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ink/ink3.xml" ContentType="application/inkml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ink/ink8.xml" ContentType="application/inkml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ink/ink9.xml" ContentType="application/inkml+xml"/>
  <Override PartName="/ppt/ink/ink10.xml" ContentType="application/inkml+xml"/>
  <Override PartName="/ppt/ink/ink11.xml" ContentType="application/inkml+xml"/>
  <Override PartName="/ppt/notesSlides/notesSlide22.xml" ContentType="application/vnd.openxmlformats-officedocument.presentationml.notesSlide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notesSlides/notesSlide26.xml" ContentType="application/vnd.openxmlformats-officedocument.presentationml.notesSlide+xml"/>
  <Override PartName="/ppt/ink/ink31.xml" ContentType="application/inkml+xml"/>
  <Override PartName="/ppt/ink/ink32.xml" ContentType="application/inkml+xml"/>
  <Override PartName="/ppt/ink/ink33.xml" ContentType="application/inkml+xml"/>
  <Override PartName="/ppt/notesSlides/notesSlide27.xml" ContentType="application/vnd.openxmlformats-officedocument.presentationml.notesSlide+xml"/>
  <Override PartName="/ppt/ink/ink34.xml" ContentType="application/inkml+xml"/>
  <Override PartName="/ppt/ink/ink35.xml" ContentType="application/inkml+xml"/>
  <Override PartName="/ppt/ink/ink36.xml" ContentType="application/inkml+xml"/>
  <Override PartName="/ppt/notesSlides/notesSlide28.xml" ContentType="application/vnd.openxmlformats-officedocument.presentationml.notesSlide+xml"/>
  <Override PartName="/ppt/ink/ink37.xml" ContentType="application/inkml+xml"/>
  <Override PartName="/ppt/ink/ink38.xml" ContentType="application/inkml+xml"/>
  <Override PartName="/ppt/ink/ink39.xml" ContentType="application/inkml+xml"/>
  <Override PartName="/ppt/notesSlides/notesSlide29.xml" ContentType="application/vnd.openxmlformats-officedocument.presentationml.notesSlide+xml"/>
  <Override PartName="/ppt/ink/ink40.xml" ContentType="application/inkml+xml"/>
  <Override PartName="/ppt/ink/ink41.xml" ContentType="application/inkml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ink/ink46.xml" ContentType="application/inkml+xml"/>
  <Override PartName="/ppt/notesSlides/notesSlide36.xml" ContentType="application/vnd.openxmlformats-officedocument.presentationml.notesSlide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ink/ink59.xml" ContentType="application/inkml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ink/ink60.xml" ContentType="application/inkml+xml"/>
  <Override PartName="/ppt/ink/ink61.xml" ContentType="application/inkml+xml"/>
  <Override PartName="/ppt/notesSlides/notesSlide47.xml" ContentType="application/vnd.openxmlformats-officedocument.presentationml.notesSlide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ink/ink85.xml" ContentType="application/inkml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ink/ink86.xml" ContentType="application/inkml+xml"/>
  <Override PartName="/ppt/ink/ink87.xml" ContentType="application/inkml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9" r:id="rId1"/>
    <p:sldMasterId id="2147483670" r:id="rId2"/>
  </p:sldMasterIdLst>
  <p:notesMasterIdLst>
    <p:notesMasterId r:id="rId96"/>
  </p:notesMasterIdLst>
  <p:sldIdLst>
    <p:sldId id="256" r:id="rId3"/>
    <p:sldId id="303" r:id="rId4"/>
    <p:sldId id="382" r:id="rId5"/>
    <p:sldId id="383" r:id="rId6"/>
    <p:sldId id="385" r:id="rId7"/>
    <p:sldId id="362" r:id="rId8"/>
    <p:sldId id="304" r:id="rId9"/>
    <p:sldId id="305" r:id="rId10"/>
    <p:sldId id="363" r:id="rId11"/>
    <p:sldId id="387" r:id="rId12"/>
    <p:sldId id="309" r:id="rId13"/>
    <p:sldId id="311" r:id="rId14"/>
    <p:sldId id="312" r:id="rId15"/>
    <p:sldId id="310" r:id="rId16"/>
    <p:sldId id="388" r:id="rId17"/>
    <p:sldId id="365" r:id="rId18"/>
    <p:sldId id="315" r:id="rId19"/>
    <p:sldId id="389" r:id="rId20"/>
    <p:sldId id="390" r:id="rId21"/>
    <p:sldId id="372" r:id="rId22"/>
    <p:sldId id="322" r:id="rId23"/>
    <p:sldId id="373" r:id="rId24"/>
    <p:sldId id="327" r:id="rId25"/>
    <p:sldId id="329" r:id="rId26"/>
    <p:sldId id="328" r:id="rId27"/>
    <p:sldId id="331" r:id="rId28"/>
    <p:sldId id="332" r:id="rId29"/>
    <p:sldId id="333" r:id="rId30"/>
    <p:sldId id="334" r:id="rId31"/>
    <p:sldId id="335" r:id="rId32"/>
    <p:sldId id="337" r:id="rId33"/>
    <p:sldId id="338" r:id="rId34"/>
    <p:sldId id="374" r:id="rId35"/>
    <p:sldId id="375" r:id="rId36"/>
    <p:sldId id="259" r:id="rId37"/>
    <p:sldId id="339" r:id="rId38"/>
    <p:sldId id="340" r:id="rId39"/>
    <p:sldId id="341" r:id="rId40"/>
    <p:sldId id="343" r:id="rId41"/>
    <p:sldId id="391" r:id="rId42"/>
    <p:sldId id="258" r:id="rId43"/>
    <p:sldId id="392" r:id="rId44"/>
    <p:sldId id="359" r:id="rId45"/>
    <p:sldId id="361" r:id="rId46"/>
    <p:sldId id="356" r:id="rId47"/>
    <p:sldId id="360" r:id="rId48"/>
    <p:sldId id="265" r:id="rId49"/>
    <p:sldId id="266" r:id="rId50"/>
    <p:sldId id="344" r:id="rId51"/>
    <p:sldId id="376" r:id="rId52"/>
    <p:sldId id="378" r:id="rId53"/>
    <p:sldId id="393" r:id="rId54"/>
    <p:sldId id="366" r:id="rId55"/>
    <p:sldId id="367" r:id="rId56"/>
    <p:sldId id="369" r:id="rId57"/>
    <p:sldId id="370" r:id="rId58"/>
    <p:sldId id="349" r:id="rId59"/>
    <p:sldId id="350" r:id="rId60"/>
    <p:sldId id="351" r:id="rId61"/>
    <p:sldId id="348" r:id="rId62"/>
    <p:sldId id="347" r:id="rId63"/>
    <p:sldId id="316" r:id="rId64"/>
    <p:sldId id="379" r:id="rId65"/>
    <p:sldId id="380" r:id="rId66"/>
    <p:sldId id="381" r:id="rId67"/>
    <p:sldId id="319" r:id="rId68"/>
    <p:sldId id="278" r:id="rId69"/>
    <p:sldId id="279" r:id="rId70"/>
    <p:sldId id="280" r:id="rId71"/>
    <p:sldId id="371" r:id="rId72"/>
    <p:sldId id="318" r:id="rId73"/>
    <p:sldId id="358" r:id="rId74"/>
    <p:sldId id="355" r:id="rId75"/>
    <p:sldId id="352" r:id="rId76"/>
    <p:sldId id="282" r:id="rId77"/>
    <p:sldId id="285" r:id="rId78"/>
    <p:sldId id="286" r:id="rId79"/>
    <p:sldId id="287" r:id="rId80"/>
    <p:sldId id="288" r:id="rId81"/>
    <p:sldId id="289" r:id="rId82"/>
    <p:sldId id="290" r:id="rId83"/>
    <p:sldId id="291" r:id="rId84"/>
    <p:sldId id="292" r:id="rId85"/>
    <p:sldId id="293" r:id="rId86"/>
    <p:sldId id="294" r:id="rId87"/>
    <p:sldId id="295" r:id="rId88"/>
    <p:sldId id="296" r:id="rId89"/>
    <p:sldId id="297" r:id="rId90"/>
    <p:sldId id="298" r:id="rId91"/>
    <p:sldId id="299" r:id="rId92"/>
    <p:sldId id="300" r:id="rId93"/>
    <p:sldId id="301" r:id="rId94"/>
    <p:sldId id="302" r:id="rId95"/>
  </p:sldIdLst>
  <p:sldSz cx="9144000" cy="5143500" type="screen16x9"/>
  <p:notesSz cx="6858000" cy="9144000"/>
  <p:embeddedFontLst>
    <p:embeddedFont>
      <p:font typeface="Amatic SC" pitchFamily="2" charset="-79"/>
      <p:regular r:id="rId97"/>
      <p:bold r:id="rId98"/>
    </p:embeddedFont>
    <p:embeddedFont>
      <p:font typeface="Old Standard TT" pitchFamily="2" charset="77"/>
      <p:regular r:id="rId99"/>
      <p:bold r:id="rId100"/>
      <p:italic r:id="rId101"/>
    </p:embeddedFont>
    <p:embeddedFont>
      <p:font typeface="Proxima Nova" panose="02000506030000020004" pitchFamily="2" charset="0"/>
      <p:regular r:id="rId102"/>
      <p:bold r:id="rId103"/>
      <p:italic r:id="rId104"/>
      <p:boldItalic r:id="rId105"/>
    </p:embeddedFont>
    <p:embeddedFont>
      <p:font typeface="Proxima Nova Semibold" panose="02000506030000020004" pitchFamily="2" charset="0"/>
      <p:regular r:id="rId106"/>
      <p:bold r:id="rId107"/>
      <p:boldItalic r:id="rId108"/>
    </p:embeddedFont>
    <p:embeddedFont>
      <p:font typeface="Roboto" panose="020F0502020204030204" pitchFamily="34" charset="0"/>
      <p:regular r:id="rId109"/>
      <p:bold r:id="rId110"/>
      <p:italic r:id="rId111"/>
      <p:boldItalic r:id="rId112"/>
    </p:embeddedFont>
    <p:embeddedFont>
      <p:font typeface="Roboto Black" panose="020F0502020204030204" pitchFamily="34" charset="0"/>
      <p:bold r:id="rId113"/>
      <p:boldItalic r:id="rId114"/>
    </p:embeddedFont>
    <p:embeddedFont>
      <p:font typeface="Roboto Medium" panose="020F0502020204030204" pitchFamily="34" charset="0"/>
      <p:regular r:id="rId115"/>
      <p:bold r:id="rId116"/>
      <p:italic r:id="rId117"/>
      <p:boldItalic r:id="rId118"/>
    </p:embeddedFont>
    <p:embeddedFont>
      <p:font typeface="Roboto Slab" pitchFamily="2" charset="0"/>
      <p:regular r:id="rId119"/>
      <p:bold r:id="rId120"/>
    </p:embeddedFont>
    <p:embeddedFont>
      <p:font typeface="Roboto Slab Black" pitchFamily="2" charset="0"/>
      <p:bold r:id="rId12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FA4D6"/>
    <a:srgbClr val="D07AC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7702EBE-CE10-4E44-87D8-9743E64A4918}">
  <a:tblStyle styleId="{47702EBE-CE10-4E44-87D8-9743E64A491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font" Target="fonts/font21.fntdata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font" Target="fonts/font16.fntdata"/><Relationship Id="rId16" Type="http://schemas.openxmlformats.org/officeDocument/2006/relationships/slide" Target="slides/slide14.xml"/><Relationship Id="rId107" Type="http://schemas.openxmlformats.org/officeDocument/2006/relationships/font" Target="fonts/font11.fntdata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font" Target="fonts/font6.fntdata"/><Relationship Id="rId123" Type="http://schemas.openxmlformats.org/officeDocument/2006/relationships/viewProps" Target="viewProps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font" Target="fonts/font17.fntdata"/><Relationship Id="rId118" Type="http://schemas.openxmlformats.org/officeDocument/2006/relationships/font" Target="fonts/font22.fntdata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font" Target="fonts/font7.fntdata"/><Relationship Id="rId108" Type="http://schemas.openxmlformats.org/officeDocument/2006/relationships/font" Target="fonts/font12.fntdata"/><Relationship Id="rId124" Type="http://schemas.openxmlformats.org/officeDocument/2006/relationships/theme" Target="theme/theme1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font" Target="fonts/font18.fntdata"/><Relationship Id="rId119" Type="http://schemas.openxmlformats.org/officeDocument/2006/relationships/font" Target="fonts/font23.fntdata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font" Target="fonts/font13.fntdata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font" Target="fonts/font1.fntdata"/><Relationship Id="rId104" Type="http://schemas.openxmlformats.org/officeDocument/2006/relationships/font" Target="fonts/font8.fntdata"/><Relationship Id="rId120" Type="http://schemas.openxmlformats.org/officeDocument/2006/relationships/font" Target="fonts/font24.fntdata"/><Relationship Id="rId125" Type="http://schemas.openxmlformats.org/officeDocument/2006/relationships/tableStyles" Target="tableStyle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font" Target="fonts/font14.fntdata"/><Relationship Id="rId115" Type="http://schemas.openxmlformats.org/officeDocument/2006/relationships/font" Target="fonts/font19.fntdata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font" Target="fonts/font4.fntdata"/><Relationship Id="rId105" Type="http://schemas.openxmlformats.org/officeDocument/2006/relationships/font" Target="fonts/font9.fntdata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font" Target="fonts/font2.fntdata"/><Relationship Id="rId121" Type="http://schemas.openxmlformats.org/officeDocument/2006/relationships/font" Target="fonts/font25.fntdata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font" Target="fonts/font20.fntdata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font" Target="fonts/font15.fntdata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font" Target="fonts/font10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font" Target="fonts/font3.fntdata"/><Relationship Id="rId101" Type="http://schemas.openxmlformats.org/officeDocument/2006/relationships/font" Target="fonts/font5.fntdata"/><Relationship Id="rId122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08T11:43:09.326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634 1388 8136,'-28'33'0,"-5"0"116,4-9-178,0 13 0,7-15-240,-4 5 2742,4-5-1099,-7-2-790,9-9 1,-6 4-40,0-8 0,1 1-237,12-1-474,4-5-54,9 7 0,0-11-485,0-5 0,9 3-254,4-9 505,5-1 270,11-14 1,-5 6-1674,9-5 1890,-9 5 0,14 2 0,-8 1 0</inkml:trace>
  <inkml:trace contextRef="#ctx0" brushRef="#br0" timeOffset="968">119 397 7604,'-20'0'-743,"0"-7"1436,1 0-339,-1-8 0,7 11-14,-1-10 1,10 8 75,-3-7 1,5-1 87,2-6-257,0 9-63,0-6 1,9 6 82,4-9-52,5 0 1,8-2-67,1-4-75,8 4 1,2-7 141,10 9 1,5 0-99,-5 1 0,5 1 112,-5 5-488,-1-5 208,-6 16 1,-1-7-261,1 9 233,-9 9 24,-3 2 1,-14 11-179,-1 4 112,-9 5-79,5 9-251,-18 8 260,-2-6 0,-9 15 21,0-4 0,-6 11-68,0 2 1,-7 0-41,6-6 0,-6-1-229,7 1 1,-1 4-576,7-5-234,1 5 849,-1-13 465,9-1 0,2-1 0,9-5 0,0 8 0,0 10 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4:41:40.569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44 12267,'37'7'-984,"-3"-3"153,-23-4 895,2-4-56,8 2 4,-9-3-47,4 1 30,0 2 30,-4-3 48,9 1-58,-9 2 125,9-3-98,1 5 15,1 0-21,9 0 2,-4 0-27,5 0 32,0 0-14,-5 0 4,4 0 86,-4 0-102,1-5 9,2 4-110,-2-4-264,-1 5 232,4 0-274,1 0 193,1 0 52,4 0 145,0 0 0,1-5 0,5-1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4:41:42.612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55 12224,'23'-30'-984,"-7"5"309,-6 25 834,6 0 0,-3 0-47,8 0 101,-5 5-63,-4-4-15,9 4-26,1 0 2,6-4-127,10 4 0,6 0-192,7-4 171,-1 9-202,4-9 129,-4 4-98,0-5-80,-1 5 288,0-4 0,1 14 0,6-3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4:41:36.495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56 33 12249,'-31'-18'-984,"6"3"802,25 15 176,40 0-36,-16 0-20,29 0 71,-21 0-52,-4 0 31,5 0 9,0 0 4,0 0 3,0 0 0,0 0-3,0 0-142,0 0 129,-4 0-11,-3 0 2,-8 0-7,2 5 25,-7 1 7,8 5-3,-9-5 12,9 4 13,-4-9-22,10 4 1,1-5-5,5 0 3,-5 0-3,4-5 0,-4 4 36,0-4 3,-1 5-30,-5 0 3,0 0-22,5 0 17,-3-5-3,7 4-6,-7-4-4,3 0 50,-5 4 9,0-4-52,-5 5-1,-1 0 17,0 0-34,-4 0 92,9 0 90,-9 0-175,4 0-33,0 5 20,-4 1 5,4 5 9,0-5-128,1-1 54,0-5-7,4 0-77,-4 0-286,5 0 453,0-5 0,0 4 0,0-4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4:41:40.569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44 12267,'37'7'-984,"-3"-3"153,-23-4 895,2-4-56,8 2 4,-9-3-47,4 1 30,0 2 30,-4-3 48,9 1-58,-9 2 125,9-3-98,1 5 15,1 0-21,9 0 2,-4 0-27,5 0 32,0 0-14,-5 0 4,4 0 86,-4 0-102,1-5 9,2 4-110,-2-4-264,-1 5 232,4 0-274,1 0 193,1 0 52,4 0 145,0 0 0,1-5 0,5-1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4:41:42.612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55 12224,'23'-30'-984,"-7"5"309,-6 25 834,6 0 0,-3 0-47,8 0 101,-5 5-63,-4-4-15,9 4-26,1 0 2,6-4-127,10 4 0,6 0-192,7-4 171,-1 9-202,4-9 129,-4 4-98,0-5-80,-1 5 288,0-4 0,1 14 0,6-3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4:42:15.786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0 100 12576,'42'-7'-984,"-1"3"1081,-24 4-267,0 0 210,4-5-92,-4 3 73,0-2 19,4 4-5,-4 0 21,0 0-46,-1 0-64,0 0 32,-4 0 10,9 0 79,-9 0 15,4 0 10,0 0-62,-4 0-37,9 0-12,-9 0-7,4 0 20,0 0-13,-4 0-38,9 0-4,-4 0 59,10 0-20,2 0 149,4 0-135,0-5 5,0 3-22,0-7-2,0 7 8,-5-2-20,4-1 44,-9 3-24,9-3 55,-4 1-40,0 2 7,-1-3 15,-5 1 3,0 2-22,1-3 6,-1 5-13,-5 0 10,4 0-7,-9 0 5,9 5 0,-9-3-1,9 2 0,-9-4 3,9 0 0,-9 5-2,9-3 1,-4 2-2,5-4 1,0 0 0,0 0 0,5 0 0,-4 0-6,4 0 0,-5 0-160,5 0 148,-3 0 2,7 0 0,-7 0-4,8 0 70,-4 0 15,0 0-30,4 0 21,-9 0-107,9-4 73,-9 2-132,9-3 105,-4 5-9,0 0-3,4 0 1,-4 0 40,5-4-38,0 2 39,1-3-23,-1 5 9,-5-4-9,4 2-2,-9-3 0,9 5 0,-9 0-1,4 0 1,-5-4 58,0 2-55,-5-3 23,4 5-11,-9 0-248,4 0 393,0 5-888,-4-3 507,9 2 221,-9 1 0,4 1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4:42:18.313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33 12378,'41'-18'-984,"-4"8"680,-11 11 348,3 4-60,9-5 45,-4 5-11,14-4 5,-8 4-30,9-5 27,-5 0 5,0 0 52,-4 0 2,-3-5 18,-8 4 9,-2-9-146,-5 9 99,0-4-299,-5 5 268,4 0-159,-4 5 109,5-4 64,-10 9-241,8-9 1,-8 4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4:42:19.677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17 12402,'58'-8'-984,"-1"0"779,-18 13 213,10-5-21,2 0 16,4 0-151,-5 0 75,4 0-18,-14 0 112,3 4-4,-15-2 148,-1 3-181,-10-5 441,-6 0-488,9 4 1,-11-2 0,11 3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4:42:25.596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88 12328,'6'-36'-984,"-1"6"325,-5 30 627,24 5 27,-13-4 75,25 9-66,-24-9 55,9 4-50,1 0 1,1-4-25,9 4-9,-4-5-17,10 0 44,1 0 13,10 0-20,-3 0 101,3 0-59,0 0 9,-4-5-48,9 4-13,-9-4-110,4 5 133,-10-5-24,-1 4 0,-5-4 31,0 5 40,-4 0 8,-3-5-49,-3 4 1,-6-4-21,3 5 29,-7 0-30,8 5 21,-9-4 7,9 9 25,-9-9 2,9 4 2,-4-5 12,5 0-49,0 0 24,0 0-39,0 0 40,-5 0-122,4 0 55,-4 0-15,5 0 32,0 0-3,5 0 107,1 0-96,1 0 12,2-5 0,-2-1-2,-1 0-34,-1 1-4,-10 0-159,-1 4-61,0-9 14,-4 9 29,9-4-19,-9 5 227,4 0 0,0 5 0,1 1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4:42:27.238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77 12337,'23'-30'-984,"-7"0"229,-6 29 754,1-4 3,6 5 38,0 0-39,-1 0 68,0 0-80,1 0 11,6 0 6,3 0 2,3 0-7,9 0-7,1 0-9,5 0 14,0 0 3,5 0 2,-4 0 1,4 0-3,-5 0 0,-4 0-55,3 0 20,-4 0 9,5 0 12,-5 0 170,-6 0-112,-6 0 13,-5 0-12,0-5 18,0 4-85,-5-4-15,4 5-203,-4 0 237,5 0-238,0 0 83,-4 0 156,2 0 0,-2 0 0,4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08T11:43:11.230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139 1527 8090,'-6'-14'-156,"-1"1"401,1 0 108,6-7 1,-9 0 121,7 1-122,-7 7 1,9-5-400,0 15 429,0-7 0,0 9-320,0 0 27,0 9 1,0 8-284,0 10 184,9 8 9,-7-4 0,9 15-306,-5 0 170,-3 1 64,14-8 0,-15 1-718,5-1 329,4 1 76,-9-9 0,9 4 385,-4-8 0,4 8 0,9-4 0</inkml:trace>
  <inkml:trace contextRef="#ctx0" brushRef="#br0" timeOffset="172">100 1190 8162,'-22'0'0,"-5"0"0,14 0-981,-13 0 517,23 0 464,-5 0 0,8-9 0,0-2 0</inkml:trace>
  <inkml:trace contextRef="#ctx0" brushRef="#br0" timeOffset="742">417 1249 8162,'0'40'-344,"0"-1"306,0 1 0,0-3 169,0-3 0,0 3 104,0-4 0,0 4 129,0 3-432,0-9 235,0 6 0,0-12 7,0 8-118,0 0 1,0-3 22,0-3 1,0-12 117,0-2 1,0-6-304,0 6 95,0-8-66,9 4 1,-7-12 44,5-3 1,1-5-116,-1-9 1,8-7 48,-1 1 1,-3-9-58,2 2 0,-2 2-47,2-2 0,5 6 84,-5-6 1,4 3 51,3-3 0,-2-5-2,-5 5 0,5 4-43,-5 3 1,5-3 28,1 3 1,-5 2 105,-1 11-89,0-5 0,7 9 6,0-4 76,-9 4 0,4 18-7,-8 4 0,1 5 136,-1 2 1,-5 8-102,5 5 1,-3 2 182,3-1 1,-3 3-120,10-4 1,-10-2 125,3 2 0,1-9-63,-1 2 0,6 3-54,-6-2 1,8-8-68,-2-5 1,-2-10-6,3 3 0,-1-5-186,7-2 0,-1-9 126,1-4 1,-7-11-192,1-3 1,-1-6 49,7 7 0,-7-10-46,0 3 0,-6 3 69,6-3 0,-6 2-9,6-2 0,-9 4 92,3 9 1,2 0 11,-3 1 0,3 1 195,-2 5-166,-5 4 166,7 9 0,-3 9-40,1 4 1,-1 5 68,-6 1 1,7 3-78,0 5 1,1-5-16,-1 4 0,-5 3-94,5-3 0,-3 7-149,3-6 0,-3-1-421,10-6 0,-10 0 84,3 0 485,4 0 0,0-1 0,8 1 0</inkml:trace>
  <inkml:trace contextRef="#ctx0" brushRef="#br0" timeOffset="907">1348 932 8227,'-39'0'-579,"-1"0"268,9 0 0,9 0-332,9 0 393,9 0 1,-3-7 249,14 1 0,12-18 0,12 2 0</inkml:trace>
  <inkml:trace contextRef="#ctx0" brushRef="#br0" timeOffset="1167">1646 219 8227,'0'19'-513,"0"1"1,0 7 275,0-1 956,0 9-377,0-4 0,2 11 79,4 4 43,-3-4-298,14 24 0,-12-13-23,8 13-108,0 4 0,0-6 120,1 9 1,-1 0-210,7 6 0,-1-6-221,1-1 196,-9-8 1,7 4 166,-5-8-746,-4-9 462,8-3 0,-12-17-86,8-5-109,-8-4 80,3-11-11,-8 7-383,0-16 544,0 7-301,0-18 462,0 7 0,9-25 0,2 5 0</inkml:trace>
  <inkml:trace contextRef="#ctx0" brushRef="#br0" timeOffset="1442">1566 1150 8155,'-28'0'-385,"-3"0"95,0 0 1132,2 0-258,10 0 83,8 0-496,2 0-204,9 0 230,0 0-306,9-9 111,2 7 1,8-13 223,1 8-275,9-8 153,2 12 1,2-14 138,0 4-321,0 4 84,6 0 0,1 2-5,0 1-20,-1-1 1,1 7-17,0 0 0,-3 7 100,-4-1 0,2 10-431,-8-3 231,8 13 0,-11-1-11,9 8 1,-8-7-114,1 7 1,-6-6 31,-7 6-761,5 0 988,-16-3 0,15 8 0,-6-7 0</inkml:trace>
  <inkml:trace contextRef="#ctx0" brushRef="#br0" timeOffset="1599">1983 932 8152,'-40'0'419,"9"0"0,2 0-63,10 0-226,8-9 263,2 7-1296,18-16 686,2 16 1,15-7 216,1 9 0,17-8 0,-3-3 0</inkml:trace>
  <inkml:trace contextRef="#ctx0" brushRef="#br0" timeOffset="2059">2716 813 8152,'0'11'41,"0"-2"0,0-7 322,0 5 69,0-5-69,0 7-160,0-9 0,-2 0 80,-5 0 110,5 0-532,-7 0 216,9 0-331,-9 0 223,7 0 184,-16 0-573,7 0 274,0 0 14,-6 0-110,15 0 142,-16 0 1,7 9 58,-9 4 0,0 7 61,1 6 0,5 7-83,1 13 228,0-4-170,2 15 0,2-15 272,9 4-258,0-4 26,0-11 0,2-2 45,5-9-54,4-9 54,9-3-114,0-8 69,-1 0 0,1-8 21,0-6-225,0-12 84,0-5 0,-1-9 38,1 1 1,-2-1-136,-5 1 0,5-1-109,-5 0 12,-4-8 227,0 15 1,-3-13-245,1 13 123,-1 4 0,-6 0 187,0 9-181,0 9 141,0-6 0,0 17 152,0 0 1,-6 9 10,-1 10 0,1 10 192,6 4 1,0 5 204,0 1-287,0 10-56,0-8 1,0 8-121,0-9 23,0-1-19,0-8 1,2 4-91,4-8 0,-1-1-151,8-6-211,0-9 1,14-7 154,-1-17-781,0-9 609,-6-26 0,2-5-538,5-13-468,-5-5 1400,6 1 0,-6-7 0,5 4 0,4-4 0</inkml:trace>
  <inkml:trace contextRef="#ctx0" brushRef="#br0" timeOffset="2233">3132 40 8151,'0'-20'447,"0"9"-118,0 3 0,0 8 333,0 8-149,0 12-170,9 20 1,-5 13 67,10 13 1,-3-2-62,2 8-384,4 10 399,-14-1 0,12 7 109,-8-8-462,8-10 67,-13-2 0,14-8-890,-10-1 153,10-8 595,-5-12-1750,0-1 1238,6-16 1,-12 0 12,8-9-630,-9 0 1192,5-2 0,0-2 0,2-9 0</inkml:trace>
  <inkml:trace contextRef="#ctx0" brushRef="#br0" timeOffset="2792">258 3053 8052,'-13'8'67,"0"6"0,6 3 131,-6 3 0,9 0 45,-3 0 1,5 2-71,2 4 1,0 5 0,0 2 173,0 0-472,0-9 176,9 14 0,-5-14 227,9 9-834,-8 0 0,10 0 219,-8 0 199,8-9-825,-13 5 963,16-9 0,-7 0 0,9-1 0</inkml:trace>
  <inkml:trace contextRef="#ctx0" brushRef="#br0" timeOffset="2983">219 2696 8077,'-20'0'-118,"0"0"0,0 0 118,0 0-705,9 0 81,-6 0 247,15 0 377,-7 0 0,18 0 0,2 0 0,8 0 0</inkml:trace>
  <inkml:trace contextRef="#ctx0" brushRef="#br0" timeOffset="3902">635 2934 8077,'0'50'0,"0"-1"-435,0-10 310,0 1 0,0 0 144,0-1 342,0 1-120,9-9 0,-7 13-2,5-4-18,-5 4-99,-2-14 1,2 6 162,5-10-244,-5 0 197,7-6-217,-9-9-80,0-2 186,0-9 0,0-2-350,0-5 110,0-4-1,8-17-198,-5 6 208,5-16 0,-1 1 54,0-9-306,-1-1 200,3 8 1,-5-1 24,10 0 64,-10 1 21,14-1 1,-14 7 68,9 0-75,0 9 1,1-11-40,-1 8 303,-9-8 6,14 13-255,-7-7 206,0 9 27,7 9-235,-7-6 0,8 15 2,1-5 0,-7 7 76,1 7-69,-1 4 39,7 17 0,-3-4-69,-4 10 54,5-1 65,-7 6 1,2 1-6,1-1 0,-10-1-2,3-5 0,1 4 132,-1-4 0,2-2-110,-3 2 1,-3-9 104,3 3 0,-1-12-87,1-1-40,-4-10 1,14 3-115,-10-14-33,1-4 15,2-18 1,0-2-199,4-8 0,2-7 143,-8-1 0,6-5-125,-6 5 0,6-6 207,-7 7 0,8-7-21,-8 7 1,8 0 105,-8 6-103,10 9 0,-12 3 82,9 8-121,-8 9 82,12-7 0,-12 25 102,8 0 1,-7 17-115,8 9 200,-10 4-173,14 3 0,-7 8-8,8 5 216,-8-4-97,7 8 1,-7-15 76,9 4 24,9-4-528,-7-3 604,6 1-108,1-9 1,2-5-83,8-13 0,1-4 22,0-9 1,1-2-64,6-5 0,-3-6-169,9-13 0,-9-5 104,2-9 0,-4 1-165,-3-1 1,-1-6-40,-5 0 25,4-9-417,-15 4 376,7 0 202,-9-6 0,-3 9-73,-3-5 207,-6 4-136,-8 10 1,0 6 8,0 0 34,-8 8 1,-3-1-62,-9 13 210,0 4 142,0 9 0,0 2-173,0 5 267,1 4-387,-1 0 0,0 13 193,0-4 2,0 4-183,9 5 202,-6 1-91,6 1 0,-3 7-61,1-5 1,9 4 5,-3 3 0,-2-1 52,3 1 0,-1-2 19,7-5 0,0 2-17,0-9 135,0-8-193,9-1 1,2-14-112,9 3-68,0-4 191,8-10-373,-6-3 201,7-18 0,-9 5 84,0-9-352,-1 0 214,1 2 0,-7-4 1,1 8 1,-10-6 1,3 7 1,1-1 8,-1 8 0,0 5-102,-7 1 1,0 7 52,0-8 55,0 10 28,0-5 1,0 18-37,0 4 1,6 7-43,1 6-167,0-4 258,1 16 1,-3-14-1,8 9 0,0-7 91,7 8 0,0-10 0,0 4 0</inkml:trace>
  <inkml:trace contextRef="#ctx0" brushRef="#br0" timeOffset="4432">3211 2300 8037,'-19'-20'0,"-1"7"273,0-1-86,-9 1 1,7 2 186,-4 4-377,-5 5 59,9 2 1,-9 0 288,5 0-240,4 0 68,-7 0 0,3 7-16,-1-1-115,10 10 125,-1-5 0,7 9-127,-9 0-129,0 8 268,9-6-466,3 16 184,-1-8 0,4 10 129,-8 0-292,9-1 179,-5 1 1,9 0 79,0-1-154,0 1 87,0 0 0,6-10-231,1-3 138,9-14 0,-5 5 1,8-16-214,1 4 65,9-3 193,-7-12-212,6-11 104,1-11 0,-5-2 40,9 0 236,-8 0-64,3-7 0,-1 1-102,-1-1-1,0 1 103,-6-1 0,-2 0 318,-5 1-164,5 8-76,-7-7 1,6 10 247,-3-5-149,-6 4 213,1 9 25,-7 9-262,7 2 151,-9 18-95,0 2 0,0 20 69,0 9 0,-2 8 205,-5 12 1,5 1 242,-4 5-1440,3 5 1005,-5 8 0,5 7 254,-3 0-97,-5 0-208,9 2 0,-16-7 179,5 5 1,-7 9-551,-7-3 0,-3 1 158,-10-14 1,-2 0 293,-4 1-211,-5-10 71,1-2 1,-5-19-549,8-9 223,-8-10 158,13-10 0,-13-9-1120,9-4 687,9-23-65,8-6 1,11-20-405,5-4 1,4-11 389,9-9 1,0-7-109,0 7 1,16-9-46,4 3-97,13-5 300,-11 6 466,15 3 0,-6 6 0,9 1 0,-5 1 0,-9 9 0,-8 7 0</inkml:trace>
  <inkml:trace contextRef="#ctx0" brushRef="#br0" timeOffset="4665">3469 2181 8008,'11'-9'616,"-2"7"-421,-9-7 1,9 9 145,-7 0-308,15 0 10,-14 9 0,12 8 274,-8 10-317,-1 8 57,3-4 1,-7 8-459,5 1 207,4 0 169,-9-1 0,7-1-1315,-9-5 1340,9 4 0,-7-6 0,7 9 0</inkml:trace>
  <inkml:trace contextRef="#ctx0" brushRef="#br0" timeOffset="4834">3647 1745 7986,'-50'11'637,"1"6"-425,18-15-879,3 7 270,8-9 1,9 9-413,2-7 550,9 7 1,2-9 258,5 0 0,13 9 0,11 2 0</inkml:trace>
  <inkml:trace contextRef="#ctx0" brushRef="#br0" timeOffset="5742">3905 1923 7986,'9'29'-57,"-7"-7"0,9 8 0,-4-3 0,-5-5 242,4 4 40,-3-4-56,5 7 0,-5-7 76,3 4 36,5-4-138,-9 7 0,10-5 55,-6 9 0,-4-8 138,5 1-223,-5 5 47,-2-9 0,0 6 159,0-8-373,0 0 80,0-9-191,0 7 100,0-16 34,0 7 1,7-11-240,-1-5 168,1-4-93,-7-18-62,0-2 142,9-17 1,-7 4-111,5-9 1,-3 7-134,3-7 0,-3 7 117,9-7 0,-8 9 107,1-2 0,5 10 150,2 3 71,-4 9-184,9-4 1,-14 10 78,9 5 34,1 4 6,5 9 0,1 11 86,0 9 1,0 8-5,0 12 202,0 0-166,8-1 0,1 1 22,4 0 149,4-1-157,-6 1 0,9-7 133,-1 0-214,1-18 4,0 12 1,-1-25 46,1 5-11,0-5-43,8-2 0,-6-9 1,4-4 1,-4-14-8,-2-6 1,-1-6-11,1-8 0,-3-3 16,-4-10-760,5 1 752,-16-1 0,13 1-134,-9-1-621,-8 10 747,0-7 1,-16 21-122,5-3 125,-5 12-24,-2-1-149,0 8 464,-9 9 0,-2-5-383,-9 10 319,0-1 0,0 7-270,1 0 1,-1 9 93,0 4 0,-6 5-66,-1 2-30,1-1 6,6 10 1,0-5-28,0 9 28,-8 0 24,6 7-484,-7 0 455,9-1 0,7 1-45,0 0-50,0 8 78,2-6 1,2 6 12,9-8-108,0-9 87,0 6 0,9-15-280,4 5 4,4-14 265,12-4 1,-5-9 67,9 0-267,0-9 87,7-11 0,0-4-161,-1-9 1,1 0 41,-1-7 1,-1-6 62,-5 0 0,4-1-20,-4 8 360,-4-1-134,0 0 1,-10 1 145,1-1-98,0 9-45,-9-6 1,5 15 24,-10-5 39,10 5-23,-14 11 179,7-6 27,-9 15-151,0-7 171,0 9-124,0 9 1,0 2-84,0 8 462,-9 10-294,7 2 1,-16 9 456,5-1-342,4 10-116,-9 1 1,9 12 29,-4 4 1,-4 7-5,3 13 0,-3-1-195,7-35 0,0-1 1,-10 48 143,10-41 0,0 1-863,1-1 0,-1 0 775,-5 3 0,1 1 0,2 0 0,0 1 26,-4 2 1,-1 0-284,0 1 1,1 1 104,-4 5 1,0-1-1,0-7 1,-2-3 53,0-2 0,-2-1 66,0-4 0,-3-1-26,-2-5 1,-1-2-1,0 0 1,0-2-1162,-29 31 920,8-14 6,-6-19 1,15-20-171,-4-14 1,11-14 52,2-12-241,17-9 328,-10-19 1,24-5-126,-5-13-378,5-5 520,2-8 1,2 0-323,5 0 840,12 8-502,3-6 1,16 15-724,-5-4 364,4 5 150,12 10 365,-7-6 0,19 15 0,-8-4 0,0 4 0,4 2 0,5 1 0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4:42:28.505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33 12312,'46'0'-984,"-9"0"0,-16 0 754,-9 0 283,9 0-3,-4-4 101,0 2-90,4-3 43,-4 5-45,5 0-82,0 0 6,5 0-2,2 0 1,4 0-14,0 0-14,5 0 43,-4 0 122,4 0-117,-10 0 172,4-4-170,-9 2 9,4-3-54,-5 5-179,0 0 149,0 0 56,5-4 43,-3 2-101,3-3 48,-5 5 25,-5 0 0,4 0 0,-4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4:42:32.199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88 12318,'24'-24'-984,"1"4"75,-19 20 1026,10 0-126,1 5 11,0-4-1,-1 4-9,0 0 29,-4-4-79,9 4 49,-4-5-7,10 0 39,1 0 5,5 0-27,5 0 2,-3 0-3,7 0 8,-2 0-17,4 0 13,0 0 80,0 0 7,0 0 13,0 0-97,0-5 11,-5 4-16,4-9 42,-8 9-131,3-4 108,0 5-76,-4 0 43,4 0-4,0 0 13,-4 0 4,-1 0 1,-1 0-1,-4 0 48,5 0-45,-5 0 132,4 0-118,-13 0 5,6 0-151,-7 0 150,4 0-117,0 0 96,0 0-172,5 0 127,1 0-17,5-5 97,0-1 15,0 0 43,0-4 31,-5 9-94,4-4 6,-9 0-232,4 4 227,0-4-285,1 5 119,1 5 57,7-4 56,-11 4 2,12-5 19,-9 0 0,10 5 0,1 1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4:42:44.853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77 12348,'25'-30'-984,"-6"5"852,-19 25 163,20 0-16,-5 5 24,12 1 6,-2 0-13,-6 4 3,13-9-12,1 4 15,6-5-47,5 0 41,0 0-78,0-5 58,-5 4-87,-1-4 69,-10 5-14,-1 0 13,0 0-1,-3 0 10,3 0-9,0-5 17,-4 4-13,-1-9 42,-1 4-34,-9 0 0,4 1-1,0 0-5,-4 4-189,9-4-278,-9 5 468,4 5 0,0 1 0,1 5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4:42:54.978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44 12285,'30'-18'-984,"0"3"1086,-29 15 247,19 0-182,-7-5-100,9 4 40,-6-4-142,-5 5-85,5 0 115,1 5-34,0-4 5,4 4 11,-9-5 19,9 5 62,-9-4-27,9 4 5,-8-5 39,7 0 13,-2 0-55,4 0 20,0 0-20,-5 0 11,4 0-18,-4 0 25,0 0-3,4 0-25,-9 0 5,9 0 2,-9 0 9,4 0-85,0 0 74,-4 0-242,9 0 158,-9 0-18,9 0 37,-9 0-4,9 0 156,-9 0-152,4 0 122,0 0-58,-4 0 18,9 0-138,-8 0-153,2-5 0,1-1 0,1-5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4:43:03.571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1 166 12284,'24'-24'-984,"6"4"594,-23 20 431,14 0-123,-4 0 67,0 0-7,4 0 128,1 0 27,1 0 7,4 0 26,-5 0-190,0 0 104,5 0-156,-4 0 135,9 0-79,-4 0 31,6 0-8,-1 0 35,5 0-18,1-5 26,5-1-13,0 0-38,0 1 37,0 0-2,0 4 25,5-9-1,-3 4 8,3-5-29,0 5 79,-9-4-60,13 9-77,-13-9 77,4 9-2,-1-4-34,-4 0-2,0 4-63,4-4 72,-3 5-64,4 0 53,0 0-71,0 0 56,0 0-8,0 0 21,0 0 7,0 0 51,0 0 14,0 0-72,1-5 16,-1 4-46,-5-4 33,4 5-5,-14 0 15,8 0-5,-9 0 34,0 0-40,-6-5 79,-1 4-76,-14-4-343,13 5 0,-8 0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4:43:05.434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12 12143,'37'6'-138,"2"-1"161,-26-5-11,4 0-116,9 0 123,-3 0-84,15-5 53,1 4-5,5-4 14,-5 5 3,4-5 0,-4 4 0,-4-4 0,-3 5 0,-10 0-60,-5 0-41,-1 5 91,0 1 307,-4 0-157,9-1 2,-9-5-124,4 0-340,0-5 148,-4 4 1,9-9-1,-4 4 1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4:43:07.125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40 12117,'34'-24'-984,"-2"9"675,-5 16 282,1 4-13,5 0 47,0-4-16,0 4 106,0 0-85,0-4-16,-4 4 19,2-5-71,-7 0 45,8 0-10,-9 0 31,4 0-2,-5 0 15,0 0 2,0 0-16,0 0 1,0 0-129,0 0 114,5 0-8,-4 0 39,4 0 6,-5 0 63,0 0-89,0 0 10,-4 0 6,2 0-18,-7 0-1,3 0 23,-1 0-132,-2 0 1,8-5 0,-4-1-1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4:50:03.212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92 12231,'0'-34'-984,"0"7"502,0 27 504,27 7-24,-20-5 25,26 4 20,-24 1-30,6-5 0,7 11-17,-12-11-9,17 5-14,-17-7 34,19 0 19,1 0-20,3 0 55,4 0-44,-7 0 8,1-7-11,-1 5-1,0-4-10,1 6-8,-1-7-8,1 5 19,-1-11 28,0 11-21,-6-5 3,5 7-13,-12-7 2,11 6-17,-11-6 24,12 7-28,-12 0 22,5 0-14,0 0 2,-5 0 3,11 0 3,-4 0 0,7-7 104,-1 5-96,-6-4 32,4 6-20,-11 0 4,5 0-7,-7 0-228,1 0 0,-1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4:50:06.134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68 15 12162,'-34'-6'-984,"7"4"482,20-5 499,53 14 0,-34-5 9,44 4-11,-34-6 9,1 7-1,1-5-4,5 5-3,-6-7-3,1 0 5,5 0 2,-12 0 0,11 0 0,-11 0 0,5 0 0,-7 0 0,1 0 0,-1 0 0,0 0 0,0 0 0,0 0 0,1 0 0,-1-7-116,0 5-13,0-5-160,0 7 289,7 0 0,-5-6 0,5-3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4:50:07.828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62 12135,'48'-17'-984,"-11"3"325,-9 14 699,3 0 3,1 0-83,5 0 77,0 0-88,-5 0 41,12 0-9,-5 0 9,0 0 6,-2 0 89,0 0-77,-4 0-9,10 0 3,-10 0-1,4 0-2,0 0-2,-5 0-1,5 0 3,-6-7 58,-8 6-52,6-6-5,-19 7 2,10 0-3,-4 0-1,0 0 2,6 0-5,-6 0-2,-1 0 6,7 0 1,-5 0-46,5 0-3,-7 0-83,0 0 132,0 0 0,0-7 0,1-1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1:55:33.466"/>
    </inkml:context>
    <inkml:brush xml:id="br0">
      <inkml:brushProperty name="width" value="0.17143" units="cm"/>
      <inkml:brushProperty name="height" value="0.17143" units="cm"/>
      <inkml:brushProperty name="color" value="#D55BC6"/>
    </inkml:brush>
  </inkml:definitions>
  <inkml:trace contextRef="#ctx0" brushRef="#br0">0 1095 8209,'14'0'272,"-5"0"0,0-2 0,2-1 1,2-1 524,5 1-859,3-5 0,7 7 167,-1-4 1,1-2-355,4-2 0,1 1 13,3-1 0,2 0-123,-6-5 0,4-5-25,-4-4 1,-1 2 383,-4-2 0,7 1 0,0-5 0</inkml:trace>
  <inkml:trace contextRef="#ctx0" brushRef="#br0" timeOffset="874">1072 552 7983,'6'8'-607,"-4"4"1,5-6 642,-2 3 0,-4 3-58,4-3 0,1-2 73,-1 2 1,4 0 7,-5 5 0,2 0-12,-1-1 0,-2 1 4,6-1 1,-6 5-21,1 1 1,-2 3-2,-2-4 1,0 5-77,0-5 0,0 5 80,0-5 1,0 4-130,0-4 1,-2 0 8,-2-4 0,2 0-97,-2-1 0,-2-4 17,1 0 60,1-6 0,4-3 7,0-9 0,6-4-11,3-5 0,3-4 152,1-5 0,2-4-96,4-1 0,-4 0 211,3 5 1,1 5-76,-1-1 0,2 6 69,-2-1 1,-3 3-116,3 2 1,-3 4 22,-1 0 0,-5 6-36,0-2 0,-6 5-7,2 5 0,1 2 90,-2 7 1,1 4-71,-5 0 1,-2 4 37,-2-3 0,1 3-26,-7-4 1,7 5 6,-1-5 1,2 0-35,2-4 0,0-1 12,0 1 0,0-5-30,0 0-15,6-6 0,7 3-55,5-6 1,1-8 79,-1-5 0,3-1-154,7-4 0,-1-2 38,0 2 0,-5-4 40,1 4 0,-2 0 39,2 4 1,1 2-17,-6 3 1,2 3 37,-2 6 0,-3 1 3,3 4 1,-2 2 103,3 7 1,-4 1-122,3 3 1,-3-3 141,-2 3 1,5-4-55,1-5 1,-1 2-2,-5-7 0,1 1 22,-1-5-31,1 0 0,-1-6-36,1-3 1,-6-4 1,-4 0 1,2-2-120,-1-3 0,-1 3 74,-4-3 0,-6-2-101,-3 2 1,-8 0 44,-1 4 0,-6 1-7,2-1 1,-4 7 26,-1 2 0,0-1-26,0 1 1,-1 1-18,1 4 0,2 0-108,2 0 0,-3 4 49,4 1 0,1 6 155,-2-2 0,11 3 0,-1 1 0,2 1 0,-3-1 0,1 1 0</inkml:trace>
  <inkml:trace contextRef="#ctx0" brushRef="#br0" timeOffset="1110">2144 308 7983,'8'-6'-97,"-2"-2"1,-2-1 256,1 0-1,5 6-81,-8-3-203,4 6 0,-6 6 121,0 3 0,-2 5-123,-2 4 0,1 4 144,-6 10 0,4-2 33,-4 6 1,6-1-116,-1 1 1,2 4 15,2-4 1,0-2-118,0 3 0,0-3 31,0 2 1,2 2-160,2-6 1,4-1 87,5-3 0,1-7 206,0-3 0,-1 3 0,1 0 0</inkml:trace>
  <inkml:trace contextRef="#ctx0" brushRef="#br0" timeOffset="1357">2104 498 7983,'-22'4'0,"4"1"0,3 5 422,2-8-85,5 4-381,2-6 0,8 0 128,2 0 0,5 0-382,9 0 1,3 0 22,7 0 0,0-6-123,4-3 1,3-2 216,5 2 1,-2-3 12,3 3 0,-4-3 46,9-1 0,2-1 122,2 0 0,2 1 0,3-1 0,-1 1 0</inkml:trace>
  <inkml:trace contextRef="#ctx0" brushRef="#br0" timeOffset="2001">3338 321 7966,'-13'0'-1001,"4"0"770,0 0 325,6 0-78,-9 0-19,4 0 1,-6 5 20,1-1 0,4 2-44,0-1 1,1-2 107,-1 6 0,-3-1 8,3 1 0,2 3-49,-2-3 0,6-2 5,-2 2 0,2-1-69,-2 1-16,4 3 1,-4-11-47,10 4 0,-2-3 104,6-2 1,0 0-82,5 0 0,-1 0 5,1 0 1,-5-5-10,0 0 1,0-4 17,4 5 1,1-2-5,0 1 1,-5 4 33,0-4 1,0 4 4,4 1 1,-4 0 94,0 0 0,0 0-69,5 0 1,-5 4 131,0 1 1,0-1-65,5-4 1,-1 0-41,1 0 1,-5 0-3,0 0 1,0-1 7,5-4 0,-2-2-38,-3-7 1,3-1-19,-3-3 0,-2 2-102,2-7 0,-6 0 119,2-4 1,-5 0-133,-5 0 0,-2 0 64,-7 0 1,-5-2-86,-4-3 0,-7 8 41,-2-3 1,-4 10-17,4 4 1,-10 1 88,1 7 0,-2 8 9,2 11 1,-4 7 182,0 11 1,-1 4-62,6 9 0,0-1 85,4 6 1,3 4-36,6 5 1,1 5 68,4 0 0,8 2-57,10 2 1,4-6 133,4-3 0,10-7-191,8-6 1,10-13-95,4-15 1,9-5-215,5-4 1,7-4 89,2-10 0,2-4-189,-3-9 1,0-7 74,5-7 0,0-6-42,5 2 1,-6 1 24,-3-1 0,-3-6 1,-2-6-1</inkml:trace>
  <inkml:trace contextRef="#ctx0" brushRef="#br0" timeOffset="2457">4600 180 7894,'-4'18'-6,"-1"0"1,-4 2 51,5-2 1,-2-1 41,1 5 1,3 1-93,-2 4 0,2 6-439,2 3 1,0-1 244,0 1 1,0-6-93,0 2 0,0-3 89,0-2 0,0-6 139,0-3 1,0-7 61,0-2 0,0 0 0,0-2 0,0-1 0</inkml:trace>
  <inkml:trace contextRef="#ctx0" brushRef="#br0" timeOffset="3237">4152 275 7887,'-13'0'-492,"4"0"-784,0 0 1508,6 0 573,-3 0-608,18 0 0,-3 0-147,9 0 1,3-1-115,2-4 1,-2 2 44,1-6 1,2 5-118,8-5 1,-3 1 115,2-1 0,3-3-10,-3 3 1,7 1 15,-2-1 1,3 0 26,2-4 1,1-1 6,3 1 1,-2 4-28,2 0 0,-3 1-99,-1-1 1,-7-2 72,-2 7 1,-9-1-93,-5 5 1,-3 0 98,-2 0-4,-5 0 53,-2 0 41,-6 0 0,-10 6 28,-4 3 0,2 3-25,3 2 1,1 0-6,-1-1 1,-3 5-51,3 0 1,2 5-10,-2-5 1,6 6-7,-2-1 1,2 7-3,-2 2 0,4 5 29,-4-1 0,4-1-9,1 1 0,6-4-27,3 4 0,3-7-15,2-2 1,4-6 4,0-7 1,6-2-13,-1-3 1,2-5-90,2-8 1,0-5 105,1-9 1,-1-4-8,0-5 1,0-4-2,0-1 0,-4-4-10,-1 4 0,-5-4-12,1 4 0,0-4 34,-4 5 1,2 0 3,-7 9 0,2-2 31,-2 6-9,3-1 38,-10 6-15,4 5 0,-6 4 142,0 8-168,0 4 1,0 7 80,0 3 1,0-3-47,0 3 1,-5-1 5,1 1 0,-1 1-40,5 4 0,0 1-8,0-6 0,0 5-1,0-5 0,1 5-12,4-5 0,-2 0-105,6-5 1,-4-1 45,4-3 1,1 2-138,8-6 1,-3-1 145,3-4 0,-2-1-113,-3-4 1,5-2 80,0-7 0,0-1 92,-4-3 0,0-3 0,-1-6 0,1-1 0,-1 1 0,-1-1 0,-3-4 0,3 3 0,-4-4 0</inkml:trace>
  <inkml:trace contextRef="#ctx0" brushRef="#br0" timeOffset="3416">5658 112 7877,'7'-13'-861,"-6"-1"1,5 5 1308,-6 0-27,0 6-74,0-3-334,-6 6 0,3 6 105,-6 3 0,4 3-151,-4 2 1,5 1 131,-5 3 0,6 2-3,-2 2 1,-1 4-77,2-3 0,-1 2-5,5 2 0,0 0-79,0 1 1,0-6-183,0 1 1,0-2 44,0 2 0,0 1-43,0-6 1,2 4 14,2-4 0,-1 1 229,6-6 0,-6 7 0,9 1 0,-4 6 0</inkml:trace>
  <inkml:trace contextRef="#ctx0" brushRef="#br0" timeOffset="4006">5401 411 7527,'0'8'67,"-6"-2"-44,4 0 0,-5 1-158,2 7 0,4 1-20,-4 3 0,2-2 164,-1 7 1,2 1-311,-3 8 1,4-4 113,1 4 0,0-8-7,0-1 194,0-7 0,-6 10 0,-2-5 0</inkml:trace>
  <inkml:trace contextRef="#ctx0" brushRef="#br0" timeOffset="4687">2796 1795 7929,'-19'14'0,"1"-1"-171,0 7 1,5-4-290,-1 7 0,7-5 370,2 5 0,4 1 235,1 7 1,1-2-112,4 3 1,2-10-26,7-4 0,4-9 39,0-4 0,0-4-62,-4-1 1,-1 0 144,1 0 1,-1-6-34,1-3 1,-5-4-30,0-5 1,-6 1-67,1-5 1,-1 3 8,2-3 1,-3-1 5,2-4 0,-7 4-3,-2 1 1,-5 4-191,1-5 0,-3 7 106,-2-3 0,1 4-121,-1 2 1,1 4 1,-1 0 1,0 6-40,1-2 1,-2 4 226,-3 1 0,3 12 0,-5 3 0</inkml:trace>
  <inkml:trace contextRef="#ctx0" brushRef="#br0" timeOffset="4977">3338 1714 7722,'0'22'-378,"0"1"1,0-5 272,0 4 1,-4-3 48,-1 3 1,-4-1 138,5 2 1,-5 3-85,4-4 0,-4-2 67,5-2-1,-7-3 0,8-3 128,-6-3 1,6-4-136,-2-10 0,4-4 10,1-9 1,6-3-78,3-6 1,3-1-83,2 1 0,1-3-216,3 3 0,-2-3 93,7 7 0,-6 2-8,1-1 0,1 5 222,-1-1 0,6 3 0,-2-5 0,5-1 0</inkml:trace>
  <inkml:trace contextRef="#ctx0" brushRef="#br0" timeOffset="5559">4315 1388 7812,'-15'0'0,"-3"0"0,3-2-121,-3-2 1,3 2-182,1-2 0,1 2-82,-1 2 316,1 0 0,-1 0-21,0 0 0,1 6 128,-1 3 1,5 5 149,0 4 1,2-1-110,-2 5 1,-2 1-29,7 4 1,-6 6-14,6 3 0,-1 4 46,5 0 0,6 1-29,3 0 0,8-7-4,1-2 0,6-9-91,-1-5 1,7 0 20,2-5 0,4-2-10,-4-11 0,4 0 15,-5 0 0,6-8 2,-6-5 1,5-4-18,-4-10 0,0 3-91,-5-8 1,-1-2-39,-4-3 0,2 0 82,-6 1 0,0-4-2,-4 4 1,0-3 26,-1-2 1,-1 5-18,-3 0 1,2 7 28,-7 2 67,1 0 32,-5 12 0,0 3 384,0 12-227,0 12 0,0 5-115,0 5 0,-5 1 2,1 4 0,-2 5-97,1-1 0,4 2-11,-4-1 1,4-2 24,1 6 0,0-1-98,0 1 0,0-3-171,0-5 0,4-6 66,1 1 1,10-7-26,-2 2 0,4-4-41,-3-5 247,5-3 0,2-6 0,6 0 0</inkml:trace>
  <inkml:trace contextRef="#ctx0" brushRef="#br0" timeOffset="6018">5387 1103 7641,'-13'0'-600,"-1"0"525,0 0 0,1 4 254,-1 1 0,1 1-124,-1-1 1,1-2-2,-1 6 0,0 0-34,1 4 0,-2 1-101,-3-1 1,3 1 99,-3-1 1,1 6 15,-1-1 0,3 1 10,-3-1 0,4 3-30,5 7 0,-1 0-1,5 4 1,-4-2-64,4 6 1,1-1 11,4 1 1,4 2 25,1-7 0,7 1-14,2-5 0,1-6-2,7-3 1,-4-4 12,5-5 0,0-3 13,4-6 1,-5-1-20,1-4 1,-6-4 1,1-9 0,0 1-35,-5-5 0,2-1-6,-10-4 0,4 0 28,-5 0 0,1 0-6,-5-1 1,-2 3 124,-2 2 0,1 4-75,-6 5 1,6 0 327,-2 1-120,-2 5-73,5 2 1,-4 12-11,6 3 0,0 3 105,0 2 0,6 0-119,3-1 1,8-1-59,1-3 0,8 2-309,1-7 0,6-1 151,8-7 0,10-5-783,3-9 875,16-3 0,-1-19 0,12-2 0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4:50:08.862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47 12120,'47'-9'-984,"4"9"376,-19 2 607,12 5 1,2-7 0,1 0-12,12 0-2,2 0-72,1 0 75,6 0 15,-7 0-21,-7 0 143,-2-7-114,-6 5 7,-1-11-6,1 11 4,-7-5-25,5 0 27,-12 6-43,5-6 31,-13 7 5,4 0-8,-11 0 2,-1 0 58,4 0-5,-10 7-39,12-6-37,-7 6-79,0 0-18,7-5 18,2 4 96,6 1 0,1-5 0,-1 5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09:20.247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0 132 12513,'34'-24'-984,"-12"-1"255,-7 19 553,-4 0 97,1-4 21,9 9 58,-4-9 275,5 9-239,5-4-31,2 5-20,4 0 15,0 0 0,0 0 0,0 5 0,5-4 25,1 4 1,5-5 110,5 0-91,-4 0 12,4 0-5,0 0 11,-3-5-46,-2 4-5,-1-9-65,-9 9 89,4-4-87,-5 5 54,0-5-8,0 4-3,0-4-2,0 5 62,-4-5 6,2 4-38,-7-4-2,3 0-15,-10 4 8,-1-4 2,0 5 155,-4 0-189,9 5 11,-9-4-437,4 4 202,0 0 245,-4-4 0,9 9 0,-4-4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09:22.740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60 39 12010,'-30'-18'-984,"5"-2"1037,20 19 2,48 11-4,-27-2-7,45 8 9,-32-11 4,4-5-6,0 0-2,0 5-37,0-4-7,5 4-43,-4-5 46,9 0-87,-9 0 89,9 0-41,-8 0 25,7 0 14,-7 0 11,3-5 8,-5-1-24,0 0 4,0-4-9,-5 4 4,4 0-4,-9 1 29,4 5 0,0 0 17,-9 0 10,8 0-40,-14 0 1,4 0-37,0 0-89,-3 0 117,7 0-10,-7 0-52,3 0-63,-1 5-105,-2-4 1,8 9-1,-4-4 1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09:26.005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33 11999,'36'-18'-984,"-10"3"611,-21 15 357,9 0 49,0 0 9,8 0 103,-1 0-121,1 0-10,6 0 4,5 0 6,5 5-60,-4-4-19,9 4 34,-4-5-19,5 0 40,0 0-19,-4 5 131,-2-4-107,-5 9 7,-5-4 1,4 5-3,-4 0-7,5 0-10,0-5-109,0 4 109,5-9-18,-4 9 8,4-9-2,-9 4 17,2 0 5,-7-4 0,3 9 8,0-8-27,1 2-8,5 1-5,5-3 18,1 2-2,5-4 10,-5 0 2,-1 0 139,-5 0-139,0 0 37,0 5-22,1-3 3,-1 2-11,0-4-8,5 5-9,6-3-9,1 2-13,4-4 22,0 0 19,-9-4 11,8 2 4,-13-7-4,3 2 5,-10 1-20,4 1 0,-4 5-81,10 0 53,1 0 6,0 0 5,-1 0 6,-5 0 1,0-4 44,-10 2 11,-2-3-27,0 0 10,-2 4 8,7-4-20,1 0 6,-3 4 19,3-4 1,-5 5-32,0 0 47,-5 0-23,-1 0-19,0 0-34,-4 0-22,9 0 64,-9 0 35,4 0-9,0 0-50,-4 5 5,9-4-30,-9 4 21,4-5 2,0 0-7,-4 0-25,9 0 6,-9 0 13,9 0-5,-9 0 21,9-5-13,-8 4 17,2-4-12,1 5 3,-3-5-33,7 4-1,-2-4 35,-1 5-11,-1 0 21,0 0-21,-4-5 19,9 4 6,-9-4-1,4 0-102,0 4 84,-4-4-95,9 5 17,-9 0-103,4 0 83,0-5 43,1 4 60,5-4 0,0 5 0,0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09:40.845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0 132 12513,'34'-24'-984,"-12"-1"255,-7 19 553,-4 0 97,1-4 21,9 9 58,-4-9 275,5 9-239,5-4-31,2 5-20,4 0 15,0 0 0,0 0 0,0 5 0,5-4 25,1 4 1,5-5 110,5 0-91,-4 0 12,4 0-5,0 0 11,-3-5-46,-2 4-5,-1-9-65,-9 9 89,4-4-87,-5 5 54,0-5-8,0 4-3,0-4-2,0 5 62,-4-5 6,2 4-38,-7-4-2,3 0-15,-10 4 8,-1-4 2,0 5 155,-4 0-189,9 5 11,-9-4-437,4 4 202,0 0 245,-4-4 0,9 9 0,-4-4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09:40.846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60 39 12010,'-30'-18'-984,"5"-2"1037,20 19 2,48 11-4,-27-2-7,45 8 9,-32-11 4,4-5-6,0 0-2,0 5-37,0-4-7,5 4-43,-4-5 46,9 0-87,-9 0 89,9 0-41,-8 0 25,7 0 14,-7 0 11,3-5 8,-5-1-24,0 0 4,0-4-9,-5 4 4,4 0-4,-9 1 29,4 5 0,0 0 17,-9 0 10,8 0-40,-14 0 1,4 0-37,0 0-89,-3 0 117,7 0-10,-7 0-52,3 0-63,-1 5-105,-2-4 1,8 9-1,-4-4 1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09:40.847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33 11999,'36'-18'-984,"-10"3"611,-21 15 357,9 0 49,0 0 9,8 0 103,-1 0-121,1 0-10,6 0 4,5 0 6,5 5-60,-4-4-19,9 4 34,-4-5-19,5 0 40,0 0-19,-4 5 131,-2-4-107,-5 9 7,-5-4 1,4 5-3,-4 0-7,5 0-10,0-5-109,0 4 109,5-9-18,-4 9 8,4-9-2,-9 4 17,2 0 5,-7-4 0,3 9 8,0-8-27,1 2-8,5 1-5,5-3 18,1 2-2,5-4 10,-5 0 2,-1 0 139,-5 0-139,0 0 37,0 5-22,1-3 3,-1 2-11,0-4-8,5 5-9,6-3-9,1 2-13,4-4 22,0 0 19,-9-4 11,8 2 4,-13-7-4,3 2 5,-10 1-20,4 1 0,-4 5-81,10 0 53,1 0 6,0 0 5,-1 0 6,-5 0 1,0-4 44,-10 2 11,-2-3-27,0 0 10,-2 4 8,7-4-20,1 0 6,-3 4 19,3-4 1,-5 5-32,0 0 47,-5 0-23,-1 0-19,0 0-34,-4 0-22,9 0 64,-9 0 35,4 0-9,0 0-50,-4 5 5,9-4-30,-9 4 21,4-5 2,0 0-7,-4 0-25,9 0 6,-9 0 13,9 0-5,-9 0 21,9-5-13,-8 4 17,2-4-12,1 5 3,-3-5-33,7 4-1,-2-4 35,-1 5-11,-1 0 21,0 0-21,-4-5 19,9 4 6,-9-4-1,4 0-102,0 4 84,-4-4-95,9 5 17,-9 0-103,4 0 83,0-5 43,1 4 60,5-4 0,0 5 0,0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09:40.845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0 132 12513,'34'-24'-984,"-12"-1"255,-7 19 553,-4 0 97,1-4 21,9 9 58,-4-9 275,5 9-239,5-4-31,2 5-20,4 0 15,0 0 0,0 0 0,0 5 0,5-4 25,1 4 1,5-5 110,5 0-91,-4 0 12,4 0-5,0 0 11,-3-5-46,-2 4-5,-1-9-65,-9 9 89,4-4-87,-5 5 54,0-5-8,0 4-3,0-4-2,0 5 62,-4-5 6,2 4-38,-7-4-2,3 0-15,-10 4 8,-1-4 2,0 5 155,-4 0-189,9 5 11,-9-4-437,4 4 202,0 0 245,-4-4 0,9 9 0,-4-4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09:40.846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60 39 12010,'-30'-18'-984,"5"-2"1037,20 19 2,48 11-4,-27-2-7,45 8 9,-32-11 4,4-5-6,0 0-2,0 5-37,0-4-7,5 4-43,-4-5 46,9 0-87,-9 0 89,9 0-41,-8 0 25,7 0 14,-7 0 11,3-5 8,-5-1-24,0 0 4,0-4-9,-5 4 4,4 0-4,-9 1 29,4 5 0,0 0 17,-9 0 10,8 0-40,-14 0 1,4 0-37,0 0-89,-3 0 117,7 0-10,-7 0-52,3 0-63,-1 5-105,-2-4 1,8 9-1,-4-4 1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09:40.847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33 11999,'36'-18'-984,"-10"3"611,-21 15 357,9 0 49,0 0 9,8 0 103,-1 0-121,1 0-10,6 0 4,5 0 6,5 5-60,-4-4-19,9 4 34,-4-5-19,5 0 40,0 0-19,-4 5 131,-2-4-107,-5 9 7,-5-4 1,4 5-3,-4 0-7,5 0-10,0-5-109,0 4 109,5-9-18,-4 9 8,4-9-2,-9 4 17,2 0 5,-7-4 0,3 9 8,0-8-27,1 2-8,5 1-5,5-3 18,1 2-2,5-4 10,-5 0 2,-1 0 139,-5 0-139,0 0 37,0 5-22,1-3 3,-1 2-11,0-4-8,5 5-9,6-3-9,1 2-13,4-4 22,0 0 19,-9-4 11,8 2 4,-13-7-4,3 2 5,-10 1-20,4 1 0,-4 5-81,10 0 53,1 0 6,0 0 5,-1 0 6,-5 0 1,0-4 44,-10 2 11,-2-3-27,0 0 10,-2 4 8,7-4-20,1 0 6,-3 4 19,3-4 1,-5 5-32,0 0 47,-5 0-23,-1 0-19,0 0-34,-4 0-22,9 0 64,-9 0 35,4 0-9,0 0-50,-4 5 5,9-4-30,-9 4 21,4-5 2,0 0-7,-4 0-25,9 0 6,-9 0 13,9 0-5,-9 0 21,9-5-13,-8 4 17,2-4-12,1 5 3,-3-5-33,7 4-1,-2-4 35,-1 5-11,-1 0 21,0 0-21,-4-5 19,9 4 6,-9-4-1,4 0-102,0 4 84,-4-4-95,9 5 17,-9 0-103,4 0 83,0-5 43,1 4 60,5-4 0,0 5 0,0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6:09:09.735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4861 727 7666,'-36'-32'82,"-4"-5"0,-7-4 144,-12-3 1,-2 3-101,-5 1-376,-5 4 1,-3-3 354,-7 2 1,3 3-436,-3-3 1,-2 3 358,-2 1 0,-6 0-82,43 16 0,0 1 1,-1 1-1,0 0 69,0 0 0,-1 1 0,-2 2 1,0 0 38,-1-2 0,-1 2 0,-3 2 1,-1 1-25,-3 2 1,1 0-1,1 1 1,0 1-160,-1 1 0,-1 0 0,0 0 0,-1 0 133,0 2 0,-1 0 0,0 0 0,0 2-6,1 1 1,-1 1 0,4 1-1,-1 2 1,0 1 1,-1 2-1,1 1 1,0 1 56,-2 2 0,-1 2-970,0 2 1,-1 1 888,0-1 0,0 2 1,1 3-1,-1 2-9,1-1 0,1 0 0,1 2 0,0 2-63,-2 3 1,1 1 0,-1 0 0,2 0 42,2 1 0,0 1 42,2 0 0,2 1 28,4-6 0,2 2 0,2 3 0,0 2-2,1-1 0,0 0 0,2 0 1,1 0-15,2 2 1,1 0 0,-32 32-3,10 0 1,5 4-40,2 2 1,11 6-81,11-2 0,10 1 57,8-8 1,4 5 263,4-2 0,3 1-225,8-5 1,8 1-27,10-7 1,6 0 170,9 0 1,11-1-34,7-6 1,7-3 616,1-5 0,8 1-675,6 3 1,-34-26-1,1 0 46,3-1 1,2-2 0,0 2 0,1 0-13,1-2 1,1-2 0,2 3 0,1-2-35,1-3 0,2-2 0,4 2 1,2-2-59,-2-2 0,1-1 1,3 0-1,1-1 52,-1-2 0,0 0 0,1 2 0,0 1-106,3 1 1,0 0-1,1 0 1,0 0-1,0 0 1,1 0-1,-1-2 1,-1-1-71,-4-1 1,0-3 0,0-2 0,0-1 131,1-3 1,-1 0 0,1-2 0,1 1-13,-2-1 1,0 0 0,0-4 0,-1-2 16,-2-1 0,-1-1 0,0-1 0,0-1 39,2-1 0,0 0 1,-1-2-1,0-1-110,0-1 1,-1 0-1,-1 0 1,-2 0 113,-3 0 1,-1 0 0,-2-1 0,0 0 6,0 2 1,1-1 0,-2-2 0,1-2 1,1 2 1,-1-2 0,-3-2 0,0-1 49,-2 0 1,0 0 0,-3-2 0,0-1-51,2-2 1,-2-1 0,-3 0-1,-1-1 169,37-29 1,-6-9-104,-6-6 1,-33 30 0,0-1 43,1-3 0,-2-2 1,-1 1-1,-2-2-154,0-1 1,-3-1 0,-2 5 0,-2-1 42,14-44 0,-7 3-574,-7 0 1,-10 12 239,-8 7 0,-14 13 298,-9 9 0,-7 2 0,-11 5 0,-2 6 0</inkml:trace>
  <inkml:trace contextRef="#ctx0" brushRef="#br0" timeOffset="683">1476 2480 7676,'-11'0'0,"0"0"169,0 0 0,0 0-146,0 0 0,0 0-282,0 0 1,4 5 106,-1 2 0,0 4-115,-7 4 0,3 6 179,-3 4 1,2 6-56,-2-2 1,1 8 392,-4 4 0,5-2-100,-2 1 0,3 2 8,1 6 0,4-2-22,4 6 0,2-6 32,1 2 0,1-1-46,2 0 1,8-1 12,8 1 1,3-7 24,4-7 1,3-5-20,8-6 0,7-5-57,7-2 1,4-4 100,4-4 1,-1 2 174,4-6 0,-3 2-195,3-1 0,-4-3-193,1 3 1,-6-8-194,-2-3 1,2-4-322,5-4 0,-5-6 542,2-4 0,-2-6 0,2 3 0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4:47:23.021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11 573 7710,'-4'-11'-139,"2"0"-35,-1 0 0,1 0 145,2 0 0,2-4 37,1 0 0,8-3 63,8 3 0,2-3-43,1 3 0,1-3 77,3 3 1,-1 0-75,8 4 0,-2-3-41,6-1 1,1 1 47,-2 7 0,5 1 3,-4 2 1,3 3-41,-3-3 1,-4 4-11,-4 4 1,-5 2-64,-2 5 0,-3 4 44,-8 0 1,1 8 44,-8-1 1,0 4-23,-4-1 1,0 7-2,0 5 1,-1 0-15,-3-4 0,1 0-4,-4 0 0,3 0-56,-3 0 1,3 0-126,-3 0 0,3 0 28,-3 0 0,5 0-327,-2 1 504,-2-1 0,0 0 0,-5 0 0</inkml:trace>
  <inkml:trace contextRef="#ctx0" brushRef="#br0" timeOffset="225">541 1907 7649,'-7'7'0,"-4"0"0,0 1 0,-5 3-358,5 0 119,5 0 0,1 0-81,5 0 1,3-1-45,4-3 364,1-2 0,7 0 0,-3 1 0</inkml:trace>
  <inkml:trace contextRef="#ctx0" brushRef="#br0" timeOffset="1818">1235 55 7712,'-5'-16'0,"0"3"0,-2-1 194,-3 6 1,9 5-114,-3 6 1,3 6-266,1 9 0,0 6 153,0 9 0,0 10-94,0 4 1,1 7 71,3 5 0,-3 7-89,3 8 1,-3 7-153,-1 3 0,-1 5 228,-3 0 1,-1-4 129,-2-7 1,-3-2 20,3-3 1,-2 2 160,2-5 1,2-4-128,5-4 1,0-1 94,0 2 1,0-1-196,0-6 0,1-5-79,3-11 0,-2-2-32,6-5 0,-2-6 93,1-5 1,-1-6-505,-2-8 528,-3-3 1,5-8-42,-2-4 1,-3-10-9,3-13 0,2-8 87,1-6 1,4-1-4,4-7 1,-2 2-70,6-1 0,-4 1-4,3 2 0,-1 7 40,1 1 1,2 4 5,-5 3 1,3 5-60,-3 2 1,3 8-18,-3 3 1,3 8 34,-3 3 1,3 3 1,-3 1 0,0 0 92,-4 0 1,0 5-87,0 2 0,-4 3 127,1 1 1,-1 5-113,4 2 1,0 8 181,0 4 1,0 3-83,0 3 1,4 0-38,-1 4 1,6 2-62,-2 6 0,3-2-120,1 6 1,0-7-15,0-1 1,0-5 86,0-6 0,5-4 114,3-4 1,-2-4-106,1-6 0,-3-2 1,3-9 1,1-2-37,3-5 0,-5-5 0,-2-6 0,-2-3 2,2-5 0,-3-5-73,3-3 0,-3-3 110,-1-4 1,-3 2-23,-1-6 0,-4 1-50,0-4 0,-3 5 35,-3 2 0,-3-1 101,-5 1 0,-5-2-49,-3 6 0,-1-3 73,-2 7 1,-4-2-59,0 2 1,-3 0 91,3 7 0,-3 2-50,3 9 1,-3 5-32,3 2 0,-5 5 26,2 7 0,1 2-19,-2 12 0,6 2 32,-2 9 1,3 6-25,1 5 1,5 7 2,2 7 0,8 4-36,3 4 0,4 2-79,4-1 0,2-5 26,5-10 1,1-6 61,3-9 1,-1-7-129,4-11 0,-5-8 96,2-7 0,-3-4-25,0-4 1,1-6-37,-2-5 0,1-8-7,-8 1 1,3-7 33,-3-1 0,3-5 2,-3-2 1,0-3 49,-4 3 0,4-4-46,-1 5 0,5 0 177,-5 7 0,1 1-54,-4 2 1,0 4 80,0 0 1,3 0-95,-3 3 0,2-2-33,-6-1 1,2 0-47,-2 0 0,2 0-9,-5 0 0,1 1-21,-2 3 1,-2-2 52,3 6 0,-3 3 36,-1 3-71,0 6 333,0-3-235,0 15 0,0-3-36,0 8 1,0 2-64,0 1 0,2 0-127,1 0 1,-2 0 77,3 4 0,-3 0 44,-1 0 0,4-1-73,0-2 1,-1 5 50,-3-2 0,2 8 185,1-1 1,-1 3-50,1 1 0,-2 4 68,-1-1 0,0 6-91,0-2 1,0-2 34,0-1 0,-1-6-48,-2-2 0,1-4 91,-1 0-231,-3-6 99,4-8-130,-3-6 1,5-11 41,0-5 0,0-7-58,0-7 1,0-5 114,0-6 1,4-4-12,0-4 1,4-4 26,0 1 0,1-2-32,2 1 0,1 4 91,-1 0 1,3 5-76,1 5 0,6 6 150,1 3 0,0 7-98,4 7 0,-2 5-38,2 6 0,1 0 5,2 0 0,-1 5-3,-2 3 1,-1-2-54,4 1 1,-1-3 53,2 3 1,-2-5 131,-3 2 0,0-3-34,4-1 1,-1 0 69,2 0 1,0 0-142,-4 0 0,0-5 20,-4-2 0,2-3-26,-1-1 1,1-3 2,-6-1 0,-2-5-192,-1 2 0,0-7 48,-4 0 1,-3-2 2,-8 1 1,0 2 12,0-6 0,-6 1 163,-5-4 1,-4 4-36,-3 4 0,-3 6 112,3 5 0,-3 3-97,-1 3 1,0 5-6,0 6 0,-4 8 0,0 8 1,-3 8-3,3 6 1,1 10 170,3 8 1,4 13-41,4 6 1,6 10-286,5 9 1,4 4 286,6 6 1,6-1-10,9-3 0,8-8-105,3-9 0,9-17-27,2-13 0,1-13-333,7-9 1,3-9 168,4-6 1,0-5-521,-4-6 1,0-6 69,0-5 599,5-5 0,-6-10 0,5 1 0,2 0 0,3 2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4:47:19.161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100 628 8098,'-22'-21'-480,"0"-2"1,5-9 105,2 3 1,4 2 816,4 5 1,2 3-180,5 1 1,1 3-1,3-3 0,2 4-131,5 0 1,0-4-38,0 0 0,1 1 35,3-1 0,-2 0 6,6 0 1,0-3-43,7 3 1,2-3 12,5-1 1,2 0-114,1 0 1,4 5 103,4 2 1,0-1-169,0 1 0,-4 6 43,1 5 1,-6 3-57,2 1 0,-4 0 145,-3 0 0,0 5-9,-4 2 1,0 3-35,-4 1 1,-5 5 0,-2 2 1,-4 3-52,-4 1 1,-2 5 66,-5 2 0,0 4-77,0 4 0,-6 2 1,-5 5 0,-2 2-13,-5 2 1,0 0-59,-4 4 1,3-2-199,1-2 1,4-2-33,0 6 1,3-6 103,3 2 1,3-2-790,5-2 1025,0 0 0,5 5 0,1 1 0</inkml:trace>
  <inkml:trace contextRef="#ctx0" brushRef="#br0" timeOffset="233">640 2039 7905,'-33'0'607,"3"0"-605,4 0 0,6 5 5,13 2 0,8 3-161,10 1 1,5 1-417,6 3 1,0-4-146,0 0 715,-5 0 0,-1-5 0,-5 5 0</inkml:trace>
  <inkml:trace contextRef="#ctx0" brushRef="#br0" timeOffset="749">1699 1080 7906,'-10'6'0,"3"3"-388,-8-6 1,4 7 29,3 1 1,4 1 801,4 7 1,0-1-263,0 4 1,4 5 89,4 3 1,-2 1-130,1 2 1,-1 1-145,2-1 1,2 0-74,-3 0 1,-2-1-126,-2-3 1,-1-2 104,-2-5 1,3 1-84,1 3 0,0-6-155,-4 2 0,-1-6 27,-3 2 0,3-5 305,-3 2 0,-2-3 0,5-6 0,-4-1 0</inkml:trace>
  <inkml:trace contextRef="#ctx0" brushRef="#br0" timeOffset="967">1710 683 7970,'-16'-10'1206,"4"-7"-754,-9-6-347,13 1 1,7 11-85,12 7 1,6 8-326,-2 3 0,3 7-629,-3 0 0,0 5 159,-4-5 774,0 1 0,0 1 0,0 1 0</inkml:trace>
  <inkml:trace contextRef="#ctx0" brushRef="#br0" timeOffset="1441">2107 1190 7924,'-5'16'0,"-1"-4"0,-4 4 92,2-5 0,4 2 253,4 1 1,0 8-315,0 8 1,0 3 66,0 4 1,0-2-381,0 5 1,0-3 183,0 4 1,0-6-57,0 2 0,-2-4 63,-1-4 1,0-5 98,-4-6 1,4-8-252,0 1 74,1-7 1,2-4 174,0-8 0,2-7 29,1-3 1,2-8 62,3-3 0,5-8-101,-2-3 1,4 1 20,0-2 1,0 2-15,4-1 0,2-3 6,-3 2 1,3 3-11,1 2 0,0 1-9,0 2 1,-2 5 130,2 2 1,-6 4-120,6 4 1,-8 6 215,1 4 0,-2 6 104,2-2-147,-3-2 1,4 6-125,-5 0 0,-3 5 10,-1 6 0,-1 1 0,2 3 0,-4 2-129,-4 5 0,4 4-49,0 0 1,-1 4 33,-3 0 1,0 5-162,0 2 1,0 0 48,0-4 1,0 0-104,0 0 1,0 0-11,0 0 1,5-1-213,3-3 519,2-2 0,1-10 0,0-1 0</inkml:trace>
  <inkml:trace contextRef="#ctx0" brushRef="#br0" timeOffset="1791">3143 1201 7833,'0'-11'-60,"0"0"0,0 0-307,0 0 651,0 0 1,-1 1 166,-3 3-625,3-3 0,-5 8 70,2-6 1,2 6 15,-6-2 1,1 3 1,-4 1 0,0 0 17,0 0 1,-4 2 93,0 6 0,-4 0 50,0 11 0,-1-3 95,-3 6 0,5-3-51,0 7 1,3 3 44,-3 5 0,8 0-51,-1 6 1,7 1-1,0 3 1,4 6-35,4 5 0,6-1-97,5 1 0,5-5 18,3-6 0,3-4-143,8-4 0,-1-9-275,0-8 1,5-8 186,2-11 1,3-8-72,1-6 0,0-10-33,0-12 335,-5-8 0,-1-16 0,-4-8 0</inkml:trace>
  <inkml:trace contextRef="#ctx0" brushRef="#br0" timeOffset="2404">3716 264 7793,'-18'0'-7,"-1"0"0,6-4-340,-2 1 0,3 0 58,1 7 1,1 8 850,3 10 1,-2 8-308,6 10 0,-5 7-236,5 11 1,-5 10-164,5 9 0,-1 10-246,4 9 0,0 2 402,0 1 0,0-1 1,0-3 1,0-4-143,0-10 1,-4-7 40,0-11 1,1-4 302,3-8 1,0-3-13,0-8 1,1-8-58,3-10 0,7-5-190,7-6 0,4-4-141,4-4 1,-2-8 166,6-6 1,-6-11-175,2-11 0,1-8-7,-1-7 0,-4-5-16,-4 2 0,-3-3 100,3-1 0,-4-3 204,0 3 0,-1 2 97,-2 9 1,0 5-11,0 2 0,0 9 547,0 6-478,-5 10 0,-1 8-85,-5 8 0,0-1-73,0 8 1,0 3 61,0 8 1,0 6-133,0 5 1,-4 10 16,0 9 0,-3 3-33,3 3 0,-3 5 54,3 7 1,-3 1-6,3 2 1,1-11-71,3-11 1,6-12 81,5-9 1,5-6-138,6-13 0,5-4-37,2-10 1,-1-9-152,2-10 1,-5-7 187,5-7 1,-4-12 12,3-7 0,-1-8-55,1 1 0,2-3-149,-5-1 1,0 0 28,-4-1 1,0 5-80,0-1 1,-5 14 42,-2 2 0,-3 14 273,-1 3 0,0 7 266,0 5 0,-4 7-147,1 7 0,-6 4 370,2 4 1,-3 7-265,-1 7 1,4 9-38,-1 6 0,1 5-194,-4 6 0,0 1 51,0 3 1,0-3-312,0 3 0,1-4 78,3-3 1,2 0-235,5-4 0,5-9 422,2-6 0,8-7 0,2 1 0</inkml:trace>
  <inkml:trace contextRef="#ctx0" brushRef="#br0" timeOffset="3129">5171 1157 7776,'-17'-22'-2,"-2"0"185,4 0 0,-1 4-38,1-1 1,7 6-90,-3-2 1,2 4-58,-2 4 0,0-2-295,0 5 0,0 1 128,0 3 0,-4 5 109,1 2 1,-1 8-78,4 3 1,-4 4 106,0 4 0,-3 2 32,3 5 0,1 5 1,3 2 0,-4 3 165,0 1 0,2 5-90,5 3 0,0-2 153,4 2 0,1-10-60,3 3 1,6-10-76,5-2 1,1-10-125,6-8 1,4-8 85,4-3 0,5-4-262,-2-4 0,2-7-11,-2-7 1,2-9-3,-6-6 0,5-5 96,-4-6 1,-1-6 11,-3-5 1,0-7 81,0-7 1,-1-7-307,-2-5 0,-5-5 438,-6 1 1,0 0-43,-4 0 0,3 1 41,-3 7 0,0 5-62,-4 10 1,1 4 25,3 0 1,-2-1-54,5 4 0,-4 2 3,0 9 1,-1 4-129,-2-1 0,3 11 67,1 0 0,-2 11 343,-5 4 1,0 7-311,-4 5 1,3 3 146,-3 3 1,-4 10-95,-4 9 1,-1 11 11,2 11 0,-2 6-6,-3 9 1,2 8 19,3 10 0,1 12-297,6-40 0,0 1 1,2 2-1,1 1 244,0 4 1,1 0 0,1 4 0,1 1-44,-1 4 0,1 0 0,3-2 0,3 1 34,-1 2 1,3-2 0,2-12 0,1-2 117,13 41 0,-1-25-29,3-15 0,-1-12 41,-2-7 0,0-10-138,0-8 1,3-8 17,1-3 0,5-12-122,-2-7 0,-2-10 95,-1-4 0,-3-9 283,-1-6 1,0-11-390,0-11 0,-1-2-57,-3-5 0,-3-1-67,-7-3 0,0-5 65,-4-2 0,-5 11 156,-7 7 0,-5 18 110,-2 12 1,-3 12 316,3 13 1,0 11-188,4 11 1,0 11-29,0 11 0,-1 12-92,-3 10 1,7 10 102,-3 8 0,7 8-236,0 3 1,4 6 261,4 5 1,7-5-80,7 2 1,8-14-39,3-12 0,13-13-597,6-16 1,11-15 262,7-19 1,10-12 219,8-10 0,3-5 0,1-6 0,1 3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5:25:52.448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56 149 7728,'-11'0'913,"0"0"-453,0 0 0,1-1-55,3-3-398,2 3 1,5-5-116,0 2 0,1 3 104,3-3 1,3 3-33,8 1 1,-2-4 157,6 1 1,-1-2-16,4 1 0,4 2 111,0-6 1,3 5-146,-3-5 1,3 6-115,-3-2 0,0 2 77,-4-2 1,-2 3-88,-1-3 1,0 3 60,-4 1 0,-1 1-151,-7 3 1,1-2 231,-4 6 1,4-1-127,-5 4 178,1 0 0,-4 1-65,0 3 0,0-3-24,0 3 1,-5-2-44,-2 2 0,0 2-7,0 5 1,0 4-24,-4 0 1,0 3 48,0-3 0,1 5-330,3-2 0,-3 3 114,2 1 1,2-4-549,-1 1 1,4-1 99,0 4 1,2-3 633,1-1 0,-5-5 0,-1 3 0</inkml:trace>
  <inkml:trace contextRef="#ctx0" brushRef="#br0" timeOffset="240">332 1009 7666,'-11'6'0,"-4"3"684,0-6-584,1 6 676,7-8-482,3 4-1255,4-5 588,0 0 1,4 0-70,4 0 1,2 0 441,1 0 0,-5-5 0,-1-1 0</inkml:trace>
  <inkml:trace contextRef="#ctx0" brushRef="#br0" timeOffset="713">971 138 7679,'-5'-11'0,"0"0"0,-2 0 0,-2 4 0,6-1 0,-2 6 589,1-2-53,3 3 1,-3 3-670,8 6 1,-2 4 175,6 10-610,-6 10 409,8 2 0,-9 15 168,3 3 0,-3 4 22,-1 7 1,0 0-49,0 11 1,0-6-9,0 2 0,0-7 24,0-5 1,0-6-35,0-4 0,0-14-194,0-8 1,0-4-16,0-8 0,0 1-673,0-4 916,0-5 0,0-1 0,0-5 0</inkml:trace>
  <inkml:trace contextRef="#ctx0" brushRef="#br0" timeOffset="1074">883 590 7669,'-22'0'-315,"0"0"0,5-1 41,2-3 0,4 2 580,4-6 0,2 5-263,5-5 0,5 5-177,2-5 1,8 5 81,3-5 0,3 6-2,1-2 0,1 3 69,3 1 0,2 1 177,5 3 1,-4 2-19,1 5 1,-2 0-97,1 0 1,6 1 57,-6 3 1,1-1-89,-8 4 1,-4 0 15,0 4 0,-5-1-11,-2-2 0,-5 0-29,-6-4 0,-5 4-120,-3 0 0,-6 0 44,-5 0 1,-3 0-49,-3-4 1,-5 5 16,-7-2 1,3-2-109,-3-1 1,3 1 82,1-2 0,0 1-136,0-4 0,5 0 60,2 0 1,8-1 183,3-3 0,3 2 0,1-6 0,0 6 0,0-3 0</inkml:trace>
  <inkml:trace contextRef="#ctx0" brushRef="#br0" timeOffset="1492">1434 722 7631,'17'11'642,"-2"1"-331,-3-6 1,-1-1-331,0-5 0,4 0-7,0 0 1,4 0 63,0 0 1,-2-2-167,1-1 0,-3-3-396,3-6 0,-6 1 407,-1 0 1,-1-1 94,-6-3 1,0 2 99,-4-5 0,0 3 11,0-3 0,-5 3 103,-3-4 0,-3 5-52,-3-5 0,-4 6-127,-4-2 1,-3 8 20,-1 3 1,-3-1-113,3 2 0,-4 4 103,5 6 1,-1 4-128,4 4 0,0 0 108,0 7 0,1-1-52,3 8 1,2 2 173,5 5 0,5 0-23,2 4 0,3-4 179,1 1 0,10-4 27,4-4 0,7 2 12,5-6 0,2 0-244,5-7 1,0-6-156,0-4 0,4-6-149,0 2 1,3-4 131,-3-4 1,-2-3-527,-5-8 1,0 2 259,-4-6 1,-4 0-342,-3-7 1,-5-2 699,5-5 0,-1-10 0,4-2 0</inkml:trace>
  <inkml:trace contextRef="#ctx0" brushRef="#br0" timeOffset="1730">2051 6 7631,'0'16'31,"-9"-4"0,5 9-15,-7-3 0,6 9 8,-2 6 1,4 8-74,0 10 0,-2 5-127,1 11 0,0-2 114,4-3 0,0-2-10,0-5 0,2-6 170,1-5 1,0-8-83,4-7 0,-3-4 65,3 0 0,-5-1-84,2-2 0,1-5-207,-1-2 1,3-3-346,-3-1 24,4-5 531,-2-6 0,1-11 0,-3-6 0</inkml:trace>
  <inkml:trace contextRef="#ctx0" brushRef="#br0" timeOffset="1980">2206 6 8052,'-6'-5'240,"2"5"0,3 10-385,1 8 1,0 5 104,0 7 0,0 8-43,0 10 0,0 9 228,0 2 0,-4 5-88,0 2 1,-3-1 95,3-3 1,1-3-181,3-8 1,-4-2-201,0-4 1,-1-6 101,2-3 1,0-7-96,-4-7 1,1-5-23,-1-6 1,-3 0-222,2 0 1,2-5 462,-1-2 0,0-3 0,-4-6 0,-1-1 0</inkml:trace>
  <inkml:trace contextRef="#ctx0" brushRef="#br0" timeOffset="2739">1809 259 7578,'-15'4'-1,"1"0"0,-1-1 0,4-3 602,0 0-513,5 5 1,1 1-129,5 6 0,1-1 62,3 0 0,7 0-141,7 0 0,4 3 281,4 1 0,3 3-72,8-3 1,-2 0 199,6-4-25,4 0-244,1 0 1,7-4 28,-1 1 0,2-6-81,1 2 0,-4-4-135,1-4 1,-6 2 186,2-6-277,-3 1 153,-10-9 0,1 2-1,-6-4 1,-3 3 47,-1-3 1,-8 1 68,-3-2 1,-4 0-21,-4 4 1,-2-1 18,-5 2 1,-1 5 62,-3-2 1,-2 6 121,-5-2 1,-5 4-130,-2 0 1,-3 3-52,-1 3 1,0 5-56,0 6 1,-2 3 75,-1 6 0,1-1 135,-1 0 1,5 5-84,2 2 0,4 4-18,-1 4 1,4-2-25,4 6 0,2-2 20,5 1 0,9-2-61,2-5 1,11-4-129,0-4 1,7-6-124,1-5 0,-2-6 94,1-5 0,-1-1 0,2-2 1,0-5 55,-4-3 0,4-3 38,-5-3 0,1-4-5,-4-4 0,0-5 99,0-2 0,0-3-129,0-1 1,0-4 15,0 1 1,0-5 40,0 5 1,0-4-10,1 7 1,-5-1 103,0 8 0,-3 4-73,3 4 0,-1 6 23,2 1 1,-3 4-31,-5 7 1,0 5 10,0 3 0,0 1 34,0 2 0,-4 5-7,1 3 0,-5 2 149,5 1 1,-6 5-59,2 2 0,-3 3-20,-1 1 0,0 0-51,0 0 1,-5 4 129,-2 0 0,-3-1 55,-1-3 1,-4-4 125,1-4 0,-1 1-62,4-4 0,3-4 512,1-10-530,5-3 1,-3-7-65,5-1 0,5-8-162,2-8 0,9-11-13,6-7 1,5-5-168,6-2 1,5 0 24,2 0 1,7 4-60,1-1 0,8 6-124,-1-2 1,3 8-298,-3 3 0,-4 3-607,1 0 0,-7 3 123,-1 1 1075,-5 3 0,-6 5 0,1 0 0</inkml:trace>
  <inkml:trace contextRef="#ctx0" brushRef="#br0" timeOffset="3531">1886 1571 7627,'-5'-11'0,"-1"4"0,-5 0 0,-5-4 0,-2-4 0,-8-1 97,-3 1 0,-4 3 240,-4-3 0,2 7-320,-1 0 1,-2 6-322,1-2 0,5 9 210,6 6 1,3 5 107,1 6 0,6 1 205,5 3 0,5 2-117,6 5 1,5 5-118,2 3 1,9-2 21,6 1 1,2 1 21,5 3 1,-5 0 32,2 0 0,-3-1-19,-1-3 1,-3-2 49,-1-5 1,-4-3 60,0-1 1,-6-3 136,-5 3 1,-1-4-44,-2 1 0,-2-7 1,-1 0 0,-8-7-78,-8-1 0,-3-1-15,-3-7 1,-1 0-50,-7-7 1,2-3-125,-6-8 1,3 2 57,1-6 0,0 5-101,0-5 0,1 2-321,3-1 1,2 2 211,5 5 0,0 0-359,0 0 0,1 3 67,2 1 1,0 4-105,4 0 0,-1 0-278,1 0 291,3 1 552,-4-2 0,5 4 0,0 0 0</inkml:trace>
  <inkml:trace contextRef="#ctx0" brushRef="#br0" timeOffset="3906">2107 1119 7629,'-5'11'0,"3"0"247,-1 0 1,0 2-102,0 1 1,1 5-334,-1 6 1,2 5 47,1 7 1,0 7-52,0 7 0,0 8 170,0 3 1,0 7 5,0 1 1,-2 3 472,-1-3 0,1 4-225,-1-5 1,-2-4-8,1-6 0,0-4-67,4-3 1,0-1-256,0-7 0,0-7 22,0-11 0,0-7-173,0 0-293,0-11-659,0 2 1198,0-10 0,-4-10 0,-3-2 0</inkml:trace>
  <inkml:trace contextRef="#ctx0" brushRef="#br0" timeOffset="4149">2294 1935 7599,'5'11'149,"-4"5"0,8-7 736,-6 2-1019,6-3 0,-3 3-49,5 0 1,0 2-200,0 1 1,-4-1 251,1 1 1,-2 5 57,1 3 0,2 0 148,-5 3 1,-1 0-7,-3 1 1,0-3-162,0 3 1,-1-4-74,-3-4 164,3-2 0,-9-5 0,4 0 0</inkml:trace>
  <inkml:trace contextRef="#ctx0" brushRef="#br0" timeOffset="4343">2360 1560 7596,'-5'11'3923,"-6"0"-3928,-1-5 0,-4-1-1652,5-5 1197,5 0 0,2-1 4,8-3 1,2 2 455,5-5 0,5 4 0,1-2 0</inkml:trace>
  <inkml:trace contextRef="#ctx0" brushRef="#br0" timeOffset="5169">3088 1880 7475,'0'-11'12,"0"0"95,0 0 0,-5-4-169,-3 1 1,1-1 160,-4 4 1,1 0 216,-8 0 1,0 1-111,-4 3 0,-2 2 46,-1 5 1,-4 2-310,-4 6 1,4 4-11,-1 10 1,2 1 35,-1 3 0,-2 2 82,6 5 0,2 0-166,5 0 0,5 2-19,-2 1 1,4-1 30,4 1 0,2-1 79,5-2 0,2-4 35,5 0 0,2-8 29,9 1 1,1-7-43,3 0 1,5-4 4,2-4 0,-1-2 2,2-5 1,-2-2-1,1-6 0,3 0-3,-2-11 0,0 0-3,0-7 1,-3 0 25,-5-7 0,1 0 1,3-11 1,-7 2-25,3-5 1,-6-5 4,3-3 1,-6-5-11,2-6 1,-3 0 11,-1 0 0,0 3 2,0 1 1,0 5-40,0 2 0,0 10-10,0 8 0,0 3 49,0 1 0,-3 1 0,-1 2 1,-5 5-8,2 6 1,-4 5-3,-4 6 0,2 0 96,-5 4 1,-1 0-62,-3 4 0,0 2 10,0 1 0,0 3-15,0 5 0,0 5 3,0 3 0,0 3-53,0 3 1,1 5-7,3 7 0,-2-3-2,6 3 1,-1 2 40,4 1 1,0 7-59,0 1 0,0 6 70,0 1 0,10 2 63,4 9 1,7 0-57,5 4 0,2-1 12,5-10 0,5-5-78,3-7 0,4-3-106,-1-3 0,3-9 114,-7-10 0,-2-9-14,-1-5 1,2-6 116,1 2 1,-2-12 66,-1-3 1,1-11 143,-1 0 1,3-11-127,-3 0 1,-4-9-48,-4-2 1,-5-5-200,-2-6 1,-3-4-238,-8 1 1,2 3 164,-10 3 0,-4 7 62,-6 1 1,-7 11-73,0 11 0,-6 9 188,2 10 1,-7 8 132,-1 6 1,-3 11-181,3 11 583,5 10-373,1 7 0,7 10 235,-1 2 1,6 2-161,5-2 0,12 3 119,10-2 0,13 2-33,12 1 1,10-11-453,8-7 0,9-9-18,6-10 0,0-7-345,4-7 0,-11-8 29,-4-3 0,-7-12-473,0-7 1,-4-11 910,-4-7 0,6-5 0,-6-6 0,1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5:26:29.399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33 572 7821,'0'-11'0,"0"0"-992,0 0 689,0-5 0,0 8-52,0-3 260,0 2 97,0-2 1,0 0 487,0 0-143,0 0 0,0 0 140,0 0 1,0 4 115,0-1 19,0 6-390,0-3 0,-1 1 466,-3 1-320,3-1-251,-4 4-38,5 0 0,0 5-203,0 2 109,0 3 41,-5 1 0,4 5-232,-3 2 1,3 3 78,1 1 1,0 4 8,0 0 0,0 4-25,0 0 14,0-3 19,0 5 1,0-8 275,0 5 0,0 1-57,0 3 1,0-1 70,0-3 1,0-6-108,0-4 1,0-6 143,0 2 2,0-8-8,0-2-157,0-15 1,-4-3-138,1-13 0,-1 2 156,4-6-368,0-4 168,0 0 0,0-8-221,0 5 1,0-3 95,0 3 0,1 0-218,3 4 199,-3 0 73,9 5 0,-8 2-151,6 8 0,-2 2 127,1 5 0,3 5 153,-3 2 1,2 13 245,-2 6-157,3 4-24,1 8 1,1 5 487,3 5 1,-3 1-123,-1-2 1,0 0 38,0 4 0,-3-8 42,-1 1 1,-1-8 296,2-3 1,1-1-308,-1-7 1,-2-4-57,1-6 0,-3-8-132,3-3 0,-1-12-107,2-3 0,-2-12-645,-2-3 1,-3-4 413,2-3 1,-1-5 113,-2-3 0,-2 3-816,-1 1 1,2 3-2579,-3 1 3363,3 5 0,6 1 0,1 5 0</inkml:trace>
  <inkml:trace contextRef="#ctx0" brushRef="#br0" timeOffset="268">529 418 7850,'0'12'0,"0"3"-19,-5-3 1,3 4-15,-5-5 1,4 2 417,-1 1 1,0 3-79,0 5 1,-3 2-203,3 1 1,-3 4 205,3 4-24,-5 5-151,8-4 1,-4 3-1,5-8 1,0-3-1,1-4 1,3-4-1,3-4 445,3-6-579,6-3 0,0-5 164,2 0-984,3 0 604,-4-5 1,5-5-355,0-4 0,1-5 568,-1 5 0,0-11 0,0 2 0</inkml:trace>
  <inkml:trace contextRef="#ctx0" brushRef="#br0" timeOffset="458">573 583 7888,'-5'27'657,"-1"-5"191,-5 1 0,2-6-232,1-6-404,3-5 1,10-1-177,3-5 88,1 0-220,7 0 0,-2-5-109,4-3 1,0-5-135,5-2 1,-5-3-456,0 3 1,1-4 482,3 0 311,-5-2 0,9-1 0,-3 0 0</inkml:trace>
  <inkml:trace contextRef="#ctx0" brushRef="#br0" timeOffset="849">651 396 7863,'0'21'554,"0"-3"0,0-2-197,0-5-283,0-5 0,4-1-287,4-5 1,5 0-381,2 0 0,8-5 203,-1-2 1,8-8-55,-1-3 1,-1-7 443,2 0 0,-1-10 0,4 2 0,-1-2 0,-3 2 0,-2 0 0,-5 0 0,0 0 0,-4 4 0,-4 4 0,-6 6 0,-3 3 0,-5 11 157,0 5 0,-4 10 87,0 9 0,-1 8 235,2 6 0,1 1-137,-1 6 0,3 1 24,3 3 1,0 0-112,4 0 0,-1 5-13,2 2 1,0-2 82,-4-1-46,0-2-104,-4-2 0,0-1-69,0-3 1,-2-7 83,-1-7 0,-3-8-231,-5-3 23,-5 2-133,-2-5 0,-5-1-120,-3-7 1,-2-3 104,-5-1 0,1-1-76,3-3 1,-2-3-171,6-8 0,-1 2-289,4-6 0,6 2-543,5-1 1244,0-3 0,10-1 0,-4-6 0</inkml:trace>
  <inkml:trace contextRef="#ctx0" brushRef="#br0" timeOffset="1551">860 242 7823,'-27'17'0,"3"-1"0,-6-5 0,9 0 0,-1 0 0,8 0 0,-1 0 0,6-4 0,2 1 0,5-6 0,-2 3 0,8-5 0,3-1 0,8-3 0,7-2 0,7-5 0,4-5 0,4-2 0,1-3 715,2-1 1,3-4 327,-2 0 0,-2 1-1327,1 3 0,-1-1 96,2 1 0,-2 2 7,-2 1 1,-7 0-67,3 4 1,-3 0-27,-1 4 0,-6 5 287,-4 2 0,-7 8-148,-1 3 0,-1 4 220,-6 4 68,-1 7-135,-3 1 1,0 9 79,0-2 0,0 2-72,0 1 1,-5 1 5,-2 3 1,-3 2 26,-1 5 0,4 0-7,0 0 0,0-1 63,0-3 1,-2 2-81,6-5 1,-5-2 0,5-5 0,0-6-7,2-4-24,1-14 9,0-27 0,5-6-90,2-17 1,2 1-158,-2-4 1,3-4-39,-3-4 0,3 4 78,1-1 0,4 6 232,0-2 0,3 9-72,-3 6 1,1 6-7,-2 8 1,-1 8 21,1 8 0,-1 8 145,-2 6 0,-2 6 4,-1 8 0,-3 7 146,-5 5 0,0 3 145,0-3-109,0 5-242,-5-3 0,2-1 313,-4-5-33,4 0-289,-6-10 0,7 0 128,-1-9-164,2-2 0,1-12-214,0-7 1,4-10 182,4-12-377,6-1 228,-1-13 0,8 0-85,-3-4 0,3-5 115,1 4 1,0 6 182,0 5 0,1 9-67,3 6 1,-3 6 136,3 8 1,-3 5 113,-1 6 1,-1 12 291,-3 7 1,-2 9-231,-5 2 0,-1 5 65,-3 6 1,2 0-519,-5 0 0,-1 0 114,-3 0 1,-1-1-1659,-2-2 821,1 1 372,-3-7 497,5 3 0,0-5 0,0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5:26:27.542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308 154 8056,'-11'5'0,"0"1"-295,4 1 286,-2 2 0,3-6-35,-5 4 1,3-4-180,1 0 1,3 2 330,-3-1 100,-1 0 178,2-4-153,-3 0-114,7 0 1,-4 0 42,3 0-47,1 0-34,-3-5 0,4 3-117,-2-1 1,1 0 73,-1 0 28,1 1 0,-1-4 528,-1 3-51,0 1-232,-1-7 1,4 6-148,-2-4 0,1 3 13,2-3 0,-3 3-26,-1-3 1,0 3-102,4-3 1,0 3-133,0-3 1,2 3 67,1-3 1,0-1-64,4-3 1,0 0 34,4 0 0,2 0 48,1 0 1,2 0-11,3 0-74,1 0 83,-2 5 0,2 1-56,-1 5 0,2 0 8,-3 0 0,2 5-124,-2 2 0,-2 8 97,-5 3 0,0 7-103,0 1 1,-5 4 64,-2 0 1,-3 2 33,-1 1 0,-6 3-63,-5 1 0,-5 5-68,-6-2 0,0-2-98,0-1 0,-5-3 113,-3-1 1,-1-2 26,-2-5 0,-1-2 14,1-9 1,2 0 198,1-4 83,3-5-194,5-1 1,5-5 57,2 0 0,7-4 25,0 0 0,6-4 217,-2 0 0,8 2-68,3-1 344,3 4-312,6-6 1,1 4 172,5-3 0,0 0-79,0 4 0,5-3-54,3 3 1,-3-3-122,-2 3 0,2-1 11,-1 1 0,5 3 6,-2-2 0,-2 0-44,-1-1 1,-2 3-11,2-2 0,-7 1-101,4 2 1,-5 0-397,0 0 215,-2 0 132,-5 0 1,-3 4-208,-1 0 1,-1 1-66,1-2 0,0 2-229,-4 2 1,0 0 87,4-4-520,-5-2 542,8 9 1,-4-8 455,5 1 0,0-2 0,0-1 0</inkml:trace>
  <inkml:trace contextRef="#ctx0" brushRef="#br0" timeOffset="323">991 298 9211,'-10'1'557,"3"3"1,-3-2-359,3 5-595,2 6 308,-5-1 0,5 12 113,-2-1 0,2 1 46,5-2 1,0 4 98,0 0 18,0-1-114,5-3 1,1-5-97,5-2 0,1-4 92,3-3 0,1-4-64,2-4 73,-2 0-85,0-9 1,-2 0 22,4-9 1,-3-4 49,3-4-166,-4-5 123,1 3 1,-5-5 37,-2 0 0,-3-4 146,-5 0 1,0 2-1,0 6 0,-9-2-66,-2 5 1,-6 2-39,2 5 1,-5 5 43,2 6-324,-3 3 132,-1 10 0,-3 3-146,-1 6 0,1 5-395,7 6 0,-3 4 54,3 4 1,2 0-324,1 0 0,4-5-280,4-2 1134,2-3 0,5-1 0,0 0 0</inkml:trace>
  <inkml:trace contextRef="#ctx0" brushRef="#br0" timeOffset="567">1432 110 7924,'0'11'0,"-5"0"0,-1-3 0,-5-1 0,1 0 0,3 4 0,-3 1 0,3-1 0,1 4 0,-2 4 0,6 2 0,-2 1 1739,-2 0-1106,5 0 1,-4 0-334,5 0 1,0 0-353,0 0 1,0-1-177,0-3 0,0-2 125,0-5 0,0 0-1316,0 0 565,0 0 854,0-5 0,0 4 0,0-4 0</inkml:trace>
  <inkml:trace contextRef="#ctx0" brushRef="#br0" timeOffset="1031">1785 11 7925,'0'6'198,"-4"0"562,1-2-367,-1-3-174,-1 4 0,3-5-138,-6 0-13,6 5 20,-8-4 1,8 4 11,-6-5 38,6 5-204,-8 1 1,4 5 211,-5 0-544,5 0 280,-4 5 1,5 1 73,-2 5 0,-3 9-50,2 2 0,2 8 133,-1-1 0,5 3-59,-2 1 0,3-5 287,1-2-116,5-3-35,6-6 0,6-3-44,5-10 0,0-2-36,0-9 1,0-2 29,0-6 0,2-2-44,-2-5 0,3-5-152,-7-2 0,-2-3-19,-1-1 1,-3-4 19,-1 1 1,-5 0 22,-2 7 41,2-3 108,-5 4 1,3 0 121,-8 2 1,-2 3-122,-5 1 1,-3 5 142,-1 2 0,-5 5-144,2 7 396,-3-1-255,-1 19 0,-1-7-162,-3 11 0,3-1-204,-3 4 1,6 0-314,2 0 1,1 0-29,-1 0 1,3-1-961,7-2 1483,4-8 0,13-2 0,4-2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5:26:34.201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1985 359 7894,'0'-6'885,"0"-4"-859,0 9 0,0-5 181,0 2-462,0 3 139,0-4 288,0 5 1,0 9-122,0 2 0,0 9-177,0 2 0,1 5 134,3 6 0,-3 5-175,3 2 0,-3 3 55,-1 1 1,0 0 103,0 0 0,-4-1 6,1-3 115,-1-2-119,4-4 0,-4-8 20,1-3 37,-1-6-42,4-11 0,0-6 6,0-8 0,0-6 21,0-5 1,1-6-20,3-5 1,-2-5-43,6-2 0,-1-3-12,4 3 1,-4-5-6,1 2 0,-1 2 33,4 1 1,0-1-4,0 1 1,-3-1 1,-1 2 1,-1 2-6,1 1 1,2 2 104,-5 5-109,-1 0 13,-3 9 1,4 1 234,0 5-70,-1 5-105,-3 1 1,0 7-11,0 6-78,0-1 63,-5 19 1,4-3-29,-2 10 0,1 5-81,2 3 1,0 5 8,0 2 0,0 7 61,0-3 1,2-1 183,1-7 1,0-1-100,4-3 1,-3-4-49,3-10 0,0-7-18,4-11 1,-3-4 13,-1-4 1,1-6-52,3-5 0,0-10-119,0-8 0,0-8-136,0-3 1,0-3 76,0-1 0,-2-1-100,-1-3 243,2 3 48,-4-4 1,1 1 154,0 0 0,1 1-120,3 7 0,0 7 102,0 7 1,0 4-166,0 4 359,-5 7-161,4 6 1,-5 10 76,2 2 0,2 9-68,-6 6 0,5 6-204,-5 9 0,5 2 187,-5 5-377,6 5 164,-8 2 0,5 2-3,-2-1 0,-3 1-95,3-6 1,-3 5-58,-1-4 0,0-7-548,0-8 769,0-5 0,5-1 0,1 2 0</inkml:trace>
  <inkml:trace contextRef="#ctx0" brushRef="#br0" timeOffset="486">2812 547 7845,'-1'-11'353,"-3"0"1,-2 1-203,-5 3 1,-1-3 7,-3 2 1,-1 2-66,-2-1 0,-3 5-83,2-2 0,-1 4 99,-2 4 0,3 3-42,1 8-118,4 2 20,-2 5 1,5 5-21,0 2 1,5 3 163,3 1 0,1 4 92,2 0 1,6-4-114,5-4 0,2-6 33,5-1 0,0-4-641,5-7 266,-1-5 178,0-1 0,-2-5-318,-1 0 1,2-2-143,-3-1 1,-2-3 530,-1-5 0,-3-10 0,-1-3 0</inkml:trace>
  <inkml:trace contextRef="#ctx0" brushRef="#br0" timeOffset="1387">3363 161 7724,'-6'0'168,"0"-4"226,2 1 1,2-6-171,-6 2 0,5 1-45,-5-2 0,1 1-25,-4-4 1,-1 1-22,-3 3 0,2-2 19,-6 5 0,2-3-66,-1 3 1,-6 1-151,6 3 1,-9 5-7,5 2 1,-2 4-201,2 4 0,-4 6 53,0 4 1,0 6-132,4-2 0,0 8 120,0 3 1,1 7 83,3 1 0,3 3 204,8-3-228,2 5 60,5-8 0,2 8 206,6-6-38,-1-4-1,14-5 173,1-5-149,1-4 1,9 0-14,-2-7 1,1-6-19,3-9 1,-1-4-17,0 0 0,-2-3-16,-1-3 0,1-5 138,-6-6 0,1 0 0,-4-4 81,0-2-70,-5-1 0,-2-1-71,-8 0-56,3 0 22,-9 0 0,4 1 60,-5 3 1,0-2 6,0 6 0,0-5 14,0 5 1,-5-5-16,-2 5 0,1-1-166,-2 4 0,-3 5 134,-3 2 0,-2-1-169,1 1 0,2 2-17,-6 6 0,5 5-141,-5 6 1,4 4 151,-3-5 0,5 6-65,-2-2 1,3 7 95,1 0 0,5 1-11,2-4 1,3 0 84,1 0-90,0 0 39,0-4 1,5 0-5,2-7 0,3-3 14,1-8 1,5 0 7,2 0 0,-1-4-24,2-4-70,-6-6 73,3-4 1,-1-4-116,-1 0 0,1-1 95,-4-3 1,-1 3 20,-3-3 0,2 3 14,-6 1 0,2 5 145,-1 2-118,-3 3 92,4 6 0,-5 2-122,0 8 113,0 7-85,0 6 0,0 3-132,0 2-13,0-3 141,0 3 1,1-1-367,3-3 1,-3 3-15,3 1 0,1-5-490,-1-2 526,4-3 167,-7-1 0,8 0 167,-5 0 0,4-4 0,-2-3 0</inkml:trace>
  <inkml:trace contextRef="#ctx0" brushRef="#br0" timeOffset="1712">3573 547 7724,'4'11'-154,"3"-5"1,-1 4-129,-3-3 1,2 3 257,-1 1 1,0 0 108,-4 0 0,0 4 101,0-1 99,0 1-168,0 1 1,0 0 67,0 2 0,-4 2-42,0-5 0,-1 3 210,2-3-207,2-1 162,-4-3 91,0 0 8,3 0-24,-2-4-127,4-3-198,0-13 0,1 0-442,2-9 194,4-1 163,4-3 0,3 0-338,1 0 0,5 0 29,-2 0 1,3 4-104,1-1 1,0 1 141,0-4 0,4 1-52,-1 3 0,1-3 109,-4 3 0,1-7 240,3-1 0,-4-4 0,0 0 0,0-6 0,-5-4 0</inkml:trace>
  <inkml:trace contextRef="#ctx0" brushRef="#br0" timeOffset="1903">3992 40 7724,'0'-11'871,"0"0"-763,0 5 91,0 1 124,0 0-481,0 4 29,-5 10 1,3 2-46,-1 15 1,-2-3 155,1 10-46,0-2 53,0 12 0,1-3-32,-4 8 1,4 4-274,0 6 0,-2-1-264,1 1-215,0-1 632,4-7 0,-3-1-50,-1-5 0,0-6 213,4-5 0,0-5 0,0-6 0,4 0 0,0 1 0,4-6 0,-2-1 0</inkml:trace>
  <inkml:trace contextRef="#ctx0" brushRef="#br0" timeOffset="2153">3749 359 7724,'-18'-6'0,"-1"3"4,1-4 170,1 6 0,1-4 346,5 5 245,5 0-449,1 0 0,6 0 124,3 0-193,2 5 0,5 1 9,0 5 1,5-3-197,2-1 1,3-1 13,1 2 1,5-4-46,2-4 1,3 4-317,1 0 0,0 0-636,0-4 0,2-4 264,1 0 0,-1-4 659,1 0 0,4-2 0,-1-1 0</inkml:trace>
  <inkml:trace contextRef="#ctx0" brushRef="#br0" timeOffset="3451">4135 392 7711,'6'0'-714,"-1"0"644,-5-4 92,0 2 1,1-3 3,3 5-8,-3 0 0,4 2 32,-5 1 0,0 5-46,0 6 1,0 0 176,0 4 1,-1 1-47,-3 3 0,3 3-39,-3 1 1,2 4-15,-2-5 1,2 5 23,-6-5 0,2 5-58,-1-4 1,-2-2 6,5-6 1,-3-2 36,3-5-32,-4 0 1,7-6-87,-3-5 64,3-5 3,1-6 1,0-5 5,0-2 1,1-4-93,3-4 1,2-1-146,5-2 0,3-3 111,1 3 1,0 2-69,-4 1 0,0 3 121,0 1 1,0-4-22,0 0 0,4 4 192,-1 4 0,0 4 37,-7 0-2,3 6-167,-4-2 26,0 9 1,3-2 19,-6 6 1,1 5 4,-4 6 86,5 3-119,-4 5 0,5 1 5,-2-1 1,-1 3-32,4 1 0,-3 3-8,3-3 1,1 1 39,7-1 0,-1-3 0,4 3 1,-3-7-10,3 0 1,0-6-5,5 2 1,-3-4 8,-1-4 1,2-2-21,-3-5 0,2-1-9,-2-3 0,2-2 24,-6-5 1,2-5 47,-1-2 0,-3-4-54,3-4 0,-4 3-3,-4-3 1,-1 2 21,-2-2-115,-3 3 92,4-4 0,-5 5 68,0 0 0,-5 1 7,-2 2 1,1 3 109,-2 5 1,1 2-119,-4 1 1,-1 3-39,-3 5 0,3 0-77,-3 0 1,3 5-164,1 3 1,0 5 116,0 2 1,1 6-87,3 1 1,-2 0 65,5 3 1,-3 2 22,3-1 1,1 5 108,3-2 1,0-1 5,0 2 1,5-6-3,2 2 1,4-3-1,2-3 1,2-4-1,0-6 1,1-4 0,1-4-182,0-1 58,4-6 1,-8-7-95,6-10-22,-6-5 176,8-6 1,-9 0-152,3 0 0,-4 5 78,-4 2 243,3 3-205,-9 1 1,4 5-65,-5 2 432,0 8-203,0 2 1,0 6-54,0 3 1,0 5 68,0 6 0,0 8-77,0-1 1,0 4 24,0 0 0,0-3 63,0 3 1,0-7-76,0 0 0,1-6-142,3 2 1,-1-8 32,4-3 1,0-3-43,4-1 1,4-10 88,0-4 0,3-7-10,-3-5 1,4-6 59,0-4 0,-2-5 97,1 4 1,-1-3 483,2 3-269,2 5-206,-4 5 1,1 8 360,1 4 1,-2 2-113,1 9 1,2 6 25,-6 9 1,5 7 16,-5 7-266,6 4-31,-8 8 0,4 4-7,-5 7 1,0 4 24,0 11 1,-5 7-61,-2 7 1,-3-2 91,-1-9 0,-8-6-164,-3-5 0,-11-10-289,0-8 1,-7-8-413,4-3 0,-7-4 309,-1-4 0,0-2-199,-4-5 0,4-4-115,3-4 1,4-11-446,3-7 1,6-10 147,3-4 1,6-4 135,5-4 833,1 3 0,2-9 0,0 4 0</inkml:trace>
  <inkml:trace contextRef="#ctx0" brushRef="#br0" timeOffset="4144">188 1440 7378,'-1'-6'-58,"-3"2"1,3 2 58,-3-2 916,3 3-185,1-4-184,-5 5-544,4 0 18,-4 0 0,5 10-70,0 4 0,1 8 68,3 8 1,-3 5-122,3 13 0,1-1-97,-2 4 1,5 4-1,-5 4-312,0-2 314,3 0 1,-5-12-54,3-4 0,-3-7-70,-1-5 0,0-3 319,0-8 0,0-2 0,0-5 0</inkml:trace>
  <inkml:trace contextRef="#ctx0" brushRef="#br0" timeOffset="4461">100 1473 7757,'-18'1'21,"-1"3"0,4-3 67,-3 3 1,8-3 250,-1-1-144,8 0 0,-2-1-111,5-3 1,1 3 109,3-3 1,7-1 170,7 2-174,3-1-91,1-1 0,1 4-42,3-3 1,-3-1 254,3 1-518,2 1 168,-5 3 1,1 1 128,-6 3-310,0-3 171,-1 9 1,-1-8-125,-5 6 1,-3 0 84,-1 7 1,-6-2-59,-1 6 0,-6-5 25,-8 5-345,-4-1 262,-4-1 0,-3 4-83,-1-3 0,-3 2-174,3-2 1,0 2-6,4-5 136,5-1 328,-4-3 0,4 5 0,-5 2 0</inkml:trace>
  <inkml:trace contextRef="#ctx0" brushRef="#br0" timeOffset="5019">828 1495 7762,'0'-11'0,"0"4"259,0-1 0,-4 1-8,0-4 0,-4 1 53,0 3 0,-3-2-162,-3 5 1,0 1 12,-4 3 0,-1 5 175,-3 2-525,-5 8 198,4 2 0,-9 11 202,3 5-601,2 0 323,-5 15 0,10-6-85,0 9 0,5 2 2,6 6 0,5-3-18,2 3-79,8-8 299,7-7 1,7-12-18,8-10 0,-1-10-75,9-8 110,-4-3-71,8-11 1,-1-2-3,0-10 61,-1-5-46,2-1 1,-3-6 28,1-3 0,-3 1-10,-3-4-140,2 5 118,-9-8 1,0 12 1,-4-2-81,-11 12 68,7-5-2,-14 14-39,4 1 44,-5 6 0,0 10-6,0 2 9,0 8-8,0 7 1,4 5-97,-1 3 84,6 1 8,-8-2 1,9 4 171,-3 0 1,3-6-76,1-5 0,1-5-43,3-6 1,-1-1-12,4-3 223,0-2-225,4-10 1,0-6 41,0-7 91,1-3-116,-1-6 0,-4-1 88,0-5-72,-4-5 9,2 3-29,-5-8 0,0 9 1,-6-7 40,-5 4-98,-5 0 66,-11 4 1,-1 2 38,-5 6-273,0 4 217,0 15 0,1 1 39,2 5-785,-1 5 476,2 6 0,0 6-745,0 5 449,-1 5 283,2 6 1,1 2-256,5 6 1,1-6 505,3 2 0,2 2 0,5 1 0</inkml:trace>
  <inkml:trace contextRef="#ctx0" brushRef="#br0" timeOffset="5359">2106 1330 7716,'-27'-22'-1587,"-1"1"1830,-5 2 0,4 1 814,-1 7 1,6-1-958,-2 8 1,8 2-26,3 5 1,2 5-220,-2 6 1,3 8 104,-3 8 1,4 2 21,4 1 0,2 1 166,5 3 1,6-2 98,5 6 1,5-6-136,6 2 0,-4-4-84,1-4 0,-2 0 110,1-4 1,2-1 43,-6 1 1,-3-5-229,-3-2 190,-6-4-43,3 7 1,-5-9-211,0 2 1,-6-5-132,-5-2 0,-10-3-140,-8 3 1,-8-4 175,-3 1-318,-8-3 301,2-1 0,-3-1-106,5-3 326,5-2 0,1-5 0,5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5:27:22.091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4304 685 7809,'24'-7'0,"-4"-3"-39,-3-4 1,-2-1 0,0 2 0,-1 1 0,-2 3 502,-2 3 1,-7-6-1059,2 2 441,-3-4 1,-2-1 76,0 0 1,-7-2-59,-3-3 0,-5 3 61,-6-4 1,-4 4 32,-10 2 1,-11-7-8,-10-3 1,-5 1 43,-4-1 1,-6 5-137,-11-6 1,-10 1 168,39 10 1,-1 0-1,1 2 1,0 0-126,-3 0 0,0 1 0,-1 0 0,-1 0 164,0 0 1,0-1 0,0-2 0,-1 1 56,-2 1 0,0 1 1,8 1-1,0 2-70,-3 1 1,0 0 0,4 0 0,0 1 2,-1 2 0,-1 0 1,-1 1-1,0 1-72,2 0 0,0 1 1,-2 1-1,0 0 39,4 1 0,1 0 1,-2 0-1,-1 0-87,0 0 1,0 0 0,-1 1 0,1 0-138,0 1 0,0 1 1,2 0-1,0 1 129,1 1 0,-1 0 0,-45 9 59,45-10 0,0 2 1,-1 2-1,0 2-10,-2 0 0,1 1 0,1 2 0,1 1 19,-40 11 0,0 0-16,-1 6 0,3-4 118,3 8 1,3 2-12,7-1 0,7 6 90,3-1 1,7 3-183,8 1 0,2 1 72,13 0 1,1 4-22,4 1 0,4 6 1,7-1 1,7 3-28,13 2 0,1 0-87,4 0 1,6 0-15,9-1 1,9 1 63,6 0 1,12-5-12,-1-1 1,10 0 70,-1 0 1,11-2-29,5-8 0,10-1 2,6-3 1,-43-18 0,1 1 5,46 17 1,-45-18-1,0-1-29,45 14 1,-43-18-1,0-1 17,0-1 1,0-1 0,3 0 0,0 0-20,-3 1 0,0-2 0,1-1 0,0-2 90,47 9 0,-1-3-38,-45-9-1,1-1 1,2-1 0,-1-1-45,1 0 1,1 0 0,1-3-1,-1 1 0,-3 2 1,0 0 0,2-3 0,2-1 15,3 2 0,1-1 0,-5 0 1,1-2 2,4 1 0,-1-2 1,-3-2-1,0-1-10,-2 0 0,0-2 1,0-2-1,1-2 15,-1 0 1,0-1-1,42-16-22,-4 2 0,-10-4 83,0-1 0,-1-6 125,1 1 0,-10-2-155,0 1 1,-7 2 322,-3-6 1,-6-2-275,1-9 0,-2 2 78,2-7 0,-9 6-122,-6-6 0,-2 7 48,1-2 0,-9 5 1,-11 6 0,-5 8-562,-5 6 0,2 8-924,-7-2 937,0 3 586,-12 2 1,-8-1 0,-8 1 0</inkml:trace>
  <inkml:trace contextRef="#ctx0" brushRef="#br0" timeOffset="694">943 2312 7851,'-6'-10'-86,"-4"0"1,1 1-99,-1-1 1,2 1 385,-3 4-109,-2 4 1,9-6-132,-6 7 0,7 7 47,-2 3 1,3 10-20,2 5 0,0 4 2,0 2 0,0 7-11,0 8 1,0 0 27,0 4 0,0-1-22,0 2 1,0-2 23,0 7 1,0-7 3,0 2 0,-5-6-16,0-4 1,0 3-42,5-4 1,-5-4-4,0-6 1,0-1-47,5-9 1,0 0-418,0-4 307,7-8 0,-4-1 201,7-7 0,-7 0 0,4 0 0</inkml:trace>
  <inkml:trace contextRef="#ctx0" brushRef="#br0" timeOffset="1001">776 2890 7642,'-7'-16'-752,"6"1"543,-4 0 1,5 5 283,5 0 0,3 6-105,7-1 1,7 4 155,4 1 0,-3 0-37,3 0 39,-1 6-119,5 3 0,1 6-8,-1 0 1,-1 7-1,-4 3 0,-3-1 5,-7 1 1,1-1 2,-1 1 0,-7 3 19,-3-8 1,-3 5-19,-2-5 0,-8 6 5,-8-6 1,0 5-16,-10-4 0,1-3 2,-6-8 1,3 2-97,2-7 1,-6 5-175,7-5 1,-7 1 121,7-6 0,-3 0 146,3 0 0,-4 0 0,6 0 0,-8 0 0</inkml:trace>
  <inkml:trace contextRef="#ctx0" brushRef="#br0" timeOffset="2093">1232 2890 7858,'0'-11'-239,"0"1"49,0 7-142,0-11 233,0 13-99,0-6 1,2 7 155,3 0 0,-3 2 36,3 3 1,-3-2-7,-2 7 1,1 0 28,4 6 1,-3-1 93,3 0 1,-3 0-77,-2 0 0,0 1 29,0-1 1,0 0-36,0 0 0,-2 6 7,-3-1 1,3 0 7,-3-5 0,2 0-6,-2 1 1,1-1-36,-6 0 1,7 0 25,-2 1 1,-2-6-129,2 0 40,0-7-206,-2 4 230,5-7 1,-3-2-15,10-3 0,-1-5 6,6-10 0,0 3-13,5-3 1,1 1 80,-1-1 0,2 3-64,3-3 0,-3 3 125,3 1 0,2 3 1,-2 3 1,2-4-18,-1 4 1,1 2-42,3-2 0,4 4 7,-4-4 1,2 5-26,-2-5 0,4 5-5,-4-5 1,-3 7-42,-1-3 1,-4 0 50,-2 1 1,-2-2-103,-3 2 85,-3 3 1,-9-5-4,-3 7 1,2 0 0,-7 0 1,-2 0 0,-8 0 1,3 0-35,-3 0 0,1 5-4,-1 1 1,3 5 18,-3-1 0,-2-1 7,1 1 1,1 0 135,5 5 1,0 2-88,-1 4 1,6-5 10,0 5 0,7 1-38,-2-2 0,3 2 19,2-2 1,7-1-23,3 6 1,5-8-1,5-2 1,4-1-119,6-9 1,1 5 121,-1-5 1,1 0-66,-1-5 0,1-2 36,-1-3 1,0-3 7,1-7 1,-3-2 52,-2-3 0,-4 3 14,-7-4 1,0-2-50,0-3 1,-1 3 10,-4-3 1,2 8 41,-7-2 0,0-2-39,-5 1 0,0 1-48,0 5 36,0 0-8,-7-1-34,-1 8 18,-7 1 0,-1 7-47,1 0 1,5 7 55,0 3 0,0 5 69,-5 6 1,-1-3-71,1 7 0,0 1 145,0 4 0,5 1-45,-1-1 0,6 0-32,-5 1 1,7-7-18,-2-4 0,3 2 10,2-2 1,7 0-30,3-4 0,4-8-108,1-3 1,5-3-17,0-2 0,1 0 59,-6 0 0,0-7-79,0-3 0,0-4 55,1-1 1,-1-5-10,0 0 1,-5-6 10,0 6 1,-1-2 0,1 2 0,2 1-18,-7-6 294,7 6-240,-11-3 1,8 7 134,-4 0 0,-2 0-73,7-1 0,-5 8 10,6 3 1,-6-2 22,5 2-28,0 0 0,5 7-30,0 3 1,-5 3-12,1 7 1,-6 1-27,5-1 1,-7 2-99,2 3 1,2-3-54,-2 3 0,5 2 3,-5-2 38,0 1 0,0-6-115,0 0 251,7 0 0,-3-6 0,6-2 0,0-7 0</inkml:trace>
  <inkml:trace contextRef="#ctx0" brushRef="#br0" timeOffset="2659">2631 2327 7788,'-15'0'-142,"2"2"209,2 3 0,3-4-151,3 4-15,3 4 1,-5-1-95,7 8 0,0-5 144,0 5 0,0-5-80,0 10 0,0 2 137,0 3 0,0 1-7,0-2 0,-1 9 4,-4-4 0,-5 11-28,-11-1 0,3 4 159,-8 2 0,-4 1-8,-6 4 1,-1-4-30,2 4 1,4-5-74,1-6 0,5-8 13,4-6 1,11-13-245,0 2 183,7-10-66,3 2 1,6-12 54,5 0 1,4-12-90,5 2 0,-1-4 43,6 4 0,0-2 46,6-3 1,-6 3 27,0-3 0,-1 3 27,1 2 0,3-1-72,-8 1 269,7 0-221,-10 0 1,5 0 77,-7-1-79,0 1 8,0 7 1,-5-4 184,1 7-187,-8 0 6,4 5-9,-7 0 0,-5 1-7,0 5 0,-7 2 25,2 7 60,-4 0-70,-1 1 1,0 4 48,-1 0 1,6 5-8,0-4 0,2 1 12,-2-2 1,-2 2-62,7 3 0,0 2 3,5-6 1,0 4-63,0-5 1,0 6-156,0-6 0,6-2 5,5-7 1,7 0 109,2-6 0,6 6-317,-6-6 415,7 0 0,-3-12 0,6-1 0</inkml:trace>
  <inkml:trace contextRef="#ctx0" brushRef="#br0" timeOffset="3596">3118 2890 7788,'0'-16'-898,"0"1"1091,0 0-95,0 0-265,0 0 137,0-1 1,0 6-115,0 0 1,0 5 129,0-5 0,-2 7-7,-3-3 1,2 3 24,-7-2 1,5 3-9,-6-3 0,1 4 102,-5 1 0,0 0-76,0 0 0,5 1 89,-1 4 0,1 4-29,-5 6 0,0 5 19,0 1 0,4 11-40,1-2 1,7 4 4,-2-4 1,3 1-46,2-1 1,2 0 35,3 1 0,3-7-130,8-4 0,1-3 112,3-2 0,3-5-105,8 0 1,-6-6 48,1 1 1,-6-12-83,5-8 1,-5-4 38,6-11 1,-6 1-14,5-12 0,-4-4-76,4-6 0,-5-8 105,6-2 1,-8 5-45,2-4 1,-3-1 19,-1 0 0,-1-7 117,0 13 0,-7-6-43,-2 10 0,-5 7 10,-1 9 0,0-1 3,0 6 0,-7-1 15,-3 16 0,2-3 83,-2 7 1,0 5-100,-6 1 1,1 3-14,0 2 0,0 0 15,0 0 0,-6 7 4,1 3 0,-2 3 3,2 3 0,3 0 0,-3 5 1,3 1-24,2 3 0,-1 4-31,1-4 1,2 4-7,2 1 1,-2 6-1,4 1 1,1 0 0,1 2-1,1 0 33,4-5 0,-5 9 0,7-2 176,0 3-50,0 2 1,2-1-66,3 1 1,-2-1 6,7 1 0,0-7 4,6-4 0,4-3-62,0-1 0,1-2 39,-6-4 1,0 0-112,0-10 1,0 4 125,1-9-217,-1-3 148,0 0 0,-5-7-16,0 0 1,-5-5 13,5 0-155,-6-14 146,9 9 0,-9-19-152,6 4 0,-5-4 87,5-1 1,-5 4 33,5 1 0,-5 1 49,5-1 1,-6 3 102,1 7 1,2 0-119,-2-1 1,0 6 1,-5 0 16,7 7 0,-4-2 31,7 10 0,-5 5-25,5 10 1,-5-1 1,5 6 0,-4-5-59,4 6 0,0-6 39,5 5 1,0-6-4,0 1 1,1-3 34,-1-2 1,0-1 7,0-4 1,0 2 113,1-7 1,-1 0-82,0-5 0,0-5 72,1 0 1,-1-9-53,0-1 0,-5 0-106,0-5 0,-6-4 54,1-1 0,1-2-9,-1 1 1,1-1-30,-6 7 0,-7-5-25,-3 4 1,1 1-48,-1 5 1,0 1-148,-5 4 0,0-2-16,-1 7 1,1 0 124,0 5 0,0 0-33,-1 0 0,1 7 57,0 3 0,0 4-5,0 1 1,1 2-13,4 3 1,-4-1 106,4 6 0,2-5 0,-2 5 0,0-6 0,-6 3 0</inkml:trace>
  <inkml:trace contextRef="#ctx0" brushRef="#br0" timeOffset="4314">3985 2722 7270,'8'0'-1313,"-1"0"1338,-7 0 102,0 0-44,0 7-63,0-5 23,-7 11 21,5-4-36,-11 6 0,9 0-10,-6 0 0,7-4-2,-2-1 0,2-2-20,-3 2 1,5 4-6,-4-4 1,-2 3-20,2 3 1,0-1 34,5 0 1,-2-5-15,-3 0 1,3 0 55,-3 6-20,4-1 0,1 0 96,0 0-47,0 0 1,0 1-15,0-1 1,1-5 103,4 0-114,-3 0 1,6 4 45,-2-4-128,-5 3 22,13-11 0,-11 5-27,7-7-6,-6 0-51,9 0 0,-6-7 30,3-3 1,4-4-117,-4-1 0,2-5 64,-2 0 0,3-2 58,-3 1 1,4 5 99,1-5 0,-1 9-22,-4 2 0,3 7 116,-3-2 0,4-2-66,1 2 1,2 2 34,3 8 1,2 3-1,5 7 1,-1 1 58,1-1-79,-5 0-123,6 0 89,-11-6 0,7 4 50,-4-3-250,-10-3 174,11 0 0,-18-2 134,7 0-133,-7 0 1,4-12-51,-7-3 1,0-3-5,0-3 1,-7 1 1,-3 0 1,2-5-107,-2-1 1,0-4-30,-6 5 1,1 0 37,0 4 1,0-4-201,0 0 1,4 0 318,1 4 0,0-6 0,-5-1 0</inkml:trace>
  <inkml:trace contextRef="#ctx0" brushRef="#br0" timeOffset="4706">4608 2738 7478,'0'8'-891,"0"6"918,0-4 0,2 3 57,3 2 1,-3 1-76,3-1 0,1 5 25,-1 0 1,0 1 30,-5-6 0,0 2 280,0 3-314,0-3 0,0 5 60,0-7-104,0-7 6,0-1 1,2-8-236,3-5 0,4-4 78,6-10 0,2-5-8,3-11 1,4-3 80,6-6 0,2 4 181,4 1 0,-4 6-7,3-2 0,-3 6 227,-1 5 1,-1 8-125,1 7 0,-1 6 25,0-1 0,-4 17-35,-1 8 0,-5 7-126,6 4 1,-8 1-122,3 3 0,-4-3-49,-2 4 0,-5-2-254,0 1 0,-2-8 374,3 4 0,2-4 0,-4 3 0</inkml:trace>
  <inkml:trace contextRef="#ctx0" brushRef="#br0" timeOffset="5622">502 3848 6799,'0'-9'-170,"0"-4"1,0 9 363,0-6-182,0 7 0,2-9-17,3 7-4,-3-7 32,11 4 1,-9-1-32,6 4 1,-5-2 74,5 2-2,-6 0-61,9 5 1,-10 5 12,8 0 1,-6 12 13,5-2 0,-5 9-1,5-4 1,-5 7 35,5-1 1,0 2 7,6 3 0,-6-1 20,0 1 1,0-1-54,5 0 0,-5-1 22,0-3 1,-1 2-10,1-2 1,2-4 0,-7-2 0,2-8 73,-2-2-75,-4-7 1,8 2-16,-4-10 0,-2-5 17,7-10 1,1-11-68,4-9 0,-3-4 58,3-2 1,-3-1-282,8-4 1,-3 4-70,-2-4 1,5 6-53,1 4 1,6-1 82,-2 6 1,-1 3 272,1 7 0,-5 4 0,6 7 0,-8-7 0,4-2 0</inkml:trace>
  <inkml:trace contextRef="#ctx0" brushRef="#br0" timeOffset="6096">1339 3787 7785,'0'8'0,"1"1"-132,5-4 53,-5-4-13,6 6 1,-7-5 128,0 3-192,0-3 205,0 4-26,0-6-44,0-6 1,-5 2 36,0-6 1,-2 5-98,2-5 1,2 7 41,-7-3 0,1 3-9,-1-2 0,-4 3 66,4-3 1,-3 4-4,-2 1 1,-1 0 51,1 0 1,0 6-68,0 4 1,-6 4 107,1 1 0,0 7-82,5 3 1,-1 4 15,1 2 1,0-1-41,0 0 0,1-4 1,4-1 1,3-6-17,7 1 0,0-3-37,0-2 1,0-6 47,7-3 0,2-6-68,6 0 1,-5-1 56,0-4 0,-1-4-130,1-6 1,3 0 90,-3-1 0,-1 0-13,1-5 0,0 3 55,5-8 1,-5 8-1,1-2 1,-6 3 9,5 1 0,-5 1-35,5 0 1,-5 1 109,5 4 1,-5-1-53,5 5 1,-5 1 59,6 5-76,-1 0 1,0 2-1,0 3 1,-5 5-42,5 11 0,-6-5-86,1 5 0,1 2 1,0 3 0,4-3 54,-5 3 1,1-8-284,0 3 347,-5 2 0,13-6 0,-6 5 0</inkml:trace>
  <inkml:trace contextRef="#ctx0" brushRef="#br0" timeOffset="6538">1597 3832 7773,'0'11'-462,"0"-1"1,-5-5 363,0 5 0,-5 2 111,5 8 0,-5-3 80,5 3 1,0 2-69,5-2 0,0 6-95,0-6 1,-5 2 47,0-2 0,-1-3-8,6 3 0,0-8 25,0-2 0,0-5-9,0 6-16,0-8 3,0 4 1,0-14-103,0-3 0,2-4 69,3-1 1,-1-5 22,6 0 0,0-6 58,5 6 1,0-5 3,0 4 0,1-1 25,-1 2 1,-3 3 134,3-3 1,-3 3-93,8 2 0,-3 1-6,-2 4 0,0-3-41,1 2 1,4 5-46,0 1 1,0 3-1,-4 2 1,2 2 9,-3 3 0,4 3-85,-9 7 1,4 6 53,1-1 0,-2 5-16,-3-4 0,2 4 18,-7-5-94,7 7 89,-10-10 0,6 10-150,-3-7 1,-3 1 23,3-6 149,-3 0 0,-9 0 0,-1 0 0</inkml:trace>
  <inkml:trace contextRef="#ctx0" brushRef="#br0" timeOffset="6705">1917 3574 7786,'-16'-7'1288,"8"5"-2087,1-4 385,7 6 1,7 6 413,3 5 0,10 2 0,4 2 0</inkml:trace>
  <inkml:trace contextRef="#ctx0" brushRef="#br0" timeOffset="7691">2312 3832 7399,'-8'-6'-651,"-6"4"711,6-5 346,-1 7-431,2 0-346,7 0-87,0 0 604,-6-7-125,4 6-6,-12-13-29,6 13 0,-2-6 131,0 7 0,5 0-84,-6 0 1,6 7 5,-5 3 0,5-2 82,-5 2 0,7 0-90,-2 6 0,-2 0 23,2 5 1,-5-4-41,5 3 1,-1-1-1,6 1 1,0-3-17,0 3-5,0-3 0,2-4 5,3-3 0,-1 2-15,6-7 0,-5 0-14,5-5 0,-5-1 27,5-4 1,0 1-100,6-6 1,-6-5 49,0-5 0,0-1-100,5 6 1,-5-5 152,0 0 0,1-1 1,4 6 9,0 0 0,-5 7 293,0 2-22,0-2-214,6 6 1,-1-3-29,0 10 1,-5-1-9,0 6 1,-1 0-84,1 5 1,3 0 31,-2 1-10,2-1 0,1 0 23,-4 0 1,3-1-5,-3-4 0,-1 2 1,1-7 0,-5 0-2,5-5-28,0 0 1,5-9-8,1-6 0,-1-2-107,0-8 0,0-2 90,1-9 1,-6 3 15,0-8 0,0 1 1,7-8-1,1-1-5,3-1 0,-6-1 89,-5 5 0,0 6-83,5-1 1,-5 7 67,1-1 1,-6 4-13,5 6 1,-5 3 210,5 7-184,-7 0 1,4 5 34,-7-1-14,0 8-33,0-4 0,0 14-32,0 3 1,0-1 30,0 1 1,0 0-55,0 5 0,0 0 40,0 1 0,-5-1-35,0 0 1,-2 2 53,2 3 0,4-3-1,-5 3 1,0 4 11,1 1 1,-7 4 8,2 1 0,1 3-4,-1 2 0,0 1-18,-5 9 1,-2-3 24,-3 9 1,3 1-50,-4-1 1,-1 2-3,2-3 0,0-9-20,5-1 1,1-8-9,4-6 1,3-4-31,7-7-70,0-7 1,2-1 83,3-7 0,3-7 15,8-3 0,1-3-75,3-3 0,-2-4 93,8 0 0,-6 0 0,5 4 1,-1 1 14,1 0 1,-3 2 87,-6 2 1,-1 0-123,0 5 302,0 1-48,0 5-10,-6-6-163,4 4 1,-11-3-20,3 10 1,-3-2 19,-2 7 0,-2-4-2,-3 4 0,2 0-44,-7 5 1,-2 2-100,-9 3 1,5-3 48,-5 3 1,3-3-123,-3-2 0,4 1 15,-3-1 0,-2 0 116,2 0 0,-5 1-168,4-1 1,-1-7 30,2-3 0,3 2 172,-3-2 0,3-2 0,2-8 0,0-3 0,-1-7 0</inkml:trace>
  <inkml:trace contextRef="#ctx0" brushRef="#br0" timeOffset="8245">3331 3331 7764,'-9'0'-1101,"1"0"924,3 0 0,1 0 102,-6 0 0,7 1 175,-2 4-114,-4-3 1,3 12 36,-5-4 0,3 3 0,3 2 1,-2 6 4,-3-1 0,-3 12 15,2-2 1,3 13 92,-2 2 1,1 3-42,-1 7 0,-2-4 158,7 5 0,0-5-41,5 4 1,0-12-111,0-3 0,9-8-93,6-7 1,2-3 12,8-6 0,-1-3-71,1-3 1,4-3 63,-4-7 1,2-2-29,-1-3 1,2-5-25,-2-10 1,-4 1-12,-2-6 0,2 0-140,-2-6 0,-1 1 56,-9-1 1,-2 6 28,-3 0 1,-3 4 91,3-4 1,-3 12 2,-2-3 0,-7 6-33,-3 0 0,-4 3 4,-1 7 1,0 0 28,0 0 0,-5 12 106,-1 3 1,-4 11 180,5-1 0,-6 4-105,6 1 1,1 1 67,9-1 1,-2 0-115,7 1 1,-5-1-81,5 1 0,2-1 9,8 0 1,3-1-156,8-3 0,6-1-33,3-10 0,4 4-703,1-9 834,0-3 0,8 6 0,0-4 0</inkml:trace>
  <inkml:trace contextRef="#ctx0" brushRef="#br0" timeOffset="8733">1095 4836 7774,'-15'0'0,"7"0"0,-6-5-1334,4 0 1286,3 0 166,1 5 1,14 0 55,7 0 1,2 0 101,9 0 1,-6-5-143,5 0 1,6-2-94,4 2 0,1 3-294,-6-3 1,5 2 103,1-2 0,1 3-71,-1-3 1,-4 3 8,3 2 1,-9-5 210,-6 0 0,3-7 0,1 4 0</inkml:trace>
  <inkml:trace contextRef="#ctx0" brushRef="#br0" timeOffset="9008">1202 4532 7411,'-15'0'-219,"6"2"-29,4 3 0,4 0 85,1 10 1,0-2 407,0 13 1,1-1-150,4 5 1,4 3-303,6 2 0,0 2 113,0 4 1,-6 1-16,-4-6 1,2-1-22,-2-5 0,1 4 72,0-3 1,-5 2 56,4-7 0,-3-3 0,-2 3 0,7-8 0,1 4 0</inkml:trace>
  <inkml:trace contextRef="#ctx0" brushRef="#br0" timeOffset="9330">1780 4806 7794,'-7'-9'-680,"5"-4"686,-4 11 1,7-5 17,4 7 0,9 0 12,6 0 1,7 0-42,-2 0 0,4 0-3,2 0 0,-3 0-57,-2 0 0,2 0-127,-2 0 0,-3 0 77,3 0 1,-3 0-1,3 0 1,-4 0-55,0 0 1,-5 0 168,3 0 0,-8-5 0,-2 0 0,0-7 0,5 4 0,0-7 0,1-1 0</inkml:trace>
  <inkml:trace contextRef="#ctx0" brushRef="#br0" timeOffset="9580">2023 4562 7712,'-13'15'0,"2"1"0,-2-1-190,3 0 1,3 9 71,2 6 1,3 1 137,2 4 1,7-1-170,3 1 1,4-3-235,1 4 0,-2-11 219,-2-4 1,2 0 163,-3 0 0,-3 13 0,6-9 0,-4 12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5:14:58.964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189 323 7930,'-20'0'-44,"-2"0"1,1 0 0,0 0 0,2-1 132,2-4 1,2 4 0,2-4-326,-1 4-156,1 1 265,5 0 95,2 0 1,17 0 102,2 0 0,4 0 167,-4 0 0,7 1-39,2 4 1,5-2-105,4 6 1,4-2 15,5 2 0,2 2 5,3-7 0,3 7-76,6-2 1,6-3 0,2-2 1,6 2-136,4-1 0,1-1 25,3-4 0,-2 0-144,-7 0 0,-4-4-273,-1-1 1,-11-4 209,-1 5 0,-8-5 276,-6 4 0,2-11 0,-3 1 0</inkml:trace>
  <inkml:trace contextRef="#ctx0" brushRef="#br0" timeOffset="476">1253 0 7978,'-32'0'0,"1"0"0,1 0-361,7 0 0,4 0 217,5 0 0,3 6 458,2 3 1,3 3-472,6 2 0,6 1-5,3 3 0,4-3 61,5 3 1,3-4 44,6 0 1,6-1 76,3 1 1,-2-1-17,2 1 1,0 1 124,4 3 1,-5-3-126,-4 3 0,2-2 128,-2 2 1,-5-1 23,-8 5 0,-9 0-72,-5 5 0,-5 5 44,-8-1 0,-6 5-62,-12-5 0,1 5 39,4-4 1,0-2-165,8-8 1,-1-2-207,11-7 0,1 1 264,7-1 0,16 0 0,8 1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5:15:06.613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109 391 7955,'-14'0'1119,"1"6"-535,-1-4-348,1 10 0,5-9-275,4 6 1,2-5 117,2 5 1,0 0-140,0 5 1,5 3-35,-1 1 1,5 6-36,-4-1 1,4 2-295,-5 2 1,1 5 238,-5-1 1,4 0-1149,1-4 1332,-1-6 0,2 5 0,2-5 0</inkml:trace>
  <inkml:trace contextRef="#ctx0" brushRef="#br0" timeOffset="176">135 122 7961,'-26'6'484,"3"1"94,1 7 1,5-2-956,-1-3 0,5-2-292,4-2 104,3-4 1,7 10-117,4-7 681,2 7 0,13-10 0,1 5 0</inkml:trace>
  <inkml:trace contextRef="#ctx0" brushRef="#br0" timeOffset="969">311 351 7961,'-6'40'222,"3"-4"166,-6 0 1,6-6-55,-2 1-214,4-2 47,1-2 0,0 1-61,0 4-53,0-4 0,0 5 173,0-6 0,0-2-28,0-2 0,1-4-230,4-5 217,-4-7-384,11-1 1,-6-12 58,3-3 1,1-10-204,-5-8 1,5-5 118,-1-4 0,2-3-42,-2 4 0,3 0 192,-3-1 0,3 2-35,1-2 0,1 3 265,-1 6 1,1-1-92,-1-4 0,2 10-153,3-1 1,-3 7 17,3 2 0,-3 7 30,-2 2 1,-4 7 84,0 7 0,-4 1-10,4 13 0,-5 1 112,5 7 0,-6 2-120,2 3 0,-4 3 168,-1-3 1,2 3-54,2 1 0,-2-1 110,2-3 1,-2-3-8,-2-6 0,4 0-229,1 0 1,1-11 107,-2-2-185,4-10 0,5-4-65,1-9 1,-5-9 99,0-4 0,-5-5-240,5-5 0,-2-2 92,2-6 1,3-1-19,-3 1 0,-1 4 104,1 0 1,-2 0 132,2-4 1,3 5-34,-3 4 1,3 4-27,2 4 1,-2 4 3,-3 6 130,3 5 0,-5 8-74,7 9 1,-6 4-29,1 5 0,-1 5-27,1 8 1,3-1 15,-3 6 0,3-1-21,1 0 0,1 4 10,-1-3 0,1-3-2,-1-1 0,5-1 176,0-4 1,2-3-101,-3-11 1,0-5-52,5-4 0,-1-2 15,2-2 0,1-6-91,-6-3 0,1-8 93,-1-1 1,-3-10-49,3 1 0,-5-3 68,-4 3 1,2-4-5,-7-1 0,5-5-53,-4 1 0,-1-1 16,-4 1 0,0 3-277,0 6 1,-4 1-73,-1 4 203,-5 3 83,2 11 1,-5 4 38,-1 8 0,1 10 26,0 8 1,4 5 175,0 4 1,1 4 71,-1 5 1,-3 1-85,3-1 0,3-4 114,2 0 1,2-2-40,2 2 1,0-4-185,0-10 0,2-3 82,2-5 1,4-2-177,5-3 1,2-9-104,3-9 0,-3-5-238,3-4 1,1-7-258,-1-6 0,5-1 254,-5 5 1,0 0 106,-5 0 1,1 2 18,-1 2 0,-4 4-331,0 6 0,-4-1-170,4 1 742,-6 5 0,7 4-1,-6 8 0,2 8 0,-1 6 0,-4 6 0,11-3 0,-4 6 0</inkml:trace>
  <inkml:trace contextRef="#ctx0" brushRef="#br0" timeOffset="1433">1859 297 7912,'-13'-21'219,"-1"2"-111,1 5 1,-1 1-106,1-1 827,-1 7-107,1 1-779,-7 0 15,-1 10 0,3-2 142,0 11 1,6 7 7,-5 2 1,6 3 8,2 2 1,5 0-3,-5 0 1,6 2-401,-2 2 1,4-2 163,1 2 1,1-4-56,4-5 0,-2-1-32,6-3 1,1-7-67,8 2 0,-3-8 120,3-1 1,3-4-82,1-4 0,-1-5 50,2-9 1,-7 1 30,2-5 0,2 4 181,-3-5 1,1 5-78,-4-4 0,-5 6-50,0-2 0,-6 3-62,1 1 792,-2 1-448,-2 5 0,-2 4 1,-2 8 1,1 10 266,-6 8 1,0 5-172,-5 4 0,5 10 130,0 8 0,1 5-84,-6 4 1,-1 8 121,-3 6 1,3 10-325,-3-1 1,-1 3 697,1-3 0,-5-6-301,5-4 0,-6-3-271,2-5 1,-3-4-253,-2-5 1,-6-6 107,-3-3 1,-3-6-84,-1-8 0,-1-7 73,1-15 1,4-3-635,0-6 1,6-12 228,-1-6 0,8-7-434,5-7 0,9-8-36,5-9 0,2-10-38,2-4 0,12-2-266,6-3 0,8 0 1083,5-4 0,0 1 0,10-2 0,5 4 0,5 5 0</inkml:trace>
  <inkml:trace contextRef="#ctx0" brushRef="#br0" timeOffset="1594">2021 297 7851,'-12'9'0,"3"0"2212,-3 0-1429,4-2 1,1 5 34,2-3-314,-2 3-209,5 8 0,-4-1-1435,6 4 744,0 8 0,2-9-644,2 10 0,-1-2 503,6 1 1,-4-2-505,4 2 1041,0-3 0,4 5 0,1 2 0</inkml:trace>
  <inkml:trace contextRef="#ctx0" brushRef="#br0" timeOffset="2625">2115 28 7868,'-14'0'0,"-4"-2"813,0-2-653,6 2 1,2-5 633,6 2-667,-1 4 0,7-5-894,2 6 1,3 0 225,7 0 1,4 1 115,0 4 1,1-2 166,-1 6 0,-3 0 258,3 4 0,2 2-30,-2 3 0,0 1-107,-5 4 1,-1 2 202,-3-2 1,1 7-67,-5 1 0,-1 7 351,-4-3 1,0 10-159,0 5 0,-4 2 401,-1 2 1,-5-6-236,1-3 1,1-9 741,0-5-565,5-3-518,-3-13 0,6-4-1,0-16 0,4-8 111,1-10 0,5-6-520,-1-3 1,3-10 221,1 2 0,5-4-370,0 4 0,0 4 174,-4 0 1,1 8 3,3 1 0,-3 1 123,3 8 1,-3 2 64,-2 7 1,0 5 176,1 8 1,-1 4-57,1 5 1,-1 6 286,1 4 1,-1 4-132,1 4 0,-1-2 187,1 2 1,-1-2-104,1-3 0,-1-3 29,0-1 1,1-4-86,-1 5 1,2-11-8,3 1 1,-3-8-101,3-1 0,-3-2 60,-1-2 0,1-8-69,3-5 1,-3-7 48,2-7 0,-2 0 42,-1 0 1,-2-1-51,-3-3 0,3 2-99,-3-2 1,1-2 22,-1 1 1,2 1-58,-7 4 1,1 5 26,-5-1 1,0 7 83,0-2 163,0 9 0,-2 1-117,-2 4 1,-4 2-18,-5-2 1,-2 8-107,-3 5 1,1 5-125,-5 4 1,6-2 101,-2 7 0,3-5 25,1 4 0,1 0-145,-1 5 0,2 0 75,3 0 1,3-4-157,6-1 0,0-4 26,0 5 1,2-9 212,2 0 0,4-7-69,5-7 1,7 0 13,2 0 0,-1-6-82,1-3 0,1-2-143,4-3 1,-5 2 136,1 3 1,-7-3 169,2 3 0,-3 2-79,-1-2 79,-7 6 198,-1-3 1,-7 7-38,-4 4 0,2 7-47,-6 6 1,0 6 70,-4-2 0,-1 9 97,1 5 1,-1 5 264,1 4 1,-1 4-192,1 9 0,-5-1 327,0 6 1,-6-3-246,2 7 1,-4-7-162,-1 7 1,0-4-5,0 0 1,-6 3-203,-2-3 0,-1-2-20,-5 2 0,4-5-91,-8 5 0,-3-3-199,-1-2 1,2-5 159,2-13 0,5-7-398,4-6 1,-1-8 215,5-10 1,7-10-239,7-13 0,9-7 138,4-10 0,7-9 134,7-10 1,7-4 56,16-4 1,2-3 74,7-7 1,9 1 11,4 0 1,5 1 90,-1 3 0,3-3 192,7 3 0,5-1-84,3 1 1,2 9 398,-2 9 0,-5 10-113,-13 3 1,-4 11 49,-18 8 1,-6 5 820,-17 8-206,-5 0 1,-2 2-213,-6 2 1,0-1-372,0 6 0,-2-1-105,-2 1 1,1 7 89,-6-2 1,6 2-226,-2-3 0,-1 1-247,2-1 1,-1-4-636,5 0-676,0-6-1804,0 9 3118,0-10 0,12 4 0,3-6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5:15:05.729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176 162 7953,'-19'13'0,"-1"2"70,-2 3 1,2-1 10,7 5 0,5-4 562,4 4 1,2 5-208,2 5 0,2 1 35,2-2 0,8-4-98,6 0 1,6-6-236,-1-8 1,-2-5 39,1-4 0,0-4-59,5-4 0,3-8-175,-3-6 1,2-6 110,-11 2 1,0-4-381,-5-1 0,-6-4 142,-2-1 0,-5 1-300,-5 4 0,-4 2 189,-8 2 1,-4 4-179,-6 5 0,0 2 136,0 3 1,-5 3-12,1 6 0,-5 2-4,5 2 0,-1 8 68,5 6 0,6 5-449,3-5 732,3-1 0,8 3 0,1 1 0</inkml:trace>
  <inkml:trace contextRef="#ctx0" brushRef="#br0" timeOffset="310">688 0 7953,'-14'20'-13,"5"-4"7,0 6 0,2-1 290,-2 2 0,-3 7 434,3-3 0,-3 9-360,-2 0 0,1 1-122,-1-1 0,6 1-10,-1-5 1,4-2 217,-4-8-470,6-9 37,-3-7 0,12-12-10,3-2 1,3-10-6,1-5 1,-2-4-313,2-4 0,-2-2 87,7-3 0,-2 3 90,2 6 1,-1 0 426,5 0 1,-4 2-117,5 2 0,-5 1 32,4 8 0,-4-1-83,4 11 1,-4 1 96,5 8 0,-7 3-42,2 10 1,-3 5 119,-1 8 1,-2-1-96,-3 6 0,2-4 31,-2 3 0,3-3-263,2 4 0,-1-11 111,1 2-80,-1-9 0,7 8 0,1-6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6:09:16.623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55 927 7730,'-11'5'0,"4"-4"-198,0 2 1,4 0-819,-1 1 1408,-2-3 0,4 4 14,-5-5-370,4 0-60,-2 5-20,5-4 50,0 9 0,0-8 2,0 5-35,0-4 0,0 3 7,0-2 1,0-2-48,0 5 63,0-4 4,0 7 1,0-4-1,0 5 1,0 0-17,0 0 1,0-4 5,0 1-8,0-1 0,0 4-16,0 0 0,0-4-41,0 1 19,0-1 0,0 4-69,0 0 116,0 0 0,0 0-4,0 0 16,0 0 0,0 0-36,0 0 0,0 0 116,0 0 0,0-3-29,0-1 185,0 0-155,0 4-31,0 0 0,1-1 106,3-2-86,-3-4 0,5-4 45,-2 0-46,-3 0 1,8-1-86,-5-2 1,0-4 59,0-4 1,-1 0-129,4 0 0,-3-1 57,3-3 0,-3 3-12,3-3 1,-3 3 21,3 1 1,-3 1-10,3 3 0,-3-2-86,3 6 91,0-6 1,4 8-75,0-3 1,0 3 51,1 1 1,0 5-8,2 2 0,0 3 63,4 1 1,-4 4 3,0 0 1,2-1-18,-1-3 1,-1 0 81,-7 0 1,3-1 130,-3-3 0,-1-2-53,2-5 0,-5 0 22,5 0 1,-6-2-97,2-5 1,-3-6-150,-1-9 1,0 0-7,0 0 0,0-4-223,0 1 1,-1-5 115,-3 5 1,2-1-44,-6 4 0,6 1-237,-2 3 1,-1 2 452,2 5 0,-6 0 0,3 0 0</inkml:trace>
  <inkml:trace contextRef="#ctx0" brushRef="#br0" timeOffset="521">706 971 7729,'-11'0'99,"0"0"0,0 0 131,0 0 0,0 0-13,0 0 1,0-1-319,0-3 0,0 3 89,-1-3 1,1 3-177,0 1 1,0 0 47,0 0 1,4-2 31,0-1 1,-1 2 127,-3-3 0,4 3-253,0 1 112,-1 5 1,-2 1-72,3 5 1,-1 0 200,4 0 0,-3 1 0,3 2 0,1 1 1,2 1-1,1 2 92,0-1 121,0-4-232,0 3 1,1-5 30,3 0 0,-1 0 54,4 0-50,0-5 1,4-1-12,0-5 0,0 0-37,0 0 0,-1-5 38,-3-2 1,3-3-43,-2-1 1,0 0 30,0 0 1,1 0-1,-1 0 1,-2 1 0,1 3 1,-3-3 0,3 3 0,-4 1 3,0-2-4,3 6 0,-4-4-242,1 2 233,-1 3-265,-2-4 102,0 5 120,0 5 0,0 1-5,0 5 0,0 0-6,0 0 1,0 0-56,0 0 1,0 4-3,0-1 1,-4 1 114,0-4 0,1 0 0,-2 5 0,-1 1 0</inkml:trace>
  <inkml:trace contextRef="#ctx0" brushRef="#br0" timeOffset="1514">816 960 7723,'0'11'-201,"0"0"100,-5 0 1,4-4 100,-3 0 279,-2-4-119,5 2 1,-4-4-644,5 3 324,0-3 1,0 5-94,0-2 0,0-2 65,0 6 1,0-1 127,0 4-9,0-5 46,0 4 1,0 0 69,0 4 1,0 1-127,0-4 0,0 1 78,0 3 0,0-3 527,0 3-299,-5 2 1,3-5 147,-6 3-285,6-8-47,-3-2 0,5-6-23,0-3 0,0-2-24,0-5 0,0-3 5,0-1 0,0-4-3,0 5 0,4-6 14,-1 2 1,6 1 3,-2-2 0,2 6 108,-2-2 1,3-1-29,-3 2 0,3-1-21,1 4 0,0 1-37,0 3 1,4-3-3,-1 2 0,1 4-35,-4 0 1,0 3-94,0 1 1,0 0-48,0 0 0,0 1 94,0 3 0,-3 2-68,-1 5 1,-3 1 37,3 3 1,-4-3 32,0 3 1,0 1 3,0-2 0,-1 6 27,1-2 0,-2-1 11,-1 2 0,-1-6 11,-2 2 1,0 1 3,-4-1 1,3-2-52,-3-6-24,4 3 69,-7-9-13,9 4 1,-4-6 9,5-3 0,2-5 2,1-6 0,0-5-8,4 2 1,4-3 4,4-1 1,1 0 45,-2 0 1,2 1-50,3 3 0,2-3 72,-3 3 1,-1 2-19,1 1 0,1 3 98,3 1 0,0 3-109,0 1 0,-5 3 9,-2-3 0,-3 4 18,-1 0-179,0 2 177,0 1-10,-5-5 18,-1 3 41,-5-2 175,0 4-385,-5 0 151,4 0-111,-4 4-227,0-2 203,-1 3 0,-1-4-107,-1 2 1,2 0 110,-1 4 0,-3-3 8,3 3 1,-2 1 47,2 3 0,-3-3-4,3 3 1,-3-2 20,-1 6 0,4 0 0,-1 1 0,1 0 0,-1 1 44,1 1-77,5-5 0,-3 7 15,5-6 1,0 1-39,0-4 1,1-4 40,3 1 1,-2-6-7,5 2 0,1-4 13,3-4 0,0-2 0,0-5 1,0-5-33,0-2 93,0-3-68,0-1 0,-1 0-2,-3 0 1,2 1 5,-6 3 1,5-2 24,-5 5 1,5 1-86,-5 3-10,1 0-37,-4 4-199,0 3 237,0 13 0,-4 0-11,1 9 0,-5 1 0,5 3 0,-5 0 12,5 0 0,-5 0-271,5 0 347,-1 0 0,-1 0 0,-1 0 0</inkml:trace>
  <inkml:trace contextRef="#ctx0" brushRef="#br0" timeOffset="2095">1511 894 7685,'0'20'0,"0"-1"63,0 2 0,-5-8 158,-3 5 0,2-4-88,-1 1 1,3-3-124,-3-1 1,3 0-141,-3 0 1,4 0 120,0 0 0,0-5-591,-1-2 252,3-3 199,-4-1 1,9-6 84,0-5 1,3-1-18,-3-7 1,4 5 82,0-5 0,0 2 24,0-1 0,1 0 16,-1 4 1,-2 2 129,1-3 0,-1 6-1,2 2 1,0 3-110,-4-3 0,5 4-27,-2 0 0,3 3-23,1 3 0,-4 8-76,0 8 1,2 3 42,6 4 1,-3-2-22,3 6 1,1-1 48,-2 4-530,6-5 341,-8 4 0,8-12 417,-6 2 1,2-13-85,-1-1 1,-3-6-28,3-2 0,1-10-102,-1-4 0,0-14-27,0-6 0,-1-7 7,4-3 1,-1-2 5,2-5 0,-4 0 86,-3-5 0,1 1-53,-2 0 1,1 0 149,-8 0 0,1 1-26,-2 3 1,-1 3-41,1 7 1,2 10 9,-1 8 50,0 11-113,-4 7 0,0 10-10,0 3 0,-2 8 85,-1 6-605,2 5 322,-9 15 0,7 1-202,-4 12 0,3-1 128,-3 9 0,3-2-45,-3 1 1,3-2 58,-3-4 0,4-2-98,0-3 1,-2 5 140,1-4 0,0-6 36,4-9 0,0-8 117,0-3 0,0-7 0,0-8 0,0-7 0</inkml:trace>
  <inkml:trace contextRef="#ctx0" brushRef="#br0" timeOffset="2313">1775 684 7667,'-23'22'0,"-3"0"0,3-5 339,-3-2 1,4-4 520,4-4 1,3 0 152,8-4-833,2-2 0,6 4-314,3-5 0,2 0 118,5 0 0,5-3-64,2-1 0,9-5 98,6 2 0,5-4-154,6-4 1,5-2-825,3-5 0,2 0 43,1 0 780,5 0 1,6-5 0,6-1 0</inkml:trace>
  <inkml:trace contextRef="#ctx0" brushRef="#br0" timeOffset="4007">2745 552 7649,'-11'-4'-778,"0"0"0,-4-3 1418,1 3 0,-2-3-164,1 3 0,2 1-420,-6 3 0,6 0-65,-2 0 1,3 3-47,1 1 0,1 6 6,3 1 0,1 1-183,2 7 1,3-1 144,-3 4 1,6 0-20,2 0 1,5 0-3,-2 0 0,4 4 19,4 0 1,-4-2 150,0-6 0,0 2-50,-4-5 1,-1 3 35,2-3 40,-6 0 26,3-4-121,-5-5 0,-1-1 7,-3-5 0,-3-2-89,-8-1 1,-1 0 93,-2-4 1,-3 0-17,3-4 1,2-1 14,1 1 1,-1 4 2,1 0 1,2 3 20,6-3 12,-3 4-3,4-2-9,-1 5 1,4 0-40,6 0 1,0 0 22,4 0 1,1 0 56,3 0 0,3 4-28,1 0 1,5-1 0,-2-3 0,3 0 30,1 0 0,0 0 14,0 0 0,4-3-8,-1-1 0,1-5 104,-4 2 0,0-4-80,0-4 1,4 2 6,0-5 1,-2-1-139,-5-3 0,0 4 75,-4-1 0,0 1-106,-4-4 1,-2 5 22,-1 2 0,-3 7-193,-5 0 207,0 6 1,-5-3-20,-3 5 1,-1 0-36,-2 0 0,-4 1-7,0 3 1,1-2 57,2 6 0,-2-1 0,-2 4 0,0-1 0,0-2-41,3 0 43,0-1 0,2 4-25,0 0 0,0 0-28,0 0 0,4 1-24,0 3 0,0-1 62,0 4 0,2-5 72,5 2 0,0-1 64,0 0 1,5-5 82,2 2 0,4-4-232,4 1 1,2-4-119,5-4 1,0 0 143,0 0 0,0-4-7,0-4 1,1-2-7,-1-1 1,0-1 34,0-3 0,-1-1-1,-3-2 0,-1-3-6,-2 3 1,-3-3-13,3-1 0,-3 0 39,-1 0 1,0 1 12,0 3 0,-4 1 94,1 2 1,-6 6-41,2-2 163,2 8-311,-5-2 2,4 5-31,-5 5 1,0 1 74,0 5 1,-1 0-125,-3 0 0,3 0 40,-3 0 0,-1 5 66,2 2 1,-5-1 51,5 2 0,-5-1 107,5 4 1,-6 0-64,2 0 1,-2 1-4,2 3 1,-3-1-84,3 4 1,-3 1 65,-1 3 1,-4-2-163,0-1 0,0 2 54,0-3 0,-2 3 30,-5 1 1,3-5 53,1-2 1,1-4 62,-2-4 1,0 1-34,4-8 88,0-3 0,6-14 53,1-5 1,3-5-22,5-6 0,0-5-84,0-2 0,0-4-32,0-4 1,4 3-90,0-3 1,8 1 66,-1 0 0,4 1-93,-1-1 0,3 1 61,6 2 0,-1 0-20,0 0 0,5 4 57,2-1 0,3 2-29,1-1 1,-4 2 58,1 5 1,-2 0-82,1 0 1,-2 5-72,-5 2 0,-5 4 96,-2 3 0,-3 4-7,-1 4 31,0 0 1,-3 1-37,-1 2 0,-4 4-55,0 4 0,-2 0 47,-1 0 0,0 1-69,0 3 1,-4-2 54,-4 5 0,-5 1-2,-2 3 1,-5-4-15,2 1 0,-3-1-15,-1 4 1,0-1 31,0-3 0,-4 3-13,1-3 0,-6 3-149,2 1 0,-3-5 93,-1-2 0,5-3-136,2-1 0,3-1 36,0-2 0,6-4 196,3-4 0,6 0 0,3-9 0,5-4 0</inkml:trace>
  <inkml:trace contextRef="#ctx0" brushRef="#br0" timeOffset="4490">3451 585 7649,'11'0'0,"0"0"0,-4 0 109,1 0 1,-1-1 45,4-3 1,-4 2-13,1-6 1,-6 1-1,2-4 1,-2-4-124,2 0 1,-3-1 236,3 2-554,-3 2 235,-1-9 1,-4 7 6,1-4 1,-6 8 145,2-1 0,1 4-126,-2-1 0,1 3 15,-4 5 0,4 0-60,-1 0 0,1 2 82,-4 1 1,-4 3-100,0 5 0,-1 4 67,2 0 0,2 4-121,-3 0 1,-1 2 69,1 1 1,-3 0 31,3 0 1,0 1 126,4 3 1,-2-3-65,2 3 0,-1-3 121,8-1 0,0-5-112,4-2 0,2-4 20,1-4 0,5 2-32,6-5 0,2-4-6,3-4 1,1-8-102,-1 1 0,-2-4 71,1 0 0,-3-1-78,3-2 1,-3-3 54,3 3 1,-4 1 33,1-2 0,-7 5-6,0-5 1,-1 6 42,4-2 0,-5 3 21,-2 1-35,-3 5 0,-2 2-190,-3 8 1,2 1 35,-6 2 0,2 6 86,-1-2 1,-2 4-12,5 0 1,-3-2-7,3 6 0,-3-6-59,3 2 1,1 1-281,3-2 415,0 1 0,-5 1 0,-1 1 0</inkml:trace>
  <inkml:trace contextRef="#ctx0" brushRef="#br0" timeOffset="5160">3793 464 7644,'-11'22'0,"4"0"0,-2-4 28,1 0 1,0-3 112,0 4 0,-1-6 50,1 2 0,-2-3-145,-1-1 0,0-1-238,0-3 0,4 3-328,0-3 339,-1-2 2,2 0 218,1-5 0,5-1-42,0-3 1,5-2 30,2-5 1,7-1 3,1-3 1,4 3 6,0-3 162,-3 3-69,4 1 0,-4 1 184,3 3-121,1-3-72,-2 4 1,4-5-7,0 0-35,0 5 4,0-4 1,4 4-245,-1-5 0,-3 3 36,-3 1 0,-2 1 25,1-2 0,2 0 126,-5 4 1,-4-1-11,-4 2-113,-5 1 565,3-2-298,-5 4 1,-1 0 92,-3 0 0,2 0-145,-5 0 0,3 0 46,-3 0-115,-1 0 1,-3 0-195,0 0 1,0 0 49,0 0 1,0 1-153,0 2 1,0 0 65,0 4 0,0 1-101,0 3 1,-4 1 160,1 3 1,-1-2 6,4 5 0,0-3 120,0 3 0,3-3-16,1 4 0,5-5 142,-2 5 1,3-6-107,1 2 1,1-7-35,3 0 0,2-6-27,5 2 0,3-4-20,1-4 0,1-2 4,-1-5 1,-2-4 17,6 1 0,-6-6 17,2 2 1,-3 2 14,-1 1 1,0-1 118,0 1 1,-1 1-54,-3 3 69,3 0 1,-9 3-228,3 1 122,-3 5 0,-1-2-174,0 8 1,0 2 97,0 5 1,0 5-53,0 2 0,0-1-18,0 1 0,0 1-67,0 3 1,0-1 28,0-3 0,0 2-97,0-6 0,0 2 59,0-1 0,0-3 190,0 3 0,5-8 0,1-2 0</inkml:trace>
  <inkml:trace contextRef="#ctx0" brushRef="#br0" timeOffset="5408">4421 1 7638,'6'0'0,"4"0"79,-3 0 1,-1 0 492,2 0-250,-6 0 1,4 0-81,-2 0 1,-3 8-323,3 3 1,-4 8-123,-4-1 0,-2 8-179,-5 3 1,0 8 181,0 3 0,-4 4-56,1 4 1,-5-3-101,4 3 1,1-4 100,3-3 1,0 0 253,0-4 0,3 0 0,1-4 0,5-10 0,-8 3 0,4-9 0</inkml:trace>
  <inkml:trace contextRef="#ctx0" brushRef="#br0" timeOffset="5840">4256 331 7635,'-11'6'-129,"-5"4"0,5-7-266,0 4 1,3-5 476,5 2 948,1-3-885,-3-1 1,7 0-242,1 0 1,5 2 85,6 1 1,0-1 9,4 1 0,1-2 110,3-1 0,3 0-136,1 0 0,5 0-59,-2 0 1,-1 0 65,2 0 1,-1 0-22,4 0 0,0-4 26,0-4 140,-5-2-130,-1-1 1,-5 0 176,1 0 0,-3 0-64,-1 0 0,-7-3-38,-5-1 1,-4 0-45,0 4 0,-6 1 10,-5 3 1,-5-2-64,-2 6 1,-4-5-141,0 5 1,-2 4 93,-1 6 1,0 4 51,0 4 1,1 2 175,3 5 0,2 4-22,5 0 0,1-1 91,3-3 0,2 2-174,5 1 1,6 2-18,5 3 0,10-3-150,8-5 1,3-4-252,1 1 0,2-7-43,1-1 0,2-4 60,3-3 350,-3-3 0,0 9 0,1-4 0</inkml:trace>
  <inkml:trace contextRef="#ctx0" brushRef="#br0" timeOffset="7751">3153 1268 7613,'7'2'-59,"1"1"0,-4-1-69,3 1 180,-5-2 0,3 1 125,-5 1 23,0-1-402,0 2 158,0-4 1,0 5-88,0 3 1,0-2 92,0 1 0,0 1-17,0 3 0,0 3 38,0 1 1,-1 3 62,-3-3 0,3 3-45,-3-3 1,0 3 7,0-3 0,-4 4-4,5-5 0,-2 1 6,1-4 0,2 0 100,-6 0-68,6 0 24,-8 0-55,9-5-11,-4-1 0,5-10 6,0-2 0,0-4 3,0-4 0,0 2-26,0-6 0,1 1-10,3-4 1,1 0-66,2 0 1,3 0 47,-3 0 1,3 3-38,1 1 0,0 0 65,0-5 1,1 5 3,3 0 1,-3 4-4,3 0 0,-3 1-2,-1 2 1,4 1 30,0 3 0,-1-1 12,-2 4 1,-5 0 0,0 4 1,-4 1-26,0 3 0,2 2 92,-1 5 0,0 1-12,-4 3-6,0-3-62,0 9 0,-4-5-2,0 3 0,-3 1 4,3-1 1,-3 2-16,3 1 1,-3-4-5,3 0 0,-4-4 18,0 1 0,3-3 17,2-1-106,-3 0 31,4-5 20,-3-1 1,5-6 6,0-3 1,4-6-7,0-5 0,4-4 7,0 1 1,5 0-4,2 0 1,0 5 123,-4-2 0,0 3-111,0 1 0,-2 0 100,-1-1 1,2 5-51,-3 0 0,3 4-23,1 0 1,-4-2-32,0 1 0,-3 0-225,3 4 157,-4 0 15,7 5 0,-9 1 113,3 5 0,1 2-79,-2 1 1,1-1 116,-4 1 0,1 0-33,3 1 0,-2-3-17,6 2 0,-5-1-15,5-2 0,-1 0-1,4 0 0,0-1 3,0-3 1,1 2-15,3-6 0,-3 1 70,3-4 1,1-1-64,-1-3 1,-1 0 9,-3-7 1,0 1 3,0-8 1,0 0 2,0-4 0,0 0 6,0 0 1,-3-4-3,-1 0 1,-1 0-7,2 4 1,-2 5-3,-3 3 1,-1 1 100,1 2-101,-1 5 0,-4-2-81,-1 4 1,0 0 30,-4 4 0,1 1-110,-2 3 0,-1-1 43,1 4 1,0 1-167,0 7 1,0-1 169,4 4 1,-3-3 33,3 3 1,0 0 101,4 5 0,0-3-123,0-1 0,0 2 48,0-3 1,3-1-11,4 1 0,0-4 11,8 1 0,2-7 1,2 0 0,2-6-18,1 2 0,3-8-24,1-3-120,0-8 141,1-7 1,-4-3-44,3-4 0,-4 0 31,-4-4 0,2 3 45,-6 1 0,1 1 3,-4-2 1,-1 7 90,-3 4 0,-1 7-23,-2 1 80,-3 0 0,4 11-38,-5 0 64,-5 5-137,4 11 0,-8 2-35,6 8 1,-6 1 44,2 2 0,1 2 9,-2-5 0,6 3-5,-2-3 0,3 0-7,1-4 1,0-5-54,0-2 2,0-3 1,9-6-5,2-2 1,3-9-90,1-6 1,-1-5-2,4-6 0,-3-4 60,3 0 0,-3-3 12,3 3 1,-4-3 30,0 3 0,2 0 18,-1 4 0,0 0 29,-4 0 40,5 5-58,-4 1 8,4 10 0,-7 2-37,-1 8 0,-3 3 12,-5 8 1,0 2-16,0 5 1,0 0-31,0 0 0,1 0-79,3 0 1,-2 0 61,5 0 0,1-1-3,3-2 0,0-5 38,0-6 0,1 0-20,3-4 1,-2-2 67,6-5 1,-5-5-62,5-6 0,-2-5 58,1-6 1,3-4 2,-3-4 1,2-1 119,-2-3 0,3 1-81,-2-9 0,1 4 14,2-7 0,-3 3-145,-1 1 1,-1 1 96,2 2 0,-3 6-44,-5 9 1,-4 3 70,0 12 1,-4 1 184,1 6-179,-3 3 0,-2 1 11,-3 7 0,-2 7-27,-5 1-140,0 9 55,0-1 0,0 12-116,0 1 1,0 4 60,0 4 1,0-4-31,0 1 0,3-1 9,1 4 0,3 0-101,-3 0 0,4-5 61,0-2 0,1-2-142,2-2 0,0-5 55,0-2 233,5-3 0,1-1 0,5 0 0</inkml:trace>
  <inkml:trace contextRef="#ctx0" brushRef="#br0" timeOffset="8110">4476 1059 7606,'-11'5'-13,"0"-4"39,0 3 1,0-3 31,0-1 0,0 0 37,0 0 1,0 0 47,0 0 1,0 0 58,0 0 0,3 0-268,1 0-4,5 0 23,-3 0 1,6 0 70,3 0 1,2 0-96,5 0 0,3 0 81,1 0 1,5 0-21,-2 0 0,3 0-87,1 0 1,1 0 108,3 0 0,-1 0-134,4 0 0,-5 0 6,2 0 1,-1 0-90,0 0 1,-1 4 89,1-1 1,-3 6-66,-3-2 1,2 3 43,-3 1 0,-6 4 36,-1-1 0,-3 7 84,-1 1 1,-2 0-89,-5 4 0,-1 1 49,-3-1 0,-3 1-62,-8-2 117,3-1 0,-4 3 0,5-5 0</inkml:trace>
  <inkml:trace contextRef="#ctx0" brushRef="#br0" timeOffset="8283">4873 927 7591,'0'11'1873,"-5"-4"-1678,-2 0 1,1-4-33,-2 0 1,5-1-361,-5-2 1,4 0-782,-3 0 978,5 0 0,-8 0 0,4 0 0</inkml:trace>
  <inkml:trace contextRef="#ctx0" brushRef="#br0" timeOffset="8612">4939 1257 7591,'6'22'0,"4"0"0,-3 1 0,-1-1 142,2 0 0,-1-4 305,4 0 0,0-4-361,0 1 1,0-4-62,0-4-348,0-2 1,0-5 35,0 0 299,0 0 0,-1-5 101,-2-2 0,0-7 35,-4-1 1,-1-4-111,-3 0 0,0-1 43,0-2 0,0-1 31,0 1 0,-4 4 11,-4 0 1,1 1-191,-4-2 1,2 3 34,-5 5 0,1 1-311,2 3 0,-5-2 9,-2 6 0,-3 0-108,-1 7 1,0 3 187,0 8 0,0 0 5,0 7 0,1-3 249,3 7 0,2 1 0,5-1 0,5 0 0,2-4 0,3-2 0,1-1 0,5 2 0,1-4 0</inkml:trace>
  <inkml:trace contextRef="#ctx0" brushRef="#br0" timeOffset="8973">5336 1125 7591,'0'22'0,"0"-5"425,0-2 1,0-6-57,0-2 1,-1 0-64,-3 4 1,-1-3-302,-2-1 0,-3 0-297,3 4 0,-3 0 164,-1 0 0,0 4-90,0 0 0,3 1 157,1-2-185,0-1 161,1 3 1,1-9-263,5 0 129,0-4 0,5 2 202,2-5 0,4-5 16,4-3 1,2-6 44,5-5 0,0-2-23,0-1 1,0 0-9,0 0 1,0 0 63,0 0 0,0 5 188,0 2 1,-5 3 55,-2 1 1,-3 1 84,-1 3-382,0 2 1,-4 6-67,-4 3 1,-2 3-214,-1 8 1,-3 2 112,-1 5 0,-4 0-72,0 0 0,-2 2-21,-1 1 0,0-1-111,0 1 1,4-1 21,0-2 1,-1-5 322,-3-3 0,0-1 0,0-2 0,0 0 0</inkml:trace>
  <inkml:trace contextRef="#ctx0" brushRef="#br0" timeOffset="9535">5490 563 7591,'-5'-6'-1131,"0"0"848,-2 2 0,-1-2 232,4-5 52,0 0 1,3 0-4,-3 0 36,3 0 0,-4 0 5,5 0 0,0 3 96,0 1 228,5 0-242,-4-4 0,5 0-140,-2-1 1,-1 5-106,4 0 1,-3-1 96,3-3 1,-3 0-65,3 0 0,-3 4 62,3 0 0,-5 3-82,2-3 183,2-1 335,-5-3 224,9 0-271,-9 0 466,4 0-147,-5 5 66,0-4-482,0 4 0,0-1-70,0-1 1,0 5-314,0-5 1,2 5 148,1-5 0,2 5-256,3-5 0,1 5 137,-1-5 1,1 5-28,2-5 1,2 6 94,1-2 0,0 3 24,4 1 1,-3 0-25,3 0 0,-4 5 119,1 2 0,-3 3-47,-1 1 1,-1 5 9,-3 2 1,2 3-95,-6 1 1,1 5 70,-4 3 0,-4 1-181,1 2 1,-6 1-101,2-1 0,-7 0-203,-1 0 1,0-1 7,0-3 0,1 2 439,-4-6 0,0 6 0,-4-3 0</inkml:trace>
  <inkml:trace contextRef="#ctx0" brushRef="#br0" timeOffset="9677">5755 1081 7593,'6'18'1699,"-2"1"0,1-6-2080,-2 2 1,2-4 467,-1-4 1494,-3 3-1581,4-9 0,0-1 0,1-6 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5:15:04.080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593 459 7924,'-8'0'-220,"-4"-6"0,9-2 638,-6-5 0,5-2-76,-5-3 0,6-3-56,-2-6 0,-1-4-67,2-1 0,-5-8-135,4 4 0,-5-6 117,1 6 1,1 0-127,-1 5 1,2 1 89,-2 12 1,-3 6-72,3 7 1,-3 4-43,-1 1 1,-1 3-133,1 6 0,4 1 40,0 13 1,0-1 77,-5 5 0,7 6-47,2 3 1,-1 0 82,2 4 0,-1-1-81,5 11 0,0-1 53,0 5 0,-1 1 33,-4 4 1,2 2-89,-6 6 0,5 1-6,-5-1 0,1-6-73,-1-2 1,-3 0-231,3 0 0,2-11-81,-2-8-1,2-9-66,-2 1-320,3-10 142,6-8 320,0-8 0,0-12-28,0-3 1,-2-3-36,-2-2 0,2-5 387,-2-4 0,2-2 0,-4-2 0,-1 0 0</inkml:trace>
  <inkml:trace contextRef="#ctx0" brushRef="#br0" timeOffset="368">175 822 7948,'0'-7'0,"-6"-5"0,-3 3-207,-3-3 212,-1-2 0,-1 1 220,1 0-331,-1 5 197,7-4 97,-11 5-285,9-1 207,-10-4 0,10 11 147,0-4 20,6 4-64,-9 1 213,10 0-180,-4 0-251,6 0 1,2 4 91,2 1 0,4 7-70,5 1 1,7 2 122,2 8 0,3-6-127,2 6 0,2-5 85,2 4 1,4 1-228,5 4 0,0-5 78,1 1 1,4-7 44,0 2 0,4-5 71,-4-4 1,0 2-3,-5-7 0,-1-1-111,-3-7 1,-8 1 79,-5-6 0,-13 4 58,-1-4 0,-6 5-45,-3-5 0,-1 1 221,-4 0 0,-4-4-126,-9 3 0,2-3-228,-7-2 0,-4 1-57,-4-1 1,0 5 62,4 0 1,0 6-222,0-1 1,0 2 88,0 2 1,5 0 2,-1 0 0,7 2-34,-2 2 0,4 4-194,5 5 0,3 1-51,6-1 1,2 1-415,2-1 904,10-5 0,7 4 0,6-5 0</inkml:trace>
  <inkml:trace contextRef="#ctx0" brushRef="#br0" timeOffset="1072">997 715 7948,'-14'0'-607,"1"0"385,-1 0 1,5 0 738,0 0 0,0 4-314,-4 1 0,-1 5-239,1-1 0,1 3 267,3 1 1,-2 2-91,7 3 1,-5-1 53,4 5 1,1 1-111,4 4 1,1 0 85,4 0 0,2 2-85,7-2 0,5 2 23,4-11 0,-1-2 27,5-7 0,-3-3 6,8-6 1,-3 0-468,3 0 1,-4-10 155,4-4 1,-1-8-50,-4-1 0,3-2 87,-8-2 0,-1-4-39,2-1 0,-8-4 89,-2 5 0,1 4-34,-5 4 1,-3 6-22,-2-6 0,-2 11-163,-2-1 153,0 8 1,-2-1 36,-2 6 0,2 3 12,-2 6 1,-2 0-82,1 9 0,-1 3 849,2 1 0,2 8-289,-2 2 0,2-1-112,2-4 1,2 2-85,2 2 0,-1-7-98,6 3 1,-1-8-76,1 4 1,7-11 80,-2 1 0,2-8-108,-3-1 0,2-4 70,3-4 1,-3-10-202,3-8 0,-3-4 52,-1-1 0,2 0-242,-2 1 1,2-3 6,-7-2 1,2 7 18,-2-3 1,-2 4 20,-2 1 1,-4 2-27,4 7 213,-4 0-40,-1 5 1,0 8 444,0 9 0,0 9-147,0 4 1,-4 4 150,-1 1 1,1 4-101,4 1 0,0-1-135,0-4 0,0-5-69,0 1 1,1-7 66,4 2 1,-2-9-91,5-4 1,6-10 56,4-4 1,6-15-292,-2-7 0,5-6 64,5-4 1,-4-4-42,3 0 1,2-4 48,-1 4 0,-1 2 300,-4 7 0,0 7 92,0 7 1,-6 7 720,-3 2-375,-3 5 1,-3 19-233,-3 2 1,-3 5 855,-6 0 1,-2 7-534,-2 7 1,1 5 9,-6-1 0,1 3-259,-1 1 0,-3 1-108,3-1 0,-3-4-108,-1 0 1,0-2-146,-1 2 1,2-7-792,3-7 0,-3-7 249,3-1-3354,-3-1 3858,5-11 0,1-2 0,6-8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5:15:02.784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203 93 7989,'-8'-13'0,"-2"-1"181,6 1 1,-5 4 269,4 0-156,1 6 1,4-2-42,0 10 0,0 7-187,0 6 0,0 7 106,0 2 0,0 6-161,0 7 0,0 2-174,0 3 1,0-2 146,0 7 1,0 4-123,0 4 0,-2 6 25,-2-1 1,1-3-126,-6-2 0,4-8 53,-4-5 1,6-6-1036,-1-8 1219,-4-12 0,1-25 0,-7-8 0</inkml:trace>
  <inkml:trace contextRef="#ctx0" brushRef="#br0" timeOffset="260">55 107 8048,'6'-14'203,"-5"1"-101,11-7 1,-3 5 110,9-3 0,-1 8 346,5 1 0,1 6-5,3-2-540,1 10 133,0 8 1,-1 8 0,-4 6-9,4 0 1,-13 6 3,1 3 1,-2 3-81,-8 1 1,1 2 4,-5 3 0,0-2 86,0 7 1,-6-2-178,-3 1 0,-9 3 24,-5-2 0,-2 1-358,-2-2 0,0 2-69,0-6 0,-1-5-255,-4-4 0,8-8 176,-3-1 0,9-12-288,0-10 0,3-5 793,2-5 0,-1-8 0,1-8 0</inkml:trace>
  <inkml:trace contextRef="#ctx0" brushRef="#br0" timeOffset="443">459 443 8048,'9'5'0,"0"-1"633,-6 7-416,9-10 0,-5 11 1202,7-3-922,-1 9 0,2 3-372,3 6 0,-2 6 59,7 3 1,-5 1-241,4-1 1,-1 1 76,2-5 0,2-7-1010,-2-7 0,2-4 539,2-5 0,-2-5 450,-2-8 0,2-10 0,-4-7 0</inkml:trace>
  <inkml:trace contextRef="#ctx0" brushRef="#br0" timeOffset="586">930 443 8005,'-27'14'0,"0"4"877,0 0-587,0-1 1,0 1 210,0 0 1,1 8 336,-1 1 0,-5 6-735,1 7 0,-1 0 1,5 1 0,2-2-820,3-3 0,2-3 152,7-6 564,5-7 0,2 0 0,6-7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5:15:00.520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215 579 8046,'-9'6'0,"0"3"0,6-1 353,-1 1 0,-2 0-67,1 4 0,1 1 136,4-1 0,0 5-401,0 0 0,0 6 14,0-2 1,4-1-357,1 2 0,1-5 131,-2 4 0,-3-4-372,4 5 0,-2-12 57,1 3 505,-2-4 0,4 4 0,-6-1 0</inkml:trace>
  <inkml:trace contextRef="#ctx0" brushRef="#br0" timeOffset="167">121 323 8104,'-21'0'0,"-3"0"0,6 0 0,0-4 0,4-1 0,1 1 0,5-2 0,4 5 417,8-4 0,8 8-2077,6 1 1660,6 1 0,3 1 0,8 1 0</inkml:trace>
  <inkml:trace contextRef="#ctx0" brushRef="#br0" timeOffset="464">323 512 8104,'-6'40'109,"0"1"56,-3-1 0,3-5-165,6-4 581,0-3-300,0-1 1,0 5 532,0-1-490,0-5 0,0-2-197,0-7 0,4 1 219,1-4-702,5-7 313,-2-1 1,5-12-21,1-3 1,-5-3 52,0-1 0,-5-2-461,5-3 0,-2-1-15,2-4 1,3-2-10,-3 2 0,2 2 213,-2-1 1,3 4 65,-3-4 1,3 1 360,1-2 1,1-1-127,-1 6 0,2 5 19,3 4 1,-7 1-55,2-1 1,-3 5 259,4 8 1,-1 4 65,1 5 1,-1 7 33,1 2 1,-5 4 1,0 1 0,-2 4-92,2 0 0,2 2-435,-7-1 1,5-5 128,-4 0 1,4-2-371,-5-7 1,7 0 421,-2-5 0,9-5 0,2-2 0</inkml:trace>
  <inkml:trace contextRef="#ctx0" brushRef="#br0" timeOffset="605">1023 566 8009,'0'19'0,"-6"-4"44,-3 3-215,3-3 1,-5-1 522,7-1 0,-2 7-232,1 2 0,4 2-441,-4-2 0,4 4 1,1-4 0,6-1 320,3 2 0,3-7 0,1 4 0</inkml:trace>
  <inkml:trace contextRef="#ctx0" brushRef="#br0" timeOffset="724">1023 377 8059,'-14'-6'-321,"2"3"-182,3-6 0,3 0-237,6-4 740,0-1 0,0 1 0,0 0 0</inkml:trace>
  <inkml:trace contextRef="#ctx0" brushRef="#br0" timeOffset="925">1252 0 8059,'-6'14'-300,"4"-1"0,-4-4 92,6 0 1,2 0 639,2 5 1,-1-1-137,6 1 1,0 3-5,5 1 1,-1 11-293,1-2 0,-1 10 75,1 4 0,-1 6-336,0 12 1,-1 8 150,-3 9 1,2 2-396,-7-1 0,5 0 268,-4-5 1,1-6-604,-2-8 840,-2-14 0,4-5 0,-6-12 0</inkml:trace>
  <inkml:trace contextRef="#ctx0" brushRef="#br0" timeOffset="1134">1225 633 8035,'7'0'-135,"5"-1"-67,-3-4 0,3 2 202,2-6 1258,5 6-750,-4-9 0,6 11 341,-3-4-547,3 4 1,1 1-148,1 0 1,-2 6 63,1 3 1,2 4-180,-6 5 1,0-1 126,-5 5 0,1 0-879,-1 5 1,-1 0 420,-3 0 0,2-1-1573,-7-4 1864,1 4 0,1-11 0,1 4 0</inkml:trace>
  <inkml:trace contextRef="#ctx0" brushRef="#br0" timeOffset="1565">1656 485 7984,'9'5'256,"0"-1"0,0 5-360,4-5 0,2 7 22,3-2 1,3-2 230,6 2 1,0 0-80,0 5 1,4-5-2,1 0 0,-1-6-11,-4 1 1,0-2-1,0-2 1,-6 0-4,-3 0 1,-3 0-19,-8 0 1,-7 4-27,-9 1 0,-9 5-39,-4-1 0,-4 3 57,-1 2 0,0-4-176,1 4 1,3-4 99,1 8 0,5-3 180,-1-2 0,3 1-34,2-1 0,5 2-28,4 3 0,2-7 5,2 2 0,2-4-42,2 0 0,4 2-150,5-7 1,5 1 102,0-5 0,6-2-104,-1-2 1,-3-4 76,3-5 0,-2-1 22,1 1 0,2-5-5,-6 0 0,0 0-20,-4 4 1,-2 1-426,-3-1 357,3 1 0,-9 4 35,5 0 22,-5 6 0,3 3 299,-6 9 0,0 4-106,0 5 0,0-1-35,0 5 1,0 1-60,0 4 0,2 1 29,2 4 1,-2-9-305,2 4 1,2-9 122,-1 0 1,5-4 106,-1-5 0,3-3 0,2-6 0</inkml:trace>
  <inkml:trace contextRef="#ctx0" brushRef="#br0" timeOffset="1725">2464 54 7979,'-14'14'0,"1"1"0,-1 3 764,7 2-638,1 7 0,1 8 2229,1 5-1524,-1 7 0,5 8-430,0 3 0,-1 2-183,-4 3 0,4-5-1152,-4-8 1,8-4 193,2-6 740,5-5 0,4-2 0,7-6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4:04.122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66 320 8370,'-5'6'-1736,"4"-1"1930,-9-5-109,9 0 0,-5 0 111,2 0-69,3 0-164,-4 0 98,5-5 0,-3 3 82,-1-5 25,0 4-40,4-7-3,0 9 123,0-9-91,0 9 108,-5-9-122,4 4-8,-4 0 59,5-4-73,0 9-16,-5-9-76,4 9 158,-4-4-90,5 0-41,0-1 90,0-5-207,0 0 33,0 5 1,0-4-179,0 3 252,5-3-10,1-1 1,6 0-99,3 0 68,-3 0-38,9 0 1,-5 0-8,2 0 1,7-4 18,-3 0 1,6 1-9,-2 3 1,5 0-3,-2 0 0,-1 3-5,1 1 1,-4 4-57,1 0 1,-3 2 70,-1 1 1,-1 4 16,-3 4-16,-2 2 0,-5 4 67,0 1-64,0 0 0,-1 1-16,-3 2 135,-2-2-113,0 5 0,-4-8-11,3 6 193,-3-1-81,-1 4 0,-5 0 26,-2 0 1,-3-4-83,-1 1 1,-5 3 203,-2 4 0,2-1-209,-5-3 1,4 4 30,-5 0 1,0 0 52,0-4-398,0 0 195,0 0 0,1-1-192,3-3 1,2 1-360,5-4 1,5 0-318,2-4 433,3-5 524,1 4 0,5-4 0,1 5 0</inkml:trace>
  <inkml:trace contextRef="#ctx0" brushRef="#br0" timeOffset="367">165 1368 8112,'7'4'820,"-2"-2"-646,-5 3 298,0-5 591,0 4-354,0-2-640,0 3 59,-5-5 229,3 0-759,-7 0 389,7 0 159,-7 0-1698,2 0 1071,1 0 1,-2 1 480,4 2 0,-5-1 0,3 3 0</inkml:trace>
  <inkml:trace contextRef="#ctx0" brushRef="#br0" timeOffset="1257">1257 695 8598,'-6'0'-354,"1"5"431,5-4 0,0 9 124,0-3-303,0 3 91,0 1 0,0 1-107,0 3 208,0 2-84,5 5 0,-4 5-60,3 3 1,-3 1 4,-1 3-208,0-1 129,0 0 1,0-1 69,0-3 0,0 2-131,0-6 1,0-4 17,0-6 171,0-8 0,5-2 0,1-5 0</inkml:trace>
  <inkml:trace contextRef="#ctx0" brushRef="#br0" timeOffset="1467">1312 386 8180,'-16'0'0,"-2"0"-245,2 0 1,0-1 214,5-3 1,3 3 598,1-2-427,0-4-692,1 6 320,1-4 0,5 4 18,0-3-560,5 3 772,1-4 0,5 0 0,0-1 0</inkml:trace>
  <inkml:trace contextRef="#ctx0" brushRef="#br0" timeOffset="1857">1477 706 8180,'0'33'-1825,"0"0"1884,0-5 0,0 1 538,0-4 1,-1-1-339,-3 1 1,3 0-57,-2 1 0,0-2 186,-1 5-723,3 1 268,-4-2 1,5-1 65,0-5 0,0 0-226,0 0 107,0-5 38,0-1 156,0-10-60,0-1 1,4-6 34,0-3 1,4-3 0,0-8 0,1-3-52,2-8 0,2-2 3,1-5 1,0-1-179,4-3-14,1-2 243,3-5 1,0 3-2,0 1 1,0 4 12,0-1 0,-4 6 125,1-2 1,-2 8-141,1-1 1,-2 8 95,-5 7-37,0 0-189,-5 5 138,-1 1 0,-5 10-219,0 2 214,0 3-71,0 1 0,0 4-7,0-1 0,0 6 10,0-2 1,0 7-8,0 1 0,4-1-60,-1-3 1,6 4-7,-2 0 0,3 1-57,1-2 1,1-1-214,3 1 0,-1-1-559,4-2 917,0-5 0,4 4 0,0-4 0</inkml:trace>
  <inkml:trace contextRef="#ctx0" brushRef="#br0" timeOffset="2696">2304 805 8157,'-7'-5'-492,"-1"-2"307,6 2 0,-7-5 367,6 3 0,-6 1-42,2-1 1,1 3-256,-2-3 208,6 4 5,-8-2 31,4 5-75,-5 0 0,0 1-4,0 3 0,4 2 47,-1 5-129,6 0 81,-8 5 0,9 3-10,-3 6 1,-1 0-2,2 4 0,-1-1-10,4 2 1,4 3 4,-1 0 0,9-4-11,-1 4 1,8-7-32,-1 0 0,4-8-8,4-3 1,-2-4 1,6-4 1,-2-3-6,1-8 0,3-6-143,-2-4-13,2-11 167,1 2 0,-4-8-10,0-2 0,-3 1-9,4-8 0,-6 0-8,2-5 0,-7 1-12,0 0 0,-6-3-29,2-1 0,-4-1-58,-4 1 1,-2 3-74,-5-3 1,0 3-143,0 0 0,-1 6 889,-3 3 0,2 2-418,-6 5 0,5 2-121,-5 5 207,6 5-158,-3 1 1,1 5 96,1 0 1,-2 4 155,1-1-120,3 6-258,-4-3 231,5 5-245,0 5 1,-1 2 90,-3 8 1,2 2 25,-6 5 23,6 5-17,-8 6 1,8 7 6,-6 8 1,5 2-12,-5 6-207,6 8 82,-3-1 0,5 9 123,0-2-1030,0-3 1020,10 4 0,-3-7-9,8-5 0,2-11-6,1-15 1,3-10-7,1-8 0,-1-4-19,-3-4-117,3-2 229,-9-10 0,6-1-103,-4-5 0,-1-4 468,1 1 1,-1-6-528,-2 2 1,0-3-14,0-1 1,2-4-142,-2 0 1,3 1 64,-7 3 0,-1-1-126,1 1 288,-4 0 237,7 5-200,-9 6 0,3 12 255,-8 10 0,1 7-115,-4 7 1,3 7 204,-3 5 1,5 5 53,-2-2-94,3-2-237,1 0 0,0-5 38,0 0 1,6-6-110,5-5 0,6-6-168,9-9 1,2-7 175,5-7-554,5-13 364,-4 2 0,4-15-29,-5 0 0,0 0-55,0-4 1,-1-1 75,-2 1 1,-5 4 63,-6 4 0,-2 4 29,-2 0 1,-7 3-59,3 3 226,-7 8-27,1 6-164,-5 5 242,0 0-178,0 5 0,-1 3-16,-3 6 7,-2 3 14,0 5 1,-3 1-198,5-1 1,1 3 59,3 1 1,1 3-302,3-3 455,2 0 0,10 1 0,1 1 0</inkml:trace>
  <inkml:trace contextRef="#ctx0" brushRef="#br0" timeOffset="3396">4244 783 7973,'-15'-11'-602,"-8"0"1,0 0 1474,-3 0 0,7 0-297,1 0 0,-2 4-268,-6-1 0,4 6 28,0-2-754,0 3 387,5 1 1,-5 4 123,0-1-374,5 6 221,1-3 1,8 3 172,1 2-236,0-3 83,1 13 1,1-3-59,5 8-68,0 2 157,0 1 0,0 2-18,0-1 1,5 0 57,2 0-228,3 2 205,1-9 0,5 3 4,2-8-185,3-2 78,1-10 0,1-1 62,3-5-186,2 0 92,0-5 0,0-6 78,-2-7 1,-1-3-26,4-1 1,-1-5-83,2-3 1,-3-5 44,-5-2-177,0-4 215,0-4 0,-1-1-26,-3-6 1,2 1-3,-6-4 1,1-4-57,-4 0-406,5-4 581,-9 11 0,7-2 22,-11 10 0,1 4-74,-4-1 1,0 7 299,0 1-110,0 5 0,0 6 161,-5 0 144,4 5 0,-8 1-324,6 5 63,-6 0-72,8 4 1,-9 3 12,3 4 125,-3 0-197,-1 0 1,0 6-12,0 5 1,0 2 50,0 9 1,-4 3-55,0 8 0,-3 5 76,3 2-211,1 8 149,3 7 1,1 15 46,2 7-1402,4 3 1242,4-3 0,2 5 133,5 2-98,6-6 41,9-7 1,5-16-108,2-7 1,8-17 58,3-5 1,-2-15-192,-1-4 0,2-10-66,1-8 214,-2-5 27,5-11 0,-7-1-36,4-5 125,-4 0-97,2 0 1,-9-4-45,1 0-117,-11 0 88,2 9 1,-15-3 1310,-2 6-1240,-3-6 16,-6 3 1,-2 5 131,-8 4 0,-2 7-151,-5 5 541,0 2-305,0 10 0,0 6-51,0 7 485,-5 8-386,8 7 1,-6 6 146,6 5 161,3 0-289,0 0 0,10 0 153,3 1 0,3-3-61,3-1 1,13-6-619,10-9 0,9-6 192,6-13-1226,7-2 906,2-10 0,6-7 81,3-10 94,-3-5 1,9-6 0,-3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4:12.656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177 22 7674,'11'0'107,"-5"0"1,0 0 435,-2 0-547,-3 0-182,4-5 0,-5 3 26,0-5 128,-5 4 1,-1-2 0,-7 6-80,-1 3 0,0 2 146,-4 5 0,-1 5 135,-3 3 0,0 6-17,0 5 1,5 5 169,2 2 1,4 5-110,4-2 0,2-1 46,5 2 1,10-7-415,5-1 1,4-6 123,3-9 0,5-2-172,3-5 1,2-5-186,1-2 0,0-8-670,0-3 1057,-5-8 0,9-7 0,-3-6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4:09.138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298 750 8042,'6'5'-7,"-1"-4"0,-3 8 1,1-6 87,-1 1 114,2-4 107,-4 0-298,0-5 0,0 3-150,0-6 130,0-4 49,0 0 0,0-5-2,0 2 0,0 3 65,0-3 1,0 2 3,0-2 0,-1 3-125,-2-3 1,0 4 88,-4 4 0,-1-3-184,-3 2-55,0 4 216,-5-1 0,3 5-165,-5 0-30,4 0 118,-7 5 1,4 4-98,-5 6 1,4 5 94,-1-2 1,2 8-14,-1 3 0,-2 3-35,5 1 284,1 0-224,3 0 1,1 4 45,3 0 1,2 3 119,5-3 0,1-5 37,3-7 0,2-3-84,5-3 1,5-8-44,2-7 1,-1-3 49,2-1-67,-1-5 23,4-1 1,3-10 46,-3-3-295,2-1 224,-7-7 1,4-6 27,-3-8-235,3-2 74,-4-1 1,1-4-144,-4 1-9,-2-6 208,-1 3 0,1-10-12,-1-3 0,-5 3-45,-3 1-413,-1 8 458,-2 2 1,-2 2 27,-1 3 0,0 3 102,-4 8 0,3 4 139,-3 4-242,4 1 68,-2 2 1,4 9 35,-2 2 458,1 7-481,-3-1 0,5 7 2,0 1-169,0 3 133,0 10 1,0 1-34,0 6 1,0 0 15,0 2 0,0 9-17,0 6 0,0 0 22,0 5-24,5-4 19,-3 13 1,6-2-10,-4 6 159,4-1-153,-6 8 1,3-2 49,-5 3 1,3 3 8,1-7 1,0-6-22,-4-5-455,0-4 435,0-8 1,0-6-241,0-7 0,0-8-81,0-3-401,4-8 308,-2-2 135,7-5 264,-2-5 0,4-6 0,0-6 0</inkml:trace>
  <inkml:trace contextRef="#ctx0" brushRef="#br0" timeOffset="233">596 717 7956,'0'17'0,"0"-2"0,0-3-712,0-1 405,0 5 1,0 0 242,0 2 1,0 3 322,0-3 0,0 3-87,0 1-184,-5 5 2,4-3 1,-4 3-155,5-5 1,-4 2 26,1-2 0,-1 1-285,4-8 422,0 0 0,0-4 0,0 0 0</inkml:trace>
  <inkml:trace contextRef="#ctx0" brushRef="#br0" timeOffset="393">662 496 8001,'-5'11'273,"-5"-3"66,-4-1 1,-1-4-747,4 0-987,0-1 686,5-2 708,-4 0 0,9-5 0,-4-2 0</inkml:trace>
  <inkml:trace contextRef="#ctx0" brushRef="#br0" timeOffset="813">1004 629 7957,'11'22'-1038,"0"0"1,0-5 1800,0-2 0,-1-3-194,-3-1 0,3-5 37,-3-2-272,-2-3-306,0-1 55,0 0 1,-4-1 95,3-3 0,-3-2-133,-1-5 1,0-4-188,0 1 1,-1-6 115,-3 2 1,-1 2-147,-2 1 42,-3-2-2,4 5-38,-5-4 190,0 5 1,0 0-66,0 0 0,0 4-145,0 4 0,0 2 104,0 1 1,-1 1-135,-3 2 1,3 8 224,-3 8 1,2 7-62,-2 3 1,6 3 203,-2 1 0,4 4-62,0-1 1,2 6-51,5-2 1,0-5-15,0-2 0,5-9 26,2-2 1,8-6-11,3-8-173,-2-3 78,5-5 0,-4-7-77,5-4 0,4-5 76,-1-6 1,0 0-65,-7 0 1,2 0 38,-6 0 0,5 0-95,-4 0 0,-4 1 88,-4 3 0,-5 2-117,2 5 184,-3 0 0,-2 5 10,-3 2 0,-2 9-20,-5 6-26,0 0 14,0 10 1,1 0-1,3 4 0,-2 6-44,6-2-269,-1-2 357,4 5 0,0-4 0,0 6 0</inkml:trace>
  <inkml:trace contextRef="#ctx0" brushRef="#br0" timeOffset="1343">1732 640 7878,'-16'-5'0,"2"2"0,-4-4 124,4 0 37,-7 1 0,8 1-6,-5 5 0,3 0-94,-3 0 0,0 5 15,0 2 0,-3 4-342,3 4 165,2-3 34,-5 9 143,9-4 0,-8 1 75,6 1-205,-1-6 135,4 8 1,0-4-360,0 5 173,5-5 0,0 3 4,2-5 1,3-1-123,-3-3 1,4-5 84,4-2 1,2-3-125,5-1 0,3-1 111,1-3 1,5-2 47,-2-5 1,-1-3 20,2-1 0,-1-1 46,4 1 1,-4 3 147,1-3 1,-4 3-143,3 1 315,-5 5-172,3-4 1,-5 5-3,0-2 1,0-2 301,0 6-6,-4-1-212,2 9-67,-7 1 1,1 11 124,-6 5 1,0 6 19,-4 9 140,-1 7-198,-3 1 1,0 14 68,0 0 0,-1 11 115,-3 7 1,2 0-410,-5 4 0,-1-1 210,-3 1 0,0-2 304,0 6 0,0-15-133,0-4 1,0-12-720,0-7 1,-1-3 101,-3-3 0,3-9-111,-3-10 1,3-6 68,0-9 0,-3-2-144,-4-5 1,3-3 24,1-4 101,3-10-16,1-11 0,0-6-160,0-3 1,5-2 83,2-6 1,4 1-158,4 0 163,-3-5 288,9 9 0,-3-8 104,8 8 0,-3-3 0,14-1 0,-3 0 0</inkml:trace>
  <inkml:trace contextRef="#ctx0" brushRef="#br0" timeOffset="2055">1963 629 7738,'6'7'511,"-2"0"22,-3-4-294,4 7 1,-3-4-15,6 5 1,-5 0-328,5 0 102,-6 5 49,3-4 1,-5 9-228,0-3 0,0 7 106,0 0-130,0 1 165,0 1 0,-1 1 77,-3 5 1,2-1-108,-6-2 0,2-3 89,-1-5 1,-2-5 124,6-3-243,-6-1 107,8-7 1,-4-2-263,5-8 0,1-3-5,3-8 0,2-6 8,5-5 1,5-4 151,2 0 1,0 2 18,0-1 0,-3 4 120,3-1 1,-3 3 205,3 1 0,-1 4-112,2-1 0,0 6 41,-4-2 1,3 4 24,-3 4 1,0 2-8,-4 5 1,0 1 34,0 3 1,-2 3-166,-1 8 1,2 6-18,-3 4 0,-1 6 26,1-2 0,-3 5-94,3 2 0,0-1 30,0 1 0,3-1-17,-3-2 1,3-1-199,1-3 0,4-3 80,-1-8 0,6-7-43,-2-7 1,3-9-31,1-6 0,0-9-38,0-6 1,0-4 127,0 0 1,0-1 5,0-2 1,-1 4 16,-2 4 1,-3 1 6,-5 2 1,0 1 281,0 3-139,0 2 1,0 10 161,0 2 0,-3 4 38,3 4 0,-5 2 15,9 5 0,-5 4-92,5 0 1,-3 3-69,-1-3 0,0-1-133,0-3 1,0-4 154,0-4 1,4-2-221,-1-1 0,1-1-58,-4-2 0,-1-5-78,-3-7 1,3-3 116,-3-8 1,-2 3 18,-1-3 1,-3-1 41,-1 2 0,-1-1 20,-3 4 0,-7 0 161,-7 0 1,1 5-111,-2 2 1,1 6-209,-4 2 1,4 5-2,-1-2 0,5 9-156,-5 6 0,4 1 109,-3 7 1,5-1-142,-2 4 1,3-4 93,1 1 1,1-1 266,3 4 0,2-5 0,5-2 0,-5 2 0,-1 0 0</inkml:trace>
  <inkml:trace contextRef="#ctx0" brushRef="#br0" timeOffset="2379">3286 386 7617,'11'17'281,"0"4"-294,0-2 0,0 6 1,0 5 1,4 6 62,-1 5 0,4 0 120,-7 0 1,2 2-54,-6-3 1,-2-1 167,-1 2 1,-5-9-79,-7 1 0,0-8-119,-10 1 0,-1-3-73,-3 0 1,-1-3 36,-3-1 0,3-5-3,-3-6 0,-2 0-132,-1-4 1,2 0-260,1-4 1,3-2-16,1-1 0,-1-7-291,1-5 0,2-1 140,1 2 0,0 0 507,4-4 0,-5-1 0,3-3 0</inkml:trace>
  <inkml:trace contextRef="#ctx0" brushRef="#br0" timeOffset="2702">3672 111 8137,'5'6'1201,"-3"2"-1120,6-4 0,-6 5-226,2-2 1,-3 8 109,-1 3 1,0 8-71,0 3 1,0 4 135,0 4 0,0 7-25,0 7 1,0 7-6,0 1 1,-4 3-231,1-3 1,-2 4-107,1-5 1,3 0 146,-3-7 0,3-3-126,1-7 1,-1-8 21,-3-8 1,1-6 96,-4-5 1,3-6 194,-3-5 0,0-1 0,-4 3 0,0 1 0</inkml:trace>
  <inkml:trace contextRef="#ctx0" brushRef="#br0" timeOffset="3047">3440 618 7706,'-12'0'122,"-3"0"-717,3 5 509,-4 1 287,5 5 1,5 0-233,2 0 40,3-5-35,1 4 0,5-8 31,2 6 0,4-6-34,4 2 1,-1-3 213,4-1 0,0 0-23,4 0 1,0-4 9,0 1 1,5-6-92,3 2 0,2-3 98,1-1 1,3 3-216,1 1 0,4 1 92,-5-1 1,5 2-305,-4 5 1,-1 0 125,-3 0 0,-1 1-76,-2 3 0,-3 2 70,-5 5 0,-5 1 35,-3 3 1,-1 2-10,-2 5 0,0 0 18,0 0 1,-4 0 31,1 0 1,-2 0 17,1 0 0,2-3-227,-6-1 0,5-1-108,-5 1 369,1-2 0,-4-5 0,0 0 0</inkml:trace>
  <inkml:trace contextRef="#ctx0" brushRef="#br0" timeOffset="3228">4058 397 7708,'-16'0'2393,"3"-3"-1055,-1-1-1814,2 0 210,5 4-423,3 0-13,18 0 1,-4 0 493,12 0 208,-7 0 0,6-5 0,-4-1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4:18.490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949 507 7654,'-12'-30'0,"-3"1"357,3-1 0,-8-3-358,5 0 1,-3-1-425,3-3 0,-4 2 309,0-6 0,-2 2 242,-1-1 1,-1 7-130,-3 7 0,2 4 35,-5 3 0,4 5 17,-1 6 0,3 5-35,1 6 1,4 5-27,-1 6 1,2 5 36,-1 7 1,-2 3-42,5 8 0,1 3-35,3 8 1,3 0 3,1 7 1,3 2 3,-3 9 1,5 3-12,-2 5 1,-1-1-97,1 8 0,-1 1 121,2-1 0,0 5 1,-4-2 1,3-7-30,-3-3 1,3-14-69,-3-5 1,3-9 31,-3-1 0,4-11-107,0-8 0,0-8 57,0-3 0,0-8 143,-4-3 0,-1-9 0,-3-6 0,0-5 0,0-6 0</inkml:trace>
  <inkml:trace contextRef="#ctx0" brushRef="#br0" timeOffset="400">89 804 7703,'-18'6'-155,"-1"-2"-295,1 2 399,1-5 99,6 4-220,6-5 0,10 4 51,2 0 1,3 1 52,1-2 0,5-2 199,2 3 0,3-3-105,1-1 0,0 0 118,0 0 1,1 0 3,3 0 1,-1 0-107,4 0 1,-1 0 12,2 0 0,5 2-36,-2 1 1,6 0-49,-2 4 1,1 5 4,-1 7 0,-3 4-15,3 6 0,4 6 74,0 9 1,1 0 84,-6 0 0,2-1-106,3-3 0,0-4 8,-4-11 0,0-4 14,-4-10 1,-5-5-9,-2-2 1,-4-3 23,-4-1 1,1-8-27,-8-3 0,2-9-6,-6-2 1,-2-1-40,-1-7 1,-3 1-4,-1-4 1,-5 0 43,-2 0 1,-6 5-5,-2 2 0,-4 4 53,5 3 1,-6 2-58,2 3 0,-3 5-123,-1-2 1,1 7 24,3 1 1,-3 1-150,3 2 1,-2 2 82,2 1 1,2 0-110,5 4 0,0-1 72,0 2 0,1 1 187,2-1 0,4 2 0,4 1 0,0 0 0,-5 0 0,-2 0 0</inkml:trace>
  <inkml:trace contextRef="#ctx0" brushRef="#br0" timeOffset="738">1533 705 7685,'22'-5'0,"-5"4"122,-2-3 165,-3 3-282,4 1 1,-5 1 72,0 3 1,-1 3-82,-6 8 0,-1-2 124,-3 6 0,0 3 27,0 4 0,-5 4 117,-2 0 1,-3 1-124,-1 3 0,5-1 193,2 0 0,0-5 125,0-2-474,0-3 57,4-6 0,1-2 54,3-8 0,6-2-124,5-5 1,5-3 173,3-4-230,3-5 48,8-15 0,0-2-482,3-8 0,5-1 237,6-3 0,0 3-365,-4 5 0,0 5 88,0 2 0,0 6 89,0 5 0,-3 0 468,-1 8 0,1-3 0,3-1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4:13.890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815 771 7921,'0'-6'-869,"0"-3"873,0 1 1,0-2 393,0-1 1,0-1-263,0-3 0,0-7-126,0-7 1,0-4-71,0-4 1,0-2 50,0-5 0,-5-5-46,-3-3 0,-3 5 34,-3 3 1,1 4 4,-1 7 1,-3 5 7,-2 2 1,2 12-18,-1 3 0,1 7 21,-2 0 1,-2 9 10,3 6 0,1 1 34,-2 7 0,5 3 119,-5 4 1,5 4-105,-5 0 0,6-2-25,-2 1 1,3 4 84,1 4 1,0 5-87,0-2 0,5 3-3,2 1 1,3 5 42,1 2 0,0 5-3,0 2 1,0-1 41,0 2 0,0-2 167,0 2 0,-1-2-241,-3 6 1,-1-7 53,-2-1 1,-3-4-266,2-7 0,2-1-97,-1-3 0,5-7-119,-2-7 1,-1-4 128,1-4 0,-1 2-326,2-5 185,2-6-212,-9 1 616,4-9 0,-5 4 0,-5-10 0,-2-1 0</inkml:trace>
  <inkml:trace contextRef="#ctx0" brushRef="#br0" timeOffset="285">43 1245 7915,'-11'5'68,"0"-3"0,4 3 25,-1-5 1,6 1-72,-2 2 12,8-1 1,3 3-95,8-5 1,-2 0 103,6 0 0,-1 0-9,4 0 0,0 0-43,0 0 0,5-5-3,3-3 0,1-3 44,2-3 0,5-5-40,3-7 0,2-3-12,1-8 1,5-1 51,2-2 1,-2-3-6,-1 3 0,-3-3-64,-1-1 1,3-3-167,-3 3 202,-2-3 0,-9 8 0,0-5 0</inkml:trace>
  <inkml:trace contextRef="#ctx0" brushRef="#br0" timeOffset="1043">1156 143 7864,'0'-6'-994,"0"1"1199,0 5 0,0 5-196,0 2 0,0 4 0,0 4 0,0-2 2,0 6 0,-1 3 100,-2 4 1,0 5-50,-4 3 0,3 5-74,-3 9 0,-1 3 30,-3 8 1,-3 4 4,-1 11 0,0 4-250,4 11 0,0-3 247,0-1 1,1 1 32,3-5 1,-2-3-59,6-8 0,-1-6 102,4-13 0,1-4-66,3-11 1,-2 0 101,6-10-94,-1-6-24,4-4 1,1-10 265,3-2 0,1-5-297,2-7 0,3-5-67,-2-13 1,-2-3-5,1-8 0,0-2-93,5-5 0,-3 1 98,-1 3 1,0-2 19,-4 5 1,3-2 55,-3 6 0,0 2-37,-4 9 1,0 5-42,0 2 107,-5 8 1,-1 7 114,-5 7 1,0 12 43,0 3 0,4 8-97,-1 3 1,2 5 22,-1 7 0,-2-1-58,6 0 1,-1 4 119,4-1 0,0 0-43,0-7 1,0-3-26,0-8 0,4-3-69,-1-8 1,2-6-12,-1-9 1,-1-6-89,4-5 0,-1-5 76,1-2 1,2-9-145,-5-2 0,3-2 55,-3-5 1,0 1-38,-4-9 0,3 5 17,1-5 0,-4 4-3,-4-3 1,-4 4 18,0 0 0,-3 5 1,-3 2 0,-3 4 71,-5-1 0,-5 8 20,-3 3 0,-1 4 48,-3 4 1,1 2-52,0 5 0,0 3 23,0 4 0,0 1-81,0 11 1,4-1-101,-1 4 0,2 0 31,-1 0 0,2-1-203,5-2 0,4 1-295,-1-1 619,1-3 0,1 0 0,1-5 0</inkml:trace>
  <inkml:trace contextRef="#ctx0" brushRef="#br0" timeOffset="1686">1928 948 7863,'6'0'-907,"-1"-5"567,0 4 1,-3-4 910,6 5-366,-6 0 0,7 1-182,-5 3 0,0 1 29,0 2 1,-3 4 8,3 0 0,-3 1 3,-1 7 0,0-5 6,0 5 1,-1-1 48,-3 4 0,2 4-64,-5 0 1,3-1-21,-3-3 0,3 0 16,-4 0 0,5 0-14,-5 1 0,2 2 3,-1 1 1,1 0-1,2-4 0,2 0-6,-6 0 0,6-1-1,-2-3 0,3 3-15,1-3 0,0 2-17,0-2 0,0-2-4,0-5-1,0 0 0,5 0-16,2 0 0,-1-5 78,2-2-30,-1-3 1,4 3 213,0 0-219,0-1 0,0-6 38,0-1 1,0-3-81,0 3 1,0-5-3,0 2 0,0-6-34,0-2 1,0-5-171,0 2 1,0-3 89,0-1 0,4 0-69,0 0 0,0-4 141,-4 0 1,3 2-29,1 6 0,0-3 85,-4 2 1,0 2-29,0-1 0,0 8 111,0-1 0,0 7-54,0 1 0,0 1 78,0 2 0,4 7-80,-1 4 1,6 5 98,-2 6 1,-1 3-42,2 1 0,3 5 116,4-2 1,3-1-59,-3 2 0,-1-11-81,-3 0 1,1-7 154,-1-5 0,0-2-56,0-5 1,-2-6 85,-1-5 1,0-5-187,-4-6 0,0-1-118,-4-3 1,-4-2-227,1-5 0,-6 3 156,2 1 1,-3-2-204,-1-5 1,-1 2-99,-3 1 0,2 2-207,-6 5 1,1-1-14,-4 1 654,5 8 0,-4-8 0,4 9 0</inkml:trace>
  <inkml:trace contextRef="#ctx0" brushRef="#br0" timeOffset="3186">4034 805 7762,'-1'7'127,"-3"0"88,-2-4 1,-5 5-60,0-4 0,0 1-120,0-2 1,0 0 31,0 4 1,-2-3-223,-1 3 1,0-3 136,-4 3 1,-1 1-114,-3 3 1,0 1 39,0 3 1,0 1 64,0 2 0,1 3-152,3-3 0,-3 3 114,3 1 1,2 0 39,1 0 1,4 1 41,4 3 0,-2-1 92,6 4 1,-1 4-72,4 4 0,8 0 18,3-4 1,8 0 118,-1 0 1,7-1-78,0-3 1,6-8-28,-2-10 0,3-1 24,1-7 0,0-4 14,1-6 1,-1-13 5,0-6 0,0-7 1,0-7 0,0-4-4,0-8 1,0-5-33,0 2 0,1-9-364,3-2 0,-3-4-153,3-3 0,-4 0 435,-3 3-1791,2 3 1437,-9-4 0,3 1-32,-8 0 0,-3 6 222,-8 5 0,1 4 164,-4 3 1,4 4-70,-5 8 0,1 3 104,-4 8 1,0 3 278,0 8 1,0 2 3,0 5 454,0 5 1,0 2-562,0 8 1,-1 2-114,-3 5 1,-2 1-33,-5 3 1,0 3-9,0 8 0,1 2 24,3 5 0,-3 1-7,2 3 1,-1 5-137,-2 9 1,3 1 104,1 6 0,3 4-108,-3 0 0,4 10 56,0 9 1,2-1-234,1 8 0,0-7 276,0 0-714,0-8 683,0-2 1,0-16-22,0-7 0,3-13-2,1-13 1,5-7-166,-2-7 0,3-3 106,1-5 0,0-9-132,0-2 1,3-8 278,1-4 0,0-3-162,-4-8 0,1 1 379,3 0 1,-3-1-319,3-3 1,1 4-3,-2 0 0,1 1 11,-4 7 1,1-1 152,3 4 1,-3 6-48,3 5 1,-3 6 50,-1 9 1,0 3-14,0 8 0,0 7 82,0 7 1,2 8-155,1 3 1,0 3-1,4 1 0,2-1-42,5-2 1,0-3-126,4-5 1,1-4 128,3 0 1,-1-13-8,-3-1 1,-2-10-19,-5-1 0,4-8 52,0-3 1,-1-3 8,-3-1 0,3-5-20,-3-3 0,5-5 2,-9-2 0,4-4-30,-7 0 0,3-3-137,-3-4 0,0-2-59,-4-5 0,-1 4 34,-3-1 1,-2 1 60,-5-4 0,-6 1 114,-5 2 1,-2 7 149,-5 5 0,0 8-111,-4-1 0,0 8 108,-1 3 1,5 5-75,0 6 0,-1 10 103,-3 5 0,-3 4-169,-1 3 0,4 5 65,3 3 1,1 3-58,-4 4 1,5 2 24,2 5 1,3 0-15,1 0 1,1-1 38,3-3 1,2 6-3,5-6 1,0-3-32,0-8 1,8-9 33,3-2 0,7-6-245,-4-4 1,5-5 78,-5-6 0,6-3-84,-2-5 1,2-5-9,-2-3 0,2-1-3,-5-3 0,3 0 75,-3-3 1,3 3-13,-3-3 1,-1 3-49,-3 1 0,1 0 4,-1 0 1,-2 0 88,-1 0-115,1 5 164,-2 1-62,4 10 0,-4 11-1,0 9 0,-4 6-35,0 2 124,4 0 0,-1 5 0,5 1 0</inkml:trace>
  <inkml:trace contextRef="#ctx0" brushRef="#br0" timeOffset="3805">5798 1003 7689,'-5'22'22,"4"-1"-11,-3-3 1,3 3-103,1-3 0,0 3-159,0 1 1,1 0 358,3 0 0,-2 0-70,5 0 1,-3-1 74,3-2 0,1-3-79,3-5 1,-4 0-35,0 0 1,1-5-56,3-3 0,-4-1-134,0-2 0,1-3 154,3-4 1,0-5-64,0-10 0,0-2 30,0-1 1,0-4 8,0-4 0,4 0 88,-1 0 0,1 0-49,-4 0 1,1 0 7,3 0 0,-1 0 34,4 0 0,-1 1 66,1 3 0,3-3-61,-2 2 1,5-4 6,2 1 1,0-3-31,-4 7 1,0-3 7,0-1 1,0-4 132,0 1 0,-5-1-25,-2 4 0,-3 0-31,-1 0 1,0-3-2,0 3 0,-1 2 16,-3 9 0,2 5-2,-6 2-166,1 8 44,-4 2 137,0 5-232,0 5 1,-1 2 56,-3 8 0,3-1 42,-3 4 0,-2 0-3,-1 4 0,1 0 4,-2 1 1,5 0 65,-5 3 1,2 2 129,-1 5 0,1 0-135,2 0 0,3 6-15,-3 5 0,3 5-32,1 6 0,0 2 24,0 1 1,0 4-6,0 4 0,5-5-102,2-2 0,3-8-204,1-3 1,1-9-66,3-6 1,-3-7 351,3-11 0,-3-5 0,-1-10 0</inkml:trace>
  <inkml:trace contextRef="#ctx0" brushRef="#br0" timeOffset="3997">6150 838 7710,'-14'11'0,"-1"0"706,0 0 0,10-2-520,5-1 1,14 0-270,8-4 1,12 0-183,3-4 1,5-5 12,2-3 0,1-3-93,3-3 1,2-3 344,5-5 0,5-5 0,1-2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4:21.069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144 133 7933,'-11'0'90,"0"0"1,3 0 561,1 0-728,5 0 156,-3 4 1,5 4-292,0 7 0,0 2 54,0 5 0,0 5 88,0 2 1,1 9 49,3 6 1,-3 6-160,3 9 0,-3 4 26,-1 6 0,0 7 85,0 5 1,-5 0-11,-2-4 1,-3-3 92,-1-1 1,-4-2 152,0-1 0,1-10 5,3-12 1,3-9 17,1-6-85,4-10-62,-1-12 0,4-11-32,0-7 0,3-11-149,1-4 1,4-9 55,0-2 0,2-4-89,1-3 1,3-3 5,1 3 0,0 2 114,-4 1 1,0 4-14,0 3 1,3 0 11,1 4 0,0 1 114,-4 7 1,1 3-48,3 8 0,-3-2 130,3 6 1,-3 0 14,-1 7 0,-4 2-87,1 5 0,-1 4 75,4 0 0,-1 5-67,-3 2 0,3 3 7,-3 8 0,0-2 6,0 5 1,-1 2 5,1-1 0,3 6-71,-2 1 0,0-5-13,-1 2 0,3-7-89,-2-5 1,5-2 61,2-5 1,4-9-19,0-6 1,-1-9-59,4-6 1,-1-11-164,8-7 1,-3-8 42,4-3 1,-6-8-122,2 0 0,1-1 142,-2 2 1,1 1 53,-4 2 1,0 4 229,0 3 0,0 5-89,0 0 0,-3 9 55,-1 2 0,-4 5 50,0 6 0,-1-2 135,-2 6 0,-4-1 125,0 4-158,-4 5 1,5 1 47,-4 5-76,0 5-110,1-4 1,-4 9-119,2-2 0,2-1 92,-1 4 1,5-2-14,-2 5 0,-1 2-15,1-1 0,1 5-13,3-2 0,3-2-1,1-1 0,5-8 5,-2-3 0,3-4-94,1-4 0,0-2 62,0-5 0,0-1-76,0-3 0,2-7 59,1-7 0,-1-4-33,1-4 0,-2-2 8,0-5 0,-1-2-5,0-1 0,-4 1-20,0-1 264,1-4-208,-2 6 1,4-8 133,-3 6 0,-2 0-71,-1 7 0,-1 2-77,-3 5 0,3 1-42,-7 3-5,-2 2 172,0 10-56,-5 1 1,-1 5 25,-3 0 1,2 0 10,-6 0 1,5 6-79,-5 5 0,2 1 11,-1 6 0,-2 4-9,6 4 0,-5 8 24,5 0 0,-1 6-3,4 0 0,-4 3-27,1 1 1,-1 9-14,4 2 0,-1 9 18,-3 2 1,-3 5-162,-8 6 0,-2 9 303,-5 2 0,-2 6-409,-1-2 0,-3 0 479,-5-4 0,-4-2-43,0-5 0,3-7-81,1-16 1,3-5 19,-3-13 0,-2-8-2,5-10 0,1-9-146,7-10 0,-3-8-90,3-6 0,-6-10-490,6-8 1,1-4 639,3-4 1,3-2-730,-3-5 720,4-5 0,0-4 0,4-4 0,-1-1 0,-3-1 0</inkml:trace>
  <inkml:trace contextRef="#ctx0" brushRef="#br0" timeOffset="654">1797 816 7711,'-1'15'0,"-2"-1"0,1 1 0,-3 0 84,5 0 1,-3 4 9,-1 0 0,0 0-214,4 0 1,0 3 94,0 0 0,0 1-137,0 6 1,-1 1 14,-2 3 0,0 6 137,-4 5 1,4 6-40,0 9 0,-4 2 5,0 5 0,1 1 108,-1-1 0,3 4-21,-3-1 1,3 1-39,-3-4 0,3-1 69,-3-2 0,-1-7 113,-3-12 1,0-8 31,0-18-162,-5-2 0,0-6-51,-2-3 1,3-4-38,8-11 1,-3-4-133,3-10 1,-2-6 93,2-5 0,2-6-102,5-9 1,0-4-24,0-6 0,0-3 32,0-1 1,5-2 30,2 6 0,3-5 32,1 4 0,1-7 89,3 4 0,-2-1-26,6 8 1,-5 1 105,5 3 1,-1-1-52,4 8 0,0 3 133,0 7 1,0 3 71,0 1 0,4 3-77,0 5 0,-4 5-14,-4 2 1,-3 4-20,3 4 1,-4-2 107,1 6 1,-3-1-103,-1 4-45,0 0 1,-1 1-16,-3 3 1,2 2-91,-6 5 1,2 1-29,-1 3 0,-3 1 65,3 2 0,-3 3-64,-1-2 0,0 1 37,0 2 1,0 0-118,0 1 0,0 0 69,0 3 0,-4-2-134,1 5 0,-6-3 105,2 4 1,-4-2-149,-4 1 1,2 3-23,-6-3 0,2-3 88,-1-4 0,-3-1 179,2-6 0,-1-1 0,-2-3 0</inkml:trace>
  <inkml:trace contextRef="#ctx0" brushRef="#br0" timeOffset="1270">1908 1180 7711,'18'-1'-205,"0"-3"0,1 3-329,3-3 1,0-1 666,0 1 1,4-4 356,-1 1 0,6-3-247,-2-1 1,3-4-173,1 0 1,-3-5-56,-1-3 0,1 0-9,3-6 0,-5-1-114,-2-3 1,-3 0 35,-1 0 0,-5 4-116,-2-1 0,-4 7 105,-4 1 1,-2 5-1,-5 6 1,0 0 225,0 0 1,-5 5-68,-2 2 1,-3 4-31,-1 4 1,-1-1-31,-3 8 1,3-1 25,-3 9 1,2-1-27,-2 4 1,3 4 2,-3-1 0,-1 6 13,1-2 0,1 3-9,3 1 0,3 4 26,1 0 1,4 0-47,0-4 1,1 3 123,2 1 0,7 2-80,4-6 1,6-6-30,9-8 1,2-11-17,5 0 1,0-6-98,0-2 0,0-10-13,0-4 0,4-6-198,0-2 0,-2-1 376,-6-3 0,2-2-86,-5-5 0,0-1-59,-4-3 1,-2-1 7,-1-3 1,0 0 16,-4 4 1,0 0 29,-4 4 0,0 1 19,0 3 0,-4 2 36,1 5 1,-5 4 115,5-1 1,-5 6-66,5-2 1,-5 6-86,5 2 66,-6 5-59,8-3 1,-5 10 5,2 2 1,-1 8 38,-2 3 1,-3 7-10,3 0 1,-3 6 18,-1-2 0,1 8 77,3 3 0,-3-2 3,3-1 0,-3 1-48,-1-1 0,0 0 196,0-4 0,0-5 162,0-2-196,0-8-188,0-7 1,5-12-120,2-10 0,7-10-65,0-8 1,6-9-255,-2-7 1,3-2-35,1-5 0,0 0 171,0 4 0,2-5-457,1 2 0,0 5 341,4 2 1,-3 8 346,3-1 0,1 7 0,3 3 0</inkml:trace>
  <inkml:trace contextRef="#ctx0" brushRef="#br0" timeOffset="2188">3958 662 7711,'-24'3'0,"2"1"-53,2 0 1,-2-4-5,0 0 0,1 0 321,3 0 1,-2 0-156,5 0 0,-3 0-289,3 0 1,-3 0 108,3 0-134,1 0 96,-2 0 0,0 5 82,-3 2 1,-1 4 0,1 4 0,2-3 89,-1 3 0,4 2-128,0 1 0,-2 3 127,1 1 1,0 4-39,4 0 0,1 5 114,3 2 0,2 1-97,5 2 1,0 2 82,0-1 1,1-1-71,3-7 1,2 0-10,5-7 0,1-3-81,3-12 1,-1-2 83,4-5 1,-1-2-147,2-6 0,1-4 22,-1-10 1,-2-1-82,1-3 0,-1-2 113,2-5 1,0 0-17,-4-1 1,3 1 44,-3 0 0,3 0 15,-3 0 1,1 4 69,-1-1 1,-3 7-63,3 1 0,-3 1-3,-1 7 102,-5 4 50,-1 5 1,-5 11-116,0 5 0,0 4 5,0 3 0,0 7-25,0-3 1,0 6-1,0-2 0,4 4 136,-1 0 0,1-2-105,-4 1 1,5-1-64,2 2 0,4-3 25,4-5 1,2-4-82,5 0 0,0-9 9,0-2 0,4-4-138,0-3 1,4-1 152,0-3 1,0-3 31,0-8 0,-3-2-246,-5-5 0,0-5 39,0-3 0,0-2 30,0-1 1,-5-1 109,-2-3 0,-3 2 87,-1-6 1,0 10-44,0-3 1,-3 5 109,-1 0 0,-5 2-48,2 5 155,2 5 235,-5 1-254,4 9 1,-6 4-93,-3 6 0,2 4 3,-5 4 0,0 6-36,0 5 0,-3 1 40,3 7 1,-3 0-2,-1 7 0,4 2 22,-1 5 0,2 0-6,-1 0 1,1 2 90,2 1 1,3 0-115,-3 4 0,3-9-44,1-1 1,5-16-61,2-6 1,3-7-203,1-5 1,1-9 128,3-13 1,1-7-32,2-11 0,2-9 22,-5-2 1,1-4-121,-2 1 0,0 0 252,4-4 1,-3 2-75,3 1 0,-3 0 289,3 8 0,-3 2-58,3 1 27,1-2-76,3 9 0,-4 3-83,1 13 0,-5 3 16,5 3 1,-6 3-8,2 5 0,-3 7-126,-1 4 0,0 5-113,0 6 0,0 5 45,0 2 0,-1 4-56,-3 4 1,3-3-63,-3 3 1,3 1-10,1-1 1,0-2 57,0-6 1,2-2 210,1-5 0,3 0 0,5 1 0</inkml:trace>
  <inkml:trace contextRef="#ctx0" brushRef="#br0" timeOffset="3231">5391 728 7670,'0'-11'0,"4"0"-347,0 0 1,-1-1 314,-3-3 0,0 3 589,0-3 1,0-1-355,0 1 1,0-3-160,0 3 0,-1 1 5,-2 2 0,-4 1-74,-4 0 1,0 5-69,0 3 0,-1-2 91,-3 1 1,-1 2-159,-2 5 1,-3 3 29,3 5 1,-3 5 62,-1 3 0,0 2 43,0 1 1,1 1 94,3 3 0,-2 1-148,5 2 259,1 3-91,3-4 1,3 10 34,1 2 0,5 0-50,-2 0 1,8-3-22,3 3 1,4-4 41,4 0-156,2-6 97,5-3 1,0-8-47,0-4 0,1-5-120,3-10 1,-3-3 90,3-4 1,-3-6-103,-1-13 1,-3-4 42,-1-6 0,-1-5 59,1-6 1,-2-4-107,-5-4 1,0-1 52,0-3 0,1 1 34,-1-4 1,-2 4 46,-1 0 0,-2 0 13,-3-1 1,-1 3-19,1-3 1,-1 8 71,-2 3 0,0 5 53,0 6 1,0 5-73,0 10 1,0 5 98,0 3 0,-2 3 1,-1 3-110,1 3 0,-4 5-17,3 0 0,0 5-13,-4 3 0,1 3 5,-2 3 1,-1 3-82,1 5 1,-2 5 55,-1 3 1,0-2 14,0 1 0,0 6 1,0 5 0,4 4-3,0 4 0,3 3 4,-3 8 0,4 4 11,-1 6 1,3 6 1,1 2 1,4 2-52,0-9 0,4-2 224,0-5 1,5-6-195,2-9 1,1-11 42,-2-15 1,5-1-318,6-7 0,2 1 233,3-4 0,-3-5 236,-5-2 1,-5-4-252,-2-4 1,1-7-11,-2-7 1,1-8 5,-4-3 0,1-7-131,3-1 1,-3-7 25,3 4 1,-3-4 63,-1 7 0,0 0 132,0 4 0,0 1-49,0 3 1,-1 3 70,-3 8 1,3-1 12,-2 8 405,-4-2-274,1 12 0,-5-4 1,0 6-92,0 3 0,0 2-29,0 5 1,0 4-53,0-1 0,-3 10 31,-1-2 1,-1 6-12,1-2 1,3 4 45,-2 0 0,1 1 20,2 2 0,0 1-99,0-1 1,0-4 2,0 0 1,5-5-131,3-2 1,1-6 62,2-9 0,0-2-65,0-5 1,0-6 1,0-5 1,2-6-81,1-9 1,-1 1 95,1-4 0,-3 0 23,-3-4 1,2 3 130,-3 1 19,3 4-118,1-2 0,3 6 181,1 3 1,0 3-49,-4 8 1,1 2 71,3 5 0,2 5-84,5 2 0,1 8 141,3 3 1,-2 3-19,6 1 0,-2-1-132,1-2 0,2-5-6,-5-6 0,3-4-77,-3-4 1,-4-2 51,-4-5 0,-5-6-104,-2-9 1,-2-5 44,-5-2 1,0-2 32,-4 2 1,0-3 21,0 3 1,-5-2 28,-2 2 1,-7 2 95,-1 5 0,-4 5-86,0 2-60,-1 3 28,-7 6 1,3 1-233,-1 5 0,1 6 7,2 5 0,-2 8 0,2 7 1,-2 6-30,10 1 0,-1 1-228,4 7 0,1-1 454,3 4 0,-3-5 0,4-1 0</inkml:trace>
  <inkml:trace contextRef="#ctx0" brushRef="#br0" timeOffset="5145">7299 563 7659,'-11'0'-172,"0"-5"0,0 2 96,0-4 0,3 3 185,1-3 1,-1-1-120,-3-3 1,4 4-30,0 0 1,-2-1-10,-6-3 0,2 2-37,-5 1 1,3 2 156,-3 2 0,-2 3-42,-6-3 1,2 3 93,-6 1 0,5 5-63,-5 3 0,2 1 121,-1 2 0,-2 4-111,5 0 1,-3 3-18,3-3 1,2 4-43,5 0 1,0 5-13,4 2 0,0 1-101,4-1 0,5 2 67,2 5 0,3 0-124,1 0 1,1-4 62,3 1 0,2-9 5,5 1 1,5-8-24,3 1 0,1-8 50,2-3 1,1-4-21,-1-4 0,2-2-12,-2-5 1,6-5-67,-6-2 0,3-6 51,-3-2 1,0-4 0,0 5 0,0-6 109,0 2 0,-5 1 0,-2-2 0,1 4 0,-1-3 0,-2 8 0,-6-1 0,2 7 0,-5 1 0,-1 1 0,-3 7 0,0 1 0,0 7 482,0 1 0,0 0-169,0 4 0,-3 2-102,-1 5 0,0 0-119,4 4 0,-3 1 2,-1 3 0,-1 6 10,1 5 0,3 5 22,-3 6 1,0 6 15,0 5 1,-5 8-25,2 10 1,-4 2-241,-4 10 0,2-2 207,-6 1 1,-4 3 3,-6-2 1,-3-4-151,-1-4 0,0-5 99,0-6 1,-4 0-233,0 1 1,-3-11 177,3-5 1,-3-9-100,3-5 0,-5-9-20,2-6 0,-2-10-56,2-8 1,-2-4 99,5-4 1,1-7-18,2-7 1,6 1 332,3-2 0,5 0-296,2-7 1,8 1 257,-1-4 0,7 3-128,0-3 0,3 0-24,1-4 0,9-5-9,2-3 1,8 2 7,3-2 1,2 0 14,5-7 1,5 2-4,7-6 0,3 2-192,4-2 0,-2 3 91,6 5 0,-1 0-18,4 0 1,-1 5 100,-2 2 1,1 2-2,-1-2 1,4-1 9,-1-2 0,2 0 8,-9 4 1,4 0-41,0-4 0,-1-1 7,-3-3 1,-2 5-49,-9 2 0,0 3 72,-4 1 0,-1-3-124,-3 3 0,-3-1 24,-8 8 0,-2 2 15,-5 5 1,-1 0 26,-3 4 0,-2 4-5,-5 4 1,-1 4 16,-3-1 0,-3 3 9,-8 1 1,2 1 40,-5 3 0,-1 6-51,-3 5 1,0 5 38,0 3 1,0-1 25,0 3 1,0 2 4,0-1 0,1 5-9,3-2 0,-2-1 5,5 2 1,1-5-16,3 5 0,1-1 2,2 4 0,4 0 37,4 0 1,4 0-34,4 0 0,6-2-105,5-5 1,3-5-20,4-10 1,-2-5-106,6-3 0,-2-3 97,1-3 1,-2-8-49,-5-8 0,4-3 59,0-3 1,-1-4-14,-3-4 0,-3 0-91,-1 0 1,0-5 84,4-2 0,-4 2 38,-4 1 0,-1 4 15,-2 4 1,0-2 87,0 5 0,-5 5-22,-3 7 1,2 2 297,-1 0-225,0 6 99,-4 1-43,0 5-107,0 5 0,0 1-65,0 6 1,0 0 67,0 2 1,-4 5 34,0 7 0,-1-2-29,2 5 0,2 1 4,-3 3 0,3 5-1,1 2 0,1 0 8,3 0 0,0-1 25,4 2 0,3-5-26,0-6 1,0-5-182,4-6 0,0-8 7,0-7 1,4-4-31,-5-4 1,5-8 67,-5-10 0,1-7-104,-4-7 0,1-1 26,3-7 1,-3 6 8,3-6 1,-3 3 140,-1 1 1,0-2-91,0 5 0,0 2 221,0 6 1,0-1-17,0 8 0,0-1-20,0 8 1,-3 2 6,-1 5-26,0 3 0,1 10 78,-1 3 0,-3 6 130,3 5 1,-4 3-32,0 3 0,0 4-150,0 4 1,0 0-93,4 0 0,-4 0 72,0 0 1,3 4-88,2 0 1,-2-2 52,1-6 0,1-3-96,3-7 0,1-4-87,3-4 0,-2-6-221,5-5 1,-3-9 44,4-10 0,-1-7 117,4-3 0,-1-8 49,-3-3 1,3 1 63,-3-2 1,3 1 142,1-4 0,-1 5-136,-3 2 0,3 6 90,-2 2 1,-2 6 12,1 0 0,-4 6 134,0 6 0,-5 5 232,-2 3-310,1 1 1,1 7 58,-1 3 0,0 5-47,-4 2 0,3 8-44,-3-1 1,5 7-25,-2 1 1,-1 2 4,1 1 1,-3 0-50,3 0 1,-4-4-139,1 1 0,0-6-30,0 2 0,1-5-563,-1-7-285,-3 1 1028,4-14 0,0-1 0,1-6 0</inkml:trace>
  <inkml:trace contextRef="#ctx0" brushRef="#br0" timeOffset="5331">8721 33 7629,'-10'6'0,"6"-1"0,-7-5 0,8 0 0,-1 0 0,8 0 0,-1 0 0,8 0 0,-2-5 0,7-1 0</inkml:trace>
  <inkml:trace contextRef="#ctx0" brushRef="#br0" timeOffset="5731">9272 177 7600,'-27'-5'-84,"4"4"1,-9-9-164,2 2 0,4 3 103,0 2 0,3 2 86,0 1 0,3 4-188,1 4 0,0 3 246,4 4 0,0 3-35,4 8 0,1-2 35,3 6 0,-1-1-29,4 4 0,5 0-25,6 0 0,8 4 280,4 0 0,0-1-119,-1-3 1,2 1 81,-5-1 0,3-2 51,-3-1 0,-2 1 87,-5-6 1,0 1-169,-4-4 1,0 0-75,-4 0 1,0 0-16,0 0 1,-3-5-149,-4-2 1,-1-4-170,-6-4 0,-5 2 130,-3-5 0,-1-1-8,-6-3 0,3-5-15,-3-2 0,-1 1 42,-3-1 1,5-1 36,2-3 1,3 0-47,1 0 1,0 0-84,0 0 1,5 1 189,2 3 0,-2-8 0,0 3 0</inkml:trace>
  <inkml:trace contextRef="#ctx0" brushRef="#br0" timeOffset="6528">9503 419 7603,'-12'33'793,"-2"0"-560,-4-4 1,-2 2-317,1-1 0,4 2 78,8 1 0,-3 0 127,3 0 0,-3 0-60,-1 0 0,4 0-208,-1 0 0,2-3 18,-1-1 0,-2-5 105,6 2 1,-2-7-65,1-5 1,3-2-84,-3-1 45,3-4 1,1-4 76,0-6 1,4-5-131,-1-6 1,6-5 109,-2-7 1,7-2-74,0-5 1,5-4 52,-4 1 1,4-5 18,0 5 0,1-4 162,2 7 0,-3-2-15,-1 5 0,4-4 17,4 1 0,1-1-52,-1 8 1,2-3 122,5 3 0,0 0-84,0 4 1,-1 5-6,-3 2 1,2 3-93,-5 1 0,-2 5 60,-6 2 4,-2 3 0,-6 2-14,-2 3 1,-4 6 73,-4 4 1,0 7-89,0 1 1,0 3-23,0 8 1,-4-1 62,-4 8 0,-2 0 7,-1 5 0,0-1 30,0 0 0,0 5 99,0 2 0,-3-1-104,-1 2 1,-1-4-1,1 3 1,4-9-85,0-2 1,1-10-55,7-8-137,-1-5 0,4-14 20,0-6 1,1-14-199,3-16 0,2-8 69,5-10 0,1-1-69,3-7 0,1-1 137,2 2 0,3-1 18,-2 4 1,1 1 360,2 2 1,2 5 37,1 6 1,4 3 177,4 5 1,0 11-82,0 7 1,0 8 102,0 7 1,4 6-45,-1 5 1,1 10 59,-4 8 1,-3 6-66,-1 5 1,4 2-24,4 9 0,-4-1-302,-4 2 1,-4 1-134,1-6 1,-3 5-288,-1-4 0,-1-7-50,-3-8 1,2-11-1220,-6-11 1668,6-5 0,2-1 0,6 1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2:34:47.716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122 475 7864,'0'10'-267,"0"-1"1,0-5-333,0 5 0,0-4 649,0 4 477,0-6-397,0 9-403,0-11 18,0 5 318,0-6 234,0 0-86,0-6 25,0 5 1,2-10-96,2 7-11,-2-1 0,4 4 7,-6-4-197,0 4-20,0-5 1,1 1 82,4 1-111,-4-1 123,11-1 1,-9 0 5,7-3 1,-1-2 14,4 7 1,-4-7 22,0 2 0,5-3-41,4-1 1,1-1 3,0 1 0,-3-1-112,7 0 0,-1-4 114,6 0 1,-6 0-49,1 5 0,-5-1 7,4 0 1,0 1-8,0-1 1,-2 2 10,-7 3 0,1-1 3,-1 5 29,1-5 16,0 8 146,-7-4-169,-1 6 1,-6 1 93,0 4 30,0-3-61,-6 10 1,3-6-53,-6 3 0,5-3-2,-5-6 1,4 4-23,-4 1 1,4-1-12,-4-4 1,2 2-88,-2 2 1,-3-2 63,3 2 1,-3-2-59,-2-2 1,0 0 53,1 0 1,-2 0-1,-3 0 0,1 0 54,-5 0 1,3-2 10,-3-2 0,1 2-2,-2-2 1,-2 2 114,2 2 0,2-1-85,-2-4 0,5 4-25,-5-4 0,7 4-14,-2 1 1,-2-5 127,2 1-80,0-1 0,4 1 29,1-1 1,4 1 103,0 4-40,6-6-63,-9 4 0,10-6 22,-2 4 44,2 2-131,2-4-5,0 6-62,0 0 6,6 0 1,-3 0-23,6 0 0,-4 0 68,4 0 0,-5 5-70,5-1 0,-4 2 56,4-1 1,0-2-133,5 6 1,-1-1 48,1 1 0,-1 3 39,1-3 0,-1 1 23,1-1 1,4 3 14,0-3 1,5 4 97,-5 0-119,6 1 6,-3-1 1,5 1 34,-4-1 1,4 1-22,-3 0 1,-4-2-138,-1-3 1,2 3 89,-2-3 1,-1 3-11,-8 1 0,1-4 36,-5 0 1,1-1 12,-2 1 0,-2-1 102,2-4-164,-2-2 109,-2 4 62,0-6 41,0 0-120,-6 0 20,-2 0 99,-5-6 25,-1-2 0,0-6-140,1 1 1,4 4 13,0 0 1,4 1-60,-4-1 0,5-3 65,-5 3 1,4-3-139,-4-1 0,5-1 38,-5 0 1,4-4-48,-4 0 1,6-1 41,-2 0 0,2 0-18,-1-4 1,2-2 106,-2 2 0,2 2-59,2-2 1,-4 5 111,-1-4 0,1 5-42,4-1 1,-5 3 127,1 1 1,-1 5-104,5 0 1,-4 5 103,-1-5-149,-5 6 0,7-3 12,-6 6-16,6 0 0,-5 0-12,4 0 30,2 0 0,-4 1 25,6 4-6,0-4 22,0 11 0,0-4 98,0 5-259,0 1 1,0 4 124,0 0 0,0 0-42,0-4 1,0 4-96,0 0 1,-5 4 129,1-3 0,-2 3 63,1-4 0,4 6 136,-4-1 0,-1 1-120,2-1 1,-5 2 76,4-2 0,-4-2-183,5 2 0,-5-7 13,4 2 0,1-3-56,4-1 1,-5-5-488,1 0 149,-1-6 132,5 3 0,0-12-127,0-3 1,0-3-10,0-2 1,0 1-134,0-1 1,5 1-59,-1-1 578,1 1 0,1-7 0,1-1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6:09:11.883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144 761 7851,'6'0'-331,"-1"0"0,0 5 0,1 1 1</inkml:trace>
  <inkml:trace contextRef="#ctx0" brushRef="#br0" timeOffset="709">210 684 7851,'0'11'-505,"0"-4"623,0 0 239,0-4-217,0 2-679,0-5 577,5 0 0,-4-5-25,3-3 0,-3-1 33,-1-2 0,2 0-10,1-1 1,-2 1 11,3 0 0,-3 0 78,-1 0-42,0-5 0,0 4 16,0-2 1,0 1-32,0 2 1,-1 1 62,-3 3-163,-2-3 0,-5 9 33,0-3 1,0 3-15,0 1 1,0 0 25,0 0 0,-3 5-14,-1 2 0,0 3-26,4 1 1,0 1-3,0 3 0,0-1-90,0 4 1,1-1 110,3 2 1,-3 1-42,3-1 0,1 2 69,-2 1 0,6 0 1,-2 0 1,3-4-9,1 0 1,1 0 14,3 0 1,2 2-22,5-6 1,1-3 7,3-3 0,-2-2-12,6 1 1,-5-2 10,5-5 0,-5-1-27,5-3 0,-4-3 11,3-8 1,-3-2-7,3-5 1,-5-5 14,2-2 1,1-3 3,-1-1 0,-4-4-6,-4 0-13,-4-5 10,2 3 1,-2-5 90,1 0 0,0 4-83,-4-1 1,0 2 63,0-1 1,-2-2-57,-1 5 1,0 2 2,-4 5 0,3 3 1,-3 5 1,3 1-4,-3 3 0,3 3 11,-3 8 1,3 2-3,-3 5 1,3 0-77,-3 0 1,3 1 60,-3 3 0,4 7-127,0 7 0,-2 5 52,1 2 1,-1 3 31,1 5 1,3 5-4,-2 3 1,1 1-3,2-2 1,2 3 169,1-3 1,0 1-100,4 3 1,-1-6 12,1 6 0,3-7-33,-2-1 0,1-1-195,2-2 0,-1-6 2,-2-5 1,1-5-13,-1-6 0,0-4-320,0 1-315,1-6 823,-2-2 0,4-11 0,0-6 0</inkml:trace>
  <inkml:trace contextRef="#ctx0" brushRef="#br0" timeOffset="1118">464 650 7851,'-5'7'-163,"3"2"-42,-6-1 1,6-2 697,-2 1-16,-2 1-608,5 3 167,-9 0 1,9 0-121,-3 0 1,4-2 36,4-1 1,1 2-59,2-3 1,4 2 84,0-2 1,0 1-106,4-4 0,-2 0 89,2-4 1,-3 0-14,3 0 0,1 0 202,-2 0 0,1-5-66,-4-2 1,0-3-1,0-1 0,-1-4 1,-1-1-1,-3 0 0,-1-1 343,-3 0-319,-1 3 0,-1-5 13,0 4 0,0 0-96,0 4 0,-1 2 12,-3 1 0,-2 0-193,-5 4 0,-3 0 6,-1 4 1,-1 0 8,1 0 1,3 0-30,-3 0 1,3 5-151,1 3 0,0 1 58,0 2 0,4 2-81,-1 1 0,6 2 340,-2 3 0,3 1 0,1-1 0,1-3 0,3-2 0,2-1 0,5-2 0,5-5 0,1 4 0,5-4 0</inkml:trace>
  <inkml:trace contextRef="#ctx0" brushRef="#br0" timeOffset="1501">883 628 7851,'0'11'0,"-4"2"25,0 1 0,-3-5 341,3 2-231,1-2 0,4 0-150,3-1-31,2-3 1,5-5-237,0 0 0,4 0 22,-1 0 1,1-4 95,-4 0 1,0-4 150,0 0 1,1-5 38,3-2-211,-3 0 152,-1 0 1,-1 1 58,-3-4 0,-2 4 129,-1 0 0,-3 1 15,-1 2 34,0 0 1,-1 1-158,-3 3 0,-2 2 10,-5 5 1,-4 0-51,1 0 0,-5 5-12,5 2 1,-6 4-18,2 4 0,1-1 4,-2 4 0,4 0-20,-3 4 1,5 0 83,-2 1 0,3 2 77,1 1 1,5 0-76,2-4 0,3 0-20,1 0 1,8-5-55,3-2 1,8-3-98,-1-1 1,6-5-220,2-2 1,5-3 341,-2-1 0,8-5 0,2-1 0</inkml:trace>
  <inkml:trace contextRef="#ctx0" brushRef="#br0" timeOffset="1965">1313 540 7837,'-11'0'-303,"0"0"0,0 0 356,0 0 0,-2-1 227,-1-3 0,1 3-228,-1-3 0,5 2-170,2-2 1,0 3 1,-5-3 1,5 3 105,0 1 0,4 1-139,0 3 1,1 3 95,2 8 1,2-1-23,1 4 1,5-3 56,6 3 1,0 0-21,4 4 1,-3-1 53,3-2 0,-1 1 20,2-1 1,0-3 17,-4-2 0,0-1-54,-4-2 1,-4 0 75,1 0 1,-6-4 24,2 1-43,-3-6 0,-7 3-53,-5-5 0,-4 0-1,-3 0 0,-3-1 7,2-3 1,-1-1-7,-2-2 1,0-2-209,0 5 0,3 1 61,1 3 0,3-4-116,-3 0 1,4 1 82,0 3 0,5 0 175,2 0 0,3 0 0,-3 0 0,4 0 0,-2 0 0,10-5 0,1-1 0</inkml:trace>
  <inkml:trace contextRef="#ctx0" brushRef="#br0" timeOffset="2369">1809 287 7786,'-5'-17'0,"3"1"0,-6 5 0,6-4-183,-2 0 0,3 0 178,1 4 0,0 0 441,0 0-384,0 0 1,1 2-18,3 1-20,-3 3-91,9 5 0,-8 6-88,6 5 0,-6 2 125,2 5 1,1 4-104,-2 4 0,1 4-28,-4 0 0,4 3 64,-1 4 1,1-2 56,-4 6 0,0-5-8,0 5 1,0-2-15,0 1 1,0 6 22,0-6 0,0 1-53,0-8 0,0-1 101,0-3 0,-5 3 0,-1-4 0</inkml:trace>
  <inkml:trace contextRef="#ctx0" brushRef="#br0" timeOffset="3199">1666 474 7786,'-22'11'47,"-1"-4"-47,1 1 0,5-5 501,3 5-177,1-6-214,7 3-50,1-5-167,5 0 0,5-4-1,3 1 0,1-6 88,2 2 1,2-3-181,1-1 1,0-1 75,4-3 0,1 3-59,3-3 0,-4 2 74,0-2 1,1 3 71,3-3 0,0-1 18,0 1 1,0 0 7,0 0 1,0 1-20,0-4 1,0 0 110,0-4 0,0-1-104,0 1 1,-1-3 18,-3-1 0,-2 0 20,-5 4 1,0 0-20,0 0 1,-1 5-10,-2 2 56,-4 8 73,-4 2 1,-4 6-114,-4 3 112,3 2-100,-4 5 0,6 1-145,-4 3 0,1-2 97,-2 6 1,0-1-128,4 4 0,-1 5 78,1 3 1,3 1 36,-2 3 1,-2 0 18,1 3 0,-1 2 4,1 5 0,3 1 11,-3 3 0,2-3 129,-2 3 1,3-4 39,-3-3 1,2-1-83,-2-7 0,3-7-129,-3-11 0,4-4 45,4-4 1,-1-2-108,4-5 0,-3-9 57,3-2 1,-1-8-133,1-3 0,3-5 30,-2-6 1,1-1 19,2 1 0,-3 0 139,-1 0 0,0 5 0,4 2 0,-3 3 0,-1 1 0,-1 5-1,2 2-25,1 3 26,-7 6 222,3 1-123,-5 5 1,0 5 8,0 2 0,0 4 42,0 4 1,0-3-64,0 3 1,0 1-20,0-2 1,0 5-47,0-4 0,0 4 17,0-1 1,0 3-18,0 1 0,0-1 1,1-1-158,2-2 175,-1-4-76,7 2 1,-2-10-123,4-3 1,0-1 48,0-2 1,0-5 46,0-3 1,0-6-48,0-5 0,1-3 51,3-4 1,-3 3-4,3-3 0,-3 3 51,-1 1 1,1 4 11,3-1 1,-7 6-56,3-2 224,-2 8-85,-3 2 0,0 5 176,-2 0-199,-3 0 1,4 5 16,-5 2 0,4 4 18,-1 4-62,1-3 4,-4 9 1,0-7-18,0 4 1,1 1-12,3 7 0,-3-4-27,3 0 1,1 0-13,-1-3 0,0 0-241,0 0 1,-3-3-101,3-5 368,2-5 0,0-1 0,5-5 0</inkml:trace>
  <inkml:trace contextRef="#ctx0" brushRef="#br0" timeOffset="3391">2503 198 7739,'-6'23'-617,"-5"-1"0,0-2 821,-3-1 1539,1-8-1623,2-6-1140,5-5 1020,1 0 0,5-5 0,0-1 0</inkml:trace>
  <inkml:trace contextRef="#ctx0" brushRef="#br0" timeOffset="3760">2757 309 7739,'-11'0'539,"-1"0"-326,-3 0 0,2 0-63,-6 0 0,4 0 63,-3 0 0,3 0-103,-3 0 1,5 0-194,-2 0 1,3 1-300,1 3 1,3 2 149,1 5 0,4 5-129,0 2 0,1 7 143,2 0-113,10 6 171,-2-8 0,11 8-49,-4-5 1,3-1 97,-3-3 1,3 0 137,-3 0 1,2-4 130,-6-4 0,3-2 78,-7 0 1,-2-5-49,-1 0 79,-3-4-144,-1 2 1,-1-5 12,-3 0-38,-2 0-47,-10 0 0,2-2-46,-4-1 0,0-2-53,-4-3 0,0-1-199,0 1 0,4 0 58,4 0 0,1 0-169,2 4 0,0-3 22,0 3 336,5-5 0,-4 8 0,4-4 0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6T09:10:10.410"/>
    </inkml:context>
    <inkml:brush xml:id="br0">
      <inkml:brushProperty name="width" value="0.17143" units="cm"/>
      <inkml:brushProperty name="height" value="0.17143" units="cm"/>
      <inkml:brushProperty name="color" value="#C12D11"/>
    </inkml:brush>
  </inkml:definitions>
  <inkml:trace contextRef="#ctx0" brushRef="#br0">3747 4162 7945,'-20'0'-356,"-9"0"0,14 0 366,-5 0-184,4 0 1,-3 0 133,-1 0 1,0 0 1,0 0 1,0 0 24,1 0 1,-1 0-49,0 0 0,-7 0 104,1 0 0,-7 0-4,7 0 0,-10 0 42,3 0 0,-11 0-63,-2 0 1,-2 0 40,1 0 1,3 0-12,-9 0 0,-2-2-77,-11-5 0,5 3 54,-5-9 0,-3 6-1,3-6 0,-9 0-26,3-7 0,-3 0-206,2 0 0,-4-6 186,4 0 0,-4-10 30,-2 3 0,-2-4-28,-5-3 0,4-2 24,-4-4 0,42 21 1,0-1-7,1-3 0,0-1 1,0 3-1,1 1 72,-38-27 0,-1-2-32,38 23 0,0-2 1,2 3-1,0 1-8,-2-3 0,1-1 0,-33-27 26,2 1 1,0 1-90,-6-1 0,9 1 64,4-1 1,2 8-116,-2-1 1,4 2 102,-4-2 1,11-4-37,2 4 1,9-4 7,-2-3 1,10-1 1,3-5 1,16 4-5,-3-4 1,7 2 4,0-2 0,4 4 2,9-4 1,0 11 4,0 2 1,2 9 1,5-2 0,4-2-3,8 2 0,10-7 58,4 6 1,7-5-18,6 5 1,5-8 87,8 2 0,0 7-185,1 7 1,-1 1 118,1 12 0,-5-1 76,4 7 0,-10 1-85,10-1 0,-12 7 324,-1-1 1,2 3-303,-2-2 0,1-2 15,-8 8 1,-6-6-47,0 6 0,-6-6 6,6 6 0,-9 1-16,2 6 1,-10-7 16,-3 1 0,0-1-358,7 7 1,0-7 134,0 1 0,0-3-358,-1 2 1,-5 5 27,-1-4 501,0-5 0,-2 8 0,-2-5 0</inkml:trace>
  <inkml:trace contextRef="#ctx0" brushRef="#br0" timeOffset="752">1923 357 7762,'0'-20'-1186,"0"0"1508,0 1-274,0-1-13,0 9 1,7 0-78,-1 4 0,10 5 27,-3-5 0,7-1-99,6 1 0,-4 0 94,5 7 1,1 0 18,-1 0 1,-1 0-4,-6 0 1,0 0-1,0 0 108,-1 0-53,1 0 0,-9 9 14,-4 4 0,2-2-10,-3 3-17,1-1 0,-7 7-70,0-1 1,0 1 17,0 0 1,0 0-118,0 0 0,0-1 85,0 1 0,0 7-85,0-1 0,0 7 16,0-6 115,0 8 0,0-4 0,0 8 0</inkml:trace>
  <inkml:trace contextRef="#ctx0" brushRef="#br0" timeOffset="966">2201 1150 7977,'-20'11'0,"0"4"-931,0-8 360,0-1 180,9 3 484,-6-7 0,15 16-198,-5-5-291,5 5 396,2 2 0,0 0 0,0-1 0</inkml:trace>
  <inkml:trace contextRef="#ctx0" brushRef="#br0" timeOffset="1898">2815 615 8041,'0'-11'-1393,"0"-7"1353,0 16-242,0-7 202,0 9 1,0 9 68,0 4 1,0 5-44,0 1 0,0 8 30,0-1 1,0 3 97,0-3 0,0-1-38,0 8 0,0-9 109,0 2 1,0-4-118,0-2 1,0 0 22,0 0 0,0-7-34,0 0 1,0-6 73,0 6-177,9-9 117,-7 5 1,16-11-137,-5-5 0,-2-4 39,2-8 0,0-8-17,7 1 1,0-3 44,0 3 0,2 1-7,4-8 1,-4 7 24,5-7 1,-5 7-16,-3-7 0,1 8 44,0-1 0,0 4-70,0 2 123,0 0 0,-7 3 5,0 3 205,-9 6-223,5 8 0,-9 8 93,0 6 1,0 3-54,0 3 1,0 2-35,0 4 0,-2-1 71,-5 8 0,5-7-51,-4 7 0,3-9-99,3 3 1,-6 1 12,-1-1 1,1-1-15,6-6 0,0 0-225,0 0 178,0 0-10,8-9 1,3-3 58,9-8 1,0-8-126,0-6 1,0-3 98,0-3 0,-1-6 29,1-1 1,0 3 8,0 11 1,0-5 5,-1 5 1,1 4 11,0 2 1,-7 5 11,0 2 0,1 0 26,6 0 0,-1 0-47,1 0 1,0 7 199,0-1-185,0 10 0,-1-14 133,1 5-102,0-5 1,0-2 54,0 0-64,0 0 0,-1-9 6,1-4 1,-7-5-32,1-2 0,-3-6 21,2 0 1,2-1-56,-8 7 1,2 0 46,-3 1 1,-4-1-91,5 0 0,-5 7-47,-2 0 43,0 8 1,-9-4 24,-4 9 0,2 0-95,-2 0 1,0 0 33,-7 0 1,-6 7 55,-1 0 0,-2 8-69,3-2 1,-3 11 50,-4 3 1,3 2 44,3-3 1,3-2 23,-9 9 0,9 0 0,-3 7 0,-4 0 0,1-1 0</inkml:trace>
  <inkml:trace contextRef="#ctx0" brushRef="#br0" timeOffset="2173">4301 0 7946,'-11'0'-721,"-6"0"481,15 0 480,-16 0 0,16 11-158,-5 9 1,3 4-177,-3 16 0,5-3 83,-5 16 1,5 2-114,2 11 1,0-2 62,0 9 0,-2-9 63,-5 2 0,5-11-118,-4-2 0,3-16 88,3 3 1,-6-12-222,-1 5 0,1-8 249,6 1 0,-18-13 0,-4-4 0</inkml:trace>
  <inkml:trace contextRef="#ctx0" brushRef="#br0" timeOffset="2334">4262 377 7955,'13'-11'610,"0"-9"0,-8 0-208,1-6 1,3 4 7,-2 2 0,8 7-112,-2 0 1,14 8-589,6-2 0,6 5-168,8 2 0,5 9-1193,15 4 1651,3 5 0,9 2 0,1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6T09:10:29.293"/>
    </inkml:context>
    <inkml:brush xml:id="br0">
      <inkml:brushProperty name="width" value="0.17143" units="cm"/>
      <inkml:brushProperty name="height" value="0.17143" units="cm"/>
      <inkml:brushProperty name="color" value="#C12D11"/>
    </inkml:brush>
  </inkml:definitions>
  <inkml:trace contextRef="#ctx0" brushRef="#br0">298 2755 8200,'0'11'-819,"0"-2"642,0-9 1,0-9 163,0-4 1,7 2 44,-1-3 1,1 1 32,-7-7-56,0 1 1,7-1 35,-1 0 1,1 7-83,-7 0 0,0 6 62,0-6 1,-2 6-164,-5-6 148,5 8-21,-16-12-4,7 15 0,-9-7-1,1 9 1,5 0-88,1 0 51,0 0 1,-7 6-40,0 1 1,1 8 67,-1-1 0,6 3 41,1 3 1,2-7-33,-2 1 0,-5-1 2,5 7 0,2-1 24,-2 1 1,9 0 9,-3 0 0,-2 0 25,3-1 0,-1 1-42,7 0 0,0 0 46,0 0 1,0 0-41,0-1 0,9-8 30,4-4 1,-2 2-27,2-3 1,0 1-15,7-7 1,0 0-2,0 0 0,2-2-3,4-5 1,-4-4-78,5-9 0,-5 1 83,-2-1 1,-1 0-67,1 0 1,0 0 49,0 0 1,0 1-32,0-1 18,-1 0 0,1 0-37,0 0 19,-9 9 0,0 3-66,-4 8 23,-5 0 118,7 0 0,-9 8-103,0 6 1,0 3 170,0 3 1,0 0 20,0 0 1,0 6-110,0 1 0,0 1 142,0-1 0,0-5-110,0 4 1,0-2-30,0 3 4,0-5 1,2 6-10,4-8 1,-1-9-71,8-4 1,0-5 75,7-2 0,0 0-298,0 0 0,2-9 283,4-4 0,5-13 0,9-5 0</inkml:trace>
  <inkml:trace contextRef="#ctx0" brushRef="#br0" timeOffset="365">952 2180 8062,'-20'0'-360,"1"0"391,8 0-91,-7 9 0,16-5-194,-5 10-140,5-10 363,2 14 0,0-14-51,0 9 1,0-6 111,0 6 1,0 0 3,0 7 0,0 0-60,0 0 1,7 8-140,-1 5 0,1 5 143,-7 1 0,0 8 35,0-1 0,6 2 29,1-1 0,0 1-19,-7 5 0,6 2 26,1-9 1,6 0-41,-6-6 0,8-7-54,-2 0 1,5-9-136,2 3 0,2-14 101,4-6 0,-2-5 79,9-2 0,0-9 0,7-2 0</inkml:trace>
  <inkml:trace contextRef="#ctx0" brushRef="#br0" timeOffset="894">1487 2576 8062,'-19'11'-513,"-1"-2"346,0-9 182,9 0 1,-4 3-204,8 3 183,-9-4 1,14 9-416,-4-4 56,-5-5 280,8 16 89,-5-16-8,8 16 1,2-16-34,4 4 3,-3 5 47,14 0-9,-6 9 0,3 0 5,-1 0 1,-7 0 8,8-1 0,-8-5 0,7-1 1,-8 0 9,1 7 1,3 0 34,-2 0 21,8-1 0,-10 1-63,8 0 0,-7 0 40,8 0 1,-8-3-30,7-3 0,-6 1 10,6-8 1,-6 6-29,6-7 1,0 1-4,7-7 1,-7 0-23,1 0 1,-1-9-102,7-4 1,-1-5-57,1-1 1,2-8 94,5 1 1,-5-1 10,4 7 0,-10 1 12,-3-1 1,0 2 50,7 5 3,0-5 1,-3 14 236,-4-9-179,5 8 301,-7-4-60,0 9-201,7 9 42,-16-6-9,7 5-140,-9-8 0,0-2 0,0-4-128,0-6 0,-3-7 82,-3-1 1,4 0-153,-5 0 1,5 0-60,2 1 1,0-1 81,0 0 0,0 7 179,0 0 0,0 8 0,0-13 0,0 7 0</inkml:trace>
  <inkml:trace contextRef="#ctx0" brushRef="#br0" timeOffset="1458">2419 2695 8062,'20'0'-301,"0"0"1,-1-2 86,1-4 90,0 3 1,0-12 123,0 8 0,-7-1 24,0 1 1,-9 3 24,3-10 108,4 10-202,-9-14 61,7 7 1,-11-2-17,-5 0 1,-2 6-24,-4-6 1,-4 9-5,3-3 1,-10 5 12,-2 2 1,-1 0-92,8 0 0,-1 0 65,0 0 1,-2 6 26,-5 1 1,5 8 2,-4-1 1,2 3-14,-3 3 1,5 2 38,-4 5 0,4-3-10,2 9 1,2-9 6,5 2 1,-2 5 19,8 2 1,1-4-26,6-3-4,0-4 1,11-8 1,8-1 0,3-9-6,11 3 1,1-14 4,5-6 1,1-5-13,-1-1 1,-6-3 5,0-5 0,-2 5-2,2-4 1,3 4-16,-10 2 0,0 0-20,-6 0 33,0 0-3,0 1-109,-9 8 87,-2 2 61,-9 9 1,-2 2-31,-5 5 1,2 1 2,-8 6 0,7 3-9,-8-4 1,10 7 4,-3 7 0,5-5-40,2 4 0,0-4 39,0-2-132,0 0 1,0 0 64,0-1 0,9-8-119,4-4 1,5-5 186,2-2 0,8-9 0,3-2 0</inkml:trace>
  <inkml:trace contextRef="#ctx0" brushRef="#br0" timeOffset="1784">2974 2596 8062,'-9'20'-339,"5"0"151,-10 0 0,8 0 0,-7-1 1,-1 1-1,3 0 113,5 0 78,4 0 0,2-7-5,0 0 1,0-6-3,0 6 0,0-9 1,6 3 5,1-14 0,8 3-27,-2-9 0,5-7 27,2-7 0,2-6-217,4 7 0,-2-9 58,10 2 1,-10 2 66,2-2 1,-2 2 91,3-2 1,-5 2-3,4 5 0,3 10 58,-3-3 1,1 5-108,-7 1 0,-1 4 109,1 9 1,-2 2-68,-5 5 1,5 13 163,-5 13 1,-2 7-30,2 6 1,-9-2-35,3 9 1,-5-7-10,-2 7 1,0 0 7,0 6 1,-9-2-28,-4-4 1,-4 2 1,-3-8 0,0 1-20,0-2 0,-6-6 13,-1 0 0,-6-7-83,7-7 0,-9-11 14,2 5 1,-3-7-17,3 1 1,-4-6-9,4-8 0,-5-2-147,-1-4 1,6-3 60,0-4 1,11-5 87,2 5 0,0 2-198,7-2 0,4-1-83,2-5 311,5-1 0,11 0 0,2 0 0</inkml:trace>
  <inkml:trace contextRef="#ctx0" brushRef="#br0" timeOffset="2101">4024 2259 8049,'-50'0'-194,"8"3"-194,9 3 384,0-4 0,2 16 307,4-5 1,5 7-257,3 6 1,-1-1-104,0 8 1,7-7-116,0 7 1,8-2 119,-2 2 1,5-4 77,2-10-20,0 10 1,0-7 86,0 5-123,9-5 1,-4-5-42,8-4-50,-9 5 0,5-14 125,-9 10-565,0-10 341,0 5 1,-2-7 20,-5 5 1,-4-5 197,-9 4 0,0 5 0,1 0 0,-1 9 0</inkml:trace>
  <inkml:trace contextRef="#ctx0" brushRef="#br0" timeOffset="2835">4579 2418 6285,'11'-9'1148,"-2"7"-1191,-9-7 0,2 11 90,5 5 0,-5 0-165,5 12 1,-5 6 117,-2 14 1,0 10-27,0 4 0,0 6 67,0 7 1,0 2-3,0 5 1,0 4-82,0-4 0,0-1 31,0-6 0,-2 1-10,-5-15 0,-4-3 38,-9-3 1,7-6-43,0-7 1,0-7 36,-7-13 1,6-4-37,1-9 1,7-2 4,-8-5 0,3-8-3,-2-18 1,2-2-21,5-18 0,3 0-9,-3-6 1,4-1 179,2 1 1,6-7-138,1-1 1,8 1 161,-2 7 1,5 2-77,2 4 0,0-4-68,0 4 1,6 6 3,0 8 0,3 1 16,-3 12 0,-4-3-107,5 3 1,-5 13 133,-2 0-112,0 8 1,-7 7 47,0 5 0,-9 6 6,3 14 0,-5-3-3,-2 9 1,-9 0 4,-4 6 1,2-5 0,-2-1 1,0-3 1,-7 3 1,7 5-174,-1-5 1,1-2 99,-7 2 1,3-9-249,4 2 0,-5-4-137,5-2 454,-5 0 0,-10 0 0,-3 0 0</inkml:trace>
  <inkml:trace contextRef="#ctx0" brushRef="#br0" timeOffset="3307">5154 2339 8003,'-11'19'-370,"-7"-8"322,7 7 161,0-16 0,-6 16-30,3-5 1,3 7-347,-2 6 0,9-4 159,-3 5 0,3 1-70,-3-1 1,5-1 149,-5-6 1,5 0 70,2 0 0,0 0 24,0-1-54,9 1 0,2-2-89,9-5 0,-7-4 72,0-9 0,0 0-157,7 0 1,0-7 103,0 1 1,-7-10-51,0 3 0,1-5 38,5-1 102,1-1 1,0 2-48,0 5 0,-7 2 15,0 4 0,-6 5 46,6-4 102,0 3 1,7 3-11,0 0 0,0 0-101,0 0 0,-3 3 134,-4 3 0,5-4-66,-5 5-43,5-5 0,2-2 67,-1 0-134,-8 0 0,-2-2-1,-9-5 0,0 3-13,0-9 1,0 6-75,0-6 1,-9 2 45,-4-2 0,-4 2-140,-3 4 1,0 5 37,0-5 1,-2 5-78,-4 2 1,4 0 44,-5 0 0,5 9 176,2 4 0,-8 5 0,-3 1 0</inkml:trace>
  <inkml:trace contextRef="#ctx0" brushRef="#br0" timeOffset="3894">5966 2180 7934,'-6'13'-354,"-1"1"0,-6-1 249,6 7 1,-8 6 100,2 0 0,-5 7 147,-2-6 1,1 8-115,-1-2 1,2-4-2,5-3 0,-3-4-112,10-2 0,-7 0 12,6 0-19,0-9 1,10-3 67,3-8 1,-1-2-99,8-4 0,2-8 56,12-12 0,-5-3-52,4-4 1,5-4 85,2 4 1,-2-2 3,2 2 1,-7-3 18,7 10 1,-8-7 112,1 7 1,0-1-78,-6 7 0,4 3 232,-10 3-119,3 6 1,-3 8-108,-1 0 1,-9 2 101,3 4 0,-5 8-75,-2 12 1,0-4 0,0 5 1,-7-5-7,1-3 0,-1 8-14,7-1 1,-2-6-176,-5-7 182,5 0 1,-7 7-331,9 0 193,0-9 8,0-2 0,0-11-13,0-5 1,9-4-117,4-9 0,5 0 56,2 1 0,0-8 34,-1 1 1,1-1 162,0 8 1,0-8-127,0 1 0,-1 6 235,1 7 1,0 2-65,0-3 0,0 6 119,0 8-67,-1 0 0,1 2-28,0 4 1,-7-1-50,0 8 0,-2 0-17,3 7 0,-3 0-73,-5 0 0,-3 0 123,3-1-470,5 1 116,-9 0-49,16 0 306,-7-9 0,0 6 0,-2-6 0</inkml:trace>
  <inkml:trace contextRef="#ctx0" brushRef="#br0" timeOffset="4032">6957 2180 7945,'0'11'-609,"0"7"376,0-16 153,0 16-493,0-7 289,0 8 284,0-8 0,0 16 0,0-5 0</inkml:trace>
  <inkml:trace contextRef="#ctx0" brushRef="#br0" timeOffset="4254">7116 1665 7990,'-18'31'232,"5"-9"-155,-13-9-983,-5 0 523,9-2 1,-7 5 109,9-10 1,1 7 241,-1-6 1,0 6-108,0-6 1,7-1 137,0-6 0,8 0 0,-12 0 0,21-2 0,-4-4 0,13 3 0,7-14 0,11 6 0</inkml:trace>
  <inkml:trace contextRef="#ctx0" brushRef="#br0" timeOffset="5189">7334 2002 7938,'20'28'0,"-7"-6"0,0 5-683,0-5 481,7-11 0,-7 6 431,1-3-169,-10 3 0,12 3-13,-10 0-141,1 0 0,-7-7 224,0 0-45,0-8-68,0 3 0,-2-10 26,-5-4 0,5-5-190,-5-9 0,5-2-12,2-5 0,0 5 23,0-4 1,0 4 126,0 2-28,0 0 1,0 0 120,0 1-161,0 8 105,0 2 71,0 9-38,0 9 1,7 4-21,-1 13 0,7-4 101,-6 5 1,8-5-59,-1-3 1,3-1-49,3-5 0,2 3 74,4-10 0,-1 1-58,8-7 1,-7 0-27,7 0 0,-6-9-10,6-4 0,-3-7-21,3-6 1,-2 1-3,-4-8 1,-5 7-118,4-7 0,-10 2 15,-3-2 0,-9 2 106,3 5 1,-5 10-39,-2-3 17,0 3 0,-2 5-119,-5 5 96,-4 12 1,-9 7 7,1 14 0,-1-5 52,0 4 0,2 3 9,5-3 0,-2 1 30,8-7 0,0-1-65,7 1 0,-6 0 34,-1 0 1,1-7-23,6 0 1,8-6 13,6 6 1,-1-9-10,7 3 1,-3-5-11,16-2 1,-6-9-19,6-4 1,0-7-7,6-6 1,1 4-70,0-4 1,-1-3 80,1 3 1,0-8-8,-1 8 0,-8 0 3,-4 6 0,-5 2 30,-3 5 1,1-2 13,0 8 0,-7 0 93,0 7 0,-8 3-68,1 3 0,-3 7 95,-3 14 1,0-3-104,0 9 1,0-2 13,0 2 0,-7 2-40,0-8 1,-1-1 28,1-6 0,5 0-50,-5-1-12,5-8-24,2-2-6,0-9 0,2-15-103,5-5 1,4-6-11,9-1 1,-1 3 79,1-9 0,-6 2 22,-1-2 1,0 4 3,7 10 0,0-1 44,-1 0 1,-5 2 31,-1 5 17,0 4 3,7 9 136,0 0 1,-7 9-25,0 4 1,-6 3-93,6-3-46,-9 5 1,12-14 26,-10 9 1,10-8-7,-3 1 0,5-12-37,1-8 1,3-10-8,5-2 1,-3-16 0,9 2 0,-6-13-15,6 1 1,-7-8-5,7-6 0,-7 2 31,7-8 1,-11 8-68,-2-2 1,-2 11 58,-11 2 1,-1 15 72,-6-1-14,0 21 0,0 3 129,0 21 0,-2 14-122,-5 13 1,3 16 98,-9 10 0,2 9-174,-2 12 0,-3 3-204,9 10 0,-6-10 228,7 10 1,-1-12 54,7-8 1,0 4-284,0-4 0,2-14 10,5-6 0,-3-18-46,9-8 1,1-5 84,6-2 1,-1-3-224,1-4 392,0-13 0,0-19 0,0-12 0</inkml:trace>
  <inkml:trace contextRef="#ctx0" brushRef="#br0" timeOffset="5413">9038 1249 7908,'-48'19'0,"6"-1"0,-4-5 0,6 5 574,7-5 0,7 5-144,13 2 1,-3-1-40,10 1 1,-1 0-260,7 0 1,11-7-128,9 0 1,4-8 17,16 1 1,-3-6 86,16-6 1,0-12-168,6-8 0,7-10 52,0 3 0,7-4-1089,-7-3 0,7 3 455,-7 4 1,9-11-8,-3 4 0,14-6 473,-40 23 0,1 0 0,2-2 0,1-1-761,2-3 1,2-1 933,0 0 0,2 0 0,0-1 0,0 0 0,2 0 0,1 1 0,4-1 0,1 2 0,6 2 0</inkml:trace>
  <inkml:trace contextRef="#ctx0" brushRef="#br0" timeOffset="6202">10346 1685 7831,'-13'19'-422,"0"1"0,2 7 211,-2-1 0,4 3-20,9-3 1,0 5 185,0 9 0,0-3 65,0-4 1,0 2-16,0-8 1,2-1 13,5-6 0,-3-2 52,9-5 79,1-4 0,5-9-111,1 0 0,-7-9-17,1-4 1,-1-14-125,7-6 0,0-2 14,-1 2 0,1-11-94,0 4 1,0-4 161,0 5 1,6-1-4,1 0 1,-1 1 68,-6-1 0,0 9 88,-1 5 1,1 4-49,0 2 0,-7 9-80,0 4 1,-6 5 176,6 2 0,-6 2-42,6 5 0,-9 6-26,3 14 1,-5-3-31,-2 9 1,0-7-8,0 7 1,0-2-54,0 2 1,0 2-8,0-8 1,0 1-63,0-1 1,0-5 95,0 4 1,-6-10-485,-1-3-158,0 0 590,7-2 0,-8-2 0,-3-9 0</inkml:trace>
  <inkml:trace contextRef="#ctx0" brushRef="#br0" timeOffset="6648">11000 1308 7831,'-19'0'0,"-1"-2"-742,0-5 182,0 5 462,9-7-89,2 9 1,7 7-15,-4-1 345,3 10-257,-5-5 109,8 9 0,0 0 4,0-1 0,0-5 44,0-1 1,0 0 14,0 7 1,8 0-44,6-1 0,-3 1 1,2 0 1,0 0 9,7 0 0,0 2 54,-1 4 1,1-4-90,0 5 0,0-5 53,0-3 1,-3-5-42,-3-1 0,3-2 60,-4 2-1,-4 5-26,9-16 1,-14 7-37,9-9 0,-8-9-2,1-4 0,-1-12 46,1-1 1,-1-9-32,8 2 0,-2-2 100,2 2 1,3-3-86,-10 10 0,8-1 260,-8 8-219,10-1 28,-5 9-98,8 2 0,-1 20-6,-5 9 1,-2 2-16,-4 11 1,-5-7 48,5 7 0,-3-6-176,3 6 0,-5-9 77,4 2 0,-3-4-495,-3-2 189,0-9 377,0-2 0,-9-9 0,-2 0 0</inkml:trace>
  <inkml:trace contextRef="#ctx0" brushRef="#br0" timeOffset="6821">11674 1189 7831,'-30'0'292,"3"0"0,5 0-169,2 0 1,7 0-58,0 0-534,8 0 1,-6 0-333,5 0-159,4 0 959,-16 0 0,7-9 0,0-2 0,-7-17 0,7-3 0</inkml:trace>
  <inkml:trace contextRef="#ctx0" brushRef="#br0" timeOffset="7061">11972 436 7831,'8'-11'79,"-5"0"199,3 4 25,-4 5-129,-2-7-274,0 27 1,0 0 36,0 21 1,-6-1 140,-1 15 0,-2-1-261,3 8 0,4 6 91,-5 0 1,5 2-114,2-2 0,-7-4 26,1 4 0,-1 0 139,7-6 1,-2 1-62,-5-15 1,5 1-83,-5-8 0,5-1-205,2-5 388,0-5 0,9-8 0,2 0 0</inkml:trace>
  <inkml:trace contextRef="#ctx0" brushRef="#br0" timeOffset="7196">12309 1209 7831,'0'20'10,"-9"0"-319,7 8 249,-16-6 0,14 13 21,-10-8 1,8 8-283,-8-2 321,10 5 0,-22 1 0,4 1 0</inkml:trace>
  <inkml:trace contextRef="#ctx0" brushRef="#br0" timeOffset="7359">12309 832 7875,'-20'-8'44,"0"5"-256,9-5 186,2 8 0,9 2-439,0 4 1,0 5 464,0 9 0,0 0 0,0 0 0</inkml:trace>
  <inkml:trace contextRef="#ctx0" brushRef="#br0" timeOffset="7669">12685 714 7831,'18'-3'-332,"-5"-3"453,5 3-60,-16-14-93,7 15 235,-9-7-203,0 9 0,-3 9 74,-3 4 1,4 13-43,-5 7 1,5 5 45,2 1 0,0 8-4,0-1 1,9 9-36,4-2 0,-2 4 15,2 3 0,-2-8-121,2 1 0,3-11 86,-10-2 1,1-3-347,-7-10 222,0-1 0,-2-8-112,-5-5 0,-4-4-57,-9-9 1,0-3-22,1-3 0,-3-5 73,-5-9 1,3 0 221,-9 0 0,9 1 0,-3-1 0,5 0 0,2-9 0,1-2 0,-1-8 0</inkml:trace>
  <inkml:trace contextRef="#ctx0" brushRef="#br0" timeOffset="8289">12903 1130 7831,'31'-3'0,"-2"-3"0,-3-5-140,0 0 0,1-5 163,-7 10 1,-1-10-20,1 3 0,-2 2-62,-5-2 0,5 6-187,-5-6 239,-4 0 0,6-7 30,-8 0 244,-1 9-143,-6-6-232,0 15 0,-8-7 84,-6 9 1,-3 6-78,-3 1 1,0 11 111,0 1 1,-6 3 38,-1 11 0,-1-6-21,1 6 0,8-7-6,-1 7 0,0-8-11,7 1 1,2-2-8,-2 3 0,8-5-6,-1 4 1,6-11 30,6-1 0,5-10-53,9 3 0,2-7 19,4-7 1,5-11-10,9-8 0,-1-7-6,1 7 0,-2-10 6,-5 3 1,-3 2 9,-3-2 1,-5 9-2,4-2 1,-6 10 7,-7 3-7,5 9 1,-9-3 112,4 14 1,2 4-71,-8 9 1,0 8 8,-7 5 1,6 5-9,1 1 1,6-6 5,-6 0 0,8-2-145,-2 2 0,5-4 127,2-9 1,0-9-72,-1-5 0,8-12 53,-1-7 1,9-14-44,-2-6 0,5-13 40,2-7 0,4-7-160,-5-6 0,7-4 177,-6-9 1,-7-1 15,7 1 1,-14 0-198,1 0 1,-5-5 103,-3 5 0,-5-5-60,-1 11 1,-9 1 137,3 6 1,-5 4 120,-2 22 0,-2 14-176,-5 19 0,-4 5 124,-9 2 1,1 11-41,-1 9 0,-7 13-8,1 20 1,-7 2-21,6 17 0,-6 8-280,7 6 1,-7-1 171,7-5 0,-1-1 65,7 0 0,1 5-68,-1-5 0,9 1 59,4-21 0,5 3-111,2-16 0,2-2 45,5-11 1,4-4-10,9-10 1,-1 1-25,1 0 0,0-9 124,0-4 1,0-5-101,-1-2 0,-5-9 151,-1-4 0,-2-7-52,2-6 0,5 4 0,-7-25 0,9 6 0</inkml:trace>
  <inkml:trace contextRef="#ctx0" brushRef="#br0" timeOffset="8565">13418 654 7831,'-39'0'0,"1"7"-933,5-1 167,13 1 1281,3 2-211,15 2-338,-7 9 1,18-3 16,4-4 1,11-2 1,3-4 0,1-5 61,-1 5 1,3-5 123,10-2 1,2-7-136,4 1 0,-4-3 2,4 2 0,-2 3-146,3-9 1,-6 8 81,6-1 1,-6 4-144,-1 2 0,-7 0 99,0 0 0,-6 8-78,6 6 0,-9 3-34,2 3 0,-10 6 183,-3 1 0,-9 6 0,3-7 0,-5 7 0,-2-6 0,-9-1 0,-2-6 0,-9 0 0</inkml:trace>
  <inkml:trace contextRef="#ctx0" brushRef="#br0" timeOffset="8727">14053 436 7831,'-20'-18'176,"0"5"0,7 4 369,0 9 1,6 0-1139,-6 0 0,8 3 244,-1 3 1,-3-1-865,2 8 1213,1 0 0,-3 7 0,-2 0 0</inkml:trace>
  <inkml:trace contextRef="#ctx0" brushRef="#br0" timeOffset="9054">14548 1011 7831,'-20'39'0,"3"1"0,3 0-684,-3-9 0,15 4 684,-5-9 0,-2 1 388,3-8 49,-1 1-442,7 0 1,2-9 108,5-4 26,-5-5 1,16-11 15,-5-4 0,-2-11-73,2-3 1,-6-1-45,6 1 1,-2-4-108,2-8 0,-2 6-153,-4 0 0,-5 6 140,5-6 1,-5 7 21,-2-7 0,0 9-64,0-3 1,0 5 61,0 2 0,-7 7-93,1 0 0,-12 8 89,-2-1 1,-2 6-131,-11 6 0,7 5 157,-7 9 1,0 9 47,-7 4 0,0 4 0,1 3 0</inkml:trace>
  <inkml:trace contextRef="#ctx0" brushRef="#br0" timeOffset="9466">15004 694 7831,'-11'8'-949,"-7"-5"677,7 14 0,-2 1 716,0 8 0,0 12-191,-7 1 0,2 3-98,5 11 1,-9-7-86,9 7 1,-9-9 81,9 2 1,-3-6-3,3-7 6,-5-4-369,16-18 0,-5-5 116,14-12 0,6-7-141,14-14 0,-3-12 73,9-14 1,0 2-190,7-2 1,6 0 135,0-6 1,-2 8 102,-11 5 0,5 4 171,-5 3 1,2 1 112,-2 5 1,2 13 191,-8 14 1,-1 3-163,-6 3 1,0 18 58,-1 8 1,-1 18-51,-5 9 0,-2 7-30,-4 6 1,-5-4-178,5 4 0,2-7-173,-3-6 1,7-5 56,-6-8 1,2 4-157,-3-4 1,-1-7-162,8-20 0,-6-4-42,6-9 474,0-18 0,7-4 0,0-18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7:10.779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276 155 7128,'0'-7'509,"0"0"1,0 3-117,0-3-282,0-1 0,0-3-25,0 0 0,0 4 3,0-1 0,0 1-197,0-4 167,0 0 0,0 0-35,0 0 0,0 4-12,0-1 1,-4 5 4,1-5 1,-6 6-202,2-2 236,2 3-25,-5 1 0,4 0 22,-5 0 1,0 5 15,0 2-354,-5 8 300,4-3 0,-6 10-7,4 0-297,-3 0 284,-1 10 0,1-7-25,3 4-41,1 0 57,-3 9 0,5 0 146,0 3 0,4-2-102,0-2 0,4-2 8,0 6 1,1-7 42,2-1 0,2-1 20,1-6 0,3-1-48,5-3 0,4-1-3,0-2 0,4-4-38,0-3 1,2-5-18,1 0 0,0-4 1,0 0 0,3-3 62,1-3 0,0-5 42,-4-6-65,0-4 1,0-7 0,0-2 154,0-1 0,0-3-132,0-6 0,-5 3 4,-2-3 0,0 4-107,-4 4 1,2-3-161,-5 2 1,-4 7-76,0 1 81,-3 7 190,-1 4 1,-5 3-46,-2 4 0,1 1 65,-1 3 0,1 6-21,-2 5 1,0 5 3,4 6 0,-3 5 40,3 2 1,0 3 24,4 1 0,1 0 40,3 0 0,2-1 62,5-3 1,5-2-129,3-5 0,1-5 99,2-2 0,4-8-65,0-3 86,5-8-110,-8-2 0,7-13 44,-4-3-184,0-8 138,-4 2 1,-1-5-188,-3 0 0,-2 0 108,-5 0 0,-1 5-89,-3 2 89,-2 3 0,-7 1 0,-4 1-55,-5 2 0,-8 4-7,1 3 1,-3 5-30,-1 0 0,-5 4 66,-2 0-153,2 6 90,-5-1 0,7 11-102,-4-2 1,4 4 98,0-1 0,3-1-125,3 1 1,1 2 58,7-1-446,-3 0 19,13-4 626,-4 0 0,10 0 0,1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7:11.210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111 0 8329,'-5'27'-124,"0"-7"65,-3 2 1,0-3 134,4 3 1,-3 0 24,3 0 1,-3 4-187,3 0 0,-3 1 109,3-1 1,-5-2-133,2 5 0,1-4 101,-1 1 0,3-7 33,-3 0 1,4-6-31,-1 2 71,3-8-411,1-2 308,5-20 1,-2 2-8,4-13 0,0-1 17,4 1 1,4-4-14,0 0 0,1 3 23,-2 2 302,-1 1-144,3 2 1,-4 0 46,2 0 0,-1 2-90,1 1 1,2 0 105,-1 4 1,0 4-152,-4 3 1,0 6 3,0-2 0,0 9-14,0 6 0,-4 2-8,1 5 1,-5 0-61,5 4 1,-6 4-198,2 0 0,1 1-61,-2-2 1,5-1-94,-5 1 1,6-1-515,-2-2 889,3 0 0,6 5 0,1 1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7:12.421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265 684 8064,'-5'-6'0,"3"-3"0,-6 1 0,5 2-255,-5-1 0,5 1-376,-5-2 1,5 0 711,-5 4 1,5-3 52,-5 3 0,5-3-17,-5 3 0,1 0-6,-4 4-43,0-5 0,0 4-59,0-3 1,0 3 34,0 1 1,0 4-140,0 0 1,0 4 58,0-1 0,0 7 10,0 1 0,0 4 91,0 0 0,3 3 133,1 3 1,1 0-125,-2 4 0,4-1 19,4 2 1,0 2-33,0-3 0,0-1 23,0 2 0,8-7-80,3-1 84,3-10-32,-3-2 0,5-10-65,2 0 0,3-6-2,1-9 0,-4-3-15,1-8 1,-1-3 71,4-8-255,0-2 103,-5-5 0,4-5 44,-3-3 1,0-3-20,0-4 0,-5 2 38,2-6 0,-3 6-8,-1-2 1,0 6 135,0 2 1,-3 9-53,-1 2 0,-4 9 14,0 5 1,-2 3-48,-1 1 0,-1 5 53,-2 2-7,-4 3 0,-5 5-2,-3-1 1,3 6-112,-2-2 0,1 3 74,2 1 0,0 1-24,0 3 0,-1 3 28,-3 8 1,7-2 0,-3 6 0,2 4 35,-2 6 0,1 3 8,3 1 0,-2 7-35,6 4 54,-1 5-58,4 6 0,0 1 117,0 3 0,5 2-90,2 5 0,8 3-25,3-3 0,3-7-5,1-11 0,1-9 0,3-6 1,-1-7 14,4-12 0,0-4-5,5-10 0,-3-5 50,-1-2 0,0-3-4,-4-1 0,0-4 72,-4 1 1,0-10-140,0 2 0,-1-7-1,-3-1 0,-2 2-43,-5-1 1,0 0-146,0-5 1,-3 1 117,-1 0 0,-5 5-75,2 2 1,-4 1 68,-4 3 1,2-2-26,-5 10 1,3 0 188,-3 7-138,-1 2-18,2 5 1,-4 0 110,3 0 0,1 1-79,-2 3 1,5 7 15,-5 7 1,5 4-9,-5 4 59,6 2-39,-3 10 0,1-2 72,1 4 1,-1 1 137,4 3 0,4-5 58,-1-2 0,7-3-78,1-1 1,1-10-216,7-4 0,0-11 48,7-4 0,-1-13-168,4-5 1,0-11 160,5-4 0,-5-8-150,0-4 0,-4-1 57,1-2 1,-4 1-174,-4 2 1,-1 2 188,-2 2 1,-7 7-6,3-3 0,-3 8 178,-1 3 26,-2 5-22,-5 6 102,0 5 0,0 2-76,0 8 1,-4 3-20,1 8 0,-6 3 43,2 8 67,-3 2-67,-1 5 0,0 0-226,0 0 1,1 2 163,3 1 0,-3-1-154,3 1 1,-2-5 143,2-2-226,2-4 197,5-3-96,0-6 1,1-10-9,3-2 0,5-13 7,6-6 1,5-5 2,-2-6 0,2-4-46,-2-6 0,3 0 68,-3-4 1,2 8 116,-2-1 1,2 7-19,-5 0 0,3 3 107,-3 1 1,3 10-177,-3 4 8,-1 6 0,-3 7-59,0 2 0,-1 7-168,-2 0 1,-4 6-492,-4-2 378,0 3 165,5 1 0,-3 0-343,1 0 0,0-3 63,0-1 0,2 0 431,3 5 0,6-1 0,-1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7:13.015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486 187 7983,'-11'-28'-1148,"-5"-4"940,-1 9 0,-2-8-42,1 5 0,0 5 356,-4 7 1,3 6 256,1 5 1,4 3-141,0 3 11,1 4-182,2 8 0,0-1 131,0 4 0,2 1-102,1 3 1,0 1-9,4 3 1,0-3 45,4 3 0,0 1 9,0-2 0,0 1 25,0-4 1,0 4 41,0 0 1,0 3-108,0-3 1,-1-1 4,-3-3 1,2-3-191,-5-1 0,3-1 64,-3 2 1,-1-2-287,-3-2 1,-1-3 97,-3 3 0,2-3-36,-6-1 1,5-1-41,-5-3-171,1-2 217,1 0 1,1-4-189,5 3 511,5-3-373,-4-1 528,9 0-204,-4 0 1,15-4 264,4 1 0,6-1-110,2 4 0,4 0-3,-1 0 1,6-4 71,-2 1 56,-2-6-222,10-2 1,-11-3 105,7-4 1,1 0 88,3-4 1,1-5 24,-1-3 0,-3-3-116,3-4 1,-4 3-255,-4-3 0,-3-1 89,-8 2 0,-2 4-49,-5 6 0,-5 3 69,-2 1 0,-4 5-155,-4 2 1,-2 4 2,-5 4 1,0 2-77,0 5 1,0 1-170,0 3 334,0 2-21,0 10 1,-4 2 171,1 8 9,-1-3-177,4 9 707,5-4-438,1 5 1,1-1 133,1-3 169,-1 3-264,4-4 0,0 1 181,0-4-641,10-1 194,-3-7 0,15 1-572,0-7 1,5-2 334,6-9 1,5-5-373,3-3 1,1-6 606,3-5 0,4-1 0,1-3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7:14.243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56 0 6450,'-6'0'345,"0"0"-240,2 0-32,3 0 1,-4 5 0,4-4 96,-3 3-150,3 2 1,-4-3-1,5 4 0,0-3-146,0 3 167,0 0 1,-5 4-29,4 1 15,-4 3 0,5-1 13,0 4 0,0 1-9,0 3 1,0 1 54,0 3 0,-1-2 6,-3 6 1,3-6-15,-3 2 1,3 1 19,1-2 0,0 1-23,0-4 0,0-1-3,0-3 0,0-2-129,0-5 140,5-4-71,-4-3 0,9-4 0,-5-6 59,2-5-220,3-5 172,-4-6 1,1-5-275,1-2-23,-1-8 275,4 3 0,0-5-149,0 2 1,0 8 82,0-1 1,-1 6-21,-3 2 0,3 3 2,-2 1 118,1 9-126,-3 0 67,4 9 0,-4 4 14,5 4 0,-1 6-58,-2 5 353,1 7-180,-3-3 1,4 9 100,-2-3 0,1 2-18,-1-2 0,-3 2 151,-2-6 0,2 1-85,-1-4-62,4-5-133,-1-1 1,4-11-152,0-5 1,0-6 65,0-9 1,0-5-234,0-6 1,0-5-86,0 2 185,-5-3 14,4-1 0,-4 3-92,5 1 0,-1 2 215,-3 1 0,3 1 4,-3 6 0,-1 3 2,2 2 0,-6 5 153,2 2 0,-2 4-104,2 0 1,-3 3 77,3 3 1,-3 5-20,-1 6 0,1 0-67,3 4 0,-3 1 4,3 3 1,1 0 17,-2 0-144,1 0 112,1 0 0,-4 0-89,3 0 0,1 0-162,-2 0 0,1-5-365,-4-2 1,4-3 599,-1-1 0,6 0 0,-3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7:14.476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67 0 8178,'-11'11'-374,"0"0"0,1 0 293,2 0 1,0 2 480,4 1 1,-1 0-308,2 4 0,1 4-227,-1 4 1,1 4 70,2 0 1,0-2-136,0 1 1,0-4-46,0 1 0,0-7 170,0 0 1,0-10 72,0 2 0,5-7 0,1 1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7:15.164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88 34 8182,'-11'0'0,"0"-5"0,0 3-344,0-1 0,1 0 222,3 0 122,-3 1 0,4-7 0,-5 2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7:15.667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45 0 8035,'-5'11'0,"-1"0"-474,0 0 413,-4 0 1,9 2 46,-3 1 0,-1 5-46,1 6 0,1 0 0,3 4 0,0 6 168,0 5 1,0-1-231,0 2 207,0-1-22,0 4 1,3-1-130,1-2 0,0-2 47,-4-3 1,0-6-72,0-1 0,0-4 9,0-3 0,0-4-412,0 1 165,0-6 328,0 3 0,0-10 0,0-1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1:56:40.026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232 638 7650,'-12'-1'-257,"3"-4"-153,-4-2-73,6-7 1,-7 1 731,1-1 1,1 1 441,3-1 1,-3 2-157,3 3 1,1-2-196,-1 7 0,4-1 219,-4 5-55,6-6-26,-9 5-109,11-5 164,-5 6-216,6 0-222,0 0-85,0 6 0,6-5-308,3 4 159,3-4 0,6 4-131,0-1 1,0 7 146,-4-2 1,4 2 37,0-2 1,6 7-32,-1-2 1,-2 2 9,1-2 0,-3-1-39,3 1 0,-4 4 74,5 0 1,-7 5-84,3-5 0,0 5 80,-1-5 0,-1 4 7,-8-4 1,-2 5 13,-2-5 1,-4 5 2,4-5 1,-5 6 14,-5-1 1,2 1 7,-6-2 1,-1 5 71,-8 1 1,3-1-50,-3 4 1,7-2 175,2-2 1,1 6-16,-1 3 0,3-1-26,6 1 1,0-4-20,0 4 1,0-6 19,0 2 1,6-5-180,3-4 0,3 1 119,2-6 1,0 0-147,-1-4 1,-4-1 71,0 1-79,0-1 1,3 1 66,-3-1 1,-1-4-8,-4 1 0,-2-6-8,2 5 1,-2-4 14,-2 4 1,0-5-33,0 5-3,0-6-74,0 9 96,0-4-233,0-1 144,0 5 90,0-10 1,1 4 51,4-6 273,-3 0-169,4 0 307,-6 0-325,0 0-105,0-6-315,0 4 132,0-4 74,0 6 23,0 0 66,-6 0 1,3 0-7,-7 0 0,3 6-9,-2 3 0,-3-1 27,3 1 0,-3 0-18,-2 5 1,1-1-115,-1 1 0,2 1 105,3 3 1,3-3 33,6 3 0,0 2-16,0-2 1,1 4-3,4-3 0,2 5 35,7-2 1,1-1 12,3 2 1,-3-5-41,3 5 1,-3-1 8,-1 5 0,-2-1-11,-3-3 1,-3 2 42,-6-2 0,0-2-4,0 2 1,-6-1 15,-3 5 0,-8-4 6,-1 0 0,-6-5 7,2 4 0,-4-5 127,-1 1 0,-5-4-199,1-5 1,-1-3 69,5-6 1,0 0-277,-1 0 0,3 0 92,2 0 1,-2 0-433,2 0 0,2 0-308,-2 0 96,7 0 768,-4 0 0,7 6 0,-1 1 0</inkml:trace>
  <inkml:trace contextRef="#ctx0" brushRef="#br0" timeOffset="1384">1263 896 7851,'9'-6'0,"0"-3"-144,-6 3 0,3-6 230,-6 3 1,0-3 181,0-2 1,-6 2-174,-3 3 0,-3-3-185,-2 3 1,-4 3 92,0 2 1,0 2-150,4 2 1,1 0 118,-1 0 0,-4 2 114,0 2 0,5 2-48,3 3 1,7 3-23,-1-3 1,2 3-10,2 2 0,2 0-13,2-1 1,4 1-60,6-1 0,-1 1 68,1-1 0,4 1-97,0 0 0,0-5 4,-4 0 80,-1 0 1,1 3-177,-1-3 161,-5 3 1,-2-5-1,-6 7 0,-2-5 3,-2 0 1,-4-6-1,-5 2 0,-7 1-4,-3-2-168,-2 7 84,-2-10 1,0 5 45,-1-6-230,1 0 125,0 0 0,0 0-43,0 0 0,1-4 62,4-1 149,-4-5 0,11 2 0,-5-5 0</inkml:trace>
  <inkml:trace contextRef="#ctx0" brushRef="#br0" timeOffset="1653">1493 421 7839,'14'0'-678,"-2"2"572,-3 2 0,-3-1 446,-6 6 1,5-4-308,-1 4 1,1 2-172,-5 7 0,0 0 132,0 9 1,-5-1-6,1 10 0,-5-5 9,4 6 1,-5 0-10,1 8 0,1-7-106,-1 3 0,4-5 15,-4 0 1,6-1-142,-1-3 1,-2-8 95,1 3 0,1-9 147,4 0 0,0-3 0,0-1 0,0-1 0</inkml:trace>
  <inkml:trace contextRef="#ctx0" brushRef="#br0" timeOffset="2714">1507 788 7773,'-15'9'-242,"-3"0"94,9 0-70,-3-2 119,12 5 1,1-5-8,4 2 0,2 1-48,7-5 1,6 4 78,2-5 1,4 2 132,1-1 0,0-4 0,0 4 1,2-4 90,2-1 0,-2-1-98,3-4 0,-4 4-18,0-4 1,-1-2-21,0-2 1,-6 1 17,-3-1 0,-3 2-15,-1-3 30,-1-2-123,-5 5 62,-2-1 0,-8 2-4,-2 6 1,-4 0-45,-5 0 1,-2 6-10,-3 3 1,1 3 85,-6 2 0,7 0-3,-2-1 0,-2 1 93,2-1 1,-5 2-75,5 3 1,0-2 175,5 2 0,1-8-104,2-1 1,0 0-103,5 5 19,1-7 1,10-1-81,3-6 0,3-1 70,2-4 1,1-2-25,3-7 0,-2 1-69,7-1 1,-2-4 53,2 0 0,1-2-55,-6 2 1,0 3 74,-4-3 1,4 3 9,0 1 1,-5 5 3,-4 0 1,-4 6-2,4-1 3,-6 2 0,3 4 3,-6 2 0,0 4 107,0 5 1,0 6-105,0-1 1,1 6 20,4-2 1,-4-1-6,4 2 0,-2-2 1,2 2 1,-2-4-67,6-5 1,-5 0-8,5-1 1,0-5 34,5-4 0,-1-4-12,1-4 0,1-5-157,3-9 0,-1-10 95,5-8 0,1-3-97,4-2 1,-4-5 116,-1-4 0,-1 3 117,2 2 1,-3-2-26,-7 2 1,-4-5 151,0 5 0,-6 0-48,2 4 1,-4 6-111,-1 4 0,0 8 152,0 5 0,-1 9 61,-4 4-16,4 4 1,-10 2-81,7 4-170,-1 2 89,-1 7 0,3 1-22,-6 3 1,5 5-7,-6 8 1,7 0-6,-1 5 0,2-5-7,2 6 0,0-1-115,0 4 1,0 1 6,0 0 1,0-5-82,0 0 0,0-4 52,0 4 0,0-6-102,0 2 0,5-9 81,-1-5 1,6-3-270,-6-2 306,7-5 1,-8-2-22,6-6 1,-6-6 82,1-3 0,2 0-47,-1-5 0,-1 2-12,-4-11 1,0 5 143,0-4 0,-6 4 65,-3-5 0,-3 5-59,-1-5 1,-1 7 212,0-2 1,2 3-171,3 1 0,-3 2 57,3 3 0,2-2-21,-2 7 0,4-1-46,-4 5 0,6 6 15,-1 3 1,4 3-54,4 2 1,4 0-16,5-1 1,2-1 0,3-3 1,5 2-20,9-7 0,-2 1 50,6-5 0,0-2 10,5-2 0,4-8-15,0-6 0,-4-5-9,-5 5 1,-6-6-173,2 1 0,-5-1 16,-4 2 0,-8 2 87,-6 6 1,-6 5 58,1 0 0,-4 6-9,-4-1 0,1 2-105,-6 2 0,0 6 62,-5 3 0,-4 5-29,0 4 1,0 3 42,4 6 0,1 0 60,-1 0 1,5 1-86,0-1 1,6-2-7,-1-2 1,2 1-52,2-6 1,6 0-119,3-4 1,9-2-26,5-3 1,4-3 223,5-6 0,-4-6 0,5-2 0</inkml:trace>
  <inkml:trace contextRef="#ctx0" brushRef="#br0" timeOffset="3994">3298 652 6909,'-7'0'188,"1"0"-211,6-6 0,0 3 46,0-6 1,1 6 141,4-2-137,-4 4 1,10-1 225,-7-2-163,1 2-32,1-4 0,-5 8-12,4 2 0,-4 4 6,-1 5 1,0 1 9,0 0 1,0 1-18,0 3 0,-1 1 44,-4 4 1,4 1-39,-4-6 1,2 5-131,-1-5 1,2 0-74,-2-4-178,2-1 190,8-5 1,2-4 83,5-8 0,1-4-123,-1-5 0,1-2 53,-1-4 1,3 3 137,2-7 0,-3 7-30,3-2 0,-3 2 146,-2 3 0,0 4 36,-4 0 23,9 6 0,-5-3-65,10 6 1,-4 1-69,-5 4 0,0 2 103,-1 7 1,1-1-81,-1 1 0,1 0-70,-1-1 1,-1 1 51,-2-1-251,2 1 153,-5-7 13,7-1 0,-2-7-69,-3-4 1,1-7 78,-5-6 1,4-6-344,-5 2 1,7-6 40,-2-3 0,-1 1-9,1-7 0,0 1 326,4-4 0,-4-6 0,0 1 0,-1-2 0,1 2 0,3 1 0,-3-5 0,8 6 0,1 3 0,-2 1 0,-7 7 0,3 0-103,-3 5 0,2 10 100,-2 4 0,-1 8 595,-4 1-153,-2 2-225,4 8 1,-6 2-101,0 5 0,-5 6 12,1-1 1,-7 4-11,2-4 0,1 6-9,-1-1 1,2 9-73,-2 4 1,-3-1 52,3 1 0,1 0-68,-1 5 0,5-1 17,-5 1 0,1 1-101,-1 4 0,-2-3 72,7 7 0,-5-6-15,4 1 0,1-9-55,4-4 0,1-11-150,4-8 1,7 0 0,6-9 1,5-1 106,-5-7 1,6-5-22,-2-10 0,4 3 105,1-7 1,-1 2 16,-4-2 0,3-1-25,-7 6 0,6-1 15,-2 1 0,-2 4-23,-2 0 192,-3 1-167,-1 5 0,2-1 94,-2 0-93,2 6 113,-8-3 0,4 12-35,-3 3 1,2 5-35,-7 4 0,5-3-22,-4 3 1,4-3 2,-5-1 0,7-2 35,-2-3 0,-2 1 2,3-5 0,-6-1 243,5-4-219,0 0-71,5 0 0,-1-1-9,1-4 1,-5-2-92,0-7 1,-2-1 85,2-3 1,2 3-16,-6-3 0,-1 3 15,-4 1 1,0 1-44,0-1 130,0 1 1,-1 1-92,-4 3 0,2 3 10,-6 6 1,0 0 48,-5 0 1,1 1 4,-1 4 0,1 2 7,-1 7 1,1 5 0,-1 4 1,2-2-39,3 2 1,1-7 4,4 2 0,2-3-161,-2-1 0,2-1 98,2 1 0,8-5 1,5 0 0,1-6 44,4 2 1,2-5-6,-2-5 1,6-2-5,-2-7 0,0 0 4,0 1 0,-5-1-39,1 1 0,-3-1-13,-1 1-86,-1-1 0,-4 2 25,0 3-118,-6 3 220,3 6 0,-6 6-1,0 3 1,0 5-22,0 4 0,-4-2 8,-1 7 0,-4-5-68,5 5 1,-2-2 10,1 1 0,4-2-513,-4-7 206,4 1 386,1-6 0,0-2 0,0-6 0</inkml:trace>
  <inkml:trace contextRef="#ctx0" brushRef="#br0" timeOffset="4211">4858 1 7698,'-13'7'-335,"5"5"1,-2-4 20,5 5 1,-4 3 741,5 2 0,-5 3-236,4 6 0,-4 12-192,5 6 1,-5 11-21,4 3 1,-4 4-5,4-4 1,-4 4 14,5-4 0,-1-8 3,5-10 1,0-2-272,0-7 0,0-2 123,0-7 0,0-4-369,0-5 523,0-7 0,-6 5 0,-1-4 0</inkml:trace>
  <inkml:trace contextRef="#ctx0" brushRef="#br0" timeOffset="4394">4546 516 7698,'-13'0'18,"5"0"1,4 0-47,8 0 1,5 0-13,9 0-107,4 0 36,5 0 1,6 0-160,3 0 1,-1-4 61,1-1 0,5-5 57,4 1 0,0 1 24,-4-1 1,-5 0 126,0-4 0,0-1 0,-1 0 0,-2 1 0</inkml:trace>
  <inkml:trace contextRef="#ctx0" brushRef="#br0" timeOffset="4929">1290 1561 7854,'-8'0'130,"-4"0"1,9 2-65,-6 2 1,6-1 23,-1 6 1,-2 2-190,1 7 0,-4 9-230,5 9 1,-7 5 270,2 4 0,-3 3 53,-2 7 1,5-1 49,0 0 1,2 3-82,-2-2 0,1-4-174,4-10 0,2-7-49,-2-2 1,-2-5-281,1-4 341,1-4 198,4-11 0,-6-2 0,-2-6 0</inkml:trace>
  <inkml:trace contextRef="#ctx0" brushRef="#br0" timeOffset="6089">1127 2077 7797,'-13'0'0,"-3"0"111,-2 0 1,3-5-95,-3 1 0,5-7 294,4 2 0,-3-3-148,3-2 0,2 1-403,3-1 185,2 1 0,2-2-104,0-3 0,6 3 147,4-4 1,8 3 30,4-2 0,4-3-43,1-6 1,2-1-42,2 1 0,-1 0-8,7 0 1,-6-2 17,5-2 1,-4 2-70,4-3 0,-6 4 110,2 1 1,1-1-15,-1 1 0,0 6 15,-5 3 1,0 3 12,0 1 0,-6 5 11,-3 0 0,-3 6-31,-1-1 0,-5 4 2,0 4 0,-6-1 22,1 6 0,3 0-18,-3 5 0,1 0 1,-5-1 1,0 1-5,0-1 0,-2 1 17,-2-1 0,1 6 4,-7-1 0,6 1 15,-5-1 0,4-1-26,-4 6 1,6-2-3,-1 1 1,-2 4 9,1-4 1,-4 4-1,5 1 0,-5 2 0,4 3 1,-5-2-2,1 6 0,1-6 33,-1 2 0,6 1 80,-2-1 0,4-1-50,1-4 0,0 0-42,0 1 0,0-7-8,0-3 1,1-8-7,4-1-14,2-6 1,9 2-29,2-10 1,-3-7-21,3-6 1,3-6-24,2 2 0,-2-9-167,1 0 1,1-1 66,4 5 0,-4 1 120,-1 4 0,-1-2 27,2 5 0,1 1 13,-6 5 0,2 1 89,-2 3 1,-3 3-56,3 6 1,2 1 153,-2 4 0,0-2-71,-5 6 1,1 0 106,-1 4 0,1-1-25,0-3-5,-1 4-204,1-12 0,-5 5 44,0-6 63,-6 0-60,3 0 0,-6-1 0,0-4 0,-2 2-175,-2-6 136,2 6-81,-10-9 0,9 10 119,-6-2-162,6 2 0,-3 4 90,6 2 1,0-1 24,0 6 1,0 0-17,0 5 51,0 0 0,2-1-32,2 1 0,4-7 17,5-2 0,1-4 17,-1-1 0,6 0-12,-1 0 1,6-6 3,-2-3 1,-1-7 35,2-2 1,0-7 2,4 3 0,0-1 23,0-4 0,0 7 118,0-7 1,-4 9-139,0 0 1,-7 5-11,2 4 1,-3-2 64,-1 6 1,0 1-45,-1 4 0,-4 1 3,0 4 0,-1-2-41,1 6 0,-2 0-11,-2 5 1,-4 1 72,4 3 0,-4-3-1,-1 3 1,0-1-23,0 1 0,-1-2 9,-4 7 0,-2-5-68,-7 5 1,1-7 52,-1 2 1,1-1-169,-1 1 0,-4-3 40,0 3 1,0-7-76,4-2 0,5-2 47,0 2-42,0-3-86,1-6 182,2 0 0,14-6 42,6-3 0,1-4-41,7-5 1,2-2 35,8-3 1,-2-2 42,6 2 0,-4-3 3,4-1 1,5 0 21,4 0 0,0 0 132,-4 0 1,0 0-83,-1 0 1,4 1 93,-3 3 0,-3-1-173,-11 6 0,-6 0-30,-3 4 1,-9 5-120,-5 0 0,-4 6 93,-4-1 0,-1 2-72,-8 2 0,1 2 80,-11 2 0,5 4-22,-5 5 1,2 2 210,-1 4 0,-2 2 36,6 6 1,-1 0-20,6 0 0,1 0-114,3 0 1,-2 1 83,7-1 1,1 3-137,7-3 1,5 3-94,9-7 1,3-4-50,7-1 0,5-9-224,3-4 1,5-5 18,4-5 1,-3-4-175,3-9 0,-4-3 90,-5-6 0,0-5 417,-8 1 0,8-7 0,-8 3 0</inkml:trace>
  <inkml:trace contextRef="#ctx0" brushRef="#br0" timeOffset="7279">788 2986 7844,'-8'0'462,"2"0"-633,0 0 23,5 0 0,-5 1 234,6 4 50,0-4-97,0 5 0,0-4-109,0 2 1,0-1 36,0 6 1,0-4 67,0 4 1,0 0-90,0 5 1,0-1 69,0 1 0,0 5-9,0 4 1,-5-2 15,1 2 1,-5-1-6,4 5 0,-4 1-16,5-1 1,-2-2 13,1-2 1,4-3-16,-4-7 39,-3 1 51,7-1-87,-5-5-4,6-2 1,0-8-5,0-2 1,1 1-2,4-6 1,-2 0 3,6-5 0,0-1-3,5-3 0,-1 4-32,1 1 0,-1-1 34,1 5 1,6-3-17,2-1 0,-1-1-19,2 0 1,-1 1-3,6-1 0,3-1-2,1-3 0,0 6-7,-5-6 0,0 9 33,0-9 1,-4 6-4,-1-6 1,-5 3 108,1 1 1,-9 1-108,-5-1 1,-1 2 223,2 3-130,-3-3 1,-2 10 59,-10-2 0,-2 2-156,-1 2 8,-1 0 0,-2 6-4,2 3 0,-7 3-11,7 2 1,-1 0-52,6-1 1,-3 5 74,3 0 1,-1 5-34,1-5 1,-2 5-8,7-5 1,-1 6-1,5-2 1,0 1 12,0 4 1,3-7 3,6 7 1,2-9-23,11 0 0,2-4-6,8-5 0,-2-3-81,6-6 0,-4-3 49,4-6 1,0-8-74,5-15 0,-5-2 101,0-7 1,-4-6-15,4-2 1,-6-6 46,2-4 1,-5 4 96,-4-4 1,-4-1-103,-5 1 1,-6 0 93,-4 5 1,-4 10 59,-4 3 0,-4 10-69,-6-1 1,1 9 380,-1 5-254,1 9 1,-4 5-92,4 8 0,-9 4-56,9 5 0,-2 2-3,6 4 0,-3 2 23,3 6 1,-3 1-14,-2 4 1,5 3-91,0 5 0,6 6 49,-2-1 0,4 6-80,1-1 0,0 3 41,0 1 0,1 0-105,4 1 0,-2-1 48,6 0 1,-4-10-158,4-4 1,-6-9-41,1-4-163,4 0-21,-7-12 188,5-1 286,-6-14 0,0-14 0,0-7 0</inkml:trace>
  <inkml:trace contextRef="#ctx0" brushRef="#br0" timeOffset="7822">1371 3149 7743,'8'0'-279,"4"0"562,-4 0 1,5 0-281,1 0 1,-1 0 53,1 0 1,4 4-9,0 1 1,6-1-80,-1-4 1,2 0 115,2 0 0,1-6-156,-1-3 1,0-3 47,0-1 0,-6-3 19,-3-2 0,-3 3-13,-1-3 1,-7-1-6,-2 0 0,-4 1 18,-1 5 0,0-1-3,0 1 0,-6 1-149,-3 3 0,-3 3 94,-1 6 0,-5 1-83,0 4 1,-1 2 132,6 7 1,-1 4 0,1 0 1,-1 6 4,1-1 0,1 4 10,2 4 0,0-6-13,5 2 1,1-3 15,4 3 1,1 0 71,4 0 0,8-1-73,10-4 1,4-3-126,5-10 0,-2-3 81,6-6 0,0-2-78,5-2 0,-2-10 84,-2-9 1,2-8-10,-3-5 1,-3 1 5,-1-1 1,-8 1-13,-2-1 1,0-2 98,0 6 1,-4 1-89,-9 4 1,2 6 226,-7 2-140,7-2 145,-10 12-129,5-3 1,-6 14 5,0 2 1,0 4-3,0 5 0,-4 5 27,-1 1 0,-5 5 53,1-2 1,1 2-54,-1-1 1,2 3 81,-2-4 0,-2 2-58,7-1 1,-1 1-26,5-6 1,0 5-22,0-5 0,0 0-104,0-4 1,6-2 71,3-3 1,5-3-88,4-6 1,-2 0-45,7 0 0,1-11-216,8-2 1,-2-15-172,6 1 0,0-4 197,5-1 0,-5 2-122,0-6 0,-1 6 398,1-2 0,2 3 0,-6 2 0,11-6 0,-1-2 0</inkml:trace>
  <inkml:trace contextRef="#ctx0" brushRef="#br0" timeOffset="8097">3244 2348 7689,'-9'8'134,"0"-4"0,1-1-322,-1 2 1,-1-2 174,5 6 0,-6 0 29,2 4 1,2 7-74,-2 3 0,4 5-70,-4 8 1,5 8 190,-5 15 1,6-3-61,-2 3 1,4 1-10,1-1 1,0-2-95,0-7 1,4-4-113,1-5 1,5-8 45,-1-6 0,-1-1 44,1-8 0,-5 0-77,5-4 15,1-7 183,3-1 0,1-6 0,-1-6 0,1-1 0</inkml:trace>
  <inkml:trace contextRef="#ctx0" brushRef="#br0" timeOffset="8521">3013 2755 7667,'-22'6'-3,"-1"3"1,5-1 170,-5 1 1,7-2-178,-2 2 1,7-1 80,2-4 1,4-1-294,-4 7 134,6-1 1,-3 0 59,6 0 0,0-5 63,0 5 0,6-6-28,3 2 0,5-2-91,4 1 140,-3 4-74,11-1 1,-1 5-48,7-3 1,6-1 55,-2 1 1,5-4-1,4 4 0,2-6 44,2 1 1,4-2 20,-3-2-51,3 0 0,1-6 33,0-3-36,-6-3 0,-7-2-39,-9 0 0,-5-4-211,-4 0 377,-4 0 0,-11 5-82,-4-1 1,-8 6 157,-5 4 0,-9-2-32,-5 1 1,-9 1-96,-4 4 0,-3 1 64,-2 4 0,0 4 99,1 9 0,5-1-109,3 5 1,2-1-194,-1 2 0,3 4-146,1 0 1,6 2 114,8 7 0,5-4-258,4 4 1,4-7 105,4-2 0,10-3-39,8-11 1,10 2-36,4-10 1,8-1-299,1-4 615,6-6 0,4-7 0,6-8 0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7:16.192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22 507 8035,'-6'0'-635,"1"0"980,1 0-131,2 0-85,-3 0 0,7-4 33,1 1-256,3-6 69,5-2 0,2-2 62,1-6 1,0-3-141,4-3 0,1-6-37,3 2 0,0-3 101,0-1 0,0-4-77,0 0 0,0 0 45,0 4 0,-1 5 27,-3 2 1,2 3 16,-6 1 28,1 5 0,-7 6-4,-1 7 17,-5 3 0,3 2 20,-5 3 0,0 3-40,0 8 1,-3-2 112,-1 6-110,-5-1 22,3 4 0,-1 5 1,-1 3 0,5 3-1,-5 3 0,5 4 1,-5 4 1,2 6 41,-1 5 0,1 9 3,2 6 1,3-1-8,-3-2 0,3-6-20,1-2 1,0-10-68,0-9 0,1-17 74,3-15-299,2-6 271,5-7 0,0-7-27,0-10 0,1-4-16,3-3 1,-3-6 14,3 6 0,1-8 14,-1 8 1,-1 0 349,-3 6 1,2 1-149,1 0 1,-1 5 92,1 3 0,-1 3-102,-2 3 1,0 3-68,0 5 0,-4 9-92,0 2 1,-3 11-108,3 0 1,-1 4-55,2-1 0,0-1-318,-4 1 1,5-1-835,-2-2 584,3 0 692,1-5 0,5 4 0,1-4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7:17.560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398 418 8071,'0'11'-433,"0"-5"0,0 0 265,0-2 52,0-3 0,-2 8 157,-1-6 0,2 2-8,-3-1 6,3-3 1,1 4-123,-5-5 0,3-1 96,-1-3 0,2 2-13,1-6 1,0 1 58,0-4 0,0 3 86,0 1 1,0 0 21,0-4-72,0 0 1,-4 0 8,0 0 0,1 0-28,3 0 0,-2 0 71,-1 0-56,1-5-55,-2-1 0,2-6 18,-1 1 1,1-1-2,-1-3 0,-2 2-4,1-5 1,-4 4 59,0-1 1,2 4-1,-1 4 1,1 2-16,-2 5 0,-1 1 6,1 3 0,-2-2-156,-1 6 0,4 0 18,0 7 0,-1 2-100,-3 5 0,0 4 123,0-1 1,1 5-22,3-5 1,-3 10 8,3-2 1,-2 7-16,2 0 0,1 5 68,2 2 1,3 5-44,-3 7 0,3 2 135,1 5 0,0 5-28,0 2-324,0-2 253,0 5 0,0-10 11,0 1 1,0-7 11,0-9 0,0-2-49,0-5 1,-1-1-100,-3-3 0,-1-5-44,-2-6-33,-3-5 189,4 3 1,-1-6-318,-1-3-110,1-2 0,-4-7-159,0-5 1,0-2 579,0-9 0,-5-1 0,-1-3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7:18.061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34 11 8038,'-6'0'-137,"-4"0"207,9 0 100,-9 5-201,9-4 210,-4 4-199,5-5 121,0 0 0,5 0-192,2 0 1,3 0-19,1 0 1,3 0 143,1 0 1,5 0-75,-2 0 1,-1 0 35,2 0-94,-1 0 113,4 0 1,0 4 43,0 0 0,0 6 3,0 1 0,-1 1 33,-3 6 0,3 2 16,-2 5 1,0-1 87,0 1-134,-3 4-14,-1-6 0,-2 3 14,1-8-3,-1-2-14,-2-10 1,-4 3 10,0-6 0,1 1-27,3-4 1,-4-5-5,0-2 1,-3-4-125,3-4 143,-4 3-17,2-9 1,-5 4-122,0-5 1,0 0 65,0 0 1,0 0-168,0 0 0,-1 3 32,-3 1 0,-1 3 106,-2-3 1,-3 8 8,2-1 1,-1 7-9,-2 1 1,0-2-43,0 1 0,3 0 17,1 4 0,1 5-106,-2 3 0,-1 1 120,1 2 1,2 0-43,-1 0 40,4 5 26,-2-3 1,2 7-21,-1-1 0,0-2-40,4 1 1,0-3-4,0 3 1,5-3-35,3 3 1,3-4-114,3 1 0,4-4 249,4-4 0,5 3 0,1-4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7:18.895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78 231 8005,'0'-22'-413,"-4"0"-51,0 0 0,-1 5 474,2 2 899,1 3-729,-2 6-226,4 1 226,0 5-287,-5 5 169,3 1 1,-6 9-1,4 1 37,2 1 1,-3 2-56,1 7 0,-1 2 2,2 5 1,0 4 1,-4 0 0,4 6-10,0 1 0,1 5 54,2 6 1,0 5-27,0 2 0,0 0 14,0 0 1,0-6 35,0 0-468,0-1 403,5-15 0,-2 2-10,4-13 0,-1-7 0,2-7 0,1-4-20,-1-4 0,2-3-88,1-8 1,3-8-34,1-10 1,5-5 68,-2-6 1,-1-6-56,1-5 1,-3-5-189,4-6 1,-2-4 137,1 0 1,2 0 82,-6 4 0,2-5 9,-1-2 1,-3-1 6,3 4 0,-3 2 171,-1 9 0,-1 1 36,-3 7-99,3 2 1,-5 11-1,2 4-3,-3 3 1,-3 7-17,-1-2-1,0 3 2,0 6-37,0-4 0,-5 9 12,-2-3 0,1 4-1,-1 4 1,3 2-22,-3 5 0,0 1 13,0 3 1,-1-2-38,4 6 1,-5 3 26,2 3 1,1 6-5,-2-2 1,5 3 10,-5 1-129,6 5 110,-8 1 0,9 7-8,-3 1 0,3 5 2,1 7 0,0 2 251,0 5-239,0-5 0,0-1 1,4-6 211,-1-2 2,6-8-189,-3-1 1,4-15 15,-3-2 1,3-6-30,-3-9 0,3-2-6,1-9 83,0 0-208,0-5 63,0-6 1,-3-4-113,-1-7 0,-3 3 94,3-7 0,-3-2-147,3-2 0,-1 2-29,2-1-223,-4 4 241,1 3 1,-2 6 86,4 5 0,-3 0 193,3 0 0,-3 5-285,3 3 860,1 6-468,-2 8 1,7 3 153,-2 4 0,8 4-128,-1 4 0,3 0-361,1-4 1,0-5 265,0-3 0,-5-6 297,-2-5 1,1-1-177,-2-2 0,1-9 11,-4-2 0,-4-11-200,1 0 0,-6-6 28,2 2 0,-3-3-119,-1 3-47,0-5 194,-5 8 1,-1-4-97,-5 5 1,-4 1-166,1 3 0,-6-2-140,2 6 0,1 4 65,-2 6-403,1-2 388,1 5 0,-1 0-89,4 4 0,2 9-24,-3 0 1,6 5 386,2-3 0,4 5 0,0-5 0,-3 6 0,0-3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7:19.660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12 89 6417,'-7'-5'-63,"2"4"0,5-5 407,0 2-232,0 3 17,0-9 40,0 4-75,0 0 73,0-4-54,0 9 0,0-4-2,0 5-50,0 5 0,0 1-53,0 5 1,0 0-2,0 0 0,0 3 31,0 1 1,0 5-10,0-3 1,0 5 53,0 0 1,0 4 4,0-1 1,4 5 95,0-4 0,0 1-92,-4-2 1,3-3 96,1 0 1,3-1-151,-3-6 1,1 0 7,-2-4 0,0-5 120,4-3-261,-4-1 64,2-2 0,-2-6-1,1-5 1,3-2-5,-3-5 1,3 0-176,-3-5 0,3 1 97,-3 0 0,3 2-112,-3 1 1,3 0 200,-3 4 1,3 0-34,-3 4 32,5 0 0,-4 4 88,2-1 1,3 6 105,-3-2-191,-2 8 8,5 2 1,-5 5 178,2 0 0,2 1-49,-6 3 1,6-1 59,-2 4 1,-1-5-72,2 2 0,-2 1 119,1-1 1,2-1-186,-6-3 1,6-1 45,-2-2 1,-1 0-92,2-4 1,-1 0 137,4-4-474,0 0 227,0-5 0,4-5-64,0-5 0,-1-4-200,-3 0 0,0-3 109,0-4 1,0 2-55,0-6 0,0 5 62,0-5 0,-1 6 73,-2-2 1,1 3-81,-1 1 1,-2 1 268,1 3 0,-1 2 0,2 5 0,-3 5 0,0-4 0,1 4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7:19.958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1 1 7715,'6'0'-32,"-1"0"36,-5 4 0,4 3-115,-1 4 0,1 3 109,-4 1 1,0 6-7,0 1 0,4 0-181,-1 4 1,1 1-82,-4-2 1,0 1-299,0-4 568,0-5 0,-5 4 0,-1-4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7:20.112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67 23 7917,'-11'-4'0,"0"1"0,1-2-246,3 1 136,-3 3-426,9-4 1,-5 5 535,2 0 0,3 0 0,-4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7:20.467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0 0 7898,'7'18'-2,"1"1"-383,-4-4 0,4 4 91,0 0 1,-2 3 748,1 4 1,-3-2-255,3 5 0,-4-3-188,0 4 1,-1-2-24,-2 1 0,0 2-16,0-5 0,-2-6-28,-1-5-97,1-3 1,-2-7-148,4-5 0,4-7 50,4-12 0,2 0 75,1-11 1,3 1 160,1-4 0,3 1-49,-3 3 0,5-3 160,-2 3 1,2 2 126,-2 1 1,3 3-78,-3 1 0,-1 4 49,2 4 1,-2 3-11,1 3 1,-2 3 106,-5 5 0,0 2-297,0 1 0,-3 7 68,-1 5 1,-5 4-141,2 0 1,1 3 47,-1 4 1,1-3-73,-2 3 0,0 0 74,4 0 0,0 4-65,4-5 1,0 1-235,0-4 1,0 0 36,1 0 0,3-1-252,4-3 538,2 3 0,1-9 0,0 4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7:20.970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452 154 7822,'-3'-15'0,"-1"-4"0,0 0 136,4 0 0,-3 0 282,-1 4 0,-1 0 146,1 4-94,3 0-649,-9 5 1,4 1 10,-5 5 1,3 5-150,-3 2 1,2 4 230,-6 4 0,2 2 51,-2 5 1,3 2-74,-3 1 1,-1 3-2,2 6 1,-1-1 35,4 0 0,0 0 178,0 0 0,3 2-181,1-2 0,5-2 57,-2-9 1,3-1-47,1-3 29,0-2 1,1-10-17,3-2 0,2-4-41,5-4 1,0-7-9,0-7 0,0-3-49,0-1 0,1 0 84,3 0 0,-3 0 163,3 0 1,-3 3 4,-1 1 0,-4 0 118,1-4 1,-1 3-120,4 1 0,-1 4 80,-3 0 1,3-2-57,-3 1 1,0 2 119,0 5 0,0 0-292,4 4 125,0 0 0,0 13 28,0 2 0,-1 12 55,-2 3 1,1 5 126,-1 2 1,-2 5-99,1 2 0,-4 4-13,0 4 1,-1 0 5,-2 7 0,0-2 24,0 5 1,-5-1-57,-3-2 0,-6 5 43,-5 2 1,2-3-8,-1-4 1,-2-1-185,-6-6 1,2 0-200,-6-4 1,5-6 19,-5-5 0,1-5-105,-4-6 0,0-5-266,0-2 0,3-8-507,1-3 0,3-8 1054,-3-3 0,4-8 0,-2-2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7:21.821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585 0 7942,'-29'4'0,"-1"-1"0,1 2-330,-4-1 1,4-3 103,-1 3 1,6 2 402,-2 1 1,3 0-67,1 0 0,4 0-99,4 4 0,2 0-12,1 0 1,1 4-8,2 0 1,3-1 69,5-3 0,2 0 6,1 0 1,5 5 58,6 3 0,4-2-102,4 1 1,0-1 80,0 2 0,-1 2 18,-3-3 0,-2 3 10,-5 1 0,0-4 5,0 1 0,-1-1-5,-3 4 1,-2-1-55,-5-3 0,0 2 10,0-5 1,-4-1-206,1-3 0,-10 0 119,2 0 1,-7-3-101,0-1 1,-4-5-27,-4 2 0,-2-3-105,-5-1 0,1 0 85,2 0 0,0 0 44,4 0 0,0 0-2,4 0 1,4 4-140,-1 0 0,6-1-42,-2-3 0,3 0-50,1 0-176,5 0 506,-4 0 0,9-5 0,-4-1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5:18:38.951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1 133 7658,'0'-16'1528,"1"-5"-917,3-5-497,-3 5 1,5 7-77,-2 6 0,7-1 33,7 1 1,14 3-125,8 2 0,13 1-153,10 2 0,6 0 305,5 0 0,1 5 43,-2 3 0,3 2 0,-2 1 1,4 0 82,6 0 1,1 1-121,7 3 0,6-3-222,-49-5 1,1 1 0,4-2 0,0 1 233,1 1 1,0-1-1,1-3 1,0 0-79,2 2 1,1-1 0,2-2-1,1-2-261,2 1 1,0 0 0,5-2 0,1 1 233,3-1 0,1 0 1,-6 2-1,0 1-81,2 0 0,-1 1 1,-5 1-1,0 0 39,-2 0 0,1 1 0,-2-1 0,0 1-43,0-1 0,-1 1 0,-3 1 0,-2 1 26,-1-1 0,-2 0 0,45 8-168,-5-4 0,-2 0 226,-2 0 0,-6 0-56,-5 0 0,-1-3 5,-6-1 0,-7-5 91,-7 2 1,-11 1-263,-8-1 0,-12-1 484,-3-3 0,-7 0-352,0 0 1170,-3 0-1110,-6-5 0,-1 3 512,-5-5 0,4 3-339,-1-3 0,1 3-14,-4-3 0,0 3-72,0-4 0,0 5 11,0-5 0,4 5-44,-1-5 0,5 5-21,-5-5-57,6 6 85,-8-8-182,9 9 100,-9-4 1,9 5-110,-3 0 1,8 1 98,3 3 1,8-2-19,4 6 1,3-2 4,3 1 1,-1 3-78,1-3 0,-2-2-32,-5-1 1,-2 1-70,-5-1 280,-5-1 21,-1-3 0,-15 0 127,-4 0 0,-7-3-150,-5-1 0,3-4-25,-3 5 1,4-2 21,4 1 42,-3 3-451,9-4 1,-5 1 34,2 1 340,3-1 0,-9 4 0,4 0 0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7:22.202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77 0 7814,'-5'15'282,"-2"-1"-126,2 6 0,-1-4-18,2 2 0,3 4 83,-3 0 1,3 2-186,1 5 0,0 4-37,0 4 1,0 6-171,0 1 0,0 0 80,0 4 1,-1-3-99,-3-1 1,3 5 133,-3 3 1,-1-3-108,2-2 1,-2-3-82,1-3 1,3 4 75,-3-4 0,2-2-4,-2-10 0,3 2 51,-3-5 1,3-2-95,1-6 1,0-2 76,0-5 137,0-4 0,0-3 0,0-4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7:22.435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1 0 7830,'0'11'-73,"0"0"148,0 0 0,0-3 31,0-1 1,0 2-88,0 5 0,0 0-5,0 4 1,0 1-63,0 3 0,1 0 83,3 0 0,-3 0-258,3 0 1,-3 0-74,-1 0 1,0-1-349,0-3 644,0 3 0,0-9 0,0 4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7:22.619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66 56 7891,'-10'-6'567,"1"-3"864,-9 5-1214,4-4 1,3 5-348,8-4 0,3 5-217,3-2 1,0 1 277,4 0 1,1 2 68,3-3 0,0 3 0,0 1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7:23.474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386 595 7828,'-5'6'323,"-2"-2"0,1-3 137,-2-1-312,1 0 0,-4-1-80,0-3 0,4 2-158,-1-5 0,1-1-121,-4-3 1,3 4 147,1 0 0,0 0-254,-4 0 1,0-3 105,0 3 0,3 2-28,1 1 1,-4 3 72,-4 1 1,1 0 117,3 0 0,-4 0 24,0 0 0,-3 5 139,3 2 0,-3 3 0,3 1 0,0 5-77,4 3 1,0-2 117,0 1 0,1 4-70,3 4 0,-2 0 118,6-4 0,-1 3-87,4 1 1,1 1-46,3-1 1,2-4-36,5 0 1,0-1 4,0-7 1,4 4-106,0-7 0,3-3 68,-3-8 1,3 0-92,-3 0 1,4-5 92,0-2 1,0-8-146,0-3 1,2-4 33,-3-4 0,3 0-72,1-7 0,-4 1 93,1-8 1,-5-2-17,5-5 0,-6-4-6,2-4 0,-3 0-110,-1 0 0,-4-1 103,1-3 1,-1 7-6,4 1 0,-1 9 250,-3 6 1,3 5 65,-3 1 0,0 12 315,0 3-206,-5 3 115,3 11-301,0-4-7,-4 5-40,4 0 0,-6 5-125,-3 2 1,2 4 22,-5 4 0,-1-2-71,-3 6 0,3-1 85,-3 4 1,6 2-31,-6 1 0,2 0 73,-2 4 0,0 2-41,0 6 1,4-2 34,-1 5 0,6 2-22,-2 6 1,3 7 4,1 8 0,0-3 56,0-2 1,6-4 4,5-6 1,0-5-25,4-10 1,1-7 3,-2-8 1,6-7-30,-2-11 0,3 0 4,1 0 1,-1-5-29,-2-2 0,1-4 44,-1-4 1,-2-2-84,1-5 0,-4-4 39,0 0 1,-1-5-12,-2-2 0,-2-1 26,-1-2-302,2 1 180,-9 2 0,4 1 11,-5 3 1,-1-2 25,-3 6 1,1 4 63,-4 6 0,0 4-26,-4 4 1,1 3 124,3 8 0,-3 2-81,2 5 0,0 6 134,0 5 0,-1 0 19,1 4 1,3 2 34,2 2 1,-2-2-135,1 1 1,0 0-22,4 5 0,2-3-180,1-1 0,5 0 75,6-4 1,0 0-366,4-4 1,4-6 65,4-5 1,5-1-83,-2-7 1,3 1 445,1-4 0,5 0 0,-4 0 0,4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7:37:23.919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254 34 7778,'-30'-10'-253,"1"3"0,0 0-316,-4 4 1,3 2 431,1-3 1,9 3 305,2 1 0,6 5-178,4 2 0,0 4 47,4 4 0,0-2 52,4 5 1,3 1-6,4 3 1,2 1 6,9 3 0,0-3-63,4 3 1,4-7 12,0 0 0,1-1-11,-1 4 0,-7-1-18,3-3 0,-3-2 24,-1-5 1,-2 4 8,-5 0 0,0-1 89,0-2 1,-5-5-54,-2 0 1,-3-3 79,-1 3 1,-5-4-87,-2 0 1,-4 2 15,-4-1 0,-2 0-50,-5-4 1,-4 3-131,0 1 0,2 0-196,6-4 0,-3 3 132,2 1 1,3 1-334,2-1 0,1-2 260,2 5 0,-2 1 225,2 3 0,-3 0 0,8 5 0,-5 1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4:48:32.029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1 1 8042,'0'6'0,"0"4"-1039,0-3 613,4 8 1,7 2 435,8 5 0,8 10 3,6 4 0,5 7 349,6 5 1,1 7-244,3 8 0,3 4-242,8 7 1,-6-6 132,2 6 1,-2 3 93,2 0 0,-25-34 1,0 1 10,1-2 0,0 0 0,1 4 0,-1 0-310,2 0 0,0 0 0,-1 3 0,1 1 195,3 5 1,1 1 0,2 5 0,0 1-51,1 2 1,0 1 0,2 7 0,-2 2-353,1 2 1,-1 2 0,2 6 0,0 1 404,-13-24 0,0 0 0,1 1 0,0 3 0,0 2 1,0-1 15,0 1 0,-1 1 0,1-1 0,1 2 0,1 1 0,-1-2-19,-1-1 0,-1-1 1,0 0-1,1-1 0,0 0 1,1-2-18,-2-2 1,0-1 0,1 0-1,15 26 1,2-2 10,-2-8 1,2-2-1,0 0 1,1-3-251,-2-8 0,0-1 0,2 1 0,0-1 254,-3-2 0,2 1 1,3 3-1,0 1-4,0-1 1,-1 0 0,3 4 0,-1 0 22,0 0 0,1 0 0,3 6 1,0 1-168,4 5 1,0 1-1,-18-25 1,0-1-1,1 1 137,-1-1 1,1 0-1,0 0 1,1 1-1,0 0 1,0 0-96,0-2 1,0 0 0,0 0 0,1-1 0,1 0 0,1 0 94,-1 0 0,0 0 0,1-1 0,0-1 1,0 0-1,0-1 20,20 22 1,0-1-1,2 0 1,-1-1 6,-3-5 1,1-1 0,0 1 0,1 1-3,0 0 0,0 0 0,1 0 0,1-1 2,-2-1 0,0 1 0,4 1 0,0 0-20,-2 0 1,0 0 0,2 2 0,1 1 8,-24-21 1,1 0 0,0 0 0,1 1 0,0 0 0,0 0-14,0 0 1,0 0 0,0 0-1,-1-2 1,-1 1 0,0-1 15,21 21 1,0 0 0,-4-5-1,-2 0 38,-3-4 0,0 0 1,-3-4-1,-1-1 45,-7-6 0,0-1 0,0-2 0,-1-2-50,-4-2 0,-1-1 0,1 0 1,1-1-33,0-1 0,0 1 0,2-1 1,1 1-3,0-1 0,2 1 1,2 2-1,0 0-87,3 1 1,-1 1 0,-1 0-1,0 1 58,0 0 1,-1 0 0,0-1 0,0 1-21,-3-2 1,-1 0 0,-3-1 0,-2-1 289,-6-3 1,-2 0 0,28 32-421,-3-6 0,-14-14 64,-8-12 0,-9-10 598,-9-13 0,-5-5-704,-6-13 0,-5-12 216,-6-9 0,2-6 0,-4-2 0</inkml:trace>
  <inkml:trace contextRef="#ctx0" brushRef="#br0" timeOffset="804">122 11367 7781,'-10'68'549,"3"-1"-365,2-4-603,5-27 221,5-11 1,7-22 223,10-10 0,10-6-32,8-9 0,14-10 87,9-4 1,4-13 0,10-10 0,-36 25 0,-1-2 0,1-3 0,0-2 179,0-2 0,-1-2-557,4-5 0,0-3 0,-1-4 0,1-3 349,5-6 0,1-1 1,2-4-1,2-2-55,2-2 1,2-1 0,1-2-1,0 1-429,0 1 0,0 1 0,3-2 0,1 1 411,-21 25 0,1-1 0,1 1 0,1-3 0,1 1 0,0-1 34,-1 1 1,0 1-1,1-1 1,2-2 0,0 0-1,0 1-61,-1 2 0,-1 1 0,1 0 0,0-4 0,1-1 0,0 1 9,2 0 0,0 0 0,1 0 0,0-2 0,0 0 0,0 1 42,0 0 0,1 2 1,-1-2-1,1-1 0,-1-1 1,-1 1 8,0 0 1,-1 1 0,-1-1 0,2-2 0,-1 0 0,1-1-1,0-1 1,0-1 0,0 1 0,2-2 0,0 0 0,0 0-6,-2 1 1,0 0-1,1-1 1,1-2-1,0 0 1,0 0-238,0 1 1,-1 1 0,1-1-1,1-1 1,0-1 0,1 0 243,2-2 1,1 1-1,-1 0 1,-1 2 0,-1 1-1,0 0-246,1 0 1,0-1 0,0 0 0,1-1-1,-1 1 1,1 0 241,0-2 0,0-1 1,1 1-1,1-2 0,0 0 1,0-1 1,0 2 0,-1-1 1,1 1-1,-1-2 1,0 1-1,0-1-33,1 1 0,-1-1 1,1 0-1,0-1 1,1-1-1,0 1 9,1-2 1,0 1-1,0 0 1,2 0 0,0 0-1,-1 0-5,1 0 0,-1-1 0,0 1 1,-1 4-1,1 1 0,-1 0 3,0 1 0,0-1 1,0 2-1,1 1 0,-1 1 1,1 0-34,-1 1 1,0 1-1,0 0 1,0 2 0,0 0-1,0 1 29,-1 1 1,0 0 0,-1 2 0,-1 2 0,0 1 0,-1 0-59,0 1 1,-1 1 0,0 0-1,0 2 1,0-1 0,-1 1 71,-1 0 0,-1 0 0,1 0 1,-1 2-1,1 0 0,-1 0 11,-2 0 0,1 1 0,-2 0 0,23-18 0,-1 2 28,-5 2 0,0 1 1,-2 0-1,0 0-3,-1 3 1,-1 0-1,-2-1 1,-1 1 162,2 3 0,-1 1 1,-6 2-1,-2 0-164,0 2 1,-1 2 0,-4 2 0,-1 1 300,0 2 0,0 0 1,-2 2-1,0 2-194,-2 1 1,0 0 0,36-21 33,-9 8 1,-6 8 741,-4 7 0,-3 1-803,-1 2 0,-6 7 641,-5 5 1,-5 1-687,-6-2 1,-1 3 501,-2 5 0,-5 4-513,-6 0 1,-3 4 652,-5 0-885,0-4 183,0 6 1,-4-4-288,1 5 1,-5 0 84,5 0 1,-5 0-516,5 0 0,0 0 29,7 0 681,-3 0 0,4-5 0,-5-1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5:30:40.787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0 210 7733,'0'-13'-578,"0"-1"405,0 6 0,0 2-494,0-1 667,0 4 0,1-2 0,3 5 0,-3 0 0,4 0-13,0 0 255,-4 5 461,4-3-373,-5 2 157,0-4-404,0 5 0,0-2 14,0 4 1,0 0 22,0 5 1,0 0 123,0 2-464,0 4 159,0 4 0,0 1-56,0 3 0,5 2 40,2 5 0,3 0 170,1 0 0,5 0-57,2 0 1,8-5-23,4-2 1,5-8-21,2-3 1,3-7 1,-3-5 1,3-3 18,-3-3 1,0-9-8,-4-6 1,0-4-60,0-4 1,-3-3 49,-1-8 1,-6 3-176,-1-3 0,-5 3 101,-6 1 0,-1 0 104,-2 0 0,-4 4-5,-4 4 0,-1 3-4,-2 3 1,-2 3 18,-3 5 0,-1 5 17,1 3 0,2 3-44,-1 3 1,-1 3-3,-3 5 0,4 5-28,0 3 1,3 2 25,-3 1 0,3 1-17,-3 3 0,4-2 10,-1 5 0,3-3-8,1 4 1,0-1 19,0 4 1,1 0 3,3 0 1,2-3-141,5-1 0,2-5 80,1 2 1,-2-4-347,3-3 0,-1-3 142,0-5 0,-1-2 247,1-1 0,-1-8 0,-2-6 0</inkml:trace>
  <inkml:trace contextRef="#ctx0" brushRef="#br0" timeOffset="723">915 254 8086,'-6'-5'-843,"2"5"0,3 11 869,1 11 0,1 6-131,3 9 1,-3 2-46,3 5 0,-3 5 179,-1 2 1,-1 3 33,-3 1 0,-2-3 283,-5-1 0,0-8-149,0 1 1,-4-13 77,1-5 0,-2-3-64,1-5 1,1-2 140,-4-1 0,5-3-161,-2-1 0,3-5-199,1-2 0,0-4-11,0-4 1,3-3-35,1-8 0,0-3-42,-5-8 1,5-3 7,0-8 1,4-2-53,0-5 0,1 0 63,2 0 1,3-5 14,4-3 1,3 2-63,12-2 0,0 2 91,11-1 0,-1-3 57,8 2 1,1 3-60,3 2 1,0 7 16,0 7 0,-1 3 2,-3 8 0,-3 2 4,-7 9 0,0 1 28,-4 3 0,2 2 15,-6 5 1,3 0 6,-7 0 0,-2 0 85,-1 0 1,1 5-14,-2 2 1,-3 7-51,-3 1 1,-5 3 54,5-3 0,-6 8-32,2-1 1,-3 2 2,-1-2 0,-9 4-47,-2 0 1,-7 3-21,0-3 0,-3 0 48,-1-4 0,-4 0 6,0 0 0,-3-1-121,3-3 1,-3-2 58,3-5 0,0-4-86,4 1 0,2-6-51,1 2 0,3-3-135,5-1 1,0-4-11,0 1 0,5-6-74,2 2 0,3 1-424,1-2 440,0 1 1,0-4 327,0 0 0,0 0 0,5 0 0,1 0 0</inkml:trace>
  <inkml:trace contextRef="#ctx0" brushRef="#br0" timeOffset="1031">1929 507 7667,'11'-5'280,"0"-1"1,-5-5 814,-2 0-1049,-3 5-91,4 1 1,-4 10-664,3 2 0,-3 3-20,-1 1 728,0 0 0,-5 0 0,-1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8T05:30:37.652"/>
    </inkml:context>
    <inkml:brush xml:id="br0">
      <inkml:brushProperty name="width" value="0.08571" units="cm"/>
      <inkml:brushProperty name="height" value="0.08571" units="cm"/>
      <inkml:brushProperty name="color" value="#C12D11"/>
    </inkml:brush>
  </inkml:definitions>
  <inkml:trace contextRef="#ctx0" brushRef="#br0">354 430 7773,'-19'-11'-239,"1"0"-118,4 0 267,-2 0 1,9 5 181,0 2 1,4 12-72,0 3 1,1 8 226,2 3 0,0 1-38,0 7 1,2-1-31,1 4 1,-2 2 112,3 1 0,1 4-76,-1 4 1,4 1-24,0 3 0,-3 1-116,-2 2 0,0-2-77,0-5 0,-1-3 48,1-1 0,-2-9-21,-1-2 1,0-9-57,0-6 0,0 0-165,0 1 1,0-7-1039,0 3 534,0-7 697,0 1 0,0-5 0,0 0 0</inkml:trace>
  <inkml:trace contextRef="#ctx0" brushRef="#br0" timeOffset="838">100 419 7648,'-18'-5'-552,"-1"-2"434,6 2 0,-3-1 278,5 2 1,3 3-59,1-3-129,5 3 66,-3 1-4,5 0 173,5 0 13,1-5 0,5 0 34,0-2 0,0-3-129,0 3 0,2 1-2,-2-2 1,3 1-31,-7-4 0,3 1 2,1 3 0,0-3-19,0 3 1,-1 0-131,-3 0 1,3 1 64,-3-1 1,3-2-123,1 5 0,-3-4 33,-1 0 1,0 2 91,4-1 0,4 1-11,0-2 1,4-1 20,0 1 0,1 2 0,3-1 0,2 1-24,1-2 0,5 3 3,-2 5 0,3 0-50,1 0 1,-1 2 59,-3 1 0,-2 3-132,-5 5 0,-5 4 112,-2 0 0,-8 3 13,-3-3 0,-3 5-11,-1-2 0,-1-1 6,-3 1 0,-7 1-56,-7 3 1,-8 0-76,-3 0 0,-3 0 45,-1 0 1,0 0-13,0 0 1,3-1 168,1-3 0,8-2-161,-1-5 254,7-5-146,4 4 0,16-4 157,10 5 1,9 0-164,6 0 0,7 5 40,3 3 1,3 2-78,1 1 0,-1 1-150,-3 3 1,-2-2 97,-5 6 0,-9-2-66,-6 1 0,-9-2 135,-6-5 1,-8 4-1,-6 0 1,-9 3 161,-10-3 0,-7 3-84,-3-3 0,-7 3 100,0-3 0,-5 0-86,4-4 0,1-5 136,3-2 1,2-3-142,5-1 1,3-5 9,12-2 0,2-4-326,9-4 0,5 1-58,2-4-886,-2 5 778,5-8 1,-4 4-30,5-5 430,0 0 0,0-5 0,0-1 0</inkml:trace>
  <inkml:trace contextRef="#ctx0" brushRef="#br0" timeOffset="1392">1335 860 7740,'11'-16'-224,"-5"4"1,2-8-146,-4 6-71,5-1 0,-8 7 417,3 1 0,-3 3 45,-1-3 1,0 3 278,0-3 0,-5 1-139,-2-1 0,-3-3 181,-1 2 1,-4 0-83,0 1 0,-3-2-65,3 5 1,-6 1-135,-1 3 0,0 0-51,-3 0 0,-2 5 76,1 2 0,-6 4-81,-1 4 1,4 5-90,-4 6 0,6 5 18,-3-2 1,9-1 48,-1 2 0,13-2 14,1 1 1,6-2-9,2-5 0,8-3-18,3-1 0,9-6 13,2-1 0,1-5-24,7-6 0,-1 0-7,4 0 0,-3-4-122,-1-4 1,-5-2 80,2-1 1,-1-5 87,0-2 1,-5-4 32,2-4 0,-7 3 131,-1-3 0,-5 3-86,-2 1 0,-1 1-10,2 3 0,-3-2-40,-5 5 1,0 4 76,0 4-211,0 5 1,-4 2 85,0 7 1,-1 4-91,2 4 1,2 3 51,-3 8 1,-1 2-129,1 5 0,-3 0 100,3 0 1,1 0-12,3 0 0,0-3-58,0-1 0,1-1-143,3 2 0,3-8 297,8-8 0,2-1 0,5-2 0</inkml:trace>
  <inkml:trace contextRef="#ctx0" brushRef="#br0" timeOffset="2274">1996 794 7699,'-5'-16'733,"-1"2"-550,-5-4 0,0 5-443,0-2 1,0 8-28,0 3 0,4 3 16,-1 1 1,-3 5 132,-3 2 0,-2 6-6,1 2 1,-2 6 55,-5 1 1,1 0 127,3 4 0,-2-3 189,5-1 0,-3 4-148,3-1 0,1 2 315,3-1 0,4-3-179,4 3 0,3-3 0,3-1 0,6 1-49,9-1 1,3-5-125,12-3 0,0-5-52,11-2 1,-2-4-275,6 0 1,-2-3-98,2-3 0,-1-8 149,4-8 1,-4-6 9,0-5 1,-2-10 95,-5-4 0,-1-11-34,-2 0 1,-8-8-81,1 1 0,-11-3 135,-4-1 1,-6-6 213,-2-1 0,-5 3 253,2 4 1,1 5-198,-1 6 0,1 4-104,-2 4 0,-2 11-113,3 7 1,-3 5 95,-1 6 0,0 2 46,0 5 36,0 5 58,-5 1 0,1 10-20,-4 2 0,-2 3-85,3 1 1,-2 5 67,2 2 0,-1 8-72,4 4 0,0 5-102,4 2 0,0 5 66,0-2 1,0 4-18,0 4 0,4 1-7,0 2 0,-1 3 5,-3-2 0,0 5 8,0 2 1,0 0-7,0-4 0,0-1-55,0-3 0,-3-3 31,-1-8 0,-3-3-1,3-7 1,-1-5-48,1-6-36,3-3 77,-4-10 0,5-3-3,0-6 0,0-3 56,0-5 0,1-7 15,3-4 1,2-1-173,5-6 1,4-4 114,0-4 1,4 4 52,0 3 0,5 2 36,2-1 1,4-2 130,0 5 1,-2 6-190,1 5 0,-3 3-121,3 1 1,-5 5-132,-2 2 139,0 3 1,-10 1 239,3 0-97,-8 0-21,-2 0-104,-5 0 63,-5 0 1,-1 0-34,-5 0 0,-4 0-109,1 0 0,-6 5 176,2 2 0,-3 0-28,-1 4 0,0-2 174,0 6 0,0 0-76,0 0 1,1 1-42,2-1 1,0 2 19,4 5 1,0-1 17,4-3 0,2 3-39,1-3 0,3 2 23,5-2 1,5 2 0,3-5 0,1-1-4,2-3 1,5 0-29,3 0 1,1-1-38,3-2 0,2 0-75,1-4 0,0 1-102,-4-2 0,0-1-312,0 1 1,0-1 18,0-2 1,0 0-812,0 0 1261,0 0 0,0-5 0,0-1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27T04:41:36.495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56 33 12249,'-31'-18'-984,"6"3"802,25 15 176,40 0-36,-16 0-20,29 0 71,-21 0-52,-4 0 31,5 0 9,0 0 4,0 0 3,0 0 0,0 0-3,0 0-142,0 0 129,-4 0-11,-3 0 2,-8 0-7,2 5 25,-7 1 7,8 5-3,-9-5 12,9 4 13,-4-9-22,10 4 1,1-5-5,5 0 3,-5 0-3,4-5 0,-4 4 36,0-4 3,-1 5-30,-5 0 3,0 0-22,5 0 17,-3-5-3,7 4-6,-7-4-4,3 0 50,-5 4 9,0-4-52,-5 5-1,-1 0 17,0 0-34,-4 0 92,9 0 90,-9 0-175,4 0-33,0 5 20,-4 1 5,4 5 9,0-5-128,1-1 54,0-5-7,4 0-77,-4 0-286,5 0 453,0-5 0,0 4 0,0-4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" name="Google Shape;272;g7248e58c28_0_2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3" name="Google Shape;273;g7248e58c28_0_2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? Blank eyes</a:t>
            </a:r>
          </a:p>
          <a:p>
            <a:r>
              <a:rPr lang="en-US" dirty="0"/>
              <a:t>?features </a:t>
            </a:r>
            <a:r>
              <a:rPr lang="en-US"/>
              <a:t>to highlight</a:t>
            </a:r>
          </a:p>
        </p:txBody>
      </p:sp>
    </p:spTree>
    <p:extLst>
      <p:ext uri="{BB962C8B-B14F-4D97-AF65-F5344CB8AC3E}">
        <p14:creationId xmlns:p14="http://schemas.microsoft.com/office/powerpoint/2010/main" val="253174052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Google Shape;408;g8384096b25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9" name="Google Shape;409;g8384096b25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August 2021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Ct – no visible disease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Dx laparoscopy</a:t>
            </a:r>
            <a:endParaRPr dirty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Add title? Plan/progress</a:t>
            </a:r>
          </a:p>
        </p:txBody>
      </p:sp>
    </p:spTree>
    <p:extLst>
      <p:ext uri="{BB962C8B-B14F-4D97-AF65-F5344CB8AC3E}">
        <p14:creationId xmlns:p14="http://schemas.microsoft.com/office/powerpoint/2010/main" val="27702581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Very little evidence for this subtype of ovarian Ca</a:t>
            </a:r>
          </a:p>
          <a:p>
            <a:r>
              <a:rPr lang="en-US" dirty="0"/>
              <a:t>Some evidence in setting of other sex cord </a:t>
            </a:r>
            <a:r>
              <a:rPr lang="en-US" dirty="0" err="1"/>
              <a:t>tumours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141885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Very little evidence for this subtype of ovarian Ca</a:t>
            </a:r>
          </a:p>
          <a:p>
            <a:r>
              <a:rPr lang="en-US" dirty="0"/>
              <a:t>Some evidence in setting of other sex cord </a:t>
            </a:r>
            <a:r>
              <a:rPr lang="en-US" dirty="0" err="1"/>
              <a:t>tumours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141885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Pure GnRH antagonist</a:t>
            </a:r>
          </a:p>
          <a:p>
            <a:endParaRPr lang="en-US" dirty="0"/>
          </a:p>
          <a:p>
            <a:r>
              <a:rPr lang="en-US" dirty="0"/>
              <a:t>Plan: regular 80mg s/c via IPU/DTC with Regular radiological monitoring</a:t>
            </a:r>
          </a:p>
          <a:p>
            <a:r>
              <a:rPr lang="en-US" dirty="0"/>
              <a:t>First dose 29/9/21 – injection site pain 3 days, no other side effects</a:t>
            </a:r>
          </a:p>
          <a:p>
            <a:r>
              <a:rPr lang="en-US" dirty="0"/>
              <a:t>Over 2 months: reduction in abdominal hair and reduction in facial hair, some reduction in nipple / abdominal hair and sensitivity of the clitoris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031778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Through Feb 2022 – increasing </a:t>
            </a:r>
            <a:r>
              <a:rPr lang="en-US" dirty="0" err="1"/>
              <a:t>virilising</a:t>
            </a:r>
            <a:r>
              <a:rPr lang="en-US" dirty="0"/>
              <a:t> symptoms again, mostly noticing mild facial acne, depending voice, facial hair</a:t>
            </a:r>
          </a:p>
          <a:p>
            <a:r>
              <a:rPr lang="en-US" dirty="0"/>
              <a:t>Seen for administration dose 2 last week – otherwise well, planning overseas travel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031778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Google Shape;408;g8384096b25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9" name="Google Shape;409;g8384096b25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On b/G premature birth, twin pregnancy, failure to thrive first year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3 yrs dialysis between each Tx</a:t>
            </a:r>
            <a:endParaRPr dirty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Google Shape;408;g8384096b25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9" name="Google Shape;409;g8384096b25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HCC on surveillance at same time as presents with </a:t>
            </a:r>
            <a:r>
              <a:rPr lang="en-US" dirty="0" err="1"/>
              <a:t>hyperandrogenism</a:t>
            </a:r>
            <a:endParaRPr lang="en-US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TACE – doxorubicin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Easy conception of children, no Hx PCOS</a:t>
            </a:r>
            <a:endParaRPr dirty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Google Shape;408;g8384096b25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9" name="Google Shape;409;g8384096b25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Presents march 2019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18 mo </a:t>
            </a:r>
            <a:r>
              <a:rPr lang="en-US" dirty="0" err="1"/>
              <a:t>hx</a:t>
            </a:r>
            <a:r>
              <a:rPr lang="en-US" dirty="0"/>
              <a:t> unusual mood fluctuations</a:t>
            </a:r>
            <a:endParaRPr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Google Shape;408;g8384096b25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9" name="Google Shape;409;g8384096b25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Nov 2017 initial </a:t>
            </a:r>
            <a:r>
              <a:rPr lang="en-US" dirty="0" err="1"/>
              <a:t>pres</a:t>
            </a:r>
            <a:r>
              <a:rPr lang="en-US" dirty="0"/>
              <a:t> w male pattern hair loss, hirsutism, voice deepening</a:t>
            </a:r>
            <a:endParaRPr dirty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g8384096b25_0_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6" name="Google Shape;536;g8384096b25_0_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Removing facial hair DAILY</a:t>
            </a:r>
            <a:endParaRPr dirty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?normal ovarian volume</a:t>
            </a:r>
          </a:p>
          <a:p>
            <a:endParaRPr lang="en-US" dirty="0"/>
          </a:p>
          <a:p>
            <a:r>
              <a:rPr lang="en-US" dirty="0"/>
              <a:t>Serum concentrations of 15 steroids were measured by validated multi steroid ultra pressure LCMS method</a:t>
            </a:r>
          </a:p>
        </p:txBody>
      </p:sp>
    </p:spTree>
    <p:extLst>
      <p:ext uri="{BB962C8B-B14F-4D97-AF65-F5344CB8AC3E}">
        <p14:creationId xmlns:p14="http://schemas.microsoft.com/office/powerpoint/2010/main" val="80960871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Strong gradients (10-30x)  - ALL STEEPER THAN FOR TESTOSTERONE</a:t>
            </a:r>
          </a:p>
          <a:p>
            <a:endParaRPr lang="en-US" dirty="0"/>
          </a:p>
          <a:p>
            <a:r>
              <a:rPr lang="en-US" dirty="0"/>
              <a:t>No adrenal vein gradients for see steroids were observed</a:t>
            </a:r>
          </a:p>
        </p:txBody>
      </p:sp>
    </p:spTree>
    <p:extLst>
      <p:ext uri="{BB962C8B-B14F-4D97-AF65-F5344CB8AC3E}">
        <p14:creationId xmlns:p14="http://schemas.microsoft.com/office/powerpoint/2010/main" val="409482795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" name="Google Shape;33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5" name="Google Shape;33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Single </a:t>
            </a:r>
            <a:r>
              <a:rPr lang="en-US" dirty="0" err="1"/>
              <a:t>Dagarelix</a:t>
            </a:r>
            <a:r>
              <a:rPr lang="en-US" dirty="0"/>
              <a:t> -&gt; complete, rapid (within 24hr) and sustained suppression of all ovarian steroids as well as serum LH and FSH</a:t>
            </a:r>
          </a:p>
          <a:p>
            <a:r>
              <a:rPr lang="en-US" dirty="0"/>
              <a:t>Lasting for at least 8 weeks</a:t>
            </a:r>
          </a:p>
          <a:p>
            <a:endParaRPr lang="en-US" dirty="0"/>
          </a:p>
          <a:p>
            <a:r>
              <a:rPr lang="en-US" dirty="0"/>
              <a:t>Transient side effects first few weeks – flushing, sweating, mood change, decreased concentration, fatigue</a:t>
            </a:r>
          </a:p>
        </p:txBody>
      </p:sp>
    </p:spTree>
    <p:extLst>
      <p:ext uri="{BB962C8B-B14F-4D97-AF65-F5344CB8AC3E}">
        <p14:creationId xmlns:p14="http://schemas.microsoft.com/office/powerpoint/2010/main" val="103286508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85103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Virilisation</a:t>
            </a:r>
            <a:r>
              <a:rPr lang="en-US" dirty="0"/>
              <a:t> improved, reduction in hirsutism and acne</a:t>
            </a:r>
          </a:p>
          <a:p>
            <a:endParaRPr lang="en-US" dirty="0"/>
          </a:p>
          <a:p>
            <a:r>
              <a:rPr lang="en-US" dirty="0" err="1"/>
              <a:t>Oestradiol</a:t>
            </a:r>
            <a:r>
              <a:rPr lang="en-US" dirty="0"/>
              <a:t> patch for side effects</a:t>
            </a:r>
          </a:p>
        </p:txBody>
      </p:sp>
    </p:spTree>
    <p:extLst>
      <p:ext uri="{BB962C8B-B14F-4D97-AF65-F5344CB8AC3E}">
        <p14:creationId xmlns:p14="http://schemas.microsoft.com/office/powerpoint/2010/main" val="376253200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Serum testosterone remained undetectable despite gradual recovery of serum LH and FSH</a:t>
            </a:r>
          </a:p>
          <a:p>
            <a:endParaRPr lang="en-US" dirty="0"/>
          </a:p>
          <a:p>
            <a:r>
              <a:rPr lang="en-US" dirty="0"/>
              <a:t>US – echo genie focus R ovary, no other lesions</a:t>
            </a:r>
          </a:p>
          <a:p>
            <a:endParaRPr lang="en-US" dirty="0"/>
          </a:p>
          <a:p>
            <a:r>
              <a:rPr lang="en-US" dirty="0" err="1"/>
              <a:t>Virilisation</a:t>
            </a:r>
            <a:r>
              <a:rPr lang="en-US" dirty="0"/>
              <a:t> continued to improve at 10mo post first injection</a:t>
            </a:r>
          </a:p>
          <a:p>
            <a:endParaRPr lang="en-US" dirty="0"/>
          </a:p>
          <a:p>
            <a:r>
              <a:rPr lang="en-US" dirty="0"/>
              <a:t>HbA1c improved to 6.3%</a:t>
            </a:r>
          </a:p>
        </p:txBody>
      </p:sp>
    </p:spTree>
    <p:extLst>
      <p:ext uri="{BB962C8B-B14F-4D97-AF65-F5344CB8AC3E}">
        <p14:creationId xmlns:p14="http://schemas.microsoft.com/office/powerpoint/2010/main" val="144338229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Serum testosterone remained undetectable despite gradual recovery of serum LH and FSH</a:t>
            </a:r>
          </a:p>
          <a:p>
            <a:endParaRPr lang="en-US" dirty="0"/>
          </a:p>
          <a:p>
            <a:r>
              <a:rPr lang="en-US" dirty="0"/>
              <a:t>US – echo genie focus R ovary, no other lesions</a:t>
            </a:r>
          </a:p>
          <a:p>
            <a:endParaRPr lang="en-US" dirty="0"/>
          </a:p>
          <a:p>
            <a:r>
              <a:rPr lang="en-US" dirty="0" err="1"/>
              <a:t>Virilisation</a:t>
            </a:r>
            <a:r>
              <a:rPr lang="en-US" dirty="0"/>
              <a:t> continued to improve at 10mo post first injection</a:t>
            </a:r>
          </a:p>
          <a:p>
            <a:endParaRPr lang="en-US" dirty="0"/>
          </a:p>
          <a:p>
            <a:r>
              <a:rPr lang="en-US" dirty="0"/>
              <a:t>HbA1c improved to 6.3%</a:t>
            </a:r>
          </a:p>
        </p:txBody>
      </p:sp>
    </p:spTree>
    <p:extLst>
      <p:ext uri="{BB962C8B-B14F-4D97-AF65-F5344CB8AC3E}">
        <p14:creationId xmlns:p14="http://schemas.microsoft.com/office/powerpoint/2010/main" val="144338229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" name="Google Shape;295;g7248e58c28_0_1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6" name="Google Shape;296;g7248e58c28_0_1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Google Shape;408;g8384096b25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9" name="Google Shape;409;g8384096b25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Steroidogenesis</a:t>
            </a:r>
            <a:r>
              <a:rPr lang="en-US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 is complex!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881208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Be confident with:</a:t>
            </a:r>
          </a:p>
          <a:p>
            <a:r>
              <a:rPr lang="en-US" dirty="0"/>
              <a:t>Role of GnRH as central driver – PULSATILE SECRETION</a:t>
            </a:r>
          </a:p>
        </p:txBody>
      </p:sp>
    </p:spTree>
    <p:extLst>
      <p:ext uri="{BB962C8B-B14F-4D97-AF65-F5344CB8AC3E}">
        <p14:creationId xmlns:p14="http://schemas.microsoft.com/office/powerpoint/2010/main" val="259881208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Different pathways occur in adrenal glands….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881208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…and ovaries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881208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" name="Google Shape;559;g8384096b25_0_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0" name="Google Shape;560;g8384096b25_0_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" name="Google Shape;564;g8384096b25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5" name="Google Shape;565;g8384096b25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Ref: Carmina, </a:t>
            </a:r>
            <a:r>
              <a:rPr lang="en-US" dirty="0" err="1"/>
              <a:t>Yasif</a:t>
            </a:r>
            <a:r>
              <a:rPr lang="en-US" dirty="0"/>
              <a:t>, +/- Aziz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PCOS = commonest cause mild </a:t>
            </a:r>
            <a:r>
              <a:rPr lang="en-US" dirty="0" err="1"/>
              <a:t>hyperandrogenism</a:t>
            </a:r>
            <a:r>
              <a:rPr lang="en-US" dirty="0"/>
              <a:t> – can persist into post-reproductive age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Non-classical </a:t>
            </a:r>
            <a:r>
              <a:rPr lang="en-US" dirty="0" err="1"/>
              <a:t>cah</a:t>
            </a:r>
            <a:endParaRPr lang="en-US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Of 21% androgen-secreting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/>
              <a:t>14.7 </a:t>
            </a:r>
            <a:r>
              <a:rPr lang="en-US" dirty="0" err="1"/>
              <a:t>adrenocortical</a:t>
            </a:r>
            <a:r>
              <a:rPr lang="en-US" dirty="0"/>
              <a:t> carcinoma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/>
              <a:t>4 </a:t>
            </a:r>
            <a:r>
              <a:rPr lang="en-US" dirty="0" err="1"/>
              <a:t>adrenocortical</a:t>
            </a:r>
            <a:r>
              <a:rPr lang="en-US" dirty="0"/>
              <a:t> adenoma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/>
              <a:t>2.7 ovarian </a:t>
            </a:r>
            <a:r>
              <a:rPr lang="en-US" dirty="0" err="1"/>
              <a:t>tumour</a:t>
            </a:r>
            <a:endParaRPr dirty="0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Adrenal and ovarian virus drain into Vic at acute angle</a:t>
            </a:r>
          </a:p>
        </p:txBody>
      </p:sp>
    </p:spTree>
    <p:extLst>
      <p:ext uri="{BB962C8B-B14F-4D97-AF65-F5344CB8AC3E}">
        <p14:creationId xmlns:p14="http://schemas.microsoft.com/office/powerpoint/2010/main" val="827885386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Adrenal and ovarian virus drain into Vic at acute angle</a:t>
            </a:r>
          </a:p>
        </p:txBody>
      </p:sp>
    </p:spTree>
    <p:extLst>
      <p:ext uri="{BB962C8B-B14F-4D97-AF65-F5344CB8AC3E}">
        <p14:creationId xmlns:p14="http://schemas.microsoft.com/office/powerpoint/2010/main" val="827885386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Adrenal and ovarian virus drain into Vic at acute angle</a:t>
            </a:r>
          </a:p>
        </p:txBody>
      </p:sp>
    </p:spTree>
    <p:extLst>
      <p:ext uri="{BB962C8B-B14F-4D97-AF65-F5344CB8AC3E}">
        <p14:creationId xmlns:p14="http://schemas.microsoft.com/office/powerpoint/2010/main" val="827885386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Path features from Hayes &amp; </a:t>
            </a:r>
            <a:r>
              <a:rPr lang="en-US" dirty="0" err="1"/>
              <a:t>scully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40943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Google Shape;408;g8384096b25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9" name="Google Shape;409;g8384096b25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Path features from Hayes &amp; </a:t>
            </a:r>
            <a:r>
              <a:rPr lang="en-US" dirty="0" err="1"/>
              <a:t>scully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40943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Path features from Hayes &amp; </a:t>
            </a:r>
            <a:r>
              <a:rPr lang="en-US" dirty="0" err="1"/>
              <a:t>scully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409436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Outside their usual location confined to the follicle wall.</a:t>
            </a:r>
          </a:p>
        </p:txBody>
      </p:sp>
    </p:spTree>
    <p:extLst>
      <p:ext uri="{BB962C8B-B14F-4D97-AF65-F5344CB8AC3E}">
        <p14:creationId xmlns:p14="http://schemas.microsoft.com/office/powerpoint/2010/main" val="3051791898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Outside their usual location confined to the follicle wall.</a:t>
            </a:r>
          </a:p>
        </p:txBody>
      </p:sp>
    </p:spTree>
    <p:extLst>
      <p:ext uri="{BB962C8B-B14F-4D97-AF65-F5344CB8AC3E}">
        <p14:creationId xmlns:p14="http://schemas.microsoft.com/office/powerpoint/2010/main" val="3051791898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Stimulated by pituitary </a:t>
            </a:r>
            <a:r>
              <a:rPr lang="en-US" dirty="0" err="1"/>
              <a:t>lh</a:t>
            </a:r>
            <a:r>
              <a:rPr lang="en-US" dirty="0"/>
              <a:t> – synthesize androgens incl. testosterone and androgen precursors </a:t>
            </a:r>
            <a:r>
              <a:rPr lang="en-US" dirty="0" err="1"/>
              <a:t>dhea</a:t>
            </a:r>
            <a:r>
              <a:rPr lang="en-US" dirty="0"/>
              <a:t> , a4….</a:t>
            </a:r>
          </a:p>
        </p:txBody>
      </p:sp>
    </p:spTree>
    <p:extLst>
      <p:ext uri="{BB962C8B-B14F-4D97-AF65-F5344CB8AC3E}">
        <p14:creationId xmlns:p14="http://schemas.microsoft.com/office/powerpoint/2010/main" val="305179189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Presentation</a:t>
            </a:r>
          </a:p>
          <a:p>
            <a:pPr lvl="1"/>
            <a:r>
              <a:rPr lang="en-US" dirty="0"/>
              <a:t>Hirsutism, </a:t>
            </a:r>
            <a:r>
              <a:rPr lang="en-US" dirty="0" err="1"/>
              <a:t>virilisation</a:t>
            </a:r>
            <a:endParaRPr lang="en-US" dirty="0"/>
          </a:p>
          <a:p>
            <a:pPr lvl="1"/>
            <a:r>
              <a:rPr lang="en-US" dirty="0"/>
              <a:t>Insulin resistance and hyper insulin anemia – central obesity, skin tags, </a:t>
            </a:r>
            <a:r>
              <a:rPr lang="en-US" dirty="0" err="1"/>
              <a:t>acanthosis</a:t>
            </a:r>
            <a:r>
              <a:rPr lang="en-US" dirty="0"/>
              <a:t> </a:t>
            </a:r>
          </a:p>
          <a:p>
            <a:pPr lvl="1"/>
            <a:r>
              <a:rPr lang="en-US" dirty="0"/>
              <a:t>Increased risk CVD and t2dm</a:t>
            </a:r>
          </a:p>
          <a:p>
            <a:pPr lvl="1"/>
            <a:r>
              <a:rPr lang="en-US" dirty="0"/>
              <a:t>Endometrial hyperplasia and endometrial </a:t>
            </a:r>
            <a:r>
              <a:rPr lang="en-US" dirty="0" err="1"/>
              <a:t>caricinoma</a:t>
            </a:r>
            <a:r>
              <a:rPr lang="en-US" dirty="0"/>
              <a:t> – testosterone –peripheral conversion to </a:t>
            </a:r>
            <a:r>
              <a:rPr lang="en-US" dirty="0" err="1"/>
              <a:t>oestrogen</a:t>
            </a:r>
            <a:endParaRPr lang="en-US" dirty="0"/>
          </a:p>
          <a:p>
            <a:pPr lvl="0"/>
            <a:r>
              <a:rPr lang="en-US" dirty="0"/>
              <a:t>VOT vs OH</a:t>
            </a:r>
          </a:p>
          <a:p>
            <a:pPr lvl="1"/>
            <a:r>
              <a:rPr lang="en-US" dirty="0"/>
              <a:t>No reliable clinical of diagnostic parameter to differentiate</a:t>
            </a:r>
          </a:p>
          <a:p>
            <a:pPr lvl="1"/>
            <a:r>
              <a:rPr lang="en-US" dirty="0"/>
              <a:t>OH strongly </a:t>
            </a:r>
            <a:r>
              <a:rPr lang="en-US" dirty="0" err="1"/>
              <a:t>assoc</a:t>
            </a:r>
            <a:r>
              <a:rPr lang="en-US" dirty="0"/>
              <a:t> w insulin resistance and metabolic syndrome – </a:t>
            </a:r>
            <a:r>
              <a:rPr lang="en-US" dirty="0" err="1"/>
              <a:t>normalisation</a:t>
            </a:r>
            <a:r>
              <a:rPr lang="en-US" dirty="0"/>
              <a:t> of serum T with wt loss / metformin suggests OH</a:t>
            </a:r>
          </a:p>
          <a:p>
            <a:pPr lvl="1"/>
            <a:r>
              <a:rPr lang="en-US" dirty="0"/>
              <a:t>GnRH analog suppression test also unhelpful</a:t>
            </a:r>
          </a:p>
          <a:p>
            <a:pPr lvl="0"/>
            <a:r>
              <a:rPr lang="en-US" dirty="0"/>
              <a:t>OH other Rx includes long-term GnRH agonist</a:t>
            </a:r>
          </a:p>
        </p:txBody>
      </p:sp>
    </p:spTree>
    <p:extLst>
      <p:ext uri="{BB962C8B-B14F-4D97-AF65-F5344CB8AC3E}">
        <p14:creationId xmlns:p14="http://schemas.microsoft.com/office/powerpoint/2010/main" val="611606580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Presentation</a:t>
            </a:r>
          </a:p>
          <a:p>
            <a:pPr lvl="1"/>
            <a:r>
              <a:rPr lang="en-US" dirty="0"/>
              <a:t>Hirsutism, </a:t>
            </a:r>
            <a:r>
              <a:rPr lang="en-US" dirty="0" err="1"/>
              <a:t>virilisation</a:t>
            </a:r>
            <a:endParaRPr lang="en-US" dirty="0"/>
          </a:p>
          <a:p>
            <a:pPr lvl="1"/>
            <a:r>
              <a:rPr lang="en-US" dirty="0"/>
              <a:t>Insulin resistance and hyper insulin anemia – central obesity, skin tags, </a:t>
            </a:r>
            <a:r>
              <a:rPr lang="en-US" dirty="0" err="1"/>
              <a:t>acanthosis</a:t>
            </a:r>
            <a:r>
              <a:rPr lang="en-US" dirty="0"/>
              <a:t> </a:t>
            </a:r>
          </a:p>
          <a:p>
            <a:pPr lvl="1"/>
            <a:r>
              <a:rPr lang="en-US" dirty="0"/>
              <a:t>Increased risk CVD and t2dm</a:t>
            </a:r>
          </a:p>
          <a:p>
            <a:pPr lvl="1"/>
            <a:r>
              <a:rPr lang="en-US" dirty="0"/>
              <a:t>Endometrial hyperplasia and endometrial </a:t>
            </a:r>
            <a:r>
              <a:rPr lang="en-US" dirty="0" err="1"/>
              <a:t>caricinoma</a:t>
            </a:r>
            <a:r>
              <a:rPr lang="en-US" dirty="0"/>
              <a:t> – testosterone –peripheral conversion to </a:t>
            </a:r>
            <a:r>
              <a:rPr lang="en-US" dirty="0" err="1"/>
              <a:t>oestrogen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1160658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Suppression of puberty – precocious puberty, transgender teens</a:t>
            </a:r>
          </a:p>
        </p:txBody>
      </p:sp>
    </p:spTree>
    <p:extLst>
      <p:ext uri="{BB962C8B-B14F-4D97-AF65-F5344CB8AC3E}">
        <p14:creationId xmlns:p14="http://schemas.microsoft.com/office/powerpoint/2010/main" val="2179041632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Transient stimulatory phase lasting up to 2 weeks before desensitization of GnRH receptors leads to down regulation of pituitary gonadotrophin and gonadal steroid secretion</a:t>
            </a:r>
          </a:p>
          <a:p>
            <a:r>
              <a:rPr lang="en-US" dirty="0"/>
              <a:t>Accordingly, in OHT, effective and sustained suppression of ovarian </a:t>
            </a:r>
            <a:r>
              <a:rPr lang="en-US" dirty="0" err="1"/>
              <a:t>steroidogenesis</a:t>
            </a:r>
            <a:r>
              <a:rPr lang="en-US" dirty="0"/>
              <a:t> occurs only from 1 month onwards</a:t>
            </a:r>
          </a:p>
        </p:txBody>
      </p:sp>
    </p:spTree>
    <p:extLst>
      <p:ext uri="{BB962C8B-B14F-4D97-AF65-F5344CB8AC3E}">
        <p14:creationId xmlns:p14="http://schemas.microsoft.com/office/powerpoint/2010/main" val="255007883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Suppression of puberty – precocious puberty, transgender teens</a:t>
            </a:r>
          </a:p>
        </p:txBody>
      </p:sp>
    </p:spTree>
    <p:extLst>
      <p:ext uri="{BB962C8B-B14F-4D97-AF65-F5344CB8AC3E}">
        <p14:creationId xmlns:p14="http://schemas.microsoft.com/office/powerpoint/2010/main" val="217904163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Google Shape;408;g8384096b25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9" name="Google Shape;409;g8384096b25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No evidence of metastatic disease</a:t>
            </a:r>
            <a:endParaRPr dirty="0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" name="Google Shape;1015;g8384096b25_0_1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6" name="Google Shape;1016;g8384096b25_0_1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" name="Google Shape;1022;g8384096b25_0_2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3" name="Google Shape;1023;g8384096b25_0_2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Google Shape;1028;g8384096b25_0_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9" name="Google Shape;1029;g8384096b25_0_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" name="Google Shape;932;g8384096b25_0_1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3" name="Google Shape;933;g8384096b25_0_1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" name="Google Shape;932;g8384096b25_0_1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3" name="Google Shape;933;g8384096b25_0_1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Chakraborty</a:t>
            </a:r>
            <a:r>
              <a:rPr lang="en-US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 S, </a:t>
            </a:r>
            <a:r>
              <a:rPr lang="en-US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Pramanik</a:t>
            </a:r>
            <a:r>
              <a:rPr lang="en-US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 J, </a:t>
            </a:r>
            <a:r>
              <a:rPr lang="en-US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Mahata</a:t>
            </a:r>
            <a:r>
              <a:rPr lang="en-US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 B. Revisiting </a:t>
            </a:r>
            <a:r>
              <a:rPr lang="en-US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steroidogenesis</a:t>
            </a:r>
            <a:r>
              <a:rPr lang="en-US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 and its role in immune regulation with the advanced tools and technologies. Genes &amp; Immunity. 2021 </a:t>
            </a:r>
            <a:r>
              <a:rPr lang="en-US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Jul;22</a:t>
            </a:r>
            <a:r>
              <a:rPr lang="en-US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(3):125-40.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997635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Chakraborty</a:t>
            </a:r>
            <a:r>
              <a:rPr lang="en-US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 S, </a:t>
            </a:r>
            <a:r>
              <a:rPr lang="en-US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Pramanik</a:t>
            </a:r>
            <a:r>
              <a:rPr lang="en-US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 J, </a:t>
            </a:r>
            <a:r>
              <a:rPr lang="en-US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Mahata</a:t>
            </a:r>
            <a:r>
              <a:rPr lang="en-US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 B. Revisiting </a:t>
            </a:r>
            <a:r>
              <a:rPr lang="en-US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steroidogenesis</a:t>
            </a:r>
            <a:r>
              <a:rPr lang="en-US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 and its role in immune regulation with the advanced tools and technologies. Genes &amp; Immunity. 2021 </a:t>
            </a:r>
            <a:r>
              <a:rPr lang="en-US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Jul;22</a:t>
            </a:r>
            <a:r>
              <a:rPr lang="en-US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(3):125-40.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9976359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Miller WL, </a:t>
            </a:r>
            <a:r>
              <a:rPr lang="en-US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Auchus</a:t>
            </a:r>
            <a:r>
              <a:rPr lang="en-US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 RJ. The molecular biology, biochemistry, and physiology of human </a:t>
            </a:r>
            <a:r>
              <a:rPr lang="en-US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steroidogenesis</a:t>
            </a:r>
            <a:r>
              <a:rPr lang="en-US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 and its disorders. Endocrine reviews. 2011 Feb 1;32(1):81-151.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8812084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0" name="Google Shape;1070;g8384096b25_0_2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1" name="Google Shape;1071;g8384096b25_0_2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4" name="Google Shape;4504;g7258a663fd_0_153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05" name="Google Shape;4505;g7258a663fd_0_153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Google Shape;408;g8384096b25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9" name="Google Shape;409;g8384096b25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August 2021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/>
              <a:t>Deepening voice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/>
              <a:t>Generally increased hair growth chin, neck, limbs, trunk – daily removal from face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/>
              <a:t>Protrusion &amp; sensitivity of the clitoris</a:t>
            </a:r>
            <a:endParaRPr dirty="0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4" name="Google Shape;4524;g7258a663fd_0_153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25" name="Google Shape;4525;g7258a663fd_0_153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3" name="Google Shape;4863;g7258a663fd_0_157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64" name="Google Shape;4864;g7258a663fd_0_157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0" name="Google Shape;7650;g7258a663fd_0_184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51" name="Google Shape;7651;g7258a663fd_0_184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9" name="Google Shape;8069;g7258a663fd_0_189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0" name="Google Shape;8070;g7258a663fd_0_189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9" name="Google Shape;8239;g7258a663fd_0_19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40" name="Google Shape;8240;g7258a663fd_0_190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4" name="Google Shape;8644;g7258a663fd_0_194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45" name="Google Shape;8645;g7258a663fd_0_194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4" name="Google Shape;9024;g74aed2ccfc_0_4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25" name="Google Shape;9025;g74aed2ccfc_0_4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1" name="Google Shape;9521;g74aed2ccfc_0_9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22" name="Google Shape;9522;g74aed2ccfc_0_9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4" name="Google Shape;10134;g74aed2ccfc_0_15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35" name="Google Shape;10135;g74aed2ccfc_0_15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6" name="Google Shape;10686;g7258a663fd_0_198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87" name="Google Shape;10687;g7258a663fd_0_198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Google Shape;408;g8384096b25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9" name="Google Shape;409;g8384096b25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August 2021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Ct – no visible disease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Dx laparoscopy</a:t>
            </a:r>
            <a:endParaRPr dirty="0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4" name="Google Shape;11454;g7258a663fd_0_206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55" name="Google Shape;11455;g7258a663fd_0_206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61" name="Google Shape;12861;g7258a663fd_0_220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62" name="Google Shape;12862;g7258a663fd_0_220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5" name="Google Shape;15255;g7258a663fd_0_244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256" name="Google Shape;15256;g7258a663fd_0_244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69" name="Google Shape;17269;g7258a663fd_0_264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70" name="Google Shape;17270;g7258a663fd_0_264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5" name="Google Shape;18905;g7258a663fd_0_280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906" name="Google Shape;18906;g7258a663fd_0_280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47" name="Google Shape;19947;g7258a663fd_0_291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948" name="Google Shape;19948;g7258a663fd_0_291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82" name="Google Shape;21482;g7258a663fd_0_306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83" name="Google Shape;21483;g7258a663fd_0_306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g8384096b25_0_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6" name="Google Shape;536;g8384096b25_0_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Removing facial hair DAILY</a:t>
            </a:r>
            <a:endParaRPr dirty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94749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accen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927573" y="1480050"/>
            <a:ext cx="10999147" cy="2183400"/>
            <a:chOff x="-745100" y="1211803"/>
            <a:chExt cx="10999147" cy="2183400"/>
          </a:xfrm>
        </p:grpSpPr>
        <p:sp>
          <p:nvSpPr>
            <p:cNvPr id="10" name="Google Shape;10;p2"/>
            <p:cNvSpPr/>
            <p:nvPr/>
          </p:nvSpPr>
          <p:spPr>
            <a:xfrm>
              <a:off x="-745100" y="1279388"/>
              <a:ext cx="3689376" cy="1271911"/>
            </a:xfrm>
            <a:custGeom>
              <a:avLst/>
              <a:gdLst/>
              <a:ahLst/>
              <a:cxnLst/>
              <a:rect l="l" t="t" r="r" b="b"/>
              <a:pathLst>
                <a:path w="286109" h="98636" extrusionOk="0">
                  <a:moveTo>
                    <a:pt x="55426" y="1"/>
                  </a:moveTo>
                  <a:cubicBezTo>
                    <a:pt x="55339" y="1"/>
                    <a:pt x="55253" y="3"/>
                    <a:pt x="55166" y="7"/>
                  </a:cubicBezTo>
                  <a:cubicBezTo>
                    <a:pt x="48713" y="343"/>
                    <a:pt x="48645" y="10023"/>
                    <a:pt x="55300" y="10225"/>
                  </a:cubicBezTo>
                  <a:lnTo>
                    <a:pt x="54561" y="20845"/>
                  </a:lnTo>
                  <a:lnTo>
                    <a:pt x="54359" y="20845"/>
                  </a:lnTo>
                  <a:cubicBezTo>
                    <a:pt x="50595" y="21316"/>
                    <a:pt x="47906" y="24744"/>
                    <a:pt x="48242" y="28508"/>
                  </a:cubicBezTo>
                  <a:cubicBezTo>
                    <a:pt x="48627" y="32106"/>
                    <a:pt x="51654" y="34844"/>
                    <a:pt x="55208" y="34844"/>
                  </a:cubicBezTo>
                  <a:cubicBezTo>
                    <a:pt x="55372" y="34844"/>
                    <a:pt x="55537" y="34839"/>
                    <a:pt x="55703" y="34827"/>
                  </a:cubicBezTo>
                  <a:lnTo>
                    <a:pt x="58325" y="49749"/>
                  </a:lnTo>
                  <a:cubicBezTo>
                    <a:pt x="56107" y="50153"/>
                    <a:pt x="54561" y="52304"/>
                    <a:pt x="54897" y="54589"/>
                  </a:cubicBezTo>
                  <a:cubicBezTo>
                    <a:pt x="54964" y="54992"/>
                    <a:pt x="55031" y="55329"/>
                    <a:pt x="55166" y="55665"/>
                  </a:cubicBezTo>
                  <a:lnTo>
                    <a:pt x="45486" y="59765"/>
                  </a:lnTo>
                  <a:cubicBezTo>
                    <a:pt x="44175" y="57440"/>
                    <a:pt x="41753" y="56067"/>
                    <a:pt x="39159" y="56067"/>
                  </a:cubicBezTo>
                  <a:cubicBezTo>
                    <a:pt x="38828" y="56067"/>
                    <a:pt x="38494" y="56089"/>
                    <a:pt x="38159" y="56135"/>
                  </a:cubicBezTo>
                  <a:cubicBezTo>
                    <a:pt x="37420" y="56270"/>
                    <a:pt x="36613" y="56471"/>
                    <a:pt x="35941" y="56807"/>
                  </a:cubicBezTo>
                  <a:lnTo>
                    <a:pt x="23707" y="36104"/>
                  </a:lnTo>
                  <a:cubicBezTo>
                    <a:pt x="27001" y="33818"/>
                    <a:pt x="26597" y="28777"/>
                    <a:pt x="22900" y="27097"/>
                  </a:cubicBezTo>
                  <a:cubicBezTo>
                    <a:pt x="22205" y="26793"/>
                    <a:pt x="21498" y="26654"/>
                    <a:pt x="20812" y="26654"/>
                  </a:cubicBezTo>
                  <a:cubicBezTo>
                    <a:pt x="17848" y="26654"/>
                    <a:pt x="15271" y="29254"/>
                    <a:pt x="15708" y="32474"/>
                  </a:cubicBezTo>
                  <a:cubicBezTo>
                    <a:pt x="15775" y="33348"/>
                    <a:pt x="16111" y="34155"/>
                    <a:pt x="16649" y="34827"/>
                  </a:cubicBezTo>
                  <a:lnTo>
                    <a:pt x="8179" y="40742"/>
                  </a:lnTo>
                  <a:cubicBezTo>
                    <a:pt x="7308" y="39708"/>
                    <a:pt x="6256" y="39276"/>
                    <a:pt x="5240" y="39276"/>
                  </a:cubicBezTo>
                  <a:cubicBezTo>
                    <a:pt x="2490" y="39276"/>
                    <a:pt x="1" y="42436"/>
                    <a:pt x="2062" y="45380"/>
                  </a:cubicBezTo>
                  <a:cubicBezTo>
                    <a:pt x="2876" y="46551"/>
                    <a:pt x="3989" y="47042"/>
                    <a:pt x="5089" y="47042"/>
                  </a:cubicBezTo>
                  <a:cubicBezTo>
                    <a:pt x="7714" y="47042"/>
                    <a:pt x="10268" y="44244"/>
                    <a:pt x="8515" y="41213"/>
                  </a:cubicBezTo>
                  <a:lnTo>
                    <a:pt x="16985" y="35297"/>
                  </a:lnTo>
                  <a:cubicBezTo>
                    <a:pt x="17983" y="36353"/>
                    <a:pt x="19390" y="36949"/>
                    <a:pt x="20849" y="36949"/>
                  </a:cubicBezTo>
                  <a:cubicBezTo>
                    <a:pt x="21062" y="36949"/>
                    <a:pt x="21275" y="36936"/>
                    <a:pt x="21489" y="36910"/>
                  </a:cubicBezTo>
                  <a:cubicBezTo>
                    <a:pt x="22026" y="36776"/>
                    <a:pt x="22631" y="36642"/>
                    <a:pt x="23169" y="36373"/>
                  </a:cubicBezTo>
                  <a:lnTo>
                    <a:pt x="35403" y="57143"/>
                  </a:lnTo>
                  <a:cubicBezTo>
                    <a:pt x="31908" y="59227"/>
                    <a:pt x="30832" y="63798"/>
                    <a:pt x="33050" y="67226"/>
                  </a:cubicBezTo>
                  <a:lnTo>
                    <a:pt x="22497" y="75629"/>
                  </a:lnTo>
                  <a:cubicBezTo>
                    <a:pt x="21572" y="74125"/>
                    <a:pt x="19962" y="73329"/>
                    <a:pt x="18338" y="73329"/>
                  </a:cubicBezTo>
                  <a:cubicBezTo>
                    <a:pt x="17130" y="73329"/>
                    <a:pt x="15915" y="73770"/>
                    <a:pt x="14968" y="74688"/>
                  </a:cubicBezTo>
                  <a:cubicBezTo>
                    <a:pt x="12683" y="76771"/>
                    <a:pt x="12885" y="80468"/>
                    <a:pt x="15372" y="82283"/>
                  </a:cubicBezTo>
                  <a:lnTo>
                    <a:pt x="10734" y="86989"/>
                  </a:lnTo>
                  <a:cubicBezTo>
                    <a:pt x="10599" y="86955"/>
                    <a:pt x="10448" y="86938"/>
                    <a:pt x="10297" y="86938"/>
                  </a:cubicBezTo>
                  <a:cubicBezTo>
                    <a:pt x="10145" y="86938"/>
                    <a:pt x="9994" y="86955"/>
                    <a:pt x="9860" y="86989"/>
                  </a:cubicBezTo>
                  <a:lnTo>
                    <a:pt x="9860" y="86921"/>
                  </a:lnTo>
                  <a:cubicBezTo>
                    <a:pt x="7574" y="87190"/>
                    <a:pt x="6768" y="90081"/>
                    <a:pt x="8582" y="91492"/>
                  </a:cubicBezTo>
                  <a:cubicBezTo>
                    <a:pt x="9051" y="91839"/>
                    <a:pt x="9569" y="91994"/>
                    <a:pt x="10073" y="91994"/>
                  </a:cubicBezTo>
                  <a:cubicBezTo>
                    <a:pt x="11524" y="91994"/>
                    <a:pt x="12865" y="90718"/>
                    <a:pt x="12616" y="89072"/>
                  </a:cubicBezTo>
                  <a:cubicBezTo>
                    <a:pt x="12481" y="88266"/>
                    <a:pt x="12011" y="87594"/>
                    <a:pt x="11338" y="87190"/>
                  </a:cubicBezTo>
                  <a:lnTo>
                    <a:pt x="15842" y="82619"/>
                  </a:lnTo>
                  <a:cubicBezTo>
                    <a:pt x="16595" y="83050"/>
                    <a:pt x="17434" y="83265"/>
                    <a:pt x="18290" y="83265"/>
                  </a:cubicBezTo>
                  <a:cubicBezTo>
                    <a:pt x="18504" y="83265"/>
                    <a:pt x="18719" y="83251"/>
                    <a:pt x="18934" y="83224"/>
                  </a:cubicBezTo>
                  <a:cubicBezTo>
                    <a:pt x="19674" y="83090"/>
                    <a:pt x="20413" y="82821"/>
                    <a:pt x="21018" y="82418"/>
                  </a:cubicBezTo>
                  <a:lnTo>
                    <a:pt x="25186" y="87123"/>
                  </a:lnTo>
                  <a:cubicBezTo>
                    <a:pt x="23918" y="88887"/>
                    <a:pt x="25362" y="91102"/>
                    <a:pt x="27182" y="91102"/>
                  </a:cubicBezTo>
                  <a:cubicBezTo>
                    <a:pt x="27582" y="91102"/>
                    <a:pt x="28001" y="90995"/>
                    <a:pt x="28412" y="90753"/>
                  </a:cubicBezTo>
                  <a:cubicBezTo>
                    <a:pt x="30658" y="89406"/>
                    <a:pt x="29658" y="86159"/>
                    <a:pt x="27223" y="86159"/>
                  </a:cubicBezTo>
                  <a:cubicBezTo>
                    <a:pt x="27108" y="86159"/>
                    <a:pt x="26988" y="86167"/>
                    <a:pt x="26866" y="86182"/>
                  </a:cubicBezTo>
                  <a:cubicBezTo>
                    <a:pt x="26463" y="86249"/>
                    <a:pt x="25992" y="86384"/>
                    <a:pt x="25656" y="86720"/>
                  </a:cubicBezTo>
                  <a:lnTo>
                    <a:pt x="21556" y="82082"/>
                  </a:lnTo>
                  <a:cubicBezTo>
                    <a:pt x="22833" y="80939"/>
                    <a:pt x="23438" y="79258"/>
                    <a:pt x="23236" y="77645"/>
                  </a:cubicBezTo>
                  <a:cubicBezTo>
                    <a:pt x="23169" y="77107"/>
                    <a:pt x="23035" y="76637"/>
                    <a:pt x="22833" y="76234"/>
                  </a:cubicBezTo>
                  <a:lnTo>
                    <a:pt x="33386" y="67764"/>
                  </a:lnTo>
                  <a:cubicBezTo>
                    <a:pt x="34804" y="69536"/>
                    <a:pt x="36947" y="70581"/>
                    <a:pt x="39179" y="70581"/>
                  </a:cubicBezTo>
                  <a:cubicBezTo>
                    <a:pt x="39488" y="70581"/>
                    <a:pt x="39798" y="70561"/>
                    <a:pt x="40108" y="70520"/>
                  </a:cubicBezTo>
                  <a:cubicBezTo>
                    <a:pt x="45015" y="69915"/>
                    <a:pt x="47839" y="64672"/>
                    <a:pt x="45755" y="60303"/>
                  </a:cubicBezTo>
                  <a:lnTo>
                    <a:pt x="55434" y="56270"/>
                  </a:lnTo>
                  <a:cubicBezTo>
                    <a:pt x="56219" y="57598"/>
                    <a:pt x="57709" y="58384"/>
                    <a:pt x="59271" y="58384"/>
                  </a:cubicBezTo>
                  <a:cubicBezTo>
                    <a:pt x="59448" y="58384"/>
                    <a:pt x="59626" y="58374"/>
                    <a:pt x="59804" y="58353"/>
                  </a:cubicBezTo>
                  <a:cubicBezTo>
                    <a:pt x="60543" y="58219"/>
                    <a:pt x="61283" y="57950"/>
                    <a:pt x="61888" y="57480"/>
                  </a:cubicBezTo>
                  <a:lnTo>
                    <a:pt x="70492" y="67361"/>
                  </a:lnTo>
                  <a:cubicBezTo>
                    <a:pt x="67467" y="69713"/>
                    <a:pt x="66996" y="74083"/>
                    <a:pt x="69282" y="77175"/>
                  </a:cubicBezTo>
                  <a:cubicBezTo>
                    <a:pt x="70672" y="78963"/>
                    <a:pt x="72767" y="79905"/>
                    <a:pt x="74887" y="79905"/>
                  </a:cubicBezTo>
                  <a:cubicBezTo>
                    <a:pt x="76353" y="79905"/>
                    <a:pt x="77831" y="79454"/>
                    <a:pt x="79096" y="78519"/>
                  </a:cubicBezTo>
                  <a:cubicBezTo>
                    <a:pt x="82188" y="76301"/>
                    <a:pt x="82927" y="71932"/>
                    <a:pt x="80709" y="68772"/>
                  </a:cubicBezTo>
                  <a:cubicBezTo>
                    <a:pt x="79330" y="66808"/>
                    <a:pt x="77145" y="65753"/>
                    <a:pt x="74931" y="65753"/>
                  </a:cubicBezTo>
                  <a:cubicBezTo>
                    <a:pt x="73583" y="65753"/>
                    <a:pt x="72224" y="66144"/>
                    <a:pt x="71029" y="66957"/>
                  </a:cubicBezTo>
                  <a:lnTo>
                    <a:pt x="62358" y="57076"/>
                  </a:lnTo>
                  <a:cubicBezTo>
                    <a:pt x="63097" y="56337"/>
                    <a:pt x="63568" y="55396"/>
                    <a:pt x="63702" y="54320"/>
                  </a:cubicBezTo>
                  <a:lnTo>
                    <a:pt x="81986" y="53648"/>
                  </a:lnTo>
                  <a:cubicBezTo>
                    <a:pt x="81986" y="53850"/>
                    <a:pt x="81986" y="54119"/>
                    <a:pt x="81986" y="54387"/>
                  </a:cubicBezTo>
                  <a:cubicBezTo>
                    <a:pt x="82336" y="56833"/>
                    <a:pt x="84416" y="58314"/>
                    <a:pt x="86549" y="58314"/>
                  </a:cubicBezTo>
                  <a:cubicBezTo>
                    <a:pt x="87700" y="58314"/>
                    <a:pt x="88865" y="57884"/>
                    <a:pt x="89784" y="56942"/>
                  </a:cubicBezTo>
                  <a:cubicBezTo>
                    <a:pt x="92472" y="54186"/>
                    <a:pt x="90792" y="49615"/>
                    <a:pt x="87028" y="49212"/>
                  </a:cubicBezTo>
                  <a:lnTo>
                    <a:pt x="87296" y="39532"/>
                  </a:lnTo>
                  <a:cubicBezTo>
                    <a:pt x="87599" y="39566"/>
                    <a:pt x="87885" y="39582"/>
                    <a:pt x="88162" y="39582"/>
                  </a:cubicBezTo>
                  <a:cubicBezTo>
                    <a:pt x="88439" y="39582"/>
                    <a:pt x="88708" y="39566"/>
                    <a:pt x="88977" y="39532"/>
                  </a:cubicBezTo>
                  <a:cubicBezTo>
                    <a:pt x="89313" y="39465"/>
                    <a:pt x="89649" y="39398"/>
                    <a:pt x="89918" y="39330"/>
                  </a:cubicBezTo>
                  <a:lnTo>
                    <a:pt x="102286" y="68033"/>
                  </a:lnTo>
                  <a:cubicBezTo>
                    <a:pt x="99598" y="70251"/>
                    <a:pt x="99732" y="74352"/>
                    <a:pt x="102555" y="76368"/>
                  </a:cubicBezTo>
                  <a:cubicBezTo>
                    <a:pt x="103482" y="77030"/>
                    <a:pt x="104531" y="77337"/>
                    <a:pt x="105563" y="77337"/>
                  </a:cubicBezTo>
                  <a:cubicBezTo>
                    <a:pt x="107677" y="77337"/>
                    <a:pt x="109719" y="76049"/>
                    <a:pt x="110487" y="73881"/>
                  </a:cubicBezTo>
                  <a:lnTo>
                    <a:pt x="117276" y="74553"/>
                  </a:lnTo>
                  <a:cubicBezTo>
                    <a:pt x="117075" y="75158"/>
                    <a:pt x="117075" y="75830"/>
                    <a:pt x="117142" y="76503"/>
                  </a:cubicBezTo>
                  <a:cubicBezTo>
                    <a:pt x="117344" y="78116"/>
                    <a:pt x="118352" y="79527"/>
                    <a:pt x="119898" y="80267"/>
                  </a:cubicBezTo>
                  <a:lnTo>
                    <a:pt x="116335" y="88199"/>
                  </a:lnTo>
                  <a:cubicBezTo>
                    <a:pt x="115955" y="88102"/>
                    <a:pt x="115593" y="88057"/>
                    <a:pt x="115251" y="88057"/>
                  </a:cubicBezTo>
                  <a:cubicBezTo>
                    <a:pt x="111294" y="88057"/>
                    <a:pt x="109977" y="94035"/>
                    <a:pt x="114184" y="95458"/>
                  </a:cubicBezTo>
                  <a:cubicBezTo>
                    <a:pt x="114653" y="95617"/>
                    <a:pt x="115101" y="95689"/>
                    <a:pt x="115523" y="95689"/>
                  </a:cubicBezTo>
                  <a:cubicBezTo>
                    <a:pt x="119218" y="95689"/>
                    <a:pt x="120915" y="90150"/>
                    <a:pt x="116873" y="88400"/>
                  </a:cubicBezTo>
                  <a:lnTo>
                    <a:pt x="120436" y="80468"/>
                  </a:lnTo>
                  <a:cubicBezTo>
                    <a:pt x="120978" y="80649"/>
                    <a:pt x="121525" y="80735"/>
                    <a:pt x="122061" y="80735"/>
                  </a:cubicBezTo>
                  <a:cubicBezTo>
                    <a:pt x="124119" y="80735"/>
                    <a:pt x="126008" y="79470"/>
                    <a:pt x="126754" y="77444"/>
                  </a:cubicBezTo>
                  <a:lnTo>
                    <a:pt x="145441" y="88199"/>
                  </a:lnTo>
                  <a:cubicBezTo>
                    <a:pt x="142736" y="92995"/>
                    <a:pt x="146330" y="98635"/>
                    <a:pt x="151491" y="98635"/>
                  </a:cubicBezTo>
                  <a:cubicBezTo>
                    <a:pt x="151972" y="98635"/>
                    <a:pt x="152466" y="98586"/>
                    <a:pt x="152970" y="98483"/>
                  </a:cubicBezTo>
                  <a:cubicBezTo>
                    <a:pt x="158885" y="97273"/>
                    <a:pt x="160700" y="89677"/>
                    <a:pt x="155928" y="85980"/>
                  </a:cubicBezTo>
                  <a:lnTo>
                    <a:pt x="160162" y="79527"/>
                  </a:lnTo>
                  <a:cubicBezTo>
                    <a:pt x="160991" y="80094"/>
                    <a:pt x="161918" y="80356"/>
                    <a:pt x="162828" y="80356"/>
                  </a:cubicBezTo>
                  <a:cubicBezTo>
                    <a:pt x="164944" y="80356"/>
                    <a:pt x="166972" y="78940"/>
                    <a:pt x="167489" y="76637"/>
                  </a:cubicBezTo>
                  <a:lnTo>
                    <a:pt x="181337" y="80468"/>
                  </a:lnTo>
                  <a:cubicBezTo>
                    <a:pt x="179159" y="85197"/>
                    <a:pt x="182798" y="90386"/>
                    <a:pt x="187722" y="90386"/>
                  </a:cubicBezTo>
                  <a:cubicBezTo>
                    <a:pt x="188118" y="90386"/>
                    <a:pt x="188522" y="90352"/>
                    <a:pt x="188932" y="90282"/>
                  </a:cubicBezTo>
                  <a:cubicBezTo>
                    <a:pt x="194512" y="89341"/>
                    <a:pt x="196730" y="82552"/>
                    <a:pt x="192831" y="78452"/>
                  </a:cubicBezTo>
                  <a:lnTo>
                    <a:pt x="203183" y="70318"/>
                  </a:lnTo>
                  <a:cubicBezTo>
                    <a:pt x="204490" y="72160"/>
                    <a:pt x="206637" y="73267"/>
                    <a:pt x="208929" y="73267"/>
                  </a:cubicBezTo>
                  <a:cubicBezTo>
                    <a:pt x="209230" y="73267"/>
                    <a:pt x="209533" y="73248"/>
                    <a:pt x="209838" y="73209"/>
                  </a:cubicBezTo>
                  <a:cubicBezTo>
                    <a:pt x="210779" y="73074"/>
                    <a:pt x="211720" y="72738"/>
                    <a:pt x="212594" y="72200"/>
                  </a:cubicBezTo>
                  <a:lnTo>
                    <a:pt x="218374" y="82888"/>
                  </a:lnTo>
                  <a:cubicBezTo>
                    <a:pt x="214161" y="85618"/>
                    <a:pt x="216601" y="91701"/>
                    <a:pt x="220885" y="91701"/>
                  </a:cubicBezTo>
                  <a:cubicBezTo>
                    <a:pt x="221454" y="91701"/>
                    <a:pt x="222054" y="91594"/>
                    <a:pt x="222677" y="91358"/>
                  </a:cubicBezTo>
                  <a:cubicBezTo>
                    <a:pt x="227798" y="89438"/>
                    <a:pt x="226213" y="82092"/>
                    <a:pt x="221116" y="82092"/>
                  </a:cubicBezTo>
                  <a:cubicBezTo>
                    <a:pt x="220861" y="82092"/>
                    <a:pt x="220596" y="82110"/>
                    <a:pt x="220324" y="82149"/>
                  </a:cubicBezTo>
                  <a:cubicBezTo>
                    <a:pt x="219853" y="82216"/>
                    <a:pt x="219383" y="82351"/>
                    <a:pt x="218912" y="82552"/>
                  </a:cubicBezTo>
                  <a:lnTo>
                    <a:pt x="213131" y="71864"/>
                  </a:lnTo>
                  <a:cubicBezTo>
                    <a:pt x="216089" y="69646"/>
                    <a:pt x="216828" y="65479"/>
                    <a:pt x="214812" y="62319"/>
                  </a:cubicBezTo>
                  <a:lnTo>
                    <a:pt x="240960" y="47531"/>
                  </a:lnTo>
                  <a:cubicBezTo>
                    <a:pt x="242347" y="51556"/>
                    <a:pt x="246083" y="53914"/>
                    <a:pt x="249953" y="53914"/>
                  </a:cubicBezTo>
                  <a:cubicBezTo>
                    <a:pt x="251900" y="53914"/>
                    <a:pt x="253882" y="53317"/>
                    <a:pt x="255614" y="52035"/>
                  </a:cubicBezTo>
                  <a:lnTo>
                    <a:pt x="265966" y="67495"/>
                  </a:lnTo>
                  <a:cubicBezTo>
                    <a:pt x="262807" y="69041"/>
                    <a:pt x="261933" y="73142"/>
                    <a:pt x="264084" y="75898"/>
                  </a:cubicBezTo>
                  <a:cubicBezTo>
                    <a:pt x="265166" y="77284"/>
                    <a:pt x="266758" y="77973"/>
                    <a:pt x="268365" y="77973"/>
                  </a:cubicBezTo>
                  <a:cubicBezTo>
                    <a:pt x="269952" y="77973"/>
                    <a:pt x="271552" y="77301"/>
                    <a:pt x="272688" y="75965"/>
                  </a:cubicBezTo>
                  <a:lnTo>
                    <a:pt x="278872" y="82888"/>
                  </a:lnTo>
                  <a:cubicBezTo>
                    <a:pt x="278267" y="83561"/>
                    <a:pt x="277998" y="84434"/>
                    <a:pt x="278065" y="85375"/>
                  </a:cubicBezTo>
                  <a:cubicBezTo>
                    <a:pt x="278313" y="87028"/>
                    <a:pt x="279704" y="87995"/>
                    <a:pt x="281114" y="87995"/>
                  </a:cubicBezTo>
                  <a:cubicBezTo>
                    <a:pt x="281998" y="87995"/>
                    <a:pt x="282889" y="87616"/>
                    <a:pt x="283510" y="86787"/>
                  </a:cubicBezTo>
                  <a:cubicBezTo>
                    <a:pt x="285104" y="84747"/>
                    <a:pt x="283554" y="81921"/>
                    <a:pt x="281096" y="81921"/>
                  </a:cubicBezTo>
                  <a:cubicBezTo>
                    <a:pt x="280963" y="81921"/>
                    <a:pt x="280826" y="81930"/>
                    <a:pt x="280687" y="81947"/>
                  </a:cubicBezTo>
                  <a:cubicBezTo>
                    <a:pt x="280216" y="82014"/>
                    <a:pt x="279746" y="82216"/>
                    <a:pt x="279343" y="82485"/>
                  </a:cubicBezTo>
                  <a:lnTo>
                    <a:pt x="273024" y="75494"/>
                  </a:lnTo>
                  <a:cubicBezTo>
                    <a:pt x="274368" y="73478"/>
                    <a:pt x="274234" y="70856"/>
                    <a:pt x="272688" y="68974"/>
                  </a:cubicBezTo>
                  <a:lnTo>
                    <a:pt x="279679" y="64201"/>
                  </a:lnTo>
                  <a:cubicBezTo>
                    <a:pt x="280351" y="65042"/>
                    <a:pt x="281190" y="65395"/>
                    <a:pt x="282008" y="65395"/>
                  </a:cubicBezTo>
                  <a:cubicBezTo>
                    <a:pt x="284131" y="65395"/>
                    <a:pt x="286109" y="63017"/>
                    <a:pt x="284653" y="60639"/>
                  </a:cubicBezTo>
                  <a:cubicBezTo>
                    <a:pt x="284007" y="59639"/>
                    <a:pt x="283084" y="59220"/>
                    <a:pt x="282169" y="59220"/>
                  </a:cubicBezTo>
                  <a:cubicBezTo>
                    <a:pt x="280132" y="59220"/>
                    <a:pt x="278136" y="61298"/>
                    <a:pt x="279343" y="63664"/>
                  </a:cubicBezTo>
                  <a:lnTo>
                    <a:pt x="272285" y="68503"/>
                  </a:lnTo>
                  <a:cubicBezTo>
                    <a:pt x="271201" y="67467"/>
                    <a:pt x="269788" y="66926"/>
                    <a:pt x="268346" y="66926"/>
                  </a:cubicBezTo>
                  <a:cubicBezTo>
                    <a:pt x="267729" y="66926"/>
                    <a:pt x="267107" y="67025"/>
                    <a:pt x="266504" y="67226"/>
                  </a:cubicBezTo>
                  <a:lnTo>
                    <a:pt x="256085" y="51699"/>
                  </a:lnTo>
                  <a:cubicBezTo>
                    <a:pt x="261664" y="46993"/>
                    <a:pt x="260118" y="38120"/>
                    <a:pt x="253396" y="35499"/>
                  </a:cubicBezTo>
                  <a:cubicBezTo>
                    <a:pt x="252239" y="35052"/>
                    <a:pt x="251075" y="34846"/>
                    <a:pt x="249944" y="34846"/>
                  </a:cubicBezTo>
                  <a:cubicBezTo>
                    <a:pt x="244434" y="34846"/>
                    <a:pt x="239709" y="39749"/>
                    <a:pt x="240490" y="45716"/>
                  </a:cubicBezTo>
                  <a:cubicBezTo>
                    <a:pt x="240557" y="46119"/>
                    <a:pt x="240691" y="46523"/>
                    <a:pt x="240759" y="46926"/>
                  </a:cubicBezTo>
                  <a:lnTo>
                    <a:pt x="214409" y="61849"/>
                  </a:lnTo>
                  <a:cubicBezTo>
                    <a:pt x="213088" y="60126"/>
                    <a:pt x="211081" y="59140"/>
                    <a:pt x="208974" y="59140"/>
                  </a:cubicBezTo>
                  <a:cubicBezTo>
                    <a:pt x="208614" y="59140"/>
                    <a:pt x="208251" y="59168"/>
                    <a:pt x="207888" y="59227"/>
                  </a:cubicBezTo>
                  <a:cubicBezTo>
                    <a:pt x="206342" y="59429"/>
                    <a:pt x="204931" y="60168"/>
                    <a:pt x="203788" y="61311"/>
                  </a:cubicBezTo>
                  <a:lnTo>
                    <a:pt x="180933" y="46052"/>
                  </a:lnTo>
                  <a:cubicBezTo>
                    <a:pt x="181605" y="42960"/>
                    <a:pt x="179723" y="40003"/>
                    <a:pt x="176698" y="39263"/>
                  </a:cubicBezTo>
                  <a:cubicBezTo>
                    <a:pt x="176242" y="39151"/>
                    <a:pt x="175785" y="39098"/>
                    <a:pt x="175335" y="39098"/>
                  </a:cubicBezTo>
                  <a:cubicBezTo>
                    <a:pt x="172810" y="39098"/>
                    <a:pt x="170527" y="40785"/>
                    <a:pt x="169842" y="43296"/>
                  </a:cubicBezTo>
                  <a:cubicBezTo>
                    <a:pt x="169035" y="46321"/>
                    <a:pt x="170716" y="49413"/>
                    <a:pt x="173674" y="50287"/>
                  </a:cubicBezTo>
                  <a:cubicBezTo>
                    <a:pt x="174217" y="50448"/>
                    <a:pt x="174768" y="50524"/>
                    <a:pt x="175311" y="50524"/>
                  </a:cubicBezTo>
                  <a:cubicBezTo>
                    <a:pt x="177720" y="50524"/>
                    <a:pt x="179976" y="49016"/>
                    <a:pt x="180799" y="46657"/>
                  </a:cubicBezTo>
                  <a:lnTo>
                    <a:pt x="203385" y="61782"/>
                  </a:lnTo>
                  <a:cubicBezTo>
                    <a:pt x="202175" y="63260"/>
                    <a:pt x="201637" y="65210"/>
                    <a:pt x="201906" y="67159"/>
                  </a:cubicBezTo>
                  <a:cubicBezTo>
                    <a:pt x="201973" y="68100"/>
                    <a:pt x="202309" y="68974"/>
                    <a:pt x="202780" y="69781"/>
                  </a:cubicBezTo>
                  <a:lnTo>
                    <a:pt x="192428" y="78049"/>
                  </a:lnTo>
                  <a:cubicBezTo>
                    <a:pt x="191046" y="76856"/>
                    <a:pt x="189369" y="76287"/>
                    <a:pt x="187719" y="76287"/>
                  </a:cubicBezTo>
                  <a:cubicBezTo>
                    <a:pt x="185275" y="76287"/>
                    <a:pt x="182889" y="77536"/>
                    <a:pt x="181605" y="79863"/>
                  </a:cubicBezTo>
                  <a:lnTo>
                    <a:pt x="167557" y="76032"/>
                  </a:lnTo>
                  <a:cubicBezTo>
                    <a:pt x="167557" y="75696"/>
                    <a:pt x="167557" y="75293"/>
                    <a:pt x="167557" y="74956"/>
                  </a:cubicBezTo>
                  <a:cubicBezTo>
                    <a:pt x="167422" y="74150"/>
                    <a:pt x="167086" y="73410"/>
                    <a:pt x="166615" y="72738"/>
                  </a:cubicBezTo>
                  <a:lnTo>
                    <a:pt x="180395" y="63260"/>
                  </a:lnTo>
                  <a:cubicBezTo>
                    <a:pt x="181318" y="65203"/>
                    <a:pt x="182951" y="66031"/>
                    <a:pt x="184581" y="66031"/>
                  </a:cubicBezTo>
                  <a:cubicBezTo>
                    <a:pt x="187465" y="66031"/>
                    <a:pt x="190342" y="63439"/>
                    <a:pt x="189268" y="59832"/>
                  </a:cubicBezTo>
                  <a:cubicBezTo>
                    <a:pt x="188565" y="57468"/>
                    <a:pt x="186683" y="56412"/>
                    <a:pt x="184792" y="56412"/>
                  </a:cubicBezTo>
                  <a:cubicBezTo>
                    <a:pt x="182167" y="56412"/>
                    <a:pt x="179523" y="58449"/>
                    <a:pt x="179992" y="61849"/>
                  </a:cubicBezTo>
                  <a:cubicBezTo>
                    <a:pt x="179992" y="62185"/>
                    <a:pt x="180059" y="62454"/>
                    <a:pt x="180194" y="62723"/>
                  </a:cubicBezTo>
                  <a:lnTo>
                    <a:pt x="166212" y="72268"/>
                  </a:lnTo>
                  <a:cubicBezTo>
                    <a:pt x="165263" y="71318"/>
                    <a:pt x="164013" y="70820"/>
                    <a:pt x="162767" y="70820"/>
                  </a:cubicBezTo>
                  <a:cubicBezTo>
                    <a:pt x="161806" y="70820"/>
                    <a:pt x="160847" y="71116"/>
                    <a:pt x="160028" y="71730"/>
                  </a:cubicBezTo>
                  <a:lnTo>
                    <a:pt x="150953" y="62319"/>
                  </a:lnTo>
                  <a:cubicBezTo>
                    <a:pt x="154760" y="57922"/>
                    <a:pt x="151645" y="51216"/>
                    <a:pt x="145989" y="51216"/>
                  </a:cubicBezTo>
                  <a:cubicBezTo>
                    <a:pt x="145853" y="51216"/>
                    <a:pt x="145715" y="51220"/>
                    <a:pt x="145576" y="51228"/>
                  </a:cubicBezTo>
                  <a:lnTo>
                    <a:pt x="144030" y="40473"/>
                  </a:lnTo>
                  <a:lnTo>
                    <a:pt x="144299" y="40473"/>
                  </a:lnTo>
                  <a:cubicBezTo>
                    <a:pt x="146853" y="40204"/>
                    <a:pt x="148735" y="38053"/>
                    <a:pt x="148668" y="35499"/>
                  </a:cubicBezTo>
                  <a:cubicBezTo>
                    <a:pt x="148533" y="32945"/>
                    <a:pt x="146450" y="30995"/>
                    <a:pt x="143895" y="30995"/>
                  </a:cubicBezTo>
                  <a:cubicBezTo>
                    <a:pt x="137913" y="30995"/>
                    <a:pt x="137375" y="39935"/>
                    <a:pt x="143492" y="40473"/>
                  </a:cubicBezTo>
                  <a:lnTo>
                    <a:pt x="144971" y="51295"/>
                  </a:lnTo>
                  <a:cubicBezTo>
                    <a:pt x="141341" y="51833"/>
                    <a:pt x="138787" y="55194"/>
                    <a:pt x="139324" y="58824"/>
                  </a:cubicBezTo>
                  <a:cubicBezTo>
                    <a:pt x="139813" y="62183"/>
                    <a:pt x="142632" y="64543"/>
                    <a:pt x="145866" y="64543"/>
                  </a:cubicBezTo>
                  <a:cubicBezTo>
                    <a:pt x="146192" y="64543"/>
                    <a:pt x="146521" y="64519"/>
                    <a:pt x="146853" y="64470"/>
                  </a:cubicBezTo>
                  <a:cubicBezTo>
                    <a:pt x="148265" y="64336"/>
                    <a:pt x="149542" y="63664"/>
                    <a:pt x="150550" y="62723"/>
                  </a:cubicBezTo>
                  <a:lnTo>
                    <a:pt x="159557" y="72133"/>
                  </a:lnTo>
                  <a:cubicBezTo>
                    <a:pt x="157541" y="74015"/>
                    <a:pt x="157608" y="77309"/>
                    <a:pt x="159692" y="79124"/>
                  </a:cubicBezTo>
                  <a:lnTo>
                    <a:pt x="155390" y="85644"/>
                  </a:lnTo>
                  <a:cubicBezTo>
                    <a:pt x="154193" y="84847"/>
                    <a:pt x="152849" y="84465"/>
                    <a:pt x="151521" y="84465"/>
                  </a:cubicBezTo>
                  <a:cubicBezTo>
                    <a:pt x="149268" y="84465"/>
                    <a:pt x="147064" y="85564"/>
                    <a:pt x="145710" y="87594"/>
                  </a:cubicBezTo>
                  <a:lnTo>
                    <a:pt x="126889" y="76839"/>
                  </a:lnTo>
                  <a:cubicBezTo>
                    <a:pt x="126956" y="76234"/>
                    <a:pt x="127023" y="75696"/>
                    <a:pt x="126956" y="75158"/>
                  </a:cubicBezTo>
                  <a:cubicBezTo>
                    <a:pt x="126584" y="72370"/>
                    <a:pt x="124300" y="70857"/>
                    <a:pt x="122015" y="70857"/>
                  </a:cubicBezTo>
                  <a:cubicBezTo>
                    <a:pt x="120168" y="70857"/>
                    <a:pt x="118319" y="71845"/>
                    <a:pt x="117478" y="73948"/>
                  </a:cubicBezTo>
                  <a:lnTo>
                    <a:pt x="110622" y="73276"/>
                  </a:lnTo>
                  <a:cubicBezTo>
                    <a:pt x="110756" y="72671"/>
                    <a:pt x="110823" y="71999"/>
                    <a:pt x="110756" y="71394"/>
                  </a:cubicBezTo>
                  <a:cubicBezTo>
                    <a:pt x="110387" y="68813"/>
                    <a:pt x="108109" y="66906"/>
                    <a:pt x="105563" y="66906"/>
                  </a:cubicBezTo>
                  <a:cubicBezTo>
                    <a:pt x="105324" y="66906"/>
                    <a:pt x="105083" y="66923"/>
                    <a:pt x="104841" y="66957"/>
                  </a:cubicBezTo>
                  <a:cubicBezTo>
                    <a:pt x="104101" y="67025"/>
                    <a:pt x="103362" y="67294"/>
                    <a:pt x="102757" y="67697"/>
                  </a:cubicBezTo>
                  <a:lnTo>
                    <a:pt x="90456" y="39129"/>
                  </a:lnTo>
                  <a:cubicBezTo>
                    <a:pt x="96734" y="36513"/>
                    <a:pt x="94677" y="27344"/>
                    <a:pt x="88185" y="27344"/>
                  </a:cubicBezTo>
                  <a:cubicBezTo>
                    <a:pt x="88005" y="27344"/>
                    <a:pt x="87820" y="27351"/>
                    <a:pt x="87633" y="27365"/>
                  </a:cubicBezTo>
                  <a:cubicBezTo>
                    <a:pt x="80709" y="27903"/>
                    <a:pt x="79902" y="37784"/>
                    <a:pt x="86692" y="39398"/>
                  </a:cubicBezTo>
                  <a:lnTo>
                    <a:pt x="86423" y="49144"/>
                  </a:lnTo>
                  <a:cubicBezTo>
                    <a:pt x="86221" y="49144"/>
                    <a:pt x="86019" y="49144"/>
                    <a:pt x="85885" y="49212"/>
                  </a:cubicBezTo>
                  <a:cubicBezTo>
                    <a:pt x="83868" y="49480"/>
                    <a:pt x="82255" y="51026"/>
                    <a:pt x="81986" y="53043"/>
                  </a:cubicBezTo>
                  <a:lnTo>
                    <a:pt x="63568" y="53715"/>
                  </a:lnTo>
                  <a:lnTo>
                    <a:pt x="63568" y="53446"/>
                  </a:lnTo>
                  <a:cubicBezTo>
                    <a:pt x="63245" y="51247"/>
                    <a:pt x="61364" y="49607"/>
                    <a:pt x="59186" y="49607"/>
                  </a:cubicBezTo>
                  <a:cubicBezTo>
                    <a:pt x="59101" y="49607"/>
                    <a:pt x="59016" y="49610"/>
                    <a:pt x="58930" y="49615"/>
                  </a:cubicBezTo>
                  <a:lnTo>
                    <a:pt x="56308" y="34759"/>
                  </a:lnTo>
                  <a:cubicBezTo>
                    <a:pt x="60005" y="34222"/>
                    <a:pt x="62627" y="30928"/>
                    <a:pt x="62358" y="27231"/>
                  </a:cubicBezTo>
                  <a:cubicBezTo>
                    <a:pt x="62030" y="23553"/>
                    <a:pt x="59006" y="20773"/>
                    <a:pt x="55356" y="20773"/>
                  </a:cubicBezTo>
                  <a:cubicBezTo>
                    <a:pt x="55270" y="20773"/>
                    <a:pt x="55185" y="20775"/>
                    <a:pt x="55098" y="20778"/>
                  </a:cubicBezTo>
                  <a:lnTo>
                    <a:pt x="55905" y="10225"/>
                  </a:lnTo>
                  <a:lnTo>
                    <a:pt x="56107" y="10225"/>
                  </a:lnTo>
                  <a:cubicBezTo>
                    <a:pt x="58863" y="9821"/>
                    <a:pt x="60812" y="7401"/>
                    <a:pt x="60543" y="4645"/>
                  </a:cubicBezTo>
                  <a:cubicBezTo>
                    <a:pt x="60348" y="1976"/>
                    <a:pt x="58072" y="1"/>
                    <a:pt x="55426" y="1"/>
                  </a:cubicBezTo>
                  <a:close/>
                </a:path>
              </a:pathLst>
            </a:custGeom>
            <a:solidFill>
              <a:srgbClr val="446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 rot="10800000">
              <a:off x="2836333" y="1604844"/>
              <a:ext cx="3689376" cy="1271911"/>
            </a:xfrm>
            <a:custGeom>
              <a:avLst/>
              <a:gdLst/>
              <a:ahLst/>
              <a:cxnLst/>
              <a:rect l="l" t="t" r="r" b="b"/>
              <a:pathLst>
                <a:path w="286109" h="98636" extrusionOk="0">
                  <a:moveTo>
                    <a:pt x="55426" y="1"/>
                  </a:moveTo>
                  <a:cubicBezTo>
                    <a:pt x="55339" y="1"/>
                    <a:pt x="55253" y="3"/>
                    <a:pt x="55166" y="7"/>
                  </a:cubicBezTo>
                  <a:cubicBezTo>
                    <a:pt x="48713" y="343"/>
                    <a:pt x="48645" y="10023"/>
                    <a:pt x="55300" y="10225"/>
                  </a:cubicBezTo>
                  <a:lnTo>
                    <a:pt x="54561" y="20845"/>
                  </a:lnTo>
                  <a:lnTo>
                    <a:pt x="54359" y="20845"/>
                  </a:lnTo>
                  <a:cubicBezTo>
                    <a:pt x="50595" y="21316"/>
                    <a:pt x="47906" y="24744"/>
                    <a:pt x="48242" y="28508"/>
                  </a:cubicBezTo>
                  <a:cubicBezTo>
                    <a:pt x="48627" y="32106"/>
                    <a:pt x="51654" y="34844"/>
                    <a:pt x="55208" y="34844"/>
                  </a:cubicBezTo>
                  <a:cubicBezTo>
                    <a:pt x="55372" y="34844"/>
                    <a:pt x="55537" y="34839"/>
                    <a:pt x="55703" y="34827"/>
                  </a:cubicBezTo>
                  <a:lnTo>
                    <a:pt x="58325" y="49749"/>
                  </a:lnTo>
                  <a:cubicBezTo>
                    <a:pt x="56107" y="50153"/>
                    <a:pt x="54561" y="52304"/>
                    <a:pt x="54897" y="54589"/>
                  </a:cubicBezTo>
                  <a:cubicBezTo>
                    <a:pt x="54964" y="54992"/>
                    <a:pt x="55031" y="55329"/>
                    <a:pt x="55166" y="55665"/>
                  </a:cubicBezTo>
                  <a:lnTo>
                    <a:pt x="45486" y="59765"/>
                  </a:lnTo>
                  <a:cubicBezTo>
                    <a:pt x="44175" y="57440"/>
                    <a:pt x="41753" y="56067"/>
                    <a:pt x="39159" y="56067"/>
                  </a:cubicBezTo>
                  <a:cubicBezTo>
                    <a:pt x="38828" y="56067"/>
                    <a:pt x="38494" y="56089"/>
                    <a:pt x="38159" y="56135"/>
                  </a:cubicBezTo>
                  <a:cubicBezTo>
                    <a:pt x="37420" y="56270"/>
                    <a:pt x="36613" y="56471"/>
                    <a:pt x="35941" y="56807"/>
                  </a:cubicBezTo>
                  <a:lnTo>
                    <a:pt x="23707" y="36104"/>
                  </a:lnTo>
                  <a:cubicBezTo>
                    <a:pt x="27001" y="33818"/>
                    <a:pt x="26597" y="28777"/>
                    <a:pt x="22900" y="27097"/>
                  </a:cubicBezTo>
                  <a:cubicBezTo>
                    <a:pt x="22205" y="26793"/>
                    <a:pt x="21498" y="26654"/>
                    <a:pt x="20812" y="26654"/>
                  </a:cubicBezTo>
                  <a:cubicBezTo>
                    <a:pt x="17848" y="26654"/>
                    <a:pt x="15271" y="29254"/>
                    <a:pt x="15708" y="32474"/>
                  </a:cubicBezTo>
                  <a:cubicBezTo>
                    <a:pt x="15775" y="33348"/>
                    <a:pt x="16111" y="34155"/>
                    <a:pt x="16649" y="34827"/>
                  </a:cubicBezTo>
                  <a:lnTo>
                    <a:pt x="8179" y="40742"/>
                  </a:lnTo>
                  <a:cubicBezTo>
                    <a:pt x="7308" y="39708"/>
                    <a:pt x="6256" y="39276"/>
                    <a:pt x="5240" y="39276"/>
                  </a:cubicBezTo>
                  <a:cubicBezTo>
                    <a:pt x="2490" y="39276"/>
                    <a:pt x="1" y="42436"/>
                    <a:pt x="2062" y="45380"/>
                  </a:cubicBezTo>
                  <a:cubicBezTo>
                    <a:pt x="2876" y="46551"/>
                    <a:pt x="3989" y="47042"/>
                    <a:pt x="5089" y="47042"/>
                  </a:cubicBezTo>
                  <a:cubicBezTo>
                    <a:pt x="7714" y="47042"/>
                    <a:pt x="10268" y="44244"/>
                    <a:pt x="8515" y="41213"/>
                  </a:cubicBezTo>
                  <a:lnTo>
                    <a:pt x="16985" y="35297"/>
                  </a:lnTo>
                  <a:cubicBezTo>
                    <a:pt x="17983" y="36353"/>
                    <a:pt x="19390" y="36949"/>
                    <a:pt x="20849" y="36949"/>
                  </a:cubicBezTo>
                  <a:cubicBezTo>
                    <a:pt x="21062" y="36949"/>
                    <a:pt x="21275" y="36936"/>
                    <a:pt x="21489" y="36910"/>
                  </a:cubicBezTo>
                  <a:cubicBezTo>
                    <a:pt x="22026" y="36776"/>
                    <a:pt x="22631" y="36642"/>
                    <a:pt x="23169" y="36373"/>
                  </a:cubicBezTo>
                  <a:lnTo>
                    <a:pt x="35403" y="57143"/>
                  </a:lnTo>
                  <a:cubicBezTo>
                    <a:pt x="31908" y="59227"/>
                    <a:pt x="30832" y="63798"/>
                    <a:pt x="33050" y="67226"/>
                  </a:cubicBezTo>
                  <a:lnTo>
                    <a:pt x="22497" y="75629"/>
                  </a:lnTo>
                  <a:cubicBezTo>
                    <a:pt x="21572" y="74125"/>
                    <a:pt x="19962" y="73329"/>
                    <a:pt x="18338" y="73329"/>
                  </a:cubicBezTo>
                  <a:cubicBezTo>
                    <a:pt x="17130" y="73329"/>
                    <a:pt x="15915" y="73770"/>
                    <a:pt x="14968" y="74688"/>
                  </a:cubicBezTo>
                  <a:cubicBezTo>
                    <a:pt x="12683" y="76771"/>
                    <a:pt x="12885" y="80468"/>
                    <a:pt x="15372" y="82283"/>
                  </a:cubicBezTo>
                  <a:lnTo>
                    <a:pt x="10734" y="86989"/>
                  </a:lnTo>
                  <a:cubicBezTo>
                    <a:pt x="10599" y="86955"/>
                    <a:pt x="10448" y="86938"/>
                    <a:pt x="10297" y="86938"/>
                  </a:cubicBezTo>
                  <a:cubicBezTo>
                    <a:pt x="10145" y="86938"/>
                    <a:pt x="9994" y="86955"/>
                    <a:pt x="9860" y="86989"/>
                  </a:cubicBezTo>
                  <a:lnTo>
                    <a:pt x="9860" y="86921"/>
                  </a:lnTo>
                  <a:cubicBezTo>
                    <a:pt x="7574" y="87190"/>
                    <a:pt x="6768" y="90081"/>
                    <a:pt x="8582" y="91492"/>
                  </a:cubicBezTo>
                  <a:cubicBezTo>
                    <a:pt x="9051" y="91839"/>
                    <a:pt x="9569" y="91994"/>
                    <a:pt x="10073" y="91994"/>
                  </a:cubicBezTo>
                  <a:cubicBezTo>
                    <a:pt x="11524" y="91994"/>
                    <a:pt x="12865" y="90718"/>
                    <a:pt x="12616" y="89072"/>
                  </a:cubicBezTo>
                  <a:cubicBezTo>
                    <a:pt x="12481" y="88266"/>
                    <a:pt x="12011" y="87594"/>
                    <a:pt x="11338" y="87190"/>
                  </a:cubicBezTo>
                  <a:lnTo>
                    <a:pt x="15842" y="82619"/>
                  </a:lnTo>
                  <a:cubicBezTo>
                    <a:pt x="16595" y="83050"/>
                    <a:pt x="17434" y="83265"/>
                    <a:pt x="18290" y="83265"/>
                  </a:cubicBezTo>
                  <a:cubicBezTo>
                    <a:pt x="18504" y="83265"/>
                    <a:pt x="18719" y="83251"/>
                    <a:pt x="18934" y="83224"/>
                  </a:cubicBezTo>
                  <a:cubicBezTo>
                    <a:pt x="19674" y="83090"/>
                    <a:pt x="20413" y="82821"/>
                    <a:pt x="21018" y="82418"/>
                  </a:cubicBezTo>
                  <a:lnTo>
                    <a:pt x="25186" y="87123"/>
                  </a:lnTo>
                  <a:cubicBezTo>
                    <a:pt x="23918" y="88887"/>
                    <a:pt x="25362" y="91102"/>
                    <a:pt x="27182" y="91102"/>
                  </a:cubicBezTo>
                  <a:cubicBezTo>
                    <a:pt x="27582" y="91102"/>
                    <a:pt x="28001" y="90995"/>
                    <a:pt x="28412" y="90753"/>
                  </a:cubicBezTo>
                  <a:cubicBezTo>
                    <a:pt x="30658" y="89406"/>
                    <a:pt x="29658" y="86159"/>
                    <a:pt x="27223" y="86159"/>
                  </a:cubicBezTo>
                  <a:cubicBezTo>
                    <a:pt x="27108" y="86159"/>
                    <a:pt x="26988" y="86167"/>
                    <a:pt x="26866" y="86182"/>
                  </a:cubicBezTo>
                  <a:cubicBezTo>
                    <a:pt x="26463" y="86249"/>
                    <a:pt x="25992" y="86384"/>
                    <a:pt x="25656" y="86720"/>
                  </a:cubicBezTo>
                  <a:lnTo>
                    <a:pt x="21556" y="82082"/>
                  </a:lnTo>
                  <a:cubicBezTo>
                    <a:pt x="22833" y="80939"/>
                    <a:pt x="23438" y="79258"/>
                    <a:pt x="23236" y="77645"/>
                  </a:cubicBezTo>
                  <a:cubicBezTo>
                    <a:pt x="23169" y="77107"/>
                    <a:pt x="23035" y="76637"/>
                    <a:pt x="22833" y="76234"/>
                  </a:cubicBezTo>
                  <a:lnTo>
                    <a:pt x="33386" y="67764"/>
                  </a:lnTo>
                  <a:cubicBezTo>
                    <a:pt x="34804" y="69536"/>
                    <a:pt x="36947" y="70581"/>
                    <a:pt x="39179" y="70581"/>
                  </a:cubicBezTo>
                  <a:cubicBezTo>
                    <a:pt x="39488" y="70581"/>
                    <a:pt x="39798" y="70561"/>
                    <a:pt x="40108" y="70520"/>
                  </a:cubicBezTo>
                  <a:cubicBezTo>
                    <a:pt x="45015" y="69915"/>
                    <a:pt x="47839" y="64672"/>
                    <a:pt x="45755" y="60303"/>
                  </a:cubicBezTo>
                  <a:lnTo>
                    <a:pt x="55434" y="56270"/>
                  </a:lnTo>
                  <a:cubicBezTo>
                    <a:pt x="56219" y="57598"/>
                    <a:pt x="57709" y="58384"/>
                    <a:pt x="59271" y="58384"/>
                  </a:cubicBezTo>
                  <a:cubicBezTo>
                    <a:pt x="59448" y="58384"/>
                    <a:pt x="59626" y="58374"/>
                    <a:pt x="59804" y="58353"/>
                  </a:cubicBezTo>
                  <a:cubicBezTo>
                    <a:pt x="60543" y="58219"/>
                    <a:pt x="61283" y="57950"/>
                    <a:pt x="61888" y="57480"/>
                  </a:cubicBezTo>
                  <a:lnTo>
                    <a:pt x="70492" y="67361"/>
                  </a:lnTo>
                  <a:cubicBezTo>
                    <a:pt x="67467" y="69713"/>
                    <a:pt x="66996" y="74083"/>
                    <a:pt x="69282" y="77175"/>
                  </a:cubicBezTo>
                  <a:cubicBezTo>
                    <a:pt x="70672" y="78963"/>
                    <a:pt x="72767" y="79905"/>
                    <a:pt x="74887" y="79905"/>
                  </a:cubicBezTo>
                  <a:cubicBezTo>
                    <a:pt x="76353" y="79905"/>
                    <a:pt x="77831" y="79454"/>
                    <a:pt x="79096" y="78519"/>
                  </a:cubicBezTo>
                  <a:cubicBezTo>
                    <a:pt x="82188" y="76301"/>
                    <a:pt x="82927" y="71932"/>
                    <a:pt x="80709" y="68772"/>
                  </a:cubicBezTo>
                  <a:cubicBezTo>
                    <a:pt x="79330" y="66808"/>
                    <a:pt x="77145" y="65753"/>
                    <a:pt x="74931" y="65753"/>
                  </a:cubicBezTo>
                  <a:cubicBezTo>
                    <a:pt x="73583" y="65753"/>
                    <a:pt x="72224" y="66144"/>
                    <a:pt x="71029" y="66957"/>
                  </a:cubicBezTo>
                  <a:lnTo>
                    <a:pt x="62358" y="57076"/>
                  </a:lnTo>
                  <a:cubicBezTo>
                    <a:pt x="63097" y="56337"/>
                    <a:pt x="63568" y="55396"/>
                    <a:pt x="63702" y="54320"/>
                  </a:cubicBezTo>
                  <a:lnTo>
                    <a:pt x="81986" y="53648"/>
                  </a:lnTo>
                  <a:cubicBezTo>
                    <a:pt x="81986" y="53850"/>
                    <a:pt x="81986" y="54119"/>
                    <a:pt x="81986" y="54387"/>
                  </a:cubicBezTo>
                  <a:cubicBezTo>
                    <a:pt x="82336" y="56833"/>
                    <a:pt x="84416" y="58314"/>
                    <a:pt x="86549" y="58314"/>
                  </a:cubicBezTo>
                  <a:cubicBezTo>
                    <a:pt x="87700" y="58314"/>
                    <a:pt x="88865" y="57884"/>
                    <a:pt x="89784" y="56942"/>
                  </a:cubicBezTo>
                  <a:cubicBezTo>
                    <a:pt x="92472" y="54186"/>
                    <a:pt x="90792" y="49615"/>
                    <a:pt x="87028" y="49212"/>
                  </a:cubicBezTo>
                  <a:lnTo>
                    <a:pt x="87296" y="39532"/>
                  </a:lnTo>
                  <a:cubicBezTo>
                    <a:pt x="87599" y="39566"/>
                    <a:pt x="87885" y="39582"/>
                    <a:pt x="88162" y="39582"/>
                  </a:cubicBezTo>
                  <a:cubicBezTo>
                    <a:pt x="88439" y="39582"/>
                    <a:pt x="88708" y="39566"/>
                    <a:pt x="88977" y="39532"/>
                  </a:cubicBezTo>
                  <a:cubicBezTo>
                    <a:pt x="89313" y="39465"/>
                    <a:pt x="89649" y="39398"/>
                    <a:pt x="89918" y="39330"/>
                  </a:cubicBezTo>
                  <a:lnTo>
                    <a:pt x="102286" y="68033"/>
                  </a:lnTo>
                  <a:cubicBezTo>
                    <a:pt x="99598" y="70251"/>
                    <a:pt x="99732" y="74352"/>
                    <a:pt x="102555" y="76368"/>
                  </a:cubicBezTo>
                  <a:cubicBezTo>
                    <a:pt x="103482" y="77030"/>
                    <a:pt x="104531" y="77337"/>
                    <a:pt x="105563" y="77337"/>
                  </a:cubicBezTo>
                  <a:cubicBezTo>
                    <a:pt x="107677" y="77337"/>
                    <a:pt x="109719" y="76049"/>
                    <a:pt x="110487" y="73881"/>
                  </a:cubicBezTo>
                  <a:lnTo>
                    <a:pt x="117276" y="74553"/>
                  </a:lnTo>
                  <a:cubicBezTo>
                    <a:pt x="117075" y="75158"/>
                    <a:pt x="117075" y="75830"/>
                    <a:pt x="117142" y="76503"/>
                  </a:cubicBezTo>
                  <a:cubicBezTo>
                    <a:pt x="117344" y="78116"/>
                    <a:pt x="118352" y="79527"/>
                    <a:pt x="119898" y="80267"/>
                  </a:cubicBezTo>
                  <a:lnTo>
                    <a:pt x="116335" y="88199"/>
                  </a:lnTo>
                  <a:cubicBezTo>
                    <a:pt x="115955" y="88102"/>
                    <a:pt x="115593" y="88057"/>
                    <a:pt x="115251" y="88057"/>
                  </a:cubicBezTo>
                  <a:cubicBezTo>
                    <a:pt x="111294" y="88057"/>
                    <a:pt x="109977" y="94035"/>
                    <a:pt x="114184" y="95458"/>
                  </a:cubicBezTo>
                  <a:cubicBezTo>
                    <a:pt x="114653" y="95617"/>
                    <a:pt x="115101" y="95689"/>
                    <a:pt x="115523" y="95689"/>
                  </a:cubicBezTo>
                  <a:cubicBezTo>
                    <a:pt x="119218" y="95689"/>
                    <a:pt x="120915" y="90150"/>
                    <a:pt x="116873" y="88400"/>
                  </a:cubicBezTo>
                  <a:lnTo>
                    <a:pt x="120436" y="80468"/>
                  </a:lnTo>
                  <a:cubicBezTo>
                    <a:pt x="120978" y="80649"/>
                    <a:pt x="121525" y="80735"/>
                    <a:pt x="122061" y="80735"/>
                  </a:cubicBezTo>
                  <a:cubicBezTo>
                    <a:pt x="124119" y="80735"/>
                    <a:pt x="126008" y="79470"/>
                    <a:pt x="126754" y="77444"/>
                  </a:cubicBezTo>
                  <a:lnTo>
                    <a:pt x="145441" y="88199"/>
                  </a:lnTo>
                  <a:cubicBezTo>
                    <a:pt x="142736" y="92995"/>
                    <a:pt x="146330" y="98635"/>
                    <a:pt x="151491" y="98635"/>
                  </a:cubicBezTo>
                  <a:cubicBezTo>
                    <a:pt x="151972" y="98635"/>
                    <a:pt x="152466" y="98586"/>
                    <a:pt x="152970" y="98483"/>
                  </a:cubicBezTo>
                  <a:cubicBezTo>
                    <a:pt x="158885" y="97273"/>
                    <a:pt x="160700" y="89677"/>
                    <a:pt x="155928" y="85980"/>
                  </a:cubicBezTo>
                  <a:lnTo>
                    <a:pt x="160162" y="79527"/>
                  </a:lnTo>
                  <a:cubicBezTo>
                    <a:pt x="160991" y="80094"/>
                    <a:pt x="161918" y="80356"/>
                    <a:pt x="162828" y="80356"/>
                  </a:cubicBezTo>
                  <a:cubicBezTo>
                    <a:pt x="164944" y="80356"/>
                    <a:pt x="166972" y="78940"/>
                    <a:pt x="167489" y="76637"/>
                  </a:cubicBezTo>
                  <a:lnTo>
                    <a:pt x="181337" y="80468"/>
                  </a:lnTo>
                  <a:cubicBezTo>
                    <a:pt x="179159" y="85197"/>
                    <a:pt x="182798" y="90386"/>
                    <a:pt x="187722" y="90386"/>
                  </a:cubicBezTo>
                  <a:cubicBezTo>
                    <a:pt x="188118" y="90386"/>
                    <a:pt x="188522" y="90352"/>
                    <a:pt x="188932" y="90282"/>
                  </a:cubicBezTo>
                  <a:cubicBezTo>
                    <a:pt x="194512" y="89341"/>
                    <a:pt x="196730" y="82552"/>
                    <a:pt x="192831" y="78452"/>
                  </a:cubicBezTo>
                  <a:lnTo>
                    <a:pt x="203183" y="70318"/>
                  </a:lnTo>
                  <a:cubicBezTo>
                    <a:pt x="204490" y="72160"/>
                    <a:pt x="206637" y="73267"/>
                    <a:pt x="208929" y="73267"/>
                  </a:cubicBezTo>
                  <a:cubicBezTo>
                    <a:pt x="209230" y="73267"/>
                    <a:pt x="209533" y="73248"/>
                    <a:pt x="209838" y="73209"/>
                  </a:cubicBezTo>
                  <a:cubicBezTo>
                    <a:pt x="210779" y="73074"/>
                    <a:pt x="211720" y="72738"/>
                    <a:pt x="212594" y="72200"/>
                  </a:cubicBezTo>
                  <a:lnTo>
                    <a:pt x="218374" y="82888"/>
                  </a:lnTo>
                  <a:cubicBezTo>
                    <a:pt x="214161" y="85618"/>
                    <a:pt x="216601" y="91701"/>
                    <a:pt x="220885" y="91701"/>
                  </a:cubicBezTo>
                  <a:cubicBezTo>
                    <a:pt x="221454" y="91701"/>
                    <a:pt x="222054" y="91594"/>
                    <a:pt x="222677" y="91358"/>
                  </a:cubicBezTo>
                  <a:cubicBezTo>
                    <a:pt x="227798" y="89438"/>
                    <a:pt x="226213" y="82092"/>
                    <a:pt x="221116" y="82092"/>
                  </a:cubicBezTo>
                  <a:cubicBezTo>
                    <a:pt x="220861" y="82092"/>
                    <a:pt x="220596" y="82110"/>
                    <a:pt x="220324" y="82149"/>
                  </a:cubicBezTo>
                  <a:cubicBezTo>
                    <a:pt x="219853" y="82216"/>
                    <a:pt x="219383" y="82351"/>
                    <a:pt x="218912" y="82552"/>
                  </a:cubicBezTo>
                  <a:lnTo>
                    <a:pt x="213131" y="71864"/>
                  </a:lnTo>
                  <a:cubicBezTo>
                    <a:pt x="216089" y="69646"/>
                    <a:pt x="216828" y="65479"/>
                    <a:pt x="214812" y="62319"/>
                  </a:cubicBezTo>
                  <a:lnTo>
                    <a:pt x="240960" y="47531"/>
                  </a:lnTo>
                  <a:cubicBezTo>
                    <a:pt x="242347" y="51556"/>
                    <a:pt x="246083" y="53914"/>
                    <a:pt x="249953" y="53914"/>
                  </a:cubicBezTo>
                  <a:cubicBezTo>
                    <a:pt x="251900" y="53914"/>
                    <a:pt x="253882" y="53317"/>
                    <a:pt x="255614" y="52035"/>
                  </a:cubicBezTo>
                  <a:lnTo>
                    <a:pt x="265966" y="67495"/>
                  </a:lnTo>
                  <a:cubicBezTo>
                    <a:pt x="262807" y="69041"/>
                    <a:pt x="261933" y="73142"/>
                    <a:pt x="264084" y="75898"/>
                  </a:cubicBezTo>
                  <a:cubicBezTo>
                    <a:pt x="265166" y="77284"/>
                    <a:pt x="266758" y="77973"/>
                    <a:pt x="268365" y="77973"/>
                  </a:cubicBezTo>
                  <a:cubicBezTo>
                    <a:pt x="269952" y="77973"/>
                    <a:pt x="271552" y="77301"/>
                    <a:pt x="272688" y="75965"/>
                  </a:cubicBezTo>
                  <a:lnTo>
                    <a:pt x="278872" y="82888"/>
                  </a:lnTo>
                  <a:cubicBezTo>
                    <a:pt x="278267" y="83561"/>
                    <a:pt x="277998" y="84434"/>
                    <a:pt x="278065" y="85375"/>
                  </a:cubicBezTo>
                  <a:cubicBezTo>
                    <a:pt x="278313" y="87028"/>
                    <a:pt x="279704" y="87995"/>
                    <a:pt x="281114" y="87995"/>
                  </a:cubicBezTo>
                  <a:cubicBezTo>
                    <a:pt x="281998" y="87995"/>
                    <a:pt x="282889" y="87616"/>
                    <a:pt x="283510" y="86787"/>
                  </a:cubicBezTo>
                  <a:cubicBezTo>
                    <a:pt x="285104" y="84747"/>
                    <a:pt x="283554" y="81921"/>
                    <a:pt x="281096" y="81921"/>
                  </a:cubicBezTo>
                  <a:cubicBezTo>
                    <a:pt x="280963" y="81921"/>
                    <a:pt x="280826" y="81930"/>
                    <a:pt x="280687" y="81947"/>
                  </a:cubicBezTo>
                  <a:cubicBezTo>
                    <a:pt x="280216" y="82014"/>
                    <a:pt x="279746" y="82216"/>
                    <a:pt x="279343" y="82485"/>
                  </a:cubicBezTo>
                  <a:lnTo>
                    <a:pt x="273024" y="75494"/>
                  </a:lnTo>
                  <a:cubicBezTo>
                    <a:pt x="274368" y="73478"/>
                    <a:pt x="274234" y="70856"/>
                    <a:pt x="272688" y="68974"/>
                  </a:cubicBezTo>
                  <a:lnTo>
                    <a:pt x="279679" y="64201"/>
                  </a:lnTo>
                  <a:cubicBezTo>
                    <a:pt x="280351" y="65042"/>
                    <a:pt x="281190" y="65395"/>
                    <a:pt x="282008" y="65395"/>
                  </a:cubicBezTo>
                  <a:cubicBezTo>
                    <a:pt x="284131" y="65395"/>
                    <a:pt x="286109" y="63017"/>
                    <a:pt x="284653" y="60639"/>
                  </a:cubicBezTo>
                  <a:cubicBezTo>
                    <a:pt x="284007" y="59639"/>
                    <a:pt x="283084" y="59220"/>
                    <a:pt x="282169" y="59220"/>
                  </a:cubicBezTo>
                  <a:cubicBezTo>
                    <a:pt x="280132" y="59220"/>
                    <a:pt x="278136" y="61298"/>
                    <a:pt x="279343" y="63664"/>
                  </a:cubicBezTo>
                  <a:lnTo>
                    <a:pt x="272285" y="68503"/>
                  </a:lnTo>
                  <a:cubicBezTo>
                    <a:pt x="271201" y="67467"/>
                    <a:pt x="269788" y="66926"/>
                    <a:pt x="268346" y="66926"/>
                  </a:cubicBezTo>
                  <a:cubicBezTo>
                    <a:pt x="267729" y="66926"/>
                    <a:pt x="267107" y="67025"/>
                    <a:pt x="266504" y="67226"/>
                  </a:cubicBezTo>
                  <a:lnTo>
                    <a:pt x="256085" y="51699"/>
                  </a:lnTo>
                  <a:cubicBezTo>
                    <a:pt x="261664" y="46993"/>
                    <a:pt x="260118" y="38120"/>
                    <a:pt x="253396" y="35499"/>
                  </a:cubicBezTo>
                  <a:cubicBezTo>
                    <a:pt x="252239" y="35052"/>
                    <a:pt x="251075" y="34846"/>
                    <a:pt x="249944" y="34846"/>
                  </a:cubicBezTo>
                  <a:cubicBezTo>
                    <a:pt x="244434" y="34846"/>
                    <a:pt x="239709" y="39749"/>
                    <a:pt x="240490" y="45716"/>
                  </a:cubicBezTo>
                  <a:cubicBezTo>
                    <a:pt x="240557" y="46119"/>
                    <a:pt x="240691" y="46523"/>
                    <a:pt x="240759" y="46926"/>
                  </a:cubicBezTo>
                  <a:lnTo>
                    <a:pt x="214409" y="61849"/>
                  </a:lnTo>
                  <a:cubicBezTo>
                    <a:pt x="213088" y="60126"/>
                    <a:pt x="211081" y="59140"/>
                    <a:pt x="208974" y="59140"/>
                  </a:cubicBezTo>
                  <a:cubicBezTo>
                    <a:pt x="208614" y="59140"/>
                    <a:pt x="208251" y="59168"/>
                    <a:pt x="207888" y="59227"/>
                  </a:cubicBezTo>
                  <a:cubicBezTo>
                    <a:pt x="206342" y="59429"/>
                    <a:pt x="204931" y="60168"/>
                    <a:pt x="203788" y="61311"/>
                  </a:cubicBezTo>
                  <a:lnTo>
                    <a:pt x="180933" y="46052"/>
                  </a:lnTo>
                  <a:cubicBezTo>
                    <a:pt x="181605" y="42960"/>
                    <a:pt x="179723" y="40003"/>
                    <a:pt x="176698" y="39263"/>
                  </a:cubicBezTo>
                  <a:cubicBezTo>
                    <a:pt x="176242" y="39151"/>
                    <a:pt x="175785" y="39098"/>
                    <a:pt x="175335" y="39098"/>
                  </a:cubicBezTo>
                  <a:cubicBezTo>
                    <a:pt x="172810" y="39098"/>
                    <a:pt x="170527" y="40785"/>
                    <a:pt x="169842" y="43296"/>
                  </a:cubicBezTo>
                  <a:cubicBezTo>
                    <a:pt x="169035" y="46321"/>
                    <a:pt x="170716" y="49413"/>
                    <a:pt x="173674" y="50287"/>
                  </a:cubicBezTo>
                  <a:cubicBezTo>
                    <a:pt x="174217" y="50448"/>
                    <a:pt x="174768" y="50524"/>
                    <a:pt x="175311" y="50524"/>
                  </a:cubicBezTo>
                  <a:cubicBezTo>
                    <a:pt x="177720" y="50524"/>
                    <a:pt x="179976" y="49016"/>
                    <a:pt x="180799" y="46657"/>
                  </a:cubicBezTo>
                  <a:lnTo>
                    <a:pt x="203385" y="61782"/>
                  </a:lnTo>
                  <a:cubicBezTo>
                    <a:pt x="202175" y="63260"/>
                    <a:pt x="201637" y="65210"/>
                    <a:pt x="201906" y="67159"/>
                  </a:cubicBezTo>
                  <a:cubicBezTo>
                    <a:pt x="201973" y="68100"/>
                    <a:pt x="202309" y="68974"/>
                    <a:pt x="202780" y="69781"/>
                  </a:cubicBezTo>
                  <a:lnTo>
                    <a:pt x="192428" y="78049"/>
                  </a:lnTo>
                  <a:cubicBezTo>
                    <a:pt x="191046" y="76856"/>
                    <a:pt x="189369" y="76287"/>
                    <a:pt x="187719" y="76287"/>
                  </a:cubicBezTo>
                  <a:cubicBezTo>
                    <a:pt x="185275" y="76287"/>
                    <a:pt x="182889" y="77536"/>
                    <a:pt x="181605" y="79863"/>
                  </a:cubicBezTo>
                  <a:lnTo>
                    <a:pt x="167557" y="76032"/>
                  </a:lnTo>
                  <a:cubicBezTo>
                    <a:pt x="167557" y="75696"/>
                    <a:pt x="167557" y="75293"/>
                    <a:pt x="167557" y="74956"/>
                  </a:cubicBezTo>
                  <a:cubicBezTo>
                    <a:pt x="167422" y="74150"/>
                    <a:pt x="167086" y="73410"/>
                    <a:pt x="166615" y="72738"/>
                  </a:cubicBezTo>
                  <a:lnTo>
                    <a:pt x="180395" y="63260"/>
                  </a:lnTo>
                  <a:cubicBezTo>
                    <a:pt x="181318" y="65203"/>
                    <a:pt x="182951" y="66031"/>
                    <a:pt x="184581" y="66031"/>
                  </a:cubicBezTo>
                  <a:cubicBezTo>
                    <a:pt x="187465" y="66031"/>
                    <a:pt x="190342" y="63439"/>
                    <a:pt x="189268" y="59832"/>
                  </a:cubicBezTo>
                  <a:cubicBezTo>
                    <a:pt x="188565" y="57468"/>
                    <a:pt x="186683" y="56412"/>
                    <a:pt x="184792" y="56412"/>
                  </a:cubicBezTo>
                  <a:cubicBezTo>
                    <a:pt x="182167" y="56412"/>
                    <a:pt x="179523" y="58449"/>
                    <a:pt x="179992" y="61849"/>
                  </a:cubicBezTo>
                  <a:cubicBezTo>
                    <a:pt x="179992" y="62185"/>
                    <a:pt x="180059" y="62454"/>
                    <a:pt x="180194" y="62723"/>
                  </a:cubicBezTo>
                  <a:lnTo>
                    <a:pt x="166212" y="72268"/>
                  </a:lnTo>
                  <a:cubicBezTo>
                    <a:pt x="165263" y="71318"/>
                    <a:pt x="164013" y="70820"/>
                    <a:pt x="162767" y="70820"/>
                  </a:cubicBezTo>
                  <a:cubicBezTo>
                    <a:pt x="161806" y="70820"/>
                    <a:pt x="160847" y="71116"/>
                    <a:pt x="160028" y="71730"/>
                  </a:cubicBezTo>
                  <a:lnTo>
                    <a:pt x="150953" y="62319"/>
                  </a:lnTo>
                  <a:cubicBezTo>
                    <a:pt x="154760" y="57922"/>
                    <a:pt x="151645" y="51216"/>
                    <a:pt x="145989" y="51216"/>
                  </a:cubicBezTo>
                  <a:cubicBezTo>
                    <a:pt x="145853" y="51216"/>
                    <a:pt x="145715" y="51220"/>
                    <a:pt x="145576" y="51228"/>
                  </a:cubicBezTo>
                  <a:lnTo>
                    <a:pt x="144030" y="40473"/>
                  </a:lnTo>
                  <a:lnTo>
                    <a:pt x="144299" y="40473"/>
                  </a:lnTo>
                  <a:cubicBezTo>
                    <a:pt x="146853" y="40204"/>
                    <a:pt x="148735" y="38053"/>
                    <a:pt x="148668" y="35499"/>
                  </a:cubicBezTo>
                  <a:cubicBezTo>
                    <a:pt x="148533" y="32945"/>
                    <a:pt x="146450" y="30995"/>
                    <a:pt x="143895" y="30995"/>
                  </a:cubicBezTo>
                  <a:cubicBezTo>
                    <a:pt x="137913" y="30995"/>
                    <a:pt x="137375" y="39935"/>
                    <a:pt x="143492" y="40473"/>
                  </a:cubicBezTo>
                  <a:lnTo>
                    <a:pt x="144971" y="51295"/>
                  </a:lnTo>
                  <a:cubicBezTo>
                    <a:pt x="141341" y="51833"/>
                    <a:pt x="138787" y="55194"/>
                    <a:pt x="139324" y="58824"/>
                  </a:cubicBezTo>
                  <a:cubicBezTo>
                    <a:pt x="139813" y="62183"/>
                    <a:pt x="142632" y="64543"/>
                    <a:pt x="145866" y="64543"/>
                  </a:cubicBezTo>
                  <a:cubicBezTo>
                    <a:pt x="146192" y="64543"/>
                    <a:pt x="146521" y="64519"/>
                    <a:pt x="146853" y="64470"/>
                  </a:cubicBezTo>
                  <a:cubicBezTo>
                    <a:pt x="148265" y="64336"/>
                    <a:pt x="149542" y="63664"/>
                    <a:pt x="150550" y="62723"/>
                  </a:cubicBezTo>
                  <a:lnTo>
                    <a:pt x="159557" y="72133"/>
                  </a:lnTo>
                  <a:cubicBezTo>
                    <a:pt x="157541" y="74015"/>
                    <a:pt x="157608" y="77309"/>
                    <a:pt x="159692" y="79124"/>
                  </a:cubicBezTo>
                  <a:lnTo>
                    <a:pt x="155390" y="85644"/>
                  </a:lnTo>
                  <a:cubicBezTo>
                    <a:pt x="154193" y="84847"/>
                    <a:pt x="152849" y="84465"/>
                    <a:pt x="151521" y="84465"/>
                  </a:cubicBezTo>
                  <a:cubicBezTo>
                    <a:pt x="149268" y="84465"/>
                    <a:pt x="147064" y="85564"/>
                    <a:pt x="145710" y="87594"/>
                  </a:cubicBezTo>
                  <a:lnTo>
                    <a:pt x="126889" y="76839"/>
                  </a:lnTo>
                  <a:cubicBezTo>
                    <a:pt x="126956" y="76234"/>
                    <a:pt x="127023" y="75696"/>
                    <a:pt x="126956" y="75158"/>
                  </a:cubicBezTo>
                  <a:cubicBezTo>
                    <a:pt x="126584" y="72370"/>
                    <a:pt x="124300" y="70857"/>
                    <a:pt x="122015" y="70857"/>
                  </a:cubicBezTo>
                  <a:cubicBezTo>
                    <a:pt x="120168" y="70857"/>
                    <a:pt x="118319" y="71845"/>
                    <a:pt x="117478" y="73948"/>
                  </a:cubicBezTo>
                  <a:lnTo>
                    <a:pt x="110622" y="73276"/>
                  </a:lnTo>
                  <a:cubicBezTo>
                    <a:pt x="110756" y="72671"/>
                    <a:pt x="110823" y="71999"/>
                    <a:pt x="110756" y="71394"/>
                  </a:cubicBezTo>
                  <a:cubicBezTo>
                    <a:pt x="110387" y="68813"/>
                    <a:pt x="108109" y="66906"/>
                    <a:pt x="105563" y="66906"/>
                  </a:cubicBezTo>
                  <a:cubicBezTo>
                    <a:pt x="105324" y="66906"/>
                    <a:pt x="105083" y="66923"/>
                    <a:pt x="104841" y="66957"/>
                  </a:cubicBezTo>
                  <a:cubicBezTo>
                    <a:pt x="104101" y="67025"/>
                    <a:pt x="103362" y="67294"/>
                    <a:pt x="102757" y="67697"/>
                  </a:cubicBezTo>
                  <a:lnTo>
                    <a:pt x="90456" y="39129"/>
                  </a:lnTo>
                  <a:cubicBezTo>
                    <a:pt x="96734" y="36513"/>
                    <a:pt x="94677" y="27344"/>
                    <a:pt x="88185" y="27344"/>
                  </a:cubicBezTo>
                  <a:cubicBezTo>
                    <a:pt x="88005" y="27344"/>
                    <a:pt x="87820" y="27351"/>
                    <a:pt x="87633" y="27365"/>
                  </a:cubicBezTo>
                  <a:cubicBezTo>
                    <a:pt x="80709" y="27903"/>
                    <a:pt x="79902" y="37784"/>
                    <a:pt x="86692" y="39398"/>
                  </a:cubicBezTo>
                  <a:lnTo>
                    <a:pt x="86423" y="49144"/>
                  </a:lnTo>
                  <a:cubicBezTo>
                    <a:pt x="86221" y="49144"/>
                    <a:pt x="86019" y="49144"/>
                    <a:pt x="85885" y="49212"/>
                  </a:cubicBezTo>
                  <a:cubicBezTo>
                    <a:pt x="83868" y="49480"/>
                    <a:pt x="82255" y="51026"/>
                    <a:pt x="81986" y="53043"/>
                  </a:cubicBezTo>
                  <a:lnTo>
                    <a:pt x="63568" y="53715"/>
                  </a:lnTo>
                  <a:lnTo>
                    <a:pt x="63568" y="53446"/>
                  </a:lnTo>
                  <a:cubicBezTo>
                    <a:pt x="63245" y="51247"/>
                    <a:pt x="61364" y="49607"/>
                    <a:pt x="59186" y="49607"/>
                  </a:cubicBezTo>
                  <a:cubicBezTo>
                    <a:pt x="59101" y="49607"/>
                    <a:pt x="59016" y="49610"/>
                    <a:pt x="58930" y="49615"/>
                  </a:cubicBezTo>
                  <a:lnTo>
                    <a:pt x="56308" y="34759"/>
                  </a:lnTo>
                  <a:cubicBezTo>
                    <a:pt x="60005" y="34222"/>
                    <a:pt x="62627" y="30928"/>
                    <a:pt x="62358" y="27231"/>
                  </a:cubicBezTo>
                  <a:cubicBezTo>
                    <a:pt x="62030" y="23553"/>
                    <a:pt x="59006" y="20773"/>
                    <a:pt x="55356" y="20773"/>
                  </a:cubicBezTo>
                  <a:cubicBezTo>
                    <a:pt x="55270" y="20773"/>
                    <a:pt x="55185" y="20775"/>
                    <a:pt x="55098" y="20778"/>
                  </a:cubicBezTo>
                  <a:lnTo>
                    <a:pt x="55905" y="10225"/>
                  </a:lnTo>
                  <a:lnTo>
                    <a:pt x="56107" y="10225"/>
                  </a:lnTo>
                  <a:cubicBezTo>
                    <a:pt x="58863" y="9821"/>
                    <a:pt x="60812" y="7401"/>
                    <a:pt x="60543" y="4645"/>
                  </a:cubicBezTo>
                  <a:cubicBezTo>
                    <a:pt x="60348" y="1976"/>
                    <a:pt x="58072" y="1"/>
                    <a:pt x="55426" y="1"/>
                  </a:cubicBezTo>
                  <a:close/>
                </a:path>
              </a:pathLst>
            </a:custGeom>
            <a:solidFill>
              <a:srgbClr val="446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 rot="9899950">
              <a:off x="6463100" y="1667576"/>
              <a:ext cx="3689208" cy="1271853"/>
            </a:xfrm>
            <a:custGeom>
              <a:avLst/>
              <a:gdLst/>
              <a:ahLst/>
              <a:cxnLst/>
              <a:rect l="l" t="t" r="r" b="b"/>
              <a:pathLst>
                <a:path w="286109" h="98636" extrusionOk="0">
                  <a:moveTo>
                    <a:pt x="55426" y="1"/>
                  </a:moveTo>
                  <a:cubicBezTo>
                    <a:pt x="55339" y="1"/>
                    <a:pt x="55253" y="3"/>
                    <a:pt x="55166" y="7"/>
                  </a:cubicBezTo>
                  <a:cubicBezTo>
                    <a:pt x="48713" y="343"/>
                    <a:pt x="48645" y="10023"/>
                    <a:pt x="55300" y="10225"/>
                  </a:cubicBezTo>
                  <a:lnTo>
                    <a:pt x="54561" y="20845"/>
                  </a:lnTo>
                  <a:lnTo>
                    <a:pt x="54359" y="20845"/>
                  </a:lnTo>
                  <a:cubicBezTo>
                    <a:pt x="50595" y="21316"/>
                    <a:pt x="47906" y="24744"/>
                    <a:pt x="48242" y="28508"/>
                  </a:cubicBezTo>
                  <a:cubicBezTo>
                    <a:pt x="48627" y="32106"/>
                    <a:pt x="51654" y="34844"/>
                    <a:pt x="55208" y="34844"/>
                  </a:cubicBezTo>
                  <a:cubicBezTo>
                    <a:pt x="55372" y="34844"/>
                    <a:pt x="55537" y="34839"/>
                    <a:pt x="55703" y="34827"/>
                  </a:cubicBezTo>
                  <a:lnTo>
                    <a:pt x="58325" y="49749"/>
                  </a:lnTo>
                  <a:cubicBezTo>
                    <a:pt x="56107" y="50153"/>
                    <a:pt x="54561" y="52304"/>
                    <a:pt x="54897" y="54589"/>
                  </a:cubicBezTo>
                  <a:cubicBezTo>
                    <a:pt x="54964" y="54992"/>
                    <a:pt x="55031" y="55329"/>
                    <a:pt x="55166" y="55665"/>
                  </a:cubicBezTo>
                  <a:lnTo>
                    <a:pt x="45486" y="59765"/>
                  </a:lnTo>
                  <a:cubicBezTo>
                    <a:pt x="44175" y="57440"/>
                    <a:pt x="41753" y="56067"/>
                    <a:pt x="39159" y="56067"/>
                  </a:cubicBezTo>
                  <a:cubicBezTo>
                    <a:pt x="38828" y="56067"/>
                    <a:pt x="38494" y="56089"/>
                    <a:pt x="38159" y="56135"/>
                  </a:cubicBezTo>
                  <a:cubicBezTo>
                    <a:pt x="37420" y="56270"/>
                    <a:pt x="36613" y="56471"/>
                    <a:pt x="35941" y="56807"/>
                  </a:cubicBezTo>
                  <a:lnTo>
                    <a:pt x="23707" y="36104"/>
                  </a:lnTo>
                  <a:cubicBezTo>
                    <a:pt x="27001" y="33818"/>
                    <a:pt x="26597" y="28777"/>
                    <a:pt x="22900" y="27097"/>
                  </a:cubicBezTo>
                  <a:cubicBezTo>
                    <a:pt x="22205" y="26793"/>
                    <a:pt x="21498" y="26654"/>
                    <a:pt x="20812" y="26654"/>
                  </a:cubicBezTo>
                  <a:cubicBezTo>
                    <a:pt x="17848" y="26654"/>
                    <a:pt x="15271" y="29254"/>
                    <a:pt x="15708" y="32474"/>
                  </a:cubicBezTo>
                  <a:cubicBezTo>
                    <a:pt x="15775" y="33348"/>
                    <a:pt x="16111" y="34155"/>
                    <a:pt x="16649" y="34827"/>
                  </a:cubicBezTo>
                  <a:lnTo>
                    <a:pt x="8179" y="40742"/>
                  </a:lnTo>
                  <a:cubicBezTo>
                    <a:pt x="7308" y="39708"/>
                    <a:pt x="6256" y="39276"/>
                    <a:pt x="5240" y="39276"/>
                  </a:cubicBezTo>
                  <a:cubicBezTo>
                    <a:pt x="2490" y="39276"/>
                    <a:pt x="1" y="42436"/>
                    <a:pt x="2062" y="45380"/>
                  </a:cubicBezTo>
                  <a:cubicBezTo>
                    <a:pt x="2876" y="46551"/>
                    <a:pt x="3989" y="47042"/>
                    <a:pt x="5089" y="47042"/>
                  </a:cubicBezTo>
                  <a:cubicBezTo>
                    <a:pt x="7714" y="47042"/>
                    <a:pt x="10268" y="44244"/>
                    <a:pt x="8515" y="41213"/>
                  </a:cubicBezTo>
                  <a:lnTo>
                    <a:pt x="16985" y="35297"/>
                  </a:lnTo>
                  <a:cubicBezTo>
                    <a:pt x="17983" y="36353"/>
                    <a:pt x="19390" y="36949"/>
                    <a:pt x="20849" y="36949"/>
                  </a:cubicBezTo>
                  <a:cubicBezTo>
                    <a:pt x="21062" y="36949"/>
                    <a:pt x="21275" y="36936"/>
                    <a:pt x="21489" y="36910"/>
                  </a:cubicBezTo>
                  <a:cubicBezTo>
                    <a:pt x="22026" y="36776"/>
                    <a:pt x="22631" y="36642"/>
                    <a:pt x="23169" y="36373"/>
                  </a:cubicBezTo>
                  <a:lnTo>
                    <a:pt x="35403" y="57143"/>
                  </a:lnTo>
                  <a:cubicBezTo>
                    <a:pt x="31908" y="59227"/>
                    <a:pt x="30832" y="63798"/>
                    <a:pt x="33050" y="67226"/>
                  </a:cubicBezTo>
                  <a:lnTo>
                    <a:pt x="22497" y="75629"/>
                  </a:lnTo>
                  <a:cubicBezTo>
                    <a:pt x="21572" y="74125"/>
                    <a:pt x="19962" y="73329"/>
                    <a:pt x="18338" y="73329"/>
                  </a:cubicBezTo>
                  <a:cubicBezTo>
                    <a:pt x="17130" y="73329"/>
                    <a:pt x="15915" y="73770"/>
                    <a:pt x="14968" y="74688"/>
                  </a:cubicBezTo>
                  <a:cubicBezTo>
                    <a:pt x="12683" y="76771"/>
                    <a:pt x="12885" y="80468"/>
                    <a:pt x="15372" y="82283"/>
                  </a:cubicBezTo>
                  <a:lnTo>
                    <a:pt x="10734" y="86989"/>
                  </a:lnTo>
                  <a:cubicBezTo>
                    <a:pt x="10599" y="86955"/>
                    <a:pt x="10448" y="86938"/>
                    <a:pt x="10297" y="86938"/>
                  </a:cubicBezTo>
                  <a:cubicBezTo>
                    <a:pt x="10145" y="86938"/>
                    <a:pt x="9994" y="86955"/>
                    <a:pt x="9860" y="86989"/>
                  </a:cubicBezTo>
                  <a:lnTo>
                    <a:pt x="9860" y="86921"/>
                  </a:lnTo>
                  <a:cubicBezTo>
                    <a:pt x="7574" y="87190"/>
                    <a:pt x="6768" y="90081"/>
                    <a:pt x="8582" y="91492"/>
                  </a:cubicBezTo>
                  <a:cubicBezTo>
                    <a:pt x="9051" y="91839"/>
                    <a:pt x="9569" y="91994"/>
                    <a:pt x="10073" y="91994"/>
                  </a:cubicBezTo>
                  <a:cubicBezTo>
                    <a:pt x="11524" y="91994"/>
                    <a:pt x="12865" y="90718"/>
                    <a:pt x="12616" y="89072"/>
                  </a:cubicBezTo>
                  <a:cubicBezTo>
                    <a:pt x="12481" y="88266"/>
                    <a:pt x="12011" y="87594"/>
                    <a:pt x="11338" y="87190"/>
                  </a:cubicBezTo>
                  <a:lnTo>
                    <a:pt x="15842" y="82619"/>
                  </a:lnTo>
                  <a:cubicBezTo>
                    <a:pt x="16595" y="83050"/>
                    <a:pt x="17434" y="83265"/>
                    <a:pt x="18290" y="83265"/>
                  </a:cubicBezTo>
                  <a:cubicBezTo>
                    <a:pt x="18504" y="83265"/>
                    <a:pt x="18719" y="83251"/>
                    <a:pt x="18934" y="83224"/>
                  </a:cubicBezTo>
                  <a:cubicBezTo>
                    <a:pt x="19674" y="83090"/>
                    <a:pt x="20413" y="82821"/>
                    <a:pt x="21018" y="82418"/>
                  </a:cubicBezTo>
                  <a:lnTo>
                    <a:pt x="25186" y="87123"/>
                  </a:lnTo>
                  <a:cubicBezTo>
                    <a:pt x="23918" y="88887"/>
                    <a:pt x="25362" y="91102"/>
                    <a:pt x="27182" y="91102"/>
                  </a:cubicBezTo>
                  <a:cubicBezTo>
                    <a:pt x="27582" y="91102"/>
                    <a:pt x="28001" y="90995"/>
                    <a:pt x="28412" y="90753"/>
                  </a:cubicBezTo>
                  <a:cubicBezTo>
                    <a:pt x="30658" y="89406"/>
                    <a:pt x="29658" y="86159"/>
                    <a:pt x="27223" y="86159"/>
                  </a:cubicBezTo>
                  <a:cubicBezTo>
                    <a:pt x="27108" y="86159"/>
                    <a:pt x="26988" y="86167"/>
                    <a:pt x="26866" y="86182"/>
                  </a:cubicBezTo>
                  <a:cubicBezTo>
                    <a:pt x="26463" y="86249"/>
                    <a:pt x="25992" y="86384"/>
                    <a:pt x="25656" y="86720"/>
                  </a:cubicBezTo>
                  <a:lnTo>
                    <a:pt x="21556" y="82082"/>
                  </a:lnTo>
                  <a:cubicBezTo>
                    <a:pt x="22833" y="80939"/>
                    <a:pt x="23438" y="79258"/>
                    <a:pt x="23236" y="77645"/>
                  </a:cubicBezTo>
                  <a:cubicBezTo>
                    <a:pt x="23169" y="77107"/>
                    <a:pt x="23035" y="76637"/>
                    <a:pt x="22833" y="76234"/>
                  </a:cubicBezTo>
                  <a:lnTo>
                    <a:pt x="33386" y="67764"/>
                  </a:lnTo>
                  <a:cubicBezTo>
                    <a:pt x="34804" y="69536"/>
                    <a:pt x="36947" y="70581"/>
                    <a:pt x="39179" y="70581"/>
                  </a:cubicBezTo>
                  <a:cubicBezTo>
                    <a:pt x="39488" y="70581"/>
                    <a:pt x="39798" y="70561"/>
                    <a:pt x="40108" y="70520"/>
                  </a:cubicBezTo>
                  <a:cubicBezTo>
                    <a:pt x="45015" y="69915"/>
                    <a:pt x="47839" y="64672"/>
                    <a:pt x="45755" y="60303"/>
                  </a:cubicBezTo>
                  <a:lnTo>
                    <a:pt x="55434" y="56270"/>
                  </a:lnTo>
                  <a:cubicBezTo>
                    <a:pt x="56219" y="57598"/>
                    <a:pt x="57709" y="58384"/>
                    <a:pt x="59271" y="58384"/>
                  </a:cubicBezTo>
                  <a:cubicBezTo>
                    <a:pt x="59448" y="58384"/>
                    <a:pt x="59626" y="58374"/>
                    <a:pt x="59804" y="58353"/>
                  </a:cubicBezTo>
                  <a:cubicBezTo>
                    <a:pt x="60543" y="58219"/>
                    <a:pt x="61283" y="57950"/>
                    <a:pt x="61888" y="57480"/>
                  </a:cubicBezTo>
                  <a:lnTo>
                    <a:pt x="70492" y="67361"/>
                  </a:lnTo>
                  <a:cubicBezTo>
                    <a:pt x="67467" y="69713"/>
                    <a:pt x="66996" y="74083"/>
                    <a:pt x="69282" y="77175"/>
                  </a:cubicBezTo>
                  <a:cubicBezTo>
                    <a:pt x="70672" y="78963"/>
                    <a:pt x="72767" y="79905"/>
                    <a:pt x="74887" y="79905"/>
                  </a:cubicBezTo>
                  <a:cubicBezTo>
                    <a:pt x="76353" y="79905"/>
                    <a:pt x="77831" y="79454"/>
                    <a:pt x="79096" y="78519"/>
                  </a:cubicBezTo>
                  <a:cubicBezTo>
                    <a:pt x="82188" y="76301"/>
                    <a:pt x="82927" y="71932"/>
                    <a:pt x="80709" y="68772"/>
                  </a:cubicBezTo>
                  <a:cubicBezTo>
                    <a:pt x="79330" y="66808"/>
                    <a:pt x="77145" y="65753"/>
                    <a:pt x="74931" y="65753"/>
                  </a:cubicBezTo>
                  <a:cubicBezTo>
                    <a:pt x="73583" y="65753"/>
                    <a:pt x="72224" y="66144"/>
                    <a:pt x="71029" y="66957"/>
                  </a:cubicBezTo>
                  <a:lnTo>
                    <a:pt x="62358" y="57076"/>
                  </a:lnTo>
                  <a:cubicBezTo>
                    <a:pt x="63097" y="56337"/>
                    <a:pt x="63568" y="55396"/>
                    <a:pt x="63702" y="54320"/>
                  </a:cubicBezTo>
                  <a:lnTo>
                    <a:pt x="81986" y="53648"/>
                  </a:lnTo>
                  <a:cubicBezTo>
                    <a:pt x="81986" y="53850"/>
                    <a:pt x="81986" y="54119"/>
                    <a:pt x="81986" y="54387"/>
                  </a:cubicBezTo>
                  <a:cubicBezTo>
                    <a:pt x="82336" y="56833"/>
                    <a:pt x="84416" y="58314"/>
                    <a:pt x="86549" y="58314"/>
                  </a:cubicBezTo>
                  <a:cubicBezTo>
                    <a:pt x="87700" y="58314"/>
                    <a:pt x="88865" y="57884"/>
                    <a:pt x="89784" y="56942"/>
                  </a:cubicBezTo>
                  <a:cubicBezTo>
                    <a:pt x="92472" y="54186"/>
                    <a:pt x="90792" y="49615"/>
                    <a:pt x="87028" y="49212"/>
                  </a:cubicBezTo>
                  <a:lnTo>
                    <a:pt x="87296" y="39532"/>
                  </a:lnTo>
                  <a:cubicBezTo>
                    <a:pt x="87599" y="39566"/>
                    <a:pt x="87885" y="39582"/>
                    <a:pt x="88162" y="39582"/>
                  </a:cubicBezTo>
                  <a:cubicBezTo>
                    <a:pt x="88439" y="39582"/>
                    <a:pt x="88708" y="39566"/>
                    <a:pt x="88977" y="39532"/>
                  </a:cubicBezTo>
                  <a:cubicBezTo>
                    <a:pt x="89313" y="39465"/>
                    <a:pt x="89649" y="39398"/>
                    <a:pt x="89918" y="39330"/>
                  </a:cubicBezTo>
                  <a:lnTo>
                    <a:pt x="102286" y="68033"/>
                  </a:lnTo>
                  <a:cubicBezTo>
                    <a:pt x="99598" y="70251"/>
                    <a:pt x="99732" y="74352"/>
                    <a:pt x="102555" y="76368"/>
                  </a:cubicBezTo>
                  <a:cubicBezTo>
                    <a:pt x="103482" y="77030"/>
                    <a:pt x="104531" y="77337"/>
                    <a:pt x="105563" y="77337"/>
                  </a:cubicBezTo>
                  <a:cubicBezTo>
                    <a:pt x="107677" y="77337"/>
                    <a:pt x="109719" y="76049"/>
                    <a:pt x="110487" y="73881"/>
                  </a:cubicBezTo>
                  <a:lnTo>
                    <a:pt x="117276" y="74553"/>
                  </a:lnTo>
                  <a:cubicBezTo>
                    <a:pt x="117075" y="75158"/>
                    <a:pt x="117075" y="75830"/>
                    <a:pt x="117142" y="76503"/>
                  </a:cubicBezTo>
                  <a:cubicBezTo>
                    <a:pt x="117344" y="78116"/>
                    <a:pt x="118352" y="79527"/>
                    <a:pt x="119898" y="80267"/>
                  </a:cubicBezTo>
                  <a:lnTo>
                    <a:pt x="116335" y="88199"/>
                  </a:lnTo>
                  <a:cubicBezTo>
                    <a:pt x="115955" y="88102"/>
                    <a:pt x="115593" y="88057"/>
                    <a:pt x="115251" y="88057"/>
                  </a:cubicBezTo>
                  <a:cubicBezTo>
                    <a:pt x="111294" y="88057"/>
                    <a:pt x="109977" y="94035"/>
                    <a:pt x="114184" y="95458"/>
                  </a:cubicBezTo>
                  <a:cubicBezTo>
                    <a:pt x="114653" y="95617"/>
                    <a:pt x="115101" y="95689"/>
                    <a:pt x="115523" y="95689"/>
                  </a:cubicBezTo>
                  <a:cubicBezTo>
                    <a:pt x="119218" y="95689"/>
                    <a:pt x="120915" y="90150"/>
                    <a:pt x="116873" y="88400"/>
                  </a:cubicBezTo>
                  <a:lnTo>
                    <a:pt x="120436" y="80468"/>
                  </a:lnTo>
                  <a:cubicBezTo>
                    <a:pt x="120978" y="80649"/>
                    <a:pt x="121525" y="80735"/>
                    <a:pt x="122061" y="80735"/>
                  </a:cubicBezTo>
                  <a:cubicBezTo>
                    <a:pt x="124119" y="80735"/>
                    <a:pt x="126008" y="79470"/>
                    <a:pt x="126754" y="77444"/>
                  </a:cubicBezTo>
                  <a:lnTo>
                    <a:pt x="145441" y="88199"/>
                  </a:lnTo>
                  <a:cubicBezTo>
                    <a:pt x="142736" y="92995"/>
                    <a:pt x="146330" y="98635"/>
                    <a:pt x="151491" y="98635"/>
                  </a:cubicBezTo>
                  <a:cubicBezTo>
                    <a:pt x="151972" y="98635"/>
                    <a:pt x="152466" y="98586"/>
                    <a:pt x="152970" y="98483"/>
                  </a:cubicBezTo>
                  <a:cubicBezTo>
                    <a:pt x="158885" y="97273"/>
                    <a:pt x="160700" y="89677"/>
                    <a:pt x="155928" y="85980"/>
                  </a:cubicBezTo>
                  <a:lnTo>
                    <a:pt x="160162" y="79527"/>
                  </a:lnTo>
                  <a:cubicBezTo>
                    <a:pt x="160991" y="80094"/>
                    <a:pt x="161918" y="80356"/>
                    <a:pt x="162828" y="80356"/>
                  </a:cubicBezTo>
                  <a:cubicBezTo>
                    <a:pt x="164944" y="80356"/>
                    <a:pt x="166972" y="78940"/>
                    <a:pt x="167489" y="76637"/>
                  </a:cubicBezTo>
                  <a:lnTo>
                    <a:pt x="181337" y="80468"/>
                  </a:lnTo>
                  <a:cubicBezTo>
                    <a:pt x="179159" y="85197"/>
                    <a:pt x="182798" y="90386"/>
                    <a:pt x="187722" y="90386"/>
                  </a:cubicBezTo>
                  <a:cubicBezTo>
                    <a:pt x="188118" y="90386"/>
                    <a:pt x="188522" y="90352"/>
                    <a:pt x="188932" y="90282"/>
                  </a:cubicBezTo>
                  <a:cubicBezTo>
                    <a:pt x="194512" y="89341"/>
                    <a:pt x="196730" y="82552"/>
                    <a:pt x="192831" y="78452"/>
                  </a:cubicBezTo>
                  <a:lnTo>
                    <a:pt x="203183" y="70318"/>
                  </a:lnTo>
                  <a:cubicBezTo>
                    <a:pt x="204490" y="72160"/>
                    <a:pt x="206637" y="73267"/>
                    <a:pt x="208929" y="73267"/>
                  </a:cubicBezTo>
                  <a:cubicBezTo>
                    <a:pt x="209230" y="73267"/>
                    <a:pt x="209533" y="73248"/>
                    <a:pt x="209838" y="73209"/>
                  </a:cubicBezTo>
                  <a:cubicBezTo>
                    <a:pt x="210779" y="73074"/>
                    <a:pt x="211720" y="72738"/>
                    <a:pt x="212594" y="72200"/>
                  </a:cubicBezTo>
                  <a:lnTo>
                    <a:pt x="218374" y="82888"/>
                  </a:lnTo>
                  <a:cubicBezTo>
                    <a:pt x="214161" y="85618"/>
                    <a:pt x="216601" y="91701"/>
                    <a:pt x="220885" y="91701"/>
                  </a:cubicBezTo>
                  <a:cubicBezTo>
                    <a:pt x="221454" y="91701"/>
                    <a:pt x="222054" y="91594"/>
                    <a:pt x="222677" y="91358"/>
                  </a:cubicBezTo>
                  <a:cubicBezTo>
                    <a:pt x="227798" y="89438"/>
                    <a:pt x="226213" y="82092"/>
                    <a:pt x="221116" y="82092"/>
                  </a:cubicBezTo>
                  <a:cubicBezTo>
                    <a:pt x="220861" y="82092"/>
                    <a:pt x="220596" y="82110"/>
                    <a:pt x="220324" y="82149"/>
                  </a:cubicBezTo>
                  <a:cubicBezTo>
                    <a:pt x="219853" y="82216"/>
                    <a:pt x="219383" y="82351"/>
                    <a:pt x="218912" y="82552"/>
                  </a:cubicBezTo>
                  <a:lnTo>
                    <a:pt x="213131" y="71864"/>
                  </a:lnTo>
                  <a:cubicBezTo>
                    <a:pt x="216089" y="69646"/>
                    <a:pt x="216828" y="65479"/>
                    <a:pt x="214812" y="62319"/>
                  </a:cubicBezTo>
                  <a:lnTo>
                    <a:pt x="240960" y="47531"/>
                  </a:lnTo>
                  <a:cubicBezTo>
                    <a:pt x="242347" y="51556"/>
                    <a:pt x="246083" y="53914"/>
                    <a:pt x="249953" y="53914"/>
                  </a:cubicBezTo>
                  <a:cubicBezTo>
                    <a:pt x="251900" y="53914"/>
                    <a:pt x="253882" y="53317"/>
                    <a:pt x="255614" y="52035"/>
                  </a:cubicBezTo>
                  <a:lnTo>
                    <a:pt x="265966" y="67495"/>
                  </a:lnTo>
                  <a:cubicBezTo>
                    <a:pt x="262807" y="69041"/>
                    <a:pt x="261933" y="73142"/>
                    <a:pt x="264084" y="75898"/>
                  </a:cubicBezTo>
                  <a:cubicBezTo>
                    <a:pt x="265166" y="77284"/>
                    <a:pt x="266758" y="77973"/>
                    <a:pt x="268365" y="77973"/>
                  </a:cubicBezTo>
                  <a:cubicBezTo>
                    <a:pt x="269952" y="77973"/>
                    <a:pt x="271552" y="77301"/>
                    <a:pt x="272688" y="75965"/>
                  </a:cubicBezTo>
                  <a:lnTo>
                    <a:pt x="278872" y="82888"/>
                  </a:lnTo>
                  <a:cubicBezTo>
                    <a:pt x="278267" y="83561"/>
                    <a:pt x="277998" y="84434"/>
                    <a:pt x="278065" y="85375"/>
                  </a:cubicBezTo>
                  <a:cubicBezTo>
                    <a:pt x="278313" y="87028"/>
                    <a:pt x="279704" y="87995"/>
                    <a:pt x="281114" y="87995"/>
                  </a:cubicBezTo>
                  <a:cubicBezTo>
                    <a:pt x="281998" y="87995"/>
                    <a:pt x="282889" y="87616"/>
                    <a:pt x="283510" y="86787"/>
                  </a:cubicBezTo>
                  <a:cubicBezTo>
                    <a:pt x="285104" y="84747"/>
                    <a:pt x="283554" y="81921"/>
                    <a:pt x="281096" y="81921"/>
                  </a:cubicBezTo>
                  <a:cubicBezTo>
                    <a:pt x="280963" y="81921"/>
                    <a:pt x="280826" y="81930"/>
                    <a:pt x="280687" y="81947"/>
                  </a:cubicBezTo>
                  <a:cubicBezTo>
                    <a:pt x="280216" y="82014"/>
                    <a:pt x="279746" y="82216"/>
                    <a:pt x="279343" y="82485"/>
                  </a:cubicBezTo>
                  <a:lnTo>
                    <a:pt x="273024" y="75494"/>
                  </a:lnTo>
                  <a:cubicBezTo>
                    <a:pt x="274368" y="73478"/>
                    <a:pt x="274234" y="70856"/>
                    <a:pt x="272688" y="68974"/>
                  </a:cubicBezTo>
                  <a:lnTo>
                    <a:pt x="279679" y="64201"/>
                  </a:lnTo>
                  <a:cubicBezTo>
                    <a:pt x="280351" y="65042"/>
                    <a:pt x="281190" y="65395"/>
                    <a:pt x="282008" y="65395"/>
                  </a:cubicBezTo>
                  <a:cubicBezTo>
                    <a:pt x="284131" y="65395"/>
                    <a:pt x="286109" y="63017"/>
                    <a:pt x="284653" y="60639"/>
                  </a:cubicBezTo>
                  <a:cubicBezTo>
                    <a:pt x="284007" y="59639"/>
                    <a:pt x="283084" y="59220"/>
                    <a:pt x="282169" y="59220"/>
                  </a:cubicBezTo>
                  <a:cubicBezTo>
                    <a:pt x="280132" y="59220"/>
                    <a:pt x="278136" y="61298"/>
                    <a:pt x="279343" y="63664"/>
                  </a:cubicBezTo>
                  <a:lnTo>
                    <a:pt x="272285" y="68503"/>
                  </a:lnTo>
                  <a:cubicBezTo>
                    <a:pt x="271201" y="67467"/>
                    <a:pt x="269788" y="66926"/>
                    <a:pt x="268346" y="66926"/>
                  </a:cubicBezTo>
                  <a:cubicBezTo>
                    <a:pt x="267729" y="66926"/>
                    <a:pt x="267107" y="67025"/>
                    <a:pt x="266504" y="67226"/>
                  </a:cubicBezTo>
                  <a:lnTo>
                    <a:pt x="256085" y="51699"/>
                  </a:lnTo>
                  <a:cubicBezTo>
                    <a:pt x="261664" y="46993"/>
                    <a:pt x="260118" y="38120"/>
                    <a:pt x="253396" y="35499"/>
                  </a:cubicBezTo>
                  <a:cubicBezTo>
                    <a:pt x="252239" y="35052"/>
                    <a:pt x="251075" y="34846"/>
                    <a:pt x="249944" y="34846"/>
                  </a:cubicBezTo>
                  <a:cubicBezTo>
                    <a:pt x="244434" y="34846"/>
                    <a:pt x="239709" y="39749"/>
                    <a:pt x="240490" y="45716"/>
                  </a:cubicBezTo>
                  <a:cubicBezTo>
                    <a:pt x="240557" y="46119"/>
                    <a:pt x="240691" y="46523"/>
                    <a:pt x="240759" y="46926"/>
                  </a:cubicBezTo>
                  <a:lnTo>
                    <a:pt x="214409" y="61849"/>
                  </a:lnTo>
                  <a:cubicBezTo>
                    <a:pt x="213088" y="60126"/>
                    <a:pt x="211081" y="59140"/>
                    <a:pt x="208974" y="59140"/>
                  </a:cubicBezTo>
                  <a:cubicBezTo>
                    <a:pt x="208614" y="59140"/>
                    <a:pt x="208251" y="59168"/>
                    <a:pt x="207888" y="59227"/>
                  </a:cubicBezTo>
                  <a:cubicBezTo>
                    <a:pt x="206342" y="59429"/>
                    <a:pt x="204931" y="60168"/>
                    <a:pt x="203788" y="61311"/>
                  </a:cubicBezTo>
                  <a:lnTo>
                    <a:pt x="180933" y="46052"/>
                  </a:lnTo>
                  <a:cubicBezTo>
                    <a:pt x="181605" y="42960"/>
                    <a:pt x="179723" y="40003"/>
                    <a:pt x="176698" y="39263"/>
                  </a:cubicBezTo>
                  <a:cubicBezTo>
                    <a:pt x="176242" y="39151"/>
                    <a:pt x="175785" y="39098"/>
                    <a:pt x="175335" y="39098"/>
                  </a:cubicBezTo>
                  <a:cubicBezTo>
                    <a:pt x="172810" y="39098"/>
                    <a:pt x="170527" y="40785"/>
                    <a:pt x="169842" y="43296"/>
                  </a:cubicBezTo>
                  <a:cubicBezTo>
                    <a:pt x="169035" y="46321"/>
                    <a:pt x="170716" y="49413"/>
                    <a:pt x="173674" y="50287"/>
                  </a:cubicBezTo>
                  <a:cubicBezTo>
                    <a:pt x="174217" y="50448"/>
                    <a:pt x="174768" y="50524"/>
                    <a:pt x="175311" y="50524"/>
                  </a:cubicBezTo>
                  <a:cubicBezTo>
                    <a:pt x="177720" y="50524"/>
                    <a:pt x="179976" y="49016"/>
                    <a:pt x="180799" y="46657"/>
                  </a:cubicBezTo>
                  <a:lnTo>
                    <a:pt x="203385" y="61782"/>
                  </a:lnTo>
                  <a:cubicBezTo>
                    <a:pt x="202175" y="63260"/>
                    <a:pt x="201637" y="65210"/>
                    <a:pt x="201906" y="67159"/>
                  </a:cubicBezTo>
                  <a:cubicBezTo>
                    <a:pt x="201973" y="68100"/>
                    <a:pt x="202309" y="68974"/>
                    <a:pt x="202780" y="69781"/>
                  </a:cubicBezTo>
                  <a:lnTo>
                    <a:pt x="192428" y="78049"/>
                  </a:lnTo>
                  <a:cubicBezTo>
                    <a:pt x="191046" y="76856"/>
                    <a:pt x="189369" y="76287"/>
                    <a:pt x="187719" y="76287"/>
                  </a:cubicBezTo>
                  <a:cubicBezTo>
                    <a:pt x="185275" y="76287"/>
                    <a:pt x="182889" y="77536"/>
                    <a:pt x="181605" y="79863"/>
                  </a:cubicBezTo>
                  <a:lnTo>
                    <a:pt x="167557" y="76032"/>
                  </a:lnTo>
                  <a:cubicBezTo>
                    <a:pt x="167557" y="75696"/>
                    <a:pt x="167557" y="75293"/>
                    <a:pt x="167557" y="74956"/>
                  </a:cubicBezTo>
                  <a:cubicBezTo>
                    <a:pt x="167422" y="74150"/>
                    <a:pt x="167086" y="73410"/>
                    <a:pt x="166615" y="72738"/>
                  </a:cubicBezTo>
                  <a:lnTo>
                    <a:pt x="180395" y="63260"/>
                  </a:lnTo>
                  <a:cubicBezTo>
                    <a:pt x="181318" y="65203"/>
                    <a:pt x="182951" y="66031"/>
                    <a:pt x="184581" y="66031"/>
                  </a:cubicBezTo>
                  <a:cubicBezTo>
                    <a:pt x="187465" y="66031"/>
                    <a:pt x="190342" y="63439"/>
                    <a:pt x="189268" y="59832"/>
                  </a:cubicBezTo>
                  <a:cubicBezTo>
                    <a:pt x="188565" y="57468"/>
                    <a:pt x="186683" y="56412"/>
                    <a:pt x="184792" y="56412"/>
                  </a:cubicBezTo>
                  <a:cubicBezTo>
                    <a:pt x="182167" y="56412"/>
                    <a:pt x="179523" y="58449"/>
                    <a:pt x="179992" y="61849"/>
                  </a:cubicBezTo>
                  <a:cubicBezTo>
                    <a:pt x="179992" y="62185"/>
                    <a:pt x="180059" y="62454"/>
                    <a:pt x="180194" y="62723"/>
                  </a:cubicBezTo>
                  <a:lnTo>
                    <a:pt x="166212" y="72268"/>
                  </a:lnTo>
                  <a:cubicBezTo>
                    <a:pt x="165263" y="71318"/>
                    <a:pt x="164013" y="70820"/>
                    <a:pt x="162767" y="70820"/>
                  </a:cubicBezTo>
                  <a:cubicBezTo>
                    <a:pt x="161806" y="70820"/>
                    <a:pt x="160847" y="71116"/>
                    <a:pt x="160028" y="71730"/>
                  </a:cubicBezTo>
                  <a:lnTo>
                    <a:pt x="150953" y="62319"/>
                  </a:lnTo>
                  <a:cubicBezTo>
                    <a:pt x="154760" y="57922"/>
                    <a:pt x="151645" y="51216"/>
                    <a:pt x="145989" y="51216"/>
                  </a:cubicBezTo>
                  <a:cubicBezTo>
                    <a:pt x="145853" y="51216"/>
                    <a:pt x="145715" y="51220"/>
                    <a:pt x="145576" y="51228"/>
                  </a:cubicBezTo>
                  <a:lnTo>
                    <a:pt x="144030" y="40473"/>
                  </a:lnTo>
                  <a:lnTo>
                    <a:pt x="144299" y="40473"/>
                  </a:lnTo>
                  <a:cubicBezTo>
                    <a:pt x="146853" y="40204"/>
                    <a:pt x="148735" y="38053"/>
                    <a:pt x="148668" y="35499"/>
                  </a:cubicBezTo>
                  <a:cubicBezTo>
                    <a:pt x="148533" y="32945"/>
                    <a:pt x="146450" y="30995"/>
                    <a:pt x="143895" y="30995"/>
                  </a:cubicBezTo>
                  <a:cubicBezTo>
                    <a:pt x="137913" y="30995"/>
                    <a:pt x="137375" y="39935"/>
                    <a:pt x="143492" y="40473"/>
                  </a:cubicBezTo>
                  <a:lnTo>
                    <a:pt x="144971" y="51295"/>
                  </a:lnTo>
                  <a:cubicBezTo>
                    <a:pt x="141341" y="51833"/>
                    <a:pt x="138787" y="55194"/>
                    <a:pt x="139324" y="58824"/>
                  </a:cubicBezTo>
                  <a:cubicBezTo>
                    <a:pt x="139813" y="62183"/>
                    <a:pt x="142632" y="64543"/>
                    <a:pt x="145866" y="64543"/>
                  </a:cubicBezTo>
                  <a:cubicBezTo>
                    <a:pt x="146192" y="64543"/>
                    <a:pt x="146521" y="64519"/>
                    <a:pt x="146853" y="64470"/>
                  </a:cubicBezTo>
                  <a:cubicBezTo>
                    <a:pt x="148265" y="64336"/>
                    <a:pt x="149542" y="63664"/>
                    <a:pt x="150550" y="62723"/>
                  </a:cubicBezTo>
                  <a:lnTo>
                    <a:pt x="159557" y="72133"/>
                  </a:lnTo>
                  <a:cubicBezTo>
                    <a:pt x="157541" y="74015"/>
                    <a:pt x="157608" y="77309"/>
                    <a:pt x="159692" y="79124"/>
                  </a:cubicBezTo>
                  <a:lnTo>
                    <a:pt x="155390" y="85644"/>
                  </a:lnTo>
                  <a:cubicBezTo>
                    <a:pt x="154193" y="84847"/>
                    <a:pt x="152849" y="84465"/>
                    <a:pt x="151521" y="84465"/>
                  </a:cubicBezTo>
                  <a:cubicBezTo>
                    <a:pt x="149268" y="84465"/>
                    <a:pt x="147064" y="85564"/>
                    <a:pt x="145710" y="87594"/>
                  </a:cubicBezTo>
                  <a:lnTo>
                    <a:pt x="126889" y="76839"/>
                  </a:lnTo>
                  <a:cubicBezTo>
                    <a:pt x="126956" y="76234"/>
                    <a:pt x="127023" y="75696"/>
                    <a:pt x="126956" y="75158"/>
                  </a:cubicBezTo>
                  <a:cubicBezTo>
                    <a:pt x="126584" y="72370"/>
                    <a:pt x="124300" y="70857"/>
                    <a:pt x="122015" y="70857"/>
                  </a:cubicBezTo>
                  <a:cubicBezTo>
                    <a:pt x="120168" y="70857"/>
                    <a:pt x="118319" y="71845"/>
                    <a:pt x="117478" y="73948"/>
                  </a:cubicBezTo>
                  <a:lnTo>
                    <a:pt x="110622" y="73276"/>
                  </a:lnTo>
                  <a:cubicBezTo>
                    <a:pt x="110756" y="72671"/>
                    <a:pt x="110823" y="71999"/>
                    <a:pt x="110756" y="71394"/>
                  </a:cubicBezTo>
                  <a:cubicBezTo>
                    <a:pt x="110387" y="68813"/>
                    <a:pt x="108109" y="66906"/>
                    <a:pt x="105563" y="66906"/>
                  </a:cubicBezTo>
                  <a:cubicBezTo>
                    <a:pt x="105324" y="66906"/>
                    <a:pt x="105083" y="66923"/>
                    <a:pt x="104841" y="66957"/>
                  </a:cubicBezTo>
                  <a:cubicBezTo>
                    <a:pt x="104101" y="67025"/>
                    <a:pt x="103362" y="67294"/>
                    <a:pt x="102757" y="67697"/>
                  </a:cubicBezTo>
                  <a:lnTo>
                    <a:pt x="90456" y="39129"/>
                  </a:lnTo>
                  <a:cubicBezTo>
                    <a:pt x="96734" y="36513"/>
                    <a:pt x="94677" y="27344"/>
                    <a:pt x="88185" y="27344"/>
                  </a:cubicBezTo>
                  <a:cubicBezTo>
                    <a:pt x="88005" y="27344"/>
                    <a:pt x="87820" y="27351"/>
                    <a:pt x="87633" y="27365"/>
                  </a:cubicBezTo>
                  <a:cubicBezTo>
                    <a:pt x="80709" y="27903"/>
                    <a:pt x="79902" y="37784"/>
                    <a:pt x="86692" y="39398"/>
                  </a:cubicBezTo>
                  <a:lnTo>
                    <a:pt x="86423" y="49144"/>
                  </a:lnTo>
                  <a:cubicBezTo>
                    <a:pt x="86221" y="49144"/>
                    <a:pt x="86019" y="49144"/>
                    <a:pt x="85885" y="49212"/>
                  </a:cubicBezTo>
                  <a:cubicBezTo>
                    <a:pt x="83868" y="49480"/>
                    <a:pt x="82255" y="51026"/>
                    <a:pt x="81986" y="53043"/>
                  </a:cubicBezTo>
                  <a:lnTo>
                    <a:pt x="63568" y="53715"/>
                  </a:lnTo>
                  <a:lnTo>
                    <a:pt x="63568" y="53446"/>
                  </a:lnTo>
                  <a:cubicBezTo>
                    <a:pt x="63245" y="51247"/>
                    <a:pt x="61364" y="49607"/>
                    <a:pt x="59186" y="49607"/>
                  </a:cubicBezTo>
                  <a:cubicBezTo>
                    <a:pt x="59101" y="49607"/>
                    <a:pt x="59016" y="49610"/>
                    <a:pt x="58930" y="49615"/>
                  </a:cubicBezTo>
                  <a:lnTo>
                    <a:pt x="56308" y="34759"/>
                  </a:lnTo>
                  <a:cubicBezTo>
                    <a:pt x="60005" y="34222"/>
                    <a:pt x="62627" y="30928"/>
                    <a:pt x="62358" y="27231"/>
                  </a:cubicBezTo>
                  <a:cubicBezTo>
                    <a:pt x="62030" y="23553"/>
                    <a:pt x="59006" y="20773"/>
                    <a:pt x="55356" y="20773"/>
                  </a:cubicBezTo>
                  <a:cubicBezTo>
                    <a:pt x="55270" y="20773"/>
                    <a:pt x="55185" y="20775"/>
                    <a:pt x="55098" y="20778"/>
                  </a:cubicBezTo>
                  <a:lnTo>
                    <a:pt x="55905" y="10225"/>
                  </a:lnTo>
                  <a:lnTo>
                    <a:pt x="56107" y="10225"/>
                  </a:lnTo>
                  <a:cubicBezTo>
                    <a:pt x="58863" y="9821"/>
                    <a:pt x="60812" y="7401"/>
                    <a:pt x="60543" y="4645"/>
                  </a:cubicBezTo>
                  <a:cubicBezTo>
                    <a:pt x="60348" y="1976"/>
                    <a:pt x="58072" y="1"/>
                    <a:pt x="55426" y="1"/>
                  </a:cubicBezTo>
                  <a:close/>
                </a:path>
              </a:pathLst>
            </a:custGeom>
            <a:solidFill>
              <a:srgbClr val="446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13" name="Google Shape;13;p2"/>
          <p:cNvCxnSpPr/>
          <p:nvPr/>
        </p:nvCxnSpPr>
        <p:spPr>
          <a:xfrm>
            <a:off x="2533050" y="3854338"/>
            <a:ext cx="4077900" cy="0"/>
          </a:xfrm>
          <a:prstGeom prst="straightConnector1">
            <a:avLst/>
          </a:prstGeom>
          <a:noFill/>
          <a:ln w="28575" cap="flat" cmpd="sng">
            <a:solidFill>
              <a:srgbClr val="A8BBB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4" name="Google Shape;14;p2"/>
          <p:cNvSpPr txBox="1">
            <a:spLocks noGrp="1"/>
          </p:cNvSpPr>
          <p:nvPr>
            <p:ph type="ctrTitle"/>
          </p:nvPr>
        </p:nvSpPr>
        <p:spPr>
          <a:xfrm>
            <a:off x="720000" y="1681850"/>
            <a:ext cx="7704000" cy="149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None/>
              <a:defRPr sz="4500">
                <a:solidFill>
                  <a:srgbClr val="FFFFFF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None/>
              <a:defRPr sz="4500">
                <a:solidFill>
                  <a:srgbClr val="FFFFFF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None/>
              <a:defRPr sz="4500">
                <a:solidFill>
                  <a:srgbClr val="FFFFFF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None/>
              <a:defRPr sz="4500">
                <a:solidFill>
                  <a:srgbClr val="FFFFFF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None/>
              <a:defRPr sz="4500">
                <a:solidFill>
                  <a:srgbClr val="FFFFFF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None/>
              <a:defRPr sz="4500">
                <a:solidFill>
                  <a:srgbClr val="FFFFFF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None/>
              <a:defRPr sz="4500">
                <a:solidFill>
                  <a:srgbClr val="FFFFFF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None/>
              <a:defRPr sz="4500">
                <a:solidFill>
                  <a:srgbClr val="FFFFFF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None/>
              <a:defRPr sz="45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5" name="Google Shape;15;p2"/>
          <p:cNvSpPr txBox="1">
            <a:spLocks noGrp="1"/>
          </p:cNvSpPr>
          <p:nvPr>
            <p:ph type="subTitle" idx="1"/>
          </p:nvPr>
        </p:nvSpPr>
        <p:spPr>
          <a:xfrm>
            <a:off x="720000" y="3215125"/>
            <a:ext cx="7704000" cy="4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accent1"/>
        </a:solidFill>
        <a:effectLst/>
      </p:bgPr>
    </p:bg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1"/>
          <p:cNvSpPr txBox="1">
            <a:spLocks noGrp="1"/>
          </p:cNvSpPr>
          <p:nvPr>
            <p:ph type="subTitle" idx="1"/>
          </p:nvPr>
        </p:nvSpPr>
        <p:spPr>
          <a:xfrm>
            <a:off x="720000" y="2859185"/>
            <a:ext cx="7704000" cy="4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86" name="Google Shape;86;p11"/>
          <p:cNvSpPr txBox="1">
            <a:spLocks noGrp="1"/>
          </p:cNvSpPr>
          <p:nvPr>
            <p:ph type="title" hasCustomPrompt="1"/>
          </p:nvPr>
        </p:nvSpPr>
        <p:spPr>
          <a:xfrm>
            <a:off x="720000" y="1593256"/>
            <a:ext cx="7704000" cy="134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8500"/>
              <a:buFont typeface="Roboto Slab Black"/>
              <a:buNone/>
              <a:defRPr sz="8500">
                <a:solidFill>
                  <a:schemeClr val="accent4"/>
                </a:solidFill>
                <a:latin typeface="Roboto Slab Black"/>
                <a:ea typeface="Roboto Slab Black"/>
                <a:cs typeface="Roboto Slab Black"/>
                <a:sym typeface="Roboto Slab Black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Font typeface="Roboto Slab Black"/>
              <a:buNone/>
              <a:defRPr sz="12000">
                <a:solidFill>
                  <a:schemeClr val="accent4"/>
                </a:solidFill>
                <a:latin typeface="Roboto Slab Black"/>
                <a:ea typeface="Roboto Slab Black"/>
                <a:cs typeface="Roboto Slab Black"/>
                <a:sym typeface="Roboto Slab Black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Font typeface="Roboto Slab Black"/>
              <a:buNone/>
              <a:defRPr sz="12000">
                <a:solidFill>
                  <a:schemeClr val="accent4"/>
                </a:solidFill>
                <a:latin typeface="Roboto Slab Black"/>
                <a:ea typeface="Roboto Slab Black"/>
                <a:cs typeface="Roboto Slab Black"/>
                <a:sym typeface="Roboto Slab Black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Font typeface="Roboto Slab Black"/>
              <a:buNone/>
              <a:defRPr sz="12000">
                <a:solidFill>
                  <a:schemeClr val="accent4"/>
                </a:solidFill>
                <a:latin typeface="Roboto Slab Black"/>
                <a:ea typeface="Roboto Slab Black"/>
                <a:cs typeface="Roboto Slab Black"/>
                <a:sym typeface="Roboto Slab Black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Font typeface="Roboto Slab Black"/>
              <a:buNone/>
              <a:defRPr sz="12000">
                <a:solidFill>
                  <a:schemeClr val="accent4"/>
                </a:solidFill>
                <a:latin typeface="Roboto Slab Black"/>
                <a:ea typeface="Roboto Slab Black"/>
                <a:cs typeface="Roboto Slab Black"/>
                <a:sym typeface="Roboto Slab Black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Font typeface="Roboto Slab Black"/>
              <a:buNone/>
              <a:defRPr sz="12000">
                <a:solidFill>
                  <a:schemeClr val="accent4"/>
                </a:solidFill>
                <a:latin typeface="Roboto Slab Black"/>
                <a:ea typeface="Roboto Slab Black"/>
                <a:cs typeface="Roboto Slab Black"/>
                <a:sym typeface="Roboto Slab Black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Font typeface="Roboto Slab Black"/>
              <a:buNone/>
              <a:defRPr sz="12000">
                <a:solidFill>
                  <a:schemeClr val="accent4"/>
                </a:solidFill>
                <a:latin typeface="Roboto Slab Black"/>
                <a:ea typeface="Roboto Slab Black"/>
                <a:cs typeface="Roboto Slab Black"/>
                <a:sym typeface="Roboto Slab Black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Font typeface="Roboto Slab Black"/>
              <a:buNone/>
              <a:defRPr sz="12000">
                <a:solidFill>
                  <a:schemeClr val="accent4"/>
                </a:solidFill>
                <a:latin typeface="Roboto Slab Black"/>
                <a:ea typeface="Roboto Slab Black"/>
                <a:cs typeface="Roboto Slab Black"/>
                <a:sym typeface="Roboto Slab Black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Font typeface="Roboto Slab Black"/>
              <a:buNone/>
              <a:defRPr sz="12000">
                <a:solidFill>
                  <a:schemeClr val="accent4"/>
                </a:solidFill>
                <a:latin typeface="Roboto Slab Black"/>
                <a:ea typeface="Roboto Slab Black"/>
                <a:cs typeface="Roboto Slab Black"/>
                <a:sym typeface="Roboto Slab Black"/>
              </a:defRPr>
            </a:lvl9pPr>
          </a:lstStyle>
          <a:p>
            <a:r>
              <a:t>xx%</a:t>
            </a:r>
          </a:p>
        </p:txBody>
      </p:sp>
      <p:grpSp>
        <p:nvGrpSpPr>
          <p:cNvPr id="87" name="Google Shape;87;p11"/>
          <p:cNvGrpSpPr/>
          <p:nvPr/>
        </p:nvGrpSpPr>
        <p:grpSpPr>
          <a:xfrm rot="1800044">
            <a:off x="-989351" y="2085844"/>
            <a:ext cx="11732282" cy="1276608"/>
            <a:chOff x="-2669840" y="1413898"/>
            <a:chExt cx="11732540" cy="1276636"/>
          </a:xfrm>
        </p:grpSpPr>
        <p:sp>
          <p:nvSpPr>
            <p:cNvPr id="88" name="Google Shape;88;p11"/>
            <p:cNvSpPr/>
            <p:nvPr/>
          </p:nvSpPr>
          <p:spPr>
            <a:xfrm>
              <a:off x="5373325" y="1418622"/>
              <a:ext cx="3689376" cy="1271911"/>
            </a:xfrm>
            <a:custGeom>
              <a:avLst/>
              <a:gdLst/>
              <a:ahLst/>
              <a:cxnLst/>
              <a:rect l="l" t="t" r="r" b="b"/>
              <a:pathLst>
                <a:path w="286109" h="98636" extrusionOk="0">
                  <a:moveTo>
                    <a:pt x="55426" y="1"/>
                  </a:moveTo>
                  <a:cubicBezTo>
                    <a:pt x="55339" y="1"/>
                    <a:pt x="55253" y="3"/>
                    <a:pt x="55166" y="7"/>
                  </a:cubicBezTo>
                  <a:cubicBezTo>
                    <a:pt x="48713" y="343"/>
                    <a:pt x="48645" y="10023"/>
                    <a:pt x="55300" y="10225"/>
                  </a:cubicBezTo>
                  <a:lnTo>
                    <a:pt x="54561" y="20845"/>
                  </a:lnTo>
                  <a:lnTo>
                    <a:pt x="54359" y="20845"/>
                  </a:lnTo>
                  <a:cubicBezTo>
                    <a:pt x="50595" y="21316"/>
                    <a:pt x="47906" y="24744"/>
                    <a:pt x="48242" y="28508"/>
                  </a:cubicBezTo>
                  <a:cubicBezTo>
                    <a:pt x="48627" y="32106"/>
                    <a:pt x="51654" y="34844"/>
                    <a:pt x="55208" y="34844"/>
                  </a:cubicBezTo>
                  <a:cubicBezTo>
                    <a:pt x="55372" y="34844"/>
                    <a:pt x="55537" y="34839"/>
                    <a:pt x="55703" y="34827"/>
                  </a:cubicBezTo>
                  <a:lnTo>
                    <a:pt x="58325" y="49749"/>
                  </a:lnTo>
                  <a:cubicBezTo>
                    <a:pt x="56107" y="50153"/>
                    <a:pt x="54561" y="52304"/>
                    <a:pt x="54897" y="54589"/>
                  </a:cubicBezTo>
                  <a:cubicBezTo>
                    <a:pt x="54964" y="54992"/>
                    <a:pt x="55031" y="55329"/>
                    <a:pt x="55166" y="55665"/>
                  </a:cubicBezTo>
                  <a:lnTo>
                    <a:pt x="45486" y="59765"/>
                  </a:lnTo>
                  <a:cubicBezTo>
                    <a:pt x="44175" y="57440"/>
                    <a:pt x="41753" y="56067"/>
                    <a:pt x="39159" y="56067"/>
                  </a:cubicBezTo>
                  <a:cubicBezTo>
                    <a:pt x="38828" y="56067"/>
                    <a:pt x="38494" y="56089"/>
                    <a:pt x="38159" y="56135"/>
                  </a:cubicBezTo>
                  <a:cubicBezTo>
                    <a:pt x="37420" y="56270"/>
                    <a:pt x="36613" y="56471"/>
                    <a:pt x="35941" y="56807"/>
                  </a:cubicBezTo>
                  <a:lnTo>
                    <a:pt x="23707" y="36104"/>
                  </a:lnTo>
                  <a:cubicBezTo>
                    <a:pt x="27001" y="33818"/>
                    <a:pt x="26597" y="28777"/>
                    <a:pt x="22900" y="27097"/>
                  </a:cubicBezTo>
                  <a:cubicBezTo>
                    <a:pt x="22205" y="26793"/>
                    <a:pt x="21498" y="26654"/>
                    <a:pt x="20812" y="26654"/>
                  </a:cubicBezTo>
                  <a:cubicBezTo>
                    <a:pt x="17848" y="26654"/>
                    <a:pt x="15271" y="29254"/>
                    <a:pt x="15708" y="32474"/>
                  </a:cubicBezTo>
                  <a:cubicBezTo>
                    <a:pt x="15775" y="33348"/>
                    <a:pt x="16111" y="34155"/>
                    <a:pt x="16649" y="34827"/>
                  </a:cubicBezTo>
                  <a:lnTo>
                    <a:pt x="8179" y="40742"/>
                  </a:lnTo>
                  <a:cubicBezTo>
                    <a:pt x="7308" y="39708"/>
                    <a:pt x="6256" y="39276"/>
                    <a:pt x="5240" y="39276"/>
                  </a:cubicBezTo>
                  <a:cubicBezTo>
                    <a:pt x="2490" y="39276"/>
                    <a:pt x="1" y="42436"/>
                    <a:pt x="2062" y="45380"/>
                  </a:cubicBezTo>
                  <a:cubicBezTo>
                    <a:pt x="2876" y="46551"/>
                    <a:pt x="3989" y="47042"/>
                    <a:pt x="5089" y="47042"/>
                  </a:cubicBezTo>
                  <a:cubicBezTo>
                    <a:pt x="7714" y="47042"/>
                    <a:pt x="10268" y="44244"/>
                    <a:pt x="8515" y="41213"/>
                  </a:cubicBezTo>
                  <a:lnTo>
                    <a:pt x="16985" y="35297"/>
                  </a:lnTo>
                  <a:cubicBezTo>
                    <a:pt x="17983" y="36353"/>
                    <a:pt x="19390" y="36949"/>
                    <a:pt x="20849" y="36949"/>
                  </a:cubicBezTo>
                  <a:cubicBezTo>
                    <a:pt x="21062" y="36949"/>
                    <a:pt x="21275" y="36936"/>
                    <a:pt x="21489" y="36910"/>
                  </a:cubicBezTo>
                  <a:cubicBezTo>
                    <a:pt x="22026" y="36776"/>
                    <a:pt x="22631" y="36642"/>
                    <a:pt x="23169" y="36373"/>
                  </a:cubicBezTo>
                  <a:lnTo>
                    <a:pt x="35403" y="57143"/>
                  </a:lnTo>
                  <a:cubicBezTo>
                    <a:pt x="31908" y="59227"/>
                    <a:pt x="30832" y="63798"/>
                    <a:pt x="33050" y="67226"/>
                  </a:cubicBezTo>
                  <a:lnTo>
                    <a:pt x="22497" y="75629"/>
                  </a:lnTo>
                  <a:cubicBezTo>
                    <a:pt x="21572" y="74125"/>
                    <a:pt x="19962" y="73329"/>
                    <a:pt x="18338" y="73329"/>
                  </a:cubicBezTo>
                  <a:cubicBezTo>
                    <a:pt x="17130" y="73329"/>
                    <a:pt x="15915" y="73770"/>
                    <a:pt x="14968" y="74688"/>
                  </a:cubicBezTo>
                  <a:cubicBezTo>
                    <a:pt x="12683" y="76771"/>
                    <a:pt x="12885" y="80468"/>
                    <a:pt x="15372" y="82283"/>
                  </a:cubicBezTo>
                  <a:lnTo>
                    <a:pt x="10734" y="86989"/>
                  </a:lnTo>
                  <a:cubicBezTo>
                    <a:pt x="10599" y="86955"/>
                    <a:pt x="10448" y="86938"/>
                    <a:pt x="10297" y="86938"/>
                  </a:cubicBezTo>
                  <a:cubicBezTo>
                    <a:pt x="10145" y="86938"/>
                    <a:pt x="9994" y="86955"/>
                    <a:pt x="9860" y="86989"/>
                  </a:cubicBezTo>
                  <a:lnTo>
                    <a:pt x="9860" y="86921"/>
                  </a:lnTo>
                  <a:cubicBezTo>
                    <a:pt x="7574" y="87190"/>
                    <a:pt x="6768" y="90081"/>
                    <a:pt x="8582" y="91492"/>
                  </a:cubicBezTo>
                  <a:cubicBezTo>
                    <a:pt x="9051" y="91839"/>
                    <a:pt x="9569" y="91994"/>
                    <a:pt x="10073" y="91994"/>
                  </a:cubicBezTo>
                  <a:cubicBezTo>
                    <a:pt x="11524" y="91994"/>
                    <a:pt x="12865" y="90718"/>
                    <a:pt x="12616" y="89072"/>
                  </a:cubicBezTo>
                  <a:cubicBezTo>
                    <a:pt x="12481" y="88266"/>
                    <a:pt x="12011" y="87594"/>
                    <a:pt x="11338" y="87190"/>
                  </a:cubicBezTo>
                  <a:lnTo>
                    <a:pt x="15842" y="82619"/>
                  </a:lnTo>
                  <a:cubicBezTo>
                    <a:pt x="16595" y="83050"/>
                    <a:pt x="17434" y="83265"/>
                    <a:pt x="18290" y="83265"/>
                  </a:cubicBezTo>
                  <a:cubicBezTo>
                    <a:pt x="18504" y="83265"/>
                    <a:pt x="18719" y="83251"/>
                    <a:pt x="18934" y="83224"/>
                  </a:cubicBezTo>
                  <a:cubicBezTo>
                    <a:pt x="19674" y="83090"/>
                    <a:pt x="20413" y="82821"/>
                    <a:pt x="21018" y="82418"/>
                  </a:cubicBezTo>
                  <a:lnTo>
                    <a:pt x="25186" y="87123"/>
                  </a:lnTo>
                  <a:cubicBezTo>
                    <a:pt x="23918" y="88887"/>
                    <a:pt x="25362" y="91102"/>
                    <a:pt x="27182" y="91102"/>
                  </a:cubicBezTo>
                  <a:cubicBezTo>
                    <a:pt x="27582" y="91102"/>
                    <a:pt x="28001" y="90995"/>
                    <a:pt x="28412" y="90753"/>
                  </a:cubicBezTo>
                  <a:cubicBezTo>
                    <a:pt x="30658" y="89406"/>
                    <a:pt x="29658" y="86159"/>
                    <a:pt x="27223" y="86159"/>
                  </a:cubicBezTo>
                  <a:cubicBezTo>
                    <a:pt x="27108" y="86159"/>
                    <a:pt x="26988" y="86167"/>
                    <a:pt x="26866" y="86182"/>
                  </a:cubicBezTo>
                  <a:cubicBezTo>
                    <a:pt x="26463" y="86249"/>
                    <a:pt x="25992" y="86384"/>
                    <a:pt x="25656" y="86720"/>
                  </a:cubicBezTo>
                  <a:lnTo>
                    <a:pt x="21556" y="82082"/>
                  </a:lnTo>
                  <a:cubicBezTo>
                    <a:pt x="22833" y="80939"/>
                    <a:pt x="23438" y="79258"/>
                    <a:pt x="23236" y="77645"/>
                  </a:cubicBezTo>
                  <a:cubicBezTo>
                    <a:pt x="23169" y="77107"/>
                    <a:pt x="23035" y="76637"/>
                    <a:pt x="22833" y="76234"/>
                  </a:cubicBezTo>
                  <a:lnTo>
                    <a:pt x="33386" y="67764"/>
                  </a:lnTo>
                  <a:cubicBezTo>
                    <a:pt x="34804" y="69536"/>
                    <a:pt x="36947" y="70581"/>
                    <a:pt x="39179" y="70581"/>
                  </a:cubicBezTo>
                  <a:cubicBezTo>
                    <a:pt x="39488" y="70581"/>
                    <a:pt x="39798" y="70561"/>
                    <a:pt x="40108" y="70520"/>
                  </a:cubicBezTo>
                  <a:cubicBezTo>
                    <a:pt x="45015" y="69915"/>
                    <a:pt x="47839" y="64672"/>
                    <a:pt x="45755" y="60303"/>
                  </a:cubicBezTo>
                  <a:lnTo>
                    <a:pt x="55434" y="56270"/>
                  </a:lnTo>
                  <a:cubicBezTo>
                    <a:pt x="56219" y="57598"/>
                    <a:pt x="57709" y="58384"/>
                    <a:pt x="59271" y="58384"/>
                  </a:cubicBezTo>
                  <a:cubicBezTo>
                    <a:pt x="59448" y="58384"/>
                    <a:pt x="59626" y="58374"/>
                    <a:pt x="59804" y="58353"/>
                  </a:cubicBezTo>
                  <a:cubicBezTo>
                    <a:pt x="60543" y="58219"/>
                    <a:pt x="61283" y="57950"/>
                    <a:pt x="61888" y="57480"/>
                  </a:cubicBezTo>
                  <a:lnTo>
                    <a:pt x="70492" y="67361"/>
                  </a:lnTo>
                  <a:cubicBezTo>
                    <a:pt x="67467" y="69713"/>
                    <a:pt x="66996" y="74083"/>
                    <a:pt x="69282" y="77175"/>
                  </a:cubicBezTo>
                  <a:cubicBezTo>
                    <a:pt x="70672" y="78963"/>
                    <a:pt x="72767" y="79905"/>
                    <a:pt x="74887" y="79905"/>
                  </a:cubicBezTo>
                  <a:cubicBezTo>
                    <a:pt x="76353" y="79905"/>
                    <a:pt x="77831" y="79454"/>
                    <a:pt x="79096" y="78519"/>
                  </a:cubicBezTo>
                  <a:cubicBezTo>
                    <a:pt x="82188" y="76301"/>
                    <a:pt x="82927" y="71932"/>
                    <a:pt x="80709" y="68772"/>
                  </a:cubicBezTo>
                  <a:cubicBezTo>
                    <a:pt x="79330" y="66808"/>
                    <a:pt x="77145" y="65753"/>
                    <a:pt x="74931" y="65753"/>
                  </a:cubicBezTo>
                  <a:cubicBezTo>
                    <a:pt x="73583" y="65753"/>
                    <a:pt x="72224" y="66144"/>
                    <a:pt x="71029" y="66957"/>
                  </a:cubicBezTo>
                  <a:lnTo>
                    <a:pt x="62358" y="57076"/>
                  </a:lnTo>
                  <a:cubicBezTo>
                    <a:pt x="63097" y="56337"/>
                    <a:pt x="63568" y="55396"/>
                    <a:pt x="63702" y="54320"/>
                  </a:cubicBezTo>
                  <a:lnTo>
                    <a:pt x="81986" y="53648"/>
                  </a:lnTo>
                  <a:cubicBezTo>
                    <a:pt x="81986" y="53850"/>
                    <a:pt x="81986" y="54119"/>
                    <a:pt x="81986" y="54387"/>
                  </a:cubicBezTo>
                  <a:cubicBezTo>
                    <a:pt x="82336" y="56833"/>
                    <a:pt x="84416" y="58314"/>
                    <a:pt x="86549" y="58314"/>
                  </a:cubicBezTo>
                  <a:cubicBezTo>
                    <a:pt x="87700" y="58314"/>
                    <a:pt x="88865" y="57884"/>
                    <a:pt x="89784" y="56942"/>
                  </a:cubicBezTo>
                  <a:cubicBezTo>
                    <a:pt x="92472" y="54186"/>
                    <a:pt x="90792" y="49615"/>
                    <a:pt x="87028" y="49212"/>
                  </a:cubicBezTo>
                  <a:lnTo>
                    <a:pt x="87296" y="39532"/>
                  </a:lnTo>
                  <a:cubicBezTo>
                    <a:pt x="87599" y="39566"/>
                    <a:pt x="87885" y="39582"/>
                    <a:pt x="88162" y="39582"/>
                  </a:cubicBezTo>
                  <a:cubicBezTo>
                    <a:pt x="88439" y="39582"/>
                    <a:pt x="88708" y="39566"/>
                    <a:pt x="88977" y="39532"/>
                  </a:cubicBezTo>
                  <a:cubicBezTo>
                    <a:pt x="89313" y="39465"/>
                    <a:pt x="89649" y="39398"/>
                    <a:pt x="89918" y="39330"/>
                  </a:cubicBezTo>
                  <a:lnTo>
                    <a:pt x="102286" y="68033"/>
                  </a:lnTo>
                  <a:cubicBezTo>
                    <a:pt x="99598" y="70251"/>
                    <a:pt x="99732" y="74352"/>
                    <a:pt x="102555" y="76368"/>
                  </a:cubicBezTo>
                  <a:cubicBezTo>
                    <a:pt x="103482" y="77030"/>
                    <a:pt x="104531" y="77337"/>
                    <a:pt x="105563" y="77337"/>
                  </a:cubicBezTo>
                  <a:cubicBezTo>
                    <a:pt x="107677" y="77337"/>
                    <a:pt x="109719" y="76049"/>
                    <a:pt x="110487" y="73881"/>
                  </a:cubicBezTo>
                  <a:lnTo>
                    <a:pt x="117276" y="74553"/>
                  </a:lnTo>
                  <a:cubicBezTo>
                    <a:pt x="117075" y="75158"/>
                    <a:pt x="117075" y="75830"/>
                    <a:pt x="117142" y="76503"/>
                  </a:cubicBezTo>
                  <a:cubicBezTo>
                    <a:pt x="117344" y="78116"/>
                    <a:pt x="118352" y="79527"/>
                    <a:pt x="119898" y="80267"/>
                  </a:cubicBezTo>
                  <a:lnTo>
                    <a:pt x="116335" y="88199"/>
                  </a:lnTo>
                  <a:cubicBezTo>
                    <a:pt x="115955" y="88102"/>
                    <a:pt x="115593" y="88057"/>
                    <a:pt x="115251" y="88057"/>
                  </a:cubicBezTo>
                  <a:cubicBezTo>
                    <a:pt x="111294" y="88057"/>
                    <a:pt x="109977" y="94035"/>
                    <a:pt x="114184" y="95458"/>
                  </a:cubicBezTo>
                  <a:cubicBezTo>
                    <a:pt x="114653" y="95617"/>
                    <a:pt x="115101" y="95689"/>
                    <a:pt x="115523" y="95689"/>
                  </a:cubicBezTo>
                  <a:cubicBezTo>
                    <a:pt x="119218" y="95689"/>
                    <a:pt x="120915" y="90150"/>
                    <a:pt x="116873" y="88400"/>
                  </a:cubicBezTo>
                  <a:lnTo>
                    <a:pt x="120436" y="80468"/>
                  </a:lnTo>
                  <a:cubicBezTo>
                    <a:pt x="120978" y="80649"/>
                    <a:pt x="121525" y="80735"/>
                    <a:pt x="122061" y="80735"/>
                  </a:cubicBezTo>
                  <a:cubicBezTo>
                    <a:pt x="124119" y="80735"/>
                    <a:pt x="126008" y="79470"/>
                    <a:pt x="126754" y="77444"/>
                  </a:cubicBezTo>
                  <a:lnTo>
                    <a:pt x="145441" y="88199"/>
                  </a:lnTo>
                  <a:cubicBezTo>
                    <a:pt x="142736" y="92995"/>
                    <a:pt x="146330" y="98635"/>
                    <a:pt x="151491" y="98635"/>
                  </a:cubicBezTo>
                  <a:cubicBezTo>
                    <a:pt x="151972" y="98635"/>
                    <a:pt x="152466" y="98586"/>
                    <a:pt x="152970" y="98483"/>
                  </a:cubicBezTo>
                  <a:cubicBezTo>
                    <a:pt x="158885" y="97273"/>
                    <a:pt x="160700" y="89677"/>
                    <a:pt x="155928" y="85980"/>
                  </a:cubicBezTo>
                  <a:lnTo>
                    <a:pt x="160162" y="79527"/>
                  </a:lnTo>
                  <a:cubicBezTo>
                    <a:pt x="160991" y="80094"/>
                    <a:pt x="161918" y="80356"/>
                    <a:pt x="162828" y="80356"/>
                  </a:cubicBezTo>
                  <a:cubicBezTo>
                    <a:pt x="164944" y="80356"/>
                    <a:pt x="166972" y="78940"/>
                    <a:pt x="167489" y="76637"/>
                  </a:cubicBezTo>
                  <a:lnTo>
                    <a:pt x="181337" y="80468"/>
                  </a:lnTo>
                  <a:cubicBezTo>
                    <a:pt x="179159" y="85197"/>
                    <a:pt x="182798" y="90386"/>
                    <a:pt x="187722" y="90386"/>
                  </a:cubicBezTo>
                  <a:cubicBezTo>
                    <a:pt x="188118" y="90386"/>
                    <a:pt x="188522" y="90352"/>
                    <a:pt x="188932" y="90282"/>
                  </a:cubicBezTo>
                  <a:cubicBezTo>
                    <a:pt x="194512" y="89341"/>
                    <a:pt x="196730" y="82552"/>
                    <a:pt x="192831" y="78452"/>
                  </a:cubicBezTo>
                  <a:lnTo>
                    <a:pt x="203183" y="70318"/>
                  </a:lnTo>
                  <a:cubicBezTo>
                    <a:pt x="204490" y="72160"/>
                    <a:pt x="206637" y="73267"/>
                    <a:pt x="208929" y="73267"/>
                  </a:cubicBezTo>
                  <a:cubicBezTo>
                    <a:pt x="209230" y="73267"/>
                    <a:pt x="209533" y="73248"/>
                    <a:pt x="209838" y="73209"/>
                  </a:cubicBezTo>
                  <a:cubicBezTo>
                    <a:pt x="210779" y="73074"/>
                    <a:pt x="211720" y="72738"/>
                    <a:pt x="212594" y="72200"/>
                  </a:cubicBezTo>
                  <a:lnTo>
                    <a:pt x="218374" y="82888"/>
                  </a:lnTo>
                  <a:cubicBezTo>
                    <a:pt x="214161" y="85618"/>
                    <a:pt x="216601" y="91701"/>
                    <a:pt x="220885" y="91701"/>
                  </a:cubicBezTo>
                  <a:cubicBezTo>
                    <a:pt x="221454" y="91701"/>
                    <a:pt x="222054" y="91594"/>
                    <a:pt x="222677" y="91358"/>
                  </a:cubicBezTo>
                  <a:cubicBezTo>
                    <a:pt x="227798" y="89438"/>
                    <a:pt x="226213" y="82092"/>
                    <a:pt x="221116" y="82092"/>
                  </a:cubicBezTo>
                  <a:cubicBezTo>
                    <a:pt x="220861" y="82092"/>
                    <a:pt x="220596" y="82110"/>
                    <a:pt x="220324" y="82149"/>
                  </a:cubicBezTo>
                  <a:cubicBezTo>
                    <a:pt x="219853" y="82216"/>
                    <a:pt x="219383" y="82351"/>
                    <a:pt x="218912" y="82552"/>
                  </a:cubicBezTo>
                  <a:lnTo>
                    <a:pt x="213131" y="71864"/>
                  </a:lnTo>
                  <a:cubicBezTo>
                    <a:pt x="216089" y="69646"/>
                    <a:pt x="216828" y="65479"/>
                    <a:pt x="214812" y="62319"/>
                  </a:cubicBezTo>
                  <a:lnTo>
                    <a:pt x="240960" y="47531"/>
                  </a:lnTo>
                  <a:cubicBezTo>
                    <a:pt x="242347" y="51556"/>
                    <a:pt x="246083" y="53914"/>
                    <a:pt x="249953" y="53914"/>
                  </a:cubicBezTo>
                  <a:cubicBezTo>
                    <a:pt x="251900" y="53914"/>
                    <a:pt x="253882" y="53317"/>
                    <a:pt x="255614" y="52035"/>
                  </a:cubicBezTo>
                  <a:lnTo>
                    <a:pt x="265966" y="67495"/>
                  </a:lnTo>
                  <a:cubicBezTo>
                    <a:pt x="262807" y="69041"/>
                    <a:pt x="261933" y="73142"/>
                    <a:pt x="264084" y="75898"/>
                  </a:cubicBezTo>
                  <a:cubicBezTo>
                    <a:pt x="265166" y="77284"/>
                    <a:pt x="266758" y="77973"/>
                    <a:pt x="268365" y="77973"/>
                  </a:cubicBezTo>
                  <a:cubicBezTo>
                    <a:pt x="269952" y="77973"/>
                    <a:pt x="271552" y="77301"/>
                    <a:pt x="272688" y="75965"/>
                  </a:cubicBezTo>
                  <a:lnTo>
                    <a:pt x="278872" y="82888"/>
                  </a:lnTo>
                  <a:cubicBezTo>
                    <a:pt x="278267" y="83561"/>
                    <a:pt x="277998" y="84434"/>
                    <a:pt x="278065" y="85375"/>
                  </a:cubicBezTo>
                  <a:cubicBezTo>
                    <a:pt x="278313" y="87028"/>
                    <a:pt x="279704" y="87995"/>
                    <a:pt x="281114" y="87995"/>
                  </a:cubicBezTo>
                  <a:cubicBezTo>
                    <a:pt x="281998" y="87995"/>
                    <a:pt x="282889" y="87616"/>
                    <a:pt x="283510" y="86787"/>
                  </a:cubicBezTo>
                  <a:cubicBezTo>
                    <a:pt x="285104" y="84747"/>
                    <a:pt x="283554" y="81921"/>
                    <a:pt x="281096" y="81921"/>
                  </a:cubicBezTo>
                  <a:cubicBezTo>
                    <a:pt x="280963" y="81921"/>
                    <a:pt x="280826" y="81930"/>
                    <a:pt x="280687" y="81947"/>
                  </a:cubicBezTo>
                  <a:cubicBezTo>
                    <a:pt x="280216" y="82014"/>
                    <a:pt x="279746" y="82216"/>
                    <a:pt x="279343" y="82485"/>
                  </a:cubicBezTo>
                  <a:lnTo>
                    <a:pt x="273024" y="75494"/>
                  </a:lnTo>
                  <a:cubicBezTo>
                    <a:pt x="274368" y="73478"/>
                    <a:pt x="274234" y="70856"/>
                    <a:pt x="272688" y="68974"/>
                  </a:cubicBezTo>
                  <a:lnTo>
                    <a:pt x="279679" y="64201"/>
                  </a:lnTo>
                  <a:cubicBezTo>
                    <a:pt x="280351" y="65042"/>
                    <a:pt x="281190" y="65395"/>
                    <a:pt x="282008" y="65395"/>
                  </a:cubicBezTo>
                  <a:cubicBezTo>
                    <a:pt x="284131" y="65395"/>
                    <a:pt x="286109" y="63017"/>
                    <a:pt x="284653" y="60639"/>
                  </a:cubicBezTo>
                  <a:cubicBezTo>
                    <a:pt x="284007" y="59639"/>
                    <a:pt x="283084" y="59220"/>
                    <a:pt x="282169" y="59220"/>
                  </a:cubicBezTo>
                  <a:cubicBezTo>
                    <a:pt x="280132" y="59220"/>
                    <a:pt x="278136" y="61298"/>
                    <a:pt x="279343" y="63664"/>
                  </a:cubicBezTo>
                  <a:lnTo>
                    <a:pt x="272285" y="68503"/>
                  </a:lnTo>
                  <a:cubicBezTo>
                    <a:pt x="271201" y="67467"/>
                    <a:pt x="269788" y="66926"/>
                    <a:pt x="268346" y="66926"/>
                  </a:cubicBezTo>
                  <a:cubicBezTo>
                    <a:pt x="267729" y="66926"/>
                    <a:pt x="267107" y="67025"/>
                    <a:pt x="266504" y="67226"/>
                  </a:cubicBezTo>
                  <a:lnTo>
                    <a:pt x="256085" y="51699"/>
                  </a:lnTo>
                  <a:cubicBezTo>
                    <a:pt x="261664" y="46993"/>
                    <a:pt x="260118" y="38120"/>
                    <a:pt x="253396" y="35499"/>
                  </a:cubicBezTo>
                  <a:cubicBezTo>
                    <a:pt x="252239" y="35052"/>
                    <a:pt x="251075" y="34846"/>
                    <a:pt x="249944" y="34846"/>
                  </a:cubicBezTo>
                  <a:cubicBezTo>
                    <a:pt x="244434" y="34846"/>
                    <a:pt x="239709" y="39749"/>
                    <a:pt x="240490" y="45716"/>
                  </a:cubicBezTo>
                  <a:cubicBezTo>
                    <a:pt x="240557" y="46119"/>
                    <a:pt x="240691" y="46523"/>
                    <a:pt x="240759" y="46926"/>
                  </a:cubicBezTo>
                  <a:lnTo>
                    <a:pt x="214409" y="61849"/>
                  </a:lnTo>
                  <a:cubicBezTo>
                    <a:pt x="213088" y="60126"/>
                    <a:pt x="211081" y="59140"/>
                    <a:pt x="208974" y="59140"/>
                  </a:cubicBezTo>
                  <a:cubicBezTo>
                    <a:pt x="208614" y="59140"/>
                    <a:pt x="208251" y="59168"/>
                    <a:pt x="207888" y="59227"/>
                  </a:cubicBezTo>
                  <a:cubicBezTo>
                    <a:pt x="206342" y="59429"/>
                    <a:pt x="204931" y="60168"/>
                    <a:pt x="203788" y="61311"/>
                  </a:cubicBezTo>
                  <a:lnTo>
                    <a:pt x="180933" y="46052"/>
                  </a:lnTo>
                  <a:cubicBezTo>
                    <a:pt x="181605" y="42960"/>
                    <a:pt x="179723" y="40003"/>
                    <a:pt x="176698" y="39263"/>
                  </a:cubicBezTo>
                  <a:cubicBezTo>
                    <a:pt x="176242" y="39151"/>
                    <a:pt x="175785" y="39098"/>
                    <a:pt x="175335" y="39098"/>
                  </a:cubicBezTo>
                  <a:cubicBezTo>
                    <a:pt x="172810" y="39098"/>
                    <a:pt x="170527" y="40785"/>
                    <a:pt x="169842" y="43296"/>
                  </a:cubicBezTo>
                  <a:cubicBezTo>
                    <a:pt x="169035" y="46321"/>
                    <a:pt x="170716" y="49413"/>
                    <a:pt x="173674" y="50287"/>
                  </a:cubicBezTo>
                  <a:cubicBezTo>
                    <a:pt x="174217" y="50448"/>
                    <a:pt x="174768" y="50524"/>
                    <a:pt x="175311" y="50524"/>
                  </a:cubicBezTo>
                  <a:cubicBezTo>
                    <a:pt x="177720" y="50524"/>
                    <a:pt x="179976" y="49016"/>
                    <a:pt x="180799" y="46657"/>
                  </a:cubicBezTo>
                  <a:lnTo>
                    <a:pt x="203385" y="61782"/>
                  </a:lnTo>
                  <a:cubicBezTo>
                    <a:pt x="202175" y="63260"/>
                    <a:pt x="201637" y="65210"/>
                    <a:pt x="201906" y="67159"/>
                  </a:cubicBezTo>
                  <a:cubicBezTo>
                    <a:pt x="201973" y="68100"/>
                    <a:pt x="202309" y="68974"/>
                    <a:pt x="202780" y="69781"/>
                  </a:cubicBezTo>
                  <a:lnTo>
                    <a:pt x="192428" y="78049"/>
                  </a:lnTo>
                  <a:cubicBezTo>
                    <a:pt x="191046" y="76856"/>
                    <a:pt x="189369" y="76287"/>
                    <a:pt x="187719" y="76287"/>
                  </a:cubicBezTo>
                  <a:cubicBezTo>
                    <a:pt x="185275" y="76287"/>
                    <a:pt x="182889" y="77536"/>
                    <a:pt x="181605" y="79863"/>
                  </a:cubicBezTo>
                  <a:lnTo>
                    <a:pt x="167557" y="76032"/>
                  </a:lnTo>
                  <a:cubicBezTo>
                    <a:pt x="167557" y="75696"/>
                    <a:pt x="167557" y="75293"/>
                    <a:pt x="167557" y="74956"/>
                  </a:cubicBezTo>
                  <a:cubicBezTo>
                    <a:pt x="167422" y="74150"/>
                    <a:pt x="167086" y="73410"/>
                    <a:pt x="166615" y="72738"/>
                  </a:cubicBezTo>
                  <a:lnTo>
                    <a:pt x="180395" y="63260"/>
                  </a:lnTo>
                  <a:cubicBezTo>
                    <a:pt x="181318" y="65203"/>
                    <a:pt x="182951" y="66031"/>
                    <a:pt x="184581" y="66031"/>
                  </a:cubicBezTo>
                  <a:cubicBezTo>
                    <a:pt x="187465" y="66031"/>
                    <a:pt x="190342" y="63439"/>
                    <a:pt x="189268" y="59832"/>
                  </a:cubicBezTo>
                  <a:cubicBezTo>
                    <a:pt x="188565" y="57468"/>
                    <a:pt x="186683" y="56412"/>
                    <a:pt x="184792" y="56412"/>
                  </a:cubicBezTo>
                  <a:cubicBezTo>
                    <a:pt x="182167" y="56412"/>
                    <a:pt x="179523" y="58449"/>
                    <a:pt x="179992" y="61849"/>
                  </a:cubicBezTo>
                  <a:cubicBezTo>
                    <a:pt x="179992" y="62185"/>
                    <a:pt x="180059" y="62454"/>
                    <a:pt x="180194" y="62723"/>
                  </a:cubicBezTo>
                  <a:lnTo>
                    <a:pt x="166212" y="72268"/>
                  </a:lnTo>
                  <a:cubicBezTo>
                    <a:pt x="165263" y="71318"/>
                    <a:pt x="164013" y="70820"/>
                    <a:pt x="162767" y="70820"/>
                  </a:cubicBezTo>
                  <a:cubicBezTo>
                    <a:pt x="161806" y="70820"/>
                    <a:pt x="160847" y="71116"/>
                    <a:pt x="160028" y="71730"/>
                  </a:cubicBezTo>
                  <a:lnTo>
                    <a:pt x="150953" y="62319"/>
                  </a:lnTo>
                  <a:cubicBezTo>
                    <a:pt x="154760" y="57922"/>
                    <a:pt x="151645" y="51216"/>
                    <a:pt x="145989" y="51216"/>
                  </a:cubicBezTo>
                  <a:cubicBezTo>
                    <a:pt x="145853" y="51216"/>
                    <a:pt x="145715" y="51220"/>
                    <a:pt x="145576" y="51228"/>
                  </a:cubicBezTo>
                  <a:lnTo>
                    <a:pt x="144030" y="40473"/>
                  </a:lnTo>
                  <a:lnTo>
                    <a:pt x="144299" y="40473"/>
                  </a:lnTo>
                  <a:cubicBezTo>
                    <a:pt x="146853" y="40204"/>
                    <a:pt x="148735" y="38053"/>
                    <a:pt x="148668" y="35499"/>
                  </a:cubicBezTo>
                  <a:cubicBezTo>
                    <a:pt x="148533" y="32945"/>
                    <a:pt x="146450" y="30995"/>
                    <a:pt x="143895" y="30995"/>
                  </a:cubicBezTo>
                  <a:cubicBezTo>
                    <a:pt x="137913" y="30995"/>
                    <a:pt x="137375" y="39935"/>
                    <a:pt x="143492" y="40473"/>
                  </a:cubicBezTo>
                  <a:lnTo>
                    <a:pt x="144971" y="51295"/>
                  </a:lnTo>
                  <a:cubicBezTo>
                    <a:pt x="141341" y="51833"/>
                    <a:pt x="138787" y="55194"/>
                    <a:pt x="139324" y="58824"/>
                  </a:cubicBezTo>
                  <a:cubicBezTo>
                    <a:pt x="139813" y="62183"/>
                    <a:pt x="142632" y="64543"/>
                    <a:pt x="145866" y="64543"/>
                  </a:cubicBezTo>
                  <a:cubicBezTo>
                    <a:pt x="146192" y="64543"/>
                    <a:pt x="146521" y="64519"/>
                    <a:pt x="146853" y="64470"/>
                  </a:cubicBezTo>
                  <a:cubicBezTo>
                    <a:pt x="148265" y="64336"/>
                    <a:pt x="149542" y="63664"/>
                    <a:pt x="150550" y="62723"/>
                  </a:cubicBezTo>
                  <a:lnTo>
                    <a:pt x="159557" y="72133"/>
                  </a:lnTo>
                  <a:cubicBezTo>
                    <a:pt x="157541" y="74015"/>
                    <a:pt x="157608" y="77309"/>
                    <a:pt x="159692" y="79124"/>
                  </a:cubicBezTo>
                  <a:lnTo>
                    <a:pt x="155390" y="85644"/>
                  </a:lnTo>
                  <a:cubicBezTo>
                    <a:pt x="154193" y="84847"/>
                    <a:pt x="152849" y="84465"/>
                    <a:pt x="151521" y="84465"/>
                  </a:cubicBezTo>
                  <a:cubicBezTo>
                    <a:pt x="149268" y="84465"/>
                    <a:pt x="147064" y="85564"/>
                    <a:pt x="145710" y="87594"/>
                  </a:cubicBezTo>
                  <a:lnTo>
                    <a:pt x="126889" y="76839"/>
                  </a:lnTo>
                  <a:cubicBezTo>
                    <a:pt x="126956" y="76234"/>
                    <a:pt x="127023" y="75696"/>
                    <a:pt x="126956" y="75158"/>
                  </a:cubicBezTo>
                  <a:cubicBezTo>
                    <a:pt x="126584" y="72370"/>
                    <a:pt x="124300" y="70857"/>
                    <a:pt x="122015" y="70857"/>
                  </a:cubicBezTo>
                  <a:cubicBezTo>
                    <a:pt x="120168" y="70857"/>
                    <a:pt x="118319" y="71845"/>
                    <a:pt x="117478" y="73948"/>
                  </a:cubicBezTo>
                  <a:lnTo>
                    <a:pt x="110622" y="73276"/>
                  </a:lnTo>
                  <a:cubicBezTo>
                    <a:pt x="110756" y="72671"/>
                    <a:pt x="110823" y="71999"/>
                    <a:pt x="110756" y="71394"/>
                  </a:cubicBezTo>
                  <a:cubicBezTo>
                    <a:pt x="110387" y="68813"/>
                    <a:pt x="108109" y="66906"/>
                    <a:pt x="105563" y="66906"/>
                  </a:cubicBezTo>
                  <a:cubicBezTo>
                    <a:pt x="105324" y="66906"/>
                    <a:pt x="105083" y="66923"/>
                    <a:pt x="104841" y="66957"/>
                  </a:cubicBezTo>
                  <a:cubicBezTo>
                    <a:pt x="104101" y="67025"/>
                    <a:pt x="103362" y="67294"/>
                    <a:pt x="102757" y="67697"/>
                  </a:cubicBezTo>
                  <a:lnTo>
                    <a:pt x="90456" y="39129"/>
                  </a:lnTo>
                  <a:cubicBezTo>
                    <a:pt x="96734" y="36513"/>
                    <a:pt x="94677" y="27344"/>
                    <a:pt x="88185" y="27344"/>
                  </a:cubicBezTo>
                  <a:cubicBezTo>
                    <a:pt x="88005" y="27344"/>
                    <a:pt x="87820" y="27351"/>
                    <a:pt x="87633" y="27365"/>
                  </a:cubicBezTo>
                  <a:cubicBezTo>
                    <a:pt x="80709" y="27903"/>
                    <a:pt x="79902" y="37784"/>
                    <a:pt x="86692" y="39398"/>
                  </a:cubicBezTo>
                  <a:lnTo>
                    <a:pt x="86423" y="49144"/>
                  </a:lnTo>
                  <a:cubicBezTo>
                    <a:pt x="86221" y="49144"/>
                    <a:pt x="86019" y="49144"/>
                    <a:pt x="85885" y="49212"/>
                  </a:cubicBezTo>
                  <a:cubicBezTo>
                    <a:pt x="83868" y="49480"/>
                    <a:pt x="82255" y="51026"/>
                    <a:pt x="81986" y="53043"/>
                  </a:cubicBezTo>
                  <a:lnTo>
                    <a:pt x="63568" y="53715"/>
                  </a:lnTo>
                  <a:lnTo>
                    <a:pt x="63568" y="53446"/>
                  </a:lnTo>
                  <a:cubicBezTo>
                    <a:pt x="63245" y="51247"/>
                    <a:pt x="61364" y="49607"/>
                    <a:pt x="59186" y="49607"/>
                  </a:cubicBezTo>
                  <a:cubicBezTo>
                    <a:pt x="59101" y="49607"/>
                    <a:pt x="59016" y="49610"/>
                    <a:pt x="58930" y="49615"/>
                  </a:cubicBezTo>
                  <a:lnTo>
                    <a:pt x="56308" y="34759"/>
                  </a:lnTo>
                  <a:cubicBezTo>
                    <a:pt x="60005" y="34222"/>
                    <a:pt x="62627" y="30928"/>
                    <a:pt x="62358" y="27231"/>
                  </a:cubicBezTo>
                  <a:cubicBezTo>
                    <a:pt x="62030" y="23553"/>
                    <a:pt x="59006" y="20773"/>
                    <a:pt x="55356" y="20773"/>
                  </a:cubicBezTo>
                  <a:cubicBezTo>
                    <a:pt x="55270" y="20773"/>
                    <a:pt x="55185" y="20775"/>
                    <a:pt x="55098" y="20778"/>
                  </a:cubicBezTo>
                  <a:lnTo>
                    <a:pt x="55905" y="10225"/>
                  </a:lnTo>
                  <a:lnTo>
                    <a:pt x="56107" y="10225"/>
                  </a:lnTo>
                  <a:cubicBezTo>
                    <a:pt x="58863" y="9821"/>
                    <a:pt x="60812" y="7401"/>
                    <a:pt x="60543" y="4645"/>
                  </a:cubicBezTo>
                  <a:cubicBezTo>
                    <a:pt x="60348" y="1976"/>
                    <a:pt x="58072" y="1"/>
                    <a:pt x="55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11"/>
            <p:cNvSpPr/>
            <p:nvPr/>
          </p:nvSpPr>
          <p:spPr>
            <a:xfrm rot="10800000">
              <a:off x="-2669840" y="1413898"/>
              <a:ext cx="3689376" cy="1271911"/>
            </a:xfrm>
            <a:custGeom>
              <a:avLst/>
              <a:gdLst/>
              <a:ahLst/>
              <a:cxnLst/>
              <a:rect l="l" t="t" r="r" b="b"/>
              <a:pathLst>
                <a:path w="286109" h="98636" extrusionOk="0">
                  <a:moveTo>
                    <a:pt x="55426" y="1"/>
                  </a:moveTo>
                  <a:cubicBezTo>
                    <a:pt x="55339" y="1"/>
                    <a:pt x="55253" y="3"/>
                    <a:pt x="55166" y="7"/>
                  </a:cubicBezTo>
                  <a:cubicBezTo>
                    <a:pt x="48713" y="343"/>
                    <a:pt x="48645" y="10023"/>
                    <a:pt x="55300" y="10225"/>
                  </a:cubicBezTo>
                  <a:lnTo>
                    <a:pt x="54561" y="20845"/>
                  </a:lnTo>
                  <a:lnTo>
                    <a:pt x="54359" y="20845"/>
                  </a:lnTo>
                  <a:cubicBezTo>
                    <a:pt x="50595" y="21316"/>
                    <a:pt x="47906" y="24744"/>
                    <a:pt x="48242" y="28508"/>
                  </a:cubicBezTo>
                  <a:cubicBezTo>
                    <a:pt x="48627" y="32106"/>
                    <a:pt x="51654" y="34844"/>
                    <a:pt x="55208" y="34844"/>
                  </a:cubicBezTo>
                  <a:cubicBezTo>
                    <a:pt x="55372" y="34844"/>
                    <a:pt x="55537" y="34839"/>
                    <a:pt x="55703" y="34827"/>
                  </a:cubicBezTo>
                  <a:lnTo>
                    <a:pt x="58325" y="49749"/>
                  </a:lnTo>
                  <a:cubicBezTo>
                    <a:pt x="56107" y="50153"/>
                    <a:pt x="54561" y="52304"/>
                    <a:pt x="54897" y="54589"/>
                  </a:cubicBezTo>
                  <a:cubicBezTo>
                    <a:pt x="54964" y="54992"/>
                    <a:pt x="55031" y="55329"/>
                    <a:pt x="55166" y="55665"/>
                  </a:cubicBezTo>
                  <a:lnTo>
                    <a:pt x="45486" y="59765"/>
                  </a:lnTo>
                  <a:cubicBezTo>
                    <a:pt x="44175" y="57440"/>
                    <a:pt x="41753" y="56067"/>
                    <a:pt x="39159" y="56067"/>
                  </a:cubicBezTo>
                  <a:cubicBezTo>
                    <a:pt x="38828" y="56067"/>
                    <a:pt x="38494" y="56089"/>
                    <a:pt x="38159" y="56135"/>
                  </a:cubicBezTo>
                  <a:cubicBezTo>
                    <a:pt x="37420" y="56270"/>
                    <a:pt x="36613" y="56471"/>
                    <a:pt x="35941" y="56807"/>
                  </a:cubicBezTo>
                  <a:lnTo>
                    <a:pt x="23707" y="36104"/>
                  </a:lnTo>
                  <a:cubicBezTo>
                    <a:pt x="27001" y="33818"/>
                    <a:pt x="26597" y="28777"/>
                    <a:pt x="22900" y="27097"/>
                  </a:cubicBezTo>
                  <a:cubicBezTo>
                    <a:pt x="22205" y="26793"/>
                    <a:pt x="21498" y="26654"/>
                    <a:pt x="20812" y="26654"/>
                  </a:cubicBezTo>
                  <a:cubicBezTo>
                    <a:pt x="17848" y="26654"/>
                    <a:pt x="15271" y="29254"/>
                    <a:pt x="15708" y="32474"/>
                  </a:cubicBezTo>
                  <a:cubicBezTo>
                    <a:pt x="15775" y="33348"/>
                    <a:pt x="16111" y="34155"/>
                    <a:pt x="16649" y="34827"/>
                  </a:cubicBezTo>
                  <a:lnTo>
                    <a:pt x="8179" y="40742"/>
                  </a:lnTo>
                  <a:cubicBezTo>
                    <a:pt x="7308" y="39708"/>
                    <a:pt x="6256" y="39276"/>
                    <a:pt x="5240" y="39276"/>
                  </a:cubicBezTo>
                  <a:cubicBezTo>
                    <a:pt x="2490" y="39276"/>
                    <a:pt x="1" y="42436"/>
                    <a:pt x="2062" y="45380"/>
                  </a:cubicBezTo>
                  <a:cubicBezTo>
                    <a:pt x="2876" y="46551"/>
                    <a:pt x="3989" y="47042"/>
                    <a:pt x="5089" y="47042"/>
                  </a:cubicBezTo>
                  <a:cubicBezTo>
                    <a:pt x="7714" y="47042"/>
                    <a:pt x="10268" y="44244"/>
                    <a:pt x="8515" y="41213"/>
                  </a:cubicBezTo>
                  <a:lnTo>
                    <a:pt x="16985" y="35297"/>
                  </a:lnTo>
                  <a:cubicBezTo>
                    <a:pt x="17983" y="36353"/>
                    <a:pt x="19390" y="36949"/>
                    <a:pt x="20849" y="36949"/>
                  </a:cubicBezTo>
                  <a:cubicBezTo>
                    <a:pt x="21062" y="36949"/>
                    <a:pt x="21275" y="36936"/>
                    <a:pt x="21489" y="36910"/>
                  </a:cubicBezTo>
                  <a:cubicBezTo>
                    <a:pt x="22026" y="36776"/>
                    <a:pt x="22631" y="36642"/>
                    <a:pt x="23169" y="36373"/>
                  </a:cubicBezTo>
                  <a:lnTo>
                    <a:pt x="35403" y="57143"/>
                  </a:lnTo>
                  <a:cubicBezTo>
                    <a:pt x="31908" y="59227"/>
                    <a:pt x="30832" y="63798"/>
                    <a:pt x="33050" y="67226"/>
                  </a:cubicBezTo>
                  <a:lnTo>
                    <a:pt x="22497" y="75629"/>
                  </a:lnTo>
                  <a:cubicBezTo>
                    <a:pt x="21572" y="74125"/>
                    <a:pt x="19962" y="73329"/>
                    <a:pt x="18338" y="73329"/>
                  </a:cubicBezTo>
                  <a:cubicBezTo>
                    <a:pt x="17130" y="73329"/>
                    <a:pt x="15915" y="73770"/>
                    <a:pt x="14968" y="74688"/>
                  </a:cubicBezTo>
                  <a:cubicBezTo>
                    <a:pt x="12683" y="76771"/>
                    <a:pt x="12885" y="80468"/>
                    <a:pt x="15372" y="82283"/>
                  </a:cubicBezTo>
                  <a:lnTo>
                    <a:pt x="10734" y="86989"/>
                  </a:lnTo>
                  <a:cubicBezTo>
                    <a:pt x="10599" y="86955"/>
                    <a:pt x="10448" y="86938"/>
                    <a:pt x="10297" y="86938"/>
                  </a:cubicBezTo>
                  <a:cubicBezTo>
                    <a:pt x="10145" y="86938"/>
                    <a:pt x="9994" y="86955"/>
                    <a:pt x="9860" y="86989"/>
                  </a:cubicBezTo>
                  <a:lnTo>
                    <a:pt x="9860" y="86921"/>
                  </a:lnTo>
                  <a:cubicBezTo>
                    <a:pt x="7574" y="87190"/>
                    <a:pt x="6768" y="90081"/>
                    <a:pt x="8582" y="91492"/>
                  </a:cubicBezTo>
                  <a:cubicBezTo>
                    <a:pt x="9051" y="91839"/>
                    <a:pt x="9569" y="91994"/>
                    <a:pt x="10073" y="91994"/>
                  </a:cubicBezTo>
                  <a:cubicBezTo>
                    <a:pt x="11524" y="91994"/>
                    <a:pt x="12865" y="90718"/>
                    <a:pt x="12616" y="89072"/>
                  </a:cubicBezTo>
                  <a:cubicBezTo>
                    <a:pt x="12481" y="88266"/>
                    <a:pt x="12011" y="87594"/>
                    <a:pt x="11338" y="87190"/>
                  </a:cubicBezTo>
                  <a:lnTo>
                    <a:pt x="15842" y="82619"/>
                  </a:lnTo>
                  <a:cubicBezTo>
                    <a:pt x="16595" y="83050"/>
                    <a:pt x="17434" y="83265"/>
                    <a:pt x="18290" y="83265"/>
                  </a:cubicBezTo>
                  <a:cubicBezTo>
                    <a:pt x="18504" y="83265"/>
                    <a:pt x="18719" y="83251"/>
                    <a:pt x="18934" y="83224"/>
                  </a:cubicBezTo>
                  <a:cubicBezTo>
                    <a:pt x="19674" y="83090"/>
                    <a:pt x="20413" y="82821"/>
                    <a:pt x="21018" y="82418"/>
                  </a:cubicBezTo>
                  <a:lnTo>
                    <a:pt x="25186" y="87123"/>
                  </a:lnTo>
                  <a:cubicBezTo>
                    <a:pt x="23918" y="88887"/>
                    <a:pt x="25362" y="91102"/>
                    <a:pt x="27182" y="91102"/>
                  </a:cubicBezTo>
                  <a:cubicBezTo>
                    <a:pt x="27582" y="91102"/>
                    <a:pt x="28001" y="90995"/>
                    <a:pt x="28412" y="90753"/>
                  </a:cubicBezTo>
                  <a:cubicBezTo>
                    <a:pt x="30658" y="89406"/>
                    <a:pt x="29658" y="86159"/>
                    <a:pt x="27223" y="86159"/>
                  </a:cubicBezTo>
                  <a:cubicBezTo>
                    <a:pt x="27108" y="86159"/>
                    <a:pt x="26988" y="86167"/>
                    <a:pt x="26866" y="86182"/>
                  </a:cubicBezTo>
                  <a:cubicBezTo>
                    <a:pt x="26463" y="86249"/>
                    <a:pt x="25992" y="86384"/>
                    <a:pt x="25656" y="86720"/>
                  </a:cubicBezTo>
                  <a:lnTo>
                    <a:pt x="21556" y="82082"/>
                  </a:lnTo>
                  <a:cubicBezTo>
                    <a:pt x="22833" y="80939"/>
                    <a:pt x="23438" y="79258"/>
                    <a:pt x="23236" y="77645"/>
                  </a:cubicBezTo>
                  <a:cubicBezTo>
                    <a:pt x="23169" y="77107"/>
                    <a:pt x="23035" y="76637"/>
                    <a:pt x="22833" y="76234"/>
                  </a:cubicBezTo>
                  <a:lnTo>
                    <a:pt x="33386" y="67764"/>
                  </a:lnTo>
                  <a:cubicBezTo>
                    <a:pt x="34804" y="69536"/>
                    <a:pt x="36947" y="70581"/>
                    <a:pt x="39179" y="70581"/>
                  </a:cubicBezTo>
                  <a:cubicBezTo>
                    <a:pt x="39488" y="70581"/>
                    <a:pt x="39798" y="70561"/>
                    <a:pt x="40108" y="70520"/>
                  </a:cubicBezTo>
                  <a:cubicBezTo>
                    <a:pt x="45015" y="69915"/>
                    <a:pt x="47839" y="64672"/>
                    <a:pt x="45755" y="60303"/>
                  </a:cubicBezTo>
                  <a:lnTo>
                    <a:pt x="55434" y="56270"/>
                  </a:lnTo>
                  <a:cubicBezTo>
                    <a:pt x="56219" y="57598"/>
                    <a:pt x="57709" y="58384"/>
                    <a:pt x="59271" y="58384"/>
                  </a:cubicBezTo>
                  <a:cubicBezTo>
                    <a:pt x="59448" y="58384"/>
                    <a:pt x="59626" y="58374"/>
                    <a:pt x="59804" y="58353"/>
                  </a:cubicBezTo>
                  <a:cubicBezTo>
                    <a:pt x="60543" y="58219"/>
                    <a:pt x="61283" y="57950"/>
                    <a:pt x="61888" y="57480"/>
                  </a:cubicBezTo>
                  <a:lnTo>
                    <a:pt x="70492" y="67361"/>
                  </a:lnTo>
                  <a:cubicBezTo>
                    <a:pt x="67467" y="69713"/>
                    <a:pt x="66996" y="74083"/>
                    <a:pt x="69282" y="77175"/>
                  </a:cubicBezTo>
                  <a:cubicBezTo>
                    <a:pt x="70672" y="78963"/>
                    <a:pt x="72767" y="79905"/>
                    <a:pt x="74887" y="79905"/>
                  </a:cubicBezTo>
                  <a:cubicBezTo>
                    <a:pt x="76353" y="79905"/>
                    <a:pt x="77831" y="79454"/>
                    <a:pt x="79096" y="78519"/>
                  </a:cubicBezTo>
                  <a:cubicBezTo>
                    <a:pt x="82188" y="76301"/>
                    <a:pt x="82927" y="71932"/>
                    <a:pt x="80709" y="68772"/>
                  </a:cubicBezTo>
                  <a:cubicBezTo>
                    <a:pt x="79330" y="66808"/>
                    <a:pt x="77145" y="65753"/>
                    <a:pt x="74931" y="65753"/>
                  </a:cubicBezTo>
                  <a:cubicBezTo>
                    <a:pt x="73583" y="65753"/>
                    <a:pt x="72224" y="66144"/>
                    <a:pt x="71029" y="66957"/>
                  </a:cubicBezTo>
                  <a:lnTo>
                    <a:pt x="62358" y="57076"/>
                  </a:lnTo>
                  <a:cubicBezTo>
                    <a:pt x="63097" y="56337"/>
                    <a:pt x="63568" y="55396"/>
                    <a:pt x="63702" y="54320"/>
                  </a:cubicBezTo>
                  <a:lnTo>
                    <a:pt x="81986" y="53648"/>
                  </a:lnTo>
                  <a:cubicBezTo>
                    <a:pt x="81986" y="53850"/>
                    <a:pt x="81986" y="54119"/>
                    <a:pt x="81986" y="54387"/>
                  </a:cubicBezTo>
                  <a:cubicBezTo>
                    <a:pt x="82336" y="56833"/>
                    <a:pt x="84416" y="58314"/>
                    <a:pt x="86549" y="58314"/>
                  </a:cubicBezTo>
                  <a:cubicBezTo>
                    <a:pt x="87700" y="58314"/>
                    <a:pt x="88865" y="57884"/>
                    <a:pt x="89784" y="56942"/>
                  </a:cubicBezTo>
                  <a:cubicBezTo>
                    <a:pt x="92472" y="54186"/>
                    <a:pt x="90792" y="49615"/>
                    <a:pt x="87028" y="49212"/>
                  </a:cubicBezTo>
                  <a:lnTo>
                    <a:pt x="87296" y="39532"/>
                  </a:lnTo>
                  <a:cubicBezTo>
                    <a:pt x="87599" y="39566"/>
                    <a:pt x="87885" y="39582"/>
                    <a:pt x="88162" y="39582"/>
                  </a:cubicBezTo>
                  <a:cubicBezTo>
                    <a:pt x="88439" y="39582"/>
                    <a:pt x="88708" y="39566"/>
                    <a:pt x="88977" y="39532"/>
                  </a:cubicBezTo>
                  <a:cubicBezTo>
                    <a:pt x="89313" y="39465"/>
                    <a:pt x="89649" y="39398"/>
                    <a:pt x="89918" y="39330"/>
                  </a:cubicBezTo>
                  <a:lnTo>
                    <a:pt x="102286" y="68033"/>
                  </a:lnTo>
                  <a:cubicBezTo>
                    <a:pt x="99598" y="70251"/>
                    <a:pt x="99732" y="74352"/>
                    <a:pt x="102555" y="76368"/>
                  </a:cubicBezTo>
                  <a:cubicBezTo>
                    <a:pt x="103482" y="77030"/>
                    <a:pt x="104531" y="77337"/>
                    <a:pt x="105563" y="77337"/>
                  </a:cubicBezTo>
                  <a:cubicBezTo>
                    <a:pt x="107677" y="77337"/>
                    <a:pt x="109719" y="76049"/>
                    <a:pt x="110487" y="73881"/>
                  </a:cubicBezTo>
                  <a:lnTo>
                    <a:pt x="117276" y="74553"/>
                  </a:lnTo>
                  <a:cubicBezTo>
                    <a:pt x="117075" y="75158"/>
                    <a:pt x="117075" y="75830"/>
                    <a:pt x="117142" y="76503"/>
                  </a:cubicBezTo>
                  <a:cubicBezTo>
                    <a:pt x="117344" y="78116"/>
                    <a:pt x="118352" y="79527"/>
                    <a:pt x="119898" y="80267"/>
                  </a:cubicBezTo>
                  <a:lnTo>
                    <a:pt x="116335" y="88199"/>
                  </a:lnTo>
                  <a:cubicBezTo>
                    <a:pt x="115955" y="88102"/>
                    <a:pt x="115593" y="88057"/>
                    <a:pt x="115251" y="88057"/>
                  </a:cubicBezTo>
                  <a:cubicBezTo>
                    <a:pt x="111294" y="88057"/>
                    <a:pt x="109977" y="94035"/>
                    <a:pt x="114184" y="95458"/>
                  </a:cubicBezTo>
                  <a:cubicBezTo>
                    <a:pt x="114653" y="95617"/>
                    <a:pt x="115101" y="95689"/>
                    <a:pt x="115523" y="95689"/>
                  </a:cubicBezTo>
                  <a:cubicBezTo>
                    <a:pt x="119218" y="95689"/>
                    <a:pt x="120915" y="90150"/>
                    <a:pt x="116873" y="88400"/>
                  </a:cubicBezTo>
                  <a:lnTo>
                    <a:pt x="120436" y="80468"/>
                  </a:lnTo>
                  <a:cubicBezTo>
                    <a:pt x="120978" y="80649"/>
                    <a:pt x="121525" y="80735"/>
                    <a:pt x="122061" y="80735"/>
                  </a:cubicBezTo>
                  <a:cubicBezTo>
                    <a:pt x="124119" y="80735"/>
                    <a:pt x="126008" y="79470"/>
                    <a:pt x="126754" y="77444"/>
                  </a:cubicBezTo>
                  <a:lnTo>
                    <a:pt x="145441" y="88199"/>
                  </a:lnTo>
                  <a:cubicBezTo>
                    <a:pt x="142736" y="92995"/>
                    <a:pt x="146330" y="98635"/>
                    <a:pt x="151491" y="98635"/>
                  </a:cubicBezTo>
                  <a:cubicBezTo>
                    <a:pt x="151972" y="98635"/>
                    <a:pt x="152466" y="98586"/>
                    <a:pt x="152970" y="98483"/>
                  </a:cubicBezTo>
                  <a:cubicBezTo>
                    <a:pt x="158885" y="97273"/>
                    <a:pt x="160700" y="89677"/>
                    <a:pt x="155928" y="85980"/>
                  </a:cubicBezTo>
                  <a:lnTo>
                    <a:pt x="160162" y="79527"/>
                  </a:lnTo>
                  <a:cubicBezTo>
                    <a:pt x="160991" y="80094"/>
                    <a:pt x="161918" y="80356"/>
                    <a:pt x="162828" y="80356"/>
                  </a:cubicBezTo>
                  <a:cubicBezTo>
                    <a:pt x="164944" y="80356"/>
                    <a:pt x="166972" y="78940"/>
                    <a:pt x="167489" y="76637"/>
                  </a:cubicBezTo>
                  <a:lnTo>
                    <a:pt x="181337" y="80468"/>
                  </a:lnTo>
                  <a:cubicBezTo>
                    <a:pt x="179159" y="85197"/>
                    <a:pt x="182798" y="90386"/>
                    <a:pt x="187722" y="90386"/>
                  </a:cubicBezTo>
                  <a:cubicBezTo>
                    <a:pt x="188118" y="90386"/>
                    <a:pt x="188522" y="90352"/>
                    <a:pt x="188932" y="90282"/>
                  </a:cubicBezTo>
                  <a:cubicBezTo>
                    <a:pt x="194512" y="89341"/>
                    <a:pt x="196730" y="82552"/>
                    <a:pt x="192831" y="78452"/>
                  </a:cubicBezTo>
                  <a:lnTo>
                    <a:pt x="203183" y="70318"/>
                  </a:lnTo>
                  <a:cubicBezTo>
                    <a:pt x="204490" y="72160"/>
                    <a:pt x="206637" y="73267"/>
                    <a:pt x="208929" y="73267"/>
                  </a:cubicBezTo>
                  <a:cubicBezTo>
                    <a:pt x="209230" y="73267"/>
                    <a:pt x="209533" y="73248"/>
                    <a:pt x="209838" y="73209"/>
                  </a:cubicBezTo>
                  <a:cubicBezTo>
                    <a:pt x="210779" y="73074"/>
                    <a:pt x="211720" y="72738"/>
                    <a:pt x="212594" y="72200"/>
                  </a:cubicBezTo>
                  <a:lnTo>
                    <a:pt x="218374" y="82888"/>
                  </a:lnTo>
                  <a:cubicBezTo>
                    <a:pt x="214161" y="85618"/>
                    <a:pt x="216601" y="91701"/>
                    <a:pt x="220885" y="91701"/>
                  </a:cubicBezTo>
                  <a:cubicBezTo>
                    <a:pt x="221454" y="91701"/>
                    <a:pt x="222054" y="91594"/>
                    <a:pt x="222677" y="91358"/>
                  </a:cubicBezTo>
                  <a:cubicBezTo>
                    <a:pt x="227798" y="89438"/>
                    <a:pt x="226213" y="82092"/>
                    <a:pt x="221116" y="82092"/>
                  </a:cubicBezTo>
                  <a:cubicBezTo>
                    <a:pt x="220861" y="82092"/>
                    <a:pt x="220596" y="82110"/>
                    <a:pt x="220324" y="82149"/>
                  </a:cubicBezTo>
                  <a:cubicBezTo>
                    <a:pt x="219853" y="82216"/>
                    <a:pt x="219383" y="82351"/>
                    <a:pt x="218912" y="82552"/>
                  </a:cubicBezTo>
                  <a:lnTo>
                    <a:pt x="213131" y="71864"/>
                  </a:lnTo>
                  <a:cubicBezTo>
                    <a:pt x="216089" y="69646"/>
                    <a:pt x="216828" y="65479"/>
                    <a:pt x="214812" y="62319"/>
                  </a:cubicBezTo>
                  <a:lnTo>
                    <a:pt x="240960" y="47531"/>
                  </a:lnTo>
                  <a:cubicBezTo>
                    <a:pt x="242347" y="51556"/>
                    <a:pt x="246083" y="53914"/>
                    <a:pt x="249953" y="53914"/>
                  </a:cubicBezTo>
                  <a:cubicBezTo>
                    <a:pt x="251900" y="53914"/>
                    <a:pt x="253882" y="53317"/>
                    <a:pt x="255614" y="52035"/>
                  </a:cubicBezTo>
                  <a:lnTo>
                    <a:pt x="265966" y="67495"/>
                  </a:lnTo>
                  <a:cubicBezTo>
                    <a:pt x="262807" y="69041"/>
                    <a:pt x="261933" y="73142"/>
                    <a:pt x="264084" y="75898"/>
                  </a:cubicBezTo>
                  <a:cubicBezTo>
                    <a:pt x="265166" y="77284"/>
                    <a:pt x="266758" y="77973"/>
                    <a:pt x="268365" y="77973"/>
                  </a:cubicBezTo>
                  <a:cubicBezTo>
                    <a:pt x="269952" y="77973"/>
                    <a:pt x="271552" y="77301"/>
                    <a:pt x="272688" y="75965"/>
                  </a:cubicBezTo>
                  <a:lnTo>
                    <a:pt x="278872" y="82888"/>
                  </a:lnTo>
                  <a:cubicBezTo>
                    <a:pt x="278267" y="83561"/>
                    <a:pt x="277998" y="84434"/>
                    <a:pt x="278065" y="85375"/>
                  </a:cubicBezTo>
                  <a:cubicBezTo>
                    <a:pt x="278313" y="87028"/>
                    <a:pt x="279704" y="87995"/>
                    <a:pt x="281114" y="87995"/>
                  </a:cubicBezTo>
                  <a:cubicBezTo>
                    <a:pt x="281998" y="87995"/>
                    <a:pt x="282889" y="87616"/>
                    <a:pt x="283510" y="86787"/>
                  </a:cubicBezTo>
                  <a:cubicBezTo>
                    <a:pt x="285104" y="84747"/>
                    <a:pt x="283554" y="81921"/>
                    <a:pt x="281096" y="81921"/>
                  </a:cubicBezTo>
                  <a:cubicBezTo>
                    <a:pt x="280963" y="81921"/>
                    <a:pt x="280826" y="81930"/>
                    <a:pt x="280687" y="81947"/>
                  </a:cubicBezTo>
                  <a:cubicBezTo>
                    <a:pt x="280216" y="82014"/>
                    <a:pt x="279746" y="82216"/>
                    <a:pt x="279343" y="82485"/>
                  </a:cubicBezTo>
                  <a:lnTo>
                    <a:pt x="273024" y="75494"/>
                  </a:lnTo>
                  <a:cubicBezTo>
                    <a:pt x="274368" y="73478"/>
                    <a:pt x="274234" y="70856"/>
                    <a:pt x="272688" y="68974"/>
                  </a:cubicBezTo>
                  <a:lnTo>
                    <a:pt x="279679" y="64201"/>
                  </a:lnTo>
                  <a:cubicBezTo>
                    <a:pt x="280351" y="65042"/>
                    <a:pt x="281190" y="65395"/>
                    <a:pt x="282008" y="65395"/>
                  </a:cubicBezTo>
                  <a:cubicBezTo>
                    <a:pt x="284131" y="65395"/>
                    <a:pt x="286109" y="63017"/>
                    <a:pt x="284653" y="60639"/>
                  </a:cubicBezTo>
                  <a:cubicBezTo>
                    <a:pt x="284007" y="59639"/>
                    <a:pt x="283084" y="59220"/>
                    <a:pt x="282169" y="59220"/>
                  </a:cubicBezTo>
                  <a:cubicBezTo>
                    <a:pt x="280132" y="59220"/>
                    <a:pt x="278136" y="61298"/>
                    <a:pt x="279343" y="63664"/>
                  </a:cubicBezTo>
                  <a:lnTo>
                    <a:pt x="272285" y="68503"/>
                  </a:lnTo>
                  <a:cubicBezTo>
                    <a:pt x="271201" y="67467"/>
                    <a:pt x="269788" y="66926"/>
                    <a:pt x="268346" y="66926"/>
                  </a:cubicBezTo>
                  <a:cubicBezTo>
                    <a:pt x="267729" y="66926"/>
                    <a:pt x="267107" y="67025"/>
                    <a:pt x="266504" y="67226"/>
                  </a:cubicBezTo>
                  <a:lnTo>
                    <a:pt x="256085" y="51699"/>
                  </a:lnTo>
                  <a:cubicBezTo>
                    <a:pt x="261664" y="46993"/>
                    <a:pt x="260118" y="38120"/>
                    <a:pt x="253396" y="35499"/>
                  </a:cubicBezTo>
                  <a:cubicBezTo>
                    <a:pt x="252239" y="35052"/>
                    <a:pt x="251075" y="34846"/>
                    <a:pt x="249944" y="34846"/>
                  </a:cubicBezTo>
                  <a:cubicBezTo>
                    <a:pt x="244434" y="34846"/>
                    <a:pt x="239709" y="39749"/>
                    <a:pt x="240490" y="45716"/>
                  </a:cubicBezTo>
                  <a:cubicBezTo>
                    <a:pt x="240557" y="46119"/>
                    <a:pt x="240691" y="46523"/>
                    <a:pt x="240759" y="46926"/>
                  </a:cubicBezTo>
                  <a:lnTo>
                    <a:pt x="214409" y="61849"/>
                  </a:lnTo>
                  <a:cubicBezTo>
                    <a:pt x="213088" y="60126"/>
                    <a:pt x="211081" y="59140"/>
                    <a:pt x="208974" y="59140"/>
                  </a:cubicBezTo>
                  <a:cubicBezTo>
                    <a:pt x="208614" y="59140"/>
                    <a:pt x="208251" y="59168"/>
                    <a:pt x="207888" y="59227"/>
                  </a:cubicBezTo>
                  <a:cubicBezTo>
                    <a:pt x="206342" y="59429"/>
                    <a:pt x="204931" y="60168"/>
                    <a:pt x="203788" y="61311"/>
                  </a:cubicBezTo>
                  <a:lnTo>
                    <a:pt x="180933" y="46052"/>
                  </a:lnTo>
                  <a:cubicBezTo>
                    <a:pt x="181605" y="42960"/>
                    <a:pt x="179723" y="40003"/>
                    <a:pt x="176698" y="39263"/>
                  </a:cubicBezTo>
                  <a:cubicBezTo>
                    <a:pt x="176242" y="39151"/>
                    <a:pt x="175785" y="39098"/>
                    <a:pt x="175335" y="39098"/>
                  </a:cubicBezTo>
                  <a:cubicBezTo>
                    <a:pt x="172810" y="39098"/>
                    <a:pt x="170527" y="40785"/>
                    <a:pt x="169842" y="43296"/>
                  </a:cubicBezTo>
                  <a:cubicBezTo>
                    <a:pt x="169035" y="46321"/>
                    <a:pt x="170716" y="49413"/>
                    <a:pt x="173674" y="50287"/>
                  </a:cubicBezTo>
                  <a:cubicBezTo>
                    <a:pt x="174217" y="50448"/>
                    <a:pt x="174768" y="50524"/>
                    <a:pt x="175311" y="50524"/>
                  </a:cubicBezTo>
                  <a:cubicBezTo>
                    <a:pt x="177720" y="50524"/>
                    <a:pt x="179976" y="49016"/>
                    <a:pt x="180799" y="46657"/>
                  </a:cubicBezTo>
                  <a:lnTo>
                    <a:pt x="203385" y="61782"/>
                  </a:lnTo>
                  <a:cubicBezTo>
                    <a:pt x="202175" y="63260"/>
                    <a:pt x="201637" y="65210"/>
                    <a:pt x="201906" y="67159"/>
                  </a:cubicBezTo>
                  <a:cubicBezTo>
                    <a:pt x="201973" y="68100"/>
                    <a:pt x="202309" y="68974"/>
                    <a:pt x="202780" y="69781"/>
                  </a:cubicBezTo>
                  <a:lnTo>
                    <a:pt x="192428" y="78049"/>
                  </a:lnTo>
                  <a:cubicBezTo>
                    <a:pt x="191046" y="76856"/>
                    <a:pt x="189369" y="76287"/>
                    <a:pt x="187719" y="76287"/>
                  </a:cubicBezTo>
                  <a:cubicBezTo>
                    <a:pt x="185275" y="76287"/>
                    <a:pt x="182889" y="77536"/>
                    <a:pt x="181605" y="79863"/>
                  </a:cubicBezTo>
                  <a:lnTo>
                    <a:pt x="167557" y="76032"/>
                  </a:lnTo>
                  <a:cubicBezTo>
                    <a:pt x="167557" y="75696"/>
                    <a:pt x="167557" y="75293"/>
                    <a:pt x="167557" y="74956"/>
                  </a:cubicBezTo>
                  <a:cubicBezTo>
                    <a:pt x="167422" y="74150"/>
                    <a:pt x="167086" y="73410"/>
                    <a:pt x="166615" y="72738"/>
                  </a:cubicBezTo>
                  <a:lnTo>
                    <a:pt x="180395" y="63260"/>
                  </a:lnTo>
                  <a:cubicBezTo>
                    <a:pt x="181318" y="65203"/>
                    <a:pt x="182951" y="66031"/>
                    <a:pt x="184581" y="66031"/>
                  </a:cubicBezTo>
                  <a:cubicBezTo>
                    <a:pt x="187465" y="66031"/>
                    <a:pt x="190342" y="63439"/>
                    <a:pt x="189268" y="59832"/>
                  </a:cubicBezTo>
                  <a:cubicBezTo>
                    <a:pt x="188565" y="57468"/>
                    <a:pt x="186683" y="56412"/>
                    <a:pt x="184792" y="56412"/>
                  </a:cubicBezTo>
                  <a:cubicBezTo>
                    <a:pt x="182167" y="56412"/>
                    <a:pt x="179523" y="58449"/>
                    <a:pt x="179992" y="61849"/>
                  </a:cubicBezTo>
                  <a:cubicBezTo>
                    <a:pt x="179992" y="62185"/>
                    <a:pt x="180059" y="62454"/>
                    <a:pt x="180194" y="62723"/>
                  </a:cubicBezTo>
                  <a:lnTo>
                    <a:pt x="166212" y="72268"/>
                  </a:lnTo>
                  <a:cubicBezTo>
                    <a:pt x="165263" y="71318"/>
                    <a:pt x="164013" y="70820"/>
                    <a:pt x="162767" y="70820"/>
                  </a:cubicBezTo>
                  <a:cubicBezTo>
                    <a:pt x="161806" y="70820"/>
                    <a:pt x="160847" y="71116"/>
                    <a:pt x="160028" y="71730"/>
                  </a:cubicBezTo>
                  <a:lnTo>
                    <a:pt x="150953" y="62319"/>
                  </a:lnTo>
                  <a:cubicBezTo>
                    <a:pt x="154760" y="57922"/>
                    <a:pt x="151645" y="51216"/>
                    <a:pt x="145989" y="51216"/>
                  </a:cubicBezTo>
                  <a:cubicBezTo>
                    <a:pt x="145853" y="51216"/>
                    <a:pt x="145715" y="51220"/>
                    <a:pt x="145576" y="51228"/>
                  </a:cubicBezTo>
                  <a:lnTo>
                    <a:pt x="144030" y="40473"/>
                  </a:lnTo>
                  <a:lnTo>
                    <a:pt x="144299" y="40473"/>
                  </a:lnTo>
                  <a:cubicBezTo>
                    <a:pt x="146853" y="40204"/>
                    <a:pt x="148735" y="38053"/>
                    <a:pt x="148668" y="35499"/>
                  </a:cubicBezTo>
                  <a:cubicBezTo>
                    <a:pt x="148533" y="32945"/>
                    <a:pt x="146450" y="30995"/>
                    <a:pt x="143895" y="30995"/>
                  </a:cubicBezTo>
                  <a:cubicBezTo>
                    <a:pt x="137913" y="30995"/>
                    <a:pt x="137375" y="39935"/>
                    <a:pt x="143492" y="40473"/>
                  </a:cubicBezTo>
                  <a:lnTo>
                    <a:pt x="144971" y="51295"/>
                  </a:lnTo>
                  <a:cubicBezTo>
                    <a:pt x="141341" y="51833"/>
                    <a:pt x="138787" y="55194"/>
                    <a:pt x="139324" y="58824"/>
                  </a:cubicBezTo>
                  <a:cubicBezTo>
                    <a:pt x="139813" y="62183"/>
                    <a:pt x="142632" y="64543"/>
                    <a:pt x="145866" y="64543"/>
                  </a:cubicBezTo>
                  <a:cubicBezTo>
                    <a:pt x="146192" y="64543"/>
                    <a:pt x="146521" y="64519"/>
                    <a:pt x="146853" y="64470"/>
                  </a:cubicBezTo>
                  <a:cubicBezTo>
                    <a:pt x="148265" y="64336"/>
                    <a:pt x="149542" y="63664"/>
                    <a:pt x="150550" y="62723"/>
                  </a:cubicBezTo>
                  <a:lnTo>
                    <a:pt x="159557" y="72133"/>
                  </a:lnTo>
                  <a:cubicBezTo>
                    <a:pt x="157541" y="74015"/>
                    <a:pt x="157608" y="77309"/>
                    <a:pt x="159692" y="79124"/>
                  </a:cubicBezTo>
                  <a:lnTo>
                    <a:pt x="155390" y="85644"/>
                  </a:lnTo>
                  <a:cubicBezTo>
                    <a:pt x="154193" y="84847"/>
                    <a:pt x="152849" y="84465"/>
                    <a:pt x="151521" y="84465"/>
                  </a:cubicBezTo>
                  <a:cubicBezTo>
                    <a:pt x="149268" y="84465"/>
                    <a:pt x="147064" y="85564"/>
                    <a:pt x="145710" y="87594"/>
                  </a:cubicBezTo>
                  <a:lnTo>
                    <a:pt x="126889" y="76839"/>
                  </a:lnTo>
                  <a:cubicBezTo>
                    <a:pt x="126956" y="76234"/>
                    <a:pt x="127023" y="75696"/>
                    <a:pt x="126956" y="75158"/>
                  </a:cubicBezTo>
                  <a:cubicBezTo>
                    <a:pt x="126584" y="72370"/>
                    <a:pt x="124300" y="70857"/>
                    <a:pt x="122015" y="70857"/>
                  </a:cubicBezTo>
                  <a:cubicBezTo>
                    <a:pt x="120168" y="70857"/>
                    <a:pt x="118319" y="71845"/>
                    <a:pt x="117478" y="73948"/>
                  </a:cubicBezTo>
                  <a:lnTo>
                    <a:pt x="110622" y="73276"/>
                  </a:lnTo>
                  <a:cubicBezTo>
                    <a:pt x="110756" y="72671"/>
                    <a:pt x="110823" y="71999"/>
                    <a:pt x="110756" y="71394"/>
                  </a:cubicBezTo>
                  <a:cubicBezTo>
                    <a:pt x="110387" y="68813"/>
                    <a:pt x="108109" y="66906"/>
                    <a:pt x="105563" y="66906"/>
                  </a:cubicBezTo>
                  <a:cubicBezTo>
                    <a:pt x="105324" y="66906"/>
                    <a:pt x="105083" y="66923"/>
                    <a:pt x="104841" y="66957"/>
                  </a:cubicBezTo>
                  <a:cubicBezTo>
                    <a:pt x="104101" y="67025"/>
                    <a:pt x="103362" y="67294"/>
                    <a:pt x="102757" y="67697"/>
                  </a:cubicBezTo>
                  <a:lnTo>
                    <a:pt x="90456" y="39129"/>
                  </a:lnTo>
                  <a:cubicBezTo>
                    <a:pt x="96734" y="36513"/>
                    <a:pt x="94677" y="27344"/>
                    <a:pt x="88185" y="27344"/>
                  </a:cubicBezTo>
                  <a:cubicBezTo>
                    <a:pt x="88005" y="27344"/>
                    <a:pt x="87820" y="27351"/>
                    <a:pt x="87633" y="27365"/>
                  </a:cubicBezTo>
                  <a:cubicBezTo>
                    <a:pt x="80709" y="27903"/>
                    <a:pt x="79902" y="37784"/>
                    <a:pt x="86692" y="39398"/>
                  </a:cubicBezTo>
                  <a:lnTo>
                    <a:pt x="86423" y="49144"/>
                  </a:lnTo>
                  <a:cubicBezTo>
                    <a:pt x="86221" y="49144"/>
                    <a:pt x="86019" y="49144"/>
                    <a:pt x="85885" y="49212"/>
                  </a:cubicBezTo>
                  <a:cubicBezTo>
                    <a:pt x="83868" y="49480"/>
                    <a:pt x="82255" y="51026"/>
                    <a:pt x="81986" y="53043"/>
                  </a:cubicBezTo>
                  <a:lnTo>
                    <a:pt x="63568" y="53715"/>
                  </a:lnTo>
                  <a:lnTo>
                    <a:pt x="63568" y="53446"/>
                  </a:lnTo>
                  <a:cubicBezTo>
                    <a:pt x="63245" y="51247"/>
                    <a:pt x="61364" y="49607"/>
                    <a:pt x="59186" y="49607"/>
                  </a:cubicBezTo>
                  <a:cubicBezTo>
                    <a:pt x="59101" y="49607"/>
                    <a:pt x="59016" y="49610"/>
                    <a:pt x="58930" y="49615"/>
                  </a:cubicBezTo>
                  <a:lnTo>
                    <a:pt x="56308" y="34759"/>
                  </a:lnTo>
                  <a:cubicBezTo>
                    <a:pt x="60005" y="34222"/>
                    <a:pt x="62627" y="30928"/>
                    <a:pt x="62358" y="27231"/>
                  </a:cubicBezTo>
                  <a:cubicBezTo>
                    <a:pt x="62030" y="23553"/>
                    <a:pt x="59006" y="20773"/>
                    <a:pt x="55356" y="20773"/>
                  </a:cubicBezTo>
                  <a:cubicBezTo>
                    <a:pt x="55270" y="20773"/>
                    <a:pt x="55185" y="20775"/>
                    <a:pt x="55098" y="20778"/>
                  </a:cubicBezTo>
                  <a:lnTo>
                    <a:pt x="55905" y="10225"/>
                  </a:lnTo>
                  <a:lnTo>
                    <a:pt x="56107" y="10225"/>
                  </a:lnTo>
                  <a:cubicBezTo>
                    <a:pt x="58863" y="9821"/>
                    <a:pt x="60812" y="7401"/>
                    <a:pt x="60543" y="4645"/>
                  </a:cubicBezTo>
                  <a:cubicBezTo>
                    <a:pt x="60348" y="1976"/>
                    <a:pt x="58072" y="1"/>
                    <a:pt x="55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90" name="Google Shape;90;p11"/>
          <p:cNvCxnSpPr/>
          <p:nvPr/>
        </p:nvCxnSpPr>
        <p:spPr>
          <a:xfrm>
            <a:off x="2533050" y="3626444"/>
            <a:ext cx="4077900" cy="0"/>
          </a:xfrm>
          <a:prstGeom prst="straightConnector1">
            <a:avLst/>
          </a:prstGeom>
          <a:noFill/>
          <a:ln w="28575" cap="flat" cmpd="sng">
            <a:solidFill>
              <a:srgbClr val="A8BBBF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Bullet Points">
  <p:cSld name="CUSTOM"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Google Shape;93;p13"/>
          <p:cNvSpPr/>
          <p:nvPr/>
        </p:nvSpPr>
        <p:spPr>
          <a:xfrm rot="10800000">
            <a:off x="5918600" y="327307"/>
            <a:ext cx="3689376" cy="1271911"/>
          </a:xfrm>
          <a:custGeom>
            <a:avLst/>
            <a:gdLst/>
            <a:ahLst/>
            <a:cxnLst/>
            <a:rect l="l" t="t" r="r" b="b"/>
            <a:pathLst>
              <a:path w="286109" h="98636" extrusionOk="0">
                <a:moveTo>
                  <a:pt x="55426" y="1"/>
                </a:moveTo>
                <a:cubicBezTo>
                  <a:pt x="55339" y="1"/>
                  <a:pt x="55253" y="3"/>
                  <a:pt x="55166" y="7"/>
                </a:cubicBezTo>
                <a:cubicBezTo>
                  <a:pt x="48713" y="343"/>
                  <a:pt x="48645" y="10023"/>
                  <a:pt x="55300" y="10225"/>
                </a:cubicBezTo>
                <a:lnTo>
                  <a:pt x="54561" y="20845"/>
                </a:lnTo>
                <a:lnTo>
                  <a:pt x="54359" y="20845"/>
                </a:lnTo>
                <a:cubicBezTo>
                  <a:pt x="50595" y="21316"/>
                  <a:pt x="47906" y="24744"/>
                  <a:pt x="48242" y="28508"/>
                </a:cubicBezTo>
                <a:cubicBezTo>
                  <a:pt x="48627" y="32106"/>
                  <a:pt x="51654" y="34844"/>
                  <a:pt x="55208" y="34844"/>
                </a:cubicBezTo>
                <a:cubicBezTo>
                  <a:pt x="55372" y="34844"/>
                  <a:pt x="55537" y="34839"/>
                  <a:pt x="55703" y="34827"/>
                </a:cubicBezTo>
                <a:lnTo>
                  <a:pt x="58325" y="49749"/>
                </a:lnTo>
                <a:cubicBezTo>
                  <a:pt x="56107" y="50153"/>
                  <a:pt x="54561" y="52304"/>
                  <a:pt x="54897" y="54589"/>
                </a:cubicBezTo>
                <a:cubicBezTo>
                  <a:pt x="54964" y="54992"/>
                  <a:pt x="55031" y="55329"/>
                  <a:pt x="55166" y="55665"/>
                </a:cubicBezTo>
                <a:lnTo>
                  <a:pt x="45486" y="59765"/>
                </a:lnTo>
                <a:cubicBezTo>
                  <a:pt x="44175" y="57440"/>
                  <a:pt x="41753" y="56067"/>
                  <a:pt x="39159" y="56067"/>
                </a:cubicBezTo>
                <a:cubicBezTo>
                  <a:pt x="38828" y="56067"/>
                  <a:pt x="38494" y="56089"/>
                  <a:pt x="38159" y="56135"/>
                </a:cubicBezTo>
                <a:cubicBezTo>
                  <a:pt x="37420" y="56270"/>
                  <a:pt x="36613" y="56471"/>
                  <a:pt x="35941" y="56807"/>
                </a:cubicBezTo>
                <a:lnTo>
                  <a:pt x="23707" y="36104"/>
                </a:lnTo>
                <a:cubicBezTo>
                  <a:pt x="27001" y="33818"/>
                  <a:pt x="26597" y="28777"/>
                  <a:pt x="22900" y="27097"/>
                </a:cubicBezTo>
                <a:cubicBezTo>
                  <a:pt x="22205" y="26793"/>
                  <a:pt x="21498" y="26654"/>
                  <a:pt x="20812" y="26654"/>
                </a:cubicBezTo>
                <a:cubicBezTo>
                  <a:pt x="17848" y="26654"/>
                  <a:pt x="15271" y="29254"/>
                  <a:pt x="15708" y="32474"/>
                </a:cubicBezTo>
                <a:cubicBezTo>
                  <a:pt x="15775" y="33348"/>
                  <a:pt x="16111" y="34155"/>
                  <a:pt x="16649" y="34827"/>
                </a:cubicBezTo>
                <a:lnTo>
                  <a:pt x="8179" y="40742"/>
                </a:lnTo>
                <a:cubicBezTo>
                  <a:pt x="7308" y="39708"/>
                  <a:pt x="6256" y="39276"/>
                  <a:pt x="5240" y="39276"/>
                </a:cubicBezTo>
                <a:cubicBezTo>
                  <a:pt x="2490" y="39276"/>
                  <a:pt x="1" y="42436"/>
                  <a:pt x="2062" y="45380"/>
                </a:cubicBezTo>
                <a:cubicBezTo>
                  <a:pt x="2876" y="46551"/>
                  <a:pt x="3989" y="47042"/>
                  <a:pt x="5089" y="47042"/>
                </a:cubicBezTo>
                <a:cubicBezTo>
                  <a:pt x="7714" y="47042"/>
                  <a:pt x="10268" y="44244"/>
                  <a:pt x="8515" y="41213"/>
                </a:cubicBezTo>
                <a:lnTo>
                  <a:pt x="16985" y="35297"/>
                </a:lnTo>
                <a:cubicBezTo>
                  <a:pt x="17983" y="36353"/>
                  <a:pt x="19390" y="36949"/>
                  <a:pt x="20849" y="36949"/>
                </a:cubicBezTo>
                <a:cubicBezTo>
                  <a:pt x="21062" y="36949"/>
                  <a:pt x="21275" y="36936"/>
                  <a:pt x="21489" y="36910"/>
                </a:cubicBezTo>
                <a:cubicBezTo>
                  <a:pt x="22026" y="36776"/>
                  <a:pt x="22631" y="36642"/>
                  <a:pt x="23169" y="36373"/>
                </a:cubicBezTo>
                <a:lnTo>
                  <a:pt x="35403" y="57143"/>
                </a:lnTo>
                <a:cubicBezTo>
                  <a:pt x="31908" y="59227"/>
                  <a:pt x="30832" y="63798"/>
                  <a:pt x="33050" y="67226"/>
                </a:cubicBezTo>
                <a:lnTo>
                  <a:pt x="22497" y="75629"/>
                </a:lnTo>
                <a:cubicBezTo>
                  <a:pt x="21572" y="74125"/>
                  <a:pt x="19962" y="73329"/>
                  <a:pt x="18338" y="73329"/>
                </a:cubicBezTo>
                <a:cubicBezTo>
                  <a:pt x="17130" y="73329"/>
                  <a:pt x="15915" y="73770"/>
                  <a:pt x="14968" y="74688"/>
                </a:cubicBezTo>
                <a:cubicBezTo>
                  <a:pt x="12683" y="76771"/>
                  <a:pt x="12885" y="80468"/>
                  <a:pt x="15372" y="82283"/>
                </a:cubicBezTo>
                <a:lnTo>
                  <a:pt x="10734" y="86989"/>
                </a:lnTo>
                <a:cubicBezTo>
                  <a:pt x="10599" y="86955"/>
                  <a:pt x="10448" y="86938"/>
                  <a:pt x="10297" y="86938"/>
                </a:cubicBezTo>
                <a:cubicBezTo>
                  <a:pt x="10145" y="86938"/>
                  <a:pt x="9994" y="86955"/>
                  <a:pt x="9860" y="86989"/>
                </a:cubicBezTo>
                <a:lnTo>
                  <a:pt x="9860" y="86921"/>
                </a:lnTo>
                <a:cubicBezTo>
                  <a:pt x="7574" y="87190"/>
                  <a:pt x="6768" y="90081"/>
                  <a:pt x="8582" y="91492"/>
                </a:cubicBezTo>
                <a:cubicBezTo>
                  <a:pt x="9051" y="91839"/>
                  <a:pt x="9569" y="91994"/>
                  <a:pt x="10073" y="91994"/>
                </a:cubicBezTo>
                <a:cubicBezTo>
                  <a:pt x="11524" y="91994"/>
                  <a:pt x="12865" y="90718"/>
                  <a:pt x="12616" y="89072"/>
                </a:cubicBezTo>
                <a:cubicBezTo>
                  <a:pt x="12481" y="88266"/>
                  <a:pt x="12011" y="87594"/>
                  <a:pt x="11338" y="87190"/>
                </a:cubicBezTo>
                <a:lnTo>
                  <a:pt x="15842" y="82619"/>
                </a:lnTo>
                <a:cubicBezTo>
                  <a:pt x="16595" y="83050"/>
                  <a:pt x="17434" y="83265"/>
                  <a:pt x="18290" y="83265"/>
                </a:cubicBezTo>
                <a:cubicBezTo>
                  <a:pt x="18504" y="83265"/>
                  <a:pt x="18719" y="83251"/>
                  <a:pt x="18934" y="83224"/>
                </a:cubicBezTo>
                <a:cubicBezTo>
                  <a:pt x="19674" y="83090"/>
                  <a:pt x="20413" y="82821"/>
                  <a:pt x="21018" y="82418"/>
                </a:cubicBezTo>
                <a:lnTo>
                  <a:pt x="25186" y="87123"/>
                </a:lnTo>
                <a:cubicBezTo>
                  <a:pt x="23918" y="88887"/>
                  <a:pt x="25362" y="91102"/>
                  <a:pt x="27182" y="91102"/>
                </a:cubicBezTo>
                <a:cubicBezTo>
                  <a:pt x="27582" y="91102"/>
                  <a:pt x="28001" y="90995"/>
                  <a:pt x="28412" y="90753"/>
                </a:cubicBezTo>
                <a:cubicBezTo>
                  <a:pt x="30658" y="89406"/>
                  <a:pt x="29658" y="86159"/>
                  <a:pt x="27223" y="86159"/>
                </a:cubicBezTo>
                <a:cubicBezTo>
                  <a:pt x="27108" y="86159"/>
                  <a:pt x="26988" y="86167"/>
                  <a:pt x="26866" y="86182"/>
                </a:cubicBezTo>
                <a:cubicBezTo>
                  <a:pt x="26463" y="86249"/>
                  <a:pt x="25992" y="86384"/>
                  <a:pt x="25656" y="86720"/>
                </a:cubicBezTo>
                <a:lnTo>
                  <a:pt x="21556" y="82082"/>
                </a:lnTo>
                <a:cubicBezTo>
                  <a:pt x="22833" y="80939"/>
                  <a:pt x="23438" y="79258"/>
                  <a:pt x="23236" y="77645"/>
                </a:cubicBezTo>
                <a:cubicBezTo>
                  <a:pt x="23169" y="77107"/>
                  <a:pt x="23035" y="76637"/>
                  <a:pt x="22833" y="76234"/>
                </a:cubicBezTo>
                <a:lnTo>
                  <a:pt x="33386" y="67764"/>
                </a:lnTo>
                <a:cubicBezTo>
                  <a:pt x="34804" y="69536"/>
                  <a:pt x="36947" y="70581"/>
                  <a:pt x="39179" y="70581"/>
                </a:cubicBezTo>
                <a:cubicBezTo>
                  <a:pt x="39488" y="70581"/>
                  <a:pt x="39798" y="70561"/>
                  <a:pt x="40108" y="70520"/>
                </a:cubicBezTo>
                <a:cubicBezTo>
                  <a:pt x="45015" y="69915"/>
                  <a:pt x="47839" y="64672"/>
                  <a:pt x="45755" y="60303"/>
                </a:cubicBezTo>
                <a:lnTo>
                  <a:pt x="55434" y="56270"/>
                </a:lnTo>
                <a:cubicBezTo>
                  <a:pt x="56219" y="57598"/>
                  <a:pt x="57709" y="58384"/>
                  <a:pt x="59271" y="58384"/>
                </a:cubicBezTo>
                <a:cubicBezTo>
                  <a:pt x="59448" y="58384"/>
                  <a:pt x="59626" y="58374"/>
                  <a:pt x="59804" y="58353"/>
                </a:cubicBezTo>
                <a:cubicBezTo>
                  <a:pt x="60543" y="58219"/>
                  <a:pt x="61283" y="57950"/>
                  <a:pt x="61888" y="57480"/>
                </a:cubicBezTo>
                <a:lnTo>
                  <a:pt x="70492" y="67361"/>
                </a:lnTo>
                <a:cubicBezTo>
                  <a:pt x="67467" y="69713"/>
                  <a:pt x="66996" y="74083"/>
                  <a:pt x="69282" y="77175"/>
                </a:cubicBezTo>
                <a:cubicBezTo>
                  <a:pt x="70672" y="78963"/>
                  <a:pt x="72767" y="79905"/>
                  <a:pt x="74887" y="79905"/>
                </a:cubicBezTo>
                <a:cubicBezTo>
                  <a:pt x="76353" y="79905"/>
                  <a:pt x="77831" y="79454"/>
                  <a:pt x="79096" y="78519"/>
                </a:cubicBezTo>
                <a:cubicBezTo>
                  <a:pt x="82188" y="76301"/>
                  <a:pt x="82927" y="71932"/>
                  <a:pt x="80709" y="68772"/>
                </a:cubicBezTo>
                <a:cubicBezTo>
                  <a:pt x="79330" y="66808"/>
                  <a:pt x="77145" y="65753"/>
                  <a:pt x="74931" y="65753"/>
                </a:cubicBezTo>
                <a:cubicBezTo>
                  <a:pt x="73583" y="65753"/>
                  <a:pt x="72224" y="66144"/>
                  <a:pt x="71029" y="66957"/>
                </a:cubicBezTo>
                <a:lnTo>
                  <a:pt x="62358" y="57076"/>
                </a:lnTo>
                <a:cubicBezTo>
                  <a:pt x="63097" y="56337"/>
                  <a:pt x="63568" y="55396"/>
                  <a:pt x="63702" y="54320"/>
                </a:cubicBezTo>
                <a:lnTo>
                  <a:pt x="81986" y="53648"/>
                </a:lnTo>
                <a:cubicBezTo>
                  <a:pt x="81986" y="53850"/>
                  <a:pt x="81986" y="54119"/>
                  <a:pt x="81986" y="54387"/>
                </a:cubicBezTo>
                <a:cubicBezTo>
                  <a:pt x="82336" y="56833"/>
                  <a:pt x="84416" y="58314"/>
                  <a:pt x="86549" y="58314"/>
                </a:cubicBezTo>
                <a:cubicBezTo>
                  <a:pt x="87700" y="58314"/>
                  <a:pt x="88865" y="57884"/>
                  <a:pt x="89784" y="56942"/>
                </a:cubicBezTo>
                <a:cubicBezTo>
                  <a:pt x="92472" y="54186"/>
                  <a:pt x="90792" y="49615"/>
                  <a:pt x="87028" y="49212"/>
                </a:cubicBezTo>
                <a:lnTo>
                  <a:pt x="87296" y="39532"/>
                </a:lnTo>
                <a:cubicBezTo>
                  <a:pt x="87599" y="39566"/>
                  <a:pt x="87885" y="39582"/>
                  <a:pt x="88162" y="39582"/>
                </a:cubicBezTo>
                <a:cubicBezTo>
                  <a:pt x="88439" y="39582"/>
                  <a:pt x="88708" y="39566"/>
                  <a:pt x="88977" y="39532"/>
                </a:cubicBezTo>
                <a:cubicBezTo>
                  <a:pt x="89313" y="39465"/>
                  <a:pt x="89649" y="39398"/>
                  <a:pt x="89918" y="39330"/>
                </a:cubicBezTo>
                <a:lnTo>
                  <a:pt x="102286" y="68033"/>
                </a:lnTo>
                <a:cubicBezTo>
                  <a:pt x="99598" y="70251"/>
                  <a:pt x="99732" y="74352"/>
                  <a:pt x="102555" y="76368"/>
                </a:cubicBezTo>
                <a:cubicBezTo>
                  <a:pt x="103482" y="77030"/>
                  <a:pt x="104531" y="77337"/>
                  <a:pt x="105563" y="77337"/>
                </a:cubicBezTo>
                <a:cubicBezTo>
                  <a:pt x="107677" y="77337"/>
                  <a:pt x="109719" y="76049"/>
                  <a:pt x="110487" y="73881"/>
                </a:cubicBezTo>
                <a:lnTo>
                  <a:pt x="117276" y="74553"/>
                </a:lnTo>
                <a:cubicBezTo>
                  <a:pt x="117075" y="75158"/>
                  <a:pt x="117075" y="75830"/>
                  <a:pt x="117142" y="76503"/>
                </a:cubicBezTo>
                <a:cubicBezTo>
                  <a:pt x="117344" y="78116"/>
                  <a:pt x="118352" y="79527"/>
                  <a:pt x="119898" y="80267"/>
                </a:cubicBezTo>
                <a:lnTo>
                  <a:pt x="116335" y="88199"/>
                </a:lnTo>
                <a:cubicBezTo>
                  <a:pt x="115955" y="88102"/>
                  <a:pt x="115593" y="88057"/>
                  <a:pt x="115251" y="88057"/>
                </a:cubicBezTo>
                <a:cubicBezTo>
                  <a:pt x="111294" y="88057"/>
                  <a:pt x="109977" y="94035"/>
                  <a:pt x="114184" y="95458"/>
                </a:cubicBezTo>
                <a:cubicBezTo>
                  <a:pt x="114653" y="95617"/>
                  <a:pt x="115101" y="95689"/>
                  <a:pt x="115523" y="95689"/>
                </a:cubicBezTo>
                <a:cubicBezTo>
                  <a:pt x="119218" y="95689"/>
                  <a:pt x="120915" y="90150"/>
                  <a:pt x="116873" y="88400"/>
                </a:cubicBezTo>
                <a:lnTo>
                  <a:pt x="120436" y="80468"/>
                </a:lnTo>
                <a:cubicBezTo>
                  <a:pt x="120978" y="80649"/>
                  <a:pt x="121525" y="80735"/>
                  <a:pt x="122061" y="80735"/>
                </a:cubicBezTo>
                <a:cubicBezTo>
                  <a:pt x="124119" y="80735"/>
                  <a:pt x="126008" y="79470"/>
                  <a:pt x="126754" y="77444"/>
                </a:cubicBezTo>
                <a:lnTo>
                  <a:pt x="145441" y="88199"/>
                </a:lnTo>
                <a:cubicBezTo>
                  <a:pt x="142736" y="92995"/>
                  <a:pt x="146330" y="98635"/>
                  <a:pt x="151491" y="98635"/>
                </a:cubicBezTo>
                <a:cubicBezTo>
                  <a:pt x="151972" y="98635"/>
                  <a:pt x="152466" y="98586"/>
                  <a:pt x="152970" y="98483"/>
                </a:cubicBezTo>
                <a:cubicBezTo>
                  <a:pt x="158885" y="97273"/>
                  <a:pt x="160700" y="89677"/>
                  <a:pt x="155928" y="85980"/>
                </a:cubicBezTo>
                <a:lnTo>
                  <a:pt x="160162" y="79527"/>
                </a:lnTo>
                <a:cubicBezTo>
                  <a:pt x="160991" y="80094"/>
                  <a:pt x="161918" y="80356"/>
                  <a:pt x="162828" y="80356"/>
                </a:cubicBezTo>
                <a:cubicBezTo>
                  <a:pt x="164944" y="80356"/>
                  <a:pt x="166972" y="78940"/>
                  <a:pt x="167489" y="76637"/>
                </a:cubicBezTo>
                <a:lnTo>
                  <a:pt x="181337" y="80468"/>
                </a:lnTo>
                <a:cubicBezTo>
                  <a:pt x="179159" y="85197"/>
                  <a:pt x="182798" y="90386"/>
                  <a:pt x="187722" y="90386"/>
                </a:cubicBezTo>
                <a:cubicBezTo>
                  <a:pt x="188118" y="90386"/>
                  <a:pt x="188522" y="90352"/>
                  <a:pt x="188932" y="90282"/>
                </a:cubicBezTo>
                <a:cubicBezTo>
                  <a:pt x="194512" y="89341"/>
                  <a:pt x="196730" y="82552"/>
                  <a:pt x="192831" y="78452"/>
                </a:cubicBezTo>
                <a:lnTo>
                  <a:pt x="203183" y="70318"/>
                </a:lnTo>
                <a:cubicBezTo>
                  <a:pt x="204490" y="72160"/>
                  <a:pt x="206637" y="73267"/>
                  <a:pt x="208929" y="73267"/>
                </a:cubicBezTo>
                <a:cubicBezTo>
                  <a:pt x="209230" y="73267"/>
                  <a:pt x="209533" y="73248"/>
                  <a:pt x="209838" y="73209"/>
                </a:cubicBezTo>
                <a:cubicBezTo>
                  <a:pt x="210779" y="73074"/>
                  <a:pt x="211720" y="72738"/>
                  <a:pt x="212594" y="72200"/>
                </a:cubicBezTo>
                <a:lnTo>
                  <a:pt x="218374" y="82888"/>
                </a:lnTo>
                <a:cubicBezTo>
                  <a:pt x="214161" y="85618"/>
                  <a:pt x="216601" y="91701"/>
                  <a:pt x="220885" y="91701"/>
                </a:cubicBezTo>
                <a:cubicBezTo>
                  <a:pt x="221454" y="91701"/>
                  <a:pt x="222054" y="91594"/>
                  <a:pt x="222677" y="91358"/>
                </a:cubicBezTo>
                <a:cubicBezTo>
                  <a:pt x="227798" y="89438"/>
                  <a:pt x="226213" y="82092"/>
                  <a:pt x="221116" y="82092"/>
                </a:cubicBezTo>
                <a:cubicBezTo>
                  <a:pt x="220861" y="82092"/>
                  <a:pt x="220596" y="82110"/>
                  <a:pt x="220324" y="82149"/>
                </a:cubicBezTo>
                <a:cubicBezTo>
                  <a:pt x="219853" y="82216"/>
                  <a:pt x="219383" y="82351"/>
                  <a:pt x="218912" y="82552"/>
                </a:cubicBezTo>
                <a:lnTo>
                  <a:pt x="213131" y="71864"/>
                </a:lnTo>
                <a:cubicBezTo>
                  <a:pt x="216089" y="69646"/>
                  <a:pt x="216828" y="65479"/>
                  <a:pt x="214812" y="62319"/>
                </a:cubicBezTo>
                <a:lnTo>
                  <a:pt x="240960" y="47531"/>
                </a:lnTo>
                <a:cubicBezTo>
                  <a:pt x="242347" y="51556"/>
                  <a:pt x="246083" y="53914"/>
                  <a:pt x="249953" y="53914"/>
                </a:cubicBezTo>
                <a:cubicBezTo>
                  <a:pt x="251900" y="53914"/>
                  <a:pt x="253882" y="53317"/>
                  <a:pt x="255614" y="52035"/>
                </a:cubicBezTo>
                <a:lnTo>
                  <a:pt x="265966" y="67495"/>
                </a:lnTo>
                <a:cubicBezTo>
                  <a:pt x="262807" y="69041"/>
                  <a:pt x="261933" y="73142"/>
                  <a:pt x="264084" y="75898"/>
                </a:cubicBezTo>
                <a:cubicBezTo>
                  <a:pt x="265166" y="77284"/>
                  <a:pt x="266758" y="77973"/>
                  <a:pt x="268365" y="77973"/>
                </a:cubicBezTo>
                <a:cubicBezTo>
                  <a:pt x="269952" y="77973"/>
                  <a:pt x="271552" y="77301"/>
                  <a:pt x="272688" y="75965"/>
                </a:cubicBezTo>
                <a:lnTo>
                  <a:pt x="278872" y="82888"/>
                </a:lnTo>
                <a:cubicBezTo>
                  <a:pt x="278267" y="83561"/>
                  <a:pt x="277998" y="84434"/>
                  <a:pt x="278065" y="85375"/>
                </a:cubicBezTo>
                <a:cubicBezTo>
                  <a:pt x="278313" y="87028"/>
                  <a:pt x="279704" y="87995"/>
                  <a:pt x="281114" y="87995"/>
                </a:cubicBezTo>
                <a:cubicBezTo>
                  <a:pt x="281998" y="87995"/>
                  <a:pt x="282889" y="87616"/>
                  <a:pt x="283510" y="86787"/>
                </a:cubicBezTo>
                <a:cubicBezTo>
                  <a:pt x="285104" y="84747"/>
                  <a:pt x="283554" y="81921"/>
                  <a:pt x="281096" y="81921"/>
                </a:cubicBezTo>
                <a:cubicBezTo>
                  <a:pt x="280963" y="81921"/>
                  <a:pt x="280826" y="81930"/>
                  <a:pt x="280687" y="81947"/>
                </a:cubicBezTo>
                <a:cubicBezTo>
                  <a:pt x="280216" y="82014"/>
                  <a:pt x="279746" y="82216"/>
                  <a:pt x="279343" y="82485"/>
                </a:cubicBezTo>
                <a:lnTo>
                  <a:pt x="273024" y="75494"/>
                </a:lnTo>
                <a:cubicBezTo>
                  <a:pt x="274368" y="73478"/>
                  <a:pt x="274234" y="70856"/>
                  <a:pt x="272688" y="68974"/>
                </a:cubicBezTo>
                <a:lnTo>
                  <a:pt x="279679" y="64201"/>
                </a:lnTo>
                <a:cubicBezTo>
                  <a:pt x="280351" y="65042"/>
                  <a:pt x="281190" y="65395"/>
                  <a:pt x="282008" y="65395"/>
                </a:cubicBezTo>
                <a:cubicBezTo>
                  <a:pt x="284131" y="65395"/>
                  <a:pt x="286109" y="63017"/>
                  <a:pt x="284653" y="60639"/>
                </a:cubicBezTo>
                <a:cubicBezTo>
                  <a:pt x="284007" y="59639"/>
                  <a:pt x="283084" y="59220"/>
                  <a:pt x="282169" y="59220"/>
                </a:cubicBezTo>
                <a:cubicBezTo>
                  <a:pt x="280132" y="59220"/>
                  <a:pt x="278136" y="61298"/>
                  <a:pt x="279343" y="63664"/>
                </a:cubicBezTo>
                <a:lnTo>
                  <a:pt x="272285" y="68503"/>
                </a:lnTo>
                <a:cubicBezTo>
                  <a:pt x="271201" y="67467"/>
                  <a:pt x="269788" y="66926"/>
                  <a:pt x="268346" y="66926"/>
                </a:cubicBezTo>
                <a:cubicBezTo>
                  <a:pt x="267729" y="66926"/>
                  <a:pt x="267107" y="67025"/>
                  <a:pt x="266504" y="67226"/>
                </a:cubicBezTo>
                <a:lnTo>
                  <a:pt x="256085" y="51699"/>
                </a:lnTo>
                <a:cubicBezTo>
                  <a:pt x="261664" y="46993"/>
                  <a:pt x="260118" y="38120"/>
                  <a:pt x="253396" y="35499"/>
                </a:cubicBezTo>
                <a:cubicBezTo>
                  <a:pt x="252239" y="35052"/>
                  <a:pt x="251075" y="34846"/>
                  <a:pt x="249944" y="34846"/>
                </a:cubicBezTo>
                <a:cubicBezTo>
                  <a:pt x="244434" y="34846"/>
                  <a:pt x="239709" y="39749"/>
                  <a:pt x="240490" y="45716"/>
                </a:cubicBezTo>
                <a:cubicBezTo>
                  <a:pt x="240557" y="46119"/>
                  <a:pt x="240691" y="46523"/>
                  <a:pt x="240759" y="46926"/>
                </a:cubicBezTo>
                <a:lnTo>
                  <a:pt x="214409" y="61849"/>
                </a:lnTo>
                <a:cubicBezTo>
                  <a:pt x="213088" y="60126"/>
                  <a:pt x="211081" y="59140"/>
                  <a:pt x="208974" y="59140"/>
                </a:cubicBezTo>
                <a:cubicBezTo>
                  <a:pt x="208614" y="59140"/>
                  <a:pt x="208251" y="59168"/>
                  <a:pt x="207888" y="59227"/>
                </a:cubicBezTo>
                <a:cubicBezTo>
                  <a:pt x="206342" y="59429"/>
                  <a:pt x="204931" y="60168"/>
                  <a:pt x="203788" y="61311"/>
                </a:cubicBezTo>
                <a:lnTo>
                  <a:pt x="180933" y="46052"/>
                </a:lnTo>
                <a:cubicBezTo>
                  <a:pt x="181605" y="42960"/>
                  <a:pt x="179723" y="40003"/>
                  <a:pt x="176698" y="39263"/>
                </a:cubicBezTo>
                <a:cubicBezTo>
                  <a:pt x="176242" y="39151"/>
                  <a:pt x="175785" y="39098"/>
                  <a:pt x="175335" y="39098"/>
                </a:cubicBezTo>
                <a:cubicBezTo>
                  <a:pt x="172810" y="39098"/>
                  <a:pt x="170527" y="40785"/>
                  <a:pt x="169842" y="43296"/>
                </a:cubicBezTo>
                <a:cubicBezTo>
                  <a:pt x="169035" y="46321"/>
                  <a:pt x="170716" y="49413"/>
                  <a:pt x="173674" y="50287"/>
                </a:cubicBezTo>
                <a:cubicBezTo>
                  <a:pt x="174217" y="50448"/>
                  <a:pt x="174768" y="50524"/>
                  <a:pt x="175311" y="50524"/>
                </a:cubicBezTo>
                <a:cubicBezTo>
                  <a:pt x="177720" y="50524"/>
                  <a:pt x="179976" y="49016"/>
                  <a:pt x="180799" y="46657"/>
                </a:cubicBezTo>
                <a:lnTo>
                  <a:pt x="203385" y="61782"/>
                </a:lnTo>
                <a:cubicBezTo>
                  <a:pt x="202175" y="63260"/>
                  <a:pt x="201637" y="65210"/>
                  <a:pt x="201906" y="67159"/>
                </a:cubicBezTo>
                <a:cubicBezTo>
                  <a:pt x="201973" y="68100"/>
                  <a:pt x="202309" y="68974"/>
                  <a:pt x="202780" y="69781"/>
                </a:cubicBezTo>
                <a:lnTo>
                  <a:pt x="192428" y="78049"/>
                </a:lnTo>
                <a:cubicBezTo>
                  <a:pt x="191046" y="76856"/>
                  <a:pt x="189369" y="76287"/>
                  <a:pt x="187719" y="76287"/>
                </a:cubicBezTo>
                <a:cubicBezTo>
                  <a:pt x="185275" y="76287"/>
                  <a:pt x="182889" y="77536"/>
                  <a:pt x="181605" y="79863"/>
                </a:cubicBezTo>
                <a:lnTo>
                  <a:pt x="167557" y="76032"/>
                </a:lnTo>
                <a:cubicBezTo>
                  <a:pt x="167557" y="75696"/>
                  <a:pt x="167557" y="75293"/>
                  <a:pt x="167557" y="74956"/>
                </a:cubicBezTo>
                <a:cubicBezTo>
                  <a:pt x="167422" y="74150"/>
                  <a:pt x="167086" y="73410"/>
                  <a:pt x="166615" y="72738"/>
                </a:cubicBezTo>
                <a:lnTo>
                  <a:pt x="180395" y="63260"/>
                </a:lnTo>
                <a:cubicBezTo>
                  <a:pt x="181318" y="65203"/>
                  <a:pt x="182951" y="66031"/>
                  <a:pt x="184581" y="66031"/>
                </a:cubicBezTo>
                <a:cubicBezTo>
                  <a:pt x="187465" y="66031"/>
                  <a:pt x="190342" y="63439"/>
                  <a:pt x="189268" y="59832"/>
                </a:cubicBezTo>
                <a:cubicBezTo>
                  <a:pt x="188565" y="57468"/>
                  <a:pt x="186683" y="56412"/>
                  <a:pt x="184792" y="56412"/>
                </a:cubicBezTo>
                <a:cubicBezTo>
                  <a:pt x="182167" y="56412"/>
                  <a:pt x="179523" y="58449"/>
                  <a:pt x="179992" y="61849"/>
                </a:cubicBezTo>
                <a:cubicBezTo>
                  <a:pt x="179992" y="62185"/>
                  <a:pt x="180059" y="62454"/>
                  <a:pt x="180194" y="62723"/>
                </a:cubicBezTo>
                <a:lnTo>
                  <a:pt x="166212" y="72268"/>
                </a:lnTo>
                <a:cubicBezTo>
                  <a:pt x="165263" y="71318"/>
                  <a:pt x="164013" y="70820"/>
                  <a:pt x="162767" y="70820"/>
                </a:cubicBezTo>
                <a:cubicBezTo>
                  <a:pt x="161806" y="70820"/>
                  <a:pt x="160847" y="71116"/>
                  <a:pt x="160028" y="71730"/>
                </a:cubicBezTo>
                <a:lnTo>
                  <a:pt x="150953" y="62319"/>
                </a:lnTo>
                <a:cubicBezTo>
                  <a:pt x="154760" y="57922"/>
                  <a:pt x="151645" y="51216"/>
                  <a:pt x="145989" y="51216"/>
                </a:cubicBezTo>
                <a:cubicBezTo>
                  <a:pt x="145853" y="51216"/>
                  <a:pt x="145715" y="51220"/>
                  <a:pt x="145576" y="51228"/>
                </a:cubicBezTo>
                <a:lnTo>
                  <a:pt x="144030" y="40473"/>
                </a:lnTo>
                <a:lnTo>
                  <a:pt x="144299" y="40473"/>
                </a:lnTo>
                <a:cubicBezTo>
                  <a:pt x="146853" y="40204"/>
                  <a:pt x="148735" y="38053"/>
                  <a:pt x="148668" y="35499"/>
                </a:cubicBezTo>
                <a:cubicBezTo>
                  <a:pt x="148533" y="32945"/>
                  <a:pt x="146450" y="30995"/>
                  <a:pt x="143895" y="30995"/>
                </a:cubicBezTo>
                <a:cubicBezTo>
                  <a:pt x="137913" y="30995"/>
                  <a:pt x="137375" y="39935"/>
                  <a:pt x="143492" y="40473"/>
                </a:cubicBezTo>
                <a:lnTo>
                  <a:pt x="144971" y="51295"/>
                </a:lnTo>
                <a:cubicBezTo>
                  <a:pt x="141341" y="51833"/>
                  <a:pt x="138787" y="55194"/>
                  <a:pt x="139324" y="58824"/>
                </a:cubicBezTo>
                <a:cubicBezTo>
                  <a:pt x="139813" y="62183"/>
                  <a:pt x="142632" y="64543"/>
                  <a:pt x="145866" y="64543"/>
                </a:cubicBezTo>
                <a:cubicBezTo>
                  <a:pt x="146192" y="64543"/>
                  <a:pt x="146521" y="64519"/>
                  <a:pt x="146853" y="64470"/>
                </a:cubicBezTo>
                <a:cubicBezTo>
                  <a:pt x="148265" y="64336"/>
                  <a:pt x="149542" y="63664"/>
                  <a:pt x="150550" y="62723"/>
                </a:cubicBezTo>
                <a:lnTo>
                  <a:pt x="159557" y="72133"/>
                </a:lnTo>
                <a:cubicBezTo>
                  <a:pt x="157541" y="74015"/>
                  <a:pt x="157608" y="77309"/>
                  <a:pt x="159692" y="79124"/>
                </a:cubicBezTo>
                <a:lnTo>
                  <a:pt x="155390" y="85644"/>
                </a:lnTo>
                <a:cubicBezTo>
                  <a:pt x="154193" y="84847"/>
                  <a:pt x="152849" y="84465"/>
                  <a:pt x="151521" y="84465"/>
                </a:cubicBezTo>
                <a:cubicBezTo>
                  <a:pt x="149268" y="84465"/>
                  <a:pt x="147064" y="85564"/>
                  <a:pt x="145710" y="87594"/>
                </a:cubicBezTo>
                <a:lnTo>
                  <a:pt x="126889" y="76839"/>
                </a:lnTo>
                <a:cubicBezTo>
                  <a:pt x="126956" y="76234"/>
                  <a:pt x="127023" y="75696"/>
                  <a:pt x="126956" y="75158"/>
                </a:cubicBezTo>
                <a:cubicBezTo>
                  <a:pt x="126584" y="72370"/>
                  <a:pt x="124300" y="70857"/>
                  <a:pt x="122015" y="70857"/>
                </a:cubicBezTo>
                <a:cubicBezTo>
                  <a:pt x="120168" y="70857"/>
                  <a:pt x="118319" y="71845"/>
                  <a:pt x="117478" y="73948"/>
                </a:cubicBezTo>
                <a:lnTo>
                  <a:pt x="110622" y="73276"/>
                </a:lnTo>
                <a:cubicBezTo>
                  <a:pt x="110756" y="72671"/>
                  <a:pt x="110823" y="71999"/>
                  <a:pt x="110756" y="71394"/>
                </a:cubicBezTo>
                <a:cubicBezTo>
                  <a:pt x="110387" y="68813"/>
                  <a:pt x="108109" y="66906"/>
                  <a:pt x="105563" y="66906"/>
                </a:cubicBezTo>
                <a:cubicBezTo>
                  <a:pt x="105324" y="66906"/>
                  <a:pt x="105083" y="66923"/>
                  <a:pt x="104841" y="66957"/>
                </a:cubicBezTo>
                <a:cubicBezTo>
                  <a:pt x="104101" y="67025"/>
                  <a:pt x="103362" y="67294"/>
                  <a:pt x="102757" y="67697"/>
                </a:cubicBezTo>
                <a:lnTo>
                  <a:pt x="90456" y="39129"/>
                </a:lnTo>
                <a:cubicBezTo>
                  <a:pt x="96734" y="36513"/>
                  <a:pt x="94677" y="27344"/>
                  <a:pt x="88185" y="27344"/>
                </a:cubicBezTo>
                <a:cubicBezTo>
                  <a:pt x="88005" y="27344"/>
                  <a:pt x="87820" y="27351"/>
                  <a:pt x="87633" y="27365"/>
                </a:cubicBezTo>
                <a:cubicBezTo>
                  <a:pt x="80709" y="27903"/>
                  <a:pt x="79902" y="37784"/>
                  <a:pt x="86692" y="39398"/>
                </a:cubicBezTo>
                <a:lnTo>
                  <a:pt x="86423" y="49144"/>
                </a:lnTo>
                <a:cubicBezTo>
                  <a:pt x="86221" y="49144"/>
                  <a:pt x="86019" y="49144"/>
                  <a:pt x="85885" y="49212"/>
                </a:cubicBezTo>
                <a:cubicBezTo>
                  <a:pt x="83868" y="49480"/>
                  <a:pt x="82255" y="51026"/>
                  <a:pt x="81986" y="53043"/>
                </a:cubicBezTo>
                <a:lnTo>
                  <a:pt x="63568" y="53715"/>
                </a:lnTo>
                <a:lnTo>
                  <a:pt x="63568" y="53446"/>
                </a:lnTo>
                <a:cubicBezTo>
                  <a:pt x="63245" y="51247"/>
                  <a:pt x="61364" y="49607"/>
                  <a:pt x="59186" y="49607"/>
                </a:cubicBezTo>
                <a:cubicBezTo>
                  <a:pt x="59101" y="49607"/>
                  <a:pt x="59016" y="49610"/>
                  <a:pt x="58930" y="49615"/>
                </a:cubicBezTo>
                <a:lnTo>
                  <a:pt x="56308" y="34759"/>
                </a:lnTo>
                <a:cubicBezTo>
                  <a:pt x="60005" y="34222"/>
                  <a:pt x="62627" y="30928"/>
                  <a:pt x="62358" y="27231"/>
                </a:cubicBezTo>
                <a:cubicBezTo>
                  <a:pt x="62030" y="23553"/>
                  <a:pt x="59006" y="20773"/>
                  <a:pt x="55356" y="20773"/>
                </a:cubicBezTo>
                <a:cubicBezTo>
                  <a:pt x="55270" y="20773"/>
                  <a:pt x="55185" y="20775"/>
                  <a:pt x="55098" y="20778"/>
                </a:cubicBezTo>
                <a:lnTo>
                  <a:pt x="55905" y="10225"/>
                </a:lnTo>
                <a:lnTo>
                  <a:pt x="56107" y="10225"/>
                </a:lnTo>
                <a:cubicBezTo>
                  <a:pt x="58863" y="9821"/>
                  <a:pt x="60812" y="7401"/>
                  <a:pt x="60543" y="4645"/>
                </a:cubicBezTo>
                <a:cubicBezTo>
                  <a:pt x="60348" y="1976"/>
                  <a:pt x="58072" y="1"/>
                  <a:pt x="55426" y="1"/>
                </a:cubicBezTo>
                <a:close/>
              </a:path>
            </a:pathLst>
          </a:custGeom>
          <a:solidFill>
            <a:srgbClr val="EB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94;p13"/>
          <p:cNvSpPr txBox="1">
            <a:spLocks noGrp="1"/>
          </p:cNvSpPr>
          <p:nvPr>
            <p:ph type="title"/>
          </p:nvPr>
        </p:nvSpPr>
        <p:spPr>
          <a:xfrm>
            <a:off x="720000" y="538896"/>
            <a:ext cx="7708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5" name="Google Shape;95;p13"/>
          <p:cNvSpPr txBox="1">
            <a:spLocks noGrp="1"/>
          </p:cNvSpPr>
          <p:nvPr>
            <p:ph type="body" idx="1"/>
          </p:nvPr>
        </p:nvSpPr>
        <p:spPr>
          <a:xfrm>
            <a:off x="593275" y="1247450"/>
            <a:ext cx="7830600" cy="335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200">
                <a:solidFill>
                  <a:schemeClr val="accent1"/>
                </a:solidFill>
              </a:defRPr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○"/>
              <a:defRPr sz="1200">
                <a:solidFill>
                  <a:schemeClr val="accent1"/>
                </a:solidFill>
              </a:defRPr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■"/>
              <a:defRPr sz="1200">
                <a:solidFill>
                  <a:schemeClr val="accent1"/>
                </a:solidFill>
              </a:defRPr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>
                <a:solidFill>
                  <a:schemeClr val="accent1"/>
                </a:solidFill>
              </a:defRPr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○"/>
              <a:defRPr>
                <a:solidFill>
                  <a:schemeClr val="accent1"/>
                </a:solidFill>
              </a:defRPr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■"/>
              <a:defRPr>
                <a:solidFill>
                  <a:schemeClr val="accent1"/>
                </a:solidFill>
              </a:defRPr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>
                <a:solidFill>
                  <a:schemeClr val="accent1"/>
                </a:solidFill>
              </a:defRPr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○"/>
              <a:defRPr>
                <a:solidFill>
                  <a:schemeClr val="accent1"/>
                </a:solidFill>
              </a:defRPr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200"/>
              <a:buChar char="■"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" name="Google Shape;96;p13"/>
          <p:cNvSpPr/>
          <p:nvPr/>
        </p:nvSpPr>
        <p:spPr>
          <a:xfrm rot="1802385">
            <a:off x="-2271605" y="3033652"/>
            <a:ext cx="3689236" cy="1271863"/>
          </a:xfrm>
          <a:custGeom>
            <a:avLst/>
            <a:gdLst/>
            <a:ahLst/>
            <a:cxnLst/>
            <a:rect l="l" t="t" r="r" b="b"/>
            <a:pathLst>
              <a:path w="286109" h="98636" extrusionOk="0">
                <a:moveTo>
                  <a:pt x="55426" y="1"/>
                </a:moveTo>
                <a:cubicBezTo>
                  <a:pt x="55339" y="1"/>
                  <a:pt x="55253" y="3"/>
                  <a:pt x="55166" y="7"/>
                </a:cubicBezTo>
                <a:cubicBezTo>
                  <a:pt x="48713" y="343"/>
                  <a:pt x="48645" y="10023"/>
                  <a:pt x="55300" y="10225"/>
                </a:cubicBezTo>
                <a:lnTo>
                  <a:pt x="54561" y="20845"/>
                </a:lnTo>
                <a:lnTo>
                  <a:pt x="54359" y="20845"/>
                </a:lnTo>
                <a:cubicBezTo>
                  <a:pt x="50595" y="21316"/>
                  <a:pt x="47906" y="24744"/>
                  <a:pt x="48242" y="28508"/>
                </a:cubicBezTo>
                <a:cubicBezTo>
                  <a:pt x="48627" y="32106"/>
                  <a:pt x="51654" y="34844"/>
                  <a:pt x="55208" y="34844"/>
                </a:cubicBezTo>
                <a:cubicBezTo>
                  <a:pt x="55372" y="34844"/>
                  <a:pt x="55537" y="34839"/>
                  <a:pt x="55703" y="34827"/>
                </a:cubicBezTo>
                <a:lnTo>
                  <a:pt x="58325" y="49749"/>
                </a:lnTo>
                <a:cubicBezTo>
                  <a:pt x="56107" y="50153"/>
                  <a:pt x="54561" y="52304"/>
                  <a:pt x="54897" y="54589"/>
                </a:cubicBezTo>
                <a:cubicBezTo>
                  <a:pt x="54964" y="54992"/>
                  <a:pt x="55031" y="55329"/>
                  <a:pt x="55166" y="55665"/>
                </a:cubicBezTo>
                <a:lnTo>
                  <a:pt x="45486" y="59765"/>
                </a:lnTo>
                <a:cubicBezTo>
                  <a:pt x="44175" y="57440"/>
                  <a:pt x="41753" y="56067"/>
                  <a:pt x="39159" y="56067"/>
                </a:cubicBezTo>
                <a:cubicBezTo>
                  <a:pt x="38828" y="56067"/>
                  <a:pt x="38494" y="56089"/>
                  <a:pt x="38159" y="56135"/>
                </a:cubicBezTo>
                <a:cubicBezTo>
                  <a:pt x="37420" y="56270"/>
                  <a:pt x="36613" y="56471"/>
                  <a:pt x="35941" y="56807"/>
                </a:cubicBezTo>
                <a:lnTo>
                  <a:pt x="23707" y="36104"/>
                </a:lnTo>
                <a:cubicBezTo>
                  <a:pt x="27001" y="33818"/>
                  <a:pt x="26597" y="28777"/>
                  <a:pt x="22900" y="27097"/>
                </a:cubicBezTo>
                <a:cubicBezTo>
                  <a:pt x="22205" y="26793"/>
                  <a:pt x="21498" y="26654"/>
                  <a:pt x="20812" y="26654"/>
                </a:cubicBezTo>
                <a:cubicBezTo>
                  <a:pt x="17848" y="26654"/>
                  <a:pt x="15271" y="29254"/>
                  <a:pt x="15708" y="32474"/>
                </a:cubicBezTo>
                <a:cubicBezTo>
                  <a:pt x="15775" y="33348"/>
                  <a:pt x="16111" y="34155"/>
                  <a:pt x="16649" y="34827"/>
                </a:cubicBezTo>
                <a:lnTo>
                  <a:pt x="8179" y="40742"/>
                </a:lnTo>
                <a:cubicBezTo>
                  <a:pt x="7308" y="39708"/>
                  <a:pt x="6256" y="39276"/>
                  <a:pt x="5240" y="39276"/>
                </a:cubicBezTo>
                <a:cubicBezTo>
                  <a:pt x="2490" y="39276"/>
                  <a:pt x="1" y="42436"/>
                  <a:pt x="2062" y="45380"/>
                </a:cubicBezTo>
                <a:cubicBezTo>
                  <a:pt x="2876" y="46551"/>
                  <a:pt x="3989" y="47042"/>
                  <a:pt x="5089" y="47042"/>
                </a:cubicBezTo>
                <a:cubicBezTo>
                  <a:pt x="7714" y="47042"/>
                  <a:pt x="10268" y="44244"/>
                  <a:pt x="8515" y="41213"/>
                </a:cubicBezTo>
                <a:lnTo>
                  <a:pt x="16985" y="35297"/>
                </a:lnTo>
                <a:cubicBezTo>
                  <a:pt x="17983" y="36353"/>
                  <a:pt x="19390" y="36949"/>
                  <a:pt x="20849" y="36949"/>
                </a:cubicBezTo>
                <a:cubicBezTo>
                  <a:pt x="21062" y="36949"/>
                  <a:pt x="21275" y="36936"/>
                  <a:pt x="21489" y="36910"/>
                </a:cubicBezTo>
                <a:cubicBezTo>
                  <a:pt x="22026" y="36776"/>
                  <a:pt x="22631" y="36642"/>
                  <a:pt x="23169" y="36373"/>
                </a:cubicBezTo>
                <a:lnTo>
                  <a:pt x="35403" y="57143"/>
                </a:lnTo>
                <a:cubicBezTo>
                  <a:pt x="31908" y="59227"/>
                  <a:pt x="30832" y="63798"/>
                  <a:pt x="33050" y="67226"/>
                </a:cubicBezTo>
                <a:lnTo>
                  <a:pt x="22497" y="75629"/>
                </a:lnTo>
                <a:cubicBezTo>
                  <a:pt x="21572" y="74125"/>
                  <a:pt x="19962" y="73329"/>
                  <a:pt x="18338" y="73329"/>
                </a:cubicBezTo>
                <a:cubicBezTo>
                  <a:pt x="17130" y="73329"/>
                  <a:pt x="15915" y="73770"/>
                  <a:pt x="14968" y="74688"/>
                </a:cubicBezTo>
                <a:cubicBezTo>
                  <a:pt x="12683" y="76771"/>
                  <a:pt x="12885" y="80468"/>
                  <a:pt x="15372" y="82283"/>
                </a:cubicBezTo>
                <a:lnTo>
                  <a:pt x="10734" y="86989"/>
                </a:lnTo>
                <a:cubicBezTo>
                  <a:pt x="10599" y="86955"/>
                  <a:pt x="10448" y="86938"/>
                  <a:pt x="10297" y="86938"/>
                </a:cubicBezTo>
                <a:cubicBezTo>
                  <a:pt x="10145" y="86938"/>
                  <a:pt x="9994" y="86955"/>
                  <a:pt x="9860" y="86989"/>
                </a:cubicBezTo>
                <a:lnTo>
                  <a:pt x="9860" y="86921"/>
                </a:lnTo>
                <a:cubicBezTo>
                  <a:pt x="7574" y="87190"/>
                  <a:pt x="6768" y="90081"/>
                  <a:pt x="8582" y="91492"/>
                </a:cubicBezTo>
                <a:cubicBezTo>
                  <a:pt x="9051" y="91839"/>
                  <a:pt x="9569" y="91994"/>
                  <a:pt x="10073" y="91994"/>
                </a:cubicBezTo>
                <a:cubicBezTo>
                  <a:pt x="11524" y="91994"/>
                  <a:pt x="12865" y="90718"/>
                  <a:pt x="12616" y="89072"/>
                </a:cubicBezTo>
                <a:cubicBezTo>
                  <a:pt x="12481" y="88266"/>
                  <a:pt x="12011" y="87594"/>
                  <a:pt x="11338" y="87190"/>
                </a:cubicBezTo>
                <a:lnTo>
                  <a:pt x="15842" y="82619"/>
                </a:lnTo>
                <a:cubicBezTo>
                  <a:pt x="16595" y="83050"/>
                  <a:pt x="17434" y="83265"/>
                  <a:pt x="18290" y="83265"/>
                </a:cubicBezTo>
                <a:cubicBezTo>
                  <a:pt x="18504" y="83265"/>
                  <a:pt x="18719" y="83251"/>
                  <a:pt x="18934" y="83224"/>
                </a:cubicBezTo>
                <a:cubicBezTo>
                  <a:pt x="19674" y="83090"/>
                  <a:pt x="20413" y="82821"/>
                  <a:pt x="21018" y="82418"/>
                </a:cubicBezTo>
                <a:lnTo>
                  <a:pt x="25186" y="87123"/>
                </a:lnTo>
                <a:cubicBezTo>
                  <a:pt x="23918" y="88887"/>
                  <a:pt x="25362" y="91102"/>
                  <a:pt x="27182" y="91102"/>
                </a:cubicBezTo>
                <a:cubicBezTo>
                  <a:pt x="27582" y="91102"/>
                  <a:pt x="28001" y="90995"/>
                  <a:pt x="28412" y="90753"/>
                </a:cubicBezTo>
                <a:cubicBezTo>
                  <a:pt x="30658" y="89406"/>
                  <a:pt x="29658" y="86159"/>
                  <a:pt x="27223" y="86159"/>
                </a:cubicBezTo>
                <a:cubicBezTo>
                  <a:pt x="27108" y="86159"/>
                  <a:pt x="26988" y="86167"/>
                  <a:pt x="26866" y="86182"/>
                </a:cubicBezTo>
                <a:cubicBezTo>
                  <a:pt x="26463" y="86249"/>
                  <a:pt x="25992" y="86384"/>
                  <a:pt x="25656" y="86720"/>
                </a:cubicBezTo>
                <a:lnTo>
                  <a:pt x="21556" y="82082"/>
                </a:lnTo>
                <a:cubicBezTo>
                  <a:pt x="22833" y="80939"/>
                  <a:pt x="23438" y="79258"/>
                  <a:pt x="23236" y="77645"/>
                </a:cubicBezTo>
                <a:cubicBezTo>
                  <a:pt x="23169" y="77107"/>
                  <a:pt x="23035" y="76637"/>
                  <a:pt x="22833" y="76234"/>
                </a:cubicBezTo>
                <a:lnTo>
                  <a:pt x="33386" y="67764"/>
                </a:lnTo>
                <a:cubicBezTo>
                  <a:pt x="34804" y="69536"/>
                  <a:pt x="36947" y="70581"/>
                  <a:pt x="39179" y="70581"/>
                </a:cubicBezTo>
                <a:cubicBezTo>
                  <a:pt x="39488" y="70581"/>
                  <a:pt x="39798" y="70561"/>
                  <a:pt x="40108" y="70520"/>
                </a:cubicBezTo>
                <a:cubicBezTo>
                  <a:pt x="45015" y="69915"/>
                  <a:pt x="47839" y="64672"/>
                  <a:pt x="45755" y="60303"/>
                </a:cubicBezTo>
                <a:lnTo>
                  <a:pt x="55434" y="56270"/>
                </a:lnTo>
                <a:cubicBezTo>
                  <a:pt x="56219" y="57598"/>
                  <a:pt x="57709" y="58384"/>
                  <a:pt x="59271" y="58384"/>
                </a:cubicBezTo>
                <a:cubicBezTo>
                  <a:pt x="59448" y="58384"/>
                  <a:pt x="59626" y="58374"/>
                  <a:pt x="59804" y="58353"/>
                </a:cubicBezTo>
                <a:cubicBezTo>
                  <a:pt x="60543" y="58219"/>
                  <a:pt x="61283" y="57950"/>
                  <a:pt x="61888" y="57480"/>
                </a:cubicBezTo>
                <a:lnTo>
                  <a:pt x="70492" y="67361"/>
                </a:lnTo>
                <a:cubicBezTo>
                  <a:pt x="67467" y="69713"/>
                  <a:pt x="66996" y="74083"/>
                  <a:pt x="69282" y="77175"/>
                </a:cubicBezTo>
                <a:cubicBezTo>
                  <a:pt x="70672" y="78963"/>
                  <a:pt x="72767" y="79905"/>
                  <a:pt x="74887" y="79905"/>
                </a:cubicBezTo>
                <a:cubicBezTo>
                  <a:pt x="76353" y="79905"/>
                  <a:pt x="77831" y="79454"/>
                  <a:pt x="79096" y="78519"/>
                </a:cubicBezTo>
                <a:cubicBezTo>
                  <a:pt x="82188" y="76301"/>
                  <a:pt x="82927" y="71932"/>
                  <a:pt x="80709" y="68772"/>
                </a:cubicBezTo>
                <a:cubicBezTo>
                  <a:pt x="79330" y="66808"/>
                  <a:pt x="77145" y="65753"/>
                  <a:pt x="74931" y="65753"/>
                </a:cubicBezTo>
                <a:cubicBezTo>
                  <a:pt x="73583" y="65753"/>
                  <a:pt x="72224" y="66144"/>
                  <a:pt x="71029" y="66957"/>
                </a:cubicBezTo>
                <a:lnTo>
                  <a:pt x="62358" y="57076"/>
                </a:lnTo>
                <a:cubicBezTo>
                  <a:pt x="63097" y="56337"/>
                  <a:pt x="63568" y="55396"/>
                  <a:pt x="63702" y="54320"/>
                </a:cubicBezTo>
                <a:lnTo>
                  <a:pt x="81986" y="53648"/>
                </a:lnTo>
                <a:cubicBezTo>
                  <a:pt x="81986" y="53850"/>
                  <a:pt x="81986" y="54119"/>
                  <a:pt x="81986" y="54387"/>
                </a:cubicBezTo>
                <a:cubicBezTo>
                  <a:pt x="82336" y="56833"/>
                  <a:pt x="84416" y="58314"/>
                  <a:pt x="86549" y="58314"/>
                </a:cubicBezTo>
                <a:cubicBezTo>
                  <a:pt x="87700" y="58314"/>
                  <a:pt x="88865" y="57884"/>
                  <a:pt x="89784" y="56942"/>
                </a:cubicBezTo>
                <a:cubicBezTo>
                  <a:pt x="92472" y="54186"/>
                  <a:pt x="90792" y="49615"/>
                  <a:pt x="87028" y="49212"/>
                </a:cubicBezTo>
                <a:lnTo>
                  <a:pt x="87296" y="39532"/>
                </a:lnTo>
                <a:cubicBezTo>
                  <a:pt x="87599" y="39566"/>
                  <a:pt x="87885" y="39582"/>
                  <a:pt x="88162" y="39582"/>
                </a:cubicBezTo>
                <a:cubicBezTo>
                  <a:pt x="88439" y="39582"/>
                  <a:pt x="88708" y="39566"/>
                  <a:pt x="88977" y="39532"/>
                </a:cubicBezTo>
                <a:cubicBezTo>
                  <a:pt x="89313" y="39465"/>
                  <a:pt x="89649" y="39398"/>
                  <a:pt x="89918" y="39330"/>
                </a:cubicBezTo>
                <a:lnTo>
                  <a:pt x="102286" y="68033"/>
                </a:lnTo>
                <a:cubicBezTo>
                  <a:pt x="99598" y="70251"/>
                  <a:pt x="99732" y="74352"/>
                  <a:pt x="102555" y="76368"/>
                </a:cubicBezTo>
                <a:cubicBezTo>
                  <a:pt x="103482" y="77030"/>
                  <a:pt x="104531" y="77337"/>
                  <a:pt x="105563" y="77337"/>
                </a:cubicBezTo>
                <a:cubicBezTo>
                  <a:pt x="107677" y="77337"/>
                  <a:pt x="109719" y="76049"/>
                  <a:pt x="110487" y="73881"/>
                </a:cubicBezTo>
                <a:lnTo>
                  <a:pt x="117276" y="74553"/>
                </a:lnTo>
                <a:cubicBezTo>
                  <a:pt x="117075" y="75158"/>
                  <a:pt x="117075" y="75830"/>
                  <a:pt x="117142" y="76503"/>
                </a:cubicBezTo>
                <a:cubicBezTo>
                  <a:pt x="117344" y="78116"/>
                  <a:pt x="118352" y="79527"/>
                  <a:pt x="119898" y="80267"/>
                </a:cubicBezTo>
                <a:lnTo>
                  <a:pt x="116335" y="88199"/>
                </a:lnTo>
                <a:cubicBezTo>
                  <a:pt x="115955" y="88102"/>
                  <a:pt x="115593" y="88057"/>
                  <a:pt x="115251" y="88057"/>
                </a:cubicBezTo>
                <a:cubicBezTo>
                  <a:pt x="111294" y="88057"/>
                  <a:pt x="109977" y="94035"/>
                  <a:pt x="114184" y="95458"/>
                </a:cubicBezTo>
                <a:cubicBezTo>
                  <a:pt x="114653" y="95617"/>
                  <a:pt x="115101" y="95689"/>
                  <a:pt x="115523" y="95689"/>
                </a:cubicBezTo>
                <a:cubicBezTo>
                  <a:pt x="119218" y="95689"/>
                  <a:pt x="120915" y="90150"/>
                  <a:pt x="116873" y="88400"/>
                </a:cubicBezTo>
                <a:lnTo>
                  <a:pt x="120436" y="80468"/>
                </a:lnTo>
                <a:cubicBezTo>
                  <a:pt x="120978" y="80649"/>
                  <a:pt x="121525" y="80735"/>
                  <a:pt x="122061" y="80735"/>
                </a:cubicBezTo>
                <a:cubicBezTo>
                  <a:pt x="124119" y="80735"/>
                  <a:pt x="126008" y="79470"/>
                  <a:pt x="126754" y="77444"/>
                </a:cubicBezTo>
                <a:lnTo>
                  <a:pt x="145441" y="88199"/>
                </a:lnTo>
                <a:cubicBezTo>
                  <a:pt x="142736" y="92995"/>
                  <a:pt x="146330" y="98635"/>
                  <a:pt x="151491" y="98635"/>
                </a:cubicBezTo>
                <a:cubicBezTo>
                  <a:pt x="151972" y="98635"/>
                  <a:pt x="152466" y="98586"/>
                  <a:pt x="152970" y="98483"/>
                </a:cubicBezTo>
                <a:cubicBezTo>
                  <a:pt x="158885" y="97273"/>
                  <a:pt x="160700" y="89677"/>
                  <a:pt x="155928" y="85980"/>
                </a:cubicBezTo>
                <a:lnTo>
                  <a:pt x="160162" y="79527"/>
                </a:lnTo>
                <a:cubicBezTo>
                  <a:pt x="160991" y="80094"/>
                  <a:pt x="161918" y="80356"/>
                  <a:pt x="162828" y="80356"/>
                </a:cubicBezTo>
                <a:cubicBezTo>
                  <a:pt x="164944" y="80356"/>
                  <a:pt x="166972" y="78940"/>
                  <a:pt x="167489" y="76637"/>
                </a:cubicBezTo>
                <a:lnTo>
                  <a:pt x="181337" y="80468"/>
                </a:lnTo>
                <a:cubicBezTo>
                  <a:pt x="179159" y="85197"/>
                  <a:pt x="182798" y="90386"/>
                  <a:pt x="187722" y="90386"/>
                </a:cubicBezTo>
                <a:cubicBezTo>
                  <a:pt x="188118" y="90386"/>
                  <a:pt x="188522" y="90352"/>
                  <a:pt x="188932" y="90282"/>
                </a:cubicBezTo>
                <a:cubicBezTo>
                  <a:pt x="194512" y="89341"/>
                  <a:pt x="196730" y="82552"/>
                  <a:pt x="192831" y="78452"/>
                </a:cubicBezTo>
                <a:lnTo>
                  <a:pt x="203183" y="70318"/>
                </a:lnTo>
                <a:cubicBezTo>
                  <a:pt x="204490" y="72160"/>
                  <a:pt x="206637" y="73267"/>
                  <a:pt x="208929" y="73267"/>
                </a:cubicBezTo>
                <a:cubicBezTo>
                  <a:pt x="209230" y="73267"/>
                  <a:pt x="209533" y="73248"/>
                  <a:pt x="209838" y="73209"/>
                </a:cubicBezTo>
                <a:cubicBezTo>
                  <a:pt x="210779" y="73074"/>
                  <a:pt x="211720" y="72738"/>
                  <a:pt x="212594" y="72200"/>
                </a:cubicBezTo>
                <a:lnTo>
                  <a:pt x="218374" y="82888"/>
                </a:lnTo>
                <a:cubicBezTo>
                  <a:pt x="214161" y="85618"/>
                  <a:pt x="216601" y="91701"/>
                  <a:pt x="220885" y="91701"/>
                </a:cubicBezTo>
                <a:cubicBezTo>
                  <a:pt x="221454" y="91701"/>
                  <a:pt x="222054" y="91594"/>
                  <a:pt x="222677" y="91358"/>
                </a:cubicBezTo>
                <a:cubicBezTo>
                  <a:pt x="227798" y="89438"/>
                  <a:pt x="226213" y="82092"/>
                  <a:pt x="221116" y="82092"/>
                </a:cubicBezTo>
                <a:cubicBezTo>
                  <a:pt x="220861" y="82092"/>
                  <a:pt x="220596" y="82110"/>
                  <a:pt x="220324" y="82149"/>
                </a:cubicBezTo>
                <a:cubicBezTo>
                  <a:pt x="219853" y="82216"/>
                  <a:pt x="219383" y="82351"/>
                  <a:pt x="218912" y="82552"/>
                </a:cubicBezTo>
                <a:lnTo>
                  <a:pt x="213131" y="71864"/>
                </a:lnTo>
                <a:cubicBezTo>
                  <a:pt x="216089" y="69646"/>
                  <a:pt x="216828" y="65479"/>
                  <a:pt x="214812" y="62319"/>
                </a:cubicBezTo>
                <a:lnTo>
                  <a:pt x="240960" y="47531"/>
                </a:lnTo>
                <a:cubicBezTo>
                  <a:pt x="242347" y="51556"/>
                  <a:pt x="246083" y="53914"/>
                  <a:pt x="249953" y="53914"/>
                </a:cubicBezTo>
                <a:cubicBezTo>
                  <a:pt x="251900" y="53914"/>
                  <a:pt x="253882" y="53317"/>
                  <a:pt x="255614" y="52035"/>
                </a:cubicBezTo>
                <a:lnTo>
                  <a:pt x="265966" y="67495"/>
                </a:lnTo>
                <a:cubicBezTo>
                  <a:pt x="262807" y="69041"/>
                  <a:pt x="261933" y="73142"/>
                  <a:pt x="264084" y="75898"/>
                </a:cubicBezTo>
                <a:cubicBezTo>
                  <a:pt x="265166" y="77284"/>
                  <a:pt x="266758" y="77973"/>
                  <a:pt x="268365" y="77973"/>
                </a:cubicBezTo>
                <a:cubicBezTo>
                  <a:pt x="269952" y="77973"/>
                  <a:pt x="271552" y="77301"/>
                  <a:pt x="272688" y="75965"/>
                </a:cubicBezTo>
                <a:lnTo>
                  <a:pt x="278872" y="82888"/>
                </a:lnTo>
                <a:cubicBezTo>
                  <a:pt x="278267" y="83561"/>
                  <a:pt x="277998" y="84434"/>
                  <a:pt x="278065" y="85375"/>
                </a:cubicBezTo>
                <a:cubicBezTo>
                  <a:pt x="278313" y="87028"/>
                  <a:pt x="279704" y="87995"/>
                  <a:pt x="281114" y="87995"/>
                </a:cubicBezTo>
                <a:cubicBezTo>
                  <a:pt x="281998" y="87995"/>
                  <a:pt x="282889" y="87616"/>
                  <a:pt x="283510" y="86787"/>
                </a:cubicBezTo>
                <a:cubicBezTo>
                  <a:pt x="285104" y="84747"/>
                  <a:pt x="283554" y="81921"/>
                  <a:pt x="281096" y="81921"/>
                </a:cubicBezTo>
                <a:cubicBezTo>
                  <a:pt x="280963" y="81921"/>
                  <a:pt x="280826" y="81930"/>
                  <a:pt x="280687" y="81947"/>
                </a:cubicBezTo>
                <a:cubicBezTo>
                  <a:pt x="280216" y="82014"/>
                  <a:pt x="279746" y="82216"/>
                  <a:pt x="279343" y="82485"/>
                </a:cubicBezTo>
                <a:lnTo>
                  <a:pt x="273024" y="75494"/>
                </a:lnTo>
                <a:cubicBezTo>
                  <a:pt x="274368" y="73478"/>
                  <a:pt x="274234" y="70856"/>
                  <a:pt x="272688" y="68974"/>
                </a:cubicBezTo>
                <a:lnTo>
                  <a:pt x="279679" y="64201"/>
                </a:lnTo>
                <a:cubicBezTo>
                  <a:pt x="280351" y="65042"/>
                  <a:pt x="281190" y="65395"/>
                  <a:pt x="282008" y="65395"/>
                </a:cubicBezTo>
                <a:cubicBezTo>
                  <a:pt x="284131" y="65395"/>
                  <a:pt x="286109" y="63017"/>
                  <a:pt x="284653" y="60639"/>
                </a:cubicBezTo>
                <a:cubicBezTo>
                  <a:pt x="284007" y="59639"/>
                  <a:pt x="283084" y="59220"/>
                  <a:pt x="282169" y="59220"/>
                </a:cubicBezTo>
                <a:cubicBezTo>
                  <a:pt x="280132" y="59220"/>
                  <a:pt x="278136" y="61298"/>
                  <a:pt x="279343" y="63664"/>
                </a:cubicBezTo>
                <a:lnTo>
                  <a:pt x="272285" y="68503"/>
                </a:lnTo>
                <a:cubicBezTo>
                  <a:pt x="271201" y="67467"/>
                  <a:pt x="269788" y="66926"/>
                  <a:pt x="268346" y="66926"/>
                </a:cubicBezTo>
                <a:cubicBezTo>
                  <a:pt x="267729" y="66926"/>
                  <a:pt x="267107" y="67025"/>
                  <a:pt x="266504" y="67226"/>
                </a:cubicBezTo>
                <a:lnTo>
                  <a:pt x="256085" y="51699"/>
                </a:lnTo>
                <a:cubicBezTo>
                  <a:pt x="261664" y="46993"/>
                  <a:pt x="260118" y="38120"/>
                  <a:pt x="253396" y="35499"/>
                </a:cubicBezTo>
                <a:cubicBezTo>
                  <a:pt x="252239" y="35052"/>
                  <a:pt x="251075" y="34846"/>
                  <a:pt x="249944" y="34846"/>
                </a:cubicBezTo>
                <a:cubicBezTo>
                  <a:pt x="244434" y="34846"/>
                  <a:pt x="239709" y="39749"/>
                  <a:pt x="240490" y="45716"/>
                </a:cubicBezTo>
                <a:cubicBezTo>
                  <a:pt x="240557" y="46119"/>
                  <a:pt x="240691" y="46523"/>
                  <a:pt x="240759" y="46926"/>
                </a:cubicBezTo>
                <a:lnTo>
                  <a:pt x="214409" y="61849"/>
                </a:lnTo>
                <a:cubicBezTo>
                  <a:pt x="213088" y="60126"/>
                  <a:pt x="211081" y="59140"/>
                  <a:pt x="208974" y="59140"/>
                </a:cubicBezTo>
                <a:cubicBezTo>
                  <a:pt x="208614" y="59140"/>
                  <a:pt x="208251" y="59168"/>
                  <a:pt x="207888" y="59227"/>
                </a:cubicBezTo>
                <a:cubicBezTo>
                  <a:pt x="206342" y="59429"/>
                  <a:pt x="204931" y="60168"/>
                  <a:pt x="203788" y="61311"/>
                </a:cubicBezTo>
                <a:lnTo>
                  <a:pt x="180933" y="46052"/>
                </a:lnTo>
                <a:cubicBezTo>
                  <a:pt x="181605" y="42960"/>
                  <a:pt x="179723" y="40003"/>
                  <a:pt x="176698" y="39263"/>
                </a:cubicBezTo>
                <a:cubicBezTo>
                  <a:pt x="176242" y="39151"/>
                  <a:pt x="175785" y="39098"/>
                  <a:pt x="175335" y="39098"/>
                </a:cubicBezTo>
                <a:cubicBezTo>
                  <a:pt x="172810" y="39098"/>
                  <a:pt x="170527" y="40785"/>
                  <a:pt x="169842" y="43296"/>
                </a:cubicBezTo>
                <a:cubicBezTo>
                  <a:pt x="169035" y="46321"/>
                  <a:pt x="170716" y="49413"/>
                  <a:pt x="173674" y="50287"/>
                </a:cubicBezTo>
                <a:cubicBezTo>
                  <a:pt x="174217" y="50448"/>
                  <a:pt x="174768" y="50524"/>
                  <a:pt x="175311" y="50524"/>
                </a:cubicBezTo>
                <a:cubicBezTo>
                  <a:pt x="177720" y="50524"/>
                  <a:pt x="179976" y="49016"/>
                  <a:pt x="180799" y="46657"/>
                </a:cubicBezTo>
                <a:lnTo>
                  <a:pt x="203385" y="61782"/>
                </a:lnTo>
                <a:cubicBezTo>
                  <a:pt x="202175" y="63260"/>
                  <a:pt x="201637" y="65210"/>
                  <a:pt x="201906" y="67159"/>
                </a:cubicBezTo>
                <a:cubicBezTo>
                  <a:pt x="201973" y="68100"/>
                  <a:pt x="202309" y="68974"/>
                  <a:pt x="202780" y="69781"/>
                </a:cubicBezTo>
                <a:lnTo>
                  <a:pt x="192428" y="78049"/>
                </a:lnTo>
                <a:cubicBezTo>
                  <a:pt x="191046" y="76856"/>
                  <a:pt x="189369" y="76287"/>
                  <a:pt x="187719" y="76287"/>
                </a:cubicBezTo>
                <a:cubicBezTo>
                  <a:pt x="185275" y="76287"/>
                  <a:pt x="182889" y="77536"/>
                  <a:pt x="181605" y="79863"/>
                </a:cubicBezTo>
                <a:lnTo>
                  <a:pt x="167557" y="76032"/>
                </a:lnTo>
                <a:cubicBezTo>
                  <a:pt x="167557" y="75696"/>
                  <a:pt x="167557" y="75293"/>
                  <a:pt x="167557" y="74956"/>
                </a:cubicBezTo>
                <a:cubicBezTo>
                  <a:pt x="167422" y="74150"/>
                  <a:pt x="167086" y="73410"/>
                  <a:pt x="166615" y="72738"/>
                </a:cubicBezTo>
                <a:lnTo>
                  <a:pt x="180395" y="63260"/>
                </a:lnTo>
                <a:cubicBezTo>
                  <a:pt x="181318" y="65203"/>
                  <a:pt x="182951" y="66031"/>
                  <a:pt x="184581" y="66031"/>
                </a:cubicBezTo>
                <a:cubicBezTo>
                  <a:pt x="187465" y="66031"/>
                  <a:pt x="190342" y="63439"/>
                  <a:pt x="189268" y="59832"/>
                </a:cubicBezTo>
                <a:cubicBezTo>
                  <a:pt x="188565" y="57468"/>
                  <a:pt x="186683" y="56412"/>
                  <a:pt x="184792" y="56412"/>
                </a:cubicBezTo>
                <a:cubicBezTo>
                  <a:pt x="182167" y="56412"/>
                  <a:pt x="179523" y="58449"/>
                  <a:pt x="179992" y="61849"/>
                </a:cubicBezTo>
                <a:cubicBezTo>
                  <a:pt x="179992" y="62185"/>
                  <a:pt x="180059" y="62454"/>
                  <a:pt x="180194" y="62723"/>
                </a:cubicBezTo>
                <a:lnTo>
                  <a:pt x="166212" y="72268"/>
                </a:lnTo>
                <a:cubicBezTo>
                  <a:pt x="165263" y="71318"/>
                  <a:pt x="164013" y="70820"/>
                  <a:pt x="162767" y="70820"/>
                </a:cubicBezTo>
                <a:cubicBezTo>
                  <a:pt x="161806" y="70820"/>
                  <a:pt x="160847" y="71116"/>
                  <a:pt x="160028" y="71730"/>
                </a:cubicBezTo>
                <a:lnTo>
                  <a:pt x="150953" y="62319"/>
                </a:lnTo>
                <a:cubicBezTo>
                  <a:pt x="154760" y="57922"/>
                  <a:pt x="151645" y="51216"/>
                  <a:pt x="145989" y="51216"/>
                </a:cubicBezTo>
                <a:cubicBezTo>
                  <a:pt x="145853" y="51216"/>
                  <a:pt x="145715" y="51220"/>
                  <a:pt x="145576" y="51228"/>
                </a:cubicBezTo>
                <a:lnTo>
                  <a:pt x="144030" y="40473"/>
                </a:lnTo>
                <a:lnTo>
                  <a:pt x="144299" y="40473"/>
                </a:lnTo>
                <a:cubicBezTo>
                  <a:pt x="146853" y="40204"/>
                  <a:pt x="148735" y="38053"/>
                  <a:pt x="148668" y="35499"/>
                </a:cubicBezTo>
                <a:cubicBezTo>
                  <a:pt x="148533" y="32945"/>
                  <a:pt x="146450" y="30995"/>
                  <a:pt x="143895" y="30995"/>
                </a:cubicBezTo>
                <a:cubicBezTo>
                  <a:pt x="137913" y="30995"/>
                  <a:pt x="137375" y="39935"/>
                  <a:pt x="143492" y="40473"/>
                </a:cubicBezTo>
                <a:lnTo>
                  <a:pt x="144971" y="51295"/>
                </a:lnTo>
                <a:cubicBezTo>
                  <a:pt x="141341" y="51833"/>
                  <a:pt x="138787" y="55194"/>
                  <a:pt x="139324" y="58824"/>
                </a:cubicBezTo>
                <a:cubicBezTo>
                  <a:pt x="139813" y="62183"/>
                  <a:pt x="142632" y="64543"/>
                  <a:pt x="145866" y="64543"/>
                </a:cubicBezTo>
                <a:cubicBezTo>
                  <a:pt x="146192" y="64543"/>
                  <a:pt x="146521" y="64519"/>
                  <a:pt x="146853" y="64470"/>
                </a:cubicBezTo>
                <a:cubicBezTo>
                  <a:pt x="148265" y="64336"/>
                  <a:pt x="149542" y="63664"/>
                  <a:pt x="150550" y="62723"/>
                </a:cubicBezTo>
                <a:lnTo>
                  <a:pt x="159557" y="72133"/>
                </a:lnTo>
                <a:cubicBezTo>
                  <a:pt x="157541" y="74015"/>
                  <a:pt x="157608" y="77309"/>
                  <a:pt x="159692" y="79124"/>
                </a:cubicBezTo>
                <a:lnTo>
                  <a:pt x="155390" y="85644"/>
                </a:lnTo>
                <a:cubicBezTo>
                  <a:pt x="154193" y="84847"/>
                  <a:pt x="152849" y="84465"/>
                  <a:pt x="151521" y="84465"/>
                </a:cubicBezTo>
                <a:cubicBezTo>
                  <a:pt x="149268" y="84465"/>
                  <a:pt x="147064" y="85564"/>
                  <a:pt x="145710" y="87594"/>
                </a:cubicBezTo>
                <a:lnTo>
                  <a:pt x="126889" y="76839"/>
                </a:lnTo>
                <a:cubicBezTo>
                  <a:pt x="126956" y="76234"/>
                  <a:pt x="127023" y="75696"/>
                  <a:pt x="126956" y="75158"/>
                </a:cubicBezTo>
                <a:cubicBezTo>
                  <a:pt x="126584" y="72370"/>
                  <a:pt x="124300" y="70857"/>
                  <a:pt x="122015" y="70857"/>
                </a:cubicBezTo>
                <a:cubicBezTo>
                  <a:pt x="120168" y="70857"/>
                  <a:pt x="118319" y="71845"/>
                  <a:pt x="117478" y="73948"/>
                </a:cubicBezTo>
                <a:lnTo>
                  <a:pt x="110622" y="73276"/>
                </a:lnTo>
                <a:cubicBezTo>
                  <a:pt x="110756" y="72671"/>
                  <a:pt x="110823" y="71999"/>
                  <a:pt x="110756" y="71394"/>
                </a:cubicBezTo>
                <a:cubicBezTo>
                  <a:pt x="110387" y="68813"/>
                  <a:pt x="108109" y="66906"/>
                  <a:pt x="105563" y="66906"/>
                </a:cubicBezTo>
                <a:cubicBezTo>
                  <a:pt x="105324" y="66906"/>
                  <a:pt x="105083" y="66923"/>
                  <a:pt x="104841" y="66957"/>
                </a:cubicBezTo>
                <a:cubicBezTo>
                  <a:pt x="104101" y="67025"/>
                  <a:pt x="103362" y="67294"/>
                  <a:pt x="102757" y="67697"/>
                </a:cubicBezTo>
                <a:lnTo>
                  <a:pt x="90456" y="39129"/>
                </a:lnTo>
                <a:cubicBezTo>
                  <a:pt x="96734" y="36513"/>
                  <a:pt x="94677" y="27344"/>
                  <a:pt x="88185" y="27344"/>
                </a:cubicBezTo>
                <a:cubicBezTo>
                  <a:pt x="88005" y="27344"/>
                  <a:pt x="87820" y="27351"/>
                  <a:pt x="87633" y="27365"/>
                </a:cubicBezTo>
                <a:cubicBezTo>
                  <a:pt x="80709" y="27903"/>
                  <a:pt x="79902" y="37784"/>
                  <a:pt x="86692" y="39398"/>
                </a:cubicBezTo>
                <a:lnTo>
                  <a:pt x="86423" y="49144"/>
                </a:lnTo>
                <a:cubicBezTo>
                  <a:pt x="86221" y="49144"/>
                  <a:pt x="86019" y="49144"/>
                  <a:pt x="85885" y="49212"/>
                </a:cubicBezTo>
                <a:cubicBezTo>
                  <a:pt x="83868" y="49480"/>
                  <a:pt x="82255" y="51026"/>
                  <a:pt x="81986" y="53043"/>
                </a:cubicBezTo>
                <a:lnTo>
                  <a:pt x="63568" y="53715"/>
                </a:lnTo>
                <a:lnTo>
                  <a:pt x="63568" y="53446"/>
                </a:lnTo>
                <a:cubicBezTo>
                  <a:pt x="63245" y="51247"/>
                  <a:pt x="61364" y="49607"/>
                  <a:pt x="59186" y="49607"/>
                </a:cubicBezTo>
                <a:cubicBezTo>
                  <a:pt x="59101" y="49607"/>
                  <a:pt x="59016" y="49610"/>
                  <a:pt x="58930" y="49615"/>
                </a:cubicBezTo>
                <a:lnTo>
                  <a:pt x="56308" y="34759"/>
                </a:lnTo>
                <a:cubicBezTo>
                  <a:pt x="60005" y="34222"/>
                  <a:pt x="62627" y="30928"/>
                  <a:pt x="62358" y="27231"/>
                </a:cubicBezTo>
                <a:cubicBezTo>
                  <a:pt x="62030" y="23553"/>
                  <a:pt x="59006" y="20773"/>
                  <a:pt x="55356" y="20773"/>
                </a:cubicBezTo>
                <a:cubicBezTo>
                  <a:pt x="55270" y="20773"/>
                  <a:pt x="55185" y="20775"/>
                  <a:pt x="55098" y="20778"/>
                </a:cubicBezTo>
                <a:lnTo>
                  <a:pt x="55905" y="10225"/>
                </a:lnTo>
                <a:lnTo>
                  <a:pt x="56107" y="10225"/>
                </a:lnTo>
                <a:cubicBezTo>
                  <a:pt x="58863" y="9821"/>
                  <a:pt x="60812" y="7401"/>
                  <a:pt x="60543" y="4645"/>
                </a:cubicBezTo>
                <a:cubicBezTo>
                  <a:pt x="60348" y="1976"/>
                  <a:pt x="58072" y="1"/>
                  <a:pt x="55426" y="1"/>
                </a:cubicBezTo>
                <a:close/>
              </a:path>
            </a:pathLst>
          </a:custGeom>
          <a:solidFill>
            <a:srgbClr val="EB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"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p14"/>
          <p:cNvSpPr/>
          <p:nvPr/>
        </p:nvSpPr>
        <p:spPr>
          <a:xfrm>
            <a:off x="-588250" y="73007"/>
            <a:ext cx="3689376" cy="1271911"/>
          </a:xfrm>
          <a:custGeom>
            <a:avLst/>
            <a:gdLst/>
            <a:ahLst/>
            <a:cxnLst/>
            <a:rect l="l" t="t" r="r" b="b"/>
            <a:pathLst>
              <a:path w="286109" h="98636" extrusionOk="0">
                <a:moveTo>
                  <a:pt x="55426" y="1"/>
                </a:moveTo>
                <a:cubicBezTo>
                  <a:pt x="55339" y="1"/>
                  <a:pt x="55253" y="3"/>
                  <a:pt x="55166" y="7"/>
                </a:cubicBezTo>
                <a:cubicBezTo>
                  <a:pt x="48713" y="343"/>
                  <a:pt x="48645" y="10023"/>
                  <a:pt x="55300" y="10225"/>
                </a:cubicBezTo>
                <a:lnTo>
                  <a:pt x="54561" y="20845"/>
                </a:lnTo>
                <a:lnTo>
                  <a:pt x="54359" y="20845"/>
                </a:lnTo>
                <a:cubicBezTo>
                  <a:pt x="50595" y="21316"/>
                  <a:pt x="47906" y="24744"/>
                  <a:pt x="48242" y="28508"/>
                </a:cubicBezTo>
                <a:cubicBezTo>
                  <a:pt x="48627" y="32106"/>
                  <a:pt x="51654" y="34844"/>
                  <a:pt x="55208" y="34844"/>
                </a:cubicBezTo>
                <a:cubicBezTo>
                  <a:pt x="55372" y="34844"/>
                  <a:pt x="55537" y="34839"/>
                  <a:pt x="55703" y="34827"/>
                </a:cubicBezTo>
                <a:lnTo>
                  <a:pt x="58325" y="49749"/>
                </a:lnTo>
                <a:cubicBezTo>
                  <a:pt x="56107" y="50153"/>
                  <a:pt x="54561" y="52304"/>
                  <a:pt x="54897" y="54589"/>
                </a:cubicBezTo>
                <a:cubicBezTo>
                  <a:pt x="54964" y="54992"/>
                  <a:pt x="55031" y="55329"/>
                  <a:pt x="55166" y="55665"/>
                </a:cubicBezTo>
                <a:lnTo>
                  <a:pt x="45486" y="59765"/>
                </a:lnTo>
                <a:cubicBezTo>
                  <a:pt x="44175" y="57440"/>
                  <a:pt x="41753" y="56067"/>
                  <a:pt x="39159" y="56067"/>
                </a:cubicBezTo>
                <a:cubicBezTo>
                  <a:pt x="38828" y="56067"/>
                  <a:pt x="38494" y="56089"/>
                  <a:pt x="38159" y="56135"/>
                </a:cubicBezTo>
                <a:cubicBezTo>
                  <a:pt x="37420" y="56270"/>
                  <a:pt x="36613" y="56471"/>
                  <a:pt x="35941" y="56807"/>
                </a:cubicBezTo>
                <a:lnTo>
                  <a:pt x="23707" y="36104"/>
                </a:lnTo>
                <a:cubicBezTo>
                  <a:pt x="27001" y="33818"/>
                  <a:pt x="26597" y="28777"/>
                  <a:pt x="22900" y="27097"/>
                </a:cubicBezTo>
                <a:cubicBezTo>
                  <a:pt x="22205" y="26793"/>
                  <a:pt x="21498" y="26654"/>
                  <a:pt x="20812" y="26654"/>
                </a:cubicBezTo>
                <a:cubicBezTo>
                  <a:pt x="17848" y="26654"/>
                  <a:pt x="15271" y="29254"/>
                  <a:pt x="15708" y="32474"/>
                </a:cubicBezTo>
                <a:cubicBezTo>
                  <a:pt x="15775" y="33348"/>
                  <a:pt x="16111" y="34155"/>
                  <a:pt x="16649" y="34827"/>
                </a:cubicBezTo>
                <a:lnTo>
                  <a:pt x="8179" y="40742"/>
                </a:lnTo>
                <a:cubicBezTo>
                  <a:pt x="7308" y="39708"/>
                  <a:pt x="6256" y="39276"/>
                  <a:pt x="5240" y="39276"/>
                </a:cubicBezTo>
                <a:cubicBezTo>
                  <a:pt x="2490" y="39276"/>
                  <a:pt x="1" y="42436"/>
                  <a:pt x="2062" y="45380"/>
                </a:cubicBezTo>
                <a:cubicBezTo>
                  <a:pt x="2876" y="46551"/>
                  <a:pt x="3989" y="47042"/>
                  <a:pt x="5089" y="47042"/>
                </a:cubicBezTo>
                <a:cubicBezTo>
                  <a:pt x="7714" y="47042"/>
                  <a:pt x="10268" y="44244"/>
                  <a:pt x="8515" y="41213"/>
                </a:cubicBezTo>
                <a:lnTo>
                  <a:pt x="16985" y="35297"/>
                </a:lnTo>
                <a:cubicBezTo>
                  <a:pt x="17983" y="36353"/>
                  <a:pt x="19390" y="36949"/>
                  <a:pt x="20849" y="36949"/>
                </a:cubicBezTo>
                <a:cubicBezTo>
                  <a:pt x="21062" y="36949"/>
                  <a:pt x="21275" y="36936"/>
                  <a:pt x="21489" y="36910"/>
                </a:cubicBezTo>
                <a:cubicBezTo>
                  <a:pt x="22026" y="36776"/>
                  <a:pt x="22631" y="36642"/>
                  <a:pt x="23169" y="36373"/>
                </a:cubicBezTo>
                <a:lnTo>
                  <a:pt x="35403" y="57143"/>
                </a:lnTo>
                <a:cubicBezTo>
                  <a:pt x="31908" y="59227"/>
                  <a:pt x="30832" y="63798"/>
                  <a:pt x="33050" y="67226"/>
                </a:cubicBezTo>
                <a:lnTo>
                  <a:pt x="22497" y="75629"/>
                </a:lnTo>
                <a:cubicBezTo>
                  <a:pt x="21572" y="74125"/>
                  <a:pt x="19962" y="73329"/>
                  <a:pt x="18338" y="73329"/>
                </a:cubicBezTo>
                <a:cubicBezTo>
                  <a:pt x="17130" y="73329"/>
                  <a:pt x="15915" y="73770"/>
                  <a:pt x="14968" y="74688"/>
                </a:cubicBezTo>
                <a:cubicBezTo>
                  <a:pt x="12683" y="76771"/>
                  <a:pt x="12885" y="80468"/>
                  <a:pt x="15372" y="82283"/>
                </a:cubicBezTo>
                <a:lnTo>
                  <a:pt x="10734" y="86989"/>
                </a:lnTo>
                <a:cubicBezTo>
                  <a:pt x="10599" y="86955"/>
                  <a:pt x="10448" y="86938"/>
                  <a:pt x="10297" y="86938"/>
                </a:cubicBezTo>
                <a:cubicBezTo>
                  <a:pt x="10145" y="86938"/>
                  <a:pt x="9994" y="86955"/>
                  <a:pt x="9860" y="86989"/>
                </a:cubicBezTo>
                <a:lnTo>
                  <a:pt x="9860" y="86921"/>
                </a:lnTo>
                <a:cubicBezTo>
                  <a:pt x="7574" y="87190"/>
                  <a:pt x="6768" y="90081"/>
                  <a:pt x="8582" y="91492"/>
                </a:cubicBezTo>
                <a:cubicBezTo>
                  <a:pt x="9051" y="91839"/>
                  <a:pt x="9569" y="91994"/>
                  <a:pt x="10073" y="91994"/>
                </a:cubicBezTo>
                <a:cubicBezTo>
                  <a:pt x="11524" y="91994"/>
                  <a:pt x="12865" y="90718"/>
                  <a:pt x="12616" y="89072"/>
                </a:cubicBezTo>
                <a:cubicBezTo>
                  <a:pt x="12481" y="88266"/>
                  <a:pt x="12011" y="87594"/>
                  <a:pt x="11338" y="87190"/>
                </a:cubicBezTo>
                <a:lnTo>
                  <a:pt x="15842" y="82619"/>
                </a:lnTo>
                <a:cubicBezTo>
                  <a:pt x="16595" y="83050"/>
                  <a:pt x="17434" y="83265"/>
                  <a:pt x="18290" y="83265"/>
                </a:cubicBezTo>
                <a:cubicBezTo>
                  <a:pt x="18504" y="83265"/>
                  <a:pt x="18719" y="83251"/>
                  <a:pt x="18934" y="83224"/>
                </a:cubicBezTo>
                <a:cubicBezTo>
                  <a:pt x="19674" y="83090"/>
                  <a:pt x="20413" y="82821"/>
                  <a:pt x="21018" y="82418"/>
                </a:cubicBezTo>
                <a:lnTo>
                  <a:pt x="25186" y="87123"/>
                </a:lnTo>
                <a:cubicBezTo>
                  <a:pt x="23918" y="88887"/>
                  <a:pt x="25362" y="91102"/>
                  <a:pt x="27182" y="91102"/>
                </a:cubicBezTo>
                <a:cubicBezTo>
                  <a:pt x="27582" y="91102"/>
                  <a:pt x="28001" y="90995"/>
                  <a:pt x="28412" y="90753"/>
                </a:cubicBezTo>
                <a:cubicBezTo>
                  <a:pt x="30658" y="89406"/>
                  <a:pt x="29658" y="86159"/>
                  <a:pt x="27223" y="86159"/>
                </a:cubicBezTo>
                <a:cubicBezTo>
                  <a:pt x="27108" y="86159"/>
                  <a:pt x="26988" y="86167"/>
                  <a:pt x="26866" y="86182"/>
                </a:cubicBezTo>
                <a:cubicBezTo>
                  <a:pt x="26463" y="86249"/>
                  <a:pt x="25992" y="86384"/>
                  <a:pt x="25656" y="86720"/>
                </a:cubicBezTo>
                <a:lnTo>
                  <a:pt x="21556" y="82082"/>
                </a:lnTo>
                <a:cubicBezTo>
                  <a:pt x="22833" y="80939"/>
                  <a:pt x="23438" y="79258"/>
                  <a:pt x="23236" y="77645"/>
                </a:cubicBezTo>
                <a:cubicBezTo>
                  <a:pt x="23169" y="77107"/>
                  <a:pt x="23035" y="76637"/>
                  <a:pt x="22833" y="76234"/>
                </a:cubicBezTo>
                <a:lnTo>
                  <a:pt x="33386" y="67764"/>
                </a:lnTo>
                <a:cubicBezTo>
                  <a:pt x="34804" y="69536"/>
                  <a:pt x="36947" y="70581"/>
                  <a:pt x="39179" y="70581"/>
                </a:cubicBezTo>
                <a:cubicBezTo>
                  <a:pt x="39488" y="70581"/>
                  <a:pt x="39798" y="70561"/>
                  <a:pt x="40108" y="70520"/>
                </a:cubicBezTo>
                <a:cubicBezTo>
                  <a:pt x="45015" y="69915"/>
                  <a:pt x="47839" y="64672"/>
                  <a:pt x="45755" y="60303"/>
                </a:cubicBezTo>
                <a:lnTo>
                  <a:pt x="55434" y="56270"/>
                </a:lnTo>
                <a:cubicBezTo>
                  <a:pt x="56219" y="57598"/>
                  <a:pt x="57709" y="58384"/>
                  <a:pt x="59271" y="58384"/>
                </a:cubicBezTo>
                <a:cubicBezTo>
                  <a:pt x="59448" y="58384"/>
                  <a:pt x="59626" y="58374"/>
                  <a:pt x="59804" y="58353"/>
                </a:cubicBezTo>
                <a:cubicBezTo>
                  <a:pt x="60543" y="58219"/>
                  <a:pt x="61283" y="57950"/>
                  <a:pt x="61888" y="57480"/>
                </a:cubicBezTo>
                <a:lnTo>
                  <a:pt x="70492" y="67361"/>
                </a:lnTo>
                <a:cubicBezTo>
                  <a:pt x="67467" y="69713"/>
                  <a:pt x="66996" y="74083"/>
                  <a:pt x="69282" y="77175"/>
                </a:cubicBezTo>
                <a:cubicBezTo>
                  <a:pt x="70672" y="78963"/>
                  <a:pt x="72767" y="79905"/>
                  <a:pt x="74887" y="79905"/>
                </a:cubicBezTo>
                <a:cubicBezTo>
                  <a:pt x="76353" y="79905"/>
                  <a:pt x="77831" y="79454"/>
                  <a:pt x="79096" y="78519"/>
                </a:cubicBezTo>
                <a:cubicBezTo>
                  <a:pt x="82188" y="76301"/>
                  <a:pt x="82927" y="71932"/>
                  <a:pt x="80709" y="68772"/>
                </a:cubicBezTo>
                <a:cubicBezTo>
                  <a:pt x="79330" y="66808"/>
                  <a:pt x="77145" y="65753"/>
                  <a:pt x="74931" y="65753"/>
                </a:cubicBezTo>
                <a:cubicBezTo>
                  <a:pt x="73583" y="65753"/>
                  <a:pt x="72224" y="66144"/>
                  <a:pt x="71029" y="66957"/>
                </a:cubicBezTo>
                <a:lnTo>
                  <a:pt x="62358" y="57076"/>
                </a:lnTo>
                <a:cubicBezTo>
                  <a:pt x="63097" y="56337"/>
                  <a:pt x="63568" y="55396"/>
                  <a:pt x="63702" y="54320"/>
                </a:cubicBezTo>
                <a:lnTo>
                  <a:pt x="81986" y="53648"/>
                </a:lnTo>
                <a:cubicBezTo>
                  <a:pt x="81986" y="53850"/>
                  <a:pt x="81986" y="54119"/>
                  <a:pt x="81986" y="54387"/>
                </a:cubicBezTo>
                <a:cubicBezTo>
                  <a:pt x="82336" y="56833"/>
                  <a:pt x="84416" y="58314"/>
                  <a:pt x="86549" y="58314"/>
                </a:cubicBezTo>
                <a:cubicBezTo>
                  <a:pt x="87700" y="58314"/>
                  <a:pt x="88865" y="57884"/>
                  <a:pt x="89784" y="56942"/>
                </a:cubicBezTo>
                <a:cubicBezTo>
                  <a:pt x="92472" y="54186"/>
                  <a:pt x="90792" y="49615"/>
                  <a:pt x="87028" y="49212"/>
                </a:cubicBezTo>
                <a:lnTo>
                  <a:pt x="87296" y="39532"/>
                </a:lnTo>
                <a:cubicBezTo>
                  <a:pt x="87599" y="39566"/>
                  <a:pt x="87885" y="39582"/>
                  <a:pt x="88162" y="39582"/>
                </a:cubicBezTo>
                <a:cubicBezTo>
                  <a:pt x="88439" y="39582"/>
                  <a:pt x="88708" y="39566"/>
                  <a:pt x="88977" y="39532"/>
                </a:cubicBezTo>
                <a:cubicBezTo>
                  <a:pt x="89313" y="39465"/>
                  <a:pt x="89649" y="39398"/>
                  <a:pt x="89918" y="39330"/>
                </a:cubicBezTo>
                <a:lnTo>
                  <a:pt x="102286" y="68033"/>
                </a:lnTo>
                <a:cubicBezTo>
                  <a:pt x="99598" y="70251"/>
                  <a:pt x="99732" y="74352"/>
                  <a:pt x="102555" y="76368"/>
                </a:cubicBezTo>
                <a:cubicBezTo>
                  <a:pt x="103482" y="77030"/>
                  <a:pt x="104531" y="77337"/>
                  <a:pt x="105563" y="77337"/>
                </a:cubicBezTo>
                <a:cubicBezTo>
                  <a:pt x="107677" y="77337"/>
                  <a:pt x="109719" y="76049"/>
                  <a:pt x="110487" y="73881"/>
                </a:cubicBezTo>
                <a:lnTo>
                  <a:pt x="117276" y="74553"/>
                </a:lnTo>
                <a:cubicBezTo>
                  <a:pt x="117075" y="75158"/>
                  <a:pt x="117075" y="75830"/>
                  <a:pt x="117142" y="76503"/>
                </a:cubicBezTo>
                <a:cubicBezTo>
                  <a:pt x="117344" y="78116"/>
                  <a:pt x="118352" y="79527"/>
                  <a:pt x="119898" y="80267"/>
                </a:cubicBezTo>
                <a:lnTo>
                  <a:pt x="116335" y="88199"/>
                </a:lnTo>
                <a:cubicBezTo>
                  <a:pt x="115955" y="88102"/>
                  <a:pt x="115593" y="88057"/>
                  <a:pt x="115251" y="88057"/>
                </a:cubicBezTo>
                <a:cubicBezTo>
                  <a:pt x="111294" y="88057"/>
                  <a:pt x="109977" y="94035"/>
                  <a:pt x="114184" y="95458"/>
                </a:cubicBezTo>
                <a:cubicBezTo>
                  <a:pt x="114653" y="95617"/>
                  <a:pt x="115101" y="95689"/>
                  <a:pt x="115523" y="95689"/>
                </a:cubicBezTo>
                <a:cubicBezTo>
                  <a:pt x="119218" y="95689"/>
                  <a:pt x="120915" y="90150"/>
                  <a:pt x="116873" y="88400"/>
                </a:cubicBezTo>
                <a:lnTo>
                  <a:pt x="120436" y="80468"/>
                </a:lnTo>
                <a:cubicBezTo>
                  <a:pt x="120978" y="80649"/>
                  <a:pt x="121525" y="80735"/>
                  <a:pt x="122061" y="80735"/>
                </a:cubicBezTo>
                <a:cubicBezTo>
                  <a:pt x="124119" y="80735"/>
                  <a:pt x="126008" y="79470"/>
                  <a:pt x="126754" y="77444"/>
                </a:cubicBezTo>
                <a:lnTo>
                  <a:pt x="145441" y="88199"/>
                </a:lnTo>
                <a:cubicBezTo>
                  <a:pt x="142736" y="92995"/>
                  <a:pt x="146330" y="98635"/>
                  <a:pt x="151491" y="98635"/>
                </a:cubicBezTo>
                <a:cubicBezTo>
                  <a:pt x="151972" y="98635"/>
                  <a:pt x="152466" y="98586"/>
                  <a:pt x="152970" y="98483"/>
                </a:cubicBezTo>
                <a:cubicBezTo>
                  <a:pt x="158885" y="97273"/>
                  <a:pt x="160700" y="89677"/>
                  <a:pt x="155928" y="85980"/>
                </a:cubicBezTo>
                <a:lnTo>
                  <a:pt x="160162" y="79527"/>
                </a:lnTo>
                <a:cubicBezTo>
                  <a:pt x="160991" y="80094"/>
                  <a:pt x="161918" y="80356"/>
                  <a:pt x="162828" y="80356"/>
                </a:cubicBezTo>
                <a:cubicBezTo>
                  <a:pt x="164944" y="80356"/>
                  <a:pt x="166972" y="78940"/>
                  <a:pt x="167489" y="76637"/>
                </a:cubicBezTo>
                <a:lnTo>
                  <a:pt x="181337" y="80468"/>
                </a:lnTo>
                <a:cubicBezTo>
                  <a:pt x="179159" y="85197"/>
                  <a:pt x="182798" y="90386"/>
                  <a:pt x="187722" y="90386"/>
                </a:cubicBezTo>
                <a:cubicBezTo>
                  <a:pt x="188118" y="90386"/>
                  <a:pt x="188522" y="90352"/>
                  <a:pt x="188932" y="90282"/>
                </a:cubicBezTo>
                <a:cubicBezTo>
                  <a:pt x="194512" y="89341"/>
                  <a:pt x="196730" y="82552"/>
                  <a:pt x="192831" y="78452"/>
                </a:cubicBezTo>
                <a:lnTo>
                  <a:pt x="203183" y="70318"/>
                </a:lnTo>
                <a:cubicBezTo>
                  <a:pt x="204490" y="72160"/>
                  <a:pt x="206637" y="73267"/>
                  <a:pt x="208929" y="73267"/>
                </a:cubicBezTo>
                <a:cubicBezTo>
                  <a:pt x="209230" y="73267"/>
                  <a:pt x="209533" y="73248"/>
                  <a:pt x="209838" y="73209"/>
                </a:cubicBezTo>
                <a:cubicBezTo>
                  <a:pt x="210779" y="73074"/>
                  <a:pt x="211720" y="72738"/>
                  <a:pt x="212594" y="72200"/>
                </a:cubicBezTo>
                <a:lnTo>
                  <a:pt x="218374" y="82888"/>
                </a:lnTo>
                <a:cubicBezTo>
                  <a:pt x="214161" y="85618"/>
                  <a:pt x="216601" y="91701"/>
                  <a:pt x="220885" y="91701"/>
                </a:cubicBezTo>
                <a:cubicBezTo>
                  <a:pt x="221454" y="91701"/>
                  <a:pt x="222054" y="91594"/>
                  <a:pt x="222677" y="91358"/>
                </a:cubicBezTo>
                <a:cubicBezTo>
                  <a:pt x="227798" y="89438"/>
                  <a:pt x="226213" y="82092"/>
                  <a:pt x="221116" y="82092"/>
                </a:cubicBezTo>
                <a:cubicBezTo>
                  <a:pt x="220861" y="82092"/>
                  <a:pt x="220596" y="82110"/>
                  <a:pt x="220324" y="82149"/>
                </a:cubicBezTo>
                <a:cubicBezTo>
                  <a:pt x="219853" y="82216"/>
                  <a:pt x="219383" y="82351"/>
                  <a:pt x="218912" y="82552"/>
                </a:cubicBezTo>
                <a:lnTo>
                  <a:pt x="213131" y="71864"/>
                </a:lnTo>
                <a:cubicBezTo>
                  <a:pt x="216089" y="69646"/>
                  <a:pt x="216828" y="65479"/>
                  <a:pt x="214812" y="62319"/>
                </a:cubicBezTo>
                <a:lnTo>
                  <a:pt x="240960" y="47531"/>
                </a:lnTo>
                <a:cubicBezTo>
                  <a:pt x="242347" y="51556"/>
                  <a:pt x="246083" y="53914"/>
                  <a:pt x="249953" y="53914"/>
                </a:cubicBezTo>
                <a:cubicBezTo>
                  <a:pt x="251900" y="53914"/>
                  <a:pt x="253882" y="53317"/>
                  <a:pt x="255614" y="52035"/>
                </a:cubicBezTo>
                <a:lnTo>
                  <a:pt x="265966" y="67495"/>
                </a:lnTo>
                <a:cubicBezTo>
                  <a:pt x="262807" y="69041"/>
                  <a:pt x="261933" y="73142"/>
                  <a:pt x="264084" y="75898"/>
                </a:cubicBezTo>
                <a:cubicBezTo>
                  <a:pt x="265166" y="77284"/>
                  <a:pt x="266758" y="77973"/>
                  <a:pt x="268365" y="77973"/>
                </a:cubicBezTo>
                <a:cubicBezTo>
                  <a:pt x="269952" y="77973"/>
                  <a:pt x="271552" y="77301"/>
                  <a:pt x="272688" y="75965"/>
                </a:cubicBezTo>
                <a:lnTo>
                  <a:pt x="278872" y="82888"/>
                </a:lnTo>
                <a:cubicBezTo>
                  <a:pt x="278267" y="83561"/>
                  <a:pt x="277998" y="84434"/>
                  <a:pt x="278065" y="85375"/>
                </a:cubicBezTo>
                <a:cubicBezTo>
                  <a:pt x="278313" y="87028"/>
                  <a:pt x="279704" y="87995"/>
                  <a:pt x="281114" y="87995"/>
                </a:cubicBezTo>
                <a:cubicBezTo>
                  <a:pt x="281998" y="87995"/>
                  <a:pt x="282889" y="87616"/>
                  <a:pt x="283510" y="86787"/>
                </a:cubicBezTo>
                <a:cubicBezTo>
                  <a:pt x="285104" y="84747"/>
                  <a:pt x="283554" y="81921"/>
                  <a:pt x="281096" y="81921"/>
                </a:cubicBezTo>
                <a:cubicBezTo>
                  <a:pt x="280963" y="81921"/>
                  <a:pt x="280826" y="81930"/>
                  <a:pt x="280687" y="81947"/>
                </a:cubicBezTo>
                <a:cubicBezTo>
                  <a:pt x="280216" y="82014"/>
                  <a:pt x="279746" y="82216"/>
                  <a:pt x="279343" y="82485"/>
                </a:cubicBezTo>
                <a:lnTo>
                  <a:pt x="273024" y="75494"/>
                </a:lnTo>
                <a:cubicBezTo>
                  <a:pt x="274368" y="73478"/>
                  <a:pt x="274234" y="70856"/>
                  <a:pt x="272688" y="68974"/>
                </a:cubicBezTo>
                <a:lnTo>
                  <a:pt x="279679" y="64201"/>
                </a:lnTo>
                <a:cubicBezTo>
                  <a:pt x="280351" y="65042"/>
                  <a:pt x="281190" y="65395"/>
                  <a:pt x="282008" y="65395"/>
                </a:cubicBezTo>
                <a:cubicBezTo>
                  <a:pt x="284131" y="65395"/>
                  <a:pt x="286109" y="63017"/>
                  <a:pt x="284653" y="60639"/>
                </a:cubicBezTo>
                <a:cubicBezTo>
                  <a:pt x="284007" y="59639"/>
                  <a:pt x="283084" y="59220"/>
                  <a:pt x="282169" y="59220"/>
                </a:cubicBezTo>
                <a:cubicBezTo>
                  <a:pt x="280132" y="59220"/>
                  <a:pt x="278136" y="61298"/>
                  <a:pt x="279343" y="63664"/>
                </a:cubicBezTo>
                <a:lnTo>
                  <a:pt x="272285" y="68503"/>
                </a:lnTo>
                <a:cubicBezTo>
                  <a:pt x="271201" y="67467"/>
                  <a:pt x="269788" y="66926"/>
                  <a:pt x="268346" y="66926"/>
                </a:cubicBezTo>
                <a:cubicBezTo>
                  <a:pt x="267729" y="66926"/>
                  <a:pt x="267107" y="67025"/>
                  <a:pt x="266504" y="67226"/>
                </a:cubicBezTo>
                <a:lnTo>
                  <a:pt x="256085" y="51699"/>
                </a:lnTo>
                <a:cubicBezTo>
                  <a:pt x="261664" y="46993"/>
                  <a:pt x="260118" y="38120"/>
                  <a:pt x="253396" y="35499"/>
                </a:cubicBezTo>
                <a:cubicBezTo>
                  <a:pt x="252239" y="35052"/>
                  <a:pt x="251075" y="34846"/>
                  <a:pt x="249944" y="34846"/>
                </a:cubicBezTo>
                <a:cubicBezTo>
                  <a:pt x="244434" y="34846"/>
                  <a:pt x="239709" y="39749"/>
                  <a:pt x="240490" y="45716"/>
                </a:cubicBezTo>
                <a:cubicBezTo>
                  <a:pt x="240557" y="46119"/>
                  <a:pt x="240691" y="46523"/>
                  <a:pt x="240759" y="46926"/>
                </a:cubicBezTo>
                <a:lnTo>
                  <a:pt x="214409" y="61849"/>
                </a:lnTo>
                <a:cubicBezTo>
                  <a:pt x="213088" y="60126"/>
                  <a:pt x="211081" y="59140"/>
                  <a:pt x="208974" y="59140"/>
                </a:cubicBezTo>
                <a:cubicBezTo>
                  <a:pt x="208614" y="59140"/>
                  <a:pt x="208251" y="59168"/>
                  <a:pt x="207888" y="59227"/>
                </a:cubicBezTo>
                <a:cubicBezTo>
                  <a:pt x="206342" y="59429"/>
                  <a:pt x="204931" y="60168"/>
                  <a:pt x="203788" y="61311"/>
                </a:cubicBezTo>
                <a:lnTo>
                  <a:pt x="180933" y="46052"/>
                </a:lnTo>
                <a:cubicBezTo>
                  <a:pt x="181605" y="42960"/>
                  <a:pt x="179723" y="40003"/>
                  <a:pt x="176698" y="39263"/>
                </a:cubicBezTo>
                <a:cubicBezTo>
                  <a:pt x="176242" y="39151"/>
                  <a:pt x="175785" y="39098"/>
                  <a:pt x="175335" y="39098"/>
                </a:cubicBezTo>
                <a:cubicBezTo>
                  <a:pt x="172810" y="39098"/>
                  <a:pt x="170527" y="40785"/>
                  <a:pt x="169842" y="43296"/>
                </a:cubicBezTo>
                <a:cubicBezTo>
                  <a:pt x="169035" y="46321"/>
                  <a:pt x="170716" y="49413"/>
                  <a:pt x="173674" y="50287"/>
                </a:cubicBezTo>
                <a:cubicBezTo>
                  <a:pt x="174217" y="50448"/>
                  <a:pt x="174768" y="50524"/>
                  <a:pt x="175311" y="50524"/>
                </a:cubicBezTo>
                <a:cubicBezTo>
                  <a:pt x="177720" y="50524"/>
                  <a:pt x="179976" y="49016"/>
                  <a:pt x="180799" y="46657"/>
                </a:cubicBezTo>
                <a:lnTo>
                  <a:pt x="203385" y="61782"/>
                </a:lnTo>
                <a:cubicBezTo>
                  <a:pt x="202175" y="63260"/>
                  <a:pt x="201637" y="65210"/>
                  <a:pt x="201906" y="67159"/>
                </a:cubicBezTo>
                <a:cubicBezTo>
                  <a:pt x="201973" y="68100"/>
                  <a:pt x="202309" y="68974"/>
                  <a:pt x="202780" y="69781"/>
                </a:cubicBezTo>
                <a:lnTo>
                  <a:pt x="192428" y="78049"/>
                </a:lnTo>
                <a:cubicBezTo>
                  <a:pt x="191046" y="76856"/>
                  <a:pt x="189369" y="76287"/>
                  <a:pt x="187719" y="76287"/>
                </a:cubicBezTo>
                <a:cubicBezTo>
                  <a:pt x="185275" y="76287"/>
                  <a:pt x="182889" y="77536"/>
                  <a:pt x="181605" y="79863"/>
                </a:cubicBezTo>
                <a:lnTo>
                  <a:pt x="167557" y="76032"/>
                </a:lnTo>
                <a:cubicBezTo>
                  <a:pt x="167557" y="75696"/>
                  <a:pt x="167557" y="75293"/>
                  <a:pt x="167557" y="74956"/>
                </a:cubicBezTo>
                <a:cubicBezTo>
                  <a:pt x="167422" y="74150"/>
                  <a:pt x="167086" y="73410"/>
                  <a:pt x="166615" y="72738"/>
                </a:cubicBezTo>
                <a:lnTo>
                  <a:pt x="180395" y="63260"/>
                </a:lnTo>
                <a:cubicBezTo>
                  <a:pt x="181318" y="65203"/>
                  <a:pt x="182951" y="66031"/>
                  <a:pt x="184581" y="66031"/>
                </a:cubicBezTo>
                <a:cubicBezTo>
                  <a:pt x="187465" y="66031"/>
                  <a:pt x="190342" y="63439"/>
                  <a:pt x="189268" y="59832"/>
                </a:cubicBezTo>
                <a:cubicBezTo>
                  <a:pt x="188565" y="57468"/>
                  <a:pt x="186683" y="56412"/>
                  <a:pt x="184792" y="56412"/>
                </a:cubicBezTo>
                <a:cubicBezTo>
                  <a:pt x="182167" y="56412"/>
                  <a:pt x="179523" y="58449"/>
                  <a:pt x="179992" y="61849"/>
                </a:cubicBezTo>
                <a:cubicBezTo>
                  <a:pt x="179992" y="62185"/>
                  <a:pt x="180059" y="62454"/>
                  <a:pt x="180194" y="62723"/>
                </a:cubicBezTo>
                <a:lnTo>
                  <a:pt x="166212" y="72268"/>
                </a:lnTo>
                <a:cubicBezTo>
                  <a:pt x="165263" y="71318"/>
                  <a:pt x="164013" y="70820"/>
                  <a:pt x="162767" y="70820"/>
                </a:cubicBezTo>
                <a:cubicBezTo>
                  <a:pt x="161806" y="70820"/>
                  <a:pt x="160847" y="71116"/>
                  <a:pt x="160028" y="71730"/>
                </a:cubicBezTo>
                <a:lnTo>
                  <a:pt x="150953" y="62319"/>
                </a:lnTo>
                <a:cubicBezTo>
                  <a:pt x="154760" y="57922"/>
                  <a:pt x="151645" y="51216"/>
                  <a:pt x="145989" y="51216"/>
                </a:cubicBezTo>
                <a:cubicBezTo>
                  <a:pt x="145853" y="51216"/>
                  <a:pt x="145715" y="51220"/>
                  <a:pt x="145576" y="51228"/>
                </a:cubicBezTo>
                <a:lnTo>
                  <a:pt x="144030" y="40473"/>
                </a:lnTo>
                <a:lnTo>
                  <a:pt x="144299" y="40473"/>
                </a:lnTo>
                <a:cubicBezTo>
                  <a:pt x="146853" y="40204"/>
                  <a:pt x="148735" y="38053"/>
                  <a:pt x="148668" y="35499"/>
                </a:cubicBezTo>
                <a:cubicBezTo>
                  <a:pt x="148533" y="32945"/>
                  <a:pt x="146450" y="30995"/>
                  <a:pt x="143895" y="30995"/>
                </a:cubicBezTo>
                <a:cubicBezTo>
                  <a:pt x="137913" y="30995"/>
                  <a:pt x="137375" y="39935"/>
                  <a:pt x="143492" y="40473"/>
                </a:cubicBezTo>
                <a:lnTo>
                  <a:pt x="144971" y="51295"/>
                </a:lnTo>
                <a:cubicBezTo>
                  <a:pt x="141341" y="51833"/>
                  <a:pt x="138787" y="55194"/>
                  <a:pt x="139324" y="58824"/>
                </a:cubicBezTo>
                <a:cubicBezTo>
                  <a:pt x="139813" y="62183"/>
                  <a:pt x="142632" y="64543"/>
                  <a:pt x="145866" y="64543"/>
                </a:cubicBezTo>
                <a:cubicBezTo>
                  <a:pt x="146192" y="64543"/>
                  <a:pt x="146521" y="64519"/>
                  <a:pt x="146853" y="64470"/>
                </a:cubicBezTo>
                <a:cubicBezTo>
                  <a:pt x="148265" y="64336"/>
                  <a:pt x="149542" y="63664"/>
                  <a:pt x="150550" y="62723"/>
                </a:cubicBezTo>
                <a:lnTo>
                  <a:pt x="159557" y="72133"/>
                </a:lnTo>
                <a:cubicBezTo>
                  <a:pt x="157541" y="74015"/>
                  <a:pt x="157608" y="77309"/>
                  <a:pt x="159692" y="79124"/>
                </a:cubicBezTo>
                <a:lnTo>
                  <a:pt x="155390" y="85644"/>
                </a:lnTo>
                <a:cubicBezTo>
                  <a:pt x="154193" y="84847"/>
                  <a:pt x="152849" y="84465"/>
                  <a:pt x="151521" y="84465"/>
                </a:cubicBezTo>
                <a:cubicBezTo>
                  <a:pt x="149268" y="84465"/>
                  <a:pt x="147064" y="85564"/>
                  <a:pt x="145710" y="87594"/>
                </a:cubicBezTo>
                <a:lnTo>
                  <a:pt x="126889" y="76839"/>
                </a:lnTo>
                <a:cubicBezTo>
                  <a:pt x="126956" y="76234"/>
                  <a:pt x="127023" y="75696"/>
                  <a:pt x="126956" y="75158"/>
                </a:cubicBezTo>
                <a:cubicBezTo>
                  <a:pt x="126584" y="72370"/>
                  <a:pt x="124300" y="70857"/>
                  <a:pt x="122015" y="70857"/>
                </a:cubicBezTo>
                <a:cubicBezTo>
                  <a:pt x="120168" y="70857"/>
                  <a:pt x="118319" y="71845"/>
                  <a:pt x="117478" y="73948"/>
                </a:cubicBezTo>
                <a:lnTo>
                  <a:pt x="110622" y="73276"/>
                </a:lnTo>
                <a:cubicBezTo>
                  <a:pt x="110756" y="72671"/>
                  <a:pt x="110823" y="71999"/>
                  <a:pt x="110756" y="71394"/>
                </a:cubicBezTo>
                <a:cubicBezTo>
                  <a:pt x="110387" y="68813"/>
                  <a:pt x="108109" y="66906"/>
                  <a:pt x="105563" y="66906"/>
                </a:cubicBezTo>
                <a:cubicBezTo>
                  <a:pt x="105324" y="66906"/>
                  <a:pt x="105083" y="66923"/>
                  <a:pt x="104841" y="66957"/>
                </a:cubicBezTo>
                <a:cubicBezTo>
                  <a:pt x="104101" y="67025"/>
                  <a:pt x="103362" y="67294"/>
                  <a:pt x="102757" y="67697"/>
                </a:cubicBezTo>
                <a:lnTo>
                  <a:pt x="90456" y="39129"/>
                </a:lnTo>
                <a:cubicBezTo>
                  <a:pt x="96734" y="36513"/>
                  <a:pt x="94677" y="27344"/>
                  <a:pt x="88185" y="27344"/>
                </a:cubicBezTo>
                <a:cubicBezTo>
                  <a:pt x="88005" y="27344"/>
                  <a:pt x="87820" y="27351"/>
                  <a:pt x="87633" y="27365"/>
                </a:cubicBezTo>
                <a:cubicBezTo>
                  <a:pt x="80709" y="27903"/>
                  <a:pt x="79902" y="37784"/>
                  <a:pt x="86692" y="39398"/>
                </a:cubicBezTo>
                <a:lnTo>
                  <a:pt x="86423" y="49144"/>
                </a:lnTo>
                <a:cubicBezTo>
                  <a:pt x="86221" y="49144"/>
                  <a:pt x="86019" y="49144"/>
                  <a:pt x="85885" y="49212"/>
                </a:cubicBezTo>
                <a:cubicBezTo>
                  <a:pt x="83868" y="49480"/>
                  <a:pt x="82255" y="51026"/>
                  <a:pt x="81986" y="53043"/>
                </a:cubicBezTo>
                <a:lnTo>
                  <a:pt x="63568" y="53715"/>
                </a:lnTo>
                <a:lnTo>
                  <a:pt x="63568" y="53446"/>
                </a:lnTo>
                <a:cubicBezTo>
                  <a:pt x="63245" y="51247"/>
                  <a:pt x="61364" y="49607"/>
                  <a:pt x="59186" y="49607"/>
                </a:cubicBezTo>
                <a:cubicBezTo>
                  <a:pt x="59101" y="49607"/>
                  <a:pt x="59016" y="49610"/>
                  <a:pt x="58930" y="49615"/>
                </a:cubicBezTo>
                <a:lnTo>
                  <a:pt x="56308" y="34759"/>
                </a:lnTo>
                <a:cubicBezTo>
                  <a:pt x="60005" y="34222"/>
                  <a:pt x="62627" y="30928"/>
                  <a:pt x="62358" y="27231"/>
                </a:cubicBezTo>
                <a:cubicBezTo>
                  <a:pt x="62030" y="23553"/>
                  <a:pt x="59006" y="20773"/>
                  <a:pt x="55356" y="20773"/>
                </a:cubicBezTo>
                <a:cubicBezTo>
                  <a:pt x="55270" y="20773"/>
                  <a:pt x="55185" y="20775"/>
                  <a:pt x="55098" y="20778"/>
                </a:cubicBezTo>
                <a:lnTo>
                  <a:pt x="55905" y="10225"/>
                </a:lnTo>
                <a:lnTo>
                  <a:pt x="56107" y="10225"/>
                </a:lnTo>
                <a:cubicBezTo>
                  <a:pt x="58863" y="9821"/>
                  <a:pt x="60812" y="7401"/>
                  <a:pt x="60543" y="4645"/>
                </a:cubicBezTo>
                <a:cubicBezTo>
                  <a:pt x="60348" y="1976"/>
                  <a:pt x="58072" y="1"/>
                  <a:pt x="55426" y="1"/>
                </a:cubicBezTo>
                <a:close/>
              </a:path>
            </a:pathLst>
          </a:custGeom>
          <a:solidFill>
            <a:srgbClr val="EB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" name="Google Shape;99;p14"/>
          <p:cNvGrpSpPr/>
          <p:nvPr/>
        </p:nvGrpSpPr>
        <p:grpSpPr>
          <a:xfrm rot="-5400000">
            <a:off x="7690482" y="955396"/>
            <a:ext cx="868777" cy="1416509"/>
            <a:chOff x="-1644142" y="2405317"/>
            <a:chExt cx="868777" cy="1416509"/>
          </a:xfrm>
        </p:grpSpPr>
        <p:sp>
          <p:nvSpPr>
            <p:cNvPr id="100" name="Google Shape;100;p14"/>
            <p:cNvSpPr/>
            <p:nvPr/>
          </p:nvSpPr>
          <p:spPr>
            <a:xfrm>
              <a:off x="-1495668" y="2894722"/>
              <a:ext cx="147430" cy="427441"/>
            </a:xfrm>
            <a:custGeom>
              <a:avLst/>
              <a:gdLst/>
              <a:ahLst/>
              <a:cxnLst/>
              <a:rect l="l" t="t" r="r" b="b"/>
              <a:pathLst>
                <a:path w="21328" h="61836" extrusionOk="0">
                  <a:moveTo>
                    <a:pt x="1862" y="1"/>
                  </a:moveTo>
                  <a:cubicBezTo>
                    <a:pt x="1289" y="144"/>
                    <a:pt x="717" y="430"/>
                    <a:pt x="1" y="430"/>
                  </a:cubicBezTo>
                  <a:lnTo>
                    <a:pt x="19467" y="61835"/>
                  </a:lnTo>
                  <a:cubicBezTo>
                    <a:pt x="20040" y="61549"/>
                    <a:pt x="20612" y="61406"/>
                    <a:pt x="21328" y="61263"/>
                  </a:cubicBezTo>
                  <a:lnTo>
                    <a:pt x="1862" y="1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14"/>
            <p:cNvSpPr/>
            <p:nvPr/>
          </p:nvSpPr>
          <p:spPr>
            <a:xfrm>
              <a:off x="-1490719" y="2483124"/>
              <a:ext cx="129623" cy="297825"/>
            </a:xfrm>
            <a:custGeom>
              <a:avLst/>
              <a:gdLst/>
              <a:ahLst/>
              <a:cxnLst/>
              <a:rect l="l" t="t" r="r" b="b"/>
              <a:pathLst>
                <a:path w="18752" h="43085" extrusionOk="0">
                  <a:moveTo>
                    <a:pt x="17177" y="1"/>
                  </a:moveTo>
                  <a:lnTo>
                    <a:pt x="1" y="42512"/>
                  </a:lnTo>
                  <a:cubicBezTo>
                    <a:pt x="573" y="42655"/>
                    <a:pt x="1146" y="42798"/>
                    <a:pt x="1718" y="43084"/>
                  </a:cubicBezTo>
                  <a:lnTo>
                    <a:pt x="18751" y="716"/>
                  </a:lnTo>
                  <a:lnTo>
                    <a:pt x="17177" y="1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14"/>
            <p:cNvSpPr/>
            <p:nvPr/>
          </p:nvSpPr>
          <p:spPr>
            <a:xfrm>
              <a:off x="-1482804" y="3490358"/>
              <a:ext cx="105879" cy="144464"/>
            </a:xfrm>
            <a:custGeom>
              <a:avLst/>
              <a:gdLst/>
              <a:ahLst/>
              <a:cxnLst/>
              <a:rect l="l" t="t" r="r" b="b"/>
              <a:pathLst>
                <a:path w="15317" h="20899" extrusionOk="0">
                  <a:moveTo>
                    <a:pt x="14028" y="0"/>
                  </a:moveTo>
                  <a:lnTo>
                    <a:pt x="1" y="20182"/>
                  </a:lnTo>
                  <a:cubicBezTo>
                    <a:pt x="573" y="20326"/>
                    <a:pt x="1146" y="20469"/>
                    <a:pt x="1718" y="20898"/>
                  </a:cubicBezTo>
                  <a:lnTo>
                    <a:pt x="15316" y="1432"/>
                  </a:lnTo>
                  <a:cubicBezTo>
                    <a:pt x="14887" y="1002"/>
                    <a:pt x="14457" y="573"/>
                    <a:pt x="14028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14"/>
            <p:cNvSpPr/>
            <p:nvPr/>
          </p:nvSpPr>
          <p:spPr>
            <a:xfrm>
              <a:off x="-1251276" y="3470567"/>
              <a:ext cx="156333" cy="123685"/>
            </a:xfrm>
            <a:custGeom>
              <a:avLst/>
              <a:gdLst/>
              <a:ahLst/>
              <a:cxnLst/>
              <a:rect l="l" t="t" r="r" b="b"/>
              <a:pathLst>
                <a:path w="22616" h="17893" extrusionOk="0">
                  <a:moveTo>
                    <a:pt x="1288" y="1"/>
                  </a:moveTo>
                  <a:cubicBezTo>
                    <a:pt x="859" y="430"/>
                    <a:pt x="573" y="859"/>
                    <a:pt x="0" y="1289"/>
                  </a:cubicBezTo>
                  <a:lnTo>
                    <a:pt x="21470" y="17893"/>
                  </a:lnTo>
                  <a:lnTo>
                    <a:pt x="22615" y="16461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14"/>
            <p:cNvSpPr/>
            <p:nvPr/>
          </p:nvSpPr>
          <p:spPr>
            <a:xfrm>
              <a:off x="-1238419" y="3286536"/>
              <a:ext cx="197891" cy="95980"/>
            </a:xfrm>
            <a:custGeom>
              <a:avLst/>
              <a:gdLst/>
              <a:ahLst/>
              <a:cxnLst/>
              <a:rect l="l" t="t" r="r" b="b"/>
              <a:pathLst>
                <a:path w="28628" h="13885" extrusionOk="0">
                  <a:moveTo>
                    <a:pt x="27769" y="1"/>
                  </a:moveTo>
                  <a:lnTo>
                    <a:pt x="1" y="12024"/>
                  </a:lnTo>
                  <a:cubicBezTo>
                    <a:pt x="287" y="12596"/>
                    <a:pt x="430" y="13169"/>
                    <a:pt x="717" y="13885"/>
                  </a:cubicBezTo>
                  <a:lnTo>
                    <a:pt x="28628" y="1575"/>
                  </a:lnTo>
                  <a:cubicBezTo>
                    <a:pt x="28341" y="1146"/>
                    <a:pt x="28055" y="573"/>
                    <a:pt x="27769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14"/>
            <p:cNvSpPr/>
            <p:nvPr/>
          </p:nvSpPr>
          <p:spPr>
            <a:xfrm>
              <a:off x="-1587680" y="3226183"/>
              <a:ext cx="181073" cy="132589"/>
            </a:xfrm>
            <a:custGeom>
              <a:avLst/>
              <a:gdLst/>
              <a:ahLst/>
              <a:cxnLst/>
              <a:rect l="l" t="t" r="r" b="b"/>
              <a:pathLst>
                <a:path w="26195" h="19181" extrusionOk="0">
                  <a:moveTo>
                    <a:pt x="1145" y="0"/>
                  </a:moveTo>
                  <a:lnTo>
                    <a:pt x="0" y="1432"/>
                  </a:lnTo>
                  <a:lnTo>
                    <a:pt x="25192" y="19180"/>
                  </a:lnTo>
                  <a:cubicBezTo>
                    <a:pt x="25478" y="18751"/>
                    <a:pt x="25765" y="18322"/>
                    <a:pt x="26194" y="17892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14"/>
            <p:cNvSpPr/>
            <p:nvPr/>
          </p:nvSpPr>
          <p:spPr>
            <a:xfrm>
              <a:off x="-1119683" y="2909563"/>
              <a:ext cx="129616" cy="237472"/>
            </a:xfrm>
            <a:custGeom>
              <a:avLst/>
              <a:gdLst/>
              <a:ahLst/>
              <a:cxnLst/>
              <a:rect l="l" t="t" r="r" b="b"/>
              <a:pathLst>
                <a:path w="18751" h="34354" extrusionOk="0">
                  <a:moveTo>
                    <a:pt x="1574" y="1"/>
                  </a:moveTo>
                  <a:lnTo>
                    <a:pt x="0" y="860"/>
                  </a:lnTo>
                  <a:lnTo>
                    <a:pt x="17033" y="34353"/>
                  </a:lnTo>
                  <a:cubicBezTo>
                    <a:pt x="17606" y="34067"/>
                    <a:pt x="18178" y="33781"/>
                    <a:pt x="18751" y="33638"/>
                  </a:cubicBezTo>
                  <a:lnTo>
                    <a:pt x="1574" y="1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14"/>
            <p:cNvSpPr/>
            <p:nvPr/>
          </p:nvSpPr>
          <p:spPr>
            <a:xfrm>
              <a:off x="-1009864" y="3181618"/>
              <a:ext cx="154785" cy="131683"/>
            </a:xfrm>
            <a:custGeom>
              <a:avLst/>
              <a:gdLst/>
              <a:ahLst/>
              <a:cxnLst/>
              <a:rect l="l" t="t" r="r" b="b"/>
              <a:pathLst>
                <a:path w="22392" h="19050" extrusionOk="0">
                  <a:moveTo>
                    <a:pt x="9676" y="1"/>
                  </a:moveTo>
                  <a:cubicBezTo>
                    <a:pt x="4861" y="1"/>
                    <a:pt x="239" y="3618"/>
                    <a:pt x="144" y="9310"/>
                  </a:cubicBezTo>
                  <a:cubicBezTo>
                    <a:pt x="1" y="14606"/>
                    <a:pt x="4152" y="18900"/>
                    <a:pt x="9305" y="19043"/>
                  </a:cubicBezTo>
                  <a:cubicBezTo>
                    <a:pt x="9423" y="19047"/>
                    <a:pt x="9541" y="19049"/>
                    <a:pt x="9659" y="19049"/>
                  </a:cubicBezTo>
                  <a:cubicBezTo>
                    <a:pt x="18017" y="19049"/>
                    <a:pt x="22392" y="9082"/>
                    <a:pt x="16605" y="3012"/>
                  </a:cubicBezTo>
                  <a:cubicBezTo>
                    <a:pt x="14626" y="937"/>
                    <a:pt x="12126" y="1"/>
                    <a:pt x="9676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14"/>
            <p:cNvSpPr/>
            <p:nvPr/>
          </p:nvSpPr>
          <p:spPr>
            <a:xfrm>
              <a:off x="-1071268" y="3122240"/>
              <a:ext cx="295903" cy="251656"/>
            </a:xfrm>
            <a:custGeom>
              <a:avLst/>
              <a:gdLst/>
              <a:ahLst/>
              <a:cxnLst/>
              <a:rect l="l" t="t" r="r" b="b"/>
              <a:pathLst>
                <a:path w="42807" h="36406" extrusionOk="0">
                  <a:moveTo>
                    <a:pt x="18506" y="3592"/>
                  </a:moveTo>
                  <a:cubicBezTo>
                    <a:pt x="22199" y="3592"/>
                    <a:pt x="25953" y="5006"/>
                    <a:pt x="28923" y="8167"/>
                  </a:cubicBezTo>
                  <a:cubicBezTo>
                    <a:pt x="37858" y="17386"/>
                    <a:pt x="31193" y="32790"/>
                    <a:pt x="18537" y="32790"/>
                  </a:cubicBezTo>
                  <a:cubicBezTo>
                    <a:pt x="18421" y="32790"/>
                    <a:pt x="18304" y="32789"/>
                    <a:pt x="18188" y="32786"/>
                  </a:cubicBezTo>
                  <a:cubicBezTo>
                    <a:pt x="10029" y="32643"/>
                    <a:pt x="3588" y="25916"/>
                    <a:pt x="3874" y="17757"/>
                  </a:cubicBezTo>
                  <a:cubicBezTo>
                    <a:pt x="4065" y="9185"/>
                    <a:pt x="11163" y="3592"/>
                    <a:pt x="18506" y="3592"/>
                  </a:cubicBezTo>
                  <a:close/>
                  <a:moveTo>
                    <a:pt x="18519" y="1"/>
                  </a:moveTo>
                  <a:cubicBezTo>
                    <a:pt x="8598" y="1"/>
                    <a:pt x="577" y="7911"/>
                    <a:pt x="296" y="17757"/>
                  </a:cubicBezTo>
                  <a:cubicBezTo>
                    <a:pt x="1" y="28873"/>
                    <a:pt x="9103" y="36406"/>
                    <a:pt x="18635" y="36406"/>
                  </a:cubicBezTo>
                  <a:cubicBezTo>
                    <a:pt x="22973" y="36406"/>
                    <a:pt x="27399" y="34846"/>
                    <a:pt x="31070" y="31355"/>
                  </a:cubicBezTo>
                  <a:cubicBezTo>
                    <a:pt x="42807" y="20190"/>
                    <a:pt x="35221" y="437"/>
                    <a:pt x="19046" y="8"/>
                  </a:cubicBezTo>
                  <a:cubicBezTo>
                    <a:pt x="18870" y="3"/>
                    <a:pt x="18694" y="1"/>
                    <a:pt x="18519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14"/>
            <p:cNvSpPr/>
            <p:nvPr/>
          </p:nvSpPr>
          <p:spPr>
            <a:xfrm>
              <a:off x="-1625277" y="3191005"/>
              <a:ext cx="94715" cy="80710"/>
            </a:xfrm>
            <a:custGeom>
              <a:avLst/>
              <a:gdLst/>
              <a:ahLst/>
              <a:cxnLst/>
              <a:rect l="l" t="t" r="r" b="b"/>
              <a:pathLst>
                <a:path w="13702" h="11676" extrusionOk="0">
                  <a:moveTo>
                    <a:pt x="6007" y="0"/>
                  </a:moveTo>
                  <a:cubicBezTo>
                    <a:pt x="3070" y="0"/>
                    <a:pt x="239" y="2227"/>
                    <a:pt x="143" y="5662"/>
                  </a:cubicBezTo>
                  <a:cubicBezTo>
                    <a:pt x="0" y="8811"/>
                    <a:pt x="2577" y="11530"/>
                    <a:pt x="5726" y="11673"/>
                  </a:cubicBezTo>
                  <a:cubicBezTo>
                    <a:pt x="5785" y="11675"/>
                    <a:pt x="5844" y="11676"/>
                    <a:pt x="5903" y="11676"/>
                  </a:cubicBezTo>
                  <a:cubicBezTo>
                    <a:pt x="11082" y="11676"/>
                    <a:pt x="13701" y="5477"/>
                    <a:pt x="10163" y="1797"/>
                  </a:cubicBezTo>
                  <a:cubicBezTo>
                    <a:pt x="8970" y="557"/>
                    <a:pt x="7475" y="0"/>
                    <a:pt x="6007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14"/>
            <p:cNvSpPr/>
            <p:nvPr/>
          </p:nvSpPr>
          <p:spPr>
            <a:xfrm>
              <a:off x="-1597572" y="3643898"/>
              <a:ext cx="155061" cy="132416"/>
            </a:xfrm>
            <a:custGeom>
              <a:avLst/>
              <a:gdLst/>
              <a:ahLst/>
              <a:cxnLst/>
              <a:rect l="l" t="t" r="r" b="b"/>
              <a:pathLst>
                <a:path w="22432" h="19156" extrusionOk="0">
                  <a:moveTo>
                    <a:pt x="9739" y="1"/>
                  </a:moveTo>
                  <a:cubicBezTo>
                    <a:pt x="4901" y="1"/>
                    <a:pt x="238" y="3656"/>
                    <a:pt x="143" y="9278"/>
                  </a:cubicBezTo>
                  <a:cubicBezTo>
                    <a:pt x="0" y="14574"/>
                    <a:pt x="4151" y="19011"/>
                    <a:pt x="9447" y="19154"/>
                  </a:cubicBezTo>
                  <a:cubicBezTo>
                    <a:pt x="9506" y="19155"/>
                    <a:pt x="9565" y="19156"/>
                    <a:pt x="9623" y="19156"/>
                  </a:cubicBezTo>
                  <a:cubicBezTo>
                    <a:pt x="17955" y="19156"/>
                    <a:pt x="22431" y="9092"/>
                    <a:pt x="16604" y="2980"/>
                  </a:cubicBezTo>
                  <a:cubicBezTo>
                    <a:pt x="14642" y="923"/>
                    <a:pt x="12168" y="1"/>
                    <a:pt x="9739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14"/>
            <p:cNvSpPr/>
            <p:nvPr/>
          </p:nvSpPr>
          <p:spPr>
            <a:xfrm>
              <a:off x="-1644142" y="3599133"/>
              <a:ext cx="262267" cy="222693"/>
            </a:xfrm>
            <a:custGeom>
              <a:avLst/>
              <a:gdLst/>
              <a:ahLst/>
              <a:cxnLst/>
              <a:rect l="l" t="t" r="r" b="b"/>
              <a:pathLst>
                <a:path w="37941" h="32216" extrusionOk="0">
                  <a:moveTo>
                    <a:pt x="16471" y="3497"/>
                  </a:moveTo>
                  <a:cubicBezTo>
                    <a:pt x="19655" y="3497"/>
                    <a:pt x="22900" y="4721"/>
                    <a:pt x="25488" y="7452"/>
                  </a:cubicBezTo>
                  <a:cubicBezTo>
                    <a:pt x="33176" y="15425"/>
                    <a:pt x="27269" y="28637"/>
                    <a:pt x="16219" y="28637"/>
                  </a:cubicBezTo>
                  <a:cubicBezTo>
                    <a:pt x="16160" y="28637"/>
                    <a:pt x="16100" y="28637"/>
                    <a:pt x="16041" y="28636"/>
                  </a:cubicBezTo>
                  <a:cubicBezTo>
                    <a:pt x="9170" y="28350"/>
                    <a:pt x="3731" y="22625"/>
                    <a:pt x="3874" y="15754"/>
                  </a:cubicBezTo>
                  <a:cubicBezTo>
                    <a:pt x="4065" y="8327"/>
                    <a:pt x="10146" y="3497"/>
                    <a:pt x="16471" y="3497"/>
                  </a:cubicBezTo>
                  <a:close/>
                  <a:moveTo>
                    <a:pt x="16367" y="1"/>
                  </a:moveTo>
                  <a:cubicBezTo>
                    <a:pt x="7596" y="1"/>
                    <a:pt x="577" y="6912"/>
                    <a:pt x="296" y="15611"/>
                  </a:cubicBezTo>
                  <a:cubicBezTo>
                    <a:pt x="0" y="25477"/>
                    <a:pt x="8069" y="32215"/>
                    <a:pt x="16534" y="32215"/>
                  </a:cubicBezTo>
                  <a:cubicBezTo>
                    <a:pt x="20349" y="32215"/>
                    <a:pt x="24245" y="30846"/>
                    <a:pt x="27492" y="27777"/>
                  </a:cubicBezTo>
                  <a:cubicBezTo>
                    <a:pt x="37940" y="17901"/>
                    <a:pt x="31213" y="296"/>
                    <a:pt x="16900" y="9"/>
                  </a:cubicBezTo>
                  <a:cubicBezTo>
                    <a:pt x="16721" y="4"/>
                    <a:pt x="16544" y="1"/>
                    <a:pt x="16367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14"/>
            <p:cNvSpPr/>
            <p:nvPr/>
          </p:nvSpPr>
          <p:spPr>
            <a:xfrm>
              <a:off x="-1392768" y="3348790"/>
              <a:ext cx="155075" cy="132679"/>
            </a:xfrm>
            <a:custGeom>
              <a:avLst/>
              <a:gdLst/>
              <a:ahLst/>
              <a:cxnLst/>
              <a:rect l="l" t="t" r="r" b="b"/>
              <a:pathLst>
                <a:path w="22434" h="19194" extrusionOk="0">
                  <a:moveTo>
                    <a:pt x="9830" y="1"/>
                  </a:moveTo>
                  <a:cubicBezTo>
                    <a:pt x="5055" y="1"/>
                    <a:pt x="477" y="3584"/>
                    <a:pt x="287" y="9173"/>
                  </a:cubicBezTo>
                  <a:cubicBezTo>
                    <a:pt x="1" y="14469"/>
                    <a:pt x="4295" y="18906"/>
                    <a:pt x="9591" y="19192"/>
                  </a:cubicBezTo>
                  <a:cubicBezTo>
                    <a:pt x="9650" y="19193"/>
                    <a:pt x="9709" y="19194"/>
                    <a:pt x="9767" y="19194"/>
                  </a:cubicBezTo>
                  <a:cubicBezTo>
                    <a:pt x="18097" y="19194"/>
                    <a:pt x="22433" y="9130"/>
                    <a:pt x="16748" y="3018"/>
                  </a:cubicBezTo>
                  <a:cubicBezTo>
                    <a:pt x="14763" y="936"/>
                    <a:pt x="12271" y="1"/>
                    <a:pt x="9830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14"/>
            <p:cNvSpPr/>
            <p:nvPr/>
          </p:nvSpPr>
          <p:spPr>
            <a:xfrm>
              <a:off x="-1431727" y="3309278"/>
              <a:ext cx="246749" cy="210161"/>
            </a:xfrm>
            <a:custGeom>
              <a:avLst/>
              <a:gdLst/>
              <a:ahLst/>
              <a:cxnLst/>
              <a:rect l="l" t="t" r="r" b="b"/>
              <a:pathLst>
                <a:path w="35696" h="30403" extrusionOk="0">
                  <a:moveTo>
                    <a:pt x="15483" y="1762"/>
                  </a:moveTo>
                  <a:cubicBezTo>
                    <a:pt x="18892" y="1762"/>
                    <a:pt x="22361" y="3080"/>
                    <a:pt x="25103" y="6014"/>
                  </a:cubicBezTo>
                  <a:cubicBezTo>
                    <a:pt x="33323" y="14518"/>
                    <a:pt x="27090" y="28634"/>
                    <a:pt x="15434" y="28634"/>
                  </a:cubicBezTo>
                  <a:cubicBezTo>
                    <a:pt x="15318" y="28634"/>
                    <a:pt x="15201" y="28632"/>
                    <a:pt x="15084" y="28630"/>
                  </a:cubicBezTo>
                  <a:cubicBezTo>
                    <a:pt x="7641" y="28487"/>
                    <a:pt x="1772" y="22332"/>
                    <a:pt x="2059" y="14889"/>
                  </a:cubicBezTo>
                  <a:cubicBezTo>
                    <a:pt x="2249" y="6906"/>
                    <a:pt x="8748" y="1762"/>
                    <a:pt x="15483" y="1762"/>
                  </a:cubicBezTo>
                  <a:close/>
                  <a:moveTo>
                    <a:pt x="15534" y="0"/>
                  </a:moveTo>
                  <a:cubicBezTo>
                    <a:pt x="7349" y="0"/>
                    <a:pt x="481" y="6532"/>
                    <a:pt x="198" y="14746"/>
                  </a:cubicBezTo>
                  <a:cubicBezTo>
                    <a:pt x="1" y="24097"/>
                    <a:pt x="7589" y="30402"/>
                    <a:pt x="15513" y="30402"/>
                  </a:cubicBezTo>
                  <a:cubicBezTo>
                    <a:pt x="19112" y="30402"/>
                    <a:pt x="22779" y="29102"/>
                    <a:pt x="25819" y="26196"/>
                  </a:cubicBezTo>
                  <a:cubicBezTo>
                    <a:pt x="35695" y="16893"/>
                    <a:pt x="29397" y="289"/>
                    <a:pt x="15799" y="3"/>
                  </a:cubicBezTo>
                  <a:cubicBezTo>
                    <a:pt x="15711" y="1"/>
                    <a:pt x="15622" y="0"/>
                    <a:pt x="15534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14"/>
            <p:cNvSpPr/>
            <p:nvPr/>
          </p:nvSpPr>
          <p:spPr>
            <a:xfrm>
              <a:off x="-1456087" y="2405317"/>
              <a:ext cx="178101" cy="160453"/>
            </a:xfrm>
            <a:custGeom>
              <a:avLst/>
              <a:gdLst/>
              <a:ahLst/>
              <a:cxnLst/>
              <a:rect l="l" t="t" r="r" b="b"/>
              <a:pathLst>
                <a:path w="25765" h="23212" extrusionOk="0">
                  <a:moveTo>
                    <a:pt x="12937" y="1"/>
                  </a:moveTo>
                  <a:cubicBezTo>
                    <a:pt x="10020" y="1"/>
                    <a:pt x="7102" y="1075"/>
                    <a:pt x="4867" y="3241"/>
                  </a:cubicBezTo>
                  <a:cubicBezTo>
                    <a:pt x="287" y="7678"/>
                    <a:pt x="0" y="14978"/>
                    <a:pt x="4581" y="19559"/>
                  </a:cubicBezTo>
                  <a:cubicBezTo>
                    <a:pt x="6869" y="21994"/>
                    <a:pt x="9918" y="23212"/>
                    <a:pt x="12962" y="23212"/>
                  </a:cubicBezTo>
                  <a:cubicBezTo>
                    <a:pt x="15823" y="23212"/>
                    <a:pt x="18679" y="22137"/>
                    <a:pt x="20898" y="19988"/>
                  </a:cubicBezTo>
                  <a:cubicBezTo>
                    <a:pt x="25621" y="15551"/>
                    <a:pt x="25764" y="8251"/>
                    <a:pt x="21327" y="3527"/>
                  </a:cubicBezTo>
                  <a:cubicBezTo>
                    <a:pt x="19056" y="1183"/>
                    <a:pt x="15997" y="1"/>
                    <a:pt x="12937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14"/>
            <p:cNvSpPr/>
            <p:nvPr/>
          </p:nvSpPr>
          <p:spPr>
            <a:xfrm>
              <a:off x="-1186969" y="2846728"/>
              <a:ext cx="145453" cy="131994"/>
            </a:xfrm>
            <a:custGeom>
              <a:avLst/>
              <a:gdLst/>
              <a:ahLst/>
              <a:cxnLst/>
              <a:rect l="l" t="t" r="r" b="b"/>
              <a:pathLst>
                <a:path w="21042" h="19095" extrusionOk="0">
                  <a:moveTo>
                    <a:pt x="10596" y="1"/>
                  </a:moveTo>
                  <a:cubicBezTo>
                    <a:pt x="8209" y="1"/>
                    <a:pt x="5834" y="895"/>
                    <a:pt x="4009" y="2650"/>
                  </a:cubicBezTo>
                  <a:cubicBezTo>
                    <a:pt x="144" y="6371"/>
                    <a:pt x="1" y="12383"/>
                    <a:pt x="3722" y="16105"/>
                  </a:cubicBezTo>
                  <a:cubicBezTo>
                    <a:pt x="5562" y="18092"/>
                    <a:pt x="8045" y="19095"/>
                    <a:pt x="10549" y="19095"/>
                  </a:cubicBezTo>
                  <a:cubicBezTo>
                    <a:pt x="12915" y="19095"/>
                    <a:pt x="15299" y="18199"/>
                    <a:pt x="17177" y="16391"/>
                  </a:cubicBezTo>
                  <a:cubicBezTo>
                    <a:pt x="20898" y="12812"/>
                    <a:pt x="21042" y="6801"/>
                    <a:pt x="17463" y="2936"/>
                  </a:cubicBezTo>
                  <a:cubicBezTo>
                    <a:pt x="15567" y="967"/>
                    <a:pt x="13075" y="1"/>
                    <a:pt x="10596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14"/>
            <p:cNvSpPr/>
            <p:nvPr/>
          </p:nvSpPr>
          <p:spPr>
            <a:xfrm>
              <a:off x="-1541180" y="2802965"/>
              <a:ext cx="76915" cy="66063"/>
            </a:xfrm>
            <a:custGeom>
              <a:avLst/>
              <a:gdLst/>
              <a:ahLst/>
              <a:cxnLst/>
              <a:rect l="l" t="t" r="r" b="b"/>
              <a:pathLst>
                <a:path w="11127" h="9557" extrusionOk="0">
                  <a:moveTo>
                    <a:pt x="4805" y="0"/>
                  </a:moveTo>
                  <a:cubicBezTo>
                    <a:pt x="2392" y="0"/>
                    <a:pt x="96" y="1840"/>
                    <a:pt x="1" y="4687"/>
                  </a:cubicBezTo>
                  <a:cubicBezTo>
                    <a:pt x="1" y="7263"/>
                    <a:pt x="2005" y="9553"/>
                    <a:pt x="4724" y="9553"/>
                  </a:cubicBezTo>
                  <a:cubicBezTo>
                    <a:pt x="4783" y="9555"/>
                    <a:pt x="4841" y="9556"/>
                    <a:pt x="4899" y="9556"/>
                  </a:cubicBezTo>
                  <a:cubicBezTo>
                    <a:pt x="9076" y="9556"/>
                    <a:pt x="11126" y="4503"/>
                    <a:pt x="8303" y="1538"/>
                  </a:cubicBezTo>
                  <a:cubicBezTo>
                    <a:pt x="7289" y="476"/>
                    <a:pt x="6032" y="0"/>
                    <a:pt x="4805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14"/>
            <p:cNvSpPr/>
            <p:nvPr/>
          </p:nvSpPr>
          <p:spPr>
            <a:xfrm>
              <a:off x="-1581127" y="2764096"/>
              <a:ext cx="169571" cy="144319"/>
            </a:xfrm>
            <a:custGeom>
              <a:avLst/>
              <a:gdLst/>
              <a:ahLst/>
              <a:cxnLst/>
              <a:rect l="l" t="t" r="r" b="b"/>
              <a:pathLst>
                <a:path w="24531" h="20878" extrusionOk="0">
                  <a:moveTo>
                    <a:pt x="10631" y="1832"/>
                  </a:moveTo>
                  <a:cubicBezTo>
                    <a:pt x="12866" y="1832"/>
                    <a:pt x="15145" y="2688"/>
                    <a:pt x="16944" y="4584"/>
                  </a:cubicBezTo>
                  <a:cubicBezTo>
                    <a:pt x="22018" y="10081"/>
                    <a:pt x="18210" y="19048"/>
                    <a:pt x="10712" y="19048"/>
                  </a:cubicBezTo>
                  <a:cubicBezTo>
                    <a:pt x="10596" y="19048"/>
                    <a:pt x="10478" y="19045"/>
                    <a:pt x="10360" y="19041"/>
                  </a:cubicBezTo>
                  <a:cubicBezTo>
                    <a:pt x="5493" y="18898"/>
                    <a:pt x="1772" y="14890"/>
                    <a:pt x="1915" y="10167"/>
                  </a:cubicBezTo>
                  <a:cubicBezTo>
                    <a:pt x="2104" y="5063"/>
                    <a:pt x="6286" y="1832"/>
                    <a:pt x="10631" y="1832"/>
                  </a:cubicBezTo>
                  <a:close/>
                  <a:moveTo>
                    <a:pt x="10665" y="1"/>
                  </a:moveTo>
                  <a:cubicBezTo>
                    <a:pt x="4921" y="1"/>
                    <a:pt x="338" y="4529"/>
                    <a:pt x="197" y="10167"/>
                  </a:cubicBezTo>
                  <a:cubicBezTo>
                    <a:pt x="0" y="16575"/>
                    <a:pt x="5167" y="20878"/>
                    <a:pt x="10601" y="20878"/>
                  </a:cubicBezTo>
                  <a:cubicBezTo>
                    <a:pt x="13056" y="20878"/>
                    <a:pt x="15566" y="19999"/>
                    <a:pt x="17660" y="18039"/>
                  </a:cubicBezTo>
                  <a:cubicBezTo>
                    <a:pt x="24530" y="11598"/>
                    <a:pt x="20093" y="290"/>
                    <a:pt x="10933" y="4"/>
                  </a:cubicBezTo>
                  <a:cubicBezTo>
                    <a:pt x="10843" y="2"/>
                    <a:pt x="10754" y="1"/>
                    <a:pt x="10665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14"/>
            <p:cNvSpPr/>
            <p:nvPr/>
          </p:nvSpPr>
          <p:spPr>
            <a:xfrm>
              <a:off x="-1132547" y="3555916"/>
              <a:ext cx="77876" cy="66063"/>
            </a:xfrm>
            <a:custGeom>
              <a:avLst/>
              <a:gdLst/>
              <a:ahLst/>
              <a:cxnLst/>
              <a:rect l="l" t="t" r="r" b="b"/>
              <a:pathLst>
                <a:path w="11266" h="9557" extrusionOk="0">
                  <a:moveTo>
                    <a:pt x="4906" y="0"/>
                  </a:moveTo>
                  <a:cubicBezTo>
                    <a:pt x="2534" y="0"/>
                    <a:pt x="238" y="1840"/>
                    <a:pt x="143" y="4687"/>
                  </a:cubicBezTo>
                  <a:cubicBezTo>
                    <a:pt x="0" y="7406"/>
                    <a:pt x="2147" y="9553"/>
                    <a:pt x="4724" y="9553"/>
                  </a:cubicBezTo>
                  <a:cubicBezTo>
                    <a:pt x="4784" y="9555"/>
                    <a:pt x="4844" y="9556"/>
                    <a:pt x="4903" y="9556"/>
                  </a:cubicBezTo>
                  <a:cubicBezTo>
                    <a:pt x="9081" y="9556"/>
                    <a:pt x="11266" y="4643"/>
                    <a:pt x="8302" y="1538"/>
                  </a:cubicBezTo>
                  <a:cubicBezTo>
                    <a:pt x="7337" y="476"/>
                    <a:pt x="6112" y="0"/>
                    <a:pt x="4906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" name="Google Shape;119;p14"/>
          <p:cNvSpPr txBox="1">
            <a:spLocks noGrp="1"/>
          </p:cNvSpPr>
          <p:nvPr>
            <p:ph type="title" hasCustomPrompt="1"/>
          </p:nvPr>
        </p:nvSpPr>
        <p:spPr>
          <a:xfrm>
            <a:off x="1193688" y="2884200"/>
            <a:ext cx="614700" cy="45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A8BBBF"/>
              </a:buClr>
              <a:buSzPts val="1600"/>
              <a:buFont typeface="Roboto Slab Black"/>
              <a:buNone/>
              <a:defRPr sz="1600">
                <a:solidFill>
                  <a:srgbClr val="A8BBBF"/>
                </a:solidFill>
                <a:latin typeface="Roboto Slab Black"/>
                <a:ea typeface="Roboto Slab Black"/>
                <a:cs typeface="Roboto Slab Black"/>
                <a:sym typeface="Roboto Slab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9pPr>
          </a:lstStyle>
          <a:p>
            <a:r>
              <a:t>xx%</a:t>
            </a:r>
          </a:p>
        </p:txBody>
      </p:sp>
      <p:sp>
        <p:nvSpPr>
          <p:cNvPr id="120" name="Google Shape;120;p14"/>
          <p:cNvSpPr txBox="1">
            <a:spLocks noGrp="1"/>
          </p:cNvSpPr>
          <p:nvPr>
            <p:ph type="title" idx="2" hasCustomPrompt="1"/>
          </p:nvPr>
        </p:nvSpPr>
        <p:spPr>
          <a:xfrm>
            <a:off x="4270713" y="2884200"/>
            <a:ext cx="614700" cy="45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A8BBBF"/>
              </a:buClr>
              <a:buSzPts val="1600"/>
              <a:buFont typeface="Roboto Slab Black"/>
              <a:buNone/>
              <a:defRPr sz="1600">
                <a:solidFill>
                  <a:srgbClr val="A8BBBF"/>
                </a:solidFill>
                <a:latin typeface="Roboto Slab Black"/>
                <a:ea typeface="Roboto Slab Black"/>
                <a:cs typeface="Roboto Slab Black"/>
                <a:sym typeface="Roboto Slab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9pPr>
          </a:lstStyle>
          <a:p>
            <a:r>
              <a:t>xx%</a:t>
            </a:r>
          </a:p>
        </p:txBody>
      </p:sp>
      <p:sp>
        <p:nvSpPr>
          <p:cNvPr id="121" name="Google Shape;121;p14"/>
          <p:cNvSpPr txBox="1">
            <a:spLocks noGrp="1"/>
          </p:cNvSpPr>
          <p:nvPr>
            <p:ph type="title" idx="3" hasCustomPrompt="1"/>
          </p:nvPr>
        </p:nvSpPr>
        <p:spPr>
          <a:xfrm>
            <a:off x="2728713" y="1877530"/>
            <a:ext cx="614700" cy="45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A8BBBF"/>
              </a:buClr>
              <a:buSzPts val="1600"/>
              <a:buFont typeface="Roboto Slab Black"/>
              <a:buNone/>
              <a:defRPr sz="1600">
                <a:solidFill>
                  <a:srgbClr val="A8BBBF"/>
                </a:solidFill>
                <a:latin typeface="Roboto Slab Black"/>
                <a:ea typeface="Roboto Slab Black"/>
                <a:cs typeface="Roboto Slab Black"/>
                <a:sym typeface="Roboto Slab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9pPr>
          </a:lstStyle>
          <a:p>
            <a:r>
              <a:t>xx%</a:t>
            </a:r>
          </a:p>
        </p:txBody>
      </p:sp>
      <p:sp>
        <p:nvSpPr>
          <p:cNvPr id="122" name="Google Shape;122;p14"/>
          <p:cNvSpPr txBox="1">
            <a:spLocks noGrp="1"/>
          </p:cNvSpPr>
          <p:nvPr>
            <p:ph type="title" idx="4" hasCustomPrompt="1"/>
          </p:nvPr>
        </p:nvSpPr>
        <p:spPr>
          <a:xfrm>
            <a:off x="5808238" y="1877530"/>
            <a:ext cx="614700" cy="45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A8BBBF"/>
              </a:buClr>
              <a:buSzPts val="1600"/>
              <a:buFont typeface="Roboto Slab Black"/>
              <a:buNone/>
              <a:defRPr sz="1600">
                <a:solidFill>
                  <a:srgbClr val="A8BBBF"/>
                </a:solidFill>
                <a:latin typeface="Roboto Slab Black"/>
                <a:ea typeface="Roboto Slab Black"/>
                <a:cs typeface="Roboto Slab Black"/>
                <a:sym typeface="Roboto Slab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9pPr>
          </a:lstStyle>
          <a:p>
            <a:r>
              <a:t>xx%</a:t>
            </a:r>
          </a:p>
        </p:txBody>
      </p:sp>
      <p:sp>
        <p:nvSpPr>
          <p:cNvPr id="123" name="Google Shape;123;p14"/>
          <p:cNvSpPr txBox="1">
            <a:spLocks noGrp="1"/>
          </p:cNvSpPr>
          <p:nvPr>
            <p:ph type="title" idx="5" hasCustomPrompt="1"/>
          </p:nvPr>
        </p:nvSpPr>
        <p:spPr>
          <a:xfrm>
            <a:off x="7347738" y="2884200"/>
            <a:ext cx="614700" cy="45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A8BBBF"/>
              </a:buClr>
              <a:buSzPts val="1600"/>
              <a:buFont typeface="Roboto Slab Black"/>
              <a:buNone/>
              <a:defRPr sz="1600">
                <a:solidFill>
                  <a:srgbClr val="A8BBBF"/>
                </a:solidFill>
                <a:latin typeface="Roboto Slab Black"/>
                <a:ea typeface="Roboto Slab Black"/>
                <a:cs typeface="Roboto Slab Black"/>
                <a:sym typeface="Roboto Slab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9pPr>
          </a:lstStyle>
          <a:p>
            <a:r>
              <a:t>xx%</a:t>
            </a:r>
          </a:p>
        </p:txBody>
      </p:sp>
      <p:sp>
        <p:nvSpPr>
          <p:cNvPr id="124" name="Google Shape;124;p14"/>
          <p:cNvSpPr txBox="1">
            <a:spLocks noGrp="1"/>
          </p:cNvSpPr>
          <p:nvPr>
            <p:ph type="subTitle" idx="1"/>
          </p:nvPr>
        </p:nvSpPr>
        <p:spPr>
          <a:xfrm>
            <a:off x="685338" y="3763754"/>
            <a:ext cx="1631400" cy="70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25" name="Google Shape;125;p14"/>
          <p:cNvSpPr txBox="1">
            <a:spLocks noGrp="1"/>
          </p:cNvSpPr>
          <p:nvPr>
            <p:ph type="subTitle" idx="6"/>
          </p:nvPr>
        </p:nvSpPr>
        <p:spPr>
          <a:xfrm>
            <a:off x="2220363" y="2757083"/>
            <a:ext cx="1631400" cy="70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26" name="Google Shape;126;p14"/>
          <p:cNvSpPr txBox="1">
            <a:spLocks noGrp="1"/>
          </p:cNvSpPr>
          <p:nvPr>
            <p:ph type="subTitle" idx="7"/>
          </p:nvPr>
        </p:nvSpPr>
        <p:spPr>
          <a:xfrm>
            <a:off x="3762363" y="3763754"/>
            <a:ext cx="1631400" cy="70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27" name="Google Shape;127;p14"/>
          <p:cNvSpPr txBox="1">
            <a:spLocks noGrp="1"/>
          </p:cNvSpPr>
          <p:nvPr>
            <p:ph type="subTitle" idx="8"/>
          </p:nvPr>
        </p:nvSpPr>
        <p:spPr>
          <a:xfrm>
            <a:off x="5299888" y="2757083"/>
            <a:ext cx="1631400" cy="70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28" name="Google Shape;128;p14"/>
          <p:cNvSpPr txBox="1">
            <a:spLocks noGrp="1"/>
          </p:cNvSpPr>
          <p:nvPr>
            <p:ph type="subTitle" idx="9"/>
          </p:nvPr>
        </p:nvSpPr>
        <p:spPr>
          <a:xfrm>
            <a:off x="6839388" y="3763754"/>
            <a:ext cx="1631400" cy="70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14"/>
          <p:cNvSpPr txBox="1">
            <a:spLocks noGrp="1"/>
          </p:cNvSpPr>
          <p:nvPr>
            <p:ph type="subTitle" idx="13"/>
          </p:nvPr>
        </p:nvSpPr>
        <p:spPr>
          <a:xfrm>
            <a:off x="578238" y="3195205"/>
            <a:ext cx="1845600" cy="70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9pPr>
          </a:lstStyle>
          <a:p>
            <a:endParaRPr/>
          </a:p>
        </p:txBody>
      </p:sp>
      <p:sp>
        <p:nvSpPr>
          <p:cNvPr id="130" name="Google Shape;130;p14"/>
          <p:cNvSpPr txBox="1">
            <a:spLocks noGrp="1"/>
          </p:cNvSpPr>
          <p:nvPr>
            <p:ph type="subTitle" idx="14"/>
          </p:nvPr>
        </p:nvSpPr>
        <p:spPr>
          <a:xfrm>
            <a:off x="2113263" y="2209161"/>
            <a:ext cx="1845600" cy="70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9pPr>
          </a:lstStyle>
          <a:p>
            <a:endParaRPr/>
          </a:p>
        </p:txBody>
      </p:sp>
      <p:sp>
        <p:nvSpPr>
          <p:cNvPr id="131" name="Google Shape;131;p14"/>
          <p:cNvSpPr txBox="1">
            <a:spLocks noGrp="1"/>
          </p:cNvSpPr>
          <p:nvPr>
            <p:ph type="subTitle" idx="15"/>
          </p:nvPr>
        </p:nvSpPr>
        <p:spPr>
          <a:xfrm>
            <a:off x="3655263" y="3194170"/>
            <a:ext cx="1845600" cy="70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9pPr>
          </a:lstStyle>
          <a:p>
            <a:endParaRPr/>
          </a:p>
        </p:txBody>
      </p:sp>
      <p:sp>
        <p:nvSpPr>
          <p:cNvPr id="132" name="Google Shape;132;p14"/>
          <p:cNvSpPr txBox="1">
            <a:spLocks noGrp="1"/>
          </p:cNvSpPr>
          <p:nvPr>
            <p:ph type="subTitle" idx="16"/>
          </p:nvPr>
        </p:nvSpPr>
        <p:spPr>
          <a:xfrm>
            <a:off x="5192788" y="2207770"/>
            <a:ext cx="1845600" cy="70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9pPr>
          </a:lstStyle>
          <a:p>
            <a:endParaRPr/>
          </a:p>
        </p:txBody>
      </p:sp>
      <p:sp>
        <p:nvSpPr>
          <p:cNvPr id="133" name="Google Shape;133;p14"/>
          <p:cNvSpPr txBox="1">
            <a:spLocks noGrp="1"/>
          </p:cNvSpPr>
          <p:nvPr>
            <p:ph type="subTitle" idx="17"/>
          </p:nvPr>
        </p:nvSpPr>
        <p:spPr>
          <a:xfrm>
            <a:off x="6732288" y="3200809"/>
            <a:ext cx="1845600" cy="70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1"/>
            </a:lvl9pPr>
          </a:lstStyle>
          <a:p>
            <a:endParaRPr/>
          </a:p>
        </p:txBody>
      </p:sp>
      <p:sp>
        <p:nvSpPr>
          <p:cNvPr id="134" name="Google Shape;134;p14"/>
          <p:cNvSpPr txBox="1">
            <a:spLocks noGrp="1"/>
          </p:cNvSpPr>
          <p:nvPr>
            <p:ph type="title" idx="18"/>
          </p:nvPr>
        </p:nvSpPr>
        <p:spPr>
          <a:xfrm>
            <a:off x="720000" y="538896"/>
            <a:ext cx="7708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">
  <p:cSld name="CUSTOM_2"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Google Shape;136;p15"/>
          <p:cNvSpPr/>
          <p:nvPr/>
        </p:nvSpPr>
        <p:spPr>
          <a:xfrm>
            <a:off x="-588250" y="73007"/>
            <a:ext cx="3689376" cy="1271911"/>
          </a:xfrm>
          <a:custGeom>
            <a:avLst/>
            <a:gdLst/>
            <a:ahLst/>
            <a:cxnLst/>
            <a:rect l="l" t="t" r="r" b="b"/>
            <a:pathLst>
              <a:path w="286109" h="98636" extrusionOk="0">
                <a:moveTo>
                  <a:pt x="55426" y="1"/>
                </a:moveTo>
                <a:cubicBezTo>
                  <a:pt x="55339" y="1"/>
                  <a:pt x="55253" y="3"/>
                  <a:pt x="55166" y="7"/>
                </a:cubicBezTo>
                <a:cubicBezTo>
                  <a:pt x="48713" y="343"/>
                  <a:pt x="48645" y="10023"/>
                  <a:pt x="55300" y="10225"/>
                </a:cubicBezTo>
                <a:lnTo>
                  <a:pt x="54561" y="20845"/>
                </a:lnTo>
                <a:lnTo>
                  <a:pt x="54359" y="20845"/>
                </a:lnTo>
                <a:cubicBezTo>
                  <a:pt x="50595" y="21316"/>
                  <a:pt x="47906" y="24744"/>
                  <a:pt x="48242" y="28508"/>
                </a:cubicBezTo>
                <a:cubicBezTo>
                  <a:pt x="48627" y="32106"/>
                  <a:pt x="51654" y="34844"/>
                  <a:pt x="55208" y="34844"/>
                </a:cubicBezTo>
                <a:cubicBezTo>
                  <a:pt x="55372" y="34844"/>
                  <a:pt x="55537" y="34839"/>
                  <a:pt x="55703" y="34827"/>
                </a:cubicBezTo>
                <a:lnTo>
                  <a:pt x="58325" y="49749"/>
                </a:lnTo>
                <a:cubicBezTo>
                  <a:pt x="56107" y="50153"/>
                  <a:pt x="54561" y="52304"/>
                  <a:pt x="54897" y="54589"/>
                </a:cubicBezTo>
                <a:cubicBezTo>
                  <a:pt x="54964" y="54992"/>
                  <a:pt x="55031" y="55329"/>
                  <a:pt x="55166" y="55665"/>
                </a:cubicBezTo>
                <a:lnTo>
                  <a:pt x="45486" y="59765"/>
                </a:lnTo>
                <a:cubicBezTo>
                  <a:pt x="44175" y="57440"/>
                  <a:pt x="41753" y="56067"/>
                  <a:pt x="39159" y="56067"/>
                </a:cubicBezTo>
                <a:cubicBezTo>
                  <a:pt x="38828" y="56067"/>
                  <a:pt x="38494" y="56089"/>
                  <a:pt x="38159" y="56135"/>
                </a:cubicBezTo>
                <a:cubicBezTo>
                  <a:pt x="37420" y="56270"/>
                  <a:pt x="36613" y="56471"/>
                  <a:pt x="35941" y="56807"/>
                </a:cubicBezTo>
                <a:lnTo>
                  <a:pt x="23707" y="36104"/>
                </a:lnTo>
                <a:cubicBezTo>
                  <a:pt x="27001" y="33818"/>
                  <a:pt x="26597" y="28777"/>
                  <a:pt x="22900" y="27097"/>
                </a:cubicBezTo>
                <a:cubicBezTo>
                  <a:pt x="22205" y="26793"/>
                  <a:pt x="21498" y="26654"/>
                  <a:pt x="20812" y="26654"/>
                </a:cubicBezTo>
                <a:cubicBezTo>
                  <a:pt x="17848" y="26654"/>
                  <a:pt x="15271" y="29254"/>
                  <a:pt x="15708" y="32474"/>
                </a:cubicBezTo>
                <a:cubicBezTo>
                  <a:pt x="15775" y="33348"/>
                  <a:pt x="16111" y="34155"/>
                  <a:pt x="16649" y="34827"/>
                </a:cubicBezTo>
                <a:lnTo>
                  <a:pt x="8179" y="40742"/>
                </a:lnTo>
                <a:cubicBezTo>
                  <a:pt x="7308" y="39708"/>
                  <a:pt x="6256" y="39276"/>
                  <a:pt x="5240" y="39276"/>
                </a:cubicBezTo>
                <a:cubicBezTo>
                  <a:pt x="2490" y="39276"/>
                  <a:pt x="1" y="42436"/>
                  <a:pt x="2062" y="45380"/>
                </a:cubicBezTo>
                <a:cubicBezTo>
                  <a:pt x="2876" y="46551"/>
                  <a:pt x="3989" y="47042"/>
                  <a:pt x="5089" y="47042"/>
                </a:cubicBezTo>
                <a:cubicBezTo>
                  <a:pt x="7714" y="47042"/>
                  <a:pt x="10268" y="44244"/>
                  <a:pt x="8515" y="41213"/>
                </a:cubicBezTo>
                <a:lnTo>
                  <a:pt x="16985" y="35297"/>
                </a:lnTo>
                <a:cubicBezTo>
                  <a:pt x="17983" y="36353"/>
                  <a:pt x="19390" y="36949"/>
                  <a:pt x="20849" y="36949"/>
                </a:cubicBezTo>
                <a:cubicBezTo>
                  <a:pt x="21062" y="36949"/>
                  <a:pt x="21275" y="36936"/>
                  <a:pt x="21489" y="36910"/>
                </a:cubicBezTo>
                <a:cubicBezTo>
                  <a:pt x="22026" y="36776"/>
                  <a:pt x="22631" y="36642"/>
                  <a:pt x="23169" y="36373"/>
                </a:cubicBezTo>
                <a:lnTo>
                  <a:pt x="35403" y="57143"/>
                </a:lnTo>
                <a:cubicBezTo>
                  <a:pt x="31908" y="59227"/>
                  <a:pt x="30832" y="63798"/>
                  <a:pt x="33050" y="67226"/>
                </a:cubicBezTo>
                <a:lnTo>
                  <a:pt x="22497" y="75629"/>
                </a:lnTo>
                <a:cubicBezTo>
                  <a:pt x="21572" y="74125"/>
                  <a:pt x="19962" y="73329"/>
                  <a:pt x="18338" y="73329"/>
                </a:cubicBezTo>
                <a:cubicBezTo>
                  <a:pt x="17130" y="73329"/>
                  <a:pt x="15915" y="73770"/>
                  <a:pt x="14968" y="74688"/>
                </a:cubicBezTo>
                <a:cubicBezTo>
                  <a:pt x="12683" y="76771"/>
                  <a:pt x="12885" y="80468"/>
                  <a:pt x="15372" y="82283"/>
                </a:cubicBezTo>
                <a:lnTo>
                  <a:pt x="10734" y="86989"/>
                </a:lnTo>
                <a:cubicBezTo>
                  <a:pt x="10599" y="86955"/>
                  <a:pt x="10448" y="86938"/>
                  <a:pt x="10297" y="86938"/>
                </a:cubicBezTo>
                <a:cubicBezTo>
                  <a:pt x="10145" y="86938"/>
                  <a:pt x="9994" y="86955"/>
                  <a:pt x="9860" y="86989"/>
                </a:cubicBezTo>
                <a:lnTo>
                  <a:pt x="9860" y="86921"/>
                </a:lnTo>
                <a:cubicBezTo>
                  <a:pt x="7574" y="87190"/>
                  <a:pt x="6768" y="90081"/>
                  <a:pt x="8582" y="91492"/>
                </a:cubicBezTo>
                <a:cubicBezTo>
                  <a:pt x="9051" y="91839"/>
                  <a:pt x="9569" y="91994"/>
                  <a:pt x="10073" y="91994"/>
                </a:cubicBezTo>
                <a:cubicBezTo>
                  <a:pt x="11524" y="91994"/>
                  <a:pt x="12865" y="90718"/>
                  <a:pt x="12616" y="89072"/>
                </a:cubicBezTo>
                <a:cubicBezTo>
                  <a:pt x="12481" y="88266"/>
                  <a:pt x="12011" y="87594"/>
                  <a:pt x="11338" y="87190"/>
                </a:cubicBezTo>
                <a:lnTo>
                  <a:pt x="15842" y="82619"/>
                </a:lnTo>
                <a:cubicBezTo>
                  <a:pt x="16595" y="83050"/>
                  <a:pt x="17434" y="83265"/>
                  <a:pt x="18290" y="83265"/>
                </a:cubicBezTo>
                <a:cubicBezTo>
                  <a:pt x="18504" y="83265"/>
                  <a:pt x="18719" y="83251"/>
                  <a:pt x="18934" y="83224"/>
                </a:cubicBezTo>
                <a:cubicBezTo>
                  <a:pt x="19674" y="83090"/>
                  <a:pt x="20413" y="82821"/>
                  <a:pt x="21018" y="82418"/>
                </a:cubicBezTo>
                <a:lnTo>
                  <a:pt x="25186" y="87123"/>
                </a:lnTo>
                <a:cubicBezTo>
                  <a:pt x="23918" y="88887"/>
                  <a:pt x="25362" y="91102"/>
                  <a:pt x="27182" y="91102"/>
                </a:cubicBezTo>
                <a:cubicBezTo>
                  <a:pt x="27582" y="91102"/>
                  <a:pt x="28001" y="90995"/>
                  <a:pt x="28412" y="90753"/>
                </a:cubicBezTo>
                <a:cubicBezTo>
                  <a:pt x="30658" y="89406"/>
                  <a:pt x="29658" y="86159"/>
                  <a:pt x="27223" y="86159"/>
                </a:cubicBezTo>
                <a:cubicBezTo>
                  <a:pt x="27108" y="86159"/>
                  <a:pt x="26988" y="86167"/>
                  <a:pt x="26866" y="86182"/>
                </a:cubicBezTo>
                <a:cubicBezTo>
                  <a:pt x="26463" y="86249"/>
                  <a:pt x="25992" y="86384"/>
                  <a:pt x="25656" y="86720"/>
                </a:cubicBezTo>
                <a:lnTo>
                  <a:pt x="21556" y="82082"/>
                </a:lnTo>
                <a:cubicBezTo>
                  <a:pt x="22833" y="80939"/>
                  <a:pt x="23438" y="79258"/>
                  <a:pt x="23236" y="77645"/>
                </a:cubicBezTo>
                <a:cubicBezTo>
                  <a:pt x="23169" y="77107"/>
                  <a:pt x="23035" y="76637"/>
                  <a:pt x="22833" y="76234"/>
                </a:cubicBezTo>
                <a:lnTo>
                  <a:pt x="33386" y="67764"/>
                </a:lnTo>
                <a:cubicBezTo>
                  <a:pt x="34804" y="69536"/>
                  <a:pt x="36947" y="70581"/>
                  <a:pt x="39179" y="70581"/>
                </a:cubicBezTo>
                <a:cubicBezTo>
                  <a:pt x="39488" y="70581"/>
                  <a:pt x="39798" y="70561"/>
                  <a:pt x="40108" y="70520"/>
                </a:cubicBezTo>
                <a:cubicBezTo>
                  <a:pt x="45015" y="69915"/>
                  <a:pt x="47839" y="64672"/>
                  <a:pt x="45755" y="60303"/>
                </a:cubicBezTo>
                <a:lnTo>
                  <a:pt x="55434" y="56270"/>
                </a:lnTo>
                <a:cubicBezTo>
                  <a:pt x="56219" y="57598"/>
                  <a:pt x="57709" y="58384"/>
                  <a:pt x="59271" y="58384"/>
                </a:cubicBezTo>
                <a:cubicBezTo>
                  <a:pt x="59448" y="58384"/>
                  <a:pt x="59626" y="58374"/>
                  <a:pt x="59804" y="58353"/>
                </a:cubicBezTo>
                <a:cubicBezTo>
                  <a:pt x="60543" y="58219"/>
                  <a:pt x="61283" y="57950"/>
                  <a:pt x="61888" y="57480"/>
                </a:cubicBezTo>
                <a:lnTo>
                  <a:pt x="70492" y="67361"/>
                </a:lnTo>
                <a:cubicBezTo>
                  <a:pt x="67467" y="69713"/>
                  <a:pt x="66996" y="74083"/>
                  <a:pt x="69282" y="77175"/>
                </a:cubicBezTo>
                <a:cubicBezTo>
                  <a:pt x="70672" y="78963"/>
                  <a:pt x="72767" y="79905"/>
                  <a:pt x="74887" y="79905"/>
                </a:cubicBezTo>
                <a:cubicBezTo>
                  <a:pt x="76353" y="79905"/>
                  <a:pt x="77831" y="79454"/>
                  <a:pt x="79096" y="78519"/>
                </a:cubicBezTo>
                <a:cubicBezTo>
                  <a:pt x="82188" y="76301"/>
                  <a:pt x="82927" y="71932"/>
                  <a:pt x="80709" y="68772"/>
                </a:cubicBezTo>
                <a:cubicBezTo>
                  <a:pt x="79330" y="66808"/>
                  <a:pt x="77145" y="65753"/>
                  <a:pt x="74931" y="65753"/>
                </a:cubicBezTo>
                <a:cubicBezTo>
                  <a:pt x="73583" y="65753"/>
                  <a:pt x="72224" y="66144"/>
                  <a:pt x="71029" y="66957"/>
                </a:cubicBezTo>
                <a:lnTo>
                  <a:pt x="62358" y="57076"/>
                </a:lnTo>
                <a:cubicBezTo>
                  <a:pt x="63097" y="56337"/>
                  <a:pt x="63568" y="55396"/>
                  <a:pt x="63702" y="54320"/>
                </a:cubicBezTo>
                <a:lnTo>
                  <a:pt x="81986" y="53648"/>
                </a:lnTo>
                <a:cubicBezTo>
                  <a:pt x="81986" y="53850"/>
                  <a:pt x="81986" y="54119"/>
                  <a:pt x="81986" y="54387"/>
                </a:cubicBezTo>
                <a:cubicBezTo>
                  <a:pt x="82336" y="56833"/>
                  <a:pt x="84416" y="58314"/>
                  <a:pt x="86549" y="58314"/>
                </a:cubicBezTo>
                <a:cubicBezTo>
                  <a:pt x="87700" y="58314"/>
                  <a:pt x="88865" y="57884"/>
                  <a:pt x="89784" y="56942"/>
                </a:cubicBezTo>
                <a:cubicBezTo>
                  <a:pt x="92472" y="54186"/>
                  <a:pt x="90792" y="49615"/>
                  <a:pt x="87028" y="49212"/>
                </a:cubicBezTo>
                <a:lnTo>
                  <a:pt x="87296" y="39532"/>
                </a:lnTo>
                <a:cubicBezTo>
                  <a:pt x="87599" y="39566"/>
                  <a:pt x="87885" y="39582"/>
                  <a:pt x="88162" y="39582"/>
                </a:cubicBezTo>
                <a:cubicBezTo>
                  <a:pt x="88439" y="39582"/>
                  <a:pt x="88708" y="39566"/>
                  <a:pt x="88977" y="39532"/>
                </a:cubicBezTo>
                <a:cubicBezTo>
                  <a:pt x="89313" y="39465"/>
                  <a:pt x="89649" y="39398"/>
                  <a:pt x="89918" y="39330"/>
                </a:cubicBezTo>
                <a:lnTo>
                  <a:pt x="102286" y="68033"/>
                </a:lnTo>
                <a:cubicBezTo>
                  <a:pt x="99598" y="70251"/>
                  <a:pt x="99732" y="74352"/>
                  <a:pt x="102555" y="76368"/>
                </a:cubicBezTo>
                <a:cubicBezTo>
                  <a:pt x="103482" y="77030"/>
                  <a:pt x="104531" y="77337"/>
                  <a:pt x="105563" y="77337"/>
                </a:cubicBezTo>
                <a:cubicBezTo>
                  <a:pt x="107677" y="77337"/>
                  <a:pt x="109719" y="76049"/>
                  <a:pt x="110487" y="73881"/>
                </a:cubicBezTo>
                <a:lnTo>
                  <a:pt x="117276" y="74553"/>
                </a:lnTo>
                <a:cubicBezTo>
                  <a:pt x="117075" y="75158"/>
                  <a:pt x="117075" y="75830"/>
                  <a:pt x="117142" y="76503"/>
                </a:cubicBezTo>
                <a:cubicBezTo>
                  <a:pt x="117344" y="78116"/>
                  <a:pt x="118352" y="79527"/>
                  <a:pt x="119898" y="80267"/>
                </a:cubicBezTo>
                <a:lnTo>
                  <a:pt x="116335" y="88199"/>
                </a:lnTo>
                <a:cubicBezTo>
                  <a:pt x="115955" y="88102"/>
                  <a:pt x="115593" y="88057"/>
                  <a:pt x="115251" y="88057"/>
                </a:cubicBezTo>
                <a:cubicBezTo>
                  <a:pt x="111294" y="88057"/>
                  <a:pt x="109977" y="94035"/>
                  <a:pt x="114184" y="95458"/>
                </a:cubicBezTo>
                <a:cubicBezTo>
                  <a:pt x="114653" y="95617"/>
                  <a:pt x="115101" y="95689"/>
                  <a:pt x="115523" y="95689"/>
                </a:cubicBezTo>
                <a:cubicBezTo>
                  <a:pt x="119218" y="95689"/>
                  <a:pt x="120915" y="90150"/>
                  <a:pt x="116873" y="88400"/>
                </a:cubicBezTo>
                <a:lnTo>
                  <a:pt x="120436" y="80468"/>
                </a:lnTo>
                <a:cubicBezTo>
                  <a:pt x="120978" y="80649"/>
                  <a:pt x="121525" y="80735"/>
                  <a:pt x="122061" y="80735"/>
                </a:cubicBezTo>
                <a:cubicBezTo>
                  <a:pt x="124119" y="80735"/>
                  <a:pt x="126008" y="79470"/>
                  <a:pt x="126754" y="77444"/>
                </a:cubicBezTo>
                <a:lnTo>
                  <a:pt x="145441" y="88199"/>
                </a:lnTo>
                <a:cubicBezTo>
                  <a:pt x="142736" y="92995"/>
                  <a:pt x="146330" y="98635"/>
                  <a:pt x="151491" y="98635"/>
                </a:cubicBezTo>
                <a:cubicBezTo>
                  <a:pt x="151972" y="98635"/>
                  <a:pt x="152466" y="98586"/>
                  <a:pt x="152970" y="98483"/>
                </a:cubicBezTo>
                <a:cubicBezTo>
                  <a:pt x="158885" y="97273"/>
                  <a:pt x="160700" y="89677"/>
                  <a:pt x="155928" y="85980"/>
                </a:cubicBezTo>
                <a:lnTo>
                  <a:pt x="160162" y="79527"/>
                </a:lnTo>
                <a:cubicBezTo>
                  <a:pt x="160991" y="80094"/>
                  <a:pt x="161918" y="80356"/>
                  <a:pt x="162828" y="80356"/>
                </a:cubicBezTo>
                <a:cubicBezTo>
                  <a:pt x="164944" y="80356"/>
                  <a:pt x="166972" y="78940"/>
                  <a:pt x="167489" y="76637"/>
                </a:cubicBezTo>
                <a:lnTo>
                  <a:pt x="181337" y="80468"/>
                </a:lnTo>
                <a:cubicBezTo>
                  <a:pt x="179159" y="85197"/>
                  <a:pt x="182798" y="90386"/>
                  <a:pt x="187722" y="90386"/>
                </a:cubicBezTo>
                <a:cubicBezTo>
                  <a:pt x="188118" y="90386"/>
                  <a:pt x="188522" y="90352"/>
                  <a:pt x="188932" y="90282"/>
                </a:cubicBezTo>
                <a:cubicBezTo>
                  <a:pt x="194512" y="89341"/>
                  <a:pt x="196730" y="82552"/>
                  <a:pt x="192831" y="78452"/>
                </a:cubicBezTo>
                <a:lnTo>
                  <a:pt x="203183" y="70318"/>
                </a:lnTo>
                <a:cubicBezTo>
                  <a:pt x="204490" y="72160"/>
                  <a:pt x="206637" y="73267"/>
                  <a:pt x="208929" y="73267"/>
                </a:cubicBezTo>
                <a:cubicBezTo>
                  <a:pt x="209230" y="73267"/>
                  <a:pt x="209533" y="73248"/>
                  <a:pt x="209838" y="73209"/>
                </a:cubicBezTo>
                <a:cubicBezTo>
                  <a:pt x="210779" y="73074"/>
                  <a:pt x="211720" y="72738"/>
                  <a:pt x="212594" y="72200"/>
                </a:cubicBezTo>
                <a:lnTo>
                  <a:pt x="218374" y="82888"/>
                </a:lnTo>
                <a:cubicBezTo>
                  <a:pt x="214161" y="85618"/>
                  <a:pt x="216601" y="91701"/>
                  <a:pt x="220885" y="91701"/>
                </a:cubicBezTo>
                <a:cubicBezTo>
                  <a:pt x="221454" y="91701"/>
                  <a:pt x="222054" y="91594"/>
                  <a:pt x="222677" y="91358"/>
                </a:cubicBezTo>
                <a:cubicBezTo>
                  <a:pt x="227798" y="89438"/>
                  <a:pt x="226213" y="82092"/>
                  <a:pt x="221116" y="82092"/>
                </a:cubicBezTo>
                <a:cubicBezTo>
                  <a:pt x="220861" y="82092"/>
                  <a:pt x="220596" y="82110"/>
                  <a:pt x="220324" y="82149"/>
                </a:cubicBezTo>
                <a:cubicBezTo>
                  <a:pt x="219853" y="82216"/>
                  <a:pt x="219383" y="82351"/>
                  <a:pt x="218912" y="82552"/>
                </a:cubicBezTo>
                <a:lnTo>
                  <a:pt x="213131" y="71864"/>
                </a:lnTo>
                <a:cubicBezTo>
                  <a:pt x="216089" y="69646"/>
                  <a:pt x="216828" y="65479"/>
                  <a:pt x="214812" y="62319"/>
                </a:cubicBezTo>
                <a:lnTo>
                  <a:pt x="240960" y="47531"/>
                </a:lnTo>
                <a:cubicBezTo>
                  <a:pt x="242347" y="51556"/>
                  <a:pt x="246083" y="53914"/>
                  <a:pt x="249953" y="53914"/>
                </a:cubicBezTo>
                <a:cubicBezTo>
                  <a:pt x="251900" y="53914"/>
                  <a:pt x="253882" y="53317"/>
                  <a:pt x="255614" y="52035"/>
                </a:cubicBezTo>
                <a:lnTo>
                  <a:pt x="265966" y="67495"/>
                </a:lnTo>
                <a:cubicBezTo>
                  <a:pt x="262807" y="69041"/>
                  <a:pt x="261933" y="73142"/>
                  <a:pt x="264084" y="75898"/>
                </a:cubicBezTo>
                <a:cubicBezTo>
                  <a:pt x="265166" y="77284"/>
                  <a:pt x="266758" y="77973"/>
                  <a:pt x="268365" y="77973"/>
                </a:cubicBezTo>
                <a:cubicBezTo>
                  <a:pt x="269952" y="77973"/>
                  <a:pt x="271552" y="77301"/>
                  <a:pt x="272688" y="75965"/>
                </a:cubicBezTo>
                <a:lnTo>
                  <a:pt x="278872" y="82888"/>
                </a:lnTo>
                <a:cubicBezTo>
                  <a:pt x="278267" y="83561"/>
                  <a:pt x="277998" y="84434"/>
                  <a:pt x="278065" y="85375"/>
                </a:cubicBezTo>
                <a:cubicBezTo>
                  <a:pt x="278313" y="87028"/>
                  <a:pt x="279704" y="87995"/>
                  <a:pt x="281114" y="87995"/>
                </a:cubicBezTo>
                <a:cubicBezTo>
                  <a:pt x="281998" y="87995"/>
                  <a:pt x="282889" y="87616"/>
                  <a:pt x="283510" y="86787"/>
                </a:cubicBezTo>
                <a:cubicBezTo>
                  <a:pt x="285104" y="84747"/>
                  <a:pt x="283554" y="81921"/>
                  <a:pt x="281096" y="81921"/>
                </a:cubicBezTo>
                <a:cubicBezTo>
                  <a:pt x="280963" y="81921"/>
                  <a:pt x="280826" y="81930"/>
                  <a:pt x="280687" y="81947"/>
                </a:cubicBezTo>
                <a:cubicBezTo>
                  <a:pt x="280216" y="82014"/>
                  <a:pt x="279746" y="82216"/>
                  <a:pt x="279343" y="82485"/>
                </a:cubicBezTo>
                <a:lnTo>
                  <a:pt x="273024" y="75494"/>
                </a:lnTo>
                <a:cubicBezTo>
                  <a:pt x="274368" y="73478"/>
                  <a:pt x="274234" y="70856"/>
                  <a:pt x="272688" y="68974"/>
                </a:cubicBezTo>
                <a:lnTo>
                  <a:pt x="279679" y="64201"/>
                </a:lnTo>
                <a:cubicBezTo>
                  <a:pt x="280351" y="65042"/>
                  <a:pt x="281190" y="65395"/>
                  <a:pt x="282008" y="65395"/>
                </a:cubicBezTo>
                <a:cubicBezTo>
                  <a:pt x="284131" y="65395"/>
                  <a:pt x="286109" y="63017"/>
                  <a:pt x="284653" y="60639"/>
                </a:cubicBezTo>
                <a:cubicBezTo>
                  <a:pt x="284007" y="59639"/>
                  <a:pt x="283084" y="59220"/>
                  <a:pt x="282169" y="59220"/>
                </a:cubicBezTo>
                <a:cubicBezTo>
                  <a:pt x="280132" y="59220"/>
                  <a:pt x="278136" y="61298"/>
                  <a:pt x="279343" y="63664"/>
                </a:cubicBezTo>
                <a:lnTo>
                  <a:pt x="272285" y="68503"/>
                </a:lnTo>
                <a:cubicBezTo>
                  <a:pt x="271201" y="67467"/>
                  <a:pt x="269788" y="66926"/>
                  <a:pt x="268346" y="66926"/>
                </a:cubicBezTo>
                <a:cubicBezTo>
                  <a:pt x="267729" y="66926"/>
                  <a:pt x="267107" y="67025"/>
                  <a:pt x="266504" y="67226"/>
                </a:cubicBezTo>
                <a:lnTo>
                  <a:pt x="256085" y="51699"/>
                </a:lnTo>
                <a:cubicBezTo>
                  <a:pt x="261664" y="46993"/>
                  <a:pt x="260118" y="38120"/>
                  <a:pt x="253396" y="35499"/>
                </a:cubicBezTo>
                <a:cubicBezTo>
                  <a:pt x="252239" y="35052"/>
                  <a:pt x="251075" y="34846"/>
                  <a:pt x="249944" y="34846"/>
                </a:cubicBezTo>
                <a:cubicBezTo>
                  <a:pt x="244434" y="34846"/>
                  <a:pt x="239709" y="39749"/>
                  <a:pt x="240490" y="45716"/>
                </a:cubicBezTo>
                <a:cubicBezTo>
                  <a:pt x="240557" y="46119"/>
                  <a:pt x="240691" y="46523"/>
                  <a:pt x="240759" y="46926"/>
                </a:cubicBezTo>
                <a:lnTo>
                  <a:pt x="214409" y="61849"/>
                </a:lnTo>
                <a:cubicBezTo>
                  <a:pt x="213088" y="60126"/>
                  <a:pt x="211081" y="59140"/>
                  <a:pt x="208974" y="59140"/>
                </a:cubicBezTo>
                <a:cubicBezTo>
                  <a:pt x="208614" y="59140"/>
                  <a:pt x="208251" y="59168"/>
                  <a:pt x="207888" y="59227"/>
                </a:cubicBezTo>
                <a:cubicBezTo>
                  <a:pt x="206342" y="59429"/>
                  <a:pt x="204931" y="60168"/>
                  <a:pt x="203788" y="61311"/>
                </a:cubicBezTo>
                <a:lnTo>
                  <a:pt x="180933" y="46052"/>
                </a:lnTo>
                <a:cubicBezTo>
                  <a:pt x="181605" y="42960"/>
                  <a:pt x="179723" y="40003"/>
                  <a:pt x="176698" y="39263"/>
                </a:cubicBezTo>
                <a:cubicBezTo>
                  <a:pt x="176242" y="39151"/>
                  <a:pt x="175785" y="39098"/>
                  <a:pt x="175335" y="39098"/>
                </a:cubicBezTo>
                <a:cubicBezTo>
                  <a:pt x="172810" y="39098"/>
                  <a:pt x="170527" y="40785"/>
                  <a:pt x="169842" y="43296"/>
                </a:cubicBezTo>
                <a:cubicBezTo>
                  <a:pt x="169035" y="46321"/>
                  <a:pt x="170716" y="49413"/>
                  <a:pt x="173674" y="50287"/>
                </a:cubicBezTo>
                <a:cubicBezTo>
                  <a:pt x="174217" y="50448"/>
                  <a:pt x="174768" y="50524"/>
                  <a:pt x="175311" y="50524"/>
                </a:cubicBezTo>
                <a:cubicBezTo>
                  <a:pt x="177720" y="50524"/>
                  <a:pt x="179976" y="49016"/>
                  <a:pt x="180799" y="46657"/>
                </a:cubicBezTo>
                <a:lnTo>
                  <a:pt x="203385" y="61782"/>
                </a:lnTo>
                <a:cubicBezTo>
                  <a:pt x="202175" y="63260"/>
                  <a:pt x="201637" y="65210"/>
                  <a:pt x="201906" y="67159"/>
                </a:cubicBezTo>
                <a:cubicBezTo>
                  <a:pt x="201973" y="68100"/>
                  <a:pt x="202309" y="68974"/>
                  <a:pt x="202780" y="69781"/>
                </a:cubicBezTo>
                <a:lnTo>
                  <a:pt x="192428" y="78049"/>
                </a:lnTo>
                <a:cubicBezTo>
                  <a:pt x="191046" y="76856"/>
                  <a:pt x="189369" y="76287"/>
                  <a:pt x="187719" y="76287"/>
                </a:cubicBezTo>
                <a:cubicBezTo>
                  <a:pt x="185275" y="76287"/>
                  <a:pt x="182889" y="77536"/>
                  <a:pt x="181605" y="79863"/>
                </a:cubicBezTo>
                <a:lnTo>
                  <a:pt x="167557" y="76032"/>
                </a:lnTo>
                <a:cubicBezTo>
                  <a:pt x="167557" y="75696"/>
                  <a:pt x="167557" y="75293"/>
                  <a:pt x="167557" y="74956"/>
                </a:cubicBezTo>
                <a:cubicBezTo>
                  <a:pt x="167422" y="74150"/>
                  <a:pt x="167086" y="73410"/>
                  <a:pt x="166615" y="72738"/>
                </a:cubicBezTo>
                <a:lnTo>
                  <a:pt x="180395" y="63260"/>
                </a:lnTo>
                <a:cubicBezTo>
                  <a:pt x="181318" y="65203"/>
                  <a:pt x="182951" y="66031"/>
                  <a:pt x="184581" y="66031"/>
                </a:cubicBezTo>
                <a:cubicBezTo>
                  <a:pt x="187465" y="66031"/>
                  <a:pt x="190342" y="63439"/>
                  <a:pt x="189268" y="59832"/>
                </a:cubicBezTo>
                <a:cubicBezTo>
                  <a:pt x="188565" y="57468"/>
                  <a:pt x="186683" y="56412"/>
                  <a:pt x="184792" y="56412"/>
                </a:cubicBezTo>
                <a:cubicBezTo>
                  <a:pt x="182167" y="56412"/>
                  <a:pt x="179523" y="58449"/>
                  <a:pt x="179992" y="61849"/>
                </a:cubicBezTo>
                <a:cubicBezTo>
                  <a:pt x="179992" y="62185"/>
                  <a:pt x="180059" y="62454"/>
                  <a:pt x="180194" y="62723"/>
                </a:cubicBezTo>
                <a:lnTo>
                  <a:pt x="166212" y="72268"/>
                </a:lnTo>
                <a:cubicBezTo>
                  <a:pt x="165263" y="71318"/>
                  <a:pt x="164013" y="70820"/>
                  <a:pt x="162767" y="70820"/>
                </a:cubicBezTo>
                <a:cubicBezTo>
                  <a:pt x="161806" y="70820"/>
                  <a:pt x="160847" y="71116"/>
                  <a:pt x="160028" y="71730"/>
                </a:cubicBezTo>
                <a:lnTo>
                  <a:pt x="150953" y="62319"/>
                </a:lnTo>
                <a:cubicBezTo>
                  <a:pt x="154760" y="57922"/>
                  <a:pt x="151645" y="51216"/>
                  <a:pt x="145989" y="51216"/>
                </a:cubicBezTo>
                <a:cubicBezTo>
                  <a:pt x="145853" y="51216"/>
                  <a:pt x="145715" y="51220"/>
                  <a:pt x="145576" y="51228"/>
                </a:cubicBezTo>
                <a:lnTo>
                  <a:pt x="144030" y="40473"/>
                </a:lnTo>
                <a:lnTo>
                  <a:pt x="144299" y="40473"/>
                </a:lnTo>
                <a:cubicBezTo>
                  <a:pt x="146853" y="40204"/>
                  <a:pt x="148735" y="38053"/>
                  <a:pt x="148668" y="35499"/>
                </a:cubicBezTo>
                <a:cubicBezTo>
                  <a:pt x="148533" y="32945"/>
                  <a:pt x="146450" y="30995"/>
                  <a:pt x="143895" y="30995"/>
                </a:cubicBezTo>
                <a:cubicBezTo>
                  <a:pt x="137913" y="30995"/>
                  <a:pt x="137375" y="39935"/>
                  <a:pt x="143492" y="40473"/>
                </a:cubicBezTo>
                <a:lnTo>
                  <a:pt x="144971" y="51295"/>
                </a:lnTo>
                <a:cubicBezTo>
                  <a:pt x="141341" y="51833"/>
                  <a:pt x="138787" y="55194"/>
                  <a:pt x="139324" y="58824"/>
                </a:cubicBezTo>
                <a:cubicBezTo>
                  <a:pt x="139813" y="62183"/>
                  <a:pt x="142632" y="64543"/>
                  <a:pt x="145866" y="64543"/>
                </a:cubicBezTo>
                <a:cubicBezTo>
                  <a:pt x="146192" y="64543"/>
                  <a:pt x="146521" y="64519"/>
                  <a:pt x="146853" y="64470"/>
                </a:cubicBezTo>
                <a:cubicBezTo>
                  <a:pt x="148265" y="64336"/>
                  <a:pt x="149542" y="63664"/>
                  <a:pt x="150550" y="62723"/>
                </a:cubicBezTo>
                <a:lnTo>
                  <a:pt x="159557" y="72133"/>
                </a:lnTo>
                <a:cubicBezTo>
                  <a:pt x="157541" y="74015"/>
                  <a:pt x="157608" y="77309"/>
                  <a:pt x="159692" y="79124"/>
                </a:cubicBezTo>
                <a:lnTo>
                  <a:pt x="155390" y="85644"/>
                </a:lnTo>
                <a:cubicBezTo>
                  <a:pt x="154193" y="84847"/>
                  <a:pt x="152849" y="84465"/>
                  <a:pt x="151521" y="84465"/>
                </a:cubicBezTo>
                <a:cubicBezTo>
                  <a:pt x="149268" y="84465"/>
                  <a:pt x="147064" y="85564"/>
                  <a:pt x="145710" y="87594"/>
                </a:cubicBezTo>
                <a:lnTo>
                  <a:pt x="126889" y="76839"/>
                </a:lnTo>
                <a:cubicBezTo>
                  <a:pt x="126956" y="76234"/>
                  <a:pt x="127023" y="75696"/>
                  <a:pt x="126956" y="75158"/>
                </a:cubicBezTo>
                <a:cubicBezTo>
                  <a:pt x="126584" y="72370"/>
                  <a:pt x="124300" y="70857"/>
                  <a:pt x="122015" y="70857"/>
                </a:cubicBezTo>
                <a:cubicBezTo>
                  <a:pt x="120168" y="70857"/>
                  <a:pt x="118319" y="71845"/>
                  <a:pt x="117478" y="73948"/>
                </a:cubicBezTo>
                <a:lnTo>
                  <a:pt x="110622" y="73276"/>
                </a:lnTo>
                <a:cubicBezTo>
                  <a:pt x="110756" y="72671"/>
                  <a:pt x="110823" y="71999"/>
                  <a:pt x="110756" y="71394"/>
                </a:cubicBezTo>
                <a:cubicBezTo>
                  <a:pt x="110387" y="68813"/>
                  <a:pt x="108109" y="66906"/>
                  <a:pt x="105563" y="66906"/>
                </a:cubicBezTo>
                <a:cubicBezTo>
                  <a:pt x="105324" y="66906"/>
                  <a:pt x="105083" y="66923"/>
                  <a:pt x="104841" y="66957"/>
                </a:cubicBezTo>
                <a:cubicBezTo>
                  <a:pt x="104101" y="67025"/>
                  <a:pt x="103362" y="67294"/>
                  <a:pt x="102757" y="67697"/>
                </a:cubicBezTo>
                <a:lnTo>
                  <a:pt x="90456" y="39129"/>
                </a:lnTo>
                <a:cubicBezTo>
                  <a:pt x="96734" y="36513"/>
                  <a:pt x="94677" y="27344"/>
                  <a:pt x="88185" y="27344"/>
                </a:cubicBezTo>
                <a:cubicBezTo>
                  <a:pt x="88005" y="27344"/>
                  <a:pt x="87820" y="27351"/>
                  <a:pt x="87633" y="27365"/>
                </a:cubicBezTo>
                <a:cubicBezTo>
                  <a:pt x="80709" y="27903"/>
                  <a:pt x="79902" y="37784"/>
                  <a:pt x="86692" y="39398"/>
                </a:cubicBezTo>
                <a:lnTo>
                  <a:pt x="86423" y="49144"/>
                </a:lnTo>
                <a:cubicBezTo>
                  <a:pt x="86221" y="49144"/>
                  <a:pt x="86019" y="49144"/>
                  <a:pt x="85885" y="49212"/>
                </a:cubicBezTo>
                <a:cubicBezTo>
                  <a:pt x="83868" y="49480"/>
                  <a:pt x="82255" y="51026"/>
                  <a:pt x="81986" y="53043"/>
                </a:cubicBezTo>
                <a:lnTo>
                  <a:pt x="63568" y="53715"/>
                </a:lnTo>
                <a:lnTo>
                  <a:pt x="63568" y="53446"/>
                </a:lnTo>
                <a:cubicBezTo>
                  <a:pt x="63245" y="51247"/>
                  <a:pt x="61364" y="49607"/>
                  <a:pt x="59186" y="49607"/>
                </a:cubicBezTo>
                <a:cubicBezTo>
                  <a:pt x="59101" y="49607"/>
                  <a:pt x="59016" y="49610"/>
                  <a:pt x="58930" y="49615"/>
                </a:cubicBezTo>
                <a:lnTo>
                  <a:pt x="56308" y="34759"/>
                </a:lnTo>
                <a:cubicBezTo>
                  <a:pt x="60005" y="34222"/>
                  <a:pt x="62627" y="30928"/>
                  <a:pt x="62358" y="27231"/>
                </a:cubicBezTo>
                <a:cubicBezTo>
                  <a:pt x="62030" y="23553"/>
                  <a:pt x="59006" y="20773"/>
                  <a:pt x="55356" y="20773"/>
                </a:cubicBezTo>
                <a:cubicBezTo>
                  <a:pt x="55270" y="20773"/>
                  <a:pt x="55185" y="20775"/>
                  <a:pt x="55098" y="20778"/>
                </a:cubicBezTo>
                <a:lnTo>
                  <a:pt x="55905" y="10225"/>
                </a:lnTo>
                <a:lnTo>
                  <a:pt x="56107" y="10225"/>
                </a:lnTo>
                <a:cubicBezTo>
                  <a:pt x="58863" y="9821"/>
                  <a:pt x="60812" y="7401"/>
                  <a:pt x="60543" y="4645"/>
                </a:cubicBezTo>
                <a:cubicBezTo>
                  <a:pt x="60348" y="1976"/>
                  <a:pt x="58072" y="1"/>
                  <a:pt x="55426" y="1"/>
                </a:cubicBezTo>
                <a:close/>
              </a:path>
            </a:pathLst>
          </a:custGeom>
          <a:solidFill>
            <a:srgbClr val="EB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7" name="Google Shape;137;p15"/>
          <p:cNvGrpSpPr/>
          <p:nvPr/>
        </p:nvGrpSpPr>
        <p:grpSpPr>
          <a:xfrm rot="-5400000">
            <a:off x="7794582" y="3682146"/>
            <a:ext cx="868777" cy="1416509"/>
            <a:chOff x="-1644142" y="2405317"/>
            <a:chExt cx="868777" cy="1416509"/>
          </a:xfrm>
        </p:grpSpPr>
        <p:sp>
          <p:nvSpPr>
            <p:cNvPr id="138" name="Google Shape;138;p15"/>
            <p:cNvSpPr/>
            <p:nvPr/>
          </p:nvSpPr>
          <p:spPr>
            <a:xfrm>
              <a:off x="-1495668" y="2894722"/>
              <a:ext cx="147430" cy="427441"/>
            </a:xfrm>
            <a:custGeom>
              <a:avLst/>
              <a:gdLst/>
              <a:ahLst/>
              <a:cxnLst/>
              <a:rect l="l" t="t" r="r" b="b"/>
              <a:pathLst>
                <a:path w="21328" h="61836" extrusionOk="0">
                  <a:moveTo>
                    <a:pt x="1862" y="1"/>
                  </a:moveTo>
                  <a:cubicBezTo>
                    <a:pt x="1289" y="144"/>
                    <a:pt x="717" y="430"/>
                    <a:pt x="1" y="430"/>
                  </a:cubicBezTo>
                  <a:lnTo>
                    <a:pt x="19467" y="61835"/>
                  </a:lnTo>
                  <a:cubicBezTo>
                    <a:pt x="20040" y="61549"/>
                    <a:pt x="20612" y="61406"/>
                    <a:pt x="21328" y="61263"/>
                  </a:cubicBezTo>
                  <a:lnTo>
                    <a:pt x="1862" y="1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15"/>
            <p:cNvSpPr/>
            <p:nvPr/>
          </p:nvSpPr>
          <p:spPr>
            <a:xfrm>
              <a:off x="-1490719" y="2483124"/>
              <a:ext cx="129623" cy="297825"/>
            </a:xfrm>
            <a:custGeom>
              <a:avLst/>
              <a:gdLst/>
              <a:ahLst/>
              <a:cxnLst/>
              <a:rect l="l" t="t" r="r" b="b"/>
              <a:pathLst>
                <a:path w="18752" h="43085" extrusionOk="0">
                  <a:moveTo>
                    <a:pt x="17177" y="1"/>
                  </a:moveTo>
                  <a:lnTo>
                    <a:pt x="1" y="42512"/>
                  </a:lnTo>
                  <a:cubicBezTo>
                    <a:pt x="573" y="42655"/>
                    <a:pt x="1146" y="42798"/>
                    <a:pt x="1718" y="43084"/>
                  </a:cubicBezTo>
                  <a:lnTo>
                    <a:pt x="18751" y="716"/>
                  </a:lnTo>
                  <a:lnTo>
                    <a:pt x="17177" y="1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15"/>
            <p:cNvSpPr/>
            <p:nvPr/>
          </p:nvSpPr>
          <p:spPr>
            <a:xfrm>
              <a:off x="-1482804" y="3490358"/>
              <a:ext cx="105879" cy="144464"/>
            </a:xfrm>
            <a:custGeom>
              <a:avLst/>
              <a:gdLst/>
              <a:ahLst/>
              <a:cxnLst/>
              <a:rect l="l" t="t" r="r" b="b"/>
              <a:pathLst>
                <a:path w="15317" h="20899" extrusionOk="0">
                  <a:moveTo>
                    <a:pt x="14028" y="0"/>
                  </a:moveTo>
                  <a:lnTo>
                    <a:pt x="1" y="20182"/>
                  </a:lnTo>
                  <a:cubicBezTo>
                    <a:pt x="573" y="20326"/>
                    <a:pt x="1146" y="20469"/>
                    <a:pt x="1718" y="20898"/>
                  </a:cubicBezTo>
                  <a:lnTo>
                    <a:pt x="15316" y="1432"/>
                  </a:lnTo>
                  <a:cubicBezTo>
                    <a:pt x="14887" y="1002"/>
                    <a:pt x="14457" y="573"/>
                    <a:pt x="14028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15"/>
            <p:cNvSpPr/>
            <p:nvPr/>
          </p:nvSpPr>
          <p:spPr>
            <a:xfrm>
              <a:off x="-1251276" y="3470567"/>
              <a:ext cx="156333" cy="123685"/>
            </a:xfrm>
            <a:custGeom>
              <a:avLst/>
              <a:gdLst/>
              <a:ahLst/>
              <a:cxnLst/>
              <a:rect l="l" t="t" r="r" b="b"/>
              <a:pathLst>
                <a:path w="22616" h="17893" extrusionOk="0">
                  <a:moveTo>
                    <a:pt x="1288" y="1"/>
                  </a:moveTo>
                  <a:cubicBezTo>
                    <a:pt x="859" y="430"/>
                    <a:pt x="573" y="859"/>
                    <a:pt x="0" y="1289"/>
                  </a:cubicBezTo>
                  <a:lnTo>
                    <a:pt x="21470" y="17893"/>
                  </a:lnTo>
                  <a:lnTo>
                    <a:pt x="22615" y="16461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15"/>
            <p:cNvSpPr/>
            <p:nvPr/>
          </p:nvSpPr>
          <p:spPr>
            <a:xfrm>
              <a:off x="-1238419" y="3286536"/>
              <a:ext cx="197891" cy="95980"/>
            </a:xfrm>
            <a:custGeom>
              <a:avLst/>
              <a:gdLst/>
              <a:ahLst/>
              <a:cxnLst/>
              <a:rect l="l" t="t" r="r" b="b"/>
              <a:pathLst>
                <a:path w="28628" h="13885" extrusionOk="0">
                  <a:moveTo>
                    <a:pt x="27769" y="1"/>
                  </a:moveTo>
                  <a:lnTo>
                    <a:pt x="1" y="12024"/>
                  </a:lnTo>
                  <a:cubicBezTo>
                    <a:pt x="287" y="12596"/>
                    <a:pt x="430" y="13169"/>
                    <a:pt x="717" y="13885"/>
                  </a:cubicBezTo>
                  <a:lnTo>
                    <a:pt x="28628" y="1575"/>
                  </a:lnTo>
                  <a:cubicBezTo>
                    <a:pt x="28341" y="1146"/>
                    <a:pt x="28055" y="573"/>
                    <a:pt x="27769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15"/>
            <p:cNvSpPr/>
            <p:nvPr/>
          </p:nvSpPr>
          <p:spPr>
            <a:xfrm>
              <a:off x="-1587680" y="3226183"/>
              <a:ext cx="181073" cy="132589"/>
            </a:xfrm>
            <a:custGeom>
              <a:avLst/>
              <a:gdLst/>
              <a:ahLst/>
              <a:cxnLst/>
              <a:rect l="l" t="t" r="r" b="b"/>
              <a:pathLst>
                <a:path w="26195" h="19181" extrusionOk="0">
                  <a:moveTo>
                    <a:pt x="1145" y="0"/>
                  </a:moveTo>
                  <a:lnTo>
                    <a:pt x="0" y="1432"/>
                  </a:lnTo>
                  <a:lnTo>
                    <a:pt x="25192" y="19180"/>
                  </a:lnTo>
                  <a:cubicBezTo>
                    <a:pt x="25478" y="18751"/>
                    <a:pt x="25765" y="18322"/>
                    <a:pt x="26194" y="17892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15"/>
            <p:cNvSpPr/>
            <p:nvPr/>
          </p:nvSpPr>
          <p:spPr>
            <a:xfrm>
              <a:off x="-1119683" y="2909563"/>
              <a:ext cx="129616" cy="237472"/>
            </a:xfrm>
            <a:custGeom>
              <a:avLst/>
              <a:gdLst/>
              <a:ahLst/>
              <a:cxnLst/>
              <a:rect l="l" t="t" r="r" b="b"/>
              <a:pathLst>
                <a:path w="18751" h="34354" extrusionOk="0">
                  <a:moveTo>
                    <a:pt x="1574" y="1"/>
                  </a:moveTo>
                  <a:lnTo>
                    <a:pt x="0" y="860"/>
                  </a:lnTo>
                  <a:lnTo>
                    <a:pt x="17033" y="34353"/>
                  </a:lnTo>
                  <a:cubicBezTo>
                    <a:pt x="17606" y="34067"/>
                    <a:pt x="18178" y="33781"/>
                    <a:pt x="18751" y="33638"/>
                  </a:cubicBezTo>
                  <a:lnTo>
                    <a:pt x="1574" y="1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15"/>
            <p:cNvSpPr/>
            <p:nvPr/>
          </p:nvSpPr>
          <p:spPr>
            <a:xfrm>
              <a:off x="-1009864" y="3181618"/>
              <a:ext cx="154785" cy="131683"/>
            </a:xfrm>
            <a:custGeom>
              <a:avLst/>
              <a:gdLst/>
              <a:ahLst/>
              <a:cxnLst/>
              <a:rect l="l" t="t" r="r" b="b"/>
              <a:pathLst>
                <a:path w="22392" h="19050" extrusionOk="0">
                  <a:moveTo>
                    <a:pt x="9676" y="1"/>
                  </a:moveTo>
                  <a:cubicBezTo>
                    <a:pt x="4861" y="1"/>
                    <a:pt x="239" y="3618"/>
                    <a:pt x="144" y="9310"/>
                  </a:cubicBezTo>
                  <a:cubicBezTo>
                    <a:pt x="1" y="14606"/>
                    <a:pt x="4152" y="18900"/>
                    <a:pt x="9305" y="19043"/>
                  </a:cubicBezTo>
                  <a:cubicBezTo>
                    <a:pt x="9423" y="19047"/>
                    <a:pt x="9541" y="19049"/>
                    <a:pt x="9659" y="19049"/>
                  </a:cubicBezTo>
                  <a:cubicBezTo>
                    <a:pt x="18017" y="19049"/>
                    <a:pt x="22392" y="9082"/>
                    <a:pt x="16605" y="3012"/>
                  </a:cubicBezTo>
                  <a:cubicBezTo>
                    <a:pt x="14626" y="937"/>
                    <a:pt x="12126" y="1"/>
                    <a:pt x="9676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15"/>
            <p:cNvSpPr/>
            <p:nvPr/>
          </p:nvSpPr>
          <p:spPr>
            <a:xfrm>
              <a:off x="-1071268" y="3122240"/>
              <a:ext cx="295903" cy="251656"/>
            </a:xfrm>
            <a:custGeom>
              <a:avLst/>
              <a:gdLst/>
              <a:ahLst/>
              <a:cxnLst/>
              <a:rect l="l" t="t" r="r" b="b"/>
              <a:pathLst>
                <a:path w="42807" h="36406" extrusionOk="0">
                  <a:moveTo>
                    <a:pt x="18506" y="3592"/>
                  </a:moveTo>
                  <a:cubicBezTo>
                    <a:pt x="22199" y="3592"/>
                    <a:pt x="25953" y="5006"/>
                    <a:pt x="28923" y="8167"/>
                  </a:cubicBezTo>
                  <a:cubicBezTo>
                    <a:pt x="37858" y="17386"/>
                    <a:pt x="31193" y="32790"/>
                    <a:pt x="18537" y="32790"/>
                  </a:cubicBezTo>
                  <a:cubicBezTo>
                    <a:pt x="18421" y="32790"/>
                    <a:pt x="18304" y="32789"/>
                    <a:pt x="18188" y="32786"/>
                  </a:cubicBezTo>
                  <a:cubicBezTo>
                    <a:pt x="10029" y="32643"/>
                    <a:pt x="3588" y="25916"/>
                    <a:pt x="3874" y="17757"/>
                  </a:cubicBezTo>
                  <a:cubicBezTo>
                    <a:pt x="4065" y="9185"/>
                    <a:pt x="11163" y="3592"/>
                    <a:pt x="18506" y="3592"/>
                  </a:cubicBezTo>
                  <a:close/>
                  <a:moveTo>
                    <a:pt x="18519" y="1"/>
                  </a:moveTo>
                  <a:cubicBezTo>
                    <a:pt x="8598" y="1"/>
                    <a:pt x="577" y="7911"/>
                    <a:pt x="296" y="17757"/>
                  </a:cubicBezTo>
                  <a:cubicBezTo>
                    <a:pt x="1" y="28873"/>
                    <a:pt x="9103" y="36406"/>
                    <a:pt x="18635" y="36406"/>
                  </a:cubicBezTo>
                  <a:cubicBezTo>
                    <a:pt x="22973" y="36406"/>
                    <a:pt x="27399" y="34846"/>
                    <a:pt x="31070" y="31355"/>
                  </a:cubicBezTo>
                  <a:cubicBezTo>
                    <a:pt x="42807" y="20190"/>
                    <a:pt x="35221" y="437"/>
                    <a:pt x="19046" y="8"/>
                  </a:cubicBezTo>
                  <a:cubicBezTo>
                    <a:pt x="18870" y="3"/>
                    <a:pt x="18694" y="1"/>
                    <a:pt x="18519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15"/>
            <p:cNvSpPr/>
            <p:nvPr/>
          </p:nvSpPr>
          <p:spPr>
            <a:xfrm>
              <a:off x="-1625277" y="3191005"/>
              <a:ext cx="94715" cy="80710"/>
            </a:xfrm>
            <a:custGeom>
              <a:avLst/>
              <a:gdLst/>
              <a:ahLst/>
              <a:cxnLst/>
              <a:rect l="l" t="t" r="r" b="b"/>
              <a:pathLst>
                <a:path w="13702" h="11676" extrusionOk="0">
                  <a:moveTo>
                    <a:pt x="6007" y="0"/>
                  </a:moveTo>
                  <a:cubicBezTo>
                    <a:pt x="3070" y="0"/>
                    <a:pt x="239" y="2227"/>
                    <a:pt x="143" y="5662"/>
                  </a:cubicBezTo>
                  <a:cubicBezTo>
                    <a:pt x="0" y="8811"/>
                    <a:pt x="2577" y="11530"/>
                    <a:pt x="5726" y="11673"/>
                  </a:cubicBezTo>
                  <a:cubicBezTo>
                    <a:pt x="5785" y="11675"/>
                    <a:pt x="5844" y="11676"/>
                    <a:pt x="5903" y="11676"/>
                  </a:cubicBezTo>
                  <a:cubicBezTo>
                    <a:pt x="11082" y="11676"/>
                    <a:pt x="13701" y="5477"/>
                    <a:pt x="10163" y="1797"/>
                  </a:cubicBezTo>
                  <a:cubicBezTo>
                    <a:pt x="8970" y="557"/>
                    <a:pt x="7475" y="0"/>
                    <a:pt x="6007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15"/>
            <p:cNvSpPr/>
            <p:nvPr/>
          </p:nvSpPr>
          <p:spPr>
            <a:xfrm>
              <a:off x="-1597572" y="3643898"/>
              <a:ext cx="155061" cy="132416"/>
            </a:xfrm>
            <a:custGeom>
              <a:avLst/>
              <a:gdLst/>
              <a:ahLst/>
              <a:cxnLst/>
              <a:rect l="l" t="t" r="r" b="b"/>
              <a:pathLst>
                <a:path w="22432" h="19156" extrusionOk="0">
                  <a:moveTo>
                    <a:pt x="9739" y="1"/>
                  </a:moveTo>
                  <a:cubicBezTo>
                    <a:pt x="4901" y="1"/>
                    <a:pt x="238" y="3656"/>
                    <a:pt x="143" y="9278"/>
                  </a:cubicBezTo>
                  <a:cubicBezTo>
                    <a:pt x="0" y="14574"/>
                    <a:pt x="4151" y="19011"/>
                    <a:pt x="9447" y="19154"/>
                  </a:cubicBezTo>
                  <a:cubicBezTo>
                    <a:pt x="9506" y="19155"/>
                    <a:pt x="9565" y="19156"/>
                    <a:pt x="9623" y="19156"/>
                  </a:cubicBezTo>
                  <a:cubicBezTo>
                    <a:pt x="17955" y="19156"/>
                    <a:pt x="22431" y="9092"/>
                    <a:pt x="16604" y="2980"/>
                  </a:cubicBezTo>
                  <a:cubicBezTo>
                    <a:pt x="14642" y="923"/>
                    <a:pt x="12168" y="1"/>
                    <a:pt x="9739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15"/>
            <p:cNvSpPr/>
            <p:nvPr/>
          </p:nvSpPr>
          <p:spPr>
            <a:xfrm>
              <a:off x="-1644142" y="3599133"/>
              <a:ext cx="262267" cy="222693"/>
            </a:xfrm>
            <a:custGeom>
              <a:avLst/>
              <a:gdLst/>
              <a:ahLst/>
              <a:cxnLst/>
              <a:rect l="l" t="t" r="r" b="b"/>
              <a:pathLst>
                <a:path w="37941" h="32216" extrusionOk="0">
                  <a:moveTo>
                    <a:pt x="16471" y="3497"/>
                  </a:moveTo>
                  <a:cubicBezTo>
                    <a:pt x="19655" y="3497"/>
                    <a:pt x="22900" y="4721"/>
                    <a:pt x="25488" y="7452"/>
                  </a:cubicBezTo>
                  <a:cubicBezTo>
                    <a:pt x="33176" y="15425"/>
                    <a:pt x="27269" y="28637"/>
                    <a:pt x="16219" y="28637"/>
                  </a:cubicBezTo>
                  <a:cubicBezTo>
                    <a:pt x="16160" y="28637"/>
                    <a:pt x="16100" y="28637"/>
                    <a:pt x="16041" y="28636"/>
                  </a:cubicBezTo>
                  <a:cubicBezTo>
                    <a:pt x="9170" y="28350"/>
                    <a:pt x="3731" y="22625"/>
                    <a:pt x="3874" y="15754"/>
                  </a:cubicBezTo>
                  <a:cubicBezTo>
                    <a:pt x="4065" y="8327"/>
                    <a:pt x="10146" y="3497"/>
                    <a:pt x="16471" y="3497"/>
                  </a:cubicBezTo>
                  <a:close/>
                  <a:moveTo>
                    <a:pt x="16367" y="1"/>
                  </a:moveTo>
                  <a:cubicBezTo>
                    <a:pt x="7596" y="1"/>
                    <a:pt x="577" y="6912"/>
                    <a:pt x="296" y="15611"/>
                  </a:cubicBezTo>
                  <a:cubicBezTo>
                    <a:pt x="0" y="25477"/>
                    <a:pt x="8069" y="32215"/>
                    <a:pt x="16534" y="32215"/>
                  </a:cubicBezTo>
                  <a:cubicBezTo>
                    <a:pt x="20349" y="32215"/>
                    <a:pt x="24245" y="30846"/>
                    <a:pt x="27492" y="27777"/>
                  </a:cubicBezTo>
                  <a:cubicBezTo>
                    <a:pt x="37940" y="17901"/>
                    <a:pt x="31213" y="296"/>
                    <a:pt x="16900" y="9"/>
                  </a:cubicBezTo>
                  <a:cubicBezTo>
                    <a:pt x="16721" y="4"/>
                    <a:pt x="16544" y="1"/>
                    <a:pt x="16367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15"/>
            <p:cNvSpPr/>
            <p:nvPr/>
          </p:nvSpPr>
          <p:spPr>
            <a:xfrm>
              <a:off x="-1392768" y="3348790"/>
              <a:ext cx="155075" cy="132679"/>
            </a:xfrm>
            <a:custGeom>
              <a:avLst/>
              <a:gdLst/>
              <a:ahLst/>
              <a:cxnLst/>
              <a:rect l="l" t="t" r="r" b="b"/>
              <a:pathLst>
                <a:path w="22434" h="19194" extrusionOk="0">
                  <a:moveTo>
                    <a:pt x="9830" y="1"/>
                  </a:moveTo>
                  <a:cubicBezTo>
                    <a:pt x="5055" y="1"/>
                    <a:pt x="477" y="3584"/>
                    <a:pt x="287" y="9173"/>
                  </a:cubicBezTo>
                  <a:cubicBezTo>
                    <a:pt x="1" y="14469"/>
                    <a:pt x="4295" y="18906"/>
                    <a:pt x="9591" y="19192"/>
                  </a:cubicBezTo>
                  <a:cubicBezTo>
                    <a:pt x="9650" y="19193"/>
                    <a:pt x="9709" y="19194"/>
                    <a:pt x="9767" y="19194"/>
                  </a:cubicBezTo>
                  <a:cubicBezTo>
                    <a:pt x="18097" y="19194"/>
                    <a:pt x="22433" y="9130"/>
                    <a:pt x="16748" y="3018"/>
                  </a:cubicBezTo>
                  <a:cubicBezTo>
                    <a:pt x="14763" y="936"/>
                    <a:pt x="12271" y="1"/>
                    <a:pt x="9830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15"/>
            <p:cNvSpPr/>
            <p:nvPr/>
          </p:nvSpPr>
          <p:spPr>
            <a:xfrm>
              <a:off x="-1431727" y="3309278"/>
              <a:ext cx="246749" cy="210161"/>
            </a:xfrm>
            <a:custGeom>
              <a:avLst/>
              <a:gdLst/>
              <a:ahLst/>
              <a:cxnLst/>
              <a:rect l="l" t="t" r="r" b="b"/>
              <a:pathLst>
                <a:path w="35696" h="30403" extrusionOk="0">
                  <a:moveTo>
                    <a:pt x="15483" y="1762"/>
                  </a:moveTo>
                  <a:cubicBezTo>
                    <a:pt x="18892" y="1762"/>
                    <a:pt x="22361" y="3080"/>
                    <a:pt x="25103" y="6014"/>
                  </a:cubicBezTo>
                  <a:cubicBezTo>
                    <a:pt x="33323" y="14518"/>
                    <a:pt x="27090" y="28634"/>
                    <a:pt x="15434" y="28634"/>
                  </a:cubicBezTo>
                  <a:cubicBezTo>
                    <a:pt x="15318" y="28634"/>
                    <a:pt x="15201" y="28632"/>
                    <a:pt x="15084" y="28630"/>
                  </a:cubicBezTo>
                  <a:cubicBezTo>
                    <a:pt x="7641" y="28487"/>
                    <a:pt x="1772" y="22332"/>
                    <a:pt x="2059" y="14889"/>
                  </a:cubicBezTo>
                  <a:cubicBezTo>
                    <a:pt x="2249" y="6906"/>
                    <a:pt x="8748" y="1762"/>
                    <a:pt x="15483" y="1762"/>
                  </a:cubicBezTo>
                  <a:close/>
                  <a:moveTo>
                    <a:pt x="15534" y="0"/>
                  </a:moveTo>
                  <a:cubicBezTo>
                    <a:pt x="7349" y="0"/>
                    <a:pt x="481" y="6532"/>
                    <a:pt x="198" y="14746"/>
                  </a:cubicBezTo>
                  <a:cubicBezTo>
                    <a:pt x="1" y="24097"/>
                    <a:pt x="7589" y="30402"/>
                    <a:pt x="15513" y="30402"/>
                  </a:cubicBezTo>
                  <a:cubicBezTo>
                    <a:pt x="19112" y="30402"/>
                    <a:pt x="22779" y="29102"/>
                    <a:pt x="25819" y="26196"/>
                  </a:cubicBezTo>
                  <a:cubicBezTo>
                    <a:pt x="35695" y="16893"/>
                    <a:pt x="29397" y="289"/>
                    <a:pt x="15799" y="3"/>
                  </a:cubicBezTo>
                  <a:cubicBezTo>
                    <a:pt x="15711" y="1"/>
                    <a:pt x="15622" y="0"/>
                    <a:pt x="15534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15"/>
            <p:cNvSpPr/>
            <p:nvPr/>
          </p:nvSpPr>
          <p:spPr>
            <a:xfrm>
              <a:off x="-1456087" y="2405317"/>
              <a:ext cx="178101" cy="160453"/>
            </a:xfrm>
            <a:custGeom>
              <a:avLst/>
              <a:gdLst/>
              <a:ahLst/>
              <a:cxnLst/>
              <a:rect l="l" t="t" r="r" b="b"/>
              <a:pathLst>
                <a:path w="25765" h="23212" extrusionOk="0">
                  <a:moveTo>
                    <a:pt x="12937" y="1"/>
                  </a:moveTo>
                  <a:cubicBezTo>
                    <a:pt x="10020" y="1"/>
                    <a:pt x="7102" y="1075"/>
                    <a:pt x="4867" y="3241"/>
                  </a:cubicBezTo>
                  <a:cubicBezTo>
                    <a:pt x="287" y="7678"/>
                    <a:pt x="0" y="14978"/>
                    <a:pt x="4581" y="19559"/>
                  </a:cubicBezTo>
                  <a:cubicBezTo>
                    <a:pt x="6869" y="21994"/>
                    <a:pt x="9918" y="23212"/>
                    <a:pt x="12962" y="23212"/>
                  </a:cubicBezTo>
                  <a:cubicBezTo>
                    <a:pt x="15823" y="23212"/>
                    <a:pt x="18679" y="22137"/>
                    <a:pt x="20898" y="19988"/>
                  </a:cubicBezTo>
                  <a:cubicBezTo>
                    <a:pt x="25621" y="15551"/>
                    <a:pt x="25764" y="8251"/>
                    <a:pt x="21327" y="3527"/>
                  </a:cubicBezTo>
                  <a:cubicBezTo>
                    <a:pt x="19056" y="1183"/>
                    <a:pt x="15997" y="1"/>
                    <a:pt x="12937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15"/>
            <p:cNvSpPr/>
            <p:nvPr/>
          </p:nvSpPr>
          <p:spPr>
            <a:xfrm>
              <a:off x="-1186969" y="2846728"/>
              <a:ext cx="145453" cy="131994"/>
            </a:xfrm>
            <a:custGeom>
              <a:avLst/>
              <a:gdLst/>
              <a:ahLst/>
              <a:cxnLst/>
              <a:rect l="l" t="t" r="r" b="b"/>
              <a:pathLst>
                <a:path w="21042" h="19095" extrusionOk="0">
                  <a:moveTo>
                    <a:pt x="10596" y="1"/>
                  </a:moveTo>
                  <a:cubicBezTo>
                    <a:pt x="8209" y="1"/>
                    <a:pt x="5834" y="895"/>
                    <a:pt x="4009" y="2650"/>
                  </a:cubicBezTo>
                  <a:cubicBezTo>
                    <a:pt x="144" y="6371"/>
                    <a:pt x="1" y="12383"/>
                    <a:pt x="3722" y="16105"/>
                  </a:cubicBezTo>
                  <a:cubicBezTo>
                    <a:pt x="5562" y="18092"/>
                    <a:pt x="8045" y="19095"/>
                    <a:pt x="10549" y="19095"/>
                  </a:cubicBezTo>
                  <a:cubicBezTo>
                    <a:pt x="12915" y="19095"/>
                    <a:pt x="15299" y="18199"/>
                    <a:pt x="17177" y="16391"/>
                  </a:cubicBezTo>
                  <a:cubicBezTo>
                    <a:pt x="20898" y="12812"/>
                    <a:pt x="21042" y="6801"/>
                    <a:pt x="17463" y="2936"/>
                  </a:cubicBezTo>
                  <a:cubicBezTo>
                    <a:pt x="15567" y="967"/>
                    <a:pt x="13075" y="1"/>
                    <a:pt x="10596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15"/>
            <p:cNvSpPr/>
            <p:nvPr/>
          </p:nvSpPr>
          <p:spPr>
            <a:xfrm>
              <a:off x="-1541180" y="2802965"/>
              <a:ext cx="76915" cy="66063"/>
            </a:xfrm>
            <a:custGeom>
              <a:avLst/>
              <a:gdLst/>
              <a:ahLst/>
              <a:cxnLst/>
              <a:rect l="l" t="t" r="r" b="b"/>
              <a:pathLst>
                <a:path w="11127" h="9557" extrusionOk="0">
                  <a:moveTo>
                    <a:pt x="4805" y="0"/>
                  </a:moveTo>
                  <a:cubicBezTo>
                    <a:pt x="2392" y="0"/>
                    <a:pt x="96" y="1840"/>
                    <a:pt x="1" y="4687"/>
                  </a:cubicBezTo>
                  <a:cubicBezTo>
                    <a:pt x="1" y="7263"/>
                    <a:pt x="2005" y="9553"/>
                    <a:pt x="4724" y="9553"/>
                  </a:cubicBezTo>
                  <a:cubicBezTo>
                    <a:pt x="4783" y="9555"/>
                    <a:pt x="4841" y="9556"/>
                    <a:pt x="4899" y="9556"/>
                  </a:cubicBezTo>
                  <a:cubicBezTo>
                    <a:pt x="9076" y="9556"/>
                    <a:pt x="11126" y="4503"/>
                    <a:pt x="8303" y="1538"/>
                  </a:cubicBezTo>
                  <a:cubicBezTo>
                    <a:pt x="7289" y="476"/>
                    <a:pt x="6032" y="0"/>
                    <a:pt x="4805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15"/>
            <p:cNvSpPr/>
            <p:nvPr/>
          </p:nvSpPr>
          <p:spPr>
            <a:xfrm>
              <a:off x="-1581127" y="2764096"/>
              <a:ext cx="169571" cy="144319"/>
            </a:xfrm>
            <a:custGeom>
              <a:avLst/>
              <a:gdLst/>
              <a:ahLst/>
              <a:cxnLst/>
              <a:rect l="l" t="t" r="r" b="b"/>
              <a:pathLst>
                <a:path w="24531" h="20878" extrusionOk="0">
                  <a:moveTo>
                    <a:pt x="10631" y="1832"/>
                  </a:moveTo>
                  <a:cubicBezTo>
                    <a:pt x="12866" y="1832"/>
                    <a:pt x="15145" y="2688"/>
                    <a:pt x="16944" y="4584"/>
                  </a:cubicBezTo>
                  <a:cubicBezTo>
                    <a:pt x="22018" y="10081"/>
                    <a:pt x="18210" y="19048"/>
                    <a:pt x="10712" y="19048"/>
                  </a:cubicBezTo>
                  <a:cubicBezTo>
                    <a:pt x="10596" y="19048"/>
                    <a:pt x="10478" y="19045"/>
                    <a:pt x="10360" y="19041"/>
                  </a:cubicBezTo>
                  <a:cubicBezTo>
                    <a:pt x="5493" y="18898"/>
                    <a:pt x="1772" y="14890"/>
                    <a:pt x="1915" y="10167"/>
                  </a:cubicBezTo>
                  <a:cubicBezTo>
                    <a:pt x="2104" y="5063"/>
                    <a:pt x="6286" y="1832"/>
                    <a:pt x="10631" y="1832"/>
                  </a:cubicBezTo>
                  <a:close/>
                  <a:moveTo>
                    <a:pt x="10665" y="1"/>
                  </a:moveTo>
                  <a:cubicBezTo>
                    <a:pt x="4921" y="1"/>
                    <a:pt x="338" y="4529"/>
                    <a:pt x="197" y="10167"/>
                  </a:cubicBezTo>
                  <a:cubicBezTo>
                    <a:pt x="0" y="16575"/>
                    <a:pt x="5167" y="20878"/>
                    <a:pt x="10601" y="20878"/>
                  </a:cubicBezTo>
                  <a:cubicBezTo>
                    <a:pt x="13056" y="20878"/>
                    <a:pt x="15566" y="19999"/>
                    <a:pt x="17660" y="18039"/>
                  </a:cubicBezTo>
                  <a:cubicBezTo>
                    <a:pt x="24530" y="11598"/>
                    <a:pt x="20093" y="290"/>
                    <a:pt x="10933" y="4"/>
                  </a:cubicBezTo>
                  <a:cubicBezTo>
                    <a:pt x="10843" y="2"/>
                    <a:pt x="10754" y="1"/>
                    <a:pt x="10665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15"/>
            <p:cNvSpPr/>
            <p:nvPr/>
          </p:nvSpPr>
          <p:spPr>
            <a:xfrm>
              <a:off x="-1132547" y="3555916"/>
              <a:ext cx="77876" cy="66063"/>
            </a:xfrm>
            <a:custGeom>
              <a:avLst/>
              <a:gdLst/>
              <a:ahLst/>
              <a:cxnLst/>
              <a:rect l="l" t="t" r="r" b="b"/>
              <a:pathLst>
                <a:path w="11266" h="9557" extrusionOk="0">
                  <a:moveTo>
                    <a:pt x="4906" y="0"/>
                  </a:moveTo>
                  <a:cubicBezTo>
                    <a:pt x="2534" y="0"/>
                    <a:pt x="238" y="1840"/>
                    <a:pt x="143" y="4687"/>
                  </a:cubicBezTo>
                  <a:cubicBezTo>
                    <a:pt x="0" y="7406"/>
                    <a:pt x="2147" y="9553"/>
                    <a:pt x="4724" y="9553"/>
                  </a:cubicBezTo>
                  <a:cubicBezTo>
                    <a:pt x="4784" y="9555"/>
                    <a:pt x="4844" y="9556"/>
                    <a:pt x="4903" y="9556"/>
                  </a:cubicBezTo>
                  <a:cubicBezTo>
                    <a:pt x="9081" y="9556"/>
                    <a:pt x="11266" y="4643"/>
                    <a:pt x="8302" y="1538"/>
                  </a:cubicBezTo>
                  <a:cubicBezTo>
                    <a:pt x="7337" y="476"/>
                    <a:pt x="6112" y="0"/>
                    <a:pt x="4906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" name="Google Shape;157;p15"/>
          <p:cNvSpPr txBox="1">
            <a:spLocks noGrp="1"/>
          </p:cNvSpPr>
          <p:nvPr>
            <p:ph type="subTitle" idx="1"/>
          </p:nvPr>
        </p:nvSpPr>
        <p:spPr>
          <a:xfrm>
            <a:off x="1321050" y="3105650"/>
            <a:ext cx="1845600" cy="70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58" name="Google Shape;158;p15"/>
          <p:cNvSpPr txBox="1">
            <a:spLocks noGrp="1"/>
          </p:cNvSpPr>
          <p:nvPr>
            <p:ph type="subTitle" idx="2"/>
          </p:nvPr>
        </p:nvSpPr>
        <p:spPr>
          <a:xfrm>
            <a:off x="1321050" y="2459725"/>
            <a:ext cx="1845600" cy="70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9" name="Google Shape;159;p15"/>
          <p:cNvSpPr txBox="1">
            <a:spLocks noGrp="1"/>
          </p:cNvSpPr>
          <p:nvPr>
            <p:ph type="subTitle" idx="3"/>
          </p:nvPr>
        </p:nvSpPr>
        <p:spPr>
          <a:xfrm>
            <a:off x="3649200" y="3105650"/>
            <a:ext cx="1845600" cy="70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60" name="Google Shape;160;p15"/>
          <p:cNvSpPr txBox="1">
            <a:spLocks noGrp="1"/>
          </p:cNvSpPr>
          <p:nvPr>
            <p:ph type="subTitle" idx="4"/>
          </p:nvPr>
        </p:nvSpPr>
        <p:spPr>
          <a:xfrm>
            <a:off x="3649200" y="2459725"/>
            <a:ext cx="1845600" cy="70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1" name="Google Shape;161;p15"/>
          <p:cNvSpPr txBox="1">
            <a:spLocks noGrp="1"/>
          </p:cNvSpPr>
          <p:nvPr>
            <p:ph type="subTitle" idx="5"/>
          </p:nvPr>
        </p:nvSpPr>
        <p:spPr>
          <a:xfrm>
            <a:off x="5977350" y="3105650"/>
            <a:ext cx="1845600" cy="70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62" name="Google Shape;162;p15"/>
          <p:cNvSpPr txBox="1">
            <a:spLocks noGrp="1"/>
          </p:cNvSpPr>
          <p:nvPr>
            <p:ph type="subTitle" idx="6"/>
          </p:nvPr>
        </p:nvSpPr>
        <p:spPr>
          <a:xfrm>
            <a:off x="5977350" y="2459725"/>
            <a:ext cx="1845600" cy="70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3" name="Google Shape;163;p15"/>
          <p:cNvSpPr txBox="1">
            <a:spLocks noGrp="1"/>
          </p:cNvSpPr>
          <p:nvPr>
            <p:ph type="title"/>
          </p:nvPr>
        </p:nvSpPr>
        <p:spPr>
          <a:xfrm>
            <a:off x="720000" y="538896"/>
            <a:ext cx="7708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CUSTOM_3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16"/>
          <p:cNvSpPr/>
          <p:nvPr/>
        </p:nvSpPr>
        <p:spPr>
          <a:xfrm>
            <a:off x="3520275" y="0"/>
            <a:ext cx="56238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" name="Google Shape;166;p16"/>
          <p:cNvSpPr/>
          <p:nvPr/>
        </p:nvSpPr>
        <p:spPr>
          <a:xfrm rot="8100000">
            <a:off x="7176847" y="3177890"/>
            <a:ext cx="3689116" cy="1271822"/>
          </a:xfrm>
          <a:custGeom>
            <a:avLst/>
            <a:gdLst/>
            <a:ahLst/>
            <a:cxnLst/>
            <a:rect l="l" t="t" r="r" b="b"/>
            <a:pathLst>
              <a:path w="286109" h="98636" extrusionOk="0">
                <a:moveTo>
                  <a:pt x="55426" y="1"/>
                </a:moveTo>
                <a:cubicBezTo>
                  <a:pt x="55339" y="1"/>
                  <a:pt x="55253" y="3"/>
                  <a:pt x="55166" y="7"/>
                </a:cubicBezTo>
                <a:cubicBezTo>
                  <a:pt x="48713" y="343"/>
                  <a:pt x="48645" y="10023"/>
                  <a:pt x="55300" y="10225"/>
                </a:cubicBezTo>
                <a:lnTo>
                  <a:pt x="54561" y="20845"/>
                </a:lnTo>
                <a:lnTo>
                  <a:pt x="54359" y="20845"/>
                </a:lnTo>
                <a:cubicBezTo>
                  <a:pt x="50595" y="21316"/>
                  <a:pt x="47906" y="24744"/>
                  <a:pt x="48242" y="28508"/>
                </a:cubicBezTo>
                <a:cubicBezTo>
                  <a:pt x="48627" y="32106"/>
                  <a:pt x="51654" y="34844"/>
                  <a:pt x="55208" y="34844"/>
                </a:cubicBezTo>
                <a:cubicBezTo>
                  <a:pt x="55372" y="34844"/>
                  <a:pt x="55537" y="34839"/>
                  <a:pt x="55703" y="34827"/>
                </a:cubicBezTo>
                <a:lnTo>
                  <a:pt x="58325" y="49749"/>
                </a:lnTo>
                <a:cubicBezTo>
                  <a:pt x="56107" y="50153"/>
                  <a:pt x="54561" y="52304"/>
                  <a:pt x="54897" y="54589"/>
                </a:cubicBezTo>
                <a:cubicBezTo>
                  <a:pt x="54964" y="54992"/>
                  <a:pt x="55031" y="55329"/>
                  <a:pt x="55166" y="55665"/>
                </a:cubicBezTo>
                <a:lnTo>
                  <a:pt x="45486" y="59765"/>
                </a:lnTo>
                <a:cubicBezTo>
                  <a:pt x="44175" y="57440"/>
                  <a:pt x="41753" y="56067"/>
                  <a:pt x="39159" y="56067"/>
                </a:cubicBezTo>
                <a:cubicBezTo>
                  <a:pt x="38828" y="56067"/>
                  <a:pt x="38494" y="56089"/>
                  <a:pt x="38159" y="56135"/>
                </a:cubicBezTo>
                <a:cubicBezTo>
                  <a:pt x="37420" y="56270"/>
                  <a:pt x="36613" y="56471"/>
                  <a:pt x="35941" y="56807"/>
                </a:cubicBezTo>
                <a:lnTo>
                  <a:pt x="23707" y="36104"/>
                </a:lnTo>
                <a:cubicBezTo>
                  <a:pt x="27001" y="33818"/>
                  <a:pt x="26597" y="28777"/>
                  <a:pt x="22900" y="27097"/>
                </a:cubicBezTo>
                <a:cubicBezTo>
                  <a:pt x="22205" y="26793"/>
                  <a:pt x="21498" y="26654"/>
                  <a:pt x="20812" y="26654"/>
                </a:cubicBezTo>
                <a:cubicBezTo>
                  <a:pt x="17848" y="26654"/>
                  <a:pt x="15271" y="29254"/>
                  <a:pt x="15708" y="32474"/>
                </a:cubicBezTo>
                <a:cubicBezTo>
                  <a:pt x="15775" y="33348"/>
                  <a:pt x="16111" y="34155"/>
                  <a:pt x="16649" y="34827"/>
                </a:cubicBezTo>
                <a:lnTo>
                  <a:pt x="8179" y="40742"/>
                </a:lnTo>
                <a:cubicBezTo>
                  <a:pt x="7308" y="39708"/>
                  <a:pt x="6256" y="39276"/>
                  <a:pt x="5240" y="39276"/>
                </a:cubicBezTo>
                <a:cubicBezTo>
                  <a:pt x="2490" y="39276"/>
                  <a:pt x="1" y="42436"/>
                  <a:pt x="2062" y="45380"/>
                </a:cubicBezTo>
                <a:cubicBezTo>
                  <a:pt x="2876" y="46551"/>
                  <a:pt x="3989" y="47042"/>
                  <a:pt x="5089" y="47042"/>
                </a:cubicBezTo>
                <a:cubicBezTo>
                  <a:pt x="7714" y="47042"/>
                  <a:pt x="10268" y="44244"/>
                  <a:pt x="8515" y="41213"/>
                </a:cubicBezTo>
                <a:lnTo>
                  <a:pt x="16985" y="35297"/>
                </a:lnTo>
                <a:cubicBezTo>
                  <a:pt x="17983" y="36353"/>
                  <a:pt x="19390" y="36949"/>
                  <a:pt x="20849" y="36949"/>
                </a:cubicBezTo>
                <a:cubicBezTo>
                  <a:pt x="21062" y="36949"/>
                  <a:pt x="21275" y="36936"/>
                  <a:pt x="21489" y="36910"/>
                </a:cubicBezTo>
                <a:cubicBezTo>
                  <a:pt x="22026" y="36776"/>
                  <a:pt x="22631" y="36642"/>
                  <a:pt x="23169" y="36373"/>
                </a:cubicBezTo>
                <a:lnTo>
                  <a:pt x="35403" y="57143"/>
                </a:lnTo>
                <a:cubicBezTo>
                  <a:pt x="31908" y="59227"/>
                  <a:pt x="30832" y="63798"/>
                  <a:pt x="33050" y="67226"/>
                </a:cubicBezTo>
                <a:lnTo>
                  <a:pt x="22497" y="75629"/>
                </a:lnTo>
                <a:cubicBezTo>
                  <a:pt x="21572" y="74125"/>
                  <a:pt x="19962" y="73329"/>
                  <a:pt x="18338" y="73329"/>
                </a:cubicBezTo>
                <a:cubicBezTo>
                  <a:pt x="17130" y="73329"/>
                  <a:pt x="15915" y="73770"/>
                  <a:pt x="14968" y="74688"/>
                </a:cubicBezTo>
                <a:cubicBezTo>
                  <a:pt x="12683" y="76771"/>
                  <a:pt x="12885" y="80468"/>
                  <a:pt x="15372" y="82283"/>
                </a:cubicBezTo>
                <a:lnTo>
                  <a:pt x="10734" y="86989"/>
                </a:lnTo>
                <a:cubicBezTo>
                  <a:pt x="10599" y="86955"/>
                  <a:pt x="10448" y="86938"/>
                  <a:pt x="10297" y="86938"/>
                </a:cubicBezTo>
                <a:cubicBezTo>
                  <a:pt x="10145" y="86938"/>
                  <a:pt x="9994" y="86955"/>
                  <a:pt x="9860" y="86989"/>
                </a:cubicBezTo>
                <a:lnTo>
                  <a:pt x="9860" y="86921"/>
                </a:lnTo>
                <a:cubicBezTo>
                  <a:pt x="7574" y="87190"/>
                  <a:pt x="6768" y="90081"/>
                  <a:pt x="8582" y="91492"/>
                </a:cubicBezTo>
                <a:cubicBezTo>
                  <a:pt x="9051" y="91839"/>
                  <a:pt x="9569" y="91994"/>
                  <a:pt x="10073" y="91994"/>
                </a:cubicBezTo>
                <a:cubicBezTo>
                  <a:pt x="11524" y="91994"/>
                  <a:pt x="12865" y="90718"/>
                  <a:pt x="12616" y="89072"/>
                </a:cubicBezTo>
                <a:cubicBezTo>
                  <a:pt x="12481" y="88266"/>
                  <a:pt x="12011" y="87594"/>
                  <a:pt x="11338" y="87190"/>
                </a:cubicBezTo>
                <a:lnTo>
                  <a:pt x="15842" y="82619"/>
                </a:lnTo>
                <a:cubicBezTo>
                  <a:pt x="16595" y="83050"/>
                  <a:pt x="17434" y="83265"/>
                  <a:pt x="18290" y="83265"/>
                </a:cubicBezTo>
                <a:cubicBezTo>
                  <a:pt x="18504" y="83265"/>
                  <a:pt x="18719" y="83251"/>
                  <a:pt x="18934" y="83224"/>
                </a:cubicBezTo>
                <a:cubicBezTo>
                  <a:pt x="19674" y="83090"/>
                  <a:pt x="20413" y="82821"/>
                  <a:pt x="21018" y="82418"/>
                </a:cubicBezTo>
                <a:lnTo>
                  <a:pt x="25186" y="87123"/>
                </a:lnTo>
                <a:cubicBezTo>
                  <a:pt x="23918" y="88887"/>
                  <a:pt x="25362" y="91102"/>
                  <a:pt x="27182" y="91102"/>
                </a:cubicBezTo>
                <a:cubicBezTo>
                  <a:pt x="27582" y="91102"/>
                  <a:pt x="28001" y="90995"/>
                  <a:pt x="28412" y="90753"/>
                </a:cubicBezTo>
                <a:cubicBezTo>
                  <a:pt x="30658" y="89406"/>
                  <a:pt x="29658" y="86159"/>
                  <a:pt x="27223" y="86159"/>
                </a:cubicBezTo>
                <a:cubicBezTo>
                  <a:pt x="27108" y="86159"/>
                  <a:pt x="26988" y="86167"/>
                  <a:pt x="26866" y="86182"/>
                </a:cubicBezTo>
                <a:cubicBezTo>
                  <a:pt x="26463" y="86249"/>
                  <a:pt x="25992" y="86384"/>
                  <a:pt x="25656" y="86720"/>
                </a:cubicBezTo>
                <a:lnTo>
                  <a:pt x="21556" y="82082"/>
                </a:lnTo>
                <a:cubicBezTo>
                  <a:pt x="22833" y="80939"/>
                  <a:pt x="23438" y="79258"/>
                  <a:pt x="23236" y="77645"/>
                </a:cubicBezTo>
                <a:cubicBezTo>
                  <a:pt x="23169" y="77107"/>
                  <a:pt x="23035" y="76637"/>
                  <a:pt x="22833" y="76234"/>
                </a:cubicBezTo>
                <a:lnTo>
                  <a:pt x="33386" y="67764"/>
                </a:lnTo>
                <a:cubicBezTo>
                  <a:pt x="34804" y="69536"/>
                  <a:pt x="36947" y="70581"/>
                  <a:pt x="39179" y="70581"/>
                </a:cubicBezTo>
                <a:cubicBezTo>
                  <a:pt x="39488" y="70581"/>
                  <a:pt x="39798" y="70561"/>
                  <a:pt x="40108" y="70520"/>
                </a:cubicBezTo>
                <a:cubicBezTo>
                  <a:pt x="45015" y="69915"/>
                  <a:pt x="47839" y="64672"/>
                  <a:pt x="45755" y="60303"/>
                </a:cubicBezTo>
                <a:lnTo>
                  <a:pt x="55434" y="56270"/>
                </a:lnTo>
                <a:cubicBezTo>
                  <a:pt x="56219" y="57598"/>
                  <a:pt x="57709" y="58384"/>
                  <a:pt x="59271" y="58384"/>
                </a:cubicBezTo>
                <a:cubicBezTo>
                  <a:pt x="59448" y="58384"/>
                  <a:pt x="59626" y="58374"/>
                  <a:pt x="59804" y="58353"/>
                </a:cubicBezTo>
                <a:cubicBezTo>
                  <a:pt x="60543" y="58219"/>
                  <a:pt x="61283" y="57950"/>
                  <a:pt x="61888" y="57480"/>
                </a:cubicBezTo>
                <a:lnTo>
                  <a:pt x="70492" y="67361"/>
                </a:lnTo>
                <a:cubicBezTo>
                  <a:pt x="67467" y="69713"/>
                  <a:pt x="66996" y="74083"/>
                  <a:pt x="69282" y="77175"/>
                </a:cubicBezTo>
                <a:cubicBezTo>
                  <a:pt x="70672" y="78963"/>
                  <a:pt x="72767" y="79905"/>
                  <a:pt x="74887" y="79905"/>
                </a:cubicBezTo>
                <a:cubicBezTo>
                  <a:pt x="76353" y="79905"/>
                  <a:pt x="77831" y="79454"/>
                  <a:pt x="79096" y="78519"/>
                </a:cubicBezTo>
                <a:cubicBezTo>
                  <a:pt x="82188" y="76301"/>
                  <a:pt x="82927" y="71932"/>
                  <a:pt x="80709" y="68772"/>
                </a:cubicBezTo>
                <a:cubicBezTo>
                  <a:pt x="79330" y="66808"/>
                  <a:pt x="77145" y="65753"/>
                  <a:pt x="74931" y="65753"/>
                </a:cubicBezTo>
                <a:cubicBezTo>
                  <a:pt x="73583" y="65753"/>
                  <a:pt x="72224" y="66144"/>
                  <a:pt x="71029" y="66957"/>
                </a:cubicBezTo>
                <a:lnTo>
                  <a:pt x="62358" y="57076"/>
                </a:lnTo>
                <a:cubicBezTo>
                  <a:pt x="63097" y="56337"/>
                  <a:pt x="63568" y="55396"/>
                  <a:pt x="63702" y="54320"/>
                </a:cubicBezTo>
                <a:lnTo>
                  <a:pt x="81986" y="53648"/>
                </a:lnTo>
                <a:cubicBezTo>
                  <a:pt x="81986" y="53850"/>
                  <a:pt x="81986" y="54119"/>
                  <a:pt x="81986" y="54387"/>
                </a:cubicBezTo>
                <a:cubicBezTo>
                  <a:pt x="82336" y="56833"/>
                  <a:pt x="84416" y="58314"/>
                  <a:pt x="86549" y="58314"/>
                </a:cubicBezTo>
                <a:cubicBezTo>
                  <a:pt x="87700" y="58314"/>
                  <a:pt x="88865" y="57884"/>
                  <a:pt x="89784" y="56942"/>
                </a:cubicBezTo>
                <a:cubicBezTo>
                  <a:pt x="92472" y="54186"/>
                  <a:pt x="90792" y="49615"/>
                  <a:pt x="87028" y="49212"/>
                </a:cubicBezTo>
                <a:lnTo>
                  <a:pt x="87296" y="39532"/>
                </a:lnTo>
                <a:cubicBezTo>
                  <a:pt x="87599" y="39566"/>
                  <a:pt x="87885" y="39582"/>
                  <a:pt x="88162" y="39582"/>
                </a:cubicBezTo>
                <a:cubicBezTo>
                  <a:pt x="88439" y="39582"/>
                  <a:pt x="88708" y="39566"/>
                  <a:pt x="88977" y="39532"/>
                </a:cubicBezTo>
                <a:cubicBezTo>
                  <a:pt x="89313" y="39465"/>
                  <a:pt x="89649" y="39398"/>
                  <a:pt x="89918" y="39330"/>
                </a:cubicBezTo>
                <a:lnTo>
                  <a:pt x="102286" y="68033"/>
                </a:lnTo>
                <a:cubicBezTo>
                  <a:pt x="99598" y="70251"/>
                  <a:pt x="99732" y="74352"/>
                  <a:pt x="102555" y="76368"/>
                </a:cubicBezTo>
                <a:cubicBezTo>
                  <a:pt x="103482" y="77030"/>
                  <a:pt x="104531" y="77337"/>
                  <a:pt x="105563" y="77337"/>
                </a:cubicBezTo>
                <a:cubicBezTo>
                  <a:pt x="107677" y="77337"/>
                  <a:pt x="109719" y="76049"/>
                  <a:pt x="110487" y="73881"/>
                </a:cubicBezTo>
                <a:lnTo>
                  <a:pt x="117276" y="74553"/>
                </a:lnTo>
                <a:cubicBezTo>
                  <a:pt x="117075" y="75158"/>
                  <a:pt x="117075" y="75830"/>
                  <a:pt x="117142" y="76503"/>
                </a:cubicBezTo>
                <a:cubicBezTo>
                  <a:pt x="117344" y="78116"/>
                  <a:pt x="118352" y="79527"/>
                  <a:pt x="119898" y="80267"/>
                </a:cubicBezTo>
                <a:lnTo>
                  <a:pt x="116335" y="88199"/>
                </a:lnTo>
                <a:cubicBezTo>
                  <a:pt x="115955" y="88102"/>
                  <a:pt x="115593" y="88057"/>
                  <a:pt x="115251" y="88057"/>
                </a:cubicBezTo>
                <a:cubicBezTo>
                  <a:pt x="111294" y="88057"/>
                  <a:pt x="109977" y="94035"/>
                  <a:pt x="114184" y="95458"/>
                </a:cubicBezTo>
                <a:cubicBezTo>
                  <a:pt x="114653" y="95617"/>
                  <a:pt x="115101" y="95689"/>
                  <a:pt x="115523" y="95689"/>
                </a:cubicBezTo>
                <a:cubicBezTo>
                  <a:pt x="119218" y="95689"/>
                  <a:pt x="120915" y="90150"/>
                  <a:pt x="116873" y="88400"/>
                </a:cubicBezTo>
                <a:lnTo>
                  <a:pt x="120436" y="80468"/>
                </a:lnTo>
                <a:cubicBezTo>
                  <a:pt x="120978" y="80649"/>
                  <a:pt x="121525" y="80735"/>
                  <a:pt x="122061" y="80735"/>
                </a:cubicBezTo>
                <a:cubicBezTo>
                  <a:pt x="124119" y="80735"/>
                  <a:pt x="126008" y="79470"/>
                  <a:pt x="126754" y="77444"/>
                </a:cubicBezTo>
                <a:lnTo>
                  <a:pt x="145441" y="88199"/>
                </a:lnTo>
                <a:cubicBezTo>
                  <a:pt x="142736" y="92995"/>
                  <a:pt x="146330" y="98635"/>
                  <a:pt x="151491" y="98635"/>
                </a:cubicBezTo>
                <a:cubicBezTo>
                  <a:pt x="151972" y="98635"/>
                  <a:pt x="152466" y="98586"/>
                  <a:pt x="152970" y="98483"/>
                </a:cubicBezTo>
                <a:cubicBezTo>
                  <a:pt x="158885" y="97273"/>
                  <a:pt x="160700" y="89677"/>
                  <a:pt x="155928" y="85980"/>
                </a:cubicBezTo>
                <a:lnTo>
                  <a:pt x="160162" y="79527"/>
                </a:lnTo>
                <a:cubicBezTo>
                  <a:pt x="160991" y="80094"/>
                  <a:pt x="161918" y="80356"/>
                  <a:pt x="162828" y="80356"/>
                </a:cubicBezTo>
                <a:cubicBezTo>
                  <a:pt x="164944" y="80356"/>
                  <a:pt x="166972" y="78940"/>
                  <a:pt x="167489" y="76637"/>
                </a:cubicBezTo>
                <a:lnTo>
                  <a:pt x="181337" y="80468"/>
                </a:lnTo>
                <a:cubicBezTo>
                  <a:pt x="179159" y="85197"/>
                  <a:pt x="182798" y="90386"/>
                  <a:pt x="187722" y="90386"/>
                </a:cubicBezTo>
                <a:cubicBezTo>
                  <a:pt x="188118" y="90386"/>
                  <a:pt x="188522" y="90352"/>
                  <a:pt x="188932" y="90282"/>
                </a:cubicBezTo>
                <a:cubicBezTo>
                  <a:pt x="194512" y="89341"/>
                  <a:pt x="196730" y="82552"/>
                  <a:pt x="192831" y="78452"/>
                </a:cubicBezTo>
                <a:lnTo>
                  <a:pt x="203183" y="70318"/>
                </a:lnTo>
                <a:cubicBezTo>
                  <a:pt x="204490" y="72160"/>
                  <a:pt x="206637" y="73267"/>
                  <a:pt x="208929" y="73267"/>
                </a:cubicBezTo>
                <a:cubicBezTo>
                  <a:pt x="209230" y="73267"/>
                  <a:pt x="209533" y="73248"/>
                  <a:pt x="209838" y="73209"/>
                </a:cubicBezTo>
                <a:cubicBezTo>
                  <a:pt x="210779" y="73074"/>
                  <a:pt x="211720" y="72738"/>
                  <a:pt x="212594" y="72200"/>
                </a:cubicBezTo>
                <a:lnTo>
                  <a:pt x="218374" y="82888"/>
                </a:lnTo>
                <a:cubicBezTo>
                  <a:pt x="214161" y="85618"/>
                  <a:pt x="216601" y="91701"/>
                  <a:pt x="220885" y="91701"/>
                </a:cubicBezTo>
                <a:cubicBezTo>
                  <a:pt x="221454" y="91701"/>
                  <a:pt x="222054" y="91594"/>
                  <a:pt x="222677" y="91358"/>
                </a:cubicBezTo>
                <a:cubicBezTo>
                  <a:pt x="227798" y="89438"/>
                  <a:pt x="226213" y="82092"/>
                  <a:pt x="221116" y="82092"/>
                </a:cubicBezTo>
                <a:cubicBezTo>
                  <a:pt x="220861" y="82092"/>
                  <a:pt x="220596" y="82110"/>
                  <a:pt x="220324" y="82149"/>
                </a:cubicBezTo>
                <a:cubicBezTo>
                  <a:pt x="219853" y="82216"/>
                  <a:pt x="219383" y="82351"/>
                  <a:pt x="218912" y="82552"/>
                </a:cubicBezTo>
                <a:lnTo>
                  <a:pt x="213131" y="71864"/>
                </a:lnTo>
                <a:cubicBezTo>
                  <a:pt x="216089" y="69646"/>
                  <a:pt x="216828" y="65479"/>
                  <a:pt x="214812" y="62319"/>
                </a:cubicBezTo>
                <a:lnTo>
                  <a:pt x="240960" y="47531"/>
                </a:lnTo>
                <a:cubicBezTo>
                  <a:pt x="242347" y="51556"/>
                  <a:pt x="246083" y="53914"/>
                  <a:pt x="249953" y="53914"/>
                </a:cubicBezTo>
                <a:cubicBezTo>
                  <a:pt x="251900" y="53914"/>
                  <a:pt x="253882" y="53317"/>
                  <a:pt x="255614" y="52035"/>
                </a:cubicBezTo>
                <a:lnTo>
                  <a:pt x="265966" y="67495"/>
                </a:lnTo>
                <a:cubicBezTo>
                  <a:pt x="262807" y="69041"/>
                  <a:pt x="261933" y="73142"/>
                  <a:pt x="264084" y="75898"/>
                </a:cubicBezTo>
                <a:cubicBezTo>
                  <a:pt x="265166" y="77284"/>
                  <a:pt x="266758" y="77973"/>
                  <a:pt x="268365" y="77973"/>
                </a:cubicBezTo>
                <a:cubicBezTo>
                  <a:pt x="269952" y="77973"/>
                  <a:pt x="271552" y="77301"/>
                  <a:pt x="272688" y="75965"/>
                </a:cubicBezTo>
                <a:lnTo>
                  <a:pt x="278872" y="82888"/>
                </a:lnTo>
                <a:cubicBezTo>
                  <a:pt x="278267" y="83561"/>
                  <a:pt x="277998" y="84434"/>
                  <a:pt x="278065" y="85375"/>
                </a:cubicBezTo>
                <a:cubicBezTo>
                  <a:pt x="278313" y="87028"/>
                  <a:pt x="279704" y="87995"/>
                  <a:pt x="281114" y="87995"/>
                </a:cubicBezTo>
                <a:cubicBezTo>
                  <a:pt x="281998" y="87995"/>
                  <a:pt x="282889" y="87616"/>
                  <a:pt x="283510" y="86787"/>
                </a:cubicBezTo>
                <a:cubicBezTo>
                  <a:pt x="285104" y="84747"/>
                  <a:pt x="283554" y="81921"/>
                  <a:pt x="281096" y="81921"/>
                </a:cubicBezTo>
                <a:cubicBezTo>
                  <a:pt x="280963" y="81921"/>
                  <a:pt x="280826" y="81930"/>
                  <a:pt x="280687" y="81947"/>
                </a:cubicBezTo>
                <a:cubicBezTo>
                  <a:pt x="280216" y="82014"/>
                  <a:pt x="279746" y="82216"/>
                  <a:pt x="279343" y="82485"/>
                </a:cubicBezTo>
                <a:lnTo>
                  <a:pt x="273024" y="75494"/>
                </a:lnTo>
                <a:cubicBezTo>
                  <a:pt x="274368" y="73478"/>
                  <a:pt x="274234" y="70856"/>
                  <a:pt x="272688" y="68974"/>
                </a:cubicBezTo>
                <a:lnTo>
                  <a:pt x="279679" y="64201"/>
                </a:lnTo>
                <a:cubicBezTo>
                  <a:pt x="280351" y="65042"/>
                  <a:pt x="281190" y="65395"/>
                  <a:pt x="282008" y="65395"/>
                </a:cubicBezTo>
                <a:cubicBezTo>
                  <a:pt x="284131" y="65395"/>
                  <a:pt x="286109" y="63017"/>
                  <a:pt x="284653" y="60639"/>
                </a:cubicBezTo>
                <a:cubicBezTo>
                  <a:pt x="284007" y="59639"/>
                  <a:pt x="283084" y="59220"/>
                  <a:pt x="282169" y="59220"/>
                </a:cubicBezTo>
                <a:cubicBezTo>
                  <a:pt x="280132" y="59220"/>
                  <a:pt x="278136" y="61298"/>
                  <a:pt x="279343" y="63664"/>
                </a:cubicBezTo>
                <a:lnTo>
                  <a:pt x="272285" y="68503"/>
                </a:lnTo>
                <a:cubicBezTo>
                  <a:pt x="271201" y="67467"/>
                  <a:pt x="269788" y="66926"/>
                  <a:pt x="268346" y="66926"/>
                </a:cubicBezTo>
                <a:cubicBezTo>
                  <a:pt x="267729" y="66926"/>
                  <a:pt x="267107" y="67025"/>
                  <a:pt x="266504" y="67226"/>
                </a:cubicBezTo>
                <a:lnTo>
                  <a:pt x="256085" y="51699"/>
                </a:lnTo>
                <a:cubicBezTo>
                  <a:pt x="261664" y="46993"/>
                  <a:pt x="260118" y="38120"/>
                  <a:pt x="253396" y="35499"/>
                </a:cubicBezTo>
                <a:cubicBezTo>
                  <a:pt x="252239" y="35052"/>
                  <a:pt x="251075" y="34846"/>
                  <a:pt x="249944" y="34846"/>
                </a:cubicBezTo>
                <a:cubicBezTo>
                  <a:pt x="244434" y="34846"/>
                  <a:pt x="239709" y="39749"/>
                  <a:pt x="240490" y="45716"/>
                </a:cubicBezTo>
                <a:cubicBezTo>
                  <a:pt x="240557" y="46119"/>
                  <a:pt x="240691" y="46523"/>
                  <a:pt x="240759" y="46926"/>
                </a:cubicBezTo>
                <a:lnTo>
                  <a:pt x="214409" y="61849"/>
                </a:lnTo>
                <a:cubicBezTo>
                  <a:pt x="213088" y="60126"/>
                  <a:pt x="211081" y="59140"/>
                  <a:pt x="208974" y="59140"/>
                </a:cubicBezTo>
                <a:cubicBezTo>
                  <a:pt x="208614" y="59140"/>
                  <a:pt x="208251" y="59168"/>
                  <a:pt x="207888" y="59227"/>
                </a:cubicBezTo>
                <a:cubicBezTo>
                  <a:pt x="206342" y="59429"/>
                  <a:pt x="204931" y="60168"/>
                  <a:pt x="203788" y="61311"/>
                </a:cubicBezTo>
                <a:lnTo>
                  <a:pt x="180933" y="46052"/>
                </a:lnTo>
                <a:cubicBezTo>
                  <a:pt x="181605" y="42960"/>
                  <a:pt x="179723" y="40003"/>
                  <a:pt x="176698" y="39263"/>
                </a:cubicBezTo>
                <a:cubicBezTo>
                  <a:pt x="176242" y="39151"/>
                  <a:pt x="175785" y="39098"/>
                  <a:pt x="175335" y="39098"/>
                </a:cubicBezTo>
                <a:cubicBezTo>
                  <a:pt x="172810" y="39098"/>
                  <a:pt x="170527" y="40785"/>
                  <a:pt x="169842" y="43296"/>
                </a:cubicBezTo>
                <a:cubicBezTo>
                  <a:pt x="169035" y="46321"/>
                  <a:pt x="170716" y="49413"/>
                  <a:pt x="173674" y="50287"/>
                </a:cubicBezTo>
                <a:cubicBezTo>
                  <a:pt x="174217" y="50448"/>
                  <a:pt x="174768" y="50524"/>
                  <a:pt x="175311" y="50524"/>
                </a:cubicBezTo>
                <a:cubicBezTo>
                  <a:pt x="177720" y="50524"/>
                  <a:pt x="179976" y="49016"/>
                  <a:pt x="180799" y="46657"/>
                </a:cubicBezTo>
                <a:lnTo>
                  <a:pt x="203385" y="61782"/>
                </a:lnTo>
                <a:cubicBezTo>
                  <a:pt x="202175" y="63260"/>
                  <a:pt x="201637" y="65210"/>
                  <a:pt x="201906" y="67159"/>
                </a:cubicBezTo>
                <a:cubicBezTo>
                  <a:pt x="201973" y="68100"/>
                  <a:pt x="202309" y="68974"/>
                  <a:pt x="202780" y="69781"/>
                </a:cubicBezTo>
                <a:lnTo>
                  <a:pt x="192428" y="78049"/>
                </a:lnTo>
                <a:cubicBezTo>
                  <a:pt x="191046" y="76856"/>
                  <a:pt x="189369" y="76287"/>
                  <a:pt x="187719" y="76287"/>
                </a:cubicBezTo>
                <a:cubicBezTo>
                  <a:pt x="185275" y="76287"/>
                  <a:pt x="182889" y="77536"/>
                  <a:pt x="181605" y="79863"/>
                </a:cubicBezTo>
                <a:lnTo>
                  <a:pt x="167557" y="76032"/>
                </a:lnTo>
                <a:cubicBezTo>
                  <a:pt x="167557" y="75696"/>
                  <a:pt x="167557" y="75293"/>
                  <a:pt x="167557" y="74956"/>
                </a:cubicBezTo>
                <a:cubicBezTo>
                  <a:pt x="167422" y="74150"/>
                  <a:pt x="167086" y="73410"/>
                  <a:pt x="166615" y="72738"/>
                </a:cubicBezTo>
                <a:lnTo>
                  <a:pt x="180395" y="63260"/>
                </a:lnTo>
                <a:cubicBezTo>
                  <a:pt x="181318" y="65203"/>
                  <a:pt x="182951" y="66031"/>
                  <a:pt x="184581" y="66031"/>
                </a:cubicBezTo>
                <a:cubicBezTo>
                  <a:pt x="187465" y="66031"/>
                  <a:pt x="190342" y="63439"/>
                  <a:pt x="189268" y="59832"/>
                </a:cubicBezTo>
                <a:cubicBezTo>
                  <a:pt x="188565" y="57468"/>
                  <a:pt x="186683" y="56412"/>
                  <a:pt x="184792" y="56412"/>
                </a:cubicBezTo>
                <a:cubicBezTo>
                  <a:pt x="182167" y="56412"/>
                  <a:pt x="179523" y="58449"/>
                  <a:pt x="179992" y="61849"/>
                </a:cubicBezTo>
                <a:cubicBezTo>
                  <a:pt x="179992" y="62185"/>
                  <a:pt x="180059" y="62454"/>
                  <a:pt x="180194" y="62723"/>
                </a:cubicBezTo>
                <a:lnTo>
                  <a:pt x="166212" y="72268"/>
                </a:lnTo>
                <a:cubicBezTo>
                  <a:pt x="165263" y="71318"/>
                  <a:pt x="164013" y="70820"/>
                  <a:pt x="162767" y="70820"/>
                </a:cubicBezTo>
                <a:cubicBezTo>
                  <a:pt x="161806" y="70820"/>
                  <a:pt x="160847" y="71116"/>
                  <a:pt x="160028" y="71730"/>
                </a:cubicBezTo>
                <a:lnTo>
                  <a:pt x="150953" y="62319"/>
                </a:lnTo>
                <a:cubicBezTo>
                  <a:pt x="154760" y="57922"/>
                  <a:pt x="151645" y="51216"/>
                  <a:pt x="145989" y="51216"/>
                </a:cubicBezTo>
                <a:cubicBezTo>
                  <a:pt x="145853" y="51216"/>
                  <a:pt x="145715" y="51220"/>
                  <a:pt x="145576" y="51228"/>
                </a:cubicBezTo>
                <a:lnTo>
                  <a:pt x="144030" y="40473"/>
                </a:lnTo>
                <a:lnTo>
                  <a:pt x="144299" y="40473"/>
                </a:lnTo>
                <a:cubicBezTo>
                  <a:pt x="146853" y="40204"/>
                  <a:pt x="148735" y="38053"/>
                  <a:pt x="148668" y="35499"/>
                </a:cubicBezTo>
                <a:cubicBezTo>
                  <a:pt x="148533" y="32945"/>
                  <a:pt x="146450" y="30995"/>
                  <a:pt x="143895" y="30995"/>
                </a:cubicBezTo>
                <a:cubicBezTo>
                  <a:pt x="137913" y="30995"/>
                  <a:pt x="137375" y="39935"/>
                  <a:pt x="143492" y="40473"/>
                </a:cubicBezTo>
                <a:lnTo>
                  <a:pt x="144971" y="51295"/>
                </a:lnTo>
                <a:cubicBezTo>
                  <a:pt x="141341" y="51833"/>
                  <a:pt x="138787" y="55194"/>
                  <a:pt x="139324" y="58824"/>
                </a:cubicBezTo>
                <a:cubicBezTo>
                  <a:pt x="139813" y="62183"/>
                  <a:pt x="142632" y="64543"/>
                  <a:pt x="145866" y="64543"/>
                </a:cubicBezTo>
                <a:cubicBezTo>
                  <a:pt x="146192" y="64543"/>
                  <a:pt x="146521" y="64519"/>
                  <a:pt x="146853" y="64470"/>
                </a:cubicBezTo>
                <a:cubicBezTo>
                  <a:pt x="148265" y="64336"/>
                  <a:pt x="149542" y="63664"/>
                  <a:pt x="150550" y="62723"/>
                </a:cubicBezTo>
                <a:lnTo>
                  <a:pt x="159557" y="72133"/>
                </a:lnTo>
                <a:cubicBezTo>
                  <a:pt x="157541" y="74015"/>
                  <a:pt x="157608" y="77309"/>
                  <a:pt x="159692" y="79124"/>
                </a:cubicBezTo>
                <a:lnTo>
                  <a:pt x="155390" y="85644"/>
                </a:lnTo>
                <a:cubicBezTo>
                  <a:pt x="154193" y="84847"/>
                  <a:pt x="152849" y="84465"/>
                  <a:pt x="151521" y="84465"/>
                </a:cubicBezTo>
                <a:cubicBezTo>
                  <a:pt x="149268" y="84465"/>
                  <a:pt x="147064" y="85564"/>
                  <a:pt x="145710" y="87594"/>
                </a:cubicBezTo>
                <a:lnTo>
                  <a:pt x="126889" y="76839"/>
                </a:lnTo>
                <a:cubicBezTo>
                  <a:pt x="126956" y="76234"/>
                  <a:pt x="127023" y="75696"/>
                  <a:pt x="126956" y="75158"/>
                </a:cubicBezTo>
                <a:cubicBezTo>
                  <a:pt x="126584" y="72370"/>
                  <a:pt x="124300" y="70857"/>
                  <a:pt x="122015" y="70857"/>
                </a:cubicBezTo>
                <a:cubicBezTo>
                  <a:pt x="120168" y="70857"/>
                  <a:pt x="118319" y="71845"/>
                  <a:pt x="117478" y="73948"/>
                </a:cubicBezTo>
                <a:lnTo>
                  <a:pt x="110622" y="73276"/>
                </a:lnTo>
                <a:cubicBezTo>
                  <a:pt x="110756" y="72671"/>
                  <a:pt x="110823" y="71999"/>
                  <a:pt x="110756" y="71394"/>
                </a:cubicBezTo>
                <a:cubicBezTo>
                  <a:pt x="110387" y="68813"/>
                  <a:pt x="108109" y="66906"/>
                  <a:pt x="105563" y="66906"/>
                </a:cubicBezTo>
                <a:cubicBezTo>
                  <a:pt x="105324" y="66906"/>
                  <a:pt x="105083" y="66923"/>
                  <a:pt x="104841" y="66957"/>
                </a:cubicBezTo>
                <a:cubicBezTo>
                  <a:pt x="104101" y="67025"/>
                  <a:pt x="103362" y="67294"/>
                  <a:pt x="102757" y="67697"/>
                </a:cubicBezTo>
                <a:lnTo>
                  <a:pt x="90456" y="39129"/>
                </a:lnTo>
                <a:cubicBezTo>
                  <a:pt x="96734" y="36513"/>
                  <a:pt x="94677" y="27344"/>
                  <a:pt x="88185" y="27344"/>
                </a:cubicBezTo>
                <a:cubicBezTo>
                  <a:pt x="88005" y="27344"/>
                  <a:pt x="87820" y="27351"/>
                  <a:pt x="87633" y="27365"/>
                </a:cubicBezTo>
                <a:cubicBezTo>
                  <a:pt x="80709" y="27903"/>
                  <a:pt x="79902" y="37784"/>
                  <a:pt x="86692" y="39398"/>
                </a:cubicBezTo>
                <a:lnTo>
                  <a:pt x="86423" y="49144"/>
                </a:lnTo>
                <a:cubicBezTo>
                  <a:pt x="86221" y="49144"/>
                  <a:pt x="86019" y="49144"/>
                  <a:pt x="85885" y="49212"/>
                </a:cubicBezTo>
                <a:cubicBezTo>
                  <a:pt x="83868" y="49480"/>
                  <a:pt x="82255" y="51026"/>
                  <a:pt x="81986" y="53043"/>
                </a:cubicBezTo>
                <a:lnTo>
                  <a:pt x="63568" y="53715"/>
                </a:lnTo>
                <a:lnTo>
                  <a:pt x="63568" y="53446"/>
                </a:lnTo>
                <a:cubicBezTo>
                  <a:pt x="63245" y="51247"/>
                  <a:pt x="61364" y="49607"/>
                  <a:pt x="59186" y="49607"/>
                </a:cubicBezTo>
                <a:cubicBezTo>
                  <a:pt x="59101" y="49607"/>
                  <a:pt x="59016" y="49610"/>
                  <a:pt x="58930" y="49615"/>
                </a:cubicBezTo>
                <a:lnTo>
                  <a:pt x="56308" y="34759"/>
                </a:lnTo>
                <a:cubicBezTo>
                  <a:pt x="60005" y="34222"/>
                  <a:pt x="62627" y="30928"/>
                  <a:pt x="62358" y="27231"/>
                </a:cubicBezTo>
                <a:cubicBezTo>
                  <a:pt x="62030" y="23553"/>
                  <a:pt x="59006" y="20773"/>
                  <a:pt x="55356" y="20773"/>
                </a:cubicBezTo>
                <a:cubicBezTo>
                  <a:pt x="55270" y="20773"/>
                  <a:pt x="55185" y="20775"/>
                  <a:pt x="55098" y="20778"/>
                </a:cubicBezTo>
                <a:lnTo>
                  <a:pt x="55905" y="10225"/>
                </a:lnTo>
                <a:lnTo>
                  <a:pt x="56107" y="10225"/>
                </a:lnTo>
                <a:cubicBezTo>
                  <a:pt x="58863" y="9821"/>
                  <a:pt x="60812" y="7401"/>
                  <a:pt x="60543" y="4645"/>
                </a:cubicBezTo>
                <a:cubicBezTo>
                  <a:pt x="60348" y="1976"/>
                  <a:pt x="58072" y="1"/>
                  <a:pt x="5542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" name="Google Shape;167;p16"/>
          <p:cNvSpPr/>
          <p:nvPr/>
        </p:nvSpPr>
        <p:spPr>
          <a:xfrm rot="9000014">
            <a:off x="-1182999" y="480085"/>
            <a:ext cx="3689401" cy="1271920"/>
          </a:xfrm>
          <a:custGeom>
            <a:avLst/>
            <a:gdLst/>
            <a:ahLst/>
            <a:cxnLst/>
            <a:rect l="l" t="t" r="r" b="b"/>
            <a:pathLst>
              <a:path w="286109" h="98636" extrusionOk="0">
                <a:moveTo>
                  <a:pt x="55426" y="1"/>
                </a:moveTo>
                <a:cubicBezTo>
                  <a:pt x="55339" y="1"/>
                  <a:pt x="55253" y="3"/>
                  <a:pt x="55166" y="7"/>
                </a:cubicBezTo>
                <a:cubicBezTo>
                  <a:pt x="48713" y="343"/>
                  <a:pt x="48645" y="10023"/>
                  <a:pt x="55300" y="10225"/>
                </a:cubicBezTo>
                <a:lnTo>
                  <a:pt x="54561" y="20845"/>
                </a:lnTo>
                <a:lnTo>
                  <a:pt x="54359" y="20845"/>
                </a:lnTo>
                <a:cubicBezTo>
                  <a:pt x="50595" y="21316"/>
                  <a:pt x="47906" y="24744"/>
                  <a:pt x="48242" y="28508"/>
                </a:cubicBezTo>
                <a:cubicBezTo>
                  <a:pt x="48627" y="32106"/>
                  <a:pt x="51654" y="34844"/>
                  <a:pt x="55208" y="34844"/>
                </a:cubicBezTo>
                <a:cubicBezTo>
                  <a:pt x="55372" y="34844"/>
                  <a:pt x="55537" y="34839"/>
                  <a:pt x="55703" y="34827"/>
                </a:cubicBezTo>
                <a:lnTo>
                  <a:pt x="58325" y="49749"/>
                </a:lnTo>
                <a:cubicBezTo>
                  <a:pt x="56107" y="50153"/>
                  <a:pt x="54561" y="52304"/>
                  <a:pt x="54897" y="54589"/>
                </a:cubicBezTo>
                <a:cubicBezTo>
                  <a:pt x="54964" y="54992"/>
                  <a:pt x="55031" y="55329"/>
                  <a:pt x="55166" y="55665"/>
                </a:cubicBezTo>
                <a:lnTo>
                  <a:pt x="45486" y="59765"/>
                </a:lnTo>
                <a:cubicBezTo>
                  <a:pt x="44175" y="57440"/>
                  <a:pt x="41753" y="56067"/>
                  <a:pt x="39159" y="56067"/>
                </a:cubicBezTo>
                <a:cubicBezTo>
                  <a:pt x="38828" y="56067"/>
                  <a:pt x="38494" y="56089"/>
                  <a:pt x="38159" y="56135"/>
                </a:cubicBezTo>
                <a:cubicBezTo>
                  <a:pt x="37420" y="56270"/>
                  <a:pt x="36613" y="56471"/>
                  <a:pt x="35941" y="56807"/>
                </a:cubicBezTo>
                <a:lnTo>
                  <a:pt x="23707" y="36104"/>
                </a:lnTo>
                <a:cubicBezTo>
                  <a:pt x="27001" y="33818"/>
                  <a:pt x="26597" y="28777"/>
                  <a:pt x="22900" y="27097"/>
                </a:cubicBezTo>
                <a:cubicBezTo>
                  <a:pt x="22205" y="26793"/>
                  <a:pt x="21498" y="26654"/>
                  <a:pt x="20812" y="26654"/>
                </a:cubicBezTo>
                <a:cubicBezTo>
                  <a:pt x="17848" y="26654"/>
                  <a:pt x="15271" y="29254"/>
                  <a:pt x="15708" y="32474"/>
                </a:cubicBezTo>
                <a:cubicBezTo>
                  <a:pt x="15775" y="33348"/>
                  <a:pt x="16111" y="34155"/>
                  <a:pt x="16649" y="34827"/>
                </a:cubicBezTo>
                <a:lnTo>
                  <a:pt x="8179" y="40742"/>
                </a:lnTo>
                <a:cubicBezTo>
                  <a:pt x="7308" y="39708"/>
                  <a:pt x="6256" y="39276"/>
                  <a:pt x="5240" y="39276"/>
                </a:cubicBezTo>
                <a:cubicBezTo>
                  <a:pt x="2490" y="39276"/>
                  <a:pt x="1" y="42436"/>
                  <a:pt x="2062" y="45380"/>
                </a:cubicBezTo>
                <a:cubicBezTo>
                  <a:pt x="2876" y="46551"/>
                  <a:pt x="3989" y="47042"/>
                  <a:pt x="5089" y="47042"/>
                </a:cubicBezTo>
                <a:cubicBezTo>
                  <a:pt x="7714" y="47042"/>
                  <a:pt x="10268" y="44244"/>
                  <a:pt x="8515" y="41213"/>
                </a:cubicBezTo>
                <a:lnTo>
                  <a:pt x="16985" y="35297"/>
                </a:lnTo>
                <a:cubicBezTo>
                  <a:pt x="17983" y="36353"/>
                  <a:pt x="19390" y="36949"/>
                  <a:pt x="20849" y="36949"/>
                </a:cubicBezTo>
                <a:cubicBezTo>
                  <a:pt x="21062" y="36949"/>
                  <a:pt x="21275" y="36936"/>
                  <a:pt x="21489" y="36910"/>
                </a:cubicBezTo>
                <a:cubicBezTo>
                  <a:pt x="22026" y="36776"/>
                  <a:pt x="22631" y="36642"/>
                  <a:pt x="23169" y="36373"/>
                </a:cubicBezTo>
                <a:lnTo>
                  <a:pt x="35403" y="57143"/>
                </a:lnTo>
                <a:cubicBezTo>
                  <a:pt x="31908" y="59227"/>
                  <a:pt x="30832" y="63798"/>
                  <a:pt x="33050" y="67226"/>
                </a:cubicBezTo>
                <a:lnTo>
                  <a:pt x="22497" y="75629"/>
                </a:lnTo>
                <a:cubicBezTo>
                  <a:pt x="21572" y="74125"/>
                  <a:pt x="19962" y="73329"/>
                  <a:pt x="18338" y="73329"/>
                </a:cubicBezTo>
                <a:cubicBezTo>
                  <a:pt x="17130" y="73329"/>
                  <a:pt x="15915" y="73770"/>
                  <a:pt x="14968" y="74688"/>
                </a:cubicBezTo>
                <a:cubicBezTo>
                  <a:pt x="12683" y="76771"/>
                  <a:pt x="12885" y="80468"/>
                  <a:pt x="15372" y="82283"/>
                </a:cubicBezTo>
                <a:lnTo>
                  <a:pt x="10734" y="86989"/>
                </a:lnTo>
                <a:cubicBezTo>
                  <a:pt x="10599" y="86955"/>
                  <a:pt x="10448" y="86938"/>
                  <a:pt x="10297" y="86938"/>
                </a:cubicBezTo>
                <a:cubicBezTo>
                  <a:pt x="10145" y="86938"/>
                  <a:pt x="9994" y="86955"/>
                  <a:pt x="9860" y="86989"/>
                </a:cubicBezTo>
                <a:lnTo>
                  <a:pt x="9860" y="86921"/>
                </a:lnTo>
                <a:cubicBezTo>
                  <a:pt x="7574" y="87190"/>
                  <a:pt x="6768" y="90081"/>
                  <a:pt x="8582" y="91492"/>
                </a:cubicBezTo>
                <a:cubicBezTo>
                  <a:pt x="9051" y="91839"/>
                  <a:pt x="9569" y="91994"/>
                  <a:pt x="10073" y="91994"/>
                </a:cubicBezTo>
                <a:cubicBezTo>
                  <a:pt x="11524" y="91994"/>
                  <a:pt x="12865" y="90718"/>
                  <a:pt x="12616" y="89072"/>
                </a:cubicBezTo>
                <a:cubicBezTo>
                  <a:pt x="12481" y="88266"/>
                  <a:pt x="12011" y="87594"/>
                  <a:pt x="11338" y="87190"/>
                </a:cubicBezTo>
                <a:lnTo>
                  <a:pt x="15842" y="82619"/>
                </a:lnTo>
                <a:cubicBezTo>
                  <a:pt x="16595" y="83050"/>
                  <a:pt x="17434" y="83265"/>
                  <a:pt x="18290" y="83265"/>
                </a:cubicBezTo>
                <a:cubicBezTo>
                  <a:pt x="18504" y="83265"/>
                  <a:pt x="18719" y="83251"/>
                  <a:pt x="18934" y="83224"/>
                </a:cubicBezTo>
                <a:cubicBezTo>
                  <a:pt x="19674" y="83090"/>
                  <a:pt x="20413" y="82821"/>
                  <a:pt x="21018" y="82418"/>
                </a:cubicBezTo>
                <a:lnTo>
                  <a:pt x="25186" y="87123"/>
                </a:lnTo>
                <a:cubicBezTo>
                  <a:pt x="23918" y="88887"/>
                  <a:pt x="25362" y="91102"/>
                  <a:pt x="27182" y="91102"/>
                </a:cubicBezTo>
                <a:cubicBezTo>
                  <a:pt x="27582" y="91102"/>
                  <a:pt x="28001" y="90995"/>
                  <a:pt x="28412" y="90753"/>
                </a:cubicBezTo>
                <a:cubicBezTo>
                  <a:pt x="30658" y="89406"/>
                  <a:pt x="29658" y="86159"/>
                  <a:pt x="27223" y="86159"/>
                </a:cubicBezTo>
                <a:cubicBezTo>
                  <a:pt x="27108" y="86159"/>
                  <a:pt x="26988" y="86167"/>
                  <a:pt x="26866" y="86182"/>
                </a:cubicBezTo>
                <a:cubicBezTo>
                  <a:pt x="26463" y="86249"/>
                  <a:pt x="25992" y="86384"/>
                  <a:pt x="25656" y="86720"/>
                </a:cubicBezTo>
                <a:lnTo>
                  <a:pt x="21556" y="82082"/>
                </a:lnTo>
                <a:cubicBezTo>
                  <a:pt x="22833" y="80939"/>
                  <a:pt x="23438" y="79258"/>
                  <a:pt x="23236" y="77645"/>
                </a:cubicBezTo>
                <a:cubicBezTo>
                  <a:pt x="23169" y="77107"/>
                  <a:pt x="23035" y="76637"/>
                  <a:pt x="22833" y="76234"/>
                </a:cubicBezTo>
                <a:lnTo>
                  <a:pt x="33386" y="67764"/>
                </a:lnTo>
                <a:cubicBezTo>
                  <a:pt x="34804" y="69536"/>
                  <a:pt x="36947" y="70581"/>
                  <a:pt x="39179" y="70581"/>
                </a:cubicBezTo>
                <a:cubicBezTo>
                  <a:pt x="39488" y="70581"/>
                  <a:pt x="39798" y="70561"/>
                  <a:pt x="40108" y="70520"/>
                </a:cubicBezTo>
                <a:cubicBezTo>
                  <a:pt x="45015" y="69915"/>
                  <a:pt x="47839" y="64672"/>
                  <a:pt x="45755" y="60303"/>
                </a:cubicBezTo>
                <a:lnTo>
                  <a:pt x="55434" y="56270"/>
                </a:lnTo>
                <a:cubicBezTo>
                  <a:pt x="56219" y="57598"/>
                  <a:pt x="57709" y="58384"/>
                  <a:pt x="59271" y="58384"/>
                </a:cubicBezTo>
                <a:cubicBezTo>
                  <a:pt x="59448" y="58384"/>
                  <a:pt x="59626" y="58374"/>
                  <a:pt x="59804" y="58353"/>
                </a:cubicBezTo>
                <a:cubicBezTo>
                  <a:pt x="60543" y="58219"/>
                  <a:pt x="61283" y="57950"/>
                  <a:pt x="61888" y="57480"/>
                </a:cubicBezTo>
                <a:lnTo>
                  <a:pt x="70492" y="67361"/>
                </a:lnTo>
                <a:cubicBezTo>
                  <a:pt x="67467" y="69713"/>
                  <a:pt x="66996" y="74083"/>
                  <a:pt x="69282" y="77175"/>
                </a:cubicBezTo>
                <a:cubicBezTo>
                  <a:pt x="70672" y="78963"/>
                  <a:pt x="72767" y="79905"/>
                  <a:pt x="74887" y="79905"/>
                </a:cubicBezTo>
                <a:cubicBezTo>
                  <a:pt x="76353" y="79905"/>
                  <a:pt x="77831" y="79454"/>
                  <a:pt x="79096" y="78519"/>
                </a:cubicBezTo>
                <a:cubicBezTo>
                  <a:pt x="82188" y="76301"/>
                  <a:pt x="82927" y="71932"/>
                  <a:pt x="80709" y="68772"/>
                </a:cubicBezTo>
                <a:cubicBezTo>
                  <a:pt x="79330" y="66808"/>
                  <a:pt x="77145" y="65753"/>
                  <a:pt x="74931" y="65753"/>
                </a:cubicBezTo>
                <a:cubicBezTo>
                  <a:pt x="73583" y="65753"/>
                  <a:pt x="72224" y="66144"/>
                  <a:pt x="71029" y="66957"/>
                </a:cubicBezTo>
                <a:lnTo>
                  <a:pt x="62358" y="57076"/>
                </a:lnTo>
                <a:cubicBezTo>
                  <a:pt x="63097" y="56337"/>
                  <a:pt x="63568" y="55396"/>
                  <a:pt x="63702" y="54320"/>
                </a:cubicBezTo>
                <a:lnTo>
                  <a:pt x="81986" y="53648"/>
                </a:lnTo>
                <a:cubicBezTo>
                  <a:pt x="81986" y="53850"/>
                  <a:pt x="81986" y="54119"/>
                  <a:pt x="81986" y="54387"/>
                </a:cubicBezTo>
                <a:cubicBezTo>
                  <a:pt x="82336" y="56833"/>
                  <a:pt x="84416" y="58314"/>
                  <a:pt x="86549" y="58314"/>
                </a:cubicBezTo>
                <a:cubicBezTo>
                  <a:pt x="87700" y="58314"/>
                  <a:pt x="88865" y="57884"/>
                  <a:pt x="89784" y="56942"/>
                </a:cubicBezTo>
                <a:cubicBezTo>
                  <a:pt x="92472" y="54186"/>
                  <a:pt x="90792" y="49615"/>
                  <a:pt x="87028" y="49212"/>
                </a:cubicBezTo>
                <a:lnTo>
                  <a:pt x="87296" y="39532"/>
                </a:lnTo>
                <a:cubicBezTo>
                  <a:pt x="87599" y="39566"/>
                  <a:pt x="87885" y="39582"/>
                  <a:pt x="88162" y="39582"/>
                </a:cubicBezTo>
                <a:cubicBezTo>
                  <a:pt x="88439" y="39582"/>
                  <a:pt x="88708" y="39566"/>
                  <a:pt x="88977" y="39532"/>
                </a:cubicBezTo>
                <a:cubicBezTo>
                  <a:pt x="89313" y="39465"/>
                  <a:pt x="89649" y="39398"/>
                  <a:pt x="89918" y="39330"/>
                </a:cubicBezTo>
                <a:lnTo>
                  <a:pt x="102286" y="68033"/>
                </a:lnTo>
                <a:cubicBezTo>
                  <a:pt x="99598" y="70251"/>
                  <a:pt x="99732" y="74352"/>
                  <a:pt x="102555" y="76368"/>
                </a:cubicBezTo>
                <a:cubicBezTo>
                  <a:pt x="103482" y="77030"/>
                  <a:pt x="104531" y="77337"/>
                  <a:pt x="105563" y="77337"/>
                </a:cubicBezTo>
                <a:cubicBezTo>
                  <a:pt x="107677" y="77337"/>
                  <a:pt x="109719" y="76049"/>
                  <a:pt x="110487" y="73881"/>
                </a:cubicBezTo>
                <a:lnTo>
                  <a:pt x="117276" y="74553"/>
                </a:lnTo>
                <a:cubicBezTo>
                  <a:pt x="117075" y="75158"/>
                  <a:pt x="117075" y="75830"/>
                  <a:pt x="117142" y="76503"/>
                </a:cubicBezTo>
                <a:cubicBezTo>
                  <a:pt x="117344" y="78116"/>
                  <a:pt x="118352" y="79527"/>
                  <a:pt x="119898" y="80267"/>
                </a:cubicBezTo>
                <a:lnTo>
                  <a:pt x="116335" y="88199"/>
                </a:lnTo>
                <a:cubicBezTo>
                  <a:pt x="115955" y="88102"/>
                  <a:pt x="115593" y="88057"/>
                  <a:pt x="115251" y="88057"/>
                </a:cubicBezTo>
                <a:cubicBezTo>
                  <a:pt x="111294" y="88057"/>
                  <a:pt x="109977" y="94035"/>
                  <a:pt x="114184" y="95458"/>
                </a:cubicBezTo>
                <a:cubicBezTo>
                  <a:pt x="114653" y="95617"/>
                  <a:pt x="115101" y="95689"/>
                  <a:pt x="115523" y="95689"/>
                </a:cubicBezTo>
                <a:cubicBezTo>
                  <a:pt x="119218" y="95689"/>
                  <a:pt x="120915" y="90150"/>
                  <a:pt x="116873" y="88400"/>
                </a:cubicBezTo>
                <a:lnTo>
                  <a:pt x="120436" y="80468"/>
                </a:lnTo>
                <a:cubicBezTo>
                  <a:pt x="120978" y="80649"/>
                  <a:pt x="121525" y="80735"/>
                  <a:pt x="122061" y="80735"/>
                </a:cubicBezTo>
                <a:cubicBezTo>
                  <a:pt x="124119" y="80735"/>
                  <a:pt x="126008" y="79470"/>
                  <a:pt x="126754" y="77444"/>
                </a:cubicBezTo>
                <a:lnTo>
                  <a:pt x="145441" y="88199"/>
                </a:lnTo>
                <a:cubicBezTo>
                  <a:pt x="142736" y="92995"/>
                  <a:pt x="146330" y="98635"/>
                  <a:pt x="151491" y="98635"/>
                </a:cubicBezTo>
                <a:cubicBezTo>
                  <a:pt x="151972" y="98635"/>
                  <a:pt x="152466" y="98586"/>
                  <a:pt x="152970" y="98483"/>
                </a:cubicBezTo>
                <a:cubicBezTo>
                  <a:pt x="158885" y="97273"/>
                  <a:pt x="160700" y="89677"/>
                  <a:pt x="155928" y="85980"/>
                </a:cubicBezTo>
                <a:lnTo>
                  <a:pt x="160162" y="79527"/>
                </a:lnTo>
                <a:cubicBezTo>
                  <a:pt x="160991" y="80094"/>
                  <a:pt x="161918" y="80356"/>
                  <a:pt x="162828" y="80356"/>
                </a:cubicBezTo>
                <a:cubicBezTo>
                  <a:pt x="164944" y="80356"/>
                  <a:pt x="166972" y="78940"/>
                  <a:pt x="167489" y="76637"/>
                </a:cubicBezTo>
                <a:lnTo>
                  <a:pt x="181337" y="80468"/>
                </a:lnTo>
                <a:cubicBezTo>
                  <a:pt x="179159" y="85197"/>
                  <a:pt x="182798" y="90386"/>
                  <a:pt x="187722" y="90386"/>
                </a:cubicBezTo>
                <a:cubicBezTo>
                  <a:pt x="188118" y="90386"/>
                  <a:pt x="188522" y="90352"/>
                  <a:pt x="188932" y="90282"/>
                </a:cubicBezTo>
                <a:cubicBezTo>
                  <a:pt x="194512" y="89341"/>
                  <a:pt x="196730" y="82552"/>
                  <a:pt x="192831" y="78452"/>
                </a:cubicBezTo>
                <a:lnTo>
                  <a:pt x="203183" y="70318"/>
                </a:lnTo>
                <a:cubicBezTo>
                  <a:pt x="204490" y="72160"/>
                  <a:pt x="206637" y="73267"/>
                  <a:pt x="208929" y="73267"/>
                </a:cubicBezTo>
                <a:cubicBezTo>
                  <a:pt x="209230" y="73267"/>
                  <a:pt x="209533" y="73248"/>
                  <a:pt x="209838" y="73209"/>
                </a:cubicBezTo>
                <a:cubicBezTo>
                  <a:pt x="210779" y="73074"/>
                  <a:pt x="211720" y="72738"/>
                  <a:pt x="212594" y="72200"/>
                </a:cubicBezTo>
                <a:lnTo>
                  <a:pt x="218374" y="82888"/>
                </a:lnTo>
                <a:cubicBezTo>
                  <a:pt x="214161" y="85618"/>
                  <a:pt x="216601" y="91701"/>
                  <a:pt x="220885" y="91701"/>
                </a:cubicBezTo>
                <a:cubicBezTo>
                  <a:pt x="221454" y="91701"/>
                  <a:pt x="222054" y="91594"/>
                  <a:pt x="222677" y="91358"/>
                </a:cubicBezTo>
                <a:cubicBezTo>
                  <a:pt x="227798" y="89438"/>
                  <a:pt x="226213" y="82092"/>
                  <a:pt x="221116" y="82092"/>
                </a:cubicBezTo>
                <a:cubicBezTo>
                  <a:pt x="220861" y="82092"/>
                  <a:pt x="220596" y="82110"/>
                  <a:pt x="220324" y="82149"/>
                </a:cubicBezTo>
                <a:cubicBezTo>
                  <a:pt x="219853" y="82216"/>
                  <a:pt x="219383" y="82351"/>
                  <a:pt x="218912" y="82552"/>
                </a:cubicBezTo>
                <a:lnTo>
                  <a:pt x="213131" y="71864"/>
                </a:lnTo>
                <a:cubicBezTo>
                  <a:pt x="216089" y="69646"/>
                  <a:pt x="216828" y="65479"/>
                  <a:pt x="214812" y="62319"/>
                </a:cubicBezTo>
                <a:lnTo>
                  <a:pt x="240960" y="47531"/>
                </a:lnTo>
                <a:cubicBezTo>
                  <a:pt x="242347" y="51556"/>
                  <a:pt x="246083" y="53914"/>
                  <a:pt x="249953" y="53914"/>
                </a:cubicBezTo>
                <a:cubicBezTo>
                  <a:pt x="251900" y="53914"/>
                  <a:pt x="253882" y="53317"/>
                  <a:pt x="255614" y="52035"/>
                </a:cubicBezTo>
                <a:lnTo>
                  <a:pt x="265966" y="67495"/>
                </a:lnTo>
                <a:cubicBezTo>
                  <a:pt x="262807" y="69041"/>
                  <a:pt x="261933" y="73142"/>
                  <a:pt x="264084" y="75898"/>
                </a:cubicBezTo>
                <a:cubicBezTo>
                  <a:pt x="265166" y="77284"/>
                  <a:pt x="266758" y="77973"/>
                  <a:pt x="268365" y="77973"/>
                </a:cubicBezTo>
                <a:cubicBezTo>
                  <a:pt x="269952" y="77973"/>
                  <a:pt x="271552" y="77301"/>
                  <a:pt x="272688" y="75965"/>
                </a:cubicBezTo>
                <a:lnTo>
                  <a:pt x="278872" y="82888"/>
                </a:lnTo>
                <a:cubicBezTo>
                  <a:pt x="278267" y="83561"/>
                  <a:pt x="277998" y="84434"/>
                  <a:pt x="278065" y="85375"/>
                </a:cubicBezTo>
                <a:cubicBezTo>
                  <a:pt x="278313" y="87028"/>
                  <a:pt x="279704" y="87995"/>
                  <a:pt x="281114" y="87995"/>
                </a:cubicBezTo>
                <a:cubicBezTo>
                  <a:pt x="281998" y="87995"/>
                  <a:pt x="282889" y="87616"/>
                  <a:pt x="283510" y="86787"/>
                </a:cubicBezTo>
                <a:cubicBezTo>
                  <a:pt x="285104" y="84747"/>
                  <a:pt x="283554" y="81921"/>
                  <a:pt x="281096" y="81921"/>
                </a:cubicBezTo>
                <a:cubicBezTo>
                  <a:pt x="280963" y="81921"/>
                  <a:pt x="280826" y="81930"/>
                  <a:pt x="280687" y="81947"/>
                </a:cubicBezTo>
                <a:cubicBezTo>
                  <a:pt x="280216" y="82014"/>
                  <a:pt x="279746" y="82216"/>
                  <a:pt x="279343" y="82485"/>
                </a:cubicBezTo>
                <a:lnTo>
                  <a:pt x="273024" y="75494"/>
                </a:lnTo>
                <a:cubicBezTo>
                  <a:pt x="274368" y="73478"/>
                  <a:pt x="274234" y="70856"/>
                  <a:pt x="272688" y="68974"/>
                </a:cubicBezTo>
                <a:lnTo>
                  <a:pt x="279679" y="64201"/>
                </a:lnTo>
                <a:cubicBezTo>
                  <a:pt x="280351" y="65042"/>
                  <a:pt x="281190" y="65395"/>
                  <a:pt x="282008" y="65395"/>
                </a:cubicBezTo>
                <a:cubicBezTo>
                  <a:pt x="284131" y="65395"/>
                  <a:pt x="286109" y="63017"/>
                  <a:pt x="284653" y="60639"/>
                </a:cubicBezTo>
                <a:cubicBezTo>
                  <a:pt x="284007" y="59639"/>
                  <a:pt x="283084" y="59220"/>
                  <a:pt x="282169" y="59220"/>
                </a:cubicBezTo>
                <a:cubicBezTo>
                  <a:pt x="280132" y="59220"/>
                  <a:pt x="278136" y="61298"/>
                  <a:pt x="279343" y="63664"/>
                </a:cubicBezTo>
                <a:lnTo>
                  <a:pt x="272285" y="68503"/>
                </a:lnTo>
                <a:cubicBezTo>
                  <a:pt x="271201" y="67467"/>
                  <a:pt x="269788" y="66926"/>
                  <a:pt x="268346" y="66926"/>
                </a:cubicBezTo>
                <a:cubicBezTo>
                  <a:pt x="267729" y="66926"/>
                  <a:pt x="267107" y="67025"/>
                  <a:pt x="266504" y="67226"/>
                </a:cubicBezTo>
                <a:lnTo>
                  <a:pt x="256085" y="51699"/>
                </a:lnTo>
                <a:cubicBezTo>
                  <a:pt x="261664" y="46993"/>
                  <a:pt x="260118" y="38120"/>
                  <a:pt x="253396" y="35499"/>
                </a:cubicBezTo>
                <a:cubicBezTo>
                  <a:pt x="252239" y="35052"/>
                  <a:pt x="251075" y="34846"/>
                  <a:pt x="249944" y="34846"/>
                </a:cubicBezTo>
                <a:cubicBezTo>
                  <a:pt x="244434" y="34846"/>
                  <a:pt x="239709" y="39749"/>
                  <a:pt x="240490" y="45716"/>
                </a:cubicBezTo>
                <a:cubicBezTo>
                  <a:pt x="240557" y="46119"/>
                  <a:pt x="240691" y="46523"/>
                  <a:pt x="240759" y="46926"/>
                </a:cubicBezTo>
                <a:lnTo>
                  <a:pt x="214409" y="61849"/>
                </a:lnTo>
                <a:cubicBezTo>
                  <a:pt x="213088" y="60126"/>
                  <a:pt x="211081" y="59140"/>
                  <a:pt x="208974" y="59140"/>
                </a:cubicBezTo>
                <a:cubicBezTo>
                  <a:pt x="208614" y="59140"/>
                  <a:pt x="208251" y="59168"/>
                  <a:pt x="207888" y="59227"/>
                </a:cubicBezTo>
                <a:cubicBezTo>
                  <a:pt x="206342" y="59429"/>
                  <a:pt x="204931" y="60168"/>
                  <a:pt x="203788" y="61311"/>
                </a:cubicBezTo>
                <a:lnTo>
                  <a:pt x="180933" y="46052"/>
                </a:lnTo>
                <a:cubicBezTo>
                  <a:pt x="181605" y="42960"/>
                  <a:pt x="179723" y="40003"/>
                  <a:pt x="176698" y="39263"/>
                </a:cubicBezTo>
                <a:cubicBezTo>
                  <a:pt x="176242" y="39151"/>
                  <a:pt x="175785" y="39098"/>
                  <a:pt x="175335" y="39098"/>
                </a:cubicBezTo>
                <a:cubicBezTo>
                  <a:pt x="172810" y="39098"/>
                  <a:pt x="170527" y="40785"/>
                  <a:pt x="169842" y="43296"/>
                </a:cubicBezTo>
                <a:cubicBezTo>
                  <a:pt x="169035" y="46321"/>
                  <a:pt x="170716" y="49413"/>
                  <a:pt x="173674" y="50287"/>
                </a:cubicBezTo>
                <a:cubicBezTo>
                  <a:pt x="174217" y="50448"/>
                  <a:pt x="174768" y="50524"/>
                  <a:pt x="175311" y="50524"/>
                </a:cubicBezTo>
                <a:cubicBezTo>
                  <a:pt x="177720" y="50524"/>
                  <a:pt x="179976" y="49016"/>
                  <a:pt x="180799" y="46657"/>
                </a:cubicBezTo>
                <a:lnTo>
                  <a:pt x="203385" y="61782"/>
                </a:lnTo>
                <a:cubicBezTo>
                  <a:pt x="202175" y="63260"/>
                  <a:pt x="201637" y="65210"/>
                  <a:pt x="201906" y="67159"/>
                </a:cubicBezTo>
                <a:cubicBezTo>
                  <a:pt x="201973" y="68100"/>
                  <a:pt x="202309" y="68974"/>
                  <a:pt x="202780" y="69781"/>
                </a:cubicBezTo>
                <a:lnTo>
                  <a:pt x="192428" y="78049"/>
                </a:lnTo>
                <a:cubicBezTo>
                  <a:pt x="191046" y="76856"/>
                  <a:pt x="189369" y="76287"/>
                  <a:pt x="187719" y="76287"/>
                </a:cubicBezTo>
                <a:cubicBezTo>
                  <a:pt x="185275" y="76287"/>
                  <a:pt x="182889" y="77536"/>
                  <a:pt x="181605" y="79863"/>
                </a:cubicBezTo>
                <a:lnTo>
                  <a:pt x="167557" y="76032"/>
                </a:lnTo>
                <a:cubicBezTo>
                  <a:pt x="167557" y="75696"/>
                  <a:pt x="167557" y="75293"/>
                  <a:pt x="167557" y="74956"/>
                </a:cubicBezTo>
                <a:cubicBezTo>
                  <a:pt x="167422" y="74150"/>
                  <a:pt x="167086" y="73410"/>
                  <a:pt x="166615" y="72738"/>
                </a:cubicBezTo>
                <a:lnTo>
                  <a:pt x="180395" y="63260"/>
                </a:lnTo>
                <a:cubicBezTo>
                  <a:pt x="181318" y="65203"/>
                  <a:pt x="182951" y="66031"/>
                  <a:pt x="184581" y="66031"/>
                </a:cubicBezTo>
                <a:cubicBezTo>
                  <a:pt x="187465" y="66031"/>
                  <a:pt x="190342" y="63439"/>
                  <a:pt x="189268" y="59832"/>
                </a:cubicBezTo>
                <a:cubicBezTo>
                  <a:pt x="188565" y="57468"/>
                  <a:pt x="186683" y="56412"/>
                  <a:pt x="184792" y="56412"/>
                </a:cubicBezTo>
                <a:cubicBezTo>
                  <a:pt x="182167" y="56412"/>
                  <a:pt x="179523" y="58449"/>
                  <a:pt x="179992" y="61849"/>
                </a:cubicBezTo>
                <a:cubicBezTo>
                  <a:pt x="179992" y="62185"/>
                  <a:pt x="180059" y="62454"/>
                  <a:pt x="180194" y="62723"/>
                </a:cubicBezTo>
                <a:lnTo>
                  <a:pt x="166212" y="72268"/>
                </a:lnTo>
                <a:cubicBezTo>
                  <a:pt x="165263" y="71318"/>
                  <a:pt x="164013" y="70820"/>
                  <a:pt x="162767" y="70820"/>
                </a:cubicBezTo>
                <a:cubicBezTo>
                  <a:pt x="161806" y="70820"/>
                  <a:pt x="160847" y="71116"/>
                  <a:pt x="160028" y="71730"/>
                </a:cubicBezTo>
                <a:lnTo>
                  <a:pt x="150953" y="62319"/>
                </a:lnTo>
                <a:cubicBezTo>
                  <a:pt x="154760" y="57922"/>
                  <a:pt x="151645" y="51216"/>
                  <a:pt x="145989" y="51216"/>
                </a:cubicBezTo>
                <a:cubicBezTo>
                  <a:pt x="145853" y="51216"/>
                  <a:pt x="145715" y="51220"/>
                  <a:pt x="145576" y="51228"/>
                </a:cubicBezTo>
                <a:lnTo>
                  <a:pt x="144030" y="40473"/>
                </a:lnTo>
                <a:lnTo>
                  <a:pt x="144299" y="40473"/>
                </a:lnTo>
                <a:cubicBezTo>
                  <a:pt x="146853" y="40204"/>
                  <a:pt x="148735" y="38053"/>
                  <a:pt x="148668" y="35499"/>
                </a:cubicBezTo>
                <a:cubicBezTo>
                  <a:pt x="148533" y="32945"/>
                  <a:pt x="146450" y="30995"/>
                  <a:pt x="143895" y="30995"/>
                </a:cubicBezTo>
                <a:cubicBezTo>
                  <a:pt x="137913" y="30995"/>
                  <a:pt x="137375" y="39935"/>
                  <a:pt x="143492" y="40473"/>
                </a:cubicBezTo>
                <a:lnTo>
                  <a:pt x="144971" y="51295"/>
                </a:lnTo>
                <a:cubicBezTo>
                  <a:pt x="141341" y="51833"/>
                  <a:pt x="138787" y="55194"/>
                  <a:pt x="139324" y="58824"/>
                </a:cubicBezTo>
                <a:cubicBezTo>
                  <a:pt x="139813" y="62183"/>
                  <a:pt x="142632" y="64543"/>
                  <a:pt x="145866" y="64543"/>
                </a:cubicBezTo>
                <a:cubicBezTo>
                  <a:pt x="146192" y="64543"/>
                  <a:pt x="146521" y="64519"/>
                  <a:pt x="146853" y="64470"/>
                </a:cubicBezTo>
                <a:cubicBezTo>
                  <a:pt x="148265" y="64336"/>
                  <a:pt x="149542" y="63664"/>
                  <a:pt x="150550" y="62723"/>
                </a:cubicBezTo>
                <a:lnTo>
                  <a:pt x="159557" y="72133"/>
                </a:lnTo>
                <a:cubicBezTo>
                  <a:pt x="157541" y="74015"/>
                  <a:pt x="157608" y="77309"/>
                  <a:pt x="159692" y="79124"/>
                </a:cubicBezTo>
                <a:lnTo>
                  <a:pt x="155390" y="85644"/>
                </a:lnTo>
                <a:cubicBezTo>
                  <a:pt x="154193" y="84847"/>
                  <a:pt x="152849" y="84465"/>
                  <a:pt x="151521" y="84465"/>
                </a:cubicBezTo>
                <a:cubicBezTo>
                  <a:pt x="149268" y="84465"/>
                  <a:pt x="147064" y="85564"/>
                  <a:pt x="145710" y="87594"/>
                </a:cubicBezTo>
                <a:lnTo>
                  <a:pt x="126889" y="76839"/>
                </a:lnTo>
                <a:cubicBezTo>
                  <a:pt x="126956" y="76234"/>
                  <a:pt x="127023" y="75696"/>
                  <a:pt x="126956" y="75158"/>
                </a:cubicBezTo>
                <a:cubicBezTo>
                  <a:pt x="126584" y="72370"/>
                  <a:pt x="124300" y="70857"/>
                  <a:pt x="122015" y="70857"/>
                </a:cubicBezTo>
                <a:cubicBezTo>
                  <a:pt x="120168" y="70857"/>
                  <a:pt x="118319" y="71845"/>
                  <a:pt x="117478" y="73948"/>
                </a:cubicBezTo>
                <a:lnTo>
                  <a:pt x="110622" y="73276"/>
                </a:lnTo>
                <a:cubicBezTo>
                  <a:pt x="110756" y="72671"/>
                  <a:pt x="110823" y="71999"/>
                  <a:pt x="110756" y="71394"/>
                </a:cubicBezTo>
                <a:cubicBezTo>
                  <a:pt x="110387" y="68813"/>
                  <a:pt x="108109" y="66906"/>
                  <a:pt x="105563" y="66906"/>
                </a:cubicBezTo>
                <a:cubicBezTo>
                  <a:pt x="105324" y="66906"/>
                  <a:pt x="105083" y="66923"/>
                  <a:pt x="104841" y="66957"/>
                </a:cubicBezTo>
                <a:cubicBezTo>
                  <a:pt x="104101" y="67025"/>
                  <a:pt x="103362" y="67294"/>
                  <a:pt x="102757" y="67697"/>
                </a:cubicBezTo>
                <a:lnTo>
                  <a:pt x="90456" y="39129"/>
                </a:lnTo>
                <a:cubicBezTo>
                  <a:pt x="96734" y="36513"/>
                  <a:pt x="94677" y="27344"/>
                  <a:pt x="88185" y="27344"/>
                </a:cubicBezTo>
                <a:cubicBezTo>
                  <a:pt x="88005" y="27344"/>
                  <a:pt x="87820" y="27351"/>
                  <a:pt x="87633" y="27365"/>
                </a:cubicBezTo>
                <a:cubicBezTo>
                  <a:pt x="80709" y="27903"/>
                  <a:pt x="79902" y="37784"/>
                  <a:pt x="86692" y="39398"/>
                </a:cubicBezTo>
                <a:lnTo>
                  <a:pt x="86423" y="49144"/>
                </a:lnTo>
                <a:cubicBezTo>
                  <a:pt x="86221" y="49144"/>
                  <a:pt x="86019" y="49144"/>
                  <a:pt x="85885" y="49212"/>
                </a:cubicBezTo>
                <a:cubicBezTo>
                  <a:pt x="83868" y="49480"/>
                  <a:pt x="82255" y="51026"/>
                  <a:pt x="81986" y="53043"/>
                </a:cubicBezTo>
                <a:lnTo>
                  <a:pt x="63568" y="53715"/>
                </a:lnTo>
                <a:lnTo>
                  <a:pt x="63568" y="53446"/>
                </a:lnTo>
                <a:cubicBezTo>
                  <a:pt x="63245" y="51247"/>
                  <a:pt x="61364" y="49607"/>
                  <a:pt x="59186" y="49607"/>
                </a:cubicBezTo>
                <a:cubicBezTo>
                  <a:pt x="59101" y="49607"/>
                  <a:pt x="59016" y="49610"/>
                  <a:pt x="58930" y="49615"/>
                </a:cubicBezTo>
                <a:lnTo>
                  <a:pt x="56308" y="34759"/>
                </a:lnTo>
                <a:cubicBezTo>
                  <a:pt x="60005" y="34222"/>
                  <a:pt x="62627" y="30928"/>
                  <a:pt x="62358" y="27231"/>
                </a:cubicBezTo>
                <a:cubicBezTo>
                  <a:pt x="62030" y="23553"/>
                  <a:pt x="59006" y="20773"/>
                  <a:pt x="55356" y="20773"/>
                </a:cubicBezTo>
                <a:cubicBezTo>
                  <a:pt x="55270" y="20773"/>
                  <a:pt x="55185" y="20775"/>
                  <a:pt x="55098" y="20778"/>
                </a:cubicBezTo>
                <a:lnTo>
                  <a:pt x="55905" y="10225"/>
                </a:lnTo>
                <a:lnTo>
                  <a:pt x="56107" y="10225"/>
                </a:lnTo>
                <a:cubicBezTo>
                  <a:pt x="58863" y="9821"/>
                  <a:pt x="60812" y="7401"/>
                  <a:pt x="60543" y="4645"/>
                </a:cubicBezTo>
                <a:cubicBezTo>
                  <a:pt x="60348" y="1976"/>
                  <a:pt x="58072" y="1"/>
                  <a:pt x="55426" y="1"/>
                </a:cubicBezTo>
                <a:close/>
              </a:path>
            </a:pathLst>
          </a:custGeom>
          <a:solidFill>
            <a:srgbClr val="EB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" name="Google Shape;168;p16"/>
          <p:cNvSpPr txBox="1">
            <a:spLocks noGrp="1"/>
          </p:cNvSpPr>
          <p:nvPr>
            <p:ph type="title"/>
          </p:nvPr>
        </p:nvSpPr>
        <p:spPr>
          <a:xfrm>
            <a:off x="720000" y="1622250"/>
            <a:ext cx="2703300" cy="18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9" name="Google Shape;169;p16"/>
          <p:cNvSpPr txBox="1">
            <a:spLocks noGrp="1"/>
          </p:cNvSpPr>
          <p:nvPr>
            <p:ph type="subTitle" idx="1"/>
          </p:nvPr>
        </p:nvSpPr>
        <p:spPr>
          <a:xfrm>
            <a:off x="5034600" y="548950"/>
            <a:ext cx="2854500" cy="8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70" name="Google Shape;170;p16"/>
          <p:cNvSpPr txBox="1">
            <a:spLocks noGrp="1"/>
          </p:cNvSpPr>
          <p:nvPr>
            <p:ph type="subTitle" idx="2"/>
          </p:nvPr>
        </p:nvSpPr>
        <p:spPr>
          <a:xfrm>
            <a:off x="5034600" y="1612767"/>
            <a:ext cx="2854500" cy="8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71" name="Google Shape;171;p16"/>
          <p:cNvSpPr txBox="1">
            <a:spLocks noGrp="1"/>
          </p:cNvSpPr>
          <p:nvPr>
            <p:ph type="subTitle" idx="3"/>
          </p:nvPr>
        </p:nvSpPr>
        <p:spPr>
          <a:xfrm>
            <a:off x="5034600" y="2676583"/>
            <a:ext cx="2854500" cy="8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72" name="Google Shape;172;p16"/>
          <p:cNvSpPr txBox="1">
            <a:spLocks noGrp="1"/>
          </p:cNvSpPr>
          <p:nvPr>
            <p:ph type="subTitle" idx="4"/>
          </p:nvPr>
        </p:nvSpPr>
        <p:spPr>
          <a:xfrm>
            <a:off x="5034600" y="3740400"/>
            <a:ext cx="2854500" cy="8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">
  <p:cSld name="CUSTOM_4">
    <p:spTree>
      <p:nvGrpSpPr>
        <p:cNvPr id="1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" name="Google Shape;174;p17"/>
          <p:cNvSpPr/>
          <p:nvPr/>
        </p:nvSpPr>
        <p:spPr>
          <a:xfrm rot="9899950">
            <a:off x="5717720" y="-48455"/>
            <a:ext cx="3689208" cy="1271853"/>
          </a:xfrm>
          <a:custGeom>
            <a:avLst/>
            <a:gdLst/>
            <a:ahLst/>
            <a:cxnLst/>
            <a:rect l="l" t="t" r="r" b="b"/>
            <a:pathLst>
              <a:path w="286109" h="98636" extrusionOk="0">
                <a:moveTo>
                  <a:pt x="55426" y="1"/>
                </a:moveTo>
                <a:cubicBezTo>
                  <a:pt x="55339" y="1"/>
                  <a:pt x="55253" y="3"/>
                  <a:pt x="55166" y="7"/>
                </a:cubicBezTo>
                <a:cubicBezTo>
                  <a:pt x="48713" y="343"/>
                  <a:pt x="48645" y="10023"/>
                  <a:pt x="55300" y="10225"/>
                </a:cubicBezTo>
                <a:lnTo>
                  <a:pt x="54561" y="20845"/>
                </a:lnTo>
                <a:lnTo>
                  <a:pt x="54359" y="20845"/>
                </a:lnTo>
                <a:cubicBezTo>
                  <a:pt x="50595" y="21316"/>
                  <a:pt x="47906" y="24744"/>
                  <a:pt x="48242" y="28508"/>
                </a:cubicBezTo>
                <a:cubicBezTo>
                  <a:pt x="48627" y="32106"/>
                  <a:pt x="51654" y="34844"/>
                  <a:pt x="55208" y="34844"/>
                </a:cubicBezTo>
                <a:cubicBezTo>
                  <a:pt x="55372" y="34844"/>
                  <a:pt x="55537" y="34839"/>
                  <a:pt x="55703" y="34827"/>
                </a:cubicBezTo>
                <a:lnTo>
                  <a:pt x="58325" y="49749"/>
                </a:lnTo>
                <a:cubicBezTo>
                  <a:pt x="56107" y="50153"/>
                  <a:pt x="54561" y="52304"/>
                  <a:pt x="54897" y="54589"/>
                </a:cubicBezTo>
                <a:cubicBezTo>
                  <a:pt x="54964" y="54992"/>
                  <a:pt x="55031" y="55329"/>
                  <a:pt x="55166" y="55665"/>
                </a:cubicBezTo>
                <a:lnTo>
                  <a:pt x="45486" y="59765"/>
                </a:lnTo>
                <a:cubicBezTo>
                  <a:pt x="44175" y="57440"/>
                  <a:pt x="41753" y="56067"/>
                  <a:pt x="39159" y="56067"/>
                </a:cubicBezTo>
                <a:cubicBezTo>
                  <a:pt x="38828" y="56067"/>
                  <a:pt x="38494" y="56089"/>
                  <a:pt x="38159" y="56135"/>
                </a:cubicBezTo>
                <a:cubicBezTo>
                  <a:pt x="37420" y="56270"/>
                  <a:pt x="36613" y="56471"/>
                  <a:pt x="35941" y="56807"/>
                </a:cubicBezTo>
                <a:lnTo>
                  <a:pt x="23707" y="36104"/>
                </a:lnTo>
                <a:cubicBezTo>
                  <a:pt x="27001" y="33818"/>
                  <a:pt x="26597" y="28777"/>
                  <a:pt x="22900" y="27097"/>
                </a:cubicBezTo>
                <a:cubicBezTo>
                  <a:pt x="22205" y="26793"/>
                  <a:pt x="21498" y="26654"/>
                  <a:pt x="20812" y="26654"/>
                </a:cubicBezTo>
                <a:cubicBezTo>
                  <a:pt x="17848" y="26654"/>
                  <a:pt x="15271" y="29254"/>
                  <a:pt x="15708" y="32474"/>
                </a:cubicBezTo>
                <a:cubicBezTo>
                  <a:pt x="15775" y="33348"/>
                  <a:pt x="16111" y="34155"/>
                  <a:pt x="16649" y="34827"/>
                </a:cubicBezTo>
                <a:lnTo>
                  <a:pt x="8179" y="40742"/>
                </a:lnTo>
                <a:cubicBezTo>
                  <a:pt x="7308" y="39708"/>
                  <a:pt x="6256" y="39276"/>
                  <a:pt x="5240" y="39276"/>
                </a:cubicBezTo>
                <a:cubicBezTo>
                  <a:pt x="2490" y="39276"/>
                  <a:pt x="1" y="42436"/>
                  <a:pt x="2062" y="45380"/>
                </a:cubicBezTo>
                <a:cubicBezTo>
                  <a:pt x="2876" y="46551"/>
                  <a:pt x="3989" y="47042"/>
                  <a:pt x="5089" y="47042"/>
                </a:cubicBezTo>
                <a:cubicBezTo>
                  <a:pt x="7714" y="47042"/>
                  <a:pt x="10268" y="44244"/>
                  <a:pt x="8515" y="41213"/>
                </a:cubicBezTo>
                <a:lnTo>
                  <a:pt x="16985" y="35297"/>
                </a:lnTo>
                <a:cubicBezTo>
                  <a:pt x="17983" y="36353"/>
                  <a:pt x="19390" y="36949"/>
                  <a:pt x="20849" y="36949"/>
                </a:cubicBezTo>
                <a:cubicBezTo>
                  <a:pt x="21062" y="36949"/>
                  <a:pt x="21275" y="36936"/>
                  <a:pt x="21489" y="36910"/>
                </a:cubicBezTo>
                <a:cubicBezTo>
                  <a:pt x="22026" y="36776"/>
                  <a:pt x="22631" y="36642"/>
                  <a:pt x="23169" y="36373"/>
                </a:cubicBezTo>
                <a:lnTo>
                  <a:pt x="35403" y="57143"/>
                </a:lnTo>
                <a:cubicBezTo>
                  <a:pt x="31908" y="59227"/>
                  <a:pt x="30832" y="63798"/>
                  <a:pt x="33050" y="67226"/>
                </a:cubicBezTo>
                <a:lnTo>
                  <a:pt x="22497" y="75629"/>
                </a:lnTo>
                <a:cubicBezTo>
                  <a:pt x="21572" y="74125"/>
                  <a:pt x="19962" y="73329"/>
                  <a:pt x="18338" y="73329"/>
                </a:cubicBezTo>
                <a:cubicBezTo>
                  <a:pt x="17130" y="73329"/>
                  <a:pt x="15915" y="73770"/>
                  <a:pt x="14968" y="74688"/>
                </a:cubicBezTo>
                <a:cubicBezTo>
                  <a:pt x="12683" y="76771"/>
                  <a:pt x="12885" y="80468"/>
                  <a:pt x="15372" y="82283"/>
                </a:cubicBezTo>
                <a:lnTo>
                  <a:pt x="10734" y="86989"/>
                </a:lnTo>
                <a:cubicBezTo>
                  <a:pt x="10599" y="86955"/>
                  <a:pt x="10448" y="86938"/>
                  <a:pt x="10297" y="86938"/>
                </a:cubicBezTo>
                <a:cubicBezTo>
                  <a:pt x="10145" y="86938"/>
                  <a:pt x="9994" y="86955"/>
                  <a:pt x="9860" y="86989"/>
                </a:cubicBezTo>
                <a:lnTo>
                  <a:pt x="9860" y="86921"/>
                </a:lnTo>
                <a:cubicBezTo>
                  <a:pt x="7574" y="87190"/>
                  <a:pt x="6768" y="90081"/>
                  <a:pt x="8582" y="91492"/>
                </a:cubicBezTo>
                <a:cubicBezTo>
                  <a:pt x="9051" y="91839"/>
                  <a:pt x="9569" y="91994"/>
                  <a:pt x="10073" y="91994"/>
                </a:cubicBezTo>
                <a:cubicBezTo>
                  <a:pt x="11524" y="91994"/>
                  <a:pt x="12865" y="90718"/>
                  <a:pt x="12616" y="89072"/>
                </a:cubicBezTo>
                <a:cubicBezTo>
                  <a:pt x="12481" y="88266"/>
                  <a:pt x="12011" y="87594"/>
                  <a:pt x="11338" y="87190"/>
                </a:cubicBezTo>
                <a:lnTo>
                  <a:pt x="15842" y="82619"/>
                </a:lnTo>
                <a:cubicBezTo>
                  <a:pt x="16595" y="83050"/>
                  <a:pt x="17434" y="83265"/>
                  <a:pt x="18290" y="83265"/>
                </a:cubicBezTo>
                <a:cubicBezTo>
                  <a:pt x="18504" y="83265"/>
                  <a:pt x="18719" y="83251"/>
                  <a:pt x="18934" y="83224"/>
                </a:cubicBezTo>
                <a:cubicBezTo>
                  <a:pt x="19674" y="83090"/>
                  <a:pt x="20413" y="82821"/>
                  <a:pt x="21018" y="82418"/>
                </a:cubicBezTo>
                <a:lnTo>
                  <a:pt x="25186" y="87123"/>
                </a:lnTo>
                <a:cubicBezTo>
                  <a:pt x="23918" y="88887"/>
                  <a:pt x="25362" y="91102"/>
                  <a:pt x="27182" y="91102"/>
                </a:cubicBezTo>
                <a:cubicBezTo>
                  <a:pt x="27582" y="91102"/>
                  <a:pt x="28001" y="90995"/>
                  <a:pt x="28412" y="90753"/>
                </a:cubicBezTo>
                <a:cubicBezTo>
                  <a:pt x="30658" y="89406"/>
                  <a:pt x="29658" y="86159"/>
                  <a:pt x="27223" y="86159"/>
                </a:cubicBezTo>
                <a:cubicBezTo>
                  <a:pt x="27108" y="86159"/>
                  <a:pt x="26988" y="86167"/>
                  <a:pt x="26866" y="86182"/>
                </a:cubicBezTo>
                <a:cubicBezTo>
                  <a:pt x="26463" y="86249"/>
                  <a:pt x="25992" y="86384"/>
                  <a:pt x="25656" y="86720"/>
                </a:cubicBezTo>
                <a:lnTo>
                  <a:pt x="21556" y="82082"/>
                </a:lnTo>
                <a:cubicBezTo>
                  <a:pt x="22833" y="80939"/>
                  <a:pt x="23438" y="79258"/>
                  <a:pt x="23236" y="77645"/>
                </a:cubicBezTo>
                <a:cubicBezTo>
                  <a:pt x="23169" y="77107"/>
                  <a:pt x="23035" y="76637"/>
                  <a:pt x="22833" y="76234"/>
                </a:cubicBezTo>
                <a:lnTo>
                  <a:pt x="33386" y="67764"/>
                </a:lnTo>
                <a:cubicBezTo>
                  <a:pt x="34804" y="69536"/>
                  <a:pt x="36947" y="70581"/>
                  <a:pt x="39179" y="70581"/>
                </a:cubicBezTo>
                <a:cubicBezTo>
                  <a:pt x="39488" y="70581"/>
                  <a:pt x="39798" y="70561"/>
                  <a:pt x="40108" y="70520"/>
                </a:cubicBezTo>
                <a:cubicBezTo>
                  <a:pt x="45015" y="69915"/>
                  <a:pt x="47839" y="64672"/>
                  <a:pt x="45755" y="60303"/>
                </a:cubicBezTo>
                <a:lnTo>
                  <a:pt x="55434" y="56270"/>
                </a:lnTo>
                <a:cubicBezTo>
                  <a:pt x="56219" y="57598"/>
                  <a:pt x="57709" y="58384"/>
                  <a:pt x="59271" y="58384"/>
                </a:cubicBezTo>
                <a:cubicBezTo>
                  <a:pt x="59448" y="58384"/>
                  <a:pt x="59626" y="58374"/>
                  <a:pt x="59804" y="58353"/>
                </a:cubicBezTo>
                <a:cubicBezTo>
                  <a:pt x="60543" y="58219"/>
                  <a:pt x="61283" y="57950"/>
                  <a:pt x="61888" y="57480"/>
                </a:cubicBezTo>
                <a:lnTo>
                  <a:pt x="70492" y="67361"/>
                </a:lnTo>
                <a:cubicBezTo>
                  <a:pt x="67467" y="69713"/>
                  <a:pt x="66996" y="74083"/>
                  <a:pt x="69282" y="77175"/>
                </a:cubicBezTo>
                <a:cubicBezTo>
                  <a:pt x="70672" y="78963"/>
                  <a:pt x="72767" y="79905"/>
                  <a:pt x="74887" y="79905"/>
                </a:cubicBezTo>
                <a:cubicBezTo>
                  <a:pt x="76353" y="79905"/>
                  <a:pt x="77831" y="79454"/>
                  <a:pt x="79096" y="78519"/>
                </a:cubicBezTo>
                <a:cubicBezTo>
                  <a:pt x="82188" y="76301"/>
                  <a:pt x="82927" y="71932"/>
                  <a:pt x="80709" y="68772"/>
                </a:cubicBezTo>
                <a:cubicBezTo>
                  <a:pt x="79330" y="66808"/>
                  <a:pt x="77145" y="65753"/>
                  <a:pt x="74931" y="65753"/>
                </a:cubicBezTo>
                <a:cubicBezTo>
                  <a:pt x="73583" y="65753"/>
                  <a:pt x="72224" y="66144"/>
                  <a:pt x="71029" y="66957"/>
                </a:cubicBezTo>
                <a:lnTo>
                  <a:pt x="62358" y="57076"/>
                </a:lnTo>
                <a:cubicBezTo>
                  <a:pt x="63097" y="56337"/>
                  <a:pt x="63568" y="55396"/>
                  <a:pt x="63702" y="54320"/>
                </a:cubicBezTo>
                <a:lnTo>
                  <a:pt x="81986" y="53648"/>
                </a:lnTo>
                <a:cubicBezTo>
                  <a:pt x="81986" y="53850"/>
                  <a:pt x="81986" y="54119"/>
                  <a:pt x="81986" y="54387"/>
                </a:cubicBezTo>
                <a:cubicBezTo>
                  <a:pt x="82336" y="56833"/>
                  <a:pt x="84416" y="58314"/>
                  <a:pt x="86549" y="58314"/>
                </a:cubicBezTo>
                <a:cubicBezTo>
                  <a:pt x="87700" y="58314"/>
                  <a:pt x="88865" y="57884"/>
                  <a:pt x="89784" y="56942"/>
                </a:cubicBezTo>
                <a:cubicBezTo>
                  <a:pt x="92472" y="54186"/>
                  <a:pt x="90792" y="49615"/>
                  <a:pt x="87028" y="49212"/>
                </a:cubicBezTo>
                <a:lnTo>
                  <a:pt x="87296" y="39532"/>
                </a:lnTo>
                <a:cubicBezTo>
                  <a:pt x="87599" y="39566"/>
                  <a:pt x="87885" y="39582"/>
                  <a:pt x="88162" y="39582"/>
                </a:cubicBezTo>
                <a:cubicBezTo>
                  <a:pt x="88439" y="39582"/>
                  <a:pt x="88708" y="39566"/>
                  <a:pt x="88977" y="39532"/>
                </a:cubicBezTo>
                <a:cubicBezTo>
                  <a:pt x="89313" y="39465"/>
                  <a:pt x="89649" y="39398"/>
                  <a:pt x="89918" y="39330"/>
                </a:cubicBezTo>
                <a:lnTo>
                  <a:pt x="102286" y="68033"/>
                </a:lnTo>
                <a:cubicBezTo>
                  <a:pt x="99598" y="70251"/>
                  <a:pt x="99732" y="74352"/>
                  <a:pt x="102555" y="76368"/>
                </a:cubicBezTo>
                <a:cubicBezTo>
                  <a:pt x="103482" y="77030"/>
                  <a:pt x="104531" y="77337"/>
                  <a:pt x="105563" y="77337"/>
                </a:cubicBezTo>
                <a:cubicBezTo>
                  <a:pt x="107677" y="77337"/>
                  <a:pt x="109719" y="76049"/>
                  <a:pt x="110487" y="73881"/>
                </a:cubicBezTo>
                <a:lnTo>
                  <a:pt x="117276" y="74553"/>
                </a:lnTo>
                <a:cubicBezTo>
                  <a:pt x="117075" y="75158"/>
                  <a:pt x="117075" y="75830"/>
                  <a:pt x="117142" y="76503"/>
                </a:cubicBezTo>
                <a:cubicBezTo>
                  <a:pt x="117344" y="78116"/>
                  <a:pt x="118352" y="79527"/>
                  <a:pt x="119898" y="80267"/>
                </a:cubicBezTo>
                <a:lnTo>
                  <a:pt x="116335" y="88199"/>
                </a:lnTo>
                <a:cubicBezTo>
                  <a:pt x="115955" y="88102"/>
                  <a:pt x="115593" y="88057"/>
                  <a:pt x="115251" y="88057"/>
                </a:cubicBezTo>
                <a:cubicBezTo>
                  <a:pt x="111294" y="88057"/>
                  <a:pt x="109977" y="94035"/>
                  <a:pt x="114184" y="95458"/>
                </a:cubicBezTo>
                <a:cubicBezTo>
                  <a:pt x="114653" y="95617"/>
                  <a:pt x="115101" y="95689"/>
                  <a:pt x="115523" y="95689"/>
                </a:cubicBezTo>
                <a:cubicBezTo>
                  <a:pt x="119218" y="95689"/>
                  <a:pt x="120915" y="90150"/>
                  <a:pt x="116873" y="88400"/>
                </a:cubicBezTo>
                <a:lnTo>
                  <a:pt x="120436" y="80468"/>
                </a:lnTo>
                <a:cubicBezTo>
                  <a:pt x="120978" y="80649"/>
                  <a:pt x="121525" y="80735"/>
                  <a:pt x="122061" y="80735"/>
                </a:cubicBezTo>
                <a:cubicBezTo>
                  <a:pt x="124119" y="80735"/>
                  <a:pt x="126008" y="79470"/>
                  <a:pt x="126754" y="77444"/>
                </a:cubicBezTo>
                <a:lnTo>
                  <a:pt x="145441" y="88199"/>
                </a:lnTo>
                <a:cubicBezTo>
                  <a:pt x="142736" y="92995"/>
                  <a:pt x="146330" y="98635"/>
                  <a:pt x="151491" y="98635"/>
                </a:cubicBezTo>
                <a:cubicBezTo>
                  <a:pt x="151972" y="98635"/>
                  <a:pt x="152466" y="98586"/>
                  <a:pt x="152970" y="98483"/>
                </a:cubicBezTo>
                <a:cubicBezTo>
                  <a:pt x="158885" y="97273"/>
                  <a:pt x="160700" y="89677"/>
                  <a:pt x="155928" y="85980"/>
                </a:cubicBezTo>
                <a:lnTo>
                  <a:pt x="160162" y="79527"/>
                </a:lnTo>
                <a:cubicBezTo>
                  <a:pt x="160991" y="80094"/>
                  <a:pt x="161918" y="80356"/>
                  <a:pt x="162828" y="80356"/>
                </a:cubicBezTo>
                <a:cubicBezTo>
                  <a:pt x="164944" y="80356"/>
                  <a:pt x="166972" y="78940"/>
                  <a:pt x="167489" y="76637"/>
                </a:cubicBezTo>
                <a:lnTo>
                  <a:pt x="181337" y="80468"/>
                </a:lnTo>
                <a:cubicBezTo>
                  <a:pt x="179159" y="85197"/>
                  <a:pt x="182798" y="90386"/>
                  <a:pt x="187722" y="90386"/>
                </a:cubicBezTo>
                <a:cubicBezTo>
                  <a:pt x="188118" y="90386"/>
                  <a:pt x="188522" y="90352"/>
                  <a:pt x="188932" y="90282"/>
                </a:cubicBezTo>
                <a:cubicBezTo>
                  <a:pt x="194512" y="89341"/>
                  <a:pt x="196730" y="82552"/>
                  <a:pt x="192831" y="78452"/>
                </a:cubicBezTo>
                <a:lnTo>
                  <a:pt x="203183" y="70318"/>
                </a:lnTo>
                <a:cubicBezTo>
                  <a:pt x="204490" y="72160"/>
                  <a:pt x="206637" y="73267"/>
                  <a:pt x="208929" y="73267"/>
                </a:cubicBezTo>
                <a:cubicBezTo>
                  <a:pt x="209230" y="73267"/>
                  <a:pt x="209533" y="73248"/>
                  <a:pt x="209838" y="73209"/>
                </a:cubicBezTo>
                <a:cubicBezTo>
                  <a:pt x="210779" y="73074"/>
                  <a:pt x="211720" y="72738"/>
                  <a:pt x="212594" y="72200"/>
                </a:cubicBezTo>
                <a:lnTo>
                  <a:pt x="218374" y="82888"/>
                </a:lnTo>
                <a:cubicBezTo>
                  <a:pt x="214161" y="85618"/>
                  <a:pt x="216601" y="91701"/>
                  <a:pt x="220885" y="91701"/>
                </a:cubicBezTo>
                <a:cubicBezTo>
                  <a:pt x="221454" y="91701"/>
                  <a:pt x="222054" y="91594"/>
                  <a:pt x="222677" y="91358"/>
                </a:cubicBezTo>
                <a:cubicBezTo>
                  <a:pt x="227798" y="89438"/>
                  <a:pt x="226213" y="82092"/>
                  <a:pt x="221116" y="82092"/>
                </a:cubicBezTo>
                <a:cubicBezTo>
                  <a:pt x="220861" y="82092"/>
                  <a:pt x="220596" y="82110"/>
                  <a:pt x="220324" y="82149"/>
                </a:cubicBezTo>
                <a:cubicBezTo>
                  <a:pt x="219853" y="82216"/>
                  <a:pt x="219383" y="82351"/>
                  <a:pt x="218912" y="82552"/>
                </a:cubicBezTo>
                <a:lnTo>
                  <a:pt x="213131" y="71864"/>
                </a:lnTo>
                <a:cubicBezTo>
                  <a:pt x="216089" y="69646"/>
                  <a:pt x="216828" y="65479"/>
                  <a:pt x="214812" y="62319"/>
                </a:cubicBezTo>
                <a:lnTo>
                  <a:pt x="240960" y="47531"/>
                </a:lnTo>
                <a:cubicBezTo>
                  <a:pt x="242347" y="51556"/>
                  <a:pt x="246083" y="53914"/>
                  <a:pt x="249953" y="53914"/>
                </a:cubicBezTo>
                <a:cubicBezTo>
                  <a:pt x="251900" y="53914"/>
                  <a:pt x="253882" y="53317"/>
                  <a:pt x="255614" y="52035"/>
                </a:cubicBezTo>
                <a:lnTo>
                  <a:pt x="265966" y="67495"/>
                </a:lnTo>
                <a:cubicBezTo>
                  <a:pt x="262807" y="69041"/>
                  <a:pt x="261933" y="73142"/>
                  <a:pt x="264084" y="75898"/>
                </a:cubicBezTo>
                <a:cubicBezTo>
                  <a:pt x="265166" y="77284"/>
                  <a:pt x="266758" y="77973"/>
                  <a:pt x="268365" y="77973"/>
                </a:cubicBezTo>
                <a:cubicBezTo>
                  <a:pt x="269952" y="77973"/>
                  <a:pt x="271552" y="77301"/>
                  <a:pt x="272688" y="75965"/>
                </a:cubicBezTo>
                <a:lnTo>
                  <a:pt x="278872" y="82888"/>
                </a:lnTo>
                <a:cubicBezTo>
                  <a:pt x="278267" y="83561"/>
                  <a:pt x="277998" y="84434"/>
                  <a:pt x="278065" y="85375"/>
                </a:cubicBezTo>
                <a:cubicBezTo>
                  <a:pt x="278313" y="87028"/>
                  <a:pt x="279704" y="87995"/>
                  <a:pt x="281114" y="87995"/>
                </a:cubicBezTo>
                <a:cubicBezTo>
                  <a:pt x="281998" y="87995"/>
                  <a:pt x="282889" y="87616"/>
                  <a:pt x="283510" y="86787"/>
                </a:cubicBezTo>
                <a:cubicBezTo>
                  <a:pt x="285104" y="84747"/>
                  <a:pt x="283554" y="81921"/>
                  <a:pt x="281096" y="81921"/>
                </a:cubicBezTo>
                <a:cubicBezTo>
                  <a:pt x="280963" y="81921"/>
                  <a:pt x="280826" y="81930"/>
                  <a:pt x="280687" y="81947"/>
                </a:cubicBezTo>
                <a:cubicBezTo>
                  <a:pt x="280216" y="82014"/>
                  <a:pt x="279746" y="82216"/>
                  <a:pt x="279343" y="82485"/>
                </a:cubicBezTo>
                <a:lnTo>
                  <a:pt x="273024" y="75494"/>
                </a:lnTo>
                <a:cubicBezTo>
                  <a:pt x="274368" y="73478"/>
                  <a:pt x="274234" y="70856"/>
                  <a:pt x="272688" y="68974"/>
                </a:cubicBezTo>
                <a:lnTo>
                  <a:pt x="279679" y="64201"/>
                </a:lnTo>
                <a:cubicBezTo>
                  <a:pt x="280351" y="65042"/>
                  <a:pt x="281190" y="65395"/>
                  <a:pt x="282008" y="65395"/>
                </a:cubicBezTo>
                <a:cubicBezTo>
                  <a:pt x="284131" y="65395"/>
                  <a:pt x="286109" y="63017"/>
                  <a:pt x="284653" y="60639"/>
                </a:cubicBezTo>
                <a:cubicBezTo>
                  <a:pt x="284007" y="59639"/>
                  <a:pt x="283084" y="59220"/>
                  <a:pt x="282169" y="59220"/>
                </a:cubicBezTo>
                <a:cubicBezTo>
                  <a:pt x="280132" y="59220"/>
                  <a:pt x="278136" y="61298"/>
                  <a:pt x="279343" y="63664"/>
                </a:cubicBezTo>
                <a:lnTo>
                  <a:pt x="272285" y="68503"/>
                </a:lnTo>
                <a:cubicBezTo>
                  <a:pt x="271201" y="67467"/>
                  <a:pt x="269788" y="66926"/>
                  <a:pt x="268346" y="66926"/>
                </a:cubicBezTo>
                <a:cubicBezTo>
                  <a:pt x="267729" y="66926"/>
                  <a:pt x="267107" y="67025"/>
                  <a:pt x="266504" y="67226"/>
                </a:cubicBezTo>
                <a:lnTo>
                  <a:pt x="256085" y="51699"/>
                </a:lnTo>
                <a:cubicBezTo>
                  <a:pt x="261664" y="46993"/>
                  <a:pt x="260118" y="38120"/>
                  <a:pt x="253396" y="35499"/>
                </a:cubicBezTo>
                <a:cubicBezTo>
                  <a:pt x="252239" y="35052"/>
                  <a:pt x="251075" y="34846"/>
                  <a:pt x="249944" y="34846"/>
                </a:cubicBezTo>
                <a:cubicBezTo>
                  <a:pt x="244434" y="34846"/>
                  <a:pt x="239709" y="39749"/>
                  <a:pt x="240490" y="45716"/>
                </a:cubicBezTo>
                <a:cubicBezTo>
                  <a:pt x="240557" y="46119"/>
                  <a:pt x="240691" y="46523"/>
                  <a:pt x="240759" y="46926"/>
                </a:cubicBezTo>
                <a:lnTo>
                  <a:pt x="214409" y="61849"/>
                </a:lnTo>
                <a:cubicBezTo>
                  <a:pt x="213088" y="60126"/>
                  <a:pt x="211081" y="59140"/>
                  <a:pt x="208974" y="59140"/>
                </a:cubicBezTo>
                <a:cubicBezTo>
                  <a:pt x="208614" y="59140"/>
                  <a:pt x="208251" y="59168"/>
                  <a:pt x="207888" y="59227"/>
                </a:cubicBezTo>
                <a:cubicBezTo>
                  <a:pt x="206342" y="59429"/>
                  <a:pt x="204931" y="60168"/>
                  <a:pt x="203788" y="61311"/>
                </a:cubicBezTo>
                <a:lnTo>
                  <a:pt x="180933" y="46052"/>
                </a:lnTo>
                <a:cubicBezTo>
                  <a:pt x="181605" y="42960"/>
                  <a:pt x="179723" y="40003"/>
                  <a:pt x="176698" y="39263"/>
                </a:cubicBezTo>
                <a:cubicBezTo>
                  <a:pt x="176242" y="39151"/>
                  <a:pt x="175785" y="39098"/>
                  <a:pt x="175335" y="39098"/>
                </a:cubicBezTo>
                <a:cubicBezTo>
                  <a:pt x="172810" y="39098"/>
                  <a:pt x="170527" y="40785"/>
                  <a:pt x="169842" y="43296"/>
                </a:cubicBezTo>
                <a:cubicBezTo>
                  <a:pt x="169035" y="46321"/>
                  <a:pt x="170716" y="49413"/>
                  <a:pt x="173674" y="50287"/>
                </a:cubicBezTo>
                <a:cubicBezTo>
                  <a:pt x="174217" y="50448"/>
                  <a:pt x="174768" y="50524"/>
                  <a:pt x="175311" y="50524"/>
                </a:cubicBezTo>
                <a:cubicBezTo>
                  <a:pt x="177720" y="50524"/>
                  <a:pt x="179976" y="49016"/>
                  <a:pt x="180799" y="46657"/>
                </a:cubicBezTo>
                <a:lnTo>
                  <a:pt x="203385" y="61782"/>
                </a:lnTo>
                <a:cubicBezTo>
                  <a:pt x="202175" y="63260"/>
                  <a:pt x="201637" y="65210"/>
                  <a:pt x="201906" y="67159"/>
                </a:cubicBezTo>
                <a:cubicBezTo>
                  <a:pt x="201973" y="68100"/>
                  <a:pt x="202309" y="68974"/>
                  <a:pt x="202780" y="69781"/>
                </a:cubicBezTo>
                <a:lnTo>
                  <a:pt x="192428" y="78049"/>
                </a:lnTo>
                <a:cubicBezTo>
                  <a:pt x="191046" y="76856"/>
                  <a:pt x="189369" y="76287"/>
                  <a:pt x="187719" y="76287"/>
                </a:cubicBezTo>
                <a:cubicBezTo>
                  <a:pt x="185275" y="76287"/>
                  <a:pt x="182889" y="77536"/>
                  <a:pt x="181605" y="79863"/>
                </a:cubicBezTo>
                <a:lnTo>
                  <a:pt x="167557" y="76032"/>
                </a:lnTo>
                <a:cubicBezTo>
                  <a:pt x="167557" y="75696"/>
                  <a:pt x="167557" y="75293"/>
                  <a:pt x="167557" y="74956"/>
                </a:cubicBezTo>
                <a:cubicBezTo>
                  <a:pt x="167422" y="74150"/>
                  <a:pt x="167086" y="73410"/>
                  <a:pt x="166615" y="72738"/>
                </a:cubicBezTo>
                <a:lnTo>
                  <a:pt x="180395" y="63260"/>
                </a:lnTo>
                <a:cubicBezTo>
                  <a:pt x="181318" y="65203"/>
                  <a:pt x="182951" y="66031"/>
                  <a:pt x="184581" y="66031"/>
                </a:cubicBezTo>
                <a:cubicBezTo>
                  <a:pt x="187465" y="66031"/>
                  <a:pt x="190342" y="63439"/>
                  <a:pt x="189268" y="59832"/>
                </a:cubicBezTo>
                <a:cubicBezTo>
                  <a:pt x="188565" y="57468"/>
                  <a:pt x="186683" y="56412"/>
                  <a:pt x="184792" y="56412"/>
                </a:cubicBezTo>
                <a:cubicBezTo>
                  <a:pt x="182167" y="56412"/>
                  <a:pt x="179523" y="58449"/>
                  <a:pt x="179992" y="61849"/>
                </a:cubicBezTo>
                <a:cubicBezTo>
                  <a:pt x="179992" y="62185"/>
                  <a:pt x="180059" y="62454"/>
                  <a:pt x="180194" y="62723"/>
                </a:cubicBezTo>
                <a:lnTo>
                  <a:pt x="166212" y="72268"/>
                </a:lnTo>
                <a:cubicBezTo>
                  <a:pt x="165263" y="71318"/>
                  <a:pt x="164013" y="70820"/>
                  <a:pt x="162767" y="70820"/>
                </a:cubicBezTo>
                <a:cubicBezTo>
                  <a:pt x="161806" y="70820"/>
                  <a:pt x="160847" y="71116"/>
                  <a:pt x="160028" y="71730"/>
                </a:cubicBezTo>
                <a:lnTo>
                  <a:pt x="150953" y="62319"/>
                </a:lnTo>
                <a:cubicBezTo>
                  <a:pt x="154760" y="57922"/>
                  <a:pt x="151645" y="51216"/>
                  <a:pt x="145989" y="51216"/>
                </a:cubicBezTo>
                <a:cubicBezTo>
                  <a:pt x="145853" y="51216"/>
                  <a:pt x="145715" y="51220"/>
                  <a:pt x="145576" y="51228"/>
                </a:cubicBezTo>
                <a:lnTo>
                  <a:pt x="144030" y="40473"/>
                </a:lnTo>
                <a:lnTo>
                  <a:pt x="144299" y="40473"/>
                </a:lnTo>
                <a:cubicBezTo>
                  <a:pt x="146853" y="40204"/>
                  <a:pt x="148735" y="38053"/>
                  <a:pt x="148668" y="35499"/>
                </a:cubicBezTo>
                <a:cubicBezTo>
                  <a:pt x="148533" y="32945"/>
                  <a:pt x="146450" y="30995"/>
                  <a:pt x="143895" y="30995"/>
                </a:cubicBezTo>
                <a:cubicBezTo>
                  <a:pt x="137913" y="30995"/>
                  <a:pt x="137375" y="39935"/>
                  <a:pt x="143492" y="40473"/>
                </a:cubicBezTo>
                <a:lnTo>
                  <a:pt x="144971" y="51295"/>
                </a:lnTo>
                <a:cubicBezTo>
                  <a:pt x="141341" y="51833"/>
                  <a:pt x="138787" y="55194"/>
                  <a:pt x="139324" y="58824"/>
                </a:cubicBezTo>
                <a:cubicBezTo>
                  <a:pt x="139813" y="62183"/>
                  <a:pt x="142632" y="64543"/>
                  <a:pt x="145866" y="64543"/>
                </a:cubicBezTo>
                <a:cubicBezTo>
                  <a:pt x="146192" y="64543"/>
                  <a:pt x="146521" y="64519"/>
                  <a:pt x="146853" y="64470"/>
                </a:cubicBezTo>
                <a:cubicBezTo>
                  <a:pt x="148265" y="64336"/>
                  <a:pt x="149542" y="63664"/>
                  <a:pt x="150550" y="62723"/>
                </a:cubicBezTo>
                <a:lnTo>
                  <a:pt x="159557" y="72133"/>
                </a:lnTo>
                <a:cubicBezTo>
                  <a:pt x="157541" y="74015"/>
                  <a:pt x="157608" y="77309"/>
                  <a:pt x="159692" y="79124"/>
                </a:cubicBezTo>
                <a:lnTo>
                  <a:pt x="155390" y="85644"/>
                </a:lnTo>
                <a:cubicBezTo>
                  <a:pt x="154193" y="84847"/>
                  <a:pt x="152849" y="84465"/>
                  <a:pt x="151521" y="84465"/>
                </a:cubicBezTo>
                <a:cubicBezTo>
                  <a:pt x="149268" y="84465"/>
                  <a:pt x="147064" y="85564"/>
                  <a:pt x="145710" y="87594"/>
                </a:cubicBezTo>
                <a:lnTo>
                  <a:pt x="126889" y="76839"/>
                </a:lnTo>
                <a:cubicBezTo>
                  <a:pt x="126956" y="76234"/>
                  <a:pt x="127023" y="75696"/>
                  <a:pt x="126956" y="75158"/>
                </a:cubicBezTo>
                <a:cubicBezTo>
                  <a:pt x="126584" y="72370"/>
                  <a:pt x="124300" y="70857"/>
                  <a:pt x="122015" y="70857"/>
                </a:cubicBezTo>
                <a:cubicBezTo>
                  <a:pt x="120168" y="70857"/>
                  <a:pt x="118319" y="71845"/>
                  <a:pt x="117478" y="73948"/>
                </a:cubicBezTo>
                <a:lnTo>
                  <a:pt x="110622" y="73276"/>
                </a:lnTo>
                <a:cubicBezTo>
                  <a:pt x="110756" y="72671"/>
                  <a:pt x="110823" y="71999"/>
                  <a:pt x="110756" y="71394"/>
                </a:cubicBezTo>
                <a:cubicBezTo>
                  <a:pt x="110387" y="68813"/>
                  <a:pt x="108109" y="66906"/>
                  <a:pt x="105563" y="66906"/>
                </a:cubicBezTo>
                <a:cubicBezTo>
                  <a:pt x="105324" y="66906"/>
                  <a:pt x="105083" y="66923"/>
                  <a:pt x="104841" y="66957"/>
                </a:cubicBezTo>
                <a:cubicBezTo>
                  <a:pt x="104101" y="67025"/>
                  <a:pt x="103362" y="67294"/>
                  <a:pt x="102757" y="67697"/>
                </a:cubicBezTo>
                <a:lnTo>
                  <a:pt x="90456" y="39129"/>
                </a:lnTo>
                <a:cubicBezTo>
                  <a:pt x="96734" y="36513"/>
                  <a:pt x="94677" y="27344"/>
                  <a:pt x="88185" y="27344"/>
                </a:cubicBezTo>
                <a:cubicBezTo>
                  <a:pt x="88005" y="27344"/>
                  <a:pt x="87820" y="27351"/>
                  <a:pt x="87633" y="27365"/>
                </a:cubicBezTo>
                <a:cubicBezTo>
                  <a:pt x="80709" y="27903"/>
                  <a:pt x="79902" y="37784"/>
                  <a:pt x="86692" y="39398"/>
                </a:cubicBezTo>
                <a:lnTo>
                  <a:pt x="86423" y="49144"/>
                </a:lnTo>
                <a:cubicBezTo>
                  <a:pt x="86221" y="49144"/>
                  <a:pt x="86019" y="49144"/>
                  <a:pt x="85885" y="49212"/>
                </a:cubicBezTo>
                <a:cubicBezTo>
                  <a:pt x="83868" y="49480"/>
                  <a:pt x="82255" y="51026"/>
                  <a:pt x="81986" y="53043"/>
                </a:cubicBezTo>
                <a:lnTo>
                  <a:pt x="63568" y="53715"/>
                </a:lnTo>
                <a:lnTo>
                  <a:pt x="63568" y="53446"/>
                </a:lnTo>
                <a:cubicBezTo>
                  <a:pt x="63245" y="51247"/>
                  <a:pt x="61364" y="49607"/>
                  <a:pt x="59186" y="49607"/>
                </a:cubicBezTo>
                <a:cubicBezTo>
                  <a:pt x="59101" y="49607"/>
                  <a:pt x="59016" y="49610"/>
                  <a:pt x="58930" y="49615"/>
                </a:cubicBezTo>
                <a:lnTo>
                  <a:pt x="56308" y="34759"/>
                </a:lnTo>
                <a:cubicBezTo>
                  <a:pt x="60005" y="34222"/>
                  <a:pt x="62627" y="30928"/>
                  <a:pt x="62358" y="27231"/>
                </a:cubicBezTo>
                <a:cubicBezTo>
                  <a:pt x="62030" y="23553"/>
                  <a:pt x="59006" y="20773"/>
                  <a:pt x="55356" y="20773"/>
                </a:cubicBezTo>
                <a:cubicBezTo>
                  <a:pt x="55270" y="20773"/>
                  <a:pt x="55185" y="20775"/>
                  <a:pt x="55098" y="20778"/>
                </a:cubicBezTo>
                <a:lnTo>
                  <a:pt x="55905" y="10225"/>
                </a:lnTo>
                <a:lnTo>
                  <a:pt x="56107" y="10225"/>
                </a:lnTo>
                <a:cubicBezTo>
                  <a:pt x="58863" y="9821"/>
                  <a:pt x="60812" y="7401"/>
                  <a:pt x="60543" y="4645"/>
                </a:cubicBezTo>
                <a:cubicBezTo>
                  <a:pt x="60348" y="1976"/>
                  <a:pt x="58072" y="1"/>
                  <a:pt x="55426" y="1"/>
                </a:cubicBezTo>
                <a:close/>
              </a:path>
            </a:pathLst>
          </a:custGeom>
          <a:solidFill>
            <a:srgbClr val="EB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" name="Google Shape;175;p17"/>
          <p:cNvSpPr txBox="1">
            <a:spLocks noGrp="1"/>
          </p:cNvSpPr>
          <p:nvPr>
            <p:ph type="title"/>
          </p:nvPr>
        </p:nvSpPr>
        <p:spPr>
          <a:xfrm>
            <a:off x="720000" y="538896"/>
            <a:ext cx="7708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">
  <p:cSld name="CUSTOM_5"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Google Shape;177;p18"/>
          <p:cNvSpPr/>
          <p:nvPr/>
        </p:nvSpPr>
        <p:spPr>
          <a:xfrm>
            <a:off x="-588250" y="73007"/>
            <a:ext cx="3689376" cy="1271911"/>
          </a:xfrm>
          <a:custGeom>
            <a:avLst/>
            <a:gdLst/>
            <a:ahLst/>
            <a:cxnLst/>
            <a:rect l="l" t="t" r="r" b="b"/>
            <a:pathLst>
              <a:path w="286109" h="98636" extrusionOk="0">
                <a:moveTo>
                  <a:pt x="55426" y="1"/>
                </a:moveTo>
                <a:cubicBezTo>
                  <a:pt x="55339" y="1"/>
                  <a:pt x="55253" y="3"/>
                  <a:pt x="55166" y="7"/>
                </a:cubicBezTo>
                <a:cubicBezTo>
                  <a:pt x="48713" y="343"/>
                  <a:pt x="48645" y="10023"/>
                  <a:pt x="55300" y="10225"/>
                </a:cubicBezTo>
                <a:lnTo>
                  <a:pt x="54561" y="20845"/>
                </a:lnTo>
                <a:lnTo>
                  <a:pt x="54359" y="20845"/>
                </a:lnTo>
                <a:cubicBezTo>
                  <a:pt x="50595" y="21316"/>
                  <a:pt x="47906" y="24744"/>
                  <a:pt x="48242" y="28508"/>
                </a:cubicBezTo>
                <a:cubicBezTo>
                  <a:pt x="48627" y="32106"/>
                  <a:pt x="51654" y="34844"/>
                  <a:pt x="55208" y="34844"/>
                </a:cubicBezTo>
                <a:cubicBezTo>
                  <a:pt x="55372" y="34844"/>
                  <a:pt x="55537" y="34839"/>
                  <a:pt x="55703" y="34827"/>
                </a:cubicBezTo>
                <a:lnTo>
                  <a:pt x="58325" y="49749"/>
                </a:lnTo>
                <a:cubicBezTo>
                  <a:pt x="56107" y="50153"/>
                  <a:pt x="54561" y="52304"/>
                  <a:pt x="54897" y="54589"/>
                </a:cubicBezTo>
                <a:cubicBezTo>
                  <a:pt x="54964" y="54992"/>
                  <a:pt x="55031" y="55329"/>
                  <a:pt x="55166" y="55665"/>
                </a:cubicBezTo>
                <a:lnTo>
                  <a:pt x="45486" y="59765"/>
                </a:lnTo>
                <a:cubicBezTo>
                  <a:pt x="44175" y="57440"/>
                  <a:pt x="41753" y="56067"/>
                  <a:pt x="39159" y="56067"/>
                </a:cubicBezTo>
                <a:cubicBezTo>
                  <a:pt x="38828" y="56067"/>
                  <a:pt x="38494" y="56089"/>
                  <a:pt x="38159" y="56135"/>
                </a:cubicBezTo>
                <a:cubicBezTo>
                  <a:pt x="37420" y="56270"/>
                  <a:pt x="36613" y="56471"/>
                  <a:pt x="35941" y="56807"/>
                </a:cubicBezTo>
                <a:lnTo>
                  <a:pt x="23707" y="36104"/>
                </a:lnTo>
                <a:cubicBezTo>
                  <a:pt x="27001" y="33818"/>
                  <a:pt x="26597" y="28777"/>
                  <a:pt x="22900" y="27097"/>
                </a:cubicBezTo>
                <a:cubicBezTo>
                  <a:pt x="22205" y="26793"/>
                  <a:pt x="21498" y="26654"/>
                  <a:pt x="20812" y="26654"/>
                </a:cubicBezTo>
                <a:cubicBezTo>
                  <a:pt x="17848" y="26654"/>
                  <a:pt x="15271" y="29254"/>
                  <a:pt x="15708" y="32474"/>
                </a:cubicBezTo>
                <a:cubicBezTo>
                  <a:pt x="15775" y="33348"/>
                  <a:pt x="16111" y="34155"/>
                  <a:pt x="16649" y="34827"/>
                </a:cubicBezTo>
                <a:lnTo>
                  <a:pt x="8179" y="40742"/>
                </a:lnTo>
                <a:cubicBezTo>
                  <a:pt x="7308" y="39708"/>
                  <a:pt x="6256" y="39276"/>
                  <a:pt x="5240" y="39276"/>
                </a:cubicBezTo>
                <a:cubicBezTo>
                  <a:pt x="2490" y="39276"/>
                  <a:pt x="1" y="42436"/>
                  <a:pt x="2062" y="45380"/>
                </a:cubicBezTo>
                <a:cubicBezTo>
                  <a:pt x="2876" y="46551"/>
                  <a:pt x="3989" y="47042"/>
                  <a:pt x="5089" y="47042"/>
                </a:cubicBezTo>
                <a:cubicBezTo>
                  <a:pt x="7714" y="47042"/>
                  <a:pt x="10268" y="44244"/>
                  <a:pt x="8515" y="41213"/>
                </a:cubicBezTo>
                <a:lnTo>
                  <a:pt x="16985" y="35297"/>
                </a:lnTo>
                <a:cubicBezTo>
                  <a:pt x="17983" y="36353"/>
                  <a:pt x="19390" y="36949"/>
                  <a:pt x="20849" y="36949"/>
                </a:cubicBezTo>
                <a:cubicBezTo>
                  <a:pt x="21062" y="36949"/>
                  <a:pt x="21275" y="36936"/>
                  <a:pt x="21489" y="36910"/>
                </a:cubicBezTo>
                <a:cubicBezTo>
                  <a:pt x="22026" y="36776"/>
                  <a:pt x="22631" y="36642"/>
                  <a:pt x="23169" y="36373"/>
                </a:cubicBezTo>
                <a:lnTo>
                  <a:pt x="35403" y="57143"/>
                </a:lnTo>
                <a:cubicBezTo>
                  <a:pt x="31908" y="59227"/>
                  <a:pt x="30832" y="63798"/>
                  <a:pt x="33050" y="67226"/>
                </a:cubicBezTo>
                <a:lnTo>
                  <a:pt x="22497" y="75629"/>
                </a:lnTo>
                <a:cubicBezTo>
                  <a:pt x="21572" y="74125"/>
                  <a:pt x="19962" y="73329"/>
                  <a:pt x="18338" y="73329"/>
                </a:cubicBezTo>
                <a:cubicBezTo>
                  <a:pt x="17130" y="73329"/>
                  <a:pt x="15915" y="73770"/>
                  <a:pt x="14968" y="74688"/>
                </a:cubicBezTo>
                <a:cubicBezTo>
                  <a:pt x="12683" y="76771"/>
                  <a:pt x="12885" y="80468"/>
                  <a:pt x="15372" y="82283"/>
                </a:cubicBezTo>
                <a:lnTo>
                  <a:pt x="10734" y="86989"/>
                </a:lnTo>
                <a:cubicBezTo>
                  <a:pt x="10599" y="86955"/>
                  <a:pt x="10448" y="86938"/>
                  <a:pt x="10297" y="86938"/>
                </a:cubicBezTo>
                <a:cubicBezTo>
                  <a:pt x="10145" y="86938"/>
                  <a:pt x="9994" y="86955"/>
                  <a:pt x="9860" y="86989"/>
                </a:cubicBezTo>
                <a:lnTo>
                  <a:pt x="9860" y="86921"/>
                </a:lnTo>
                <a:cubicBezTo>
                  <a:pt x="7574" y="87190"/>
                  <a:pt x="6768" y="90081"/>
                  <a:pt x="8582" y="91492"/>
                </a:cubicBezTo>
                <a:cubicBezTo>
                  <a:pt x="9051" y="91839"/>
                  <a:pt x="9569" y="91994"/>
                  <a:pt x="10073" y="91994"/>
                </a:cubicBezTo>
                <a:cubicBezTo>
                  <a:pt x="11524" y="91994"/>
                  <a:pt x="12865" y="90718"/>
                  <a:pt x="12616" y="89072"/>
                </a:cubicBezTo>
                <a:cubicBezTo>
                  <a:pt x="12481" y="88266"/>
                  <a:pt x="12011" y="87594"/>
                  <a:pt x="11338" y="87190"/>
                </a:cubicBezTo>
                <a:lnTo>
                  <a:pt x="15842" y="82619"/>
                </a:lnTo>
                <a:cubicBezTo>
                  <a:pt x="16595" y="83050"/>
                  <a:pt x="17434" y="83265"/>
                  <a:pt x="18290" y="83265"/>
                </a:cubicBezTo>
                <a:cubicBezTo>
                  <a:pt x="18504" y="83265"/>
                  <a:pt x="18719" y="83251"/>
                  <a:pt x="18934" y="83224"/>
                </a:cubicBezTo>
                <a:cubicBezTo>
                  <a:pt x="19674" y="83090"/>
                  <a:pt x="20413" y="82821"/>
                  <a:pt x="21018" y="82418"/>
                </a:cubicBezTo>
                <a:lnTo>
                  <a:pt x="25186" y="87123"/>
                </a:lnTo>
                <a:cubicBezTo>
                  <a:pt x="23918" y="88887"/>
                  <a:pt x="25362" y="91102"/>
                  <a:pt x="27182" y="91102"/>
                </a:cubicBezTo>
                <a:cubicBezTo>
                  <a:pt x="27582" y="91102"/>
                  <a:pt x="28001" y="90995"/>
                  <a:pt x="28412" y="90753"/>
                </a:cubicBezTo>
                <a:cubicBezTo>
                  <a:pt x="30658" y="89406"/>
                  <a:pt x="29658" y="86159"/>
                  <a:pt x="27223" y="86159"/>
                </a:cubicBezTo>
                <a:cubicBezTo>
                  <a:pt x="27108" y="86159"/>
                  <a:pt x="26988" y="86167"/>
                  <a:pt x="26866" y="86182"/>
                </a:cubicBezTo>
                <a:cubicBezTo>
                  <a:pt x="26463" y="86249"/>
                  <a:pt x="25992" y="86384"/>
                  <a:pt x="25656" y="86720"/>
                </a:cubicBezTo>
                <a:lnTo>
                  <a:pt x="21556" y="82082"/>
                </a:lnTo>
                <a:cubicBezTo>
                  <a:pt x="22833" y="80939"/>
                  <a:pt x="23438" y="79258"/>
                  <a:pt x="23236" y="77645"/>
                </a:cubicBezTo>
                <a:cubicBezTo>
                  <a:pt x="23169" y="77107"/>
                  <a:pt x="23035" y="76637"/>
                  <a:pt x="22833" y="76234"/>
                </a:cubicBezTo>
                <a:lnTo>
                  <a:pt x="33386" y="67764"/>
                </a:lnTo>
                <a:cubicBezTo>
                  <a:pt x="34804" y="69536"/>
                  <a:pt x="36947" y="70581"/>
                  <a:pt x="39179" y="70581"/>
                </a:cubicBezTo>
                <a:cubicBezTo>
                  <a:pt x="39488" y="70581"/>
                  <a:pt x="39798" y="70561"/>
                  <a:pt x="40108" y="70520"/>
                </a:cubicBezTo>
                <a:cubicBezTo>
                  <a:pt x="45015" y="69915"/>
                  <a:pt x="47839" y="64672"/>
                  <a:pt x="45755" y="60303"/>
                </a:cubicBezTo>
                <a:lnTo>
                  <a:pt x="55434" y="56270"/>
                </a:lnTo>
                <a:cubicBezTo>
                  <a:pt x="56219" y="57598"/>
                  <a:pt x="57709" y="58384"/>
                  <a:pt x="59271" y="58384"/>
                </a:cubicBezTo>
                <a:cubicBezTo>
                  <a:pt x="59448" y="58384"/>
                  <a:pt x="59626" y="58374"/>
                  <a:pt x="59804" y="58353"/>
                </a:cubicBezTo>
                <a:cubicBezTo>
                  <a:pt x="60543" y="58219"/>
                  <a:pt x="61283" y="57950"/>
                  <a:pt x="61888" y="57480"/>
                </a:cubicBezTo>
                <a:lnTo>
                  <a:pt x="70492" y="67361"/>
                </a:lnTo>
                <a:cubicBezTo>
                  <a:pt x="67467" y="69713"/>
                  <a:pt x="66996" y="74083"/>
                  <a:pt x="69282" y="77175"/>
                </a:cubicBezTo>
                <a:cubicBezTo>
                  <a:pt x="70672" y="78963"/>
                  <a:pt x="72767" y="79905"/>
                  <a:pt x="74887" y="79905"/>
                </a:cubicBezTo>
                <a:cubicBezTo>
                  <a:pt x="76353" y="79905"/>
                  <a:pt x="77831" y="79454"/>
                  <a:pt x="79096" y="78519"/>
                </a:cubicBezTo>
                <a:cubicBezTo>
                  <a:pt x="82188" y="76301"/>
                  <a:pt x="82927" y="71932"/>
                  <a:pt x="80709" y="68772"/>
                </a:cubicBezTo>
                <a:cubicBezTo>
                  <a:pt x="79330" y="66808"/>
                  <a:pt x="77145" y="65753"/>
                  <a:pt x="74931" y="65753"/>
                </a:cubicBezTo>
                <a:cubicBezTo>
                  <a:pt x="73583" y="65753"/>
                  <a:pt x="72224" y="66144"/>
                  <a:pt x="71029" y="66957"/>
                </a:cubicBezTo>
                <a:lnTo>
                  <a:pt x="62358" y="57076"/>
                </a:lnTo>
                <a:cubicBezTo>
                  <a:pt x="63097" y="56337"/>
                  <a:pt x="63568" y="55396"/>
                  <a:pt x="63702" y="54320"/>
                </a:cubicBezTo>
                <a:lnTo>
                  <a:pt x="81986" y="53648"/>
                </a:lnTo>
                <a:cubicBezTo>
                  <a:pt x="81986" y="53850"/>
                  <a:pt x="81986" y="54119"/>
                  <a:pt x="81986" y="54387"/>
                </a:cubicBezTo>
                <a:cubicBezTo>
                  <a:pt x="82336" y="56833"/>
                  <a:pt x="84416" y="58314"/>
                  <a:pt x="86549" y="58314"/>
                </a:cubicBezTo>
                <a:cubicBezTo>
                  <a:pt x="87700" y="58314"/>
                  <a:pt x="88865" y="57884"/>
                  <a:pt x="89784" y="56942"/>
                </a:cubicBezTo>
                <a:cubicBezTo>
                  <a:pt x="92472" y="54186"/>
                  <a:pt x="90792" y="49615"/>
                  <a:pt x="87028" y="49212"/>
                </a:cubicBezTo>
                <a:lnTo>
                  <a:pt x="87296" y="39532"/>
                </a:lnTo>
                <a:cubicBezTo>
                  <a:pt x="87599" y="39566"/>
                  <a:pt x="87885" y="39582"/>
                  <a:pt x="88162" y="39582"/>
                </a:cubicBezTo>
                <a:cubicBezTo>
                  <a:pt x="88439" y="39582"/>
                  <a:pt x="88708" y="39566"/>
                  <a:pt x="88977" y="39532"/>
                </a:cubicBezTo>
                <a:cubicBezTo>
                  <a:pt x="89313" y="39465"/>
                  <a:pt x="89649" y="39398"/>
                  <a:pt x="89918" y="39330"/>
                </a:cubicBezTo>
                <a:lnTo>
                  <a:pt x="102286" y="68033"/>
                </a:lnTo>
                <a:cubicBezTo>
                  <a:pt x="99598" y="70251"/>
                  <a:pt x="99732" y="74352"/>
                  <a:pt x="102555" y="76368"/>
                </a:cubicBezTo>
                <a:cubicBezTo>
                  <a:pt x="103482" y="77030"/>
                  <a:pt x="104531" y="77337"/>
                  <a:pt x="105563" y="77337"/>
                </a:cubicBezTo>
                <a:cubicBezTo>
                  <a:pt x="107677" y="77337"/>
                  <a:pt x="109719" y="76049"/>
                  <a:pt x="110487" y="73881"/>
                </a:cubicBezTo>
                <a:lnTo>
                  <a:pt x="117276" y="74553"/>
                </a:lnTo>
                <a:cubicBezTo>
                  <a:pt x="117075" y="75158"/>
                  <a:pt x="117075" y="75830"/>
                  <a:pt x="117142" y="76503"/>
                </a:cubicBezTo>
                <a:cubicBezTo>
                  <a:pt x="117344" y="78116"/>
                  <a:pt x="118352" y="79527"/>
                  <a:pt x="119898" y="80267"/>
                </a:cubicBezTo>
                <a:lnTo>
                  <a:pt x="116335" y="88199"/>
                </a:lnTo>
                <a:cubicBezTo>
                  <a:pt x="115955" y="88102"/>
                  <a:pt x="115593" y="88057"/>
                  <a:pt x="115251" y="88057"/>
                </a:cubicBezTo>
                <a:cubicBezTo>
                  <a:pt x="111294" y="88057"/>
                  <a:pt x="109977" y="94035"/>
                  <a:pt x="114184" y="95458"/>
                </a:cubicBezTo>
                <a:cubicBezTo>
                  <a:pt x="114653" y="95617"/>
                  <a:pt x="115101" y="95689"/>
                  <a:pt x="115523" y="95689"/>
                </a:cubicBezTo>
                <a:cubicBezTo>
                  <a:pt x="119218" y="95689"/>
                  <a:pt x="120915" y="90150"/>
                  <a:pt x="116873" y="88400"/>
                </a:cubicBezTo>
                <a:lnTo>
                  <a:pt x="120436" y="80468"/>
                </a:lnTo>
                <a:cubicBezTo>
                  <a:pt x="120978" y="80649"/>
                  <a:pt x="121525" y="80735"/>
                  <a:pt x="122061" y="80735"/>
                </a:cubicBezTo>
                <a:cubicBezTo>
                  <a:pt x="124119" y="80735"/>
                  <a:pt x="126008" y="79470"/>
                  <a:pt x="126754" y="77444"/>
                </a:cubicBezTo>
                <a:lnTo>
                  <a:pt x="145441" y="88199"/>
                </a:lnTo>
                <a:cubicBezTo>
                  <a:pt x="142736" y="92995"/>
                  <a:pt x="146330" y="98635"/>
                  <a:pt x="151491" y="98635"/>
                </a:cubicBezTo>
                <a:cubicBezTo>
                  <a:pt x="151972" y="98635"/>
                  <a:pt x="152466" y="98586"/>
                  <a:pt x="152970" y="98483"/>
                </a:cubicBezTo>
                <a:cubicBezTo>
                  <a:pt x="158885" y="97273"/>
                  <a:pt x="160700" y="89677"/>
                  <a:pt x="155928" y="85980"/>
                </a:cubicBezTo>
                <a:lnTo>
                  <a:pt x="160162" y="79527"/>
                </a:lnTo>
                <a:cubicBezTo>
                  <a:pt x="160991" y="80094"/>
                  <a:pt x="161918" y="80356"/>
                  <a:pt x="162828" y="80356"/>
                </a:cubicBezTo>
                <a:cubicBezTo>
                  <a:pt x="164944" y="80356"/>
                  <a:pt x="166972" y="78940"/>
                  <a:pt x="167489" y="76637"/>
                </a:cubicBezTo>
                <a:lnTo>
                  <a:pt x="181337" y="80468"/>
                </a:lnTo>
                <a:cubicBezTo>
                  <a:pt x="179159" y="85197"/>
                  <a:pt x="182798" y="90386"/>
                  <a:pt x="187722" y="90386"/>
                </a:cubicBezTo>
                <a:cubicBezTo>
                  <a:pt x="188118" y="90386"/>
                  <a:pt x="188522" y="90352"/>
                  <a:pt x="188932" y="90282"/>
                </a:cubicBezTo>
                <a:cubicBezTo>
                  <a:pt x="194512" y="89341"/>
                  <a:pt x="196730" y="82552"/>
                  <a:pt x="192831" y="78452"/>
                </a:cubicBezTo>
                <a:lnTo>
                  <a:pt x="203183" y="70318"/>
                </a:lnTo>
                <a:cubicBezTo>
                  <a:pt x="204490" y="72160"/>
                  <a:pt x="206637" y="73267"/>
                  <a:pt x="208929" y="73267"/>
                </a:cubicBezTo>
                <a:cubicBezTo>
                  <a:pt x="209230" y="73267"/>
                  <a:pt x="209533" y="73248"/>
                  <a:pt x="209838" y="73209"/>
                </a:cubicBezTo>
                <a:cubicBezTo>
                  <a:pt x="210779" y="73074"/>
                  <a:pt x="211720" y="72738"/>
                  <a:pt x="212594" y="72200"/>
                </a:cubicBezTo>
                <a:lnTo>
                  <a:pt x="218374" y="82888"/>
                </a:lnTo>
                <a:cubicBezTo>
                  <a:pt x="214161" y="85618"/>
                  <a:pt x="216601" y="91701"/>
                  <a:pt x="220885" y="91701"/>
                </a:cubicBezTo>
                <a:cubicBezTo>
                  <a:pt x="221454" y="91701"/>
                  <a:pt x="222054" y="91594"/>
                  <a:pt x="222677" y="91358"/>
                </a:cubicBezTo>
                <a:cubicBezTo>
                  <a:pt x="227798" y="89438"/>
                  <a:pt x="226213" y="82092"/>
                  <a:pt x="221116" y="82092"/>
                </a:cubicBezTo>
                <a:cubicBezTo>
                  <a:pt x="220861" y="82092"/>
                  <a:pt x="220596" y="82110"/>
                  <a:pt x="220324" y="82149"/>
                </a:cubicBezTo>
                <a:cubicBezTo>
                  <a:pt x="219853" y="82216"/>
                  <a:pt x="219383" y="82351"/>
                  <a:pt x="218912" y="82552"/>
                </a:cubicBezTo>
                <a:lnTo>
                  <a:pt x="213131" y="71864"/>
                </a:lnTo>
                <a:cubicBezTo>
                  <a:pt x="216089" y="69646"/>
                  <a:pt x="216828" y="65479"/>
                  <a:pt x="214812" y="62319"/>
                </a:cubicBezTo>
                <a:lnTo>
                  <a:pt x="240960" y="47531"/>
                </a:lnTo>
                <a:cubicBezTo>
                  <a:pt x="242347" y="51556"/>
                  <a:pt x="246083" y="53914"/>
                  <a:pt x="249953" y="53914"/>
                </a:cubicBezTo>
                <a:cubicBezTo>
                  <a:pt x="251900" y="53914"/>
                  <a:pt x="253882" y="53317"/>
                  <a:pt x="255614" y="52035"/>
                </a:cubicBezTo>
                <a:lnTo>
                  <a:pt x="265966" y="67495"/>
                </a:lnTo>
                <a:cubicBezTo>
                  <a:pt x="262807" y="69041"/>
                  <a:pt x="261933" y="73142"/>
                  <a:pt x="264084" y="75898"/>
                </a:cubicBezTo>
                <a:cubicBezTo>
                  <a:pt x="265166" y="77284"/>
                  <a:pt x="266758" y="77973"/>
                  <a:pt x="268365" y="77973"/>
                </a:cubicBezTo>
                <a:cubicBezTo>
                  <a:pt x="269952" y="77973"/>
                  <a:pt x="271552" y="77301"/>
                  <a:pt x="272688" y="75965"/>
                </a:cubicBezTo>
                <a:lnTo>
                  <a:pt x="278872" y="82888"/>
                </a:lnTo>
                <a:cubicBezTo>
                  <a:pt x="278267" y="83561"/>
                  <a:pt x="277998" y="84434"/>
                  <a:pt x="278065" y="85375"/>
                </a:cubicBezTo>
                <a:cubicBezTo>
                  <a:pt x="278313" y="87028"/>
                  <a:pt x="279704" y="87995"/>
                  <a:pt x="281114" y="87995"/>
                </a:cubicBezTo>
                <a:cubicBezTo>
                  <a:pt x="281998" y="87995"/>
                  <a:pt x="282889" y="87616"/>
                  <a:pt x="283510" y="86787"/>
                </a:cubicBezTo>
                <a:cubicBezTo>
                  <a:pt x="285104" y="84747"/>
                  <a:pt x="283554" y="81921"/>
                  <a:pt x="281096" y="81921"/>
                </a:cubicBezTo>
                <a:cubicBezTo>
                  <a:pt x="280963" y="81921"/>
                  <a:pt x="280826" y="81930"/>
                  <a:pt x="280687" y="81947"/>
                </a:cubicBezTo>
                <a:cubicBezTo>
                  <a:pt x="280216" y="82014"/>
                  <a:pt x="279746" y="82216"/>
                  <a:pt x="279343" y="82485"/>
                </a:cubicBezTo>
                <a:lnTo>
                  <a:pt x="273024" y="75494"/>
                </a:lnTo>
                <a:cubicBezTo>
                  <a:pt x="274368" y="73478"/>
                  <a:pt x="274234" y="70856"/>
                  <a:pt x="272688" y="68974"/>
                </a:cubicBezTo>
                <a:lnTo>
                  <a:pt x="279679" y="64201"/>
                </a:lnTo>
                <a:cubicBezTo>
                  <a:pt x="280351" y="65042"/>
                  <a:pt x="281190" y="65395"/>
                  <a:pt x="282008" y="65395"/>
                </a:cubicBezTo>
                <a:cubicBezTo>
                  <a:pt x="284131" y="65395"/>
                  <a:pt x="286109" y="63017"/>
                  <a:pt x="284653" y="60639"/>
                </a:cubicBezTo>
                <a:cubicBezTo>
                  <a:pt x="284007" y="59639"/>
                  <a:pt x="283084" y="59220"/>
                  <a:pt x="282169" y="59220"/>
                </a:cubicBezTo>
                <a:cubicBezTo>
                  <a:pt x="280132" y="59220"/>
                  <a:pt x="278136" y="61298"/>
                  <a:pt x="279343" y="63664"/>
                </a:cubicBezTo>
                <a:lnTo>
                  <a:pt x="272285" y="68503"/>
                </a:lnTo>
                <a:cubicBezTo>
                  <a:pt x="271201" y="67467"/>
                  <a:pt x="269788" y="66926"/>
                  <a:pt x="268346" y="66926"/>
                </a:cubicBezTo>
                <a:cubicBezTo>
                  <a:pt x="267729" y="66926"/>
                  <a:pt x="267107" y="67025"/>
                  <a:pt x="266504" y="67226"/>
                </a:cubicBezTo>
                <a:lnTo>
                  <a:pt x="256085" y="51699"/>
                </a:lnTo>
                <a:cubicBezTo>
                  <a:pt x="261664" y="46993"/>
                  <a:pt x="260118" y="38120"/>
                  <a:pt x="253396" y="35499"/>
                </a:cubicBezTo>
                <a:cubicBezTo>
                  <a:pt x="252239" y="35052"/>
                  <a:pt x="251075" y="34846"/>
                  <a:pt x="249944" y="34846"/>
                </a:cubicBezTo>
                <a:cubicBezTo>
                  <a:pt x="244434" y="34846"/>
                  <a:pt x="239709" y="39749"/>
                  <a:pt x="240490" y="45716"/>
                </a:cubicBezTo>
                <a:cubicBezTo>
                  <a:pt x="240557" y="46119"/>
                  <a:pt x="240691" y="46523"/>
                  <a:pt x="240759" y="46926"/>
                </a:cubicBezTo>
                <a:lnTo>
                  <a:pt x="214409" y="61849"/>
                </a:lnTo>
                <a:cubicBezTo>
                  <a:pt x="213088" y="60126"/>
                  <a:pt x="211081" y="59140"/>
                  <a:pt x="208974" y="59140"/>
                </a:cubicBezTo>
                <a:cubicBezTo>
                  <a:pt x="208614" y="59140"/>
                  <a:pt x="208251" y="59168"/>
                  <a:pt x="207888" y="59227"/>
                </a:cubicBezTo>
                <a:cubicBezTo>
                  <a:pt x="206342" y="59429"/>
                  <a:pt x="204931" y="60168"/>
                  <a:pt x="203788" y="61311"/>
                </a:cubicBezTo>
                <a:lnTo>
                  <a:pt x="180933" y="46052"/>
                </a:lnTo>
                <a:cubicBezTo>
                  <a:pt x="181605" y="42960"/>
                  <a:pt x="179723" y="40003"/>
                  <a:pt x="176698" y="39263"/>
                </a:cubicBezTo>
                <a:cubicBezTo>
                  <a:pt x="176242" y="39151"/>
                  <a:pt x="175785" y="39098"/>
                  <a:pt x="175335" y="39098"/>
                </a:cubicBezTo>
                <a:cubicBezTo>
                  <a:pt x="172810" y="39098"/>
                  <a:pt x="170527" y="40785"/>
                  <a:pt x="169842" y="43296"/>
                </a:cubicBezTo>
                <a:cubicBezTo>
                  <a:pt x="169035" y="46321"/>
                  <a:pt x="170716" y="49413"/>
                  <a:pt x="173674" y="50287"/>
                </a:cubicBezTo>
                <a:cubicBezTo>
                  <a:pt x="174217" y="50448"/>
                  <a:pt x="174768" y="50524"/>
                  <a:pt x="175311" y="50524"/>
                </a:cubicBezTo>
                <a:cubicBezTo>
                  <a:pt x="177720" y="50524"/>
                  <a:pt x="179976" y="49016"/>
                  <a:pt x="180799" y="46657"/>
                </a:cubicBezTo>
                <a:lnTo>
                  <a:pt x="203385" y="61782"/>
                </a:lnTo>
                <a:cubicBezTo>
                  <a:pt x="202175" y="63260"/>
                  <a:pt x="201637" y="65210"/>
                  <a:pt x="201906" y="67159"/>
                </a:cubicBezTo>
                <a:cubicBezTo>
                  <a:pt x="201973" y="68100"/>
                  <a:pt x="202309" y="68974"/>
                  <a:pt x="202780" y="69781"/>
                </a:cubicBezTo>
                <a:lnTo>
                  <a:pt x="192428" y="78049"/>
                </a:lnTo>
                <a:cubicBezTo>
                  <a:pt x="191046" y="76856"/>
                  <a:pt x="189369" y="76287"/>
                  <a:pt x="187719" y="76287"/>
                </a:cubicBezTo>
                <a:cubicBezTo>
                  <a:pt x="185275" y="76287"/>
                  <a:pt x="182889" y="77536"/>
                  <a:pt x="181605" y="79863"/>
                </a:cubicBezTo>
                <a:lnTo>
                  <a:pt x="167557" y="76032"/>
                </a:lnTo>
                <a:cubicBezTo>
                  <a:pt x="167557" y="75696"/>
                  <a:pt x="167557" y="75293"/>
                  <a:pt x="167557" y="74956"/>
                </a:cubicBezTo>
                <a:cubicBezTo>
                  <a:pt x="167422" y="74150"/>
                  <a:pt x="167086" y="73410"/>
                  <a:pt x="166615" y="72738"/>
                </a:cubicBezTo>
                <a:lnTo>
                  <a:pt x="180395" y="63260"/>
                </a:lnTo>
                <a:cubicBezTo>
                  <a:pt x="181318" y="65203"/>
                  <a:pt x="182951" y="66031"/>
                  <a:pt x="184581" y="66031"/>
                </a:cubicBezTo>
                <a:cubicBezTo>
                  <a:pt x="187465" y="66031"/>
                  <a:pt x="190342" y="63439"/>
                  <a:pt x="189268" y="59832"/>
                </a:cubicBezTo>
                <a:cubicBezTo>
                  <a:pt x="188565" y="57468"/>
                  <a:pt x="186683" y="56412"/>
                  <a:pt x="184792" y="56412"/>
                </a:cubicBezTo>
                <a:cubicBezTo>
                  <a:pt x="182167" y="56412"/>
                  <a:pt x="179523" y="58449"/>
                  <a:pt x="179992" y="61849"/>
                </a:cubicBezTo>
                <a:cubicBezTo>
                  <a:pt x="179992" y="62185"/>
                  <a:pt x="180059" y="62454"/>
                  <a:pt x="180194" y="62723"/>
                </a:cubicBezTo>
                <a:lnTo>
                  <a:pt x="166212" y="72268"/>
                </a:lnTo>
                <a:cubicBezTo>
                  <a:pt x="165263" y="71318"/>
                  <a:pt x="164013" y="70820"/>
                  <a:pt x="162767" y="70820"/>
                </a:cubicBezTo>
                <a:cubicBezTo>
                  <a:pt x="161806" y="70820"/>
                  <a:pt x="160847" y="71116"/>
                  <a:pt x="160028" y="71730"/>
                </a:cubicBezTo>
                <a:lnTo>
                  <a:pt x="150953" y="62319"/>
                </a:lnTo>
                <a:cubicBezTo>
                  <a:pt x="154760" y="57922"/>
                  <a:pt x="151645" y="51216"/>
                  <a:pt x="145989" y="51216"/>
                </a:cubicBezTo>
                <a:cubicBezTo>
                  <a:pt x="145853" y="51216"/>
                  <a:pt x="145715" y="51220"/>
                  <a:pt x="145576" y="51228"/>
                </a:cubicBezTo>
                <a:lnTo>
                  <a:pt x="144030" y="40473"/>
                </a:lnTo>
                <a:lnTo>
                  <a:pt x="144299" y="40473"/>
                </a:lnTo>
                <a:cubicBezTo>
                  <a:pt x="146853" y="40204"/>
                  <a:pt x="148735" y="38053"/>
                  <a:pt x="148668" y="35499"/>
                </a:cubicBezTo>
                <a:cubicBezTo>
                  <a:pt x="148533" y="32945"/>
                  <a:pt x="146450" y="30995"/>
                  <a:pt x="143895" y="30995"/>
                </a:cubicBezTo>
                <a:cubicBezTo>
                  <a:pt x="137913" y="30995"/>
                  <a:pt x="137375" y="39935"/>
                  <a:pt x="143492" y="40473"/>
                </a:cubicBezTo>
                <a:lnTo>
                  <a:pt x="144971" y="51295"/>
                </a:lnTo>
                <a:cubicBezTo>
                  <a:pt x="141341" y="51833"/>
                  <a:pt x="138787" y="55194"/>
                  <a:pt x="139324" y="58824"/>
                </a:cubicBezTo>
                <a:cubicBezTo>
                  <a:pt x="139813" y="62183"/>
                  <a:pt x="142632" y="64543"/>
                  <a:pt x="145866" y="64543"/>
                </a:cubicBezTo>
                <a:cubicBezTo>
                  <a:pt x="146192" y="64543"/>
                  <a:pt x="146521" y="64519"/>
                  <a:pt x="146853" y="64470"/>
                </a:cubicBezTo>
                <a:cubicBezTo>
                  <a:pt x="148265" y="64336"/>
                  <a:pt x="149542" y="63664"/>
                  <a:pt x="150550" y="62723"/>
                </a:cubicBezTo>
                <a:lnTo>
                  <a:pt x="159557" y="72133"/>
                </a:lnTo>
                <a:cubicBezTo>
                  <a:pt x="157541" y="74015"/>
                  <a:pt x="157608" y="77309"/>
                  <a:pt x="159692" y="79124"/>
                </a:cubicBezTo>
                <a:lnTo>
                  <a:pt x="155390" y="85644"/>
                </a:lnTo>
                <a:cubicBezTo>
                  <a:pt x="154193" y="84847"/>
                  <a:pt x="152849" y="84465"/>
                  <a:pt x="151521" y="84465"/>
                </a:cubicBezTo>
                <a:cubicBezTo>
                  <a:pt x="149268" y="84465"/>
                  <a:pt x="147064" y="85564"/>
                  <a:pt x="145710" y="87594"/>
                </a:cubicBezTo>
                <a:lnTo>
                  <a:pt x="126889" y="76839"/>
                </a:lnTo>
                <a:cubicBezTo>
                  <a:pt x="126956" y="76234"/>
                  <a:pt x="127023" y="75696"/>
                  <a:pt x="126956" y="75158"/>
                </a:cubicBezTo>
                <a:cubicBezTo>
                  <a:pt x="126584" y="72370"/>
                  <a:pt x="124300" y="70857"/>
                  <a:pt x="122015" y="70857"/>
                </a:cubicBezTo>
                <a:cubicBezTo>
                  <a:pt x="120168" y="70857"/>
                  <a:pt x="118319" y="71845"/>
                  <a:pt x="117478" y="73948"/>
                </a:cubicBezTo>
                <a:lnTo>
                  <a:pt x="110622" y="73276"/>
                </a:lnTo>
                <a:cubicBezTo>
                  <a:pt x="110756" y="72671"/>
                  <a:pt x="110823" y="71999"/>
                  <a:pt x="110756" y="71394"/>
                </a:cubicBezTo>
                <a:cubicBezTo>
                  <a:pt x="110387" y="68813"/>
                  <a:pt x="108109" y="66906"/>
                  <a:pt x="105563" y="66906"/>
                </a:cubicBezTo>
                <a:cubicBezTo>
                  <a:pt x="105324" y="66906"/>
                  <a:pt x="105083" y="66923"/>
                  <a:pt x="104841" y="66957"/>
                </a:cubicBezTo>
                <a:cubicBezTo>
                  <a:pt x="104101" y="67025"/>
                  <a:pt x="103362" y="67294"/>
                  <a:pt x="102757" y="67697"/>
                </a:cubicBezTo>
                <a:lnTo>
                  <a:pt x="90456" y="39129"/>
                </a:lnTo>
                <a:cubicBezTo>
                  <a:pt x="96734" y="36513"/>
                  <a:pt x="94677" y="27344"/>
                  <a:pt x="88185" y="27344"/>
                </a:cubicBezTo>
                <a:cubicBezTo>
                  <a:pt x="88005" y="27344"/>
                  <a:pt x="87820" y="27351"/>
                  <a:pt x="87633" y="27365"/>
                </a:cubicBezTo>
                <a:cubicBezTo>
                  <a:pt x="80709" y="27903"/>
                  <a:pt x="79902" y="37784"/>
                  <a:pt x="86692" y="39398"/>
                </a:cubicBezTo>
                <a:lnTo>
                  <a:pt x="86423" y="49144"/>
                </a:lnTo>
                <a:cubicBezTo>
                  <a:pt x="86221" y="49144"/>
                  <a:pt x="86019" y="49144"/>
                  <a:pt x="85885" y="49212"/>
                </a:cubicBezTo>
                <a:cubicBezTo>
                  <a:pt x="83868" y="49480"/>
                  <a:pt x="82255" y="51026"/>
                  <a:pt x="81986" y="53043"/>
                </a:cubicBezTo>
                <a:lnTo>
                  <a:pt x="63568" y="53715"/>
                </a:lnTo>
                <a:lnTo>
                  <a:pt x="63568" y="53446"/>
                </a:lnTo>
                <a:cubicBezTo>
                  <a:pt x="63245" y="51247"/>
                  <a:pt x="61364" y="49607"/>
                  <a:pt x="59186" y="49607"/>
                </a:cubicBezTo>
                <a:cubicBezTo>
                  <a:pt x="59101" y="49607"/>
                  <a:pt x="59016" y="49610"/>
                  <a:pt x="58930" y="49615"/>
                </a:cubicBezTo>
                <a:lnTo>
                  <a:pt x="56308" y="34759"/>
                </a:lnTo>
                <a:cubicBezTo>
                  <a:pt x="60005" y="34222"/>
                  <a:pt x="62627" y="30928"/>
                  <a:pt x="62358" y="27231"/>
                </a:cubicBezTo>
                <a:cubicBezTo>
                  <a:pt x="62030" y="23553"/>
                  <a:pt x="59006" y="20773"/>
                  <a:pt x="55356" y="20773"/>
                </a:cubicBezTo>
                <a:cubicBezTo>
                  <a:pt x="55270" y="20773"/>
                  <a:pt x="55185" y="20775"/>
                  <a:pt x="55098" y="20778"/>
                </a:cubicBezTo>
                <a:lnTo>
                  <a:pt x="55905" y="10225"/>
                </a:lnTo>
                <a:lnTo>
                  <a:pt x="56107" y="10225"/>
                </a:lnTo>
                <a:cubicBezTo>
                  <a:pt x="58863" y="9821"/>
                  <a:pt x="60812" y="7401"/>
                  <a:pt x="60543" y="4645"/>
                </a:cubicBezTo>
                <a:cubicBezTo>
                  <a:pt x="60348" y="1976"/>
                  <a:pt x="58072" y="1"/>
                  <a:pt x="55426" y="1"/>
                </a:cubicBezTo>
                <a:close/>
              </a:path>
            </a:pathLst>
          </a:custGeom>
          <a:solidFill>
            <a:srgbClr val="EB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8" name="Google Shape;178;p18"/>
          <p:cNvGrpSpPr/>
          <p:nvPr/>
        </p:nvGrpSpPr>
        <p:grpSpPr>
          <a:xfrm rot="-5400000">
            <a:off x="7822832" y="1160396"/>
            <a:ext cx="868777" cy="1416509"/>
            <a:chOff x="-1644142" y="2405317"/>
            <a:chExt cx="868777" cy="1416509"/>
          </a:xfrm>
        </p:grpSpPr>
        <p:sp>
          <p:nvSpPr>
            <p:cNvPr id="179" name="Google Shape;179;p18"/>
            <p:cNvSpPr/>
            <p:nvPr/>
          </p:nvSpPr>
          <p:spPr>
            <a:xfrm>
              <a:off x="-1495668" y="2894722"/>
              <a:ext cx="147430" cy="427441"/>
            </a:xfrm>
            <a:custGeom>
              <a:avLst/>
              <a:gdLst/>
              <a:ahLst/>
              <a:cxnLst/>
              <a:rect l="l" t="t" r="r" b="b"/>
              <a:pathLst>
                <a:path w="21328" h="61836" extrusionOk="0">
                  <a:moveTo>
                    <a:pt x="1862" y="1"/>
                  </a:moveTo>
                  <a:cubicBezTo>
                    <a:pt x="1289" y="144"/>
                    <a:pt x="717" y="430"/>
                    <a:pt x="1" y="430"/>
                  </a:cubicBezTo>
                  <a:lnTo>
                    <a:pt x="19467" y="61835"/>
                  </a:lnTo>
                  <a:cubicBezTo>
                    <a:pt x="20040" y="61549"/>
                    <a:pt x="20612" y="61406"/>
                    <a:pt x="21328" y="61263"/>
                  </a:cubicBezTo>
                  <a:lnTo>
                    <a:pt x="1862" y="1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18"/>
            <p:cNvSpPr/>
            <p:nvPr/>
          </p:nvSpPr>
          <p:spPr>
            <a:xfrm>
              <a:off x="-1490719" y="2483124"/>
              <a:ext cx="129623" cy="297825"/>
            </a:xfrm>
            <a:custGeom>
              <a:avLst/>
              <a:gdLst/>
              <a:ahLst/>
              <a:cxnLst/>
              <a:rect l="l" t="t" r="r" b="b"/>
              <a:pathLst>
                <a:path w="18752" h="43085" extrusionOk="0">
                  <a:moveTo>
                    <a:pt x="17177" y="1"/>
                  </a:moveTo>
                  <a:lnTo>
                    <a:pt x="1" y="42512"/>
                  </a:lnTo>
                  <a:cubicBezTo>
                    <a:pt x="573" y="42655"/>
                    <a:pt x="1146" y="42798"/>
                    <a:pt x="1718" y="43084"/>
                  </a:cubicBezTo>
                  <a:lnTo>
                    <a:pt x="18751" y="716"/>
                  </a:lnTo>
                  <a:lnTo>
                    <a:pt x="17177" y="1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18"/>
            <p:cNvSpPr/>
            <p:nvPr/>
          </p:nvSpPr>
          <p:spPr>
            <a:xfrm>
              <a:off x="-1482804" y="3490358"/>
              <a:ext cx="105879" cy="144464"/>
            </a:xfrm>
            <a:custGeom>
              <a:avLst/>
              <a:gdLst/>
              <a:ahLst/>
              <a:cxnLst/>
              <a:rect l="l" t="t" r="r" b="b"/>
              <a:pathLst>
                <a:path w="15317" h="20899" extrusionOk="0">
                  <a:moveTo>
                    <a:pt x="14028" y="0"/>
                  </a:moveTo>
                  <a:lnTo>
                    <a:pt x="1" y="20182"/>
                  </a:lnTo>
                  <a:cubicBezTo>
                    <a:pt x="573" y="20326"/>
                    <a:pt x="1146" y="20469"/>
                    <a:pt x="1718" y="20898"/>
                  </a:cubicBezTo>
                  <a:lnTo>
                    <a:pt x="15316" y="1432"/>
                  </a:lnTo>
                  <a:cubicBezTo>
                    <a:pt x="14887" y="1002"/>
                    <a:pt x="14457" y="573"/>
                    <a:pt x="14028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18"/>
            <p:cNvSpPr/>
            <p:nvPr/>
          </p:nvSpPr>
          <p:spPr>
            <a:xfrm>
              <a:off x="-1251276" y="3470567"/>
              <a:ext cx="156333" cy="123685"/>
            </a:xfrm>
            <a:custGeom>
              <a:avLst/>
              <a:gdLst/>
              <a:ahLst/>
              <a:cxnLst/>
              <a:rect l="l" t="t" r="r" b="b"/>
              <a:pathLst>
                <a:path w="22616" h="17893" extrusionOk="0">
                  <a:moveTo>
                    <a:pt x="1288" y="1"/>
                  </a:moveTo>
                  <a:cubicBezTo>
                    <a:pt x="859" y="430"/>
                    <a:pt x="573" y="859"/>
                    <a:pt x="0" y="1289"/>
                  </a:cubicBezTo>
                  <a:lnTo>
                    <a:pt x="21470" y="17893"/>
                  </a:lnTo>
                  <a:lnTo>
                    <a:pt x="22615" y="16461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18"/>
            <p:cNvSpPr/>
            <p:nvPr/>
          </p:nvSpPr>
          <p:spPr>
            <a:xfrm>
              <a:off x="-1238419" y="3286536"/>
              <a:ext cx="197891" cy="95980"/>
            </a:xfrm>
            <a:custGeom>
              <a:avLst/>
              <a:gdLst/>
              <a:ahLst/>
              <a:cxnLst/>
              <a:rect l="l" t="t" r="r" b="b"/>
              <a:pathLst>
                <a:path w="28628" h="13885" extrusionOk="0">
                  <a:moveTo>
                    <a:pt x="27769" y="1"/>
                  </a:moveTo>
                  <a:lnTo>
                    <a:pt x="1" y="12024"/>
                  </a:lnTo>
                  <a:cubicBezTo>
                    <a:pt x="287" y="12596"/>
                    <a:pt x="430" y="13169"/>
                    <a:pt x="717" y="13885"/>
                  </a:cubicBezTo>
                  <a:lnTo>
                    <a:pt x="28628" y="1575"/>
                  </a:lnTo>
                  <a:cubicBezTo>
                    <a:pt x="28341" y="1146"/>
                    <a:pt x="28055" y="573"/>
                    <a:pt x="27769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18"/>
            <p:cNvSpPr/>
            <p:nvPr/>
          </p:nvSpPr>
          <p:spPr>
            <a:xfrm>
              <a:off x="-1587680" y="3226183"/>
              <a:ext cx="181073" cy="132589"/>
            </a:xfrm>
            <a:custGeom>
              <a:avLst/>
              <a:gdLst/>
              <a:ahLst/>
              <a:cxnLst/>
              <a:rect l="l" t="t" r="r" b="b"/>
              <a:pathLst>
                <a:path w="26195" h="19181" extrusionOk="0">
                  <a:moveTo>
                    <a:pt x="1145" y="0"/>
                  </a:moveTo>
                  <a:lnTo>
                    <a:pt x="0" y="1432"/>
                  </a:lnTo>
                  <a:lnTo>
                    <a:pt x="25192" y="19180"/>
                  </a:lnTo>
                  <a:cubicBezTo>
                    <a:pt x="25478" y="18751"/>
                    <a:pt x="25765" y="18322"/>
                    <a:pt x="26194" y="17892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18"/>
            <p:cNvSpPr/>
            <p:nvPr/>
          </p:nvSpPr>
          <p:spPr>
            <a:xfrm>
              <a:off x="-1119683" y="2909563"/>
              <a:ext cx="129616" cy="237472"/>
            </a:xfrm>
            <a:custGeom>
              <a:avLst/>
              <a:gdLst/>
              <a:ahLst/>
              <a:cxnLst/>
              <a:rect l="l" t="t" r="r" b="b"/>
              <a:pathLst>
                <a:path w="18751" h="34354" extrusionOk="0">
                  <a:moveTo>
                    <a:pt x="1574" y="1"/>
                  </a:moveTo>
                  <a:lnTo>
                    <a:pt x="0" y="860"/>
                  </a:lnTo>
                  <a:lnTo>
                    <a:pt x="17033" y="34353"/>
                  </a:lnTo>
                  <a:cubicBezTo>
                    <a:pt x="17606" y="34067"/>
                    <a:pt x="18178" y="33781"/>
                    <a:pt x="18751" y="33638"/>
                  </a:cubicBezTo>
                  <a:lnTo>
                    <a:pt x="1574" y="1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18"/>
            <p:cNvSpPr/>
            <p:nvPr/>
          </p:nvSpPr>
          <p:spPr>
            <a:xfrm>
              <a:off x="-1009864" y="3181618"/>
              <a:ext cx="154785" cy="131683"/>
            </a:xfrm>
            <a:custGeom>
              <a:avLst/>
              <a:gdLst/>
              <a:ahLst/>
              <a:cxnLst/>
              <a:rect l="l" t="t" r="r" b="b"/>
              <a:pathLst>
                <a:path w="22392" h="19050" extrusionOk="0">
                  <a:moveTo>
                    <a:pt x="9676" y="1"/>
                  </a:moveTo>
                  <a:cubicBezTo>
                    <a:pt x="4861" y="1"/>
                    <a:pt x="239" y="3618"/>
                    <a:pt x="144" y="9310"/>
                  </a:cubicBezTo>
                  <a:cubicBezTo>
                    <a:pt x="1" y="14606"/>
                    <a:pt x="4152" y="18900"/>
                    <a:pt x="9305" y="19043"/>
                  </a:cubicBezTo>
                  <a:cubicBezTo>
                    <a:pt x="9423" y="19047"/>
                    <a:pt x="9541" y="19049"/>
                    <a:pt x="9659" y="19049"/>
                  </a:cubicBezTo>
                  <a:cubicBezTo>
                    <a:pt x="18017" y="19049"/>
                    <a:pt x="22392" y="9082"/>
                    <a:pt x="16605" y="3012"/>
                  </a:cubicBezTo>
                  <a:cubicBezTo>
                    <a:pt x="14626" y="937"/>
                    <a:pt x="12126" y="1"/>
                    <a:pt x="9676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18"/>
            <p:cNvSpPr/>
            <p:nvPr/>
          </p:nvSpPr>
          <p:spPr>
            <a:xfrm>
              <a:off x="-1071268" y="3122240"/>
              <a:ext cx="295903" cy="251656"/>
            </a:xfrm>
            <a:custGeom>
              <a:avLst/>
              <a:gdLst/>
              <a:ahLst/>
              <a:cxnLst/>
              <a:rect l="l" t="t" r="r" b="b"/>
              <a:pathLst>
                <a:path w="42807" h="36406" extrusionOk="0">
                  <a:moveTo>
                    <a:pt x="18506" y="3592"/>
                  </a:moveTo>
                  <a:cubicBezTo>
                    <a:pt x="22199" y="3592"/>
                    <a:pt x="25953" y="5006"/>
                    <a:pt x="28923" y="8167"/>
                  </a:cubicBezTo>
                  <a:cubicBezTo>
                    <a:pt x="37858" y="17386"/>
                    <a:pt x="31193" y="32790"/>
                    <a:pt x="18537" y="32790"/>
                  </a:cubicBezTo>
                  <a:cubicBezTo>
                    <a:pt x="18421" y="32790"/>
                    <a:pt x="18304" y="32789"/>
                    <a:pt x="18188" y="32786"/>
                  </a:cubicBezTo>
                  <a:cubicBezTo>
                    <a:pt x="10029" y="32643"/>
                    <a:pt x="3588" y="25916"/>
                    <a:pt x="3874" y="17757"/>
                  </a:cubicBezTo>
                  <a:cubicBezTo>
                    <a:pt x="4065" y="9185"/>
                    <a:pt x="11163" y="3592"/>
                    <a:pt x="18506" y="3592"/>
                  </a:cubicBezTo>
                  <a:close/>
                  <a:moveTo>
                    <a:pt x="18519" y="1"/>
                  </a:moveTo>
                  <a:cubicBezTo>
                    <a:pt x="8598" y="1"/>
                    <a:pt x="577" y="7911"/>
                    <a:pt x="296" y="17757"/>
                  </a:cubicBezTo>
                  <a:cubicBezTo>
                    <a:pt x="1" y="28873"/>
                    <a:pt x="9103" y="36406"/>
                    <a:pt x="18635" y="36406"/>
                  </a:cubicBezTo>
                  <a:cubicBezTo>
                    <a:pt x="22973" y="36406"/>
                    <a:pt x="27399" y="34846"/>
                    <a:pt x="31070" y="31355"/>
                  </a:cubicBezTo>
                  <a:cubicBezTo>
                    <a:pt x="42807" y="20190"/>
                    <a:pt x="35221" y="437"/>
                    <a:pt x="19046" y="8"/>
                  </a:cubicBezTo>
                  <a:cubicBezTo>
                    <a:pt x="18870" y="3"/>
                    <a:pt x="18694" y="1"/>
                    <a:pt x="18519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18"/>
            <p:cNvSpPr/>
            <p:nvPr/>
          </p:nvSpPr>
          <p:spPr>
            <a:xfrm>
              <a:off x="-1625277" y="3191005"/>
              <a:ext cx="94715" cy="80710"/>
            </a:xfrm>
            <a:custGeom>
              <a:avLst/>
              <a:gdLst/>
              <a:ahLst/>
              <a:cxnLst/>
              <a:rect l="l" t="t" r="r" b="b"/>
              <a:pathLst>
                <a:path w="13702" h="11676" extrusionOk="0">
                  <a:moveTo>
                    <a:pt x="6007" y="0"/>
                  </a:moveTo>
                  <a:cubicBezTo>
                    <a:pt x="3070" y="0"/>
                    <a:pt x="239" y="2227"/>
                    <a:pt x="143" y="5662"/>
                  </a:cubicBezTo>
                  <a:cubicBezTo>
                    <a:pt x="0" y="8811"/>
                    <a:pt x="2577" y="11530"/>
                    <a:pt x="5726" y="11673"/>
                  </a:cubicBezTo>
                  <a:cubicBezTo>
                    <a:pt x="5785" y="11675"/>
                    <a:pt x="5844" y="11676"/>
                    <a:pt x="5903" y="11676"/>
                  </a:cubicBezTo>
                  <a:cubicBezTo>
                    <a:pt x="11082" y="11676"/>
                    <a:pt x="13701" y="5477"/>
                    <a:pt x="10163" y="1797"/>
                  </a:cubicBezTo>
                  <a:cubicBezTo>
                    <a:pt x="8970" y="557"/>
                    <a:pt x="7475" y="0"/>
                    <a:pt x="6007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18"/>
            <p:cNvSpPr/>
            <p:nvPr/>
          </p:nvSpPr>
          <p:spPr>
            <a:xfrm>
              <a:off x="-1597572" y="3643898"/>
              <a:ext cx="155061" cy="132416"/>
            </a:xfrm>
            <a:custGeom>
              <a:avLst/>
              <a:gdLst/>
              <a:ahLst/>
              <a:cxnLst/>
              <a:rect l="l" t="t" r="r" b="b"/>
              <a:pathLst>
                <a:path w="22432" h="19156" extrusionOk="0">
                  <a:moveTo>
                    <a:pt x="9739" y="1"/>
                  </a:moveTo>
                  <a:cubicBezTo>
                    <a:pt x="4901" y="1"/>
                    <a:pt x="238" y="3656"/>
                    <a:pt x="143" y="9278"/>
                  </a:cubicBezTo>
                  <a:cubicBezTo>
                    <a:pt x="0" y="14574"/>
                    <a:pt x="4151" y="19011"/>
                    <a:pt x="9447" y="19154"/>
                  </a:cubicBezTo>
                  <a:cubicBezTo>
                    <a:pt x="9506" y="19155"/>
                    <a:pt x="9565" y="19156"/>
                    <a:pt x="9623" y="19156"/>
                  </a:cubicBezTo>
                  <a:cubicBezTo>
                    <a:pt x="17955" y="19156"/>
                    <a:pt x="22431" y="9092"/>
                    <a:pt x="16604" y="2980"/>
                  </a:cubicBezTo>
                  <a:cubicBezTo>
                    <a:pt x="14642" y="923"/>
                    <a:pt x="12168" y="1"/>
                    <a:pt x="9739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18"/>
            <p:cNvSpPr/>
            <p:nvPr/>
          </p:nvSpPr>
          <p:spPr>
            <a:xfrm>
              <a:off x="-1644142" y="3599133"/>
              <a:ext cx="262267" cy="222693"/>
            </a:xfrm>
            <a:custGeom>
              <a:avLst/>
              <a:gdLst/>
              <a:ahLst/>
              <a:cxnLst/>
              <a:rect l="l" t="t" r="r" b="b"/>
              <a:pathLst>
                <a:path w="37941" h="32216" extrusionOk="0">
                  <a:moveTo>
                    <a:pt x="16471" y="3497"/>
                  </a:moveTo>
                  <a:cubicBezTo>
                    <a:pt x="19655" y="3497"/>
                    <a:pt x="22900" y="4721"/>
                    <a:pt x="25488" y="7452"/>
                  </a:cubicBezTo>
                  <a:cubicBezTo>
                    <a:pt x="33176" y="15425"/>
                    <a:pt x="27269" y="28637"/>
                    <a:pt x="16219" y="28637"/>
                  </a:cubicBezTo>
                  <a:cubicBezTo>
                    <a:pt x="16160" y="28637"/>
                    <a:pt x="16100" y="28637"/>
                    <a:pt x="16041" y="28636"/>
                  </a:cubicBezTo>
                  <a:cubicBezTo>
                    <a:pt x="9170" y="28350"/>
                    <a:pt x="3731" y="22625"/>
                    <a:pt x="3874" y="15754"/>
                  </a:cubicBezTo>
                  <a:cubicBezTo>
                    <a:pt x="4065" y="8327"/>
                    <a:pt x="10146" y="3497"/>
                    <a:pt x="16471" y="3497"/>
                  </a:cubicBezTo>
                  <a:close/>
                  <a:moveTo>
                    <a:pt x="16367" y="1"/>
                  </a:moveTo>
                  <a:cubicBezTo>
                    <a:pt x="7596" y="1"/>
                    <a:pt x="577" y="6912"/>
                    <a:pt x="296" y="15611"/>
                  </a:cubicBezTo>
                  <a:cubicBezTo>
                    <a:pt x="0" y="25477"/>
                    <a:pt x="8069" y="32215"/>
                    <a:pt x="16534" y="32215"/>
                  </a:cubicBezTo>
                  <a:cubicBezTo>
                    <a:pt x="20349" y="32215"/>
                    <a:pt x="24245" y="30846"/>
                    <a:pt x="27492" y="27777"/>
                  </a:cubicBezTo>
                  <a:cubicBezTo>
                    <a:pt x="37940" y="17901"/>
                    <a:pt x="31213" y="296"/>
                    <a:pt x="16900" y="9"/>
                  </a:cubicBezTo>
                  <a:cubicBezTo>
                    <a:pt x="16721" y="4"/>
                    <a:pt x="16544" y="1"/>
                    <a:pt x="16367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18"/>
            <p:cNvSpPr/>
            <p:nvPr/>
          </p:nvSpPr>
          <p:spPr>
            <a:xfrm>
              <a:off x="-1392768" y="3348790"/>
              <a:ext cx="155075" cy="132679"/>
            </a:xfrm>
            <a:custGeom>
              <a:avLst/>
              <a:gdLst/>
              <a:ahLst/>
              <a:cxnLst/>
              <a:rect l="l" t="t" r="r" b="b"/>
              <a:pathLst>
                <a:path w="22434" h="19194" extrusionOk="0">
                  <a:moveTo>
                    <a:pt x="9830" y="1"/>
                  </a:moveTo>
                  <a:cubicBezTo>
                    <a:pt x="5055" y="1"/>
                    <a:pt x="477" y="3584"/>
                    <a:pt x="287" y="9173"/>
                  </a:cubicBezTo>
                  <a:cubicBezTo>
                    <a:pt x="1" y="14469"/>
                    <a:pt x="4295" y="18906"/>
                    <a:pt x="9591" y="19192"/>
                  </a:cubicBezTo>
                  <a:cubicBezTo>
                    <a:pt x="9650" y="19193"/>
                    <a:pt x="9709" y="19194"/>
                    <a:pt x="9767" y="19194"/>
                  </a:cubicBezTo>
                  <a:cubicBezTo>
                    <a:pt x="18097" y="19194"/>
                    <a:pt x="22433" y="9130"/>
                    <a:pt x="16748" y="3018"/>
                  </a:cubicBezTo>
                  <a:cubicBezTo>
                    <a:pt x="14763" y="936"/>
                    <a:pt x="12271" y="1"/>
                    <a:pt x="9830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18"/>
            <p:cNvSpPr/>
            <p:nvPr/>
          </p:nvSpPr>
          <p:spPr>
            <a:xfrm>
              <a:off x="-1431727" y="3309278"/>
              <a:ext cx="246749" cy="210161"/>
            </a:xfrm>
            <a:custGeom>
              <a:avLst/>
              <a:gdLst/>
              <a:ahLst/>
              <a:cxnLst/>
              <a:rect l="l" t="t" r="r" b="b"/>
              <a:pathLst>
                <a:path w="35696" h="30403" extrusionOk="0">
                  <a:moveTo>
                    <a:pt x="15483" y="1762"/>
                  </a:moveTo>
                  <a:cubicBezTo>
                    <a:pt x="18892" y="1762"/>
                    <a:pt x="22361" y="3080"/>
                    <a:pt x="25103" y="6014"/>
                  </a:cubicBezTo>
                  <a:cubicBezTo>
                    <a:pt x="33323" y="14518"/>
                    <a:pt x="27090" y="28634"/>
                    <a:pt x="15434" y="28634"/>
                  </a:cubicBezTo>
                  <a:cubicBezTo>
                    <a:pt x="15318" y="28634"/>
                    <a:pt x="15201" y="28632"/>
                    <a:pt x="15084" y="28630"/>
                  </a:cubicBezTo>
                  <a:cubicBezTo>
                    <a:pt x="7641" y="28487"/>
                    <a:pt x="1772" y="22332"/>
                    <a:pt x="2059" y="14889"/>
                  </a:cubicBezTo>
                  <a:cubicBezTo>
                    <a:pt x="2249" y="6906"/>
                    <a:pt x="8748" y="1762"/>
                    <a:pt x="15483" y="1762"/>
                  </a:cubicBezTo>
                  <a:close/>
                  <a:moveTo>
                    <a:pt x="15534" y="0"/>
                  </a:moveTo>
                  <a:cubicBezTo>
                    <a:pt x="7349" y="0"/>
                    <a:pt x="481" y="6532"/>
                    <a:pt x="198" y="14746"/>
                  </a:cubicBezTo>
                  <a:cubicBezTo>
                    <a:pt x="1" y="24097"/>
                    <a:pt x="7589" y="30402"/>
                    <a:pt x="15513" y="30402"/>
                  </a:cubicBezTo>
                  <a:cubicBezTo>
                    <a:pt x="19112" y="30402"/>
                    <a:pt x="22779" y="29102"/>
                    <a:pt x="25819" y="26196"/>
                  </a:cubicBezTo>
                  <a:cubicBezTo>
                    <a:pt x="35695" y="16893"/>
                    <a:pt x="29397" y="289"/>
                    <a:pt x="15799" y="3"/>
                  </a:cubicBezTo>
                  <a:cubicBezTo>
                    <a:pt x="15711" y="1"/>
                    <a:pt x="15622" y="0"/>
                    <a:pt x="15534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18"/>
            <p:cNvSpPr/>
            <p:nvPr/>
          </p:nvSpPr>
          <p:spPr>
            <a:xfrm>
              <a:off x="-1456087" y="2405317"/>
              <a:ext cx="178101" cy="160453"/>
            </a:xfrm>
            <a:custGeom>
              <a:avLst/>
              <a:gdLst/>
              <a:ahLst/>
              <a:cxnLst/>
              <a:rect l="l" t="t" r="r" b="b"/>
              <a:pathLst>
                <a:path w="25765" h="23212" extrusionOk="0">
                  <a:moveTo>
                    <a:pt x="12937" y="1"/>
                  </a:moveTo>
                  <a:cubicBezTo>
                    <a:pt x="10020" y="1"/>
                    <a:pt x="7102" y="1075"/>
                    <a:pt x="4867" y="3241"/>
                  </a:cubicBezTo>
                  <a:cubicBezTo>
                    <a:pt x="287" y="7678"/>
                    <a:pt x="0" y="14978"/>
                    <a:pt x="4581" y="19559"/>
                  </a:cubicBezTo>
                  <a:cubicBezTo>
                    <a:pt x="6869" y="21994"/>
                    <a:pt x="9918" y="23212"/>
                    <a:pt x="12962" y="23212"/>
                  </a:cubicBezTo>
                  <a:cubicBezTo>
                    <a:pt x="15823" y="23212"/>
                    <a:pt x="18679" y="22137"/>
                    <a:pt x="20898" y="19988"/>
                  </a:cubicBezTo>
                  <a:cubicBezTo>
                    <a:pt x="25621" y="15551"/>
                    <a:pt x="25764" y="8251"/>
                    <a:pt x="21327" y="3527"/>
                  </a:cubicBezTo>
                  <a:cubicBezTo>
                    <a:pt x="19056" y="1183"/>
                    <a:pt x="15997" y="1"/>
                    <a:pt x="12937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18"/>
            <p:cNvSpPr/>
            <p:nvPr/>
          </p:nvSpPr>
          <p:spPr>
            <a:xfrm>
              <a:off x="-1186969" y="2846728"/>
              <a:ext cx="145453" cy="131994"/>
            </a:xfrm>
            <a:custGeom>
              <a:avLst/>
              <a:gdLst/>
              <a:ahLst/>
              <a:cxnLst/>
              <a:rect l="l" t="t" r="r" b="b"/>
              <a:pathLst>
                <a:path w="21042" h="19095" extrusionOk="0">
                  <a:moveTo>
                    <a:pt x="10596" y="1"/>
                  </a:moveTo>
                  <a:cubicBezTo>
                    <a:pt x="8209" y="1"/>
                    <a:pt x="5834" y="895"/>
                    <a:pt x="4009" y="2650"/>
                  </a:cubicBezTo>
                  <a:cubicBezTo>
                    <a:pt x="144" y="6371"/>
                    <a:pt x="1" y="12383"/>
                    <a:pt x="3722" y="16105"/>
                  </a:cubicBezTo>
                  <a:cubicBezTo>
                    <a:pt x="5562" y="18092"/>
                    <a:pt x="8045" y="19095"/>
                    <a:pt x="10549" y="19095"/>
                  </a:cubicBezTo>
                  <a:cubicBezTo>
                    <a:pt x="12915" y="19095"/>
                    <a:pt x="15299" y="18199"/>
                    <a:pt x="17177" y="16391"/>
                  </a:cubicBezTo>
                  <a:cubicBezTo>
                    <a:pt x="20898" y="12812"/>
                    <a:pt x="21042" y="6801"/>
                    <a:pt x="17463" y="2936"/>
                  </a:cubicBezTo>
                  <a:cubicBezTo>
                    <a:pt x="15567" y="967"/>
                    <a:pt x="13075" y="1"/>
                    <a:pt x="10596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18"/>
            <p:cNvSpPr/>
            <p:nvPr/>
          </p:nvSpPr>
          <p:spPr>
            <a:xfrm>
              <a:off x="-1541180" y="2802965"/>
              <a:ext cx="76915" cy="66063"/>
            </a:xfrm>
            <a:custGeom>
              <a:avLst/>
              <a:gdLst/>
              <a:ahLst/>
              <a:cxnLst/>
              <a:rect l="l" t="t" r="r" b="b"/>
              <a:pathLst>
                <a:path w="11127" h="9557" extrusionOk="0">
                  <a:moveTo>
                    <a:pt x="4805" y="0"/>
                  </a:moveTo>
                  <a:cubicBezTo>
                    <a:pt x="2392" y="0"/>
                    <a:pt x="96" y="1840"/>
                    <a:pt x="1" y="4687"/>
                  </a:cubicBezTo>
                  <a:cubicBezTo>
                    <a:pt x="1" y="7263"/>
                    <a:pt x="2005" y="9553"/>
                    <a:pt x="4724" y="9553"/>
                  </a:cubicBezTo>
                  <a:cubicBezTo>
                    <a:pt x="4783" y="9555"/>
                    <a:pt x="4841" y="9556"/>
                    <a:pt x="4899" y="9556"/>
                  </a:cubicBezTo>
                  <a:cubicBezTo>
                    <a:pt x="9076" y="9556"/>
                    <a:pt x="11126" y="4503"/>
                    <a:pt x="8303" y="1538"/>
                  </a:cubicBezTo>
                  <a:cubicBezTo>
                    <a:pt x="7289" y="476"/>
                    <a:pt x="6032" y="0"/>
                    <a:pt x="4805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18"/>
            <p:cNvSpPr/>
            <p:nvPr/>
          </p:nvSpPr>
          <p:spPr>
            <a:xfrm>
              <a:off x="-1581127" y="2764096"/>
              <a:ext cx="169571" cy="144319"/>
            </a:xfrm>
            <a:custGeom>
              <a:avLst/>
              <a:gdLst/>
              <a:ahLst/>
              <a:cxnLst/>
              <a:rect l="l" t="t" r="r" b="b"/>
              <a:pathLst>
                <a:path w="24531" h="20878" extrusionOk="0">
                  <a:moveTo>
                    <a:pt x="10631" y="1832"/>
                  </a:moveTo>
                  <a:cubicBezTo>
                    <a:pt x="12866" y="1832"/>
                    <a:pt x="15145" y="2688"/>
                    <a:pt x="16944" y="4584"/>
                  </a:cubicBezTo>
                  <a:cubicBezTo>
                    <a:pt x="22018" y="10081"/>
                    <a:pt x="18210" y="19048"/>
                    <a:pt x="10712" y="19048"/>
                  </a:cubicBezTo>
                  <a:cubicBezTo>
                    <a:pt x="10596" y="19048"/>
                    <a:pt x="10478" y="19045"/>
                    <a:pt x="10360" y="19041"/>
                  </a:cubicBezTo>
                  <a:cubicBezTo>
                    <a:pt x="5493" y="18898"/>
                    <a:pt x="1772" y="14890"/>
                    <a:pt x="1915" y="10167"/>
                  </a:cubicBezTo>
                  <a:cubicBezTo>
                    <a:pt x="2104" y="5063"/>
                    <a:pt x="6286" y="1832"/>
                    <a:pt x="10631" y="1832"/>
                  </a:cubicBezTo>
                  <a:close/>
                  <a:moveTo>
                    <a:pt x="10665" y="1"/>
                  </a:moveTo>
                  <a:cubicBezTo>
                    <a:pt x="4921" y="1"/>
                    <a:pt x="338" y="4529"/>
                    <a:pt x="197" y="10167"/>
                  </a:cubicBezTo>
                  <a:cubicBezTo>
                    <a:pt x="0" y="16575"/>
                    <a:pt x="5167" y="20878"/>
                    <a:pt x="10601" y="20878"/>
                  </a:cubicBezTo>
                  <a:cubicBezTo>
                    <a:pt x="13056" y="20878"/>
                    <a:pt x="15566" y="19999"/>
                    <a:pt x="17660" y="18039"/>
                  </a:cubicBezTo>
                  <a:cubicBezTo>
                    <a:pt x="24530" y="11598"/>
                    <a:pt x="20093" y="290"/>
                    <a:pt x="10933" y="4"/>
                  </a:cubicBezTo>
                  <a:cubicBezTo>
                    <a:pt x="10843" y="2"/>
                    <a:pt x="10754" y="1"/>
                    <a:pt x="10665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18"/>
            <p:cNvSpPr/>
            <p:nvPr/>
          </p:nvSpPr>
          <p:spPr>
            <a:xfrm>
              <a:off x="-1132547" y="3555916"/>
              <a:ext cx="77876" cy="66063"/>
            </a:xfrm>
            <a:custGeom>
              <a:avLst/>
              <a:gdLst/>
              <a:ahLst/>
              <a:cxnLst/>
              <a:rect l="l" t="t" r="r" b="b"/>
              <a:pathLst>
                <a:path w="11266" h="9557" extrusionOk="0">
                  <a:moveTo>
                    <a:pt x="4906" y="0"/>
                  </a:moveTo>
                  <a:cubicBezTo>
                    <a:pt x="2534" y="0"/>
                    <a:pt x="238" y="1840"/>
                    <a:pt x="143" y="4687"/>
                  </a:cubicBezTo>
                  <a:cubicBezTo>
                    <a:pt x="0" y="7406"/>
                    <a:pt x="2147" y="9553"/>
                    <a:pt x="4724" y="9553"/>
                  </a:cubicBezTo>
                  <a:cubicBezTo>
                    <a:pt x="4784" y="9555"/>
                    <a:pt x="4844" y="9556"/>
                    <a:pt x="4903" y="9556"/>
                  </a:cubicBezTo>
                  <a:cubicBezTo>
                    <a:pt x="9081" y="9556"/>
                    <a:pt x="11266" y="4643"/>
                    <a:pt x="8302" y="1538"/>
                  </a:cubicBezTo>
                  <a:cubicBezTo>
                    <a:pt x="7337" y="476"/>
                    <a:pt x="6112" y="0"/>
                    <a:pt x="4906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" name="Google Shape;198;p18"/>
          <p:cNvGrpSpPr/>
          <p:nvPr/>
        </p:nvGrpSpPr>
        <p:grpSpPr>
          <a:xfrm rot="5400000">
            <a:off x="471557" y="2934171"/>
            <a:ext cx="868777" cy="1416509"/>
            <a:chOff x="-1644142" y="2405317"/>
            <a:chExt cx="868777" cy="1416509"/>
          </a:xfrm>
        </p:grpSpPr>
        <p:sp>
          <p:nvSpPr>
            <p:cNvPr id="199" name="Google Shape;199;p18"/>
            <p:cNvSpPr/>
            <p:nvPr/>
          </p:nvSpPr>
          <p:spPr>
            <a:xfrm>
              <a:off x="-1495668" y="2894722"/>
              <a:ext cx="147430" cy="427441"/>
            </a:xfrm>
            <a:custGeom>
              <a:avLst/>
              <a:gdLst/>
              <a:ahLst/>
              <a:cxnLst/>
              <a:rect l="l" t="t" r="r" b="b"/>
              <a:pathLst>
                <a:path w="21328" h="61836" extrusionOk="0">
                  <a:moveTo>
                    <a:pt x="1862" y="1"/>
                  </a:moveTo>
                  <a:cubicBezTo>
                    <a:pt x="1289" y="144"/>
                    <a:pt x="717" y="430"/>
                    <a:pt x="1" y="430"/>
                  </a:cubicBezTo>
                  <a:lnTo>
                    <a:pt x="19467" y="61835"/>
                  </a:lnTo>
                  <a:cubicBezTo>
                    <a:pt x="20040" y="61549"/>
                    <a:pt x="20612" y="61406"/>
                    <a:pt x="21328" y="61263"/>
                  </a:cubicBezTo>
                  <a:lnTo>
                    <a:pt x="1862" y="1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18"/>
            <p:cNvSpPr/>
            <p:nvPr/>
          </p:nvSpPr>
          <p:spPr>
            <a:xfrm>
              <a:off x="-1490719" y="2483124"/>
              <a:ext cx="129623" cy="297825"/>
            </a:xfrm>
            <a:custGeom>
              <a:avLst/>
              <a:gdLst/>
              <a:ahLst/>
              <a:cxnLst/>
              <a:rect l="l" t="t" r="r" b="b"/>
              <a:pathLst>
                <a:path w="18752" h="43085" extrusionOk="0">
                  <a:moveTo>
                    <a:pt x="17177" y="1"/>
                  </a:moveTo>
                  <a:lnTo>
                    <a:pt x="1" y="42512"/>
                  </a:lnTo>
                  <a:cubicBezTo>
                    <a:pt x="573" y="42655"/>
                    <a:pt x="1146" y="42798"/>
                    <a:pt x="1718" y="43084"/>
                  </a:cubicBezTo>
                  <a:lnTo>
                    <a:pt x="18751" y="716"/>
                  </a:lnTo>
                  <a:lnTo>
                    <a:pt x="17177" y="1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18"/>
            <p:cNvSpPr/>
            <p:nvPr/>
          </p:nvSpPr>
          <p:spPr>
            <a:xfrm>
              <a:off x="-1482804" y="3490358"/>
              <a:ext cx="105879" cy="144464"/>
            </a:xfrm>
            <a:custGeom>
              <a:avLst/>
              <a:gdLst/>
              <a:ahLst/>
              <a:cxnLst/>
              <a:rect l="l" t="t" r="r" b="b"/>
              <a:pathLst>
                <a:path w="15317" h="20899" extrusionOk="0">
                  <a:moveTo>
                    <a:pt x="14028" y="0"/>
                  </a:moveTo>
                  <a:lnTo>
                    <a:pt x="1" y="20182"/>
                  </a:lnTo>
                  <a:cubicBezTo>
                    <a:pt x="573" y="20326"/>
                    <a:pt x="1146" y="20469"/>
                    <a:pt x="1718" y="20898"/>
                  </a:cubicBezTo>
                  <a:lnTo>
                    <a:pt x="15316" y="1432"/>
                  </a:lnTo>
                  <a:cubicBezTo>
                    <a:pt x="14887" y="1002"/>
                    <a:pt x="14457" y="573"/>
                    <a:pt x="14028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18"/>
            <p:cNvSpPr/>
            <p:nvPr/>
          </p:nvSpPr>
          <p:spPr>
            <a:xfrm>
              <a:off x="-1251276" y="3470567"/>
              <a:ext cx="156333" cy="123685"/>
            </a:xfrm>
            <a:custGeom>
              <a:avLst/>
              <a:gdLst/>
              <a:ahLst/>
              <a:cxnLst/>
              <a:rect l="l" t="t" r="r" b="b"/>
              <a:pathLst>
                <a:path w="22616" h="17893" extrusionOk="0">
                  <a:moveTo>
                    <a:pt x="1288" y="1"/>
                  </a:moveTo>
                  <a:cubicBezTo>
                    <a:pt x="859" y="430"/>
                    <a:pt x="573" y="859"/>
                    <a:pt x="0" y="1289"/>
                  </a:cubicBezTo>
                  <a:lnTo>
                    <a:pt x="21470" y="17893"/>
                  </a:lnTo>
                  <a:lnTo>
                    <a:pt x="22615" y="16461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18"/>
            <p:cNvSpPr/>
            <p:nvPr/>
          </p:nvSpPr>
          <p:spPr>
            <a:xfrm>
              <a:off x="-1238419" y="3286536"/>
              <a:ext cx="197891" cy="95980"/>
            </a:xfrm>
            <a:custGeom>
              <a:avLst/>
              <a:gdLst/>
              <a:ahLst/>
              <a:cxnLst/>
              <a:rect l="l" t="t" r="r" b="b"/>
              <a:pathLst>
                <a:path w="28628" h="13885" extrusionOk="0">
                  <a:moveTo>
                    <a:pt x="27769" y="1"/>
                  </a:moveTo>
                  <a:lnTo>
                    <a:pt x="1" y="12024"/>
                  </a:lnTo>
                  <a:cubicBezTo>
                    <a:pt x="287" y="12596"/>
                    <a:pt x="430" y="13169"/>
                    <a:pt x="717" y="13885"/>
                  </a:cubicBezTo>
                  <a:lnTo>
                    <a:pt x="28628" y="1575"/>
                  </a:lnTo>
                  <a:cubicBezTo>
                    <a:pt x="28341" y="1146"/>
                    <a:pt x="28055" y="573"/>
                    <a:pt x="27769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18"/>
            <p:cNvSpPr/>
            <p:nvPr/>
          </p:nvSpPr>
          <p:spPr>
            <a:xfrm>
              <a:off x="-1587680" y="3226183"/>
              <a:ext cx="181073" cy="132589"/>
            </a:xfrm>
            <a:custGeom>
              <a:avLst/>
              <a:gdLst/>
              <a:ahLst/>
              <a:cxnLst/>
              <a:rect l="l" t="t" r="r" b="b"/>
              <a:pathLst>
                <a:path w="26195" h="19181" extrusionOk="0">
                  <a:moveTo>
                    <a:pt x="1145" y="0"/>
                  </a:moveTo>
                  <a:lnTo>
                    <a:pt x="0" y="1432"/>
                  </a:lnTo>
                  <a:lnTo>
                    <a:pt x="25192" y="19180"/>
                  </a:lnTo>
                  <a:cubicBezTo>
                    <a:pt x="25478" y="18751"/>
                    <a:pt x="25765" y="18322"/>
                    <a:pt x="26194" y="17892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18"/>
            <p:cNvSpPr/>
            <p:nvPr/>
          </p:nvSpPr>
          <p:spPr>
            <a:xfrm>
              <a:off x="-1119683" y="2909563"/>
              <a:ext cx="129616" cy="237472"/>
            </a:xfrm>
            <a:custGeom>
              <a:avLst/>
              <a:gdLst/>
              <a:ahLst/>
              <a:cxnLst/>
              <a:rect l="l" t="t" r="r" b="b"/>
              <a:pathLst>
                <a:path w="18751" h="34354" extrusionOk="0">
                  <a:moveTo>
                    <a:pt x="1574" y="1"/>
                  </a:moveTo>
                  <a:lnTo>
                    <a:pt x="0" y="860"/>
                  </a:lnTo>
                  <a:lnTo>
                    <a:pt x="17033" y="34353"/>
                  </a:lnTo>
                  <a:cubicBezTo>
                    <a:pt x="17606" y="34067"/>
                    <a:pt x="18178" y="33781"/>
                    <a:pt x="18751" y="33638"/>
                  </a:cubicBezTo>
                  <a:lnTo>
                    <a:pt x="1574" y="1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18"/>
            <p:cNvSpPr/>
            <p:nvPr/>
          </p:nvSpPr>
          <p:spPr>
            <a:xfrm>
              <a:off x="-1009864" y="3181618"/>
              <a:ext cx="154785" cy="131683"/>
            </a:xfrm>
            <a:custGeom>
              <a:avLst/>
              <a:gdLst/>
              <a:ahLst/>
              <a:cxnLst/>
              <a:rect l="l" t="t" r="r" b="b"/>
              <a:pathLst>
                <a:path w="22392" h="19050" extrusionOk="0">
                  <a:moveTo>
                    <a:pt x="9676" y="1"/>
                  </a:moveTo>
                  <a:cubicBezTo>
                    <a:pt x="4861" y="1"/>
                    <a:pt x="239" y="3618"/>
                    <a:pt x="144" y="9310"/>
                  </a:cubicBezTo>
                  <a:cubicBezTo>
                    <a:pt x="1" y="14606"/>
                    <a:pt x="4152" y="18900"/>
                    <a:pt x="9305" y="19043"/>
                  </a:cubicBezTo>
                  <a:cubicBezTo>
                    <a:pt x="9423" y="19047"/>
                    <a:pt x="9541" y="19049"/>
                    <a:pt x="9659" y="19049"/>
                  </a:cubicBezTo>
                  <a:cubicBezTo>
                    <a:pt x="18017" y="19049"/>
                    <a:pt x="22392" y="9082"/>
                    <a:pt x="16605" y="3012"/>
                  </a:cubicBezTo>
                  <a:cubicBezTo>
                    <a:pt x="14626" y="937"/>
                    <a:pt x="12126" y="1"/>
                    <a:pt x="9676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18"/>
            <p:cNvSpPr/>
            <p:nvPr/>
          </p:nvSpPr>
          <p:spPr>
            <a:xfrm>
              <a:off x="-1071268" y="3122240"/>
              <a:ext cx="295903" cy="251656"/>
            </a:xfrm>
            <a:custGeom>
              <a:avLst/>
              <a:gdLst/>
              <a:ahLst/>
              <a:cxnLst/>
              <a:rect l="l" t="t" r="r" b="b"/>
              <a:pathLst>
                <a:path w="42807" h="36406" extrusionOk="0">
                  <a:moveTo>
                    <a:pt x="18506" y="3592"/>
                  </a:moveTo>
                  <a:cubicBezTo>
                    <a:pt x="22199" y="3592"/>
                    <a:pt x="25953" y="5006"/>
                    <a:pt x="28923" y="8167"/>
                  </a:cubicBezTo>
                  <a:cubicBezTo>
                    <a:pt x="37858" y="17386"/>
                    <a:pt x="31193" y="32790"/>
                    <a:pt x="18537" y="32790"/>
                  </a:cubicBezTo>
                  <a:cubicBezTo>
                    <a:pt x="18421" y="32790"/>
                    <a:pt x="18304" y="32789"/>
                    <a:pt x="18188" y="32786"/>
                  </a:cubicBezTo>
                  <a:cubicBezTo>
                    <a:pt x="10029" y="32643"/>
                    <a:pt x="3588" y="25916"/>
                    <a:pt x="3874" y="17757"/>
                  </a:cubicBezTo>
                  <a:cubicBezTo>
                    <a:pt x="4065" y="9185"/>
                    <a:pt x="11163" y="3592"/>
                    <a:pt x="18506" y="3592"/>
                  </a:cubicBezTo>
                  <a:close/>
                  <a:moveTo>
                    <a:pt x="18519" y="1"/>
                  </a:moveTo>
                  <a:cubicBezTo>
                    <a:pt x="8598" y="1"/>
                    <a:pt x="577" y="7911"/>
                    <a:pt x="296" y="17757"/>
                  </a:cubicBezTo>
                  <a:cubicBezTo>
                    <a:pt x="1" y="28873"/>
                    <a:pt x="9103" y="36406"/>
                    <a:pt x="18635" y="36406"/>
                  </a:cubicBezTo>
                  <a:cubicBezTo>
                    <a:pt x="22973" y="36406"/>
                    <a:pt x="27399" y="34846"/>
                    <a:pt x="31070" y="31355"/>
                  </a:cubicBezTo>
                  <a:cubicBezTo>
                    <a:pt x="42807" y="20190"/>
                    <a:pt x="35221" y="437"/>
                    <a:pt x="19046" y="8"/>
                  </a:cubicBezTo>
                  <a:cubicBezTo>
                    <a:pt x="18870" y="3"/>
                    <a:pt x="18694" y="1"/>
                    <a:pt x="18519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18"/>
            <p:cNvSpPr/>
            <p:nvPr/>
          </p:nvSpPr>
          <p:spPr>
            <a:xfrm>
              <a:off x="-1625277" y="3191005"/>
              <a:ext cx="94715" cy="80710"/>
            </a:xfrm>
            <a:custGeom>
              <a:avLst/>
              <a:gdLst/>
              <a:ahLst/>
              <a:cxnLst/>
              <a:rect l="l" t="t" r="r" b="b"/>
              <a:pathLst>
                <a:path w="13702" h="11676" extrusionOk="0">
                  <a:moveTo>
                    <a:pt x="6007" y="0"/>
                  </a:moveTo>
                  <a:cubicBezTo>
                    <a:pt x="3070" y="0"/>
                    <a:pt x="239" y="2227"/>
                    <a:pt x="143" y="5662"/>
                  </a:cubicBezTo>
                  <a:cubicBezTo>
                    <a:pt x="0" y="8811"/>
                    <a:pt x="2577" y="11530"/>
                    <a:pt x="5726" y="11673"/>
                  </a:cubicBezTo>
                  <a:cubicBezTo>
                    <a:pt x="5785" y="11675"/>
                    <a:pt x="5844" y="11676"/>
                    <a:pt x="5903" y="11676"/>
                  </a:cubicBezTo>
                  <a:cubicBezTo>
                    <a:pt x="11082" y="11676"/>
                    <a:pt x="13701" y="5477"/>
                    <a:pt x="10163" y="1797"/>
                  </a:cubicBezTo>
                  <a:cubicBezTo>
                    <a:pt x="8970" y="557"/>
                    <a:pt x="7475" y="0"/>
                    <a:pt x="6007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18"/>
            <p:cNvSpPr/>
            <p:nvPr/>
          </p:nvSpPr>
          <p:spPr>
            <a:xfrm>
              <a:off x="-1597572" y="3643898"/>
              <a:ext cx="155061" cy="132416"/>
            </a:xfrm>
            <a:custGeom>
              <a:avLst/>
              <a:gdLst/>
              <a:ahLst/>
              <a:cxnLst/>
              <a:rect l="l" t="t" r="r" b="b"/>
              <a:pathLst>
                <a:path w="22432" h="19156" extrusionOk="0">
                  <a:moveTo>
                    <a:pt x="9739" y="1"/>
                  </a:moveTo>
                  <a:cubicBezTo>
                    <a:pt x="4901" y="1"/>
                    <a:pt x="238" y="3656"/>
                    <a:pt x="143" y="9278"/>
                  </a:cubicBezTo>
                  <a:cubicBezTo>
                    <a:pt x="0" y="14574"/>
                    <a:pt x="4151" y="19011"/>
                    <a:pt x="9447" y="19154"/>
                  </a:cubicBezTo>
                  <a:cubicBezTo>
                    <a:pt x="9506" y="19155"/>
                    <a:pt x="9565" y="19156"/>
                    <a:pt x="9623" y="19156"/>
                  </a:cubicBezTo>
                  <a:cubicBezTo>
                    <a:pt x="17955" y="19156"/>
                    <a:pt x="22431" y="9092"/>
                    <a:pt x="16604" y="2980"/>
                  </a:cubicBezTo>
                  <a:cubicBezTo>
                    <a:pt x="14642" y="923"/>
                    <a:pt x="12168" y="1"/>
                    <a:pt x="9739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18"/>
            <p:cNvSpPr/>
            <p:nvPr/>
          </p:nvSpPr>
          <p:spPr>
            <a:xfrm>
              <a:off x="-1644142" y="3599133"/>
              <a:ext cx="262267" cy="222693"/>
            </a:xfrm>
            <a:custGeom>
              <a:avLst/>
              <a:gdLst/>
              <a:ahLst/>
              <a:cxnLst/>
              <a:rect l="l" t="t" r="r" b="b"/>
              <a:pathLst>
                <a:path w="37941" h="32216" extrusionOk="0">
                  <a:moveTo>
                    <a:pt x="16471" y="3497"/>
                  </a:moveTo>
                  <a:cubicBezTo>
                    <a:pt x="19655" y="3497"/>
                    <a:pt x="22900" y="4721"/>
                    <a:pt x="25488" y="7452"/>
                  </a:cubicBezTo>
                  <a:cubicBezTo>
                    <a:pt x="33176" y="15425"/>
                    <a:pt x="27269" y="28637"/>
                    <a:pt x="16219" y="28637"/>
                  </a:cubicBezTo>
                  <a:cubicBezTo>
                    <a:pt x="16160" y="28637"/>
                    <a:pt x="16100" y="28637"/>
                    <a:pt x="16041" y="28636"/>
                  </a:cubicBezTo>
                  <a:cubicBezTo>
                    <a:pt x="9170" y="28350"/>
                    <a:pt x="3731" y="22625"/>
                    <a:pt x="3874" y="15754"/>
                  </a:cubicBezTo>
                  <a:cubicBezTo>
                    <a:pt x="4065" y="8327"/>
                    <a:pt x="10146" y="3497"/>
                    <a:pt x="16471" y="3497"/>
                  </a:cubicBezTo>
                  <a:close/>
                  <a:moveTo>
                    <a:pt x="16367" y="1"/>
                  </a:moveTo>
                  <a:cubicBezTo>
                    <a:pt x="7596" y="1"/>
                    <a:pt x="577" y="6912"/>
                    <a:pt x="296" y="15611"/>
                  </a:cubicBezTo>
                  <a:cubicBezTo>
                    <a:pt x="0" y="25477"/>
                    <a:pt x="8069" y="32215"/>
                    <a:pt x="16534" y="32215"/>
                  </a:cubicBezTo>
                  <a:cubicBezTo>
                    <a:pt x="20349" y="32215"/>
                    <a:pt x="24245" y="30846"/>
                    <a:pt x="27492" y="27777"/>
                  </a:cubicBezTo>
                  <a:cubicBezTo>
                    <a:pt x="37940" y="17901"/>
                    <a:pt x="31213" y="296"/>
                    <a:pt x="16900" y="9"/>
                  </a:cubicBezTo>
                  <a:cubicBezTo>
                    <a:pt x="16721" y="4"/>
                    <a:pt x="16544" y="1"/>
                    <a:pt x="16367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18"/>
            <p:cNvSpPr/>
            <p:nvPr/>
          </p:nvSpPr>
          <p:spPr>
            <a:xfrm>
              <a:off x="-1392768" y="3348790"/>
              <a:ext cx="155075" cy="132679"/>
            </a:xfrm>
            <a:custGeom>
              <a:avLst/>
              <a:gdLst/>
              <a:ahLst/>
              <a:cxnLst/>
              <a:rect l="l" t="t" r="r" b="b"/>
              <a:pathLst>
                <a:path w="22434" h="19194" extrusionOk="0">
                  <a:moveTo>
                    <a:pt x="9830" y="1"/>
                  </a:moveTo>
                  <a:cubicBezTo>
                    <a:pt x="5055" y="1"/>
                    <a:pt x="477" y="3584"/>
                    <a:pt x="287" y="9173"/>
                  </a:cubicBezTo>
                  <a:cubicBezTo>
                    <a:pt x="1" y="14469"/>
                    <a:pt x="4295" y="18906"/>
                    <a:pt x="9591" y="19192"/>
                  </a:cubicBezTo>
                  <a:cubicBezTo>
                    <a:pt x="9650" y="19193"/>
                    <a:pt x="9709" y="19194"/>
                    <a:pt x="9767" y="19194"/>
                  </a:cubicBezTo>
                  <a:cubicBezTo>
                    <a:pt x="18097" y="19194"/>
                    <a:pt x="22433" y="9130"/>
                    <a:pt x="16748" y="3018"/>
                  </a:cubicBezTo>
                  <a:cubicBezTo>
                    <a:pt x="14763" y="936"/>
                    <a:pt x="12271" y="1"/>
                    <a:pt x="9830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18"/>
            <p:cNvSpPr/>
            <p:nvPr/>
          </p:nvSpPr>
          <p:spPr>
            <a:xfrm>
              <a:off x="-1431727" y="3309278"/>
              <a:ext cx="246749" cy="210161"/>
            </a:xfrm>
            <a:custGeom>
              <a:avLst/>
              <a:gdLst/>
              <a:ahLst/>
              <a:cxnLst/>
              <a:rect l="l" t="t" r="r" b="b"/>
              <a:pathLst>
                <a:path w="35696" h="30403" extrusionOk="0">
                  <a:moveTo>
                    <a:pt x="15483" y="1762"/>
                  </a:moveTo>
                  <a:cubicBezTo>
                    <a:pt x="18892" y="1762"/>
                    <a:pt x="22361" y="3080"/>
                    <a:pt x="25103" y="6014"/>
                  </a:cubicBezTo>
                  <a:cubicBezTo>
                    <a:pt x="33323" y="14518"/>
                    <a:pt x="27090" y="28634"/>
                    <a:pt x="15434" y="28634"/>
                  </a:cubicBezTo>
                  <a:cubicBezTo>
                    <a:pt x="15318" y="28634"/>
                    <a:pt x="15201" y="28632"/>
                    <a:pt x="15084" y="28630"/>
                  </a:cubicBezTo>
                  <a:cubicBezTo>
                    <a:pt x="7641" y="28487"/>
                    <a:pt x="1772" y="22332"/>
                    <a:pt x="2059" y="14889"/>
                  </a:cubicBezTo>
                  <a:cubicBezTo>
                    <a:pt x="2249" y="6906"/>
                    <a:pt x="8748" y="1762"/>
                    <a:pt x="15483" y="1762"/>
                  </a:cubicBezTo>
                  <a:close/>
                  <a:moveTo>
                    <a:pt x="15534" y="0"/>
                  </a:moveTo>
                  <a:cubicBezTo>
                    <a:pt x="7349" y="0"/>
                    <a:pt x="481" y="6532"/>
                    <a:pt x="198" y="14746"/>
                  </a:cubicBezTo>
                  <a:cubicBezTo>
                    <a:pt x="1" y="24097"/>
                    <a:pt x="7589" y="30402"/>
                    <a:pt x="15513" y="30402"/>
                  </a:cubicBezTo>
                  <a:cubicBezTo>
                    <a:pt x="19112" y="30402"/>
                    <a:pt x="22779" y="29102"/>
                    <a:pt x="25819" y="26196"/>
                  </a:cubicBezTo>
                  <a:cubicBezTo>
                    <a:pt x="35695" y="16893"/>
                    <a:pt x="29397" y="289"/>
                    <a:pt x="15799" y="3"/>
                  </a:cubicBezTo>
                  <a:cubicBezTo>
                    <a:pt x="15711" y="1"/>
                    <a:pt x="15622" y="0"/>
                    <a:pt x="15534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18"/>
            <p:cNvSpPr/>
            <p:nvPr/>
          </p:nvSpPr>
          <p:spPr>
            <a:xfrm>
              <a:off x="-1456087" y="2405317"/>
              <a:ext cx="178101" cy="160453"/>
            </a:xfrm>
            <a:custGeom>
              <a:avLst/>
              <a:gdLst/>
              <a:ahLst/>
              <a:cxnLst/>
              <a:rect l="l" t="t" r="r" b="b"/>
              <a:pathLst>
                <a:path w="25765" h="23212" extrusionOk="0">
                  <a:moveTo>
                    <a:pt x="12937" y="1"/>
                  </a:moveTo>
                  <a:cubicBezTo>
                    <a:pt x="10020" y="1"/>
                    <a:pt x="7102" y="1075"/>
                    <a:pt x="4867" y="3241"/>
                  </a:cubicBezTo>
                  <a:cubicBezTo>
                    <a:pt x="287" y="7678"/>
                    <a:pt x="0" y="14978"/>
                    <a:pt x="4581" y="19559"/>
                  </a:cubicBezTo>
                  <a:cubicBezTo>
                    <a:pt x="6869" y="21994"/>
                    <a:pt x="9918" y="23212"/>
                    <a:pt x="12962" y="23212"/>
                  </a:cubicBezTo>
                  <a:cubicBezTo>
                    <a:pt x="15823" y="23212"/>
                    <a:pt x="18679" y="22137"/>
                    <a:pt x="20898" y="19988"/>
                  </a:cubicBezTo>
                  <a:cubicBezTo>
                    <a:pt x="25621" y="15551"/>
                    <a:pt x="25764" y="8251"/>
                    <a:pt x="21327" y="3527"/>
                  </a:cubicBezTo>
                  <a:cubicBezTo>
                    <a:pt x="19056" y="1183"/>
                    <a:pt x="15997" y="1"/>
                    <a:pt x="12937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18"/>
            <p:cNvSpPr/>
            <p:nvPr/>
          </p:nvSpPr>
          <p:spPr>
            <a:xfrm>
              <a:off x="-1186969" y="2846728"/>
              <a:ext cx="145453" cy="131994"/>
            </a:xfrm>
            <a:custGeom>
              <a:avLst/>
              <a:gdLst/>
              <a:ahLst/>
              <a:cxnLst/>
              <a:rect l="l" t="t" r="r" b="b"/>
              <a:pathLst>
                <a:path w="21042" h="19095" extrusionOk="0">
                  <a:moveTo>
                    <a:pt x="10596" y="1"/>
                  </a:moveTo>
                  <a:cubicBezTo>
                    <a:pt x="8209" y="1"/>
                    <a:pt x="5834" y="895"/>
                    <a:pt x="4009" y="2650"/>
                  </a:cubicBezTo>
                  <a:cubicBezTo>
                    <a:pt x="144" y="6371"/>
                    <a:pt x="1" y="12383"/>
                    <a:pt x="3722" y="16105"/>
                  </a:cubicBezTo>
                  <a:cubicBezTo>
                    <a:pt x="5562" y="18092"/>
                    <a:pt x="8045" y="19095"/>
                    <a:pt x="10549" y="19095"/>
                  </a:cubicBezTo>
                  <a:cubicBezTo>
                    <a:pt x="12915" y="19095"/>
                    <a:pt x="15299" y="18199"/>
                    <a:pt x="17177" y="16391"/>
                  </a:cubicBezTo>
                  <a:cubicBezTo>
                    <a:pt x="20898" y="12812"/>
                    <a:pt x="21042" y="6801"/>
                    <a:pt x="17463" y="2936"/>
                  </a:cubicBezTo>
                  <a:cubicBezTo>
                    <a:pt x="15567" y="967"/>
                    <a:pt x="13075" y="1"/>
                    <a:pt x="10596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18"/>
            <p:cNvSpPr/>
            <p:nvPr/>
          </p:nvSpPr>
          <p:spPr>
            <a:xfrm>
              <a:off x="-1541180" y="2802965"/>
              <a:ext cx="76915" cy="66063"/>
            </a:xfrm>
            <a:custGeom>
              <a:avLst/>
              <a:gdLst/>
              <a:ahLst/>
              <a:cxnLst/>
              <a:rect l="l" t="t" r="r" b="b"/>
              <a:pathLst>
                <a:path w="11127" h="9557" extrusionOk="0">
                  <a:moveTo>
                    <a:pt x="4805" y="0"/>
                  </a:moveTo>
                  <a:cubicBezTo>
                    <a:pt x="2392" y="0"/>
                    <a:pt x="96" y="1840"/>
                    <a:pt x="1" y="4687"/>
                  </a:cubicBezTo>
                  <a:cubicBezTo>
                    <a:pt x="1" y="7263"/>
                    <a:pt x="2005" y="9553"/>
                    <a:pt x="4724" y="9553"/>
                  </a:cubicBezTo>
                  <a:cubicBezTo>
                    <a:pt x="4783" y="9555"/>
                    <a:pt x="4841" y="9556"/>
                    <a:pt x="4899" y="9556"/>
                  </a:cubicBezTo>
                  <a:cubicBezTo>
                    <a:pt x="9076" y="9556"/>
                    <a:pt x="11126" y="4503"/>
                    <a:pt x="8303" y="1538"/>
                  </a:cubicBezTo>
                  <a:cubicBezTo>
                    <a:pt x="7289" y="476"/>
                    <a:pt x="6032" y="0"/>
                    <a:pt x="4805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18"/>
            <p:cNvSpPr/>
            <p:nvPr/>
          </p:nvSpPr>
          <p:spPr>
            <a:xfrm>
              <a:off x="-1581127" y="2764096"/>
              <a:ext cx="169571" cy="144319"/>
            </a:xfrm>
            <a:custGeom>
              <a:avLst/>
              <a:gdLst/>
              <a:ahLst/>
              <a:cxnLst/>
              <a:rect l="l" t="t" r="r" b="b"/>
              <a:pathLst>
                <a:path w="24531" h="20878" extrusionOk="0">
                  <a:moveTo>
                    <a:pt x="10631" y="1832"/>
                  </a:moveTo>
                  <a:cubicBezTo>
                    <a:pt x="12866" y="1832"/>
                    <a:pt x="15145" y="2688"/>
                    <a:pt x="16944" y="4584"/>
                  </a:cubicBezTo>
                  <a:cubicBezTo>
                    <a:pt x="22018" y="10081"/>
                    <a:pt x="18210" y="19048"/>
                    <a:pt x="10712" y="19048"/>
                  </a:cubicBezTo>
                  <a:cubicBezTo>
                    <a:pt x="10596" y="19048"/>
                    <a:pt x="10478" y="19045"/>
                    <a:pt x="10360" y="19041"/>
                  </a:cubicBezTo>
                  <a:cubicBezTo>
                    <a:pt x="5493" y="18898"/>
                    <a:pt x="1772" y="14890"/>
                    <a:pt x="1915" y="10167"/>
                  </a:cubicBezTo>
                  <a:cubicBezTo>
                    <a:pt x="2104" y="5063"/>
                    <a:pt x="6286" y="1832"/>
                    <a:pt x="10631" y="1832"/>
                  </a:cubicBezTo>
                  <a:close/>
                  <a:moveTo>
                    <a:pt x="10665" y="1"/>
                  </a:moveTo>
                  <a:cubicBezTo>
                    <a:pt x="4921" y="1"/>
                    <a:pt x="338" y="4529"/>
                    <a:pt x="197" y="10167"/>
                  </a:cubicBezTo>
                  <a:cubicBezTo>
                    <a:pt x="0" y="16575"/>
                    <a:pt x="5167" y="20878"/>
                    <a:pt x="10601" y="20878"/>
                  </a:cubicBezTo>
                  <a:cubicBezTo>
                    <a:pt x="13056" y="20878"/>
                    <a:pt x="15566" y="19999"/>
                    <a:pt x="17660" y="18039"/>
                  </a:cubicBezTo>
                  <a:cubicBezTo>
                    <a:pt x="24530" y="11598"/>
                    <a:pt x="20093" y="290"/>
                    <a:pt x="10933" y="4"/>
                  </a:cubicBezTo>
                  <a:cubicBezTo>
                    <a:pt x="10843" y="2"/>
                    <a:pt x="10754" y="1"/>
                    <a:pt x="10665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18"/>
            <p:cNvSpPr/>
            <p:nvPr/>
          </p:nvSpPr>
          <p:spPr>
            <a:xfrm>
              <a:off x="-1132547" y="3555916"/>
              <a:ext cx="77876" cy="66063"/>
            </a:xfrm>
            <a:custGeom>
              <a:avLst/>
              <a:gdLst/>
              <a:ahLst/>
              <a:cxnLst/>
              <a:rect l="l" t="t" r="r" b="b"/>
              <a:pathLst>
                <a:path w="11266" h="9557" extrusionOk="0">
                  <a:moveTo>
                    <a:pt x="4906" y="0"/>
                  </a:moveTo>
                  <a:cubicBezTo>
                    <a:pt x="2534" y="0"/>
                    <a:pt x="238" y="1840"/>
                    <a:pt x="143" y="4687"/>
                  </a:cubicBezTo>
                  <a:cubicBezTo>
                    <a:pt x="0" y="7406"/>
                    <a:pt x="2147" y="9553"/>
                    <a:pt x="4724" y="9553"/>
                  </a:cubicBezTo>
                  <a:cubicBezTo>
                    <a:pt x="4784" y="9555"/>
                    <a:pt x="4844" y="9556"/>
                    <a:pt x="4903" y="9556"/>
                  </a:cubicBezTo>
                  <a:cubicBezTo>
                    <a:pt x="9081" y="9556"/>
                    <a:pt x="11266" y="4643"/>
                    <a:pt x="8302" y="1538"/>
                  </a:cubicBezTo>
                  <a:cubicBezTo>
                    <a:pt x="7337" y="476"/>
                    <a:pt x="6112" y="0"/>
                    <a:pt x="4906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8" name="Google Shape;218;p18"/>
          <p:cNvSpPr txBox="1">
            <a:spLocks noGrp="1"/>
          </p:cNvSpPr>
          <p:nvPr>
            <p:ph type="subTitle" idx="1"/>
          </p:nvPr>
        </p:nvSpPr>
        <p:spPr>
          <a:xfrm>
            <a:off x="1349446" y="2404189"/>
            <a:ext cx="1845600" cy="70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18"/>
          <p:cNvSpPr txBox="1">
            <a:spLocks noGrp="1"/>
          </p:cNvSpPr>
          <p:nvPr>
            <p:ph type="subTitle" idx="2"/>
          </p:nvPr>
        </p:nvSpPr>
        <p:spPr>
          <a:xfrm>
            <a:off x="1349446" y="1818172"/>
            <a:ext cx="1845600" cy="70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9pPr>
          </a:lstStyle>
          <a:p>
            <a:endParaRPr/>
          </a:p>
        </p:txBody>
      </p:sp>
      <p:sp>
        <p:nvSpPr>
          <p:cNvPr id="220" name="Google Shape;220;p18"/>
          <p:cNvSpPr txBox="1">
            <a:spLocks noGrp="1"/>
          </p:cNvSpPr>
          <p:nvPr>
            <p:ph type="subTitle" idx="3"/>
          </p:nvPr>
        </p:nvSpPr>
        <p:spPr>
          <a:xfrm>
            <a:off x="3651746" y="2404189"/>
            <a:ext cx="1845600" cy="70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221" name="Google Shape;221;p18"/>
          <p:cNvSpPr txBox="1">
            <a:spLocks noGrp="1"/>
          </p:cNvSpPr>
          <p:nvPr>
            <p:ph type="subTitle" idx="4"/>
          </p:nvPr>
        </p:nvSpPr>
        <p:spPr>
          <a:xfrm>
            <a:off x="3651746" y="1818172"/>
            <a:ext cx="1845600" cy="70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9pPr>
          </a:lstStyle>
          <a:p>
            <a:endParaRPr/>
          </a:p>
        </p:txBody>
      </p:sp>
      <p:sp>
        <p:nvSpPr>
          <p:cNvPr id="222" name="Google Shape;222;p18"/>
          <p:cNvSpPr txBox="1">
            <a:spLocks noGrp="1"/>
          </p:cNvSpPr>
          <p:nvPr>
            <p:ph type="subTitle" idx="5"/>
          </p:nvPr>
        </p:nvSpPr>
        <p:spPr>
          <a:xfrm>
            <a:off x="5948954" y="2404189"/>
            <a:ext cx="1845600" cy="70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223" name="Google Shape;223;p18"/>
          <p:cNvSpPr txBox="1">
            <a:spLocks noGrp="1"/>
          </p:cNvSpPr>
          <p:nvPr>
            <p:ph type="subTitle" idx="6"/>
          </p:nvPr>
        </p:nvSpPr>
        <p:spPr>
          <a:xfrm>
            <a:off x="5948954" y="1818172"/>
            <a:ext cx="1845600" cy="70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9pPr>
          </a:lstStyle>
          <a:p>
            <a:endParaRPr/>
          </a:p>
        </p:txBody>
      </p:sp>
      <p:sp>
        <p:nvSpPr>
          <p:cNvPr id="224" name="Google Shape;224;p18"/>
          <p:cNvSpPr txBox="1">
            <a:spLocks noGrp="1"/>
          </p:cNvSpPr>
          <p:nvPr>
            <p:ph type="subTitle" idx="7"/>
          </p:nvPr>
        </p:nvSpPr>
        <p:spPr>
          <a:xfrm>
            <a:off x="1349446" y="3897889"/>
            <a:ext cx="1845600" cy="70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225" name="Google Shape;225;p18"/>
          <p:cNvSpPr txBox="1">
            <a:spLocks noGrp="1"/>
          </p:cNvSpPr>
          <p:nvPr>
            <p:ph type="subTitle" idx="8"/>
          </p:nvPr>
        </p:nvSpPr>
        <p:spPr>
          <a:xfrm>
            <a:off x="1349446" y="3311872"/>
            <a:ext cx="1845600" cy="70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9pPr>
          </a:lstStyle>
          <a:p>
            <a:endParaRPr/>
          </a:p>
        </p:txBody>
      </p:sp>
      <p:sp>
        <p:nvSpPr>
          <p:cNvPr id="226" name="Google Shape;226;p18"/>
          <p:cNvSpPr txBox="1">
            <a:spLocks noGrp="1"/>
          </p:cNvSpPr>
          <p:nvPr>
            <p:ph type="subTitle" idx="9"/>
          </p:nvPr>
        </p:nvSpPr>
        <p:spPr>
          <a:xfrm>
            <a:off x="3651746" y="3897889"/>
            <a:ext cx="1845600" cy="70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227" name="Google Shape;227;p18"/>
          <p:cNvSpPr txBox="1">
            <a:spLocks noGrp="1"/>
          </p:cNvSpPr>
          <p:nvPr>
            <p:ph type="subTitle" idx="13"/>
          </p:nvPr>
        </p:nvSpPr>
        <p:spPr>
          <a:xfrm>
            <a:off x="3651746" y="3311872"/>
            <a:ext cx="1845600" cy="70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9pPr>
          </a:lstStyle>
          <a:p>
            <a:endParaRPr/>
          </a:p>
        </p:txBody>
      </p:sp>
      <p:sp>
        <p:nvSpPr>
          <p:cNvPr id="228" name="Google Shape;228;p18"/>
          <p:cNvSpPr txBox="1">
            <a:spLocks noGrp="1"/>
          </p:cNvSpPr>
          <p:nvPr>
            <p:ph type="subTitle" idx="14"/>
          </p:nvPr>
        </p:nvSpPr>
        <p:spPr>
          <a:xfrm>
            <a:off x="5948954" y="3897889"/>
            <a:ext cx="1845600" cy="70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229" name="Google Shape;229;p18"/>
          <p:cNvSpPr txBox="1">
            <a:spLocks noGrp="1"/>
          </p:cNvSpPr>
          <p:nvPr>
            <p:ph type="subTitle" idx="15"/>
          </p:nvPr>
        </p:nvSpPr>
        <p:spPr>
          <a:xfrm>
            <a:off x="5948954" y="3311872"/>
            <a:ext cx="1845600" cy="70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/>
            </a:lvl9pPr>
          </a:lstStyle>
          <a:p>
            <a:endParaRPr/>
          </a:p>
        </p:txBody>
      </p:sp>
      <p:sp>
        <p:nvSpPr>
          <p:cNvPr id="230" name="Google Shape;230;p18"/>
          <p:cNvSpPr txBox="1">
            <a:spLocks noGrp="1"/>
          </p:cNvSpPr>
          <p:nvPr>
            <p:ph type="title"/>
          </p:nvPr>
        </p:nvSpPr>
        <p:spPr>
          <a:xfrm>
            <a:off x="720000" y="538896"/>
            <a:ext cx="7708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wo Columns 3">
  <p:cSld name="CUSTOM_8"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Google Shape;232;p19"/>
          <p:cNvSpPr/>
          <p:nvPr/>
        </p:nvSpPr>
        <p:spPr>
          <a:xfrm>
            <a:off x="6617800" y="-95956"/>
            <a:ext cx="3689376" cy="1271911"/>
          </a:xfrm>
          <a:custGeom>
            <a:avLst/>
            <a:gdLst/>
            <a:ahLst/>
            <a:cxnLst/>
            <a:rect l="l" t="t" r="r" b="b"/>
            <a:pathLst>
              <a:path w="286109" h="98636" extrusionOk="0">
                <a:moveTo>
                  <a:pt x="55426" y="1"/>
                </a:moveTo>
                <a:cubicBezTo>
                  <a:pt x="55339" y="1"/>
                  <a:pt x="55253" y="3"/>
                  <a:pt x="55166" y="7"/>
                </a:cubicBezTo>
                <a:cubicBezTo>
                  <a:pt x="48713" y="343"/>
                  <a:pt x="48645" y="10023"/>
                  <a:pt x="55300" y="10225"/>
                </a:cubicBezTo>
                <a:lnTo>
                  <a:pt x="54561" y="20845"/>
                </a:lnTo>
                <a:lnTo>
                  <a:pt x="54359" y="20845"/>
                </a:lnTo>
                <a:cubicBezTo>
                  <a:pt x="50595" y="21316"/>
                  <a:pt x="47906" y="24744"/>
                  <a:pt x="48242" y="28508"/>
                </a:cubicBezTo>
                <a:cubicBezTo>
                  <a:pt x="48627" y="32106"/>
                  <a:pt x="51654" y="34844"/>
                  <a:pt x="55208" y="34844"/>
                </a:cubicBezTo>
                <a:cubicBezTo>
                  <a:pt x="55372" y="34844"/>
                  <a:pt x="55537" y="34839"/>
                  <a:pt x="55703" y="34827"/>
                </a:cubicBezTo>
                <a:lnTo>
                  <a:pt x="58325" y="49749"/>
                </a:lnTo>
                <a:cubicBezTo>
                  <a:pt x="56107" y="50153"/>
                  <a:pt x="54561" y="52304"/>
                  <a:pt x="54897" y="54589"/>
                </a:cubicBezTo>
                <a:cubicBezTo>
                  <a:pt x="54964" y="54992"/>
                  <a:pt x="55031" y="55329"/>
                  <a:pt x="55166" y="55665"/>
                </a:cubicBezTo>
                <a:lnTo>
                  <a:pt x="45486" y="59765"/>
                </a:lnTo>
                <a:cubicBezTo>
                  <a:pt x="44175" y="57440"/>
                  <a:pt x="41753" y="56067"/>
                  <a:pt x="39159" y="56067"/>
                </a:cubicBezTo>
                <a:cubicBezTo>
                  <a:pt x="38828" y="56067"/>
                  <a:pt x="38494" y="56089"/>
                  <a:pt x="38159" y="56135"/>
                </a:cubicBezTo>
                <a:cubicBezTo>
                  <a:pt x="37420" y="56270"/>
                  <a:pt x="36613" y="56471"/>
                  <a:pt x="35941" y="56807"/>
                </a:cubicBezTo>
                <a:lnTo>
                  <a:pt x="23707" y="36104"/>
                </a:lnTo>
                <a:cubicBezTo>
                  <a:pt x="27001" y="33818"/>
                  <a:pt x="26597" y="28777"/>
                  <a:pt x="22900" y="27097"/>
                </a:cubicBezTo>
                <a:cubicBezTo>
                  <a:pt x="22205" y="26793"/>
                  <a:pt x="21498" y="26654"/>
                  <a:pt x="20812" y="26654"/>
                </a:cubicBezTo>
                <a:cubicBezTo>
                  <a:pt x="17848" y="26654"/>
                  <a:pt x="15271" y="29254"/>
                  <a:pt x="15708" y="32474"/>
                </a:cubicBezTo>
                <a:cubicBezTo>
                  <a:pt x="15775" y="33348"/>
                  <a:pt x="16111" y="34155"/>
                  <a:pt x="16649" y="34827"/>
                </a:cubicBezTo>
                <a:lnTo>
                  <a:pt x="8179" y="40742"/>
                </a:lnTo>
                <a:cubicBezTo>
                  <a:pt x="7308" y="39708"/>
                  <a:pt x="6256" y="39276"/>
                  <a:pt x="5240" y="39276"/>
                </a:cubicBezTo>
                <a:cubicBezTo>
                  <a:pt x="2490" y="39276"/>
                  <a:pt x="1" y="42436"/>
                  <a:pt x="2062" y="45380"/>
                </a:cubicBezTo>
                <a:cubicBezTo>
                  <a:pt x="2876" y="46551"/>
                  <a:pt x="3989" y="47042"/>
                  <a:pt x="5089" y="47042"/>
                </a:cubicBezTo>
                <a:cubicBezTo>
                  <a:pt x="7714" y="47042"/>
                  <a:pt x="10268" y="44244"/>
                  <a:pt x="8515" y="41213"/>
                </a:cubicBezTo>
                <a:lnTo>
                  <a:pt x="16985" y="35297"/>
                </a:lnTo>
                <a:cubicBezTo>
                  <a:pt x="17983" y="36353"/>
                  <a:pt x="19390" y="36949"/>
                  <a:pt x="20849" y="36949"/>
                </a:cubicBezTo>
                <a:cubicBezTo>
                  <a:pt x="21062" y="36949"/>
                  <a:pt x="21275" y="36936"/>
                  <a:pt x="21489" y="36910"/>
                </a:cubicBezTo>
                <a:cubicBezTo>
                  <a:pt x="22026" y="36776"/>
                  <a:pt x="22631" y="36642"/>
                  <a:pt x="23169" y="36373"/>
                </a:cubicBezTo>
                <a:lnTo>
                  <a:pt x="35403" y="57143"/>
                </a:lnTo>
                <a:cubicBezTo>
                  <a:pt x="31908" y="59227"/>
                  <a:pt x="30832" y="63798"/>
                  <a:pt x="33050" y="67226"/>
                </a:cubicBezTo>
                <a:lnTo>
                  <a:pt x="22497" y="75629"/>
                </a:lnTo>
                <a:cubicBezTo>
                  <a:pt x="21572" y="74125"/>
                  <a:pt x="19962" y="73329"/>
                  <a:pt x="18338" y="73329"/>
                </a:cubicBezTo>
                <a:cubicBezTo>
                  <a:pt x="17130" y="73329"/>
                  <a:pt x="15915" y="73770"/>
                  <a:pt x="14968" y="74688"/>
                </a:cubicBezTo>
                <a:cubicBezTo>
                  <a:pt x="12683" y="76771"/>
                  <a:pt x="12885" y="80468"/>
                  <a:pt x="15372" y="82283"/>
                </a:cubicBezTo>
                <a:lnTo>
                  <a:pt x="10734" y="86989"/>
                </a:lnTo>
                <a:cubicBezTo>
                  <a:pt x="10599" y="86955"/>
                  <a:pt x="10448" y="86938"/>
                  <a:pt x="10297" y="86938"/>
                </a:cubicBezTo>
                <a:cubicBezTo>
                  <a:pt x="10145" y="86938"/>
                  <a:pt x="9994" y="86955"/>
                  <a:pt x="9860" y="86989"/>
                </a:cubicBezTo>
                <a:lnTo>
                  <a:pt x="9860" y="86921"/>
                </a:lnTo>
                <a:cubicBezTo>
                  <a:pt x="7574" y="87190"/>
                  <a:pt x="6768" y="90081"/>
                  <a:pt x="8582" y="91492"/>
                </a:cubicBezTo>
                <a:cubicBezTo>
                  <a:pt x="9051" y="91839"/>
                  <a:pt x="9569" y="91994"/>
                  <a:pt x="10073" y="91994"/>
                </a:cubicBezTo>
                <a:cubicBezTo>
                  <a:pt x="11524" y="91994"/>
                  <a:pt x="12865" y="90718"/>
                  <a:pt x="12616" y="89072"/>
                </a:cubicBezTo>
                <a:cubicBezTo>
                  <a:pt x="12481" y="88266"/>
                  <a:pt x="12011" y="87594"/>
                  <a:pt x="11338" y="87190"/>
                </a:cubicBezTo>
                <a:lnTo>
                  <a:pt x="15842" y="82619"/>
                </a:lnTo>
                <a:cubicBezTo>
                  <a:pt x="16595" y="83050"/>
                  <a:pt x="17434" y="83265"/>
                  <a:pt x="18290" y="83265"/>
                </a:cubicBezTo>
                <a:cubicBezTo>
                  <a:pt x="18504" y="83265"/>
                  <a:pt x="18719" y="83251"/>
                  <a:pt x="18934" y="83224"/>
                </a:cubicBezTo>
                <a:cubicBezTo>
                  <a:pt x="19674" y="83090"/>
                  <a:pt x="20413" y="82821"/>
                  <a:pt x="21018" y="82418"/>
                </a:cubicBezTo>
                <a:lnTo>
                  <a:pt x="25186" y="87123"/>
                </a:lnTo>
                <a:cubicBezTo>
                  <a:pt x="23918" y="88887"/>
                  <a:pt x="25362" y="91102"/>
                  <a:pt x="27182" y="91102"/>
                </a:cubicBezTo>
                <a:cubicBezTo>
                  <a:pt x="27582" y="91102"/>
                  <a:pt x="28001" y="90995"/>
                  <a:pt x="28412" y="90753"/>
                </a:cubicBezTo>
                <a:cubicBezTo>
                  <a:pt x="30658" y="89406"/>
                  <a:pt x="29658" y="86159"/>
                  <a:pt x="27223" y="86159"/>
                </a:cubicBezTo>
                <a:cubicBezTo>
                  <a:pt x="27108" y="86159"/>
                  <a:pt x="26988" y="86167"/>
                  <a:pt x="26866" y="86182"/>
                </a:cubicBezTo>
                <a:cubicBezTo>
                  <a:pt x="26463" y="86249"/>
                  <a:pt x="25992" y="86384"/>
                  <a:pt x="25656" y="86720"/>
                </a:cubicBezTo>
                <a:lnTo>
                  <a:pt x="21556" y="82082"/>
                </a:lnTo>
                <a:cubicBezTo>
                  <a:pt x="22833" y="80939"/>
                  <a:pt x="23438" y="79258"/>
                  <a:pt x="23236" y="77645"/>
                </a:cubicBezTo>
                <a:cubicBezTo>
                  <a:pt x="23169" y="77107"/>
                  <a:pt x="23035" y="76637"/>
                  <a:pt x="22833" y="76234"/>
                </a:cubicBezTo>
                <a:lnTo>
                  <a:pt x="33386" y="67764"/>
                </a:lnTo>
                <a:cubicBezTo>
                  <a:pt x="34804" y="69536"/>
                  <a:pt x="36947" y="70581"/>
                  <a:pt x="39179" y="70581"/>
                </a:cubicBezTo>
                <a:cubicBezTo>
                  <a:pt x="39488" y="70581"/>
                  <a:pt x="39798" y="70561"/>
                  <a:pt x="40108" y="70520"/>
                </a:cubicBezTo>
                <a:cubicBezTo>
                  <a:pt x="45015" y="69915"/>
                  <a:pt x="47839" y="64672"/>
                  <a:pt x="45755" y="60303"/>
                </a:cubicBezTo>
                <a:lnTo>
                  <a:pt x="55434" y="56270"/>
                </a:lnTo>
                <a:cubicBezTo>
                  <a:pt x="56219" y="57598"/>
                  <a:pt x="57709" y="58384"/>
                  <a:pt x="59271" y="58384"/>
                </a:cubicBezTo>
                <a:cubicBezTo>
                  <a:pt x="59448" y="58384"/>
                  <a:pt x="59626" y="58374"/>
                  <a:pt x="59804" y="58353"/>
                </a:cubicBezTo>
                <a:cubicBezTo>
                  <a:pt x="60543" y="58219"/>
                  <a:pt x="61283" y="57950"/>
                  <a:pt x="61888" y="57480"/>
                </a:cubicBezTo>
                <a:lnTo>
                  <a:pt x="70492" y="67361"/>
                </a:lnTo>
                <a:cubicBezTo>
                  <a:pt x="67467" y="69713"/>
                  <a:pt x="66996" y="74083"/>
                  <a:pt x="69282" y="77175"/>
                </a:cubicBezTo>
                <a:cubicBezTo>
                  <a:pt x="70672" y="78963"/>
                  <a:pt x="72767" y="79905"/>
                  <a:pt x="74887" y="79905"/>
                </a:cubicBezTo>
                <a:cubicBezTo>
                  <a:pt x="76353" y="79905"/>
                  <a:pt x="77831" y="79454"/>
                  <a:pt x="79096" y="78519"/>
                </a:cubicBezTo>
                <a:cubicBezTo>
                  <a:pt x="82188" y="76301"/>
                  <a:pt x="82927" y="71932"/>
                  <a:pt x="80709" y="68772"/>
                </a:cubicBezTo>
                <a:cubicBezTo>
                  <a:pt x="79330" y="66808"/>
                  <a:pt x="77145" y="65753"/>
                  <a:pt x="74931" y="65753"/>
                </a:cubicBezTo>
                <a:cubicBezTo>
                  <a:pt x="73583" y="65753"/>
                  <a:pt x="72224" y="66144"/>
                  <a:pt x="71029" y="66957"/>
                </a:cubicBezTo>
                <a:lnTo>
                  <a:pt x="62358" y="57076"/>
                </a:lnTo>
                <a:cubicBezTo>
                  <a:pt x="63097" y="56337"/>
                  <a:pt x="63568" y="55396"/>
                  <a:pt x="63702" y="54320"/>
                </a:cubicBezTo>
                <a:lnTo>
                  <a:pt x="81986" y="53648"/>
                </a:lnTo>
                <a:cubicBezTo>
                  <a:pt x="81986" y="53850"/>
                  <a:pt x="81986" y="54119"/>
                  <a:pt x="81986" y="54387"/>
                </a:cubicBezTo>
                <a:cubicBezTo>
                  <a:pt x="82336" y="56833"/>
                  <a:pt x="84416" y="58314"/>
                  <a:pt x="86549" y="58314"/>
                </a:cubicBezTo>
                <a:cubicBezTo>
                  <a:pt x="87700" y="58314"/>
                  <a:pt x="88865" y="57884"/>
                  <a:pt x="89784" y="56942"/>
                </a:cubicBezTo>
                <a:cubicBezTo>
                  <a:pt x="92472" y="54186"/>
                  <a:pt x="90792" y="49615"/>
                  <a:pt x="87028" y="49212"/>
                </a:cubicBezTo>
                <a:lnTo>
                  <a:pt x="87296" y="39532"/>
                </a:lnTo>
                <a:cubicBezTo>
                  <a:pt x="87599" y="39566"/>
                  <a:pt x="87885" y="39582"/>
                  <a:pt x="88162" y="39582"/>
                </a:cubicBezTo>
                <a:cubicBezTo>
                  <a:pt x="88439" y="39582"/>
                  <a:pt x="88708" y="39566"/>
                  <a:pt x="88977" y="39532"/>
                </a:cubicBezTo>
                <a:cubicBezTo>
                  <a:pt x="89313" y="39465"/>
                  <a:pt x="89649" y="39398"/>
                  <a:pt x="89918" y="39330"/>
                </a:cubicBezTo>
                <a:lnTo>
                  <a:pt x="102286" y="68033"/>
                </a:lnTo>
                <a:cubicBezTo>
                  <a:pt x="99598" y="70251"/>
                  <a:pt x="99732" y="74352"/>
                  <a:pt x="102555" y="76368"/>
                </a:cubicBezTo>
                <a:cubicBezTo>
                  <a:pt x="103482" y="77030"/>
                  <a:pt x="104531" y="77337"/>
                  <a:pt x="105563" y="77337"/>
                </a:cubicBezTo>
                <a:cubicBezTo>
                  <a:pt x="107677" y="77337"/>
                  <a:pt x="109719" y="76049"/>
                  <a:pt x="110487" y="73881"/>
                </a:cubicBezTo>
                <a:lnTo>
                  <a:pt x="117276" y="74553"/>
                </a:lnTo>
                <a:cubicBezTo>
                  <a:pt x="117075" y="75158"/>
                  <a:pt x="117075" y="75830"/>
                  <a:pt x="117142" y="76503"/>
                </a:cubicBezTo>
                <a:cubicBezTo>
                  <a:pt x="117344" y="78116"/>
                  <a:pt x="118352" y="79527"/>
                  <a:pt x="119898" y="80267"/>
                </a:cubicBezTo>
                <a:lnTo>
                  <a:pt x="116335" y="88199"/>
                </a:lnTo>
                <a:cubicBezTo>
                  <a:pt x="115955" y="88102"/>
                  <a:pt x="115593" y="88057"/>
                  <a:pt x="115251" y="88057"/>
                </a:cubicBezTo>
                <a:cubicBezTo>
                  <a:pt x="111294" y="88057"/>
                  <a:pt x="109977" y="94035"/>
                  <a:pt x="114184" y="95458"/>
                </a:cubicBezTo>
                <a:cubicBezTo>
                  <a:pt x="114653" y="95617"/>
                  <a:pt x="115101" y="95689"/>
                  <a:pt x="115523" y="95689"/>
                </a:cubicBezTo>
                <a:cubicBezTo>
                  <a:pt x="119218" y="95689"/>
                  <a:pt x="120915" y="90150"/>
                  <a:pt x="116873" y="88400"/>
                </a:cubicBezTo>
                <a:lnTo>
                  <a:pt x="120436" y="80468"/>
                </a:lnTo>
                <a:cubicBezTo>
                  <a:pt x="120978" y="80649"/>
                  <a:pt x="121525" y="80735"/>
                  <a:pt x="122061" y="80735"/>
                </a:cubicBezTo>
                <a:cubicBezTo>
                  <a:pt x="124119" y="80735"/>
                  <a:pt x="126008" y="79470"/>
                  <a:pt x="126754" y="77444"/>
                </a:cubicBezTo>
                <a:lnTo>
                  <a:pt x="145441" y="88199"/>
                </a:lnTo>
                <a:cubicBezTo>
                  <a:pt x="142736" y="92995"/>
                  <a:pt x="146330" y="98635"/>
                  <a:pt x="151491" y="98635"/>
                </a:cubicBezTo>
                <a:cubicBezTo>
                  <a:pt x="151972" y="98635"/>
                  <a:pt x="152466" y="98586"/>
                  <a:pt x="152970" y="98483"/>
                </a:cubicBezTo>
                <a:cubicBezTo>
                  <a:pt x="158885" y="97273"/>
                  <a:pt x="160700" y="89677"/>
                  <a:pt x="155928" y="85980"/>
                </a:cubicBezTo>
                <a:lnTo>
                  <a:pt x="160162" y="79527"/>
                </a:lnTo>
                <a:cubicBezTo>
                  <a:pt x="160991" y="80094"/>
                  <a:pt x="161918" y="80356"/>
                  <a:pt x="162828" y="80356"/>
                </a:cubicBezTo>
                <a:cubicBezTo>
                  <a:pt x="164944" y="80356"/>
                  <a:pt x="166972" y="78940"/>
                  <a:pt x="167489" y="76637"/>
                </a:cubicBezTo>
                <a:lnTo>
                  <a:pt x="181337" y="80468"/>
                </a:lnTo>
                <a:cubicBezTo>
                  <a:pt x="179159" y="85197"/>
                  <a:pt x="182798" y="90386"/>
                  <a:pt x="187722" y="90386"/>
                </a:cubicBezTo>
                <a:cubicBezTo>
                  <a:pt x="188118" y="90386"/>
                  <a:pt x="188522" y="90352"/>
                  <a:pt x="188932" y="90282"/>
                </a:cubicBezTo>
                <a:cubicBezTo>
                  <a:pt x="194512" y="89341"/>
                  <a:pt x="196730" y="82552"/>
                  <a:pt x="192831" y="78452"/>
                </a:cubicBezTo>
                <a:lnTo>
                  <a:pt x="203183" y="70318"/>
                </a:lnTo>
                <a:cubicBezTo>
                  <a:pt x="204490" y="72160"/>
                  <a:pt x="206637" y="73267"/>
                  <a:pt x="208929" y="73267"/>
                </a:cubicBezTo>
                <a:cubicBezTo>
                  <a:pt x="209230" y="73267"/>
                  <a:pt x="209533" y="73248"/>
                  <a:pt x="209838" y="73209"/>
                </a:cubicBezTo>
                <a:cubicBezTo>
                  <a:pt x="210779" y="73074"/>
                  <a:pt x="211720" y="72738"/>
                  <a:pt x="212594" y="72200"/>
                </a:cubicBezTo>
                <a:lnTo>
                  <a:pt x="218374" y="82888"/>
                </a:lnTo>
                <a:cubicBezTo>
                  <a:pt x="214161" y="85618"/>
                  <a:pt x="216601" y="91701"/>
                  <a:pt x="220885" y="91701"/>
                </a:cubicBezTo>
                <a:cubicBezTo>
                  <a:pt x="221454" y="91701"/>
                  <a:pt x="222054" y="91594"/>
                  <a:pt x="222677" y="91358"/>
                </a:cubicBezTo>
                <a:cubicBezTo>
                  <a:pt x="227798" y="89438"/>
                  <a:pt x="226213" y="82092"/>
                  <a:pt x="221116" y="82092"/>
                </a:cubicBezTo>
                <a:cubicBezTo>
                  <a:pt x="220861" y="82092"/>
                  <a:pt x="220596" y="82110"/>
                  <a:pt x="220324" y="82149"/>
                </a:cubicBezTo>
                <a:cubicBezTo>
                  <a:pt x="219853" y="82216"/>
                  <a:pt x="219383" y="82351"/>
                  <a:pt x="218912" y="82552"/>
                </a:cubicBezTo>
                <a:lnTo>
                  <a:pt x="213131" y="71864"/>
                </a:lnTo>
                <a:cubicBezTo>
                  <a:pt x="216089" y="69646"/>
                  <a:pt x="216828" y="65479"/>
                  <a:pt x="214812" y="62319"/>
                </a:cubicBezTo>
                <a:lnTo>
                  <a:pt x="240960" y="47531"/>
                </a:lnTo>
                <a:cubicBezTo>
                  <a:pt x="242347" y="51556"/>
                  <a:pt x="246083" y="53914"/>
                  <a:pt x="249953" y="53914"/>
                </a:cubicBezTo>
                <a:cubicBezTo>
                  <a:pt x="251900" y="53914"/>
                  <a:pt x="253882" y="53317"/>
                  <a:pt x="255614" y="52035"/>
                </a:cubicBezTo>
                <a:lnTo>
                  <a:pt x="265966" y="67495"/>
                </a:lnTo>
                <a:cubicBezTo>
                  <a:pt x="262807" y="69041"/>
                  <a:pt x="261933" y="73142"/>
                  <a:pt x="264084" y="75898"/>
                </a:cubicBezTo>
                <a:cubicBezTo>
                  <a:pt x="265166" y="77284"/>
                  <a:pt x="266758" y="77973"/>
                  <a:pt x="268365" y="77973"/>
                </a:cubicBezTo>
                <a:cubicBezTo>
                  <a:pt x="269952" y="77973"/>
                  <a:pt x="271552" y="77301"/>
                  <a:pt x="272688" y="75965"/>
                </a:cubicBezTo>
                <a:lnTo>
                  <a:pt x="278872" y="82888"/>
                </a:lnTo>
                <a:cubicBezTo>
                  <a:pt x="278267" y="83561"/>
                  <a:pt x="277998" y="84434"/>
                  <a:pt x="278065" y="85375"/>
                </a:cubicBezTo>
                <a:cubicBezTo>
                  <a:pt x="278313" y="87028"/>
                  <a:pt x="279704" y="87995"/>
                  <a:pt x="281114" y="87995"/>
                </a:cubicBezTo>
                <a:cubicBezTo>
                  <a:pt x="281998" y="87995"/>
                  <a:pt x="282889" y="87616"/>
                  <a:pt x="283510" y="86787"/>
                </a:cubicBezTo>
                <a:cubicBezTo>
                  <a:pt x="285104" y="84747"/>
                  <a:pt x="283554" y="81921"/>
                  <a:pt x="281096" y="81921"/>
                </a:cubicBezTo>
                <a:cubicBezTo>
                  <a:pt x="280963" y="81921"/>
                  <a:pt x="280826" y="81930"/>
                  <a:pt x="280687" y="81947"/>
                </a:cubicBezTo>
                <a:cubicBezTo>
                  <a:pt x="280216" y="82014"/>
                  <a:pt x="279746" y="82216"/>
                  <a:pt x="279343" y="82485"/>
                </a:cubicBezTo>
                <a:lnTo>
                  <a:pt x="273024" y="75494"/>
                </a:lnTo>
                <a:cubicBezTo>
                  <a:pt x="274368" y="73478"/>
                  <a:pt x="274234" y="70856"/>
                  <a:pt x="272688" y="68974"/>
                </a:cubicBezTo>
                <a:lnTo>
                  <a:pt x="279679" y="64201"/>
                </a:lnTo>
                <a:cubicBezTo>
                  <a:pt x="280351" y="65042"/>
                  <a:pt x="281190" y="65395"/>
                  <a:pt x="282008" y="65395"/>
                </a:cubicBezTo>
                <a:cubicBezTo>
                  <a:pt x="284131" y="65395"/>
                  <a:pt x="286109" y="63017"/>
                  <a:pt x="284653" y="60639"/>
                </a:cubicBezTo>
                <a:cubicBezTo>
                  <a:pt x="284007" y="59639"/>
                  <a:pt x="283084" y="59220"/>
                  <a:pt x="282169" y="59220"/>
                </a:cubicBezTo>
                <a:cubicBezTo>
                  <a:pt x="280132" y="59220"/>
                  <a:pt x="278136" y="61298"/>
                  <a:pt x="279343" y="63664"/>
                </a:cubicBezTo>
                <a:lnTo>
                  <a:pt x="272285" y="68503"/>
                </a:lnTo>
                <a:cubicBezTo>
                  <a:pt x="271201" y="67467"/>
                  <a:pt x="269788" y="66926"/>
                  <a:pt x="268346" y="66926"/>
                </a:cubicBezTo>
                <a:cubicBezTo>
                  <a:pt x="267729" y="66926"/>
                  <a:pt x="267107" y="67025"/>
                  <a:pt x="266504" y="67226"/>
                </a:cubicBezTo>
                <a:lnTo>
                  <a:pt x="256085" y="51699"/>
                </a:lnTo>
                <a:cubicBezTo>
                  <a:pt x="261664" y="46993"/>
                  <a:pt x="260118" y="38120"/>
                  <a:pt x="253396" y="35499"/>
                </a:cubicBezTo>
                <a:cubicBezTo>
                  <a:pt x="252239" y="35052"/>
                  <a:pt x="251075" y="34846"/>
                  <a:pt x="249944" y="34846"/>
                </a:cubicBezTo>
                <a:cubicBezTo>
                  <a:pt x="244434" y="34846"/>
                  <a:pt x="239709" y="39749"/>
                  <a:pt x="240490" y="45716"/>
                </a:cubicBezTo>
                <a:cubicBezTo>
                  <a:pt x="240557" y="46119"/>
                  <a:pt x="240691" y="46523"/>
                  <a:pt x="240759" y="46926"/>
                </a:cubicBezTo>
                <a:lnTo>
                  <a:pt x="214409" y="61849"/>
                </a:lnTo>
                <a:cubicBezTo>
                  <a:pt x="213088" y="60126"/>
                  <a:pt x="211081" y="59140"/>
                  <a:pt x="208974" y="59140"/>
                </a:cubicBezTo>
                <a:cubicBezTo>
                  <a:pt x="208614" y="59140"/>
                  <a:pt x="208251" y="59168"/>
                  <a:pt x="207888" y="59227"/>
                </a:cubicBezTo>
                <a:cubicBezTo>
                  <a:pt x="206342" y="59429"/>
                  <a:pt x="204931" y="60168"/>
                  <a:pt x="203788" y="61311"/>
                </a:cubicBezTo>
                <a:lnTo>
                  <a:pt x="180933" y="46052"/>
                </a:lnTo>
                <a:cubicBezTo>
                  <a:pt x="181605" y="42960"/>
                  <a:pt x="179723" y="40003"/>
                  <a:pt x="176698" y="39263"/>
                </a:cubicBezTo>
                <a:cubicBezTo>
                  <a:pt x="176242" y="39151"/>
                  <a:pt x="175785" y="39098"/>
                  <a:pt x="175335" y="39098"/>
                </a:cubicBezTo>
                <a:cubicBezTo>
                  <a:pt x="172810" y="39098"/>
                  <a:pt x="170527" y="40785"/>
                  <a:pt x="169842" y="43296"/>
                </a:cubicBezTo>
                <a:cubicBezTo>
                  <a:pt x="169035" y="46321"/>
                  <a:pt x="170716" y="49413"/>
                  <a:pt x="173674" y="50287"/>
                </a:cubicBezTo>
                <a:cubicBezTo>
                  <a:pt x="174217" y="50448"/>
                  <a:pt x="174768" y="50524"/>
                  <a:pt x="175311" y="50524"/>
                </a:cubicBezTo>
                <a:cubicBezTo>
                  <a:pt x="177720" y="50524"/>
                  <a:pt x="179976" y="49016"/>
                  <a:pt x="180799" y="46657"/>
                </a:cubicBezTo>
                <a:lnTo>
                  <a:pt x="203385" y="61782"/>
                </a:lnTo>
                <a:cubicBezTo>
                  <a:pt x="202175" y="63260"/>
                  <a:pt x="201637" y="65210"/>
                  <a:pt x="201906" y="67159"/>
                </a:cubicBezTo>
                <a:cubicBezTo>
                  <a:pt x="201973" y="68100"/>
                  <a:pt x="202309" y="68974"/>
                  <a:pt x="202780" y="69781"/>
                </a:cubicBezTo>
                <a:lnTo>
                  <a:pt x="192428" y="78049"/>
                </a:lnTo>
                <a:cubicBezTo>
                  <a:pt x="191046" y="76856"/>
                  <a:pt x="189369" y="76287"/>
                  <a:pt x="187719" y="76287"/>
                </a:cubicBezTo>
                <a:cubicBezTo>
                  <a:pt x="185275" y="76287"/>
                  <a:pt x="182889" y="77536"/>
                  <a:pt x="181605" y="79863"/>
                </a:cubicBezTo>
                <a:lnTo>
                  <a:pt x="167557" y="76032"/>
                </a:lnTo>
                <a:cubicBezTo>
                  <a:pt x="167557" y="75696"/>
                  <a:pt x="167557" y="75293"/>
                  <a:pt x="167557" y="74956"/>
                </a:cubicBezTo>
                <a:cubicBezTo>
                  <a:pt x="167422" y="74150"/>
                  <a:pt x="167086" y="73410"/>
                  <a:pt x="166615" y="72738"/>
                </a:cubicBezTo>
                <a:lnTo>
                  <a:pt x="180395" y="63260"/>
                </a:lnTo>
                <a:cubicBezTo>
                  <a:pt x="181318" y="65203"/>
                  <a:pt x="182951" y="66031"/>
                  <a:pt x="184581" y="66031"/>
                </a:cubicBezTo>
                <a:cubicBezTo>
                  <a:pt x="187465" y="66031"/>
                  <a:pt x="190342" y="63439"/>
                  <a:pt x="189268" y="59832"/>
                </a:cubicBezTo>
                <a:cubicBezTo>
                  <a:pt x="188565" y="57468"/>
                  <a:pt x="186683" y="56412"/>
                  <a:pt x="184792" y="56412"/>
                </a:cubicBezTo>
                <a:cubicBezTo>
                  <a:pt x="182167" y="56412"/>
                  <a:pt x="179523" y="58449"/>
                  <a:pt x="179992" y="61849"/>
                </a:cubicBezTo>
                <a:cubicBezTo>
                  <a:pt x="179992" y="62185"/>
                  <a:pt x="180059" y="62454"/>
                  <a:pt x="180194" y="62723"/>
                </a:cubicBezTo>
                <a:lnTo>
                  <a:pt x="166212" y="72268"/>
                </a:lnTo>
                <a:cubicBezTo>
                  <a:pt x="165263" y="71318"/>
                  <a:pt x="164013" y="70820"/>
                  <a:pt x="162767" y="70820"/>
                </a:cubicBezTo>
                <a:cubicBezTo>
                  <a:pt x="161806" y="70820"/>
                  <a:pt x="160847" y="71116"/>
                  <a:pt x="160028" y="71730"/>
                </a:cubicBezTo>
                <a:lnTo>
                  <a:pt x="150953" y="62319"/>
                </a:lnTo>
                <a:cubicBezTo>
                  <a:pt x="154760" y="57922"/>
                  <a:pt x="151645" y="51216"/>
                  <a:pt x="145989" y="51216"/>
                </a:cubicBezTo>
                <a:cubicBezTo>
                  <a:pt x="145853" y="51216"/>
                  <a:pt x="145715" y="51220"/>
                  <a:pt x="145576" y="51228"/>
                </a:cubicBezTo>
                <a:lnTo>
                  <a:pt x="144030" y="40473"/>
                </a:lnTo>
                <a:lnTo>
                  <a:pt x="144299" y="40473"/>
                </a:lnTo>
                <a:cubicBezTo>
                  <a:pt x="146853" y="40204"/>
                  <a:pt x="148735" y="38053"/>
                  <a:pt x="148668" y="35499"/>
                </a:cubicBezTo>
                <a:cubicBezTo>
                  <a:pt x="148533" y="32945"/>
                  <a:pt x="146450" y="30995"/>
                  <a:pt x="143895" y="30995"/>
                </a:cubicBezTo>
                <a:cubicBezTo>
                  <a:pt x="137913" y="30995"/>
                  <a:pt x="137375" y="39935"/>
                  <a:pt x="143492" y="40473"/>
                </a:cubicBezTo>
                <a:lnTo>
                  <a:pt x="144971" y="51295"/>
                </a:lnTo>
                <a:cubicBezTo>
                  <a:pt x="141341" y="51833"/>
                  <a:pt x="138787" y="55194"/>
                  <a:pt x="139324" y="58824"/>
                </a:cubicBezTo>
                <a:cubicBezTo>
                  <a:pt x="139813" y="62183"/>
                  <a:pt x="142632" y="64543"/>
                  <a:pt x="145866" y="64543"/>
                </a:cubicBezTo>
                <a:cubicBezTo>
                  <a:pt x="146192" y="64543"/>
                  <a:pt x="146521" y="64519"/>
                  <a:pt x="146853" y="64470"/>
                </a:cubicBezTo>
                <a:cubicBezTo>
                  <a:pt x="148265" y="64336"/>
                  <a:pt x="149542" y="63664"/>
                  <a:pt x="150550" y="62723"/>
                </a:cubicBezTo>
                <a:lnTo>
                  <a:pt x="159557" y="72133"/>
                </a:lnTo>
                <a:cubicBezTo>
                  <a:pt x="157541" y="74015"/>
                  <a:pt x="157608" y="77309"/>
                  <a:pt x="159692" y="79124"/>
                </a:cubicBezTo>
                <a:lnTo>
                  <a:pt x="155390" y="85644"/>
                </a:lnTo>
                <a:cubicBezTo>
                  <a:pt x="154193" y="84847"/>
                  <a:pt x="152849" y="84465"/>
                  <a:pt x="151521" y="84465"/>
                </a:cubicBezTo>
                <a:cubicBezTo>
                  <a:pt x="149268" y="84465"/>
                  <a:pt x="147064" y="85564"/>
                  <a:pt x="145710" y="87594"/>
                </a:cubicBezTo>
                <a:lnTo>
                  <a:pt x="126889" y="76839"/>
                </a:lnTo>
                <a:cubicBezTo>
                  <a:pt x="126956" y="76234"/>
                  <a:pt x="127023" y="75696"/>
                  <a:pt x="126956" y="75158"/>
                </a:cubicBezTo>
                <a:cubicBezTo>
                  <a:pt x="126584" y="72370"/>
                  <a:pt x="124300" y="70857"/>
                  <a:pt x="122015" y="70857"/>
                </a:cubicBezTo>
                <a:cubicBezTo>
                  <a:pt x="120168" y="70857"/>
                  <a:pt x="118319" y="71845"/>
                  <a:pt x="117478" y="73948"/>
                </a:cubicBezTo>
                <a:lnTo>
                  <a:pt x="110622" y="73276"/>
                </a:lnTo>
                <a:cubicBezTo>
                  <a:pt x="110756" y="72671"/>
                  <a:pt x="110823" y="71999"/>
                  <a:pt x="110756" y="71394"/>
                </a:cubicBezTo>
                <a:cubicBezTo>
                  <a:pt x="110387" y="68813"/>
                  <a:pt x="108109" y="66906"/>
                  <a:pt x="105563" y="66906"/>
                </a:cubicBezTo>
                <a:cubicBezTo>
                  <a:pt x="105324" y="66906"/>
                  <a:pt x="105083" y="66923"/>
                  <a:pt x="104841" y="66957"/>
                </a:cubicBezTo>
                <a:cubicBezTo>
                  <a:pt x="104101" y="67025"/>
                  <a:pt x="103362" y="67294"/>
                  <a:pt x="102757" y="67697"/>
                </a:cubicBezTo>
                <a:lnTo>
                  <a:pt x="90456" y="39129"/>
                </a:lnTo>
                <a:cubicBezTo>
                  <a:pt x="96734" y="36513"/>
                  <a:pt x="94677" y="27344"/>
                  <a:pt x="88185" y="27344"/>
                </a:cubicBezTo>
                <a:cubicBezTo>
                  <a:pt x="88005" y="27344"/>
                  <a:pt x="87820" y="27351"/>
                  <a:pt x="87633" y="27365"/>
                </a:cubicBezTo>
                <a:cubicBezTo>
                  <a:pt x="80709" y="27903"/>
                  <a:pt x="79902" y="37784"/>
                  <a:pt x="86692" y="39398"/>
                </a:cubicBezTo>
                <a:lnTo>
                  <a:pt x="86423" y="49144"/>
                </a:lnTo>
                <a:cubicBezTo>
                  <a:pt x="86221" y="49144"/>
                  <a:pt x="86019" y="49144"/>
                  <a:pt x="85885" y="49212"/>
                </a:cubicBezTo>
                <a:cubicBezTo>
                  <a:pt x="83868" y="49480"/>
                  <a:pt x="82255" y="51026"/>
                  <a:pt x="81986" y="53043"/>
                </a:cubicBezTo>
                <a:lnTo>
                  <a:pt x="63568" y="53715"/>
                </a:lnTo>
                <a:lnTo>
                  <a:pt x="63568" y="53446"/>
                </a:lnTo>
                <a:cubicBezTo>
                  <a:pt x="63245" y="51247"/>
                  <a:pt x="61364" y="49607"/>
                  <a:pt x="59186" y="49607"/>
                </a:cubicBezTo>
                <a:cubicBezTo>
                  <a:pt x="59101" y="49607"/>
                  <a:pt x="59016" y="49610"/>
                  <a:pt x="58930" y="49615"/>
                </a:cubicBezTo>
                <a:lnTo>
                  <a:pt x="56308" y="34759"/>
                </a:lnTo>
                <a:cubicBezTo>
                  <a:pt x="60005" y="34222"/>
                  <a:pt x="62627" y="30928"/>
                  <a:pt x="62358" y="27231"/>
                </a:cubicBezTo>
                <a:cubicBezTo>
                  <a:pt x="62030" y="23553"/>
                  <a:pt x="59006" y="20773"/>
                  <a:pt x="55356" y="20773"/>
                </a:cubicBezTo>
                <a:cubicBezTo>
                  <a:pt x="55270" y="20773"/>
                  <a:pt x="55185" y="20775"/>
                  <a:pt x="55098" y="20778"/>
                </a:cubicBezTo>
                <a:lnTo>
                  <a:pt x="55905" y="10225"/>
                </a:lnTo>
                <a:lnTo>
                  <a:pt x="56107" y="10225"/>
                </a:lnTo>
                <a:cubicBezTo>
                  <a:pt x="58863" y="9821"/>
                  <a:pt x="60812" y="7401"/>
                  <a:pt x="60543" y="4645"/>
                </a:cubicBezTo>
                <a:cubicBezTo>
                  <a:pt x="60348" y="1976"/>
                  <a:pt x="58072" y="1"/>
                  <a:pt x="55426" y="1"/>
                </a:cubicBezTo>
                <a:close/>
              </a:path>
            </a:pathLst>
          </a:custGeom>
          <a:solidFill>
            <a:srgbClr val="EB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" name="Google Shape;233;p19"/>
          <p:cNvSpPr txBox="1">
            <a:spLocks noGrp="1"/>
          </p:cNvSpPr>
          <p:nvPr>
            <p:ph type="body" idx="1"/>
          </p:nvPr>
        </p:nvSpPr>
        <p:spPr>
          <a:xfrm>
            <a:off x="1312150" y="2084475"/>
            <a:ext cx="3172200" cy="26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400">
                <a:solidFill>
                  <a:schemeClr val="accent1"/>
                </a:solidFill>
              </a:defRPr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○"/>
              <a:defRPr>
                <a:solidFill>
                  <a:schemeClr val="accent1"/>
                </a:solidFill>
              </a:defRPr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■"/>
              <a:defRPr>
                <a:solidFill>
                  <a:schemeClr val="accent1"/>
                </a:solidFill>
              </a:defRPr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400">
                <a:solidFill>
                  <a:schemeClr val="accent1"/>
                </a:solidFill>
              </a:defRPr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○"/>
              <a:defRPr sz="1400">
                <a:solidFill>
                  <a:schemeClr val="accent1"/>
                </a:solidFill>
              </a:defRPr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■"/>
              <a:defRPr sz="1400">
                <a:solidFill>
                  <a:schemeClr val="accent1"/>
                </a:solidFill>
              </a:defRPr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400">
                <a:solidFill>
                  <a:schemeClr val="accent1"/>
                </a:solidFill>
              </a:defRPr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○"/>
              <a:defRPr sz="1400">
                <a:solidFill>
                  <a:schemeClr val="accent1"/>
                </a:solidFill>
              </a:defRPr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400"/>
              <a:buChar char="■"/>
              <a:defRPr sz="1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34" name="Google Shape;234;p19"/>
          <p:cNvSpPr txBox="1">
            <a:spLocks noGrp="1"/>
          </p:cNvSpPr>
          <p:nvPr>
            <p:ph type="body" idx="2"/>
          </p:nvPr>
        </p:nvSpPr>
        <p:spPr>
          <a:xfrm>
            <a:off x="5427025" y="2084475"/>
            <a:ext cx="3172200" cy="26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400">
                <a:solidFill>
                  <a:schemeClr val="accent1"/>
                </a:solidFill>
              </a:defRPr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○"/>
              <a:defRPr>
                <a:solidFill>
                  <a:schemeClr val="accent1"/>
                </a:solidFill>
              </a:defRPr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■"/>
              <a:defRPr>
                <a:solidFill>
                  <a:schemeClr val="accent1"/>
                </a:solidFill>
              </a:defRPr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400">
                <a:solidFill>
                  <a:schemeClr val="accent1"/>
                </a:solidFill>
              </a:defRPr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○"/>
              <a:defRPr sz="1400">
                <a:solidFill>
                  <a:schemeClr val="accent1"/>
                </a:solidFill>
              </a:defRPr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■"/>
              <a:defRPr sz="1400">
                <a:solidFill>
                  <a:schemeClr val="accent1"/>
                </a:solidFill>
              </a:defRPr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400">
                <a:solidFill>
                  <a:schemeClr val="accent1"/>
                </a:solidFill>
              </a:defRPr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○"/>
              <a:defRPr sz="1400">
                <a:solidFill>
                  <a:schemeClr val="accent1"/>
                </a:solidFill>
              </a:defRPr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400"/>
              <a:buChar char="■"/>
              <a:defRPr sz="1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35" name="Google Shape;235;p19"/>
          <p:cNvSpPr txBox="1">
            <a:spLocks noGrp="1"/>
          </p:cNvSpPr>
          <p:nvPr>
            <p:ph type="title"/>
          </p:nvPr>
        </p:nvSpPr>
        <p:spPr>
          <a:xfrm>
            <a:off x="720000" y="538896"/>
            <a:ext cx="7708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9">
    <p:bg>
      <p:bgPr>
        <a:solidFill>
          <a:schemeClr val="accent1"/>
        </a:solidFill>
        <a:effectLst/>
      </p:bgPr>
    </p:bg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" name="Google Shape;237;p20"/>
          <p:cNvSpPr txBox="1"/>
          <p:nvPr/>
        </p:nvSpPr>
        <p:spPr>
          <a:xfrm>
            <a:off x="4958275" y="3429332"/>
            <a:ext cx="3465600" cy="67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CREDITS: This presentation template was created by </a:t>
            </a:r>
            <a:r>
              <a:rPr lang="en" sz="1200">
                <a:solidFill>
                  <a:srgbClr val="FFFFFF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, including icons by </a:t>
            </a:r>
            <a:r>
              <a:rPr lang="en" sz="1200">
                <a:solidFill>
                  <a:srgbClr val="FFFFFF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, and infographics &amp; images by </a:t>
            </a:r>
            <a:r>
              <a:rPr lang="en" sz="1200">
                <a:solidFill>
                  <a:srgbClr val="FFFFFF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2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. </a:t>
            </a:r>
            <a:endParaRPr sz="1200"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38" name="Google Shape;238;p20"/>
          <p:cNvSpPr/>
          <p:nvPr/>
        </p:nvSpPr>
        <p:spPr>
          <a:xfrm flipH="1">
            <a:off x="6042875" y="73007"/>
            <a:ext cx="3689376" cy="1271911"/>
          </a:xfrm>
          <a:custGeom>
            <a:avLst/>
            <a:gdLst/>
            <a:ahLst/>
            <a:cxnLst/>
            <a:rect l="l" t="t" r="r" b="b"/>
            <a:pathLst>
              <a:path w="286109" h="98636" extrusionOk="0">
                <a:moveTo>
                  <a:pt x="55426" y="1"/>
                </a:moveTo>
                <a:cubicBezTo>
                  <a:pt x="55339" y="1"/>
                  <a:pt x="55253" y="3"/>
                  <a:pt x="55166" y="7"/>
                </a:cubicBezTo>
                <a:cubicBezTo>
                  <a:pt x="48713" y="343"/>
                  <a:pt x="48645" y="10023"/>
                  <a:pt x="55300" y="10225"/>
                </a:cubicBezTo>
                <a:lnTo>
                  <a:pt x="54561" y="20845"/>
                </a:lnTo>
                <a:lnTo>
                  <a:pt x="54359" y="20845"/>
                </a:lnTo>
                <a:cubicBezTo>
                  <a:pt x="50595" y="21316"/>
                  <a:pt x="47906" y="24744"/>
                  <a:pt x="48242" y="28508"/>
                </a:cubicBezTo>
                <a:cubicBezTo>
                  <a:pt x="48627" y="32106"/>
                  <a:pt x="51654" y="34844"/>
                  <a:pt x="55208" y="34844"/>
                </a:cubicBezTo>
                <a:cubicBezTo>
                  <a:pt x="55372" y="34844"/>
                  <a:pt x="55537" y="34839"/>
                  <a:pt x="55703" y="34827"/>
                </a:cubicBezTo>
                <a:lnTo>
                  <a:pt x="58325" y="49749"/>
                </a:lnTo>
                <a:cubicBezTo>
                  <a:pt x="56107" y="50153"/>
                  <a:pt x="54561" y="52304"/>
                  <a:pt x="54897" y="54589"/>
                </a:cubicBezTo>
                <a:cubicBezTo>
                  <a:pt x="54964" y="54992"/>
                  <a:pt x="55031" y="55329"/>
                  <a:pt x="55166" y="55665"/>
                </a:cubicBezTo>
                <a:lnTo>
                  <a:pt x="45486" y="59765"/>
                </a:lnTo>
                <a:cubicBezTo>
                  <a:pt x="44175" y="57440"/>
                  <a:pt x="41753" y="56067"/>
                  <a:pt x="39159" y="56067"/>
                </a:cubicBezTo>
                <a:cubicBezTo>
                  <a:pt x="38828" y="56067"/>
                  <a:pt x="38494" y="56089"/>
                  <a:pt x="38159" y="56135"/>
                </a:cubicBezTo>
                <a:cubicBezTo>
                  <a:pt x="37420" y="56270"/>
                  <a:pt x="36613" y="56471"/>
                  <a:pt x="35941" y="56807"/>
                </a:cubicBezTo>
                <a:lnTo>
                  <a:pt x="23707" y="36104"/>
                </a:lnTo>
                <a:cubicBezTo>
                  <a:pt x="27001" y="33818"/>
                  <a:pt x="26597" y="28777"/>
                  <a:pt x="22900" y="27097"/>
                </a:cubicBezTo>
                <a:cubicBezTo>
                  <a:pt x="22205" y="26793"/>
                  <a:pt x="21498" y="26654"/>
                  <a:pt x="20812" y="26654"/>
                </a:cubicBezTo>
                <a:cubicBezTo>
                  <a:pt x="17848" y="26654"/>
                  <a:pt x="15271" y="29254"/>
                  <a:pt x="15708" y="32474"/>
                </a:cubicBezTo>
                <a:cubicBezTo>
                  <a:pt x="15775" y="33348"/>
                  <a:pt x="16111" y="34155"/>
                  <a:pt x="16649" y="34827"/>
                </a:cubicBezTo>
                <a:lnTo>
                  <a:pt x="8179" y="40742"/>
                </a:lnTo>
                <a:cubicBezTo>
                  <a:pt x="7308" y="39708"/>
                  <a:pt x="6256" y="39276"/>
                  <a:pt x="5240" y="39276"/>
                </a:cubicBezTo>
                <a:cubicBezTo>
                  <a:pt x="2490" y="39276"/>
                  <a:pt x="1" y="42436"/>
                  <a:pt x="2062" y="45380"/>
                </a:cubicBezTo>
                <a:cubicBezTo>
                  <a:pt x="2876" y="46551"/>
                  <a:pt x="3989" y="47042"/>
                  <a:pt x="5089" y="47042"/>
                </a:cubicBezTo>
                <a:cubicBezTo>
                  <a:pt x="7714" y="47042"/>
                  <a:pt x="10268" y="44244"/>
                  <a:pt x="8515" y="41213"/>
                </a:cubicBezTo>
                <a:lnTo>
                  <a:pt x="16985" y="35297"/>
                </a:lnTo>
                <a:cubicBezTo>
                  <a:pt x="17983" y="36353"/>
                  <a:pt x="19390" y="36949"/>
                  <a:pt x="20849" y="36949"/>
                </a:cubicBezTo>
                <a:cubicBezTo>
                  <a:pt x="21062" y="36949"/>
                  <a:pt x="21275" y="36936"/>
                  <a:pt x="21489" y="36910"/>
                </a:cubicBezTo>
                <a:cubicBezTo>
                  <a:pt x="22026" y="36776"/>
                  <a:pt x="22631" y="36642"/>
                  <a:pt x="23169" y="36373"/>
                </a:cubicBezTo>
                <a:lnTo>
                  <a:pt x="35403" y="57143"/>
                </a:lnTo>
                <a:cubicBezTo>
                  <a:pt x="31908" y="59227"/>
                  <a:pt x="30832" y="63798"/>
                  <a:pt x="33050" y="67226"/>
                </a:cubicBezTo>
                <a:lnTo>
                  <a:pt x="22497" y="75629"/>
                </a:lnTo>
                <a:cubicBezTo>
                  <a:pt x="21572" y="74125"/>
                  <a:pt x="19962" y="73329"/>
                  <a:pt x="18338" y="73329"/>
                </a:cubicBezTo>
                <a:cubicBezTo>
                  <a:pt x="17130" y="73329"/>
                  <a:pt x="15915" y="73770"/>
                  <a:pt x="14968" y="74688"/>
                </a:cubicBezTo>
                <a:cubicBezTo>
                  <a:pt x="12683" y="76771"/>
                  <a:pt x="12885" y="80468"/>
                  <a:pt x="15372" y="82283"/>
                </a:cubicBezTo>
                <a:lnTo>
                  <a:pt x="10734" y="86989"/>
                </a:lnTo>
                <a:cubicBezTo>
                  <a:pt x="10599" y="86955"/>
                  <a:pt x="10448" y="86938"/>
                  <a:pt x="10297" y="86938"/>
                </a:cubicBezTo>
                <a:cubicBezTo>
                  <a:pt x="10145" y="86938"/>
                  <a:pt x="9994" y="86955"/>
                  <a:pt x="9860" y="86989"/>
                </a:cubicBezTo>
                <a:lnTo>
                  <a:pt x="9860" y="86921"/>
                </a:lnTo>
                <a:cubicBezTo>
                  <a:pt x="7574" y="87190"/>
                  <a:pt x="6768" y="90081"/>
                  <a:pt x="8582" y="91492"/>
                </a:cubicBezTo>
                <a:cubicBezTo>
                  <a:pt x="9051" y="91839"/>
                  <a:pt x="9569" y="91994"/>
                  <a:pt x="10073" y="91994"/>
                </a:cubicBezTo>
                <a:cubicBezTo>
                  <a:pt x="11524" y="91994"/>
                  <a:pt x="12865" y="90718"/>
                  <a:pt x="12616" y="89072"/>
                </a:cubicBezTo>
                <a:cubicBezTo>
                  <a:pt x="12481" y="88266"/>
                  <a:pt x="12011" y="87594"/>
                  <a:pt x="11338" y="87190"/>
                </a:cubicBezTo>
                <a:lnTo>
                  <a:pt x="15842" y="82619"/>
                </a:lnTo>
                <a:cubicBezTo>
                  <a:pt x="16595" y="83050"/>
                  <a:pt x="17434" y="83265"/>
                  <a:pt x="18290" y="83265"/>
                </a:cubicBezTo>
                <a:cubicBezTo>
                  <a:pt x="18504" y="83265"/>
                  <a:pt x="18719" y="83251"/>
                  <a:pt x="18934" y="83224"/>
                </a:cubicBezTo>
                <a:cubicBezTo>
                  <a:pt x="19674" y="83090"/>
                  <a:pt x="20413" y="82821"/>
                  <a:pt x="21018" y="82418"/>
                </a:cubicBezTo>
                <a:lnTo>
                  <a:pt x="25186" y="87123"/>
                </a:lnTo>
                <a:cubicBezTo>
                  <a:pt x="23918" y="88887"/>
                  <a:pt x="25362" y="91102"/>
                  <a:pt x="27182" y="91102"/>
                </a:cubicBezTo>
                <a:cubicBezTo>
                  <a:pt x="27582" y="91102"/>
                  <a:pt x="28001" y="90995"/>
                  <a:pt x="28412" y="90753"/>
                </a:cubicBezTo>
                <a:cubicBezTo>
                  <a:pt x="30658" y="89406"/>
                  <a:pt x="29658" y="86159"/>
                  <a:pt x="27223" y="86159"/>
                </a:cubicBezTo>
                <a:cubicBezTo>
                  <a:pt x="27108" y="86159"/>
                  <a:pt x="26988" y="86167"/>
                  <a:pt x="26866" y="86182"/>
                </a:cubicBezTo>
                <a:cubicBezTo>
                  <a:pt x="26463" y="86249"/>
                  <a:pt x="25992" y="86384"/>
                  <a:pt x="25656" y="86720"/>
                </a:cubicBezTo>
                <a:lnTo>
                  <a:pt x="21556" y="82082"/>
                </a:lnTo>
                <a:cubicBezTo>
                  <a:pt x="22833" y="80939"/>
                  <a:pt x="23438" y="79258"/>
                  <a:pt x="23236" y="77645"/>
                </a:cubicBezTo>
                <a:cubicBezTo>
                  <a:pt x="23169" y="77107"/>
                  <a:pt x="23035" y="76637"/>
                  <a:pt x="22833" y="76234"/>
                </a:cubicBezTo>
                <a:lnTo>
                  <a:pt x="33386" y="67764"/>
                </a:lnTo>
                <a:cubicBezTo>
                  <a:pt x="34804" y="69536"/>
                  <a:pt x="36947" y="70581"/>
                  <a:pt x="39179" y="70581"/>
                </a:cubicBezTo>
                <a:cubicBezTo>
                  <a:pt x="39488" y="70581"/>
                  <a:pt x="39798" y="70561"/>
                  <a:pt x="40108" y="70520"/>
                </a:cubicBezTo>
                <a:cubicBezTo>
                  <a:pt x="45015" y="69915"/>
                  <a:pt x="47839" y="64672"/>
                  <a:pt x="45755" y="60303"/>
                </a:cubicBezTo>
                <a:lnTo>
                  <a:pt x="55434" y="56270"/>
                </a:lnTo>
                <a:cubicBezTo>
                  <a:pt x="56219" y="57598"/>
                  <a:pt x="57709" y="58384"/>
                  <a:pt x="59271" y="58384"/>
                </a:cubicBezTo>
                <a:cubicBezTo>
                  <a:pt x="59448" y="58384"/>
                  <a:pt x="59626" y="58374"/>
                  <a:pt x="59804" y="58353"/>
                </a:cubicBezTo>
                <a:cubicBezTo>
                  <a:pt x="60543" y="58219"/>
                  <a:pt x="61283" y="57950"/>
                  <a:pt x="61888" y="57480"/>
                </a:cubicBezTo>
                <a:lnTo>
                  <a:pt x="70492" y="67361"/>
                </a:lnTo>
                <a:cubicBezTo>
                  <a:pt x="67467" y="69713"/>
                  <a:pt x="66996" y="74083"/>
                  <a:pt x="69282" y="77175"/>
                </a:cubicBezTo>
                <a:cubicBezTo>
                  <a:pt x="70672" y="78963"/>
                  <a:pt x="72767" y="79905"/>
                  <a:pt x="74887" y="79905"/>
                </a:cubicBezTo>
                <a:cubicBezTo>
                  <a:pt x="76353" y="79905"/>
                  <a:pt x="77831" y="79454"/>
                  <a:pt x="79096" y="78519"/>
                </a:cubicBezTo>
                <a:cubicBezTo>
                  <a:pt x="82188" y="76301"/>
                  <a:pt x="82927" y="71932"/>
                  <a:pt x="80709" y="68772"/>
                </a:cubicBezTo>
                <a:cubicBezTo>
                  <a:pt x="79330" y="66808"/>
                  <a:pt x="77145" y="65753"/>
                  <a:pt x="74931" y="65753"/>
                </a:cubicBezTo>
                <a:cubicBezTo>
                  <a:pt x="73583" y="65753"/>
                  <a:pt x="72224" y="66144"/>
                  <a:pt x="71029" y="66957"/>
                </a:cubicBezTo>
                <a:lnTo>
                  <a:pt x="62358" y="57076"/>
                </a:lnTo>
                <a:cubicBezTo>
                  <a:pt x="63097" y="56337"/>
                  <a:pt x="63568" y="55396"/>
                  <a:pt x="63702" y="54320"/>
                </a:cubicBezTo>
                <a:lnTo>
                  <a:pt x="81986" y="53648"/>
                </a:lnTo>
                <a:cubicBezTo>
                  <a:pt x="81986" y="53850"/>
                  <a:pt x="81986" y="54119"/>
                  <a:pt x="81986" y="54387"/>
                </a:cubicBezTo>
                <a:cubicBezTo>
                  <a:pt x="82336" y="56833"/>
                  <a:pt x="84416" y="58314"/>
                  <a:pt x="86549" y="58314"/>
                </a:cubicBezTo>
                <a:cubicBezTo>
                  <a:pt x="87700" y="58314"/>
                  <a:pt x="88865" y="57884"/>
                  <a:pt x="89784" y="56942"/>
                </a:cubicBezTo>
                <a:cubicBezTo>
                  <a:pt x="92472" y="54186"/>
                  <a:pt x="90792" y="49615"/>
                  <a:pt x="87028" y="49212"/>
                </a:cubicBezTo>
                <a:lnTo>
                  <a:pt x="87296" y="39532"/>
                </a:lnTo>
                <a:cubicBezTo>
                  <a:pt x="87599" y="39566"/>
                  <a:pt x="87885" y="39582"/>
                  <a:pt x="88162" y="39582"/>
                </a:cubicBezTo>
                <a:cubicBezTo>
                  <a:pt x="88439" y="39582"/>
                  <a:pt x="88708" y="39566"/>
                  <a:pt x="88977" y="39532"/>
                </a:cubicBezTo>
                <a:cubicBezTo>
                  <a:pt x="89313" y="39465"/>
                  <a:pt x="89649" y="39398"/>
                  <a:pt x="89918" y="39330"/>
                </a:cubicBezTo>
                <a:lnTo>
                  <a:pt x="102286" y="68033"/>
                </a:lnTo>
                <a:cubicBezTo>
                  <a:pt x="99598" y="70251"/>
                  <a:pt x="99732" y="74352"/>
                  <a:pt x="102555" y="76368"/>
                </a:cubicBezTo>
                <a:cubicBezTo>
                  <a:pt x="103482" y="77030"/>
                  <a:pt x="104531" y="77337"/>
                  <a:pt x="105563" y="77337"/>
                </a:cubicBezTo>
                <a:cubicBezTo>
                  <a:pt x="107677" y="77337"/>
                  <a:pt x="109719" y="76049"/>
                  <a:pt x="110487" y="73881"/>
                </a:cubicBezTo>
                <a:lnTo>
                  <a:pt x="117276" y="74553"/>
                </a:lnTo>
                <a:cubicBezTo>
                  <a:pt x="117075" y="75158"/>
                  <a:pt x="117075" y="75830"/>
                  <a:pt x="117142" y="76503"/>
                </a:cubicBezTo>
                <a:cubicBezTo>
                  <a:pt x="117344" y="78116"/>
                  <a:pt x="118352" y="79527"/>
                  <a:pt x="119898" y="80267"/>
                </a:cubicBezTo>
                <a:lnTo>
                  <a:pt x="116335" y="88199"/>
                </a:lnTo>
                <a:cubicBezTo>
                  <a:pt x="115955" y="88102"/>
                  <a:pt x="115593" y="88057"/>
                  <a:pt x="115251" y="88057"/>
                </a:cubicBezTo>
                <a:cubicBezTo>
                  <a:pt x="111294" y="88057"/>
                  <a:pt x="109977" y="94035"/>
                  <a:pt x="114184" y="95458"/>
                </a:cubicBezTo>
                <a:cubicBezTo>
                  <a:pt x="114653" y="95617"/>
                  <a:pt x="115101" y="95689"/>
                  <a:pt x="115523" y="95689"/>
                </a:cubicBezTo>
                <a:cubicBezTo>
                  <a:pt x="119218" y="95689"/>
                  <a:pt x="120915" y="90150"/>
                  <a:pt x="116873" y="88400"/>
                </a:cubicBezTo>
                <a:lnTo>
                  <a:pt x="120436" y="80468"/>
                </a:lnTo>
                <a:cubicBezTo>
                  <a:pt x="120978" y="80649"/>
                  <a:pt x="121525" y="80735"/>
                  <a:pt x="122061" y="80735"/>
                </a:cubicBezTo>
                <a:cubicBezTo>
                  <a:pt x="124119" y="80735"/>
                  <a:pt x="126008" y="79470"/>
                  <a:pt x="126754" y="77444"/>
                </a:cubicBezTo>
                <a:lnTo>
                  <a:pt x="145441" y="88199"/>
                </a:lnTo>
                <a:cubicBezTo>
                  <a:pt x="142736" y="92995"/>
                  <a:pt x="146330" y="98635"/>
                  <a:pt x="151491" y="98635"/>
                </a:cubicBezTo>
                <a:cubicBezTo>
                  <a:pt x="151972" y="98635"/>
                  <a:pt x="152466" y="98586"/>
                  <a:pt x="152970" y="98483"/>
                </a:cubicBezTo>
                <a:cubicBezTo>
                  <a:pt x="158885" y="97273"/>
                  <a:pt x="160700" y="89677"/>
                  <a:pt x="155928" y="85980"/>
                </a:cubicBezTo>
                <a:lnTo>
                  <a:pt x="160162" y="79527"/>
                </a:lnTo>
                <a:cubicBezTo>
                  <a:pt x="160991" y="80094"/>
                  <a:pt x="161918" y="80356"/>
                  <a:pt x="162828" y="80356"/>
                </a:cubicBezTo>
                <a:cubicBezTo>
                  <a:pt x="164944" y="80356"/>
                  <a:pt x="166972" y="78940"/>
                  <a:pt x="167489" y="76637"/>
                </a:cubicBezTo>
                <a:lnTo>
                  <a:pt x="181337" y="80468"/>
                </a:lnTo>
                <a:cubicBezTo>
                  <a:pt x="179159" y="85197"/>
                  <a:pt x="182798" y="90386"/>
                  <a:pt x="187722" y="90386"/>
                </a:cubicBezTo>
                <a:cubicBezTo>
                  <a:pt x="188118" y="90386"/>
                  <a:pt x="188522" y="90352"/>
                  <a:pt x="188932" y="90282"/>
                </a:cubicBezTo>
                <a:cubicBezTo>
                  <a:pt x="194512" y="89341"/>
                  <a:pt x="196730" y="82552"/>
                  <a:pt x="192831" y="78452"/>
                </a:cubicBezTo>
                <a:lnTo>
                  <a:pt x="203183" y="70318"/>
                </a:lnTo>
                <a:cubicBezTo>
                  <a:pt x="204490" y="72160"/>
                  <a:pt x="206637" y="73267"/>
                  <a:pt x="208929" y="73267"/>
                </a:cubicBezTo>
                <a:cubicBezTo>
                  <a:pt x="209230" y="73267"/>
                  <a:pt x="209533" y="73248"/>
                  <a:pt x="209838" y="73209"/>
                </a:cubicBezTo>
                <a:cubicBezTo>
                  <a:pt x="210779" y="73074"/>
                  <a:pt x="211720" y="72738"/>
                  <a:pt x="212594" y="72200"/>
                </a:cubicBezTo>
                <a:lnTo>
                  <a:pt x="218374" y="82888"/>
                </a:lnTo>
                <a:cubicBezTo>
                  <a:pt x="214161" y="85618"/>
                  <a:pt x="216601" y="91701"/>
                  <a:pt x="220885" y="91701"/>
                </a:cubicBezTo>
                <a:cubicBezTo>
                  <a:pt x="221454" y="91701"/>
                  <a:pt x="222054" y="91594"/>
                  <a:pt x="222677" y="91358"/>
                </a:cubicBezTo>
                <a:cubicBezTo>
                  <a:pt x="227798" y="89438"/>
                  <a:pt x="226213" y="82092"/>
                  <a:pt x="221116" y="82092"/>
                </a:cubicBezTo>
                <a:cubicBezTo>
                  <a:pt x="220861" y="82092"/>
                  <a:pt x="220596" y="82110"/>
                  <a:pt x="220324" y="82149"/>
                </a:cubicBezTo>
                <a:cubicBezTo>
                  <a:pt x="219853" y="82216"/>
                  <a:pt x="219383" y="82351"/>
                  <a:pt x="218912" y="82552"/>
                </a:cubicBezTo>
                <a:lnTo>
                  <a:pt x="213131" y="71864"/>
                </a:lnTo>
                <a:cubicBezTo>
                  <a:pt x="216089" y="69646"/>
                  <a:pt x="216828" y="65479"/>
                  <a:pt x="214812" y="62319"/>
                </a:cubicBezTo>
                <a:lnTo>
                  <a:pt x="240960" y="47531"/>
                </a:lnTo>
                <a:cubicBezTo>
                  <a:pt x="242347" y="51556"/>
                  <a:pt x="246083" y="53914"/>
                  <a:pt x="249953" y="53914"/>
                </a:cubicBezTo>
                <a:cubicBezTo>
                  <a:pt x="251900" y="53914"/>
                  <a:pt x="253882" y="53317"/>
                  <a:pt x="255614" y="52035"/>
                </a:cubicBezTo>
                <a:lnTo>
                  <a:pt x="265966" y="67495"/>
                </a:lnTo>
                <a:cubicBezTo>
                  <a:pt x="262807" y="69041"/>
                  <a:pt x="261933" y="73142"/>
                  <a:pt x="264084" y="75898"/>
                </a:cubicBezTo>
                <a:cubicBezTo>
                  <a:pt x="265166" y="77284"/>
                  <a:pt x="266758" y="77973"/>
                  <a:pt x="268365" y="77973"/>
                </a:cubicBezTo>
                <a:cubicBezTo>
                  <a:pt x="269952" y="77973"/>
                  <a:pt x="271552" y="77301"/>
                  <a:pt x="272688" y="75965"/>
                </a:cubicBezTo>
                <a:lnTo>
                  <a:pt x="278872" y="82888"/>
                </a:lnTo>
                <a:cubicBezTo>
                  <a:pt x="278267" y="83561"/>
                  <a:pt x="277998" y="84434"/>
                  <a:pt x="278065" y="85375"/>
                </a:cubicBezTo>
                <a:cubicBezTo>
                  <a:pt x="278313" y="87028"/>
                  <a:pt x="279704" y="87995"/>
                  <a:pt x="281114" y="87995"/>
                </a:cubicBezTo>
                <a:cubicBezTo>
                  <a:pt x="281998" y="87995"/>
                  <a:pt x="282889" y="87616"/>
                  <a:pt x="283510" y="86787"/>
                </a:cubicBezTo>
                <a:cubicBezTo>
                  <a:pt x="285104" y="84747"/>
                  <a:pt x="283554" y="81921"/>
                  <a:pt x="281096" y="81921"/>
                </a:cubicBezTo>
                <a:cubicBezTo>
                  <a:pt x="280963" y="81921"/>
                  <a:pt x="280826" y="81930"/>
                  <a:pt x="280687" y="81947"/>
                </a:cubicBezTo>
                <a:cubicBezTo>
                  <a:pt x="280216" y="82014"/>
                  <a:pt x="279746" y="82216"/>
                  <a:pt x="279343" y="82485"/>
                </a:cubicBezTo>
                <a:lnTo>
                  <a:pt x="273024" y="75494"/>
                </a:lnTo>
                <a:cubicBezTo>
                  <a:pt x="274368" y="73478"/>
                  <a:pt x="274234" y="70856"/>
                  <a:pt x="272688" y="68974"/>
                </a:cubicBezTo>
                <a:lnTo>
                  <a:pt x="279679" y="64201"/>
                </a:lnTo>
                <a:cubicBezTo>
                  <a:pt x="280351" y="65042"/>
                  <a:pt x="281190" y="65395"/>
                  <a:pt x="282008" y="65395"/>
                </a:cubicBezTo>
                <a:cubicBezTo>
                  <a:pt x="284131" y="65395"/>
                  <a:pt x="286109" y="63017"/>
                  <a:pt x="284653" y="60639"/>
                </a:cubicBezTo>
                <a:cubicBezTo>
                  <a:pt x="284007" y="59639"/>
                  <a:pt x="283084" y="59220"/>
                  <a:pt x="282169" y="59220"/>
                </a:cubicBezTo>
                <a:cubicBezTo>
                  <a:pt x="280132" y="59220"/>
                  <a:pt x="278136" y="61298"/>
                  <a:pt x="279343" y="63664"/>
                </a:cubicBezTo>
                <a:lnTo>
                  <a:pt x="272285" y="68503"/>
                </a:lnTo>
                <a:cubicBezTo>
                  <a:pt x="271201" y="67467"/>
                  <a:pt x="269788" y="66926"/>
                  <a:pt x="268346" y="66926"/>
                </a:cubicBezTo>
                <a:cubicBezTo>
                  <a:pt x="267729" y="66926"/>
                  <a:pt x="267107" y="67025"/>
                  <a:pt x="266504" y="67226"/>
                </a:cubicBezTo>
                <a:lnTo>
                  <a:pt x="256085" y="51699"/>
                </a:lnTo>
                <a:cubicBezTo>
                  <a:pt x="261664" y="46993"/>
                  <a:pt x="260118" y="38120"/>
                  <a:pt x="253396" y="35499"/>
                </a:cubicBezTo>
                <a:cubicBezTo>
                  <a:pt x="252239" y="35052"/>
                  <a:pt x="251075" y="34846"/>
                  <a:pt x="249944" y="34846"/>
                </a:cubicBezTo>
                <a:cubicBezTo>
                  <a:pt x="244434" y="34846"/>
                  <a:pt x="239709" y="39749"/>
                  <a:pt x="240490" y="45716"/>
                </a:cubicBezTo>
                <a:cubicBezTo>
                  <a:pt x="240557" y="46119"/>
                  <a:pt x="240691" y="46523"/>
                  <a:pt x="240759" y="46926"/>
                </a:cubicBezTo>
                <a:lnTo>
                  <a:pt x="214409" y="61849"/>
                </a:lnTo>
                <a:cubicBezTo>
                  <a:pt x="213088" y="60126"/>
                  <a:pt x="211081" y="59140"/>
                  <a:pt x="208974" y="59140"/>
                </a:cubicBezTo>
                <a:cubicBezTo>
                  <a:pt x="208614" y="59140"/>
                  <a:pt x="208251" y="59168"/>
                  <a:pt x="207888" y="59227"/>
                </a:cubicBezTo>
                <a:cubicBezTo>
                  <a:pt x="206342" y="59429"/>
                  <a:pt x="204931" y="60168"/>
                  <a:pt x="203788" y="61311"/>
                </a:cubicBezTo>
                <a:lnTo>
                  <a:pt x="180933" y="46052"/>
                </a:lnTo>
                <a:cubicBezTo>
                  <a:pt x="181605" y="42960"/>
                  <a:pt x="179723" y="40003"/>
                  <a:pt x="176698" y="39263"/>
                </a:cubicBezTo>
                <a:cubicBezTo>
                  <a:pt x="176242" y="39151"/>
                  <a:pt x="175785" y="39098"/>
                  <a:pt x="175335" y="39098"/>
                </a:cubicBezTo>
                <a:cubicBezTo>
                  <a:pt x="172810" y="39098"/>
                  <a:pt x="170527" y="40785"/>
                  <a:pt x="169842" y="43296"/>
                </a:cubicBezTo>
                <a:cubicBezTo>
                  <a:pt x="169035" y="46321"/>
                  <a:pt x="170716" y="49413"/>
                  <a:pt x="173674" y="50287"/>
                </a:cubicBezTo>
                <a:cubicBezTo>
                  <a:pt x="174217" y="50448"/>
                  <a:pt x="174768" y="50524"/>
                  <a:pt x="175311" y="50524"/>
                </a:cubicBezTo>
                <a:cubicBezTo>
                  <a:pt x="177720" y="50524"/>
                  <a:pt x="179976" y="49016"/>
                  <a:pt x="180799" y="46657"/>
                </a:cubicBezTo>
                <a:lnTo>
                  <a:pt x="203385" y="61782"/>
                </a:lnTo>
                <a:cubicBezTo>
                  <a:pt x="202175" y="63260"/>
                  <a:pt x="201637" y="65210"/>
                  <a:pt x="201906" y="67159"/>
                </a:cubicBezTo>
                <a:cubicBezTo>
                  <a:pt x="201973" y="68100"/>
                  <a:pt x="202309" y="68974"/>
                  <a:pt x="202780" y="69781"/>
                </a:cubicBezTo>
                <a:lnTo>
                  <a:pt x="192428" y="78049"/>
                </a:lnTo>
                <a:cubicBezTo>
                  <a:pt x="191046" y="76856"/>
                  <a:pt x="189369" y="76287"/>
                  <a:pt x="187719" y="76287"/>
                </a:cubicBezTo>
                <a:cubicBezTo>
                  <a:pt x="185275" y="76287"/>
                  <a:pt x="182889" y="77536"/>
                  <a:pt x="181605" y="79863"/>
                </a:cubicBezTo>
                <a:lnTo>
                  <a:pt x="167557" y="76032"/>
                </a:lnTo>
                <a:cubicBezTo>
                  <a:pt x="167557" y="75696"/>
                  <a:pt x="167557" y="75293"/>
                  <a:pt x="167557" y="74956"/>
                </a:cubicBezTo>
                <a:cubicBezTo>
                  <a:pt x="167422" y="74150"/>
                  <a:pt x="167086" y="73410"/>
                  <a:pt x="166615" y="72738"/>
                </a:cubicBezTo>
                <a:lnTo>
                  <a:pt x="180395" y="63260"/>
                </a:lnTo>
                <a:cubicBezTo>
                  <a:pt x="181318" y="65203"/>
                  <a:pt x="182951" y="66031"/>
                  <a:pt x="184581" y="66031"/>
                </a:cubicBezTo>
                <a:cubicBezTo>
                  <a:pt x="187465" y="66031"/>
                  <a:pt x="190342" y="63439"/>
                  <a:pt x="189268" y="59832"/>
                </a:cubicBezTo>
                <a:cubicBezTo>
                  <a:pt x="188565" y="57468"/>
                  <a:pt x="186683" y="56412"/>
                  <a:pt x="184792" y="56412"/>
                </a:cubicBezTo>
                <a:cubicBezTo>
                  <a:pt x="182167" y="56412"/>
                  <a:pt x="179523" y="58449"/>
                  <a:pt x="179992" y="61849"/>
                </a:cubicBezTo>
                <a:cubicBezTo>
                  <a:pt x="179992" y="62185"/>
                  <a:pt x="180059" y="62454"/>
                  <a:pt x="180194" y="62723"/>
                </a:cubicBezTo>
                <a:lnTo>
                  <a:pt x="166212" y="72268"/>
                </a:lnTo>
                <a:cubicBezTo>
                  <a:pt x="165263" y="71318"/>
                  <a:pt x="164013" y="70820"/>
                  <a:pt x="162767" y="70820"/>
                </a:cubicBezTo>
                <a:cubicBezTo>
                  <a:pt x="161806" y="70820"/>
                  <a:pt x="160847" y="71116"/>
                  <a:pt x="160028" y="71730"/>
                </a:cubicBezTo>
                <a:lnTo>
                  <a:pt x="150953" y="62319"/>
                </a:lnTo>
                <a:cubicBezTo>
                  <a:pt x="154760" y="57922"/>
                  <a:pt x="151645" y="51216"/>
                  <a:pt x="145989" y="51216"/>
                </a:cubicBezTo>
                <a:cubicBezTo>
                  <a:pt x="145853" y="51216"/>
                  <a:pt x="145715" y="51220"/>
                  <a:pt x="145576" y="51228"/>
                </a:cubicBezTo>
                <a:lnTo>
                  <a:pt x="144030" y="40473"/>
                </a:lnTo>
                <a:lnTo>
                  <a:pt x="144299" y="40473"/>
                </a:lnTo>
                <a:cubicBezTo>
                  <a:pt x="146853" y="40204"/>
                  <a:pt x="148735" y="38053"/>
                  <a:pt x="148668" y="35499"/>
                </a:cubicBezTo>
                <a:cubicBezTo>
                  <a:pt x="148533" y="32945"/>
                  <a:pt x="146450" y="30995"/>
                  <a:pt x="143895" y="30995"/>
                </a:cubicBezTo>
                <a:cubicBezTo>
                  <a:pt x="137913" y="30995"/>
                  <a:pt x="137375" y="39935"/>
                  <a:pt x="143492" y="40473"/>
                </a:cubicBezTo>
                <a:lnTo>
                  <a:pt x="144971" y="51295"/>
                </a:lnTo>
                <a:cubicBezTo>
                  <a:pt x="141341" y="51833"/>
                  <a:pt x="138787" y="55194"/>
                  <a:pt x="139324" y="58824"/>
                </a:cubicBezTo>
                <a:cubicBezTo>
                  <a:pt x="139813" y="62183"/>
                  <a:pt x="142632" y="64543"/>
                  <a:pt x="145866" y="64543"/>
                </a:cubicBezTo>
                <a:cubicBezTo>
                  <a:pt x="146192" y="64543"/>
                  <a:pt x="146521" y="64519"/>
                  <a:pt x="146853" y="64470"/>
                </a:cubicBezTo>
                <a:cubicBezTo>
                  <a:pt x="148265" y="64336"/>
                  <a:pt x="149542" y="63664"/>
                  <a:pt x="150550" y="62723"/>
                </a:cubicBezTo>
                <a:lnTo>
                  <a:pt x="159557" y="72133"/>
                </a:lnTo>
                <a:cubicBezTo>
                  <a:pt x="157541" y="74015"/>
                  <a:pt x="157608" y="77309"/>
                  <a:pt x="159692" y="79124"/>
                </a:cubicBezTo>
                <a:lnTo>
                  <a:pt x="155390" y="85644"/>
                </a:lnTo>
                <a:cubicBezTo>
                  <a:pt x="154193" y="84847"/>
                  <a:pt x="152849" y="84465"/>
                  <a:pt x="151521" y="84465"/>
                </a:cubicBezTo>
                <a:cubicBezTo>
                  <a:pt x="149268" y="84465"/>
                  <a:pt x="147064" y="85564"/>
                  <a:pt x="145710" y="87594"/>
                </a:cubicBezTo>
                <a:lnTo>
                  <a:pt x="126889" y="76839"/>
                </a:lnTo>
                <a:cubicBezTo>
                  <a:pt x="126956" y="76234"/>
                  <a:pt x="127023" y="75696"/>
                  <a:pt x="126956" y="75158"/>
                </a:cubicBezTo>
                <a:cubicBezTo>
                  <a:pt x="126584" y="72370"/>
                  <a:pt x="124300" y="70857"/>
                  <a:pt x="122015" y="70857"/>
                </a:cubicBezTo>
                <a:cubicBezTo>
                  <a:pt x="120168" y="70857"/>
                  <a:pt x="118319" y="71845"/>
                  <a:pt x="117478" y="73948"/>
                </a:cubicBezTo>
                <a:lnTo>
                  <a:pt x="110622" y="73276"/>
                </a:lnTo>
                <a:cubicBezTo>
                  <a:pt x="110756" y="72671"/>
                  <a:pt x="110823" y="71999"/>
                  <a:pt x="110756" y="71394"/>
                </a:cubicBezTo>
                <a:cubicBezTo>
                  <a:pt x="110387" y="68813"/>
                  <a:pt x="108109" y="66906"/>
                  <a:pt x="105563" y="66906"/>
                </a:cubicBezTo>
                <a:cubicBezTo>
                  <a:pt x="105324" y="66906"/>
                  <a:pt x="105083" y="66923"/>
                  <a:pt x="104841" y="66957"/>
                </a:cubicBezTo>
                <a:cubicBezTo>
                  <a:pt x="104101" y="67025"/>
                  <a:pt x="103362" y="67294"/>
                  <a:pt x="102757" y="67697"/>
                </a:cubicBezTo>
                <a:lnTo>
                  <a:pt x="90456" y="39129"/>
                </a:lnTo>
                <a:cubicBezTo>
                  <a:pt x="96734" y="36513"/>
                  <a:pt x="94677" y="27344"/>
                  <a:pt x="88185" y="27344"/>
                </a:cubicBezTo>
                <a:cubicBezTo>
                  <a:pt x="88005" y="27344"/>
                  <a:pt x="87820" y="27351"/>
                  <a:pt x="87633" y="27365"/>
                </a:cubicBezTo>
                <a:cubicBezTo>
                  <a:pt x="80709" y="27903"/>
                  <a:pt x="79902" y="37784"/>
                  <a:pt x="86692" y="39398"/>
                </a:cubicBezTo>
                <a:lnTo>
                  <a:pt x="86423" y="49144"/>
                </a:lnTo>
                <a:cubicBezTo>
                  <a:pt x="86221" y="49144"/>
                  <a:pt x="86019" y="49144"/>
                  <a:pt x="85885" y="49212"/>
                </a:cubicBezTo>
                <a:cubicBezTo>
                  <a:pt x="83868" y="49480"/>
                  <a:pt x="82255" y="51026"/>
                  <a:pt x="81986" y="53043"/>
                </a:cubicBezTo>
                <a:lnTo>
                  <a:pt x="63568" y="53715"/>
                </a:lnTo>
                <a:lnTo>
                  <a:pt x="63568" y="53446"/>
                </a:lnTo>
                <a:cubicBezTo>
                  <a:pt x="63245" y="51247"/>
                  <a:pt x="61364" y="49607"/>
                  <a:pt x="59186" y="49607"/>
                </a:cubicBezTo>
                <a:cubicBezTo>
                  <a:pt x="59101" y="49607"/>
                  <a:pt x="59016" y="49610"/>
                  <a:pt x="58930" y="49615"/>
                </a:cubicBezTo>
                <a:lnTo>
                  <a:pt x="56308" y="34759"/>
                </a:lnTo>
                <a:cubicBezTo>
                  <a:pt x="60005" y="34222"/>
                  <a:pt x="62627" y="30928"/>
                  <a:pt x="62358" y="27231"/>
                </a:cubicBezTo>
                <a:cubicBezTo>
                  <a:pt x="62030" y="23553"/>
                  <a:pt x="59006" y="20773"/>
                  <a:pt x="55356" y="20773"/>
                </a:cubicBezTo>
                <a:cubicBezTo>
                  <a:pt x="55270" y="20773"/>
                  <a:pt x="55185" y="20775"/>
                  <a:pt x="55098" y="20778"/>
                </a:cubicBezTo>
                <a:lnTo>
                  <a:pt x="55905" y="10225"/>
                </a:lnTo>
                <a:lnTo>
                  <a:pt x="56107" y="10225"/>
                </a:lnTo>
                <a:cubicBezTo>
                  <a:pt x="58863" y="9821"/>
                  <a:pt x="60812" y="7401"/>
                  <a:pt x="60543" y="4645"/>
                </a:cubicBezTo>
                <a:cubicBezTo>
                  <a:pt x="60348" y="1976"/>
                  <a:pt x="58072" y="1"/>
                  <a:pt x="55426" y="1"/>
                </a:cubicBezTo>
                <a:close/>
              </a:path>
            </a:pathLst>
          </a:custGeom>
          <a:solidFill>
            <a:srgbClr val="4463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" name="Google Shape;239;p20"/>
          <p:cNvSpPr/>
          <p:nvPr/>
        </p:nvSpPr>
        <p:spPr>
          <a:xfrm rot="10800000" flipH="1">
            <a:off x="-588250" y="3798582"/>
            <a:ext cx="3689376" cy="1271911"/>
          </a:xfrm>
          <a:custGeom>
            <a:avLst/>
            <a:gdLst/>
            <a:ahLst/>
            <a:cxnLst/>
            <a:rect l="l" t="t" r="r" b="b"/>
            <a:pathLst>
              <a:path w="286109" h="98636" extrusionOk="0">
                <a:moveTo>
                  <a:pt x="55426" y="1"/>
                </a:moveTo>
                <a:cubicBezTo>
                  <a:pt x="55339" y="1"/>
                  <a:pt x="55253" y="3"/>
                  <a:pt x="55166" y="7"/>
                </a:cubicBezTo>
                <a:cubicBezTo>
                  <a:pt x="48713" y="343"/>
                  <a:pt x="48645" y="10023"/>
                  <a:pt x="55300" y="10225"/>
                </a:cubicBezTo>
                <a:lnTo>
                  <a:pt x="54561" y="20845"/>
                </a:lnTo>
                <a:lnTo>
                  <a:pt x="54359" y="20845"/>
                </a:lnTo>
                <a:cubicBezTo>
                  <a:pt x="50595" y="21316"/>
                  <a:pt x="47906" y="24744"/>
                  <a:pt x="48242" y="28508"/>
                </a:cubicBezTo>
                <a:cubicBezTo>
                  <a:pt x="48627" y="32106"/>
                  <a:pt x="51654" y="34844"/>
                  <a:pt x="55208" y="34844"/>
                </a:cubicBezTo>
                <a:cubicBezTo>
                  <a:pt x="55372" y="34844"/>
                  <a:pt x="55537" y="34839"/>
                  <a:pt x="55703" y="34827"/>
                </a:cubicBezTo>
                <a:lnTo>
                  <a:pt x="58325" y="49749"/>
                </a:lnTo>
                <a:cubicBezTo>
                  <a:pt x="56107" y="50153"/>
                  <a:pt x="54561" y="52304"/>
                  <a:pt x="54897" y="54589"/>
                </a:cubicBezTo>
                <a:cubicBezTo>
                  <a:pt x="54964" y="54992"/>
                  <a:pt x="55031" y="55329"/>
                  <a:pt x="55166" y="55665"/>
                </a:cubicBezTo>
                <a:lnTo>
                  <a:pt x="45486" y="59765"/>
                </a:lnTo>
                <a:cubicBezTo>
                  <a:pt x="44175" y="57440"/>
                  <a:pt x="41753" y="56067"/>
                  <a:pt x="39159" y="56067"/>
                </a:cubicBezTo>
                <a:cubicBezTo>
                  <a:pt x="38828" y="56067"/>
                  <a:pt x="38494" y="56089"/>
                  <a:pt x="38159" y="56135"/>
                </a:cubicBezTo>
                <a:cubicBezTo>
                  <a:pt x="37420" y="56270"/>
                  <a:pt x="36613" y="56471"/>
                  <a:pt x="35941" y="56807"/>
                </a:cubicBezTo>
                <a:lnTo>
                  <a:pt x="23707" y="36104"/>
                </a:lnTo>
                <a:cubicBezTo>
                  <a:pt x="27001" y="33818"/>
                  <a:pt x="26597" y="28777"/>
                  <a:pt x="22900" y="27097"/>
                </a:cubicBezTo>
                <a:cubicBezTo>
                  <a:pt x="22205" y="26793"/>
                  <a:pt x="21498" y="26654"/>
                  <a:pt x="20812" y="26654"/>
                </a:cubicBezTo>
                <a:cubicBezTo>
                  <a:pt x="17848" y="26654"/>
                  <a:pt x="15271" y="29254"/>
                  <a:pt x="15708" y="32474"/>
                </a:cubicBezTo>
                <a:cubicBezTo>
                  <a:pt x="15775" y="33348"/>
                  <a:pt x="16111" y="34155"/>
                  <a:pt x="16649" y="34827"/>
                </a:cubicBezTo>
                <a:lnTo>
                  <a:pt x="8179" y="40742"/>
                </a:lnTo>
                <a:cubicBezTo>
                  <a:pt x="7308" y="39708"/>
                  <a:pt x="6256" y="39276"/>
                  <a:pt x="5240" y="39276"/>
                </a:cubicBezTo>
                <a:cubicBezTo>
                  <a:pt x="2490" y="39276"/>
                  <a:pt x="1" y="42436"/>
                  <a:pt x="2062" y="45380"/>
                </a:cubicBezTo>
                <a:cubicBezTo>
                  <a:pt x="2876" y="46551"/>
                  <a:pt x="3989" y="47042"/>
                  <a:pt x="5089" y="47042"/>
                </a:cubicBezTo>
                <a:cubicBezTo>
                  <a:pt x="7714" y="47042"/>
                  <a:pt x="10268" y="44244"/>
                  <a:pt x="8515" y="41213"/>
                </a:cubicBezTo>
                <a:lnTo>
                  <a:pt x="16985" y="35297"/>
                </a:lnTo>
                <a:cubicBezTo>
                  <a:pt x="17983" y="36353"/>
                  <a:pt x="19390" y="36949"/>
                  <a:pt x="20849" y="36949"/>
                </a:cubicBezTo>
                <a:cubicBezTo>
                  <a:pt x="21062" y="36949"/>
                  <a:pt x="21275" y="36936"/>
                  <a:pt x="21489" y="36910"/>
                </a:cubicBezTo>
                <a:cubicBezTo>
                  <a:pt x="22026" y="36776"/>
                  <a:pt x="22631" y="36642"/>
                  <a:pt x="23169" y="36373"/>
                </a:cubicBezTo>
                <a:lnTo>
                  <a:pt x="35403" y="57143"/>
                </a:lnTo>
                <a:cubicBezTo>
                  <a:pt x="31908" y="59227"/>
                  <a:pt x="30832" y="63798"/>
                  <a:pt x="33050" y="67226"/>
                </a:cubicBezTo>
                <a:lnTo>
                  <a:pt x="22497" y="75629"/>
                </a:lnTo>
                <a:cubicBezTo>
                  <a:pt x="21572" y="74125"/>
                  <a:pt x="19962" y="73329"/>
                  <a:pt x="18338" y="73329"/>
                </a:cubicBezTo>
                <a:cubicBezTo>
                  <a:pt x="17130" y="73329"/>
                  <a:pt x="15915" y="73770"/>
                  <a:pt x="14968" y="74688"/>
                </a:cubicBezTo>
                <a:cubicBezTo>
                  <a:pt x="12683" y="76771"/>
                  <a:pt x="12885" y="80468"/>
                  <a:pt x="15372" y="82283"/>
                </a:cubicBezTo>
                <a:lnTo>
                  <a:pt x="10734" y="86989"/>
                </a:lnTo>
                <a:cubicBezTo>
                  <a:pt x="10599" y="86955"/>
                  <a:pt x="10448" y="86938"/>
                  <a:pt x="10297" y="86938"/>
                </a:cubicBezTo>
                <a:cubicBezTo>
                  <a:pt x="10145" y="86938"/>
                  <a:pt x="9994" y="86955"/>
                  <a:pt x="9860" y="86989"/>
                </a:cubicBezTo>
                <a:lnTo>
                  <a:pt x="9860" y="86921"/>
                </a:lnTo>
                <a:cubicBezTo>
                  <a:pt x="7574" y="87190"/>
                  <a:pt x="6768" y="90081"/>
                  <a:pt x="8582" y="91492"/>
                </a:cubicBezTo>
                <a:cubicBezTo>
                  <a:pt x="9051" y="91839"/>
                  <a:pt x="9569" y="91994"/>
                  <a:pt x="10073" y="91994"/>
                </a:cubicBezTo>
                <a:cubicBezTo>
                  <a:pt x="11524" y="91994"/>
                  <a:pt x="12865" y="90718"/>
                  <a:pt x="12616" y="89072"/>
                </a:cubicBezTo>
                <a:cubicBezTo>
                  <a:pt x="12481" y="88266"/>
                  <a:pt x="12011" y="87594"/>
                  <a:pt x="11338" y="87190"/>
                </a:cubicBezTo>
                <a:lnTo>
                  <a:pt x="15842" y="82619"/>
                </a:lnTo>
                <a:cubicBezTo>
                  <a:pt x="16595" y="83050"/>
                  <a:pt x="17434" y="83265"/>
                  <a:pt x="18290" y="83265"/>
                </a:cubicBezTo>
                <a:cubicBezTo>
                  <a:pt x="18504" y="83265"/>
                  <a:pt x="18719" y="83251"/>
                  <a:pt x="18934" y="83224"/>
                </a:cubicBezTo>
                <a:cubicBezTo>
                  <a:pt x="19674" y="83090"/>
                  <a:pt x="20413" y="82821"/>
                  <a:pt x="21018" y="82418"/>
                </a:cubicBezTo>
                <a:lnTo>
                  <a:pt x="25186" y="87123"/>
                </a:lnTo>
                <a:cubicBezTo>
                  <a:pt x="23918" y="88887"/>
                  <a:pt x="25362" y="91102"/>
                  <a:pt x="27182" y="91102"/>
                </a:cubicBezTo>
                <a:cubicBezTo>
                  <a:pt x="27582" y="91102"/>
                  <a:pt x="28001" y="90995"/>
                  <a:pt x="28412" y="90753"/>
                </a:cubicBezTo>
                <a:cubicBezTo>
                  <a:pt x="30658" y="89406"/>
                  <a:pt x="29658" y="86159"/>
                  <a:pt x="27223" y="86159"/>
                </a:cubicBezTo>
                <a:cubicBezTo>
                  <a:pt x="27108" y="86159"/>
                  <a:pt x="26988" y="86167"/>
                  <a:pt x="26866" y="86182"/>
                </a:cubicBezTo>
                <a:cubicBezTo>
                  <a:pt x="26463" y="86249"/>
                  <a:pt x="25992" y="86384"/>
                  <a:pt x="25656" y="86720"/>
                </a:cubicBezTo>
                <a:lnTo>
                  <a:pt x="21556" y="82082"/>
                </a:lnTo>
                <a:cubicBezTo>
                  <a:pt x="22833" y="80939"/>
                  <a:pt x="23438" y="79258"/>
                  <a:pt x="23236" y="77645"/>
                </a:cubicBezTo>
                <a:cubicBezTo>
                  <a:pt x="23169" y="77107"/>
                  <a:pt x="23035" y="76637"/>
                  <a:pt x="22833" y="76234"/>
                </a:cubicBezTo>
                <a:lnTo>
                  <a:pt x="33386" y="67764"/>
                </a:lnTo>
                <a:cubicBezTo>
                  <a:pt x="34804" y="69536"/>
                  <a:pt x="36947" y="70581"/>
                  <a:pt x="39179" y="70581"/>
                </a:cubicBezTo>
                <a:cubicBezTo>
                  <a:pt x="39488" y="70581"/>
                  <a:pt x="39798" y="70561"/>
                  <a:pt x="40108" y="70520"/>
                </a:cubicBezTo>
                <a:cubicBezTo>
                  <a:pt x="45015" y="69915"/>
                  <a:pt x="47839" y="64672"/>
                  <a:pt x="45755" y="60303"/>
                </a:cubicBezTo>
                <a:lnTo>
                  <a:pt x="55434" y="56270"/>
                </a:lnTo>
                <a:cubicBezTo>
                  <a:pt x="56219" y="57598"/>
                  <a:pt x="57709" y="58384"/>
                  <a:pt x="59271" y="58384"/>
                </a:cubicBezTo>
                <a:cubicBezTo>
                  <a:pt x="59448" y="58384"/>
                  <a:pt x="59626" y="58374"/>
                  <a:pt x="59804" y="58353"/>
                </a:cubicBezTo>
                <a:cubicBezTo>
                  <a:pt x="60543" y="58219"/>
                  <a:pt x="61283" y="57950"/>
                  <a:pt x="61888" y="57480"/>
                </a:cubicBezTo>
                <a:lnTo>
                  <a:pt x="70492" y="67361"/>
                </a:lnTo>
                <a:cubicBezTo>
                  <a:pt x="67467" y="69713"/>
                  <a:pt x="66996" y="74083"/>
                  <a:pt x="69282" y="77175"/>
                </a:cubicBezTo>
                <a:cubicBezTo>
                  <a:pt x="70672" y="78963"/>
                  <a:pt x="72767" y="79905"/>
                  <a:pt x="74887" y="79905"/>
                </a:cubicBezTo>
                <a:cubicBezTo>
                  <a:pt x="76353" y="79905"/>
                  <a:pt x="77831" y="79454"/>
                  <a:pt x="79096" y="78519"/>
                </a:cubicBezTo>
                <a:cubicBezTo>
                  <a:pt x="82188" y="76301"/>
                  <a:pt x="82927" y="71932"/>
                  <a:pt x="80709" y="68772"/>
                </a:cubicBezTo>
                <a:cubicBezTo>
                  <a:pt x="79330" y="66808"/>
                  <a:pt x="77145" y="65753"/>
                  <a:pt x="74931" y="65753"/>
                </a:cubicBezTo>
                <a:cubicBezTo>
                  <a:pt x="73583" y="65753"/>
                  <a:pt x="72224" y="66144"/>
                  <a:pt x="71029" y="66957"/>
                </a:cubicBezTo>
                <a:lnTo>
                  <a:pt x="62358" y="57076"/>
                </a:lnTo>
                <a:cubicBezTo>
                  <a:pt x="63097" y="56337"/>
                  <a:pt x="63568" y="55396"/>
                  <a:pt x="63702" y="54320"/>
                </a:cubicBezTo>
                <a:lnTo>
                  <a:pt x="81986" y="53648"/>
                </a:lnTo>
                <a:cubicBezTo>
                  <a:pt x="81986" y="53850"/>
                  <a:pt x="81986" y="54119"/>
                  <a:pt x="81986" y="54387"/>
                </a:cubicBezTo>
                <a:cubicBezTo>
                  <a:pt x="82336" y="56833"/>
                  <a:pt x="84416" y="58314"/>
                  <a:pt x="86549" y="58314"/>
                </a:cubicBezTo>
                <a:cubicBezTo>
                  <a:pt x="87700" y="58314"/>
                  <a:pt x="88865" y="57884"/>
                  <a:pt x="89784" y="56942"/>
                </a:cubicBezTo>
                <a:cubicBezTo>
                  <a:pt x="92472" y="54186"/>
                  <a:pt x="90792" y="49615"/>
                  <a:pt x="87028" y="49212"/>
                </a:cubicBezTo>
                <a:lnTo>
                  <a:pt x="87296" y="39532"/>
                </a:lnTo>
                <a:cubicBezTo>
                  <a:pt x="87599" y="39566"/>
                  <a:pt x="87885" y="39582"/>
                  <a:pt x="88162" y="39582"/>
                </a:cubicBezTo>
                <a:cubicBezTo>
                  <a:pt x="88439" y="39582"/>
                  <a:pt x="88708" y="39566"/>
                  <a:pt x="88977" y="39532"/>
                </a:cubicBezTo>
                <a:cubicBezTo>
                  <a:pt x="89313" y="39465"/>
                  <a:pt x="89649" y="39398"/>
                  <a:pt x="89918" y="39330"/>
                </a:cubicBezTo>
                <a:lnTo>
                  <a:pt x="102286" y="68033"/>
                </a:lnTo>
                <a:cubicBezTo>
                  <a:pt x="99598" y="70251"/>
                  <a:pt x="99732" y="74352"/>
                  <a:pt x="102555" y="76368"/>
                </a:cubicBezTo>
                <a:cubicBezTo>
                  <a:pt x="103482" y="77030"/>
                  <a:pt x="104531" y="77337"/>
                  <a:pt x="105563" y="77337"/>
                </a:cubicBezTo>
                <a:cubicBezTo>
                  <a:pt x="107677" y="77337"/>
                  <a:pt x="109719" y="76049"/>
                  <a:pt x="110487" y="73881"/>
                </a:cubicBezTo>
                <a:lnTo>
                  <a:pt x="117276" y="74553"/>
                </a:lnTo>
                <a:cubicBezTo>
                  <a:pt x="117075" y="75158"/>
                  <a:pt x="117075" y="75830"/>
                  <a:pt x="117142" y="76503"/>
                </a:cubicBezTo>
                <a:cubicBezTo>
                  <a:pt x="117344" y="78116"/>
                  <a:pt x="118352" y="79527"/>
                  <a:pt x="119898" y="80267"/>
                </a:cubicBezTo>
                <a:lnTo>
                  <a:pt x="116335" y="88199"/>
                </a:lnTo>
                <a:cubicBezTo>
                  <a:pt x="115955" y="88102"/>
                  <a:pt x="115593" y="88057"/>
                  <a:pt x="115251" y="88057"/>
                </a:cubicBezTo>
                <a:cubicBezTo>
                  <a:pt x="111294" y="88057"/>
                  <a:pt x="109977" y="94035"/>
                  <a:pt x="114184" y="95458"/>
                </a:cubicBezTo>
                <a:cubicBezTo>
                  <a:pt x="114653" y="95617"/>
                  <a:pt x="115101" y="95689"/>
                  <a:pt x="115523" y="95689"/>
                </a:cubicBezTo>
                <a:cubicBezTo>
                  <a:pt x="119218" y="95689"/>
                  <a:pt x="120915" y="90150"/>
                  <a:pt x="116873" y="88400"/>
                </a:cubicBezTo>
                <a:lnTo>
                  <a:pt x="120436" y="80468"/>
                </a:lnTo>
                <a:cubicBezTo>
                  <a:pt x="120978" y="80649"/>
                  <a:pt x="121525" y="80735"/>
                  <a:pt x="122061" y="80735"/>
                </a:cubicBezTo>
                <a:cubicBezTo>
                  <a:pt x="124119" y="80735"/>
                  <a:pt x="126008" y="79470"/>
                  <a:pt x="126754" y="77444"/>
                </a:cubicBezTo>
                <a:lnTo>
                  <a:pt x="145441" y="88199"/>
                </a:lnTo>
                <a:cubicBezTo>
                  <a:pt x="142736" y="92995"/>
                  <a:pt x="146330" y="98635"/>
                  <a:pt x="151491" y="98635"/>
                </a:cubicBezTo>
                <a:cubicBezTo>
                  <a:pt x="151972" y="98635"/>
                  <a:pt x="152466" y="98586"/>
                  <a:pt x="152970" y="98483"/>
                </a:cubicBezTo>
                <a:cubicBezTo>
                  <a:pt x="158885" y="97273"/>
                  <a:pt x="160700" y="89677"/>
                  <a:pt x="155928" y="85980"/>
                </a:cubicBezTo>
                <a:lnTo>
                  <a:pt x="160162" y="79527"/>
                </a:lnTo>
                <a:cubicBezTo>
                  <a:pt x="160991" y="80094"/>
                  <a:pt x="161918" y="80356"/>
                  <a:pt x="162828" y="80356"/>
                </a:cubicBezTo>
                <a:cubicBezTo>
                  <a:pt x="164944" y="80356"/>
                  <a:pt x="166972" y="78940"/>
                  <a:pt x="167489" y="76637"/>
                </a:cubicBezTo>
                <a:lnTo>
                  <a:pt x="181337" y="80468"/>
                </a:lnTo>
                <a:cubicBezTo>
                  <a:pt x="179159" y="85197"/>
                  <a:pt x="182798" y="90386"/>
                  <a:pt x="187722" y="90386"/>
                </a:cubicBezTo>
                <a:cubicBezTo>
                  <a:pt x="188118" y="90386"/>
                  <a:pt x="188522" y="90352"/>
                  <a:pt x="188932" y="90282"/>
                </a:cubicBezTo>
                <a:cubicBezTo>
                  <a:pt x="194512" y="89341"/>
                  <a:pt x="196730" y="82552"/>
                  <a:pt x="192831" y="78452"/>
                </a:cubicBezTo>
                <a:lnTo>
                  <a:pt x="203183" y="70318"/>
                </a:lnTo>
                <a:cubicBezTo>
                  <a:pt x="204490" y="72160"/>
                  <a:pt x="206637" y="73267"/>
                  <a:pt x="208929" y="73267"/>
                </a:cubicBezTo>
                <a:cubicBezTo>
                  <a:pt x="209230" y="73267"/>
                  <a:pt x="209533" y="73248"/>
                  <a:pt x="209838" y="73209"/>
                </a:cubicBezTo>
                <a:cubicBezTo>
                  <a:pt x="210779" y="73074"/>
                  <a:pt x="211720" y="72738"/>
                  <a:pt x="212594" y="72200"/>
                </a:cubicBezTo>
                <a:lnTo>
                  <a:pt x="218374" y="82888"/>
                </a:lnTo>
                <a:cubicBezTo>
                  <a:pt x="214161" y="85618"/>
                  <a:pt x="216601" y="91701"/>
                  <a:pt x="220885" y="91701"/>
                </a:cubicBezTo>
                <a:cubicBezTo>
                  <a:pt x="221454" y="91701"/>
                  <a:pt x="222054" y="91594"/>
                  <a:pt x="222677" y="91358"/>
                </a:cubicBezTo>
                <a:cubicBezTo>
                  <a:pt x="227798" y="89438"/>
                  <a:pt x="226213" y="82092"/>
                  <a:pt x="221116" y="82092"/>
                </a:cubicBezTo>
                <a:cubicBezTo>
                  <a:pt x="220861" y="82092"/>
                  <a:pt x="220596" y="82110"/>
                  <a:pt x="220324" y="82149"/>
                </a:cubicBezTo>
                <a:cubicBezTo>
                  <a:pt x="219853" y="82216"/>
                  <a:pt x="219383" y="82351"/>
                  <a:pt x="218912" y="82552"/>
                </a:cubicBezTo>
                <a:lnTo>
                  <a:pt x="213131" y="71864"/>
                </a:lnTo>
                <a:cubicBezTo>
                  <a:pt x="216089" y="69646"/>
                  <a:pt x="216828" y="65479"/>
                  <a:pt x="214812" y="62319"/>
                </a:cubicBezTo>
                <a:lnTo>
                  <a:pt x="240960" y="47531"/>
                </a:lnTo>
                <a:cubicBezTo>
                  <a:pt x="242347" y="51556"/>
                  <a:pt x="246083" y="53914"/>
                  <a:pt x="249953" y="53914"/>
                </a:cubicBezTo>
                <a:cubicBezTo>
                  <a:pt x="251900" y="53914"/>
                  <a:pt x="253882" y="53317"/>
                  <a:pt x="255614" y="52035"/>
                </a:cubicBezTo>
                <a:lnTo>
                  <a:pt x="265966" y="67495"/>
                </a:lnTo>
                <a:cubicBezTo>
                  <a:pt x="262807" y="69041"/>
                  <a:pt x="261933" y="73142"/>
                  <a:pt x="264084" y="75898"/>
                </a:cubicBezTo>
                <a:cubicBezTo>
                  <a:pt x="265166" y="77284"/>
                  <a:pt x="266758" y="77973"/>
                  <a:pt x="268365" y="77973"/>
                </a:cubicBezTo>
                <a:cubicBezTo>
                  <a:pt x="269952" y="77973"/>
                  <a:pt x="271552" y="77301"/>
                  <a:pt x="272688" y="75965"/>
                </a:cubicBezTo>
                <a:lnTo>
                  <a:pt x="278872" y="82888"/>
                </a:lnTo>
                <a:cubicBezTo>
                  <a:pt x="278267" y="83561"/>
                  <a:pt x="277998" y="84434"/>
                  <a:pt x="278065" y="85375"/>
                </a:cubicBezTo>
                <a:cubicBezTo>
                  <a:pt x="278313" y="87028"/>
                  <a:pt x="279704" y="87995"/>
                  <a:pt x="281114" y="87995"/>
                </a:cubicBezTo>
                <a:cubicBezTo>
                  <a:pt x="281998" y="87995"/>
                  <a:pt x="282889" y="87616"/>
                  <a:pt x="283510" y="86787"/>
                </a:cubicBezTo>
                <a:cubicBezTo>
                  <a:pt x="285104" y="84747"/>
                  <a:pt x="283554" y="81921"/>
                  <a:pt x="281096" y="81921"/>
                </a:cubicBezTo>
                <a:cubicBezTo>
                  <a:pt x="280963" y="81921"/>
                  <a:pt x="280826" y="81930"/>
                  <a:pt x="280687" y="81947"/>
                </a:cubicBezTo>
                <a:cubicBezTo>
                  <a:pt x="280216" y="82014"/>
                  <a:pt x="279746" y="82216"/>
                  <a:pt x="279343" y="82485"/>
                </a:cubicBezTo>
                <a:lnTo>
                  <a:pt x="273024" y="75494"/>
                </a:lnTo>
                <a:cubicBezTo>
                  <a:pt x="274368" y="73478"/>
                  <a:pt x="274234" y="70856"/>
                  <a:pt x="272688" y="68974"/>
                </a:cubicBezTo>
                <a:lnTo>
                  <a:pt x="279679" y="64201"/>
                </a:lnTo>
                <a:cubicBezTo>
                  <a:pt x="280351" y="65042"/>
                  <a:pt x="281190" y="65395"/>
                  <a:pt x="282008" y="65395"/>
                </a:cubicBezTo>
                <a:cubicBezTo>
                  <a:pt x="284131" y="65395"/>
                  <a:pt x="286109" y="63017"/>
                  <a:pt x="284653" y="60639"/>
                </a:cubicBezTo>
                <a:cubicBezTo>
                  <a:pt x="284007" y="59639"/>
                  <a:pt x="283084" y="59220"/>
                  <a:pt x="282169" y="59220"/>
                </a:cubicBezTo>
                <a:cubicBezTo>
                  <a:pt x="280132" y="59220"/>
                  <a:pt x="278136" y="61298"/>
                  <a:pt x="279343" y="63664"/>
                </a:cubicBezTo>
                <a:lnTo>
                  <a:pt x="272285" y="68503"/>
                </a:lnTo>
                <a:cubicBezTo>
                  <a:pt x="271201" y="67467"/>
                  <a:pt x="269788" y="66926"/>
                  <a:pt x="268346" y="66926"/>
                </a:cubicBezTo>
                <a:cubicBezTo>
                  <a:pt x="267729" y="66926"/>
                  <a:pt x="267107" y="67025"/>
                  <a:pt x="266504" y="67226"/>
                </a:cubicBezTo>
                <a:lnTo>
                  <a:pt x="256085" y="51699"/>
                </a:lnTo>
                <a:cubicBezTo>
                  <a:pt x="261664" y="46993"/>
                  <a:pt x="260118" y="38120"/>
                  <a:pt x="253396" y="35499"/>
                </a:cubicBezTo>
                <a:cubicBezTo>
                  <a:pt x="252239" y="35052"/>
                  <a:pt x="251075" y="34846"/>
                  <a:pt x="249944" y="34846"/>
                </a:cubicBezTo>
                <a:cubicBezTo>
                  <a:pt x="244434" y="34846"/>
                  <a:pt x="239709" y="39749"/>
                  <a:pt x="240490" y="45716"/>
                </a:cubicBezTo>
                <a:cubicBezTo>
                  <a:pt x="240557" y="46119"/>
                  <a:pt x="240691" y="46523"/>
                  <a:pt x="240759" y="46926"/>
                </a:cubicBezTo>
                <a:lnTo>
                  <a:pt x="214409" y="61849"/>
                </a:lnTo>
                <a:cubicBezTo>
                  <a:pt x="213088" y="60126"/>
                  <a:pt x="211081" y="59140"/>
                  <a:pt x="208974" y="59140"/>
                </a:cubicBezTo>
                <a:cubicBezTo>
                  <a:pt x="208614" y="59140"/>
                  <a:pt x="208251" y="59168"/>
                  <a:pt x="207888" y="59227"/>
                </a:cubicBezTo>
                <a:cubicBezTo>
                  <a:pt x="206342" y="59429"/>
                  <a:pt x="204931" y="60168"/>
                  <a:pt x="203788" y="61311"/>
                </a:cubicBezTo>
                <a:lnTo>
                  <a:pt x="180933" y="46052"/>
                </a:lnTo>
                <a:cubicBezTo>
                  <a:pt x="181605" y="42960"/>
                  <a:pt x="179723" y="40003"/>
                  <a:pt x="176698" y="39263"/>
                </a:cubicBezTo>
                <a:cubicBezTo>
                  <a:pt x="176242" y="39151"/>
                  <a:pt x="175785" y="39098"/>
                  <a:pt x="175335" y="39098"/>
                </a:cubicBezTo>
                <a:cubicBezTo>
                  <a:pt x="172810" y="39098"/>
                  <a:pt x="170527" y="40785"/>
                  <a:pt x="169842" y="43296"/>
                </a:cubicBezTo>
                <a:cubicBezTo>
                  <a:pt x="169035" y="46321"/>
                  <a:pt x="170716" y="49413"/>
                  <a:pt x="173674" y="50287"/>
                </a:cubicBezTo>
                <a:cubicBezTo>
                  <a:pt x="174217" y="50448"/>
                  <a:pt x="174768" y="50524"/>
                  <a:pt x="175311" y="50524"/>
                </a:cubicBezTo>
                <a:cubicBezTo>
                  <a:pt x="177720" y="50524"/>
                  <a:pt x="179976" y="49016"/>
                  <a:pt x="180799" y="46657"/>
                </a:cubicBezTo>
                <a:lnTo>
                  <a:pt x="203385" y="61782"/>
                </a:lnTo>
                <a:cubicBezTo>
                  <a:pt x="202175" y="63260"/>
                  <a:pt x="201637" y="65210"/>
                  <a:pt x="201906" y="67159"/>
                </a:cubicBezTo>
                <a:cubicBezTo>
                  <a:pt x="201973" y="68100"/>
                  <a:pt x="202309" y="68974"/>
                  <a:pt x="202780" y="69781"/>
                </a:cubicBezTo>
                <a:lnTo>
                  <a:pt x="192428" y="78049"/>
                </a:lnTo>
                <a:cubicBezTo>
                  <a:pt x="191046" y="76856"/>
                  <a:pt x="189369" y="76287"/>
                  <a:pt x="187719" y="76287"/>
                </a:cubicBezTo>
                <a:cubicBezTo>
                  <a:pt x="185275" y="76287"/>
                  <a:pt x="182889" y="77536"/>
                  <a:pt x="181605" y="79863"/>
                </a:cubicBezTo>
                <a:lnTo>
                  <a:pt x="167557" y="76032"/>
                </a:lnTo>
                <a:cubicBezTo>
                  <a:pt x="167557" y="75696"/>
                  <a:pt x="167557" y="75293"/>
                  <a:pt x="167557" y="74956"/>
                </a:cubicBezTo>
                <a:cubicBezTo>
                  <a:pt x="167422" y="74150"/>
                  <a:pt x="167086" y="73410"/>
                  <a:pt x="166615" y="72738"/>
                </a:cubicBezTo>
                <a:lnTo>
                  <a:pt x="180395" y="63260"/>
                </a:lnTo>
                <a:cubicBezTo>
                  <a:pt x="181318" y="65203"/>
                  <a:pt x="182951" y="66031"/>
                  <a:pt x="184581" y="66031"/>
                </a:cubicBezTo>
                <a:cubicBezTo>
                  <a:pt x="187465" y="66031"/>
                  <a:pt x="190342" y="63439"/>
                  <a:pt x="189268" y="59832"/>
                </a:cubicBezTo>
                <a:cubicBezTo>
                  <a:pt x="188565" y="57468"/>
                  <a:pt x="186683" y="56412"/>
                  <a:pt x="184792" y="56412"/>
                </a:cubicBezTo>
                <a:cubicBezTo>
                  <a:pt x="182167" y="56412"/>
                  <a:pt x="179523" y="58449"/>
                  <a:pt x="179992" y="61849"/>
                </a:cubicBezTo>
                <a:cubicBezTo>
                  <a:pt x="179992" y="62185"/>
                  <a:pt x="180059" y="62454"/>
                  <a:pt x="180194" y="62723"/>
                </a:cubicBezTo>
                <a:lnTo>
                  <a:pt x="166212" y="72268"/>
                </a:lnTo>
                <a:cubicBezTo>
                  <a:pt x="165263" y="71318"/>
                  <a:pt x="164013" y="70820"/>
                  <a:pt x="162767" y="70820"/>
                </a:cubicBezTo>
                <a:cubicBezTo>
                  <a:pt x="161806" y="70820"/>
                  <a:pt x="160847" y="71116"/>
                  <a:pt x="160028" y="71730"/>
                </a:cubicBezTo>
                <a:lnTo>
                  <a:pt x="150953" y="62319"/>
                </a:lnTo>
                <a:cubicBezTo>
                  <a:pt x="154760" y="57922"/>
                  <a:pt x="151645" y="51216"/>
                  <a:pt x="145989" y="51216"/>
                </a:cubicBezTo>
                <a:cubicBezTo>
                  <a:pt x="145853" y="51216"/>
                  <a:pt x="145715" y="51220"/>
                  <a:pt x="145576" y="51228"/>
                </a:cubicBezTo>
                <a:lnTo>
                  <a:pt x="144030" y="40473"/>
                </a:lnTo>
                <a:lnTo>
                  <a:pt x="144299" y="40473"/>
                </a:lnTo>
                <a:cubicBezTo>
                  <a:pt x="146853" y="40204"/>
                  <a:pt x="148735" y="38053"/>
                  <a:pt x="148668" y="35499"/>
                </a:cubicBezTo>
                <a:cubicBezTo>
                  <a:pt x="148533" y="32945"/>
                  <a:pt x="146450" y="30995"/>
                  <a:pt x="143895" y="30995"/>
                </a:cubicBezTo>
                <a:cubicBezTo>
                  <a:pt x="137913" y="30995"/>
                  <a:pt x="137375" y="39935"/>
                  <a:pt x="143492" y="40473"/>
                </a:cubicBezTo>
                <a:lnTo>
                  <a:pt x="144971" y="51295"/>
                </a:lnTo>
                <a:cubicBezTo>
                  <a:pt x="141341" y="51833"/>
                  <a:pt x="138787" y="55194"/>
                  <a:pt x="139324" y="58824"/>
                </a:cubicBezTo>
                <a:cubicBezTo>
                  <a:pt x="139813" y="62183"/>
                  <a:pt x="142632" y="64543"/>
                  <a:pt x="145866" y="64543"/>
                </a:cubicBezTo>
                <a:cubicBezTo>
                  <a:pt x="146192" y="64543"/>
                  <a:pt x="146521" y="64519"/>
                  <a:pt x="146853" y="64470"/>
                </a:cubicBezTo>
                <a:cubicBezTo>
                  <a:pt x="148265" y="64336"/>
                  <a:pt x="149542" y="63664"/>
                  <a:pt x="150550" y="62723"/>
                </a:cubicBezTo>
                <a:lnTo>
                  <a:pt x="159557" y="72133"/>
                </a:lnTo>
                <a:cubicBezTo>
                  <a:pt x="157541" y="74015"/>
                  <a:pt x="157608" y="77309"/>
                  <a:pt x="159692" y="79124"/>
                </a:cubicBezTo>
                <a:lnTo>
                  <a:pt x="155390" y="85644"/>
                </a:lnTo>
                <a:cubicBezTo>
                  <a:pt x="154193" y="84847"/>
                  <a:pt x="152849" y="84465"/>
                  <a:pt x="151521" y="84465"/>
                </a:cubicBezTo>
                <a:cubicBezTo>
                  <a:pt x="149268" y="84465"/>
                  <a:pt x="147064" y="85564"/>
                  <a:pt x="145710" y="87594"/>
                </a:cubicBezTo>
                <a:lnTo>
                  <a:pt x="126889" y="76839"/>
                </a:lnTo>
                <a:cubicBezTo>
                  <a:pt x="126956" y="76234"/>
                  <a:pt x="127023" y="75696"/>
                  <a:pt x="126956" y="75158"/>
                </a:cubicBezTo>
                <a:cubicBezTo>
                  <a:pt x="126584" y="72370"/>
                  <a:pt x="124300" y="70857"/>
                  <a:pt x="122015" y="70857"/>
                </a:cubicBezTo>
                <a:cubicBezTo>
                  <a:pt x="120168" y="70857"/>
                  <a:pt x="118319" y="71845"/>
                  <a:pt x="117478" y="73948"/>
                </a:cubicBezTo>
                <a:lnTo>
                  <a:pt x="110622" y="73276"/>
                </a:lnTo>
                <a:cubicBezTo>
                  <a:pt x="110756" y="72671"/>
                  <a:pt x="110823" y="71999"/>
                  <a:pt x="110756" y="71394"/>
                </a:cubicBezTo>
                <a:cubicBezTo>
                  <a:pt x="110387" y="68813"/>
                  <a:pt x="108109" y="66906"/>
                  <a:pt x="105563" y="66906"/>
                </a:cubicBezTo>
                <a:cubicBezTo>
                  <a:pt x="105324" y="66906"/>
                  <a:pt x="105083" y="66923"/>
                  <a:pt x="104841" y="66957"/>
                </a:cubicBezTo>
                <a:cubicBezTo>
                  <a:pt x="104101" y="67025"/>
                  <a:pt x="103362" y="67294"/>
                  <a:pt x="102757" y="67697"/>
                </a:cubicBezTo>
                <a:lnTo>
                  <a:pt x="90456" y="39129"/>
                </a:lnTo>
                <a:cubicBezTo>
                  <a:pt x="96734" y="36513"/>
                  <a:pt x="94677" y="27344"/>
                  <a:pt x="88185" y="27344"/>
                </a:cubicBezTo>
                <a:cubicBezTo>
                  <a:pt x="88005" y="27344"/>
                  <a:pt x="87820" y="27351"/>
                  <a:pt x="87633" y="27365"/>
                </a:cubicBezTo>
                <a:cubicBezTo>
                  <a:pt x="80709" y="27903"/>
                  <a:pt x="79902" y="37784"/>
                  <a:pt x="86692" y="39398"/>
                </a:cubicBezTo>
                <a:lnTo>
                  <a:pt x="86423" y="49144"/>
                </a:lnTo>
                <a:cubicBezTo>
                  <a:pt x="86221" y="49144"/>
                  <a:pt x="86019" y="49144"/>
                  <a:pt x="85885" y="49212"/>
                </a:cubicBezTo>
                <a:cubicBezTo>
                  <a:pt x="83868" y="49480"/>
                  <a:pt x="82255" y="51026"/>
                  <a:pt x="81986" y="53043"/>
                </a:cubicBezTo>
                <a:lnTo>
                  <a:pt x="63568" y="53715"/>
                </a:lnTo>
                <a:lnTo>
                  <a:pt x="63568" y="53446"/>
                </a:lnTo>
                <a:cubicBezTo>
                  <a:pt x="63245" y="51247"/>
                  <a:pt x="61364" y="49607"/>
                  <a:pt x="59186" y="49607"/>
                </a:cubicBezTo>
                <a:cubicBezTo>
                  <a:pt x="59101" y="49607"/>
                  <a:pt x="59016" y="49610"/>
                  <a:pt x="58930" y="49615"/>
                </a:cubicBezTo>
                <a:lnTo>
                  <a:pt x="56308" y="34759"/>
                </a:lnTo>
                <a:cubicBezTo>
                  <a:pt x="60005" y="34222"/>
                  <a:pt x="62627" y="30928"/>
                  <a:pt x="62358" y="27231"/>
                </a:cubicBezTo>
                <a:cubicBezTo>
                  <a:pt x="62030" y="23553"/>
                  <a:pt x="59006" y="20773"/>
                  <a:pt x="55356" y="20773"/>
                </a:cubicBezTo>
                <a:cubicBezTo>
                  <a:pt x="55270" y="20773"/>
                  <a:pt x="55185" y="20775"/>
                  <a:pt x="55098" y="20778"/>
                </a:cubicBezTo>
                <a:lnTo>
                  <a:pt x="55905" y="10225"/>
                </a:lnTo>
                <a:lnTo>
                  <a:pt x="56107" y="10225"/>
                </a:lnTo>
                <a:cubicBezTo>
                  <a:pt x="58863" y="9821"/>
                  <a:pt x="60812" y="7401"/>
                  <a:pt x="60543" y="4645"/>
                </a:cubicBezTo>
                <a:cubicBezTo>
                  <a:pt x="60348" y="1976"/>
                  <a:pt x="58072" y="1"/>
                  <a:pt x="55426" y="1"/>
                </a:cubicBezTo>
                <a:close/>
              </a:path>
            </a:pathLst>
          </a:custGeom>
          <a:solidFill>
            <a:srgbClr val="4463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" name="Google Shape;240;p20"/>
          <p:cNvSpPr txBox="1">
            <a:spLocks noGrp="1"/>
          </p:cNvSpPr>
          <p:nvPr>
            <p:ph type="title"/>
          </p:nvPr>
        </p:nvSpPr>
        <p:spPr>
          <a:xfrm>
            <a:off x="722700" y="431800"/>
            <a:ext cx="8158500" cy="1443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None/>
              <a:defRPr sz="45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None/>
              <a:defRPr sz="4500"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None/>
              <a:defRPr sz="4500"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None/>
              <a:defRPr sz="4500"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None/>
              <a:defRPr sz="4500"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None/>
              <a:defRPr sz="4500"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None/>
              <a:defRPr sz="4500"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None/>
              <a:defRPr sz="4500"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None/>
              <a:defRPr sz="45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41" name="Google Shape;241;p20"/>
          <p:cNvSpPr txBox="1">
            <a:spLocks noGrp="1"/>
          </p:cNvSpPr>
          <p:nvPr>
            <p:ph type="subTitle" idx="1"/>
          </p:nvPr>
        </p:nvSpPr>
        <p:spPr>
          <a:xfrm>
            <a:off x="727350" y="2321721"/>
            <a:ext cx="2627100" cy="70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42" name="Google Shape;242;p20"/>
          <p:cNvSpPr txBox="1">
            <a:spLocks noGrp="1"/>
          </p:cNvSpPr>
          <p:nvPr>
            <p:ph type="subTitle" idx="2"/>
          </p:nvPr>
        </p:nvSpPr>
        <p:spPr>
          <a:xfrm>
            <a:off x="727350" y="1767600"/>
            <a:ext cx="2627100" cy="70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 b="1"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b="1"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b="1"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 b="1"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 b="1"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 b="1"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 b="1"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 b="1"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 b="1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1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oogle Shape;17;p3"/>
          <p:cNvGrpSpPr/>
          <p:nvPr/>
        </p:nvGrpSpPr>
        <p:grpSpPr>
          <a:xfrm>
            <a:off x="-927573" y="1632450"/>
            <a:ext cx="10999147" cy="2183400"/>
            <a:chOff x="-745100" y="1211803"/>
            <a:chExt cx="10999147" cy="2183400"/>
          </a:xfrm>
        </p:grpSpPr>
        <p:sp>
          <p:nvSpPr>
            <p:cNvPr id="18" name="Google Shape;18;p3"/>
            <p:cNvSpPr/>
            <p:nvPr/>
          </p:nvSpPr>
          <p:spPr>
            <a:xfrm>
              <a:off x="-745100" y="1279388"/>
              <a:ext cx="3689376" cy="1271911"/>
            </a:xfrm>
            <a:custGeom>
              <a:avLst/>
              <a:gdLst/>
              <a:ahLst/>
              <a:cxnLst/>
              <a:rect l="l" t="t" r="r" b="b"/>
              <a:pathLst>
                <a:path w="286109" h="98636" extrusionOk="0">
                  <a:moveTo>
                    <a:pt x="55426" y="1"/>
                  </a:moveTo>
                  <a:cubicBezTo>
                    <a:pt x="55339" y="1"/>
                    <a:pt x="55253" y="3"/>
                    <a:pt x="55166" y="7"/>
                  </a:cubicBezTo>
                  <a:cubicBezTo>
                    <a:pt x="48713" y="343"/>
                    <a:pt x="48645" y="10023"/>
                    <a:pt x="55300" y="10225"/>
                  </a:cubicBezTo>
                  <a:lnTo>
                    <a:pt x="54561" y="20845"/>
                  </a:lnTo>
                  <a:lnTo>
                    <a:pt x="54359" y="20845"/>
                  </a:lnTo>
                  <a:cubicBezTo>
                    <a:pt x="50595" y="21316"/>
                    <a:pt x="47906" y="24744"/>
                    <a:pt x="48242" y="28508"/>
                  </a:cubicBezTo>
                  <a:cubicBezTo>
                    <a:pt x="48627" y="32106"/>
                    <a:pt x="51654" y="34844"/>
                    <a:pt x="55208" y="34844"/>
                  </a:cubicBezTo>
                  <a:cubicBezTo>
                    <a:pt x="55372" y="34844"/>
                    <a:pt x="55537" y="34839"/>
                    <a:pt x="55703" y="34827"/>
                  </a:cubicBezTo>
                  <a:lnTo>
                    <a:pt x="58325" y="49749"/>
                  </a:lnTo>
                  <a:cubicBezTo>
                    <a:pt x="56107" y="50153"/>
                    <a:pt x="54561" y="52304"/>
                    <a:pt x="54897" y="54589"/>
                  </a:cubicBezTo>
                  <a:cubicBezTo>
                    <a:pt x="54964" y="54992"/>
                    <a:pt x="55031" y="55329"/>
                    <a:pt x="55166" y="55665"/>
                  </a:cubicBezTo>
                  <a:lnTo>
                    <a:pt x="45486" y="59765"/>
                  </a:lnTo>
                  <a:cubicBezTo>
                    <a:pt x="44175" y="57440"/>
                    <a:pt x="41753" y="56067"/>
                    <a:pt x="39159" y="56067"/>
                  </a:cubicBezTo>
                  <a:cubicBezTo>
                    <a:pt x="38828" y="56067"/>
                    <a:pt x="38494" y="56089"/>
                    <a:pt x="38159" y="56135"/>
                  </a:cubicBezTo>
                  <a:cubicBezTo>
                    <a:pt x="37420" y="56270"/>
                    <a:pt x="36613" y="56471"/>
                    <a:pt x="35941" y="56807"/>
                  </a:cubicBezTo>
                  <a:lnTo>
                    <a:pt x="23707" y="36104"/>
                  </a:lnTo>
                  <a:cubicBezTo>
                    <a:pt x="27001" y="33818"/>
                    <a:pt x="26597" y="28777"/>
                    <a:pt x="22900" y="27097"/>
                  </a:cubicBezTo>
                  <a:cubicBezTo>
                    <a:pt x="22205" y="26793"/>
                    <a:pt x="21498" y="26654"/>
                    <a:pt x="20812" y="26654"/>
                  </a:cubicBezTo>
                  <a:cubicBezTo>
                    <a:pt x="17848" y="26654"/>
                    <a:pt x="15271" y="29254"/>
                    <a:pt x="15708" y="32474"/>
                  </a:cubicBezTo>
                  <a:cubicBezTo>
                    <a:pt x="15775" y="33348"/>
                    <a:pt x="16111" y="34155"/>
                    <a:pt x="16649" y="34827"/>
                  </a:cubicBezTo>
                  <a:lnTo>
                    <a:pt x="8179" y="40742"/>
                  </a:lnTo>
                  <a:cubicBezTo>
                    <a:pt x="7308" y="39708"/>
                    <a:pt x="6256" y="39276"/>
                    <a:pt x="5240" y="39276"/>
                  </a:cubicBezTo>
                  <a:cubicBezTo>
                    <a:pt x="2490" y="39276"/>
                    <a:pt x="1" y="42436"/>
                    <a:pt x="2062" y="45380"/>
                  </a:cubicBezTo>
                  <a:cubicBezTo>
                    <a:pt x="2876" y="46551"/>
                    <a:pt x="3989" y="47042"/>
                    <a:pt x="5089" y="47042"/>
                  </a:cubicBezTo>
                  <a:cubicBezTo>
                    <a:pt x="7714" y="47042"/>
                    <a:pt x="10268" y="44244"/>
                    <a:pt x="8515" y="41213"/>
                  </a:cubicBezTo>
                  <a:lnTo>
                    <a:pt x="16985" y="35297"/>
                  </a:lnTo>
                  <a:cubicBezTo>
                    <a:pt x="17983" y="36353"/>
                    <a:pt x="19390" y="36949"/>
                    <a:pt x="20849" y="36949"/>
                  </a:cubicBezTo>
                  <a:cubicBezTo>
                    <a:pt x="21062" y="36949"/>
                    <a:pt x="21275" y="36936"/>
                    <a:pt x="21489" y="36910"/>
                  </a:cubicBezTo>
                  <a:cubicBezTo>
                    <a:pt x="22026" y="36776"/>
                    <a:pt x="22631" y="36642"/>
                    <a:pt x="23169" y="36373"/>
                  </a:cubicBezTo>
                  <a:lnTo>
                    <a:pt x="35403" y="57143"/>
                  </a:lnTo>
                  <a:cubicBezTo>
                    <a:pt x="31908" y="59227"/>
                    <a:pt x="30832" y="63798"/>
                    <a:pt x="33050" y="67226"/>
                  </a:cubicBezTo>
                  <a:lnTo>
                    <a:pt x="22497" y="75629"/>
                  </a:lnTo>
                  <a:cubicBezTo>
                    <a:pt x="21572" y="74125"/>
                    <a:pt x="19962" y="73329"/>
                    <a:pt x="18338" y="73329"/>
                  </a:cubicBezTo>
                  <a:cubicBezTo>
                    <a:pt x="17130" y="73329"/>
                    <a:pt x="15915" y="73770"/>
                    <a:pt x="14968" y="74688"/>
                  </a:cubicBezTo>
                  <a:cubicBezTo>
                    <a:pt x="12683" y="76771"/>
                    <a:pt x="12885" y="80468"/>
                    <a:pt x="15372" y="82283"/>
                  </a:cubicBezTo>
                  <a:lnTo>
                    <a:pt x="10734" y="86989"/>
                  </a:lnTo>
                  <a:cubicBezTo>
                    <a:pt x="10599" y="86955"/>
                    <a:pt x="10448" y="86938"/>
                    <a:pt x="10297" y="86938"/>
                  </a:cubicBezTo>
                  <a:cubicBezTo>
                    <a:pt x="10145" y="86938"/>
                    <a:pt x="9994" y="86955"/>
                    <a:pt x="9860" y="86989"/>
                  </a:cubicBezTo>
                  <a:lnTo>
                    <a:pt x="9860" y="86921"/>
                  </a:lnTo>
                  <a:cubicBezTo>
                    <a:pt x="7574" y="87190"/>
                    <a:pt x="6768" y="90081"/>
                    <a:pt x="8582" y="91492"/>
                  </a:cubicBezTo>
                  <a:cubicBezTo>
                    <a:pt x="9051" y="91839"/>
                    <a:pt x="9569" y="91994"/>
                    <a:pt x="10073" y="91994"/>
                  </a:cubicBezTo>
                  <a:cubicBezTo>
                    <a:pt x="11524" y="91994"/>
                    <a:pt x="12865" y="90718"/>
                    <a:pt x="12616" y="89072"/>
                  </a:cubicBezTo>
                  <a:cubicBezTo>
                    <a:pt x="12481" y="88266"/>
                    <a:pt x="12011" y="87594"/>
                    <a:pt x="11338" y="87190"/>
                  </a:cubicBezTo>
                  <a:lnTo>
                    <a:pt x="15842" y="82619"/>
                  </a:lnTo>
                  <a:cubicBezTo>
                    <a:pt x="16595" y="83050"/>
                    <a:pt x="17434" y="83265"/>
                    <a:pt x="18290" y="83265"/>
                  </a:cubicBezTo>
                  <a:cubicBezTo>
                    <a:pt x="18504" y="83265"/>
                    <a:pt x="18719" y="83251"/>
                    <a:pt x="18934" y="83224"/>
                  </a:cubicBezTo>
                  <a:cubicBezTo>
                    <a:pt x="19674" y="83090"/>
                    <a:pt x="20413" y="82821"/>
                    <a:pt x="21018" y="82418"/>
                  </a:cubicBezTo>
                  <a:lnTo>
                    <a:pt x="25186" y="87123"/>
                  </a:lnTo>
                  <a:cubicBezTo>
                    <a:pt x="23918" y="88887"/>
                    <a:pt x="25362" y="91102"/>
                    <a:pt x="27182" y="91102"/>
                  </a:cubicBezTo>
                  <a:cubicBezTo>
                    <a:pt x="27582" y="91102"/>
                    <a:pt x="28001" y="90995"/>
                    <a:pt x="28412" y="90753"/>
                  </a:cubicBezTo>
                  <a:cubicBezTo>
                    <a:pt x="30658" y="89406"/>
                    <a:pt x="29658" y="86159"/>
                    <a:pt x="27223" y="86159"/>
                  </a:cubicBezTo>
                  <a:cubicBezTo>
                    <a:pt x="27108" y="86159"/>
                    <a:pt x="26988" y="86167"/>
                    <a:pt x="26866" y="86182"/>
                  </a:cubicBezTo>
                  <a:cubicBezTo>
                    <a:pt x="26463" y="86249"/>
                    <a:pt x="25992" y="86384"/>
                    <a:pt x="25656" y="86720"/>
                  </a:cubicBezTo>
                  <a:lnTo>
                    <a:pt x="21556" y="82082"/>
                  </a:lnTo>
                  <a:cubicBezTo>
                    <a:pt x="22833" y="80939"/>
                    <a:pt x="23438" y="79258"/>
                    <a:pt x="23236" y="77645"/>
                  </a:cubicBezTo>
                  <a:cubicBezTo>
                    <a:pt x="23169" y="77107"/>
                    <a:pt x="23035" y="76637"/>
                    <a:pt x="22833" y="76234"/>
                  </a:cubicBezTo>
                  <a:lnTo>
                    <a:pt x="33386" y="67764"/>
                  </a:lnTo>
                  <a:cubicBezTo>
                    <a:pt x="34804" y="69536"/>
                    <a:pt x="36947" y="70581"/>
                    <a:pt x="39179" y="70581"/>
                  </a:cubicBezTo>
                  <a:cubicBezTo>
                    <a:pt x="39488" y="70581"/>
                    <a:pt x="39798" y="70561"/>
                    <a:pt x="40108" y="70520"/>
                  </a:cubicBezTo>
                  <a:cubicBezTo>
                    <a:pt x="45015" y="69915"/>
                    <a:pt x="47839" y="64672"/>
                    <a:pt x="45755" y="60303"/>
                  </a:cubicBezTo>
                  <a:lnTo>
                    <a:pt x="55434" y="56270"/>
                  </a:lnTo>
                  <a:cubicBezTo>
                    <a:pt x="56219" y="57598"/>
                    <a:pt x="57709" y="58384"/>
                    <a:pt x="59271" y="58384"/>
                  </a:cubicBezTo>
                  <a:cubicBezTo>
                    <a:pt x="59448" y="58384"/>
                    <a:pt x="59626" y="58374"/>
                    <a:pt x="59804" y="58353"/>
                  </a:cubicBezTo>
                  <a:cubicBezTo>
                    <a:pt x="60543" y="58219"/>
                    <a:pt x="61283" y="57950"/>
                    <a:pt x="61888" y="57480"/>
                  </a:cubicBezTo>
                  <a:lnTo>
                    <a:pt x="70492" y="67361"/>
                  </a:lnTo>
                  <a:cubicBezTo>
                    <a:pt x="67467" y="69713"/>
                    <a:pt x="66996" y="74083"/>
                    <a:pt x="69282" y="77175"/>
                  </a:cubicBezTo>
                  <a:cubicBezTo>
                    <a:pt x="70672" y="78963"/>
                    <a:pt x="72767" y="79905"/>
                    <a:pt x="74887" y="79905"/>
                  </a:cubicBezTo>
                  <a:cubicBezTo>
                    <a:pt x="76353" y="79905"/>
                    <a:pt x="77831" y="79454"/>
                    <a:pt x="79096" y="78519"/>
                  </a:cubicBezTo>
                  <a:cubicBezTo>
                    <a:pt x="82188" y="76301"/>
                    <a:pt x="82927" y="71932"/>
                    <a:pt x="80709" y="68772"/>
                  </a:cubicBezTo>
                  <a:cubicBezTo>
                    <a:pt x="79330" y="66808"/>
                    <a:pt x="77145" y="65753"/>
                    <a:pt x="74931" y="65753"/>
                  </a:cubicBezTo>
                  <a:cubicBezTo>
                    <a:pt x="73583" y="65753"/>
                    <a:pt x="72224" y="66144"/>
                    <a:pt x="71029" y="66957"/>
                  </a:cubicBezTo>
                  <a:lnTo>
                    <a:pt x="62358" y="57076"/>
                  </a:lnTo>
                  <a:cubicBezTo>
                    <a:pt x="63097" y="56337"/>
                    <a:pt x="63568" y="55396"/>
                    <a:pt x="63702" y="54320"/>
                  </a:cubicBezTo>
                  <a:lnTo>
                    <a:pt x="81986" y="53648"/>
                  </a:lnTo>
                  <a:cubicBezTo>
                    <a:pt x="81986" y="53850"/>
                    <a:pt x="81986" y="54119"/>
                    <a:pt x="81986" y="54387"/>
                  </a:cubicBezTo>
                  <a:cubicBezTo>
                    <a:pt x="82336" y="56833"/>
                    <a:pt x="84416" y="58314"/>
                    <a:pt x="86549" y="58314"/>
                  </a:cubicBezTo>
                  <a:cubicBezTo>
                    <a:pt x="87700" y="58314"/>
                    <a:pt x="88865" y="57884"/>
                    <a:pt x="89784" y="56942"/>
                  </a:cubicBezTo>
                  <a:cubicBezTo>
                    <a:pt x="92472" y="54186"/>
                    <a:pt x="90792" y="49615"/>
                    <a:pt x="87028" y="49212"/>
                  </a:cubicBezTo>
                  <a:lnTo>
                    <a:pt x="87296" y="39532"/>
                  </a:lnTo>
                  <a:cubicBezTo>
                    <a:pt x="87599" y="39566"/>
                    <a:pt x="87885" y="39582"/>
                    <a:pt x="88162" y="39582"/>
                  </a:cubicBezTo>
                  <a:cubicBezTo>
                    <a:pt x="88439" y="39582"/>
                    <a:pt x="88708" y="39566"/>
                    <a:pt x="88977" y="39532"/>
                  </a:cubicBezTo>
                  <a:cubicBezTo>
                    <a:pt x="89313" y="39465"/>
                    <a:pt x="89649" y="39398"/>
                    <a:pt x="89918" y="39330"/>
                  </a:cubicBezTo>
                  <a:lnTo>
                    <a:pt x="102286" y="68033"/>
                  </a:lnTo>
                  <a:cubicBezTo>
                    <a:pt x="99598" y="70251"/>
                    <a:pt x="99732" y="74352"/>
                    <a:pt x="102555" y="76368"/>
                  </a:cubicBezTo>
                  <a:cubicBezTo>
                    <a:pt x="103482" y="77030"/>
                    <a:pt x="104531" y="77337"/>
                    <a:pt x="105563" y="77337"/>
                  </a:cubicBezTo>
                  <a:cubicBezTo>
                    <a:pt x="107677" y="77337"/>
                    <a:pt x="109719" y="76049"/>
                    <a:pt x="110487" y="73881"/>
                  </a:cubicBezTo>
                  <a:lnTo>
                    <a:pt x="117276" y="74553"/>
                  </a:lnTo>
                  <a:cubicBezTo>
                    <a:pt x="117075" y="75158"/>
                    <a:pt x="117075" y="75830"/>
                    <a:pt x="117142" y="76503"/>
                  </a:cubicBezTo>
                  <a:cubicBezTo>
                    <a:pt x="117344" y="78116"/>
                    <a:pt x="118352" y="79527"/>
                    <a:pt x="119898" y="80267"/>
                  </a:cubicBezTo>
                  <a:lnTo>
                    <a:pt x="116335" y="88199"/>
                  </a:lnTo>
                  <a:cubicBezTo>
                    <a:pt x="115955" y="88102"/>
                    <a:pt x="115593" y="88057"/>
                    <a:pt x="115251" y="88057"/>
                  </a:cubicBezTo>
                  <a:cubicBezTo>
                    <a:pt x="111294" y="88057"/>
                    <a:pt x="109977" y="94035"/>
                    <a:pt x="114184" y="95458"/>
                  </a:cubicBezTo>
                  <a:cubicBezTo>
                    <a:pt x="114653" y="95617"/>
                    <a:pt x="115101" y="95689"/>
                    <a:pt x="115523" y="95689"/>
                  </a:cubicBezTo>
                  <a:cubicBezTo>
                    <a:pt x="119218" y="95689"/>
                    <a:pt x="120915" y="90150"/>
                    <a:pt x="116873" y="88400"/>
                  </a:cubicBezTo>
                  <a:lnTo>
                    <a:pt x="120436" y="80468"/>
                  </a:lnTo>
                  <a:cubicBezTo>
                    <a:pt x="120978" y="80649"/>
                    <a:pt x="121525" y="80735"/>
                    <a:pt x="122061" y="80735"/>
                  </a:cubicBezTo>
                  <a:cubicBezTo>
                    <a:pt x="124119" y="80735"/>
                    <a:pt x="126008" y="79470"/>
                    <a:pt x="126754" y="77444"/>
                  </a:cubicBezTo>
                  <a:lnTo>
                    <a:pt x="145441" y="88199"/>
                  </a:lnTo>
                  <a:cubicBezTo>
                    <a:pt x="142736" y="92995"/>
                    <a:pt x="146330" y="98635"/>
                    <a:pt x="151491" y="98635"/>
                  </a:cubicBezTo>
                  <a:cubicBezTo>
                    <a:pt x="151972" y="98635"/>
                    <a:pt x="152466" y="98586"/>
                    <a:pt x="152970" y="98483"/>
                  </a:cubicBezTo>
                  <a:cubicBezTo>
                    <a:pt x="158885" y="97273"/>
                    <a:pt x="160700" y="89677"/>
                    <a:pt x="155928" y="85980"/>
                  </a:cubicBezTo>
                  <a:lnTo>
                    <a:pt x="160162" y="79527"/>
                  </a:lnTo>
                  <a:cubicBezTo>
                    <a:pt x="160991" y="80094"/>
                    <a:pt x="161918" y="80356"/>
                    <a:pt x="162828" y="80356"/>
                  </a:cubicBezTo>
                  <a:cubicBezTo>
                    <a:pt x="164944" y="80356"/>
                    <a:pt x="166972" y="78940"/>
                    <a:pt x="167489" y="76637"/>
                  </a:cubicBezTo>
                  <a:lnTo>
                    <a:pt x="181337" y="80468"/>
                  </a:lnTo>
                  <a:cubicBezTo>
                    <a:pt x="179159" y="85197"/>
                    <a:pt x="182798" y="90386"/>
                    <a:pt x="187722" y="90386"/>
                  </a:cubicBezTo>
                  <a:cubicBezTo>
                    <a:pt x="188118" y="90386"/>
                    <a:pt x="188522" y="90352"/>
                    <a:pt x="188932" y="90282"/>
                  </a:cubicBezTo>
                  <a:cubicBezTo>
                    <a:pt x="194512" y="89341"/>
                    <a:pt x="196730" y="82552"/>
                    <a:pt x="192831" y="78452"/>
                  </a:cubicBezTo>
                  <a:lnTo>
                    <a:pt x="203183" y="70318"/>
                  </a:lnTo>
                  <a:cubicBezTo>
                    <a:pt x="204490" y="72160"/>
                    <a:pt x="206637" y="73267"/>
                    <a:pt x="208929" y="73267"/>
                  </a:cubicBezTo>
                  <a:cubicBezTo>
                    <a:pt x="209230" y="73267"/>
                    <a:pt x="209533" y="73248"/>
                    <a:pt x="209838" y="73209"/>
                  </a:cubicBezTo>
                  <a:cubicBezTo>
                    <a:pt x="210779" y="73074"/>
                    <a:pt x="211720" y="72738"/>
                    <a:pt x="212594" y="72200"/>
                  </a:cubicBezTo>
                  <a:lnTo>
                    <a:pt x="218374" y="82888"/>
                  </a:lnTo>
                  <a:cubicBezTo>
                    <a:pt x="214161" y="85618"/>
                    <a:pt x="216601" y="91701"/>
                    <a:pt x="220885" y="91701"/>
                  </a:cubicBezTo>
                  <a:cubicBezTo>
                    <a:pt x="221454" y="91701"/>
                    <a:pt x="222054" y="91594"/>
                    <a:pt x="222677" y="91358"/>
                  </a:cubicBezTo>
                  <a:cubicBezTo>
                    <a:pt x="227798" y="89438"/>
                    <a:pt x="226213" y="82092"/>
                    <a:pt x="221116" y="82092"/>
                  </a:cubicBezTo>
                  <a:cubicBezTo>
                    <a:pt x="220861" y="82092"/>
                    <a:pt x="220596" y="82110"/>
                    <a:pt x="220324" y="82149"/>
                  </a:cubicBezTo>
                  <a:cubicBezTo>
                    <a:pt x="219853" y="82216"/>
                    <a:pt x="219383" y="82351"/>
                    <a:pt x="218912" y="82552"/>
                  </a:cubicBezTo>
                  <a:lnTo>
                    <a:pt x="213131" y="71864"/>
                  </a:lnTo>
                  <a:cubicBezTo>
                    <a:pt x="216089" y="69646"/>
                    <a:pt x="216828" y="65479"/>
                    <a:pt x="214812" y="62319"/>
                  </a:cubicBezTo>
                  <a:lnTo>
                    <a:pt x="240960" y="47531"/>
                  </a:lnTo>
                  <a:cubicBezTo>
                    <a:pt x="242347" y="51556"/>
                    <a:pt x="246083" y="53914"/>
                    <a:pt x="249953" y="53914"/>
                  </a:cubicBezTo>
                  <a:cubicBezTo>
                    <a:pt x="251900" y="53914"/>
                    <a:pt x="253882" y="53317"/>
                    <a:pt x="255614" y="52035"/>
                  </a:cubicBezTo>
                  <a:lnTo>
                    <a:pt x="265966" y="67495"/>
                  </a:lnTo>
                  <a:cubicBezTo>
                    <a:pt x="262807" y="69041"/>
                    <a:pt x="261933" y="73142"/>
                    <a:pt x="264084" y="75898"/>
                  </a:cubicBezTo>
                  <a:cubicBezTo>
                    <a:pt x="265166" y="77284"/>
                    <a:pt x="266758" y="77973"/>
                    <a:pt x="268365" y="77973"/>
                  </a:cubicBezTo>
                  <a:cubicBezTo>
                    <a:pt x="269952" y="77973"/>
                    <a:pt x="271552" y="77301"/>
                    <a:pt x="272688" y="75965"/>
                  </a:cubicBezTo>
                  <a:lnTo>
                    <a:pt x="278872" y="82888"/>
                  </a:lnTo>
                  <a:cubicBezTo>
                    <a:pt x="278267" y="83561"/>
                    <a:pt x="277998" y="84434"/>
                    <a:pt x="278065" y="85375"/>
                  </a:cubicBezTo>
                  <a:cubicBezTo>
                    <a:pt x="278313" y="87028"/>
                    <a:pt x="279704" y="87995"/>
                    <a:pt x="281114" y="87995"/>
                  </a:cubicBezTo>
                  <a:cubicBezTo>
                    <a:pt x="281998" y="87995"/>
                    <a:pt x="282889" y="87616"/>
                    <a:pt x="283510" y="86787"/>
                  </a:cubicBezTo>
                  <a:cubicBezTo>
                    <a:pt x="285104" y="84747"/>
                    <a:pt x="283554" y="81921"/>
                    <a:pt x="281096" y="81921"/>
                  </a:cubicBezTo>
                  <a:cubicBezTo>
                    <a:pt x="280963" y="81921"/>
                    <a:pt x="280826" y="81930"/>
                    <a:pt x="280687" y="81947"/>
                  </a:cubicBezTo>
                  <a:cubicBezTo>
                    <a:pt x="280216" y="82014"/>
                    <a:pt x="279746" y="82216"/>
                    <a:pt x="279343" y="82485"/>
                  </a:cubicBezTo>
                  <a:lnTo>
                    <a:pt x="273024" y="75494"/>
                  </a:lnTo>
                  <a:cubicBezTo>
                    <a:pt x="274368" y="73478"/>
                    <a:pt x="274234" y="70856"/>
                    <a:pt x="272688" y="68974"/>
                  </a:cubicBezTo>
                  <a:lnTo>
                    <a:pt x="279679" y="64201"/>
                  </a:lnTo>
                  <a:cubicBezTo>
                    <a:pt x="280351" y="65042"/>
                    <a:pt x="281190" y="65395"/>
                    <a:pt x="282008" y="65395"/>
                  </a:cubicBezTo>
                  <a:cubicBezTo>
                    <a:pt x="284131" y="65395"/>
                    <a:pt x="286109" y="63017"/>
                    <a:pt x="284653" y="60639"/>
                  </a:cubicBezTo>
                  <a:cubicBezTo>
                    <a:pt x="284007" y="59639"/>
                    <a:pt x="283084" y="59220"/>
                    <a:pt x="282169" y="59220"/>
                  </a:cubicBezTo>
                  <a:cubicBezTo>
                    <a:pt x="280132" y="59220"/>
                    <a:pt x="278136" y="61298"/>
                    <a:pt x="279343" y="63664"/>
                  </a:cubicBezTo>
                  <a:lnTo>
                    <a:pt x="272285" y="68503"/>
                  </a:lnTo>
                  <a:cubicBezTo>
                    <a:pt x="271201" y="67467"/>
                    <a:pt x="269788" y="66926"/>
                    <a:pt x="268346" y="66926"/>
                  </a:cubicBezTo>
                  <a:cubicBezTo>
                    <a:pt x="267729" y="66926"/>
                    <a:pt x="267107" y="67025"/>
                    <a:pt x="266504" y="67226"/>
                  </a:cubicBezTo>
                  <a:lnTo>
                    <a:pt x="256085" y="51699"/>
                  </a:lnTo>
                  <a:cubicBezTo>
                    <a:pt x="261664" y="46993"/>
                    <a:pt x="260118" y="38120"/>
                    <a:pt x="253396" y="35499"/>
                  </a:cubicBezTo>
                  <a:cubicBezTo>
                    <a:pt x="252239" y="35052"/>
                    <a:pt x="251075" y="34846"/>
                    <a:pt x="249944" y="34846"/>
                  </a:cubicBezTo>
                  <a:cubicBezTo>
                    <a:pt x="244434" y="34846"/>
                    <a:pt x="239709" y="39749"/>
                    <a:pt x="240490" y="45716"/>
                  </a:cubicBezTo>
                  <a:cubicBezTo>
                    <a:pt x="240557" y="46119"/>
                    <a:pt x="240691" y="46523"/>
                    <a:pt x="240759" y="46926"/>
                  </a:cubicBezTo>
                  <a:lnTo>
                    <a:pt x="214409" y="61849"/>
                  </a:lnTo>
                  <a:cubicBezTo>
                    <a:pt x="213088" y="60126"/>
                    <a:pt x="211081" y="59140"/>
                    <a:pt x="208974" y="59140"/>
                  </a:cubicBezTo>
                  <a:cubicBezTo>
                    <a:pt x="208614" y="59140"/>
                    <a:pt x="208251" y="59168"/>
                    <a:pt x="207888" y="59227"/>
                  </a:cubicBezTo>
                  <a:cubicBezTo>
                    <a:pt x="206342" y="59429"/>
                    <a:pt x="204931" y="60168"/>
                    <a:pt x="203788" y="61311"/>
                  </a:cubicBezTo>
                  <a:lnTo>
                    <a:pt x="180933" y="46052"/>
                  </a:lnTo>
                  <a:cubicBezTo>
                    <a:pt x="181605" y="42960"/>
                    <a:pt x="179723" y="40003"/>
                    <a:pt x="176698" y="39263"/>
                  </a:cubicBezTo>
                  <a:cubicBezTo>
                    <a:pt x="176242" y="39151"/>
                    <a:pt x="175785" y="39098"/>
                    <a:pt x="175335" y="39098"/>
                  </a:cubicBezTo>
                  <a:cubicBezTo>
                    <a:pt x="172810" y="39098"/>
                    <a:pt x="170527" y="40785"/>
                    <a:pt x="169842" y="43296"/>
                  </a:cubicBezTo>
                  <a:cubicBezTo>
                    <a:pt x="169035" y="46321"/>
                    <a:pt x="170716" y="49413"/>
                    <a:pt x="173674" y="50287"/>
                  </a:cubicBezTo>
                  <a:cubicBezTo>
                    <a:pt x="174217" y="50448"/>
                    <a:pt x="174768" y="50524"/>
                    <a:pt x="175311" y="50524"/>
                  </a:cubicBezTo>
                  <a:cubicBezTo>
                    <a:pt x="177720" y="50524"/>
                    <a:pt x="179976" y="49016"/>
                    <a:pt x="180799" y="46657"/>
                  </a:cubicBezTo>
                  <a:lnTo>
                    <a:pt x="203385" y="61782"/>
                  </a:lnTo>
                  <a:cubicBezTo>
                    <a:pt x="202175" y="63260"/>
                    <a:pt x="201637" y="65210"/>
                    <a:pt x="201906" y="67159"/>
                  </a:cubicBezTo>
                  <a:cubicBezTo>
                    <a:pt x="201973" y="68100"/>
                    <a:pt x="202309" y="68974"/>
                    <a:pt x="202780" y="69781"/>
                  </a:cubicBezTo>
                  <a:lnTo>
                    <a:pt x="192428" y="78049"/>
                  </a:lnTo>
                  <a:cubicBezTo>
                    <a:pt x="191046" y="76856"/>
                    <a:pt x="189369" y="76287"/>
                    <a:pt x="187719" y="76287"/>
                  </a:cubicBezTo>
                  <a:cubicBezTo>
                    <a:pt x="185275" y="76287"/>
                    <a:pt x="182889" y="77536"/>
                    <a:pt x="181605" y="79863"/>
                  </a:cubicBezTo>
                  <a:lnTo>
                    <a:pt x="167557" y="76032"/>
                  </a:lnTo>
                  <a:cubicBezTo>
                    <a:pt x="167557" y="75696"/>
                    <a:pt x="167557" y="75293"/>
                    <a:pt x="167557" y="74956"/>
                  </a:cubicBezTo>
                  <a:cubicBezTo>
                    <a:pt x="167422" y="74150"/>
                    <a:pt x="167086" y="73410"/>
                    <a:pt x="166615" y="72738"/>
                  </a:cubicBezTo>
                  <a:lnTo>
                    <a:pt x="180395" y="63260"/>
                  </a:lnTo>
                  <a:cubicBezTo>
                    <a:pt x="181318" y="65203"/>
                    <a:pt x="182951" y="66031"/>
                    <a:pt x="184581" y="66031"/>
                  </a:cubicBezTo>
                  <a:cubicBezTo>
                    <a:pt x="187465" y="66031"/>
                    <a:pt x="190342" y="63439"/>
                    <a:pt x="189268" y="59832"/>
                  </a:cubicBezTo>
                  <a:cubicBezTo>
                    <a:pt x="188565" y="57468"/>
                    <a:pt x="186683" y="56412"/>
                    <a:pt x="184792" y="56412"/>
                  </a:cubicBezTo>
                  <a:cubicBezTo>
                    <a:pt x="182167" y="56412"/>
                    <a:pt x="179523" y="58449"/>
                    <a:pt x="179992" y="61849"/>
                  </a:cubicBezTo>
                  <a:cubicBezTo>
                    <a:pt x="179992" y="62185"/>
                    <a:pt x="180059" y="62454"/>
                    <a:pt x="180194" y="62723"/>
                  </a:cubicBezTo>
                  <a:lnTo>
                    <a:pt x="166212" y="72268"/>
                  </a:lnTo>
                  <a:cubicBezTo>
                    <a:pt x="165263" y="71318"/>
                    <a:pt x="164013" y="70820"/>
                    <a:pt x="162767" y="70820"/>
                  </a:cubicBezTo>
                  <a:cubicBezTo>
                    <a:pt x="161806" y="70820"/>
                    <a:pt x="160847" y="71116"/>
                    <a:pt x="160028" y="71730"/>
                  </a:cubicBezTo>
                  <a:lnTo>
                    <a:pt x="150953" y="62319"/>
                  </a:lnTo>
                  <a:cubicBezTo>
                    <a:pt x="154760" y="57922"/>
                    <a:pt x="151645" y="51216"/>
                    <a:pt x="145989" y="51216"/>
                  </a:cubicBezTo>
                  <a:cubicBezTo>
                    <a:pt x="145853" y="51216"/>
                    <a:pt x="145715" y="51220"/>
                    <a:pt x="145576" y="51228"/>
                  </a:cubicBezTo>
                  <a:lnTo>
                    <a:pt x="144030" y="40473"/>
                  </a:lnTo>
                  <a:lnTo>
                    <a:pt x="144299" y="40473"/>
                  </a:lnTo>
                  <a:cubicBezTo>
                    <a:pt x="146853" y="40204"/>
                    <a:pt x="148735" y="38053"/>
                    <a:pt x="148668" y="35499"/>
                  </a:cubicBezTo>
                  <a:cubicBezTo>
                    <a:pt x="148533" y="32945"/>
                    <a:pt x="146450" y="30995"/>
                    <a:pt x="143895" y="30995"/>
                  </a:cubicBezTo>
                  <a:cubicBezTo>
                    <a:pt x="137913" y="30995"/>
                    <a:pt x="137375" y="39935"/>
                    <a:pt x="143492" y="40473"/>
                  </a:cubicBezTo>
                  <a:lnTo>
                    <a:pt x="144971" y="51295"/>
                  </a:lnTo>
                  <a:cubicBezTo>
                    <a:pt x="141341" y="51833"/>
                    <a:pt x="138787" y="55194"/>
                    <a:pt x="139324" y="58824"/>
                  </a:cubicBezTo>
                  <a:cubicBezTo>
                    <a:pt x="139813" y="62183"/>
                    <a:pt x="142632" y="64543"/>
                    <a:pt x="145866" y="64543"/>
                  </a:cubicBezTo>
                  <a:cubicBezTo>
                    <a:pt x="146192" y="64543"/>
                    <a:pt x="146521" y="64519"/>
                    <a:pt x="146853" y="64470"/>
                  </a:cubicBezTo>
                  <a:cubicBezTo>
                    <a:pt x="148265" y="64336"/>
                    <a:pt x="149542" y="63664"/>
                    <a:pt x="150550" y="62723"/>
                  </a:cubicBezTo>
                  <a:lnTo>
                    <a:pt x="159557" y="72133"/>
                  </a:lnTo>
                  <a:cubicBezTo>
                    <a:pt x="157541" y="74015"/>
                    <a:pt x="157608" y="77309"/>
                    <a:pt x="159692" y="79124"/>
                  </a:cubicBezTo>
                  <a:lnTo>
                    <a:pt x="155390" y="85644"/>
                  </a:lnTo>
                  <a:cubicBezTo>
                    <a:pt x="154193" y="84847"/>
                    <a:pt x="152849" y="84465"/>
                    <a:pt x="151521" y="84465"/>
                  </a:cubicBezTo>
                  <a:cubicBezTo>
                    <a:pt x="149268" y="84465"/>
                    <a:pt x="147064" y="85564"/>
                    <a:pt x="145710" y="87594"/>
                  </a:cubicBezTo>
                  <a:lnTo>
                    <a:pt x="126889" y="76839"/>
                  </a:lnTo>
                  <a:cubicBezTo>
                    <a:pt x="126956" y="76234"/>
                    <a:pt x="127023" y="75696"/>
                    <a:pt x="126956" y="75158"/>
                  </a:cubicBezTo>
                  <a:cubicBezTo>
                    <a:pt x="126584" y="72370"/>
                    <a:pt x="124300" y="70857"/>
                    <a:pt x="122015" y="70857"/>
                  </a:cubicBezTo>
                  <a:cubicBezTo>
                    <a:pt x="120168" y="70857"/>
                    <a:pt x="118319" y="71845"/>
                    <a:pt x="117478" y="73948"/>
                  </a:cubicBezTo>
                  <a:lnTo>
                    <a:pt x="110622" y="73276"/>
                  </a:lnTo>
                  <a:cubicBezTo>
                    <a:pt x="110756" y="72671"/>
                    <a:pt x="110823" y="71999"/>
                    <a:pt x="110756" y="71394"/>
                  </a:cubicBezTo>
                  <a:cubicBezTo>
                    <a:pt x="110387" y="68813"/>
                    <a:pt x="108109" y="66906"/>
                    <a:pt x="105563" y="66906"/>
                  </a:cubicBezTo>
                  <a:cubicBezTo>
                    <a:pt x="105324" y="66906"/>
                    <a:pt x="105083" y="66923"/>
                    <a:pt x="104841" y="66957"/>
                  </a:cubicBezTo>
                  <a:cubicBezTo>
                    <a:pt x="104101" y="67025"/>
                    <a:pt x="103362" y="67294"/>
                    <a:pt x="102757" y="67697"/>
                  </a:cubicBezTo>
                  <a:lnTo>
                    <a:pt x="90456" y="39129"/>
                  </a:lnTo>
                  <a:cubicBezTo>
                    <a:pt x="96734" y="36513"/>
                    <a:pt x="94677" y="27344"/>
                    <a:pt x="88185" y="27344"/>
                  </a:cubicBezTo>
                  <a:cubicBezTo>
                    <a:pt x="88005" y="27344"/>
                    <a:pt x="87820" y="27351"/>
                    <a:pt x="87633" y="27365"/>
                  </a:cubicBezTo>
                  <a:cubicBezTo>
                    <a:pt x="80709" y="27903"/>
                    <a:pt x="79902" y="37784"/>
                    <a:pt x="86692" y="39398"/>
                  </a:cubicBezTo>
                  <a:lnTo>
                    <a:pt x="86423" y="49144"/>
                  </a:lnTo>
                  <a:cubicBezTo>
                    <a:pt x="86221" y="49144"/>
                    <a:pt x="86019" y="49144"/>
                    <a:pt x="85885" y="49212"/>
                  </a:cubicBezTo>
                  <a:cubicBezTo>
                    <a:pt x="83868" y="49480"/>
                    <a:pt x="82255" y="51026"/>
                    <a:pt x="81986" y="53043"/>
                  </a:cubicBezTo>
                  <a:lnTo>
                    <a:pt x="63568" y="53715"/>
                  </a:lnTo>
                  <a:lnTo>
                    <a:pt x="63568" y="53446"/>
                  </a:lnTo>
                  <a:cubicBezTo>
                    <a:pt x="63245" y="51247"/>
                    <a:pt x="61364" y="49607"/>
                    <a:pt x="59186" y="49607"/>
                  </a:cubicBezTo>
                  <a:cubicBezTo>
                    <a:pt x="59101" y="49607"/>
                    <a:pt x="59016" y="49610"/>
                    <a:pt x="58930" y="49615"/>
                  </a:cubicBezTo>
                  <a:lnTo>
                    <a:pt x="56308" y="34759"/>
                  </a:lnTo>
                  <a:cubicBezTo>
                    <a:pt x="60005" y="34222"/>
                    <a:pt x="62627" y="30928"/>
                    <a:pt x="62358" y="27231"/>
                  </a:cubicBezTo>
                  <a:cubicBezTo>
                    <a:pt x="62030" y="23553"/>
                    <a:pt x="59006" y="20773"/>
                    <a:pt x="55356" y="20773"/>
                  </a:cubicBezTo>
                  <a:cubicBezTo>
                    <a:pt x="55270" y="20773"/>
                    <a:pt x="55185" y="20775"/>
                    <a:pt x="55098" y="20778"/>
                  </a:cubicBezTo>
                  <a:lnTo>
                    <a:pt x="55905" y="10225"/>
                  </a:lnTo>
                  <a:lnTo>
                    <a:pt x="56107" y="10225"/>
                  </a:lnTo>
                  <a:cubicBezTo>
                    <a:pt x="58863" y="9821"/>
                    <a:pt x="60812" y="7401"/>
                    <a:pt x="60543" y="4645"/>
                  </a:cubicBezTo>
                  <a:cubicBezTo>
                    <a:pt x="60348" y="1976"/>
                    <a:pt x="58072" y="1"/>
                    <a:pt x="55426" y="1"/>
                  </a:cubicBezTo>
                  <a:close/>
                </a:path>
              </a:pathLst>
            </a:custGeom>
            <a:solidFill>
              <a:srgbClr val="446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3"/>
            <p:cNvSpPr/>
            <p:nvPr/>
          </p:nvSpPr>
          <p:spPr>
            <a:xfrm rot="10800000">
              <a:off x="2836333" y="1604844"/>
              <a:ext cx="3689376" cy="1271911"/>
            </a:xfrm>
            <a:custGeom>
              <a:avLst/>
              <a:gdLst/>
              <a:ahLst/>
              <a:cxnLst/>
              <a:rect l="l" t="t" r="r" b="b"/>
              <a:pathLst>
                <a:path w="286109" h="98636" extrusionOk="0">
                  <a:moveTo>
                    <a:pt x="55426" y="1"/>
                  </a:moveTo>
                  <a:cubicBezTo>
                    <a:pt x="55339" y="1"/>
                    <a:pt x="55253" y="3"/>
                    <a:pt x="55166" y="7"/>
                  </a:cubicBezTo>
                  <a:cubicBezTo>
                    <a:pt x="48713" y="343"/>
                    <a:pt x="48645" y="10023"/>
                    <a:pt x="55300" y="10225"/>
                  </a:cubicBezTo>
                  <a:lnTo>
                    <a:pt x="54561" y="20845"/>
                  </a:lnTo>
                  <a:lnTo>
                    <a:pt x="54359" y="20845"/>
                  </a:lnTo>
                  <a:cubicBezTo>
                    <a:pt x="50595" y="21316"/>
                    <a:pt x="47906" y="24744"/>
                    <a:pt x="48242" y="28508"/>
                  </a:cubicBezTo>
                  <a:cubicBezTo>
                    <a:pt x="48627" y="32106"/>
                    <a:pt x="51654" y="34844"/>
                    <a:pt x="55208" y="34844"/>
                  </a:cubicBezTo>
                  <a:cubicBezTo>
                    <a:pt x="55372" y="34844"/>
                    <a:pt x="55537" y="34839"/>
                    <a:pt x="55703" y="34827"/>
                  </a:cubicBezTo>
                  <a:lnTo>
                    <a:pt x="58325" y="49749"/>
                  </a:lnTo>
                  <a:cubicBezTo>
                    <a:pt x="56107" y="50153"/>
                    <a:pt x="54561" y="52304"/>
                    <a:pt x="54897" y="54589"/>
                  </a:cubicBezTo>
                  <a:cubicBezTo>
                    <a:pt x="54964" y="54992"/>
                    <a:pt x="55031" y="55329"/>
                    <a:pt x="55166" y="55665"/>
                  </a:cubicBezTo>
                  <a:lnTo>
                    <a:pt x="45486" y="59765"/>
                  </a:lnTo>
                  <a:cubicBezTo>
                    <a:pt x="44175" y="57440"/>
                    <a:pt x="41753" y="56067"/>
                    <a:pt x="39159" y="56067"/>
                  </a:cubicBezTo>
                  <a:cubicBezTo>
                    <a:pt x="38828" y="56067"/>
                    <a:pt x="38494" y="56089"/>
                    <a:pt x="38159" y="56135"/>
                  </a:cubicBezTo>
                  <a:cubicBezTo>
                    <a:pt x="37420" y="56270"/>
                    <a:pt x="36613" y="56471"/>
                    <a:pt x="35941" y="56807"/>
                  </a:cubicBezTo>
                  <a:lnTo>
                    <a:pt x="23707" y="36104"/>
                  </a:lnTo>
                  <a:cubicBezTo>
                    <a:pt x="27001" y="33818"/>
                    <a:pt x="26597" y="28777"/>
                    <a:pt x="22900" y="27097"/>
                  </a:cubicBezTo>
                  <a:cubicBezTo>
                    <a:pt x="22205" y="26793"/>
                    <a:pt x="21498" y="26654"/>
                    <a:pt x="20812" y="26654"/>
                  </a:cubicBezTo>
                  <a:cubicBezTo>
                    <a:pt x="17848" y="26654"/>
                    <a:pt x="15271" y="29254"/>
                    <a:pt x="15708" y="32474"/>
                  </a:cubicBezTo>
                  <a:cubicBezTo>
                    <a:pt x="15775" y="33348"/>
                    <a:pt x="16111" y="34155"/>
                    <a:pt x="16649" y="34827"/>
                  </a:cubicBezTo>
                  <a:lnTo>
                    <a:pt x="8179" y="40742"/>
                  </a:lnTo>
                  <a:cubicBezTo>
                    <a:pt x="7308" y="39708"/>
                    <a:pt x="6256" y="39276"/>
                    <a:pt x="5240" y="39276"/>
                  </a:cubicBezTo>
                  <a:cubicBezTo>
                    <a:pt x="2490" y="39276"/>
                    <a:pt x="1" y="42436"/>
                    <a:pt x="2062" y="45380"/>
                  </a:cubicBezTo>
                  <a:cubicBezTo>
                    <a:pt x="2876" y="46551"/>
                    <a:pt x="3989" y="47042"/>
                    <a:pt x="5089" y="47042"/>
                  </a:cubicBezTo>
                  <a:cubicBezTo>
                    <a:pt x="7714" y="47042"/>
                    <a:pt x="10268" y="44244"/>
                    <a:pt x="8515" y="41213"/>
                  </a:cubicBezTo>
                  <a:lnTo>
                    <a:pt x="16985" y="35297"/>
                  </a:lnTo>
                  <a:cubicBezTo>
                    <a:pt x="17983" y="36353"/>
                    <a:pt x="19390" y="36949"/>
                    <a:pt x="20849" y="36949"/>
                  </a:cubicBezTo>
                  <a:cubicBezTo>
                    <a:pt x="21062" y="36949"/>
                    <a:pt x="21275" y="36936"/>
                    <a:pt x="21489" y="36910"/>
                  </a:cubicBezTo>
                  <a:cubicBezTo>
                    <a:pt x="22026" y="36776"/>
                    <a:pt x="22631" y="36642"/>
                    <a:pt x="23169" y="36373"/>
                  </a:cubicBezTo>
                  <a:lnTo>
                    <a:pt x="35403" y="57143"/>
                  </a:lnTo>
                  <a:cubicBezTo>
                    <a:pt x="31908" y="59227"/>
                    <a:pt x="30832" y="63798"/>
                    <a:pt x="33050" y="67226"/>
                  </a:cubicBezTo>
                  <a:lnTo>
                    <a:pt x="22497" y="75629"/>
                  </a:lnTo>
                  <a:cubicBezTo>
                    <a:pt x="21572" y="74125"/>
                    <a:pt x="19962" y="73329"/>
                    <a:pt x="18338" y="73329"/>
                  </a:cubicBezTo>
                  <a:cubicBezTo>
                    <a:pt x="17130" y="73329"/>
                    <a:pt x="15915" y="73770"/>
                    <a:pt x="14968" y="74688"/>
                  </a:cubicBezTo>
                  <a:cubicBezTo>
                    <a:pt x="12683" y="76771"/>
                    <a:pt x="12885" y="80468"/>
                    <a:pt x="15372" y="82283"/>
                  </a:cubicBezTo>
                  <a:lnTo>
                    <a:pt x="10734" y="86989"/>
                  </a:lnTo>
                  <a:cubicBezTo>
                    <a:pt x="10599" y="86955"/>
                    <a:pt x="10448" y="86938"/>
                    <a:pt x="10297" y="86938"/>
                  </a:cubicBezTo>
                  <a:cubicBezTo>
                    <a:pt x="10145" y="86938"/>
                    <a:pt x="9994" y="86955"/>
                    <a:pt x="9860" y="86989"/>
                  </a:cubicBezTo>
                  <a:lnTo>
                    <a:pt x="9860" y="86921"/>
                  </a:lnTo>
                  <a:cubicBezTo>
                    <a:pt x="7574" y="87190"/>
                    <a:pt x="6768" y="90081"/>
                    <a:pt x="8582" y="91492"/>
                  </a:cubicBezTo>
                  <a:cubicBezTo>
                    <a:pt x="9051" y="91839"/>
                    <a:pt x="9569" y="91994"/>
                    <a:pt x="10073" y="91994"/>
                  </a:cubicBezTo>
                  <a:cubicBezTo>
                    <a:pt x="11524" y="91994"/>
                    <a:pt x="12865" y="90718"/>
                    <a:pt x="12616" y="89072"/>
                  </a:cubicBezTo>
                  <a:cubicBezTo>
                    <a:pt x="12481" y="88266"/>
                    <a:pt x="12011" y="87594"/>
                    <a:pt x="11338" y="87190"/>
                  </a:cubicBezTo>
                  <a:lnTo>
                    <a:pt x="15842" y="82619"/>
                  </a:lnTo>
                  <a:cubicBezTo>
                    <a:pt x="16595" y="83050"/>
                    <a:pt x="17434" y="83265"/>
                    <a:pt x="18290" y="83265"/>
                  </a:cubicBezTo>
                  <a:cubicBezTo>
                    <a:pt x="18504" y="83265"/>
                    <a:pt x="18719" y="83251"/>
                    <a:pt x="18934" y="83224"/>
                  </a:cubicBezTo>
                  <a:cubicBezTo>
                    <a:pt x="19674" y="83090"/>
                    <a:pt x="20413" y="82821"/>
                    <a:pt x="21018" y="82418"/>
                  </a:cubicBezTo>
                  <a:lnTo>
                    <a:pt x="25186" y="87123"/>
                  </a:lnTo>
                  <a:cubicBezTo>
                    <a:pt x="23918" y="88887"/>
                    <a:pt x="25362" y="91102"/>
                    <a:pt x="27182" y="91102"/>
                  </a:cubicBezTo>
                  <a:cubicBezTo>
                    <a:pt x="27582" y="91102"/>
                    <a:pt x="28001" y="90995"/>
                    <a:pt x="28412" y="90753"/>
                  </a:cubicBezTo>
                  <a:cubicBezTo>
                    <a:pt x="30658" y="89406"/>
                    <a:pt x="29658" y="86159"/>
                    <a:pt x="27223" y="86159"/>
                  </a:cubicBezTo>
                  <a:cubicBezTo>
                    <a:pt x="27108" y="86159"/>
                    <a:pt x="26988" y="86167"/>
                    <a:pt x="26866" y="86182"/>
                  </a:cubicBezTo>
                  <a:cubicBezTo>
                    <a:pt x="26463" y="86249"/>
                    <a:pt x="25992" y="86384"/>
                    <a:pt x="25656" y="86720"/>
                  </a:cubicBezTo>
                  <a:lnTo>
                    <a:pt x="21556" y="82082"/>
                  </a:lnTo>
                  <a:cubicBezTo>
                    <a:pt x="22833" y="80939"/>
                    <a:pt x="23438" y="79258"/>
                    <a:pt x="23236" y="77645"/>
                  </a:cubicBezTo>
                  <a:cubicBezTo>
                    <a:pt x="23169" y="77107"/>
                    <a:pt x="23035" y="76637"/>
                    <a:pt x="22833" y="76234"/>
                  </a:cubicBezTo>
                  <a:lnTo>
                    <a:pt x="33386" y="67764"/>
                  </a:lnTo>
                  <a:cubicBezTo>
                    <a:pt x="34804" y="69536"/>
                    <a:pt x="36947" y="70581"/>
                    <a:pt x="39179" y="70581"/>
                  </a:cubicBezTo>
                  <a:cubicBezTo>
                    <a:pt x="39488" y="70581"/>
                    <a:pt x="39798" y="70561"/>
                    <a:pt x="40108" y="70520"/>
                  </a:cubicBezTo>
                  <a:cubicBezTo>
                    <a:pt x="45015" y="69915"/>
                    <a:pt x="47839" y="64672"/>
                    <a:pt x="45755" y="60303"/>
                  </a:cubicBezTo>
                  <a:lnTo>
                    <a:pt x="55434" y="56270"/>
                  </a:lnTo>
                  <a:cubicBezTo>
                    <a:pt x="56219" y="57598"/>
                    <a:pt x="57709" y="58384"/>
                    <a:pt x="59271" y="58384"/>
                  </a:cubicBezTo>
                  <a:cubicBezTo>
                    <a:pt x="59448" y="58384"/>
                    <a:pt x="59626" y="58374"/>
                    <a:pt x="59804" y="58353"/>
                  </a:cubicBezTo>
                  <a:cubicBezTo>
                    <a:pt x="60543" y="58219"/>
                    <a:pt x="61283" y="57950"/>
                    <a:pt x="61888" y="57480"/>
                  </a:cubicBezTo>
                  <a:lnTo>
                    <a:pt x="70492" y="67361"/>
                  </a:lnTo>
                  <a:cubicBezTo>
                    <a:pt x="67467" y="69713"/>
                    <a:pt x="66996" y="74083"/>
                    <a:pt x="69282" y="77175"/>
                  </a:cubicBezTo>
                  <a:cubicBezTo>
                    <a:pt x="70672" y="78963"/>
                    <a:pt x="72767" y="79905"/>
                    <a:pt x="74887" y="79905"/>
                  </a:cubicBezTo>
                  <a:cubicBezTo>
                    <a:pt x="76353" y="79905"/>
                    <a:pt x="77831" y="79454"/>
                    <a:pt x="79096" y="78519"/>
                  </a:cubicBezTo>
                  <a:cubicBezTo>
                    <a:pt x="82188" y="76301"/>
                    <a:pt x="82927" y="71932"/>
                    <a:pt x="80709" y="68772"/>
                  </a:cubicBezTo>
                  <a:cubicBezTo>
                    <a:pt x="79330" y="66808"/>
                    <a:pt x="77145" y="65753"/>
                    <a:pt x="74931" y="65753"/>
                  </a:cubicBezTo>
                  <a:cubicBezTo>
                    <a:pt x="73583" y="65753"/>
                    <a:pt x="72224" y="66144"/>
                    <a:pt x="71029" y="66957"/>
                  </a:cubicBezTo>
                  <a:lnTo>
                    <a:pt x="62358" y="57076"/>
                  </a:lnTo>
                  <a:cubicBezTo>
                    <a:pt x="63097" y="56337"/>
                    <a:pt x="63568" y="55396"/>
                    <a:pt x="63702" y="54320"/>
                  </a:cubicBezTo>
                  <a:lnTo>
                    <a:pt x="81986" y="53648"/>
                  </a:lnTo>
                  <a:cubicBezTo>
                    <a:pt x="81986" y="53850"/>
                    <a:pt x="81986" y="54119"/>
                    <a:pt x="81986" y="54387"/>
                  </a:cubicBezTo>
                  <a:cubicBezTo>
                    <a:pt x="82336" y="56833"/>
                    <a:pt x="84416" y="58314"/>
                    <a:pt x="86549" y="58314"/>
                  </a:cubicBezTo>
                  <a:cubicBezTo>
                    <a:pt x="87700" y="58314"/>
                    <a:pt x="88865" y="57884"/>
                    <a:pt x="89784" y="56942"/>
                  </a:cubicBezTo>
                  <a:cubicBezTo>
                    <a:pt x="92472" y="54186"/>
                    <a:pt x="90792" y="49615"/>
                    <a:pt x="87028" y="49212"/>
                  </a:cubicBezTo>
                  <a:lnTo>
                    <a:pt x="87296" y="39532"/>
                  </a:lnTo>
                  <a:cubicBezTo>
                    <a:pt x="87599" y="39566"/>
                    <a:pt x="87885" y="39582"/>
                    <a:pt x="88162" y="39582"/>
                  </a:cubicBezTo>
                  <a:cubicBezTo>
                    <a:pt x="88439" y="39582"/>
                    <a:pt x="88708" y="39566"/>
                    <a:pt x="88977" y="39532"/>
                  </a:cubicBezTo>
                  <a:cubicBezTo>
                    <a:pt x="89313" y="39465"/>
                    <a:pt x="89649" y="39398"/>
                    <a:pt x="89918" y="39330"/>
                  </a:cubicBezTo>
                  <a:lnTo>
                    <a:pt x="102286" y="68033"/>
                  </a:lnTo>
                  <a:cubicBezTo>
                    <a:pt x="99598" y="70251"/>
                    <a:pt x="99732" y="74352"/>
                    <a:pt x="102555" y="76368"/>
                  </a:cubicBezTo>
                  <a:cubicBezTo>
                    <a:pt x="103482" y="77030"/>
                    <a:pt x="104531" y="77337"/>
                    <a:pt x="105563" y="77337"/>
                  </a:cubicBezTo>
                  <a:cubicBezTo>
                    <a:pt x="107677" y="77337"/>
                    <a:pt x="109719" y="76049"/>
                    <a:pt x="110487" y="73881"/>
                  </a:cubicBezTo>
                  <a:lnTo>
                    <a:pt x="117276" y="74553"/>
                  </a:lnTo>
                  <a:cubicBezTo>
                    <a:pt x="117075" y="75158"/>
                    <a:pt x="117075" y="75830"/>
                    <a:pt x="117142" y="76503"/>
                  </a:cubicBezTo>
                  <a:cubicBezTo>
                    <a:pt x="117344" y="78116"/>
                    <a:pt x="118352" y="79527"/>
                    <a:pt x="119898" y="80267"/>
                  </a:cubicBezTo>
                  <a:lnTo>
                    <a:pt x="116335" y="88199"/>
                  </a:lnTo>
                  <a:cubicBezTo>
                    <a:pt x="115955" y="88102"/>
                    <a:pt x="115593" y="88057"/>
                    <a:pt x="115251" y="88057"/>
                  </a:cubicBezTo>
                  <a:cubicBezTo>
                    <a:pt x="111294" y="88057"/>
                    <a:pt x="109977" y="94035"/>
                    <a:pt x="114184" y="95458"/>
                  </a:cubicBezTo>
                  <a:cubicBezTo>
                    <a:pt x="114653" y="95617"/>
                    <a:pt x="115101" y="95689"/>
                    <a:pt x="115523" y="95689"/>
                  </a:cubicBezTo>
                  <a:cubicBezTo>
                    <a:pt x="119218" y="95689"/>
                    <a:pt x="120915" y="90150"/>
                    <a:pt x="116873" y="88400"/>
                  </a:cubicBezTo>
                  <a:lnTo>
                    <a:pt x="120436" y="80468"/>
                  </a:lnTo>
                  <a:cubicBezTo>
                    <a:pt x="120978" y="80649"/>
                    <a:pt x="121525" y="80735"/>
                    <a:pt x="122061" y="80735"/>
                  </a:cubicBezTo>
                  <a:cubicBezTo>
                    <a:pt x="124119" y="80735"/>
                    <a:pt x="126008" y="79470"/>
                    <a:pt x="126754" y="77444"/>
                  </a:cubicBezTo>
                  <a:lnTo>
                    <a:pt x="145441" y="88199"/>
                  </a:lnTo>
                  <a:cubicBezTo>
                    <a:pt x="142736" y="92995"/>
                    <a:pt x="146330" y="98635"/>
                    <a:pt x="151491" y="98635"/>
                  </a:cubicBezTo>
                  <a:cubicBezTo>
                    <a:pt x="151972" y="98635"/>
                    <a:pt x="152466" y="98586"/>
                    <a:pt x="152970" y="98483"/>
                  </a:cubicBezTo>
                  <a:cubicBezTo>
                    <a:pt x="158885" y="97273"/>
                    <a:pt x="160700" y="89677"/>
                    <a:pt x="155928" y="85980"/>
                  </a:cubicBezTo>
                  <a:lnTo>
                    <a:pt x="160162" y="79527"/>
                  </a:lnTo>
                  <a:cubicBezTo>
                    <a:pt x="160991" y="80094"/>
                    <a:pt x="161918" y="80356"/>
                    <a:pt x="162828" y="80356"/>
                  </a:cubicBezTo>
                  <a:cubicBezTo>
                    <a:pt x="164944" y="80356"/>
                    <a:pt x="166972" y="78940"/>
                    <a:pt x="167489" y="76637"/>
                  </a:cubicBezTo>
                  <a:lnTo>
                    <a:pt x="181337" y="80468"/>
                  </a:lnTo>
                  <a:cubicBezTo>
                    <a:pt x="179159" y="85197"/>
                    <a:pt x="182798" y="90386"/>
                    <a:pt x="187722" y="90386"/>
                  </a:cubicBezTo>
                  <a:cubicBezTo>
                    <a:pt x="188118" y="90386"/>
                    <a:pt x="188522" y="90352"/>
                    <a:pt x="188932" y="90282"/>
                  </a:cubicBezTo>
                  <a:cubicBezTo>
                    <a:pt x="194512" y="89341"/>
                    <a:pt x="196730" y="82552"/>
                    <a:pt x="192831" y="78452"/>
                  </a:cubicBezTo>
                  <a:lnTo>
                    <a:pt x="203183" y="70318"/>
                  </a:lnTo>
                  <a:cubicBezTo>
                    <a:pt x="204490" y="72160"/>
                    <a:pt x="206637" y="73267"/>
                    <a:pt x="208929" y="73267"/>
                  </a:cubicBezTo>
                  <a:cubicBezTo>
                    <a:pt x="209230" y="73267"/>
                    <a:pt x="209533" y="73248"/>
                    <a:pt x="209838" y="73209"/>
                  </a:cubicBezTo>
                  <a:cubicBezTo>
                    <a:pt x="210779" y="73074"/>
                    <a:pt x="211720" y="72738"/>
                    <a:pt x="212594" y="72200"/>
                  </a:cubicBezTo>
                  <a:lnTo>
                    <a:pt x="218374" y="82888"/>
                  </a:lnTo>
                  <a:cubicBezTo>
                    <a:pt x="214161" y="85618"/>
                    <a:pt x="216601" y="91701"/>
                    <a:pt x="220885" y="91701"/>
                  </a:cubicBezTo>
                  <a:cubicBezTo>
                    <a:pt x="221454" y="91701"/>
                    <a:pt x="222054" y="91594"/>
                    <a:pt x="222677" y="91358"/>
                  </a:cubicBezTo>
                  <a:cubicBezTo>
                    <a:pt x="227798" y="89438"/>
                    <a:pt x="226213" y="82092"/>
                    <a:pt x="221116" y="82092"/>
                  </a:cubicBezTo>
                  <a:cubicBezTo>
                    <a:pt x="220861" y="82092"/>
                    <a:pt x="220596" y="82110"/>
                    <a:pt x="220324" y="82149"/>
                  </a:cubicBezTo>
                  <a:cubicBezTo>
                    <a:pt x="219853" y="82216"/>
                    <a:pt x="219383" y="82351"/>
                    <a:pt x="218912" y="82552"/>
                  </a:cubicBezTo>
                  <a:lnTo>
                    <a:pt x="213131" y="71864"/>
                  </a:lnTo>
                  <a:cubicBezTo>
                    <a:pt x="216089" y="69646"/>
                    <a:pt x="216828" y="65479"/>
                    <a:pt x="214812" y="62319"/>
                  </a:cubicBezTo>
                  <a:lnTo>
                    <a:pt x="240960" y="47531"/>
                  </a:lnTo>
                  <a:cubicBezTo>
                    <a:pt x="242347" y="51556"/>
                    <a:pt x="246083" y="53914"/>
                    <a:pt x="249953" y="53914"/>
                  </a:cubicBezTo>
                  <a:cubicBezTo>
                    <a:pt x="251900" y="53914"/>
                    <a:pt x="253882" y="53317"/>
                    <a:pt x="255614" y="52035"/>
                  </a:cubicBezTo>
                  <a:lnTo>
                    <a:pt x="265966" y="67495"/>
                  </a:lnTo>
                  <a:cubicBezTo>
                    <a:pt x="262807" y="69041"/>
                    <a:pt x="261933" y="73142"/>
                    <a:pt x="264084" y="75898"/>
                  </a:cubicBezTo>
                  <a:cubicBezTo>
                    <a:pt x="265166" y="77284"/>
                    <a:pt x="266758" y="77973"/>
                    <a:pt x="268365" y="77973"/>
                  </a:cubicBezTo>
                  <a:cubicBezTo>
                    <a:pt x="269952" y="77973"/>
                    <a:pt x="271552" y="77301"/>
                    <a:pt x="272688" y="75965"/>
                  </a:cubicBezTo>
                  <a:lnTo>
                    <a:pt x="278872" y="82888"/>
                  </a:lnTo>
                  <a:cubicBezTo>
                    <a:pt x="278267" y="83561"/>
                    <a:pt x="277998" y="84434"/>
                    <a:pt x="278065" y="85375"/>
                  </a:cubicBezTo>
                  <a:cubicBezTo>
                    <a:pt x="278313" y="87028"/>
                    <a:pt x="279704" y="87995"/>
                    <a:pt x="281114" y="87995"/>
                  </a:cubicBezTo>
                  <a:cubicBezTo>
                    <a:pt x="281998" y="87995"/>
                    <a:pt x="282889" y="87616"/>
                    <a:pt x="283510" y="86787"/>
                  </a:cubicBezTo>
                  <a:cubicBezTo>
                    <a:pt x="285104" y="84747"/>
                    <a:pt x="283554" y="81921"/>
                    <a:pt x="281096" y="81921"/>
                  </a:cubicBezTo>
                  <a:cubicBezTo>
                    <a:pt x="280963" y="81921"/>
                    <a:pt x="280826" y="81930"/>
                    <a:pt x="280687" y="81947"/>
                  </a:cubicBezTo>
                  <a:cubicBezTo>
                    <a:pt x="280216" y="82014"/>
                    <a:pt x="279746" y="82216"/>
                    <a:pt x="279343" y="82485"/>
                  </a:cubicBezTo>
                  <a:lnTo>
                    <a:pt x="273024" y="75494"/>
                  </a:lnTo>
                  <a:cubicBezTo>
                    <a:pt x="274368" y="73478"/>
                    <a:pt x="274234" y="70856"/>
                    <a:pt x="272688" y="68974"/>
                  </a:cubicBezTo>
                  <a:lnTo>
                    <a:pt x="279679" y="64201"/>
                  </a:lnTo>
                  <a:cubicBezTo>
                    <a:pt x="280351" y="65042"/>
                    <a:pt x="281190" y="65395"/>
                    <a:pt x="282008" y="65395"/>
                  </a:cubicBezTo>
                  <a:cubicBezTo>
                    <a:pt x="284131" y="65395"/>
                    <a:pt x="286109" y="63017"/>
                    <a:pt x="284653" y="60639"/>
                  </a:cubicBezTo>
                  <a:cubicBezTo>
                    <a:pt x="284007" y="59639"/>
                    <a:pt x="283084" y="59220"/>
                    <a:pt x="282169" y="59220"/>
                  </a:cubicBezTo>
                  <a:cubicBezTo>
                    <a:pt x="280132" y="59220"/>
                    <a:pt x="278136" y="61298"/>
                    <a:pt x="279343" y="63664"/>
                  </a:cubicBezTo>
                  <a:lnTo>
                    <a:pt x="272285" y="68503"/>
                  </a:lnTo>
                  <a:cubicBezTo>
                    <a:pt x="271201" y="67467"/>
                    <a:pt x="269788" y="66926"/>
                    <a:pt x="268346" y="66926"/>
                  </a:cubicBezTo>
                  <a:cubicBezTo>
                    <a:pt x="267729" y="66926"/>
                    <a:pt x="267107" y="67025"/>
                    <a:pt x="266504" y="67226"/>
                  </a:cubicBezTo>
                  <a:lnTo>
                    <a:pt x="256085" y="51699"/>
                  </a:lnTo>
                  <a:cubicBezTo>
                    <a:pt x="261664" y="46993"/>
                    <a:pt x="260118" y="38120"/>
                    <a:pt x="253396" y="35499"/>
                  </a:cubicBezTo>
                  <a:cubicBezTo>
                    <a:pt x="252239" y="35052"/>
                    <a:pt x="251075" y="34846"/>
                    <a:pt x="249944" y="34846"/>
                  </a:cubicBezTo>
                  <a:cubicBezTo>
                    <a:pt x="244434" y="34846"/>
                    <a:pt x="239709" y="39749"/>
                    <a:pt x="240490" y="45716"/>
                  </a:cubicBezTo>
                  <a:cubicBezTo>
                    <a:pt x="240557" y="46119"/>
                    <a:pt x="240691" y="46523"/>
                    <a:pt x="240759" y="46926"/>
                  </a:cubicBezTo>
                  <a:lnTo>
                    <a:pt x="214409" y="61849"/>
                  </a:lnTo>
                  <a:cubicBezTo>
                    <a:pt x="213088" y="60126"/>
                    <a:pt x="211081" y="59140"/>
                    <a:pt x="208974" y="59140"/>
                  </a:cubicBezTo>
                  <a:cubicBezTo>
                    <a:pt x="208614" y="59140"/>
                    <a:pt x="208251" y="59168"/>
                    <a:pt x="207888" y="59227"/>
                  </a:cubicBezTo>
                  <a:cubicBezTo>
                    <a:pt x="206342" y="59429"/>
                    <a:pt x="204931" y="60168"/>
                    <a:pt x="203788" y="61311"/>
                  </a:cubicBezTo>
                  <a:lnTo>
                    <a:pt x="180933" y="46052"/>
                  </a:lnTo>
                  <a:cubicBezTo>
                    <a:pt x="181605" y="42960"/>
                    <a:pt x="179723" y="40003"/>
                    <a:pt x="176698" y="39263"/>
                  </a:cubicBezTo>
                  <a:cubicBezTo>
                    <a:pt x="176242" y="39151"/>
                    <a:pt x="175785" y="39098"/>
                    <a:pt x="175335" y="39098"/>
                  </a:cubicBezTo>
                  <a:cubicBezTo>
                    <a:pt x="172810" y="39098"/>
                    <a:pt x="170527" y="40785"/>
                    <a:pt x="169842" y="43296"/>
                  </a:cubicBezTo>
                  <a:cubicBezTo>
                    <a:pt x="169035" y="46321"/>
                    <a:pt x="170716" y="49413"/>
                    <a:pt x="173674" y="50287"/>
                  </a:cubicBezTo>
                  <a:cubicBezTo>
                    <a:pt x="174217" y="50448"/>
                    <a:pt x="174768" y="50524"/>
                    <a:pt x="175311" y="50524"/>
                  </a:cubicBezTo>
                  <a:cubicBezTo>
                    <a:pt x="177720" y="50524"/>
                    <a:pt x="179976" y="49016"/>
                    <a:pt x="180799" y="46657"/>
                  </a:cubicBezTo>
                  <a:lnTo>
                    <a:pt x="203385" y="61782"/>
                  </a:lnTo>
                  <a:cubicBezTo>
                    <a:pt x="202175" y="63260"/>
                    <a:pt x="201637" y="65210"/>
                    <a:pt x="201906" y="67159"/>
                  </a:cubicBezTo>
                  <a:cubicBezTo>
                    <a:pt x="201973" y="68100"/>
                    <a:pt x="202309" y="68974"/>
                    <a:pt x="202780" y="69781"/>
                  </a:cubicBezTo>
                  <a:lnTo>
                    <a:pt x="192428" y="78049"/>
                  </a:lnTo>
                  <a:cubicBezTo>
                    <a:pt x="191046" y="76856"/>
                    <a:pt x="189369" y="76287"/>
                    <a:pt x="187719" y="76287"/>
                  </a:cubicBezTo>
                  <a:cubicBezTo>
                    <a:pt x="185275" y="76287"/>
                    <a:pt x="182889" y="77536"/>
                    <a:pt x="181605" y="79863"/>
                  </a:cubicBezTo>
                  <a:lnTo>
                    <a:pt x="167557" y="76032"/>
                  </a:lnTo>
                  <a:cubicBezTo>
                    <a:pt x="167557" y="75696"/>
                    <a:pt x="167557" y="75293"/>
                    <a:pt x="167557" y="74956"/>
                  </a:cubicBezTo>
                  <a:cubicBezTo>
                    <a:pt x="167422" y="74150"/>
                    <a:pt x="167086" y="73410"/>
                    <a:pt x="166615" y="72738"/>
                  </a:cubicBezTo>
                  <a:lnTo>
                    <a:pt x="180395" y="63260"/>
                  </a:lnTo>
                  <a:cubicBezTo>
                    <a:pt x="181318" y="65203"/>
                    <a:pt x="182951" y="66031"/>
                    <a:pt x="184581" y="66031"/>
                  </a:cubicBezTo>
                  <a:cubicBezTo>
                    <a:pt x="187465" y="66031"/>
                    <a:pt x="190342" y="63439"/>
                    <a:pt x="189268" y="59832"/>
                  </a:cubicBezTo>
                  <a:cubicBezTo>
                    <a:pt x="188565" y="57468"/>
                    <a:pt x="186683" y="56412"/>
                    <a:pt x="184792" y="56412"/>
                  </a:cubicBezTo>
                  <a:cubicBezTo>
                    <a:pt x="182167" y="56412"/>
                    <a:pt x="179523" y="58449"/>
                    <a:pt x="179992" y="61849"/>
                  </a:cubicBezTo>
                  <a:cubicBezTo>
                    <a:pt x="179992" y="62185"/>
                    <a:pt x="180059" y="62454"/>
                    <a:pt x="180194" y="62723"/>
                  </a:cubicBezTo>
                  <a:lnTo>
                    <a:pt x="166212" y="72268"/>
                  </a:lnTo>
                  <a:cubicBezTo>
                    <a:pt x="165263" y="71318"/>
                    <a:pt x="164013" y="70820"/>
                    <a:pt x="162767" y="70820"/>
                  </a:cubicBezTo>
                  <a:cubicBezTo>
                    <a:pt x="161806" y="70820"/>
                    <a:pt x="160847" y="71116"/>
                    <a:pt x="160028" y="71730"/>
                  </a:cubicBezTo>
                  <a:lnTo>
                    <a:pt x="150953" y="62319"/>
                  </a:lnTo>
                  <a:cubicBezTo>
                    <a:pt x="154760" y="57922"/>
                    <a:pt x="151645" y="51216"/>
                    <a:pt x="145989" y="51216"/>
                  </a:cubicBezTo>
                  <a:cubicBezTo>
                    <a:pt x="145853" y="51216"/>
                    <a:pt x="145715" y="51220"/>
                    <a:pt x="145576" y="51228"/>
                  </a:cubicBezTo>
                  <a:lnTo>
                    <a:pt x="144030" y="40473"/>
                  </a:lnTo>
                  <a:lnTo>
                    <a:pt x="144299" y="40473"/>
                  </a:lnTo>
                  <a:cubicBezTo>
                    <a:pt x="146853" y="40204"/>
                    <a:pt x="148735" y="38053"/>
                    <a:pt x="148668" y="35499"/>
                  </a:cubicBezTo>
                  <a:cubicBezTo>
                    <a:pt x="148533" y="32945"/>
                    <a:pt x="146450" y="30995"/>
                    <a:pt x="143895" y="30995"/>
                  </a:cubicBezTo>
                  <a:cubicBezTo>
                    <a:pt x="137913" y="30995"/>
                    <a:pt x="137375" y="39935"/>
                    <a:pt x="143492" y="40473"/>
                  </a:cubicBezTo>
                  <a:lnTo>
                    <a:pt x="144971" y="51295"/>
                  </a:lnTo>
                  <a:cubicBezTo>
                    <a:pt x="141341" y="51833"/>
                    <a:pt x="138787" y="55194"/>
                    <a:pt x="139324" y="58824"/>
                  </a:cubicBezTo>
                  <a:cubicBezTo>
                    <a:pt x="139813" y="62183"/>
                    <a:pt x="142632" y="64543"/>
                    <a:pt x="145866" y="64543"/>
                  </a:cubicBezTo>
                  <a:cubicBezTo>
                    <a:pt x="146192" y="64543"/>
                    <a:pt x="146521" y="64519"/>
                    <a:pt x="146853" y="64470"/>
                  </a:cubicBezTo>
                  <a:cubicBezTo>
                    <a:pt x="148265" y="64336"/>
                    <a:pt x="149542" y="63664"/>
                    <a:pt x="150550" y="62723"/>
                  </a:cubicBezTo>
                  <a:lnTo>
                    <a:pt x="159557" y="72133"/>
                  </a:lnTo>
                  <a:cubicBezTo>
                    <a:pt x="157541" y="74015"/>
                    <a:pt x="157608" y="77309"/>
                    <a:pt x="159692" y="79124"/>
                  </a:cubicBezTo>
                  <a:lnTo>
                    <a:pt x="155390" y="85644"/>
                  </a:lnTo>
                  <a:cubicBezTo>
                    <a:pt x="154193" y="84847"/>
                    <a:pt x="152849" y="84465"/>
                    <a:pt x="151521" y="84465"/>
                  </a:cubicBezTo>
                  <a:cubicBezTo>
                    <a:pt x="149268" y="84465"/>
                    <a:pt x="147064" y="85564"/>
                    <a:pt x="145710" y="87594"/>
                  </a:cubicBezTo>
                  <a:lnTo>
                    <a:pt x="126889" y="76839"/>
                  </a:lnTo>
                  <a:cubicBezTo>
                    <a:pt x="126956" y="76234"/>
                    <a:pt x="127023" y="75696"/>
                    <a:pt x="126956" y="75158"/>
                  </a:cubicBezTo>
                  <a:cubicBezTo>
                    <a:pt x="126584" y="72370"/>
                    <a:pt x="124300" y="70857"/>
                    <a:pt x="122015" y="70857"/>
                  </a:cubicBezTo>
                  <a:cubicBezTo>
                    <a:pt x="120168" y="70857"/>
                    <a:pt x="118319" y="71845"/>
                    <a:pt x="117478" y="73948"/>
                  </a:cubicBezTo>
                  <a:lnTo>
                    <a:pt x="110622" y="73276"/>
                  </a:lnTo>
                  <a:cubicBezTo>
                    <a:pt x="110756" y="72671"/>
                    <a:pt x="110823" y="71999"/>
                    <a:pt x="110756" y="71394"/>
                  </a:cubicBezTo>
                  <a:cubicBezTo>
                    <a:pt x="110387" y="68813"/>
                    <a:pt x="108109" y="66906"/>
                    <a:pt x="105563" y="66906"/>
                  </a:cubicBezTo>
                  <a:cubicBezTo>
                    <a:pt x="105324" y="66906"/>
                    <a:pt x="105083" y="66923"/>
                    <a:pt x="104841" y="66957"/>
                  </a:cubicBezTo>
                  <a:cubicBezTo>
                    <a:pt x="104101" y="67025"/>
                    <a:pt x="103362" y="67294"/>
                    <a:pt x="102757" y="67697"/>
                  </a:cubicBezTo>
                  <a:lnTo>
                    <a:pt x="90456" y="39129"/>
                  </a:lnTo>
                  <a:cubicBezTo>
                    <a:pt x="96734" y="36513"/>
                    <a:pt x="94677" y="27344"/>
                    <a:pt x="88185" y="27344"/>
                  </a:cubicBezTo>
                  <a:cubicBezTo>
                    <a:pt x="88005" y="27344"/>
                    <a:pt x="87820" y="27351"/>
                    <a:pt x="87633" y="27365"/>
                  </a:cubicBezTo>
                  <a:cubicBezTo>
                    <a:pt x="80709" y="27903"/>
                    <a:pt x="79902" y="37784"/>
                    <a:pt x="86692" y="39398"/>
                  </a:cubicBezTo>
                  <a:lnTo>
                    <a:pt x="86423" y="49144"/>
                  </a:lnTo>
                  <a:cubicBezTo>
                    <a:pt x="86221" y="49144"/>
                    <a:pt x="86019" y="49144"/>
                    <a:pt x="85885" y="49212"/>
                  </a:cubicBezTo>
                  <a:cubicBezTo>
                    <a:pt x="83868" y="49480"/>
                    <a:pt x="82255" y="51026"/>
                    <a:pt x="81986" y="53043"/>
                  </a:cubicBezTo>
                  <a:lnTo>
                    <a:pt x="63568" y="53715"/>
                  </a:lnTo>
                  <a:lnTo>
                    <a:pt x="63568" y="53446"/>
                  </a:lnTo>
                  <a:cubicBezTo>
                    <a:pt x="63245" y="51247"/>
                    <a:pt x="61364" y="49607"/>
                    <a:pt x="59186" y="49607"/>
                  </a:cubicBezTo>
                  <a:cubicBezTo>
                    <a:pt x="59101" y="49607"/>
                    <a:pt x="59016" y="49610"/>
                    <a:pt x="58930" y="49615"/>
                  </a:cubicBezTo>
                  <a:lnTo>
                    <a:pt x="56308" y="34759"/>
                  </a:lnTo>
                  <a:cubicBezTo>
                    <a:pt x="60005" y="34222"/>
                    <a:pt x="62627" y="30928"/>
                    <a:pt x="62358" y="27231"/>
                  </a:cubicBezTo>
                  <a:cubicBezTo>
                    <a:pt x="62030" y="23553"/>
                    <a:pt x="59006" y="20773"/>
                    <a:pt x="55356" y="20773"/>
                  </a:cubicBezTo>
                  <a:cubicBezTo>
                    <a:pt x="55270" y="20773"/>
                    <a:pt x="55185" y="20775"/>
                    <a:pt x="55098" y="20778"/>
                  </a:cubicBezTo>
                  <a:lnTo>
                    <a:pt x="55905" y="10225"/>
                  </a:lnTo>
                  <a:lnTo>
                    <a:pt x="56107" y="10225"/>
                  </a:lnTo>
                  <a:cubicBezTo>
                    <a:pt x="58863" y="9821"/>
                    <a:pt x="60812" y="7401"/>
                    <a:pt x="60543" y="4645"/>
                  </a:cubicBezTo>
                  <a:cubicBezTo>
                    <a:pt x="60348" y="1976"/>
                    <a:pt x="58072" y="1"/>
                    <a:pt x="55426" y="1"/>
                  </a:cubicBezTo>
                  <a:close/>
                </a:path>
              </a:pathLst>
            </a:custGeom>
            <a:solidFill>
              <a:srgbClr val="446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 rot="9899950">
              <a:off x="6463100" y="1667576"/>
              <a:ext cx="3689208" cy="1271853"/>
            </a:xfrm>
            <a:custGeom>
              <a:avLst/>
              <a:gdLst/>
              <a:ahLst/>
              <a:cxnLst/>
              <a:rect l="l" t="t" r="r" b="b"/>
              <a:pathLst>
                <a:path w="286109" h="98636" extrusionOk="0">
                  <a:moveTo>
                    <a:pt x="55426" y="1"/>
                  </a:moveTo>
                  <a:cubicBezTo>
                    <a:pt x="55339" y="1"/>
                    <a:pt x="55253" y="3"/>
                    <a:pt x="55166" y="7"/>
                  </a:cubicBezTo>
                  <a:cubicBezTo>
                    <a:pt x="48713" y="343"/>
                    <a:pt x="48645" y="10023"/>
                    <a:pt x="55300" y="10225"/>
                  </a:cubicBezTo>
                  <a:lnTo>
                    <a:pt x="54561" y="20845"/>
                  </a:lnTo>
                  <a:lnTo>
                    <a:pt x="54359" y="20845"/>
                  </a:lnTo>
                  <a:cubicBezTo>
                    <a:pt x="50595" y="21316"/>
                    <a:pt x="47906" y="24744"/>
                    <a:pt x="48242" y="28508"/>
                  </a:cubicBezTo>
                  <a:cubicBezTo>
                    <a:pt x="48627" y="32106"/>
                    <a:pt x="51654" y="34844"/>
                    <a:pt x="55208" y="34844"/>
                  </a:cubicBezTo>
                  <a:cubicBezTo>
                    <a:pt x="55372" y="34844"/>
                    <a:pt x="55537" y="34839"/>
                    <a:pt x="55703" y="34827"/>
                  </a:cubicBezTo>
                  <a:lnTo>
                    <a:pt x="58325" y="49749"/>
                  </a:lnTo>
                  <a:cubicBezTo>
                    <a:pt x="56107" y="50153"/>
                    <a:pt x="54561" y="52304"/>
                    <a:pt x="54897" y="54589"/>
                  </a:cubicBezTo>
                  <a:cubicBezTo>
                    <a:pt x="54964" y="54992"/>
                    <a:pt x="55031" y="55329"/>
                    <a:pt x="55166" y="55665"/>
                  </a:cubicBezTo>
                  <a:lnTo>
                    <a:pt x="45486" y="59765"/>
                  </a:lnTo>
                  <a:cubicBezTo>
                    <a:pt x="44175" y="57440"/>
                    <a:pt x="41753" y="56067"/>
                    <a:pt x="39159" y="56067"/>
                  </a:cubicBezTo>
                  <a:cubicBezTo>
                    <a:pt x="38828" y="56067"/>
                    <a:pt x="38494" y="56089"/>
                    <a:pt x="38159" y="56135"/>
                  </a:cubicBezTo>
                  <a:cubicBezTo>
                    <a:pt x="37420" y="56270"/>
                    <a:pt x="36613" y="56471"/>
                    <a:pt x="35941" y="56807"/>
                  </a:cubicBezTo>
                  <a:lnTo>
                    <a:pt x="23707" y="36104"/>
                  </a:lnTo>
                  <a:cubicBezTo>
                    <a:pt x="27001" y="33818"/>
                    <a:pt x="26597" y="28777"/>
                    <a:pt x="22900" y="27097"/>
                  </a:cubicBezTo>
                  <a:cubicBezTo>
                    <a:pt x="22205" y="26793"/>
                    <a:pt x="21498" y="26654"/>
                    <a:pt x="20812" y="26654"/>
                  </a:cubicBezTo>
                  <a:cubicBezTo>
                    <a:pt x="17848" y="26654"/>
                    <a:pt x="15271" y="29254"/>
                    <a:pt x="15708" y="32474"/>
                  </a:cubicBezTo>
                  <a:cubicBezTo>
                    <a:pt x="15775" y="33348"/>
                    <a:pt x="16111" y="34155"/>
                    <a:pt x="16649" y="34827"/>
                  </a:cubicBezTo>
                  <a:lnTo>
                    <a:pt x="8179" y="40742"/>
                  </a:lnTo>
                  <a:cubicBezTo>
                    <a:pt x="7308" y="39708"/>
                    <a:pt x="6256" y="39276"/>
                    <a:pt x="5240" y="39276"/>
                  </a:cubicBezTo>
                  <a:cubicBezTo>
                    <a:pt x="2490" y="39276"/>
                    <a:pt x="1" y="42436"/>
                    <a:pt x="2062" y="45380"/>
                  </a:cubicBezTo>
                  <a:cubicBezTo>
                    <a:pt x="2876" y="46551"/>
                    <a:pt x="3989" y="47042"/>
                    <a:pt x="5089" y="47042"/>
                  </a:cubicBezTo>
                  <a:cubicBezTo>
                    <a:pt x="7714" y="47042"/>
                    <a:pt x="10268" y="44244"/>
                    <a:pt x="8515" y="41213"/>
                  </a:cubicBezTo>
                  <a:lnTo>
                    <a:pt x="16985" y="35297"/>
                  </a:lnTo>
                  <a:cubicBezTo>
                    <a:pt x="17983" y="36353"/>
                    <a:pt x="19390" y="36949"/>
                    <a:pt x="20849" y="36949"/>
                  </a:cubicBezTo>
                  <a:cubicBezTo>
                    <a:pt x="21062" y="36949"/>
                    <a:pt x="21275" y="36936"/>
                    <a:pt x="21489" y="36910"/>
                  </a:cubicBezTo>
                  <a:cubicBezTo>
                    <a:pt x="22026" y="36776"/>
                    <a:pt x="22631" y="36642"/>
                    <a:pt x="23169" y="36373"/>
                  </a:cubicBezTo>
                  <a:lnTo>
                    <a:pt x="35403" y="57143"/>
                  </a:lnTo>
                  <a:cubicBezTo>
                    <a:pt x="31908" y="59227"/>
                    <a:pt x="30832" y="63798"/>
                    <a:pt x="33050" y="67226"/>
                  </a:cubicBezTo>
                  <a:lnTo>
                    <a:pt x="22497" y="75629"/>
                  </a:lnTo>
                  <a:cubicBezTo>
                    <a:pt x="21572" y="74125"/>
                    <a:pt x="19962" y="73329"/>
                    <a:pt x="18338" y="73329"/>
                  </a:cubicBezTo>
                  <a:cubicBezTo>
                    <a:pt x="17130" y="73329"/>
                    <a:pt x="15915" y="73770"/>
                    <a:pt x="14968" y="74688"/>
                  </a:cubicBezTo>
                  <a:cubicBezTo>
                    <a:pt x="12683" y="76771"/>
                    <a:pt x="12885" y="80468"/>
                    <a:pt x="15372" y="82283"/>
                  </a:cubicBezTo>
                  <a:lnTo>
                    <a:pt x="10734" y="86989"/>
                  </a:lnTo>
                  <a:cubicBezTo>
                    <a:pt x="10599" y="86955"/>
                    <a:pt x="10448" y="86938"/>
                    <a:pt x="10297" y="86938"/>
                  </a:cubicBezTo>
                  <a:cubicBezTo>
                    <a:pt x="10145" y="86938"/>
                    <a:pt x="9994" y="86955"/>
                    <a:pt x="9860" y="86989"/>
                  </a:cubicBezTo>
                  <a:lnTo>
                    <a:pt x="9860" y="86921"/>
                  </a:lnTo>
                  <a:cubicBezTo>
                    <a:pt x="7574" y="87190"/>
                    <a:pt x="6768" y="90081"/>
                    <a:pt x="8582" y="91492"/>
                  </a:cubicBezTo>
                  <a:cubicBezTo>
                    <a:pt x="9051" y="91839"/>
                    <a:pt x="9569" y="91994"/>
                    <a:pt x="10073" y="91994"/>
                  </a:cubicBezTo>
                  <a:cubicBezTo>
                    <a:pt x="11524" y="91994"/>
                    <a:pt x="12865" y="90718"/>
                    <a:pt x="12616" y="89072"/>
                  </a:cubicBezTo>
                  <a:cubicBezTo>
                    <a:pt x="12481" y="88266"/>
                    <a:pt x="12011" y="87594"/>
                    <a:pt x="11338" y="87190"/>
                  </a:cubicBezTo>
                  <a:lnTo>
                    <a:pt x="15842" y="82619"/>
                  </a:lnTo>
                  <a:cubicBezTo>
                    <a:pt x="16595" y="83050"/>
                    <a:pt x="17434" y="83265"/>
                    <a:pt x="18290" y="83265"/>
                  </a:cubicBezTo>
                  <a:cubicBezTo>
                    <a:pt x="18504" y="83265"/>
                    <a:pt x="18719" y="83251"/>
                    <a:pt x="18934" y="83224"/>
                  </a:cubicBezTo>
                  <a:cubicBezTo>
                    <a:pt x="19674" y="83090"/>
                    <a:pt x="20413" y="82821"/>
                    <a:pt x="21018" y="82418"/>
                  </a:cubicBezTo>
                  <a:lnTo>
                    <a:pt x="25186" y="87123"/>
                  </a:lnTo>
                  <a:cubicBezTo>
                    <a:pt x="23918" y="88887"/>
                    <a:pt x="25362" y="91102"/>
                    <a:pt x="27182" y="91102"/>
                  </a:cubicBezTo>
                  <a:cubicBezTo>
                    <a:pt x="27582" y="91102"/>
                    <a:pt x="28001" y="90995"/>
                    <a:pt x="28412" y="90753"/>
                  </a:cubicBezTo>
                  <a:cubicBezTo>
                    <a:pt x="30658" y="89406"/>
                    <a:pt x="29658" y="86159"/>
                    <a:pt x="27223" y="86159"/>
                  </a:cubicBezTo>
                  <a:cubicBezTo>
                    <a:pt x="27108" y="86159"/>
                    <a:pt x="26988" y="86167"/>
                    <a:pt x="26866" y="86182"/>
                  </a:cubicBezTo>
                  <a:cubicBezTo>
                    <a:pt x="26463" y="86249"/>
                    <a:pt x="25992" y="86384"/>
                    <a:pt x="25656" y="86720"/>
                  </a:cubicBezTo>
                  <a:lnTo>
                    <a:pt x="21556" y="82082"/>
                  </a:lnTo>
                  <a:cubicBezTo>
                    <a:pt x="22833" y="80939"/>
                    <a:pt x="23438" y="79258"/>
                    <a:pt x="23236" y="77645"/>
                  </a:cubicBezTo>
                  <a:cubicBezTo>
                    <a:pt x="23169" y="77107"/>
                    <a:pt x="23035" y="76637"/>
                    <a:pt x="22833" y="76234"/>
                  </a:cubicBezTo>
                  <a:lnTo>
                    <a:pt x="33386" y="67764"/>
                  </a:lnTo>
                  <a:cubicBezTo>
                    <a:pt x="34804" y="69536"/>
                    <a:pt x="36947" y="70581"/>
                    <a:pt x="39179" y="70581"/>
                  </a:cubicBezTo>
                  <a:cubicBezTo>
                    <a:pt x="39488" y="70581"/>
                    <a:pt x="39798" y="70561"/>
                    <a:pt x="40108" y="70520"/>
                  </a:cubicBezTo>
                  <a:cubicBezTo>
                    <a:pt x="45015" y="69915"/>
                    <a:pt x="47839" y="64672"/>
                    <a:pt x="45755" y="60303"/>
                  </a:cubicBezTo>
                  <a:lnTo>
                    <a:pt x="55434" y="56270"/>
                  </a:lnTo>
                  <a:cubicBezTo>
                    <a:pt x="56219" y="57598"/>
                    <a:pt x="57709" y="58384"/>
                    <a:pt x="59271" y="58384"/>
                  </a:cubicBezTo>
                  <a:cubicBezTo>
                    <a:pt x="59448" y="58384"/>
                    <a:pt x="59626" y="58374"/>
                    <a:pt x="59804" y="58353"/>
                  </a:cubicBezTo>
                  <a:cubicBezTo>
                    <a:pt x="60543" y="58219"/>
                    <a:pt x="61283" y="57950"/>
                    <a:pt x="61888" y="57480"/>
                  </a:cubicBezTo>
                  <a:lnTo>
                    <a:pt x="70492" y="67361"/>
                  </a:lnTo>
                  <a:cubicBezTo>
                    <a:pt x="67467" y="69713"/>
                    <a:pt x="66996" y="74083"/>
                    <a:pt x="69282" y="77175"/>
                  </a:cubicBezTo>
                  <a:cubicBezTo>
                    <a:pt x="70672" y="78963"/>
                    <a:pt x="72767" y="79905"/>
                    <a:pt x="74887" y="79905"/>
                  </a:cubicBezTo>
                  <a:cubicBezTo>
                    <a:pt x="76353" y="79905"/>
                    <a:pt x="77831" y="79454"/>
                    <a:pt x="79096" y="78519"/>
                  </a:cubicBezTo>
                  <a:cubicBezTo>
                    <a:pt x="82188" y="76301"/>
                    <a:pt x="82927" y="71932"/>
                    <a:pt x="80709" y="68772"/>
                  </a:cubicBezTo>
                  <a:cubicBezTo>
                    <a:pt x="79330" y="66808"/>
                    <a:pt x="77145" y="65753"/>
                    <a:pt x="74931" y="65753"/>
                  </a:cubicBezTo>
                  <a:cubicBezTo>
                    <a:pt x="73583" y="65753"/>
                    <a:pt x="72224" y="66144"/>
                    <a:pt x="71029" y="66957"/>
                  </a:cubicBezTo>
                  <a:lnTo>
                    <a:pt x="62358" y="57076"/>
                  </a:lnTo>
                  <a:cubicBezTo>
                    <a:pt x="63097" y="56337"/>
                    <a:pt x="63568" y="55396"/>
                    <a:pt x="63702" y="54320"/>
                  </a:cubicBezTo>
                  <a:lnTo>
                    <a:pt x="81986" y="53648"/>
                  </a:lnTo>
                  <a:cubicBezTo>
                    <a:pt x="81986" y="53850"/>
                    <a:pt x="81986" y="54119"/>
                    <a:pt x="81986" y="54387"/>
                  </a:cubicBezTo>
                  <a:cubicBezTo>
                    <a:pt x="82336" y="56833"/>
                    <a:pt x="84416" y="58314"/>
                    <a:pt x="86549" y="58314"/>
                  </a:cubicBezTo>
                  <a:cubicBezTo>
                    <a:pt x="87700" y="58314"/>
                    <a:pt x="88865" y="57884"/>
                    <a:pt x="89784" y="56942"/>
                  </a:cubicBezTo>
                  <a:cubicBezTo>
                    <a:pt x="92472" y="54186"/>
                    <a:pt x="90792" y="49615"/>
                    <a:pt x="87028" y="49212"/>
                  </a:cubicBezTo>
                  <a:lnTo>
                    <a:pt x="87296" y="39532"/>
                  </a:lnTo>
                  <a:cubicBezTo>
                    <a:pt x="87599" y="39566"/>
                    <a:pt x="87885" y="39582"/>
                    <a:pt x="88162" y="39582"/>
                  </a:cubicBezTo>
                  <a:cubicBezTo>
                    <a:pt x="88439" y="39582"/>
                    <a:pt x="88708" y="39566"/>
                    <a:pt x="88977" y="39532"/>
                  </a:cubicBezTo>
                  <a:cubicBezTo>
                    <a:pt x="89313" y="39465"/>
                    <a:pt x="89649" y="39398"/>
                    <a:pt x="89918" y="39330"/>
                  </a:cubicBezTo>
                  <a:lnTo>
                    <a:pt x="102286" y="68033"/>
                  </a:lnTo>
                  <a:cubicBezTo>
                    <a:pt x="99598" y="70251"/>
                    <a:pt x="99732" y="74352"/>
                    <a:pt x="102555" y="76368"/>
                  </a:cubicBezTo>
                  <a:cubicBezTo>
                    <a:pt x="103482" y="77030"/>
                    <a:pt x="104531" y="77337"/>
                    <a:pt x="105563" y="77337"/>
                  </a:cubicBezTo>
                  <a:cubicBezTo>
                    <a:pt x="107677" y="77337"/>
                    <a:pt x="109719" y="76049"/>
                    <a:pt x="110487" y="73881"/>
                  </a:cubicBezTo>
                  <a:lnTo>
                    <a:pt x="117276" y="74553"/>
                  </a:lnTo>
                  <a:cubicBezTo>
                    <a:pt x="117075" y="75158"/>
                    <a:pt x="117075" y="75830"/>
                    <a:pt x="117142" y="76503"/>
                  </a:cubicBezTo>
                  <a:cubicBezTo>
                    <a:pt x="117344" y="78116"/>
                    <a:pt x="118352" y="79527"/>
                    <a:pt x="119898" y="80267"/>
                  </a:cubicBezTo>
                  <a:lnTo>
                    <a:pt x="116335" y="88199"/>
                  </a:lnTo>
                  <a:cubicBezTo>
                    <a:pt x="115955" y="88102"/>
                    <a:pt x="115593" y="88057"/>
                    <a:pt x="115251" y="88057"/>
                  </a:cubicBezTo>
                  <a:cubicBezTo>
                    <a:pt x="111294" y="88057"/>
                    <a:pt x="109977" y="94035"/>
                    <a:pt x="114184" y="95458"/>
                  </a:cubicBezTo>
                  <a:cubicBezTo>
                    <a:pt x="114653" y="95617"/>
                    <a:pt x="115101" y="95689"/>
                    <a:pt x="115523" y="95689"/>
                  </a:cubicBezTo>
                  <a:cubicBezTo>
                    <a:pt x="119218" y="95689"/>
                    <a:pt x="120915" y="90150"/>
                    <a:pt x="116873" y="88400"/>
                  </a:cubicBezTo>
                  <a:lnTo>
                    <a:pt x="120436" y="80468"/>
                  </a:lnTo>
                  <a:cubicBezTo>
                    <a:pt x="120978" y="80649"/>
                    <a:pt x="121525" y="80735"/>
                    <a:pt x="122061" y="80735"/>
                  </a:cubicBezTo>
                  <a:cubicBezTo>
                    <a:pt x="124119" y="80735"/>
                    <a:pt x="126008" y="79470"/>
                    <a:pt x="126754" y="77444"/>
                  </a:cubicBezTo>
                  <a:lnTo>
                    <a:pt x="145441" y="88199"/>
                  </a:lnTo>
                  <a:cubicBezTo>
                    <a:pt x="142736" y="92995"/>
                    <a:pt x="146330" y="98635"/>
                    <a:pt x="151491" y="98635"/>
                  </a:cubicBezTo>
                  <a:cubicBezTo>
                    <a:pt x="151972" y="98635"/>
                    <a:pt x="152466" y="98586"/>
                    <a:pt x="152970" y="98483"/>
                  </a:cubicBezTo>
                  <a:cubicBezTo>
                    <a:pt x="158885" y="97273"/>
                    <a:pt x="160700" y="89677"/>
                    <a:pt x="155928" y="85980"/>
                  </a:cubicBezTo>
                  <a:lnTo>
                    <a:pt x="160162" y="79527"/>
                  </a:lnTo>
                  <a:cubicBezTo>
                    <a:pt x="160991" y="80094"/>
                    <a:pt x="161918" y="80356"/>
                    <a:pt x="162828" y="80356"/>
                  </a:cubicBezTo>
                  <a:cubicBezTo>
                    <a:pt x="164944" y="80356"/>
                    <a:pt x="166972" y="78940"/>
                    <a:pt x="167489" y="76637"/>
                  </a:cubicBezTo>
                  <a:lnTo>
                    <a:pt x="181337" y="80468"/>
                  </a:lnTo>
                  <a:cubicBezTo>
                    <a:pt x="179159" y="85197"/>
                    <a:pt x="182798" y="90386"/>
                    <a:pt x="187722" y="90386"/>
                  </a:cubicBezTo>
                  <a:cubicBezTo>
                    <a:pt x="188118" y="90386"/>
                    <a:pt x="188522" y="90352"/>
                    <a:pt x="188932" y="90282"/>
                  </a:cubicBezTo>
                  <a:cubicBezTo>
                    <a:pt x="194512" y="89341"/>
                    <a:pt x="196730" y="82552"/>
                    <a:pt x="192831" y="78452"/>
                  </a:cubicBezTo>
                  <a:lnTo>
                    <a:pt x="203183" y="70318"/>
                  </a:lnTo>
                  <a:cubicBezTo>
                    <a:pt x="204490" y="72160"/>
                    <a:pt x="206637" y="73267"/>
                    <a:pt x="208929" y="73267"/>
                  </a:cubicBezTo>
                  <a:cubicBezTo>
                    <a:pt x="209230" y="73267"/>
                    <a:pt x="209533" y="73248"/>
                    <a:pt x="209838" y="73209"/>
                  </a:cubicBezTo>
                  <a:cubicBezTo>
                    <a:pt x="210779" y="73074"/>
                    <a:pt x="211720" y="72738"/>
                    <a:pt x="212594" y="72200"/>
                  </a:cubicBezTo>
                  <a:lnTo>
                    <a:pt x="218374" y="82888"/>
                  </a:lnTo>
                  <a:cubicBezTo>
                    <a:pt x="214161" y="85618"/>
                    <a:pt x="216601" y="91701"/>
                    <a:pt x="220885" y="91701"/>
                  </a:cubicBezTo>
                  <a:cubicBezTo>
                    <a:pt x="221454" y="91701"/>
                    <a:pt x="222054" y="91594"/>
                    <a:pt x="222677" y="91358"/>
                  </a:cubicBezTo>
                  <a:cubicBezTo>
                    <a:pt x="227798" y="89438"/>
                    <a:pt x="226213" y="82092"/>
                    <a:pt x="221116" y="82092"/>
                  </a:cubicBezTo>
                  <a:cubicBezTo>
                    <a:pt x="220861" y="82092"/>
                    <a:pt x="220596" y="82110"/>
                    <a:pt x="220324" y="82149"/>
                  </a:cubicBezTo>
                  <a:cubicBezTo>
                    <a:pt x="219853" y="82216"/>
                    <a:pt x="219383" y="82351"/>
                    <a:pt x="218912" y="82552"/>
                  </a:cubicBezTo>
                  <a:lnTo>
                    <a:pt x="213131" y="71864"/>
                  </a:lnTo>
                  <a:cubicBezTo>
                    <a:pt x="216089" y="69646"/>
                    <a:pt x="216828" y="65479"/>
                    <a:pt x="214812" y="62319"/>
                  </a:cubicBezTo>
                  <a:lnTo>
                    <a:pt x="240960" y="47531"/>
                  </a:lnTo>
                  <a:cubicBezTo>
                    <a:pt x="242347" y="51556"/>
                    <a:pt x="246083" y="53914"/>
                    <a:pt x="249953" y="53914"/>
                  </a:cubicBezTo>
                  <a:cubicBezTo>
                    <a:pt x="251900" y="53914"/>
                    <a:pt x="253882" y="53317"/>
                    <a:pt x="255614" y="52035"/>
                  </a:cubicBezTo>
                  <a:lnTo>
                    <a:pt x="265966" y="67495"/>
                  </a:lnTo>
                  <a:cubicBezTo>
                    <a:pt x="262807" y="69041"/>
                    <a:pt x="261933" y="73142"/>
                    <a:pt x="264084" y="75898"/>
                  </a:cubicBezTo>
                  <a:cubicBezTo>
                    <a:pt x="265166" y="77284"/>
                    <a:pt x="266758" y="77973"/>
                    <a:pt x="268365" y="77973"/>
                  </a:cubicBezTo>
                  <a:cubicBezTo>
                    <a:pt x="269952" y="77973"/>
                    <a:pt x="271552" y="77301"/>
                    <a:pt x="272688" y="75965"/>
                  </a:cubicBezTo>
                  <a:lnTo>
                    <a:pt x="278872" y="82888"/>
                  </a:lnTo>
                  <a:cubicBezTo>
                    <a:pt x="278267" y="83561"/>
                    <a:pt x="277998" y="84434"/>
                    <a:pt x="278065" y="85375"/>
                  </a:cubicBezTo>
                  <a:cubicBezTo>
                    <a:pt x="278313" y="87028"/>
                    <a:pt x="279704" y="87995"/>
                    <a:pt x="281114" y="87995"/>
                  </a:cubicBezTo>
                  <a:cubicBezTo>
                    <a:pt x="281998" y="87995"/>
                    <a:pt x="282889" y="87616"/>
                    <a:pt x="283510" y="86787"/>
                  </a:cubicBezTo>
                  <a:cubicBezTo>
                    <a:pt x="285104" y="84747"/>
                    <a:pt x="283554" y="81921"/>
                    <a:pt x="281096" y="81921"/>
                  </a:cubicBezTo>
                  <a:cubicBezTo>
                    <a:pt x="280963" y="81921"/>
                    <a:pt x="280826" y="81930"/>
                    <a:pt x="280687" y="81947"/>
                  </a:cubicBezTo>
                  <a:cubicBezTo>
                    <a:pt x="280216" y="82014"/>
                    <a:pt x="279746" y="82216"/>
                    <a:pt x="279343" y="82485"/>
                  </a:cubicBezTo>
                  <a:lnTo>
                    <a:pt x="273024" y="75494"/>
                  </a:lnTo>
                  <a:cubicBezTo>
                    <a:pt x="274368" y="73478"/>
                    <a:pt x="274234" y="70856"/>
                    <a:pt x="272688" y="68974"/>
                  </a:cubicBezTo>
                  <a:lnTo>
                    <a:pt x="279679" y="64201"/>
                  </a:lnTo>
                  <a:cubicBezTo>
                    <a:pt x="280351" y="65042"/>
                    <a:pt x="281190" y="65395"/>
                    <a:pt x="282008" y="65395"/>
                  </a:cubicBezTo>
                  <a:cubicBezTo>
                    <a:pt x="284131" y="65395"/>
                    <a:pt x="286109" y="63017"/>
                    <a:pt x="284653" y="60639"/>
                  </a:cubicBezTo>
                  <a:cubicBezTo>
                    <a:pt x="284007" y="59639"/>
                    <a:pt x="283084" y="59220"/>
                    <a:pt x="282169" y="59220"/>
                  </a:cubicBezTo>
                  <a:cubicBezTo>
                    <a:pt x="280132" y="59220"/>
                    <a:pt x="278136" y="61298"/>
                    <a:pt x="279343" y="63664"/>
                  </a:cubicBezTo>
                  <a:lnTo>
                    <a:pt x="272285" y="68503"/>
                  </a:lnTo>
                  <a:cubicBezTo>
                    <a:pt x="271201" y="67467"/>
                    <a:pt x="269788" y="66926"/>
                    <a:pt x="268346" y="66926"/>
                  </a:cubicBezTo>
                  <a:cubicBezTo>
                    <a:pt x="267729" y="66926"/>
                    <a:pt x="267107" y="67025"/>
                    <a:pt x="266504" y="67226"/>
                  </a:cubicBezTo>
                  <a:lnTo>
                    <a:pt x="256085" y="51699"/>
                  </a:lnTo>
                  <a:cubicBezTo>
                    <a:pt x="261664" y="46993"/>
                    <a:pt x="260118" y="38120"/>
                    <a:pt x="253396" y="35499"/>
                  </a:cubicBezTo>
                  <a:cubicBezTo>
                    <a:pt x="252239" y="35052"/>
                    <a:pt x="251075" y="34846"/>
                    <a:pt x="249944" y="34846"/>
                  </a:cubicBezTo>
                  <a:cubicBezTo>
                    <a:pt x="244434" y="34846"/>
                    <a:pt x="239709" y="39749"/>
                    <a:pt x="240490" y="45716"/>
                  </a:cubicBezTo>
                  <a:cubicBezTo>
                    <a:pt x="240557" y="46119"/>
                    <a:pt x="240691" y="46523"/>
                    <a:pt x="240759" y="46926"/>
                  </a:cubicBezTo>
                  <a:lnTo>
                    <a:pt x="214409" y="61849"/>
                  </a:lnTo>
                  <a:cubicBezTo>
                    <a:pt x="213088" y="60126"/>
                    <a:pt x="211081" y="59140"/>
                    <a:pt x="208974" y="59140"/>
                  </a:cubicBezTo>
                  <a:cubicBezTo>
                    <a:pt x="208614" y="59140"/>
                    <a:pt x="208251" y="59168"/>
                    <a:pt x="207888" y="59227"/>
                  </a:cubicBezTo>
                  <a:cubicBezTo>
                    <a:pt x="206342" y="59429"/>
                    <a:pt x="204931" y="60168"/>
                    <a:pt x="203788" y="61311"/>
                  </a:cubicBezTo>
                  <a:lnTo>
                    <a:pt x="180933" y="46052"/>
                  </a:lnTo>
                  <a:cubicBezTo>
                    <a:pt x="181605" y="42960"/>
                    <a:pt x="179723" y="40003"/>
                    <a:pt x="176698" y="39263"/>
                  </a:cubicBezTo>
                  <a:cubicBezTo>
                    <a:pt x="176242" y="39151"/>
                    <a:pt x="175785" y="39098"/>
                    <a:pt x="175335" y="39098"/>
                  </a:cubicBezTo>
                  <a:cubicBezTo>
                    <a:pt x="172810" y="39098"/>
                    <a:pt x="170527" y="40785"/>
                    <a:pt x="169842" y="43296"/>
                  </a:cubicBezTo>
                  <a:cubicBezTo>
                    <a:pt x="169035" y="46321"/>
                    <a:pt x="170716" y="49413"/>
                    <a:pt x="173674" y="50287"/>
                  </a:cubicBezTo>
                  <a:cubicBezTo>
                    <a:pt x="174217" y="50448"/>
                    <a:pt x="174768" y="50524"/>
                    <a:pt x="175311" y="50524"/>
                  </a:cubicBezTo>
                  <a:cubicBezTo>
                    <a:pt x="177720" y="50524"/>
                    <a:pt x="179976" y="49016"/>
                    <a:pt x="180799" y="46657"/>
                  </a:cubicBezTo>
                  <a:lnTo>
                    <a:pt x="203385" y="61782"/>
                  </a:lnTo>
                  <a:cubicBezTo>
                    <a:pt x="202175" y="63260"/>
                    <a:pt x="201637" y="65210"/>
                    <a:pt x="201906" y="67159"/>
                  </a:cubicBezTo>
                  <a:cubicBezTo>
                    <a:pt x="201973" y="68100"/>
                    <a:pt x="202309" y="68974"/>
                    <a:pt x="202780" y="69781"/>
                  </a:cubicBezTo>
                  <a:lnTo>
                    <a:pt x="192428" y="78049"/>
                  </a:lnTo>
                  <a:cubicBezTo>
                    <a:pt x="191046" y="76856"/>
                    <a:pt x="189369" y="76287"/>
                    <a:pt x="187719" y="76287"/>
                  </a:cubicBezTo>
                  <a:cubicBezTo>
                    <a:pt x="185275" y="76287"/>
                    <a:pt x="182889" y="77536"/>
                    <a:pt x="181605" y="79863"/>
                  </a:cubicBezTo>
                  <a:lnTo>
                    <a:pt x="167557" y="76032"/>
                  </a:lnTo>
                  <a:cubicBezTo>
                    <a:pt x="167557" y="75696"/>
                    <a:pt x="167557" y="75293"/>
                    <a:pt x="167557" y="74956"/>
                  </a:cubicBezTo>
                  <a:cubicBezTo>
                    <a:pt x="167422" y="74150"/>
                    <a:pt x="167086" y="73410"/>
                    <a:pt x="166615" y="72738"/>
                  </a:cubicBezTo>
                  <a:lnTo>
                    <a:pt x="180395" y="63260"/>
                  </a:lnTo>
                  <a:cubicBezTo>
                    <a:pt x="181318" y="65203"/>
                    <a:pt x="182951" y="66031"/>
                    <a:pt x="184581" y="66031"/>
                  </a:cubicBezTo>
                  <a:cubicBezTo>
                    <a:pt x="187465" y="66031"/>
                    <a:pt x="190342" y="63439"/>
                    <a:pt x="189268" y="59832"/>
                  </a:cubicBezTo>
                  <a:cubicBezTo>
                    <a:pt x="188565" y="57468"/>
                    <a:pt x="186683" y="56412"/>
                    <a:pt x="184792" y="56412"/>
                  </a:cubicBezTo>
                  <a:cubicBezTo>
                    <a:pt x="182167" y="56412"/>
                    <a:pt x="179523" y="58449"/>
                    <a:pt x="179992" y="61849"/>
                  </a:cubicBezTo>
                  <a:cubicBezTo>
                    <a:pt x="179992" y="62185"/>
                    <a:pt x="180059" y="62454"/>
                    <a:pt x="180194" y="62723"/>
                  </a:cubicBezTo>
                  <a:lnTo>
                    <a:pt x="166212" y="72268"/>
                  </a:lnTo>
                  <a:cubicBezTo>
                    <a:pt x="165263" y="71318"/>
                    <a:pt x="164013" y="70820"/>
                    <a:pt x="162767" y="70820"/>
                  </a:cubicBezTo>
                  <a:cubicBezTo>
                    <a:pt x="161806" y="70820"/>
                    <a:pt x="160847" y="71116"/>
                    <a:pt x="160028" y="71730"/>
                  </a:cubicBezTo>
                  <a:lnTo>
                    <a:pt x="150953" y="62319"/>
                  </a:lnTo>
                  <a:cubicBezTo>
                    <a:pt x="154760" y="57922"/>
                    <a:pt x="151645" y="51216"/>
                    <a:pt x="145989" y="51216"/>
                  </a:cubicBezTo>
                  <a:cubicBezTo>
                    <a:pt x="145853" y="51216"/>
                    <a:pt x="145715" y="51220"/>
                    <a:pt x="145576" y="51228"/>
                  </a:cubicBezTo>
                  <a:lnTo>
                    <a:pt x="144030" y="40473"/>
                  </a:lnTo>
                  <a:lnTo>
                    <a:pt x="144299" y="40473"/>
                  </a:lnTo>
                  <a:cubicBezTo>
                    <a:pt x="146853" y="40204"/>
                    <a:pt x="148735" y="38053"/>
                    <a:pt x="148668" y="35499"/>
                  </a:cubicBezTo>
                  <a:cubicBezTo>
                    <a:pt x="148533" y="32945"/>
                    <a:pt x="146450" y="30995"/>
                    <a:pt x="143895" y="30995"/>
                  </a:cubicBezTo>
                  <a:cubicBezTo>
                    <a:pt x="137913" y="30995"/>
                    <a:pt x="137375" y="39935"/>
                    <a:pt x="143492" y="40473"/>
                  </a:cubicBezTo>
                  <a:lnTo>
                    <a:pt x="144971" y="51295"/>
                  </a:lnTo>
                  <a:cubicBezTo>
                    <a:pt x="141341" y="51833"/>
                    <a:pt x="138787" y="55194"/>
                    <a:pt x="139324" y="58824"/>
                  </a:cubicBezTo>
                  <a:cubicBezTo>
                    <a:pt x="139813" y="62183"/>
                    <a:pt x="142632" y="64543"/>
                    <a:pt x="145866" y="64543"/>
                  </a:cubicBezTo>
                  <a:cubicBezTo>
                    <a:pt x="146192" y="64543"/>
                    <a:pt x="146521" y="64519"/>
                    <a:pt x="146853" y="64470"/>
                  </a:cubicBezTo>
                  <a:cubicBezTo>
                    <a:pt x="148265" y="64336"/>
                    <a:pt x="149542" y="63664"/>
                    <a:pt x="150550" y="62723"/>
                  </a:cubicBezTo>
                  <a:lnTo>
                    <a:pt x="159557" y="72133"/>
                  </a:lnTo>
                  <a:cubicBezTo>
                    <a:pt x="157541" y="74015"/>
                    <a:pt x="157608" y="77309"/>
                    <a:pt x="159692" y="79124"/>
                  </a:cubicBezTo>
                  <a:lnTo>
                    <a:pt x="155390" y="85644"/>
                  </a:lnTo>
                  <a:cubicBezTo>
                    <a:pt x="154193" y="84847"/>
                    <a:pt x="152849" y="84465"/>
                    <a:pt x="151521" y="84465"/>
                  </a:cubicBezTo>
                  <a:cubicBezTo>
                    <a:pt x="149268" y="84465"/>
                    <a:pt x="147064" y="85564"/>
                    <a:pt x="145710" y="87594"/>
                  </a:cubicBezTo>
                  <a:lnTo>
                    <a:pt x="126889" y="76839"/>
                  </a:lnTo>
                  <a:cubicBezTo>
                    <a:pt x="126956" y="76234"/>
                    <a:pt x="127023" y="75696"/>
                    <a:pt x="126956" y="75158"/>
                  </a:cubicBezTo>
                  <a:cubicBezTo>
                    <a:pt x="126584" y="72370"/>
                    <a:pt x="124300" y="70857"/>
                    <a:pt x="122015" y="70857"/>
                  </a:cubicBezTo>
                  <a:cubicBezTo>
                    <a:pt x="120168" y="70857"/>
                    <a:pt x="118319" y="71845"/>
                    <a:pt x="117478" y="73948"/>
                  </a:cubicBezTo>
                  <a:lnTo>
                    <a:pt x="110622" y="73276"/>
                  </a:lnTo>
                  <a:cubicBezTo>
                    <a:pt x="110756" y="72671"/>
                    <a:pt x="110823" y="71999"/>
                    <a:pt x="110756" y="71394"/>
                  </a:cubicBezTo>
                  <a:cubicBezTo>
                    <a:pt x="110387" y="68813"/>
                    <a:pt x="108109" y="66906"/>
                    <a:pt x="105563" y="66906"/>
                  </a:cubicBezTo>
                  <a:cubicBezTo>
                    <a:pt x="105324" y="66906"/>
                    <a:pt x="105083" y="66923"/>
                    <a:pt x="104841" y="66957"/>
                  </a:cubicBezTo>
                  <a:cubicBezTo>
                    <a:pt x="104101" y="67025"/>
                    <a:pt x="103362" y="67294"/>
                    <a:pt x="102757" y="67697"/>
                  </a:cubicBezTo>
                  <a:lnTo>
                    <a:pt x="90456" y="39129"/>
                  </a:lnTo>
                  <a:cubicBezTo>
                    <a:pt x="96734" y="36513"/>
                    <a:pt x="94677" y="27344"/>
                    <a:pt x="88185" y="27344"/>
                  </a:cubicBezTo>
                  <a:cubicBezTo>
                    <a:pt x="88005" y="27344"/>
                    <a:pt x="87820" y="27351"/>
                    <a:pt x="87633" y="27365"/>
                  </a:cubicBezTo>
                  <a:cubicBezTo>
                    <a:pt x="80709" y="27903"/>
                    <a:pt x="79902" y="37784"/>
                    <a:pt x="86692" y="39398"/>
                  </a:cubicBezTo>
                  <a:lnTo>
                    <a:pt x="86423" y="49144"/>
                  </a:lnTo>
                  <a:cubicBezTo>
                    <a:pt x="86221" y="49144"/>
                    <a:pt x="86019" y="49144"/>
                    <a:pt x="85885" y="49212"/>
                  </a:cubicBezTo>
                  <a:cubicBezTo>
                    <a:pt x="83868" y="49480"/>
                    <a:pt x="82255" y="51026"/>
                    <a:pt x="81986" y="53043"/>
                  </a:cubicBezTo>
                  <a:lnTo>
                    <a:pt x="63568" y="53715"/>
                  </a:lnTo>
                  <a:lnTo>
                    <a:pt x="63568" y="53446"/>
                  </a:lnTo>
                  <a:cubicBezTo>
                    <a:pt x="63245" y="51247"/>
                    <a:pt x="61364" y="49607"/>
                    <a:pt x="59186" y="49607"/>
                  </a:cubicBezTo>
                  <a:cubicBezTo>
                    <a:pt x="59101" y="49607"/>
                    <a:pt x="59016" y="49610"/>
                    <a:pt x="58930" y="49615"/>
                  </a:cubicBezTo>
                  <a:lnTo>
                    <a:pt x="56308" y="34759"/>
                  </a:lnTo>
                  <a:cubicBezTo>
                    <a:pt x="60005" y="34222"/>
                    <a:pt x="62627" y="30928"/>
                    <a:pt x="62358" y="27231"/>
                  </a:cubicBezTo>
                  <a:cubicBezTo>
                    <a:pt x="62030" y="23553"/>
                    <a:pt x="59006" y="20773"/>
                    <a:pt x="55356" y="20773"/>
                  </a:cubicBezTo>
                  <a:cubicBezTo>
                    <a:pt x="55270" y="20773"/>
                    <a:pt x="55185" y="20775"/>
                    <a:pt x="55098" y="20778"/>
                  </a:cubicBezTo>
                  <a:lnTo>
                    <a:pt x="55905" y="10225"/>
                  </a:lnTo>
                  <a:lnTo>
                    <a:pt x="56107" y="10225"/>
                  </a:lnTo>
                  <a:cubicBezTo>
                    <a:pt x="58863" y="9821"/>
                    <a:pt x="60812" y="7401"/>
                    <a:pt x="60543" y="4645"/>
                  </a:cubicBezTo>
                  <a:cubicBezTo>
                    <a:pt x="60348" y="1976"/>
                    <a:pt x="58072" y="1"/>
                    <a:pt x="55426" y="1"/>
                  </a:cubicBezTo>
                  <a:close/>
                </a:path>
              </a:pathLst>
            </a:custGeom>
            <a:solidFill>
              <a:srgbClr val="446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" name="Google Shape;21;p3"/>
          <p:cNvGrpSpPr/>
          <p:nvPr/>
        </p:nvGrpSpPr>
        <p:grpSpPr>
          <a:xfrm>
            <a:off x="4796078" y="10194"/>
            <a:ext cx="791700" cy="3258304"/>
            <a:chOff x="4796078" y="10194"/>
            <a:chExt cx="791700" cy="3258304"/>
          </a:xfrm>
        </p:grpSpPr>
        <p:grpSp>
          <p:nvGrpSpPr>
            <p:cNvPr id="22" name="Google Shape;22;p3"/>
            <p:cNvGrpSpPr/>
            <p:nvPr/>
          </p:nvGrpSpPr>
          <p:grpSpPr>
            <a:xfrm>
              <a:off x="4796078" y="2476798"/>
              <a:ext cx="791700" cy="791700"/>
              <a:chOff x="1105200" y="2323875"/>
              <a:chExt cx="791700" cy="791700"/>
            </a:xfrm>
          </p:grpSpPr>
          <p:sp>
            <p:nvSpPr>
              <p:cNvPr id="23" name="Google Shape;23;p3"/>
              <p:cNvSpPr/>
              <p:nvPr/>
            </p:nvSpPr>
            <p:spPr>
              <a:xfrm>
                <a:off x="1181400" y="2400075"/>
                <a:ext cx="639300" cy="639300"/>
              </a:xfrm>
              <a:prstGeom prst="ellipse">
                <a:avLst/>
              </a:prstGeom>
              <a:solidFill>
                <a:srgbClr val="EBF2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4;p3"/>
              <p:cNvSpPr/>
              <p:nvPr/>
            </p:nvSpPr>
            <p:spPr>
              <a:xfrm>
                <a:off x="1105200" y="2323875"/>
                <a:ext cx="791700" cy="791700"/>
              </a:xfrm>
              <a:prstGeom prst="ellipse">
                <a:avLst/>
              </a:prstGeom>
              <a:noFill/>
              <a:ln w="28575" cap="flat" cmpd="sng">
                <a:solidFill>
                  <a:srgbClr val="A8BBB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solidFill>
                    <a:srgbClr val="A8BBBF"/>
                  </a:solidFill>
                  <a:latin typeface="Roboto Slab Black"/>
                  <a:ea typeface="Roboto Slab Black"/>
                  <a:cs typeface="Roboto Slab Black"/>
                  <a:sym typeface="Roboto Slab Black"/>
                </a:endParaRPr>
              </a:p>
            </p:txBody>
          </p:sp>
        </p:grpSp>
        <p:cxnSp>
          <p:nvCxnSpPr>
            <p:cNvPr id="25" name="Google Shape;25;p3"/>
            <p:cNvCxnSpPr/>
            <p:nvPr/>
          </p:nvCxnSpPr>
          <p:spPr>
            <a:xfrm rot="10800000">
              <a:off x="5191923" y="10194"/>
              <a:ext cx="0" cy="2466600"/>
            </a:xfrm>
            <a:prstGeom prst="straightConnector1">
              <a:avLst/>
            </a:prstGeom>
            <a:noFill/>
            <a:ln w="28575" cap="flat" cmpd="sng">
              <a:solidFill>
                <a:srgbClr val="A8BBBF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6" name="Google Shape;26;p3"/>
          <p:cNvSpPr txBox="1">
            <a:spLocks noGrp="1"/>
          </p:cNvSpPr>
          <p:nvPr>
            <p:ph type="title" hasCustomPrompt="1"/>
          </p:nvPr>
        </p:nvSpPr>
        <p:spPr>
          <a:xfrm>
            <a:off x="4884575" y="2641925"/>
            <a:ext cx="614700" cy="45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A8BBBF"/>
              </a:buClr>
              <a:buSzPts val="1600"/>
              <a:buFont typeface="Roboto Slab Black"/>
              <a:buNone/>
              <a:defRPr sz="1600">
                <a:solidFill>
                  <a:srgbClr val="A8BBBF"/>
                </a:solidFill>
                <a:latin typeface="Roboto Slab Black"/>
                <a:ea typeface="Roboto Slab Black"/>
                <a:cs typeface="Roboto Slab Black"/>
                <a:sym typeface="Roboto Slab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Roboto Slab Black"/>
              <a:buNone/>
              <a:defRPr sz="1600">
                <a:latin typeface="Roboto Slab Black"/>
                <a:ea typeface="Roboto Slab Black"/>
                <a:cs typeface="Roboto Slab Black"/>
                <a:sym typeface="Roboto Slab Black"/>
              </a:defRPr>
            </a:lvl9pPr>
          </a:lstStyle>
          <a:p>
            <a:r>
              <a:t>xx%</a:t>
            </a:r>
          </a:p>
        </p:txBody>
      </p:sp>
      <p:sp>
        <p:nvSpPr>
          <p:cNvPr id="27" name="Google Shape;27;p3"/>
          <p:cNvSpPr txBox="1">
            <a:spLocks noGrp="1"/>
          </p:cNvSpPr>
          <p:nvPr>
            <p:ph type="ctrTitle" idx="2"/>
          </p:nvPr>
        </p:nvSpPr>
        <p:spPr>
          <a:xfrm>
            <a:off x="4680575" y="2511775"/>
            <a:ext cx="3743400" cy="160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 sz="32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 sz="3200"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 sz="3200"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 sz="3200"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 sz="3200"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 sz="3200"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 sz="3200"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 sz="3200"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 sz="32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8" name="Google Shape;28;p3"/>
          <p:cNvSpPr txBox="1">
            <a:spLocks noGrp="1"/>
          </p:cNvSpPr>
          <p:nvPr>
            <p:ph type="subTitle" idx="1"/>
          </p:nvPr>
        </p:nvSpPr>
        <p:spPr>
          <a:xfrm>
            <a:off x="4680575" y="4180375"/>
            <a:ext cx="3743400" cy="4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 2">
  <p:cSld name="CUSTOM_10">
    <p:spTree>
      <p:nvGrpSpPr>
        <p:cNvPr id="1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" name="Google Shape;244;p21"/>
          <p:cNvSpPr/>
          <p:nvPr/>
        </p:nvSpPr>
        <p:spPr>
          <a:xfrm>
            <a:off x="-697400" y="4097919"/>
            <a:ext cx="3689376" cy="1271911"/>
          </a:xfrm>
          <a:custGeom>
            <a:avLst/>
            <a:gdLst/>
            <a:ahLst/>
            <a:cxnLst/>
            <a:rect l="l" t="t" r="r" b="b"/>
            <a:pathLst>
              <a:path w="286109" h="98636" extrusionOk="0">
                <a:moveTo>
                  <a:pt x="55426" y="1"/>
                </a:moveTo>
                <a:cubicBezTo>
                  <a:pt x="55339" y="1"/>
                  <a:pt x="55253" y="3"/>
                  <a:pt x="55166" y="7"/>
                </a:cubicBezTo>
                <a:cubicBezTo>
                  <a:pt x="48713" y="343"/>
                  <a:pt x="48645" y="10023"/>
                  <a:pt x="55300" y="10225"/>
                </a:cubicBezTo>
                <a:lnTo>
                  <a:pt x="54561" y="20845"/>
                </a:lnTo>
                <a:lnTo>
                  <a:pt x="54359" y="20845"/>
                </a:lnTo>
                <a:cubicBezTo>
                  <a:pt x="50595" y="21316"/>
                  <a:pt x="47906" y="24744"/>
                  <a:pt x="48242" y="28508"/>
                </a:cubicBezTo>
                <a:cubicBezTo>
                  <a:pt x="48627" y="32106"/>
                  <a:pt x="51654" y="34844"/>
                  <a:pt x="55208" y="34844"/>
                </a:cubicBezTo>
                <a:cubicBezTo>
                  <a:pt x="55372" y="34844"/>
                  <a:pt x="55537" y="34839"/>
                  <a:pt x="55703" y="34827"/>
                </a:cubicBezTo>
                <a:lnTo>
                  <a:pt x="58325" y="49749"/>
                </a:lnTo>
                <a:cubicBezTo>
                  <a:pt x="56107" y="50153"/>
                  <a:pt x="54561" y="52304"/>
                  <a:pt x="54897" y="54589"/>
                </a:cubicBezTo>
                <a:cubicBezTo>
                  <a:pt x="54964" y="54992"/>
                  <a:pt x="55031" y="55329"/>
                  <a:pt x="55166" y="55665"/>
                </a:cubicBezTo>
                <a:lnTo>
                  <a:pt x="45486" y="59765"/>
                </a:lnTo>
                <a:cubicBezTo>
                  <a:pt x="44175" y="57440"/>
                  <a:pt x="41753" y="56067"/>
                  <a:pt x="39159" y="56067"/>
                </a:cubicBezTo>
                <a:cubicBezTo>
                  <a:pt x="38828" y="56067"/>
                  <a:pt x="38494" y="56089"/>
                  <a:pt x="38159" y="56135"/>
                </a:cubicBezTo>
                <a:cubicBezTo>
                  <a:pt x="37420" y="56270"/>
                  <a:pt x="36613" y="56471"/>
                  <a:pt x="35941" y="56807"/>
                </a:cubicBezTo>
                <a:lnTo>
                  <a:pt x="23707" y="36104"/>
                </a:lnTo>
                <a:cubicBezTo>
                  <a:pt x="27001" y="33818"/>
                  <a:pt x="26597" y="28777"/>
                  <a:pt x="22900" y="27097"/>
                </a:cubicBezTo>
                <a:cubicBezTo>
                  <a:pt x="22205" y="26793"/>
                  <a:pt x="21498" y="26654"/>
                  <a:pt x="20812" y="26654"/>
                </a:cubicBezTo>
                <a:cubicBezTo>
                  <a:pt x="17848" y="26654"/>
                  <a:pt x="15271" y="29254"/>
                  <a:pt x="15708" y="32474"/>
                </a:cubicBezTo>
                <a:cubicBezTo>
                  <a:pt x="15775" y="33348"/>
                  <a:pt x="16111" y="34155"/>
                  <a:pt x="16649" y="34827"/>
                </a:cubicBezTo>
                <a:lnTo>
                  <a:pt x="8179" y="40742"/>
                </a:lnTo>
                <a:cubicBezTo>
                  <a:pt x="7308" y="39708"/>
                  <a:pt x="6256" y="39276"/>
                  <a:pt x="5240" y="39276"/>
                </a:cubicBezTo>
                <a:cubicBezTo>
                  <a:pt x="2490" y="39276"/>
                  <a:pt x="1" y="42436"/>
                  <a:pt x="2062" y="45380"/>
                </a:cubicBezTo>
                <a:cubicBezTo>
                  <a:pt x="2876" y="46551"/>
                  <a:pt x="3989" y="47042"/>
                  <a:pt x="5089" y="47042"/>
                </a:cubicBezTo>
                <a:cubicBezTo>
                  <a:pt x="7714" y="47042"/>
                  <a:pt x="10268" y="44244"/>
                  <a:pt x="8515" y="41213"/>
                </a:cubicBezTo>
                <a:lnTo>
                  <a:pt x="16985" y="35297"/>
                </a:lnTo>
                <a:cubicBezTo>
                  <a:pt x="17983" y="36353"/>
                  <a:pt x="19390" y="36949"/>
                  <a:pt x="20849" y="36949"/>
                </a:cubicBezTo>
                <a:cubicBezTo>
                  <a:pt x="21062" y="36949"/>
                  <a:pt x="21275" y="36936"/>
                  <a:pt x="21489" y="36910"/>
                </a:cubicBezTo>
                <a:cubicBezTo>
                  <a:pt x="22026" y="36776"/>
                  <a:pt x="22631" y="36642"/>
                  <a:pt x="23169" y="36373"/>
                </a:cubicBezTo>
                <a:lnTo>
                  <a:pt x="35403" y="57143"/>
                </a:lnTo>
                <a:cubicBezTo>
                  <a:pt x="31908" y="59227"/>
                  <a:pt x="30832" y="63798"/>
                  <a:pt x="33050" y="67226"/>
                </a:cubicBezTo>
                <a:lnTo>
                  <a:pt x="22497" y="75629"/>
                </a:lnTo>
                <a:cubicBezTo>
                  <a:pt x="21572" y="74125"/>
                  <a:pt x="19962" y="73329"/>
                  <a:pt x="18338" y="73329"/>
                </a:cubicBezTo>
                <a:cubicBezTo>
                  <a:pt x="17130" y="73329"/>
                  <a:pt x="15915" y="73770"/>
                  <a:pt x="14968" y="74688"/>
                </a:cubicBezTo>
                <a:cubicBezTo>
                  <a:pt x="12683" y="76771"/>
                  <a:pt x="12885" y="80468"/>
                  <a:pt x="15372" y="82283"/>
                </a:cubicBezTo>
                <a:lnTo>
                  <a:pt x="10734" y="86989"/>
                </a:lnTo>
                <a:cubicBezTo>
                  <a:pt x="10599" y="86955"/>
                  <a:pt x="10448" y="86938"/>
                  <a:pt x="10297" y="86938"/>
                </a:cubicBezTo>
                <a:cubicBezTo>
                  <a:pt x="10145" y="86938"/>
                  <a:pt x="9994" y="86955"/>
                  <a:pt x="9860" y="86989"/>
                </a:cubicBezTo>
                <a:lnTo>
                  <a:pt x="9860" y="86921"/>
                </a:lnTo>
                <a:cubicBezTo>
                  <a:pt x="7574" y="87190"/>
                  <a:pt x="6768" y="90081"/>
                  <a:pt x="8582" y="91492"/>
                </a:cubicBezTo>
                <a:cubicBezTo>
                  <a:pt x="9051" y="91839"/>
                  <a:pt x="9569" y="91994"/>
                  <a:pt x="10073" y="91994"/>
                </a:cubicBezTo>
                <a:cubicBezTo>
                  <a:pt x="11524" y="91994"/>
                  <a:pt x="12865" y="90718"/>
                  <a:pt x="12616" y="89072"/>
                </a:cubicBezTo>
                <a:cubicBezTo>
                  <a:pt x="12481" y="88266"/>
                  <a:pt x="12011" y="87594"/>
                  <a:pt x="11338" y="87190"/>
                </a:cubicBezTo>
                <a:lnTo>
                  <a:pt x="15842" y="82619"/>
                </a:lnTo>
                <a:cubicBezTo>
                  <a:pt x="16595" y="83050"/>
                  <a:pt x="17434" y="83265"/>
                  <a:pt x="18290" y="83265"/>
                </a:cubicBezTo>
                <a:cubicBezTo>
                  <a:pt x="18504" y="83265"/>
                  <a:pt x="18719" y="83251"/>
                  <a:pt x="18934" y="83224"/>
                </a:cubicBezTo>
                <a:cubicBezTo>
                  <a:pt x="19674" y="83090"/>
                  <a:pt x="20413" y="82821"/>
                  <a:pt x="21018" y="82418"/>
                </a:cubicBezTo>
                <a:lnTo>
                  <a:pt x="25186" y="87123"/>
                </a:lnTo>
                <a:cubicBezTo>
                  <a:pt x="23918" y="88887"/>
                  <a:pt x="25362" y="91102"/>
                  <a:pt x="27182" y="91102"/>
                </a:cubicBezTo>
                <a:cubicBezTo>
                  <a:pt x="27582" y="91102"/>
                  <a:pt x="28001" y="90995"/>
                  <a:pt x="28412" y="90753"/>
                </a:cubicBezTo>
                <a:cubicBezTo>
                  <a:pt x="30658" y="89406"/>
                  <a:pt x="29658" y="86159"/>
                  <a:pt x="27223" y="86159"/>
                </a:cubicBezTo>
                <a:cubicBezTo>
                  <a:pt x="27108" y="86159"/>
                  <a:pt x="26988" y="86167"/>
                  <a:pt x="26866" y="86182"/>
                </a:cubicBezTo>
                <a:cubicBezTo>
                  <a:pt x="26463" y="86249"/>
                  <a:pt x="25992" y="86384"/>
                  <a:pt x="25656" y="86720"/>
                </a:cubicBezTo>
                <a:lnTo>
                  <a:pt x="21556" y="82082"/>
                </a:lnTo>
                <a:cubicBezTo>
                  <a:pt x="22833" y="80939"/>
                  <a:pt x="23438" y="79258"/>
                  <a:pt x="23236" y="77645"/>
                </a:cubicBezTo>
                <a:cubicBezTo>
                  <a:pt x="23169" y="77107"/>
                  <a:pt x="23035" y="76637"/>
                  <a:pt x="22833" y="76234"/>
                </a:cubicBezTo>
                <a:lnTo>
                  <a:pt x="33386" y="67764"/>
                </a:lnTo>
                <a:cubicBezTo>
                  <a:pt x="34804" y="69536"/>
                  <a:pt x="36947" y="70581"/>
                  <a:pt x="39179" y="70581"/>
                </a:cubicBezTo>
                <a:cubicBezTo>
                  <a:pt x="39488" y="70581"/>
                  <a:pt x="39798" y="70561"/>
                  <a:pt x="40108" y="70520"/>
                </a:cubicBezTo>
                <a:cubicBezTo>
                  <a:pt x="45015" y="69915"/>
                  <a:pt x="47839" y="64672"/>
                  <a:pt x="45755" y="60303"/>
                </a:cubicBezTo>
                <a:lnTo>
                  <a:pt x="55434" y="56270"/>
                </a:lnTo>
                <a:cubicBezTo>
                  <a:pt x="56219" y="57598"/>
                  <a:pt x="57709" y="58384"/>
                  <a:pt x="59271" y="58384"/>
                </a:cubicBezTo>
                <a:cubicBezTo>
                  <a:pt x="59448" y="58384"/>
                  <a:pt x="59626" y="58374"/>
                  <a:pt x="59804" y="58353"/>
                </a:cubicBezTo>
                <a:cubicBezTo>
                  <a:pt x="60543" y="58219"/>
                  <a:pt x="61283" y="57950"/>
                  <a:pt x="61888" y="57480"/>
                </a:cubicBezTo>
                <a:lnTo>
                  <a:pt x="70492" y="67361"/>
                </a:lnTo>
                <a:cubicBezTo>
                  <a:pt x="67467" y="69713"/>
                  <a:pt x="66996" y="74083"/>
                  <a:pt x="69282" y="77175"/>
                </a:cubicBezTo>
                <a:cubicBezTo>
                  <a:pt x="70672" y="78963"/>
                  <a:pt x="72767" y="79905"/>
                  <a:pt x="74887" y="79905"/>
                </a:cubicBezTo>
                <a:cubicBezTo>
                  <a:pt x="76353" y="79905"/>
                  <a:pt x="77831" y="79454"/>
                  <a:pt x="79096" y="78519"/>
                </a:cubicBezTo>
                <a:cubicBezTo>
                  <a:pt x="82188" y="76301"/>
                  <a:pt x="82927" y="71932"/>
                  <a:pt x="80709" y="68772"/>
                </a:cubicBezTo>
                <a:cubicBezTo>
                  <a:pt x="79330" y="66808"/>
                  <a:pt x="77145" y="65753"/>
                  <a:pt x="74931" y="65753"/>
                </a:cubicBezTo>
                <a:cubicBezTo>
                  <a:pt x="73583" y="65753"/>
                  <a:pt x="72224" y="66144"/>
                  <a:pt x="71029" y="66957"/>
                </a:cubicBezTo>
                <a:lnTo>
                  <a:pt x="62358" y="57076"/>
                </a:lnTo>
                <a:cubicBezTo>
                  <a:pt x="63097" y="56337"/>
                  <a:pt x="63568" y="55396"/>
                  <a:pt x="63702" y="54320"/>
                </a:cubicBezTo>
                <a:lnTo>
                  <a:pt x="81986" y="53648"/>
                </a:lnTo>
                <a:cubicBezTo>
                  <a:pt x="81986" y="53850"/>
                  <a:pt x="81986" y="54119"/>
                  <a:pt x="81986" y="54387"/>
                </a:cubicBezTo>
                <a:cubicBezTo>
                  <a:pt x="82336" y="56833"/>
                  <a:pt x="84416" y="58314"/>
                  <a:pt x="86549" y="58314"/>
                </a:cubicBezTo>
                <a:cubicBezTo>
                  <a:pt x="87700" y="58314"/>
                  <a:pt x="88865" y="57884"/>
                  <a:pt x="89784" y="56942"/>
                </a:cubicBezTo>
                <a:cubicBezTo>
                  <a:pt x="92472" y="54186"/>
                  <a:pt x="90792" y="49615"/>
                  <a:pt x="87028" y="49212"/>
                </a:cubicBezTo>
                <a:lnTo>
                  <a:pt x="87296" y="39532"/>
                </a:lnTo>
                <a:cubicBezTo>
                  <a:pt x="87599" y="39566"/>
                  <a:pt x="87885" y="39582"/>
                  <a:pt x="88162" y="39582"/>
                </a:cubicBezTo>
                <a:cubicBezTo>
                  <a:pt x="88439" y="39582"/>
                  <a:pt x="88708" y="39566"/>
                  <a:pt x="88977" y="39532"/>
                </a:cubicBezTo>
                <a:cubicBezTo>
                  <a:pt x="89313" y="39465"/>
                  <a:pt x="89649" y="39398"/>
                  <a:pt x="89918" y="39330"/>
                </a:cubicBezTo>
                <a:lnTo>
                  <a:pt x="102286" y="68033"/>
                </a:lnTo>
                <a:cubicBezTo>
                  <a:pt x="99598" y="70251"/>
                  <a:pt x="99732" y="74352"/>
                  <a:pt x="102555" y="76368"/>
                </a:cubicBezTo>
                <a:cubicBezTo>
                  <a:pt x="103482" y="77030"/>
                  <a:pt x="104531" y="77337"/>
                  <a:pt x="105563" y="77337"/>
                </a:cubicBezTo>
                <a:cubicBezTo>
                  <a:pt x="107677" y="77337"/>
                  <a:pt x="109719" y="76049"/>
                  <a:pt x="110487" y="73881"/>
                </a:cubicBezTo>
                <a:lnTo>
                  <a:pt x="117276" y="74553"/>
                </a:lnTo>
                <a:cubicBezTo>
                  <a:pt x="117075" y="75158"/>
                  <a:pt x="117075" y="75830"/>
                  <a:pt x="117142" y="76503"/>
                </a:cubicBezTo>
                <a:cubicBezTo>
                  <a:pt x="117344" y="78116"/>
                  <a:pt x="118352" y="79527"/>
                  <a:pt x="119898" y="80267"/>
                </a:cubicBezTo>
                <a:lnTo>
                  <a:pt x="116335" y="88199"/>
                </a:lnTo>
                <a:cubicBezTo>
                  <a:pt x="115955" y="88102"/>
                  <a:pt x="115593" y="88057"/>
                  <a:pt x="115251" y="88057"/>
                </a:cubicBezTo>
                <a:cubicBezTo>
                  <a:pt x="111294" y="88057"/>
                  <a:pt x="109977" y="94035"/>
                  <a:pt x="114184" y="95458"/>
                </a:cubicBezTo>
                <a:cubicBezTo>
                  <a:pt x="114653" y="95617"/>
                  <a:pt x="115101" y="95689"/>
                  <a:pt x="115523" y="95689"/>
                </a:cubicBezTo>
                <a:cubicBezTo>
                  <a:pt x="119218" y="95689"/>
                  <a:pt x="120915" y="90150"/>
                  <a:pt x="116873" y="88400"/>
                </a:cubicBezTo>
                <a:lnTo>
                  <a:pt x="120436" y="80468"/>
                </a:lnTo>
                <a:cubicBezTo>
                  <a:pt x="120978" y="80649"/>
                  <a:pt x="121525" y="80735"/>
                  <a:pt x="122061" y="80735"/>
                </a:cubicBezTo>
                <a:cubicBezTo>
                  <a:pt x="124119" y="80735"/>
                  <a:pt x="126008" y="79470"/>
                  <a:pt x="126754" y="77444"/>
                </a:cubicBezTo>
                <a:lnTo>
                  <a:pt x="145441" y="88199"/>
                </a:lnTo>
                <a:cubicBezTo>
                  <a:pt x="142736" y="92995"/>
                  <a:pt x="146330" y="98635"/>
                  <a:pt x="151491" y="98635"/>
                </a:cubicBezTo>
                <a:cubicBezTo>
                  <a:pt x="151972" y="98635"/>
                  <a:pt x="152466" y="98586"/>
                  <a:pt x="152970" y="98483"/>
                </a:cubicBezTo>
                <a:cubicBezTo>
                  <a:pt x="158885" y="97273"/>
                  <a:pt x="160700" y="89677"/>
                  <a:pt x="155928" y="85980"/>
                </a:cubicBezTo>
                <a:lnTo>
                  <a:pt x="160162" y="79527"/>
                </a:lnTo>
                <a:cubicBezTo>
                  <a:pt x="160991" y="80094"/>
                  <a:pt x="161918" y="80356"/>
                  <a:pt x="162828" y="80356"/>
                </a:cubicBezTo>
                <a:cubicBezTo>
                  <a:pt x="164944" y="80356"/>
                  <a:pt x="166972" y="78940"/>
                  <a:pt x="167489" y="76637"/>
                </a:cubicBezTo>
                <a:lnTo>
                  <a:pt x="181337" y="80468"/>
                </a:lnTo>
                <a:cubicBezTo>
                  <a:pt x="179159" y="85197"/>
                  <a:pt x="182798" y="90386"/>
                  <a:pt x="187722" y="90386"/>
                </a:cubicBezTo>
                <a:cubicBezTo>
                  <a:pt x="188118" y="90386"/>
                  <a:pt x="188522" y="90352"/>
                  <a:pt x="188932" y="90282"/>
                </a:cubicBezTo>
                <a:cubicBezTo>
                  <a:pt x="194512" y="89341"/>
                  <a:pt x="196730" y="82552"/>
                  <a:pt x="192831" y="78452"/>
                </a:cubicBezTo>
                <a:lnTo>
                  <a:pt x="203183" y="70318"/>
                </a:lnTo>
                <a:cubicBezTo>
                  <a:pt x="204490" y="72160"/>
                  <a:pt x="206637" y="73267"/>
                  <a:pt x="208929" y="73267"/>
                </a:cubicBezTo>
                <a:cubicBezTo>
                  <a:pt x="209230" y="73267"/>
                  <a:pt x="209533" y="73248"/>
                  <a:pt x="209838" y="73209"/>
                </a:cubicBezTo>
                <a:cubicBezTo>
                  <a:pt x="210779" y="73074"/>
                  <a:pt x="211720" y="72738"/>
                  <a:pt x="212594" y="72200"/>
                </a:cubicBezTo>
                <a:lnTo>
                  <a:pt x="218374" y="82888"/>
                </a:lnTo>
                <a:cubicBezTo>
                  <a:pt x="214161" y="85618"/>
                  <a:pt x="216601" y="91701"/>
                  <a:pt x="220885" y="91701"/>
                </a:cubicBezTo>
                <a:cubicBezTo>
                  <a:pt x="221454" y="91701"/>
                  <a:pt x="222054" y="91594"/>
                  <a:pt x="222677" y="91358"/>
                </a:cubicBezTo>
                <a:cubicBezTo>
                  <a:pt x="227798" y="89438"/>
                  <a:pt x="226213" y="82092"/>
                  <a:pt x="221116" y="82092"/>
                </a:cubicBezTo>
                <a:cubicBezTo>
                  <a:pt x="220861" y="82092"/>
                  <a:pt x="220596" y="82110"/>
                  <a:pt x="220324" y="82149"/>
                </a:cubicBezTo>
                <a:cubicBezTo>
                  <a:pt x="219853" y="82216"/>
                  <a:pt x="219383" y="82351"/>
                  <a:pt x="218912" y="82552"/>
                </a:cubicBezTo>
                <a:lnTo>
                  <a:pt x="213131" y="71864"/>
                </a:lnTo>
                <a:cubicBezTo>
                  <a:pt x="216089" y="69646"/>
                  <a:pt x="216828" y="65479"/>
                  <a:pt x="214812" y="62319"/>
                </a:cubicBezTo>
                <a:lnTo>
                  <a:pt x="240960" y="47531"/>
                </a:lnTo>
                <a:cubicBezTo>
                  <a:pt x="242347" y="51556"/>
                  <a:pt x="246083" y="53914"/>
                  <a:pt x="249953" y="53914"/>
                </a:cubicBezTo>
                <a:cubicBezTo>
                  <a:pt x="251900" y="53914"/>
                  <a:pt x="253882" y="53317"/>
                  <a:pt x="255614" y="52035"/>
                </a:cubicBezTo>
                <a:lnTo>
                  <a:pt x="265966" y="67495"/>
                </a:lnTo>
                <a:cubicBezTo>
                  <a:pt x="262807" y="69041"/>
                  <a:pt x="261933" y="73142"/>
                  <a:pt x="264084" y="75898"/>
                </a:cubicBezTo>
                <a:cubicBezTo>
                  <a:pt x="265166" y="77284"/>
                  <a:pt x="266758" y="77973"/>
                  <a:pt x="268365" y="77973"/>
                </a:cubicBezTo>
                <a:cubicBezTo>
                  <a:pt x="269952" y="77973"/>
                  <a:pt x="271552" y="77301"/>
                  <a:pt x="272688" y="75965"/>
                </a:cubicBezTo>
                <a:lnTo>
                  <a:pt x="278872" y="82888"/>
                </a:lnTo>
                <a:cubicBezTo>
                  <a:pt x="278267" y="83561"/>
                  <a:pt x="277998" y="84434"/>
                  <a:pt x="278065" y="85375"/>
                </a:cubicBezTo>
                <a:cubicBezTo>
                  <a:pt x="278313" y="87028"/>
                  <a:pt x="279704" y="87995"/>
                  <a:pt x="281114" y="87995"/>
                </a:cubicBezTo>
                <a:cubicBezTo>
                  <a:pt x="281998" y="87995"/>
                  <a:pt x="282889" y="87616"/>
                  <a:pt x="283510" y="86787"/>
                </a:cubicBezTo>
                <a:cubicBezTo>
                  <a:pt x="285104" y="84747"/>
                  <a:pt x="283554" y="81921"/>
                  <a:pt x="281096" y="81921"/>
                </a:cubicBezTo>
                <a:cubicBezTo>
                  <a:pt x="280963" y="81921"/>
                  <a:pt x="280826" y="81930"/>
                  <a:pt x="280687" y="81947"/>
                </a:cubicBezTo>
                <a:cubicBezTo>
                  <a:pt x="280216" y="82014"/>
                  <a:pt x="279746" y="82216"/>
                  <a:pt x="279343" y="82485"/>
                </a:cubicBezTo>
                <a:lnTo>
                  <a:pt x="273024" y="75494"/>
                </a:lnTo>
                <a:cubicBezTo>
                  <a:pt x="274368" y="73478"/>
                  <a:pt x="274234" y="70856"/>
                  <a:pt x="272688" y="68974"/>
                </a:cubicBezTo>
                <a:lnTo>
                  <a:pt x="279679" y="64201"/>
                </a:lnTo>
                <a:cubicBezTo>
                  <a:pt x="280351" y="65042"/>
                  <a:pt x="281190" y="65395"/>
                  <a:pt x="282008" y="65395"/>
                </a:cubicBezTo>
                <a:cubicBezTo>
                  <a:pt x="284131" y="65395"/>
                  <a:pt x="286109" y="63017"/>
                  <a:pt x="284653" y="60639"/>
                </a:cubicBezTo>
                <a:cubicBezTo>
                  <a:pt x="284007" y="59639"/>
                  <a:pt x="283084" y="59220"/>
                  <a:pt x="282169" y="59220"/>
                </a:cubicBezTo>
                <a:cubicBezTo>
                  <a:pt x="280132" y="59220"/>
                  <a:pt x="278136" y="61298"/>
                  <a:pt x="279343" y="63664"/>
                </a:cubicBezTo>
                <a:lnTo>
                  <a:pt x="272285" y="68503"/>
                </a:lnTo>
                <a:cubicBezTo>
                  <a:pt x="271201" y="67467"/>
                  <a:pt x="269788" y="66926"/>
                  <a:pt x="268346" y="66926"/>
                </a:cubicBezTo>
                <a:cubicBezTo>
                  <a:pt x="267729" y="66926"/>
                  <a:pt x="267107" y="67025"/>
                  <a:pt x="266504" y="67226"/>
                </a:cubicBezTo>
                <a:lnTo>
                  <a:pt x="256085" y="51699"/>
                </a:lnTo>
                <a:cubicBezTo>
                  <a:pt x="261664" y="46993"/>
                  <a:pt x="260118" y="38120"/>
                  <a:pt x="253396" y="35499"/>
                </a:cubicBezTo>
                <a:cubicBezTo>
                  <a:pt x="252239" y="35052"/>
                  <a:pt x="251075" y="34846"/>
                  <a:pt x="249944" y="34846"/>
                </a:cubicBezTo>
                <a:cubicBezTo>
                  <a:pt x="244434" y="34846"/>
                  <a:pt x="239709" y="39749"/>
                  <a:pt x="240490" y="45716"/>
                </a:cubicBezTo>
                <a:cubicBezTo>
                  <a:pt x="240557" y="46119"/>
                  <a:pt x="240691" y="46523"/>
                  <a:pt x="240759" y="46926"/>
                </a:cubicBezTo>
                <a:lnTo>
                  <a:pt x="214409" y="61849"/>
                </a:lnTo>
                <a:cubicBezTo>
                  <a:pt x="213088" y="60126"/>
                  <a:pt x="211081" y="59140"/>
                  <a:pt x="208974" y="59140"/>
                </a:cubicBezTo>
                <a:cubicBezTo>
                  <a:pt x="208614" y="59140"/>
                  <a:pt x="208251" y="59168"/>
                  <a:pt x="207888" y="59227"/>
                </a:cubicBezTo>
                <a:cubicBezTo>
                  <a:pt x="206342" y="59429"/>
                  <a:pt x="204931" y="60168"/>
                  <a:pt x="203788" y="61311"/>
                </a:cubicBezTo>
                <a:lnTo>
                  <a:pt x="180933" y="46052"/>
                </a:lnTo>
                <a:cubicBezTo>
                  <a:pt x="181605" y="42960"/>
                  <a:pt x="179723" y="40003"/>
                  <a:pt x="176698" y="39263"/>
                </a:cubicBezTo>
                <a:cubicBezTo>
                  <a:pt x="176242" y="39151"/>
                  <a:pt x="175785" y="39098"/>
                  <a:pt x="175335" y="39098"/>
                </a:cubicBezTo>
                <a:cubicBezTo>
                  <a:pt x="172810" y="39098"/>
                  <a:pt x="170527" y="40785"/>
                  <a:pt x="169842" y="43296"/>
                </a:cubicBezTo>
                <a:cubicBezTo>
                  <a:pt x="169035" y="46321"/>
                  <a:pt x="170716" y="49413"/>
                  <a:pt x="173674" y="50287"/>
                </a:cubicBezTo>
                <a:cubicBezTo>
                  <a:pt x="174217" y="50448"/>
                  <a:pt x="174768" y="50524"/>
                  <a:pt x="175311" y="50524"/>
                </a:cubicBezTo>
                <a:cubicBezTo>
                  <a:pt x="177720" y="50524"/>
                  <a:pt x="179976" y="49016"/>
                  <a:pt x="180799" y="46657"/>
                </a:cubicBezTo>
                <a:lnTo>
                  <a:pt x="203385" y="61782"/>
                </a:lnTo>
                <a:cubicBezTo>
                  <a:pt x="202175" y="63260"/>
                  <a:pt x="201637" y="65210"/>
                  <a:pt x="201906" y="67159"/>
                </a:cubicBezTo>
                <a:cubicBezTo>
                  <a:pt x="201973" y="68100"/>
                  <a:pt x="202309" y="68974"/>
                  <a:pt x="202780" y="69781"/>
                </a:cubicBezTo>
                <a:lnTo>
                  <a:pt x="192428" y="78049"/>
                </a:lnTo>
                <a:cubicBezTo>
                  <a:pt x="191046" y="76856"/>
                  <a:pt x="189369" y="76287"/>
                  <a:pt x="187719" y="76287"/>
                </a:cubicBezTo>
                <a:cubicBezTo>
                  <a:pt x="185275" y="76287"/>
                  <a:pt x="182889" y="77536"/>
                  <a:pt x="181605" y="79863"/>
                </a:cubicBezTo>
                <a:lnTo>
                  <a:pt x="167557" y="76032"/>
                </a:lnTo>
                <a:cubicBezTo>
                  <a:pt x="167557" y="75696"/>
                  <a:pt x="167557" y="75293"/>
                  <a:pt x="167557" y="74956"/>
                </a:cubicBezTo>
                <a:cubicBezTo>
                  <a:pt x="167422" y="74150"/>
                  <a:pt x="167086" y="73410"/>
                  <a:pt x="166615" y="72738"/>
                </a:cubicBezTo>
                <a:lnTo>
                  <a:pt x="180395" y="63260"/>
                </a:lnTo>
                <a:cubicBezTo>
                  <a:pt x="181318" y="65203"/>
                  <a:pt x="182951" y="66031"/>
                  <a:pt x="184581" y="66031"/>
                </a:cubicBezTo>
                <a:cubicBezTo>
                  <a:pt x="187465" y="66031"/>
                  <a:pt x="190342" y="63439"/>
                  <a:pt x="189268" y="59832"/>
                </a:cubicBezTo>
                <a:cubicBezTo>
                  <a:pt x="188565" y="57468"/>
                  <a:pt x="186683" y="56412"/>
                  <a:pt x="184792" y="56412"/>
                </a:cubicBezTo>
                <a:cubicBezTo>
                  <a:pt x="182167" y="56412"/>
                  <a:pt x="179523" y="58449"/>
                  <a:pt x="179992" y="61849"/>
                </a:cubicBezTo>
                <a:cubicBezTo>
                  <a:pt x="179992" y="62185"/>
                  <a:pt x="180059" y="62454"/>
                  <a:pt x="180194" y="62723"/>
                </a:cubicBezTo>
                <a:lnTo>
                  <a:pt x="166212" y="72268"/>
                </a:lnTo>
                <a:cubicBezTo>
                  <a:pt x="165263" y="71318"/>
                  <a:pt x="164013" y="70820"/>
                  <a:pt x="162767" y="70820"/>
                </a:cubicBezTo>
                <a:cubicBezTo>
                  <a:pt x="161806" y="70820"/>
                  <a:pt x="160847" y="71116"/>
                  <a:pt x="160028" y="71730"/>
                </a:cubicBezTo>
                <a:lnTo>
                  <a:pt x="150953" y="62319"/>
                </a:lnTo>
                <a:cubicBezTo>
                  <a:pt x="154760" y="57922"/>
                  <a:pt x="151645" y="51216"/>
                  <a:pt x="145989" y="51216"/>
                </a:cubicBezTo>
                <a:cubicBezTo>
                  <a:pt x="145853" y="51216"/>
                  <a:pt x="145715" y="51220"/>
                  <a:pt x="145576" y="51228"/>
                </a:cubicBezTo>
                <a:lnTo>
                  <a:pt x="144030" y="40473"/>
                </a:lnTo>
                <a:lnTo>
                  <a:pt x="144299" y="40473"/>
                </a:lnTo>
                <a:cubicBezTo>
                  <a:pt x="146853" y="40204"/>
                  <a:pt x="148735" y="38053"/>
                  <a:pt x="148668" y="35499"/>
                </a:cubicBezTo>
                <a:cubicBezTo>
                  <a:pt x="148533" y="32945"/>
                  <a:pt x="146450" y="30995"/>
                  <a:pt x="143895" y="30995"/>
                </a:cubicBezTo>
                <a:cubicBezTo>
                  <a:pt x="137913" y="30995"/>
                  <a:pt x="137375" y="39935"/>
                  <a:pt x="143492" y="40473"/>
                </a:cubicBezTo>
                <a:lnTo>
                  <a:pt x="144971" y="51295"/>
                </a:lnTo>
                <a:cubicBezTo>
                  <a:pt x="141341" y="51833"/>
                  <a:pt x="138787" y="55194"/>
                  <a:pt x="139324" y="58824"/>
                </a:cubicBezTo>
                <a:cubicBezTo>
                  <a:pt x="139813" y="62183"/>
                  <a:pt x="142632" y="64543"/>
                  <a:pt x="145866" y="64543"/>
                </a:cubicBezTo>
                <a:cubicBezTo>
                  <a:pt x="146192" y="64543"/>
                  <a:pt x="146521" y="64519"/>
                  <a:pt x="146853" y="64470"/>
                </a:cubicBezTo>
                <a:cubicBezTo>
                  <a:pt x="148265" y="64336"/>
                  <a:pt x="149542" y="63664"/>
                  <a:pt x="150550" y="62723"/>
                </a:cubicBezTo>
                <a:lnTo>
                  <a:pt x="159557" y="72133"/>
                </a:lnTo>
                <a:cubicBezTo>
                  <a:pt x="157541" y="74015"/>
                  <a:pt x="157608" y="77309"/>
                  <a:pt x="159692" y="79124"/>
                </a:cubicBezTo>
                <a:lnTo>
                  <a:pt x="155390" y="85644"/>
                </a:lnTo>
                <a:cubicBezTo>
                  <a:pt x="154193" y="84847"/>
                  <a:pt x="152849" y="84465"/>
                  <a:pt x="151521" y="84465"/>
                </a:cubicBezTo>
                <a:cubicBezTo>
                  <a:pt x="149268" y="84465"/>
                  <a:pt x="147064" y="85564"/>
                  <a:pt x="145710" y="87594"/>
                </a:cubicBezTo>
                <a:lnTo>
                  <a:pt x="126889" y="76839"/>
                </a:lnTo>
                <a:cubicBezTo>
                  <a:pt x="126956" y="76234"/>
                  <a:pt x="127023" y="75696"/>
                  <a:pt x="126956" y="75158"/>
                </a:cubicBezTo>
                <a:cubicBezTo>
                  <a:pt x="126584" y="72370"/>
                  <a:pt x="124300" y="70857"/>
                  <a:pt x="122015" y="70857"/>
                </a:cubicBezTo>
                <a:cubicBezTo>
                  <a:pt x="120168" y="70857"/>
                  <a:pt x="118319" y="71845"/>
                  <a:pt x="117478" y="73948"/>
                </a:cubicBezTo>
                <a:lnTo>
                  <a:pt x="110622" y="73276"/>
                </a:lnTo>
                <a:cubicBezTo>
                  <a:pt x="110756" y="72671"/>
                  <a:pt x="110823" y="71999"/>
                  <a:pt x="110756" y="71394"/>
                </a:cubicBezTo>
                <a:cubicBezTo>
                  <a:pt x="110387" y="68813"/>
                  <a:pt x="108109" y="66906"/>
                  <a:pt x="105563" y="66906"/>
                </a:cubicBezTo>
                <a:cubicBezTo>
                  <a:pt x="105324" y="66906"/>
                  <a:pt x="105083" y="66923"/>
                  <a:pt x="104841" y="66957"/>
                </a:cubicBezTo>
                <a:cubicBezTo>
                  <a:pt x="104101" y="67025"/>
                  <a:pt x="103362" y="67294"/>
                  <a:pt x="102757" y="67697"/>
                </a:cubicBezTo>
                <a:lnTo>
                  <a:pt x="90456" y="39129"/>
                </a:lnTo>
                <a:cubicBezTo>
                  <a:pt x="96734" y="36513"/>
                  <a:pt x="94677" y="27344"/>
                  <a:pt x="88185" y="27344"/>
                </a:cubicBezTo>
                <a:cubicBezTo>
                  <a:pt x="88005" y="27344"/>
                  <a:pt x="87820" y="27351"/>
                  <a:pt x="87633" y="27365"/>
                </a:cubicBezTo>
                <a:cubicBezTo>
                  <a:pt x="80709" y="27903"/>
                  <a:pt x="79902" y="37784"/>
                  <a:pt x="86692" y="39398"/>
                </a:cubicBezTo>
                <a:lnTo>
                  <a:pt x="86423" y="49144"/>
                </a:lnTo>
                <a:cubicBezTo>
                  <a:pt x="86221" y="49144"/>
                  <a:pt x="86019" y="49144"/>
                  <a:pt x="85885" y="49212"/>
                </a:cubicBezTo>
                <a:cubicBezTo>
                  <a:pt x="83868" y="49480"/>
                  <a:pt x="82255" y="51026"/>
                  <a:pt x="81986" y="53043"/>
                </a:cubicBezTo>
                <a:lnTo>
                  <a:pt x="63568" y="53715"/>
                </a:lnTo>
                <a:lnTo>
                  <a:pt x="63568" y="53446"/>
                </a:lnTo>
                <a:cubicBezTo>
                  <a:pt x="63245" y="51247"/>
                  <a:pt x="61364" y="49607"/>
                  <a:pt x="59186" y="49607"/>
                </a:cubicBezTo>
                <a:cubicBezTo>
                  <a:pt x="59101" y="49607"/>
                  <a:pt x="59016" y="49610"/>
                  <a:pt x="58930" y="49615"/>
                </a:cubicBezTo>
                <a:lnTo>
                  <a:pt x="56308" y="34759"/>
                </a:lnTo>
                <a:cubicBezTo>
                  <a:pt x="60005" y="34222"/>
                  <a:pt x="62627" y="30928"/>
                  <a:pt x="62358" y="27231"/>
                </a:cubicBezTo>
                <a:cubicBezTo>
                  <a:pt x="62030" y="23553"/>
                  <a:pt x="59006" y="20773"/>
                  <a:pt x="55356" y="20773"/>
                </a:cubicBezTo>
                <a:cubicBezTo>
                  <a:pt x="55270" y="20773"/>
                  <a:pt x="55185" y="20775"/>
                  <a:pt x="55098" y="20778"/>
                </a:cubicBezTo>
                <a:lnTo>
                  <a:pt x="55905" y="10225"/>
                </a:lnTo>
                <a:lnTo>
                  <a:pt x="56107" y="10225"/>
                </a:lnTo>
                <a:cubicBezTo>
                  <a:pt x="58863" y="9821"/>
                  <a:pt x="60812" y="7401"/>
                  <a:pt x="60543" y="4645"/>
                </a:cubicBezTo>
                <a:cubicBezTo>
                  <a:pt x="60348" y="1976"/>
                  <a:pt x="58072" y="1"/>
                  <a:pt x="55426" y="1"/>
                </a:cubicBezTo>
                <a:close/>
              </a:path>
            </a:pathLst>
          </a:custGeom>
          <a:solidFill>
            <a:srgbClr val="EB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5" name="Google Shape;245;p21"/>
          <p:cNvGrpSpPr/>
          <p:nvPr/>
        </p:nvGrpSpPr>
        <p:grpSpPr>
          <a:xfrm rot="-5400000">
            <a:off x="610957" y="988921"/>
            <a:ext cx="868777" cy="1416509"/>
            <a:chOff x="-1644142" y="2405317"/>
            <a:chExt cx="868777" cy="1416509"/>
          </a:xfrm>
        </p:grpSpPr>
        <p:sp>
          <p:nvSpPr>
            <p:cNvPr id="246" name="Google Shape;246;p21"/>
            <p:cNvSpPr/>
            <p:nvPr/>
          </p:nvSpPr>
          <p:spPr>
            <a:xfrm>
              <a:off x="-1495668" y="2894722"/>
              <a:ext cx="147430" cy="427441"/>
            </a:xfrm>
            <a:custGeom>
              <a:avLst/>
              <a:gdLst/>
              <a:ahLst/>
              <a:cxnLst/>
              <a:rect l="l" t="t" r="r" b="b"/>
              <a:pathLst>
                <a:path w="21328" h="61836" extrusionOk="0">
                  <a:moveTo>
                    <a:pt x="1862" y="1"/>
                  </a:moveTo>
                  <a:cubicBezTo>
                    <a:pt x="1289" y="144"/>
                    <a:pt x="717" y="430"/>
                    <a:pt x="1" y="430"/>
                  </a:cubicBezTo>
                  <a:lnTo>
                    <a:pt x="19467" y="61835"/>
                  </a:lnTo>
                  <a:cubicBezTo>
                    <a:pt x="20040" y="61549"/>
                    <a:pt x="20612" y="61406"/>
                    <a:pt x="21328" y="61263"/>
                  </a:cubicBezTo>
                  <a:lnTo>
                    <a:pt x="1862" y="1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1"/>
            <p:cNvSpPr/>
            <p:nvPr/>
          </p:nvSpPr>
          <p:spPr>
            <a:xfrm>
              <a:off x="-1490719" y="2483124"/>
              <a:ext cx="129623" cy="297825"/>
            </a:xfrm>
            <a:custGeom>
              <a:avLst/>
              <a:gdLst/>
              <a:ahLst/>
              <a:cxnLst/>
              <a:rect l="l" t="t" r="r" b="b"/>
              <a:pathLst>
                <a:path w="18752" h="43085" extrusionOk="0">
                  <a:moveTo>
                    <a:pt x="17177" y="1"/>
                  </a:moveTo>
                  <a:lnTo>
                    <a:pt x="1" y="42512"/>
                  </a:lnTo>
                  <a:cubicBezTo>
                    <a:pt x="573" y="42655"/>
                    <a:pt x="1146" y="42798"/>
                    <a:pt x="1718" y="43084"/>
                  </a:cubicBezTo>
                  <a:lnTo>
                    <a:pt x="18751" y="716"/>
                  </a:lnTo>
                  <a:lnTo>
                    <a:pt x="17177" y="1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1"/>
            <p:cNvSpPr/>
            <p:nvPr/>
          </p:nvSpPr>
          <p:spPr>
            <a:xfrm>
              <a:off x="-1482804" y="3490358"/>
              <a:ext cx="105879" cy="144464"/>
            </a:xfrm>
            <a:custGeom>
              <a:avLst/>
              <a:gdLst/>
              <a:ahLst/>
              <a:cxnLst/>
              <a:rect l="l" t="t" r="r" b="b"/>
              <a:pathLst>
                <a:path w="15317" h="20899" extrusionOk="0">
                  <a:moveTo>
                    <a:pt x="14028" y="0"/>
                  </a:moveTo>
                  <a:lnTo>
                    <a:pt x="1" y="20182"/>
                  </a:lnTo>
                  <a:cubicBezTo>
                    <a:pt x="573" y="20326"/>
                    <a:pt x="1146" y="20469"/>
                    <a:pt x="1718" y="20898"/>
                  </a:cubicBezTo>
                  <a:lnTo>
                    <a:pt x="15316" y="1432"/>
                  </a:lnTo>
                  <a:cubicBezTo>
                    <a:pt x="14887" y="1002"/>
                    <a:pt x="14457" y="573"/>
                    <a:pt x="14028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1"/>
            <p:cNvSpPr/>
            <p:nvPr/>
          </p:nvSpPr>
          <p:spPr>
            <a:xfrm>
              <a:off x="-1251276" y="3470567"/>
              <a:ext cx="156333" cy="123685"/>
            </a:xfrm>
            <a:custGeom>
              <a:avLst/>
              <a:gdLst/>
              <a:ahLst/>
              <a:cxnLst/>
              <a:rect l="l" t="t" r="r" b="b"/>
              <a:pathLst>
                <a:path w="22616" h="17893" extrusionOk="0">
                  <a:moveTo>
                    <a:pt x="1288" y="1"/>
                  </a:moveTo>
                  <a:cubicBezTo>
                    <a:pt x="859" y="430"/>
                    <a:pt x="573" y="859"/>
                    <a:pt x="0" y="1289"/>
                  </a:cubicBezTo>
                  <a:lnTo>
                    <a:pt x="21470" y="17893"/>
                  </a:lnTo>
                  <a:lnTo>
                    <a:pt x="22615" y="16461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1"/>
            <p:cNvSpPr/>
            <p:nvPr/>
          </p:nvSpPr>
          <p:spPr>
            <a:xfrm>
              <a:off x="-1238419" y="3286536"/>
              <a:ext cx="197891" cy="95980"/>
            </a:xfrm>
            <a:custGeom>
              <a:avLst/>
              <a:gdLst/>
              <a:ahLst/>
              <a:cxnLst/>
              <a:rect l="l" t="t" r="r" b="b"/>
              <a:pathLst>
                <a:path w="28628" h="13885" extrusionOk="0">
                  <a:moveTo>
                    <a:pt x="27769" y="1"/>
                  </a:moveTo>
                  <a:lnTo>
                    <a:pt x="1" y="12024"/>
                  </a:lnTo>
                  <a:cubicBezTo>
                    <a:pt x="287" y="12596"/>
                    <a:pt x="430" y="13169"/>
                    <a:pt x="717" y="13885"/>
                  </a:cubicBezTo>
                  <a:lnTo>
                    <a:pt x="28628" y="1575"/>
                  </a:lnTo>
                  <a:cubicBezTo>
                    <a:pt x="28341" y="1146"/>
                    <a:pt x="28055" y="573"/>
                    <a:pt x="27769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1"/>
            <p:cNvSpPr/>
            <p:nvPr/>
          </p:nvSpPr>
          <p:spPr>
            <a:xfrm>
              <a:off x="-1587680" y="3226183"/>
              <a:ext cx="181073" cy="132589"/>
            </a:xfrm>
            <a:custGeom>
              <a:avLst/>
              <a:gdLst/>
              <a:ahLst/>
              <a:cxnLst/>
              <a:rect l="l" t="t" r="r" b="b"/>
              <a:pathLst>
                <a:path w="26195" h="19181" extrusionOk="0">
                  <a:moveTo>
                    <a:pt x="1145" y="0"/>
                  </a:moveTo>
                  <a:lnTo>
                    <a:pt x="0" y="1432"/>
                  </a:lnTo>
                  <a:lnTo>
                    <a:pt x="25192" y="19180"/>
                  </a:lnTo>
                  <a:cubicBezTo>
                    <a:pt x="25478" y="18751"/>
                    <a:pt x="25765" y="18322"/>
                    <a:pt x="26194" y="17892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1"/>
            <p:cNvSpPr/>
            <p:nvPr/>
          </p:nvSpPr>
          <p:spPr>
            <a:xfrm>
              <a:off x="-1119683" y="2909563"/>
              <a:ext cx="129616" cy="237472"/>
            </a:xfrm>
            <a:custGeom>
              <a:avLst/>
              <a:gdLst/>
              <a:ahLst/>
              <a:cxnLst/>
              <a:rect l="l" t="t" r="r" b="b"/>
              <a:pathLst>
                <a:path w="18751" h="34354" extrusionOk="0">
                  <a:moveTo>
                    <a:pt x="1574" y="1"/>
                  </a:moveTo>
                  <a:lnTo>
                    <a:pt x="0" y="860"/>
                  </a:lnTo>
                  <a:lnTo>
                    <a:pt x="17033" y="34353"/>
                  </a:lnTo>
                  <a:cubicBezTo>
                    <a:pt x="17606" y="34067"/>
                    <a:pt x="18178" y="33781"/>
                    <a:pt x="18751" y="33638"/>
                  </a:cubicBezTo>
                  <a:lnTo>
                    <a:pt x="1574" y="1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1"/>
            <p:cNvSpPr/>
            <p:nvPr/>
          </p:nvSpPr>
          <p:spPr>
            <a:xfrm>
              <a:off x="-1009864" y="3181618"/>
              <a:ext cx="154785" cy="131683"/>
            </a:xfrm>
            <a:custGeom>
              <a:avLst/>
              <a:gdLst/>
              <a:ahLst/>
              <a:cxnLst/>
              <a:rect l="l" t="t" r="r" b="b"/>
              <a:pathLst>
                <a:path w="22392" h="19050" extrusionOk="0">
                  <a:moveTo>
                    <a:pt x="9676" y="1"/>
                  </a:moveTo>
                  <a:cubicBezTo>
                    <a:pt x="4861" y="1"/>
                    <a:pt x="239" y="3618"/>
                    <a:pt x="144" y="9310"/>
                  </a:cubicBezTo>
                  <a:cubicBezTo>
                    <a:pt x="1" y="14606"/>
                    <a:pt x="4152" y="18900"/>
                    <a:pt x="9305" y="19043"/>
                  </a:cubicBezTo>
                  <a:cubicBezTo>
                    <a:pt x="9423" y="19047"/>
                    <a:pt x="9541" y="19049"/>
                    <a:pt x="9659" y="19049"/>
                  </a:cubicBezTo>
                  <a:cubicBezTo>
                    <a:pt x="18017" y="19049"/>
                    <a:pt x="22392" y="9082"/>
                    <a:pt x="16605" y="3012"/>
                  </a:cubicBezTo>
                  <a:cubicBezTo>
                    <a:pt x="14626" y="937"/>
                    <a:pt x="12126" y="1"/>
                    <a:pt x="9676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1"/>
            <p:cNvSpPr/>
            <p:nvPr/>
          </p:nvSpPr>
          <p:spPr>
            <a:xfrm>
              <a:off x="-1071268" y="3122240"/>
              <a:ext cx="295903" cy="251656"/>
            </a:xfrm>
            <a:custGeom>
              <a:avLst/>
              <a:gdLst/>
              <a:ahLst/>
              <a:cxnLst/>
              <a:rect l="l" t="t" r="r" b="b"/>
              <a:pathLst>
                <a:path w="42807" h="36406" extrusionOk="0">
                  <a:moveTo>
                    <a:pt x="18506" y="3592"/>
                  </a:moveTo>
                  <a:cubicBezTo>
                    <a:pt x="22199" y="3592"/>
                    <a:pt x="25953" y="5006"/>
                    <a:pt x="28923" y="8167"/>
                  </a:cubicBezTo>
                  <a:cubicBezTo>
                    <a:pt x="37858" y="17386"/>
                    <a:pt x="31193" y="32790"/>
                    <a:pt x="18537" y="32790"/>
                  </a:cubicBezTo>
                  <a:cubicBezTo>
                    <a:pt x="18421" y="32790"/>
                    <a:pt x="18304" y="32789"/>
                    <a:pt x="18188" y="32786"/>
                  </a:cubicBezTo>
                  <a:cubicBezTo>
                    <a:pt x="10029" y="32643"/>
                    <a:pt x="3588" y="25916"/>
                    <a:pt x="3874" y="17757"/>
                  </a:cubicBezTo>
                  <a:cubicBezTo>
                    <a:pt x="4065" y="9185"/>
                    <a:pt x="11163" y="3592"/>
                    <a:pt x="18506" y="3592"/>
                  </a:cubicBezTo>
                  <a:close/>
                  <a:moveTo>
                    <a:pt x="18519" y="1"/>
                  </a:moveTo>
                  <a:cubicBezTo>
                    <a:pt x="8598" y="1"/>
                    <a:pt x="577" y="7911"/>
                    <a:pt x="296" y="17757"/>
                  </a:cubicBezTo>
                  <a:cubicBezTo>
                    <a:pt x="1" y="28873"/>
                    <a:pt x="9103" y="36406"/>
                    <a:pt x="18635" y="36406"/>
                  </a:cubicBezTo>
                  <a:cubicBezTo>
                    <a:pt x="22973" y="36406"/>
                    <a:pt x="27399" y="34846"/>
                    <a:pt x="31070" y="31355"/>
                  </a:cubicBezTo>
                  <a:cubicBezTo>
                    <a:pt x="42807" y="20190"/>
                    <a:pt x="35221" y="437"/>
                    <a:pt x="19046" y="8"/>
                  </a:cubicBezTo>
                  <a:cubicBezTo>
                    <a:pt x="18870" y="3"/>
                    <a:pt x="18694" y="1"/>
                    <a:pt x="18519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1"/>
            <p:cNvSpPr/>
            <p:nvPr/>
          </p:nvSpPr>
          <p:spPr>
            <a:xfrm>
              <a:off x="-1625277" y="3191005"/>
              <a:ext cx="94715" cy="80710"/>
            </a:xfrm>
            <a:custGeom>
              <a:avLst/>
              <a:gdLst/>
              <a:ahLst/>
              <a:cxnLst/>
              <a:rect l="l" t="t" r="r" b="b"/>
              <a:pathLst>
                <a:path w="13702" h="11676" extrusionOk="0">
                  <a:moveTo>
                    <a:pt x="6007" y="0"/>
                  </a:moveTo>
                  <a:cubicBezTo>
                    <a:pt x="3070" y="0"/>
                    <a:pt x="239" y="2227"/>
                    <a:pt x="143" y="5662"/>
                  </a:cubicBezTo>
                  <a:cubicBezTo>
                    <a:pt x="0" y="8811"/>
                    <a:pt x="2577" y="11530"/>
                    <a:pt x="5726" y="11673"/>
                  </a:cubicBezTo>
                  <a:cubicBezTo>
                    <a:pt x="5785" y="11675"/>
                    <a:pt x="5844" y="11676"/>
                    <a:pt x="5903" y="11676"/>
                  </a:cubicBezTo>
                  <a:cubicBezTo>
                    <a:pt x="11082" y="11676"/>
                    <a:pt x="13701" y="5477"/>
                    <a:pt x="10163" y="1797"/>
                  </a:cubicBezTo>
                  <a:cubicBezTo>
                    <a:pt x="8970" y="557"/>
                    <a:pt x="7475" y="0"/>
                    <a:pt x="6007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1"/>
            <p:cNvSpPr/>
            <p:nvPr/>
          </p:nvSpPr>
          <p:spPr>
            <a:xfrm>
              <a:off x="-1597572" y="3643898"/>
              <a:ext cx="155061" cy="132416"/>
            </a:xfrm>
            <a:custGeom>
              <a:avLst/>
              <a:gdLst/>
              <a:ahLst/>
              <a:cxnLst/>
              <a:rect l="l" t="t" r="r" b="b"/>
              <a:pathLst>
                <a:path w="22432" h="19156" extrusionOk="0">
                  <a:moveTo>
                    <a:pt x="9739" y="1"/>
                  </a:moveTo>
                  <a:cubicBezTo>
                    <a:pt x="4901" y="1"/>
                    <a:pt x="238" y="3656"/>
                    <a:pt x="143" y="9278"/>
                  </a:cubicBezTo>
                  <a:cubicBezTo>
                    <a:pt x="0" y="14574"/>
                    <a:pt x="4151" y="19011"/>
                    <a:pt x="9447" y="19154"/>
                  </a:cubicBezTo>
                  <a:cubicBezTo>
                    <a:pt x="9506" y="19155"/>
                    <a:pt x="9565" y="19156"/>
                    <a:pt x="9623" y="19156"/>
                  </a:cubicBezTo>
                  <a:cubicBezTo>
                    <a:pt x="17955" y="19156"/>
                    <a:pt x="22431" y="9092"/>
                    <a:pt x="16604" y="2980"/>
                  </a:cubicBezTo>
                  <a:cubicBezTo>
                    <a:pt x="14642" y="923"/>
                    <a:pt x="12168" y="1"/>
                    <a:pt x="9739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1"/>
            <p:cNvSpPr/>
            <p:nvPr/>
          </p:nvSpPr>
          <p:spPr>
            <a:xfrm>
              <a:off x="-1644142" y="3599133"/>
              <a:ext cx="262267" cy="222693"/>
            </a:xfrm>
            <a:custGeom>
              <a:avLst/>
              <a:gdLst/>
              <a:ahLst/>
              <a:cxnLst/>
              <a:rect l="l" t="t" r="r" b="b"/>
              <a:pathLst>
                <a:path w="37941" h="32216" extrusionOk="0">
                  <a:moveTo>
                    <a:pt x="16471" y="3497"/>
                  </a:moveTo>
                  <a:cubicBezTo>
                    <a:pt x="19655" y="3497"/>
                    <a:pt x="22900" y="4721"/>
                    <a:pt x="25488" y="7452"/>
                  </a:cubicBezTo>
                  <a:cubicBezTo>
                    <a:pt x="33176" y="15425"/>
                    <a:pt x="27269" y="28637"/>
                    <a:pt x="16219" y="28637"/>
                  </a:cubicBezTo>
                  <a:cubicBezTo>
                    <a:pt x="16160" y="28637"/>
                    <a:pt x="16100" y="28637"/>
                    <a:pt x="16041" y="28636"/>
                  </a:cubicBezTo>
                  <a:cubicBezTo>
                    <a:pt x="9170" y="28350"/>
                    <a:pt x="3731" y="22625"/>
                    <a:pt x="3874" y="15754"/>
                  </a:cubicBezTo>
                  <a:cubicBezTo>
                    <a:pt x="4065" y="8327"/>
                    <a:pt x="10146" y="3497"/>
                    <a:pt x="16471" y="3497"/>
                  </a:cubicBezTo>
                  <a:close/>
                  <a:moveTo>
                    <a:pt x="16367" y="1"/>
                  </a:moveTo>
                  <a:cubicBezTo>
                    <a:pt x="7596" y="1"/>
                    <a:pt x="577" y="6912"/>
                    <a:pt x="296" y="15611"/>
                  </a:cubicBezTo>
                  <a:cubicBezTo>
                    <a:pt x="0" y="25477"/>
                    <a:pt x="8069" y="32215"/>
                    <a:pt x="16534" y="32215"/>
                  </a:cubicBezTo>
                  <a:cubicBezTo>
                    <a:pt x="20349" y="32215"/>
                    <a:pt x="24245" y="30846"/>
                    <a:pt x="27492" y="27777"/>
                  </a:cubicBezTo>
                  <a:cubicBezTo>
                    <a:pt x="37940" y="17901"/>
                    <a:pt x="31213" y="296"/>
                    <a:pt x="16900" y="9"/>
                  </a:cubicBezTo>
                  <a:cubicBezTo>
                    <a:pt x="16721" y="4"/>
                    <a:pt x="16544" y="1"/>
                    <a:pt x="16367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1"/>
            <p:cNvSpPr/>
            <p:nvPr/>
          </p:nvSpPr>
          <p:spPr>
            <a:xfrm>
              <a:off x="-1392768" y="3348790"/>
              <a:ext cx="155075" cy="132679"/>
            </a:xfrm>
            <a:custGeom>
              <a:avLst/>
              <a:gdLst/>
              <a:ahLst/>
              <a:cxnLst/>
              <a:rect l="l" t="t" r="r" b="b"/>
              <a:pathLst>
                <a:path w="22434" h="19194" extrusionOk="0">
                  <a:moveTo>
                    <a:pt x="9830" y="1"/>
                  </a:moveTo>
                  <a:cubicBezTo>
                    <a:pt x="5055" y="1"/>
                    <a:pt x="477" y="3584"/>
                    <a:pt x="287" y="9173"/>
                  </a:cubicBezTo>
                  <a:cubicBezTo>
                    <a:pt x="1" y="14469"/>
                    <a:pt x="4295" y="18906"/>
                    <a:pt x="9591" y="19192"/>
                  </a:cubicBezTo>
                  <a:cubicBezTo>
                    <a:pt x="9650" y="19193"/>
                    <a:pt x="9709" y="19194"/>
                    <a:pt x="9767" y="19194"/>
                  </a:cubicBezTo>
                  <a:cubicBezTo>
                    <a:pt x="18097" y="19194"/>
                    <a:pt x="22433" y="9130"/>
                    <a:pt x="16748" y="3018"/>
                  </a:cubicBezTo>
                  <a:cubicBezTo>
                    <a:pt x="14763" y="936"/>
                    <a:pt x="12271" y="1"/>
                    <a:pt x="9830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1"/>
            <p:cNvSpPr/>
            <p:nvPr/>
          </p:nvSpPr>
          <p:spPr>
            <a:xfrm>
              <a:off x="-1431727" y="3309278"/>
              <a:ext cx="246749" cy="210161"/>
            </a:xfrm>
            <a:custGeom>
              <a:avLst/>
              <a:gdLst/>
              <a:ahLst/>
              <a:cxnLst/>
              <a:rect l="l" t="t" r="r" b="b"/>
              <a:pathLst>
                <a:path w="35696" h="30403" extrusionOk="0">
                  <a:moveTo>
                    <a:pt x="15483" y="1762"/>
                  </a:moveTo>
                  <a:cubicBezTo>
                    <a:pt x="18892" y="1762"/>
                    <a:pt x="22361" y="3080"/>
                    <a:pt x="25103" y="6014"/>
                  </a:cubicBezTo>
                  <a:cubicBezTo>
                    <a:pt x="33323" y="14518"/>
                    <a:pt x="27090" y="28634"/>
                    <a:pt x="15434" y="28634"/>
                  </a:cubicBezTo>
                  <a:cubicBezTo>
                    <a:pt x="15318" y="28634"/>
                    <a:pt x="15201" y="28632"/>
                    <a:pt x="15084" y="28630"/>
                  </a:cubicBezTo>
                  <a:cubicBezTo>
                    <a:pt x="7641" y="28487"/>
                    <a:pt x="1772" y="22332"/>
                    <a:pt x="2059" y="14889"/>
                  </a:cubicBezTo>
                  <a:cubicBezTo>
                    <a:pt x="2249" y="6906"/>
                    <a:pt x="8748" y="1762"/>
                    <a:pt x="15483" y="1762"/>
                  </a:cubicBezTo>
                  <a:close/>
                  <a:moveTo>
                    <a:pt x="15534" y="0"/>
                  </a:moveTo>
                  <a:cubicBezTo>
                    <a:pt x="7349" y="0"/>
                    <a:pt x="481" y="6532"/>
                    <a:pt x="198" y="14746"/>
                  </a:cubicBezTo>
                  <a:cubicBezTo>
                    <a:pt x="1" y="24097"/>
                    <a:pt x="7589" y="30402"/>
                    <a:pt x="15513" y="30402"/>
                  </a:cubicBezTo>
                  <a:cubicBezTo>
                    <a:pt x="19112" y="30402"/>
                    <a:pt x="22779" y="29102"/>
                    <a:pt x="25819" y="26196"/>
                  </a:cubicBezTo>
                  <a:cubicBezTo>
                    <a:pt x="35695" y="16893"/>
                    <a:pt x="29397" y="289"/>
                    <a:pt x="15799" y="3"/>
                  </a:cubicBezTo>
                  <a:cubicBezTo>
                    <a:pt x="15711" y="1"/>
                    <a:pt x="15622" y="0"/>
                    <a:pt x="15534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1"/>
            <p:cNvSpPr/>
            <p:nvPr/>
          </p:nvSpPr>
          <p:spPr>
            <a:xfrm>
              <a:off x="-1456087" y="2405317"/>
              <a:ext cx="178101" cy="160453"/>
            </a:xfrm>
            <a:custGeom>
              <a:avLst/>
              <a:gdLst/>
              <a:ahLst/>
              <a:cxnLst/>
              <a:rect l="l" t="t" r="r" b="b"/>
              <a:pathLst>
                <a:path w="25765" h="23212" extrusionOk="0">
                  <a:moveTo>
                    <a:pt x="12937" y="1"/>
                  </a:moveTo>
                  <a:cubicBezTo>
                    <a:pt x="10020" y="1"/>
                    <a:pt x="7102" y="1075"/>
                    <a:pt x="4867" y="3241"/>
                  </a:cubicBezTo>
                  <a:cubicBezTo>
                    <a:pt x="287" y="7678"/>
                    <a:pt x="0" y="14978"/>
                    <a:pt x="4581" y="19559"/>
                  </a:cubicBezTo>
                  <a:cubicBezTo>
                    <a:pt x="6869" y="21994"/>
                    <a:pt x="9918" y="23212"/>
                    <a:pt x="12962" y="23212"/>
                  </a:cubicBezTo>
                  <a:cubicBezTo>
                    <a:pt x="15823" y="23212"/>
                    <a:pt x="18679" y="22137"/>
                    <a:pt x="20898" y="19988"/>
                  </a:cubicBezTo>
                  <a:cubicBezTo>
                    <a:pt x="25621" y="15551"/>
                    <a:pt x="25764" y="8251"/>
                    <a:pt x="21327" y="3527"/>
                  </a:cubicBezTo>
                  <a:cubicBezTo>
                    <a:pt x="19056" y="1183"/>
                    <a:pt x="15997" y="1"/>
                    <a:pt x="12937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1"/>
            <p:cNvSpPr/>
            <p:nvPr/>
          </p:nvSpPr>
          <p:spPr>
            <a:xfrm>
              <a:off x="-1186969" y="2846728"/>
              <a:ext cx="145453" cy="131994"/>
            </a:xfrm>
            <a:custGeom>
              <a:avLst/>
              <a:gdLst/>
              <a:ahLst/>
              <a:cxnLst/>
              <a:rect l="l" t="t" r="r" b="b"/>
              <a:pathLst>
                <a:path w="21042" h="19095" extrusionOk="0">
                  <a:moveTo>
                    <a:pt x="10596" y="1"/>
                  </a:moveTo>
                  <a:cubicBezTo>
                    <a:pt x="8209" y="1"/>
                    <a:pt x="5834" y="895"/>
                    <a:pt x="4009" y="2650"/>
                  </a:cubicBezTo>
                  <a:cubicBezTo>
                    <a:pt x="144" y="6371"/>
                    <a:pt x="1" y="12383"/>
                    <a:pt x="3722" y="16105"/>
                  </a:cubicBezTo>
                  <a:cubicBezTo>
                    <a:pt x="5562" y="18092"/>
                    <a:pt x="8045" y="19095"/>
                    <a:pt x="10549" y="19095"/>
                  </a:cubicBezTo>
                  <a:cubicBezTo>
                    <a:pt x="12915" y="19095"/>
                    <a:pt x="15299" y="18199"/>
                    <a:pt x="17177" y="16391"/>
                  </a:cubicBezTo>
                  <a:cubicBezTo>
                    <a:pt x="20898" y="12812"/>
                    <a:pt x="21042" y="6801"/>
                    <a:pt x="17463" y="2936"/>
                  </a:cubicBezTo>
                  <a:cubicBezTo>
                    <a:pt x="15567" y="967"/>
                    <a:pt x="13075" y="1"/>
                    <a:pt x="10596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1"/>
            <p:cNvSpPr/>
            <p:nvPr/>
          </p:nvSpPr>
          <p:spPr>
            <a:xfrm>
              <a:off x="-1541180" y="2802965"/>
              <a:ext cx="76915" cy="66063"/>
            </a:xfrm>
            <a:custGeom>
              <a:avLst/>
              <a:gdLst/>
              <a:ahLst/>
              <a:cxnLst/>
              <a:rect l="l" t="t" r="r" b="b"/>
              <a:pathLst>
                <a:path w="11127" h="9557" extrusionOk="0">
                  <a:moveTo>
                    <a:pt x="4805" y="0"/>
                  </a:moveTo>
                  <a:cubicBezTo>
                    <a:pt x="2392" y="0"/>
                    <a:pt x="96" y="1840"/>
                    <a:pt x="1" y="4687"/>
                  </a:cubicBezTo>
                  <a:cubicBezTo>
                    <a:pt x="1" y="7263"/>
                    <a:pt x="2005" y="9553"/>
                    <a:pt x="4724" y="9553"/>
                  </a:cubicBezTo>
                  <a:cubicBezTo>
                    <a:pt x="4783" y="9555"/>
                    <a:pt x="4841" y="9556"/>
                    <a:pt x="4899" y="9556"/>
                  </a:cubicBezTo>
                  <a:cubicBezTo>
                    <a:pt x="9076" y="9556"/>
                    <a:pt x="11126" y="4503"/>
                    <a:pt x="8303" y="1538"/>
                  </a:cubicBezTo>
                  <a:cubicBezTo>
                    <a:pt x="7289" y="476"/>
                    <a:pt x="6032" y="0"/>
                    <a:pt x="4805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1"/>
            <p:cNvSpPr/>
            <p:nvPr/>
          </p:nvSpPr>
          <p:spPr>
            <a:xfrm>
              <a:off x="-1581127" y="2764096"/>
              <a:ext cx="169571" cy="144319"/>
            </a:xfrm>
            <a:custGeom>
              <a:avLst/>
              <a:gdLst/>
              <a:ahLst/>
              <a:cxnLst/>
              <a:rect l="l" t="t" r="r" b="b"/>
              <a:pathLst>
                <a:path w="24531" h="20878" extrusionOk="0">
                  <a:moveTo>
                    <a:pt x="10631" y="1832"/>
                  </a:moveTo>
                  <a:cubicBezTo>
                    <a:pt x="12866" y="1832"/>
                    <a:pt x="15145" y="2688"/>
                    <a:pt x="16944" y="4584"/>
                  </a:cubicBezTo>
                  <a:cubicBezTo>
                    <a:pt x="22018" y="10081"/>
                    <a:pt x="18210" y="19048"/>
                    <a:pt x="10712" y="19048"/>
                  </a:cubicBezTo>
                  <a:cubicBezTo>
                    <a:pt x="10596" y="19048"/>
                    <a:pt x="10478" y="19045"/>
                    <a:pt x="10360" y="19041"/>
                  </a:cubicBezTo>
                  <a:cubicBezTo>
                    <a:pt x="5493" y="18898"/>
                    <a:pt x="1772" y="14890"/>
                    <a:pt x="1915" y="10167"/>
                  </a:cubicBezTo>
                  <a:cubicBezTo>
                    <a:pt x="2104" y="5063"/>
                    <a:pt x="6286" y="1832"/>
                    <a:pt x="10631" y="1832"/>
                  </a:cubicBezTo>
                  <a:close/>
                  <a:moveTo>
                    <a:pt x="10665" y="1"/>
                  </a:moveTo>
                  <a:cubicBezTo>
                    <a:pt x="4921" y="1"/>
                    <a:pt x="338" y="4529"/>
                    <a:pt x="197" y="10167"/>
                  </a:cubicBezTo>
                  <a:cubicBezTo>
                    <a:pt x="0" y="16575"/>
                    <a:pt x="5167" y="20878"/>
                    <a:pt x="10601" y="20878"/>
                  </a:cubicBezTo>
                  <a:cubicBezTo>
                    <a:pt x="13056" y="20878"/>
                    <a:pt x="15566" y="19999"/>
                    <a:pt x="17660" y="18039"/>
                  </a:cubicBezTo>
                  <a:cubicBezTo>
                    <a:pt x="24530" y="11598"/>
                    <a:pt x="20093" y="290"/>
                    <a:pt x="10933" y="4"/>
                  </a:cubicBezTo>
                  <a:cubicBezTo>
                    <a:pt x="10843" y="2"/>
                    <a:pt x="10754" y="1"/>
                    <a:pt x="10665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1"/>
            <p:cNvSpPr/>
            <p:nvPr/>
          </p:nvSpPr>
          <p:spPr>
            <a:xfrm>
              <a:off x="-1132547" y="3555916"/>
              <a:ext cx="77876" cy="66063"/>
            </a:xfrm>
            <a:custGeom>
              <a:avLst/>
              <a:gdLst/>
              <a:ahLst/>
              <a:cxnLst/>
              <a:rect l="l" t="t" r="r" b="b"/>
              <a:pathLst>
                <a:path w="11266" h="9557" extrusionOk="0">
                  <a:moveTo>
                    <a:pt x="4906" y="0"/>
                  </a:moveTo>
                  <a:cubicBezTo>
                    <a:pt x="2534" y="0"/>
                    <a:pt x="238" y="1840"/>
                    <a:pt x="143" y="4687"/>
                  </a:cubicBezTo>
                  <a:cubicBezTo>
                    <a:pt x="0" y="7406"/>
                    <a:pt x="2147" y="9553"/>
                    <a:pt x="4724" y="9553"/>
                  </a:cubicBezTo>
                  <a:cubicBezTo>
                    <a:pt x="4784" y="9555"/>
                    <a:pt x="4844" y="9556"/>
                    <a:pt x="4903" y="9556"/>
                  </a:cubicBezTo>
                  <a:cubicBezTo>
                    <a:pt x="9081" y="9556"/>
                    <a:pt x="11266" y="4643"/>
                    <a:pt x="8302" y="1538"/>
                  </a:cubicBezTo>
                  <a:cubicBezTo>
                    <a:pt x="7337" y="476"/>
                    <a:pt x="6112" y="0"/>
                    <a:pt x="4906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5" name="Google Shape;265;p21"/>
          <p:cNvSpPr/>
          <p:nvPr/>
        </p:nvSpPr>
        <p:spPr>
          <a:xfrm rot="9899950">
            <a:off x="5717720" y="-48455"/>
            <a:ext cx="3689208" cy="1271853"/>
          </a:xfrm>
          <a:custGeom>
            <a:avLst/>
            <a:gdLst/>
            <a:ahLst/>
            <a:cxnLst/>
            <a:rect l="l" t="t" r="r" b="b"/>
            <a:pathLst>
              <a:path w="286109" h="98636" extrusionOk="0">
                <a:moveTo>
                  <a:pt x="55426" y="1"/>
                </a:moveTo>
                <a:cubicBezTo>
                  <a:pt x="55339" y="1"/>
                  <a:pt x="55253" y="3"/>
                  <a:pt x="55166" y="7"/>
                </a:cubicBezTo>
                <a:cubicBezTo>
                  <a:pt x="48713" y="343"/>
                  <a:pt x="48645" y="10023"/>
                  <a:pt x="55300" y="10225"/>
                </a:cubicBezTo>
                <a:lnTo>
                  <a:pt x="54561" y="20845"/>
                </a:lnTo>
                <a:lnTo>
                  <a:pt x="54359" y="20845"/>
                </a:lnTo>
                <a:cubicBezTo>
                  <a:pt x="50595" y="21316"/>
                  <a:pt x="47906" y="24744"/>
                  <a:pt x="48242" y="28508"/>
                </a:cubicBezTo>
                <a:cubicBezTo>
                  <a:pt x="48627" y="32106"/>
                  <a:pt x="51654" y="34844"/>
                  <a:pt x="55208" y="34844"/>
                </a:cubicBezTo>
                <a:cubicBezTo>
                  <a:pt x="55372" y="34844"/>
                  <a:pt x="55537" y="34839"/>
                  <a:pt x="55703" y="34827"/>
                </a:cubicBezTo>
                <a:lnTo>
                  <a:pt x="58325" y="49749"/>
                </a:lnTo>
                <a:cubicBezTo>
                  <a:pt x="56107" y="50153"/>
                  <a:pt x="54561" y="52304"/>
                  <a:pt x="54897" y="54589"/>
                </a:cubicBezTo>
                <a:cubicBezTo>
                  <a:pt x="54964" y="54992"/>
                  <a:pt x="55031" y="55329"/>
                  <a:pt x="55166" y="55665"/>
                </a:cubicBezTo>
                <a:lnTo>
                  <a:pt x="45486" y="59765"/>
                </a:lnTo>
                <a:cubicBezTo>
                  <a:pt x="44175" y="57440"/>
                  <a:pt x="41753" y="56067"/>
                  <a:pt x="39159" y="56067"/>
                </a:cubicBezTo>
                <a:cubicBezTo>
                  <a:pt x="38828" y="56067"/>
                  <a:pt x="38494" y="56089"/>
                  <a:pt x="38159" y="56135"/>
                </a:cubicBezTo>
                <a:cubicBezTo>
                  <a:pt x="37420" y="56270"/>
                  <a:pt x="36613" y="56471"/>
                  <a:pt x="35941" y="56807"/>
                </a:cubicBezTo>
                <a:lnTo>
                  <a:pt x="23707" y="36104"/>
                </a:lnTo>
                <a:cubicBezTo>
                  <a:pt x="27001" y="33818"/>
                  <a:pt x="26597" y="28777"/>
                  <a:pt x="22900" y="27097"/>
                </a:cubicBezTo>
                <a:cubicBezTo>
                  <a:pt x="22205" y="26793"/>
                  <a:pt x="21498" y="26654"/>
                  <a:pt x="20812" y="26654"/>
                </a:cubicBezTo>
                <a:cubicBezTo>
                  <a:pt x="17848" y="26654"/>
                  <a:pt x="15271" y="29254"/>
                  <a:pt x="15708" y="32474"/>
                </a:cubicBezTo>
                <a:cubicBezTo>
                  <a:pt x="15775" y="33348"/>
                  <a:pt x="16111" y="34155"/>
                  <a:pt x="16649" y="34827"/>
                </a:cubicBezTo>
                <a:lnTo>
                  <a:pt x="8179" y="40742"/>
                </a:lnTo>
                <a:cubicBezTo>
                  <a:pt x="7308" y="39708"/>
                  <a:pt x="6256" y="39276"/>
                  <a:pt x="5240" y="39276"/>
                </a:cubicBezTo>
                <a:cubicBezTo>
                  <a:pt x="2490" y="39276"/>
                  <a:pt x="1" y="42436"/>
                  <a:pt x="2062" y="45380"/>
                </a:cubicBezTo>
                <a:cubicBezTo>
                  <a:pt x="2876" y="46551"/>
                  <a:pt x="3989" y="47042"/>
                  <a:pt x="5089" y="47042"/>
                </a:cubicBezTo>
                <a:cubicBezTo>
                  <a:pt x="7714" y="47042"/>
                  <a:pt x="10268" y="44244"/>
                  <a:pt x="8515" y="41213"/>
                </a:cubicBezTo>
                <a:lnTo>
                  <a:pt x="16985" y="35297"/>
                </a:lnTo>
                <a:cubicBezTo>
                  <a:pt x="17983" y="36353"/>
                  <a:pt x="19390" y="36949"/>
                  <a:pt x="20849" y="36949"/>
                </a:cubicBezTo>
                <a:cubicBezTo>
                  <a:pt x="21062" y="36949"/>
                  <a:pt x="21275" y="36936"/>
                  <a:pt x="21489" y="36910"/>
                </a:cubicBezTo>
                <a:cubicBezTo>
                  <a:pt x="22026" y="36776"/>
                  <a:pt x="22631" y="36642"/>
                  <a:pt x="23169" y="36373"/>
                </a:cubicBezTo>
                <a:lnTo>
                  <a:pt x="35403" y="57143"/>
                </a:lnTo>
                <a:cubicBezTo>
                  <a:pt x="31908" y="59227"/>
                  <a:pt x="30832" y="63798"/>
                  <a:pt x="33050" y="67226"/>
                </a:cubicBezTo>
                <a:lnTo>
                  <a:pt x="22497" y="75629"/>
                </a:lnTo>
                <a:cubicBezTo>
                  <a:pt x="21572" y="74125"/>
                  <a:pt x="19962" y="73329"/>
                  <a:pt x="18338" y="73329"/>
                </a:cubicBezTo>
                <a:cubicBezTo>
                  <a:pt x="17130" y="73329"/>
                  <a:pt x="15915" y="73770"/>
                  <a:pt x="14968" y="74688"/>
                </a:cubicBezTo>
                <a:cubicBezTo>
                  <a:pt x="12683" y="76771"/>
                  <a:pt x="12885" y="80468"/>
                  <a:pt x="15372" y="82283"/>
                </a:cubicBezTo>
                <a:lnTo>
                  <a:pt x="10734" y="86989"/>
                </a:lnTo>
                <a:cubicBezTo>
                  <a:pt x="10599" y="86955"/>
                  <a:pt x="10448" y="86938"/>
                  <a:pt x="10297" y="86938"/>
                </a:cubicBezTo>
                <a:cubicBezTo>
                  <a:pt x="10145" y="86938"/>
                  <a:pt x="9994" y="86955"/>
                  <a:pt x="9860" y="86989"/>
                </a:cubicBezTo>
                <a:lnTo>
                  <a:pt x="9860" y="86921"/>
                </a:lnTo>
                <a:cubicBezTo>
                  <a:pt x="7574" y="87190"/>
                  <a:pt x="6768" y="90081"/>
                  <a:pt x="8582" y="91492"/>
                </a:cubicBezTo>
                <a:cubicBezTo>
                  <a:pt x="9051" y="91839"/>
                  <a:pt x="9569" y="91994"/>
                  <a:pt x="10073" y="91994"/>
                </a:cubicBezTo>
                <a:cubicBezTo>
                  <a:pt x="11524" y="91994"/>
                  <a:pt x="12865" y="90718"/>
                  <a:pt x="12616" y="89072"/>
                </a:cubicBezTo>
                <a:cubicBezTo>
                  <a:pt x="12481" y="88266"/>
                  <a:pt x="12011" y="87594"/>
                  <a:pt x="11338" y="87190"/>
                </a:cubicBezTo>
                <a:lnTo>
                  <a:pt x="15842" y="82619"/>
                </a:lnTo>
                <a:cubicBezTo>
                  <a:pt x="16595" y="83050"/>
                  <a:pt x="17434" y="83265"/>
                  <a:pt x="18290" y="83265"/>
                </a:cubicBezTo>
                <a:cubicBezTo>
                  <a:pt x="18504" y="83265"/>
                  <a:pt x="18719" y="83251"/>
                  <a:pt x="18934" y="83224"/>
                </a:cubicBezTo>
                <a:cubicBezTo>
                  <a:pt x="19674" y="83090"/>
                  <a:pt x="20413" y="82821"/>
                  <a:pt x="21018" y="82418"/>
                </a:cubicBezTo>
                <a:lnTo>
                  <a:pt x="25186" y="87123"/>
                </a:lnTo>
                <a:cubicBezTo>
                  <a:pt x="23918" y="88887"/>
                  <a:pt x="25362" y="91102"/>
                  <a:pt x="27182" y="91102"/>
                </a:cubicBezTo>
                <a:cubicBezTo>
                  <a:pt x="27582" y="91102"/>
                  <a:pt x="28001" y="90995"/>
                  <a:pt x="28412" y="90753"/>
                </a:cubicBezTo>
                <a:cubicBezTo>
                  <a:pt x="30658" y="89406"/>
                  <a:pt x="29658" y="86159"/>
                  <a:pt x="27223" y="86159"/>
                </a:cubicBezTo>
                <a:cubicBezTo>
                  <a:pt x="27108" y="86159"/>
                  <a:pt x="26988" y="86167"/>
                  <a:pt x="26866" y="86182"/>
                </a:cubicBezTo>
                <a:cubicBezTo>
                  <a:pt x="26463" y="86249"/>
                  <a:pt x="25992" y="86384"/>
                  <a:pt x="25656" y="86720"/>
                </a:cubicBezTo>
                <a:lnTo>
                  <a:pt x="21556" y="82082"/>
                </a:lnTo>
                <a:cubicBezTo>
                  <a:pt x="22833" y="80939"/>
                  <a:pt x="23438" y="79258"/>
                  <a:pt x="23236" y="77645"/>
                </a:cubicBezTo>
                <a:cubicBezTo>
                  <a:pt x="23169" y="77107"/>
                  <a:pt x="23035" y="76637"/>
                  <a:pt x="22833" y="76234"/>
                </a:cubicBezTo>
                <a:lnTo>
                  <a:pt x="33386" y="67764"/>
                </a:lnTo>
                <a:cubicBezTo>
                  <a:pt x="34804" y="69536"/>
                  <a:pt x="36947" y="70581"/>
                  <a:pt x="39179" y="70581"/>
                </a:cubicBezTo>
                <a:cubicBezTo>
                  <a:pt x="39488" y="70581"/>
                  <a:pt x="39798" y="70561"/>
                  <a:pt x="40108" y="70520"/>
                </a:cubicBezTo>
                <a:cubicBezTo>
                  <a:pt x="45015" y="69915"/>
                  <a:pt x="47839" y="64672"/>
                  <a:pt x="45755" y="60303"/>
                </a:cubicBezTo>
                <a:lnTo>
                  <a:pt x="55434" y="56270"/>
                </a:lnTo>
                <a:cubicBezTo>
                  <a:pt x="56219" y="57598"/>
                  <a:pt x="57709" y="58384"/>
                  <a:pt x="59271" y="58384"/>
                </a:cubicBezTo>
                <a:cubicBezTo>
                  <a:pt x="59448" y="58384"/>
                  <a:pt x="59626" y="58374"/>
                  <a:pt x="59804" y="58353"/>
                </a:cubicBezTo>
                <a:cubicBezTo>
                  <a:pt x="60543" y="58219"/>
                  <a:pt x="61283" y="57950"/>
                  <a:pt x="61888" y="57480"/>
                </a:cubicBezTo>
                <a:lnTo>
                  <a:pt x="70492" y="67361"/>
                </a:lnTo>
                <a:cubicBezTo>
                  <a:pt x="67467" y="69713"/>
                  <a:pt x="66996" y="74083"/>
                  <a:pt x="69282" y="77175"/>
                </a:cubicBezTo>
                <a:cubicBezTo>
                  <a:pt x="70672" y="78963"/>
                  <a:pt x="72767" y="79905"/>
                  <a:pt x="74887" y="79905"/>
                </a:cubicBezTo>
                <a:cubicBezTo>
                  <a:pt x="76353" y="79905"/>
                  <a:pt x="77831" y="79454"/>
                  <a:pt x="79096" y="78519"/>
                </a:cubicBezTo>
                <a:cubicBezTo>
                  <a:pt x="82188" y="76301"/>
                  <a:pt x="82927" y="71932"/>
                  <a:pt x="80709" y="68772"/>
                </a:cubicBezTo>
                <a:cubicBezTo>
                  <a:pt x="79330" y="66808"/>
                  <a:pt x="77145" y="65753"/>
                  <a:pt x="74931" y="65753"/>
                </a:cubicBezTo>
                <a:cubicBezTo>
                  <a:pt x="73583" y="65753"/>
                  <a:pt x="72224" y="66144"/>
                  <a:pt x="71029" y="66957"/>
                </a:cubicBezTo>
                <a:lnTo>
                  <a:pt x="62358" y="57076"/>
                </a:lnTo>
                <a:cubicBezTo>
                  <a:pt x="63097" y="56337"/>
                  <a:pt x="63568" y="55396"/>
                  <a:pt x="63702" y="54320"/>
                </a:cubicBezTo>
                <a:lnTo>
                  <a:pt x="81986" y="53648"/>
                </a:lnTo>
                <a:cubicBezTo>
                  <a:pt x="81986" y="53850"/>
                  <a:pt x="81986" y="54119"/>
                  <a:pt x="81986" y="54387"/>
                </a:cubicBezTo>
                <a:cubicBezTo>
                  <a:pt x="82336" y="56833"/>
                  <a:pt x="84416" y="58314"/>
                  <a:pt x="86549" y="58314"/>
                </a:cubicBezTo>
                <a:cubicBezTo>
                  <a:pt x="87700" y="58314"/>
                  <a:pt x="88865" y="57884"/>
                  <a:pt x="89784" y="56942"/>
                </a:cubicBezTo>
                <a:cubicBezTo>
                  <a:pt x="92472" y="54186"/>
                  <a:pt x="90792" y="49615"/>
                  <a:pt x="87028" y="49212"/>
                </a:cubicBezTo>
                <a:lnTo>
                  <a:pt x="87296" y="39532"/>
                </a:lnTo>
                <a:cubicBezTo>
                  <a:pt x="87599" y="39566"/>
                  <a:pt x="87885" y="39582"/>
                  <a:pt x="88162" y="39582"/>
                </a:cubicBezTo>
                <a:cubicBezTo>
                  <a:pt x="88439" y="39582"/>
                  <a:pt x="88708" y="39566"/>
                  <a:pt x="88977" y="39532"/>
                </a:cubicBezTo>
                <a:cubicBezTo>
                  <a:pt x="89313" y="39465"/>
                  <a:pt x="89649" y="39398"/>
                  <a:pt x="89918" y="39330"/>
                </a:cubicBezTo>
                <a:lnTo>
                  <a:pt x="102286" y="68033"/>
                </a:lnTo>
                <a:cubicBezTo>
                  <a:pt x="99598" y="70251"/>
                  <a:pt x="99732" y="74352"/>
                  <a:pt x="102555" y="76368"/>
                </a:cubicBezTo>
                <a:cubicBezTo>
                  <a:pt x="103482" y="77030"/>
                  <a:pt x="104531" y="77337"/>
                  <a:pt x="105563" y="77337"/>
                </a:cubicBezTo>
                <a:cubicBezTo>
                  <a:pt x="107677" y="77337"/>
                  <a:pt x="109719" y="76049"/>
                  <a:pt x="110487" y="73881"/>
                </a:cubicBezTo>
                <a:lnTo>
                  <a:pt x="117276" y="74553"/>
                </a:lnTo>
                <a:cubicBezTo>
                  <a:pt x="117075" y="75158"/>
                  <a:pt x="117075" y="75830"/>
                  <a:pt x="117142" y="76503"/>
                </a:cubicBezTo>
                <a:cubicBezTo>
                  <a:pt x="117344" y="78116"/>
                  <a:pt x="118352" y="79527"/>
                  <a:pt x="119898" y="80267"/>
                </a:cubicBezTo>
                <a:lnTo>
                  <a:pt x="116335" y="88199"/>
                </a:lnTo>
                <a:cubicBezTo>
                  <a:pt x="115955" y="88102"/>
                  <a:pt x="115593" y="88057"/>
                  <a:pt x="115251" y="88057"/>
                </a:cubicBezTo>
                <a:cubicBezTo>
                  <a:pt x="111294" y="88057"/>
                  <a:pt x="109977" y="94035"/>
                  <a:pt x="114184" y="95458"/>
                </a:cubicBezTo>
                <a:cubicBezTo>
                  <a:pt x="114653" y="95617"/>
                  <a:pt x="115101" y="95689"/>
                  <a:pt x="115523" y="95689"/>
                </a:cubicBezTo>
                <a:cubicBezTo>
                  <a:pt x="119218" y="95689"/>
                  <a:pt x="120915" y="90150"/>
                  <a:pt x="116873" y="88400"/>
                </a:cubicBezTo>
                <a:lnTo>
                  <a:pt x="120436" y="80468"/>
                </a:lnTo>
                <a:cubicBezTo>
                  <a:pt x="120978" y="80649"/>
                  <a:pt x="121525" y="80735"/>
                  <a:pt x="122061" y="80735"/>
                </a:cubicBezTo>
                <a:cubicBezTo>
                  <a:pt x="124119" y="80735"/>
                  <a:pt x="126008" y="79470"/>
                  <a:pt x="126754" y="77444"/>
                </a:cubicBezTo>
                <a:lnTo>
                  <a:pt x="145441" y="88199"/>
                </a:lnTo>
                <a:cubicBezTo>
                  <a:pt x="142736" y="92995"/>
                  <a:pt x="146330" y="98635"/>
                  <a:pt x="151491" y="98635"/>
                </a:cubicBezTo>
                <a:cubicBezTo>
                  <a:pt x="151972" y="98635"/>
                  <a:pt x="152466" y="98586"/>
                  <a:pt x="152970" y="98483"/>
                </a:cubicBezTo>
                <a:cubicBezTo>
                  <a:pt x="158885" y="97273"/>
                  <a:pt x="160700" y="89677"/>
                  <a:pt x="155928" y="85980"/>
                </a:cubicBezTo>
                <a:lnTo>
                  <a:pt x="160162" y="79527"/>
                </a:lnTo>
                <a:cubicBezTo>
                  <a:pt x="160991" y="80094"/>
                  <a:pt x="161918" y="80356"/>
                  <a:pt x="162828" y="80356"/>
                </a:cubicBezTo>
                <a:cubicBezTo>
                  <a:pt x="164944" y="80356"/>
                  <a:pt x="166972" y="78940"/>
                  <a:pt x="167489" y="76637"/>
                </a:cubicBezTo>
                <a:lnTo>
                  <a:pt x="181337" y="80468"/>
                </a:lnTo>
                <a:cubicBezTo>
                  <a:pt x="179159" y="85197"/>
                  <a:pt x="182798" y="90386"/>
                  <a:pt x="187722" y="90386"/>
                </a:cubicBezTo>
                <a:cubicBezTo>
                  <a:pt x="188118" y="90386"/>
                  <a:pt x="188522" y="90352"/>
                  <a:pt x="188932" y="90282"/>
                </a:cubicBezTo>
                <a:cubicBezTo>
                  <a:pt x="194512" y="89341"/>
                  <a:pt x="196730" y="82552"/>
                  <a:pt x="192831" y="78452"/>
                </a:cubicBezTo>
                <a:lnTo>
                  <a:pt x="203183" y="70318"/>
                </a:lnTo>
                <a:cubicBezTo>
                  <a:pt x="204490" y="72160"/>
                  <a:pt x="206637" y="73267"/>
                  <a:pt x="208929" y="73267"/>
                </a:cubicBezTo>
                <a:cubicBezTo>
                  <a:pt x="209230" y="73267"/>
                  <a:pt x="209533" y="73248"/>
                  <a:pt x="209838" y="73209"/>
                </a:cubicBezTo>
                <a:cubicBezTo>
                  <a:pt x="210779" y="73074"/>
                  <a:pt x="211720" y="72738"/>
                  <a:pt x="212594" y="72200"/>
                </a:cubicBezTo>
                <a:lnTo>
                  <a:pt x="218374" y="82888"/>
                </a:lnTo>
                <a:cubicBezTo>
                  <a:pt x="214161" y="85618"/>
                  <a:pt x="216601" y="91701"/>
                  <a:pt x="220885" y="91701"/>
                </a:cubicBezTo>
                <a:cubicBezTo>
                  <a:pt x="221454" y="91701"/>
                  <a:pt x="222054" y="91594"/>
                  <a:pt x="222677" y="91358"/>
                </a:cubicBezTo>
                <a:cubicBezTo>
                  <a:pt x="227798" y="89438"/>
                  <a:pt x="226213" y="82092"/>
                  <a:pt x="221116" y="82092"/>
                </a:cubicBezTo>
                <a:cubicBezTo>
                  <a:pt x="220861" y="82092"/>
                  <a:pt x="220596" y="82110"/>
                  <a:pt x="220324" y="82149"/>
                </a:cubicBezTo>
                <a:cubicBezTo>
                  <a:pt x="219853" y="82216"/>
                  <a:pt x="219383" y="82351"/>
                  <a:pt x="218912" y="82552"/>
                </a:cubicBezTo>
                <a:lnTo>
                  <a:pt x="213131" y="71864"/>
                </a:lnTo>
                <a:cubicBezTo>
                  <a:pt x="216089" y="69646"/>
                  <a:pt x="216828" y="65479"/>
                  <a:pt x="214812" y="62319"/>
                </a:cubicBezTo>
                <a:lnTo>
                  <a:pt x="240960" y="47531"/>
                </a:lnTo>
                <a:cubicBezTo>
                  <a:pt x="242347" y="51556"/>
                  <a:pt x="246083" y="53914"/>
                  <a:pt x="249953" y="53914"/>
                </a:cubicBezTo>
                <a:cubicBezTo>
                  <a:pt x="251900" y="53914"/>
                  <a:pt x="253882" y="53317"/>
                  <a:pt x="255614" y="52035"/>
                </a:cubicBezTo>
                <a:lnTo>
                  <a:pt x="265966" y="67495"/>
                </a:lnTo>
                <a:cubicBezTo>
                  <a:pt x="262807" y="69041"/>
                  <a:pt x="261933" y="73142"/>
                  <a:pt x="264084" y="75898"/>
                </a:cubicBezTo>
                <a:cubicBezTo>
                  <a:pt x="265166" y="77284"/>
                  <a:pt x="266758" y="77973"/>
                  <a:pt x="268365" y="77973"/>
                </a:cubicBezTo>
                <a:cubicBezTo>
                  <a:pt x="269952" y="77973"/>
                  <a:pt x="271552" y="77301"/>
                  <a:pt x="272688" y="75965"/>
                </a:cubicBezTo>
                <a:lnTo>
                  <a:pt x="278872" y="82888"/>
                </a:lnTo>
                <a:cubicBezTo>
                  <a:pt x="278267" y="83561"/>
                  <a:pt x="277998" y="84434"/>
                  <a:pt x="278065" y="85375"/>
                </a:cubicBezTo>
                <a:cubicBezTo>
                  <a:pt x="278313" y="87028"/>
                  <a:pt x="279704" y="87995"/>
                  <a:pt x="281114" y="87995"/>
                </a:cubicBezTo>
                <a:cubicBezTo>
                  <a:pt x="281998" y="87995"/>
                  <a:pt x="282889" y="87616"/>
                  <a:pt x="283510" y="86787"/>
                </a:cubicBezTo>
                <a:cubicBezTo>
                  <a:pt x="285104" y="84747"/>
                  <a:pt x="283554" y="81921"/>
                  <a:pt x="281096" y="81921"/>
                </a:cubicBezTo>
                <a:cubicBezTo>
                  <a:pt x="280963" y="81921"/>
                  <a:pt x="280826" y="81930"/>
                  <a:pt x="280687" y="81947"/>
                </a:cubicBezTo>
                <a:cubicBezTo>
                  <a:pt x="280216" y="82014"/>
                  <a:pt x="279746" y="82216"/>
                  <a:pt x="279343" y="82485"/>
                </a:cubicBezTo>
                <a:lnTo>
                  <a:pt x="273024" y="75494"/>
                </a:lnTo>
                <a:cubicBezTo>
                  <a:pt x="274368" y="73478"/>
                  <a:pt x="274234" y="70856"/>
                  <a:pt x="272688" y="68974"/>
                </a:cubicBezTo>
                <a:lnTo>
                  <a:pt x="279679" y="64201"/>
                </a:lnTo>
                <a:cubicBezTo>
                  <a:pt x="280351" y="65042"/>
                  <a:pt x="281190" y="65395"/>
                  <a:pt x="282008" y="65395"/>
                </a:cubicBezTo>
                <a:cubicBezTo>
                  <a:pt x="284131" y="65395"/>
                  <a:pt x="286109" y="63017"/>
                  <a:pt x="284653" y="60639"/>
                </a:cubicBezTo>
                <a:cubicBezTo>
                  <a:pt x="284007" y="59639"/>
                  <a:pt x="283084" y="59220"/>
                  <a:pt x="282169" y="59220"/>
                </a:cubicBezTo>
                <a:cubicBezTo>
                  <a:pt x="280132" y="59220"/>
                  <a:pt x="278136" y="61298"/>
                  <a:pt x="279343" y="63664"/>
                </a:cubicBezTo>
                <a:lnTo>
                  <a:pt x="272285" y="68503"/>
                </a:lnTo>
                <a:cubicBezTo>
                  <a:pt x="271201" y="67467"/>
                  <a:pt x="269788" y="66926"/>
                  <a:pt x="268346" y="66926"/>
                </a:cubicBezTo>
                <a:cubicBezTo>
                  <a:pt x="267729" y="66926"/>
                  <a:pt x="267107" y="67025"/>
                  <a:pt x="266504" y="67226"/>
                </a:cubicBezTo>
                <a:lnTo>
                  <a:pt x="256085" y="51699"/>
                </a:lnTo>
                <a:cubicBezTo>
                  <a:pt x="261664" y="46993"/>
                  <a:pt x="260118" y="38120"/>
                  <a:pt x="253396" y="35499"/>
                </a:cubicBezTo>
                <a:cubicBezTo>
                  <a:pt x="252239" y="35052"/>
                  <a:pt x="251075" y="34846"/>
                  <a:pt x="249944" y="34846"/>
                </a:cubicBezTo>
                <a:cubicBezTo>
                  <a:pt x="244434" y="34846"/>
                  <a:pt x="239709" y="39749"/>
                  <a:pt x="240490" y="45716"/>
                </a:cubicBezTo>
                <a:cubicBezTo>
                  <a:pt x="240557" y="46119"/>
                  <a:pt x="240691" y="46523"/>
                  <a:pt x="240759" y="46926"/>
                </a:cubicBezTo>
                <a:lnTo>
                  <a:pt x="214409" y="61849"/>
                </a:lnTo>
                <a:cubicBezTo>
                  <a:pt x="213088" y="60126"/>
                  <a:pt x="211081" y="59140"/>
                  <a:pt x="208974" y="59140"/>
                </a:cubicBezTo>
                <a:cubicBezTo>
                  <a:pt x="208614" y="59140"/>
                  <a:pt x="208251" y="59168"/>
                  <a:pt x="207888" y="59227"/>
                </a:cubicBezTo>
                <a:cubicBezTo>
                  <a:pt x="206342" y="59429"/>
                  <a:pt x="204931" y="60168"/>
                  <a:pt x="203788" y="61311"/>
                </a:cubicBezTo>
                <a:lnTo>
                  <a:pt x="180933" y="46052"/>
                </a:lnTo>
                <a:cubicBezTo>
                  <a:pt x="181605" y="42960"/>
                  <a:pt x="179723" y="40003"/>
                  <a:pt x="176698" y="39263"/>
                </a:cubicBezTo>
                <a:cubicBezTo>
                  <a:pt x="176242" y="39151"/>
                  <a:pt x="175785" y="39098"/>
                  <a:pt x="175335" y="39098"/>
                </a:cubicBezTo>
                <a:cubicBezTo>
                  <a:pt x="172810" y="39098"/>
                  <a:pt x="170527" y="40785"/>
                  <a:pt x="169842" y="43296"/>
                </a:cubicBezTo>
                <a:cubicBezTo>
                  <a:pt x="169035" y="46321"/>
                  <a:pt x="170716" y="49413"/>
                  <a:pt x="173674" y="50287"/>
                </a:cubicBezTo>
                <a:cubicBezTo>
                  <a:pt x="174217" y="50448"/>
                  <a:pt x="174768" y="50524"/>
                  <a:pt x="175311" y="50524"/>
                </a:cubicBezTo>
                <a:cubicBezTo>
                  <a:pt x="177720" y="50524"/>
                  <a:pt x="179976" y="49016"/>
                  <a:pt x="180799" y="46657"/>
                </a:cubicBezTo>
                <a:lnTo>
                  <a:pt x="203385" y="61782"/>
                </a:lnTo>
                <a:cubicBezTo>
                  <a:pt x="202175" y="63260"/>
                  <a:pt x="201637" y="65210"/>
                  <a:pt x="201906" y="67159"/>
                </a:cubicBezTo>
                <a:cubicBezTo>
                  <a:pt x="201973" y="68100"/>
                  <a:pt x="202309" y="68974"/>
                  <a:pt x="202780" y="69781"/>
                </a:cubicBezTo>
                <a:lnTo>
                  <a:pt x="192428" y="78049"/>
                </a:lnTo>
                <a:cubicBezTo>
                  <a:pt x="191046" y="76856"/>
                  <a:pt x="189369" y="76287"/>
                  <a:pt x="187719" y="76287"/>
                </a:cubicBezTo>
                <a:cubicBezTo>
                  <a:pt x="185275" y="76287"/>
                  <a:pt x="182889" y="77536"/>
                  <a:pt x="181605" y="79863"/>
                </a:cubicBezTo>
                <a:lnTo>
                  <a:pt x="167557" y="76032"/>
                </a:lnTo>
                <a:cubicBezTo>
                  <a:pt x="167557" y="75696"/>
                  <a:pt x="167557" y="75293"/>
                  <a:pt x="167557" y="74956"/>
                </a:cubicBezTo>
                <a:cubicBezTo>
                  <a:pt x="167422" y="74150"/>
                  <a:pt x="167086" y="73410"/>
                  <a:pt x="166615" y="72738"/>
                </a:cubicBezTo>
                <a:lnTo>
                  <a:pt x="180395" y="63260"/>
                </a:lnTo>
                <a:cubicBezTo>
                  <a:pt x="181318" y="65203"/>
                  <a:pt x="182951" y="66031"/>
                  <a:pt x="184581" y="66031"/>
                </a:cubicBezTo>
                <a:cubicBezTo>
                  <a:pt x="187465" y="66031"/>
                  <a:pt x="190342" y="63439"/>
                  <a:pt x="189268" y="59832"/>
                </a:cubicBezTo>
                <a:cubicBezTo>
                  <a:pt x="188565" y="57468"/>
                  <a:pt x="186683" y="56412"/>
                  <a:pt x="184792" y="56412"/>
                </a:cubicBezTo>
                <a:cubicBezTo>
                  <a:pt x="182167" y="56412"/>
                  <a:pt x="179523" y="58449"/>
                  <a:pt x="179992" y="61849"/>
                </a:cubicBezTo>
                <a:cubicBezTo>
                  <a:pt x="179992" y="62185"/>
                  <a:pt x="180059" y="62454"/>
                  <a:pt x="180194" y="62723"/>
                </a:cubicBezTo>
                <a:lnTo>
                  <a:pt x="166212" y="72268"/>
                </a:lnTo>
                <a:cubicBezTo>
                  <a:pt x="165263" y="71318"/>
                  <a:pt x="164013" y="70820"/>
                  <a:pt x="162767" y="70820"/>
                </a:cubicBezTo>
                <a:cubicBezTo>
                  <a:pt x="161806" y="70820"/>
                  <a:pt x="160847" y="71116"/>
                  <a:pt x="160028" y="71730"/>
                </a:cubicBezTo>
                <a:lnTo>
                  <a:pt x="150953" y="62319"/>
                </a:lnTo>
                <a:cubicBezTo>
                  <a:pt x="154760" y="57922"/>
                  <a:pt x="151645" y="51216"/>
                  <a:pt x="145989" y="51216"/>
                </a:cubicBezTo>
                <a:cubicBezTo>
                  <a:pt x="145853" y="51216"/>
                  <a:pt x="145715" y="51220"/>
                  <a:pt x="145576" y="51228"/>
                </a:cubicBezTo>
                <a:lnTo>
                  <a:pt x="144030" y="40473"/>
                </a:lnTo>
                <a:lnTo>
                  <a:pt x="144299" y="40473"/>
                </a:lnTo>
                <a:cubicBezTo>
                  <a:pt x="146853" y="40204"/>
                  <a:pt x="148735" y="38053"/>
                  <a:pt x="148668" y="35499"/>
                </a:cubicBezTo>
                <a:cubicBezTo>
                  <a:pt x="148533" y="32945"/>
                  <a:pt x="146450" y="30995"/>
                  <a:pt x="143895" y="30995"/>
                </a:cubicBezTo>
                <a:cubicBezTo>
                  <a:pt x="137913" y="30995"/>
                  <a:pt x="137375" y="39935"/>
                  <a:pt x="143492" y="40473"/>
                </a:cubicBezTo>
                <a:lnTo>
                  <a:pt x="144971" y="51295"/>
                </a:lnTo>
                <a:cubicBezTo>
                  <a:pt x="141341" y="51833"/>
                  <a:pt x="138787" y="55194"/>
                  <a:pt x="139324" y="58824"/>
                </a:cubicBezTo>
                <a:cubicBezTo>
                  <a:pt x="139813" y="62183"/>
                  <a:pt x="142632" y="64543"/>
                  <a:pt x="145866" y="64543"/>
                </a:cubicBezTo>
                <a:cubicBezTo>
                  <a:pt x="146192" y="64543"/>
                  <a:pt x="146521" y="64519"/>
                  <a:pt x="146853" y="64470"/>
                </a:cubicBezTo>
                <a:cubicBezTo>
                  <a:pt x="148265" y="64336"/>
                  <a:pt x="149542" y="63664"/>
                  <a:pt x="150550" y="62723"/>
                </a:cubicBezTo>
                <a:lnTo>
                  <a:pt x="159557" y="72133"/>
                </a:lnTo>
                <a:cubicBezTo>
                  <a:pt x="157541" y="74015"/>
                  <a:pt x="157608" y="77309"/>
                  <a:pt x="159692" y="79124"/>
                </a:cubicBezTo>
                <a:lnTo>
                  <a:pt x="155390" y="85644"/>
                </a:lnTo>
                <a:cubicBezTo>
                  <a:pt x="154193" y="84847"/>
                  <a:pt x="152849" y="84465"/>
                  <a:pt x="151521" y="84465"/>
                </a:cubicBezTo>
                <a:cubicBezTo>
                  <a:pt x="149268" y="84465"/>
                  <a:pt x="147064" y="85564"/>
                  <a:pt x="145710" y="87594"/>
                </a:cubicBezTo>
                <a:lnTo>
                  <a:pt x="126889" y="76839"/>
                </a:lnTo>
                <a:cubicBezTo>
                  <a:pt x="126956" y="76234"/>
                  <a:pt x="127023" y="75696"/>
                  <a:pt x="126956" y="75158"/>
                </a:cubicBezTo>
                <a:cubicBezTo>
                  <a:pt x="126584" y="72370"/>
                  <a:pt x="124300" y="70857"/>
                  <a:pt x="122015" y="70857"/>
                </a:cubicBezTo>
                <a:cubicBezTo>
                  <a:pt x="120168" y="70857"/>
                  <a:pt x="118319" y="71845"/>
                  <a:pt x="117478" y="73948"/>
                </a:cubicBezTo>
                <a:lnTo>
                  <a:pt x="110622" y="73276"/>
                </a:lnTo>
                <a:cubicBezTo>
                  <a:pt x="110756" y="72671"/>
                  <a:pt x="110823" y="71999"/>
                  <a:pt x="110756" y="71394"/>
                </a:cubicBezTo>
                <a:cubicBezTo>
                  <a:pt x="110387" y="68813"/>
                  <a:pt x="108109" y="66906"/>
                  <a:pt x="105563" y="66906"/>
                </a:cubicBezTo>
                <a:cubicBezTo>
                  <a:pt x="105324" y="66906"/>
                  <a:pt x="105083" y="66923"/>
                  <a:pt x="104841" y="66957"/>
                </a:cubicBezTo>
                <a:cubicBezTo>
                  <a:pt x="104101" y="67025"/>
                  <a:pt x="103362" y="67294"/>
                  <a:pt x="102757" y="67697"/>
                </a:cubicBezTo>
                <a:lnTo>
                  <a:pt x="90456" y="39129"/>
                </a:lnTo>
                <a:cubicBezTo>
                  <a:pt x="96734" y="36513"/>
                  <a:pt x="94677" y="27344"/>
                  <a:pt x="88185" y="27344"/>
                </a:cubicBezTo>
                <a:cubicBezTo>
                  <a:pt x="88005" y="27344"/>
                  <a:pt x="87820" y="27351"/>
                  <a:pt x="87633" y="27365"/>
                </a:cubicBezTo>
                <a:cubicBezTo>
                  <a:pt x="80709" y="27903"/>
                  <a:pt x="79902" y="37784"/>
                  <a:pt x="86692" y="39398"/>
                </a:cubicBezTo>
                <a:lnTo>
                  <a:pt x="86423" y="49144"/>
                </a:lnTo>
                <a:cubicBezTo>
                  <a:pt x="86221" y="49144"/>
                  <a:pt x="86019" y="49144"/>
                  <a:pt x="85885" y="49212"/>
                </a:cubicBezTo>
                <a:cubicBezTo>
                  <a:pt x="83868" y="49480"/>
                  <a:pt x="82255" y="51026"/>
                  <a:pt x="81986" y="53043"/>
                </a:cubicBezTo>
                <a:lnTo>
                  <a:pt x="63568" y="53715"/>
                </a:lnTo>
                <a:lnTo>
                  <a:pt x="63568" y="53446"/>
                </a:lnTo>
                <a:cubicBezTo>
                  <a:pt x="63245" y="51247"/>
                  <a:pt x="61364" y="49607"/>
                  <a:pt x="59186" y="49607"/>
                </a:cubicBezTo>
                <a:cubicBezTo>
                  <a:pt x="59101" y="49607"/>
                  <a:pt x="59016" y="49610"/>
                  <a:pt x="58930" y="49615"/>
                </a:cubicBezTo>
                <a:lnTo>
                  <a:pt x="56308" y="34759"/>
                </a:lnTo>
                <a:cubicBezTo>
                  <a:pt x="60005" y="34222"/>
                  <a:pt x="62627" y="30928"/>
                  <a:pt x="62358" y="27231"/>
                </a:cubicBezTo>
                <a:cubicBezTo>
                  <a:pt x="62030" y="23553"/>
                  <a:pt x="59006" y="20773"/>
                  <a:pt x="55356" y="20773"/>
                </a:cubicBezTo>
                <a:cubicBezTo>
                  <a:pt x="55270" y="20773"/>
                  <a:pt x="55185" y="20775"/>
                  <a:pt x="55098" y="20778"/>
                </a:cubicBezTo>
                <a:lnTo>
                  <a:pt x="55905" y="10225"/>
                </a:lnTo>
                <a:lnTo>
                  <a:pt x="56107" y="10225"/>
                </a:lnTo>
                <a:cubicBezTo>
                  <a:pt x="58863" y="9821"/>
                  <a:pt x="60812" y="7401"/>
                  <a:pt x="60543" y="4645"/>
                </a:cubicBezTo>
                <a:cubicBezTo>
                  <a:pt x="60348" y="1976"/>
                  <a:pt x="58072" y="1"/>
                  <a:pt x="55426" y="1"/>
                </a:cubicBezTo>
                <a:close/>
              </a:path>
            </a:pathLst>
          </a:custGeom>
          <a:solidFill>
            <a:srgbClr val="EB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" name="Google Shape;266;p21"/>
          <p:cNvSpPr txBox="1">
            <a:spLocks noGrp="1"/>
          </p:cNvSpPr>
          <p:nvPr>
            <p:ph type="title"/>
          </p:nvPr>
        </p:nvSpPr>
        <p:spPr>
          <a:xfrm>
            <a:off x="720000" y="538896"/>
            <a:ext cx="7708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6055131-E284-4954-8B9D-452DF8B2CF4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54441ED-AFFE-4F75-8D08-4FA91DEBFD2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2204BC5-4FC7-4862-BA40-5DB658F05DB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125D6B-8DA2-40E0-9E76-CBFEA6D4CAA1}" type="datetimeFigureOut">
              <a:rPr lang="en-AU" smtClean="0"/>
              <a:t>28/3/2022</a:t>
            </a:fld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469C4C-E679-4B3F-A423-DB5EF38B89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07A085E-411E-47AF-9287-0E22576BE3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A35F1F-E9C4-4506-9EAA-FC30DCBB27B6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02879255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accent1"/>
        </a:solidFill>
        <a:effectLst/>
      </p:bgPr>
    </p:bg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oogle Shape;30;p4"/>
          <p:cNvGrpSpPr/>
          <p:nvPr/>
        </p:nvGrpSpPr>
        <p:grpSpPr>
          <a:xfrm>
            <a:off x="-588250" y="73007"/>
            <a:ext cx="10320501" cy="4997486"/>
            <a:chOff x="-464250" y="93375"/>
            <a:chExt cx="10320501" cy="4997486"/>
          </a:xfrm>
        </p:grpSpPr>
        <p:sp>
          <p:nvSpPr>
            <p:cNvPr id="31" name="Google Shape;31;p4"/>
            <p:cNvSpPr/>
            <p:nvPr/>
          </p:nvSpPr>
          <p:spPr>
            <a:xfrm>
              <a:off x="-464250" y="93375"/>
              <a:ext cx="3689376" cy="1271911"/>
            </a:xfrm>
            <a:custGeom>
              <a:avLst/>
              <a:gdLst/>
              <a:ahLst/>
              <a:cxnLst/>
              <a:rect l="l" t="t" r="r" b="b"/>
              <a:pathLst>
                <a:path w="286109" h="98636" extrusionOk="0">
                  <a:moveTo>
                    <a:pt x="55426" y="1"/>
                  </a:moveTo>
                  <a:cubicBezTo>
                    <a:pt x="55339" y="1"/>
                    <a:pt x="55253" y="3"/>
                    <a:pt x="55166" y="7"/>
                  </a:cubicBezTo>
                  <a:cubicBezTo>
                    <a:pt x="48713" y="343"/>
                    <a:pt x="48645" y="10023"/>
                    <a:pt x="55300" y="10225"/>
                  </a:cubicBezTo>
                  <a:lnTo>
                    <a:pt x="54561" y="20845"/>
                  </a:lnTo>
                  <a:lnTo>
                    <a:pt x="54359" y="20845"/>
                  </a:lnTo>
                  <a:cubicBezTo>
                    <a:pt x="50595" y="21316"/>
                    <a:pt x="47906" y="24744"/>
                    <a:pt x="48242" y="28508"/>
                  </a:cubicBezTo>
                  <a:cubicBezTo>
                    <a:pt x="48627" y="32106"/>
                    <a:pt x="51654" y="34844"/>
                    <a:pt x="55208" y="34844"/>
                  </a:cubicBezTo>
                  <a:cubicBezTo>
                    <a:pt x="55372" y="34844"/>
                    <a:pt x="55537" y="34839"/>
                    <a:pt x="55703" y="34827"/>
                  </a:cubicBezTo>
                  <a:lnTo>
                    <a:pt x="58325" y="49749"/>
                  </a:lnTo>
                  <a:cubicBezTo>
                    <a:pt x="56107" y="50153"/>
                    <a:pt x="54561" y="52304"/>
                    <a:pt x="54897" y="54589"/>
                  </a:cubicBezTo>
                  <a:cubicBezTo>
                    <a:pt x="54964" y="54992"/>
                    <a:pt x="55031" y="55329"/>
                    <a:pt x="55166" y="55665"/>
                  </a:cubicBezTo>
                  <a:lnTo>
                    <a:pt x="45486" y="59765"/>
                  </a:lnTo>
                  <a:cubicBezTo>
                    <a:pt x="44175" y="57440"/>
                    <a:pt x="41753" y="56067"/>
                    <a:pt x="39159" y="56067"/>
                  </a:cubicBezTo>
                  <a:cubicBezTo>
                    <a:pt x="38828" y="56067"/>
                    <a:pt x="38494" y="56089"/>
                    <a:pt x="38159" y="56135"/>
                  </a:cubicBezTo>
                  <a:cubicBezTo>
                    <a:pt x="37420" y="56270"/>
                    <a:pt x="36613" y="56471"/>
                    <a:pt x="35941" y="56807"/>
                  </a:cubicBezTo>
                  <a:lnTo>
                    <a:pt x="23707" y="36104"/>
                  </a:lnTo>
                  <a:cubicBezTo>
                    <a:pt x="27001" y="33818"/>
                    <a:pt x="26597" y="28777"/>
                    <a:pt x="22900" y="27097"/>
                  </a:cubicBezTo>
                  <a:cubicBezTo>
                    <a:pt x="22205" y="26793"/>
                    <a:pt x="21498" y="26654"/>
                    <a:pt x="20812" y="26654"/>
                  </a:cubicBezTo>
                  <a:cubicBezTo>
                    <a:pt x="17848" y="26654"/>
                    <a:pt x="15271" y="29254"/>
                    <a:pt x="15708" y="32474"/>
                  </a:cubicBezTo>
                  <a:cubicBezTo>
                    <a:pt x="15775" y="33348"/>
                    <a:pt x="16111" y="34155"/>
                    <a:pt x="16649" y="34827"/>
                  </a:cubicBezTo>
                  <a:lnTo>
                    <a:pt x="8179" y="40742"/>
                  </a:lnTo>
                  <a:cubicBezTo>
                    <a:pt x="7308" y="39708"/>
                    <a:pt x="6256" y="39276"/>
                    <a:pt x="5240" y="39276"/>
                  </a:cubicBezTo>
                  <a:cubicBezTo>
                    <a:pt x="2490" y="39276"/>
                    <a:pt x="1" y="42436"/>
                    <a:pt x="2062" y="45380"/>
                  </a:cubicBezTo>
                  <a:cubicBezTo>
                    <a:pt x="2876" y="46551"/>
                    <a:pt x="3989" y="47042"/>
                    <a:pt x="5089" y="47042"/>
                  </a:cubicBezTo>
                  <a:cubicBezTo>
                    <a:pt x="7714" y="47042"/>
                    <a:pt x="10268" y="44244"/>
                    <a:pt x="8515" y="41213"/>
                  </a:cubicBezTo>
                  <a:lnTo>
                    <a:pt x="16985" y="35297"/>
                  </a:lnTo>
                  <a:cubicBezTo>
                    <a:pt x="17983" y="36353"/>
                    <a:pt x="19390" y="36949"/>
                    <a:pt x="20849" y="36949"/>
                  </a:cubicBezTo>
                  <a:cubicBezTo>
                    <a:pt x="21062" y="36949"/>
                    <a:pt x="21275" y="36936"/>
                    <a:pt x="21489" y="36910"/>
                  </a:cubicBezTo>
                  <a:cubicBezTo>
                    <a:pt x="22026" y="36776"/>
                    <a:pt x="22631" y="36642"/>
                    <a:pt x="23169" y="36373"/>
                  </a:cubicBezTo>
                  <a:lnTo>
                    <a:pt x="35403" y="57143"/>
                  </a:lnTo>
                  <a:cubicBezTo>
                    <a:pt x="31908" y="59227"/>
                    <a:pt x="30832" y="63798"/>
                    <a:pt x="33050" y="67226"/>
                  </a:cubicBezTo>
                  <a:lnTo>
                    <a:pt x="22497" y="75629"/>
                  </a:lnTo>
                  <a:cubicBezTo>
                    <a:pt x="21572" y="74125"/>
                    <a:pt x="19962" y="73329"/>
                    <a:pt x="18338" y="73329"/>
                  </a:cubicBezTo>
                  <a:cubicBezTo>
                    <a:pt x="17130" y="73329"/>
                    <a:pt x="15915" y="73770"/>
                    <a:pt x="14968" y="74688"/>
                  </a:cubicBezTo>
                  <a:cubicBezTo>
                    <a:pt x="12683" y="76771"/>
                    <a:pt x="12885" y="80468"/>
                    <a:pt x="15372" y="82283"/>
                  </a:cubicBezTo>
                  <a:lnTo>
                    <a:pt x="10734" y="86989"/>
                  </a:lnTo>
                  <a:cubicBezTo>
                    <a:pt x="10599" y="86955"/>
                    <a:pt x="10448" y="86938"/>
                    <a:pt x="10297" y="86938"/>
                  </a:cubicBezTo>
                  <a:cubicBezTo>
                    <a:pt x="10145" y="86938"/>
                    <a:pt x="9994" y="86955"/>
                    <a:pt x="9860" y="86989"/>
                  </a:cubicBezTo>
                  <a:lnTo>
                    <a:pt x="9860" y="86921"/>
                  </a:lnTo>
                  <a:cubicBezTo>
                    <a:pt x="7574" y="87190"/>
                    <a:pt x="6768" y="90081"/>
                    <a:pt x="8582" y="91492"/>
                  </a:cubicBezTo>
                  <a:cubicBezTo>
                    <a:pt x="9051" y="91839"/>
                    <a:pt x="9569" y="91994"/>
                    <a:pt x="10073" y="91994"/>
                  </a:cubicBezTo>
                  <a:cubicBezTo>
                    <a:pt x="11524" y="91994"/>
                    <a:pt x="12865" y="90718"/>
                    <a:pt x="12616" y="89072"/>
                  </a:cubicBezTo>
                  <a:cubicBezTo>
                    <a:pt x="12481" y="88266"/>
                    <a:pt x="12011" y="87594"/>
                    <a:pt x="11338" y="87190"/>
                  </a:cubicBezTo>
                  <a:lnTo>
                    <a:pt x="15842" y="82619"/>
                  </a:lnTo>
                  <a:cubicBezTo>
                    <a:pt x="16595" y="83050"/>
                    <a:pt x="17434" y="83265"/>
                    <a:pt x="18290" y="83265"/>
                  </a:cubicBezTo>
                  <a:cubicBezTo>
                    <a:pt x="18504" y="83265"/>
                    <a:pt x="18719" y="83251"/>
                    <a:pt x="18934" y="83224"/>
                  </a:cubicBezTo>
                  <a:cubicBezTo>
                    <a:pt x="19674" y="83090"/>
                    <a:pt x="20413" y="82821"/>
                    <a:pt x="21018" y="82418"/>
                  </a:cubicBezTo>
                  <a:lnTo>
                    <a:pt x="25186" y="87123"/>
                  </a:lnTo>
                  <a:cubicBezTo>
                    <a:pt x="23918" y="88887"/>
                    <a:pt x="25362" y="91102"/>
                    <a:pt x="27182" y="91102"/>
                  </a:cubicBezTo>
                  <a:cubicBezTo>
                    <a:pt x="27582" y="91102"/>
                    <a:pt x="28001" y="90995"/>
                    <a:pt x="28412" y="90753"/>
                  </a:cubicBezTo>
                  <a:cubicBezTo>
                    <a:pt x="30658" y="89406"/>
                    <a:pt x="29658" y="86159"/>
                    <a:pt x="27223" y="86159"/>
                  </a:cubicBezTo>
                  <a:cubicBezTo>
                    <a:pt x="27108" y="86159"/>
                    <a:pt x="26988" y="86167"/>
                    <a:pt x="26866" y="86182"/>
                  </a:cubicBezTo>
                  <a:cubicBezTo>
                    <a:pt x="26463" y="86249"/>
                    <a:pt x="25992" y="86384"/>
                    <a:pt x="25656" y="86720"/>
                  </a:cubicBezTo>
                  <a:lnTo>
                    <a:pt x="21556" y="82082"/>
                  </a:lnTo>
                  <a:cubicBezTo>
                    <a:pt x="22833" y="80939"/>
                    <a:pt x="23438" y="79258"/>
                    <a:pt x="23236" y="77645"/>
                  </a:cubicBezTo>
                  <a:cubicBezTo>
                    <a:pt x="23169" y="77107"/>
                    <a:pt x="23035" y="76637"/>
                    <a:pt x="22833" y="76234"/>
                  </a:cubicBezTo>
                  <a:lnTo>
                    <a:pt x="33386" y="67764"/>
                  </a:lnTo>
                  <a:cubicBezTo>
                    <a:pt x="34804" y="69536"/>
                    <a:pt x="36947" y="70581"/>
                    <a:pt x="39179" y="70581"/>
                  </a:cubicBezTo>
                  <a:cubicBezTo>
                    <a:pt x="39488" y="70581"/>
                    <a:pt x="39798" y="70561"/>
                    <a:pt x="40108" y="70520"/>
                  </a:cubicBezTo>
                  <a:cubicBezTo>
                    <a:pt x="45015" y="69915"/>
                    <a:pt x="47839" y="64672"/>
                    <a:pt x="45755" y="60303"/>
                  </a:cubicBezTo>
                  <a:lnTo>
                    <a:pt x="55434" y="56270"/>
                  </a:lnTo>
                  <a:cubicBezTo>
                    <a:pt x="56219" y="57598"/>
                    <a:pt x="57709" y="58384"/>
                    <a:pt x="59271" y="58384"/>
                  </a:cubicBezTo>
                  <a:cubicBezTo>
                    <a:pt x="59448" y="58384"/>
                    <a:pt x="59626" y="58374"/>
                    <a:pt x="59804" y="58353"/>
                  </a:cubicBezTo>
                  <a:cubicBezTo>
                    <a:pt x="60543" y="58219"/>
                    <a:pt x="61283" y="57950"/>
                    <a:pt x="61888" y="57480"/>
                  </a:cubicBezTo>
                  <a:lnTo>
                    <a:pt x="70492" y="67361"/>
                  </a:lnTo>
                  <a:cubicBezTo>
                    <a:pt x="67467" y="69713"/>
                    <a:pt x="66996" y="74083"/>
                    <a:pt x="69282" y="77175"/>
                  </a:cubicBezTo>
                  <a:cubicBezTo>
                    <a:pt x="70672" y="78963"/>
                    <a:pt x="72767" y="79905"/>
                    <a:pt x="74887" y="79905"/>
                  </a:cubicBezTo>
                  <a:cubicBezTo>
                    <a:pt x="76353" y="79905"/>
                    <a:pt x="77831" y="79454"/>
                    <a:pt x="79096" y="78519"/>
                  </a:cubicBezTo>
                  <a:cubicBezTo>
                    <a:pt x="82188" y="76301"/>
                    <a:pt x="82927" y="71932"/>
                    <a:pt x="80709" y="68772"/>
                  </a:cubicBezTo>
                  <a:cubicBezTo>
                    <a:pt x="79330" y="66808"/>
                    <a:pt x="77145" y="65753"/>
                    <a:pt x="74931" y="65753"/>
                  </a:cubicBezTo>
                  <a:cubicBezTo>
                    <a:pt x="73583" y="65753"/>
                    <a:pt x="72224" y="66144"/>
                    <a:pt x="71029" y="66957"/>
                  </a:cubicBezTo>
                  <a:lnTo>
                    <a:pt x="62358" y="57076"/>
                  </a:lnTo>
                  <a:cubicBezTo>
                    <a:pt x="63097" y="56337"/>
                    <a:pt x="63568" y="55396"/>
                    <a:pt x="63702" y="54320"/>
                  </a:cubicBezTo>
                  <a:lnTo>
                    <a:pt x="81986" y="53648"/>
                  </a:lnTo>
                  <a:cubicBezTo>
                    <a:pt x="81986" y="53850"/>
                    <a:pt x="81986" y="54119"/>
                    <a:pt x="81986" y="54387"/>
                  </a:cubicBezTo>
                  <a:cubicBezTo>
                    <a:pt x="82336" y="56833"/>
                    <a:pt x="84416" y="58314"/>
                    <a:pt x="86549" y="58314"/>
                  </a:cubicBezTo>
                  <a:cubicBezTo>
                    <a:pt x="87700" y="58314"/>
                    <a:pt x="88865" y="57884"/>
                    <a:pt x="89784" y="56942"/>
                  </a:cubicBezTo>
                  <a:cubicBezTo>
                    <a:pt x="92472" y="54186"/>
                    <a:pt x="90792" y="49615"/>
                    <a:pt x="87028" y="49212"/>
                  </a:cubicBezTo>
                  <a:lnTo>
                    <a:pt x="87296" y="39532"/>
                  </a:lnTo>
                  <a:cubicBezTo>
                    <a:pt x="87599" y="39566"/>
                    <a:pt x="87885" y="39582"/>
                    <a:pt x="88162" y="39582"/>
                  </a:cubicBezTo>
                  <a:cubicBezTo>
                    <a:pt x="88439" y="39582"/>
                    <a:pt x="88708" y="39566"/>
                    <a:pt x="88977" y="39532"/>
                  </a:cubicBezTo>
                  <a:cubicBezTo>
                    <a:pt x="89313" y="39465"/>
                    <a:pt x="89649" y="39398"/>
                    <a:pt x="89918" y="39330"/>
                  </a:cubicBezTo>
                  <a:lnTo>
                    <a:pt x="102286" y="68033"/>
                  </a:lnTo>
                  <a:cubicBezTo>
                    <a:pt x="99598" y="70251"/>
                    <a:pt x="99732" y="74352"/>
                    <a:pt x="102555" y="76368"/>
                  </a:cubicBezTo>
                  <a:cubicBezTo>
                    <a:pt x="103482" y="77030"/>
                    <a:pt x="104531" y="77337"/>
                    <a:pt x="105563" y="77337"/>
                  </a:cubicBezTo>
                  <a:cubicBezTo>
                    <a:pt x="107677" y="77337"/>
                    <a:pt x="109719" y="76049"/>
                    <a:pt x="110487" y="73881"/>
                  </a:cubicBezTo>
                  <a:lnTo>
                    <a:pt x="117276" y="74553"/>
                  </a:lnTo>
                  <a:cubicBezTo>
                    <a:pt x="117075" y="75158"/>
                    <a:pt x="117075" y="75830"/>
                    <a:pt x="117142" y="76503"/>
                  </a:cubicBezTo>
                  <a:cubicBezTo>
                    <a:pt x="117344" y="78116"/>
                    <a:pt x="118352" y="79527"/>
                    <a:pt x="119898" y="80267"/>
                  </a:cubicBezTo>
                  <a:lnTo>
                    <a:pt x="116335" y="88199"/>
                  </a:lnTo>
                  <a:cubicBezTo>
                    <a:pt x="115955" y="88102"/>
                    <a:pt x="115593" y="88057"/>
                    <a:pt x="115251" y="88057"/>
                  </a:cubicBezTo>
                  <a:cubicBezTo>
                    <a:pt x="111294" y="88057"/>
                    <a:pt x="109977" y="94035"/>
                    <a:pt x="114184" y="95458"/>
                  </a:cubicBezTo>
                  <a:cubicBezTo>
                    <a:pt x="114653" y="95617"/>
                    <a:pt x="115101" y="95689"/>
                    <a:pt x="115523" y="95689"/>
                  </a:cubicBezTo>
                  <a:cubicBezTo>
                    <a:pt x="119218" y="95689"/>
                    <a:pt x="120915" y="90150"/>
                    <a:pt x="116873" y="88400"/>
                  </a:cubicBezTo>
                  <a:lnTo>
                    <a:pt x="120436" y="80468"/>
                  </a:lnTo>
                  <a:cubicBezTo>
                    <a:pt x="120978" y="80649"/>
                    <a:pt x="121525" y="80735"/>
                    <a:pt x="122061" y="80735"/>
                  </a:cubicBezTo>
                  <a:cubicBezTo>
                    <a:pt x="124119" y="80735"/>
                    <a:pt x="126008" y="79470"/>
                    <a:pt x="126754" y="77444"/>
                  </a:cubicBezTo>
                  <a:lnTo>
                    <a:pt x="145441" y="88199"/>
                  </a:lnTo>
                  <a:cubicBezTo>
                    <a:pt x="142736" y="92995"/>
                    <a:pt x="146330" y="98635"/>
                    <a:pt x="151491" y="98635"/>
                  </a:cubicBezTo>
                  <a:cubicBezTo>
                    <a:pt x="151972" y="98635"/>
                    <a:pt x="152466" y="98586"/>
                    <a:pt x="152970" y="98483"/>
                  </a:cubicBezTo>
                  <a:cubicBezTo>
                    <a:pt x="158885" y="97273"/>
                    <a:pt x="160700" y="89677"/>
                    <a:pt x="155928" y="85980"/>
                  </a:cubicBezTo>
                  <a:lnTo>
                    <a:pt x="160162" y="79527"/>
                  </a:lnTo>
                  <a:cubicBezTo>
                    <a:pt x="160991" y="80094"/>
                    <a:pt x="161918" y="80356"/>
                    <a:pt x="162828" y="80356"/>
                  </a:cubicBezTo>
                  <a:cubicBezTo>
                    <a:pt x="164944" y="80356"/>
                    <a:pt x="166972" y="78940"/>
                    <a:pt x="167489" y="76637"/>
                  </a:cubicBezTo>
                  <a:lnTo>
                    <a:pt x="181337" y="80468"/>
                  </a:lnTo>
                  <a:cubicBezTo>
                    <a:pt x="179159" y="85197"/>
                    <a:pt x="182798" y="90386"/>
                    <a:pt x="187722" y="90386"/>
                  </a:cubicBezTo>
                  <a:cubicBezTo>
                    <a:pt x="188118" y="90386"/>
                    <a:pt x="188522" y="90352"/>
                    <a:pt x="188932" y="90282"/>
                  </a:cubicBezTo>
                  <a:cubicBezTo>
                    <a:pt x="194512" y="89341"/>
                    <a:pt x="196730" y="82552"/>
                    <a:pt x="192831" y="78452"/>
                  </a:cubicBezTo>
                  <a:lnTo>
                    <a:pt x="203183" y="70318"/>
                  </a:lnTo>
                  <a:cubicBezTo>
                    <a:pt x="204490" y="72160"/>
                    <a:pt x="206637" y="73267"/>
                    <a:pt x="208929" y="73267"/>
                  </a:cubicBezTo>
                  <a:cubicBezTo>
                    <a:pt x="209230" y="73267"/>
                    <a:pt x="209533" y="73248"/>
                    <a:pt x="209838" y="73209"/>
                  </a:cubicBezTo>
                  <a:cubicBezTo>
                    <a:pt x="210779" y="73074"/>
                    <a:pt x="211720" y="72738"/>
                    <a:pt x="212594" y="72200"/>
                  </a:cubicBezTo>
                  <a:lnTo>
                    <a:pt x="218374" y="82888"/>
                  </a:lnTo>
                  <a:cubicBezTo>
                    <a:pt x="214161" y="85618"/>
                    <a:pt x="216601" y="91701"/>
                    <a:pt x="220885" y="91701"/>
                  </a:cubicBezTo>
                  <a:cubicBezTo>
                    <a:pt x="221454" y="91701"/>
                    <a:pt x="222054" y="91594"/>
                    <a:pt x="222677" y="91358"/>
                  </a:cubicBezTo>
                  <a:cubicBezTo>
                    <a:pt x="227798" y="89438"/>
                    <a:pt x="226213" y="82092"/>
                    <a:pt x="221116" y="82092"/>
                  </a:cubicBezTo>
                  <a:cubicBezTo>
                    <a:pt x="220861" y="82092"/>
                    <a:pt x="220596" y="82110"/>
                    <a:pt x="220324" y="82149"/>
                  </a:cubicBezTo>
                  <a:cubicBezTo>
                    <a:pt x="219853" y="82216"/>
                    <a:pt x="219383" y="82351"/>
                    <a:pt x="218912" y="82552"/>
                  </a:cubicBezTo>
                  <a:lnTo>
                    <a:pt x="213131" y="71864"/>
                  </a:lnTo>
                  <a:cubicBezTo>
                    <a:pt x="216089" y="69646"/>
                    <a:pt x="216828" y="65479"/>
                    <a:pt x="214812" y="62319"/>
                  </a:cubicBezTo>
                  <a:lnTo>
                    <a:pt x="240960" y="47531"/>
                  </a:lnTo>
                  <a:cubicBezTo>
                    <a:pt x="242347" y="51556"/>
                    <a:pt x="246083" y="53914"/>
                    <a:pt x="249953" y="53914"/>
                  </a:cubicBezTo>
                  <a:cubicBezTo>
                    <a:pt x="251900" y="53914"/>
                    <a:pt x="253882" y="53317"/>
                    <a:pt x="255614" y="52035"/>
                  </a:cubicBezTo>
                  <a:lnTo>
                    <a:pt x="265966" y="67495"/>
                  </a:lnTo>
                  <a:cubicBezTo>
                    <a:pt x="262807" y="69041"/>
                    <a:pt x="261933" y="73142"/>
                    <a:pt x="264084" y="75898"/>
                  </a:cubicBezTo>
                  <a:cubicBezTo>
                    <a:pt x="265166" y="77284"/>
                    <a:pt x="266758" y="77973"/>
                    <a:pt x="268365" y="77973"/>
                  </a:cubicBezTo>
                  <a:cubicBezTo>
                    <a:pt x="269952" y="77973"/>
                    <a:pt x="271552" y="77301"/>
                    <a:pt x="272688" y="75965"/>
                  </a:cubicBezTo>
                  <a:lnTo>
                    <a:pt x="278872" y="82888"/>
                  </a:lnTo>
                  <a:cubicBezTo>
                    <a:pt x="278267" y="83561"/>
                    <a:pt x="277998" y="84434"/>
                    <a:pt x="278065" y="85375"/>
                  </a:cubicBezTo>
                  <a:cubicBezTo>
                    <a:pt x="278313" y="87028"/>
                    <a:pt x="279704" y="87995"/>
                    <a:pt x="281114" y="87995"/>
                  </a:cubicBezTo>
                  <a:cubicBezTo>
                    <a:pt x="281998" y="87995"/>
                    <a:pt x="282889" y="87616"/>
                    <a:pt x="283510" y="86787"/>
                  </a:cubicBezTo>
                  <a:cubicBezTo>
                    <a:pt x="285104" y="84747"/>
                    <a:pt x="283554" y="81921"/>
                    <a:pt x="281096" y="81921"/>
                  </a:cubicBezTo>
                  <a:cubicBezTo>
                    <a:pt x="280963" y="81921"/>
                    <a:pt x="280826" y="81930"/>
                    <a:pt x="280687" y="81947"/>
                  </a:cubicBezTo>
                  <a:cubicBezTo>
                    <a:pt x="280216" y="82014"/>
                    <a:pt x="279746" y="82216"/>
                    <a:pt x="279343" y="82485"/>
                  </a:cubicBezTo>
                  <a:lnTo>
                    <a:pt x="273024" y="75494"/>
                  </a:lnTo>
                  <a:cubicBezTo>
                    <a:pt x="274368" y="73478"/>
                    <a:pt x="274234" y="70856"/>
                    <a:pt x="272688" y="68974"/>
                  </a:cubicBezTo>
                  <a:lnTo>
                    <a:pt x="279679" y="64201"/>
                  </a:lnTo>
                  <a:cubicBezTo>
                    <a:pt x="280351" y="65042"/>
                    <a:pt x="281190" y="65395"/>
                    <a:pt x="282008" y="65395"/>
                  </a:cubicBezTo>
                  <a:cubicBezTo>
                    <a:pt x="284131" y="65395"/>
                    <a:pt x="286109" y="63017"/>
                    <a:pt x="284653" y="60639"/>
                  </a:cubicBezTo>
                  <a:cubicBezTo>
                    <a:pt x="284007" y="59639"/>
                    <a:pt x="283084" y="59220"/>
                    <a:pt x="282169" y="59220"/>
                  </a:cubicBezTo>
                  <a:cubicBezTo>
                    <a:pt x="280132" y="59220"/>
                    <a:pt x="278136" y="61298"/>
                    <a:pt x="279343" y="63664"/>
                  </a:cubicBezTo>
                  <a:lnTo>
                    <a:pt x="272285" y="68503"/>
                  </a:lnTo>
                  <a:cubicBezTo>
                    <a:pt x="271201" y="67467"/>
                    <a:pt x="269788" y="66926"/>
                    <a:pt x="268346" y="66926"/>
                  </a:cubicBezTo>
                  <a:cubicBezTo>
                    <a:pt x="267729" y="66926"/>
                    <a:pt x="267107" y="67025"/>
                    <a:pt x="266504" y="67226"/>
                  </a:cubicBezTo>
                  <a:lnTo>
                    <a:pt x="256085" y="51699"/>
                  </a:lnTo>
                  <a:cubicBezTo>
                    <a:pt x="261664" y="46993"/>
                    <a:pt x="260118" y="38120"/>
                    <a:pt x="253396" y="35499"/>
                  </a:cubicBezTo>
                  <a:cubicBezTo>
                    <a:pt x="252239" y="35052"/>
                    <a:pt x="251075" y="34846"/>
                    <a:pt x="249944" y="34846"/>
                  </a:cubicBezTo>
                  <a:cubicBezTo>
                    <a:pt x="244434" y="34846"/>
                    <a:pt x="239709" y="39749"/>
                    <a:pt x="240490" y="45716"/>
                  </a:cubicBezTo>
                  <a:cubicBezTo>
                    <a:pt x="240557" y="46119"/>
                    <a:pt x="240691" y="46523"/>
                    <a:pt x="240759" y="46926"/>
                  </a:cubicBezTo>
                  <a:lnTo>
                    <a:pt x="214409" y="61849"/>
                  </a:lnTo>
                  <a:cubicBezTo>
                    <a:pt x="213088" y="60126"/>
                    <a:pt x="211081" y="59140"/>
                    <a:pt x="208974" y="59140"/>
                  </a:cubicBezTo>
                  <a:cubicBezTo>
                    <a:pt x="208614" y="59140"/>
                    <a:pt x="208251" y="59168"/>
                    <a:pt x="207888" y="59227"/>
                  </a:cubicBezTo>
                  <a:cubicBezTo>
                    <a:pt x="206342" y="59429"/>
                    <a:pt x="204931" y="60168"/>
                    <a:pt x="203788" y="61311"/>
                  </a:cubicBezTo>
                  <a:lnTo>
                    <a:pt x="180933" y="46052"/>
                  </a:lnTo>
                  <a:cubicBezTo>
                    <a:pt x="181605" y="42960"/>
                    <a:pt x="179723" y="40003"/>
                    <a:pt x="176698" y="39263"/>
                  </a:cubicBezTo>
                  <a:cubicBezTo>
                    <a:pt x="176242" y="39151"/>
                    <a:pt x="175785" y="39098"/>
                    <a:pt x="175335" y="39098"/>
                  </a:cubicBezTo>
                  <a:cubicBezTo>
                    <a:pt x="172810" y="39098"/>
                    <a:pt x="170527" y="40785"/>
                    <a:pt x="169842" y="43296"/>
                  </a:cubicBezTo>
                  <a:cubicBezTo>
                    <a:pt x="169035" y="46321"/>
                    <a:pt x="170716" y="49413"/>
                    <a:pt x="173674" y="50287"/>
                  </a:cubicBezTo>
                  <a:cubicBezTo>
                    <a:pt x="174217" y="50448"/>
                    <a:pt x="174768" y="50524"/>
                    <a:pt x="175311" y="50524"/>
                  </a:cubicBezTo>
                  <a:cubicBezTo>
                    <a:pt x="177720" y="50524"/>
                    <a:pt x="179976" y="49016"/>
                    <a:pt x="180799" y="46657"/>
                  </a:cubicBezTo>
                  <a:lnTo>
                    <a:pt x="203385" y="61782"/>
                  </a:lnTo>
                  <a:cubicBezTo>
                    <a:pt x="202175" y="63260"/>
                    <a:pt x="201637" y="65210"/>
                    <a:pt x="201906" y="67159"/>
                  </a:cubicBezTo>
                  <a:cubicBezTo>
                    <a:pt x="201973" y="68100"/>
                    <a:pt x="202309" y="68974"/>
                    <a:pt x="202780" y="69781"/>
                  </a:cubicBezTo>
                  <a:lnTo>
                    <a:pt x="192428" y="78049"/>
                  </a:lnTo>
                  <a:cubicBezTo>
                    <a:pt x="191046" y="76856"/>
                    <a:pt x="189369" y="76287"/>
                    <a:pt x="187719" y="76287"/>
                  </a:cubicBezTo>
                  <a:cubicBezTo>
                    <a:pt x="185275" y="76287"/>
                    <a:pt x="182889" y="77536"/>
                    <a:pt x="181605" y="79863"/>
                  </a:cubicBezTo>
                  <a:lnTo>
                    <a:pt x="167557" y="76032"/>
                  </a:lnTo>
                  <a:cubicBezTo>
                    <a:pt x="167557" y="75696"/>
                    <a:pt x="167557" y="75293"/>
                    <a:pt x="167557" y="74956"/>
                  </a:cubicBezTo>
                  <a:cubicBezTo>
                    <a:pt x="167422" y="74150"/>
                    <a:pt x="167086" y="73410"/>
                    <a:pt x="166615" y="72738"/>
                  </a:cubicBezTo>
                  <a:lnTo>
                    <a:pt x="180395" y="63260"/>
                  </a:lnTo>
                  <a:cubicBezTo>
                    <a:pt x="181318" y="65203"/>
                    <a:pt x="182951" y="66031"/>
                    <a:pt x="184581" y="66031"/>
                  </a:cubicBezTo>
                  <a:cubicBezTo>
                    <a:pt x="187465" y="66031"/>
                    <a:pt x="190342" y="63439"/>
                    <a:pt x="189268" y="59832"/>
                  </a:cubicBezTo>
                  <a:cubicBezTo>
                    <a:pt x="188565" y="57468"/>
                    <a:pt x="186683" y="56412"/>
                    <a:pt x="184792" y="56412"/>
                  </a:cubicBezTo>
                  <a:cubicBezTo>
                    <a:pt x="182167" y="56412"/>
                    <a:pt x="179523" y="58449"/>
                    <a:pt x="179992" y="61849"/>
                  </a:cubicBezTo>
                  <a:cubicBezTo>
                    <a:pt x="179992" y="62185"/>
                    <a:pt x="180059" y="62454"/>
                    <a:pt x="180194" y="62723"/>
                  </a:cubicBezTo>
                  <a:lnTo>
                    <a:pt x="166212" y="72268"/>
                  </a:lnTo>
                  <a:cubicBezTo>
                    <a:pt x="165263" y="71318"/>
                    <a:pt x="164013" y="70820"/>
                    <a:pt x="162767" y="70820"/>
                  </a:cubicBezTo>
                  <a:cubicBezTo>
                    <a:pt x="161806" y="70820"/>
                    <a:pt x="160847" y="71116"/>
                    <a:pt x="160028" y="71730"/>
                  </a:cubicBezTo>
                  <a:lnTo>
                    <a:pt x="150953" y="62319"/>
                  </a:lnTo>
                  <a:cubicBezTo>
                    <a:pt x="154760" y="57922"/>
                    <a:pt x="151645" y="51216"/>
                    <a:pt x="145989" y="51216"/>
                  </a:cubicBezTo>
                  <a:cubicBezTo>
                    <a:pt x="145853" y="51216"/>
                    <a:pt x="145715" y="51220"/>
                    <a:pt x="145576" y="51228"/>
                  </a:cubicBezTo>
                  <a:lnTo>
                    <a:pt x="144030" y="40473"/>
                  </a:lnTo>
                  <a:lnTo>
                    <a:pt x="144299" y="40473"/>
                  </a:lnTo>
                  <a:cubicBezTo>
                    <a:pt x="146853" y="40204"/>
                    <a:pt x="148735" y="38053"/>
                    <a:pt x="148668" y="35499"/>
                  </a:cubicBezTo>
                  <a:cubicBezTo>
                    <a:pt x="148533" y="32945"/>
                    <a:pt x="146450" y="30995"/>
                    <a:pt x="143895" y="30995"/>
                  </a:cubicBezTo>
                  <a:cubicBezTo>
                    <a:pt x="137913" y="30995"/>
                    <a:pt x="137375" y="39935"/>
                    <a:pt x="143492" y="40473"/>
                  </a:cubicBezTo>
                  <a:lnTo>
                    <a:pt x="144971" y="51295"/>
                  </a:lnTo>
                  <a:cubicBezTo>
                    <a:pt x="141341" y="51833"/>
                    <a:pt x="138787" y="55194"/>
                    <a:pt x="139324" y="58824"/>
                  </a:cubicBezTo>
                  <a:cubicBezTo>
                    <a:pt x="139813" y="62183"/>
                    <a:pt x="142632" y="64543"/>
                    <a:pt x="145866" y="64543"/>
                  </a:cubicBezTo>
                  <a:cubicBezTo>
                    <a:pt x="146192" y="64543"/>
                    <a:pt x="146521" y="64519"/>
                    <a:pt x="146853" y="64470"/>
                  </a:cubicBezTo>
                  <a:cubicBezTo>
                    <a:pt x="148265" y="64336"/>
                    <a:pt x="149542" y="63664"/>
                    <a:pt x="150550" y="62723"/>
                  </a:cubicBezTo>
                  <a:lnTo>
                    <a:pt x="159557" y="72133"/>
                  </a:lnTo>
                  <a:cubicBezTo>
                    <a:pt x="157541" y="74015"/>
                    <a:pt x="157608" y="77309"/>
                    <a:pt x="159692" y="79124"/>
                  </a:cubicBezTo>
                  <a:lnTo>
                    <a:pt x="155390" y="85644"/>
                  </a:lnTo>
                  <a:cubicBezTo>
                    <a:pt x="154193" y="84847"/>
                    <a:pt x="152849" y="84465"/>
                    <a:pt x="151521" y="84465"/>
                  </a:cubicBezTo>
                  <a:cubicBezTo>
                    <a:pt x="149268" y="84465"/>
                    <a:pt x="147064" y="85564"/>
                    <a:pt x="145710" y="87594"/>
                  </a:cubicBezTo>
                  <a:lnTo>
                    <a:pt x="126889" y="76839"/>
                  </a:lnTo>
                  <a:cubicBezTo>
                    <a:pt x="126956" y="76234"/>
                    <a:pt x="127023" y="75696"/>
                    <a:pt x="126956" y="75158"/>
                  </a:cubicBezTo>
                  <a:cubicBezTo>
                    <a:pt x="126584" y="72370"/>
                    <a:pt x="124300" y="70857"/>
                    <a:pt x="122015" y="70857"/>
                  </a:cubicBezTo>
                  <a:cubicBezTo>
                    <a:pt x="120168" y="70857"/>
                    <a:pt x="118319" y="71845"/>
                    <a:pt x="117478" y="73948"/>
                  </a:cubicBezTo>
                  <a:lnTo>
                    <a:pt x="110622" y="73276"/>
                  </a:lnTo>
                  <a:cubicBezTo>
                    <a:pt x="110756" y="72671"/>
                    <a:pt x="110823" y="71999"/>
                    <a:pt x="110756" y="71394"/>
                  </a:cubicBezTo>
                  <a:cubicBezTo>
                    <a:pt x="110387" y="68813"/>
                    <a:pt x="108109" y="66906"/>
                    <a:pt x="105563" y="66906"/>
                  </a:cubicBezTo>
                  <a:cubicBezTo>
                    <a:pt x="105324" y="66906"/>
                    <a:pt x="105083" y="66923"/>
                    <a:pt x="104841" y="66957"/>
                  </a:cubicBezTo>
                  <a:cubicBezTo>
                    <a:pt x="104101" y="67025"/>
                    <a:pt x="103362" y="67294"/>
                    <a:pt x="102757" y="67697"/>
                  </a:cubicBezTo>
                  <a:lnTo>
                    <a:pt x="90456" y="39129"/>
                  </a:lnTo>
                  <a:cubicBezTo>
                    <a:pt x="96734" y="36513"/>
                    <a:pt x="94677" y="27344"/>
                    <a:pt x="88185" y="27344"/>
                  </a:cubicBezTo>
                  <a:cubicBezTo>
                    <a:pt x="88005" y="27344"/>
                    <a:pt x="87820" y="27351"/>
                    <a:pt x="87633" y="27365"/>
                  </a:cubicBezTo>
                  <a:cubicBezTo>
                    <a:pt x="80709" y="27903"/>
                    <a:pt x="79902" y="37784"/>
                    <a:pt x="86692" y="39398"/>
                  </a:cubicBezTo>
                  <a:lnTo>
                    <a:pt x="86423" y="49144"/>
                  </a:lnTo>
                  <a:cubicBezTo>
                    <a:pt x="86221" y="49144"/>
                    <a:pt x="86019" y="49144"/>
                    <a:pt x="85885" y="49212"/>
                  </a:cubicBezTo>
                  <a:cubicBezTo>
                    <a:pt x="83868" y="49480"/>
                    <a:pt x="82255" y="51026"/>
                    <a:pt x="81986" y="53043"/>
                  </a:cubicBezTo>
                  <a:lnTo>
                    <a:pt x="63568" y="53715"/>
                  </a:lnTo>
                  <a:lnTo>
                    <a:pt x="63568" y="53446"/>
                  </a:lnTo>
                  <a:cubicBezTo>
                    <a:pt x="63245" y="51247"/>
                    <a:pt x="61364" y="49607"/>
                    <a:pt x="59186" y="49607"/>
                  </a:cubicBezTo>
                  <a:cubicBezTo>
                    <a:pt x="59101" y="49607"/>
                    <a:pt x="59016" y="49610"/>
                    <a:pt x="58930" y="49615"/>
                  </a:cubicBezTo>
                  <a:lnTo>
                    <a:pt x="56308" y="34759"/>
                  </a:lnTo>
                  <a:cubicBezTo>
                    <a:pt x="60005" y="34222"/>
                    <a:pt x="62627" y="30928"/>
                    <a:pt x="62358" y="27231"/>
                  </a:cubicBezTo>
                  <a:cubicBezTo>
                    <a:pt x="62030" y="23553"/>
                    <a:pt x="59006" y="20773"/>
                    <a:pt x="55356" y="20773"/>
                  </a:cubicBezTo>
                  <a:cubicBezTo>
                    <a:pt x="55270" y="20773"/>
                    <a:pt x="55185" y="20775"/>
                    <a:pt x="55098" y="20778"/>
                  </a:cubicBezTo>
                  <a:lnTo>
                    <a:pt x="55905" y="10225"/>
                  </a:lnTo>
                  <a:lnTo>
                    <a:pt x="56107" y="10225"/>
                  </a:lnTo>
                  <a:cubicBezTo>
                    <a:pt x="58863" y="9821"/>
                    <a:pt x="60812" y="7401"/>
                    <a:pt x="60543" y="4645"/>
                  </a:cubicBezTo>
                  <a:cubicBezTo>
                    <a:pt x="60348" y="1976"/>
                    <a:pt x="58072" y="1"/>
                    <a:pt x="55426" y="1"/>
                  </a:cubicBezTo>
                  <a:close/>
                </a:path>
              </a:pathLst>
            </a:custGeom>
            <a:solidFill>
              <a:srgbClr val="446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4"/>
            <p:cNvSpPr/>
            <p:nvPr/>
          </p:nvSpPr>
          <p:spPr>
            <a:xfrm rot="10800000">
              <a:off x="6166875" y="3818950"/>
              <a:ext cx="3689376" cy="1271911"/>
            </a:xfrm>
            <a:custGeom>
              <a:avLst/>
              <a:gdLst/>
              <a:ahLst/>
              <a:cxnLst/>
              <a:rect l="l" t="t" r="r" b="b"/>
              <a:pathLst>
                <a:path w="286109" h="98636" extrusionOk="0">
                  <a:moveTo>
                    <a:pt x="55426" y="1"/>
                  </a:moveTo>
                  <a:cubicBezTo>
                    <a:pt x="55339" y="1"/>
                    <a:pt x="55253" y="3"/>
                    <a:pt x="55166" y="7"/>
                  </a:cubicBezTo>
                  <a:cubicBezTo>
                    <a:pt x="48713" y="343"/>
                    <a:pt x="48645" y="10023"/>
                    <a:pt x="55300" y="10225"/>
                  </a:cubicBezTo>
                  <a:lnTo>
                    <a:pt x="54561" y="20845"/>
                  </a:lnTo>
                  <a:lnTo>
                    <a:pt x="54359" y="20845"/>
                  </a:lnTo>
                  <a:cubicBezTo>
                    <a:pt x="50595" y="21316"/>
                    <a:pt x="47906" y="24744"/>
                    <a:pt x="48242" y="28508"/>
                  </a:cubicBezTo>
                  <a:cubicBezTo>
                    <a:pt x="48627" y="32106"/>
                    <a:pt x="51654" y="34844"/>
                    <a:pt x="55208" y="34844"/>
                  </a:cubicBezTo>
                  <a:cubicBezTo>
                    <a:pt x="55372" y="34844"/>
                    <a:pt x="55537" y="34839"/>
                    <a:pt x="55703" y="34827"/>
                  </a:cubicBezTo>
                  <a:lnTo>
                    <a:pt x="58325" y="49749"/>
                  </a:lnTo>
                  <a:cubicBezTo>
                    <a:pt x="56107" y="50153"/>
                    <a:pt x="54561" y="52304"/>
                    <a:pt x="54897" y="54589"/>
                  </a:cubicBezTo>
                  <a:cubicBezTo>
                    <a:pt x="54964" y="54992"/>
                    <a:pt x="55031" y="55329"/>
                    <a:pt x="55166" y="55665"/>
                  </a:cubicBezTo>
                  <a:lnTo>
                    <a:pt x="45486" y="59765"/>
                  </a:lnTo>
                  <a:cubicBezTo>
                    <a:pt x="44175" y="57440"/>
                    <a:pt x="41753" y="56067"/>
                    <a:pt x="39159" y="56067"/>
                  </a:cubicBezTo>
                  <a:cubicBezTo>
                    <a:pt x="38828" y="56067"/>
                    <a:pt x="38494" y="56089"/>
                    <a:pt x="38159" y="56135"/>
                  </a:cubicBezTo>
                  <a:cubicBezTo>
                    <a:pt x="37420" y="56270"/>
                    <a:pt x="36613" y="56471"/>
                    <a:pt x="35941" y="56807"/>
                  </a:cubicBezTo>
                  <a:lnTo>
                    <a:pt x="23707" y="36104"/>
                  </a:lnTo>
                  <a:cubicBezTo>
                    <a:pt x="27001" y="33818"/>
                    <a:pt x="26597" y="28777"/>
                    <a:pt x="22900" y="27097"/>
                  </a:cubicBezTo>
                  <a:cubicBezTo>
                    <a:pt x="22205" y="26793"/>
                    <a:pt x="21498" y="26654"/>
                    <a:pt x="20812" y="26654"/>
                  </a:cubicBezTo>
                  <a:cubicBezTo>
                    <a:pt x="17848" y="26654"/>
                    <a:pt x="15271" y="29254"/>
                    <a:pt x="15708" y="32474"/>
                  </a:cubicBezTo>
                  <a:cubicBezTo>
                    <a:pt x="15775" y="33348"/>
                    <a:pt x="16111" y="34155"/>
                    <a:pt x="16649" y="34827"/>
                  </a:cubicBezTo>
                  <a:lnTo>
                    <a:pt x="8179" y="40742"/>
                  </a:lnTo>
                  <a:cubicBezTo>
                    <a:pt x="7308" y="39708"/>
                    <a:pt x="6256" y="39276"/>
                    <a:pt x="5240" y="39276"/>
                  </a:cubicBezTo>
                  <a:cubicBezTo>
                    <a:pt x="2490" y="39276"/>
                    <a:pt x="1" y="42436"/>
                    <a:pt x="2062" y="45380"/>
                  </a:cubicBezTo>
                  <a:cubicBezTo>
                    <a:pt x="2876" y="46551"/>
                    <a:pt x="3989" y="47042"/>
                    <a:pt x="5089" y="47042"/>
                  </a:cubicBezTo>
                  <a:cubicBezTo>
                    <a:pt x="7714" y="47042"/>
                    <a:pt x="10268" y="44244"/>
                    <a:pt x="8515" y="41213"/>
                  </a:cubicBezTo>
                  <a:lnTo>
                    <a:pt x="16985" y="35297"/>
                  </a:lnTo>
                  <a:cubicBezTo>
                    <a:pt x="17983" y="36353"/>
                    <a:pt x="19390" y="36949"/>
                    <a:pt x="20849" y="36949"/>
                  </a:cubicBezTo>
                  <a:cubicBezTo>
                    <a:pt x="21062" y="36949"/>
                    <a:pt x="21275" y="36936"/>
                    <a:pt x="21489" y="36910"/>
                  </a:cubicBezTo>
                  <a:cubicBezTo>
                    <a:pt x="22026" y="36776"/>
                    <a:pt x="22631" y="36642"/>
                    <a:pt x="23169" y="36373"/>
                  </a:cubicBezTo>
                  <a:lnTo>
                    <a:pt x="35403" y="57143"/>
                  </a:lnTo>
                  <a:cubicBezTo>
                    <a:pt x="31908" y="59227"/>
                    <a:pt x="30832" y="63798"/>
                    <a:pt x="33050" y="67226"/>
                  </a:cubicBezTo>
                  <a:lnTo>
                    <a:pt x="22497" y="75629"/>
                  </a:lnTo>
                  <a:cubicBezTo>
                    <a:pt x="21572" y="74125"/>
                    <a:pt x="19962" y="73329"/>
                    <a:pt x="18338" y="73329"/>
                  </a:cubicBezTo>
                  <a:cubicBezTo>
                    <a:pt x="17130" y="73329"/>
                    <a:pt x="15915" y="73770"/>
                    <a:pt x="14968" y="74688"/>
                  </a:cubicBezTo>
                  <a:cubicBezTo>
                    <a:pt x="12683" y="76771"/>
                    <a:pt x="12885" y="80468"/>
                    <a:pt x="15372" y="82283"/>
                  </a:cubicBezTo>
                  <a:lnTo>
                    <a:pt x="10734" y="86989"/>
                  </a:lnTo>
                  <a:cubicBezTo>
                    <a:pt x="10599" y="86955"/>
                    <a:pt x="10448" y="86938"/>
                    <a:pt x="10297" y="86938"/>
                  </a:cubicBezTo>
                  <a:cubicBezTo>
                    <a:pt x="10145" y="86938"/>
                    <a:pt x="9994" y="86955"/>
                    <a:pt x="9860" y="86989"/>
                  </a:cubicBezTo>
                  <a:lnTo>
                    <a:pt x="9860" y="86921"/>
                  </a:lnTo>
                  <a:cubicBezTo>
                    <a:pt x="7574" y="87190"/>
                    <a:pt x="6768" y="90081"/>
                    <a:pt x="8582" y="91492"/>
                  </a:cubicBezTo>
                  <a:cubicBezTo>
                    <a:pt x="9051" y="91839"/>
                    <a:pt x="9569" y="91994"/>
                    <a:pt x="10073" y="91994"/>
                  </a:cubicBezTo>
                  <a:cubicBezTo>
                    <a:pt x="11524" y="91994"/>
                    <a:pt x="12865" y="90718"/>
                    <a:pt x="12616" y="89072"/>
                  </a:cubicBezTo>
                  <a:cubicBezTo>
                    <a:pt x="12481" y="88266"/>
                    <a:pt x="12011" y="87594"/>
                    <a:pt x="11338" y="87190"/>
                  </a:cubicBezTo>
                  <a:lnTo>
                    <a:pt x="15842" y="82619"/>
                  </a:lnTo>
                  <a:cubicBezTo>
                    <a:pt x="16595" y="83050"/>
                    <a:pt x="17434" y="83265"/>
                    <a:pt x="18290" y="83265"/>
                  </a:cubicBezTo>
                  <a:cubicBezTo>
                    <a:pt x="18504" y="83265"/>
                    <a:pt x="18719" y="83251"/>
                    <a:pt x="18934" y="83224"/>
                  </a:cubicBezTo>
                  <a:cubicBezTo>
                    <a:pt x="19674" y="83090"/>
                    <a:pt x="20413" y="82821"/>
                    <a:pt x="21018" y="82418"/>
                  </a:cubicBezTo>
                  <a:lnTo>
                    <a:pt x="25186" y="87123"/>
                  </a:lnTo>
                  <a:cubicBezTo>
                    <a:pt x="23918" y="88887"/>
                    <a:pt x="25362" y="91102"/>
                    <a:pt x="27182" y="91102"/>
                  </a:cubicBezTo>
                  <a:cubicBezTo>
                    <a:pt x="27582" y="91102"/>
                    <a:pt x="28001" y="90995"/>
                    <a:pt x="28412" y="90753"/>
                  </a:cubicBezTo>
                  <a:cubicBezTo>
                    <a:pt x="30658" y="89406"/>
                    <a:pt x="29658" y="86159"/>
                    <a:pt x="27223" y="86159"/>
                  </a:cubicBezTo>
                  <a:cubicBezTo>
                    <a:pt x="27108" y="86159"/>
                    <a:pt x="26988" y="86167"/>
                    <a:pt x="26866" y="86182"/>
                  </a:cubicBezTo>
                  <a:cubicBezTo>
                    <a:pt x="26463" y="86249"/>
                    <a:pt x="25992" y="86384"/>
                    <a:pt x="25656" y="86720"/>
                  </a:cubicBezTo>
                  <a:lnTo>
                    <a:pt x="21556" y="82082"/>
                  </a:lnTo>
                  <a:cubicBezTo>
                    <a:pt x="22833" y="80939"/>
                    <a:pt x="23438" y="79258"/>
                    <a:pt x="23236" y="77645"/>
                  </a:cubicBezTo>
                  <a:cubicBezTo>
                    <a:pt x="23169" y="77107"/>
                    <a:pt x="23035" y="76637"/>
                    <a:pt x="22833" y="76234"/>
                  </a:cubicBezTo>
                  <a:lnTo>
                    <a:pt x="33386" y="67764"/>
                  </a:lnTo>
                  <a:cubicBezTo>
                    <a:pt x="34804" y="69536"/>
                    <a:pt x="36947" y="70581"/>
                    <a:pt x="39179" y="70581"/>
                  </a:cubicBezTo>
                  <a:cubicBezTo>
                    <a:pt x="39488" y="70581"/>
                    <a:pt x="39798" y="70561"/>
                    <a:pt x="40108" y="70520"/>
                  </a:cubicBezTo>
                  <a:cubicBezTo>
                    <a:pt x="45015" y="69915"/>
                    <a:pt x="47839" y="64672"/>
                    <a:pt x="45755" y="60303"/>
                  </a:cubicBezTo>
                  <a:lnTo>
                    <a:pt x="55434" y="56270"/>
                  </a:lnTo>
                  <a:cubicBezTo>
                    <a:pt x="56219" y="57598"/>
                    <a:pt x="57709" y="58384"/>
                    <a:pt x="59271" y="58384"/>
                  </a:cubicBezTo>
                  <a:cubicBezTo>
                    <a:pt x="59448" y="58384"/>
                    <a:pt x="59626" y="58374"/>
                    <a:pt x="59804" y="58353"/>
                  </a:cubicBezTo>
                  <a:cubicBezTo>
                    <a:pt x="60543" y="58219"/>
                    <a:pt x="61283" y="57950"/>
                    <a:pt x="61888" y="57480"/>
                  </a:cubicBezTo>
                  <a:lnTo>
                    <a:pt x="70492" y="67361"/>
                  </a:lnTo>
                  <a:cubicBezTo>
                    <a:pt x="67467" y="69713"/>
                    <a:pt x="66996" y="74083"/>
                    <a:pt x="69282" y="77175"/>
                  </a:cubicBezTo>
                  <a:cubicBezTo>
                    <a:pt x="70672" y="78963"/>
                    <a:pt x="72767" y="79905"/>
                    <a:pt x="74887" y="79905"/>
                  </a:cubicBezTo>
                  <a:cubicBezTo>
                    <a:pt x="76353" y="79905"/>
                    <a:pt x="77831" y="79454"/>
                    <a:pt x="79096" y="78519"/>
                  </a:cubicBezTo>
                  <a:cubicBezTo>
                    <a:pt x="82188" y="76301"/>
                    <a:pt x="82927" y="71932"/>
                    <a:pt x="80709" y="68772"/>
                  </a:cubicBezTo>
                  <a:cubicBezTo>
                    <a:pt x="79330" y="66808"/>
                    <a:pt x="77145" y="65753"/>
                    <a:pt x="74931" y="65753"/>
                  </a:cubicBezTo>
                  <a:cubicBezTo>
                    <a:pt x="73583" y="65753"/>
                    <a:pt x="72224" y="66144"/>
                    <a:pt x="71029" y="66957"/>
                  </a:cubicBezTo>
                  <a:lnTo>
                    <a:pt x="62358" y="57076"/>
                  </a:lnTo>
                  <a:cubicBezTo>
                    <a:pt x="63097" y="56337"/>
                    <a:pt x="63568" y="55396"/>
                    <a:pt x="63702" y="54320"/>
                  </a:cubicBezTo>
                  <a:lnTo>
                    <a:pt x="81986" y="53648"/>
                  </a:lnTo>
                  <a:cubicBezTo>
                    <a:pt x="81986" y="53850"/>
                    <a:pt x="81986" y="54119"/>
                    <a:pt x="81986" y="54387"/>
                  </a:cubicBezTo>
                  <a:cubicBezTo>
                    <a:pt x="82336" y="56833"/>
                    <a:pt x="84416" y="58314"/>
                    <a:pt x="86549" y="58314"/>
                  </a:cubicBezTo>
                  <a:cubicBezTo>
                    <a:pt x="87700" y="58314"/>
                    <a:pt x="88865" y="57884"/>
                    <a:pt x="89784" y="56942"/>
                  </a:cubicBezTo>
                  <a:cubicBezTo>
                    <a:pt x="92472" y="54186"/>
                    <a:pt x="90792" y="49615"/>
                    <a:pt x="87028" y="49212"/>
                  </a:cubicBezTo>
                  <a:lnTo>
                    <a:pt x="87296" y="39532"/>
                  </a:lnTo>
                  <a:cubicBezTo>
                    <a:pt x="87599" y="39566"/>
                    <a:pt x="87885" y="39582"/>
                    <a:pt x="88162" y="39582"/>
                  </a:cubicBezTo>
                  <a:cubicBezTo>
                    <a:pt x="88439" y="39582"/>
                    <a:pt x="88708" y="39566"/>
                    <a:pt x="88977" y="39532"/>
                  </a:cubicBezTo>
                  <a:cubicBezTo>
                    <a:pt x="89313" y="39465"/>
                    <a:pt x="89649" y="39398"/>
                    <a:pt x="89918" y="39330"/>
                  </a:cubicBezTo>
                  <a:lnTo>
                    <a:pt x="102286" y="68033"/>
                  </a:lnTo>
                  <a:cubicBezTo>
                    <a:pt x="99598" y="70251"/>
                    <a:pt x="99732" y="74352"/>
                    <a:pt x="102555" y="76368"/>
                  </a:cubicBezTo>
                  <a:cubicBezTo>
                    <a:pt x="103482" y="77030"/>
                    <a:pt x="104531" y="77337"/>
                    <a:pt x="105563" y="77337"/>
                  </a:cubicBezTo>
                  <a:cubicBezTo>
                    <a:pt x="107677" y="77337"/>
                    <a:pt x="109719" y="76049"/>
                    <a:pt x="110487" y="73881"/>
                  </a:cubicBezTo>
                  <a:lnTo>
                    <a:pt x="117276" y="74553"/>
                  </a:lnTo>
                  <a:cubicBezTo>
                    <a:pt x="117075" y="75158"/>
                    <a:pt x="117075" y="75830"/>
                    <a:pt x="117142" y="76503"/>
                  </a:cubicBezTo>
                  <a:cubicBezTo>
                    <a:pt x="117344" y="78116"/>
                    <a:pt x="118352" y="79527"/>
                    <a:pt x="119898" y="80267"/>
                  </a:cubicBezTo>
                  <a:lnTo>
                    <a:pt x="116335" y="88199"/>
                  </a:lnTo>
                  <a:cubicBezTo>
                    <a:pt x="115955" y="88102"/>
                    <a:pt x="115593" y="88057"/>
                    <a:pt x="115251" y="88057"/>
                  </a:cubicBezTo>
                  <a:cubicBezTo>
                    <a:pt x="111294" y="88057"/>
                    <a:pt x="109977" y="94035"/>
                    <a:pt x="114184" y="95458"/>
                  </a:cubicBezTo>
                  <a:cubicBezTo>
                    <a:pt x="114653" y="95617"/>
                    <a:pt x="115101" y="95689"/>
                    <a:pt x="115523" y="95689"/>
                  </a:cubicBezTo>
                  <a:cubicBezTo>
                    <a:pt x="119218" y="95689"/>
                    <a:pt x="120915" y="90150"/>
                    <a:pt x="116873" y="88400"/>
                  </a:cubicBezTo>
                  <a:lnTo>
                    <a:pt x="120436" y="80468"/>
                  </a:lnTo>
                  <a:cubicBezTo>
                    <a:pt x="120978" y="80649"/>
                    <a:pt x="121525" y="80735"/>
                    <a:pt x="122061" y="80735"/>
                  </a:cubicBezTo>
                  <a:cubicBezTo>
                    <a:pt x="124119" y="80735"/>
                    <a:pt x="126008" y="79470"/>
                    <a:pt x="126754" y="77444"/>
                  </a:cubicBezTo>
                  <a:lnTo>
                    <a:pt x="145441" y="88199"/>
                  </a:lnTo>
                  <a:cubicBezTo>
                    <a:pt x="142736" y="92995"/>
                    <a:pt x="146330" y="98635"/>
                    <a:pt x="151491" y="98635"/>
                  </a:cubicBezTo>
                  <a:cubicBezTo>
                    <a:pt x="151972" y="98635"/>
                    <a:pt x="152466" y="98586"/>
                    <a:pt x="152970" y="98483"/>
                  </a:cubicBezTo>
                  <a:cubicBezTo>
                    <a:pt x="158885" y="97273"/>
                    <a:pt x="160700" y="89677"/>
                    <a:pt x="155928" y="85980"/>
                  </a:cubicBezTo>
                  <a:lnTo>
                    <a:pt x="160162" y="79527"/>
                  </a:lnTo>
                  <a:cubicBezTo>
                    <a:pt x="160991" y="80094"/>
                    <a:pt x="161918" y="80356"/>
                    <a:pt x="162828" y="80356"/>
                  </a:cubicBezTo>
                  <a:cubicBezTo>
                    <a:pt x="164944" y="80356"/>
                    <a:pt x="166972" y="78940"/>
                    <a:pt x="167489" y="76637"/>
                  </a:cubicBezTo>
                  <a:lnTo>
                    <a:pt x="181337" y="80468"/>
                  </a:lnTo>
                  <a:cubicBezTo>
                    <a:pt x="179159" y="85197"/>
                    <a:pt x="182798" y="90386"/>
                    <a:pt x="187722" y="90386"/>
                  </a:cubicBezTo>
                  <a:cubicBezTo>
                    <a:pt x="188118" y="90386"/>
                    <a:pt x="188522" y="90352"/>
                    <a:pt x="188932" y="90282"/>
                  </a:cubicBezTo>
                  <a:cubicBezTo>
                    <a:pt x="194512" y="89341"/>
                    <a:pt x="196730" y="82552"/>
                    <a:pt x="192831" y="78452"/>
                  </a:cubicBezTo>
                  <a:lnTo>
                    <a:pt x="203183" y="70318"/>
                  </a:lnTo>
                  <a:cubicBezTo>
                    <a:pt x="204490" y="72160"/>
                    <a:pt x="206637" y="73267"/>
                    <a:pt x="208929" y="73267"/>
                  </a:cubicBezTo>
                  <a:cubicBezTo>
                    <a:pt x="209230" y="73267"/>
                    <a:pt x="209533" y="73248"/>
                    <a:pt x="209838" y="73209"/>
                  </a:cubicBezTo>
                  <a:cubicBezTo>
                    <a:pt x="210779" y="73074"/>
                    <a:pt x="211720" y="72738"/>
                    <a:pt x="212594" y="72200"/>
                  </a:cubicBezTo>
                  <a:lnTo>
                    <a:pt x="218374" y="82888"/>
                  </a:lnTo>
                  <a:cubicBezTo>
                    <a:pt x="214161" y="85618"/>
                    <a:pt x="216601" y="91701"/>
                    <a:pt x="220885" y="91701"/>
                  </a:cubicBezTo>
                  <a:cubicBezTo>
                    <a:pt x="221454" y="91701"/>
                    <a:pt x="222054" y="91594"/>
                    <a:pt x="222677" y="91358"/>
                  </a:cubicBezTo>
                  <a:cubicBezTo>
                    <a:pt x="227798" y="89438"/>
                    <a:pt x="226213" y="82092"/>
                    <a:pt x="221116" y="82092"/>
                  </a:cubicBezTo>
                  <a:cubicBezTo>
                    <a:pt x="220861" y="82092"/>
                    <a:pt x="220596" y="82110"/>
                    <a:pt x="220324" y="82149"/>
                  </a:cubicBezTo>
                  <a:cubicBezTo>
                    <a:pt x="219853" y="82216"/>
                    <a:pt x="219383" y="82351"/>
                    <a:pt x="218912" y="82552"/>
                  </a:cubicBezTo>
                  <a:lnTo>
                    <a:pt x="213131" y="71864"/>
                  </a:lnTo>
                  <a:cubicBezTo>
                    <a:pt x="216089" y="69646"/>
                    <a:pt x="216828" y="65479"/>
                    <a:pt x="214812" y="62319"/>
                  </a:cubicBezTo>
                  <a:lnTo>
                    <a:pt x="240960" y="47531"/>
                  </a:lnTo>
                  <a:cubicBezTo>
                    <a:pt x="242347" y="51556"/>
                    <a:pt x="246083" y="53914"/>
                    <a:pt x="249953" y="53914"/>
                  </a:cubicBezTo>
                  <a:cubicBezTo>
                    <a:pt x="251900" y="53914"/>
                    <a:pt x="253882" y="53317"/>
                    <a:pt x="255614" y="52035"/>
                  </a:cubicBezTo>
                  <a:lnTo>
                    <a:pt x="265966" y="67495"/>
                  </a:lnTo>
                  <a:cubicBezTo>
                    <a:pt x="262807" y="69041"/>
                    <a:pt x="261933" y="73142"/>
                    <a:pt x="264084" y="75898"/>
                  </a:cubicBezTo>
                  <a:cubicBezTo>
                    <a:pt x="265166" y="77284"/>
                    <a:pt x="266758" y="77973"/>
                    <a:pt x="268365" y="77973"/>
                  </a:cubicBezTo>
                  <a:cubicBezTo>
                    <a:pt x="269952" y="77973"/>
                    <a:pt x="271552" y="77301"/>
                    <a:pt x="272688" y="75965"/>
                  </a:cubicBezTo>
                  <a:lnTo>
                    <a:pt x="278872" y="82888"/>
                  </a:lnTo>
                  <a:cubicBezTo>
                    <a:pt x="278267" y="83561"/>
                    <a:pt x="277998" y="84434"/>
                    <a:pt x="278065" y="85375"/>
                  </a:cubicBezTo>
                  <a:cubicBezTo>
                    <a:pt x="278313" y="87028"/>
                    <a:pt x="279704" y="87995"/>
                    <a:pt x="281114" y="87995"/>
                  </a:cubicBezTo>
                  <a:cubicBezTo>
                    <a:pt x="281998" y="87995"/>
                    <a:pt x="282889" y="87616"/>
                    <a:pt x="283510" y="86787"/>
                  </a:cubicBezTo>
                  <a:cubicBezTo>
                    <a:pt x="285104" y="84747"/>
                    <a:pt x="283554" y="81921"/>
                    <a:pt x="281096" y="81921"/>
                  </a:cubicBezTo>
                  <a:cubicBezTo>
                    <a:pt x="280963" y="81921"/>
                    <a:pt x="280826" y="81930"/>
                    <a:pt x="280687" y="81947"/>
                  </a:cubicBezTo>
                  <a:cubicBezTo>
                    <a:pt x="280216" y="82014"/>
                    <a:pt x="279746" y="82216"/>
                    <a:pt x="279343" y="82485"/>
                  </a:cubicBezTo>
                  <a:lnTo>
                    <a:pt x="273024" y="75494"/>
                  </a:lnTo>
                  <a:cubicBezTo>
                    <a:pt x="274368" y="73478"/>
                    <a:pt x="274234" y="70856"/>
                    <a:pt x="272688" y="68974"/>
                  </a:cubicBezTo>
                  <a:lnTo>
                    <a:pt x="279679" y="64201"/>
                  </a:lnTo>
                  <a:cubicBezTo>
                    <a:pt x="280351" y="65042"/>
                    <a:pt x="281190" y="65395"/>
                    <a:pt x="282008" y="65395"/>
                  </a:cubicBezTo>
                  <a:cubicBezTo>
                    <a:pt x="284131" y="65395"/>
                    <a:pt x="286109" y="63017"/>
                    <a:pt x="284653" y="60639"/>
                  </a:cubicBezTo>
                  <a:cubicBezTo>
                    <a:pt x="284007" y="59639"/>
                    <a:pt x="283084" y="59220"/>
                    <a:pt x="282169" y="59220"/>
                  </a:cubicBezTo>
                  <a:cubicBezTo>
                    <a:pt x="280132" y="59220"/>
                    <a:pt x="278136" y="61298"/>
                    <a:pt x="279343" y="63664"/>
                  </a:cubicBezTo>
                  <a:lnTo>
                    <a:pt x="272285" y="68503"/>
                  </a:lnTo>
                  <a:cubicBezTo>
                    <a:pt x="271201" y="67467"/>
                    <a:pt x="269788" y="66926"/>
                    <a:pt x="268346" y="66926"/>
                  </a:cubicBezTo>
                  <a:cubicBezTo>
                    <a:pt x="267729" y="66926"/>
                    <a:pt x="267107" y="67025"/>
                    <a:pt x="266504" y="67226"/>
                  </a:cubicBezTo>
                  <a:lnTo>
                    <a:pt x="256085" y="51699"/>
                  </a:lnTo>
                  <a:cubicBezTo>
                    <a:pt x="261664" y="46993"/>
                    <a:pt x="260118" y="38120"/>
                    <a:pt x="253396" y="35499"/>
                  </a:cubicBezTo>
                  <a:cubicBezTo>
                    <a:pt x="252239" y="35052"/>
                    <a:pt x="251075" y="34846"/>
                    <a:pt x="249944" y="34846"/>
                  </a:cubicBezTo>
                  <a:cubicBezTo>
                    <a:pt x="244434" y="34846"/>
                    <a:pt x="239709" y="39749"/>
                    <a:pt x="240490" y="45716"/>
                  </a:cubicBezTo>
                  <a:cubicBezTo>
                    <a:pt x="240557" y="46119"/>
                    <a:pt x="240691" y="46523"/>
                    <a:pt x="240759" y="46926"/>
                  </a:cubicBezTo>
                  <a:lnTo>
                    <a:pt x="214409" y="61849"/>
                  </a:lnTo>
                  <a:cubicBezTo>
                    <a:pt x="213088" y="60126"/>
                    <a:pt x="211081" y="59140"/>
                    <a:pt x="208974" y="59140"/>
                  </a:cubicBezTo>
                  <a:cubicBezTo>
                    <a:pt x="208614" y="59140"/>
                    <a:pt x="208251" y="59168"/>
                    <a:pt x="207888" y="59227"/>
                  </a:cubicBezTo>
                  <a:cubicBezTo>
                    <a:pt x="206342" y="59429"/>
                    <a:pt x="204931" y="60168"/>
                    <a:pt x="203788" y="61311"/>
                  </a:cubicBezTo>
                  <a:lnTo>
                    <a:pt x="180933" y="46052"/>
                  </a:lnTo>
                  <a:cubicBezTo>
                    <a:pt x="181605" y="42960"/>
                    <a:pt x="179723" y="40003"/>
                    <a:pt x="176698" y="39263"/>
                  </a:cubicBezTo>
                  <a:cubicBezTo>
                    <a:pt x="176242" y="39151"/>
                    <a:pt x="175785" y="39098"/>
                    <a:pt x="175335" y="39098"/>
                  </a:cubicBezTo>
                  <a:cubicBezTo>
                    <a:pt x="172810" y="39098"/>
                    <a:pt x="170527" y="40785"/>
                    <a:pt x="169842" y="43296"/>
                  </a:cubicBezTo>
                  <a:cubicBezTo>
                    <a:pt x="169035" y="46321"/>
                    <a:pt x="170716" y="49413"/>
                    <a:pt x="173674" y="50287"/>
                  </a:cubicBezTo>
                  <a:cubicBezTo>
                    <a:pt x="174217" y="50448"/>
                    <a:pt x="174768" y="50524"/>
                    <a:pt x="175311" y="50524"/>
                  </a:cubicBezTo>
                  <a:cubicBezTo>
                    <a:pt x="177720" y="50524"/>
                    <a:pt x="179976" y="49016"/>
                    <a:pt x="180799" y="46657"/>
                  </a:cubicBezTo>
                  <a:lnTo>
                    <a:pt x="203385" y="61782"/>
                  </a:lnTo>
                  <a:cubicBezTo>
                    <a:pt x="202175" y="63260"/>
                    <a:pt x="201637" y="65210"/>
                    <a:pt x="201906" y="67159"/>
                  </a:cubicBezTo>
                  <a:cubicBezTo>
                    <a:pt x="201973" y="68100"/>
                    <a:pt x="202309" y="68974"/>
                    <a:pt x="202780" y="69781"/>
                  </a:cubicBezTo>
                  <a:lnTo>
                    <a:pt x="192428" y="78049"/>
                  </a:lnTo>
                  <a:cubicBezTo>
                    <a:pt x="191046" y="76856"/>
                    <a:pt x="189369" y="76287"/>
                    <a:pt x="187719" y="76287"/>
                  </a:cubicBezTo>
                  <a:cubicBezTo>
                    <a:pt x="185275" y="76287"/>
                    <a:pt x="182889" y="77536"/>
                    <a:pt x="181605" y="79863"/>
                  </a:cubicBezTo>
                  <a:lnTo>
                    <a:pt x="167557" y="76032"/>
                  </a:lnTo>
                  <a:cubicBezTo>
                    <a:pt x="167557" y="75696"/>
                    <a:pt x="167557" y="75293"/>
                    <a:pt x="167557" y="74956"/>
                  </a:cubicBezTo>
                  <a:cubicBezTo>
                    <a:pt x="167422" y="74150"/>
                    <a:pt x="167086" y="73410"/>
                    <a:pt x="166615" y="72738"/>
                  </a:cubicBezTo>
                  <a:lnTo>
                    <a:pt x="180395" y="63260"/>
                  </a:lnTo>
                  <a:cubicBezTo>
                    <a:pt x="181318" y="65203"/>
                    <a:pt x="182951" y="66031"/>
                    <a:pt x="184581" y="66031"/>
                  </a:cubicBezTo>
                  <a:cubicBezTo>
                    <a:pt x="187465" y="66031"/>
                    <a:pt x="190342" y="63439"/>
                    <a:pt x="189268" y="59832"/>
                  </a:cubicBezTo>
                  <a:cubicBezTo>
                    <a:pt x="188565" y="57468"/>
                    <a:pt x="186683" y="56412"/>
                    <a:pt x="184792" y="56412"/>
                  </a:cubicBezTo>
                  <a:cubicBezTo>
                    <a:pt x="182167" y="56412"/>
                    <a:pt x="179523" y="58449"/>
                    <a:pt x="179992" y="61849"/>
                  </a:cubicBezTo>
                  <a:cubicBezTo>
                    <a:pt x="179992" y="62185"/>
                    <a:pt x="180059" y="62454"/>
                    <a:pt x="180194" y="62723"/>
                  </a:cubicBezTo>
                  <a:lnTo>
                    <a:pt x="166212" y="72268"/>
                  </a:lnTo>
                  <a:cubicBezTo>
                    <a:pt x="165263" y="71318"/>
                    <a:pt x="164013" y="70820"/>
                    <a:pt x="162767" y="70820"/>
                  </a:cubicBezTo>
                  <a:cubicBezTo>
                    <a:pt x="161806" y="70820"/>
                    <a:pt x="160847" y="71116"/>
                    <a:pt x="160028" y="71730"/>
                  </a:cubicBezTo>
                  <a:lnTo>
                    <a:pt x="150953" y="62319"/>
                  </a:lnTo>
                  <a:cubicBezTo>
                    <a:pt x="154760" y="57922"/>
                    <a:pt x="151645" y="51216"/>
                    <a:pt x="145989" y="51216"/>
                  </a:cubicBezTo>
                  <a:cubicBezTo>
                    <a:pt x="145853" y="51216"/>
                    <a:pt x="145715" y="51220"/>
                    <a:pt x="145576" y="51228"/>
                  </a:cubicBezTo>
                  <a:lnTo>
                    <a:pt x="144030" y="40473"/>
                  </a:lnTo>
                  <a:lnTo>
                    <a:pt x="144299" y="40473"/>
                  </a:lnTo>
                  <a:cubicBezTo>
                    <a:pt x="146853" y="40204"/>
                    <a:pt x="148735" y="38053"/>
                    <a:pt x="148668" y="35499"/>
                  </a:cubicBezTo>
                  <a:cubicBezTo>
                    <a:pt x="148533" y="32945"/>
                    <a:pt x="146450" y="30995"/>
                    <a:pt x="143895" y="30995"/>
                  </a:cubicBezTo>
                  <a:cubicBezTo>
                    <a:pt x="137913" y="30995"/>
                    <a:pt x="137375" y="39935"/>
                    <a:pt x="143492" y="40473"/>
                  </a:cubicBezTo>
                  <a:lnTo>
                    <a:pt x="144971" y="51295"/>
                  </a:lnTo>
                  <a:cubicBezTo>
                    <a:pt x="141341" y="51833"/>
                    <a:pt x="138787" y="55194"/>
                    <a:pt x="139324" y="58824"/>
                  </a:cubicBezTo>
                  <a:cubicBezTo>
                    <a:pt x="139813" y="62183"/>
                    <a:pt x="142632" y="64543"/>
                    <a:pt x="145866" y="64543"/>
                  </a:cubicBezTo>
                  <a:cubicBezTo>
                    <a:pt x="146192" y="64543"/>
                    <a:pt x="146521" y="64519"/>
                    <a:pt x="146853" y="64470"/>
                  </a:cubicBezTo>
                  <a:cubicBezTo>
                    <a:pt x="148265" y="64336"/>
                    <a:pt x="149542" y="63664"/>
                    <a:pt x="150550" y="62723"/>
                  </a:cubicBezTo>
                  <a:lnTo>
                    <a:pt x="159557" y="72133"/>
                  </a:lnTo>
                  <a:cubicBezTo>
                    <a:pt x="157541" y="74015"/>
                    <a:pt x="157608" y="77309"/>
                    <a:pt x="159692" y="79124"/>
                  </a:cubicBezTo>
                  <a:lnTo>
                    <a:pt x="155390" y="85644"/>
                  </a:lnTo>
                  <a:cubicBezTo>
                    <a:pt x="154193" y="84847"/>
                    <a:pt x="152849" y="84465"/>
                    <a:pt x="151521" y="84465"/>
                  </a:cubicBezTo>
                  <a:cubicBezTo>
                    <a:pt x="149268" y="84465"/>
                    <a:pt x="147064" y="85564"/>
                    <a:pt x="145710" y="87594"/>
                  </a:cubicBezTo>
                  <a:lnTo>
                    <a:pt x="126889" y="76839"/>
                  </a:lnTo>
                  <a:cubicBezTo>
                    <a:pt x="126956" y="76234"/>
                    <a:pt x="127023" y="75696"/>
                    <a:pt x="126956" y="75158"/>
                  </a:cubicBezTo>
                  <a:cubicBezTo>
                    <a:pt x="126584" y="72370"/>
                    <a:pt x="124300" y="70857"/>
                    <a:pt x="122015" y="70857"/>
                  </a:cubicBezTo>
                  <a:cubicBezTo>
                    <a:pt x="120168" y="70857"/>
                    <a:pt x="118319" y="71845"/>
                    <a:pt x="117478" y="73948"/>
                  </a:cubicBezTo>
                  <a:lnTo>
                    <a:pt x="110622" y="73276"/>
                  </a:lnTo>
                  <a:cubicBezTo>
                    <a:pt x="110756" y="72671"/>
                    <a:pt x="110823" y="71999"/>
                    <a:pt x="110756" y="71394"/>
                  </a:cubicBezTo>
                  <a:cubicBezTo>
                    <a:pt x="110387" y="68813"/>
                    <a:pt x="108109" y="66906"/>
                    <a:pt x="105563" y="66906"/>
                  </a:cubicBezTo>
                  <a:cubicBezTo>
                    <a:pt x="105324" y="66906"/>
                    <a:pt x="105083" y="66923"/>
                    <a:pt x="104841" y="66957"/>
                  </a:cubicBezTo>
                  <a:cubicBezTo>
                    <a:pt x="104101" y="67025"/>
                    <a:pt x="103362" y="67294"/>
                    <a:pt x="102757" y="67697"/>
                  </a:cubicBezTo>
                  <a:lnTo>
                    <a:pt x="90456" y="39129"/>
                  </a:lnTo>
                  <a:cubicBezTo>
                    <a:pt x="96734" y="36513"/>
                    <a:pt x="94677" y="27344"/>
                    <a:pt x="88185" y="27344"/>
                  </a:cubicBezTo>
                  <a:cubicBezTo>
                    <a:pt x="88005" y="27344"/>
                    <a:pt x="87820" y="27351"/>
                    <a:pt x="87633" y="27365"/>
                  </a:cubicBezTo>
                  <a:cubicBezTo>
                    <a:pt x="80709" y="27903"/>
                    <a:pt x="79902" y="37784"/>
                    <a:pt x="86692" y="39398"/>
                  </a:cubicBezTo>
                  <a:lnTo>
                    <a:pt x="86423" y="49144"/>
                  </a:lnTo>
                  <a:cubicBezTo>
                    <a:pt x="86221" y="49144"/>
                    <a:pt x="86019" y="49144"/>
                    <a:pt x="85885" y="49212"/>
                  </a:cubicBezTo>
                  <a:cubicBezTo>
                    <a:pt x="83868" y="49480"/>
                    <a:pt x="82255" y="51026"/>
                    <a:pt x="81986" y="53043"/>
                  </a:cubicBezTo>
                  <a:lnTo>
                    <a:pt x="63568" y="53715"/>
                  </a:lnTo>
                  <a:lnTo>
                    <a:pt x="63568" y="53446"/>
                  </a:lnTo>
                  <a:cubicBezTo>
                    <a:pt x="63245" y="51247"/>
                    <a:pt x="61364" y="49607"/>
                    <a:pt x="59186" y="49607"/>
                  </a:cubicBezTo>
                  <a:cubicBezTo>
                    <a:pt x="59101" y="49607"/>
                    <a:pt x="59016" y="49610"/>
                    <a:pt x="58930" y="49615"/>
                  </a:cubicBezTo>
                  <a:lnTo>
                    <a:pt x="56308" y="34759"/>
                  </a:lnTo>
                  <a:cubicBezTo>
                    <a:pt x="60005" y="34222"/>
                    <a:pt x="62627" y="30928"/>
                    <a:pt x="62358" y="27231"/>
                  </a:cubicBezTo>
                  <a:cubicBezTo>
                    <a:pt x="62030" y="23553"/>
                    <a:pt x="59006" y="20773"/>
                    <a:pt x="55356" y="20773"/>
                  </a:cubicBezTo>
                  <a:cubicBezTo>
                    <a:pt x="55270" y="20773"/>
                    <a:pt x="55185" y="20775"/>
                    <a:pt x="55098" y="20778"/>
                  </a:cubicBezTo>
                  <a:lnTo>
                    <a:pt x="55905" y="10225"/>
                  </a:lnTo>
                  <a:lnTo>
                    <a:pt x="56107" y="10225"/>
                  </a:lnTo>
                  <a:cubicBezTo>
                    <a:pt x="58863" y="9821"/>
                    <a:pt x="60812" y="7401"/>
                    <a:pt x="60543" y="4645"/>
                  </a:cubicBezTo>
                  <a:cubicBezTo>
                    <a:pt x="60348" y="1976"/>
                    <a:pt x="58072" y="1"/>
                    <a:pt x="55426" y="1"/>
                  </a:cubicBezTo>
                  <a:close/>
                </a:path>
              </a:pathLst>
            </a:custGeom>
            <a:solidFill>
              <a:srgbClr val="446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" name="Google Shape;33;p4"/>
          <p:cNvSpPr txBox="1">
            <a:spLocks noGrp="1"/>
          </p:cNvSpPr>
          <p:nvPr>
            <p:ph type="ctrTitle"/>
          </p:nvPr>
        </p:nvSpPr>
        <p:spPr>
          <a:xfrm>
            <a:off x="1902450" y="1773538"/>
            <a:ext cx="5339100" cy="110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 sz="32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 sz="32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 sz="32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 sz="32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 sz="32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 sz="32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 sz="32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 sz="32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 sz="32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34" name="Google Shape;34;p4"/>
          <p:cNvSpPr txBox="1">
            <a:spLocks noGrp="1"/>
          </p:cNvSpPr>
          <p:nvPr>
            <p:ph type="subTitle" idx="1"/>
          </p:nvPr>
        </p:nvSpPr>
        <p:spPr>
          <a:xfrm>
            <a:off x="720000" y="2917563"/>
            <a:ext cx="7704000" cy="4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5"/>
          <p:cNvSpPr/>
          <p:nvPr/>
        </p:nvSpPr>
        <p:spPr>
          <a:xfrm rot="2700000">
            <a:off x="-448506" y="3140453"/>
            <a:ext cx="3689116" cy="1271822"/>
          </a:xfrm>
          <a:custGeom>
            <a:avLst/>
            <a:gdLst/>
            <a:ahLst/>
            <a:cxnLst/>
            <a:rect l="l" t="t" r="r" b="b"/>
            <a:pathLst>
              <a:path w="286109" h="98636" extrusionOk="0">
                <a:moveTo>
                  <a:pt x="55426" y="1"/>
                </a:moveTo>
                <a:cubicBezTo>
                  <a:pt x="55339" y="1"/>
                  <a:pt x="55253" y="3"/>
                  <a:pt x="55166" y="7"/>
                </a:cubicBezTo>
                <a:cubicBezTo>
                  <a:pt x="48713" y="343"/>
                  <a:pt x="48645" y="10023"/>
                  <a:pt x="55300" y="10225"/>
                </a:cubicBezTo>
                <a:lnTo>
                  <a:pt x="54561" y="20845"/>
                </a:lnTo>
                <a:lnTo>
                  <a:pt x="54359" y="20845"/>
                </a:lnTo>
                <a:cubicBezTo>
                  <a:pt x="50595" y="21316"/>
                  <a:pt x="47906" y="24744"/>
                  <a:pt x="48242" y="28508"/>
                </a:cubicBezTo>
                <a:cubicBezTo>
                  <a:pt x="48627" y="32106"/>
                  <a:pt x="51654" y="34844"/>
                  <a:pt x="55208" y="34844"/>
                </a:cubicBezTo>
                <a:cubicBezTo>
                  <a:pt x="55372" y="34844"/>
                  <a:pt x="55537" y="34839"/>
                  <a:pt x="55703" y="34827"/>
                </a:cubicBezTo>
                <a:lnTo>
                  <a:pt x="58325" y="49749"/>
                </a:lnTo>
                <a:cubicBezTo>
                  <a:pt x="56107" y="50153"/>
                  <a:pt x="54561" y="52304"/>
                  <a:pt x="54897" y="54589"/>
                </a:cubicBezTo>
                <a:cubicBezTo>
                  <a:pt x="54964" y="54992"/>
                  <a:pt x="55031" y="55329"/>
                  <a:pt x="55166" y="55665"/>
                </a:cubicBezTo>
                <a:lnTo>
                  <a:pt x="45486" y="59765"/>
                </a:lnTo>
                <a:cubicBezTo>
                  <a:pt x="44175" y="57440"/>
                  <a:pt x="41753" y="56067"/>
                  <a:pt x="39159" y="56067"/>
                </a:cubicBezTo>
                <a:cubicBezTo>
                  <a:pt x="38828" y="56067"/>
                  <a:pt x="38494" y="56089"/>
                  <a:pt x="38159" y="56135"/>
                </a:cubicBezTo>
                <a:cubicBezTo>
                  <a:pt x="37420" y="56270"/>
                  <a:pt x="36613" y="56471"/>
                  <a:pt x="35941" y="56807"/>
                </a:cubicBezTo>
                <a:lnTo>
                  <a:pt x="23707" y="36104"/>
                </a:lnTo>
                <a:cubicBezTo>
                  <a:pt x="27001" y="33818"/>
                  <a:pt x="26597" y="28777"/>
                  <a:pt x="22900" y="27097"/>
                </a:cubicBezTo>
                <a:cubicBezTo>
                  <a:pt x="22205" y="26793"/>
                  <a:pt x="21498" y="26654"/>
                  <a:pt x="20812" y="26654"/>
                </a:cubicBezTo>
                <a:cubicBezTo>
                  <a:pt x="17848" y="26654"/>
                  <a:pt x="15271" y="29254"/>
                  <a:pt x="15708" y="32474"/>
                </a:cubicBezTo>
                <a:cubicBezTo>
                  <a:pt x="15775" y="33348"/>
                  <a:pt x="16111" y="34155"/>
                  <a:pt x="16649" y="34827"/>
                </a:cubicBezTo>
                <a:lnTo>
                  <a:pt x="8179" y="40742"/>
                </a:lnTo>
                <a:cubicBezTo>
                  <a:pt x="7308" y="39708"/>
                  <a:pt x="6256" y="39276"/>
                  <a:pt x="5240" y="39276"/>
                </a:cubicBezTo>
                <a:cubicBezTo>
                  <a:pt x="2490" y="39276"/>
                  <a:pt x="1" y="42436"/>
                  <a:pt x="2062" y="45380"/>
                </a:cubicBezTo>
                <a:cubicBezTo>
                  <a:pt x="2876" y="46551"/>
                  <a:pt x="3989" y="47042"/>
                  <a:pt x="5089" y="47042"/>
                </a:cubicBezTo>
                <a:cubicBezTo>
                  <a:pt x="7714" y="47042"/>
                  <a:pt x="10268" y="44244"/>
                  <a:pt x="8515" y="41213"/>
                </a:cubicBezTo>
                <a:lnTo>
                  <a:pt x="16985" y="35297"/>
                </a:lnTo>
                <a:cubicBezTo>
                  <a:pt x="17983" y="36353"/>
                  <a:pt x="19390" y="36949"/>
                  <a:pt x="20849" y="36949"/>
                </a:cubicBezTo>
                <a:cubicBezTo>
                  <a:pt x="21062" y="36949"/>
                  <a:pt x="21275" y="36936"/>
                  <a:pt x="21489" y="36910"/>
                </a:cubicBezTo>
                <a:cubicBezTo>
                  <a:pt x="22026" y="36776"/>
                  <a:pt x="22631" y="36642"/>
                  <a:pt x="23169" y="36373"/>
                </a:cubicBezTo>
                <a:lnTo>
                  <a:pt x="35403" y="57143"/>
                </a:lnTo>
                <a:cubicBezTo>
                  <a:pt x="31908" y="59227"/>
                  <a:pt x="30832" y="63798"/>
                  <a:pt x="33050" y="67226"/>
                </a:cubicBezTo>
                <a:lnTo>
                  <a:pt x="22497" y="75629"/>
                </a:lnTo>
                <a:cubicBezTo>
                  <a:pt x="21572" y="74125"/>
                  <a:pt x="19962" y="73329"/>
                  <a:pt x="18338" y="73329"/>
                </a:cubicBezTo>
                <a:cubicBezTo>
                  <a:pt x="17130" y="73329"/>
                  <a:pt x="15915" y="73770"/>
                  <a:pt x="14968" y="74688"/>
                </a:cubicBezTo>
                <a:cubicBezTo>
                  <a:pt x="12683" y="76771"/>
                  <a:pt x="12885" y="80468"/>
                  <a:pt x="15372" y="82283"/>
                </a:cubicBezTo>
                <a:lnTo>
                  <a:pt x="10734" y="86989"/>
                </a:lnTo>
                <a:cubicBezTo>
                  <a:pt x="10599" y="86955"/>
                  <a:pt x="10448" y="86938"/>
                  <a:pt x="10297" y="86938"/>
                </a:cubicBezTo>
                <a:cubicBezTo>
                  <a:pt x="10145" y="86938"/>
                  <a:pt x="9994" y="86955"/>
                  <a:pt x="9860" y="86989"/>
                </a:cubicBezTo>
                <a:lnTo>
                  <a:pt x="9860" y="86921"/>
                </a:lnTo>
                <a:cubicBezTo>
                  <a:pt x="7574" y="87190"/>
                  <a:pt x="6768" y="90081"/>
                  <a:pt x="8582" y="91492"/>
                </a:cubicBezTo>
                <a:cubicBezTo>
                  <a:pt x="9051" y="91839"/>
                  <a:pt x="9569" y="91994"/>
                  <a:pt x="10073" y="91994"/>
                </a:cubicBezTo>
                <a:cubicBezTo>
                  <a:pt x="11524" y="91994"/>
                  <a:pt x="12865" y="90718"/>
                  <a:pt x="12616" y="89072"/>
                </a:cubicBezTo>
                <a:cubicBezTo>
                  <a:pt x="12481" y="88266"/>
                  <a:pt x="12011" y="87594"/>
                  <a:pt x="11338" y="87190"/>
                </a:cubicBezTo>
                <a:lnTo>
                  <a:pt x="15842" y="82619"/>
                </a:lnTo>
                <a:cubicBezTo>
                  <a:pt x="16595" y="83050"/>
                  <a:pt x="17434" y="83265"/>
                  <a:pt x="18290" y="83265"/>
                </a:cubicBezTo>
                <a:cubicBezTo>
                  <a:pt x="18504" y="83265"/>
                  <a:pt x="18719" y="83251"/>
                  <a:pt x="18934" y="83224"/>
                </a:cubicBezTo>
                <a:cubicBezTo>
                  <a:pt x="19674" y="83090"/>
                  <a:pt x="20413" y="82821"/>
                  <a:pt x="21018" y="82418"/>
                </a:cubicBezTo>
                <a:lnTo>
                  <a:pt x="25186" y="87123"/>
                </a:lnTo>
                <a:cubicBezTo>
                  <a:pt x="23918" y="88887"/>
                  <a:pt x="25362" y="91102"/>
                  <a:pt x="27182" y="91102"/>
                </a:cubicBezTo>
                <a:cubicBezTo>
                  <a:pt x="27582" y="91102"/>
                  <a:pt x="28001" y="90995"/>
                  <a:pt x="28412" y="90753"/>
                </a:cubicBezTo>
                <a:cubicBezTo>
                  <a:pt x="30658" y="89406"/>
                  <a:pt x="29658" y="86159"/>
                  <a:pt x="27223" y="86159"/>
                </a:cubicBezTo>
                <a:cubicBezTo>
                  <a:pt x="27108" y="86159"/>
                  <a:pt x="26988" y="86167"/>
                  <a:pt x="26866" y="86182"/>
                </a:cubicBezTo>
                <a:cubicBezTo>
                  <a:pt x="26463" y="86249"/>
                  <a:pt x="25992" y="86384"/>
                  <a:pt x="25656" y="86720"/>
                </a:cubicBezTo>
                <a:lnTo>
                  <a:pt x="21556" y="82082"/>
                </a:lnTo>
                <a:cubicBezTo>
                  <a:pt x="22833" y="80939"/>
                  <a:pt x="23438" y="79258"/>
                  <a:pt x="23236" y="77645"/>
                </a:cubicBezTo>
                <a:cubicBezTo>
                  <a:pt x="23169" y="77107"/>
                  <a:pt x="23035" y="76637"/>
                  <a:pt x="22833" y="76234"/>
                </a:cubicBezTo>
                <a:lnTo>
                  <a:pt x="33386" y="67764"/>
                </a:lnTo>
                <a:cubicBezTo>
                  <a:pt x="34804" y="69536"/>
                  <a:pt x="36947" y="70581"/>
                  <a:pt x="39179" y="70581"/>
                </a:cubicBezTo>
                <a:cubicBezTo>
                  <a:pt x="39488" y="70581"/>
                  <a:pt x="39798" y="70561"/>
                  <a:pt x="40108" y="70520"/>
                </a:cubicBezTo>
                <a:cubicBezTo>
                  <a:pt x="45015" y="69915"/>
                  <a:pt x="47839" y="64672"/>
                  <a:pt x="45755" y="60303"/>
                </a:cubicBezTo>
                <a:lnTo>
                  <a:pt x="55434" y="56270"/>
                </a:lnTo>
                <a:cubicBezTo>
                  <a:pt x="56219" y="57598"/>
                  <a:pt x="57709" y="58384"/>
                  <a:pt x="59271" y="58384"/>
                </a:cubicBezTo>
                <a:cubicBezTo>
                  <a:pt x="59448" y="58384"/>
                  <a:pt x="59626" y="58374"/>
                  <a:pt x="59804" y="58353"/>
                </a:cubicBezTo>
                <a:cubicBezTo>
                  <a:pt x="60543" y="58219"/>
                  <a:pt x="61283" y="57950"/>
                  <a:pt x="61888" y="57480"/>
                </a:cubicBezTo>
                <a:lnTo>
                  <a:pt x="70492" y="67361"/>
                </a:lnTo>
                <a:cubicBezTo>
                  <a:pt x="67467" y="69713"/>
                  <a:pt x="66996" y="74083"/>
                  <a:pt x="69282" y="77175"/>
                </a:cubicBezTo>
                <a:cubicBezTo>
                  <a:pt x="70672" y="78963"/>
                  <a:pt x="72767" y="79905"/>
                  <a:pt x="74887" y="79905"/>
                </a:cubicBezTo>
                <a:cubicBezTo>
                  <a:pt x="76353" y="79905"/>
                  <a:pt x="77831" y="79454"/>
                  <a:pt x="79096" y="78519"/>
                </a:cubicBezTo>
                <a:cubicBezTo>
                  <a:pt x="82188" y="76301"/>
                  <a:pt x="82927" y="71932"/>
                  <a:pt x="80709" y="68772"/>
                </a:cubicBezTo>
                <a:cubicBezTo>
                  <a:pt x="79330" y="66808"/>
                  <a:pt x="77145" y="65753"/>
                  <a:pt x="74931" y="65753"/>
                </a:cubicBezTo>
                <a:cubicBezTo>
                  <a:pt x="73583" y="65753"/>
                  <a:pt x="72224" y="66144"/>
                  <a:pt x="71029" y="66957"/>
                </a:cubicBezTo>
                <a:lnTo>
                  <a:pt x="62358" y="57076"/>
                </a:lnTo>
                <a:cubicBezTo>
                  <a:pt x="63097" y="56337"/>
                  <a:pt x="63568" y="55396"/>
                  <a:pt x="63702" y="54320"/>
                </a:cubicBezTo>
                <a:lnTo>
                  <a:pt x="81986" y="53648"/>
                </a:lnTo>
                <a:cubicBezTo>
                  <a:pt x="81986" y="53850"/>
                  <a:pt x="81986" y="54119"/>
                  <a:pt x="81986" y="54387"/>
                </a:cubicBezTo>
                <a:cubicBezTo>
                  <a:pt x="82336" y="56833"/>
                  <a:pt x="84416" y="58314"/>
                  <a:pt x="86549" y="58314"/>
                </a:cubicBezTo>
                <a:cubicBezTo>
                  <a:pt x="87700" y="58314"/>
                  <a:pt x="88865" y="57884"/>
                  <a:pt x="89784" y="56942"/>
                </a:cubicBezTo>
                <a:cubicBezTo>
                  <a:pt x="92472" y="54186"/>
                  <a:pt x="90792" y="49615"/>
                  <a:pt x="87028" y="49212"/>
                </a:cubicBezTo>
                <a:lnTo>
                  <a:pt x="87296" y="39532"/>
                </a:lnTo>
                <a:cubicBezTo>
                  <a:pt x="87599" y="39566"/>
                  <a:pt x="87885" y="39582"/>
                  <a:pt x="88162" y="39582"/>
                </a:cubicBezTo>
                <a:cubicBezTo>
                  <a:pt x="88439" y="39582"/>
                  <a:pt x="88708" y="39566"/>
                  <a:pt x="88977" y="39532"/>
                </a:cubicBezTo>
                <a:cubicBezTo>
                  <a:pt x="89313" y="39465"/>
                  <a:pt x="89649" y="39398"/>
                  <a:pt x="89918" y="39330"/>
                </a:cubicBezTo>
                <a:lnTo>
                  <a:pt x="102286" y="68033"/>
                </a:lnTo>
                <a:cubicBezTo>
                  <a:pt x="99598" y="70251"/>
                  <a:pt x="99732" y="74352"/>
                  <a:pt x="102555" y="76368"/>
                </a:cubicBezTo>
                <a:cubicBezTo>
                  <a:pt x="103482" y="77030"/>
                  <a:pt x="104531" y="77337"/>
                  <a:pt x="105563" y="77337"/>
                </a:cubicBezTo>
                <a:cubicBezTo>
                  <a:pt x="107677" y="77337"/>
                  <a:pt x="109719" y="76049"/>
                  <a:pt x="110487" y="73881"/>
                </a:cubicBezTo>
                <a:lnTo>
                  <a:pt x="117276" y="74553"/>
                </a:lnTo>
                <a:cubicBezTo>
                  <a:pt x="117075" y="75158"/>
                  <a:pt x="117075" y="75830"/>
                  <a:pt x="117142" y="76503"/>
                </a:cubicBezTo>
                <a:cubicBezTo>
                  <a:pt x="117344" y="78116"/>
                  <a:pt x="118352" y="79527"/>
                  <a:pt x="119898" y="80267"/>
                </a:cubicBezTo>
                <a:lnTo>
                  <a:pt x="116335" y="88199"/>
                </a:lnTo>
                <a:cubicBezTo>
                  <a:pt x="115955" y="88102"/>
                  <a:pt x="115593" y="88057"/>
                  <a:pt x="115251" y="88057"/>
                </a:cubicBezTo>
                <a:cubicBezTo>
                  <a:pt x="111294" y="88057"/>
                  <a:pt x="109977" y="94035"/>
                  <a:pt x="114184" y="95458"/>
                </a:cubicBezTo>
                <a:cubicBezTo>
                  <a:pt x="114653" y="95617"/>
                  <a:pt x="115101" y="95689"/>
                  <a:pt x="115523" y="95689"/>
                </a:cubicBezTo>
                <a:cubicBezTo>
                  <a:pt x="119218" y="95689"/>
                  <a:pt x="120915" y="90150"/>
                  <a:pt x="116873" y="88400"/>
                </a:cubicBezTo>
                <a:lnTo>
                  <a:pt x="120436" y="80468"/>
                </a:lnTo>
                <a:cubicBezTo>
                  <a:pt x="120978" y="80649"/>
                  <a:pt x="121525" y="80735"/>
                  <a:pt x="122061" y="80735"/>
                </a:cubicBezTo>
                <a:cubicBezTo>
                  <a:pt x="124119" y="80735"/>
                  <a:pt x="126008" y="79470"/>
                  <a:pt x="126754" y="77444"/>
                </a:cubicBezTo>
                <a:lnTo>
                  <a:pt x="145441" y="88199"/>
                </a:lnTo>
                <a:cubicBezTo>
                  <a:pt x="142736" y="92995"/>
                  <a:pt x="146330" y="98635"/>
                  <a:pt x="151491" y="98635"/>
                </a:cubicBezTo>
                <a:cubicBezTo>
                  <a:pt x="151972" y="98635"/>
                  <a:pt x="152466" y="98586"/>
                  <a:pt x="152970" y="98483"/>
                </a:cubicBezTo>
                <a:cubicBezTo>
                  <a:pt x="158885" y="97273"/>
                  <a:pt x="160700" y="89677"/>
                  <a:pt x="155928" y="85980"/>
                </a:cubicBezTo>
                <a:lnTo>
                  <a:pt x="160162" y="79527"/>
                </a:lnTo>
                <a:cubicBezTo>
                  <a:pt x="160991" y="80094"/>
                  <a:pt x="161918" y="80356"/>
                  <a:pt x="162828" y="80356"/>
                </a:cubicBezTo>
                <a:cubicBezTo>
                  <a:pt x="164944" y="80356"/>
                  <a:pt x="166972" y="78940"/>
                  <a:pt x="167489" y="76637"/>
                </a:cubicBezTo>
                <a:lnTo>
                  <a:pt x="181337" y="80468"/>
                </a:lnTo>
                <a:cubicBezTo>
                  <a:pt x="179159" y="85197"/>
                  <a:pt x="182798" y="90386"/>
                  <a:pt x="187722" y="90386"/>
                </a:cubicBezTo>
                <a:cubicBezTo>
                  <a:pt x="188118" y="90386"/>
                  <a:pt x="188522" y="90352"/>
                  <a:pt x="188932" y="90282"/>
                </a:cubicBezTo>
                <a:cubicBezTo>
                  <a:pt x="194512" y="89341"/>
                  <a:pt x="196730" y="82552"/>
                  <a:pt x="192831" y="78452"/>
                </a:cubicBezTo>
                <a:lnTo>
                  <a:pt x="203183" y="70318"/>
                </a:lnTo>
                <a:cubicBezTo>
                  <a:pt x="204490" y="72160"/>
                  <a:pt x="206637" y="73267"/>
                  <a:pt x="208929" y="73267"/>
                </a:cubicBezTo>
                <a:cubicBezTo>
                  <a:pt x="209230" y="73267"/>
                  <a:pt x="209533" y="73248"/>
                  <a:pt x="209838" y="73209"/>
                </a:cubicBezTo>
                <a:cubicBezTo>
                  <a:pt x="210779" y="73074"/>
                  <a:pt x="211720" y="72738"/>
                  <a:pt x="212594" y="72200"/>
                </a:cubicBezTo>
                <a:lnTo>
                  <a:pt x="218374" y="82888"/>
                </a:lnTo>
                <a:cubicBezTo>
                  <a:pt x="214161" y="85618"/>
                  <a:pt x="216601" y="91701"/>
                  <a:pt x="220885" y="91701"/>
                </a:cubicBezTo>
                <a:cubicBezTo>
                  <a:pt x="221454" y="91701"/>
                  <a:pt x="222054" y="91594"/>
                  <a:pt x="222677" y="91358"/>
                </a:cubicBezTo>
                <a:cubicBezTo>
                  <a:pt x="227798" y="89438"/>
                  <a:pt x="226213" y="82092"/>
                  <a:pt x="221116" y="82092"/>
                </a:cubicBezTo>
                <a:cubicBezTo>
                  <a:pt x="220861" y="82092"/>
                  <a:pt x="220596" y="82110"/>
                  <a:pt x="220324" y="82149"/>
                </a:cubicBezTo>
                <a:cubicBezTo>
                  <a:pt x="219853" y="82216"/>
                  <a:pt x="219383" y="82351"/>
                  <a:pt x="218912" y="82552"/>
                </a:cubicBezTo>
                <a:lnTo>
                  <a:pt x="213131" y="71864"/>
                </a:lnTo>
                <a:cubicBezTo>
                  <a:pt x="216089" y="69646"/>
                  <a:pt x="216828" y="65479"/>
                  <a:pt x="214812" y="62319"/>
                </a:cubicBezTo>
                <a:lnTo>
                  <a:pt x="240960" y="47531"/>
                </a:lnTo>
                <a:cubicBezTo>
                  <a:pt x="242347" y="51556"/>
                  <a:pt x="246083" y="53914"/>
                  <a:pt x="249953" y="53914"/>
                </a:cubicBezTo>
                <a:cubicBezTo>
                  <a:pt x="251900" y="53914"/>
                  <a:pt x="253882" y="53317"/>
                  <a:pt x="255614" y="52035"/>
                </a:cubicBezTo>
                <a:lnTo>
                  <a:pt x="265966" y="67495"/>
                </a:lnTo>
                <a:cubicBezTo>
                  <a:pt x="262807" y="69041"/>
                  <a:pt x="261933" y="73142"/>
                  <a:pt x="264084" y="75898"/>
                </a:cubicBezTo>
                <a:cubicBezTo>
                  <a:pt x="265166" y="77284"/>
                  <a:pt x="266758" y="77973"/>
                  <a:pt x="268365" y="77973"/>
                </a:cubicBezTo>
                <a:cubicBezTo>
                  <a:pt x="269952" y="77973"/>
                  <a:pt x="271552" y="77301"/>
                  <a:pt x="272688" y="75965"/>
                </a:cubicBezTo>
                <a:lnTo>
                  <a:pt x="278872" y="82888"/>
                </a:lnTo>
                <a:cubicBezTo>
                  <a:pt x="278267" y="83561"/>
                  <a:pt x="277998" y="84434"/>
                  <a:pt x="278065" y="85375"/>
                </a:cubicBezTo>
                <a:cubicBezTo>
                  <a:pt x="278313" y="87028"/>
                  <a:pt x="279704" y="87995"/>
                  <a:pt x="281114" y="87995"/>
                </a:cubicBezTo>
                <a:cubicBezTo>
                  <a:pt x="281998" y="87995"/>
                  <a:pt x="282889" y="87616"/>
                  <a:pt x="283510" y="86787"/>
                </a:cubicBezTo>
                <a:cubicBezTo>
                  <a:pt x="285104" y="84747"/>
                  <a:pt x="283554" y="81921"/>
                  <a:pt x="281096" y="81921"/>
                </a:cubicBezTo>
                <a:cubicBezTo>
                  <a:pt x="280963" y="81921"/>
                  <a:pt x="280826" y="81930"/>
                  <a:pt x="280687" y="81947"/>
                </a:cubicBezTo>
                <a:cubicBezTo>
                  <a:pt x="280216" y="82014"/>
                  <a:pt x="279746" y="82216"/>
                  <a:pt x="279343" y="82485"/>
                </a:cubicBezTo>
                <a:lnTo>
                  <a:pt x="273024" y="75494"/>
                </a:lnTo>
                <a:cubicBezTo>
                  <a:pt x="274368" y="73478"/>
                  <a:pt x="274234" y="70856"/>
                  <a:pt x="272688" y="68974"/>
                </a:cubicBezTo>
                <a:lnTo>
                  <a:pt x="279679" y="64201"/>
                </a:lnTo>
                <a:cubicBezTo>
                  <a:pt x="280351" y="65042"/>
                  <a:pt x="281190" y="65395"/>
                  <a:pt x="282008" y="65395"/>
                </a:cubicBezTo>
                <a:cubicBezTo>
                  <a:pt x="284131" y="65395"/>
                  <a:pt x="286109" y="63017"/>
                  <a:pt x="284653" y="60639"/>
                </a:cubicBezTo>
                <a:cubicBezTo>
                  <a:pt x="284007" y="59639"/>
                  <a:pt x="283084" y="59220"/>
                  <a:pt x="282169" y="59220"/>
                </a:cubicBezTo>
                <a:cubicBezTo>
                  <a:pt x="280132" y="59220"/>
                  <a:pt x="278136" y="61298"/>
                  <a:pt x="279343" y="63664"/>
                </a:cubicBezTo>
                <a:lnTo>
                  <a:pt x="272285" y="68503"/>
                </a:lnTo>
                <a:cubicBezTo>
                  <a:pt x="271201" y="67467"/>
                  <a:pt x="269788" y="66926"/>
                  <a:pt x="268346" y="66926"/>
                </a:cubicBezTo>
                <a:cubicBezTo>
                  <a:pt x="267729" y="66926"/>
                  <a:pt x="267107" y="67025"/>
                  <a:pt x="266504" y="67226"/>
                </a:cubicBezTo>
                <a:lnTo>
                  <a:pt x="256085" y="51699"/>
                </a:lnTo>
                <a:cubicBezTo>
                  <a:pt x="261664" y="46993"/>
                  <a:pt x="260118" y="38120"/>
                  <a:pt x="253396" y="35499"/>
                </a:cubicBezTo>
                <a:cubicBezTo>
                  <a:pt x="252239" y="35052"/>
                  <a:pt x="251075" y="34846"/>
                  <a:pt x="249944" y="34846"/>
                </a:cubicBezTo>
                <a:cubicBezTo>
                  <a:pt x="244434" y="34846"/>
                  <a:pt x="239709" y="39749"/>
                  <a:pt x="240490" y="45716"/>
                </a:cubicBezTo>
                <a:cubicBezTo>
                  <a:pt x="240557" y="46119"/>
                  <a:pt x="240691" y="46523"/>
                  <a:pt x="240759" y="46926"/>
                </a:cubicBezTo>
                <a:lnTo>
                  <a:pt x="214409" y="61849"/>
                </a:lnTo>
                <a:cubicBezTo>
                  <a:pt x="213088" y="60126"/>
                  <a:pt x="211081" y="59140"/>
                  <a:pt x="208974" y="59140"/>
                </a:cubicBezTo>
                <a:cubicBezTo>
                  <a:pt x="208614" y="59140"/>
                  <a:pt x="208251" y="59168"/>
                  <a:pt x="207888" y="59227"/>
                </a:cubicBezTo>
                <a:cubicBezTo>
                  <a:pt x="206342" y="59429"/>
                  <a:pt x="204931" y="60168"/>
                  <a:pt x="203788" y="61311"/>
                </a:cubicBezTo>
                <a:lnTo>
                  <a:pt x="180933" y="46052"/>
                </a:lnTo>
                <a:cubicBezTo>
                  <a:pt x="181605" y="42960"/>
                  <a:pt x="179723" y="40003"/>
                  <a:pt x="176698" y="39263"/>
                </a:cubicBezTo>
                <a:cubicBezTo>
                  <a:pt x="176242" y="39151"/>
                  <a:pt x="175785" y="39098"/>
                  <a:pt x="175335" y="39098"/>
                </a:cubicBezTo>
                <a:cubicBezTo>
                  <a:pt x="172810" y="39098"/>
                  <a:pt x="170527" y="40785"/>
                  <a:pt x="169842" y="43296"/>
                </a:cubicBezTo>
                <a:cubicBezTo>
                  <a:pt x="169035" y="46321"/>
                  <a:pt x="170716" y="49413"/>
                  <a:pt x="173674" y="50287"/>
                </a:cubicBezTo>
                <a:cubicBezTo>
                  <a:pt x="174217" y="50448"/>
                  <a:pt x="174768" y="50524"/>
                  <a:pt x="175311" y="50524"/>
                </a:cubicBezTo>
                <a:cubicBezTo>
                  <a:pt x="177720" y="50524"/>
                  <a:pt x="179976" y="49016"/>
                  <a:pt x="180799" y="46657"/>
                </a:cubicBezTo>
                <a:lnTo>
                  <a:pt x="203385" y="61782"/>
                </a:lnTo>
                <a:cubicBezTo>
                  <a:pt x="202175" y="63260"/>
                  <a:pt x="201637" y="65210"/>
                  <a:pt x="201906" y="67159"/>
                </a:cubicBezTo>
                <a:cubicBezTo>
                  <a:pt x="201973" y="68100"/>
                  <a:pt x="202309" y="68974"/>
                  <a:pt x="202780" y="69781"/>
                </a:cubicBezTo>
                <a:lnTo>
                  <a:pt x="192428" y="78049"/>
                </a:lnTo>
                <a:cubicBezTo>
                  <a:pt x="191046" y="76856"/>
                  <a:pt x="189369" y="76287"/>
                  <a:pt x="187719" y="76287"/>
                </a:cubicBezTo>
                <a:cubicBezTo>
                  <a:pt x="185275" y="76287"/>
                  <a:pt x="182889" y="77536"/>
                  <a:pt x="181605" y="79863"/>
                </a:cubicBezTo>
                <a:lnTo>
                  <a:pt x="167557" y="76032"/>
                </a:lnTo>
                <a:cubicBezTo>
                  <a:pt x="167557" y="75696"/>
                  <a:pt x="167557" y="75293"/>
                  <a:pt x="167557" y="74956"/>
                </a:cubicBezTo>
                <a:cubicBezTo>
                  <a:pt x="167422" y="74150"/>
                  <a:pt x="167086" y="73410"/>
                  <a:pt x="166615" y="72738"/>
                </a:cubicBezTo>
                <a:lnTo>
                  <a:pt x="180395" y="63260"/>
                </a:lnTo>
                <a:cubicBezTo>
                  <a:pt x="181318" y="65203"/>
                  <a:pt x="182951" y="66031"/>
                  <a:pt x="184581" y="66031"/>
                </a:cubicBezTo>
                <a:cubicBezTo>
                  <a:pt x="187465" y="66031"/>
                  <a:pt x="190342" y="63439"/>
                  <a:pt x="189268" y="59832"/>
                </a:cubicBezTo>
                <a:cubicBezTo>
                  <a:pt x="188565" y="57468"/>
                  <a:pt x="186683" y="56412"/>
                  <a:pt x="184792" y="56412"/>
                </a:cubicBezTo>
                <a:cubicBezTo>
                  <a:pt x="182167" y="56412"/>
                  <a:pt x="179523" y="58449"/>
                  <a:pt x="179992" y="61849"/>
                </a:cubicBezTo>
                <a:cubicBezTo>
                  <a:pt x="179992" y="62185"/>
                  <a:pt x="180059" y="62454"/>
                  <a:pt x="180194" y="62723"/>
                </a:cubicBezTo>
                <a:lnTo>
                  <a:pt x="166212" y="72268"/>
                </a:lnTo>
                <a:cubicBezTo>
                  <a:pt x="165263" y="71318"/>
                  <a:pt x="164013" y="70820"/>
                  <a:pt x="162767" y="70820"/>
                </a:cubicBezTo>
                <a:cubicBezTo>
                  <a:pt x="161806" y="70820"/>
                  <a:pt x="160847" y="71116"/>
                  <a:pt x="160028" y="71730"/>
                </a:cubicBezTo>
                <a:lnTo>
                  <a:pt x="150953" y="62319"/>
                </a:lnTo>
                <a:cubicBezTo>
                  <a:pt x="154760" y="57922"/>
                  <a:pt x="151645" y="51216"/>
                  <a:pt x="145989" y="51216"/>
                </a:cubicBezTo>
                <a:cubicBezTo>
                  <a:pt x="145853" y="51216"/>
                  <a:pt x="145715" y="51220"/>
                  <a:pt x="145576" y="51228"/>
                </a:cubicBezTo>
                <a:lnTo>
                  <a:pt x="144030" y="40473"/>
                </a:lnTo>
                <a:lnTo>
                  <a:pt x="144299" y="40473"/>
                </a:lnTo>
                <a:cubicBezTo>
                  <a:pt x="146853" y="40204"/>
                  <a:pt x="148735" y="38053"/>
                  <a:pt x="148668" y="35499"/>
                </a:cubicBezTo>
                <a:cubicBezTo>
                  <a:pt x="148533" y="32945"/>
                  <a:pt x="146450" y="30995"/>
                  <a:pt x="143895" y="30995"/>
                </a:cubicBezTo>
                <a:cubicBezTo>
                  <a:pt x="137913" y="30995"/>
                  <a:pt x="137375" y="39935"/>
                  <a:pt x="143492" y="40473"/>
                </a:cubicBezTo>
                <a:lnTo>
                  <a:pt x="144971" y="51295"/>
                </a:lnTo>
                <a:cubicBezTo>
                  <a:pt x="141341" y="51833"/>
                  <a:pt x="138787" y="55194"/>
                  <a:pt x="139324" y="58824"/>
                </a:cubicBezTo>
                <a:cubicBezTo>
                  <a:pt x="139813" y="62183"/>
                  <a:pt x="142632" y="64543"/>
                  <a:pt x="145866" y="64543"/>
                </a:cubicBezTo>
                <a:cubicBezTo>
                  <a:pt x="146192" y="64543"/>
                  <a:pt x="146521" y="64519"/>
                  <a:pt x="146853" y="64470"/>
                </a:cubicBezTo>
                <a:cubicBezTo>
                  <a:pt x="148265" y="64336"/>
                  <a:pt x="149542" y="63664"/>
                  <a:pt x="150550" y="62723"/>
                </a:cubicBezTo>
                <a:lnTo>
                  <a:pt x="159557" y="72133"/>
                </a:lnTo>
                <a:cubicBezTo>
                  <a:pt x="157541" y="74015"/>
                  <a:pt x="157608" y="77309"/>
                  <a:pt x="159692" y="79124"/>
                </a:cubicBezTo>
                <a:lnTo>
                  <a:pt x="155390" y="85644"/>
                </a:lnTo>
                <a:cubicBezTo>
                  <a:pt x="154193" y="84847"/>
                  <a:pt x="152849" y="84465"/>
                  <a:pt x="151521" y="84465"/>
                </a:cubicBezTo>
                <a:cubicBezTo>
                  <a:pt x="149268" y="84465"/>
                  <a:pt x="147064" y="85564"/>
                  <a:pt x="145710" y="87594"/>
                </a:cubicBezTo>
                <a:lnTo>
                  <a:pt x="126889" y="76839"/>
                </a:lnTo>
                <a:cubicBezTo>
                  <a:pt x="126956" y="76234"/>
                  <a:pt x="127023" y="75696"/>
                  <a:pt x="126956" y="75158"/>
                </a:cubicBezTo>
                <a:cubicBezTo>
                  <a:pt x="126584" y="72370"/>
                  <a:pt x="124300" y="70857"/>
                  <a:pt x="122015" y="70857"/>
                </a:cubicBezTo>
                <a:cubicBezTo>
                  <a:pt x="120168" y="70857"/>
                  <a:pt x="118319" y="71845"/>
                  <a:pt x="117478" y="73948"/>
                </a:cubicBezTo>
                <a:lnTo>
                  <a:pt x="110622" y="73276"/>
                </a:lnTo>
                <a:cubicBezTo>
                  <a:pt x="110756" y="72671"/>
                  <a:pt x="110823" y="71999"/>
                  <a:pt x="110756" y="71394"/>
                </a:cubicBezTo>
                <a:cubicBezTo>
                  <a:pt x="110387" y="68813"/>
                  <a:pt x="108109" y="66906"/>
                  <a:pt x="105563" y="66906"/>
                </a:cubicBezTo>
                <a:cubicBezTo>
                  <a:pt x="105324" y="66906"/>
                  <a:pt x="105083" y="66923"/>
                  <a:pt x="104841" y="66957"/>
                </a:cubicBezTo>
                <a:cubicBezTo>
                  <a:pt x="104101" y="67025"/>
                  <a:pt x="103362" y="67294"/>
                  <a:pt x="102757" y="67697"/>
                </a:cubicBezTo>
                <a:lnTo>
                  <a:pt x="90456" y="39129"/>
                </a:lnTo>
                <a:cubicBezTo>
                  <a:pt x="96734" y="36513"/>
                  <a:pt x="94677" y="27344"/>
                  <a:pt x="88185" y="27344"/>
                </a:cubicBezTo>
                <a:cubicBezTo>
                  <a:pt x="88005" y="27344"/>
                  <a:pt x="87820" y="27351"/>
                  <a:pt x="87633" y="27365"/>
                </a:cubicBezTo>
                <a:cubicBezTo>
                  <a:pt x="80709" y="27903"/>
                  <a:pt x="79902" y="37784"/>
                  <a:pt x="86692" y="39398"/>
                </a:cubicBezTo>
                <a:lnTo>
                  <a:pt x="86423" y="49144"/>
                </a:lnTo>
                <a:cubicBezTo>
                  <a:pt x="86221" y="49144"/>
                  <a:pt x="86019" y="49144"/>
                  <a:pt x="85885" y="49212"/>
                </a:cubicBezTo>
                <a:cubicBezTo>
                  <a:pt x="83868" y="49480"/>
                  <a:pt x="82255" y="51026"/>
                  <a:pt x="81986" y="53043"/>
                </a:cubicBezTo>
                <a:lnTo>
                  <a:pt x="63568" y="53715"/>
                </a:lnTo>
                <a:lnTo>
                  <a:pt x="63568" y="53446"/>
                </a:lnTo>
                <a:cubicBezTo>
                  <a:pt x="63245" y="51247"/>
                  <a:pt x="61364" y="49607"/>
                  <a:pt x="59186" y="49607"/>
                </a:cubicBezTo>
                <a:cubicBezTo>
                  <a:pt x="59101" y="49607"/>
                  <a:pt x="59016" y="49610"/>
                  <a:pt x="58930" y="49615"/>
                </a:cubicBezTo>
                <a:lnTo>
                  <a:pt x="56308" y="34759"/>
                </a:lnTo>
                <a:cubicBezTo>
                  <a:pt x="60005" y="34222"/>
                  <a:pt x="62627" y="30928"/>
                  <a:pt x="62358" y="27231"/>
                </a:cubicBezTo>
                <a:cubicBezTo>
                  <a:pt x="62030" y="23553"/>
                  <a:pt x="59006" y="20773"/>
                  <a:pt x="55356" y="20773"/>
                </a:cubicBezTo>
                <a:cubicBezTo>
                  <a:pt x="55270" y="20773"/>
                  <a:pt x="55185" y="20775"/>
                  <a:pt x="55098" y="20778"/>
                </a:cubicBezTo>
                <a:lnTo>
                  <a:pt x="55905" y="10225"/>
                </a:lnTo>
                <a:lnTo>
                  <a:pt x="56107" y="10225"/>
                </a:lnTo>
                <a:cubicBezTo>
                  <a:pt x="58863" y="9821"/>
                  <a:pt x="60812" y="7401"/>
                  <a:pt x="60543" y="4645"/>
                </a:cubicBezTo>
                <a:cubicBezTo>
                  <a:pt x="60348" y="1976"/>
                  <a:pt x="58072" y="1"/>
                  <a:pt x="55426" y="1"/>
                </a:cubicBezTo>
                <a:close/>
              </a:path>
            </a:pathLst>
          </a:custGeom>
          <a:solidFill>
            <a:srgbClr val="EB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5"/>
          <p:cNvSpPr/>
          <p:nvPr/>
        </p:nvSpPr>
        <p:spPr>
          <a:xfrm rot="-2700000">
            <a:off x="6938594" y="1288966"/>
            <a:ext cx="3689116" cy="1271822"/>
          </a:xfrm>
          <a:custGeom>
            <a:avLst/>
            <a:gdLst/>
            <a:ahLst/>
            <a:cxnLst/>
            <a:rect l="l" t="t" r="r" b="b"/>
            <a:pathLst>
              <a:path w="286109" h="98636" extrusionOk="0">
                <a:moveTo>
                  <a:pt x="55426" y="1"/>
                </a:moveTo>
                <a:cubicBezTo>
                  <a:pt x="55339" y="1"/>
                  <a:pt x="55253" y="3"/>
                  <a:pt x="55166" y="7"/>
                </a:cubicBezTo>
                <a:cubicBezTo>
                  <a:pt x="48713" y="343"/>
                  <a:pt x="48645" y="10023"/>
                  <a:pt x="55300" y="10225"/>
                </a:cubicBezTo>
                <a:lnTo>
                  <a:pt x="54561" y="20845"/>
                </a:lnTo>
                <a:lnTo>
                  <a:pt x="54359" y="20845"/>
                </a:lnTo>
                <a:cubicBezTo>
                  <a:pt x="50595" y="21316"/>
                  <a:pt x="47906" y="24744"/>
                  <a:pt x="48242" y="28508"/>
                </a:cubicBezTo>
                <a:cubicBezTo>
                  <a:pt x="48627" y="32106"/>
                  <a:pt x="51654" y="34844"/>
                  <a:pt x="55208" y="34844"/>
                </a:cubicBezTo>
                <a:cubicBezTo>
                  <a:pt x="55372" y="34844"/>
                  <a:pt x="55537" y="34839"/>
                  <a:pt x="55703" y="34827"/>
                </a:cubicBezTo>
                <a:lnTo>
                  <a:pt x="58325" y="49749"/>
                </a:lnTo>
                <a:cubicBezTo>
                  <a:pt x="56107" y="50153"/>
                  <a:pt x="54561" y="52304"/>
                  <a:pt x="54897" y="54589"/>
                </a:cubicBezTo>
                <a:cubicBezTo>
                  <a:pt x="54964" y="54992"/>
                  <a:pt x="55031" y="55329"/>
                  <a:pt x="55166" y="55665"/>
                </a:cubicBezTo>
                <a:lnTo>
                  <a:pt x="45486" y="59765"/>
                </a:lnTo>
                <a:cubicBezTo>
                  <a:pt x="44175" y="57440"/>
                  <a:pt x="41753" y="56067"/>
                  <a:pt x="39159" y="56067"/>
                </a:cubicBezTo>
                <a:cubicBezTo>
                  <a:pt x="38828" y="56067"/>
                  <a:pt x="38494" y="56089"/>
                  <a:pt x="38159" y="56135"/>
                </a:cubicBezTo>
                <a:cubicBezTo>
                  <a:pt x="37420" y="56270"/>
                  <a:pt x="36613" y="56471"/>
                  <a:pt x="35941" y="56807"/>
                </a:cubicBezTo>
                <a:lnTo>
                  <a:pt x="23707" y="36104"/>
                </a:lnTo>
                <a:cubicBezTo>
                  <a:pt x="27001" y="33818"/>
                  <a:pt x="26597" y="28777"/>
                  <a:pt x="22900" y="27097"/>
                </a:cubicBezTo>
                <a:cubicBezTo>
                  <a:pt x="22205" y="26793"/>
                  <a:pt x="21498" y="26654"/>
                  <a:pt x="20812" y="26654"/>
                </a:cubicBezTo>
                <a:cubicBezTo>
                  <a:pt x="17848" y="26654"/>
                  <a:pt x="15271" y="29254"/>
                  <a:pt x="15708" y="32474"/>
                </a:cubicBezTo>
                <a:cubicBezTo>
                  <a:pt x="15775" y="33348"/>
                  <a:pt x="16111" y="34155"/>
                  <a:pt x="16649" y="34827"/>
                </a:cubicBezTo>
                <a:lnTo>
                  <a:pt x="8179" y="40742"/>
                </a:lnTo>
                <a:cubicBezTo>
                  <a:pt x="7308" y="39708"/>
                  <a:pt x="6256" y="39276"/>
                  <a:pt x="5240" y="39276"/>
                </a:cubicBezTo>
                <a:cubicBezTo>
                  <a:pt x="2490" y="39276"/>
                  <a:pt x="1" y="42436"/>
                  <a:pt x="2062" y="45380"/>
                </a:cubicBezTo>
                <a:cubicBezTo>
                  <a:pt x="2876" y="46551"/>
                  <a:pt x="3989" y="47042"/>
                  <a:pt x="5089" y="47042"/>
                </a:cubicBezTo>
                <a:cubicBezTo>
                  <a:pt x="7714" y="47042"/>
                  <a:pt x="10268" y="44244"/>
                  <a:pt x="8515" y="41213"/>
                </a:cubicBezTo>
                <a:lnTo>
                  <a:pt x="16985" y="35297"/>
                </a:lnTo>
                <a:cubicBezTo>
                  <a:pt x="17983" y="36353"/>
                  <a:pt x="19390" y="36949"/>
                  <a:pt x="20849" y="36949"/>
                </a:cubicBezTo>
                <a:cubicBezTo>
                  <a:pt x="21062" y="36949"/>
                  <a:pt x="21275" y="36936"/>
                  <a:pt x="21489" y="36910"/>
                </a:cubicBezTo>
                <a:cubicBezTo>
                  <a:pt x="22026" y="36776"/>
                  <a:pt x="22631" y="36642"/>
                  <a:pt x="23169" y="36373"/>
                </a:cubicBezTo>
                <a:lnTo>
                  <a:pt x="35403" y="57143"/>
                </a:lnTo>
                <a:cubicBezTo>
                  <a:pt x="31908" y="59227"/>
                  <a:pt x="30832" y="63798"/>
                  <a:pt x="33050" y="67226"/>
                </a:cubicBezTo>
                <a:lnTo>
                  <a:pt x="22497" y="75629"/>
                </a:lnTo>
                <a:cubicBezTo>
                  <a:pt x="21572" y="74125"/>
                  <a:pt x="19962" y="73329"/>
                  <a:pt x="18338" y="73329"/>
                </a:cubicBezTo>
                <a:cubicBezTo>
                  <a:pt x="17130" y="73329"/>
                  <a:pt x="15915" y="73770"/>
                  <a:pt x="14968" y="74688"/>
                </a:cubicBezTo>
                <a:cubicBezTo>
                  <a:pt x="12683" y="76771"/>
                  <a:pt x="12885" y="80468"/>
                  <a:pt x="15372" y="82283"/>
                </a:cubicBezTo>
                <a:lnTo>
                  <a:pt x="10734" y="86989"/>
                </a:lnTo>
                <a:cubicBezTo>
                  <a:pt x="10599" y="86955"/>
                  <a:pt x="10448" y="86938"/>
                  <a:pt x="10297" y="86938"/>
                </a:cubicBezTo>
                <a:cubicBezTo>
                  <a:pt x="10145" y="86938"/>
                  <a:pt x="9994" y="86955"/>
                  <a:pt x="9860" y="86989"/>
                </a:cubicBezTo>
                <a:lnTo>
                  <a:pt x="9860" y="86921"/>
                </a:lnTo>
                <a:cubicBezTo>
                  <a:pt x="7574" y="87190"/>
                  <a:pt x="6768" y="90081"/>
                  <a:pt x="8582" y="91492"/>
                </a:cubicBezTo>
                <a:cubicBezTo>
                  <a:pt x="9051" y="91839"/>
                  <a:pt x="9569" y="91994"/>
                  <a:pt x="10073" y="91994"/>
                </a:cubicBezTo>
                <a:cubicBezTo>
                  <a:pt x="11524" y="91994"/>
                  <a:pt x="12865" y="90718"/>
                  <a:pt x="12616" y="89072"/>
                </a:cubicBezTo>
                <a:cubicBezTo>
                  <a:pt x="12481" y="88266"/>
                  <a:pt x="12011" y="87594"/>
                  <a:pt x="11338" y="87190"/>
                </a:cubicBezTo>
                <a:lnTo>
                  <a:pt x="15842" y="82619"/>
                </a:lnTo>
                <a:cubicBezTo>
                  <a:pt x="16595" y="83050"/>
                  <a:pt x="17434" y="83265"/>
                  <a:pt x="18290" y="83265"/>
                </a:cubicBezTo>
                <a:cubicBezTo>
                  <a:pt x="18504" y="83265"/>
                  <a:pt x="18719" y="83251"/>
                  <a:pt x="18934" y="83224"/>
                </a:cubicBezTo>
                <a:cubicBezTo>
                  <a:pt x="19674" y="83090"/>
                  <a:pt x="20413" y="82821"/>
                  <a:pt x="21018" y="82418"/>
                </a:cubicBezTo>
                <a:lnTo>
                  <a:pt x="25186" y="87123"/>
                </a:lnTo>
                <a:cubicBezTo>
                  <a:pt x="23918" y="88887"/>
                  <a:pt x="25362" y="91102"/>
                  <a:pt x="27182" y="91102"/>
                </a:cubicBezTo>
                <a:cubicBezTo>
                  <a:pt x="27582" y="91102"/>
                  <a:pt x="28001" y="90995"/>
                  <a:pt x="28412" y="90753"/>
                </a:cubicBezTo>
                <a:cubicBezTo>
                  <a:pt x="30658" y="89406"/>
                  <a:pt x="29658" y="86159"/>
                  <a:pt x="27223" y="86159"/>
                </a:cubicBezTo>
                <a:cubicBezTo>
                  <a:pt x="27108" y="86159"/>
                  <a:pt x="26988" y="86167"/>
                  <a:pt x="26866" y="86182"/>
                </a:cubicBezTo>
                <a:cubicBezTo>
                  <a:pt x="26463" y="86249"/>
                  <a:pt x="25992" y="86384"/>
                  <a:pt x="25656" y="86720"/>
                </a:cubicBezTo>
                <a:lnTo>
                  <a:pt x="21556" y="82082"/>
                </a:lnTo>
                <a:cubicBezTo>
                  <a:pt x="22833" y="80939"/>
                  <a:pt x="23438" y="79258"/>
                  <a:pt x="23236" y="77645"/>
                </a:cubicBezTo>
                <a:cubicBezTo>
                  <a:pt x="23169" y="77107"/>
                  <a:pt x="23035" y="76637"/>
                  <a:pt x="22833" y="76234"/>
                </a:cubicBezTo>
                <a:lnTo>
                  <a:pt x="33386" y="67764"/>
                </a:lnTo>
                <a:cubicBezTo>
                  <a:pt x="34804" y="69536"/>
                  <a:pt x="36947" y="70581"/>
                  <a:pt x="39179" y="70581"/>
                </a:cubicBezTo>
                <a:cubicBezTo>
                  <a:pt x="39488" y="70581"/>
                  <a:pt x="39798" y="70561"/>
                  <a:pt x="40108" y="70520"/>
                </a:cubicBezTo>
                <a:cubicBezTo>
                  <a:pt x="45015" y="69915"/>
                  <a:pt x="47839" y="64672"/>
                  <a:pt x="45755" y="60303"/>
                </a:cubicBezTo>
                <a:lnTo>
                  <a:pt x="55434" y="56270"/>
                </a:lnTo>
                <a:cubicBezTo>
                  <a:pt x="56219" y="57598"/>
                  <a:pt x="57709" y="58384"/>
                  <a:pt x="59271" y="58384"/>
                </a:cubicBezTo>
                <a:cubicBezTo>
                  <a:pt x="59448" y="58384"/>
                  <a:pt x="59626" y="58374"/>
                  <a:pt x="59804" y="58353"/>
                </a:cubicBezTo>
                <a:cubicBezTo>
                  <a:pt x="60543" y="58219"/>
                  <a:pt x="61283" y="57950"/>
                  <a:pt x="61888" y="57480"/>
                </a:cubicBezTo>
                <a:lnTo>
                  <a:pt x="70492" y="67361"/>
                </a:lnTo>
                <a:cubicBezTo>
                  <a:pt x="67467" y="69713"/>
                  <a:pt x="66996" y="74083"/>
                  <a:pt x="69282" y="77175"/>
                </a:cubicBezTo>
                <a:cubicBezTo>
                  <a:pt x="70672" y="78963"/>
                  <a:pt x="72767" y="79905"/>
                  <a:pt x="74887" y="79905"/>
                </a:cubicBezTo>
                <a:cubicBezTo>
                  <a:pt x="76353" y="79905"/>
                  <a:pt x="77831" y="79454"/>
                  <a:pt x="79096" y="78519"/>
                </a:cubicBezTo>
                <a:cubicBezTo>
                  <a:pt x="82188" y="76301"/>
                  <a:pt x="82927" y="71932"/>
                  <a:pt x="80709" y="68772"/>
                </a:cubicBezTo>
                <a:cubicBezTo>
                  <a:pt x="79330" y="66808"/>
                  <a:pt x="77145" y="65753"/>
                  <a:pt x="74931" y="65753"/>
                </a:cubicBezTo>
                <a:cubicBezTo>
                  <a:pt x="73583" y="65753"/>
                  <a:pt x="72224" y="66144"/>
                  <a:pt x="71029" y="66957"/>
                </a:cubicBezTo>
                <a:lnTo>
                  <a:pt x="62358" y="57076"/>
                </a:lnTo>
                <a:cubicBezTo>
                  <a:pt x="63097" y="56337"/>
                  <a:pt x="63568" y="55396"/>
                  <a:pt x="63702" y="54320"/>
                </a:cubicBezTo>
                <a:lnTo>
                  <a:pt x="81986" y="53648"/>
                </a:lnTo>
                <a:cubicBezTo>
                  <a:pt x="81986" y="53850"/>
                  <a:pt x="81986" y="54119"/>
                  <a:pt x="81986" y="54387"/>
                </a:cubicBezTo>
                <a:cubicBezTo>
                  <a:pt x="82336" y="56833"/>
                  <a:pt x="84416" y="58314"/>
                  <a:pt x="86549" y="58314"/>
                </a:cubicBezTo>
                <a:cubicBezTo>
                  <a:pt x="87700" y="58314"/>
                  <a:pt x="88865" y="57884"/>
                  <a:pt x="89784" y="56942"/>
                </a:cubicBezTo>
                <a:cubicBezTo>
                  <a:pt x="92472" y="54186"/>
                  <a:pt x="90792" y="49615"/>
                  <a:pt x="87028" y="49212"/>
                </a:cubicBezTo>
                <a:lnTo>
                  <a:pt x="87296" y="39532"/>
                </a:lnTo>
                <a:cubicBezTo>
                  <a:pt x="87599" y="39566"/>
                  <a:pt x="87885" y="39582"/>
                  <a:pt x="88162" y="39582"/>
                </a:cubicBezTo>
                <a:cubicBezTo>
                  <a:pt x="88439" y="39582"/>
                  <a:pt x="88708" y="39566"/>
                  <a:pt x="88977" y="39532"/>
                </a:cubicBezTo>
                <a:cubicBezTo>
                  <a:pt x="89313" y="39465"/>
                  <a:pt x="89649" y="39398"/>
                  <a:pt x="89918" y="39330"/>
                </a:cubicBezTo>
                <a:lnTo>
                  <a:pt x="102286" y="68033"/>
                </a:lnTo>
                <a:cubicBezTo>
                  <a:pt x="99598" y="70251"/>
                  <a:pt x="99732" y="74352"/>
                  <a:pt x="102555" y="76368"/>
                </a:cubicBezTo>
                <a:cubicBezTo>
                  <a:pt x="103482" y="77030"/>
                  <a:pt x="104531" y="77337"/>
                  <a:pt x="105563" y="77337"/>
                </a:cubicBezTo>
                <a:cubicBezTo>
                  <a:pt x="107677" y="77337"/>
                  <a:pt x="109719" y="76049"/>
                  <a:pt x="110487" y="73881"/>
                </a:cubicBezTo>
                <a:lnTo>
                  <a:pt x="117276" y="74553"/>
                </a:lnTo>
                <a:cubicBezTo>
                  <a:pt x="117075" y="75158"/>
                  <a:pt x="117075" y="75830"/>
                  <a:pt x="117142" y="76503"/>
                </a:cubicBezTo>
                <a:cubicBezTo>
                  <a:pt x="117344" y="78116"/>
                  <a:pt x="118352" y="79527"/>
                  <a:pt x="119898" y="80267"/>
                </a:cubicBezTo>
                <a:lnTo>
                  <a:pt x="116335" y="88199"/>
                </a:lnTo>
                <a:cubicBezTo>
                  <a:pt x="115955" y="88102"/>
                  <a:pt x="115593" y="88057"/>
                  <a:pt x="115251" y="88057"/>
                </a:cubicBezTo>
                <a:cubicBezTo>
                  <a:pt x="111294" y="88057"/>
                  <a:pt x="109977" y="94035"/>
                  <a:pt x="114184" y="95458"/>
                </a:cubicBezTo>
                <a:cubicBezTo>
                  <a:pt x="114653" y="95617"/>
                  <a:pt x="115101" y="95689"/>
                  <a:pt x="115523" y="95689"/>
                </a:cubicBezTo>
                <a:cubicBezTo>
                  <a:pt x="119218" y="95689"/>
                  <a:pt x="120915" y="90150"/>
                  <a:pt x="116873" y="88400"/>
                </a:cubicBezTo>
                <a:lnTo>
                  <a:pt x="120436" y="80468"/>
                </a:lnTo>
                <a:cubicBezTo>
                  <a:pt x="120978" y="80649"/>
                  <a:pt x="121525" y="80735"/>
                  <a:pt x="122061" y="80735"/>
                </a:cubicBezTo>
                <a:cubicBezTo>
                  <a:pt x="124119" y="80735"/>
                  <a:pt x="126008" y="79470"/>
                  <a:pt x="126754" y="77444"/>
                </a:cubicBezTo>
                <a:lnTo>
                  <a:pt x="145441" y="88199"/>
                </a:lnTo>
                <a:cubicBezTo>
                  <a:pt x="142736" y="92995"/>
                  <a:pt x="146330" y="98635"/>
                  <a:pt x="151491" y="98635"/>
                </a:cubicBezTo>
                <a:cubicBezTo>
                  <a:pt x="151972" y="98635"/>
                  <a:pt x="152466" y="98586"/>
                  <a:pt x="152970" y="98483"/>
                </a:cubicBezTo>
                <a:cubicBezTo>
                  <a:pt x="158885" y="97273"/>
                  <a:pt x="160700" y="89677"/>
                  <a:pt x="155928" y="85980"/>
                </a:cubicBezTo>
                <a:lnTo>
                  <a:pt x="160162" y="79527"/>
                </a:lnTo>
                <a:cubicBezTo>
                  <a:pt x="160991" y="80094"/>
                  <a:pt x="161918" y="80356"/>
                  <a:pt x="162828" y="80356"/>
                </a:cubicBezTo>
                <a:cubicBezTo>
                  <a:pt x="164944" y="80356"/>
                  <a:pt x="166972" y="78940"/>
                  <a:pt x="167489" y="76637"/>
                </a:cubicBezTo>
                <a:lnTo>
                  <a:pt x="181337" y="80468"/>
                </a:lnTo>
                <a:cubicBezTo>
                  <a:pt x="179159" y="85197"/>
                  <a:pt x="182798" y="90386"/>
                  <a:pt x="187722" y="90386"/>
                </a:cubicBezTo>
                <a:cubicBezTo>
                  <a:pt x="188118" y="90386"/>
                  <a:pt x="188522" y="90352"/>
                  <a:pt x="188932" y="90282"/>
                </a:cubicBezTo>
                <a:cubicBezTo>
                  <a:pt x="194512" y="89341"/>
                  <a:pt x="196730" y="82552"/>
                  <a:pt x="192831" y="78452"/>
                </a:cubicBezTo>
                <a:lnTo>
                  <a:pt x="203183" y="70318"/>
                </a:lnTo>
                <a:cubicBezTo>
                  <a:pt x="204490" y="72160"/>
                  <a:pt x="206637" y="73267"/>
                  <a:pt x="208929" y="73267"/>
                </a:cubicBezTo>
                <a:cubicBezTo>
                  <a:pt x="209230" y="73267"/>
                  <a:pt x="209533" y="73248"/>
                  <a:pt x="209838" y="73209"/>
                </a:cubicBezTo>
                <a:cubicBezTo>
                  <a:pt x="210779" y="73074"/>
                  <a:pt x="211720" y="72738"/>
                  <a:pt x="212594" y="72200"/>
                </a:cubicBezTo>
                <a:lnTo>
                  <a:pt x="218374" y="82888"/>
                </a:lnTo>
                <a:cubicBezTo>
                  <a:pt x="214161" y="85618"/>
                  <a:pt x="216601" y="91701"/>
                  <a:pt x="220885" y="91701"/>
                </a:cubicBezTo>
                <a:cubicBezTo>
                  <a:pt x="221454" y="91701"/>
                  <a:pt x="222054" y="91594"/>
                  <a:pt x="222677" y="91358"/>
                </a:cubicBezTo>
                <a:cubicBezTo>
                  <a:pt x="227798" y="89438"/>
                  <a:pt x="226213" y="82092"/>
                  <a:pt x="221116" y="82092"/>
                </a:cubicBezTo>
                <a:cubicBezTo>
                  <a:pt x="220861" y="82092"/>
                  <a:pt x="220596" y="82110"/>
                  <a:pt x="220324" y="82149"/>
                </a:cubicBezTo>
                <a:cubicBezTo>
                  <a:pt x="219853" y="82216"/>
                  <a:pt x="219383" y="82351"/>
                  <a:pt x="218912" y="82552"/>
                </a:cubicBezTo>
                <a:lnTo>
                  <a:pt x="213131" y="71864"/>
                </a:lnTo>
                <a:cubicBezTo>
                  <a:pt x="216089" y="69646"/>
                  <a:pt x="216828" y="65479"/>
                  <a:pt x="214812" y="62319"/>
                </a:cubicBezTo>
                <a:lnTo>
                  <a:pt x="240960" y="47531"/>
                </a:lnTo>
                <a:cubicBezTo>
                  <a:pt x="242347" y="51556"/>
                  <a:pt x="246083" y="53914"/>
                  <a:pt x="249953" y="53914"/>
                </a:cubicBezTo>
                <a:cubicBezTo>
                  <a:pt x="251900" y="53914"/>
                  <a:pt x="253882" y="53317"/>
                  <a:pt x="255614" y="52035"/>
                </a:cubicBezTo>
                <a:lnTo>
                  <a:pt x="265966" y="67495"/>
                </a:lnTo>
                <a:cubicBezTo>
                  <a:pt x="262807" y="69041"/>
                  <a:pt x="261933" y="73142"/>
                  <a:pt x="264084" y="75898"/>
                </a:cubicBezTo>
                <a:cubicBezTo>
                  <a:pt x="265166" y="77284"/>
                  <a:pt x="266758" y="77973"/>
                  <a:pt x="268365" y="77973"/>
                </a:cubicBezTo>
                <a:cubicBezTo>
                  <a:pt x="269952" y="77973"/>
                  <a:pt x="271552" y="77301"/>
                  <a:pt x="272688" y="75965"/>
                </a:cubicBezTo>
                <a:lnTo>
                  <a:pt x="278872" y="82888"/>
                </a:lnTo>
                <a:cubicBezTo>
                  <a:pt x="278267" y="83561"/>
                  <a:pt x="277998" y="84434"/>
                  <a:pt x="278065" y="85375"/>
                </a:cubicBezTo>
                <a:cubicBezTo>
                  <a:pt x="278313" y="87028"/>
                  <a:pt x="279704" y="87995"/>
                  <a:pt x="281114" y="87995"/>
                </a:cubicBezTo>
                <a:cubicBezTo>
                  <a:pt x="281998" y="87995"/>
                  <a:pt x="282889" y="87616"/>
                  <a:pt x="283510" y="86787"/>
                </a:cubicBezTo>
                <a:cubicBezTo>
                  <a:pt x="285104" y="84747"/>
                  <a:pt x="283554" y="81921"/>
                  <a:pt x="281096" y="81921"/>
                </a:cubicBezTo>
                <a:cubicBezTo>
                  <a:pt x="280963" y="81921"/>
                  <a:pt x="280826" y="81930"/>
                  <a:pt x="280687" y="81947"/>
                </a:cubicBezTo>
                <a:cubicBezTo>
                  <a:pt x="280216" y="82014"/>
                  <a:pt x="279746" y="82216"/>
                  <a:pt x="279343" y="82485"/>
                </a:cubicBezTo>
                <a:lnTo>
                  <a:pt x="273024" y="75494"/>
                </a:lnTo>
                <a:cubicBezTo>
                  <a:pt x="274368" y="73478"/>
                  <a:pt x="274234" y="70856"/>
                  <a:pt x="272688" y="68974"/>
                </a:cubicBezTo>
                <a:lnTo>
                  <a:pt x="279679" y="64201"/>
                </a:lnTo>
                <a:cubicBezTo>
                  <a:pt x="280351" y="65042"/>
                  <a:pt x="281190" y="65395"/>
                  <a:pt x="282008" y="65395"/>
                </a:cubicBezTo>
                <a:cubicBezTo>
                  <a:pt x="284131" y="65395"/>
                  <a:pt x="286109" y="63017"/>
                  <a:pt x="284653" y="60639"/>
                </a:cubicBezTo>
                <a:cubicBezTo>
                  <a:pt x="284007" y="59639"/>
                  <a:pt x="283084" y="59220"/>
                  <a:pt x="282169" y="59220"/>
                </a:cubicBezTo>
                <a:cubicBezTo>
                  <a:pt x="280132" y="59220"/>
                  <a:pt x="278136" y="61298"/>
                  <a:pt x="279343" y="63664"/>
                </a:cubicBezTo>
                <a:lnTo>
                  <a:pt x="272285" y="68503"/>
                </a:lnTo>
                <a:cubicBezTo>
                  <a:pt x="271201" y="67467"/>
                  <a:pt x="269788" y="66926"/>
                  <a:pt x="268346" y="66926"/>
                </a:cubicBezTo>
                <a:cubicBezTo>
                  <a:pt x="267729" y="66926"/>
                  <a:pt x="267107" y="67025"/>
                  <a:pt x="266504" y="67226"/>
                </a:cubicBezTo>
                <a:lnTo>
                  <a:pt x="256085" y="51699"/>
                </a:lnTo>
                <a:cubicBezTo>
                  <a:pt x="261664" y="46993"/>
                  <a:pt x="260118" y="38120"/>
                  <a:pt x="253396" y="35499"/>
                </a:cubicBezTo>
                <a:cubicBezTo>
                  <a:pt x="252239" y="35052"/>
                  <a:pt x="251075" y="34846"/>
                  <a:pt x="249944" y="34846"/>
                </a:cubicBezTo>
                <a:cubicBezTo>
                  <a:pt x="244434" y="34846"/>
                  <a:pt x="239709" y="39749"/>
                  <a:pt x="240490" y="45716"/>
                </a:cubicBezTo>
                <a:cubicBezTo>
                  <a:pt x="240557" y="46119"/>
                  <a:pt x="240691" y="46523"/>
                  <a:pt x="240759" y="46926"/>
                </a:cubicBezTo>
                <a:lnTo>
                  <a:pt x="214409" y="61849"/>
                </a:lnTo>
                <a:cubicBezTo>
                  <a:pt x="213088" y="60126"/>
                  <a:pt x="211081" y="59140"/>
                  <a:pt x="208974" y="59140"/>
                </a:cubicBezTo>
                <a:cubicBezTo>
                  <a:pt x="208614" y="59140"/>
                  <a:pt x="208251" y="59168"/>
                  <a:pt x="207888" y="59227"/>
                </a:cubicBezTo>
                <a:cubicBezTo>
                  <a:pt x="206342" y="59429"/>
                  <a:pt x="204931" y="60168"/>
                  <a:pt x="203788" y="61311"/>
                </a:cubicBezTo>
                <a:lnTo>
                  <a:pt x="180933" y="46052"/>
                </a:lnTo>
                <a:cubicBezTo>
                  <a:pt x="181605" y="42960"/>
                  <a:pt x="179723" y="40003"/>
                  <a:pt x="176698" y="39263"/>
                </a:cubicBezTo>
                <a:cubicBezTo>
                  <a:pt x="176242" y="39151"/>
                  <a:pt x="175785" y="39098"/>
                  <a:pt x="175335" y="39098"/>
                </a:cubicBezTo>
                <a:cubicBezTo>
                  <a:pt x="172810" y="39098"/>
                  <a:pt x="170527" y="40785"/>
                  <a:pt x="169842" y="43296"/>
                </a:cubicBezTo>
                <a:cubicBezTo>
                  <a:pt x="169035" y="46321"/>
                  <a:pt x="170716" y="49413"/>
                  <a:pt x="173674" y="50287"/>
                </a:cubicBezTo>
                <a:cubicBezTo>
                  <a:pt x="174217" y="50448"/>
                  <a:pt x="174768" y="50524"/>
                  <a:pt x="175311" y="50524"/>
                </a:cubicBezTo>
                <a:cubicBezTo>
                  <a:pt x="177720" y="50524"/>
                  <a:pt x="179976" y="49016"/>
                  <a:pt x="180799" y="46657"/>
                </a:cubicBezTo>
                <a:lnTo>
                  <a:pt x="203385" y="61782"/>
                </a:lnTo>
                <a:cubicBezTo>
                  <a:pt x="202175" y="63260"/>
                  <a:pt x="201637" y="65210"/>
                  <a:pt x="201906" y="67159"/>
                </a:cubicBezTo>
                <a:cubicBezTo>
                  <a:pt x="201973" y="68100"/>
                  <a:pt x="202309" y="68974"/>
                  <a:pt x="202780" y="69781"/>
                </a:cubicBezTo>
                <a:lnTo>
                  <a:pt x="192428" y="78049"/>
                </a:lnTo>
                <a:cubicBezTo>
                  <a:pt x="191046" y="76856"/>
                  <a:pt x="189369" y="76287"/>
                  <a:pt x="187719" y="76287"/>
                </a:cubicBezTo>
                <a:cubicBezTo>
                  <a:pt x="185275" y="76287"/>
                  <a:pt x="182889" y="77536"/>
                  <a:pt x="181605" y="79863"/>
                </a:cubicBezTo>
                <a:lnTo>
                  <a:pt x="167557" y="76032"/>
                </a:lnTo>
                <a:cubicBezTo>
                  <a:pt x="167557" y="75696"/>
                  <a:pt x="167557" y="75293"/>
                  <a:pt x="167557" y="74956"/>
                </a:cubicBezTo>
                <a:cubicBezTo>
                  <a:pt x="167422" y="74150"/>
                  <a:pt x="167086" y="73410"/>
                  <a:pt x="166615" y="72738"/>
                </a:cubicBezTo>
                <a:lnTo>
                  <a:pt x="180395" y="63260"/>
                </a:lnTo>
                <a:cubicBezTo>
                  <a:pt x="181318" y="65203"/>
                  <a:pt x="182951" y="66031"/>
                  <a:pt x="184581" y="66031"/>
                </a:cubicBezTo>
                <a:cubicBezTo>
                  <a:pt x="187465" y="66031"/>
                  <a:pt x="190342" y="63439"/>
                  <a:pt x="189268" y="59832"/>
                </a:cubicBezTo>
                <a:cubicBezTo>
                  <a:pt x="188565" y="57468"/>
                  <a:pt x="186683" y="56412"/>
                  <a:pt x="184792" y="56412"/>
                </a:cubicBezTo>
                <a:cubicBezTo>
                  <a:pt x="182167" y="56412"/>
                  <a:pt x="179523" y="58449"/>
                  <a:pt x="179992" y="61849"/>
                </a:cubicBezTo>
                <a:cubicBezTo>
                  <a:pt x="179992" y="62185"/>
                  <a:pt x="180059" y="62454"/>
                  <a:pt x="180194" y="62723"/>
                </a:cubicBezTo>
                <a:lnTo>
                  <a:pt x="166212" y="72268"/>
                </a:lnTo>
                <a:cubicBezTo>
                  <a:pt x="165263" y="71318"/>
                  <a:pt x="164013" y="70820"/>
                  <a:pt x="162767" y="70820"/>
                </a:cubicBezTo>
                <a:cubicBezTo>
                  <a:pt x="161806" y="70820"/>
                  <a:pt x="160847" y="71116"/>
                  <a:pt x="160028" y="71730"/>
                </a:cubicBezTo>
                <a:lnTo>
                  <a:pt x="150953" y="62319"/>
                </a:lnTo>
                <a:cubicBezTo>
                  <a:pt x="154760" y="57922"/>
                  <a:pt x="151645" y="51216"/>
                  <a:pt x="145989" y="51216"/>
                </a:cubicBezTo>
                <a:cubicBezTo>
                  <a:pt x="145853" y="51216"/>
                  <a:pt x="145715" y="51220"/>
                  <a:pt x="145576" y="51228"/>
                </a:cubicBezTo>
                <a:lnTo>
                  <a:pt x="144030" y="40473"/>
                </a:lnTo>
                <a:lnTo>
                  <a:pt x="144299" y="40473"/>
                </a:lnTo>
                <a:cubicBezTo>
                  <a:pt x="146853" y="40204"/>
                  <a:pt x="148735" y="38053"/>
                  <a:pt x="148668" y="35499"/>
                </a:cubicBezTo>
                <a:cubicBezTo>
                  <a:pt x="148533" y="32945"/>
                  <a:pt x="146450" y="30995"/>
                  <a:pt x="143895" y="30995"/>
                </a:cubicBezTo>
                <a:cubicBezTo>
                  <a:pt x="137913" y="30995"/>
                  <a:pt x="137375" y="39935"/>
                  <a:pt x="143492" y="40473"/>
                </a:cubicBezTo>
                <a:lnTo>
                  <a:pt x="144971" y="51295"/>
                </a:lnTo>
                <a:cubicBezTo>
                  <a:pt x="141341" y="51833"/>
                  <a:pt x="138787" y="55194"/>
                  <a:pt x="139324" y="58824"/>
                </a:cubicBezTo>
                <a:cubicBezTo>
                  <a:pt x="139813" y="62183"/>
                  <a:pt x="142632" y="64543"/>
                  <a:pt x="145866" y="64543"/>
                </a:cubicBezTo>
                <a:cubicBezTo>
                  <a:pt x="146192" y="64543"/>
                  <a:pt x="146521" y="64519"/>
                  <a:pt x="146853" y="64470"/>
                </a:cubicBezTo>
                <a:cubicBezTo>
                  <a:pt x="148265" y="64336"/>
                  <a:pt x="149542" y="63664"/>
                  <a:pt x="150550" y="62723"/>
                </a:cubicBezTo>
                <a:lnTo>
                  <a:pt x="159557" y="72133"/>
                </a:lnTo>
                <a:cubicBezTo>
                  <a:pt x="157541" y="74015"/>
                  <a:pt x="157608" y="77309"/>
                  <a:pt x="159692" y="79124"/>
                </a:cubicBezTo>
                <a:lnTo>
                  <a:pt x="155390" y="85644"/>
                </a:lnTo>
                <a:cubicBezTo>
                  <a:pt x="154193" y="84847"/>
                  <a:pt x="152849" y="84465"/>
                  <a:pt x="151521" y="84465"/>
                </a:cubicBezTo>
                <a:cubicBezTo>
                  <a:pt x="149268" y="84465"/>
                  <a:pt x="147064" y="85564"/>
                  <a:pt x="145710" y="87594"/>
                </a:cubicBezTo>
                <a:lnTo>
                  <a:pt x="126889" y="76839"/>
                </a:lnTo>
                <a:cubicBezTo>
                  <a:pt x="126956" y="76234"/>
                  <a:pt x="127023" y="75696"/>
                  <a:pt x="126956" y="75158"/>
                </a:cubicBezTo>
                <a:cubicBezTo>
                  <a:pt x="126584" y="72370"/>
                  <a:pt x="124300" y="70857"/>
                  <a:pt x="122015" y="70857"/>
                </a:cubicBezTo>
                <a:cubicBezTo>
                  <a:pt x="120168" y="70857"/>
                  <a:pt x="118319" y="71845"/>
                  <a:pt x="117478" y="73948"/>
                </a:cubicBezTo>
                <a:lnTo>
                  <a:pt x="110622" y="73276"/>
                </a:lnTo>
                <a:cubicBezTo>
                  <a:pt x="110756" y="72671"/>
                  <a:pt x="110823" y="71999"/>
                  <a:pt x="110756" y="71394"/>
                </a:cubicBezTo>
                <a:cubicBezTo>
                  <a:pt x="110387" y="68813"/>
                  <a:pt x="108109" y="66906"/>
                  <a:pt x="105563" y="66906"/>
                </a:cubicBezTo>
                <a:cubicBezTo>
                  <a:pt x="105324" y="66906"/>
                  <a:pt x="105083" y="66923"/>
                  <a:pt x="104841" y="66957"/>
                </a:cubicBezTo>
                <a:cubicBezTo>
                  <a:pt x="104101" y="67025"/>
                  <a:pt x="103362" y="67294"/>
                  <a:pt x="102757" y="67697"/>
                </a:cubicBezTo>
                <a:lnTo>
                  <a:pt x="90456" y="39129"/>
                </a:lnTo>
                <a:cubicBezTo>
                  <a:pt x="96734" y="36513"/>
                  <a:pt x="94677" y="27344"/>
                  <a:pt x="88185" y="27344"/>
                </a:cubicBezTo>
                <a:cubicBezTo>
                  <a:pt x="88005" y="27344"/>
                  <a:pt x="87820" y="27351"/>
                  <a:pt x="87633" y="27365"/>
                </a:cubicBezTo>
                <a:cubicBezTo>
                  <a:pt x="80709" y="27903"/>
                  <a:pt x="79902" y="37784"/>
                  <a:pt x="86692" y="39398"/>
                </a:cubicBezTo>
                <a:lnTo>
                  <a:pt x="86423" y="49144"/>
                </a:lnTo>
                <a:cubicBezTo>
                  <a:pt x="86221" y="49144"/>
                  <a:pt x="86019" y="49144"/>
                  <a:pt x="85885" y="49212"/>
                </a:cubicBezTo>
                <a:cubicBezTo>
                  <a:pt x="83868" y="49480"/>
                  <a:pt x="82255" y="51026"/>
                  <a:pt x="81986" y="53043"/>
                </a:cubicBezTo>
                <a:lnTo>
                  <a:pt x="63568" y="53715"/>
                </a:lnTo>
                <a:lnTo>
                  <a:pt x="63568" y="53446"/>
                </a:lnTo>
                <a:cubicBezTo>
                  <a:pt x="63245" y="51247"/>
                  <a:pt x="61364" y="49607"/>
                  <a:pt x="59186" y="49607"/>
                </a:cubicBezTo>
                <a:cubicBezTo>
                  <a:pt x="59101" y="49607"/>
                  <a:pt x="59016" y="49610"/>
                  <a:pt x="58930" y="49615"/>
                </a:cubicBezTo>
                <a:lnTo>
                  <a:pt x="56308" y="34759"/>
                </a:lnTo>
                <a:cubicBezTo>
                  <a:pt x="60005" y="34222"/>
                  <a:pt x="62627" y="30928"/>
                  <a:pt x="62358" y="27231"/>
                </a:cubicBezTo>
                <a:cubicBezTo>
                  <a:pt x="62030" y="23553"/>
                  <a:pt x="59006" y="20773"/>
                  <a:pt x="55356" y="20773"/>
                </a:cubicBezTo>
                <a:cubicBezTo>
                  <a:pt x="55270" y="20773"/>
                  <a:pt x="55185" y="20775"/>
                  <a:pt x="55098" y="20778"/>
                </a:cubicBezTo>
                <a:lnTo>
                  <a:pt x="55905" y="10225"/>
                </a:lnTo>
                <a:lnTo>
                  <a:pt x="56107" y="10225"/>
                </a:lnTo>
                <a:cubicBezTo>
                  <a:pt x="58863" y="9821"/>
                  <a:pt x="60812" y="7401"/>
                  <a:pt x="60543" y="4645"/>
                </a:cubicBezTo>
                <a:cubicBezTo>
                  <a:pt x="60348" y="1976"/>
                  <a:pt x="58072" y="1"/>
                  <a:pt x="55426" y="1"/>
                </a:cubicBezTo>
                <a:close/>
              </a:path>
            </a:pathLst>
          </a:custGeom>
          <a:solidFill>
            <a:srgbClr val="EB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5"/>
          <p:cNvSpPr txBox="1">
            <a:spLocks noGrp="1"/>
          </p:cNvSpPr>
          <p:nvPr>
            <p:ph type="subTitle" idx="1"/>
          </p:nvPr>
        </p:nvSpPr>
        <p:spPr>
          <a:xfrm>
            <a:off x="2431563" y="3215188"/>
            <a:ext cx="1845600" cy="70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9" name="Google Shape;39;p5"/>
          <p:cNvSpPr txBox="1">
            <a:spLocks noGrp="1"/>
          </p:cNvSpPr>
          <p:nvPr>
            <p:ph type="subTitle" idx="2"/>
          </p:nvPr>
        </p:nvSpPr>
        <p:spPr>
          <a:xfrm>
            <a:off x="2431563" y="2569263"/>
            <a:ext cx="1845600" cy="70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" name="Google Shape;40;p5"/>
          <p:cNvSpPr txBox="1">
            <a:spLocks noGrp="1"/>
          </p:cNvSpPr>
          <p:nvPr>
            <p:ph type="subTitle" idx="3"/>
          </p:nvPr>
        </p:nvSpPr>
        <p:spPr>
          <a:xfrm>
            <a:off x="4866838" y="3215188"/>
            <a:ext cx="1845600" cy="70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41" name="Google Shape;41;p5"/>
          <p:cNvSpPr txBox="1">
            <a:spLocks noGrp="1"/>
          </p:cNvSpPr>
          <p:nvPr>
            <p:ph type="subTitle" idx="4"/>
          </p:nvPr>
        </p:nvSpPr>
        <p:spPr>
          <a:xfrm>
            <a:off x="4866838" y="2569263"/>
            <a:ext cx="1845600" cy="70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2" name="Google Shape;42;p5"/>
          <p:cNvSpPr txBox="1">
            <a:spLocks noGrp="1"/>
          </p:cNvSpPr>
          <p:nvPr>
            <p:ph type="title"/>
          </p:nvPr>
        </p:nvSpPr>
        <p:spPr>
          <a:xfrm>
            <a:off x="720000" y="538896"/>
            <a:ext cx="7708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6"/>
          <p:cNvSpPr/>
          <p:nvPr/>
        </p:nvSpPr>
        <p:spPr>
          <a:xfrm>
            <a:off x="-588250" y="73007"/>
            <a:ext cx="3689376" cy="1271911"/>
          </a:xfrm>
          <a:custGeom>
            <a:avLst/>
            <a:gdLst/>
            <a:ahLst/>
            <a:cxnLst/>
            <a:rect l="l" t="t" r="r" b="b"/>
            <a:pathLst>
              <a:path w="286109" h="98636" extrusionOk="0">
                <a:moveTo>
                  <a:pt x="55426" y="1"/>
                </a:moveTo>
                <a:cubicBezTo>
                  <a:pt x="55339" y="1"/>
                  <a:pt x="55253" y="3"/>
                  <a:pt x="55166" y="7"/>
                </a:cubicBezTo>
                <a:cubicBezTo>
                  <a:pt x="48713" y="343"/>
                  <a:pt x="48645" y="10023"/>
                  <a:pt x="55300" y="10225"/>
                </a:cubicBezTo>
                <a:lnTo>
                  <a:pt x="54561" y="20845"/>
                </a:lnTo>
                <a:lnTo>
                  <a:pt x="54359" y="20845"/>
                </a:lnTo>
                <a:cubicBezTo>
                  <a:pt x="50595" y="21316"/>
                  <a:pt x="47906" y="24744"/>
                  <a:pt x="48242" y="28508"/>
                </a:cubicBezTo>
                <a:cubicBezTo>
                  <a:pt x="48627" y="32106"/>
                  <a:pt x="51654" y="34844"/>
                  <a:pt x="55208" y="34844"/>
                </a:cubicBezTo>
                <a:cubicBezTo>
                  <a:pt x="55372" y="34844"/>
                  <a:pt x="55537" y="34839"/>
                  <a:pt x="55703" y="34827"/>
                </a:cubicBezTo>
                <a:lnTo>
                  <a:pt x="58325" y="49749"/>
                </a:lnTo>
                <a:cubicBezTo>
                  <a:pt x="56107" y="50153"/>
                  <a:pt x="54561" y="52304"/>
                  <a:pt x="54897" y="54589"/>
                </a:cubicBezTo>
                <a:cubicBezTo>
                  <a:pt x="54964" y="54992"/>
                  <a:pt x="55031" y="55329"/>
                  <a:pt x="55166" y="55665"/>
                </a:cubicBezTo>
                <a:lnTo>
                  <a:pt x="45486" y="59765"/>
                </a:lnTo>
                <a:cubicBezTo>
                  <a:pt x="44175" y="57440"/>
                  <a:pt x="41753" y="56067"/>
                  <a:pt x="39159" y="56067"/>
                </a:cubicBezTo>
                <a:cubicBezTo>
                  <a:pt x="38828" y="56067"/>
                  <a:pt x="38494" y="56089"/>
                  <a:pt x="38159" y="56135"/>
                </a:cubicBezTo>
                <a:cubicBezTo>
                  <a:pt x="37420" y="56270"/>
                  <a:pt x="36613" y="56471"/>
                  <a:pt x="35941" y="56807"/>
                </a:cubicBezTo>
                <a:lnTo>
                  <a:pt x="23707" y="36104"/>
                </a:lnTo>
                <a:cubicBezTo>
                  <a:pt x="27001" y="33818"/>
                  <a:pt x="26597" y="28777"/>
                  <a:pt x="22900" y="27097"/>
                </a:cubicBezTo>
                <a:cubicBezTo>
                  <a:pt x="22205" y="26793"/>
                  <a:pt x="21498" y="26654"/>
                  <a:pt x="20812" y="26654"/>
                </a:cubicBezTo>
                <a:cubicBezTo>
                  <a:pt x="17848" y="26654"/>
                  <a:pt x="15271" y="29254"/>
                  <a:pt x="15708" y="32474"/>
                </a:cubicBezTo>
                <a:cubicBezTo>
                  <a:pt x="15775" y="33348"/>
                  <a:pt x="16111" y="34155"/>
                  <a:pt x="16649" y="34827"/>
                </a:cubicBezTo>
                <a:lnTo>
                  <a:pt x="8179" y="40742"/>
                </a:lnTo>
                <a:cubicBezTo>
                  <a:pt x="7308" y="39708"/>
                  <a:pt x="6256" y="39276"/>
                  <a:pt x="5240" y="39276"/>
                </a:cubicBezTo>
                <a:cubicBezTo>
                  <a:pt x="2490" y="39276"/>
                  <a:pt x="1" y="42436"/>
                  <a:pt x="2062" y="45380"/>
                </a:cubicBezTo>
                <a:cubicBezTo>
                  <a:pt x="2876" y="46551"/>
                  <a:pt x="3989" y="47042"/>
                  <a:pt x="5089" y="47042"/>
                </a:cubicBezTo>
                <a:cubicBezTo>
                  <a:pt x="7714" y="47042"/>
                  <a:pt x="10268" y="44244"/>
                  <a:pt x="8515" y="41213"/>
                </a:cubicBezTo>
                <a:lnTo>
                  <a:pt x="16985" y="35297"/>
                </a:lnTo>
                <a:cubicBezTo>
                  <a:pt x="17983" y="36353"/>
                  <a:pt x="19390" y="36949"/>
                  <a:pt x="20849" y="36949"/>
                </a:cubicBezTo>
                <a:cubicBezTo>
                  <a:pt x="21062" y="36949"/>
                  <a:pt x="21275" y="36936"/>
                  <a:pt x="21489" y="36910"/>
                </a:cubicBezTo>
                <a:cubicBezTo>
                  <a:pt x="22026" y="36776"/>
                  <a:pt x="22631" y="36642"/>
                  <a:pt x="23169" y="36373"/>
                </a:cubicBezTo>
                <a:lnTo>
                  <a:pt x="35403" y="57143"/>
                </a:lnTo>
                <a:cubicBezTo>
                  <a:pt x="31908" y="59227"/>
                  <a:pt x="30832" y="63798"/>
                  <a:pt x="33050" y="67226"/>
                </a:cubicBezTo>
                <a:lnTo>
                  <a:pt x="22497" y="75629"/>
                </a:lnTo>
                <a:cubicBezTo>
                  <a:pt x="21572" y="74125"/>
                  <a:pt x="19962" y="73329"/>
                  <a:pt x="18338" y="73329"/>
                </a:cubicBezTo>
                <a:cubicBezTo>
                  <a:pt x="17130" y="73329"/>
                  <a:pt x="15915" y="73770"/>
                  <a:pt x="14968" y="74688"/>
                </a:cubicBezTo>
                <a:cubicBezTo>
                  <a:pt x="12683" y="76771"/>
                  <a:pt x="12885" y="80468"/>
                  <a:pt x="15372" y="82283"/>
                </a:cubicBezTo>
                <a:lnTo>
                  <a:pt x="10734" y="86989"/>
                </a:lnTo>
                <a:cubicBezTo>
                  <a:pt x="10599" y="86955"/>
                  <a:pt x="10448" y="86938"/>
                  <a:pt x="10297" y="86938"/>
                </a:cubicBezTo>
                <a:cubicBezTo>
                  <a:pt x="10145" y="86938"/>
                  <a:pt x="9994" y="86955"/>
                  <a:pt x="9860" y="86989"/>
                </a:cubicBezTo>
                <a:lnTo>
                  <a:pt x="9860" y="86921"/>
                </a:lnTo>
                <a:cubicBezTo>
                  <a:pt x="7574" y="87190"/>
                  <a:pt x="6768" y="90081"/>
                  <a:pt x="8582" y="91492"/>
                </a:cubicBezTo>
                <a:cubicBezTo>
                  <a:pt x="9051" y="91839"/>
                  <a:pt x="9569" y="91994"/>
                  <a:pt x="10073" y="91994"/>
                </a:cubicBezTo>
                <a:cubicBezTo>
                  <a:pt x="11524" y="91994"/>
                  <a:pt x="12865" y="90718"/>
                  <a:pt x="12616" y="89072"/>
                </a:cubicBezTo>
                <a:cubicBezTo>
                  <a:pt x="12481" y="88266"/>
                  <a:pt x="12011" y="87594"/>
                  <a:pt x="11338" y="87190"/>
                </a:cubicBezTo>
                <a:lnTo>
                  <a:pt x="15842" y="82619"/>
                </a:lnTo>
                <a:cubicBezTo>
                  <a:pt x="16595" y="83050"/>
                  <a:pt x="17434" y="83265"/>
                  <a:pt x="18290" y="83265"/>
                </a:cubicBezTo>
                <a:cubicBezTo>
                  <a:pt x="18504" y="83265"/>
                  <a:pt x="18719" y="83251"/>
                  <a:pt x="18934" y="83224"/>
                </a:cubicBezTo>
                <a:cubicBezTo>
                  <a:pt x="19674" y="83090"/>
                  <a:pt x="20413" y="82821"/>
                  <a:pt x="21018" y="82418"/>
                </a:cubicBezTo>
                <a:lnTo>
                  <a:pt x="25186" y="87123"/>
                </a:lnTo>
                <a:cubicBezTo>
                  <a:pt x="23918" y="88887"/>
                  <a:pt x="25362" y="91102"/>
                  <a:pt x="27182" y="91102"/>
                </a:cubicBezTo>
                <a:cubicBezTo>
                  <a:pt x="27582" y="91102"/>
                  <a:pt x="28001" y="90995"/>
                  <a:pt x="28412" y="90753"/>
                </a:cubicBezTo>
                <a:cubicBezTo>
                  <a:pt x="30658" y="89406"/>
                  <a:pt x="29658" y="86159"/>
                  <a:pt x="27223" y="86159"/>
                </a:cubicBezTo>
                <a:cubicBezTo>
                  <a:pt x="27108" y="86159"/>
                  <a:pt x="26988" y="86167"/>
                  <a:pt x="26866" y="86182"/>
                </a:cubicBezTo>
                <a:cubicBezTo>
                  <a:pt x="26463" y="86249"/>
                  <a:pt x="25992" y="86384"/>
                  <a:pt x="25656" y="86720"/>
                </a:cubicBezTo>
                <a:lnTo>
                  <a:pt x="21556" y="82082"/>
                </a:lnTo>
                <a:cubicBezTo>
                  <a:pt x="22833" y="80939"/>
                  <a:pt x="23438" y="79258"/>
                  <a:pt x="23236" y="77645"/>
                </a:cubicBezTo>
                <a:cubicBezTo>
                  <a:pt x="23169" y="77107"/>
                  <a:pt x="23035" y="76637"/>
                  <a:pt x="22833" y="76234"/>
                </a:cubicBezTo>
                <a:lnTo>
                  <a:pt x="33386" y="67764"/>
                </a:lnTo>
                <a:cubicBezTo>
                  <a:pt x="34804" y="69536"/>
                  <a:pt x="36947" y="70581"/>
                  <a:pt x="39179" y="70581"/>
                </a:cubicBezTo>
                <a:cubicBezTo>
                  <a:pt x="39488" y="70581"/>
                  <a:pt x="39798" y="70561"/>
                  <a:pt x="40108" y="70520"/>
                </a:cubicBezTo>
                <a:cubicBezTo>
                  <a:pt x="45015" y="69915"/>
                  <a:pt x="47839" y="64672"/>
                  <a:pt x="45755" y="60303"/>
                </a:cubicBezTo>
                <a:lnTo>
                  <a:pt x="55434" y="56270"/>
                </a:lnTo>
                <a:cubicBezTo>
                  <a:pt x="56219" y="57598"/>
                  <a:pt x="57709" y="58384"/>
                  <a:pt x="59271" y="58384"/>
                </a:cubicBezTo>
                <a:cubicBezTo>
                  <a:pt x="59448" y="58384"/>
                  <a:pt x="59626" y="58374"/>
                  <a:pt x="59804" y="58353"/>
                </a:cubicBezTo>
                <a:cubicBezTo>
                  <a:pt x="60543" y="58219"/>
                  <a:pt x="61283" y="57950"/>
                  <a:pt x="61888" y="57480"/>
                </a:cubicBezTo>
                <a:lnTo>
                  <a:pt x="70492" y="67361"/>
                </a:lnTo>
                <a:cubicBezTo>
                  <a:pt x="67467" y="69713"/>
                  <a:pt x="66996" y="74083"/>
                  <a:pt x="69282" y="77175"/>
                </a:cubicBezTo>
                <a:cubicBezTo>
                  <a:pt x="70672" y="78963"/>
                  <a:pt x="72767" y="79905"/>
                  <a:pt x="74887" y="79905"/>
                </a:cubicBezTo>
                <a:cubicBezTo>
                  <a:pt x="76353" y="79905"/>
                  <a:pt x="77831" y="79454"/>
                  <a:pt x="79096" y="78519"/>
                </a:cubicBezTo>
                <a:cubicBezTo>
                  <a:pt x="82188" y="76301"/>
                  <a:pt x="82927" y="71932"/>
                  <a:pt x="80709" y="68772"/>
                </a:cubicBezTo>
                <a:cubicBezTo>
                  <a:pt x="79330" y="66808"/>
                  <a:pt x="77145" y="65753"/>
                  <a:pt x="74931" y="65753"/>
                </a:cubicBezTo>
                <a:cubicBezTo>
                  <a:pt x="73583" y="65753"/>
                  <a:pt x="72224" y="66144"/>
                  <a:pt x="71029" y="66957"/>
                </a:cubicBezTo>
                <a:lnTo>
                  <a:pt x="62358" y="57076"/>
                </a:lnTo>
                <a:cubicBezTo>
                  <a:pt x="63097" y="56337"/>
                  <a:pt x="63568" y="55396"/>
                  <a:pt x="63702" y="54320"/>
                </a:cubicBezTo>
                <a:lnTo>
                  <a:pt x="81986" y="53648"/>
                </a:lnTo>
                <a:cubicBezTo>
                  <a:pt x="81986" y="53850"/>
                  <a:pt x="81986" y="54119"/>
                  <a:pt x="81986" y="54387"/>
                </a:cubicBezTo>
                <a:cubicBezTo>
                  <a:pt x="82336" y="56833"/>
                  <a:pt x="84416" y="58314"/>
                  <a:pt x="86549" y="58314"/>
                </a:cubicBezTo>
                <a:cubicBezTo>
                  <a:pt x="87700" y="58314"/>
                  <a:pt x="88865" y="57884"/>
                  <a:pt x="89784" y="56942"/>
                </a:cubicBezTo>
                <a:cubicBezTo>
                  <a:pt x="92472" y="54186"/>
                  <a:pt x="90792" y="49615"/>
                  <a:pt x="87028" y="49212"/>
                </a:cubicBezTo>
                <a:lnTo>
                  <a:pt x="87296" y="39532"/>
                </a:lnTo>
                <a:cubicBezTo>
                  <a:pt x="87599" y="39566"/>
                  <a:pt x="87885" y="39582"/>
                  <a:pt x="88162" y="39582"/>
                </a:cubicBezTo>
                <a:cubicBezTo>
                  <a:pt x="88439" y="39582"/>
                  <a:pt x="88708" y="39566"/>
                  <a:pt x="88977" y="39532"/>
                </a:cubicBezTo>
                <a:cubicBezTo>
                  <a:pt x="89313" y="39465"/>
                  <a:pt x="89649" y="39398"/>
                  <a:pt x="89918" y="39330"/>
                </a:cubicBezTo>
                <a:lnTo>
                  <a:pt x="102286" y="68033"/>
                </a:lnTo>
                <a:cubicBezTo>
                  <a:pt x="99598" y="70251"/>
                  <a:pt x="99732" y="74352"/>
                  <a:pt x="102555" y="76368"/>
                </a:cubicBezTo>
                <a:cubicBezTo>
                  <a:pt x="103482" y="77030"/>
                  <a:pt x="104531" y="77337"/>
                  <a:pt x="105563" y="77337"/>
                </a:cubicBezTo>
                <a:cubicBezTo>
                  <a:pt x="107677" y="77337"/>
                  <a:pt x="109719" y="76049"/>
                  <a:pt x="110487" y="73881"/>
                </a:cubicBezTo>
                <a:lnTo>
                  <a:pt x="117276" y="74553"/>
                </a:lnTo>
                <a:cubicBezTo>
                  <a:pt x="117075" y="75158"/>
                  <a:pt x="117075" y="75830"/>
                  <a:pt x="117142" y="76503"/>
                </a:cubicBezTo>
                <a:cubicBezTo>
                  <a:pt x="117344" y="78116"/>
                  <a:pt x="118352" y="79527"/>
                  <a:pt x="119898" y="80267"/>
                </a:cubicBezTo>
                <a:lnTo>
                  <a:pt x="116335" y="88199"/>
                </a:lnTo>
                <a:cubicBezTo>
                  <a:pt x="115955" y="88102"/>
                  <a:pt x="115593" y="88057"/>
                  <a:pt x="115251" y="88057"/>
                </a:cubicBezTo>
                <a:cubicBezTo>
                  <a:pt x="111294" y="88057"/>
                  <a:pt x="109977" y="94035"/>
                  <a:pt x="114184" y="95458"/>
                </a:cubicBezTo>
                <a:cubicBezTo>
                  <a:pt x="114653" y="95617"/>
                  <a:pt x="115101" y="95689"/>
                  <a:pt x="115523" y="95689"/>
                </a:cubicBezTo>
                <a:cubicBezTo>
                  <a:pt x="119218" y="95689"/>
                  <a:pt x="120915" y="90150"/>
                  <a:pt x="116873" y="88400"/>
                </a:cubicBezTo>
                <a:lnTo>
                  <a:pt x="120436" y="80468"/>
                </a:lnTo>
                <a:cubicBezTo>
                  <a:pt x="120978" y="80649"/>
                  <a:pt x="121525" y="80735"/>
                  <a:pt x="122061" y="80735"/>
                </a:cubicBezTo>
                <a:cubicBezTo>
                  <a:pt x="124119" y="80735"/>
                  <a:pt x="126008" y="79470"/>
                  <a:pt x="126754" y="77444"/>
                </a:cubicBezTo>
                <a:lnTo>
                  <a:pt x="145441" y="88199"/>
                </a:lnTo>
                <a:cubicBezTo>
                  <a:pt x="142736" y="92995"/>
                  <a:pt x="146330" y="98635"/>
                  <a:pt x="151491" y="98635"/>
                </a:cubicBezTo>
                <a:cubicBezTo>
                  <a:pt x="151972" y="98635"/>
                  <a:pt x="152466" y="98586"/>
                  <a:pt x="152970" y="98483"/>
                </a:cubicBezTo>
                <a:cubicBezTo>
                  <a:pt x="158885" y="97273"/>
                  <a:pt x="160700" y="89677"/>
                  <a:pt x="155928" y="85980"/>
                </a:cubicBezTo>
                <a:lnTo>
                  <a:pt x="160162" y="79527"/>
                </a:lnTo>
                <a:cubicBezTo>
                  <a:pt x="160991" y="80094"/>
                  <a:pt x="161918" y="80356"/>
                  <a:pt x="162828" y="80356"/>
                </a:cubicBezTo>
                <a:cubicBezTo>
                  <a:pt x="164944" y="80356"/>
                  <a:pt x="166972" y="78940"/>
                  <a:pt x="167489" y="76637"/>
                </a:cubicBezTo>
                <a:lnTo>
                  <a:pt x="181337" y="80468"/>
                </a:lnTo>
                <a:cubicBezTo>
                  <a:pt x="179159" y="85197"/>
                  <a:pt x="182798" y="90386"/>
                  <a:pt x="187722" y="90386"/>
                </a:cubicBezTo>
                <a:cubicBezTo>
                  <a:pt x="188118" y="90386"/>
                  <a:pt x="188522" y="90352"/>
                  <a:pt x="188932" y="90282"/>
                </a:cubicBezTo>
                <a:cubicBezTo>
                  <a:pt x="194512" y="89341"/>
                  <a:pt x="196730" y="82552"/>
                  <a:pt x="192831" y="78452"/>
                </a:cubicBezTo>
                <a:lnTo>
                  <a:pt x="203183" y="70318"/>
                </a:lnTo>
                <a:cubicBezTo>
                  <a:pt x="204490" y="72160"/>
                  <a:pt x="206637" y="73267"/>
                  <a:pt x="208929" y="73267"/>
                </a:cubicBezTo>
                <a:cubicBezTo>
                  <a:pt x="209230" y="73267"/>
                  <a:pt x="209533" y="73248"/>
                  <a:pt x="209838" y="73209"/>
                </a:cubicBezTo>
                <a:cubicBezTo>
                  <a:pt x="210779" y="73074"/>
                  <a:pt x="211720" y="72738"/>
                  <a:pt x="212594" y="72200"/>
                </a:cubicBezTo>
                <a:lnTo>
                  <a:pt x="218374" y="82888"/>
                </a:lnTo>
                <a:cubicBezTo>
                  <a:pt x="214161" y="85618"/>
                  <a:pt x="216601" y="91701"/>
                  <a:pt x="220885" y="91701"/>
                </a:cubicBezTo>
                <a:cubicBezTo>
                  <a:pt x="221454" y="91701"/>
                  <a:pt x="222054" y="91594"/>
                  <a:pt x="222677" y="91358"/>
                </a:cubicBezTo>
                <a:cubicBezTo>
                  <a:pt x="227798" y="89438"/>
                  <a:pt x="226213" y="82092"/>
                  <a:pt x="221116" y="82092"/>
                </a:cubicBezTo>
                <a:cubicBezTo>
                  <a:pt x="220861" y="82092"/>
                  <a:pt x="220596" y="82110"/>
                  <a:pt x="220324" y="82149"/>
                </a:cubicBezTo>
                <a:cubicBezTo>
                  <a:pt x="219853" y="82216"/>
                  <a:pt x="219383" y="82351"/>
                  <a:pt x="218912" y="82552"/>
                </a:cubicBezTo>
                <a:lnTo>
                  <a:pt x="213131" y="71864"/>
                </a:lnTo>
                <a:cubicBezTo>
                  <a:pt x="216089" y="69646"/>
                  <a:pt x="216828" y="65479"/>
                  <a:pt x="214812" y="62319"/>
                </a:cubicBezTo>
                <a:lnTo>
                  <a:pt x="240960" y="47531"/>
                </a:lnTo>
                <a:cubicBezTo>
                  <a:pt x="242347" y="51556"/>
                  <a:pt x="246083" y="53914"/>
                  <a:pt x="249953" y="53914"/>
                </a:cubicBezTo>
                <a:cubicBezTo>
                  <a:pt x="251900" y="53914"/>
                  <a:pt x="253882" y="53317"/>
                  <a:pt x="255614" y="52035"/>
                </a:cubicBezTo>
                <a:lnTo>
                  <a:pt x="265966" y="67495"/>
                </a:lnTo>
                <a:cubicBezTo>
                  <a:pt x="262807" y="69041"/>
                  <a:pt x="261933" y="73142"/>
                  <a:pt x="264084" y="75898"/>
                </a:cubicBezTo>
                <a:cubicBezTo>
                  <a:pt x="265166" y="77284"/>
                  <a:pt x="266758" y="77973"/>
                  <a:pt x="268365" y="77973"/>
                </a:cubicBezTo>
                <a:cubicBezTo>
                  <a:pt x="269952" y="77973"/>
                  <a:pt x="271552" y="77301"/>
                  <a:pt x="272688" y="75965"/>
                </a:cubicBezTo>
                <a:lnTo>
                  <a:pt x="278872" y="82888"/>
                </a:lnTo>
                <a:cubicBezTo>
                  <a:pt x="278267" y="83561"/>
                  <a:pt x="277998" y="84434"/>
                  <a:pt x="278065" y="85375"/>
                </a:cubicBezTo>
                <a:cubicBezTo>
                  <a:pt x="278313" y="87028"/>
                  <a:pt x="279704" y="87995"/>
                  <a:pt x="281114" y="87995"/>
                </a:cubicBezTo>
                <a:cubicBezTo>
                  <a:pt x="281998" y="87995"/>
                  <a:pt x="282889" y="87616"/>
                  <a:pt x="283510" y="86787"/>
                </a:cubicBezTo>
                <a:cubicBezTo>
                  <a:pt x="285104" y="84747"/>
                  <a:pt x="283554" y="81921"/>
                  <a:pt x="281096" y="81921"/>
                </a:cubicBezTo>
                <a:cubicBezTo>
                  <a:pt x="280963" y="81921"/>
                  <a:pt x="280826" y="81930"/>
                  <a:pt x="280687" y="81947"/>
                </a:cubicBezTo>
                <a:cubicBezTo>
                  <a:pt x="280216" y="82014"/>
                  <a:pt x="279746" y="82216"/>
                  <a:pt x="279343" y="82485"/>
                </a:cubicBezTo>
                <a:lnTo>
                  <a:pt x="273024" y="75494"/>
                </a:lnTo>
                <a:cubicBezTo>
                  <a:pt x="274368" y="73478"/>
                  <a:pt x="274234" y="70856"/>
                  <a:pt x="272688" y="68974"/>
                </a:cubicBezTo>
                <a:lnTo>
                  <a:pt x="279679" y="64201"/>
                </a:lnTo>
                <a:cubicBezTo>
                  <a:pt x="280351" y="65042"/>
                  <a:pt x="281190" y="65395"/>
                  <a:pt x="282008" y="65395"/>
                </a:cubicBezTo>
                <a:cubicBezTo>
                  <a:pt x="284131" y="65395"/>
                  <a:pt x="286109" y="63017"/>
                  <a:pt x="284653" y="60639"/>
                </a:cubicBezTo>
                <a:cubicBezTo>
                  <a:pt x="284007" y="59639"/>
                  <a:pt x="283084" y="59220"/>
                  <a:pt x="282169" y="59220"/>
                </a:cubicBezTo>
                <a:cubicBezTo>
                  <a:pt x="280132" y="59220"/>
                  <a:pt x="278136" y="61298"/>
                  <a:pt x="279343" y="63664"/>
                </a:cubicBezTo>
                <a:lnTo>
                  <a:pt x="272285" y="68503"/>
                </a:lnTo>
                <a:cubicBezTo>
                  <a:pt x="271201" y="67467"/>
                  <a:pt x="269788" y="66926"/>
                  <a:pt x="268346" y="66926"/>
                </a:cubicBezTo>
                <a:cubicBezTo>
                  <a:pt x="267729" y="66926"/>
                  <a:pt x="267107" y="67025"/>
                  <a:pt x="266504" y="67226"/>
                </a:cubicBezTo>
                <a:lnTo>
                  <a:pt x="256085" y="51699"/>
                </a:lnTo>
                <a:cubicBezTo>
                  <a:pt x="261664" y="46993"/>
                  <a:pt x="260118" y="38120"/>
                  <a:pt x="253396" y="35499"/>
                </a:cubicBezTo>
                <a:cubicBezTo>
                  <a:pt x="252239" y="35052"/>
                  <a:pt x="251075" y="34846"/>
                  <a:pt x="249944" y="34846"/>
                </a:cubicBezTo>
                <a:cubicBezTo>
                  <a:pt x="244434" y="34846"/>
                  <a:pt x="239709" y="39749"/>
                  <a:pt x="240490" y="45716"/>
                </a:cubicBezTo>
                <a:cubicBezTo>
                  <a:pt x="240557" y="46119"/>
                  <a:pt x="240691" y="46523"/>
                  <a:pt x="240759" y="46926"/>
                </a:cubicBezTo>
                <a:lnTo>
                  <a:pt x="214409" y="61849"/>
                </a:lnTo>
                <a:cubicBezTo>
                  <a:pt x="213088" y="60126"/>
                  <a:pt x="211081" y="59140"/>
                  <a:pt x="208974" y="59140"/>
                </a:cubicBezTo>
                <a:cubicBezTo>
                  <a:pt x="208614" y="59140"/>
                  <a:pt x="208251" y="59168"/>
                  <a:pt x="207888" y="59227"/>
                </a:cubicBezTo>
                <a:cubicBezTo>
                  <a:pt x="206342" y="59429"/>
                  <a:pt x="204931" y="60168"/>
                  <a:pt x="203788" y="61311"/>
                </a:cubicBezTo>
                <a:lnTo>
                  <a:pt x="180933" y="46052"/>
                </a:lnTo>
                <a:cubicBezTo>
                  <a:pt x="181605" y="42960"/>
                  <a:pt x="179723" y="40003"/>
                  <a:pt x="176698" y="39263"/>
                </a:cubicBezTo>
                <a:cubicBezTo>
                  <a:pt x="176242" y="39151"/>
                  <a:pt x="175785" y="39098"/>
                  <a:pt x="175335" y="39098"/>
                </a:cubicBezTo>
                <a:cubicBezTo>
                  <a:pt x="172810" y="39098"/>
                  <a:pt x="170527" y="40785"/>
                  <a:pt x="169842" y="43296"/>
                </a:cubicBezTo>
                <a:cubicBezTo>
                  <a:pt x="169035" y="46321"/>
                  <a:pt x="170716" y="49413"/>
                  <a:pt x="173674" y="50287"/>
                </a:cubicBezTo>
                <a:cubicBezTo>
                  <a:pt x="174217" y="50448"/>
                  <a:pt x="174768" y="50524"/>
                  <a:pt x="175311" y="50524"/>
                </a:cubicBezTo>
                <a:cubicBezTo>
                  <a:pt x="177720" y="50524"/>
                  <a:pt x="179976" y="49016"/>
                  <a:pt x="180799" y="46657"/>
                </a:cubicBezTo>
                <a:lnTo>
                  <a:pt x="203385" y="61782"/>
                </a:lnTo>
                <a:cubicBezTo>
                  <a:pt x="202175" y="63260"/>
                  <a:pt x="201637" y="65210"/>
                  <a:pt x="201906" y="67159"/>
                </a:cubicBezTo>
                <a:cubicBezTo>
                  <a:pt x="201973" y="68100"/>
                  <a:pt x="202309" y="68974"/>
                  <a:pt x="202780" y="69781"/>
                </a:cubicBezTo>
                <a:lnTo>
                  <a:pt x="192428" y="78049"/>
                </a:lnTo>
                <a:cubicBezTo>
                  <a:pt x="191046" y="76856"/>
                  <a:pt x="189369" y="76287"/>
                  <a:pt x="187719" y="76287"/>
                </a:cubicBezTo>
                <a:cubicBezTo>
                  <a:pt x="185275" y="76287"/>
                  <a:pt x="182889" y="77536"/>
                  <a:pt x="181605" y="79863"/>
                </a:cubicBezTo>
                <a:lnTo>
                  <a:pt x="167557" y="76032"/>
                </a:lnTo>
                <a:cubicBezTo>
                  <a:pt x="167557" y="75696"/>
                  <a:pt x="167557" y="75293"/>
                  <a:pt x="167557" y="74956"/>
                </a:cubicBezTo>
                <a:cubicBezTo>
                  <a:pt x="167422" y="74150"/>
                  <a:pt x="167086" y="73410"/>
                  <a:pt x="166615" y="72738"/>
                </a:cubicBezTo>
                <a:lnTo>
                  <a:pt x="180395" y="63260"/>
                </a:lnTo>
                <a:cubicBezTo>
                  <a:pt x="181318" y="65203"/>
                  <a:pt x="182951" y="66031"/>
                  <a:pt x="184581" y="66031"/>
                </a:cubicBezTo>
                <a:cubicBezTo>
                  <a:pt x="187465" y="66031"/>
                  <a:pt x="190342" y="63439"/>
                  <a:pt x="189268" y="59832"/>
                </a:cubicBezTo>
                <a:cubicBezTo>
                  <a:pt x="188565" y="57468"/>
                  <a:pt x="186683" y="56412"/>
                  <a:pt x="184792" y="56412"/>
                </a:cubicBezTo>
                <a:cubicBezTo>
                  <a:pt x="182167" y="56412"/>
                  <a:pt x="179523" y="58449"/>
                  <a:pt x="179992" y="61849"/>
                </a:cubicBezTo>
                <a:cubicBezTo>
                  <a:pt x="179992" y="62185"/>
                  <a:pt x="180059" y="62454"/>
                  <a:pt x="180194" y="62723"/>
                </a:cubicBezTo>
                <a:lnTo>
                  <a:pt x="166212" y="72268"/>
                </a:lnTo>
                <a:cubicBezTo>
                  <a:pt x="165263" y="71318"/>
                  <a:pt x="164013" y="70820"/>
                  <a:pt x="162767" y="70820"/>
                </a:cubicBezTo>
                <a:cubicBezTo>
                  <a:pt x="161806" y="70820"/>
                  <a:pt x="160847" y="71116"/>
                  <a:pt x="160028" y="71730"/>
                </a:cubicBezTo>
                <a:lnTo>
                  <a:pt x="150953" y="62319"/>
                </a:lnTo>
                <a:cubicBezTo>
                  <a:pt x="154760" y="57922"/>
                  <a:pt x="151645" y="51216"/>
                  <a:pt x="145989" y="51216"/>
                </a:cubicBezTo>
                <a:cubicBezTo>
                  <a:pt x="145853" y="51216"/>
                  <a:pt x="145715" y="51220"/>
                  <a:pt x="145576" y="51228"/>
                </a:cubicBezTo>
                <a:lnTo>
                  <a:pt x="144030" y="40473"/>
                </a:lnTo>
                <a:lnTo>
                  <a:pt x="144299" y="40473"/>
                </a:lnTo>
                <a:cubicBezTo>
                  <a:pt x="146853" y="40204"/>
                  <a:pt x="148735" y="38053"/>
                  <a:pt x="148668" y="35499"/>
                </a:cubicBezTo>
                <a:cubicBezTo>
                  <a:pt x="148533" y="32945"/>
                  <a:pt x="146450" y="30995"/>
                  <a:pt x="143895" y="30995"/>
                </a:cubicBezTo>
                <a:cubicBezTo>
                  <a:pt x="137913" y="30995"/>
                  <a:pt x="137375" y="39935"/>
                  <a:pt x="143492" y="40473"/>
                </a:cubicBezTo>
                <a:lnTo>
                  <a:pt x="144971" y="51295"/>
                </a:lnTo>
                <a:cubicBezTo>
                  <a:pt x="141341" y="51833"/>
                  <a:pt x="138787" y="55194"/>
                  <a:pt x="139324" y="58824"/>
                </a:cubicBezTo>
                <a:cubicBezTo>
                  <a:pt x="139813" y="62183"/>
                  <a:pt x="142632" y="64543"/>
                  <a:pt x="145866" y="64543"/>
                </a:cubicBezTo>
                <a:cubicBezTo>
                  <a:pt x="146192" y="64543"/>
                  <a:pt x="146521" y="64519"/>
                  <a:pt x="146853" y="64470"/>
                </a:cubicBezTo>
                <a:cubicBezTo>
                  <a:pt x="148265" y="64336"/>
                  <a:pt x="149542" y="63664"/>
                  <a:pt x="150550" y="62723"/>
                </a:cubicBezTo>
                <a:lnTo>
                  <a:pt x="159557" y="72133"/>
                </a:lnTo>
                <a:cubicBezTo>
                  <a:pt x="157541" y="74015"/>
                  <a:pt x="157608" y="77309"/>
                  <a:pt x="159692" y="79124"/>
                </a:cubicBezTo>
                <a:lnTo>
                  <a:pt x="155390" y="85644"/>
                </a:lnTo>
                <a:cubicBezTo>
                  <a:pt x="154193" y="84847"/>
                  <a:pt x="152849" y="84465"/>
                  <a:pt x="151521" y="84465"/>
                </a:cubicBezTo>
                <a:cubicBezTo>
                  <a:pt x="149268" y="84465"/>
                  <a:pt x="147064" y="85564"/>
                  <a:pt x="145710" y="87594"/>
                </a:cubicBezTo>
                <a:lnTo>
                  <a:pt x="126889" y="76839"/>
                </a:lnTo>
                <a:cubicBezTo>
                  <a:pt x="126956" y="76234"/>
                  <a:pt x="127023" y="75696"/>
                  <a:pt x="126956" y="75158"/>
                </a:cubicBezTo>
                <a:cubicBezTo>
                  <a:pt x="126584" y="72370"/>
                  <a:pt x="124300" y="70857"/>
                  <a:pt x="122015" y="70857"/>
                </a:cubicBezTo>
                <a:cubicBezTo>
                  <a:pt x="120168" y="70857"/>
                  <a:pt x="118319" y="71845"/>
                  <a:pt x="117478" y="73948"/>
                </a:cubicBezTo>
                <a:lnTo>
                  <a:pt x="110622" y="73276"/>
                </a:lnTo>
                <a:cubicBezTo>
                  <a:pt x="110756" y="72671"/>
                  <a:pt x="110823" y="71999"/>
                  <a:pt x="110756" y="71394"/>
                </a:cubicBezTo>
                <a:cubicBezTo>
                  <a:pt x="110387" y="68813"/>
                  <a:pt x="108109" y="66906"/>
                  <a:pt x="105563" y="66906"/>
                </a:cubicBezTo>
                <a:cubicBezTo>
                  <a:pt x="105324" y="66906"/>
                  <a:pt x="105083" y="66923"/>
                  <a:pt x="104841" y="66957"/>
                </a:cubicBezTo>
                <a:cubicBezTo>
                  <a:pt x="104101" y="67025"/>
                  <a:pt x="103362" y="67294"/>
                  <a:pt x="102757" y="67697"/>
                </a:cubicBezTo>
                <a:lnTo>
                  <a:pt x="90456" y="39129"/>
                </a:lnTo>
                <a:cubicBezTo>
                  <a:pt x="96734" y="36513"/>
                  <a:pt x="94677" y="27344"/>
                  <a:pt x="88185" y="27344"/>
                </a:cubicBezTo>
                <a:cubicBezTo>
                  <a:pt x="88005" y="27344"/>
                  <a:pt x="87820" y="27351"/>
                  <a:pt x="87633" y="27365"/>
                </a:cubicBezTo>
                <a:cubicBezTo>
                  <a:pt x="80709" y="27903"/>
                  <a:pt x="79902" y="37784"/>
                  <a:pt x="86692" y="39398"/>
                </a:cubicBezTo>
                <a:lnTo>
                  <a:pt x="86423" y="49144"/>
                </a:lnTo>
                <a:cubicBezTo>
                  <a:pt x="86221" y="49144"/>
                  <a:pt x="86019" y="49144"/>
                  <a:pt x="85885" y="49212"/>
                </a:cubicBezTo>
                <a:cubicBezTo>
                  <a:pt x="83868" y="49480"/>
                  <a:pt x="82255" y="51026"/>
                  <a:pt x="81986" y="53043"/>
                </a:cubicBezTo>
                <a:lnTo>
                  <a:pt x="63568" y="53715"/>
                </a:lnTo>
                <a:lnTo>
                  <a:pt x="63568" y="53446"/>
                </a:lnTo>
                <a:cubicBezTo>
                  <a:pt x="63245" y="51247"/>
                  <a:pt x="61364" y="49607"/>
                  <a:pt x="59186" y="49607"/>
                </a:cubicBezTo>
                <a:cubicBezTo>
                  <a:pt x="59101" y="49607"/>
                  <a:pt x="59016" y="49610"/>
                  <a:pt x="58930" y="49615"/>
                </a:cubicBezTo>
                <a:lnTo>
                  <a:pt x="56308" y="34759"/>
                </a:lnTo>
                <a:cubicBezTo>
                  <a:pt x="60005" y="34222"/>
                  <a:pt x="62627" y="30928"/>
                  <a:pt x="62358" y="27231"/>
                </a:cubicBezTo>
                <a:cubicBezTo>
                  <a:pt x="62030" y="23553"/>
                  <a:pt x="59006" y="20773"/>
                  <a:pt x="55356" y="20773"/>
                </a:cubicBezTo>
                <a:cubicBezTo>
                  <a:pt x="55270" y="20773"/>
                  <a:pt x="55185" y="20775"/>
                  <a:pt x="55098" y="20778"/>
                </a:cubicBezTo>
                <a:lnTo>
                  <a:pt x="55905" y="10225"/>
                </a:lnTo>
                <a:lnTo>
                  <a:pt x="56107" y="10225"/>
                </a:lnTo>
                <a:cubicBezTo>
                  <a:pt x="58863" y="9821"/>
                  <a:pt x="60812" y="7401"/>
                  <a:pt x="60543" y="4645"/>
                </a:cubicBezTo>
                <a:cubicBezTo>
                  <a:pt x="60348" y="1976"/>
                  <a:pt x="58072" y="1"/>
                  <a:pt x="55426" y="1"/>
                </a:cubicBezTo>
                <a:close/>
              </a:path>
            </a:pathLst>
          </a:custGeom>
          <a:solidFill>
            <a:srgbClr val="EB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" name="Google Shape;45;p6"/>
          <p:cNvSpPr/>
          <p:nvPr/>
        </p:nvSpPr>
        <p:spPr>
          <a:xfrm rot="9000014">
            <a:off x="6873179" y="3545735"/>
            <a:ext cx="3689401" cy="1271920"/>
          </a:xfrm>
          <a:custGeom>
            <a:avLst/>
            <a:gdLst/>
            <a:ahLst/>
            <a:cxnLst/>
            <a:rect l="l" t="t" r="r" b="b"/>
            <a:pathLst>
              <a:path w="286109" h="98636" extrusionOk="0">
                <a:moveTo>
                  <a:pt x="55426" y="1"/>
                </a:moveTo>
                <a:cubicBezTo>
                  <a:pt x="55339" y="1"/>
                  <a:pt x="55253" y="3"/>
                  <a:pt x="55166" y="7"/>
                </a:cubicBezTo>
                <a:cubicBezTo>
                  <a:pt x="48713" y="343"/>
                  <a:pt x="48645" y="10023"/>
                  <a:pt x="55300" y="10225"/>
                </a:cubicBezTo>
                <a:lnTo>
                  <a:pt x="54561" y="20845"/>
                </a:lnTo>
                <a:lnTo>
                  <a:pt x="54359" y="20845"/>
                </a:lnTo>
                <a:cubicBezTo>
                  <a:pt x="50595" y="21316"/>
                  <a:pt x="47906" y="24744"/>
                  <a:pt x="48242" y="28508"/>
                </a:cubicBezTo>
                <a:cubicBezTo>
                  <a:pt x="48627" y="32106"/>
                  <a:pt x="51654" y="34844"/>
                  <a:pt x="55208" y="34844"/>
                </a:cubicBezTo>
                <a:cubicBezTo>
                  <a:pt x="55372" y="34844"/>
                  <a:pt x="55537" y="34839"/>
                  <a:pt x="55703" y="34827"/>
                </a:cubicBezTo>
                <a:lnTo>
                  <a:pt x="58325" y="49749"/>
                </a:lnTo>
                <a:cubicBezTo>
                  <a:pt x="56107" y="50153"/>
                  <a:pt x="54561" y="52304"/>
                  <a:pt x="54897" y="54589"/>
                </a:cubicBezTo>
                <a:cubicBezTo>
                  <a:pt x="54964" y="54992"/>
                  <a:pt x="55031" y="55329"/>
                  <a:pt x="55166" y="55665"/>
                </a:cubicBezTo>
                <a:lnTo>
                  <a:pt x="45486" y="59765"/>
                </a:lnTo>
                <a:cubicBezTo>
                  <a:pt x="44175" y="57440"/>
                  <a:pt x="41753" y="56067"/>
                  <a:pt x="39159" y="56067"/>
                </a:cubicBezTo>
                <a:cubicBezTo>
                  <a:pt x="38828" y="56067"/>
                  <a:pt x="38494" y="56089"/>
                  <a:pt x="38159" y="56135"/>
                </a:cubicBezTo>
                <a:cubicBezTo>
                  <a:pt x="37420" y="56270"/>
                  <a:pt x="36613" y="56471"/>
                  <a:pt x="35941" y="56807"/>
                </a:cubicBezTo>
                <a:lnTo>
                  <a:pt x="23707" y="36104"/>
                </a:lnTo>
                <a:cubicBezTo>
                  <a:pt x="27001" y="33818"/>
                  <a:pt x="26597" y="28777"/>
                  <a:pt x="22900" y="27097"/>
                </a:cubicBezTo>
                <a:cubicBezTo>
                  <a:pt x="22205" y="26793"/>
                  <a:pt x="21498" y="26654"/>
                  <a:pt x="20812" y="26654"/>
                </a:cubicBezTo>
                <a:cubicBezTo>
                  <a:pt x="17848" y="26654"/>
                  <a:pt x="15271" y="29254"/>
                  <a:pt x="15708" y="32474"/>
                </a:cubicBezTo>
                <a:cubicBezTo>
                  <a:pt x="15775" y="33348"/>
                  <a:pt x="16111" y="34155"/>
                  <a:pt x="16649" y="34827"/>
                </a:cubicBezTo>
                <a:lnTo>
                  <a:pt x="8179" y="40742"/>
                </a:lnTo>
                <a:cubicBezTo>
                  <a:pt x="7308" y="39708"/>
                  <a:pt x="6256" y="39276"/>
                  <a:pt x="5240" y="39276"/>
                </a:cubicBezTo>
                <a:cubicBezTo>
                  <a:pt x="2490" y="39276"/>
                  <a:pt x="1" y="42436"/>
                  <a:pt x="2062" y="45380"/>
                </a:cubicBezTo>
                <a:cubicBezTo>
                  <a:pt x="2876" y="46551"/>
                  <a:pt x="3989" y="47042"/>
                  <a:pt x="5089" y="47042"/>
                </a:cubicBezTo>
                <a:cubicBezTo>
                  <a:pt x="7714" y="47042"/>
                  <a:pt x="10268" y="44244"/>
                  <a:pt x="8515" y="41213"/>
                </a:cubicBezTo>
                <a:lnTo>
                  <a:pt x="16985" y="35297"/>
                </a:lnTo>
                <a:cubicBezTo>
                  <a:pt x="17983" y="36353"/>
                  <a:pt x="19390" y="36949"/>
                  <a:pt x="20849" y="36949"/>
                </a:cubicBezTo>
                <a:cubicBezTo>
                  <a:pt x="21062" y="36949"/>
                  <a:pt x="21275" y="36936"/>
                  <a:pt x="21489" y="36910"/>
                </a:cubicBezTo>
                <a:cubicBezTo>
                  <a:pt x="22026" y="36776"/>
                  <a:pt x="22631" y="36642"/>
                  <a:pt x="23169" y="36373"/>
                </a:cubicBezTo>
                <a:lnTo>
                  <a:pt x="35403" y="57143"/>
                </a:lnTo>
                <a:cubicBezTo>
                  <a:pt x="31908" y="59227"/>
                  <a:pt x="30832" y="63798"/>
                  <a:pt x="33050" y="67226"/>
                </a:cubicBezTo>
                <a:lnTo>
                  <a:pt x="22497" y="75629"/>
                </a:lnTo>
                <a:cubicBezTo>
                  <a:pt x="21572" y="74125"/>
                  <a:pt x="19962" y="73329"/>
                  <a:pt x="18338" y="73329"/>
                </a:cubicBezTo>
                <a:cubicBezTo>
                  <a:pt x="17130" y="73329"/>
                  <a:pt x="15915" y="73770"/>
                  <a:pt x="14968" y="74688"/>
                </a:cubicBezTo>
                <a:cubicBezTo>
                  <a:pt x="12683" y="76771"/>
                  <a:pt x="12885" y="80468"/>
                  <a:pt x="15372" y="82283"/>
                </a:cubicBezTo>
                <a:lnTo>
                  <a:pt x="10734" y="86989"/>
                </a:lnTo>
                <a:cubicBezTo>
                  <a:pt x="10599" y="86955"/>
                  <a:pt x="10448" y="86938"/>
                  <a:pt x="10297" y="86938"/>
                </a:cubicBezTo>
                <a:cubicBezTo>
                  <a:pt x="10145" y="86938"/>
                  <a:pt x="9994" y="86955"/>
                  <a:pt x="9860" y="86989"/>
                </a:cubicBezTo>
                <a:lnTo>
                  <a:pt x="9860" y="86921"/>
                </a:lnTo>
                <a:cubicBezTo>
                  <a:pt x="7574" y="87190"/>
                  <a:pt x="6768" y="90081"/>
                  <a:pt x="8582" y="91492"/>
                </a:cubicBezTo>
                <a:cubicBezTo>
                  <a:pt x="9051" y="91839"/>
                  <a:pt x="9569" y="91994"/>
                  <a:pt x="10073" y="91994"/>
                </a:cubicBezTo>
                <a:cubicBezTo>
                  <a:pt x="11524" y="91994"/>
                  <a:pt x="12865" y="90718"/>
                  <a:pt x="12616" y="89072"/>
                </a:cubicBezTo>
                <a:cubicBezTo>
                  <a:pt x="12481" y="88266"/>
                  <a:pt x="12011" y="87594"/>
                  <a:pt x="11338" y="87190"/>
                </a:cubicBezTo>
                <a:lnTo>
                  <a:pt x="15842" y="82619"/>
                </a:lnTo>
                <a:cubicBezTo>
                  <a:pt x="16595" y="83050"/>
                  <a:pt x="17434" y="83265"/>
                  <a:pt x="18290" y="83265"/>
                </a:cubicBezTo>
                <a:cubicBezTo>
                  <a:pt x="18504" y="83265"/>
                  <a:pt x="18719" y="83251"/>
                  <a:pt x="18934" y="83224"/>
                </a:cubicBezTo>
                <a:cubicBezTo>
                  <a:pt x="19674" y="83090"/>
                  <a:pt x="20413" y="82821"/>
                  <a:pt x="21018" y="82418"/>
                </a:cubicBezTo>
                <a:lnTo>
                  <a:pt x="25186" y="87123"/>
                </a:lnTo>
                <a:cubicBezTo>
                  <a:pt x="23918" y="88887"/>
                  <a:pt x="25362" y="91102"/>
                  <a:pt x="27182" y="91102"/>
                </a:cubicBezTo>
                <a:cubicBezTo>
                  <a:pt x="27582" y="91102"/>
                  <a:pt x="28001" y="90995"/>
                  <a:pt x="28412" y="90753"/>
                </a:cubicBezTo>
                <a:cubicBezTo>
                  <a:pt x="30658" y="89406"/>
                  <a:pt x="29658" y="86159"/>
                  <a:pt x="27223" y="86159"/>
                </a:cubicBezTo>
                <a:cubicBezTo>
                  <a:pt x="27108" y="86159"/>
                  <a:pt x="26988" y="86167"/>
                  <a:pt x="26866" y="86182"/>
                </a:cubicBezTo>
                <a:cubicBezTo>
                  <a:pt x="26463" y="86249"/>
                  <a:pt x="25992" y="86384"/>
                  <a:pt x="25656" y="86720"/>
                </a:cubicBezTo>
                <a:lnTo>
                  <a:pt x="21556" y="82082"/>
                </a:lnTo>
                <a:cubicBezTo>
                  <a:pt x="22833" y="80939"/>
                  <a:pt x="23438" y="79258"/>
                  <a:pt x="23236" y="77645"/>
                </a:cubicBezTo>
                <a:cubicBezTo>
                  <a:pt x="23169" y="77107"/>
                  <a:pt x="23035" y="76637"/>
                  <a:pt x="22833" y="76234"/>
                </a:cubicBezTo>
                <a:lnTo>
                  <a:pt x="33386" y="67764"/>
                </a:lnTo>
                <a:cubicBezTo>
                  <a:pt x="34804" y="69536"/>
                  <a:pt x="36947" y="70581"/>
                  <a:pt x="39179" y="70581"/>
                </a:cubicBezTo>
                <a:cubicBezTo>
                  <a:pt x="39488" y="70581"/>
                  <a:pt x="39798" y="70561"/>
                  <a:pt x="40108" y="70520"/>
                </a:cubicBezTo>
                <a:cubicBezTo>
                  <a:pt x="45015" y="69915"/>
                  <a:pt x="47839" y="64672"/>
                  <a:pt x="45755" y="60303"/>
                </a:cubicBezTo>
                <a:lnTo>
                  <a:pt x="55434" y="56270"/>
                </a:lnTo>
                <a:cubicBezTo>
                  <a:pt x="56219" y="57598"/>
                  <a:pt x="57709" y="58384"/>
                  <a:pt x="59271" y="58384"/>
                </a:cubicBezTo>
                <a:cubicBezTo>
                  <a:pt x="59448" y="58384"/>
                  <a:pt x="59626" y="58374"/>
                  <a:pt x="59804" y="58353"/>
                </a:cubicBezTo>
                <a:cubicBezTo>
                  <a:pt x="60543" y="58219"/>
                  <a:pt x="61283" y="57950"/>
                  <a:pt x="61888" y="57480"/>
                </a:cubicBezTo>
                <a:lnTo>
                  <a:pt x="70492" y="67361"/>
                </a:lnTo>
                <a:cubicBezTo>
                  <a:pt x="67467" y="69713"/>
                  <a:pt x="66996" y="74083"/>
                  <a:pt x="69282" y="77175"/>
                </a:cubicBezTo>
                <a:cubicBezTo>
                  <a:pt x="70672" y="78963"/>
                  <a:pt x="72767" y="79905"/>
                  <a:pt x="74887" y="79905"/>
                </a:cubicBezTo>
                <a:cubicBezTo>
                  <a:pt x="76353" y="79905"/>
                  <a:pt x="77831" y="79454"/>
                  <a:pt x="79096" y="78519"/>
                </a:cubicBezTo>
                <a:cubicBezTo>
                  <a:pt x="82188" y="76301"/>
                  <a:pt x="82927" y="71932"/>
                  <a:pt x="80709" y="68772"/>
                </a:cubicBezTo>
                <a:cubicBezTo>
                  <a:pt x="79330" y="66808"/>
                  <a:pt x="77145" y="65753"/>
                  <a:pt x="74931" y="65753"/>
                </a:cubicBezTo>
                <a:cubicBezTo>
                  <a:pt x="73583" y="65753"/>
                  <a:pt x="72224" y="66144"/>
                  <a:pt x="71029" y="66957"/>
                </a:cubicBezTo>
                <a:lnTo>
                  <a:pt x="62358" y="57076"/>
                </a:lnTo>
                <a:cubicBezTo>
                  <a:pt x="63097" y="56337"/>
                  <a:pt x="63568" y="55396"/>
                  <a:pt x="63702" y="54320"/>
                </a:cubicBezTo>
                <a:lnTo>
                  <a:pt x="81986" y="53648"/>
                </a:lnTo>
                <a:cubicBezTo>
                  <a:pt x="81986" y="53850"/>
                  <a:pt x="81986" y="54119"/>
                  <a:pt x="81986" y="54387"/>
                </a:cubicBezTo>
                <a:cubicBezTo>
                  <a:pt x="82336" y="56833"/>
                  <a:pt x="84416" y="58314"/>
                  <a:pt x="86549" y="58314"/>
                </a:cubicBezTo>
                <a:cubicBezTo>
                  <a:pt x="87700" y="58314"/>
                  <a:pt x="88865" y="57884"/>
                  <a:pt x="89784" y="56942"/>
                </a:cubicBezTo>
                <a:cubicBezTo>
                  <a:pt x="92472" y="54186"/>
                  <a:pt x="90792" y="49615"/>
                  <a:pt x="87028" y="49212"/>
                </a:cubicBezTo>
                <a:lnTo>
                  <a:pt x="87296" y="39532"/>
                </a:lnTo>
                <a:cubicBezTo>
                  <a:pt x="87599" y="39566"/>
                  <a:pt x="87885" y="39582"/>
                  <a:pt x="88162" y="39582"/>
                </a:cubicBezTo>
                <a:cubicBezTo>
                  <a:pt x="88439" y="39582"/>
                  <a:pt x="88708" y="39566"/>
                  <a:pt x="88977" y="39532"/>
                </a:cubicBezTo>
                <a:cubicBezTo>
                  <a:pt x="89313" y="39465"/>
                  <a:pt x="89649" y="39398"/>
                  <a:pt x="89918" y="39330"/>
                </a:cubicBezTo>
                <a:lnTo>
                  <a:pt x="102286" y="68033"/>
                </a:lnTo>
                <a:cubicBezTo>
                  <a:pt x="99598" y="70251"/>
                  <a:pt x="99732" y="74352"/>
                  <a:pt x="102555" y="76368"/>
                </a:cubicBezTo>
                <a:cubicBezTo>
                  <a:pt x="103482" y="77030"/>
                  <a:pt x="104531" y="77337"/>
                  <a:pt x="105563" y="77337"/>
                </a:cubicBezTo>
                <a:cubicBezTo>
                  <a:pt x="107677" y="77337"/>
                  <a:pt x="109719" y="76049"/>
                  <a:pt x="110487" y="73881"/>
                </a:cubicBezTo>
                <a:lnTo>
                  <a:pt x="117276" y="74553"/>
                </a:lnTo>
                <a:cubicBezTo>
                  <a:pt x="117075" y="75158"/>
                  <a:pt x="117075" y="75830"/>
                  <a:pt x="117142" y="76503"/>
                </a:cubicBezTo>
                <a:cubicBezTo>
                  <a:pt x="117344" y="78116"/>
                  <a:pt x="118352" y="79527"/>
                  <a:pt x="119898" y="80267"/>
                </a:cubicBezTo>
                <a:lnTo>
                  <a:pt x="116335" y="88199"/>
                </a:lnTo>
                <a:cubicBezTo>
                  <a:pt x="115955" y="88102"/>
                  <a:pt x="115593" y="88057"/>
                  <a:pt x="115251" y="88057"/>
                </a:cubicBezTo>
                <a:cubicBezTo>
                  <a:pt x="111294" y="88057"/>
                  <a:pt x="109977" y="94035"/>
                  <a:pt x="114184" y="95458"/>
                </a:cubicBezTo>
                <a:cubicBezTo>
                  <a:pt x="114653" y="95617"/>
                  <a:pt x="115101" y="95689"/>
                  <a:pt x="115523" y="95689"/>
                </a:cubicBezTo>
                <a:cubicBezTo>
                  <a:pt x="119218" y="95689"/>
                  <a:pt x="120915" y="90150"/>
                  <a:pt x="116873" y="88400"/>
                </a:cubicBezTo>
                <a:lnTo>
                  <a:pt x="120436" y="80468"/>
                </a:lnTo>
                <a:cubicBezTo>
                  <a:pt x="120978" y="80649"/>
                  <a:pt x="121525" y="80735"/>
                  <a:pt x="122061" y="80735"/>
                </a:cubicBezTo>
                <a:cubicBezTo>
                  <a:pt x="124119" y="80735"/>
                  <a:pt x="126008" y="79470"/>
                  <a:pt x="126754" y="77444"/>
                </a:cubicBezTo>
                <a:lnTo>
                  <a:pt x="145441" y="88199"/>
                </a:lnTo>
                <a:cubicBezTo>
                  <a:pt x="142736" y="92995"/>
                  <a:pt x="146330" y="98635"/>
                  <a:pt x="151491" y="98635"/>
                </a:cubicBezTo>
                <a:cubicBezTo>
                  <a:pt x="151972" y="98635"/>
                  <a:pt x="152466" y="98586"/>
                  <a:pt x="152970" y="98483"/>
                </a:cubicBezTo>
                <a:cubicBezTo>
                  <a:pt x="158885" y="97273"/>
                  <a:pt x="160700" y="89677"/>
                  <a:pt x="155928" y="85980"/>
                </a:cubicBezTo>
                <a:lnTo>
                  <a:pt x="160162" y="79527"/>
                </a:lnTo>
                <a:cubicBezTo>
                  <a:pt x="160991" y="80094"/>
                  <a:pt x="161918" y="80356"/>
                  <a:pt x="162828" y="80356"/>
                </a:cubicBezTo>
                <a:cubicBezTo>
                  <a:pt x="164944" y="80356"/>
                  <a:pt x="166972" y="78940"/>
                  <a:pt x="167489" y="76637"/>
                </a:cubicBezTo>
                <a:lnTo>
                  <a:pt x="181337" y="80468"/>
                </a:lnTo>
                <a:cubicBezTo>
                  <a:pt x="179159" y="85197"/>
                  <a:pt x="182798" y="90386"/>
                  <a:pt x="187722" y="90386"/>
                </a:cubicBezTo>
                <a:cubicBezTo>
                  <a:pt x="188118" y="90386"/>
                  <a:pt x="188522" y="90352"/>
                  <a:pt x="188932" y="90282"/>
                </a:cubicBezTo>
                <a:cubicBezTo>
                  <a:pt x="194512" y="89341"/>
                  <a:pt x="196730" y="82552"/>
                  <a:pt x="192831" y="78452"/>
                </a:cubicBezTo>
                <a:lnTo>
                  <a:pt x="203183" y="70318"/>
                </a:lnTo>
                <a:cubicBezTo>
                  <a:pt x="204490" y="72160"/>
                  <a:pt x="206637" y="73267"/>
                  <a:pt x="208929" y="73267"/>
                </a:cubicBezTo>
                <a:cubicBezTo>
                  <a:pt x="209230" y="73267"/>
                  <a:pt x="209533" y="73248"/>
                  <a:pt x="209838" y="73209"/>
                </a:cubicBezTo>
                <a:cubicBezTo>
                  <a:pt x="210779" y="73074"/>
                  <a:pt x="211720" y="72738"/>
                  <a:pt x="212594" y="72200"/>
                </a:cubicBezTo>
                <a:lnTo>
                  <a:pt x="218374" y="82888"/>
                </a:lnTo>
                <a:cubicBezTo>
                  <a:pt x="214161" y="85618"/>
                  <a:pt x="216601" y="91701"/>
                  <a:pt x="220885" y="91701"/>
                </a:cubicBezTo>
                <a:cubicBezTo>
                  <a:pt x="221454" y="91701"/>
                  <a:pt x="222054" y="91594"/>
                  <a:pt x="222677" y="91358"/>
                </a:cubicBezTo>
                <a:cubicBezTo>
                  <a:pt x="227798" y="89438"/>
                  <a:pt x="226213" y="82092"/>
                  <a:pt x="221116" y="82092"/>
                </a:cubicBezTo>
                <a:cubicBezTo>
                  <a:pt x="220861" y="82092"/>
                  <a:pt x="220596" y="82110"/>
                  <a:pt x="220324" y="82149"/>
                </a:cubicBezTo>
                <a:cubicBezTo>
                  <a:pt x="219853" y="82216"/>
                  <a:pt x="219383" y="82351"/>
                  <a:pt x="218912" y="82552"/>
                </a:cubicBezTo>
                <a:lnTo>
                  <a:pt x="213131" y="71864"/>
                </a:lnTo>
                <a:cubicBezTo>
                  <a:pt x="216089" y="69646"/>
                  <a:pt x="216828" y="65479"/>
                  <a:pt x="214812" y="62319"/>
                </a:cubicBezTo>
                <a:lnTo>
                  <a:pt x="240960" y="47531"/>
                </a:lnTo>
                <a:cubicBezTo>
                  <a:pt x="242347" y="51556"/>
                  <a:pt x="246083" y="53914"/>
                  <a:pt x="249953" y="53914"/>
                </a:cubicBezTo>
                <a:cubicBezTo>
                  <a:pt x="251900" y="53914"/>
                  <a:pt x="253882" y="53317"/>
                  <a:pt x="255614" y="52035"/>
                </a:cubicBezTo>
                <a:lnTo>
                  <a:pt x="265966" y="67495"/>
                </a:lnTo>
                <a:cubicBezTo>
                  <a:pt x="262807" y="69041"/>
                  <a:pt x="261933" y="73142"/>
                  <a:pt x="264084" y="75898"/>
                </a:cubicBezTo>
                <a:cubicBezTo>
                  <a:pt x="265166" y="77284"/>
                  <a:pt x="266758" y="77973"/>
                  <a:pt x="268365" y="77973"/>
                </a:cubicBezTo>
                <a:cubicBezTo>
                  <a:pt x="269952" y="77973"/>
                  <a:pt x="271552" y="77301"/>
                  <a:pt x="272688" y="75965"/>
                </a:cubicBezTo>
                <a:lnTo>
                  <a:pt x="278872" y="82888"/>
                </a:lnTo>
                <a:cubicBezTo>
                  <a:pt x="278267" y="83561"/>
                  <a:pt x="277998" y="84434"/>
                  <a:pt x="278065" y="85375"/>
                </a:cubicBezTo>
                <a:cubicBezTo>
                  <a:pt x="278313" y="87028"/>
                  <a:pt x="279704" y="87995"/>
                  <a:pt x="281114" y="87995"/>
                </a:cubicBezTo>
                <a:cubicBezTo>
                  <a:pt x="281998" y="87995"/>
                  <a:pt x="282889" y="87616"/>
                  <a:pt x="283510" y="86787"/>
                </a:cubicBezTo>
                <a:cubicBezTo>
                  <a:pt x="285104" y="84747"/>
                  <a:pt x="283554" y="81921"/>
                  <a:pt x="281096" y="81921"/>
                </a:cubicBezTo>
                <a:cubicBezTo>
                  <a:pt x="280963" y="81921"/>
                  <a:pt x="280826" y="81930"/>
                  <a:pt x="280687" y="81947"/>
                </a:cubicBezTo>
                <a:cubicBezTo>
                  <a:pt x="280216" y="82014"/>
                  <a:pt x="279746" y="82216"/>
                  <a:pt x="279343" y="82485"/>
                </a:cubicBezTo>
                <a:lnTo>
                  <a:pt x="273024" y="75494"/>
                </a:lnTo>
                <a:cubicBezTo>
                  <a:pt x="274368" y="73478"/>
                  <a:pt x="274234" y="70856"/>
                  <a:pt x="272688" y="68974"/>
                </a:cubicBezTo>
                <a:lnTo>
                  <a:pt x="279679" y="64201"/>
                </a:lnTo>
                <a:cubicBezTo>
                  <a:pt x="280351" y="65042"/>
                  <a:pt x="281190" y="65395"/>
                  <a:pt x="282008" y="65395"/>
                </a:cubicBezTo>
                <a:cubicBezTo>
                  <a:pt x="284131" y="65395"/>
                  <a:pt x="286109" y="63017"/>
                  <a:pt x="284653" y="60639"/>
                </a:cubicBezTo>
                <a:cubicBezTo>
                  <a:pt x="284007" y="59639"/>
                  <a:pt x="283084" y="59220"/>
                  <a:pt x="282169" y="59220"/>
                </a:cubicBezTo>
                <a:cubicBezTo>
                  <a:pt x="280132" y="59220"/>
                  <a:pt x="278136" y="61298"/>
                  <a:pt x="279343" y="63664"/>
                </a:cubicBezTo>
                <a:lnTo>
                  <a:pt x="272285" y="68503"/>
                </a:lnTo>
                <a:cubicBezTo>
                  <a:pt x="271201" y="67467"/>
                  <a:pt x="269788" y="66926"/>
                  <a:pt x="268346" y="66926"/>
                </a:cubicBezTo>
                <a:cubicBezTo>
                  <a:pt x="267729" y="66926"/>
                  <a:pt x="267107" y="67025"/>
                  <a:pt x="266504" y="67226"/>
                </a:cubicBezTo>
                <a:lnTo>
                  <a:pt x="256085" y="51699"/>
                </a:lnTo>
                <a:cubicBezTo>
                  <a:pt x="261664" y="46993"/>
                  <a:pt x="260118" y="38120"/>
                  <a:pt x="253396" y="35499"/>
                </a:cubicBezTo>
                <a:cubicBezTo>
                  <a:pt x="252239" y="35052"/>
                  <a:pt x="251075" y="34846"/>
                  <a:pt x="249944" y="34846"/>
                </a:cubicBezTo>
                <a:cubicBezTo>
                  <a:pt x="244434" y="34846"/>
                  <a:pt x="239709" y="39749"/>
                  <a:pt x="240490" y="45716"/>
                </a:cubicBezTo>
                <a:cubicBezTo>
                  <a:pt x="240557" y="46119"/>
                  <a:pt x="240691" y="46523"/>
                  <a:pt x="240759" y="46926"/>
                </a:cubicBezTo>
                <a:lnTo>
                  <a:pt x="214409" y="61849"/>
                </a:lnTo>
                <a:cubicBezTo>
                  <a:pt x="213088" y="60126"/>
                  <a:pt x="211081" y="59140"/>
                  <a:pt x="208974" y="59140"/>
                </a:cubicBezTo>
                <a:cubicBezTo>
                  <a:pt x="208614" y="59140"/>
                  <a:pt x="208251" y="59168"/>
                  <a:pt x="207888" y="59227"/>
                </a:cubicBezTo>
                <a:cubicBezTo>
                  <a:pt x="206342" y="59429"/>
                  <a:pt x="204931" y="60168"/>
                  <a:pt x="203788" y="61311"/>
                </a:cubicBezTo>
                <a:lnTo>
                  <a:pt x="180933" y="46052"/>
                </a:lnTo>
                <a:cubicBezTo>
                  <a:pt x="181605" y="42960"/>
                  <a:pt x="179723" y="40003"/>
                  <a:pt x="176698" y="39263"/>
                </a:cubicBezTo>
                <a:cubicBezTo>
                  <a:pt x="176242" y="39151"/>
                  <a:pt x="175785" y="39098"/>
                  <a:pt x="175335" y="39098"/>
                </a:cubicBezTo>
                <a:cubicBezTo>
                  <a:pt x="172810" y="39098"/>
                  <a:pt x="170527" y="40785"/>
                  <a:pt x="169842" y="43296"/>
                </a:cubicBezTo>
                <a:cubicBezTo>
                  <a:pt x="169035" y="46321"/>
                  <a:pt x="170716" y="49413"/>
                  <a:pt x="173674" y="50287"/>
                </a:cubicBezTo>
                <a:cubicBezTo>
                  <a:pt x="174217" y="50448"/>
                  <a:pt x="174768" y="50524"/>
                  <a:pt x="175311" y="50524"/>
                </a:cubicBezTo>
                <a:cubicBezTo>
                  <a:pt x="177720" y="50524"/>
                  <a:pt x="179976" y="49016"/>
                  <a:pt x="180799" y="46657"/>
                </a:cubicBezTo>
                <a:lnTo>
                  <a:pt x="203385" y="61782"/>
                </a:lnTo>
                <a:cubicBezTo>
                  <a:pt x="202175" y="63260"/>
                  <a:pt x="201637" y="65210"/>
                  <a:pt x="201906" y="67159"/>
                </a:cubicBezTo>
                <a:cubicBezTo>
                  <a:pt x="201973" y="68100"/>
                  <a:pt x="202309" y="68974"/>
                  <a:pt x="202780" y="69781"/>
                </a:cubicBezTo>
                <a:lnTo>
                  <a:pt x="192428" y="78049"/>
                </a:lnTo>
                <a:cubicBezTo>
                  <a:pt x="191046" y="76856"/>
                  <a:pt x="189369" y="76287"/>
                  <a:pt x="187719" y="76287"/>
                </a:cubicBezTo>
                <a:cubicBezTo>
                  <a:pt x="185275" y="76287"/>
                  <a:pt x="182889" y="77536"/>
                  <a:pt x="181605" y="79863"/>
                </a:cubicBezTo>
                <a:lnTo>
                  <a:pt x="167557" y="76032"/>
                </a:lnTo>
                <a:cubicBezTo>
                  <a:pt x="167557" y="75696"/>
                  <a:pt x="167557" y="75293"/>
                  <a:pt x="167557" y="74956"/>
                </a:cubicBezTo>
                <a:cubicBezTo>
                  <a:pt x="167422" y="74150"/>
                  <a:pt x="167086" y="73410"/>
                  <a:pt x="166615" y="72738"/>
                </a:cubicBezTo>
                <a:lnTo>
                  <a:pt x="180395" y="63260"/>
                </a:lnTo>
                <a:cubicBezTo>
                  <a:pt x="181318" y="65203"/>
                  <a:pt x="182951" y="66031"/>
                  <a:pt x="184581" y="66031"/>
                </a:cubicBezTo>
                <a:cubicBezTo>
                  <a:pt x="187465" y="66031"/>
                  <a:pt x="190342" y="63439"/>
                  <a:pt x="189268" y="59832"/>
                </a:cubicBezTo>
                <a:cubicBezTo>
                  <a:pt x="188565" y="57468"/>
                  <a:pt x="186683" y="56412"/>
                  <a:pt x="184792" y="56412"/>
                </a:cubicBezTo>
                <a:cubicBezTo>
                  <a:pt x="182167" y="56412"/>
                  <a:pt x="179523" y="58449"/>
                  <a:pt x="179992" y="61849"/>
                </a:cubicBezTo>
                <a:cubicBezTo>
                  <a:pt x="179992" y="62185"/>
                  <a:pt x="180059" y="62454"/>
                  <a:pt x="180194" y="62723"/>
                </a:cubicBezTo>
                <a:lnTo>
                  <a:pt x="166212" y="72268"/>
                </a:lnTo>
                <a:cubicBezTo>
                  <a:pt x="165263" y="71318"/>
                  <a:pt x="164013" y="70820"/>
                  <a:pt x="162767" y="70820"/>
                </a:cubicBezTo>
                <a:cubicBezTo>
                  <a:pt x="161806" y="70820"/>
                  <a:pt x="160847" y="71116"/>
                  <a:pt x="160028" y="71730"/>
                </a:cubicBezTo>
                <a:lnTo>
                  <a:pt x="150953" y="62319"/>
                </a:lnTo>
                <a:cubicBezTo>
                  <a:pt x="154760" y="57922"/>
                  <a:pt x="151645" y="51216"/>
                  <a:pt x="145989" y="51216"/>
                </a:cubicBezTo>
                <a:cubicBezTo>
                  <a:pt x="145853" y="51216"/>
                  <a:pt x="145715" y="51220"/>
                  <a:pt x="145576" y="51228"/>
                </a:cubicBezTo>
                <a:lnTo>
                  <a:pt x="144030" y="40473"/>
                </a:lnTo>
                <a:lnTo>
                  <a:pt x="144299" y="40473"/>
                </a:lnTo>
                <a:cubicBezTo>
                  <a:pt x="146853" y="40204"/>
                  <a:pt x="148735" y="38053"/>
                  <a:pt x="148668" y="35499"/>
                </a:cubicBezTo>
                <a:cubicBezTo>
                  <a:pt x="148533" y="32945"/>
                  <a:pt x="146450" y="30995"/>
                  <a:pt x="143895" y="30995"/>
                </a:cubicBezTo>
                <a:cubicBezTo>
                  <a:pt x="137913" y="30995"/>
                  <a:pt x="137375" y="39935"/>
                  <a:pt x="143492" y="40473"/>
                </a:cubicBezTo>
                <a:lnTo>
                  <a:pt x="144971" y="51295"/>
                </a:lnTo>
                <a:cubicBezTo>
                  <a:pt x="141341" y="51833"/>
                  <a:pt x="138787" y="55194"/>
                  <a:pt x="139324" y="58824"/>
                </a:cubicBezTo>
                <a:cubicBezTo>
                  <a:pt x="139813" y="62183"/>
                  <a:pt x="142632" y="64543"/>
                  <a:pt x="145866" y="64543"/>
                </a:cubicBezTo>
                <a:cubicBezTo>
                  <a:pt x="146192" y="64543"/>
                  <a:pt x="146521" y="64519"/>
                  <a:pt x="146853" y="64470"/>
                </a:cubicBezTo>
                <a:cubicBezTo>
                  <a:pt x="148265" y="64336"/>
                  <a:pt x="149542" y="63664"/>
                  <a:pt x="150550" y="62723"/>
                </a:cubicBezTo>
                <a:lnTo>
                  <a:pt x="159557" y="72133"/>
                </a:lnTo>
                <a:cubicBezTo>
                  <a:pt x="157541" y="74015"/>
                  <a:pt x="157608" y="77309"/>
                  <a:pt x="159692" y="79124"/>
                </a:cubicBezTo>
                <a:lnTo>
                  <a:pt x="155390" y="85644"/>
                </a:lnTo>
                <a:cubicBezTo>
                  <a:pt x="154193" y="84847"/>
                  <a:pt x="152849" y="84465"/>
                  <a:pt x="151521" y="84465"/>
                </a:cubicBezTo>
                <a:cubicBezTo>
                  <a:pt x="149268" y="84465"/>
                  <a:pt x="147064" y="85564"/>
                  <a:pt x="145710" y="87594"/>
                </a:cubicBezTo>
                <a:lnTo>
                  <a:pt x="126889" y="76839"/>
                </a:lnTo>
                <a:cubicBezTo>
                  <a:pt x="126956" y="76234"/>
                  <a:pt x="127023" y="75696"/>
                  <a:pt x="126956" y="75158"/>
                </a:cubicBezTo>
                <a:cubicBezTo>
                  <a:pt x="126584" y="72370"/>
                  <a:pt x="124300" y="70857"/>
                  <a:pt x="122015" y="70857"/>
                </a:cubicBezTo>
                <a:cubicBezTo>
                  <a:pt x="120168" y="70857"/>
                  <a:pt x="118319" y="71845"/>
                  <a:pt x="117478" y="73948"/>
                </a:cubicBezTo>
                <a:lnTo>
                  <a:pt x="110622" y="73276"/>
                </a:lnTo>
                <a:cubicBezTo>
                  <a:pt x="110756" y="72671"/>
                  <a:pt x="110823" y="71999"/>
                  <a:pt x="110756" y="71394"/>
                </a:cubicBezTo>
                <a:cubicBezTo>
                  <a:pt x="110387" y="68813"/>
                  <a:pt x="108109" y="66906"/>
                  <a:pt x="105563" y="66906"/>
                </a:cubicBezTo>
                <a:cubicBezTo>
                  <a:pt x="105324" y="66906"/>
                  <a:pt x="105083" y="66923"/>
                  <a:pt x="104841" y="66957"/>
                </a:cubicBezTo>
                <a:cubicBezTo>
                  <a:pt x="104101" y="67025"/>
                  <a:pt x="103362" y="67294"/>
                  <a:pt x="102757" y="67697"/>
                </a:cubicBezTo>
                <a:lnTo>
                  <a:pt x="90456" y="39129"/>
                </a:lnTo>
                <a:cubicBezTo>
                  <a:pt x="96734" y="36513"/>
                  <a:pt x="94677" y="27344"/>
                  <a:pt x="88185" y="27344"/>
                </a:cubicBezTo>
                <a:cubicBezTo>
                  <a:pt x="88005" y="27344"/>
                  <a:pt x="87820" y="27351"/>
                  <a:pt x="87633" y="27365"/>
                </a:cubicBezTo>
                <a:cubicBezTo>
                  <a:pt x="80709" y="27903"/>
                  <a:pt x="79902" y="37784"/>
                  <a:pt x="86692" y="39398"/>
                </a:cubicBezTo>
                <a:lnTo>
                  <a:pt x="86423" y="49144"/>
                </a:lnTo>
                <a:cubicBezTo>
                  <a:pt x="86221" y="49144"/>
                  <a:pt x="86019" y="49144"/>
                  <a:pt x="85885" y="49212"/>
                </a:cubicBezTo>
                <a:cubicBezTo>
                  <a:pt x="83868" y="49480"/>
                  <a:pt x="82255" y="51026"/>
                  <a:pt x="81986" y="53043"/>
                </a:cubicBezTo>
                <a:lnTo>
                  <a:pt x="63568" y="53715"/>
                </a:lnTo>
                <a:lnTo>
                  <a:pt x="63568" y="53446"/>
                </a:lnTo>
                <a:cubicBezTo>
                  <a:pt x="63245" y="51247"/>
                  <a:pt x="61364" y="49607"/>
                  <a:pt x="59186" y="49607"/>
                </a:cubicBezTo>
                <a:cubicBezTo>
                  <a:pt x="59101" y="49607"/>
                  <a:pt x="59016" y="49610"/>
                  <a:pt x="58930" y="49615"/>
                </a:cubicBezTo>
                <a:lnTo>
                  <a:pt x="56308" y="34759"/>
                </a:lnTo>
                <a:cubicBezTo>
                  <a:pt x="60005" y="34222"/>
                  <a:pt x="62627" y="30928"/>
                  <a:pt x="62358" y="27231"/>
                </a:cubicBezTo>
                <a:cubicBezTo>
                  <a:pt x="62030" y="23553"/>
                  <a:pt x="59006" y="20773"/>
                  <a:pt x="55356" y="20773"/>
                </a:cubicBezTo>
                <a:cubicBezTo>
                  <a:pt x="55270" y="20773"/>
                  <a:pt x="55185" y="20775"/>
                  <a:pt x="55098" y="20778"/>
                </a:cubicBezTo>
                <a:lnTo>
                  <a:pt x="55905" y="10225"/>
                </a:lnTo>
                <a:lnTo>
                  <a:pt x="56107" y="10225"/>
                </a:lnTo>
                <a:cubicBezTo>
                  <a:pt x="58863" y="9821"/>
                  <a:pt x="60812" y="7401"/>
                  <a:pt x="60543" y="4645"/>
                </a:cubicBezTo>
                <a:cubicBezTo>
                  <a:pt x="60348" y="1976"/>
                  <a:pt x="58072" y="1"/>
                  <a:pt x="55426" y="1"/>
                </a:cubicBezTo>
                <a:close/>
              </a:path>
            </a:pathLst>
          </a:custGeom>
          <a:solidFill>
            <a:srgbClr val="EB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" name="Google Shape;46;p6"/>
          <p:cNvSpPr txBox="1">
            <a:spLocks noGrp="1"/>
          </p:cNvSpPr>
          <p:nvPr>
            <p:ph type="title"/>
          </p:nvPr>
        </p:nvSpPr>
        <p:spPr>
          <a:xfrm>
            <a:off x="720000" y="538896"/>
            <a:ext cx="7708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7"/>
          <p:cNvSpPr/>
          <p:nvPr/>
        </p:nvSpPr>
        <p:spPr>
          <a:xfrm>
            <a:off x="-588250" y="73007"/>
            <a:ext cx="3689376" cy="1271911"/>
          </a:xfrm>
          <a:custGeom>
            <a:avLst/>
            <a:gdLst/>
            <a:ahLst/>
            <a:cxnLst/>
            <a:rect l="l" t="t" r="r" b="b"/>
            <a:pathLst>
              <a:path w="286109" h="98636" extrusionOk="0">
                <a:moveTo>
                  <a:pt x="55426" y="1"/>
                </a:moveTo>
                <a:cubicBezTo>
                  <a:pt x="55339" y="1"/>
                  <a:pt x="55253" y="3"/>
                  <a:pt x="55166" y="7"/>
                </a:cubicBezTo>
                <a:cubicBezTo>
                  <a:pt x="48713" y="343"/>
                  <a:pt x="48645" y="10023"/>
                  <a:pt x="55300" y="10225"/>
                </a:cubicBezTo>
                <a:lnTo>
                  <a:pt x="54561" y="20845"/>
                </a:lnTo>
                <a:lnTo>
                  <a:pt x="54359" y="20845"/>
                </a:lnTo>
                <a:cubicBezTo>
                  <a:pt x="50595" y="21316"/>
                  <a:pt x="47906" y="24744"/>
                  <a:pt x="48242" y="28508"/>
                </a:cubicBezTo>
                <a:cubicBezTo>
                  <a:pt x="48627" y="32106"/>
                  <a:pt x="51654" y="34844"/>
                  <a:pt x="55208" y="34844"/>
                </a:cubicBezTo>
                <a:cubicBezTo>
                  <a:pt x="55372" y="34844"/>
                  <a:pt x="55537" y="34839"/>
                  <a:pt x="55703" y="34827"/>
                </a:cubicBezTo>
                <a:lnTo>
                  <a:pt x="58325" y="49749"/>
                </a:lnTo>
                <a:cubicBezTo>
                  <a:pt x="56107" y="50153"/>
                  <a:pt x="54561" y="52304"/>
                  <a:pt x="54897" y="54589"/>
                </a:cubicBezTo>
                <a:cubicBezTo>
                  <a:pt x="54964" y="54992"/>
                  <a:pt x="55031" y="55329"/>
                  <a:pt x="55166" y="55665"/>
                </a:cubicBezTo>
                <a:lnTo>
                  <a:pt x="45486" y="59765"/>
                </a:lnTo>
                <a:cubicBezTo>
                  <a:pt x="44175" y="57440"/>
                  <a:pt x="41753" y="56067"/>
                  <a:pt x="39159" y="56067"/>
                </a:cubicBezTo>
                <a:cubicBezTo>
                  <a:pt x="38828" y="56067"/>
                  <a:pt x="38494" y="56089"/>
                  <a:pt x="38159" y="56135"/>
                </a:cubicBezTo>
                <a:cubicBezTo>
                  <a:pt x="37420" y="56270"/>
                  <a:pt x="36613" y="56471"/>
                  <a:pt x="35941" y="56807"/>
                </a:cubicBezTo>
                <a:lnTo>
                  <a:pt x="23707" y="36104"/>
                </a:lnTo>
                <a:cubicBezTo>
                  <a:pt x="27001" y="33818"/>
                  <a:pt x="26597" y="28777"/>
                  <a:pt x="22900" y="27097"/>
                </a:cubicBezTo>
                <a:cubicBezTo>
                  <a:pt x="22205" y="26793"/>
                  <a:pt x="21498" y="26654"/>
                  <a:pt x="20812" y="26654"/>
                </a:cubicBezTo>
                <a:cubicBezTo>
                  <a:pt x="17848" y="26654"/>
                  <a:pt x="15271" y="29254"/>
                  <a:pt x="15708" y="32474"/>
                </a:cubicBezTo>
                <a:cubicBezTo>
                  <a:pt x="15775" y="33348"/>
                  <a:pt x="16111" y="34155"/>
                  <a:pt x="16649" y="34827"/>
                </a:cubicBezTo>
                <a:lnTo>
                  <a:pt x="8179" y="40742"/>
                </a:lnTo>
                <a:cubicBezTo>
                  <a:pt x="7308" y="39708"/>
                  <a:pt x="6256" y="39276"/>
                  <a:pt x="5240" y="39276"/>
                </a:cubicBezTo>
                <a:cubicBezTo>
                  <a:pt x="2490" y="39276"/>
                  <a:pt x="1" y="42436"/>
                  <a:pt x="2062" y="45380"/>
                </a:cubicBezTo>
                <a:cubicBezTo>
                  <a:pt x="2876" y="46551"/>
                  <a:pt x="3989" y="47042"/>
                  <a:pt x="5089" y="47042"/>
                </a:cubicBezTo>
                <a:cubicBezTo>
                  <a:pt x="7714" y="47042"/>
                  <a:pt x="10268" y="44244"/>
                  <a:pt x="8515" y="41213"/>
                </a:cubicBezTo>
                <a:lnTo>
                  <a:pt x="16985" y="35297"/>
                </a:lnTo>
                <a:cubicBezTo>
                  <a:pt x="17983" y="36353"/>
                  <a:pt x="19390" y="36949"/>
                  <a:pt x="20849" y="36949"/>
                </a:cubicBezTo>
                <a:cubicBezTo>
                  <a:pt x="21062" y="36949"/>
                  <a:pt x="21275" y="36936"/>
                  <a:pt x="21489" y="36910"/>
                </a:cubicBezTo>
                <a:cubicBezTo>
                  <a:pt x="22026" y="36776"/>
                  <a:pt x="22631" y="36642"/>
                  <a:pt x="23169" y="36373"/>
                </a:cubicBezTo>
                <a:lnTo>
                  <a:pt x="35403" y="57143"/>
                </a:lnTo>
                <a:cubicBezTo>
                  <a:pt x="31908" y="59227"/>
                  <a:pt x="30832" y="63798"/>
                  <a:pt x="33050" y="67226"/>
                </a:cubicBezTo>
                <a:lnTo>
                  <a:pt x="22497" y="75629"/>
                </a:lnTo>
                <a:cubicBezTo>
                  <a:pt x="21572" y="74125"/>
                  <a:pt x="19962" y="73329"/>
                  <a:pt x="18338" y="73329"/>
                </a:cubicBezTo>
                <a:cubicBezTo>
                  <a:pt x="17130" y="73329"/>
                  <a:pt x="15915" y="73770"/>
                  <a:pt x="14968" y="74688"/>
                </a:cubicBezTo>
                <a:cubicBezTo>
                  <a:pt x="12683" y="76771"/>
                  <a:pt x="12885" y="80468"/>
                  <a:pt x="15372" y="82283"/>
                </a:cubicBezTo>
                <a:lnTo>
                  <a:pt x="10734" y="86989"/>
                </a:lnTo>
                <a:cubicBezTo>
                  <a:pt x="10599" y="86955"/>
                  <a:pt x="10448" y="86938"/>
                  <a:pt x="10297" y="86938"/>
                </a:cubicBezTo>
                <a:cubicBezTo>
                  <a:pt x="10145" y="86938"/>
                  <a:pt x="9994" y="86955"/>
                  <a:pt x="9860" y="86989"/>
                </a:cubicBezTo>
                <a:lnTo>
                  <a:pt x="9860" y="86921"/>
                </a:lnTo>
                <a:cubicBezTo>
                  <a:pt x="7574" y="87190"/>
                  <a:pt x="6768" y="90081"/>
                  <a:pt x="8582" y="91492"/>
                </a:cubicBezTo>
                <a:cubicBezTo>
                  <a:pt x="9051" y="91839"/>
                  <a:pt x="9569" y="91994"/>
                  <a:pt x="10073" y="91994"/>
                </a:cubicBezTo>
                <a:cubicBezTo>
                  <a:pt x="11524" y="91994"/>
                  <a:pt x="12865" y="90718"/>
                  <a:pt x="12616" y="89072"/>
                </a:cubicBezTo>
                <a:cubicBezTo>
                  <a:pt x="12481" y="88266"/>
                  <a:pt x="12011" y="87594"/>
                  <a:pt x="11338" y="87190"/>
                </a:cubicBezTo>
                <a:lnTo>
                  <a:pt x="15842" y="82619"/>
                </a:lnTo>
                <a:cubicBezTo>
                  <a:pt x="16595" y="83050"/>
                  <a:pt x="17434" y="83265"/>
                  <a:pt x="18290" y="83265"/>
                </a:cubicBezTo>
                <a:cubicBezTo>
                  <a:pt x="18504" y="83265"/>
                  <a:pt x="18719" y="83251"/>
                  <a:pt x="18934" y="83224"/>
                </a:cubicBezTo>
                <a:cubicBezTo>
                  <a:pt x="19674" y="83090"/>
                  <a:pt x="20413" y="82821"/>
                  <a:pt x="21018" y="82418"/>
                </a:cubicBezTo>
                <a:lnTo>
                  <a:pt x="25186" y="87123"/>
                </a:lnTo>
                <a:cubicBezTo>
                  <a:pt x="23918" y="88887"/>
                  <a:pt x="25362" y="91102"/>
                  <a:pt x="27182" y="91102"/>
                </a:cubicBezTo>
                <a:cubicBezTo>
                  <a:pt x="27582" y="91102"/>
                  <a:pt x="28001" y="90995"/>
                  <a:pt x="28412" y="90753"/>
                </a:cubicBezTo>
                <a:cubicBezTo>
                  <a:pt x="30658" y="89406"/>
                  <a:pt x="29658" y="86159"/>
                  <a:pt x="27223" y="86159"/>
                </a:cubicBezTo>
                <a:cubicBezTo>
                  <a:pt x="27108" y="86159"/>
                  <a:pt x="26988" y="86167"/>
                  <a:pt x="26866" y="86182"/>
                </a:cubicBezTo>
                <a:cubicBezTo>
                  <a:pt x="26463" y="86249"/>
                  <a:pt x="25992" y="86384"/>
                  <a:pt x="25656" y="86720"/>
                </a:cubicBezTo>
                <a:lnTo>
                  <a:pt x="21556" y="82082"/>
                </a:lnTo>
                <a:cubicBezTo>
                  <a:pt x="22833" y="80939"/>
                  <a:pt x="23438" y="79258"/>
                  <a:pt x="23236" y="77645"/>
                </a:cubicBezTo>
                <a:cubicBezTo>
                  <a:pt x="23169" y="77107"/>
                  <a:pt x="23035" y="76637"/>
                  <a:pt x="22833" y="76234"/>
                </a:cubicBezTo>
                <a:lnTo>
                  <a:pt x="33386" y="67764"/>
                </a:lnTo>
                <a:cubicBezTo>
                  <a:pt x="34804" y="69536"/>
                  <a:pt x="36947" y="70581"/>
                  <a:pt x="39179" y="70581"/>
                </a:cubicBezTo>
                <a:cubicBezTo>
                  <a:pt x="39488" y="70581"/>
                  <a:pt x="39798" y="70561"/>
                  <a:pt x="40108" y="70520"/>
                </a:cubicBezTo>
                <a:cubicBezTo>
                  <a:pt x="45015" y="69915"/>
                  <a:pt x="47839" y="64672"/>
                  <a:pt x="45755" y="60303"/>
                </a:cubicBezTo>
                <a:lnTo>
                  <a:pt x="55434" y="56270"/>
                </a:lnTo>
                <a:cubicBezTo>
                  <a:pt x="56219" y="57598"/>
                  <a:pt x="57709" y="58384"/>
                  <a:pt x="59271" y="58384"/>
                </a:cubicBezTo>
                <a:cubicBezTo>
                  <a:pt x="59448" y="58384"/>
                  <a:pt x="59626" y="58374"/>
                  <a:pt x="59804" y="58353"/>
                </a:cubicBezTo>
                <a:cubicBezTo>
                  <a:pt x="60543" y="58219"/>
                  <a:pt x="61283" y="57950"/>
                  <a:pt x="61888" y="57480"/>
                </a:cubicBezTo>
                <a:lnTo>
                  <a:pt x="70492" y="67361"/>
                </a:lnTo>
                <a:cubicBezTo>
                  <a:pt x="67467" y="69713"/>
                  <a:pt x="66996" y="74083"/>
                  <a:pt x="69282" y="77175"/>
                </a:cubicBezTo>
                <a:cubicBezTo>
                  <a:pt x="70672" y="78963"/>
                  <a:pt x="72767" y="79905"/>
                  <a:pt x="74887" y="79905"/>
                </a:cubicBezTo>
                <a:cubicBezTo>
                  <a:pt x="76353" y="79905"/>
                  <a:pt x="77831" y="79454"/>
                  <a:pt x="79096" y="78519"/>
                </a:cubicBezTo>
                <a:cubicBezTo>
                  <a:pt x="82188" y="76301"/>
                  <a:pt x="82927" y="71932"/>
                  <a:pt x="80709" y="68772"/>
                </a:cubicBezTo>
                <a:cubicBezTo>
                  <a:pt x="79330" y="66808"/>
                  <a:pt x="77145" y="65753"/>
                  <a:pt x="74931" y="65753"/>
                </a:cubicBezTo>
                <a:cubicBezTo>
                  <a:pt x="73583" y="65753"/>
                  <a:pt x="72224" y="66144"/>
                  <a:pt x="71029" y="66957"/>
                </a:cubicBezTo>
                <a:lnTo>
                  <a:pt x="62358" y="57076"/>
                </a:lnTo>
                <a:cubicBezTo>
                  <a:pt x="63097" y="56337"/>
                  <a:pt x="63568" y="55396"/>
                  <a:pt x="63702" y="54320"/>
                </a:cubicBezTo>
                <a:lnTo>
                  <a:pt x="81986" y="53648"/>
                </a:lnTo>
                <a:cubicBezTo>
                  <a:pt x="81986" y="53850"/>
                  <a:pt x="81986" y="54119"/>
                  <a:pt x="81986" y="54387"/>
                </a:cubicBezTo>
                <a:cubicBezTo>
                  <a:pt x="82336" y="56833"/>
                  <a:pt x="84416" y="58314"/>
                  <a:pt x="86549" y="58314"/>
                </a:cubicBezTo>
                <a:cubicBezTo>
                  <a:pt x="87700" y="58314"/>
                  <a:pt x="88865" y="57884"/>
                  <a:pt x="89784" y="56942"/>
                </a:cubicBezTo>
                <a:cubicBezTo>
                  <a:pt x="92472" y="54186"/>
                  <a:pt x="90792" y="49615"/>
                  <a:pt x="87028" y="49212"/>
                </a:cubicBezTo>
                <a:lnTo>
                  <a:pt x="87296" y="39532"/>
                </a:lnTo>
                <a:cubicBezTo>
                  <a:pt x="87599" y="39566"/>
                  <a:pt x="87885" y="39582"/>
                  <a:pt x="88162" y="39582"/>
                </a:cubicBezTo>
                <a:cubicBezTo>
                  <a:pt x="88439" y="39582"/>
                  <a:pt x="88708" y="39566"/>
                  <a:pt x="88977" y="39532"/>
                </a:cubicBezTo>
                <a:cubicBezTo>
                  <a:pt x="89313" y="39465"/>
                  <a:pt x="89649" y="39398"/>
                  <a:pt x="89918" y="39330"/>
                </a:cubicBezTo>
                <a:lnTo>
                  <a:pt x="102286" y="68033"/>
                </a:lnTo>
                <a:cubicBezTo>
                  <a:pt x="99598" y="70251"/>
                  <a:pt x="99732" y="74352"/>
                  <a:pt x="102555" y="76368"/>
                </a:cubicBezTo>
                <a:cubicBezTo>
                  <a:pt x="103482" y="77030"/>
                  <a:pt x="104531" y="77337"/>
                  <a:pt x="105563" y="77337"/>
                </a:cubicBezTo>
                <a:cubicBezTo>
                  <a:pt x="107677" y="77337"/>
                  <a:pt x="109719" y="76049"/>
                  <a:pt x="110487" y="73881"/>
                </a:cubicBezTo>
                <a:lnTo>
                  <a:pt x="117276" y="74553"/>
                </a:lnTo>
                <a:cubicBezTo>
                  <a:pt x="117075" y="75158"/>
                  <a:pt x="117075" y="75830"/>
                  <a:pt x="117142" y="76503"/>
                </a:cubicBezTo>
                <a:cubicBezTo>
                  <a:pt x="117344" y="78116"/>
                  <a:pt x="118352" y="79527"/>
                  <a:pt x="119898" y="80267"/>
                </a:cubicBezTo>
                <a:lnTo>
                  <a:pt x="116335" y="88199"/>
                </a:lnTo>
                <a:cubicBezTo>
                  <a:pt x="115955" y="88102"/>
                  <a:pt x="115593" y="88057"/>
                  <a:pt x="115251" y="88057"/>
                </a:cubicBezTo>
                <a:cubicBezTo>
                  <a:pt x="111294" y="88057"/>
                  <a:pt x="109977" y="94035"/>
                  <a:pt x="114184" y="95458"/>
                </a:cubicBezTo>
                <a:cubicBezTo>
                  <a:pt x="114653" y="95617"/>
                  <a:pt x="115101" y="95689"/>
                  <a:pt x="115523" y="95689"/>
                </a:cubicBezTo>
                <a:cubicBezTo>
                  <a:pt x="119218" y="95689"/>
                  <a:pt x="120915" y="90150"/>
                  <a:pt x="116873" y="88400"/>
                </a:cubicBezTo>
                <a:lnTo>
                  <a:pt x="120436" y="80468"/>
                </a:lnTo>
                <a:cubicBezTo>
                  <a:pt x="120978" y="80649"/>
                  <a:pt x="121525" y="80735"/>
                  <a:pt x="122061" y="80735"/>
                </a:cubicBezTo>
                <a:cubicBezTo>
                  <a:pt x="124119" y="80735"/>
                  <a:pt x="126008" y="79470"/>
                  <a:pt x="126754" y="77444"/>
                </a:cubicBezTo>
                <a:lnTo>
                  <a:pt x="145441" y="88199"/>
                </a:lnTo>
                <a:cubicBezTo>
                  <a:pt x="142736" y="92995"/>
                  <a:pt x="146330" y="98635"/>
                  <a:pt x="151491" y="98635"/>
                </a:cubicBezTo>
                <a:cubicBezTo>
                  <a:pt x="151972" y="98635"/>
                  <a:pt x="152466" y="98586"/>
                  <a:pt x="152970" y="98483"/>
                </a:cubicBezTo>
                <a:cubicBezTo>
                  <a:pt x="158885" y="97273"/>
                  <a:pt x="160700" y="89677"/>
                  <a:pt x="155928" y="85980"/>
                </a:cubicBezTo>
                <a:lnTo>
                  <a:pt x="160162" y="79527"/>
                </a:lnTo>
                <a:cubicBezTo>
                  <a:pt x="160991" y="80094"/>
                  <a:pt x="161918" y="80356"/>
                  <a:pt x="162828" y="80356"/>
                </a:cubicBezTo>
                <a:cubicBezTo>
                  <a:pt x="164944" y="80356"/>
                  <a:pt x="166972" y="78940"/>
                  <a:pt x="167489" y="76637"/>
                </a:cubicBezTo>
                <a:lnTo>
                  <a:pt x="181337" y="80468"/>
                </a:lnTo>
                <a:cubicBezTo>
                  <a:pt x="179159" y="85197"/>
                  <a:pt x="182798" y="90386"/>
                  <a:pt x="187722" y="90386"/>
                </a:cubicBezTo>
                <a:cubicBezTo>
                  <a:pt x="188118" y="90386"/>
                  <a:pt x="188522" y="90352"/>
                  <a:pt x="188932" y="90282"/>
                </a:cubicBezTo>
                <a:cubicBezTo>
                  <a:pt x="194512" y="89341"/>
                  <a:pt x="196730" y="82552"/>
                  <a:pt x="192831" y="78452"/>
                </a:cubicBezTo>
                <a:lnTo>
                  <a:pt x="203183" y="70318"/>
                </a:lnTo>
                <a:cubicBezTo>
                  <a:pt x="204490" y="72160"/>
                  <a:pt x="206637" y="73267"/>
                  <a:pt x="208929" y="73267"/>
                </a:cubicBezTo>
                <a:cubicBezTo>
                  <a:pt x="209230" y="73267"/>
                  <a:pt x="209533" y="73248"/>
                  <a:pt x="209838" y="73209"/>
                </a:cubicBezTo>
                <a:cubicBezTo>
                  <a:pt x="210779" y="73074"/>
                  <a:pt x="211720" y="72738"/>
                  <a:pt x="212594" y="72200"/>
                </a:cubicBezTo>
                <a:lnTo>
                  <a:pt x="218374" y="82888"/>
                </a:lnTo>
                <a:cubicBezTo>
                  <a:pt x="214161" y="85618"/>
                  <a:pt x="216601" y="91701"/>
                  <a:pt x="220885" y="91701"/>
                </a:cubicBezTo>
                <a:cubicBezTo>
                  <a:pt x="221454" y="91701"/>
                  <a:pt x="222054" y="91594"/>
                  <a:pt x="222677" y="91358"/>
                </a:cubicBezTo>
                <a:cubicBezTo>
                  <a:pt x="227798" y="89438"/>
                  <a:pt x="226213" y="82092"/>
                  <a:pt x="221116" y="82092"/>
                </a:cubicBezTo>
                <a:cubicBezTo>
                  <a:pt x="220861" y="82092"/>
                  <a:pt x="220596" y="82110"/>
                  <a:pt x="220324" y="82149"/>
                </a:cubicBezTo>
                <a:cubicBezTo>
                  <a:pt x="219853" y="82216"/>
                  <a:pt x="219383" y="82351"/>
                  <a:pt x="218912" y="82552"/>
                </a:cubicBezTo>
                <a:lnTo>
                  <a:pt x="213131" y="71864"/>
                </a:lnTo>
                <a:cubicBezTo>
                  <a:pt x="216089" y="69646"/>
                  <a:pt x="216828" y="65479"/>
                  <a:pt x="214812" y="62319"/>
                </a:cubicBezTo>
                <a:lnTo>
                  <a:pt x="240960" y="47531"/>
                </a:lnTo>
                <a:cubicBezTo>
                  <a:pt x="242347" y="51556"/>
                  <a:pt x="246083" y="53914"/>
                  <a:pt x="249953" y="53914"/>
                </a:cubicBezTo>
                <a:cubicBezTo>
                  <a:pt x="251900" y="53914"/>
                  <a:pt x="253882" y="53317"/>
                  <a:pt x="255614" y="52035"/>
                </a:cubicBezTo>
                <a:lnTo>
                  <a:pt x="265966" y="67495"/>
                </a:lnTo>
                <a:cubicBezTo>
                  <a:pt x="262807" y="69041"/>
                  <a:pt x="261933" y="73142"/>
                  <a:pt x="264084" y="75898"/>
                </a:cubicBezTo>
                <a:cubicBezTo>
                  <a:pt x="265166" y="77284"/>
                  <a:pt x="266758" y="77973"/>
                  <a:pt x="268365" y="77973"/>
                </a:cubicBezTo>
                <a:cubicBezTo>
                  <a:pt x="269952" y="77973"/>
                  <a:pt x="271552" y="77301"/>
                  <a:pt x="272688" y="75965"/>
                </a:cubicBezTo>
                <a:lnTo>
                  <a:pt x="278872" y="82888"/>
                </a:lnTo>
                <a:cubicBezTo>
                  <a:pt x="278267" y="83561"/>
                  <a:pt x="277998" y="84434"/>
                  <a:pt x="278065" y="85375"/>
                </a:cubicBezTo>
                <a:cubicBezTo>
                  <a:pt x="278313" y="87028"/>
                  <a:pt x="279704" y="87995"/>
                  <a:pt x="281114" y="87995"/>
                </a:cubicBezTo>
                <a:cubicBezTo>
                  <a:pt x="281998" y="87995"/>
                  <a:pt x="282889" y="87616"/>
                  <a:pt x="283510" y="86787"/>
                </a:cubicBezTo>
                <a:cubicBezTo>
                  <a:pt x="285104" y="84747"/>
                  <a:pt x="283554" y="81921"/>
                  <a:pt x="281096" y="81921"/>
                </a:cubicBezTo>
                <a:cubicBezTo>
                  <a:pt x="280963" y="81921"/>
                  <a:pt x="280826" y="81930"/>
                  <a:pt x="280687" y="81947"/>
                </a:cubicBezTo>
                <a:cubicBezTo>
                  <a:pt x="280216" y="82014"/>
                  <a:pt x="279746" y="82216"/>
                  <a:pt x="279343" y="82485"/>
                </a:cubicBezTo>
                <a:lnTo>
                  <a:pt x="273024" y="75494"/>
                </a:lnTo>
                <a:cubicBezTo>
                  <a:pt x="274368" y="73478"/>
                  <a:pt x="274234" y="70856"/>
                  <a:pt x="272688" y="68974"/>
                </a:cubicBezTo>
                <a:lnTo>
                  <a:pt x="279679" y="64201"/>
                </a:lnTo>
                <a:cubicBezTo>
                  <a:pt x="280351" y="65042"/>
                  <a:pt x="281190" y="65395"/>
                  <a:pt x="282008" y="65395"/>
                </a:cubicBezTo>
                <a:cubicBezTo>
                  <a:pt x="284131" y="65395"/>
                  <a:pt x="286109" y="63017"/>
                  <a:pt x="284653" y="60639"/>
                </a:cubicBezTo>
                <a:cubicBezTo>
                  <a:pt x="284007" y="59639"/>
                  <a:pt x="283084" y="59220"/>
                  <a:pt x="282169" y="59220"/>
                </a:cubicBezTo>
                <a:cubicBezTo>
                  <a:pt x="280132" y="59220"/>
                  <a:pt x="278136" y="61298"/>
                  <a:pt x="279343" y="63664"/>
                </a:cubicBezTo>
                <a:lnTo>
                  <a:pt x="272285" y="68503"/>
                </a:lnTo>
                <a:cubicBezTo>
                  <a:pt x="271201" y="67467"/>
                  <a:pt x="269788" y="66926"/>
                  <a:pt x="268346" y="66926"/>
                </a:cubicBezTo>
                <a:cubicBezTo>
                  <a:pt x="267729" y="66926"/>
                  <a:pt x="267107" y="67025"/>
                  <a:pt x="266504" y="67226"/>
                </a:cubicBezTo>
                <a:lnTo>
                  <a:pt x="256085" y="51699"/>
                </a:lnTo>
                <a:cubicBezTo>
                  <a:pt x="261664" y="46993"/>
                  <a:pt x="260118" y="38120"/>
                  <a:pt x="253396" y="35499"/>
                </a:cubicBezTo>
                <a:cubicBezTo>
                  <a:pt x="252239" y="35052"/>
                  <a:pt x="251075" y="34846"/>
                  <a:pt x="249944" y="34846"/>
                </a:cubicBezTo>
                <a:cubicBezTo>
                  <a:pt x="244434" y="34846"/>
                  <a:pt x="239709" y="39749"/>
                  <a:pt x="240490" y="45716"/>
                </a:cubicBezTo>
                <a:cubicBezTo>
                  <a:pt x="240557" y="46119"/>
                  <a:pt x="240691" y="46523"/>
                  <a:pt x="240759" y="46926"/>
                </a:cubicBezTo>
                <a:lnTo>
                  <a:pt x="214409" y="61849"/>
                </a:lnTo>
                <a:cubicBezTo>
                  <a:pt x="213088" y="60126"/>
                  <a:pt x="211081" y="59140"/>
                  <a:pt x="208974" y="59140"/>
                </a:cubicBezTo>
                <a:cubicBezTo>
                  <a:pt x="208614" y="59140"/>
                  <a:pt x="208251" y="59168"/>
                  <a:pt x="207888" y="59227"/>
                </a:cubicBezTo>
                <a:cubicBezTo>
                  <a:pt x="206342" y="59429"/>
                  <a:pt x="204931" y="60168"/>
                  <a:pt x="203788" y="61311"/>
                </a:cubicBezTo>
                <a:lnTo>
                  <a:pt x="180933" y="46052"/>
                </a:lnTo>
                <a:cubicBezTo>
                  <a:pt x="181605" y="42960"/>
                  <a:pt x="179723" y="40003"/>
                  <a:pt x="176698" y="39263"/>
                </a:cubicBezTo>
                <a:cubicBezTo>
                  <a:pt x="176242" y="39151"/>
                  <a:pt x="175785" y="39098"/>
                  <a:pt x="175335" y="39098"/>
                </a:cubicBezTo>
                <a:cubicBezTo>
                  <a:pt x="172810" y="39098"/>
                  <a:pt x="170527" y="40785"/>
                  <a:pt x="169842" y="43296"/>
                </a:cubicBezTo>
                <a:cubicBezTo>
                  <a:pt x="169035" y="46321"/>
                  <a:pt x="170716" y="49413"/>
                  <a:pt x="173674" y="50287"/>
                </a:cubicBezTo>
                <a:cubicBezTo>
                  <a:pt x="174217" y="50448"/>
                  <a:pt x="174768" y="50524"/>
                  <a:pt x="175311" y="50524"/>
                </a:cubicBezTo>
                <a:cubicBezTo>
                  <a:pt x="177720" y="50524"/>
                  <a:pt x="179976" y="49016"/>
                  <a:pt x="180799" y="46657"/>
                </a:cubicBezTo>
                <a:lnTo>
                  <a:pt x="203385" y="61782"/>
                </a:lnTo>
                <a:cubicBezTo>
                  <a:pt x="202175" y="63260"/>
                  <a:pt x="201637" y="65210"/>
                  <a:pt x="201906" y="67159"/>
                </a:cubicBezTo>
                <a:cubicBezTo>
                  <a:pt x="201973" y="68100"/>
                  <a:pt x="202309" y="68974"/>
                  <a:pt x="202780" y="69781"/>
                </a:cubicBezTo>
                <a:lnTo>
                  <a:pt x="192428" y="78049"/>
                </a:lnTo>
                <a:cubicBezTo>
                  <a:pt x="191046" y="76856"/>
                  <a:pt x="189369" y="76287"/>
                  <a:pt x="187719" y="76287"/>
                </a:cubicBezTo>
                <a:cubicBezTo>
                  <a:pt x="185275" y="76287"/>
                  <a:pt x="182889" y="77536"/>
                  <a:pt x="181605" y="79863"/>
                </a:cubicBezTo>
                <a:lnTo>
                  <a:pt x="167557" y="76032"/>
                </a:lnTo>
                <a:cubicBezTo>
                  <a:pt x="167557" y="75696"/>
                  <a:pt x="167557" y="75293"/>
                  <a:pt x="167557" y="74956"/>
                </a:cubicBezTo>
                <a:cubicBezTo>
                  <a:pt x="167422" y="74150"/>
                  <a:pt x="167086" y="73410"/>
                  <a:pt x="166615" y="72738"/>
                </a:cubicBezTo>
                <a:lnTo>
                  <a:pt x="180395" y="63260"/>
                </a:lnTo>
                <a:cubicBezTo>
                  <a:pt x="181318" y="65203"/>
                  <a:pt x="182951" y="66031"/>
                  <a:pt x="184581" y="66031"/>
                </a:cubicBezTo>
                <a:cubicBezTo>
                  <a:pt x="187465" y="66031"/>
                  <a:pt x="190342" y="63439"/>
                  <a:pt x="189268" y="59832"/>
                </a:cubicBezTo>
                <a:cubicBezTo>
                  <a:pt x="188565" y="57468"/>
                  <a:pt x="186683" y="56412"/>
                  <a:pt x="184792" y="56412"/>
                </a:cubicBezTo>
                <a:cubicBezTo>
                  <a:pt x="182167" y="56412"/>
                  <a:pt x="179523" y="58449"/>
                  <a:pt x="179992" y="61849"/>
                </a:cubicBezTo>
                <a:cubicBezTo>
                  <a:pt x="179992" y="62185"/>
                  <a:pt x="180059" y="62454"/>
                  <a:pt x="180194" y="62723"/>
                </a:cubicBezTo>
                <a:lnTo>
                  <a:pt x="166212" y="72268"/>
                </a:lnTo>
                <a:cubicBezTo>
                  <a:pt x="165263" y="71318"/>
                  <a:pt x="164013" y="70820"/>
                  <a:pt x="162767" y="70820"/>
                </a:cubicBezTo>
                <a:cubicBezTo>
                  <a:pt x="161806" y="70820"/>
                  <a:pt x="160847" y="71116"/>
                  <a:pt x="160028" y="71730"/>
                </a:cubicBezTo>
                <a:lnTo>
                  <a:pt x="150953" y="62319"/>
                </a:lnTo>
                <a:cubicBezTo>
                  <a:pt x="154760" y="57922"/>
                  <a:pt x="151645" y="51216"/>
                  <a:pt x="145989" y="51216"/>
                </a:cubicBezTo>
                <a:cubicBezTo>
                  <a:pt x="145853" y="51216"/>
                  <a:pt x="145715" y="51220"/>
                  <a:pt x="145576" y="51228"/>
                </a:cubicBezTo>
                <a:lnTo>
                  <a:pt x="144030" y="40473"/>
                </a:lnTo>
                <a:lnTo>
                  <a:pt x="144299" y="40473"/>
                </a:lnTo>
                <a:cubicBezTo>
                  <a:pt x="146853" y="40204"/>
                  <a:pt x="148735" y="38053"/>
                  <a:pt x="148668" y="35499"/>
                </a:cubicBezTo>
                <a:cubicBezTo>
                  <a:pt x="148533" y="32945"/>
                  <a:pt x="146450" y="30995"/>
                  <a:pt x="143895" y="30995"/>
                </a:cubicBezTo>
                <a:cubicBezTo>
                  <a:pt x="137913" y="30995"/>
                  <a:pt x="137375" y="39935"/>
                  <a:pt x="143492" y="40473"/>
                </a:cubicBezTo>
                <a:lnTo>
                  <a:pt x="144971" y="51295"/>
                </a:lnTo>
                <a:cubicBezTo>
                  <a:pt x="141341" y="51833"/>
                  <a:pt x="138787" y="55194"/>
                  <a:pt x="139324" y="58824"/>
                </a:cubicBezTo>
                <a:cubicBezTo>
                  <a:pt x="139813" y="62183"/>
                  <a:pt x="142632" y="64543"/>
                  <a:pt x="145866" y="64543"/>
                </a:cubicBezTo>
                <a:cubicBezTo>
                  <a:pt x="146192" y="64543"/>
                  <a:pt x="146521" y="64519"/>
                  <a:pt x="146853" y="64470"/>
                </a:cubicBezTo>
                <a:cubicBezTo>
                  <a:pt x="148265" y="64336"/>
                  <a:pt x="149542" y="63664"/>
                  <a:pt x="150550" y="62723"/>
                </a:cubicBezTo>
                <a:lnTo>
                  <a:pt x="159557" y="72133"/>
                </a:lnTo>
                <a:cubicBezTo>
                  <a:pt x="157541" y="74015"/>
                  <a:pt x="157608" y="77309"/>
                  <a:pt x="159692" y="79124"/>
                </a:cubicBezTo>
                <a:lnTo>
                  <a:pt x="155390" y="85644"/>
                </a:lnTo>
                <a:cubicBezTo>
                  <a:pt x="154193" y="84847"/>
                  <a:pt x="152849" y="84465"/>
                  <a:pt x="151521" y="84465"/>
                </a:cubicBezTo>
                <a:cubicBezTo>
                  <a:pt x="149268" y="84465"/>
                  <a:pt x="147064" y="85564"/>
                  <a:pt x="145710" y="87594"/>
                </a:cubicBezTo>
                <a:lnTo>
                  <a:pt x="126889" y="76839"/>
                </a:lnTo>
                <a:cubicBezTo>
                  <a:pt x="126956" y="76234"/>
                  <a:pt x="127023" y="75696"/>
                  <a:pt x="126956" y="75158"/>
                </a:cubicBezTo>
                <a:cubicBezTo>
                  <a:pt x="126584" y="72370"/>
                  <a:pt x="124300" y="70857"/>
                  <a:pt x="122015" y="70857"/>
                </a:cubicBezTo>
                <a:cubicBezTo>
                  <a:pt x="120168" y="70857"/>
                  <a:pt x="118319" y="71845"/>
                  <a:pt x="117478" y="73948"/>
                </a:cubicBezTo>
                <a:lnTo>
                  <a:pt x="110622" y="73276"/>
                </a:lnTo>
                <a:cubicBezTo>
                  <a:pt x="110756" y="72671"/>
                  <a:pt x="110823" y="71999"/>
                  <a:pt x="110756" y="71394"/>
                </a:cubicBezTo>
                <a:cubicBezTo>
                  <a:pt x="110387" y="68813"/>
                  <a:pt x="108109" y="66906"/>
                  <a:pt x="105563" y="66906"/>
                </a:cubicBezTo>
                <a:cubicBezTo>
                  <a:pt x="105324" y="66906"/>
                  <a:pt x="105083" y="66923"/>
                  <a:pt x="104841" y="66957"/>
                </a:cubicBezTo>
                <a:cubicBezTo>
                  <a:pt x="104101" y="67025"/>
                  <a:pt x="103362" y="67294"/>
                  <a:pt x="102757" y="67697"/>
                </a:cubicBezTo>
                <a:lnTo>
                  <a:pt x="90456" y="39129"/>
                </a:lnTo>
                <a:cubicBezTo>
                  <a:pt x="96734" y="36513"/>
                  <a:pt x="94677" y="27344"/>
                  <a:pt x="88185" y="27344"/>
                </a:cubicBezTo>
                <a:cubicBezTo>
                  <a:pt x="88005" y="27344"/>
                  <a:pt x="87820" y="27351"/>
                  <a:pt x="87633" y="27365"/>
                </a:cubicBezTo>
                <a:cubicBezTo>
                  <a:pt x="80709" y="27903"/>
                  <a:pt x="79902" y="37784"/>
                  <a:pt x="86692" y="39398"/>
                </a:cubicBezTo>
                <a:lnTo>
                  <a:pt x="86423" y="49144"/>
                </a:lnTo>
                <a:cubicBezTo>
                  <a:pt x="86221" y="49144"/>
                  <a:pt x="86019" y="49144"/>
                  <a:pt x="85885" y="49212"/>
                </a:cubicBezTo>
                <a:cubicBezTo>
                  <a:pt x="83868" y="49480"/>
                  <a:pt x="82255" y="51026"/>
                  <a:pt x="81986" y="53043"/>
                </a:cubicBezTo>
                <a:lnTo>
                  <a:pt x="63568" y="53715"/>
                </a:lnTo>
                <a:lnTo>
                  <a:pt x="63568" y="53446"/>
                </a:lnTo>
                <a:cubicBezTo>
                  <a:pt x="63245" y="51247"/>
                  <a:pt x="61364" y="49607"/>
                  <a:pt x="59186" y="49607"/>
                </a:cubicBezTo>
                <a:cubicBezTo>
                  <a:pt x="59101" y="49607"/>
                  <a:pt x="59016" y="49610"/>
                  <a:pt x="58930" y="49615"/>
                </a:cubicBezTo>
                <a:lnTo>
                  <a:pt x="56308" y="34759"/>
                </a:lnTo>
                <a:cubicBezTo>
                  <a:pt x="60005" y="34222"/>
                  <a:pt x="62627" y="30928"/>
                  <a:pt x="62358" y="27231"/>
                </a:cubicBezTo>
                <a:cubicBezTo>
                  <a:pt x="62030" y="23553"/>
                  <a:pt x="59006" y="20773"/>
                  <a:pt x="55356" y="20773"/>
                </a:cubicBezTo>
                <a:cubicBezTo>
                  <a:pt x="55270" y="20773"/>
                  <a:pt x="55185" y="20775"/>
                  <a:pt x="55098" y="20778"/>
                </a:cubicBezTo>
                <a:lnTo>
                  <a:pt x="55905" y="10225"/>
                </a:lnTo>
                <a:lnTo>
                  <a:pt x="56107" y="10225"/>
                </a:lnTo>
                <a:cubicBezTo>
                  <a:pt x="58863" y="9821"/>
                  <a:pt x="60812" y="7401"/>
                  <a:pt x="60543" y="4645"/>
                </a:cubicBezTo>
                <a:cubicBezTo>
                  <a:pt x="60348" y="1976"/>
                  <a:pt x="58072" y="1"/>
                  <a:pt x="5542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" name="Google Shape;49;p7"/>
          <p:cNvSpPr/>
          <p:nvPr/>
        </p:nvSpPr>
        <p:spPr>
          <a:xfrm rot="6300050">
            <a:off x="7070485" y="2476597"/>
            <a:ext cx="3689208" cy="1271853"/>
          </a:xfrm>
          <a:custGeom>
            <a:avLst/>
            <a:gdLst/>
            <a:ahLst/>
            <a:cxnLst/>
            <a:rect l="l" t="t" r="r" b="b"/>
            <a:pathLst>
              <a:path w="286109" h="98636" extrusionOk="0">
                <a:moveTo>
                  <a:pt x="55426" y="1"/>
                </a:moveTo>
                <a:cubicBezTo>
                  <a:pt x="55339" y="1"/>
                  <a:pt x="55253" y="3"/>
                  <a:pt x="55166" y="7"/>
                </a:cubicBezTo>
                <a:cubicBezTo>
                  <a:pt x="48713" y="343"/>
                  <a:pt x="48645" y="10023"/>
                  <a:pt x="55300" y="10225"/>
                </a:cubicBezTo>
                <a:lnTo>
                  <a:pt x="54561" y="20845"/>
                </a:lnTo>
                <a:lnTo>
                  <a:pt x="54359" y="20845"/>
                </a:lnTo>
                <a:cubicBezTo>
                  <a:pt x="50595" y="21316"/>
                  <a:pt x="47906" y="24744"/>
                  <a:pt x="48242" y="28508"/>
                </a:cubicBezTo>
                <a:cubicBezTo>
                  <a:pt x="48627" y="32106"/>
                  <a:pt x="51654" y="34844"/>
                  <a:pt x="55208" y="34844"/>
                </a:cubicBezTo>
                <a:cubicBezTo>
                  <a:pt x="55372" y="34844"/>
                  <a:pt x="55537" y="34839"/>
                  <a:pt x="55703" y="34827"/>
                </a:cubicBezTo>
                <a:lnTo>
                  <a:pt x="58325" y="49749"/>
                </a:lnTo>
                <a:cubicBezTo>
                  <a:pt x="56107" y="50153"/>
                  <a:pt x="54561" y="52304"/>
                  <a:pt x="54897" y="54589"/>
                </a:cubicBezTo>
                <a:cubicBezTo>
                  <a:pt x="54964" y="54992"/>
                  <a:pt x="55031" y="55329"/>
                  <a:pt x="55166" y="55665"/>
                </a:cubicBezTo>
                <a:lnTo>
                  <a:pt x="45486" y="59765"/>
                </a:lnTo>
                <a:cubicBezTo>
                  <a:pt x="44175" y="57440"/>
                  <a:pt x="41753" y="56067"/>
                  <a:pt x="39159" y="56067"/>
                </a:cubicBezTo>
                <a:cubicBezTo>
                  <a:pt x="38828" y="56067"/>
                  <a:pt x="38494" y="56089"/>
                  <a:pt x="38159" y="56135"/>
                </a:cubicBezTo>
                <a:cubicBezTo>
                  <a:pt x="37420" y="56270"/>
                  <a:pt x="36613" y="56471"/>
                  <a:pt x="35941" y="56807"/>
                </a:cubicBezTo>
                <a:lnTo>
                  <a:pt x="23707" y="36104"/>
                </a:lnTo>
                <a:cubicBezTo>
                  <a:pt x="27001" y="33818"/>
                  <a:pt x="26597" y="28777"/>
                  <a:pt x="22900" y="27097"/>
                </a:cubicBezTo>
                <a:cubicBezTo>
                  <a:pt x="22205" y="26793"/>
                  <a:pt x="21498" y="26654"/>
                  <a:pt x="20812" y="26654"/>
                </a:cubicBezTo>
                <a:cubicBezTo>
                  <a:pt x="17848" y="26654"/>
                  <a:pt x="15271" y="29254"/>
                  <a:pt x="15708" y="32474"/>
                </a:cubicBezTo>
                <a:cubicBezTo>
                  <a:pt x="15775" y="33348"/>
                  <a:pt x="16111" y="34155"/>
                  <a:pt x="16649" y="34827"/>
                </a:cubicBezTo>
                <a:lnTo>
                  <a:pt x="8179" y="40742"/>
                </a:lnTo>
                <a:cubicBezTo>
                  <a:pt x="7308" y="39708"/>
                  <a:pt x="6256" y="39276"/>
                  <a:pt x="5240" y="39276"/>
                </a:cubicBezTo>
                <a:cubicBezTo>
                  <a:pt x="2490" y="39276"/>
                  <a:pt x="1" y="42436"/>
                  <a:pt x="2062" y="45380"/>
                </a:cubicBezTo>
                <a:cubicBezTo>
                  <a:pt x="2876" y="46551"/>
                  <a:pt x="3989" y="47042"/>
                  <a:pt x="5089" y="47042"/>
                </a:cubicBezTo>
                <a:cubicBezTo>
                  <a:pt x="7714" y="47042"/>
                  <a:pt x="10268" y="44244"/>
                  <a:pt x="8515" y="41213"/>
                </a:cubicBezTo>
                <a:lnTo>
                  <a:pt x="16985" y="35297"/>
                </a:lnTo>
                <a:cubicBezTo>
                  <a:pt x="17983" y="36353"/>
                  <a:pt x="19390" y="36949"/>
                  <a:pt x="20849" y="36949"/>
                </a:cubicBezTo>
                <a:cubicBezTo>
                  <a:pt x="21062" y="36949"/>
                  <a:pt x="21275" y="36936"/>
                  <a:pt x="21489" y="36910"/>
                </a:cubicBezTo>
                <a:cubicBezTo>
                  <a:pt x="22026" y="36776"/>
                  <a:pt x="22631" y="36642"/>
                  <a:pt x="23169" y="36373"/>
                </a:cubicBezTo>
                <a:lnTo>
                  <a:pt x="35403" y="57143"/>
                </a:lnTo>
                <a:cubicBezTo>
                  <a:pt x="31908" y="59227"/>
                  <a:pt x="30832" y="63798"/>
                  <a:pt x="33050" y="67226"/>
                </a:cubicBezTo>
                <a:lnTo>
                  <a:pt x="22497" y="75629"/>
                </a:lnTo>
                <a:cubicBezTo>
                  <a:pt x="21572" y="74125"/>
                  <a:pt x="19962" y="73329"/>
                  <a:pt x="18338" y="73329"/>
                </a:cubicBezTo>
                <a:cubicBezTo>
                  <a:pt x="17130" y="73329"/>
                  <a:pt x="15915" y="73770"/>
                  <a:pt x="14968" y="74688"/>
                </a:cubicBezTo>
                <a:cubicBezTo>
                  <a:pt x="12683" y="76771"/>
                  <a:pt x="12885" y="80468"/>
                  <a:pt x="15372" y="82283"/>
                </a:cubicBezTo>
                <a:lnTo>
                  <a:pt x="10734" y="86989"/>
                </a:lnTo>
                <a:cubicBezTo>
                  <a:pt x="10599" y="86955"/>
                  <a:pt x="10448" y="86938"/>
                  <a:pt x="10297" y="86938"/>
                </a:cubicBezTo>
                <a:cubicBezTo>
                  <a:pt x="10145" y="86938"/>
                  <a:pt x="9994" y="86955"/>
                  <a:pt x="9860" y="86989"/>
                </a:cubicBezTo>
                <a:lnTo>
                  <a:pt x="9860" y="86921"/>
                </a:lnTo>
                <a:cubicBezTo>
                  <a:pt x="7574" y="87190"/>
                  <a:pt x="6768" y="90081"/>
                  <a:pt x="8582" y="91492"/>
                </a:cubicBezTo>
                <a:cubicBezTo>
                  <a:pt x="9051" y="91839"/>
                  <a:pt x="9569" y="91994"/>
                  <a:pt x="10073" y="91994"/>
                </a:cubicBezTo>
                <a:cubicBezTo>
                  <a:pt x="11524" y="91994"/>
                  <a:pt x="12865" y="90718"/>
                  <a:pt x="12616" y="89072"/>
                </a:cubicBezTo>
                <a:cubicBezTo>
                  <a:pt x="12481" y="88266"/>
                  <a:pt x="12011" y="87594"/>
                  <a:pt x="11338" y="87190"/>
                </a:cubicBezTo>
                <a:lnTo>
                  <a:pt x="15842" y="82619"/>
                </a:lnTo>
                <a:cubicBezTo>
                  <a:pt x="16595" y="83050"/>
                  <a:pt x="17434" y="83265"/>
                  <a:pt x="18290" y="83265"/>
                </a:cubicBezTo>
                <a:cubicBezTo>
                  <a:pt x="18504" y="83265"/>
                  <a:pt x="18719" y="83251"/>
                  <a:pt x="18934" y="83224"/>
                </a:cubicBezTo>
                <a:cubicBezTo>
                  <a:pt x="19674" y="83090"/>
                  <a:pt x="20413" y="82821"/>
                  <a:pt x="21018" y="82418"/>
                </a:cubicBezTo>
                <a:lnTo>
                  <a:pt x="25186" y="87123"/>
                </a:lnTo>
                <a:cubicBezTo>
                  <a:pt x="23918" y="88887"/>
                  <a:pt x="25362" y="91102"/>
                  <a:pt x="27182" y="91102"/>
                </a:cubicBezTo>
                <a:cubicBezTo>
                  <a:pt x="27582" y="91102"/>
                  <a:pt x="28001" y="90995"/>
                  <a:pt x="28412" y="90753"/>
                </a:cubicBezTo>
                <a:cubicBezTo>
                  <a:pt x="30658" y="89406"/>
                  <a:pt x="29658" y="86159"/>
                  <a:pt x="27223" y="86159"/>
                </a:cubicBezTo>
                <a:cubicBezTo>
                  <a:pt x="27108" y="86159"/>
                  <a:pt x="26988" y="86167"/>
                  <a:pt x="26866" y="86182"/>
                </a:cubicBezTo>
                <a:cubicBezTo>
                  <a:pt x="26463" y="86249"/>
                  <a:pt x="25992" y="86384"/>
                  <a:pt x="25656" y="86720"/>
                </a:cubicBezTo>
                <a:lnTo>
                  <a:pt x="21556" y="82082"/>
                </a:lnTo>
                <a:cubicBezTo>
                  <a:pt x="22833" y="80939"/>
                  <a:pt x="23438" y="79258"/>
                  <a:pt x="23236" y="77645"/>
                </a:cubicBezTo>
                <a:cubicBezTo>
                  <a:pt x="23169" y="77107"/>
                  <a:pt x="23035" y="76637"/>
                  <a:pt x="22833" y="76234"/>
                </a:cubicBezTo>
                <a:lnTo>
                  <a:pt x="33386" y="67764"/>
                </a:lnTo>
                <a:cubicBezTo>
                  <a:pt x="34804" y="69536"/>
                  <a:pt x="36947" y="70581"/>
                  <a:pt x="39179" y="70581"/>
                </a:cubicBezTo>
                <a:cubicBezTo>
                  <a:pt x="39488" y="70581"/>
                  <a:pt x="39798" y="70561"/>
                  <a:pt x="40108" y="70520"/>
                </a:cubicBezTo>
                <a:cubicBezTo>
                  <a:pt x="45015" y="69915"/>
                  <a:pt x="47839" y="64672"/>
                  <a:pt x="45755" y="60303"/>
                </a:cubicBezTo>
                <a:lnTo>
                  <a:pt x="55434" y="56270"/>
                </a:lnTo>
                <a:cubicBezTo>
                  <a:pt x="56219" y="57598"/>
                  <a:pt x="57709" y="58384"/>
                  <a:pt x="59271" y="58384"/>
                </a:cubicBezTo>
                <a:cubicBezTo>
                  <a:pt x="59448" y="58384"/>
                  <a:pt x="59626" y="58374"/>
                  <a:pt x="59804" y="58353"/>
                </a:cubicBezTo>
                <a:cubicBezTo>
                  <a:pt x="60543" y="58219"/>
                  <a:pt x="61283" y="57950"/>
                  <a:pt x="61888" y="57480"/>
                </a:cubicBezTo>
                <a:lnTo>
                  <a:pt x="70492" y="67361"/>
                </a:lnTo>
                <a:cubicBezTo>
                  <a:pt x="67467" y="69713"/>
                  <a:pt x="66996" y="74083"/>
                  <a:pt x="69282" y="77175"/>
                </a:cubicBezTo>
                <a:cubicBezTo>
                  <a:pt x="70672" y="78963"/>
                  <a:pt x="72767" y="79905"/>
                  <a:pt x="74887" y="79905"/>
                </a:cubicBezTo>
                <a:cubicBezTo>
                  <a:pt x="76353" y="79905"/>
                  <a:pt x="77831" y="79454"/>
                  <a:pt x="79096" y="78519"/>
                </a:cubicBezTo>
                <a:cubicBezTo>
                  <a:pt x="82188" y="76301"/>
                  <a:pt x="82927" y="71932"/>
                  <a:pt x="80709" y="68772"/>
                </a:cubicBezTo>
                <a:cubicBezTo>
                  <a:pt x="79330" y="66808"/>
                  <a:pt x="77145" y="65753"/>
                  <a:pt x="74931" y="65753"/>
                </a:cubicBezTo>
                <a:cubicBezTo>
                  <a:pt x="73583" y="65753"/>
                  <a:pt x="72224" y="66144"/>
                  <a:pt x="71029" y="66957"/>
                </a:cubicBezTo>
                <a:lnTo>
                  <a:pt x="62358" y="57076"/>
                </a:lnTo>
                <a:cubicBezTo>
                  <a:pt x="63097" y="56337"/>
                  <a:pt x="63568" y="55396"/>
                  <a:pt x="63702" y="54320"/>
                </a:cubicBezTo>
                <a:lnTo>
                  <a:pt x="81986" y="53648"/>
                </a:lnTo>
                <a:cubicBezTo>
                  <a:pt x="81986" y="53850"/>
                  <a:pt x="81986" y="54119"/>
                  <a:pt x="81986" y="54387"/>
                </a:cubicBezTo>
                <a:cubicBezTo>
                  <a:pt x="82336" y="56833"/>
                  <a:pt x="84416" y="58314"/>
                  <a:pt x="86549" y="58314"/>
                </a:cubicBezTo>
                <a:cubicBezTo>
                  <a:pt x="87700" y="58314"/>
                  <a:pt x="88865" y="57884"/>
                  <a:pt x="89784" y="56942"/>
                </a:cubicBezTo>
                <a:cubicBezTo>
                  <a:pt x="92472" y="54186"/>
                  <a:pt x="90792" y="49615"/>
                  <a:pt x="87028" y="49212"/>
                </a:cubicBezTo>
                <a:lnTo>
                  <a:pt x="87296" y="39532"/>
                </a:lnTo>
                <a:cubicBezTo>
                  <a:pt x="87599" y="39566"/>
                  <a:pt x="87885" y="39582"/>
                  <a:pt x="88162" y="39582"/>
                </a:cubicBezTo>
                <a:cubicBezTo>
                  <a:pt x="88439" y="39582"/>
                  <a:pt x="88708" y="39566"/>
                  <a:pt x="88977" y="39532"/>
                </a:cubicBezTo>
                <a:cubicBezTo>
                  <a:pt x="89313" y="39465"/>
                  <a:pt x="89649" y="39398"/>
                  <a:pt x="89918" y="39330"/>
                </a:cubicBezTo>
                <a:lnTo>
                  <a:pt x="102286" y="68033"/>
                </a:lnTo>
                <a:cubicBezTo>
                  <a:pt x="99598" y="70251"/>
                  <a:pt x="99732" y="74352"/>
                  <a:pt x="102555" y="76368"/>
                </a:cubicBezTo>
                <a:cubicBezTo>
                  <a:pt x="103482" y="77030"/>
                  <a:pt x="104531" y="77337"/>
                  <a:pt x="105563" y="77337"/>
                </a:cubicBezTo>
                <a:cubicBezTo>
                  <a:pt x="107677" y="77337"/>
                  <a:pt x="109719" y="76049"/>
                  <a:pt x="110487" y="73881"/>
                </a:cubicBezTo>
                <a:lnTo>
                  <a:pt x="117276" y="74553"/>
                </a:lnTo>
                <a:cubicBezTo>
                  <a:pt x="117075" y="75158"/>
                  <a:pt x="117075" y="75830"/>
                  <a:pt x="117142" y="76503"/>
                </a:cubicBezTo>
                <a:cubicBezTo>
                  <a:pt x="117344" y="78116"/>
                  <a:pt x="118352" y="79527"/>
                  <a:pt x="119898" y="80267"/>
                </a:cubicBezTo>
                <a:lnTo>
                  <a:pt x="116335" y="88199"/>
                </a:lnTo>
                <a:cubicBezTo>
                  <a:pt x="115955" y="88102"/>
                  <a:pt x="115593" y="88057"/>
                  <a:pt x="115251" y="88057"/>
                </a:cubicBezTo>
                <a:cubicBezTo>
                  <a:pt x="111294" y="88057"/>
                  <a:pt x="109977" y="94035"/>
                  <a:pt x="114184" y="95458"/>
                </a:cubicBezTo>
                <a:cubicBezTo>
                  <a:pt x="114653" y="95617"/>
                  <a:pt x="115101" y="95689"/>
                  <a:pt x="115523" y="95689"/>
                </a:cubicBezTo>
                <a:cubicBezTo>
                  <a:pt x="119218" y="95689"/>
                  <a:pt x="120915" y="90150"/>
                  <a:pt x="116873" y="88400"/>
                </a:cubicBezTo>
                <a:lnTo>
                  <a:pt x="120436" y="80468"/>
                </a:lnTo>
                <a:cubicBezTo>
                  <a:pt x="120978" y="80649"/>
                  <a:pt x="121525" y="80735"/>
                  <a:pt x="122061" y="80735"/>
                </a:cubicBezTo>
                <a:cubicBezTo>
                  <a:pt x="124119" y="80735"/>
                  <a:pt x="126008" y="79470"/>
                  <a:pt x="126754" y="77444"/>
                </a:cubicBezTo>
                <a:lnTo>
                  <a:pt x="145441" y="88199"/>
                </a:lnTo>
                <a:cubicBezTo>
                  <a:pt x="142736" y="92995"/>
                  <a:pt x="146330" y="98635"/>
                  <a:pt x="151491" y="98635"/>
                </a:cubicBezTo>
                <a:cubicBezTo>
                  <a:pt x="151972" y="98635"/>
                  <a:pt x="152466" y="98586"/>
                  <a:pt x="152970" y="98483"/>
                </a:cubicBezTo>
                <a:cubicBezTo>
                  <a:pt x="158885" y="97273"/>
                  <a:pt x="160700" y="89677"/>
                  <a:pt x="155928" y="85980"/>
                </a:cubicBezTo>
                <a:lnTo>
                  <a:pt x="160162" y="79527"/>
                </a:lnTo>
                <a:cubicBezTo>
                  <a:pt x="160991" y="80094"/>
                  <a:pt x="161918" y="80356"/>
                  <a:pt x="162828" y="80356"/>
                </a:cubicBezTo>
                <a:cubicBezTo>
                  <a:pt x="164944" y="80356"/>
                  <a:pt x="166972" y="78940"/>
                  <a:pt x="167489" y="76637"/>
                </a:cubicBezTo>
                <a:lnTo>
                  <a:pt x="181337" y="80468"/>
                </a:lnTo>
                <a:cubicBezTo>
                  <a:pt x="179159" y="85197"/>
                  <a:pt x="182798" y="90386"/>
                  <a:pt x="187722" y="90386"/>
                </a:cubicBezTo>
                <a:cubicBezTo>
                  <a:pt x="188118" y="90386"/>
                  <a:pt x="188522" y="90352"/>
                  <a:pt x="188932" y="90282"/>
                </a:cubicBezTo>
                <a:cubicBezTo>
                  <a:pt x="194512" y="89341"/>
                  <a:pt x="196730" y="82552"/>
                  <a:pt x="192831" y="78452"/>
                </a:cubicBezTo>
                <a:lnTo>
                  <a:pt x="203183" y="70318"/>
                </a:lnTo>
                <a:cubicBezTo>
                  <a:pt x="204490" y="72160"/>
                  <a:pt x="206637" y="73267"/>
                  <a:pt x="208929" y="73267"/>
                </a:cubicBezTo>
                <a:cubicBezTo>
                  <a:pt x="209230" y="73267"/>
                  <a:pt x="209533" y="73248"/>
                  <a:pt x="209838" y="73209"/>
                </a:cubicBezTo>
                <a:cubicBezTo>
                  <a:pt x="210779" y="73074"/>
                  <a:pt x="211720" y="72738"/>
                  <a:pt x="212594" y="72200"/>
                </a:cubicBezTo>
                <a:lnTo>
                  <a:pt x="218374" y="82888"/>
                </a:lnTo>
                <a:cubicBezTo>
                  <a:pt x="214161" y="85618"/>
                  <a:pt x="216601" y="91701"/>
                  <a:pt x="220885" y="91701"/>
                </a:cubicBezTo>
                <a:cubicBezTo>
                  <a:pt x="221454" y="91701"/>
                  <a:pt x="222054" y="91594"/>
                  <a:pt x="222677" y="91358"/>
                </a:cubicBezTo>
                <a:cubicBezTo>
                  <a:pt x="227798" y="89438"/>
                  <a:pt x="226213" y="82092"/>
                  <a:pt x="221116" y="82092"/>
                </a:cubicBezTo>
                <a:cubicBezTo>
                  <a:pt x="220861" y="82092"/>
                  <a:pt x="220596" y="82110"/>
                  <a:pt x="220324" y="82149"/>
                </a:cubicBezTo>
                <a:cubicBezTo>
                  <a:pt x="219853" y="82216"/>
                  <a:pt x="219383" y="82351"/>
                  <a:pt x="218912" y="82552"/>
                </a:cubicBezTo>
                <a:lnTo>
                  <a:pt x="213131" y="71864"/>
                </a:lnTo>
                <a:cubicBezTo>
                  <a:pt x="216089" y="69646"/>
                  <a:pt x="216828" y="65479"/>
                  <a:pt x="214812" y="62319"/>
                </a:cubicBezTo>
                <a:lnTo>
                  <a:pt x="240960" y="47531"/>
                </a:lnTo>
                <a:cubicBezTo>
                  <a:pt x="242347" y="51556"/>
                  <a:pt x="246083" y="53914"/>
                  <a:pt x="249953" y="53914"/>
                </a:cubicBezTo>
                <a:cubicBezTo>
                  <a:pt x="251900" y="53914"/>
                  <a:pt x="253882" y="53317"/>
                  <a:pt x="255614" y="52035"/>
                </a:cubicBezTo>
                <a:lnTo>
                  <a:pt x="265966" y="67495"/>
                </a:lnTo>
                <a:cubicBezTo>
                  <a:pt x="262807" y="69041"/>
                  <a:pt x="261933" y="73142"/>
                  <a:pt x="264084" y="75898"/>
                </a:cubicBezTo>
                <a:cubicBezTo>
                  <a:pt x="265166" y="77284"/>
                  <a:pt x="266758" y="77973"/>
                  <a:pt x="268365" y="77973"/>
                </a:cubicBezTo>
                <a:cubicBezTo>
                  <a:pt x="269952" y="77973"/>
                  <a:pt x="271552" y="77301"/>
                  <a:pt x="272688" y="75965"/>
                </a:cubicBezTo>
                <a:lnTo>
                  <a:pt x="278872" y="82888"/>
                </a:lnTo>
                <a:cubicBezTo>
                  <a:pt x="278267" y="83561"/>
                  <a:pt x="277998" y="84434"/>
                  <a:pt x="278065" y="85375"/>
                </a:cubicBezTo>
                <a:cubicBezTo>
                  <a:pt x="278313" y="87028"/>
                  <a:pt x="279704" y="87995"/>
                  <a:pt x="281114" y="87995"/>
                </a:cubicBezTo>
                <a:cubicBezTo>
                  <a:pt x="281998" y="87995"/>
                  <a:pt x="282889" y="87616"/>
                  <a:pt x="283510" y="86787"/>
                </a:cubicBezTo>
                <a:cubicBezTo>
                  <a:pt x="285104" y="84747"/>
                  <a:pt x="283554" y="81921"/>
                  <a:pt x="281096" y="81921"/>
                </a:cubicBezTo>
                <a:cubicBezTo>
                  <a:pt x="280963" y="81921"/>
                  <a:pt x="280826" y="81930"/>
                  <a:pt x="280687" y="81947"/>
                </a:cubicBezTo>
                <a:cubicBezTo>
                  <a:pt x="280216" y="82014"/>
                  <a:pt x="279746" y="82216"/>
                  <a:pt x="279343" y="82485"/>
                </a:cubicBezTo>
                <a:lnTo>
                  <a:pt x="273024" y="75494"/>
                </a:lnTo>
                <a:cubicBezTo>
                  <a:pt x="274368" y="73478"/>
                  <a:pt x="274234" y="70856"/>
                  <a:pt x="272688" y="68974"/>
                </a:cubicBezTo>
                <a:lnTo>
                  <a:pt x="279679" y="64201"/>
                </a:lnTo>
                <a:cubicBezTo>
                  <a:pt x="280351" y="65042"/>
                  <a:pt x="281190" y="65395"/>
                  <a:pt x="282008" y="65395"/>
                </a:cubicBezTo>
                <a:cubicBezTo>
                  <a:pt x="284131" y="65395"/>
                  <a:pt x="286109" y="63017"/>
                  <a:pt x="284653" y="60639"/>
                </a:cubicBezTo>
                <a:cubicBezTo>
                  <a:pt x="284007" y="59639"/>
                  <a:pt x="283084" y="59220"/>
                  <a:pt x="282169" y="59220"/>
                </a:cubicBezTo>
                <a:cubicBezTo>
                  <a:pt x="280132" y="59220"/>
                  <a:pt x="278136" y="61298"/>
                  <a:pt x="279343" y="63664"/>
                </a:cubicBezTo>
                <a:lnTo>
                  <a:pt x="272285" y="68503"/>
                </a:lnTo>
                <a:cubicBezTo>
                  <a:pt x="271201" y="67467"/>
                  <a:pt x="269788" y="66926"/>
                  <a:pt x="268346" y="66926"/>
                </a:cubicBezTo>
                <a:cubicBezTo>
                  <a:pt x="267729" y="66926"/>
                  <a:pt x="267107" y="67025"/>
                  <a:pt x="266504" y="67226"/>
                </a:cubicBezTo>
                <a:lnTo>
                  <a:pt x="256085" y="51699"/>
                </a:lnTo>
                <a:cubicBezTo>
                  <a:pt x="261664" y="46993"/>
                  <a:pt x="260118" y="38120"/>
                  <a:pt x="253396" y="35499"/>
                </a:cubicBezTo>
                <a:cubicBezTo>
                  <a:pt x="252239" y="35052"/>
                  <a:pt x="251075" y="34846"/>
                  <a:pt x="249944" y="34846"/>
                </a:cubicBezTo>
                <a:cubicBezTo>
                  <a:pt x="244434" y="34846"/>
                  <a:pt x="239709" y="39749"/>
                  <a:pt x="240490" y="45716"/>
                </a:cubicBezTo>
                <a:cubicBezTo>
                  <a:pt x="240557" y="46119"/>
                  <a:pt x="240691" y="46523"/>
                  <a:pt x="240759" y="46926"/>
                </a:cubicBezTo>
                <a:lnTo>
                  <a:pt x="214409" y="61849"/>
                </a:lnTo>
                <a:cubicBezTo>
                  <a:pt x="213088" y="60126"/>
                  <a:pt x="211081" y="59140"/>
                  <a:pt x="208974" y="59140"/>
                </a:cubicBezTo>
                <a:cubicBezTo>
                  <a:pt x="208614" y="59140"/>
                  <a:pt x="208251" y="59168"/>
                  <a:pt x="207888" y="59227"/>
                </a:cubicBezTo>
                <a:cubicBezTo>
                  <a:pt x="206342" y="59429"/>
                  <a:pt x="204931" y="60168"/>
                  <a:pt x="203788" y="61311"/>
                </a:cubicBezTo>
                <a:lnTo>
                  <a:pt x="180933" y="46052"/>
                </a:lnTo>
                <a:cubicBezTo>
                  <a:pt x="181605" y="42960"/>
                  <a:pt x="179723" y="40003"/>
                  <a:pt x="176698" y="39263"/>
                </a:cubicBezTo>
                <a:cubicBezTo>
                  <a:pt x="176242" y="39151"/>
                  <a:pt x="175785" y="39098"/>
                  <a:pt x="175335" y="39098"/>
                </a:cubicBezTo>
                <a:cubicBezTo>
                  <a:pt x="172810" y="39098"/>
                  <a:pt x="170527" y="40785"/>
                  <a:pt x="169842" y="43296"/>
                </a:cubicBezTo>
                <a:cubicBezTo>
                  <a:pt x="169035" y="46321"/>
                  <a:pt x="170716" y="49413"/>
                  <a:pt x="173674" y="50287"/>
                </a:cubicBezTo>
                <a:cubicBezTo>
                  <a:pt x="174217" y="50448"/>
                  <a:pt x="174768" y="50524"/>
                  <a:pt x="175311" y="50524"/>
                </a:cubicBezTo>
                <a:cubicBezTo>
                  <a:pt x="177720" y="50524"/>
                  <a:pt x="179976" y="49016"/>
                  <a:pt x="180799" y="46657"/>
                </a:cubicBezTo>
                <a:lnTo>
                  <a:pt x="203385" y="61782"/>
                </a:lnTo>
                <a:cubicBezTo>
                  <a:pt x="202175" y="63260"/>
                  <a:pt x="201637" y="65210"/>
                  <a:pt x="201906" y="67159"/>
                </a:cubicBezTo>
                <a:cubicBezTo>
                  <a:pt x="201973" y="68100"/>
                  <a:pt x="202309" y="68974"/>
                  <a:pt x="202780" y="69781"/>
                </a:cubicBezTo>
                <a:lnTo>
                  <a:pt x="192428" y="78049"/>
                </a:lnTo>
                <a:cubicBezTo>
                  <a:pt x="191046" y="76856"/>
                  <a:pt x="189369" y="76287"/>
                  <a:pt x="187719" y="76287"/>
                </a:cubicBezTo>
                <a:cubicBezTo>
                  <a:pt x="185275" y="76287"/>
                  <a:pt x="182889" y="77536"/>
                  <a:pt x="181605" y="79863"/>
                </a:cubicBezTo>
                <a:lnTo>
                  <a:pt x="167557" y="76032"/>
                </a:lnTo>
                <a:cubicBezTo>
                  <a:pt x="167557" y="75696"/>
                  <a:pt x="167557" y="75293"/>
                  <a:pt x="167557" y="74956"/>
                </a:cubicBezTo>
                <a:cubicBezTo>
                  <a:pt x="167422" y="74150"/>
                  <a:pt x="167086" y="73410"/>
                  <a:pt x="166615" y="72738"/>
                </a:cubicBezTo>
                <a:lnTo>
                  <a:pt x="180395" y="63260"/>
                </a:lnTo>
                <a:cubicBezTo>
                  <a:pt x="181318" y="65203"/>
                  <a:pt x="182951" y="66031"/>
                  <a:pt x="184581" y="66031"/>
                </a:cubicBezTo>
                <a:cubicBezTo>
                  <a:pt x="187465" y="66031"/>
                  <a:pt x="190342" y="63439"/>
                  <a:pt x="189268" y="59832"/>
                </a:cubicBezTo>
                <a:cubicBezTo>
                  <a:pt x="188565" y="57468"/>
                  <a:pt x="186683" y="56412"/>
                  <a:pt x="184792" y="56412"/>
                </a:cubicBezTo>
                <a:cubicBezTo>
                  <a:pt x="182167" y="56412"/>
                  <a:pt x="179523" y="58449"/>
                  <a:pt x="179992" y="61849"/>
                </a:cubicBezTo>
                <a:cubicBezTo>
                  <a:pt x="179992" y="62185"/>
                  <a:pt x="180059" y="62454"/>
                  <a:pt x="180194" y="62723"/>
                </a:cubicBezTo>
                <a:lnTo>
                  <a:pt x="166212" y="72268"/>
                </a:lnTo>
                <a:cubicBezTo>
                  <a:pt x="165263" y="71318"/>
                  <a:pt x="164013" y="70820"/>
                  <a:pt x="162767" y="70820"/>
                </a:cubicBezTo>
                <a:cubicBezTo>
                  <a:pt x="161806" y="70820"/>
                  <a:pt x="160847" y="71116"/>
                  <a:pt x="160028" y="71730"/>
                </a:cubicBezTo>
                <a:lnTo>
                  <a:pt x="150953" y="62319"/>
                </a:lnTo>
                <a:cubicBezTo>
                  <a:pt x="154760" y="57922"/>
                  <a:pt x="151645" y="51216"/>
                  <a:pt x="145989" y="51216"/>
                </a:cubicBezTo>
                <a:cubicBezTo>
                  <a:pt x="145853" y="51216"/>
                  <a:pt x="145715" y="51220"/>
                  <a:pt x="145576" y="51228"/>
                </a:cubicBezTo>
                <a:lnTo>
                  <a:pt x="144030" y="40473"/>
                </a:lnTo>
                <a:lnTo>
                  <a:pt x="144299" y="40473"/>
                </a:lnTo>
                <a:cubicBezTo>
                  <a:pt x="146853" y="40204"/>
                  <a:pt x="148735" y="38053"/>
                  <a:pt x="148668" y="35499"/>
                </a:cubicBezTo>
                <a:cubicBezTo>
                  <a:pt x="148533" y="32945"/>
                  <a:pt x="146450" y="30995"/>
                  <a:pt x="143895" y="30995"/>
                </a:cubicBezTo>
                <a:cubicBezTo>
                  <a:pt x="137913" y="30995"/>
                  <a:pt x="137375" y="39935"/>
                  <a:pt x="143492" y="40473"/>
                </a:cubicBezTo>
                <a:lnTo>
                  <a:pt x="144971" y="51295"/>
                </a:lnTo>
                <a:cubicBezTo>
                  <a:pt x="141341" y="51833"/>
                  <a:pt x="138787" y="55194"/>
                  <a:pt x="139324" y="58824"/>
                </a:cubicBezTo>
                <a:cubicBezTo>
                  <a:pt x="139813" y="62183"/>
                  <a:pt x="142632" y="64543"/>
                  <a:pt x="145866" y="64543"/>
                </a:cubicBezTo>
                <a:cubicBezTo>
                  <a:pt x="146192" y="64543"/>
                  <a:pt x="146521" y="64519"/>
                  <a:pt x="146853" y="64470"/>
                </a:cubicBezTo>
                <a:cubicBezTo>
                  <a:pt x="148265" y="64336"/>
                  <a:pt x="149542" y="63664"/>
                  <a:pt x="150550" y="62723"/>
                </a:cubicBezTo>
                <a:lnTo>
                  <a:pt x="159557" y="72133"/>
                </a:lnTo>
                <a:cubicBezTo>
                  <a:pt x="157541" y="74015"/>
                  <a:pt x="157608" y="77309"/>
                  <a:pt x="159692" y="79124"/>
                </a:cubicBezTo>
                <a:lnTo>
                  <a:pt x="155390" y="85644"/>
                </a:lnTo>
                <a:cubicBezTo>
                  <a:pt x="154193" y="84847"/>
                  <a:pt x="152849" y="84465"/>
                  <a:pt x="151521" y="84465"/>
                </a:cubicBezTo>
                <a:cubicBezTo>
                  <a:pt x="149268" y="84465"/>
                  <a:pt x="147064" y="85564"/>
                  <a:pt x="145710" y="87594"/>
                </a:cubicBezTo>
                <a:lnTo>
                  <a:pt x="126889" y="76839"/>
                </a:lnTo>
                <a:cubicBezTo>
                  <a:pt x="126956" y="76234"/>
                  <a:pt x="127023" y="75696"/>
                  <a:pt x="126956" y="75158"/>
                </a:cubicBezTo>
                <a:cubicBezTo>
                  <a:pt x="126584" y="72370"/>
                  <a:pt x="124300" y="70857"/>
                  <a:pt x="122015" y="70857"/>
                </a:cubicBezTo>
                <a:cubicBezTo>
                  <a:pt x="120168" y="70857"/>
                  <a:pt x="118319" y="71845"/>
                  <a:pt x="117478" y="73948"/>
                </a:cubicBezTo>
                <a:lnTo>
                  <a:pt x="110622" y="73276"/>
                </a:lnTo>
                <a:cubicBezTo>
                  <a:pt x="110756" y="72671"/>
                  <a:pt x="110823" y="71999"/>
                  <a:pt x="110756" y="71394"/>
                </a:cubicBezTo>
                <a:cubicBezTo>
                  <a:pt x="110387" y="68813"/>
                  <a:pt x="108109" y="66906"/>
                  <a:pt x="105563" y="66906"/>
                </a:cubicBezTo>
                <a:cubicBezTo>
                  <a:pt x="105324" y="66906"/>
                  <a:pt x="105083" y="66923"/>
                  <a:pt x="104841" y="66957"/>
                </a:cubicBezTo>
                <a:cubicBezTo>
                  <a:pt x="104101" y="67025"/>
                  <a:pt x="103362" y="67294"/>
                  <a:pt x="102757" y="67697"/>
                </a:cubicBezTo>
                <a:lnTo>
                  <a:pt x="90456" y="39129"/>
                </a:lnTo>
                <a:cubicBezTo>
                  <a:pt x="96734" y="36513"/>
                  <a:pt x="94677" y="27344"/>
                  <a:pt x="88185" y="27344"/>
                </a:cubicBezTo>
                <a:cubicBezTo>
                  <a:pt x="88005" y="27344"/>
                  <a:pt x="87820" y="27351"/>
                  <a:pt x="87633" y="27365"/>
                </a:cubicBezTo>
                <a:cubicBezTo>
                  <a:pt x="80709" y="27903"/>
                  <a:pt x="79902" y="37784"/>
                  <a:pt x="86692" y="39398"/>
                </a:cubicBezTo>
                <a:lnTo>
                  <a:pt x="86423" y="49144"/>
                </a:lnTo>
                <a:cubicBezTo>
                  <a:pt x="86221" y="49144"/>
                  <a:pt x="86019" y="49144"/>
                  <a:pt x="85885" y="49212"/>
                </a:cubicBezTo>
                <a:cubicBezTo>
                  <a:pt x="83868" y="49480"/>
                  <a:pt x="82255" y="51026"/>
                  <a:pt x="81986" y="53043"/>
                </a:cubicBezTo>
                <a:lnTo>
                  <a:pt x="63568" y="53715"/>
                </a:lnTo>
                <a:lnTo>
                  <a:pt x="63568" y="53446"/>
                </a:lnTo>
                <a:cubicBezTo>
                  <a:pt x="63245" y="51247"/>
                  <a:pt x="61364" y="49607"/>
                  <a:pt x="59186" y="49607"/>
                </a:cubicBezTo>
                <a:cubicBezTo>
                  <a:pt x="59101" y="49607"/>
                  <a:pt x="59016" y="49610"/>
                  <a:pt x="58930" y="49615"/>
                </a:cubicBezTo>
                <a:lnTo>
                  <a:pt x="56308" y="34759"/>
                </a:lnTo>
                <a:cubicBezTo>
                  <a:pt x="60005" y="34222"/>
                  <a:pt x="62627" y="30928"/>
                  <a:pt x="62358" y="27231"/>
                </a:cubicBezTo>
                <a:cubicBezTo>
                  <a:pt x="62030" y="23553"/>
                  <a:pt x="59006" y="20773"/>
                  <a:pt x="55356" y="20773"/>
                </a:cubicBezTo>
                <a:cubicBezTo>
                  <a:pt x="55270" y="20773"/>
                  <a:pt x="55185" y="20775"/>
                  <a:pt x="55098" y="20778"/>
                </a:cubicBezTo>
                <a:lnTo>
                  <a:pt x="55905" y="10225"/>
                </a:lnTo>
                <a:lnTo>
                  <a:pt x="56107" y="10225"/>
                </a:lnTo>
                <a:cubicBezTo>
                  <a:pt x="58863" y="9821"/>
                  <a:pt x="60812" y="7401"/>
                  <a:pt x="60543" y="4645"/>
                </a:cubicBezTo>
                <a:cubicBezTo>
                  <a:pt x="60348" y="1976"/>
                  <a:pt x="58072" y="1"/>
                  <a:pt x="5542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" name="Google Shape;50;p7"/>
          <p:cNvSpPr txBox="1">
            <a:spLocks noGrp="1"/>
          </p:cNvSpPr>
          <p:nvPr>
            <p:ph type="title"/>
          </p:nvPr>
        </p:nvSpPr>
        <p:spPr>
          <a:xfrm>
            <a:off x="881718" y="1177202"/>
            <a:ext cx="4197900" cy="15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7"/>
          <p:cNvSpPr txBox="1">
            <a:spLocks noGrp="1"/>
          </p:cNvSpPr>
          <p:nvPr>
            <p:ph type="subTitle" idx="1"/>
          </p:nvPr>
        </p:nvSpPr>
        <p:spPr>
          <a:xfrm>
            <a:off x="881718" y="2865085"/>
            <a:ext cx="3435900" cy="16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accent1"/>
        </a:solidFill>
        <a:effectLst/>
      </p:bgPr>
    </p:bg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8"/>
          <p:cNvSpPr txBox="1">
            <a:spLocks noGrp="1"/>
          </p:cNvSpPr>
          <p:nvPr>
            <p:ph type="title"/>
          </p:nvPr>
        </p:nvSpPr>
        <p:spPr>
          <a:xfrm>
            <a:off x="4671475" y="450150"/>
            <a:ext cx="3313800" cy="236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54" name="Google Shape;54;p8"/>
          <p:cNvSpPr txBox="1">
            <a:spLocks noGrp="1"/>
          </p:cNvSpPr>
          <p:nvPr>
            <p:ph type="subTitle" idx="1"/>
          </p:nvPr>
        </p:nvSpPr>
        <p:spPr>
          <a:xfrm>
            <a:off x="4671475" y="2808872"/>
            <a:ext cx="3063000" cy="16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55" name="Google Shape;55;p8"/>
          <p:cNvSpPr/>
          <p:nvPr/>
        </p:nvSpPr>
        <p:spPr>
          <a:xfrm rot="10800000">
            <a:off x="6247875" y="732982"/>
            <a:ext cx="3689376" cy="1271911"/>
          </a:xfrm>
          <a:custGeom>
            <a:avLst/>
            <a:gdLst/>
            <a:ahLst/>
            <a:cxnLst/>
            <a:rect l="l" t="t" r="r" b="b"/>
            <a:pathLst>
              <a:path w="286109" h="98636" extrusionOk="0">
                <a:moveTo>
                  <a:pt x="55426" y="1"/>
                </a:moveTo>
                <a:cubicBezTo>
                  <a:pt x="55339" y="1"/>
                  <a:pt x="55253" y="3"/>
                  <a:pt x="55166" y="7"/>
                </a:cubicBezTo>
                <a:cubicBezTo>
                  <a:pt x="48713" y="343"/>
                  <a:pt x="48645" y="10023"/>
                  <a:pt x="55300" y="10225"/>
                </a:cubicBezTo>
                <a:lnTo>
                  <a:pt x="54561" y="20845"/>
                </a:lnTo>
                <a:lnTo>
                  <a:pt x="54359" y="20845"/>
                </a:lnTo>
                <a:cubicBezTo>
                  <a:pt x="50595" y="21316"/>
                  <a:pt x="47906" y="24744"/>
                  <a:pt x="48242" y="28508"/>
                </a:cubicBezTo>
                <a:cubicBezTo>
                  <a:pt x="48627" y="32106"/>
                  <a:pt x="51654" y="34844"/>
                  <a:pt x="55208" y="34844"/>
                </a:cubicBezTo>
                <a:cubicBezTo>
                  <a:pt x="55372" y="34844"/>
                  <a:pt x="55537" y="34839"/>
                  <a:pt x="55703" y="34827"/>
                </a:cubicBezTo>
                <a:lnTo>
                  <a:pt x="58325" y="49749"/>
                </a:lnTo>
                <a:cubicBezTo>
                  <a:pt x="56107" y="50153"/>
                  <a:pt x="54561" y="52304"/>
                  <a:pt x="54897" y="54589"/>
                </a:cubicBezTo>
                <a:cubicBezTo>
                  <a:pt x="54964" y="54992"/>
                  <a:pt x="55031" y="55329"/>
                  <a:pt x="55166" y="55665"/>
                </a:cubicBezTo>
                <a:lnTo>
                  <a:pt x="45486" y="59765"/>
                </a:lnTo>
                <a:cubicBezTo>
                  <a:pt x="44175" y="57440"/>
                  <a:pt x="41753" y="56067"/>
                  <a:pt x="39159" y="56067"/>
                </a:cubicBezTo>
                <a:cubicBezTo>
                  <a:pt x="38828" y="56067"/>
                  <a:pt x="38494" y="56089"/>
                  <a:pt x="38159" y="56135"/>
                </a:cubicBezTo>
                <a:cubicBezTo>
                  <a:pt x="37420" y="56270"/>
                  <a:pt x="36613" y="56471"/>
                  <a:pt x="35941" y="56807"/>
                </a:cubicBezTo>
                <a:lnTo>
                  <a:pt x="23707" y="36104"/>
                </a:lnTo>
                <a:cubicBezTo>
                  <a:pt x="27001" y="33818"/>
                  <a:pt x="26597" y="28777"/>
                  <a:pt x="22900" y="27097"/>
                </a:cubicBezTo>
                <a:cubicBezTo>
                  <a:pt x="22205" y="26793"/>
                  <a:pt x="21498" y="26654"/>
                  <a:pt x="20812" y="26654"/>
                </a:cubicBezTo>
                <a:cubicBezTo>
                  <a:pt x="17848" y="26654"/>
                  <a:pt x="15271" y="29254"/>
                  <a:pt x="15708" y="32474"/>
                </a:cubicBezTo>
                <a:cubicBezTo>
                  <a:pt x="15775" y="33348"/>
                  <a:pt x="16111" y="34155"/>
                  <a:pt x="16649" y="34827"/>
                </a:cubicBezTo>
                <a:lnTo>
                  <a:pt x="8179" y="40742"/>
                </a:lnTo>
                <a:cubicBezTo>
                  <a:pt x="7308" y="39708"/>
                  <a:pt x="6256" y="39276"/>
                  <a:pt x="5240" y="39276"/>
                </a:cubicBezTo>
                <a:cubicBezTo>
                  <a:pt x="2490" y="39276"/>
                  <a:pt x="1" y="42436"/>
                  <a:pt x="2062" y="45380"/>
                </a:cubicBezTo>
                <a:cubicBezTo>
                  <a:pt x="2876" y="46551"/>
                  <a:pt x="3989" y="47042"/>
                  <a:pt x="5089" y="47042"/>
                </a:cubicBezTo>
                <a:cubicBezTo>
                  <a:pt x="7714" y="47042"/>
                  <a:pt x="10268" y="44244"/>
                  <a:pt x="8515" y="41213"/>
                </a:cubicBezTo>
                <a:lnTo>
                  <a:pt x="16985" y="35297"/>
                </a:lnTo>
                <a:cubicBezTo>
                  <a:pt x="17983" y="36353"/>
                  <a:pt x="19390" y="36949"/>
                  <a:pt x="20849" y="36949"/>
                </a:cubicBezTo>
                <a:cubicBezTo>
                  <a:pt x="21062" y="36949"/>
                  <a:pt x="21275" y="36936"/>
                  <a:pt x="21489" y="36910"/>
                </a:cubicBezTo>
                <a:cubicBezTo>
                  <a:pt x="22026" y="36776"/>
                  <a:pt x="22631" y="36642"/>
                  <a:pt x="23169" y="36373"/>
                </a:cubicBezTo>
                <a:lnTo>
                  <a:pt x="35403" y="57143"/>
                </a:lnTo>
                <a:cubicBezTo>
                  <a:pt x="31908" y="59227"/>
                  <a:pt x="30832" y="63798"/>
                  <a:pt x="33050" y="67226"/>
                </a:cubicBezTo>
                <a:lnTo>
                  <a:pt x="22497" y="75629"/>
                </a:lnTo>
                <a:cubicBezTo>
                  <a:pt x="21572" y="74125"/>
                  <a:pt x="19962" y="73329"/>
                  <a:pt x="18338" y="73329"/>
                </a:cubicBezTo>
                <a:cubicBezTo>
                  <a:pt x="17130" y="73329"/>
                  <a:pt x="15915" y="73770"/>
                  <a:pt x="14968" y="74688"/>
                </a:cubicBezTo>
                <a:cubicBezTo>
                  <a:pt x="12683" y="76771"/>
                  <a:pt x="12885" y="80468"/>
                  <a:pt x="15372" y="82283"/>
                </a:cubicBezTo>
                <a:lnTo>
                  <a:pt x="10734" y="86989"/>
                </a:lnTo>
                <a:cubicBezTo>
                  <a:pt x="10599" y="86955"/>
                  <a:pt x="10448" y="86938"/>
                  <a:pt x="10297" y="86938"/>
                </a:cubicBezTo>
                <a:cubicBezTo>
                  <a:pt x="10145" y="86938"/>
                  <a:pt x="9994" y="86955"/>
                  <a:pt x="9860" y="86989"/>
                </a:cubicBezTo>
                <a:lnTo>
                  <a:pt x="9860" y="86921"/>
                </a:lnTo>
                <a:cubicBezTo>
                  <a:pt x="7574" y="87190"/>
                  <a:pt x="6768" y="90081"/>
                  <a:pt x="8582" y="91492"/>
                </a:cubicBezTo>
                <a:cubicBezTo>
                  <a:pt x="9051" y="91839"/>
                  <a:pt x="9569" y="91994"/>
                  <a:pt x="10073" y="91994"/>
                </a:cubicBezTo>
                <a:cubicBezTo>
                  <a:pt x="11524" y="91994"/>
                  <a:pt x="12865" y="90718"/>
                  <a:pt x="12616" y="89072"/>
                </a:cubicBezTo>
                <a:cubicBezTo>
                  <a:pt x="12481" y="88266"/>
                  <a:pt x="12011" y="87594"/>
                  <a:pt x="11338" y="87190"/>
                </a:cubicBezTo>
                <a:lnTo>
                  <a:pt x="15842" y="82619"/>
                </a:lnTo>
                <a:cubicBezTo>
                  <a:pt x="16595" y="83050"/>
                  <a:pt x="17434" y="83265"/>
                  <a:pt x="18290" y="83265"/>
                </a:cubicBezTo>
                <a:cubicBezTo>
                  <a:pt x="18504" y="83265"/>
                  <a:pt x="18719" y="83251"/>
                  <a:pt x="18934" y="83224"/>
                </a:cubicBezTo>
                <a:cubicBezTo>
                  <a:pt x="19674" y="83090"/>
                  <a:pt x="20413" y="82821"/>
                  <a:pt x="21018" y="82418"/>
                </a:cubicBezTo>
                <a:lnTo>
                  <a:pt x="25186" y="87123"/>
                </a:lnTo>
                <a:cubicBezTo>
                  <a:pt x="23918" y="88887"/>
                  <a:pt x="25362" y="91102"/>
                  <a:pt x="27182" y="91102"/>
                </a:cubicBezTo>
                <a:cubicBezTo>
                  <a:pt x="27582" y="91102"/>
                  <a:pt x="28001" y="90995"/>
                  <a:pt x="28412" y="90753"/>
                </a:cubicBezTo>
                <a:cubicBezTo>
                  <a:pt x="30658" y="89406"/>
                  <a:pt x="29658" y="86159"/>
                  <a:pt x="27223" y="86159"/>
                </a:cubicBezTo>
                <a:cubicBezTo>
                  <a:pt x="27108" y="86159"/>
                  <a:pt x="26988" y="86167"/>
                  <a:pt x="26866" y="86182"/>
                </a:cubicBezTo>
                <a:cubicBezTo>
                  <a:pt x="26463" y="86249"/>
                  <a:pt x="25992" y="86384"/>
                  <a:pt x="25656" y="86720"/>
                </a:cubicBezTo>
                <a:lnTo>
                  <a:pt x="21556" y="82082"/>
                </a:lnTo>
                <a:cubicBezTo>
                  <a:pt x="22833" y="80939"/>
                  <a:pt x="23438" y="79258"/>
                  <a:pt x="23236" y="77645"/>
                </a:cubicBezTo>
                <a:cubicBezTo>
                  <a:pt x="23169" y="77107"/>
                  <a:pt x="23035" y="76637"/>
                  <a:pt x="22833" y="76234"/>
                </a:cubicBezTo>
                <a:lnTo>
                  <a:pt x="33386" y="67764"/>
                </a:lnTo>
                <a:cubicBezTo>
                  <a:pt x="34804" y="69536"/>
                  <a:pt x="36947" y="70581"/>
                  <a:pt x="39179" y="70581"/>
                </a:cubicBezTo>
                <a:cubicBezTo>
                  <a:pt x="39488" y="70581"/>
                  <a:pt x="39798" y="70561"/>
                  <a:pt x="40108" y="70520"/>
                </a:cubicBezTo>
                <a:cubicBezTo>
                  <a:pt x="45015" y="69915"/>
                  <a:pt x="47839" y="64672"/>
                  <a:pt x="45755" y="60303"/>
                </a:cubicBezTo>
                <a:lnTo>
                  <a:pt x="55434" y="56270"/>
                </a:lnTo>
                <a:cubicBezTo>
                  <a:pt x="56219" y="57598"/>
                  <a:pt x="57709" y="58384"/>
                  <a:pt x="59271" y="58384"/>
                </a:cubicBezTo>
                <a:cubicBezTo>
                  <a:pt x="59448" y="58384"/>
                  <a:pt x="59626" y="58374"/>
                  <a:pt x="59804" y="58353"/>
                </a:cubicBezTo>
                <a:cubicBezTo>
                  <a:pt x="60543" y="58219"/>
                  <a:pt x="61283" y="57950"/>
                  <a:pt x="61888" y="57480"/>
                </a:cubicBezTo>
                <a:lnTo>
                  <a:pt x="70492" y="67361"/>
                </a:lnTo>
                <a:cubicBezTo>
                  <a:pt x="67467" y="69713"/>
                  <a:pt x="66996" y="74083"/>
                  <a:pt x="69282" y="77175"/>
                </a:cubicBezTo>
                <a:cubicBezTo>
                  <a:pt x="70672" y="78963"/>
                  <a:pt x="72767" y="79905"/>
                  <a:pt x="74887" y="79905"/>
                </a:cubicBezTo>
                <a:cubicBezTo>
                  <a:pt x="76353" y="79905"/>
                  <a:pt x="77831" y="79454"/>
                  <a:pt x="79096" y="78519"/>
                </a:cubicBezTo>
                <a:cubicBezTo>
                  <a:pt x="82188" y="76301"/>
                  <a:pt x="82927" y="71932"/>
                  <a:pt x="80709" y="68772"/>
                </a:cubicBezTo>
                <a:cubicBezTo>
                  <a:pt x="79330" y="66808"/>
                  <a:pt x="77145" y="65753"/>
                  <a:pt x="74931" y="65753"/>
                </a:cubicBezTo>
                <a:cubicBezTo>
                  <a:pt x="73583" y="65753"/>
                  <a:pt x="72224" y="66144"/>
                  <a:pt x="71029" y="66957"/>
                </a:cubicBezTo>
                <a:lnTo>
                  <a:pt x="62358" y="57076"/>
                </a:lnTo>
                <a:cubicBezTo>
                  <a:pt x="63097" y="56337"/>
                  <a:pt x="63568" y="55396"/>
                  <a:pt x="63702" y="54320"/>
                </a:cubicBezTo>
                <a:lnTo>
                  <a:pt x="81986" y="53648"/>
                </a:lnTo>
                <a:cubicBezTo>
                  <a:pt x="81986" y="53850"/>
                  <a:pt x="81986" y="54119"/>
                  <a:pt x="81986" y="54387"/>
                </a:cubicBezTo>
                <a:cubicBezTo>
                  <a:pt x="82336" y="56833"/>
                  <a:pt x="84416" y="58314"/>
                  <a:pt x="86549" y="58314"/>
                </a:cubicBezTo>
                <a:cubicBezTo>
                  <a:pt x="87700" y="58314"/>
                  <a:pt x="88865" y="57884"/>
                  <a:pt x="89784" y="56942"/>
                </a:cubicBezTo>
                <a:cubicBezTo>
                  <a:pt x="92472" y="54186"/>
                  <a:pt x="90792" y="49615"/>
                  <a:pt x="87028" y="49212"/>
                </a:cubicBezTo>
                <a:lnTo>
                  <a:pt x="87296" y="39532"/>
                </a:lnTo>
                <a:cubicBezTo>
                  <a:pt x="87599" y="39566"/>
                  <a:pt x="87885" y="39582"/>
                  <a:pt x="88162" y="39582"/>
                </a:cubicBezTo>
                <a:cubicBezTo>
                  <a:pt x="88439" y="39582"/>
                  <a:pt x="88708" y="39566"/>
                  <a:pt x="88977" y="39532"/>
                </a:cubicBezTo>
                <a:cubicBezTo>
                  <a:pt x="89313" y="39465"/>
                  <a:pt x="89649" y="39398"/>
                  <a:pt x="89918" y="39330"/>
                </a:cubicBezTo>
                <a:lnTo>
                  <a:pt x="102286" y="68033"/>
                </a:lnTo>
                <a:cubicBezTo>
                  <a:pt x="99598" y="70251"/>
                  <a:pt x="99732" y="74352"/>
                  <a:pt x="102555" y="76368"/>
                </a:cubicBezTo>
                <a:cubicBezTo>
                  <a:pt x="103482" y="77030"/>
                  <a:pt x="104531" y="77337"/>
                  <a:pt x="105563" y="77337"/>
                </a:cubicBezTo>
                <a:cubicBezTo>
                  <a:pt x="107677" y="77337"/>
                  <a:pt x="109719" y="76049"/>
                  <a:pt x="110487" y="73881"/>
                </a:cubicBezTo>
                <a:lnTo>
                  <a:pt x="117276" y="74553"/>
                </a:lnTo>
                <a:cubicBezTo>
                  <a:pt x="117075" y="75158"/>
                  <a:pt x="117075" y="75830"/>
                  <a:pt x="117142" y="76503"/>
                </a:cubicBezTo>
                <a:cubicBezTo>
                  <a:pt x="117344" y="78116"/>
                  <a:pt x="118352" y="79527"/>
                  <a:pt x="119898" y="80267"/>
                </a:cubicBezTo>
                <a:lnTo>
                  <a:pt x="116335" y="88199"/>
                </a:lnTo>
                <a:cubicBezTo>
                  <a:pt x="115955" y="88102"/>
                  <a:pt x="115593" y="88057"/>
                  <a:pt x="115251" y="88057"/>
                </a:cubicBezTo>
                <a:cubicBezTo>
                  <a:pt x="111294" y="88057"/>
                  <a:pt x="109977" y="94035"/>
                  <a:pt x="114184" y="95458"/>
                </a:cubicBezTo>
                <a:cubicBezTo>
                  <a:pt x="114653" y="95617"/>
                  <a:pt x="115101" y="95689"/>
                  <a:pt x="115523" y="95689"/>
                </a:cubicBezTo>
                <a:cubicBezTo>
                  <a:pt x="119218" y="95689"/>
                  <a:pt x="120915" y="90150"/>
                  <a:pt x="116873" y="88400"/>
                </a:cubicBezTo>
                <a:lnTo>
                  <a:pt x="120436" y="80468"/>
                </a:lnTo>
                <a:cubicBezTo>
                  <a:pt x="120978" y="80649"/>
                  <a:pt x="121525" y="80735"/>
                  <a:pt x="122061" y="80735"/>
                </a:cubicBezTo>
                <a:cubicBezTo>
                  <a:pt x="124119" y="80735"/>
                  <a:pt x="126008" y="79470"/>
                  <a:pt x="126754" y="77444"/>
                </a:cubicBezTo>
                <a:lnTo>
                  <a:pt x="145441" y="88199"/>
                </a:lnTo>
                <a:cubicBezTo>
                  <a:pt x="142736" y="92995"/>
                  <a:pt x="146330" y="98635"/>
                  <a:pt x="151491" y="98635"/>
                </a:cubicBezTo>
                <a:cubicBezTo>
                  <a:pt x="151972" y="98635"/>
                  <a:pt x="152466" y="98586"/>
                  <a:pt x="152970" y="98483"/>
                </a:cubicBezTo>
                <a:cubicBezTo>
                  <a:pt x="158885" y="97273"/>
                  <a:pt x="160700" y="89677"/>
                  <a:pt x="155928" y="85980"/>
                </a:cubicBezTo>
                <a:lnTo>
                  <a:pt x="160162" y="79527"/>
                </a:lnTo>
                <a:cubicBezTo>
                  <a:pt x="160991" y="80094"/>
                  <a:pt x="161918" y="80356"/>
                  <a:pt x="162828" y="80356"/>
                </a:cubicBezTo>
                <a:cubicBezTo>
                  <a:pt x="164944" y="80356"/>
                  <a:pt x="166972" y="78940"/>
                  <a:pt x="167489" y="76637"/>
                </a:cubicBezTo>
                <a:lnTo>
                  <a:pt x="181337" y="80468"/>
                </a:lnTo>
                <a:cubicBezTo>
                  <a:pt x="179159" y="85197"/>
                  <a:pt x="182798" y="90386"/>
                  <a:pt x="187722" y="90386"/>
                </a:cubicBezTo>
                <a:cubicBezTo>
                  <a:pt x="188118" y="90386"/>
                  <a:pt x="188522" y="90352"/>
                  <a:pt x="188932" y="90282"/>
                </a:cubicBezTo>
                <a:cubicBezTo>
                  <a:pt x="194512" y="89341"/>
                  <a:pt x="196730" y="82552"/>
                  <a:pt x="192831" y="78452"/>
                </a:cubicBezTo>
                <a:lnTo>
                  <a:pt x="203183" y="70318"/>
                </a:lnTo>
                <a:cubicBezTo>
                  <a:pt x="204490" y="72160"/>
                  <a:pt x="206637" y="73267"/>
                  <a:pt x="208929" y="73267"/>
                </a:cubicBezTo>
                <a:cubicBezTo>
                  <a:pt x="209230" y="73267"/>
                  <a:pt x="209533" y="73248"/>
                  <a:pt x="209838" y="73209"/>
                </a:cubicBezTo>
                <a:cubicBezTo>
                  <a:pt x="210779" y="73074"/>
                  <a:pt x="211720" y="72738"/>
                  <a:pt x="212594" y="72200"/>
                </a:cubicBezTo>
                <a:lnTo>
                  <a:pt x="218374" y="82888"/>
                </a:lnTo>
                <a:cubicBezTo>
                  <a:pt x="214161" y="85618"/>
                  <a:pt x="216601" y="91701"/>
                  <a:pt x="220885" y="91701"/>
                </a:cubicBezTo>
                <a:cubicBezTo>
                  <a:pt x="221454" y="91701"/>
                  <a:pt x="222054" y="91594"/>
                  <a:pt x="222677" y="91358"/>
                </a:cubicBezTo>
                <a:cubicBezTo>
                  <a:pt x="227798" y="89438"/>
                  <a:pt x="226213" y="82092"/>
                  <a:pt x="221116" y="82092"/>
                </a:cubicBezTo>
                <a:cubicBezTo>
                  <a:pt x="220861" y="82092"/>
                  <a:pt x="220596" y="82110"/>
                  <a:pt x="220324" y="82149"/>
                </a:cubicBezTo>
                <a:cubicBezTo>
                  <a:pt x="219853" y="82216"/>
                  <a:pt x="219383" y="82351"/>
                  <a:pt x="218912" y="82552"/>
                </a:cubicBezTo>
                <a:lnTo>
                  <a:pt x="213131" y="71864"/>
                </a:lnTo>
                <a:cubicBezTo>
                  <a:pt x="216089" y="69646"/>
                  <a:pt x="216828" y="65479"/>
                  <a:pt x="214812" y="62319"/>
                </a:cubicBezTo>
                <a:lnTo>
                  <a:pt x="240960" y="47531"/>
                </a:lnTo>
                <a:cubicBezTo>
                  <a:pt x="242347" y="51556"/>
                  <a:pt x="246083" y="53914"/>
                  <a:pt x="249953" y="53914"/>
                </a:cubicBezTo>
                <a:cubicBezTo>
                  <a:pt x="251900" y="53914"/>
                  <a:pt x="253882" y="53317"/>
                  <a:pt x="255614" y="52035"/>
                </a:cubicBezTo>
                <a:lnTo>
                  <a:pt x="265966" y="67495"/>
                </a:lnTo>
                <a:cubicBezTo>
                  <a:pt x="262807" y="69041"/>
                  <a:pt x="261933" y="73142"/>
                  <a:pt x="264084" y="75898"/>
                </a:cubicBezTo>
                <a:cubicBezTo>
                  <a:pt x="265166" y="77284"/>
                  <a:pt x="266758" y="77973"/>
                  <a:pt x="268365" y="77973"/>
                </a:cubicBezTo>
                <a:cubicBezTo>
                  <a:pt x="269952" y="77973"/>
                  <a:pt x="271552" y="77301"/>
                  <a:pt x="272688" y="75965"/>
                </a:cubicBezTo>
                <a:lnTo>
                  <a:pt x="278872" y="82888"/>
                </a:lnTo>
                <a:cubicBezTo>
                  <a:pt x="278267" y="83561"/>
                  <a:pt x="277998" y="84434"/>
                  <a:pt x="278065" y="85375"/>
                </a:cubicBezTo>
                <a:cubicBezTo>
                  <a:pt x="278313" y="87028"/>
                  <a:pt x="279704" y="87995"/>
                  <a:pt x="281114" y="87995"/>
                </a:cubicBezTo>
                <a:cubicBezTo>
                  <a:pt x="281998" y="87995"/>
                  <a:pt x="282889" y="87616"/>
                  <a:pt x="283510" y="86787"/>
                </a:cubicBezTo>
                <a:cubicBezTo>
                  <a:pt x="285104" y="84747"/>
                  <a:pt x="283554" y="81921"/>
                  <a:pt x="281096" y="81921"/>
                </a:cubicBezTo>
                <a:cubicBezTo>
                  <a:pt x="280963" y="81921"/>
                  <a:pt x="280826" y="81930"/>
                  <a:pt x="280687" y="81947"/>
                </a:cubicBezTo>
                <a:cubicBezTo>
                  <a:pt x="280216" y="82014"/>
                  <a:pt x="279746" y="82216"/>
                  <a:pt x="279343" y="82485"/>
                </a:cubicBezTo>
                <a:lnTo>
                  <a:pt x="273024" y="75494"/>
                </a:lnTo>
                <a:cubicBezTo>
                  <a:pt x="274368" y="73478"/>
                  <a:pt x="274234" y="70856"/>
                  <a:pt x="272688" y="68974"/>
                </a:cubicBezTo>
                <a:lnTo>
                  <a:pt x="279679" y="64201"/>
                </a:lnTo>
                <a:cubicBezTo>
                  <a:pt x="280351" y="65042"/>
                  <a:pt x="281190" y="65395"/>
                  <a:pt x="282008" y="65395"/>
                </a:cubicBezTo>
                <a:cubicBezTo>
                  <a:pt x="284131" y="65395"/>
                  <a:pt x="286109" y="63017"/>
                  <a:pt x="284653" y="60639"/>
                </a:cubicBezTo>
                <a:cubicBezTo>
                  <a:pt x="284007" y="59639"/>
                  <a:pt x="283084" y="59220"/>
                  <a:pt x="282169" y="59220"/>
                </a:cubicBezTo>
                <a:cubicBezTo>
                  <a:pt x="280132" y="59220"/>
                  <a:pt x="278136" y="61298"/>
                  <a:pt x="279343" y="63664"/>
                </a:cubicBezTo>
                <a:lnTo>
                  <a:pt x="272285" y="68503"/>
                </a:lnTo>
                <a:cubicBezTo>
                  <a:pt x="271201" y="67467"/>
                  <a:pt x="269788" y="66926"/>
                  <a:pt x="268346" y="66926"/>
                </a:cubicBezTo>
                <a:cubicBezTo>
                  <a:pt x="267729" y="66926"/>
                  <a:pt x="267107" y="67025"/>
                  <a:pt x="266504" y="67226"/>
                </a:cubicBezTo>
                <a:lnTo>
                  <a:pt x="256085" y="51699"/>
                </a:lnTo>
                <a:cubicBezTo>
                  <a:pt x="261664" y="46993"/>
                  <a:pt x="260118" y="38120"/>
                  <a:pt x="253396" y="35499"/>
                </a:cubicBezTo>
                <a:cubicBezTo>
                  <a:pt x="252239" y="35052"/>
                  <a:pt x="251075" y="34846"/>
                  <a:pt x="249944" y="34846"/>
                </a:cubicBezTo>
                <a:cubicBezTo>
                  <a:pt x="244434" y="34846"/>
                  <a:pt x="239709" y="39749"/>
                  <a:pt x="240490" y="45716"/>
                </a:cubicBezTo>
                <a:cubicBezTo>
                  <a:pt x="240557" y="46119"/>
                  <a:pt x="240691" y="46523"/>
                  <a:pt x="240759" y="46926"/>
                </a:cubicBezTo>
                <a:lnTo>
                  <a:pt x="214409" y="61849"/>
                </a:lnTo>
                <a:cubicBezTo>
                  <a:pt x="213088" y="60126"/>
                  <a:pt x="211081" y="59140"/>
                  <a:pt x="208974" y="59140"/>
                </a:cubicBezTo>
                <a:cubicBezTo>
                  <a:pt x="208614" y="59140"/>
                  <a:pt x="208251" y="59168"/>
                  <a:pt x="207888" y="59227"/>
                </a:cubicBezTo>
                <a:cubicBezTo>
                  <a:pt x="206342" y="59429"/>
                  <a:pt x="204931" y="60168"/>
                  <a:pt x="203788" y="61311"/>
                </a:cubicBezTo>
                <a:lnTo>
                  <a:pt x="180933" y="46052"/>
                </a:lnTo>
                <a:cubicBezTo>
                  <a:pt x="181605" y="42960"/>
                  <a:pt x="179723" y="40003"/>
                  <a:pt x="176698" y="39263"/>
                </a:cubicBezTo>
                <a:cubicBezTo>
                  <a:pt x="176242" y="39151"/>
                  <a:pt x="175785" y="39098"/>
                  <a:pt x="175335" y="39098"/>
                </a:cubicBezTo>
                <a:cubicBezTo>
                  <a:pt x="172810" y="39098"/>
                  <a:pt x="170527" y="40785"/>
                  <a:pt x="169842" y="43296"/>
                </a:cubicBezTo>
                <a:cubicBezTo>
                  <a:pt x="169035" y="46321"/>
                  <a:pt x="170716" y="49413"/>
                  <a:pt x="173674" y="50287"/>
                </a:cubicBezTo>
                <a:cubicBezTo>
                  <a:pt x="174217" y="50448"/>
                  <a:pt x="174768" y="50524"/>
                  <a:pt x="175311" y="50524"/>
                </a:cubicBezTo>
                <a:cubicBezTo>
                  <a:pt x="177720" y="50524"/>
                  <a:pt x="179976" y="49016"/>
                  <a:pt x="180799" y="46657"/>
                </a:cubicBezTo>
                <a:lnTo>
                  <a:pt x="203385" y="61782"/>
                </a:lnTo>
                <a:cubicBezTo>
                  <a:pt x="202175" y="63260"/>
                  <a:pt x="201637" y="65210"/>
                  <a:pt x="201906" y="67159"/>
                </a:cubicBezTo>
                <a:cubicBezTo>
                  <a:pt x="201973" y="68100"/>
                  <a:pt x="202309" y="68974"/>
                  <a:pt x="202780" y="69781"/>
                </a:cubicBezTo>
                <a:lnTo>
                  <a:pt x="192428" y="78049"/>
                </a:lnTo>
                <a:cubicBezTo>
                  <a:pt x="191046" y="76856"/>
                  <a:pt x="189369" y="76287"/>
                  <a:pt x="187719" y="76287"/>
                </a:cubicBezTo>
                <a:cubicBezTo>
                  <a:pt x="185275" y="76287"/>
                  <a:pt x="182889" y="77536"/>
                  <a:pt x="181605" y="79863"/>
                </a:cubicBezTo>
                <a:lnTo>
                  <a:pt x="167557" y="76032"/>
                </a:lnTo>
                <a:cubicBezTo>
                  <a:pt x="167557" y="75696"/>
                  <a:pt x="167557" y="75293"/>
                  <a:pt x="167557" y="74956"/>
                </a:cubicBezTo>
                <a:cubicBezTo>
                  <a:pt x="167422" y="74150"/>
                  <a:pt x="167086" y="73410"/>
                  <a:pt x="166615" y="72738"/>
                </a:cubicBezTo>
                <a:lnTo>
                  <a:pt x="180395" y="63260"/>
                </a:lnTo>
                <a:cubicBezTo>
                  <a:pt x="181318" y="65203"/>
                  <a:pt x="182951" y="66031"/>
                  <a:pt x="184581" y="66031"/>
                </a:cubicBezTo>
                <a:cubicBezTo>
                  <a:pt x="187465" y="66031"/>
                  <a:pt x="190342" y="63439"/>
                  <a:pt x="189268" y="59832"/>
                </a:cubicBezTo>
                <a:cubicBezTo>
                  <a:pt x="188565" y="57468"/>
                  <a:pt x="186683" y="56412"/>
                  <a:pt x="184792" y="56412"/>
                </a:cubicBezTo>
                <a:cubicBezTo>
                  <a:pt x="182167" y="56412"/>
                  <a:pt x="179523" y="58449"/>
                  <a:pt x="179992" y="61849"/>
                </a:cubicBezTo>
                <a:cubicBezTo>
                  <a:pt x="179992" y="62185"/>
                  <a:pt x="180059" y="62454"/>
                  <a:pt x="180194" y="62723"/>
                </a:cubicBezTo>
                <a:lnTo>
                  <a:pt x="166212" y="72268"/>
                </a:lnTo>
                <a:cubicBezTo>
                  <a:pt x="165263" y="71318"/>
                  <a:pt x="164013" y="70820"/>
                  <a:pt x="162767" y="70820"/>
                </a:cubicBezTo>
                <a:cubicBezTo>
                  <a:pt x="161806" y="70820"/>
                  <a:pt x="160847" y="71116"/>
                  <a:pt x="160028" y="71730"/>
                </a:cubicBezTo>
                <a:lnTo>
                  <a:pt x="150953" y="62319"/>
                </a:lnTo>
                <a:cubicBezTo>
                  <a:pt x="154760" y="57922"/>
                  <a:pt x="151645" y="51216"/>
                  <a:pt x="145989" y="51216"/>
                </a:cubicBezTo>
                <a:cubicBezTo>
                  <a:pt x="145853" y="51216"/>
                  <a:pt x="145715" y="51220"/>
                  <a:pt x="145576" y="51228"/>
                </a:cubicBezTo>
                <a:lnTo>
                  <a:pt x="144030" y="40473"/>
                </a:lnTo>
                <a:lnTo>
                  <a:pt x="144299" y="40473"/>
                </a:lnTo>
                <a:cubicBezTo>
                  <a:pt x="146853" y="40204"/>
                  <a:pt x="148735" y="38053"/>
                  <a:pt x="148668" y="35499"/>
                </a:cubicBezTo>
                <a:cubicBezTo>
                  <a:pt x="148533" y="32945"/>
                  <a:pt x="146450" y="30995"/>
                  <a:pt x="143895" y="30995"/>
                </a:cubicBezTo>
                <a:cubicBezTo>
                  <a:pt x="137913" y="30995"/>
                  <a:pt x="137375" y="39935"/>
                  <a:pt x="143492" y="40473"/>
                </a:cubicBezTo>
                <a:lnTo>
                  <a:pt x="144971" y="51295"/>
                </a:lnTo>
                <a:cubicBezTo>
                  <a:pt x="141341" y="51833"/>
                  <a:pt x="138787" y="55194"/>
                  <a:pt x="139324" y="58824"/>
                </a:cubicBezTo>
                <a:cubicBezTo>
                  <a:pt x="139813" y="62183"/>
                  <a:pt x="142632" y="64543"/>
                  <a:pt x="145866" y="64543"/>
                </a:cubicBezTo>
                <a:cubicBezTo>
                  <a:pt x="146192" y="64543"/>
                  <a:pt x="146521" y="64519"/>
                  <a:pt x="146853" y="64470"/>
                </a:cubicBezTo>
                <a:cubicBezTo>
                  <a:pt x="148265" y="64336"/>
                  <a:pt x="149542" y="63664"/>
                  <a:pt x="150550" y="62723"/>
                </a:cubicBezTo>
                <a:lnTo>
                  <a:pt x="159557" y="72133"/>
                </a:lnTo>
                <a:cubicBezTo>
                  <a:pt x="157541" y="74015"/>
                  <a:pt x="157608" y="77309"/>
                  <a:pt x="159692" y="79124"/>
                </a:cubicBezTo>
                <a:lnTo>
                  <a:pt x="155390" y="85644"/>
                </a:lnTo>
                <a:cubicBezTo>
                  <a:pt x="154193" y="84847"/>
                  <a:pt x="152849" y="84465"/>
                  <a:pt x="151521" y="84465"/>
                </a:cubicBezTo>
                <a:cubicBezTo>
                  <a:pt x="149268" y="84465"/>
                  <a:pt x="147064" y="85564"/>
                  <a:pt x="145710" y="87594"/>
                </a:cubicBezTo>
                <a:lnTo>
                  <a:pt x="126889" y="76839"/>
                </a:lnTo>
                <a:cubicBezTo>
                  <a:pt x="126956" y="76234"/>
                  <a:pt x="127023" y="75696"/>
                  <a:pt x="126956" y="75158"/>
                </a:cubicBezTo>
                <a:cubicBezTo>
                  <a:pt x="126584" y="72370"/>
                  <a:pt x="124300" y="70857"/>
                  <a:pt x="122015" y="70857"/>
                </a:cubicBezTo>
                <a:cubicBezTo>
                  <a:pt x="120168" y="70857"/>
                  <a:pt x="118319" y="71845"/>
                  <a:pt x="117478" y="73948"/>
                </a:cubicBezTo>
                <a:lnTo>
                  <a:pt x="110622" y="73276"/>
                </a:lnTo>
                <a:cubicBezTo>
                  <a:pt x="110756" y="72671"/>
                  <a:pt x="110823" y="71999"/>
                  <a:pt x="110756" y="71394"/>
                </a:cubicBezTo>
                <a:cubicBezTo>
                  <a:pt x="110387" y="68813"/>
                  <a:pt x="108109" y="66906"/>
                  <a:pt x="105563" y="66906"/>
                </a:cubicBezTo>
                <a:cubicBezTo>
                  <a:pt x="105324" y="66906"/>
                  <a:pt x="105083" y="66923"/>
                  <a:pt x="104841" y="66957"/>
                </a:cubicBezTo>
                <a:cubicBezTo>
                  <a:pt x="104101" y="67025"/>
                  <a:pt x="103362" y="67294"/>
                  <a:pt x="102757" y="67697"/>
                </a:cubicBezTo>
                <a:lnTo>
                  <a:pt x="90456" y="39129"/>
                </a:lnTo>
                <a:cubicBezTo>
                  <a:pt x="96734" y="36513"/>
                  <a:pt x="94677" y="27344"/>
                  <a:pt x="88185" y="27344"/>
                </a:cubicBezTo>
                <a:cubicBezTo>
                  <a:pt x="88005" y="27344"/>
                  <a:pt x="87820" y="27351"/>
                  <a:pt x="87633" y="27365"/>
                </a:cubicBezTo>
                <a:cubicBezTo>
                  <a:pt x="80709" y="27903"/>
                  <a:pt x="79902" y="37784"/>
                  <a:pt x="86692" y="39398"/>
                </a:cubicBezTo>
                <a:lnTo>
                  <a:pt x="86423" y="49144"/>
                </a:lnTo>
                <a:cubicBezTo>
                  <a:pt x="86221" y="49144"/>
                  <a:pt x="86019" y="49144"/>
                  <a:pt x="85885" y="49212"/>
                </a:cubicBezTo>
                <a:cubicBezTo>
                  <a:pt x="83868" y="49480"/>
                  <a:pt x="82255" y="51026"/>
                  <a:pt x="81986" y="53043"/>
                </a:cubicBezTo>
                <a:lnTo>
                  <a:pt x="63568" y="53715"/>
                </a:lnTo>
                <a:lnTo>
                  <a:pt x="63568" y="53446"/>
                </a:lnTo>
                <a:cubicBezTo>
                  <a:pt x="63245" y="51247"/>
                  <a:pt x="61364" y="49607"/>
                  <a:pt x="59186" y="49607"/>
                </a:cubicBezTo>
                <a:cubicBezTo>
                  <a:pt x="59101" y="49607"/>
                  <a:pt x="59016" y="49610"/>
                  <a:pt x="58930" y="49615"/>
                </a:cubicBezTo>
                <a:lnTo>
                  <a:pt x="56308" y="34759"/>
                </a:lnTo>
                <a:cubicBezTo>
                  <a:pt x="60005" y="34222"/>
                  <a:pt x="62627" y="30928"/>
                  <a:pt x="62358" y="27231"/>
                </a:cubicBezTo>
                <a:cubicBezTo>
                  <a:pt x="62030" y="23553"/>
                  <a:pt x="59006" y="20773"/>
                  <a:pt x="55356" y="20773"/>
                </a:cubicBezTo>
                <a:cubicBezTo>
                  <a:pt x="55270" y="20773"/>
                  <a:pt x="55185" y="20775"/>
                  <a:pt x="55098" y="20778"/>
                </a:cubicBezTo>
                <a:lnTo>
                  <a:pt x="55905" y="10225"/>
                </a:lnTo>
                <a:lnTo>
                  <a:pt x="56107" y="10225"/>
                </a:lnTo>
                <a:cubicBezTo>
                  <a:pt x="58863" y="9821"/>
                  <a:pt x="60812" y="7401"/>
                  <a:pt x="60543" y="4645"/>
                </a:cubicBezTo>
                <a:cubicBezTo>
                  <a:pt x="60348" y="1976"/>
                  <a:pt x="58072" y="1"/>
                  <a:pt x="5542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56;p8"/>
          <p:cNvSpPr/>
          <p:nvPr/>
        </p:nvSpPr>
        <p:spPr>
          <a:xfrm>
            <a:off x="-470350" y="4001957"/>
            <a:ext cx="3689376" cy="1271911"/>
          </a:xfrm>
          <a:custGeom>
            <a:avLst/>
            <a:gdLst/>
            <a:ahLst/>
            <a:cxnLst/>
            <a:rect l="l" t="t" r="r" b="b"/>
            <a:pathLst>
              <a:path w="286109" h="98636" extrusionOk="0">
                <a:moveTo>
                  <a:pt x="55426" y="1"/>
                </a:moveTo>
                <a:cubicBezTo>
                  <a:pt x="55339" y="1"/>
                  <a:pt x="55253" y="3"/>
                  <a:pt x="55166" y="7"/>
                </a:cubicBezTo>
                <a:cubicBezTo>
                  <a:pt x="48713" y="343"/>
                  <a:pt x="48645" y="10023"/>
                  <a:pt x="55300" y="10225"/>
                </a:cubicBezTo>
                <a:lnTo>
                  <a:pt x="54561" y="20845"/>
                </a:lnTo>
                <a:lnTo>
                  <a:pt x="54359" y="20845"/>
                </a:lnTo>
                <a:cubicBezTo>
                  <a:pt x="50595" y="21316"/>
                  <a:pt x="47906" y="24744"/>
                  <a:pt x="48242" y="28508"/>
                </a:cubicBezTo>
                <a:cubicBezTo>
                  <a:pt x="48627" y="32106"/>
                  <a:pt x="51654" y="34844"/>
                  <a:pt x="55208" y="34844"/>
                </a:cubicBezTo>
                <a:cubicBezTo>
                  <a:pt x="55372" y="34844"/>
                  <a:pt x="55537" y="34839"/>
                  <a:pt x="55703" y="34827"/>
                </a:cubicBezTo>
                <a:lnTo>
                  <a:pt x="58325" y="49749"/>
                </a:lnTo>
                <a:cubicBezTo>
                  <a:pt x="56107" y="50153"/>
                  <a:pt x="54561" y="52304"/>
                  <a:pt x="54897" y="54589"/>
                </a:cubicBezTo>
                <a:cubicBezTo>
                  <a:pt x="54964" y="54992"/>
                  <a:pt x="55031" y="55329"/>
                  <a:pt x="55166" y="55665"/>
                </a:cubicBezTo>
                <a:lnTo>
                  <a:pt x="45486" y="59765"/>
                </a:lnTo>
                <a:cubicBezTo>
                  <a:pt x="44175" y="57440"/>
                  <a:pt x="41753" y="56067"/>
                  <a:pt x="39159" y="56067"/>
                </a:cubicBezTo>
                <a:cubicBezTo>
                  <a:pt x="38828" y="56067"/>
                  <a:pt x="38494" y="56089"/>
                  <a:pt x="38159" y="56135"/>
                </a:cubicBezTo>
                <a:cubicBezTo>
                  <a:pt x="37420" y="56270"/>
                  <a:pt x="36613" y="56471"/>
                  <a:pt x="35941" y="56807"/>
                </a:cubicBezTo>
                <a:lnTo>
                  <a:pt x="23707" y="36104"/>
                </a:lnTo>
                <a:cubicBezTo>
                  <a:pt x="27001" y="33818"/>
                  <a:pt x="26597" y="28777"/>
                  <a:pt x="22900" y="27097"/>
                </a:cubicBezTo>
                <a:cubicBezTo>
                  <a:pt x="22205" y="26793"/>
                  <a:pt x="21498" y="26654"/>
                  <a:pt x="20812" y="26654"/>
                </a:cubicBezTo>
                <a:cubicBezTo>
                  <a:pt x="17848" y="26654"/>
                  <a:pt x="15271" y="29254"/>
                  <a:pt x="15708" y="32474"/>
                </a:cubicBezTo>
                <a:cubicBezTo>
                  <a:pt x="15775" y="33348"/>
                  <a:pt x="16111" y="34155"/>
                  <a:pt x="16649" y="34827"/>
                </a:cubicBezTo>
                <a:lnTo>
                  <a:pt x="8179" y="40742"/>
                </a:lnTo>
                <a:cubicBezTo>
                  <a:pt x="7308" y="39708"/>
                  <a:pt x="6256" y="39276"/>
                  <a:pt x="5240" y="39276"/>
                </a:cubicBezTo>
                <a:cubicBezTo>
                  <a:pt x="2490" y="39276"/>
                  <a:pt x="1" y="42436"/>
                  <a:pt x="2062" y="45380"/>
                </a:cubicBezTo>
                <a:cubicBezTo>
                  <a:pt x="2876" y="46551"/>
                  <a:pt x="3989" y="47042"/>
                  <a:pt x="5089" y="47042"/>
                </a:cubicBezTo>
                <a:cubicBezTo>
                  <a:pt x="7714" y="47042"/>
                  <a:pt x="10268" y="44244"/>
                  <a:pt x="8515" y="41213"/>
                </a:cubicBezTo>
                <a:lnTo>
                  <a:pt x="16985" y="35297"/>
                </a:lnTo>
                <a:cubicBezTo>
                  <a:pt x="17983" y="36353"/>
                  <a:pt x="19390" y="36949"/>
                  <a:pt x="20849" y="36949"/>
                </a:cubicBezTo>
                <a:cubicBezTo>
                  <a:pt x="21062" y="36949"/>
                  <a:pt x="21275" y="36936"/>
                  <a:pt x="21489" y="36910"/>
                </a:cubicBezTo>
                <a:cubicBezTo>
                  <a:pt x="22026" y="36776"/>
                  <a:pt x="22631" y="36642"/>
                  <a:pt x="23169" y="36373"/>
                </a:cubicBezTo>
                <a:lnTo>
                  <a:pt x="35403" y="57143"/>
                </a:lnTo>
                <a:cubicBezTo>
                  <a:pt x="31908" y="59227"/>
                  <a:pt x="30832" y="63798"/>
                  <a:pt x="33050" y="67226"/>
                </a:cubicBezTo>
                <a:lnTo>
                  <a:pt x="22497" y="75629"/>
                </a:lnTo>
                <a:cubicBezTo>
                  <a:pt x="21572" y="74125"/>
                  <a:pt x="19962" y="73329"/>
                  <a:pt x="18338" y="73329"/>
                </a:cubicBezTo>
                <a:cubicBezTo>
                  <a:pt x="17130" y="73329"/>
                  <a:pt x="15915" y="73770"/>
                  <a:pt x="14968" y="74688"/>
                </a:cubicBezTo>
                <a:cubicBezTo>
                  <a:pt x="12683" y="76771"/>
                  <a:pt x="12885" y="80468"/>
                  <a:pt x="15372" y="82283"/>
                </a:cubicBezTo>
                <a:lnTo>
                  <a:pt x="10734" y="86989"/>
                </a:lnTo>
                <a:cubicBezTo>
                  <a:pt x="10599" y="86955"/>
                  <a:pt x="10448" y="86938"/>
                  <a:pt x="10297" y="86938"/>
                </a:cubicBezTo>
                <a:cubicBezTo>
                  <a:pt x="10145" y="86938"/>
                  <a:pt x="9994" y="86955"/>
                  <a:pt x="9860" y="86989"/>
                </a:cubicBezTo>
                <a:lnTo>
                  <a:pt x="9860" y="86921"/>
                </a:lnTo>
                <a:cubicBezTo>
                  <a:pt x="7574" y="87190"/>
                  <a:pt x="6768" y="90081"/>
                  <a:pt x="8582" y="91492"/>
                </a:cubicBezTo>
                <a:cubicBezTo>
                  <a:pt x="9051" y="91839"/>
                  <a:pt x="9569" y="91994"/>
                  <a:pt x="10073" y="91994"/>
                </a:cubicBezTo>
                <a:cubicBezTo>
                  <a:pt x="11524" y="91994"/>
                  <a:pt x="12865" y="90718"/>
                  <a:pt x="12616" y="89072"/>
                </a:cubicBezTo>
                <a:cubicBezTo>
                  <a:pt x="12481" y="88266"/>
                  <a:pt x="12011" y="87594"/>
                  <a:pt x="11338" y="87190"/>
                </a:cubicBezTo>
                <a:lnTo>
                  <a:pt x="15842" y="82619"/>
                </a:lnTo>
                <a:cubicBezTo>
                  <a:pt x="16595" y="83050"/>
                  <a:pt x="17434" y="83265"/>
                  <a:pt x="18290" y="83265"/>
                </a:cubicBezTo>
                <a:cubicBezTo>
                  <a:pt x="18504" y="83265"/>
                  <a:pt x="18719" y="83251"/>
                  <a:pt x="18934" y="83224"/>
                </a:cubicBezTo>
                <a:cubicBezTo>
                  <a:pt x="19674" y="83090"/>
                  <a:pt x="20413" y="82821"/>
                  <a:pt x="21018" y="82418"/>
                </a:cubicBezTo>
                <a:lnTo>
                  <a:pt x="25186" y="87123"/>
                </a:lnTo>
                <a:cubicBezTo>
                  <a:pt x="23918" y="88887"/>
                  <a:pt x="25362" y="91102"/>
                  <a:pt x="27182" y="91102"/>
                </a:cubicBezTo>
                <a:cubicBezTo>
                  <a:pt x="27582" y="91102"/>
                  <a:pt x="28001" y="90995"/>
                  <a:pt x="28412" y="90753"/>
                </a:cubicBezTo>
                <a:cubicBezTo>
                  <a:pt x="30658" y="89406"/>
                  <a:pt x="29658" y="86159"/>
                  <a:pt x="27223" y="86159"/>
                </a:cubicBezTo>
                <a:cubicBezTo>
                  <a:pt x="27108" y="86159"/>
                  <a:pt x="26988" y="86167"/>
                  <a:pt x="26866" y="86182"/>
                </a:cubicBezTo>
                <a:cubicBezTo>
                  <a:pt x="26463" y="86249"/>
                  <a:pt x="25992" y="86384"/>
                  <a:pt x="25656" y="86720"/>
                </a:cubicBezTo>
                <a:lnTo>
                  <a:pt x="21556" y="82082"/>
                </a:lnTo>
                <a:cubicBezTo>
                  <a:pt x="22833" y="80939"/>
                  <a:pt x="23438" y="79258"/>
                  <a:pt x="23236" y="77645"/>
                </a:cubicBezTo>
                <a:cubicBezTo>
                  <a:pt x="23169" y="77107"/>
                  <a:pt x="23035" y="76637"/>
                  <a:pt x="22833" y="76234"/>
                </a:cubicBezTo>
                <a:lnTo>
                  <a:pt x="33386" y="67764"/>
                </a:lnTo>
                <a:cubicBezTo>
                  <a:pt x="34804" y="69536"/>
                  <a:pt x="36947" y="70581"/>
                  <a:pt x="39179" y="70581"/>
                </a:cubicBezTo>
                <a:cubicBezTo>
                  <a:pt x="39488" y="70581"/>
                  <a:pt x="39798" y="70561"/>
                  <a:pt x="40108" y="70520"/>
                </a:cubicBezTo>
                <a:cubicBezTo>
                  <a:pt x="45015" y="69915"/>
                  <a:pt x="47839" y="64672"/>
                  <a:pt x="45755" y="60303"/>
                </a:cubicBezTo>
                <a:lnTo>
                  <a:pt x="55434" y="56270"/>
                </a:lnTo>
                <a:cubicBezTo>
                  <a:pt x="56219" y="57598"/>
                  <a:pt x="57709" y="58384"/>
                  <a:pt x="59271" y="58384"/>
                </a:cubicBezTo>
                <a:cubicBezTo>
                  <a:pt x="59448" y="58384"/>
                  <a:pt x="59626" y="58374"/>
                  <a:pt x="59804" y="58353"/>
                </a:cubicBezTo>
                <a:cubicBezTo>
                  <a:pt x="60543" y="58219"/>
                  <a:pt x="61283" y="57950"/>
                  <a:pt x="61888" y="57480"/>
                </a:cubicBezTo>
                <a:lnTo>
                  <a:pt x="70492" y="67361"/>
                </a:lnTo>
                <a:cubicBezTo>
                  <a:pt x="67467" y="69713"/>
                  <a:pt x="66996" y="74083"/>
                  <a:pt x="69282" y="77175"/>
                </a:cubicBezTo>
                <a:cubicBezTo>
                  <a:pt x="70672" y="78963"/>
                  <a:pt x="72767" y="79905"/>
                  <a:pt x="74887" y="79905"/>
                </a:cubicBezTo>
                <a:cubicBezTo>
                  <a:pt x="76353" y="79905"/>
                  <a:pt x="77831" y="79454"/>
                  <a:pt x="79096" y="78519"/>
                </a:cubicBezTo>
                <a:cubicBezTo>
                  <a:pt x="82188" y="76301"/>
                  <a:pt x="82927" y="71932"/>
                  <a:pt x="80709" y="68772"/>
                </a:cubicBezTo>
                <a:cubicBezTo>
                  <a:pt x="79330" y="66808"/>
                  <a:pt x="77145" y="65753"/>
                  <a:pt x="74931" y="65753"/>
                </a:cubicBezTo>
                <a:cubicBezTo>
                  <a:pt x="73583" y="65753"/>
                  <a:pt x="72224" y="66144"/>
                  <a:pt x="71029" y="66957"/>
                </a:cubicBezTo>
                <a:lnTo>
                  <a:pt x="62358" y="57076"/>
                </a:lnTo>
                <a:cubicBezTo>
                  <a:pt x="63097" y="56337"/>
                  <a:pt x="63568" y="55396"/>
                  <a:pt x="63702" y="54320"/>
                </a:cubicBezTo>
                <a:lnTo>
                  <a:pt x="81986" y="53648"/>
                </a:lnTo>
                <a:cubicBezTo>
                  <a:pt x="81986" y="53850"/>
                  <a:pt x="81986" y="54119"/>
                  <a:pt x="81986" y="54387"/>
                </a:cubicBezTo>
                <a:cubicBezTo>
                  <a:pt x="82336" y="56833"/>
                  <a:pt x="84416" y="58314"/>
                  <a:pt x="86549" y="58314"/>
                </a:cubicBezTo>
                <a:cubicBezTo>
                  <a:pt x="87700" y="58314"/>
                  <a:pt x="88865" y="57884"/>
                  <a:pt x="89784" y="56942"/>
                </a:cubicBezTo>
                <a:cubicBezTo>
                  <a:pt x="92472" y="54186"/>
                  <a:pt x="90792" y="49615"/>
                  <a:pt x="87028" y="49212"/>
                </a:cubicBezTo>
                <a:lnTo>
                  <a:pt x="87296" y="39532"/>
                </a:lnTo>
                <a:cubicBezTo>
                  <a:pt x="87599" y="39566"/>
                  <a:pt x="87885" y="39582"/>
                  <a:pt x="88162" y="39582"/>
                </a:cubicBezTo>
                <a:cubicBezTo>
                  <a:pt x="88439" y="39582"/>
                  <a:pt x="88708" y="39566"/>
                  <a:pt x="88977" y="39532"/>
                </a:cubicBezTo>
                <a:cubicBezTo>
                  <a:pt x="89313" y="39465"/>
                  <a:pt x="89649" y="39398"/>
                  <a:pt x="89918" y="39330"/>
                </a:cubicBezTo>
                <a:lnTo>
                  <a:pt x="102286" y="68033"/>
                </a:lnTo>
                <a:cubicBezTo>
                  <a:pt x="99598" y="70251"/>
                  <a:pt x="99732" y="74352"/>
                  <a:pt x="102555" y="76368"/>
                </a:cubicBezTo>
                <a:cubicBezTo>
                  <a:pt x="103482" y="77030"/>
                  <a:pt x="104531" y="77337"/>
                  <a:pt x="105563" y="77337"/>
                </a:cubicBezTo>
                <a:cubicBezTo>
                  <a:pt x="107677" y="77337"/>
                  <a:pt x="109719" y="76049"/>
                  <a:pt x="110487" y="73881"/>
                </a:cubicBezTo>
                <a:lnTo>
                  <a:pt x="117276" y="74553"/>
                </a:lnTo>
                <a:cubicBezTo>
                  <a:pt x="117075" y="75158"/>
                  <a:pt x="117075" y="75830"/>
                  <a:pt x="117142" y="76503"/>
                </a:cubicBezTo>
                <a:cubicBezTo>
                  <a:pt x="117344" y="78116"/>
                  <a:pt x="118352" y="79527"/>
                  <a:pt x="119898" y="80267"/>
                </a:cubicBezTo>
                <a:lnTo>
                  <a:pt x="116335" y="88199"/>
                </a:lnTo>
                <a:cubicBezTo>
                  <a:pt x="115955" y="88102"/>
                  <a:pt x="115593" y="88057"/>
                  <a:pt x="115251" y="88057"/>
                </a:cubicBezTo>
                <a:cubicBezTo>
                  <a:pt x="111294" y="88057"/>
                  <a:pt x="109977" y="94035"/>
                  <a:pt x="114184" y="95458"/>
                </a:cubicBezTo>
                <a:cubicBezTo>
                  <a:pt x="114653" y="95617"/>
                  <a:pt x="115101" y="95689"/>
                  <a:pt x="115523" y="95689"/>
                </a:cubicBezTo>
                <a:cubicBezTo>
                  <a:pt x="119218" y="95689"/>
                  <a:pt x="120915" y="90150"/>
                  <a:pt x="116873" y="88400"/>
                </a:cubicBezTo>
                <a:lnTo>
                  <a:pt x="120436" y="80468"/>
                </a:lnTo>
                <a:cubicBezTo>
                  <a:pt x="120978" y="80649"/>
                  <a:pt x="121525" y="80735"/>
                  <a:pt x="122061" y="80735"/>
                </a:cubicBezTo>
                <a:cubicBezTo>
                  <a:pt x="124119" y="80735"/>
                  <a:pt x="126008" y="79470"/>
                  <a:pt x="126754" y="77444"/>
                </a:cubicBezTo>
                <a:lnTo>
                  <a:pt x="145441" y="88199"/>
                </a:lnTo>
                <a:cubicBezTo>
                  <a:pt x="142736" y="92995"/>
                  <a:pt x="146330" y="98635"/>
                  <a:pt x="151491" y="98635"/>
                </a:cubicBezTo>
                <a:cubicBezTo>
                  <a:pt x="151972" y="98635"/>
                  <a:pt x="152466" y="98586"/>
                  <a:pt x="152970" y="98483"/>
                </a:cubicBezTo>
                <a:cubicBezTo>
                  <a:pt x="158885" y="97273"/>
                  <a:pt x="160700" y="89677"/>
                  <a:pt x="155928" y="85980"/>
                </a:cubicBezTo>
                <a:lnTo>
                  <a:pt x="160162" y="79527"/>
                </a:lnTo>
                <a:cubicBezTo>
                  <a:pt x="160991" y="80094"/>
                  <a:pt x="161918" y="80356"/>
                  <a:pt x="162828" y="80356"/>
                </a:cubicBezTo>
                <a:cubicBezTo>
                  <a:pt x="164944" y="80356"/>
                  <a:pt x="166972" y="78940"/>
                  <a:pt x="167489" y="76637"/>
                </a:cubicBezTo>
                <a:lnTo>
                  <a:pt x="181337" y="80468"/>
                </a:lnTo>
                <a:cubicBezTo>
                  <a:pt x="179159" y="85197"/>
                  <a:pt x="182798" y="90386"/>
                  <a:pt x="187722" y="90386"/>
                </a:cubicBezTo>
                <a:cubicBezTo>
                  <a:pt x="188118" y="90386"/>
                  <a:pt x="188522" y="90352"/>
                  <a:pt x="188932" y="90282"/>
                </a:cubicBezTo>
                <a:cubicBezTo>
                  <a:pt x="194512" y="89341"/>
                  <a:pt x="196730" y="82552"/>
                  <a:pt x="192831" y="78452"/>
                </a:cubicBezTo>
                <a:lnTo>
                  <a:pt x="203183" y="70318"/>
                </a:lnTo>
                <a:cubicBezTo>
                  <a:pt x="204490" y="72160"/>
                  <a:pt x="206637" y="73267"/>
                  <a:pt x="208929" y="73267"/>
                </a:cubicBezTo>
                <a:cubicBezTo>
                  <a:pt x="209230" y="73267"/>
                  <a:pt x="209533" y="73248"/>
                  <a:pt x="209838" y="73209"/>
                </a:cubicBezTo>
                <a:cubicBezTo>
                  <a:pt x="210779" y="73074"/>
                  <a:pt x="211720" y="72738"/>
                  <a:pt x="212594" y="72200"/>
                </a:cubicBezTo>
                <a:lnTo>
                  <a:pt x="218374" y="82888"/>
                </a:lnTo>
                <a:cubicBezTo>
                  <a:pt x="214161" y="85618"/>
                  <a:pt x="216601" y="91701"/>
                  <a:pt x="220885" y="91701"/>
                </a:cubicBezTo>
                <a:cubicBezTo>
                  <a:pt x="221454" y="91701"/>
                  <a:pt x="222054" y="91594"/>
                  <a:pt x="222677" y="91358"/>
                </a:cubicBezTo>
                <a:cubicBezTo>
                  <a:pt x="227798" y="89438"/>
                  <a:pt x="226213" y="82092"/>
                  <a:pt x="221116" y="82092"/>
                </a:cubicBezTo>
                <a:cubicBezTo>
                  <a:pt x="220861" y="82092"/>
                  <a:pt x="220596" y="82110"/>
                  <a:pt x="220324" y="82149"/>
                </a:cubicBezTo>
                <a:cubicBezTo>
                  <a:pt x="219853" y="82216"/>
                  <a:pt x="219383" y="82351"/>
                  <a:pt x="218912" y="82552"/>
                </a:cubicBezTo>
                <a:lnTo>
                  <a:pt x="213131" y="71864"/>
                </a:lnTo>
                <a:cubicBezTo>
                  <a:pt x="216089" y="69646"/>
                  <a:pt x="216828" y="65479"/>
                  <a:pt x="214812" y="62319"/>
                </a:cubicBezTo>
                <a:lnTo>
                  <a:pt x="240960" y="47531"/>
                </a:lnTo>
                <a:cubicBezTo>
                  <a:pt x="242347" y="51556"/>
                  <a:pt x="246083" y="53914"/>
                  <a:pt x="249953" y="53914"/>
                </a:cubicBezTo>
                <a:cubicBezTo>
                  <a:pt x="251900" y="53914"/>
                  <a:pt x="253882" y="53317"/>
                  <a:pt x="255614" y="52035"/>
                </a:cubicBezTo>
                <a:lnTo>
                  <a:pt x="265966" y="67495"/>
                </a:lnTo>
                <a:cubicBezTo>
                  <a:pt x="262807" y="69041"/>
                  <a:pt x="261933" y="73142"/>
                  <a:pt x="264084" y="75898"/>
                </a:cubicBezTo>
                <a:cubicBezTo>
                  <a:pt x="265166" y="77284"/>
                  <a:pt x="266758" y="77973"/>
                  <a:pt x="268365" y="77973"/>
                </a:cubicBezTo>
                <a:cubicBezTo>
                  <a:pt x="269952" y="77973"/>
                  <a:pt x="271552" y="77301"/>
                  <a:pt x="272688" y="75965"/>
                </a:cubicBezTo>
                <a:lnTo>
                  <a:pt x="278872" y="82888"/>
                </a:lnTo>
                <a:cubicBezTo>
                  <a:pt x="278267" y="83561"/>
                  <a:pt x="277998" y="84434"/>
                  <a:pt x="278065" y="85375"/>
                </a:cubicBezTo>
                <a:cubicBezTo>
                  <a:pt x="278313" y="87028"/>
                  <a:pt x="279704" y="87995"/>
                  <a:pt x="281114" y="87995"/>
                </a:cubicBezTo>
                <a:cubicBezTo>
                  <a:pt x="281998" y="87995"/>
                  <a:pt x="282889" y="87616"/>
                  <a:pt x="283510" y="86787"/>
                </a:cubicBezTo>
                <a:cubicBezTo>
                  <a:pt x="285104" y="84747"/>
                  <a:pt x="283554" y="81921"/>
                  <a:pt x="281096" y="81921"/>
                </a:cubicBezTo>
                <a:cubicBezTo>
                  <a:pt x="280963" y="81921"/>
                  <a:pt x="280826" y="81930"/>
                  <a:pt x="280687" y="81947"/>
                </a:cubicBezTo>
                <a:cubicBezTo>
                  <a:pt x="280216" y="82014"/>
                  <a:pt x="279746" y="82216"/>
                  <a:pt x="279343" y="82485"/>
                </a:cubicBezTo>
                <a:lnTo>
                  <a:pt x="273024" y="75494"/>
                </a:lnTo>
                <a:cubicBezTo>
                  <a:pt x="274368" y="73478"/>
                  <a:pt x="274234" y="70856"/>
                  <a:pt x="272688" y="68974"/>
                </a:cubicBezTo>
                <a:lnTo>
                  <a:pt x="279679" y="64201"/>
                </a:lnTo>
                <a:cubicBezTo>
                  <a:pt x="280351" y="65042"/>
                  <a:pt x="281190" y="65395"/>
                  <a:pt x="282008" y="65395"/>
                </a:cubicBezTo>
                <a:cubicBezTo>
                  <a:pt x="284131" y="65395"/>
                  <a:pt x="286109" y="63017"/>
                  <a:pt x="284653" y="60639"/>
                </a:cubicBezTo>
                <a:cubicBezTo>
                  <a:pt x="284007" y="59639"/>
                  <a:pt x="283084" y="59220"/>
                  <a:pt x="282169" y="59220"/>
                </a:cubicBezTo>
                <a:cubicBezTo>
                  <a:pt x="280132" y="59220"/>
                  <a:pt x="278136" y="61298"/>
                  <a:pt x="279343" y="63664"/>
                </a:cubicBezTo>
                <a:lnTo>
                  <a:pt x="272285" y="68503"/>
                </a:lnTo>
                <a:cubicBezTo>
                  <a:pt x="271201" y="67467"/>
                  <a:pt x="269788" y="66926"/>
                  <a:pt x="268346" y="66926"/>
                </a:cubicBezTo>
                <a:cubicBezTo>
                  <a:pt x="267729" y="66926"/>
                  <a:pt x="267107" y="67025"/>
                  <a:pt x="266504" y="67226"/>
                </a:cubicBezTo>
                <a:lnTo>
                  <a:pt x="256085" y="51699"/>
                </a:lnTo>
                <a:cubicBezTo>
                  <a:pt x="261664" y="46993"/>
                  <a:pt x="260118" y="38120"/>
                  <a:pt x="253396" y="35499"/>
                </a:cubicBezTo>
                <a:cubicBezTo>
                  <a:pt x="252239" y="35052"/>
                  <a:pt x="251075" y="34846"/>
                  <a:pt x="249944" y="34846"/>
                </a:cubicBezTo>
                <a:cubicBezTo>
                  <a:pt x="244434" y="34846"/>
                  <a:pt x="239709" y="39749"/>
                  <a:pt x="240490" y="45716"/>
                </a:cubicBezTo>
                <a:cubicBezTo>
                  <a:pt x="240557" y="46119"/>
                  <a:pt x="240691" y="46523"/>
                  <a:pt x="240759" y="46926"/>
                </a:cubicBezTo>
                <a:lnTo>
                  <a:pt x="214409" y="61849"/>
                </a:lnTo>
                <a:cubicBezTo>
                  <a:pt x="213088" y="60126"/>
                  <a:pt x="211081" y="59140"/>
                  <a:pt x="208974" y="59140"/>
                </a:cubicBezTo>
                <a:cubicBezTo>
                  <a:pt x="208614" y="59140"/>
                  <a:pt x="208251" y="59168"/>
                  <a:pt x="207888" y="59227"/>
                </a:cubicBezTo>
                <a:cubicBezTo>
                  <a:pt x="206342" y="59429"/>
                  <a:pt x="204931" y="60168"/>
                  <a:pt x="203788" y="61311"/>
                </a:cubicBezTo>
                <a:lnTo>
                  <a:pt x="180933" y="46052"/>
                </a:lnTo>
                <a:cubicBezTo>
                  <a:pt x="181605" y="42960"/>
                  <a:pt x="179723" y="40003"/>
                  <a:pt x="176698" y="39263"/>
                </a:cubicBezTo>
                <a:cubicBezTo>
                  <a:pt x="176242" y="39151"/>
                  <a:pt x="175785" y="39098"/>
                  <a:pt x="175335" y="39098"/>
                </a:cubicBezTo>
                <a:cubicBezTo>
                  <a:pt x="172810" y="39098"/>
                  <a:pt x="170527" y="40785"/>
                  <a:pt x="169842" y="43296"/>
                </a:cubicBezTo>
                <a:cubicBezTo>
                  <a:pt x="169035" y="46321"/>
                  <a:pt x="170716" y="49413"/>
                  <a:pt x="173674" y="50287"/>
                </a:cubicBezTo>
                <a:cubicBezTo>
                  <a:pt x="174217" y="50448"/>
                  <a:pt x="174768" y="50524"/>
                  <a:pt x="175311" y="50524"/>
                </a:cubicBezTo>
                <a:cubicBezTo>
                  <a:pt x="177720" y="50524"/>
                  <a:pt x="179976" y="49016"/>
                  <a:pt x="180799" y="46657"/>
                </a:cubicBezTo>
                <a:lnTo>
                  <a:pt x="203385" y="61782"/>
                </a:lnTo>
                <a:cubicBezTo>
                  <a:pt x="202175" y="63260"/>
                  <a:pt x="201637" y="65210"/>
                  <a:pt x="201906" y="67159"/>
                </a:cubicBezTo>
                <a:cubicBezTo>
                  <a:pt x="201973" y="68100"/>
                  <a:pt x="202309" y="68974"/>
                  <a:pt x="202780" y="69781"/>
                </a:cubicBezTo>
                <a:lnTo>
                  <a:pt x="192428" y="78049"/>
                </a:lnTo>
                <a:cubicBezTo>
                  <a:pt x="191046" y="76856"/>
                  <a:pt x="189369" y="76287"/>
                  <a:pt x="187719" y="76287"/>
                </a:cubicBezTo>
                <a:cubicBezTo>
                  <a:pt x="185275" y="76287"/>
                  <a:pt x="182889" y="77536"/>
                  <a:pt x="181605" y="79863"/>
                </a:cubicBezTo>
                <a:lnTo>
                  <a:pt x="167557" y="76032"/>
                </a:lnTo>
                <a:cubicBezTo>
                  <a:pt x="167557" y="75696"/>
                  <a:pt x="167557" y="75293"/>
                  <a:pt x="167557" y="74956"/>
                </a:cubicBezTo>
                <a:cubicBezTo>
                  <a:pt x="167422" y="74150"/>
                  <a:pt x="167086" y="73410"/>
                  <a:pt x="166615" y="72738"/>
                </a:cubicBezTo>
                <a:lnTo>
                  <a:pt x="180395" y="63260"/>
                </a:lnTo>
                <a:cubicBezTo>
                  <a:pt x="181318" y="65203"/>
                  <a:pt x="182951" y="66031"/>
                  <a:pt x="184581" y="66031"/>
                </a:cubicBezTo>
                <a:cubicBezTo>
                  <a:pt x="187465" y="66031"/>
                  <a:pt x="190342" y="63439"/>
                  <a:pt x="189268" y="59832"/>
                </a:cubicBezTo>
                <a:cubicBezTo>
                  <a:pt x="188565" y="57468"/>
                  <a:pt x="186683" y="56412"/>
                  <a:pt x="184792" y="56412"/>
                </a:cubicBezTo>
                <a:cubicBezTo>
                  <a:pt x="182167" y="56412"/>
                  <a:pt x="179523" y="58449"/>
                  <a:pt x="179992" y="61849"/>
                </a:cubicBezTo>
                <a:cubicBezTo>
                  <a:pt x="179992" y="62185"/>
                  <a:pt x="180059" y="62454"/>
                  <a:pt x="180194" y="62723"/>
                </a:cubicBezTo>
                <a:lnTo>
                  <a:pt x="166212" y="72268"/>
                </a:lnTo>
                <a:cubicBezTo>
                  <a:pt x="165263" y="71318"/>
                  <a:pt x="164013" y="70820"/>
                  <a:pt x="162767" y="70820"/>
                </a:cubicBezTo>
                <a:cubicBezTo>
                  <a:pt x="161806" y="70820"/>
                  <a:pt x="160847" y="71116"/>
                  <a:pt x="160028" y="71730"/>
                </a:cubicBezTo>
                <a:lnTo>
                  <a:pt x="150953" y="62319"/>
                </a:lnTo>
                <a:cubicBezTo>
                  <a:pt x="154760" y="57922"/>
                  <a:pt x="151645" y="51216"/>
                  <a:pt x="145989" y="51216"/>
                </a:cubicBezTo>
                <a:cubicBezTo>
                  <a:pt x="145853" y="51216"/>
                  <a:pt x="145715" y="51220"/>
                  <a:pt x="145576" y="51228"/>
                </a:cubicBezTo>
                <a:lnTo>
                  <a:pt x="144030" y="40473"/>
                </a:lnTo>
                <a:lnTo>
                  <a:pt x="144299" y="40473"/>
                </a:lnTo>
                <a:cubicBezTo>
                  <a:pt x="146853" y="40204"/>
                  <a:pt x="148735" y="38053"/>
                  <a:pt x="148668" y="35499"/>
                </a:cubicBezTo>
                <a:cubicBezTo>
                  <a:pt x="148533" y="32945"/>
                  <a:pt x="146450" y="30995"/>
                  <a:pt x="143895" y="30995"/>
                </a:cubicBezTo>
                <a:cubicBezTo>
                  <a:pt x="137913" y="30995"/>
                  <a:pt x="137375" y="39935"/>
                  <a:pt x="143492" y="40473"/>
                </a:cubicBezTo>
                <a:lnTo>
                  <a:pt x="144971" y="51295"/>
                </a:lnTo>
                <a:cubicBezTo>
                  <a:pt x="141341" y="51833"/>
                  <a:pt x="138787" y="55194"/>
                  <a:pt x="139324" y="58824"/>
                </a:cubicBezTo>
                <a:cubicBezTo>
                  <a:pt x="139813" y="62183"/>
                  <a:pt x="142632" y="64543"/>
                  <a:pt x="145866" y="64543"/>
                </a:cubicBezTo>
                <a:cubicBezTo>
                  <a:pt x="146192" y="64543"/>
                  <a:pt x="146521" y="64519"/>
                  <a:pt x="146853" y="64470"/>
                </a:cubicBezTo>
                <a:cubicBezTo>
                  <a:pt x="148265" y="64336"/>
                  <a:pt x="149542" y="63664"/>
                  <a:pt x="150550" y="62723"/>
                </a:cubicBezTo>
                <a:lnTo>
                  <a:pt x="159557" y="72133"/>
                </a:lnTo>
                <a:cubicBezTo>
                  <a:pt x="157541" y="74015"/>
                  <a:pt x="157608" y="77309"/>
                  <a:pt x="159692" y="79124"/>
                </a:cubicBezTo>
                <a:lnTo>
                  <a:pt x="155390" y="85644"/>
                </a:lnTo>
                <a:cubicBezTo>
                  <a:pt x="154193" y="84847"/>
                  <a:pt x="152849" y="84465"/>
                  <a:pt x="151521" y="84465"/>
                </a:cubicBezTo>
                <a:cubicBezTo>
                  <a:pt x="149268" y="84465"/>
                  <a:pt x="147064" y="85564"/>
                  <a:pt x="145710" y="87594"/>
                </a:cubicBezTo>
                <a:lnTo>
                  <a:pt x="126889" y="76839"/>
                </a:lnTo>
                <a:cubicBezTo>
                  <a:pt x="126956" y="76234"/>
                  <a:pt x="127023" y="75696"/>
                  <a:pt x="126956" y="75158"/>
                </a:cubicBezTo>
                <a:cubicBezTo>
                  <a:pt x="126584" y="72370"/>
                  <a:pt x="124300" y="70857"/>
                  <a:pt x="122015" y="70857"/>
                </a:cubicBezTo>
                <a:cubicBezTo>
                  <a:pt x="120168" y="70857"/>
                  <a:pt x="118319" y="71845"/>
                  <a:pt x="117478" y="73948"/>
                </a:cubicBezTo>
                <a:lnTo>
                  <a:pt x="110622" y="73276"/>
                </a:lnTo>
                <a:cubicBezTo>
                  <a:pt x="110756" y="72671"/>
                  <a:pt x="110823" y="71999"/>
                  <a:pt x="110756" y="71394"/>
                </a:cubicBezTo>
                <a:cubicBezTo>
                  <a:pt x="110387" y="68813"/>
                  <a:pt x="108109" y="66906"/>
                  <a:pt x="105563" y="66906"/>
                </a:cubicBezTo>
                <a:cubicBezTo>
                  <a:pt x="105324" y="66906"/>
                  <a:pt x="105083" y="66923"/>
                  <a:pt x="104841" y="66957"/>
                </a:cubicBezTo>
                <a:cubicBezTo>
                  <a:pt x="104101" y="67025"/>
                  <a:pt x="103362" y="67294"/>
                  <a:pt x="102757" y="67697"/>
                </a:cubicBezTo>
                <a:lnTo>
                  <a:pt x="90456" y="39129"/>
                </a:lnTo>
                <a:cubicBezTo>
                  <a:pt x="96734" y="36513"/>
                  <a:pt x="94677" y="27344"/>
                  <a:pt x="88185" y="27344"/>
                </a:cubicBezTo>
                <a:cubicBezTo>
                  <a:pt x="88005" y="27344"/>
                  <a:pt x="87820" y="27351"/>
                  <a:pt x="87633" y="27365"/>
                </a:cubicBezTo>
                <a:cubicBezTo>
                  <a:pt x="80709" y="27903"/>
                  <a:pt x="79902" y="37784"/>
                  <a:pt x="86692" y="39398"/>
                </a:cubicBezTo>
                <a:lnTo>
                  <a:pt x="86423" y="49144"/>
                </a:lnTo>
                <a:cubicBezTo>
                  <a:pt x="86221" y="49144"/>
                  <a:pt x="86019" y="49144"/>
                  <a:pt x="85885" y="49212"/>
                </a:cubicBezTo>
                <a:cubicBezTo>
                  <a:pt x="83868" y="49480"/>
                  <a:pt x="82255" y="51026"/>
                  <a:pt x="81986" y="53043"/>
                </a:cubicBezTo>
                <a:lnTo>
                  <a:pt x="63568" y="53715"/>
                </a:lnTo>
                <a:lnTo>
                  <a:pt x="63568" y="53446"/>
                </a:lnTo>
                <a:cubicBezTo>
                  <a:pt x="63245" y="51247"/>
                  <a:pt x="61364" y="49607"/>
                  <a:pt x="59186" y="49607"/>
                </a:cubicBezTo>
                <a:cubicBezTo>
                  <a:pt x="59101" y="49607"/>
                  <a:pt x="59016" y="49610"/>
                  <a:pt x="58930" y="49615"/>
                </a:cubicBezTo>
                <a:lnTo>
                  <a:pt x="56308" y="34759"/>
                </a:lnTo>
                <a:cubicBezTo>
                  <a:pt x="60005" y="34222"/>
                  <a:pt x="62627" y="30928"/>
                  <a:pt x="62358" y="27231"/>
                </a:cubicBezTo>
                <a:cubicBezTo>
                  <a:pt x="62030" y="23553"/>
                  <a:pt x="59006" y="20773"/>
                  <a:pt x="55356" y="20773"/>
                </a:cubicBezTo>
                <a:cubicBezTo>
                  <a:pt x="55270" y="20773"/>
                  <a:pt x="55185" y="20775"/>
                  <a:pt x="55098" y="20778"/>
                </a:cubicBezTo>
                <a:lnTo>
                  <a:pt x="55905" y="10225"/>
                </a:lnTo>
                <a:lnTo>
                  <a:pt x="56107" y="10225"/>
                </a:lnTo>
                <a:cubicBezTo>
                  <a:pt x="58863" y="9821"/>
                  <a:pt x="60812" y="7401"/>
                  <a:pt x="60543" y="4645"/>
                </a:cubicBezTo>
                <a:cubicBezTo>
                  <a:pt x="60348" y="1976"/>
                  <a:pt x="58072" y="1"/>
                  <a:pt x="55426" y="1"/>
                </a:cubicBezTo>
                <a:close/>
              </a:path>
            </a:pathLst>
          </a:custGeom>
          <a:solidFill>
            <a:srgbClr val="4463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9"/>
          <p:cNvGrpSpPr/>
          <p:nvPr/>
        </p:nvGrpSpPr>
        <p:grpSpPr>
          <a:xfrm rot="-5400000">
            <a:off x="5121832" y="3785596"/>
            <a:ext cx="868777" cy="1416509"/>
            <a:chOff x="-1644142" y="2405317"/>
            <a:chExt cx="868777" cy="1416509"/>
          </a:xfrm>
        </p:grpSpPr>
        <p:sp>
          <p:nvSpPr>
            <p:cNvPr id="59" name="Google Shape;59;p9"/>
            <p:cNvSpPr/>
            <p:nvPr/>
          </p:nvSpPr>
          <p:spPr>
            <a:xfrm>
              <a:off x="-1495668" y="2894722"/>
              <a:ext cx="147430" cy="427441"/>
            </a:xfrm>
            <a:custGeom>
              <a:avLst/>
              <a:gdLst/>
              <a:ahLst/>
              <a:cxnLst/>
              <a:rect l="l" t="t" r="r" b="b"/>
              <a:pathLst>
                <a:path w="21328" h="61836" extrusionOk="0">
                  <a:moveTo>
                    <a:pt x="1862" y="1"/>
                  </a:moveTo>
                  <a:cubicBezTo>
                    <a:pt x="1289" y="144"/>
                    <a:pt x="717" y="430"/>
                    <a:pt x="1" y="430"/>
                  </a:cubicBezTo>
                  <a:lnTo>
                    <a:pt x="19467" y="61835"/>
                  </a:lnTo>
                  <a:cubicBezTo>
                    <a:pt x="20040" y="61549"/>
                    <a:pt x="20612" y="61406"/>
                    <a:pt x="21328" y="61263"/>
                  </a:cubicBezTo>
                  <a:lnTo>
                    <a:pt x="1862" y="1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9"/>
            <p:cNvSpPr/>
            <p:nvPr/>
          </p:nvSpPr>
          <p:spPr>
            <a:xfrm>
              <a:off x="-1490719" y="2483124"/>
              <a:ext cx="129623" cy="297825"/>
            </a:xfrm>
            <a:custGeom>
              <a:avLst/>
              <a:gdLst/>
              <a:ahLst/>
              <a:cxnLst/>
              <a:rect l="l" t="t" r="r" b="b"/>
              <a:pathLst>
                <a:path w="18752" h="43085" extrusionOk="0">
                  <a:moveTo>
                    <a:pt x="17177" y="1"/>
                  </a:moveTo>
                  <a:lnTo>
                    <a:pt x="1" y="42512"/>
                  </a:lnTo>
                  <a:cubicBezTo>
                    <a:pt x="573" y="42655"/>
                    <a:pt x="1146" y="42798"/>
                    <a:pt x="1718" y="43084"/>
                  </a:cubicBezTo>
                  <a:lnTo>
                    <a:pt x="18751" y="716"/>
                  </a:lnTo>
                  <a:lnTo>
                    <a:pt x="17177" y="1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9"/>
            <p:cNvSpPr/>
            <p:nvPr/>
          </p:nvSpPr>
          <p:spPr>
            <a:xfrm>
              <a:off x="-1482804" y="3490358"/>
              <a:ext cx="105879" cy="144464"/>
            </a:xfrm>
            <a:custGeom>
              <a:avLst/>
              <a:gdLst/>
              <a:ahLst/>
              <a:cxnLst/>
              <a:rect l="l" t="t" r="r" b="b"/>
              <a:pathLst>
                <a:path w="15317" h="20899" extrusionOk="0">
                  <a:moveTo>
                    <a:pt x="14028" y="0"/>
                  </a:moveTo>
                  <a:lnTo>
                    <a:pt x="1" y="20182"/>
                  </a:lnTo>
                  <a:cubicBezTo>
                    <a:pt x="573" y="20326"/>
                    <a:pt x="1146" y="20469"/>
                    <a:pt x="1718" y="20898"/>
                  </a:cubicBezTo>
                  <a:lnTo>
                    <a:pt x="15316" y="1432"/>
                  </a:lnTo>
                  <a:cubicBezTo>
                    <a:pt x="14887" y="1002"/>
                    <a:pt x="14457" y="573"/>
                    <a:pt x="14028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9"/>
            <p:cNvSpPr/>
            <p:nvPr/>
          </p:nvSpPr>
          <p:spPr>
            <a:xfrm>
              <a:off x="-1251276" y="3470567"/>
              <a:ext cx="156333" cy="123685"/>
            </a:xfrm>
            <a:custGeom>
              <a:avLst/>
              <a:gdLst/>
              <a:ahLst/>
              <a:cxnLst/>
              <a:rect l="l" t="t" r="r" b="b"/>
              <a:pathLst>
                <a:path w="22616" h="17893" extrusionOk="0">
                  <a:moveTo>
                    <a:pt x="1288" y="1"/>
                  </a:moveTo>
                  <a:cubicBezTo>
                    <a:pt x="859" y="430"/>
                    <a:pt x="573" y="859"/>
                    <a:pt x="0" y="1289"/>
                  </a:cubicBezTo>
                  <a:lnTo>
                    <a:pt x="21470" y="17893"/>
                  </a:lnTo>
                  <a:lnTo>
                    <a:pt x="22615" y="16461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9"/>
            <p:cNvSpPr/>
            <p:nvPr/>
          </p:nvSpPr>
          <p:spPr>
            <a:xfrm>
              <a:off x="-1238419" y="3286536"/>
              <a:ext cx="197891" cy="95980"/>
            </a:xfrm>
            <a:custGeom>
              <a:avLst/>
              <a:gdLst/>
              <a:ahLst/>
              <a:cxnLst/>
              <a:rect l="l" t="t" r="r" b="b"/>
              <a:pathLst>
                <a:path w="28628" h="13885" extrusionOk="0">
                  <a:moveTo>
                    <a:pt x="27769" y="1"/>
                  </a:moveTo>
                  <a:lnTo>
                    <a:pt x="1" y="12024"/>
                  </a:lnTo>
                  <a:cubicBezTo>
                    <a:pt x="287" y="12596"/>
                    <a:pt x="430" y="13169"/>
                    <a:pt x="717" y="13885"/>
                  </a:cubicBezTo>
                  <a:lnTo>
                    <a:pt x="28628" y="1575"/>
                  </a:lnTo>
                  <a:cubicBezTo>
                    <a:pt x="28341" y="1146"/>
                    <a:pt x="28055" y="573"/>
                    <a:pt x="27769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9"/>
            <p:cNvSpPr/>
            <p:nvPr/>
          </p:nvSpPr>
          <p:spPr>
            <a:xfrm>
              <a:off x="-1587680" y="3226183"/>
              <a:ext cx="181073" cy="132589"/>
            </a:xfrm>
            <a:custGeom>
              <a:avLst/>
              <a:gdLst/>
              <a:ahLst/>
              <a:cxnLst/>
              <a:rect l="l" t="t" r="r" b="b"/>
              <a:pathLst>
                <a:path w="26195" h="19181" extrusionOk="0">
                  <a:moveTo>
                    <a:pt x="1145" y="0"/>
                  </a:moveTo>
                  <a:lnTo>
                    <a:pt x="0" y="1432"/>
                  </a:lnTo>
                  <a:lnTo>
                    <a:pt x="25192" y="19180"/>
                  </a:lnTo>
                  <a:cubicBezTo>
                    <a:pt x="25478" y="18751"/>
                    <a:pt x="25765" y="18322"/>
                    <a:pt x="26194" y="17892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9"/>
            <p:cNvSpPr/>
            <p:nvPr/>
          </p:nvSpPr>
          <p:spPr>
            <a:xfrm>
              <a:off x="-1119683" y="2909563"/>
              <a:ext cx="129616" cy="237472"/>
            </a:xfrm>
            <a:custGeom>
              <a:avLst/>
              <a:gdLst/>
              <a:ahLst/>
              <a:cxnLst/>
              <a:rect l="l" t="t" r="r" b="b"/>
              <a:pathLst>
                <a:path w="18751" h="34354" extrusionOk="0">
                  <a:moveTo>
                    <a:pt x="1574" y="1"/>
                  </a:moveTo>
                  <a:lnTo>
                    <a:pt x="0" y="860"/>
                  </a:lnTo>
                  <a:lnTo>
                    <a:pt x="17033" y="34353"/>
                  </a:lnTo>
                  <a:cubicBezTo>
                    <a:pt x="17606" y="34067"/>
                    <a:pt x="18178" y="33781"/>
                    <a:pt x="18751" y="33638"/>
                  </a:cubicBezTo>
                  <a:lnTo>
                    <a:pt x="1574" y="1"/>
                  </a:ln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9"/>
            <p:cNvSpPr/>
            <p:nvPr/>
          </p:nvSpPr>
          <p:spPr>
            <a:xfrm>
              <a:off x="-1009864" y="3181618"/>
              <a:ext cx="154785" cy="131683"/>
            </a:xfrm>
            <a:custGeom>
              <a:avLst/>
              <a:gdLst/>
              <a:ahLst/>
              <a:cxnLst/>
              <a:rect l="l" t="t" r="r" b="b"/>
              <a:pathLst>
                <a:path w="22392" h="19050" extrusionOk="0">
                  <a:moveTo>
                    <a:pt x="9676" y="1"/>
                  </a:moveTo>
                  <a:cubicBezTo>
                    <a:pt x="4861" y="1"/>
                    <a:pt x="239" y="3618"/>
                    <a:pt x="144" y="9310"/>
                  </a:cubicBezTo>
                  <a:cubicBezTo>
                    <a:pt x="1" y="14606"/>
                    <a:pt x="4152" y="18900"/>
                    <a:pt x="9305" y="19043"/>
                  </a:cubicBezTo>
                  <a:cubicBezTo>
                    <a:pt x="9423" y="19047"/>
                    <a:pt x="9541" y="19049"/>
                    <a:pt x="9659" y="19049"/>
                  </a:cubicBezTo>
                  <a:cubicBezTo>
                    <a:pt x="18017" y="19049"/>
                    <a:pt x="22392" y="9082"/>
                    <a:pt x="16605" y="3012"/>
                  </a:cubicBezTo>
                  <a:cubicBezTo>
                    <a:pt x="14626" y="937"/>
                    <a:pt x="12126" y="1"/>
                    <a:pt x="9676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9"/>
            <p:cNvSpPr/>
            <p:nvPr/>
          </p:nvSpPr>
          <p:spPr>
            <a:xfrm>
              <a:off x="-1071268" y="3122240"/>
              <a:ext cx="295903" cy="251656"/>
            </a:xfrm>
            <a:custGeom>
              <a:avLst/>
              <a:gdLst/>
              <a:ahLst/>
              <a:cxnLst/>
              <a:rect l="l" t="t" r="r" b="b"/>
              <a:pathLst>
                <a:path w="42807" h="36406" extrusionOk="0">
                  <a:moveTo>
                    <a:pt x="18506" y="3592"/>
                  </a:moveTo>
                  <a:cubicBezTo>
                    <a:pt x="22199" y="3592"/>
                    <a:pt x="25953" y="5006"/>
                    <a:pt x="28923" y="8167"/>
                  </a:cubicBezTo>
                  <a:cubicBezTo>
                    <a:pt x="37858" y="17386"/>
                    <a:pt x="31193" y="32790"/>
                    <a:pt x="18537" y="32790"/>
                  </a:cubicBezTo>
                  <a:cubicBezTo>
                    <a:pt x="18421" y="32790"/>
                    <a:pt x="18304" y="32789"/>
                    <a:pt x="18188" y="32786"/>
                  </a:cubicBezTo>
                  <a:cubicBezTo>
                    <a:pt x="10029" y="32643"/>
                    <a:pt x="3588" y="25916"/>
                    <a:pt x="3874" y="17757"/>
                  </a:cubicBezTo>
                  <a:cubicBezTo>
                    <a:pt x="4065" y="9185"/>
                    <a:pt x="11163" y="3592"/>
                    <a:pt x="18506" y="3592"/>
                  </a:cubicBezTo>
                  <a:close/>
                  <a:moveTo>
                    <a:pt x="18519" y="1"/>
                  </a:moveTo>
                  <a:cubicBezTo>
                    <a:pt x="8598" y="1"/>
                    <a:pt x="577" y="7911"/>
                    <a:pt x="296" y="17757"/>
                  </a:cubicBezTo>
                  <a:cubicBezTo>
                    <a:pt x="1" y="28873"/>
                    <a:pt x="9103" y="36406"/>
                    <a:pt x="18635" y="36406"/>
                  </a:cubicBezTo>
                  <a:cubicBezTo>
                    <a:pt x="22973" y="36406"/>
                    <a:pt x="27399" y="34846"/>
                    <a:pt x="31070" y="31355"/>
                  </a:cubicBezTo>
                  <a:cubicBezTo>
                    <a:pt x="42807" y="20190"/>
                    <a:pt x="35221" y="437"/>
                    <a:pt x="19046" y="8"/>
                  </a:cubicBezTo>
                  <a:cubicBezTo>
                    <a:pt x="18870" y="3"/>
                    <a:pt x="18694" y="1"/>
                    <a:pt x="18519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9"/>
            <p:cNvSpPr/>
            <p:nvPr/>
          </p:nvSpPr>
          <p:spPr>
            <a:xfrm>
              <a:off x="-1625277" y="3191005"/>
              <a:ext cx="94715" cy="80710"/>
            </a:xfrm>
            <a:custGeom>
              <a:avLst/>
              <a:gdLst/>
              <a:ahLst/>
              <a:cxnLst/>
              <a:rect l="l" t="t" r="r" b="b"/>
              <a:pathLst>
                <a:path w="13702" h="11676" extrusionOk="0">
                  <a:moveTo>
                    <a:pt x="6007" y="0"/>
                  </a:moveTo>
                  <a:cubicBezTo>
                    <a:pt x="3070" y="0"/>
                    <a:pt x="239" y="2227"/>
                    <a:pt x="143" y="5662"/>
                  </a:cubicBezTo>
                  <a:cubicBezTo>
                    <a:pt x="0" y="8811"/>
                    <a:pt x="2577" y="11530"/>
                    <a:pt x="5726" y="11673"/>
                  </a:cubicBezTo>
                  <a:cubicBezTo>
                    <a:pt x="5785" y="11675"/>
                    <a:pt x="5844" y="11676"/>
                    <a:pt x="5903" y="11676"/>
                  </a:cubicBezTo>
                  <a:cubicBezTo>
                    <a:pt x="11082" y="11676"/>
                    <a:pt x="13701" y="5477"/>
                    <a:pt x="10163" y="1797"/>
                  </a:cubicBezTo>
                  <a:cubicBezTo>
                    <a:pt x="8970" y="557"/>
                    <a:pt x="7475" y="0"/>
                    <a:pt x="6007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9"/>
            <p:cNvSpPr/>
            <p:nvPr/>
          </p:nvSpPr>
          <p:spPr>
            <a:xfrm>
              <a:off x="-1597572" y="3643898"/>
              <a:ext cx="155061" cy="132416"/>
            </a:xfrm>
            <a:custGeom>
              <a:avLst/>
              <a:gdLst/>
              <a:ahLst/>
              <a:cxnLst/>
              <a:rect l="l" t="t" r="r" b="b"/>
              <a:pathLst>
                <a:path w="22432" h="19156" extrusionOk="0">
                  <a:moveTo>
                    <a:pt x="9739" y="1"/>
                  </a:moveTo>
                  <a:cubicBezTo>
                    <a:pt x="4901" y="1"/>
                    <a:pt x="238" y="3656"/>
                    <a:pt x="143" y="9278"/>
                  </a:cubicBezTo>
                  <a:cubicBezTo>
                    <a:pt x="0" y="14574"/>
                    <a:pt x="4151" y="19011"/>
                    <a:pt x="9447" y="19154"/>
                  </a:cubicBezTo>
                  <a:cubicBezTo>
                    <a:pt x="9506" y="19155"/>
                    <a:pt x="9565" y="19156"/>
                    <a:pt x="9623" y="19156"/>
                  </a:cubicBezTo>
                  <a:cubicBezTo>
                    <a:pt x="17955" y="19156"/>
                    <a:pt x="22431" y="9092"/>
                    <a:pt x="16604" y="2980"/>
                  </a:cubicBezTo>
                  <a:cubicBezTo>
                    <a:pt x="14642" y="923"/>
                    <a:pt x="12168" y="1"/>
                    <a:pt x="9739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9"/>
            <p:cNvSpPr/>
            <p:nvPr/>
          </p:nvSpPr>
          <p:spPr>
            <a:xfrm>
              <a:off x="-1644142" y="3599133"/>
              <a:ext cx="262267" cy="222693"/>
            </a:xfrm>
            <a:custGeom>
              <a:avLst/>
              <a:gdLst/>
              <a:ahLst/>
              <a:cxnLst/>
              <a:rect l="l" t="t" r="r" b="b"/>
              <a:pathLst>
                <a:path w="37941" h="32216" extrusionOk="0">
                  <a:moveTo>
                    <a:pt x="16471" y="3497"/>
                  </a:moveTo>
                  <a:cubicBezTo>
                    <a:pt x="19655" y="3497"/>
                    <a:pt x="22900" y="4721"/>
                    <a:pt x="25488" y="7452"/>
                  </a:cubicBezTo>
                  <a:cubicBezTo>
                    <a:pt x="33176" y="15425"/>
                    <a:pt x="27269" y="28637"/>
                    <a:pt x="16219" y="28637"/>
                  </a:cubicBezTo>
                  <a:cubicBezTo>
                    <a:pt x="16160" y="28637"/>
                    <a:pt x="16100" y="28637"/>
                    <a:pt x="16041" y="28636"/>
                  </a:cubicBezTo>
                  <a:cubicBezTo>
                    <a:pt x="9170" y="28350"/>
                    <a:pt x="3731" y="22625"/>
                    <a:pt x="3874" y="15754"/>
                  </a:cubicBezTo>
                  <a:cubicBezTo>
                    <a:pt x="4065" y="8327"/>
                    <a:pt x="10146" y="3497"/>
                    <a:pt x="16471" y="3497"/>
                  </a:cubicBezTo>
                  <a:close/>
                  <a:moveTo>
                    <a:pt x="16367" y="1"/>
                  </a:moveTo>
                  <a:cubicBezTo>
                    <a:pt x="7596" y="1"/>
                    <a:pt x="577" y="6912"/>
                    <a:pt x="296" y="15611"/>
                  </a:cubicBezTo>
                  <a:cubicBezTo>
                    <a:pt x="0" y="25477"/>
                    <a:pt x="8069" y="32215"/>
                    <a:pt x="16534" y="32215"/>
                  </a:cubicBezTo>
                  <a:cubicBezTo>
                    <a:pt x="20349" y="32215"/>
                    <a:pt x="24245" y="30846"/>
                    <a:pt x="27492" y="27777"/>
                  </a:cubicBezTo>
                  <a:cubicBezTo>
                    <a:pt x="37940" y="17901"/>
                    <a:pt x="31213" y="296"/>
                    <a:pt x="16900" y="9"/>
                  </a:cubicBezTo>
                  <a:cubicBezTo>
                    <a:pt x="16721" y="4"/>
                    <a:pt x="16544" y="1"/>
                    <a:pt x="16367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9"/>
            <p:cNvSpPr/>
            <p:nvPr/>
          </p:nvSpPr>
          <p:spPr>
            <a:xfrm>
              <a:off x="-1392768" y="3348790"/>
              <a:ext cx="155075" cy="132679"/>
            </a:xfrm>
            <a:custGeom>
              <a:avLst/>
              <a:gdLst/>
              <a:ahLst/>
              <a:cxnLst/>
              <a:rect l="l" t="t" r="r" b="b"/>
              <a:pathLst>
                <a:path w="22434" h="19194" extrusionOk="0">
                  <a:moveTo>
                    <a:pt x="9830" y="1"/>
                  </a:moveTo>
                  <a:cubicBezTo>
                    <a:pt x="5055" y="1"/>
                    <a:pt x="477" y="3584"/>
                    <a:pt x="287" y="9173"/>
                  </a:cubicBezTo>
                  <a:cubicBezTo>
                    <a:pt x="1" y="14469"/>
                    <a:pt x="4295" y="18906"/>
                    <a:pt x="9591" y="19192"/>
                  </a:cubicBezTo>
                  <a:cubicBezTo>
                    <a:pt x="9650" y="19193"/>
                    <a:pt x="9709" y="19194"/>
                    <a:pt x="9767" y="19194"/>
                  </a:cubicBezTo>
                  <a:cubicBezTo>
                    <a:pt x="18097" y="19194"/>
                    <a:pt x="22433" y="9130"/>
                    <a:pt x="16748" y="3018"/>
                  </a:cubicBezTo>
                  <a:cubicBezTo>
                    <a:pt x="14763" y="936"/>
                    <a:pt x="12271" y="1"/>
                    <a:pt x="9830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9"/>
            <p:cNvSpPr/>
            <p:nvPr/>
          </p:nvSpPr>
          <p:spPr>
            <a:xfrm>
              <a:off x="-1431727" y="3309278"/>
              <a:ext cx="246749" cy="210161"/>
            </a:xfrm>
            <a:custGeom>
              <a:avLst/>
              <a:gdLst/>
              <a:ahLst/>
              <a:cxnLst/>
              <a:rect l="l" t="t" r="r" b="b"/>
              <a:pathLst>
                <a:path w="35696" h="30403" extrusionOk="0">
                  <a:moveTo>
                    <a:pt x="15483" y="1762"/>
                  </a:moveTo>
                  <a:cubicBezTo>
                    <a:pt x="18892" y="1762"/>
                    <a:pt x="22361" y="3080"/>
                    <a:pt x="25103" y="6014"/>
                  </a:cubicBezTo>
                  <a:cubicBezTo>
                    <a:pt x="33323" y="14518"/>
                    <a:pt x="27090" y="28634"/>
                    <a:pt x="15434" y="28634"/>
                  </a:cubicBezTo>
                  <a:cubicBezTo>
                    <a:pt x="15318" y="28634"/>
                    <a:pt x="15201" y="28632"/>
                    <a:pt x="15084" y="28630"/>
                  </a:cubicBezTo>
                  <a:cubicBezTo>
                    <a:pt x="7641" y="28487"/>
                    <a:pt x="1772" y="22332"/>
                    <a:pt x="2059" y="14889"/>
                  </a:cubicBezTo>
                  <a:cubicBezTo>
                    <a:pt x="2249" y="6906"/>
                    <a:pt x="8748" y="1762"/>
                    <a:pt x="15483" y="1762"/>
                  </a:cubicBezTo>
                  <a:close/>
                  <a:moveTo>
                    <a:pt x="15534" y="0"/>
                  </a:moveTo>
                  <a:cubicBezTo>
                    <a:pt x="7349" y="0"/>
                    <a:pt x="481" y="6532"/>
                    <a:pt x="198" y="14746"/>
                  </a:cubicBezTo>
                  <a:cubicBezTo>
                    <a:pt x="1" y="24097"/>
                    <a:pt x="7589" y="30402"/>
                    <a:pt x="15513" y="30402"/>
                  </a:cubicBezTo>
                  <a:cubicBezTo>
                    <a:pt x="19112" y="30402"/>
                    <a:pt x="22779" y="29102"/>
                    <a:pt x="25819" y="26196"/>
                  </a:cubicBezTo>
                  <a:cubicBezTo>
                    <a:pt x="35695" y="16893"/>
                    <a:pt x="29397" y="289"/>
                    <a:pt x="15799" y="3"/>
                  </a:cubicBezTo>
                  <a:cubicBezTo>
                    <a:pt x="15711" y="1"/>
                    <a:pt x="15622" y="0"/>
                    <a:pt x="15534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9"/>
            <p:cNvSpPr/>
            <p:nvPr/>
          </p:nvSpPr>
          <p:spPr>
            <a:xfrm>
              <a:off x="-1456087" y="2405317"/>
              <a:ext cx="178101" cy="160453"/>
            </a:xfrm>
            <a:custGeom>
              <a:avLst/>
              <a:gdLst/>
              <a:ahLst/>
              <a:cxnLst/>
              <a:rect l="l" t="t" r="r" b="b"/>
              <a:pathLst>
                <a:path w="25765" h="23212" extrusionOk="0">
                  <a:moveTo>
                    <a:pt x="12937" y="1"/>
                  </a:moveTo>
                  <a:cubicBezTo>
                    <a:pt x="10020" y="1"/>
                    <a:pt x="7102" y="1075"/>
                    <a:pt x="4867" y="3241"/>
                  </a:cubicBezTo>
                  <a:cubicBezTo>
                    <a:pt x="287" y="7678"/>
                    <a:pt x="0" y="14978"/>
                    <a:pt x="4581" y="19559"/>
                  </a:cubicBezTo>
                  <a:cubicBezTo>
                    <a:pt x="6869" y="21994"/>
                    <a:pt x="9918" y="23212"/>
                    <a:pt x="12962" y="23212"/>
                  </a:cubicBezTo>
                  <a:cubicBezTo>
                    <a:pt x="15823" y="23212"/>
                    <a:pt x="18679" y="22137"/>
                    <a:pt x="20898" y="19988"/>
                  </a:cubicBezTo>
                  <a:cubicBezTo>
                    <a:pt x="25621" y="15551"/>
                    <a:pt x="25764" y="8251"/>
                    <a:pt x="21327" y="3527"/>
                  </a:cubicBezTo>
                  <a:cubicBezTo>
                    <a:pt x="19056" y="1183"/>
                    <a:pt x="15997" y="1"/>
                    <a:pt x="12937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9"/>
            <p:cNvSpPr/>
            <p:nvPr/>
          </p:nvSpPr>
          <p:spPr>
            <a:xfrm>
              <a:off x="-1186969" y="2846728"/>
              <a:ext cx="145453" cy="131994"/>
            </a:xfrm>
            <a:custGeom>
              <a:avLst/>
              <a:gdLst/>
              <a:ahLst/>
              <a:cxnLst/>
              <a:rect l="l" t="t" r="r" b="b"/>
              <a:pathLst>
                <a:path w="21042" h="19095" extrusionOk="0">
                  <a:moveTo>
                    <a:pt x="10596" y="1"/>
                  </a:moveTo>
                  <a:cubicBezTo>
                    <a:pt x="8209" y="1"/>
                    <a:pt x="5834" y="895"/>
                    <a:pt x="4009" y="2650"/>
                  </a:cubicBezTo>
                  <a:cubicBezTo>
                    <a:pt x="144" y="6371"/>
                    <a:pt x="1" y="12383"/>
                    <a:pt x="3722" y="16105"/>
                  </a:cubicBezTo>
                  <a:cubicBezTo>
                    <a:pt x="5562" y="18092"/>
                    <a:pt x="8045" y="19095"/>
                    <a:pt x="10549" y="19095"/>
                  </a:cubicBezTo>
                  <a:cubicBezTo>
                    <a:pt x="12915" y="19095"/>
                    <a:pt x="15299" y="18199"/>
                    <a:pt x="17177" y="16391"/>
                  </a:cubicBezTo>
                  <a:cubicBezTo>
                    <a:pt x="20898" y="12812"/>
                    <a:pt x="21042" y="6801"/>
                    <a:pt x="17463" y="2936"/>
                  </a:cubicBezTo>
                  <a:cubicBezTo>
                    <a:pt x="15567" y="967"/>
                    <a:pt x="13075" y="1"/>
                    <a:pt x="10596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9"/>
            <p:cNvSpPr/>
            <p:nvPr/>
          </p:nvSpPr>
          <p:spPr>
            <a:xfrm>
              <a:off x="-1541180" y="2802965"/>
              <a:ext cx="76915" cy="66063"/>
            </a:xfrm>
            <a:custGeom>
              <a:avLst/>
              <a:gdLst/>
              <a:ahLst/>
              <a:cxnLst/>
              <a:rect l="l" t="t" r="r" b="b"/>
              <a:pathLst>
                <a:path w="11127" h="9557" extrusionOk="0">
                  <a:moveTo>
                    <a:pt x="4805" y="0"/>
                  </a:moveTo>
                  <a:cubicBezTo>
                    <a:pt x="2392" y="0"/>
                    <a:pt x="96" y="1840"/>
                    <a:pt x="1" y="4687"/>
                  </a:cubicBezTo>
                  <a:cubicBezTo>
                    <a:pt x="1" y="7263"/>
                    <a:pt x="2005" y="9553"/>
                    <a:pt x="4724" y="9553"/>
                  </a:cubicBezTo>
                  <a:cubicBezTo>
                    <a:pt x="4783" y="9555"/>
                    <a:pt x="4841" y="9556"/>
                    <a:pt x="4899" y="9556"/>
                  </a:cubicBezTo>
                  <a:cubicBezTo>
                    <a:pt x="9076" y="9556"/>
                    <a:pt x="11126" y="4503"/>
                    <a:pt x="8303" y="1538"/>
                  </a:cubicBezTo>
                  <a:cubicBezTo>
                    <a:pt x="7289" y="476"/>
                    <a:pt x="6032" y="0"/>
                    <a:pt x="4805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9"/>
            <p:cNvSpPr/>
            <p:nvPr/>
          </p:nvSpPr>
          <p:spPr>
            <a:xfrm>
              <a:off x="-1581127" y="2764096"/>
              <a:ext cx="169571" cy="144319"/>
            </a:xfrm>
            <a:custGeom>
              <a:avLst/>
              <a:gdLst/>
              <a:ahLst/>
              <a:cxnLst/>
              <a:rect l="l" t="t" r="r" b="b"/>
              <a:pathLst>
                <a:path w="24531" h="20878" extrusionOk="0">
                  <a:moveTo>
                    <a:pt x="10631" y="1832"/>
                  </a:moveTo>
                  <a:cubicBezTo>
                    <a:pt x="12866" y="1832"/>
                    <a:pt x="15145" y="2688"/>
                    <a:pt x="16944" y="4584"/>
                  </a:cubicBezTo>
                  <a:cubicBezTo>
                    <a:pt x="22018" y="10081"/>
                    <a:pt x="18210" y="19048"/>
                    <a:pt x="10712" y="19048"/>
                  </a:cubicBezTo>
                  <a:cubicBezTo>
                    <a:pt x="10596" y="19048"/>
                    <a:pt x="10478" y="19045"/>
                    <a:pt x="10360" y="19041"/>
                  </a:cubicBezTo>
                  <a:cubicBezTo>
                    <a:pt x="5493" y="18898"/>
                    <a:pt x="1772" y="14890"/>
                    <a:pt x="1915" y="10167"/>
                  </a:cubicBezTo>
                  <a:cubicBezTo>
                    <a:pt x="2104" y="5063"/>
                    <a:pt x="6286" y="1832"/>
                    <a:pt x="10631" y="1832"/>
                  </a:cubicBezTo>
                  <a:close/>
                  <a:moveTo>
                    <a:pt x="10665" y="1"/>
                  </a:moveTo>
                  <a:cubicBezTo>
                    <a:pt x="4921" y="1"/>
                    <a:pt x="338" y="4529"/>
                    <a:pt x="197" y="10167"/>
                  </a:cubicBezTo>
                  <a:cubicBezTo>
                    <a:pt x="0" y="16575"/>
                    <a:pt x="5167" y="20878"/>
                    <a:pt x="10601" y="20878"/>
                  </a:cubicBezTo>
                  <a:cubicBezTo>
                    <a:pt x="13056" y="20878"/>
                    <a:pt x="15566" y="19999"/>
                    <a:pt x="17660" y="18039"/>
                  </a:cubicBezTo>
                  <a:cubicBezTo>
                    <a:pt x="24530" y="11598"/>
                    <a:pt x="20093" y="290"/>
                    <a:pt x="10933" y="4"/>
                  </a:cubicBezTo>
                  <a:cubicBezTo>
                    <a:pt x="10843" y="2"/>
                    <a:pt x="10754" y="1"/>
                    <a:pt x="10665" y="1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9"/>
            <p:cNvSpPr/>
            <p:nvPr/>
          </p:nvSpPr>
          <p:spPr>
            <a:xfrm>
              <a:off x="-1132547" y="3555916"/>
              <a:ext cx="77876" cy="66063"/>
            </a:xfrm>
            <a:custGeom>
              <a:avLst/>
              <a:gdLst/>
              <a:ahLst/>
              <a:cxnLst/>
              <a:rect l="l" t="t" r="r" b="b"/>
              <a:pathLst>
                <a:path w="11266" h="9557" extrusionOk="0">
                  <a:moveTo>
                    <a:pt x="4906" y="0"/>
                  </a:moveTo>
                  <a:cubicBezTo>
                    <a:pt x="2534" y="0"/>
                    <a:pt x="238" y="1840"/>
                    <a:pt x="143" y="4687"/>
                  </a:cubicBezTo>
                  <a:cubicBezTo>
                    <a:pt x="0" y="7406"/>
                    <a:pt x="2147" y="9553"/>
                    <a:pt x="4724" y="9553"/>
                  </a:cubicBezTo>
                  <a:cubicBezTo>
                    <a:pt x="4784" y="9555"/>
                    <a:pt x="4844" y="9556"/>
                    <a:pt x="4903" y="9556"/>
                  </a:cubicBezTo>
                  <a:cubicBezTo>
                    <a:pt x="9081" y="9556"/>
                    <a:pt x="11266" y="4643"/>
                    <a:pt x="8302" y="1538"/>
                  </a:cubicBezTo>
                  <a:cubicBezTo>
                    <a:pt x="7337" y="476"/>
                    <a:pt x="6112" y="0"/>
                    <a:pt x="4906" y="0"/>
                  </a:cubicBezTo>
                  <a:close/>
                </a:path>
              </a:pathLst>
            </a:custGeom>
            <a:solidFill>
              <a:srgbClr val="EB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" name="Google Shape;78;p9"/>
          <p:cNvSpPr/>
          <p:nvPr/>
        </p:nvSpPr>
        <p:spPr>
          <a:xfrm>
            <a:off x="5884775" y="-6"/>
            <a:ext cx="3689376" cy="1271911"/>
          </a:xfrm>
          <a:custGeom>
            <a:avLst/>
            <a:gdLst/>
            <a:ahLst/>
            <a:cxnLst/>
            <a:rect l="l" t="t" r="r" b="b"/>
            <a:pathLst>
              <a:path w="286109" h="98636" extrusionOk="0">
                <a:moveTo>
                  <a:pt x="55426" y="1"/>
                </a:moveTo>
                <a:cubicBezTo>
                  <a:pt x="55339" y="1"/>
                  <a:pt x="55253" y="3"/>
                  <a:pt x="55166" y="7"/>
                </a:cubicBezTo>
                <a:cubicBezTo>
                  <a:pt x="48713" y="343"/>
                  <a:pt x="48645" y="10023"/>
                  <a:pt x="55300" y="10225"/>
                </a:cubicBezTo>
                <a:lnTo>
                  <a:pt x="54561" y="20845"/>
                </a:lnTo>
                <a:lnTo>
                  <a:pt x="54359" y="20845"/>
                </a:lnTo>
                <a:cubicBezTo>
                  <a:pt x="50595" y="21316"/>
                  <a:pt x="47906" y="24744"/>
                  <a:pt x="48242" y="28508"/>
                </a:cubicBezTo>
                <a:cubicBezTo>
                  <a:pt x="48627" y="32106"/>
                  <a:pt x="51654" y="34844"/>
                  <a:pt x="55208" y="34844"/>
                </a:cubicBezTo>
                <a:cubicBezTo>
                  <a:pt x="55372" y="34844"/>
                  <a:pt x="55537" y="34839"/>
                  <a:pt x="55703" y="34827"/>
                </a:cubicBezTo>
                <a:lnTo>
                  <a:pt x="58325" y="49749"/>
                </a:lnTo>
                <a:cubicBezTo>
                  <a:pt x="56107" y="50153"/>
                  <a:pt x="54561" y="52304"/>
                  <a:pt x="54897" y="54589"/>
                </a:cubicBezTo>
                <a:cubicBezTo>
                  <a:pt x="54964" y="54992"/>
                  <a:pt x="55031" y="55329"/>
                  <a:pt x="55166" y="55665"/>
                </a:cubicBezTo>
                <a:lnTo>
                  <a:pt x="45486" y="59765"/>
                </a:lnTo>
                <a:cubicBezTo>
                  <a:pt x="44175" y="57440"/>
                  <a:pt x="41753" y="56067"/>
                  <a:pt x="39159" y="56067"/>
                </a:cubicBezTo>
                <a:cubicBezTo>
                  <a:pt x="38828" y="56067"/>
                  <a:pt x="38494" y="56089"/>
                  <a:pt x="38159" y="56135"/>
                </a:cubicBezTo>
                <a:cubicBezTo>
                  <a:pt x="37420" y="56270"/>
                  <a:pt x="36613" y="56471"/>
                  <a:pt x="35941" y="56807"/>
                </a:cubicBezTo>
                <a:lnTo>
                  <a:pt x="23707" y="36104"/>
                </a:lnTo>
                <a:cubicBezTo>
                  <a:pt x="27001" y="33818"/>
                  <a:pt x="26597" y="28777"/>
                  <a:pt x="22900" y="27097"/>
                </a:cubicBezTo>
                <a:cubicBezTo>
                  <a:pt x="22205" y="26793"/>
                  <a:pt x="21498" y="26654"/>
                  <a:pt x="20812" y="26654"/>
                </a:cubicBezTo>
                <a:cubicBezTo>
                  <a:pt x="17848" y="26654"/>
                  <a:pt x="15271" y="29254"/>
                  <a:pt x="15708" y="32474"/>
                </a:cubicBezTo>
                <a:cubicBezTo>
                  <a:pt x="15775" y="33348"/>
                  <a:pt x="16111" y="34155"/>
                  <a:pt x="16649" y="34827"/>
                </a:cubicBezTo>
                <a:lnTo>
                  <a:pt x="8179" y="40742"/>
                </a:lnTo>
                <a:cubicBezTo>
                  <a:pt x="7308" y="39708"/>
                  <a:pt x="6256" y="39276"/>
                  <a:pt x="5240" y="39276"/>
                </a:cubicBezTo>
                <a:cubicBezTo>
                  <a:pt x="2490" y="39276"/>
                  <a:pt x="1" y="42436"/>
                  <a:pt x="2062" y="45380"/>
                </a:cubicBezTo>
                <a:cubicBezTo>
                  <a:pt x="2876" y="46551"/>
                  <a:pt x="3989" y="47042"/>
                  <a:pt x="5089" y="47042"/>
                </a:cubicBezTo>
                <a:cubicBezTo>
                  <a:pt x="7714" y="47042"/>
                  <a:pt x="10268" y="44244"/>
                  <a:pt x="8515" y="41213"/>
                </a:cubicBezTo>
                <a:lnTo>
                  <a:pt x="16985" y="35297"/>
                </a:lnTo>
                <a:cubicBezTo>
                  <a:pt x="17983" y="36353"/>
                  <a:pt x="19390" y="36949"/>
                  <a:pt x="20849" y="36949"/>
                </a:cubicBezTo>
                <a:cubicBezTo>
                  <a:pt x="21062" y="36949"/>
                  <a:pt x="21275" y="36936"/>
                  <a:pt x="21489" y="36910"/>
                </a:cubicBezTo>
                <a:cubicBezTo>
                  <a:pt x="22026" y="36776"/>
                  <a:pt x="22631" y="36642"/>
                  <a:pt x="23169" y="36373"/>
                </a:cubicBezTo>
                <a:lnTo>
                  <a:pt x="35403" y="57143"/>
                </a:lnTo>
                <a:cubicBezTo>
                  <a:pt x="31908" y="59227"/>
                  <a:pt x="30832" y="63798"/>
                  <a:pt x="33050" y="67226"/>
                </a:cubicBezTo>
                <a:lnTo>
                  <a:pt x="22497" y="75629"/>
                </a:lnTo>
                <a:cubicBezTo>
                  <a:pt x="21572" y="74125"/>
                  <a:pt x="19962" y="73329"/>
                  <a:pt x="18338" y="73329"/>
                </a:cubicBezTo>
                <a:cubicBezTo>
                  <a:pt x="17130" y="73329"/>
                  <a:pt x="15915" y="73770"/>
                  <a:pt x="14968" y="74688"/>
                </a:cubicBezTo>
                <a:cubicBezTo>
                  <a:pt x="12683" y="76771"/>
                  <a:pt x="12885" y="80468"/>
                  <a:pt x="15372" y="82283"/>
                </a:cubicBezTo>
                <a:lnTo>
                  <a:pt x="10734" y="86989"/>
                </a:lnTo>
                <a:cubicBezTo>
                  <a:pt x="10599" y="86955"/>
                  <a:pt x="10448" y="86938"/>
                  <a:pt x="10297" y="86938"/>
                </a:cubicBezTo>
                <a:cubicBezTo>
                  <a:pt x="10145" y="86938"/>
                  <a:pt x="9994" y="86955"/>
                  <a:pt x="9860" y="86989"/>
                </a:cubicBezTo>
                <a:lnTo>
                  <a:pt x="9860" y="86921"/>
                </a:lnTo>
                <a:cubicBezTo>
                  <a:pt x="7574" y="87190"/>
                  <a:pt x="6768" y="90081"/>
                  <a:pt x="8582" y="91492"/>
                </a:cubicBezTo>
                <a:cubicBezTo>
                  <a:pt x="9051" y="91839"/>
                  <a:pt x="9569" y="91994"/>
                  <a:pt x="10073" y="91994"/>
                </a:cubicBezTo>
                <a:cubicBezTo>
                  <a:pt x="11524" y="91994"/>
                  <a:pt x="12865" y="90718"/>
                  <a:pt x="12616" y="89072"/>
                </a:cubicBezTo>
                <a:cubicBezTo>
                  <a:pt x="12481" y="88266"/>
                  <a:pt x="12011" y="87594"/>
                  <a:pt x="11338" y="87190"/>
                </a:cubicBezTo>
                <a:lnTo>
                  <a:pt x="15842" y="82619"/>
                </a:lnTo>
                <a:cubicBezTo>
                  <a:pt x="16595" y="83050"/>
                  <a:pt x="17434" y="83265"/>
                  <a:pt x="18290" y="83265"/>
                </a:cubicBezTo>
                <a:cubicBezTo>
                  <a:pt x="18504" y="83265"/>
                  <a:pt x="18719" y="83251"/>
                  <a:pt x="18934" y="83224"/>
                </a:cubicBezTo>
                <a:cubicBezTo>
                  <a:pt x="19674" y="83090"/>
                  <a:pt x="20413" y="82821"/>
                  <a:pt x="21018" y="82418"/>
                </a:cubicBezTo>
                <a:lnTo>
                  <a:pt x="25186" y="87123"/>
                </a:lnTo>
                <a:cubicBezTo>
                  <a:pt x="23918" y="88887"/>
                  <a:pt x="25362" y="91102"/>
                  <a:pt x="27182" y="91102"/>
                </a:cubicBezTo>
                <a:cubicBezTo>
                  <a:pt x="27582" y="91102"/>
                  <a:pt x="28001" y="90995"/>
                  <a:pt x="28412" y="90753"/>
                </a:cubicBezTo>
                <a:cubicBezTo>
                  <a:pt x="30658" y="89406"/>
                  <a:pt x="29658" y="86159"/>
                  <a:pt x="27223" y="86159"/>
                </a:cubicBezTo>
                <a:cubicBezTo>
                  <a:pt x="27108" y="86159"/>
                  <a:pt x="26988" y="86167"/>
                  <a:pt x="26866" y="86182"/>
                </a:cubicBezTo>
                <a:cubicBezTo>
                  <a:pt x="26463" y="86249"/>
                  <a:pt x="25992" y="86384"/>
                  <a:pt x="25656" y="86720"/>
                </a:cubicBezTo>
                <a:lnTo>
                  <a:pt x="21556" y="82082"/>
                </a:lnTo>
                <a:cubicBezTo>
                  <a:pt x="22833" y="80939"/>
                  <a:pt x="23438" y="79258"/>
                  <a:pt x="23236" y="77645"/>
                </a:cubicBezTo>
                <a:cubicBezTo>
                  <a:pt x="23169" y="77107"/>
                  <a:pt x="23035" y="76637"/>
                  <a:pt x="22833" y="76234"/>
                </a:cubicBezTo>
                <a:lnTo>
                  <a:pt x="33386" y="67764"/>
                </a:lnTo>
                <a:cubicBezTo>
                  <a:pt x="34804" y="69536"/>
                  <a:pt x="36947" y="70581"/>
                  <a:pt x="39179" y="70581"/>
                </a:cubicBezTo>
                <a:cubicBezTo>
                  <a:pt x="39488" y="70581"/>
                  <a:pt x="39798" y="70561"/>
                  <a:pt x="40108" y="70520"/>
                </a:cubicBezTo>
                <a:cubicBezTo>
                  <a:pt x="45015" y="69915"/>
                  <a:pt x="47839" y="64672"/>
                  <a:pt x="45755" y="60303"/>
                </a:cubicBezTo>
                <a:lnTo>
                  <a:pt x="55434" y="56270"/>
                </a:lnTo>
                <a:cubicBezTo>
                  <a:pt x="56219" y="57598"/>
                  <a:pt x="57709" y="58384"/>
                  <a:pt x="59271" y="58384"/>
                </a:cubicBezTo>
                <a:cubicBezTo>
                  <a:pt x="59448" y="58384"/>
                  <a:pt x="59626" y="58374"/>
                  <a:pt x="59804" y="58353"/>
                </a:cubicBezTo>
                <a:cubicBezTo>
                  <a:pt x="60543" y="58219"/>
                  <a:pt x="61283" y="57950"/>
                  <a:pt x="61888" y="57480"/>
                </a:cubicBezTo>
                <a:lnTo>
                  <a:pt x="70492" y="67361"/>
                </a:lnTo>
                <a:cubicBezTo>
                  <a:pt x="67467" y="69713"/>
                  <a:pt x="66996" y="74083"/>
                  <a:pt x="69282" y="77175"/>
                </a:cubicBezTo>
                <a:cubicBezTo>
                  <a:pt x="70672" y="78963"/>
                  <a:pt x="72767" y="79905"/>
                  <a:pt x="74887" y="79905"/>
                </a:cubicBezTo>
                <a:cubicBezTo>
                  <a:pt x="76353" y="79905"/>
                  <a:pt x="77831" y="79454"/>
                  <a:pt x="79096" y="78519"/>
                </a:cubicBezTo>
                <a:cubicBezTo>
                  <a:pt x="82188" y="76301"/>
                  <a:pt x="82927" y="71932"/>
                  <a:pt x="80709" y="68772"/>
                </a:cubicBezTo>
                <a:cubicBezTo>
                  <a:pt x="79330" y="66808"/>
                  <a:pt x="77145" y="65753"/>
                  <a:pt x="74931" y="65753"/>
                </a:cubicBezTo>
                <a:cubicBezTo>
                  <a:pt x="73583" y="65753"/>
                  <a:pt x="72224" y="66144"/>
                  <a:pt x="71029" y="66957"/>
                </a:cubicBezTo>
                <a:lnTo>
                  <a:pt x="62358" y="57076"/>
                </a:lnTo>
                <a:cubicBezTo>
                  <a:pt x="63097" y="56337"/>
                  <a:pt x="63568" y="55396"/>
                  <a:pt x="63702" y="54320"/>
                </a:cubicBezTo>
                <a:lnTo>
                  <a:pt x="81986" y="53648"/>
                </a:lnTo>
                <a:cubicBezTo>
                  <a:pt x="81986" y="53850"/>
                  <a:pt x="81986" y="54119"/>
                  <a:pt x="81986" y="54387"/>
                </a:cubicBezTo>
                <a:cubicBezTo>
                  <a:pt x="82336" y="56833"/>
                  <a:pt x="84416" y="58314"/>
                  <a:pt x="86549" y="58314"/>
                </a:cubicBezTo>
                <a:cubicBezTo>
                  <a:pt x="87700" y="58314"/>
                  <a:pt x="88865" y="57884"/>
                  <a:pt x="89784" y="56942"/>
                </a:cubicBezTo>
                <a:cubicBezTo>
                  <a:pt x="92472" y="54186"/>
                  <a:pt x="90792" y="49615"/>
                  <a:pt x="87028" y="49212"/>
                </a:cubicBezTo>
                <a:lnTo>
                  <a:pt x="87296" y="39532"/>
                </a:lnTo>
                <a:cubicBezTo>
                  <a:pt x="87599" y="39566"/>
                  <a:pt x="87885" y="39582"/>
                  <a:pt x="88162" y="39582"/>
                </a:cubicBezTo>
                <a:cubicBezTo>
                  <a:pt x="88439" y="39582"/>
                  <a:pt x="88708" y="39566"/>
                  <a:pt x="88977" y="39532"/>
                </a:cubicBezTo>
                <a:cubicBezTo>
                  <a:pt x="89313" y="39465"/>
                  <a:pt x="89649" y="39398"/>
                  <a:pt x="89918" y="39330"/>
                </a:cubicBezTo>
                <a:lnTo>
                  <a:pt x="102286" y="68033"/>
                </a:lnTo>
                <a:cubicBezTo>
                  <a:pt x="99598" y="70251"/>
                  <a:pt x="99732" y="74352"/>
                  <a:pt x="102555" y="76368"/>
                </a:cubicBezTo>
                <a:cubicBezTo>
                  <a:pt x="103482" y="77030"/>
                  <a:pt x="104531" y="77337"/>
                  <a:pt x="105563" y="77337"/>
                </a:cubicBezTo>
                <a:cubicBezTo>
                  <a:pt x="107677" y="77337"/>
                  <a:pt x="109719" y="76049"/>
                  <a:pt x="110487" y="73881"/>
                </a:cubicBezTo>
                <a:lnTo>
                  <a:pt x="117276" y="74553"/>
                </a:lnTo>
                <a:cubicBezTo>
                  <a:pt x="117075" y="75158"/>
                  <a:pt x="117075" y="75830"/>
                  <a:pt x="117142" y="76503"/>
                </a:cubicBezTo>
                <a:cubicBezTo>
                  <a:pt x="117344" y="78116"/>
                  <a:pt x="118352" y="79527"/>
                  <a:pt x="119898" y="80267"/>
                </a:cubicBezTo>
                <a:lnTo>
                  <a:pt x="116335" y="88199"/>
                </a:lnTo>
                <a:cubicBezTo>
                  <a:pt x="115955" y="88102"/>
                  <a:pt x="115593" y="88057"/>
                  <a:pt x="115251" y="88057"/>
                </a:cubicBezTo>
                <a:cubicBezTo>
                  <a:pt x="111294" y="88057"/>
                  <a:pt x="109977" y="94035"/>
                  <a:pt x="114184" y="95458"/>
                </a:cubicBezTo>
                <a:cubicBezTo>
                  <a:pt x="114653" y="95617"/>
                  <a:pt x="115101" y="95689"/>
                  <a:pt x="115523" y="95689"/>
                </a:cubicBezTo>
                <a:cubicBezTo>
                  <a:pt x="119218" y="95689"/>
                  <a:pt x="120915" y="90150"/>
                  <a:pt x="116873" y="88400"/>
                </a:cubicBezTo>
                <a:lnTo>
                  <a:pt x="120436" y="80468"/>
                </a:lnTo>
                <a:cubicBezTo>
                  <a:pt x="120978" y="80649"/>
                  <a:pt x="121525" y="80735"/>
                  <a:pt x="122061" y="80735"/>
                </a:cubicBezTo>
                <a:cubicBezTo>
                  <a:pt x="124119" y="80735"/>
                  <a:pt x="126008" y="79470"/>
                  <a:pt x="126754" y="77444"/>
                </a:cubicBezTo>
                <a:lnTo>
                  <a:pt x="145441" y="88199"/>
                </a:lnTo>
                <a:cubicBezTo>
                  <a:pt x="142736" y="92995"/>
                  <a:pt x="146330" y="98635"/>
                  <a:pt x="151491" y="98635"/>
                </a:cubicBezTo>
                <a:cubicBezTo>
                  <a:pt x="151972" y="98635"/>
                  <a:pt x="152466" y="98586"/>
                  <a:pt x="152970" y="98483"/>
                </a:cubicBezTo>
                <a:cubicBezTo>
                  <a:pt x="158885" y="97273"/>
                  <a:pt x="160700" y="89677"/>
                  <a:pt x="155928" y="85980"/>
                </a:cubicBezTo>
                <a:lnTo>
                  <a:pt x="160162" y="79527"/>
                </a:lnTo>
                <a:cubicBezTo>
                  <a:pt x="160991" y="80094"/>
                  <a:pt x="161918" y="80356"/>
                  <a:pt x="162828" y="80356"/>
                </a:cubicBezTo>
                <a:cubicBezTo>
                  <a:pt x="164944" y="80356"/>
                  <a:pt x="166972" y="78940"/>
                  <a:pt x="167489" y="76637"/>
                </a:cubicBezTo>
                <a:lnTo>
                  <a:pt x="181337" y="80468"/>
                </a:lnTo>
                <a:cubicBezTo>
                  <a:pt x="179159" y="85197"/>
                  <a:pt x="182798" y="90386"/>
                  <a:pt x="187722" y="90386"/>
                </a:cubicBezTo>
                <a:cubicBezTo>
                  <a:pt x="188118" y="90386"/>
                  <a:pt x="188522" y="90352"/>
                  <a:pt x="188932" y="90282"/>
                </a:cubicBezTo>
                <a:cubicBezTo>
                  <a:pt x="194512" y="89341"/>
                  <a:pt x="196730" y="82552"/>
                  <a:pt x="192831" y="78452"/>
                </a:cubicBezTo>
                <a:lnTo>
                  <a:pt x="203183" y="70318"/>
                </a:lnTo>
                <a:cubicBezTo>
                  <a:pt x="204490" y="72160"/>
                  <a:pt x="206637" y="73267"/>
                  <a:pt x="208929" y="73267"/>
                </a:cubicBezTo>
                <a:cubicBezTo>
                  <a:pt x="209230" y="73267"/>
                  <a:pt x="209533" y="73248"/>
                  <a:pt x="209838" y="73209"/>
                </a:cubicBezTo>
                <a:cubicBezTo>
                  <a:pt x="210779" y="73074"/>
                  <a:pt x="211720" y="72738"/>
                  <a:pt x="212594" y="72200"/>
                </a:cubicBezTo>
                <a:lnTo>
                  <a:pt x="218374" y="82888"/>
                </a:lnTo>
                <a:cubicBezTo>
                  <a:pt x="214161" y="85618"/>
                  <a:pt x="216601" y="91701"/>
                  <a:pt x="220885" y="91701"/>
                </a:cubicBezTo>
                <a:cubicBezTo>
                  <a:pt x="221454" y="91701"/>
                  <a:pt x="222054" y="91594"/>
                  <a:pt x="222677" y="91358"/>
                </a:cubicBezTo>
                <a:cubicBezTo>
                  <a:pt x="227798" y="89438"/>
                  <a:pt x="226213" y="82092"/>
                  <a:pt x="221116" y="82092"/>
                </a:cubicBezTo>
                <a:cubicBezTo>
                  <a:pt x="220861" y="82092"/>
                  <a:pt x="220596" y="82110"/>
                  <a:pt x="220324" y="82149"/>
                </a:cubicBezTo>
                <a:cubicBezTo>
                  <a:pt x="219853" y="82216"/>
                  <a:pt x="219383" y="82351"/>
                  <a:pt x="218912" y="82552"/>
                </a:cubicBezTo>
                <a:lnTo>
                  <a:pt x="213131" y="71864"/>
                </a:lnTo>
                <a:cubicBezTo>
                  <a:pt x="216089" y="69646"/>
                  <a:pt x="216828" y="65479"/>
                  <a:pt x="214812" y="62319"/>
                </a:cubicBezTo>
                <a:lnTo>
                  <a:pt x="240960" y="47531"/>
                </a:lnTo>
                <a:cubicBezTo>
                  <a:pt x="242347" y="51556"/>
                  <a:pt x="246083" y="53914"/>
                  <a:pt x="249953" y="53914"/>
                </a:cubicBezTo>
                <a:cubicBezTo>
                  <a:pt x="251900" y="53914"/>
                  <a:pt x="253882" y="53317"/>
                  <a:pt x="255614" y="52035"/>
                </a:cubicBezTo>
                <a:lnTo>
                  <a:pt x="265966" y="67495"/>
                </a:lnTo>
                <a:cubicBezTo>
                  <a:pt x="262807" y="69041"/>
                  <a:pt x="261933" y="73142"/>
                  <a:pt x="264084" y="75898"/>
                </a:cubicBezTo>
                <a:cubicBezTo>
                  <a:pt x="265166" y="77284"/>
                  <a:pt x="266758" y="77973"/>
                  <a:pt x="268365" y="77973"/>
                </a:cubicBezTo>
                <a:cubicBezTo>
                  <a:pt x="269952" y="77973"/>
                  <a:pt x="271552" y="77301"/>
                  <a:pt x="272688" y="75965"/>
                </a:cubicBezTo>
                <a:lnTo>
                  <a:pt x="278872" y="82888"/>
                </a:lnTo>
                <a:cubicBezTo>
                  <a:pt x="278267" y="83561"/>
                  <a:pt x="277998" y="84434"/>
                  <a:pt x="278065" y="85375"/>
                </a:cubicBezTo>
                <a:cubicBezTo>
                  <a:pt x="278313" y="87028"/>
                  <a:pt x="279704" y="87995"/>
                  <a:pt x="281114" y="87995"/>
                </a:cubicBezTo>
                <a:cubicBezTo>
                  <a:pt x="281998" y="87995"/>
                  <a:pt x="282889" y="87616"/>
                  <a:pt x="283510" y="86787"/>
                </a:cubicBezTo>
                <a:cubicBezTo>
                  <a:pt x="285104" y="84747"/>
                  <a:pt x="283554" y="81921"/>
                  <a:pt x="281096" y="81921"/>
                </a:cubicBezTo>
                <a:cubicBezTo>
                  <a:pt x="280963" y="81921"/>
                  <a:pt x="280826" y="81930"/>
                  <a:pt x="280687" y="81947"/>
                </a:cubicBezTo>
                <a:cubicBezTo>
                  <a:pt x="280216" y="82014"/>
                  <a:pt x="279746" y="82216"/>
                  <a:pt x="279343" y="82485"/>
                </a:cubicBezTo>
                <a:lnTo>
                  <a:pt x="273024" y="75494"/>
                </a:lnTo>
                <a:cubicBezTo>
                  <a:pt x="274368" y="73478"/>
                  <a:pt x="274234" y="70856"/>
                  <a:pt x="272688" y="68974"/>
                </a:cubicBezTo>
                <a:lnTo>
                  <a:pt x="279679" y="64201"/>
                </a:lnTo>
                <a:cubicBezTo>
                  <a:pt x="280351" y="65042"/>
                  <a:pt x="281190" y="65395"/>
                  <a:pt x="282008" y="65395"/>
                </a:cubicBezTo>
                <a:cubicBezTo>
                  <a:pt x="284131" y="65395"/>
                  <a:pt x="286109" y="63017"/>
                  <a:pt x="284653" y="60639"/>
                </a:cubicBezTo>
                <a:cubicBezTo>
                  <a:pt x="284007" y="59639"/>
                  <a:pt x="283084" y="59220"/>
                  <a:pt x="282169" y="59220"/>
                </a:cubicBezTo>
                <a:cubicBezTo>
                  <a:pt x="280132" y="59220"/>
                  <a:pt x="278136" y="61298"/>
                  <a:pt x="279343" y="63664"/>
                </a:cubicBezTo>
                <a:lnTo>
                  <a:pt x="272285" y="68503"/>
                </a:lnTo>
                <a:cubicBezTo>
                  <a:pt x="271201" y="67467"/>
                  <a:pt x="269788" y="66926"/>
                  <a:pt x="268346" y="66926"/>
                </a:cubicBezTo>
                <a:cubicBezTo>
                  <a:pt x="267729" y="66926"/>
                  <a:pt x="267107" y="67025"/>
                  <a:pt x="266504" y="67226"/>
                </a:cubicBezTo>
                <a:lnTo>
                  <a:pt x="256085" y="51699"/>
                </a:lnTo>
                <a:cubicBezTo>
                  <a:pt x="261664" y="46993"/>
                  <a:pt x="260118" y="38120"/>
                  <a:pt x="253396" y="35499"/>
                </a:cubicBezTo>
                <a:cubicBezTo>
                  <a:pt x="252239" y="35052"/>
                  <a:pt x="251075" y="34846"/>
                  <a:pt x="249944" y="34846"/>
                </a:cubicBezTo>
                <a:cubicBezTo>
                  <a:pt x="244434" y="34846"/>
                  <a:pt x="239709" y="39749"/>
                  <a:pt x="240490" y="45716"/>
                </a:cubicBezTo>
                <a:cubicBezTo>
                  <a:pt x="240557" y="46119"/>
                  <a:pt x="240691" y="46523"/>
                  <a:pt x="240759" y="46926"/>
                </a:cubicBezTo>
                <a:lnTo>
                  <a:pt x="214409" y="61849"/>
                </a:lnTo>
                <a:cubicBezTo>
                  <a:pt x="213088" y="60126"/>
                  <a:pt x="211081" y="59140"/>
                  <a:pt x="208974" y="59140"/>
                </a:cubicBezTo>
                <a:cubicBezTo>
                  <a:pt x="208614" y="59140"/>
                  <a:pt x="208251" y="59168"/>
                  <a:pt x="207888" y="59227"/>
                </a:cubicBezTo>
                <a:cubicBezTo>
                  <a:pt x="206342" y="59429"/>
                  <a:pt x="204931" y="60168"/>
                  <a:pt x="203788" y="61311"/>
                </a:cubicBezTo>
                <a:lnTo>
                  <a:pt x="180933" y="46052"/>
                </a:lnTo>
                <a:cubicBezTo>
                  <a:pt x="181605" y="42960"/>
                  <a:pt x="179723" y="40003"/>
                  <a:pt x="176698" y="39263"/>
                </a:cubicBezTo>
                <a:cubicBezTo>
                  <a:pt x="176242" y="39151"/>
                  <a:pt x="175785" y="39098"/>
                  <a:pt x="175335" y="39098"/>
                </a:cubicBezTo>
                <a:cubicBezTo>
                  <a:pt x="172810" y="39098"/>
                  <a:pt x="170527" y="40785"/>
                  <a:pt x="169842" y="43296"/>
                </a:cubicBezTo>
                <a:cubicBezTo>
                  <a:pt x="169035" y="46321"/>
                  <a:pt x="170716" y="49413"/>
                  <a:pt x="173674" y="50287"/>
                </a:cubicBezTo>
                <a:cubicBezTo>
                  <a:pt x="174217" y="50448"/>
                  <a:pt x="174768" y="50524"/>
                  <a:pt x="175311" y="50524"/>
                </a:cubicBezTo>
                <a:cubicBezTo>
                  <a:pt x="177720" y="50524"/>
                  <a:pt x="179976" y="49016"/>
                  <a:pt x="180799" y="46657"/>
                </a:cubicBezTo>
                <a:lnTo>
                  <a:pt x="203385" y="61782"/>
                </a:lnTo>
                <a:cubicBezTo>
                  <a:pt x="202175" y="63260"/>
                  <a:pt x="201637" y="65210"/>
                  <a:pt x="201906" y="67159"/>
                </a:cubicBezTo>
                <a:cubicBezTo>
                  <a:pt x="201973" y="68100"/>
                  <a:pt x="202309" y="68974"/>
                  <a:pt x="202780" y="69781"/>
                </a:cubicBezTo>
                <a:lnTo>
                  <a:pt x="192428" y="78049"/>
                </a:lnTo>
                <a:cubicBezTo>
                  <a:pt x="191046" y="76856"/>
                  <a:pt x="189369" y="76287"/>
                  <a:pt x="187719" y="76287"/>
                </a:cubicBezTo>
                <a:cubicBezTo>
                  <a:pt x="185275" y="76287"/>
                  <a:pt x="182889" y="77536"/>
                  <a:pt x="181605" y="79863"/>
                </a:cubicBezTo>
                <a:lnTo>
                  <a:pt x="167557" y="76032"/>
                </a:lnTo>
                <a:cubicBezTo>
                  <a:pt x="167557" y="75696"/>
                  <a:pt x="167557" y="75293"/>
                  <a:pt x="167557" y="74956"/>
                </a:cubicBezTo>
                <a:cubicBezTo>
                  <a:pt x="167422" y="74150"/>
                  <a:pt x="167086" y="73410"/>
                  <a:pt x="166615" y="72738"/>
                </a:cubicBezTo>
                <a:lnTo>
                  <a:pt x="180395" y="63260"/>
                </a:lnTo>
                <a:cubicBezTo>
                  <a:pt x="181318" y="65203"/>
                  <a:pt x="182951" y="66031"/>
                  <a:pt x="184581" y="66031"/>
                </a:cubicBezTo>
                <a:cubicBezTo>
                  <a:pt x="187465" y="66031"/>
                  <a:pt x="190342" y="63439"/>
                  <a:pt x="189268" y="59832"/>
                </a:cubicBezTo>
                <a:cubicBezTo>
                  <a:pt x="188565" y="57468"/>
                  <a:pt x="186683" y="56412"/>
                  <a:pt x="184792" y="56412"/>
                </a:cubicBezTo>
                <a:cubicBezTo>
                  <a:pt x="182167" y="56412"/>
                  <a:pt x="179523" y="58449"/>
                  <a:pt x="179992" y="61849"/>
                </a:cubicBezTo>
                <a:cubicBezTo>
                  <a:pt x="179992" y="62185"/>
                  <a:pt x="180059" y="62454"/>
                  <a:pt x="180194" y="62723"/>
                </a:cubicBezTo>
                <a:lnTo>
                  <a:pt x="166212" y="72268"/>
                </a:lnTo>
                <a:cubicBezTo>
                  <a:pt x="165263" y="71318"/>
                  <a:pt x="164013" y="70820"/>
                  <a:pt x="162767" y="70820"/>
                </a:cubicBezTo>
                <a:cubicBezTo>
                  <a:pt x="161806" y="70820"/>
                  <a:pt x="160847" y="71116"/>
                  <a:pt x="160028" y="71730"/>
                </a:cubicBezTo>
                <a:lnTo>
                  <a:pt x="150953" y="62319"/>
                </a:lnTo>
                <a:cubicBezTo>
                  <a:pt x="154760" y="57922"/>
                  <a:pt x="151645" y="51216"/>
                  <a:pt x="145989" y="51216"/>
                </a:cubicBezTo>
                <a:cubicBezTo>
                  <a:pt x="145853" y="51216"/>
                  <a:pt x="145715" y="51220"/>
                  <a:pt x="145576" y="51228"/>
                </a:cubicBezTo>
                <a:lnTo>
                  <a:pt x="144030" y="40473"/>
                </a:lnTo>
                <a:lnTo>
                  <a:pt x="144299" y="40473"/>
                </a:lnTo>
                <a:cubicBezTo>
                  <a:pt x="146853" y="40204"/>
                  <a:pt x="148735" y="38053"/>
                  <a:pt x="148668" y="35499"/>
                </a:cubicBezTo>
                <a:cubicBezTo>
                  <a:pt x="148533" y="32945"/>
                  <a:pt x="146450" y="30995"/>
                  <a:pt x="143895" y="30995"/>
                </a:cubicBezTo>
                <a:cubicBezTo>
                  <a:pt x="137913" y="30995"/>
                  <a:pt x="137375" y="39935"/>
                  <a:pt x="143492" y="40473"/>
                </a:cubicBezTo>
                <a:lnTo>
                  <a:pt x="144971" y="51295"/>
                </a:lnTo>
                <a:cubicBezTo>
                  <a:pt x="141341" y="51833"/>
                  <a:pt x="138787" y="55194"/>
                  <a:pt x="139324" y="58824"/>
                </a:cubicBezTo>
                <a:cubicBezTo>
                  <a:pt x="139813" y="62183"/>
                  <a:pt x="142632" y="64543"/>
                  <a:pt x="145866" y="64543"/>
                </a:cubicBezTo>
                <a:cubicBezTo>
                  <a:pt x="146192" y="64543"/>
                  <a:pt x="146521" y="64519"/>
                  <a:pt x="146853" y="64470"/>
                </a:cubicBezTo>
                <a:cubicBezTo>
                  <a:pt x="148265" y="64336"/>
                  <a:pt x="149542" y="63664"/>
                  <a:pt x="150550" y="62723"/>
                </a:cubicBezTo>
                <a:lnTo>
                  <a:pt x="159557" y="72133"/>
                </a:lnTo>
                <a:cubicBezTo>
                  <a:pt x="157541" y="74015"/>
                  <a:pt x="157608" y="77309"/>
                  <a:pt x="159692" y="79124"/>
                </a:cubicBezTo>
                <a:lnTo>
                  <a:pt x="155390" y="85644"/>
                </a:lnTo>
                <a:cubicBezTo>
                  <a:pt x="154193" y="84847"/>
                  <a:pt x="152849" y="84465"/>
                  <a:pt x="151521" y="84465"/>
                </a:cubicBezTo>
                <a:cubicBezTo>
                  <a:pt x="149268" y="84465"/>
                  <a:pt x="147064" y="85564"/>
                  <a:pt x="145710" y="87594"/>
                </a:cubicBezTo>
                <a:lnTo>
                  <a:pt x="126889" y="76839"/>
                </a:lnTo>
                <a:cubicBezTo>
                  <a:pt x="126956" y="76234"/>
                  <a:pt x="127023" y="75696"/>
                  <a:pt x="126956" y="75158"/>
                </a:cubicBezTo>
                <a:cubicBezTo>
                  <a:pt x="126584" y="72370"/>
                  <a:pt x="124300" y="70857"/>
                  <a:pt x="122015" y="70857"/>
                </a:cubicBezTo>
                <a:cubicBezTo>
                  <a:pt x="120168" y="70857"/>
                  <a:pt x="118319" y="71845"/>
                  <a:pt x="117478" y="73948"/>
                </a:cubicBezTo>
                <a:lnTo>
                  <a:pt x="110622" y="73276"/>
                </a:lnTo>
                <a:cubicBezTo>
                  <a:pt x="110756" y="72671"/>
                  <a:pt x="110823" y="71999"/>
                  <a:pt x="110756" y="71394"/>
                </a:cubicBezTo>
                <a:cubicBezTo>
                  <a:pt x="110387" y="68813"/>
                  <a:pt x="108109" y="66906"/>
                  <a:pt x="105563" y="66906"/>
                </a:cubicBezTo>
                <a:cubicBezTo>
                  <a:pt x="105324" y="66906"/>
                  <a:pt x="105083" y="66923"/>
                  <a:pt x="104841" y="66957"/>
                </a:cubicBezTo>
                <a:cubicBezTo>
                  <a:pt x="104101" y="67025"/>
                  <a:pt x="103362" y="67294"/>
                  <a:pt x="102757" y="67697"/>
                </a:cubicBezTo>
                <a:lnTo>
                  <a:pt x="90456" y="39129"/>
                </a:lnTo>
                <a:cubicBezTo>
                  <a:pt x="96734" y="36513"/>
                  <a:pt x="94677" y="27344"/>
                  <a:pt x="88185" y="27344"/>
                </a:cubicBezTo>
                <a:cubicBezTo>
                  <a:pt x="88005" y="27344"/>
                  <a:pt x="87820" y="27351"/>
                  <a:pt x="87633" y="27365"/>
                </a:cubicBezTo>
                <a:cubicBezTo>
                  <a:pt x="80709" y="27903"/>
                  <a:pt x="79902" y="37784"/>
                  <a:pt x="86692" y="39398"/>
                </a:cubicBezTo>
                <a:lnTo>
                  <a:pt x="86423" y="49144"/>
                </a:lnTo>
                <a:cubicBezTo>
                  <a:pt x="86221" y="49144"/>
                  <a:pt x="86019" y="49144"/>
                  <a:pt x="85885" y="49212"/>
                </a:cubicBezTo>
                <a:cubicBezTo>
                  <a:pt x="83868" y="49480"/>
                  <a:pt x="82255" y="51026"/>
                  <a:pt x="81986" y="53043"/>
                </a:cubicBezTo>
                <a:lnTo>
                  <a:pt x="63568" y="53715"/>
                </a:lnTo>
                <a:lnTo>
                  <a:pt x="63568" y="53446"/>
                </a:lnTo>
                <a:cubicBezTo>
                  <a:pt x="63245" y="51247"/>
                  <a:pt x="61364" y="49607"/>
                  <a:pt x="59186" y="49607"/>
                </a:cubicBezTo>
                <a:cubicBezTo>
                  <a:pt x="59101" y="49607"/>
                  <a:pt x="59016" y="49610"/>
                  <a:pt x="58930" y="49615"/>
                </a:cubicBezTo>
                <a:lnTo>
                  <a:pt x="56308" y="34759"/>
                </a:lnTo>
                <a:cubicBezTo>
                  <a:pt x="60005" y="34222"/>
                  <a:pt x="62627" y="30928"/>
                  <a:pt x="62358" y="27231"/>
                </a:cubicBezTo>
                <a:cubicBezTo>
                  <a:pt x="62030" y="23553"/>
                  <a:pt x="59006" y="20773"/>
                  <a:pt x="55356" y="20773"/>
                </a:cubicBezTo>
                <a:cubicBezTo>
                  <a:pt x="55270" y="20773"/>
                  <a:pt x="55185" y="20775"/>
                  <a:pt x="55098" y="20778"/>
                </a:cubicBezTo>
                <a:lnTo>
                  <a:pt x="55905" y="10225"/>
                </a:lnTo>
                <a:lnTo>
                  <a:pt x="56107" y="10225"/>
                </a:lnTo>
                <a:cubicBezTo>
                  <a:pt x="58863" y="9821"/>
                  <a:pt x="60812" y="7401"/>
                  <a:pt x="60543" y="4645"/>
                </a:cubicBezTo>
                <a:cubicBezTo>
                  <a:pt x="60348" y="1976"/>
                  <a:pt x="58072" y="1"/>
                  <a:pt x="55426" y="1"/>
                </a:cubicBezTo>
                <a:close/>
              </a:path>
            </a:pathLst>
          </a:custGeom>
          <a:solidFill>
            <a:srgbClr val="EB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79;p9"/>
          <p:cNvSpPr txBox="1">
            <a:spLocks noGrp="1"/>
          </p:cNvSpPr>
          <p:nvPr>
            <p:ph type="title"/>
          </p:nvPr>
        </p:nvSpPr>
        <p:spPr>
          <a:xfrm>
            <a:off x="4847975" y="891218"/>
            <a:ext cx="3063000" cy="15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9"/>
          <p:cNvSpPr txBox="1">
            <a:spLocks noGrp="1"/>
          </p:cNvSpPr>
          <p:nvPr>
            <p:ph type="subTitle" idx="1"/>
          </p:nvPr>
        </p:nvSpPr>
        <p:spPr>
          <a:xfrm>
            <a:off x="4847975" y="2390600"/>
            <a:ext cx="3063000" cy="16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10"/>
          <p:cNvSpPr txBox="1">
            <a:spLocks noGrp="1"/>
          </p:cNvSpPr>
          <p:nvPr>
            <p:ph type="title"/>
          </p:nvPr>
        </p:nvSpPr>
        <p:spPr>
          <a:xfrm>
            <a:off x="720000" y="2612225"/>
            <a:ext cx="4338000" cy="106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10"/>
          <p:cNvSpPr/>
          <p:nvPr/>
        </p:nvSpPr>
        <p:spPr>
          <a:xfrm>
            <a:off x="-299375" y="1153882"/>
            <a:ext cx="3689376" cy="1271911"/>
          </a:xfrm>
          <a:custGeom>
            <a:avLst/>
            <a:gdLst/>
            <a:ahLst/>
            <a:cxnLst/>
            <a:rect l="l" t="t" r="r" b="b"/>
            <a:pathLst>
              <a:path w="286109" h="98636" extrusionOk="0">
                <a:moveTo>
                  <a:pt x="55426" y="1"/>
                </a:moveTo>
                <a:cubicBezTo>
                  <a:pt x="55339" y="1"/>
                  <a:pt x="55253" y="3"/>
                  <a:pt x="55166" y="7"/>
                </a:cubicBezTo>
                <a:cubicBezTo>
                  <a:pt x="48713" y="343"/>
                  <a:pt x="48645" y="10023"/>
                  <a:pt x="55300" y="10225"/>
                </a:cubicBezTo>
                <a:lnTo>
                  <a:pt x="54561" y="20845"/>
                </a:lnTo>
                <a:lnTo>
                  <a:pt x="54359" y="20845"/>
                </a:lnTo>
                <a:cubicBezTo>
                  <a:pt x="50595" y="21316"/>
                  <a:pt x="47906" y="24744"/>
                  <a:pt x="48242" y="28508"/>
                </a:cubicBezTo>
                <a:cubicBezTo>
                  <a:pt x="48627" y="32106"/>
                  <a:pt x="51654" y="34844"/>
                  <a:pt x="55208" y="34844"/>
                </a:cubicBezTo>
                <a:cubicBezTo>
                  <a:pt x="55372" y="34844"/>
                  <a:pt x="55537" y="34839"/>
                  <a:pt x="55703" y="34827"/>
                </a:cubicBezTo>
                <a:lnTo>
                  <a:pt x="58325" y="49749"/>
                </a:lnTo>
                <a:cubicBezTo>
                  <a:pt x="56107" y="50153"/>
                  <a:pt x="54561" y="52304"/>
                  <a:pt x="54897" y="54589"/>
                </a:cubicBezTo>
                <a:cubicBezTo>
                  <a:pt x="54964" y="54992"/>
                  <a:pt x="55031" y="55329"/>
                  <a:pt x="55166" y="55665"/>
                </a:cubicBezTo>
                <a:lnTo>
                  <a:pt x="45486" y="59765"/>
                </a:lnTo>
                <a:cubicBezTo>
                  <a:pt x="44175" y="57440"/>
                  <a:pt x="41753" y="56067"/>
                  <a:pt x="39159" y="56067"/>
                </a:cubicBezTo>
                <a:cubicBezTo>
                  <a:pt x="38828" y="56067"/>
                  <a:pt x="38494" y="56089"/>
                  <a:pt x="38159" y="56135"/>
                </a:cubicBezTo>
                <a:cubicBezTo>
                  <a:pt x="37420" y="56270"/>
                  <a:pt x="36613" y="56471"/>
                  <a:pt x="35941" y="56807"/>
                </a:cubicBezTo>
                <a:lnTo>
                  <a:pt x="23707" y="36104"/>
                </a:lnTo>
                <a:cubicBezTo>
                  <a:pt x="27001" y="33818"/>
                  <a:pt x="26597" y="28777"/>
                  <a:pt x="22900" y="27097"/>
                </a:cubicBezTo>
                <a:cubicBezTo>
                  <a:pt x="22205" y="26793"/>
                  <a:pt x="21498" y="26654"/>
                  <a:pt x="20812" y="26654"/>
                </a:cubicBezTo>
                <a:cubicBezTo>
                  <a:pt x="17848" y="26654"/>
                  <a:pt x="15271" y="29254"/>
                  <a:pt x="15708" y="32474"/>
                </a:cubicBezTo>
                <a:cubicBezTo>
                  <a:pt x="15775" y="33348"/>
                  <a:pt x="16111" y="34155"/>
                  <a:pt x="16649" y="34827"/>
                </a:cubicBezTo>
                <a:lnTo>
                  <a:pt x="8179" y="40742"/>
                </a:lnTo>
                <a:cubicBezTo>
                  <a:pt x="7308" y="39708"/>
                  <a:pt x="6256" y="39276"/>
                  <a:pt x="5240" y="39276"/>
                </a:cubicBezTo>
                <a:cubicBezTo>
                  <a:pt x="2490" y="39276"/>
                  <a:pt x="1" y="42436"/>
                  <a:pt x="2062" y="45380"/>
                </a:cubicBezTo>
                <a:cubicBezTo>
                  <a:pt x="2876" y="46551"/>
                  <a:pt x="3989" y="47042"/>
                  <a:pt x="5089" y="47042"/>
                </a:cubicBezTo>
                <a:cubicBezTo>
                  <a:pt x="7714" y="47042"/>
                  <a:pt x="10268" y="44244"/>
                  <a:pt x="8515" y="41213"/>
                </a:cubicBezTo>
                <a:lnTo>
                  <a:pt x="16985" y="35297"/>
                </a:lnTo>
                <a:cubicBezTo>
                  <a:pt x="17983" y="36353"/>
                  <a:pt x="19390" y="36949"/>
                  <a:pt x="20849" y="36949"/>
                </a:cubicBezTo>
                <a:cubicBezTo>
                  <a:pt x="21062" y="36949"/>
                  <a:pt x="21275" y="36936"/>
                  <a:pt x="21489" y="36910"/>
                </a:cubicBezTo>
                <a:cubicBezTo>
                  <a:pt x="22026" y="36776"/>
                  <a:pt x="22631" y="36642"/>
                  <a:pt x="23169" y="36373"/>
                </a:cubicBezTo>
                <a:lnTo>
                  <a:pt x="35403" y="57143"/>
                </a:lnTo>
                <a:cubicBezTo>
                  <a:pt x="31908" y="59227"/>
                  <a:pt x="30832" y="63798"/>
                  <a:pt x="33050" y="67226"/>
                </a:cubicBezTo>
                <a:lnTo>
                  <a:pt x="22497" y="75629"/>
                </a:lnTo>
                <a:cubicBezTo>
                  <a:pt x="21572" y="74125"/>
                  <a:pt x="19962" y="73329"/>
                  <a:pt x="18338" y="73329"/>
                </a:cubicBezTo>
                <a:cubicBezTo>
                  <a:pt x="17130" y="73329"/>
                  <a:pt x="15915" y="73770"/>
                  <a:pt x="14968" y="74688"/>
                </a:cubicBezTo>
                <a:cubicBezTo>
                  <a:pt x="12683" y="76771"/>
                  <a:pt x="12885" y="80468"/>
                  <a:pt x="15372" y="82283"/>
                </a:cubicBezTo>
                <a:lnTo>
                  <a:pt x="10734" y="86989"/>
                </a:lnTo>
                <a:cubicBezTo>
                  <a:pt x="10599" y="86955"/>
                  <a:pt x="10448" y="86938"/>
                  <a:pt x="10297" y="86938"/>
                </a:cubicBezTo>
                <a:cubicBezTo>
                  <a:pt x="10145" y="86938"/>
                  <a:pt x="9994" y="86955"/>
                  <a:pt x="9860" y="86989"/>
                </a:cubicBezTo>
                <a:lnTo>
                  <a:pt x="9860" y="86921"/>
                </a:lnTo>
                <a:cubicBezTo>
                  <a:pt x="7574" y="87190"/>
                  <a:pt x="6768" y="90081"/>
                  <a:pt x="8582" y="91492"/>
                </a:cubicBezTo>
                <a:cubicBezTo>
                  <a:pt x="9051" y="91839"/>
                  <a:pt x="9569" y="91994"/>
                  <a:pt x="10073" y="91994"/>
                </a:cubicBezTo>
                <a:cubicBezTo>
                  <a:pt x="11524" y="91994"/>
                  <a:pt x="12865" y="90718"/>
                  <a:pt x="12616" y="89072"/>
                </a:cubicBezTo>
                <a:cubicBezTo>
                  <a:pt x="12481" y="88266"/>
                  <a:pt x="12011" y="87594"/>
                  <a:pt x="11338" y="87190"/>
                </a:cubicBezTo>
                <a:lnTo>
                  <a:pt x="15842" y="82619"/>
                </a:lnTo>
                <a:cubicBezTo>
                  <a:pt x="16595" y="83050"/>
                  <a:pt x="17434" y="83265"/>
                  <a:pt x="18290" y="83265"/>
                </a:cubicBezTo>
                <a:cubicBezTo>
                  <a:pt x="18504" y="83265"/>
                  <a:pt x="18719" y="83251"/>
                  <a:pt x="18934" y="83224"/>
                </a:cubicBezTo>
                <a:cubicBezTo>
                  <a:pt x="19674" y="83090"/>
                  <a:pt x="20413" y="82821"/>
                  <a:pt x="21018" y="82418"/>
                </a:cubicBezTo>
                <a:lnTo>
                  <a:pt x="25186" y="87123"/>
                </a:lnTo>
                <a:cubicBezTo>
                  <a:pt x="23918" y="88887"/>
                  <a:pt x="25362" y="91102"/>
                  <a:pt x="27182" y="91102"/>
                </a:cubicBezTo>
                <a:cubicBezTo>
                  <a:pt x="27582" y="91102"/>
                  <a:pt x="28001" y="90995"/>
                  <a:pt x="28412" y="90753"/>
                </a:cubicBezTo>
                <a:cubicBezTo>
                  <a:pt x="30658" y="89406"/>
                  <a:pt x="29658" y="86159"/>
                  <a:pt x="27223" y="86159"/>
                </a:cubicBezTo>
                <a:cubicBezTo>
                  <a:pt x="27108" y="86159"/>
                  <a:pt x="26988" y="86167"/>
                  <a:pt x="26866" y="86182"/>
                </a:cubicBezTo>
                <a:cubicBezTo>
                  <a:pt x="26463" y="86249"/>
                  <a:pt x="25992" y="86384"/>
                  <a:pt x="25656" y="86720"/>
                </a:cubicBezTo>
                <a:lnTo>
                  <a:pt x="21556" y="82082"/>
                </a:lnTo>
                <a:cubicBezTo>
                  <a:pt x="22833" y="80939"/>
                  <a:pt x="23438" y="79258"/>
                  <a:pt x="23236" y="77645"/>
                </a:cubicBezTo>
                <a:cubicBezTo>
                  <a:pt x="23169" y="77107"/>
                  <a:pt x="23035" y="76637"/>
                  <a:pt x="22833" y="76234"/>
                </a:cubicBezTo>
                <a:lnTo>
                  <a:pt x="33386" y="67764"/>
                </a:lnTo>
                <a:cubicBezTo>
                  <a:pt x="34804" y="69536"/>
                  <a:pt x="36947" y="70581"/>
                  <a:pt x="39179" y="70581"/>
                </a:cubicBezTo>
                <a:cubicBezTo>
                  <a:pt x="39488" y="70581"/>
                  <a:pt x="39798" y="70561"/>
                  <a:pt x="40108" y="70520"/>
                </a:cubicBezTo>
                <a:cubicBezTo>
                  <a:pt x="45015" y="69915"/>
                  <a:pt x="47839" y="64672"/>
                  <a:pt x="45755" y="60303"/>
                </a:cubicBezTo>
                <a:lnTo>
                  <a:pt x="55434" y="56270"/>
                </a:lnTo>
                <a:cubicBezTo>
                  <a:pt x="56219" y="57598"/>
                  <a:pt x="57709" y="58384"/>
                  <a:pt x="59271" y="58384"/>
                </a:cubicBezTo>
                <a:cubicBezTo>
                  <a:pt x="59448" y="58384"/>
                  <a:pt x="59626" y="58374"/>
                  <a:pt x="59804" y="58353"/>
                </a:cubicBezTo>
                <a:cubicBezTo>
                  <a:pt x="60543" y="58219"/>
                  <a:pt x="61283" y="57950"/>
                  <a:pt x="61888" y="57480"/>
                </a:cubicBezTo>
                <a:lnTo>
                  <a:pt x="70492" y="67361"/>
                </a:lnTo>
                <a:cubicBezTo>
                  <a:pt x="67467" y="69713"/>
                  <a:pt x="66996" y="74083"/>
                  <a:pt x="69282" y="77175"/>
                </a:cubicBezTo>
                <a:cubicBezTo>
                  <a:pt x="70672" y="78963"/>
                  <a:pt x="72767" y="79905"/>
                  <a:pt x="74887" y="79905"/>
                </a:cubicBezTo>
                <a:cubicBezTo>
                  <a:pt x="76353" y="79905"/>
                  <a:pt x="77831" y="79454"/>
                  <a:pt x="79096" y="78519"/>
                </a:cubicBezTo>
                <a:cubicBezTo>
                  <a:pt x="82188" y="76301"/>
                  <a:pt x="82927" y="71932"/>
                  <a:pt x="80709" y="68772"/>
                </a:cubicBezTo>
                <a:cubicBezTo>
                  <a:pt x="79330" y="66808"/>
                  <a:pt x="77145" y="65753"/>
                  <a:pt x="74931" y="65753"/>
                </a:cubicBezTo>
                <a:cubicBezTo>
                  <a:pt x="73583" y="65753"/>
                  <a:pt x="72224" y="66144"/>
                  <a:pt x="71029" y="66957"/>
                </a:cubicBezTo>
                <a:lnTo>
                  <a:pt x="62358" y="57076"/>
                </a:lnTo>
                <a:cubicBezTo>
                  <a:pt x="63097" y="56337"/>
                  <a:pt x="63568" y="55396"/>
                  <a:pt x="63702" y="54320"/>
                </a:cubicBezTo>
                <a:lnTo>
                  <a:pt x="81986" y="53648"/>
                </a:lnTo>
                <a:cubicBezTo>
                  <a:pt x="81986" y="53850"/>
                  <a:pt x="81986" y="54119"/>
                  <a:pt x="81986" y="54387"/>
                </a:cubicBezTo>
                <a:cubicBezTo>
                  <a:pt x="82336" y="56833"/>
                  <a:pt x="84416" y="58314"/>
                  <a:pt x="86549" y="58314"/>
                </a:cubicBezTo>
                <a:cubicBezTo>
                  <a:pt x="87700" y="58314"/>
                  <a:pt x="88865" y="57884"/>
                  <a:pt x="89784" y="56942"/>
                </a:cubicBezTo>
                <a:cubicBezTo>
                  <a:pt x="92472" y="54186"/>
                  <a:pt x="90792" y="49615"/>
                  <a:pt x="87028" y="49212"/>
                </a:cubicBezTo>
                <a:lnTo>
                  <a:pt x="87296" y="39532"/>
                </a:lnTo>
                <a:cubicBezTo>
                  <a:pt x="87599" y="39566"/>
                  <a:pt x="87885" y="39582"/>
                  <a:pt x="88162" y="39582"/>
                </a:cubicBezTo>
                <a:cubicBezTo>
                  <a:pt x="88439" y="39582"/>
                  <a:pt x="88708" y="39566"/>
                  <a:pt x="88977" y="39532"/>
                </a:cubicBezTo>
                <a:cubicBezTo>
                  <a:pt x="89313" y="39465"/>
                  <a:pt x="89649" y="39398"/>
                  <a:pt x="89918" y="39330"/>
                </a:cubicBezTo>
                <a:lnTo>
                  <a:pt x="102286" y="68033"/>
                </a:lnTo>
                <a:cubicBezTo>
                  <a:pt x="99598" y="70251"/>
                  <a:pt x="99732" y="74352"/>
                  <a:pt x="102555" y="76368"/>
                </a:cubicBezTo>
                <a:cubicBezTo>
                  <a:pt x="103482" y="77030"/>
                  <a:pt x="104531" y="77337"/>
                  <a:pt x="105563" y="77337"/>
                </a:cubicBezTo>
                <a:cubicBezTo>
                  <a:pt x="107677" y="77337"/>
                  <a:pt x="109719" y="76049"/>
                  <a:pt x="110487" y="73881"/>
                </a:cubicBezTo>
                <a:lnTo>
                  <a:pt x="117276" y="74553"/>
                </a:lnTo>
                <a:cubicBezTo>
                  <a:pt x="117075" y="75158"/>
                  <a:pt x="117075" y="75830"/>
                  <a:pt x="117142" y="76503"/>
                </a:cubicBezTo>
                <a:cubicBezTo>
                  <a:pt x="117344" y="78116"/>
                  <a:pt x="118352" y="79527"/>
                  <a:pt x="119898" y="80267"/>
                </a:cubicBezTo>
                <a:lnTo>
                  <a:pt x="116335" y="88199"/>
                </a:lnTo>
                <a:cubicBezTo>
                  <a:pt x="115955" y="88102"/>
                  <a:pt x="115593" y="88057"/>
                  <a:pt x="115251" y="88057"/>
                </a:cubicBezTo>
                <a:cubicBezTo>
                  <a:pt x="111294" y="88057"/>
                  <a:pt x="109977" y="94035"/>
                  <a:pt x="114184" y="95458"/>
                </a:cubicBezTo>
                <a:cubicBezTo>
                  <a:pt x="114653" y="95617"/>
                  <a:pt x="115101" y="95689"/>
                  <a:pt x="115523" y="95689"/>
                </a:cubicBezTo>
                <a:cubicBezTo>
                  <a:pt x="119218" y="95689"/>
                  <a:pt x="120915" y="90150"/>
                  <a:pt x="116873" y="88400"/>
                </a:cubicBezTo>
                <a:lnTo>
                  <a:pt x="120436" y="80468"/>
                </a:lnTo>
                <a:cubicBezTo>
                  <a:pt x="120978" y="80649"/>
                  <a:pt x="121525" y="80735"/>
                  <a:pt x="122061" y="80735"/>
                </a:cubicBezTo>
                <a:cubicBezTo>
                  <a:pt x="124119" y="80735"/>
                  <a:pt x="126008" y="79470"/>
                  <a:pt x="126754" y="77444"/>
                </a:cubicBezTo>
                <a:lnTo>
                  <a:pt x="145441" y="88199"/>
                </a:lnTo>
                <a:cubicBezTo>
                  <a:pt x="142736" y="92995"/>
                  <a:pt x="146330" y="98635"/>
                  <a:pt x="151491" y="98635"/>
                </a:cubicBezTo>
                <a:cubicBezTo>
                  <a:pt x="151972" y="98635"/>
                  <a:pt x="152466" y="98586"/>
                  <a:pt x="152970" y="98483"/>
                </a:cubicBezTo>
                <a:cubicBezTo>
                  <a:pt x="158885" y="97273"/>
                  <a:pt x="160700" y="89677"/>
                  <a:pt x="155928" y="85980"/>
                </a:cubicBezTo>
                <a:lnTo>
                  <a:pt x="160162" y="79527"/>
                </a:lnTo>
                <a:cubicBezTo>
                  <a:pt x="160991" y="80094"/>
                  <a:pt x="161918" y="80356"/>
                  <a:pt x="162828" y="80356"/>
                </a:cubicBezTo>
                <a:cubicBezTo>
                  <a:pt x="164944" y="80356"/>
                  <a:pt x="166972" y="78940"/>
                  <a:pt x="167489" y="76637"/>
                </a:cubicBezTo>
                <a:lnTo>
                  <a:pt x="181337" y="80468"/>
                </a:lnTo>
                <a:cubicBezTo>
                  <a:pt x="179159" y="85197"/>
                  <a:pt x="182798" y="90386"/>
                  <a:pt x="187722" y="90386"/>
                </a:cubicBezTo>
                <a:cubicBezTo>
                  <a:pt x="188118" y="90386"/>
                  <a:pt x="188522" y="90352"/>
                  <a:pt x="188932" y="90282"/>
                </a:cubicBezTo>
                <a:cubicBezTo>
                  <a:pt x="194512" y="89341"/>
                  <a:pt x="196730" y="82552"/>
                  <a:pt x="192831" y="78452"/>
                </a:cubicBezTo>
                <a:lnTo>
                  <a:pt x="203183" y="70318"/>
                </a:lnTo>
                <a:cubicBezTo>
                  <a:pt x="204490" y="72160"/>
                  <a:pt x="206637" y="73267"/>
                  <a:pt x="208929" y="73267"/>
                </a:cubicBezTo>
                <a:cubicBezTo>
                  <a:pt x="209230" y="73267"/>
                  <a:pt x="209533" y="73248"/>
                  <a:pt x="209838" y="73209"/>
                </a:cubicBezTo>
                <a:cubicBezTo>
                  <a:pt x="210779" y="73074"/>
                  <a:pt x="211720" y="72738"/>
                  <a:pt x="212594" y="72200"/>
                </a:cubicBezTo>
                <a:lnTo>
                  <a:pt x="218374" y="82888"/>
                </a:lnTo>
                <a:cubicBezTo>
                  <a:pt x="214161" y="85618"/>
                  <a:pt x="216601" y="91701"/>
                  <a:pt x="220885" y="91701"/>
                </a:cubicBezTo>
                <a:cubicBezTo>
                  <a:pt x="221454" y="91701"/>
                  <a:pt x="222054" y="91594"/>
                  <a:pt x="222677" y="91358"/>
                </a:cubicBezTo>
                <a:cubicBezTo>
                  <a:pt x="227798" y="89438"/>
                  <a:pt x="226213" y="82092"/>
                  <a:pt x="221116" y="82092"/>
                </a:cubicBezTo>
                <a:cubicBezTo>
                  <a:pt x="220861" y="82092"/>
                  <a:pt x="220596" y="82110"/>
                  <a:pt x="220324" y="82149"/>
                </a:cubicBezTo>
                <a:cubicBezTo>
                  <a:pt x="219853" y="82216"/>
                  <a:pt x="219383" y="82351"/>
                  <a:pt x="218912" y="82552"/>
                </a:cubicBezTo>
                <a:lnTo>
                  <a:pt x="213131" y="71864"/>
                </a:lnTo>
                <a:cubicBezTo>
                  <a:pt x="216089" y="69646"/>
                  <a:pt x="216828" y="65479"/>
                  <a:pt x="214812" y="62319"/>
                </a:cubicBezTo>
                <a:lnTo>
                  <a:pt x="240960" y="47531"/>
                </a:lnTo>
                <a:cubicBezTo>
                  <a:pt x="242347" y="51556"/>
                  <a:pt x="246083" y="53914"/>
                  <a:pt x="249953" y="53914"/>
                </a:cubicBezTo>
                <a:cubicBezTo>
                  <a:pt x="251900" y="53914"/>
                  <a:pt x="253882" y="53317"/>
                  <a:pt x="255614" y="52035"/>
                </a:cubicBezTo>
                <a:lnTo>
                  <a:pt x="265966" y="67495"/>
                </a:lnTo>
                <a:cubicBezTo>
                  <a:pt x="262807" y="69041"/>
                  <a:pt x="261933" y="73142"/>
                  <a:pt x="264084" y="75898"/>
                </a:cubicBezTo>
                <a:cubicBezTo>
                  <a:pt x="265166" y="77284"/>
                  <a:pt x="266758" y="77973"/>
                  <a:pt x="268365" y="77973"/>
                </a:cubicBezTo>
                <a:cubicBezTo>
                  <a:pt x="269952" y="77973"/>
                  <a:pt x="271552" y="77301"/>
                  <a:pt x="272688" y="75965"/>
                </a:cubicBezTo>
                <a:lnTo>
                  <a:pt x="278872" y="82888"/>
                </a:lnTo>
                <a:cubicBezTo>
                  <a:pt x="278267" y="83561"/>
                  <a:pt x="277998" y="84434"/>
                  <a:pt x="278065" y="85375"/>
                </a:cubicBezTo>
                <a:cubicBezTo>
                  <a:pt x="278313" y="87028"/>
                  <a:pt x="279704" y="87995"/>
                  <a:pt x="281114" y="87995"/>
                </a:cubicBezTo>
                <a:cubicBezTo>
                  <a:pt x="281998" y="87995"/>
                  <a:pt x="282889" y="87616"/>
                  <a:pt x="283510" y="86787"/>
                </a:cubicBezTo>
                <a:cubicBezTo>
                  <a:pt x="285104" y="84747"/>
                  <a:pt x="283554" y="81921"/>
                  <a:pt x="281096" y="81921"/>
                </a:cubicBezTo>
                <a:cubicBezTo>
                  <a:pt x="280963" y="81921"/>
                  <a:pt x="280826" y="81930"/>
                  <a:pt x="280687" y="81947"/>
                </a:cubicBezTo>
                <a:cubicBezTo>
                  <a:pt x="280216" y="82014"/>
                  <a:pt x="279746" y="82216"/>
                  <a:pt x="279343" y="82485"/>
                </a:cubicBezTo>
                <a:lnTo>
                  <a:pt x="273024" y="75494"/>
                </a:lnTo>
                <a:cubicBezTo>
                  <a:pt x="274368" y="73478"/>
                  <a:pt x="274234" y="70856"/>
                  <a:pt x="272688" y="68974"/>
                </a:cubicBezTo>
                <a:lnTo>
                  <a:pt x="279679" y="64201"/>
                </a:lnTo>
                <a:cubicBezTo>
                  <a:pt x="280351" y="65042"/>
                  <a:pt x="281190" y="65395"/>
                  <a:pt x="282008" y="65395"/>
                </a:cubicBezTo>
                <a:cubicBezTo>
                  <a:pt x="284131" y="65395"/>
                  <a:pt x="286109" y="63017"/>
                  <a:pt x="284653" y="60639"/>
                </a:cubicBezTo>
                <a:cubicBezTo>
                  <a:pt x="284007" y="59639"/>
                  <a:pt x="283084" y="59220"/>
                  <a:pt x="282169" y="59220"/>
                </a:cubicBezTo>
                <a:cubicBezTo>
                  <a:pt x="280132" y="59220"/>
                  <a:pt x="278136" y="61298"/>
                  <a:pt x="279343" y="63664"/>
                </a:cubicBezTo>
                <a:lnTo>
                  <a:pt x="272285" y="68503"/>
                </a:lnTo>
                <a:cubicBezTo>
                  <a:pt x="271201" y="67467"/>
                  <a:pt x="269788" y="66926"/>
                  <a:pt x="268346" y="66926"/>
                </a:cubicBezTo>
                <a:cubicBezTo>
                  <a:pt x="267729" y="66926"/>
                  <a:pt x="267107" y="67025"/>
                  <a:pt x="266504" y="67226"/>
                </a:cubicBezTo>
                <a:lnTo>
                  <a:pt x="256085" y="51699"/>
                </a:lnTo>
                <a:cubicBezTo>
                  <a:pt x="261664" y="46993"/>
                  <a:pt x="260118" y="38120"/>
                  <a:pt x="253396" y="35499"/>
                </a:cubicBezTo>
                <a:cubicBezTo>
                  <a:pt x="252239" y="35052"/>
                  <a:pt x="251075" y="34846"/>
                  <a:pt x="249944" y="34846"/>
                </a:cubicBezTo>
                <a:cubicBezTo>
                  <a:pt x="244434" y="34846"/>
                  <a:pt x="239709" y="39749"/>
                  <a:pt x="240490" y="45716"/>
                </a:cubicBezTo>
                <a:cubicBezTo>
                  <a:pt x="240557" y="46119"/>
                  <a:pt x="240691" y="46523"/>
                  <a:pt x="240759" y="46926"/>
                </a:cubicBezTo>
                <a:lnTo>
                  <a:pt x="214409" y="61849"/>
                </a:lnTo>
                <a:cubicBezTo>
                  <a:pt x="213088" y="60126"/>
                  <a:pt x="211081" y="59140"/>
                  <a:pt x="208974" y="59140"/>
                </a:cubicBezTo>
                <a:cubicBezTo>
                  <a:pt x="208614" y="59140"/>
                  <a:pt x="208251" y="59168"/>
                  <a:pt x="207888" y="59227"/>
                </a:cubicBezTo>
                <a:cubicBezTo>
                  <a:pt x="206342" y="59429"/>
                  <a:pt x="204931" y="60168"/>
                  <a:pt x="203788" y="61311"/>
                </a:cubicBezTo>
                <a:lnTo>
                  <a:pt x="180933" y="46052"/>
                </a:lnTo>
                <a:cubicBezTo>
                  <a:pt x="181605" y="42960"/>
                  <a:pt x="179723" y="40003"/>
                  <a:pt x="176698" y="39263"/>
                </a:cubicBezTo>
                <a:cubicBezTo>
                  <a:pt x="176242" y="39151"/>
                  <a:pt x="175785" y="39098"/>
                  <a:pt x="175335" y="39098"/>
                </a:cubicBezTo>
                <a:cubicBezTo>
                  <a:pt x="172810" y="39098"/>
                  <a:pt x="170527" y="40785"/>
                  <a:pt x="169842" y="43296"/>
                </a:cubicBezTo>
                <a:cubicBezTo>
                  <a:pt x="169035" y="46321"/>
                  <a:pt x="170716" y="49413"/>
                  <a:pt x="173674" y="50287"/>
                </a:cubicBezTo>
                <a:cubicBezTo>
                  <a:pt x="174217" y="50448"/>
                  <a:pt x="174768" y="50524"/>
                  <a:pt x="175311" y="50524"/>
                </a:cubicBezTo>
                <a:cubicBezTo>
                  <a:pt x="177720" y="50524"/>
                  <a:pt x="179976" y="49016"/>
                  <a:pt x="180799" y="46657"/>
                </a:cubicBezTo>
                <a:lnTo>
                  <a:pt x="203385" y="61782"/>
                </a:lnTo>
                <a:cubicBezTo>
                  <a:pt x="202175" y="63260"/>
                  <a:pt x="201637" y="65210"/>
                  <a:pt x="201906" y="67159"/>
                </a:cubicBezTo>
                <a:cubicBezTo>
                  <a:pt x="201973" y="68100"/>
                  <a:pt x="202309" y="68974"/>
                  <a:pt x="202780" y="69781"/>
                </a:cubicBezTo>
                <a:lnTo>
                  <a:pt x="192428" y="78049"/>
                </a:lnTo>
                <a:cubicBezTo>
                  <a:pt x="191046" y="76856"/>
                  <a:pt x="189369" y="76287"/>
                  <a:pt x="187719" y="76287"/>
                </a:cubicBezTo>
                <a:cubicBezTo>
                  <a:pt x="185275" y="76287"/>
                  <a:pt x="182889" y="77536"/>
                  <a:pt x="181605" y="79863"/>
                </a:cubicBezTo>
                <a:lnTo>
                  <a:pt x="167557" y="76032"/>
                </a:lnTo>
                <a:cubicBezTo>
                  <a:pt x="167557" y="75696"/>
                  <a:pt x="167557" y="75293"/>
                  <a:pt x="167557" y="74956"/>
                </a:cubicBezTo>
                <a:cubicBezTo>
                  <a:pt x="167422" y="74150"/>
                  <a:pt x="167086" y="73410"/>
                  <a:pt x="166615" y="72738"/>
                </a:cubicBezTo>
                <a:lnTo>
                  <a:pt x="180395" y="63260"/>
                </a:lnTo>
                <a:cubicBezTo>
                  <a:pt x="181318" y="65203"/>
                  <a:pt x="182951" y="66031"/>
                  <a:pt x="184581" y="66031"/>
                </a:cubicBezTo>
                <a:cubicBezTo>
                  <a:pt x="187465" y="66031"/>
                  <a:pt x="190342" y="63439"/>
                  <a:pt x="189268" y="59832"/>
                </a:cubicBezTo>
                <a:cubicBezTo>
                  <a:pt x="188565" y="57468"/>
                  <a:pt x="186683" y="56412"/>
                  <a:pt x="184792" y="56412"/>
                </a:cubicBezTo>
                <a:cubicBezTo>
                  <a:pt x="182167" y="56412"/>
                  <a:pt x="179523" y="58449"/>
                  <a:pt x="179992" y="61849"/>
                </a:cubicBezTo>
                <a:cubicBezTo>
                  <a:pt x="179992" y="62185"/>
                  <a:pt x="180059" y="62454"/>
                  <a:pt x="180194" y="62723"/>
                </a:cubicBezTo>
                <a:lnTo>
                  <a:pt x="166212" y="72268"/>
                </a:lnTo>
                <a:cubicBezTo>
                  <a:pt x="165263" y="71318"/>
                  <a:pt x="164013" y="70820"/>
                  <a:pt x="162767" y="70820"/>
                </a:cubicBezTo>
                <a:cubicBezTo>
                  <a:pt x="161806" y="70820"/>
                  <a:pt x="160847" y="71116"/>
                  <a:pt x="160028" y="71730"/>
                </a:cubicBezTo>
                <a:lnTo>
                  <a:pt x="150953" y="62319"/>
                </a:lnTo>
                <a:cubicBezTo>
                  <a:pt x="154760" y="57922"/>
                  <a:pt x="151645" y="51216"/>
                  <a:pt x="145989" y="51216"/>
                </a:cubicBezTo>
                <a:cubicBezTo>
                  <a:pt x="145853" y="51216"/>
                  <a:pt x="145715" y="51220"/>
                  <a:pt x="145576" y="51228"/>
                </a:cubicBezTo>
                <a:lnTo>
                  <a:pt x="144030" y="40473"/>
                </a:lnTo>
                <a:lnTo>
                  <a:pt x="144299" y="40473"/>
                </a:lnTo>
                <a:cubicBezTo>
                  <a:pt x="146853" y="40204"/>
                  <a:pt x="148735" y="38053"/>
                  <a:pt x="148668" y="35499"/>
                </a:cubicBezTo>
                <a:cubicBezTo>
                  <a:pt x="148533" y="32945"/>
                  <a:pt x="146450" y="30995"/>
                  <a:pt x="143895" y="30995"/>
                </a:cubicBezTo>
                <a:cubicBezTo>
                  <a:pt x="137913" y="30995"/>
                  <a:pt x="137375" y="39935"/>
                  <a:pt x="143492" y="40473"/>
                </a:cubicBezTo>
                <a:lnTo>
                  <a:pt x="144971" y="51295"/>
                </a:lnTo>
                <a:cubicBezTo>
                  <a:pt x="141341" y="51833"/>
                  <a:pt x="138787" y="55194"/>
                  <a:pt x="139324" y="58824"/>
                </a:cubicBezTo>
                <a:cubicBezTo>
                  <a:pt x="139813" y="62183"/>
                  <a:pt x="142632" y="64543"/>
                  <a:pt x="145866" y="64543"/>
                </a:cubicBezTo>
                <a:cubicBezTo>
                  <a:pt x="146192" y="64543"/>
                  <a:pt x="146521" y="64519"/>
                  <a:pt x="146853" y="64470"/>
                </a:cubicBezTo>
                <a:cubicBezTo>
                  <a:pt x="148265" y="64336"/>
                  <a:pt x="149542" y="63664"/>
                  <a:pt x="150550" y="62723"/>
                </a:cubicBezTo>
                <a:lnTo>
                  <a:pt x="159557" y="72133"/>
                </a:lnTo>
                <a:cubicBezTo>
                  <a:pt x="157541" y="74015"/>
                  <a:pt x="157608" y="77309"/>
                  <a:pt x="159692" y="79124"/>
                </a:cubicBezTo>
                <a:lnTo>
                  <a:pt x="155390" y="85644"/>
                </a:lnTo>
                <a:cubicBezTo>
                  <a:pt x="154193" y="84847"/>
                  <a:pt x="152849" y="84465"/>
                  <a:pt x="151521" y="84465"/>
                </a:cubicBezTo>
                <a:cubicBezTo>
                  <a:pt x="149268" y="84465"/>
                  <a:pt x="147064" y="85564"/>
                  <a:pt x="145710" y="87594"/>
                </a:cubicBezTo>
                <a:lnTo>
                  <a:pt x="126889" y="76839"/>
                </a:lnTo>
                <a:cubicBezTo>
                  <a:pt x="126956" y="76234"/>
                  <a:pt x="127023" y="75696"/>
                  <a:pt x="126956" y="75158"/>
                </a:cubicBezTo>
                <a:cubicBezTo>
                  <a:pt x="126584" y="72370"/>
                  <a:pt x="124300" y="70857"/>
                  <a:pt x="122015" y="70857"/>
                </a:cubicBezTo>
                <a:cubicBezTo>
                  <a:pt x="120168" y="70857"/>
                  <a:pt x="118319" y="71845"/>
                  <a:pt x="117478" y="73948"/>
                </a:cubicBezTo>
                <a:lnTo>
                  <a:pt x="110622" y="73276"/>
                </a:lnTo>
                <a:cubicBezTo>
                  <a:pt x="110756" y="72671"/>
                  <a:pt x="110823" y="71999"/>
                  <a:pt x="110756" y="71394"/>
                </a:cubicBezTo>
                <a:cubicBezTo>
                  <a:pt x="110387" y="68813"/>
                  <a:pt x="108109" y="66906"/>
                  <a:pt x="105563" y="66906"/>
                </a:cubicBezTo>
                <a:cubicBezTo>
                  <a:pt x="105324" y="66906"/>
                  <a:pt x="105083" y="66923"/>
                  <a:pt x="104841" y="66957"/>
                </a:cubicBezTo>
                <a:cubicBezTo>
                  <a:pt x="104101" y="67025"/>
                  <a:pt x="103362" y="67294"/>
                  <a:pt x="102757" y="67697"/>
                </a:cubicBezTo>
                <a:lnTo>
                  <a:pt x="90456" y="39129"/>
                </a:lnTo>
                <a:cubicBezTo>
                  <a:pt x="96734" y="36513"/>
                  <a:pt x="94677" y="27344"/>
                  <a:pt x="88185" y="27344"/>
                </a:cubicBezTo>
                <a:cubicBezTo>
                  <a:pt x="88005" y="27344"/>
                  <a:pt x="87820" y="27351"/>
                  <a:pt x="87633" y="27365"/>
                </a:cubicBezTo>
                <a:cubicBezTo>
                  <a:pt x="80709" y="27903"/>
                  <a:pt x="79902" y="37784"/>
                  <a:pt x="86692" y="39398"/>
                </a:cubicBezTo>
                <a:lnTo>
                  <a:pt x="86423" y="49144"/>
                </a:lnTo>
                <a:cubicBezTo>
                  <a:pt x="86221" y="49144"/>
                  <a:pt x="86019" y="49144"/>
                  <a:pt x="85885" y="49212"/>
                </a:cubicBezTo>
                <a:cubicBezTo>
                  <a:pt x="83868" y="49480"/>
                  <a:pt x="82255" y="51026"/>
                  <a:pt x="81986" y="53043"/>
                </a:cubicBezTo>
                <a:lnTo>
                  <a:pt x="63568" y="53715"/>
                </a:lnTo>
                <a:lnTo>
                  <a:pt x="63568" y="53446"/>
                </a:lnTo>
                <a:cubicBezTo>
                  <a:pt x="63245" y="51247"/>
                  <a:pt x="61364" y="49607"/>
                  <a:pt x="59186" y="49607"/>
                </a:cubicBezTo>
                <a:cubicBezTo>
                  <a:pt x="59101" y="49607"/>
                  <a:pt x="59016" y="49610"/>
                  <a:pt x="58930" y="49615"/>
                </a:cubicBezTo>
                <a:lnTo>
                  <a:pt x="56308" y="34759"/>
                </a:lnTo>
                <a:cubicBezTo>
                  <a:pt x="60005" y="34222"/>
                  <a:pt x="62627" y="30928"/>
                  <a:pt x="62358" y="27231"/>
                </a:cubicBezTo>
                <a:cubicBezTo>
                  <a:pt x="62030" y="23553"/>
                  <a:pt x="59006" y="20773"/>
                  <a:pt x="55356" y="20773"/>
                </a:cubicBezTo>
                <a:cubicBezTo>
                  <a:pt x="55270" y="20773"/>
                  <a:pt x="55185" y="20775"/>
                  <a:pt x="55098" y="20778"/>
                </a:cubicBezTo>
                <a:lnTo>
                  <a:pt x="55905" y="10225"/>
                </a:lnTo>
                <a:lnTo>
                  <a:pt x="56107" y="10225"/>
                </a:lnTo>
                <a:cubicBezTo>
                  <a:pt x="58863" y="9821"/>
                  <a:pt x="60812" y="7401"/>
                  <a:pt x="60543" y="4645"/>
                </a:cubicBezTo>
                <a:cubicBezTo>
                  <a:pt x="60348" y="1976"/>
                  <a:pt x="58072" y="1"/>
                  <a:pt x="5542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2376" y="538896"/>
            <a:ext cx="7708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4F6F8C"/>
              </a:buClr>
              <a:buSzPts val="2800"/>
              <a:buFont typeface="Roboto Slab"/>
              <a:buNone/>
              <a:defRPr sz="2800">
                <a:solidFill>
                  <a:srgbClr val="4F6F8C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d Standard TT"/>
              <a:buNone/>
              <a:defRPr sz="2800" i="1">
                <a:solidFill>
                  <a:schemeClr val="dk1"/>
                </a:solidFill>
                <a:latin typeface="Old Standard TT"/>
                <a:ea typeface="Old Standard TT"/>
                <a:cs typeface="Old Standard TT"/>
                <a:sym typeface="Old Standard T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d Standard TT"/>
              <a:buNone/>
              <a:defRPr sz="2800" i="1">
                <a:solidFill>
                  <a:schemeClr val="dk1"/>
                </a:solidFill>
                <a:latin typeface="Old Standard TT"/>
                <a:ea typeface="Old Standard TT"/>
                <a:cs typeface="Old Standard TT"/>
                <a:sym typeface="Old Standard T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d Standard TT"/>
              <a:buNone/>
              <a:defRPr sz="2800" i="1">
                <a:solidFill>
                  <a:schemeClr val="dk1"/>
                </a:solidFill>
                <a:latin typeface="Old Standard TT"/>
                <a:ea typeface="Old Standard TT"/>
                <a:cs typeface="Old Standard TT"/>
                <a:sym typeface="Old Standard T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d Standard TT"/>
              <a:buNone/>
              <a:defRPr sz="2800" i="1">
                <a:solidFill>
                  <a:schemeClr val="dk1"/>
                </a:solidFill>
                <a:latin typeface="Old Standard TT"/>
                <a:ea typeface="Old Standard TT"/>
                <a:cs typeface="Old Standard TT"/>
                <a:sym typeface="Old Standard T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d Standard TT"/>
              <a:buNone/>
              <a:defRPr sz="2800" i="1">
                <a:solidFill>
                  <a:schemeClr val="dk1"/>
                </a:solidFill>
                <a:latin typeface="Old Standard TT"/>
                <a:ea typeface="Old Standard TT"/>
                <a:cs typeface="Old Standard TT"/>
                <a:sym typeface="Old Standard T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d Standard TT"/>
              <a:buNone/>
              <a:defRPr sz="2800" i="1">
                <a:solidFill>
                  <a:schemeClr val="dk1"/>
                </a:solidFill>
                <a:latin typeface="Old Standard TT"/>
                <a:ea typeface="Old Standard TT"/>
                <a:cs typeface="Old Standard TT"/>
                <a:sym typeface="Old Standard T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d Standard TT"/>
              <a:buNone/>
              <a:defRPr sz="2800" i="1">
                <a:solidFill>
                  <a:schemeClr val="dk1"/>
                </a:solidFill>
                <a:latin typeface="Old Standard TT"/>
                <a:ea typeface="Old Standard TT"/>
                <a:cs typeface="Old Standard TT"/>
                <a:sym typeface="Old Standard T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d Standard TT"/>
              <a:buNone/>
              <a:defRPr sz="2800" i="1">
                <a:solidFill>
                  <a:schemeClr val="dk1"/>
                </a:solidFill>
                <a:latin typeface="Old Standard TT"/>
                <a:ea typeface="Old Standard TT"/>
                <a:cs typeface="Old Standard TT"/>
                <a:sym typeface="Old Standard TT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47450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Roboto"/>
              <a:buChar char="●"/>
              <a:defRPr sz="160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○"/>
              <a:defRPr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■"/>
              <a:defRPr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■"/>
              <a:defRPr sz="120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0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200"/>
              <a:buFont typeface="Roboto"/>
              <a:buChar char="■"/>
              <a:defRPr sz="120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71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" name="Google Shape;268;p22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269" name="Google Shape;269;p22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8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2.png"/><Relationship Id="rId4" Type="http://schemas.openxmlformats.org/officeDocument/2006/relationships/customXml" Target="../ink/ink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8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customXml" Target="../ink/ink1.xml"/><Relationship Id="rId7" Type="http://schemas.openxmlformats.org/officeDocument/2006/relationships/customXml" Target="../ink/ink3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.png"/><Relationship Id="rId5" Type="http://schemas.openxmlformats.org/officeDocument/2006/relationships/customXml" Target="../ink/ink2.xml"/><Relationship Id="rId4" Type="http://schemas.openxmlformats.org/officeDocument/2006/relationships/image" Target="../media/image1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2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openxmlformats.org/officeDocument/2006/relationships/customXml" Target="../ink/ink9.xml"/><Relationship Id="rId12" Type="http://schemas.openxmlformats.org/officeDocument/2006/relationships/image" Target="../media/image45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11" Type="http://schemas.openxmlformats.org/officeDocument/2006/relationships/customXml" Target="../ink/ink11.xml"/><Relationship Id="rId10" Type="http://schemas.openxmlformats.org/officeDocument/2006/relationships/image" Target="../media/image44.png"/><Relationship Id="rId9" Type="http://schemas.openxmlformats.org/officeDocument/2006/relationships/customXml" Target="../ink/ink10.xml"/></Relationships>
</file>

<file path=ppt/slides/_rels/slide3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0.png"/><Relationship Id="rId18" Type="http://schemas.openxmlformats.org/officeDocument/2006/relationships/customXml" Target="../ink/ink17.xml"/><Relationship Id="rId26" Type="http://schemas.openxmlformats.org/officeDocument/2006/relationships/customXml" Target="../ink/ink21.xml"/><Relationship Id="rId3" Type="http://schemas.openxmlformats.org/officeDocument/2006/relationships/image" Target="../media/image15.png"/><Relationship Id="rId21" Type="http://schemas.openxmlformats.org/officeDocument/2006/relationships/image" Target="../media/image54.png"/><Relationship Id="rId34" Type="http://schemas.openxmlformats.org/officeDocument/2006/relationships/customXml" Target="../ink/ink25.xml"/><Relationship Id="rId12" Type="http://schemas.openxmlformats.org/officeDocument/2006/relationships/customXml" Target="../ink/ink14.xml"/><Relationship Id="rId17" Type="http://schemas.openxmlformats.org/officeDocument/2006/relationships/image" Target="../media/image52.png"/><Relationship Id="rId25" Type="http://schemas.openxmlformats.org/officeDocument/2006/relationships/image" Target="../media/image56.png"/><Relationship Id="rId33" Type="http://schemas.openxmlformats.org/officeDocument/2006/relationships/image" Target="../media/image60.png"/><Relationship Id="rId2" Type="http://schemas.openxmlformats.org/officeDocument/2006/relationships/notesSlide" Target="../notesSlides/notesSlide22.xml"/><Relationship Id="rId16" Type="http://schemas.openxmlformats.org/officeDocument/2006/relationships/customXml" Target="../ink/ink16.xml"/><Relationship Id="rId20" Type="http://schemas.openxmlformats.org/officeDocument/2006/relationships/customXml" Target="../ink/ink18.xml"/><Relationship Id="rId29" Type="http://schemas.openxmlformats.org/officeDocument/2006/relationships/image" Target="../media/image58.png"/><Relationship Id="rId1" Type="http://schemas.openxmlformats.org/officeDocument/2006/relationships/slideLayout" Target="../slideLayouts/slideLayout7.xml"/><Relationship Id="rId11" Type="http://schemas.openxmlformats.org/officeDocument/2006/relationships/image" Target="../media/image49.png"/><Relationship Id="rId24" Type="http://schemas.openxmlformats.org/officeDocument/2006/relationships/customXml" Target="../ink/ink20.xml"/><Relationship Id="rId32" Type="http://schemas.openxmlformats.org/officeDocument/2006/relationships/customXml" Target="../ink/ink24.xml"/><Relationship Id="rId37" Type="http://schemas.openxmlformats.org/officeDocument/2006/relationships/image" Target="../media/image62.png"/><Relationship Id="rId15" Type="http://schemas.openxmlformats.org/officeDocument/2006/relationships/image" Target="../media/image51.png"/><Relationship Id="rId23" Type="http://schemas.openxmlformats.org/officeDocument/2006/relationships/image" Target="../media/image55.png"/><Relationship Id="rId28" Type="http://schemas.openxmlformats.org/officeDocument/2006/relationships/customXml" Target="../ink/ink22.xml"/><Relationship Id="rId36" Type="http://schemas.openxmlformats.org/officeDocument/2006/relationships/customXml" Target="../ink/ink26.xml"/><Relationship Id="rId10" Type="http://schemas.openxmlformats.org/officeDocument/2006/relationships/customXml" Target="../ink/ink13.xml"/><Relationship Id="rId19" Type="http://schemas.openxmlformats.org/officeDocument/2006/relationships/image" Target="../media/image53.png"/><Relationship Id="rId31" Type="http://schemas.openxmlformats.org/officeDocument/2006/relationships/image" Target="../media/image59.png"/><Relationship Id="rId4" Type="http://schemas.openxmlformats.org/officeDocument/2006/relationships/customXml" Target="../ink/ink12.xml"/><Relationship Id="rId9" Type="http://schemas.openxmlformats.org/officeDocument/2006/relationships/image" Target="../media/image48.png"/><Relationship Id="rId14" Type="http://schemas.openxmlformats.org/officeDocument/2006/relationships/customXml" Target="../ink/ink15.xml"/><Relationship Id="rId22" Type="http://schemas.openxmlformats.org/officeDocument/2006/relationships/customXml" Target="../ink/ink19.xml"/><Relationship Id="rId27" Type="http://schemas.openxmlformats.org/officeDocument/2006/relationships/image" Target="../media/image57.png"/><Relationship Id="rId30" Type="http://schemas.openxmlformats.org/officeDocument/2006/relationships/customXml" Target="../ink/ink23.xml"/><Relationship Id="rId35" Type="http://schemas.openxmlformats.org/officeDocument/2006/relationships/image" Target="../media/image61.pn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1.xml"/></Relationships>
</file>

<file path=ppt/slides/_rels/slide3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6.png"/><Relationship Id="rId3" Type="http://schemas.openxmlformats.org/officeDocument/2006/relationships/image" Target="../media/image16.png"/><Relationship Id="rId12" Type="http://schemas.openxmlformats.org/officeDocument/2006/relationships/customXml" Target="../ink/ink29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1.xml"/><Relationship Id="rId11" Type="http://schemas.openxmlformats.org/officeDocument/2006/relationships/image" Target="../media/image65.png"/><Relationship Id="rId15" Type="http://schemas.openxmlformats.org/officeDocument/2006/relationships/image" Target="../media/image67.png"/><Relationship Id="rId10" Type="http://schemas.openxmlformats.org/officeDocument/2006/relationships/customXml" Target="../ink/ink28.xml"/><Relationship Id="rId4" Type="http://schemas.openxmlformats.org/officeDocument/2006/relationships/customXml" Target="../ink/ink27.xml"/><Relationship Id="rId9" Type="http://schemas.openxmlformats.org/officeDocument/2006/relationships/image" Target="../media/image64.png"/><Relationship Id="rId14" Type="http://schemas.openxmlformats.org/officeDocument/2006/relationships/customXml" Target="../ink/ink30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customXml" Target="../ink/ink33.xml"/><Relationship Id="rId3" Type="http://schemas.openxmlformats.org/officeDocument/2006/relationships/image" Target="../media/image16.png"/><Relationship Id="rId7" Type="http://schemas.openxmlformats.org/officeDocument/2006/relationships/image" Target="../media/image18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1.xml"/><Relationship Id="rId6" Type="http://schemas.openxmlformats.org/officeDocument/2006/relationships/customXml" Target="../ink/ink32.xml"/><Relationship Id="rId5" Type="http://schemas.openxmlformats.org/officeDocument/2006/relationships/image" Target="../media/image17.png"/><Relationship Id="rId4" Type="http://schemas.openxmlformats.org/officeDocument/2006/relationships/customXml" Target="../ink/ink31.xml"/><Relationship Id="rId9" Type="http://schemas.openxmlformats.org/officeDocument/2006/relationships/image" Target="../media/image19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customXml" Target="../ink/ink36.xml"/><Relationship Id="rId3" Type="http://schemas.openxmlformats.org/officeDocument/2006/relationships/image" Target="../media/image16.png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1.xml"/><Relationship Id="rId6" Type="http://schemas.openxmlformats.org/officeDocument/2006/relationships/customXml" Target="../ink/ink35.xml"/><Relationship Id="rId5" Type="http://schemas.openxmlformats.org/officeDocument/2006/relationships/image" Target="../media/image20.png"/><Relationship Id="rId4" Type="http://schemas.openxmlformats.org/officeDocument/2006/relationships/customXml" Target="../ink/ink34.xml"/><Relationship Id="rId9" Type="http://schemas.openxmlformats.org/officeDocument/2006/relationships/image" Target="../media/image23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customXml" Target="../ink/ink39.xml"/><Relationship Id="rId3" Type="http://schemas.openxmlformats.org/officeDocument/2006/relationships/image" Target="../media/image16.png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1.xml"/><Relationship Id="rId6" Type="http://schemas.openxmlformats.org/officeDocument/2006/relationships/customXml" Target="../ink/ink38.xml"/><Relationship Id="rId5" Type="http://schemas.openxmlformats.org/officeDocument/2006/relationships/image" Target="../media/image20.png"/><Relationship Id="rId4" Type="http://schemas.openxmlformats.org/officeDocument/2006/relationships/customXml" Target="../ink/ink37.xml"/><Relationship Id="rId9" Type="http://schemas.openxmlformats.org/officeDocument/2006/relationships/image" Target="../media/image23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customXml" Target="../ink/ink40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0.png"/><Relationship Id="rId5" Type="http://schemas.openxmlformats.org/officeDocument/2006/relationships/customXml" Target="../ink/ink41.xml"/><Relationship Id="rId4" Type="http://schemas.openxmlformats.org/officeDocument/2006/relationships/image" Target="../media/image39.png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3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1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25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25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png"/><Relationship Id="rId3" Type="http://schemas.openxmlformats.org/officeDocument/2006/relationships/image" Target="../media/image26.png"/><Relationship Id="rId7" Type="http://schemas.openxmlformats.org/officeDocument/2006/relationships/customXml" Target="../ink/ink43.xml"/><Relationship Id="rId12" Type="http://schemas.openxmlformats.org/officeDocument/2006/relationships/image" Target="../media/image72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69.png"/><Relationship Id="rId11" Type="http://schemas.openxmlformats.org/officeDocument/2006/relationships/customXml" Target="../ink/ink45.xml"/><Relationship Id="rId5" Type="http://schemas.openxmlformats.org/officeDocument/2006/relationships/customXml" Target="../ink/ink42.xml"/><Relationship Id="rId10" Type="http://schemas.openxmlformats.org/officeDocument/2006/relationships/image" Target="../media/image71.png"/><Relationship Id="rId4" Type="http://schemas.openxmlformats.org/officeDocument/2006/relationships/image" Target="../media/image25.png"/><Relationship Id="rId9" Type="http://schemas.openxmlformats.org/officeDocument/2006/relationships/customXml" Target="../ink/ink44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8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700.png"/><Relationship Id="rId5" Type="http://schemas.openxmlformats.org/officeDocument/2006/relationships/customXml" Target="../ink/ink46.xml"/><Relationship Id="rId4" Type="http://schemas.openxmlformats.org/officeDocument/2006/relationships/image" Target="../media/image30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png"/><Relationship Id="rId13" Type="http://schemas.openxmlformats.org/officeDocument/2006/relationships/customXml" Target="../ink/ink52.xml"/><Relationship Id="rId3" Type="http://schemas.openxmlformats.org/officeDocument/2006/relationships/customXml" Target="../ink/ink47.xml"/><Relationship Id="rId7" Type="http://schemas.openxmlformats.org/officeDocument/2006/relationships/customXml" Target="../ink/ink49.xml"/><Relationship Id="rId12" Type="http://schemas.openxmlformats.org/officeDocument/2006/relationships/image" Target="../media/image750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720.png"/><Relationship Id="rId11" Type="http://schemas.openxmlformats.org/officeDocument/2006/relationships/customXml" Target="../ink/ink51.xml"/><Relationship Id="rId5" Type="http://schemas.openxmlformats.org/officeDocument/2006/relationships/customXml" Target="../ink/ink48.xml"/><Relationship Id="rId10" Type="http://schemas.openxmlformats.org/officeDocument/2006/relationships/image" Target="../media/image740.png"/><Relationship Id="rId4" Type="http://schemas.openxmlformats.org/officeDocument/2006/relationships/image" Target="../media/image710.png"/><Relationship Id="rId9" Type="http://schemas.openxmlformats.org/officeDocument/2006/relationships/customXml" Target="../ink/ink50.xml"/><Relationship Id="rId14" Type="http://schemas.openxmlformats.org/officeDocument/2006/relationships/image" Target="../media/image760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2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customXml" Target="../ink/ink56.xml"/><Relationship Id="rId13" Type="http://schemas.openxmlformats.org/officeDocument/2006/relationships/image" Target="../media/image36.png"/><Relationship Id="rId3" Type="http://schemas.openxmlformats.org/officeDocument/2006/relationships/image" Target="../media/image31.png"/><Relationship Id="rId7" Type="http://schemas.openxmlformats.org/officeDocument/2006/relationships/image" Target="../media/image33.png"/><Relationship Id="rId12" Type="http://schemas.openxmlformats.org/officeDocument/2006/relationships/customXml" Target="../ink/ink58.xml"/><Relationship Id="rId2" Type="http://schemas.openxmlformats.org/officeDocument/2006/relationships/customXml" Target="../ink/ink53.xml"/><Relationship Id="rId1" Type="http://schemas.openxmlformats.org/officeDocument/2006/relationships/slideLayout" Target="../slideLayouts/slideLayout11.xml"/><Relationship Id="rId6" Type="http://schemas.openxmlformats.org/officeDocument/2006/relationships/customXml" Target="../ink/ink55.xml"/><Relationship Id="rId11" Type="http://schemas.openxmlformats.org/officeDocument/2006/relationships/image" Target="../media/image35.png"/><Relationship Id="rId5" Type="http://schemas.openxmlformats.org/officeDocument/2006/relationships/image" Target="../media/image32.png"/><Relationship Id="rId10" Type="http://schemas.openxmlformats.org/officeDocument/2006/relationships/customXml" Target="../ink/ink57.xml"/><Relationship Id="rId4" Type="http://schemas.openxmlformats.org/officeDocument/2006/relationships/customXml" Target="../ink/ink54.xml"/><Relationship Id="rId9" Type="http://schemas.openxmlformats.org/officeDocument/2006/relationships/image" Target="../media/image34.png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customXml" Target="../ink/ink59.xml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1.png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4.png"/><Relationship Id="rId7" Type="http://schemas.openxmlformats.org/officeDocument/2006/relationships/customXml" Target="../ink/ink5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5" Type="http://schemas.openxmlformats.org/officeDocument/2006/relationships/customXml" Target="../ink/ink4.xml"/><Relationship Id="rId10" Type="http://schemas.openxmlformats.org/officeDocument/2006/relationships/image" Target="../media/image8.png"/><Relationship Id="rId4" Type="http://schemas.openxmlformats.org/officeDocument/2006/relationships/image" Target="../media/image5.png"/><Relationship Id="rId9" Type="http://schemas.openxmlformats.org/officeDocument/2006/relationships/customXml" Target="../ink/ink6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0.png"/><Relationship Id="rId3" Type="http://schemas.openxmlformats.org/officeDocument/2006/relationships/customXml" Target="../ink/ink60.xml"/><Relationship Id="rId7" Type="http://schemas.openxmlformats.org/officeDocument/2006/relationships/customXml" Target="../ink/ink61.xml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30.png"/></Relationships>
</file>

<file path=ppt/slides/_rels/slide62.xml.rels><?xml version="1.0" encoding="UTF-8" standalone="yes"?>
<Relationships xmlns="http://schemas.openxmlformats.org/package/2006/relationships"><Relationship Id="rId13" Type="http://schemas.openxmlformats.org/officeDocument/2006/relationships/customXml" Target="../ink/ink67.xml"/><Relationship Id="rId18" Type="http://schemas.openxmlformats.org/officeDocument/2006/relationships/image" Target="../media/image68.png"/><Relationship Id="rId26" Type="http://schemas.openxmlformats.org/officeDocument/2006/relationships/image" Target="../media/image77.png"/><Relationship Id="rId39" Type="http://schemas.openxmlformats.org/officeDocument/2006/relationships/customXml" Target="../ink/ink80.xml"/><Relationship Id="rId21" Type="http://schemas.openxmlformats.org/officeDocument/2006/relationships/customXml" Target="../ink/ink71.xml"/><Relationship Id="rId34" Type="http://schemas.openxmlformats.org/officeDocument/2006/relationships/image" Target="../media/image82.png"/><Relationship Id="rId42" Type="http://schemas.openxmlformats.org/officeDocument/2006/relationships/image" Target="../media/image86.png"/><Relationship Id="rId47" Type="http://schemas.openxmlformats.org/officeDocument/2006/relationships/customXml" Target="../ink/ink84.xml"/><Relationship Id="rId7" Type="http://schemas.openxmlformats.org/officeDocument/2006/relationships/customXml" Target="../ink/ink64.xml"/><Relationship Id="rId2" Type="http://schemas.openxmlformats.org/officeDocument/2006/relationships/notesSlide" Target="../notesSlides/notesSlide47.xml"/><Relationship Id="rId16" Type="http://schemas.openxmlformats.org/officeDocument/2006/relationships/image" Target="../media/image63.png"/><Relationship Id="rId29" Type="http://schemas.openxmlformats.org/officeDocument/2006/relationships/customXml" Target="../ink/ink75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8.png"/><Relationship Id="rId11" Type="http://schemas.openxmlformats.org/officeDocument/2006/relationships/customXml" Target="../ink/ink66.xml"/><Relationship Id="rId24" Type="http://schemas.openxmlformats.org/officeDocument/2006/relationships/image" Target="../media/image76.png"/><Relationship Id="rId32" Type="http://schemas.openxmlformats.org/officeDocument/2006/relationships/image" Target="../media/image80.png"/><Relationship Id="rId37" Type="http://schemas.openxmlformats.org/officeDocument/2006/relationships/customXml" Target="../ink/ink79.xml"/><Relationship Id="rId40" Type="http://schemas.openxmlformats.org/officeDocument/2006/relationships/image" Target="../media/image85.png"/><Relationship Id="rId45" Type="http://schemas.openxmlformats.org/officeDocument/2006/relationships/customXml" Target="../ink/ink83.xml"/><Relationship Id="rId5" Type="http://schemas.openxmlformats.org/officeDocument/2006/relationships/customXml" Target="../ink/ink63.xml"/><Relationship Id="rId15" Type="http://schemas.openxmlformats.org/officeDocument/2006/relationships/customXml" Target="../ink/ink68.xml"/><Relationship Id="rId23" Type="http://schemas.openxmlformats.org/officeDocument/2006/relationships/customXml" Target="../ink/ink72.xml"/><Relationship Id="rId28" Type="http://schemas.openxmlformats.org/officeDocument/2006/relationships/image" Target="../media/image78.png"/><Relationship Id="rId36" Type="http://schemas.openxmlformats.org/officeDocument/2006/relationships/image" Target="../media/image83.png"/><Relationship Id="rId10" Type="http://schemas.openxmlformats.org/officeDocument/2006/relationships/image" Target="../media/image42.png"/><Relationship Id="rId19" Type="http://schemas.openxmlformats.org/officeDocument/2006/relationships/customXml" Target="../ink/ink70.xml"/><Relationship Id="rId31" Type="http://schemas.openxmlformats.org/officeDocument/2006/relationships/customXml" Target="../ink/ink76.xml"/><Relationship Id="rId44" Type="http://schemas.openxmlformats.org/officeDocument/2006/relationships/image" Target="../media/image87.png"/><Relationship Id="rId4" Type="http://schemas.openxmlformats.org/officeDocument/2006/relationships/image" Target="../media/image37.png"/><Relationship Id="rId9" Type="http://schemas.openxmlformats.org/officeDocument/2006/relationships/customXml" Target="../ink/ink65.xml"/><Relationship Id="rId14" Type="http://schemas.openxmlformats.org/officeDocument/2006/relationships/image" Target="../media/image47.png"/><Relationship Id="rId22" Type="http://schemas.openxmlformats.org/officeDocument/2006/relationships/image" Target="../media/image75.png"/><Relationship Id="rId27" Type="http://schemas.openxmlformats.org/officeDocument/2006/relationships/customXml" Target="../ink/ink74.xml"/><Relationship Id="rId30" Type="http://schemas.openxmlformats.org/officeDocument/2006/relationships/image" Target="../media/image79.png"/><Relationship Id="rId35" Type="http://schemas.openxmlformats.org/officeDocument/2006/relationships/customXml" Target="../ink/ink78.xml"/><Relationship Id="rId43" Type="http://schemas.openxmlformats.org/officeDocument/2006/relationships/customXml" Target="../ink/ink82.xml"/><Relationship Id="rId48" Type="http://schemas.openxmlformats.org/officeDocument/2006/relationships/image" Target="../media/image89.png"/><Relationship Id="rId8" Type="http://schemas.openxmlformats.org/officeDocument/2006/relationships/image" Target="../media/image41.png"/><Relationship Id="rId3" Type="http://schemas.openxmlformats.org/officeDocument/2006/relationships/customXml" Target="../ink/ink62.xml"/><Relationship Id="rId12" Type="http://schemas.openxmlformats.org/officeDocument/2006/relationships/image" Target="../media/image46.png"/><Relationship Id="rId17" Type="http://schemas.openxmlformats.org/officeDocument/2006/relationships/customXml" Target="../ink/ink69.xml"/><Relationship Id="rId25" Type="http://schemas.openxmlformats.org/officeDocument/2006/relationships/customXml" Target="../ink/ink73.xml"/><Relationship Id="rId33" Type="http://schemas.openxmlformats.org/officeDocument/2006/relationships/customXml" Target="../ink/ink77.xml"/><Relationship Id="rId38" Type="http://schemas.openxmlformats.org/officeDocument/2006/relationships/image" Target="../media/image84.png"/><Relationship Id="rId46" Type="http://schemas.openxmlformats.org/officeDocument/2006/relationships/image" Target="../media/image88.png"/><Relationship Id="rId20" Type="http://schemas.openxmlformats.org/officeDocument/2006/relationships/image" Target="../media/image74.png"/><Relationship Id="rId41" Type="http://schemas.openxmlformats.org/officeDocument/2006/relationships/customXml" Target="../ink/ink8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8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5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800.png"/><Relationship Id="rId4" Type="http://schemas.openxmlformats.org/officeDocument/2006/relationships/customXml" Target="../ink/ink85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1.png"/><Relationship Id="rId2" Type="http://schemas.openxmlformats.org/officeDocument/2006/relationships/customXml" Target="../ink/ink7.xml"/><Relationship Id="rId1" Type="http://schemas.openxmlformats.org/officeDocument/2006/relationships/slideLayout" Target="../slideLayouts/slideLayout1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customXml" Target="../ink/ink86.xml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280.png"/><Relationship Id="rId5" Type="http://schemas.openxmlformats.org/officeDocument/2006/relationships/customXml" Target="../ink/ink87.xml"/><Relationship Id="rId4" Type="http://schemas.openxmlformats.org/officeDocument/2006/relationships/image" Target="../media/image271.png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8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1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1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6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Roboto+Slab" TargetMode="External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2.xml"/><Relationship Id="rId4" Type="http://schemas.openxmlformats.org/officeDocument/2006/relationships/hyperlink" Target="https://fonts.google.com/specimen/Roboto" TargetMode="Externa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hyperlink" Target="https://bit.ly/2ZjL1pd" TargetMode="External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2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2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2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2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2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2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2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hyperlink" Target="https://chrome.google.com/webstore/detail/flaticon-for-gsuit-gslide/haekgjfnhhdkgfgmldhfokhmfkgmciba" TargetMode="External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2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PfT4lq" TargetMode="External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9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F6F8C"/>
        </a:solidFill>
        <a:effectLst/>
      </p:bgPr>
    </p:bg>
    <p:spTree>
      <p:nvGrpSpPr>
        <p:cNvPr id="1" name="Shape 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Google Shape;275;p24"/>
          <p:cNvSpPr txBox="1">
            <a:spLocks noGrp="1"/>
          </p:cNvSpPr>
          <p:nvPr>
            <p:ph type="ctrTitle"/>
          </p:nvPr>
        </p:nvSpPr>
        <p:spPr>
          <a:xfrm>
            <a:off x="311700" y="1300641"/>
            <a:ext cx="8520600" cy="100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500" dirty="0">
                <a:solidFill>
                  <a:srgbClr val="FFFFFF"/>
                </a:solidFill>
              </a:rPr>
              <a:t>Do I look different or am I just ovary-acting? </a:t>
            </a:r>
            <a:endParaRPr sz="4500" dirty="0">
              <a:solidFill>
                <a:schemeClr val="accent4"/>
              </a:solidFill>
            </a:endParaRPr>
          </a:p>
        </p:txBody>
      </p:sp>
      <p:sp>
        <p:nvSpPr>
          <p:cNvPr id="276" name="Google Shape;276;p24"/>
          <p:cNvSpPr txBox="1">
            <a:spLocks noGrp="1"/>
          </p:cNvSpPr>
          <p:nvPr>
            <p:ph type="subTitle" idx="1"/>
          </p:nvPr>
        </p:nvSpPr>
        <p:spPr>
          <a:xfrm>
            <a:off x="311700" y="3083247"/>
            <a:ext cx="8520600" cy="45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rgbClr val="FFFFFF"/>
                </a:solidFill>
              </a:rPr>
              <a:t>Caitlin Corkhill</a:t>
            </a:r>
            <a:endParaRPr sz="1800" dirty="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p30"/>
          <p:cNvSpPr/>
          <p:nvPr/>
        </p:nvSpPr>
        <p:spPr>
          <a:xfrm>
            <a:off x="1030675" y="1343165"/>
            <a:ext cx="1899300" cy="2946300"/>
          </a:xfrm>
          <a:prstGeom prst="rect">
            <a:avLst/>
          </a:prstGeom>
          <a:noFill/>
          <a:ln w="28575" cap="flat" cmpd="sng">
            <a:solidFill>
              <a:srgbClr val="A8BBB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aphicFrame>
        <p:nvGraphicFramePr>
          <p:cNvPr id="412" name="Google Shape;412;p30"/>
          <p:cNvGraphicFramePr/>
          <p:nvPr/>
        </p:nvGraphicFramePr>
        <p:xfrm>
          <a:off x="1030675" y="1898240"/>
          <a:ext cx="1899300" cy="2391200"/>
        </p:xfrm>
        <a:graphic>
          <a:graphicData uri="http://schemas.openxmlformats.org/drawingml/2006/table">
            <a:tbl>
              <a:tblPr>
                <a:noFill/>
                <a:tableStyleId>{47702EBE-CE10-4E44-87D8-9743E64A4918}</a:tableStyleId>
              </a:tblPr>
              <a:tblGrid>
                <a:gridCol w="1899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Age: </a:t>
                      </a:r>
                      <a:r>
                        <a:rPr lang="en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7</a:t>
                      </a:r>
                      <a:r>
                        <a:rPr lang="en-US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0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accen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Gender: </a:t>
                      </a:r>
                      <a:r>
                        <a:rPr lang="en-US" dirty="0">
                          <a:solidFill>
                            <a:schemeClr val="accen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Female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bg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PMHx: </a:t>
                      </a:r>
                      <a:r>
                        <a:rPr lang="en-US" b="0" dirty="0">
                          <a:solidFill>
                            <a:schemeClr val="bg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Hypertension</a:t>
                      </a:r>
                      <a:endParaRPr lang="en-US" b="1" dirty="0">
                        <a:solidFill>
                          <a:schemeClr val="bg1"/>
                        </a:solidFill>
                        <a:latin typeface="Roboto" panose="02000000000000000000" pitchFamily="2" charset="0"/>
                        <a:ea typeface="Roboto" panose="02000000000000000000" pitchFamily="2" charset="0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59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accent1"/>
                          </a:solidFill>
                          <a:latin typeface="Roboto"/>
                          <a:sym typeface="Roboto"/>
                        </a:rPr>
                        <a:t>Fam Hx: </a:t>
                      </a:r>
                      <a:r>
                        <a:rPr lang="en-US" b="0" dirty="0">
                          <a:solidFill>
                            <a:schemeClr val="accent1"/>
                          </a:solidFill>
                          <a:latin typeface="Roboto"/>
                          <a:sym typeface="Roboto"/>
                        </a:rPr>
                        <a:t>Graves’ disease, malignancy</a:t>
                      </a:r>
                      <a:endParaRPr lang="en-US"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413" name="Google Shape;413;p30"/>
          <p:cNvGrpSpPr/>
          <p:nvPr/>
        </p:nvGrpSpPr>
        <p:grpSpPr>
          <a:xfrm>
            <a:off x="3520269" y="1907439"/>
            <a:ext cx="4593037" cy="572676"/>
            <a:chOff x="3462750" y="2438725"/>
            <a:chExt cx="4593038" cy="518400"/>
          </a:xfrm>
        </p:grpSpPr>
        <p:grpSp>
          <p:nvGrpSpPr>
            <p:cNvPr id="414" name="Google Shape;414;p30"/>
            <p:cNvGrpSpPr/>
            <p:nvPr/>
          </p:nvGrpSpPr>
          <p:grpSpPr>
            <a:xfrm>
              <a:off x="6423925" y="2438725"/>
              <a:ext cx="1631863" cy="518250"/>
              <a:chOff x="3005563" y="2438725"/>
              <a:chExt cx="1631863" cy="518250"/>
            </a:xfrm>
          </p:grpSpPr>
          <p:sp>
            <p:nvSpPr>
              <p:cNvPr id="415" name="Google Shape;415;p30"/>
              <p:cNvSpPr/>
              <p:nvPr/>
            </p:nvSpPr>
            <p:spPr>
              <a:xfrm rot="-5400000">
                <a:off x="4053100" y="2372650"/>
                <a:ext cx="517950" cy="650700"/>
              </a:xfrm>
              <a:prstGeom prst="flowChartOffpageConnector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16;p30"/>
              <p:cNvSpPr/>
              <p:nvPr/>
            </p:nvSpPr>
            <p:spPr>
              <a:xfrm>
                <a:off x="3005563" y="2438725"/>
                <a:ext cx="1083000" cy="5181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" name="Google Shape;417;p30"/>
            <p:cNvGrpSpPr/>
            <p:nvPr/>
          </p:nvGrpSpPr>
          <p:grpSpPr>
            <a:xfrm>
              <a:off x="4943350" y="2439025"/>
              <a:ext cx="1631856" cy="518075"/>
              <a:chOff x="3005569" y="2439025"/>
              <a:chExt cx="1631856" cy="518075"/>
            </a:xfrm>
          </p:grpSpPr>
          <p:sp>
            <p:nvSpPr>
              <p:cNvPr id="418" name="Google Shape;418;p30"/>
              <p:cNvSpPr/>
              <p:nvPr/>
            </p:nvSpPr>
            <p:spPr>
              <a:xfrm rot="-5400000">
                <a:off x="4053100" y="2372650"/>
                <a:ext cx="517950" cy="650700"/>
              </a:xfrm>
              <a:prstGeom prst="flowChartOffpageConnector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30"/>
              <p:cNvSpPr/>
              <p:nvPr/>
            </p:nvSpPr>
            <p:spPr>
              <a:xfrm>
                <a:off x="3005569" y="2439300"/>
                <a:ext cx="1083000" cy="5178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420" name="Google Shape;420;p30"/>
            <p:cNvGrpSpPr/>
            <p:nvPr/>
          </p:nvGrpSpPr>
          <p:grpSpPr>
            <a:xfrm>
              <a:off x="3462750" y="2439025"/>
              <a:ext cx="1631875" cy="518100"/>
              <a:chOff x="3005550" y="2439025"/>
              <a:chExt cx="1631875" cy="518100"/>
            </a:xfrm>
          </p:grpSpPr>
          <p:sp>
            <p:nvSpPr>
              <p:cNvPr id="421" name="Google Shape;421;p30"/>
              <p:cNvSpPr/>
              <p:nvPr/>
            </p:nvSpPr>
            <p:spPr>
              <a:xfrm rot="-5400000">
                <a:off x="4053100" y="2372650"/>
                <a:ext cx="517950" cy="650700"/>
              </a:xfrm>
              <a:prstGeom prst="flowChartOffpageConnector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30"/>
              <p:cNvSpPr/>
              <p:nvPr/>
            </p:nvSpPr>
            <p:spPr>
              <a:xfrm>
                <a:off x="3005550" y="2439025"/>
                <a:ext cx="1083000" cy="5181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24" name="Google Shape;424;p30"/>
          <p:cNvSpPr/>
          <p:nvPr/>
        </p:nvSpPr>
        <p:spPr>
          <a:xfrm>
            <a:off x="1584485" y="944465"/>
            <a:ext cx="791700" cy="791700"/>
          </a:xfrm>
          <a:prstGeom prst="ellipse">
            <a:avLst/>
          </a:prstGeom>
          <a:solidFill>
            <a:srgbClr val="FFFFFF"/>
          </a:solidFill>
          <a:ln w="28575" cap="flat" cmpd="sng">
            <a:solidFill>
              <a:srgbClr val="A8BBB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" name="Google Shape;425;p30"/>
          <p:cNvSpPr/>
          <p:nvPr/>
        </p:nvSpPr>
        <p:spPr>
          <a:xfrm>
            <a:off x="1660685" y="1020665"/>
            <a:ext cx="639300" cy="639300"/>
          </a:xfrm>
          <a:prstGeom prst="ellipse">
            <a:avLst/>
          </a:prstGeom>
          <a:solidFill>
            <a:srgbClr val="EB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" name="Google Shape;444;p30"/>
          <p:cNvSpPr txBox="1"/>
          <p:nvPr/>
        </p:nvSpPr>
        <p:spPr>
          <a:xfrm>
            <a:off x="3696000" y="2553303"/>
            <a:ext cx="1345500" cy="106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dirty="0" err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Virilising</a:t>
            </a: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 symptoms, markedly raised testosterone</a:t>
            </a:r>
            <a:endParaRPr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45" name="Google Shape;445;p30"/>
          <p:cNvSpPr txBox="1"/>
          <p:nvPr/>
        </p:nvSpPr>
        <p:spPr>
          <a:xfrm>
            <a:off x="5204019" y="2553303"/>
            <a:ext cx="1207200" cy="106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Monitored post primary surgical clearance</a:t>
            </a:r>
            <a:endParaRPr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47" name="Google Shape;447;p30"/>
          <p:cNvSpPr txBox="1">
            <a:spLocks noGrp="1"/>
          </p:cNvSpPr>
          <p:nvPr>
            <p:ph type="body" idx="4294967295"/>
          </p:nvPr>
        </p:nvSpPr>
        <p:spPr>
          <a:xfrm>
            <a:off x="3696001" y="1979682"/>
            <a:ext cx="1035900" cy="3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 dirty="0"/>
              <a:t>20</a:t>
            </a:r>
            <a:r>
              <a:rPr lang="en-US" b="1" dirty="0"/>
              <a:t>17</a:t>
            </a:r>
            <a:endParaRPr b="1" dirty="0"/>
          </a:p>
        </p:txBody>
      </p:sp>
      <p:sp>
        <p:nvSpPr>
          <p:cNvPr id="448" name="Google Shape;448;p30"/>
          <p:cNvSpPr txBox="1">
            <a:spLocks noGrp="1"/>
          </p:cNvSpPr>
          <p:nvPr>
            <p:ph type="body" idx="4294967295"/>
          </p:nvPr>
        </p:nvSpPr>
        <p:spPr>
          <a:xfrm>
            <a:off x="5204019" y="1979682"/>
            <a:ext cx="1251300" cy="3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b="1" dirty="0">
                <a:solidFill>
                  <a:srgbClr val="FFFFFF"/>
                </a:solidFill>
              </a:rPr>
              <a:t>2019</a:t>
            </a:r>
            <a:endParaRPr b="1" dirty="0">
              <a:solidFill>
                <a:srgbClr val="FFFFFF"/>
              </a:solidFill>
            </a:endParaRPr>
          </a:p>
        </p:txBody>
      </p:sp>
      <p:sp>
        <p:nvSpPr>
          <p:cNvPr id="450" name="Google Shape;450;p30"/>
          <p:cNvSpPr txBox="1">
            <a:spLocks noGrp="1"/>
          </p:cNvSpPr>
          <p:nvPr>
            <p:ph type="title" idx="4294967295"/>
          </p:nvPr>
        </p:nvSpPr>
        <p:spPr>
          <a:xfrm>
            <a:off x="719999" y="538896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Case 1</a:t>
            </a:r>
            <a:endParaRPr dirty="0"/>
          </a:p>
        </p:txBody>
      </p:sp>
      <p:grpSp>
        <p:nvGrpSpPr>
          <p:cNvPr id="2" name="Google Shape;16309;p66">
            <a:extLst>
              <a:ext uri="{FF2B5EF4-FFF2-40B4-BE49-F238E27FC236}">
                <a16:creationId xmlns:a16="http://schemas.microsoft.com/office/drawing/2014/main" id="{A1AA7F1D-3CEB-C145-AEE6-0FE53685429C}"/>
              </a:ext>
            </a:extLst>
          </p:cNvPr>
          <p:cNvGrpSpPr/>
          <p:nvPr/>
        </p:nvGrpSpPr>
        <p:grpSpPr>
          <a:xfrm>
            <a:off x="1848666" y="1159118"/>
            <a:ext cx="263317" cy="354754"/>
            <a:chOff x="4896940" y="1502999"/>
            <a:chExt cx="263317" cy="354754"/>
          </a:xfrm>
        </p:grpSpPr>
        <p:sp>
          <p:nvSpPr>
            <p:cNvPr id="41" name="Google Shape;16310;p66">
              <a:extLst>
                <a:ext uri="{FF2B5EF4-FFF2-40B4-BE49-F238E27FC236}">
                  <a16:creationId xmlns:a16="http://schemas.microsoft.com/office/drawing/2014/main" id="{BE028703-C9F4-C445-B4F2-36CAD44A9366}"/>
                </a:ext>
              </a:extLst>
            </p:cNvPr>
            <p:cNvSpPr/>
            <p:nvPr/>
          </p:nvSpPr>
          <p:spPr>
            <a:xfrm>
              <a:off x="4904193" y="1594384"/>
              <a:ext cx="113433" cy="103221"/>
            </a:xfrm>
            <a:custGeom>
              <a:avLst/>
              <a:gdLst/>
              <a:ahLst/>
              <a:cxnLst/>
              <a:rect l="l" t="t" r="r" b="b"/>
              <a:pathLst>
                <a:path w="4332" h="3942" extrusionOk="0">
                  <a:moveTo>
                    <a:pt x="1253" y="1"/>
                  </a:moveTo>
                  <a:cubicBezTo>
                    <a:pt x="1048" y="1"/>
                    <a:pt x="839" y="58"/>
                    <a:pt x="649" y="184"/>
                  </a:cubicBezTo>
                  <a:cubicBezTo>
                    <a:pt x="10" y="623"/>
                    <a:pt x="0" y="1567"/>
                    <a:pt x="649" y="2006"/>
                  </a:cubicBezTo>
                  <a:cubicBezTo>
                    <a:pt x="764" y="2092"/>
                    <a:pt x="830" y="2235"/>
                    <a:pt x="821" y="2378"/>
                  </a:cubicBezTo>
                  <a:cubicBezTo>
                    <a:pt x="821" y="2540"/>
                    <a:pt x="840" y="2693"/>
                    <a:pt x="888" y="2845"/>
                  </a:cubicBezTo>
                  <a:cubicBezTo>
                    <a:pt x="1099" y="3553"/>
                    <a:pt x="1724" y="3941"/>
                    <a:pt x="2357" y="3941"/>
                  </a:cubicBezTo>
                  <a:cubicBezTo>
                    <a:pt x="2808" y="3941"/>
                    <a:pt x="3264" y="3743"/>
                    <a:pt x="3578" y="3322"/>
                  </a:cubicBezTo>
                  <a:cubicBezTo>
                    <a:pt x="4332" y="2311"/>
                    <a:pt x="3607" y="880"/>
                    <a:pt x="2357" y="880"/>
                  </a:cubicBezTo>
                  <a:lnTo>
                    <a:pt x="2328" y="880"/>
                  </a:lnTo>
                  <a:cubicBezTo>
                    <a:pt x="2220" y="340"/>
                    <a:pt x="1749" y="1"/>
                    <a:pt x="12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6311;p66">
              <a:extLst>
                <a:ext uri="{FF2B5EF4-FFF2-40B4-BE49-F238E27FC236}">
                  <a16:creationId xmlns:a16="http://schemas.microsoft.com/office/drawing/2014/main" id="{0981B42F-38B7-2544-8C53-53CDB656A4A0}"/>
                </a:ext>
              </a:extLst>
            </p:cNvPr>
            <p:cNvSpPr/>
            <p:nvPr/>
          </p:nvSpPr>
          <p:spPr>
            <a:xfrm>
              <a:off x="5039831" y="1594620"/>
              <a:ext cx="113198" cy="102907"/>
            </a:xfrm>
            <a:custGeom>
              <a:avLst/>
              <a:gdLst/>
              <a:ahLst/>
              <a:cxnLst/>
              <a:rect l="l" t="t" r="r" b="b"/>
              <a:pathLst>
                <a:path w="4323" h="3930" extrusionOk="0">
                  <a:moveTo>
                    <a:pt x="3071" y="1"/>
                  </a:moveTo>
                  <a:cubicBezTo>
                    <a:pt x="2577" y="1"/>
                    <a:pt x="2109" y="338"/>
                    <a:pt x="1995" y="871"/>
                  </a:cubicBezTo>
                  <a:lnTo>
                    <a:pt x="1985" y="871"/>
                  </a:lnTo>
                  <a:cubicBezTo>
                    <a:pt x="726" y="871"/>
                    <a:pt x="1" y="2302"/>
                    <a:pt x="754" y="3313"/>
                  </a:cubicBezTo>
                  <a:cubicBezTo>
                    <a:pt x="1067" y="3733"/>
                    <a:pt x="1521" y="3929"/>
                    <a:pt x="1971" y="3929"/>
                  </a:cubicBezTo>
                  <a:cubicBezTo>
                    <a:pt x="2606" y="3929"/>
                    <a:pt x="3233" y="3540"/>
                    <a:pt x="3445" y="2836"/>
                  </a:cubicBezTo>
                  <a:cubicBezTo>
                    <a:pt x="3492" y="2684"/>
                    <a:pt x="3511" y="2531"/>
                    <a:pt x="3511" y="2369"/>
                  </a:cubicBezTo>
                  <a:cubicBezTo>
                    <a:pt x="3502" y="2226"/>
                    <a:pt x="3569" y="2083"/>
                    <a:pt x="3683" y="1997"/>
                  </a:cubicBezTo>
                  <a:cubicBezTo>
                    <a:pt x="4322" y="1558"/>
                    <a:pt x="4322" y="614"/>
                    <a:pt x="3674" y="184"/>
                  </a:cubicBezTo>
                  <a:cubicBezTo>
                    <a:pt x="3484" y="59"/>
                    <a:pt x="3275" y="1"/>
                    <a:pt x="3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6312;p66">
              <a:extLst>
                <a:ext uri="{FF2B5EF4-FFF2-40B4-BE49-F238E27FC236}">
                  <a16:creationId xmlns:a16="http://schemas.microsoft.com/office/drawing/2014/main" id="{75BCAA53-0E16-2B46-BCDA-D06BF31D7625}"/>
                </a:ext>
              </a:extLst>
            </p:cNvPr>
            <p:cNvSpPr/>
            <p:nvPr/>
          </p:nvSpPr>
          <p:spPr>
            <a:xfrm>
              <a:off x="4937160" y="1502999"/>
              <a:ext cx="183138" cy="123200"/>
            </a:xfrm>
            <a:custGeom>
              <a:avLst/>
              <a:gdLst/>
              <a:ahLst/>
              <a:cxnLst/>
              <a:rect l="l" t="t" r="r" b="b"/>
              <a:pathLst>
                <a:path w="6994" h="4705" extrusionOk="0">
                  <a:moveTo>
                    <a:pt x="349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704"/>
                  </a:lnTo>
                  <a:lnTo>
                    <a:pt x="6994" y="4704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49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6313;p66">
              <a:extLst>
                <a:ext uri="{FF2B5EF4-FFF2-40B4-BE49-F238E27FC236}">
                  <a16:creationId xmlns:a16="http://schemas.microsoft.com/office/drawing/2014/main" id="{D4704D0F-AD5F-1841-BAE5-D96DB2563A3B}"/>
                </a:ext>
              </a:extLst>
            </p:cNvPr>
            <p:cNvSpPr/>
            <p:nvPr/>
          </p:nvSpPr>
          <p:spPr>
            <a:xfrm>
              <a:off x="4896940" y="1680376"/>
              <a:ext cx="263316" cy="177377"/>
            </a:xfrm>
            <a:custGeom>
              <a:avLst/>
              <a:gdLst/>
              <a:ahLst/>
              <a:cxnLst/>
              <a:rect l="l" t="t" r="r" b="b"/>
              <a:pathLst>
                <a:path w="10056" h="6774" extrusionOk="0">
                  <a:moveTo>
                    <a:pt x="3721" y="0"/>
                  </a:moveTo>
                  <a:lnTo>
                    <a:pt x="3721" y="1355"/>
                  </a:lnTo>
                  <a:cubicBezTo>
                    <a:pt x="3721" y="1717"/>
                    <a:pt x="3483" y="2051"/>
                    <a:pt x="3130" y="2175"/>
                  </a:cubicBezTo>
                  <a:lnTo>
                    <a:pt x="878" y="2967"/>
                  </a:lnTo>
                  <a:cubicBezTo>
                    <a:pt x="354" y="3158"/>
                    <a:pt x="1" y="3654"/>
                    <a:pt x="1" y="4207"/>
                  </a:cubicBezTo>
                  <a:lnTo>
                    <a:pt x="1" y="6115"/>
                  </a:lnTo>
                  <a:cubicBezTo>
                    <a:pt x="1" y="6478"/>
                    <a:pt x="297" y="6774"/>
                    <a:pt x="659" y="6774"/>
                  </a:cubicBezTo>
                  <a:lnTo>
                    <a:pt x="9398" y="6774"/>
                  </a:lnTo>
                  <a:cubicBezTo>
                    <a:pt x="9760" y="6774"/>
                    <a:pt x="10056" y="6478"/>
                    <a:pt x="10056" y="6115"/>
                  </a:cubicBezTo>
                  <a:lnTo>
                    <a:pt x="10056" y="4207"/>
                  </a:lnTo>
                  <a:cubicBezTo>
                    <a:pt x="10056" y="3654"/>
                    <a:pt x="9703" y="3158"/>
                    <a:pt x="9178" y="2967"/>
                  </a:cubicBezTo>
                  <a:lnTo>
                    <a:pt x="6927" y="2175"/>
                  </a:lnTo>
                  <a:cubicBezTo>
                    <a:pt x="6574" y="2051"/>
                    <a:pt x="6345" y="1717"/>
                    <a:pt x="6345" y="134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6314;p66">
              <a:extLst>
                <a:ext uri="{FF2B5EF4-FFF2-40B4-BE49-F238E27FC236}">
                  <a16:creationId xmlns:a16="http://schemas.microsoft.com/office/drawing/2014/main" id="{8B6A310E-B0BE-1B42-A50A-C9CA4FCBE44E}"/>
                </a:ext>
              </a:extLst>
            </p:cNvPr>
            <p:cNvSpPr/>
            <p:nvPr/>
          </p:nvSpPr>
          <p:spPr>
            <a:xfrm>
              <a:off x="4897202" y="1730834"/>
              <a:ext cx="263055" cy="126919"/>
            </a:xfrm>
            <a:custGeom>
              <a:avLst/>
              <a:gdLst/>
              <a:ahLst/>
              <a:cxnLst/>
              <a:rect l="l" t="t" r="r" b="b"/>
              <a:pathLst>
                <a:path w="10046" h="4847" extrusionOk="0">
                  <a:moveTo>
                    <a:pt x="6554" y="0"/>
                  </a:moveTo>
                  <a:lnTo>
                    <a:pt x="6554" y="372"/>
                  </a:lnTo>
                  <a:cubicBezTo>
                    <a:pt x="6554" y="1269"/>
                    <a:pt x="5820" y="2004"/>
                    <a:pt x="4913" y="2004"/>
                  </a:cubicBezTo>
                  <a:cubicBezTo>
                    <a:pt x="4007" y="2004"/>
                    <a:pt x="3273" y="1269"/>
                    <a:pt x="3273" y="372"/>
                  </a:cubicBezTo>
                  <a:lnTo>
                    <a:pt x="3273" y="182"/>
                  </a:lnTo>
                  <a:cubicBezTo>
                    <a:pt x="3225" y="201"/>
                    <a:pt x="3177" y="229"/>
                    <a:pt x="3129" y="248"/>
                  </a:cubicBezTo>
                  <a:lnTo>
                    <a:pt x="868" y="1040"/>
                  </a:lnTo>
                  <a:cubicBezTo>
                    <a:pt x="344" y="1231"/>
                    <a:pt x="0" y="1727"/>
                    <a:pt x="0" y="2280"/>
                  </a:cubicBezTo>
                  <a:lnTo>
                    <a:pt x="0" y="4188"/>
                  </a:lnTo>
                  <a:cubicBezTo>
                    <a:pt x="0" y="4551"/>
                    <a:pt x="287" y="4847"/>
                    <a:pt x="649" y="4847"/>
                  </a:cubicBezTo>
                  <a:lnTo>
                    <a:pt x="9388" y="4847"/>
                  </a:lnTo>
                  <a:cubicBezTo>
                    <a:pt x="9750" y="4847"/>
                    <a:pt x="10046" y="4551"/>
                    <a:pt x="10046" y="4188"/>
                  </a:cubicBezTo>
                  <a:lnTo>
                    <a:pt x="10046" y="2280"/>
                  </a:lnTo>
                  <a:cubicBezTo>
                    <a:pt x="10046" y="1727"/>
                    <a:pt x="9693" y="1231"/>
                    <a:pt x="9168" y="1040"/>
                  </a:cubicBezTo>
                  <a:lnTo>
                    <a:pt x="6917" y="248"/>
                  </a:lnTo>
                  <a:cubicBezTo>
                    <a:pt x="6774" y="191"/>
                    <a:pt x="6650" y="105"/>
                    <a:pt x="6554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6315;p66">
              <a:extLst>
                <a:ext uri="{FF2B5EF4-FFF2-40B4-BE49-F238E27FC236}">
                  <a16:creationId xmlns:a16="http://schemas.microsoft.com/office/drawing/2014/main" id="{D5F8355F-6279-AB45-A9A1-481332670987}"/>
                </a:ext>
              </a:extLst>
            </p:cNvPr>
            <p:cNvSpPr/>
            <p:nvPr/>
          </p:nvSpPr>
          <p:spPr>
            <a:xfrm>
              <a:off x="4953395" y="1730834"/>
              <a:ext cx="150407" cy="81697"/>
            </a:xfrm>
            <a:custGeom>
              <a:avLst/>
              <a:gdLst/>
              <a:ahLst/>
              <a:cxnLst/>
              <a:rect l="l" t="t" r="r" b="b"/>
              <a:pathLst>
                <a:path w="5744" h="3120" extrusionOk="0">
                  <a:moveTo>
                    <a:pt x="4399" y="0"/>
                  </a:moveTo>
                  <a:lnTo>
                    <a:pt x="4399" y="363"/>
                  </a:lnTo>
                  <a:cubicBezTo>
                    <a:pt x="4399" y="1269"/>
                    <a:pt x="3664" y="2004"/>
                    <a:pt x="2758" y="2004"/>
                  </a:cubicBezTo>
                  <a:cubicBezTo>
                    <a:pt x="1861" y="2004"/>
                    <a:pt x="1127" y="1269"/>
                    <a:pt x="1127" y="363"/>
                  </a:cubicBezTo>
                  <a:lnTo>
                    <a:pt x="1127" y="172"/>
                  </a:lnTo>
                  <a:cubicBezTo>
                    <a:pt x="1079" y="201"/>
                    <a:pt x="1031" y="229"/>
                    <a:pt x="974" y="248"/>
                  </a:cubicBezTo>
                  <a:lnTo>
                    <a:pt x="1" y="592"/>
                  </a:lnTo>
                  <a:cubicBezTo>
                    <a:pt x="10" y="1183"/>
                    <a:pt x="125" y="1765"/>
                    <a:pt x="354" y="2309"/>
                  </a:cubicBezTo>
                  <a:cubicBezTo>
                    <a:pt x="561" y="2810"/>
                    <a:pt x="1047" y="3119"/>
                    <a:pt x="1567" y="3119"/>
                  </a:cubicBezTo>
                  <a:cubicBezTo>
                    <a:pt x="1671" y="3119"/>
                    <a:pt x="1776" y="3107"/>
                    <a:pt x="1880" y="3082"/>
                  </a:cubicBezTo>
                  <a:lnTo>
                    <a:pt x="2872" y="2834"/>
                  </a:lnTo>
                  <a:lnTo>
                    <a:pt x="3865" y="3082"/>
                  </a:lnTo>
                  <a:cubicBezTo>
                    <a:pt x="3969" y="3107"/>
                    <a:pt x="4074" y="3119"/>
                    <a:pt x="4178" y="3119"/>
                  </a:cubicBezTo>
                  <a:cubicBezTo>
                    <a:pt x="4701" y="3119"/>
                    <a:pt x="5194" y="2810"/>
                    <a:pt x="5400" y="2309"/>
                  </a:cubicBezTo>
                  <a:cubicBezTo>
                    <a:pt x="5620" y="1765"/>
                    <a:pt x="5744" y="1183"/>
                    <a:pt x="5744" y="592"/>
                  </a:cubicBezTo>
                  <a:lnTo>
                    <a:pt x="4761" y="248"/>
                  </a:lnTo>
                  <a:cubicBezTo>
                    <a:pt x="4628" y="191"/>
                    <a:pt x="4504" y="105"/>
                    <a:pt x="43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6316;p66">
              <a:extLst>
                <a:ext uri="{FF2B5EF4-FFF2-40B4-BE49-F238E27FC236}">
                  <a16:creationId xmlns:a16="http://schemas.microsoft.com/office/drawing/2014/main" id="{FFA3A2DC-8368-A94B-B4C3-EF9B711CC45E}"/>
                </a:ext>
              </a:extLst>
            </p:cNvPr>
            <p:cNvSpPr/>
            <p:nvPr/>
          </p:nvSpPr>
          <p:spPr>
            <a:xfrm>
              <a:off x="4994374" y="1691871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6317;p66">
              <a:extLst>
                <a:ext uri="{FF2B5EF4-FFF2-40B4-BE49-F238E27FC236}">
                  <a16:creationId xmlns:a16="http://schemas.microsoft.com/office/drawing/2014/main" id="{B063655B-715F-C145-8A01-825FB1E3B6B7}"/>
                </a:ext>
              </a:extLst>
            </p:cNvPr>
            <p:cNvSpPr/>
            <p:nvPr/>
          </p:nvSpPr>
          <p:spPr>
            <a:xfrm>
              <a:off x="4936427" y="1559846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0" y="0"/>
                  </a:moveTo>
                  <a:cubicBezTo>
                    <a:pt x="3451" y="0"/>
                    <a:pt x="3382" y="34"/>
                    <a:pt x="3339" y="100"/>
                  </a:cubicBezTo>
                  <a:cubicBezTo>
                    <a:pt x="2528" y="1360"/>
                    <a:pt x="1450" y="1789"/>
                    <a:pt x="954" y="1923"/>
                  </a:cubicBezTo>
                  <a:cubicBezTo>
                    <a:pt x="868" y="1951"/>
                    <a:pt x="573" y="1980"/>
                    <a:pt x="573" y="1980"/>
                  </a:cubicBezTo>
                  <a:cubicBezTo>
                    <a:pt x="248" y="1980"/>
                    <a:pt x="0" y="2266"/>
                    <a:pt x="29" y="2590"/>
                  </a:cubicBezTo>
                  <a:cubicBezTo>
                    <a:pt x="66" y="2861"/>
                    <a:pt x="305" y="3077"/>
                    <a:pt x="583" y="3077"/>
                  </a:cubicBezTo>
                  <a:cubicBezTo>
                    <a:pt x="589" y="3077"/>
                    <a:pt x="595" y="3077"/>
                    <a:pt x="601" y="3077"/>
                  </a:cubicBezTo>
                  <a:lnTo>
                    <a:pt x="697" y="3077"/>
                  </a:lnTo>
                  <a:cubicBezTo>
                    <a:pt x="811" y="4556"/>
                    <a:pt x="2042" y="5691"/>
                    <a:pt x="3520" y="5691"/>
                  </a:cubicBezTo>
                  <a:cubicBezTo>
                    <a:pt x="5009" y="5691"/>
                    <a:pt x="6239" y="4556"/>
                    <a:pt x="6354" y="3077"/>
                  </a:cubicBezTo>
                  <a:lnTo>
                    <a:pt x="6440" y="3077"/>
                  </a:lnTo>
                  <a:cubicBezTo>
                    <a:pt x="6446" y="3077"/>
                    <a:pt x="6452" y="3077"/>
                    <a:pt x="6458" y="3077"/>
                  </a:cubicBezTo>
                  <a:cubicBezTo>
                    <a:pt x="6736" y="3077"/>
                    <a:pt x="6975" y="2861"/>
                    <a:pt x="7012" y="2590"/>
                  </a:cubicBezTo>
                  <a:cubicBezTo>
                    <a:pt x="7050" y="2266"/>
                    <a:pt x="6793" y="1980"/>
                    <a:pt x="6468" y="1980"/>
                  </a:cubicBezTo>
                  <a:cubicBezTo>
                    <a:pt x="6468" y="1980"/>
                    <a:pt x="6182" y="1951"/>
                    <a:pt x="6087" y="1923"/>
                  </a:cubicBezTo>
                  <a:cubicBezTo>
                    <a:pt x="5591" y="1789"/>
                    <a:pt x="4522" y="1360"/>
                    <a:pt x="3702" y="100"/>
                  </a:cubicBezTo>
                  <a:cubicBezTo>
                    <a:pt x="3659" y="34"/>
                    <a:pt x="3590" y="0"/>
                    <a:pt x="35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6318;p66">
              <a:extLst>
                <a:ext uri="{FF2B5EF4-FFF2-40B4-BE49-F238E27FC236}">
                  <a16:creationId xmlns:a16="http://schemas.microsoft.com/office/drawing/2014/main" id="{8FB67F48-8F63-9349-91FE-9408590642EC}"/>
                </a:ext>
              </a:extLst>
            </p:cNvPr>
            <p:cNvSpPr/>
            <p:nvPr/>
          </p:nvSpPr>
          <p:spPr>
            <a:xfrm>
              <a:off x="4936427" y="1560082"/>
              <a:ext cx="169391" cy="149019"/>
            </a:xfrm>
            <a:custGeom>
              <a:avLst/>
              <a:gdLst/>
              <a:ahLst/>
              <a:cxnLst/>
              <a:rect l="l" t="t" r="r" b="b"/>
              <a:pathLst>
                <a:path w="6469" h="5691" extrusionOk="0">
                  <a:moveTo>
                    <a:pt x="3520" y="1"/>
                  </a:moveTo>
                  <a:cubicBezTo>
                    <a:pt x="3451" y="1"/>
                    <a:pt x="3382" y="34"/>
                    <a:pt x="3339" y="101"/>
                  </a:cubicBezTo>
                  <a:cubicBezTo>
                    <a:pt x="2900" y="778"/>
                    <a:pt x="2280" y="1332"/>
                    <a:pt x="1555" y="1685"/>
                  </a:cubicBezTo>
                  <a:cubicBezTo>
                    <a:pt x="1364" y="1780"/>
                    <a:pt x="1164" y="1856"/>
                    <a:pt x="954" y="1914"/>
                  </a:cubicBezTo>
                  <a:cubicBezTo>
                    <a:pt x="868" y="1942"/>
                    <a:pt x="573" y="1971"/>
                    <a:pt x="573" y="1971"/>
                  </a:cubicBezTo>
                  <a:cubicBezTo>
                    <a:pt x="248" y="1971"/>
                    <a:pt x="0" y="2257"/>
                    <a:pt x="29" y="2581"/>
                  </a:cubicBezTo>
                  <a:cubicBezTo>
                    <a:pt x="66" y="2852"/>
                    <a:pt x="305" y="3068"/>
                    <a:pt x="592" y="3068"/>
                  </a:cubicBezTo>
                  <a:cubicBezTo>
                    <a:pt x="598" y="3068"/>
                    <a:pt x="604" y="3068"/>
                    <a:pt x="611" y="3068"/>
                  </a:cubicBezTo>
                  <a:lnTo>
                    <a:pt x="697" y="3068"/>
                  </a:lnTo>
                  <a:cubicBezTo>
                    <a:pt x="800" y="4563"/>
                    <a:pt x="2055" y="5690"/>
                    <a:pt x="3503" y="5690"/>
                  </a:cubicBezTo>
                  <a:cubicBezTo>
                    <a:pt x="3654" y="5690"/>
                    <a:pt x="3806" y="5678"/>
                    <a:pt x="3959" y="5653"/>
                  </a:cubicBezTo>
                  <a:cubicBezTo>
                    <a:pt x="2709" y="5453"/>
                    <a:pt x="1736" y="4451"/>
                    <a:pt x="1574" y="3192"/>
                  </a:cubicBezTo>
                  <a:cubicBezTo>
                    <a:pt x="1555" y="3011"/>
                    <a:pt x="1555" y="2820"/>
                    <a:pt x="1574" y="2629"/>
                  </a:cubicBezTo>
                  <a:cubicBezTo>
                    <a:pt x="1593" y="2476"/>
                    <a:pt x="1641" y="2333"/>
                    <a:pt x="1727" y="2200"/>
                  </a:cubicBezTo>
                  <a:cubicBezTo>
                    <a:pt x="1803" y="2095"/>
                    <a:pt x="1908" y="1999"/>
                    <a:pt x="2023" y="1933"/>
                  </a:cubicBezTo>
                  <a:cubicBezTo>
                    <a:pt x="2614" y="1599"/>
                    <a:pt x="3120" y="1141"/>
                    <a:pt x="3511" y="597"/>
                  </a:cubicBezTo>
                  <a:cubicBezTo>
                    <a:pt x="3969" y="1227"/>
                    <a:pt x="4579" y="1732"/>
                    <a:pt x="5276" y="2076"/>
                  </a:cubicBezTo>
                  <a:cubicBezTo>
                    <a:pt x="5439" y="2151"/>
                    <a:pt x="5612" y="2189"/>
                    <a:pt x="5784" y="2189"/>
                  </a:cubicBezTo>
                  <a:cubicBezTo>
                    <a:pt x="6024" y="2189"/>
                    <a:pt x="6262" y="2115"/>
                    <a:pt x="6468" y="1971"/>
                  </a:cubicBezTo>
                  <a:cubicBezTo>
                    <a:pt x="6468" y="1971"/>
                    <a:pt x="6182" y="1942"/>
                    <a:pt x="6087" y="1914"/>
                  </a:cubicBezTo>
                  <a:cubicBezTo>
                    <a:pt x="5591" y="1780"/>
                    <a:pt x="4522" y="1351"/>
                    <a:pt x="3702" y="101"/>
                  </a:cubicBezTo>
                  <a:cubicBezTo>
                    <a:pt x="3659" y="34"/>
                    <a:pt x="3590" y="1"/>
                    <a:pt x="352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6319;p66">
              <a:extLst>
                <a:ext uri="{FF2B5EF4-FFF2-40B4-BE49-F238E27FC236}">
                  <a16:creationId xmlns:a16="http://schemas.microsoft.com/office/drawing/2014/main" id="{A1DE68C5-E75B-2F43-8DBB-738756160F9C}"/>
                </a:ext>
              </a:extLst>
            </p:cNvPr>
            <p:cNvSpPr/>
            <p:nvPr/>
          </p:nvSpPr>
          <p:spPr>
            <a:xfrm>
              <a:off x="4988614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6320;p66">
              <a:extLst>
                <a:ext uri="{FF2B5EF4-FFF2-40B4-BE49-F238E27FC236}">
                  <a16:creationId xmlns:a16="http://schemas.microsoft.com/office/drawing/2014/main" id="{C1C276F8-FBD6-2F48-A998-59C7FA926220}"/>
                </a:ext>
              </a:extLst>
            </p:cNvPr>
            <p:cNvSpPr/>
            <p:nvPr/>
          </p:nvSpPr>
          <p:spPr>
            <a:xfrm>
              <a:off x="5057323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6321;p66">
              <a:extLst>
                <a:ext uri="{FF2B5EF4-FFF2-40B4-BE49-F238E27FC236}">
                  <a16:creationId xmlns:a16="http://schemas.microsoft.com/office/drawing/2014/main" id="{06A19FC0-93CC-1644-AC4D-8B71B65407D0}"/>
                </a:ext>
              </a:extLst>
            </p:cNvPr>
            <p:cNvSpPr/>
            <p:nvPr/>
          </p:nvSpPr>
          <p:spPr>
            <a:xfrm>
              <a:off x="5003382" y="1652174"/>
              <a:ext cx="50694" cy="17282"/>
            </a:xfrm>
            <a:custGeom>
              <a:avLst/>
              <a:gdLst/>
              <a:ahLst/>
              <a:cxnLst/>
              <a:rect l="l" t="t" r="r" b="b"/>
              <a:pathLst>
                <a:path w="1936" h="660" extrusionOk="0">
                  <a:moveTo>
                    <a:pt x="315" y="1"/>
                  </a:moveTo>
                  <a:cubicBezTo>
                    <a:pt x="144" y="1"/>
                    <a:pt x="0" y="219"/>
                    <a:pt x="162" y="381"/>
                  </a:cubicBezTo>
                  <a:cubicBezTo>
                    <a:pt x="364" y="557"/>
                    <a:pt x="623" y="660"/>
                    <a:pt x="894" y="660"/>
                  </a:cubicBezTo>
                  <a:cubicBezTo>
                    <a:pt x="917" y="660"/>
                    <a:pt x="940" y="659"/>
                    <a:pt x="963" y="658"/>
                  </a:cubicBezTo>
                  <a:cubicBezTo>
                    <a:pt x="986" y="659"/>
                    <a:pt x="1009" y="660"/>
                    <a:pt x="1032" y="660"/>
                  </a:cubicBezTo>
                  <a:cubicBezTo>
                    <a:pt x="1303" y="660"/>
                    <a:pt x="1563" y="557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6" y="171"/>
                    <a:pt x="1140" y="223"/>
                    <a:pt x="965" y="223"/>
                  </a:cubicBezTo>
                  <a:cubicBezTo>
                    <a:pt x="789" y="223"/>
                    <a:pt x="615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6322;p66">
              <a:extLst>
                <a:ext uri="{FF2B5EF4-FFF2-40B4-BE49-F238E27FC236}">
                  <a16:creationId xmlns:a16="http://schemas.microsoft.com/office/drawing/2014/main" id="{9E77E1E7-3600-374D-9313-63CB2A2A804A}"/>
                </a:ext>
              </a:extLst>
            </p:cNvPr>
            <p:cNvSpPr/>
            <p:nvPr/>
          </p:nvSpPr>
          <p:spPr>
            <a:xfrm>
              <a:off x="5040093" y="1504255"/>
              <a:ext cx="79943" cy="90469"/>
            </a:xfrm>
            <a:custGeom>
              <a:avLst/>
              <a:gdLst/>
              <a:ahLst/>
              <a:cxnLst/>
              <a:rect l="l" t="t" r="r" b="b"/>
              <a:pathLst>
                <a:path w="3053" h="3455" extrusionOk="0">
                  <a:moveTo>
                    <a:pt x="77" y="1"/>
                  </a:moveTo>
                  <a:cubicBezTo>
                    <a:pt x="29" y="201"/>
                    <a:pt x="0" y="401"/>
                    <a:pt x="0" y="611"/>
                  </a:cubicBezTo>
                  <a:cubicBezTo>
                    <a:pt x="0" y="2176"/>
                    <a:pt x="1269" y="3454"/>
                    <a:pt x="2843" y="3454"/>
                  </a:cubicBezTo>
                  <a:cubicBezTo>
                    <a:pt x="2910" y="3454"/>
                    <a:pt x="2986" y="3454"/>
                    <a:pt x="3053" y="3445"/>
                  </a:cubicBezTo>
                  <a:cubicBezTo>
                    <a:pt x="3053" y="1708"/>
                    <a:pt x="1784" y="249"/>
                    <a:pt x="7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6323;p66">
              <a:extLst>
                <a:ext uri="{FF2B5EF4-FFF2-40B4-BE49-F238E27FC236}">
                  <a16:creationId xmlns:a16="http://schemas.microsoft.com/office/drawing/2014/main" id="{35B0CF75-63DD-3642-8363-0A99641EFDB7}"/>
                </a:ext>
              </a:extLst>
            </p:cNvPr>
            <p:cNvSpPr/>
            <p:nvPr/>
          </p:nvSpPr>
          <p:spPr>
            <a:xfrm>
              <a:off x="5020114" y="1789043"/>
              <a:ext cx="17256" cy="57214"/>
            </a:xfrm>
            <a:custGeom>
              <a:avLst/>
              <a:gdLst/>
              <a:ahLst/>
              <a:cxnLst/>
              <a:rect l="l" t="t" r="r" b="b"/>
              <a:pathLst>
                <a:path w="659" h="2185" extrusionOk="0">
                  <a:moveTo>
                    <a:pt x="0" y="0"/>
                  </a:moveTo>
                  <a:lnTo>
                    <a:pt x="0" y="1965"/>
                  </a:lnTo>
                  <a:cubicBezTo>
                    <a:pt x="0" y="2089"/>
                    <a:pt x="95" y="2185"/>
                    <a:pt x="219" y="2185"/>
                  </a:cubicBezTo>
                  <a:lnTo>
                    <a:pt x="439" y="2185"/>
                  </a:lnTo>
                  <a:cubicBezTo>
                    <a:pt x="553" y="2185"/>
                    <a:pt x="649" y="2089"/>
                    <a:pt x="658" y="197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6324;p66">
              <a:extLst>
                <a:ext uri="{FF2B5EF4-FFF2-40B4-BE49-F238E27FC236}">
                  <a16:creationId xmlns:a16="http://schemas.microsoft.com/office/drawing/2014/main" id="{E6298625-1482-3D40-A7E8-26A03A9770D9}"/>
                </a:ext>
              </a:extLst>
            </p:cNvPr>
            <p:cNvSpPr/>
            <p:nvPr/>
          </p:nvSpPr>
          <p:spPr>
            <a:xfrm>
              <a:off x="4899689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239" y="1"/>
                  </a:moveTo>
                  <a:cubicBezTo>
                    <a:pt x="134" y="115"/>
                    <a:pt x="58" y="239"/>
                    <a:pt x="1" y="373"/>
                  </a:cubicBezTo>
                  <a:lnTo>
                    <a:pt x="1193" y="1394"/>
                  </a:lnTo>
                  <a:cubicBezTo>
                    <a:pt x="1336" y="1518"/>
                    <a:pt x="1422" y="1699"/>
                    <a:pt x="1422" y="1890"/>
                  </a:cubicBezTo>
                  <a:lnTo>
                    <a:pt x="1422" y="3445"/>
                  </a:lnTo>
                  <a:lnTo>
                    <a:pt x="1871" y="3445"/>
                  </a:lnTo>
                  <a:lnTo>
                    <a:pt x="1871" y="1899"/>
                  </a:lnTo>
                  <a:cubicBezTo>
                    <a:pt x="1871" y="1575"/>
                    <a:pt x="1727" y="1270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6325;p66">
              <a:extLst>
                <a:ext uri="{FF2B5EF4-FFF2-40B4-BE49-F238E27FC236}">
                  <a16:creationId xmlns:a16="http://schemas.microsoft.com/office/drawing/2014/main" id="{7C3C495A-F0F4-2848-B44D-263C6E779C67}"/>
                </a:ext>
              </a:extLst>
            </p:cNvPr>
            <p:cNvSpPr/>
            <p:nvPr/>
          </p:nvSpPr>
          <p:spPr>
            <a:xfrm>
              <a:off x="5108777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1632" y="1"/>
                  </a:moveTo>
                  <a:lnTo>
                    <a:pt x="382" y="1060"/>
                  </a:lnTo>
                  <a:cubicBezTo>
                    <a:pt x="134" y="1270"/>
                    <a:pt x="1" y="1575"/>
                    <a:pt x="1" y="1899"/>
                  </a:cubicBezTo>
                  <a:lnTo>
                    <a:pt x="1" y="3445"/>
                  </a:lnTo>
                  <a:lnTo>
                    <a:pt x="440" y="3445"/>
                  </a:lnTo>
                  <a:lnTo>
                    <a:pt x="440" y="1890"/>
                  </a:lnTo>
                  <a:cubicBezTo>
                    <a:pt x="440" y="1699"/>
                    <a:pt x="525" y="1518"/>
                    <a:pt x="678" y="1394"/>
                  </a:cubicBezTo>
                  <a:lnTo>
                    <a:pt x="1871" y="373"/>
                  </a:lnTo>
                  <a:cubicBezTo>
                    <a:pt x="1813" y="239"/>
                    <a:pt x="1727" y="115"/>
                    <a:pt x="163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6326;p66">
              <a:extLst>
                <a:ext uri="{FF2B5EF4-FFF2-40B4-BE49-F238E27FC236}">
                  <a16:creationId xmlns:a16="http://schemas.microsoft.com/office/drawing/2014/main" id="{23AED00D-A7E1-1246-8D61-A4B915AFF342}"/>
                </a:ext>
              </a:extLst>
            </p:cNvPr>
            <p:cNvSpPr/>
            <p:nvPr/>
          </p:nvSpPr>
          <p:spPr>
            <a:xfrm>
              <a:off x="5020114" y="1789043"/>
              <a:ext cx="17256" cy="17989"/>
            </a:xfrm>
            <a:custGeom>
              <a:avLst/>
              <a:gdLst/>
              <a:ahLst/>
              <a:cxnLst/>
              <a:rect l="l" t="t" r="r" b="b"/>
              <a:pathLst>
                <a:path w="659" h="687" extrusionOk="0">
                  <a:moveTo>
                    <a:pt x="0" y="0"/>
                  </a:moveTo>
                  <a:lnTo>
                    <a:pt x="0" y="687"/>
                  </a:lnTo>
                  <a:lnTo>
                    <a:pt x="324" y="611"/>
                  </a:lnTo>
                  <a:lnTo>
                    <a:pt x="658" y="68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6327;p66">
              <a:extLst>
                <a:ext uri="{FF2B5EF4-FFF2-40B4-BE49-F238E27FC236}">
                  <a16:creationId xmlns:a16="http://schemas.microsoft.com/office/drawing/2014/main" id="{6B117F22-634A-9848-8840-6B4BD069CCF1}"/>
                </a:ext>
              </a:extLst>
            </p:cNvPr>
            <p:cNvSpPr/>
            <p:nvPr/>
          </p:nvSpPr>
          <p:spPr>
            <a:xfrm>
              <a:off x="4963895" y="17203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4" y="1"/>
                  </a:moveTo>
                  <a:lnTo>
                    <a:pt x="344" y="287"/>
                  </a:lnTo>
                  <a:cubicBezTo>
                    <a:pt x="172" y="344"/>
                    <a:pt x="58" y="497"/>
                    <a:pt x="48" y="678"/>
                  </a:cubicBezTo>
                  <a:cubicBezTo>
                    <a:pt x="1" y="1317"/>
                    <a:pt x="115" y="1956"/>
                    <a:pt x="353" y="2548"/>
                  </a:cubicBezTo>
                  <a:cubicBezTo>
                    <a:pt x="496" y="2873"/>
                    <a:pt x="817" y="3080"/>
                    <a:pt x="1163" y="3080"/>
                  </a:cubicBezTo>
                  <a:cubicBezTo>
                    <a:pt x="1233" y="3080"/>
                    <a:pt x="1304" y="3071"/>
                    <a:pt x="1374" y="3053"/>
                  </a:cubicBezTo>
                  <a:lnTo>
                    <a:pt x="2471" y="2786"/>
                  </a:lnTo>
                  <a:lnTo>
                    <a:pt x="3578" y="3053"/>
                  </a:lnTo>
                  <a:cubicBezTo>
                    <a:pt x="3649" y="3071"/>
                    <a:pt x="3720" y="3080"/>
                    <a:pt x="3790" y="3080"/>
                  </a:cubicBezTo>
                  <a:cubicBezTo>
                    <a:pt x="4135" y="3080"/>
                    <a:pt x="4456" y="2873"/>
                    <a:pt x="4599" y="2548"/>
                  </a:cubicBezTo>
                  <a:cubicBezTo>
                    <a:pt x="4837" y="1956"/>
                    <a:pt x="4942" y="1317"/>
                    <a:pt x="4904" y="678"/>
                  </a:cubicBezTo>
                  <a:cubicBezTo>
                    <a:pt x="4895" y="497"/>
                    <a:pt x="4780" y="344"/>
                    <a:pt x="4608" y="287"/>
                  </a:cubicBezTo>
                  <a:lnTo>
                    <a:pt x="3788" y="1"/>
                  </a:lnTo>
                  <a:lnTo>
                    <a:pt x="3788" y="659"/>
                  </a:lnTo>
                  <a:cubicBezTo>
                    <a:pt x="3788" y="1384"/>
                    <a:pt x="3206" y="1966"/>
                    <a:pt x="2481" y="1966"/>
                  </a:cubicBezTo>
                  <a:cubicBezTo>
                    <a:pt x="1756" y="1966"/>
                    <a:pt x="1164" y="1384"/>
                    <a:pt x="1164" y="659"/>
                  </a:cubicBezTo>
                  <a:lnTo>
                    <a:pt x="11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6328;p66">
              <a:extLst>
                <a:ext uri="{FF2B5EF4-FFF2-40B4-BE49-F238E27FC236}">
                  <a16:creationId xmlns:a16="http://schemas.microsoft.com/office/drawing/2014/main" id="{2997AB76-04A7-E74F-97B4-F00838821ADA}"/>
                </a:ext>
              </a:extLst>
            </p:cNvPr>
            <p:cNvSpPr/>
            <p:nvPr/>
          </p:nvSpPr>
          <p:spPr>
            <a:xfrm>
              <a:off x="5063058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6329;p66">
              <a:extLst>
                <a:ext uri="{FF2B5EF4-FFF2-40B4-BE49-F238E27FC236}">
                  <a16:creationId xmlns:a16="http://schemas.microsoft.com/office/drawing/2014/main" id="{DE19F795-15CB-9848-B793-DE7F675ACA5B}"/>
                </a:ext>
              </a:extLst>
            </p:cNvPr>
            <p:cNvSpPr/>
            <p:nvPr/>
          </p:nvSpPr>
          <p:spPr>
            <a:xfrm>
              <a:off x="4994374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6330;p66">
              <a:extLst>
                <a:ext uri="{FF2B5EF4-FFF2-40B4-BE49-F238E27FC236}">
                  <a16:creationId xmlns:a16="http://schemas.microsoft.com/office/drawing/2014/main" id="{C8C3D4EA-E4CC-6E4C-A3BA-3CCF1ADD908E}"/>
                </a:ext>
              </a:extLst>
            </p:cNvPr>
            <p:cNvSpPr/>
            <p:nvPr/>
          </p:nvSpPr>
          <p:spPr>
            <a:xfrm>
              <a:off x="4982879" y="1720334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3063" y="1"/>
                  </a:moveTo>
                  <a:lnTo>
                    <a:pt x="3063" y="659"/>
                  </a:lnTo>
                  <a:cubicBezTo>
                    <a:pt x="3063" y="1384"/>
                    <a:pt x="2471" y="1966"/>
                    <a:pt x="1746" y="1966"/>
                  </a:cubicBezTo>
                  <a:cubicBezTo>
                    <a:pt x="1021" y="1966"/>
                    <a:pt x="439" y="1384"/>
                    <a:pt x="439" y="659"/>
                  </a:cubicBezTo>
                  <a:lnTo>
                    <a:pt x="439" y="10"/>
                  </a:ln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5"/>
                    <a:pt x="1746" y="2405"/>
                  </a:cubicBezTo>
                  <a:cubicBezTo>
                    <a:pt x="2710" y="2405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A231A9BD-CC6B-D24B-92ED-44485A20A831}"/>
              </a:ext>
            </a:extLst>
          </p:cNvPr>
          <p:cNvSpPr txBox="1"/>
          <p:nvPr/>
        </p:nvSpPr>
        <p:spPr>
          <a:xfrm>
            <a:off x="3587043" y="4066648"/>
            <a:ext cx="483695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b="1" dirty="0">
                <a:solidFill>
                  <a:schemeClr val="accent2"/>
                </a:solidFill>
              </a:rPr>
              <a:t>Testosterone </a:t>
            </a:r>
          </a:p>
          <a:p>
            <a:pPr algn="l"/>
            <a:r>
              <a:rPr lang="en-US" b="1" dirty="0">
                <a:solidFill>
                  <a:schemeClr val="accent2"/>
                </a:solidFill>
              </a:rPr>
              <a:t>   (</a:t>
            </a:r>
            <a:r>
              <a:rPr lang="en-US" b="1" dirty="0" err="1">
                <a:solidFill>
                  <a:schemeClr val="accent2"/>
                </a:solidFill>
              </a:rPr>
              <a:t>nmol</a:t>
            </a:r>
            <a:r>
              <a:rPr lang="en-US" b="1" dirty="0">
                <a:solidFill>
                  <a:schemeClr val="accent2"/>
                </a:solidFill>
              </a:rPr>
              <a:t>/L)</a:t>
            </a:r>
          </a:p>
          <a:p>
            <a:pPr algn="l"/>
            <a:r>
              <a:rPr lang="en-US" b="1" dirty="0">
                <a:solidFill>
                  <a:schemeClr val="accent2"/>
                </a:solidFill>
              </a:rPr>
              <a:t>       </a:t>
            </a:r>
          </a:p>
          <a:p>
            <a:pPr algn="l"/>
            <a:r>
              <a:rPr lang="en-US" b="1" dirty="0">
                <a:solidFill>
                  <a:schemeClr val="accent2"/>
                </a:solidFill>
              </a:rPr>
              <a:t>      </a:t>
            </a:r>
            <a:r>
              <a:rPr lang="en-US" b="1" dirty="0">
                <a:solidFill>
                  <a:srgbClr val="FF0000"/>
                </a:solidFill>
              </a:rPr>
              <a:t>12.0</a:t>
            </a:r>
            <a:r>
              <a:rPr lang="en-US" b="1" dirty="0">
                <a:solidFill>
                  <a:schemeClr val="accent2"/>
                </a:solidFill>
              </a:rPr>
              <a:t>                      &lt;0.4           2.6            </a:t>
            </a:r>
            <a:r>
              <a:rPr lang="en-US" b="1" dirty="0">
                <a:solidFill>
                  <a:srgbClr val="FF0000"/>
                </a:solidFill>
              </a:rPr>
              <a:t>11.9</a:t>
            </a:r>
            <a:r>
              <a:rPr lang="en-US" b="1" dirty="0">
                <a:solidFill>
                  <a:schemeClr val="accent2"/>
                </a:solidFill>
              </a:rPr>
              <a:t>    </a:t>
            </a:r>
          </a:p>
        </p:txBody>
      </p:sp>
      <p:sp>
        <p:nvSpPr>
          <p:cNvPr id="4" name="Google Shape;448;p30">
            <a:extLst>
              <a:ext uri="{FF2B5EF4-FFF2-40B4-BE49-F238E27FC236}">
                <a16:creationId xmlns:a16="http://schemas.microsoft.com/office/drawing/2014/main" id="{E2AE0C13-F599-F547-8359-E5F1789AF587}"/>
              </a:ext>
            </a:extLst>
          </p:cNvPr>
          <p:cNvSpPr txBox="1">
            <a:spLocks/>
          </p:cNvSpPr>
          <p:nvPr/>
        </p:nvSpPr>
        <p:spPr>
          <a:xfrm>
            <a:off x="6749436" y="1964504"/>
            <a:ext cx="1251300" cy="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Roboto"/>
              <a:buChar char="●"/>
              <a:defRPr sz="16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○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■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>
              <a:spcAft>
                <a:spcPts val="1600"/>
              </a:spcAft>
              <a:buFont typeface="Roboto"/>
              <a:buNone/>
            </a:pPr>
            <a:r>
              <a:rPr lang="en-US" b="1" dirty="0">
                <a:solidFill>
                  <a:srgbClr val="FFFFFF"/>
                </a:solidFill>
              </a:rPr>
              <a:t>2021</a:t>
            </a:r>
          </a:p>
        </p:txBody>
      </p:sp>
      <p:sp>
        <p:nvSpPr>
          <p:cNvPr id="5" name="Google Shape;445;p30">
            <a:extLst>
              <a:ext uri="{FF2B5EF4-FFF2-40B4-BE49-F238E27FC236}">
                <a16:creationId xmlns:a16="http://schemas.microsoft.com/office/drawing/2014/main" id="{22BA42C4-73E7-904F-8E1D-0C5521EC350C}"/>
              </a:ext>
            </a:extLst>
          </p:cNvPr>
          <p:cNvSpPr txBox="1"/>
          <p:nvPr/>
        </p:nvSpPr>
        <p:spPr>
          <a:xfrm>
            <a:off x="6594445" y="2561981"/>
            <a:ext cx="1207200" cy="106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Recurrence </a:t>
            </a:r>
            <a:r>
              <a:rPr lang="en-US" dirty="0" err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virilising</a:t>
            </a: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 symptoms</a:t>
            </a:r>
            <a:endParaRPr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83396251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9519;p60">
            <a:extLst>
              <a:ext uri="{FF2B5EF4-FFF2-40B4-BE49-F238E27FC236}">
                <a16:creationId xmlns:a16="http://schemas.microsoft.com/office/drawing/2014/main" id="{4C3CDB75-50FA-164D-92EA-E0676E83E6EE}"/>
              </a:ext>
            </a:extLst>
          </p:cNvPr>
          <p:cNvSpPr/>
          <p:nvPr/>
        </p:nvSpPr>
        <p:spPr>
          <a:xfrm>
            <a:off x="3183103" y="893885"/>
            <a:ext cx="1528461" cy="3850272"/>
          </a:xfrm>
          <a:custGeom>
            <a:avLst/>
            <a:gdLst/>
            <a:ahLst/>
            <a:cxnLst/>
            <a:rect l="l" t="t" r="r" b="b"/>
            <a:pathLst>
              <a:path w="17846" h="44955" extrusionOk="0">
                <a:moveTo>
                  <a:pt x="8915" y="1"/>
                </a:moveTo>
                <a:cubicBezTo>
                  <a:pt x="6365" y="17"/>
                  <a:pt x="6904" y="2693"/>
                  <a:pt x="6904" y="2693"/>
                </a:cubicBezTo>
                <a:cubicBezTo>
                  <a:pt x="6474" y="2916"/>
                  <a:pt x="6812" y="3559"/>
                  <a:pt x="6844" y="3897"/>
                </a:cubicBezTo>
                <a:cubicBezTo>
                  <a:pt x="6871" y="4240"/>
                  <a:pt x="7084" y="4256"/>
                  <a:pt x="7084" y="4256"/>
                </a:cubicBezTo>
                <a:cubicBezTo>
                  <a:pt x="7198" y="4769"/>
                  <a:pt x="7678" y="5575"/>
                  <a:pt x="7678" y="5575"/>
                </a:cubicBezTo>
                <a:cubicBezTo>
                  <a:pt x="7874" y="7831"/>
                  <a:pt x="5422" y="7766"/>
                  <a:pt x="4234" y="8474"/>
                </a:cubicBezTo>
                <a:cubicBezTo>
                  <a:pt x="3041" y="9182"/>
                  <a:pt x="3362" y="11215"/>
                  <a:pt x="3362" y="12888"/>
                </a:cubicBezTo>
                <a:cubicBezTo>
                  <a:pt x="3362" y="14566"/>
                  <a:pt x="2817" y="16081"/>
                  <a:pt x="2332" y="18173"/>
                </a:cubicBezTo>
                <a:cubicBezTo>
                  <a:pt x="1935" y="19901"/>
                  <a:pt x="1755" y="21137"/>
                  <a:pt x="1700" y="21524"/>
                </a:cubicBezTo>
                <a:cubicBezTo>
                  <a:pt x="1542" y="21552"/>
                  <a:pt x="1177" y="21677"/>
                  <a:pt x="774" y="22260"/>
                </a:cubicBezTo>
                <a:cubicBezTo>
                  <a:pt x="540" y="22603"/>
                  <a:pt x="469" y="22936"/>
                  <a:pt x="300" y="23110"/>
                </a:cubicBezTo>
                <a:cubicBezTo>
                  <a:pt x="205" y="23205"/>
                  <a:pt x="280" y="23371"/>
                  <a:pt x="441" y="23371"/>
                </a:cubicBezTo>
                <a:cubicBezTo>
                  <a:pt x="568" y="23371"/>
                  <a:pt x="749" y="23268"/>
                  <a:pt x="943" y="22946"/>
                </a:cubicBezTo>
                <a:lnTo>
                  <a:pt x="943" y="22946"/>
                </a:lnTo>
                <a:lnTo>
                  <a:pt x="147" y="24805"/>
                </a:lnTo>
                <a:cubicBezTo>
                  <a:pt x="147" y="24805"/>
                  <a:pt x="0" y="25077"/>
                  <a:pt x="235" y="25104"/>
                </a:cubicBezTo>
                <a:cubicBezTo>
                  <a:pt x="241" y="25105"/>
                  <a:pt x="247" y="25106"/>
                  <a:pt x="253" y="25106"/>
                </a:cubicBezTo>
                <a:cubicBezTo>
                  <a:pt x="599" y="25106"/>
                  <a:pt x="886" y="23786"/>
                  <a:pt x="1041" y="23786"/>
                </a:cubicBezTo>
                <a:cubicBezTo>
                  <a:pt x="1155" y="23786"/>
                  <a:pt x="404" y="25306"/>
                  <a:pt x="779" y="25431"/>
                </a:cubicBezTo>
                <a:cubicBezTo>
                  <a:pt x="793" y="25435"/>
                  <a:pt x="805" y="25437"/>
                  <a:pt x="818" y="25437"/>
                </a:cubicBezTo>
                <a:cubicBezTo>
                  <a:pt x="1182" y="25437"/>
                  <a:pt x="1437" y="23862"/>
                  <a:pt x="1519" y="23862"/>
                </a:cubicBezTo>
                <a:cubicBezTo>
                  <a:pt x="1519" y="23862"/>
                  <a:pt x="1520" y="23862"/>
                  <a:pt x="1521" y="23862"/>
                </a:cubicBezTo>
                <a:cubicBezTo>
                  <a:pt x="1613" y="23889"/>
                  <a:pt x="1085" y="25268"/>
                  <a:pt x="1384" y="25371"/>
                </a:cubicBezTo>
                <a:cubicBezTo>
                  <a:pt x="1399" y="25377"/>
                  <a:pt x="1414" y="25379"/>
                  <a:pt x="1428" y="25379"/>
                </a:cubicBezTo>
                <a:cubicBezTo>
                  <a:pt x="1774" y="25379"/>
                  <a:pt x="1780" y="23840"/>
                  <a:pt x="2005" y="23840"/>
                </a:cubicBezTo>
                <a:cubicBezTo>
                  <a:pt x="2007" y="23840"/>
                  <a:pt x="2009" y="23840"/>
                  <a:pt x="2011" y="23840"/>
                </a:cubicBezTo>
                <a:cubicBezTo>
                  <a:pt x="2060" y="23846"/>
                  <a:pt x="1695" y="25012"/>
                  <a:pt x="1956" y="25012"/>
                </a:cubicBezTo>
                <a:cubicBezTo>
                  <a:pt x="2213" y="25012"/>
                  <a:pt x="2218" y="24238"/>
                  <a:pt x="2463" y="23846"/>
                </a:cubicBezTo>
                <a:cubicBezTo>
                  <a:pt x="2698" y="23486"/>
                  <a:pt x="2997" y="22434"/>
                  <a:pt x="2845" y="21906"/>
                </a:cubicBezTo>
                <a:cubicBezTo>
                  <a:pt x="3281" y="20467"/>
                  <a:pt x="4354" y="17568"/>
                  <a:pt x="4616" y="16304"/>
                </a:cubicBezTo>
                <a:cubicBezTo>
                  <a:pt x="4904" y="14887"/>
                  <a:pt x="5389" y="12119"/>
                  <a:pt x="5389" y="12119"/>
                </a:cubicBezTo>
                <a:cubicBezTo>
                  <a:pt x="5842" y="13018"/>
                  <a:pt x="6098" y="17111"/>
                  <a:pt x="5711" y="18206"/>
                </a:cubicBezTo>
                <a:cubicBezTo>
                  <a:pt x="5324" y="19307"/>
                  <a:pt x="4419" y="21944"/>
                  <a:pt x="4806" y="24396"/>
                </a:cubicBezTo>
                <a:cubicBezTo>
                  <a:pt x="5193" y="26843"/>
                  <a:pt x="5515" y="30161"/>
                  <a:pt x="5389" y="33033"/>
                </a:cubicBezTo>
                <a:cubicBezTo>
                  <a:pt x="5259" y="35899"/>
                  <a:pt x="5744" y="39026"/>
                  <a:pt x="6130" y="41184"/>
                </a:cubicBezTo>
                <a:cubicBezTo>
                  <a:pt x="6517" y="43342"/>
                  <a:pt x="6065" y="43892"/>
                  <a:pt x="5776" y="44279"/>
                </a:cubicBezTo>
                <a:cubicBezTo>
                  <a:pt x="5487" y="44666"/>
                  <a:pt x="6065" y="44955"/>
                  <a:pt x="6065" y="44955"/>
                </a:cubicBezTo>
                <a:lnTo>
                  <a:pt x="7547" y="44955"/>
                </a:lnTo>
                <a:cubicBezTo>
                  <a:pt x="8092" y="44955"/>
                  <a:pt x="7934" y="44568"/>
                  <a:pt x="7743" y="43440"/>
                </a:cubicBezTo>
                <a:cubicBezTo>
                  <a:pt x="7547" y="42312"/>
                  <a:pt x="7356" y="41408"/>
                  <a:pt x="7580" y="39925"/>
                </a:cubicBezTo>
                <a:cubicBezTo>
                  <a:pt x="7874" y="38062"/>
                  <a:pt x="7972" y="36171"/>
                  <a:pt x="7869" y="34286"/>
                </a:cubicBezTo>
                <a:cubicBezTo>
                  <a:pt x="7743" y="32030"/>
                  <a:pt x="7771" y="31583"/>
                  <a:pt x="8190" y="29905"/>
                </a:cubicBezTo>
                <a:cubicBezTo>
                  <a:pt x="8566" y="28412"/>
                  <a:pt x="8860" y="24396"/>
                  <a:pt x="8920" y="23535"/>
                </a:cubicBezTo>
                <a:cubicBezTo>
                  <a:pt x="8980" y="24396"/>
                  <a:pt x="9280" y="28412"/>
                  <a:pt x="9650" y="29905"/>
                </a:cubicBezTo>
                <a:cubicBezTo>
                  <a:pt x="10070" y="31583"/>
                  <a:pt x="10103" y="32030"/>
                  <a:pt x="9972" y="34286"/>
                </a:cubicBezTo>
                <a:cubicBezTo>
                  <a:pt x="9874" y="36171"/>
                  <a:pt x="9966" y="38062"/>
                  <a:pt x="10266" y="39925"/>
                </a:cubicBezTo>
                <a:cubicBezTo>
                  <a:pt x="10490" y="41408"/>
                  <a:pt x="10293" y="42312"/>
                  <a:pt x="10103" y="43440"/>
                </a:cubicBezTo>
                <a:cubicBezTo>
                  <a:pt x="9907" y="44568"/>
                  <a:pt x="9749" y="44955"/>
                  <a:pt x="10293" y="44955"/>
                </a:cubicBezTo>
                <a:lnTo>
                  <a:pt x="11776" y="44955"/>
                </a:lnTo>
                <a:cubicBezTo>
                  <a:pt x="11776" y="44955"/>
                  <a:pt x="12359" y="44666"/>
                  <a:pt x="12070" y="44279"/>
                </a:cubicBezTo>
                <a:cubicBezTo>
                  <a:pt x="11776" y="43892"/>
                  <a:pt x="11329" y="43342"/>
                  <a:pt x="11716" y="41184"/>
                </a:cubicBezTo>
                <a:cubicBezTo>
                  <a:pt x="12102" y="39026"/>
                  <a:pt x="12582" y="35899"/>
                  <a:pt x="12457" y="33033"/>
                </a:cubicBezTo>
                <a:cubicBezTo>
                  <a:pt x="12326" y="30166"/>
                  <a:pt x="12653" y="26848"/>
                  <a:pt x="13034" y="24396"/>
                </a:cubicBezTo>
                <a:cubicBezTo>
                  <a:pt x="13421" y="21944"/>
                  <a:pt x="12522" y="19301"/>
                  <a:pt x="12135" y="18206"/>
                </a:cubicBezTo>
                <a:cubicBezTo>
                  <a:pt x="11748" y="17111"/>
                  <a:pt x="12004" y="13018"/>
                  <a:pt x="12457" y="12119"/>
                </a:cubicBezTo>
                <a:cubicBezTo>
                  <a:pt x="12457" y="12119"/>
                  <a:pt x="12936" y="14887"/>
                  <a:pt x="13230" y="16304"/>
                </a:cubicBezTo>
                <a:cubicBezTo>
                  <a:pt x="13487" y="17568"/>
                  <a:pt x="14560" y="20462"/>
                  <a:pt x="15001" y="21900"/>
                </a:cubicBezTo>
                <a:cubicBezTo>
                  <a:pt x="14843" y="22434"/>
                  <a:pt x="15148" y="23480"/>
                  <a:pt x="15377" y="23846"/>
                </a:cubicBezTo>
                <a:cubicBezTo>
                  <a:pt x="15623" y="24238"/>
                  <a:pt x="15628" y="25006"/>
                  <a:pt x="15890" y="25006"/>
                </a:cubicBezTo>
                <a:cubicBezTo>
                  <a:pt x="16146" y="25006"/>
                  <a:pt x="15781" y="23846"/>
                  <a:pt x="15835" y="23840"/>
                </a:cubicBezTo>
                <a:cubicBezTo>
                  <a:pt x="15837" y="23840"/>
                  <a:pt x="15839" y="23840"/>
                  <a:pt x="15841" y="23840"/>
                </a:cubicBezTo>
                <a:cubicBezTo>
                  <a:pt x="16060" y="23840"/>
                  <a:pt x="16072" y="25379"/>
                  <a:pt x="16418" y="25379"/>
                </a:cubicBezTo>
                <a:cubicBezTo>
                  <a:pt x="16432" y="25379"/>
                  <a:pt x="16447" y="25377"/>
                  <a:pt x="16462" y="25371"/>
                </a:cubicBezTo>
                <a:cubicBezTo>
                  <a:pt x="16756" y="25268"/>
                  <a:pt x="16227" y="23889"/>
                  <a:pt x="16320" y="23862"/>
                </a:cubicBezTo>
                <a:cubicBezTo>
                  <a:pt x="16321" y="23862"/>
                  <a:pt x="16321" y="23862"/>
                  <a:pt x="16322" y="23862"/>
                </a:cubicBezTo>
                <a:cubicBezTo>
                  <a:pt x="16413" y="23862"/>
                  <a:pt x="16659" y="25432"/>
                  <a:pt x="17021" y="25432"/>
                </a:cubicBezTo>
                <a:cubicBezTo>
                  <a:pt x="17034" y="25432"/>
                  <a:pt x="17047" y="25430"/>
                  <a:pt x="17061" y="25426"/>
                </a:cubicBezTo>
                <a:cubicBezTo>
                  <a:pt x="17437" y="25306"/>
                  <a:pt x="16685" y="23786"/>
                  <a:pt x="16805" y="23786"/>
                </a:cubicBezTo>
                <a:cubicBezTo>
                  <a:pt x="16955" y="23786"/>
                  <a:pt x="17247" y="25106"/>
                  <a:pt x="17588" y="25106"/>
                </a:cubicBezTo>
                <a:cubicBezTo>
                  <a:pt x="17594" y="25106"/>
                  <a:pt x="17600" y="25105"/>
                  <a:pt x="17606" y="25104"/>
                </a:cubicBezTo>
                <a:cubicBezTo>
                  <a:pt x="17846" y="25077"/>
                  <a:pt x="17699" y="24805"/>
                  <a:pt x="17699" y="24805"/>
                </a:cubicBezTo>
                <a:lnTo>
                  <a:pt x="16908" y="22946"/>
                </a:lnTo>
                <a:lnTo>
                  <a:pt x="16908" y="22946"/>
                </a:lnTo>
                <a:cubicBezTo>
                  <a:pt x="17100" y="23268"/>
                  <a:pt x="17281" y="23371"/>
                  <a:pt x="17408" y="23371"/>
                </a:cubicBezTo>
                <a:cubicBezTo>
                  <a:pt x="17570" y="23371"/>
                  <a:pt x="17646" y="23205"/>
                  <a:pt x="17551" y="23110"/>
                </a:cubicBezTo>
                <a:cubicBezTo>
                  <a:pt x="17383" y="22936"/>
                  <a:pt x="17306" y="22598"/>
                  <a:pt x="17072" y="22260"/>
                </a:cubicBezTo>
                <a:cubicBezTo>
                  <a:pt x="16669" y="21677"/>
                  <a:pt x="16309" y="21552"/>
                  <a:pt x="16146" y="21524"/>
                </a:cubicBezTo>
                <a:cubicBezTo>
                  <a:pt x="16097" y="21137"/>
                  <a:pt x="15917" y="19901"/>
                  <a:pt x="15519" y="18173"/>
                </a:cubicBezTo>
                <a:cubicBezTo>
                  <a:pt x="15034" y="16081"/>
                  <a:pt x="14489" y="14566"/>
                  <a:pt x="14489" y="12888"/>
                </a:cubicBezTo>
                <a:cubicBezTo>
                  <a:pt x="14489" y="11215"/>
                  <a:pt x="14811" y="9182"/>
                  <a:pt x="13617" y="8474"/>
                </a:cubicBezTo>
                <a:cubicBezTo>
                  <a:pt x="12424" y="7766"/>
                  <a:pt x="9977" y="7831"/>
                  <a:pt x="10168" y="5575"/>
                </a:cubicBezTo>
                <a:cubicBezTo>
                  <a:pt x="10168" y="5575"/>
                  <a:pt x="10653" y="4769"/>
                  <a:pt x="10767" y="4256"/>
                </a:cubicBezTo>
                <a:cubicBezTo>
                  <a:pt x="10767" y="4256"/>
                  <a:pt x="10975" y="4240"/>
                  <a:pt x="11007" y="3897"/>
                </a:cubicBezTo>
                <a:cubicBezTo>
                  <a:pt x="11040" y="3559"/>
                  <a:pt x="11378" y="2916"/>
                  <a:pt x="10942" y="2693"/>
                </a:cubicBezTo>
                <a:cubicBezTo>
                  <a:pt x="10942" y="2693"/>
                  <a:pt x="11487" y="17"/>
                  <a:pt x="8937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8" name="Google Shape;538;p32"/>
          <p:cNvSpPr txBox="1">
            <a:spLocks noGrp="1"/>
          </p:cNvSpPr>
          <p:nvPr>
            <p:ph type="title" idx="4294967295"/>
          </p:nvPr>
        </p:nvSpPr>
        <p:spPr>
          <a:xfrm>
            <a:off x="719999" y="538896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Examination</a:t>
            </a:r>
            <a:endParaRPr dirty="0"/>
          </a:p>
        </p:txBody>
      </p:sp>
      <p:grpSp>
        <p:nvGrpSpPr>
          <p:cNvPr id="542" name="Google Shape;542;p32"/>
          <p:cNvGrpSpPr/>
          <p:nvPr/>
        </p:nvGrpSpPr>
        <p:grpSpPr>
          <a:xfrm>
            <a:off x="3582753" y="1505375"/>
            <a:ext cx="393900" cy="393900"/>
            <a:chOff x="3754126" y="2921430"/>
            <a:chExt cx="393900" cy="393900"/>
          </a:xfrm>
        </p:grpSpPr>
        <p:sp>
          <p:nvSpPr>
            <p:cNvPr id="543" name="Google Shape;543;p32"/>
            <p:cNvSpPr/>
            <p:nvPr/>
          </p:nvSpPr>
          <p:spPr>
            <a:xfrm>
              <a:off x="3754126" y="2921430"/>
              <a:ext cx="393900" cy="393900"/>
            </a:xfrm>
            <a:prstGeom prst="ellipse">
              <a:avLst/>
            </a:pr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A8BBBF"/>
                </a:solidFill>
                <a:latin typeface="Roboto Slab Black"/>
                <a:ea typeface="Roboto Slab Black"/>
                <a:cs typeface="Roboto Slab Black"/>
                <a:sym typeface="Roboto Slab Black"/>
              </a:endParaRPr>
            </a:p>
          </p:txBody>
        </p:sp>
        <p:sp>
          <p:nvSpPr>
            <p:cNvPr id="544" name="Google Shape;544;p32"/>
            <p:cNvSpPr/>
            <p:nvPr/>
          </p:nvSpPr>
          <p:spPr>
            <a:xfrm>
              <a:off x="3792043" y="2959347"/>
              <a:ext cx="318000" cy="3180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5" name="Google Shape;545;p32"/>
          <p:cNvSpPr txBox="1">
            <a:spLocks noGrp="1"/>
          </p:cNvSpPr>
          <p:nvPr>
            <p:ph type="title"/>
          </p:nvPr>
        </p:nvSpPr>
        <p:spPr>
          <a:xfrm>
            <a:off x="3579627" y="1590459"/>
            <a:ext cx="400200" cy="22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dirty="0">
                <a:solidFill>
                  <a:srgbClr val="FFFFFF"/>
                </a:solidFill>
                <a:latin typeface="Roboto Slab Black"/>
                <a:ea typeface="Roboto Slab Black"/>
                <a:cs typeface="Roboto Slab Black"/>
                <a:sym typeface="Roboto Slab Black"/>
              </a:rPr>
              <a:t>2</a:t>
            </a:r>
            <a:endParaRPr sz="1200" dirty="0">
              <a:solidFill>
                <a:srgbClr val="FFFFFF"/>
              </a:solidFill>
              <a:latin typeface="Roboto Slab Black"/>
              <a:ea typeface="Roboto Slab Black"/>
              <a:cs typeface="Roboto Slab Black"/>
              <a:sym typeface="Roboto Slab Black"/>
            </a:endParaRPr>
          </a:p>
        </p:txBody>
      </p:sp>
      <p:grpSp>
        <p:nvGrpSpPr>
          <p:cNvPr id="546" name="Google Shape;546;p32"/>
          <p:cNvGrpSpPr/>
          <p:nvPr/>
        </p:nvGrpSpPr>
        <p:grpSpPr>
          <a:xfrm>
            <a:off x="3646969" y="2781104"/>
            <a:ext cx="393900" cy="393900"/>
            <a:chOff x="3754126" y="2921430"/>
            <a:chExt cx="393900" cy="393900"/>
          </a:xfrm>
        </p:grpSpPr>
        <p:sp>
          <p:nvSpPr>
            <p:cNvPr id="547" name="Google Shape;547;p32"/>
            <p:cNvSpPr/>
            <p:nvPr/>
          </p:nvSpPr>
          <p:spPr>
            <a:xfrm>
              <a:off x="3754126" y="2921430"/>
              <a:ext cx="393900" cy="393900"/>
            </a:xfrm>
            <a:prstGeom prst="ellipse">
              <a:avLst/>
            </a:pr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A8BBBF"/>
                </a:solidFill>
                <a:latin typeface="Roboto Slab Black"/>
                <a:ea typeface="Roboto Slab Black"/>
                <a:cs typeface="Roboto Slab Black"/>
                <a:sym typeface="Roboto Slab Black"/>
              </a:endParaRPr>
            </a:p>
          </p:txBody>
        </p:sp>
        <p:sp>
          <p:nvSpPr>
            <p:cNvPr id="548" name="Google Shape;548;p32"/>
            <p:cNvSpPr/>
            <p:nvPr/>
          </p:nvSpPr>
          <p:spPr>
            <a:xfrm>
              <a:off x="3792043" y="2959347"/>
              <a:ext cx="318000" cy="3180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9" name="Google Shape;549;p32"/>
          <p:cNvSpPr txBox="1">
            <a:spLocks noGrp="1"/>
          </p:cNvSpPr>
          <p:nvPr>
            <p:ph type="title"/>
          </p:nvPr>
        </p:nvSpPr>
        <p:spPr>
          <a:xfrm>
            <a:off x="3643843" y="2866188"/>
            <a:ext cx="400200" cy="22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dirty="0">
                <a:solidFill>
                  <a:srgbClr val="FFFFFF"/>
                </a:solidFill>
                <a:latin typeface="Roboto Slab Black"/>
                <a:ea typeface="Roboto Slab Black"/>
                <a:cs typeface="Roboto Slab Black"/>
                <a:sym typeface="Roboto Slab Black"/>
              </a:rPr>
              <a:t>4</a:t>
            </a:r>
            <a:endParaRPr sz="1200" dirty="0">
              <a:solidFill>
                <a:srgbClr val="FFFFFF"/>
              </a:solidFill>
              <a:latin typeface="Roboto Slab Black"/>
              <a:ea typeface="Roboto Slab Black"/>
              <a:cs typeface="Roboto Slab Black"/>
              <a:sym typeface="Roboto Slab Black"/>
            </a:endParaRPr>
          </a:p>
        </p:txBody>
      </p:sp>
      <p:grpSp>
        <p:nvGrpSpPr>
          <p:cNvPr id="554" name="Google Shape;554;p32"/>
          <p:cNvGrpSpPr/>
          <p:nvPr/>
        </p:nvGrpSpPr>
        <p:grpSpPr>
          <a:xfrm>
            <a:off x="3895933" y="2141005"/>
            <a:ext cx="393900" cy="393900"/>
            <a:chOff x="3754126" y="2921430"/>
            <a:chExt cx="393900" cy="393900"/>
          </a:xfrm>
        </p:grpSpPr>
        <p:sp>
          <p:nvSpPr>
            <p:cNvPr id="555" name="Google Shape;555;p32"/>
            <p:cNvSpPr/>
            <p:nvPr/>
          </p:nvSpPr>
          <p:spPr>
            <a:xfrm>
              <a:off x="3754126" y="2921430"/>
              <a:ext cx="393900" cy="393900"/>
            </a:xfrm>
            <a:prstGeom prst="ellipse">
              <a:avLst/>
            </a:pr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A8BBBF"/>
                </a:solidFill>
                <a:latin typeface="Roboto Slab Black"/>
                <a:ea typeface="Roboto Slab Black"/>
                <a:cs typeface="Roboto Slab Black"/>
                <a:sym typeface="Roboto Slab Black"/>
              </a:endParaRPr>
            </a:p>
          </p:txBody>
        </p:sp>
        <p:sp>
          <p:nvSpPr>
            <p:cNvPr id="556" name="Google Shape;556;p32"/>
            <p:cNvSpPr/>
            <p:nvPr/>
          </p:nvSpPr>
          <p:spPr>
            <a:xfrm>
              <a:off x="3792043" y="2959347"/>
              <a:ext cx="318000" cy="3180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7" name="Google Shape;557;p32"/>
          <p:cNvSpPr txBox="1">
            <a:spLocks noGrp="1"/>
          </p:cNvSpPr>
          <p:nvPr>
            <p:ph type="title"/>
          </p:nvPr>
        </p:nvSpPr>
        <p:spPr>
          <a:xfrm>
            <a:off x="3892807" y="2226089"/>
            <a:ext cx="400200" cy="22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dirty="0">
                <a:solidFill>
                  <a:srgbClr val="FFFFFF"/>
                </a:solidFill>
                <a:latin typeface="Roboto Slab Black"/>
                <a:ea typeface="Roboto Slab Black"/>
                <a:cs typeface="Roboto Slab Black"/>
                <a:sym typeface="Roboto Slab Black"/>
              </a:rPr>
              <a:t>3</a:t>
            </a:r>
            <a:endParaRPr sz="1200" dirty="0">
              <a:solidFill>
                <a:srgbClr val="FFFFFF"/>
              </a:solidFill>
              <a:latin typeface="Roboto Slab Black"/>
              <a:ea typeface="Roboto Slab Black"/>
              <a:cs typeface="Roboto Slab Black"/>
              <a:sym typeface="Roboto Slab Black"/>
            </a:endParaRPr>
          </a:p>
        </p:txBody>
      </p:sp>
      <p:grpSp>
        <p:nvGrpSpPr>
          <p:cNvPr id="2" name="Google Shape;542;p32">
            <a:extLst>
              <a:ext uri="{FF2B5EF4-FFF2-40B4-BE49-F238E27FC236}">
                <a16:creationId xmlns:a16="http://schemas.microsoft.com/office/drawing/2014/main" id="{19DE96AD-1197-1349-88FF-DA689152BB0E}"/>
              </a:ext>
            </a:extLst>
          </p:cNvPr>
          <p:cNvGrpSpPr/>
          <p:nvPr/>
        </p:nvGrpSpPr>
        <p:grpSpPr>
          <a:xfrm>
            <a:off x="3847069" y="1067339"/>
            <a:ext cx="393900" cy="393900"/>
            <a:chOff x="3754126" y="2921430"/>
            <a:chExt cx="393900" cy="393900"/>
          </a:xfrm>
        </p:grpSpPr>
        <p:sp>
          <p:nvSpPr>
            <p:cNvPr id="23" name="Google Shape;543;p32">
              <a:extLst>
                <a:ext uri="{FF2B5EF4-FFF2-40B4-BE49-F238E27FC236}">
                  <a16:creationId xmlns:a16="http://schemas.microsoft.com/office/drawing/2014/main" id="{F1B28910-03B4-2141-9D44-796E08A970A6}"/>
                </a:ext>
              </a:extLst>
            </p:cNvPr>
            <p:cNvSpPr/>
            <p:nvPr/>
          </p:nvSpPr>
          <p:spPr>
            <a:xfrm>
              <a:off x="3754126" y="2921430"/>
              <a:ext cx="393900" cy="393900"/>
            </a:xfrm>
            <a:prstGeom prst="ellipse">
              <a:avLst/>
            </a:pr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A8BBBF"/>
                </a:solidFill>
                <a:latin typeface="Roboto Slab Black"/>
                <a:ea typeface="Roboto Slab Black"/>
                <a:cs typeface="Roboto Slab Black"/>
                <a:sym typeface="Roboto Slab Black"/>
              </a:endParaRPr>
            </a:p>
          </p:txBody>
        </p:sp>
        <p:sp>
          <p:nvSpPr>
            <p:cNvPr id="24" name="Google Shape;544;p32">
              <a:extLst>
                <a:ext uri="{FF2B5EF4-FFF2-40B4-BE49-F238E27FC236}">
                  <a16:creationId xmlns:a16="http://schemas.microsoft.com/office/drawing/2014/main" id="{2E2D80C1-63B3-CF4A-87B1-ADD1F2569C3A}"/>
                </a:ext>
              </a:extLst>
            </p:cNvPr>
            <p:cNvSpPr/>
            <p:nvPr/>
          </p:nvSpPr>
          <p:spPr>
            <a:xfrm>
              <a:off x="3792043" y="2959347"/>
              <a:ext cx="318000" cy="3180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Google Shape;545;p32">
            <a:extLst>
              <a:ext uri="{FF2B5EF4-FFF2-40B4-BE49-F238E27FC236}">
                <a16:creationId xmlns:a16="http://schemas.microsoft.com/office/drawing/2014/main" id="{A8625A93-8DAC-AF4F-BF2A-E0ECBB00467A}"/>
              </a:ext>
            </a:extLst>
          </p:cNvPr>
          <p:cNvSpPr txBox="1">
            <a:spLocks/>
          </p:cNvSpPr>
          <p:nvPr/>
        </p:nvSpPr>
        <p:spPr>
          <a:xfrm>
            <a:off x="3843943" y="1152423"/>
            <a:ext cx="400200" cy="22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F6F8C"/>
              </a:buClr>
              <a:buSzPts val="2800"/>
              <a:buFont typeface="Roboto Slab"/>
              <a:buNone/>
              <a:defRPr sz="2800" b="0" i="0" u="none" strike="noStrike" cap="none">
                <a:solidFill>
                  <a:srgbClr val="4F6F8C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d Standard TT"/>
              <a:buNone/>
              <a:defRPr sz="2800" b="0" i="1" u="none" strike="noStrike" cap="none">
                <a:solidFill>
                  <a:schemeClr val="dk1"/>
                </a:solidFill>
                <a:latin typeface="Old Standard TT"/>
                <a:ea typeface="Old Standard TT"/>
                <a:cs typeface="Old Standard TT"/>
                <a:sym typeface="Old Standard TT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d Standard TT"/>
              <a:buNone/>
              <a:defRPr sz="2800" b="0" i="1" u="none" strike="noStrike" cap="none">
                <a:solidFill>
                  <a:schemeClr val="dk1"/>
                </a:solidFill>
                <a:latin typeface="Old Standard TT"/>
                <a:ea typeface="Old Standard TT"/>
                <a:cs typeface="Old Standard TT"/>
                <a:sym typeface="Old Standard TT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d Standard TT"/>
              <a:buNone/>
              <a:defRPr sz="2800" b="0" i="1" u="none" strike="noStrike" cap="none">
                <a:solidFill>
                  <a:schemeClr val="dk1"/>
                </a:solidFill>
                <a:latin typeface="Old Standard TT"/>
                <a:ea typeface="Old Standard TT"/>
                <a:cs typeface="Old Standard TT"/>
                <a:sym typeface="Old Standard TT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d Standard TT"/>
              <a:buNone/>
              <a:defRPr sz="2800" b="0" i="1" u="none" strike="noStrike" cap="none">
                <a:solidFill>
                  <a:schemeClr val="dk1"/>
                </a:solidFill>
                <a:latin typeface="Old Standard TT"/>
                <a:ea typeface="Old Standard TT"/>
                <a:cs typeface="Old Standard TT"/>
                <a:sym typeface="Old Standard TT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d Standard TT"/>
              <a:buNone/>
              <a:defRPr sz="2800" b="0" i="1" u="none" strike="noStrike" cap="none">
                <a:solidFill>
                  <a:schemeClr val="dk1"/>
                </a:solidFill>
                <a:latin typeface="Old Standard TT"/>
                <a:ea typeface="Old Standard TT"/>
                <a:cs typeface="Old Standard TT"/>
                <a:sym typeface="Old Standard TT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d Standard TT"/>
              <a:buNone/>
              <a:defRPr sz="2800" b="0" i="1" u="none" strike="noStrike" cap="none">
                <a:solidFill>
                  <a:schemeClr val="dk1"/>
                </a:solidFill>
                <a:latin typeface="Old Standard TT"/>
                <a:ea typeface="Old Standard TT"/>
                <a:cs typeface="Old Standard TT"/>
                <a:sym typeface="Old Standard TT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d Standard TT"/>
              <a:buNone/>
              <a:defRPr sz="2800" b="0" i="1" u="none" strike="noStrike" cap="none">
                <a:solidFill>
                  <a:schemeClr val="dk1"/>
                </a:solidFill>
                <a:latin typeface="Old Standard TT"/>
                <a:ea typeface="Old Standard TT"/>
                <a:cs typeface="Old Standard TT"/>
                <a:sym typeface="Old Standard TT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d Standard TT"/>
              <a:buNone/>
              <a:defRPr sz="2800" b="0" i="1" u="none" strike="noStrike" cap="none">
                <a:solidFill>
                  <a:schemeClr val="dk1"/>
                </a:solidFill>
                <a:latin typeface="Old Standard TT"/>
                <a:ea typeface="Old Standard TT"/>
                <a:cs typeface="Old Standard TT"/>
                <a:sym typeface="Old Standard TT"/>
              </a:defRPr>
            </a:lvl9pPr>
          </a:lstStyle>
          <a:p>
            <a:pPr algn="ctr"/>
            <a:r>
              <a:rPr lang="en" sz="1200">
                <a:solidFill>
                  <a:srgbClr val="FFFFFF"/>
                </a:solidFill>
                <a:latin typeface="Roboto Slab Black"/>
                <a:ea typeface="Roboto Slab Black"/>
                <a:cs typeface="Roboto Slab Black"/>
                <a:sym typeface="Roboto Slab Black"/>
              </a:rPr>
              <a:t>1</a:t>
            </a:r>
          </a:p>
        </p:txBody>
      </p:sp>
      <p:graphicFrame>
        <p:nvGraphicFramePr>
          <p:cNvPr id="6" name="Google Shape;412;p30">
            <a:extLst>
              <a:ext uri="{FF2B5EF4-FFF2-40B4-BE49-F238E27FC236}">
                <a16:creationId xmlns:a16="http://schemas.microsoft.com/office/drawing/2014/main" id="{C2DC8EAC-7D48-D347-80BC-EF8CF15AA7D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35002975"/>
              </p:ext>
            </p:extLst>
          </p:nvPr>
        </p:nvGraphicFramePr>
        <p:xfrm>
          <a:off x="970940" y="1702292"/>
          <a:ext cx="1899300" cy="2391200"/>
        </p:xfrm>
        <a:graphic>
          <a:graphicData uri="http://schemas.openxmlformats.org/drawingml/2006/table">
            <a:tbl>
              <a:tblPr>
                <a:noFill/>
                <a:tableStyleId>{47702EBE-CE10-4E44-87D8-9743E64A4918}</a:tableStyleId>
              </a:tblPr>
              <a:tblGrid>
                <a:gridCol w="1899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sym typeface="Roboto"/>
                        </a:rPr>
                        <a:t>BP 147/84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accent1"/>
                          </a:solidFill>
                          <a:latin typeface="Roboto"/>
                          <a:ea typeface="Roboto"/>
                          <a:sym typeface="Roboto"/>
                        </a:rPr>
                        <a:t>Weight 63.8kg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sym typeface="Roboto"/>
                        </a:rPr>
                        <a:t>BMI 23.0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59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" name="Google Shape;9264;p60">
            <a:extLst>
              <a:ext uri="{FF2B5EF4-FFF2-40B4-BE49-F238E27FC236}">
                <a16:creationId xmlns:a16="http://schemas.microsoft.com/office/drawing/2014/main" id="{FC2C4622-2D85-E645-88CC-6C535A9C1E8E}"/>
              </a:ext>
            </a:extLst>
          </p:cNvPr>
          <p:cNvGrpSpPr/>
          <p:nvPr/>
        </p:nvGrpSpPr>
        <p:grpSpPr>
          <a:xfrm>
            <a:off x="3843943" y="1285049"/>
            <a:ext cx="4465308" cy="3459108"/>
            <a:chOff x="6608782" y="1551392"/>
            <a:chExt cx="1585066" cy="1126472"/>
          </a:xfrm>
        </p:grpSpPr>
        <p:grpSp>
          <p:nvGrpSpPr>
            <p:cNvPr id="35" name="Google Shape;9265;p60">
              <a:extLst>
                <a:ext uri="{FF2B5EF4-FFF2-40B4-BE49-F238E27FC236}">
                  <a16:creationId xmlns:a16="http://schemas.microsoft.com/office/drawing/2014/main" id="{6575DA1D-BC2D-834A-8AC1-AE5E045EB311}"/>
                </a:ext>
              </a:extLst>
            </p:cNvPr>
            <p:cNvGrpSpPr/>
            <p:nvPr/>
          </p:nvGrpSpPr>
          <p:grpSpPr>
            <a:xfrm>
              <a:off x="6608782" y="1882715"/>
              <a:ext cx="77561" cy="73012"/>
              <a:chOff x="6608782" y="1882715"/>
              <a:chExt cx="77561" cy="73012"/>
            </a:xfrm>
          </p:grpSpPr>
          <p:sp>
            <p:nvSpPr>
              <p:cNvPr id="43" name="Google Shape;9266;p60">
                <a:extLst>
                  <a:ext uri="{FF2B5EF4-FFF2-40B4-BE49-F238E27FC236}">
                    <a16:creationId xmlns:a16="http://schemas.microsoft.com/office/drawing/2014/main" id="{D7203CB6-A03E-484B-B0C0-B3D3A7E3859F}"/>
                  </a:ext>
                </a:extLst>
              </p:cNvPr>
              <p:cNvSpPr/>
              <p:nvPr/>
            </p:nvSpPr>
            <p:spPr>
              <a:xfrm>
                <a:off x="6616212" y="1955702"/>
                <a:ext cx="65153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78" h="1" fill="none" extrusionOk="0">
                    <a:moveTo>
                      <a:pt x="1" y="0"/>
                    </a:moveTo>
                    <a:lnTo>
                      <a:pt x="2578" y="0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dash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9267;p60">
                <a:extLst>
                  <a:ext uri="{FF2B5EF4-FFF2-40B4-BE49-F238E27FC236}">
                    <a16:creationId xmlns:a16="http://schemas.microsoft.com/office/drawing/2014/main" id="{ED2C0520-3785-234E-985F-BB670B6D9ECA}"/>
                  </a:ext>
                </a:extLst>
              </p:cNvPr>
              <p:cNvSpPr/>
              <p:nvPr/>
            </p:nvSpPr>
            <p:spPr>
              <a:xfrm>
                <a:off x="6686318" y="1887820"/>
                <a:ext cx="25" cy="60199"/>
              </a:xfrm>
              <a:custGeom>
                <a:avLst/>
                <a:gdLst/>
                <a:ahLst/>
                <a:cxnLst/>
                <a:rect l="l" t="t" r="r" b="b"/>
                <a:pathLst>
                  <a:path w="1" h="2382" fill="none" extrusionOk="0">
                    <a:moveTo>
                      <a:pt x="0" y="2381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dash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9268;p60">
                <a:extLst>
                  <a:ext uri="{FF2B5EF4-FFF2-40B4-BE49-F238E27FC236}">
                    <a16:creationId xmlns:a16="http://schemas.microsoft.com/office/drawing/2014/main" id="{B511A72B-933E-3344-8992-021BF53FC47E}"/>
                  </a:ext>
                </a:extLst>
              </p:cNvPr>
              <p:cNvSpPr/>
              <p:nvPr/>
            </p:nvSpPr>
            <p:spPr>
              <a:xfrm>
                <a:off x="6613735" y="1882715"/>
                <a:ext cx="65153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78" h="1" fill="none" extrusionOk="0">
                    <a:moveTo>
                      <a:pt x="2578" y="1"/>
                    </a:move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dash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9269;p60">
                <a:extLst>
                  <a:ext uri="{FF2B5EF4-FFF2-40B4-BE49-F238E27FC236}">
                    <a16:creationId xmlns:a16="http://schemas.microsoft.com/office/drawing/2014/main" id="{8C253FEF-F9B6-314D-A6F1-4DCB3FF5E4CE}"/>
                  </a:ext>
                </a:extLst>
              </p:cNvPr>
              <p:cNvSpPr/>
              <p:nvPr/>
            </p:nvSpPr>
            <p:spPr>
              <a:xfrm>
                <a:off x="6608782" y="1890423"/>
                <a:ext cx="25" cy="60199"/>
              </a:xfrm>
              <a:custGeom>
                <a:avLst/>
                <a:gdLst/>
                <a:ahLst/>
                <a:cxnLst/>
                <a:rect l="l" t="t" r="r" b="b"/>
                <a:pathLst>
                  <a:path w="1" h="2382" fill="none" extrusionOk="0">
                    <a:moveTo>
                      <a:pt x="0" y="1"/>
                    </a:moveTo>
                    <a:lnTo>
                      <a:pt x="0" y="2382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dash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" name="Google Shape;9270;p60">
              <a:extLst>
                <a:ext uri="{FF2B5EF4-FFF2-40B4-BE49-F238E27FC236}">
                  <a16:creationId xmlns:a16="http://schemas.microsoft.com/office/drawing/2014/main" id="{1BF2EADE-5A60-0E48-85CB-D1AE896C8262}"/>
                </a:ext>
              </a:extLst>
            </p:cNvPr>
            <p:cNvGrpSpPr/>
            <p:nvPr/>
          </p:nvGrpSpPr>
          <p:grpSpPr>
            <a:xfrm>
              <a:off x="6608782" y="1551392"/>
              <a:ext cx="1585066" cy="1126472"/>
              <a:chOff x="6608782" y="1551392"/>
              <a:chExt cx="1585066" cy="1126472"/>
            </a:xfrm>
          </p:grpSpPr>
          <p:sp>
            <p:nvSpPr>
              <p:cNvPr id="37" name="Google Shape;9271;p60">
                <a:extLst>
                  <a:ext uri="{FF2B5EF4-FFF2-40B4-BE49-F238E27FC236}">
                    <a16:creationId xmlns:a16="http://schemas.microsoft.com/office/drawing/2014/main" id="{098F62EA-9E0D-0E4B-9ED4-9677375E9E25}"/>
                  </a:ext>
                </a:extLst>
              </p:cNvPr>
              <p:cNvSpPr/>
              <p:nvPr/>
            </p:nvSpPr>
            <p:spPr>
              <a:xfrm>
                <a:off x="6999469" y="1551392"/>
                <a:ext cx="1194378" cy="1126471"/>
              </a:xfrm>
              <a:custGeom>
                <a:avLst/>
                <a:gdLst/>
                <a:ahLst/>
                <a:cxnLst/>
                <a:rect l="l" t="t" r="r" b="b"/>
                <a:pathLst>
                  <a:path w="47260" h="44573" extrusionOk="0">
                    <a:moveTo>
                      <a:pt x="0" y="0"/>
                    </a:moveTo>
                    <a:lnTo>
                      <a:pt x="0" y="44573"/>
                    </a:lnTo>
                    <a:lnTo>
                      <a:pt x="47259" y="44573"/>
                    </a:lnTo>
                    <a:lnTo>
                      <a:pt x="4725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38" name="Google Shape;9272;p60">
                <a:extLst>
                  <a:ext uri="{FF2B5EF4-FFF2-40B4-BE49-F238E27FC236}">
                    <a16:creationId xmlns:a16="http://schemas.microsoft.com/office/drawing/2014/main" id="{1929309A-7E44-384E-A817-1AC6451348C6}"/>
                  </a:ext>
                </a:extLst>
              </p:cNvPr>
              <p:cNvGrpSpPr/>
              <p:nvPr/>
            </p:nvGrpSpPr>
            <p:grpSpPr>
              <a:xfrm>
                <a:off x="6608782" y="1551392"/>
                <a:ext cx="1585066" cy="1126472"/>
                <a:chOff x="6608782" y="1551392"/>
                <a:chExt cx="1585066" cy="1126472"/>
              </a:xfrm>
            </p:grpSpPr>
            <p:sp>
              <p:nvSpPr>
                <p:cNvPr id="39" name="Google Shape;9273;p60">
                  <a:extLst>
                    <a:ext uri="{FF2B5EF4-FFF2-40B4-BE49-F238E27FC236}">
                      <a16:creationId xmlns:a16="http://schemas.microsoft.com/office/drawing/2014/main" id="{5488E56F-E9B4-6D47-B5D8-97DEDB0F8E1C}"/>
                    </a:ext>
                  </a:extLst>
                </p:cNvPr>
                <p:cNvSpPr/>
                <p:nvPr/>
              </p:nvSpPr>
              <p:spPr>
                <a:xfrm>
                  <a:off x="6686318" y="1955702"/>
                  <a:ext cx="1507530" cy="722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51" h="28575" fill="none" extrusionOk="0">
                      <a:moveTo>
                        <a:pt x="0" y="0"/>
                      </a:moveTo>
                      <a:lnTo>
                        <a:pt x="59650" y="28575"/>
                      </a:lnTo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dashDot"/>
                  <a:miter lim="5449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" name="Google Shape;9274;p60">
                  <a:extLst>
                    <a:ext uri="{FF2B5EF4-FFF2-40B4-BE49-F238E27FC236}">
                      <a16:creationId xmlns:a16="http://schemas.microsoft.com/office/drawing/2014/main" id="{AC833833-E526-974C-95F8-B786F089835A}"/>
                    </a:ext>
                  </a:extLst>
                </p:cNvPr>
                <p:cNvSpPr/>
                <p:nvPr/>
              </p:nvSpPr>
              <p:spPr>
                <a:xfrm>
                  <a:off x="6686318" y="1551392"/>
                  <a:ext cx="1507530" cy="33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51" h="13111" fill="none" extrusionOk="0">
                      <a:moveTo>
                        <a:pt x="0" y="13111"/>
                      </a:moveTo>
                      <a:lnTo>
                        <a:pt x="12391" y="10386"/>
                      </a:lnTo>
                      <a:lnTo>
                        <a:pt x="59650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dashDot"/>
                  <a:miter lim="5449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" name="Google Shape;9275;p60">
                  <a:extLst>
                    <a:ext uri="{FF2B5EF4-FFF2-40B4-BE49-F238E27FC236}">
                      <a16:creationId xmlns:a16="http://schemas.microsoft.com/office/drawing/2014/main" id="{D7E656DF-A49D-604C-A6A7-EAAE914EF3AF}"/>
                    </a:ext>
                  </a:extLst>
                </p:cNvPr>
                <p:cNvSpPr/>
                <p:nvPr/>
              </p:nvSpPr>
              <p:spPr>
                <a:xfrm>
                  <a:off x="6608782" y="1551392"/>
                  <a:ext cx="390713" cy="33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0" h="13111" fill="none" extrusionOk="0">
                      <a:moveTo>
                        <a:pt x="0" y="13111"/>
                      </a:moveTo>
                      <a:lnTo>
                        <a:pt x="15459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dashDot"/>
                  <a:miter lim="5449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" name="Google Shape;9276;p60">
                  <a:extLst>
                    <a:ext uri="{FF2B5EF4-FFF2-40B4-BE49-F238E27FC236}">
                      <a16:creationId xmlns:a16="http://schemas.microsoft.com/office/drawing/2014/main" id="{18AC4552-1ACD-3C49-B418-B9EE1B97B09C}"/>
                    </a:ext>
                  </a:extLst>
                </p:cNvPr>
                <p:cNvSpPr/>
                <p:nvPr/>
              </p:nvSpPr>
              <p:spPr>
                <a:xfrm>
                  <a:off x="6608782" y="1955702"/>
                  <a:ext cx="390713" cy="722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0" h="28575" fill="none" extrusionOk="0">
                      <a:moveTo>
                        <a:pt x="0" y="0"/>
                      </a:moveTo>
                      <a:lnTo>
                        <a:pt x="15459" y="28575"/>
                      </a:lnTo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dashDot"/>
                  <a:miter lim="5449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9" name="Google Shape;550;p32">
            <a:extLst>
              <a:ext uri="{FF2B5EF4-FFF2-40B4-BE49-F238E27FC236}">
                <a16:creationId xmlns:a16="http://schemas.microsoft.com/office/drawing/2014/main" id="{BE109BC9-297F-DA44-832B-389C008C9608}"/>
              </a:ext>
            </a:extLst>
          </p:cNvPr>
          <p:cNvSpPr txBox="1">
            <a:spLocks/>
          </p:cNvSpPr>
          <p:nvPr/>
        </p:nvSpPr>
        <p:spPr>
          <a:xfrm>
            <a:off x="5120345" y="1297141"/>
            <a:ext cx="2830500" cy="31388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Roboto"/>
              <a:buChar char="●"/>
              <a:defRPr sz="16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○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■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285750" indent="-285750">
              <a:spcAft>
                <a:spcPts val="1600"/>
              </a:spcAft>
              <a:buFont typeface="Wingdings" pitchFamily="2" charset="2"/>
              <a:buChar char="§"/>
            </a:pPr>
            <a:r>
              <a:rPr lang="en-US" sz="1300" b="1" dirty="0"/>
              <a:t>Frontal recession: mild, no hair loss on crown</a:t>
            </a:r>
          </a:p>
          <a:p>
            <a:pPr marL="285750" indent="-285750">
              <a:spcAft>
                <a:spcPts val="1600"/>
              </a:spcAft>
              <a:buFont typeface="Wingdings" pitchFamily="2" charset="2"/>
              <a:buChar char="§"/>
            </a:pPr>
            <a:r>
              <a:rPr lang="en-US" sz="1300" b="1" dirty="0"/>
              <a:t>Facial hair removed</a:t>
            </a:r>
          </a:p>
          <a:p>
            <a:pPr marL="285750" indent="-285750">
              <a:spcAft>
                <a:spcPts val="1600"/>
              </a:spcAft>
              <a:buFont typeface="Wingdings" pitchFamily="2" charset="2"/>
              <a:buChar char="§"/>
            </a:pPr>
            <a:r>
              <a:rPr lang="en-US" sz="1300" b="1" dirty="0"/>
              <a:t>Slight deepening of voice</a:t>
            </a:r>
          </a:p>
          <a:p>
            <a:pPr marL="285750" indent="-285750">
              <a:spcAft>
                <a:spcPts val="1600"/>
              </a:spcAft>
              <a:buFont typeface="Wingdings" pitchFamily="2" charset="2"/>
              <a:buChar char="§"/>
            </a:pPr>
            <a:r>
              <a:rPr lang="en-US" sz="1300" b="1" dirty="0"/>
              <a:t>Sparse dark hairs around nipples, abdomen</a:t>
            </a:r>
          </a:p>
          <a:p>
            <a:pPr marL="285750" indent="-285750">
              <a:spcAft>
                <a:spcPts val="1600"/>
              </a:spcAft>
              <a:buFont typeface="Wingdings" pitchFamily="2" charset="2"/>
              <a:buChar char="§"/>
            </a:pPr>
            <a:r>
              <a:rPr lang="en-US" sz="1300" b="1" dirty="0"/>
              <a:t>Normal hair on limbs (pt noted to be darker / prominent)</a:t>
            </a:r>
          </a:p>
          <a:p>
            <a:pPr marL="285750" indent="-285750">
              <a:spcAft>
                <a:spcPts val="1600"/>
              </a:spcAft>
              <a:buFont typeface="Wingdings" pitchFamily="2" charset="2"/>
              <a:buChar char="§"/>
            </a:pPr>
            <a:r>
              <a:rPr lang="en-US" sz="1300" b="1" dirty="0"/>
              <a:t>No acne; no </a:t>
            </a:r>
            <a:r>
              <a:rPr lang="en-US" sz="1300" b="1" dirty="0" err="1"/>
              <a:t>clitoromegaly</a:t>
            </a:r>
            <a:endParaRPr lang="en-US" sz="1300" b="1" dirty="0"/>
          </a:p>
          <a:p>
            <a:pPr marL="285750" indent="-285750">
              <a:spcAft>
                <a:spcPts val="1600"/>
              </a:spcAft>
              <a:buFont typeface="Wingdings" pitchFamily="2" charset="2"/>
              <a:buChar char="§"/>
            </a:pPr>
            <a:endParaRPr lang="en-US" sz="1300" b="1" dirty="0"/>
          </a:p>
        </p:txBody>
      </p:sp>
    </p:spTree>
    <p:extLst>
      <p:ext uri="{BB962C8B-B14F-4D97-AF65-F5344CB8AC3E}">
        <p14:creationId xmlns:p14="http://schemas.microsoft.com/office/powerpoint/2010/main" val="169392325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close-up of a person's back&#10;&#10;Description automatically generated with low confidence">
            <a:extLst>
              <a:ext uri="{FF2B5EF4-FFF2-40B4-BE49-F238E27FC236}">
                <a16:creationId xmlns:a16="http://schemas.microsoft.com/office/drawing/2014/main" id="{0E4021DD-B35F-A541-88FC-C67AA7A3EA7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7404" y="0"/>
            <a:ext cx="7069191" cy="5301893"/>
          </a:xfrm>
          <a:prstGeom prst="rect">
            <a:avLst/>
          </a:prstGeom>
        </p:spPr>
      </p:pic>
      <p:sp>
        <p:nvSpPr>
          <p:cNvPr id="7" name="Google Shape;404;p29">
            <a:extLst>
              <a:ext uri="{FF2B5EF4-FFF2-40B4-BE49-F238E27FC236}">
                <a16:creationId xmlns:a16="http://schemas.microsoft.com/office/drawing/2014/main" id="{E6C45D4E-E86C-A34B-967C-271D601BC487}"/>
              </a:ext>
            </a:extLst>
          </p:cNvPr>
          <p:cNvSpPr txBox="1">
            <a:spLocks noGrp="1"/>
          </p:cNvSpPr>
          <p:nvPr/>
        </p:nvSpPr>
        <p:spPr>
          <a:xfrm>
            <a:off x="0" y="4062398"/>
            <a:ext cx="1037404" cy="1060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Roboto"/>
              <a:buChar char="●"/>
              <a:defRPr sz="16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○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■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200" dirty="0">
                <a:solidFill>
                  <a:srgbClr val="FFFFFF"/>
                </a:solidFill>
              </a:rPr>
              <a:t>All pictures with written permission of patient</a:t>
            </a:r>
            <a:endParaRPr sz="12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623690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404;p29">
            <a:extLst>
              <a:ext uri="{FF2B5EF4-FFF2-40B4-BE49-F238E27FC236}">
                <a16:creationId xmlns:a16="http://schemas.microsoft.com/office/drawing/2014/main" id="{A6CADAFA-DEFD-DA41-96E3-131E3C096974}"/>
              </a:ext>
            </a:extLst>
          </p:cNvPr>
          <p:cNvSpPr txBox="1">
            <a:spLocks noGrp="1"/>
          </p:cNvSpPr>
          <p:nvPr/>
        </p:nvSpPr>
        <p:spPr>
          <a:xfrm>
            <a:off x="0" y="4062398"/>
            <a:ext cx="1037404" cy="1060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Roboto"/>
              <a:buChar char="●"/>
              <a:defRPr sz="16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○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■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200" dirty="0">
                <a:solidFill>
                  <a:srgbClr val="FFFFFF"/>
                </a:solidFill>
              </a:rPr>
              <a:t>All pictures with written permission of patient</a:t>
            </a:r>
            <a:endParaRPr sz="1200" dirty="0">
              <a:solidFill>
                <a:srgbClr val="FFFFFF"/>
              </a:solidFill>
            </a:endParaRPr>
          </a:p>
        </p:txBody>
      </p:sp>
      <p:pic>
        <p:nvPicPr>
          <p:cNvPr id="2" name="Picture 1" descr="A picture containing person, indoor, close&#10;&#10;Description automatically generated">
            <a:extLst>
              <a:ext uri="{FF2B5EF4-FFF2-40B4-BE49-F238E27FC236}">
                <a16:creationId xmlns:a16="http://schemas.microsoft.com/office/drawing/2014/main" id="{AB8FA226-E96C-7C41-8C1F-C344488F7D6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714731" y="336450"/>
            <a:ext cx="7714537" cy="57859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116448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404;p29">
            <a:extLst>
              <a:ext uri="{FF2B5EF4-FFF2-40B4-BE49-F238E27FC236}">
                <a16:creationId xmlns:a16="http://schemas.microsoft.com/office/drawing/2014/main" id="{A6CADAFA-DEFD-DA41-96E3-131E3C096974}"/>
              </a:ext>
            </a:extLst>
          </p:cNvPr>
          <p:cNvSpPr txBox="1">
            <a:spLocks noGrp="1"/>
          </p:cNvSpPr>
          <p:nvPr/>
        </p:nvSpPr>
        <p:spPr>
          <a:xfrm>
            <a:off x="0" y="4062398"/>
            <a:ext cx="1037404" cy="1060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Roboto"/>
              <a:buChar char="●"/>
              <a:defRPr sz="16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○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■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200" dirty="0">
                <a:solidFill>
                  <a:srgbClr val="FFFFFF"/>
                </a:solidFill>
              </a:rPr>
              <a:t>All pictures with written permission of patient</a:t>
            </a:r>
            <a:endParaRPr sz="1200" dirty="0">
              <a:solidFill>
                <a:srgbClr val="FFFFFF"/>
              </a:solidFill>
            </a:endParaRPr>
          </a:p>
        </p:txBody>
      </p:sp>
      <p:pic>
        <p:nvPicPr>
          <p:cNvPr id="8" name="Picture 7" descr="A picture containing person, person, wall, wearing&#10;&#10;Description automatically generated">
            <a:extLst>
              <a:ext uri="{FF2B5EF4-FFF2-40B4-BE49-F238E27FC236}">
                <a16:creationId xmlns:a16="http://schemas.microsoft.com/office/drawing/2014/main" id="{C60651FA-6984-474D-B677-9D04875C929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7382" y="-107558"/>
            <a:ext cx="7231693" cy="5358615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42DB3F01-D8FD-CC42-8B4B-50525B838CA0}"/>
              </a:ext>
            </a:extLst>
          </p:cNvPr>
          <p:cNvSpPr/>
          <p:nvPr/>
        </p:nvSpPr>
        <p:spPr>
          <a:xfrm>
            <a:off x="3950676" y="1670539"/>
            <a:ext cx="1920631" cy="380999"/>
          </a:xfrm>
          <a:prstGeom prst="rect">
            <a:avLst/>
          </a:prstGeom>
          <a:solidFill>
            <a:schemeClr val="bg1">
              <a:lumMod val="25000"/>
            </a:schemeClr>
          </a:solidFill>
          <a:ln>
            <a:solidFill>
              <a:schemeClr val="bg1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429209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p30"/>
          <p:cNvSpPr/>
          <p:nvPr/>
        </p:nvSpPr>
        <p:spPr>
          <a:xfrm>
            <a:off x="1030675" y="1343165"/>
            <a:ext cx="1899300" cy="2946300"/>
          </a:xfrm>
          <a:prstGeom prst="rect">
            <a:avLst/>
          </a:prstGeom>
          <a:noFill/>
          <a:ln w="28575" cap="flat" cmpd="sng">
            <a:solidFill>
              <a:srgbClr val="A8BBB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aphicFrame>
        <p:nvGraphicFramePr>
          <p:cNvPr id="412" name="Google Shape;412;p30"/>
          <p:cNvGraphicFramePr/>
          <p:nvPr/>
        </p:nvGraphicFramePr>
        <p:xfrm>
          <a:off x="1030675" y="1898240"/>
          <a:ext cx="1899300" cy="2391200"/>
        </p:xfrm>
        <a:graphic>
          <a:graphicData uri="http://schemas.openxmlformats.org/drawingml/2006/table">
            <a:tbl>
              <a:tblPr>
                <a:noFill/>
                <a:tableStyleId>{47702EBE-CE10-4E44-87D8-9743E64A4918}</a:tableStyleId>
              </a:tblPr>
              <a:tblGrid>
                <a:gridCol w="1899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Age: </a:t>
                      </a:r>
                      <a:r>
                        <a:rPr lang="en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7</a:t>
                      </a:r>
                      <a:r>
                        <a:rPr lang="en-US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0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accen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Gender: </a:t>
                      </a:r>
                      <a:r>
                        <a:rPr lang="en-US" dirty="0">
                          <a:solidFill>
                            <a:schemeClr val="accen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Female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bg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PMHx: </a:t>
                      </a:r>
                      <a:r>
                        <a:rPr lang="en-US" b="0" dirty="0">
                          <a:solidFill>
                            <a:schemeClr val="bg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Hypertension</a:t>
                      </a:r>
                      <a:endParaRPr lang="en-US" b="1" dirty="0">
                        <a:solidFill>
                          <a:schemeClr val="bg1"/>
                        </a:solidFill>
                        <a:latin typeface="Roboto" panose="02000000000000000000" pitchFamily="2" charset="0"/>
                        <a:ea typeface="Roboto" panose="02000000000000000000" pitchFamily="2" charset="0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59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accent1"/>
                          </a:solidFill>
                          <a:latin typeface="Roboto"/>
                          <a:sym typeface="Roboto"/>
                        </a:rPr>
                        <a:t>Fam Hx: </a:t>
                      </a:r>
                      <a:r>
                        <a:rPr lang="en-US" b="0" dirty="0">
                          <a:solidFill>
                            <a:schemeClr val="accent1"/>
                          </a:solidFill>
                          <a:latin typeface="Roboto"/>
                          <a:sym typeface="Roboto"/>
                        </a:rPr>
                        <a:t>Graves’ disease, malignancy</a:t>
                      </a:r>
                      <a:endParaRPr lang="en-US"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413" name="Google Shape;413;p30"/>
          <p:cNvGrpSpPr/>
          <p:nvPr/>
        </p:nvGrpSpPr>
        <p:grpSpPr>
          <a:xfrm>
            <a:off x="3520269" y="1907439"/>
            <a:ext cx="4593037" cy="572676"/>
            <a:chOff x="3462750" y="2438725"/>
            <a:chExt cx="4593038" cy="518400"/>
          </a:xfrm>
        </p:grpSpPr>
        <p:grpSp>
          <p:nvGrpSpPr>
            <p:cNvPr id="414" name="Google Shape;414;p30"/>
            <p:cNvGrpSpPr/>
            <p:nvPr/>
          </p:nvGrpSpPr>
          <p:grpSpPr>
            <a:xfrm>
              <a:off x="6423925" y="2438725"/>
              <a:ext cx="1631863" cy="518250"/>
              <a:chOff x="3005563" y="2438725"/>
              <a:chExt cx="1631863" cy="518250"/>
            </a:xfrm>
          </p:grpSpPr>
          <p:sp>
            <p:nvSpPr>
              <p:cNvPr id="415" name="Google Shape;415;p30"/>
              <p:cNvSpPr/>
              <p:nvPr/>
            </p:nvSpPr>
            <p:spPr>
              <a:xfrm rot="-5400000">
                <a:off x="4053100" y="2372650"/>
                <a:ext cx="517950" cy="650700"/>
              </a:xfrm>
              <a:prstGeom prst="flowChartOffpageConnector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16;p30"/>
              <p:cNvSpPr/>
              <p:nvPr/>
            </p:nvSpPr>
            <p:spPr>
              <a:xfrm>
                <a:off x="3005563" y="2438725"/>
                <a:ext cx="1083000" cy="5181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" name="Google Shape;417;p30"/>
            <p:cNvGrpSpPr/>
            <p:nvPr/>
          </p:nvGrpSpPr>
          <p:grpSpPr>
            <a:xfrm>
              <a:off x="4943350" y="2439025"/>
              <a:ext cx="1631856" cy="518075"/>
              <a:chOff x="3005569" y="2439025"/>
              <a:chExt cx="1631856" cy="518075"/>
            </a:xfrm>
          </p:grpSpPr>
          <p:sp>
            <p:nvSpPr>
              <p:cNvPr id="418" name="Google Shape;418;p30"/>
              <p:cNvSpPr/>
              <p:nvPr/>
            </p:nvSpPr>
            <p:spPr>
              <a:xfrm rot="-5400000">
                <a:off x="4053100" y="2372650"/>
                <a:ext cx="517950" cy="650700"/>
              </a:xfrm>
              <a:prstGeom prst="flowChartOffpageConnector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30"/>
              <p:cNvSpPr/>
              <p:nvPr/>
            </p:nvSpPr>
            <p:spPr>
              <a:xfrm>
                <a:off x="3005569" y="2439300"/>
                <a:ext cx="1083000" cy="5178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420" name="Google Shape;420;p30"/>
            <p:cNvGrpSpPr/>
            <p:nvPr/>
          </p:nvGrpSpPr>
          <p:grpSpPr>
            <a:xfrm>
              <a:off x="3462750" y="2439025"/>
              <a:ext cx="1631875" cy="518100"/>
              <a:chOff x="3005550" y="2439025"/>
              <a:chExt cx="1631875" cy="518100"/>
            </a:xfrm>
          </p:grpSpPr>
          <p:sp>
            <p:nvSpPr>
              <p:cNvPr id="421" name="Google Shape;421;p30"/>
              <p:cNvSpPr/>
              <p:nvPr/>
            </p:nvSpPr>
            <p:spPr>
              <a:xfrm rot="-5400000">
                <a:off x="4053100" y="2372650"/>
                <a:ext cx="517950" cy="650700"/>
              </a:xfrm>
              <a:prstGeom prst="flowChartOffpageConnector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30"/>
              <p:cNvSpPr/>
              <p:nvPr/>
            </p:nvSpPr>
            <p:spPr>
              <a:xfrm>
                <a:off x="3005550" y="2439025"/>
                <a:ext cx="1083000" cy="5181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24" name="Google Shape;424;p30"/>
          <p:cNvSpPr/>
          <p:nvPr/>
        </p:nvSpPr>
        <p:spPr>
          <a:xfrm>
            <a:off x="1584485" y="944465"/>
            <a:ext cx="791700" cy="791700"/>
          </a:xfrm>
          <a:prstGeom prst="ellipse">
            <a:avLst/>
          </a:prstGeom>
          <a:solidFill>
            <a:srgbClr val="FFFFFF"/>
          </a:solidFill>
          <a:ln w="28575" cap="flat" cmpd="sng">
            <a:solidFill>
              <a:srgbClr val="A8BBB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" name="Google Shape;425;p30"/>
          <p:cNvSpPr/>
          <p:nvPr/>
        </p:nvSpPr>
        <p:spPr>
          <a:xfrm>
            <a:off x="1660685" y="1020665"/>
            <a:ext cx="639300" cy="639300"/>
          </a:xfrm>
          <a:prstGeom prst="ellipse">
            <a:avLst/>
          </a:prstGeom>
          <a:solidFill>
            <a:srgbClr val="EB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" name="Google Shape;444;p30"/>
          <p:cNvSpPr txBox="1"/>
          <p:nvPr/>
        </p:nvSpPr>
        <p:spPr>
          <a:xfrm>
            <a:off x="3696000" y="2553303"/>
            <a:ext cx="1345500" cy="106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dirty="0" err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Virilising</a:t>
            </a: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 symptoms, markedly raised testosterone</a:t>
            </a:r>
            <a:endParaRPr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45" name="Google Shape;445;p30"/>
          <p:cNvSpPr txBox="1"/>
          <p:nvPr/>
        </p:nvSpPr>
        <p:spPr>
          <a:xfrm>
            <a:off x="5204019" y="2553303"/>
            <a:ext cx="1207200" cy="106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Monitored post primary surgical clearance</a:t>
            </a:r>
            <a:endParaRPr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47" name="Google Shape;447;p30"/>
          <p:cNvSpPr txBox="1">
            <a:spLocks noGrp="1"/>
          </p:cNvSpPr>
          <p:nvPr>
            <p:ph type="body" idx="4294967295"/>
          </p:nvPr>
        </p:nvSpPr>
        <p:spPr>
          <a:xfrm>
            <a:off x="3696001" y="1979682"/>
            <a:ext cx="1035900" cy="3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 dirty="0"/>
              <a:t>20</a:t>
            </a:r>
            <a:r>
              <a:rPr lang="en-US" b="1" dirty="0"/>
              <a:t>17</a:t>
            </a:r>
            <a:endParaRPr b="1" dirty="0"/>
          </a:p>
        </p:txBody>
      </p:sp>
      <p:sp>
        <p:nvSpPr>
          <p:cNvPr id="448" name="Google Shape;448;p30"/>
          <p:cNvSpPr txBox="1">
            <a:spLocks noGrp="1"/>
          </p:cNvSpPr>
          <p:nvPr>
            <p:ph type="body" idx="4294967295"/>
          </p:nvPr>
        </p:nvSpPr>
        <p:spPr>
          <a:xfrm>
            <a:off x="5204019" y="1979682"/>
            <a:ext cx="1251300" cy="3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b="1" dirty="0">
                <a:solidFill>
                  <a:srgbClr val="FFFFFF"/>
                </a:solidFill>
              </a:rPr>
              <a:t>2019</a:t>
            </a:r>
            <a:endParaRPr b="1" dirty="0">
              <a:solidFill>
                <a:srgbClr val="FFFFFF"/>
              </a:solidFill>
            </a:endParaRPr>
          </a:p>
        </p:txBody>
      </p:sp>
      <p:sp>
        <p:nvSpPr>
          <p:cNvPr id="450" name="Google Shape;450;p30"/>
          <p:cNvSpPr txBox="1">
            <a:spLocks noGrp="1"/>
          </p:cNvSpPr>
          <p:nvPr>
            <p:ph type="title" idx="4294967295"/>
          </p:nvPr>
        </p:nvSpPr>
        <p:spPr>
          <a:xfrm>
            <a:off x="719999" y="538896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Case 1</a:t>
            </a:r>
            <a:endParaRPr dirty="0"/>
          </a:p>
        </p:txBody>
      </p:sp>
      <p:grpSp>
        <p:nvGrpSpPr>
          <p:cNvPr id="2" name="Google Shape;16309;p66">
            <a:extLst>
              <a:ext uri="{FF2B5EF4-FFF2-40B4-BE49-F238E27FC236}">
                <a16:creationId xmlns:a16="http://schemas.microsoft.com/office/drawing/2014/main" id="{A1AA7F1D-3CEB-C145-AEE6-0FE53685429C}"/>
              </a:ext>
            </a:extLst>
          </p:cNvPr>
          <p:cNvGrpSpPr/>
          <p:nvPr/>
        </p:nvGrpSpPr>
        <p:grpSpPr>
          <a:xfrm>
            <a:off x="1848666" y="1159118"/>
            <a:ext cx="263317" cy="354754"/>
            <a:chOff x="4896940" y="1502999"/>
            <a:chExt cx="263317" cy="354754"/>
          </a:xfrm>
        </p:grpSpPr>
        <p:sp>
          <p:nvSpPr>
            <p:cNvPr id="41" name="Google Shape;16310;p66">
              <a:extLst>
                <a:ext uri="{FF2B5EF4-FFF2-40B4-BE49-F238E27FC236}">
                  <a16:creationId xmlns:a16="http://schemas.microsoft.com/office/drawing/2014/main" id="{BE028703-C9F4-C445-B4F2-36CAD44A9366}"/>
                </a:ext>
              </a:extLst>
            </p:cNvPr>
            <p:cNvSpPr/>
            <p:nvPr/>
          </p:nvSpPr>
          <p:spPr>
            <a:xfrm>
              <a:off x="4904193" y="1594384"/>
              <a:ext cx="113433" cy="103221"/>
            </a:xfrm>
            <a:custGeom>
              <a:avLst/>
              <a:gdLst/>
              <a:ahLst/>
              <a:cxnLst/>
              <a:rect l="l" t="t" r="r" b="b"/>
              <a:pathLst>
                <a:path w="4332" h="3942" extrusionOk="0">
                  <a:moveTo>
                    <a:pt x="1253" y="1"/>
                  </a:moveTo>
                  <a:cubicBezTo>
                    <a:pt x="1048" y="1"/>
                    <a:pt x="839" y="58"/>
                    <a:pt x="649" y="184"/>
                  </a:cubicBezTo>
                  <a:cubicBezTo>
                    <a:pt x="10" y="623"/>
                    <a:pt x="0" y="1567"/>
                    <a:pt x="649" y="2006"/>
                  </a:cubicBezTo>
                  <a:cubicBezTo>
                    <a:pt x="764" y="2092"/>
                    <a:pt x="830" y="2235"/>
                    <a:pt x="821" y="2378"/>
                  </a:cubicBezTo>
                  <a:cubicBezTo>
                    <a:pt x="821" y="2540"/>
                    <a:pt x="840" y="2693"/>
                    <a:pt x="888" y="2845"/>
                  </a:cubicBezTo>
                  <a:cubicBezTo>
                    <a:pt x="1099" y="3553"/>
                    <a:pt x="1724" y="3941"/>
                    <a:pt x="2357" y="3941"/>
                  </a:cubicBezTo>
                  <a:cubicBezTo>
                    <a:pt x="2808" y="3941"/>
                    <a:pt x="3264" y="3743"/>
                    <a:pt x="3578" y="3322"/>
                  </a:cubicBezTo>
                  <a:cubicBezTo>
                    <a:pt x="4332" y="2311"/>
                    <a:pt x="3607" y="880"/>
                    <a:pt x="2357" y="880"/>
                  </a:cubicBezTo>
                  <a:lnTo>
                    <a:pt x="2328" y="880"/>
                  </a:lnTo>
                  <a:cubicBezTo>
                    <a:pt x="2220" y="340"/>
                    <a:pt x="1749" y="1"/>
                    <a:pt x="12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6311;p66">
              <a:extLst>
                <a:ext uri="{FF2B5EF4-FFF2-40B4-BE49-F238E27FC236}">
                  <a16:creationId xmlns:a16="http://schemas.microsoft.com/office/drawing/2014/main" id="{0981B42F-38B7-2544-8C53-53CDB656A4A0}"/>
                </a:ext>
              </a:extLst>
            </p:cNvPr>
            <p:cNvSpPr/>
            <p:nvPr/>
          </p:nvSpPr>
          <p:spPr>
            <a:xfrm>
              <a:off x="5039831" y="1594620"/>
              <a:ext cx="113198" cy="102907"/>
            </a:xfrm>
            <a:custGeom>
              <a:avLst/>
              <a:gdLst/>
              <a:ahLst/>
              <a:cxnLst/>
              <a:rect l="l" t="t" r="r" b="b"/>
              <a:pathLst>
                <a:path w="4323" h="3930" extrusionOk="0">
                  <a:moveTo>
                    <a:pt x="3071" y="1"/>
                  </a:moveTo>
                  <a:cubicBezTo>
                    <a:pt x="2577" y="1"/>
                    <a:pt x="2109" y="338"/>
                    <a:pt x="1995" y="871"/>
                  </a:cubicBezTo>
                  <a:lnTo>
                    <a:pt x="1985" y="871"/>
                  </a:lnTo>
                  <a:cubicBezTo>
                    <a:pt x="726" y="871"/>
                    <a:pt x="1" y="2302"/>
                    <a:pt x="754" y="3313"/>
                  </a:cubicBezTo>
                  <a:cubicBezTo>
                    <a:pt x="1067" y="3733"/>
                    <a:pt x="1521" y="3929"/>
                    <a:pt x="1971" y="3929"/>
                  </a:cubicBezTo>
                  <a:cubicBezTo>
                    <a:pt x="2606" y="3929"/>
                    <a:pt x="3233" y="3540"/>
                    <a:pt x="3445" y="2836"/>
                  </a:cubicBezTo>
                  <a:cubicBezTo>
                    <a:pt x="3492" y="2684"/>
                    <a:pt x="3511" y="2531"/>
                    <a:pt x="3511" y="2369"/>
                  </a:cubicBezTo>
                  <a:cubicBezTo>
                    <a:pt x="3502" y="2226"/>
                    <a:pt x="3569" y="2083"/>
                    <a:pt x="3683" y="1997"/>
                  </a:cubicBezTo>
                  <a:cubicBezTo>
                    <a:pt x="4322" y="1558"/>
                    <a:pt x="4322" y="614"/>
                    <a:pt x="3674" y="184"/>
                  </a:cubicBezTo>
                  <a:cubicBezTo>
                    <a:pt x="3484" y="59"/>
                    <a:pt x="3275" y="1"/>
                    <a:pt x="3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6312;p66">
              <a:extLst>
                <a:ext uri="{FF2B5EF4-FFF2-40B4-BE49-F238E27FC236}">
                  <a16:creationId xmlns:a16="http://schemas.microsoft.com/office/drawing/2014/main" id="{75BCAA53-0E16-2B46-BCDA-D06BF31D7625}"/>
                </a:ext>
              </a:extLst>
            </p:cNvPr>
            <p:cNvSpPr/>
            <p:nvPr/>
          </p:nvSpPr>
          <p:spPr>
            <a:xfrm>
              <a:off x="4937160" y="1502999"/>
              <a:ext cx="183138" cy="123200"/>
            </a:xfrm>
            <a:custGeom>
              <a:avLst/>
              <a:gdLst/>
              <a:ahLst/>
              <a:cxnLst/>
              <a:rect l="l" t="t" r="r" b="b"/>
              <a:pathLst>
                <a:path w="6994" h="4705" extrusionOk="0">
                  <a:moveTo>
                    <a:pt x="349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704"/>
                  </a:lnTo>
                  <a:lnTo>
                    <a:pt x="6994" y="4704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49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6313;p66">
              <a:extLst>
                <a:ext uri="{FF2B5EF4-FFF2-40B4-BE49-F238E27FC236}">
                  <a16:creationId xmlns:a16="http://schemas.microsoft.com/office/drawing/2014/main" id="{D4704D0F-AD5F-1841-BAE5-D96DB2563A3B}"/>
                </a:ext>
              </a:extLst>
            </p:cNvPr>
            <p:cNvSpPr/>
            <p:nvPr/>
          </p:nvSpPr>
          <p:spPr>
            <a:xfrm>
              <a:off x="4896940" y="1680376"/>
              <a:ext cx="263316" cy="177377"/>
            </a:xfrm>
            <a:custGeom>
              <a:avLst/>
              <a:gdLst/>
              <a:ahLst/>
              <a:cxnLst/>
              <a:rect l="l" t="t" r="r" b="b"/>
              <a:pathLst>
                <a:path w="10056" h="6774" extrusionOk="0">
                  <a:moveTo>
                    <a:pt x="3721" y="0"/>
                  </a:moveTo>
                  <a:lnTo>
                    <a:pt x="3721" y="1355"/>
                  </a:lnTo>
                  <a:cubicBezTo>
                    <a:pt x="3721" y="1717"/>
                    <a:pt x="3483" y="2051"/>
                    <a:pt x="3130" y="2175"/>
                  </a:cubicBezTo>
                  <a:lnTo>
                    <a:pt x="878" y="2967"/>
                  </a:lnTo>
                  <a:cubicBezTo>
                    <a:pt x="354" y="3158"/>
                    <a:pt x="1" y="3654"/>
                    <a:pt x="1" y="4207"/>
                  </a:cubicBezTo>
                  <a:lnTo>
                    <a:pt x="1" y="6115"/>
                  </a:lnTo>
                  <a:cubicBezTo>
                    <a:pt x="1" y="6478"/>
                    <a:pt x="297" y="6774"/>
                    <a:pt x="659" y="6774"/>
                  </a:cubicBezTo>
                  <a:lnTo>
                    <a:pt x="9398" y="6774"/>
                  </a:lnTo>
                  <a:cubicBezTo>
                    <a:pt x="9760" y="6774"/>
                    <a:pt x="10056" y="6478"/>
                    <a:pt x="10056" y="6115"/>
                  </a:cubicBezTo>
                  <a:lnTo>
                    <a:pt x="10056" y="4207"/>
                  </a:lnTo>
                  <a:cubicBezTo>
                    <a:pt x="10056" y="3654"/>
                    <a:pt x="9703" y="3158"/>
                    <a:pt x="9178" y="2967"/>
                  </a:cubicBezTo>
                  <a:lnTo>
                    <a:pt x="6927" y="2175"/>
                  </a:lnTo>
                  <a:cubicBezTo>
                    <a:pt x="6574" y="2051"/>
                    <a:pt x="6345" y="1717"/>
                    <a:pt x="6345" y="134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6314;p66">
              <a:extLst>
                <a:ext uri="{FF2B5EF4-FFF2-40B4-BE49-F238E27FC236}">
                  <a16:creationId xmlns:a16="http://schemas.microsoft.com/office/drawing/2014/main" id="{8B6A310E-B0BE-1B42-A50A-C9CA4FCBE44E}"/>
                </a:ext>
              </a:extLst>
            </p:cNvPr>
            <p:cNvSpPr/>
            <p:nvPr/>
          </p:nvSpPr>
          <p:spPr>
            <a:xfrm>
              <a:off x="4897202" y="1730834"/>
              <a:ext cx="263055" cy="126919"/>
            </a:xfrm>
            <a:custGeom>
              <a:avLst/>
              <a:gdLst/>
              <a:ahLst/>
              <a:cxnLst/>
              <a:rect l="l" t="t" r="r" b="b"/>
              <a:pathLst>
                <a:path w="10046" h="4847" extrusionOk="0">
                  <a:moveTo>
                    <a:pt x="6554" y="0"/>
                  </a:moveTo>
                  <a:lnTo>
                    <a:pt x="6554" y="372"/>
                  </a:lnTo>
                  <a:cubicBezTo>
                    <a:pt x="6554" y="1269"/>
                    <a:pt x="5820" y="2004"/>
                    <a:pt x="4913" y="2004"/>
                  </a:cubicBezTo>
                  <a:cubicBezTo>
                    <a:pt x="4007" y="2004"/>
                    <a:pt x="3273" y="1269"/>
                    <a:pt x="3273" y="372"/>
                  </a:cubicBezTo>
                  <a:lnTo>
                    <a:pt x="3273" y="182"/>
                  </a:lnTo>
                  <a:cubicBezTo>
                    <a:pt x="3225" y="201"/>
                    <a:pt x="3177" y="229"/>
                    <a:pt x="3129" y="248"/>
                  </a:cubicBezTo>
                  <a:lnTo>
                    <a:pt x="868" y="1040"/>
                  </a:lnTo>
                  <a:cubicBezTo>
                    <a:pt x="344" y="1231"/>
                    <a:pt x="0" y="1727"/>
                    <a:pt x="0" y="2280"/>
                  </a:cubicBezTo>
                  <a:lnTo>
                    <a:pt x="0" y="4188"/>
                  </a:lnTo>
                  <a:cubicBezTo>
                    <a:pt x="0" y="4551"/>
                    <a:pt x="287" y="4847"/>
                    <a:pt x="649" y="4847"/>
                  </a:cubicBezTo>
                  <a:lnTo>
                    <a:pt x="9388" y="4847"/>
                  </a:lnTo>
                  <a:cubicBezTo>
                    <a:pt x="9750" y="4847"/>
                    <a:pt x="10046" y="4551"/>
                    <a:pt x="10046" y="4188"/>
                  </a:cubicBezTo>
                  <a:lnTo>
                    <a:pt x="10046" y="2280"/>
                  </a:lnTo>
                  <a:cubicBezTo>
                    <a:pt x="10046" y="1727"/>
                    <a:pt x="9693" y="1231"/>
                    <a:pt x="9168" y="1040"/>
                  </a:cubicBezTo>
                  <a:lnTo>
                    <a:pt x="6917" y="248"/>
                  </a:lnTo>
                  <a:cubicBezTo>
                    <a:pt x="6774" y="191"/>
                    <a:pt x="6650" y="105"/>
                    <a:pt x="6554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6315;p66">
              <a:extLst>
                <a:ext uri="{FF2B5EF4-FFF2-40B4-BE49-F238E27FC236}">
                  <a16:creationId xmlns:a16="http://schemas.microsoft.com/office/drawing/2014/main" id="{D5F8355F-6279-AB45-A9A1-481332670987}"/>
                </a:ext>
              </a:extLst>
            </p:cNvPr>
            <p:cNvSpPr/>
            <p:nvPr/>
          </p:nvSpPr>
          <p:spPr>
            <a:xfrm>
              <a:off x="4953395" y="1730834"/>
              <a:ext cx="150407" cy="81697"/>
            </a:xfrm>
            <a:custGeom>
              <a:avLst/>
              <a:gdLst/>
              <a:ahLst/>
              <a:cxnLst/>
              <a:rect l="l" t="t" r="r" b="b"/>
              <a:pathLst>
                <a:path w="5744" h="3120" extrusionOk="0">
                  <a:moveTo>
                    <a:pt x="4399" y="0"/>
                  </a:moveTo>
                  <a:lnTo>
                    <a:pt x="4399" y="363"/>
                  </a:lnTo>
                  <a:cubicBezTo>
                    <a:pt x="4399" y="1269"/>
                    <a:pt x="3664" y="2004"/>
                    <a:pt x="2758" y="2004"/>
                  </a:cubicBezTo>
                  <a:cubicBezTo>
                    <a:pt x="1861" y="2004"/>
                    <a:pt x="1127" y="1269"/>
                    <a:pt x="1127" y="363"/>
                  </a:cubicBezTo>
                  <a:lnTo>
                    <a:pt x="1127" y="172"/>
                  </a:lnTo>
                  <a:cubicBezTo>
                    <a:pt x="1079" y="201"/>
                    <a:pt x="1031" y="229"/>
                    <a:pt x="974" y="248"/>
                  </a:cubicBezTo>
                  <a:lnTo>
                    <a:pt x="1" y="592"/>
                  </a:lnTo>
                  <a:cubicBezTo>
                    <a:pt x="10" y="1183"/>
                    <a:pt x="125" y="1765"/>
                    <a:pt x="354" y="2309"/>
                  </a:cubicBezTo>
                  <a:cubicBezTo>
                    <a:pt x="561" y="2810"/>
                    <a:pt x="1047" y="3119"/>
                    <a:pt x="1567" y="3119"/>
                  </a:cubicBezTo>
                  <a:cubicBezTo>
                    <a:pt x="1671" y="3119"/>
                    <a:pt x="1776" y="3107"/>
                    <a:pt x="1880" y="3082"/>
                  </a:cubicBezTo>
                  <a:lnTo>
                    <a:pt x="2872" y="2834"/>
                  </a:lnTo>
                  <a:lnTo>
                    <a:pt x="3865" y="3082"/>
                  </a:lnTo>
                  <a:cubicBezTo>
                    <a:pt x="3969" y="3107"/>
                    <a:pt x="4074" y="3119"/>
                    <a:pt x="4178" y="3119"/>
                  </a:cubicBezTo>
                  <a:cubicBezTo>
                    <a:pt x="4701" y="3119"/>
                    <a:pt x="5194" y="2810"/>
                    <a:pt x="5400" y="2309"/>
                  </a:cubicBezTo>
                  <a:cubicBezTo>
                    <a:pt x="5620" y="1765"/>
                    <a:pt x="5744" y="1183"/>
                    <a:pt x="5744" y="592"/>
                  </a:cubicBezTo>
                  <a:lnTo>
                    <a:pt x="4761" y="248"/>
                  </a:lnTo>
                  <a:cubicBezTo>
                    <a:pt x="4628" y="191"/>
                    <a:pt x="4504" y="105"/>
                    <a:pt x="43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6316;p66">
              <a:extLst>
                <a:ext uri="{FF2B5EF4-FFF2-40B4-BE49-F238E27FC236}">
                  <a16:creationId xmlns:a16="http://schemas.microsoft.com/office/drawing/2014/main" id="{FFA3A2DC-8368-A94B-B4C3-EF9B711CC45E}"/>
                </a:ext>
              </a:extLst>
            </p:cNvPr>
            <p:cNvSpPr/>
            <p:nvPr/>
          </p:nvSpPr>
          <p:spPr>
            <a:xfrm>
              <a:off x="4994374" y="1691871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6317;p66">
              <a:extLst>
                <a:ext uri="{FF2B5EF4-FFF2-40B4-BE49-F238E27FC236}">
                  <a16:creationId xmlns:a16="http://schemas.microsoft.com/office/drawing/2014/main" id="{B063655B-715F-C145-8A01-825FB1E3B6B7}"/>
                </a:ext>
              </a:extLst>
            </p:cNvPr>
            <p:cNvSpPr/>
            <p:nvPr/>
          </p:nvSpPr>
          <p:spPr>
            <a:xfrm>
              <a:off x="4936427" y="1559846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0" y="0"/>
                  </a:moveTo>
                  <a:cubicBezTo>
                    <a:pt x="3451" y="0"/>
                    <a:pt x="3382" y="34"/>
                    <a:pt x="3339" y="100"/>
                  </a:cubicBezTo>
                  <a:cubicBezTo>
                    <a:pt x="2528" y="1360"/>
                    <a:pt x="1450" y="1789"/>
                    <a:pt x="954" y="1923"/>
                  </a:cubicBezTo>
                  <a:cubicBezTo>
                    <a:pt x="868" y="1951"/>
                    <a:pt x="573" y="1980"/>
                    <a:pt x="573" y="1980"/>
                  </a:cubicBezTo>
                  <a:cubicBezTo>
                    <a:pt x="248" y="1980"/>
                    <a:pt x="0" y="2266"/>
                    <a:pt x="29" y="2590"/>
                  </a:cubicBezTo>
                  <a:cubicBezTo>
                    <a:pt x="66" y="2861"/>
                    <a:pt x="305" y="3077"/>
                    <a:pt x="583" y="3077"/>
                  </a:cubicBezTo>
                  <a:cubicBezTo>
                    <a:pt x="589" y="3077"/>
                    <a:pt x="595" y="3077"/>
                    <a:pt x="601" y="3077"/>
                  </a:cubicBezTo>
                  <a:lnTo>
                    <a:pt x="697" y="3077"/>
                  </a:lnTo>
                  <a:cubicBezTo>
                    <a:pt x="811" y="4556"/>
                    <a:pt x="2042" y="5691"/>
                    <a:pt x="3520" y="5691"/>
                  </a:cubicBezTo>
                  <a:cubicBezTo>
                    <a:pt x="5009" y="5691"/>
                    <a:pt x="6239" y="4556"/>
                    <a:pt x="6354" y="3077"/>
                  </a:cubicBezTo>
                  <a:lnTo>
                    <a:pt x="6440" y="3077"/>
                  </a:lnTo>
                  <a:cubicBezTo>
                    <a:pt x="6446" y="3077"/>
                    <a:pt x="6452" y="3077"/>
                    <a:pt x="6458" y="3077"/>
                  </a:cubicBezTo>
                  <a:cubicBezTo>
                    <a:pt x="6736" y="3077"/>
                    <a:pt x="6975" y="2861"/>
                    <a:pt x="7012" y="2590"/>
                  </a:cubicBezTo>
                  <a:cubicBezTo>
                    <a:pt x="7050" y="2266"/>
                    <a:pt x="6793" y="1980"/>
                    <a:pt x="6468" y="1980"/>
                  </a:cubicBezTo>
                  <a:cubicBezTo>
                    <a:pt x="6468" y="1980"/>
                    <a:pt x="6182" y="1951"/>
                    <a:pt x="6087" y="1923"/>
                  </a:cubicBezTo>
                  <a:cubicBezTo>
                    <a:pt x="5591" y="1789"/>
                    <a:pt x="4522" y="1360"/>
                    <a:pt x="3702" y="100"/>
                  </a:cubicBezTo>
                  <a:cubicBezTo>
                    <a:pt x="3659" y="34"/>
                    <a:pt x="3590" y="0"/>
                    <a:pt x="35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6318;p66">
              <a:extLst>
                <a:ext uri="{FF2B5EF4-FFF2-40B4-BE49-F238E27FC236}">
                  <a16:creationId xmlns:a16="http://schemas.microsoft.com/office/drawing/2014/main" id="{8FB67F48-8F63-9349-91FE-9408590642EC}"/>
                </a:ext>
              </a:extLst>
            </p:cNvPr>
            <p:cNvSpPr/>
            <p:nvPr/>
          </p:nvSpPr>
          <p:spPr>
            <a:xfrm>
              <a:off x="4936427" y="1560082"/>
              <a:ext cx="169391" cy="149019"/>
            </a:xfrm>
            <a:custGeom>
              <a:avLst/>
              <a:gdLst/>
              <a:ahLst/>
              <a:cxnLst/>
              <a:rect l="l" t="t" r="r" b="b"/>
              <a:pathLst>
                <a:path w="6469" h="5691" extrusionOk="0">
                  <a:moveTo>
                    <a:pt x="3520" y="1"/>
                  </a:moveTo>
                  <a:cubicBezTo>
                    <a:pt x="3451" y="1"/>
                    <a:pt x="3382" y="34"/>
                    <a:pt x="3339" y="101"/>
                  </a:cubicBezTo>
                  <a:cubicBezTo>
                    <a:pt x="2900" y="778"/>
                    <a:pt x="2280" y="1332"/>
                    <a:pt x="1555" y="1685"/>
                  </a:cubicBezTo>
                  <a:cubicBezTo>
                    <a:pt x="1364" y="1780"/>
                    <a:pt x="1164" y="1856"/>
                    <a:pt x="954" y="1914"/>
                  </a:cubicBezTo>
                  <a:cubicBezTo>
                    <a:pt x="868" y="1942"/>
                    <a:pt x="573" y="1971"/>
                    <a:pt x="573" y="1971"/>
                  </a:cubicBezTo>
                  <a:cubicBezTo>
                    <a:pt x="248" y="1971"/>
                    <a:pt x="0" y="2257"/>
                    <a:pt x="29" y="2581"/>
                  </a:cubicBezTo>
                  <a:cubicBezTo>
                    <a:pt x="66" y="2852"/>
                    <a:pt x="305" y="3068"/>
                    <a:pt x="592" y="3068"/>
                  </a:cubicBezTo>
                  <a:cubicBezTo>
                    <a:pt x="598" y="3068"/>
                    <a:pt x="604" y="3068"/>
                    <a:pt x="611" y="3068"/>
                  </a:cubicBezTo>
                  <a:lnTo>
                    <a:pt x="697" y="3068"/>
                  </a:lnTo>
                  <a:cubicBezTo>
                    <a:pt x="800" y="4563"/>
                    <a:pt x="2055" y="5690"/>
                    <a:pt x="3503" y="5690"/>
                  </a:cubicBezTo>
                  <a:cubicBezTo>
                    <a:pt x="3654" y="5690"/>
                    <a:pt x="3806" y="5678"/>
                    <a:pt x="3959" y="5653"/>
                  </a:cubicBezTo>
                  <a:cubicBezTo>
                    <a:pt x="2709" y="5453"/>
                    <a:pt x="1736" y="4451"/>
                    <a:pt x="1574" y="3192"/>
                  </a:cubicBezTo>
                  <a:cubicBezTo>
                    <a:pt x="1555" y="3011"/>
                    <a:pt x="1555" y="2820"/>
                    <a:pt x="1574" y="2629"/>
                  </a:cubicBezTo>
                  <a:cubicBezTo>
                    <a:pt x="1593" y="2476"/>
                    <a:pt x="1641" y="2333"/>
                    <a:pt x="1727" y="2200"/>
                  </a:cubicBezTo>
                  <a:cubicBezTo>
                    <a:pt x="1803" y="2095"/>
                    <a:pt x="1908" y="1999"/>
                    <a:pt x="2023" y="1933"/>
                  </a:cubicBezTo>
                  <a:cubicBezTo>
                    <a:pt x="2614" y="1599"/>
                    <a:pt x="3120" y="1141"/>
                    <a:pt x="3511" y="597"/>
                  </a:cubicBezTo>
                  <a:cubicBezTo>
                    <a:pt x="3969" y="1227"/>
                    <a:pt x="4579" y="1732"/>
                    <a:pt x="5276" y="2076"/>
                  </a:cubicBezTo>
                  <a:cubicBezTo>
                    <a:pt x="5439" y="2151"/>
                    <a:pt x="5612" y="2189"/>
                    <a:pt x="5784" y="2189"/>
                  </a:cubicBezTo>
                  <a:cubicBezTo>
                    <a:pt x="6024" y="2189"/>
                    <a:pt x="6262" y="2115"/>
                    <a:pt x="6468" y="1971"/>
                  </a:cubicBezTo>
                  <a:cubicBezTo>
                    <a:pt x="6468" y="1971"/>
                    <a:pt x="6182" y="1942"/>
                    <a:pt x="6087" y="1914"/>
                  </a:cubicBezTo>
                  <a:cubicBezTo>
                    <a:pt x="5591" y="1780"/>
                    <a:pt x="4522" y="1351"/>
                    <a:pt x="3702" y="101"/>
                  </a:cubicBezTo>
                  <a:cubicBezTo>
                    <a:pt x="3659" y="34"/>
                    <a:pt x="3590" y="1"/>
                    <a:pt x="352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6319;p66">
              <a:extLst>
                <a:ext uri="{FF2B5EF4-FFF2-40B4-BE49-F238E27FC236}">
                  <a16:creationId xmlns:a16="http://schemas.microsoft.com/office/drawing/2014/main" id="{A1DE68C5-E75B-2F43-8DBB-738756160F9C}"/>
                </a:ext>
              </a:extLst>
            </p:cNvPr>
            <p:cNvSpPr/>
            <p:nvPr/>
          </p:nvSpPr>
          <p:spPr>
            <a:xfrm>
              <a:off x="4988614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6320;p66">
              <a:extLst>
                <a:ext uri="{FF2B5EF4-FFF2-40B4-BE49-F238E27FC236}">
                  <a16:creationId xmlns:a16="http://schemas.microsoft.com/office/drawing/2014/main" id="{C1C276F8-FBD6-2F48-A998-59C7FA926220}"/>
                </a:ext>
              </a:extLst>
            </p:cNvPr>
            <p:cNvSpPr/>
            <p:nvPr/>
          </p:nvSpPr>
          <p:spPr>
            <a:xfrm>
              <a:off x="5057323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6321;p66">
              <a:extLst>
                <a:ext uri="{FF2B5EF4-FFF2-40B4-BE49-F238E27FC236}">
                  <a16:creationId xmlns:a16="http://schemas.microsoft.com/office/drawing/2014/main" id="{06A19FC0-93CC-1644-AC4D-8B71B65407D0}"/>
                </a:ext>
              </a:extLst>
            </p:cNvPr>
            <p:cNvSpPr/>
            <p:nvPr/>
          </p:nvSpPr>
          <p:spPr>
            <a:xfrm>
              <a:off x="5003382" y="1652174"/>
              <a:ext cx="50694" cy="17282"/>
            </a:xfrm>
            <a:custGeom>
              <a:avLst/>
              <a:gdLst/>
              <a:ahLst/>
              <a:cxnLst/>
              <a:rect l="l" t="t" r="r" b="b"/>
              <a:pathLst>
                <a:path w="1936" h="660" extrusionOk="0">
                  <a:moveTo>
                    <a:pt x="315" y="1"/>
                  </a:moveTo>
                  <a:cubicBezTo>
                    <a:pt x="144" y="1"/>
                    <a:pt x="0" y="219"/>
                    <a:pt x="162" y="381"/>
                  </a:cubicBezTo>
                  <a:cubicBezTo>
                    <a:pt x="364" y="557"/>
                    <a:pt x="623" y="660"/>
                    <a:pt x="894" y="660"/>
                  </a:cubicBezTo>
                  <a:cubicBezTo>
                    <a:pt x="917" y="660"/>
                    <a:pt x="940" y="659"/>
                    <a:pt x="963" y="658"/>
                  </a:cubicBezTo>
                  <a:cubicBezTo>
                    <a:pt x="986" y="659"/>
                    <a:pt x="1009" y="660"/>
                    <a:pt x="1032" y="660"/>
                  </a:cubicBezTo>
                  <a:cubicBezTo>
                    <a:pt x="1303" y="660"/>
                    <a:pt x="1563" y="557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6" y="171"/>
                    <a:pt x="1140" y="223"/>
                    <a:pt x="965" y="223"/>
                  </a:cubicBezTo>
                  <a:cubicBezTo>
                    <a:pt x="789" y="223"/>
                    <a:pt x="615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6322;p66">
              <a:extLst>
                <a:ext uri="{FF2B5EF4-FFF2-40B4-BE49-F238E27FC236}">
                  <a16:creationId xmlns:a16="http://schemas.microsoft.com/office/drawing/2014/main" id="{9E77E1E7-3600-374D-9313-63CB2A2A804A}"/>
                </a:ext>
              </a:extLst>
            </p:cNvPr>
            <p:cNvSpPr/>
            <p:nvPr/>
          </p:nvSpPr>
          <p:spPr>
            <a:xfrm>
              <a:off x="5040093" y="1504255"/>
              <a:ext cx="79943" cy="90469"/>
            </a:xfrm>
            <a:custGeom>
              <a:avLst/>
              <a:gdLst/>
              <a:ahLst/>
              <a:cxnLst/>
              <a:rect l="l" t="t" r="r" b="b"/>
              <a:pathLst>
                <a:path w="3053" h="3455" extrusionOk="0">
                  <a:moveTo>
                    <a:pt x="77" y="1"/>
                  </a:moveTo>
                  <a:cubicBezTo>
                    <a:pt x="29" y="201"/>
                    <a:pt x="0" y="401"/>
                    <a:pt x="0" y="611"/>
                  </a:cubicBezTo>
                  <a:cubicBezTo>
                    <a:pt x="0" y="2176"/>
                    <a:pt x="1269" y="3454"/>
                    <a:pt x="2843" y="3454"/>
                  </a:cubicBezTo>
                  <a:cubicBezTo>
                    <a:pt x="2910" y="3454"/>
                    <a:pt x="2986" y="3454"/>
                    <a:pt x="3053" y="3445"/>
                  </a:cubicBezTo>
                  <a:cubicBezTo>
                    <a:pt x="3053" y="1708"/>
                    <a:pt x="1784" y="249"/>
                    <a:pt x="7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6323;p66">
              <a:extLst>
                <a:ext uri="{FF2B5EF4-FFF2-40B4-BE49-F238E27FC236}">
                  <a16:creationId xmlns:a16="http://schemas.microsoft.com/office/drawing/2014/main" id="{35B0CF75-63DD-3642-8363-0A99641EFDB7}"/>
                </a:ext>
              </a:extLst>
            </p:cNvPr>
            <p:cNvSpPr/>
            <p:nvPr/>
          </p:nvSpPr>
          <p:spPr>
            <a:xfrm>
              <a:off x="5020114" y="1789043"/>
              <a:ext cx="17256" cy="57214"/>
            </a:xfrm>
            <a:custGeom>
              <a:avLst/>
              <a:gdLst/>
              <a:ahLst/>
              <a:cxnLst/>
              <a:rect l="l" t="t" r="r" b="b"/>
              <a:pathLst>
                <a:path w="659" h="2185" extrusionOk="0">
                  <a:moveTo>
                    <a:pt x="0" y="0"/>
                  </a:moveTo>
                  <a:lnTo>
                    <a:pt x="0" y="1965"/>
                  </a:lnTo>
                  <a:cubicBezTo>
                    <a:pt x="0" y="2089"/>
                    <a:pt x="95" y="2185"/>
                    <a:pt x="219" y="2185"/>
                  </a:cubicBezTo>
                  <a:lnTo>
                    <a:pt x="439" y="2185"/>
                  </a:lnTo>
                  <a:cubicBezTo>
                    <a:pt x="553" y="2185"/>
                    <a:pt x="649" y="2089"/>
                    <a:pt x="658" y="197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6324;p66">
              <a:extLst>
                <a:ext uri="{FF2B5EF4-FFF2-40B4-BE49-F238E27FC236}">
                  <a16:creationId xmlns:a16="http://schemas.microsoft.com/office/drawing/2014/main" id="{E6298625-1482-3D40-A7E8-26A03A9770D9}"/>
                </a:ext>
              </a:extLst>
            </p:cNvPr>
            <p:cNvSpPr/>
            <p:nvPr/>
          </p:nvSpPr>
          <p:spPr>
            <a:xfrm>
              <a:off x="4899689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239" y="1"/>
                  </a:moveTo>
                  <a:cubicBezTo>
                    <a:pt x="134" y="115"/>
                    <a:pt x="58" y="239"/>
                    <a:pt x="1" y="373"/>
                  </a:cubicBezTo>
                  <a:lnTo>
                    <a:pt x="1193" y="1394"/>
                  </a:lnTo>
                  <a:cubicBezTo>
                    <a:pt x="1336" y="1518"/>
                    <a:pt x="1422" y="1699"/>
                    <a:pt x="1422" y="1890"/>
                  </a:cubicBezTo>
                  <a:lnTo>
                    <a:pt x="1422" y="3445"/>
                  </a:lnTo>
                  <a:lnTo>
                    <a:pt x="1871" y="3445"/>
                  </a:lnTo>
                  <a:lnTo>
                    <a:pt x="1871" y="1899"/>
                  </a:lnTo>
                  <a:cubicBezTo>
                    <a:pt x="1871" y="1575"/>
                    <a:pt x="1727" y="1270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6325;p66">
              <a:extLst>
                <a:ext uri="{FF2B5EF4-FFF2-40B4-BE49-F238E27FC236}">
                  <a16:creationId xmlns:a16="http://schemas.microsoft.com/office/drawing/2014/main" id="{7C3C495A-F0F4-2848-B44D-263C6E779C67}"/>
                </a:ext>
              </a:extLst>
            </p:cNvPr>
            <p:cNvSpPr/>
            <p:nvPr/>
          </p:nvSpPr>
          <p:spPr>
            <a:xfrm>
              <a:off x="5108777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1632" y="1"/>
                  </a:moveTo>
                  <a:lnTo>
                    <a:pt x="382" y="1060"/>
                  </a:lnTo>
                  <a:cubicBezTo>
                    <a:pt x="134" y="1270"/>
                    <a:pt x="1" y="1575"/>
                    <a:pt x="1" y="1899"/>
                  </a:cubicBezTo>
                  <a:lnTo>
                    <a:pt x="1" y="3445"/>
                  </a:lnTo>
                  <a:lnTo>
                    <a:pt x="440" y="3445"/>
                  </a:lnTo>
                  <a:lnTo>
                    <a:pt x="440" y="1890"/>
                  </a:lnTo>
                  <a:cubicBezTo>
                    <a:pt x="440" y="1699"/>
                    <a:pt x="525" y="1518"/>
                    <a:pt x="678" y="1394"/>
                  </a:cubicBezTo>
                  <a:lnTo>
                    <a:pt x="1871" y="373"/>
                  </a:lnTo>
                  <a:cubicBezTo>
                    <a:pt x="1813" y="239"/>
                    <a:pt x="1727" y="115"/>
                    <a:pt x="163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6326;p66">
              <a:extLst>
                <a:ext uri="{FF2B5EF4-FFF2-40B4-BE49-F238E27FC236}">
                  <a16:creationId xmlns:a16="http://schemas.microsoft.com/office/drawing/2014/main" id="{23AED00D-A7E1-1246-8D61-A4B915AFF342}"/>
                </a:ext>
              </a:extLst>
            </p:cNvPr>
            <p:cNvSpPr/>
            <p:nvPr/>
          </p:nvSpPr>
          <p:spPr>
            <a:xfrm>
              <a:off x="5020114" y="1789043"/>
              <a:ext cx="17256" cy="17989"/>
            </a:xfrm>
            <a:custGeom>
              <a:avLst/>
              <a:gdLst/>
              <a:ahLst/>
              <a:cxnLst/>
              <a:rect l="l" t="t" r="r" b="b"/>
              <a:pathLst>
                <a:path w="659" h="687" extrusionOk="0">
                  <a:moveTo>
                    <a:pt x="0" y="0"/>
                  </a:moveTo>
                  <a:lnTo>
                    <a:pt x="0" y="687"/>
                  </a:lnTo>
                  <a:lnTo>
                    <a:pt x="324" y="611"/>
                  </a:lnTo>
                  <a:lnTo>
                    <a:pt x="658" y="68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6327;p66">
              <a:extLst>
                <a:ext uri="{FF2B5EF4-FFF2-40B4-BE49-F238E27FC236}">
                  <a16:creationId xmlns:a16="http://schemas.microsoft.com/office/drawing/2014/main" id="{6B117F22-634A-9848-8840-6B4BD069CCF1}"/>
                </a:ext>
              </a:extLst>
            </p:cNvPr>
            <p:cNvSpPr/>
            <p:nvPr/>
          </p:nvSpPr>
          <p:spPr>
            <a:xfrm>
              <a:off x="4963895" y="17203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4" y="1"/>
                  </a:moveTo>
                  <a:lnTo>
                    <a:pt x="344" y="287"/>
                  </a:lnTo>
                  <a:cubicBezTo>
                    <a:pt x="172" y="344"/>
                    <a:pt x="58" y="497"/>
                    <a:pt x="48" y="678"/>
                  </a:cubicBezTo>
                  <a:cubicBezTo>
                    <a:pt x="1" y="1317"/>
                    <a:pt x="115" y="1956"/>
                    <a:pt x="353" y="2548"/>
                  </a:cubicBezTo>
                  <a:cubicBezTo>
                    <a:pt x="496" y="2873"/>
                    <a:pt x="817" y="3080"/>
                    <a:pt x="1163" y="3080"/>
                  </a:cubicBezTo>
                  <a:cubicBezTo>
                    <a:pt x="1233" y="3080"/>
                    <a:pt x="1304" y="3071"/>
                    <a:pt x="1374" y="3053"/>
                  </a:cubicBezTo>
                  <a:lnTo>
                    <a:pt x="2471" y="2786"/>
                  </a:lnTo>
                  <a:lnTo>
                    <a:pt x="3578" y="3053"/>
                  </a:lnTo>
                  <a:cubicBezTo>
                    <a:pt x="3649" y="3071"/>
                    <a:pt x="3720" y="3080"/>
                    <a:pt x="3790" y="3080"/>
                  </a:cubicBezTo>
                  <a:cubicBezTo>
                    <a:pt x="4135" y="3080"/>
                    <a:pt x="4456" y="2873"/>
                    <a:pt x="4599" y="2548"/>
                  </a:cubicBezTo>
                  <a:cubicBezTo>
                    <a:pt x="4837" y="1956"/>
                    <a:pt x="4942" y="1317"/>
                    <a:pt x="4904" y="678"/>
                  </a:cubicBezTo>
                  <a:cubicBezTo>
                    <a:pt x="4895" y="497"/>
                    <a:pt x="4780" y="344"/>
                    <a:pt x="4608" y="287"/>
                  </a:cubicBezTo>
                  <a:lnTo>
                    <a:pt x="3788" y="1"/>
                  </a:lnTo>
                  <a:lnTo>
                    <a:pt x="3788" y="659"/>
                  </a:lnTo>
                  <a:cubicBezTo>
                    <a:pt x="3788" y="1384"/>
                    <a:pt x="3206" y="1966"/>
                    <a:pt x="2481" y="1966"/>
                  </a:cubicBezTo>
                  <a:cubicBezTo>
                    <a:pt x="1756" y="1966"/>
                    <a:pt x="1164" y="1384"/>
                    <a:pt x="1164" y="659"/>
                  </a:cubicBezTo>
                  <a:lnTo>
                    <a:pt x="11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6328;p66">
              <a:extLst>
                <a:ext uri="{FF2B5EF4-FFF2-40B4-BE49-F238E27FC236}">
                  <a16:creationId xmlns:a16="http://schemas.microsoft.com/office/drawing/2014/main" id="{2997AB76-04A7-E74F-97B4-F00838821ADA}"/>
                </a:ext>
              </a:extLst>
            </p:cNvPr>
            <p:cNvSpPr/>
            <p:nvPr/>
          </p:nvSpPr>
          <p:spPr>
            <a:xfrm>
              <a:off x="5063058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6329;p66">
              <a:extLst>
                <a:ext uri="{FF2B5EF4-FFF2-40B4-BE49-F238E27FC236}">
                  <a16:creationId xmlns:a16="http://schemas.microsoft.com/office/drawing/2014/main" id="{DE19F795-15CB-9848-B793-DE7F675ACA5B}"/>
                </a:ext>
              </a:extLst>
            </p:cNvPr>
            <p:cNvSpPr/>
            <p:nvPr/>
          </p:nvSpPr>
          <p:spPr>
            <a:xfrm>
              <a:off x="4994374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6330;p66">
              <a:extLst>
                <a:ext uri="{FF2B5EF4-FFF2-40B4-BE49-F238E27FC236}">
                  <a16:creationId xmlns:a16="http://schemas.microsoft.com/office/drawing/2014/main" id="{C8C3D4EA-E4CC-6E4C-A3BA-3CCF1ADD908E}"/>
                </a:ext>
              </a:extLst>
            </p:cNvPr>
            <p:cNvSpPr/>
            <p:nvPr/>
          </p:nvSpPr>
          <p:spPr>
            <a:xfrm>
              <a:off x="4982879" y="1720334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3063" y="1"/>
                  </a:moveTo>
                  <a:lnTo>
                    <a:pt x="3063" y="659"/>
                  </a:lnTo>
                  <a:cubicBezTo>
                    <a:pt x="3063" y="1384"/>
                    <a:pt x="2471" y="1966"/>
                    <a:pt x="1746" y="1966"/>
                  </a:cubicBezTo>
                  <a:cubicBezTo>
                    <a:pt x="1021" y="1966"/>
                    <a:pt x="439" y="1384"/>
                    <a:pt x="439" y="659"/>
                  </a:cubicBezTo>
                  <a:lnTo>
                    <a:pt x="439" y="10"/>
                  </a:ln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5"/>
                    <a:pt x="1746" y="2405"/>
                  </a:cubicBezTo>
                  <a:cubicBezTo>
                    <a:pt x="2710" y="2405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A231A9BD-CC6B-D24B-92ED-44485A20A831}"/>
              </a:ext>
            </a:extLst>
          </p:cNvPr>
          <p:cNvSpPr txBox="1"/>
          <p:nvPr/>
        </p:nvSpPr>
        <p:spPr>
          <a:xfrm>
            <a:off x="3587043" y="4066648"/>
            <a:ext cx="483695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b="1" dirty="0">
                <a:solidFill>
                  <a:schemeClr val="accent2"/>
                </a:solidFill>
              </a:rPr>
              <a:t>Testosterone </a:t>
            </a:r>
          </a:p>
          <a:p>
            <a:pPr algn="l"/>
            <a:r>
              <a:rPr lang="en-US" b="1" dirty="0">
                <a:solidFill>
                  <a:schemeClr val="accent2"/>
                </a:solidFill>
              </a:rPr>
              <a:t>   (</a:t>
            </a:r>
            <a:r>
              <a:rPr lang="en-US" b="1" dirty="0" err="1">
                <a:solidFill>
                  <a:schemeClr val="accent2"/>
                </a:solidFill>
              </a:rPr>
              <a:t>nmol</a:t>
            </a:r>
            <a:r>
              <a:rPr lang="en-US" b="1" dirty="0">
                <a:solidFill>
                  <a:schemeClr val="accent2"/>
                </a:solidFill>
              </a:rPr>
              <a:t>/L)</a:t>
            </a:r>
          </a:p>
          <a:p>
            <a:pPr algn="l"/>
            <a:r>
              <a:rPr lang="en-US" b="1" dirty="0">
                <a:solidFill>
                  <a:schemeClr val="accent2"/>
                </a:solidFill>
              </a:rPr>
              <a:t>       </a:t>
            </a:r>
          </a:p>
          <a:p>
            <a:pPr algn="l"/>
            <a:r>
              <a:rPr lang="en-US" b="1" dirty="0">
                <a:solidFill>
                  <a:schemeClr val="accent2"/>
                </a:solidFill>
              </a:rPr>
              <a:t>      </a:t>
            </a:r>
            <a:r>
              <a:rPr lang="en-US" b="1" dirty="0">
                <a:solidFill>
                  <a:srgbClr val="FF0000"/>
                </a:solidFill>
              </a:rPr>
              <a:t>12.0</a:t>
            </a:r>
            <a:r>
              <a:rPr lang="en-US" b="1" dirty="0">
                <a:solidFill>
                  <a:schemeClr val="accent2"/>
                </a:solidFill>
              </a:rPr>
              <a:t>                      &lt;0.4           2.6            </a:t>
            </a:r>
            <a:r>
              <a:rPr lang="en-US" b="1" dirty="0">
                <a:solidFill>
                  <a:srgbClr val="FF0000"/>
                </a:solidFill>
              </a:rPr>
              <a:t>11.9</a:t>
            </a:r>
            <a:r>
              <a:rPr lang="en-US" b="1" dirty="0">
                <a:solidFill>
                  <a:schemeClr val="accent2"/>
                </a:solidFill>
              </a:rPr>
              <a:t>    </a:t>
            </a:r>
          </a:p>
        </p:txBody>
      </p:sp>
      <p:sp>
        <p:nvSpPr>
          <p:cNvPr id="4" name="Google Shape;448;p30">
            <a:extLst>
              <a:ext uri="{FF2B5EF4-FFF2-40B4-BE49-F238E27FC236}">
                <a16:creationId xmlns:a16="http://schemas.microsoft.com/office/drawing/2014/main" id="{E2AE0C13-F599-F547-8359-E5F1789AF587}"/>
              </a:ext>
            </a:extLst>
          </p:cNvPr>
          <p:cNvSpPr txBox="1">
            <a:spLocks/>
          </p:cNvSpPr>
          <p:nvPr/>
        </p:nvSpPr>
        <p:spPr>
          <a:xfrm>
            <a:off x="6749436" y="1964504"/>
            <a:ext cx="1251300" cy="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Roboto"/>
              <a:buChar char="●"/>
              <a:defRPr sz="16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○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■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>
              <a:spcAft>
                <a:spcPts val="1600"/>
              </a:spcAft>
              <a:buFont typeface="Roboto"/>
              <a:buNone/>
            </a:pPr>
            <a:r>
              <a:rPr lang="en-US" b="1" dirty="0">
                <a:solidFill>
                  <a:srgbClr val="FFFFFF"/>
                </a:solidFill>
              </a:rPr>
              <a:t>2021</a:t>
            </a:r>
          </a:p>
        </p:txBody>
      </p:sp>
      <p:sp>
        <p:nvSpPr>
          <p:cNvPr id="5" name="Google Shape;445;p30">
            <a:extLst>
              <a:ext uri="{FF2B5EF4-FFF2-40B4-BE49-F238E27FC236}">
                <a16:creationId xmlns:a16="http://schemas.microsoft.com/office/drawing/2014/main" id="{22BA42C4-73E7-904F-8E1D-0C5521EC350C}"/>
              </a:ext>
            </a:extLst>
          </p:cNvPr>
          <p:cNvSpPr txBox="1"/>
          <p:nvPr/>
        </p:nvSpPr>
        <p:spPr>
          <a:xfrm>
            <a:off x="6594445" y="2561981"/>
            <a:ext cx="1207200" cy="106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Recurrence </a:t>
            </a:r>
            <a:r>
              <a:rPr lang="en-US" dirty="0" err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virilising</a:t>
            </a: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 symptoms</a:t>
            </a: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PET negative</a:t>
            </a:r>
            <a:endParaRPr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143915852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7A63BB7-D5F3-6D4F-BC91-371862FD01B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399799" y="1439706"/>
            <a:ext cx="6356969" cy="2640000"/>
          </a:xfrm>
        </p:spPr>
        <p:txBody>
          <a:bodyPr/>
          <a:lstStyle/>
          <a:p>
            <a:r>
              <a:rPr lang="en-US" dirty="0"/>
              <a:t>Widespread peritoneal scale</a:t>
            </a:r>
          </a:p>
          <a:p>
            <a:r>
              <a:rPr lang="en-US" dirty="0"/>
              <a:t>Bx-confirmed recurrence steroid cell </a:t>
            </a:r>
            <a:r>
              <a:rPr lang="en-US" dirty="0" err="1"/>
              <a:t>tumour</a:t>
            </a:r>
            <a:r>
              <a:rPr lang="en-US" dirty="0"/>
              <a:t> (no mitosis or other features of malignancy); pleural fluid also positive</a:t>
            </a:r>
          </a:p>
          <a:p>
            <a:endParaRPr lang="en-US" dirty="0"/>
          </a:p>
          <a:p>
            <a:r>
              <a:rPr lang="en-US" dirty="0"/>
              <a:t>MDT at RHW</a:t>
            </a:r>
          </a:p>
          <a:p>
            <a:pPr lvl="1"/>
            <a:r>
              <a:rPr lang="en-US" dirty="0"/>
              <a:t>“Best served by </a:t>
            </a:r>
            <a:r>
              <a:rPr lang="en-US" dirty="0" err="1"/>
              <a:t>peritonectomy</a:t>
            </a:r>
            <a:r>
              <a:rPr lang="en-US" dirty="0"/>
              <a:t>”</a:t>
            </a:r>
          </a:p>
          <a:p>
            <a:pPr lvl="1"/>
            <a:r>
              <a:rPr lang="en-US" dirty="0"/>
              <a:t>“Fairly morbid procedure”</a:t>
            </a:r>
          </a:p>
          <a:p>
            <a:pPr lvl="1"/>
            <a:r>
              <a:rPr lang="en-US" dirty="0"/>
              <a:t>“Will not be curative”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C6EE1F4-3F7B-3F40-A0A2-18F0A17626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August 2021: Diagnostic Laparoscopy</a:t>
            </a:r>
          </a:p>
        </p:txBody>
      </p:sp>
    </p:spTree>
    <p:extLst>
      <p:ext uri="{BB962C8B-B14F-4D97-AF65-F5344CB8AC3E}">
        <p14:creationId xmlns:p14="http://schemas.microsoft.com/office/powerpoint/2010/main" val="173465464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6FFFCB50-CF99-9E41-A5C6-6F790183FBE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74341" y="845461"/>
            <a:ext cx="7395317" cy="3792734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1BADBA9B-4E22-9748-9C04-27689564F083}"/>
              </a:ext>
            </a:extLst>
          </p:cNvPr>
          <p:cNvSpPr/>
          <p:nvPr/>
        </p:nvSpPr>
        <p:spPr>
          <a:xfrm flipV="1">
            <a:off x="2516392" y="998876"/>
            <a:ext cx="4646981" cy="46910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AU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097A14A-B715-CC4D-939A-B4B4B0F93771}"/>
                  </a:ext>
                </a:extLst>
              </p14:cNvPr>
              <p14:cNvContentPartPr/>
              <p14:nvPr/>
            </p14:nvContentPartPr>
            <p14:xfrm>
              <a:off x="1126810" y="4179712"/>
              <a:ext cx="1655640" cy="127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097A14A-B715-CC4D-939A-B4B4B0F9377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1690" y="4164592"/>
                <a:ext cx="1686240" cy="15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4426872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7A63BB7-D5F3-6D4F-BC91-371862FD01B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399799" y="1439706"/>
            <a:ext cx="6356969" cy="2640000"/>
          </a:xfrm>
        </p:spPr>
        <p:txBody>
          <a:bodyPr/>
          <a:lstStyle/>
          <a:p>
            <a:r>
              <a:rPr lang="en-US" dirty="0"/>
              <a:t>Medical Oncology</a:t>
            </a:r>
          </a:p>
          <a:p>
            <a:pPr lvl="1"/>
            <a:r>
              <a:rPr lang="en-US" dirty="0"/>
              <a:t>Referral to Australian Rare Cancer Portal</a:t>
            </a:r>
          </a:p>
          <a:p>
            <a:pPr lvl="1"/>
            <a:r>
              <a:rPr lang="en-US" dirty="0"/>
              <a:t>Case reports of hormonal and chemotherapy</a:t>
            </a:r>
          </a:p>
          <a:p>
            <a:pPr lvl="1"/>
            <a:r>
              <a:rPr lang="en-US" dirty="0"/>
              <a:t>Reluctant for chemo currently: mild symptoms, no radiologically measurable disease, reduction in QoL</a:t>
            </a:r>
          </a:p>
          <a:p>
            <a:pPr lvl="1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C6EE1F4-3F7B-3F40-A0A2-18F0A17626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August 2021: Diagnostic Laparoscopy</a:t>
            </a:r>
          </a:p>
        </p:txBody>
      </p:sp>
    </p:spTree>
    <p:extLst>
      <p:ext uri="{BB962C8B-B14F-4D97-AF65-F5344CB8AC3E}">
        <p14:creationId xmlns:p14="http://schemas.microsoft.com/office/powerpoint/2010/main" val="379265287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7A63BB7-D5F3-6D4F-BC91-371862FD01B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399799" y="1439706"/>
            <a:ext cx="6356969" cy="2640000"/>
          </a:xfrm>
        </p:spPr>
        <p:txBody>
          <a:bodyPr/>
          <a:lstStyle/>
          <a:p>
            <a:r>
              <a:rPr lang="en-US" dirty="0"/>
              <a:t>Endocrinology</a:t>
            </a:r>
          </a:p>
          <a:p>
            <a:pPr lvl="1"/>
            <a:r>
              <a:rPr lang="en-US" dirty="0"/>
              <a:t>Some positive case reports of success from GnRH inhibitors</a:t>
            </a:r>
          </a:p>
          <a:p>
            <a:pPr lvl="1"/>
            <a:r>
              <a:rPr lang="en-US" dirty="0"/>
              <a:t>Expert input sought</a:t>
            </a:r>
          </a:p>
          <a:p>
            <a:pPr lvl="1"/>
            <a:r>
              <a:rPr lang="en-US" dirty="0"/>
              <a:t>Given documented partial responses to treatment and relative lack of side-effects, hormonal treatment reasonable in the first instance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C6EE1F4-3F7B-3F40-A0A2-18F0A17626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August 2021: Diagnostic Laparoscopy</a:t>
            </a:r>
          </a:p>
        </p:txBody>
      </p:sp>
    </p:spTree>
    <p:extLst>
      <p:ext uri="{BB962C8B-B14F-4D97-AF65-F5344CB8AC3E}">
        <p14:creationId xmlns:p14="http://schemas.microsoft.com/office/powerpoint/2010/main" val="30449390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p30"/>
          <p:cNvSpPr/>
          <p:nvPr/>
        </p:nvSpPr>
        <p:spPr>
          <a:xfrm>
            <a:off x="1030675" y="1343165"/>
            <a:ext cx="1899300" cy="2946300"/>
          </a:xfrm>
          <a:prstGeom prst="rect">
            <a:avLst/>
          </a:prstGeom>
          <a:noFill/>
          <a:ln w="28575" cap="flat" cmpd="sng">
            <a:solidFill>
              <a:srgbClr val="A8BBB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aphicFrame>
        <p:nvGraphicFramePr>
          <p:cNvPr id="412" name="Google Shape;412;p30"/>
          <p:cNvGraphicFramePr/>
          <p:nvPr>
            <p:extLst>
              <p:ext uri="{D42A27DB-BD31-4B8C-83A1-F6EECF244321}">
                <p14:modId xmlns:p14="http://schemas.microsoft.com/office/powerpoint/2010/main" val="1275139883"/>
              </p:ext>
            </p:extLst>
          </p:nvPr>
        </p:nvGraphicFramePr>
        <p:xfrm>
          <a:off x="1030675" y="1898240"/>
          <a:ext cx="1899300" cy="2391200"/>
        </p:xfrm>
        <a:graphic>
          <a:graphicData uri="http://schemas.openxmlformats.org/drawingml/2006/table">
            <a:tbl>
              <a:tblPr>
                <a:noFill/>
                <a:tableStyleId>{47702EBE-CE10-4E44-87D8-9743E64A4918}</a:tableStyleId>
              </a:tblPr>
              <a:tblGrid>
                <a:gridCol w="1899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Age: </a:t>
                      </a:r>
                      <a:r>
                        <a:rPr lang="en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7</a:t>
                      </a:r>
                      <a:r>
                        <a:rPr lang="en-US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0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accen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Gender: </a:t>
                      </a:r>
                      <a:r>
                        <a:rPr lang="en-US" dirty="0">
                          <a:solidFill>
                            <a:schemeClr val="accen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Female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bg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PMHx: </a:t>
                      </a:r>
                      <a:r>
                        <a:rPr lang="en-US" b="0" dirty="0">
                          <a:solidFill>
                            <a:schemeClr val="bg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Hypertension</a:t>
                      </a:r>
                      <a:endParaRPr b="1" dirty="0">
                        <a:solidFill>
                          <a:schemeClr val="bg1"/>
                        </a:solidFill>
                        <a:latin typeface="Roboto" panose="02000000000000000000" pitchFamily="2" charset="0"/>
                        <a:ea typeface="Roboto" panose="02000000000000000000" pitchFamily="2" charset="0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59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accent1"/>
                          </a:solidFill>
                          <a:latin typeface="Roboto"/>
                          <a:sym typeface="Roboto"/>
                        </a:rPr>
                        <a:t>Fam Hx: </a:t>
                      </a:r>
                      <a:r>
                        <a:rPr lang="en-US" b="0" dirty="0">
                          <a:solidFill>
                            <a:schemeClr val="accent1"/>
                          </a:solidFill>
                          <a:latin typeface="Roboto"/>
                          <a:sym typeface="Roboto"/>
                        </a:rPr>
                        <a:t>Graves’ disease, malignancy</a:t>
                      </a:r>
                      <a:endParaRPr lang="en-US"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413" name="Google Shape;413;p30"/>
          <p:cNvGrpSpPr/>
          <p:nvPr/>
        </p:nvGrpSpPr>
        <p:grpSpPr>
          <a:xfrm>
            <a:off x="3520269" y="1907439"/>
            <a:ext cx="4593037" cy="572676"/>
            <a:chOff x="3462750" y="2438725"/>
            <a:chExt cx="4593038" cy="518400"/>
          </a:xfrm>
        </p:grpSpPr>
        <p:grpSp>
          <p:nvGrpSpPr>
            <p:cNvPr id="414" name="Google Shape;414;p30"/>
            <p:cNvGrpSpPr/>
            <p:nvPr/>
          </p:nvGrpSpPr>
          <p:grpSpPr>
            <a:xfrm>
              <a:off x="6423925" y="2438725"/>
              <a:ext cx="1631863" cy="518250"/>
              <a:chOff x="3005563" y="2438725"/>
              <a:chExt cx="1631863" cy="518250"/>
            </a:xfrm>
          </p:grpSpPr>
          <p:sp>
            <p:nvSpPr>
              <p:cNvPr id="415" name="Google Shape;415;p30"/>
              <p:cNvSpPr/>
              <p:nvPr/>
            </p:nvSpPr>
            <p:spPr>
              <a:xfrm rot="-5400000">
                <a:off x="4053100" y="2372650"/>
                <a:ext cx="517950" cy="650700"/>
              </a:xfrm>
              <a:prstGeom prst="flowChartOffpageConnector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16;p30"/>
              <p:cNvSpPr/>
              <p:nvPr/>
            </p:nvSpPr>
            <p:spPr>
              <a:xfrm>
                <a:off x="3005563" y="2438725"/>
                <a:ext cx="1083000" cy="5181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" name="Google Shape;417;p30"/>
            <p:cNvGrpSpPr/>
            <p:nvPr/>
          </p:nvGrpSpPr>
          <p:grpSpPr>
            <a:xfrm>
              <a:off x="4943350" y="2439025"/>
              <a:ext cx="1631856" cy="518075"/>
              <a:chOff x="3005569" y="2439025"/>
              <a:chExt cx="1631856" cy="518075"/>
            </a:xfrm>
          </p:grpSpPr>
          <p:sp>
            <p:nvSpPr>
              <p:cNvPr id="418" name="Google Shape;418;p30"/>
              <p:cNvSpPr/>
              <p:nvPr/>
            </p:nvSpPr>
            <p:spPr>
              <a:xfrm rot="-5400000">
                <a:off x="4053100" y="2372650"/>
                <a:ext cx="517950" cy="650700"/>
              </a:xfrm>
              <a:prstGeom prst="flowChartOffpageConnector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30"/>
              <p:cNvSpPr/>
              <p:nvPr/>
            </p:nvSpPr>
            <p:spPr>
              <a:xfrm>
                <a:off x="3005569" y="2439300"/>
                <a:ext cx="1083000" cy="5178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420" name="Google Shape;420;p30"/>
            <p:cNvGrpSpPr/>
            <p:nvPr/>
          </p:nvGrpSpPr>
          <p:grpSpPr>
            <a:xfrm>
              <a:off x="3462750" y="2439025"/>
              <a:ext cx="1631875" cy="518100"/>
              <a:chOff x="3005550" y="2439025"/>
              <a:chExt cx="1631875" cy="518100"/>
            </a:xfrm>
          </p:grpSpPr>
          <p:sp>
            <p:nvSpPr>
              <p:cNvPr id="421" name="Google Shape;421;p30"/>
              <p:cNvSpPr/>
              <p:nvPr/>
            </p:nvSpPr>
            <p:spPr>
              <a:xfrm rot="-5400000">
                <a:off x="4053100" y="2372650"/>
                <a:ext cx="517950" cy="650700"/>
              </a:xfrm>
              <a:prstGeom prst="flowChartOffpageConnector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30"/>
              <p:cNvSpPr/>
              <p:nvPr/>
            </p:nvSpPr>
            <p:spPr>
              <a:xfrm>
                <a:off x="3005550" y="2439025"/>
                <a:ext cx="1083000" cy="5181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24" name="Google Shape;424;p30"/>
          <p:cNvSpPr/>
          <p:nvPr/>
        </p:nvSpPr>
        <p:spPr>
          <a:xfrm>
            <a:off x="1584485" y="944465"/>
            <a:ext cx="791700" cy="791700"/>
          </a:xfrm>
          <a:prstGeom prst="ellipse">
            <a:avLst/>
          </a:prstGeom>
          <a:solidFill>
            <a:srgbClr val="FFFFFF"/>
          </a:solidFill>
          <a:ln w="28575" cap="flat" cmpd="sng">
            <a:solidFill>
              <a:srgbClr val="A8BBB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" name="Google Shape;425;p30"/>
          <p:cNvSpPr/>
          <p:nvPr/>
        </p:nvSpPr>
        <p:spPr>
          <a:xfrm>
            <a:off x="1660685" y="1020665"/>
            <a:ext cx="639300" cy="639300"/>
          </a:xfrm>
          <a:prstGeom prst="ellipse">
            <a:avLst/>
          </a:prstGeom>
          <a:solidFill>
            <a:srgbClr val="EB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" name="Google Shape;444;p30"/>
          <p:cNvSpPr txBox="1"/>
          <p:nvPr/>
        </p:nvSpPr>
        <p:spPr>
          <a:xfrm>
            <a:off x="3696000" y="2553303"/>
            <a:ext cx="1345500" cy="106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dirty="0" err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Virilising</a:t>
            </a: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 symptoms</a:t>
            </a:r>
            <a:endParaRPr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47" name="Google Shape;447;p30"/>
          <p:cNvSpPr txBox="1">
            <a:spLocks noGrp="1"/>
          </p:cNvSpPr>
          <p:nvPr>
            <p:ph type="body" idx="4294967295"/>
          </p:nvPr>
        </p:nvSpPr>
        <p:spPr>
          <a:xfrm>
            <a:off x="3696001" y="1979682"/>
            <a:ext cx="1035900" cy="3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 dirty="0"/>
              <a:t>20</a:t>
            </a:r>
            <a:r>
              <a:rPr lang="en-US" b="1" dirty="0"/>
              <a:t>17</a:t>
            </a:r>
            <a:endParaRPr b="1" dirty="0"/>
          </a:p>
        </p:txBody>
      </p:sp>
      <p:sp>
        <p:nvSpPr>
          <p:cNvPr id="450" name="Google Shape;450;p30"/>
          <p:cNvSpPr txBox="1">
            <a:spLocks noGrp="1"/>
          </p:cNvSpPr>
          <p:nvPr>
            <p:ph type="title" idx="4294967295"/>
          </p:nvPr>
        </p:nvSpPr>
        <p:spPr>
          <a:xfrm>
            <a:off x="719999" y="538896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Case 1</a:t>
            </a:r>
            <a:endParaRPr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4">
                <a:extLst>
                  <a:ext uri="{FF2B5EF4-FFF2-40B4-BE49-F238E27FC236}">
                    <a16:creationId xmlns:a16="http://schemas.microsoft.com/office/drawing/2014/main" id="{30614CED-0551-FA4C-BF88-FE8799C05123}"/>
                  </a:ext>
                </a:extLst>
              </p14:cNvPr>
              <p14:cNvContentPartPr/>
              <p14:nvPr/>
            </p14:nvContentPartPr>
            <p14:xfrm>
              <a:off x="3089346" y="501008"/>
              <a:ext cx="243000" cy="599400"/>
            </p14:xfrm>
          </p:contentPart>
        </mc:Choice>
        <mc:Fallback xmlns="">
          <p:pic>
            <p:nvPicPr>
              <p:cNvPr id="4" name="Ink 4">
                <a:extLst>
                  <a:ext uri="{FF2B5EF4-FFF2-40B4-BE49-F238E27FC236}">
                    <a16:creationId xmlns:a16="http://schemas.microsoft.com/office/drawing/2014/main" id="{30614CED-0551-FA4C-BF88-FE8799C05123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073866" y="485537"/>
                <a:ext cx="273600" cy="629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1" name="Ink 21">
                <a:extLst>
                  <a:ext uri="{FF2B5EF4-FFF2-40B4-BE49-F238E27FC236}">
                    <a16:creationId xmlns:a16="http://schemas.microsoft.com/office/drawing/2014/main" id="{D10F0B42-2CDB-FD48-A5D8-801FD9F8C9BE}"/>
                  </a:ext>
                </a:extLst>
              </p14:cNvPr>
              <p14:cNvContentPartPr/>
              <p14:nvPr/>
            </p14:nvContentPartPr>
            <p14:xfrm>
              <a:off x="3460146" y="251168"/>
              <a:ext cx="1977120" cy="1440720"/>
            </p14:xfrm>
          </p:contentPart>
        </mc:Choice>
        <mc:Fallback xmlns="">
          <p:pic>
            <p:nvPicPr>
              <p:cNvPr id="21" name="Ink 21">
                <a:extLst>
                  <a:ext uri="{FF2B5EF4-FFF2-40B4-BE49-F238E27FC236}">
                    <a16:creationId xmlns:a16="http://schemas.microsoft.com/office/drawing/2014/main" id="{D10F0B42-2CDB-FD48-A5D8-801FD9F8C9BE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445023" y="236048"/>
                <a:ext cx="2007726" cy="1471320"/>
              </a:xfrm>
              <a:prstGeom prst="rect">
                <a:avLst/>
              </a:prstGeom>
            </p:spPr>
          </p:pic>
        </mc:Fallback>
      </mc:AlternateContent>
      <p:grpSp>
        <p:nvGrpSpPr>
          <p:cNvPr id="2" name="Google Shape;16309;p66">
            <a:extLst>
              <a:ext uri="{FF2B5EF4-FFF2-40B4-BE49-F238E27FC236}">
                <a16:creationId xmlns:a16="http://schemas.microsoft.com/office/drawing/2014/main" id="{CD69EF71-7CA4-344D-80BB-9BA969A708FA}"/>
              </a:ext>
            </a:extLst>
          </p:cNvPr>
          <p:cNvGrpSpPr/>
          <p:nvPr/>
        </p:nvGrpSpPr>
        <p:grpSpPr>
          <a:xfrm>
            <a:off x="1848666" y="1162938"/>
            <a:ext cx="263317" cy="354754"/>
            <a:chOff x="4896940" y="1502999"/>
            <a:chExt cx="263317" cy="354754"/>
          </a:xfrm>
        </p:grpSpPr>
        <p:sp>
          <p:nvSpPr>
            <p:cNvPr id="63" name="Google Shape;16310;p66">
              <a:extLst>
                <a:ext uri="{FF2B5EF4-FFF2-40B4-BE49-F238E27FC236}">
                  <a16:creationId xmlns:a16="http://schemas.microsoft.com/office/drawing/2014/main" id="{1EEE628B-6860-BB40-A6D6-C8A8158E5DF7}"/>
                </a:ext>
              </a:extLst>
            </p:cNvPr>
            <p:cNvSpPr/>
            <p:nvPr/>
          </p:nvSpPr>
          <p:spPr>
            <a:xfrm>
              <a:off x="4904193" y="1594384"/>
              <a:ext cx="113433" cy="103221"/>
            </a:xfrm>
            <a:custGeom>
              <a:avLst/>
              <a:gdLst/>
              <a:ahLst/>
              <a:cxnLst/>
              <a:rect l="l" t="t" r="r" b="b"/>
              <a:pathLst>
                <a:path w="4332" h="3942" extrusionOk="0">
                  <a:moveTo>
                    <a:pt x="1253" y="1"/>
                  </a:moveTo>
                  <a:cubicBezTo>
                    <a:pt x="1048" y="1"/>
                    <a:pt x="839" y="58"/>
                    <a:pt x="649" y="184"/>
                  </a:cubicBezTo>
                  <a:cubicBezTo>
                    <a:pt x="10" y="623"/>
                    <a:pt x="0" y="1567"/>
                    <a:pt x="649" y="2006"/>
                  </a:cubicBezTo>
                  <a:cubicBezTo>
                    <a:pt x="764" y="2092"/>
                    <a:pt x="830" y="2235"/>
                    <a:pt x="821" y="2378"/>
                  </a:cubicBezTo>
                  <a:cubicBezTo>
                    <a:pt x="821" y="2540"/>
                    <a:pt x="840" y="2693"/>
                    <a:pt x="888" y="2845"/>
                  </a:cubicBezTo>
                  <a:cubicBezTo>
                    <a:pt x="1099" y="3553"/>
                    <a:pt x="1724" y="3941"/>
                    <a:pt x="2357" y="3941"/>
                  </a:cubicBezTo>
                  <a:cubicBezTo>
                    <a:pt x="2808" y="3941"/>
                    <a:pt x="3264" y="3743"/>
                    <a:pt x="3578" y="3322"/>
                  </a:cubicBezTo>
                  <a:cubicBezTo>
                    <a:pt x="4332" y="2311"/>
                    <a:pt x="3607" y="880"/>
                    <a:pt x="2357" y="880"/>
                  </a:cubicBezTo>
                  <a:lnTo>
                    <a:pt x="2328" y="880"/>
                  </a:lnTo>
                  <a:cubicBezTo>
                    <a:pt x="2220" y="340"/>
                    <a:pt x="1749" y="1"/>
                    <a:pt x="12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6311;p66">
              <a:extLst>
                <a:ext uri="{FF2B5EF4-FFF2-40B4-BE49-F238E27FC236}">
                  <a16:creationId xmlns:a16="http://schemas.microsoft.com/office/drawing/2014/main" id="{AA36A699-B532-B34B-9F40-E3340C7FC668}"/>
                </a:ext>
              </a:extLst>
            </p:cNvPr>
            <p:cNvSpPr/>
            <p:nvPr/>
          </p:nvSpPr>
          <p:spPr>
            <a:xfrm>
              <a:off x="5039831" y="1594620"/>
              <a:ext cx="113198" cy="102907"/>
            </a:xfrm>
            <a:custGeom>
              <a:avLst/>
              <a:gdLst/>
              <a:ahLst/>
              <a:cxnLst/>
              <a:rect l="l" t="t" r="r" b="b"/>
              <a:pathLst>
                <a:path w="4323" h="3930" extrusionOk="0">
                  <a:moveTo>
                    <a:pt x="3071" y="1"/>
                  </a:moveTo>
                  <a:cubicBezTo>
                    <a:pt x="2577" y="1"/>
                    <a:pt x="2109" y="338"/>
                    <a:pt x="1995" y="871"/>
                  </a:cubicBezTo>
                  <a:lnTo>
                    <a:pt x="1985" y="871"/>
                  </a:lnTo>
                  <a:cubicBezTo>
                    <a:pt x="726" y="871"/>
                    <a:pt x="1" y="2302"/>
                    <a:pt x="754" y="3313"/>
                  </a:cubicBezTo>
                  <a:cubicBezTo>
                    <a:pt x="1067" y="3733"/>
                    <a:pt x="1521" y="3929"/>
                    <a:pt x="1971" y="3929"/>
                  </a:cubicBezTo>
                  <a:cubicBezTo>
                    <a:pt x="2606" y="3929"/>
                    <a:pt x="3233" y="3540"/>
                    <a:pt x="3445" y="2836"/>
                  </a:cubicBezTo>
                  <a:cubicBezTo>
                    <a:pt x="3492" y="2684"/>
                    <a:pt x="3511" y="2531"/>
                    <a:pt x="3511" y="2369"/>
                  </a:cubicBezTo>
                  <a:cubicBezTo>
                    <a:pt x="3502" y="2226"/>
                    <a:pt x="3569" y="2083"/>
                    <a:pt x="3683" y="1997"/>
                  </a:cubicBezTo>
                  <a:cubicBezTo>
                    <a:pt x="4322" y="1558"/>
                    <a:pt x="4322" y="614"/>
                    <a:pt x="3674" y="184"/>
                  </a:cubicBezTo>
                  <a:cubicBezTo>
                    <a:pt x="3484" y="59"/>
                    <a:pt x="3275" y="1"/>
                    <a:pt x="3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6312;p66">
              <a:extLst>
                <a:ext uri="{FF2B5EF4-FFF2-40B4-BE49-F238E27FC236}">
                  <a16:creationId xmlns:a16="http://schemas.microsoft.com/office/drawing/2014/main" id="{DB62F249-8058-5F47-9E0A-66FBB155F294}"/>
                </a:ext>
              </a:extLst>
            </p:cNvPr>
            <p:cNvSpPr/>
            <p:nvPr/>
          </p:nvSpPr>
          <p:spPr>
            <a:xfrm>
              <a:off x="4937160" y="1502999"/>
              <a:ext cx="183138" cy="123200"/>
            </a:xfrm>
            <a:custGeom>
              <a:avLst/>
              <a:gdLst/>
              <a:ahLst/>
              <a:cxnLst/>
              <a:rect l="l" t="t" r="r" b="b"/>
              <a:pathLst>
                <a:path w="6994" h="4705" extrusionOk="0">
                  <a:moveTo>
                    <a:pt x="349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704"/>
                  </a:lnTo>
                  <a:lnTo>
                    <a:pt x="6994" y="4704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49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6313;p66">
              <a:extLst>
                <a:ext uri="{FF2B5EF4-FFF2-40B4-BE49-F238E27FC236}">
                  <a16:creationId xmlns:a16="http://schemas.microsoft.com/office/drawing/2014/main" id="{B20DD628-0B8A-C24F-92E8-44EAE4F6FCC4}"/>
                </a:ext>
              </a:extLst>
            </p:cNvPr>
            <p:cNvSpPr/>
            <p:nvPr/>
          </p:nvSpPr>
          <p:spPr>
            <a:xfrm>
              <a:off x="4896940" y="1680376"/>
              <a:ext cx="263316" cy="177377"/>
            </a:xfrm>
            <a:custGeom>
              <a:avLst/>
              <a:gdLst/>
              <a:ahLst/>
              <a:cxnLst/>
              <a:rect l="l" t="t" r="r" b="b"/>
              <a:pathLst>
                <a:path w="10056" h="6774" extrusionOk="0">
                  <a:moveTo>
                    <a:pt x="3721" y="0"/>
                  </a:moveTo>
                  <a:lnTo>
                    <a:pt x="3721" y="1355"/>
                  </a:lnTo>
                  <a:cubicBezTo>
                    <a:pt x="3721" y="1717"/>
                    <a:pt x="3483" y="2051"/>
                    <a:pt x="3130" y="2175"/>
                  </a:cubicBezTo>
                  <a:lnTo>
                    <a:pt x="878" y="2967"/>
                  </a:lnTo>
                  <a:cubicBezTo>
                    <a:pt x="354" y="3158"/>
                    <a:pt x="1" y="3654"/>
                    <a:pt x="1" y="4207"/>
                  </a:cubicBezTo>
                  <a:lnTo>
                    <a:pt x="1" y="6115"/>
                  </a:lnTo>
                  <a:cubicBezTo>
                    <a:pt x="1" y="6478"/>
                    <a:pt x="297" y="6774"/>
                    <a:pt x="659" y="6774"/>
                  </a:cubicBezTo>
                  <a:lnTo>
                    <a:pt x="9398" y="6774"/>
                  </a:lnTo>
                  <a:cubicBezTo>
                    <a:pt x="9760" y="6774"/>
                    <a:pt x="10056" y="6478"/>
                    <a:pt x="10056" y="6115"/>
                  </a:cubicBezTo>
                  <a:lnTo>
                    <a:pt x="10056" y="4207"/>
                  </a:lnTo>
                  <a:cubicBezTo>
                    <a:pt x="10056" y="3654"/>
                    <a:pt x="9703" y="3158"/>
                    <a:pt x="9178" y="2967"/>
                  </a:cubicBezTo>
                  <a:lnTo>
                    <a:pt x="6927" y="2175"/>
                  </a:lnTo>
                  <a:cubicBezTo>
                    <a:pt x="6574" y="2051"/>
                    <a:pt x="6345" y="1717"/>
                    <a:pt x="6345" y="134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6314;p66">
              <a:extLst>
                <a:ext uri="{FF2B5EF4-FFF2-40B4-BE49-F238E27FC236}">
                  <a16:creationId xmlns:a16="http://schemas.microsoft.com/office/drawing/2014/main" id="{5BF7F949-8498-124D-82DA-25F0F4DB8D3B}"/>
                </a:ext>
              </a:extLst>
            </p:cNvPr>
            <p:cNvSpPr/>
            <p:nvPr/>
          </p:nvSpPr>
          <p:spPr>
            <a:xfrm>
              <a:off x="4897202" y="1730834"/>
              <a:ext cx="263055" cy="126919"/>
            </a:xfrm>
            <a:custGeom>
              <a:avLst/>
              <a:gdLst/>
              <a:ahLst/>
              <a:cxnLst/>
              <a:rect l="l" t="t" r="r" b="b"/>
              <a:pathLst>
                <a:path w="10046" h="4847" extrusionOk="0">
                  <a:moveTo>
                    <a:pt x="6554" y="0"/>
                  </a:moveTo>
                  <a:lnTo>
                    <a:pt x="6554" y="372"/>
                  </a:lnTo>
                  <a:cubicBezTo>
                    <a:pt x="6554" y="1269"/>
                    <a:pt x="5820" y="2004"/>
                    <a:pt x="4913" y="2004"/>
                  </a:cubicBezTo>
                  <a:cubicBezTo>
                    <a:pt x="4007" y="2004"/>
                    <a:pt x="3273" y="1269"/>
                    <a:pt x="3273" y="372"/>
                  </a:cubicBezTo>
                  <a:lnTo>
                    <a:pt x="3273" y="182"/>
                  </a:lnTo>
                  <a:cubicBezTo>
                    <a:pt x="3225" y="201"/>
                    <a:pt x="3177" y="229"/>
                    <a:pt x="3129" y="248"/>
                  </a:cubicBezTo>
                  <a:lnTo>
                    <a:pt x="868" y="1040"/>
                  </a:lnTo>
                  <a:cubicBezTo>
                    <a:pt x="344" y="1231"/>
                    <a:pt x="0" y="1727"/>
                    <a:pt x="0" y="2280"/>
                  </a:cubicBezTo>
                  <a:lnTo>
                    <a:pt x="0" y="4188"/>
                  </a:lnTo>
                  <a:cubicBezTo>
                    <a:pt x="0" y="4551"/>
                    <a:pt x="287" y="4847"/>
                    <a:pt x="649" y="4847"/>
                  </a:cubicBezTo>
                  <a:lnTo>
                    <a:pt x="9388" y="4847"/>
                  </a:lnTo>
                  <a:cubicBezTo>
                    <a:pt x="9750" y="4847"/>
                    <a:pt x="10046" y="4551"/>
                    <a:pt x="10046" y="4188"/>
                  </a:cubicBezTo>
                  <a:lnTo>
                    <a:pt x="10046" y="2280"/>
                  </a:lnTo>
                  <a:cubicBezTo>
                    <a:pt x="10046" y="1727"/>
                    <a:pt x="9693" y="1231"/>
                    <a:pt x="9168" y="1040"/>
                  </a:cubicBezTo>
                  <a:lnTo>
                    <a:pt x="6917" y="248"/>
                  </a:lnTo>
                  <a:cubicBezTo>
                    <a:pt x="6774" y="191"/>
                    <a:pt x="6650" y="105"/>
                    <a:pt x="6554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6315;p66">
              <a:extLst>
                <a:ext uri="{FF2B5EF4-FFF2-40B4-BE49-F238E27FC236}">
                  <a16:creationId xmlns:a16="http://schemas.microsoft.com/office/drawing/2014/main" id="{ADDC8C5E-AC61-8546-A0A0-03FBD4804A66}"/>
                </a:ext>
              </a:extLst>
            </p:cNvPr>
            <p:cNvSpPr/>
            <p:nvPr/>
          </p:nvSpPr>
          <p:spPr>
            <a:xfrm>
              <a:off x="4953395" y="1730834"/>
              <a:ext cx="150407" cy="81697"/>
            </a:xfrm>
            <a:custGeom>
              <a:avLst/>
              <a:gdLst/>
              <a:ahLst/>
              <a:cxnLst/>
              <a:rect l="l" t="t" r="r" b="b"/>
              <a:pathLst>
                <a:path w="5744" h="3120" extrusionOk="0">
                  <a:moveTo>
                    <a:pt x="4399" y="0"/>
                  </a:moveTo>
                  <a:lnTo>
                    <a:pt x="4399" y="363"/>
                  </a:lnTo>
                  <a:cubicBezTo>
                    <a:pt x="4399" y="1269"/>
                    <a:pt x="3664" y="2004"/>
                    <a:pt x="2758" y="2004"/>
                  </a:cubicBezTo>
                  <a:cubicBezTo>
                    <a:pt x="1861" y="2004"/>
                    <a:pt x="1127" y="1269"/>
                    <a:pt x="1127" y="363"/>
                  </a:cubicBezTo>
                  <a:lnTo>
                    <a:pt x="1127" y="172"/>
                  </a:lnTo>
                  <a:cubicBezTo>
                    <a:pt x="1079" y="201"/>
                    <a:pt x="1031" y="229"/>
                    <a:pt x="974" y="248"/>
                  </a:cubicBezTo>
                  <a:lnTo>
                    <a:pt x="1" y="592"/>
                  </a:lnTo>
                  <a:cubicBezTo>
                    <a:pt x="10" y="1183"/>
                    <a:pt x="125" y="1765"/>
                    <a:pt x="354" y="2309"/>
                  </a:cubicBezTo>
                  <a:cubicBezTo>
                    <a:pt x="561" y="2810"/>
                    <a:pt x="1047" y="3119"/>
                    <a:pt x="1567" y="3119"/>
                  </a:cubicBezTo>
                  <a:cubicBezTo>
                    <a:pt x="1671" y="3119"/>
                    <a:pt x="1776" y="3107"/>
                    <a:pt x="1880" y="3082"/>
                  </a:cubicBezTo>
                  <a:lnTo>
                    <a:pt x="2872" y="2834"/>
                  </a:lnTo>
                  <a:lnTo>
                    <a:pt x="3865" y="3082"/>
                  </a:lnTo>
                  <a:cubicBezTo>
                    <a:pt x="3969" y="3107"/>
                    <a:pt x="4074" y="3119"/>
                    <a:pt x="4178" y="3119"/>
                  </a:cubicBezTo>
                  <a:cubicBezTo>
                    <a:pt x="4701" y="3119"/>
                    <a:pt x="5194" y="2810"/>
                    <a:pt x="5400" y="2309"/>
                  </a:cubicBezTo>
                  <a:cubicBezTo>
                    <a:pt x="5620" y="1765"/>
                    <a:pt x="5744" y="1183"/>
                    <a:pt x="5744" y="592"/>
                  </a:cubicBezTo>
                  <a:lnTo>
                    <a:pt x="4761" y="248"/>
                  </a:lnTo>
                  <a:cubicBezTo>
                    <a:pt x="4628" y="191"/>
                    <a:pt x="4504" y="105"/>
                    <a:pt x="43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6316;p66">
              <a:extLst>
                <a:ext uri="{FF2B5EF4-FFF2-40B4-BE49-F238E27FC236}">
                  <a16:creationId xmlns:a16="http://schemas.microsoft.com/office/drawing/2014/main" id="{53EC735C-2102-3F4F-AB55-F57BDD2D7B66}"/>
                </a:ext>
              </a:extLst>
            </p:cNvPr>
            <p:cNvSpPr/>
            <p:nvPr/>
          </p:nvSpPr>
          <p:spPr>
            <a:xfrm>
              <a:off x="4994374" y="1691871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6317;p66">
              <a:extLst>
                <a:ext uri="{FF2B5EF4-FFF2-40B4-BE49-F238E27FC236}">
                  <a16:creationId xmlns:a16="http://schemas.microsoft.com/office/drawing/2014/main" id="{2B804692-D367-CC40-A2AB-442545616C8D}"/>
                </a:ext>
              </a:extLst>
            </p:cNvPr>
            <p:cNvSpPr/>
            <p:nvPr/>
          </p:nvSpPr>
          <p:spPr>
            <a:xfrm>
              <a:off x="4936427" y="1559846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0" y="0"/>
                  </a:moveTo>
                  <a:cubicBezTo>
                    <a:pt x="3451" y="0"/>
                    <a:pt x="3382" y="34"/>
                    <a:pt x="3339" y="100"/>
                  </a:cubicBezTo>
                  <a:cubicBezTo>
                    <a:pt x="2528" y="1360"/>
                    <a:pt x="1450" y="1789"/>
                    <a:pt x="954" y="1923"/>
                  </a:cubicBezTo>
                  <a:cubicBezTo>
                    <a:pt x="868" y="1951"/>
                    <a:pt x="573" y="1980"/>
                    <a:pt x="573" y="1980"/>
                  </a:cubicBezTo>
                  <a:cubicBezTo>
                    <a:pt x="248" y="1980"/>
                    <a:pt x="0" y="2266"/>
                    <a:pt x="29" y="2590"/>
                  </a:cubicBezTo>
                  <a:cubicBezTo>
                    <a:pt x="66" y="2861"/>
                    <a:pt x="305" y="3077"/>
                    <a:pt x="583" y="3077"/>
                  </a:cubicBezTo>
                  <a:cubicBezTo>
                    <a:pt x="589" y="3077"/>
                    <a:pt x="595" y="3077"/>
                    <a:pt x="601" y="3077"/>
                  </a:cubicBezTo>
                  <a:lnTo>
                    <a:pt x="697" y="3077"/>
                  </a:lnTo>
                  <a:cubicBezTo>
                    <a:pt x="811" y="4556"/>
                    <a:pt x="2042" y="5691"/>
                    <a:pt x="3520" y="5691"/>
                  </a:cubicBezTo>
                  <a:cubicBezTo>
                    <a:pt x="5009" y="5691"/>
                    <a:pt x="6239" y="4556"/>
                    <a:pt x="6354" y="3077"/>
                  </a:cubicBezTo>
                  <a:lnTo>
                    <a:pt x="6440" y="3077"/>
                  </a:lnTo>
                  <a:cubicBezTo>
                    <a:pt x="6446" y="3077"/>
                    <a:pt x="6452" y="3077"/>
                    <a:pt x="6458" y="3077"/>
                  </a:cubicBezTo>
                  <a:cubicBezTo>
                    <a:pt x="6736" y="3077"/>
                    <a:pt x="6975" y="2861"/>
                    <a:pt x="7012" y="2590"/>
                  </a:cubicBezTo>
                  <a:cubicBezTo>
                    <a:pt x="7050" y="2266"/>
                    <a:pt x="6793" y="1980"/>
                    <a:pt x="6468" y="1980"/>
                  </a:cubicBezTo>
                  <a:cubicBezTo>
                    <a:pt x="6468" y="1980"/>
                    <a:pt x="6182" y="1951"/>
                    <a:pt x="6087" y="1923"/>
                  </a:cubicBezTo>
                  <a:cubicBezTo>
                    <a:pt x="5591" y="1789"/>
                    <a:pt x="4522" y="1360"/>
                    <a:pt x="3702" y="100"/>
                  </a:cubicBezTo>
                  <a:cubicBezTo>
                    <a:pt x="3659" y="34"/>
                    <a:pt x="3590" y="0"/>
                    <a:pt x="35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6318;p66">
              <a:extLst>
                <a:ext uri="{FF2B5EF4-FFF2-40B4-BE49-F238E27FC236}">
                  <a16:creationId xmlns:a16="http://schemas.microsoft.com/office/drawing/2014/main" id="{BE38E22E-81D4-0244-901C-12A41BBE17A0}"/>
                </a:ext>
              </a:extLst>
            </p:cNvPr>
            <p:cNvSpPr/>
            <p:nvPr/>
          </p:nvSpPr>
          <p:spPr>
            <a:xfrm>
              <a:off x="4936427" y="1560082"/>
              <a:ext cx="169391" cy="149019"/>
            </a:xfrm>
            <a:custGeom>
              <a:avLst/>
              <a:gdLst/>
              <a:ahLst/>
              <a:cxnLst/>
              <a:rect l="l" t="t" r="r" b="b"/>
              <a:pathLst>
                <a:path w="6469" h="5691" extrusionOk="0">
                  <a:moveTo>
                    <a:pt x="3520" y="1"/>
                  </a:moveTo>
                  <a:cubicBezTo>
                    <a:pt x="3451" y="1"/>
                    <a:pt x="3382" y="34"/>
                    <a:pt x="3339" y="101"/>
                  </a:cubicBezTo>
                  <a:cubicBezTo>
                    <a:pt x="2900" y="778"/>
                    <a:pt x="2280" y="1332"/>
                    <a:pt x="1555" y="1685"/>
                  </a:cubicBezTo>
                  <a:cubicBezTo>
                    <a:pt x="1364" y="1780"/>
                    <a:pt x="1164" y="1856"/>
                    <a:pt x="954" y="1914"/>
                  </a:cubicBezTo>
                  <a:cubicBezTo>
                    <a:pt x="868" y="1942"/>
                    <a:pt x="573" y="1971"/>
                    <a:pt x="573" y="1971"/>
                  </a:cubicBezTo>
                  <a:cubicBezTo>
                    <a:pt x="248" y="1971"/>
                    <a:pt x="0" y="2257"/>
                    <a:pt x="29" y="2581"/>
                  </a:cubicBezTo>
                  <a:cubicBezTo>
                    <a:pt x="66" y="2852"/>
                    <a:pt x="305" y="3068"/>
                    <a:pt x="592" y="3068"/>
                  </a:cubicBezTo>
                  <a:cubicBezTo>
                    <a:pt x="598" y="3068"/>
                    <a:pt x="604" y="3068"/>
                    <a:pt x="611" y="3068"/>
                  </a:cubicBezTo>
                  <a:lnTo>
                    <a:pt x="697" y="3068"/>
                  </a:lnTo>
                  <a:cubicBezTo>
                    <a:pt x="800" y="4563"/>
                    <a:pt x="2055" y="5690"/>
                    <a:pt x="3503" y="5690"/>
                  </a:cubicBezTo>
                  <a:cubicBezTo>
                    <a:pt x="3654" y="5690"/>
                    <a:pt x="3806" y="5678"/>
                    <a:pt x="3959" y="5653"/>
                  </a:cubicBezTo>
                  <a:cubicBezTo>
                    <a:pt x="2709" y="5453"/>
                    <a:pt x="1736" y="4451"/>
                    <a:pt x="1574" y="3192"/>
                  </a:cubicBezTo>
                  <a:cubicBezTo>
                    <a:pt x="1555" y="3011"/>
                    <a:pt x="1555" y="2820"/>
                    <a:pt x="1574" y="2629"/>
                  </a:cubicBezTo>
                  <a:cubicBezTo>
                    <a:pt x="1593" y="2476"/>
                    <a:pt x="1641" y="2333"/>
                    <a:pt x="1727" y="2200"/>
                  </a:cubicBezTo>
                  <a:cubicBezTo>
                    <a:pt x="1803" y="2095"/>
                    <a:pt x="1908" y="1999"/>
                    <a:pt x="2023" y="1933"/>
                  </a:cubicBezTo>
                  <a:cubicBezTo>
                    <a:pt x="2614" y="1599"/>
                    <a:pt x="3120" y="1141"/>
                    <a:pt x="3511" y="597"/>
                  </a:cubicBezTo>
                  <a:cubicBezTo>
                    <a:pt x="3969" y="1227"/>
                    <a:pt x="4579" y="1732"/>
                    <a:pt x="5276" y="2076"/>
                  </a:cubicBezTo>
                  <a:cubicBezTo>
                    <a:pt x="5439" y="2151"/>
                    <a:pt x="5612" y="2189"/>
                    <a:pt x="5784" y="2189"/>
                  </a:cubicBezTo>
                  <a:cubicBezTo>
                    <a:pt x="6024" y="2189"/>
                    <a:pt x="6262" y="2115"/>
                    <a:pt x="6468" y="1971"/>
                  </a:cubicBezTo>
                  <a:cubicBezTo>
                    <a:pt x="6468" y="1971"/>
                    <a:pt x="6182" y="1942"/>
                    <a:pt x="6087" y="1914"/>
                  </a:cubicBezTo>
                  <a:cubicBezTo>
                    <a:pt x="5591" y="1780"/>
                    <a:pt x="4522" y="1351"/>
                    <a:pt x="3702" y="101"/>
                  </a:cubicBezTo>
                  <a:cubicBezTo>
                    <a:pt x="3659" y="34"/>
                    <a:pt x="3590" y="1"/>
                    <a:pt x="352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6319;p66">
              <a:extLst>
                <a:ext uri="{FF2B5EF4-FFF2-40B4-BE49-F238E27FC236}">
                  <a16:creationId xmlns:a16="http://schemas.microsoft.com/office/drawing/2014/main" id="{0175E082-8B43-FC45-89F0-4961CB09F34E}"/>
                </a:ext>
              </a:extLst>
            </p:cNvPr>
            <p:cNvSpPr/>
            <p:nvPr/>
          </p:nvSpPr>
          <p:spPr>
            <a:xfrm>
              <a:off x="4988614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6320;p66">
              <a:extLst>
                <a:ext uri="{FF2B5EF4-FFF2-40B4-BE49-F238E27FC236}">
                  <a16:creationId xmlns:a16="http://schemas.microsoft.com/office/drawing/2014/main" id="{DC4BCB97-E1EA-A840-8F7E-BA009E7E451C}"/>
                </a:ext>
              </a:extLst>
            </p:cNvPr>
            <p:cNvSpPr/>
            <p:nvPr/>
          </p:nvSpPr>
          <p:spPr>
            <a:xfrm>
              <a:off x="5057323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6321;p66">
              <a:extLst>
                <a:ext uri="{FF2B5EF4-FFF2-40B4-BE49-F238E27FC236}">
                  <a16:creationId xmlns:a16="http://schemas.microsoft.com/office/drawing/2014/main" id="{A9CD7DC9-AEF7-3748-8CD6-01C8A882EEEB}"/>
                </a:ext>
              </a:extLst>
            </p:cNvPr>
            <p:cNvSpPr/>
            <p:nvPr/>
          </p:nvSpPr>
          <p:spPr>
            <a:xfrm>
              <a:off x="5003382" y="1652174"/>
              <a:ext cx="50694" cy="17282"/>
            </a:xfrm>
            <a:custGeom>
              <a:avLst/>
              <a:gdLst/>
              <a:ahLst/>
              <a:cxnLst/>
              <a:rect l="l" t="t" r="r" b="b"/>
              <a:pathLst>
                <a:path w="1936" h="660" extrusionOk="0">
                  <a:moveTo>
                    <a:pt x="315" y="1"/>
                  </a:moveTo>
                  <a:cubicBezTo>
                    <a:pt x="144" y="1"/>
                    <a:pt x="0" y="219"/>
                    <a:pt x="162" y="381"/>
                  </a:cubicBezTo>
                  <a:cubicBezTo>
                    <a:pt x="364" y="557"/>
                    <a:pt x="623" y="660"/>
                    <a:pt x="894" y="660"/>
                  </a:cubicBezTo>
                  <a:cubicBezTo>
                    <a:pt x="917" y="660"/>
                    <a:pt x="940" y="659"/>
                    <a:pt x="963" y="658"/>
                  </a:cubicBezTo>
                  <a:cubicBezTo>
                    <a:pt x="986" y="659"/>
                    <a:pt x="1009" y="660"/>
                    <a:pt x="1032" y="660"/>
                  </a:cubicBezTo>
                  <a:cubicBezTo>
                    <a:pt x="1303" y="660"/>
                    <a:pt x="1563" y="557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6" y="171"/>
                    <a:pt x="1140" y="223"/>
                    <a:pt x="965" y="223"/>
                  </a:cubicBezTo>
                  <a:cubicBezTo>
                    <a:pt x="789" y="223"/>
                    <a:pt x="615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6322;p66">
              <a:extLst>
                <a:ext uri="{FF2B5EF4-FFF2-40B4-BE49-F238E27FC236}">
                  <a16:creationId xmlns:a16="http://schemas.microsoft.com/office/drawing/2014/main" id="{D0A480AB-9FCC-1145-A3E1-27BDBB7020AB}"/>
                </a:ext>
              </a:extLst>
            </p:cNvPr>
            <p:cNvSpPr/>
            <p:nvPr/>
          </p:nvSpPr>
          <p:spPr>
            <a:xfrm>
              <a:off x="5040093" y="1504255"/>
              <a:ext cx="79943" cy="90469"/>
            </a:xfrm>
            <a:custGeom>
              <a:avLst/>
              <a:gdLst/>
              <a:ahLst/>
              <a:cxnLst/>
              <a:rect l="l" t="t" r="r" b="b"/>
              <a:pathLst>
                <a:path w="3053" h="3455" extrusionOk="0">
                  <a:moveTo>
                    <a:pt x="77" y="1"/>
                  </a:moveTo>
                  <a:cubicBezTo>
                    <a:pt x="29" y="201"/>
                    <a:pt x="0" y="401"/>
                    <a:pt x="0" y="611"/>
                  </a:cubicBezTo>
                  <a:cubicBezTo>
                    <a:pt x="0" y="2176"/>
                    <a:pt x="1269" y="3454"/>
                    <a:pt x="2843" y="3454"/>
                  </a:cubicBezTo>
                  <a:cubicBezTo>
                    <a:pt x="2910" y="3454"/>
                    <a:pt x="2986" y="3454"/>
                    <a:pt x="3053" y="3445"/>
                  </a:cubicBezTo>
                  <a:cubicBezTo>
                    <a:pt x="3053" y="1708"/>
                    <a:pt x="1784" y="249"/>
                    <a:pt x="7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6323;p66">
              <a:extLst>
                <a:ext uri="{FF2B5EF4-FFF2-40B4-BE49-F238E27FC236}">
                  <a16:creationId xmlns:a16="http://schemas.microsoft.com/office/drawing/2014/main" id="{A666B95D-1ACB-C244-9596-628DC6ED1B7F}"/>
                </a:ext>
              </a:extLst>
            </p:cNvPr>
            <p:cNvSpPr/>
            <p:nvPr/>
          </p:nvSpPr>
          <p:spPr>
            <a:xfrm>
              <a:off x="5020114" y="1789043"/>
              <a:ext cx="17256" cy="57214"/>
            </a:xfrm>
            <a:custGeom>
              <a:avLst/>
              <a:gdLst/>
              <a:ahLst/>
              <a:cxnLst/>
              <a:rect l="l" t="t" r="r" b="b"/>
              <a:pathLst>
                <a:path w="659" h="2185" extrusionOk="0">
                  <a:moveTo>
                    <a:pt x="0" y="0"/>
                  </a:moveTo>
                  <a:lnTo>
                    <a:pt x="0" y="1965"/>
                  </a:lnTo>
                  <a:cubicBezTo>
                    <a:pt x="0" y="2089"/>
                    <a:pt x="95" y="2185"/>
                    <a:pt x="219" y="2185"/>
                  </a:cubicBezTo>
                  <a:lnTo>
                    <a:pt x="439" y="2185"/>
                  </a:lnTo>
                  <a:cubicBezTo>
                    <a:pt x="553" y="2185"/>
                    <a:pt x="649" y="2089"/>
                    <a:pt x="658" y="197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6324;p66">
              <a:extLst>
                <a:ext uri="{FF2B5EF4-FFF2-40B4-BE49-F238E27FC236}">
                  <a16:creationId xmlns:a16="http://schemas.microsoft.com/office/drawing/2014/main" id="{987A1057-BF68-4848-A495-070AFBEAB5F6}"/>
                </a:ext>
              </a:extLst>
            </p:cNvPr>
            <p:cNvSpPr/>
            <p:nvPr/>
          </p:nvSpPr>
          <p:spPr>
            <a:xfrm>
              <a:off x="4899689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239" y="1"/>
                  </a:moveTo>
                  <a:cubicBezTo>
                    <a:pt x="134" y="115"/>
                    <a:pt x="58" y="239"/>
                    <a:pt x="1" y="373"/>
                  </a:cubicBezTo>
                  <a:lnTo>
                    <a:pt x="1193" y="1394"/>
                  </a:lnTo>
                  <a:cubicBezTo>
                    <a:pt x="1336" y="1518"/>
                    <a:pt x="1422" y="1699"/>
                    <a:pt x="1422" y="1890"/>
                  </a:cubicBezTo>
                  <a:lnTo>
                    <a:pt x="1422" y="3445"/>
                  </a:lnTo>
                  <a:lnTo>
                    <a:pt x="1871" y="3445"/>
                  </a:lnTo>
                  <a:lnTo>
                    <a:pt x="1871" y="1899"/>
                  </a:lnTo>
                  <a:cubicBezTo>
                    <a:pt x="1871" y="1575"/>
                    <a:pt x="1727" y="1270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6325;p66">
              <a:extLst>
                <a:ext uri="{FF2B5EF4-FFF2-40B4-BE49-F238E27FC236}">
                  <a16:creationId xmlns:a16="http://schemas.microsoft.com/office/drawing/2014/main" id="{B370EEA3-594C-A64E-BCB1-18D38510E507}"/>
                </a:ext>
              </a:extLst>
            </p:cNvPr>
            <p:cNvSpPr/>
            <p:nvPr/>
          </p:nvSpPr>
          <p:spPr>
            <a:xfrm>
              <a:off x="5108777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1632" y="1"/>
                  </a:moveTo>
                  <a:lnTo>
                    <a:pt x="382" y="1060"/>
                  </a:lnTo>
                  <a:cubicBezTo>
                    <a:pt x="134" y="1270"/>
                    <a:pt x="1" y="1575"/>
                    <a:pt x="1" y="1899"/>
                  </a:cubicBezTo>
                  <a:lnTo>
                    <a:pt x="1" y="3445"/>
                  </a:lnTo>
                  <a:lnTo>
                    <a:pt x="440" y="3445"/>
                  </a:lnTo>
                  <a:lnTo>
                    <a:pt x="440" y="1890"/>
                  </a:lnTo>
                  <a:cubicBezTo>
                    <a:pt x="440" y="1699"/>
                    <a:pt x="525" y="1518"/>
                    <a:pt x="678" y="1394"/>
                  </a:cubicBezTo>
                  <a:lnTo>
                    <a:pt x="1871" y="373"/>
                  </a:lnTo>
                  <a:cubicBezTo>
                    <a:pt x="1813" y="239"/>
                    <a:pt x="1727" y="115"/>
                    <a:pt x="163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6326;p66">
              <a:extLst>
                <a:ext uri="{FF2B5EF4-FFF2-40B4-BE49-F238E27FC236}">
                  <a16:creationId xmlns:a16="http://schemas.microsoft.com/office/drawing/2014/main" id="{0D1B9075-0940-CB43-A1BB-0FA7D19C872B}"/>
                </a:ext>
              </a:extLst>
            </p:cNvPr>
            <p:cNvSpPr/>
            <p:nvPr/>
          </p:nvSpPr>
          <p:spPr>
            <a:xfrm>
              <a:off x="5020114" y="1789043"/>
              <a:ext cx="17256" cy="17989"/>
            </a:xfrm>
            <a:custGeom>
              <a:avLst/>
              <a:gdLst/>
              <a:ahLst/>
              <a:cxnLst/>
              <a:rect l="l" t="t" r="r" b="b"/>
              <a:pathLst>
                <a:path w="659" h="687" extrusionOk="0">
                  <a:moveTo>
                    <a:pt x="0" y="0"/>
                  </a:moveTo>
                  <a:lnTo>
                    <a:pt x="0" y="687"/>
                  </a:lnTo>
                  <a:lnTo>
                    <a:pt x="324" y="611"/>
                  </a:lnTo>
                  <a:lnTo>
                    <a:pt x="658" y="68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6327;p66">
              <a:extLst>
                <a:ext uri="{FF2B5EF4-FFF2-40B4-BE49-F238E27FC236}">
                  <a16:creationId xmlns:a16="http://schemas.microsoft.com/office/drawing/2014/main" id="{A449872C-5E70-694F-9B1D-37DFFAED04C4}"/>
                </a:ext>
              </a:extLst>
            </p:cNvPr>
            <p:cNvSpPr/>
            <p:nvPr/>
          </p:nvSpPr>
          <p:spPr>
            <a:xfrm>
              <a:off x="4963895" y="17203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4" y="1"/>
                  </a:moveTo>
                  <a:lnTo>
                    <a:pt x="344" y="287"/>
                  </a:lnTo>
                  <a:cubicBezTo>
                    <a:pt x="172" y="344"/>
                    <a:pt x="58" y="497"/>
                    <a:pt x="48" y="678"/>
                  </a:cubicBezTo>
                  <a:cubicBezTo>
                    <a:pt x="1" y="1317"/>
                    <a:pt x="115" y="1956"/>
                    <a:pt x="353" y="2548"/>
                  </a:cubicBezTo>
                  <a:cubicBezTo>
                    <a:pt x="496" y="2873"/>
                    <a:pt x="817" y="3080"/>
                    <a:pt x="1163" y="3080"/>
                  </a:cubicBezTo>
                  <a:cubicBezTo>
                    <a:pt x="1233" y="3080"/>
                    <a:pt x="1304" y="3071"/>
                    <a:pt x="1374" y="3053"/>
                  </a:cubicBezTo>
                  <a:lnTo>
                    <a:pt x="2471" y="2786"/>
                  </a:lnTo>
                  <a:lnTo>
                    <a:pt x="3578" y="3053"/>
                  </a:lnTo>
                  <a:cubicBezTo>
                    <a:pt x="3649" y="3071"/>
                    <a:pt x="3720" y="3080"/>
                    <a:pt x="3790" y="3080"/>
                  </a:cubicBezTo>
                  <a:cubicBezTo>
                    <a:pt x="4135" y="3080"/>
                    <a:pt x="4456" y="2873"/>
                    <a:pt x="4599" y="2548"/>
                  </a:cubicBezTo>
                  <a:cubicBezTo>
                    <a:pt x="4837" y="1956"/>
                    <a:pt x="4942" y="1317"/>
                    <a:pt x="4904" y="678"/>
                  </a:cubicBezTo>
                  <a:cubicBezTo>
                    <a:pt x="4895" y="497"/>
                    <a:pt x="4780" y="344"/>
                    <a:pt x="4608" y="287"/>
                  </a:cubicBezTo>
                  <a:lnTo>
                    <a:pt x="3788" y="1"/>
                  </a:lnTo>
                  <a:lnTo>
                    <a:pt x="3788" y="659"/>
                  </a:lnTo>
                  <a:cubicBezTo>
                    <a:pt x="3788" y="1384"/>
                    <a:pt x="3206" y="1966"/>
                    <a:pt x="2481" y="1966"/>
                  </a:cubicBezTo>
                  <a:cubicBezTo>
                    <a:pt x="1756" y="1966"/>
                    <a:pt x="1164" y="1384"/>
                    <a:pt x="1164" y="659"/>
                  </a:cubicBezTo>
                  <a:lnTo>
                    <a:pt x="11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6328;p66">
              <a:extLst>
                <a:ext uri="{FF2B5EF4-FFF2-40B4-BE49-F238E27FC236}">
                  <a16:creationId xmlns:a16="http://schemas.microsoft.com/office/drawing/2014/main" id="{EBEE03F5-6621-F947-87B1-2B265FDADF3B}"/>
                </a:ext>
              </a:extLst>
            </p:cNvPr>
            <p:cNvSpPr/>
            <p:nvPr/>
          </p:nvSpPr>
          <p:spPr>
            <a:xfrm>
              <a:off x="5063058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6329;p66">
              <a:extLst>
                <a:ext uri="{FF2B5EF4-FFF2-40B4-BE49-F238E27FC236}">
                  <a16:creationId xmlns:a16="http://schemas.microsoft.com/office/drawing/2014/main" id="{5458798C-0EFA-CA41-94A9-489825D5B674}"/>
                </a:ext>
              </a:extLst>
            </p:cNvPr>
            <p:cNvSpPr/>
            <p:nvPr/>
          </p:nvSpPr>
          <p:spPr>
            <a:xfrm>
              <a:off x="4994374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6330;p66">
              <a:extLst>
                <a:ext uri="{FF2B5EF4-FFF2-40B4-BE49-F238E27FC236}">
                  <a16:creationId xmlns:a16="http://schemas.microsoft.com/office/drawing/2014/main" id="{06120950-755F-B746-B3C2-C43EE2D4EDF0}"/>
                </a:ext>
              </a:extLst>
            </p:cNvPr>
            <p:cNvSpPr/>
            <p:nvPr/>
          </p:nvSpPr>
          <p:spPr>
            <a:xfrm>
              <a:off x="4982879" y="1720334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3063" y="1"/>
                  </a:moveTo>
                  <a:lnTo>
                    <a:pt x="3063" y="659"/>
                  </a:lnTo>
                  <a:cubicBezTo>
                    <a:pt x="3063" y="1384"/>
                    <a:pt x="2471" y="1966"/>
                    <a:pt x="1746" y="1966"/>
                  </a:cubicBezTo>
                  <a:cubicBezTo>
                    <a:pt x="1021" y="1966"/>
                    <a:pt x="439" y="1384"/>
                    <a:pt x="439" y="659"/>
                  </a:cubicBezTo>
                  <a:lnTo>
                    <a:pt x="439" y="10"/>
                  </a:ln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5"/>
                    <a:pt x="1746" y="2405"/>
                  </a:cubicBezTo>
                  <a:cubicBezTo>
                    <a:pt x="2710" y="2405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8" name="Ink 18">
                <a:extLst>
                  <a:ext uri="{FF2B5EF4-FFF2-40B4-BE49-F238E27FC236}">
                    <a16:creationId xmlns:a16="http://schemas.microsoft.com/office/drawing/2014/main" id="{F57983A8-1F5B-8946-B08A-9C6CD173A1F9}"/>
                  </a:ext>
                </a:extLst>
              </p14:cNvPr>
              <p14:cNvContentPartPr/>
              <p14:nvPr/>
            </p14:nvContentPartPr>
            <p14:xfrm>
              <a:off x="4972369" y="77234"/>
              <a:ext cx="2095560" cy="753840"/>
            </p14:xfrm>
          </p:contentPart>
        </mc:Choice>
        <mc:Fallback xmlns="">
          <p:pic>
            <p:nvPicPr>
              <p:cNvPr id="18" name="Ink 18">
                <a:extLst>
                  <a:ext uri="{FF2B5EF4-FFF2-40B4-BE49-F238E27FC236}">
                    <a16:creationId xmlns:a16="http://schemas.microsoft.com/office/drawing/2014/main" id="{F57983A8-1F5B-8946-B08A-9C6CD173A1F9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941774" y="46634"/>
                <a:ext cx="2156749" cy="815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6021668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3ACDAF0-1F61-7441-BB73-157326F6B8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Progress on </a:t>
            </a:r>
            <a:r>
              <a:rPr lang="en-US" b="1" dirty="0" err="1">
                <a:solidFill>
                  <a:srgbClr val="C00000"/>
                </a:solidFill>
              </a:rPr>
              <a:t>Dagarelix</a:t>
            </a:r>
            <a:r>
              <a:rPr lang="en-US" b="1" dirty="0">
                <a:solidFill>
                  <a:srgbClr val="C00000"/>
                </a:solidFill>
              </a:rPr>
              <a:t> </a:t>
            </a:r>
            <a:br>
              <a:rPr lang="en-US" dirty="0"/>
            </a:br>
            <a:r>
              <a:rPr lang="en-US" dirty="0"/>
              <a:t>(pure GnRH antagonist) </a:t>
            </a:r>
          </a:p>
        </p:txBody>
      </p:sp>
      <p:graphicFrame>
        <p:nvGraphicFramePr>
          <p:cNvPr id="7" name="Table 7">
            <a:extLst>
              <a:ext uri="{FF2B5EF4-FFF2-40B4-BE49-F238E27FC236}">
                <a16:creationId xmlns:a16="http://schemas.microsoft.com/office/drawing/2014/main" id="{F957855D-18E4-C644-ABA1-040BA4C3F3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1692379"/>
              </p:ext>
            </p:extLst>
          </p:nvPr>
        </p:nvGraphicFramePr>
        <p:xfrm>
          <a:off x="1157128" y="2188283"/>
          <a:ext cx="6829744" cy="2621280"/>
        </p:xfrm>
        <a:graphic>
          <a:graphicData uri="http://schemas.openxmlformats.org/drawingml/2006/table">
            <a:tbl>
              <a:tblPr firstRow="1" bandRow="1">
                <a:tableStyleId>{47702EBE-CE10-4E44-87D8-9743E64A4918}</a:tableStyleId>
              </a:tblPr>
              <a:tblGrid>
                <a:gridCol w="2005330">
                  <a:extLst>
                    <a:ext uri="{9D8B030D-6E8A-4147-A177-3AD203B41FA5}">
                      <a16:colId xmlns:a16="http://schemas.microsoft.com/office/drawing/2014/main" val="2134106316"/>
                    </a:ext>
                  </a:extLst>
                </a:gridCol>
                <a:gridCol w="921068">
                  <a:extLst>
                    <a:ext uri="{9D8B030D-6E8A-4147-A177-3AD203B41FA5}">
                      <a16:colId xmlns:a16="http://schemas.microsoft.com/office/drawing/2014/main" val="556867930"/>
                    </a:ext>
                  </a:extLst>
                </a:gridCol>
                <a:gridCol w="1030605">
                  <a:extLst>
                    <a:ext uri="{9D8B030D-6E8A-4147-A177-3AD203B41FA5}">
                      <a16:colId xmlns:a16="http://schemas.microsoft.com/office/drawing/2014/main" val="3601268434"/>
                    </a:ext>
                  </a:extLst>
                </a:gridCol>
                <a:gridCol w="1030605">
                  <a:extLst>
                    <a:ext uri="{9D8B030D-6E8A-4147-A177-3AD203B41FA5}">
                      <a16:colId xmlns:a16="http://schemas.microsoft.com/office/drawing/2014/main" val="472012466"/>
                    </a:ext>
                  </a:extLst>
                </a:gridCol>
                <a:gridCol w="921068">
                  <a:extLst>
                    <a:ext uri="{9D8B030D-6E8A-4147-A177-3AD203B41FA5}">
                      <a16:colId xmlns:a16="http://schemas.microsoft.com/office/drawing/2014/main" val="3749168865"/>
                    </a:ext>
                  </a:extLst>
                </a:gridCol>
                <a:gridCol w="921068">
                  <a:extLst>
                    <a:ext uri="{9D8B030D-6E8A-4147-A177-3AD203B41FA5}">
                      <a16:colId xmlns:a16="http://schemas.microsoft.com/office/drawing/2014/main" val="4286358373"/>
                    </a:ext>
                  </a:extLst>
                </a:gridCol>
              </a:tblGrid>
              <a:tr h="445965">
                <a:tc>
                  <a:txBody>
                    <a:bodyPr/>
                    <a:lstStyle/>
                    <a:p>
                      <a:r>
                        <a:rPr lang="en-US" sz="1500" b="1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Menopausal Female </a:t>
                      </a:r>
                    </a:p>
                    <a:p>
                      <a:r>
                        <a:rPr lang="en-US" sz="1500" b="1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Normal Range: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b="1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18/8/21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b="1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13/10/21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b="1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25/11/21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b="1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10/1/22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500" b="1" i="0" dirty="0">
                        <a:latin typeface="Roboto" panose="02000000000000000000" pitchFamily="2" charset="0"/>
                        <a:ea typeface="Roboto" panose="02000000000000000000" pitchFamily="2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15166613"/>
                  </a:ext>
                </a:extLst>
              </a:tr>
              <a:tr h="445965">
                <a:tc>
                  <a:txBody>
                    <a:bodyPr/>
                    <a:lstStyle/>
                    <a:p>
                      <a:pPr algn="r"/>
                      <a:r>
                        <a:rPr lang="en-US" b="1" i="1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LH </a:t>
                      </a:r>
                    </a:p>
                    <a:p>
                      <a:pPr algn="r"/>
                      <a:r>
                        <a:rPr lang="en-US" b="1" i="1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(5-63 U/L)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11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0.6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0.7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3.9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b="0" i="0" dirty="0">
                        <a:latin typeface="Roboto" panose="02000000000000000000" pitchFamily="2" charset="0"/>
                        <a:ea typeface="Roboto" panose="02000000000000000000" pitchFamily="2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73507577"/>
                  </a:ext>
                </a:extLst>
              </a:tr>
              <a:tr h="445965">
                <a:tc>
                  <a:txBody>
                    <a:bodyPr/>
                    <a:lstStyle/>
                    <a:p>
                      <a:pPr algn="r"/>
                      <a:r>
                        <a:rPr lang="en-US" b="1" i="1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FSH </a:t>
                      </a:r>
                    </a:p>
                    <a:p>
                      <a:pPr algn="r"/>
                      <a:r>
                        <a:rPr lang="en-US" b="1" i="1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(&gt;27 U/L)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34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4.3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3.5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14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b="0" i="0" dirty="0">
                        <a:latin typeface="Roboto" panose="02000000000000000000" pitchFamily="2" charset="0"/>
                        <a:ea typeface="Roboto" panose="02000000000000000000" pitchFamily="2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648356526"/>
                  </a:ext>
                </a:extLst>
              </a:tr>
              <a:tr h="445965">
                <a:tc>
                  <a:txBody>
                    <a:bodyPr/>
                    <a:lstStyle/>
                    <a:p>
                      <a:pPr algn="r"/>
                      <a:r>
                        <a:rPr lang="en-US" b="1" i="1" dirty="0" err="1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Oestradiol</a:t>
                      </a:r>
                      <a:r>
                        <a:rPr lang="en-US" b="1" i="1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 </a:t>
                      </a:r>
                    </a:p>
                    <a:p>
                      <a:pPr algn="r"/>
                      <a:r>
                        <a:rPr lang="en-US" b="1" i="1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(&lt;100 </a:t>
                      </a:r>
                      <a:r>
                        <a:rPr lang="en-US" b="1" i="1" dirty="0" err="1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pmol</a:t>
                      </a:r>
                      <a:r>
                        <a:rPr lang="en-US" b="1" i="1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/L)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110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&lt;85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&lt;85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&lt;85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b="0" i="0" dirty="0">
                        <a:latin typeface="Roboto" panose="02000000000000000000" pitchFamily="2" charset="0"/>
                        <a:ea typeface="Roboto" panose="02000000000000000000" pitchFamily="2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68244265"/>
                  </a:ext>
                </a:extLst>
              </a:tr>
              <a:tr h="445965">
                <a:tc>
                  <a:txBody>
                    <a:bodyPr/>
                    <a:lstStyle/>
                    <a:p>
                      <a:pPr algn="r"/>
                      <a:r>
                        <a:rPr lang="en-US" b="1" i="1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Testosterone </a:t>
                      </a:r>
                    </a:p>
                    <a:p>
                      <a:pPr algn="r"/>
                      <a:r>
                        <a:rPr lang="en-US" b="1" i="1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(&lt;1.8 </a:t>
                      </a:r>
                      <a:r>
                        <a:rPr lang="en-US" b="1" i="1" dirty="0" err="1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nmol</a:t>
                      </a:r>
                      <a:r>
                        <a:rPr lang="en-US" b="1" i="1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/L)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11.9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&lt;0.4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&lt;0.4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&lt;0.4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b="0" i="0" dirty="0">
                        <a:latin typeface="Roboto" panose="02000000000000000000" pitchFamily="2" charset="0"/>
                        <a:ea typeface="Roboto" panose="02000000000000000000" pitchFamily="2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54332335"/>
                  </a:ext>
                </a:extLst>
              </a:tr>
            </a:tbl>
          </a:graphicData>
        </a:graphic>
      </p:graphicFrame>
      <p:sp>
        <p:nvSpPr>
          <p:cNvPr id="3" name="Arrow: Down 2">
            <a:extLst>
              <a:ext uri="{FF2B5EF4-FFF2-40B4-BE49-F238E27FC236}">
                <a16:creationId xmlns:a16="http://schemas.microsoft.com/office/drawing/2014/main" id="{E643347C-CAFC-B940-9FF0-4A17FB87899E}"/>
              </a:ext>
            </a:extLst>
          </p:cNvPr>
          <p:cNvSpPr/>
          <p:nvPr/>
        </p:nvSpPr>
        <p:spPr>
          <a:xfrm>
            <a:off x="3958853" y="1722352"/>
            <a:ext cx="246041" cy="496724"/>
          </a:xfrm>
          <a:prstGeom prst="downArrow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CD35224-283E-FD45-8EEF-BB9A081701A9}"/>
              </a:ext>
            </a:extLst>
          </p:cNvPr>
          <p:cNvSpPr txBox="1"/>
          <p:nvPr/>
        </p:nvSpPr>
        <p:spPr>
          <a:xfrm>
            <a:off x="4204894" y="1647540"/>
            <a:ext cx="102155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dirty="0">
                <a:solidFill>
                  <a:srgbClr val="C00000"/>
                </a:solidFill>
              </a:rPr>
              <a:t>80mg SC</a:t>
            </a:r>
          </a:p>
        </p:txBody>
      </p:sp>
      <p:sp>
        <p:nvSpPr>
          <p:cNvPr id="6" name="Arrow: Down 5">
            <a:extLst>
              <a:ext uri="{FF2B5EF4-FFF2-40B4-BE49-F238E27FC236}">
                <a16:creationId xmlns:a16="http://schemas.microsoft.com/office/drawing/2014/main" id="{FEBC0B10-FB28-7B46-A17C-36AA553113A1}"/>
              </a:ext>
            </a:extLst>
          </p:cNvPr>
          <p:cNvSpPr/>
          <p:nvPr/>
        </p:nvSpPr>
        <p:spPr>
          <a:xfrm>
            <a:off x="6941170" y="1729986"/>
            <a:ext cx="246041" cy="496724"/>
          </a:xfrm>
          <a:prstGeom prst="downArrow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AB669A9-C1E7-8D4F-8891-007F44BF33D1}"/>
              </a:ext>
            </a:extLst>
          </p:cNvPr>
          <p:cNvSpPr txBox="1"/>
          <p:nvPr/>
        </p:nvSpPr>
        <p:spPr>
          <a:xfrm>
            <a:off x="7220944" y="1316336"/>
            <a:ext cx="102155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b="1" dirty="0">
                <a:solidFill>
                  <a:schemeClr val="accent1"/>
                </a:solidFill>
              </a:rPr>
              <a:t>Staging CT: no disease</a:t>
            </a:r>
          </a:p>
        </p:txBody>
      </p:sp>
    </p:spTree>
    <p:extLst>
      <p:ext uri="{BB962C8B-B14F-4D97-AF65-F5344CB8AC3E}">
        <p14:creationId xmlns:p14="http://schemas.microsoft.com/office/powerpoint/2010/main" val="307781710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icture containing outdoor, beach&#10;&#10;Description automatically generated">
            <a:extLst>
              <a:ext uri="{FF2B5EF4-FFF2-40B4-BE49-F238E27FC236}">
                <a16:creationId xmlns:a16="http://schemas.microsoft.com/office/drawing/2014/main" id="{285282AE-6212-4ADE-895D-B7E0B1D75FC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/>
          <a:stretch/>
        </p:blipFill>
        <p:spPr>
          <a:xfrm>
            <a:off x="4674711" y="942112"/>
            <a:ext cx="4366578" cy="4076699"/>
          </a:xfrm>
          <a:prstGeom prst="rect">
            <a:avLst/>
          </a:prstGeom>
        </p:spPr>
      </p:pic>
      <p:pic>
        <p:nvPicPr>
          <p:cNvPr id="3" name="Picture 2" descr="A picture containing ground, person&#10;&#10;Description automatically generated">
            <a:extLst>
              <a:ext uri="{FF2B5EF4-FFF2-40B4-BE49-F238E27FC236}">
                <a16:creationId xmlns:a16="http://schemas.microsoft.com/office/drawing/2014/main" id="{CA4402EA-5A8E-49F3-90AC-E114F006BDE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/>
          <a:stretch/>
        </p:blipFill>
        <p:spPr>
          <a:xfrm>
            <a:off x="102851" y="942111"/>
            <a:ext cx="4366298" cy="4070904"/>
          </a:xfrm>
          <a:prstGeom prst="rect">
            <a:avLst/>
          </a:prstGeom>
        </p:spPr>
      </p:pic>
      <p:sp>
        <p:nvSpPr>
          <p:cNvPr id="9" name="Title 8">
            <a:extLst>
              <a:ext uri="{FF2B5EF4-FFF2-40B4-BE49-F238E27FC236}">
                <a16:creationId xmlns:a16="http://schemas.microsoft.com/office/drawing/2014/main" id="{8069820E-8D16-4FD7-931C-5E273DE2B8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64260"/>
            <a:ext cx="7886700" cy="686868"/>
          </a:xfrm>
        </p:spPr>
        <p:txBody>
          <a:bodyPr>
            <a:normAutofit fontScale="90000"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AU" dirty="0"/>
              <a:t>Abdomen</a:t>
            </a:r>
            <a:br>
              <a:rPr lang="en-AU" dirty="0"/>
            </a:br>
            <a:r>
              <a:rPr lang="en-AU" dirty="0"/>
              <a:t>  </a:t>
            </a:r>
            <a:r>
              <a:rPr lang="en-US" sz="2400" dirty="0"/>
              <a:t>August 2021</a:t>
            </a:r>
            <a:r>
              <a:rPr lang="en-AU" sz="2400" dirty="0"/>
              <a:t>                                          </a:t>
            </a:r>
            <a:r>
              <a:rPr lang="en-US" sz="2400" dirty="0"/>
              <a:t>February </a:t>
            </a:r>
            <a:r>
              <a:rPr lang="en-AU" sz="2400" dirty="0"/>
              <a:t>2022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0958234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3ACDAF0-1F61-7441-BB73-157326F6B8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Progress on </a:t>
            </a:r>
            <a:r>
              <a:rPr lang="en-US" b="1" dirty="0" err="1">
                <a:solidFill>
                  <a:srgbClr val="C00000"/>
                </a:solidFill>
              </a:rPr>
              <a:t>Dagarelix</a:t>
            </a:r>
            <a:r>
              <a:rPr lang="en-US" dirty="0"/>
              <a:t> </a:t>
            </a:r>
            <a:br>
              <a:rPr lang="en-US" dirty="0"/>
            </a:br>
            <a:r>
              <a:rPr lang="en-US" dirty="0"/>
              <a:t>(pure GnRH antagonist) </a:t>
            </a:r>
          </a:p>
        </p:txBody>
      </p:sp>
      <p:graphicFrame>
        <p:nvGraphicFramePr>
          <p:cNvPr id="7" name="Table 7">
            <a:extLst>
              <a:ext uri="{FF2B5EF4-FFF2-40B4-BE49-F238E27FC236}">
                <a16:creationId xmlns:a16="http://schemas.microsoft.com/office/drawing/2014/main" id="{F957855D-18E4-C644-ABA1-040BA4C3F3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346772"/>
              </p:ext>
            </p:extLst>
          </p:nvPr>
        </p:nvGraphicFramePr>
        <p:xfrm>
          <a:off x="1157128" y="2188283"/>
          <a:ext cx="6829744" cy="2621280"/>
        </p:xfrm>
        <a:graphic>
          <a:graphicData uri="http://schemas.openxmlformats.org/drawingml/2006/table">
            <a:tbl>
              <a:tblPr firstRow="1" bandRow="1">
                <a:tableStyleId>{47702EBE-CE10-4E44-87D8-9743E64A4918}</a:tableStyleId>
              </a:tblPr>
              <a:tblGrid>
                <a:gridCol w="2005330">
                  <a:extLst>
                    <a:ext uri="{9D8B030D-6E8A-4147-A177-3AD203B41FA5}">
                      <a16:colId xmlns:a16="http://schemas.microsoft.com/office/drawing/2014/main" val="2134106316"/>
                    </a:ext>
                  </a:extLst>
                </a:gridCol>
                <a:gridCol w="921068">
                  <a:extLst>
                    <a:ext uri="{9D8B030D-6E8A-4147-A177-3AD203B41FA5}">
                      <a16:colId xmlns:a16="http://schemas.microsoft.com/office/drawing/2014/main" val="556867930"/>
                    </a:ext>
                  </a:extLst>
                </a:gridCol>
                <a:gridCol w="1030605">
                  <a:extLst>
                    <a:ext uri="{9D8B030D-6E8A-4147-A177-3AD203B41FA5}">
                      <a16:colId xmlns:a16="http://schemas.microsoft.com/office/drawing/2014/main" val="3601268434"/>
                    </a:ext>
                  </a:extLst>
                </a:gridCol>
                <a:gridCol w="1030605">
                  <a:extLst>
                    <a:ext uri="{9D8B030D-6E8A-4147-A177-3AD203B41FA5}">
                      <a16:colId xmlns:a16="http://schemas.microsoft.com/office/drawing/2014/main" val="472012466"/>
                    </a:ext>
                  </a:extLst>
                </a:gridCol>
                <a:gridCol w="921068">
                  <a:extLst>
                    <a:ext uri="{9D8B030D-6E8A-4147-A177-3AD203B41FA5}">
                      <a16:colId xmlns:a16="http://schemas.microsoft.com/office/drawing/2014/main" val="3749168865"/>
                    </a:ext>
                  </a:extLst>
                </a:gridCol>
                <a:gridCol w="921068">
                  <a:extLst>
                    <a:ext uri="{9D8B030D-6E8A-4147-A177-3AD203B41FA5}">
                      <a16:colId xmlns:a16="http://schemas.microsoft.com/office/drawing/2014/main" val="4286358373"/>
                    </a:ext>
                  </a:extLst>
                </a:gridCol>
              </a:tblGrid>
              <a:tr h="445965">
                <a:tc>
                  <a:txBody>
                    <a:bodyPr/>
                    <a:lstStyle/>
                    <a:p>
                      <a:r>
                        <a:rPr lang="en-US" sz="1500" b="1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Menopausal Female </a:t>
                      </a:r>
                    </a:p>
                    <a:p>
                      <a:r>
                        <a:rPr lang="en-US" sz="1500" b="1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Normal Range: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b="1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18/8/21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b="1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13/10/21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b="1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25/11/21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b="1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10/1/22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b="1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11/2/22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15166613"/>
                  </a:ext>
                </a:extLst>
              </a:tr>
              <a:tr h="445965">
                <a:tc>
                  <a:txBody>
                    <a:bodyPr/>
                    <a:lstStyle/>
                    <a:p>
                      <a:pPr algn="r"/>
                      <a:r>
                        <a:rPr lang="en-US" b="1" i="1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LH </a:t>
                      </a:r>
                    </a:p>
                    <a:p>
                      <a:pPr algn="r"/>
                      <a:r>
                        <a:rPr lang="en-US" b="1" i="1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(5-63 U/L)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11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0.6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0.7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3.9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14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73507577"/>
                  </a:ext>
                </a:extLst>
              </a:tr>
              <a:tr h="445965">
                <a:tc>
                  <a:txBody>
                    <a:bodyPr/>
                    <a:lstStyle/>
                    <a:p>
                      <a:pPr algn="r"/>
                      <a:r>
                        <a:rPr lang="en-US" b="1" i="1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FSH </a:t>
                      </a:r>
                    </a:p>
                    <a:p>
                      <a:pPr algn="r"/>
                      <a:r>
                        <a:rPr lang="en-US" b="1" i="1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(&gt;27 U/L)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34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4.3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3.5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14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32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648356526"/>
                  </a:ext>
                </a:extLst>
              </a:tr>
              <a:tr h="445965">
                <a:tc>
                  <a:txBody>
                    <a:bodyPr/>
                    <a:lstStyle/>
                    <a:p>
                      <a:pPr algn="r"/>
                      <a:r>
                        <a:rPr lang="en-US" b="1" i="1" dirty="0" err="1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Oestradiol</a:t>
                      </a:r>
                      <a:r>
                        <a:rPr lang="en-US" b="1" i="1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 </a:t>
                      </a:r>
                    </a:p>
                    <a:p>
                      <a:pPr algn="r"/>
                      <a:r>
                        <a:rPr lang="en-US" b="1" i="1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(&lt;100 </a:t>
                      </a:r>
                      <a:r>
                        <a:rPr lang="en-US" b="1" i="1" dirty="0" err="1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pmol</a:t>
                      </a:r>
                      <a:r>
                        <a:rPr lang="en-US" b="1" i="1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/L)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110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&lt;85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&lt;85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&lt;85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88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68244265"/>
                  </a:ext>
                </a:extLst>
              </a:tr>
              <a:tr h="445965">
                <a:tc>
                  <a:txBody>
                    <a:bodyPr/>
                    <a:lstStyle/>
                    <a:p>
                      <a:pPr algn="r"/>
                      <a:r>
                        <a:rPr lang="en-US" b="1" i="1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Testosterone </a:t>
                      </a:r>
                    </a:p>
                    <a:p>
                      <a:pPr algn="r"/>
                      <a:r>
                        <a:rPr lang="en-US" b="1" i="1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(&lt;1.8 </a:t>
                      </a:r>
                      <a:r>
                        <a:rPr lang="en-US" b="1" i="1" dirty="0" err="1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nmol</a:t>
                      </a:r>
                      <a:r>
                        <a:rPr lang="en-US" b="1" i="1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/L)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11.9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&lt;0.4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&lt;0.4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&lt;0.4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7.1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54332335"/>
                  </a:ext>
                </a:extLst>
              </a:tr>
            </a:tbl>
          </a:graphicData>
        </a:graphic>
      </p:graphicFrame>
      <p:sp>
        <p:nvSpPr>
          <p:cNvPr id="3" name="Arrow: Down 2">
            <a:extLst>
              <a:ext uri="{FF2B5EF4-FFF2-40B4-BE49-F238E27FC236}">
                <a16:creationId xmlns:a16="http://schemas.microsoft.com/office/drawing/2014/main" id="{8314959F-3DD2-8340-9321-E5E5436EA768}"/>
              </a:ext>
            </a:extLst>
          </p:cNvPr>
          <p:cNvSpPr/>
          <p:nvPr/>
        </p:nvSpPr>
        <p:spPr>
          <a:xfrm>
            <a:off x="3958853" y="1722352"/>
            <a:ext cx="246041" cy="496724"/>
          </a:xfrm>
          <a:prstGeom prst="downArrow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Arrow: Down 3">
            <a:extLst>
              <a:ext uri="{FF2B5EF4-FFF2-40B4-BE49-F238E27FC236}">
                <a16:creationId xmlns:a16="http://schemas.microsoft.com/office/drawing/2014/main" id="{A931BF79-F8EF-8845-83D1-3AD23C235D84}"/>
              </a:ext>
            </a:extLst>
          </p:cNvPr>
          <p:cNvSpPr/>
          <p:nvPr/>
        </p:nvSpPr>
        <p:spPr>
          <a:xfrm>
            <a:off x="7863851" y="1722352"/>
            <a:ext cx="246041" cy="496724"/>
          </a:xfrm>
          <a:prstGeom prst="downArrow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26E4E6B-980C-E54D-949A-9F6F789F24EF}"/>
              </a:ext>
            </a:extLst>
          </p:cNvPr>
          <p:cNvSpPr txBox="1"/>
          <p:nvPr/>
        </p:nvSpPr>
        <p:spPr>
          <a:xfrm>
            <a:off x="4204894" y="1647540"/>
            <a:ext cx="102155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dirty="0">
                <a:solidFill>
                  <a:srgbClr val="C00000"/>
                </a:solidFill>
              </a:rPr>
              <a:t>80mg SC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3CB0245-BC37-8744-965F-8B6F1BA3A2CC}"/>
              </a:ext>
            </a:extLst>
          </p:cNvPr>
          <p:cNvSpPr txBox="1"/>
          <p:nvPr/>
        </p:nvSpPr>
        <p:spPr>
          <a:xfrm>
            <a:off x="8109892" y="1647540"/>
            <a:ext cx="102155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dirty="0">
                <a:solidFill>
                  <a:srgbClr val="C00000"/>
                </a:solidFill>
              </a:rPr>
              <a:t>80mg SC</a:t>
            </a:r>
          </a:p>
        </p:txBody>
      </p:sp>
    </p:spTree>
    <p:extLst>
      <p:ext uri="{BB962C8B-B14F-4D97-AF65-F5344CB8AC3E}">
        <p14:creationId xmlns:p14="http://schemas.microsoft.com/office/powerpoint/2010/main" val="39613483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p30"/>
          <p:cNvSpPr/>
          <p:nvPr/>
        </p:nvSpPr>
        <p:spPr>
          <a:xfrm>
            <a:off x="1030675" y="1343165"/>
            <a:ext cx="1899300" cy="2946300"/>
          </a:xfrm>
          <a:prstGeom prst="rect">
            <a:avLst/>
          </a:prstGeom>
          <a:noFill/>
          <a:ln w="28575" cap="flat" cmpd="sng">
            <a:solidFill>
              <a:srgbClr val="A8BBB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aphicFrame>
        <p:nvGraphicFramePr>
          <p:cNvPr id="412" name="Google Shape;412;p30"/>
          <p:cNvGraphicFramePr/>
          <p:nvPr>
            <p:extLst>
              <p:ext uri="{D42A27DB-BD31-4B8C-83A1-F6EECF244321}">
                <p14:modId xmlns:p14="http://schemas.microsoft.com/office/powerpoint/2010/main" val="4255829510"/>
              </p:ext>
            </p:extLst>
          </p:nvPr>
        </p:nvGraphicFramePr>
        <p:xfrm>
          <a:off x="1030675" y="1898240"/>
          <a:ext cx="1899300" cy="2419020"/>
        </p:xfrm>
        <a:graphic>
          <a:graphicData uri="http://schemas.openxmlformats.org/drawingml/2006/table">
            <a:tbl>
              <a:tblPr>
                <a:noFill/>
                <a:tableStyleId>{47702EBE-CE10-4E44-87D8-9743E64A4918}</a:tableStyleId>
              </a:tblPr>
              <a:tblGrid>
                <a:gridCol w="1899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Age: </a:t>
                      </a:r>
                      <a:r>
                        <a:rPr lang="en-US" b="1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56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accen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Gender: </a:t>
                      </a:r>
                      <a:r>
                        <a:rPr lang="en-US" dirty="0">
                          <a:solidFill>
                            <a:schemeClr val="accen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Female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bg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PMHx:</a:t>
                      </a:r>
                      <a:r>
                        <a:rPr lang="en-US" dirty="0">
                          <a:solidFill>
                            <a:schemeClr val="bg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 ESRF - multiple Tx, Diabetes</a:t>
                      </a:r>
                      <a:endParaRPr dirty="0">
                        <a:solidFill>
                          <a:schemeClr val="bg1"/>
                        </a:solidFill>
                        <a:latin typeface="Roboto" panose="02000000000000000000" pitchFamily="2" charset="0"/>
                        <a:ea typeface="Roboto" panose="02000000000000000000" pitchFamily="2" charset="0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59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accent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Fam Hx: </a:t>
                      </a:r>
                      <a:r>
                        <a:rPr lang="en-US" b="0" dirty="0">
                          <a:solidFill>
                            <a:schemeClr val="accent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Breast, Ovarian, Prostate Ca</a:t>
                      </a:r>
                      <a:endParaRPr lang="en-US" b="1" dirty="0">
                        <a:solidFill>
                          <a:schemeClr val="accent1"/>
                        </a:solidFill>
                        <a:latin typeface="Roboto" panose="02000000000000000000" pitchFamily="2" charset="0"/>
                        <a:ea typeface="Roboto" panose="02000000000000000000" pitchFamily="2" charset="0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24" name="Google Shape;424;p30"/>
          <p:cNvSpPr/>
          <p:nvPr/>
        </p:nvSpPr>
        <p:spPr>
          <a:xfrm>
            <a:off x="1584485" y="944465"/>
            <a:ext cx="791700" cy="791700"/>
          </a:xfrm>
          <a:prstGeom prst="ellipse">
            <a:avLst/>
          </a:prstGeom>
          <a:solidFill>
            <a:srgbClr val="FFFFFF"/>
          </a:solidFill>
          <a:ln w="28575" cap="flat" cmpd="sng">
            <a:solidFill>
              <a:srgbClr val="A8BBB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" name="Google Shape;425;p30"/>
          <p:cNvSpPr/>
          <p:nvPr/>
        </p:nvSpPr>
        <p:spPr>
          <a:xfrm>
            <a:off x="1660685" y="1020665"/>
            <a:ext cx="639300" cy="639300"/>
          </a:xfrm>
          <a:prstGeom prst="ellipse">
            <a:avLst/>
          </a:prstGeom>
          <a:solidFill>
            <a:srgbClr val="EB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" name="Google Shape;444;p30"/>
          <p:cNvSpPr txBox="1"/>
          <p:nvPr/>
        </p:nvSpPr>
        <p:spPr>
          <a:xfrm>
            <a:off x="3794461" y="1485481"/>
            <a:ext cx="4318864" cy="23912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ESRF age 17</a:t>
            </a:r>
          </a:p>
          <a:p>
            <a:pPr marL="285750" lvl="7" indent="-285750">
              <a:spcAft>
                <a:spcPts val="160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Transplant shortly after diagnosis</a:t>
            </a:r>
          </a:p>
          <a:p>
            <a:pPr marL="285750" lvl="7" indent="-285750">
              <a:spcAft>
                <a:spcPts val="160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Diabetes since first transplant, presumed steroid-induced (basal bonus insulin)</a:t>
            </a:r>
          </a:p>
          <a:p>
            <a:pPr marL="285750" lvl="7" indent="-285750">
              <a:spcAft>
                <a:spcPts val="160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2 further transplants: 20yr, 2017</a:t>
            </a:r>
          </a:p>
          <a:p>
            <a:pPr marL="285750" lvl="7" indent="-285750">
              <a:spcAft>
                <a:spcPts val="160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Medications: Prednisolone, </a:t>
            </a:r>
            <a:r>
              <a:rPr lang="en-US" dirty="0" err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tacrolimus</a:t>
            </a: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, </a:t>
            </a:r>
            <a:r>
              <a:rPr lang="en-US" dirty="0" err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mycophenolate</a:t>
            </a: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, </a:t>
            </a:r>
            <a:r>
              <a:rPr lang="en-US" dirty="0" err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calcitriol</a:t>
            </a: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, ranitidine, </a:t>
            </a:r>
            <a:r>
              <a:rPr lang="en-US" dirty="0" err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sodibic</a:t>
            </a: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, nitrofurantoin, vitamin C, B1, Mg</a:t>
            </a: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endParaRPr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47" name="Google Shape;447;p30"/>
          <p:cNvSpPr txBox="1">
            <a:spLocks noGrp="1"/>
          </p:cNvSpPr>
          <p:nvPr>
            <p:ph type="body" idx="4294967295"/>
          </p:nvPr>
        </p:nvSpPr>
        <p:spPr>
          <a:xfrm>
            <a:off x="3794461" y="938799"/>
            <a:ext cx="1035900" cy="3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b="1" dirty="0"/>
              <a:t>PMHx</a:t>
            </a:r>
            <a:endParaRPr b="1" dirty="0"/>
          </a:p>
        </p:txBody>
      </p:sp>
      <p:sp>
        <p:nvSpPr>
          <p:cNvPr id="450" name="Google Shape;450;p30"/>
          <p:cNvSpPr txBox="1">
            <a:spLocks noGrp="1"/>
          </p:cNvSpPr>
          <p:nvPr>
            <p:ph type="title" idx="4294967295"/>
          </p:nvPr>
        </p:nvSpPr>
        <p:spPr>
          <a:xfrm>
            <a:off x="719999" y="538896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Case 2</a:t>
            </a:r>
            <a:endParaRPr dirty="0"/>
          </a:p>
        </p:txBody>
      </p:sp>
      <p:grpSp>
        <p:nvGrpSpPr>
          <p:cNvPr id="2" name="Google Shape;16309;p66">
            <a:extLst>
              <a:ext uri="{FF2B5EF4-FFF2-40B4-BE49-F238E27FC236}">
                <a16:creationId xmlns:a16="http://schemas.microsoft.com/office/drawing/2014/main" id="{AFEBE1A4-FF34-904F-9CD3-9006E8FA74F2}"/>
              </a:ext>
            </a:extLst>
          </p:cNvPr>
          <p:cNvGrpSpPr/>
          <p:nvPr/>
        </p:nvGrpSpPr>
        <p:grpSpPr>
          <a:xfrm>
            <a:off x="1848666" y="1162411"/>
            <a:ext cx="263317" cy="354754"/>
            <a:chOff x="4896940" y="1502999"/>
            <a:chExt cx="263317" cy="354754"/>
          </a:xfrm>
        </p:grpSpPr>
        <p:sp>
          <p:nvSpPr>
            <p:cNvPr id="51" name="Google Shape;16310;p66">
              <a:extLst>
                <a:ext uri="{FF2B5EF4-FFF2-40B4-BE49-F238E27FC236}">
                  <a16:creationId xmlns:a16="http://schemas.microsoft.com/office/drawing/2014/main" id="{C83165F0-263E-F344-BDA5-941D91262780}"/>
                </a:ext>
              </a:extLst>
            </p:cNvPr>
            <p:cNvSpPr/>
            <p:nvPr/>
          </p:nvSpPr>
          <p:spPr>
            <a:xfrm>
              <a:off x="4904193" y="1594384"/>
              <a:ext cx="113433" cy="103221"/>
            </a:xfrm>
            <a:custGeom>
              <a:avLst/>
              <a:gdLst/>
              <a:ahLst/>
              <a:cxnLst/>
              <a:rect l="l" t="t" r="r" b="b"/>
              <a:pathLst>
                <a:path w="4332" h="3942" extrusionOk="0">
                  <a:moveTo>
                    <a:pt x="1253" y="1"/>
                  </a:moveTo>
                  <a:cubicBezTo>
                    <a:pt x="1048" y="1"/>
                    <a:pt x="839" y="58"/>
                    <a:pt x="649" y="184"/>
                  </a:cubicBezTo>
                  <a:cubicBezTo>
                    <a:pt x="10" y="623"/>
                    <a:pt x="0" y="1567"/>
                    <a:pt x="649" y="2006"/>
                  </a:cubicBezTo>
                  <a:cubicBezTo>
                    <a:pt x="764" y="2092"/>
                    <a:pt x="830" y="2235"/>
                    <a:pt x="821" y="2378"/>
                  </a:cubicBezTo>
                  <a:cubicBezTo>
                    <a:pt x="821" y="2540"/>
                    <a:pt x="840" y="2693"/>
                    <a:pt x="888" y="2845"/>
                  </a:cubicBezTo>
                  <a:cubicBezTo>
                    <a:pt x="1099" y="3553"/>
                    <a:pt x="1724" y="3941"/>
                    <a:pt x="2357" y="3941"/>
                  </a:cubicBezTo>
                  <a:cubicBezTo>
                    <a:pt x="2808" y="3941"/>
                    <a:pt x="3264" y="3743"/>
                    <a:pt x="3578" y="3322"/>
                  </a:cubicBezTo>
                  <a:cubicBezTo>
                    <a:pt x="4332" y="2311"/>
                    <a:pt x="3607" y="880"/>
                    <a:pt x="2357" y="880"/>
                  </a:cubicBezTo>
                  <a:lnTo>
                    <a:pt x="2328" y="880"/>
                  </a:lnTo>
                  <a:cubicBezTo>
                    <a:pt x="2220" y="340"/>
                    <a:pt x="1749" y="1"/>
                    <a:pt x="12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6311;p66">
              <a:extLst>
                <a:ext uri="{FF2B5EF4-FFF2-40B4-BE49-F238E27FC236}">
                  <a16:creationId xmlns:a16="http://schemas.microsoft.com/office/drawing/2014/main" id="{646D2469-C5CE-2E45-8FAF-BC530220F13B}"/>
                </a:ext>
              </a:extLst>
            </p:cNvPr>
            <p:cNvSpPr/>
            <p:nvPr/>
          </p:nvSpPr>
          <p:spPr>
            <a:xfrm>
              <a:off x="5039831" y="1594620"/>
              <a:ext cx="113198" cy="102907"/>
            </a:xfrm>
            <a:custGeom>
              <a:avLst/>
              <a:gdLst/>
              <a:ahLst/>
              <a:cxnLst/>
              <a:rect l="l" t="t" r="r" b="b"/>
              <a:pathLst>
                <a:path w="4323" h="3930" extrusionOk="0">
                  <a:moveTo>
                    <a:pt x="3071" y="1"/>
                  </a:moveTo>
                  <a:cubicBezTo>
                    <a:pt x="2577" y="1"/>
                    <a:pt x="2109" y="338"/>
                    <a:pt x="1995" y="871"/>
                  </a:cubicBezTo>
                  <a:lnTo>
                    <a:pt x="1985" y="871"/>
                  </a:lnTo>
                  <a:cubicBezTo>
                    <a:pt x="726" y="871"/>
                    <a:pt x="1" y="2302"/>
                    <a:pt x="754" y="3313"/>
                  </a:cubicBezTo>
                  <a:cubicBezTo>
                    <a:pt x="1067" y="3733"/>
                    <a:pt x="1521" y="3929"/>
                    <a:pt x="1971" y="3929"/>
                  </a:cubicBezTo>
                  <a:cubicBezTo>
                    <a:pt x="2606" y="3929"/>
                    <a:pt x="3233" y="3540"/>
                    <a:pt x="3445" y="2836"/>
                  </a:cubicBezTo>
                  <a:cubicBezTo>
                    <a:pt x="3492" y="2684"/>
                    <a:pt x="3511" y="2531"/>
                    <a:pt x="3511" y="2369"/>
                  </a:cubicBezTo>
                  <a:cubicBezTo>
                    <a:pt x="3502" y="2226"/>
                    <a:pt x="3569" y="2083"/>
                    <a:pt x="3683" y="1997"/>
                  </a:cubicBezTo>
                  <a:cubicBezTo>
                    <a:pt x="4322" y="1558"/>
                    <a:pt x="4322" y="614"/>
                    <a:pt x="3674" y="184"/>
                  </a:cubicBezTo>
                  <a:cubicBezTo>
                    <a:pt x="3484" y="59"/>
                    <a:pt x="3275" y="1"/>
                    <a:pt x="3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6312;p66">
              <a:extLst>
                <a:ext uri="{FF2B5EF4-FFF2-40B4-BE49-F238E27FC236}">
                  <a16:creationId xmlns:a16="http://schemas.microsoft.com/office/drawing/2014/main" id="{5F28A4E8-8F8C-5141-8251-38BD5A3665E8}"/>
                </a:ext>
              </a:extLst>
            </p:cNvPr>
            <p:cNvSpPr/>
            <p:nvPr/>
          </p:nvSpPr>
          <p:spPr>
            <a:xfrm>
              <a:off x="4937160" y="1502999"/>
              <a:ext cx="183138" cy="123200"/>
            </a:xfrm>
            <a:custGeom>
              <a:avLst/>
              <a:gdLst/>
              <a:ahLst/>
              <a:cxnLst/>
              <a:rect l="l" t="t" r="r" b="b"/>
              <a:pathLst>
                <a:path w="6994" h="4705" extrusionOk="0">
                  <a:moveTo>
                    <a:pt x="349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704"/>
                  </a:lnTo>
                  <a:lnTo>
                    <a:pt x="6994" y="4704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49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6313;p66">
              <a:extLst>
                <a:ext uri="{FF2B5EF4-FFF2-40B4-BE49-F238E27FC236}">
                  <a16:creationId xmlns:a16="http://schemas.microsoft.com/office/drawing/2014/main" id="{251434CA-BFEA-844A-AEC7-BFE7F3DC7DEA}"/>
                </a:ext>
              </a:extLst>
            </p:cNvPr>
            <p:cNvSpPr/>
            <p:nvPr/>
          </p:nvSpPr>
          <p:spPr>
            <a:xfrm>
              <a:off x="4896940" y="1680376"/>
              <a:ext cx="263316" cy="177377"/>
            </a:xfrm>
            <a:custGeom>
              <a:avLst/>
              <a:gdLst/>
              <a:ahLst/>
              <a:cxnLst/>
              <a:rect l="l" t="t" r="r" b="b"/>
              <a:pathLst>
                <a:path w="10056" h="6774" extrusionOk="0">
                  <a:moveTo>
                    <a:pt x="3721" y="0"/>
                  </a:moveTo>
                  <a:lnTo>
                    <a:pt x="3721" y="1355"/>
                  </a:lnTo>
                  <a:cubicBezTo>
                    <a:pt x="3721" y="1717"/>
                    <a:pt x="3483" y="2051"/>
                    <a:pt x="3130" y="2175"/>
                  </a:cubicBezTo>
                  <a:lnTo>
                    <a:pt x="878" y="2967"/>
                  </a:lnTo>
                  <a:cubicBezTo>
                    <a:pt x="354" y="3158"/>
                    <a:pt x="1" y="3654"/>
                    <a:pt x="1" y="4207"/>
                  </a:cubicBezTo>
                  <a:lnTo>
                    <a:pt x="1" y="6115"/>
                  </a:lnTo>
                  <a:cubicBezTo>
                    <a:pt x="1" y="6478"/>
                    <a:pt x="297" y="6774"/>
                    <a:pt x="659" y="6774"/>
                  </a:cubicBezTo>
                  <a:lnTo>
                    <a:pt x="9398" y="6774"/>
                  </a:lnTo>
                  <a:cubicBezTo>
                    <a:pt x="9760" y="6774"/>
                    <a:pt x="10056" y="6478"/>
                    <a:pt x="10056" y="6115"/>
                  </a:cubicBezTo>
                  <a:lnTo>
                    <a:pt x="10056" y="4207"/>
                  </a:lnTo>
                  <a:cubicBezTo>
                    <a:pt x="10056" y="3654"/>
                    <a:pt x="9703" y="3158"/>
                    <a:pt x="9178" y="2967"/>
                  </a:cubicBezTo>
                  <a:lnTo>
                    <a:pt x="6927" y="2175"/>
                  </a:lnTo>
                  <a:cubicBezTo>
                    <a:pt x="6574" y="2051"/>
                    <a:pt x="6345" y="1717"/>
                    <a:pt x="6345" y="134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6314;p66">
              <a:extLst>
                <a:ext uri="{FF2B5EF4-FFF2-40B4-BE49-F238E27FC236}">
                  <a16:creationId xmlns:a16="http://schemas.microsoft.com/office/drawing/2014/main" id="{9D13E258-3635-114A-A267-8EF630FD9039}"/>
                </a:ext>
              </a:extLst>
            </p:cNvPr>
            <p:cNvSpPr/>
            <p:nvPr/>
          </p:nvSpPr>
          <p:spPr>
            <a:xfrm>
              <a:off x="4897202" y="1730834"/>
              <a:ext cx="263055" cy="126919"/>
            </a:xfrm>
            <a:custGeom>
              <a:avLst/>
              <a:gdLst/>
              <a:ahLst/>
              <a:cxnLst/>
              <a:rect l="l" t="t" r="r" b="b"/>
              <a:pathLst>
                <a:path w="10046" h="4847" extrusionOk="0">
                  <a:moveTo>
                    <a:pt x="6554" y="0"/>
                  </a:moveTo>
                  <a:lnTo>
                    <a:pt x="6554" y="372"/>
                  </a:lnTo>
                  <a:cubicBezTo>
                    <a:pt x="6554" y="1269"/>
                    <a:pt x="5820" y="2004"/>
                    <a:pt x="4913" y="2004"/>
                  </a:cubicBezTo>
                  <a:cubicBezTo>
                    <a:pt x="4007" y="2004"/>
                    <a:pt x="3273" y="1269"/>
                    <a:pt x="3273" y="372"/>
                  </a:cubicBezTo>
                  <a:lnTo>
                    <a:pt x="3273" y="182"/>
                  </a:lnTo>
                  <a:cubicBezTo>
                    <a:pt x="3225" y="201"/>
                    <a:pt x="3177" y="229"/>
                    <a:pt x="3129" y="248"/>
                  </a:cubicBezTo>
                  <a:lnTo>
                    <a:pt x="868" y="1040"/>
                  </a:lnTo>
                  <a:cubicBezTo>
                    <a:pt x="344" y="1231"/>
                    <a:pt x="0" y="1727"/>
                    <a:pt x="0" y="2280"/>
                  </a:cubicBezTo>
                  <a:lnTo>
                    <a:pt x="0" y="4188"/>
                  </a:lnTo>
                  <a:cubicBezTo>
                    <a:pt x="0" y="4551"/>
                    <a:pt x="287" y="4847"/>
                    <a:pt x="649" y="4847"/>
                  </a:cubicBezTo>
                  <a:lnTo>
                    <a:pt x="9388" y="4847"/>
                  </a:lnTo>
                  <a:cubicBezTo>
                    <a:pt x="9750" y="4847"/>
                    <a:pt x="10046" y="4551"/>
                    <a:pt x="10046" y="4188"/>
                  </a:cubicBezTo>
                  <a:lnTo>
                    <a:pt x="10046" y="2280"/>
                  </a:lnTo>
                  <a:cubicBezTo>
                    <a:pt x="10046" y="1727"/>
                    <a:pt x="9693" y="1231"/>
                    <a:pt x="9168" y="1040"/>
                  </a:cubicBezTo>
                  <a:lnTo>
                    <a:pt x="6917" y="248"/>
                  </a:lnTo>
                  <a:cubicBezTo>
                    <a:pt x="6774" y="191"/>
                    <a:pt x="6650" y="105"/>
                    <a:pt x="6554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6315;p66">
              <a:extLst>
                <a:ext uri="{FF2B5EF4-FFF2-40B4-BE49-F238E27FC236}">
                  <a16:creationId xmlns:a16="http://schemas.microsoft.com/office/drawing/2014/main" id="{F9086528-7094-B140-BDE2-447683AE8843}"/>
                </a:ext>
              </a:extLst>
            </p:cNvPr>
            <p:cNvSpPr/>
            <p:nvPr/>
          </p:nvSpPr>
          <p:spPr>
            <a:xfrm>
              <a:off x="4953395" y="1730834"/>
              <a:ext cx="150407" cy="81697"/>
            </a:xfrm>
            <a:custGeom>
              <a:avLst/>
              <a:gdLst/>
              <a:ahLst/>
              <a:cxnLst/>
              <a:rect l="l" t="t" r="r" b="b"/>
              <a:pathLst>
                <a:path w="5744" h="3120" extrusionOk="0">
                  <a:moveTo>
                    <a:pt x="4399" y="0"/>
                  </a:moveTo>
                  <a:lnTo>
                    <a:pt x="4399" y="363"/>
                  </a:lnTo>
                  <a:cubicBezTo>
                    <a:pt x="4399" y="1269"/>
                    <a:pt x="3664" y="2004"/>
                    <a:pt x="2758" y="2004"/>
                  </a:cubicBezTo>
                  <a:cubicBezTo>
                    <a:pt x="1861" y="2004"/>
                    <a:pt x="1127" y="1269"/>
                    <a:pt x="1127" y="363"/>
                  </a:cubicBezTo>
                  <a:lnTo>
                    <a:pt x="1127" y="172"/>
                  </a:lnTo>
                  <a:cubicBezTo>
                    <a:pt x="1079" y="201"/>
                    <a:pt x="1031" y="229"/>
                    <a:pt x="974" y="248"/>
                  </a:cubicBezTo>
                  <a:lnTo>
                    <a:pt x="1" y="592"/>
                  </a:lnTo>
                  <a:cubicBezTo>
                    <a:pt x="10" y="1183"/>
                    <a:pt x="125" y="1765"/>
                    <a:pt x="354" y="2309"/>
                  </a:cubicBezTo>
                  <a:cubicBezTo>
                    <a:pt x="561" y="2810"/>
                    <a:pt x="1047" y="3119"/>
                    <a:pt x="1567" y="3119"/>
                  </a:cubicBezTo>
                  <a:cubicBezTo>
                    <a:pt x="1671" y="3119"/>
                    <a:pt x="1776" y="3107"/>
                    <a:pt x="1880" y="3082"/>
                  </a:cubicBezTo>
                  <a:lnTo>
                    <a:pt x="2872" y="2834"/>
                  </a:lnTo>
                  <a:lnTo>
                    <a:pt x="3865" y="3082"/>
                  </a:lnTo>
                  <a:cubicBezTo>
                    <a:pt x="3969" y="3107"/>
                    <a:pt x="4074" y="3119"/>
                    <a:pt x="4178" y="3119"/>
                  </a:cubicBezTo>
                  <a:cubicBezTo>
                    <a:pt x="4701" y="3119"/>
                    <a:pt x="5194" y="2810"/>
                    <a:pt x="5400" y="2309"/>
                  </a:cubicBezTo>
                  <a:cubicBezTo>
                    <a:pt x="5620" y="1765"/>
                    <a:pt x="5744" y="1183"/>
                    <a:pt x="5744" y="592"/>
                  </a:cubicBezTo>
                  <a:lnTo>
                    <a:pt x="4761" y="248"/>
                  </a:lnTo>
                  <a:cubicBezTo>
                    <a:pt x="4628" y="191"/>
                    <a:pt x="4504" y="105"/>
                    <a:pt x="43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6316;p66">
              <a:extLst>
                <a:ext uri="{FF2B5EF4-FFF2-40B4-BE49-F238E27FC236}">
                  <a16:creationId xmlns:a16="http://schemas.microsoft.com/office/drawing/2014/main" id="{8925AF32-8577-0E42-92F6-1DA1DA4EA414}"/>
                </a:ext>
              </a:extLst>
            </p:cNvPr>
            <p:cNvSpPr/>
            <p:nvPr/>
          </p:nvSpPr>
          <p:spPr>
            <a:xfrm>
              <a:off x="4994374" y="1691871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6317;p66">
              <a:extLst>
                <a:ext uri="{FF2B5EF4-FFF2-40B4-BE49-F238E27FC236}">
                  <a16:creationId xmlns:a16="http://schemas.microsoft.com/office/drawing/2014/main" id="{92AFC5DC-E782-8943-8A19-B72EA4764CFB}"/>
                </a:ext>
              </a:extLst>
            </p:cNvPr>
            <p:cNvSpPr/>
            <p:nvPr/>
          </p:nvSpPr>
          <p:spPr>
            <a:xfrm>
              <a:off x="4936427" y="1559846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0" y="0"/>
                  </a:moveTo>
                  <a:cubicBezTo>
                    <a:pt x="3451" y="0"/>
                    <a:pt x="3382" y="34"/>
                    <a:pt x="3339" y="100"/>
                  </a:cubicBezTo>
                  <a:cubicBezTo>
                    <a:pt x="2528" y="1360"/>
                    <a:pt x="1450" y="1789"/>
                    <a:pt x="954" y="1923"/>
                  </a:cubicBezTo>
                  <a:cubicBezTo>
                    <a:pt x="868" y="1951"/>
                    <a:pt x="573" y="1980"/>
                    <a:pt x="573" y="1980"/>
                  </a:cubicBezTo>
                  <a:cubicBezTo>
                    <a:pt x="248" y="1980"/>
                    <a:pt x="0" y="2266"/>
                    <a:pt x="29" y="2590"/>
                  </a:cubicBezTo>
                  <a:cubicBezTo>
                    <a:pt x="66" y="2861"/>
                    <a:pt x="305" y="3077"/>
                    <a:pt x="583" y="3077"/>
                  </a:cubicBezTo>
                  <a:cubicBezTo>
                    <a:pt x="589" y="3077"/>
                    <a:pt x="595" y="3077"/>
                    <a:pt x="601" y="3077"/>
                  </a:cubicBezTo>
                  <a:lnTo>
                    <a:pt x="697" y="3077"/>
                  </a:lnTo>
                  <a:cubicBezTo>
                    <a:pt x="811" y="4556"/>
                    <a:pt x="2042" y="5691"/>
                    <a:pt x="3520" y="5691"/>
                  </a:cubicBezTo>
                  <a:cubicBezTo>
                    <a:pt x="5009" y="5691"/>
                    <a:pt x="6239" y="4556"/>
                    <a:pt x="6354" y="3077"/>
                  </a:cubicBezTo>
                  <a:lnTo>
                    <a:pt x="6440" y="3077"/>
                  </a:lnTo>
                  <a:cubicBezTo>
                    <a:pt x="6446" y="3077"/>
                    <a:pt x="6452" y="3077"/>
                    <a:pt x="6458" y="3077"/>
                  </a:cubicBezTo>
                  <a:cubicBezTo>
                    <a:pt x="6736" y="3077"/>
                    <a:pt x="6975" y="2861"/>
                    <a:pt x="7012" y="2590"/>
                  </a:cubicBezTo>
                  <a:cubicBezTo>
                    <a:pt x="7050" y="2266"/>
                    <a:pt x="6793" y="1980"/>
                    <a:pt x="6468" y="1980"/>
                  </a:cubicBezTo>
                  <a:cubicBezTo>
                    <a:pt x="6468" y="1980"/>
                    <a:pt x="6182" y="1951"/>
                    <a:pt x="6087" y="1923"/>
                  </a:cubicBezTo>
                  <a:cubicBezTo>
                    <a:pt x="5591" y="1789"/>
                    <a:pt x="4522" y="1360"/>
                    <a:pt x="3702" y="100"/>
                  </a:cubicBezTo>
                  <a:cubicBezTo>
                    <a:pt x="3659" y="34"/>
                    <a:pt x="3590" y="0"/>
                    <a:pt x="35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6318;p66">
              <a:extLst>
                <a:ext uri="{FF2B5EF4-FFF2-40B4-BE49-F238E27FC236}">
                  <a16:creationId xmlns:a16="http://schemas.microsoft.com/office/drawing/2014/main" id="{E237A6DD-1AC7-CF46-A5FC-4EC976E5CDBE}"/>
                </a:ext>
              </a:extLst>
            </p:cNvPr>
            <p:cNvSpPr/>
            <p:nvPr/>
          </p:nvSpPr>
          <p:spPr>
            <a:xfrm>
              <a:off x="4936427" y="1560082"/>
              <a:ext cx="169391" cy="149019"/>
            </a:xfrm>
            <a:custGeom>
              <a:avLst/>
              <a:gdLst/>
              <a:ahLst/>
              <a:cxnLst/>
              <a:rect l="l" t="t" r="r" b="b"/>
              <a:pathLst>
                <a:path w="6469" h="5691" extrusionOk="0">
                  <a:moveTo>
                    <a:pt x="3520" y="1"/>
                  </a:moveTo>
                  <a:cubicBezTo>
                    <a:pt x="3451" y="1"/>
                    <a:pt x="3382" y="34"/>
                    <a:pt x="3339" y="101"/>
                  </a:cubicBezTo>
                  <a:cubicBezTo>
                    <a:pt x="2900" y="778"/>
                    <a:pt x="2280" y="1332"/>
                    <a:pt x="1555" y="1685"/>
                  </a:cubicBezTo>
                  <a:cubicBezTo>
                    <a:pt x="1364" y="1780"/>
                    <a:pt x="1164" y="1856"/>
                    <a:pt x="954" y="1914"/>
                  </a:cubicBezTo>
                  <a:cubicBezTo>
                    <a:pt x="868" y="1942"/>
                    <a:pt x="573" y="1971"/>
                    <a:pt x="573" y="1971"/>
                  </a:cubicBezTo>
                  <a:cubicBezTo>
                    <a:pt x="248" y="1971"/>
                    <a:pt x="0" y="2257"/>
                    <a:pt x="29" y="2581"/>
                  </a:cubicBezTo>
                  <a:cubicBezTo>
                    <a:pt x="66" y="2852"/>
                    <a:pt x="305" y="3068"/>
                    <a:pt x="592" y="3068"/>
                  </a:cubicBezTo>
                  <a:cubicBezTo>
                    <a:pt x="598" y="3068"/>
                    <a:pt x="604" y="3068"/>
                    <a:pt x="611" y="3068"/>
                  </a:cubicBezTo>
                  <a:lnTo>
                    <a:pt x="697" y="3068"/>
                  </a:lnTo>
                  <a:cubicBezTo>
                    <a:pt x="800" y="4563"/>
                    <a:pt x="2055" y="5690"/>
                    <a:pt x="3503" y="5690"/>
                  </a:cubicBezTo>
                  <a:cubicBezTo>
                    <a:pt x="3654" y="5690"/>
                    <a:pt x="3806" y="5678"/>
                    <a:pt x="3959" y="5653"/>
                  </a:cubicBezTo>
                  <a:cubicBezTo>
                    <a:pt x="2709" y="5453"/>
                    <a:pt x="1736" y="4451"/>
                    <a:pt x="1574" y="3192"/>
                  </a:cubicBezTo>
                  <a:cubicBezTo>
                    <a:pt x="1555" y="3011"/>
                    <a:pt x="1555" y="2820"/>
                    <a:pt x="1574" y="2629"/>
                  </a:cubicBezTo>
                  <a:cubicBezTo>
                    <a:pt x="1593" y="2476"/>
                    <a:pt x="1641" y="2333"/>
                    <a:pt x="1727" y="2200"/>
                  </a:cubicBezTo>
                  <a:cubicBezTo>
                    <a:pt x="1803" y="2095"/>
                    <a:pt x="1908" y="1999"/>
                    <a:pt x="2023" y="1933"/>
                  </a:cubicBezTo>
                  <a:cubicBezTo>
                    <a:pt x="2614" y="1599"/>
                    <a:pt x="3120" y="1141"/>
                    <a:pt x="3511" y="597"/>
                  </a:cubicBezTo>
                  <a:cubicBezTo>
                    <a:pt x="3969" y="1227"/>
                    <a:pt x="4579" y="1732"/>
                    <a:pt x="5276" y="2076"/>
                  </a:cubicBezTo>
                  <a:cubicBezTo>
                    <a:pt x="5439" y="2151"/>
                    <a:pt x="5612" y="2189"/>
                    <a:pt x="5784" y="2189"/>
                  </a:cubicBezTo>
                  <a:cubicBezTo>
                    <a:pt x="6024" y="2189"/>
                    <a:pt x="6262" y="2115"/>
                    <a:pt x="6468" y="1971"/>
                  </a:cubicBezTo>
                  <a:cubicBezTo>
                    <a:pt x="6468" y="1971"/>
                    <a:pt x="6182" y="1942"/>
                    <a:pt x="6087" y="1914"/>
                  </a:cubicBezTo>
                  <a:cubicBezTo>
                    <a:pt x="5591" y="1780"/>
                    <a:pt x="4522" y="1351"/>
                    <a:pt x="3702" y="101"/>
                  </a:cubicBezTo>
                  <a:cubicBezTo>
                    <a:pt x="3659" y="34"/>
                    <a:pt x="3590" y="1"/>
                    <a:pt x="352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6319;p66">
              <a:extLst>
                <a:ext uri="{FF2B5EF4-FFF2-40B4-BE49-F238E27FC236}">
                  <a16:creationId xmlns:a16="http://schemas.microsoft.com/office/drawing/2014/main" id="{498532E6-9CDE-504D-94D6-9EA56B258A93}"/>
                </a:ext>
              </a:extLst>
            </p:cNvPr>
            <p:cNvSpPr/>
            <p:nvPr/>
          </p:nvSpPr>
          <p:spPr>
            <a:xfrm>
              <a:off x="4988614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6320;p66">
              <a:extLst>
                <a:ext uri="{FF2B5EF4-FFF2-40B4-BE49-F238E27FC236}">
                  <a16:creationId xmlns:a16="http://schemas.microsoft.com/office/drawing/2014/main" id="{5D16F03E-2C1A-B74A-AAE0-F409E1FD06A1}"/>
                </a:ext>
              </a:extLst>
            </p:cNvPr>
            <p:cNvSpPr/>
            <p:nvPr/>
          </p:nvSpPr>
          <p:spPr>
            <a:xfrm>
              <a:off x="5057323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6321;p66">
              <a:extLst>
                <a:ext uri="{FF2B5EF4-FFF2-40B4-BE49-F238E27FC236}">
                  <a16:creationId xmlns:a16="http://schemas.microsoft.com/office/drawing/2014/main" id="{0C5ECF46-AD39-B94E-B1A7-8F86B8A5659E}"/>
                </a:ext>
              </a:extLst>
            </p:cNvPr>
            <p:cNvSpPr/>
            <p:nvPr/>
          </p:nvSpPr>
          <p:spPr>
            <a:xfrm>
              <a:off x="5003382" y="1652174"/>
              <a:ext cx="50694" cy="17282"/>
            </a:xfrm>
            <a:custGeom>
              <a:avLst/>
              <a:gdLst/>
              <a:ahLst/>
              <a:cxnLst/>
              <a:rect l="l" t="t" r="r" b="b"/>
              <a:pathLst>
                <a:path w="1936" h="660" extrusionOk="0">
                  <a:moveTo>
                    <a:pt x="315" y="1"/>
                  </a:moveTo>
                  <a:cubicBezTo>
                    <a:pt x="144" y="1"/>
                    <a:pt x="0" y="219"/>
                    <a:pt x="162" y="381"/>
                  </a:cubicBezTo>
                  <a:cubicBezTo>
                    <a:pt x="364" y="557"/>
                    <a:pt x="623" y="660"/>
                    <a:pt x="894" y="660"/>
                  </a:cubicBezTo>
                  <a:cubicBezTo>
                    <a:pt x="917" y="660"/>
                    <a:pt x="940" y="659"/>
                    <a:pt x="963" y="658"/>
                  </a:cubicBezTo>
                  <a:cubicBezTo>
                    <a:pt x="986" y="659"/>
                    <a:pt x="1009" y="660"/>
                    <a:pt x="1032" y="660"/>
                  </a:cubicBezTo>
                  <a:cubicBezTo>
                    <a:pt x="1303" y="660"/>
                    <a:pt x="1563" y="557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6" y="171"/>
                    <a:pt x="1140" y="223"/>
                    <a:pt x="965" y="223"/>
                  </a:cubicBezTo>
                  <a:cubicBezTo>
                    <a:pt x="789" y="223"/>
                    <a:pt x="615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6322;p66">
              <a:extLst>
                <a:ext uri="{FF2B5EF4-FFF2-40B4-BE49-F238E27FC236}">
                  <a16:creationId xmlns:a16="http://schemas.microsoft.com/office/drawing/2014/main" id="{CF278EE5-1607-9D43-A400-3275C0086AC2}"/>
                </a:ext>
              </a:extLst>
            </p:cNvPr>
            <p:cNvSpPr/>
            <p:nvPr/>
          </p:nvSpPr>
          <p:spPr>
            <a:xfrm>
              <a:off x="5040093" y="1504255"/>
              <a:ext cx="79943" cy="90469"/>
            </a:xfrm>
            <a:custGeom>
              <a:avLst/>
              <a:gdLst/>
              <a:ahLst/>
              <a:cxnLst/>
              <a:rect l="l" t="t" r="r" b="b"/>
              <a:pathLst>
                <a:path w="3053" h="3455" extrusionOk="0">
                  <a:moveTo>
                    <a:pt x="77" y="1"/>
                  </a:moveTo>
                  <a:cubicBezTo>
                    <a:pt x="29" y="201"/>
                    <a:pt x="0" y="401"/>
                    <a:pt x="0" y="611"/>
                  </a:cubicBezTo>
                  <a:cubicBezTo>
                    <a:pt x="0" y="2176"/>
                    <a:pt x="1269" y="3454"/>
                    <a:pt x="2843" y="3454"/>
                  </a:cubicBezTo>
                  <a:cubicBezTo>
                    <a:pt x="2910" y="3454"/>
                    <a:pt x="2986" y="3454"/>
                    <a:pt x="3053" y="3445"/>
                  </a:cubicBezTo>
                  <a:cubicBezTo>
                    <a:pt x="3053" y="1708"/>
                    <a:pt x="1784" y="249"/>
                    <a:pt x="7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6323;p66">
              <a:extLst>
                <a:ext uri="{FF2B5EF4-FFF2-40B4-BE49-F238E27FC236}">
                  <a16:creationId xmlns:a16="http://schemas.microsoft.com/office/drawing/2014/main" id="{2207ED28-02C3-4744-92AB-1671F32F1F4A}"/>
                </a:ext>
              </a:extLst>
            </p:cNvPr>
            <p:cNvSpPr/>
            <p:nvPr/>
          </p:nvSpPr>
          <p:spPr>
            <a:xfrm>
              <a:off x="5020114" y="1789043"/>
              <a:ext cx="17256" cy="57214"/>
            </a:xfrm>
            <a:custGeom>
              <a:avLst/>
              <a:gdLst/>
              <a:ahLst/>
              <a:cxnLst/>
              <a:rect l="l" t="t" r="r" b="b"/>
              <a:pathLst>
                <a:path w="659" h="2185" extrusionOk="0">
                  <a:moveTo>
                    <a:pt x="0" y="0"/>
                  </a:moveTo>
                  <a:lnTo>
                    <a:pt x="0" y="1965"/>
                  </a:lnTo>
                  <a:cubicBezTo>
                    <a:pt x="0" y="2089"/>
                    <a:pt x="95" y="2185"/>
                    <a:pt x="219" y="2185"/>
                  </a:cubicBezTo>
                  <a:lnTo>
                    <a:pt x="439" y="2185"/>
                  </a:lnTo>
                  <a:cubicBezTo>
                    <a:pt x="553" y="2185"/>
                    <a:pt x="649" y="2089"/>
                    <a:pt x="658" y="197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6324;p66">
              <a:extLst>
                <a:ext uri="{FF2B5EF4-FFF2-40B4-BE49-F238E27FC236}">
                  <a16:creationId xmlns:a16="http://schemas.microsoft.com/office/drawing/2014/main" id="{20843BE6-EEB2-F046-B753-7A25E02695B6}"/>
                </a:ext>
              </a:extLst>
            </p:cNvPr>
            <p:cNvSpPr/>
            <p:nvPr/>
          </p:nvSpPr>
          <p:spPr>
            <a:xfrm>
              <a:off x="4899689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239" y="1"/>
                  </a:moveTo>
                  <a:cubicBezTo>
                    <a:pt x="134" y="115"/>
                    <a:pt x="58" y="239"/>
                    <a:pt x="1" y="373"/>
                  </a:cubicBezTo>
                  <a:lnTo>
                    <a:pt x="1193" y="1394"/>
                  </a:lnTo>
                  <a:cubicBezTo>
                    <a:pt x="1336" y="1518"/>
                    <a:pt x="1422" y="1699"/>
                    <a:pt x="1422" y="1890"/>
                  </a:cubicBezTo>
                  <a:lnTo>
                    <a:pt x="1422" y="3445"/>
                  </a:lnTo>
                  <a:lnTo>
                    <a:pt x="1871" y="3445"/>
                  </a:lnTo>
                  <a:lnTo>
                    <a:pt x="1871" y="1899"/>
                  </a:lnTo>
                  <a:cubicBezTo>
                    <a:pt x="1871" y="1575"/>
                    <a:pt x="1727" y="1270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6325;p66">
              <a:extLst>
                <a:ext uri="{FF2B5EF4-FFF2-40B4-BE49-F238E27FC236}">
                  <a16:creationId xmlns:a16="http://schemas.microsoft.com/office/drawing/2014/main" id="{CAD4DCE4-C411-3F49-8A2A-48BE610E0C46}"/>
                </a:ext>
              </a:extLst>
            </p:cNvPr>
            <p:cNvSpPr/>
            <p:nvPr/>
          </p:nvSpPr>
          <p:spPr>
            <a:xfrm>
              <a:off x="5108777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1632" y="1"/>
                  </a:moveTo>
                  <a:lnTo>
                    <a:pt x="382" y="1060"/>
                  </a:lnTo>
                  <a:cubicBezTo>
                    <a:pt x="134" y="1270"/>
                    <a:pt x="1" y="1575"/>
                    <a:pt x="1" y="1899"/>
                  </a:cubicBezTo>
                  <a:lnTo>
                    <a:pt x="1" y="3445"/>
                  </a:lnTo>
                  <a:lnTo>
                    <a:pt x="440" y="3445"/>
                  </a:lnTo>
                  <a:lnTo>
                    <a:pt x="440" y="1890"/>
                  </a:lnTo>
                  <a:cubicBezTo>
                    <a:pt x="440" y="1699"/>
                    <a:pt x="525" y="1518"/>
                    <a:pt x="678" y="1394"/>
                  </a:cubicBezTo>
                  <a:lnTo>
                    <a:pt x="1871" y="373"/>
                  </a:lnTo>
                  <a:cubicBezTo>
                    <a:pt x="1813" y="239"/>
                    <a:pt x="1727" y="115"/>
                    <a:pt x="163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6326;p66">
              <a:extLst>
                <a:ext uri="{FF2B5EF4-FFF2-40B4-BE49-F238E27FC236}">
                  <a16:creationId xmlns:a16="http://schemas.microsoft.com/office/drawing/2014/main" id="{5707ED06-656A-B544-A748-7D6563D405F1}"/>
                </a:ext>
              </a:extLst>
            </p:cNvPr>
            <p:cNvSpPr/>
            <p:nvPr/>
          </p:nvSpPr>
          <p:spPr>
            <a:xfrm>
              <a:off x="5020114" y="1789043"/>
              <a:ext cx="17256" cy="17989"/>
            </a:xfrm>
            <a:custGeom>
              <a:avLst/>
              <a:gdLst/>
              <a:ahLst/>
              <a:cxnLst/>
              <a:rect l="l" t="t" r="r" b="b"/>
              <a:pathLst>
                <a:path w="659" h="687" extrusionOk="0">
                  <a:moveTo>
                    <a:pt x="0" y="0"/>
                  </a:moveTo>
                  <a:lnTo>
                    <a:pt x="0" y="687"/>
                  </a:lnTo>
                  <a:lnTo>
                    <a:pt x="324" y="611"/>
                  </a:lnTo>
                  <a:lnTo>
                    <a:pt x="658" y="68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6327;p66">
              <a:extLst>
                <a:ext uri="{FF2B5EF4-FFF2-40B4-BE49-F238E27FC236}">
                  <a16:creationId xmlns:a16="http://schemas.microsoft.com/office/drawing/2014/main" id="{EA195735-FCED-FD4E-B8F3-FA5BDD82EFB6}"/>
                </a:ext>
              </a:extLst>
            </p:cNvPr>
            <p:cNvSpPr/>
            <p:nvPr/>
          </p:nvSpPr>
          <p:spPr>
            <a:xfrm>
              <a:off x="4963895" y="17203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4" y="1"/>
                  </a:moveTo>
                  <a:lnTo>
                    <a:pt x="344" y="287"/>
                  </a:lnTo>
                  <a:cubicBezTo>
                    <a:pt x="172" y="344"/>
                    <a:pt x="58" y="497"/>
                    <a:pt x="48" y="678"/>
                  </a:cubicBezTo>
                  <a:cubicBezTo>
                    <a:pt x="1" y="1317"/>
                    <a:pt x="115" y="1956"/>
                    <a:pt x="353" y="2548"/>
                  </a:cubicBezTo>
                  <a:cubicBezTo>
                    <a:pt x="496" y="2873"/>
                    <a:pt x="817" y="3080"/>
                    <a:pt x="1163" y="3080"/>
                  </a:cubicBezTo>
                  <a:cubicBezTo>
                    <a:pt x="1233" y="3080"/>
                    <a:pt x="1304" y="3071"/>
                    <a:pt x="1374" y="3053"/>
                  </a:cubicBezTo>
                  <a:lnTo>
                    <a:pt x="2471" y="2786"/>
                  </a:lnTo>
                  <a:lnTo>
                    <a:pt x="3578" y="3053"/>
                  </a:lnTo>
                  <a:cubicBezTo>
                    <a:pt x="3649" y="3071"/>
                    <a:pt x="3720" y="3080"/>
                    <a:pt x="3790" y="3080"/>
                  </a:cubicBezTo>
                  <a:cubicBezTo>
                    <a:pt x="4135" y="3080"/>
                    <a:pt x="4456" y="2873"/>
                    <a:pt x="4599" y="2548"/>
                  </a:cubicBezTo>
                  <a:cubicBezTo>
                    <a:pt x="4837" y="1956"/>
                    <a:pt x="4942" y="1317"/>
                    <a:pt x="4904" y="678"/>
                  </a:cubicBezTo>
                  <a:cubicBezTo>
                    <a:pt x="4895" y="497"/>
                    <a:pt x="4780" y="344"/>
                    <a:pt x="4608" y="287"/>
                  </a:cubicBezTo>
                  <a:lnTo>
                    <a:pt x="3788" y="1"/>
                  </a:lnTo>
                  <a:lnTo>
                    <a:pt x="3788" y="659"/>
                  </a:lnTo>
                  <a:cubicBezTo>
                    <a:pt x="3788" y="1384"/>
                    <a:pt x="3206" y="1966"/>
                    <a:pt x="2481" y="1966"/>
                  </a:cubicBezTo>
                  <a:cubicBezTo>
                    <a:pt x="1756" y="1966"/>
                    <a:pt x="1164" y="1384"/>
                    <a:pt x="1164" y="659"/>
                  </a:cubicBezTo>
                  <a:lnTo>
                    <a:pt x="11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6328;p66">
              <a:extLst>
                <a:ext uri="{FF2B5EF4-FFF2-40B4-BE49-F238E27FC236}">
                  <a16:creationId xmlns:a16="http://schemas.microsoft.com/office/drawing/2014/main" id="{B52DB1EC-2558-F24E-9C7B-B17A4373B170}"/>
                </a:ext>
              </a:extLst>
            </p:cNvPr>
            <p:cNvSpPr/>
            <p:nvPr/>
          </p:nvSpPr>
          <p:spPr>
            <a:xfrm>
              <a:off x="5063058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6329;p66">
              <a:extLst>
                <a:ext uri="{FF2B5EF4-FFF2-40B4-BE49-F238E27FC236}">
                  <a16:creationId xmlns:a16="http://schemas.microsoft.com/office/drawing/2014/main" id="{04ACEBAD-E4B5-F94B-AD05-17F9BF92D595}"/>
                </a:ext>
              </a:extLst>
            </p:cNvPr>
            <p:cNvSpPr/>
            <p:nvPr/>
          </p:nvSpPr>
          <p:spPr>
            <a:xfrm>
              <a:off x="4994374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6330;p66">
              <a:extLst>
                <a:ext uri="{FF2B5EF4-FFF2-40B4-BE49-F238E27FC236}">
                  <a16:creationId xmlns:a16="http://schemas.microsoft.com/office/drawing/2014/main" id="{9583A03F-6CC8-B54B-99D6-3246F63753C5}"/>
                </a:ext>
              </a:extLst>
            </p:cNvPr>
            <p:cNvSpPr/>
            <p:nvPr/>
          </p:nvSpPr>
          <p:spPr>
            <a:xfrm>
              <a:off x="4982879" y="1720334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3063" y="1"/>
                  </a:moveTo>
                  <a:lnTo>
                    <a:pt x="3063" y="659"/>
                  </a:lnTo>
                  <a:cubicBezTo>
                    <a:pt x="3063" y="1384"/>
                    <a:pt x="2471" y="1966"/>
                    <a:pt x="1746" y="1966"/>
                  </a:cubicBezTo>
                  <a:cubicBezTo>
                    <a:pt x="1021" y="1966"/>
                    <a:pt x="439" y="1384"/>
                    <a:pt x="439" y="659"/>
                  </a:cubicBezTo>
                  <a:lnTo>
                    <a:pt x="439" y="10"/>
                  </a:ln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5"/>
                    <a:pt x="1746" y="2405"/>
                  </a:cubicBezTo>
                  <a:cubicBezTo>
                    <a:pt x="2710" y="2405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3698537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p30"/>
          <p:cNvSpPr/>
          <p:nvPr/>
        </p:nvSpPr>
        <p:spPr>
          <a:xfrm>
            <a:off x="1030675" y="1343165"/>
            <a:ext cx="1899300" cy="2946300"/>
          </a:xfrm>
          <a:prstGeom prst="rect">
            <a:avLst/>
          </a:prstGeom>
          <a:noFill/>
          <a:ln w="28575" cap="flat" cmpd="sng">
            <a:solidFill>
              <a:srgbClr val="A8BBB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" name="Google Shape;424;p30"/>
          <p:cNvSpPr/>
          <p:nvPr/>
        </p:nvSpPr>
        <p:spPr>
          <a:xfrm>
            <a:off x="1584485" y="944465"/>
            <a:ext cx="791700" cy="791700"/>
          </a:xfrm>
          <a:prstGeom prst="ellipse">
            <a:avLst/>
          </a:prstGeom>
          <a:solidFill>
            <a:srgbClr val="FFFFFF"/>
          </a:solidFill>
          <a:ln w="28575" cap="flat" cmpd="sng">
            <a:solidFill>
              <a:srgbClr val="A8BBB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" name="Google Shape;425;p30"/>
          <p:cNvSpPr/>
          <p:nvPr/>
        </p:nvSpPr>
        <p:spPr>
          <a:xfrm>
            <a:off x="1660685" y="1020665"/>
            <a:ext cx="639300" cy="639300"/>
          </a:xfrm>
          <a:prstGeom prst="ellipse">
            <a:avLst/>
          </a:prstGeom>
          <a:solidFill>
            <a:srgbClr val="EB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" name="Google Shape;444;p30"/>
          <p:cNvSpPr txBox="1"/>
          <p:nvPr/>
        </p:nvSpPr>
        <p:spPr>
          <a:xfrm>
            <a:off x="3794461" y="1485482"/>
            <a:ext cx="4318864" cy="23912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Char char="•"/>
            </a:pPr>
            <a:r>
              <a:rPr lang="en-US" dirty="0" err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Parathyroidectomy</a:t>
            </a: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, auto-transplantation 1977</a:t>
            </a:r>
          </a:p>
          <a:p>
            <a:pPr marL="285750" lvl="0" indent="-285750" algn="l" rtl="0"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Hepatitis C (transfusion-related) -&gt; definitive Rx (cirrhosis, portal HTN); 17mm HCC -&gt; TACE</a:t>
            </a:r>
          </a:p>
          <a:p>
            <a:pPr marL="285750" lvl="0" indent="-285750" algn="l" rtl="0"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Bilateral breast Ca 2007, 2009 -&gt; sequential mastectomies -&gt; BRCA2 variant</a:t>
            </a:r>
          </a:p>
          <a:p>
            <a:pPr marL="285750" lvl="0" indent="-285750" algn="l" rtl="0"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Cystic R ovary – not visible at surgery</a:t>
            </a:r>
          </a:p>
          <a:p>
            <a:pPr marL="285750" lvl="0" indent="-285750" algn="l" rtl="0"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Char char="•"/>
            </a:pPr>
            <a:r>
              <a:rPr lang="en-US" b="1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Normal menstrual history despite transplant. Menopause at 50yr. </a:t>
            </a:r>
            <a:endParaRPr lang="en-US"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285750" lvl="0" indent="-285750" algn="l" rtl="0"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Char char="•"/>
            </a:pPr>
            <a:r>
              <a:rPr lang="en-US" b="1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2 children, now in 20s. </a:t>
            </a:r>
          </a:p>
          <a:p>
            <a:pPr marL="285750" lvl="0" indent="-285750" algn="l" rtl="0"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Char char="•"/>
            </a:pPr>
            <a:endParaRPr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47" name="Google Shape;447;p30"/>
          <p:cNvSpPr txBox="1">
            <a:spLocks noGrp="1"/>
          </p:cNvSpPr>
          <p:nvPr>
            <p:ph type="body" idx="4294967295"/>
          </p:nvPr>
        </p:nvSpPr>
        <p:spPr>
          <a:xfrm>
            <a:off x="3794461" y="938800"/>
            <a:ext cx="1035900" cy="3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b="1" dirty="0"/>
              <a:t>PMHx</a:t>
            </a:r>
            <a:endParaRPr b="1" dirty="0"/>
          </a:p>
        </p:txBody>
      </p:sp>
      <p:sp>
        <p:nvSpPr>
          <p:cNvPr id="450" name="Google Shape;450;p30"/>
          <p:cNvSpPr txBox="1">
            <a:spLocks noGrp="1"/>
          </p:cNvSpPr>
          <p:nvPr>
            <p:ph type="title" idx="4294967295"/>
          </p:nvPr>
        </p:nvSpPr>
        <p:spPr>
          <a:xfrm>
            <a:off x="719999" y="538896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Case 2</a:t>
            </a:r>
            <a:endParaRPr dirty="0"/>
          </a:p>
        </p:txBody>
      </p:sp>
      <p:grpSp>
        <p:nvGrpSpPr>
          <p:cNvPr id="2" name="Google Shape;16309;p66">
            <a:extLst>
              <a:ext uri="{FF2B5EF4-FFF2-40B4-BE49-F238E27FC236}">
                <a16:creationId xmlns:a16="http://schemas.microsoft.com/office/drawing/2014/main" id="{6EDA8E91-936B-4242-81A1-0729F164689B}"/>
              </a:ext>
            </a:extLst>
          </p:cNvPr>
          <p:cNvGrpSpPr/>
          <p:nvPr/>
        </p:nvGrpSpPr>
        <p:grpSpPr>
          <a:xfrm>
            <a:off x="1848666" y="1162938"/>
            <a:ext cx="263317" cy="354754"/>
            <a:chOff x="4896940" y="1502999"/>
            <a:chExt cx="263317" cy="354754"/>
          </a:xfrm>
        </p:grpSpPr>
        <p:sp>
          <p:nvSpPr>
            <p:cNvPr id="51" name="Google Shape;16310;p66">
              <a:extLst>
                <a:ext uri="{FF2B5EF4-FFF2-40B4-BE49-F238E27FC236}">
                  <a16:creationId xmlns:a16="http://schemas.microsoft.com/office/drawing/2014/main" id="{4195E658-A184-AF4B-9DE2-D93FE63310C9}"/>
                </a:ext>
              </a:extLst>
            </p:cNvPr>
            <p:cNvSpPr/>
            <p:nvPr/>
          </p:nvSpPr>
          <p:spPr>
            <a:xfrm>
              <a:off x="4904193" y="1594384"/>
              <a:ext cx="113433" cy="103221"/>
            </a:xfrm>
            <a:custGeom>
              <a:avLst/>
              <a:gdLst/>
              <a:ahLst/>
              <a:cxnLst/>
              <a:rect l="l" t="t" r="r" b="b"/>
              <a:pathLst>
                <a:path w="4332" h="3942" extrusionOk="0">
                  <a:moveTo>
                    <a:pt x="1253" y="1"/>
                  </a:moveTo>
                  <a:cubicBezTo>
                    <a:pt x="1048" y="1"/>
                    <a:pt x="839" y="58"/>
                    <a:pt x="649" y="184"/>
                  </a:cubicBezTo>
                  <a:cubicBezTo>
                    <a:pt x="10" y="623"/>
                    <a:pt x="0" y="1567"/>
                    <a:pt x="649" y="2006"/>
                  </a:cubicBezTo>
                  <a:cubicBezTo>
                    <a:pt x="764" y="2092"/>
                    <a:pt x="830" y="2235"/>
                    <a:pt x="821" y="2378"/>
                  </a:cubicBezTo>
                  <a:cubicBezTo>
                    <a:pt x="821" y="2540"/>
                    <a:pt x="840" y="2693"/>
                    <a:pt x="888" y="2845"/>
                  </a:cubicBezTo>
                  <a:cubicBezTo>
                    <a:pt x="1099" y="3553"/>
                    <a:pt x="1724" y="3941"/>
                    <a:pt x="2357" y="3941"/>
                  </a:cubicBezTo>
                  <a:cubicBezTo>
                    <a:pt x="2808" y="3941"/>
                    <a:pt x="3264" y="3743"/>
                    <a:pt x="3578" y="3322"/>
                  </a:cubicBezTo>
                  <a:cubicBezTo>
                    <a:pt x="4332" y="2311"/>
                    <a:pt x="3607" y="880"/>
                    <a:pt x="2357" y="880"/>
                  </a:cubicBezTo>
                  <a:lnTo>
                    <a:pt x="2328" y="880"/>
                  </a:lnTo>
                  <a:cubicBezTo>
                    <a:pt x="2220" y="340"/>
                    <a:pt x="1749" y="1"/>
                    <a:pt x="12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6311;p66">
              <a:extLst>
                <a:ext uri="{FF2B5EF4-FFF2-40B4-BE49-F238E27FC236}">
                  <a16:creationId xmlns:a16="http://schemas.microsoft.com/office/drawing/2014/main" id="{D5986B44-4AE0-204B-83A6-75B44E730DE6}"/>
                </a:ext>
              </a:extLst>
            </p:cNvPr>
            <p:cNvSpPr/>
            <p:nvPr/>
          </p:nvSpPr>
          <p:spPr>
            <a:xfrm>
              <a:off x="5039831" y="1594620"/>
              <a:ext cx="113198" cy="102907"/>
            </a:xfrm>
            <a:custGeom>
              <a:avLst/>
              <a:gdLst/>
              <a:ahLst/>
              <a:cxnLst/>
              <a:rect l="l" t="t" r="r" b="b"/>
              <a:pathLst>
                <a:path w="4323" h="3930" extrusionOk="0">
                  <a:moveTo>
                    <a:pt x="3071" y="1"/>
                  </a:moveTo>
                  <a:cubicBezTo>
                    <a:pt x="2577" y="1"/>
                    <a:pt x="2109" y="338"/>
                    <a:pt x="1995" y="871"/>
                  </a:cubicBezTo>
                  <a:lnTo>
                    <a:pt x="1985" y="871"/>
                  </a:lnTo>
                  <a:cubicBezTo>
                    <a:pt x="726" y="871"/>
                    <a:pt x="1" y="2302"/>
                    <a:pt x="754" y="3313"/>
                  </a:cubicBezTo>
                  <a:cubicBezTo>
                    <a:pt x="1067" y="3733"/>
                    <a:pt x="1521" y="3929"/>
                    <a:pt x="1971" y="3929"/>
                  </a:cubicBezTo>
                  <a:cubicBezTo>
                    <a:pt x="2606" y="3929"/>
                    <a:pt x="3233" y="3540"/>
                    <a:pt x="3445" y="2836"/>
                  </a:cubicBezTo>
                  <a:cubicBezTo>
                    <a:pt x="3492" y="2684"/>
                    <a:pt x="3511" y="2531"/>
                    <a:pt x="3511" y="2369"/>
                  </a:cubicBezTo>
                  <a:cubicBezTo>
                    <a:pt x="3502" y="2226"/>
                    <a:pt x="3569" y="2083"/>
                    <a:pt x="3683" y="1997"/>
                  </a:cubicBezTo>
                  <a:cubicBezTo>
                    <a:pt x="4322" y="1558"/>
                    <a:pt x="4322" y="614"/>
                    <a:pt x="3674" y="184"/>
                  </a:cubicBezTo>
                  <a:cubicBezTo>
                    <a:pt x="3484" y="59"/>
                    <a:pt x="3275" y="1"/>
                    <a:pt x="3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6312;p66">
              <a:extLst>
                <a:ext uri="{FF2B5EF4-FFF2-40B4-BE49-F238E27FC236}">
                  <a16:creationId xmlns:a16="http://schemas.microsoft.com/office/drawing/2014/main" id="{10112D5A-FFB5-984B-8A5E-DCDB6D65E6BE}"/>
                </a:ext>
              </a:extLst>
            </p:cNvPr>
            <p:cNvSpPr/>
            <p:nvPr/>
          </p:nvSpPr>
          <p:spPr>
            <a:xfrm>
              <a:off x="4937160" y="1502999"/>
              <a:ext cx="183138" cy="123200"/>
            </a:xfrm>
            <a:custGeom>
              <a:avLst/>
              <a:gdLst/>
              <a:ahLst/>
              <a:cxnLst/>
              <a:rect l="l" t="t" r="r" b="b"/>
              <a:pathLst>
                <a:path w="6994" h="4705" extrusionOk="0">
                  <a:moveTo>
                    <a:pt x="349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704"/>
                  </a:lnTo>
                  <a:lnTo>
                    <a:pt x="6994" y="4704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49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6313;p66">
              <a:extLst>
                <a:ext uri="{FF2B5EF4-FFF2-40B4-BE49-F238E27FC236}">
                  <a16:creationId xmlns:a16="http://schemas.microsoft.com/office/drawing/2014/main" id="{36A64B18-D95C-5442-85E3-DD902B5FF87E}"/>
                </a:ext>
              </a:extLst>
            </p:cNvPr>
            <p:cNvSpPr/>
            <p:nvPr/>
          </p:nvSpPr>
          <p:spPr>
            <a:xfrm>
              <a:off x="4896940" y="1680376"/>
              <a:ext cx="263316" cy="177377"/>
            </a:xfrm>
            <a:custGeom>
              <a:avLst/>
              <a:gdLst/>
              <a:ahLst/>
              <a:cxnLst/>
              <a:rect l="l" t="t" r="r" b="b"/>
              <a:pathLst>
                <a:path w="10056" h="6774" extrusionOk="0">
                  <a:moveTo>
                    <a:pt x="3721" y="0"/>
                  </a:moveTo>
                  <a:lnTo>
                    <a:pt x="3721" y="1355"/>
                  </a:lnTo>
                  <a:cubicBezTo>
                    <a:pt x="3721" y="1717"/>
                    <a:pt x="3483" y="2051"/>
                    <a:pt x="3130" y="2175"/>
                  </a:cubicBezTo>
                  <a:lnTo>
                    <a:pt x="878" y="2967"/>
                  </a:lnTo>
                  <a:cubicBezTo>
                    <a:pt x="354" y="3158"/>
                    <a:pt x="1" y="3654"/>
                    <a:pt x="1" y="4207"/>
                  </a:cubicBezTo>
                  <a:lnTo>
                    <a:pt x="1" y="6115"/>
                  </a:lnTo>
                  <a:cubicBezTo>
                    <a:pt x="1" y="6478"/>
                    <a:pt x="297" y="6774"/>
                    <a:pt x="659" y="6774"/>
                  </a:cubicBezTo>
                  <a:lnTo>
                    <a:pt x="9398" y="6774"/>
                  </a:lnTo>
                  <a:cubicBezTo>
                    <a:pt x="9760" y="6774"/>
                    <a:pt x="10056" y="6478"/>
                    <a:pt x="10056" y="6115"/>
                  </a:cubicBezTo>
                  <a:lnTo>
                    <a:pt x="10056" y="4207"/>
                  </a:lnTo>
                  <a:cubicBezTo>
                    <a:pt x="10056" y="3654"/>
                    <a:pt x="9703" y="3158"/>
                    <a:pt x="9178" y="2967"/>
                  </a:cubicBezTo>
                  <a:lnTo>
                    <a:pt x="6927" y="2175"/>
                  </a:lnTo>
                  <a:cubicBezTo>
                    <a:pt x="6574" y="2051"/>
                    <a:pt x="6345" y="1717"/>
                    <a:pt x="6345" y="134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6314;p66">
              <a:extLst>
                <a:ext uri="{FF2B5EF4-FFF2-40B4-BE49-F238E27FC236}">
                  <a16:creationId xmlns:a16="http://schemas.microsoft.com/office/drawing/2014/main" id="{C17639B6-18CE-784F-B6A0-CFD975DA518C}"/>
                </a:ext>
              </a:extLst>
            </p:cNvPr>
            <p:cNvSpPr/>
            <p:nvPr/>
          </p:nvSpPr>
          <p:spPr>
            <a:xfrm>
              <a:off x="4897202" y="1730834"/>
              <a:ext cx="263055" cy="126919"/>
            </a:xfrm>
            <a:custGeom>
              <a:avLst/>
              <a:gdLst/>
              <a:ahLst/>
              <a:cxnLst/>
              <a:rect l="l" t="t" r="r" b="b"/>
              <a:pathLst>
                <a:path w="10046" h="4847" extrusionOk="0">
                  <a:moveTo>
                    <a:pt x="6554" y="0"/>
                  </a:moveTo>
                  <a:lnTo>
                    <a:pt x="6554" y="372"/>
                  </a:lnTo>
                  <a:cubicBezTo>
                    <a:pt x="6554" y="1269"/>
                    <a:pt x="5820" y="2004"/>
                    <a:pt x="4913" y="2004"/>
                  </a:cubicBezTo>
                  <a:cubicBezTo>
                    <a:pt x="4007" y="2004"/>
                    <a:pt x="3273" y="1269"/>
                    <a:pt x="3273" y="372"/>
                  </a:cubicBezTo>
                  <a:lnTo>
                    <a:pt x="3273" y="182"/>
                  </a:lnTo>
                  <a:cubicBezTo>
                    <a:pt x="3225" y="201"/>
                    <a:pt x="3177" y="229"/>
                    <a:pt x="3129" y="248"/>
                  </a:cubicBezTo>
                  <a:lnTo>
                    <a:pt x="868" y="1040"/>
                  </a:lnTo>
                  <a:cubicBezTo>
                    <a:pt x="344" y="1231"/>
                    <a:pt x="0" y="1727"/>
                    <a:pt x="0" y="2280"/>
                  </a:cubicBezTo>
                  <a:lnTo>
                    <a:pt x="0" y="4188"/>
                  </a:lnTo>
                  <a:cubicBezTo>
                    <a:pt x="0" y="4551"/>
                    <a:pt x="287" y="4847"/>
                    <a:pt x="649" y="4847"/>
                  </a:cubicBezTo>
                  <a:lnTo>
                    <a:pt x="9388" y="4847"/>
                  </a:lnTo>
                  <a:cubicBezTo>
                    <a:pt x="9750" y="4847"/>
                    <a:pt x="10046" y="4551"/>
                    <a:pt x="10046" y="4188"/>
                  </a:cubicBezTo>
                  <a:lnTo>
                    <a:pt x="10046" y="2280"/>
                  </a:lnTo>
                  <a:cubicBezTo>
                    <a:pt x="10046" y="1727"/>
                    <a:pt x="9693" y="1231"/>
                    <a:pt x="9168" y="1040"/>
                  </a:cubicBezTo>
                  <a:lnTo>
                    <a:pt x="6917" y="248"/>
                  </a:lnTo>
                  <a:cubicBezTo>
                    <a:pt x="6774" y="191"/>
                    <a:pt x="6650" y="105"/>
                    <a:pt x="6554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6315;p66">
              <a:extLst>
                <a:ext uri="{FF2B5EF4-FFF2-40B4-BE49-F238E27FC236}">
                  <a16:creationId xmlns:a16="http://schemas.microsoft.com/office/drawing/2014/main" id="{F0947993-ACD8-9B45-A34B-39CE73FF265D}"/>
                </a:ext>
              </a:extLst>
            </p:cNvPr>
            <p:cNvSpPr/>
            <p:nvPr/>
          </p:nvSpPr>
          <p:spPr>
            <a:xfrm>
              <a:off x="4953395" y="1730834"/>
              <a:ext cx="150407" cy="81697"/>
            </a:xfrm>
            <a:custGeom>
              <a:avLst/>
              <a:gdLst/>
              <a:ahLst/>
              <a:cxnLst/>
              <a:rect l="l" t="t" r="r" b="b"/>
              <a:pathLst>
                <a:path w="5744" h="3120" extrusionOk="0">
                  <a:moveTo>
                    <a:pt x="4399" y="0"/>
                  </a:moveTo>
                  <a:lnTo>
                    <a:pt x="4399" y="363"/>
                  </a:lnTo>
                  <a:cubicBezTo>
                    <a:pt x="4399" y="1269"/>
                    <a:pt x="3664" y="2004"/>
                    <a:pt x="2758" y="2004"/>
                  </a:cubicBezTo>
                  <a:cubicBezTo>
                    <a:pt x="1861" y="2004"/>
                    <a:pt x="1127" y="1269"/>
                    <a:pt x="1127" y="363"/>
                  </a:cubicBezTo>
                  <a:lnTo>
                    <a:pt x="1127" y="172"/>
                  </a:lnTo>
                  <a:cubicBezTo>
                    <a:pt x="1079" y="201"/>
                    <a:pt x="1031" y="229"/>
                    <a:pt x="974" y="248"/>
                  </a:cubicBezTo>
                  <a:lnTo>
                    <a:pt x="1" y="592"/>
                  </a:lnTo>
                  <a:cubicBezTo>
                    <a:pt x="10" y="1183"/>
                    <a:pt x="125" y="1765"/>
                    <a:pt x="354" y="2309"/>
                  </a:cubicBezTo>
                  <a:cubicBezTo>
                    <a:pt x="561" y="2810"/>
                    <a:pt x="1047" y="3119"/>
                    <a:pt x="1567" y="3119"/>
                  </a:cubicBezTo>
                  <a:cubicBezTo>
                    <a:pt x="1671" y="3119"/>
                    <a:pt x="1776" y="3107"/>
                    <a:pt x="1880" y="3082"/>
                  </a:cubicBezTo>
                  <a:lnTo>
                    <a:pt x="2872" y="2834"/>
                  </a:lnTo>
                  <a:lnTo>
                    <a:pt x="3865" y="3082"/>
                  </a:lnTo>
                  <a:cubicBezTo>
                    <a:pt x="3969" y="3107"/>
                    <a:pt x="4074" y="3119"/>
                    <a:pt x="4178" y="3119"/>
                  </a:cubicBezTo>
                  <a:cubicBezTo>
                    <a:pt x="4701" y="3119"/>
                    <a:pt x="5194" y="2810"/>
                    <a:pt x="5400" y="2309"/>
                  </a:cubicBezTo>
                  <a:cubicBezTo>
                    <a:pt x="5620" y="1765"/>
                    <a:pt x="5744" y="1183"/>
                    <a:pt x="5744" y="592"/>
                  </a:cubicBezTo>
                  <a:lnTo>
                    <a:pt x="4761" y="248"/>
                  </a:lnTo>
                  <a:cubicBezTo>
                    <a:pt x="4628" y="191"/>
                    <a:pt x="4504" y="105"/>
                    <a:pt x="43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6316;p66">
              <a:extLst>
                <a:ext uri="{FF2B5EF4-FFF2-40B4-BE49-F238E27FC236}">
                  <a16:creationId xmlns:a16="http://schemas.microsoft.com/office/drawing/2014/main" id="{27FAF580-E679-4546-BE78-088C3A089266}"/>
                </a:ext>
              </a:extLst>
            </p:cNvPr>
            <p:cNvSpPr/>
            <p:nvPr/>
          </p:nvSpPr>
          <p:spPr>
            <a:xfrm>
              <a:off x="4994374" y="1691871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6317;p66">
              <a:extLst>
                <a:ext uri="{FF2B5EF4-FFF2-40B4-BE49-F238E27FC236}">
                  <a16:creationId xmlns:a16="http://schemas.microsoft.com/office/drawing/2014/main" id="{CA876C72-B2E4-7346-AD06-3AD7A5AC25A6}"/>
                </a:ext>
              </a:extLst>
            </p:cNvPr>
            <p:cNvSpPr/>
            <p:nvPr/>
          </p:nvSpPr>
          <p:spPr>
            <a:xfrm>
              <a:off x="4936427" y="1559846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0" y="0"/>
                  </a:moveTo>
                  <a:cubicBezTo>
                    <a:pt x="3451" y="0"/>
                    <a:pt x="3382" y="34"/>
                    <a:pt x="3339" y="100"/>
                  </a:cubicBezTo>
                  <a:cubicBezTo>
                    <a:pt x="2528" y="1360"/>
                    <a:pt x="1450" y="1789"/>
                    <a:pt x="954" y="1923"/>
                  </a:cubicBezTo>
                  <a:cubicBezTo>
                    <a:pt x="868" y="1951"/>
                    <a:pt x="573" y="1980"/>
                    <a:pt x="573" y="1980"/>
                  </a:cubicBezTo>
                  <a:cubicBezTo>
                    <a:pt x="248" y="1980"/>
                    <a:pt x="0" y="2266"/>
                    <a:pt x="29" y="2590"/>
                  </a:cubicBezTo>
                  <a:cubicBezTo>
                    <a:pt x="66" y="2861"/>
                    <a:pt x="305" y="3077"/>
                    <a:pt x="583" y="3077"/>
                  </a:cubicBezTo>
                  <a:cubicBezTo>
                    <a:pt x="589" y="3077"/>
                    <a:pt x="595" y="3077"/>
                    <a:pt x="601" y="3077"/>
                  </a:cubicBezTo>
                  <a:lnTo>
                    <a:pt x="697" y="3077"/>
                  </a:lnTo>
                  <a:cubicBezTo>
                    <a:pt x="811" y="4556"/>
                    <a:pt x="2042" y="5691"/>
                    <a:pt x="3520" y="5691"/>
                  </a:cubicBezTo>
                  <a:cubicBezTo>
                    <a:pt x="5009" y="5691"/>
                    <a:pt x="6239" y="4556"/>
                    <a:pt x="6354" y="3077"/>
                  </a:cubicBezTo>
                  <a:lnTo>
                    <a:pt x="6440" y="3077"/>
                  </a:lnTo>
                  <a:cubicBezTo>
                    <a:pt x="6446" y="3077"/>
                    <a:pt x="6452" y="3077"/>
                    <a:pt x="6458" y="3077"/>
                  </a:cubicBezTo>
                  <a:cubicBezTo>
                    <a:pt x="6736" y="3077"/>
                    <a:pt x="6975" y="2861"/>
                    <a:pt x="7012" y="2590"/>
                  </a:cubicBezTo>
                  <a:cubicBezTo>
                    <a:pt x="7050" y="2266"/>
                    <a:pt x="6793" y="1980"/>
                    <a:pt x="6468" y="1980"/>
                  </a:cubicBezTo>
                  <a:cubicBezTo>
                    <a:pt x="6468" y="1980"/>
                    <a:pt x="6182" y="1951"/>
                    <a:pt x="6087" y="1923"/>
                  </a:cubicBezTo>
                  <a:cubicBezTo>
                    <a:pt x="5591" y="1789"/>
                    <a:pt x="4522" y="1360"/>
                    <a:pt x="3702" y="100"/>
                  </a:cubicBezTo>
                  <a:cubicBezTo>
                    <a:pt x="3659" y="34"/>
                    <a:pt x="3590" y="0"/>
                    <a:pt x="35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6318;p66">
              <a:extLst>
                <a:ext uri="{FF2B5EF4-FFF2-40B4-BE49-F238E27FC236}">
                  <a16:creationId xmlns:a16="http://schemas.microsoft.com/office/drawing/2014/main" id="{F6AD3830-EA28-174F-BD59-E16593B2FCAD}"/>
                </a:ext>
              </a:extLst>
            </p:cNvPr>
            <p:cNvSpPr/>
            <p:nvPr/>
          </p:nvSpPr>
          <p:spPr>
            <a:xfrm>
              <a:off x="4936427" y="1560082"/>
              <a:ext cx="169391" cy="149019"/>
            </a:xfrm>
            <a:custGeom>
              <a:avLst/>
              <a:gdLst/>
              <a:ahLst/>
              <a:cxnLst/>
              <a:rect l="l" t="t" r="r" b="b"/>
              <a:pathLst>
                <a:path w="6469" h="5691" extrusionOk="0">
                  <a:moveTo>
                    <a:pt x="3520" y="1"/>
                  </a:moveTo>
                  <a:cubicBezTo>
                    <a:pt x="3451" y="1"/>
                    <a:pt x="3382" y="34"/>
                    <a:pt x="3339" y="101"/>
                  </a:cubicBezTo>
                  <a:cubicBezTo>
                    <a:pt x="2900" y="778"/>
                    <a:pt x="2280" y="1332"/>
                    <a:pt x="1555" y="1685"/>
                  </a:cubicBezTo>
                  <a:cubicBezTo>
                    <a:pt x="1364" y="1780"/>
                    <a:pt x="1164" y="1856"/>
                    <a:pt x="954" y="1914"/>
                  </a:cubicBezTo>
                  <a:cubicBezTo>
                    <a:pt x="868" y="1942"/>
                    <a:pt x="573" y="1971"/>
                    <a:pt x="573" y="1971"/>
                  </a:cubicBezTo>
                  <a:cubicBezTo>
                    <a:pt x="248" y="1971"/>
                    <a:pt x="0" y="2257"/>
                    <a:pt x="29" y="2581"/>
                  </a:cubicBezTo>
                  <a:cubicBezTo>
                    <a:pt x="66" y="2852"/>
                    <a:pt x="305" y="3068"/>
                    <a:pt x="592" y="3068"/>
                  </a:cubicBezTo>
                  <a:cubicBezTo>
                    <a:pt x="598" y="3068"/>
                    <a:pt x="604" y="3068"/>
                    <a:pt x="611" y="3068"/>
                  </a:cubicBezTo>
                  <a:lnTo>
                    <a:pt x="697" y="3068"/>
                  </a:lnTo>
                  <a:cubicBezTo>
                    <a:pt x="800" y="4563"/>
                    <a:pt x="2055" y="5690"/>
                    <a:pt x="3503" y="5690"/>
                  </a:cubicBezTo>
                  <a:cubicBezTo>
                    <a:pt x="3654" y="5690"/>
                    <a:pt x="3806" y="5678"/>
                    <a:pt x="3959" y="5653"/>
                  </a:cubicBezTo>
                  <a:cubicBezTo>
                    <a:pt x="2709" y="5453"/>
                    <a:pt x="1736" y="4451"/>
                    <a:pt x="1574" y="3192"/>
                  </a:cubicBezTo>
                  <a:cubicBezTo>
                    <a:pt x="1555" y="3011"/>
                    <a:pt x="1555" y="2820"/>
                    <a:pt x="1574" y="2629"/>
                  </a:cubicBezTo>
                  <a:cubicBezTo>
                    <a:pt x="1593" y="2476"/>
                    <a:pt x="1641" y="2333"/>
                    <a:pt x="1727" y="2200"/>
                  </a:cubicBezTo>
                  <a:cubicBezTo>
                    <a:pt x="1803" y="2095"/>
                    <a:pt x="1908" y="1999"/>
                    <a:pt x="2023" y="1933"/>
                  </a:cubicBezTo>
                  <a:cubicBezTo>
                    <a:pt x="2614" y="1599"/>
                    <a:pt x="3120" y="1141"/>
                    <a:pt x="3511" y="597"/>
                  </a:cubicBezTo>
                  <a:cubicBezTo>
                    <a:pt x="3969" y="1227"/>
                    <a:pt x="4579" y="1732"/>
                    <a:pt x="5276" y="2076"/>
                  </a:cubicBezTo>
                  <a:cubicBezTo>
                    <a:pt x="5439" y="2151"/>
                    <a:pt x="5612" y="2189"/>
                    <a:pt x="5784" y="2189"/>
                  </a:cubicBezTo>
                  <a:cubicBezTo>
                    <a:pt x="6024" y="2189"/>
                    <a:pt x="6262" y="2115"/>
                    <a:pt x="6468" y="1971"/>
                  </a:cubicBezTo>
                  <a:cubicBezTo>
                    <a:pt x="6468" y="1971"/>
                    <a:pt x="6182" y="1942"/>
                    <a:pt x="6087" y="1914"/>
                  </a:cubicBezTo>
                  <a:cubicBezTo>
                    <a:pt x="5591" y="1780"/>
                    <a:pt x="4522" y="1351"/>
                    <a:pt x="3702" y="101"/>
                  </a:cubicBezTo>
                  <a:cubicBezTo>
                    <a:pt x="3659" y="34"/>
                    <a:pt x="3590" y="1"/>
                    <a:pt x="352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6319;p66">
              <a:extLst>
                <a:ext uri="{FF2B5EF4-FFF2-40B4-BE49-F238E27FC236}">
                  <a16:creationId xmlns:a16="http://schemas.microsoft.com/office/drawing/2014/main" id="{6820B2E5-16C5-6344-A5A9-D94569FF3FD2}"/>
                </a:ext>
              </a:extLst>
            </p:cNvPr>
            <p:cNvSpPr/>
            <p:nvPr/>
          </p:nvSpPr>
          <p:spPr>
            <a:xfrm>
              <a:off x="4988614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6320;p66">
              <a:extLst>
                <a:ext uri="{FF2B5EF4-FFF2-40B4-BE49-F238E27FC236}">
                  <a16:creationId xmlns:a16="http://schemas.microsoft.com/office/drawing/2014/main" id="{1AD30B63-A3E0-4D4A-A708-87C6434DEA49}"/>
                </a:ext>
              </a:extLst>
            </p:cNvPr>
            <p:cNvSpPr/>
            <p:nvPr/>
          </p:nvSpPr>
          <p:spPr>
            <a:xfrm>
              <a:off x="5057323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6321;p66">
              <a:extLst>
                <a:ext uri="{FF2B5EF4-FFF2-40B4-BE49-F238E27FC236}">
                  <a16:creationId xmlns:a16="http://schemas.microsoft.com/office/drawing/2014/main" id="{0658264E-D351-0542-9EE6-A2D9433B0E3D}"/>
                </a:ext>
              </a:extLst>
            </p:cNvPr>
            <p:cNvSpPr/>
            <p:nvPr/>
          </p:nvSpPr>
          <p:spPr>
            <a:xfrm>
              <a:off x="5003382" y="1652174"/>
              <a:ext cx="50694" cy="17282"/>
            </a:xfrm>
            <a:custGeom>
              <a:avLst/>
              <a:gdLst/>
              <a:ahLst/>
              <a:cxnLst/>
              <a:rect l="l" t="t" r="r" b="b"/>
              <a:pathLst>
                <a:path w="1936" h="660" extrusionOk="0">
                  <a:moveTo>
                    <a:pt x="315" y="1"/>
                  </a:moveTo>
                  <a:cubicBezTo>
                    <a:pt x="144" y="1"/>
                    <a:pt x="0" y="219"/>
                    <a:pt x="162" y="381"/>
                  </a:cubicBezTo>
                  <a:cubicBezTo>
                    <a:pt x="364" y="557"/>
                    <a:pt x="623" y="660"/>
                    <a:pt x="894" y="660"/>
                  </a:cubicBezTo>
                  <a:cubicBezTo>
                    <a:pt x="917" y="660"/>
                    <a:pt x="940" y="659"/>
                    <a:pt x="963" y="658"/>
                  </a:cubicBezTo>
                  <a:cubicBezTo>
                    <a:pt x="986" y="659"/>
                    <a:pt x="1009" y="660"/>
                    <a:pt x="1032" y="660"/>
                  </a:cubicBezTo>
                  <a:cubicBezTo>
                    <a:pt x="1303" y="660"/>
                    <a:pt x="1563" y="557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6" y="171"/>
                    <a:pt x="1140" y="223"/>
                    <a:pt x="965" y="223"/>
                  </a:cubicBezTo>
                  <a:cubicBezTo>
                    <a:pt x="789" y="223"/>
                    <a:pt x="615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6322;p66">
              <a:extLst>
                <a:ext uri="{FF2B5EF4-FFF2-40B4-BE49-F238E27FC236}">
                  <a16:creationId xmlns:a16="http://schemas.microsoft.com/office/drawing/2014/main" id="{656FDF30-8AC6-1342-9701-C165EEA0AFB1}"/>
                </a:ext>
              </a:extLst>
            </p:cNvPr>
            <p:cNvSpPr/>
            <p:nvPr/>
          </p:nvSpPr>
          <p:spPr>
            <a:xfrm>
              <a:off x="5040093" y="1504255"/>
              <a:ext cx="79943" cy="90469"/>
            </a:xfrm>
            <a:custGeom>
              <a:avLst/>
              <a:gdLst/>
              <a:ahLst/>
              <a:cxnLst/>
              <a:rect l="l" t="t" r="r" b="b"/>
              <a:pathLst>
                <a:path w="3053" h="3455" extrusionOk="0">
                  <a:moveTo>
                    <a:pt x="77" y="1"/>
                  </a:moveTo>
                  <a:cubicBezTo>
                    <a:pt x="29" y="201"/>
                    <a:pt x="0" y="401"/>
                    <a:pt x="0" y="611"/>
                  </a:cubicBezTo>
                  <a:cubicBezTo>
                    <a:pt x="0" y="2176"/>
                    <a:pt x="1269" y="3454"/>
                    <a:pt x="2843" y="3454"/>
                  </a:cubicBezTo>
                  <a:cubicBezTo>
                    <a:pt x="2910" y="3454"/>
                    <a:pt x="2986" y="3454"/>
                    <a:pt x="3053" y="3445"/>
                  </a:cubicBezTo>
                  <a:cubicBezTo>
                    <a:pt x="3053" y="1708"/>
                    <a:pt x="1784" y="249"/>
                    <a:pt x="7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6323;p66">
              <a:extLst>
                <a:ext uri="{FF2B5EF4-FFF2-40B4-BE49-F238E27FC236}">
                  <a16:creationId xmlns:a16="http://schemas.microsoft.com/office/drawing/2014/main" id="{8FB8729C-EADF-0B4C-9292-396A3128A7C0}"/>
                </a:ext>
              </a:extLst>
            </p:cNvPr>
            <p:cNvSpPr/>
            <p:nvPr/>
          </p:nvSpPr>
          <p:spPr>
            <a:xfrm>
              <a:off x="5020114" y="1789043"/>
              <a:ext cx="17256" cy="57214"/>
            </a:xfrm>
            <a:custGeom>
              <a:avLst/>
              <a:gdLst/>
              <a:ahLst/>
              <a:cxnLst/>
              <a:rect l="l" t="t" r="r" b="b"/>
              <a:pathLst>
                <a:path w="659" h="2185" extrusionOk="0">
                  <a:moveTo>
                    <a:pt x="0" y="0"/>
                  </a:moveTo>
                  <a:lnTo>
                    <a:pt x="0" y="1965"/>
                  </a:lnTo>
                  <a:cubicBezTo>
                    <a:pt x="0" y="2089"/>
                    <a:pt x="95" y="2185"/>
                    <a:pt x="219" y="2185"/>
                  </a:cubicBezTo>
                  <a:lnTo>
                    <a:pt x="439" y="2185"/>
                  </a:lnTo>
                  <a:cubicBezTo>
                    <a:pt x="553" y="2185"/>
                    <a:pt x="649" y="2089"/>
                    <a:pt x="658" y="197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6324;p66">
              <a:extLst>
                <a:ext uri="{FF2B5EF4-FFF2-40B4-BE49-F238E27FC236}">
                  <a16:creationId xmlns:a16="http://schemas.microsoft.com/office/drawing/2014/main" id="{09FCF594-3FDB-3F4B-89EF-8B175BA0C2E7}"/>
                </a:ext>
              </a:extLst>
            </p:cNvPr>
            <p:cNvSpPr/>
            <p:nvPr/>
          </p:nvSpPr>
          <p:spPr>
            <a:xfrm>
              <a:off x="4899689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239" y="1"/>
                  </a:moveTo>
                  <a:cubicBezTo>
                    <a:pt x="134" y="115"/>
                    <a:pt x="58" y="239"/>
                    <a:pt x="1" y="373"/>
                  </a:cubicBezTo>
                  <a:lnTo>
                    <a:pt x="1193" y="1394"/>
                  </a:lnTo>
                  <a:cubicBezTo>
                    <a:pt x="1336" y="1518"/>
                    <a:pt x="1422" y="1699"/>
                    <a:pt x="1422" y="1890"/>
                  </a:cubicBezTo>
                  <a:lnTo>
                    <a:pt x="1422" y="3445"/>
                  </a:lnTo>
                  <a:lnTo>
                    <a:pt x="1871" y="3445"/>
                  </a:lnTo>
                  <a:lnTo>
                    <a:pt x="1871" y="1899"/>
                  </a:lnTo>
                  <a:cubicBezTo>
                    <a:pt x="1871" y="1575"/>
                    <a:pt x="1727" y="1270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6325;p66">
              <a:extLst>
                <a:ext uri="{FF2B5EF4-FFF2-40B4-BE49-F238E27FC236}">
                  <a16:creationId xmlns:a16="http://schemas.microsoft.com/office/drawing/2014/main" id="{9B25CE48-736A-5D43-A0AE-DF6F5A6097C8}"/>
                </a:ext>
              </a:extLst>
            </p:cNvPr>
            <p:cNvSpPr/>
            <p:nvPr/>
          </p:nvSpPr>
          <p:spPr>
            <a:xfrm>
              <a:off x="5108777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1632" y="1"/>
                  </a:moveTo>
                  <a:lnTo>
                    <a:pt x="382" y="1060"/>
                  </a:lnTo>
                  <a:cubicBezTo>
                    <a:pt x="134" y="1270"/>
                    <a:pt x="1" y="1575"/>
                    <a:pt x="1" y="1899"/>
                  </a:cubicBezTo>
                  <a:lnTo>
                    <a:pt x="1" y="3445"/>
                  </a:lnTo>
                  <a:lnTo>
                    <a:pt x="440" y="3445"/>
                  </a:lnTo>
                  <a:lnTo>
                    <a:pt x="440" y="1890"/>
                  </a:lnTo>
                  <a:cubicBezTo>
                    <a:pt x="440" y="1699"/>
                    <a:pt x="525" y="1518"/>
                    <a:pt x="678" y="1394"/>
                  </a:cubicBezTo>
                  <a:lnTo>
                    <a:pt x="1871" y="373"/>
                  </a:lnTo>
                  <a:cubicBezTo>
                    <a:pt x="1813" y="239"/>
                    <a:pt x="1727" y="115"/>
                    <a:pt x="163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6326;p66">
              <a:extLst>
                <a:ext uri="{FF2B5EF4-FFF2-40B4-BE49-F238E27FC236}">
                  <a16:creationId xmlns:a16="http://schemas.microsoft.com/office/drawing/2014/main" id="{0564EA94-5536-AA4E-AE0A-BD4C142E3520}"/>
                </a:ext>
              </a:extLst>
            </p:cNvPr>
            <p:cNvSpPr/>
            <p:nvPr/>
          </p:nvSpPr>
          <p:spPr>
            <a:xfrm>
              <a:off x="5020114" y="1789043"/>
              <a:ext cx="17256" cy="17989"/>
            </a:xfrm>
            <a:custGeom>
              <a:avLst/>
              <a:gdLst/>
              <a:ahLst/>
              <a:cxnLst/>
              <a:rect l="l" t="t" r="r" b="b"/>
              <a:pathLst>
                <a:path w="659" h="687" extrusionOk="0">
                  <a:moveTo>
                    <a:pt x="0" y="0"/>
                  </a:moveTo>
                  <a:lnTo>
                    <a:pt x="0" y="687"/>
                  </a:lnTo>
                  <a:lnTo>
                    <a:pt x="324" y="611"/>
                  </a:lnTo>
                  <a:lnTo>
                    <a:pt x="658" y="68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6327;p66">
              <a:extLst>
                <a:ext uri="{FF2B5EF4-FFF2-40B4-BE49-F238E27FC236}">
                  <a16:creationId xmlns:a16="http://schemas.microsoft.com/office/drawing/2014/main" id="{59D064E0-1D20-5243-B3A2-6F7EA8806579}"/>
                </a:ext>
              </a:extLst>
            </p:cNvPr>
            <p:cNvSpPr/>
            <p:nvPr/>
          </p:nvSpPr>
          <p:spPr>
            <a:xfrm>
              <a:off x="4963895" y="17203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4" y="1"/>
                  </a:moveTo>
                  <a:lnTo>
                    <a:pt x="344" y="287"/>
                  </a:lnTo>
                  <a:cubicBezTo>
                    <a:pt x="172" y="344"/>
                    <a:pt x="58" y="497"/>
                    <a:pt x="48" y="678"/>
                  </a:cubicBezTo>
                  <a:cubicBezTo>
                    <a:pt x="1" y="1317"/>
                    <a:pt x="115" y="1956"/>
                    <a:pt x="353" y="2548"/>
                  </a:cubicBezTo>
                  <a:cubicBezTo>
                    <a:pt x="496" y="2873"/>
                    <a:pt x="817" y="3080"/>
                    <a:pt x="1163" y="3080"/>
                  </a:cubicBezTo>
                  <a:cubicBezTo>
                    <a:pt x="1233" y="3080"/>
                    <a:pt x="1304" y="3071"/>
                    <a:pt x="1374" y="3053"/>
                  </a:cubicBezTo>
                  <a:lnTo>
                    <a:pt x="2471" y="2786"/>
                  </a:lnTo>
                  <a:lnTo>
                    <a:pt x="3578" y="3053"/>
                  </a:lnTo>
                  <a:cubicBezTo>
                    <a:pt x="3649" y="3071"/>
                    <a:pt x="3720" y="3080"/>
                    <a:pt x="3790" y="3080"/>
                  </a:cubicBezTo>
                  <a:cubicBezTo>
                    <a:pt x="4135" y="3080"/>
                    <a:pt x="4456" y="2873"/>
                    <a:pt x="4599" y="2548"/>
                  </a:cubicBezTo>
                  <a:cubicBezTo>
                    <a:pt x="4837" y="1956"/>
                    <a:pt x="4942" y="1317"/>
                    <a:pt x="4904" y="678"/>
                  </a:cubicBezTo>
                  <a:cubicBezTo>
                    <a:pt x="4895" y="497"/>
                    <a:pt x="4780" y="344"/>
                    <a:pt x="4608" y="287"/>
                  </a:cubicBezTo>
                  <a:lnTo>
                    <a:pt x="3788" y="1"/>
                  </a:lnTo>
                  <a:lnTo>
                    <a:pt x="3788" y="659"/>
                  </a:lnTo>
                  <a:cubicBezTo>
                    <a:pt x="3788" y="1384"/>
                    <a:pt x="3206" y="1966"/>
                    <a:pt x="2481" y="1966"/>
                  </a:cubicBezTo>
                  <a:cubicBezTo>
                    <a:pt x="1756" y="1966"/>
                    <a:pt x="1164" y="1384"/>
                    <a:pt x="1164" y="659"/>
                  </a:cubicBezTo>
                  <a:lnTo>
                    <a:pt x="11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6328;p66">
              <a:extLst>
                <a:ext uri="{FF2B5EF4-FFF2-40B4-BE49-F238E27FC236}">
                  <a16:creationId xmlns:a16="http://schemas.microsoft.com/office/drawing/2014/main" id="{12B180D5-CF07-9249-B750-0E0799BA1AB3}"/>
                </a:ext>
              </a:extLst>
            </p:cNvPr>
            <p:cNvSpPr/>
            <p:nvPr/>
          </p:nvSpPr>
          <p:spPr>
            <a:xfrm>
              <a:off x="5063058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6329;p66">
              <a:extLst>
                <a:ext uri="{FF2B5EF4-FFF2-40B4-BE49-F238E27FC236}">
                  <a16:creationId xmlns:a16="http://schemas.microsoft.com/office/drawing/2014/main" id="{49CF6066-2173-BA4E-BA4D-7EDBE6D56C80}"/>
                </a:ext>
              </a:extLst>
            </p:cNvPr>
            <p:cNvSpPr/>
            <p:nvPr/>
          </p:nvSpPr>
          <p:spPr>
            <a:xfrm>
              <a:off x="4994374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6330;p66">
              <a:extLst>
                <a:ext uri="{FF2B5EF4-FFF2-40B4-BE49-F238E27FC236}">
                  <a16:creationId xmlns:a16="http://schemas.microsoft.com/office/drawing/2014/main" id="{B801837F-5A7F-CB4F-83AF-B3263621B32B}"/>
                </a:ext>
              </a:extLst>
            </p:cNvPr>
            <p:cNvSpPr/>
            <p:nvPr/>
          </p:nvSpPr>
          <p:spPr>
            <a:xfrm>
              <a:off x="4982879" y="1720334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3063" y="1"/>
                  </a:moveTo>
                  <a:lnTo>
                    <a:pt x="3063" y="659"/>
                  </a:lnTo>
                  <a:cubicBezTo>
                    <a:pt x="3063" y="1384"/>
                    <a:pt x="2471" y="1966"/>
                    <a:pt x="1746" y="1966"/>
                  </a:cubicBezTo>
                  <a:cubicBezTo>
                    <a:pt x="1021" y="1966"/>
                    <a:pt x="439" y="1384"/>
                    <a:pt x="439" y="659"/>
                  </a:cubicBezTo>
                  <a:lnTo>
                    <a:pt x="439" y="10"/>
                  </a:ln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5"/>
                    <a:pt x="1746" y="2405"/>
                  </a:cubicBezTo>
                  <a:cubicBezTo>
                    <a:pt x="2710" y="2405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3" name="Google Shape;412;p30">
            <a:extLst>
              <a:ext uri="{FF2B5EF4-FFF2-40B4-BE49-F238E27FC236}">
                <a16:creationId xmlns:a16="http://schemas.microsoft.com/office/drawing/2014/main" id="{78F47DA2-A208-B84E-9FCA-44E8DE31CCD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72378194"/>
              </p:ext>
            </p:extLst>
          </p:nvPr>
        </p:nvGraphicFramePr>
        <p:xfrm>
          <a:off x="1030675" y="1898240"/>
          <a:ext cx="1899300" cy="2419020"/>
        </p:xfrm>
        <a:graphic>
          <a:graphicData uri="http://schemas.openxmlformats.org/drawingml/2006/table">
            <a:tbl>
              <a:tblPr>
                <a:noFill/>
                <a:tableStyleId>{47702EBE-CE10-4E44-87D8-9743E64A4918}</a:tableStyleId>
              </a:tblPr>
              <a:tblGrid>
                <a:gridCol w="1899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Age: </a:t>
                      </a:r>
                      <a:r>
                        <a:rPr lang="en-US" b="1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56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accen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Gender: </a:t>
                      </a:r>
                      <a:r>
                        <a:rPr lang="en-US" dirty="0">
                          <a:solidFill>
                            <a:schemeClr val="accen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Female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bg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PMHx:</a:t>
                      </a:r>
                      <a:r>
                        <a:rPr lang="en-US" dirty="0">
                          <a:solidFill>
                            <a:schemeClr val="bg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 ESRF - multiple Tx, Diabetes</a:t>
                      </a:r>
                      <a:endParaRPr dirty="0">
                        <a:solidFill>
                          <a:schemeClr val="bg1"/>
                        </a:solidFill>
                        <a:latin typeface="Roboto" panose="02000000000000000000" pitchFamily="2" charset="0"/>
                        <a:ea typeface="Roboto" panose="02000000000000000000" pitchFamily="2" charset="0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59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accent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Fam Hx: </a:t>
                      </a:r>
                      <a:r>
                        <a:rPr lang="en-US" b="0" dirty="0">
                          <a:solidFill>
                            <a:schemeClr val="accent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Breast, Ovarian, Prostate Ca</a:t>
                      </a:r>
                      <a:endParaRPr b="1" dirty="0">
                        <a:solidFill>
                          <a:schemeClr val="accent1"/>
                        </a:solidFill>
                        <a:latin typeface="Roboto" panose="02000000000000000000" pitchFamily="2" charset="0"/>
                        <a:ea typeface="Roboto" panose="02000000000000000000" pitchFamily="2" charset="0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8834760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p30"/>
          <p:cNvSpPr/>
          <p:nvPr/>
        </p:nvSpPr>
        <p:spPr>
          <a:xfrm>
            <a:off x="1030675" y="1343165"/>
            <a:ext cx="1899300" cy="2946300"/>
          </a:xfrm>
          <a:prstGeom prst="rect">
            <a:avLst/>
          </a:prstGeom>
          <a:noFill/>
          <a:ln w="28575" cap="flat" cmpd="sng">
            <a:solidFill>
              <a:srgbClr val="A8BBB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3" name="Google Shape;413;p30"/>
          <p:cNvGrpSpPr/>
          <p:nvPr/>
        </p:nvGrpSpPr>
        <p:grpSpPr>
          <a:xfrm>
            <a:off x="3520269" y="1907439"/>
            <a:ext cx="4593037" cy="572676"/>
            <a:chOff x="3462750" y="2438725"/>
            <a:chExt cx="4593038" cy="518400"/>
          </a:xfrm>
        </p:grpSpPr>
        <p:grpSp>
          <p:nvGrpSpPr>
            <p:cNvPr id="414" name="Google Shape;414;p30"/>
            <p:cNvGrpSpPr/>
            <p:nvPr/>
          </p:nvGrpSpPr>
          <p:grpSpPr>
            <a:xfrm>
              <a:off x="6423925" y="2438725"/>
              <a:ext cx="1631863" cy="518250"/>
              <a:chOff x="3005563" y="2438725"/>
              <a:chExt cx="1631863" cy="518250"/>
            </a:xfrm>
          </p:grpSpPr>
          <p:sp>
            <p:nvSpPr>
              <p:cNvPr id="415" name="Google Shape;415;p30"/>
              <p:cNvSpPr/>
              <p:nvPr/>
            </p:nvSpPr>
            <p:spPr>
              <a:xfrm rot="-5400000">
                <a:off x="4053100" y="2372650"/>
                <a:ext cx="517950" cy="650700"/>
              </a:xfrm>
              <a:prstGeom prst="flowChartOffpageConnector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16;p30"/>
              <p:cNvSpPr/>
              <p:nvPr/>
            </p:nvSpPr>
            <p:spPr>
              <a:xfrm>
                <a:off x="3005563" y="2438725"/>
                <a:ext cx="1083000" cy="5181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" name="Google Shape;417;p30"/>
            <p:cNvGrpSpPr/>
            <p:nvPr/>
          </p:nvGrpSpPr>
          <p:grpSpPr>
            <a:xfrm>
              <a:off x="4943350" y="2439025"/>
              <a:ext cx="1631856" cy="518075"/>
              <a:chOff x="3005569" y="2439025"/>
              <a:chExt cx="1631856" cy="518075"/>
            </a:xfrm>
          </p:grpSpPr>
          <p:sp>
            <p:nvSpPr>
              <p:cNvPr id="418" name="Google Shape;418;p30"/>
              <p:cNvSpPr/>
              <p:nvPr/>
            </p:nvSpPr>
            <p:spPr>
              <a:xfrm rot="-5400000">
                <a:off x="4053100" y="2372650"/>
                <a:ext cx="517950" cy="650700"/>
              </a:xfrm>
              <a:prstGeom prst="flowChartOffpageConnector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30"/>
              <p:cNvSpPr/>
              <p:nvPr/>
            </p:nvSpPr>
            <p:spPr>
              <a:xfrm>
                <a:off x="3005569" y="2439300"/>
                <a:ext cx="1083000" cy="5178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420" name="Google Shape;420;p30"/>
            <p:cNvGrpSpPr/>
            <p:nvPr/>
          </p:nvGrpSpPr>
          <p:grpSpPr>
            <a:xfrm>
              <a:off x="3462750" y="2439025"/>
              <a:ext cx="1631875" cy="518100"/>
              <a:chOff x="3005550" y="2439025"/>
              <a:chExt cx="1631875" cy="518100"/>
            </a:xfrm>
          </p:grpSpPr>
          <p:sp>
            <p:nvSpPr>
              <p:cNvPr id="421" name="Google Shape;421;p30"/>
              <p:cNvSpPr/>
              <p:nvPr/>
            </p:nvSpPr>
            <p:spPr>
              <a:xfrm rot="-5400000">
                <a:off x="4053100" y="2372650"/>
                <a:ext cx="517950" cy="650700"/>
              </a:xfrm>
              <a:prstGeom prst="flowChartOffpageConnector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30"/>
              <p:cNvSpPr/>
              <p:nvPr/>
            </p:nvSpPr>
            <p:spPr>
              <a:xfrm>
                <a:off x="3005550" y="2439025"/>
                <a:ext cx="1083000" cy="5181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sp>
        <p:nvSpPr>
          <p:cNvPr id="424" name="Google Shape;424;p30"/>
          <p:cNvSpPr/>
          <p:nvPr/>
        </p:nvSpPr>
        <p:spPr>
          <a:xfrm>
            <a:off x="1584485" y="944465"/>
            <a:ext cx="791700" cy="791700"/>
          </a:xfrm>
          <a:prstGeom prst="ellipse">
            <a:avLst/>
          </a:prstGeom>
          <a:solidFill>
            <a:srgbClr val="FFFFFF"/>
          </a:solidFill>
          <a:ln w="28575" cap="flat" cmpd="sng">
            <a:solidFill>
              <a:srgbClr val="A8BBB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" name="Google Shape;425;p30"/>
          <p:cNvSpPr/>
          <p:nvPr/>
        </p:nvSpPr>
        <p:spPr>
          <a:xfrm>
            <a:off x="1660685" y="1020665"/>
            <a:ext cx="639300" cy="639300"/>
          </a:xfrm>
          <a:prstGeom prst="ellipse">
            <a:avLst/>
          </a:prstGeom>
          <a:solidFill>
            <a:srgbClr val="EB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" name="Google Shape;444;p30"/>
          <p:cNvSpPr txBox="1"/>
          <p:nvPr/>
        </p:nvSpPr>
        <p:spPr>
          <a:xfrm>
            <a:off x="3696000" y="2553303"/>
            <a:ext cx="1345500" cy="106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dirty="0" err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Virilising</a:t>
            </a: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 symptoms, difficult diabetes control</a:t>
            </a: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“Why am I losing hair on my head?”</a:t>
            </a:r>
          </a:p>
        </p:txBody>
      </p:sp>
      <p:sp>
        <p:nvSpPr>
          <p:cNvPr id="447" name="Google Shape;447;p30"/>
          <p:cNvSpPr txBox="1">
            <a:spLocks noGrp="1"/>
          </p:cNvSpPr>
          <p:nvPr>
            <p:ph type="body" idx="4294967295"/>
          </p:nvPr>
        </p:nvSpPr>
        <p:spPr>
          <a:xfrm>
            <a:off x="3696001" y="1979682"/>
            <a:ext cx="1035900" cy="3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 dirty="0"/>
              <a:t>20</a:t>
            </a:r>
            <a:r>
              <a:rPr lang="en-US" b="1" dirty="0"/>
              <a:t>19</a:t>
            </a:r>
            <a:endParaRPr b="1" dirty="0"/>
          </a:p>
        </p:txBody>
      </p:sp>
      <p:sp>
        <p:nvSpPr>
          <p:cNvPr id="450" name="Google Shape;450;p30"/>
          <p:cNvSpPr txBox="1">
            <a:spLocks noGrp="1"/>
          </p:cNvSpPr>
          <p:nvPr>
            <p:ph type="title" idx="4294967295"/>
          </p:nvPr>
        </p:nvSpPr>
        <p:spPr>
          <a:xfrm>
            <a:off x="719999" y="538896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Case 2</a:t>
            </a:r>
            <a:endParaRPr dirty="0"/>
          </a:p>
        </p:txBody>
      </p:sp>
      <p:grpSp>
        <p:nvGrpSpPr>
          <p:cNvPr id="2" name="Google Shape;16309;p66">
            <a:extLst>
              <a:ext uri="{FF2B5EF4-FFF2-40B4-BE49-F238E27FC236}">
                <a16:creationId xmlns:a16="http://schemas.microsoft.com/office/drawing/2014/main" id="{FECF54D5-3706-DF4F-9A45-FF0D3D222CD0}"/>
              </a:ext>
            </a:extLst>
          </p:cNvPr>
          <p:cNvGrpSpPr/>
          <p:nvPr/>
        </p:nvGrpSpPr>
        <p:grpSpPr>
          <a:xfrm>
            <a:off x="1848666" y="1162938"/>
            <a:ext cx="263317" cy="354754"/>
            <a:chOff x="4896940" y="1502999"/>
            <a:chExt cx="263317" cy="354754"/>
          </a:xfrm>
        </p:grpSpPr>
        <p:sp>
          <p:nvSpPr>
            <p:cNvPr id="61" name="Google Shape;16310;p66">
              <a:extLst>
                <a:ext uri="{FF2B5EF4-FFF2-40B4-BE49-F238E27FC236}">
                  <a16:creationId xmlns:a16="http://schemas.microsoft.com/office/drawing/2014/main" id="{E89E9F1F-2618-A64D-94E1-86E4C407C531}"/>
                </a:ext>
              </a:extLst>
            </p:cNvPr>
            <p:cNvSpPr/>
            <p:nvPr/>
          </p:nvSpPr>
          <p:spPr>
            <a:xfrm>
              <a:off x="4904193" y="1594384"/>
              <a:ext cx="113433" cy="103221"/>
            </a:xfrm>
            <a:custGeom>
              <a:avLst/>
              <a:gdLst/>
              <a:ahLst/>
              <a:cxnLst/>
              <a:rect l="l" t="t" r="r" b="b"/>
              <a:pathLst>
                <a:path w="4332" h="3942" extrusionOk="0">
                  <a:moveTo>
                    <a:pt x="1253" y="1"/>
                  </a:moveTo>
                  <a:cubicBezTo>
                    <a:pt x="1048" y="1"/>
                    <a:pt x="839" y="58"/>
                    <a:pt x="649" y="184"/>
                  </a:cubicBezTo>
                  <a:cubicBezTo>
                    <a:pt x="10" y="623"/>
                    <a:pt x="0" y="1567"/>
                    <a:pt x="649" y="2006"/>
                  </a:cubicBezTo>
                  <a:cubicBezTo>
                    <a:pt x="764" y="2092"/>
                    <a:pt x="830" y="2235"/>
                    <a:pt x="821" y="2378"/>
                  </a:cubicBezTo>
                  <a:cubicBezTo>
                    <a:pt x="821" y="2540"/>
                    <a:pt x="840" y="2693"/>
                    <a:pt x="888" y="2845"/>
                  </a:cubicBezTo>
                  <a:cubicBezTo>
                    <a:pt x="1099" y="3553"/>
                    <a:pt x="1724" y="3941"/>
                    <a:pt x="2357" y="3941"/>
                  </a:cubicBezTo>
                  <a:cubicBezTo>
                    <a:pt x="2808" y="3941"/>
                    <a:pt x="3264" y="3743"/>
                    <a:pt x="3578" y="3322"/>
                  </a:cubicBezTo>
                  <a:cubicBezTo>
                    <a:pt x="4332" y="2311"/>
                    <a:pt x="3607" y="880"/>
                    <a:pt x="2357" y="880"/>
                  </a:cubicBezTo>
                  <a:lnTo>
                    <a:pt x="2328" y="880"/>
                  </a:lnTo>
                  <a:cubicBezTo>
                    <a:pt x="2220" y="340"/>
                    <a:pt x="1749" y="1"/>
                    <a:pt x="12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6311;p66">
              <a:extLst>
                <a:ext uri="{FF2B5EF4-FFF2-40B4-BE49-F238E27FC236}">
                  <a16:creationId xmlns:a16="http://schemas.microsoft.com/office/drawing/2014/main" id="{2DAFA031-A8E4-F44F-9D54-3A2D153CDF2C}"/>
                </a:ext>
              </a:extLst>
            </p:cNvPr>
            <p:cNvSpPr/>
            <p:nvPr/>
          </p:nvSpPr>
          <p:spPr>
            <a:xfrm>
              <a:off x="5039831" y="1594620"/>
              <a:ext cx="113198" cy="102907"/>
            </a:xfrm>
            <a:custGeom>
              <a:avLst/>
              <a:gdLst/>
              <a:ahLst/>
              <a:cxnLst/>
              <a:rect l="l" t="t" r="r" b="b"/>
              <a:pathLst>
                <a:path w="4323" h="3930" extrusionOk="0">
                  <a:moveTo>
                    <a:pt x="3071" y="1"/>
                  </a:moveTo>
                  <a:cubicBezTo>
                    <a:pt x="2577" y="1"/>
                    <a:pt x="2109" y="338"/>
                    <a:pt x="1995" y="871"/>
                  </a:cubicBezTo>
                  <a:lnTo>
                    <a:pt x="1985" y="871"/>
                  </a:lnTo>
                  <a:cubicBezTo>
                    <a:pt x="726" y="871"/>
                    <a:pt x="1" y="2302"/>
                    <a:pt x="754" y="3313"/>
                  </a:cubicBezTo>
                  <a:cubicBezTo>
                    <a:pt x="1067" y="3733"/>
                    <a:pt x="1521" y="3929"/>
                    <a:pt x="1971" y="3929"/>
                  </a:cubicBezTo>
                  <a:cubicBezTo>
                    <a:pt x="2606" y="3929"/>
                    <a:pt x="3233" y="3540"/>
                    <a:pt x="3445" y="2836"/>
                  </a:cubicBezTo>
                  <a:cubicBezTo>
                    <a:pt x="3492" y="2684"/>
                    <a:pt x="3511" y="2531"/>
                    <a:pt x="3511" y="2369"/>
                  </a:cubicBezTo>
                  <a:cubicBezTo>
                    <a:pt x="3502" y="2226"/>
                    <a:pt x="3569" y="2083"/>
                    <a:pt x="3683" y="1997"/>
                  </a:cubicBezTo>
                  <a:cubicBezTo>
                    <a:pt x="4322" y="1558"/>
                    <a:pt x="4322" y="614"/>
                    <a:pt x="3674" y="184"/>
                  </a:cubicBezTo>
                  <a:cubicBezTo>
                    <a:pt x="3484" y="59"/>
                    <a:pt x="3275" y="1"/>
                    <a:pt x="3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6312;p66">
              <a:extLst>
                <a:ext uri="{FF2B5EF4-FFF2-40B4-BE49-F238E27FC236}">
                  <a16:creationId xmlns:a16="http://schemas.microsoft.com/office/drawing/2014/main" id="{35C6E752-C720-FA41-8333-E1C863335BE3}"/>
                </a:ext>
              </a:extLst>
            </p:cNvPr>
            <p:cNvSpPr/>
            <p:nvPr/>
          </p:nvSpPr>
          <p:spPr>
            <a:xfrm>
              <a:off x="4937160" y="1502999"/>
              <a:ext cx="183138" cy="123200"/>
            </a:xfrm>
            <a:custGeom>
              <a:avLst/>
              <a:gdLst/>
              <a:ahLst/>
              <a:cxnLst/>
              <a:rect l="l" t="t" r="r" b="b"/>
              <a:pathLst>
                <a:path w="6994" h="4705" extrusionOk="0">
                  <a:moveTo>
                    <a:pt x="349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704"/>
                  </a:lnTo>
                  <a:lnTo>
                    <a:pt x="6994" y="4704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49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6313;p66">
              <a:extLst>
                <a:ext uri="{FF2B5EF4-FFF2-40B4-BE49-F238E27FC236}">
                  <a16:creationId xmlns:a16="http://schemas.microsoft.com/office/drawing/2014/main" id="{381823E2-4951-FC4F-A88D-A2CD52B1DBD9}"/>
                </a:ext>
              </a:extLst>
            </p:cNvPr>
            <p:cNvSpPr/>
            <p:nvPr/>
          </p:nvSpPr>
          <p:spPr>
            <a:xfrm>
              <a:off x="4896940" y="1680376"/>
              <a:ext cx="263316" cy="177377"/>
            </a:xfrm>
            <a:custGeom>
              <a:avLst/>
              <a:gdLst/>
              <a:ahLst/>
              <a:cxnLst/>
              <a:rect l="l" t="t" r="r" b="b"/>
              <a:pathLst>
                <a:path w="10056" h="6774" extrusionOk="0">
                  <a:moveTo>
                    <a:pt x="3721" y="0"/>
                  </a:moveTo>
                  <a:lnTo>
                    <a:pt x="3721" y="1355"/>
                  </a:lnTo>
                  <a:cubicBezTo>
                    <a:pt x="3721" y="1717"/>
                    <a:pt x="3483" y="2051"/>
                    <a:pt x="3130" y="2175"/>
                  </a:cubicBezTo>
                  <a:lnTo>
                    <a:pt x="878" y="2967"/>
                  </a:lnTo>
                  <a:cubicBezTo>
                    <a:pt x="354" y="3158"/>
                    <a:pt x="1" y="3654"/>
                    <a:pt x="1" y="4207"/>
                  </a:cubicBezTo>
                  <a:lnTo>
                    <a:pt x="1" y="6115"/>
                  </a:lnTo>
                  <a:cubicBezTo>
                    <a:pt x="1" y="6478"/>
                    <a:pt x="297" y="6774"/>
                    <a:pt x="659" y="6774"/>
                  </a:cubicBezTo>
                  <a:lnTo>
                    <a:pt x="9398" y="6774"/>
                  </a:lnTo>
                  <a:cubicBezTo>
                    <a:pt x="9760" y="6774"/>
                    <a:pt x="10056" y="6478"/>
                    <a:pt x="10056" y="6115"/>
                  </a:cubicBezTo>
                  <a:lnTo>
                    <a:pt x="10056" y="4207"/>
                  </a:lnTo>
                  <a:cubicBezTo>
                    <a:pt x="10056" y="3654"/>
                    <a:pt x="9703" y="3158"/>
                    <a:pt x="9178" y="2967"/>
                  </a:cubicBezTo>
                  <a:lnTo>
                    <a:pt x="6927" y="2175"/>
                  </a:lnTo>
                  <a:cubicBezTo>
                    <a:pt x="6574" y="2051"/>
                    <a:pt x="6345" y="1717"/>
                    <a:pt x="6345" y="134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6314;p66">
              <a:extLst>
                <a:ext uri="{FF2B5EF4-FFF2-40B4-BE49-F238E27FC236}">
                  <a16:creationId xmlns:a16="http://schemas.microsoft.com/office/drawing/2014/main" id="{AD6CEA51-6D06-C942-A855-E765D944BFD9}"/>
                </a:ext>
              </a:extLst>
            </p:cNvPr>
            <p:cNvSpPr/>
            <p:nvPr/>
          </p:nvSpPr>
          <p:spPr>
            <a:xfrm>
              <a:off x="4897202" y="1730834"/>
              <a:ext cx="263055" cy="126919"/>
            </a:xfrm>
            <a:custGeom>
              <a:avLst/>
              <a:gdLst/>
              <a:ahLst/>
              <a:cxnLst/>
              <a:rect l="l" t="t" r="r" b="b"/>
              <a:pathLst>
                <a:path w="10046" h="4847" extrusionOk="0">
                  <a:moveTo>
                    <a:pt x="6554" y="0"/>
                  </a:moveTo>
                  <a:lnTo>
                    <a:pt x="6554" y="372"/>
                  </a:lnTo>
                  <a:cubicBezTo>
                    <a:pt x="6554" y="1269"/>
                    <a:pt x="5820" y="2004"/>
                    <a:pt x="4913" y="2004"/>
                  </a:cubicBezTo>
                  <a:cubicBezTo>
                    <a:pt x="4007" y="2004"/>
                    <a:pt x="3273" y="1269"/>
                    <a:pt x="3273" y="372"/>
                  </a:cubicBezTo>
                  <a:lnTo>
                    <a:pt x="3273" y="182"/>
                  </a:lnTo>
                  <a:cubicBezTo>
                    <a:pt x="3225" y="201"/>
                    <a:pt x="3177" y="229"/>
                    <a:pt x="3129" y="248"/>
                  </a:cubicBezTo>
                  <a:lnTo>
                    <a:pt x="868" y="1040"/>
                  </a:lnTo>
                  <a:cubicBezTo>
                    <a:pt x="344" y="1231"/>
                    <a:pt x="0" y="1727"/>
                    <a:pt x="0" y="2280"/>
                  </a:cubicBezTo>
                  <a:lnTo>
                    <a:pt x="0" y="4188"/>
                  </a:lnTo>
                  <a:cubicBezTo>
                    <a:pt x="0" y="4551"/>
                    <a:pt x="287" y="4847"/>
                    <a:pt x="649" y="4847"/>
                  </a:cubicBezTo>
                  <a:lnTo>
                    <a:pt x="9388" y="4847"/>
                  </a:lnTo>
                  <a:cubicBezTo>
                    <a:pt x="9750" y="4847"/>
                    <a:pt x="10046" y="4551"/>
                    <a:pt x="10046" y="4188"/>
                  </a:cubicBezTo>
                  <a:lnTo>
                    <a:pt x="10046" y="2280"/>
                  </a:lnTo>
                  <a:cubicBezTo>
                    <a:pt x="10046" y="1727"/>
                    <a:pt x="9693" y="1231"/>
                    <a:pt x="9168" y="1040"/>
                  </a:cubicBezTo>
                  <a:lnTo>
                    <a:pt x="6917" y="248"/>
                  </a:lnTo>
                  <a:cubicBezTo>
                    <a:pt x="6774" y="191"/>
                    <a:pt x="6650" y="105"/>
                    <a:pt x="6554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6315;p66">
              <a:extLst>
                <a:ext uri="{FF2B5EF4-FFF2-40B4-BE49-F238E27FC236}">
                  <a16:creationId xmlns:a16="http://schemas.microsoft.com/office/drawing/2014/main" id="{1FF24A9E-328A-4042-8A62-0E4EDB545080}"/>
                </a:ext>
              </a:extLst>
            </p:cNvPr>
            <p:cNvSpPr/>
            <p:nvPr/>
          </p:nvSpPr>
          <p:spPr>
            <a:xfrm>
              <a:off x="4953395" y="1730834"/>
              <a:ext cx="150407" cy="81697"/>
            </a:xfrm>
            <a:custGeom>
              <a:avLst/>
              <a:gdLst/>
              <a:ahLst/>
              <a:cxnLst/>
              <a:rect l="l" t="t" r="r" b="b"/>
              <a:pathLst>
                <a:path w="5744" h="3120" extrusionOk="0">
                  <a:moveTo>
                    <a:pt x="4399" y="0"/>
                  </a:moveTo>
                  <a:lnTo>
                    <a:pt x="4399" y="363"/>
                  </a:lnTo>
                  <a:cubicBezTo>
                    <a:pt x="4399" y="1269"/>
                    <a:pt x="3664" y="2004"/>
                    <a:pt x="2758" y="2004"/>
                  </a:cubicBezTo>
                  <a:cubicBezTo>
                    <a:pt x="1861" y="2004"/>
                    <a:pt x="1127" y="1269"/>
                    <a:pt x="1127" y="363"/>
                  </a:cubicBezTo>
                  <a:lnTo>
                    <a:pt x="1127" y="172"/>
                  </a:lnTo>
                  <a:cubicBezTo>
                    <a:pt x="1079" y="201"/>
                    <a:pt x="1031" y="229"/>
                    <a:pt x="974" y="248"/>
                  </a:cubicBezTo>
                  <a:lnTo>
                    <a:pt x="1" y="592"/>
                  </a:lnTo>
                  <a:cubicBezTo>
                    <a:pt x="10" y="1183"/>
                    <a:pt x="125" y="1765"/>
                    <a:pt x="354" y="2309"/>
                  </a:cubicBezTo>
                  <a:cubicBezTo>
                    <a:pt x="561" y="2810"/>
                    <a:pt x="1047" y="3119"/>
                    <a:pt x="1567" y="3119"/>
                  </a:cubicBezTo>
                  <a:cubicBezTo>
                    <a:pt x="1671" y="3119"/>
                    <a:pt x="1776" y="3107"/>
                    <a:pt x="1880" y="3082"/>
                  </a:cubicBezTo>
                  <a:lnTo>
                    <a:pt x="2872" y="2834"/>
                  </a:lnTo>
                  <a:lnTo>
                    <a:pt x="3865" y="3082"/>
                  </a:lnTo>
                  <a:cubicBezTo>
                    <a:pt x="3969" y="3107"/>
                    <a:pt x="4074" y="3119"/>
                    <a:pt x="4178" y="3119"/>
                  </a:cubicBezTo>
                  <a:cubicBezTo>
                    <a:pt x="4701" y="3119"/>
                    <a:pt x="5194" y="2810"/>
                    <a:pt x="5400" y="2309"/>
                  </a:cubicBezTo>
                  <a:cubicBezTo>
                    <a:pt x="5620" y="1765"/>
                    <a:pt x="5744" y="1183"/>
                    <a:pt x="5744" y="592"/>
                  </a:cubicBezTo>
                  <a:lnTo>
                    <a:pt x="4761" y="248"/>
                  </a:lnTo>
                  <a:cubicBezTo>
                    <a:pt x="4628" y="191"/>
                    <a:pt x="4504" y="105"/>
                    <a:pt x="43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6316;p66">
              <a:extLst>
                <a:ext uri="{FF2B5EF4-FFF2-40B4-BE49-F238E27FC236}">
                  <a16:creationId xmlns:a16="http://schemas.microsoft.com/office/drawing/2014/main" id="{FC2C85FA-0CEC-8C4A-86F3-FFA17E510A75}"/>
                </a:ext>
              </a:extLst>
            </p:cNvPr>
            <p:cNvSpPr/>
            <p:nvPr/>
          </p:nvSpPr>
          <p:spPr>
            <a:xfrm>
              <a:off x="4994374" y="1691871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6317;p66">
              <a:extLst>
                <a:ext uri="{FF2B5EF4-FFF2-40B4-BE49-F238E27FC236}">
                  <a16:creationId xmlns:a16="http://schemas.microsoft.com/office/drawing/2014/main" id="{D62D9D16-3CB0-E945-9046-EA169871BBDC}"/>
                </a:ext>
              </a:extLst>
            </p:cNvPr>
            <p:cNvSpPr/>
            <p:nvPr/>
          </p:nvSpPr>
          <p:spPr>
            <a:xfrm>
              <a:off x="4936427" y="1559846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0" y="0"/>
                  </a:moveTo>
                  <a:cubicBezTo>
                    <a:pt x="3451" y="0"/>
                    <a:pt x="3382" y="34"/>
                    <a:pt x="3339" y="100"/>
                  </a:cubicBezTo>
                  <a:cubicBezTo>
                    <a:pt x="2528" y="1360"/>
                    <a:pt x="1450" y="1789"/>
                    <a:pt x="954" y="1923"/>
                  </a:cubicBezTo>
                  <a:cubicBezTo>
                    <a:pt x="868" y="1951"/>
                    <a:pt x="573" y="1980"/>
                    <a:pt x="573" y="1980"/>
                  </a:cubicBezTo>
                  <a:cubicBezTo>
                    <a:pt x="248" y="1980"/>
                    <a:pt x="0" y="2266"/>
                    <a:pt x="29" y="2590"/>
                  </a:cubicBezTo>
                  <a:cubicBezTo>
                    <a:pt x="66" y="2861"/>
                    <a:pt x="305" y="3077"/>
                    <a:pt x="583" y="3077"/>
                  </a:cubicBezTo>
                  <a:cubicBezTo>
                    <a:pt x="589" y="3077"/>
                    <a:pt x="595" y="3077"/>
                    <a:pt x="601" y="3077"/>
                  </a:cubicBezTo>
                  <a:lnTo>
                    <a:pt x="697" y="3077"/>
                  </a:lnTo>
                  <a:cubicBezTo>
                    <a:pt x="811" y="4556"/>
                    <a:pt x="2042" y="5691"/>
                    <a:pt x="3520" y="5691"/>
                  </a:cubicBezTo>
                  <a:cubicBezTo>
                    <a:pt x="5009" y="5691"/>
                    <a:pt x="6239" y="4556"/>
                    <a:pt x="6354" y="3077"/>
                  </a:cubicBezTo>
                  <a:lnTo>
                    <a:pt x="6440" y="3077"/>
                  </a:lnTo>
                  <a:cubicBezTo>
                    <a:pt x="6446" y="3077"/>
                    <a:pt x="6452" y="3077"/>
                    <a:pt x="6458" y="3077"/>
                  </a:cubicBezTo>
                  <a:cubicBezTo>
                    <a:pt x="6736" y="3077"/>
                    <a:pt x="6975" y="2861"/>
                    <a:pt x="7012" y="2590"/>
                  </a:cubicBezTo>
                  <a:cubicBezTo>
                    <a:pt x="7050" y="2266"/>
                    <a:pt x="6793" y="1980"/>
                    <a:pt x="6468" y="1980"/>
                  </a:cubicBezTo>
                  <a:cubicBezTo>
                    <a:pt x="6468" y="1980"/>
                    <a:pt x="6182" y="1951"/>
                    <a:pt x="6087" y="1923"/>
                  </a:cubicBezTo>
                  <a:cubicBezTo>
                    <a:pt x="5591" y="1789"/>
                    <a:pt x="4522" y="1360"/>
                    <a:pt x="3702" y="100"/>
                  </a:cubicBezTo>
                  <a:cubicBezTo>
                    <a:pt x="3659" y="34"/>
                    <a:pt x="3590" y="0"/>
                    <a:pt x="35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6318;p66">
              <a:extLst>
                <a:ext uri="{FF2B5EF4-FFF2-40B4-BE49-F238E27FC236}">
                  <a16:creationId xmlns:a16="http://schemas.microsoft.com/office/drawing/2014/main" id="{C41CFAB5-5712-7E4F-909C-745110AB8182}"/>
                </a:ext>
              </a:extLst>
            </p:cNvPr>
            <p:cNvSpPr/>
            <p:nvPr/>
          </p:nvSpPr>
          <p:spPr>
            <a:xfrm>
              <a:off x="4936427" y="1560082"/>
              <a:ext cx="169391" cy="149019"/>
            </a:xfrm>
            <a:custGeom>
              <a:avLst/>
              <a:gdLst/>
              <a:ahLst/>
              <a:cxnLst/>
              <a:rect l="l" t="t" r="r" b="b"/>
              <a:pathLst>
                <a:path w="6469" h="5691" extrusionOk="0">
                  <a:moveTo>
                    <a:pt x="3520" y="1"/>
                  </a:moveTo>
                  <a:cubicBezTo>
                    <a:pt x="3451" y="1"/>
                    <a:pt x="3382" y="34"/>
                    <a:pt x="3339" y="101"/>
                  </a:cubicBezTo>
                  <a:cubicBezTo>
                    <a:pt x="2900" y="778"/>
                    <a:pt x="2280" y="1332"/>
                    <a:pt x="1555" y="1685"/>
                  </a:cubicBezTo>
                  <a:cubicBezTo>
                    <a:pt x="1364" y="1780"/>
                    <a:pt x="1164" y="1856"/>
                    <a:pt x="954" y="1914"/>
                  </a:cubicBezTo>
                  <a:cubicBezTo>
                    <a:pt x="868" y="1942"/>
                    <a:pt x="573" y="1971"/>
                    <a:pt x="573" y="1971"/>
                  </a:cubicBezTo>
                  <a:cubicBezTo>
                    <a:pt x="248" y="1971"/>
                    <a:pt x="0" y="2257"/>
                    <a:pt x="29" y="2581"/>
                  </a:cubicBezTo>
                  <a:cubicBezTo>
                    <a:pt x="66" y="2852"/>
                    <a:pt x="305" y="3068"/>
                    <a:pt x="592" y="3068"/>
                  </a:cubicBezTo>
                  <a:cubicBezTo>
                    <a:pt x="598" y="3068"/>
                    <a:pt x="604" y="3068"/>
                    <a:pt x="611" y="3068"/>
                  </a:cubicBezTo>
                  <a:lnTo>
                    <a:pt x="697" y="3068"/>
                  </a:lnTo>
                  <a:cubicBezTo>
                    <a:pt x="800" y="4563"/>
                    <a:pt x="2055" y="5690"/>
                    <a:pt x="3503" y="5690"/>
                  </a:cubicBezTo>
                  <a:cubicBezTo>
                    <a:pt x="3654" y="5690"/>
                    <a:pt x="3806" y="5678"/>
                    <a:pt x="3959" y="5653"/>
                  </a:cubicBezTo>
                  <a:cubicBezTo>
                    <a:pt x="2709" y="5453"/>
                    <a:pt x="1736" y="4451"/>
                    <a:pt x="1574" y="3192"/>
                  </a:cubicBezTo>
                  <a:cubicBezTo>
                    <a:pt x="1555" y="3011"/>
                    <a:pt x="1555" y="2820"/>
                    <a:pt x="1574" y="2629"/>
                  </a:cubicBezTo>
                  <a:cubicBezTo>
                    <a:pt x="1593" y="2476"/>
                    <a:pt x="1641" y="2333"/>
                    <a:pt x="1727" y="2200"/>
                  </a:cubicBezTo>
                  <a:cubicBezTo>
                    <a:pt x="1803" y="2095"/>
                    <a:pt x="1908" y="1999"/>
                    <a:pt x="2023" y="1933"/>
                  </a:cubicBezTo>
                  <a:cubicBezTo>
                    <a:pt x="2614" y="1599"/>
                    <a:pt x="3120" y="1141"/>
                    <a:pt x="3511" y="597"/>
                  </a:cubicBezTo>
                  <a:cubicBezTo>
                    <a:pt x="3969" y="1227"/>
                    <a:pt x="4579" y="1732"/>
                    <a:pt x="5276" y="2076"/>
                  </a:cubicBezTo>
                  <a:cubicBezTo>
                    <a:pt x="5439" y="2151"/>
                    <a:pt x="5612" y="2189"/>
                    <a:pt x="5784" y="2189"/>
                  </a:cubicBezTo>
                  <a:cubicBezTo>
                    <a:pt x="6024" y="2189"/>
                    <a:pt x="6262" y="2115"/>
                    <a:pt x="6468" y="1971"/>
                  </a:cubicBezTo>
                  <a:cubicBezTo>
                    <a:pt x="6468" y="1971"/>
                    <a:pt x="6182" y="1942"/>
                    <a:pt x="6087" y="1914"/>
                  </a:cubicBezTo>
                  <a:cubicBezTo>
                    <a:pt x="5591" y="1780"/>
                    <a:pt x="4522" y="1351"/>
                    <a:pt x="3702" y="101"/>
                  </a:cubicBezTo>
                  <a:cubicBezTo>
                    <a:pt x="3659" y="34"/>
                    <a:pt x="3590" y="1"/>
                    <a:pt x="352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6319;p66">
              <a:extLst>
                <a:ext uri="{FF2B5EF4-FFF2-40B4-BE49-F238E27FC236}">
                  <a16:creationId xmlns:a16="http://schemas.microsoft.com/office/drawing/2014/main" id="{134AE6DC-3B73-3248-A1C0-E3768F8E25AC}"/>
                </a:ext>
              </a:extLst>
            </p:cNvPr>
            <p:cNvSpPr/>
            <p:nvPr/>
          </p:nvSpPr>
          <p:spPr>
            <a:xfrm>
              <a:off x="4988614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6320;p66">
              <a:extLst>
                <a:ext uri="{FF2B5EF4-FFF2-40B4-BE49-F238E27FC236}">
                  <a16:creationId xmlns:a16="http://schemas.microsoft.com/office/drawing/2014/main" id="{D58FDD55-F0F4-834A-A3DE-880989C1D1D7}"/>
                </a:ext>
              </a:extLst>
            </p:cNvPr>
            <p:cNvSpPr/>
            <p:nvPr/>
          </p:nvSpPr>
          <p:spPr>
            <a:xfrm>
              <a:off x="5057323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6321;p66">
              <a:extLst>
                <a:ext uri="{FF2B5EF4-FFF2-40B4-BE49-F238E27FC236}">
                  <a16:creationId xmlns:a16="http://schemas.microsoft.com/office/drawing/2014/main" id="{72F483D7-2799-724B-80EF-66F72AB22D16}"/>
                </a:ext>
              </a:extLst>
            </p:cNvPr>
            <p:cNvSpPr/>
            <p:nvPr/>
          </p:nvSpPr>
          <p:spPr>
            <a:xfrm>
              <a:off x="5003382" y="1652174"/>
              <a:ext cx="50694" cy="17282"/>
            </a:xfrm>
            <a:custGeom>
              <a:avLst/>
              <a:gdLst/>
              <a:ahLst/>
              <a:cxnLst/>
              <a:rect l="l" t="t" r="r" b="b"/>
              <a:pathLst>
                <a:path w="1936" h="660" extrusionOk="0">
                  <a:moveTo>
                    <a:pt x="315" y="1"/>
                  </a:moveTo>
                  <a:cubicBezTo>
                    <a:pt x="144" y="1"/>
                    <a:pt x="0" y="219"/>
                    <a:pt x="162" y="381"/>
                  </a:cubicBezTo>
                  <a:cubicBezTo>
                    <a:pt x="364" y="557"/>
                    <a:pt x="623" y="660"/>
                    <a:pt x="894" y="660"/>
                  </a:cubicBezTo>
                  <a:cubicBezTo>
                    <a:pt x="917" y="660"/>
                    <a:pt x="940" y="659"/>
                    <a:pt x="963" y="658"/>
                  </a:cubicBezTo>
                  <a:cubicBezTo>
                    <a:pt x="986" y="659"/>
                    <a:pt x="1009" y="660"/>
                    <a:pt x="1032" y="660"/>
                  </a:cubicBezTo>
                  <a:cubicBezTo>
                    <a:pt x="1303" y="660"/>
                    <a:pt x="1563" y="557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6" y="171"/>
                    <a:pt x="1140" y="223"/>
                    <a:pt x="965" y="223"/>
                  </a:cubicBezTo>
                  <a:cubicBezTo>
                    <a:pt x="789" y="223"/>
                    <a:pt x="615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6322;p66">
              <a:extLst>
                <a:ext uri="{FF2B5EF4-FFF2-40B4-BE49-F238E27FC236}">
                  <a16:creationId xmlns:a16="http://schemas.microsoft.com/office/drawing/2014/main" id="{4181E787-48C6-A246-95E2-04A211BEA8CF}"/>
                </a:ext>
              </a:extLst>
            </p:cNvPr>
            <p:cNvSpPr/>
            <p:nvPr/>
          </p:nvSpPr>
          <p:spPr>
            <a:xfrm>
              <a:off x="5040093" y="1504255"/>
              <a:ext cx="79943" cy="90469"/>
            </a:xfrm>
            <a:custGeom>
              <a:avLst/>
              <a:gdLst/>
              <a:ahLst/>
              <a:cxnLst/>
              <a:rect l="l" t="t" r="r" b="b"/>
              <a:pathLst>
                <a:path w="3053" h="3455" extrusionOk="0">
                  <a:moveTo>
                    <a:pt x="77" y="1"/>
                  </a:moveTo>
                  <a:cubicBezTo>
                    <a:pt x="29" y="201"/>
                    <a:pt x="0" y="401"/>
                    <a:pt x="0" y="611"/>
                  </a:cubicBezTo>
                  <a:cubicBezTo>
                    <a:pt x="0" y="2176"/>
                    <a:pt x="1269" y="3454"/>
                    <a:pt x="2843" y="3454"/>
                  </a:cubicBezTo>
                  <a:cubicBezTo>
                    <a:pt x="2910" y="3454"/>
                    <a:pt x="2986" y="3454"/>
                    <a:pt x="3053" y="3445"/>
                  </a:cubicBezTo>
                  <a:cubicBezTo>
                    <a:pt x="3053" y="1708"/>
                    <a:pt x="1784" y="249"/>
                    <a:pt x="7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6323;p66">
              <a:extLst>
                <a:ext uri="{FF2B5EF4-FFF2-40B4-BE49-F238E27FC236}">
                  <a16:creationId xmlns:a16="http://schemas.microsoft.com/office/drawing/2014/main" id="{64C6EAA0-718B-7D45-B82A-FD34730803D8}"/>
                </a:ext>
              </a:extLst>
            </p:cNvPr>
            <p:cNvSpPr/>
            <p:nvPr/>
          </p:nvSpPr>
          <p:spPr>
            <a:xfrm>
              <a:off x="5020114" y="1789043"/>
              <a:ext cx="17256" cy="57214"/>
            </a:xfrm>
            <a:custGeom>
              <a:avLst/>
              <a:gdLst/>
              <a:ahLst/>
              <a:cxnLst/>
              <a:rect l="l" t="t" r="r" b="b"/>
              <a:pathLst>
                <a:path w="659" h="2185" extrusionOk="0">
                  <a:moveTo>
                    <a:pt x="0" y="0"/>
                  </a:moveTo>
                  <a:lnTo>
                    <a:pt x="0" y="1965"/>
                  </a:lnTo>
                  <a:cubicBezTo>
                    <a:pt x="0" y="2089"/>
                    <a:pt x="95" y="2185"/>
                    <a:pt x="219" y="2185"/>
                  </a:cubicBezTo>
                  <a:lnTo>
                    <a:pt x="439" y="2185"/>
                  </a:lnTo>
                  <a:cubicBezTo>
                    <a:pt x="553" y="2185"/>
                    <a:pt x="649" y="2089"/>
                    <a:pt x="658" y="197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6324;p66">
              <a:extLst>
                <a:ext uri="{FF2B5EF4-FFF2-40B4-BE49-F238E27FC236}">
                  <a16:creationId xmlns:a16="http://schemas.microsoft.com/office/drawing/2014/main" id="{FBBE7BAD-6E02-144E-8F88-F42E97CE8B37}"/>
                </a:ext>
              </a:extLst>
            </p:cNvPr>
            <p:cNvSpPr/>
            <p:nvPr/>
          </p:nvSpPr>
          <p:spPr>
            <a:xfrm>
              <a:off x="4899689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239" y="1"/>
                  </a:moveTo>
                  <a:cubicBezTo>
                    <a:pt x="134" y="115"/>
                    <a:pt x="58" y="239"/>
                    <a:pt x="1" y="373"/>
                  </a:cubicBezTo>
                  <a:lnTo>
                    <a:pt x="1193" y="1394"/>
                  </a:lnTo>
                  <a:cubicBezTo>
                    <a:pt x="1336" y="1518"/>
                    <a:pt x="1422" y="1699"/>
                    <a:pt x="1422" y="1890"/>
                  </a:cubicBezTo>
                  <a:lnTo>
                    <a:pt x="1422" y="3445"/>
                  </a:lnTo>
                  <a:lnTo>
                    <a:pt x="1871" y="3445"/>
                  </a:lnTo>
                  <a:lnTo>
                    <a:pt x="1871" y="1899"/>
                  </a:lnTo>
                  <a:cubicBezTo>
                    <a:pt x="1871" y="1575"/>
                    <a:pt x="1727" y="1270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6325;p66">
              <a:extLst>
                <a:ext uri="{FF2B5EF4-FFF2-40B4-BE49-F238E27FC236}">
                  <a16:creationId xmlns:a16="http://schemas.microsoft.com/office/drawing/2014/main" id="{3F97F6C6-BBA0-1441-A856-3A3EADB4E753}"/>
                </a:ext>
              </a:extLst>
            </p:cNvPr>
            <p:cNvSpPr/>
            <p:nvPr/>
          </p:nvSpPr>
          <p:spPr>
            <a:xfrm>
              <a:off x="5108777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1632" y="1"/>
                  </a:moveTo>
                  <a:lnTo>
                    <a:pt x="382" y="1060"/>
                  </a:lnTo>
                  <a:cubicBezTo>
                    <a:pt x="134" y="1270"/>
                    <a:pt x="1" y="1575"/>
                    <a:pt x="1" y="1899"/>
                  </a:cubicBezTo>
                  <a:lnTo>
                    <a:pt x="1" y="3445"/>
                  </a:lnTo>
                  <a:lnTo>
                    <a:pt x="440" y="3445"/>
                  </a:lnTo>
                  <a:lnTo>
                    <a:pt x="440" y="1890"/>
                  </a:lnTo>
                  <a:cubicBezTo>
                    <a:pt x="440" y="1699"/>
                    <a:pt x="525" y="1518"/>
                    <a:pt x="678" y="1394"/>
                  </a:cubicBezTo>
                  <a:lnTo>
                    <a:pt x="1871" y="373"/>
                  </a:lnTo>
                  <a:cubicBezTo>
                    <a:pt x="1813" y="239"/>
                    <a:pt x="1727" y="115"/>
                    <a:pt x="163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6326;p66">
              <a:extLst>
                <a:ext uri="{FF2B5EF4-FFF2-40B4-BE49-F238E27FC236}">
                  <a16:creationId xmlns:a16="http://schemas.microsoft.com/office/drawing/2014/main" id="{2B9435FF-BC09-894C-94C5-4F9427BFF41E}"/>
                </a:ext>
              </a:extLst>
            </p:cNvPr>
            <p:cNvSpPr/>
            <p:nvPr/>
          </p:nvSpPr>
          <p:spPr>
            <a:xfrm>
              <a:off x="5020114" y="1789043"/>
              <a:ext cx="17256" cy="17989"/>
            </a:xfrm>
            <a:custGeom>
              <a:avLst/>
              <a:gdLst/>
              <a:ahLst/>
              <a:cxnLst/>
              <a:rect l="l" t="t" r="r" b="b"/>
              <a:pathLst>
                <a:path w="659" h="687" extrusionOk="0">
                  <a:moveTo>
                    <a:pt x="0" y="0"/>
                  </a:moveTo>
                  <a:lnTo>
                    <a:pt x="0" y="687"/>
                  </a:lnTo>
                  <a:lnTo>
                    <a:pt x="324" y="611"/>
                  </a:lnTo>
                  <a:lnTo>
                    <a:pt x="658" y="68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6327;p66">
              <a:extLst>
                <a:ext uri="{FF2B5EF4-FFF2-40B4-BE49-F238E27FC236}">
                  <a16:creationId xmlns:a16="http://schemas.microsoft.com/office/drawing/2014/main" id="{30E4BD6B-ABFE-D248-8212-FB7ED0D781AB}"/>
                </a:ext>
              </a:extLst>
            </p:cNvPr>
            <p:cNvSpPr/>
            <p:nvPr/>
          </p:nvSpPr>
          <p:spPr>
            <a:xfrm>
              <a:off x="4963895" y="17203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4" y="1"/>
                  </a:moveTo>
                  <a:lnTo>
                    <a:pt x="344" y="287"/>
                  </a:lnTo>
                  <a:cubicBezTo>
                    <a:pt x="172" y="344"/>
                    <a:pt x="58" y="497"/>
                    <a:pt x="48" y="678"/>
                  </a:cubicBezTo>
                  <a:cubicBezTo>
                    <a:pt x="1" y="1317"/>
                    <a:pt x="115" y="1956"/>
                    <a:pt x="353" y="2548"/>
                  </a:cubicBezTo>
                  <a:cubicBezTo>
                    <a:pt x="496" y="2873"/>
                    <a:pt x="817" y="3080"/>
                    <a:pt x="1163" y="3080"/>
                  </a:cubicBezTo>
                  <a:cubicBezTo>
                    <a:pt x="1233" y="3080"/>
                    <a:pt x="1304" y="3071"/>
                    <a:pt x="1374" y="3053"/>
                  </a:cubicBezTo>
                  <a:lnTo>
                    <a:pt x="2471" y="2786"/>
                  </a:lnTo>
                  <a:lnTo>
                    <a:pt x="3578" y="3053"/>
                  </a:lnTo>
                  <a:cubicBezTo>
                    <a:pt x="3649" y="3071"/>
                    <a:pt x="3720" y="3080"/>
                    <a:pt x="3790" y="3080"/>
                  </a:cubicBezTo>
                  <a:cubicBezTo>
                    <a:pt x="4135" y="3080"/>
                    <a:pt x="4456" y="2873"/>
                    <a:pt x="4599" y="2548"/>
                  </a:cubicBezTo>
                  <a:cubicBezTo>
                    <a:pt x="4837" y="1956"/>
                    <a:pt x="4942" y="1317"/>
                    <a:pt x="4904" y="678"/>
                  </a:cubicBezTo>
                  <a:cubicBezTo>
                    <a:pt x="4895" y="497"/>
                    <a:pt x="4780" y="344"/>
                    <a:pt x="4608" y="287"/>
                  </a:cubicBezTo>
                  <a:lnTo>
                    <a:pt x="3788" y="1"/>
                  </a:lnTo>
                  <a:lnTo>
                    <a:pt x="3788" y="659"/>
                  </a:lnTo>
                  <a:cubicBezTo>
                    <a:pt x="3788" y="1384"/>
                    <a:pt x="3206" y="1966"/>
                    <a:pt x="2481" y="1966"/>
                  </a:cubicBezTo>
                  <a:cubicBezTo>
                    <a:pt x="1756" y="1966"/>
                    <a:pt x="1164" y="1384"/>
                    <a:pt x="1164" y="659"/>
                  </a:cubicBezTo>
                  <a:lnTo>
                    <a:pt x="11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6328;p66">
              <a:extLst>
                <a:ext uri="{FF2B5EF4-FFF2-40B4-BE49-F238E27FC236}">
                  <a16:creationId xmlns:a16="http://schemas.microsoft.com/office/drawing/2014/main" id="{E17FD934-AE3D-244C-AB17-B27E96AE37ED}"/>
                </a:ext>
              </a:extLst>
            </p:cNvPr>
            <p:cNvSpPr/>
            <p:nvPr/>
          </p:nvSpPr>
          <p:spPr>
            <a:xfrm>
              <a:off x="5063058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6329;p66">
              <a:extLst>
                <a:ext uri="{FF2B5EF4-FFF2-40B4-BE49-F238E27FC236}">
                  <a16:creationId xmlns:a16="http://schemas.microsoft.com/office/drawing/2014/main" id="{73E726A8-4BC4-5B4B-BBD5-0DF1C400EB67}"/>
                </a:ext>
              </a:extLst>
            </p:cNvPr>
            <p:cNvSpPr/>
            <p:nvPr/>
          </p:nvSpPr>
          <p:spPr>
            <a:xfrm>
              <a:off x="4994374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6330;p66">
              <a:extLst>
                <a:ext uri="{FF2B5EF4-FFF2-40B4-BE49-F238E27FC236}">
                  <a16:creationId xmlns:a16="http://schemas.microsoft.com/office/drawing/2014/main" id="{30D45997-ACDC-5C4A-AAE0-1B6D7ECFCB20}"/>
                </a:ext>
              </a:extLst>
            </p:cNvPr>
            <p:cNvSpPr/>
            <p:nvPr/>
          </p:nvSpPr>
          <p:spPr>
            <a:xfrm>
              <a:off x="4982879" y="1720334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3063" y="1"/>
                  </a:moveTo>
                  <a:lnTo>
                    <a:pt x="3063" y="659"/>
                  </a:lnTo>
                  <a:cubicBezTo>
                    <a:pt x="3063" y="1384"/>
                    <a:pt x="2471" y="1966"/>
                    <a:pt x="1746" y="1966"/>
                  </a:cubicBezTo>
                  <a:cubicBezTo>
                    <a:pt x="1021" y="1966"/>
                    <a:pt x="439" y="1384"/>
                    <a:pt x="439" y="659"/>
                  </a:cubicBezTo>
                  <a:lnTo>
                    <a:pt x="439" y="10"/>
                  </a:ln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5"/>
                    <a:pt x="1746" y="2405"/>
                  </a:cubicBezTo>
                  <a:cubicBezTo>
                    <a:pt x="2710" y="2405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3" name="Google Shape;412;p30">
            <a:extLst>
              <a:ext uri="{FF2B5EF4-FFF2-40B4-BE49-F238E27FC236}">
                <a16:creationId xmlns:a16="http://schemas.microsoft.com/office/drawing/2014/main" id="{782EDA19-9596-094F-9E71-DD50AD5904C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80264109"/>
              </p:ext>
            </p:extLst>
          </p:nvPr>
        </p:nvGraphicFramePr>
        <p:xfrm>
          <a:off x="1030675" y="1898240"/>
          <a:ext cx="1899300" cy="2419020"/>
        </p:xfrm>
        <a:graphic>
          <a:graphicData uri="http://schemas.openxmlformats.org/drawingml/2006/table">
            <a:tbl>
              <a:tblPr>
                <a:noFill/>
                <a:tableStyleId>{47702EBE-CE10-4E44-87D8-9743E64A4918}</a:tableStyleId>
              </a:tblPr>
              <a:tblGrid>
                <a:gridCol w="1899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Age: </a:t>
                      </a:r>
                      <a:r>
                        <a:rPr lang="en-US" b="1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56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accen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Gender: </a:t>
                      </a:r>
                      <a:r>
                        <a:rPr lang="en-US" dirty="0">
                          <a:solidFill>
                            <a:schemeClr val="accen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Female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bg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PMHx:</a:t>
                      </a:r>
                      <a:r>
                        <a:rPr lang="en-US" dirty="0">
                          <a:solidFill>
                            <a:schemeClr val="bg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 ESRF - multiple Tx, Diabetes</a:t>
                      </a:r>
                      <a:endParaRPr dirty="0">
                        <a:solidFill>
                          <a:schemeClr val="bg1"/>
                        </a:solidFill>
                        <a:latin typeface="Roboto" panose="02000000000000000000" pitchFamily="2" charset="0"/>
                        <a:ea typeface="Roboto" panose="02000000000000000000" pitchFamily="2" charset="0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59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accent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Fam Hx: </a:t>
                      </a:r>
                      <a:r>
                        <a:rPr lang="en-US" b="0" dirty="0">
                          <a:solidFill>
                            <a:schemeClr val="accent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Breast, Ovarian, Prostate Ca</a:t>
                      </a:r>
                      <a:endParaRPr lang="en-US" b="1" dirty="0">
                        <a:solidFill>
                          <a:schemeClr val="accent1"/>
                        </a:solidFill>
                        <a:latin typeface="Roboto" panose="02000000000000000000" pitchFamily="2" charset="0"/>
                        <a:ea typeface="Roboto" panose="02000000000000000000" pitchFamily="2" charset="0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1965187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9519;p60">
            <a:extLst>
              <a:ext uri="{FF2B5EF4-FFF2-40B4-BE49-F238E27FC236}">
                <a16:creationId xmlns:a16="http://schemas.microsoft.com/office/drawing/2014/main" id="{4C3CDB75-50FA-164D-92EA-E0676E83E6EE}"/>
              </a:ext>
            </a:extLst>
          </p:cNvPr>
          <p:cNvSpPr/>
          <p:nvPr/>
        </p:nvSpPr>
        <p:spPr>
          <a:xfrm>
            <a:off x="3183103" y="893885"/>
            <a:ext cx="1528461" cy="3850272"/>
          </a:xfrm>
          <a:custGeom>
            <a:avLst/>
            <a:gdLst/>
            <a:ahLst/>
            <a:cxnLst/>
            <a:rect l="l" t="t" r="r" b="b"/>
            <a:pathLst>
              <a:path w="17846" h="44955" extrusionOk="0">
                <a:moveTo>
                  <a:pt x="8915" y="1"/>
                </a:moveTo>
                <a:cubicBezTo>
                  <a:pt x="6365" y="17"/>
                  <a:pt x="6904" y="2693"/>
                  <a:pt x="6904" y="2693"/>
                </a:cubicBezTo>
                <a:cubicBezTo>
                  <a:pt x="6474" y="2916"/>
                  <a:pt x="6812" y="3559"/>
                  <a:pt x="6844" y="3897"/>
                </a:cubicBezTo>
                <a:cubicBezTo>
                  <a:pt x="6871" y="4240"/>
                  <a:pt x="7084" y="4256"/>
                  <a:pt x="7084" y="4256"/>
                </a:cubicBezTo>
                <a:cubicBezTo>
                  <a:pt x="7198" y="4769"/>
                  <a:pt x="7678" y="5575"/>
                  <a:pt x="7678" y="5575"/>
                </a:cubicBezTo>
                <a:cubicBezTo>
                  <a:pt x="7874" y="7831"/>
                  <a:pt x="5422" y="7766"/>
                  <a:pt x="4234" y="8474"/>
                </a:cubicBezTo>
                <a:cubicBezTo>
                  <a:pt x="3041" y="9182"/>
                  <a:pt x="3362" y="11215"/>
                  <a:pt x="3362" y="12888"/>
                </a:cubicBezTo>
                <a:cubicBezTo>
                  <a:pt x="3362" y="14566"/>
                  <a:pt x="2817" y="16081"/>
                  <a:pt x="2332" y="18173"/>
                </a:cubicBezTo>
                <a:cubicBezTo>
                  <a:pt x="1935" y="19901"/>
                  <a:pt x="1755" y="21137"/>
                  <a:pt x="1700" y="21524"/>
                </a:cubicBezTo>
                <a:cubicBezTo>
                  <a:pt x="1542" y="21552"/>
                  <a:pt x="1177" y="21677"/>
                  <a:pt x="774" y="22260"/>
                </a:cubicBezTo>
                <a:cubicBezTo>
                  <a:pt x="540" y="22603"/>
                  <a:pt x="469" y="22936"/>
                  <a:pt x="300" y="23110"/>
                </a:cubicBezTo>
                <a:cubicBezTo>
                  <a:pt x="205" y="23205"/>
                  <a:pt x="280" y="23371"/>
                  <a:pt x="441" y="23371"/>
                </a:cubicBezTo>
                <a:cubicBezTo>
                  <a:pt x="568" y="23371"/>
                  <a:pt x="749" y="23268"/>
                  <a:pt x="943" y="22946"/>
                </a:cubicBezTo>
                <a:lnTo>
                  <a:pt x="943" y="22946"/>
                </a:lnTo>
                <a:lnTo>
                  <a:pt x="147" y="24805"/>
                </a:lnTo>
                <a:cubicBezTo>
                  <a:pt x="147" y="24805"/>
                  <a:pt x="0" y="25077"/>
                  <a:pt x="235" y="25104"/>
                </a:cubicBezTo>
                <a:cubicBezTo>
                  <a:pt x="241" y="25105"/>
                  <a:pt x="247" y="25106"/>
                  <a:pt x="253" y="25106"/>
                </a:cubicBezTo>
                <a:cubicBezTo>
                  <a:pt x="599" y="25106"/>
                  <a:pt x="886" y="23786"/>
                  <a:pt x="1041" y="23786"/>
                </a:cubicBezTo>
                <a:cubicBezTo>
                  <a:pt x="1155" y="23786"/>
                  <a:pt x="404" y="25306"/>
                  <a:pt x="779" y="25431"/>
                </a:cubicBezTo>
                <a:cubicBezTo>
                  <a:pt x="793" y="25435"/>
                  <a:pt x="805" y="25437"/>
                  <a:pt x="818" y="25437"/>
                </a:cubicBezTo>
                <a:cubicBezTo>
                  <a:pt x="1182" y="25437"/>
                  <a:pt x="1437" y="23862"/>
                  <a:pt x="1519" y="23862"/>
                </a:cubicBezTo>
                <a:cubicBezTo>
                  <a:pt x="1519" y="23862"/>
                  <a:pt x="1520" y="23862"/>
                  <a:pt x="1521" y="23862"/>
                </a:cubicBezTo>
                <a:cubicBezTo>
                  <a:pt x="1613" y="23889"/>
                  <a:pt x="1085" y="25268"/>
                  <a:pt x="1384" y="25371"/>
                </a:cubicBezTo>
                <a:cubicBezTo>
                  <a:pt x="1399" y="25377"/>
                  <a:pt x="1414" y="25379"/>
                  <a:pt x="1428" y="25379"/>
                </a:cubicBezTo>
                <a:cubicBezTo>
                  <a:pt x="1774" y="25379"/>
                  <a:pt x="1780" y="23840"/>
                  <a:pt x="2005" y="23840"/>
                </a:cubicBezTo>
                <a:cubicBezTo>
                  <a:pt x="2007" y="23840"/>
                  <a:pt x="2009" y="23840"/>
                  <a:pt x="2011" y="23840"/>
                </a:cubicBezTo>
                <a:cubicBezTo>
                  <a:pt x="2060" y="23846"/>
                  <a:pt x="1695" y="25012"/>
                  <a:pt x="1956" y="25012"/>
                </a:cubicBezTo>
                <a:cubicBezTo>
                  <a:pt x="2213" y="25012"/>
                  <a:pt x="2218" y="24238"/>
                  <a:pt x="2463" y="23846"/>
                </a:cubicBezTo>
                <a:cubicBezTo>
                  <a:pt x="2698" y="23486"/>
                  <a:pt x="2997" y="22434"/>
                  <a:pt x="2845" y="21906"/>
                </a:cubicBezTo>
                <a:cubicBezTo>
                  <a:pt x="3281" y="20467"/>
                  <a:pt x="4354" y="17568"/>
                  <a:pt x="4616" y="16304"/>
                </a:cubicBezTo>
                <a:cubicBezTo>
                  <a:pt x="4904" y="14887"/>
                  <a:pt x="5389" y="12119"/>
                  <a:pt x="5389" y="12119"/>
                </a:cubicBezTo>
                <a:cubicBezTo>
                  <a:pt x="5842" y="13018"/>
                  <a:pt x="6098" y="17111"/>
                  <a:pt x="5711" y="18206"/>
                </a:cubicBezTo>
                <a:cubicBezTo>
                  <a:pt x="5324" y="19307"/>
                  <a:pt x="4419" y="21944"/>
                  <a:pt x="4806" y="24396"/>
                </a:cubicBezTo>
                <a:cubicBezTo>
                  <a:pt x="5193" y="26843"/>
                  <a:pt x="5515" y="30161"/>
                  <a:pt x="5389" y="33033"/>
                </a:cubicBezTo>
                <a:cubicBezTo>
                  <a:pt x="5259" y="35899"/>
                  <a:pt x="5744" y="39026"/>
                  <a:pt x="6130" y="41184"/>
                </a:cubicBezTo>
                <a:cubicBezTo>
                  <a:pt x="6517" y="43342"/>
                  <a:pt x="6065" y="43892"/>
                  <a:pt x="5776" y="44279"/>
                </a:cubicBezTo>
                <a:cubicBezTo>
                  <a:pt x="5487" y="44666"/>
                  <a:pt x="6065" y="44955"/>
                  <a:pt x="6065" y="44955"/>
                </a:cubicBezTo>
                <a:lnTo>
                  <a:pt x="7547" y="44955"/>
                </a:lnTo>
                <a:cubicBezTo>
                  <a:pt x="8092" y="44955"/>
                  <a:pt x="7934" y="44568"/>
                  <a:pt x="7743" y="43440"/>
                </a:cubicBezTo>
                <a:cubicBezTo>
                  <a:pt x="7547" y="42312"/>
                  <a:pt x="7356" y="41408"/>
                  <a:pt x="7580" y="39925"/>
                </a:cubicBezTo>
                <a:cubicBezTo>
                  <a:pt x="7874" y="38062"/>
                  <a:pt x="7972" y="36171"/>
                  <a:pt x="7869" y="34286"/>
                </a:cubicBezTo>
                <a:cubicBezTo>
                  <a:pt x="7743" y="32030"/>
                  <a:pt x="7771" y="31583"/>
                  <a:pt x="8190" y="29905"/>
                </a:cubicBezTo>
                <a:cubicBezTo>
                  <a:pt x="8566" y="28412"/>
                  <a:pt x="8860" y="24396"/>
                  <a:pt x="8920" y="23535"/>
                </a:cubicBezTo>
                <a:cubicBezTo>
                  <a:pt x="8980" y="24396"/>
                  <a:pt x="9280" y="28412"/>
                  <a:pt x="9650" y="29905"/>
                </a:cubicBezTo>
                <a:cubicBezTo>
                  <a:pt x="10070" y="31583"/>
                  <a:pt x="10103" y="32030"/>
                  <a:pt x="9972" y="34286"/>
                </a:cubicBezTo>
                <a:cubicBezTo>
                  <a:pt x="9874" y="36171"/>
                  <a:pt x="9966" y="38062"/>
                  <a:pt x="10266" y="39925"/>
                </a:cubicBezTo>
                <a:cubicBezTo>
                  <a:pt x="10490" y="41408"/>
                  <a:pt x="10293" y="42312"/>
                  <a:pt x="10103" y="43440"/>
                </a:cubicBezTo>
                <a:cubicBezTo>
                  <a:pt x="9907" y="44568"/>
                  <a:pt x="9749" y="44955"/>
                  <a:pt x="10293" y="44955"/>
                </a:cubicBezTo>
                <a:lnTo>
                  <a:pt x="11776" y="44955"/>
                </a:lnTo>
                <a:cubicBezTo>
                  <a:pt x="11776" y="44955"/>
                  <a:pt x="12359" y="44666"/>
                  <a:pt x="12070" y="44279"/>
                </a:cubicBezTo>
                <a:cubicBezTo>
                  <a:pt x="11776" y="43892"/>
                  <a:pt x="11329" y="43342"/>
                  <a:pt x="11716" y="41184"/>
                </a:cubicBezTo>
                <a:cubicBezTo>
                  <a:pt x="12102" y="39026"/>
                  <a:pt x="12582" y="35899"/>
                  <a:pt x="12457" y="33033"/>
                </a:cubicBezTo>
                <a:cubicBezTo>
                  <a:pt x="12326" y="30166"/>
                  <a:pt x="12653" y="26848"/>
                  <a:pt x="13034" y="24396"/>
                </a:cubicBezTo>
                <a:cubicBezTo>
                  <a:pt x="13421" y="21944"/>
                  <a:pt x="12522" y="19301"/>
                  <a:pt x="12135" y="18206"/>
                </a:cubicBezTo>
                <a:cubicBezTo>
                  <a:pt x="11748" y="17111"/>
                  <a:pt x="12004" y="13018"/>
                  <a:pt x="12457" y="12119"/>
                </a:cubicBezTo>
                <a:cubicBezTo>
                  <a:pt x="12457" y="12119"/>
                  <a:pt x="12936" y="14887"/>
                  <a:pt x="13230" y="16304"/>
                </a:cubicBezTo>
                <a:cubicBezTo>
                  <a:pt x="13487" y="17568"/>
                  <a:pt x="14560" y="20462"/>
                  <a:pt x="15001" y="21900"/>
                </a:cubicBezTo>
                <a:cubicBezTo>
                  <a:pt x="14843" y="22434"/>
                  <a:pt x="15148" y="23480"/>
                  <a:pt x="15377" y="23846"/>
                </a:cubicBezTo>
                <a:cubicBezTo>
                  <a:pt x="15623" y="24238"/>
                  <a:pt x="15628" y="25006"/>
                  <a:pt x="15890" y="25006"/>
                </a:cubicBezTo>
                <a:cubicBezTo>
                  <a:pt x="16146" y="25006"/>
                  <a:pt x="15781" y="23846"/>
                  <a:pt x="15835" y="23840"/>
                </a:cubicBezTo>
                <a:cubicBezTo>
                  <a:pt x="15837" y="23840"/>
                  <a:pt x="15839" y="23840"/>
                  <a:pt x="15841" y="23840"/>
                </a:cubicBezTo>
                <a:cubicBezTo>
                  <a:pt x="16060" y="23840"/>
                  <a:pt x="16072" y="25379"/>
                  <a:pt x="16418" y="25379"/>
                </a:cubicBezTo>
                <a:cubicBezTo>
                  <a:pt x="16432" y="25379"/>
                  <a:pt x="16447" y="25377"/>
                  <a:pt x="16462" y="25371"/>
                </a:cubicBezTo>
                <a:cubicBezTo>
                  <a:pt x="16756" y="25268"/>
                  <a:pt x="16227" y="23889"/>
                  <a:pt x="16320" y="23862"/>
                </a:cubicBezTo>
                <a:cubicBezTo>
                  <a:pt x="16321" y="23862"/>
                  <a:pt x="16321" y="23862"/>
                  <a:pt x="16322" y="23862"/>
                </a:cubicBezTo>
                <a:cubicBezTo>
                  <a:pt x="16413" y="23862"/>
                  <a:pt x="16659" y="25432"/>
                  <a:pt x="17021" y="25432"/>
                </a:cubicBezTo>
                <a:cubicBezTo>
                  <a:pt x="17034" y="25432"/>
                  <a:pt x="17047" y="25430"/>
                  <a:pt x="17061" y="25426"/>
                </a:cubicBezTo>
                <a:cubicBezTo>
                  <a:pt x="17437" y="25306"/>
                  <a:pt x="16685" y="23786"/>
                  <a:pt x="16805" y="23786"/>
                </a:cubicBezTo>
                <a:cubicBezTo>
                  <a:pt x="16955" y="23786"/>
                  <a:pt x="17247" y="25106"/>
                  <a:pt x="17588" y="25106"/>
                </a:cubicBezTo>
                <a:cubicBezTo>
                  <a:pt x="17594" y="25106"/>
                  <a:pt x="17600" y="25105"/>
                  <a:pt x="17606" y="25104"/>
                </a:cubicBezTo>
                <a:cubicBezTo>
                  <a:pt x="17846" y="25077"/>
                  <a:pt x="17699" y="24805"/>
                  <a:pt x="17699" y="24805"/>
                </a:cubicBezTo>
                <a:lnTo>
                  <a:pt x="16908" y="22946"/>
                </a:lnTo>
                <a:lnTo>
                  <a:pt x="16908" y="22946"/>
                </a:lnTo>
                <a:cubicBezTo>
                  <a:pt x="17100" y="23268"/>
                  <a:pt x="17281" y="23371"/>
                  <a:pt x="17408" y="23371"/>
                </a:cubicBezTo>
                <a:cubicBezTo>
                  <a:pt x="17570" y="23371"/>
                  <a:pt x="17646" y="23205"/>
                  <a:pt x="17551" y="23110"/>
                </a:cubicBezTo>
                <a:cubicBezTo>
                  <a:pt x="17383" y="22936"/>
                  <a:pt x="17306" y="22598"/>
                  <a:pt x="17072" y="22260"/>
                </a:cubicBezTo>
                <a:cubicBezTo>
                  <a:pt x="16669" y="21677"/>
                  <a:pt x="16309" y="21552"/>
                  <a:pt x="16146" y="21524"/>
                </a:cubicBezTo>
                <a:cubicBezTo>
                  <a:pt x="16097" y="21137"/>
                  <a:pt x="15917" y="19901"/>
                  <a:pt x="15519" y="18173"/>
                </a:cubicBezTo>
                <a:cubicBezTo>
                  <a:pt x="15034" y="16081"/>
                  <a:pt x="14489" y="14566"/>
                  <a:pt x="14489" y="12888"/>
                </a:cubicBezTo>
                <a:cubicBezTo>
                  <a:pt x="14489" y="11215"/>
                  <a:pt x="14811" y="9182"/>
                  <a:pt x="13617" y="8474"/>
                </a:cubicBezTo>
                <a:cubicBezTo>
                  <a:pt x="12424" y="7766"/>
                  <a:pt x="9977" y="7831"/>
                  <a:pt x="10168" y="5575"/>
                </a:cubicBezTo>
                <a:cubicBezTo>
                  <a:pt x="10168" y="5575"/>
                  <a:pt x="10653" y="4769"/>
                  <a:pt x="10767" y="4256"/>
                </a:cubicBezTo>
                <a:cubicBezTo>
                  <a:pt x="10767" y="4256"/>
                  <a:pt x="10975" y="4240"/>
                  <a:pt x="11007" y="3897"/>
                </a:cubicBezTo>
                <a:cubicBezTo>
                  <a:pt x="11040" y="3559"/>
                  <a:pt x="11378" y="2916"/>
                  <a:pt x="10942" y="2693"/>
                </a:cubicBezTo>
                <a:cubicBezTo>
                  <a:pt x="10942" y="2693"/>
                  <a:pt x="11487" y="17"/>
                  <a:pt x="8937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8" name="Google Shape;538;p32"/>
          <p:cNvSpPr txBox="1">
            <a:spLocks noGrp="1"/>
          </p:cNvSpPr>
          <p:nvPr>
            <p:ph type="title" idx="4294967295"/>
          </p:nvPr>
        </p:nvSpPr>
        <p:spPr>
          <a:xfrm>
            <a:off x="719999" y="538896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Examination</a:t>
            </a:r>
            <a:endParaRPr dirty="0"/>
          </a:p>
        </p:txBody>
      </p:sp>
      <p:grpSp>
        <p:nvGrpSpPr>
          <p:cNvPr id="542" name="Google Shape;542;p32"/>
          <p:cNvGrpSpPr/>
          <p:nvPr/>
        </p:nvGrpSpPr>
        <p:grpSpPr>
          <a:xfrm>
            <a:off x="3582753" y="1505375"/>
            <a:ext cx="393900" cy="393900"/>
            <a:chOff x="3754126" y="2921430"/>
            <a:chExt cx="393900" cy="393900"/>
          </a:xfrm>
        </p:grpSpPr>
        <p:sp>
          <p:nvSpPr>
            <p:cNvPr id="543" name="Google Shape;543;p32"/>
            <p:cNvSpPr/>
            <p:nvPr/>
          </p:nvSpPr>
          <p:spPr>
            <a:xfrm>
              <a:off x="3754126" y="2921430"/>
              <a:ext cx="393900" cy="393900"/>
            </a:xfrm>
            <a:prstGeom prst="ellipse">
              <a:avLst/>
            </a:pr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A8BBBF"/>
                </a:solidFill>
                <a:latin typeface="Roboto Slab Black"/>
                <a:ea typeface="Roboto Slab Black"/>
                <a:cs typeface="Roboto Slab Black"/>
                <a:sym typeface="Roboto Slab Black"/>
              </a:endParaRPr>
            </a:p>
          </p:txBody>
        </p:sp>
        <p:sp>
          <p:nvSpPr>
            <p:cNvPr id="544" name="Google Shape;544;p32"/>
            <p:cNvSpPr/>
            <p:nvPr/>
          </p:nvSpPr>
          <p:spPr>
            <a:xfrm>
              <a:off x="3792043" y="2959347"/>
              <a:ext cx="318000" cy="3180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5" name="Google Shape;545;p32"/>
          <p:cNvSpPr txBox="1">
            <a:spLocks noGrp="1"/>
          </p:cNvSpPr>
          <p:nvPr>
            <p:ph type="title"/>
          </p:nvPr>
        </p:nvSpPr>
        <p:spPr>
          <a:xfrm>
            <a:off x="3579627" y="1590459"/>
            <a:ext cx="400200" cy="22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dirty="0">
                <a:solidFill>
                  <a:srgbClr val="FFFFFF"/>
                </a:solidFill>
                <a:latin typeface="Roboto Slab Black"/>
                <a:ea typeface="Roboto Slab Black"/>
                <a:cs typeface="Roboto Slab Black"/>
                <a:sym typeface="Roboto Slab Black"/>
              </a:rPr>
              <a:t>2</a:t>
            </a:r>
            <a:endParaRPr sz="1200" dirty="0">
              <a:solidFill>
                <a:srgbClr val="FFFFFF"/>
              </a:solidFill>
              <a:latin typeface="Roboto Slab Black"/>
              <a:ea typeface="Roboto Slab Black"/>
              <a:cs typeface="Roboto Slab Black"/>
              <a:sym typeface="Roboto Slab Black"/>
            </a:endParaRPr>
          </a:p>
        </p:txBody>
      </p:sp>
      <p:grpSp>
        <p:nvGrpSpPr>
          <p:cNvPr id="546" name="Google Shape;546;p32"/>
          <p:cNvGrpSpPr/>
          <p:nvPr/>
        </p:nvGrpSpPr>
        <p:grpSpPr>
          <a:xfrm>
            <a:off x="3646969" y="2781104"/>
            <a:ext cx="393900" cy="393900"/>
            <a:chOff x="3754126" y="2921430"/>
            <a:chExt cx="393900" cy="393900"/>
          </a:xfrm>
        </p:grpSpPr>
        <p:sp>
          <p:nvSpPr>
            <p:cNvPr id="547" name="Google Shape;547;p32"/>
            <p:cNvSpPr/>
            <p:nvPr/>
          </p:nvSpPr>
          <p:spPr>
            <a:xfrm>
              <a:off x="3754126" y="2921430"/>
              <a:ext cx="393900" cy="393900"/>
            </a:xfrm>
            <a:prstGeom prst="ellipse">
              <a:avLst/>
            </a:pr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A8BBBF"/>
                </a:solidFill>
                <a:latin typeface="Roboto Slab Black"/>
                <a:ea typeface="Roboto Slab Black"/>
                <a:cs typeface="Roboto Slab Black"/>
                <a:sym typeface="Roboto Slab Black"/>
              </a:endParaRPr>
            </a:p>
          </p:txBody>
        </p:sp>
        <p:sp>
          <p:nvSpPr>
            <p:cNvPr id="548" name="Google Shape;548;p32"/>
            <p:cNvSpPr/>
            <p:nvPr/>
          </p:nvSpPr>
          <p:spPr>
            <a:xfrm>
              <a:off x="3792043" y="2959347"/>
              <a:ext cx="318000" cy="3180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9" name="Google Shape;549;p32"/>
          <p:cNvSpPr txBox="1">
            <a:spLocks noGrp="1"/>
          </p:cNvSpPr>
          <p:nvPr>
            <p:ph type="title"/>
          </p:nvPr>
        </p:nvSpPr>
        <p:spPr>
          <a:xfrm>
            <a:off x="3643843" y="2866188"/>
            <a:ext cx="400200" cy="22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dirty="0">
                <a:solidFill>
                  <a:srgbClr val="FFFFFF"/>
                </a:solidFill>
                <a:latin typeface="Roboto Slab Black"/>
                <a:ea typeface="Roboto Slab Black"/>
                <a:cs typeface="Roboto Slab Black"/>
                <a:sym typeface="Roboto Slab Black"/>
              </a:rPr>
              <a:t>4</a:t>
            </a:r>
            <a:endParaRPr sz="1200" dirty="0">
              <a:solidFill>
                <a:srgbClr val="FFFFFF"/>
              </a:solidFill>
              <a:latin typeface="Roboto Slab Black"/>
              <a:ea typeface="Roboto Slab Black"/>
              <a:cs typeface="Roboto Slab Black"/>
              <a:sym typeface="Roboto Slab Black"/>
            </a:endParaRPr>
          </a:p>
        </p:txBody>
      </p:sp>
      <p:grpSp>
        <p:nvGrpSpPr>
          <p:cNvPr id="554" name="Google Shape;554;p32"/>
          <p:cNvGrpSpPr/>
          <p:nvPr/>
        </p:nvGrpSpPr>
        <p:grpSpPr>
          <a:xfrm>
            <a:off x="3895933" y="2141005"/>
            <a:ext cx="393900" cy="393900"/>
            <a:chOff x="3754126" y="2921430"/>
            <a:chExt cx="393900" cy="393900"/>
          </a:xfrm>
        </p:grpSpPr>
        <p:sp>
          <p:nvSpPr>
            <p:cNvPr id="555" name="Google Shape;555;p32"/>
            <p:cNvSpPr/>
            <p:nvPr/>
          </p:nvSpPr>
          <p:spPr>
            <a:xfrm>
              <a:off x="3754126" y="2921430"/>
              <a:ext cx="393900" cy="393900"/>
            </a:xfrm>
            <a:prstGeom prst="ellipse">
              <a:avLst/>
            </a:pr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A8BBBF"/>
                </a:solidFill>
                <a:latin typeface="Roboto Slab Black"/>
                <a:ea typeface="Roboto Slab Black"/>
                <a:cs typeface="Roboto Slab Black"/>
                <a:sym typeface="Roboto Slab Black"/>
              </a:endParaRPr>
            </a:p>
          </p:txBody>
        </p:sp>
        <p:sp>
          <p:nvSpPr>
            <p:cNvPr id="556" name="Google Shape;556;p32"/>
            <p:cNvSpPr/>
            <p:nvPr/>
          </p:nvSpPr>
          <p:spPr>
            <a:xfrm>
              <a:off x="3792043" y="2959347"/>
              <a:ext cx="318000" cy="3180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7" name="Google Shape;557;p32"/>
          <p:cNvSpPr txBox="1">
            <a:spLocks noGrp="1"/>
          </p:cNvSpPr>
          <p:nvPr>
            <p:ph type="title"/>
          </p:nvPr>
        </p:nvSpPr>
        <p:spPr>
          <a:xfrm>
            <a:off x="3892807" y="2226089"/>
            <a:ext cx="400200" cy="22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dirty="0">
                <a:solidFill>
                  <a:srgbClr val="FFFFFF"/>
                </a:solidFill>
                <a:latin typeface="Roboto Slab Black"/>
                <a:ea typeface="Roboto Slab Black"/>
                <a:cs typeface="Roboto Slab Black"/>
                <a:sym typeface="Roboto Slab Black"/>
              </a:rPr>
              <a:t>3</a:t>
            </a:r>
            <a:endParaRPr sz="1200" dirty="0">
              <a:solidFill>
                <a:srgbClr val="FFFFFF"/>
              </a:solidFill>
              <a:latin typeface="Roboto Slab Black"/>
              <a:ea typeface="Roboto Slab Black"/>
              <a:cs typeface="Roboto Slab Black"/>
              <a:sym typeface="Roboto Slab Black"/>
            </a:endParaRPr>
          </a:p>
        </p:txBody>
      </p:sp>
      <p:grpSp>
        <p:nvGrpSpPr>
          <p:cNvPr id="2" name="Google Shape;542;p32">
            <a:extLst>
              <a:ext uri="{FF2B5EF4-FFF2-40B4-BE49-F238E27FC236}">
                <a16:creationId xmlns:a16="http://schemas.microsoft.com/office/drawing/2014/main" id="{19DE96AD-1197-1349-88FF-DA689152BB0E}"/>
              </a:ext>
            </a:extLst>
          </p:cNvPr>
          <p:cNvGrpSpPr/>
          <p:nvPr/>
        </p:nvGrpSpPr>
        <p:grpSpPr>
          <a:xfrm>
            <a:off x="3847069" y="1067339"/>
            <a:ext cx="393900" cy="393900"/>
            <a:chOff x="3754126" y="2921430"/>
            <a:chExt cx="393900" cy="393900"/>
          </a:xfrm>
        </p:grpSpPr>
        <p:sp>
          <p:nvSpPr>
            <p:cNvPr id="23" name="Google Shape;543;p32">
              <a:extLst>
                <a:ext uri="{FF2B5EF4-FFF2-40B4-BE49-F238E27FC236}">
                  <a16:creationId xmlns:a16="http://schemas.microsoft.com/office/drawing/2014/main" id="{F1B28910-03B4-2141-9D44-796E08A970A6}"/>
                </a:ext>
              </a:extLst>
            </p:cNvPr>
            <p:cNvSpPr/>
            <p:nvPr/>
          </p:nvSpPr>
          <p:spPr>
            <a:xfrm>
              <a:off x="3754126" y="2921430"/>
              <a:ext cx="393900" cy="393900"/>
            </a:xfrm>
            <a:prstGeom prst="ellipse">
              <a:avLst/>
            </a:pr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A8BBBF"/>
                </a:solidFill>
                <a:latin typeface="Roboto Slab Black"/>
                <a:ea typeface="Roboto Slab Black"/>
                <a:cs typeface="Roboto Slab Black"/>
                <a:sym typeface="Roboto Slab Black"/>
              </a:endParaRPr>
            </a:p>
          </p:txBody>
        </p:sp>
        <p:sp>
          <p:nvSpPr>
            <p:cNvPr id="24" name="Google Shape;544;p32">
              <a:extLst>
                <a:ext uri="{FF2B5EF4-FFF2-40B4-BE49-F238E27FC236}">
                  <a16:creationId xmlns:a16="http://schemas.microsoft.com/office/drawing/2014/main" id="{2E2D80C1-63B3-CF4A-87B1-ADD1F2569C3A}"/>
                </a:ext>
              </a:extLst>
            </p:cNvPr>
            <p:cNvSpPr/>
            <p:nvPr/>
          </p:nvSpPr>
          <p:spPr>
            <a:xfrm>
              <a:off x="3792043" y="2959347"/>
              <a:ext cx="318000" cy="3180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Google Shape;545;p32">
            <a:extLst>
              <a:ext uri="{FF2B5EF4-FFF2-40B4-BE49-F238E27FC236}">
                <a16:creationId xmlns:a16="http://schemas.microsoft.com/office/drawing/2014/main" id="{A8625A93-8DAC-AF4F-BF2A-E0ECBB00467A}"/>
              </a:ext>
            </a:extLst>
          </p:cNvPr>
          <p:cNvSpPr txBox="1">
            <a:spLocks/>
          </p:cNvSpPr>
          <p:nvPr/>
        </p:nvSpPr>
        <p:spPr>
          <a:xfrm>
            <a:off x="3843943" y="1152423"/>
            <a:ext cx="400200" cy="22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F6F8C"/>
              </a:buClr>
              <a:buSzPts val="2800"/>
              <a:buFont typeface="Roboto Slab"/>
              <a:buNone/>
              <a:defRPr sz="2800" b="0" i="0" u="none" strike="noStrike" cap="none">
                <a:solidFill>
                  <a:srgbClr val="4F6F8C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d Standard TT"/>
              <a:buNone/>
              <a:defRPr sz="2800" b="0" i="1" u="none" strike="noStrike" cap="none">
                <a:solidFill>
                  <a:schemeClr val="dk1"/>
                </a:solidFill>
                <a:latin typeface="Old Standard TT"/>
                <a:ea typeface="Old Standard TT"/>
                <a:cs typeface="Old Standard TT"/>
                <a:sym typeface="Old Standard TT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d Standard TT"/>
              <a:buNone/>
              <a:defRPr sz="2800" b="0" i="1" u="none" strike="noStrike" cap="none">
                <a:solidFill>
                  <a:schemeClr val="dk1"/>
                </a:solidFill>
                <a:latin typeface="Old Standard TT"/>
                <a:ea typeface="Old Standard TT"/>
                <a:cs typeface="Old Standard TT"/>
                <a:sym typeface="Old Standard TT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d Standard TT"/>
              <a:buNone/>
              <a:defRPr sz="2800" b="0" i="1" u="none" strike="noStrike" cap="none">
                <a:solidFill>
                  <a:schemeClr val="dk1"/>
                </a:solidFill>
                <a:latin typeface="Old Standard TT"/>
                <a:ea typeface="Old Standard TT"/>
                <a:cs typeface="Old Standard TT"/>
                <a:sym typeface="Old Standard TT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d Standard TT"/>
              <a:buNone/>
              <a:defRPr sz="2800" b="0" i="1" u="none" strike="noStrike" cap="none">
                <a:solidFill>
                  <a:schemeClr val="dk1"/>
                </a:solidFill>
                <a:latin typeface="Old Standard TT"/>
                <a:ea typeface="Old Standard TT"/>
                <a:cs typeface="Old Standard TT"/>
                <a:sym typeface="Old Standard TT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d Standard TT"/>
              <a:buNone/>
              <a:defRPr sz="2800" b="0" i="1" u="none" strike="noStrike" cap="none">
                <a:solidFill>
                  <a:schemeClr val="dk1"/>
                </a:solidFill>
                <a:latin typeface="Old Standard TT"/>
                <a:ea typeface="Old Standard TT"/>
                <a:cs typeface="Old Standard TT"/>
                <a:sym typeface="Old Standard TT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d Standard TT"/>
              <a:buNone/>
              <a:defRPr sz="2800" b="0" i="1" u="none" strike="noStrike" cap="none">
                <a:solidFill>
                  <a:schemeClr val="dk1"/>
                </a:solidFill>
                <a:latin typeface="Old Standard TT"/>
                <a:ea typeface="Old Standard TT"/>
                <a:cs typeface="Old Standard TT"/>
                <a:sym typeface="Old Standard TT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d Standard TT"/>
              <a:buNone/>
              <a:defRPr sz="2800" b="0" i="1" u="none" strike="noStrike" cap="none">
                <a:solidFill>
                  <a:schemeClr val="dk1"/>
                </a:solidFill>
                <a:latin typeface="Old Standard TT"/>
                <a:ea typeface="Old Standard TT"/>
                <a:cs typeface="Old Standard TT"/>
                <a:sym typeface="Old Standard TT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d Standard TT"/>
              <a:buNone/>
              <a:defRPr sz="2800" b="0" i="1" u="none" strike="noStrike" cap="none">
                <a:solidFill>
                  <a:schemeClr val="dk1"/>
                </a:solidFill>
                <a:latin typeface="Old Standard TT"/>
                <a:ea typeface="Old Standard TT"/>
                <a:cs typeface="Old Standard TT"/>
                <a:sym typeface="Old Standard TT"/>
              </a:defRPr>
            </a:lvl9pPr>
          </a:lstStyle>
          <a:p>
            <a:pPr algn="ctr"/>
            <a:r>
              <a:rPr lang="en" sz="1200">
                <a:solidFill>
                  <a:srgbClr val="FFFFFF"/>
                </a:solidFill>
                <a:latin typeface="Roboto Slab Black"/>
                <a:ea typeface="Roboto Slab Black"/>
                <a:cs typeface="Roboto Slab Black"/>
                <a:sym typeface="Roboto Slab Black"/>
              </a:rPr>
              <a:t>1</a:t>
            </a:r>
          </a:p>
        </p:txBody>
      </p:sp>
      <p:graphicFrame>
        <p:nvGraphicFramePr>
          <p:cNvPr id="6" name="Google Shape;412;p30">
            <a:extLst>
              <a:ext uri="{FF2B5EF4-FFF2-40B4-BE49-F238E27FC236}">
                <a16:creationId xmlns:a16="http://schemas.microsoft.com/office/drawing/2014/main" id="{C2DC8EAC-7D48-D347-80BC-EF8CF15AA7D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52093240"/>
              </p:ext>
            </p:extLst>
          </p:nvPr>
        </p:nvGraphicFramePr>
        <p:xfrm>
          <a:off x="970940" y="1702292"/>
          <a:ext cx="1899300" cy="2391200"/>
        </p:xfrm>
        <a:graphic>
          <a:graphicData uri="http://schemas.openxmlformats.org/drawingml/2006/table">
            <a:tbl>
              <a:tblPr>
                <a:noFill/>
                <a:tableStyleId>{47702EBE-CE10-4E44-87D8-9743E64A4918}</a:tableStyleId>
              </a:tblPr>
              <a:tblGrid>
                <a:gridCol w="1899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sym typeface="Roboto"/>
                        </a:rPr>
                        <a:t>BP: 140/73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accent1"/>
                          </a:solidFill>
                          <a:latin typeface="Roboto"/>
                          <a:ea typeface="Roboto"/>
                          <a:sym typeface="Roboto"/>
                        </a:rPr>
                        <a:t>Weight: 64.2 kg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sym typeface="Roboto"/>
                        </a:rPr>
                        <a:t>BMI: 23.6 kg/m</a:t>
                      </a:r>
                      <a:r>
                        <a:rPr lang="en-US" b="1" baseline="30000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sym typeface="Roboto"/>
                        </a:rPr>
                        <a:t>2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59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" name="Google Shape;9264;p60">
            <a:extLst>
              <a:ext uri="{FF2B5EF4-FFF2-40B4-BE49-F238E27FC236}">
                <a16:creationId xmlns:a16="http://schemas.microsoft.com/office/drawing/2014/main" id="{FC2C4622-2D85-E645-88CC-6C535A9C1E8E}"/>
              </a:ext>
            </a:extLst>
          </p:cNvPr>
          <p:cNvGrpSpPr/>
          <p:nvPr/>
        </p:nvGrpSpPr>
        <p:grpSpPr>
          <a:xfrm>
            <a:off x="3843943" y="1285049"/>
            <a:ext cx="4465308" cy="3459108"/>
            <a:chOff x="6608782" y="1551392"/>
            <a:chExt cx="1585066" cy="1126472"/>
          </a:xfrm>
        </p:grpSpPr>
        <p:grpSp>
          <p:nvGrpSpPr>
            <p:cNvPr id="35" name="Google Shape;9265;p60">
              <a:extLst>
                <a:ext uri="{FF2B5EF4-FFF2-40B4-BE49-F238E27FC236}">
                  <a16:creationId xmlns:a16="http://schemas.microsoft.com/office/drawing/2014/main" id="{6575DA1D-BC2D-834A-8AC1-AE5E045EB311}"/>
                </a:ext>
              </a:extLst>
            </p:cNvPr>
            <p:cNvGrpSpPr/>
            <p:nvPr/>
          </p:nvGrpSpPr>
          <p:grpSpPr>
            <a:xfrm>
              <a:off x="6608782" y="1882715"/>
              <a:ext cx="77561" cy="73012"/>
              <a:chOff x="6608782" y="1882715"/>
              <a:chExt cx="77561" cy="73012"/>
            </a:xfrm>
          </p:grpSpPr>
          <p:sp>
            <p:nvSpPr>
              <p:cNvPr id="43" name="Google Shape;9266;p60">
                <a:extLst>
                  <a:ext uri="{FF2B5EF4-FFF2-40B4-BE49-F238E27FC236}">
                    <a16:creationId xmlns:a16="http://schemas.microsoft.com/office/drawing/2014/main" id="{D7203CB6-A03E-484B-B0C0-B3D3A7E3859F}"/>
                  </a:ext>
                </a:extLst>
              </p:cNvPr>
              <p:cNvSpPr/>
              <p:nvPr/>
            </p:nvSpPr>
            <p:spPr>
              <a:xfrm>
                <a:off x="6616212" y="1955702"/>
                <a:ext cx="65153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78" h="1" fill="none" extrusionOk="0">
                    <a:moveTo>
                      <a:pt x="1" y="0"/>
                    </a:moveTo>
                    <a:lnTo>
                      <a:pt x="2578" y="0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dash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9267;p60">
                <a:extLst>
                  <a:ext uri="{FF2B5EF4-FFF2-40B4-BE49-F238E27FC236}">
                    <a16:creationId xmlns:a16="http://schemas.microsoft.com/office/drawing/2014/main" id="{ED2C0520-3785-234E-985F-BB670B6D9ECA}"/>
                  </a:ext>
                </a:extLst>
              </p:cNvPr>
              <p:cNvSpPr/>
              <p:nvPr/>
            </p:nvSpPr>
            <p:spPr>
              <a:xfrm>
                <a:off x="6686318" y="1887820"/>
                <a:ext cx="25" cy="60199"/>
              </a:xfrm>
              <a:custGeom>
                <a:avLst/>
                <a:gdLst/>
                <a:ahLst/>
                <a:cxnLst/>
                <a:rect l="l" t="t" r="r" b="b"/>
                <a:pathLst>
                  <a:path w="1" h="2382" fill="none" extrusionOk="0">
                    <a:moveTo>
                      <a:pt x="0" y="2381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dash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9268;p60">
                <a:extLst>
                  <a:ext uri="{FF2B5EF4-FFF2-40B4-BE49-F238E27FC236}">
                    <a16:creationId xmlns:a16="http://schemas.microsoft.com/office/drawing/2014/main" id="{B511A72B-933E-3344-8992-021BF53FC47E}"/>
                  </a:ext>
                </a:extLst>
              </p:cNvPr>
              <p:cNvSpPr/>
              <p:nvPr/>
            </p:nvSpPr>
            <p:spPr>
              <a:xfrm>
                <a:off x="6613735" y="1882715"/>
                <a:ext cx="65153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78" h="1" fill="none" extrusionOk="0">
                    <a:moveTo>
                      <a:pt x="2578" y="1"/>
                    </a:move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dash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9269;p60">
                <a:extLst>
                  <a:ext uri="{FF2B5EF4-FFF2-40B4-BE49-F238E27FC236}">
                    <a16:creationId xmlns:a16="http://schemas.microsoft.com/office/drawing/2014/main" id="{8C253FEF-F9B6-314D-A6F1-4DCB3FF5E4CE}"/>
                  </a:ext>
                </a:extLst>
              </p:cNvPr>
              <p:cNvSpPr/>
              <p:nvPr/>
            </p:nvSpPr>
            <p:spPr>
              <a:xfrm>
                <a:off x="6608782" y="1890423"/>
                <a:ext cx="25" cy="60199"/>
              </a:xfrm>
              <a:custGeom>
                <a:avLst/>
                <a:gdLst/>
                <a:ahLst/>
                <a:cxnLst/>
                <a:rect l="l" t="t" r="r" b="b"/>
                <a:pathLst>
                  <a:path w="1" h="2382" fill="none" extrusionOk="0">
                    <a:moveTo>
                      <a:pt x="0" y="1"/>
                    </a:moveTo>
                    <a:lnTo>
                      <a:pt x="0" y="2382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dash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" name="Google Shape;9270;p60">
              <a:extLst>
                <a:ext uri="{FF2B5EF4-FFF2-40B4-BE49-F238E27FC236}">
                  <a16:creationId xmlns:a16="http://schemas.microsoft.com/office/drawing/2014/main" id="{1BF2EADE-5A60-0E48-85CB-D1AE896C8262}"/>
                </a:ext>
              </a:extLst>
            </p:cNvPr>
            <p:cNvGrpSpPr/>
            <p:nvPr/>
          </p:nvGrpSpPr>
          <p:grpSpPr>
            <a:xfrm>
              <a:off x="6608782" y="1551392"/>
              <a:ext cx="1585066" cy="1126472"/>
              <a:chOff x="6608782" y="1551392"/>
              <a:chExt cx="1585066" cy="1126472"/>
            </a:xfrm>
          </p:grpSpPr>
          <p:sp>
            <p:nvSpPr>
              <p:cNvPr id="37" name="Google Shape;9271;p60">
                <a:extLst>
                  <a:ext uri="{FF2B5EF4-FFF2-40B4-BE49-F238E27FC236}">
                    <a16:creationId xmlns:a16="http://schemas.microsoft.com/office/drawing/2014/main" id="{098F62EA-9E0D-0E4B-9ED4-9677375E9E25}"/>
                  </a:ext>
                </a:extLst>
              </p:cNvPr>
              <p:cNvSpPr/>
              <p:nvPr/>
            </p:nvSpPr>
            <p:spPr>
              <a:xfrm>
                <a:off x="6999469" y="1551392"/>
                <a:ext cx="1194378" cy="1126471"/>
              </a:xfrm>
              <a:custGeom>
                <a:avLst/>
                <a:gdLst/>
                <a:ahLst/>
                <a:cxnLst/>
                <a:rect l="l" t="t" r="r" b="b"/>
                <a:pathLst>
                  <a:path w="47260" h="44573" extrusionOk="0">
                    <a:moveTo>
                      <a:pt x="0" y="0"/>
                    </a:moveTo>
                    <a:lnTo>
                      <a:pt x="0" y="44573"/>
                    </a:lnTo>
                    <a:lnTo>
                      <a:pt x="47259" y="44573"/>
                    </a:lnTo>
                    <a:lnTo>
                      <a:pt x="4725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38" name="Google Shape;9272;p60">
                <a:extLst>
                  <a:ext uri="{FF2B5EF4-FFF2-40B4-BE49-F238E27FC236}">
                    <a16:creationId xmlns:a16="http://schemas.microsoft.com/office/drawing/2014/main" id="{1929309A-7E44-384E-A817-1AC6451348C6}"/>
                  </a:ext>
                </a:extLst>
              </p:cNvPr>
              <p:cNvGrpSpPr/>
              <p:nvPr/>
            </p:nvGrpSpPr>
            <p:grpSpPr>
              <a:xfrm>
                <a:off x="6608782" y="1551392"/>
                <a:ext cx="1585066" cy="1126472"/>
                <a:chOff x="6608782" y="1551392"/>
                <a:chExt cx="1585066" cy="1126472"/>
              </a:xfrm>
            </p:grpSpPr>
            <p:sp>
              <p:nvSpPr>
                <p:cNvPr id="39" name="Google Shape;9273;p60">
                  <a:extLst>
                    <a:ext uri="{FF2B5EF4-FFF2-40B4-BE49-F238E27FC236}">
                      <a16:creationId xmlns:a16="http://schemas.microsoft.com/office/drawing/2014/main" id="{5488E56F-E9B4-6D47-B5D8-97DEDB0F8E1C}"/>
                    </a:ext>
                  </a:extLst>
                </p:cNvPr>
                <p:cNvSpPr/>
                <p:nvPr/>
              </p:nvSpPr>
              <p:spPr>
                <a:xfrm>
                  <a:off x="6686318" y="1955702"/>
                  <a:ext cx="1507530" cy="722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51" h="28575" fill="none" extrusionOk="0">
                      <a:moveTo>
                        <a:pt x="0" y="0"/>
                      </a:moveTo>
                      <a:lnTo>
                        <a:pt x="59650" y="28575"/>
                      </a:lnTo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dashDot"/>
                  <a:miter lim="5449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" name="Google Shape;9274;p60">
                  <a:extLst>
                    <a:ext uri="{FF2B5EF4-FFF2-40B4-BE49-F238E27FC236}">
                      <a16:creationId xmlns:a16="http://schemas.microsoft.com/office/drawing/2014/main" id="{AC833833-E526-974C-95F8-B786F089835A}"/>
                    </a:ext>
                  </a:extLst>
                </p:cNvPr>
                <p:cNvSpPr/>
                <p:nvPr/>
              </p:nvSpPr>
              <p:spPr>
                <a:xfrm>
                  <a:off x="6686318" y="1551392"/>
                  <a:ext cx="1507530" cy="33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51" h="13111" fill="none" extrusionOk="0">
                      <a:moveTo>
                        <a:pt x="0" y="13111"/>
                      </a:moveTo>
                      <a:lnTo>
                        <a:pt x="12391" y="10386"/>
                      </a:lnTo>
                      <a:lnTo>
                        <a:pt x="59650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dashDot"/>
                  <a:miter lim="5449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" name="Google Shape;9275;p60">
                  <a:extLst>
                    <a:ext uri="{FF2B5EF4-FFF2-40B4-BE49-F238E27FC236}">
                      <a16:creationId xmlns:a16="http://schemas.microsoft.com/office/drawing/2014/main" id="{D7E656DF-A49D-604C-A6A7-EAAE914EF3AF}"/>
                    </a:ext>
                  </a:extLst>
                </p:cNvPr>
                <p:cNvSpPr/>
                <p:nvPr/>
              </p:nvSpPr>
              <p:spPr>
                <a:xfrm>
                  <a:off x="6608782" y="1551392"/>
                  <a:ext cx="390713" cy="33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0" h="13111" fill="none" extrusionOk="0">
                      <a:moveTo>
                        <a:pt x="0" y="13111"/>
                      </a:moveTo>
                      <a:lnTo>
                        <a:pt x="15459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dashDot"/>
                  <a:miter lim="5449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" name="Google Shape;9276;p60">
                  <a:extLst>
                    <a:ext uri="{FF2B5EF4-FFF2-40B4-BE49-F238E27FC236}">
                      <a16:creationId xmlns:a16="http://schemas.microsoft.com/office/drawing/2014/main" id="{18AC4552-1ACD-3C49-B418-B9EE1B97B09C}"/>
                    </a:ext>
                  </a:extLst>
                </p:cNvPr>
                <p:cNvSpPr/>
                <p:nvPr/>
              </p:nvSpPr>
              <p:spPr>
                <a:xfrm>
                  <a:off x="6608782" y="1955702"/>
                  <a:ext cx="390713" cy="722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0" h="28575" fill="none" extrusionOk="0">
                      <a:moveTo>
                        <a:pt x="0" y="0"/>
                      </a:moveTo>
                      <a:lnTo>
                        <a:pt x="15459" y="28575"/>
                      </a:lnTo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dashDot"/>
                  <a:miter lim="5449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9" name="Google Shape;550;p32">
            <a:extLst>
              <a:ext uri="{FF2B5EF4-FFF2-40B4-BE49-F238E27FC236}">
                <a16:creationId xmlns:a16="http://schemas.microsoft.com/office/drawing/2014/main" id="{BE109BC9-297F-DA44-832B-389C008C9608}"/>
              </a:ext>
            </a:extLst>
          </p:cNvPr>
          <p:cNvSpPr txBox="1">
            <a:spLocks/>
          </p:cNvSpPr>
          <p:nvPr/>
        </p:nvSpPr>
        <p:spPr>
          <a:xfrm>
            <a:off x="5120345" y="1297141"/>
            <a:ext cx="2830500" cy="31388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Roboto"/>
              <a:buChar char="●"/>
              <a:defRPr sz="16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○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■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285750" indent="-285750">
              <a:spcAft>
                <a:spcPts val="1600"/>
              </a:spcAft>
              <a:buFont typeface="Wingdings" pitchFamily="2" charset="2"/>
              <a:buChar char="§"/>
            </a:pPr>
            <a:r>
              <a:rPr lang="en-US" sz="1300" b="1" dirty="0"/>
              <a:t>Frontal alopecia</a:t>
            </a:r>
          </a:p>
          <a:p>
            <a:pPr marL="285750" indent="-285750">
              <a:spcAft>
                <a:spcPts val="1600"/>
              </a:spcAft>
              <a:buFont typeface="Wingdings" pitchFamily="2" charset="2"/>
              <a:buChar char="§"/>
            </a:pPr>
            <a:r>
              <a:rPr lang="en-US" sz="1300" b="1" dirty="0"/>
              <a:t>Facial hair</a:t>
            </a:r>
          </a:p>
          <a:p>
            <a:pPr marL="285750" indent="-285750">
              <a:spcAft>
                <a:spcPts val="1600"/>
              </a:spcAft>
              <a:buFont typeface="Wingdings" pitchFamily="2" charset="2"/>
              <a:buChar char="§"/>
            </a:pPr>
            <a:r>
              <a:rPr lang="en-US" sz="1300" b="1" dirty="0"/>
              <a:t>Sparse dark hairs around nipples, abdomen, back</a:t>
            </a:r>
          </a:p>
          <a:p>
            <a:pPr marL="285750" indent="-285750">
              <a:spcAft>
                <a:spcPts val="1600"/>
              </a:spcAft>
              <a:buFont typeface="Wingdings" pitchFamily="2" charset="2"/>
              <a:buChar char="§"/>
            </a:pPr>
            <a:r>
              <a:rPr lang="en-US" sz="1300" b="1" dirty="0"/>
              <a:t>Acne (mild) on face and back</a:t>
            </a:r>
          </a:p>
          <a:p>
            <a:pPr marL="285750" indent="-285750">
              <a:spcAft>
                <a:spcPts val="1600"/>
              </a:spcAft>
              <a:buFont typeface="Wingdings" pitchFamily="2" charset="2"/>
              <a:buChar char="§"/>
            </a:pPr>
            <a:r>
              <a:rPr lang="en-US" sz="1300" b="1" dirty="0"/>
              <a:t>No voice change; no </a:t>
            </a:r>
            <a:r>
              <a:rPr lang="en-US" sz="1300" b="1" dirty="0" err="1"/>
              <a:t>clitoromegaly</a:t>
            </a:r>
            <a:r>
              <a:rPr lang="en-US" sz="1300" b="1" dirty="0"/>
              <a:t>; no change in sexual activity</a:t>
            </a:r>
          </a:p>
          <a:p>
            <a:pPr marL="285750" indent="-285750">
              <a:spcAft>
                <a:spcPts val="1600"/>
              </a:spcAft>
              <a:buFont typeface="Wingdings" pitchFamily="2" charset="2"/>
              <a:buChar char="§"/>
            </a:pPr>
            <a:endParaRPr lang="en-US" sz="1300" b="1" dirty="0"/>
          </a:p>
        </p:txBody>
      </p:sp>
    </p:spTree>
    <p:extLst>
      <p:ext uri="{BB962C8B-B14F-4D97-AF65-F5344CB8AC3E}">
        <p14:creationId xmlns:p14="http://schemas.microsoft.com/office/powerpoint/2010/main" val="21940049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icture containing person, person, indoor&#10;&#10;Description automatically generated">
            <a:extLst>
              <a:ext uri="{FF2B5EF4-FFF2-40B4-BE49-F238E27FC236}">
                <a16:creationId xmlns:a16="http://schemas.microsoft.com/office/drawing/2014/main" id="{69E99E0C-C153-8444-848C-6D3E07DB752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260" r="14209"/>
          <a:stretch/>
        </p:blipFill>
        <p:spPr>
          <a:xfrm rot="5400000">
            <a:off x="1899259" y="-441171"/>
            <a:ext cx="5345482" cy="6025842"/>
          </a:xfrm>
          <a:prstGeom prst="rect">
            <a:avLst/>
          </a:prstGeom>
        </p:spPr>
      </p:pic>
      <p:sp>
        <p:nvSpPr>
          <p:cNvPr id="7" name="Google Shape;404;p29">
            <a:extLst>
              <a:ext uri="{FF2B5EF4-FFF2-40B4-BE49-F238E27FC236}">
                <a16:creationId xmlns:a16="http://schemas.microsoft.com/office/drawing/2014/main" id="{2ADB18FF-8F25-B148-893B-EA0FF5473801}"/>
              </a:ext>
            </a:extLst>
          </p:cNvPr>
          <p:cNvSpPr txBox="1">
            <a:spLocks noGrp="1"/>
          </p:cNvSpPr>
          <p:nvPr/>
        </p:nvSpPr>
        <p:spPr>
          <a:xfrm>
            <a:off x="8106596" y="4083087"/>
            <a:ext cx="1037404" cy="1060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Roboto"/>
              <a:buChar char="●"/>
              <a:defRPr sz="16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○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■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200" dirty="0">
                <a:solidFill>
                  <a:srgbClr val="FFFFFF"/>
                </a:solidFill>
              </a:rPr>
              <a:t>All pictures with written permission of patient</a:t>
            </a:r>
            <a:endParaRPr sz="1200" dirty="0">
              <a:solidFill>
                <a:srgbClr val="FFFFFF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FBCFB6CE-5621-F649-870E-0F749BFB754C}"/>
              </a:ext>
            </a:extLst>
          </p:cNvPr>
          <p:cNvSpPr/>
          <p:nvPr/>
        </p:nvSpPr>
        <p:spPr>
          <a:xfrm>
            <a:off x="3400298" y="2408620"/>
            <a:ext cx="2230549" cy="295603"/>
          </a:xfrm>
          <a:prstGeom prst="rect">
            <a:avLst/>
          </a:prstGeom>
          <a:solidFill>
            <a:schemeClr val="bg1">
              <a:lumMod val="25000"/>
            </a:schemeClr>
          </a:solidFill>
          <a:ln>
            <a:solidFill>
              <a:schemeClr val="bg1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586347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ED9295E-ABB2-E749-B5CA-F9E8968A96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ubtitle 8">
            <a:extLst>
              <a:ext uri="{FF2B5EF4-FFF2-40B4-BE49-F238E27FC236}">
                <a16:creationId xmlns:a16="http://schemas.microsoft.com/office/drawing/2014/main" id="{753E2751-367E-E849-83FB-4F998CE5E2D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5" name="Picture 4" descr="A close up of a person&#10;&#10;Description automatically generated">
            <a:extLst>
              <a:ext uri="{FF2B5EF4-FFF2-40B4-BE49-F238E27FC236}">
                <a16:creationId xmlns:a16="http://schemas.microsoft.com/office/drawing/2014/main" id="{851EA996-29F3-9749-8B1E-B2D38EC3D1D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659" r="21154"/>
          <a:stretch/>
        </p:blipFill>
        <p:spPr>
          <a:xfrm rot="5400000">
            <a:off x="1900362" y="-1090321"/>
            <a:ext cx="5343275" cy="7124367"/>
          </a:xfrm>
          <a:prstGeom prst="rect">
            <a:avLst/>
          </a:prstGeom>
        </p:spPr>
      </p:pic>
      <p:sp>
        <p:nvSpPr>
          <p:cNvPr id="11" name="Google Shape;404;p29">
            <a:extLst>
              <a:ext uri="{FF2B5EF4-FFF2-40B4-BE49-F238E27FC236}">
                <a16:creationId xmlns:a16="http://schemas.microsoft.com/office/drawing/2014/main" id="{05F968F8-9965-CC43-8E76-C39B87C82137}"/>
              </a:ext>
            </a:extLst>
          </p:cNvPr>
          <p:cNvSpPr txBox="1">
            <a:spLocks noGrp="1"/>
          </p:cNvSpPr>
          <p:nvPr/>
        </p:nvSpPr>
        <p:spPr>
          <a:xfrm>
            <a:off x="8106596" y="4083087"/>
            <a:ext cx="1037404" cy="1060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Roboto"/>
              <a:buChar char="●"/>
              <a:defRPr sz="16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○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■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200" dirty="0">
                <a:solidFill>
                  <a:srgbClr val="FFFFFF"/>
                </a:solidFill>
              </a:rPr>
              <a:t>All pictures with written permission of patient</a:t>
            </a:r>
            <a:endParaRPr sz="12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568537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DFF50D64-7A99-2141-B0DD-A33D96A4BFD5}"/>
              </a:ext>
            </a:extLst>
          </p:cNvPr>
          <p:cNvSpPr>
            <a:spLocks noGrp="1"/>
          </p:cNvSpPr>
          <p:nvPr>
            <p:ph type="ctrTitle" idx="2"/>
          </p:nvPr>
        </p:nvSpPr>
        <p:spPr>
          <a:xfrm>
            <a:off x="299789" y="299978"/>
            <a:ext cx="3743400" cy="1603500"/>
          </a:xfrm>
        </p:spPr>
        <p:txBody>
          <a:bodyPr anchor="t"/>
          <a:lstStyle/>
          <a:p>
            <a:r>
              <a:rPr lang="en-US" dirty="0"/>
              <a:t>Androgen screen…</a:t>
            </a:r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id="{915FB07C-7FFC-524A-9B42-C8FF65206CA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680575" y="3611065"/>
            <a:ext cx="3743400" cy="452400"/>
          </a:xfrm>
        </p:spPr>
        <p:txBody>
          <a:bodyPr/>
          <a:lstStyle/>
          <a:p>
            <a:r>
              <a:rPr lang="en-US" sz="1800" dirty="0"/>
              <a:t>“I suspect that this will not show any serious abnormality”</a:t>
            </a:r>
          </a:p>
        </p:txBody>
      </p:sp>
    </p:spTree>
    <p:extLst>
      <p:ext uri="{BB962C8B-B14F-4D97-AF65-F5344CB8AC3E}">
        <p14:creationId xmlns:p14="http://schemas.microsoft.com/office/powerpoint/2010/main" val="52183359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04CF01-DE7E-5442-AD2D-B7FA2D2D44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Case 1</a:t>
            </a:r>
          </a:p>
        </p:txBody>
      </p:sp>
      <p:sp>
        <p:nvSpPr>
          <p:cNvPr id="4" name="Google Shape;444;p30">
            <a:extLst>
              <a:ext uri="{FF2B5EF4-FFF2-40B4-BE49-F238E27FC236}">
                <a16:creationId xmlns:a16="http://schemas.microsoft.com/office/drawing/2014/main" id="{625C749B-ABAF-E54F-9428-14B93E9D1A59}"/>
              </a:ext>
            </a:extLst>
          </p:cNvPr>
          <p:cNvSpPr txBox="1"/>
          <p:nvPr/>
        </p:nvSpPr>
        <p:spPr>
          <a:xfrm>
            <a:off x="3794461" y="1485481"/>
            <a:ext cx="4318864" cy="23912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Hypertension (Dx 20s)</a:t>
            </a:r>
          </a:p>
          <a:p>
            <a:pPr marL="285750" lvl="0" indent="-285750" algn="l" rtl="0"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Char char="•"/>
            </a:pPr>
            <a:r>
              <a:rPr lang="en-US" dirty="0" err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Hypercholesterolaemia</a:t>
            </a:r>
            <a:endParaRPr lang="en-US"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285750" lvl="0" indent="-285750" algn="l" rtl="0"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Recurrent genital herpes</a:t>
            </a:r>
          </a:p>
          <a:p>
            <a:pPr marL="285750" lvl="0" indent="-285750" algn="l" rtl="0"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Skin concern LL – resolved with topical steroid</a:t>
            </a:r>
          </a:p>
          <a:p>
            <a:pPr marL="285750" lvl="0" indent="-285750" algn="l" rtl="0"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Medications: </a:t>
            </a:r>
            <a:r>
              <a:rPr lang="en-US" dirty="0" err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Cardizem</a:t>
            </a: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 CD, India-amine, rosuvastatin, prophylactic valaciclovir</a:t>
            </a:r>
          </a:p>
          <a:p>
            <a:pPr marL="285750" lvl="0" indent="-285750" algn="l" rtl="0"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EtOH 1-2/day; (social smoker in 20s)</a:t>
            </a:r>
          </a:p>
          <a:p>
            <a:pPr marL="285750" lvl="0" indent="-285750" algn="l" rtl="0"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Char char="•"/>
            </a:pPr>
            <a:endParaRPr lang="en-US"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6" name="Google Shape;447;p30">
            <a:extLst>
              <a:ext uri="{FF2B5EF4-FFF2-40B4-BE49-F238E27FC236}">
                <a16:creationId xmlns:a16="http://schemas.microsoft.com/office/drawing/2014/main" id="{B13EC256-7672-A44D-9321-CAA67B7841A6}"/>
              </a:ext>
            </a:extLst>
          </p:cNvPr>
          <p:cNvSpPr txBox="1">
            <a:spLocks/>
          </p:cNvSpPr>
          <p:nvPr/>
        </p:nvSpPr>
        <p:spPr>
          <a:xfrm>
            <a:off x="3794461" y="938799"/>
            <a:ext cx="1035900" cy="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Roboto"/>
              <a:buChar char="●"/>
              <a:defRPr sz="16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○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■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>
              <a:spcAft>
                <a:spcPts val="1600"/>
              </a:spcAft>
              <a:buFont typeface="Roboto"/>
              <a:buNone/>
            </a:pPr>
            <a:r>
              <a:rPr lang="en-US" b="1"/>
              <a:t>PMHx</a:t>
            </a:r>
            <a:endParaRPr lang="en-US" b="1" dirty="0"/>
          </a:p>
        </p:txBody>
      </p:sp>
      <p:sp>
        <p:nvSpPr>
          <p:cNvPr id="8" name="Google Shape;411;p30">
            <a:extLst>
              <a:ext uri="{FF2B5EF4-FFF2-40B4-BE49-F238E27FC236}">
                <a16:creationId xmlns:a16="http://schemas.microsoft.com/office/drawing/2014/main" id="{66C63AFD-7BBB-5F4E-8B01-803E92B8B90F}"/>
              </a:ext>
            </a:extLst>
          </p:cNvPr>
          <p:cNvSpPr/>
          <p:nvPr/>
        </p:nvSpPr>
        <p:spPr>
          <a:xfrm>
            <a:off x="1030675" y="1343165"/>
            <a:ext cx="1899300" cy="2946300"/>
          </a:xfrm>
          <a:prstGeom prst="rect">
            <a:avLst/>
          </a:prstGeom>
          <a:noFill/>
          <a:ln w="28575" cap="flat" cmpd="sng">
            <a:solidFill>
              <a:srgbClr val="A8BBB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aphicFrame>
        <p:nvGraphicFramePr>
          <p:cNvPr id="10" name="Google Shape;412;p30">
            <a:extLst>
              <a:ext uri="{FF2B5EF4-FFF2-40B4-BE49-F238E27FC236}">
                <a16:creationId xmlns:a16="http://schemas.microsoft.com/office/drawing/2014/main" id="{64BB8C83-7542-BD42-8595-4B1C91508E7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00419817"/>
              </p:ext>
            </p:extLst>
          </p:nvPr>
        </p:nvGraphicFramePr>
        <p:xfrm>
          <a:off x="1030675" y="1898240"/>
          <a:ext cx="1899300" cy="2391200"/>
        </p:xfrm>
        <a:graphic>
          <a:graphicData uri="http://schemas.openxmlformats.org/drawingml/2006/table">
            <a:tbl>
              <a:tblPr>
                <a:noFill/>
                <a:tableStyleId>{47702EBE-CE10-4E44-87D8-9743E64A4918}</a:tableStyleId>
              </a:tblPr>
              <a:tblGrid>
                <a:gridCol w="1899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Age: </a:t>
                      </a:r>
                      <a:r>
                        <a:rPr lang="en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7</a:t>
                      </a:r>
                      <a:r>
                        <a:rPr lang="en-US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0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accen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Gender: </a:t>
                      </a:r>
                      <a:r>
                        <a:rPr lang="en-US" dirty="0">
                          <a:solidFill>
                            <a:schemeClr val="accen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Female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bg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PMHx: </a:t>
                      </a:r>
                      <a:r>
                        <a:rPr lang="en-US" b="0" dirty="0">
                          <a:solidFill>
                            <a:schemeClr val="bg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Hypertension</a:t>
                      </a:r>
                      <a:endParaRPr b="1" dirty="0">
                        <a:solidFill>
                          <a:schemeClr val="bg1"/>
                        </a:solidFill>
                        <a:latin typeface="Roboto" panose="02000000000000000000" pitchFamily="2" charset="0"/>
                        <a:ea typeface="Roboto" panose="02000000000000000000" pitchFamily="2" charset="0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59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accent1"/>
                          </a:solidFill>
                          <a:latin typeface="Roboto"/>
                          <a:sym typeface="Roboto"/>
                        </a:rPr>
                        <a:t>Fam Hx: </a:t>
                      </a:r>
                      <a:r>
                        <a:rPr lang="en-US" b="0" dirty="0">
                          <a:solidFill>
                            <a:schemeClr val="accent1"/>
                          </a:solidFill>
                          <a:latin typeface="Roboto"/>
                          <a:sym typeface="Roboto"/>
                        </a:rPr>
                        <a:t>Graves’ disease, malignancy</a:t>
                      </a:r>
                      <a:endParaRPr lang="en-US"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2" name="Google Shape;424;p30">
            <a:extLst>
              <a:ext uri="{FF2B5EF4-FFF2-40B4-BE49-F238E27FC236}">
                <a16:creationId xmlns:a16="http://schemas.microsoft.com/office/drawing/2014/main" id="{3BBB423D-6C20-F242-9EE8-261F2F6F6A4A}"/>
              </a:ext>
            </a:extLst>
          </p:cNvPr>
          <p:cNvSpPr/>
          <p:nvPr/>
        </p:nvSpPr>
        <p:spPr>
          <a:xfrm>
            <a:off x="1584485" y="944465"/>
            <a:ext cx="791700" cy="791700"/>
          </a:xfrm>
          <a:prstGeom prst="ellipse">
            <a:avLst/>
          </a:prstGeom>
          <a:solidFill>
            <a:srgbClr val="FFFFFF"/>
          </a:solidFill>
          <a:ln w="28575" cap="flat" cmpd="sng">
            <a:solidFill>
              <a:srgbClr val="A8BBB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425;p30">
            <a:extLst>
              <a:ext uri="{FF2B5EF4-FFF2-40B4-BE49-F238E27FC236}">
                <a16:creationId xmlns:a16="http://schemas.microsoft.com/office/drawing/2014/main" id="{2E9B49D8-345E-4D40-99A0-4128FAFA7CD5}"/>
              </a:ext>
            </a:extLst>
          </p:cNvPr>
          <p:cNvSpPr/>
          <p:nvPr/>
        </p:nvSpPr>
        <p:spPr>
          <a:xfrm>
            <a:off x="1660685" y="1020665"/>
            <a:ext cx="639300" cy="639300"/>
          </a:xfrm>
          <a:prstGeom prst="ellipse">
            <a:avLst/>
          </a:prstGeom>
          <a:solidFill>
            <a:srgbClr val="EB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" name="Google Shape;16309;p66">
            <a:extLst>
              <a:ext uri="{FF2B5EF4-FFF2-40B4-BE49-F238E27FC236}">
                <a16:creationId xmlns:a16="http://schemas.microsoft.com/office/drawing/2014/main" id="{15D8434E-44DC-EF4B-A52A-F71D731D33CD}"/>
              </a:ext>
            </a:extLst>
          </p:cNvPr>
          <p:cNvGrpSpPr/>
          <p:nvPr/>
        </p:nvGrpSpPr>
        <p:grpSpPr>
          <a:xfrm>
            <a:off x="1848666" y="1162938"/>
            <a:ext cx="263317" cy="354754"/>
            <a:chOff x="4896940" y="1502999"/>
            <a:chExt cx="263317" cy="354754"/>
          </a:xfrm>
        </p:grpSpPr>
        <p:sp>
          <p:nvSpPr>
            <p:cNvPr id="16" name="Google Shape;16310;p66">
              <a:extLst>
                <a:ext uri="{FF2B5EF4-FFF2-40B4-BE49-F238E27FC236}">
                  <a16:creationId xmlns:a16="http://schemas.microsoft.com/office/drawing/2014/main" id="{F4D871ED-5E08-1E45-BDE0-B7B27C8AF5C8}"/>
                </a:ext>
              </a:extLst>
            </p:cNvPr>
            <p:cNvSpPr/>
            <p:nvPr/>
          </p:nvSpPr>
          <p:spPr>
            <a:xfrm>
              <a:off x="4904193" y="1594384"/>
              <a:ext cx="113433" cy="103221"/>
            </a:xfrm>
            <a:custGeom>
              <a:avLst/>
              <a:gdLst/>
              <a:ahLst/>
              <a:cxnLst/>
              <a:rect l="l" t="t" r="r" b="b"/>
              <a:pathLst>
                <a:path w="4332" h="3942" extrusionOk="0">
                  <a:moveTo>
                    <a:pt x="1253" y="1"/>
                  </a:moveTo>
                  <a:cubicBezTo>
                    <a:pt x="1048" y="1"/>
                    <a:pt x="839" y="58"/>
                    <a:pt x="649" y="184"/>
                  </a:cubicBezTo>
                  <a:cubicBezTo>
                    <a:pt x="10" y="623"/>
                    <a:pt x="0" y="1567"/>
                    <a:pt x="649" y="2006"/>
                  </a:cubicBezTo>
                  <a:cubicBezTo>
                    <a:pt x="764" y="2092"/>
                    <a:pt x="830" y="2235"/>
                    <a:pt x="821" y="2378"/>
                  </a:cubicBezTo>
                  <a:cubicBezTo>
                    <a:pt x="821" y="2540"/>
                    <a:pt x="840" y="2693"/>
                    <a:pt x="888" y="2845"/>
                  </a:cubicBezTo>
                  <a:cubicBezTo>
                    <a:pt x="1099" y="3553"/>
                    <a:pt x="1724" y="3941"/>
                    <a:pt x="2357" y="3941"/>
                  </a:cubicBezTo>
                  <a:cubicBezTo>
                    <a:pt x="2808" y="3941"/>
                    <a:pt x="3264" y="3743"/>
                    <a:pt x="3578" y="3322"/>
                  </a:cubicBezTo>
                  <a:cubicBezTo>
                    <a:pt x="4332" y="2311"/>
                    <a:pt x="3607" y="880"/>
                    <a:pt x="2357" y="880"/>
                  </a:cubicBezTo>
                  <a:lnTo>
                    <a:pt x="2328" y="880"/>
                  </a:lnTo>
                  <a:cubicBezTo>
                    <a:pt x="2220" y="340"/>
                    <a:pt x="1749" y="1"/>
                    <a:pt x="12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6311;p66">
              <a:extLst>
                <a:ext uri="{FF2B5EF4-FFF2-40B4-BE49-F238E27FC236}">
                  <a16:creationId xmlns:a16="http://schemas.microsoft.com/office/drawing/2014/main" id="{6267A733-DC2E-4941-AA41-4EF1494FCCEC}"/>
                </a:ext>
              </a:extLst>
            </p:cNvPr>
            <p:cNvSpPr/>
            <p:nvPr/>
          </p:nvSpPr>
          <p:spPr>
            <a:xfrm>
              <a:off x="5039831" y="1594620"/>
              <a:ext cx="113198" cy="102907"/>
            </a:xfrm>
            <a:custGeom>
              <a:avLst/>
              <a:gdLst/>
              <a:ahLst/>
              <a:cxnLst/>
              <a:rect l="l" t="t" r="r" b="b"/>
              <a:pathLst>
                <a:path w="4323" h="3930" extrusionOk="0">
                  <a:moveTo>
                    <a:pt x="3071" y="1"/>
                  </a:moveTo>
                  <a:cubicBezTo>
                    <a:pt x="2577" y="1"/>
                    <a:pt x="2109" y="338"/>
                    <a:pt x="1995" y="871"/>
                  </a:cubicBezTo>
                  <a:lnTo>
                    <a:pt x="1985" y="871"/>
                  </a:lnTo>
                  <a:cubicBezTo>
                    <a:pt x="726" y="871"/>
                    <a:pt x="1" y="2302"/>
                    <a:pt x="754" y="3313"/>
                  </a:cubicBezTo>
                  <a:cubicBezTo>
                    <a:pt x="1067" y="3733"/>
                    <a:pt x="1521" y="3929"/>
                    <a:pt x="1971" y="3929"/>
                  </a:cubicBezTo>
                  <a:cubicBezTo>
                    <a:pt x="2606" y="3929"/>
                    <a:pt x="3233" y="3540"/>
                    <a:pt x="3445" y="2836"/>
                  </a:cubicBezTo>
                  <a:cubicBezTo>
                    <a:pt x="3492" y="2684"/>
                    <a:pt x="3511" y="2531"/>
                    <a:pt x="3511" y="2369"/>
                  </a:cubicBezTo>
                  <a:cubicBezTo>
                    <a:pt x="3502" y="2226"/>
                    <a:pt x="3569" y="2083"/>
                    <a:pt x="3683" y="1997"/>
                  </a:cubicBezTo>
                  <a:cubicBezTo>
                    <a:pt x="4322" y="1558"/>
                    <a:pt x="4322" y="614"/>
                    <a:pt x="3674" y="184"/>
                  </a:cubicBezTo>
                  <a:cubicBezTo>
                    <a:pt x="3484" y="59"/>
                    <a:pt x="3275" y="1"/>
                    <a:pt x="3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6312;p66">
              <a:extLst>
                <a:ext uri="{FF2B5EF4-FFF2-40B4-BE49-F238E27FC236}">
                  <a16:creationId xmlns:a16="http://schemas.microsoft.com/office/drawing/2014/main" id="{7DFC21C0-009B-B54F-9884-1340E9A7343E}"/>
                </a:ext>
              </a:extLst>
            </p:cNvPr>
            <p:cNvSpPr/>
            <p:nvPr/>
          </p:nvSpPr>
          <p:spPr>
            <a:xfrm>
              <a:off x="4937160" y="1502999"/>
              <a:ext cx="183138" cy="123200"/>
            </a:xfrm>
            <a:custGeom>
              <a:avLst/>
              <a:gdLst/>
              <a:ahLst/>
              <a:cxnLst/>
              <a:rect l="l" t="t" r="r" b="b"/>
              <a:pathLst>
                <a:path w="6994" h="4705" extrusionOk="0">
                  <a:moveTo>
                    <a:pt x="349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704"/>
                  </a:lnTo>
                  <a:lnTo>
                    <a:pt x="6994" y="4704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49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6313;p66">
              <a:extLst>
                <a:ext uri="{FF2B5EF4-FFF2-40B4-BE49-F238E27FC236}">
                  <a16:creationId xmlns:a16="http://schemas.microsoft.com/office/drawing/2014/main" id="{171360E9-75DF-2744-BF20-D883F22EB436}"/>
                </a:ext>
              </a:extLst>
            </p:cNvPr>
            <p:cNvSpPr/>
            <p:nvPr/>
          </p:nvSpPr>
          <p:spPr>
            <a:xfrm>
              <a:off x="4896940" y="1680376"/>
              <a:ext cx="263316" cy="177377"/>
            </a:xfrm>
            <a:custGeom>
              <a:avLst/>
              <a:gdLst/>
              <a:ahLst/>
              <a:cxnLst/>
              <a:rect l="l" t="t" r="r" b="b"/>
              <a:pathLst>
                <a:path w="10056" h="6774" extrusionOk="0">
                  <a:moveTo>
                    <a:pt x="3721" y="0"/>
                  </a:moveTo>
                  <a:lnTo>
                    <a:pt x="3721" y="1355"/>
                  </a:lnTo>
                  <a:cubicBezTo>
                    <a:pt x="3721" y="1717"/>
                    <a:pt x="3483" y="2051"/>
                    <a:pt x="3130" y="2175"/>
                  </a:cubicBezTo>
                  <a:lnTo>
                    <a:pt x="878" y="2967"/>
                  </a:lnTo>
                  <a:cubicBezTo>
                    <a:pt x="354" y="3158"/>
                    <a:pt x="1" y="3654"/>
                    <a:pt x="1" y="4207"/>
                  </a:cubicBezTo>
                  <a:lnTo>
                    <a:pt x="1" y="6115"/>
                  </a:lnTo>
                  <a:cubicBezTo>
                    <a:pt x="1" y="6478"/>
                    <a:pt x="297" y="6774"/>
                    <a:pt x="659" y="6774"/>
                  </a:cubicBezTo>
                  <a:lnTo>
                    <a:pt x="9398" y="6774"/>
                  </a:lnTo>
                  <a:cubicBezTo>
                    <a:pt x="9760" y="6774"/>
                    <a:pt x="10056" y="6478"/>
                    <a:pt x="10056" y="6115"/>
                  </a:cubicBezTo>
                  <a:lnTo>
                    <a:pt x="10056" y="4207"/>
                  </a:lnTo>
                  <a:cubicBezTo>
                    <a:pt x="10056" y="3654"/>
                    <a:pt x="9703" y="3158"/>
                    <a:pt x="9178" y="2967"/>
                  </a:cubicBezTo>
                  <a:lnTo>
                    <a:pt x="6927" y="2175"/>
                  </a:lnTo>
                  <a:cubicBezTo>
                    <a:pt x="6574" y="2051"/>
                    <a:pt x="6345" y="1717"/>
                    <a:pt x="6345" y="134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6314;p66">
              <a:extLst>
                <a:ext uri="{FF2B5EF4-FFF2-40B4-BE49-F238E27FC236}">
                  <a16:creationId xmlns:a16="http://schemas.microsoft.com/office/drawing/2014/main" id="{C4841678-0B58-9148-A75E-43BA13D270D9}"/>
                </a:ext>
              </a:extLst>
            </p:cNvPr>
            <p:cNvSpPr/>
            <p:nvPr/>
          </p:nvSpPr>
          <p:spPr>
            <a:xfrm>
              <a:off x="4897202" y="1730834"/>
              <a:ext cx="263055" cy="126919"/>
            </a:xfrm>
            <a:custGeom>
              <a:avLst/>
              <a:gdLst/>
              <a:ahLst/>
              <a:cxnLst/>
              <a:rect l="l" t="t" r="r" b="b"/>
              <a:pathLst>
                <a:path w="10046" h="4847" extrusionOk="0">
                  <a:moveTo>
                    <a:pt x="6554" y="0"/>
                  </a:moveTo>
                  <a:lnTo>
                    <a:pt x="6554" y="372"/>
                  </a:lnTo>
                  <a:cubicBezTo>
                    <a:pt x="6554" y="1269"/>
                    <a:pt x="5820" y="2004"/>
                    <a:pt x="4913" y="2004"/>
                  </a:cubicBezTo>
                  <a:cubicBezTo>
                    <a:pt x="4007" y="2004"/>
                    <a:pt x="3273" y="1269"/>
                    <a:pt x="3273" y="372"/>
                  </a:cubicBezTo>
                  <a:lnTo>
                    <a:pt x="3273" y="182"/>
                  </a:lnTo>
                  <a:cubicBezTo>
                    <a:pt x="3225" y="201"/>
                    <a:pt x="3177" y="229"/>
                    <a:pt x="3129" y="248"/>
                  </a:cubicBezTo>
                  <a:lnTo>
                    <a:pt x="868" y="1040"/>
                  </a:lnTo>
                  <a:cubicBezTo>
                    <a:pt x="344" y="1231"/>
                    <a:pt x="0" y="1727"/>
                    <a:pt x="0" y="2280"/>
                  </a:cubicBezTo>
                  <a:lnTo>
                    <a:pt x="0" y="4188"/>
                  </a:lnTo>
                  <a:cubicBezTo>
                    <a:pt x="0" y="4551"/>
                    <a:pt x="287" y="4847"/>
                    <a:pt x="649" y="4847"/>
                  </a:cubicBezTo>
                  <a:lnTo>
                    <a:pt x="9388" y="4847"/>
                  </a:lnTo>
                  <a:cubicBezTo>
                    <a:pt x="9750" y="4847"/>
                    <a:pt x="10046" y="4551"/>
                    <a:pt x="10046" y="4188"/>
                  </a:cubicBezTo>
                  <a:lnTo>
                    <a:pt x="10046" y="2280"/>
                  </a:lnTo>
                  <a:cubicBezTo>
                    <a:pt x="10046" y="1727"/>
                    <a:pt x="9693" y="1231"/>
                    <a:pt x="9168" y="1040"/>
                  </a:cubicBezTo>
                  <a:lnTo>
                    <a:pt x="6917" y="248"/>
                  </a:lnTo>
                  <a:cubicBezTo>
                    <a:pt x="6774" y="191"/>
                    <a:pt x="6650" y="105"/>
                    <a:pt x="6554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6315;p66">
              <a:extLst>
                <a:ext uri="{FF2B5EF4-FFF2-40B4-BE49-F238E27FC236}">
                  <a16:creationId xmlns:a16="http://schemas.microsoft.com/office/drawing/2014/main" id="{B6793FC9-970F-5B4A-9A13-401CE95112C8}"/>
                </a:ext>
              </a:extLst>
            </p:cNvPr>
            <p:cNvSpPr/>
            <p:nvPr/>
          </p:nvSpPr>
          <p:spPr>
            <a:xfrm>
              <a:off x="4953395" y="1730834"/>
              <a:ext cx="150407" cy="81697"/>
            </a:xfrm>
            <a:custGeom>
              <a:avLst/>
              <a:gdLst/>
              <a:ahLst/>
              <a:cxnLst/>
              <a:rect l="l" t="t" r="r" b="b"/>
              <a:pathLst>
                <a:path w="5744" h="3120" extrusionOk="0">
                  <a:moveTo>
                    <a:pt x="4399" y="0"/>
                  </a:moveTo>
                  <a:lnTo>
                    <a:pt x="4399" y="363"/>
                  </a:lnTo>
                  <a:cubicBezTo>
                    <a:pt x="4399" y="1269"/>
                    <a:pt x="3664" y="2004"/>
                    <a:pt x="2758" y="2004"/>
                  </a:cubicBezTo>
                  <a:cubicBezTo>
                    <a:pt x="1861" y="2004"/>
                    <a:pt x="1127" y="1269"/>
                    <a:pt x="1127" y="363"/>
                  </a:cubicBezTo>
                  <a:lnTo>
                    <a:pt x="1127" y="172"/>
                  </a:lnTo>
                  <a:cubicBezTo>
                    <a:pt x="1079" y="201"/>
                    <a:pt x="1031" y="229"/>
                    <a:pt x="974" y="248"/>
                  </a:cubicBezTo>
                  <a:lnTo>
                    <a:pt x="1" y="592"/>
                  </a:lnTo>
                  <a:cubicBezTo>
                    <a:pt x="10" y="1183"/>
                    <a:pt x="125" y="1765"/>
                    <a:pt x="354" y="2309"/>
                  </a:cubicBezTo>
                  <a:cubicBezTo>
                    <a:pt x="561" y="2810"/>
                    <a:pt x="1047" y="3119"/>
                    <a:pt x="1567" y="3119"/>
                  </a:cubicBezTo>
                  <a:cubicBezTo>
                    <a:pt x="1671" y="3119"/>
                    <a:pt x="1776" y="3107"/>
                    <a:pt x="1880" y="3082"/>
                  </a:cubicBezTo>
                  <a:lnTo>
                    <a:pt x="2872" y="2834"/>
                  </a:lnTo>
                  <a:lnTo>
                    <a:pt x="3865" y="3082"/>
                  </a:lnTo>
                  <a:cubicBezTo>
                    <a:pt x="3969" y="3107"/>
                    <a:pt x="4074" y="3119"/>
                    <a:pt x="4178" y="3119"/>
                  </a:cubicBezTo>
                  <a:cubicBezTo>
                    <a:pt x="4701" y="3119"/>
                    <a:pt x="5194" y="2810"/>
                    <a:pt x="5400" y="2309"/>
                  </a:cubicBezTo>
                  <a:cubicBezTo>
                    <a:pt x="5620" y="1765"/>
                    <a:pt x="5744" y="1183"/>
                    <a:pt x="5744" y="592"/>
                  </a:cubicBezTo>
                  <a:lnTo>
                    <a:pt x="4761" y="248"/>
                  </a:lnTo>
                  <a:cubicBezTo>
                    <a:pt x="4628" y="191"/>
                    <a:pt x="4504" y="105"/>
                    <a:pt x="43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6316;p66">
              <a:extLst>
                <a:ext uri="{FF2B5EF4-FFF2-40B4-BE49-F238E27FC236}">
                  <a16:creationId xmlns:a16="http://schemas.microsoft.com/office/drawing/2014/main" id="{D63F7553-265F-CA48-96F9-EDE2C8D4099F}"/>
                </a:ext>
              </a:extLst>
            </p:cNvPr>
            <p:cNvSpPr/>
            <p:nvPr/>
          </p:nvSpPr>
          <p:spPr>
            <a:xfrm>
              <a:off x="4994374" y="1691871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6317;p66">
              <a:extLst>
                <a:ext uri="{FF2B5EF4-FFF2-40B4-BE49-F238E27FC236}">
                  <a16:creationId xmlns:a16="http://schemas.microsoft.com/office/drawing/2014/main" id="{4760CD73-C821-D347-9F67-592C4E3738F7}"/>
                </a:ext>
              </a:extLst>
            </p:cNvPr>
            <p:cNvSpPr/>
            <p:nvPr/>
          </p:nvSpPr>
          <p:spPr>
            <a:xfrm>
              <a:off x="4936427" y="1559846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0" y="0"/>
                  </a:moveTo>
                  <a:cubicBezTo>
                    <a:pt x="3451" y="0"/>
                    <a:pt x="3382" y="34"/>
                    <a:pt x="3339" y="100"/>
                  </a:cubicBezTo>
                  <a:cubicBezTo>
                    <a:pt x="2528" y="1360"/>
                    <a:pt x="1450" y="1789"/>
                    <a:pt x="954" y="1923"/>
                  </a:cubicBezTo>
                  <a:cubicBezTo>
                    <a:pt x="868" y="1951"/>
                    <a:pt x="573" y="1980"/>
                    <a:pt x="573" y="1980"/>
                  </a:cubicBezTo>
                  <a:cubicBezTo>
                    <a:pt x="248" y="1980"/>
                    <a:pt x="0" y="2266"/>
                    <a:pt x="29" y="2590"/>
                  </a:cubicBezTo>
                  <a:cubicBezTo>
                    <a:pt x="66" y="2861"/>
                    <a:pt x="305" y="3077"/>
                    <a:pt x="583" y="3077"/>
                  </a:cubicBezTo>
                  <a:cubicBezTo>
                    <a:pt x="589" y="3077"/>
                    <a:pt x="595" y="3077"/>
                    <a:pt x="601" y="3077"/>
                  </a:cubicBezTo>
                  <a:lnTo>
                    <a:pt x="697" y="3077"/>
                  </a:lnTo>
                  <a:cubicBezTo>
                    <a:pt x="811" y="4556"/>
                    <a:pt x="2042" y="5691"/>
                    <a:pt x="3520" y="5691"/>
                  </a:cubicBezTo>
                  <a:cubicBezTo>
                    <a:pt x="5009" y="5691"/>
                    <a:pt x="6239" y="4556"/>
                    <a:pt x="6354" y="3077"/>
                  </a:cubicBezTo>
                  <a:lnTo>
                    <a:pt x="6440" y="3077"/>
                  </a:lnTo>
                  <a:cubicBezTo>
                    <a:pt x="6446" y="3077"/>
                    <a:pt x="6452" y="3077"/>
                    <a:pt x="6458" y="3077"/>
                  </a:cubicBezTo>
                  <a:cubicBezTo>
                    <a:pt x="6736" y="3077"/>
                    <a:pt x="6975" y="2861"/>
                    <a:pt x="7012" y="2590"/>
                  </a:cubicBezTo>
                  <a:cubicBezTo>
                    <a:pt x="7050" y="2266"/>
                    <a:pt x="6793" y="1980"/>
                    <a:pt x="6468" y="1980"/>
                  </a:cubicBezTo>
                  <a:cubicBezTo>
                    <a:pt x="6468" y="1980"/>
                    <a:pt x="6182" y="1951"/>
                    <a:pt x="6087" y="1923"/>
                  </a:cubicBezTo>
                  <a:cubicBezTo>
                    <a:pt x="5591" y="1789"/>
                    <a:pt x="4522" y="1360"/>
                    <a:pt x="3702" y="100"/>
                  </a:cubicBezTo>
                  <a:cubicBezTo>
                    <a:pt x="3659" y="34"/>
                    <a:pt x="3590" y="0"/>
                    <a:pt x="35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6318;p66">
              <a:extLst>
                <a:ext uri="{FF2B5EF4-FFF2-40B4-BE49-F238E27FC236}">
                  <a16:creationId xmlns:a16="http://schemas.microsoft.com/office/drawing/2014/main" id="{2A107235-07C9-9C4F-A7F1-585B66DAB1A9}"/>
                </a:ext>
              </a:extLst>
            </p:cNvPr>
            <p:cNvSpPr/>
            <p:nvPr/>
          </p:nvSpPr>
          <p:spPr>
            <a:xfrm>
              <a:off x="4936427" y="1560082"/>
              <a:ext cx="169391" cy="149019"/>
            </a:xfrm>
            <a:custGeom>
              <a:avLst/>
              <a:gdLst/>
              <a:ahLst/>
              <a:cxnLst/>
              <a:rect l="l" t="t" r="r" b="b"/>
              <a:pathLst>
                <a:path w="6469" h="5691" extrusionOk="0">
                  <a:moveTo>
                    <a:pt x="3520" y="1"/>
                  </a:moveTo>
                  <a:cubicBezTo>
                    <a:pt x="3451" y="1"/>
                    <a:pt x="3382" y="34"/>
                    <a:pt x="3339" y="101"/>
                  </a:cubicBezTo>
                  <a:cubicBezTo>
                    <a:pt x="2900" y="778"/>
                    <a:pt x="2280" y="1332"/>
                    <a:pt x="1555" y="1685"/>
                  </a:cubicBezTo>
                  <a:cubicBezTo>
                    <a:pt x="1364" y="1780"/>
                    <a:pt x="1164" y="1856"/>
                    <a:pt x="954" y="1914"/>
                  </a:cubicBezTo>
                  <a:cubicBezTo>
                    <a:pt x="868" y="1942"/>
                    <a:pt x="573" y="1971"/>
                    <a:pt x="573" y="1971"/>
                  </a:cubicBezTo>
                  <a:cubicBezTo>
                    <a:pt x="248" y="1971"/>
                    <a:pt x="0" y="2257"/>
                    <a:pt x="29" y="2581"/>
                  </a:cubicBezTo>
                  <a:cubicBezTo>
                    <a:pt x="66" y="2852"/>
                    <a:pt x="305" y="3068"/>
                    <a:pt x="592" y="3068"/>
                  </a:cubicBezTo>
                  <a:cubicBezTo>
                    <a:pt x="598" y="3068"/>
                    <a:pt x="604" y="3068"/>
                    <a:pt x="611" y="3068"/>
                  </a:cubicBezTo>
                  <a:lnTo>
                    <a:pt x="697" y="3068"/>
                  </a:lnTo>
                  <a:cubicBezTo>
                    <a:pt x="800" y="4563"/>
                    <a:pt x="2055" y="5690"/>
                    <a:pt x="3503" y="5690"/>
                  </a:cubicBezTo>
                  <a:cubicBezTo>
                    <a:pt x="3654" y="5690"/>
                    <a:pt x="3806" y="5678"/>
                    <a:pt x="3959" y="5653"/>
                  </a:cubicBezTo>
                  <a:cubicBezTo>
                    <a:pt x="2709" y="5453"/>
                    <a:pt x="1736" y="4451"/>
                    <a:pt x="1574" y="3192"/>
                  </a:cubicBezTo>
                  <a:cubicBezTo>
                    <a:pt x="1555" y="3011"/>
                    <a:pt x="1555" y="2820"/>
                    <a:pt x="1574" y="2629"/>
                  </a:cubicBezTo>
                  <a:cubicBezTo>
                    <a:pt x="1593" y="2476"/>
                    <a:pt x="1641" y="2333"/>
                    <a:pt x="1727" y="2200"/>
                  </a:cubicBezTo>
                  <a:cubicBezTo>
                    <a:pt x="1803" y="2095"/>
                    <a:pt x="1908" y="1999"/>
                    <a:pt x="2023" y="1933"/>
                  </a:cubicBezTo>
                  <a:cubicBezTo>
                    <a:pt x="2614" y="1599"/>
                    <a:pt x="3120" y="1141"/>
                    <a:pt x="3511" y="597"/>
                  </a:cubicBezTo>
                  <a:cubicBezTo>
                    <a:pt x="3969" y="1227"/>
                    <a:pt x="4579" y="1732"/>
                    <a:pt x="5276" y="2076"/>
                  </a:cubicBezTo>
                  <a:cubicBezTo>
                    <a:pt x="5439" y="2151"/>
                    <a:pt x="5612" y="2189"/>
                    <a:pt x="5784" y="2189"/>
                  </a:cubicBezTo>
                  <a:cubicBezTo>
                    <a:pt x="6024" y="2189"/>
                    <a:pt x="6262" y="2115"/>
                    <a:pt x="6468" y="1971"/>
                  </a:cubicBezTo>
                  <a:cubicBezTo>
                    <a:pt x="6468" y="1971"/>
                    <a:pt x="6182" y="1942"/>
                    <a:pt x="6087" y="1914"/>
                  </a:cubicBezTo>
                  <a:cubicBezTo>
                    <a:pt x="5591" y="1780"/>
                    <a:pt x="4522" y="1351"/>
                    <a:pt x="3702" y="101"/>
                  </a:cubicBezTo>
                  <a:cubicBezTo>
                    <a:pt x="3659" y="34"/>
                    <a:pt x="3590" y="1"/>
                    <a:pt x="352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6319;p66">
              <a:extLst>
                <a:ext uri="{FF2B5EF4-FFF2-40B4-BE49-F238E27FC236}">
                  <a16:creationId xmlns:a16="http://schemas.microsoft.com/office/drawing/2014/main" id="{6EB38D18-4354-734C-919B-A2064139CCCB}"/>
                </a:ext>
              </a:extLst>
            </p:cNvPr>
            <p:cNvSpPr/>
            <p:nvPr/>
          </p:nvSpPr>
          <p:spPr>
            <a:xfrm>
              <a:off x="4988614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6320;p66">
              <a:extLst>
                <a:ext uri="{FF2B5EF4-FFF2-40B4-BE49-F238E27FC236}">
                  <a16:creationId xmlns:a16="http://schemas.microsoft.com/office/drawing/2014/main" id="{4A16F51D-E377-4A4B-9D5B-5D8594CE9206}"/>
                </a:ext>
              </a:extLst>
            </p:cNvPr>
            <p:cNvSpPr/>
            <p:nvPr/>
          </p:nvSpPr>
          <p:spPr>
            <a:xfrm>
              <a:off x="5057323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6321;p66">
              <a:extLst>
                <a:ext uri="{FF2B5EF4-FFF2-40B4-BE49-F238E27FC236}">
                  <a16:creationId xmlns:a16="http://schemas.microsoft.com/office/drawing/2014/main" id="{665811B1-0CFD-A045-A47C-73ABE3048361}"/>
                </a:ext>
              </a:extLst>
            </p:cNvPr>
            <p:cNvSpPr/>
            <p:nvPr/>
          </p:nvSpPr>
          <p:spPr>
            <a:xfrm>
              <a:off x="5003382" y="1652174"/>
              <a:ext cx="50694" cy="17282"/>
            </a:xfrm>
            <a:custGeom>
              <a:avLst/>
              <a:gdLst/>
              <a:ahLst/>
              <a:cxnLst/>
              <a:rect l="l" t="t" r="r" b="b"/>
              <a:pathLst>
                <a:path w="1936" h="660" extrusionOk="0">
                  <a:moveTo>
                    <a:pt x="315" y="1"/>
                  </a:moveTo>
                  <a:cubicBezTo>
                    <a:pt x="144" y="1"/>
                    <a:pt x="0" y="219"/>
                    <a:pt x="162" y="381"/>
                  </a:cubicBezTo>
                  <a:cubicBezTo>
                    <a:pt x="364" y="557"/>
                    <a:pt x="623" y="660"/>
                    <a:pt x="894" y="660"/>
                  </a:cubicBezTo>
                  <a:cubicBezTo>
                    <a:pt x="917" y="660"/>
                    <a:pt x="940" y="659"/>
                    <a:pt x="963" y="658"/>
                  </a:cubicBezTo>
                  <a:cubicBezTo>
                    <a:pt x="986" y="659"/>
                    <a:pt x="1009" y="660"/>
                    <a:pt x="1032" y="660"/>
                  </a:cubicBezTo>
                  <a:cubicBezTo>
                    <a:pt x="1303" y="660"/>
                    <a:pt x="1563" y="557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6" y="171"/>
                    <a:pt x="1140" y="223"/>
                    <a:pt x="965" y="223"/>
                  </a:cubicBezTo>
                  <a:cubicBezTo>
                    <a:pt x="789" y="223"/>
                    <a:pt x="615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6322;p66">
              <a:extLst>
                <a:ext uri="{FF2B5EF4-FFF2-40B4-BE49-F238E27FC236}">
                  <a16:creationId xmlns:a16="http://schemas.microsoft.com/office/drawing/2014/main" id="{23F7B588-25F4-CD49-BF16-39AF11EF8FF0}"/>
                </a:ext>
              </a:extLst>
            </p:cNvPr>
            <p:cNvSpPr/>
            <p:nvPr/>
          </p:nvSpPr>
          <p:spPr>
            <a:xfrm>
              <a:off x="5040093" y="1504255"/>
              <a:ext cx="79943" cy="90469"/>
            </a:xfrm>
            <a:custGeom>
              <a:avLst/>
              <a:gdLst/>
              <a:ahLst/>
              <a:cxnLst/>
              <a:rect l="l" t="t" r="r" b="b"/>
              <a:pathLst>
                <a:path w="3053" h="3455" extrusionOk="0">
                  <a:moveTo>
                    <a:pt x="77" y="1"/>
                  </a:moveTo>
                  <a:cubicBezTo>
                    <a:pt x="29" y="201"/>
                    <a:pt x="0" y="401"/>
                    <a:pt x="0" y="611"/>
                  </a:cubicBezTo>
                  <a:cubicBezTo>
                    <a:pt x="0" y="2176"/>
                    <a:pt x="1269" y="3454"/>
                    <a:pt x="2843" y="3454"/>
                  </a:cubicBezTo>
                  <a:cubicBezTo>
                    <a:pt x="2910" y="3454"/>
                    <a:pt x="2986" y="3454"/>
                    <a:pt x="3053" y="3445"/>
                  </a:cubicBezTo>
                  <a:cubicBezTo>
                    <a:pt x="3053" y="1708"/>
                    <a:pt x="1784" y="249"/>
                    <a:pt x="7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6323;p66">
              <a:extLst>
                <a:ext uri="{FF2B5EF4-FFF2-40B4-BE49-F238E27FC236}">
                  <a16:creationId xmlns:a16="http://schemas.microsoft.com/office/drawing/2014/main" id="{7E6D29FC-28D2-D441-9C91-B981EA3065F7}"/>
                </a:ext>
              </a:extLst>
            </p:cNvPr>
            <p:cNvSpPr/>
            <p:nvPr/>
          </p:nvSpPr>
          <p:spPr>
            <a:xfrm>
              <a:off x="5020114" y="1789043"/>
              <a:ext cx="17256" cy="57214"/>
            </a:xfrm>
            <a:custGeom>
              <a:avLst/>
              <a:gdLst/>
              <a:ahLst/>
              <a:cxnLst/>
              <a:rect l="l" t="t" r="r" b="b"/>
              <a:pathLst>
                <a:path w="659" h="2185" extrusionOk="0">
                  <a:moveTo>
                    <a:pt x="0" y="0"/>
                  </a:moveTo>
                  <a:lnTo>
                    <a:pt x="0" y="1965"/>
                  </a:lnTo>
                  <a:cubicBezTo>
                    <a:pt x="0" y="2089"/>
                    <a:pt x="95" y="2185"/>
                    <a:pt x="219" y="2185"/>
                  </a:cubicBezTo>
                  <a:lnTo>
                    <a:pt x="439" y="2185"/>
                  </a:lnTo>
                  <a:cubicBezTo>
                    <a:pt x="553" y="2185"/>
                    <a:pt x="649" y="2089"/>
                    <a:pt x="658" y="197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6324;p66">
              <a:extLst>
                <a:ext uri="{FF2B5EF4-FFF2-40B4-BE49-F238E27FC236}">
                  <a16:creationId xmlns:a16="http://schemas.microsoft.com/office/drawing/2014/main" id="{DA03A724-65AB-1849-95E4-5F1337F9D9D1}"/>
                </a:ext>
              </a:extLst>
            </p:cNvPr>
            <p:cNvSpPr/>
            <p:nvPr/>
          </p:nvSpPr>
          <p:spPr>
            <a:xfrm>
              <a:off x="4899689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239" y="1"/>
                  </a:moveTo>
                  <a:cubicBezTo>
                    <a:pt x="134" y="115"/>
                    <a:pt x="58" y="239"/>
                    <a:pt x="1" y="373"/>
                  </a:cubicBezTo>
                  <a:lnTo>
                    <a:pt x="1193" y="1394"/>
                  </a:lnTo>
                  <a:cubicBezTo>
                    <a:pt x="1336" y="1518"/>
                    <a:pt x="1422" y="1699"/>
                    <a:pt x="1422" y="1890"/>
                  </a:cubicBezTo>
                  <a:lnTo>
                    <a:pt x="1422" y="3445"/>
                  </a:lnTo>
                  <a:lnTo>
                    <a:pt x="1871" y="3445"/>
                  </a:lnTo>
                  <a:lnTo>
                    <a:pt x="1871" y="1899"/>
                  </a:lnTo>
                  <a:cubicBezTo>
                    <a:pt x="1871" y="1575"/>
                    <a:pt x="1727" y="1270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6325;p66">
              <a:extLst>
                <a:ext uri="{FF2B5EF4-FFF2-40B4-BE49-F238E27FC236}">
                  <a16:creationId xmlns:a16="http://schemas.microsoft.com/office/drawing/2014/main" id="{E070D3EC-0640-DB4A-9612-E98964FABBF1}"/>
                </a:ext>
              </a:extLst>
            </p:cNvPr>
            <p:cNvSpPr/>
            <p:nvPr/>
          </p:nvSpPr>
          <p:spPr>
            <a:xfrm>
              <a:off x="5108777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1632" y="1"/>
                  </a:moveTo>
                  <a:lnTo>
                    <a:pt x="382" y="1060"/>
                  </a:lnTo>
                  <a:cubicBezTo>
                    <a:pt x="134" y="1270"/>
                    <a:pt x="1" y="1575"/>
                    <a:pt x="1" y="1899"/>
                  </a:cubicBezTo>
                  <a:lnTo>
                    <a:pt x="1" y="3445"/>
                  </a:lnTo>
                  <a:lnTo>
                    <a:pt x="440" y="3445"/>
                  </a:lnTo>
                  <a:lnTo>
                    <a:pt x="440" y="1890"/>
                  </a:lnTo>
                  <a:cubicBezTo>
                    <a:pt x="440" y="1699"/>
                    <a:pt x="525" y="1518"/>
                    <a:pt x="678" y="1394"/>
                  </a:cubicBezTo>
                  <a:lnTo>
                    <a:pt x="1871" y="373"/>
                  </a:lnTo>
                  <a:cubicBezTo>
                    <a:pt x="1813" y="239"/>
                    <a:pt x="1727" y="115"/>
                    <a:pt x="163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6326;p66">
              <a:extLst>
                <a:ext uri="{FF2B5EF4-FFF2-40B4-BE49-F238E27FC236}">
                  <a16:creationId xmlns:a16="http://schemas.microsoft.com/office/drawing/2014/main" id="{FE81A1AB-0FA6-A74D-8E40-4D2E89380BA6}"/>
                </a:ext>
              </a:extLst>
            </p:cNvPr>
            <p:cNvSpPr/>
            <p:nvPr/>
          </p:nvSpPr>
          <p:spPr>
            <a:xfrm>
              <a:off x="5020114" y="1789043"/>
              <a:ext cx="17256" cy="17989"/>
            </a:xfrm>
            <a:custGeom>
              <a:avLst/>
              <a:gdLst/>
              <a:ahLst/>
              <a:cxnLst/>
              <a:rect l="l" t="t" r="r" b="b"/>
              <a:pathLst>
                <a:path w="659" h="687" extrusionOk="0">
                  <a:moveTo>
                    <a:pt x="0" y="0"/>
                  </a:moveTo>
                  <a:lnTo>
                    <a:pt x="0" y="687"/>
                  </a:lnTo>
                  <a:lnTo>
                    <a:pt x="324" y="611"/>
                  </a:lnTo>
                  <a:lnTo>
                    <a:pt x="658" y="68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6327;p66">
              <a:extLst>
                <a:ext uri="{FF2B5EF4-FFF2-40B4-BE49-F238E27FC236}">
                  <a16:creationId xmlns:a16="http://schemas.microsoft.com/office/drawing/2014/main" id="{8A2B4C7E-6E92-8E45-98AA-A5C7C6F0BEA4}"/>
                </a:ext>
              </a:extLst>
            </p:cNvPr>
            <p:cNvSpPr/>
            <p:nvPr/>
          </p:nvSpPr>
          <p:spPr>
            <a:xfrm>
              <a:off x="4963895" y="17203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4" y="1"/>
                  </a:moveTo>
                  <a:lnTo>
                    <a:pt x="344" y="287"/>
                  </a:lnTo>
                  <a:cubicBezTo>
                    <a:pt x="172" y="344"/>
                    <a:pt x="58" y="497"/>
                    <a:pt x="48" y="678"/>
                  </a:cubicBezTo>
                  <a:cubicBezTo>
                    <a:pt x="1" y="1317"/>
                    <a:pt x="115" y="1956"/>
                    <a:pt x="353" y="2548"/>
                  </a:cubicBezTo>
                  <a:cubicBezTo>
                    <a:pt x="496" y="2873"/>
                    <a:pt x="817" y="3080"/>
                    <a:pt x="1163" y="3080"/>
                  </a:cubicBezTo>
                  <a:cubicBezTo>
                    <a:pt x="1233" y="3080"/>
                    <a:pt x="1304" y="3071"/>
                    <a:pt x="1374" y="3053"/>
                  </a:cubicBezTo>
                  <a:lnTo>
                    <a:pt x="2471" y="2786"/>
                  </a:lnTo>
                  <a:lnTo>
                    <a:pt x="3578" y="3053"/>
                  </a:lnTo>
                  <a:cubicBezTo>
                    <a:pt x="3649" y="3071"/>
                    <a:pt x="3720" y="3080"/>
                    <a:pt x="3790" y="3080"/>
                  </a:cubicBezTo>
                  <a:cubicBezTo>
                    <a:pt x="4135" y="3080"/>
                    <a:pt x="4456" y="2873"/>
                    <a:pt x="4599" y="2548"/>
                  </a:cubicBezTo>
                  <a:cubicBezTo>
                    <a:pt x="4837" y="1956"/>
                    <a:pt x="4942" y="1317"/>
                    <a:pt x="4904" y="678"/>
                  </a:cubicBezTo>
                  <a:cubicBezTo>
                    <a:pt x="4895" y="497"/>
                    <a:pt x="4780" y="344"/>
                    <a:pt x="4608" y="287"/>
                  </a:cubicBezTo>
                  <a:lnTo>
                    <a:pt x="3788" y="1"/>
                  </a:lnTo>
                  <a:lnTo>
                    <a:pt x="3788" y="659"/>
                  </a:lnTo>
                  <a:cubicBezTo>
                    <a:pt x="3788" y="1384"/>
                    <a:pt x="3206" y="1966"/>
                    <a:pt x="2481" y="1966"/>
                  </a:cubicBezTo>
                  <a:cubicBezTo>
                    <a:pt x="1756" y="1966"/>
                    <a:pt x="1164" y="1384"/>
                    <a:pt x="1164" y="659"/>
                  </a:cubicBezTo>
                  <a:lnTo>
                    <a:pt x="11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6328;p66">
              <a:extLst>
                <a:ext uri="{FF2B5EF4-FFF2-40B4-BE49-F238E27FC236}">
                  <a16:creationId xmlns:a16="http://schemas.microsoft.com/office/drawing/2014/main" id="{108448AE-95D2-A648-A377-FC07E1271F8C}"/>
                </a:ext>
              </a:extLst>
            </p:cNvPr>
            <p:cNvSpPr/>
            <p:nvPr/>
          </p:nvSpPr>
          <p:spPr>
            <a:xfrm>
              <a:off x="5063058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6329;p66">
              <a:extLst>
                <a:ext uri="{FF2B5EF4-FFF2-40B4-BE49-F238E27FC236}">
                  <a16:creationId xmlns:a16="http://schemas.microsoft.com/office/drawing/2014/main" id="{70C24661-9B86-724C-8FAA-6FB71BA51576}"/>
                </a:ext>
              </a:extLst>
            </p:cNvPr>
            <p:cNvSpPr/>
            <p:nvPr/>
          </p:nvSpPr>
          <p:spPr>
            <a:xfrm>
              <a:off x="4994374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6330;p66">
              <a:extLst>
                <a:ext uri="{FF2B5EF4-FFF2-40B4-BE49-F238E27FC236}">
                  <a16:creationId xmlns:a16="http://schemas.microsoft.com/office/drawing/2014/main" id="{3EC1557A-B8E4-EA44-8742-2E342B38D093}"/>
                </a:ext>
              </a:extLst>
            </p:cNvPr>
            <p:cNvSpPr/>
            <p:nvPr/>
          </p:nvSpPr>
          <p:spPr>
            <a:xfrm>
              <a:off x="4982879" y="1720334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3063" y="1"/>
                  </a:moveTo>
                  <a:lnTo>
                    <a:pt x="3063" y="659"/>
                  </a:lnTo>
                  <a:cubicBezTo>
                    <a:pt x="3063" y="1384"/>
                    <a:pt x="2471" y="1966"/>
                    <a:pt x="1746" y="1966"/>
                  </a:cubicBezTo>
                  <a:cubicBezTo>
                    <a:pt x="1021" y="1966"/>
                    <a:pt x="439" y="1384"/>
                    <a:pt x="439" y="659"/>
                  </a:cubicBezTo>
                  <a:lnTo>
                    <a:pt x="439" y="10"/>
                  </a:ln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5"/>
                    <a:pt x="1746" y="2405"/>
                  </a:cubicBezTo>
                  <a:cubicBezTo>
                    <a:pt x="2710" y="2405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67077073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DFF50D64-7A99-2141-B0DD-A33D96A4BFD5}"/>
              </a:ext>
            </a:extLst>
          </p:cNvPr>
          <p:cNvSpPr>
            <a:spLocks noGrp="1"/>
          </p:cNvSpPr>
          <p:nvPr>
            <p:ph type="ctrTitle" idx="2"/>
          </p:nvPr>
        </p:nvSpPr>
        <p:spPr>
          <a:xfrm>
            <a:off x="299789" y="299978"/>
            <a:ext cx="3743400" cy="1603500"/>
          </a:xfrm>
        </p:spPr>
        <p:txBody>
          <a:bodyPr anchor="t"/>
          <a:lstStyle/>
          <a:p>
            <a:r>
              <a:rPr lang="en-US" dirty="0"/>
              <a:t>Androgen screen…</a:t>
            </a:r>
          </a:p>
        </p:txBody>
      </p:sp>
      <p:pic>
        <p:nvPicPr>
          <p:cNvPr id="10" name="Content Placeholder 4">
            <a:extLst>
              <a:ext uri="{FF2B5EF4-FFF2-40B4-BE49-F238E27FC236}">
                <a16:creationId xmlns:a16="http://schemas.microsoft.com/office/drawing/2014/main" id="{EC7FB86C-14E5-C74A-A2FC-F0502BE40980}"/>
              </a:ext>
            </a:extLst>
          </p:cNvPr>
          <p:cNvPicPr>
            <a:picLocks noGrp="1"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69178" y="911950"/>
            <a:ext cx="7205644" cy="3931572"/>
          </a:xfrm>
          <a:prstGeom prst="rect">
            <a:avLst/>
          </a:prstGeom>
        </p:spPr>
      </p:pic>
      <p:sp>
        <p:nvSpPr>
          <p:cNvPr id="3" name="Frame 2">
            <a:extLst>
              <a:ext uri="{FF2B5EF4-FFF2-40B4-BE49-F238E27FC236}">
                <a16:creationId xmlns:a16="http://schemas.microsoft.com/office/drawing/2014/main" id="{AC5D5639-351D-5C4E-BABB-A0C2083952B8}"/>
              </a:ext>
            </a:extLst>
          </p:cNvPr>
          <p:cNvSpPr/>
          <p:nvPr/>
        </p:nvSpPr>
        <p:spPr>
          <a:xfrm>
            <a:off x="969179" y="2043793"/>
            <a:ext cx="2615400" cy="628213"/>
          </a:xfrm>
          <a:prstGeom prst="frame">
            <a:avLst>
              <a:gd name="adj1" fmla="val 7718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6" name="Frame 5">
            <a:extLst>
              <a:ext uri="{FF2B5EF4-FFF2-40B4-BE49-F238E27FC236}">
                <a16:creationId xmlns:a16="http://schemas.microsoft.com/office/drawing/2014/main" id="{07339EAA-9127-724E-94EB-A5559570775D}"/>
              </a:ext>
            </a:extLst>
          </p:cNvPr>
          <p:cNvSpPr/>
          <p:nvPr/>
        </p:nvSpPr>
        <p:spPr>
          <a:xfrm>
            <a:off x="5056596" y="3545030"/>
            <a:ext cx="769882" cy="593863"/>
          </a:xfrm>
          <a:prstGeom prst="frame">
            <a:avLst>
              <a:gd name="adj1" fmla="val 7718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862465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7987550D-AAF8-0042-9C29-3DFA73A2F7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3609" y="342471"/>
            <a:ext cx="4147178" cy="782700"/>
          </a:xfrm>
        </p:spPr>
        <p:txBody>
          <a:bodyPr/>
          <a:lstStyle/>
          <a:p>
            <a:r>
              <a:rPr lang="en-US" sz="3200" dirty="0"/>
              <a:t>Other Investigations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518848BF-E7FF-3349-AF93-EC85AB3DE205}"/>
              </a:ext>
            </a:extLst>
          </p:cNvPr>
          <p:cNvSpPr>
            <a:spLocks noGrp="1"/>
          </p:cNvSpPr>
          <p:nvPr/>
        </p:nvSpPr>
        <p:spPr>
          <a:xfrm>
            <a:off x="1113034" y="1439106"/>
            <a:ext cx="7603732" cy="314641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Courier New" panose="02070309020205020404" pitchFamily="49" charset="0"/>
              <a:buChar char="o"/>
            </a:pPr>
            <a:r>
              <a:rPr lang="en-AU" sz="18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Total testosterone 24 </a:t>
            </a:r>
            <a:r>
              <a:rPr lang="en-US" sz="18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nmol</a:t>
            </a:r>
            <a:r>
              <a:rPr lang="en-US" sz="18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/L </a:t>
            </a:r>
            <a:r>
              <a:rPr lang="en-AU" sz="18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by LC-MS</a:t>
            </a:r>
          </a:p>
          <a:p>
            <a:pPr>
              <a:buFont typeface="Courier New" panose="02070309020205020404" pitchFamily="49" charset="0"/>
              <a:buChar char="o"/>
            </a:pPr>
            <a:r>
              <a:rPr lang="en-AU" sz="18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CT adrenals: no mass lesion</a:t>
            </a:r>
          </a:p>
          <a:p>
            <a:pPr>
              <a:buFont typeface="Courier New" panose="02070309020205020404" pitchFamily="49" charset="0"/>
              <a:buChar char="o"/>
            </a:pPr>
            <a:r>
              <a:rPr lang="en-AU" sz="18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Pelvic US: ovaries 4ml, no mass lesion. Multiple uterine fibroids, endometrial polyp</a:t>
            </a:r>
            <a:endParaRPr lang="en-US" sz="18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>
              <a:buFont typeface="Courier New" panose="02070309020205020404" pitchFamily="49" charset="0"/>
              <a:buChar char="o"/>
            </a:pPr>
            <a:endParaRPr lang="en-US" sz="18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>
              <a:buFont typeface="Courier New" panose="02070309020205020404" pitchFamily="49" charset="0"/>
              <a:buChar char="o"/>
            </a:pPr>
            <a:r>
              <a:rPr lang="en-US" sz="18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Ovarian and adrenal vein sampling x2</a:t>
            </a:r>
          </a:p>
          <a:p>
            <a:pPr lvl="1">
              <a:buFont typeface="Courier New" panose="02070309020205020404" pitchFamily="49" charset="0"/>
              <a:buChar char="o"/>
            </a:pPr>
            <a:r>
              <a:rPr lang="en-US" sz="14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Unable to cannula the R ovary</a:t>
            </a:r>
            <a:endParaRPr lang="en-AU" sz="14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4598785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FFA0F01-E398-484E-9D93-B9DB5AF03E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0311" y="450150"/>
            <a:ext cx="9245901" cy="4310142"/>
          </a:xfrm>
          <a:prstGeom prst="rect">
            <a:avLst/>
          </a:prstGeom>
        </p:spPr>
      </p:pic>
      <p:sp>
        <p:nvSpPr>
          <p:cNvPr id="23" name="Google Shape;1025;p47">
            <a:extLst>
              <a:ext uri="{FF2B5EF4-FFF2-40B4-BE49-F238E27FC236}">
                <a16:creationId xmlns:a16="http://schemas.microsoft.com/office/drawing/2014/main" id="{35976EB4-22E4-5945-A327-130C74EEE747}"/>
              </a:ext>
            </a:extLst>
          </p:cNvPr>
          <p:cNvSpPr txBox="1">
            <a:spLocks/>
          </p:cNvSpPr>
          <p:nvPr/>
        </p:nvSpPr>
        <p:spPr>
          <a:xfrm>
            <a:off x="-137251" y="4677474"/>
            <a:ext cx="5136300" cy="68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Roboto"/>
              <a:buChar char="●"/>
              <a:defRPr sz="16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○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■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139700" indent="0">
              <a:buSzPts val="1400"/>
              <a:buNone/>
            </a:pPr>
            <a:r>
              <a:rPr lang="en-US" sz="700" dirty="0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Ni H, Schmidli R, </a:t>
            </a:r>
            <a:r>
              <a:rPr lang="en-US" sz="700" dirty="0" err="1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Savkovic</a:t>
            </a:r>
            <a:r>
              <a:rPr lang="en-US" sz="700" dirty="0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 S, Strasser </a:t>
            </a:r>
            <a:r>
              <a:rPr lang="en-US" sz="700" dirty="0" err="1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SI</a:t>
            </a:r>
            <a:r>
              <a:rPr lang="en-US" sz="700" dirty="0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, Hetherington J, Desai R, </a:t>
            </a:r>
            <a:r>
              <a:rPr lang="en-US" sz="700" dirty="0" err="1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Handelsman</a:t>
            </a:r>
            <a:r>
              <a:rPr lang="en-US" sz="700" dirty="0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 DJ. Depot Pure GnRH Antagonist for Long-term Treatment of Ovarian </a:t>
            </a:r>
            <a:r>
              <a:rPr lang="en-US" sz="700" dirty="0" err="1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Hyperthecosis</a:t>
            </a:r>
            <a:r>
              <a:rPr lang="en-US" sz="700" dirty="0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 Monitored by </a:t>
            </a:r>
            <a:r>
              <a:rPr lang="en-US" sz="700" dirty="0" err="1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Multisteroid</a:t>
            </a:r>
            <a:r>
              <a:rPr lang="en-US" sz="700" dirty="0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 LCMS Profiling. Journal of the Endocrine Society. 2021 </a:t>
            </a:r>
            <a:r>
              <a:rPr lang="en-US" sz="700" dirty="0" err="1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Dec;5</a:t>
            </a:r>
            <a:r>
              <a:rPr lang="en-US" sz="700" dirty="0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(12):</a:t>
            </a:r>
            <a:r>
              <a:rPr lang="en-US" sz="700" dirty="0" err="1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bvab167</a:t>
            </a:r>
            <a:r>
              <a:rPr lang="en-US" sz="700" dirty="0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19692865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FFA0F01-E398-484E-9D93-B9DB5AF03E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0311" y="450150"/>
            <a:ext cx="9245901" cy="4310142"/>
          </a:xfrm>
          <a:prstGeom prst="rect">
            <a:avLst/>
          </a:prstGeom>
        </p:spPr>
      </p:pic>
      <p:sp>
        <p:nvSpPr>
          <p:cNvPr id="23" name="Google Shape;1025;p47">
            <a:extLst>
              <a:ext uri="{FF2B5EF4-FFF2-40B4-BE49-F238E27FC236}">
                <a16:creationId xmlns:a16="http://schemas.microsoft.com/office/drawing/2014/main" id="{35976EB4-22E4-5945-A327-130C74EEE747}"/>
              </a:ext>
            </a:extLst>
          </p:cNvPr>
          <p:cNvSpPr txBox="1">
            <a:spLocks/>
          </p:cNvSpPr>
          <p:nvPr/>
        </p:nvSpPr>
        <p:spPr>
          <a:xfrm>
            <a:off x="-137251" y="4677474"/>
            <a:ext cx="5136300" cy="68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Roboto"/>
              <a:buChar char="●"/>
              <a:defRPr sz="16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○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■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139700" indent="0">
              <a:buSzPts val="1400"/>
              <a:buNone/>
            </a:pPr>
            <a:r>
              <a:rPr lang="en-US" sz="700" dirty="0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Ni H, Schmidli R, </a:t>
            </a:r>
            <a:r>
              <a:rPr lang="en-US" sz="700" dirty="0" err="1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Savkovic</a:t>
            </a:r>
            <a:r>
              <a:rPr lang="en-US" sz="700" dirty="0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 S, Strasser </a:t>
            </a:r>
            <a:r>
              <a:rPr lang="en-US" sz="700" dirty="0" err="1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SI</a:t>
            </a:r>
            <a:r>
              <a:rPr lang="en-US" sz="700" dirty="0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, Hetherington J, Desai R, </a:t>
            </a:r>
            <a:r>
              <a:rPr lang="en-US" sz="700" dirty="0" err="1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Handelsman</a:t>
            </a:r>
            <a:r>
              <a:rPr lang="en-US" sz="700" dirty="0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 DJ. Depot Pure GnRH Antagonist for Long-term Treatment of Ovarian </a:t>
            </a:r>
            <a:r>
              <a:rPr lang="en-US" sz="700" dirty="0" err="1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Hyperthecosis</a:t>
            </a:r>
            <a:r>
              <a:rPr lang="en-US" sz="700" dirty="0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 Monitored by </a:t>
            </a:r>
            <a:r>
              <a:rPr lang="en-US" sz="700" dirty="0" err="1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Multisteroid</a:t>
            </a:r>
            <a:r>
              <a:rPr lang="en-US" sz="700" dirty="0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 LCMS Profiling. Journal of the Endocrine Society. 2021 </a:t>
            </a:r>
            <a:r>
              <a:rPr lang="en-US" sz="700" dirty="0" err="1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Dec;5</a:t>
            </a:r>
            <a:r>
              <a:rPr lang="en-US" sz="700" dirty="0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(12):</a:t>
            </a:r>
            <a:r>
              <a:rPr lang="en-US" sz="700" dirty="0" err="1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bvab167</a:t>
            </a:r>
            <a:r>
              <a:rPr lang="en-US" sz="700" dirty="0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.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6859B0B-227B-D44D-A085-1F82EE2E2649}"/>
                  </a:ext>
                </a:extLst>
              </p14:cNvPr>
              <p14:cNvContentPartPr/>
              <p14:nvPr/>
            </p14:nvContentPartPr>
            <p14:xfrm>
              <a:off x="79210" y="2477992"/>
              <a:ext cx="492480" cy="16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6859B0B-227B-D44D-A085-1F82EE2E2649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5210" y="2369992"/>
                <a:ext cx="6001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15CD7EF-E3C7-0648-BC0C-2214BE89589A}"/>
                  </a:ext>
                </a:extLst>
              </p14:cNvPr>
              <p14:cNvContentPartPr/>
              <p14:nvPr/>
            </p14:nvContentPartPr>
            <p14:xfrm>
              <a:off x="5452930" y="2489872"/>
              <a:ext cx="309960" cy="20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15CD7EF-E3C7-0648-BC0C-2214BE89589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398930" y="2381872"/>
                <a:ext cx="4176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806CFDE-FB1D-CD41-BFDB-1FE42CC0B348}"/>
                  </a:ext>
                </a:extLst>
              </p14:cNvPr>
              <p14:cNvContentPartPr/>
              <p14:nvPr/>
            </p14:nvContentPartPr>
            <p14:xfrm>
              <a:off x="8318170" y="2458192"/>
              <a:ext cx="266400" cy="28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806CFDE-FB1D-CD41-BFDB-1FE42CC0B348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264530" y="2350192"/>
                <a:ext cx="374040" cy="243720"/>
              </a:xfrm>
              <a:prstGeom prst="rect">
                <a:avLst/>
              </a:prstGeom>
            </p:spPr>
          </p:pic>
        </mc:Fallback>
      </mc:AlternateContent>
      <p:sp>
        <p:nvSpPr>
          <p:cNvPr id="2" name="Arrow: Down 1">
            <a:extLst>
              <a:ext uri="{FF2B5EF4-FFF2-40B4-BE49-F238E27FC236}">
                <a16:creationId xmlns:a16="http://schemas.microsoft.com/office/drawing/2014/main" id="{799E5C21-F995-DD4F-A7F3-9B37E700DEA2}"/>
              </a:ext>
            </a:extLst>
          </p:cNvPr>
          <p:cNvSpPr/>
          <p:nvPr/>
        </p:nvSpPr>
        <p:spPr>
          <a:xfrm>
            <a:off x="8362886" y="1208001"/>
            <a:ext cx="176967" cy="357273"/>
          </a:xfrm>
          <a:prstGeom prst="downArrow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Arrow: Down 3">
            <a:extLst>
              <a:ext uri="{FF2B5EF4-FFF2-40B4-BE49-F238E27FC236}">
                <a16:creationId xmlns:a16="http://schemas.microsoft.com/office/drawing/2014/main" id="{64EFDE31-D1E0-CD4E-9B01-C7DD8020AB6B}"/>
              </a:ext>
            </a:extLst>
          </p:cNvPr>
          <p:cNvSpPr/>
          <p:nvPr/>
        </p:nvSpPr>
        <p:spPr>
          <a:xfrm>
            <a:off x="5519426" y="1208002"/>
            <a:ext cx="176967" cy="357273"/>
          </a:xfrm>
          <a:prstGeom prst="downArrow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669307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FFA0F01-E398-484E-9D93-B9DB5AF03E0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0311" y="450150"/>
            <a:ext cx="9245901" cy="4310142"/>
          </a:xfrm>
          <a:prstGeom prst="rect">
            <a:avLst/>
          </a:prstGeom>
        </p:spPr>
      </p:pic>
      <p:sp>
        <p:nvSpPr>
          <p:cNvPr id="23" name="Google Shape;1025;p47">
            <a:extLst>
              <a:ext uri="{FF2B5EF4-FFF2-40B4-BE49-F238E27FC236}">
                <a16:creationId xmlns:a16="http://schemas.microsoft.com/office/drawing/2014/main" id="{35976EB4-22E4-5945-A327-130C74EEE747}"/>
              </a:ext>
            </a:extLst>
          </p:cNvPr>
          <p:cNvSpPr txBox="1">
            <a:spLocks/>
          </p:cNvSpPr>
          <p:nvPr/>
        </p:nvSpPr>
        <p:spPr>
          <a:xfrm>
            <a:off x="-137251" y="4677474"/>
            <a:ext cx="5136300" cy="68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Roboto"/>
              <a:buChar char="●"/>
              <a:defRPr sz="16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○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■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139700" indent="0">
              <a:buSzPts val="1400"/>
              <a:buNone/>
            </a:pPr>
            <a:r>
              <a:rPr lang="en-US" sz="700" dirty="0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Ni H, Schmidli R, </a:t>
            </a:r>
            <a:r>
              <a:rPr lang="en-US" sz="700" dirty="0" err="1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Savkovic</a:t>
            </a:r>
            <a:r>
              <a:rPr lang="en-US" sz="700" dirty="0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 S, Strasser </a:t>
            </a:r>
            <a:r>
              <a:rPr lang="en-US" sz="700" dirty="0" err="1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SI</a:t>
            </a:r>
            <a:r>
              <a:rPr lang="en-US" sz="700" dirty="0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, Hetherington J, Desai R, </a:t>
            </a:r>
            <a:r>
              <a:rPr lang="en-US" sz="700" dirty="0" err="1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Handelsman</a:t>
            </a:r>
            <a:r>
              <a:rPr lang="en-US" sz="700" dirty="0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 DJ. Depot Pure GnRH Antagonist for Long-term Treatment of Ovarian </a:t>
            </a:r>
            <a:r>
              <a:rPr lang="en-US" sz="700" dirty="0" err="1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Hyperthecosis</a:t>
            </a:r>
            <a:r>
              <a:rPr lang="en-US" sz="700" dirty="0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 Monitored by </a:t>
            </a:r>
            <a:r>
              <a:rPr lang="en-US" sz="700" dirty="0" err="1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Multisteroid</a:t>
            </a:r>
            <a:r>
              <a:rPr lang="en-US" sz="700" dirty="0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 LCMS Profiling. Journal of the Endocrine Society. 2021 </a:t>
            </a:r>
            <a:r>
              <a:rPr lang="en-US" sz="700" dirty="0" err="1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Dec;5</a:t>
            </a:r>
            <a:r>
              <a:rPr lang="en-US" sz="700" dirty="0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(12):</a:t>
            </a:r>
            <a:r>
              <a:rPr lang="en-US" sz="700" dirty="0" err="1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bvab167</a:t>
            </a:r>
            <a:r>
              <a:rPr lang="en-US" sz="700" dirty="0">
                <a:solidFill>
                  <a:schemeClr val="tx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.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6859B0B-227B-D44D-A085-1F82EE2E2649}"/>
                  </a:ext>
                </a:extLst>
              </p14:cNvPr>
              <p14:cNvContentPartPr/>
              <p14:nvPr/>
            </p14:nvContentPartPr>
            <p14:xfrm>
              <a:off x="79210" y="2477992"/>
              <a:ext cx="492480" cy="16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6859B0B-227B-D44D-A085-1F82EE2E264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210" y="2369992"/>
                <a:ext cx="6001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15CD7EF-E3C7-0648-BC0C-2214BE89589A}"/>
                  </a:ext>
                </a:extLst>
              </p14:cNvPr>
              <p14:cNvContentPartPr/>
              <p14:nvPr/>
            </p14:nvContentPartPr>
            <p14:xfrm>
              <a:off x="5452930" y="2489872"/>
              <a:ext cx="309960" cy="20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15CD7EF-E3C7-0648-BC0C-2214BE89589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98930" y="2381872"/>
                <a:ext cx="4176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806CFDE-FB1D-CD41-BFDB-1FE42CC0B348}"/>
                  </a:ext>
                </a:extLst>
              </p14:cNvPr>
              <p14:cNvContentPartPr/>
              <p14:nvPr/>
            </p14:nvContentPartPr>
            <p14:xfrm>
              <a:off x="8318170" y="2458192"/>
              <a:ext cx="266400" cy="28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806CFDE-FB1D-CD41-BFDB-1FE42CC0B34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264170" y="2350192"/>
                <a:ext cx="37404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E385FA-C554-6B48-A7F0-30FC86DF31C7}"/>
                  </a:ext>
                </a:extLst>
              </p14:cNvPr>
              <p14:cNvContentPartPr/>
              <p14:nvPr/>
            </p14:nvContentPartPr>
            <p14:xfrm>
              <a:off x="75250" y="1846912"/>
              <a:ext cx="813960" cy="36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E385FA-C554-6B48-A7F0-30FC86DF31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250" y="1738912"/>
                <a:ext cx="92160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EEE5A86-556A-3146-917E-AD3712094EA9}"/>
                  </a:ext>
                </a:extLst>
              </p14:cNvPr>
              <p14:cNvContentPartPr/>
              <p14:nvPr/>
            </p14:nvContentPartPr>
            <p14:xfrm>
              <a:off x="5452930" y="1823152"/>
              <a:ext cx="262440" cy="12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EEE5A86-556A-3146-917E-AD3712094EA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98930" y="1715152"/>
                <a:ext cx="3700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197D901A-06D1-C641-A7E9-9EE940E6D768}"/>
                  </a:ext>
                </a:extLst>
              </p14:cNvPr>
              <p14:cNvContentPartPr/>
              <p14:nvPr/>
            </p14:nvContentPartPr>
            <p14:xfrm>
              <a:off x="8322130" y="1864912"/>
              <a:ext cx="226440" cy="1008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197D901A-06D1-C641-A7E9-9EE940E6D76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68490" y="1757272"/>
                <a:ext cx="3340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7C0BB43-3816-1E42-AFF8-948440A8AFF6}"/>
                  </a:ext>
                </a:extLst>
              </p14:cNvPr>
              <p14:cNvContentPartPr/>
              <p14:nvPr/>
            </p14:nvContentPartPr>
            <p14:xfrm>
              <a:off x="91090" y="2287552"/>
              <a:ext cx="572040" cy="32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7C0BB43-3816-1E42-AFF8-948440A8AFF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7450" y="2179552"/>
                <a:ext cx="67968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FC2285A-74B6-9948-BB66-EA5689AD6657}"/>
                  </a:ext>
                </a:extLst>
              </p14:cNvPr>
              <p14:cNvContentPartPr/>
              <p14:nvPr/>
            </p14:nvContentPartPr>
            <p14:xfrm>
              <a:off x="5421250" y="2295472"/>
              <a:ext cx="389160" cy="28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FC2285A-74B6-9948-BB66-EA5689AD66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67250" y="2187472"/>
                <a:ext cx="4968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37D3D2B-CF0B-7D4F-AC93-746E3811950E}"/>
                  </a:ext>
                </a:extLst>
              </p14:cNvPr>
              <p14:cNvContentPartPr/>
              <p14:nvPr/>
            </p14:nvContentPartPr>
            <p14:xfrm>
              <a:off x="8314210" y="2335072"/>
              <a:ext cx="294120" cy="12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37D3D2B-CF0B-7D4F-AC93-746E3811950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60570" y="2227072"/>
                <a:ext cx="40176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D4DB596-E821-B14B-892D-D4FA4BC70EB9}"/>
                  </a:ext>
                </a:extLst>
              </p14:cNvPr>
              <p14:cNvContentPartPr/>
              <p14:nvPr/>
            </p14:nvContentPartPr>
            <p14:xfrm>
              <a:off x="118810" y="2783632"/>
              <a:ext cx="694800" cy="32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D4DB596-E821-B14B-892D-D4FA4BC70EB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170" y="2675632"/>
                <a:ext cx="80244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D199A1A-4A0A-C449-AF4F-016AB9C0AAF4}"/>
                  </a:ext>
                </a:extLst>
              </p14:cNvPr>
              <p14:cNvContentPartPr/>
              <p14:nvPr/>
            </p14:nvContentPartPr>
            <p14:xfrm>
              <a:off x="5437090" y="2775712"/>
              <a:ext cx="298080" cy="28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D199A1A-4A0A-C449-AF4F-016AB9C0AAF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83090" y="2667712"/>
                <a:ext cx="40572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DC5987-8089-2D49-93E3-3EEA8D30E96F}"/>
                  </a:ext>
                </a:extLst>
              </p14:cNvPr>
              <p14:cNvContentPartPr/>
              <p14:nvPr/>
            </p14:nvContentPartPr>
            <p14:xfrm>
              <a:off x="8294410" y="2799472"/>
              <a:ext cx="28224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DC5987-8089-2D49-93E3-3EEA8D30E96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40770" y="2691472"/>
                <a:ext cx="38988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507566B-D928-234E-970A-96E27D5B8702}"/>
                  </a:ext>
                </a:extLst>
              </p14:cNvPr>
              <p14:cNvContentPartPr/>
              <p14:nvPr/>
            </p14:nvContentPartPr>
            <p14:xfrm>
              <a:off x="114850" y="3394552"/>
              <a:ext cx="746640" cy="59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507566B-D928-234E-970A-96E27D5B870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210" y="3286912"/>
                <a:ext cx="8542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515160-BD8A-C048-9C38-D716F62497B2}"/>
                  </a:ext>
                </a:extLst>
              </p14:cNvPr>
              <p14:cNvContentPartPr/>
              <p14:nvPr/>
            </p14:nvContentPartPr>
            <p14:xfrm>
              <a:off x="5472730" y="3406432"/>
              <a:ext cx="238320" cy="8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515160-BD8A-C048-9C38-D716F62497B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18730" y="3298792"/>
                <a:ext cx="34596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F528680-D14C-9444-A855-4043BF61BC7D}"/>
                  </a:ext>
                </a:extLst>
              </p14:cNvPr>
              <p14:cNvContentPartPr/>
              <p14:nvPr/>
            </p14:nvContentPartPr>
            <p14:xfrm>
              <a:off x="8298370" y="3416152"/>
              <a:ext cx="309960" cy="14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F528680-D14C-9444-A855-4043BF61BC7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244730" y="3308512"/>
                <a:ext cx="417600" cy="230040"/>
              </a:xfrm>
              <a:prstGeom prst="rect">
                <a:avLst/>
              </a:prstGeom>
            </p:spPr>
          </p:pic>
        </mc:Fallback>
      </mc:AlternateContent>
      <p:sp>
        <p:nvSpPr>
          <p:cNvPr id="26" name="Arrow: Down 25">
            <a:extLst>
              <a:ext uri="{FF2B5EF4-FFF2-40B4-BE49-F238E27FC236}">
                <a16:creationId xmlns:a16="http://schemas.microsoft.com/office/drawing/2014/main" id="{E12A3C23-EA99-D345-BA31-BCAC3AB7AAC1}"/>
              </a:ext>
            </a:extLst>
          </p:cNvPr>
          <p:cNvSpPr/>
          <p:nvPr/>
        </p:nvSpPr>
        <p:spPr>
          <a:xfrm>
            <a:off x="8362886" y="1208001"/>
            <a:ext cx="176967" cy="357273"/>
          </a:xfrm>
          <a:prstGeom prst="downArrow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Arrow: Down 27">
            <a:extLst>
              <a:ext uri="{FF2B5EF4-FFF2-40B4-BE49-F238E27FC236}">
                <a16:creationId xmlns:a16="http://schemas.microsoft.com/office/drawing/2014/main" id="{38070669-66BA-694A-8852-4BD627DAC437}"/>
              </a:ext>
            </a:extLst>
          </p:cNvPr>
          <p:cNvSpPr/>
          <p:nvPr/>
        </p:nvSpPr>
        <p:spPr>
          <a:xfrm>
            <a:off x="5519426" y="1208002"/>
            <a:ext cx="176967" cy="357273"/>
          </a:xfrm>
          <a:prstGeom prst="downArrow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713492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" name="Google Shape;337;p27"/>
          <p:cNvSpPr txBox="1">
            <a:spLocks noGrp="1"/>
          </p:cNvSpPr>
          <p:nvPr>
            <p:ph type="title" idx="4294967295"/>
          </p:nvPr>
        </p:nvSpPr>
        <p:spPr>
          <a:xfrm>
            <a:off x="2049900" y="965235"/>
            <a:ext cx="5044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1" dirty="0">
                <a:solidFill>
                  <a:srgbClr val="FFFFFF"/>
                </a:solidFill>
              </a:rPr>
              <a:t>Presumptive Diagnosis: </a:t>
            </a:r>
            <a:br>
              <a:rPr lang="en-US" sz="3200" b="1" dirty="0">
                <a:solidFill>
                  <a:srgbClr val="FFFFFF"/>
                </a:solidFill>
              </a:rPr>
            </a:br>
            <a:r>
              <a:rPr lang="en-US" sz="3200" dirty="0">
                <a:solidFill>
                  <a:srgbClr val="FFFFFF"/>
                </a:solidFill>
              </a:rPr>
              <a:t>Ovarian </a:t>
            </a:r>
            <a:r>
              <a:rPr lang="en-US" sz="3200" dirty="0" err="1">
                <a:solidFill>
                  <a:srgbClr val="FFFFFF"/>
                </a:solidFill>
              </a:rPr>
              <a:t>Hyperthecosis</a:t>
            </a:r>
            <a:endParaRPr sz="3200" dirty="0">
              <a:solidFill>
                <a:srgbClr val="FFFFFF"/>
              </a:solidFill>
            </a:endParaRPr>
          </a:p>
        </p:txBody>
      </p:sp>
      <p:sp>
        <p:nvSpPr>
          <p:cNvPr id="338" name="Google Shape;338;p27"/>
          <p:cNvSpPr txBox="1">
            <a:spLocks noGrp="1"/>
          </p:cNvSpPr>
          <p:nvPr>
            <p:ph type="body" idx="4294967295"/>
          </p:nvPr>
        </p:nvSpPr>
        <p:spPr>
          <a:xfrm>
            <a:off x="2049900" y="2547686"/>
            <a:ext cx="5044200" cy="157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>
                <a:solidFill>
                  <a:srgbClr val="FFFFFF"/>
                </a:solidFill>
              </a:rPr>
              <a:t>Wide range of steroid precursors/metabolites, driven by menopausal </a:t>
            </a:r>
            <a:r>
              <a:rPr lang="en-US" dirty="0" err="1">
                <a:solidFill>
                  <a:srgbClr val="FFFFFF"/>
                </a:solidFill>
              </a:rPr>
              <a:t>gonadotrophins</a:t>
            </a:r>
            <a:endParaRPr lang="en-US" dirty="0">
              <a:solidFill>
                <a:srgbClr val="FFFFFF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b="1" dirty="0">
                <a:solidFill>
                  <a:srgbClr val="FFFFFF"/>
                </a:solidFill>
              </a:rPr>
              <a:t>-&gt; 80mg </a:t>
            </a:r>
            <a:r>
              <a:rPr lang="en-US" b="1" dirty="0" err="1">
                <a:solidFill>
                  <a:srgbClr val="FFFFFF"/>
                </a:solidFill>
              </a:rPr>
              <a:t>Dagarelix</a:t>
            </a:r>
            <a:r>
              <a:rPr lang="en-US" b="1" dirty="0">
                <a:solidFill>
                  <a:srgbClr val="FFFFFF"/>
                </a:solidFill>
              </a:rPr>
              <a:t> S/C</a:t>
            </a: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EEBD1B37-6F9C-D343-BDDD-5434EC54921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896" y="24472"/>
            <a:ext cx="9028208" cy="51190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779120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EEBD1B37-6F9C-D343-BDDD-5434EC54921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896" y="24472"/>
            <a:ext cx="9028208" cy="5119028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B74E7D22-E895-1C4D-8ACE-92DE13C9D7B7}"/>
                  </a:ext>
                </a:extLst>
              </p14:cNvPr>
              <p14:cNvContentPartPr/>
              <p14:nvPr/>
            </p14:nvContentPartPr>
            <p14:xfrm>
              <a:off x="1391251" y="633655"/>
              <a:ext cx="372600" cy="3312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B74E7D22-E895-1C4D-8ACE-92DE13C9D7B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37611" y="526015"/>
                <a:ext cx="4802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D7DB596-A0DC-8242-9241-E5FD1CF70C8C}"/>
                  </a:ext>
                </a:extLst>
              </p14:cNvPr>
              <p14:cNvContentPartPr/>
              <p14:nvPr/>
            </p14:nvContentPartPr>
            <p14:xfrm>
              <a:off x="3605971" y="644815"/>
              <a:ext cx="216360" cy="11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D7DB596-A0DC-8242-9241-E5FD1CF70C8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51971" y="536815"/>
                <a:ext cx="3240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9D50CF-1010-7941-B9E5-E2F71B1E1F30}"/>
                  </a:ext>
                </a:extLst>
              </p14:cNvPr>
              <p14:cNvContentPartPr/>
              <p14:nvPr/>
            </p14:nvContentPartPr>
            <p14:xfrm>
              <a:off x="4621171" y="661015"/>
              <a:ext cx="383400" cy="22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9D50CF-1010-7941-B9E5-E2F71B1E1F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67171" y="553375"/>
                <a:ext cx="4910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C50D2F-80EC-0846-854E-64D7F0E5D87D}"/>
                  </a:ext>
                </a:extLst>
              </p14:cNvPr>
              <p14:cNvContentPartPr/>
              <p14:nvPr/>
            </p14:nvContentPartPr>
            <p14:xfrm>
              <a:off x="5195731" y="639055"/>
              <a:ext cx="460080" cy="16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C50D2F-80EC-0846-854E-64D7F0E5D87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42091" y="531415"/>
                <a:ext cx="567720" cy="232560"/>
              </a:xfrm>
              <a:prstGeom prst="rect">
                <a:avLst/>
              </a:prstGeom>
            </p:spPr>
          </p:pic>
        </mc:Fallback>
      </mc:AlternateContent>
      <p:sp>
        <p:nvSpPr>
          <p:cNvPr id="2" name="Frame 1">
            <a:extLst>
              <a:ext uri="{FF2B5EF4-FFF2-40B4-BE49-F238E27FC236}">
                <a16:creationId xmlns:a16="http://schemas.microsoft.com/office/drawing/2014/main" id="{D54BB401-E77B-5145-8B25-F52AB4387DAD}"/>
              </a:ext>
            </a:extLst>
          </p:cNvPr>
          <p:cNvSpPr/>
          <p:nvPr/>
        </p:nvSpPr>
        <p:spPr>
          <a:xfrm>
            <a:off x="1332869" y="488043"/>
            <a:ext cx="5683881" cy="480332"/>
          </a:xfrm>
          <a:prstGeom prst="frame">
            <a:avLst>
              <a:gd name="adj1" fmla="val 7718"/>
            </a:avLst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Frame 2">
            <a:extLst>
              <a:ext uri="{FF2B5EF4-FFF2-40B4-BE49-F238E27FC236}">
                <a16:creationId xmlns:a16="http://schemas.microsoft.com/office/drawing/2014/main" id="{15B95F2D-71EB-964A-B771-EAC28EA9464A}"/>
              </a:ext>
            </a:extLst>
          </p:cNvPr>
          <p:cNvSpPr/>
          <p:nvPr/>
        </p:nvSpPr>
        <p:spPr>
          <a:xfrm>
            <a:off x="7073664" y="488042"/>
            <a:ext cx="1354849" cy="480333"/>
          </a:xfrm>
          <a:prstGeom prst="frame">
            <a:avLst>
              <a:gd name="adj1" fmla="val 7718"/>
            </a:avLst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512920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EEBD1B37-6F9C-D343-BDDD-5434EC54921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896" y="24472"/>
            <a:ext cx="9028208" cy="5119028"/>
          </a:xfrm>
          <a:prstGeom prst="rect">
            <a:avLst/>
          </a:prstGeom>
        </p:spPr>
      </p:pic>
      <p:sp>
        <p:nvSpPr>
          <p:cNvPr id="2" name="Arrow: Down 1">
            <a:extLst>
              <a:ext uri="{FF2B5EF4-FFF2-40B4-BE49-F238E27FC236}">
                <a16:creationId xmlns:a16="http://schemas.microsoft.com/office/drawing/2014/main" id="{DE0AFB91-A296-6A48-AF87-3430B215C40D}"/>
              </a:ext>
            </a:extLst>
          </p:cNvPr>
          <p:cNvSpPr/>
          <p:nvPr/>
        </p:nvSpPr>
        <p:spPr>
          <a:xfrm>
            <a:off x="7314999" y="184065"/>
            <a:ext cx="176967" cy="357273"/>
          </a:xfrm>
          <a:prstGeom prst="downArrow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Arrow: Down 7">
            <a:extLst>
              <a:ext uri="{FF2B5EF4-FFF2-40B4-BE49-F238E27FC236}">
                <a16:creationId xmlns:a16="http://schemas.microsoft.com/office/drawing/2014/main" id="{767179E7-D78E-F94A-B380-6A70F0F0E88B}"/>
              </a:ext>
            </a:extLst>
          </p:cNvPr>
          <p:cNvSpPr/>
          <p:nvPr/>
        </p:nvSpPr>
        <p:spPr>
          <a:xfrm>
            <a:off x="3662051" y="184065"/>
            <a:ext cx="176967" cy="357273"/>
          </a:xfrm>
          <a:prstGeom prst="downArrow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Arrow: Down 13">
            <a:extLst>
              <a:ext uri="{FF2B5EF4-FFF2-40B4-BE49-F238E27FC236}">
                <a16:creationId xmlns:a16="http://schemas.microsoft.com/office/drawing/2014/main" id="{68C52C47-8A54-BE45-B86A-29BF0B72CA09}"/>
              </a:ext>
            </a:extLst>
          </p:cNvPr>
          <p:cNvSpPr/>
          <p:nvPr/>
        </p:nvSpPr>
        <p:spPr>
          <a:xfrm>
            <a:off x="7983339" y="184065"/>
            <a:ext cx="176967" cy="357273"/>
          </a:xfrm>
          <a:prstGeom prst="downArrow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8FAD70C-F740-6746-8774-F63D0A8A3288}"/>
                  </a:ext>
                </a:extLst>
              </p14:cNvPr>
              <p14:cNvContentPartPr/>
              <p14:nvPr/>
            </p14:nvContentPartPr>
            <p14:xfrm>
              <a:off x="23770" y="1031872"/>
              <a:ext cx="472680" cy="4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8FAD70C-F740-6746-8774-F63D0A8A328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-30230" y="923872"/>
                <a:ext cx="58032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DDC0451-2D0D-A44F-849D-E1192150944E}"/>
                  </a:ext>
                </a:extLst>
              </p14:cNvPr>
              <p14:cNvContentPartPr/>
              <p14:nvPr/>
            </p14:nvContentPartPr>
            <p14:xfrm>
              <a:off x="88570" y="3180712"/>
              <a:ext cx="387000" cy="18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DDC0451-2D0D-A44F-849D-E119215094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570" y="3072712"/>
                <a:ext cx="49464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AA4F327-3D7A-634D-A68D-C8C7AB8B21BB}"/>
                  </a:ext>
                </a:extLst>
              </p14:cNvPr>
              <p14:cNvContentPartPr/>
              <p14:nvPr/>
            </p14:nvContentPartPr>
            <p14:xfrm>
              <a:off x="110170" y="3341632"/>
              <a:ext cx="1107720" cy="55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AA4F327-3D7A-634D-A68D-C8C7AB8B21B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6170" y="3233632"/>
                <a:ext cx="1215360" cy="271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737005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EEBD1B37-6F9C-D343-BDDD-5434EC54921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896" y="24472"/>
            <a:ext cx="9028208" cy="5119028"/>
          </a:xfrm>
          <a:prstGeom prst="rect">
            <a:avLst/>
          </a:prstGeom>
        </p:spPr>
      </p:pic>
      <p:sp>
        <p:nvSpPr>
          <p:cNvPr id="11" name="Arrow: Down 10">
            <a:extLst>
              <a:ext uri="{FF2B5EF4-FFF2-40B4-BE49-F238E27FC236}">
                <a16:creationId xmlns:a16="http://schemas.microsoft.com/office/drawing/2014/main" id="{3BB8DE15-AD60-ED47-AF86-FC83968B60BC}"/>
              </a:ext>
            </a:extLst>
          </p:cNvPr>
          <p:cNvSpPr/>
          <p:nvPr/>
        </p:nvSpPr>
        <p:spPr>
          <a:xfrm>
            <a:off x="7314999" y="184065"/>
            <a:ext cx="176967" cy="357273"/>
          </a:xfrm>
          <a:prstGeom prst="downArrow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Arrow: Down 14">
            <a:extLst>
              <a:ext uri="{FF2B5EF4-FFF2-40B4-BE49-F238E27FC236}">
                <a16:creationId xmlns:a16="http://schemas.microsoft.com/office/drawing/2014/main" id="{2EFEEB13-EC01-BB40-887B-B8A49DA9871D}"/>
              </a:ext>
            </a:extLst>
          </p:cNvPr>
          <p:cNvSpPr/>
          <p:nvPr/>
        </p:nvSpPr>
        <p:spPr>
          <a:xfrm>
            <a:off x="3662051" y="184065"/>
            <a:ext cx="176967" cy="357273"/>
          </a:xfrm>
          <a:prstGeom prst="downArrow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Arrow: Down 16">
            <a:extLst>
              <a:ext uri="{FF2B5EF4-FFF2-40B4-BE49-F238E27FC236}">
                <a16:creationId xmlns:a16="http://schemas.microsoft.com/office/drawing/2014/main" id="{F8F9EF87-2472-3846-A2C6-C77C3BCA5826}"/>
              </a:ext>
            </a:extLst>
          </p:cNvPr>
          <p:cNvSpPr/>
          <p:nvPr/>
        </p:nvSpPr>
        <p:spPr>
          <a:xfrm>
            <a:off x="7983339" y="184065"/>
            <a:ext cx="176967" cy="357273"/>
          </a:xfrm>
          <a:prstGeom prst="downArrow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7F0C74C-5C11-A748-8700-9E6E58456E8E}"/>
                  </a:ext>
                </a:extLst>
              </p14:cNvPr>
              <p14:cNvContentPartPr/>
              <p14:nvPr/>
            </p14:nvContentPartPr>
            <p14:xfrm>
              <a:off x="23770" y="1031872"/>
              <a:ext cx="472680" cy="47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7F0C74C-5C11-A748-8700-9E6E58456E8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-30230" y="923872"/>
                <a:ext cx="58032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E7C36FC-1749-BC41-87E7-3F535355A2F3}"/>
                  </a:ext>
                </a:extLst>
              </p14:cNvPr>
              <p14:cNvContentPartPr/>
              <p14:nvPr/>
            </p14:nvContentPartPr>
            <p14:xfrm>
              <a:off x="88570" y="3180712"/>
              <a:ext cx="387000" cy="18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E7C36FC-1749-BC41-87E7-3F535355A2F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620" y="3072712"/>
                <a:ext cx="49454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3DA1E0A-16C0-3948-AB97-F4BBBF16F7B8}"/>
                  </a:ext>
                </a:extLst>
              </p14:cNvPr>
              <p14:cNvContentPartPr/>
              <p14:nvPr/>
            </p14:nvContentPartPr>
            <p14:xfrm>
              <a:off x="110170" y="3341632"/>
              <a:ext cx="1107720" cy="55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3DA1E0A-16C0-3948-AB97-F4BBBF16F7B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6170" y="3233632"/>
                <a:ext cx="1215360" cy="271440"/>
              </a:xfrm>
              <a:prstGeom prst="rect">
                <a:avLst/>
              </a:prstGeom>
            </p:spPr>
          </p:pic>
        </mc:Fallback>
      </mc:AlternateContent>
      <p:sp>
        <p:nvSpPr>
          <p:cNvPr id="25" name="Frame 24">
            <a:extLst>
              <a:ext uri="{FF2B5EF4-FFF2-40B4-BE49-F238E27FC236}">
                <a16:creationId xmlns:a16="http://schemas.microsoft.com/office/drawing/2014/main" id="{93029453-172B-8545-BA39-144E72E91BB6}"/>
              </a:ext>
            </a:extLst>
          </p:cNvPr>
          <p:cNvSpPr/>
          <p:nvPr/>
        </p:nvSpPr>
        <p:spPr>
          <a:xfrm>
            <a:off x="3493852" y="3341632"/>
            <a:ext cx="506648" cy="1238306"/>
          </a:xfrm>
          <a:prstGeom prst="frame">
            <a:avLst>
              <a:gd name="adj1" fmla="val 7718"/>
            </a:avLst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686551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04CF01-DE7E-5442-AD2D-B7FA2D2D44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Case 1</a:t>
            </a:r>
          </a:p>
        </p:txBody>
      </p:sp>
      <p:sp>
        <p:nvSpPr>
          <p:cNvPr id="4" name="Google Shape;444;p30">
            <a:extLst>
              <a:ext uri="{FF2B5EF4-FFF2-40B4-BE49-F238E27FC236}">
                <a16:creationId xmlns:a16="http://schemas.microsoft.com/office/drawing/2014/main" id="{625C749B-ABAF-E54F-9428-14B93E9D1A59}"/>
              </a:ext>
            </a:extLst>
          </p:cNvPr>
          <p:cNvSpPr txBox="1"/>
          <p:nvPr/>
        </p:nvSpPr>
        <p:spPr>
          <a:xfrm>
            <a:off x="3794461" y="1485481"/>
            <a:ext cx="4318864" cy="23912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Graves’ disease</a:t>
            </a:r>
          </a:p>
          <a:p>
            <a:pPr marL="285750" lvl="0" indent="-285750" algn="l" rtl="0"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Father: CVA, prostate Ca</a:t>
            </a:r>
          </a:p>
          <a:p>
            <a:pPr marL="285750" lvl="0" indent="-285750" algn="l" rtl="0"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Mother: Cervical Ca, lung Ca (lived to 86yr)</a:t>
            </a:r>
          </a:p>
        </p:txBody>
      </p:sp>
      <p:sp>
        <p:nvSpPr>
          <p:cNvPr id="6" name="Google Shape;447;p30">
            <a:extLst>
              <a:ext uri="{FF2B5EF4-FFF2-40B4-BE49-F238E27FC236}">
                <a16:creationId xmlns:a16="http://schemas.microsoft.com/office/drawing/2014/main" id="{B13EC256-7672-A44D-9321-CAA67B7841A6}"/>
              </a:ext>
            </a:extLst>
          </p:cNvPr>
          <p:cNvSpPr txBox="1">
            <a:spLocks/>
          </p:cNvSpPr>
          <p:nvPr/>
        </p:nvSpPr>
        <p:spPr>
          <a:xfrm>
            <a:off x="3794460" y="938799"/>
            <a:ext cx="1420477" cy="3279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Roboto"/>
              <a:buChar char="●"/>
              <a:defRPr sz="16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○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■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>
              <a:spcAft>
                <a:spcPts val="1600"/>
              </a:spcAft>
              <a:buFont typeface="Roboto"/>
              <a:buNone/>
            </a:pPr>
            <a:r>
              <a:rPr lang="en-US" b="1" dirty="0"/>
              <a:t>Family Hx</a:t>
            </a:r>
          </a:p>
        </p:txBody>
      </p:sp>
      <p:sp>
        <p:nvSpPr>
          <p:cNvPr id="8" name="Google Shape;411;p30">
            <a:extLst>
              <a:ext uri="{FF2B5EF4-FFF2-40B4-BE49-F238E27FC236}">
                <a16:creationId xmlns:a16="http://schemas.microsoft.com/office/drawing/2014/main" id="{66C63AFD-7BBB-5F4E-8B01-803E92B8B90F}"/>
              </a:ext>
            </a:extLst>
          </p:cNvPr>
          <p:cNvSpPr/>
          <p:nvPr/>
        </p:nvSpPr>
        <p:spPr>
          <a:xfrm>
            <a:off x="1030675" y="1343165"/>
            <a:ext cx="1899300" cy="2946300"/>
          </a:xfrm>
          <a:prstGeom prst="rect">
            <a:avLst/>
          </a:prstGeom>
          <a:noFill/>
          <a:ln w="28575" cap="flat" cmpd="sng">
            <a:solidFill>
              <a:srgbClr val="A8BBB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aphicFrame>
        <p:nvGraphicFramePr>
          <p:cNvPr id="10" name="Google Shape;412;p30">
            <a:extLst>
              <a:ext uri="{FF2B5EF4-FFF2-40B4-BE49-F238E27FC236}">
                <a16:creationId xmlns:a16="http://schemas.microsoft.com/office/drawing/2014/main" id="{64BB8C83-7542-BD42-8595-4B1C91508E73}"/>
              </a:ext>
            </a:extLst>
          </p:cNvPr>
          <p:cNvGraphicFramePr/>
          <p:nvPr/>
        </p:nvGraphicFramePr>
        <p:xfrm>
          <a:off x="1030675" y="1898240"/>
          <a:ext cx="1899300" cy="2391200"/>
        </p:xfrm>
        <a:graphic>
          <a:graphicData uri="http://schemas.openxmlformats.org/drawingml/2006/table">
            <a:tbl>
              <a:tblPr>
                <a:noFill/>
                <a:tableStyleId>{47702EBE-CE10-4E44-87D8-9743E64A4918}</a:tableStyleId>
              </a:tblPr>
              <a:tblGrid>
                <a:gridCol w="1899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Age: </a:t>
                      </a:r>
                      <a:r>
                        <a:rPr lang="en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7</a:t>
                      </a:r>
                      <a:r>
                        <a:rPr lang="en-US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0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accen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Gender: </a:t>
                      </a:r>
                      <a:r>
                        <a:rPr lang="en-US" dirty="0">
                          <a:solidFill>
                            <a:schemeClr val="accen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Female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bg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PMHx: </a:t>
                      </a:r>
                      <a:r>
                        <a:rPr lang="en-US" b="0" dirty="0">
                          <a:solidFill>
                            <a:schemeClr val="bg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Hypertension</a:t>
                      </a:r>
                      <a:endParaRPr b="1" dirty="0">
                        <a:solidFill>
                          <a:schemeClr val="bg1"/>
                        </a:solidFill>
                        <a:latin typeface="Roboto" panose="02000000000000000000" pitchFamily="2" charset="0"/>
                        <a:ea typeface="Roboto" panose="02000000000000000000" pitchFamily="2" charset="0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59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accent1"/>
                          </a:solidFill>
                          <a:latin typeface="Roboto"/>
                          <a:sym typeface="Roboto"/>
                        </a:rPr>
                        <a:t>Fam Hx: </a:t>
                      </a:r>
                      <a:r>
                        <a:rPr lang="en-US" b="0" dirty="0">
                          <a:solidFill>
                            <a:schemeClr val="accent1"/>
                          </a:solidFill>
                          <a:latin typeface="Roboto"/>
                          <a:sym typeface="Roboto"/>
                        </a:rPr>
                        <a:t>Graves’ disease, malignancy</a:t>
                      </a:r>
                      <a:endParaRPr lang="en-US"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2" name="Google Shape;424;p30">
            <a:extLst>
              <a:ext uri="{FF2B5EF4-FFF2-40B4-BE49-F238E27FC236}">
                <a16:creationId xmlns:a16="http://schemas.microsoft.com/office/drawing/2014/main" id="{3BBB423D-6C20-F242-9EE8-261F2F6F6A4A}"/>
              </a:ext>
            </a:extLst>
          </p:cNvPr>
          <p:cNvSpPr/>
          <p:nvPr/>
        </p:nvSpPr>
        <p:spPr>
          <a:xfrm>
            <a:off x="1584485" y="944465"/>
            <a:ext cx="791700" cy="791700"/>
          </a:xfrm>
          <a:prstGeom prst="ellipse">
            <a:avLst/>
          </a:prstGeom>
          <a:solidFill>
            <a:srgbClr val="FFFFFF"/>
          </a:solidFill>
          <a:ln w="28575" cap="flat" cmpd="sng">
            <a:solidFill>
              <a:srgbClr val="A8BBB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425;p30">
            <a:extLst>
              <a:ext uri="{FF2B5EF4-FFF2-40B4-BE49-F238E27FC236}">
                <a16:creationId xmlns:a16="http://schemas.microsoft.com/office/drawing/2014/main" id="{2E9B49D8-345E-4D40-99A0-4128FAFA7CD5}"/>
              </a:ext>
            </a:extLst>
          </p:cNvPr>
          <p:cNvSpPr/>
          <p:nvPr/>
        </p:nvSpPr>
        <p:spPr>
          <a:xfrm>
            <a:off x="1660685" y="1020665"/>
            <a:ext cx="639300" cy="639300"/>
          </a:xfrm>
          <a:prstGeom prst="ellipse">
            <a:avLst/>
          </a:prstGeom>
          <a:solidFill>
            <a:srgbClr val="EB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" name="Google Shape;16309;p66">
            <a:extLst>
              <a:ext uri="{FF2B5EF4-FFF2-40B4-BE49-F238E27FC236}">
                <a16:creationId xmlns:a16="http://schemas.microsoft.com/office/drawing/2014/main" id="{15D8434E-44DC-EF4B-A52A-F71D731D33CD}"/>
              </a:ext>
            </a:extLst>
          </p:cNvPr>
          <p:cNvGrpSpPr/>
          <p:nvPr/>
        </p:nvGrpSpPr>
        <p:grpSpPr>
          <a:xfrm>
            <a:off x="1848666" y="1162938"/>
            <a:ext cx="263317" cy="354754"/>
            <a:chOff x="4896940" y="1502999"/>
            <a:chExt cx="263317" cy="354754"/>
          </a:xfrm>
        </p:grpSpPr>
        <p:sp>
          <p:nvSpPr>
            <p:cNvPr id="16" name="Google Shape;16310;p66">
              <a:extLst>
                <a:ext uri="{FF2B5EF4-FFF2-40B4-BE49-F238E27FC236}">
                  <a16:creationId xmlns:a16="http://schemas.microsoft.com/office/drawing/2014/main" id="{F4D871ED-5E08-1E45-BDE0-B7B27C8AF5C8}"/>
                </a:ext>
              </a:extLst>
            </p:cNvPr>
            <p:cNvSpPr/>
            <p:nvPr/>
          </p:nvSpPr>
          <p:spPr>
            <a:xfrm>
              <a:off x="4904193" y="1594384"/>
              <a:ext cx="113433" cy="103221"/>
            </a:xfrm>
            <a:custGeom>
              <a:avLst/>
              <a:gdLst/>
              <a:ahLst/>
              <a:cxnLst/>
              <a:rect l="l" t="t" r="r" b="b"/>
              <a:pathLst>
                <a:path w="4332" h="3942" extrusionOk="0">
                  <a:moveTo>
                    <a:pt x="1253" y="1"/>
                  </a:moveTo>
                  <a:cubicBezTo>
                    <a:pt x="1048" y="1"/>
                    <a:pt x="839" y="58"/>
                    <a:pt x="649" y="184"/>
                  </a:cubicBezTo>
                  <a:cubicBezTo>
                    <a:pt x="10" y="623"/>
                    <a:pt x="0" y="1567"/>
                    <a:pt x="649" y="2006"/>
                  </a:cubicBezTo>
                  <a:cubicBezTo>
                    <a:pt x="764" y="2092"/>
                    <a:pt x="830" y="2235"/>
                    <a:pt x="821" y="2378"/>
                  </a:cubicBezTo>
                  <a:cubicBezTo>
                    <a:pt x="821" y="2540"/>
                    <a:pt x="840" y="2693"/>
                    <a:pt x="888" y="2845"/>
                  </a:cubicBezTo>
                  <a:cubicBezTo>
                    <a:pt x="1099" y="3553"/>
                    <a:pt x="1724" y="3941"/>
                    <a:pt x="2357" y="3941"/>
                  </a:cubicBezTo>
                  <a:cubicBezTo>
                    <a:pt x="2808" y="3941"/>
                    <a:pt x="3264" y="3743"/>
                    <a:pt x="3578" y="3322"/>
                  </a:cubicBezTo>
                  <a:cubicBezTo>
                    <a:pt x="4332" y="2311"/>
                    <a:pt x="3607" y="880"/>
                    <a:pt x="2357" y="880"/>
                  </a:cubicBezTo>
                  <a:lnTo>
                    <a:pt x="2328" y="880"/>
                  </a:lnTo>
                  <a:cubicBezTo>
                    <a:pt x="2220" y="340"/>
                    <a:pt x="1749" y="1"/>
                    <a:pt x="12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6311;p66">
              <a:extLst>
                <a:ext uri="{FF2B5EF4-FFF2-40B4-BE49-F238E27FC236}">
                  <a16:creationId xmlns:a16="http://schemas.microsoft.com/office/drawing/2014/main" id="{6267A733-DC2E-4941-AA41-4EF1494FCCEC}"/>
                </a:ext>
              </a:extLst>
            </p:cNvPr>
            <p:cNvSpPr/>
            <p:nvPr/>
          </p:nvSpPr>
          <p:spPr>
            <a:xfrm>
              <a:off x="5039831" y="1594620"/>
              <a:ext cx="113198" cy="102907"/>
            </a:xfrm>
            <a:custGeom>
              <a:avLst/>
              <a:gdLst/>
              <a:ahLst/>
              <a:cxnLst/>
              <a:rect l="l" t="t" r="r" b="b"/>
              <a:pathLst>
                <a:path w="4323" h="3930" extrusionOk="0">
                  <a:moveTo>
                    <a:pt x="3071" y="1"/>
                  </a:moveTo>
                  <a:cubicBezTo>
                    <a:pt x="2577" y="1"/>
                    <a:pt x="2109" y="338"/>
                    <a:pt x="1995" y="871"/>
                  </a:cubicBezTo>
                  <a:lnTo>
                    <a:pt x="1985" y="871"/>
                  </a:lnTo>
                  <a:cubicBezTo>
                    <a:pt x="726" y="871"/>
                    <a:pt x="1" y="2302"/>
                    <a:pt x="754" y="3313"/>
                  </a:cubicBezTo>
                  <a:cubicBezTo>
                    <a:pt x="1067" y="3733"/>
                    <a:pt x="1521" y="3929"/>
                    <a:pt x="1971" y="3929"/>
                  </a:cubicBezTo>
                  <a:cubicBezTo>
                    <a:pt x="2606" y="3929"/>
                    <a:pt x="3233" y="3540"/>
                    <a:pt x="3445" y="2836"/>
                  </a:cubicBezTo>
                  <a:cubicBezTo>
                    <a:pt x="3492" y="2684"/>
                    <a:pt x="3511" y="2531"/>
                    <a:pt x="3511" y="2369"/>
                  </a:cubicBezTo>
                  <a:cubicBezTo>
                    <a:pt x="3502" y="2226"/>
                    <a:pt x="3569" y="2083"/>
                    <a:pt x="3683" y="1997"/>
                  </a:cubicBezTo>
                  <a:cubicBezTo>
                    <a:pt x="4322" y="1558"/>
                    <a:pt x="4322" y="614"/>
                    <a:pt x="3674" y="184"/>
                  </a:cubicBezTo>
                  <a:cubicBezTo>
                    <a:pt x="3484" y="59"/>
                    <a:pt x="3275" y="1"/>
                    <a:pt x="3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6312;p66">
              <a:extLst>
                <a:ext uri="{FF2B5EF4-FFF2-40B4-BE49-F238E27FC236}">
                  <a16:creationId xmlns:a16="http://schemas.microsoft.com/office/drawing/2014/main" id="{7DFC21C0-009B-B54F-9884-1340E9A7343E}"/>
                </a:ext>
              </a:extLst>
            </p:cNvPr>
            <p:cNvSpPr/>
            <p:nvPr/>
          </p:nvSpPr>
          <p:spPr>
            <a:xfrm>
              <a:off x="4937160" y="1502999"/>
              <a:ext cx="183138" cy="123200"/>
            </a:xfrm>
            <a:custGeom>
              <a:avLst/>
              <a:gdLst/>
              <a:ahLst/>
              <a:cxnLst/>
              <a:rect l="l" t="t" r="r" b="b"/>
              <a:pathLst>
                <a:path w="6994" h="4705" extrusionOk="0">
                  <a:moveTo>
                    <a:pt x="349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704"/>
                  </a:lnTo>
                  <a:lnTo>
                    <a:pt x="6994" y="4704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49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6313;p66">
              <a:extLst>
                <a:ext uri="{FF2B5EF4-FFF2-40B4-BE49-F238E27FC236}">
                  <a16:creationId xmlns:a16="http://schemas.microsoft.com/office/drawing/2014/main" id="{171360E9-75DF-2744-BF20-D883F22EB436}"/>
                </a:ext>
              </a:extLst>
            </p:cNvPr>
            <p:cNvSpPr/>
            <p:nvPr/>
          </p:nvSpPr>
          <p:spPr>
            <a:xfrm>
              <a:off x="4896940" y="1680376"/>
              <a:ext cx="263316" cy="177377"/>
            </a:xfrm>
            <a:custGeom>
              <a:avLst/>
              <a:gdLst/>
              <a:ahLst/>
              <a:cxnLst/>
              <a:rect l="l" t="t" r="r" b="b"/>
              <a:pathLst>
                <a:path w="10056" h="6774" extrusionOk="0">
                  <a:moveTo>
                    <a:pt x="3721" y="0"/>
                  </a:moveTo>
                  <a:lnTo>
                    <a:pt x="3721" y="1355"/>
                  </a:lnTo>
                  <a:cubicBezTo>
                    <a:pt x="3721" y="1717"/>
                    <a:pt x="3483" y="2051"/>
                    <a:pt x="3130" y="2175"/>
                  </a:cubicBezTo>
                  <a:lnTo>
                    <a:pt x="878" y="2967"/>
                  </a:lnTo>
                  <a:cubicBezTo>
                    <a:pt x="354" y="3158"/>
                    <a:pt x="1" y="3654"/>
                    <a:pt x="1" y="4207"/>
                  </a:cubicBezTo>
                  <a:lnTo>
                    <a:pt x="1" y="6115"/>
                  </a:lnTo>
                  <a:cubicBezTo>
                    <a:pt x="1" y="6478"/>
                    <a:pt x="297" y="6774"/>
                    <a:pt x="659" y="6774"/>
                  </a:cubicBezTo>
                  <a:lnTo>
                    <a:pt x="9398" y="6774"/>
                  </a:lnTo>
                  <a:cubicBezTo>
                    <a:pt x="9760" y="6774"/>
                    <a:pt x="10056" y="6478"/>
                    <a:pt x="10056" y="6115"/>
                  </a:cubicBezTo>
                  <a:lnTo>
                    <a:pt x="10056" y="4207"/>
                  </a:lnTo>
                  <a:cubicBezTo>
                    <a:pt x="10056" y="3654"/>
                    <a:pt x="9703" y="3158"/>
                    <a:pt x="9178" y="2967"/>
                  </a:cubicBezTo>
                  <a:lnTo>
                    <a:pt x="6927" y="2175"/>
                  </a:lnTo>
                  <a:cubicBezTo>
                    <a:pt x="6574" y="2051"/>
                    <a:pt x="6345" y="1717"/>
                    <a:pt x="6345" y="134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6314;p66">
              <a:extLst>
                <a:ext uri="{FF2B5EF4-FFF2-40B4-BE49-F238E27FC236}">
                  <a16:creationId xmlns:a16="http://schemas.microsoft.com/office/drawing/2014/main" id="{C4841678-0B58-9148-A75E-43BA13D270D9}"/>
                </a:ext>
              </a:extLst>
            </p:cNvPr>
            <p:cNvSpPr/>
            <p:nvPr/>
          </p:nvSpPr>
          <p:spPr>
            <a:xfrm>
              <a:off x="4897202" y="1730834"/>
              <a:ext cx="263055" cy="126919"/>
            </a:xfrm>
            <a:custGeom>
              <a:avLst/>
              <a:gdLst/>
              <a:ahLst/>
              <a:cxnLst/>
              <a:rect l="l" t="t" r="r" b="b"/>
              <a:pathLst>
                <a:path w="10046" h="4847" extrusionOk="0">
                  <a:moveTo>
                    <a:pt x="6554" y="0"/>
                  </a:moveTo>
                  <a:lnTo>
                    <a:pt x="6554" y="372"/>
                  </a:lnTo>
                  <a:cubicBezTo>
                    <a:pt x="6554" y="1269"/>
                    <a:pt x="5820" y="2004"/>
                    <a:pt x="4913" y="2004"/>
                  </a:cubicBezTo>
                  <a:cubicBezTo>
                    <a:pt x="4007" y="2004"/>
                    <a:pt x="3273" y="1269"/>
                    <a:pt x="3273" y="372"/>
                  </a:cubicBezTo>
                  <a:lnTo>
                    <a:pt x="3273" y="182"/>
                  </a:lnTo>
                  <a:cubicBezTo>
                    <a:pt x="3225" y="201"/>
                    <a:pt x="3177" y="229"/>
                    <a:pt x="3129" y="248"/>
                  </a:cubicBezTo>
                  <a:lnTo>
                    <a:pt x="868" y="1040"/>
                  </a:lnTo>
                  <a:cubicBezTo>
                    <a:pt x="344" y="1231"/>
                    <a:pt x="0" y="1727"/>
                    <a:pt x="0" y="2280"/>
                  </a:cubicBezTo>
                  <a:lnTo>
                    <a:pt x="0" y="4188"/>
                  </a:lnTo>
                  <a:cubicBezTo>
                    <a:pt x="0" y="4551"/>
                    <a:pt x="287" y="4847"/>
                    <a:pt x="649" y="4847"/>
                  </a:cubicBezTo>
                  <a:lnTo>
                    <a:pt x="9388" y="4847"/>
                  </a:lnTo>
                  <a:cubicBezTo>
                    <a:pt x="9750" y="4847"/>
                    <a:pt x="10046" y="4551"/>
                    <a:pt x="10046" y="4188"/>
                  </a:cubicBezTo>
                  <a:lnTo>
                    <a:pt x="10046" y="2280"/>
                  </a:lnTo>
                  <a:cubicBezTo>
                    <a:pt x="10046" y="1727"/>
                    <a:pt x="9693" y="1231"/>
                    <a:pt x="9168" y="1040"/>
                  </a:cubicBezTo>
                  <a:lnTo>
                    <a:pt x="6917" y="248"/>
                  </a:lnTo>
                  <a:cubicBezTo>
                    <a:pt x="6774" y="191"/>
                    <a:pt x="6650" y="105"/>
                    <a:pt x="6554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6315;p66">
              <a:extLst>
                <a:ext uri="{FF2B5EF4-FFF2-40B4-BE49-F238E27FC236}">
                  <a16:creationId xmlns:a16="http://schemas.microsoft.com/office/drawing/2014/main" id="{B6793FC9-970F-5B4A-9A13-401CE95112C8}"/>
                </a:ext>
              </a:extLst>
            </p:cNvPr>
            <p:cNvSpPr/>
            <p:nvPr/>
          </p:nvSpPr>
          <p:spPr>
            <a:xfrm>
              <a:off x="4953395" y="1730834"/>
              <a:ext cx="150407" cy="81697"/>
            </a:xfrm>
            <a:custGeom>
              <a:avLst/>
              <a:gdLst/>
              <a:ahLst/>
              <a:cxnLst/>
              <a:rect l="l" t="t" r="r" b="b"/>
              <a:pathLst>
                <a:path w="5744" h="3120" extrusionOk="0">
                  <a:moveTo>
                    <a:pt x="4399" y="0"/>
                  </a:moveTo>
                  <a:lnTo>
                    <a:pt x="4399" y="363"/>
                  </a:lnTo>
                  <a:cubicBezTo>
                    <a:pt x="4399" y="1269"/>
                    <a:pt x="3664" y="2004"/>
                    <a:pt x="2758" y="2004"/>
                  </a:cubicBezTo>
                  <a:cubicBezTo>
                    <a:pt x="1861" y="2004"/>
                    <a:pt x="1127" y="1269"/>
                    <a:pt x="1127" y="363"/>
                  </a:cubicBezTo>
                  <a:lnTo>
                    <a:pt x="1127" y="172"/>
                  </a:lnTo>
                  <a:cubicBezTo>
                    <a:pt x="1079" y="201"/>
                    <a:pt x="1031" y="229"/>
                    <a:pt x="974" y="248"/>
                  </a:cubicBezTo>
                  <a:lnTo>
                    <a:pt x="1" y="592"/>
                  </a:lnTo>
                  <a:cubicBezTo>
                    <a:pt x="10" y="1183"/>
                    <a:pt x="125" y="1765"/>
                    <a:pt x="354" y="2309"/>
                  </a:cubicBezTo>
                  <a:cubicBezTo>
                    <a:pt x="561" y="2810"/>
                    <a:pt x="1047" y="3119"/>
                    <a:pt x="1567" y="3119"/>
                  </a:cubicBezTo>
                  <a:cubicBezTo>
                    <a:pt x="1671" y="3119"/>
                    <a:pt x="1776" y="3107"/>
                    <a:pt x="1880" y="3082"/>
                  </a:cubicBezTo>
                  <a:lnTo>
                    <a:pt x="2872" y="2834"/>
                  </a:lnTo>
                  <a:lnTo>
                    <a:pt x="3865" y="3082"/>
                  </a:lnTo>
                  <a:cubicBezTo>
                    <a:pt x="3969" y="3107"/>
                    <a:pt x="4074" y="3119"/>
                    <a:pt x="4178" y="3119"/>
                  </a:cubicBezTo>
                  <a:cubicBezTo>
                    <a:pt x="4701" y="3119"/>
                    <a:pt x="5194" y="2810"/>
                    <a:pt x="5400" y="2309"/>
                  </a:cubicBezTo>
                  <a:cubicBezTo>
                    <a:pt x="5620" y="1765"/>
                    <a:pt x="5744" y="1183"/>
                    <a:pt x="5744" y="592"/>
                  </a:cubicBezTo>
                  <a:lnTo>
                    <a:pt x="4761" y="248"/>
                  </a:lnTo>
                  <a:cubicBezTo>
                    <a:pt x="4628" y="191"/>
                    <a:pt x="4504" y="105"/>
                    <a:pt x="43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6316;p66">
              <a:extLst>
                <a:ext uri="{FF2B5EF4-FFF2-40B4-BE49-F238E27FC236}">
                  <a16:creationId xmlns:a16="http://schemas.microsoft.com/office/drawing/2014/main" id="{D63F7553-265F-CA48-96F9-EDE2C8D4099F}"/>
                </a:ext>
              </a:extLst>
            </p:cNvPr>
            <p:cNvSpPr/>
            <p:nvPr/>
          </p:nvSpPr>
          <p:spPr>
            <a:xfrm>
              <a:off x="4994374" y="1691871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6317;p66">
              <a:extLst>
                <a:ext uri="{FF2B5EF4-FFF2-40B4-BE49-F238E27FC236}">
                  <a16:creationId xmlns:a16="http://schemas.microsoft.com/office/drawing/2014/main" id="{4760CD73-C821-D347-9F67-592C4E3738F7}"/>
                </a:ext>
              </a:extLst>
            </p:cNvPr>
            <p:cNvSpPr/>
            <p:nvPr/>
          </p:nvSpPr>
          <p:spPr>
            <a:xfrm>
              <a:off x="4936427" y="1559846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0" y="0"/>
                  </a:moveTo>
                  <a:cubicBezTo>
                    <a:pt x="3451" y="0"/>
                    <a:pt x="3382" y="34"/>
                    <a:pt x="3339" y="100"/>
                  </a:cubicBezTo>
                  <a:cubicBezTo>
                    <a:pt x="2528" y="1360"/>
                    <a:pt x="1450" y="1789"/>
                    <a:pt x="954" y="1923"/>
                  </a:cubicBezTo>
                  <a:cubicBezTo>
                    <a:pt x="868" y="1951"/>
                    <a:pt x="573" y="1980"/>
                    <a:pt x="573" y="1980"/>
                  </a:cubicBezTo>
                  <a:cubicBezTo>
                    <a:pt x="248" y="1980"/>
                    <a:pt x="0" y="2266"/>
                    <a:pt x="29" y="2590"/>
                  </a:cubicBezTo>
                  <a:cubicBezTo>
                    <a:pt x="66" y="2861"/>
                    <a:pt x="305" y="3077"/>
                    <a:pt x="583" y="3077"/>
                  </a:cubicBezTo>
                  <a:cubicBezTo>
                    <a:pt x="589" y="3077"/>
                    <a:pt x="595" y="3077"/>
                    <a:pt x="601" y="3077"/>
                  </a:cubicBezTo>
                  <a:lnTo>
                    <a:pt x="697" y="3077"/>
                  </a:lnTo>
                  <a:cubicBezTo>
                    <a:pt x="811" y="4556"/>
                    <a:pt x="2042" y="5691"/>
                    <a:pt x="3520" y="5691"/>
                  </a:cubicBezTo>
                  <a:cubicBezTo>
                    <a:pt x="5009" y="5691"/>
                    <a:pt x="6239" y="4556"/>
                    <a:pt x="6354" y="3077"/>
                  </a:cubicBezTo>
                  <a:lnTo>
                    <a:pt x="6440" y="3077"/>
                  </a:lnTo>
                  <a:cubicBezTo>
                    <a:pt x="6446" y="3077"/>
                    <a:pt x="6452" y="3077"/>
                    <a:pt x="6458" y="3077"/>
                  </a:cubicBezTo>
                  <a:cubicBezTo>
                    <a:pt x="6736" y="3077"/>
                    <a:pt x="6975" y="2861"/>
                    <a:pt x="7012" y="2590"/>
                  </a:cubicBezTo>
                  <a:cubicBezTo>
                    <a:pt x="7050" y="2266"/>
                    <a:pt x="6793" y="1980"/>
                    <a:pt x="6468" y="1980"/>
                  </a:cubicBezTo>
                  <a:cubicBezTo>
                    <a:pt x="6468" y="1980"/>
                    <a:pt x="6182" y="1951"/>
                    <a:pt x="6087" y="1923"/>
                  </a:cubicBezTo>
                  <a:cubicBezTo>
                    <a:pt x="5591" y="1789"/>
                    <a:pt x="4522" y="1360"/>
                    <a:pt x="3702" y="100"/>
                  </a:cubicBezTo>
                  <a:cubicBezTo>
                    <a:pt x="3659" y="34"/>
                    <a:pt x="3590" y="0"/>
                    <a:pt x="35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6318;p66">
              <a:extLst>
                <a:ext uri="{FF2B5EF4-FFF2-40B4-BE49-F238E27FC236}">
                  <a16:creationId xmlns:a16="http://schemas.microsoft.com/office/drawing/2014/main" id="{2A107235-07C9-9C4F-A7F1-585B66DAB1A9}"/>
                </a:ext>
              </a:extLst>
            </p:cNvPr>
            <p:cNvSpPr/>
            <p:nvPr/>
          </p:nvSpPr>
          <p:spPr>
            <a:xfrm>
              <a:off x="4936427" y="1560082"/>
              <a:ext cx="169391" cy="149019"/>
            </a:xfrm>
            <a:custGeom>
              <a:avLst/>
              <a:gdLst/>
              <a:ahLst/>
              <a:cxnLst/>
              <a:rect l="l" t="t" r="r" b="b"/>
              <a:pathLst>
                <a:path w="6469" h="5691" extrusionOk="0">
                  <a:moveTo>
                    <a:pt x="3520" y="1"/>
                  </a:moveTo>
                  <a:cubicBezTo>
                    <a:pt x="3451" y="1"/>
                    <a:pt x="3382" y="34"/>
                    <a:pt x="3339" y="101"/>
                  </a:cubicBezTo>
                  <a:cubicBezTo>
                    <a:pt x="2900" y="778"/>
                    <a:pt x="2280" y="1332"/>
                    <a:pt x="1555" y="1685"/>
                  </a:cubicBezTo>
                  <a:cubicBezTo>
                    <a:pt x="1364" y="1780"/>
                    <a:pt x="1164" y="1856"/>
                    <a:pt x="954" y="1914"/>
                  </a:cubicBezTo>
                  <a:cubicBezTo>
                    <a:pt x="868" y="1942"/>
                    <a:pt x="573" y="1971"/>
                    <a:pt x="573" y="1971"/>
                  </a:cubicBezTo>
                  <a:cubicBezTo>
                    <a:pt x="248" y="1971"/>
                    <a:pt x="0" y="2257"/>
                    <a:pt x="29" y="2581"/>
                  </a:cubicBezTo>
                  <a:cubicBezTo>
                    <a:pt x="66" y="2852"/>
                    <a:pt x="305" y="3068"/>
                    <a:pt x="592" y="3068"/>
                  </a:cubicBezTo>
                  <a:cubicBezTo>
                    <a:pt x="598" y="3068"/>
                    <a:pt x="604" y="3068"/>
                    <a:pt x="611" y="3068"/>
                  </a:cubicBezTo>
                  <a:lnTo>
                    <a:pt x="697" y="3068"/>
                  </a:lnTo>
                  <a:cubicBezTo>
                    <a:pt x="800" y="4563"/>
                    <a:pt x="2055" y="5690"/>
                    <a:pt x="3503" y="5690"/>
                  </a:cubicBezTo>
                  <a:cubicBezTo>
                    <a:pt x="3654" y="5690"/>
                    <a:pt x="3806" y="5678"/>
                    <a:pt x="3959" y="5653"/>
                  </a:cubicBezTo>
                  <a:cubicBezTo>
                    <a:pt x="2709" y="5453"/>
                    <a:pt x="1736" y="4451"/>
                    <a:pt x="1574" y="3192"/>
                  </a:cubicBezTo>
                  <a:cubicBezTo>
                    <a:pt x="1555" y="3011"/>
                    <a:pt x="1555" y="2820"/>
                    <a:pt x="1574" y="2629"/>
                  </a:cubicBezTo>
                  <a:cubicBezTo>
                    <a:pt x="1593" y="2476"/>
                    <a:pt x="1641" y="2333"/>
                    <a:pt x="1727" y="2200"/>
                  </a:cubicBezTo>
                  <a:cubicBezTo>
                    <a:pt x="1803" y="2095"/>
                    <a:pt x="1908" y="1999"/>
                    <a:pt x="2023" y="1933"/>
                  </a:cubicBezTo>
                  <a:cubicBezTo>
                    <a:pt x="2614" y="1599"/>
                    <a:pt x="3120" y="1141"/>
                    <a:pt x="3511" y="597"/>
                  </a:cubicBezTo>
                  <a:cubicBezTo>
                    <a:pt x="3969" y="1227"/>
                    <a:pt x="4579" y="1732"/>
                    <a:pt x="5276" y="2076"/>
                  </a:cubicBezTo>
                  <a:cubicBezTo>
                    <a:pt x="5439" y="2151"/>
                    <a:pt x="5612" y="2189"/>
                    <a:pt x="5784" y="2189"/>
                  </a:cubicBezTo>
                  <a:cubicBezTo>
                    <a:pt x="6024" y="2189"/>
                    <a:pt x="6262" y="2115"/>
                    <a:pt x="6468" y="1971"/>
                  </a:cubicBezTo>
                  <a:cubicBezTo>
                    <a:pt x="6468" y="1971"/>
                    <a:pt x="6182" y="1942"/>
                    <a:pt x="6087" y="1914"/>
                  </a:cubicBezTo>
                  <a:cubicBezTo>
                    <a:pt x="5591" y="1780"/>
                    <a:pt x="4522" y="1351"/>
                    <a:pt x="3702" y="101"/>
                  </a:cubicBezTo>
                  <a:cubicBezTo>
                    <a:pt x="3659" y="34"/>
                    <a:pt x="3590" y="1"/>
                    <a:pt x="352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6319;p66">
              <a:extLst>
                <a:ext uri="{FF2B5EF4-FFF2-40B4-BE49-F238E27FC236}">
                  <a16:creationId xmlns:a16="http://schemas.microsoft.com/office/drawing/2014/main" id="{6EB38D18-4354-734C-919B-A2064139CCCB}"/>
                </a:ext>
              </a:extLst>
            </p:cNvPr>
            <p:cNvSpPr/>
            <p:nvPr/>
          </p:nvSpPr>
          <p:spPr>
            <a:xfrm>
              <a:off x="4988614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6320;p66">
              <a:extLst>
                <a:ext uri="{FF2B5EF4-FFF2-40B4-BE49-F238E27FC236}">
                  <a16:creationId xmlns:a16="http://schemas.microsoft.com/office/drawing/2014/main" id="{4A16F51D-E377-4A4B-9D5B-5D8594CE9206}"/>
                </a:ext>
              </a:extLst>
            </p:cNvPr>
            <p:cNvSpPr/>
            <p:nvPr/>
          </p:nvSpPr>
          <p:spPr>
            <a:xfrm>
              <a:off x="5057323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6321;p66">
              <a:extLst>
                <a:ext uri="{FF2B5EF4-FFF2-40B4-BE49-F238E27FC236}">
                  <a16:creationId xmlns:a16="http://schemas.microsoft.com/office/drawing/2014/main" id="{665811B1-0CFD-A045-A47C-73ABE3048361}"/>
                </a:ext>
              </a:extLst>
            </p:cNvPr>
            <p:cNvSpPr/>
            <p:nvPr/>
          </p:nvSpPr>
          <p:spPr>
            <a:xfrm>
              <a:off x="5003382" y="1652174"/>
              <a:ext cx="50694" cy="17282"/>
            </a:xfrm>
            <a:custGeom>
              <a:avLst/>
              <a:gdLst/>
              <a:ahLst/>
              <a:cxnLst/>
              <a:rect l="l" t="t" r="r" b="b"/>
              <a:pathLst>
                <a:path w="1936" h="660" extrusionOk="0">
                  <a:moveTo>
                    <a:pt x="315" y="1"/>
                  </a:moveTo>
                  <a:cubicBezTo>
                    <a:pt x="144" y="1"/>
                    <a:pt x="0" y="219"/>
                    <a:pt x="162" y="381"/>
                  </a:cubicBezTo>
                  <a:cubicBezTo>
                    <a:pt x="364" y="557"/>
                    <a:pt x="623" y="660"/>
                    <a:pt x="894" y="660"/>
                  </a:cubicBezTo>
                  <a:cubicBezTo>
                    <a:pt x="917" y="660"/>
                    <a:pt x="940" y="659"/>
                    <a:pt x="963" y="658"/>
                  </a:cubicBezTo>
                  <a:cubicBezTo>
                    <a:pt x="986" y="659"/>
                    <a:pt x="1009" y="660"/>
                    <a:pt x="1032" y="660"/>
                  </a:cubicBezTo>
                  <a:cubicBezTo>
                    <a:pt x="1303" y="660"/>
                    <a:pt x="1563" y="557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6" y="171"/>
                    <a:pt x="1140" y="223"/>
                    <a:pt x="965" y="223"/>
                  </a:cubicBezTo>
                  <a:cubicBezTo>
                    <a:pt x="789" y="223"/>
                    <a:pt x="615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6322;p66">
              <a:extLst>
                <a:ext uri="{FF2B5EF4-FFF2-40B4-BE49-F238E27FC236}">
                  <a16:creationId xmlns:a16="http://schemas.microsoft.com/office/drawing/2014/main" id="{23F7B588-25F4-CD49-BF16-39AF11EF8FF0}"/>
                </a:ext>
              </a:extLst>
            </p:cNvPr>
            <p:cNvSpPr/>
            <p:nvPr/>
          </p:nvSpPr>
          <p:spPr>
            <a:xfrm>
              <a:off x="5040093" y="1504255"/>
              <a:ext cx="79943" cy="90469"/>
            </a:xfrm>
            <a:custGeom>
              <a:avLst/>
              <a:gdLst/>
              <a:ahLst/>
              <a:cxnLst/>
              <a:rect l="l" t="t" r="r" b="b"/>
              <a:pathLst>
                <a:path w="3053" h="3455" extrusionOk="0">
                  <a:moveTo>
                    <a:pt x="77" y="1"/>
                  </a:moveTo>
                  <a:cubicBezTo>
                    <a:pt x="29" y="201"/>
                    <a:pt x="0" y="401"/>
                    <a:pt x="0" y="611"/>
                  </a:cubicBezTo>
                  <a:cubicBezTo>
                    <a:pt x="0" y="2176"/>
                    <a:pt x="1269" y="3454"/>
                    <a:pt x="2843" y="3454"/>
                  </a:cubicBezTo>
                  <a:cubicBezTo>
                    <a:pt x="2910" y="3454"/>
                    <a:pt x="2986" y="3454"/>
                    <a:pt x="3053" y="3445"/>
                  </a:cubicBezTo>
                  <a:cubicBezTo>
                    <a:pt x="3053" y="1708"/>
                    <a:pt x="1784" y="249"/>
                    <a:pt x="7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6323;p66">
              <a:extLst>
                <a:ext uri="{FF2B5EF4-FFF2-40B4-BE49-F238E27FC236}">
                  <a16:creationId xmlns:a16="http://schemas.microsoft.com/office/drawing/2014/main" id="{7E6D29FC-28D2-D441-9C91-B981EA3065F7}"/>
                </a:ext>
              </a:extLst>
            </p:cNvPr>
            <p:cNvSpPr/>
            <p:nvPr/>
          </p:nvSpPr>
          <p:spPr>
            <a:xfrm>
              <a:off x="5020114" y="1789043"/>
              <a:ext cx="17256" cy="57214"/>
            </a:xfrm>
            <a:custGeom>
              <a:avLst/>
              <a:gdLst/>
              <a:ahLst/>
              <a:cxnLst/>
              <a:rect l="l" t="t" r="r" b="b"/>
              <a:pathLst>
                <a:path w="659" h="2185" extrusionOk="0">
                  <a:moveTo>
                    <a:pt x="0" y="0"/>
                  </a:moveTo>
                  <a:lnTo>
                    <a:pt x="0" y="1965"/>
                  </a:lnTo>
                  <a:cubicBezTo>
                    <a:pt x="0" y="2089"/>
                    <a:pt x="95" y="2185"/>
                    <a:pt x="219" y="2185"/>
                  </a:cubicBezTo>
                  <a:lnTo>
                    <a:pt x="439" y="2185"/>
                  </a:lnTo>
                  <a:cubicBezTo>
                    <a:pt x="553" y="2185"/>
                    <a:pt x="649" y="2089"/>
                    <a:pt x="658" y="197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6324;p66">
              <a:extLst>
                <a:ext uri="{FF2B5EF4-FFF2-40B4-BE49-F238E27FC236}">
                  <a16:creationId xmlns:a16="http://schemas.microsoft.com/office/drawing/2014/main" id="{DA03A724-65AB-1849-95E4-5F1337F9D9D1}"/>
                </a:ext>
              </a:extLst>
            </p:cNvPr>
            <p:cNvSpPr/>
            <p:nvPr/>
          </p:nvSpPr>
          <p:spPr>
            <a:xfrm>
              <a:off x="4899689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239" y="1"/>
                  </a:moveTo>
                  <a:cubicBezTo>
                    <a:pt x="134" y="115"/>
                    <a:pt x="58" y="239"/>
                    <a:pt x="1" y="373"/>
                  </a:cubicBezTo>
                  <a:lnTo>
                    <a:pt x="1193" y="1394"/>
                  </a:lnTo>
                  <a:cubicBezTo>
                    <a:pt x="1336" y="1518"/>
                    <a:pt x="1422" y="1699"/>
                    <a:pt x="1422" y="1890"/>
                  </a:cubicBezTo>
                  <a:lnTo>
                    <a:pt x="1422" y="3445"/>
                  </a:lnTo>
                  <a:lnTo>
                    <a:pt x="1871" y="3445"/>
                  </a:lnTo>
                  <a:lnTo>
                    <a:pt x="1871" y="1899"/>
                  </a:lnTo>
                  <a:cubicBezTo>
                    <a:pt x="1871" y="1575"/>
                    <a:pt x="1727" y="1270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6325;p66">
              <a:extLst>
                <a:ext uri="{FF2B5EF4-FFF2-40B4-BE49-F238E27FC236}">
                  <a16:creationId xmlns:a16="http://schemas.microsoft.com/office/drawing/2014/main" id="{E070D3EC-0640-DB4A-9612-E98964FABBF1}"/>
                </a:ext>
              </a:extLst>
            </p:cNvPr>
            <p:cNvSpPr/>
            <p:nvPr/>
          </p:nvSpPr>
          <p:spPr>
            <a:xfrm>
              <a:off x="5108777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1632" y="1"/>
                  </a:moveTo>
                  <a:lnTo>
                    <a:pt x="382" y="1060"/>
                  </a:lnTo>
                  <a:cubicBezTo>
                    <a:pt x="134" y="1270"/>
                    <a:pt x="1" y="1575"/>
                    <a:pt x="1" y="1899"/>
                  </a:cubicBezTo>
                  <a:lnTo>
                    <a:pt x="1" y="3445"/>
                  </a:lnTo>
                  <a:lnTo>
                    <a:pt x="440" y="3445"/>
                  </a:lnTo>
                  <a:lnTo>
                    <a:pt x="440" y="1890"/>
                  </a:lnTo>
                  <a:cubicBezTo>
                    <a:pt x="440" y="1699"/>
                    <a:pt x="525" y="1518"/>
                    <a:pt x="678" y="1394"/>
                  </a:cubicBezTo>
                  <a:lnTo>
                    <a:pt x="1871" y="373"/>
                  </a:lnTo>
                  <a:cubicBezTo>
                    <a:pt x="1813" y="239"/>
                    <a:pt x="1727" y="115"/>
                    <a:pt x="163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6326;p66">
              <a:extLst>
                <a:ext uri="{FF2B5EF4-FFF2-40B4-BE49-F238E27FC236}">
                  <a16:creationId xmlns:a16="http://schemas.microsoft.com/office/drawing/2014/main" id="{FE81A1AB-0FA6-A74D-8E40-4D2E89380BA6}"/>
                </a:ext>
              </a:extLst>
            </p:cNvPr>
            <p:cNvSpPr/>
            <p:nvPr/>
          </p:nvSpPr>
          <p:spPr>
            <a:xfrm>
              <a:off x="5020114" y="1789043"/>
              <a:ext cx="17256" cy="17989"/>
            </a:xfrm>
            <a:custGeom>
              <a:avLst/>
              <a:gdLst/>
              <a:ahLst/>
              <a:cxnLst/>
              <a:rect l="l" t="t" r="r" b="b"/>
              <a:pathLst>
                <a:path w="659" h="687" extrusionOk="0">
                  <a:moveTo>
                    <a:pt x="0" y="0"/>
                  </a:moveTo>
                  <a:lnTo>
                    <a:pt x="0" y="687"/>
                  </a:lnTo>
                  <a:lnTo>
                    <a:pt x="324" y="611"/>
                  </a:lnTo>
                  <a:lnTo>
                    <a:pt x="658" y="68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6327;p66">
              <a:extLst>
                <a:ext uri="{FF2B5EF4-FFF2-40B4-BE49-F238E27FC236}">
                  <a16:creationId xmlns:a16="http://schemas.microsoft.com/office/drawing/2014/main" id="{8A2B4C7E-6E92-8E45-98AA-A5C7C6F0BEA4}"/>
                </a:ext>
              </a:extLst>
            </p:cNvPr>
            <p:cNvSpPr/>
            <p:nvPr/>
          </p:nvSpPr>
          <p:spPr>
            <a:xfrm>
              <a:off x="4963895" y="17203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4" y="1"/>
                  </a:moveTo>
                  <a:lnTo>
                    <a:pt x="344" y="287"/>
                  </a:lnTo>
                  <a:cubicBezTo>
                    <a:pt x="172" y="344"/>
                    <a:pt x="58" y="497"/>
                    <a:pt x="48" y="678"/>
                  </a:cubicBezTo>
                  <a:cubicBezTo>
                    <a:pt x="1" y="1317"/>
                    <a:pt x="115" y="1956"/>
                    <a:pt x="353" y="2548"/>
                  </a:cubicBezTo>
                  <a:cubicBezTo>
                    <a:pt x="496" y="2873"/>
                    <a:pt x="817" y="3080"/>
                    <a:pt x="1163" y="3080"/>
                  </a:cubicBezTo>
                  <a:cubicBezTo>
                    <a:pt x="1233" y="3080"/>
                    <a:pt x="1304" y="3071"/>
                    <a:pt x="1374" y="3053"/>
                  </a:cubicBezTo>
                  <a:lnTo>
                    <a:pt x="2471" y="2786"/>
                  </a:lnTo>
                  <a:lnTo>
                    <a:pt x="3578" y="3053"/>
                  </a:lnTo>
                  <a:cubicBezTo>
                    <a:pt x="3649" y="3071"/>
                    <a:pt x="3720" y="3080"/>
                    <a:pt x="3790" y="3080"/>
                  </a:cubicBezTo>
                  <a:cubicBezTo>
                    <a:pt x="4135" y="3080"/>
                    <a:pt x="4456" y="2873"/>
                    <a:pt x="4599" y="2548"/>
                  </a:cubicBezTo>
                  <a:cubicBezTo>
                    <a:pt x="4837" y="1956"/>
                    <a:pt x="4942" y="1317"/>
                    <a:pt x="4904" y="678"/>
                  </a:cubicBezTo>
                  <a:cubicBezTo>
                    <a:pt x="4895" y="497"/>
                    <a:pt x="4780" y="344"/>
                    <a:pt x="4608" y="287"/>
                  </a:cubicBezTo>
                  <a:lnTo>
                    <a:pt x="3788" y="1"/>
                  </a:lnTo>
                  <a:lnTo>
                    <a:pt x="3788" y="659"/>
                  </a:lnTo>
                  <a:cubicBezTo>
                    <a:pt x="3788" y="1384"/>
                    <a:pt x="3206" y="1966"/>
                    <a:pt x="2481" y="1966"/>
                  </a:cubicBezTo>
                  <a:cubicBezTo>
                    <a:pt x="1756" y="1966"/>
                    <a:pt x="1164" y="1384"/>
                    <a:pt x="1164" y="659"/>
                  </a:cubicBezTo>
                  <a:lnTo>
                    <a:pt x="11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6328;p66">
              <a:extLst>
                <a:ext uri="{FF2B5EF4-FFF2-40B4-BE49-F238E27FC236}">
                  <a16:creationId xmlns:a16="http://schemas.microsoft.com/office/drawing/2014/main" id="{108448AE-95D2-A648-A377-FC07E1271F8C}"/>
                </a:ext>
              </a:extLst>
            </p:cNvPr>
            <p:cNvSpPr/>
            <p:nvPr/>
          </p:nvSpPr>
          <p:spPr>
            <a:xfrm>
              <a:off x="5063058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6329;p66">
              <a:extLst>
                <a:ext uri="{FF2B5EF4-FFF2-40B4-BE49-F238E27FC236}">
                  <a16:creationId xmlns:a16="http://schemas.microsoft.com/office/drawing/2014/main" id="{70C24661-9B86-724C-8FAA-6FB71BA51576}"/>
                </a:ext>
              </a:extLst>
            </p:cNvPr>
            <p:cNvSpPr/>
            <p:nvPr/>
          </p:nvSpPr>
          <p:spPr>
            <a:xfrm>
              <a:off x="4994374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6330;p66">
              <a:extLst>
                <a:ext uri="{FF2B5EF4-FFF2-40B4-BE49-F238E27FC236}">
                  <a16:creationId xmlns:a16="http://schemas.microsoft.com/office/drawing/2014/main" id="{3EC1557A-B8E4-EA44-8742-2E342B38D093}"/>
                </a:ext>
              </a:extLst>
            </p:cNvPr>
            <p:cNvSpPr/>
            <p:nvPr/>
          </p:nvSpPr>
          <p:spPr>
            <a:xfrm>
              <a:off x="4982879" y="1720334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3063" y="1"/>
                  </a:moveTo>
                  <a:lnTo>
                    <a:pt x="3063" y="659"/>
                  </a:lnTo>
                  <a:cubicBezTo>
                    <a:pt x="3063" y="1384"/>
                    <a:pt x="2471" y="1966"/>
                    <a:pt x="1746" y="1966"/>
                  </a:cubicBezTo>
                  <a:cubicBezTo>
                    <a:pt x="1021" y="1966"/>
                    <a:pt x="439" y="1384"/>
                    <a:pt x="439" y="659"/>
                  </a:cubicBezTo>
                  <a:lnTo>
                    <a:pt x="439" y="10"/>
                  </a:ln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5"/>
                    <a:pt x="1746" y="2405"/>
                  </a:cubicBezTo>
                  <a:cubicBezTo>
                    <a:pt x="2710" y="2405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47240213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EEBD1B37-6F9C-D343-BDDD-5434EC54921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896" y="24472"/>
            <a:ext cx="9028208" cy="5119028"/>
          </a:xfrm>
          <a:prstGeom prst="rect">
            <a:avLst/>
          </a:prstGeom>
        </p:spPr>
      </p:pic>
      <p:sp>
        <p:nvSpPr>
          <p:cNvPr id="11" name="Arrow: Down 10">
            <a:extLst>
              <a:ext uri="{FF2B5EF4-FFF2-40B4-BE49-F238E27FC236}">
                <a16:creationId xmlns:a16="http://schemas.microsoft.com/office/drawing/2014/main" id="{3BB8DE15-AD60-ED47-AF86-FC83968B60BC}"/>
              </a:ext>
            </a:extLst>
          </p:cNvPr>
          <p:cNvSpPr/>
          <p:nvPr/>
        </p:nvSpPr>
        <p:spPr>
          <a:xfrm>
            <a:off x="7314999" y="184065"/>
            <a:ext cx="176967" cy="357273"/>
          </a:xfrm>
          <a:prstGeom prst="downArrow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Arrow: Down 14">
            <a:extLst>
              <a:ext uri="{FF2B5EF4-FFF2-40B4-BE49-F238E27FC236}">
                <a16:creationId xmlns:a16="http://schemas.microsoft.com/office/drawing/2014/main" id="{2EFEEB13-EC01-BB40-887B-B8A49DA9871D}"/>
              </a:ext>
            </a:extLst>
          </p:cNvPr>
          <p:cNvSpPr/>
          <p:nvPr/>
        </p:nvSpPr>
        <p:spPr>
          <a:xfrm>
            <a:off x="3662051" y="184065"/>
            <a:ext cx="176967" cy="357273"/>
          </a:xfrm>
          <a:prstGeom prst="downArrow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Arrow: Down 16">
            <a:extLst>
              <a:ext uri="{FF2B5EF4-FFF2-40B4-BE49-F238E27FC236}">
                <a16:creationId xmlns:a16="http://schemas.microsoft.com/office/drawing/2014/main" id="{F8F9EF87-2472-3846-A2C6-C77C3BCA5826}"/>
              </a:ext>
            </a:extLst>
          </p:cNvPr>
          <p:cNvSpPr/>
          <p:nvPr/>
        </p:nvSpPr>
        <p:spPr>
          <a:xfrm>
            <a:off x="7983339" y="184065"/>
            <a:ext cx="176967" cy="357273"/>
          </a:xfrm>
          <a:prstGeom prst="downArrow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7F0C74C-5C11-A748-8700-9E6E58456E8E}"/>
                  </a:ext>
                </a:extLst>
              </p14:cNvPr>
              <p14:cNvContentPartPr/>
              <p14:nvPr/>
            </p14:nvContentPartPr>
            <p14:xfrm>
              <a:off x="23770" y="1031872"/>
              <a:ext cx="472680" cy="47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7F0C74C-5C11-A748-8700-9E6E58456E8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-30230" y="923872"/>
                <a:ext cx="58032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E7C36FC-1749-BC41-87E7-3F535355A2F3}"/>
                  </a:ext>
                </a:extLst>
              </p14:cNvPr>
              <p14:cNvContentPartPr/>
              <p14:nvPr/>
            </p14:nvContentPartPr>
            <p14:xfrm>
              <a:off x="88570" y="3180712"/>
              <a:ext cx="387000" cy="18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E7C36FC-1749-BC41-87E7-3F535355A2F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620" y="3072712"/>
                <a:ext cx="49454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3DA1E0A-16C0-3948-AB97-F4BBBF16F7B8}"/>
                  </a:ext>
                </a:extLst>
              </p14:cNvPr>
              <p14:cNvContentPartPr/>
              <p14:nvPr/>
            </p14:nvContentPartPr>
            <p14:xfrm>
              <a:off x="110170" y="3341632"/>
              <a:ext cx="1107720" cy="55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3DA1E0A-16C0-3948-AB97-F4BBBF16F7B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6170" y="3233632"/>
                <a:ext cx="1215360" cy="271440"/>
              </a:xfrm>
              <a:prstGeom prst="rect">
                <a:avLst/>
              </a:prstGeom>
            </p:spPr>
          </p:pic>
        </mc:Fallback>
      </mc:AlternateContent>
      <p:sp>
        <p:nvSpPr>
          <p:cNvPr id="25" name="Frame 24">
            <a:extLst>
              <a:ext uri="{FF2B5EF4-FFF2-40B4-BE49-F238E27FC236}">
                <a16:creationId xmlns:a16="http://schemas.microsoft.com/office/drawing/2014/main" id="{93029453-172B-8545-BA39-144E72E91BB6}"/>
              </a:ext>
            </a:extLst>
          </p:cNvPr>
          <p:cNvSpPr/>
          <p:nvPr/>
        </p:nvSpPr>
        <p:spPr>
          <a:xfrm>
            <a:off x="3493852" y="3341632"/>
            <a:ext cx="506648" cy="1238306"/>
          </a:xfrm>
          <a:prstGeom prst="frame">
            <a:avLst>
              <a:gd name="adj1" fmla="val 7718"/>
            </a:avLst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Frame 1">
            <a:extLst>
              <a:ext uri="{FF2B5EF4-FFF2-40B4-BE49-F238E27FC236}">
                <a16:creationId xmlns:a16="http://schemas.microsoft.com/office/drawing/2014/main" id="{53A8D994-485D-4F45-874E-E08505DD3D40}"/>
              </a:ext>
            </a:extLst>
          </p:cNvPr>
          <p:cNvSpPr/>
          <p:nvPr/>
        </p:nvSpPr>
        <p:spPr>
          <a:xfrm>
            <a:off x="7166034" y="4135438"/>
            <a:ext cx="1231842" cy="452438"/>
          </a:xfrm>
          <a:prstGeom prst="frame">
            <a:avLst>
              <a:gd name="adj1" fmla="val 7718"/>
            </a:avLst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Frame 2">
            <a:extLst>
              <a:ext uri="{FF2B5EF4-FFF2-40B4-BE49-F238E27FC236}">
                <a16:creationId xmlns:a16="http://schemas.microsoft.com/office/drawing/2014/main" id="{62D28913-AAE2-1E4E-9045-C02AED7688FF}"/>
              </a:ext>
            </a:extLst>
          </p:cNvPr>
          <p:cNvSpPr/>
          <p:nvPr/>
        </p:nvSpPr>
        <p:spPr>
          <a:xfrm>
            <a:off x="1871685" y="4174465"/>
            <a:ext cx="587156" cy="405473"/>
          </a:xfrm>
          <a:prstGeom prst="frame">
            <a:avLst>
              <a:gd name="adj1" fmla="val 7718"/>
            </a:avLst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717427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" name="Google Shape;298;p26"/>
          <p:cNvSpPr txBox="1">
            <a:spLocks noGrp="1"/>
          </p:cNvSpPr>
          <p:nvPr>
            <p:ph type="title" idx="18"/>
          </p:nvPr>
        </p:nvSpPr>
        <p:spPr>
          <a:xfrm>
            <a:off x="719999" y="538896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Contents</a:t>
            </a:r>
            <a:endParaRPr dirty="0"/>
          </a:p>
        </p:txBody>
      </p:sp>
      <p:sp>
        <p:nvSpPr>
          <p:cNvPr id="302" name="Google Shape;302;p26"/>
          <p:cNvSpPr txBox="1">
            <a:spLocks noGrp="1"/>
          </p:cNvSpPr>
          <p:nvPr>
            <p:ph type="subTitle" idx="6"/>
          </p:nvPr>
        </p:nvSpPr>
        <p:spPr>
          <a:xfrm>
            <a:off x="1535202" y="1348700"/>
            <a:ext cx="5298985" cy="221690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+mj-lt"/>
              <a:buAutoNum type="arabicParenR"/>
            </a:pPr>
            <a:r>
              <a:rPr lang="en-US" sz="1800" dirty="0"/>
              <a:t>Ovarian </a:t>
            </a:r>
            <a:r>
              <a:rPr lang="en-US" sz="1800" dirty="0" err="1"/>
              <a:t>Steroidogenesis</a:t>
            </a:r>
            <a:endParaRPr lang="en-US" sz="1800" dirty="0"/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+mj-lt"/>
              <a:buAutoNum type="arabicParenR"/>
            </a:pPr>
            <a:endParaRPr lang="en-US" sz="1800" dirty="0"/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+mj-lt"/>
              <a:buAutoNum type="arabicParenR"/>
            </a:pPr>
            <a:r>
              <a:rPr lang="en-US" sz="1800" dirty="0" err="1"/>
              <a:t>Hyperandrogenism</a:t>
            </a:r>
            <a:r>
              <a:rPr lang="en-US" sz="1800" dirty="0"/>
              <a:t>, focus: </a:t>
            </a:r>
            <a:r>
              <a:rPr lang="en-US" sz="1800" dirty="0" err="1"/>
              <a:t>Postmenopause</a:t>
            </a:r>
            <a:endParaRPr lang="en-US" sz="1800" dirty="0"/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+mj-lt"/>
              <a:buAutoNum type="arabicParenR"/>
            </a:pPr>
            <a:endParaRPr lang="en-US" sz="1800" dirty="0"/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+mj-lt"/>
              <a:buAutoNum type="arabicParenR"/>
            </a:pPr>
            <a:r>
              <a:rPr lang="en-US" sz="1800" dirty="0"/>
              <a:t>Steroid Cell </a:t>
            </a:r>
            <a:r>
              <a:rPr lang="en-US" sz="1800" dirty="0" err="1"/>
              <a:t>Tumours</a:t>
            </a:r>
            <a:endParaRPr lang="en-US" sz="1800" dirty="0"/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+mj-lt"/>
              <a:buAutoNum type="arabicParenR"/>
            </a:pPr>
            <a:endParaRPr lang="en-US" sz="1800" dirty="0"/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+mj-lt"/>
              <a:buAutoNum type="arabicParenR"/>
            </a:pPr>
            <a:r>
              <a:rPr lang="en-US" sz="1800" dirty="0"/>
              <a:t>Ovarian </a:t>
            </a:r>
            <a:r>
              <a:rPr lang="en-US" sz="1800" dirty="0" err="1"/>
              <a:t>Hyperthecosis</a:t>
            </a:r>
            <a:endParaRPr lang="en-US" sz="1800" dirty="0"/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+mj-lt"/>
              <a:buAutoNum type="arabicParenR"/>
            </a:pPr>
            <a:endParaRPr lang="en-US" sz="1800" dirty="0"/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+mj-lt"/>
              <a:buAutoNum type="arabicParenR"/>
            </a:pPr>
            <a:r>
              <a:rPr lang="en-US" sz="1800" dirty="0"/>
              <a:t>GnRH based therapies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+mj-lt"/>
              <a:buAutoNum type="arabicParenR"/>
            </a:pPr>
            <a:endParaRPr lang="en-US" sz="1800" dirty="0"/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+mj-lt"/>
              <a:buAutoNum type="arabicParenR"/>
            </a:pPr>
            <a:r>
              <a:rPr lang="en-US" sz="1800" dirty="0"/>
              <a:t>(? Steroid profiling / relevance of cases to the literature)</a:t>
            </a:r>
            <a:endParaRPr sz="18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3" name="Ink 14">
                <a:extLst>
                  <a:ext uri="{FF2B5EF4-FFF2-40B4-BE49-F238E27FC236}">
                    <a16:creationId xmlns:a16="http://schemas.microsoft.com/office/drawing/2014/main" id="{7D8DE859-F176-6740-8C29-25D9B9CA2588}"/>
                  </a:ext>
                </a:extLst>
              </p14:cNvPr>
              <p14:cNvContentPartPr/>
              <p14:nvPr/>
            </p14:nvContentPartPr>
            <p14:xfrm>
              <a:off x="3821770" y="301792"/>
              <a:ext cx="1496520" cy="753840"/>
            </p14:xfrm>
          </p:contentPart>
        </mc:Choice>
        <mc:Fallback xmlns="">
          <p:pic>
            <p:nvPicPr>
              <p:cNvPr id="13" name="Ink 14">
                <a:extLst>
                  <a:ext uri="{FF2B5EF4-FFF2-40B4-BE49-F238E27FC236}">
                    <a16:creationId xmlns:a16="http://schemas.microsoft.com/office/drawing/2014/main" id="{7D8DE859-F176-6740-8C29-25D9B9CA2588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806650" y="286672"/>
                <a:ext cx="152712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4" name="Ink 14">
                <a:extLst>
                  <a:ext uri="{FF2B5EF4-FFF2-40B4-BE49-F238E27FC236}">
                    <a16:creationId xmlns:a16="http://schemas.microsoft.com/office/drawing/2014/main" id="{2870BB32-EEE3-8247-8795-29CA4679B6EE}"/>
                  </a:ext>
                </a:extLst>
              </p14:cNvPr>
              <p14:cNvContentPartPr/>
              <p14:nvPr/>
            </p14:nvContentPartPr>
            <p14:xfrm>
              <a:off x="975970" y="468472"/>
              <a:ext cx="2238840" cy="774000"/>
            </p14:xfrm>
          </p:contentPart>
        </mc:Choice>
        <mc:Fallback xmlns="">
          <p:pic>
            <p:nvPicPr>
              <p:cNvPr id="14" name="Ink 14">
                <a:extLst>
                  <a:ext uri="{FF2B5EF4-FFF2-40B4-BE49-F238E27FC236}">
                    <a16:creationId xmlns:a16="http://schemas.microsoft.com/office/drawing/2014/main" id="{2870BB32-EEE3-8247-8795-29CA4679B6EE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60850" y="453352"/>
                <a:ext cx="2269080" cy="80424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ubtitle 9">
            <a:extLst>
              <a:ext uri="{FF2B5EF4-FFF2-40B4-BE49-F238E27FC236}">
                <a16:creationId xmlns:a16="http://schemas.microsoft.com/office/drawing/2014/main" id="{E57E8B41-C503-C84A-9763-04488BF944B9}"/>
              </a:ext>
            </a:extLst>
          </p:cNvPr>
          <p:cNvSpPr>
            <a:spLocks noGrp="1"/>
          </p:cNvSpPr>
          <p:nvPr>
            <p:ph type="subTitle" idx="8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Subtitle 14">
            <a:extLst>
              <a:ext uri="{FF2B5EF4-FFF2-40B4-BE49-F238E27FC236}">
                <a16:creationId xmlns:a16="http://schemas.microsoft.com/office/drawing/2014/main" id="{3B0B1C55-61CE-A844-9C47-2C45216EA5BC}"/>
              </a:ext>
            </a:extLst>
          </p:cNvPr>
          <p:cNvSpPr>
            <a:spLocks noGrp="1"/>
          </p:cNvSpPr>
          <p:nvPr>
            <p:ph type="subTitle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7" name="Title 16">
            <a:extLst>
              <a:ext uri="{FF2B5EF4-FFF2-40B4-BE49-F238E27FC236}">
                <a16:creationId xmlns:a16="http://schemas.microsoft.com/office/drawing/2014/main" id="{5D7D0148-02A7-C44D-96B6-040B6425FA10}"/>
              </a:ext>
            </a:extLst>
          </p:cNvPr>
          <p:cNvSpPr>
            <a:spLocks noGrp="1"/>
          </p:cNvSpPr>
          <p:nvPr>
            <p:ph type="title" idx="18"/>
          </p:nvPr>
        </p:nvSpPr>
        <p:spPr/>
        <p:txBody>
          <a:bodyPr/>
          <a:lstStyle/>
          <a:p>
            <a:r>
              <a:rPr lang="en-US" dirty="0"/>
              <a:t>Ovarian </a:t>
            </a:r>
            <a:r>
              <a:rPr lang="en-US" dirty="0" err="1"/>
              <a:t>Steroidogenesis</a:t>
            </a:r>
            <a:endParaRPr lang="en-US" dirty="0"/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00E6984A-7E07-6B4F-AA0A-26DDC12224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8673" y="0"/>
            <a:ext cx="2820628" cy="5143500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6E754344-82A9-D84C-A675-225CE4E3A6D3}"/>
              </a:ext>
            </a:extLst>
          </p:cNvPr>
          <p:cNvSpPr txBox="1"/>
          <p:nvPr/>
        </p:nvSpPr>
        <p:spPr>
          <a:xfrm>
            <a:off x="3372403" y="1657682"/>
            <a:ext cx="1828800" cy="1828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endParaRPr lang="en-US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9B5D9DF-4DA2-494F-B714-9ACA06DC330A}"/>
              </a:ext>
            </a:extLst>
          </p:cNvPr>
          <p:cNvSpPr txBox="1"/>
          <p:nvPr/>
        </p:nvSpPr>
        <p:spPr>
          <a:xfrm>
            <a:off x="3969301" y="4524031"/>
            <a:ext cx="182880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700" b="0" i="0" u="none" strike="noStrike" dirty="0">
                <a:solidFill>
                  <a:schemeClr val="bg1">
                    <a:lumMod val="50000"/>
                  </a:schemeClr>
                </a:solidFill>
                <a:effectLst/>
                <a:latin typeface="Arial" panose="020B0604020202020204" pitchFamily="34" charset="0"/>
              </a:rPr>
              <a:t>McCartney CR, Marshall JC. Polycystic ovary syndrome. New England Journal of Medicine. 2016 Jul 7;375(1):54-64.</a:t>
            </a:r>
            <a:endParaRPr 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9026856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85738679-B64F-6644-A5B7-2F37CAB1D0F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4018" r="11273" b="17522"/>
          <a:stretch/>
        </p:blipFill>
        <p:spPr>
          <a:xfrm>
            <a:off x="3001005" y="410214"/>
            <a:ext cx="5914475" cy="4323073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BBB3A329-B494-834B-AA93-DF4E354676E0}"/>
              </a:ext>
            </a:extLst>
          </p:cNvPr>
          <p:cNvSpPr txBox="1"/>
          <p:nvPr/>
        </p:nvSpPr>
        <p:spPr>
          <a:xfrm>
            <a:off x="0" y="4414162"/>
            <a:ext cx="3184769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Adapted from:</a:t>
            </a:r>
          </a:p>
          <a:p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Chakraborty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S,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Pramanik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J,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Mahata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B. Revisiting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steroidogenesis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and its role in immune regulation with the advanced tools and technologies. Genes &amp; Immunity. 2021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Jul;22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(3):125-40.</a:t>
            </a:r>
          </a:p>
          <a:p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Miller WL,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Auchus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RJ. The molecular biology, biochemistry, and physiology of human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steroidogenesis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and its disorders. Endocrine reviews. 2011 Feb 1;32(1):81-151.</a:t>
            </a: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873053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A1403932-5EDC-9E4A-995B-5D1AF9B463C3}"/>
              </a:ext>
            </a:extLst>
          </p:cNvPr>
          <p:cNvGrpSpPr/>
          <p:nvPr/>
        </p:nvGrpSpPr>
        <p:grpSpPr>
          <a:xfrm>
            <a:off x="167859" y="410213"/>
            <a:ext cx="3418440" cy="2284902"/>
            <a:chOff x="2060505" y="155272"/>
            <a:chExt cx="4945685" cy="3305720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22D6FE0C-0B36-A946-B5CD-8D12D297A03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7144" r="21127" b="28205"/>
            <a:stretch/>
          </p:blipFill>
          <p:spPr>
            <a:xfrm>
              <a:off x="2278244" y="155272"/>
              <a:ext cx="3839084" cy="3305720"/>
            </a:xfrm>
            <a:prstGeom prst="rect">
              <a:avLst/>
            </a:prstGeom>
          </p:spPr>
        </p:pic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1FEFDFC-6AA5-E540-B836-EFDC1D85E377}"/>
                </a:ext>
              </a:extLst>
            </p:cNvPr>
            <p:cNvSpPr/>
            <p:nvPr/>
          </p:nvSpPr>
          <p:spPr>
            <a:xfrm>
              <a:off x="5479225" y="1808132"/>
              <a:ext cx="1056913" cy="36839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3E4A0E66-162D-814B-A233-AF673ED3A2D4}"/>
                </a:ext>
              </a:extLst>
            </p:cNvPr>
            <p:cNvSpPr/>
            <p:nvPr/>
          </p:nvSpPr>
          <p:spPr>
            <a:xfrm>
              <a:off x="2060505" y="596125"/>
              <a:ext cx="1991533" cy="12753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D77C1DAA-E489-204D-A0CD-97634A38C487}"/>
                </a:ext>
              </a:extLst>
            </p:cNvPr>
            <p:cNvSpPr/>
            <p:nvPr/>
          </p:nvSpPr>
          <p:spPr>
            <a:xfrm>
              <a:off x="5060415" y="2782772"/>
              <a:ext cx="1945775" cy="67822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85738679-B64F-6644-A5B7-2F37CAB1D0F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4018" r="11273" b="17522"/>
          <a:stretch/>
        </p:blipFill>
        <p:spPr>
          <a:xfrm>
            <a:off x="3001005" y="410214"/>
            <a:ext cx="5914475" cy="4323073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AC937CC3-A34F-3F46-BD57-98047AAB47F7}"/>
              </a:ext>
            </a:extLst>
          </p:cNvPr>
          <p:cNvSpPr txBox="1"/>
          <p:nvPr/>
        </p:nvSpPr>
        <p:spPr>
          <a:xfrm>
            <a:off x="0" y="4414605"/>
            <a:ext cx="3184769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Adapted from:</a:t>
            </a:r>
          </a:p>
          <a:p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Chakraborty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S,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Pramanik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J,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Mahata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B. Revisiting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steroidogenesis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and its role in immune regulation with the advanced tools and technologies. Genes &amp; Immunity. 2021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Jul;22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(3):125-40.</a:t>
            </a:r>
          </a:p>
          <a:p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Miller WL,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Auchus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RJ. The molecular biology, biochemistry, and physiology of human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steroidogenesis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and its disorders. Endocrine reviews. 2011 Feb 1;32(1):81-151.</a:t>
            </a: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6896905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Group 40">
            <a:extLst>
              <a:ext uri="{FF2B5EF4-FFF2-40B4-BE49-F238E27FC236}">
                <a16:creationId xmlns:a16="http://schemas.microsoft.com/office/drawing/2014/main" id="{F979921C-BF9C-4642-AC83-7373B3F653FE}"/>
              </a:ext>
            </a:extLst>
          </p:cNvPr>
          <p:cNvGrpSpPr/>
          <p:nvPr/>
        </p:nvGrpSpPr>
        <p:grpSpPr>
          <a:xfrm>
            <a:off x="167858" y="410213"/>
            <a:ext cx="3418439" cy="2284902"/>
            <a:chOff x="2060505" y="155272"/>
            <a:chExt cx="4945685" cy="3305720"/>
          </a:xfrm>
        </p:grpSpPr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id="{051DD6F2-0D8A-4F4A-BCB4-76BB71A6178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7144" r="21127" b="28205"/>
            <a:stretch/>
          </p:blipFill>
          <p:spPr>
            <a:xfrm>
              <a:off x="2278244" y="155272"/>
              <a:ext cx="3839084" cy="3305720"/>
            </a:xfrm>
            <a:prstGeom prst="rect">
              <a:avLst/>
            </a:prstGeom>
          </p:spPr>
        </p:pic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D7DCD4C4-FD0E-B54C-A6C1-F5B6FA154937}"/>
                </a:ext>
              </a:extLst>
            </p:cNvPr>
            <p:cNvSpPr/>
            <p:nvPr/>
          </p:nvSpPr>
          <p:spPr>
            <a:xfrm>
              <a:off x="5479225" y="1808132"/>
              <a:ext cx="1056913" cy="36839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F8303800-D91D-E842-B3F2-0B43FCA386D4}"/>
                </a:ext>
              </a:extLst>
            </p:cNvPr>
            <p:cNvSpPr/>
            <p:nvPr/>
          </p:nvSpPr>
          <p:spPr>
            <a:xfrm>
              <a:off x="2060505" y="596125"/>
              <a:ext cx="1991533" cy="12753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CA23C37F-4629-C04E-83B8-0940BA90D612}"/>
                </a:ext>
              </a:extLst>
            </p:cNvPr>
            <p:cNvSpPr/>
            <p:nvPr/>
          </p:nvSpPr>
          <p:spPr>
            <a:xfrm>
              <a:off x="5060415" y="2782772"/>
              <a:ext cx="1945775" cy="67822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3" name="Picture 42">
            <a:extLst>
              <a:ext uri="{FF2B5EF4-FFF2-40B4-BE49-F238E27FC236}">
                <a16:creationId xmlns:a16="http://schemas.microsoft.com/office/drawing/2014/main" id="{555179B1-2349-D644-AA23-349F9ECBDB7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4018" r="11273" b="17522"/>
          <a:stretch/>
        </p:blipFill>
        <p:spPr>
          <a:xfrm>
            <a:off x="3001005" y="410214"/>
            <a:ext cx="5914475" cy="4323073"/>
          </a:xfrm>
          <a:prstGeom prst="rect">
            <a:avLst/>
          </a:prstGeom>
        </p:spPr>
      </p:pic>
      <p:grpSp>
        <p:nvGrpSpPr>
          <p:cNvPr id="44" name="Group 43">
            <a:extLst>
              <a:ext uri="{FF2B5EF4-FFF2-40B4-BE49-F238E27FC236}">
                <a16:creationId xmlns:a16="http://schemas.microsoft.com/office/drawing/2014/main" id="{5C6EE7F8-7E43-4145-BF63-CFF580EC2149}"/>
              </a:ext>
            </a:extLst>
          </p:cNvPr>
          <p:cNvGrpSpPr/>
          <p:nvPr/>
        </p:nvGrpSpPr>
        <p:grpSpPr>
          <a:xfrm>
            <a:off x="2971919" y="575853"/>
            <a:ext cx="5648397" cy="2857149"/>
            <a:chOff x="1789795" y="546769"/>
            <a:chExt cx="5648397" cy="2857149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6BF58018-DB8F-9047-A117-549B9E2AEA8C}"/>
                </a:ext>
              </a:extLst>
            </p:cNvPr>
            <p:cNvSpPr/>
            <p:nvPr/>
          </p:nvSpPr>
          <p:spPr>
            <a:xfrm>
              <a:off x="1789795" y="547529"/>
              <a:ext cx="2694850" cy="2204818"/>
            </a:xfrm>
            <a:prstGeom prst="rect">
              <a:avLst/>
            </a:prstGeom>
            <a:solidFill>
              <a:srgbClr val="FFC000">
                <a:alpha val="50000"/>
              </a:srgbClr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0CBD53CA-CD47-6141-B07E-9BC29F364126}"/>
                </a:ext>
              </a:extLst>
            </p:cNvPr>
            <p:cNvSpPr/>
            <p:nvPr/>
          </p:nvSpPr>
          <p:spPr>
            <a:xfrm>
              <a:off x="3301894" y="2752347"/>
              <a:ext cx="1182751" cy="651571"/>
            </a:xfrm>
            <a:prstGeom prst="rect">
              <a:avLst/>
            </a:prstGeom>
            <a:solidFill>
              <a:srgbClr val="FFC000">
                <a:alpha val="50000"/>
              </a:srgbClr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30A0EBCC-5B2C-AF47-91DE-7FB12E46A7E5}"/>
                </a:ext>
              </a:extLst>
            </p:cNvPr>
            <p:cNvSpPr/>
            <p:nvPr/>
          </p:nvSpPr>
          <p:spPr>
            <a:xfrm>
              <a:off x="4484645" y="546769"/>
              <a:ext cx="2953547" cy="1732525"/>
            </a:xfrm>
            <a:prstGeom prst="rect">
              <a:avLst/>
            </a:prstGeom>
            <a:solidFill>
              <a:srgbClr val="FFC000">
                <a:alpha val="50000"/>
              </a:srgbClr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68337ED8-6726-4846-9DC5-EE12534D4520}"/>
                </a:ext>
              </a:extLst>
            </p:cNvPr>
            <p:cNvSpPr/>
            <p:nvPr/>
          </p:nvSpPr>
          <p:spPr>
            <a:xfrm>
              <a:off x="6091223" y="2276386"/>
              <a:ext cx="1346969" cy="574200"/>
            </a:xfrm>
            <a:prstGeom prst="rect">
              <a:avLst/>
            </a:prstGeom>
            <a:solidFill>
              <a:srgbClr val="FFC000">
                <a:alpha val="50000"/>
              </a:srgbClr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30961577-66BA-7648-A2E5-18FFF667305A}"/>
              </a:ext>
            </a:extLst>
          </p:cNvPr>
          <p:cNvSpPr txBox="1"/>
          <p:nvPr/>
        </p:nvSpPr>
        <p:spPr>
          <a:xfrm>
            <a:off x="0" y="4407349"/>
            <a:ext cx="3184769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Adapted from:</a:t>
            </a:r>
          </a:p>
          <a:p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Chakraborty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S,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Pramanik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J,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Mahata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B. Revisiting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steroidogenesis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and its role in immune regulation with the advanced tools and technologies. Genes &amp; Immunity. 2021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Jul;22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(3):125-40.</a:t>
            </a:r>
          </a:p>
          <a:p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Miller WL,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Auchus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RJ. The molecular biology, biochemistry, and physiology of human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steroidogenesis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and its disorders. Endocrine reviews. 2011 Feb 1;32(1):81-151.</a:t>
            </a: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16827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Group 40">
            <a:extLst>
              <a:ext uri="{FF2B5EF4-FFF2-40B4-BE49-F238E27FC236}">
                <a16:creationId xmlns:a16="http://schemas.microsoft.com/office/drawing/2014/main" id="{F979921C-BF9C-4642-AC83-7373B3F653FE}"/>
              </a:ext>
            </a:extLst>
          </p:cNvPr>
          <p:cNvGrpSpPr/>
          <p:nvPr/>
        </p:nvGrpSpPr>
        <p:grpSpPr>
          <a:xfrm>
            <a:off x="167858" y="410213"/>
            <a:ext cx="3418439" cy="2284902"/>
            <a:chOff x="2060505" y="155272"/>
            <a:chExt cx="4945685" cy="3305720"/>
          </a:xfrm>
        </p:grpSpPr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id="{051DD6F2-0D8A-4F4A-BCB4-76BB71A6178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7144" r="21127" b="28205"/>
            <a:stretch/>
          </p:blipFill>
          <p:spPr>
            <a:xfrm>
              <a:off x="2278244" y="155272"/>
              <a:ext cx="3839084" cy="3305720"/>
            </a:xfrm>
            <a:prstGeom prst="rect">
              <a:avLst/>
            </a:prstGeom>
          </p:spPr>
        </p:pic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D7DCD4C4-FD0E-B54C-A6C1-F5B6FA154937}"/>
                </a:ext>
              </a:extLst>
            </p:cNvPr>
            <p:cNvSpPr/>
            <p:nvPr/>
          </p:nvSpPr>
          <p:spPr>
            <a:xfrm>
              <a:off x="5479225" y="1808132"/>
              <a:ext cx="1056913" cy="36839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F8303800-D91D-E842-B3F2-0B43FCA386D4}"/>
                </a:ext>
              </a:extLst>
            </p:cNvPr>
            <p:cNvSpPr/>
            <p:nvPr/>
          </p:nvSpPr>
          <p:spPr>
            <a:xfrm>
              <a:off x="2060505" y="596125"/>
              <a:ext cx="1991533" cy="12753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CA23C37F-4629-C04E-83B8-0940BA90D612}"/>
                </a:ext>
              </a:extLst>
            </p:cNvPr>
            <p:cNvSpPr/>
            <p:nvPr/>
          </p:nvSpPr>
          <p:spPr>
            <a:xfrm>
              <a:off x="5060415" y="2782772"/>
              <a:ext cx="1945775" cy="67822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3" name="Picture 42">
            <a:extLst>
              <a:ext uri="{FF2B5EF4-FFF2-40B4-BE49-F238E27FC236}">
                <a16:creationId xmlns:a16="http://schemas.microsoft.com/office/drawing/2014/main" id="{555179B1-2349-D644-AA23-349F9ECBDB7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4018" r="11273" b="17522"/>
          <a:stretch/>
        </p:blipFill>
        <p:spPr>
          <a:xfrm>
            <a:off x="3001005" y="410214"/>
            <a:ext cx="5914475" cy="4323073"/>
          </a:xfrm>
          <a:prstGeom prst="rect">
            <a:avLst/>
          </a:prstGeom>
        </p:spPr>
      </p:pic>
      <p:grpSp>
        <p:nvGrpSpPr>
          <p:cNvPr id="44" name="Group 43">
            <a:extLst>
              <a:ext uri="{FF2B5EF4-FFF2-40B4-BE49-F238E27FC236}">
                <a16:creationId xmlns:a16="http://schemas.microsoft.com/office/drawing/2014/main" id="{5C6EE7F8-7E43-4145-BF63-CFF580EC2149}"/>
              </a:ext>
            </a:extLst>
          </p:cNvPr>
          <p:cNvGrpSpPr/>
          <p:nvPr/>
        </p:nvGrpSpPr>
        <p:grpSpPr>
          <a:xfrm>
            <a:off x="2971919" y="575853"/>
            <a:ext cx="5648397" cy="2857149"/>
            <a:chOff x="1789795" y="546769"/>
            <a:chExt cx="5648397" cy="2857149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6BF58018-DB8F-9047-A117-549B9E2AEA8C}"/>
                </a:ext>
              </a:extLst>
            </p:cNvPr>
            <p:cNvSpPr/>
            <p:nvPr/>
          </p:nvSpPr>
          <p:spPr>
            <a:xfrm>
              <a:off x="1789795" y="547529"/>
              <a:ext cx="2694850" cy="2204818"/>
            </a:xfrm>
            <a:prstGeom prst="rect">
              <a:avLst/>
            </a:prstGeom>
            <a:solidFill>
              <a:srgbClr val="FFC000">
                <a:alpha val="50000"/>
              </a:srgbClr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0CBD53CA-CD47-6141-B07E-9BC29F364126}"/>
                </a:ext>
              </a:extLst>
            </p:cNvPr>
            <p:cNvSpPr/>
            <p:nvPr/>
          </p:nvSpPr>
          <p:spPr>
            <a:xfrm>
              <a:off x="3301894" y="2752347"/>
              <a:ext cx="1182751" cy="651571"/>
            </a:xfrm>
            <a:prstGeom prst="rect">
              <a:avLst/>
            </a:prstGeom>
            <a:solidFill>
              <a:srgbClr val="FFC000">
                <a:alpha val="50000"/>
              </a:srgbClr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30A0EBCC-5B2C-AF47-91DE-7FB12E46A7E5}"/>
                </a:ext>
              </a:extLst>
            </p:cNvPr>
            <p:cNvSpPr/>
            <p:nvPr/>
          </p:nvSpPr>
          <p:spPr>
            <a:xfrm>
              <a:off x="4484645" y="546769"/>
              <a:ext cx="2953547" cy="1732525"/>
            </a:xfrm>
            <a:prstGeom prst="rect">
              <a:avLst/>
            </a:prstGeom>
            <a:solidFill>
              <a:srgbClr val="FFC000">
                <a:alpha val="50000"/>
              </a:srgbClr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68337ED8-6726-4846-9DC5-EE12534D4520}"/>
                </a:ext>
              </a:extLst>
            </p:cNvPr>
            <p:cNvSpPr/>
            <p:nvPr/>
          </p:nvSpPr>
          <p:spPr>
            <a:xfrm>
              <a:off x="6091223" y="2276386"/>
              <a:ext cx="1346969" cy="574200"/>
            </a:xfrm>
            <a:prstGeom prst="rect">
              <a:avLst/>
            </a:prstGeom>
            <a:solidFill>
              <a:srgbClr val="FFC000">
                <a:alpha val="50000"/>
              </a:srgbClr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E89F299-D3A4-8849-9968-74086D72942E}"/>
              </a:ext>
            </a:extLst>
          </p:cNvPr>
          <p:cNvGrpSpPr/>
          <p:nvPr/>
        </p:nvGrpSpPr>
        <p:grpSpPr>
          <a:xfrm>
            <a:off x="2971920" y="575852"/>
            <a:ext cx="4301427" cy="2857150"/>
            <a:chOff x="1789795" y="546767"/>
            <a:chExt cx="4301427" cy="2857150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B204406B-BE2F-2342-B146-E587B77AB7CE}"/>
                </a:ext>
              </a:extLst>
            </p:cNvPr>
            <p:cNvSpPr/>
            <p:nvPr/>
          </p:nvSpPr>
          <p:spPr>
            <a:xfrm>
              <a:off x="1789795" y="546768"/>
              <a:ext cx="1512099" cy="2857149"/>
            </a:xfrm>
            <a:prstGeom prst="rect">
              <a:avLst/>
            </a:prstGeom>
            <a:solidFill>
              <a:srgbClr val="DFA4D6">
                <a:alpha val="50000"/>
              </a:srgbClr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50BC939A-95B9-2148-9BF0-E26B4C575864}"/>
                </a:ext>
              </a:extLst>
            </p:cNvPr>
            <p:cNvSpPr/>
            <p:nvPr/>
          </p:nvSpPr>
          <p:spPr>
            <a:xfrm>
              <a:off x="3301895" y="546767"/>
              <a:ext cx="1120112" cy="974403"/>
            </a:xfrm>
            <a:prstGeom prst="rect">
              <a:avLst/>
            </a:prstGeom>
            <a:solidFill>
              <a:srgbClr val="DFA4D6">
                <a:alpha val="50000"/>
              </a:srgbClr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4DA042E1-A029-7440-B796-D730C1336180}"/>
                </a:ext>
              </a:extLst>
            </p:cNvPr>
            <p:cNvSpPr/>
            <p:nvPr/>
          </p:nvSpPr>
          <p:spPr>
            <a:xfrm>
              <a:off x="3301893" y="2276386"/>
              <a:ext cx="2789329" cy="1127531"/>
            </a:xfrm>
            <a:prstGeom prst="rect">
              <a:avLst/>
            </a:prstGeom>
            <a:solidFill>
              <a:srgbClr val="DFA4D6">
                <a:alpha val="50000"/>
              </a:srgbClr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63E156D2-31EB-834F-816E-4BF3D139B1D3}"/>
              </a:ext>
            </a:extLst>
          </p:cNvPr>
          <p:cNvSpPr txBox="1"/>
          <p:nvPr/>
        </p:nvSpPr>
        <p:spPr>
          <a:xfrm>
            <a:off x="0" y="4414605"/>
            <a:ext cx="3184769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Adapted from:</a:t>
            </a:r>
          </a:p>
          <a:p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Chakraborty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S,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Pramanik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J,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Mahata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B. Revisiting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steroidogenesis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and its role in immune regulation with the advanced tools and technologies. Genes &amp; Immunity. 2021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Jul;22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(3):125-40.</a:t>
            </a:r>
          </a:p>
          <a:p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Miller WL,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Auchus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RJ. The molecular biology, biochemistry, and physiology of human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steroidogenesis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and its disorders. Endocrine reviews. 2011 Feb 1;32(1):81-151.</a:t>
            </a: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0" name="Ink 20">
                <a:extLst>
                  <a:ext uri="{FF2B5EF4-FFF2-40B4-BE49-F238E27FC236}">
                    <a16:creationId xmlns:a16="http://schemas.microsoft.com/office/drawing/2014/main" id="{3200990B-3F4C-C346-97BB-CDF766DD50FD}"/>
                  </a:ext>
                </a:extLst>
              </p14:cNvPr>
              <p14:cNvContentPartPr/>
              <p14:nvPr/>
            </p14:nvContentPartPr>
            <p14:xfrm>
              <a:off x="317170" y="2935552"/>
              <a:ext cx="1754640" cy="898920"/>
            </p14:xfrm>
          </p:contentPart>
        </mc:Choice>
        <mc:Fallback xmlns="">
          <p:pic>
            <p:nvPicPr>
              <p:cNvPr id="20" name="Ink 20">
                <a:extLst>
                  <a:ext uri="{FF2B5EF4-FFF2-40B4-BE49-F238E27FC236}">
                    <a16:creationId xmlns:a16="http://schemas.microsoft.com/office/drawing/2014/main" id="{3200990B-3F4C-C346-97BB-CDF766DD50F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02050" y="2920426"/>
                <a:ext cx="1784880" cy="9295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2" name="Ink 35">
                <a:extLst>
                  <a:ext uri="{FF2B5EF4-FFF2-40B4-BE49-F238E27FC236}">
                    <a16:creationId xmlns:a16="http://schemas.microsoft.com/office/drawing/2014/main" id="{7F93E297-E39E-3A4A-B70B-B05C43A4ABBE}"/>
                  </a:ext>
                </a:extLst>
              </p14:cNvPr>
              <p14:cNvContentPartPr/>
              <p14:nvPr/>
            </p14:nvContentPartPr>
            <p14:xfrm>
              <a:off x="1329490" y="3807112"/>
              <a:ext cx="702720" cy="337320"/>
            </p14:xfrm>
          </p:contentPart>
        </mc:Choice>
        <mc:Fallback xmlns="">
          <p:pic>
            <p:nvPicPr>
              <p:cNvPr id="32" name="Ink 35">
                <a:extLst>
                  <a:ext uri="{FF2B5EF4-FFF2-40B4-BE49-F238E27FC236}">
                    <a16:creationId xmlns:a16="http://schemas.microsoft.com/office/drawing/2014/main" id="{7F93E297-E39E-3A4A-B70B-B05C43A4ABB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314010" y="3791992"/>
                <a:ext cx="7333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4" name="Ink 35">
                <a:extLst>
                  <a:ext uri="{FF2B5EF4-FFF2-40B4-BE49-F238E27FC236}">
                    <a16:creationId xmlns:a16="http://schemas.microsoft.com/office/drawing/2014/main" id="{84A44F88-62A2-E04C-9E34-2AB289CB0F32}"/>
                  </a:ext>
                </a:extLst>
              </p14:cNvPr>
              <p14:cNvContentPartPr/>
              <p14:nvPr/>
            </p14:nvContentPartPr>
            <p14:xfrm>
              <a:off x="329770" y="3957592"/>
              <a:ext cx="702000" cy="246240"/>
            </p14:xfrm>
          </p:contentPart>
        </mc:Choice>
        <mc:Fallback xmlns="">
          <p:pic>
            <p:nvPicPr>
              <p:cNvPr id="34" name="Ink 35">
                <a:extLst>
                  <a:ext uri="{FF2B5EF4-FFF2-40B4-BE49-F238E27FC236}">
                    <a16:creationId xmlns:a16="http://schemas.microsoft.com/office/drawing/2014/main" id="{84A44F88-62A2-E04C-9E34-2AB289CB0F3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14290" y="3942135"/>
                <a:ext cx="732600" cy="2764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54" name="Ink 54">
                <a:extLst>
                  <a:ext uri="{FF2B5EF4-FFF2-40B4-BE49-F238E27FC236}">
                    <a16:creationId xmlns:a16="http://schemas.microsoft.com/office/drawing/2014/main" id="{3B9271C3-3ED3-DE49-97B8-20BB1DEF9F20}"/>
                  </a:ext>
                </a:extLst>
              </p14:cNvPr>
              <p14:cNvContentPartPr/>
              <p14:nvPr/>
            </p14:nvContentPartPr>
            <p14:xfrm>
              <a:off x="1591210" y="3713152"/>
              <a:ext cx="1889640" cy="764640"/>
            </p14:xfrm>
          </p:contentPart>
        </mc:Choice>
        <mc:Fallback xmlns="">
          <p:pic>
            <p:nvPicPr>
              <p:cNvPr id="54" name="Ink 54">
                <a:extLst>
                  <a:ext uri="{FF2B5EF4-FFF2-40B4-BE49-F238E27FC236}">
                    <a16:creationId xmlns:a16="http://schemas.microsoft.com/office/drawing/2014/main" id="{3B9271C3-3ED3-DE49-97B8-20BB1DEF9F20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576090" y="3698032"/>
                <a:ext cx="1919880" cy="795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1878334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" name="Google Shape;562;p33"/>
          <p:cNvSpPr txBox="1">
            <a:spLocks noGrp="1"/>
          </p:cNvSpPr>
          <p:nvPr>
            <p:ph type="title"/>
          </p:nvPr>
        </p:nvSpPr>
        <p:spPr>
          <a:xfrm>
            <a:off x="755387" y="2571750"/>
            <a:ext cx="3510720" cy="180346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>
                <a:solidFill>
                  <a:schemeClr val="accent1"/>
                </a:solidFill>
              </a:rPr>
              <a:t>Hyperandrogenism</a:t>
            </a:r>
            <a:r>
              <a:rPr lang="en-US" dirty="0">
                <a:solidFill>
                  <a:schemeClr val="accent1"/>
                </a:solidFill>
              </a:rPr>
              <a:t> in Women</a:t>
            </a:r>
            <a:endParaRPr dirty="0">
              <a:solidFill>
                <a:schemeClr val="accent1"/>
              </a:solidFill>
            </a:endParaRPr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88BC6432-07C8-F34F-9D3A-4E37644AB40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70354" y="1465140"/>
            <a:ext cx="4073646" cy="3678360"/>
          </a:xfrm>
          <a:prstGeom prst="rect">
            <a:avLst/>
          </a:prstGeom>
        </p:spPr>
      </p:pic>
      <p:sp>
        <p:nvSpPr>
          <p:cNvPr id="24" name="Rectangle 23">
            <a:extLst>
              <a:ext uri="{FF2B5EF4-FFF2-40B4-BE49-F238E27FC236}">
                <a16:creationId xmlns:a16="http://schemas.microsoft.com/office/drawing/2014/main" id="{3EF03D83-4D00-2E41-A900-211CEA5507BD}"/>
              </a:ext>
            </a:extLst>
          </p:cNvPr>
          <p:cNvSpPr/>
          <p:nvPr/>
        </p:nvSpPr>
        <p:spPr>
          <a:xfrm>
            <a:off x="5070355" y="-1"/>
            <a:ext cx="4073646" cy="514350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2C1DE12-9899-EE4B-91A3-CD7EBA4E363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5249706" y="2394611"/>
            <a:ext cx="2387486" cy="242225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BF917C3C-13AC-A24A-88C5-B6DFE509BA4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1067297" y="2387482"/>
            <a:ext cx="2471023" cy="2384422"/>
          </a:xfrm>
          <a:prstGeom prst="rect">
            <a:avLst/>
          </a:prstGeom>
        </p:spPr>
      </p:pic>
      <p:sp>
        <p:nvSpPr>
          <p:cNvPr id="643" name="Google Shape;643;p34"/>
          <p:cNvSpPr txBox="1">
            <a:spLocks noGrp="1"/>
          </p:cNvSpPr>
          <p:nvPr>
            <p:ph type="title"/>
          </p:nvPr>
        </p:nvSpPr>
        <p:spPr>
          <a:xfrm>
            <a:off x="720000" y="491280"/>
            <a:ext cx="7708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Causes of </a:t>
            </a:r>
            <a:r>
              <a:rPr lang="en-US" dirty="0" err="1"/>
              <a:t>Hyperandrogenism</a:t>
            </a:r>
            <a:endParaRPr dirty="0"/>
          </a:p>
        </p:txBody>
      </p:sp>
      <p:sp>
        <p:nvSpPr>
          <p:cNvPr id="568" name="Google Shape;568;p34"/>
          <p:cNvSpPr txBox="1">
            <a:spLocks noGrp="1"/>
          </p:cNvSpPr>
          <p:nvPr>
            <p:ph type="body" idx="4294967295"/>
          </p:nvPr>
        </p:nvSpPr>
        <p:spPr>
          <a:xfrm>
            <a:off x="1309352" y="1271507"/>
            <a:ext cx="2528700" cy="37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b="1" dirty="0"/>
              <a:t>PRE-MENOPAUSAL</a:t>
            </a:r>
            <a:endParaRPr b="1" dirty="0"/>
          </a:p>
        </p:txBody>
      </p:sp>
      <p:sp>
        <p:nvSpPr>
          <p:cNvPr id="570" name="Google Shape;570;p34"/>
          <p:cNvSpPr txBox="1">
            <a:spLocks noGrp="1"/>
          </p:cNvSpPr>
          <p:nvPr>
            <p:ph type="body" idx="4294967295"/>
          </p:nvPr>
        </p:nvSpPr>
        <p:spPr>
          <a:xfrm>
            <a:off x="5160953" y="1271507"/>
            <a:ext cx="2626500" cy="37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b="1" dirty="0"/>
              <a:t>POSTMENOPAUSAL</a:t>
            </a:r>
            <a:endParaRPr b="1" dirty="0"/>
          </a:p>
        </p:txBody>
      </p:sp>
      <p:sp>
        <p:nvSpPr>
          <p:cNvPr id="639" name="Google Shape;639;p34"/>
          <p:cNvSpPr txBox="1"/>
          <p:nvPr/>
        </p:nvSpPr>
        <p:spPr>
          <a:xfrm>
            <a:off x="257534" y="2651270"/>
            <a:ext cx="1409064" cy="35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300" b="1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PCOS &gt;70%</a:t>
            </a:r>
            <a:endParaRPr sz="1300" b="1"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1" name="Connector: Elbow 10">
            <a:extLst>
              <a:ext uri="{FF2B5EF4-FFF2-40B4-BE49-F238E27FC236}">
                <a16:creationId xmlns:a16="http://schemas.microsoft.com/office/drawing/2014/main" id="{DDE74A6C-0C8B-9E41-B7CD-5B8BD3B6704D}"/>
              </a:ext>
            </a:extLst>
          </p:cNvPr>
          <p:cNvCxnSpPr>
            <a:cxnSpLocks/>
          </p:cNvCxnSpPr>
          <p:nvPr/>
        </p:nvCxnSpPr>
        <p:spPr>
          <a:xfrm>
            <a:off x="339972" y="2948747"/>
            <a:ext cx="895511" cy="615191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Google Shape;639;p34">
            <a:extLst>
              <a:ext uri="{FF2B5EF4-FFF2-40B4-BE49-F238E27FC236}">
                <a16:creationId xmlns:a16="http://schemas.microsoft.com/office/drawing/2014/main" id="{EBDE16DF-E71C-894A-A4AA-F590AAF013DB}"/>
              </a:ext>
            </a:extLst>
          </p:cNvPr>
          <p:cNvSpPr txBox="1"/>
          <p:nvPr/>
        </p:nvSpPr>
        <p:spPr>
          <a:xfrm>
            <a:off x="3504894" y="3563938"/>
            <a:ext cx="1368480" cy="4119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300" b="1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Idiopathic 13%</a:t>
            </a:r>
            <a:endParaRPr sz="1300" b="1"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1" name="Google Shape;639;p34">
            <a:extLst>
              <a:ext uri="{FF2B5EF4-FFF2-40B4-BE49-F238E27FC236}">
                <a16:creationId xmlns:a16="http://schemas.microsoft.com/office/drawing/2014/main" id="{6D752710-D40A-E449-9C44-5EA98515038B}"/>
              </a:ext>
            </a:extLst>
          </p:cNvPr>
          <p:cNvSpPr txBox="1"/>
          <p:nvPr/>
        </p:nvSpPr>
        <p:spPr>
          <a:xfrm>
            <a:off x="2540614" y="1903664"/>
            <a:ext cx="1857187" cy="4119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300" b="1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Androgen-secreting </a:t>
            </a:r>
            <a:r>
              <a:rPr lang="en-US" sz="1300" b="1" dirty="0" err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tumours</a:t>
            </a:r>
            <a:r>
              <a:rPr lang="en-US" sz="1300" b="1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 1.1%</a:t>
            </a:r>
            <a:endParaRPr sz="1300" b="1"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0" name="Google Shape;639;p34">
            <a:extLst>
              <a:ext uri="{FF2B5EF4-FFF2-40B4-BE49-F238E27FC236}">
                <a16:creationId xmlns:a16="http://schemas.microsoft.com/office/drawing/2014/main" id="{7D6F9F83-8CF7-0F40-8AE3-ED5DA8982922}"/>
              </a:ext>
            </a:extLst>
          </p:cNvPr>
          <p:cNvSpPr txBox="1"/>
          <p:nvPr/>
        </p:nvSpPr>
        <p:spPr>
          <a:xfrm>
            <a:off x="3762935" y="2744295"/>
            <a:ext cx="1337310" cy="4119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300" b="1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N-CAH 5%</a:t>
            </a:r>
            <a:endParaRPr sz="1300" b="1"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2" name="Google Shape;639;p34">
            <a:extLst>
              <a:ext uri="{FF2B5EF4-FFF2-40B4-BE49-F238E27FC236}">
                <a16:creationId xmlns:a16="http://schemas.microsoft.com/office/drawing/2014/main" id="{EAF1B428-235F-CB45-89F0-289E7FC4E38C}"/>
              </a:ext>
            </a:extLst>
          </p:cNvPr>
          <p:cNvSpPr txBox="1"/>
          <p:nvPr/>
        </p:nvSpPr>
        <p:spPr>
          <a:xfrm>
            <a:off x="975562" y="1911878"/>
            <a:ext cx="1316373" cy="35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300" b="1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Cushing’s Disease 0.5%</a:t>
            </a:r>
            <a:endParaRPr sz="1300" b="1"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3" name="Google Shape;639;p34">
            <a:extLst>
              <a:ext uri="{FF2B5EF4-FFF2-40B4-BE49-F238E27FC236}">
                <a16:creationId xmlns:a16="http://schemas.microsoft.com/office/drawing/2014/main" id="{2CF3E4E9-DD81-E543-B49D-D6993ED43BD8}"/>
              </a:ext>
            </a:extLst>
          </p:cNvPr>
          <p:cNvSpPr txBox="1"/>
          <p:nvPr/>
        </p:nvSpPr>
        <p:spPr>
          <a:xfrm>
            <a:off x="4668919" y="2091682"/>
            <a:ext cx="1409064" cy="35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300" b="1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PCOS &lt;30%</a:t>
            </a:r>
            <a:endParaRPr sz="1300" b="1"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2" name="Google Shape;639;p34">
            <a:extLst>
              <a:ext uri="{FF2B5EF4-FFF2-40B4-BE49-F238E27FC236}">
                <a16:creationId xmlns:a16="http://schemas.microsoft.com/office/drawing/2014/main" id="{C90F641E-BD7A-024E-84CE-486158CF8EE3}"/>
              </a:ext>
            </a:extLst>
          </p:cNvPr>
          <p:cNvSpPr txBox="1"/>
          <p:nvPr/>
        </p:nvSpPr>
        <p:spPr>
          <a:xfrm>
            <a:off x="4731176" y="4398394"/>
            <a:ext cx="1082179" cy="6600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300" b="1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Idiopathic/Other 36%</a:t>
            </a:r>
            <a:endParaRPr sz="1300" b="1"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3" name="Google Shape;639;p34">
            <a:extLst>
              <a:ext uri="{FF2B5EF4-FFF2-40B4-BE49-F238E27FC236}">
                <a16:creationId xmlns:a16="http://schemas.microsoft.com/office/drawing/2014/main" id="{51624644-F815-3A4B-B22D-063B2B8DFD6A}"/>
              </a:ext>
            </a:extLst>
          </p:cNvPr>
          <p:cNvSpPr txBox="1"/>
          <p:nvPr/>
        </p:nvSpPr>
        <p:spPr>
          <a:xfrm>
            <a:off x="7531110" y="3165713"/>
            <a:ext cx="1857187" cy="4119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300" b="1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Androgen-secreting </a:t>
            </a:r>
            <a:r>
              <a:rPr lang="en-US" sz="1300" b="1" dirty="0" err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tumours</a:t>
            </a:r>
            <a:r>
              <a:rPr lang="en-US" sz="1300" b="1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 21%</a:t>
            </a:r>
            <a:endParaRPr sz="1300" b="1"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" name="Google Shape;639;p34">
            <a:extLst>
              <a:ext uri="{FF2B5EF4-FFF2-40B4-BE49-F238E27FC236}">
                <a16:creationId xmlns:a16="http://schemas.microsoft.com/office/drawing/2014/main" id="{7E0A230C-EA11-C946-B284-6E5C3538B79C}"/>
              </a:ext>
            </a:extLst>
          </p:cNvPr>
          <p:cNvSpPr txBox="1"/>
          <p:nvPr/>
        </p:nvSpPr>
        <p:spPr>
          <a:xfrm>
            <a:off x="7431064" y="2238028"/>
            <a:ext cx="1600139" cy="3450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300" b="1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Ovarian </a:t>
            </a:r>
            <a:r>
              <a:rPr lang="en-US" sz="1300" b="1" dirty="0" err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Hyperthecosis</a:t>
            </a:r>
            <a:r>
              <a:rPr lang="en-US" sz="1300" b="1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 9%</a:t>
            </a:r>
            <a:endParaRPr sz="1300" b="1"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5" name="Google Shape;639;p34">
            <a:extLst>
              <a:ext uri="{FF2B5EF4-FFF2-40B4-BE49-F238E27FC236}">
                <a16:creationId xmlns:a16="http://schemas.microsoft.com/office/drawing/2014/main" id="{DFA00C54-3CAC-D342-9ACF-6F7085A9811B}"/>
              </a:ext>
            </a:extLst>
          </p:cNvPr>
          <p:cNvSpPr txBox="1"/>
          <p:nvPr/>
        </p:nvSpPr>
        <p:spPr>
          <a:xfrm>
            <a:off x="6508030" y="1793879"/>
            <a:ext cx="1409064" cy="4272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300" b="1" dirty="0" err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Cushings</a:t>
            </a:r>
            <a:r>
              <a:rPr lang="en-US" sz="1300" b="1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 Disease 4%</a:t>
            </a:r>
            <a:endParaRPr sz="1300" b="1"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41" name="Connector: Elbow 40">
            <a:extLst>
              <a:ext uri="{FF2B5EF4-FFF2-40B4-BE49-F238E27FC236}">
                <a16:creationId xmlns:a16="http://schemas.microsoft.com/office/drawing/2014/main" id="{DCFAEB6D-779D-514C-88C1-0B733F30C095}"/>
              </a:ext>
            </a:extLst>
          </p:cNvPr>
          <p:cNvCxnSpPr>
            <a:cxnSpLocks/>
          </p:cNvCxnSpPr>
          <p:nvPr/>
        </p:nvCxnSpPr>
        <p:spPr>
          <a:xfrm>
            <a:off x="3188902" y="2916391"/>
            <a:ext cx="1542274" cy="943360"/>
          </a:xfrm>
          <a:prstGeom prst="bentConnector3">
            <a:avLst>
              <a:gd name="adj1" fmla="val 21772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Connector: Elbow 60">
            <a:extLst>
              <a:ext uri="{FF2B5EF4-FFF2-40B4-BE49-F238E27FC236}">
                <a16:creationId xmlns:a16="http://schemas.microsoft.com/office/drawing/2014/main" id="{CE4E1A70-0658-514C-9C29-0EF2E0534341}"/>
              </a:ext>
            </a:extLst>
          </p:cNvPr>
          <p:cNvCxnSpPr>
            <a:cxnSpLocks/>
          </p:cNvCxnSpPr>
          <p:nvPr/>
        </p:nvCxnSpPr>
        <p:spPr>
          <a:xfrm>
            <a:off x="2724245" y="2576122"/>
            <a:ext cx="1943005" cy="449173"/>
          </a:xfrm>
          <a:prstGeom prst="bentConnector3">
            <a:avLst>
              <a:gd name="adj1" fmla="val 54248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" name="Straight Arrow Connector 530">
            <a:extLst>
              <a:ext uri="{FF2B5EF4-FFF2-40B4-BE49-F238E27FC236}">
                <a16:creationId xmlns:a16="http://schemas.microsoft.com/office/drawing/2014/main" id="{BB8A4C3F-ABC2-EE45-A911-1AB12D3C4E91}"/>
              </a:ext>
            </a:extLst>
          </p:cNvPr>
          <p:cNvCxnSpPr>
            <a:cxnSpLocks/>
          </p:cNvCxnSpPr>
          <p:nvPr/>
        </p:nvCxnSpPr>
        <p:spPr>
          <a:xfrm>
            <a:off x="1067297" y="2407882"/>
            <a:ext cx="3242643" cy="0"/>
          </a:xfrm>
          <a:prstGeom prst="straightConnector1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5" name="Straight Arrow Connector 534">
            <a:extLst>
              <a:ext uri="{FF2B5EF4-FFF2-40B4-BE49-F238E27FC236}">
                <a16:creationId xmlns:a16="http://schemas.microsoft.com/office/drawing/2014/main" id="{6292DC2B-E349-9E46-ADCB-644330661AB0}"/>
              </a:ext>
            </a:extLst>
          </p:cNvPr>
          <p:cNvCxnSpPr>
            <a:cxnSpLocks/>
          </p:cNvCxnSpPr>
          <p:nvPr/>
        </p:nvCxnSpPr>
        <p:spPr>
          <a:xfrm>
            <a:off x="2343927" y="2404707"/>
            <a:ext cx="0" cy="90079"/>
          </a:xfrm>
          <a:prstGeom prst="straightConnector1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8" name="Connector: Elbow 547">
            <a:extLst>
              <a:ext uri="{FF2B5EF4-FFF2-40B4-BE49-F238E27FC236}">
                <a16:creationId xmlns:a16="http://schemas.microsoft.com/office/drawing/2014/main" id="{9311E65D-FEBB-714C-8674-2A6F0007218D}"/>
              </a:ext>
            </a:extLst>
          </p:cNvPr>
          <p:cNvCxnSpPr>
            <a:cxnSpLocks/>
          </p:cNvCxnSpPr>
          <p:nvPr/>
        </p:nvCxnSpPr>
        <p:spPr>
          <a:xfrm>
            <a:off x="4746948" y="2417178"/>
            <a:ext cx="842245" cy="498850"/>
          </a:xfrm>
          <a:prstGeom prst="bentConnector3">
            <a:avLst>
              <a:gd name="adj1" fmla="val 78713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66">
            <a:extLst>
              <a:ext uri="{FF2B5EF4-FFF2-40B4-BE49-F238E27FC236}">
                <a16:creationId xmlns:a16="http://schemas.microsoft.com/office/drawing/2014/main" id="{7578269D-B011-0742-964F-B8399D9DE4D2}"/>
              </a:ext>
            </a:extLst>
          </p:cNvPr>
          <p:cNvCxnSpPr>
            <a:cxnSpLocks/>
          </p:cNvCxnSpPr>
          <p:nvPr/>
        </p:nvCxnSpPr>
        <p:spPr>
          <a:xfrm>
            <a:off x="4820047" y="4911041"/>
            <a:ext cx="1529953" cy="0"/>
          </a:xfrm>
          <a:prstGeom prst="straightConnector1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Arrow Connector 70">
            <a:extLst>
              <a:ext uri="{FF2B5EF4-FFF2-40B4-BE49-F238E27FC236}">
                <a16:creationId xmlns:a16="http://schemas.microsoft.com/office/drawing/2014/main" id="{53661DCC-71BE-2845-BFF0-29BF69024F9E}"/>
              </a:ext>
            </a:extLst>
          </p:cNvPr>
          <p:cNvCxnSpPr>
            <a:cxnSpLocks/>
          </p:cNvCxnSpPr>
          <p:nvPr/>
        </p:nvCxnSpPr>
        <p:spPr>
          <a:xfrm flipV="1">
            <a:off x="6350000" y="4698627"/>
            <a:ext cx="351" cy="212414"/>
          </a:xfrm>
          <a:prstGeom prst="straightConnector1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Arrow Connector 80">
            <a:extLst>
              <a:ext uri="{FF2B5EF4-FFF2-40B4-BE49-F238E27FC236}">
                <a16:creationId xmlns:a16="http://schemas.microsoft.com/office/drawing/2014/main" id="{A8F2A502-4560-0044-92D7-5F6211B47396}"/>
              </a:ext>
            </a:extLst>
          </p:cNvPr>
          <p:cNvCxnSpPr>
            <a:cxnSpLocks/>
          </p:cNvCxnSpPr>
          <p:nvPr/>
        </p:nvCxnSpPr>
        <p:spPr>
          <a:xfrm>
            <a:off x="7519832" y="3681781"/>
            <a:ext cx="1238205" cy="0"/>
          </a:xfrm>
          <a:prstGeom prst="straightConnector1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Arrow Connector 83">
            <a:extLst>
              <a:ext uri="{FF2B5EF4-FFF2-40B4-BE49-F238E27FC236}">
                <a16:creationId xmlns:a16="http://schemas.microsoft.com/office/drawing/2014/main" id="{018A5656-5EFB-6142-ABBC-71272A86422B}"/>
              </a:ext>
            </a:extLst>
          </p:cNvPr>
          <p:cNvCxnSpPr>
            <a:cxnSpLocks/>
          </p:cNvCxnSpPr>
          <p:nvPr/>
        </p:nvCxnSpPr>
        <p:spPr>
          <a:xfrm>
            <a:off x="7105687" y="2744295"/>
            <a:ext cx="1720025" cy="0"/>
          </a:xfrm>
          <a:prstGeom prst="straightConnector1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Connector: Elbow 86">
            <a:extLst>
              <a:ext uri="{FF2B5EF4-FFF2-40B4-BE49-F238E27FC236}">
                <a16:creationId xmlns:a16="http://schemas.microsoft.com/office/drawing/2014/main" id="{7FA76E25-7760-A14B-B363-32D8E0BFE968}"/>
              </a:ext>
            </a:extLst>
          </p:cNvPr>
          <p:cNvCxnSpPr>
            <a:cxnSpLocks/>
          </p:cNvCxnSpPr>
          <p:nvPr/>
        </p:nvCxnSpPr>
        <p:spPr>
          <a:xfrm rot="10800000" flipV="1">
            <a:off x="6688802" y="2307734"/>
            <a:ext cx="742264" cy="230877"/>
          </a:xfrm>
          <a:prstGeom prst="bentConnector3">
            <a:avLst>
              <a:gd name="adj1" fmla="val 67475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8" name="Ink 28">
                <a:extLst>
                  <a:ext uri="{FF2B5EF4-FFF2-40B4-BE49-F238E27FC236}">
                    <a16:creationId xmlns:a16="http://schemas.microsoft.com/office/drawing/2014/main" id="{F44346AB-21BF-BD4A-B903-D34CA9FC63E2}"/>
                  </a:ext>
                </a:extLst>
              </p14:cNvPr>
              <p14:cNvContentPartPr/>
              <p14:nvPr/>
            </p14:nvContentPartPr>
            <p14:xfrm>
              <a:off x="7422691" y="3025495"/>
              <a:ext cx="1910880" cy="1855800"/>
            </p14:xfrm>
          </p:contentPart>
        </mc:Choice>
        <mc:Fallback xmlns="">
          <p:pic>
            <p:nvPicPr>
              <p:cNvPr id="28" name="Ink 28">
                <a:extLst>
                  <a:ext uri="{FF2B5EF4-FFF2-40B4-BE49-F238E27FC236}">
                    <a16:creationId xmlns:a16="http://schemas.microsoft.com/office/drawing/2014/main" id="{F44346AB-21BF-BD4A-B903-D34CA9FC63E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407571" y="3010378"/>
                <a:ext cx="1941480" cy="1886394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EF2FDBC-7007-C843-91F2-5B1C5EC03B0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940922" y="1469017"/>
            <a:ext cx="5343387" cy="2640000"/>
          </a:xfrm>
        </p:spPr>
        <p:txBody>
          <a:bodyPr/>
          <a:lstStyle/>
          <a:p>
            <a:r>
              <a:rPr lang="en-US" dirty="0"/>
              <a:t>Severe </a:t>
            </a:r>
            <a:r>
              <a:rPr lang="en-US" dirty="0" err="1"/>
              <a:t>hyperandrogenism</a:t>
            </a:r>
            <a:r>
              <a:rPr lang="en-US" dirty="0"/>
              <a:t> (serum T &gt;7 </a:t>
            </a:r>
            <a:r>
              <a:rPr lang="en-US" dirty="0" err="1"/>
              <a:t>nmol</a:t>
            </a:r>
            <a:r>
              <a:rPr lang="en-US" dirty="0"/>
              <a:t>/L) </a:t>
            </a:r>
          </a:p>
          <a:p>
            <a:pPr lvl="1"/>
            <a:r>
              <a:rPr lang="en-US" dirty="0"/>
              <a:t>most frequently diagnosed after menopause</a:t>
            </a:r>
          </a:p>
          <a:p>
            <a:pPr lvl="1"/>
            <a:r>
              <a:rPr lang="en-US" dirty="0"/>
              <a:t>?adrenal or ovarian </a:t>
            </a:r>
            <a:r>
              <a:rPr lang="en-US" dirty="0" err="1"/>
              <a:t>tumour</a:t>
            </a:r>
            <a:r>
              <a:rPr lang="en-US" dirty="0"/>
              <a:t> with high risk of malignancy</a:t>
            </a:r>
          </a:p>
          <a:p>
            <a:pPr lvl="1"/>
            <a:r>
              <a:rPr lang="en-US" dirty="0"/>
              <a:t>Ovarian </a:t>
            </a:r>
            <a:r>
              <a:rPr lang="en-US" dirty="0" err="1"/>
              <a:t>hyperthecosis</a:t>
            </a:r>
            <a:r>
              <a:rPr lang="en-US" dirty="0"/>
              <a:t> most frequent </a:t>
            </a:r>
            <a:r>
              <a:rPr lang="en-US" dirty="0" err="1"/>
              <a:t>non-tumour</a:t>
            </a:r>
            <a:r>
              <a:rPr lang="en-US" dirty="0"/>
              <a:t> cause</a:t>
            </a:r>
          </a:p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F6A2E40-9173-704F-B09C-CEB8B58A97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Hyperandrogenism</a:t>
            </a:r>
            <a:r>
              <a:rPr lang="en-US" dirty="0"/>
              <a:t> </a:t>
            </a:r>
            <a:r>
              <a:rPr lang="en-US"/>
              <a:t>after menopause</a:t>
            </a:r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" name="Ink 7">
                <a:extLst>
                  <a:ext uri="{FF2B5EF4-FFF2-40B4-BE49-F238E27FC236}">
                    <a16:creationId xmlns:a16="http://schemas.microsoft.com/office/drawing/2014/main" id="{B6075824-CE4D-4F4F-BADD-81B000E9C299}"/>
                  </a:ext>
                </a:extLst>
              </p14:cNvPr>
              <p14:cNvContentPartPr/>
              <p14:nvPr/>
            </p14:nvContentPartPr>
            <p14:xfrm>
              <a:off x="4572000" y="2804670"/>
              <a:ext cx="567000" cy="257400"/>
            </p14:xfrm>
          </p:contentPart>
        </mc:Choice>
        <mc:Fallback xmlns="">
          <p:pic>
            <p:nvPicPr>
              <p:cNvPr id="7" name="Ink 7">
                <a:extLst>
                  <a:ext uri="{FF2B5EF4-FFF2-40B4-BE49-F238E27FC236}">
                    <a16:creationId xmlns:a16="http://schemas.microsoft.com/office/drawing/2014/main" id="{B6075824-CE4D-4F4F-BADD-81B000E9C29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556520" y="2789190"/>
                <a:ext cx="5976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2" name="Ink 36">
                <a:extLst>
                  <a:ext uri="{FF2B5EF4-FFF2-40B4-BE49-F238E27FC236}">
                    <a16:creationId xmlns:a16="http://schemas.microsoft.com/office/drawing/2014/main" id="{E1B93A19-54A3-DE4F-B287-59F2251242EB}"/>
                  </a:ext>
                </a:extLst>
              </p14:cNvPr>
              <p14:cNvContentPartPr/>
              <p14:nvPr/>
            </p14:nvContentPartPr>
            <p14:xfrm>
              <a:off x="7121520" y="3163230"/>
              <a:ext cx="1125360" cy="681840"/>
            </p14:xfrm>
          </p:contentPart>
        </mc:Choice>
        <mc:Fallback xmlns="">
          <p:pic>
            <p:nvPicPr>
              <p:cNvPr id="32" name="Ink 36">
                <a:extLst>
                  <a:ext uri="{FF2B5EF4-FFF2-40B4-BE49-F238E27FC236}">
                    <a16:creationId xmlns:a16="http://schemas.microsoft.com/office/drawing/2014/main" id="{E1B93A19-54A3-DE4F-B287-59F2251242EB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106035" y="3147742"/>
                <a:ext cx="1155970" cy="712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3" name="Ink 36">
                <a:extLst>
                  <a:ext uri="{FF2B5EF4-FFF2-40B4-BE49-F238E27FC236}">
                    <a16:creationId xmlns:a16="http://schemas.microsoft.com/office/drawing/2014/main" id="{BEFAF110-9CA5-4742-AAB7-61AFB5900010}"/>
                  </a:ext>
                </a:extLst>
              </p14:cNvPr>
              <p14:cNvContentPartPr/>
              <p14:nvPr/>
            </p14:nvContentPartPr>
            <p14:xfrm>
              <a:off x="7998840" y="2761110"/>
              <a:ext cx="383760" cy="183960"/>
            </p14:xfrm>
          </p:contentPart>
        </mc:Choice>
        <mc:Fallback xmlns="">
          <p:pic>
            <p:nvPicPr>
              <p:cNvPr id="33" name="Ink 36">
                <a:extLst>
                  <a:ext uri="{FF2B5EF4-FFF2-40B4-BE49-F238E27FC236}">
                    <a16:creationId xmlns:a16="http://schemas.microsoft.com/office/drawing/2014/main" id="{BEFAF110-9CA5-4742-AAB7-61AFB5900010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983345" y="2745630"/>
                <a:ext cx="414389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4" name="Ink 36">
                <a:extLst>
                  <a:ext uri="{FF2B5EF4-FFF2-40B4-BE49-F238E27FC236}">
                    <a16:creationId xmlns:a16="http://schemas.microsoft.com/office/drawing/2014/main" id="{16918A2C-5B9C-8545-B645-911B694DFDEC}"/>
                  </a:ext>
                </a:extLst>
              </p14:cNvPr>
              <p14:cNvContentPartPr/>
              <p14:nvPr/>
            </p14:nvContentPartPr>
            <p14:xfrm>
              <a:off x="7010280" y="2571750"/>
              <a:ext cx="736920" cy="446400"/>
            </p14:xfrm>
          </p:contentPart>
        </mc:Choice>
        <mc:Fallback xmlns="">
          <p:pic>
            <p:nvPicPr>
              <p:cNvPr id="34" name="Ink 36">
                <a:extLst>
                  <a:ext uri="{FF2B5EF4-FFF2-40B4-BE49-F238E27FC236}">
                    <a16:creationId xmlns:a16="http://schemas.microsoft.com/office/drawing/2014/main" id="{16918A2C-5B9C-8545-B645-911B694DFDEC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994808" y="2556270"/>
                <a:ext cx="767505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5" name="Ink 36">
                <a:extLst>
                  <a:ext uri="{FF2B5EF4-FFF2-40B4-BE49-F238E27FC236}">
                    <a16:creationId xmlns:a16="http://schemas.microsoft.com/office/drawing/2014/main" id="{03BA30BE-9FE6-5342-94F1-76796F2ECDC4}"/>
                  </a:ext>
                </a:extLst>
              </p14:cNvPr>
              <p14:cNvContentPartPr/>
              <p14:nvPr/>
            </p14:nvContentPartPr>
            <p14:xfrm>
              <a:off x="6413760" y="2664630"/>
              <a:ext cx="335160" cy="348120"/>
            </p14:xfrm>
          </p:contentPart>
        </mc:Choice>
        <mc:Fallback xmlns="">
          <p:pic>
            <p:nvPicPr>
              <p:cNvPr id="35" name="Ink 36">
                <a:extLst>
                  <a:ext uri="{FF2B5EF4-FFF2-40B4-BE49-F238E27FC236}">
                    <a16:creationId xmlns:a16="http://schemas.microsoft.com/office/drawing/2014/main" id="{03BA30BE-9FE6-5342-94F1-76796F2ECDC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398263" y="2649166"/>
                <a:ext cx="365793" cy="378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6" name="Ink 36">
                <a:extLst>
                  <a:ext uri="{FF2B5EF4-FFF2-40B4-BE49-F238E27FC236}">
                    <a16:creationId xmlns:a16="http://schemas.microsoft.com/office/drawing/2014/main" id="{F67DC2C2-45EE-E848-BB92-9F59CA5E4791}"/>
                  </a:ext>
                </a:extLst>
              </p14:cNvPr>
              <p14:cNvContentPartPr/>
              <p14:nvPr/>
            </p14:nvContentPartPr>
            <p14:xfrm>
              <a:off x="5241240" y="2668950"/>
              <a:ext cx="887040" cy="378360"/>
            </p14:xfrm>
          </p:contentPart>
        </mc:Choice>
        <mc:Fallback xmlns="">
          <p:pic>
            <p:nvPicPr>
              <p:cNvPr id="36" name="Ink 36">
                <a:extLst>
                  <a:ext uri="{FF2B5EF4-FFF2-40B4-BE49-F238E27FC236}">
                    <a16:creationId xmlns:a16="http://schemas.microsoft.com/office/drawing/2014/main" id="{F67DC2C2-45EE-E848-BB92-9F59CA5E479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225760" y="2653485"/>
                <a:ext cx="917640" cy="40893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6981114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p30"/>
          <p:cNvSpPr/>
          <p:nvPr/>
        </p:nvSpPr>
        <p:spPr>
          <a:xfrm>
            <a:off x="1030675" y="1343165"/>
            <a:ext cx="1899300" cy="2946300"/>
          </a:xfrm>
          <a:prstGeom prst="rect">
            <a:avLst/>
          </a:prstGeom>
          <a:noFill/>
          <a:ln w="28575" cap="flat" cmpd="sng">
            <a:solidFill>
              <a:srgbClr val="A8BBB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aphicFrame>
        <p:nvGraphicFramePr>
          <p:cNvPr id="412" name="Google Shape;412;p30"/>
          <p:cNvGraphicFramePr/>
          <p:nvPr>
            <p:extLst>
              <p:ext uri="{D42A27DB-BD31-4B8C-83A1-F6EECF244321}">
                <p14:modId xmlns:p14="http://schemas.microsoft.com/office/powerpoint/2010/main" val="2243727033"/>
              </p:ext>
            </p:extLst>
          </p:nvPr>
        </p:nvGraphicFramePr>
        <p:xfrm>
          <a:off x="1030675" y="1898240"/>
          <a:ext cx="1899300" cy="2391200"/>
        </p:xfrm>
        <a:graphic>
          <a:graphicData uri="http://schemas.openxmlformats.org/drawingml/2006/table">
            <a:tbl>
              <a:tblPr>
                <a:noFill/>
                <a:tableStyleId>{47702EBE-CE10-4E44-87D8-9743E64A4918}</a:tableStyleId>
              </a:tblPr>
              <a:tblGrid>
                <a:gridCol w="1899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Age: </a:t>
                      </a:r>
                      <a:r>
                        <a:rPr lang="en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7</a:t>
                      </a:r>
                      <a:r>
                        <a:rPr lang="en-US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0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accen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Gender: </a:t>
                      </a:r>
                      <a:r>
                        <a:rPr lang="en-US" dirty="0">
                          <a:solidFill>
                            <a:schemeClr val="accen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Female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bg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PMHx: </a:t>
                      </a:r>
                      <a:r>
                        <a:rPr lang="en-US" b="0" dirty="0">
                          <a:solidFill>
                            <a:schemeClr val="bg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Hypertension</a:t>
                      </a:r>
                      <a:endParaRPr lang="en-US" b="1" dirty="0">
                        <a:solidFill>
                          <a:schemeClr val="bg1"/>
                        </a:solidFill>
                        <a:latin typeface="Roboto" panose="02000000000000000000" pitchFamily="2" charset="0"/>
                        <a:ea typeface="Roboto" panose="02000000000000000000" pitchFamily="2" charset="0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59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accent1"/>
                          </a:solidFill>
                          <a:latin typeface="Roboto"/>
                          <a:sym typeface="Roboto"/>
                        </a:rPr>
                        <a:t>Fam Hx: </a:t>
                      </a:r>
                      <a:r>
                        <a:rPr lang="en-US" b="0" dirty="0">
                          <a:solidFill>
                            <a:schemeClr val="accent1"/>
                          </a:solidFill>
                          <a:latin typeface="Roboto"/>
                          <a:sym typeface="Roboto"/>
                        </a:rPr>
                        <a:t>Graves’ disease, malignancy</a:t>
                      </a:r>
                      <a:endParaRPr lang="en-US"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413" name="Google Shape;413;p30"/>
          <p:cNvGrpSpPr/>
          <p:nvPr/>
        </p:nvGrpSpPr>
        <p:grpSpPr>
          <a:xfrm>
            <a:off x="3520269" y="1907439"/>
            <a:ext cx="4593037" cy="572676"/>
            <a:chOff x="3462750" y="2438725"/>
            <a:chExt cx="4593038" cy="518400"/>
          </a:xfrm>
        </p:grpSpPr>
        <p:grpSp>
          <p:nvGrpSpPr>
            <p:cNvPr id="414" name="Google Shape;414;p30"/>
            <p:cNvGrpSpPr/>
            <p:nvPr/>
          </p:nvGrpSpPr>
          <p:grpSpPr>
            <a:xfrm>
              <a:off x="6423925" y="2438725"/>
              <a:ext cx="1631863" cy="518250"/>
              <a:chOff x="3005563" y="2438725"/>
              <a:chExt cx="1631863" cy="518250"/>
            </a:xfrm>
          </p:grpSpPr>
          <p:sp>
            <p:nvSpPr>
              <p:cNvPr id="415" name="Google Shape;415;p30"/>
              <p:cNvSpPr/>
              <p:nvPr/>
            </p:nvSpPr>
            <p:spPr>
              <a:xfrm rot="-5400000">
                <a:off x="4053100" y="2372650"/>
                <a:ext cx="517950" cy="650700"/>
              </a:xfrm>
              <a:prstGeom prst="flowChartOffpageConnector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16;p30"/>
              <p:cNvSpPr/>
              <p:nvPr/>
            </p:nvSpPr>
            <p:spPr>
              <a:xfrm>
                <a:off x="3005563" y="2438725"/>
                <a:ext cx="1083000" cy="5181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" name="Google Shape;417;p30"/>
            <p:cNvGrpSpPr/>
            <p:nvPr/>
          </p:nvGrpSpPr>
          <p:grpSpPr>
            <a:xfrm>
              <a:off x="4943350" y="2439025"/>
              <a:ext cx="1631856" cy="518075"/>
              <a:chOff x="3005569" y="2439025"/>
              <a:chExt cx="1631856" cy="518075"/>
            </a:xfrm>
          </p:grpSpPr>
          <p:sp>
            <p:nvSpPr>
              <p:cNvPr id="418" name="Google Shape;418;p30"/>
              <p:cNvSpPr/>
              <p:nvPr/>
            </p:nvSpPr>
            <p:spPr>
              <a:xfrm rot="-5400000">
                <a:off x="4053100" y="2372650"/>
                <a:ext cx="517950" cy="650700"/>
              </a:xfrm>
              <a:prstGeom prst="flowChartOffpageConnector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30"/>
              <p:cNvSpPr/>
              <p:nvPr/>
            </p:nvSpPr>
            <p:spPr>
              <a:xfrm>
                <a:off x="3005569" y="2439300"/>
                <a:ext cx="1083000" cy="5178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420" name="Google Shape;420;p30"/>
            <p:cNvGrpSpPr/>
            <p:nvPr/>
          </p:nvGrpSpPr>
          <p:grpSpPr>
            <a:xfrm>
              <a:off x="3462750" y="2439025"/>
              <a:ext cx="1631875" cy="518100"/>
              <a:chOff x="3005550" y="2439025"/>
              <a:chExt cx="1631875" cy="518100"/>
            </a:xfrm>
          </p:grpSpPr>
          <p:sp>
            <p:nvSpPr>
              <p:cNvPr id="421" name="Google Shape;421;p30"/>
              <p:cNvSpPr/>
              <p:nvPr/>
            </p:nvSpPr>
            <p:spPr>
              <a:xfrm rot="-5400000">
                <a:off x="4053100" y="2372650"/>
                <a:ext cx="517950" cy="650700"/>
              </a:xfrm>
              <a:prstGeom prst="flowChartOffpageConnector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30"/>
              <p:cNvSpPr/>
              <p:nvPr/>
            </p:nvSpPr>
            <p:spPr>
              <a:xfrm>
                <a:off x="3005550" y="2439025"/>
                <a:ext cx="1083000" cy="5181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24" name="Google Shape;424;p30"/>
          <p:cNvSpPr/>
          <p:nvPr/>
        </p:nvSpPr>
        <p:spPr>
          <a:xfrm>
            <a:off x="1584485" y="944465"/>
            <a:ext cx="791700" cy="791700"/>
          </a:xfrm>
          <a:prstGeom prst="ellipse">
            <a:avLst/>
          </a:prstGeom>
          <a:solidFill>
            <a:srgbClr val="FFFFFF"/>
          </a:solidFill>
          <a:ln w="28575" cap="flat" cmpd="sng">
            <a:solidFill>
              <a:srgbClr val="A8BBB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" name="Google Shape;425;p30"/>
          <p:cNvSpPr/>
          <p:nvPr/>
        </p:nvSpPr>
        <p:spPr>
          <a:xfrm>
            <a:off x="1660685" y="1020665"/>
            <a:ext cx="639300" cy="639300"/>
          </a:xfrm>
          <a:prstGeom prst="ellipse">
            <a:avLst/>
          </a:prstGeom>
          <a:solidFill>
            <a:srgbClr val="EB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" name="Google Shape;444;p30"/>
          <p:cNvSpPr txBox="1"/>
          <p:nvPr/>
        </p:nvSpPr>
        <p:spPr>
          <a:xfrm>
            <a:off x="3696000" y="2553303"/>
            <a:ext cx="1345500" cy="106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dirty="0" err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Virilising</a:t>
            </a: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 symptoms, markedly raised testosterone</a:t>
            </a:r>
            <a:endParaRPr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47" name="Google Shape;447;p30"/>
          <p:cNvSpPr txBox="1">
            <a:spLocks noGrp="1"/>
          </p:cNvSpPr>
          <p:nvPr>
            <p:ph type="body" idx="4294967295"/>
          </p:nvPr>
        </p:nvSpPr>
        <p:spPr>
          <a:xfrm>
            <a:off x="3696001" y="1979682"/>
            <a:ext cx="1035900" cy="3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 dirty="0"/>
              <a:t>20</a:t>
            </a:r>
            <a:r>
              <a:rPr lang="en-US" b="1" dirty="0"/>
              <a:t>17</a:t>
            </a:r>
            <a:endParaRPr b="1" dirty="0"/>
          </a:p>
        </p:txBody>
      </p:sp>
      <p:sp>
        <p:nvSpPr>
          <p:cNvPr id="450" name="Google Shape;450;p30"/>
          <p:cNvSpPr txBox="1">
            <a:spLocks noGrp="1"/>
          </p:cNvSpPr>
          <p:nvPr>
            <p:ph type="title" idx="4294967295"/>
          </p:nvPr>
        </p:nvSpPr>
        <p:spPr>
          <a:xfrm>
            <a:off x="719999" y="538896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Case 1</a:t>
            </a:r>
            <a:endParaRPr dirty="0"/>
          </a:p>
        </p:txBody>
      </p:sp>
      <p:grpSp>
        <p:nvGrpSpPr>
          <p:cNvPr id="2" name="Google Shape;16309;p66">
            <a:extLst>
              <a:ext uri="{FF2B5EF4-FFF2-40B4-BE49-F238E27FC236}">
                <a16:creationId xmlns:a16="http://schemas.microsoft.com/office/drawing/2014/main" id="{A1AA7F1D-3CEB-C145-AEE6-0FE53685429C}"/>
              </a:ext>
            </a:extLst>
          </p:cNvPr>
          <p:cNvGrpSpPr/>
          <p:nvPr/>
        </p:nvGrpSpPr>
        <p:grpSpPr>
          <a:xfrm>
            <a:off x="1848666" y="1159118"/>
            <a:ext cx="263317" cy="354754"/>
            <a:chOff x="4896940" y="1502999"/>
            <a:chExt cx="263317" cy="354754"/>
          </a:xfrm>
        </p:grpSpPr>
        <p:sp>
          <p:nvSpPr>
            <p:cNvPr id="41" name="Google Shape;16310;p66">
              <a:extLst>
                <a:ext uri="{FF2B5EF4-FFF2-40B4-BE49-F238E27FC236}">
                  <a16:creationId xmlns:a16="http://schemas.microsoft.com/office/drawing/2014/main" id="{BE028703-C9F4-C445-B4F2-36CAD44A9366}"/>
                </a:ext>
              </a:extLst>
            </p:cNvPr>
            <p:cNvSpPr/>
            <p:nvPr/>
          </p:nvSpPr>
          <p:spPr>
            <a:xfrm>
              <a:off x="4904193" y="1594384"/>
              <a:ext cx="113433" cy="103221"/>
            </a:xfrm>
            <a:custGeom>
              <a:avLst/>
              <a:gdLst/>
              <a:ahLst/>
              <a:cxnLst/>
              <a:rect l="l" t="t" r="r" b="b"/>
              <a:pathLst>
                <a:path w="4332" h="3942" extrusionOk="0">
                  <a:moveTo>
                    <a:pt x="1253" y="1"/>
                  </a:moveTo>
                  <a:cubicBezTo>
                    <a:pt x="1048" y="1"/>
                    <a:pt x="839" y="58"/>
                    <a:pt x="649" y="184"/>
                  </a:cubicBezTo>
                  <a:cubicBezTo>
                    <a:pt x="10" y="623"/>
                    <a:pt x="0" y="1567"/>
                    <a:pt x="649" y="2006"/>
                  </a:cubicBezTo>
                  <a:cubicBezTo>
                    <a:pt x="764" y="2092"/>
                    <a:pt x="830" y="2235"/>
                    <a:pt x="821" y="2378"/>
                  </a:cubicBezTo>
                  <a:cubicBezTo>
                    <a:pt x="821" y="2540"/>
                    <a:pt x="840" y="2693"/>
                    <a:pt x="888" y="2845"/>
                  </a:cubicBezTo>
                  <a:cubicBezTo>
                    <a:pt x="1099" y="3553"/>
                    <a:pt x="1724" y="3941"/>
                    <a:pt x="2357" y="3941"/>
                  </a:cubicBezTo>
                  <a:cubicBezTo>
                    <a:pt x="2808" y="3941"/>
                    <a:pt x="3264" y="3743"/>
                    <a:pt x="3578" y="3322"/>
                  </a:cubicBezTo>
                  <a:cubicBezTo>
                    <a:pt x="4332" y="2311"/>
                    <a:pt x="3607" y="880"/>
                    <a:pt x="2357" y="880"/>
                  </a:cubicBezTo>
                  <a:lnTo>
                    <a:pt x="2328" y="880"/>
                  </a:lnTo>
                  <a:cubicBezTo>
                    <a:pt x="2220" y="340"/>
                    <a:pt x="1749" y="1"/>
                    <a:pt x="12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6311;p66">
              <a:extLst>
                <a:ext uri="{FF2B5EF4-FFF2-40B4-BE49-F238E27FC236}">
                  <a16:creationId xmlns:a16="http://schemas.microsoft.com/office/drawing/2014/main" id="{0981B42F-38B7-2544-8C53-53CDB656A4A0}"/>
                </a:ext>
              </a:extLst>
            </p:cNvPr>
            <p:cNvSpPr/>
            <p:nvPr/>
          </p:nvSpPr>
          <p:spPr>
            <a:xfrm>
              <a:off x="5039831" y="1594620"/>
              <a:ext cx="113198" cy="102907"/>
            </a:xfrm>
            <a:custGeom>
              <a:avLst/>
              <a:gdLst/>
              <a:ahLst/>
              <a:cxnLst/>
              <a:rect l="l" t="t" r="r" b="b"/>
              <a:pathLst>
                <a:path w="4323" h="3930" extrusionOk="0">
                  <a:moveTo>
                    <a:pt x="3071" y="1"/>
                  </a:moveTo>
                  <a:cubicBezTo>
                    <a:pt x="2577" y="1"/>
                    <a:pt x="2109" y="338"/>
                    <a:pt x="1995" y="871"/>
                  </a:cubicBezTo>
                  <a:lnTo>
                    <a:pt x="1985" y="871"/>
                  </a:lnTo>
                  <a:cubicBezTo>
                    <a:pt x="726" y="871"/>
                    <a:pt x="1" y="2302"/>
                    <a:pt x="754" y="3313"/>
                  </a:cubicBezTo>
                  <a:cubicBezTo>
                    <a:pt x="1067" y="3733"/>
                    <a:pt x="1521" y="3929"/>
                    <a:pt x="1971" y="3929"/>
                  </a:cubicBezTo>
                  <a:cubicBezTo>
                    <a:pt x="2606" y="3929"/>
                    <a:pt x="3233" y="3540"/>
                    <a:pt x="3445" y="2836"/>
                  </a:cubicBezTo>
                  <a:cubicBezTo>
                    <a:pt x="3492" y="2684"/>
                    <a:pt x="3511" y="2531"/>
                    <a:pt x="3511" y="2369"/>
                  </a:cubicBezTo>
                  <a:cubicBezTo>
                    <a:pt x="3502" y="2226"/>
                    <a:pt x="3569" y="2083"/>
                    <a:pt x="3683" y="1997"/>
                  </a:cubicBezTo>
                  <a:cubicBezTo>
                    <a:pt x="4322" y="1558"/>
                    <a:pt x="4322" y="614"/>
                    <a:pt x="3674" y="184"/>
                  </a:cubicBezTo>
                  <a:cubicBezTo>
                    <a:pt x="3484" y="59"/>
                    <a:pt x="3275" y="1"/>
                    <a:pt x="3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6312;p66">
              <a:extLst>
                <a:ext uri="{FF2B5EF4-FFF2-40B4-BE49-F238E27FC236}">
                  <a16:creationId xmlns:a16="http://schemas.microsoft.com/office/drawing/2014/main" id="{75BCAA53-0E16-2B46-BCDA-D06BF31D7625}"/>
                </a:ext>
              </a:extLst>
            </p:cNvPr>
            <p:cNvSpPr/>
            <p:nvPr/>
          </p:nvSpPr>
          <p:spPr>
            <a:xfrm>
              <a:off x="4937160" y="1502999"/>
              <a:ext cx="183138" cy="123200"/>
            </a:xfrm>
            <a:custGeom>
              <a:avLst/>
              <a:gdLst/>
              <a:ahLst/>
              <a:cxnLst/>
              <a:rect l="l" t="t" r="r" b="b"/>
              <a:pathLst>
                <a:path w="6994" h="4705" extrusionOk="0">
                  <a:moveTo>
                    <a:pt x="349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704"/>
                  </a:lnTo>
                  <a:lnTo>
                    <a:pt x="6994" y="4704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49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6313;p66">
              <a:extLst>
                <a:ext uri="{FF2B5EF4-FFF2-40B4-BE49-F238E27FC236}">
                  <a16:creationId xmlns:a16="http://schemas.microsoft.com/office/drawing/2014/main" id="{D4704D0F-AD5F-1841-BAE5-D96DB2563A3B}"/>
                </a:ext>
              </a:extLst>
            </p:cNvPr>
            <p:cNvSpPr/>
            <p:nvPr/>
          </p:nvSpPr>
          <p:spPr>
            <a:xfrm>
              <a:off x="4896940" y="1680376"/>
              <a:ext cx="263316" cy="177377"/>
            </a:xfrm>
            <a:custGeom>
              <a:avLst/>
              <a:gdLst/>
              <a:ahLst/>
              <a:cxnLst/>
              <a:rect l="l" t="t" r="r" b="b"/>
              <a:pathLst>
                <a:path w="10056" h="6774" extrusionOk="0">
                  <a:moveTo>
                    <a:pt x="3721" y="0"/>
                  </a:moveTo>
                  <a:lnTo>
                    <a:pt x="3721" y="1355"/>
                  </a:lnTo>
                  <a:cubicBezTo>
                    <a:pt x="3721" y="1717"/>
                    <a:pt x="3483" y="2051"/>
                    <a:pt x="3130" y="2175"/>
                  </a:cubicBezTo>
                  <a:lnTo>
                    <a:pt x="878" y="2967"/>
                  </a:lnTo>
                  <a:cubicBezTo>
                    <a:pt x="354" y="3158"/>
                    <a:pt x="1" y="3654"/>
                    <a:pt x="1" y="4207"/>
                  </a:cubicBezTo>
                  <a:lnTo>
                    <a:pt x="1" y="6115"/>
                  </a:lnTo>
                  <a:cubicBezTo>
                    <a:pt x="1" y="6478"/>
                    <a:pt x="297" y="6774"/>
                    <a:pt x="659" y="6774"/>
                  </a:cubicBezTo>
                  <a:lnTo>
                    <a:pt x="9398" y="6774"/>
                  </a:lnTo>
                  <a:cubicBezTo>
                    <a:pt x="9760" y="6774"/>
                    <a:pt x="10056" y="6478"/>
                    <a:pt x="10056" y="6115"/>
                  </a:cubicBezTo>
                  <a:lnTo>
                    <a:pt x="10056" y="4207"/>
                  </a:lnTo>
                  <a:cubicBezTo>
                    <a:pt x="10056" y="3654"/>
                    <a:pt x="9703" y="3158"/>
                    <a:pt x="9178" y="2967"/>
                  </a:cubicBezTo>
                  <a:lnTo>
                    <a:pt x="6927" y="2175"/>
                  </a:lnTo>
                  <a:cubicBezTo>
                    <a:pt x="6574" y="2051"/>
                    <a:pt x="6345" y="1717"/>
                    <a:pt x="6345" y="134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6314;p66">
              <a:extLst>
                <a:ext uri="{FF2B5EF4-FFF2-40B4-BE49-F238E27FC236}">
                  <a16:creationId xmlns:a16="http://schemas.microsoft.com/office/drawing/2014/main" id="{8B6A310E-B0BE-1B42-A50A-C9CA4FCBE44E}"/>
                </a:ext>
              </a:extLst>
            </p:cNvPr>
            <p:cNvSpPr/>
            <p:nvPr/>
          </p:nvSpPr>
          <p:spPr>
            <a:xfrm>
              <a:off x="4897202" y="1730834"/>
              <a:ext cx="263055" cy="126919"/>
            </a:xfrm>
            <a:custGeom>
              <a:avLst/>
              <a:gdLst/>
              <a:ahLst/>
              <a:cxnLst/>
              <a:rect l="l" t="t" r="r" b="b"/>
              <a:pathLst>
                <a:path w="10046" h="4847" extrusionOk="0">
                  <a:moveTo>
                    <a:pt x="6554" y="0"/>
                  </a:moveTo>
                  <a:lnTo>
                    <a:pt x="6554" y="372"/>
                  </a:lnTo>
                  <a:cubicBezTo>
                    <a:pt x="6554" y="1269"/>
                    <a:pt x="5820" y="2004"/>
                    <a:pt x="4913" y="2004"/>
                  </a:cubicBezTo>
                  <a:cubicBezTo>
                    <a:pt x="4007" y="2004"/>
                    <a:pt x="3273" y="1269"/>
                    <a:pt x="3273" y="372"/>
                  </a:cubicBezTo>
                  <a:lnTo>
                    <a:pt x="3273" y="182"/>
                  </a:lnTo>
                  <a:cubicBezTo>
                    <a:pt x="3225" y="201"/>
                    <a:pt x="3177" y="229"/>
                    <a:pt x="3129" y="248"/>
                  </a:cubicBezTo>
                  <a:lnTo>
                    <a:pt x="868" y="1040"/>
                  </a:lnTo>
                  <a:cubicBezTo>
                    <a:pt x="344" y="1231"/>
                    <a:pt x="0" y="1727"/>
                    <a:pt x="0" y="2280"/>
                  </a:cubicBezTo>
                  <a:lnTo>
                    <a:pt x="0" y="4188"/>
                  </a:lnTo>
                  <a:cubicBezTo>
                    <a:pt x="0" y="4551"/>
                    <a:pt x="287" y="4847"/>
                    <a:pt x="649" y="4847"/>
                  </a:cubicBezTo>
                  <a:lnTo>
                    <a:pt x="9388" y="4847"/>
                  </a:lnTo>
                  <a:cubicBezTo>
                    <a:pt x="9750" y="4847"/>
                    <a:pt x="10046" y="4551"/>
                    <a:pt x="10046" y="4188"/>
                  </a:cubicBezTo>
                  <a:lnTo>
                    <a:pt x="10046" y="2280"/>
                  </a:lnTo>
                  <a:cubicBezTo>
                    <a:pt x="10046" y="1727"/>
                    <a:pt x="9693" y="1231"/>
                    <a:pt x="9168" y="1040"/>
                  </a:cubicBezTo>
                  <a:lnTo>
                    <a:pt x="6917" y="248"/>
                  </a:lnTo>
                  <a:cubicBezTo>
                    <a:pt x="6774" y="191"/>
                    <a:pt x="6650" y="105"/>
                    <a:pt x="6554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6315;p66">
              <a:extLst>
                <a:ext uri="{FF2B5EF4-FFF2-40B4-BE49-F238E27FC236}">
                  <a16:creationId xmlns:a16="http://schemas.microsoft.com/office/drawing/2014/main" id="{D5F8355F-6279-AB45-A9A1-481332670987}"/>
                </a:ext>
              </a:extLst>
            </p:cNvPr>
            <p:cNvSpPr/>
            <p:nvPr/>
          </p:nvSpPr>
          <p:spPr>
            <a:xfrm>
              <a:off x="4953395" y="1730834"/>
              <a:ext cx="150407" cy="81697"/>
            </a:xfrm>
            <a:custGeom>
              <a:avLst/>
              <a:gdLst/>
              <a:ahLst/>
              <a:cxnLst/>
              <a:rect l="l" t="t" r="r" b="b"/>
              <a:pathLst>
                <a:path w="5744" h="3120" extrusionOk="0">
                  <a:moveTo>
                    <a:pt x="4399" y="0"/>
                  </a:moveTo>
                  <a:lnTo>
                    <a:pt x="4399" y="363"/>
                  </a:lnTo>
                  <a:cubicBezTo>
                    <a:pt x="4399" y="1269"/>
                    <a:pt x="3664" y="2004"/>
                    <a:pt x="2758" y="2004"/>
                  </a:cubicBezTo>
                  <a:cubicBezTo>
                    <a:pt x="1861" y="2004"/>
                    <a:pt x="1127" y="1269"/>
                    <a:pt x="1127" y="363"/>
                  </a:cubicBezTo>
                  <a:lnTo>
                    <a:pt x="1127" y="172"/>
                  </a:lnTo>
                  <a:cubicBezTo>
                    <a:pt x="1079" y="201"/>
                    <a:pt x="1031" y="229"/>
                    <a:pt x="974" y="248"/>
                  </a:cubicBezTo>
                  <a:lnTo>
                    <a:pt x="1" y="592"/>
                  </a:lnTo>
                  <a:cubicBezTo>
                    <a:pt x="10" y="1183"/>
                    <a:pt x="125" y="1765"/>
                    <a:pt x="354" y="2309"/>
                  </a:cubicBezTo>
                  <a:cubicBezTo>
                    <a:pt x="561" y="2810"/>
                    <a:pt x="1047" y="3119"/>
                    <a:pt x="1567" y="3119"/>
                  </a:cubicBezTo>
                  <a:cubicBezTo>
                    <a:pt x="1671" y="3119"/>
                    <a:pt x="1776" y="3107"/>
                    <a:pt x="1880" y="3082"/>
                  </a:cubicBezTo>
                  <a:lnTo>
                    <a:pt x="2872" y="2834"/>
                  </a:lnTo>
                  <a:lnTo>
                    <a:pt x="3865" y="3082"/>
                  </a:lnTo>
                  <a:cubicBezTo>
                    <a:pt x="3969" y="3107"/>
                    <a:pt x="4074" y="3119"/>
                    <a:pt x="4178" y="3119"/>
                  </a:cubicBezTo>
                  <a:cubicBezTo>
                    <a:pt x="4701" y="3119"/>
                    <a:pt x="5194" y="2810"/>
                    <a:pt x="5400" y="2309"/>
                  </a:cubicBezTo>
                  <a:cubicBezTo>
                    <a:pt x="5620" y="1765"/>
                    <a:pt x="5744" y="1183"/>
                    <a:pt x="5744" y="592"/>
                  </a:cubicBezTo>
                  <a:lnTo>
                    <a:pt x="4761" y="248"/>
                  </a:lnTo>
                  <a:cubicBezTo>
                    <a:pt x="4628" y="191"/>
                    <a:pt x="4504" y="105"/>
                    <a:pt x="43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6316;p66">
              <a:extLst>
                <a:ext uri="{FF2B5EF4-FFF2-40B4-BE49-F238E27FC236}">
                  <a16:creationId xmlns:a16="http://schemas.microsoft.com/office/drawing/2014/main" id="{FFA3A2DC-8368-A94B-B4C3-EF9B711CC45E}"/>
                </a:ext>
              </a:extLst>
            </p:cNvPr>
            <p:cNvSpPr/>
            <p:nvPr/>
          </p:nvSpPr>
          <p:spPr>
            <a:xfrm>
              <a:off x="4994374" y="1691871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6317;p66">
              <a:extLst>
                <a:ext uri="{FF2B5EF4-FFF2-40B4-BE49-F238E27FC236}">
                  <a16:creationId xmlns:a16="http://schemas.microsoft.com/office/drawing/2014/main" id="{B063655B-715F-C145-8A01-825FB1E3B6B7}"/>
                </a:ext>
              </a:extLst>
            </p:cNvPr>
            <p:cNvSpPr/>
            <p:nvPr/>
          </p:nvSpPr>
          <p:spPr>
            <a:xfrm>
              <a:off x="4936427" y="1559846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0" y="0"/>
                  </a:moveTo>
                  <a:cubicBezTo>
                    <a:pt x="3451" y="0"/>
                    <a:pt x="3382" y="34"/>
                    <a:pt x="3339" y="100"/>
                  </a:cubicBezTo>
                  <a:cubicBezTo>
                    <a:pt x="2528" y="1360"/>
                    <a:pt x="1450" y="1789"/>
                    <a:pt x="954" y="1923"/>
                  </a:cubicBezTo>
                  <a:cubicBezTo>
                    <a:pt x="868" y="1951"/>
                    <a:pt x="573" y="1980"/>
                    <a:pt x="573" y="1980"/>
                  </a:cubicBezTo>
                  <a:cubicBezTo>
                    <a:pt x="248" y="1980"/>
                    <a:pt x="0" y="2266"/>
                    <a:pt x="29" y="2590"/>
                  </a:cubicBezTo>
                  <a:cubicBezTo>
                    <a:pt x="66" y="2861"/>
                    <a:pt x="305" y="3077"/>
                    <a:pt x="583" y="3077"/>
                  </a:cubicBezTo>
                  <a:cubicBezTo>
                    <a:pt x="589" y="3077"/>
                    <a:pt x="595" y="3077"/>
                    <a:pt x="601" y="3077"/>
                  </a:cubicBezTo>
                  <a:lnTo>
                    <a:pt x="697" y="3077"/>
                  </a:lnTo>
                  <a:cubicBezTo>
                    <a:pt x="811" y="4556"/>
                    <a:pt x="2042" y="5691"/>
                    <a:pt x="3520" y="5691"/>
                  </a:cubicBezTo>
                  <a:cubicBezTo>
                    <a:pt x="5009" y="5691"/>
                    <a:pt x="6239" y="4556"/>
                    <a:pt x="6354" y="3077"/>
                  </a:cubicBezTo>
                  <a:lnTo>
                    <a:pt x="6440" y="3077"/>
                  </a:lnTo>
                  <a:cubicBezTo>
                    <a:pt x="6446" y="3077"/>
                    <a:pt x="6452" y="3077"/>
                    <a:pt x="6458" y="3077"/>
                  </a:cubicBezTo>
                  <a:cubicBezTo>
                    <a:pt x="6736" y="3077"/>
                    <a:pt x="6975" y="2861"/>
                    <a:pt x="7012" y="2590"/>
                  </a:cubicBezTo>
                  <a:cubicBezTo>
                    <a:pt x="7050" y="2266"/>
                    <a:pt x="6793" y="1980"/>
                    <a:pt x="6468" y="1980"/>
                  </a:cubicBezTo>
                  <a:cubicBezTo>
                    <a:pt x="6468" y="1980"/>
                    <a:pt x="6182" y="1951"/>
                    <a:pt x="6087" y="1923"/>
                  </a:cubicBezTo>
                  <a:cubicBezTo>
                    <a:pt x="5591" y="1789"/>
                    <a:pt x="4522" y="1360"/>
                    <a:pt x="3702" y="100"/>
                  </a:cubicBezTo>
                  <a:cubicBezTo>
                    <a:pt x="3659" y="34"/>
                    <a:pt x="3590" y="0"/>
                    <a:pt x="35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6318;p66">
              <a:extLst>
                <a:ext uri="{FF2B5EF4-FFF2-40B4-BE49-F238E27FC236}">
                  <a16:creationId xmlns:a16="http://schemas.microsoft.com/office/drawing/2014/main" id="{8FB67F48-8F63-9349-91FE-9408590642EC}"/>
                </a:ext>
              </a:extLst>
            </p:cNvPr>
            <p:cNvSpPr/>
            <p:nvPr/>
          </p:nvSpPr>
          <p:spPr>
            <a:xfrm>
              <a:off x="4936427" y="1560082"/>
              <a:ext cx="169391" cy="149019"/>
            </a:xfrm>
            <a:custGeom>
              <a:avLst/>
              <a:gdLst/>
              <a:ahLst/>
              <a:cxnLst/>
              <a:rect l="l" t="t" r="r" b="b"/>
              <a:pathLst>
                <a:path w="6469" h="5691" extrusionOk="0">
                  <a:moveTo>
                    <a:pt x="3520" y="1"/>
                  </a:moveTo>
                  <a:cubicBezTo>
                    <a:pt x="3451" y="1"/>
                    <a:pt x="3382" y="34"/>
                    <a:pt x="3339" y="101"/>
                  </a:cubicBezTo>
                  <a:cubicBezTo>
                    <a:pt x="2900" y="778"/>
                    <a:pt x="2280" y="1332"/>
                    <a:pt x="1555" y="1685"/>
                  </a:cubicBezTo>
                  <a:cubicBezTo>
                    <a:pt x="1364" y="1780"/>
                    <a:pt x="1164" y="1856"/>
                    <a:pt x="954" y="1914"/>
                  </a:cubicBezTo>
                  <a:cubicBezTo>
                    <a:pt x="868" y="1942"/>
                    <a:pt x="573" y="1971"/>
                    <a:pt x="573" y="1971"/>
                  </a:cubicBezTo>
                  <a:cubicBezTo>
                    <a:pt x="248" y="1971"/>
                    <a:pt x="0" y="2257"/>
                    <a:pt x="29" y="2581"/>
                  </a:cubicBezTo>
                  <a:cubicBezTo>
                    <a:pt x="66" y="2852"/>
                    <a:pt x="305" y="3068"/>
                    <a:pt x="592" y="3068"/>
                  </a:cubicBezTo>
                  <a:cubicBezTo>
                    <a:pt x="598" y="3068"/>
                    <a:pt x="604" y="3068"/>
                    <a:pt x="611" y="3068"/>
                  </a:cubicBezTo>
                  <a:lnTo>
                    <a:pt x="697" y="3068"/>
                  </a:lnTo>
                  <a:cubicBezTo>
                    <a:pt x="800" y="4563"/>
                    <a:pt x="2055" y="5690"/>
                    <a:pt x="3503" y="5690"/>
                  </a:cubicBezTo>
                  <a:cubicBezTo>
                    <a:pt x="3654" y="5690"/>
                    <a:pt x="3806" y="5678"/>
                    <a:pt x="3959" y="5653"/>
                  </a:cubicBezTo>
                  <a:cubicBezTo>
                    <a:pt x="2709" y="5453"/>
                    <a:pt x="1736" y="4451"/>
                    <a:pt x="1574" y="3192"/>
                  </a:cubicBezTo>
                  <a:cubicBezTo>
                    <a:pt x="1555" y="3011"/>
                    <a:pt x="1555" y="2820"/>
                    <a:pt x="1574" y="2629"/>
                  </a:cubicBezTo>
                  <a:cubicBezTo>
                    <a:pt x="1593" y="2476"/>
                    <a:pt x="1641" y="2333"/>
                    <a:pt x="1727" y="2200"/>
                  </a:cubicBezTo>
                  <a:cubicBezTo>
                    <a:pt x="1803" y="2095"/>
                    <a:pt x="1908" y="1999"/>
                    <a:pt x="2023" y="1933"/>
                  </a:cubicBezTo>
                  <a:cubicBezTo>
                    <a:pt x="2614" y="1599"/>
                    <a:pt x="3120" y="1141"/>
                    <a:pt x="3511" y="597"/>
                  </a:cubicBezTo>
                  <a:cubicBezTo>
                    <a:pt x="3969" y="1227"/>
                    <a:pt x="4579" y="1732"/>
                    <a:pt x="5276" y="2076"/>
                  </a:cubicBezTo>
                  <a:cubicBezTo>
                    <a:pt x="5439" y="2151"/>
                    <a:pt x="5612" y="2189"/>
                    <a:pt x="5784" y="2189"/>
                  </a:cubicBezTo>
                  <a:cubicBezTo>
                    <a:pt x="6024" y="2189"/>
                    <a:pt x="6262" y="2115"/>
                    <a:pt x="6468" y="1971"/>
                  </a:cubicBezTo>
                  <a:cubicBezTo>
                    <a:pt x="6468" y="1971"/>
                    <a:pt x="6182" y="1942"/>
                    <a:pt x="6087" y="1914"/>
                  </a:cubicBezTo>
                  <a:cubicBezTo>
                    <a:pt x="5591" y="1780"/>
                    <a:pt x="4522" y="1351"/>
                    <a:pt x="3702" y="101"/>
                  </a:cubicBezTo>
                  <a:cubicBezTo>
                    <a:pt x="3659" y="34"/>
                    <a:pt x="3590" y="1"/>
                    <a:pt x="352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6319;p66">
              <a:extLst>
                <a:ext uri="{FF2B5EF4-FFF2-40B4-BE49-F238E27FC236}">
                  <a16:creationId xmlns:a16="http://schemas.microsoft.com/office/drawing/2014/main" id="{A1DE68C5-E75B-2F43-8DBB-738756160F9C}"/>
                </a:ext>
              </a:extLst>
            </p:cNvPr>
            <p:cNvSpPr/>
            <p:nvPr/>
          </p:nvSpPr>
          <p:spPr>
            <a:xfrm>
              <a:off x="4988614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6320;p66">
              <a:extLst>
                <a:ext uri="{FF2B5EF4-FFF2-40B4-BE49-F238E27FC236}">
                  <a16:creationId xmlns:a16="http://schemas.microsoft.com/office/drawing/2014/main" id="{C1C276F8-FBD6-2F48-A998-59C7FA926220}"/>
                </a:ext>
              </a:extLst>
            </p:cNvPr>
            <p:cNvSpPr/>
            <p:nvPr/>
          </p:nvSpPr>
          <p:spPr>
            <a:xfrm>
              <a:off x="5057323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6321;p66">
              <a:extLst>
                <a:ext uri="{FF2B5EF4-FFF2-40B4-BE49-F238E27FC236}">
                  <a16:creationId xmlns:a16="http://schemas.microsoft.com/office/drawing/2014/main" id="{06A19FC0-93CC-1644-AC4D-8B71B65407D0}"/>
                </a:ext>
              </a:extLst>
            </p:cNvPr>
            <p:cNvSpPr/>
            <p:nvPr/>
          </p:nvSpPr>
          <p:spPr>
            <a:xfrm>
              <a:off x="5003382" y="1652174"/>
              <a:ext cx="50694" cy="17282"/>
            </a:xfrm>
            <a:custGeom>
              <a:avLst/>
              <a:gdLst/>
              <a:ahLst/>
              <a:cxnLst/>
              <a:rect l="l" t="t" r="r" b="b"/>
              <a:pathLst>
                <a:path w="1936" h="660" extrusionOk="0">
                  <a:moveTo>
                    <a:pt x="315" y="1"/>
                  </a:moveTo>
                  <a:cubicBezTo>
                    <a:pt x="144" y="1"/>
                    <a:pt x="0" y="219"/>
                    <a:pt x="162" y="381"/>
                  </a:cubicBezTo>
                  <a:cubicBezTo>
                    <a:pt x="364" y="557"/>
                    <a:pt x="623" y="660"/>
                    <a:pt x="894" y="660"/>
                  </a:cubicBezTo>
                  <a:cubicBezTo>
                    <a:pt x="917" y="660"/>
                    <a:pt x="940" y="659"/>
                    <a:pt x="963" y="658"/>
                  </a:cubicBezTo>
                  <a:cubicBezTo>
                    <a:pt x="986" y="659"/>
                    <a:pt x="1009" y="660"/>
                    <a:pt x="1032" y="660"/>
                  </a:cubicBezTo>
                  <a:cubicBezTo>
                    <a:pt x="1303" y="660"/>
                    <a:pt x="1563" y="557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6" y="171"/>
                    <a:pt x="1140" y="223"/>
                    <a:pt x="965" y="223"/>
                  </a:cubicBezTo>
                  <a:cubicBezTo>
                    <a:pt x="789" y="223"/>
                    <a:pt x="615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6322;p66">
              <a:extLst>
                <a:ext uri="{FF2B5EF4-FFF2-40B4-BE49-F238E27FC236}">
                  <a16:creationId xmlns:a16="http://schemas.microsoft.com/office/drawing/2014/main" id="{9E77E1E7-3600-374D-9313-63CB2A2A804A}"/>
                </a:ext>
              </a:extLst>
            </p:cNvPr>
            <p:cNvSpPr/>
            <p:nvPr/>
          </p:nvSpPr>
          <p:spPr>
            <a:xfrm>
              <a:off x="5040093" y="1504255"/>
              <a:ext cx="79943" cy="90469"/>
            </a:xfrm>
            <a:custGeom>
              <a:avLst/>
              <a:gdLst/>
              <a:ahLst/>
              <a:cxnLst/>
              <a:rect l="l" t="t" r="r" b="b"/>
              <a:pathLst>
                <a:path w="3053" h="3455" extrusionOk="0">
                  <a:moveTo>
                    <a:pt x="77" y="1"/>
                  </a:moveTo>
                  <a:cubicBezTo>
                    <a:pt x="29" y="201"/>
                    <a:pt x="0" y="401"/>
                    <a:pt x="0" y="611"/>
                  </a:cubicBezTo>
                  <a:cubicBezTo>
                    <a:pt x="0" y="2176"/>
                    <a:pt x="1269" y="3454"/>
                    <a:pt x="2843" y="3454"/>
                  </a:cubicBezTo>
                  <a:cubicBezTo>
                    <a:pt x="2910" y="3454"/>
                    <a:pt x="2986" y="3454"/>
                    <a:pt x="3053" y="3445"/>
                  </a:cubicBezTo>
                  <a:cubicBezTo>
                    <a:pt x="3053" y="1708"/>
                    <a:pt x="1784" y="249"/>
                    <a:pt x="7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6323;p66">
              <a:extLst>
                <a:ext uri="{FF2B5EF4-FFF2-40B4-BE49-F238E27FC236}">
                  <a16:creationId xmlns:a16="http://schemas.microsoft.com/office/drawing/2014/main" id="{35B0CF75-63DD-3642-8363-0A99641EFDB7}"/>
                </a:ext>
              </a:extLst>
            </p:cNvPr>
            <p:cNvSpPr/>
            <p:nvPr/>
          </p:nvSpPr>
          <p:spPr>
            <a:xfrm>
              <a:off x="5020114" y="1789043"/>
              <a:ext cx="17256" cy="57214"/>
            </a:xfrm>
            <a:custGeom>
              <a:avLst/>
              <a:gdLst/>
              <a:ahLst/>
              <a:cxnLst/>
              <a:rect l="l" t="t" r="r" b="b"/>
              <a:pathLst>
                <a:path w="659" h="2185" extrusionOk="0">
                  <a:moveTo>
                    <a:pt x="0" y="0"/>
                  </a:moveTo>
                  <a:lnTo>
                    <a:pt x="0" y="1965"/>
                  </a:lnTo>
                  <a:cubicBezTo>
                    <a:pt x="0" y="2089"/>
                    <a:pt x="95" y="2185"/>
                    <a:pt x="219" y="2185"/>
                  </a:cubicBezTo>
                  <a:lnTo>
                    <a:pt x="439" y="2185"/>
                  </a:lnTo>
                  <a:cubicBezTo>
                    <a:pt x="553" y="2185"/>
                    <a:pt x="649" y="2089"/>
                    <a:pt x="658" y="197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6324;p66">
              <a:extLst>
                <a:ext uri="{FF2B5EF4-FFF2-40B4-BE49-F238E27FC236}">
                  <a16:creationId xmlns:a16="http://schemas.microsoft.com/office/drawing/2014/main" id="{E6298625-1482-3D40-A7E8-26A03A9770D9}"/>
                </a:ext>
              </a:extLst>
            </p:cNvPr>
            <p:cNvSpPr/>
            <p:nvPr/>
          </p:nvSpPr>
          <p:spPr>
            <a:xfrm>
              <a:off x="4899689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239" y="1"/>
                  </a:moveTo>
                  <a:cubicBezTo>
                    <a:pt x="134" y="115"/>
                    <a:pt x="58" y="239"/>
                    <a:pt x="1" y="373"/>
                  </a:cubicBezTo>
                  <a:lnTo>
                    <a:pt x="1193" y="1394"/>
                  </a:lnTo>
                  <a:cubicBezTo>
                    <a:pt x="1336" y="1518"/>
                    <a:pt x="1422" y="1699"/>
                    <a:pt x="1422" y="1890"/>
                  </a:cubicBezTo>
                  <a:lnTo>
                    <a:pt x="1422" y="3445"/>
                  </a:lnTo>
                  <a:lnTo>
                    <a:pt x="1871" y="3445"/>
                  </a:lnTo>
                  <a:lnTo>
                    <a:pt x="1871" y="1899"/>
                  </a:lnTo>
                  <a:cubicBezTo>
                    <a:pt x="1871" y="1575"/>
                    <a:pt x="1727" y="1270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6325;p66">
              <a:extLst>
                <a:ext uri="{FF2B5EF4-FFF2-40B4-BE49-F238E27FC236}">
                  <a16:creationId xmlns:a16="http://schemas.microsoft.com/office/drawing/2014/main" id="{7C3C495A-F0F4-2848-B44D-263C6E779C67}"/>
                </a:ext>
              </a:extLst>
            </p:cNvPr>
            <p:cNvSpPr/>
            <p:nvPr/>
          </p:nvSpPr>
          <p:spPr>
            <a:xfrm>
              <a:off x="5108777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1632" y="1"/>
                  </a:moveTo>
                  <a:lnTo>
                    <a:pt x="382" y="1060"/>
                  </a:lnTo>
                  <a:cubicBezTo>
                    <a:pt x="134" y="1270"/>
                    <a:pt x="1" y="1575"/>
                    <a:pt x="1" y="1899"/>
                  </a:cubicBezTo>
                  <a:lnTo>
                    <a:pt x="1" y="3445"/>
                  </a:lnTo>
                  <a:lnTo>
                    <a:pt x="440" y="3445"/>
                  </a:lnTo>
                  <a:lnTo>
                    <a:pt x="440" y="1890"/>
                  </a:lnTo>
                  <a:cubicBezTo>
                    <a:pt x="440" y="1699"/>
                    <a:pt x="525" y="1518"/>
                    <a:pt x="678" y="1394"/>
                  </a:cubicBezTo>
                  <a:lnTo>
                    <a:pt x="1871" y="373"/>
                  </a:lnTo>
                  <a:cubicBezTo>
                    <a:pt x="1813" y="239"/>
                    <a:pt x="1727" y="115"/>
                    <a:pt x="163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6326;p66">
              <a:extLst>
                <a:ext uri="{FF2B5EF4-FFF2-40B4-BE49-F238E27FC236}">
                  <a16:creationId xmlns:a16="http://schemas.microsoft.com/office/drawing/2014/main" id="{23AED00D-A7E1-1246-8D61-A4B915AFF342}"/>
                </a:ext>
              </a:extLst>
            </p:cNvPr>
            <p:cNvSpPr/>
            <p:nvPr/>
          </p:nvSpPr>
          <p:spPr>
            <a:xfrm>
              <a:off x="5020114" y="1789043"/>
              <a:ext cx="17256" cy="17989"/>
            </a:xfrm>
            <a:custGeom>
              <a:avLst/>
              <a:gdLst/>
              <a:ahLst/>
              <a:cxnLst/>
              <a:rect l="l" t="t" r="r" b="b"/>
              <a:pathLst>
                <a:path w="659" h="687" extrusionOk="0">
                  <a:moveTo>
                    <a:pt x="0" y="0"/>
                  </a:moveTo>
                  <a:lnTo>
                    <a:pt x="0" y="687"/>
                  </a:lnTo>
                  <a:lnTo>
                    <a:pt x="324" y="611"/>
                  </a:lnTo>
                  <a:lnTo>
                    <a:pt x="658" y="68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6327;p66">
              <a:extLst>
                <a:ext uri="{FF2B5EF4-FFF2-40B4-BE49-F238E27FC236}">
                  <a16:creationId xmlns:a16="http://schemas.microsoft.com/office/drawing/2014/main" id="{6B117F22-634A-9848-8840-6B4BD069CCF1}"/>
                </a:ext>
              </a:extLst>
            </p:cNvPr>
            <p:cNvSpPr/>
            <p:nvPr/>
          </p:nvSpPr>
          <p:spPr>
            <a:xfrm>
              <a:off x="4963895" y="17203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4" y="1"/>
                  </a:moveTo>
                  <a:lnTo>
                    <a:pt x="344" y="287"/>
                  </a:lnTo>
                  <a:cubicBezTo>
                    <a:pt x="172" y="344"/>
                    <a:pt x="58" y="497"/>
                    <a:pt x="48" y="678"/>
                  </a:cubicBezTo>
                  <a:cubicBezTo>
                    <a:pt x="1" y="1317"/>
                    <a:pt x="115" y="1956"/>
                    <a:pt x="353" y="2548"/>
                  </a:cubicBezTo>
                  <a:cubicBezTo>
                    <a:pt x="496" y="2873"/>
                    <a:pt x="817" y="3080"/>
                    <a:pt x="1163" y="3080"/>
                  </a:cubicBezTo>
                  <a:cubicBezTo>
                    <a:pt x="1233" y="3080"/>
                    <a:pt x="1304" y="3071"/>
                    <a:pt x="1374" y="3053"/>
                  </a:cubicBezTo>
                  <a:lnTo>
                    <a:pt x="2471" y="2786"/>
                  </a:lnTo>
                  <a:lnTo>
                    <a:pt x="3578" y="3053"/>
                  </a:lnTo>
                  <a:cubicBezTo>
                    <a:pt x="3649" y="3071"/>
                    <a:pt x="3720" y="3080"/>
                    <a:pt x="3790" y="3080"/>
                  </a:cubicBezTo>
                  <a:cubicBezTo>
                    <a:pt x="4135" y="3080"/>
                    <a:pt x="4456" y="2873"/>
                    <a:pt x="4599" y="2548"/>
                  </a:cubicBezTo>
                  <a:cubicBezTo>
                    <a:pt x="4837" y="1956"/>
                    <a:pt x="4942" y="1317"/>
                    <a:pt x="4904" y="678"/>
                  </a:cubicBezTo>
                  <a:cubicBezTo>
                    <a:pt x="4895" y="497"/>
                    <a:pt x="4780" y="344"/>
                    <a:pt x="4608" y="287"/>
                  </a:cubicBezTo>
                  <a:lnTo>
                    <a:pt x="3788" y="1"/>
                  </a:lnTo>
                  <a:lnTo>
                    <a:pt x="3788" y="659"/>
                  </a:lnTo>
                  <a:cubicBezTo>
                    <a:pt x="3788" y="1384"/>
                    <a:pt x="3206" y="1966"/>
                    <a:pt x="2481" y="1966"/>
                  </a:cubicBezTo>
                  <a:cubicBezTo>
                    <a:pt x="1756" y="1966"/>
                    <a:pt x="1164" y="1384"/>
                    <a:pt x="1164" y="659"/>
                  </a:cubicBezTo>
                  <a:lnTo>
                    <a:pt x="11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6328;p66">
              <a:extLst>
                <a:ext uri="{FF2B5EF4-FFF2-40B4-BE49-F238E27FC236}">
                  <a16:creationId xmlns:a16="http://schemas.microsoft.com/office/drawing/2014/main" id="{2997AB76-04A7-E74F-97B4-F00838821ADA}"/>
                </a:ext>
              </a:extLst>
            </p:cNvPr>
            <p:cNvSpPr/>
            <p:nvPr/>
          </p:nvSpPr>
          <p:spPr>
            <a:xfrm>
              <a:off x="5063058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6329;p66">
              <a:extLst>
                <a:ext uri="{FF2B5EF4-FFF2-40B4-BE49-F238E27FC236}">
                  <a16:creationId xmlns:a16="http://schemas.microsoft.com/office/drawing/2014/main" id="{DE19F795-15CB-9848-B793-DE7F675ACA5B}"/>
                </a:ext>
              </a:extLst>
            </p:cNvPr>
            <p:cNvSpPr/>
            <p:nvPr/>
          </p:nvSpPr>
          <p:spPr>
            <a:xfrm>
              <a:off x="4994374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6330;p66">
              <a:extLst>
                <a:ext uri="{FF2B5EF4-FFF2-40B4-BE49-F238E27FC236}">
                  <a16:creationId xmlns:a16="http://schemas.microsoft.com/office/drawing/2014/main" id="{C8C3D4EA-E4CC-6E4C-A3BA-3CCF1ADD908E}"/>
                </a:ext>
              </a:extLst>
            </p:cNvPr>
            <p:cNvSpPr/>
            <p:nvPr/>
          </p:nvSpPr>
          <p:spPr>
            <a:xfrm>
              <a:off x="4982879" y="1720334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3063" y="1"/>
                  </a:moveTo>
                  <a:lnTo>
                    <a:pt x="3063" y="659"/>
                  </a:lnTo>
                  <a:cubicBezTo>
                    <a:pt x="3063" y="1384"/>
                    <a:pt x="2471" y="1966"/>
                    <a:pt x="1746" y="1966"/>
                  </a:cubicBezTo>
                  <a:cubicBezTo>
                    <a:pt x="1021" y="1966"/>
                    <a:pt x="439" y="1384"/>
                    <a:pt x="439" y="659"/>
                  </a:cubicBezTo>
                  <a:lnTo>
                    <a:pt x="439" y="10"/>
                  </a:ln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5"/>
                    <a:pt x="1746" y="2405"/>
                  </a:cubicBezTo>
                  <a:cubicBezTo>
                    <a:pt x="2710" y="2405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A231A9BD-CC6B-D24B-92ED-44485A20A831}"/>
              </a:ext>
            </a:extLst>
          </p:cNvPr>
          <p:cNvSpPr txBox="1"/>
          <p:nvPr/>
        </p:nvSpPr>
        <p:spPr>
          <a:xfrm>
            <a:off x="3587043" y="4066648"/>
            <a:ext cx="483695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b="1" dirty="0">
                <a:solidFill>
                  <a:schemeClr val="accent2"/>
                </a:solidFill>
              </a:rPr>
              <a:t>Testosterone </a:t>
            </a:r>
          </a:p>
          <a:p>
            <a:pPr algn="l"/>
            <a:r>
              <a:rPr lang="en-US" b="1" dirty="0">
                <a:solidFill>
                  <a:schemeClr val="accent2"/>
                </a:solidFill>
              </a:rPr>
              <a:t>   (</a:t>
            </a:r>
            <a:r>
              <a:rPr lang="en-US" b="1" dirty="0" err="1">
                <a:solidFill>
                  <a:schemeClr val="accent2"/>
                </a:solidFill>
              </a:rPr>
              <a:t>nmol</a:t>
            </a:r>
            <a:r>
              <a:rPr lang="en-US" b="1" dirty="0">
                <a:solidFill>
                  <a:schemeClr val="accent2"/>
                </a:solidFill>
              </a:rPr>
              <a:t>/L)</a:t>
            </a:r>
          </a:p>
          <a:p>
            <a:pPr algn="l"/>
            <a:r>
              <a:rPr lang="en-US" b="1" dirty="0">
                <a:solidFill>
                  <a:schemeClr val="accent2"/>
                </a:solidFill>
              </a:rPr>
              <a:t>       </a:t>
            </a:r>
          </a:p>
          <a:p>
            <a:pPr algn="l"/>
            <a:r>
              <a:rPr lang="en-US" b="1" dirty="0">
                <a:solidFill>
                  <a:schemeClr val="accent2"/>
                </a:solidFill>
              </a:rPr>
              <a:t>      </a:t>
            </a:r>
            <a:r>
              <a:rPr lang="en-US" b="1" dirty="0">
                <a:solidFill>
                  <a:srgbClr val="FF0000"/>
                </a:solidFill>
              </a:rPr>
              <a:t>12.0</a:t>
            </a:r>
            <a:r>
              <a:rPr lang="en-US" b="1" dirty="0">
                <a:solidFill>
                  <a:schemeClr val="accent2"/>
                </a:solidFill>
              </a:rPr>
              <a:t>    (&lt;1.8 </a:t>
            </a:r>
            <a:r>
              <a:rPr lang="en-US" b="1" dirty="0" err="1">
                <a:solidFill>
                  <a:schemeClr val="accent2"/>
                </a:solidFill>
              </a:rPr>
              <a:t>nmol</a:t>
            </a:r>
            <a:r>
              <a:rPr lang="en-US" b="1" dirty="0">
                <a:solidFill>
                  <a:schemeClr val="accent2"/>
                </a:solidFill>
              </a:rPr>
              <a:t>/L)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842953102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6A2E40-9173-704F-B09C-CEB8B58A97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Hyperandrogenism</a:t>
            </a:r>
            <a:r>
              <a:rPr lang="en-US" dirty="0"/>
              <a:t> </a:t>
            </a:r>
            <a:r>
              <a:rPr lang="en-US"/>
              <a:t>after menopause</a:t>
            </a:r>
            <a:endParaRPr lang="en-US" dirty="0"/>
          </a:p>
        </p:txBody>
      </p:sp>
      <p:sp>
        <p:nvSpPr>
          <p:cNvPr id="12" name="Subtitle 11">
            <a:extLst>
              <a:ext uri="{FF2B5EF4-FFF2-40B4-BE49-F238E27FC236}">
                <a16:creationId xmlns:a16="http://schemas.microsoft.com/office/drawing/2014/main" id="{6D2229A5-6E7E-AF49-8A7E-9BCBB68FB43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954570" y="1466417"/>
            <a:ext cx="7830600" cy="3357000"/>
          </a:xfrm>
        </p:spPr>
        <p:txBody>
          <a:bodyPr/>
          <a:lstStyle/>
          <a:p>
            <a:r>
              <a:rPr lang="en-US" sz="1400" dirty="0"/>
              <a:t>Androgen-secreting Adrenal </a:t>
            </a:r>
            <a:r>
              <a:rPr lang="en-US" sz="1400" dirty="0" err="1"/>
              <a:t>tumours</a:t>
            </a:r>
            <a:r>
              <a:rPr lang="en-US" sz="1400" dirty="0"/>
              <a:t> </a:t>
            </a:r>
          </a:p>
          <a:p>
            <a:pPr lvl="1"/>
            <a:r>
              <a:rPr lang="en-US" sz="1400" dirty="0"/>
              <a:t>Rare: 1-2 cases per million per year</a:t>
            </a:r>
          </a:p>
          <a:p>
            <a:pPr lvl="1"/>
            <a:r>
              <a:rPr lang="en-US" sz="1400" dirty="0"/>
              <a:t>Relatively large at presentation – Dx on imaging </a:t>
            </a:r>
          </a:p>
          <a:p>
            <a:pPr lvl="1"/>
            <a:r>
              <a:rPr lang="en-US" sz="1400" dirty="0"/>
              <a:t>Differentiate from benign adrenal adenomas (prevalence 5%)</a:t>
            </a:r>
          </a:p>
          <a:p>
            <a:pPr lvl="1"/>
            <a:r>
              <a:rPr lang="en-US" sz="1400" dirty="0"/>
              <a:t>Spectrum of steroids – 25% also cortisol </a:t>
            </a:r>
            <a:r>
              <a:rPr lang="en-US" sz="1400" dirty="0" err="1"/>
              <a:t>hypersecreting</a:t>
            </a:r>
            <a:endParaRPr lang="en-US" sz="1400" dirty="0"/>
          </a:p>
          <a:p>
            <a:pPr lvl="1"/>
            <a:r>
              <a:rPr lang="en-US" sz="1400" dirty="0"/>
              <a:t>50% malignant</a:t>
            </a:r>
          </a:p>
          <a:p>
            <a:endParaRPr lang="en-US" sz="1400" dirty="0"/>
          </a:p>
        </p:txBody>
      </p:sp>
      <p:sp>
        <p:nvSpPr>
          <p:cNvPr id="10" name="Subtitle 4">
            <a:extLst>
              <a:ext uri="{FF2B5EF4-FFF2-40B4-BE49-F238E27FC236}">
                <a16:creationId xmlns:a16="http://schemas.microsoft.com/office/drawing/2014/main" id="{188015C4-F67D-4A48-9681-0B0EFC7E39BD}"/>
              </a:ext>
            </a:extLst>
          </p:cNvPr>
          <p:cNvSpPr txBox="1">
            <a:spLocks/>
          </p:cNvSpPr>
          <p:nvPr/>
        </p:nvSpPr>
        <p:spPr>
          <a:xfrm>
            <a:off x="4293452" y="551453"/>
            <a:ext cx="4130548" cy="4000569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 lang="en-US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145465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6A2E40-9173-704F-B09C-CEB8B58A97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Hyperandrogenism</a:t>
            </a:r>
            <a:r>
              <a:rPr lang="en-US" dirty="0"/>
              <a:t> </a:t>
            </a:r>
            <a:r>
              <a:rPr lang="en-US"/>
              <a:t>after menopause</a:t>
            </a:r>
            <a:endParaRPr lang="en-US" dirty="0"/>
          </a:p>
        </p:txBody>
      </p:sp>
      <p:sp>
        <p:nvSpPr>
          <p:cNvPr id="12" name="Subtitle 11">
            <a:extLst>
              <a:ext uri="{FF2B5EF4-FFF2-40B4-BE49-F238E27FC236}">
                <a16:creationId xmlns:a16="http://schemas.microsoft.com/office/drawing/2014/main" id="{6D2229A5-6E7E-AF49-8A7E-9BCBB68FB43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952304" y="1466416"/>
            <a:ext cx="7830600" cy="3357000"/>
          </a:xfrm>
        </p:spPr>
        <p:txBody>
          <a:bodyPr/>
          <a:lstStyle/>
          <a:p>
            <a:r>
              <a:rPr lang="en-US" sz="1400" dirty="0"/>
              <a:t>Androgen-secreting ovarian </a:t>
            </a:r>
            <a:r>
              <a:rPr lang="en-US" sz="1400" dirty="0" err="1"/>
              <a:t>tumours</a:t>
            </a:r>
            <a:endParaRPr lang="en-US" sz="1400" dirty="0"/>
          </a:p>
          <a:p>
            <a:pPr lvl="1"/>
            <a:r>
              <a:rPr lang="en-US" sz="1400" dirty="0"/>
              <a:t>Rarely malignant</a:t>
            </a:r>
          </a:p>
          <a:p>
            <a:pPr lvl="1"/>
            <a:r>
              <a:rPr lang="en-US" sz="1400" dirty="0"/>
              <a:t>Present with </a:t>
            </a:r>
            <a:r>
              <a:rPr lang="en-US" sz="1400" dirty="0" err="1"/>
              <a:t>virilisation</a:t>
            </a:r>
            <a:r>
              <a:rPr lang="en-US" sz="1400" dirty="0"/>
              <a:t> (small </a:t>
            </a:r>
            <a:r>
              <a:rPr lang="en-US" sz="1400" dirty="0" err="1"/>
              <a:t>tumours</a:t>
            </a:r>
            <a:r>
              <a:rPr lang="en-US" sz="1400" dirty="0"/>
              <a:t>), difficult imaging Dx</a:t>
            </a:r>
          </a:p>
          <a:p>
            <a:pPr lvl="1"/>
            <a:r>
              <a:rPr lang="en-US" sz="1400" dirty="0"/>
              <a:t>Some display partial gonadotropin dependence</a:t>
            </a:r>
          </a:p>
        </p:txBody>
      </p:sp>
      <p:sp>
        <p:nvSpPr>
          <p:cNvPr id="10" name="Subtitle 4">
            <a:extLst>
              <a:ext uri="{FF2B5EF4-FFF2-40B4-BE49-F238E27FC236}">
                <a16:creationId xmlns:a16="http://schemas.microsoft.com/office/drawing/2014/main" id="{188015C4-F67D-4A48-9681-0B0EFC7E39BD}"/>
              </a:ext>
            </a:extLst>
          </p:cNvPr>
          <p:cNvSpPr txBox="1">
            <a:spLocks/>
          </p:cNvSpPr>
          <p:nvPr/>
        </p:nvSpPr>
        <p:spPr>
          <a:xfrm>
            <a:off x="4293452" y="551453"/>
            <a:ext cx="4130548" cy="4000569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 lang="en-US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4361536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1">
                <a:extLst>
                  <a:ext uri="{FF2B5EF4-FFF2-40B4-BE49-F238E27FC236}">
                    <a16:creationId xmlns:a16="http://schemas.microsoft.com/office/drawing/2014/main" id="{A1C700D5-DD41-6D43-87D0-FC3ACE4B35E6}"/>
                  </a:ext>
                </a:extLst>
              </p14:cNvPr>
              <p14:cNvContentPartPr/>
              <p14:nvPr/>
            </p14:nvContentPartPr>
            <p14:xfrm>
              <a:off x="1492210" y="789592"/>
              <a:ext cx="1865520" cy="504360"/>
            </p14:xfrm>
          </p:contentPart>
        </mc:Choice>
        <mc:Fallback xmlns="">
          <p:pic>
            <p:nvPicPr>
              <p:cNvPr id="11" name="Ink 11">
                <a:extLst>
                  <a:ext uri="{FF2B5EF4-FFF2-40B4-BE49-F238E27FC236}">
                    <a16:creationId xmlns:a16="http://schemas.microsoft.com/office/drawing/2014/main" id="{A1C700D5-DD41-6D43-87D0-FC3ACE4B35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6730" y="774472"/>
                <a:ext cx="189612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1F1A326-7179-4D45-9EE1-FE7EF231D174}"/>
                  </a:ext>
                </a:extLst>
              </p14:cNvPr>
              <p14:cNvContentPartPr/>
              <p14:nvPr/>
            </p14:nvContentPartPr>
            <p14:xfrm>
              <a:off x="5750650" y="900832"/>
              <a:ext cx="127440" cy="17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1F1A326-7179-4D45-9EE1-FE7EF231D17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35170" y="885352"/>
                <a:ext cx="1576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3">
                <a:extLst>
                  <a:ext uri="{FF2B5EF4-FFF2-40B4-BE49-F238E27FC236}">
                    <a16:creationId xmlns:a16="http://schemas.microsoft.com/office/drawing/2014/main" id="{2C545EEE-D221-0747-9D51-9475F8316AEA}"/>
                  </a:ext>
                </a:extLst>
              </p14:cNvPr>
              <p14:cNvContentPartPr/>
              <p14:nvPr/>
            </p14:nvContentPartPr>
            <p14:xfrm>
              <a:off x="4039930" y="761872"/>
              <a:ext cx="1504800" cy="746280"/>
            </p14:xfrm>
          </p:contentPart>
        </mc:Choice>
        <mc:Fallback xmlns="">
          <p:pic>
            <p:nvPicPr>
              <p:cNvPr id="23" name="Ink 23">
                <a:extLst>
                  <a:ext uri="{FF2B5EF4-FFF2-40B4-BE49-F238E27FC236}">
                    <a16:creationId xmlns:a16="http://schemas.microsoft.com/office/drawing/2014/main" id="{2C545EEE-D221-0747-9D51-9475F8316AE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24806" y="746399"/>
                <a:ext cx="1535407" cy="7765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5">
                <a:extLst>
                  <a:ext uri="{FF2B5EF4-FFF2-40B4-BE49-F238E27FC236}">
                    <a16:creationId xmlns:a16="http://schemas.microsoft.com/office/drawing/2014/main" id="{AC8CC63D-41FF-DD43-B44B-5A25D5AF3C21}"/>
                  </a:ext>
                </a:extLst>
              </p14:cNvPr>
              <p14:cNvContentPartPr/>
              <p14:nvPr/>
            </p14:nvContentPartPr>
            <p14:xfrm>
              <a:off x="4694770" y="1432912"/>
              <a:ext cx="838080" cy="555120"/>
            </p14:xfrm>
          </p:contentPart>
        </mc:Choice>
        <mc:Fallback xmlns="">
          <p:pic>
            <p:nvPicPr>
              <p:cNvPr id="34" name="Ink 35">
                <a:extLst>
                  <a:ext uri="{FF2B5EF4-FFF2-40B4-BE49-F238E27FC236}">
                    <a16:creationId xmlns:a16="http://schemas.microsoft.com/office/drawing/2014/main" id="{AC8CC63D-41FF-DD43-B44B-5A25D5AF3C2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79644" y="1417792"/>
                <a:ext cx="868693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5" name="Ink 35">
                <a:extLst>
                  <a:ext uri="{FF2B5EF4-FFF2-40B4-BE49-F238E27FC236}">
                    <a16:creationId xmlns:a16="http://schemas.microsoft.com/office/drawing/2014/main" id="{03E1DA45-7A61-1B42-A80A-461DB2178BB2}"/>
                  </a:ext>
                </a:extLst>
              </p14:cNvPr>
              <p14:cNvContentPartPr/>
              <p14:nvPr/>
            </p14:nvContentPartPr>
            <p14:xfrm>
              <a:off x="1941130" y="1476472"/>
              <a:ext cx="2381040" cy="603000"/>
            </p14:xfrm>
          </p:contentPart>
        </mc:Choice>
        <mc:Fallback xmlns="">
          <p:pic>
            <p:nvPicPr>
              <p:cNvPr id="35" name="Ink 35">
                <a:extLst>
                  <a:ext uri="{FF2B5EF4-FFF2-40B4-BE49-F238E27FC236}">
                    <a16:creationId xmlns:a16="http://schemas.microsoft.com/office/drawing/2014/main" id="{03E1DA45-7A61-1B42-A80A-461DB2178BB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25650" y="1461343"/>
                <a:ext cx="2411640" cy="6336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5">
                <a:extLst>
                  <a:ext uri="{FF2B5EF4-FFF2-40B4-BE49-F238E27FC236}">
                    <a16:creationId xmlns:a16="http://schemas.microsoft.com/office/drawing/2014/main" id="{74EA3484-AFD9-D948-8029-1CAC34ACA342}"/>
                  </a:ext>
                </a:extLst>
              </p14:cNvPr>
              <p14:cNvContentPartPr/>
              <p14:nvPr/>
            </p14:nvContentPartPr>
            <p14:xfrm>
              <a:off x="2373130" y="2381152"/>
              <a:ext cx="3866040" cy="845280"/>
            </p14:xfrm>
          </p:contentPart>
        </mc:Choice>
        <mc:Fallback xmlns="">
          <p:pic>
            <p:nvPicPr>
              <p:cNvPr id="45" name="Ink 45">
                <a:extLst>
                  <a:ext uri="{FF2B5EF4-FFF2-40B4-BE49-F238E27FC236}">
                    <a16:creationId xmlns:a16="http://schemas.microsoft.com/office/drawing/2014/main" id="{74EA3484-AFD9-D948-8029-1CAC34ACA34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58010" y="2365672"/>
                <a:ext cx="3896280" cy="875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28526070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2A1E6A-9382-3248-93FD-AE448DAE43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628" y="401305"/>
            <a:ext cx="4501833" cy="663542"/>
          </a:xfrm>
        </p:spPr>
        <p:txBody>
          <a:bodyPr anchor="t"/>
          <a:lstStyle/>
          <a:p>
            <a:r>
              <a:rPr lang="en-US" dirty="0"/>
              <a:t>Steroid Cell </a:t>
            </a:r>
            <a:r>
              <a:rPr lang="en-US" dirty="0" err="1"/>
              <a:t>Tumours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81894FD-AF40-3049-A6A2-529FC13D0D3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25243" y="1236025"/>
            <a:ext cx="5234525" cy="2762353"/>
          </a:xfrm>
        </p:spPr>
        <p:txBody>
          <a:bodyPr/>
          <a:lstStyle/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Rare subgroup of ovarian sex </a:t>
            </a:r>
            <a:r>
              <a:rPr lang="en-US" dirty="0" err="1"/>
              <a:t>cord-stromal</a:t>
            </a:r>
            <a:r>
              <a:rPr lang="en-US" dirty="0"/>
              <a:t> </a:t>
            </a:r>
            <a:r>
              <a:rPr lang="en-US" dirty="0" err="1"/>
              <a:t>tumours</a:t>
            </a:r>
            <a:r>
              <a:rPr lang="en-US" dirty="0"/>
              <a:t> (SCSTs)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&lt;0.1% of all ovarian </a:t>
            </a:r>
            <a:r>
              <a:rPr lang="en-US" dirty="0" err="1"/>
              <a:t>tumours</a:t>
            </a:r>
            <a:endParaRPr lang="en-US" dirty="0"/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Incidence (SCSTs) 0.2 per 100,000</a:t>
            </a:r>
          </a:p>
          <a:p>
            <a:pPr>
              <a:buFont typeface="Arial" panose="020B0604020202020204" pitchFamily="34" charset="0"/>
              <a:buChar char="•"/>
            </a:pPr>
            <a:endParaRPr lang="en-US" dirty="0"/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Classification: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 err="1"/>
              <a:t>Leydig</a:t>
            </a:r>
            <a:r>
              <a:rPr lang="en-US" dirty="0"/>
              <a:t> cell </a:t>
            </a:r>
            <a:r>
              <a:rPr lang="en-US" dirty="0" err="1"/>
              <a:t>tumours</a:t>
            </a:r>
            <a:endParaRPr lang="en-US" dirty="0"/>
          </a:p>
          <a:p>
            <a:pPr lvl="2">
              <a:buFont typeface="Arial" panose="020B0604020202020204" pitchFamily="34" charset="0"/>
              <a:buChar char="•"/>
            </a:pPr>
            <a:r>
              <a:rPr lang="en-US" dirty="0"/>
              <a:t>Cytoplasmic crystals of </a:t>
            </a:r>
            <a:r>
              <a:rPr lang="en-US" dirty="0" err="1"/>
              <a:t>Reinke</a:t>
            </a:r>
            <a:endParaRPr lang="en-US" dirty="0"/>
          </a:p>
          <a:p>
            <a:pPr lvl="2">
              <a:buFont typeface="Arial" panose="020B0604020202020204" pitchFamily="34" charset="0"/>
              <a:buChar char="•"/>
            </a:pPr>
            <a:r>
              <a:rPr lang="en-US" dirty="0" err="1"/>
              <a:t>Hilar</a:t>
            </a:r>
            <a:r>
              <a:rPr lang="en-US" dirty="0"/>
              <a:t> location, nuclear clustering, fibrin oil necrosis of vessels, hilus cell hyperplasia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b="1" dirty="0"/>
              <a:t>Steroid cell </a:t>
            </a:r>
            <a:r>
              <a:rPr lang="en-US" b="1" dirty="0" err="1"/>
              <a:t>tumour</a:t>
            </a:r>
            <a:r>
              <a:rPr lang="en-US" b="1" dirty="0"/>
              <a:t>,, not otherwise specified (80%)</a:t>
            </a:r>
          </a:p>
          <a:p>
            <a:pPr>
              <a:buFont typeface="Arial" panose="020B0604020202020204" pitchFamily="34" charset="0"/>
              <a:buChar char="•"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8277055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2A1E6A-9382-3248-93FD-AE448DAE43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628" y="401305"/>
            <a:ext cx="4501833" cy="663542"/>
          </a:xfrm>
        </p:spPr>
        <p:txBody>
          <a:bodyPr anchor="t"/>
          <a:lstStyle/>
          <a:p>
            <a:r>
              <a:rPr lang="en-US" dirty="0"/>
              <a:t>Steroid Cell </a:t>
            </a:r>
            <a:r>
              <a:rPr lang="en-US" dirty="0" err="1"/>
              <a:t>Tumours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81894FD-AF40-3049-A6A2-529FC13D0D3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25243" y="1236025"/>
            <a:ext cx="5234525" cy="2762353"/>
          </a:xfrm>
        </p:spPr>
        <p:txBody>
          <a:bodyPr/>
          <a:lstStyle/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Treatment (NCCN 2021 Guidelines)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Primary: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/>
              <a:t>Surgical resection 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/>
              <a:t>Adjuvant platinum based chemoRx (advanced)</a:t>
            </a:r>
          </a:p>
          <a:p>
            <a:pPr lvl="1">
              <a:buFont typeface="Arial" panose="020B0604020202020204" pitchFamily="34" charset="0"/>
              <a:buChar char="•"/>
            </a:pPr>
            <a:endParaRPr lang="en-US" dirty="0"/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Clinical malignancy documented, pathological features highly associated: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/>
              <a:t>2 or more mitoses per HPF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/>
              <a:t>Necrosis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/>
              <a:t>Size &gt; 7 cm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 err="1"/>
              <a:t>Haemorrhage</a:t>
            </a:r>
            <a:endParaRPr lang="en-US" dirty="0"/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/>
              <a:t>Grade 2 or 3 nuclear </a:t>
            </a:r>
            <a:r>
              <a:rPr lang="en-US" dirty="0" err="1"/>
              <a:t>atypia</a:t>
            </a:r>
            <a:r>
              <a:rPr lang="en-US" dirty="0"/>
              <a:t> </a:t>
            </a:r>
          </a:p>
          <a:p>
            <a:pPr lvl="1">
              <a:buFont typeface="Arial" panose="020B0604020202020204" pitchFamily="34" charset="0"/>
              <a:buChar char="•"/>
            </a:pPr>
            <a:endParaRPr lang="en-US" dirty="0"/>
          </a:p>
          <a:p>
            <a:pPr>
              <a:buFont typeface="Arial" panose="020B0604020202020204" pitchFamily="34" charset="0"/>
              <a:buChar char="•"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378799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2A1E6A-9382-3248-93FD-AE448DAE43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628" y="401305"/>
            <a:ext cx="4501833" cy="663542"/>
          </a:xfrm>
        </p:spPr>
        <p:txBody>
          <a:bodyPr anchor="t"/>
          <a:lstStyle/>
          <a:p>
            <a:r>
              <a:rPr lang="en-US" dirty="0"/>
              <a:t>Steroid Cell </a:t>
            </a:r>
            <a:r>
              <a:rPr lang="en-US" dirty="0" err="1"/>
              <a:t>Tumours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81894FD-AF40-3049-A6A2-529FC13D0D3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25243" y="1236025"/>
            <a:ext cx="5234525" cy="2762353"/>
          </a:xfrm>
        </p:spPr>
        <p:txBody>
          <a:bodyPr/>
          <a:lstStyle/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Treatment (NCCN 2021 Guidelines)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Primary: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/>
              <a:t>Surgical resection 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/>
              <a:t>Adjuvant platinum based chemoRx (advanced)</a:t>
            </a:r>
          </a:p>
          <a:p>
            <a:pPr lvl="1">
              <a:buFont typeface="Arial" panose="020B0604020202020204" pitchFamily="34" charset="0"/>
              <a:buChar char="•"/>
            </a:pPr>
            <a:endParaRPr lang="en-US" dirty="0"/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Clinical malignancy documented, pathological features highly associated: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b="1" dirty="0"/>
              <a:t>2 or more mitoses per HPF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/>
              <a:t>Necrosis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/>
              <a:t>Size &gt; 7 cm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 err="1"/>
              <a:t>Haemorrhage</a:t>
            </a:r>
            <a:endParaRPr lang="en-US" dirty="0"/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/>
              <a:t>Grade 2 or 3 nuclear </a:t>
            </a:r>
            <a:r>
              <a:rPr lang="en-US" dirty="0" err="1"/>
              <a:t>atypia</a:t>
            </a:r>
            <a:r>
              <a:rPr lang="en-US" dirty="0"/>
              <a:t> </a:t>
            </a:r>
          </a:p>
          <a:p>
            <a:pPr lvl="1">
              <a:buFont typeface="Arial" panose="020B0604020202020204" pitchFamily="34" charset="0"/>
              <a:buChar char="•"/>
            </a:pPr>
            <a:endParaRPr lang="en-US" dirty="0"/>
          </a:p>
          <a:p>
            <a:pPr>
              <a:buFont typeface="Arial" panose="020B0604020202020204" pitchFamily="34" charset="0"/>
              <a:buChar char="•"/>
            </a:pPr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855F6D7-D72B-C14A-A186-53D19C933054}"/>
                  </a:ext>
                </a:extLst>
              </p14:cNvPr>
              <p14:cNvContentPartPr/>
              <p14:nvPr/>
            </p14:nvContentPartPr>
            <p14:xfrm>
              <a:off x="4547517" y="2884154"/>
              <a:ext cx="215280" cy="195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855F6D7-D72B-C14A-A186-53D19C933054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532037" y="2869034"/>
                <a:ext cx="245880" cy="22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0269332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2A1E6A-9382-3248-93FD-AE448DAE43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628" y="401305"/>
            <a:ext cx="4501833" cy="663542"/>
          </a:xfrm>
        </p:spPr>
        <p:txBody>
          <a:bodyPr anchor="t"/>
          <a:lstStyle/>
          <a:p>
            <a:r>
              <a:rPr lang="en-US" dirty="0"/>
              <a:t>Steroid Cell </a:t>
            </a:r>
            <a:r>
              <a:rPr lang="en-US" dirty="0" err="1"/>
              <a:t>Tumours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81894FD-AF40-3049-A6A2-529FC13D0D3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25243" y="1236025"/>
            <a:ext cx="5234525" cy="2762353"/>
          </a:xfrm>
        </p:spPr>
        <p:txBody>
          <a:bodyPr/>
          <a:lstStyle/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Treatment (NCCN 2021 Guidelines) 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Primary: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/>
              <a:t>Surgical resection 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/>
              <a:t>Adjuvant platinum based chemoRx (advanced)</a:t>
            </a:r>
          </a:p>
          <a:p>
            <a:pPr lvl="1">
              <a:buFont typeface="Arial" panose="020B0604020202020204" pitchFamily="34" charset="0"/>
              <a:buChar char="•"/>
            </a:pPr>
            <a:endParaRPr lang="en-US" dirty="0"/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Recurrence – Guidelines offer no specific advice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/>
              <a:t>Limited data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/>
              <a:t>Consider </a:t>
            </a:r>
            <a:r>
              <a:rPr lang="en-US" dirty="0" err="1"/>
              <a:t>cytoreductive</a:t>
            </a:r>
            <a:r>
              <a:rPr lang="en-US" dirty="0"/>
              <a:t> surgery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/>
              <a:t>+/- systemic chemoRx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/>
              <a:t>Hormonal agents are an option</a:t>
            </a:r>
          </a:p>
          <a:p>
            <a:pPr lvl="1">
              <a:buFont typeface="Arial" panose="020B0604020202020204" pitchFamily="34" charset="0"/>
              <a:buChar char="•"/>
            </a:pPr>
            <a:endParaRPr lang="en-US" dirty="0"/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/>
              <a:t>…many </a:t>
            </a:r>
            <a:r>
              <a:rPr lang="en-US" dirty="0" err="1"/>
              <a:t>gynaecological</a:t>
            </a:r>
            <a:r>
              <a:rPr lang="en-US" dirty="0"/>
              <a:t> cancers express the GnRH receptor…</a:t>
            </a:r>
          </a:p>
          <a:p>
            <a:pPr lvl="1">
              <a:buFont typeface="Arial" panose="020B0604020202020204" pitchFamily="34" charset="0"/>
              <a:buChar char="•"/>
            </a:pPr>
            <a:endParaRPr lang="en-US" dirty="0"/>
          </a:p>
          <a:p>
            <a:pPr lvl="1">
              <a:buFont typeface="Arial" panose="020B0604020202020204" pitchFamily="34" charset="0"/>
              <a:buChar char="•"/>
            </a:pPr>
            <a:endParaRPr lang="en-US" dirty="0"/>
          </a:p>
          <a:p>
            <a:pPr>
              <a:buFont typeface="Arial" panose="020B0604020202020204" pitchFamily="34" charset="0"/>
              <a:buChar char="•"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446519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235AE9-0F99-CD4B-B04D-47143EAED96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8990" y="1017245"/>
            <a:ext cx="5339100" cy="1107000"/>
          </a:xfrm>
        </p:spPr>
        <p:txBody>
          <a:bodyPr/>
          <a:lstStyle/>
          <a:p>
            <a:r>
              <a:rPr lang="en-US" dirty="0"/>
              <a:t>Ovarian </a:t>
            </a:r>
            <a:r>
              <a:rPr lang="en-US" dirty="0" err="1"/>
              <a:t>Hyperthecosis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2D66B03-C114-394A-B054-8D1EC87E28E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0" y="2124245"/>
            <a:ext cx="5236967" cy="1605920"/>
          </a:xfrm>
        </p:spPr>
        <p:txBody>
          <a:bodyPr/>
          <a:lstStyle/>
          <a:p>
            <a:r>
              <a:rPr lang="en-US" dirty="0"/>
              <a:t>Functional, </a:t>
            </a:r>
            <a:r>
              <a:rPr lang="en-US" dirty="0" err="1"/>
              <a:t>non-tumourous</a:t>
            </a:r>
            <a:r>
              <a:rPr lang="en-US" dirty="0"/>
              <a:t> ovarian disorder characterized by excessive androgen secretion from an aberrant proliferation of </a:t>
            </a:r>
            <a:r>
              <a:rPr lang="en-US" dirty="0" err="1"/>
              <a:t>hyperplastic</a:t>
            </a:r>
            <a:r>
              <a:rPr lang="en-US" dirty="0"/>
              <a:t> </a:t>
            </a:r>
            <a:r>
              <a:rPr lang="en-US" dirty="0" err="1"/>
              <a:t>luteinised</a:t>
            </a:r>
            <a:r>
              <a:rPr lang="en-US" dirty="0"/>
              <a:t> theca cells within the ovarian </a:t>
            </a:r>
            <a:r>
              <a:rPr lang="en-US" dirty="0" err="1"/>
              <a:t>stroma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2808559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235AE9-0F99-CD4B-B04D-47143EAED96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8990" y="1017245"/>
            <a:ext cx="5339100" cy="1107000"/>
          </a:xfrm>
        </p:spPr>
        <p:txBody>
          <a:bodyPr/>
          <a:lstStyle/>
          <a:p>
            <a:r>
              <a:rPr lang="en-US" dirty="0"/>
              <a:t>Ovarian </a:t>
            </a:r>
            <a:r>
              <a:rPr lang="en-US" dirty="0" err="1"/>
              <a:t>Hyperthecosis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2D66B03-C114-394A-B054-8D1EC87E28E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0" y="2124245"/>
            <a:ext cx="5236967" cy="1605920"/>
          </a:xfrm>
        </p:spPr>
        <p:txBody>
          <a:bodyPr/>
          <a:lstStyle/>
          <a:p>
            <a:r>
              <a:rPr lang="en-US" dirty="0"/>
              <a:t>Functional, </a:t>
            </a:r>
            <a:r>
              <a:rPr lang="en-US" dirty="0" err="1"/>
              <a:t>non-tumourous</a:t>
            </a:r>
            <a:r>
              <a:rPr lang="en-US" dirty="0"/>
              <a:t> ovarian disorder characterized by excessive androgen secretion from an aberrant proliferation of </a:t>
            </a:r>
            <a:r>
              <a:rPr lang="en-US" dirty="0" err="1"/>
              <a:t>hyperplastic</a:t>
            </a:r>
            <a:r>
              <a:rPr lang="en-US" dirty="0"/>
              <a:t> </a:t>
            </a:r>
            <a:r>
              <a:rPr lang="en-US" dirty="0" err="1"/>
              <a:t>luteinised</a:t>
            </a:r>
            <a:r>
              <a:rPr lang="en-US" dirty="0"/>
              <a:t> theca cells within the ovarian </a:t>
            </a:r>
            <a:r>
              <a:rPr lang="en-US" dirty="0" err="1"/>
              <a:t>stroma</a:t>
            </a:r>
            <a:r>
              <a:rPr lang="en-US" dirty="0"/>
              <a:t>.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41F7DB33-0A66-8F49-A068-28A58B75733C}"/>
              </a:ext>
            </a:extLst>
          </p:cNvPr>
          <p:cNvSpPr/>
          <p:nvPr/>
        </p:nvSpPr>
        <p:spPr>
          <a:xfrm>
            <a:off x="5313771" y="2297120"/>
            <a:ext cx="824427" cy="824427"/>
          </a:xfrm>
          <a:prstGeom prst="ellipse">
            <a:avLst/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Google Shape;962;p44">
            <a:extLst>
              <a:ext uri="{FF2B5EF4-FFF2-40B4-BE49-F238E27FC236}">
                <a16:creationId xmlns:a16="http://schemas.microsoft.com/office/drawing/2014/main" id="{1BA11B3F-594C-284D-A8A0-B37C2D4BECD9}"/>
              </a:ext>
            </a:extLst>
          </p:cNvPr>
          <p:cNvSpPr/>
          <p:nvPr/>
        </p:nvSpPr>
        <p:spPr>
          <a:xfrm>
            <a:off x="5458487" y="2441854"/>
            <a:ext cx="534993" cy="534957"/>
          </a:xfrm>
          <a:custGeom>
            <a:avLst/>
            <a:gdLst/>
            <a:ahLst/>
            <a:cxnLst/>
            <a:rect l="l" t="t" r="r" b="b"/>
            <a:pathLst>
              <a:path w="14969" h="14968" extrusionOk="0">
                <a:moveTo>
                  <a:pt x="5016" y="0"/>
                </a:moveTo>
                <a:lnTo>
                  <a:pt x="5016" y="5015"/>
                </a:lnTo>
                <a:lnTo>
                  <a:pt x="1" y="5015"/>
                </a:lnTo>
                <a:lnTo>
                  <a:pt x="1" y="9953"/>
                </a:lnTo>
                <a:lnTo>
                  <a:pt x="5016" y="9953"/>
                </a:lnTo>
                <a:lnTo>
                  <a:pt x="5016" y="14968"/>
                </a:lnTo>
                <a:lnTo>
                  <a:pt x="9953" y="14968"/>
                </a:lnTo>
                <a:lnTo>
                  <a:pt x="9953" y="9953"/>
                </a:lnTo>
                <a:lnTo>
                  <a:pt x="14968" y="9953"/>
                </a:lnTo>
                <a:lnTo>
                  <a:pt x="14968" y="5015"/>
                </a:lnTo>
                <a:lnTo>
                  <a:pt x="9953" y="5015"/>
                </a:lnTo>
                <a:lnTo>
                  <a:pt x="995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" name="テキスト ボックス 11">
            <a:extLst>
              <a:ext uri="{FF2B5EF4-FFF2-40B4-BE49-F238E27FC236}">
                <a16:creationId xmlns:a16="http://schemas.microsoft.com/office/drawing/2014/main" id="{0B8CF032-A9CD-4087-B414-1CCBC6F90661}"/>
              </a:ext>
            </a:extLst>
          </p:cNvPr>
          <p:cNvSpPr txBox="1"/>
          <p:nvPr/>
        </p:nvSpPr>
        <p:spPr>
          <a:xfrm>
            <a:off x="5409106" y="3136662"/>
            <a:ext cx="646331" cy="507831"/>
          </a:xfrm>
          <a:prstGeom prst="rect">
            <a:avLst/>
          </a:prstGeom>
          <a:noFill/>
        </p:spPr>
        <p:txBody>
          <a:bodyPr wrap="none" rtlCol="0" anchor="ctr" anchorCtr="1">
            <a:spAutoFit/>
          </a:bodyPr>
          <a:lstStyle/>
          <a:p>
            <a:pPr algn="ctr"/>
            <a:r>
              <a:rPr lang="en-US" sz="2700" b="1" dirty="0">
                <a:solidFill>
                  <a:schemeClr val="tx2"/>
                </a:solidFill>
              </a:rPr>
              <a:t>LH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FA864A9-5356-FD4C-ACD3-D0A078425AE7}"/>
              </a:ext>
            </a:extLst>
          </p:cNvPr>
          <p:cNvSpPr/>
          <p:nvPr/>
        </p:nvSpPr>
        <p:spPr>
          <a:xfrm>
            <a:off x="5361071" y="2344420"/>
            <a:ext cx="729823" cy="729823"/>
          </a:xfrm>
          <a:prstGeom prst="ellipse">
            <a:avLst/>
          </a:prstGeom>
          <a:noFill/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891196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235AE9-0F99-CD4B-B04D-47143EAED96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8990" y="1017245"/>
            <a:ext cx="5339100" cy="1107000"/>
          </a:xfrm>
        </p:spPr>
        <p:txBody>
          <a:bodyPr/>
          <a:lstStyle/>
          <a:p>
            <a:r>
              <a:rPr lang="en-US" dirty="0"/>
              <a:t>Ovarian </a:t>
            </a:r>
            <a:r>
              <a:rPr lang="en-US" dirty="0" err="1"/>
              <a:t>Hyperthecosis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2D66B03-C114-394A-B054-8D1EC87E28E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0" y="2124245"/>
            <a:ext cx="5236967" cy="1605920"/>
          </a:xfrm>
        </p:spPr>
        <p:txBody>
          <a:bodyPr/>
          <a:lstStyle/>
          <a:p>
            <a:r>
              <a:rPr lang="en-US" dirty="0"/>
              <a:t>Functional, </a:t>
            </a:r>
            <a:r>
              <a:rPr lang="en-US" dirty="0" err="1"/>
              <a:t>non-tumourous</a:t>
            </a:r>
            <a:r>
              <a:rPr lang="en-US" dirty="0"/>
              <a:t> ovarian disorder characterized by excessive androgen secretion from an aberrant proliferation of </a:t>
            </a:r>
            <a:r>
              <a:rPr lang="en-US" dirty="0" err="1"/>
              <a:t>hyperplastic</a:t>
            </a:r>
            <a:r>
              <a:rPr lang="en-US" dirty="0"/>
              <a:t> </a:t>
            </a:r>
            <a:r>
              <a:rPr lang="en-US" dirty="0" err="1"/>
              <a:t>luteinised</a:t>
            </a:r>
            <a:r>
              <a:rPr lang="en-US" dirty="0"/>
              <a:t> theca cells within the ovarian </a:t>
            </a:r>
            <a:r>
              <a:rPr lang="en-US" dirty="0" err="1"/>
              <a:t>stroma</a:t>
            </a:r>
            <a:r>
              <a:rPr lang="en-US" dirty="0"/>
              <a:t>.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41F7DB33-0A66-8F49-A068-28A58B75733C}"/>
              </a:ext>
            </a:extLst>
          </p:cNvPr>
          <p:cNvSpPr/>
          <p:nvPr/>
        </p:nvSpPr>
        <p:spPr>
          <a:xfrm>
            <a:off x="5313771" y="2297120"/>
            <a:ext cx="824427" cy="824427"/>
          </a:xfrm>
          <a:prstGeom prst="ellipse">
            <a:avLst/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Google Shape;962;p44">
            <a:extLst>
              <a:ext uri="{FF2B5EF4-FFF2-40B4-BE49-F238E27FC236}">
                <a16:creationId xmlns:a16="http://schemas.microsoft.com/office/drawing/2014/main" id="{1BA11B3F-594C-284D-A8A0-B37C2D4BECD9}"/>
              </a:ext>
            </a:extLst>
          </p:cNvPr>
          <p:cNvSpPr/>
          <p:nvPr/>
        </p:nvSpPr>
        <p:spPr>
          <a:xfrm>
            <a:off x="5458487" y="2441854"/>
            <a:ext cx="534993" cy="534957"/>
          </a:xfrm>
          <a:custGeom>
            <a:avLst/>
            <a:gdLst/>
            <a:ahLst/>
            <a:cxnLst/>
            <a:rect l="l" t="t" r="r" b="b"/>
            <a:pathLst>
              <a:path w="14969" h="14968" extrusionOk="0">
                <a:moveTo>
                  <a:pt x="5016" y="0"/>
                </a:moveTo>
                <a:lnTo>
                  <a:pt x="5016" y="5015"/>
                </a:lnTo>
                <a:lnTo>
                  <a:pt x="1" y="5015"/>
                </a:lnTo>
                <a:lnTo>
                  <a:pt x="1" y="9953"/>
                </a:lnTo>
                <a:lnTo>
                  <a:pt x="5016" y="9953"/>
                </a:lnTo>
                <a:lnTo>
                  <a:pt x="5016" y="14968"/>
                </a:lnTo>
                <a:lnTo>
                  <a:pt x="9953" y="14968"/>
                </a:lnTo>
                <a:lnTo>
                  <a:pt x="9953" y="9953"/>
                </a:lnTo>
                <a:lnTo>
                  <a:pt x="14968" y="9953"/>
                </a:lnTo>
                <a:lnTo>
                  <a:pt x="14968" y="5015"/>
                </a:lnTo>
                <a:lnTo>
                  <a:pt x="9953" y="5015"/>
                </a:lnTo>
                <a:lnTo>
                  <a:pt x="995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" name="テキスト ボックス 11">
            <a:extLst>
              <a:ext uri="{FF2B5EF4-FFF2-40B4-BE49-F238E27FC236}">
                <a16:creationId xmlns:a16="http://schemas.microsoft.com/office/drawing/2014/main" id="{0B8CF032-A9CD-4087-B414-1CCBC6F90661}"/>
              </a:ext>
            </a:extLst>
          </p:cNvPr>
          <p:cNvSpPr txBox="1"/>
          <p:nvPr/>
        </p:nvSpPr>
        <p:spPr>
          <a:xfrm>
            <a:off x="5409106" y="3136662"/>
            <a:ext cx="646331" cy="507831"/>
          </a:xfrm>
          <a:prstGeom prst="rect">
            <a:avLst/>
          </a:prstGeom>
          <a:noFill/>
        </p:spPr>
        <p:txBody>
          <a:bodyPr wrap="none" rtlCol="0" anchor="ctr" anchorCtr="1">
            <a:spAutoFit/>
          </a:bodyPr>
          <a:lstStyle/>
          <a:p>
            <a:pPr algn="ctr"/>
            <a:r>
              <a:rPr lang="en-US" sz="2700" b="1" dirty="0">
                <a:solidFill>
                  <a:schemeClr val="tx2"/>
                </a:solidFill>
              </a:rPr>
              <a:t>LH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FA864A9-5356-FD4C-ACD3-D0A078425AE7}"/>
              </a:ext>
            </a:extLst>
          </p:cNvPr>
          <p:cNvSpPr/>
          <p:nvPr/>
        </p:nvSpPr>
        <p:spPr>
          <a:xfrm>
            <a:off x="5361071" y="2344420"/>
            <a:ext cx="729823" cy="729823"/>
          </a:xfrm>
          <a:prstGeom prst="ellipse">
            <a:avLst/>
          </a:prstGeom>
          <a:noFill/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テキスト ボックス 11">
            <a:extLst>
              <a:ext uri="{FF2B5EF4-FFF2-40B4-BE49-F238E27FC236}">
                <a16:creationId xmlns:a16="http://schemas.microsoft.com/office/drawing/2014/main" id="{B72448A6-7B1F-B948-8CAF-4DA540F056E3}"/>
              </a:ext>
            </a:extLst>
          </p:cNvPr>
          <p:cNvSpPr txBox="1"/>
          <p:nvPr/>
        </p:nvSpPr>
        <p:spPr>
          <a:xfrm>
            <a:off x="6621188" y="2486192"/>
            <a:ext cx="2103460" cy="446276"/>
          </a:xfrm>
          <a:prstGeom prst="rect">
            <a:avLst/>
          </a:prstGeom>
          <a:noFill/>
        </p:spPr>
        <p:txBody>
          <a:bodyPr wrap="none" rtlCol="0" anchor="ctr" anchorCtr="1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300" b="1" dirty="0">
                <a:solidFill>
                  <a:schemeClr val="tx2"/>
                </a:solidFill>
              </a:rPr>
              <a:t>ANDROGENS</a:t>
            </a:r>
          </a:p>
        </p:txBody>
      </p:sp>
      <p:sp>
        <p:nvSpPr>
          <p:cNvPr id="18" name="Google Shape;4589;p54">
            <a:extLst>
              <a:ext uri="{FF2B5EF4-FFF2-40B4-BE49-F238E27FC236}">
                <a16:creationId xmlns:a16="http://schemas.microsoft.com/office/drawing/2014/main" id="{29F3E850-FD92-6C48-9026-CEDECF78C9CD}"/>
              </a:ext>
            </a:extLst>
          </p:cNvPr>
          <p:cNvSpPr/>
          <p:nvPr/>
        </p:nvSpPr>
        <p:spPr>
          <a:xfrm>
            <a:off x="6268866" y="2571750"/>
            <a:ext cx="415208" cy="28893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1335653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p30"/>
          <p:cNvSpPr/>
          <p:nvPr/>
        </p:nvSpPr>
        <p:spPr>
          <a:xfrm>
            <a:off x="1030675" y="1343165"/>
            <a:ext cx="1899300" cy="2946300"/>
          </a:xfrm>
          <a:prstGeom prst="rect">
            <a:avLst/>
          </a:prstGeom>
          <a:noFill/>
          <a:ln w="28575" cap="flat" cmpd="sng">
            <a:solidFill>
              <a:srgbClr val="A8BBB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aphicFrame>
        <p:nvGraphicFramePr>
          <p:cNvPr id="412" name="Google Shape;412;p30"/>
          <p:cNvGraphicFramePr/>
          <p:nvPr>
            <p:extLst>
              <p:ext uri="{D42A27DB-BD31-4B8C-83A1-F6EECF244321}">
                <p14:modId xmlns:p14="http://schemas.microsoft.com/office/powerpoint/2010/main" val="621280195"/>
              </p:ext>
            </p:extLst>
          </p:nvPr>
        </p:nvGraphicFramePr>
        <p:xfrm>
          <a:off x="1030675" y="1898240"/>
          <a:ext cx="1899300" cy="2568180"/>
        </p:xfrm>
        <a:graphic>
          <a:graphicData uri="http://schemas.openxmlformats.org/drawingml/2006/table">
            <a:tbl>
              <a:tblPr>
                <a:noFill/>
                <a:tableStyleId>{47702EBE-CE10-4E44-87D8-9743E64A4918}</a:tableStyleId>
              </a:tblPr>
              <a:tblGrid>
                <a:gridCol w="1899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Age: </a:t>
                      </a:r>
                      <a:r>
                        <a:rPr lang="en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7</a:t>
                      </a:r>
                      <a:r>
                        <a:rPr lang="en-US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0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accen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Gender: </a:t>
                      </a:r>
                      <a:r>
                        <a:rPr lang="en-US" dirty="0">
                          <a:solidFill>
                            <a:schemeClr val="accen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Female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bg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PMHx: </a:t>
                      </a:r>
                      <a:r>
                        <a:rPr lang="en-US" b="0" dirty="0">
                          <a:solidFill>
                            <a:schemeClr val="bg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Hypertension</a:t>
                      </a:r>
                      <a:endParaRPr b="1" dirty="0">
                        <a:solidFill>
                          <a:schemeClr val="bg1"/>
                        </a:solidFill>
                        <a:latin typeface="Roboto" panose="02000000000000000000" pitchFamily="2" charset="0"/>
                        <a:ea typeface="Roboto" panose="02000000000000000000" pitchFamily="2" charset="0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595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b="1" dirty="0">
                          <a:solidFill>
                            <a:schemeClr val="accent1"/>
                          </a:solidFill>
                          <a:latin typeface="Roboto"/>
                          <a:sym typeface="Roboto"/>
                        </a:rPr>
                        <a:t>Fam Hx: </a:t>
                      </a:r>
                      <a:r>
                        <a:rPr lang="en-US" b="0" dirty="0">
                          <a:solidFill>
                            <a:schemeClr val="accent1"/>
                          </a:solidFill>
                          <a:latin typeface="Roboto"/>
                          <a:sym typeface="Roboto"/>
                        </a:rPr>
                        <a:t>Graves’ disease, malignancy</a:t>
                      </a:r>
                      <a:endParaRPr lang="en-US" dirty="0"/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413" name="Google Shape;413;p30"/>
          <p:cNvGrpSpPr/>
          <p:nvPr/>
        </p:nvGrpSpPr>
        <p:grpSpPr>
          <a:xfrm>
            <a:off x="3520269" y="1907439"/>
            <a:ext cx="4593037" cy="572676"/>
            <a:chOff x="3462750" y="2438725"/>
            <a:chExt cx="4593038" cy="518400"/>
          </a:xfrm>
        </p:grpSpPr>
        <p:grpSp>
          <p:nvGrpSpPr>
            <p:cNvPr id="414" name="Google Shape;414;p30"/>
            <p:cNvGrpSpPr/>
            <p:nvPr/>
          </p:nvGrpSpPr>
          <p:grpSpPr>
            <a:xfrm>
              <a:off x="6423925" y="2438725"/>
              <a:ext cx="1631863" cy="518250"/>
              <a:chOff x="3005563" y="2438725"/>
              <a:chExt cx="1631863" cy="518250"/>
            </a:xfrm>
          </p:grpSpPr>
          <p:sp>
            <p:nvSpPr>
              <p:cNvPr id="415" name="Google Shape;415;p30"/>
              <p:cNvSpPr/>
              <p:nvPr/>
            </p:nvSpPr>
            <p:spPr>
              <a:xfrm rot="-5400000">
                <a:off x="4053100" y="2372650"/>
                <a:ext cx="517950" cy="650700"/>
              </a:xfrm>
              <a:prstGeom prst="flowChartOffpageConnector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16;p30"/>
              <p:cNvSpPr/>
              <p:nvPr/>
            </p:nvSpPr>
            <p:spPr>
              <a:xfrm>
                <a:off x="3005563" y="2438725"/>
                <a:ext cx="1083000" cy="5181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" name="Google Shape;417;p30"/>
            <p:cNvGrpSpPr/>
            <p:nvPr/>
          </p:nvGrpSpPr>
          <p:grpSpPr>
            <a:xfrm>
              <a:off x="4943350" y="2439025"/>
              <a:ext cx="1631856" cy="518075"/>
              <a:chOff x="3005569" y="2439025"/>
              <a:chExt cx="1631856" cy="518075"/>
            </a:xfrm>
          </p:grpSpPr>
          <p:sp>
            <p:nvSpPr>
              <p:cNvPr id="418" name="Google Shape;418;p30"/>
              <p:cNvSpPr/>
              <p:nvPr/>
            </p:nvSpPr>
            <p:spPr>
              <a:xfrm rot="-5400000">
                <a:off x="4053100" y="2372650"/>
                <a:ext cx="517950" cy="650700"/>
              </a:xfrm>
              <a:prstGeom prst="flowChartOffpageConnector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30"/>
              <p:cNvSpPr/>
              <p:nvPr/>
            </p:nvSpPr>
            <p:spPr>
              <a:xfrm>
                <a:off x="3005569" y="2439300"/>
                <a:ext cx="1083000" cy="5178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420" name="Google Shape;420;p30"/>
            <p:cNvGrpSpPr/>
            <p:nvPr/>
          </p:nvGrpSpPr>
          <p:grpSpPr>
            <a:xfrm>
              <a:off x="3462750" y="2439025"/>
              <a:ext cx="1631875" cy="518100"/>
              <a:chOff x="3005550" y="2439025"/>
              <a:chExt cx="1631875" cy="518100"/>
            </a:xfrm>
          </p:grpSpPr>
          <p:sp>
            <p:nvSpPr>
              <p:cNvPr id="421" name="Google Shape;421;p30"/>
              <p:cNvSpPr/>
              <p:nvPr/>
            </p:nvSpPr>
            <p:spPr>
              <a:xfrm rot="-5400000">
                <a:off x="4053100" y="2372650"/>
                <a:ext cx="517950" cy="650700"/>
              </a:xfrm>
              <a:prstGeom prst="flowChartOffpageConnector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30"/>
              <p:cNvSpPr/>
              <p:nvPr/>
            </p:nvSpPr>
            <p:spPr>
              <a:xfrm>
                <a:off x="3005550" y="2439025"/>
                <a:ext cx="1083000" cy="5181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24" name="Google Shape;424;p30"/>
          <p:cNvSpPr/>
          <p:nvPr/>
        </p:nvSpPr>
        <p:spPr>
          <a:xfrm>
            <a:off x="1584485" y="944465"/>
            <a:ext cx="791700" cy="791700"/>
          </a:xfrm>
          <a:prstGeom prst="ellipse">
            <a:avLst/>
          </a:prstGeom>
          <a:solidFill>
            <a:srgbClr val="FFFFFF"/>
          </a:solidFill>
          <a:ln w="28575" cap="flat" cmpd="sng">
            <a:solidFill>
              <a:srgbClr val="A8BBB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" name="Google Shape;425;p30"/>
          <p:cNvSpPr/>
          <p:nvPr/>
        </p:nvSpPr>
        <p:spPr>
          <a:xfrm>
            <a:off x="1660685" y="1020665"/>
            <a:ext cx="639300" cy="639300"/>
          </a:xfrm>
          <a:prstGeom prst="ellipse">
            <a:avLst/>
          </a:prstGeom>
          <a:solidFill>
            <a:srgbClr val="EB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" name="Google Shape;444;p30"/>
          <p:cNvSpPr txBox="1"/>
          <p:nvPr/>
        </p:nvSpPr>
        <p:spPr>
          <a:xfrm>
            <a:off x="3696000" y="2553303"/>
            <a:ext cx="1345500" cy="106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dirty="0" err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Virilising</a:t>
            </a: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 symptoms, markedly raised testosterone</a:t>
            </a:r>
            <a:endParaRPr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47" name="Google Shape;447;p30"/>
          <p:cNvSpPr txBox="1">
            <a:spLocks noGrp="1"/>
          </p:cNvSpPr>
          <p:nvPr>
            <p:ph type="body" idx="4294967295"/>
          </p:nvPr>
        </p:nvSpPr>
        <p:spPr>
          <a:xfrm>
            <a:off x="3696001" y="1979682"/>
            <a:ext cx="1035900" cy="3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 dirty="0"/>
              <a:t>20</a:t>
            </a:r>
            <a:r>
              <a:rPr lang="en-US" b="1" dirty="0"/>
              <a:t>17</a:t>
            </a:r>
            <a:endParaRPr b="1" dirty="0"/>
          </a:p>
        </p:txBody>
      </p:sp>
      <p:sp>
        <p:nvSpPr>
          <p:cNvPr id="450" name="Google Shape;450;p30"/>
          <p:cNvSpPr txBox="1">
            <a:spLocks noGrp="1"/>
          </p:cNvSpPr>
          <p:nvPr>
            <p:ph type="title" idx="4294967295"/>
          </p:nvPr>
        </p:nvSpPr>
        <p:spPr>
          <a:xfrm>
            <a:off x="719999" y="538896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Case 1</a:t>
            </a:r>
            <a:endParaRPr dirty="0"/>
          </a:p>
        </p:txBody>
      </p:sp>
      <p:grpSp>
        <p:nvGrpSpPr>
          <p:cNvPr id="2" name="Google Shape;16309;p66">
            <a:extLst>
              <a:ext uri="{FF2B5EF4-FFF2-40B4-BE49-F238E27FC236}">
                <a16:creationId xmlns:a16="http://schemas.microsoft.com/office/drawing/2014/main" id="{CD69EF71-7CA4-344D-80BB-9BA969A708FA}"/>
              </a:ext>
            </a:extLst>
          </p:cNvPr>
          <p:cNvGrpSpPr/>
          <p:nvPr/>
        </p:nvGrpSpPr>
        <p:grpSpPr>
          <a:xfrm>
            <a:off x="1848666" y="1162938"/>
            <a:ext cx="263317" cy="354754"/>
            <a:chOff x="4896940" y="1502999"/>
            <a:chExt cx="263317" cy="354754"/>
          </a:xfrm>
        </p:grpSpPr>
        <p:sp>
          <p:nvSpPr>
            <p:cNvPr id="63" name="Google Shape;16310;p66">
              <a:extLst>
                <a:ext uri="{FF2B5EF4-FFF2-40B4-BE49-F238E27FC236}">
                  <a16:creationId xmlns:a16="http://schemas.microsoft.com/office/drawing/2014/main" id="{1EEE628B-6860-BB40-A6D6-C8A8158E5DF7}"/>
                </a:ext>
              </a:extLst>
            </p:cNvPr>
            <p:cNvSpPr/>
            <p:nvPr/>
          </p:nvSpPr>
          <p:spPr>
            <a:xfrm>
              <a:off x="4904193" y="1594384"/>
              <a:ext cx="113433" cy="103221"/>
            </a:xfrm>
            <a:custGeom>
              <a:avLst/>
              <a:gdLst/>
              <a:ahLst/>
              <a:cxnLst/>
              <a:rect l="l" t="t" r="r" b="b"/>
              <a:pathLst>
                <a:path w="4332" h="3942" extrusionOk="0">
                  <a:moveTo>
                    <a:pt x="1253" y="1"/>
                  </a:moveTo>
                  <a:cubicBezTo>
                    <a:pt x="1048" y="1"/>
                    <a:pt x="839" y="58"/>
                    <a:pt x="649" y="184"/>
                  </a:cubicBezTo>
                  <a:cubicBezTo>
                    <a:pt x="10" y="623"/>
                    <a:pt x="0" y="1567"/>
                    <a:pt x="649" y="2006"/>
                  </a:cubicBezTo>
                  <a:cubicBezTo>
                    <a:pt x="764" y="2092"/>
                    <a:pt x="830" y="2235"/>
                    <a:pt x="821" y="2378"/>
                  </a:cubicBezTo>
                  <a:cubicBezTo>
                    <a:pt x="821" y="2540"/>
                    <a:pt x="840" y="2693"/>
                    <a:pt x="888" y="2845"/>
                  </a:cubicBezTo>
                  <a:cubicBezTo>
                    <a:pt x="1099" y="3553"/>
                    <a:pt x="1724" y="3941"/>
                    <a:pt x="2357" y="3941"/>
                  </a:cubicBezTo>
                  <a:cubicBezTo>
                    <a:pt x="2808" y="3941"/>
                    <a:pt x="3264" y="3743"/>
                    <a:pt x="3578" y="3322"/>
                  </a:cubicBezTo>
                  <a:cubicBezTo>
                    <a:pt x="4332" y="2311"/>
                    <a:pt x="3607" y="880"/>
                    <a:pt x="2357" y="880"/>
                  </a:cubicBezTo>
                  <a:lnTo>
                    <a:pt x="2328" y="880"/>
                  </a:lnTo>
                  <a:cubicBezTo>
                    <a:pt x="2220" y="340"/>
                    <a:pt x="1749" y="1"/>
                    <a:pt x="12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6311;p66">
              <a:extLst>
                <a:ext uri="{FF2B5EF4-FFF2-40B4-BE49-F238E27FC236}">
                  <a16:creationId xmlns:a16="http://schemas.microsoft.com/office/drawing/2014/main" id="{AA36A699-B532-B34B-9F40-E3340C7FC668}"/>
                </a:ext>
              </a:extLst>
            </p:cNvPr>
            <p:cNvSpPr/>
            <p:nvPr/>
          </p:nvSpPr>
          <p:spPr>
            <a:xfrm>
              <a:off x="5039831" y="1594620"/>
              <a:ext cx="113198" cy="102907"/>
            </a:xfrm>
            <a:custGeom>
              <a:avLst/>
              <a:gdLst/>
              <a:ahLst/>
              <a:cxnLst/>
              <a:rect l="l" t="t" r="r" b="b"/>
              <a:pathLst>
                <a:path w="4323" h="3930" extrusionOk="0">
                  <a:moveTo>
                    <a:pt x="3071" y="1"/>
                  </a:moveTo>
                  <a:cubicBezTo>
                    <a:pt x="2577" y="1"/>
                    <a:pt x="2109" y="338"/>
                    <a:pt x="1995" y="871"/>
                  </a:cubicBezTo>
                  <a:lnTo>
                    <a:pt x="1985" y="871"/>
                  </a:lnTo>
                  <a:cubicBezTo>
                    <a:pt x="726" y="871"/>
                    <a:pt x="1" y="2302"/>
                    <a:pt x="754" y="3313"/>
                  </a:cubicBezTo>
                  <a:cubicBezTo>
                    <a:pt x="1067" y="3733"/>
                    <a:pt x="1521" y="3929"/>
                    <a:pt x="1971" y="3929"/>
                  </a:cubicBezTo>
                  <a:cubicBezTo>
                    <a:pt x="2606" y="3929"/>
                    <a:pt x="3233" y="3540"/>
                    <a:pt x="3445" y="2836"/>
                  </a:cubicBezTo>
                  <a:cubicBezTo>
                    <a:pt x="3492" y="2684"/>
                    <a:pt x="3511" y="2531"/>
                    <a:pt x="3511" y="2369"/>
                  </a:cubicBezTo>
                  <a:cubicBezTo>
                    <a:pt x="3502" y="2226"/>
                    <a:pt x="3569" y="2083"/>
                    <a:pt x="3683" y="1997"/>
                  </a:cubicBezTo>
                  <a:cubicBezTo>
                    <a:pt x="4322" y="1558"/>
                    <a:pt x="4322" y="614"/>
                    <a:pt x="3674" y="184"/>
                  </a:cubicBezTo>
                  <a:cubicBezTo>
                    <a:pt x="3484" y="59"/>
                    <a:pt x="3275" y="1"/>
                    <a:pt x="3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6312;p66">
              <a:extLst>
                <a:ext uri="{FF2B5EF4-FFF2-40B4-BE49-F238E27FC236}">
                  <a16:creationId xmlns:a16="http://schemas.microsoft.com/office/drawing/2014/main" id="{DB62F249-8058-5F47-9E0A-66FBB155F294}"/>
                </a:ext>
              </a:extLst>
            </p:cNvPr>
            <p:cNvSpPr/>
            <p:nvPr/>
          </p:nvSpPr>
          <p:spPr>
            <a:xfrm>
              <a:off x="4937160" y="1502999"/>
              <a:ext cx="183138" cy="123200"/>
            </a:xfrm>
            <a:custGeom>
              <a:avLst/>
              <a:gdLst/>
              <a:ahLst/>
              <a:cxnLst/>
              <a:rect l="l" t="t" r="r" b="b"/>
              <a:pathLst>
                <a:path w="6994" h="4705" extrusionOk="0">
                  <a:moveTo>
                    <a:pt x="349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704"/>
                  </a:lnTo>
                  <a:lnTo>
                    <a:pt x="6994" y="4704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49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6313;p66">
              <a:extLst>
                <a:ext uri="{FF2B5EF4-FFF2-40B4-BE49-F238E27FC236}">
                  <a16:creationId xmlns:a16="http://schemas.microsoft.com/office/drawing/2014/main" id="{B20DD628-0B8A-C24F-92E8-44EAE4F6FCC4}"/>
                </a:ext>
              </a:extLst>
            </p:cNvPr>
            <p:cNvSpPr/>
            <p:nvPr/>
          </p:nvSpPr>
          <p:spPr>
            <a:xfrm>
              <a:off x="4896940" y="1680376"/>
              <a:ext cx="263316" cy="177377"/>
            </a:xfrm>
            <a:custGeom>
              <a:avLst/>
              <a:gdLst/>
              <a:ahLst/>
              <a:cxnLst/>
              <a:rect l="l" t="t" r="r" b="b"/>
              <a:pathLst>
                <a:path w="10056" h="6774" extrusionOk="0">
                  <a:moveTo>
                    <a:pt x="3721" y="0"/>
                  </a:moveTo>
                  <a:lnTo>
                    <a:pt x="3721" y="1355"/>
                  </a:lnTo>
                  <a:cubicBezTo>
                    <a:pt x="3721" y="1717"/>
                    <a:pt x="3483" y="2051"/>
                    <a:pt x="3130" y="2175"/>
                  </a:cubicBezTo>
                  <a:lnTo>
                    <a:pt x="878" y="2967"/>
                  </a:lnTo>
                  <a:cubicBezTo>
                    <a:pt x="354" y="3158"/>
                    <a:pt x="1" y="3654"/>
                    <a:pt x="1" y="4207"/>
                  </a:cubicBezTo>
                  <a:lnTo>
                    <a:pt x="1" y="6115"/>
                  </a:lnTo>
                  <a:cubicBezTo>
                    <a:pt x="1" y="6478"/>
                    <a:pt x="297" y="6774"/>
                    <a:pt x="659" y="6774"/>
                  </a:cubicBezTo>
                  <a:lnTo>
                    <a:pt x="9398" y="6774"/>
                  </a:lnTo>
                  <a:cubicBezTo>
                    <a:pt x="9760" y="6774"/>
                    <a:pt x="10056" y="6478"/>
                    <a:pt x="10056" y="6115"/>
                  </a:cubicBezTo>
                  <a:lnTo>
                    <a:pt x="10056" y="4207"/>
                  </a:lnTo>
                  <a:cubicBezTo>
                    <a:pt x="10056" y="3654"/>
                    <a:pt x="9703" y="3158"/>
                    <a:pt x="9178" y="2967"/>
                  </a:cubicBezTo>
                  <a:lnTo>
                    <a:pt x="6927" y="2175"/>
                  </a:lnTo>
                  <a:cubicBezTo>
                    <a:pt x="6574" y="2051"/>
                    <a:pt x="6345" y="1717"/>
                    <a:pt x="6345" y="134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6314;p66">
              <a:extLst>
                <a:ext uri="{FF2B5EF4-FFF2-40B4-BE49-F238E27FC236}">
                  <a16:creationId xmlns:a16="http://schemas.microsoft.com/office/drawing/2014/main" id="{5BF7F949-8498-124D-82DA-25F0F4DB8D3B}"/>
                </a:ext>
              </a:extLst>
            </p:cNvPr>
            <p:cNvSpPr/>
            <p:nvPr/>
          </p:nvSpPr>
          <p:spPr>
            <a:xfrm>
              <a:off x="4897202" y="1730834"/>
              <a:ext cx="263055" cy="126919"/>
            </a:xfrm>
            <a:custGeom>
              <a:avLst/>
              <a:gdLst/>
              <a:ahLst/>
              <a:cxnLst/>
              <a:rect l="l" t="t" r="r" b="b"/>
              <a:pathLst>
                <a:path w="10046" h="4847" extrusionOk="0">
                  <a:moveTo>
                    <a:pt x="6554" y="0"/>
                  </a:moveTo>
                  <a:lnTo>
                    <a:pt x="6554" y="372"/>
                  </a:lnTo>
                  <a:cubicBezTo>
                    <a:pt x="6554" y="1269"/>
                    <a:pt x="5820" y="2004"/>
                    <a:pt x="4913" y="2004"/>
                  </a:cubicBezTo>
                  <a:cubicBezTo>
                    <a:pt x="4007" y="2004"/>
                    <a:pt x="3273" y="1269"/>
                    <a:pt x="3273" y="372"/>
                  </a:cubicBezTo>
                  <a:lnTo>
                    <a:pt x="3273" y="182"/>
                  </a:lnTo>
                  <a:cubicBezTo>
                    <a:pt x="3225" y="201"/>
                    <a:pt x="3177" y="229"/>
                    <a:pt x="3129" y="248"/>
                  </a:cubicBezTo>
                  <a:lnTo>
                    <a:pt x="868" y="1040"/>
                  </a:lnTo>
                  <a:cubicBezTo>
                    <a:pt x="344" y="1231"/>
                    <a:pt x="0" y="1727"/>
                    <a:pt x="0" y="2280"/>
                  </a:cubicBezTo>
                  <a:lnTo>
                    <a:pt x="0" y="4188"/>
                  </a:lnTo>
                  <a:cubicBezTo>
                    <a:pt x="0" y="4551"/>
                    <a:pt x="287" y="4847"/>
                    <a:pt x="649" y="4847"/>
                  </a:cubicBezTo>
                  <a:lnTo>
                    <a:pt x="9388" y="4847"/>
                  </a:lnTo>
                  <a:cubicBezTo>
                    <a:pt x="9750" y="4847"/>
                    <a:pt x="10046" y="4551"/>
                    <a:pt x="10046" y="4188"/>
                  </a:cubicBezTo>
                  <a:lnTo>
                    <a:pt x="10046" y="2280"/>
                  </a:lnTo>
                  <a:cubicBezTo>
                    <a:pt x="10046" y="1727"/>
                    <a:pt x="9693" y="1231"/>
                    <a:pt x="9168" y="1040"/>
                  </a:cubicBezTo>
                  <a:lnTo>
                    <a:pt x="6917" y="248"/>
                  </a:lnTo>
                  <a:cubicBezTo>
                    <a:pt x="6774" y="191"/>
                    <a:pt x="6650" y="105"/>
                    <a:pt x="6554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6315;p66">
              <a:extLst>
                <a:ext uri="{FF2B5EF4-FFF2-40B4-BE49-F238E27FC236}">
                  <a16:creationId xmlns:a16="http://schemas.microsoft.com/office/drawing/2014/main" id="{ADDC8C5E-AC61-8546-A0A0-03FBD4804A66}"/>
                </a:ext>
              </a:extLst>
            </p:cNvPr>
            <p:cNvSpPr/>
            <p:nvPr/>
          </p:nvSpPr>
          <p:spPr>
            <a:xfrm>
              <a:off x="4953395" y="1730834"/>
              <a:ext cx="150407" cy="81697"/>
            </a:xfrm>
            <a:custGeom>
              <a:avLst/>
              <a:gdLst/>
              <a:ahLst/>
              <a:cxnLst/>
              <a:rect l="l" t="t" r="r" b="b"/>
              <a:pathLst>
                <a:path w="5744" h="3120" extrusionOk="0">
                  <a:moveTo>
                    <a:pt x="4399" y="0"/>
                  </a:moveTo>
                  <a:lnTo>
                    <a:pt x="4399" y="363"/>
                  </a:lnTo>
                  <a:cubicBezTo>
                    <a:pt x="4399" y="1269"/>
                    <a:pt x="3664" y="2004"/>
                    <a:pt x="2758" y="2004"/>
                  </a:cubicBezTo>
                  <a:cubicBezTo>
                    <a:pt x="1861" y="2004"/>
                    <a:pt x="1127" y="1269"/>
                    <a:pt x="1127" y="363"/>
                  </a:cubicBezTo>
                  <a:lnTo>
                    <a:pt x="1127" y="172"/>
                  </a:lnTo>
                  <a:cubicBezTo>
                    <a:pt x="1079" y="201"/>
                    <a:pt x="1031" y="229"/>
                    <a:pt x="974" y="248"/>
                  </a:cubicBezTo>
                  <a:lnTo>
                    <a:pt x="1" y="592"/>
                  </a:lnTo>
                  <a:cubicBezTo>
                    <a:pt x="10" y="1183"/>
                    <a:pt x="125" y="1765"/>
                    <a:pt x="354" y="2309"/>
                  </a:cubicBezTo>
                  <a:cubicBezTo>
                    <a:pt x="561" y="2810"/>
                    <a:pt x="1047" y="3119"/>
                    <a:pt x="1567" y="3119"/>
                  </a:cubicBezTo>
                  <a:cubicBezTo>
                    <a:pt x="1671" y="3119"/>
                    <a:pt x="1776" y="3107"/>
                    <a:pt x="1880" y="3082"/>
                  </a:cubicBezTo>
                  <a:lnTo>
                    <a:pt x="2872" y="2834"/>
                  </a:lnTo>
                  <a:lnTo>
                    <a:pt x="3865" y="3082"/>
                  </a:lnTo>
                  <a:cubicBezTo>
                    <a:pt x="3969" y="3107"/>
                    <a:pt x="4074" y="3119"/>
                    <a:pt x="4178" y="3119"/>
                  </a:cubicBezTo>
                  <a:cubicBezTo>
                    <a:pt x="4701" y="3119"/>
                    <a:pt x="5194" y="2810"/>
                    <a:pt x="5400" y="2309"/>
                  </a:cubicBezTo>
                  <a:cubicBezTo>
                    <a:pt x="5620" y="1765"/>
                    <a:pt x="5744" y="1183"/>
                    <a:pt x="5744" y="592"/>
                  </a:cubicBezTo>
                  <a:lnTo>
                    <a:pt x="4761" y="248"/>
                  </a:lnTo>
                  <a:cubicBezTo>
                    <a:pt x="4628" y="191"/>
                    <a:pt x="4504" y="105"/>
                    <a:pt x="43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6316;p66">
              <a:extLst>
                <a:ext uri="{FF2B5EF4-FFF2-40B4-BE49-F238E27FC236}">
                  <a16:creationId xmlns:a16="http://schemas.microsoft.com/office/drawing/2014/main" id="{53EC735C-2102-3F4F-AB55-F57BDD2D7B66}"/>
                </a:ext>
              </a:extLst>
            </p:cNvPr>
            <p:cNvSpPr/>
            <p:nvPr/>
          </p:nvSpPr>
          <p:spPr>
            <a:xfrm>
              <a:off x="4994374" y="1691871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6317;p66">
              <a:extLst>
                <a:ext uri="{FF2B5EF4-FFF2-40B4-BE49-F238E27FC236}">
                  <a16:creationId xmlns:a16="http://schemas.microsoft.com/office/drawing/2014/main" id="{2B804692-D367-CC40-A2AB-442545616C8D}"/>
                </a:ext>
              </a:extLst>
            </p:cNvPr>
            <p:cNvSpPr/>
            <p:nvPr/>
          </p:nvSpPr>
          <p:spPr>
            <a:xfrm>
              <a:off x="4936427" y="1559846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0" y="0"/>
                  </a:moveTo>
                  <a:cubicBezTo>
                    <a:pt x="3451" y="0"/>
                    <a:pt x="3382" y="34"/>
                    <a:pt x="3339" y="100"/>
                  </a:cubicBezTo>
                  <a:cubicBezTo>
                    <a:pt x="2528" y="1360"/>
                    <a:pt x="1450" y="1789"/>
                    <a:pt x="954" y="1923"/>
                  </a:cubicBezTo>
                  <a:cubicBezTo>
                    <a:pt x="868" y="1951"/>
                    <a:pt x="573" y="1980"/>
                    <a:pt x="573" y="1980"/>
                  </a:cubicBezTo>
                  <a:cubicBezTo>
                    <a:pt x="248" y="1980"/>
                    <a:pt x="0" y="2266"/>
                    <a:pt x="29" y="2590"/>
                  </a:cubicBezTo>
                  <a:cubicBezTo>
                    <a:pt x="66" y="2861"/>
                    <a:pt x="305" y="3077"/>
                    <a:pt x="583" y="3077"/>
                  </a:cubicBezTo>
                  <a:cubicBezTo>
                    <a:pt x="589" y="3077"/>
                    <a:pt x="595" y="3077"/>
                    <a:pt x="601" y="3077"/>
                  </a:cubicBezTo>
                  <a:lnTo>
                    <a:pt x="697" y="3077"/>
                  </a:lnTo>
                  <a:cubicBezTo>
                    <a:pt x="811" y="4556"/>
                    <a:pt x="2042" y="5691"/>
                    <a:pt x="3520" y="5691"/>
                  </a:cubicBezTo>
                  <a:cubicBezTo>
                    <a:pt x="5009" y="5691"/>
                    <a:pt x="6239" y="4556"/>
                    <a:pt x="6354" y="3077"/>
                  </a:cubicBezTo>
                  <a:lnTo>
                    <a:pt x="6440" y="3077"/>
                  </a:lnTo>
                  <a:cubicBezTo>
                    <a:pt x="6446" y="3077"/>
                    <a:pt x="6452" y="3077"/>
                    <a:pt x="6458" y="3077"/>
                  </a:cubicBezTo>
                  <a:cubicBezTo>
                    <a:pt x="6736" y="3077"/>
                    <a:pt x="6975" y="2861"/>
                    <a:pt x="7012" y="2590"/>
                  </a:cubicBezTo>
                  <a:cubicBezTo>
                    <a:pt x="7050" y="2266"/>
                    <a:pt x="6793" y="1980"/>
                    <a:pt x="6468" y="1980"/>
                  </a:cubicBezTo>
                  <a:cubicBezTo>
                    <a:pt x="6468" y="1980"/>
                    <a:pt x="6182" y="1951"/>
                    <a:pt x="6087" y="1923"/>
                  </a:cubicBezTo>
                  <a:cubicBezTo>
                    <a:pt x="5591" y="1789"/>
                    <a:pt x="4522" y="1360"/>
                    <a:pt x="3702" y="100"/>
                  </a:cubicBezTo>
                  <a:cubicBezTo>
                    <a:pt x="3659" y="34"/>
                    <a:pt x="3590" y="0"/>
                    <a:pt x="35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6318;p66">
              <a:extLst>
                <a:ext uri="{FF2B5EF4-FFF2-40B4-BE49-F238E27FC236}">
                  <a16:creationId xmlns:a16="http://schemas.microsoft.com/office/drawing/2014/main" id="{BE38E22E-81D4-0244-901C-12A41BBE17A0}"/>
                </a:ext>
              </a:extLst>
            </p:cNvPr>
            <p:cNvSpPr/>
            <p:nvPr/>
          </p:nvSpPr>
          <p:spPr>
            <a:xfrm>
              <a:off x="4936427" y="1560082"/>
              <a:ext cx="169391" cy="149019"/>
            </a:xfrm>
            <a:custGeom>
              <a:avLst/>
              <a:gdLst/>
              <a:ahLst/>
              <a:cxnLst/>
              <a:rect l="l" t="t" r="r" b="b"/>
              <a:pathLst>
                <a:path w="6469" h="5691" extrusionOk="0">
                  <a:moveTo>
                    <a:pt x="3520" y="1"/>
                  </a:moveTo>
                  <a:cubicBezTo>
                    <a:pt x="3451" y="1"/>
                    <a:pt x="3382" y="34"/>
                    <a:pt x="3339" y="101"/>
                  </a:cubicBezTo>
                  <a:cubicBezTo>
                    <a:pt x="2900" y="778"/>
                    <a:pt x="2280" y="1332"/>
                    <a:pt x="1555" y="1685"/>
                  </a:cubicBezTo>
                  <a:cubicBezTo>
                    <a:pt x="1364" y="1780"/>
                    <a:pt x="1164" y="1856"/>
                    <a:pt x="954" y="1914"/>
                  </a:cubicBezTo>
                  <a:cubicBezTo>
                    <a:pt x="868" y="1942"/>
                    <a:pt x="573" y="1971"/>
                    <a:pt x="573" y="1971"/>
                  </a:cubicBezTo>
                  <a:cubicBezTo>
                    <a:pt x="248" y="1971"/>
                    <a:pt x="0" y="2257"/>
                    <a:pt x="29" y="2581"/>
                  </a:cubicBezTo>
                  <a:cubicBezTo>
                    <a:pt x="66" y="2852"/>
                    <a:pt x="305" y="3068"/>
                    <a:pt x="592" y="3068"/>
                  </a:cubicBezTo>
                  <a:cubicBezTo>
                    <a:pt x="598" y="3068"/>
                    <a:pt x="604" y="3068"/>
                    <a:pt x="611" y="3068"/>
                  </a:cubicBezTo>
                  <a:lnTo>
                    <a:pt x="697" y="3068"/>
                  </a:lnTo>
                  <a:cubicBezTo>
                    <a:pt x="800" y="4563"/>
                    <a:pt x="2055" y="5690"/>
                    <a:pt x="3503" y="5690"/>
                  </a:cubicBezTo>
                  <a:cubicBezTo>
                    <a:pt x="3654" y="5690"/>
                    <a:pt x="3806" y="5678"/>
                    <a:pt x="3959" y="5653"/>
                  </a:cubicBezTo>
                  <a:cubicBezTo>
                    <a:pt x="2709" y="5453"/>
                    <a:pt x="1736" y="4451"/>
                    <a:pt x="1574" y="3192"/>
                  </a:cubicBezTo>
                  <a:cubicBezTo>
                    <a:pt x="1555" y="3011"/>
                    <a:pt x="1555" y="2820"/>
                    <a:pt x="1574" y="2629"/>
                  </a:cubicBezTo>
                  <a:cubicBezTo>
                    <a:pt x="1593" y="2476"/>
                    <a:pt x="1641" y="2333"/>
                    <a:pt x="1727" y="2200"/>
                  </a:cubicBezTo>
                  <a:cubicBezTo>
                    <a:pt x="1803" y="2095"/>
                    <a:pt x="1908" y="1999"/>
                    <a:pt x="2023" y="1933"/>
                  </a:cubicBezTo>
                  <a:cubicBezTo>
                    <a:pt x="2614" y="1599"/>
                    <a:pt x="3120" y="1141"/>
                    <a:pt x="3511" y="597"/>
                  </a:cubicBezTo>
                  <a:cubicBezTo>
                    <a:pt x="3969" y="1227"/>
                    <a:pt x="4579" y="1732"/>
                    <a:pt x="5276" y="2076"/>
                  </a:cubicBezTo>
                  <a:cubicBezTo>
                    <a:pt x="5439" y="2151"/>
                    <a:pt x="5612" y="2189"/>
                    <a:pt x="5784" y="2189"/>
                  </a:cubicBezTo>
                  <a:cubicBezTo>
                    <a:pt x="6024" y="2189"/>
                    <a:pt x="6262" y="2115"/>
                    <a:pt x="6468" y="1971"/>
                  </a:cubicBezTo>
                  <a:cubicBezTo>
                    <a:pt x="6468" y="1971"/>
                    <a:pt x="6182" y="1942"/>
                    <a:pt x="6087" y="1914"/>
                  </a:cubicBezTo>
                  <a:cubicBezTo>
                    <a:pt x="5591" y="1780"/>
                    <a:pt x="4522" y="1351"/>
                    <a:pt x="3702" y="101"/>
                  </a:cubicBezTo>
                  <a:cubicBezTo>
                    <a:pt x="3659" y="34"/>
                    <a:pt x="3590" y="1"/>
                    <a:pt x="352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6319;p66">
              <a:extLst>
                <a:ext uri="{FF2B5EF4-FFF2-40B4-BE49-F238E27FC236}">
                  <a16:creationId xmlns:a16="http://schemas.microsoft.com/office/drawing/2014/main" id="{0175E082-8B43-FC45-89F0-4961CB09F34E}"/>
                </a:ext>
              </a:extLst>
            </p:cNvPr>
            <p:cNvSpPr/>
            <p:nvPr/>
          </p:nvSpPr>
          <p:spPr>
            <a:xfrm>
              <a:off x="4988614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6320;p66">
              <a:extLst>
                <a:ext uri="{FF2B5EF4-FFF2-40B4-BE49-F238E27FC236}">
                  <a16:creationId xmlns:a16="http://schemas.microsoft.com/office/drawing/2014/main" id="{DC4BCB97-E1EA-A840-8F7E-BA009E7E451C}"/>
                </a:ext>
              </a:extLst>
            </p:cNvPr>
            <p:cNvSpPr/>
            <p:nvPr/>
          </p:nvSpPr>
          <p:spPr>
            <a:xfrm>
              <a:off x="5057323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6321;p66">
              <a:extLst>
                <a:ext uri="{FF2B5EF4-FFF2-40B4-BE49-F238E27FC236}">
                  <a16:creationId xmlns:a16="http://schemas.microsoft.com/office/drawing/2014/main" id="{A9CD7DC9-AEF7-3748-8CD6-01C8A882EEEB}"/>
                </a:ext>
              </a:extLst>
            </p:cNvPr>
            <p:cNvSpPr/>
            <p:nvPr/>
          </p:nvSpPr>
          <p:spPr>
            <a:xfrm>
              <a:off x="5003382" y="1652174"/>
              <a:ext cx="50694" cy="17282"/>
            </a:xfrm>
            <a:custGeom>
              <a:avLst/>
              <a:gdLst/>
              <a:ahLst/>
              <a:cxnLst/>
              <a:rect l="l" t="t" r="r" b="b"/>
              <a:pathLst>
                <a:path w="1936" h="660" extrusionOk="0">
                  <a:moveTo>
                    <a:pt x="315" y="1"/>
                  </a:moveTo>
                  <a:cubicBezTo>
                    <a:pt x="144" y="1"/>
                    <a:pt x="0" y="219"/>
                    <a:pt x="162" y="381"/>
                  </a:cubicBezTo>
                  <a:cubicBezTo>
                    <a:pt x="364" y="557"/>
                    <a:pt x="623" y="660"/>
                    <a:pt x="894" y="660"/>
                  </a:cubicBezTo>
                  <a:cubicBezTo>
                    <a:pt x="917" y="660"/>
                    <a:pt x="940" y="659"/>
                    <a:pt x="963" y="658"/>
                  </a:cubicBezTo>
                  <a:cubicBezTo>
                    <a:pt x="986" y="659"/>
                    <a:pt x="1009" y="660"/>
                    <a:pt x="1032" y="660"/>
                  </a:cubicBezTo>
                  <a:cubicBezTo>
                    <a:pt x="1303" y="660"/>
                    <a:pt x="1563" y="557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6" y="171"/>
                    <a:pt x="1140" y="223"/>
                    <a:pt x="965" y="223"/>
                  </a:cubicBezTo>
                  <a:cubicBezTo>
                    <a:pt x="789" y="223"/>
                    <a:pt x="615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6322;p66">
              <a:extLst>
                <a:ext uri="{FF2B5EF4-FFF2-40B4-BE49-F238E27FC236}">
                  <a16:creationId xmlns:a16="http://schemas.microsoft.com/office/drawing/2014/main" id="{D0A480AB-9FCC-1145-A3E1-27BDBB7020AB}"/>
                </a:ext>
              </a:extLst>
            </p:cNvPr>
            <p:cNvSpPr/>
            <p:nvPr/>
          </p:nvSpPr>
          <p:spPr>
            <a:xfrm>
              <a:off x="5040093" y="1504255"/>
              <a:ext cx="79943" cy="90469"/>
            </a:xfrm>
            <a:custGeom>
              <a:avLst/>
              <a:gdLst/>
              <a:ahLst/>
              <a:cxnLst/>
              <a:rect l="l" t="t" r="r" b="b"/>
              <a:pathLst>
                <a:path w="3053" h="3455" extrusionOk="0">
                  <a:moveTo>
                    <a:pt x="77" y="1"/>
                  </a:moveTo>
                  <a:cubicBezTo>
                    <a:pt x="29" y="201"/>
                    <a:pt x="0" y="401"/>
                    <a:pt x="0" y="611"/>
                  </a:cubicBezTo>
                  <a:cubicBezTo>
                    <a:pt x="0" y="2176"/>
                    <a:pt x="1269" y="3454"/>
                    <a:pt x="2843" y="3454"/>
                  </a:cubicBezTo>
                  <a:cubicBezTo>
                    <a:pt x="2910" y="3454"/>
                    <a:pt x="2986" y="3454"/>
                    <a:pt x="3053" y="3445"/>
                  </a:cubicBezTo>
                  <a:cubicBezTo>
                    <a:pt x="3053" y="1708"/>
                    <a:pt x="1784" y="249"/>
                    <a:pt x="7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6323;p66">
              <a:extLst>
                <a:ext uri="{FF2B5EF4-FFF2-40B4-BE49-F238E27FC236}">
                  <a16:creationId xmlns:a16="http://schemas.microsoft.com/office/drawing/2014/main" id="{A666B95D-1ACB-C244-9596-628DC6ED1B7F}"/>
                </a:ext>
              </a:extLst>
            </p:cNvPr>
            <p:cNvSpPr/>
            <p:nvPr/>
          </p:nvSpPr>
          <p:spPr>
            <a:xfrm>
              <a:off x="5020114" y="1789043"/>
              <a:ext cx="17256" cy="57214"/>
            </a:xfrm>
            <a:custGeom>
              <a:avLst/>
              <a:gdLst/>
              <a:ahLst/>
              <a:cxnLst/>
              <a:rect l="l" t="t" r="r" b="b"/>
              <a:pathLst>
                <a:path w="659" h="2185" extrusionOk="0">
                  <a:moveTo>
                    <a:pt x="0" y="0"/>
                  </a:moveTo>
                  <a:lnTo>
                    <a:pt x="0" y="1965"/>
                  </a:lnTo>
                  <a:cubicBezTo>
                    <a:pt x="0" y="2089"/>
                    <a:pt x="95" y="2185"/>
                    <a:pt x="219" y="2185"/>
                  </a:cubicBezTo>
                  <a:lnTo>
                    <a:pt x="439" y="2185"/>
                  </a:lnTo>
                  <a:cubicBezTo>
                    <a:pt x="553" y="2185"/>
                    <a:pt x="649" y="2089"/>
                    <a:pt x="658" y="197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6324;p66">
              <a:extLst>
                <a:ext uri="{FF2B5EF4-FFF2-40B4-BE49-F238E27FC236}">
                  <a16:creationId xmlns:a16="http://schemas.microsoft.com/office/drawing/2014/main" id="{987A1057-BF68-4848-A495-070AFBEAB5F6}"/>
                </a:ext>
              </a:extLst>
            </p:cNvPr>
            <p:cNvSpPr/>
            <p:nvPr/>
          </p:nvSpPr>
          <p:spPr>
            <a:xfrm>
              <a:off x="4899689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239" y="1"/>
                  </a:moveTo>
                  <a:cubicBezTo>
                    <a:pt x="134" y="115"/>
                    <a:pt x="58" y="239"/>
                    <a:pt x="1" y="373"/>
                  </a:cubicBezTo>
                  <a:lnTo>
                    <a:pt x="1193" y="1394"/>
                  </a:lnTo>
                  <a:cubicBezTo>
                    <a:pt x="1336" y="1518"/>
                    <a:pt x="1422" y="1699"/>
                    <a:pt x="1422" y="1890"/>
                  </a:cubicBezTo>
                  <a:lnTo>
                    <a:pt x="1422" y="3445"/>
                  </a:lnTo>
                  <a:lnTo>
                    <a:pt x="1871" y="3445"/>
                  </a:lnTo>
                  <a:lnTo>
                    <a:pt x="1871" y="1899"/>
                  </a:lnTo>
                  <a:cubicBezTo>
                    <a:pt x="1871" y="1575"/>
                    <a:pt x="1727" y="1270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6325;p66">
              <a:extLst>
                <a:ext uri="{FF2B5EF4-FFF2-40B4-BE49-F238E27FC236}">
                  <a16:creationId xmlns:a16="http://schemas.microsoft.com/office/drawing/2014/main" id="{B370EEA3-594C-A64E-BCB1-18D38510E507}"/>
                </a:ext>
              </a:extLst>
            </p:cNvPr>
            <p:cNvSpPr/>
            <p:nvPr/>
          </p:nvSpPr>
          <p:spPr>
            <a:xfrm>
              <a:off x="5108777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1632" y="1"/>
                  </a:moveTo>
                  <a:lnTo>
                    <a:pt x="382" y="1060"/>
                  </a:lnTo>
                  <a:cubicBezTo>
                    <a:pt x="134" y="1270"/>
                    <a:pt x="1" y="1575"/>
                    <a:pt x="1" y="1899"/>
                  </a:cubicBezTo>
                  <a:lnTo>
                    <a:pt x="1" y="3445"/>
                  </a:lnTo>
                  <a:lnTo>
                    <a:pt x="440" y="3445"/>
                  </a:lnTo>
                  <a:lnTo>
                    <a:pt x="440" y="1890"/>
                  </a:lnTo>
                  <a:cubicBezTo>
                    <a:pt x="440" y="1699"/>
                    <a:pt x="525" y="1518"/>
                    <a:pt x="678" y="1394"/>
                  </a:cubicBezTo>
                  <a:lnTo>
                    <a:pt x="1871" y="373"/>
                  </a:lnTo>
                  <a:cubicBezTo>
                    <a:pt x="1813" y="239"/>
                    <a:pt x="1727" y="115"/>
                    <a:pt x="163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6326;p66">
              <a:extLst>
                <a:ext uri="{FF2B5EF4-FFF2-40B4-BE49-F238E27FC236}">
                  <a16:creationId xmlns:a16="http://schemas.microsoft.com/office/drawing/2014/main" id="{0D1B9075-0940-CB43-A1BB-0FA7D19C872B}"/>
                </a:ext>
              </a:extLst>
            </p:cNvPr>
            <p:cNvSpPr/>
            <p:nvPr/>
          </p:nvSpPr>
          <p:spPr>
            <a:xfrm>
              <a:off x="5020114" y="1789043"/>
              <a:ext cx="17256" cy="17989"/>
            </a:xfrm>
            <a:custGeom>
              <a:avLst/>
              <a:gdLst/>
              <a:ahLst/>
              <a:cxnLst/>
              <a:rect l="l" t="t" r="r" b="b"/>
              <a:pathLst>
                <a:path w="659" h="687" extrusionOk="0">
                  <a:moveTo>
                    <a:pt x="0" y="0"/>
                  </a:moveTo>
                  <a:lnTo>
                    <a:pt x="0" y="687"/>
                  </a:lnTo>
                  <a:lnTo>
                    <a:pt x="324" y="611"/>
                  </a:lnTo>
                  <a:lnTo>
                    <a:pt x="658" y="68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6327;p66">
              <a:extLst>
                <a:ext uri="{FF2B5EF4-FFF2-40B4-BE49-F238E27FC236}">
                  <a16:creationId xmlns:a16="http://schemas.microsoft.com/office/drawing/2014/main" id="{A449872C-5E70-694F-9B1D-37DFFAED04C4}"/>
                </a:ext>
              </a:extLst>
            </p:cNvPr>
            <p:cNvSpPr/>
            <p:nvPr/>
          </p:nvSpPr>
          <p:spPr>
            <a:xfrm>
              <a:off x="4963895" y="17203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4" y="1"/>
                  </a:moveTo>
                  <a:lnTo>
                    <a:pt x="344" y="287"/>
                  </a:lnTo>
                  <a:cubicBezTo>
                    <a:pt x="172" y="344"/>
                    <a:pt x="58" y="497"/>
                    <a:pt x="48" y="678"/>
                  </a:cubicBezTo>
                  <a:cubicBezTo>
                    <a:pt x="1" y="1317"/>
                    <a:pt x="115" y="1956"/>
                    <a:pt x="353" y="2548"/>
                  </a:cubicBezTo>
                  <a:cubicBezTo>
                    <a:pt x="496" y="2873"/>
                    <a:pt x="817" y="3080"/>
                    <a:pt x="1163" y="3080"/>
                  </a:cubicBezTo>
                  <a:cubicBezTo>
                    <a:pt x="1233" y="3080"/>
                    <a:pt x="1304" y="3071"/>
                    <a:pt x="1374" y="3053"/>
                  </a:cubicBezTo>
                  <a:lnTo>
                    <a:pt x="2471" y="2786"/>
                  </a:lnTo>
                  <a:lnTo>
                    <a:pt x="3578" y="3053"/>
                  </a:lnTo>
                  <a:cubicBezTo>
                    <a:pt x="3649" y="3071"/>
                    <a:pt x="3720" y="3080"/>
                    <a:pt x="3790" y="3080"/>
                  </a:cubicBezTo>
                  <a:cubicBezTo>
                    <a:pt x="4135" y="3080"/>
                    <a:pt x="4456" y="2873"/>
                    <a:pt x="4599" y="2548"/>
                  </a:cubicBezTo>
                  <a:cubicBezTo>
                    <a:pt x="4837" y="1956"/>
                    <a:pt x="4942" y="1317"/>
                    <a:pt x="4904" y="678"/>
                  </a:cubicBezTo>
                  <a:cubicBezTo>
                    <a:pt x="4895" y="497"/>
                    <a:pt x="4780" y="344"/>
                    <a:pt x="4608" y="287"/>
                  </a:cubicBezTo>
                  <a:lnTo>
                    <a:pt x="3788" y="1"/>
                  </a:lnTo>
                  <a:lnTo>
                    <a:pt x="3788" y="659"/>
                  </a:lnTo>
                  <a:cubicBezTo>
                    <a:pt x="3788" y="1384"/>
                    <a:pt x="3206" y="1966"/>
                    <a:pt x="2481" y="1966"/>
                  </a:cubicBezTo>
                  <a:cubicBezTo>
                    <a:pt x="1756" y="1966"/>
                    <a:pt x="1164" y="1384"/>
                    <a:pt x="1164" y="659"/>
                  </a:cubicBezTo>
                  <a:lnTo>
                    <a:pt x="11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6328;p66">
              <a:extLst>
                <a:ext uri="{FF2B5EF4-FFF2-40B4-BE49-F238E27FC236}">
                  <a16:creationId xmlns:a16="http://schemas.microsoft.com/office/drawing/2014/main" id="{EBEE03F5-6621-F947-87B1-2B265FDADF3B}"/>
                </a:ext>
              </a:extLst>
            </p:cNvPr>
            <p:cNvSpPr/>
            <p:nvPr/>
          </p:nvSpPr>
          <p:spPr>
            <a:xfrm>
              <a:off x="5063058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6329;p66">
              <a:extLst>
                <a:ext uri="{FF2B5EF4-FFF2-40B4-BE49-F238E27FC236}">
                  <a16:creationId xmlns:a16="http://schemas.microsoft.com/office/drawing/2014/main" id="{5458798C-0EFA-CA41-94A9-489825D5B674}"/>
                </a:ext>
              </a:extLst>
            </p:cNvPr>
            <p:cNvSpPr/>
            <p:nvPr/>
          </p:nvSpPr>
          <p:spPr>
            <a:xfrm>
              <a:off x="4994374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6330;p66">
              <a:extLst>
                <a:ext uri="{FF2B5EF4-FFF2-40B4-BE49-F238E27FC236}">
                  <a16:creationId xmlns:a16="http://schemas.microsoft.com/office/drawing/2014/main" id="{06120950-755F-B746-B3C2-C43EE2D4EDF0}"/>
                </a:ext>
              </a:extLst>
            </p:cNvPr>
            <p:cNvSpPr/>
            <p:nvPr/>
          </p:nvSpPr>
          <p:spPr>
            <a:xfrm>
              <a:off x="4982879" y="1720334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3063" y="1"/>
                  </a:moveTo>
                  <a:lnTo>
                    <a:pt x="3063" y="659"/>
                  </a:lnTo>
                  <a:cubicBezTo>
                    <a:pt x="3063" y="1384"/>
                    <a:pt x="2471" y="1966"/>
                    <a:pt x="1746" y="1966"/>
                  </a:cubicBezTo>
                  <a:cubicBezTo>
                    <a:pt x="1021" y="1966"/>
                    <a:pt x="439" y="1384"/>
                    <a:pt x="439" y="659"/>
                  </a:cubicBezTo>
                  <a:lnTo>
                    <a:pt x="439" y="10"/>
                  </a:ln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5"/>
                    <a:pt x="1746" y="2405"/>
                  </a:cubicBezTo>
                  <a:cubicBezTo>
                    <a:pt x="2710" y="2405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97F9539D-1768-AA4F-8D98-500251C35E2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68264" r="56237" b="4104"/>
          <a:stretch/>
        </p:blipFill>
        <p:spPr>
          <a:xfrm>
            <a:off x="4962597" y="2571750"/>
            <a:ext cx="4130259" cy="132246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572C22C4-2CB7-A143-8430-91F8B051AC9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42118" r="70856" b="40448"/>
          <a:stretch/>
        </p:blipFill>
        <p:spPr>
          <a:xfrm>
            <a:off x="3403040" y="4127507"/>
            <a:ext cx="1638460" cy="30432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B054155B-ECA9-CF49-A0FA-B5E4FABBBC4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1944" t="43633" b="40448"/>
          <a:stretch/>
        </p:blipFill>
        <p:spPr>
          <a:xfrm>
            <a:off x="4731901" y="4137276"/>
            <a:ext cx="3263910" cy="277882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8" name="Ink 8">
                <a:extLst>
                  <a:ext uri="{FF2B5EF4-FFF2-40B4-BE49-F238E27FC236}">
                    <a16:creationId xmlns:a16="http://schemas.microsoft.com/office/drawing/2014/main" id="{C652896C-FADC-CD49-8C84-15A4C0AAFA29}"/>
                  </a:ext>
                </a:extLst>
              </p14:cNvPr>
              <p14:cNvContentPartPr/>
              <p14:nvPr/>
            </p14:nvContentPartPr>
            <p14:xfrm>
              <a:off x="4385890" y="3718912"/>
              <a:ext cx="1964160" cy="1241640"/>
            </p14:xfrm>
          </p:contentPart>
        </mc:Choice>
        <mc:Fallback xmlns="">
          <p:pic>
            <p:nvPicPr>
              <p:cNvPr id="8" name="Ink 8">
                <a:extLst>
                  <a:ext uri="{FF2B5EF4-FFF2-40B4-BE49-F238E27FC236}">
                    <a16:creationId xmlns:a16="http://schemas.microsoft.com/office/drawing/2014/main" id="{C652896C-FADC-CD49-8C84-15A4C0AAFA29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70410" y="3703792"/>
                <a:ext cx="1994400" cy="12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6" name="Ink 37">
                <a:extLst>
                  <a:ext uri="{FF2B5EF4-FFF2-40B4-BE49-F238E27FC236}">
                    <a16:creationId xmlns:a16="http://schemas.microsoft.com/office/drawing/2014/main" id="{AD5C1860-517A-944D-B279-5FCBDEDE5DBB}"/>
                  </a:ext>
                </a:extLst>
              </p14:cNvPr>
              <p14:cNvContentPartPr/>
              <p14:nvPr/>
            </p14:nvContentPartPr>
            <p14:xfrm>
              <a:off x="6564250" y="4393192"/>
              <a:ext cx="2087640" cy="568080"/>
            </p14:xfrm>
          </p:contentPart>
        </mc:Choice>
        <mc:Fallback xmlns="">
          <p:pic>
            <p:nvPicPr>
              <p:cNvPr id="36" name="Ink 37">
                <a:extLst>
                  <a:ext uri="{FF2B5EF4-FFF2-40B4-BE49-F238E27FC236}">
                    <a16:creationId xmlns:a16="http://schemas.microsoft.com/office/drawing/2014/main" id="{AD5C1860-517A-944D-B279-5FCBDEDE5DB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548773" y="4378062"/>
                <a:ext cx="2117875" cy="598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7" name="Ink 37">
                <a:extLst>
                  <a:ext uri="{FF2B5EF4-FFF2-40B4-BE49-F238E27FC236}">
                    <a16:creationId xmlns:a16="http://schemas.microsoft.com/office/drawing/2014/main" id="{C0FBCFA5-EAE5-A743-AAD0-48DE61A51AAC}"/>
                  </a:ext>
                </a:extLst>
              </p14:cNvPr>
              <p14:cNvContentPartPr/>
              <p14:nvPr/>
            </p14:nvContentPartPr>
            <p14:xfrm>
              <a:off x="5373370" y="4627552"/>
              <a:ext cx="992880" cy="329760"/>
            </p14:xfrm>
          </p:contentPart>
        </mc:Choice>
        <mc:Fallback xmlns="">
          <p:pic>
            <p:nvPicPr>
              <p:cNvPr id="37" name="Ink 37">
                <a:extLst>
                  <a:ext uri="{FF2B5EF4-FFF2-40B4-BE49-F238E27FC236}">
                    <a16:creationId xmlns:a16="http://schemas.microsoft.com/office/drawing/2014/main" id="{C0FBCFA5-EAE5-A743-AAD0-48DE61A51AAC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358245" y="4612072"/>
                <a:ext cx="1023491" cy="360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467436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14E7CF49-28D5-7D4B-AF14-D890F59ED2D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3497" y="364532"/>
            <a:ext cx="4061559" cy="805580"/>
          </a:xfrm>
        </p:spPr>
        <p:txBody>
          <a:bodyPr anchor="t"/>
          <a:lstStyle/>
          <a:p>
            <a:r>
              <a:rPr lang="en-US" dirty="0"/>
              <a:t>Ovarian </a:t>
            </a:r>
            <a:r>
              <a:rPr lang="en-US" dirty="0" err="1"/>
              <a:t>Hyperthecosis</a:t>
            </a:r>
            <a:endParaRPr lang="en-US" dirty="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A08EF6C-A12C-6740-8829-D1993A91BBF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214062" y="1235728"/>
            <a:ext cx="6715876" cy="3544088"/>
          </a:xfrm>
        </p:spPr>
        <p:txBody>
          <a:bodyPr/>
          <a:lstStyle/>
          <a:p>
            <a:pPr>
              <a:buFont typeface="Arial" panose="020B0604020202020204" pitchFamily="34" charset="0"/>
              <a:buChar char="•"/>
            </a:pPr>
            <a:r>
              <a:rPr lang="en-AU" sz="1700" dirty="0"/>
              <a:t>Mainly seen in postmenopausal women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AU" sz="1700" dirty="0"/>
              <a:t>Nests of </a:t>
            </a:r>
            <a:r>
              <a:rPr lang="en-AU" sz="1700" dirty="0" err="1"/>
              <a:t>luteinised</a:t>
            </a:r>
            <a:r>
              <a:rPr lang="en-AU" sz="1700" dirty="0"/>
              <a:t> theca cells in </a:t>
            </a:r>
            <a:r>
              <a:rPr lang="en-AU" sz="1700" dirty="0" err="1"/>
              <a:t>stroma</a:t>
            </a:r>
            <a:r>
              <a:rPr lang="en-AU" sz="1700" dirty="0"/>
              <a:t>, due to differentiation of interstitial cells into steroid-producing </a:t>
            </a:r>
            <a:r>
              <a:rPr lang="en-AU" sz="1700" dirty="0" err="1"/>
              <a:t>luteinised</a:t>
            </a:r>
            <a:r>
              <a:rPr lang="en-AU" sz="1700" dirty="0"/>
              <a:t> stromal cells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AU" sz="1700" dirty="0"/>
              <a:t>Presents with slow-onset </a:t>
            </a:r>
            <a:r>
              <a:rPr lang="en-AU" sz="1700" dirty="0" err="1"/>
              <a:t>virilisation</a:t>
            </a:r>
            <a:r>
              <a:rPr lang="en-AU" sz="1700" dirty="0"/>
              <a:t> – may be severe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AU" sz="1700" dirty="0"/>
              <a:t>May occur in women with history of PCOS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AU" sz="1700" dirty="0"/>
              <a:t>Almost all have obesity &amp; insulin resistance +/- clinical signs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AU" sz="1700" dirty="0"/>
              <a:t>Aromatisation T </a:t>
            </a:r>
            <a:r>
              <a:rPr lang="en-AU" sz="1700" dirty="0">
                <a:sym typeface="Wingdings" panose="05000000000000000000" pitchFamily="2" charset="2"/>
              </a:rPr>
              <a:t> E – increased risk endometrial cancer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AU" sz="1700" dirty="0">
                <a:sym typeface="Wingdings" panose="05000000000000000000" pitchFamily="2" charset="2"/>
              </a:rPr>
              <a:t>Normal adrenal androgens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AU" sz="1700" b="1" dirty="0">
                <a:sym typeface="Wingdings" panose="05000000000000000000" pitchFamily="2" charset="2"/>
              </a:rPr>
              <a:t>Treatment – usually oophorectomy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AU" sz="1700" dirty="0">
                <a:sym typeface="Wingdings" panose="05000000000000000000" pitchFamily="2" charset="2"/>
              </a:rPr>
              <a:t>Need to distinguish from ovarian tumour</a:t>
            </a:r>
            <a:endParaRPr lang="en-AU" sz="1700" dirty="0"/>
          </a:p>
        </p:txBody>
      </p:sp>
    </p:spTree>
    <p:extLst>
      <p:ext uri="{BB962C8B-B14F-4D97-AF65-F5344CB8AC3E}">
        <p14:creationId xmlns:p14="http://schemas.microsoft.com/office/powerpoint/2010/main" val="2221475161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14E7CF49-28D5-7D4B-AF14-D890F59ED2D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3497" y="364532"/>
            <a:ext cx="4061559" cy="805580"/>
          </a:xfrm>
        </p:spPr>
        <p:txBody>
          <a:bodyPr anchor="t"/>
          <a:lstStyle/>
          <a:p>
            <a:r>
              <a:rPr lang="en-US" dirty="0"/>
              <a:t>Ovarian </a:t>
            </a:r>
            <a:r>
              <a:rPr lang="en-US" dirty="0" err="1"/>
              <a:t>Hyperthecosis</a:t>
            </a:r>
            <a:endParaRPr lang="en-US" dirty="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A08EF6C-A12C-6740-8829-D1993A91BBF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214062" y="1481794"/>
            <a:ext cx="6715876" cy="3544088"/>
          </a:xfrm>
        </p:spPr>
        <p:txBody>
          <a:bodyPr/>
          <a:lstStyle/>
          <a:p>
            <a:pPr>
              <a:buFont typeface="Arial" panose="020B0604020202020204" pitchFamily="34" charset="0"/>
              <a:buChar char="•"/>
            </a:pPr>
            <a:r>
              <a:rPr lang="en-AU" sz="1700" dirty="0"/>
              <a:t>Steroid profile often differs markedly from normal profile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AU" sz="1700" dirty="0"/>
              <a:t>Requires LC-MS to demonstrate – cross-reactivity with immunoassays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AU" sz="1700" dirty="0"/>
              <a:t>Accounts for clinical presentation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AU" sz="1700" dirty="0"/>
              <a:t>Use of GnRH antagonist avoids “flare” with agonists </a:t>
            </a:r>
            <a:r>
              <a:rPr lang="en-AU" sz="1700" dirty="0">
                <a:sym typeface="Wingdings" panose="05000000000000000000" pitchFamily="2" charset="2"/>
              </a:rPr>
              <a:t> improved disease control in prostate cancer </a:t>
            </a:r>
            <a:r>
              <a:rPr lang="en-AU" sz="1700" i="1" dirty="0">
                <a:sym typeface="Wingdings" panose="05000000000000000000" pitchFamily="2" charset="2"/>
              </a:rPr>
              <a:t>cf</a:t>
            </a:r>
            <a:r>
              <a:rPr lang="en-AU" sz="1700" dirty="0">
                <a:sym typeface="Wingdings" panose="05000000000000000000" pitchFamily="2" charset="2"/>
              </a:rPr>
              <a:t> </a:t>
            </a:r>
            <a:r>
              <a:rPr lang="en-AU" sz="1700" dirty="0" err="1">
                <a:sym typeface="Wingdings" panose="05000000000000000000" pitchFamily="2" charset="2"/>
              </a:rPr>
              <a:t>agnonists</a:t>
            </a:r>
            <a:endParaRPr lang="en-AU" sz="1700" dirty="0"/>
          </a:p>
          <a:p>
            <a:pPr>
              <a:buFont typeface="Arial" panose="020B0604020202020204" pitchFamily="34" charset="0"/>
              <a:buChar char="•"/>
            </a:pPr>
            <a:r>
              <a:rPr lang="en-AU" sz="1700" dirty="0"/>
              <a:t>Long-term effect of agonist: 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1700" dirty="0"/>
              <a:t>Persistent high gonadotrophin secretion promotes and maintains the </a:t>
            </a:r>
            <a:r>
              <a:rPr lang="en-GB" sz="1700" dirty="0" err="1"/>
              <a:t>hyperplastic</a:t>
            </a:r>
            <a:r>
              <a:rPr lang="en-GB" sz="1700" dirty="0"/>
              <a:t> luteal cells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1700" dirty="0"/>
              <a:t>Involution of </a:t>
            </a:r>
            <a:r>
              <a:rPr lang="en-GB" sz="1700" dirty="0" err="1"/>
              <a:t>lutealcells</a:t>
            </a:r>
            <a:r>
              <a:rPr lang="en-GB" sz="1700" dirty="0"/>
              <a:t> when gonadotrophin drive withdrawn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GB" sz="1700" dirty="0"/>
              <a:t>Biphasic elimination, median terminal half-life 53 days</a:t>
            </a:r>
            <a:endParaRPr lang="en-AU" sz="17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1" name="Ink 11">
                <a:extLst>
                  <a:ext uri="{FF2B5EF4-FFF2-40B4-BE49-F238E27FC236}">
                    <a16:creationId xmlns:a16="http://schemas.microsoft.com/office/drawing/2014/main" id="{BFCA7E3E-E3EB-8240-BD79-7B65747EDB9E}"/>
                  </a:ext>
                </a:extLst>
              </p14:cNvPr>
              <p14:cNvContentPartPr/>
              <p14:nvPr/>
            </p14:nvContentPartPr>
            <p14:xfrm>
              <a:off x="620466" y="970448"/>
              <a:ext cx="1741320" cy="1498680"/>
            </p14:xfrm>
          </p:contentPart>
        </mc:Choice>
        <mc:Fallback xmlns="">
          <p:pic>
            <p:nvPicPr>
              <p:cNvPr id="11" name="Ink 11">
                <a:extLst>
                  <a:ext uri="{FF2B5EF4-FFF2-40B4-BE49-F238E27FC236}">
                    <a16:creationId xmlns:a16="http://schemas.microsoft.com/office/drawing/2014/main" id="{BFCA7E3E-E3EB-8240-BD79-7B65747EDB9E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89866" y="939848"/>
                <a:ext cx="1802520" cy="155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3" name="Ink 43">
                <a:extLst>
                  <a:ext uri="{FF2B5EF4-FFF2-40B4-BE49-F238E27FC236}">
                    <a16:creationId xmlns:a16="http://schemas.microsoft.com/office/drawing/2014/main" id="{199161B8-307A-DE43-926B-C07F8DD11A45}"/>
                  </a:ext>
                </a:extLst>
              </p14:cNvPr>
              <p14:cNvContentPartPr/>
              <p14:nvPr/>
            </p14:nvContentPartPr>
            <p14:xfrm>
              <a:off x="2660946" y="192848"/>
              <a:ext cx="5608440" cy="1256040"/>
            </p14:xfrm>
          </p:contentPart>
        </mc:Choice>
        <mc:Fallback xmlns="">
          <p:pic>
            <p:nvPicPr>
              <p:cNvPr id="43" name="Ink 43">
                <a:extLst>
                  <a:ext uri="{FF2B5EF4-FFF2-40B4-BE49-F238E27FC236}">
                    <a16:creationId xmlns:a16="http://schemas.microsoft.com/office/drawing/2014/main" id="{199161B8-307A-DE43-926B-C07F8DD11A45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630346" y="161888"/>
                <a:ext cx="5669640" cy="131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02711853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9DC78EA-54FA-5C4B-88A8-0DA280C76D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GnRH Analogs</a:t>
            </a:r>
          </a:p>
        </p:txBody>
      </p:sp>
      <p:sp>
        <p:nvSpPr>
          <p:cNvPr id="5" name="Subtitle 4">
            <a:extLst>
              <a:ext uri="{FF2B5EF4-FFF2-40B4-BE49-F238E27FC236}">
                <a16:creationId xmlns:a16="http://schemas.microsoft.com/office/drawing/2014/main" id="{5E1E5FBE-82A7-CA43-BC2D-85724A4C54BC}"/>
              </a:ext>
            </a:extLst>
          </p:cNvPr>
          <p:cNvSpPr>
            <a:spLocks noGrp="1"/>
          </p:cNvSpPr>
          <p:nvPr>
            <p:ph type="subTitle" idx="3"/>
          </p:nvPr>
        </p:nvSpPr>
        <p:spPr>
          <a:xfrm>
            <a:off x="4293452" y="551453"/>
            <a:ext cx="4130548" cy="4000569"/>
          </a:xfrm>
        </p:spPr>
        <p:txBody>
          <a:bodyPr/>
          <a:lstStyle/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Analogs used since mid 1980s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Duration of action 1-6 months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Transient stimulatory phase lasting up to 2 weeks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/>
              <a:t>May cause flushing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/>
              <a:t>Undesirable if gonadotrophin dependent </a:t>
            </a:r>
            <a:r>
              <a:rPr lang="en-US" dirty="0" err="1"/>
              <a:t>tumour</a:t>
            </a:r>
            <a:endParaRPr lang="en-US" dirty="0"/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Sustained suppression from 1 month onwards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Uses: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/>
              <a:t>Prostate Ca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/>
              <a:t>Suppression of puberty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6E078B0-BBA4-E648-AC60-DA5546106232}"/>
                  </a:ext>
                </a:extLst>
              </p14:cNvPr>
              <p14:cNvContentPartPr/>
              <p14:nvPr/>
            </p14:nvContentPartPr>
            <p14:xfrm>
              <a:off x="539650" y="2549992"/>
              <a:ext cx="29808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6E078B0-BBA4-E648-AC60-DA5546106232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24170" y="2534872"/>
                <a:ext cx="3286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8DFFF16-91D8-574A-9D85-F43E8B4B5B7D}"/>
                  </a:ext>
                </a:extLst>
              </p14:cNvPr>
              <p14:cNvContentPartPr/>
              <p14:nvPr/>
            </p14:nvContentPartPr>
            <p14:xfrm>
              <a:off x="865090" y="2574112"/>
              <a:ext cx="139320" cy="159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8DFFF16-91D8-574A-9D85-F43E8B4B5B7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849610" y="2558632"/>
                <a:ext cx="1699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962386-C62F-2F43-8076-2F6CFC9F8BBF}"/>
                  </a:ext>
                </a:extLst>
              </p14:cNvPr>
              <p14:cNvContentPartPr/>
              <p14:nvPr/>
            </p14:nvContentPartPr>
            <p14:xfrm>
              <a:off x="1075330" y="2391232"/>
              <a:ext cx="496440" cy="367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962386-C62F-2F43-8076-2F6CFC9F8BB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60210" y="2376112"/>
                <a:ext cx="5270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A1592D8-5441-0D4F-B219-FB44F0F28D5F}"/>
                  </a:ext>
                </a:extLst>
              </p14:cNvPr>
              <p14:cNvContentPartPr/>
              <p14:nvPr/>
            </p14:nvContentPartPr>
            <p14:xfrm>
              <a:off x="1607050" y="2483032"/>
              <a:ext cx="317880" cy="230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A1592D8-5441-0D4F-B219-FB44F0F28D5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91930" y="2467912"/>
                <a:ext cx="3484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FB175B9-5185-E04F-9F49-C7ACC9F2F8AF}"/>
                  </a:ext>
                </a:extLst>
              </p14:cNvPr>
              <p14:cNvContentPartPr/>
              <p14:nvPr/>
            </p14:nvContentPartPr>
            <p14:xfrm>
              <a:off x="813250" y="3113752"/>
              <a:ext cx="198720" cy="174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FB175B9-5185-E04F-9F49-C7ACC9F2F8AF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798130" y="3098272"/>
                <a:ext cx="2293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AE43632-13C1-AE4B-A723-E1673C63677F}"/>
                  </a:ext>
                </a:extLst>
              </p14:cNvPr>
              <p14:cNvContentPartPr/>
              <p14:nvPr/>
            </p14:nvContentPartPr>
            <p14:xfrm>
              <a:off x="1059490" y="3082072"/>
              <a:ext cx="24120" cy="13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AE43632-13C1-AE4B-A723-E1673C63677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44370" y="3066592"/>
                <a:ext cx="547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ADE3EA1-BD87-5A46-8CFB-2FE810A20097}"/>
                  </a:ext>
                </a:extLst>
              </p14:cNvPr>
              <p14:cNvContentPartPr/>
              <p14:nvPr/>
            </p14:nvContentPartPr>
            <p14:xfrm>
              <a:off x="1015930" y="2966872"/>
              <a:ext cx="32040" cy="1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ADE3EA1-BD87-5A46-8CFB-2FE810A2009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000450" y="2951752"/>
                <a:ext cx="6264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F2AA028-C9E8-014A-8822-3AA214328AE6}"/>
                  </a:ext>
                </a:extLst>
              </p14:cNvPr>
              <p14:cNvContentPartPr/>
              <p14:nvPr/>
            </p14:nvContentPartPr>
            <p14:xfrm>
              <a:off x="1083250" y="2947072"/>
              <a:ext cx="16200" cy="270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F2AA028-C9E8-014A-8822-3AA214328AE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68130" y="2931592"/>
                <a:ext cx="4680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A6CCD7D-EED8-D241-9B82-2F4F1A0475BA}"/>
                  </a:ext>
                </a:extLst>
              </p14:cNvPr>
              <p14:cNvContentPartPr/>
              <p14:nvPr/>
            </p14:nvContentPartPr>
            <p14:xfrm>
              <a:off x="1051570" y="2899552"/>
              <a:ext cx="234360" cy="333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A6CCD7D-EED8-D241-9B82-2F4F1A0475B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6450" y="2884072"/>
                <a:ext cx="2649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C01AE51-D302-A945-9C38-1F7276BDF0EC}"/>
                  </a:ext>
                </a:extLst>
              </p14:cNvPr>
              <p14:cNvContentPartPr/>
              <p14:nvPr/>
            </p14:nvContentPartPr>
            <p14:xfrm>
              <a:off x="1436410" y="2868232"/>
              <a:ext cx="143280" cy="404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C01AE51-D302-A945-9C38-1F7276BDF0EC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421290" y="2852752"/>
                <a:ext cx="17388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3E7BA71-9C75-2D40-8496-242CB434FCE3}"/>
                  </a:ext>
                </a:extLst>
              </p14:cNvPr>
              <p14:cNvContentPartPr/>
              <p14:nvPr/>
            </p14:nvContentPartPr>
            <p14:xfrm>
              <a:off x="1412650" y="3105832"/>
              <a:ext cx="190800" cy="11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3E7BA71-9C75-2D40-8496-242CB434FCE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397530" y="3090352"/>
                <a:ext cx="22140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469D0AC-18C7-294E-9B57-EF749D7FAA80}"/>
                  </a:ext>
                </a:extLst>
              </p14:cNvPr>
              <p14:cNvContentPartPr/>
              <p14:nvPr/>
            </p14:nvContentPartPr>
            <p14:xfrm>
              <a:off x="1710370" y="2836192"/>
              <a:ext cx="270360" cy="404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469D0AC-18C7-294E-9B57-EF749D7FAA8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695250" y="2821072"/>
                <a:ext cx="30060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F74894-6CF1-484D-8175-CFD21ED294A9}"/>
                  </a:ext>
                </a:extLst>
              </p14:cNvPr>
              <p14:cNvContentPartPr/>
              <p14:nvPr/>
            </p14:nvContentPartPr>
            <p14:xfrm>
              <a:off x="2043730" y="2994592"/>
              <a:ext cx="190800" cy="167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F74894-6CF1-484D-8175-CFD21ED294A9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028610" y="2979472"/>
                <a:ext cx="221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2E4218A-E26C-B24B-A8AA-0A5AD20D043E}"/>
                  </a:ext>
                </a:extLst>
              </p14:cNvPr>
              <p14:cNvContentPartPr/>
              <p14:nvPr/>
            </p14:nvContentPartPr>
            <p14:xfrm>
              <a:off x="2285650" y="2982712"/>
              <a:ext cx="12240" cy="10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2E4218A-E26C-B24B-A8AA-0A5AD20D043E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270530" y="2967592"/>
                <a:ext cx="428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4B3EFBA-6E59-9D42-A4E5-CAEF12B309E1}"/>
                  </a:ext>
                </a:extLst>
              </p14:cNvPr>
              <p14:cNvContentPartPr/>
              <p14:nvPr/>
            </p14:nvContentPartPr>
            <p14:xfrm>
              <a:off x="2289610" y="2871472"/>
              <a:ext cx="2412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4B3EFBA-6E59-9D42-A4E5-CAEF12B309E1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274490" y="2856352"/>
                <a:ext cx="5472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CADF5E5-950C-CD46-BF1E-49470EAF8C0C}"/>
                  </a:ext>
                </a:extLst>
              </p14:cNvPr>
              <p14:cNvContentPartPr/>
              <p14:nvPr/>
            </p14:nvContentPartPr>
            <p14:xfrm>
              <a:off x="2357290" y="2958952"/>
              <a:ext cx="214560" cy="16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CADF5E5-950C-CD46-BF1E-49470EAF8C0C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342170" y="2943832"/>
                <a:ext cx="2451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5977A1E-242A-424A-A3B8-9BEF0CC60D26}"/>
                  </a:ext>
                </a:extLst>
              </p14:cNvPr>
              <p14:cNvContentPartPr/>
              <p14:nvPr/>
            </p14:nvContentPartPr>
            <p14:xfrm>
              <a:off x="2508130" y="2907472"/>
              <a:ext cx="190800" cy="488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5977A1E-242A-424A-A3B8-9BEF0CC60D2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492650" y="2891992"/>
                <a:ext cx="22140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E15918D-F9E3-C74B-9BE8-31340F307B1A}"/>
                  </a:ext>
                </a:extLst>
              </p14:cNvPr>
              <p14:cNvContentPartPr/>
              <p14:nvPr/>
            </p14:nvContentPartPr>
            <p14:xfrm>
              <a:off x="1301410" y="3558352"/>
              <a:ext cx="210600" cy="21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E15918D-F9E3-C74B-9BE8-31340F307B1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286290" y="3542872"/>
                <a:ext cx="24120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4E83F95-D162-6742-AC5E-F473E35CE511}"/>
                  </a:ext>
                </a:extLst>
              </p14:cNvPr>
              <p14:cNvContentPartPr/>
              <p14:nvPr/>
            </p14:nvContentPartPr>
            <p14:xfrm>
              <a:off x="1647010" y="3387712"/>
              <a:ext cx="28080" cy="393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4E83F95-D162-6742-AC5E-F473E35CE51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631530" y="3372232"/>
                <a:ext cx="58680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825498F-7BDC-954D-A1AC-4473EED810C3}"/>
                  </a:ext>
                </a:extLst>
              </p14:cNvPr>
              <p14:cNvContentPartPr/>
              <p14:nvPr/>
            </p14:nvContentPartPr>
            <p14:xfrm>
              <a:off x="1757890" y="3597952"/>
              <a:ext cx="4320" cy="131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825498F-7BDC-954D-A1AC-4473EED810C3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742770" y="3582472"/>
                <a:ext cx="34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7476D1-E68D-0F4C-BED2-FB94245B7C02}"/>
                  </a:ext>
                </a:extLst>
              </p14:cNvPr>
              <p14:cNvContentPartPr/>
              <p14:nvPr/>
            </p14:nvContentPartPr>
            <p14:xfrm>
              <a:off x="1730530" y="3490672"/>
              <a:ext cx="23760" cy="20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7476D1-E68D-0F4C-BED2-FB94245B7C0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715410" y="3475552"/>
                <a:ext cx="543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FD3CBD4-9A4B-D04A-BC37-205CCFE0EFD9}"/>
                  </a:ext>
                </a:extLst>
              </p14:cNvPr>
              <p14:cNvContentPartPr/>
              <p14:nvPr/>
            </p14:nvContentPartPr>
            <p14:xfrm>
              <a:off x="1821610" y="3387712"/>
              <a:ext cx="345600" cy="337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FD3CBD4-9A4B-D04A-BC37-205CCFE0EFD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806130" y="3372232"/>
                <a:ext cx="3762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4B8B575-BE91-5A40-9457-68465DFCD194}"/>
                  </a:ext>
                </a:extLst>
              </p14:cNvPr>
              <p14:cNvContentPartPr/>
              <p14:nvPr/>
            </p14:nvContentPartPr>
            <p14:xfrm>
              <a:off x="2178730" y="3482752"/>
              <a:ext cx="115560" cy="198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4B8B575-BE91-5A40-9457-68465DFCD194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163250" y="3467632"/>
                <a:ext cx="145800" cy="22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41546372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B9BCD3DB-D646-B64F-A280-71AD8536F33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Super active GnRH Analogs</a:t>
            </a:r>
          </a:p>
          <a:p>
            <a:r>
              <a:rPr lang="en-US" dirty="0"/>
              <a:t>Rx OHT 1986</a:t>
            </a:r>
          </a:p>
          <a:p>
            <a:r>
              <a:rPr lang="en-US" dirty="0" err="1"/>
              <a:t>Histrelin</a:t>
            </a:r>
            <a:r>
              <a:rPr lang="en-US" dirty="0"/>
              <a:t>, </a:t>
            </a:r>
            <a:r>
              <a:rPr lang="en-US" dirty="0" err="1"/>
              <a:t>buserelin</a:t>
            </a:r>
            <a:r>
              <a:rPr lang="en-US" dirty="0"/>
              <a:t>, </a:t>
            </a:r>
            <a:r>
              <a:rPr lang="en-US" dirty="0" err="1"/>
              <a:t>nafarelin</a:t>
            </a:r>
            <a:r>
              <a:rPr lang="en-US" dirty="0"/>
              <a:t>, </a:t>
            </a:r>
            <a:r>
              <a:rPr lang="en-US" dirty="0" err="1"/>
              <a:t>triptorelin</a:t>
            </a:r>
            <a:r>
              <a:rPr lang="en-US" dirty="0"/>
              <a:t>, </a:t>
            </a:r>
            <a:r>
              <a:rPr lang="en-US" dirty="0" err="1"/>
              <a:t>leuprolide</a:t>
            </a:r>
            <a:r>
              <a:rPr lang="en-US" dirty="0"/>
              <a:t>, </a:t>
            </a:r>
            <a:r>
              <a:rPr lang="en-US" dirty="0" err="1"/>
              <a:t>goserelin</a:t>
            </a:r>
            <a:endParaRPr lang="en-US" dirty="0"/>
          </a:p>
          <a:p>
            <a:r>
              <a:rPr lang="en-US" dirty="0"/>
              <a:t>Depot 1-6 months</a:t>
            </a:r>
          </a:p>
          <a:p>
            <a:r>
              <a:rPr lang="en-US" dirty="0"/>
              <a:t>Initial aim: stimulate GnRH secretion</a:t>
            </a:r>
          </a:p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74956B5-4FEB-014A-8013-813EFC99FD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GnRH based treatments</a:t>
            </a:r>
          </a:p>
        </p:txBody>
      </p:sp>
    </p:spTree>
    <p:extLst>
      <p:ext uri="{BB962C8B-B14F-4D97-AF65-F5344CB8AC3E}">
        <p14:creationId xmlns:p14="http://schemas.microsoft.com/office/powerpoint/2010/main" val="3615740228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B9BCD3DB-D646-B64F-A280-71AD8536F33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Superactive</a:t>
            </a:r>
            <a:r>
              <a:rPr lang="en-US" dirty="0"/>
              <a:t> GnRH Analogues</a:t>
            </a:r>
          </a:p>
          <a:p>
            <a:r>
              <a:rPr lang="en-US" dirty="0"/>
              <a:t>Rx OHT 1986</a:t>
            </a:r>
          </a:p>
          <a:p>
            <a:r>
              <a:rPr lang="en-US" dirty="0" err="1"/>
              <a:t>Histrelin</a:t>
            </a:r>
            <a:r>
              <a:rPr lang="en-US" dirty="0"/>
              <a:t>, </a:t>
            </a:r>
            <a:r>
              <a:rPr lang="en-US" dirty="0" err="1"/>
              <a:t>buserelin</a:t>
            </a:r>
            <a:r>
              <a:rPr lang="en-US" dirty="0"/>
              <a:t>, </a:t>
            </a:r>
            <a:r>
              <a:rPr lang="en-US" dirty="0" err="1"/>
              <a:t>nafarelin</a:t>
            </a:r>
            <a:r>
              <a:rPr lang="en-US" dirty="0"/>
              <a:t>, </a:t>
            </a:r>
            <a:r>
              <a:rPr lang="en-US" dirty="0" err="1"/>
              <a:t>triptorelin</a:t>
            </a:r>
            <a:r>
              <a:rPr lang="en-US" dirty="0"/>
              <a:t>, </a:t>
            </a:r>
            <a:r>
              <a:rPr lang="en-US" dirty="0" err="1"/>
              <a:t>leuprolide</a:t>
            </a:r>
            <a:r>
              <a:rPr lang="en-US" dirty="0"/>
              <a:t>, </a:t>
            </a:r>
            <a:r>
              <a:rPr lang="en-US" dirty="0" err="1"/>
              <a:t>goserelin</a:t>
            </a:r>
            <a:endParaRPr lang="en-US" dirty="0"/>
          </a:p>
          <a:p>
            <a:r>
              <a:rPr lang="en-US" dirty="0"/>
              <a:t>Depot 1-6 months</a:t>
            </a:r>
          </a:p>
          <a:p>
            <a:r>
              <a:rPr lang="en-US" dirty="0"/>
              <a:t>Initial aim: stimulate GnRH secretion</a:t>
            </a:r>
          </a:p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74956B5-4FEB-014A-8013-813EFC99FD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GnRH based treatments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8B22CA3F-9EF9-1846-A023-5DB6389BA43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8424" y="825246"/>
            <a:ext cx="2374965" cy="4163174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6374FAC2-7CDD-994E-9629-DEE4F44693EC}"/>
              </a:ext>
            </a:extLst>
          </p:cNvPr>
          <p:cNvSpPr txBox="1"/>
          <p:nvPr/>
        </p:nvSpPr>
        <p:spPr>
          <a:xfrm>
            <a:off x="7514100" y="3985811"/>
            <a:ext cx="182880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700" b="0" i="0" u="none" strike="noStrike" dirty="0" err="1">
                <a:solidFill>
                  <a:schemeClr val="bg1">
                    <a:lumMod val="50000"/>
                  </a:schemeClr>
                </a:solidFill>
                <a:effectLst/>
                <a:latin typeface="Roboto" panose="020F0502020204030204" pitchFamily="34" charset="0"/>
              </a:rPr>
              <a:t>Eckstein</a:t>
            </a:r>
            <a:r>
              <a:rPr lang="en-US" sz="700" b="0" i="0" u="none" strike="noStrike" dirty="0">
                <a:solidFill>
                  <a:schemeClr val="bg1">
                    <a:lumMod val="50000"/>
                  </a:schemeClr>
                </a:solidFill>
                <a:effectLst/>
                <a:latin typeface="Roboto" panose="020F0502020204030204" pitchFamily="34" charset="0"/>
              </a:rPr>
              <a:t> N, Haas B. Clinical pharmacology and regulatory consequences of GnRH analogues in prostate cancer. European journal of clinical pharmacology. 2014 </a:t>
            </a:r>
            <a:r>
              <a:rPr lang="en-US" sz="700" b="0" i="0" u="none" strike="noStrike" dirty="0" err="1">
                <a:solidFill>
                  <a:schemeClr val="bg1">
                    <a:lumMod val="50000"/>
                  </a:schemeClr>
                </a:solidFill>
                <a:effectLst/>
                <a:latin typeface="Roboto" panose="020F0502020204030204" pitchFamily="34" charset="0"/>
              </a:rPr>
              <a:t>Jul;70</a:t>
            </a:r>
            <a:r>
              <a:rPr lang="en-US" sz="700" b="0" i="0" u="none" strike="noStrike" dirty="0">
                <a:solidFill>
                  <a:schemeClr val="bg1">
                    <a:lumMod val="50000"/>
                  </a:schemeClr>
                </a:solidFill>
                <a:effectLst/>
                <a:latin typeface="Roboto" panose="020F0502020204030204" pitchFamily="34" charset="0"/>
              </a:rPr>
              <a:t>(7):791-8.</a:t>
            </a:r>
            <a:endParaRPr lang="en-US" sz="700" dirty="0">
              <a:solidFill>
                <a:schemeClr val="bg1">
                  <a:lumMod val="50000"/>
                </a:schemeClr>
              </a:solidFill>
              <a:latin typeface="Roboto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0377785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B9BCD3DB-D646-B64F-A280-71AD8536F33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Super active GnRH Analogs</a:t>
            </a:r>
          </a:p>
          <a:p>
            <a:r>
              <a:rPr lang="en-US" dirty="0"/>
              <a:t>Rx OHT 1986</a:t>
            </a:r>
          </a:p>
          <a:p>
            <a:r>
              <a:rPr lang="en-US" dirty="0" err="1"/>
              <a:t>Histrelin</a:t>
            </a:r>
            <a:r>
              <a:rPr lang="en-US" dirty="0"/>
              <a:t>, </a:t>
            </a:r>
            <a:r>
              <a:rPr lang="en-US" dirty="0" err="1"/>
              <a:t>buserelin</a:t>
            </a:r>
            <a:r>
              <a:rPr lang="en-US" dirty="0"/>
              <a:t>, </a:t>
            </a:r>
            <a:r>
              <a:rPr lang="en-US" dirty="0" err="1"/>
              <a:t>nafarelin</a:t>
            </a:r>
            <a:r>
              <a:rPr lang="en-US" dirty="0"/>
              <a:t>, </a:t>
            </a:r>
            <a:r>
              <a:rPr lang="en-US" dirty="0" err="1"/>
              <a:t>triptorelin</a:t>
            </a:r>
            <a:r>
              <a:rPr lang="en-US" dirty="0"/>
              <a:t>, </a:t>
            </a:r>
            <a:r>
              <a:rPr lang="en-US" dirty="0" err="1"/>
              <a:t>leuprolide</a:t>
            </a:r>
            <a:r>
              <a:rPr lang="en-US" dirty="0"/>
              <a:t>, </a:t>
            </a:r>
            <a:r>
              <a:rPr lang="en-US" dirty="0" err="1"/>
              <a:t>goserelin</a:t>
            </a:r>
            <a:endParaRPr lang="en-US" dirty="0"/>
          </a:p>
          <a:p>
            <a:r>
              <a:rPr lang="en-US" dirty="0"/>
              <a:t>Depot 1-6 months</a:t>
            </a:r>
          </a:p>
          <a:p>
            <a:r>
              <a:rPr lang="en-US" dirty="0"/>
              <a:t>Initial aim: stimulate GnRH secretion</a:t>
            </a:r>
          </a:p>
          <a:p>
            <a:endParaRPr lang="en-US" dirty="0"/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id="{288E23FD-FAB2-AD42-BCCD-6FFDEFE115BB}"/>
              </a:ext>
            </a:extLst>
          </p:cNvPr>
          <p:cNvSpPr>
            <a:spLocks noGrp="1"/>
          </p:cNvSpPr>
          <p:nvPr>
            <p:ph type="body" idx="2"/>
          </p:nvPr>
        </p:nvSpPr>
        <p:spPr/>
        <p:txBody>
          <a:bodyPr/>
          <a:lstStyle/>
          <a:p>
            <a:r>
              <a:rPr lang="en-US" dirty="0"/>
              <a:t>Pure GnRH Antagonists</a:t>
            </a:r>
          </a:p>
          <a:p>
            <a:r>
              <a:rPr lang="en-US" dirty="0" err="1"/>
              <a:t>Ganirelix</a:t>
            </a:r>
            <a:r>
              <a:rPr lang="en-US" dirty="0"/>
              <a:t>, </a:t>
            </a:r>
            <a:r>
              <a:rPr lang="en-US" dirty="0" err="1"/>
              <a:t>degarelix</a:t>
            </a:r>
            <a:r>
              <a:rPr lang="en-US" dirty="0"/>
              <a:t>, </a:t>
            </a:r>
            <a:r>
              <a:rPr lang="en-US" dirty="0" err="1"/>
              <a:t>certrorelix</a:t>
            </a:r>
            <a:r>
              <a:rPr lang="en-US" dirty="0"/>
              <a:t>, </a:t>
            </a:r>
            <a:r>
              <a:rPr lang="en-US" dirty="0" err="1"/>
              <a:t>abarelix</a:t>
            </a:r>
            <a:endParaRPr lang="en-US" dirty="0"/>
          </a:p>
          <a:p>
            <a:r>
              <a:rPr lang="en-US" dirty="0"/>
              <a:t>Immediate gonadotrophin inhibition from onset of treatment</a:t>
            </a:r>
          </a:p>
          <a:p>
            <a:r>
              <a:rPr lang="en-US" dirty="0"/>
              <a:t>Reported to suppress ovarian </a:t>
            </a:r>
            <a:r>
              <a:rPr lang="en-US" dirty="0" err="1"/>
              <a:t>steroidogenesis</a:t>
            </a:r>
            <a:r>
              <a:rPr lang="en-US"/>
              <a:t> within 6-72hr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74956B5-4FEB-014A-8013-813EFC99FD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GnRH based treatments</a:t>
            </a:r>
          </a:p>
        </p:txBody>
      </p:sp>
    </p:spTree>
    <p:extLst>
      <p:ext uri="{BB962C8B-B14F-4D97-AF65-F5344CB8AC3E}">
        <p14:creationId xmlns:p14="http://schemas.microsoft.com/office/powerpoint/2010/main" val="4239992967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9DC78EA-54FA-5C4B-88A8-0DA280C76D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Dagarelix</a:t>
            </a:r>
            <a:endParaRPr lang="en-US" dirty="0"/>
          </a:p>
        </p:txBody>
      </p:sp>
      <p:sp>
        <p:nvSpPr>
          <p:cNvPr id="5" name="Subtitle 4">
            <a:extLst>
              <a:ext uri="{FF2B5EF4-FFF2-40B4-BE49-F238E27FC236}">
                <a16:creationId xmlns:a16="http://schemas.microsoft.com/office/drawing/2014/main" id="{5E1E5FBE-82A7-CA43-BC2D-85724A4C54BC}"/>
              </a:ext>
            </a:extLst>
          </p:cNvPr>
          <p:cNvSpPr>
            <a:spLocks noGrp="1"/>
          </p:cNvSpPr>
          <p:nvPr>
            <p:ph type="subTitle" idx="3"/>
          </p:nvPr>
        </p:nvSpPr>
        <p:spPr>
          <a:xfrm>
            <a:off x="4293452" y="551453"/>
            <a:ext cx="4130548" cy="4000569"/>
          </a:xfrm>
        </p:spPr>
        <p:txBody>
          <a:bodyPr/>
          <a:lstStyle/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Pure GnRH antagonist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Immediate suppression of </a:t>
            </a:r>
            <a:r>
              <a:rPr lang="en-US" dirty="0" err="1"/>
              <a:t>gonadotrophins</a:t>
            </a:r>
            <a:r>
              <a:rPr lang="en-US" dirty="0"/>
              <a:t> &amp; ovarian steroid genesis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No early “flare” or rises after subsequent doses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b="1" dirty="0"/>
              <a:t>INCLUDE DURATION OF ACTION</a:t>
            </a:r>
            <a:endParaRPr lang="en-US" dirty="0"/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Other agents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 err="1"/>
              <a:t>Ganirelix</a:t>
            </a:r>
            <a:endParaRPr lang="en-US" dirty="0"/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 err="1"/>
              <a:t>Cetrorelix</a:t>
            </a:r>
            <a:endParaRPr lang="en-US" dirty="0"/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 err="1"/>
              <a:t>Anarelix</a:t>
            </a:r>
            <a:endParaRPr lang="en-US" dirty="0"/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Depot preparation now available</a:t>
            </a:r>
          </a:p>
        </p:txBody>
      </p:sp>
    </p:spTree>
    <p:extLst>
      <p:ext uri="{BB962C8B-B14F-4D97-AF65-F5344CB8AC3E}">
        <p14:creationId xmlns:p14="http://schemas.microsoft.com/office/powerpoint/2010/main" val="3008779207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" name="Google Shape;1018;p46"/>
          <p:cNvSpPr txBox="1">
            <a:spLocks noGrp="1"/>
          </p:cNvSpPr>
          <p:nvPr>
            <p:ph type="title"/>
          </p:nvPr>
        </p:nvSpPr>
        <p:spPr>
          <a:xfrm>
            <a:off x="4847975" y="891218"/>
            <a:ext cx="3063000" cy="15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Conclusions</a:t>
            </a:r>
            <a:endParaRPr/>
          </a:p>
        </p:txBody>
      </p:sp>
      <p:sp>
        <p:nvSpPr>
          <p:cNvPr id="1019" name="Google Shape;1019;p46"/>
          <p:cNvSpPr txBox="1">
            <a:spLocks noGrp="1"/>
          </p:cNvSpPr>
          <p:nvPr>
            <p:ph type="subTitle" idx="1"/>
          </p:nvPr>
        </p:nvSpPr>
        <p:spPr>
          <a:xfrm>
            <a:off x="4847975" y="2390600"/>
            <a:ext cx="3063000" cy="16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/>
              <a:t>Insert</a:t>
            </a:r>
            <a:endParaRPr sz="1600" dirty="0"/>
          </a:p>
        </p:txBody>
      </p:sp>
      <p:pic>
        <p:nvPicPr>
          <p:cNvPr id="1020" name="Google Shape;1020;p46"/>
          <p:cNvPicPr preferRelativeResize="0"/>
          <p:nvPr/>
        </p:nvPicPr>
        <p:blipFill rotWithShape="1">
          <a:blip r:embed="rId3">
            <a:alphaModFix/>
          </a:blip>
          <a:srcRect l="25093" r="12562"/>
          <a:stretch/>
        </p:blipFill>
        <p:spPr>
          <a:xfrm>
            <a:off x="720000" y="539550"/>
            <a:ext cx="3797674" cy="4064400"/>
          </a:xfrm>
          <a:prstGeom prst="rect">
            <a:avLst/>
          </a:prstGeom>
          <a:noFill/>
          <a:ln>
            <a:noFill/>
          </a:ln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4">
                <a:extLst>
                  <a:ext uri="{FF2B5EF4-FFF2-40B4-BE49-F238E27FC236}">
                    <a16:creationId xmlns:a16="http://schemas.microsoft.com/office/drawing/2014/main" id="{F02E1EFF-5496-F747-A497-01E479273DA3}"/>
                  </a:ext>
                </a:extLst>
              </p14:cNvPr>
              <p14:cNvContentPartPr/>
              <p14:nvPr/>
            </p14:nvContentPartPr>
            <p14:xfrm>
              <a:off x="583210" y="491872"/>
              <a:ext cx="3837960" cy="4186800"/>
            </p14:xfrm>
          </p:contentPart>
        </mc:Choice>
        <mc:Fallback xmlns="">
          <p:pic>
            <p:nvPicPr>
              <p:cNvPr id="4" name="Ink 4">
                <a:extLst>
                  <a:ext uri="{FF2B5EF4-FFF2-40B4-BE49-F238E27FC236}">
                    <a16:creationId xmlns:a16="http://schemas.microsoft.com/office/drawing/2014/main" id="{F02E1EFF-5496-F747-A497-01E479273DA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8091" y="476751"/>
                <a:ext cx="3868197" cy="4217403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Google Shape;1025;p47"/>
          <p:cNvSpPr txBox="1">
            <a:spLocks noGrp="1"/>
          </p:cNvSpPr>
          <p:nvPr>
            <p:ph type="body" idx="4294967295"/>
          </p:nvPr>
        </p:nvSpPr>
        <p:spPr>
          <a:xfrm>
            <a:off x="3094953" y="-2628492"/>
            <a:ext cx="5136300" cy="289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Azziz</a:t>
            </a:r>
            <a:r>
              <a:rPr lang="en-US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 R, Sanchez LA, </a:t>
            </a:r>
            <a:r>
              <a:rPr lang="en-US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Knochenhauer</a:t>
            </a:r>
            <a:r>
              <a:rPr lang="en-US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 ES, Moran C, Lazenby J, Stephens KC, Taylor K, Boots LR. Androgen excess in women: experience with over 1000 consecutive patients. The Journal of Clinical Endocrinology &amp; Metabolism. 2004 Feb 1;89(2):453-62.</a:t>
            </a: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Carmina E, </a:t>
            </a:r>
            <a:r>
              <a:rPr lang="en-US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Rosato</a:t>
            </a:r>
            <a:r>
              <a:rPr lang="en-US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 F, </a:t>
            </a:r>
            <a:r>
              <a:rPr lang="en-US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Janni</a:t>
            </a:r>
            <a:r>
              <a:rPr lang="en-US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 A. Extensive clinical experience. relative prevalence of different androgen excess disorders in 950 women referred because of clinical </a:t>
            </a:r>
            <a:r>
              <a:rPr lang="en-US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hyperandrogenism</a:t>
            </a:r>
            <a:r>
              <a:rPr lang="en-US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. 2006 Jan;91:2-6.</a:t>
            </a: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dirty="0">
                <a:solidFill>
                  <a:srgbClr val="222222"/>
                </a:solidFill>
                <a:latin typeface="Arial" panose="020B0604020202020204" pitchFamily="34" charset="0"/>
              </a:rPr>
              <a:t>C</a:t>
            </a:r>
            <a:endParaRPr lang="en-US" b="0" i="0" u="none" strike="noStrike" dirty="0">
              <a:solidFill>
                <a:srgbClr val="222222"/>
              </a:solidFill>
              <a:effectLst/>
              <a:latin typeface="Arial" panose="020B0604020202020204" pitchFamily="34" charset="0"/>
            </a:endParaRP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Elhassan YS, </a:t>
            </a:r>
            <a:r>
              <a:rPr lang="en-US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Idkowiak</a:t>
            </a:r>
            <a:r>
              <a:rPr lang="en-US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 J, Smith K, Asia M, Gleeson H, Webster R, Arlt W, O’Reilly MW. Causes, patterns, and severity of androgen excess in 1205 consecutively recruited women. The Journal of Clinical Endocrinology &amp; Metabolism. 2018 Mar;103(3):1214-23.</a:t>
            </a: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Eckstein</a:t>
            </a:r>
            <a:r>
              <a:rPr lang="en-US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 N, Haas B. Clinical pharmacology and regulatory consequences of GnRH analogues in prostate cancer. European journal of clinical pharmacology. 2014 </a:t>
            </a:r>
            <a:r>
              <a:rPr lang="en-US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Jul;70</a:t>
            </a:r>
            <a:r>
              <a:rPr lang="en-US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(7):791-8.</a:t>
            </a: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McCartney CR, Marshall JC. Polycystic ovary syndrome. New England Journal of Medicine. 2016 Jul 7;375(1):54-64.</a:t>
            </a:r>
            <a:endParaRPr lang="en-US" sz="1600" b="0" i="0" u="none" strike="noStrike" dirty="0">
              <a:solidFill>
                <a:srgbClr val="222222"/>
              </a:solidFill>
              <a:effectLst/>
              <a:latin typeface="Arial" panose="020B0604020202020204" pitchFamily="34" charset="0"/>
            </a:endParaRP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sz="1600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Ni H, Schmidli R, </a:t>
            </a:r>
            <a:r>
              <a:rPr lang="en-US" sz="1600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Savkovic</a:t>
            </a:r>
            <a:r>
              <a:rPr lang="en-US" sz="1600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 S, Strasser </a:t>
            </a:r>
            <a:r>
              <a:rPr lang="en-US" sz="1600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SI</a:t>
            </a:r>
            <a:r>
              <a:rPr lang="en-US" sz="1600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, Hetherington J, Desai R, </a:t>
            </a:r>
            <a:r>
              <a:rPr lang="en-US" sz="1600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Handelsman</a:t>
            </a:r>
            <a:r>
              <a:rPr lang="en-US" sz="1600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 DJ. Depot Pure GnRH Antagonist for Long-term Treatment of Ovarian </a:t>
            </a:r>
            <a:r>
              <a:rPr lang="en-US" sz="1600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Hyperthecosis</a:t>
            </a:r>
            <a:r>
              <a:rPr lang="en-US" sz="1600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 Monitored by </a:t>
            </a:r>
            <a:r>
              <a:rPr lang="en-US" sz="1600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Multisteroid</a:t>
            </a:r>
            <a:r>
              <a:rPr lang="en-US" sz="1600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 LCMS Profiling. Journal of the Endocrine Society. 2021 </a:t>
            </a:r>
            <a:r>
              <a:rPr lang="en-US" sz="1600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Dec;5</a:t>
            </a:r>
            <a:r>
              <a:rPr lang="en-US" sz="1600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(12):</a:t>
            </a:r>
            <a:r>
              <a:rPr lang="en-US" sz="1600" b="0" i="0" u="none" strike="noStrike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bvab167</a:t>
            </a:r>
            <a:r>
              <a:rPr lang="en-US" sz="1600" b="0" i="0" u="none" strike="noStrike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.</a:t>
            </a:r>
            <a:endParaRPr sz="1400" dirty="0"/>
          </a:p>
        </p:txBody>
      </p:sp>
      <p:sp>
        <p:nvSpPr>
          <p:cNvPr id="1026" name="Google Shape;1026;p47"/>
          <p:cNvSpPr txBox="1">
            <a:spLocks noGrp="1"/>
          </p:cNvSpPr>
          <p:nvPr>
            <p:ph type="title"/>
          </p:nvPr>
        </p:nvSpPr>
        <p:spPr>
          <a:xfrm>
            <a:off x="719999" y="538896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References</a:t>
            </a:r>
            <a:endParaRPr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8E038C9-F008-0D43-AF61-947670D04637}"/>
              </a:ext>
            </a:extLst>
          </p:cNvPr>
          <p:cNvSpPr txBox="1"/>
          <p:nvPr/>
        </p:nvSpPr>
        <p:spPr>
          <a:xfrm>
            <a:off x="0" y="4414605"/>
            <a:ext cx="3184769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Adapted from:</a:t>
            </a:r>
          </a:p>
          <a:p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Chakraborty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S,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Pramanik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J,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Mahata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B. Revisiting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steroidogenesis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and its role in immune regulation with the advanced tools and technologies. Genes &amp; Immunity. 2021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Jul;22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(3):125-40.</a:t>
            </a:r>
          </a:p>
          <a:p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Miller WL,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Auchus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RJ. The molecular biology, biochemistry, and physiology of human </a:t>
            </a:r>
            <a:r>
              <a:rPr lang="en-US" sz="600" b="0" i="0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steroidogenesis</a:t>
            </a:r>
            <a:r>
              <a:rPr lang="en-US" sz="600" b="0" i="0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" panose="020B0604020202020204" pitchFamily="34" charset="0"/>
              </a:rPr>
              <a:t> and its disorders. Endocrine reviews. 2011 Feb 1;32(1):81-151.</a:t>
            </a: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Google Shape;1031;p48"/>
          <p:cNvSpPr txBox="1">
            <a:spLocks noGrp="1"/>
          </p:cNvSpPr>
          <p:nvPr>
            <p:ph type="subTitle" idx="2"/>
          </p:nvPr>
        </p:nvSpPr>
        <p:spPr>
          <a:xfrm>
            <a:off x="1321050" y="2994171"/>
            <a:ext cx="1845600" cy="339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0" name="Google Shape;1040;p48"/>
          <p:cNvSpPr txBox="1">
            <a:spLocks noGrp="1"/>
          </p:cNvSpPr>
          <p:nvPr>
            <p:ph type="title" idx="4294967295"/>
          </p:nvPr>
        </p:nvSpPr>
        <p:spPr>
          <a:xfrm>
            <a:off x="719999" y="538896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Thank you</a:t>
            </a:r>
            <a:endParaRPr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C7786C5-CC71-3549-B0DA-2031EAB4ECE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ubtitle 4">
            <a:extLst>
              <a:ext uri="{FF2B5EF4-FFF2-40B4-BE49-F238E27FC236}">
                <a16:creationId xmlns:a16="http://schemas.microsoft.com/office/drawing/2014/main" id="{A7B87A08-0307-564B-8870-545B33135DA2}"/>
              </a:ext>
            </a:extLst>
          </p:cNvPr>
          <p:cNvSpPr>
            <a:spLocks noGrp="1"/>
          </p:cNvSpPr>
          <p:nvPr>
            <p:ph type="subTitle" idx="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ubtitle 6">
            <a:extLst>
              <a:ext uri="{FF2B5EF4-FFF2-40B4-BE49-F238E27FC236}">
                <a16:creationId xmlns:a16="http://schemas.microsoft.com/office/drawing/2014/main" id="{0316CD82-90FC-3841-BF33-13DD2995614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ubtitle 8">
            <a:extLst>
              <a:ext uri="{FF2B5EF4-FFF2-40B4-BE49-F238E27FC236}">
                <a16:creationId xmlns:a16="http://schemas.microsoft.com/office/drawing/2014/main" id="{399CC372-D6F8-B841-8424-437672A7B0D2}"/>
              </a:ext>
            </a:extLst>
          </p:cNvPr>
          <p:cNvSpPr>
            <a:spLocks noGrp="1"/>
          </p:cNvSpPr>
          <p:nvPr>
            <p:ph type="subTitle" idx="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1" name="Subtitle 10">
            <a:extLst>
              <a:ext uri="{FF2B5EF4-FFF2-40B4-BE49-F238E27FC236}">
                <a16:creationId xmlns:a16="http://schemas.microsoft.com/office/drawing/2014/main" id="{889ED1A9-2D03-5641-B2AB-5EB69F4CB9F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A5D903-9CBE-F94B-952C-9712E68DFC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000" y="538896"/>
            <a:ext cx="8098652" cy="601686"/>
          </a:xfrm>
        </p:spPr>
        <p:txBody>
          <a:bodyPr/>
          <a:lstStyle/>
          <a:p>
            <a:r>
              <a:rPr lang="en-US" dirty="0"/>
              <a:t>December 2017: Left ovarian steroid cell </a:t>
            </a:r>
            <a:r>
              <a:rPr lang="en-US" dirty="0" err="1"/>
              <a:t>tumour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AD9FA7B-BEEB-E248-973F-3FA9B33BE9E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600" dirty="0"/>
              <a:t>Bilateral </a:t>
            </a:r>
            <a:r>
              <a:rPr lang="en-US" sz="1600" dirty="0" err="1"/>
              <a:t>saplingo-oophorectomy</a:t>
            </a:r>
            <a:r>
              <a:rPr lang="en-US" sz="1600" dirty="0"/>
              <a:t>, hysterectomy</a:t>
            </a:r>
          </a:p>
          <a:p>
            <a:r>
              <a:rPr lang="en-US" sz="1600" b="1" dirty="0"/>
              <a:t>L ovarian </a:t>
            </a:r>
            <a:r>
              <a:rPr lang="en-US" sz="1600" b="1" dirty="0" err="1"/>
              <a:t>tumour</a:t>
            </a:r>
            <a:r>
              <a:rPr lang="en-US" sz="1600" b="1" dirty="0"/>
              <a:t> fragmented at operation, removed piecemeal</a:t>
            </a:r>
            <a:endParaRPr lang="en-US" sz="1600" dirty="0"/>
          </a:p>
          <a:p>
            <a:r>
              <a:rPr lang="en-US" sz="1600" dirty="0"/>
              <a:t>Negative cytology</a:t>
            </a:r>
          </a:p>
          <a:p>
            <a:r>
              <a:rPr lang="en-US" sz="1600" dirty="0"/>
              <a:t>Staining: positive for </a:t>
            </a:r>
            <a:r>
              <a:rPr lang="en-US" sz="1600" dirty="0" err="1"/>
              <a:t>inhibin</a:t>
            </a:r>
            <a:r>
              <a:rPr lang="en-US" sz="1600" dirty="0"/>
              <a:t>, </a:t>
            </a:r>
            <a:r>
              <a:rPr lang="en-US" sz="1600" dirty="0" err="1"/>
              <a:t>calretinin</a:t>
            </a:r>
            <a:r>
              <a:rPr lang="en-US" sz="1600" dirty="0"/>
              <a:t>, </a:t>
            </a:r>
            <a:r>
              <a:rPr lang="en-US" sz="1600" dirty="0" err="1"/>
              <a:t>melan-A</a:t>
            </a:r>
            <a:endParaRPr lang="en-US" sz="1600" dirty="0"/>
          </a:p>
          <a:p>
            <a:r>
              <a:rPr lang="en-US" sz="1600" dirty="0"/>
              <a:t>Negative </a:t>
            </a:r>
            <a:r>
              <a:rPr lang="en-US" sz="1600" dirty="0" err="1"/>
              <a:t>immunohistochemistry</a:t>
            </a:r>
            <a:r>
              <a:rPr lang="en-US" sz="1600" dirty="0"/>
              <a:t> for </a:t>
            </a:r>
            <a:r>
              <a:rPr lang="en-US" sz="1600" dirty="0" err="1"/>
              <a:t>chromogranin</a:t>
            </a:r>
            <a:r>
              <a:rPr lang="en-US" sz="1600" dirty="0"/>
              <a:t> &amp; CK8/18</a:t>
            </a:r>
          </a:p>
          <a:p>
            <a:r>
              <a:rPr lang="en-US" sz="1600" dirty="0"/>
              <a:t>4 mitoses per HPF</a:t>
            </a:r>
          </a:p>
          <a:p>
            <a:endParaRPr lang="en-US" sz="1600" dirty="0"/>
          </a:p>
          <a:p>
            <a:r>
              <a:rPr lang="en-US" sz="1600" b="1" dirty="0"/>
              <a:t>-&gt; STEROID CELL </a:t>
            </a:r>
            <a:r>
              <a:rPr lang="en-US" sz="1600" b="1" dirty="0" err="1"/>
              <a:t>TUMOUR</a:t>
            </a:r>
            <a:r>
              <a:rPr lang="en-US" sz="1600" b="1" dirty="0"/>
              <a:t>, NOT OTHERWISE SPECIFIED</a:t>
            </a:r>
          </a:p>
          <a:p>
            <a:endParaRPr lang="en-US" sz="1600" b="1" dirty="0"/>
          </a:p>
          <a:p>
            <a:r>
              <a:rPr lang="en-US" sz="1600" b="1" dirty="0"/>
              <a:t>No adjuvant treatment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7">
                <a:extLst>
                  <a:ext uri="{FF2B5EF4-FFF2-40B4-BE49-F238E27FC236}">
                    <a16:creationId xmlns:a16="http://schemas.microsoft.com/office/drawing/2014/main" id="{8737ABB5-EA95-8C4A-8C33-C901C4452718}"/>
                  </a:ext>
                </a:extLst>
              </p14:cNvPr>
              <p14:cNvContentPartPr/>
              <p14:nvPr/>
            </p14:nvContentPartPr>
            <p14:xfrm>
              <a:off x="6711117" y="1897394"/>
              <a:ext cx="1832040" cy="1234080"/>
            </p14:xfrm>
          </p:contentPart>
        </mc:Choice>
        <mc:Fallback xmlns="">
          <p:pic>
            <p:nvPicPr>
              <p:cNvPr id="17" name="Ink 17">
                <a:extLst>
                  <a:ext uri="{FF2B5EF4-FFF2-40B4-BE49-F238E27FC236}">
                    <a16:creationId xmlns:a16="http://schemas.microsoft.com/office/drawing/2014/main" id="{8737ABB5-EA95-8C4A-8C33-C901C44527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95997" y="1882274"/>
                <a:ext cx="1862640" cy="1264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24588287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" name="Google Shape;935;p43"/>
          <p:cNvSpPr/>
          <p:nvPr/>
        </p:nvSpPr>
        <p:spPr>
          <a:xfrm>
            <a:off x="1115850" y="1484044"/>
            <a:ext cx="3219900" cy="3120559"/>
          </a:xfrm>
          <a:prstGeom prst="roundRect">
            <a:avLst>
              <a:gd name="adj" fmla="val 0"/>
            </a:avLst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6" name="Google Shape;936;p43"/>
          <p:cNvSpPr/>
          <p:nvPr/>
        </p:nvSpPr>
        <p:spPr>
          <a:xfrm>
            <a:off x="5204100" y="1484044"/>
            <a:ext cx="3219900" cy="3120559"/>
          </a:xfrm>
          <a:prstGeom prst="roundRect">
            <a:avLst>
              <a:gd name="adj" fmla="val 0"/>
            </a:avLst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7" name="Google Shape;937;p43"/>
          <p:cNvSpPr txBox="1">
            <a:spLocks noGrp="1"/>
          </p:cNvSpPr>
          <p:nvPr>
            <p:ph type="body" idx="2"/>
          </p:nvPr>
        </p:nvSpPr>
        <p:spPr>
          <a:xfrm>
            <a:off x="1369716" y="1626743"/>
            <a:ext cx="2776159" cy="283966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970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dirty="0" err="1"/>
              <a:t>Nakasone</a:t>
            </a:r>
            <a:r>
              <a:rPr lang="en-US" dirty="0"/>
              <a:t> et al [PMID 31372485]</a:t>
            </a: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dirty="0"/>
              <a:t>50F, recurrence steroid cell </a:t>
            </a:r>
            <a:r>
              <a:rPr lang="en-US" dirty="0" err="1"/>
              <a:t>tumour</a:t>
            </a:r>
            <a:r>
              <a:rPr lang="en-US" dirty="0"/>
              <a:t>, mets -&gt; liver</a:t>
            </a: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sz="1400" dirty="0"/>
              <a:t>Short course GnRH</a:t>
            </a: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dirty="0" err="1"/>
              <a:t>Normalisation</a:t>
            </a:r>
            <a:r>
              <a:rPr lang="en-US" dirty="0"/>
              <a:t> of T</a:t>
            </a: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sz="1400" dirty="0"/>
              <a:t>No disease progression at 26 months</a:t>
            </a:r>
          </a:p>
        </p:txBody>
      </p:sp>
      <p:sp>
        <p:nvSpPr>
          <p:cNvPr id="938" name="Google Shape;938;p43"/>
          <p:cNvSpPr txBox="1">
            <a:spLocks noGrp="1"/>
          </p:cNvSpPr>
          <p:nvPr>
            <p:ph type="body" idx="2"/>
          </p:nvPr>
        </p:nvSpPr>
        <p:spPr>
          <a:xfrm>
            <a:off x="5523750" y="1626743"/>
            <a:ext cx="2710375" cy="283966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9700" lvl="0" indent="0" algn="l" rtl="0"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1400" dirty="0"/>
              <a:t>Lee eg al [PMID 10502449]</a:t>
            </a: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dirty="0"/>
              <a:t>70F, presumed testosterone-secreting ovarian </a:t>
            </a:r>
            <a:r>
              <a:rPr lang="en-US" dirty="0" err="1"/>
              <a:t>tumour</a:t>
            </a:r>
            <a:endParaRPr lang="en-US" dirty="0"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sz="1400" dirty="0"/>
              <a:t>T returned to normal after one cycle of GnRH</a:t>
            </a:r>
          </a:p>
        </p:txBody>
      </p:sp>
      <p:sp>
        <p:nvSpPr>
          <p:cNvPr id="940" name="Google Shape;940;p43"/>
          <p:cNvSpPr/>
          <p:nvPr/>
        </p:nvSpPr>
        <p:spPr>
          <a:xfrm>
            <a:off x="4808252" y="2612487"/>
            <a:ext cx="791700" cy="791660"/>
          </a:xfrm>
          <a:prstGeom prst="ellipse">
            <a:avLst/>
          </a:prstGeom>
          <a:solidFill>
            <a:srgbClr val="FFFFFF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1" name="Google Shape;941;p43"/>
          <p:cNvSpPr/>
          <p:nvPr/>
        </p:nvSpPr>
        <p:spPr>
          <a:xfrm>
            <a:off x="4884452" y="2688693"/>
            <a:ext cx="639300" cy="63921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4" name="Google Shape;944;p43"/>
          <p:cNvSpPr/>
          <p:nvPr/>
        </p:nvSpPr>
        <p:spPr>
          <a:xfrm>
            <a:off x="720000" y="2593300"/>
            <a:ext cx="791700" cy="791660"/>
          </a:xfrm>
          <a:prstGeom prst="ellipse">
            <a:avLst/>
          </a:prstGeom>
          <a:solidFill>
            <a:srgbClr val="FFFFFF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5" name="Google Shape;945;p43"/>
          <p:cNvSpPr/>
          <p:nvPr/>
        </p:nvSpPr>
        <p:spPr>
          <a:xfrm>
            <a:off x="796200" y="2669506"/>
            <a:ext cx="639300" cy="63921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9" name="Google Shape;949;p43"/>
          <p:cNvSpPr txBox="1">
            <a:spLocks noGrp="1"/>
          </p:cNvSpPr>
          <p:nvPr>
            <p:ph type="title"/>
          </p:nvPr>
        </p:nvSpPr>
        <p:spPr>
          <a:xfrm>
            <a:off x="720000" y="538896"/>
            <a:ext cx="7708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Use of GnRH agonists in steroid cell </a:t>
            </a:r>
            <a:r>
              <a:rPr lang="en-US" dirty="0" err="1"/>
              <a:t>tumours</a:t>
            </a:r>
            <a:endParaRPr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10">
                <a:extLst>
                  <a:ext uri="{FF2B5EF4-FFF2-40B4-BE49-F238E27FC236}">
                    <a16:creationId xmlns:a16="http://schemas.microsoft.com/office/drawing/2014/main" id="{1020131C-82CB-7A48-A20A-4A3E5F57B432}"/>
                  </a:ext>
                </a:extLst>
              </p14:cNvPr>
              <p14:cNvContentPartPr/>
              <p14:nvPr/>
            </p14:nvContentPartPr>
            <p14:xfrm>
              <a:off x="2127250" y="129352"/>
              <a:ext cx="710640" cy="357120"/>
            </p14:xfrm>
          </p:contentPart>
        </mc:Choice>
        <mc:Fallback xmlns="">
          <p:pic>
            <p:nvPicPr>
              <p:cNvPr id="9" name="Ink 10">
                <a:extLst>
                  <a:ext uri="{FF2B5EF4-FFF2-40B4-BE49-F238E27FC236}">
                    <a16:creationId xmlns:a16="http://schemas.microsoft.com/office/drawing/2014/main" id="{1020131C-82CB-7A48-A20A-4A3E5F57B432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111770" y="113872"/>
                <a:ext cx="7412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10">
                <a:extLst>
                  <a:ext uri="{FF2B5EF4-FFF2-40B4-BE49-F238E27FC236}">
                    <a16:creationId xmlns:a16="http://schemas.microsoft.com/office/drawing/2014/main" id="{482E99F7-BA79-4D4D-BE42-7DEE9EEF1974}"/>
                  </a:ext>
                </a:extLst>
              </p14:cNvPr>
              <p14:cNvContentPartPr/>
              <p14:nvPr/>
            </p14:nvContentPartPr>
            <p14:xfrm>
              <a:off x="785530" y="-29408"/>
              <a:ext cx="1047960" cy="441000"/>
            </p14:xfrm>
          </p:contentPart>
        </mc:Choice>
        <mc:Fallback xmlns="">
          <p:pic>
            <p:nvPicPr>
              <p:cNvPr id="10" name="Ink 10">
                <a:extLst>
                  <a:ext uri="{FF2B5EF4-FFF2-40B4-BE49-F238E27FC236}">
                    <a16:creationId xmlns:a16="http://schemas.microsoft.com/office/drawing/2014/main" id="{482E99F7-BA79-4D4D-BE42-7DEE9EEF1974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70410" y="-44888"/>
                <a:ext cx="1078560" cy="47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6594041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" name="Google Shape;935;p43"/>
          <p:cNvSpPr/>
          <p:nvPr/>
        </p:nvSpPr>
        <p:spPr>
          <a:xfrm>
            <a:off x="1115850" y="1484044"/>
            <a:ext cx="3219900" cy="3120559"/>
          </a:xfrm>
          <a:prstGeom prst="roundRect">
            <a:avLst>
              <a:gd name="adj" fmla="val 0"/>
            </a:avLst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6" name="Google Shape;936;p43"/>
          <p:cNvSpPr/>
          <p:nvPr/>
        </p:nvSpPr>
        <p:spPr>
          <a:xfrm>
            <a:off x="5204100" y="1484044"/>
            <a:ext cx="3219900" cy="3120559"/>
          </a:xfrm>
          <a:prstGeom prst="roundRect">
            <a:avLst>
              <a:gd name="adj" fmla="val 0"/>
            </a:avLst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7" name="Google Shape;937;p43"/>
          <p:cNvSpPr txBox="1">
            <a:spLocks noGrp="1"/>
          </p:cNvSpPr>
          <p:nvPr>
            <p:ph type="body" idx="2"/>
          </p:nvPr>
        </p:nvSpPr>
        <p:spPr>
          <a:xfrm>
            <a:off x="1369716" y="1626743"/>
            <a:ext cx="2776159" cy="283966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970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1400" dirty="0"/>
              <a:t>Wang P-H </a:t>
            </a:r>
            <a:r>
              <a:rPr lang="en-US" dirty="0"/>
              <a:t>et al 1998 – Fertility &amp; sterility [PMID 9496356]</a:t>
            </a:r>
            <a:endParaRPr lang="en-US" sz="1400" dirty="0"/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dirty="0"/>
              <a:t>50F 4cm steroid cell </a:t>
            </a:r>
            <a:r>
              <a:rPr lang="en-US" dirty="0" err="1"/>
              <a:t>tumour</a:t>
            </a:r>
            <a:r>
              <a:rPr lang="en-US" dirty="0"/>
              <a:t>, mets-&gt; uterus</a:t>
            </a: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sz="1400" dirty="0"/>
              <a:t>Persistent elevation testosterone post-op (&gt;</a:t>
            </a:r>
            <a:r>
              <a:rPr lang="en-US" sz="1400" dirty="0" err="1"/>
              <a:t>2nmol</a:t>
            </a:r>
            <a:r>
              <a:rPr lang="en-US" sz="1400" dirty="0"/>
              <a:t>/L)</a:t>
            </a: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dirty="0"/>
              <a:t>GnRH analog 4-6</a:t>
            </a:r>
            <a:r>
              <a:rPr lang="en-US" baseline="30000" dirty="0"/>
              <a:t>th</a:t>
            </a:r>
            <a:r>
              <a:rPr lang="en-US" dirty="0"/>
              <a:t> months post-op</a:t>
            </a: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sz="1400" dirty="0"/>
              <a:t>T </a:t>
            </a:r>
            <a:r>
              <a:rPr lang="en-US" sz="1400" dirty="0" err="1"/>
              <a:t>normalised</a:t>
            </a:r>
            <a:r>
              <a:rPr lang="en-US" sz="1400" dirty="0"/>
              <a:t>, disease-free after 26 months</a:t>
            </a:r>
            <a:endParaRPr sz="1400" dirty="0"/>
          </a:p>
        </p:txBody>
      </p:sp>
      <p:sp>
        <p:nvSpPr>
          <p:cNvPr id="938" name="Google Shape;938;p43"/>
          <p:cNvSpPr txBox="1">
            <a:spLocks noGrp="1"/>
          </p:cNvSpPr>
          <p:nvPr>
            <p:ph type="body" idx="2"/>
          </p:nvPr>
        </p:nvSpPr>
        <p:spPr>
          <a:xfrm>
            <a:off x="5523750" y="1626743"/>
            <a:ext cx="2710375" cy="283966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9700" lvl="0" indent="0" algn="l" rtl="0"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1400" dirty="0"/>
              <a:t>Brewer CA et al 1998 – </a:t>
            </a:r>
            <a:r>
              <a:rPr lang="en-US" sz="1400" dirty="0" err="1"/>
              <a:t>Obs</a:t>
            </a:r>
            <a:r>
              <a:rPr lang="en-US" sz="1400" dirty="0"/>
              <a:t> </a:t>
            </a:r>
            <a:r>
              <a:rPr lang="en-US" sz="1400" dirty="0" err="1"/>
              <a:t>Gynae</a:t>
            </a:r>
            <a:r>
              <a:rPr lang="en-US" sz="1400" dirty="0"/>
              <a:t> [PMID 9764654]</a:t>
            </a: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sz="1400" dirty="0"/>
              <a:t>58F progressive disease after debunking; failed chemo; T 52 </a:t>
            </a:r>
            <a:r>
              <a:rPr lang="en-US" sz="1400" dirty="0" err="1"/>
              <a:t>mmol</a:t>
            </a:r>
            <a:r>
              <a:rPr lang="en-US" sz="1400" dirty="0"/>
              <a:t>/L</a:t>
            </a: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dirty="0"/>
              <a:t>3 x doses </a:t>
            </a:r>
            <a:r>
              <a:rPr lang="en-US" dirty="0" err="1"/>
              <a:t>depo-luprolide</a:t>
            </a:r>
            <a:endParaRPr lang="en-US" dirty="0"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sz="1400" dirty="0" err="1"/>
              <a:t>Virilisation</a:t>
            </a:r>
            <a:r>
              <a:rPr lang="en-US" sz="1400" dirty="0"/>
              <a:t> resolved</a:t>
            </a:r>
            <a:r>
              <a:rPr lang="en-US" dirty="0"/>
              <a:t>, T undetectable</a:t>
            </a: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sz="1400" dirty="0"/>
              <a:t>Lymphadenopathy resolved, </a:t>
            </a:r>
            <a:r>
              <a:rPr lang="en-US" sz="1400" dirty="0" err="1"/>
              <a:t>hydronephrosis</a:t>
            </a:r>
            <a:r>
              <a:rPr lang="en-US" sz="1400" dirty="0"/>
              <a:t>, </a:t>
            </a:r>
            <a:r>
              <a:rPr lang="en-US" sz="1400" dirty="0" err="1"/>
              <a:t>hydroureter</a:t>
            </a:r>
            <a:r>
              <a:rPr lang="en-US" sz="1400" dirty="0"/>
              <a:t> decreased</a:t>
            </a:r>
          </a:p>
        </p:txBody>
      </p:sp>
      <p:sp>
        <p:nvSpPr>
          <p:cNvPr id="940" name="Google Shape;940;p43"/>
          <p:cNvSpPr/>
          <p:nvPr/>
        </p:nvSpPr>
        <p:spPr>
          <a:xfrm>
            <a:off x="4808252" y="2612487"/>
            <a:ext cx="791700" cy="791660"/>
          </a:xfrm>
          <a:prstGeom prst="ellipse">
            <a:avLst/>
          </a:prstGeom>
          <a:solidFill>
            <a:srgbClr val="FFFFFF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1" name="Google Shape;941;p43"/>
          <p:cNvSpPr/>
          <p:nvPr/>
        </p:nvSpPr>
        <p:spPr>
          <a:xfrm>
            <a:off x="4884452" y="2688693"/>
            <a:ext cx="639300" cy="63921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4" name="Google Shape;944;p43"/>
          <p:cNvSpPr/>
          <p:nvPr/>
        </p:nvSpPr>
        <p:spPr>
          <a:xfrm>
            <a:off x="720000" y="2593300"/>
            <a:ext cx="791700" cy="791660"/>
          </a:xfrm>
          <a:prstGeom prst="ellipse">
            <a:avLst/>
          </a:prstGeom>
          <a:solidFill>
            <a:srgbClr val="FFFFFF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5" name="Google Shape;945;p43"/>
          <p:cNvSpPr/>
          <p:nvPr/>
        </p:nvSpPr>
        <p:spPr>
          <a:xfrm>
            <a:off x="796200" y="2669506"/>
            <a:ext cx="639300" cy="63921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9" name="Google Shape;949;p43"/>
          <p:cNvSpPr txBox="1">
            <a:spLocks noGrp="1"/>
          </p:cNvSpPr>
          <p:nvPr>
            <p:ph type="title"/>
          </p:nvPr>
        </p:nvSpPr>
        <p:spPr>
          <a:xfrm>
            <a:off x="720000" y="538896"/>
            <a:ext cx="7708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Use of GnRH agonists in steroid cell </a:t>
            </a:r>
            <a:r>
              <a:rPr lang="en-US" dirty="0" err="1"/>
              <a:t>tumours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164288671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DE98253F-CB31-B743-89EE-8773024AD9EB}"/>
              </a:ext>
            </a:extLst>
          </p:cNvPr>
          <p:cNvGrpSpPr/>
          <p:nvPr/>
        </p:nvGrpSpPr>
        <p:grpSpPr>
          <a:xfrm>
            <a:off x="2060505" y="155272"/>
            <a:ext cx="4945685" cy="3305720"/>
            <a:chOff x="2060505" y="155272"/>
            <a:chExt cx="4945685" cy="3305720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4AD98F27-3E1A-9148-943C-B08880DA687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7144" r="21127" b="28205"/>
            <a:stretch/>
          </p:blipFill>
          <p:spPr>
            <a:xfrm>
              <a:off x="2278244" y="155272"/>
              <a:ext cx="3839084" cy="3305720"/>
            </a:xfrm>
            <a:prstGeom prst="rect">
              <a:avLst/>
            </a:prstGeom>
          </p:spPr>
        </p:pic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CE09525D-65F2-764D-A8E2-86D4D8DF037E}"/>
                </a:ext>
              </a:extLst>
            </p:cNvPr>
            <p:cNvSpPr/>
            <p:nvPr/>
          </p:nvSpPr>
          <p:spPr>
            <a:xfrm>
              <a:off x="5479225" y="1808132"/>
              <a:ext cx="1056913" cy="36839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E96C3CC0-4884-7A4A-8F77-920EAB8AEEEB}"/>
                </a:ext>
              </a:extLst>
            </p:cNvPr>
            <p:cNvSpPr/>
            <p:nvPr/>
          </p:nvSpPr>
          <p:spPr>
            <a:xfrm>
              <a:off x="2060505" y="596125"/>
              <a:ext cx="1991533" cy="12753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B6BAEF32-5EA7-7F49-B440-62BFDAB2A917}"/>
                </a:ext>
              </a:extLst>
            </p:cNvPr>
            <p:cNvSpPr/>
            <p:nvPr/>
          </p:nvSpPr>
          <p:spPr>
            <a:xfrm>
              <a:off x="5060415" y="2782772"/>
              <a:ext cx="1945775" cy="67822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45137210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4AD98F27-3E1A-9148-943C-B08880DA687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95913" y="155272"/>
            <a:ext cx="5352174" cy="46043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6965311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85738679-B64F-6644-A5B7-2F37CAB1D0F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9238" r="11273" b="17522"/>
          <a:stretch/>
        </p:blipFill>
        <p:spPr>
          <a:xfrm>
            <a:off x="1425539" y="410213"/>
            <a:ext cx="6292922" cy="43230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6343927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" name="Google Shape;1073;p50"/>
          <p:cNvSpPr txBox="1">
            <a:spLocks noGrp="1"/>
          </p:cNvSpPr>
          <p:nvPr>
            <p:ph type="title"/>
          </p:nvPr>
        </p:nvSpPr>
        <p:spPr>
          <a:xfrm>
            <a:off x="720000" y="538896"/>
            <a:ext cx="7708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sp>
        <p:nvSpPr>
          <p:cNvPr id="1074" name="Google Shape;1074;p50"/>
          <p:cNvSpPr/>
          <p:nvPr/>
        </p:nvSpPr>
        <p:spPr>
          <a:xfrm>
            <a:off x="720000" y="1792178"/>
            <a:ext cx="864662" cy="2797552"/>
          </a:xfrm>
          <a:custGeom>
            <a:avLst/>
            <a:gdLst/>
            <a:ahLst/>
            <a:cxnLst/>
            <a:rect l="l" t="t" r="r" b="b"/>
            <a:pathLst>
              <a:path w="49374" h="159746" extrusionOk="0">
                <a:moveTo>
                  <a:pt x="24821" y="0"/>
                </a:moveTo>
                <a:cubicBezTo>
                  <a:pt x="24337" y="0"/>
                  <a:pt x="23854" y="49"/>
                  <a:pt x="23370" y="141"/>
                </a:cubicBezTo>
                <a:cubicBezTo>
                  <a:pt x="21662" y="385"/>
                  <a:pt x="17857" y="1702"/>
                  <a:pt x="18003" y="8386"/>
                </a:cubicBezTo>
                <a:cubicBezTo>
                  <a:pt x="17972" y="8385"/>
                  <a:pt x="17942" y="8384"/>
                  <a:pt x="17911" y="8384"/>
                </a:cubicBezTo>
                <a:cubicBezTo>
                  <a:pt x="17038" y="8384"/>
                  <a:pt x="16507" y="9065"/>
                  <a:pt x="16979" y="10338"/>
                </a:cubicBezTo>
                <a:cubicBezTo>
                  <a:pt x="17341" y="11280"/>
                  <a:pt x="17757" y="12760"/>
                  <a:pt x="18307" y="12760"/>
                </a:cubicBezTo>
                <a:cubicBezTo>
                  <a:pt x="18498" y="12760"/>
                  <a:pt x="18704" y="12582"/>
                  <a:pt x="18930" y="12143"/>
                </a:cubicBezTo>
                <a:cubicBezTo>
                  <a:pt x="19174" y="13704"/>
                  <a:pt x="19760" y="15217"/>
                  <a:pt x="20638" y="16534"/>
                </a:cubicBezTo>
                <a:cubicBezTo>
                  <a:pt x="20540" y="18437"/>
                  <a:pt x="20394" y="22730"/>
                  <a:pt x="17954" y="23803"/>
                </a:cubicBezTo>
                <a:cubicBezTo>
                  <a:pt x="15515" y="24828"/>
                  <a:pt x="7367" y="25999"/>
                  <a:pt x="6392" y="35903"/>
                </a:cubicBezTo>
                <a:cubicBezTo>
                  <a:pt x="5416" y="45807"/>
                  <a:pt x="5026" y="51173"/>
                  <a:pt x="4733" y="53125"/>
                </a:cubicBezTo>
                <a:cubicBezTo>
                  <a:pt x="4440" y="55076"/>
                  <a:pt x="2440" y="56735"/>
                  <a:pt x="2391" y="64151"/>
                </a:cubicBezTo>
                <a:cubicBezTo>
                  <a:pt x="2342" y="71615"/>
                  <a:pt x="2537" y="75860"/>
                  <a:pt x="1757" y="78738"/>
                </a:cubicBezTo>
                <a:cubicBezTo>
                  <a:pt x="976" y="81617"/>
                  <a:pt x="0" y="84495"/>
                  <a:pt x="586" y="86349"/>
                </a:cubicBezTo>
                <a:cubicBezTo>
                  <a:pt x="976" y="87666"/>
                  <a:pt x="1513" y="88935"/>
                  <a:pt x="2050" y="90203"/>
                </a:cubicBezTo>
                <a:cubicBezTo>
                  <a:pt x="2050" y="90203"/>
                  <a:pt x="3903" y="92057"/>
                  <a:pt x="4538" y="92545"/>
                </a:cubicBezTo>
                <a:cubicBezTo>
                  <a:pt x="5172" y="91813"/>
                  <a:pt x="4343" y="90447"/>
                  <a:pt x="3855" y="89764"/>
                </a:cubicBezTo>
                <a:lnTo>
                  <a:pt x="3855" y="89764"/>
                </a:lnTo>
                <a:cubicBezTo>
                  <a:pt x="4367" y="89874"/>
                  <a:pt x="4879" y="89929"/>
                  <a:pt x="5392" y="89929"/>
                </a:cubicBezTo>
                <a:cubicBezTo>
                  <a:pt x="5562" y="89929"/>
                  <a:pt x="5733" y="89923"/>
                  <a:pt x="5904" y="89911"/>
                </a:cubicBezTo>
                <a:cubicBezTo>
                  <a:pt x="5660" y="89033"/>
                  <a:pt x="4050" y="88203"/>
                  <a:pt x="3367" y="87910"/>
                </a:cubicBezTo>
                <a:cubicBezTo>
                  <a:pt x="3220" y="87032"/>
                  <a:pt x="3025" y="86154"/>
                  <a:pt x="2733" y="85325"/>
                </a:cubicBezTo>
                <a:cubicBezTo>
                  <a:pt x="2781" y="84788"/>
                  <a:pt x="4440" y="83959"/>
                  <a:pt x="4684" y="83422"/>
                </a:cubicBezTo>
                <a:lnTo>
                  <a:pt x="4684" y="83422"/>
                </a:lnTo>
                <a:cubicBezTo>
                  <a:pt x="4587" y="85715"/>
                  <a:pt x="4635" y="87569"/>
                  <a:pt x="5904" y="87862"/>
                </a:cubicBezTo>
                <a:cubicBezTo>
                  <a:pt x="5953" y="86496"/>
                  <a:pt x="6197" y="85129"/>
                  <a:pt x="6587" y="83812"/>
                </a:cubicBezTo>
                <a:cubicBezTo>
                  <a:pt x="7026" y="82495"/>
                  <a:pt x="5465" y="79860"/>
                  <a:pt x="5709" y="77616"/>
                </a:cubicBezTo>
                <a:cubicBezTo>
                  <a:pt x="6245" y="74299"/>
                  <a:pt x="6928" y="71030"/>
                  <a:pt x="7855" y="67810"/>
                </a:cubicBezTo>
                <a:cubicBezTo>
                  <a:pt x="8685" y="64785"/>
                  <a:pt x="10490" y="59955"/>
                  <a:pt x="10490" y="55564"/>
                </a:cubicBezTo>
                <a:cubicBezTo>
                  <a:pt x="11124" y="50929"/>
                  <a:pt x="11563" y="43806"/>
                  <a:pt x="11563" y="43806"/>
                </a:cubicBezTo>
                <a:cubicBezTo>
                  <a:pt x="13563" y="46099"/>
                  <a:pt x="14686" y="49027"/>
                  <a:pt x="14734" y="52051"/>
                </a:cubicBezTo>
                <a:cubicBezTo>
                  <a:pt x="14734" y="57077"/>
                  <a:pt x="12149" y="60248"/>
                  <a:pt x="10734" y="63468"/>
                </a:cubicBezTo>
                <a:cubicBezTo>
                  <a:pt x="9368" y="66639"/>
                  <a:pt x="6294" y="75226"/>
                  <a:pt x="7514" y="82983"/>
                </a:cubicBezTo>
                <a:cubicBezTo>
                  <a:pt x="8685" y="90740"/>
                  <a:pt x="14637" y="102791"/>
                  <a:pt x="15271" y="107425"/>
                </a:cubicBezTo>
                <a:cubicBezTo>
                  <a:pt x="15954" y="112109"/>
                  <a:pt x="14295" y="118208"/>
                  <a:pt x="14295" y="123477"/>
                </a:cubicBezTo>
                <a:cubicBezTo>
                  <a:pt x="14295" y="128746"/>
                  <a:pt x="16832" y="140650"/>
                  <a:pt x="17418" y="145529"/>
                </a:cubicBezTo>
                <a:cubicBezTo>
                  <a:pt x="17759" y="148066"/>
                  <a:pt x="16881" y="149627"/>
                  <a:pt x="17320" y="152213"/>
                </a:cubicBezTo>
                <a:cubicBezTo>
                  <a:pt x="16442" y="153920"/>
                  <a:pt x="15613" y="155969"/>
                  <a:pt x="15222" y="156994"/>
                </a:cubicBezTo>
                <a:cubicBezTo>
                  <a:pt x="15027" y="157433"/>
                  <a:pt x="15222" y="157921"/>
                  <a:pt x="15613" y="158165"/>
                </a:cubicBezTo>
                <a:cubicBezTo>
                  <a:pt x="16601" y="158778"/>
                  <a:pt x="18541" y="159724"/>
                  <a:pt x="20801" y="159724"/>
                </a:cubicBezTo>
                <a:cubicBezTo>
                  <a:pt x="21777" y="159724"/>
                  <a:pt x="22813" y="159548"/>
                  <a:pt x="23858" y="159092"/>
                </a:cubicBezTo>
                <a:cubicBezTo>
                  <a:pt x="24980" y="158116"/>
                  <a:pt x="23223" y="154164"/>
                  <a:pt x="22931" y="153286"/>
                </a:cubicBezTo>
                <a:cubicBezTo>
                  <a:pt x="22687" y="152457"/>
                  <a:pt x="23028" y="150164"/>
                  <a:pt x="23028" y="149432"/>
                </a:cubicBezTo>
                <a:cubicBezTo>
                  <a:pt x="23028" y="148700"/>
                  <a:pt x="21809" y="147431"/>
                  <a:pt x="22053" y="144504"/>
                </a:cubicBezTo>
                <a:cubicBezTo>
                  <a:pt x="22296" y="141577"/>
                  <a:pt x="22589" y="134259"/>
                  <a:pt x="23077" y="129331"/>
                </a:cubicBezTo>
                <a:cubicBezTo>
                  <a:pt x="23614" y="124648"/>
                  <a:pt x="23516" y="119866"/>
                  <a:pt x="22833" y="115183"/>
                </a:cubicBezTo>
                <a:cubicBezTo>
                  <a:pt x="22150" y="110402"/>
                  <a:pt x="22784" y="103230"/>
                  <a:pt x="22931" y="99961"/>
                </a:cubicBezTo>
                <a:cubicBezTo>
                  <a:pt x="23126" y="96692"/>
                  <a:pt x="24638" y="81763"/>
                  <a:pt x="23126" y="78104"/>
                </a:cubicBezTo>
                <a:lnTo>
                  <a:pt x="26248" y="78104"/>
                </a:lnTo>
                <a:cubicBezTo>
                  <a:pt x="24736" y="81763"/>
                  <a:pt x="26297" y="96692"/>
                  <a:pt x="26443" y="99961"/>
                </a:cubicBezTo>
                <a:cubicBezTo>
                  <a:pt x="26590" y="103230"/>
                  <a:pt x="27224" y="110402"/>
                  <a:pt x="26541" y="115183"/>
                </a:cubicBezTo>
                <a:cubicBezTo>
                  <a:pt x="25858" y="119866"/>
                  <a:pt x="25760" y="124648"/>
                  <a:pt x="26297" y="129331"/>
                </a:cubicBezTo>
                <a:cubicBezTo>
                  <a:pt x="26785" y="134259"/>
                  <a:pt x="27078" y="141577"/>
                  <a:pt x="27322" y="144504"/>
                </a:cubicBezTo>
                <a:cubicBezTo>
                  <a:pt x="27566" y="147431"/>
                  <a:pt x="26346" y="148700"/>
                  <a:pt x="26346" y="149432"/>
                </a:cubicBezTo>
                <a:cubicBezTo>
                  <a:pt x="26346" y="150164"/>
                  <a:pt x="26736" y="152457"/>
                  <a:pt x="26443" y="153286"/>
                </a:cubicBezTo>
                <a:cubicBezTo>
                  <a:pt x="26151" y="154115"/>
                  <a:pt x="24394" y="158116"/>
                  <a:pt x="25565" y="159092"/>
                </a:cubicBezTo>
                <a:cubicBezTo>
                  <a:pt x="26613" y="159564"/>
                  <a:pt x="27652" y="159746"/>
                  <a:pt x="28630" y="159746"/>
                </a:cubicBezTo>
                <a:cubicBezTo>
                  <a:pt x="30887" y="159746"/>
                  <a:pt x="32823" y="158777"/>
                  <a:pt x="33810" y="158165"/>
                </a:cubicBezTo>
                <a:cubicBezTo>
                  <a:pt x="34201" y="157921"/>
                  <a:pt x="34347" y="157433"/>
                  <a:pt x="34201" y="156994"/>
                </a:cubicBezTo>
                <a:cubicBezTo>
                  <a:pt x="33762" y="155969"/>
                  <a:pt x="32981" y="153920"/>
                  <a:pt x="32054" y="152213"/>
                </a:cubicBezTo>
                <a:cubicBezTo>
                  <a:pt x="32493" y="149627"/>
                  <a:pt x="31615" y="148066"/>
                  <a:pt x="31956" y="145529"/>
                </a:cubicBezTo>
                <a:cubicBezTo>
                  <a:pt x="32591" y="140650"/>
                  <a:pt x="35128" y="128746"/>
                  <a:pt x="35128" y="123477"/>
                </a:cubicBezTo>
                <a:cubicBezTo>
                  <a:pt x="35128" y="118208"/>
                  <a:pt x="33469" y="112109"/>
                  <a:pt x="34103" y="107425"/>
                </a:cubicBezTo>
                <a:cubicBezTo>
                  <a:pt x="34737" y="102791"/>
                  <a:pt x="40689" y="90740"/>
                  <a:pt x="41860" y="82983"/>
                </a:cubicBezTo>
                <a:cubicBezTo>
                  <a:pt x="43080" y="75226"/>
                  <a:pt x="40055" y="66590"/>
                  <a:pt x="38640" y="63419"/>
                </a:cubicBezTo>
                <a:cubicBezTo>
                  <a:pt x="37226" y="60248"/>
                  <a:pt x="34640" y="57077"/>
                  <a:pt x="34640" y="52051"/>
                </a:cubicBezTo>
                <a:cubicBezTo>
                  <a:pt x="34689" y="48978"/>
                  <a:pt x="35811" y="46051"/>
                  <a:pt x="37811" y="43757"/>
                </a:cubicBezTo>
                <a:cubicBezTo>
                  <a:pt x="37811" y="43757"/>
                  <a:pt x="38250" y="50880"/>
                  <a:pt x="38884" y="55515"/>
                </a:cubicBezTo>
                <a:cubicBezTo>
                  <a:pt x="38884" y="59955"/>
                  <a:pt x="40689" y="64785"/>
                  <a:pt x="41519" y="67810"/>
                </a:cubicBezTo>
                <a:cubicBezTo>
                  <a:pt x="42446" y="71030"/>
                  <a:pt x="43129" y="74299"/>
                  <a:pt x="43666" y="77616"/>
                </a:cubicBezTo>
                <a:cubicBezTo>
                  <a:pt x="43909" y="79860"/>
                  <a:pt x="42348" y="82495"/>
                  <a:pt x="42787" y="83763"/>
                </a:cubicBezTo>
                <a:cubicBezTo>
                  <a:pt x="43178" y="85081"/>
                  <a:pt x="43422" y="86447"/>
                  <a:pt x="43470" y="87862"/>
                </a:cubicBezTo>
                <a:cubicBezTo>
                  <a:pt x="44739" y="87569"/>
                  <a:pt x="44788" y="85715"/>
                  <a:pt x="44690" y="83373"/>
                </a:cubicBezTo>
                <a:lnTo>
                  <a:pt x="44690" y="83373"/>
                </a:lnTo>
                <a:cubicBezTo>
                  <a:pt x="44934" y="83910"/>
                  <a:pt x="46544" y="84739"/>
                  <a:pt x="46593" y="85325"/>
                </a:cubicBezTo>
                <a:cubicBezTo>
                  <a:pt x="46349" y="86154"/>
                  <a:pt x="46154" y="86983"/>
                  <a:pt x="46007" y="87862"/>
                </a:cubicBezTo>
                <a:cubicBezTo>
                  <a:pt x="45324" y="88203"/>
                  <a:pt x="43714" y="89033"/>
                  <a:pt x="43470" y="89862"/>
                </a:cubicBezTo>
                <a:cubicBezTo>
                  <a:pt x="43653" y="89875"/>
                  <a:pt x="43836" y="89881"/>
                  <a:pt x="44019" y="89881"/>
                </a:cubicBezTo>
                <a:cubicBezTo>
                  <a:pt x="44519" y="89881"/>
                  <a:pt x="45019" y="89836"/>
                  <a:pt x="45519" y="89764"/>
                </a:cubicBezTo>
                <a:lnTo>
                  <a:pt x="45519" y="89764"/>
                </a:lnTo>
                <a:cubicBezTo>
                  <a:pt x="45032" y="90399"/>
                  <a:pt x="44202" y="91813"/>
                  <a:pt x="44836" y="92545"/>
                </a:cubicBezTo>
                <a:cubicBezTo>
                  <a:pt x="45471" y="92009"/>
                  <a:pt x="47325" y="90203"/>
                  <a:pt x="47325" y="90203"/>
                </a:cubicBezTo>
                <a:cubicBezTo>
                  <a:pt x="47910" y="88935"/>
                  <a:pt x="48398" y="87618"/>
                  <a:pt x="48788" y="86300"/>
                </a:cubicBezTo>
                <a:cubicBezTo>
                  <a:pt x="49374" y="84495"/>
                  <a:pt x="48496" y="81617"/>
                  <a:pt x="47715" y="78738"/>
                </a:cubicBezTo>
                <a:cubicBezTo>
                  <a:pt x="46934" y="75860"/>
                  <a:pt x="47129" y="71615"/>
                  <a:pt x="47081" y="64151"/>
                </a:cubicBezTo>
                <a:cubicBezTo>
                  <a:pt x="47032" y="56686"/>
                  <a:pt x="45032" y="55076"/>
                  <a:pt x="44739" y="53125"/>
                </a:cubicBezTo>
                <a:cubicBezTo>
                  <a:pt x="44446" y="51173"/>
                  <a:pt x="44105" y="45807"/>
                  <a:pt x="43080" y="35903"/>
                </a:cubicBezTo>
                <a:cubicBezTo>
                  <a:pt x="42104" y="25999"/>
                  <a:pt x="33957" y="24828"/>
                  <a:pt x="31517" y="23803"/>
                </a:cubicBezTo>
                <a:cubicBezTo>
                  <a:pt x="29078" y="22730"/>
                  <a:pt x="28932" y="18485"/>
                  <a:pt x="28834" y="16534"/>
                </a:cubicBezTo>
                <a:cubicBezTo>
                  <a:pt x="29712" y="15217"/>
                  <a:pt x="30298" y="13704"/>
                  <a:pt x="30542" y="12143"/>
                </a:cubicBezTo>
                <a:cubicBezTo>
                  <a:pt x="30770" y="12587"/>
                  <a:pt x="30979" y="12767"/>
                  <a:pt x="31171" y="12767"/>
                </a:cubicBezTo>
                <a:cubicBezTo>
                  <a:pt x="31718" y="12767"/>
                  <a:pt x="32132" y="11312"/>
                  <a:pt x="32493" y="10338"/>
                </a:cubicBezTo>
                <a:cubicBezTo>
                  <a:pt x="32965" y="9065"/>
                  <a:pt x="32433" y="8384"/>
                  <a:pt x="31560" y="8384"/>
                </a:cubicBezTo>
                <a:cubicBezTo>
                  <a:pt x="31530" y="8384"/>
                  <a:pt x="31500" y="8385"/>
                  <a:pt x="31469" y="8386"/>
                </a:cubicBezTo>
                <a:cubicBezTo>
                  <a:pt x="31615" y="2093"/>
                  <a:pt x="28297" y="580"/>
                  <a:pt x="26443" y="190"/>
                </a:cubicBezTo>
                <a:cubicBezTo>
                  <a:pt x="25903" y="61"/>
                  <a:pt x="25362" y="0"/>
                  <a:pt x="2482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5" name="Google Shape;1075;p50"/>
          <p:cNvGrpSpPr/>
          <p:nvPr/>
        </p:nvGrpSpPr>
        <p:grpSpPr>
          <a:xfrm>
            <a:off x="1211484" y="2524606"/>
            <a:ext cx="332215" cy="332215"/>
            <a:chOff x="3754126" y="2921430"/>
            <a:chExt cx="393900" cy="393900"/>
          </a:xfrm>
        </p:grpSpPr>
        <p:sp>
          <p:nvSpPr>
            <p:cNvPr id="1076" name="Google Shape;1076;p50"/>
            <p:cNvSpPr/>
            <p:nvPr/>
          </p:nvSpPr>
          <p:spPr>
            <a:xfrm>
              <a:off x="3754126" y="2921430"/>
              <a:ext cx="393900" cy="393900"/>
            </a:xfrm>
            <a:prstGeom prst="ellipse">
              <a:avLst/>
            </a:pr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A8BBBF"/>
                </a:solidFill>
                <a:latin typeface="Roboto Slab Black"/>
                <a:ea typeface="Roboto Slab Black"/>
                <a:cs typeface="Roboto Slab Black"/>
                <a:sym typeface="Roboto Slab Black"/>
              </a:endParaRPr>
            </a:p>
          </p:txBody>
        </p:sp>
        <p:sp>
          <p:nvSpPr>
            <p:cNvPr id="1077" name="Google Shape;1077;p50"/>
            <p:cNvSpPr/>
            <p:nvPr/>
          </p:nvSpPr>
          <p:spPr>
            <a:xfrm>
              <a:off x="3792043" y="2959347"/>
              <a:ext cx="318000" cy="3180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8" name="Google Shape;1078;p50"/>
          <p:cNvSpPr txBox="1">
            <a:spLocks noGrp="1"/>
          </p:cNvSpPr>
          <p:nvPr>
            <p:ph type="title" idx="4294967295"/>
          </p:nvPr>
        </p:nvSpPr>
        <p:spPr>
          <a:xfrm>
            <a:off x="1208858" y="2596312"/>
            <a:ext cx="337500" cy="18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Roboto Slab Black"/>
                <a:ea typeface="Roboto Slab Black"/>
                <a:cs typeface="Roboto Slab Black"/>
                <a:sym typeface="Roboto Slab Black"/>
              </a:rPr>
              <a:t>2</a:t>
            </a:r>
            <a:endParaRPr sz="1200">
              <a:solidFill>
                <a:srgbClr val="FFFFFF"/>
              </a:solidFill>
              <a:latin typeface="Roboto Slab Black"/>
              <a:ea typeface="Roboto Slab Black"/>
              <a:cs typeface="Roboto Slab Black"/>
              <a:sym typeface="Roboto Slab Black"/>
            </a:endParaRPr>
          </a:p>
        </p:txBody>
      </p:sp>
      <p:grpSp>
        <p:nvGrpSpPr>
          <p:cNvPr id="1079" name="Google Shape;1079;p50"/>
          <p:cNvGrpSpPr/>
          <p:nvPr/>
        </p:nvGrpSpPr>
        <p:grpSpPr>
          <a:xfrm>
            <a:off x="808674" y="2059755"/>
            <a:ext cx="332215" cy="332215"/>
            <a:chOff x="3754126" y="2921430"/>
            <a:chExt cx="393900" cy="393900"/>
          </a:xfrm>
        </p:grpSpPr>
        <p:sp>
          <p:nvSpPr>
            <p:cNvPr id="1080" name="Google Shape;1080;p50"/>
            <p:cNvSpPr/>
            <p:nvPr/>
          </p:nvSpPr>
          <p:spPr>
            <a:xfrm>
              <a:off x="3754126" y="2921430"/>
              <a:ext cx="393900" cy="393900"/>
            </a:xfrm>
            <a:prstGeom prst="ellipse">
              <a:avLst/>
            </a:pr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A8BBBF"/>
                </a:solidFill>
                <a:latin typeface="Roboto Slab Black"/>
                <a:ea typeface="Roboto Slab Black"/>
                <a:cs typeface="Roboto Slab Black"/>
                <a:sym typeface="Roboto Slab Black"/>
              </a:endParaRPr>
            </a:p>
          </p:txBody>
        </p:sp>
        <p:sp>
          <p:nvSpPr>
            <p:cNvPr id="1081" name="Google Shape;1081;p50"/>
            <p:cNvSpPr/>
            <p:nvPr/>
          </p:nvSpPr>
          <p:spPr>
            <a:xfrm>
              <a:off x="3792043" y="2959347"/>
              <a:ext cx="318000" cy="3180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2" name="Google Shape;1082;p50"/>
          <p:cNvSpPr txBox="1">
            <a:spLocks noGrp="1"/>
          </p:cNvSpPr>
          <p:nvPr>
            <p:ph type="title" idx="4294967295"/>
          </p:nvPr>
        </p:nvSpPr>
        <p:spPr>
          <a:xfrm>
            <a:off x="806049" y="2131461"/>
            <a:ext cx="337500" cy="18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Roboto Slab Black"/>
                <a:ea typeface="Roboto Slab Black"/>
                <a:cs typeface="Roboto Slab Black"/>
                <a:sym typeface="Roboto Slab Black"/>
              </a:rPr>
              <a:t>1</a:t>
            </a:r>
            <a:endParaRPr sz="1200">
              <a:solidFill>
                <a:srgbClr val="FFFFFF"/>
              </a:solidFill>
              <a:latin typeface="Roboto Slab Black"/>
              <a:ea typeface="Roboto Slab Black"/>
              <a:cs typeface="Roboto Slab Black"/>
              <a:sym typeface="Roboto Slab Black"/>
            </a:endParaRPr>
          </a:p>
        </p:txBody>
      </p:sp>
      <p:grpSp>
        <p:nvGrpSpPr>
          <p:cNvPr id="1083" name="Google Shape;1083;p50"/>
          <p:cNvGrpSpPr/>
          <p:nvPr/>
        </p:nvGrpSpPr>
        <p:grpSpPr>
          <a:xfrm>
            <a:off x="808653" y="3304018"/>
            <a:ext cx="332215" cy="332215"/>
            <a:chOff x="3754126" y="2921430"/>
            <a:chExt cx="393900" cy="393900"/>
          </a:xfrm>
        </p:grpSpPr>
        <p:sp>
          <p:nvSpPr>
            <p:cNvPr id="1084" name="Google Shape;1084;p50"/>
            <p:cNvSpPr/>
            <p:nvPr/>
          </p:nvSpPr>
          <p:spPr>
            <a:xfrm>
              <a:off x="3754126" y="2921430"/>
              <a:ext cx="393900" cy="393900"/>
            </a:xfrm>
            <a:prstGeom prst="ellipse">
              <a:avLst/>
            </a:pr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A8BBBF"/>
                </a:solidFill>
                <a:latin typeface="Roboto Slab Black"/>
                <a:ea typeface="Roboto Slab Black"/>
                <a:cs typeface="Roboto Slab Black"/>
                <a:sym typeface="Roboto Slab Black"/>
              </a:endParaRPr>
            </a:p>
          </p:txBody>
        </p:sp>
        <p:sp>
          <p:nvSpPr>
            <p:cNvPr id="1085" name="Google Shape;1085;p50"/>
            <p:cNvSpPr/>
            <p:nvPr/>
          </p:nvSpPr>
          <p:spPr>
            <a:xfrm>
              <a:off x="3792043" y="2959347"/>
              <a:ext cx="318000" cy="3180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6" name="Google Shape;1086;p50"/>
          <p:cNvSpPr txBox="1">
            <a:spLocks noGrp="1"/>
          </p:cNvSpPr>
          <p:nvPr>
            <p:ph type="title" idx="4294967295"/>
          </p:nvPr>
        </p:nvSpPr>
        <p:spPr>
          <a:xfrm>
            <a:off x="806028" y="3375724"/>
            <a:ext cx="337500" cy="18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Roboto Slab Black"/>
                <a:ea typeface="Roboto Slab Black"/>
                <a:cs typeface="Roboto Slab Black"/>
                <a:sym typeface="Roboto Slab Black"/>
              </a:rPr>
              <a:t>3</a:t>
            </a:r>
            <a:endParaRPr sz="1200">
              <a:solidFill>
                <a:srgbClr val="FFFFFF"/>
              </a:solidFill>
              <a:latin typeface="Roboto Slab Black"/>
              <a:ea typeface="Roboto Slab Black"/>
              <a:cs typeface="Roboto Slab Black"/>
              <a:sym typeface="Roboto Slab Black"/>
            </a:endParaRPr>
          </a:p>
        </p:txBody>
      </p:sp>
      <p:grpSp>
        <p:nvGrpSpPr>
          <p:cNvPr id="1087" name="Google Shape;1087;p50"/>
          <p:cNvGrpSpPr/>
          <p:nvPr/>
        </p:nvGrpSpPr>
        <p:grpSpPr>
          <a:xfrm>
            <a:off x="2004686" y="4017021"/>
            <a:ext cx="2868993" cy="572896"/>
            <a:chOff x="2004686" y="4017021"/>
            <a:chExt cx="2868993" cy="572896"/>
          </a:xfrm>
        </p:grpSpPr>
        <p:sp>
          <p:nvSpPr>
            <p:cNvPr id="1088" name="Google Shape;1088;p50"/>
            <p:cNvSpPr/>
            <p:nvPr/>
          </p:nvSpPr>
          <p:spPr>
            <a:xfrm flipH="1">
              <a:off x="2285283" y="4239942"/>
              <a:ext cx="148512" cy="127050"/>
            </a:xfrm>
            <a:custGeom>
              <a:avLst/>
              <a:gdLst/>
              <a:ahLst/>
              <a:cxnLst/>
              <a:rect l="l" t="t" r="r" b="b"/>
              <a:pathLst>
                <a:path w="4823" h="4126" extrusionOk="0">
                  <a:moveTo>
                    <a:pt x="2062" y="0"/>
                  </a:moveTo>
                  <a:cubicBezTo>
                    <a:pt x="1006" y="0"/>
                    <a:pt x="0" y="829"/>
                    <a:pt x="0" y="2081"/>
                  </a:cubicBezTo>
                  <a:cubicBezTo>
                    <a:pt x="0" y="3200"/>
                    <a:pt x="926" y="4126"/>
                    <a:pt x="2045" y="4126"/>
                  </a:cubicBezTo>
                  <a:cubicBezTo>
                    <a:pt x="3897" y="4126"/>
                    <a:pt x="4823" y="1888"/>
                    <a:pt x="3511" y="615"/>
                  </a:cubicBezTo>
                  <a:cubicBezTo>
                    <a:pt x="3086" y="190"/>
                    <a:pt x="2568" y="0"/>
                    <a:pt x="2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50"/>
            <p:cNvSpPr/>
            <p:nvPr/>
          </p:nvSpPr>
          <p:spPr>
            <a:xfrm flipH="1">
              <a:off x="2577501" y="4239896"/>
              <a:ext cx="127142" cy="127142"/>
            </a:xfrm>
            <a:custGeom>
              <a:avLst/>
              <a:gdLst/>
              <a:ahLst/>
              <a:cxnLst/>
              <a:rect l="l" t="t" r="r" b="b"/>
              <a:pathLst>
                <a:path w="4129" h="4129" extrusionOk="0">
                  <a:moveTo>
                    <a:pt x="2045" y="1"/>
                  </a:moveTo>
                  <a:cubicBezTo>
                    <a:pt x="927" y="1"/>
                    <a:pt x="1" y="927"/>
                    <a:pt x="1" y="2046"/>
                  </a:cubicBezTo>
                  <a:cubicBezTo>
                    <a:pt x="1" y="3203"/>
                    <a:pt x="927" y="4129"/>
                    <a:pt x="2045" y="4129"/>
                  </a:cubicBezTo>
                  <a:cubicBezTo>
                    <a:pt x="3203" y="4129"/>
                    <a:pt x="4129" y="3203"/>
                    <a:pt x="4129" y="2046"/>
                  </a:cubicBezTo>
                  <a:cubicBezTo>
                    <a:pt x="4129" y="927"/>
                    <a:pt x="3203" y="1"/>
                    <a:pt x="20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50"/>
            <p:cNvSpPr/>
            <p:nvPr/>
          </p:nvSpPr>
          <p:spPr>
            <a:xfrm flipH="1">
              <a:off x="2826949" y="4239942"/>
              <a:ext cx="149713" cy="127050"/>
            </a:xfrm>
            <a:custGeom>
              <a:avLst/>
              <a:gdLst/>
              <a:ahLst/>
              <a:cxnLst/>
              <a:rect l="l" t="t" r="r" b="b"/>
              <a:pathLst>
                <a:path w="4862" h="4126" extrusionOk="0">
                  <a:moveTo>
                    <a:pt x="2092" y="0"/>
                  </a:moveTo>
                  <a:cubicBezTo>
                    <a:pt x="1024" y="0"/>
                    <a:pt x="1" y="829"/>
                    <a:pt x="1" y="2081"/>
                  </a:cubicBezTo>
                  <a:cubicBezTo>
                    <a:pt x="1" y="3200"/>
                    <a:pt x="927" y="4126"/>
                    <a:pt x="2084" y="4126"/>
                  </a:cubicBezTo>
                  <a:cubicBezTo>
                    <a:pt x="3936" y="4126"/>
                    <a:pt x="4861" y="1888"/>
                    <a:pt x="3550" y="615"/>
                  </a:cubicBezTo>
                  <a:cubicBezTo>
                    <a:pt x="3125" y="190"/>
                    <a:pt x="2603" y="0"/>
                    <a:pt x="20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50"/>
            <p:cNvSpPr/>
            <p:nvPr/>
          </p:nvSpPr>
          <p:spPr>
            <a:xfrm flipH="1">
              <a:off x="3097797" y="4239942"/>
              <a:ext cx="149682" cy="127050"/>
            </a:xfrm>
            <a:custGeom>
              <a:avLst/>
              <a:gdLst/>
              <a:ahLst/>
              <a:cxnLst/>
              <a:rect l="l" t="t" r="r" b="b"/>
              <a:pathLst>
                <a:path w="4861" h="4126" extrusionOk="0">
                  <a:moveTo>
                    <a:pt x="2091" y="0"/>
                  </a:moveTo>
                  <a:cubicBezTo>
                    <a:pt x="1023" y="0"/>
                    <a:pt x="0" y="829"/>
                    <a:pt x="0" y="2081"/>
                  </a:cubicBezTo>
                  <a:cubicBezTo>
                    <a:pt x="0" y="3200"/>
                    <a:pt x="926" y="4126"/>
                    <a:pt x="2083" y="4126"/>
                  </a:cubicBezTo>
                  <a:cubicBezTo>
                    <a:pt x="3935" y="4126"/>
                    <a:pt x="4861" y="1888"/>
                    <a:pt x="3549" y="615"/>
                  </a:cubicBezTo>
                  <a:cubicBezTo>
                    <a:pt x="3125" y="190"/>
                    <a:pt x="2603" y="0"/>
                    <a:pt x="20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50"/>
            <p:cNvSpPr/>
            <p:nvPr/>
          </p:nvSpPr>
          <p:spPr>
            <a:xfrm flipH="1">
              <a:off x="3369816" y="4239942"/>
              <a:ext cx="148512" cy="127050"/>
            </a:xfrm>
            <a:custGeom>
              <a:avLst/>
              <a:gdLst/>
              <a:ahLst/>
              <a:cxnLst/>
              <a:rect l="l" t="t" r="r" b="b"/>
              <a:pathLst>
                <a:path w="4823" h="4126" extrusionOk="0">
                  <a:moveTo>
                    <a:pt x="2092" y="0"/>
                  </a:moveTo>
                  <a:cubicBezTo>
                    <a:pt x="1024" y="0"/>
                    <a:pt x="1" y="829"/>
                    <a:pt x="1" y="2081"/>
                  </a:cubicBezTo>
                  <a:cubicBezTo>
                    <a:pt x="1" y="3200"/>
                    <a:pt x="927" y="4126"/>
                    <a:pt x="2084" y="4126"/>
                  </a:cubicBezTo>
                  <a:cubicBezTo>
                    <a:pt x="3897" y="4126"/>
                    <a:pt x="4823" y="1888"/>
                    <a:pt x="3550" y="615"/>
                  </a:cubicBezTo>
                  <a:cubicBezTo>
                    <a:pt x="3125" y="190"/>
                    <a:pt x="2603" y="0"/>
                    <a:pt x="20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50"/>
            <p:cNvSpPr/>
            <p:nvPr/>
          </p:nvSpPr>
          <p:spPr>
            <a:xfrm flipH="1">
              <a:off x="3640634" y="4239942"/>
              <a:ext cx="148512" cy="127050"/>
            </a:xfrm>
            <a:custGeom>
              <a:avLst/>
              <a:gdLst/>
              <a:ahLst/>
              <a:cxnLst/>
              <a:rect l="l" t="t" r="r" b="b"/>
              <a:pathLst>
                <a:path w="4823" h="4126" extrusionOk="0">
                  <a:moveTo>
                    <a:pt x="2079" y="0"/>
                  </a:moveTo>
                  <a:cubicBezTo>
                    <a:pt x="1023" y="0"/>
                    <a:pt x="0" y="829"/>
                    <a:pt x="0" y="2081"/>
                  </a:cubicBezTo>
                  <a:cubicBezTo>
                    <a:pt x="0" y="3200"/>
                    <a:pt x="926" y="4126"/>
                    <a:pt x="2083" y="4126"/>
                  </a:cubicBezTo>
                  <a:cubicBezTo>
                    <a:pt x="3897" y="4126"/>
                    <a:pt x="4822" y="1888"/>
                    <a:pt x="3511" y="615"/>
                  </a:cubicBezTo>
                  <a:cubicBezTo>
                    <a:pt x="3099" y="190"/>
                    <a:pt x="2585" y="0"/>
                    <a:pt x="20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50"/>
            <p:cNvSpPr/>
            <p:nvPr/>
          </p:nvSpPr>
          <p:spPr>
            <a:xfrm flipH="1">
              <a:off x="3911482" y="4239942"/>
              <a:ext cx="148512" cy="127050"/>
            </a:xfrm>
            <a:custGeom>
              <a:avLst/>
              <a:gdLst/>
              <a:ahLst/>
              <a:cxnLst/>
              <a:rect l="l" t="t" r="r" b="b"/>
              <a:pathLst>
                <a:path w="4823" h="4126" extrusionOk="0">
                  <a:moveTo>
                    <a:pt x="2080" y="0"/>
                  </a:moveTo>
                  <a:cubicBezTo>
                    <a:pt x="1024" y="0"/>
                    <a:pt x="1" y="829"/>
                    <a:pt x="1" y="2081"/>
                  </a:cubicBezTo>
                  <a:cubicBezTo>
                    <a:pt x="1" y="3200"/>
                    <a:pt x="927" y="4126"/>
                    <a:pt x="2045" y="4126"/>
                  </a:cubicBezTo>
                  <a:cubicBezTo>
                    <a:pt x="3897" y="4126"/>
                    <a:pt x="4823" y="1888"/>
                    <a:pt x="3511" y="615"/>
                  </a:cubicBezTo>
                  <a:cubicBezTo>
                    <a:pt x="3099" y="190"/>
                    <a:pt x="2586" y="0"/>
                    <a:pt x="2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50"/>
            <p:cNvSpPr/>
            <p:nvPr/>
          </p:nvSpPr>
          <p:spPr>
            <a:xfrm flipH="1">
              <a:off x="4203700" y="4239896"/>
              <a:ext cx="127111" cy="127142"/>
            </a:xfrm>
            <a:custGeom>
              <a:avLst/>
              <a:gdLst/>
              <a:ahLst/>
              <a:cxnLst/>
              <a:rect l="l" t="t" r="r" b="b"/>
              <a:pathLst>
                <a:path w="4128" h="4129" extrusionOk="0">
                  <a:moveTo>
                    <a:pt x="2045" y="1"/>
                  </a:moveTo>
                  <a:cubicBezTo>
                    <a:pt x="926" y="1"/>
                    <a:pt x="0" y="927"/>
                    <a:pt x="0" y="2046"/>
                  </a:cubicBezTo>
                  <a:cubicBezTo>
                    <a:pt x="0" y="3203"/>
                    <a:pt x="926" y="4129"/>
                    <a:pt x="2045" y="4129"/>
                  </a:cubicBezTo>
                  <a:cubicBezTo>
                    <a:pt x="3202" y="4129"/>
                    <a:pt x="4128" y="3203"/>
                    <a:pt x="4128" y="2046"/>
                  </a:cubicBezTo>
                  <a:cubicBezTo>
                    <a:pt x="4128" y="927"/>
                    <a:pt x="3202" y="1"/>
                    <a:pt x="20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50"/>
            <p:cNvSpPr/>
            <p:nvPr/>
          </p:nvSpPr>
          <p:spPr>
            <a:xfrm flipH="1">
              <a:off x="4453148" y="4239942"/>
              <a:ext cx="149682" cy="127050"/>
            </a:xfrm>
            <a:custGeom>
              <a:avLst/>
              <a:gdLst/>
              <a:ahLst/>
              <a:cxnLst/>
              <a:rect l="l" t="t" r="r" b="b"/>
              <a:pathLst>
                <a:path w="4861" h="4126" extrusionOk="0">
                  <a:moveTo>
                    <a:pt x="2091" y="0"/>
                  </a:moveTo>
                  <a:cubicBezTo>
                    <a:pt x="1023" y="0"/>
                    <a:pt x="0" y="829"/>
                    <a:pt x="0" y="2081"/>
                  </a:cubicBezTo>
                  <a:cubicBezTo>
                    <a:pt x="0" y="3200"/>
                    <a:pt x="926" y="4126"/>
                    <a:pt x="2083" y="4126"/>
                  </a:cubicBezTo>
                  <a:cubicBezTo>
                    <a:pt x="3935" y="4126"/>
                    <a:pt x="4861" y="1888"/>
                    <a:pt x="3549" y="615"/>
                  </a:cubicBezTo>
                  <a:cubicBezTo>
                    <a:pt x="3124" y="190"/>
                    <a:pt x="2603" y="0"/>
                    <a:pt x="20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50"/>
            <p:cNvSpPr/>
            <p:nvPr/>
          </p:nvSpPr>
          <p:spPr>
            <a:xfrm flipH="1">
              <a:off x="4723966" y="4239942"/>
              <a:ext cx="149713" cy="127050"/>
            </a:xfrm>
            <a:custGeom>
              <a:avLst/>
              <a:gdLst/>
              <a:ahLst/>
              <a:cxnLst/>
              <a:rect l="l" t="t" r="r" b="b"/>
              <a:pathLst>
                <a:path w="4862" h="4126" extrusionOk="0">
                  <a:moveTo>
                    <a:pt x="2092" y="0"/>
                  </a:moveTo>
                  <a:cubicBezTo>
                    <a:pt x="1024" y="0"/>
                    <a:pt x="1" y="829"/>
                    <a:pt x="1" y="2081"/>
                  </a:cubicBezTo>
                  <a:cubicBezTo>
                    <a:pt x="1" y="3200"/>
                    <a:pt x="927" y="4126"/>
                    <a:pt x="2084" y="4126"/>
                  </a:cubicBezTo>
                  <a:cubicBezTo>
                    <a:pt x="3936" y="4126"/>
                    <a:pt x="4861" y="1888"/>
                    <a:pt x="3550" y="615"/>
                  </a:cubicBezTo>
                  <a:cubicBezTo>
                    <a:pt x="3125" y="190"/>
                    <a:pt x="2603" y="0"/>
                    <a:pt x="2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50"/>
            <p:cNvSpPr/>
            <p:nvPr/>
          </p:nvSpPr>
          <p:spPr>
            <a:xfrm>
              <a:off x="2004686" y="4017021"/>
              <a:ext cx="195894" cy="572896"/>
            </a:xfrm>
            <a:custGeom>
              <a:avLst/>
              <a:gdLst/>
              <a:ahLst/>
              <a:cxnLst/>
              <a:rect l="l" t="t" r="r" b="b"/>
              <a:pathLst>
                <a:path w="70976" h="207571" extrusionOk="0">
                  <a:moveTo>
                    <a:pt x="35085" y="1"/>
                  </a:moveTo>
                  <a:cubicBezTo>
                    <a:pt x="31404" y="1"/>
                    <a:pt x="27272" y="1739"/>
                    <a:pt x="26088" y="5044"/>
                  </a:cubicBezTo>
                  <a:cubicBezTo>
                    <a:pt x="25190" y="7473"/>
                    <a:pt x="25137" y="10114"/>
                    <a:pt x="25877" y="12596"/>
                  </a:cubicBezTo>
                  <a:cubicBezTo>
                    <a:pt x="25642" y="12408"/>
                    <a:pt x="25355" y="12314"/>
                    <a:pt x="25072" y="12314"/>
                  </a:cubicBezTo>
                  <a:cubicBezTo>
                    <a:pt x="24717" y="12314"/>
                    <a:pt x="24369" y="12461"/>
                    <a:pt x="24134" y="12754"/>
                  </a:cubicBezTo>
                  <a:cubicBezTo>
                    <a:pt x="22866" y="13969"/>
                    <a:pt x="23500" y="18405"/>
                    <a:pt x="26141" y="18880"/>
                  </a:cubicBezTo>
                  <a:cubicBezTo>
                    <a:pt x="26405" y="19831"/>
                    <a:pt x="26774" y="20729"/>
                    <a:pt x="27197" y="21679"/>
                  </a:cubicBezTo>
                  <a:cubicBezTo>
                    <a:pt x="27672" y="22682"/>
                    <a:pt x="28200" y="23633"/>
                    <a:pt x="28728" y="24584"/>
                  </a:cubicBezTo>
                  <a:cubicBezTo>
                    <a:pt x="28834" y="24848"/>
                    <a:pt x="29098" y="25165"/>
                    <a:pt x="29045" y="25376"/>
                  </a:cubicBezTo>
                  <a:cubicBezTo>
                    <a:pt x="28675" y="26696"/>
                    <a:pt x="28200" y="27911"/>
                    <a:pt x="26827" y="28703"/>
                  </a:cubicBezTo>
                  <a:cubicBezTo>
                    <a:pt x="24662" y="29917"/>
                    <a:pt x="22655" y="31396"/>
                    <a:pt x="20490" y="32664"/>
                  </a:cubicBezTo>
                  <a:cubicBezTo>
                    <a:pt x="19487" y="33297"/>
                    <a:pt x="18430" y="33720"/>
                    <a:pt x="17269" y="34037"/>
                  </a:cubicBezTo>
                  <a:cubicBezTo>
                    <a:pt x="11988" y="34987"/>
                    <a:pt x="9136" y="38367"/>
                    <a:pt x="7552" y="43226"/>
                  </a:cubicBezTo>
                  <a:cubicBezTo>
                    <a:pt x="6601" y="46500"/>
                    <a:pt x="6179" y="49880"/>
                    <a:pt x="6232" y="53259"/>
                  </a:cubicBezTo>
                  <a:cubicBezTo>
                    <a:pt x="6232" y="53999"/>
                    <a:pt x="6126" y="54738"/>
                    <a:pt x="5915" y="55425"/>
                  </a:cubicBezTo>
                  <a:cubicBezTo>
                    <a:pt x="3802" y="61075"/>
                    <a:pt x="2957" y="67096"/>
                    <a:pt x="3380" y="73116"/>
                  </a:cubicBezTo>
                  <a:cubicBezTo>
                    <a:pt x="3380" y="73591"/>
                    <a:pt x="3274" y="74067"/>
                    <a:pt x="3116" y="74489"/>
                  </a:cubicBezTo>
                  <a:cubicBezTo>
                    <a:pt x="1848" y="77869"/>
                    <a:pt x="1109" y="81354"/>
                    <a:pt x="845" y="84893"/>
                  </a:cubicBezTo>
                  <a:cubicBezTo>
                    <a:pt x="528" y="89698"/>
                    <a:pt x="370" y="94557"/>
                    <a:pt x="106" y="99363"/>
                  </a:cubicBezTo>
                  <a:cubicBezTo>
                    <a:pt x="53" y="100260"/>
                    <a:pt x="0" y="101158"/>
                    <a:pt x="0" y="102003"/>
                  </a:cubicBezTo>
                  <a:lnTo>
                    <a:pt x="0" y="102742"/>
                  </a:lnTo>
                  <a:lnTo>
                    <a:pt x="53" y="102742"/>
                  </a:lnTo>
                  <a:lnTo>
                    <a:pt x="0" y="105753"/>
                  </a:lnTo>
                  <a:cubicBezTo>
                    <a:pt x="0" y="105753"/>
                    <a:pt x="106" y="111667"/>
                    <a:pt x="475" y="113304"/>
                  </a:cubicBezTo>
                  <a:cubicBezTo>
                    <a:pt x="898" y="114677"/>
                    <a:pt x="1426" y="115998"/>
                    <a:pt x="2165" y="117265"/>
                  </a:cubicBezTo>
                  <a:cubicBezTo>
                    <a:pt x="2799" y="118163"/>
                    <a:pt x="3591" y="118955"/>
                    <a:pt x="4436" y="119694"/>
                  </a:cubicBezTo>
                  <a:cubicBezTo>
                    <a:pt x="4927" y="120032"/>
                    <a:pt x="5543" y="120388"/>
                    <a:pt x="5911" y="120388"/>
                  </a:cubicBezTo>
                  <a:cubicBezTo>
                    <a:pt x="6176" y="120388"/>
                    <a:pt x="6311" y="120203"/>
                    <a:pt x="6179" y="119694"/>
                  </a:cubicBezTo>
                  <a:cubicBezTo>
                    <a:pt x="5809" y="118533"/>
                    <a:pt x="3961" y="117054"/>
                    <a:pt x="3591" y="116051"/>
                  </a:cubicBezTo>
                  <a:lnTo>
                    <a:pt x="3591" y="116051"/>
                  </a:lnTo>
                  <a:lnTo>
                    <a:pt x="5862" y="116895"/>
                  </a:lnTo>
                  <a:cubicBezTo>
                    <a:pt x="5927" y="116928"/>
                    <a:pt x="5982" y="116942"/>
                    <a:pt x="6028" y="116942"/>
                  </a:cubicBezTo>
                  <a:cubicBezTo>
                    <a:pt x="6284" y="116942"/>
                    <a:pt x="6284" y="116526"/>
                    <a:pt x="6284" y="116526"/>
                  </a:cubicBezTo>
                  <a:cubicBezTo>
                    <a:pt x="5967" y="115470"/>
                    <a:pt x="4225" y="114361"/>
                    <a:pt x="3063" y="113780"/>
                  </a:cubicBezTo>
                  <a:cubicBezTo>
                    <a:pt x="2905" y="112829"/>
                    <a:pt x="2957" y="111879"/>
                    <a:pt x="3169" y="110928"/>
                  </a:cubicBezTo>
                  <a:cubicBezTo>
                    <a:pt x="3682" y="108925"/>
                    <a:pt x="4245" y="108021"/>
                    <a:pt x="5199" y="108021"/>
                  </a:cubicBezTo>
                  <a:cubicBezTo>
                    <a:pt x="5226" y="108021"/>
                    <a:pt x="5253" y="108022"/>
                    <a:pt x="5281" y="108023"/>
                  </a:cubicBezTo>
                  <a:cubicBezTo>
                    <a:pt x="6232" y="108076"/>
                    <a:pt x="6496" y="110030"/>
                    <a:pt x="7605" y="110717"/>
                  </a:cubicBezTo>
                  <a:cubicBezTo>
                    <a:pt x="7877" y="110885"/>
                    <a:pt x="8101" y="110949"/>
                    <a:pt x="8285" y="110949"/>
                  </a:cubicBezTo>
                  <a:cubicBezTo>
                    <a:pt x="8850" y="110949"/>
                    <a:pt x="9030" y="110347"/>
                    <a:pt x="9030" y="110347"/>
                  </a:cubicBezTo>
                  <a:cubicBezTo>
                    <a:pt x="7974" y="109291"/>
                    <a:pt x="8344" y="106650"/>
                    <a:pt x="8027" y="105066"/>
                  </a:cubicBezTo>
                  <a:cubicBezTo>
                    <a:pt x="7816" y="104168"/>
                    <a:pt x="7288" y="103376"/>
                    <a:pt x="6601" y="102742"/>
                  </a:cubicBezTo>
                  <a:cubicBezTo>
                    <a:pt x="6601" y="102214"/>
                    <a:pt x="6654" y="101686"/>
                    <a:pt x="6812" y="101158"/>
                  </a:cubicBezTo>
                  <a:cubicBezTo>
                    <a:pt x="8555" y="95455"/>
                    <a:pt x="10403" y="89698"/>
                    <a:pt x="11829" y="83889"/>
                  </a:cubicBezTo>
                  <a:cubicBezTo>
                    <a:pt x="12410" y="80985"/>
                    <a:pt x="12674" y="77975"/>
                    <a:pt x="12621" y="75017"/>
                  </a:cubicBezTo>
                  <a:cubicBezTo>
                    <a:pt x="12569" y="73855"/>
                    <a:pt x="12727" y="72746"/>
                    <a:pt x="13097" y="71637"/>
                  </a:cubicBezTo>
                  <a:cubicBezTo>
                    <a:pt x="14047" y="68944"/>
                    <a:pt x="14892" y="66198"/>
                    <a:pt x="15790" y="63505"/>
                  </a:cubicBezTo>
                  <a:cubicBezTo>
                    <a:pt x="15896" y="63241"/>
                    <a:pt x="16001" y="62976"/>
                    <a:pt x="16107" y="62660"/>
                  </a:cubicBezTo>
                  <a:lnTo>
                    <a:pt x="16529" y="62660"/>
                  </a:lnTo>
                  <a:cubicBezTo>
                    <a:pt x="16952" y="68522"/>
                    <a:pt x="17480" y="74383"/>
                    <a:pt x="17797" y="80245"/>
                  </a:cubicBezTo>
                  <a:cubicBezTo>
                    <a:pt x="17955" y="83150"/>
                    <a:pt x="17902" y="86054"/>
                    <a:pt x="17586" y="88959"/>
                  </a:cubicBezTo>
                  <a:cubicBezTo>
                    <a:pt x="16899" y="95560"/>
                    <a:pt x="15684" y="102056"/>
                    <a:pt x="15209" y="108657"/>
                  </a:cubicBezTo>
                  <a:cubicBezTo>
                    <a:pt x="14575" y="117107"/>
                    <a:pt x="15948" y="125504"/>
                    <a:pt x="17691" y="133742"/>
                  </a:cubicBezTo>
                  <a:cubicBezTo>
                    <a:pt x="18800" y="138706"/>
                    <a:pt x="19381" y="143776"/>
                    <a:pt x="19381" y="148898"/>
                  </a:cubicBezTo>
                  <a:cubicBezTo>
                    <a:pt x="19275" y="150430"/>
                    <a:pt x="19011" y="151909"/>
                    <a:pt x="18642" y="153387"/>
                  </a:cubicBezTo>
                  <a:cubicBezTo>
                    <a:pt x="18378" y="154813"/>
                    <a:pt x="18008" y="156239"/>
                    <a:pt x="17797" y="157665"/>
                  </a:cubicBezTo>
                  <a:cubicBezTo>
                    <a:pt x="17163" y="163263"/>
                    <a:pt x="17955" y="168808"/>
                    <a:pt x="19434" y="174142"/>
                  </a:cubicBezTo>
                  <a:cubicBezTo>
                    <a:pt x="20648" y="178736"/>
                    <a:pt x="22233" y="183225"/>
                    <a:pt x="23764" y="187714"/>
                  </a:cubicBezTo>
                  <a:cubicBezTo>
                    <a:pt x="24609" y="189826"/>
                    <a:pt x="25137" y="192044"/>
                    <a:pt x="25401" y="194262"/>
                  </a:cubicBezTo>
                  <a:cubicBezTo>
                    <a:pt x="24926" y="195477"/>
                    <a:pt x="24609" y="196797"/>
                    <a:pt x="24451" y="198064"/>
                  </a:cubicBezTo>
                  <a:cubicBezTo>
                    <a:pt x="24345" y="199754"/>
                    <a:pt x="19275" y="203293"/>
                    <a:pt x="18589" y="205247"/>
                  </a:cubicBezTo>
                  <a:cubicBezTo>
                    <a:pt x="17902" y="207148"/>
                    <a:pt x="19011" y="207570"/>
                    <a:pt x="19011" y="207570"/>
                  </a:cubicBezTo>
                  <a:lnTo>
                    <a:pt x="31527" y="207570"/>
                  </a:lnTo>
                  <a:cubicBezTo>
                    <a:pt x="32847" y="207570"/>
                    <a:pt x="33534" y="206620"/>
                    <a:pt x="33534" y="205035"/>
                  </a:cubicBezTo>
                  <a:cubicBezTo>
                    <a:pt x="33534" y="203451"/>
                    <a:pt x="32108" y="194843"/>
                    <a:pt x="32002" y="194104"/>
                  </a:cubicBezTo>
                  <a:cubicBezTo>
                    <a:pt x="31422" y="186657"/>
                    <a:pt x="31210" y="179158"/>
                    <a:pt x="32267" y="171712"/>
                  </a:cubicBezTo>
                  <a:cubicBezTo>
                    <a:pt x="33059" y="166062"/>
                    <a:pt x="32425" y="160464"/>
                    <a:pt x="31210" y="154919"/>
                  </a:cubicBezTo>
                  <a:cubicBezTo>
                    <a:pt x="30682" y="152701"/>
                    <a:pt x="30841" y="150377"/>
                    <a:pt x="31580" y="148265"/>
                  </a:cubicBezTo>
                  <a:cubicBezTo>
                    <a:pt x="32161" y="146469"/>
                    <a:pt x="32531" y="144621"/>
                    <a:pt x="32742" y="142772"/>
                  </a:cubicBezTo>
                  <a:cubicBezTo>
                    <a:pt x="33587" y="133003"/>
                    <a:pt x="34273" y="123180"/>
                    <a:pt x="35065" y="113410"/>
                  </a:cubicBezTo>
                  <a:cubicBezTo>
                    <a:pt x="35118" y="112248"/>
                    <a:pt x="35224" y="111034"/>
                    <a:pt x="35329" y="109819"/>
                  </a:cubicBezTo>
                  <a:cubicBezTo>
                    <a:pt x="35541" y="109925"/>
                    <a:pt x="35646" y="110189"/>
                    <a:pt x="35646" y="110400"/>
                  </a:cubicBezTo>
                  <a:cubicBezTo>
                    <a:pt x="36386" y="120381"/>
                    <a:pt x="37125" y="130362"/>
                    <a:pt x="37917" y="140343"/>
                  </a:cubicBezTo>
                  <a:cubicBezTo>
                    <a:pt x="38128" y="142984"/>
                    <a:pt x="38128" y="145624"/>
                    <a:pt x="39237" y="148159"/>
                  </a:cubicBezTo>
                  <a:cubicBezTo>
                    <a:pt x="40135" y="150324"/>
                    <a:pt x="40294" y="152753"/>
                    <a:pt x="39713" y="155024"/>
                  </a:cubicBezTo>
                  <a:cubicBezTo>
                    <a:pt x="38498" y="160411"/>
                    <a:pt x="37917" y="165850"/>
                    <a:pt x="38604" y="171343"/>
                  </a:cubicBezTo>
                  <a:cubicBezTo>
                    <a:pt x="38920" y="173191"/>
                    <a:pt x="39079" y="175039"/>
                    <a:pt x="39185" y="176888"/>
                  </a:cubicBezTo>
                  <a:cubicBezTo>
                    <a:pt x="39290" y="182591"/>
                    <a:pt x="39554" y="188347"/>
                    <a:pt x="38973" y="194051"/>
                  </a:cubicBezTo>
                  <a:cubicBezTo>
                    <a:pt x="38973" y="194051"/>
                    <a:pt x="37442" y="203451"/>
                    <a:pt x="37442" y="205035"/>
                  </a:cubicBezTo>
                  <a:cubicBezTo>
                    <a:pt x="37442" y="206620"/>
                    <a:pt x="38128" y="207570"/>
                    <a:pt x="39449" y="207570"/>
                  </a:cubicBezTo>
                  <a:lnTo>
                    <a:pt x="51964" y="207570"/>
                  </a:lnTo>
                  <a:cubicBezTo>
                    <a:pt x="51964" y="207570"/>
                    <a:pt x="53073" y="207148"/>
                    <a:pt x="52387" y="205194"/>
                  </a:cubicBezTo>
                  <a:cubicBezTo>
                    <a:pt x="51648" y="203293"/>
                    <a:pt x="46578" y="199702"/>
                    <a:pt x="46525" y="198064"/>
                  </a:cubicBezTo>
                  <a:cubicBezTo>
                    <a:pt x="46367" y="196744"/>
                    <a:pt x="46050" y="195477"/>
                    <a:pt x="45574" y="194262"/>
                  </a:cubicBezTo>
                  <a:cubicBezTo>
                    <a:pt x="45733" y="191991"/>
                    <a:pt x="46314" y="189773"/>
                    <a:pt x="47212" y="187714"/>
                  </a:cubicBezTo>
                  <a:cubicBezTo>
                    <a:pt x="49324" y="182591"/>
                    <a:pt x="50961" y="177310"/>
                    <a:pt x="52123" y="171923"/>
                  </a:cubicBezTo>
                  <a:cubicBezTo>
                    <a:pt x="53232" y="166642"/>
                    <a:pt x="53918" y="161256"/>
                    <a:pt x="52915" y="155816"/>
                  </a:cubicBezTo>
                  <a:cubicBezTo>
                    <a:pt x="52545" y="153915"/>
                    <a:pt x="51753" y="152014"/>
                    <a:pt x="51648" y="150113"/>
                  </a:cubicBezTo>
                  <a:cubicBezTo>
                    <a:pt x="51384" y="144515"/>
                    <a:pt x="52228" y="139076"/>
                    <a:pt x="53285" y="133531"/>
                  </a:cubicBezTo>
                  <a:cubicBezTo>
                    <a:pt x="55133" y="124236"/>
                    <a:pt x="56823" y="114836"/>
                    <a:pt x="55397" y="105224"/>
                  </a:cubicBezTo>
                  <a:cubicBezTo>
                    <a:pt x="54816" y="101211"/>
                    <a:pt x="54394" y="97145"/>
                    <a:pt x="53971" y="93078"/>
                  </a:cubicBezTo>
                  <a:cubicBezTo>
                    <a:pt x="53601" y="89804"/>
                    <a:pt x="53073" y="86424"/>
                    <a:pt x="53126" y="83097"/>
                  </a:cubicBezTo>
                  <a:cubicBezTo>
                    <a:pt x="53126" y="78661"/>
                    <a:pt x="53601" y="74225"/>
                    <a:pt x="53918" y="69842"/>
                  </a:cubicBezTo>
                  <a:cubicBezTo>
                    <a:pt x="54130" y="67571"/>
                    <a:pt x="54499" y="65353"/>
                    <a:pt x="54816" y="63135"/>
                  </a:cubicBezTo>
                  <a:cubicBezTo>
                    <a:pt x="56189" y="66409"/>
                    <a:pt x="57298" y="69789"/>
                    <a:pt x="58460" y="73116"/>
                  </a:cubicBezTo>
                  <a:cubicBezTo>
                    <a:pt x="58460" y="73327"/>
                    <a:pt x="58513" y="73538"/>
                    <a:pt x="58460" y="73803"/>
                  </a:cubicBezTo>
                  <a:cubicBezTo>
                    <a:pt x="58513" y="76285"/>
                    <a:pt x="58302" y="78819"/>
                    <a:pt x="58671" y="81249"/>
                  </a:cubicBezTo>
                  <a:cubicBezTo>
                    <a:pt x="59675" y="88114"/>
                    <a:pt x="61945" y="94610"/>
                    <a:pt x="64111" y="101158"/>
                  </a:cubicBezTo>
                  <a:cubicBezTo>
                    <a:pt x="64322" y="101686"/>
                    <a:pt x="64427" y="102267"/>
                    <a:pt x="64375" y="102848"/>
                  </a:cubicBezTo>
                  <a:cubicBezTo>
                    <a:pt x="63635" y="103482"/>
                    <a:pt x="63107" y="104327"/>
                    <a:pt x="62896" y="105277"/>
                  </a:cubicBezTo>
                  <a:cubicBezTo>
                    <a:pt x="62579" y="106809"/>
                    <a:pt x="62949" y="109449"/>
                    <a:pt x="61893" y="110558"/>
                  </a:cubicBezTo>
                  <a:cubicBezTo>
                    <a:pt x="61893" y="110558"/>
                    <a:pt x="62076" y="111138"/>
                    <a:pt x="62650" y="111138"/>
                  </a:cubicBezTo>
                  <a:cubicBezTo>
                    <a:pt x="62832" y="111138"/>
                    <a:pt x="63052" y="111080"/>
                    <a:pt x="63318" y="110928"/>
                  </a:cubicBezTo>
                  <a:cubicBezTo>
                    <a:pt x="64427" y="110241"/>
                    <a:pt x="64691" y="108287"/>
                    <a:pt x="65695" y="108287"/>
                  </a:cubicBezTo>
                  <a:cubicBezTo>
                    <a:pt x="66645" y="108287"/>
                    <a:pt x="67226" y="109080"/>
                    <a:pt x="67754" y="111192"/>
                  </a:cubicBezTo>
                  <a:cubicBezTo>
                    <a:pt x="67966" y="112090"/>
                    <a:pt x="68018" y="113093"/>
                    <a:pt x="67860" y="114044"/>
                  </a:cubicBezTo>
                  <a:cubicBezTo>
                    <a:pt x="66698" y="114625"/>
                    <a:pt x="64956" y="115681"/>
                    <a:pt x="64639" y="116790"/>
                  </a:cubicBezTo>
                  <a:cubicBezTo>
                    <a:pt x="64639" y="116790"/>
                    <a:pt x="64639" y="117189"/>
                    <a:pt x="64951" y="117189"/>
                  </a:cubicBezTo>
                  <a:cubicBezTo>
                    <a:pt x="64998" y="117189"/>
                    <a:pt x="65052" y="117180"/>
                    <a:pt x="65114" y="117160"/>
                  </a:cubicBezTo>
                  <a:lnTo>
                    <a:pt x="67385" y="116315"/>
                  </a:lnTo>
                  <a:lnTo>
                    <a:pt x="67385" y="116315"/>
                  </a:lnTo>
                  <a:cubicBezTo>
                    <a:pt x="66962" y="117318"/>
                    <a:pt x="65114" y="118797"/>
                    <a:pt x="64797" y="119958"/>
                  </a:cubicBezTo>
                  <a:cubicBezTo>
                    <a:pt x="64666" y="120440"/>
                    <a:pt x="64798" y="120613"/>
                    <a:pt x="65053" y="120613"/>
                  </a:cubicBezTo>
                  <a:cubicBezTo>
                    <a:pt x="65415" y="120613"/>
                    <a:pt x="66023" y="120268"/>
                    <a:pt x="66487" y="119958"/>
                  </a:cubicBezTo>
                  <a:cubicBezTo>
                    <a:pt x="67332" y="119219"/>
                    <a:pt x="68124" y="118374"/>
                    <a:pt x="68811" y="117476"/>
                  </a:cubicBezTo>
                  <a:cubicBezTo>
                    <a:pt x="69497" y="116209"/>
                    <a:pt x="70078" y="114889"/>
                    <a:pt x="70500" y="113516"/>
                  </a:cubicBezTo>
                  <a:cubicBezTo>
                    <a:pt x="70870" y="111879"/>
                    <a:pt x="70923" y="105964"/>
                    <a:pt x="70923" y="105964"/>
                  </a:cubicBezTo>
                  <a:lnTo>
                    <a:pt x="70870" y="103006"/>
                  </a:lnTo>
                  <a:lnTo>
                    <a:pt x="70870" y="102795"/>
                  </a:lnTo>
                  <a:cubicBezTo>
                    <a:pt x="70870" y="101950"/>
                    <a:pt x="70976" y="101052"/>
                    <a:pt x="70923" y="100155"/>
                  </a:cubicBezTo>
                  <a:cubicBezTo>
                    <a:pt x="70712" y="96986"/>
                    <a:pt x="70236" y="93818"/>
                    <a:pt x="70342" y="90649"/>
                  </a:cubicBezTo>
                  <a:cubicBezTo>
                    <a:pt x="70500" y="85157"/>
                    <a:pt x="69656" y="79664"/>
                    <a:pt x="67860" y="74489"/>
                  </a:cubicBezTo>
                  <a:cubicBezTo>
                    <a:pt x="67702" y="74067"/>
                    <a:pt x="67596" y="73644"/>
                    <a:pt x="67596" y="73169"/>
                  </a:cubicBezTo>
                  <a:cubicBezTo>
                    <a:pt x="68018" y="67518"/>
                    <a:pt x="67279" y="61815"/>
                    <a:pt x="65431" y="56375"/>
                  </a:cubicBezTo>
                  <a:cubicBezTo>
                    <a:pt x="65061" y="55055"/>
                    <a:pt x="64850" y="53682"/>
                    <a:pt x="64797" y="52256"/>
                  </a:cubicBezTo>
                  <a:cubicBezTo>
                    <a:pt x="64586" y="48243"/>
                    <a:pt x="64216" y="44282"/>
                    <a:pt x="62368" y="40638"/>
                  </a:cubicBezTo>
                  <a:cubicBezTo>
                    <a:pt x="60836" y="37522"/>
                    <a:pt x="58513" y="35198"/>
                    <a:pt x="55080" y="34406"/>
                  </a:cubicBezTo>
                  <a:cubicBezTo>
                    <a:pt x="53073" y="33984"/>
                    <a:pt x="51119" y="33192"/>
                    <a:pt x="49430" y="32030"/>
                  </a:cubicBezTo>
                  <a:cubicBezTo>
                    <a:pt x="47845" y="31079"/>
                    <a:pt x="46261" y="30076"/>
                    <a:pt x="44624" y="29231"/>
                  </a:cubicBezTo>
                  <a:cubicBezTo>
                    <a:pt x="42987" y="28439"/>
                    <a:pt x="41772" y="26960"/>
                    <a:pt x="41455" y="25165"/>
                  </a:cubicBezTo>
                  <a:cubicBezTo>
                    <a:pt x="42036" y="24531"/>
                    <a:pt x="42512" y="23844"/>
                    <a:pt x="42934" y="23158"/>
                  </a:cubicBezTo>
                  <a:cubicBezTo>
                    <a:pt x="43462" y="21732"/>
                    <a:pt x="43937" y="20359"/>
                    <a:pt x="44360" y="18933"/>
                  </a:cubicBezTo>
                  <a:cubicBezTo>
                    <a:pt x="46948" y="18352"/>
                    <a:pt x="47528" y="14022"/>
                    <a:pt x="46261" y="12807"/>
                  </a:cubicBezTo>
                  <a:cubicBezTo>
                    <a:pt x="46033" y="12514"/>
                    <a:pt x="45686" y="12362"/>
                    <a:pt x="45329" y="12362"/>
                  </a:cubicBezTo>
                  <a:cubicBezTo>
                    <a:pt x="45106" y="12362"/>
                    <a:pt x="44880" y="12421"/>
                    <a:pt x="44677" y="12543"/>
                  </a:cubicBezTo>
                  <a:cubicBezTo>
                    <a:pt x="45152" y="11170"/>
                    <a:pt x="45416" y="9691"/>
                    <a:pt x="45416" y="8213"/>
                  </a:cubicBezTo>
                  <a:cubicBezTo>
                    <a:pt x="45310" y="6417"/>
                    <a:pt x="44624" y="4621"/>
                    <a:pt x="43515" y="3143"/>
                  </a:cubicBezTo>
                  <a:cubicBezTo>
                    <a:pt x="42828" y="2298"/>
                    <a:pt x="41719" y="1770"/>
                    <a:pt x="40610" y="1770"/>
                  </a:cubicBezTo>
                  <a:cubicBezTo>
                    <a:pt x="40610" y="1770"/>
                    <a:pt x="39713" y="291"/>
                    <a:pt x="35858" y="27"/>
                  </a:cubicBezTo>
                  <a:cubicBezTo>
                    <a:pt x="35603" y="10"/>
                    <a:pt x="35345" y="1"/>
                    <a:pt x="350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" name="Google Shape;1099;p50"/>
          <p:cNvGrpSpPr/>
          <p:nvPr/>
        </p:nvGrpSpPr>
        <p:grpSpPr>
          <a:xfrm>
            <a:off x="2009368" y="3205675"/>
            <a:ext cx="2859608" cy="573089"/>
            <a:chOff x="2014068" y="3510946"/>
            <a:chExt cx="2859608" cy="573089"/>
          </a:xfrm>
        </p:grpSpPr>
        <p:sp>
          <p:nvSpPr>
            <p:cNvPr id="1100" name="Google Shape;1100;p50"/>
            <p:cNvSpPr/>
            <p:nvPr/>
          </p:nvSpPr>
          <p:spPr>
            <a:xfrm flipH="1">
              <a:off x="2285281" y="3733950"/>
              <a:ext cx="148512" cy="127081"/>
            </a:xfrm>
            <a:custGeom>
              <a:avLst/>
              <a:gdLst/>
              <a:ahLst/>
              <a:cxnLst/>
              <a:rect l="l" t="t" r="r" b="b"/>
              <a:pathLst>
                <a:path w="4823" h="4127" extrusionOk="0">
                  <a:moveTo>
                    <a:pt x="2062" y="1"/>
                  </a:moveTo>
                  <a:cubicBezTo>
                    <a:pt x="1006" y="1"/>
                    <a:pt x="0" y="829"/>
                    <a:pt x="0" y="2081"/>
                  </a:cubicBezTo>
                  <a:cubicBezTo>
                    <a:pt x="0" y="3200"/>
                    <a:pt x="926" y="4126"/>
                    <a:pt x="2045" y="4126"/>
                  </a:cubicBezTo>
                  <a:cubicBezTo>
                    <a:pt x="3897" y="4126"/>
                    <a:pt x="4823" y="1889"/>
                    <a:pt x="3511" y="616"/>
                  </a:cubicBezTo>
                  <a:cubicBezTo>
                    <a:pt x="3086" y="191"/>
                    <a:pt x="2568" y="1"/>
                    <a:pt x="20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50"/>
            <p:cNvSpPr/>
            <p:nvPr/>
          </p:nvSpPr>
          <p:spPr>
            <a:xfrm flipH="1">
              <a:off x="2556129" y="3733950"/>
              <a:ext cx="148512" cy="127081"/>
            </a:xfrm>
            <a:custGeom>
              <a:avLst/>
              <a:gdLst/>
              <a:ahLst/>
              <a:cxnLst/>
              <a:rect l="l" t="t" r="r" b="b"/>
              <a:pathLst>
                <a:path w="4823" h="4127" extrusionOk="0">
                  <a:moveTo>
                    <a:pt x="2063" y="1"/>
                  </a:moveTo>
                  <a:cubicBezTo>
                    <a:pt x="1006" y="1"/>
                    <a:pt x="1" y="829"/>
                    <a:pt x="1" y="2081"/>
                  </a:cubicBezTo>
                  <a:cubicBezTo>
                    <a:pt x="1" y="3200"/>
                    <a:pt x="927" y="4126"/>
                    <a:pt x="2045" y="4126"/>
                  </a:cubicBezTo>
                  <a:cubicBezTo>
                    <a:pt x="3897" y="4126"/>
                    <a:pt x="4823" y="1889"/>
                    <a:pt x="3511" y="616"/>
                  </a:cubicBezTo>
                  <a:cubicBezTo>
                    <a:pt x="3087" y="191"/>
                    <a:pt x="2569" y="1"/>
                    <a:pt x="20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50"/>
            <p:cNvSpPr/>
            <p:nvPr/>
          </p:nvSpPr>
          <p:spPr>
            <a:xfrm flipH="1">
              <a:off x="2826947" y="3733950"/>
              <a:ext cx="149713" cy="127081"/>
            </a:xfrm>
            <a:custGeom>
              <a:avLst/>
              <a:gdLst/>
              <a:ahLst/>
              <a:cxnLst/>
              <a:rect l="l" t="t" r="r" b="b"/>
              <a:pathLst>
                <a:path w="4862" h="4127" extrusionOk="0">
                  <a:moveTo>
                    <a:pt x="2092" y="1"/>
                  </a:moveTo>
                  <a:cubicBezTo>
                    <a:pt x="1024" y="1"/>
                    <a:pt x="1" y="829"/>
                    <a:pt x="1" y="2081"/>
                  </a:cubicBezTo>
                  <a:cubicBezTo>
                    <a:pt x="1" y="3200"/>
                    <a:pt x="927" y="4126"/>
                    <a:pt x="2084" y="4126"/>
                  </a:cubicBezTo>
                  <a:cubicBezTo>
                    <a:pt x="3936" y="4126"/>
                    <a:pt x="4861" y="1889"/>
                    <a:pt x="3550" y="616"/>
                  </a:cubicBezTo>
                  <a:cubicBezTo>
                    <a:pt x="3125" y="191"/>
                    <a:pt x="2603" y="1"/>
                    <a:pt x="20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50"/>
            <p:cNvSpPr/>
            <p:nvPr/>
          </p:nvSpPr>
          <p:spPr>
            <a:xfrm flipH="1">
              <a:off x="3097795" y="3733950"/>
              <a:ext cx="149682" cy="127081"/>
            </a:xfrm>
            <a:custGeom>
              <a:avLst/>
              <a:gdLst/>
              <a:ahLst/>
              <a:cxnLst/>
              <a:rect l="l" t="t" r="r" b="b"/>
              <a:pathLst>
                <a:path w="4861" h="4127" extrusionOk="0">
                  <a:moveTo>
                    <a:pt x="2091" y="1"/>
                  </a:moveTo>
                  <a:cubicBezTo>
                    <a:pt x="1023" y="1"/>
                    <a:pt x="0" y="829"/>
                    <a:pt x="0" y="2081"/>
                  </a:cubicBezTo>
                  <a:cubicBezTo>
                    <a:pt x="0" y="3200"/>
                    <a:pt x="926" y="4126"/>
                    <a:pt x="2083" y="4126"/>
                  </a:cubicBezTo>
                  <a:cubicBezTo>
                    <a:pt x="3935" y="4126"/>
                    <a:pt x="4861" y="1889"/>
                    <a:pt x="3549" y="616"/>
                  </a:cubicBezTo>
                  <a:cubicBezTo>
                    <a:pt x="3125" y="191"/>
                    <a:pt x="2603" y="1"/>
                    <a:pt x="20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50"/>
            <p:cNvSpPr/>
            <p:nvPr/>
          </p:nvSpPr>
          <p:spPr>
            <a:xfrm flipH="1">
              <a:off x="3369813" y="3733950"/>
              <a:ext cx="148512" cy="127081"/>
            </a:xfrm>
            <a:custGeom>
              <a:avLst/>
              <a:gdLst/>
              <a:ahLst/>
              <a:cxnLst/>
              <a:rect l="l" t="t" r="r" b="b"/>
              <a:pathLst>
                <a:path w="4823" h="4127" extrusionOk="0">
                  <a:moveTo>
                    <a:pt x="2092" y="1"/>
                  </a:moveTo>
                  <a:cubicBezTo>
                    <a:pt x="1024" y="1"/>
                    <a:pt x="1" y="829"/>
                    <a:pt x="1" y="2081"/>
                  </a:cubicBezTo>
                  <a:cubicBezTo>
                    <a:pt x="1" y="3200"/>
                    <a:pt x="927" y="4126"/>
                    <a:pt x="2084" y="4126"/>
                  </a:cubicBezTo>
                  <a:cubicBezTo>
                    <a:pt x="3897" y="4126"/>
                    <a:pt x="4823" y="1889"/>
                    <a:pt x="3550" y="616"/>
                  </a:cubicBezTo>
                  <a:cubicBezTo>
                    <a:pt x="3125" y="191"/>
                    <a:pt x="2603" y="1"/>
                    <a:pt x="20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50"/>
            <p:cNvSpPr/>
            <p:nvPr/>
          </p:nvSpPr>
          <p:spPr>
            <a:xfrm flipH="1">
              <a:off x="3640631" y="3733950"/>
              <a:ext cx="148512" cy="127081"/>
            </a:xfrm>
            <a:custGeom>
              <a:avLst/>
              <a:gdLst/>
              <a:ahLst/>
              <a:cxnLst/>
              <a:rect l="l" t="t" r="r" b="b"/>
              <a:pathLst>
                <a:path w="4823" h="4127" extrusionOk="0">
                  <a:moveTo>
                    <a:pt x="2079" y="1"/>
                  </a:moveTo>
                  <a:cubicBezTo>
                    <a:pt x="1023" y="1"/>
                    <a:pt x="0" y="829"/>
                    <a:pt x="0" y="2081"/>
                  </a:cubicBezTo>
                  <a:cubicBezTo>
                    <a:pt x="0" y="3200"/>
                    <a:pt x="926" y="4126"/>
                    <a:pt x="2083" y="4126"/>
                  </a:cubicBezTo>
                  <a:cubicBezTo>
                    <a:pt x="3897" y="4126"/>
                    <a:pt x="4822" y="1889"/>
                    <a:pt x="3511" y="616"/>
                  </a:cubicBezTo>
                  <a:cubicBezTo>
                    <a:pt x="3099" y="191"/>
                    <a:pt x="2585" y="1"/>
                    <a:pt x="20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50"/>
            <p:cNvSpPr/>
            <p:nvPr/>
          </p:nvSpPr>
          <p:spPr>
            <a:xfrm flipH="1">
              <a:off x="3911479" y="3733950"/>
              <a:ext cx="148512" cy="127081"/>
            </a:xfrm>
            <a:custGeom>
              <a:avLst/>
              <a:gdLst/>
              <a:ahLst/>
              <a:cxnLst/>
              <a:rect l="l" t="t" r="r" b="b"/>
              <a:pathLst>
                <a:path w="4823" h="4127" extrusionOk="0">
                  <a:moveTo>
                    <a:pt x="2080" y="1"/>
                  </a:moveTo>
                  <a:cubicBezTo>
                    <a:pt x="1024" y="1"/>
                    <a:pt x="1" y="829"/>
                    <a:pt x="1" y="2081"/>
                  </a:cubicBezTo>
                  <a:cubicBezTo>
                    <a:pt x="1" y="3200"/>
                    <a:pt x="927" y="4126"/>
                    <a:pt x="2045" y="4126"/>
                  </a:cubicBezTo>
                  <a:cubicBezTo>
                    <a:pt x="3897" y="4126"/>
                    <a:pt x="4823" y="1889"/>
                    <a:pt x="3511" y="616"/>
                  </a:cubicBezTo>
                  <a:cubicBezTo>
                    <a:pt x="3099" y="191"/>
                    <a:pt x="2586" y="1"/>
                    <a:pt x="20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50"/>
            <p:cNvSpPr/>
            <p:nvPr/>
          </p:nvSpPr>
          <p:spPr>
            <a:xfrm flipH="1">
              <a:off x="4182297" y="3733950"/>
              <a:ext cx="148512" cy="127081"/>
            </a:xfrm>
            <a:custGeom>
              <a:avLst/>
              <a:gdLst/>
              <a:ahLst/>
              <a:cxnLst/>
              <a:rect l="l" t="t" r="r" b="b"/>
              <a:pathLst>
                <a:path w="4823" h="4127" extrusionOk="0">
                  <a:moveTo>
                    <a:pt x="2062" y="1"/>
                  </a:moveTo>
                  <a:cubicBezTo>
                    <a:pt x="1006" y="1"/>
                    <a:pt x="0" y="829"/>
                    <a:pt x="0" y="2081"/>
                  </a:cubicBezTo>
                  <a:cubicBezTo>
                    <a:pt x="0" y="3200"/>
                    <a:pt x="926" y="4126"/>
                    <a:pt x="2045" y="4126"/>
                  </a:cubicBezTo>
                  <a:cubicBezTo>
                    <a:pt x="3897" y="4126"/>
                    <a:pt x="4822" y="1889"/>
                    <a:pt x="3511" y="616"/>
                  </a:cubicBezTo>
                  <a:cubicBezTo>
                    <a:pt x="3086" y="191"/>
                    <a:pt x="2568" y="1"/>
                    <a:pt x="20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50"/>
            <p:cNvSpPr/>
            <p:nvPr/>
          </p:nvSpPr>
          <p:spPr>
            <a:xfrm flipH="1">
              <a:off x="4453145" y="3733950"/>
              <a:ext cx="149682" cy="127081"/>
            </a:xfrm>
            <a:custGeom>
              <a:avLst/>
              <a:gdLst/>
              <a:ahLst/>
              <a:cxnLst/>
              <a:rect l="l" t="t" r="r" b="b"/>
              <a:pathLst>
                <a:path w="4861" h="4127" extrusionOk="0">
                  <a:moveTo>
                    <a:pt x="2091" y="1"/>
                  </a:moveTo>
                  <a:cubicBezTo>
                    <a:pt x="1023" y="1"/>
                    <a:pt x="0" y="829"/>
                    <a:pt x="0" y="2081"/>
                  </a:cubicBezTo>
                  <a:cubicBezTo>
                    <a:pt x="0" y="3200"/>
                    <a:pt x="926" y="4126"/>
                    <a:pt x="2083" y="4126"/>
                  </a:cubicBezTo>
                  <a:cubicBezTo>
                    <a:pt x="3935" y="4126"/>
                    <a:pt x="4861" y="1889"/>
                    <a:pt x="3549" y="616"/>
                  </a:cubicBezTo>
                  <a:cubicBezTo>
                    <a:pt x="3124" y="191"/>
                    <a:pt x="2603" y="1"/>
                    <a:pt x="20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50"/>
            <p:cNvSpPr/>
            <p:nvPr/>
          </p:nvSpPr>
          <p:spPr>
            <a:xfrm flipH="1">
              <a:off x="4723963" y="3733950"/>
              <a:ext cx="149713" cy="127081"/>
            </a:xfrm>
            <a:custGeom>
              <a:avLst/>
              <a:gdLst/>
              <a:ahLst/>
              <a:cxnLst/>
              <a:rect l="l" t="t" r="r" b="b"/>
              <a:pathLst>
                <a:path w="4862" h="4127" extrusionOk="0">
                  <a:moveTo>
                    <a:pt x="2092" y="1"/>
                  </a:moveTo>
                  <a:cubicBezTo>
                    <a:pt x="1024" y="1"/>
                    <a:pt x="1" y="829"/>
                    <a:pt x="1" y="2081"/>
                  </a:cubicBezTo>
                  <a:cubicBezTo>
                    <a:pt x="1" y="3200"/>
                    <a:pt x="927" y="4126"/>
                    <a:pt x="2084" y="4126"/>
                  </a:cubicBezTo>
                  <a:cubicBezTo>
                    <a:pt x="3936" y="4126"/>
                    <a:pt x="4861" y="1889"/>
                    <a:pt x="3550" y="616"/>
                  </a:cubicBezTo>
                  <a:cubicBezTo>
                    <a:pt x="3125" y="191"/>
                    <a:pt x="2603" y="1"/>
                    <a:pt x="20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50"/>
            <p:cNvSpPr/>
            <p:nvPr/>
          </p:nvSpPr>
          <p:spPr>
            <a:xfrm>
              <a:off x="2014068" y="3510946"/>
              <a:ext cx="177129" cy="573089"/>
            </a:xfrm>
            <a:custGeom>
              <a:avLst/>
              <a:gdLst/>
              <a:ahLst/>
              <a:cxnLst/>
              <a:rect l="l" t="t" r="r" b="b"/>
              <a:pathLst>
                <a:path w="49374" h="159746" extrusionOk="0">
                  <a:moveTo>
                    <a:pt x="24821" y="0"/>
                  </a:moveTo>
                  <a:cubicBezTo>
                    <a:pt x="24337" y="0"/>
                    <a:pt x="23854" y="49"/>
                    <a:pt x="23370" y="141"/>
                  </a:cubicBezTo>
                  <a:cubicBezTo>
                    <a:pt x="21662" y="385"/>
                    <a:pt x="17857" y="1702"/>
                    <a:pt x="18003" y="8386"/>
                  </a:cubicBezTo>
                  <a:cubicBezTo>
                    <a:pt x="17972" y="8385"/>
                    <a:pt x="17942" y="8384"/>
                    <a:pt x="17911" y="8384"/>
                  </a:cubicBezTo>
                  <a:cubicBezTo>
                    <a:pt x="17038" y="8384"/>
                    <a:pt x="16507" y="9065"/>
                    <a:pt x="16979" y="10338"/>
                  </a:cubicBezTo>
                  <a:cubicBezTo>
                    <a:pt x="17341" y="11280"/>
                    <a:pt x="17757" y="12760"/>
                    <a:pt x="18307" y="12760"/>
                  </a:cubicBezTo>
                  <a:cubicBezTo>
                    <a:pt x="18498" y="12760"/>
                    <a:pt x="18704" y="12582"/>
                    <a:pt x="18930" y="12143"/>
                  </a:cubicBezTo>
                  <a:cubicBezTo>
                    <a:pt x="19174" y="13704"/>
                    <a:pt x="19760" y="15217"/>
                    <a:pt x="20638" y="16534"/>
                  </a:cubicBezTo>
                  <a:cubicBezTo>
                    <a:pt x="20540" y="18437"/>
                    <a:pt x="20394" y="22730"/>
                    <a:pt x="17954" y="23803"/>
                  </a:cubicBezTo>
                  <a:cubicBezTo>
                    <a:pt x="15515" y="24828"/>
                    <a:pt x="7367" y="25999"/>
                    <a:pt x="6392" y="35903"/>
                  </a:cubicBezTo>
                  <a:cubicBezTo>
                    <a:pt x="5416" y="45807"/>
                    <a:pt x="5026" y="51173"/>
                    <a:pt x="4733" y="53125"/>
                  </a:cubicBezTo>
                  <a:cubicBezTo>
                    <a:pt x="4440" y="55076"/>
                    <a:pt x="2440" y="56735"/>
                    <a:pt x="2391" y="64151"/>
                  </a:cubicBezTo>
                  <a:cubicBezTo>
                    <a:pt x="2342" y="71615"/>
                    <a:pt x="2537" y="75860"/>
                    <a:pt x="1757" y="78738"/>
                  </a:cubicBezTo>
                  <a:cubicBezTo>
                    <a:pt x="976" y="81617"/>
                    <a:pt x="0" y="84495"/>
                    <a:pt x="586" y="86349"/>
                  </a:cubicBezTo>
                  <a:cubicBezTo>
                    <a:pt x="976" y="87666"/>
                    <a:pt x="1513" y="88935"/>
                    <a:pt x="2050" y="90203"/>
                  </a:cubicBezTo>
                  <a:cubicBezTo>
                    <a:pt x="2050" y="90203"/>
                    <a:pt x="3903" y="92057"/>
                    <a:pt x="4538" y="92545"/>
                  </a:cubicBezTo>
                  <a:cubicBezTo>
                    <a:pt x="5172" y="91813"/>
                    <a:pt x="4343" y="90447"/>
                    <a:pt x="3855" y="89764"/>
                  </a:cubicBezTo>
                  <a:lnTo>
                    <a:pt x="3855" y="89764"/>
                  </a:lnTo>
                  <a:cubicBezTo>
                    <a:pt x="4367" y="89874"/>
                    <a:pt x="4879" y="89929"/>
                    <a:pt x="5392" y="89929"/>
                  </a:cubicBezTo>
                  <a:cubicBezTo>
                    <a:pt x="5562" y="89929"/>
                    <a:pt x="5733" y="89923"/>
                    <a:pt x="5904" y="89911"/>
                  </a:cubicBezTo>
                  <a:cubicBezTo>
                    <a:pt x="5660" y="89033"/>
                    <a:pt x="4050" y="88203"/>
                    <a:pt x="3367" y="87910"/>
                  </a:cubicBezTo>
                  <a:cubicBezTo>
                    <a:pt x="3220" y="87032"/>
                    <a:pt x="3025" y="86154"/>
                    <a:pt x="2733" y="85325"/>
                  </a:cubicBezTo>
                  <a:cubicBezTo>
                    <a:pt x="2781" y="84788"/>
                    <a:pt x="4440" y="83959"/>
                    <a:pt x="4684" y="83422"/>
                  </a:cubicBezTo>
                  <a:lnTo>
                    <a:pt x="4684" y="83422"/>
                  </a:lnTo>
                  <a:cubicBezTo>
                    <a:pt x="4587" y="85715"/>
                    <a:pt x="4635" y="87569"/>
                    <a:pt x="5904" y="87862"/>
                  </a:cubicBezTo>
                  <a:cubicBezTo>
                    <a:pt x="5953" y="86496"/>
                    <a:pt x="6197" y="85129"/>
                    <a:pt x="6587" y="83812"/>
                  </a:cubicBezTo>
                  <a:cubicBezTo>
                    <a:pt x="7026" y="82495"/>
                    <a:pt x="5465" y="79860"/>
                    <a:pt x="5709" y="77616"/>
                  </a:cubicBezTo>
                  <a:cubicBezTo>
                    <a:pt x="6245" y="74299"/>
                    <a:pt x="6928" y="71030"/>
                    <a:pt x="7855" y="67810"/>
                  </a:cubicBezTo>
                  <a:cubicBezTo>
                    <a:pt x="8685" y="64785"/>
                    <a:pt x="10490" y="59955"/>
                    <a:pt x="10490" y="55564"/>
                  </a:cubicBezTo>
                  <a:cubicBezTo>
                    <a:pt x="11124" y="50929"/>
                    <a:pt x="11563" y="43806"/>
                    <a:pt x="11563" y="43806"/>
                  </a:cubicBezTo>
                  <a:cubicBezTo>
                    <a:pt x="13563" y="46099"/>
                    <a:pt x="14686" y="49027"/>
                    <a:pt x="14734" y="52051"/>
                  </a:cubicBezTo>
                  <a:cubicBezTo>
                    <a:pt x="14734" y="57077"/>
                    <a:pt x="12149" y="60248"/>
                    <a:pt x="10734" y="63468"/>
                  </a:cubicBezTo>
                  <a:cubicBezTo>
                    <a:pt x="9368" y="66639"/>
                    <a:pt x="6294" y="75226"/>
                    <a:pt x="7514" y="82983"/>
                  </a:cubicBezTo>
                  <a:cubicBezTo>
                    <a:pt x="8685" y="90740"/>
                    <a:pt x="14637" y="102791"/>
                    <a:pt x="15271" y="107425"/>
                  </a:cubicBezTo>
                  <a:cubicBezTo>
                    <a:pt x="15954" y="112109"/>
                    <a:pt x="14295" y="118208"/>
                    <a:pt x="14295" y="123477"/>
                  </a:cubicBezTo>
                  <a:cubicBezTo>
                    <a:pt x="14295" y="128746"/>
                    <a:pt x="16832" y="140650"/>
                    <a:pt x="17418" y="145529"/>
                  </a:cubicBezTo>
                  <a:cubicBezTo>
                    <a:pt x="17759" y="148066"/>
                    <a:pt x="16881" y="149627"/>
                    <a:pt x="17320" y="152213"/>
                  </a:cubicBezTo>
                  <a:cubicBezTo>
                    <a:pt x="16442" y="153920"/>
                    <a:pt x="15613" y="155969"/>
                    <a:pt x="15222" y="156994"/>
                  </a:cubicBezTo>
                  <a:cubicBezTo>
                    <a:pt x="15027" y="157433"/>
                    <a:pt x="15222" y="157921"/>
                    <a:pt x="15613" y="158165"/>
                  </a:cubicBezTo>
                  <a:cubicBezTo>
                    <a:pt x="16601" y="158778"/>
                    <a:pt x="18541" y="159724"/>
                    <a:pt x="20801" y="159724"/>
                  </a:cubicBezTo>
                  <a:cubicBezTo>
                    <a:pt x="21777" y="159724"/>
                    <a:pt x="22813" y="159548"/>
                    <a:pt x="23858" y="159092"/>
                  </a:cubicBezTo>
                  <a:cubicBezTo>
                    <a:pt x="24980" y="158116"/>
                    <a:pt x="23223" y="154164"/>
                    <a:pt x="22931" y="153286"/>
                  </a:cubicBezTo>
                  <a:cubicBezTo>
                    <a:pt x="22687" y="152457"/>
                    <a:pt x="23028" y="150164"/>
                    <a:pt x="23028" y="149432"/>
                  </a:cubicBezTo>
                  <a:cubicBezTo>
                    <a:pt x="23028" y="148700"/>
                    <a:pt x="21809" y="147431"/>
                    <a:pt x="22053" y="144504"/>
                  </a:cubicBezTo>
                  <a:cubicBezTo>
                    <a:pt x="22296" y="141577"/>
                    <a:pt x="22589" y="134259"/>
                    <a:pt x="23077" y="129331"/>
                  </a:cubicBezTo>
                  <a:cubicBezTo>
                    <a:pt x="23614" y="124648"/>
                    <a:pt x="23516" y="119866"/>
                    <a:pt x="22833" y="115183"/>
                  </a:cubicBezTo>
                  <a:cubicBezTo>
                    <a:pt x="22150" y="110402"/>
                    <a:pt x="22784" y="103230"/>
                    <a:pt x="22931" y="99961"/>
                  </a:cubicBezTo>
                  <a:cubicBezTo>
                    <a:pt x="23126" y="96692"/>
                    <a:pt x="24638" y="81763"/>
                    <a:pt x="23126" y="78104"/>
                  </a:cubicBezTo>
                  <a:lnTo>
                    <a:pt x="26248" y="78104"/>
                  </a:lnTo>
                  <a:cubicBezTo>
                    <a:pt x="24736" y="81763"/>
                    <a:pt x="26297" y="96692"/>
                    <a:pt x="26443" y="99961"/>
                  </a:cubicBezTo>
                  <a:cubicBezTo>
                    <a:pt x="26590" y="103230"/>
                    <a:pt x="27224" y="110402"/>
                    <a:pt x="26541" y="115183"/>
                  </a:cubicBezTo>
                  <a:cubicBezTo>
                    <a:pt x="25858" y="119866"/>
                    <a:pt x="25760" y="124648"/>
                    <a:pt x="26297" y="129331"/>
                  </a:cubicBezTo>
                  <a:cubicBezTo>
                    <a:pt x="26785" y="134259"/>
                    <a:pt x="27078" y="141577"/>
                    <a:pt x="27322" y="144504"/>
                  </a:cubicBezTo>
                  <a:cubicBezTo>
                    <a:pt x="27566" y="147431"/>
                    <a:pt x="26346" y="148700"/>
                    <a:pt x="26346" y="149432"/>
                  </a:cubicBezTo>
                  <a:cubicBezTo>
                    <a:pt x="26346" y="150164"/>
                    <a:pt x="26736" y="152457"/>
                    <a:pt x="26443" y="153286"/>
                  </a:cubicBezTo>
                  <a:cubicBezTo>
                    <a:pt x="26151" y="154115"/>
                    <a:pt x="24394" y="158116"/>
                    <a:pt x="25565" y="159092"/>
                  </a:cubicBezTo>
                  <a:cubicBezTo>
                    <a:pt x="26613" y="159564"/>
                    <a:pt x="27652" y="159746"/>
                    <a:pt x="28630" y="159746"/>
                  </a:cubicBezTo>
                  <a:cubicBezTo>
                    <a:pt x="30887" y="159746"/>
                    <a:pt x="32823" y="158777"/>
                    <a:pt x="33810" y="158165"/>
                  </a:cubicBezTo>
                  <a:cubicBezTo>
                    <a:pt x="34201" y="157921"/>
                    <a:pt x="34347" y="157433"/>
                    <a:pt x="34201" y="156994"/>
                  </a:cubicBezTo>
                  <a:cubicBezTo>
                    <a:pt x="33762" y="155969"/>
                    <a:pt x="32981" y="153920"/>
                    <a:pt x="32054" y="152213"/>
                  </a:cubicBezTo>
                  <a:cubicBezTo>
                    <a:pt x="32493" y="149627"/>
                    <a:pt x="31615" y="148066"/>
                    <a:pt x="31956" y="145529"/>
                  </a:cubicBezTo>
                  <a:cubicBezTo>
                    <a:pt x="32591" y="140650"/>
                    <a:pt x="35128" y="128746"/>
                    <a:pt x="35128" y="123477"/>
                  </a:cubicBezTo>
                  <a:cubicBezTo>
                    <a:pt x="35128" y="118208"/>
                    <a:pt x="33469" y="112109"/>
                    <a:pt x="34103" y="107425"/>
                  </a:cubicBezTo>
                  <a:cubicBezTo>
                    <a:pt x="34737" y="102791"/>
                    <a:pt x="40689" y="90740"/>
                    <a:pt x="41860" y="82983"/>
                  </a:cubicBezTo>
                  <a:cubicBezTo>
                    <a:pt x="43080" y="75226"/>
                    <a:pt x="40055" y="66590"/>
                    <a:pt x="38640" y="63419"/>
                  </a:cubicBezTo>
                  <a:cubicBezTo>
                    <a:pt x="37226" y="60248"/>
                    <a:pt x="34640" y="57077"/>
                    <a:pt x="34640" y="52051"/>
                  </a:cubicBezTo>
                  <a:cubicBezTo>
                    <a:pt x="34689" y="48978"/>
                    <a:pt x="35811" y="46051"/>
                    <a:pt x="37811" y="43757"/>
                  </a:cubicBezTo>
                  <a:cubicBezTo>
                    <a:pt x="37811" y="43757"/>
                    <a:pt x="38250" y="50880"/>
                    <a:pt x="38884" y="55515"/>
                  </a:cubicBezTo>
                  <a:cubicBezTo>
                    <a:pt x="38884" y="59955"/>
                    <a:pt x="40689" y="64785"/>
                    <a:pt x="41519" y="67810"/>
                  </a:cubicBezTo>
                  <a:cubicBezTo>
                    <a:pt x="42446" y="71030"/>
                    <a:pt x="43129" y="74299"/>
                    <a:pt x="43666" y="77616"/>
                  </a:cubicBezTo>
                  <a:cubicBezTo>
                    <a:pt x="43909" y="79860"/>
                    <a:pt x="42348" y="82495"/>
                    <a:pt x="42787" y="83763"/>
                  </a:cubicBezTo>
                  <a:cubicBezTo>
                    <a:pt x="43178" y="85081"/>
                    <a:pt x="43422" y="86447"/>
                    <a:pt x="43470" y="87862"/>
                  </a:cubicBezTo>
                  <a:cubicBezTo>
                    <a:pt x="44739" y="87569"/>
                    <a:pt x="44788" y="85715"/>
                    <a:pt x="44690" y="83373"/>
                  </a:cubicBezTo>
                  <a:lnTo>
                    <a:pt x="44690" y="83373"/>
                  </a:lnTo>
                  <a:cubicBezTo>
                    <a:pt x="44934" y="83910"/>
                    <a:pt x="46544" y="84739"/>
                    <a:pt x="46593" y="85325"/>
                  </a:cubicBezTo>
                  <a:cubicBezTo>
                    <a:pt x="46349" y="86154"/>
                    <a:pt x="46154" y="86983"/>
                    <a:pt x="46007" y="87862"/>
                  </a:cubicBezTo>
                  <a:cubicBezTo>
                    <a:pt x="45324" y="88203"/>
                    <a:pt x="43714" y="89033"/>
                    <a:pt x="43470" y="89862"/>
                  </a:cubicBezTo>
                  <a:cubicBezTo>
                    <a:pt x="43653" y="89875"/>
                    <a:pt x="43836" y="89881"/>
                    <a:pt x="44019" y="89881"/>
                  </a:cubicBezTo>
                  <a:cubicBezTo>
                    <a:pt x="44519" y="89881"/>
                    <a:pt x="45019" y="89836"/>
                    <a:pt x="45519" y="89764"/>
                  </a:cubicBezTo>
                  <a:lnTo>
                    <a:pt x="45519" y="89764"/>
                  </a:lnTo>
                  <a:cubicBezTo>
                    <a:pt x="45032" y="90399"/>
                    <a:pt x="44202" y="91813"/>
                    <a:pt x="44836" y="92545"/>
                  </a:cubicBezTo>
                  <a:cubicBezTo>
                    <a:pt x="45471" y="92009"/>
                    <a:pt x="47325" y="90203"/>
                    <a:pt x="47325" y="90203"/>
                  </a:cubicBezTo>
                  <a:cubicBezTo>
                    <a:pt x="47910" y="88935"/>
                    <a:pt x="48398" y="87618"/>
                    <a:pt x="48788" y="86300"/>
                  </a:cubicBezTo>
                  <a:cubicBezTo>
                    <a:pt x="49374" y="84495"/>
                    <a:pt x="48496" y="81617"/>
                    <a:pt x="47715" y="78738"/>
                  </a:cubicBezTo>
                  <a:cubicBezTo>
                    <a:pt x="46934" y="75860"/>
                    <a:pt x="47129" y="71615"/>
                    <a:pt x="47081" y="64151"/>
                  </a:cubicBezTo>
                  <a:cubicBezTo>
                    <a:pt x="47032" y="56686"/>
                    <a:pt x="45032" y="55076"/>
                    <a:pt x="44739" y="53125"/>
                  </a:cubicBezTo>
                  <a:cubicBezTo>
                    <a:pt x="44446" y="51173"/>
                    <a:pt x="44105" y="45807"/>
                    <a:pt x="43080" y="35903"/>
                  </a:cubicBezTo>
                  <a:cubicBezTo>
                    <a:pt x="42104" y="25999"/>
                    <a:pt x="33957" y="24828"/>
                    <a:pt x="31517" y="23803"/>
                  </a:cubicBezTo>
                  <a:cubicBezTo>
                    <a:pt x="29078" y="22730"/>
                    <a:pt x="28932" y="18485"/>
                    <a:pt x="28834" y="16534"/>
                  </a:cubicBezTo>
                  <a:cubicBezTo>
                    <a:pt x="29712" y="15217"/>
                    <a:pt x="30298" y="13704"/>
                    <a:pt x="30542" y="12143"/>
                  </a:cubicBezTo>
                  <a:cubicBezTo>
                    <a:pt x="30770" y="12587"/>
                    <a:pt x="30979" y="12767"/>
                    <a:pt x="31171" y="12767"/>
                  </a:cubicBezTo>
                  <a:cubicBezTo>
                    <a:pt x="31718" y="12767"/>
                    <a:pt x="32132" y="11312"/>
                    <a:pt x="32493" y="10338"/>
                  </a:cubicBezTo>
                  <a:cubicBezTo>
                    <a:pt x="32965" y="9065"/>
                    <a:pt x="32433" y="8384"/>
                    <a:pt x="31560" y="8384"/>
                  </a:cubicBezTo>
                  <a:cubicBezTo>
                    <a:pt x="31530" y="8384"/>
                    <a:pt x="31500" y="8385"/>
                    <a:pt x="31469" y="8386"/>
                  </a:cubicBezTo>
                  <a:cubicBezTo>
                    <a:pt x="31615" y="2093"/>
                    <a:pt x="28297" y="580"/>
                    <a:pt x="26443" y="190"/>
                  </a:cubicBezTo>
                  <a:cubicBezTo>
                    <a:pt x="25903" y="61"/>
                    <a:pt x="25362" y="0"/>
                    <a:pt x="248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" name="Google Shape;1111;p50"/>
          <p:cNvGrpSpPr/>
          <p:nvPr/>
        </p:nvGrpSpPr>
        <p:grpSpPr>
          <a:xfrm>
            <a:off x="2009386" y="2394521"/>
            <a:ext cx="2859590" cy="572896"/>
            <a:chOff x="2009386" y="2394521"/>
            <a:chExt cx="2859590" cy="572896"/>
          </a:xfrm>
        </p:grpSpPr>
        <p:sp>
          <p:nvSpPr>
            <p:cNvPr id="1112" name="Google Shape;1112;p50"/>
            <p:cNvSpPr/>
            <p:nvPr/>
          </p:nvSpPr>
          <p:spPr>
            <a:xfrm>
              <a:off x="2009386" y="2394521"/>
              <a:ext cx="195894" cy="572896"/>
            </a:xfrm>
            <a:custGeom>
              <a:avLst/>
              <a:gdLst/>
              <a:ahLst/>
              <a:cxnLst/>
              <a:rect l="l" t="t" r="r" b="b"/>
              <a:pathLst>
                <a:path w="70976" h="207571" extrusionOk="0">
                  <a:moveTo>
                    <a:pt x="35085" y="1"/>
                  </a:moveTo>
                  <a:cubicBezTo>
                    <a:pt x="31404" y="1"/>
                    <a:pt x="27272" y="1739"/>
                    <a:pt x="26088" y="5044"/>
                  </a:cubicBezTo>
                  <a:cubicBezTo>
                    <a:pt x="25190" y="7473"/>
                    <a:pt x="25137" y="10114"/>
                    <a:pt x="25877" y="12596"/>
                  </a:cubicBezTo>
                  <a:cubicBezTo>
                    <a:pt x="25642" y="12408"/>
                    <a:pt x="25355" y="12314"/>
                    <a:pt x="25072" y="12314"/>
                  </a:cubicBezTo>
                  <a:cubicBezTo>
                    <a:pt x="24717" y="12314"/>
                    <a:pt x="24369" y="12461"/>
                    <a:pt x="24134" y="12754"/>
                  </a:cubicBezTo>
                  <a:cubicBezTo>
                    <a:pt x="22866" y="13969"/>
                    <a:pt x="23500" y="18405"/>
                    <a:pt x="26141" y="18880"/>
                  </a:cubicBezTo>
                  <a:cubicBezTo>
                    <a:pt x="26405" y="19831"/>
                    <a:pt x="26774" y="20729"/>
                    <a:pt x="27197" y="21679"/>
                  </a:cubicBezTo>
                  <a:cubicBezTo>
                    <a:pt x="27672" y="22682"/>
                    <a:pt x="28200" y="23633"/>
                    <a:pt x="28728" y="24584"/>
                  </a:cubicBezTo>
                  <a:cubicBezTo>
                    <a:pt x="28834" y="24848"/>
                    <a:pt x="29098" y="25165"/>
                    <a:pt x="29045" y="25376"/>
                  </a:cubicBezTo>
                  <a:cubicBezTo>
                    <a:pt x="28675" y="26696"/>
                    <a:pt x="28200" y="27911"/>
                    <a:pt x="26827" y="28703"/>
                  </a:cubicBezTo>
                  <a:cubicBezTo>
                    <a:pt x="24662" y="29917"/>
                    <a:pt x="22655" y="31396"/>
                    <a:pt x="20490" y="32664"/>
                  </a:cubicBezTo>
                  <a:cubicBezTo>
                    <a:pt x="19487" y="33297"/>
                    <a:pt x="18430" y="33720"/>
                    <a:pt x="17269" y="34037"/>
                  </a:cubicBezTo>
                  <a:cubicBezTo>
                    <a:pt x="11988" y="34987"/>
                    <a:pt x="9136" y="38367"/>
                    <a:pt x="7552" y="43226"/>
                  </a:cubicBezTo>
                  <a:cubicBezTo>
                    <a:pt x="6601" y="46500"/>
                    <a:pt x="6179" y="49880"/>
                    <a:pt x="6232" y="53259"/>
                  </a:cubicBezTo>
                  <a:cubicBezTo>
                    <a:pt x="6232" y="53999"/>
                    <a:pt x="6126" y="54738"/>
                    <a:pt x="5915" y="55425"/>
                  </a:cubicBezTo>
                  <a:cubicBezTo>
                    <a:pt x="3802" y="61075"/>
                    <a:pt x="2957" y="67096"/>
                    <a:pt x="3380" y="73116"/>
                  </a:cubicBezTo>
                  <a:cubicBezTo>
                    <a:pt x="3380" y="73591"/>
                    <a:pt x="3274" y="74067"/>
                    <a:pt x="3116" y="74489"/>
                  </a:cubicBezTo>
                  <a:cubicBezTo>
                    <a:pt x="1848" y="77869"/>
                    <a:pt x="1109" y="81354"/>
                    <a:pt x="845" y="84893"/>
                  </a:cubicBezTo>
                  <a:cubicBezTo>
                    <a:pt x="528" y="89698"/>
                    <a:pt x="370" y="94557"/>
                    <a:pt x="106" y="99363"/>
                  </a:cubicBezTo>
                  <a:cubicBezTo>
                    <a:pt x="53" y="100260"/>
                    <a:pt x="0" y="101158"/>
                    <a:pt x="0" y="102003"/>
                  </a:cubicBezTo>
                  <a:lnTo>
                    <a:pt x="0" y="102742"/>
                  </a:lnTo>
                  <a:lnTo>
                    <a:pt x="53" y="102742"/>
                  </a:lnTo>
                  <a:lnTo>
                    <a:pt x="0" y="105753"/>
                  </a:lnTo>
                  <a:cubicBezTo>
                    <a:pt x="0" y="105753"/>
                    <a:pt x="106" y="111667"/>
                    <a:pt x="475" y="113304"/>
                  </a:cubicBezTo>
                  <a:cubicBezTo>
                    <a:pt x="898" y="114677"/>
                    <a:pt x="1426" y="115998"/>
                    <a:pt x="2165" y="117265"/>
                  </a:cubicBezTo>
                  <a:cubicBezTo>
                    <a:pt x="2799" y="118163"/>
                    <a:pt x="3591" y="118955"/>
                    <a:pt x="4436" y="119694"/>
                  </a:cubicBezTo>
                  <a:cubicBezTo>
                    <a:pt x="4927" y="120032"/>
                    <a:pt x="5543" y="120388"/>
                    <a:pt x="5911" y="120388"/>
                  </a:cubicBezTo>
                  <a:cubicBezTo>
                    <a:pt x="6176" y="120388"/>
                    <a:pt x="6311" y="120203"/>
                    <a:pt x="6179" y="119694"/>
                  </a:cubicBezTo>
                  <a:cubicBezTo>
                    <a:pt x="5809" y="118533"/>
                    <a:pt x="3961" y="117054"/>
                    <a:pt x="3591" y="116051"/>
                  </a:cubicBezTo>
                  <a:lnTo>
                    <a:pt x="3591" y="116051"/>
                  </a:lnTo>
                  <a:lnTo>
                    <a:pt x="5862" y="116895"/>
                  </a:lnTo>
                  <a:cubicBezTo>
                    <a:pt x="5927" y="116928"/>
                    <a:pt x="5982" y="116942"/>
                    <a:pt x="6028" y="116942"/>
                  </a:cubicBezTo>
                  <a:cubicBezTo>
                    <a:pt x="6284" y="116942"/>
                    <a:pt x="6284" y="116526"/>
                    <a:pt x="6284" y="116526"/>
                  </a:cubicBezTo>
                  <a:cubicBezTo>
                    <a:pt x="5967" y="115470"/>
                    <a:pt x="4225" y="114361"/>
                    <a:pt x="3063" y="113780"/>
                  </a:cubicBezTo>
                  <a:cubicBezTo>
                    <a:pt x="2905" y="112829"/>
                    <a:pt x="2957" y="111879"/>
                    <a:pt x="3169" y="110928"/>
                  </a:cubicBezTo>
                  <a:cubicBezTo>
                    <a:pt x="3682" y="108925"/>
                    <a:pt x="4245" y="108021"/>
                    <a:pt x="5199" y="108021"/>
                  </a:cubicBezTo>
                  <a:cubicBezTo>
                    <a:pt x="5226" y="108021"/>
                    <a:pt x="5253" y="108022"/>
                    <a:pt x="5281" y="108023"/>
                  </a:cubicBezTo>
                  <a:cubicBezTo>
                    <a:pt x="6232" y="108076"/>
                    <a:pt x="6496" y="110030"/>
                    <a:pt x="7605" y="110717"/>
                  </a:cubicBezTo>
                  <a:cubicBezTo>
                    <a:pt x="7877" y="110885"/>
                    <a:pt x="8101" y="110949"/>
                    <a:pt x="8285" y="110949"/>
                  </a:cubicBezTo>
                  <a:cubicBezTo>
                    <a:pt x="8850" y="110949"/>
                    <a:pt x="9030" y="110347"/>
                    <a:pt x="9030" y="110347"/>
                  </a:cubicBezTo>
                  <a:cubicBezTo>
                    <a:pt x="7974" y="109291"/>
                    <a:pt x="8344" y="106650"/>
                    <a:pt x="8027" y="105066"/>
                  </a:cubicBezTo>
                  <a:cubicBezTo>
                    <a:pt x="7816" y="104168"/>
                    <a:pt x="7288" y="103376"/>
                    <a:pt x="6601" y="102742"/>
                  </a:cubicBezTo>
                  <a:cubicBezTo>
                    <a:pt x="6601" y="102214"/>
                    <a:pt x="6654" y="101686"/>
                    <a:pt x="6812" y="101158"/>
                  </a:cubicBezTo>
                  <a:cubicBezTo>
                    <a:pt x="8555" y="95455"/>
                    <a:pt x="10403" y="89698"/>
                    <a:pt x="11829" y="83889"/>
                  </a:cubicBezTo>
                  <a:cubicBezTo>
                    <a:pt x="12410" y="80985"/>
                    <a:pt x="12674" y="77975"/>
                    <a:pt x="12621" y="75017"/>
                  </a:cubicBezTo>
                  <a:cubicBezTo>
                    <a:pt x="12569" y="73855"/>
                    <a:pt x="12727" y="72746"/>
                    <a:pt x="13097" y="71637"/>
                  </a:cubicBezTo>
                  <a:cubicBezTo>
                    <a:pt x="14047" y="68944"/>
                    <a:pt x="14892" y="66198"/>
                    <a:pt x="15790" y="63505"/>
                  </a:cubicBezTo>
                  <a:cubicBezTo>
                    <a:pt x="15896" y="63241"/>
                    <a:pt x="16001" y="62976"/>
                    <a:pt x="16107" y="62660"/>
                  </a:cubicBezTo>
                  <a:lnTo>
                    <a:pt x="16529" y="62660"/>
                  </a:lnTo>
                  <a:cubicBezTo>
                    <a:pt x="16952" y="68522"/>
                    <a:pt x="17480" y="74383"/>
                    <a:pt x="17797" y="80245"/>
                  </a:cubicBezTo>
                  <a:cubicBezTo>
                    <a:pt x="17955" y="83150"/>
                    <a:pt x="17902" y="86054"/>
                    <a:pt x="17586" y="88959"/>
                  </a:cubicBezTo>
                  <a:cubicBezTo>
                    <a:pt x="16899" y="95560"/>
                    <a:pt x="15684" y="102056"/>
                    <a:pt x="15209" y="108657"/>
                  </a:cubicBezTo>
                  <a:cubicBezTo>
                    <a:pt x="14575" y="117107"/>
                    <a:pt x="15948" y="125504"/>
                    <a:pt x="17691" y="133742"/>
                  </a:cubicBezTo>
                  <a:cubicBezTo>
                    <a:pt x="18800" y="138706"/>
                    <a:pt x="19381" y="143776"/>
                    <a:pt x="19381" y="148898"/>
                  </a:cubicBezTo>
                  <a:cubicBezTo>
                    <a:pt x="19275" y="150430"/>
                    <a:pt x="19011" y="151909"/>
                    <a:pt x="18642" y="153387"/>
                  </a:cubicBezTo>
                  <a:cubicBezTo>
                    <a:pt x="18378" y="154813"/>
                    <a:pt x="18008" y="156239"/>
                    <a:pt x="17797" y="157665"/>
                  </a:cubicBezTo>
                  <a:cubicBezTo>
                    <a:pt x="17163" y="163263"/>
                    <a:pt x="17955" y="168808"/>
                    <a:pt x="19434" y="174142"/>
                  </a:cubicBezTo>
                  <a:cubicBezTo>
                    <a:pt x="20648" y="178736"/>
                    <a:pt x="22233" y="183225"/>
                    <a:pt x="23764" y="187714"/>
                  </a:cubicBezTo>
                  <a:cubicBezTo>
                    <a:pt x="24609" y="189826"/>
                    <a:pt x="25137" y="192044"/>
                    <a:pt x="25401" y="194262"/>
                  </a:cubicBezTo>
                  <a:cubicBezTo>
                    <a:pt x="24926" y="195477"/>
                    <a:pt x="24609" y="196797"/>
                    <a:pt x="24451" y="198064"/>
                  </a:cubicBezTo>
                  <a:cubicBezTo>
                    <a:pt x="24345" y="199754"/>
                    <a:pt x="19275" y="203293"/>
                    <a:pt x="18589" y="205247"/>
                  </a:cubicBezTo>
                  <a:cubicBezTo>
                    <a:pt x="17902" y="207148"/>
                    <a:pt x="19011" y="207570"/>
                    <a:pt x="19011" y="207570"/>
                  </a:cubicBezTo>
                  <a:lnTo>
                    <a:pt x="31527" y="207570"/>
                  </a:lnTo>
                  <a:cubicBezTo>
                    <a:pt x="32847" y="207570"/>
                    <a:pt x="33534" y="206620"/>
                    <a:pt x="33534" y="205035"/>
                  </a:cubicBezTo>
                  <a:cubicBezTo>
                    <a:pt x="33534" y="203451"/>
                    <a:pt x="32108" y="194843"/>
                    <a:pt x="32002" y="194104"/>
                  </a:cubicBezTo>
                  <a:cubicBezTo>
                    <a:pt x="31422" y="186657"/>
                    <a:pt x="31210" y="179158"/>
                    <a:pt x="32267" y="171712"/>
                  </a:cubicBezTo>
                  <a:cubicBezTo>
                    <a:pt x="33059" y="166062"/>
                    <a:pt x="32425" y="160464"/>
                    <a:pt x="31210" y="154919"/>
                  </a:cubicBezTo>
                  <a:cubicBezTo>
                    <a:pt x="30682" y="152701"/>
                    <a:pt x="30841" y="150377"/>
                    <a:pt x="31580" y="148265"/>
                  </a:cubicBezTo>
                  <a:cubicBezTo>
                    <a:pt x="32161" y="146469"/>
                    <a:pt x="32531" y="144621"/>
                    <a:pt x="32742" y="142772"/>
                  </a:cubicBezTo>
                  <a:cubicBezTo>
                    <a:pt x="33587" y="133003"/>
                    <a:pt x="34273" y="123180"/>
                    <a:pt x="35065" y="113410"/>
                  </a:cubicBezTo>
                  <a:cubicBezTo>
                    <a:pt x="35118" y="112248"/>
                    <a:pt x="35224" y="111034"/>
                    <a:pt x="35329" y="109819"/>
                  </a:cubicBezTo>
                  <a:cubicBezTo>
                    <a:pt x="35541" y="109925"/>
                    <a:pt x="35646" y="110189"/>
                    <a:pt x="35646" y="110400"/>
                  </a:cubicBezTo>
                  <a:cubicBezTo>
                    <a:pt x="36386" y="120381"/>
                    <a:pt x="37125" y="130362"/>
                    <a:pt x="37917" y="140343"/>
                  </a:cubicBezTo>
                  <a:cubicBezTo>
                    <a:pt x="38128" y="142984"/>
                    <a:pt x="38128" y="145624"/>
                    <a:pt x="39237" y="148159"/>
                  </a:cubicBezTo>
                  <a:cubicBezTo>
                    <a:pt x="40135" y="150324"/>
                    <a:pt x="40294" y="152753"/>
                    <a:pt x="39713" y="155024"/>
                  </a:cubicBezTo>
                  <a:cubicBezTo>
                    <a:pt x="38498" y="160411"/>
                    <a:pt x="37917" y="165850"/>
                    <a:pt x="38604" y="171343"/>
                  </a:cubicBezTo>
                  <a:cubicBezTo>
                    <a:pt x="38920" y="173191"/>
                    <a:pt x="39079" y="175039"/>
                    <a:pt x="39185" y="176888"/>
                  </a:cubicBezTo>
                  <a:cubicBezTo>
                    <a:pt x="39290" y="182591"/>
                    <a:pt x="39554" y="188347"/>
                    <a:pt x="38973" y="194051"/>
                  </a:cubicBezTo>
                  <a:cubicBezTo>
                    <a:pt x="38973" y="194051"/>
                    <a:pt x="37442" y="203451"/>
                    <a:pt x="37442" y="205035"/>
                  </a:cubicBezTo>
                  <a:cubicBezTo>
                    <a:pt x="37442" y="206620"/>
                    <a:pt x="38128" y="207570"/>
                    <a:pt x="39449" y="207570"/>
                  </a:cubicBezTo>
                  <a:lnTo>
                    <a:pt x="51964" y="207570"/>
                  </a:lnTo>
                  <a:cubicBezTo>
                    <a:pt x="51964" y="207570"/>
                    <a:pt x="53073" y="207148"/>
                    <a:pt x="52387" y="205194"/>
                  </a:cubicBezTo>
                  <a:cubicBezTo>
                    <a:pt x="51648" y="203293"/>
                    <a:pt x="46578" y="199702"/>
                    <a:pt x="46525" y="198064"/>
                  </a:cubicBezTo>
                  <a:cubicBezTo>
                    <a:pt x="46367" y="196744"/>
                    <a:pt x="46050" y="195477"/>
                    <a:pt x="45574" y="194262"/>
                  </a:cubicBezTo>
                  <a:cubicBezTo>
                    <a:pt x="45733" y="191991"/>
                    <a:pt x="46314" y="189773"/>
                    <a:pt x="47212" y="187714"/>
                  </a:cubicBezTo>
                  <a:cubicBezTo>
                    <a:pt x="49324" y="182591"/>
                    <a:pt x="50961" y="177310"/>
                    <a:pt x="52123" y="171923"/>
                  </a:cubicBezTo>
                  <a:cubicBezTo>
                    <a:pt x="53232" y="166642"/>
                    <a:pt x="53918" y="161256"/>
                    <a:pt x="52915" y="155816"/>
                  </a:cubicBezTo>
                  <a:cubicBezTo>
                    <a:pt x="52545" y="153915"/>
                    <a:pt x="51753" y="152014"/>
                    <a:pt x="51648" y="150113"/>
                  </a:cubicBezTo>
                  <a:cubicBezTo>
                    <a:pt x="51384" y="144515"/>
                    <a:pt x="52228" y="139076"/>
                    <a:pt x="53285" y="133531"/>
                  </a:cubicBezTo>
                  <a:cubicBezTo>
                    <a:pt x="55133" y="124236"/>
                    <a:pt x="56823" y="114836"/>
                    <a:pt x="55397" y="105224"/>
                  </a:cubicBezTo>
                  <a:cubicBezTo>
                    <a:pt x="54816" y="101211"/>
                    <a:pt x="54394" y="97145"/>
                    <a:pt x="53971" y="93078"/>
                  </a:cubicBezTo>
                  <a:cubicBezTo>
                    <a:pt x="53601" y="89804"/>
                    <a:pt x="53073" y="86424"/>
                    <a:pt x="53126" y="83097"/>
                  </a:cubicBezTo>
                  <a:cubicBezTo>
                    <a:pt x="53126" y="78661"/>
                    <a:pt x="53601" y="74225"/>
                    <a:pt x="53918" y="69842"/>
                  </a:cubicBezTo>
                  <a:cubicBezTo>
                    <a:pt x="54130" y="67571"/>
                    <a:pt x="54499" y="65353"/>
                    <a:pt x="54816" y="63135"/>
                  </a:cubicBezTo>
                  <a:cubicBezTo>
                    <a:pt x="56189" y="66409"/>
                    <a:pt x="57298" y="69789"/>
                    <a:pt x="58460" y="73116"/>
                  </a:cubicBezTo>
                  <a:cubicBezTo>
                    <a:pt x="58460" y="73327"/>
                    <a:pt x="58513" y="73538"/>
                    <a:pt x="58460" y="73803"/>
                  </a:cubicBezTo>
                  <a:cubicBezTo>
                    <a:pt x="58513" y="76285"/>
                    <a:pt x="58302" y="78819"/>
                    <a:pt x="58671" y="81249"/>
                  </a:cubicBezTo>
                  <a:cubicBezTo>
                    <a:pt x="59675" y="88114"/>
                    <a:pt x="61945" y="94610"/>
                    <a:pt x="64111" y="101158"/>
                  </a:cubicBezTo>
                  <a:cubicBezTo>
                    <a:pt x="64322" y="101686"/>
                    <a:pt x="64427" y="102267"/>
                    <a:pt x="64375" y="102848"/>
                  </a:cubicBezTo>
                  <a:cubicBezTo>
                    <a:pt x="63635" y="103482"/>
                    <a:pt x="63107" y="104327"/>
                    <a:pt x="62896" y="105277"/>
                  </a:cubicBezTo>
                  <a:cubicBezTo>
                    <a:pt x="62579" y="106809"/>
                    <a:pt x="62949" y="109449"/>
                    <a:pt x="61893" y="110558"/>
                  </a:cubicBezTo>
                  <a:cubicBezTo>
                    <a:pt x="61893" y="110558"/>
                    <a:pt x="62076" y="111138"/>
                    <a:pt x="62650" y="111138"/>
                  </a:cubicBezTo>
                  <a:cubicBezTo>
                    <a:pt x="62832" y="111138"/>
                    <a:pt x="63052" y="111080"/>
                    <a:pt x="63318" y="110928"/>
                  </a:cubicBezTo>
                  <a:cubicBezTo>
                    <a:pt x="64427" y="110241"/>
                    <a:pt x="64691" y="108287"/>
                    <a:pt x="65695" y="108287"/>
                  </a:cubicBezTo>
                  <a:cubicBezTo>
                    <a:pt x="66645" y="108287"/>
                    <a:pt x="67226" y="109080"/>
                    <a:pt x="67754" y="111192"/>
                  </a:cubicBezTo>
                  <a:cubicBezTo>
                    <a:pt x="67966" y="112090"/>
                    <a:pt x="68018" y="113093"/>
                    <a:pt x="67860" y="114044"/>
                  </a:cubicBezTo>
                  <a:cubicBezTo>
                    <a:pt x="66698" y="114625"/>
                    <a:pt x="64956" y="115681"/>
                    <a:pt x="64639" y="116790"/>
                  </a:cubicBezTo>
                  <a:cubicBezTo>
                    <a:pt x="64639" y="116790"/>
                    <a:pt x="64639" y="117189"/>
                    <a:pt x="64951" y="117189"/>
                  </a:cubicBezTo>
                  <a:cubicBezTo>
                    <a:pt x="64998" y="117189"/>
                    <a:pt x="65052" y="117180"/>
                    <a:pt x="65114" y="117160"/>
                  </a:cubicBezTo>
                  <a:lnTo>
                    <a:pt x="67385" y="116315"/>
                  </a:lnTo>
                  <a:lnTo>
                    <a:pt x="67385" y="116315"/>
                  </a:lnTo>
                  <a:cubicBezTo>
                    <a:pt x="66962" y="117318"/>
                    <a:pt x="65114" y="118797"/>
                    <a:pt x="64797" y="119958"/>
                  </a:cubicBezTo>
                  <a:cubicBezTo>
                    <a:pt x="64666" y="120440"/>
                    <a:pt x="64798" y="120613"/>
                    <a:pt x="65053" y="120613"/>
                  </a:cubicBezTo>
                  <a:cubicBezTo>
                    <a:pt x="65415" y="120613"/>
                    <a:pt x="66023" y="120268"/>
                    <a:pt x="66487" y="119958"/>
                  </a:cubicBezTo>
                  <a:cubicBezTo>
                    <a:pt x="67332" y="119219"/>
                    <a:pt x="68124" y="118374"/>
                    <a:pt x="68811" y="117476"/>
                  </a:cubicBezTo>
                  <a:cubicBezTo>
                    <a:pt x="69497" y="116209"/>
                    <a:pt x="70078" y="114889"/>
                    <a:pt x="70500" y="113516"/>
                  </a:cubicBezTo>
                  <a:cubicBezTo>
                    <a:pt x="70870" y="111879"/>
                    <a:pt x="70923" y="105964"/>
                    <a:pt x="70923" y="105964"/>
                  </a:cubicBezTo>
                  <a:lnTo>
                    <a:pt x="70870" y="103006"/>
                  </a:lnTo>
                  <a:lnTo>
                    <a:pt x="70870" y="102795"/>
                  </a:lnTo>
                  <a:cubicBezTo>
                    <a:pt x="70870" y="101950"/>
                    <a:pt x="70976" y="101052"/>
                    <a:pt x="70923" y="100155"/>
                  </a:cubicBezTo>
                  <a:cubicBezTo>
                    <a:pt x="70712" y="96986"/>
                    <a:pt x="70236" y="93818"/>
                    <a:pt x="70342" y="90649"/>
                  </a:cubicBezTo>
                  <a:cubicBezTo>
                    <a:pt x="70500" y="85157"/>
                    <a:pt x="69656" y="79664"/>
                    <a:pt x="67860" y="74489"/>
                  </a:cubicBezTo>
                  <a:cubicBezTo>
                    <a:pt x="67702" y="74067"/>
                    <a:pt x="67596" y="73644"/>
                    <a:pt x="67596" y="73169"/>
                  </a:cubicBezTo>
                  <a:cubicBezTo>
                    <a:pt x="68018" y="67518"/>
                    <a:pt x="67279" y="61815"/>
                    <a:pt x="65431" y="56375"/>
                  </a:cubicBezTo>
                  <a:cubicBezTo>
                    <a:pt x="65061" y="55055"/>
                    <a:pt x="64850" y="53682"/>
                    <a:pt x="64797" y="52256"/>
                  </a:cubicBezTo>
                  <a:cubicBezTo>
                    <a:pt x="64586" y="48243"/>
                    <a:pt x="64216" y="44282"/>
                    <a:pt x="62368" y="40638"/>
                  </a:cubicBezTo>
                  <a:cubicBezTo>
                    <a:pt x="60836" y="37522"/>
                    <a:pt x="58513" y="35198"/>
                    <a:pt x="55080" y="34406"/>
                  </a:cubicBezTo>
                  <a:cubicBezTo>
                    <a:pt x="53073" y="33984"/>
                    <a:pt x="51119" y="33192"/>
                    <a:pt x="49430" y="32030"/>
                  </a:cubicBezTo>
                  <a:cubicBezTo>
                    <a:pt x="47845" y="31079"/>
                    <a:pt x="46261" y="30076"/>
                    <a:pt x="44624" y="29231"/>
                  </a:cubicBezTo>
                  <a:cubicBezTo>
                    <a:pt x="42987" y="28439"/>
                    <a:pt x="41772" y="26960"/>
                    <a:pt x="41455" y="25165"/>
                  </a:cubicBezTo>
                  <a:cubicBezTo>
                    <a:pt x="42036" y="24531"/>
                    <a:pt x="42512" y="23844"/>
                    <a:pt x="42934" y="23158"/>
                  </a:cubicBezTo>
                  <a:cubicBezTo>
                    <a:pt x="43462" y="21732"/>
                    <a:pt x="43937" y="20359"/>
                    <a:pt x="44360" y="18933"/>
                  </a:cubicBezTo>
                  <a:cubicBezTo>
                    <a:pt x="46948" y="18352"/>
                    <a:pt x="47528" y="14022"/>
                    <a:pt x="46261" y="12807"/>
                  </a:cubicBezTo>
                  <a:cubicBezTo>
                    <a:pt x="46033" y="12514"/>
                    <a:pt x="45686" y="12362"/>
                    <a:pt x="45329" y="12362"/>
                  </a:cubicBezTo>
                  <a:cubicBezTo>
                    <a:pt x="45106" y="12362"/>
                    <a:pt x="44880" y="12421"/>
                    <a:pt x="44677" y="12543"/>
                  </a:cubicBezTo>
                  <a:cubicBezTo>
                    <a:pt x="45152" y="11170"/>
                    <a:pt x="45416" y="9691"/>
                    <a:pt x="45416" y="8213"/>
                  </a:cubicBezTo>
                  <a:cubicBezTo>
                    <a:pt x="45310" y="6417"/>
                    <a:pt x="44624" y="4621"/>
                    <a:pt x="43515" y="3143"/>
                  </a:cubicBezTo>
                  <a:cubicBezTo>
                    <a:pt x="42828" y="2298"/>
                    <a:pt x="41719" y="1770"/>
                    <a:pt x="40610" y="1770"/>
                  </a:cubicBezTo>
                  <a:cubicBezTo>
                    <a:pt x="40610" y="1770"/>
                    <a:pt x="39713" y="291"/>
                    <a:pt x="35858" y="27"/>
                  </a:cubicBezTo>
                  <a:cubicBezTo>
                    <a:pt x="35603" y="10"/>
                    <a:pt x="35345" y="1"/>
                    <a:pt x="350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0"/>
            <p:cNvSpPr/>
            <p:nvPr/>
          </p:nvSpPr>
          <p:spPr>
            <a:xfrm>
              <a:off x="2389914" y="2394521"/>
              <a:ext cx="195894" cy="572896"/>
            </a:xfrm>
            <a:custGeom>
              <a:avLst/>
              <a:gdLst/>
              <a:ahLst/>
              <a:cxnLst/>
              <a:rect l="l" t="t" r="r" b="b"/>
              <a:pathLst>
                <a:path w="70976" h="207571" extrusionOk="0">
                  <a:moveTo>
                    <a:pt x="35085" y="1"/>
                  </a:moveTo>
                  <a:cubicBezTo>
                    <a:pt x="31404" y="1"/>
                    <a:pt x="27272" y="1739"/>
                    <a:pt x="26088" y="5044"/>
                  </a:cubicBezTo>
                  <a:cubicBezTo>
                    <a:pt x="25190" y="7473"/>
                    <a:pt x="25137" y="10114"/>
                    <a:pt x="25877" y="12596"/>
                  </a:cubicBezTo>
                  <a:cubicBezTo>
                    <a:pt x="25642" y="12408"/>
                    <a:pt x="25355" y="12314"/>
                    <a:pt x="25072" y="12314"/>
                  </a:cubicBezTo>
                  <a:cubicBezTo>
                    <a:pt x="24717" y="12314"/>
                    <a:pt x="24369" y="12461"/>
                    <a:pt x="24134" y="12754"/>
                  </a:cubicBezTo>
                  <a:cubicBezTo>
                    <a:pt x="22866" y="13969"/>
                    <a:pt x="23500" y="18405"/>
                    <a:pt x="26141" y="18880"/>
                  </a:cubicBezTo>
                  <a:cubicBezTo>
                    <a:pt x="26405" y="19831"/>
                    <a:pt x="26774" y="20729"/>
                    <a:pt x="27197" y="21679"/>
                  </a:cubicBezTo>
                  <a:cubicBezTo>
                    <a:pt x="27672" y="22682"/>
                    <a:pt x="28200" y="23633"/>
                    <a:pt x="28728" y="24584"/>
                  </a:cubicBezTo>
                  <a:cubicBezTo>
                    <a:pt x="28834" y="24848"/>
                    <a:pt x="29098" y="25165"/>
                    <a:pt x="29045" y="25376"/>
                  </a:cubicBezTo>
                  <a:cubicBezTo>
                    <a:pt x="28675" y="26696"/>
                    <a:pt x="28200" y="27911"/>
                    <a:pt x="26827" y="28703"/>
                  </a:cubicBezTo>
                  <a:cubicBezTo>
                    <a:pt x="24662" y="29917"/>
                    <a:pt x="22655" y="31396"/>
                    <a:pt x="20490" y="32664"/>
                  </a:cubicBezTo>
                  <a:cubicBezTo>
                    <a:pt x="19487" y="33297"/>
                    <a:pt x="18430" y="33720"/>
                    <a:pt x="17269" y="34037"/>
                  </a:cubicBezTo>
                  <a:cubicBezTo>
                    <a:pt x="11988" y="34987"/>
                    <a:pt x="9136" y="38367"/>
                    <a:pt x="7552" y="43226"/>
                  </a:cubicBezTo>
                  <a:cubicBezTo>
                    <a:pt x="6601" y="46500"/>
                    <a:pt x="6179" y="49880"/>
                    <a:pt x="6232" y="53259"/>
                  </a:cubicBezTo>
                  <a:cubicBezTo>
                    <a:pt x="6232" y="53999"/>
                    <a:pt x="6126" y="54738"/>
                    <a:pt x="5915" y="55425"/>
                  </a:cubicBezTo>
                  <a:cubicBezTo>
                    <a:pt x="3802" y="61075"/>
                    <a:pt x="2957" y="67096"/>
                    <a:pt x="3380" y="73116"/>
                  </a:cubicBezTo>
                  <a:cubicBezTo>
                    <a:pt x="3380" y="73591"/>
                    <a:pt x="3274" y="74067"/>
                    <a:pt x="3116" y="74489"/>
                  </a:cubicBezTo>
                  <a:cubicBezTo>
                    <a:pt x="1848" y="77869"/>
                    <a:pt x="1109" y="81354"/>
                    <a:pt x="845" y="84893"/>
                  </a:cubicBezTo>
                  <a:cubicBezTo>
                    <a:pt x="528" y="89698"/>
                    <a:pt x="370" y="94557"/>
                    <a:pt x="106" y="99363"/>
                  </a:cubicBezTo>
                  <a:cubicBezTo>
                    <a:pt x="53" y="100260"/>
                    <a:pt x="0" y="101158"/>
                    <a:pt x="0" y="102003"/>
                  </a:cubicBezTo>
                  <a:lnTo>
                    <a:pt x="0" y="102742"/>
                  </a:lnTo>
                  <a:lnTo>
                    <a:pt x="53" y="102742"/>
                  </a:lnTo>
                  <a:lnTo>
                    <a:pt x="0" y="105753"/>
                  </a:lnTo>
                  <a:cubicBezTo>
                    <a:pt x="0" y="105753"/>
                    <a:pt x="106" y="111667"/>
                    <a:pt x="475" y="113304"/>
                  </a:cubicBezTo>
                  <a:cubicBezTo>
                    <a:pt x="898" y="114677"/>
                    <a:pt x="1426" y="115998"/>
                    <a:pt x="2165" y="117265"/>
                  </a:cubicBezTo>
                  <a:cubicBezTo>
                    <a:pt x="2799" y="118163"/>
                    <a:pt x="3591" y="118955"/>
                    <a:pt x="4436" y="119694"/>
                  </a:cubicBezTo>
                  <a:cubicBezTo>
                    <a:pt x="4927" y="120032"/>
                    <a:pt x="5543" y="120388"/>
                    <a:pt x="5911" y="120388"/>
                  </a:cubicBezTo>
                  <a:cubicBezTo>
                    <a:pt x="6176" y="120388"/>
                    <a:pt x="6311" y="120203"/>
                    <a:pt x="6179" y="119694"/>
                  </a:cubicBezTo>
                  <a:cubicBezTo>
                    <a:pt x="5809" y="118533"/>
                    <a:pt x="3961" y="117054"/>
                    <a:pt x="3591" y="116051"/>
                  </a:cubicBezTo>
                  <a:lnTo>
                    <a:pt x="3591" y="116051"/>
                  </a:lnTo>
                  <a:lnTo>
                    <a:pt x="5862" y="116895"/>
                  </a:lnTo>
                  <a:cubicBezTo>
                    <a:pt x="5927" y="116928"/>
                    <a:pt x="5982" y="116942"/>
                    <a:pt x="6028" y="116942"/>
                  </a:cubicBezTo>
                  <a:cubicBezTo>
                    <a:pt x="6284" y="116942"/>
                    <a:pt x="6284" y="116526"/>
                    <a:pt x="6284" y="116526"/>
                  </a:cubicBezTo>
                  <a:cubicBezTo>
                    <a:pt x="5967" y="115470"/>
                    <a:pt x="4225" y="114361"/>
                    <a:pt x="3063" y="113780"/>
                  </a:cubicBezTo>
                  <a:cubicBezTo>
                    <a:pt x="2905" y="112829"/>
                    <a:pt x="2957" y="111879"/>
                    <a:pt x="3169" y="110928"/>
                  </a:cubicBezTo>
                  <a:cubicBezTo>
                    <a:pt x="3682" y="108925"/>
                    <a:pt x="4245" y="108021"/>
                    <a:pt x="5199" y="108021"/>
                  </a:cubicBezTo>
                  <a:cubicBezTo>
                    <a:pt x="5226" y="108021"/>
                    <a:pt x="5253" y="108022"/>
                    <a:pt x="5281" y="108023"/>
                  </a:cubicBezTo>
                  <a:cubicBezTo>
                    <a:pt x="6232" y="108076"/>
                    <a:pt x="6496" y="110030"/>
                    <a:pt x="7605" y="110717"/>
                  </a:cubicBezTo>
                  <a:cubicBezTo>
                    <a:pt x="7877" y="110885"/>
                    <a:pt x="8101" y="110949"/>
                    <a:pt x="8285" y="110949"/>
                  </a:cubicBezTo>
                  <a:cubicBezTo>
                    <a:pt x="8850" y="110949"/>
                    <a:pt x="9030" y="110347"/>
                    <a:pt x="9030" y="110347"/>
                  </a:cubicBezTo>
                  <a:cubicBezTo>
                    <a:pt x="7974" y="109291"/>
                    <a:pt x="8344" y="106650"/>
                    <a:pt x="8027" y="105066"/>
                  </a:cubicBezTo>
                  <a:cubicBezTo>
                    <a:pt x="7816" y="104168"/>
                    <a:pt x="7288" y="103376"/>
                    <a:pt x="6601" y="102742"/>
                  </a:cubicBezTo>
                  <a:cubicBezTo>
                    <a:pt x="6601" y="102214"/>
                    <a:pt x="6654" y="101686"/>
                    <a:pt x="6812" y="101158"/>
                  </a:cubicBezTo>
                  <a:cubicBezTo>
                    <a:pt x="8555" y="95455"/>
                    <a:pt x="10403" y="89698"/>
                    <a:pt x="11829" y="83889"/>
                  </a:cubicBezTo>
                  <a:cubicBezTo>
                    <a:pt x="12410" y="80985"/>
                    <a:pt x="12674" y="77975"/>
                    <a:pt x="12621" y="75017"/>
                  </a:cubicBezTo>
                  <a:cubicBezTo>
                    <a:pt x="12569" y="73855"/>
                    <a:pt x="12727" y="72746"/>
                    <a:pt x="13097" y="71637"/>
                  </a:cubicBezTo>
                  <a:cubicBezTo>
                    <a:pt x="14047" y="68944"/>
                    <a:pt x="14892" y="66198"/>
                    <a:pt x="15790" y="63505"/>
                  </a:cubicBezTo>
                  <a:cubicBezTo>
                    <a:pt x="15896" y="63241"/>
                    <a:pt x="16001" y="62976"/>
                    <a:pt x="16107" y="62660"/>
                  </a:cubicBezTo>
                  <a:lnTo>
                    <a:pt x="16529" y="62660"/>
                  </a:lnTo>
                  <a:cubicBezTo>
                    <a:pt x="16952" y="68522"/>
                    <a:pt x="17480" y="74383"/>
                    <a:pt x="17797" y="80245"/>
                  </a:cubicBezTo>
                  <a:cubicBezTo>
                    <a:pt x="17955" y="83150"/>
                    <a:pt x="17902" y="86054"/>
                    <a:pt x="17586" y="88959"/>
                  </a:cubicBezTo>
                  <a:cubicBezTo>
                    <a:pt x="16899" y="95560"/>
                    <a:pt x="15684" y="102056"/>
                    <a:pt x="15209" y="108657"/>
                  </a:cubicBezTo>
                  <a:cubicBezTo>
                    <a:pt x="14575" y="117107"/>
                    <a:pt x="15948" y="125504"/>
                    <a:pt x="17691" y="133742"/>
                  </a:cubicBezTo>
                  <a:cubicBezTo>
                    <a:pt x="18800" y="138706"/>
                    <a:pt x="19381" y="143776"/>
                    <a:pt x="19381" y="148898"/>
                  </a:cubicBezTo>
                  <a:cubicBezTo>
                    <a:pt x="19275" y="150430"/>
                    <a:pt x="19011" y="151909"/>
                    <a:pt x="18642" y="153387"/>
                  </a:cubicBezTo>
                  <a:cubicBezTo>
                    <a:pt x="18378" y="154813"/>
                    <a:pt x="18008" y="156239"/>
                    <a:pt x="17797" y="157665"/>
                  </a:cubicBezTo>
                  <a:cubicBezTo>
                    <a:pt x="17163" y="163263"/>
                    <a:pt x="17955" y="168808"/>
                    <a:pt x="19434" y="174142"/>
                  </a:cubicBezTo>
                  <a:cubicBezTo>
                    <a:pt x="20648" y="178736"/>
                    <a:pt x="22233" y="183225"/>
                    <a:pt x="23764" y="187714"/>
                  </a:cubicBezTo>
                  <a:cubicBezTo>
                    <a:pt x="24609" y="189826"/>
                    <a:pt x="25137" y="192044"/>
                    <a:pt x="25401" y="194262"/>
                  </a:cubicBezTo>
                  <a:cubicBezTo>
                    <a:pt x="24926" y="195477"/>
                    <a:pt x="24609" y="196797"/>
                    <a:pt x="24451" y="198064"/>
                  </a:cubicBezTo>
                  <a:cubicBezTo>
                    <a:pt x="24345" y="199754"/>
                    <a:pt x="19275" y="203293"/>
                    <a:pt x="18589" y="205247"/>
                  </a:cubicBezTo>
                  <a:cubicBezTo>
                    <a:pt x="17902" y="207148"/>
                    <a:pt x="19011" y="207570"/>
                    <a:pt x="19011" y="207570"/>
                  </a:cubicBezTo>
                  <a:lnTo>
                    <a:pt x="31527" y="207570"/>
                  </a:lnTo>
                  <a:cubicBezTo>
                    <a:pt x="32847" y="207570"/>
                    <a:pt x="33534" y="206620"/>
                    <a:pt x="33534" y="205035"/>
                  </a:cubicBezTo>
                  <a:cubicBezTo>
                    <a:pt x="33534" y="203451"/>
                    <a:pt x="32108" y="194843"/>
                    <a:pt x="32002" y="194104"/>
                  </a:cubicBezTo>
                  <a:cubicBezTo>
                    <a:pt x="31422" y="186657"/>
                    <a:pt x="31210" y="179158"/>
                    <a:pt x="32267" y="171712"/>
                  </a:cubicBezTo>
                  <a:cubicBezTo>
                    <a:pt x="33059" y="166062"/>
                    <a:pt x="32425" y="160464"/>
                    <a:pt x="31210" y="154919"/>
                  </a:cubicBezTo>
                  <a:cubicBezTo>
                    <a:pt x="30682" y="152701"/>
                    <a:pt x="30841" y="150377"/>
                    <a:pt x="31580" y="148265"/>
                  </a:cubicBezTo>
                  <a:cubicBezTo>
                    <a:pt x="32161" y="146469"/>
                    <a:pt x="32531" y="144621"/>
                    <a:pt x="32742" y="142772"/>
                  </a:cubicBezTo>
                  <a:cubicBezTo>
                    <a:pt x="33587" y="133003"/>
                    <a:pt x="34273" y="123180"/>
                    <a:pt x="35065" y="113410"/>
                  </a:cubicBezTo>
                  <a:cubicBezTo>
                    <a:pt x="35118" y="112248"/>
                    <a:pt x="35224" y="111034"/>
                    <a:pt x="35329" y="109819"/>
                  </a:cubicBezTo>
                  <a:cubicBezTo>
                    <a:pt x="35541" y="109925"/>
                    <a:pt x="35646" y="110189"/>
                    <a:pt x="35646" y="110400"/>
                  </a:cubicBezTo>
                  <a:cubicBezTo>
                    <a:pt x="36386" y="120381"/>
                    <a:pt x="37125" y="130362"/>
                    <a:pt x="37917" y="140343"/>
                  </a:cubicBezTo>
                  <a:cubicBezTo>
                    <a:pt x="38128" y="142984"/>
                    <a:pt x="38128" y="145624"/>
                    <a:pt x="39237" y="148159"/>
                  </a:cubicBezTo>
                  <a:cubicBezTo>
                    <a:pt x="40135" y="150324"/>
                    <a:pt x="40294" y="152753"/>
                    <a:pt x="39713" y="155024"/>
                  </a:cubicBezTo>
                  <a:cubicBezTo>
                    <a:pt x="38498" y="160411"/>
                    <a:pt x="37917" y="165850"/>
                    <a:pt x="38604" y="171343"/>
                  </a:cubicBezTo>
                  <a:cubicBezTo>
                    <a:pt x="38920" y="173191"/>
                    <a:pt x="39079" y="175039"/>
                    <a:pt x="39185" y="176888"/>
                  </a:cubicBezTo>
                  <a:cubicBezTo>
                    <a:pt x="39290" y="182591"/>
                    <a:pt x="39554" y="188347"/>
                    <a:pt x="38973" y="194051"/>
                  </a:cubicBezTo>
                  <a:cubicBezTo>
                    <a:pt x="38973" y="194051"/>
                    <a:pt x="37442" y="203451"/>
                    <a:pt x="37442" y="205035"/>
                  </a:cubicBezTo>
                  <a:cubicBezTo>
                    <a:pt x="37442" y="206620"/>
                    <a:pt x="38128" y="207570"/>
                    <a:pt x="39449" y="207570"/>
                  </a:cubicBezTo>
                  <a:lnTo>
                    <a:pt x="51964" y="207570"/>
                  </a:lnTo>
                  <a:cubicBezTo>
                    <a:pt x="51964" y="207570"/>
                    <a:pt x="53073" y="207148"/>
                    <a:pt x="52387" y="205194"/>
                  </a:cubicBezTo>
                  <a:cubicBezTo>
                    <a:pt x="51648" y="203293"/>
                    <a:pt x="46578" y="199702"/>
                    <a:pt x="46525" y="198064"/>
                  </a:cubicBezTo>
                  <a:cubicBezTo>
                    <a:pt x="46367" y="196744"/>
                    <a:pt x="46050" y="195477"/>
                    <a:pt x="45574" y="194262"/>
                  </a:cubicBezTo>
                  <a:cubicBezTo>
                    <a:pt x="45733" y="191991"/>
                    <a:pt x="46314" y="189773"/>
                    <a:pt x="47212" y="187714"/>
                  </a:cubicBezTo>
                  <a:cubicBezTo>
                    <a:pt x="49324" y="182591"/>
                    <a:pt x="50961" y="177310"/>
                    <a:pt x="52123" y="171923"/>
                  </a:cubicBezTo>
                  <a:cubicBezTo>
                    <a:pt x="53232" y="166642"/>
                    <a:pt x="53918" y="161256"/>
                    <a:pt x="52915" y="155816"/>
                  </a:cubicBezTo>
                  <a:cubicBezTo>
                    <a:pt x="52545" y="153915"/>
                    <a:pt x="51753" y="152014"/>
                    <a:pt x="51648" y="150113"/>
                  </a:cubicBezTo>
                  <a:cubicBezTo>
                    <a:pt x="51384" y="144515"/>
                    <a:pt x="52228" y="139076"/>
                    <a:pt x="53285" y="133531"/>
                  </a:cubicBezTo>
                  <a:cubicBezTo>
                    <a:pt x="55133" y="124236"/>
                    <a:pt x="56823" y="114836"/>
                    <a:pt x="55397" y="105224"/>
                  </a:cubicBezTo>
                  <a:cubicBezTo>
                    <a:pt x="54816" y="101211"/>
                    <a:pt x="54394" y="97145"/>
                    <a:pt x="53971" y="93078"/>
                  </a:cubicBezTo>
                  <a:cubicBezTo>
                    <a:pt x="53601" y="89804"/>
                    <a:pt x="53073" y="86424"/>
                    <a:pt x="53126" y="83097"/>
                  </a:cubicBezTo>
                  <a:cubicBezTo>
                    <a:pt x="53126" y="78661"/>
                    <a:pt x="53601" y="74225"/>
                    <a:pt x="53918" y="69842"/>
                  </a:cubicBezTo>
                  <a:cubicBezTo>
                    <a:pt x="54130" y="67571"/>
                    <a:pt x="54499" y="65353"/>
                    <a:pt x="54816" y="63135"/>
                  </a:cubicBezTo>
                  <a:cubicBezTo>
                    <a:pt x="56189" y="66409"/>
                    <a:pt x="57298" y="69789"/>
                    <a:pt x="58460" y="73116"/>
                  </a:cubicBezTo>
                  <a:cubicBezTo>
                    <a:pt x="58460" y="73327"/>
                    <a:pt x="58513" y="73538"/>
                    <a:pt x="58460" y="73803"/>
                  </a:cubicBezTo>
                  <a:cubicBezTo>
                    <a:pt x="58513" y="76285"/>
                    <a:pt x="58302" y="78819"/>
                    <a:pt x="58671" y="81249"/>
                  </a:cubicBezTo>
                  <a:cubicBezTo>
                    <a:pt x="59675" y="88114"/>
                    <a:pt x="61945" y="94610"/>
                    <a:pt x="64111" y="101158"/>
                  </a:cubicBezTo>
                  <a:cubicBezTo>
                    <a:pt x="64322" y="101686"/>
                    <a:pt x="64427" y="102267"/>
                    <a:pt x="64375" y="102848"/>
                  </a:cubicBezTo>
                  <a:cubicBezTo>
                    <a:pt x="63635" y="103482"/>
                    <a:pt x="63107" y="104327"/>
                    <a:pt x="62896" y="105277"/>
                  </a:cubicBezTo>
                  <a:cubicBezTo>
                    <a:pt x="62579" y="106809"/>
                    <a:pt x="62949" y="109449"/>
                    <a:pt x="61893" y="110558"/>
                  </a:cubicBezTo>
                  <a:cubicBezTo>
                    <a:pt x="61893" y="110558"/>
                    <a:pt x="62076" y="111138"/>
                    <a:pt x="62650" y="111138"/>
                  </a:cubicBezTo>
                  <a:cubicBezTo>
                    <a:pt x="62832" y="111138"/>
                    <a:pt x="63052" y="111080"/>
                    <a:pt x="63318" y="110928"/>
                  </a:cubicBezTo>
                  <a:cubicBezTo>
                    <a:pt x="64427" y="110241"/>
                    <a:pt x="64691" y="108287"/>
                    <a:pt x="65695" y="108287"/>
                  </a:cubicBezTo>
                  <a:cubicBezTo>
                    <a:pt x="66645" y="108287"/>
                    <a:pt x="67226" y="109080"/>
                    <a:pt x="67754" y="111192"/>
                  </a:cubicBezTo>
                  <a:cubicBezTo>
                    <a:pt x="67966" y="112090"/>
                    <a:pt x="68018" y="113093"/>
                    <a:pt x="67860" y="114044"/>
                  </a:cubicBezTo>
                  <a:cubicBezTo>
                    <a:pt x="66698" y="114625"/>
                    <a:pt x="64956" y="115681"/>
                    <a:pt x="64639" y="116790"/>
                  </a:cubicBezTo>
                  <a:cubicBezTo>
                    <a:pt x="64639" y="116790"/>
                    <a:pt x="64639" y="117189"/>
                    <a:pt x="64951" y="117189"/>
                  </a:cubicBezTo>
                  <a:cubicBezTo>
                    <a:pt x="64998" y="117189"/>
                    <a:pt x="65052" y="117180"/>
                    <a:pt x="65114" y="117160"/>
                  </a:cubicBezTo>
                  <a:lnTo>
                    <a:pt x="67385" y="116315"/>
                  </a:lnTo>
                  <a:lnTo>
                    <a:pt x="67385" y="116315"/>
                  </a:lnTo>
                  <a:cubicBezTo>
                    <a:pt x="66962" y="117318"/>
                    <a:pt x="65114" y="118797"/>
                    <a:pt x="64797" y="119958"/>
                  </a:cubicBezTo>
                  <a:cubicBezTo>
                    <a:pt x="64666" y="120440"/>
                    <a:pt x="64798" y="120613"/>
                    <a:pt x="65053" y="120613"/>
                  </a:cubicBezTo>
                  <a:cubicBezTo>
                    <a:pt x="65415" y="120613"/>
                    <a:pt x="66023" y="120268"/>
                    <a:pt x="66487" y="119958"/>
                  </a:cubicBezTo>
                  <a:cubicBezTo>
                    <a:pt x="67332" y="119219"/>
                    <a:pt x="68124" y="118374"/>
                    <a:pt x="68811" y="117476"/>
                  </a:cubicBezTo>
                  <a:cubicBezTo>
                    <a:pt x="69497" y="116209"/>
                    <a:pt x="70078" y="114889"/>
                    <a:pt x="70500" y="113516"/>
                  </a:cubicBezTo>
                  <a:cubicBezTo>
                    <a:pt x="70870" y="111879"/>
                    <a:pt x="70923" y="105964"/>
                    <a:pt x="70923" y="105964"/>
                  </a:cubicBezTo>
                  <a:lnTo>
                    <a:pt x="70870" y="103006"/>
                  </a:lnTo>
                  <a:lnTo>
                    <a:pt x="70870" y="102795"/>
                  </a:lnTo>
                  <a:cubicBezTo>
                    <a:pt x="70870" y="101950"/>
                    <a:pt x="70976" y="101052"/>
                    <a:pt x="70923" y="100155"/>
                  </a:cubicBezTo>
                  <a:cubicBezTo>
                    <a:pt x="70712" y="96986"/>
                    <a:pt x="70236" y="93818"/>
                    <a:pt x="70342" y="90649"/>
                  </a:cubicBezTo>
                  <a:cubicBezTo>
                    <a:pt x="70500" y="85157"/>
                    <a:pt x="69656" y="79664"/>
                    <a:pt x="67860" y="74489"/>
                  </a:cubicBezTo>
                  <a:cubicBezTo>
                    <a:pt x="67702" y="74067"/>
                    <a:pt x="67596" y="73644"/>
                    <a:pt x="67596" y="73169"/>
                  </a:cubicBezTo>
                  <a:cubicBezTo>
                    <a:pt x="68018" y="67518"/>
                    <a:pt x="67279" y="61815"/>
                    <a:pt x="65431" y="56375"/>
                  </a:cubicBezTo>
                  <a:cubicBezTo>
                    <a:pt x="65061" y="55055"/>
                    <a:pt x="64850" y="53682"/>
                    <a:pt x="64797" y="52256"/>
                  </a:cubicBezTo>
                  <a:cubicBezTo>
                    <a:pt x="64586" y="48243"/>
                    <a:pt x="64216" y="44282"/>
                    <a:pt x="62368" y="40638"/>
                  </a:cubicBezTo>
                  <a:cubicBezTo>
                    <a:pt x="60836" y="37522"/>
                    <a:pt x="58513" y="35198"/>
                    <a:pt x="55080" y="34406"/>
                  </a:cubicBezTo>
                  <a:cubicBezTo>
                    <a:pt x="53073" y="33984"/>
                    <a:pt x="51119" y="33192"/>
                    <a:pt x="49430" y="32030"/>
                  </a:cubicBezTo>
                  <a:cubicBezTo>
                    <a:pt x="47845" y="31079"/>
                    <a:pt x="46261" y="30076"/>
                    <a:pt x="44624" y="29231"/>
                  </a:cubicBezTo>
                  <a:cubicBezTo>
                    <a:pt x="42987" y="28439"/>
                    <a:pt x="41772" y="26960"/>
                    <a:pt x="41455" y="25165"/>
                  </a:cubicBezTo>
                  <a:cubicBezTo>
                    <a:pt x="42036" y="24531"/>
                    <a:pt x="42512" y="23844"/>
                    <a:pt x="42934" y="23158"/>
                  </a:cubicBezTo>
                  <a:cubicBezTo>
                    <a:pt x="43462" y="21732"/>
                    <a:pt x="43937" y="20359"/>
                    <a:pt x="44360" y="18933"/>
                  </a:cubicBezTo>
                  <a:cubicBezTo>
                    <a:pt x="46948" y="18352"/>
                    <a:pt x="47528" y="14022"/>
                    <a:pt x="46261" y="12807"/>
                  </a:cubicBezTo>
                  <a:cubicBezTo>
                    <a:pt x="46033" y="12514"/>
                    <a:pt x="45686" y="12362"/>
                    <a:pt x="45329" y="12362"/>
                  </a:cubicBezTo>
                  <a:cubicBezTo>
                    <a:pt x="45106" y="12362"/>
                    <a:pt x="44880" y="12421"/>
                    <a:pt x="44677" y="12543"/>
                  </a:cubicBezTo>
                  <a:cubicBezTo>
                    <a:pt x="45152" y="11170"/>
                    <a:pt x="45416" y="9691"/>
                    <a:pt x="45416" y="8213"/>
                  </a:cubicBezTo>
                  <a:cubicBezTo>
                    <a:pt x="45310" y="6417"/>
                    <a:pt x="44624" y="4621"/>
                    <a:pt x="43515" y="3143"/>
                  </a:cubicBezTo>
                  <a:cubicBezTo>
                    <a:pt x="42828" y="2298"/>
                    <a:pt x="41719" y="1770"/>
                    <a:pt x="40610" y="1770"/>
                  </a:cubicBezTo>
                  <a:cubicBezTo>
                    <a:pt x="40610" y="1770"/>
                    <a:pt x="39713" y="291"/>
                    <a:pt x="35858" y="27"/>
                  </a:cubicBezTo>
                  <a:cubicBezTo>
                    <a:pt x="35603" y="10"/>
                    <a:pt x="35345" y="1"/>
                    <a:pt x="350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50"/>
            <p:cNvSpPr/>
            <p:nvPr/>
          </p:nvSpPr>
          <p:spPr>
            <a:xfrm>
              <a:off x="2770442" y="2394521"/>
              <a:ext cx="195894" cy="572896"/>
            </a:xfrm>
            <a:custGeom>
              <a:avLst/>
              <a:gdLst/>
              <a:ahLst/>
              <a:cxnLst/>
              <a:rect l="l" t="t" r="r" b="b"/>
              <a:pathLst>
                <a:path w="70976" h="207571" extrusionOk="0">
                  <a:moveTo>
                    <a:pt x="35085" y="1"/>
                  </a:moveTo>
                  <a:cubicBezTo>
                    <a:pt x="31404" y="1"/>
                    <a:pt x="27272" y="1739"/>
                    <a:pt x="26088" y="5044"/>
                  </a:cubicBezTo>
                  <a:cubicBezTo>
                    <a:pt x="25190" y="7473"/>
                    <a:pt x="25137" y="10114"/>
                    <a:pt x="25877" y="12596"/>
                  </a:cubicBezTo>
                  <a:cubicBezTo>
                    <a:pt x="25642" y="12408"/>
                    <a:pt x="25355" y="12314"/>
                    <a:pt x="25072" y="12314"/>
                  </a:cubicBezTo>
                  <a:cubicBezTo>
                    <a:pt x="24717" y="12314"/>
                    <a:pt x="24369" y="12461"/>
                    <a:pt x="24134" y="12754"/>
                  </a:cubicBezTo>
                  <a:cubicBezTo>
                    <a:pt x="22866" y="13969"/>
                    <a:pt x="23500" y="18405"/>
                    <a:pt x="26141" y="18880"/>
                  </a:cubicBezTo>
                  <a:cubicBezTo>
                    <a:pt x="26405" y="19831"/>
                    <a:pt x="26774" y="20729"/>
                    <a:pt x="27197" y="21679"/>
                  </a:cubicBezTo>
                  <a:cubicBezTo>
                    <a:pt x="27672" y="22682"/>
                    <a:pt x="28200" y="23633"/>
                    <a:pt x="28728" y="24584"/>
                  </a:cubicBezTo>
                  <a:cubicBezTo>
                    <a:pt x="28834" y="24848"/>
                    <a:pt x="29098" y="25165"/>
                    <a:pt x="29045" y="25376"/>
                  </a:cubicBezTo>
                  <a:cubicBezTo>
                    <a:pt x="28675" y="26696"/>
                    <a:pt x="28200" y="27911"/>
                    <a:pt x="26827" y="28703"/>
                  </a:cubicBezTo>
                  <a:cubicBezTo>
                    <a:pt x="24662" y="29917"/>
                    <a:pt x="22655" y="31396"/>
                    <a:pt x="20490" y="32664"/>
                  </a:cubicBezTo>
                  <a:cubicBezTo>
                    <a:pt x="19487" y="33297"/>
                    <a:pt x="18430" y="33720"/>
                    <a:pt x="17269" y="34037"/>
                  </a:cubicBezTo>
                  <a:cubicBezTo>
                    <a:pt x="11988" y="34987"/>
                    <a:pt x="9136" y="38367"/>
                    <a:pt x="7552" y="43226"/>
                  </a:cubicBezTo>
                  <a:cubicBezTo>
                    <a:pt x="6601" y="46500"/>
                    <a:pt x="6179" y="49880"/>
                    <a:pt x="6232" y="53259"/>
                  </a:cubicBezTo>
                  <a:cubicBezTo>
                    <a:pt x="6232" y="53999"/>
                    <a:pt x="6126" y="54738"/>
                    <a:pt x="5915" y="55425"/>
                  </a:cubicBezTo>
                  <a:cubicBezTo>
                    <a:pt x="3802" y="61075"/>
                    <a:pt x="2957" y="67096"/>
                    <a:pt x="3380" y="73116"/>
                  </a:cubicBezTo>
                  <a:cubicBezTo>
                    <a:pt x="3380" y="73591"/>
                    <a:pt x="3274" y="74067"/>
                    <a:pt x="3116" y="74489"/>
                  </a:cubicBezTo>
                  <a:cubicBezTo>
                    <a:pt x="1848" y="77869"/>
                    <a:pt x="1109" y="81354"/>
                    <a:pt x="845" y="84893"/>
                  </a:cubicBezTo>
                  <a:cubicBezTo>
                    <a:pt x="528" y="89698"/>
                    <a:pt x="370" y="94557"/>
                    <a:pt x="106" y="99363"/>
                  </a:cubicBezTo>
                  <a:cubicBezTo>
                    <a:pt x="53" y="100260"/>
                    <a:pt x="0" y="101158"/>
                    <a:pt x="0" y="102003"/>
                  </a:cubicBezTo>
                  <a:lnTo>
                    <a:pt x="0" y="102742"/>
                  </a:lnTo>
                  <a:lnTo>
                    <a:pt x="53" y="102742"/>
                  </a:lnTo>
                  <a:lnTo>
                    <a:pt x="0" y="105753"/>
                  </a:lnTo>
                  <a:cubicBezTo>
                    <a:pt x="0" y="105753"/>
                    <a:pt x="106" y="111667"/>
                    <a:pt x="475" y="113304"/>
                  </a:cubicBezTo>
                  <a:cubicBezTo>
                    <a:pt x="898" y="114677"/>
                    <a:pt x="1426" y="115998"/>
                    <a:pt x="2165" y="117265"/>
                  </a:cubicBezTo>
                  <a:cubicBezTo>
                    <a:pt x="2799" y="118163"/>
                    <a:pt x="3591" y="118955"/>
                    <a:pt x="4436" y="119694"/>
                  </a:cubicBezTo>
                  <a:cubicBezTo>
                    <a:pt x="4927" y="120032"/>
                    <a:pt x="5543" y="120388"/>
                    <a:pt x="5911" y="120388"/>
                  </a:cubicBezTo>
                  <a:cubicBezTo>
                    <a:pt x="6176" y="120388"/>
                    <a:pt x="6311" y="120203"/>
                    <a:pt x="6179" y="119694"/>
                  </a:cubicBezTo>
                  <a:cubicBezTo>
                    <a:pt x="5809" y="118533"/>
                    <a:pt x="3961" y="117054"/>
                    <a:pt x="3591" y="116051"/>
                  </a:cubicBezTo>
                  <a:lnTo>
                    <a:pt x="3591" y="116051"/>
                  </a:lnTo>
                  <a:lnTo>
                    <a:pt x="5862" y="116895"/>
                  </a:lnTo>
                  <a:cubicBezTo>
                    <a:pt x="5927" y="116928"/>
                    <a:pt x="5982" y="116942"/>
                    <a:pt x="6028" y="116942"/>
                  </a:cubicBezTo>
                  <a:cubicBezTo>
                    <a:pt x="6284" y="116942"/>
                    <a:pt x="6284" y="116526"/>
                    <a:pt x="6284" y="116526"/>
                  </a:cubicBezTo>
                  <a:cubicBezTo>
                    <a:pt x="5967" y="115470"/>
                    <a:pt x="4225" y="114361"/>
                    <a:pt x="3063" y="113780"/>
                  </a:cubicBezTo>
                  <a:cubicBezTo>
                    <a:pt x="2905" y="112829"/>
                    <a:pt x="2957" y="111879"/>
                    <a:pt x="3169" y="110928"/>
                  </a:cubicBezTo>
                  <a:cubicBezTo>
                    <a:pt x="3682" y="108925"/>
                    <a:pt x="4245" y="108021"/>
                    <a:pt x="5199" y="108021"/>
                  </a:cubicBezTo>
                  <a:cubicBezTo>
                    <a:pt x="5226" y="108021"/>
                    <a:pt x="5253" y="108022"/>
                    <a:pt x="5281" y="108023"/>
                  </a:cubicBezTo>
                  <a:cubicBezTo>
                    <a:pt x="6232" y="108076"/>
                    <a:pt x="6496" y="110030"/>
                    <a:pt x="7605" y="110717"/>
                  </a:cubicBezTo>
                  <a:cubicBezTo>
                    <a:pt x="7877" y="110885"/>
                    <a:pt x="8101" y="110949"/>
                    <a:pt x="8285" y="110949"/>
                  </a:cubicBezTo>
                  <a:cubicBezTo>
                    <a:pt x="8850" y="110949"/>
                    <a:pt x="9030" y="110347"/>
                    <a:pt x="9030" y="110347"/>
                  </a:cubicBezTo>
                  <a:cubicBezTo>
                    <a:pt x="7974" y="109291"/>
                    <a:pt x="8344" y="106650"/>
                    <a:pt x="8027" y="105066"/>
                  </a:cubicBezTo>
                  <a:cubicBezTo>
                    <a:pt x="7816" y="104168"/>
                    <a:pt x="7288" y="103376"/>
                    <a:pt x="6601" y="102742"/>
                  </a:cubicBezTo>
                  <a:cubicBezTo>
                    <a:pt x="6601" y="102214"/>
                    <a:pt x="6654" y="101686"/>
                    <a:pt x="6812" y="101158"/>
                  </a:cubicBezTo>
                  <a:cubicBezTo>
                    <a:pt x="8555" y="95455"/>
                    <a:pt x="10403" y="89698"/>
                    <a:pt x="11829" y="83889"/>
                  </a:cubicBezTo>
                  <a:cubicBezTo>
                    <a:pt x="12410" y="80985"/>
                    <a:pt x="12674" y="77975"/>
                    <a:pt x="12621" y="75017"/>
                  </a:cubicBezTo>
                  <a:cubicBezTo>
                    <a:pt x="12569" y="73855"/>
                    <a:pt x="12727" y="72746"/>
                    <a:pt x="13097" y="71637"/>
                  </a:cubicBezTo>
                  <a:cubicBezTo>
                    <a:pt x="14047" y="68944"/>
                    <a:pt x="14892" y="66198"/>
                    <a:pt x="15790" y="63505"/>
                  </a:cubicBezTo>
                  <a:cubicBezTo>
                    <a:pt x="15896" y="63241"/>
                    <a:pt x="16001" y="62976"/>
                    <a:pt x="16107" y="62660"/>
                  </a:cubicBezTo>
                  <a:lnTo>
                    <a:pt x="16529" y="62660"/>
                  </a:lnTo>
                  <a:cubicBezTo>
                    <a:pt x="16952" y="68522"/>
                    <a:pt x="17480" y="74383"/>
                    <a:pt x="17797" y="80245"/>
                  </a:cubicBezTo>
                  <a:cubicBezTo>
                    <a:pt x="17955" y="83150"/>
                    <a:pt x="17902" y="86054"/>
                    <a:pt x="17586" y="88959"/>
                  </a:cubicBezTo>
                  <a:cubicBezTo>
                    <a:pt x="16899" y="95560"/>
                    <a:pt x="15684" y="102056"/>
                    <a:pt x="15209" y="108657"/>
                  </a:cubicBezTo>
                  <a:cubicBezTo>
                    <a:pt x="14575" y="117107"/>
                    <a:pt x="15948" y="125504"/>
                    <a:pt x="17691" y="133742"/>
                  </a:cubicBezTo>
                  <a:cubicBezTo>
                    <a:pt x="18800" y="138706"/>
                    <a:pt x="19381" y="143776"/>
                    <a:pt x="19381" y="148898"/>
                  </a:cubicBezTo>
                  <a:cubicBezTo>
                    <a:pt x="19275" y="150430"/>
                    <a:pt x="19011" y="151909"/>
                    <a:pt x="18642" y="153387"/>
                  </a:cubicBezTo>
                  <a:cubicBezTo>
                    <a:pt x="18378" y="154813"/>
                    <a:pt x="18008" y="156239"/>
                    <a:pt x="17797" y="157665"/>
                  </a:cubicBezTo>
                  <a:cubicBezTo>
                    <a:pt x="17163" y="163263"/>
                    <a:pt x="17955" y="168808"/>
                    <a:pt x="19434" y="174142"/>
                  </a:cubicBezTo>
                  <a:cubicBezTo>
                    <a:pt x="20648" y="178736"/>
                    <a:pt x="22233" y="183225"/>
                    <a:pt x="23764" y="187714"/>
                  </a:cubicBezTo>
                  <a:cubicBezTo>
                    <a:pt x="24609" y="189826"/>
                    <a:pt x="25137" y="192044"/>
                    <a:pt x="25401" y="194262"/>
                  </a:cubicBezTo>
                  <a:cubicBezTo>
                    <a:pt x="24926" y="195477"/>
                    <a:pt x="24609" y="196797"/>
                    <a:pt x="24451" y="198064"/>
                  </a:cubicBezTo>
                  <a:cubicBezTo>
                    <a:pt x="24345" y="199754"/>
                    <a:pt x="19275" y="203293"/>
                    <a:pt x="18589" y="205247"/>
                  </a:cubicBezTo>
                  <a:cubicBezTo>
                    <a:pt x="17902" y="207148"/>
                    <a:pt x="19011" y="207570"/>
                    <a:pt x="19011" y="207570"/>
                  </a:cubicBezTo>
                  <a:lnTo>
                    <a:pt x="31527" y="207570"/>
                  </a:lnTo>
                  <a:cubicBezTo>
                    <a:pt x="32847" y="207570"/>
                    <a:pt x="33534" y="206620"/>
                    <a:pt x="33534" y="205035"/>
                  </a:cubicBezTo>
                  <a:cubicBezTo>
                    <a:pt x="33534" y="203451"/>
                    <a:pt x="32108" y="194843"/>
                    <a:pt x="32002" y="194104"/>
                  </a:cubicBezTo>
                  <a:cubicBezTo>
                    <a:pt x="31422" y="186657"/>
                    <a:pt x="31210" y="179158"/>
                    <a:pt x="32267" y="171712"/>
                  </a:cubicBezTo>
                  <a:cubicBezTo>
                    <a:pt x="33059" y="166062"/>
                    <a:pt x="32425" y="160464"/>
                    <a:pt x="31210" y="154919"/>
                  </a:cubicBezTo>
                  <a:cubicBezTo>
                    <a:pt x="30682" y="152701"/>
                    <a:pt x="30841" y="150377"/>
                    <a:pt x="31580" y="148265"/>
                  </a:cubicBezTo>
                  <a:cubicBezTo>
                    <a:pt x="32161" y="146469"/>
                    <a:pt x="32531" y="144621"/>
                    <a:pt x="32742" y="142772"/>
                  </a:cubicBezTo>
                  <a:cubicBezTo>
                    <a:pt x="33587" y="133003"/>
                    <a:pt x="34273" y="123180"/>
                    <a:pt x="35065" y="113410"/>
                  </a:cubicBezTo>
                  <a:cubicBezTo>
                    <a:pt x="35118" y="112248"/>
                    <a:pt x="35224" y="111034"/>
                    <a:pt x="35329" y="109819"/>
                  </a:cubicBezTo>
                  <a:cubicBezTo>
                    <a:pt x="35541" y="109925"/>
                    <a:pt x="35646" y="110189"/>
                    <a:pt x="35646" y="110400"/>
                  </a:cubicBezTo>
                  <a:cubicBezTo>
                    <a:pt x="36386" y="120381"/>
                    <a:pt x="37125" y="130362"/>
                    <a:pt x="37917" y="140343"/>
                  </a:cubicBezTo>
                  <a:cubicBezTo>
                    <a:pt x="38128" y="142984"/>
                    <a:pt x="38128" y="145624"/>
                    <a:pt x="39237" y="148159"/>
                  </a:cubicBezTo>
                  <a:cubicBezTo>
                    <a:pt x="40135" y="150324"/>
                    <a:pt x="40294" y="152753"/>
                    <a:pt x="39713" y="155024"/>
                  </a:cubicBezTo>
                  <a:cubicBezTo>
                    <a:pt x="38498" y="160411"/>
                    <a:pt x="37917" y="165850"/>
                    <a:pt x="38604" y="171343"/>
                  </a:cubicBezTo>
                  <a:cubicBezTo>
                    <a:pt x="38920" y="173191"/>
                    <a:pt x="39079" y="175039"/>
                    <a:pt x="39185" y="176888"/>
                  </a:cubicBezTo>
                  <a:cubicBezTo>
                    <a:pt x="39290" y="182591"/>
                    <a:pt x="39554" y="188347"/>
                    <a:pt x="38973" y="194051"/>
                  </a:cubicBezTo>
                  <a:cubicBezTo>
                    <a:pt x="38973" y="194051"/>
                    <a:pt x="37442" y="203451"/>
                    <a:pt x="37442" y="205035"/>
                  </a:cubicBezTo>
                  <a:cubicBezTo>
                    <a:pt x="37442" y="206620"/>
                    <a:pt x="38128" y="207570"/>
                    <a:pt x="39449" y="207570"/>
                  </a:cubicBezTo>
                  <a:lnTo>
                    <a:pt x="51964" y="207570"/>
                  </a:lnTo>
                  <a:cubicBezTo>
                    <a:pt x="51964" y="207570"/>
                    <a:pt x="53073" y="207148"/>
                    <a:pt x="52387" y="205194"/>
                  </a:cubicBezTo>
                  <a:cubicBezTo>
                    <a:pt x="51648" y="203293"/>
                    <a:pt x="46578" y="199702"/>
                    <a:pt x="46525" y="198064"/>
                  </a:cubicBezTo>
                  <a:cubicBezTo>
                    <a:pt x="46367" y="196744"/>
                    <a:pt x="46050" y="195477"/>
                    <a:pt x="45574" y="194262"/>
                  </a:cubicBezTo>
                  <a:cubicBezTo>
                    <a:pt x="45733" y="191991"/>
                    <a:pt x="46314" y="189773"/>
                    <a:pt x="47212" y="187714"/>
                  </a:cubicBezTo>
                  <a:cubicBezTo>
                    <a:pt x="49324" y="182591"/>
                    <a:pt x="50961" y="177310"/>
                    <a:pt x="52123" y="171923"/>
                  </a:cubicBezTo>
                  <a:cubicBezTo>
                    <a:pt x="53232" y="166642"/>
                    <a:pt x="53918" y="161256"/>
                    <a:pt x="52915" y="155816"/>
                  </a:cubicBezTo>
                  <a:cubicBezTo>
                    <a:pt x="52545" y="153915"/>
                    <a:pt x="51753" y="152014"/>
                    <a:pt x="51648" y="150113"/>
                  </a:cubicBezTo>
                  <a:cubicBezTo>
                    <a:pt x="51384" y="144515"/>
                    <a:pt x="52228" y="139076"/>
                    <a:pt x="53285" y="133531"/>
                  </a:cubicBezTo>
                  <a:cubicBezTo>
                    <a:pt x="55133" y="124236"/>
                    <a:pt x="56823" y="114836"/>
                    <a:pt x="55397" y="105224"/>
                  </a:cubicBezTo>
                  <a:cubicBezTo>
                    <a:pt x="54816" y="101211"/>
                    <a:pt x="54394" y="97145"/>
                    <a:pt x="53971" y="93078"/>
                  </a:cubicBezTo>
                  <a:cubicBezTo>
                    <a:pt x="53601" y="89804"/>
                    <a:pt x="53073" y="86424"/>
                    <a:pt x="53126" y="83097"/>
                  </a:cubicBezTo>
                  <a:cubicBezTo>
                    <a:pt x="53126" y="78661"/>
                    <a:pt x="53601" y="74225"/>
                    <a:pt x="53918" y="69842"/>
                  </a:cubicBezTo>
                  <a:cubicBezTo>
                    <a:pt x="54130" y="67571"/>
                    <a:pt x="54499" y="65353"/>
                    <a:pt x="54816" y="63135"/>
                  </a:cubicBezTo>
                  <a:cubicBezTo>
                    <a:pt x="56189" y="66409"/>
                    <a:pt x="57298" y="69789"/>
                    <a:pt x="58460" y="73116"/>
                  </a:cubicBezTo>
                  <a:cubicBezTo>
                    <a:pt x="58460" y="73327"/>
                    <a:pt x="58513" y="73538"/>
                    <a:pt x="58460" y="73803"/>
                  </a:cubicBezTo>
                  <a:cubicBezTo>
                    <a:pt x="58513" y="76285"/>
                    <a:pt x="58302" y="78819"/>
                    <a:pt x="58671" y="81249"/>
                  </a:cubicBezTo>
                  <a:cubicBezTo>
                    <a:pt x="59675" y="88114"/>
                    <a:pt x="61945" y="94610"/>
                    <a:pt x="64111" y="101158"/>
                  </a:cubicBezTo>
                  <a:cubicBezTo>
                    <a:pt x="64322" y="101686"/>
                    <a:pt x="64427" y="102267"/>
                    <a:pt x="64375" y="102848"/>
                  </a:cubicBezTo>
                  <a:cubicBezTo>
                    <a:pt x="63635" y="103482"/>
                    <a:pt x="63107" y="104327"/>
                    <a:pt x="62896" y="105277"/>
                  </a:cubicBezTo>
                  <a:cubicBezTo>
                    <a:pt x="62579" y="106809"/>
                    <a:pt x="62949" y="109449"/>
                    <a:pt x="61893" y="110558"/>
                  </a:cubicBezTo>
                  <a:cubicBezTo>
                    <a:pt x="61893" y="110558"/>
                    <a:pt x="62076" y="111138"/>
                    <a:pt x="62650" y="111138"/>
                  </a:cubicBezTo>
                  <a:cubicBezTo>
                    <a:pt x="62832" y="111138"/>
                    <a:pt x="63052" y="111080"/>
                    <a:pt x="63318" y="110928"/>
                  </a:cubicBezTo>
                  <a:cubicBezTo>
                    <a:pt x="64427" y="110241"/>
                    <a:pt x="64691" y="108287"/>
                    <a:pt x="65695" y="108287"/>
                  </a:cubicBezTo>
                  <a:cubicBezTo>
                    <a:pt x="66645" y="108287"/>
                    <a:pt x="67226" y="109080"/>
                    <a:pt x="67754" y="111192"/>
                  </a:cubicBezTo>
                  <a:cubicBezTo>
                    <a:pt x="67966" y="112090"/>
                    <a:pt x="68018" y="113093"/>
                    <a:pt x="67860" y="114044"/>
                  </a:cubicBezTo>
                  <a:cubicBezTo>
                    <a:pt x="66698" y="114625"/>
                    <a:pt x="64956" y="115681"/>
                    <a:pt x="64639" y="116790"/>
                  </a:cubicBezTo>
                  <a:cubicBezTo>
                    <a:pt x="64639" y="116790"/>
                    <a:pt x="64639" y="117189"/>
                    <a:pt x="64951" y="117189"/>
                  </a:cubicBezTo>
                  <a:cubicBezTo>
                    <a:pt x="64998" y="117189"/>
                    <a:pt x="65052" y="117180"/>
                    <a:pt x="65114" y="117160"/>
                  </a:cubicBezTo>
                  <a:lnTo>
                    <a:pt x="67385" y="116315"/>
                  </a:lnTo>
                  <a:lnTo>
                    <a:pt x="67385" y="116315"/>
                  </a:lnTo>
                  <a:cubicBezTo>
                    <a:pt x="66962" y="117318"/>
                    <a:pt x="65114" y="118797"/>
                    <a:pt x="64797" y="119958"/>
                  </a:cubicBezTo>
                  <a:cubicBezTo>
                    <a:pt x="64666" y="120440"/>
                    <a:pt x="64798" y="120613"/>
                    <a:pt x="65053" y="120613"/>
                  </a:cubicBezTo>
                  <a:cubicBezTo>
                    <a:pt x="65415" y="120613"/>
                    <a:pt x="66023" y="120268"/>
                    <a:pt x="66487" y="119958"/>
                  </a:cubicBezTo>
                  <a:cubicBezTo>
                    <a:pt x="67332" y="119219"/>
                    <a:pt x="68124" y="118374"/>
                    <a:pt x="68811" y="117476"/>
                  </a:cubicBezTo>
                  <a:cubicBezTo>
                    <a:pt x="69497" y="116209"/>
                    <a:pt x="70078" y="114889"/>
                    <a:pt x="70500" y="113516"/>
                  </a:cubicBezTo>
                  <a:cubicBezTo>
                    <a:pt x="70870" y="111879"/>
                    <a:pt x="70923" y="105964"/>
                    <a:pt x="70923" y="105964"/>
                  </a:cubicBezTo>
                  <a:lnTo>
                    <a:pt x="70870" y="103006"/>
                  </a:lnTo>
                  <a:lnTo>
                    <a:pt x="70870" y="102795"/>
                  </a:lnTo>
                  <a:cubicBezTo>
                    <a:pt x="70870" y="101950"/>
                    <a:pt x="70976" y="101052"/>
                    <a:pt x="70923" y="100155"/>
                  </a:cubicBezTo>
                  <a:cubicBezTo>
                    <a:pt x="70712" y="96986"/>
                    <a:pt x="70236" y="93818"/>
                    <a:pt x="70342" y="90649"/>
                  </a:cubicBezTo>
                  <a:cubicBezTo>
                    <a:pt x="70500" y="85157"/>
                    <a:pt x="69656" y="79664"/>
                    <a:pt x="67860" y="74489"/>
                  </a:cubicBezTo>
                  <a:cubicBezTo>
                    <a:pt x="67702" y="74067"/>
                    <a:pt x="67596" y="73644"/>
                    <a:pt x="67596" y="73169"/>
                  </a:cubicBezTo>
                  <a:cubicBezTo>
                    <a:pt x="68018" y="67518"/>
                    <a:pt x="67279" y="61815"/>
                    <a:pt x="65431" y="56375"/>
                  </a:cubicBezTo>
                  <a:cubicBezTo>
                    <a:pt x="65061" y="55055"/>
                    <a:pt x="64850" y="53682"/>
                    <a:pt x="64797" y="52256"/>
                  </a:cubicBezTo>
                  <a:cubicBezTo>
                    <a:pt x="64586" y="48243"/>
                    <a:pt x="64216" y="44282"/>
                    <a:pt x="62368" y="40638"/>
                  </a:cubicBezTo>
                  <a:cubicBezTo>
                    <a:pt x="60836" y="37522"/>
                    <a:pt x="58513" y="35198"/>
                    <a:pt x="55080" y="34406"/>
                  </a:cubicBezTo>
                  <a:cubicBezTo>
                    <a:pt x="53073" y="33984"/>
                    <a:pt x="51119" y="33192"/>
                    <a:pt x="49430" y="32030"/>
                  </a:cubicBezTo>
                  <a:cubicBezTo>
                    <a:pt x="47845" y="31079"/>
                    <a:pt x="46261" y="30076"/>
                    <a:pt x="44624" y="29231"/>
                  </a:cubicBezTo>
                  <a:cubicBezTo>
                    <a:pt x="42987" y="28439"/>
                    <a:pt x="41772" y="26960"/>
                    <a:pt x="41455" y="25165"/>
                  </a:cubicBezTo>
                  <a:cubicBezTo>
                    <a:pt x="42036" y="24531"/>
                    <a:pt x="42512" y="23844"/>
                    <a:pt x="42934" y="23158"/>
                  </a:cubicBezTo>
                  <a:cubicBezTo>
                    <a:pt x="43462" y="21732"/>
                    <a:pt x="43937" y="20359"/>
                    <a:pt x="44360" y="18933"/>
                  </a:cubicBezTo>
                  <a:cubicBezTo>
                    <a:pt x="46948" y="18352"/>
                    <a:pt x="47528" y="14022"/>
                    <a:pt x="46261" y="12807"/>
                  </a:cubicBezTo>
                  <a:cubicBezTo>
                    <a:pt x="46033" y="12514"/>
                    <a:pt x="45686" y="12362"/>
                    <a:pt x="45329" y="12362"/>
                  </a:cubicBezTo>
                  <a:cubicBezTo>
                    <a:pt x="45106" y="12362"/>
                    <a:pt x="44880" y="12421"/>
                    <a:pt x="44677" y="12543"/>
                  </a:cubicBezTo>
                  <a:cubicBezTo>
                    <a:pt x="45152" y="11170"/>
                    <a:pt x="45416" y="9691"/>
                    <a:pt x="45416" y="8213"/>
                  </a:cubicBezTo>
                  <a:cubicBezTo>
                    <a:pt x="45310" y="6417"/>
                    <a:pt x="44624" y="4621"/>
                    <a:pt x="43515" y="3143"/>
                  </a:cubicBezTo>
                  <a:cubicBezTo>
                    <a:pt x="42828" y="2298"/>
                    <a:pt x="41719" y="1770"/>
                    <a:pt x="40610" y="1770"/>
                  </a:cubicBezTo>
                  <a:cubicBezTo>
                    <a:pt x="40610" y="1770"/>
                    <a:pt x="39713" y="291"/>
                    <a:pt x="35858" y="27"/>
                  </a:cubicBezTo>
                  <a:cubicBezTo>
                    <a:pt x="35603" y="10"/>
                    <a:pt x="35345" y="1"/>
                    <a:pt x="350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50"/>
            <p:cNvSpPr/>
            <p:nvPr/>
          </p:nvSpPr>
          <p:spPr>
            <a:xfrm>
              <a:off x="3150970" y="2394521"/>
              <a:ext cx="195894" cy="572896"/>
            </a:xfrm>
            <a:custGeom>
              <a:avLst/>
              <a:gdLst/>
              <a:ahLst/>
              <a:cxnLst/>
              <a:rect l="l" t="t" r="r" b="b"/>
              <a:pathLst>
                <a:path w="70976" h="207571" extrusionOk="0">
                  <a:moveTo>
                    <a:pt x="35085" y="1"/>
                  </a:moveTo>
                  <a:cubicBezTo>
                    <a:pt x="31404" y="1"/>
                    <a:pt x="27272" y="1739"/>
                    <a:pt x="26088" y="5044"/>
                  </a:cubicBezTo>
                  <a:cubicBezTo>
                    <a:pt x="25190" y="7473"/>
                    <a:pt x="25137" y="10114"/>
                    <a:pt x="25877" y="12596"/>
                  </a:cubicBezTo>
                  <a:cubicBezTo>
                    <a:pt x="25642" y="12408"/>
                    <a:pt x="25355" y="12314"/>
                    <a:pt x="25072" y="12314"/>
                  </a:cubicBezTo>
                  <a:cubicBezTo>
                    <a:pt x="24717" y="12314"/>
                    <a:pt x="24369" y="12461"/>
                    <a:pt x="24134" y="12754"/>
                  </a:cubicBezTo>
                  <a:cubicBezTo>
                    <a:pt x="22866" y="13969"/>
                    <a:pt x="23500" y="18405"/>
                    <a:pt x="26141" y="18880"/>
                  </a:cubicBezTo>
                  <a:cubicBezTo>
                    <a:pt x="26405" y="19831"/>
                    <a:pt x="26774" y="20729"/>
                    <a:pt x="27197" y="21679"/>
                  </a:cubicBezTo>
                  <a:cubicBezTo>
                    <a:pt x="27672" y="22682"/>
                    <a:pt x="28200" y="23633"/>
                    <a:pt x="28728" y="24584"/>
                  </a:cubicBezTo>
                  <a:cubicBezTo>
                    <a:pt x="28834" y="24848"/>
                    <a:pt x="29098" y="25165"/>
                    <a:pt x="29045" y="25376"/>
                  </a:cubicBezTo>
                  <a:cubicBezTo>
                    <a:pt x="28675" y="26696"/>
                    <a:pt x="28200" y="27911"/>
                    <a:pt x="26827" y="28703"/>
                  </a:cubicBezTo>
                  <a:cubicBezTo>
                    <a:pt x="24662" y="29917"/>
                    <a:pt x="22655" y="31396"/>
                    <a:pt x="20490" y="32664"/>
                  </a:cubicBezTo>
                  <a:cubicBezTo>
                    <a:pt x="19487" y="33297"/>
                    <a:pt x="18430" y="33720"/>
                    <a:pt x="17269" y="34037"/>
                  </a:cubicBezTo>
                  <a:cubicBezTo>
                    <a:pt x="11988" y="34987"/>
                    <a:pt x="9136" y="38367"/>
                    <a:pt x="7552" y="43226"/>
                  </a:cubicBezTo>
                  <a:cubicBezTo>
                    <a:pt x="6601" y="46500"/>
                    <a:pt x="6179" y="49880"/>
                    <a:pt x="6232" y="53259"/>
                  </a:cubicBezTo>
                  <a:cubicBezTo>
                    <a:pt x="6232" y="53999"/>
                    <a:pt x="6126" y="54738"/>
                    <a:pt x="5915" y="55425"/>
                  </a:cubicBezTo>
                  <a:cubicBezTo>
                    <a:pt x="3802" y="61075"/>
                    <a:pt x="2957" y="67096"/>
                    <a:pt x="3380" y="73116"/>
                  </a:cubicBezTo>
                  <a:cubicBezTo>
                    <a:pt x="3380" y="73591"/>
                    <a:pt x="3274" y="74067"/>
                    <a:pt x="3116" y="74489"/>
                  </a:cubicBezTo>
                  <a:cubicBezTo>
                    <a:pt x="1848" y="77869"/>
                    <a:pt x="1109" y="81354"/>
                    <a:pt x="845" y="84893"/>
                  </a:cubicBezTo>
                  <a:cubicBezTo>
                    <a:pt x="528" y="89698"/>
                    <a:pt x="370" y="94557"/>
                    <a:pt x="106" y="99363"/>
                  </a:cubicBezTo>
                  <a:cubicBezTo>
                    <a:pt x="53" y="100260"/>
                    <a:pt x="0" y="101158"/>
                    <a:pt x="0" y="102003"/>
                  </a:cubicBezTo>
                  <a:lnTo>
                    <a:pt x="0" y="102742"/>
                  </a:lnTo>
                  <a:lnTo>
                    <a:pt x="53" y="102742"/>
                  </a:lnTo>
                  <a:lnTo>
                    <a:pt x="0" y="105753"/>
                  </a:lnTo>
                  <a:cubicBezTo>
                    <a:pt x="0" y="105753"/>
                    <a:pt x="106" y="111667"/>
                    <a:pt x="475" y="113304"/>
                  </a:cubicBezTo>
                  <a:cubicBezTo>
                    <a:pt x="898" y="114677"/>
                    <a:pt x="1426" y="115998"/>
                    <a:pt x="2165" y="117265"/>
                  </a:cubicBezTo>
                  <a:cubicBezTo>
                    <a:pt x="2799" y="118163"/>
                    <a:pt x="3591" y="118955"/>
                    <a:pt x="4436" y="119694"/>
                  </a:cubicBezTo>
                  <a:cubicBezTo>
                    <a:pt x="4927" y="120032"/>
                    <a:pt x="5543" y="120388"/>
                    <a:pt x="5911" y="120388"/>
                  </a:cubicBezTo>
                  <a:cubicBezTo>
                    <a:pt x="6176" y="120388"/>
                    <a:pt x="6311" y="120203"/>
                    <a:pt x="6179" y="119694"/>
                  </a:cubicBezTo>
                  <a:cubicBezTo>
                    <a:pt x="5809" y="118533"/>
                    <a:pt x="3961" y="117054"/>
                    <a:pt x="3591" y="116051"/>
                  </a:cubicBezTo>
                  <a:lnTo>
                    <a:pt x="3591" y="116051"/>
                  </a:lnTo>
                  <a:lnTo>
                    <a:pt x="5862" y="116895"/>
                  </a:lnTo>
                  <a:cubicBezTo>
                    <a:pt x="5927" y="116928"/>
                    <a:pt x="5982" y="116942"/>
                    <a:pt x="6028" y="116942"/>
                  </a:cubicBezTo>
                  <a:cubicBezTo>
                    <a:pt x="6284" y="116942"/>
                    <a:pt x="6284" y="116526"/>
                    <a:pt x="6284" y="116526"/>
                  </a:cubicBezTo>
                  <a:cubicBezTo>
                    <a:pt x="5967" y="115470"/>
                    <a:pt x="4225" y="114361"/>
                    <a:pt x="3063" y="113780"/>
                  </a:cubicBezTo>
                  <a:cubicBezTo>
                    <a:pt x="2905" y="112829"/>
                    <a:pt x="2957" y="111879"/>
                    <a:pt x="3169" y="110928"/>
                  </a:cubicBezTo>
                  <a:cubicBezTo>
                    <a:pt x="3682" y="108925"/>
                    <a:pt x="4245" y="108021"/>
                    <a:pt x="5199" y="108021"/>
                  </a:cubicBezTo>
                  <a:cubicBezTo>
                    <a:pt x="5226" y="108021"/>
                    <a:pt x="5253" y="108022"/>
                    <a:pt x="5281" y="108023"/>
                  </a:cubicBezTo>
                  <a:cubicBezTo>
                    <a:pt x="6232" y="108076"/>
                    <a:pt x="6496" y="110030"/>
                    <a:pt x="7605" y="110717"/>
                  </a:cubicBezTo>
                  <a:cubicBezTo>
                    <a:pt x="7877" y="110885"/>
                    <a:pt x="8101" y="110949"/>
                    <a:pt x="8285" y="110949"/>
                  </a:cubicBezTo>
                  <a:cubicBezTo>
                    <a:pt x="8850" y="110949"/>
                    <a:pt x="9030" y="110347"/>
                    <a:pt x="9030" y="110347"/>
                  </a:cubicBezTo>
                  <a:cubicBezTo>
                    <a:pt x="7974" y="109291"/>
                    <a:pt x="8344" y="106650"/>
                    <a:pt x="8027" y="105066"/>
                  </a:cubicBezTo>
                  <a:cubicBezTo>
                    <a:pt x="7816" y="104168"/>
                    <a:pt x="7288" y="103376"/>
                    <a:pt x="6601" y="102742"/>
                  </a:cubicBezTo>
                  <a:cubicBezTo>
                    <a:pt x="6601" y="102214"/>
                    <a:pt x="6654" y="101686"/>
                    <a:pt x="6812" y="101158"/>
                  </a:cubicBezTo>
                  <a:cubicBezTo>
                    <a:pt x="8555" y="95455"/>
                    <a:pt x="10403" y="89698"/>
                    <a:pt x="11829" y="83889"/>
                  </a:cubicBezTo>
                  <a:cubicBezTo>
                    <a:pt x="12410" y="80985"/>
                    <a:pt x="12674" y="77975"/>
                    <a:pt x="12621" y="75017"/>
                  </a:cubicBezTo>
                  <a:cubicBezTo>
                    <a:pt x="12569" y="73855"/>
                    <a:pt x="12727" y="72746"/>
                    <a:pt x="13097" y="71637"/>
                  </a:cubicBezTo>
                  <a:cubicBezTo>
                    <a:pt x="14047" y="68944"/>
                    <a:pt x="14892" y="66198"/>
                    <a:pt x="15790" y="63505"/>
                  </a:cubicBezTo>
                  <a:cubicBezTo>
                    <a:pt x="15896" y="63241"/>
                    <a:pt x="16001" y="62976"/>
                    <a:pt x="16107" y="62660"/>
                  </a:cubicBezTo>
                  <a:lnTo>
                    <a:pt x="16529" y="62660"/>
                  </a:lnTo>
                  <a:cubicBezTo>
                    <a:pt x="16952" y="68522"/>
                    <a:pt x="17480" y="74383"/>
                    <a:pt x="17797" y="80245"/>
                  </a:cubicBezTo>
                  <a:cubicBezTo>
                    <a:pt x="17955" y="83150"/>
                    <a:pt x="17902" y="86054"/>
                    <a:pt x="17586" y="88959"/>
                  </a:cubicBezTo>
                  <a:cubicBezTo>
                    <a:pt x="16899" y="95560"/>
                    <a:pt x="15684" y="102056"/>
                    <a:pt x="15209" y="108657"/>
                  </a:cubicBezTo>
                  <a:cubicBezTo>
                    <a:pt x="14575" y="117107"/>
                    <a:pt x="15948" y="125504"/>
                    <a:pt x="17691" y="133742"/>
                  </a:cubicBezTo>
                  <a:cubicBezTo>
                    <a:pt x="18800" y="138706"/>
                    <a:pt x="19381" y="143776"/>
                    <a:pt x="19381" y="148898"/>
                  </a:cubicBezTo>
                  <a:cubicBezTo>
                    <a:pt x="19275" y="150430"/>
                    <a:pt x="19011" y="151909"/>
                    <a:pt x="18642" y="153387"/>
                  </a:cubicBezTo>
                  <a:cubicBezTo>
                    <a:pt x="18378" y="154813"/>
                    <a:pt x="18008" y="156239"/>
                    <a:pt x="17797" y="157665"/>
                  </a:cubicBezTo>
                  <a:cubicBezTo>
                    <a:pt x="17163" y="163263"/>
                    <a:pt x="17955" y="168808"/>
                    <a:pt x="19434" y="174142"/>
                  </a:cubicBezTo>
                  <a:cubicBezTo>
                    <a:pt x="20648" y="178736"/>
                    <a:pt x="22233" y="183225"/>
                    <a:pt x="23764" y="187714"/>
                  </a:cubicBezTo>
                  <a:cubicBezTo>
                    <a:pt x="24609" y="189826"/>
                    <a:pt x="25137" y="192044"/>
                    <a:pt x="25401" y="194262"/>
                  </a:cubicBezTo>
                  <a:cubicBezTo>
                    <a:pt x="24926" y="195477"/>
                    <a:pt x="24609" y="196797"/>
                    <a:pt x="24451" y="198064"/>
                  </a:cubicBezTo>
                  <a:cubicBezTo>
                    <a:pt x="24345" y="199754"/>
                    <a:pt x="19275" y="203293"/>
                    <a:pt x="18589" y="205247"/>
                  </a:cubicBezTo>
                  <a:cubicBezTo>
                    <a:pt x="17902" y="207148"/>
                    <a:pt x="19011" y="207570"/>
                    <a:pt x="19011" y="207570"/>
                  </a:cubicBezTo>
                  <a:lnTo>
                    <a:pt x="31527" y="207570"/>
                  </a:lnTo>
                  <a:cubicBezTo>
                    <a:pt x="32847" y="207570"/>
                    <a:pt x="33534" y="206620"/>
                    <a:pt x="33534" y="205035"/>
                  </a:cubicBezTo>
                  <a:cubicBezTo>
                    <a:pt x="33534" y="203451"/>
                    <a:pt x="32108" y="194843"/>
                    <a:pt x="32002" y="194104"/>
                  </a:cubicBezTo>
                  <a:cubicBezTo>
                    <a:pt x="31422" y="186657"/>
                    <a:pt x="31210" y="179158"/>
                    <a:pt x="32267" y="171712"/>
                  </a:cubicBezTo>
                  <a:cubicBezTo>
                    <a:pt x="33059" y="166062"/>
                    <a:pt x="32425" y="160464"/>
                    <a:pt x="31210" y="154919"/>
                  </a:cubicBezTo>
                  <a:cubicBezTo>
                    <a:pt x="30682" y="152701"/>
                    <a:pt x="30841" y="150377"/>
                    <a:pt x="31580" y="148265"/>
                  </a:cubicBezTo>
                  <a:cubicBezTo>
                    <a:pt x="32161" y="146469"/>
                    <a:pt x="32531" y="144621"/>
                    <a:pt x="32742" y="142772"/>
                  </a:cubicBezTo>
                  <a:cubicBezTo>
                    <a:pt x="33587" y="133003"/>
                    <a:pt x="34273" y="123180"/>
                    <a:pt x="35065" y="113410"/>
                  </a:cubicBezTo>
                  <a:cubicBezTo>
                    <a:pt x="35118" y="112248"/>
                    <a:pt x="35224" y="111034"/>
                    <a:pt x="35329" y="109819"/>
                  </a:cubicBezTo>
                  <a:cubicBezTo>
                    <a:pt x="35541" y="109925"/>
                    <a:pt x="35646" y="110189"/>
                    <a:pt x="35646" y="110400"/>
                  </a:cubicBezTo>
                  <a:cubicBezTo>
                    <a:pt x="36386" y="120381"/>
                    <a:pt x="37125" y="130362"/>
                    <a:pt x="37917" y="140343"/>
                  </a:cubicBezTo>
                  <a:cubicBezTo>
                    <a:pt x="38128" y="142984"/>
                    <a:pt x="38128" y="145624"/>
                    <a:pt x="39237" y="148159"/>
                  </a:cubicBezTo>
                  <a:cubicBezTo>
                    <a:pt x="40135" y="150324"/>
                    <a:pt x="40294" y="152753"/>
                    <a:pt x="39713" y="155024"/>
                  </a:cubicBezTo>
                  <a:cubicBezTo>
                    <a:pt x="38498" y="160411"/>
                    <a:pt x="37917" y="165850"/>
                    <a:pt x="38604" y="171343"/>
                  </a:cubicBezTo>
                  <a:cubicBezTo>
                    <a:pt x="38920" y="173191"/>
                    <a:pt x="39079" y="175039"/>
                    <a:pt x="39185" y="176888"/>
                  </a:cubicBezTo>
                  <a:cubicBezTo>
                    <a:pt x="39290" y="182591"/>
                    <a:pt x="39554" y="188347"/>
                    <a:pt x="38973" y="194051"/>
                  </a:cubicBezTo>
                  <a:cubicBezTo>
                    <a:pt x="38973" y="194051"/>
                    <a:pt x="37442" y="203451"/>
                    <a:pt x="37442" y="205035"/>
                  </a:cubicBezTo>
                  <a:cubicBezTo>
                    <a:pt x="37442" y="206620"/>
                    <a:pt x="38128" y="207570"/>
                    <a:pt x="39449" y="207570"/>
                  </a:cubicBezTo>
                  <a:lnTo>
                    <a:pt x="51964" y="207570"/>
                  </a:lnTo>
                  <a:cubicBezTo>
                    <a:pt x="51964" y="207570"/>
                    <a:pt x="53073" y="207148"/>
                    <a:pt x="52387" y="205194"/>
                  </a:cubicBezTo>
                  <a:cubicBezTo>
                    <a:pt x="51648" y="203293"/>
                    <a:pt x="46578" y="199702"/>
                    <a:pt x="46525" y="198064"/>
                  </a:cubicBezTo>
                  <a:cubicBezTo>
                    <a:pt x="46367" y="196744"/>
                    <a:pt x="46050" y="195477"/>
                    <a:pt x="45574" y="194262"/>
                  </a:cubicBezTo>
                  <a:cubicBezTo>
                    <a:pt x="45733" y="191991"/>
                    <a:pt x="46314" y="189773"/>
                    <a:pt x="47212" y="187714"/>
                  </a:cubicBezTo>
                  <a:cubicBezTo>
                    <a:pt x="49324" y="182591"/>
                    <a:pt x="50961" y="177310"/>
                    <a:pt x="52123" y="171923"/>
                  </a:cubicBezTo>
                  <a:cubicBezTo>
                    <a:pt x="53232" y="166642"/>
                    <a:pt x="53918" y="161256"/>
                    <a:pt x="52915" y="155816"/>
                  </a:cubicBezTo>
                  <a:cubicBezTo>
                    <a:pt x="52545" y="153915"/>
                    <a:pt x="51753" y="152014"/>
                    <a:pt x="51648" y="150113"/>
                  </a:cubicBezTo>
                  <a:cubicBezTo>
                    <a:pt x="51384" y="144515"/>
                    <a:pt x="52228" y="139076"/>
                    <a:pt x="53285" y="133531"/>
                  </a:cubicBezTo>
                  <a:cubicBezTo>
                    <a:pt x="55133" y="124236"/>
                    <a:pt x="56823" y="114836"/>
                    <a:pt x="55397" y="105224"/>
                  </a:cubicBezTo>
                  <a:cubicBezTo>
                    <a:pt x="54816" y="101211"/>
                    <a:pt x="54394" y="97145"/>
                    <a:pt x="53971" y="93078"/>
                  </a:cubicBezTo>
                  <a:cubicBezTo>
                    <a:pt x="53601" y="89804"/>
                    <a:pt x="53073" y="86424"/>
                    <a:pt x="53126" y="83097"/>
                  </a:cubicBezTo>
                  <a:cubicBezTo>
                    <a:pt x="53126" y="78661"/>
                    <a:pt x="53601" y="74225"/>
                    <a:pt x="53918" y="69842"/>
                  </a:cubicBezTo>
                  <a:cubicBezTo>
                    <a:pt x="54130" y="67571"/>
                    <a:pt x="54499" y="65353"/>
                    <a:pt x="54816" y="63135"/>
                  </a:cubicBezTo>
                  <a:cubicBezTo>
                    <a:pt x="56189" y="66409"/>
                    <a:pt x="57298" y="69789"/>
                    <a:pt x="58460" y="73116"/>
                  </a:cubicBezTo>
                  <a:cubicBezTo>
                    <a:pt x="58460" y="73327"/>
                    <a:pt x="58513" y="73538"/>
                    <a:pt x="58460" y="73803"/>
                  </a:cubicBezTo>
                  <a:cubicBezTo>
                    <a:pt x="58513" y="76285"/>
                    <a:pt x="58302" y="78819"/>
                    <a:pt x="58671" y="81249"/>
                  </a:cubicBezTo>
                  <a:cubicBezTo>
                    <a:pt x="59675" y="88114"/>
                    <a:pt x="61945" y="94610"/>
                    <a:pt x="64111" y="101158"/>
                  </a:cubicBezTo>
                  <a:cubicBezTo>
                    <a:pt x="64322" y="101686"/>
                    <a:pt x="64427" y="102267"/>
                    <a:pt x="64375" y="102848"/>
                  </a:cubicBezTo>
                  <a:cubicBezTo>
                    <a:pt x="63635" y="103482"/>
                    <a:pt x="63107" y="104327"/>
                    <a:pt x="62896" y="105277"/>
                  </a:cubicBezTo>
                  <a:cubicBezTo>
                    <a:pt x="62579" y="106809"/>
                    <a:pt x="62949" y="109449"/>
                    <a:pt x="61893" y="110558"/>
                  </a:cubicBezTo>
                  <a:cubicBezTo>
                    <a:pt x="61893" y="110558"/>
                    <a:pt x="62076" y="111138"/>
                    <a:pt x="62650" y="111138"/>
                  </a:cubicBezTo>
                  <a:cubicBezTo>
                    <a:pt x="62832" y="111138"/>
                    <a:pt x="63052" y="111080"/>
                    <a:pt x="63318" y="110928"/>
                  </a:cubicBezTo>
                  <a:cubicBezTo>
                    <a:pt x="64427" y="110241"/>
                    <a:pt x="64691" y="108287"/>
                    <a:pt x="65695" y="108287"/>
                  </a:cubicBezTo>
                  <a:cubicBezTo>
                    <a:pt x="66645" y="108287"/>
                    <a:pt x="67226" y="109080"/>
                    <a:pt x="67754" y="111192"/>
                  </a:cubicBezTo>
                  <a:cubicBezTo>
                    <a:pt x="67966" y="112090"/>
                    <a:pt x="68018" y="113093"/>
                    <a:pt x="67860" y="114044"/>
                  </a:cubicBezTo>
                  <a:cubicBezTo>
                    <a:pt x="66698" y="114625"/>
                    <a:pt x="64956" y="115681"/>
                    <a:pt x="64639" y="116790"/>
                  </a:cubicBezTo>
                  <a:cubicBezTo>
                    <a:pt x="64639" y="116790"/>
                    <a:pt x="64639" y="117189"/>
                    <a:pt x="64951" y="117189"/>
                  </a:cubicBezTo>
                  <a:cubicBezTo>
                    <a:pt x="64998" y="117189"/>
                    <a:pt x="65052" y="117180"/>
                    <a:pt x="65114" y="117160"/>
                  </a:cubicBezTo>
                  <a:lnTo>
                    <a:pt x="67385" y="116315"/>
                  </a:lnTo>
                  <a:lnTo>
                    <a:pt x="67385" y="116315"/>
                  </a:lnTo>
                  <a:cubicBezTo>
                    <a:pt x="66962" y="117318"/>
                    <a:pt x="65114" y="118797"/>
                    <a:pt x="64797" y="119958"/>
                  </a:cubicBezTo>
                  <a:cubicBezTo>
                    <a:pt x="64666" y="120440"/>
                    <a:pt x="64798" y="120613"/>
                    <a:pt x="65053" y="120613"/>
                  </a:cubicBezTo>
                  <a:cubicBezTo>
                    <a:pt x="65415" y="120613"/>
                    <a:pt x="66023" y="120268"/>
                    <a:pt x="66487" y="119958"/>
                  </a:cubicBezTo>
                  <a:cubicBezTo>
                    <a:pt x="67332" y="119219"/>
                    <a:pt x="68124" y="118374"/>
                    <a:pt x="68811" y="117476"/>
                  </a:cubicBezTo>
                  <a:cubicBezTo>
                    <a:pt x="69497" y="116209"/>
                    <a:pt x="70078" y="114889"/>
                    <a:pt x="70500" y="113516"/>
                  </a:cubicBezTo>
                  <a:cubicBezTo>
                    <a:pt x="70870" y="111879"/>
                    <a:pt x="70923" y="105964"/>
                    <a:pt x="70923" y="105964"/>
                  </a:cubicBezTo>
                  <a:lnTo>
                    <a:pt x="70870" y="103006"/>
                  </a:lnTo>
                  <a:lnTo>
                    <a:pt x="70870" y="102795"/>
                  </a:lnTo>
                  <a:cubicBezTo>
                    <a:pt x="70870" y="101950"/>
                    <a:pt x="70976" y="101052"/>
                    <a:pt x="70923" y="100155"/>
                  </a:cubicBezTo>
                  <a:cubicBezTo>
                    <a:pt x="70712" y="96986"/>
                    <a:pt x="70236" y="93818"/>
                    <a:pt x="70342" y="90649"/>
                  </a:cubicBezTo>
                  <a:cubicBezTo>
                    <a:pt x="70500" y="85157"/>
                    <a:pt x="69656" y="79664"/>
                    <a:pt x="67860" y="74489"/>
                  </a:cubicBezTo>
                  <a:cubicBezTo>
                    <a:pt x="67702" y="74067"/>
                    <a:pt x="67596" y="73644"/>
                    <a:pt x="67596" y="73169"/>
                  </a:cubicBezTo>
                  <a:cubicBezTo>
                    <a:pt x="68018" y="67518"/>
                    <a:pt x="67279" y="61815"/>
                    <a:pt x="65431" y="56375"/>
                  </a:cubicBezTo>
                  <a:cubicBezTo>
                    <a:pt x="65061" y="55055"/>
                    <a:pt x="64850" y="53682"/>
                    <a:pt x="64797" y="52256"/>
                  </a:cubicBezTo>
                  <a:cubicBezTo>
                    <a:pt x="64586" y="48243"/>
                    <a:pt x="64216" y="44282"/>
                    <a:pt x="62368" y="40638"/>
                  </a:cubicBezTo>
                  <a:cubicBezTo>
                    <a:pt x="60836" y="37522"/>
                    <a:pt x="58513" y="35198"/>
                    <a:pt x="55080" y="34406"/>
                  </a:cubicBezTo>
                  <a:cubicBezTo>
                    <a:pt x="53073" y="33984"/>
                    <a:pt x="51119" y="33192"/>
                    <a:pt x="49430" y="32030"/>
                  </a:cubicBezTo>
                  <a:cubicBezTo>
                    <a:pt x="47845" y="31079"/>
                    <a:pt x="46261" y="30076"/>
                    <a:pt x="44624" y="29231"/>
                  </a:cubicBezTo>
                  <a:cubicBezTo>
                    <a:pt x="42987" y="28439"/>
                    <a:pt x="41772" y="26960"/>
                    <a:pt x="41455" y="25165"/>
                  </a:cubicBezTo>
                  <a:cubicBezTo>
                    <a:pt x="42036" y="24531"/>
                    <a:pt x="42512" y="23844"/>
                    <a:pt x="42934" y="23158"/>
                  </a:cubicBezTo>
                  <a:cubicBezTo>
                    <a:pt x="43462" y="21732"/>
                    <a:pt x="43937" y="20359"/>
                    <a:pt x="44360" y="18933"/>
                  </a:cubicBezTo>
                  <a:cubicBezTo>
                    <a:pt x="46948" y="18352"/>
                    <a:pt x="47528" y="14022"/>
                    <a:pt x="46261" y="12807"/>
                  </a:cubicBezTo>
                  <a:cubicBezTo>
                    <a:pt x="46033" y="12514"/>
                    <a:pt x="45686" y="12362"/>
                    <a:pt x="45329" y="12362"/>
                  </a:cubicBezTo>
                  <a:cubicBezTo>
                    <a:pt x="45106" y="12362"/>
                    <a:pt x="44880" y="12421"/>
                    <a:pt x="44677" y="12543"/>
                  </a:cubicBezTo>
                  <a:cubicBezTo>
                    <a:pt x="45152" y="11170"/>
                    <a:pt x="45416" y="9691"/>
                    <a:pt x="45416" y="8213"/>
                  </a:cubicBezTo>
                  <a:cubicBezTo>
                    <a:pt x="45310" y="6417"/>
                    <a:pt x="44624" y="4621"/>
                    <a:pt x="43515" y="3143"/>
                  </a:cubicBezTo>
                  <a:cubicBezTo>
                    <a:pt x="42828" y="2298"/>
                    <a:pt x="41719" y="1770"/>
                    <a:pt x="40610" y="1770"/>
                  </a:cubicBezTo>
                  <a:cubicBezTo>
                    <a:pt x="40610" y="1770"/>
                    <a:pt x="39713" y="291"/>
                    <a:pt x="35858" y="27"/>
                  </a:cubicBezTo>
                  <a:cubicBezTo>
                    <a:pt x="35603" y="10"/>
                    <a:pt x="35345" y="1"/>
                    <a:pt x="350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50"/>
            <p:cNvSpPr/>
            <p:nvPr/>
          </p:nvSpPr>
          <p:spPr>
            <a:xfrm>
              <a:off x="3531498" y="2394521"/>
              <a:ext cx="195894" cy="572896"/>
            </a:xfrm>
            <a:custGeom>
              <a:avLst/>
              <a:gdLst/>
              <a:ahLst/>
              <a:cxnLst/>
              <a:rect l="l" t="t" r="r" b="b"/>
              <a:pathLst>
                <a:path w="70976" h="207571" extrusionOk="0">
                  <a:moveTo>
                    <a:pt x="35085" y="1"/>
                  </a:moveTo>
                  <a:cubicBezTo>
                    <a:pt x="31404" y="1"/>
                    <a:pt x="27272" y="1739"/>
                    <a:pt x="26088" y="5044"/>
                  </a:cubicBezTo>
                  <a:cubicBezTo>
                    <a:pt x="25190" y="7473"/>
                    <a:pt x="25137" y="10114"/>
                    <a:pt x="25877" y="12596"/>
                  </a:cubicBezTo>
                  <a:cubicBezTo>
                    <a:pt x="25642" y="12408"/>
                    <a:pt x="25355" y="12314"/>
                    <a:pt x="25072" y="12314"/>
                  </a:cubicBezTo>
                  <a:cubicBezTo>
                    <a:pt x="24717" y="12314"/>
                    <a:pt x="24369" y="12461"/>
                    <a:pt x="24134" y="12754"/>
                  </a:cubicBezTo>
                  <a:cubicBezTo>
                    <a:pt x="22866" y="13969"/>
                    <a:pt x="23500" y="18405"/>
                    <a:pt x="26141" y="18880"/>
                  </a:cubicBezTo>
                  <a:cubicBezTo>
                    <a:pt x="26405" y="19831"/>
                    <a:pt x="26774" y="20729"/>
                    <a:pt x="27197" y="21679"/>
                  </a:cubicBezTo>
                  <a:cubicBezTo>
                    <a:pt x="27672" y="22682"/>
                    <a:pt x="28200" y="23633"/>
                    <a:pt x="28728" y="24584"/>
                  </a:cubicBezTo>
                  <a:cubicBezTo>
                    <a:pt x="28834" y="24848"/>
                    <a:pt x="29098" y="25165"/>
                    <a:pt x="29045" y="25376"/>
                  </a:cubicBezTo>
                  <a:cubicBezTo>
                    <a:pt x="28675" y="26696"/>
                    <a:pt x="28200" y="27911"/>
                    <a:pt x="26827" y="28703"/>
                  </a:cubicBezTo>
                  <a:cubicBezTo>
                    <a:pt x="24662" y="29917"/>
                    <a:pt x="22655" y="31396"/>
                    <a:pt x="20490" y="32664"/>
                  </a:cubicBezTo>
                  <a:cubicBezTo>
                    <a:pt x="19487" y="33297"/>
                    <a:pt x="18430" y="33720"/>
                    <a:pt x="17269" y="34037"/>
                  </a:cubicBezTo>
                  <a:cubicBezTo>
                    <a:pt x="11988" y="34987"/>
                    <a:pt x="9136" y="38367"/>
                    <a:pt x="7552" y="43226"/>
                  </a:cubicBezTo>
                  <a:cubicBezTo>
                    <a:pt x="6601" y="46500"/>
                    <a:pt x="6179" y="49880"/>
                    <a:pt x="6232" y="53259"/>
                  </a:cubicBezTo>
                  <a:cubicBezTo>
                    <a:pt x="6232" y="53999"/>
                    <a:pt x="6126" y="54738"/>
                    <a:pt x="5915" y="55425"/>
                  </a:cubicBezTo>
                  <a:cubicBezTo>
                    <a:pt x="3802" y="61075"/>
                    <a:pt x="2957" y="67096"/>
                    <a:pt x="3380" y="73116"/>
                  </a:cubicBezTo>
                  <a:cubicBezTo>
                    <a:pt x="3380" y="73591"/>
                    <a:pt x="3274" y="74067"/>
                    <a:pt x="3116" y="74489"/>
                  </a:cubicBezTo>
                  <a:cubicBezTo>
                    <a:pt x="1848" y="77869"/>
                    <a:pt x="1109" y="81354"/>
                    <a:pt x="845" y="84893"/>
                  </a:cubicBezTo>
                  <a:cubicBezTo>
                    <a:pt x="528" y="89698"/>
                    <a:pt x="370" y="94557"/>
                    <a:pt x="106" y="99363"/>
                  </a:cubicBezTo>
                  <a:cubicBezTo>
                    <a:pt x="53" y="100260"/>
                    <a:pt x="0" y="101158"/>
                    <a:pt x="0" y="102003"/>
                  </a:cubicBezTo>
                  <a:lnTo>
                    <a:pt x="0" y="102742"/>
                  </a:lnTo>
                  <a:lnTo>
                    <a:pt x="53" y="102742"/>
                  </a:lnTo>
                  <a:lnTo>
                    <a:pt x="0" y="105753"/>
                  </a:lnTo>
                  <a:cubicBezTo>
                    <a:pt x="0" y="105753"/>
                    <a:pt x="106" y="111667"/>
                    <a:pt x="475" y="113304"/>
                  </a:cubicBezTo>
                  <a:cubicBezTo>
                    <a:pt x="898" y="114677"/>
                    <a:pt x="1426" y="115998"/>
                    <a:pt x="2165" y="117265"/>
                  </a:cubicBezTo>
                  <a:cubicBezTo>
                    <a:pt x="2799" y="118163"/>
                    <a:pt x="3591" y="118955"/>
                    <a:pt x="4436" y="119694"/>
                  </a:cubicBezTo>
                  <a:cubicBezTo>
                    <a:pt x="4927" y="120032"/>
                    <a:pt x="5543" y="120388"/>
                    <a:pt x="5911" y="120388"/>
                  </a:cubicBezTo>
                  <a:cubicBezTo>
                    <a:pt x="6176" y="120388"/>
                    <a:pt x="6311" y="120203"/>
                    <a:pt x="6179" y="119694"/>
                  </a:cubicBezTo>
                  <a:cubicBezTo>
                    <a:pt x="5809" y="118533"/>
                    <a:pt x="3961" y="117054"/>
                    <a:pt x="3591" y="116051"/>
                  </a:cubicBezTo>
                  <a:lnTo>
                    <a:pt x="3591" y="116051"/>
                  </a:lnTo>
                  <a:lnTo>
                    <a:pt x="5862" y="116895"/>
                  </a:lnTo>
                  <a:cubicBezTo>
                    <a:pt x="5927" y="116928"/>
                    <a:pt x="5982" y="116942"/>
                    <a:pt x="6028" y="116942"/>
                  </a:cubicBezTo>
                  <a:cubicBezTo>
                    <a:pt x="6284" y="116942"/>
                    <a:pt x="6284" y="116526"/>
                    <a:pt x="6284" y="116526"/>
                  </a:cubicBezTo>
                  <a:cubicBezTo>
                    <a:pt x="5967" y="115470"/>
                    <a:pt x="4225" y="114361"/>
                    <a:pt x="3063" y="113780"/>
                  </a:cubicBezTo>
                  <a:cubicBezTo>
                    <a:pt x="2905" y="112829"/>
                    <a:pt x="2957" y="111879"/>
                    <a:pt x="3169" y="110928"/>
                  </a:cubicBezTo>
                  <a:cubicBezTo>
                    <a:pt x="3682" y="108925"/>
                    <a:pt x="4245" y="108021"/>
                    <a:pt x="5199" y="108021"/>
                  </a:cubicBezTo>
                  <a:cubicBezTo>
                    <a:pt x="5226" y="108021"/>
                    <a:pt x="5253" y="108022"/>
                    <a:pt x="5281" y="108023"/>
                  </a:cubicBezTo>
                  <a:cubicBezTo>
                    <a:pt x="6232" y="108076"/>
                    <a:pt x="6496" y="110030"/>
                    <a:pt x="7605" y="110717"/>
                  </a:cubicBezTo>
                  <a:cubicBezTo>
                    <a:pt x="7877" y="110885"/>
                    <a:pt x="8101" y="110949"/>
                    <a:pt x="8285" y="110949"/>
                  </a:cubicBezTo>
                  <a:cubicBezTo>
                    <a:pt x="8850" y="110949"/>
                    <a:pt x="9030" y="110347"/>
                    <a:pt x="9030" y="110347"/>
                  </a:cubicBezTo>
                  <a:cubicBezTo>
                    <a:pt x="7974" y="109291"/>
                    <a:pt x="8344" y="106650"/>
                    <a:pt x="8027" y="105066"/>
                  </a:cubicBezTo>
                  <a:cubicBezTo>
                    <a:pt x="7816" y="104168"/>
                    <a:pt x="7288" y="103376"/>
                    <a:pt x="6601" y="102742"/>
                  </a:cubicBezTo>
                  <a:cubicBezTo>
                    <a:pt x="6601" y="102214"/>
                    <a:pt x="6654" y="101686"/>
                    <a:pt x="6812" y="101158"/>
                  </a:cubicBezTo>
                  <a:cubicBezTo>
                    <a:pt x="8555" y="95455"/>
                    <a:pt x="10403" y="89698"/>
                    <a:pt x="11829" y="83889"/>
                  </a:cubicBezTo>
                  <a:cubicBezTo>
                    <a:pt x="12410" y="80985"/>
                    <a:pt x="12674" y="77975"/>
                    <a:pt x="12621" y="75017"/>
                  </a:cubicBezTo>
                  <a:cubicBezTo>
                    <a:pt x="12569" y="73855"/>
                    <a:pt x="12727" y="72746"/>
                    <a:pt x="13097" y="71637"/>
                  </a:cubicBezTo>
                  <a:cubicBezTo>
                    <a:pt x="14047" y="68944"/>
                    <a:pt x="14892" y="66198"/>
                    <a:pt x="15790" y="63505"/>
                  </a:cubicBezTo>
                  <a:cubicBezTo>
                    <a:pt x="15896" y="63241"/>
                    <a:pt x="16001" y="62976"/>
                    <a:pt x="16107" y="62660"/>
                  </a:cubicBezTo>
                  <a:lnTo>
                    <a:pt x="16529" y="62660"/>
                  </a:lnTo>
                  <a:cubicBezTo>
                    <a:pt x="16952" y="68522"/>
                    <a:pt x="17480" y="74383"/>
                    <a:pt x="17797" y="80245"/>
                  </a:cubicBezTo>
                  <a:cubicBezTo>
                    <a:pt x="17955" y="83150"/>
                    <a:pt x="17902" y="86054"/>
                    <a:pt x="17586" y="88959"/>
                  </a:cubicBezTo>
                  <a:cubicBezTo>
                    <a:pt x="16899" y="95560"/>
                    <a:pt x="15684" y="102056"/>
                    <a:pt x="15209" y="108657"/>
                  </a:cubicBezTo>
                  <a:cubicBezTo>
                    <a:pt x="14575" y="117107"/>
                    <a:pt x="15948" y="125504"/>
                    <a:pt x="17691" y="133742"/>
                  </a:cubicBezTo>
                  <a:cubicBezTo>
                    <a:pt x="18800" y="138706"/>
                    <a:pt x="19381" y="143776"/>
                    <a:pt x="19381" y="148898"/>
                  </a:cubicBezTo>
                  <a:cubicBezTo>
                    <a:pt x="19275" y="150430"/>
                    <a:pt x="19011" y="151909"/>
                    <a:pt x="18642" y="153387"/>
                  </a:cubicBezTo>
                  <a:cubicBezTo>
                    <a:pt x="18378" y="154813"/>
                    <a:pt x="18008" y="156239"/>
                    <a:pt x="17797" y="157665"/>
                  </a:cubicBezTo>
                  <a:cubicBezTo>
                    <a:pt x="17163" y="163263"/>
                    <a:pt x="17955" y="168808"/>
                    <a:pt x="19434" y="174142"/>
                  </a:cubicBezTo>
                  <a:cubicBezTo>
                    <a:pt x="20648" y="178736"/>
                    <a:pt x="22233" y="183225"/>
                    <a:pt x="23764" y="187714"/>
                  </a:cubicBezTo>
                  <a:cubicBezTo>
                    <a:pt x="24609" y="189826"/>
                    <a:pt x="25137" y="192044"/>
                    <a:pt x="25401" y="194262"/>
                  </a:cubicBezTo>
                  <a:cubicBezTo>
                    <a:pt x="24926" y="195477"/>
                    <a:pt x="24609" y="196797"/>
                    <a:pt x="24451" y="198064"/>
                  </a:cubicBezTo>
                  <a:cubicBezTo>
                    <a:pt x="24345" y="199754"/>
                    <a:pt x="19275" y="203293"/>
                    <a:pt x="18589" y="205247"/>
                  </a:cubicBezTo>
                  <a:cubicBezTo>
                    <a:pt x="17902" y="207148"/>
                    <a:pt x="19011" y="207570"/>
                    <a:pt x="19011" y="207570"/>
                  </a:cubicBezTo>
                  <a:lnTo>
                    <a:pt x="31527" y="207570"/>
                  </a:lnTo>
                  <a:cubicBezTo>
                    <a:pt x="32847" y="207570"/>
                    <a:pt x="33534" y="206620"/>
                    <a:pt x="33534" y="205035"/>
                  </a:cubicBezTo>
                  <a:cubicBezTo>
                    <a:pt x="33534" y="203451"/>
                    <a:pt x="32108" y="194843"/>
                    <a:pt x="32002" y="194104"/>
                  </a:cubicBezTo>
                  <a:cubicBezTo>
                    <a:pt x="31422" y="186657"/>
                    <a:pt x="31210" y="179158"/>
                    <a:pt x="32267" y="171712"/>
                  </a:cubicBezTo>
                  <a:cubicBezTo>
                    <a:pt x="33059" y="166062"/>
                    <a:pt x="32425" y="160464"/>
                    <a:pt x="31210" y="154919"/>
                  </a:cubicBezTo>
                  <a:cubicBezTo>
                    <a:pt x="30682" y="152701"/>
                    <a:pt x="30841" y="150377"/>
                    <a:pt x="31580" y="148265"/>
                  </a:cubicBezTo>
                  <a:cubicBezTo>
                    <a:pt x="32161" y="146469"/>
                    <a:pt x="32531" y="144621"/>
                    <a:pt x="32742" y="142772"/>
                  </a:cubicBezTo>
                  <a:cubicBezTo>
                    <a:pt x="33587" y="133003"/>
                    <a:pt x="34273" y="123180"/>
                    <a:pt x="35065" y="113410"/>
                  </a:cubicBezTo>
                  <a:cubicBezTo>
                    <a:pt x="35118" y="112248"/>
                    <a:pt x="35224" y="111034"/>
                    <a:pt x="35329" y="109819"/>
                  </a:cubicBezTo>
                  <a:cubicBezTo>
                    <a:pt x="35541" y="109925"/>
                    <a:pt x="35646" y="110189"/>
                    <a:pt x="35646" y="110400"/>
                  </a:cubicBezTo>
                  <a:cubicBezTo>
                    <a:pt x="36386" y="120381"/>
                    <a:pt x="37125" y="130362"/>
                    <a:pt x="37917" y="140343"/>
                  </a:cubicBezTo>
                  <a:cubicBezTo>
                    <a:pt x="38128" y="142984"/>
                    <a:pt x="38128" y="145624"/>
                    <a:pt x="39237" y="148159"/>
                  </a:cubicBezTo>
                  <a:cubicBezTo>
                    <a:pt x="40135" y="150324"/>
                    <a:pt x="40294" y="152753"/>
                    <a:pt x="39713" y="155024"/>
                  </a:cubicBezTo>
                  <a:cubicBezTo>
                    <a:pt x="38498" y="160411"/>
                    <a:pt x="37917" y="165850"/>
                    <a:pt x="38604" y="171343"/>
                  </a:cubicBezTo>
                  <a:cubicBezTo>
                    <a:pt x="38920" y="173191"/>
                    <a:pt x="39079" y="175039"/>
                    <a:pt x="39185" y="176888"/>
                  </a:cubicBezTo>
                  <a:cubicBezTo>
                    <a:pt x="39290" y="182591"/>
                    <a:pt x="39554" y="188347"/>
                    <a:pt x="38973" y="194051"/>
                  </a:cubicBezTo>
                  <a:cubicBezTo>
                    <a:pt x="38973" y="194051"/>
                    <a:pt x="37442" y="203451"/>
                    <a:pt x="37442" y="205035"/>
                  </a:cubicBezTo>
                  <a:cubicBezTo>
                    <a:pt x="37442" y="206620"/>
                    <a:pt x="38128" y="207570"/>
                    <a:pt x="39449" y="207570"/>
                  </a:cubicBezTo>
                  <a:lnTo>
                    <a:pt x="51964" y="207570"/>
                  </a:lnTo>
                  <a:cubicBezTo>
                    <a:pt x="51964" y="207570"/>
                    <a:pt x="53073" y="207148"/>
                    <a:pt x="52387" y="205194"/>
                  </a:cubicBezTo>
                  <a:cubicBezTo>
                    <a:pt x="51648" y="203293"/>
                    <a:pt x="46578" y="199702"/>
                    <a:pt x="46525" y="198064"/>
                  </a:cubicBezTo>
                  <a:cubicBezTo>
                    <a:pt x="46367" y="196744"/>
                    <a:pt x="46050" y="195477"/>
                    <a:pt x="45574" y="194262"/>
                  </a:cubicBezTo>
                  <a:cubicBezTo>
                    <a:pt x="45733" y="191991"/>
                    <a:pt x="46314" y="189773"/>
                    <a:pt x="47212" y="187714"/>
                  </a:cubicBezTo>
                  <a:cubicBezTo>
                    <a:pt x="49324" y="182591"/>
                    <a:pt x="50961" y="177310"/>
                    <a:pt x="52123" y="171923"/>
                  </a:cubicBezTo>
                  <a:cubicBezTo>
                    <a:pt x="53232" y="166642"/>
                    <a:pt x="53918" y="161256"/>
                    <a:pt x="52915" y="155816"/>
                  </a:cubicBezTo>
                  <a:cubicBezTo>
                    <a:pt x="52545" y="153915"/>
                    <a:pt x="51753" y="152014"/>
                    <a:pt x="51648" y="150113"/>
                  </a:cubicBezTo>
                  <a:cubicBezTo>
                    <a:pt x="51384" y="144515"/>
                    <a:pt x="52228" y="139076"/>
                    <a:pt x="53285" y="133531"/>
                  </a:cubicBezTo>
                  <a:cubicBezTo>
                    <a:pt x="55133" y="124236"/>
                    <a:pt x="56823" y="114836"/>
                    <a:pt x="55397" y="105224"/>
                  </a:cubicBezTo>
                  <a:cubicBezTo>
                    <a:pt x="54816" y="101211"/>
                    <a:pt x="54394" y="97145"/>
                    <a:pt x="53971" y="93078"/>
                  </a:cubicBezTo>
                  <a:cubicBezTo>
                    <a:pt x="53601" y="89804"/>
                    <a:pt x="53073" y="86424"/>
                    <a:pt x="53126" y="83097"/>
                  </a:cubicBezTo>
                  <a:cubicBezTo>
                    <a:pt x="53126" y="78661"/>
                    <a:pt x="53601" y="74225"/>
                    <a:pt x="53918" y="69842"/>
                  </a:cubicBezTo>
                  <a:cubicBezTo>
                    <a:pt x="54130" y="67571"/>
                    <a:pt x="54499" y="65353"/>
                    <a:pt x="54816" y="63135"/>
                  </a:cubicBezTo>
                  <a:cubicBezTo>
                    <a:pt x="56189" y="66409"/>
                    <a:pt x="57298" y="69789"/>
                    <a:pt x="58460" y="73116"/>
                  </a:cubicBezTo>
                  <a:cubicBezTo>
                    <a:pt x="58460" y="73327"/>
                    <a:pt x="58513" y="73538"/>
                    <a:pt x="58460" y="73803"/>
                  </a:cubicBezTo>
                  <a:cubicBezTo>
                    <a:pt x="58513" y="76285"/>
                    <a:pt x="58302" y="78819"/>
                    <a:pt x="58671" y="81249"/>
                  </a:cubicBezTo>
                  <a:cubicBezTo>
                    <a:pt x="59675" y="88114"/>
                    <a:pt x="61945" y="94610"/>
                    <a:pt x="64111" y="101158"/>
                  </a:cubicBezTo>
                  <a:cubicBezTo>
                    <a:pt x="64322" y="101686"/>
                    <a:pt x="64427" y="102267"/>
                    <a:pt x="64375" y="102848"/>
                  </a:cubicBezTo>
                  <a:cubicBezTo>
                    <a:pt x="63635" y="103482"/>
                    <a:pt x="63107" y="104327"/>
                    <a:pt x="62896" y="105277"/>
                  </a:cubicBezTo>
                  <a:cubicBezTo>
                    <a:pt x="62579" y="106809"/>
                    <a:pt x="62949" y="109449"/>
                    <a:pt x="61893" y="110558"/>
                  </a:cubicBezTo>
                  <a:cubicBezTo>
                    <a:pt x="61893" y="110558"/>
                    <a:pt x="62076" y="111138"/>
                    <a:pt x="62650" y="111138"/>
                  </a:cubicBezTo>
                  <a:cubicBezTo>
                    <a:pt x="62832" y="111138"/>
                    <a:pt x="63052" y="111080"/>
                    <a:pt x="63318" y="110928"/>
                  </a:cubicBezTo>
                  <a:cubicBezTo>
                    <a:pt x="64427" y="110241"/>
                    <a:pt x="64691" y="108287"/>
                    <a:pt x="65695" y="108287"/>
                  </a:cubicBezTo>
                  <a:cubicBezTo>
                    <a:pt x="66645" y="108287"/>
                    <a:pt x="67226" y="109080"/>
                    <a:pt x="67754" y="111192"/>
                  </a:cubicBezTo>
                  <a:cubicBezTo>
                    <a:pt x="67966" y="112090"/>
                    <a:pt x="68018" y="113093"/>
                    <a:pt x="67860" y="114044"/>
                  </a:cubicBezTo>
                  <a:cubicBezTo>
                    <a:pt x="66698" y="114625"/>
                    <a:pt x="64956" y="115681"/>
                    <a:pt x="64639" y="116790"/>
                  </a:cubicBezTo>
                  <a:cubicBezTo>
                    <a:pt x="64639" y="116790"/>
                    <a:pt x="64639" y="117189"/>
                    <a:pt x="64951" y="117189"/>
                  </a:cubicBezTo>
                  <a:cubicBezTo>
                    <a:pt x="64998" y="117189"/>
                    <a:pt x="65052" y="117180"/>
                    <a:pt x="65114" y="117160"/>
                  </a:cubicBezTo>
                  <a:lnTo>
                    <a:pt x="67385" y="116315"/>
                  </a:lnTo>
                  <a:lnTo>
                    <a:pt x="67385" y="116315"/>
                  </a:lnTo>
                  <a:cubicBezTo>
                    <a:pt x="66962" y="117318"/>
                    <a:pt x="65114" y="118797"/>
                    <a:pt x="64797" y="119958"/>
                  </a:cubicBezTo>
                  <a:cubicBezTo>
                    <a:pt x="64666" y="120440"/>
                    <a:pt x="64798" y="120613"/>
                    <a:pt x="65053" y="120613"/>
                  </a:cubicBezTo>
                  <a:cubicBezTo>
                    <a:pt x="65415" y="120613"/>
                    <a:pt x="66023" y="120268"/>
                    <a:pt x="66487" y="119958"/>
                  </a:cubicBezTo>
                  <a:cubicBezTo>
                    <a:pt x="67332" y="119219"/>
                    <a:pt x="68124" y="118374"/>
                    <a:pt x="68811" y="117476"/>
                  </a:cubicBezTo>
                  <a:cubicBezTo>
                    <a:pt x="69497" y="116209"/>
                    <a:pt x="70078" y="114889"/>
                    <a:pt x="70500" y="113516"/>
                  </a:cubicBezTo>
                  <a:cubicBezTo>
                    <a:pt x="70870" y="111879"/>
                    <a:pt x="70923" y="105964"/>
                    <a:pt x="70923" y="105964"/>
                  </a:cubicBezTo>
                  <a:lnTo>
                    <a:pt x="70870" y="103006"/>
                  </a:lnTo>
                  <a:lnTo>
                    <a:pt x="70870" y="102795"/>
                  </a:lnTo>
                  <a:cubicBezTo>
                    <a:pt x="70870" y="101950"/>
                    <a:pt x="70976" y="101052"/>
                    <a:pt x="70923" y="100155"/>
                  </a:cubicBezTo>
                  <a:cubicBezTo>
                    <a:pt x="70712" y="96986"/>
                    <a:pt x="70236" y="93818"/>
                    <a:pt x="70342" y="90649"/>
                  </a:cubicBezTo>
                  <a:cubicBezTo>
                    <a:pt x="70500" y="85157"/>
                    <a:pt x="69656" y="79664"/>
                    <a:pt x="67860" y="74489"/>
                  </a:cubicBezTo>
                  <a:cubicBezTo>
                    <a:pt x="67702" y="74067"/>
                    <a:pt x="67596" y="73644"/>
                    <a:pt x="67596" y="73169"/>
                  </a:cubicBezTo>
                  <a:cubicBezTo>
                    <a:pt x="68018" y="67518"/>
                    <a:pt x="67279" y="61815"/>
                    <a:pt x="65431" y="56375"/>
                  </a:cubicBezTo>
                  <a:cubicBezTo>
                    <a:pt x="65061" y="55055"/>
                    <a:pt x="64850" y="53682"/>
                    <a:pt x="64797" y="52256"/>
                  </a:cubicBezTo>
                  <a:cubicBezTo>
                    <a:pt x="64586" y="48243"/>
                    <a:pt x="64216" y="44282"/>
                    <a:pt x="62368" y="40638"/>
                  </a:cubicBezTo>
                  <a:cubicBezTo>
                    <a:pt x="60836" y="37522"/>
                    <a:pt x="58513" y="35198"/>
                    <a:pt x="55080" y="34406"/>
                  </a:cubicBezTo>
                  <a:cubicBezTo>
                    <a:pt x="53073" y="33984"/>
                    <a:pt x="51119" y="33192"/>
                    <a:pt x="49430" y="32030"/>
                  </a:cubicBezTo>
                  <a:cubicBezTo>
                    <a:pt x="47845" y="31079"/>
                    <a:pt x="46261" y="30076"/>
                    <a:pt x="44624" y="29231"/>
                  </a:cubicBezTo>
                  <a:cubicBezTo>
                    <a:pt x="42987" y="28439"/>
                    <a:pt x="41772" y="26960"/>
                    <a:pt x="41455" y="25165"/>
                  </a:cubicBezTo>
                  <a:cubicBezTo>
                    <a:pt x="42036" y="24531"/>
                    <a:pt x="42512" y="23844"/>
                    <a:pt x="42934" y="23158"/>
                  </a:cubicBezTo>
                  <a:cubicBezTo>
                    <a:pt x="43462" y="21732"/>
                    <a:pt x="43937" y="20359"/>
                    <a:pt x="44360" y="18933"/>
                  </a:cubicBezTo>
                  <a:cubicBezTo>
                    <a:pt x="46948" y="18352"/>
                    <a:pt x="47528" y="14022"/>
                    <a:pt x="46261" y="12807"/>
                  </a:cubicBezTo>
                  <a:cubicBezTo>
                    <a:pt x="46033" y="12514"/>
                    <a:pt x="45686" y="12362"/>
                    <a:pt x="45329" y="12362"/>
                  </a:cubicBezTo>
                  <a:cubicBezTo>
                    <a:pt x="45106" y="12362"/>
                    <a:pt x="44880" y="12421"/>
                    <a:pt x="44677" y="12543"/>
                  </a:cubicBezTo>
                  <a:cubicBezTo>
                    <a:pt x="45152" y="11170"/>
                    <a:pt x="45416" y="9691"/>
                    <a:pt x="45416" y="8213"/>
                  </a:cubicBezTo>
                  <a:cubicBezTo>
                    <a:pt x="45310" y="6417"/>
                    <a:pt x="44624" y="4621"/>
                    <a:pt x="43515" y="3143"/>
                  </a:cubicBezTo>
                  <a:cubicBezTo>
                    <a:pt x="42828" y="2298"/>
                    <a:pt x="41719" y="1770"/>
                    <a:pt x="40610" y="1770"/>
                  </a:cubicBezTo>
                  <a:cubicBezTo>
                    <a:pt x="40610" y="1770"/>
                    <a:pt x="39713" y="291"/>
                    <a:pt x="35858" y="27"/>
                  </a:cubicBezTo>
                  <a:cubicBezTo>
                    <a:pt x="35603" y="10"/>
                    <a:pt x="35345" y="1"/>
                    <a:pt x="350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50"/>
            <p:cNvSpPr/>
            <p:nvPr/>
          </p:nvSpPr>
          <p:spPr>
            <a:xfrm>
              <a:off x="3912026" y="2394521"/>
              <a:ext cx="195894" cy="572896"/>
            </a:xfrm>
            <a:custGeom>
              <a:avLst/>
              <a:gdLst/>
              <a:ahLst/>
              <a:cxnLst/>
              <a:rect l="l" t="t" r="r" b="b"/>
              <a:pathLst>
                <a:path w="70976" h="207571" extrusionOk="0">
                  <a:moveTo>
                    <a:pt x="35085" y="1"/>
                  </a:moveTo>
                  <a:cubicBezTo>
                    <a:pt x="31404" y="1"/>
                    <a:pt x="27272" y="1739"/>
                    <a:pt x="26088" y="5044"/>
                  </a:cubicBezTo>
                  <a:cubicBezTo>
                    <a:pt x="25190" y="7473"/>
                    <a:pt x="25137" y="10114"/>
                    <a:pt x="25877" y="12596"/>
                  </a:cubicBezTo>
                  <a:cubicBezTo>
                    <a:pt x="25642" y="12408"/>
                    <a:pt x="25355" y="12314"/>
                    <a:pt x="25072" y="12314"/>
                  </a:cubicBezTo>
                  <a:cubicBezTo>
                    <a:pt x="24717" y="12314"/>
                    <a:pt x="24369" y="12461"/>
                    <a:pt x="24134" y="12754"/>
                  </a:cubicBezTo>
                  <a:cubicBezTo>
                    <a:pt x="22866" y="13969"/>
                    <a:pt x="23500" y="18405"/>
                    <a:pt x="26141" y="18880"/>
                  </a:cubicBezTo>
                  <a:cubicBezTo>
                    <a:pt x="26405" y="19831"/>
                    <a:pt x="26774" y="20729"/>
                    <a:pt x="27197" y="21679"/>
                  </a:cubicBezTo>
                  <a:cubicBezTo>
                    <a:pt x="27672" y="22682"/>
                    <a:pt x="28200" y="23633"/>
                    <a:pt x="28728" y="24584"/>
                  </a:cubicBezTo>
                  <a:cubicBezTo>
                    <a:pt x="28834" y="24848"/>
                    <a:pt x="29098" y="25165"/>
                    <a:pt x="29045" y="25376"/>
                  </a:cubicBezTo>
                  <a:cubicBezTo>
                    <a:pt x="28675" y="26696"/>
                    <a:pt x="28200" y="27911"/>
                    <a:pt x="26827" y="28703"/>
                  </a:cubicBezTo>
                  <a:cubicBezTo>
                    <a:pt x="24662" y="29917"/>
                    <a:pt x="22655" y="31396"/>
                    <a:pt x="20490" y="32664"/>
                  </a:cubicBezTo>
                  <a:cubicBezTo>
                    <a:pt x="19487" y="33297"/>
                    <a:pt x="18430" y="33720"/>
                    <a:pt x="17269" y="34037"/>
                  </a:cubicBezTo>
                  <a:cubicBezTo>
                    <a:pt x="11988" y="34987"/>
                    <a:pt x="9136" y="38367"/>
                    <a:pt x="7552" y="43226"/>
                  </a:cubicBezTo>
                  <a:cubicBezTo>
                    <a:pt x="6601" y="46500"/>
                    <a:pt x="6179" y="49880"/>
                    <a:pt x="6232" y="53259"/>
                  </a:cubicBezTo>
                  <a:cubicBezTo>
                    <a:pt x="6232" y="53999"/>
                    <a:pt x="6126" y="54738"/>
                    <a:pt x="5915" y="55425"/>
                  </a:cubicBezTo>
                  <a:cubicBezTo>
                    <a:pt x="3802" y="61075"/>
                    <a:pt x="2957" y="67096"/>
                    <a:pt x="3380" y="73116"/>
                  </a:cubicBezTo>
                  <a:cubicBezTo>
                    <a:pt x="3380" y="73591"/>
                    <a:pt x="3274" y="74067"/>
                    <a:pt x="3116" y="74489"/>
                  </a:cubicBezTo>
                  <a:cubicBezTo>
                    <a:pt x="1848" y="77869"/>
                    <a:pt x="1109" y="81354"/>
                    <a:pt x="845" y="84893"/>
                  </a:cubicBezTo>
                  <a:cubicBezTo>
                    <a:pt x="528" y="89698"/>
                    <a:pt x="370" y="94557"/>
                    <a:pt x="106" y="99363"/>
                  </a:cubicBezTo>
                  <a:cubicBezTo>
                    <a:pt x="53" y="100260"/>
                    <a:pt x="0" y="101158"/>
                    <a:pt x="0" y="102003"/>
                  </a:cubicBezTo>
                  <a:lnTo>
                    <a:pt x="0" y="102742"/>
                  </a:lnTo>
                  <a:lnTo>
                    <a:pt x="53" y="102742"/>
                  </a:lnTo>
                  <a:lnTo>
                    <a:pt x="0" y="105753"/>
                  </a:lnTo>
                  <a:cubicBezTo>
                    <a:pt x="0" y="105753"/>
                    <a:pt x="106" y="111667"/>
                    <a:pt x="475" y="113304"/>
                  </a:cubicBezTo>
                  <a:cubicBezTo>
                    <a:pt x="898" y="114677"/>
                    <a:pt x="1426" y="115998"/>
                    <a:pt x="2165" y="117265"/>
                  </a:cubicBezTo>
                  <a:cubicBezTo>
                    <a:pt x="2799" y="118163"/>
                    <a:pt x="3591" y="118955"/>
                    <a:pt x="4436" y="119694"/>
                  </a:cubicBezTo>
                  <a:cubicBezTo>
                    <a:pt x="4927" y="120032"/>
                    <a:pt x="5543" y="120388"/>
                    <a:pt x="5911" y="120388"/>
                  </a:cubicBezTo>
                  <a:cubicBezTo>
                    <a:pt x="6176" y="120388"/>
                    <a:pt x="6311" y="120203"/>
                    <a:pt x="6179" y="119694"/>
                  </a:cubicBezTo>
                  <a:cubicBezTo>
                    <a:pt x="5809" y="118533"/>
                    <a:pt x="3961" y="117054"/>
                    <a:pt x="3591" y="116051"/>
                  </a:cubicBezTo>
                  <a:lnTo>
                    <a:pt x="3591" y="116051"/>
                  </a:lnTo>
                  <a:lnTo>
                    <a:pt x="5862" y="116895"/>
                  </a:lnTo>
                  <a:cubicBezTo>
                    <a:pt x="5927" y="116928"/>
                    <a:pt x="5982" y="116942"/>
                    <a:pt x="6028" y="116942"/>
                  </a:cubicBezTo>
                  <a:cubicBezTo>
                    <a:pt x="6284" y="116942"/>
                    <a:pt x="6284" y="116526"/>
                    <a:pt x="6284" y="116526"/>
                  </a:cubicBezTo>
                  <a:cubicBezTo>
                    <a:pt x="5967" y="115470"/>
                    <a:pt x="4225" y="114361"/>
                    <a:pt x="3063" y="113780"/>
                  </a:cubicBezTo>
                  <a:cubicBezTo>
                    <a:pt x="2905" y="112829"/>
                    <a:pt x="2957" y="111879"/>
                    <a:pt x="3169" y="110928"/>
                  </a:cubicBezTo>
                  <a:cubicBezTo>
                    <a:pt x="3682" y="108925"/>
                    <a:pt x="4245" y="108021"/>
                    <a:pt x="5199" y="108021"/>
                  </a:cubicBezTo>
                  <a:cubicBezTo>
                    <a:pt x="5226" y="108021"/>
                    <a:pt x="5253" y="108022"/>
                    <a:pt x="5281" y="108023"/>
                  </a:cubicBezTo>
                  <a:cubicBezTo>
                    <a:pt x="6232" y="108076"/>
                    <a:pt x="6496" y="110030"/>
                    <a:pt x="7605" y="110717"/>
                  </a:cubicBezTo>
                  <a:cubicBezTo>
                    <a:pt x="7877" y="110885"/>
                    <a:pt x="8101" y="110949"/>
                    <a:pt x="8285" y="110949"/>
                  </a:cubicBezTo>
                  <a:cubicBezTo>
                    <a:pt x="8850" y="110949"/>
                    <a:pt x="9030" y="110347"/>
                    <a:pt x="9030" y="110347"/>
                  </a:cubicBezTo>
                  <a:cubicBezTo>
                    <a:pt x="7974" y="109291"/>
                    <a:pt x="8344" y="106650"/>
                    <a:pt x="8027" y="105066"/>
                  </a:cubicBezTo>
                  <a:cubicBezTo>
                    <a:pt x="7816" y="104168"/>
                    <a:pt x="7288" y="103376"/>
                    <a:pt x="6601" y="102742"/>
                  </a:cubicBezTo>
                  <a:cubicBezTo>
                    <a:pt x="6601" y="102214"/>
                    <a:pt x="6654" y="101686"/>
                    <a:pt x="6812" y="101158"/>
                  </a:cubicBezTo>
                  <a:cubicBezTo>
                    <a:pt x="8555" y="95455"/>
                    <a:pt x="10403" y="89698"/>
                    <a:pt x="11829" y="83889"/>
                  </a:cubicBezTo>
                  <a:cubicBezTo>
                    <a:pt x="12410" y="80985"/>
                    <a:pt x="12674" y="77975"/>
                    <a:pt x="12621" y="75017"/>
                  </a:cubicBezTo>
                  <a:cubicBezTo>
                    <a:pt x="12569" y="73855"/>
                    <a:pt x="12727" y="72746"/>
                    <a:pt x="13097" y="71637"/>
                  </a:cubicBezTo>
                  <a:cubicBezTo>
                    <a:pt x="14047" y="68944"/>
                    <a:pt x="14892" y="66198"/>
                    <a:pt x="15790" y="63505"/>
                  </a:cubicBezTo>
                  <a:cubicBezTo>
                    <a:pt x="15896" y="63241"/>
                    <a:pt x="16001" y="62976"/>
                    <a:pt x="16107" y="62660"/>
                  </a:cubicBezTo>
                  <a:lnTo>
                    <a:pt x="16529" y="62660"/>
                  </a:lnTo>
                  <a:cubicBezTo>
                    <a:pt x="16952" y="68522"/>
                    <a:pt x="17480" y="74383"/>
                    <a:pt x="17797" y="80245"/>
                  </a:cubicBezTo>
                  <a:cubicBezTo>
                    <a:pt x="17955" y="83150"/>
                    <a:pt x="17902" y="86054"/>
                    <a:pt x="17586" y="88959"/>
                  </a:cubicBezTo>
                  <a:cubicBezTo>
                    <a:pt x="16899" y="95560"/>
                    <a:pt x="15684" y="102056"/>
                    <a:pt x="15209" y="108657"/>
                  </a:cubicBezTo>
                  <a:cubicBezTo>
                    <a:pt x="14575" y="117107"/>
                    <a:pt x="15948" y="125504"/>
                    <a:pt x="17691" y="133742"/>
                  </a:cubicBezTo>
                  <a:cubicBezTo>
                    <a:pt x="18800" y="138706"/>
                    <a:pt x="19381" y="143776"/>
                    <a:pt x="19381" y="148898"/>
                  </a:cubicBezTo>
                  <a:cubicBezTo>
                    <a:pt x="19275" y="150430"/>
                    <a:pt x="19011" y="151909"/>
                    <a:pt x="18642" y="153387"/>
                  </a:cubicBezTo>
                  <a:cubicBezTo>
                    <a:pt x="18378" y="154813"/>
                    <a:pt x="18008" y="156239"/>
                    <a:pt x="17797" y="157665"/>
                  </a:cubicBezTo>
                  <a:cubicBezTo>
                    <a:pt x="17163" y="163263"/>
                    <a:pt x="17955" y="168808"/>
                    <a:pt x="19434" y="174142"/>
                  </a:cubicBezTo>
                  <a:cubicBezTo>
                    <a:pt x="20648" y="178736"/>
                    <a:pt x="22233" y="183225"/>
                    <a:pt x="23764" y="187714"/>
                  </a:cubicBezTo>
                  <a:cubicBezTo>
                    <a:pt x="24609" y="189826"/>
                    <a:pt x="25137" y="192044"/>
                    <a:pt x="25401" y="194262"/>
                  </a:cubicBezTo>
                  <a:cubicBezTo>
                    <a:pt x="24926" y="195477"/>
                    <a:pt x="24609" y="196797"/>
                    <a:pt x="24451" y="198064"/>
                  </a:cubicBezTo>
                  <a:cubicBezTo>
                    <a:pt x="24345" y="199754"/>
                    <a:pt x="19275" y="203293"/>
                    <a:pt x="18589" y="205247"/>
                  </a:cubicBezTo>
                  <a:cubicBezTo>
                    <a:pt x="17902" y="207148"/>
                    <a:pt x="19011" y="207570"/>
                    <a:pt x="19011" y="207570"/>
                  </a:cubicBezTo>
                  <a:lnTo>
                    <a:pt x="31527" y="207570"/>
                  </a:lnTo>
                  <a:cubicBezTo>
                    <a:pt x="32847" y="207570"/>
                    <a:pt x="33534" y="206620"/>
                    <a:pt x="33534" y="205035"/>
                  </a:cubicBezTo>
                  <a:cubicBezTo>
                    <a:pt x="33534" y="203451"/>
                    <a:pt x="32108" y="194843"/>
                    <a:pt x="32002" y="194104"/>
                  </a:cubicBezTo>
                  <a:cubicBezTo>
                    <a:pt x="31422" y="186657"/>
                    <a:pt x="31210" y="179158"/>
                    <a:pt x="32267" y="171712"/>
                  </a:cubicBezTo>
                  <a:cubicBezTo>
                    <a:pt x="33059" y="166062"/>
                    <a:pt x="32425" y="160464"/>
                    <a:pt x="31210" y="154919"/>
                  </a:cubicBezTo>
                  <a:cubicBezTo>
                    <a:pt x="30682" y="152701"/>
                    <a:pt x="30841" y="150377"/>
                    <a:pt x="31580" y="148265"/>
                  </a:cubicBezTo>
                  <a:cubicBezTo>
                    <a:pt x="32161" y="146469"/>
                    <a:pt x="32531" y="144621"/>
                    <a:pt x="32742" y="142772"/>
                  </a:cubicBezTo>
                  <a:cubicBezTo>
                    <a:pt x="33587" y="133003"/>
                    <a:pt x="34273" y="123180"/>
                    <a:pt x="35065" y="113410"/>
                  </a:cubicBezTo>
                  <a:cubicBezTo>
                    <a:pt x="35118" y="112248"/>
                    <a:pt x="35224" y="111034"/>
                    <a:pt x="35329" y="109819"/>
                  </a:cubicBezTo>
                  <a:cubicBezTo>
                    <a:pt x="35541" y="109925"/>
                    <a:pt x="35646" y="110189"/>
                    <a:pt x="35646" y="110400"/>
                  </a:cubicBezTo>
                  <a:cubicBezTo>
                    <a:pt x="36386" y="120381"/>
                    <a:pt x="37125" y="130362"/>
                    <a:pt x="37917" y="140343"/>
                  </a:cubicBezTo>
                  <a:cubicBezTo>
                    <a:pt x="38128" y="142984"/>
                    <a:pt x="38128" y="145624"/>
                    <a:pt x="39237" y="148159"/>
                  </a:cubicBezTo>
                  <a:cubicBezTo>
                    <a:pt x="40135" y="150324"/>
                    <a:pt x="40294" y="152753"/>
                    <a:pt x="39713" y="155024"/>
                  </a:cubicBezTo>
                  <a:cubicBezTo>
                    <a:pt x="38498" y="160411"/>
                    <a:pt x="37917" y="165850"/>
                    <a:pt x="38604" y="171343"/>
                  </a:cubicBezTo>
                  <a:cubicBezTo>
                    <a:pt x="38920" y="173191"/>
                    <a:pt x="39079" y="175039"/>
                    <a:pt x="39185" y="176888"/>
                  </a:cubicBezTo>
                  <a:cubicBezTo>
                    <a:pt x="39290" y="182591"/>
                    <a:pt x="39554" y="188347"/>
                    <a:pt x="38973" y="194051"/>
                  </a:cubicBezTo>
                  <a:cubicBezTo>
                    <a:pt x="38973" y="194051"/>
                    <a:pt x="37442" y="203451"/>
                    <a:pt x="37442" y="205035"/>
                  </a:cubicBezTo>
                  <a:cubicBezTo>
                    <a:pt x="37442" y="206620"/>
                    <a:pt x="38128" y="207570"/>
                    <a:pt x="39449" y="207570"/>
                  </a:cubicBezTo>
                  <a:lnTo>
                    <a:pt x="51964" y="207570"/>
                  </a:lnTo>
                  <a:cubicBezTo>
                    <a:pt x="51964" y="207570"/>
                    <a:pt x="53073" y="207148"/>
                    <a:pt x="52387" y="205194"/>
                  </a:cubicBezTo>
                  <a:cubicBezTo>
                    <a:pt x="51648" y="203293"/>
                    <a:pt x="46578" y="199702"/>
                    <a:pt x="46525" y="198064"/>
                  </a:cubicBezTo>
                  <a:cubicBezTo>
                    <a:pt x="46367" y="196744"/>
                    <a:pt x="46050" y="195477"/>
                    <a:pt x="45574" y="194262"/>
                  </a:cubicBezTo>
                  <a:cubicBezTo>
                    <a:pt x="45733" y="191991"/>
                    <a:pt x="46314" y="189773"/>
                    <a:pt x="47212" y="187714"/>
                  </a:cubicBezTo>
                  <a:cubicBezTo>
                    <a:pt x="49324" y="182591"/>
                    <a:pt x="50961" y="177310"/>
                    <a:pt x="52123" y="171923"/>
                  </a:cubicBezTo>
                  <a:cubicBezTo>
                    <a:pt x="53232" y="166642"/>
                    <a:pt x="53918" y="161256"/>
                    <a:pt x="52915" y="155816"/>
                  </a:cubicBezTo>
                  <a:cubicBezTo>
                    <a:pt x="52545" y="153915"/>
                    <a:pt x="51753" y="152014"/>
                    <a:pt x="51648" y="150113"/>
                  </a:cubicBezTo>
                  <a:cubicBezTo>
                    <a:pt x="51384" y="144515"/>
                    <a:pt x="52228" y="139076"/>
                    <a:pt x="53285" y="133531"/>
                  </a:cubicBezTo>
                  <a:cubicBezTo>
                    <a:pt x="55133" y="124236"/>
                    <a:pt x="56823" y="114836"/>
                    <a:pt x="55397" y="105224"/>
                  </a:cubicBezTo>
                  <a:cubicBezTo>
                    <a:pt x="54816" y="101211"/>
                    <a:pt x="54394" y="97145"/>
                    <a:pt x="53971" y="93078"/>
                  </a:cubicBezTo>
                  <a:cubicBezTo>
                    <a:pt x="53601" y="89804"/>
                    <a:pt x="53073" y="86424"/>
                    <a:pt x="53126" y="83097"/>
                  </a:cubicBezTo>
                  <a:cubicBezTo>
                    <a:pt x="53126" y="78661"/>
                    <a:pt x="53601" y="74225"/>
                    <a:pt x="53918" y="69842"/>
                  </a:cubicBezTo>
                  <a:cubicBezTo>
                    <a:pt x="54130" y="67571"/>
                    <a:pt x="54499" y="65353"/>
                    <a:pt x="54816" y="63135"/>
                  </a:cubicBezTo>
                  <a:cubicBezTo>
                    <a:pt x="56189" y="66409"/>
                    <a:pt x="57298" y="69789"/>
                    <a:pt x="58460" y="73116"/>
                  </a:cubicBezTo>
                  <a:cubicBezTo>
                    <a:pt x="58460" y="73327"/>
                    <a:pt x="58513" y="73538"/>
                    <a:pt x="58460" y="73803"/>
                  </a:cubicBezTo>
                  <a:cubicBezTo>
                    <a:pt x="58513" y="76285"/>
                    <a:pt x="58302" y="78819"/>
                    <a:pt x="58671" y="81249"/>
                  </a:cubicBezTo>
                  <a:cubicBezTo>
                    <a:pt x="59675" y="88114"/>
                    <a:pt x="61945" y="94610"/>
                    <a:pt x="64111" y="101158"/>
                  </a:cubicBezTo>
                  <a:cubicBezTo>
                    <a:pt x="64322" y="101686"/>
                    <a:pt x="64427" y="102267"/>
                    <a:pt x="64375" y="102848"/>
                  </a:cubicBezTo>
                  <a:cubicBezTo>
                    <a:pt x="63635" y="103482"/>
                    <a:pt x="63107" y="104327"/>
                    <a:pt x="62896" y="105277"/>
                  </a:cubicBezTo>
                  <a:cubicBezTo>
                    <a:pt x="62579" y="106809"/>
                    <a:pt x="62949" y="109449"/>
                    <a:pt x="61893" y="110558"/>
                  </a:cubicBezTo>
                  <a:cubicBezTo>
                    <a:pt x="61893" y="110558"/>
                    <a:pt x="62076" y="111138"/>
                    <a:pt x="62650" y="111138"/>
                  </a:cubicBezTo>
                  <a:cubicBezTo>
                    <a:pt x="62832" y="111138"/>
                    <a:pt x="63052" y="111080"/>
                    <a:pt x="63318" y="110928"/>
                  </a:cubicBezTo>
                  <a:cubicBezTo>
                    <a:pt x="64427" y="110241"/>
                    <a:pt x="64691" y="108287"/>
                    <a:pt x="65695" y="108287"/>
                  </a:cubicBezTo>
                  <a:cubicBezTo>
                    <a:pt x="66645" y="108287"/>
                    <a:pt x="67226" y="109080"/>
                    <a:pt x="67754" y="111192"/>
                  </a:cubicBezTo>
                  <a:cubicBezTo>
                    <a:pt x="67966" y="112090"/>
                    <a:pt x="68018" y="113093"/>
                    <a:pt x="67860" y="114044"/>
                  </a:cubicBezTo>
                  <a:cubicBezTo>
                    <a:pt x="66698" y="114625"/>
                    <a:pt x="64956" y="115681"/>
                    <a:pt x="64639" y="116790"/>
                  </a:cubicBezTo>
                  <a:cubicBezTo>
                    <a:pt x="64639" y="116790"/>
                    <a:pt x="64639" y="117189"/>
                    <a:pt x="64951" y="117189"/>
                  </a:cubicBezTo>
                  <a:cubicBezTo>
                    <a:pt x="64998" y="117189"/>
                    <a:pt x="65052" y="117180"/>
                    <a:pt x="65114" y="117160"/>
                  </a:cubicBezTo>
                  <a:lnTo>
                    <a:pt x="67385" y="116315"/>
                  </a:lnTo>
                  <a:lnTo>
                    <a:pt x="67385" y="116315"/>
                  </a:lnTo>
                  <a:cubicBezTo>
                    <a:pt x="66962" y="117318"/>
                    <a:pt x="65114" y="118797"/>
                    <a:pt x="64797" y="119958"/>
                  </a:cubicBezTo>
                  <a:cubicBezTo>
                    <a:pt x="64666" y="120440"/>
                    <a:pt x="64798" y="120613"/>
                    <a:pt x="65053" y="120613"/>
                  </a:cubicBezTo>
                  <a:cubicBezTo>
                    <a:pt x="65415" y="120613"/>
                    <a:pt x="66023" y="120268"/>
                    <a:pt x="66487" y="119958"/>
                  </a:cubicBezTo>
                  <a:cubicBezTo>
                    <a:pt x="67332" y="119219"/>
                    <a:pt x="68124" y="118374"/>
                    <a:pt x="68811" y="117476"/>
                  </a:cubicBezTo>
                  <a:cubicBezTo>
                    <a:pt x="69497" y="116209"/>
                    <a:pt x="70078" y="114889"/>
                    <a:pt x="70500" y="113516"/>
                  </a:cubicBezTo>
                  <a:cubicBezTo>
                    <a:pt x="70870" y="111879"/>
                    <a:pt x="70923" y="105964"/>
                    <a:pt x="70923" y="105964"/>
                  </a:cubicBezTo>
                  <a:lnTo>
                    <a:pt x="70870" y="103006"/>
                  </a:lnTo>
                  <a:lnTo>
                    <a:pt x="70870" y="102795"/>
                  </a:lnTo>
                  <a:cubicBezTo>
                    <a:pt x="70870" y="101950"/>
                    <a:pt x="70976" y="101052"/>
                    <a:pt x="70923" y="100155"/>
                  </a:cubicBezTo>
                  <a:cubicBezTo>
                    <a:pt x="70712" y="96986"/>
                    <a:pt x="70236" y="93818"/>
                    <a:pt x="70342" y="90649"/>
                  </a:cubicBezTo>
                  <a:cubicBezTo>
                    <a:pt x="70500" y="85157"/>
                    <a:pt x="69656" y="79664"/>
                    <a:pt x="67860" y="74489"/>
                  </a:cubicBezTo>
                  <a:cubicBezTo>
                    <a:pt x="67702" y="74067"/>
                    <a:pt x="67596" y="73644"/>
                    <a:pt x="67596" y="73169"/>
                  </a:cubicBezTo>
                  <a:cubicBezTo>
                    <a:pt x="68018" y="67518"/>
                    <a:pt x="67279" y="61815"/>
                    <a:pt x="65431" y="56375"/>
                  </a:cubicBezTo>
                  <a:cubicBezTo>
                    <a:pt x="65061" y="55055"/>
                    <a:pt x="64850" y="53682"/>
                    <a:pt x="64797" y="52256"/>
                  </a:cubicBezTo>
                  <a:cubicBezTo>
                    <a:pt x="64586" y="48243"/>
                    <a:pt x="64216" y="44282"/>
                    <a:pt x="62368" y="40638"/>
                  </a:cubicBezTo>
                  <a:cubicBezTo>
                    <a:pt x="60836" y="37522"/>
                    <a:pt x="58513" y="35198"/>
                    <a:pt x="55080" y="34406"/>
                  </a:cubicBezTo>
                  <a:cubicBezTo>
                    <a:pt x="53073" y="33984"/>
                    <a:pt x="51119" y="33192"/>
                    <a:pt x="49430" y="32030"/>
                  </a:cubicBezTo>
                  <a:cubicBezTo>
                    <a:pt x="47845" y="31079"/>
                    <a:pt x="46261" y="30076"/>
                    <a:pt x="44624" y="29231"/>
                  </a:cubicBezTo>
                  <a:cubicBezTo>
                    <a:pt x="42987" y="28439"/>
                    <a:pt x="41772" y="26960"/>
                    <a:pt x="41455" y="25165"/>
                  </a:cubicBezTo>
                  <a:cubicBezTo>
                    <a:pt x="42036" y="24531"/>
                    <a:pt x="42512" y="23844"/>
                    <a:pt x="42934" y="23158"/>
                  </a:cubicBezTo>
                  <a:cubicBezTo>
                    <a:pt x="43462" y="21732"/>
                    <a:pt x="43937" y="20359"/>
                    <a:pt x="44360" y="18933"/>
                  </a:cubicBezTo>
                  <a:cubicBezTo>
                    <a:pt x="46948" y="18352"/>
                    <a:pt x="47528" y="14022"/>
                    <a:pt x="46261" y="12807"/>
                  </a:cubicBezTo>
                  <a:cubicBezTo>
                    <a:pt x="46033" y="12514"/>
                    <a:pt x="45686" y="12362"/>
                    <a:pt x="45329" y="12362"/>
                  </a:cubicBezTo>
                  <a:cubicBezTo>
                    <a:pt x="45106" y="12362"/>
                    <a:pt x="44880" y="12421"/>
                    <a:pt x="44677" y="12543"/>
                  </a:cubicBezTo>
                  <a:cubicBezTo>
                    <a:pt x="45152" y="11170"/>
                    <a:pt x="45416" y="9691"/>
                    <a:pt x="45416" y="8213"/>
                  </a:cubicBezTo>
                  <a:cubicBezTo>
                    <a:pt x="45310" y="6417"/>
                    <a:pt x="44624" y="4621"/>
                    <a:pt x="43515" y="3143"/>
                  </a:cubicBezTo>
                  <a:cubicBezTo>
                    <a:pt x="42828" y="2298"/>
                    <a:pt x="41719" y="1770"/>
                    <a:pt x="40610" y="1770"/>
                  </a:cubicBezTo>
                  <a:cubicBezTo>
                    <a:pt x="40610" y="1770"/>
                    <a:pt x="39713" y="291"/>
                    <a:pt x="35858" y="27"/>
                  </a:cubicBezTo>
                  <a:cubicBezTo>
                    <a:pt x="35603" y="10"/>
                    <a:pt x="35345" y="1"/>
                    <a:pt x="350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50"/>
            <p:cNvSpPr/>
            <p:nvPr/>
          </p:nvSpPr>
          <p:spPr>
            <a:xfrm>
              <a:off x="4292554" y="2394521"/>
              <a:ext cx="195894" cy="572896"/>
            </a:xfrm>
            <a:custGeom>
              <a:avLst/>
              <a:gdLst/>
              <a:ahLst/>
              <a:cxnLst/>
              <a:rect l="l" t="t" r="r" b="b"/>
              <a:pathLst>
                <a:path w="70976" h="207571" extrusionOk="0">
                  <a:moveTo>
                    <a:pt x="35085" y="1"/>
                  </a:moveTo>
                  <a:cubicBezTo>
                    <a:pt x="31404" y="1"/>
                    <a:pt x="27272" y="1739"/>
                    <a:pt x="26088" y="5044"/>
                  </a:cubicBezTo>
                  <a:cubicBezTo>
                    <a:pt x="25190" y="7473"/>
                    <a:pt x="25137" y="10114"/>
                    <a:pt x="25877" y="12596"/>
                  </a:cubicBezTo>
                  <a:cubicBezTo>
                    <a:pt x="25642" y="12408"/>
                    <a:pt x="25355" y="12314"/>
                    <a:pt x="25072" y="12314"/>
                  </a:cubicBezTo>
                  <a:cubicBezTo>
                    <a:pt x="24717" y="12314"/>
                    <a:pt x="24369" y="12461"/>
                    <a:pt x="24134" y="12754"/>
                  </a:cubicBezTo>
                  <a:cubicBezTo>
                    <a:pt x="22866" y="13969"/>
                    <a:pt x="23500" y="18405"/>
                    <a:pt x="26141" y="18880"/>
                  </a:cubicBezTo>
                  <a:cubicBezTo>
                    <a:pt x="26405" y="19831"/>
                    <a:pt x="26774" y="20729"/>
                    <a:pt x="27197" y="21679"/>
                  </a:cubicBezTo>
                  <a:cubicBezTo>
                    <a:pt x="27672" y="22682"/>
                    <a:pt x="28200" y="23633"/>
                    <a:pt x="28728" y="24584"/>
                  </a:cubicBezTo>
                  <a:cubicBezTo>
                    <a:pt x="28834" y="24848"/>
                    <a:pt x="29098" y="25165"/>
                    <a:pt x="29045" y="25376"/>
                  </a:cubicBezTo>
                  <a:cubicBezTo>
                    <a:pt x="28675" y="26696"/>
                    <a:pt x="28200" y="27911"/>
                    <a:pt x="26827" y="28703"/>
                  </a:cubicBezTo>
                  <a:cubicBezTo>
                    <a:pt x="24662" y="29917"/>
                    <a:pt x="22655" y="31396"/>
                    <a:pt x="20490" y="32664"/>
                  </a:cubicBezTo>
                  <a:cubicBezTo>
                    <a:pt x="19487" y="33297"/>
                    <a:pt x="18430" y="33720"/>
                    <a:pt x="17269" y="34037"/>
                  </a:cubicBezTo>
                  <a:cubicBezTo>
                    <a:pt x="11988" y="34987"/>
                    <a:pt x="9136" y="38367"/>
                    <a:pt x="7552" y="43226"/>
                  </a:cubicBezTo>
                  <a:cubicBezTo>
                    <a:pt x="6601" y="46500"/>
                    <a:pt x="6179" y="49880"/>
                    <a:pt x="6232" y="53259"/>
                  </a:cubicBezTo>
                  <a:cubicBezTo>
                    <a:pt x="6232" y="53999"/>
                    <a:pt x="6126" y="54738"/>
                    <a:pt x="5915" y="55425"/>
                  </a:cubicBezTo>
                  <a:cubicBezTo>
                    <a:pt x="3802" y="61075"/>
                    <a:pt x="2957" y="67096"/>
                    <a:pt x="3380" y="73116"/>
                  </a:cubicBezTo>
                  <a:cubicBezTo>
                    <a:pt x="3380" y="73591"/>
                    <a:pt x="3274" y="74067"/>
                    <a:pt x="3116" y="74489"/>
                  </a:cubicBezTo>
                  <a:cubicBezTo>
                    <a:pt x="1848" y="77869"/>
                    <a:pt x="1109" y="81354"/>
                    <a:pt x="845" y="84893"/>
                  </a:cubicBezTo>
                  <a:cubicBezTo>
                    <a:pt x="528" y="89698"/>
                    <a:pt x="370" y="94557"/>
                    <a:pt x="106" y="99363"/>
                  </a:cubicBezTo>
                  <a:cubicBezTo>
                    <a:pt x="53" y="100260"/>
                    <a:pt x="0" y="101158"/>
                    <a:pt x="0" y="102003"/>
                  </a:cubicBezTo>
                  <a:lnTo>
                    <a:pt x="0" y="102742"/>
                  </a:lnTo>
                  <a:lnTo>
                    <a:pt x="53" y="102742"/>
                  </a:lnTo>
                  <a:lnTo>
                    <a:pt x="0" y="105753"/>
                  </a:lnTo>
                  <a:cubicBezTo>
                    <a:pt x="0" y="105753"/>
                    <a:pt x="106" y="111667"/>
                    <a:pt x="475" y="113304"/>
                  </a:cubicBezTo>
                  <a:cubicBezTo>
                    <a:pt x="898" y="114677"/>
                    <a:pt x="1426" y="115998"/>
                    <a:pt x="2165" y="117265"/>
                  </a:cubicBezTo>
                  <a:cubicBezTo>
                    <a:pt x="2799" y="118163"/>
                    <a:pt x="3591" y="118955"/>
                    <a:pt x="4436" y="119694"/>
                  </a:cubicBezTo>
                  <a:cubicBezTo>
                    <a:pt x="4927" y="120032"/>
                    <a:pt x="5543" y="120388"/>
                    <a:pt x="5911" y="120388"/>
                  </a:cubicBezTo>
                  <a:cubicBezTo>
                    <a:pt x="6176" y="120388"/>
                    <a:pt x="6311" y="120203"/>
                    <a:pt x="6179" y="119694"/>
                  </a:cubicBezTo>
                  <a:cubicBezTo>
                    <a:pt x="5809" y="118533"/>
                    <a:pt x="3961" y="117054"/>
                    <a:pt x="3591" y="116051"/>
                  </a:cubicBezTo>
                  <a:lnTo>
                    <a:pt x="3591" y="116051"/>
                  </a:lnTo>
                  <a:lnTo>
                    <a:pt x="5862" y="116895"/>
                  </a:lnTo>
                  <a:cubicBezTo>
                    <a:pt x="5927" y="116928"/>
                    <a:pt x="5982" y="116942"/>
                    <a:pt x="6028" y="116942"/>
                  </a:cubicBezTo>
                  <a:cubicBezTo>
                    <a:pt x="6284" y="116942"/>
                    <a:pt x="6284" y="116526"/>
                    <a:pt x="6284" y="116526"/>
                  </a:cubicBezTo>
                  <a:cubicBezTo>
                    <a:pt x="5967" y="115470"/>
                    <a:pt x="4225" y="114361"/>
                    <a:pt x="3063" y="113780"/>
                  </a:cubicBezTo>
                  <a:cubicBezTo>
                    <a:pt x="2905" y="112829"/>
                    <a:pt x="2957" y="111879"/>
                    <a:pt x="3169" y="110928"/>
                  </a:cubicBezTo>
                  <a:cubicBezTo>
                    <a:pt x="3682" y="108925"/>
                    <a:pt x="4245" y="108021"/>
                    <a:pt x="5199" y="108021"/>
                  </a:cubicBezTo>
                  <a:cubicBezTo>
                    <a:pt x="5226" y="108021"/>
                    <a:pt x="5253" y="108022"/>
                    <a:pt x="5281" y="108023"/>
                  </a:cubicBezTo>
                  <a:cubicBezTo>
                    <a:pt x="6232" y="108076"/>
                    <a:pt x="6496" y="110030"/>
                    <a:pt x="7605" y="110717"/>
                  </a:cubicBezTo>
                  <a:cubicBezTo>
                    <a:pt x="7877" y="110885"/>
                    <a:pt x="8101" y="110949"/>
                    <a:pt x="8285" y="110949"/>
                  </a:cubicBezTo>
                  <a:cubicBezTo>
                    <a:pt x="8850" y="110949"/>
                    <a:pt x="9030" y="110347"/>
                    <a:pt x="9030" y="110347"/>
                  </a:cubicBezTo>
                  <a:cubicBezTo>
                    <a:pt x="7974" y="109291"/>
                    <a:pt x="8344" y="106650"/>
                    <a:pt x="8027" y="105066"/>
                  </a:cubicBezTo>
                  <a:cubicBezTo>
                    <a:pt x="7816" y="104168"/>
                    <a:pt x="7288" y="103376"/>
                    <a:pt x="6601" y="102742"/>
                  </a:cubicBezTo>
                  <a:cubicBezTo>
                    <a:pt x="6601" y="102214"/>
                    <a:pt x="6654" y="101686"/>
                    <a:pt x="6812" y="101158"/>
                  </a:cubicBezTo>
                  <a:cubicBezTo>
                    <a:pt x="8555" y="95455"/>
                    <a:pt x="10403" y="89698"/>
                    <a:pt x="11829" y="83889"/>
                  </a:cubicBezTo>
                  <a:cubicBezTo>
                    <a:pt x="12410" y="80985"/>
                    <a:pt x="12674" y="77975"/>
                    <a:pt x="12621" y="75017"/>
                  </a:cubicBezTo>
                  <a:cubicBezTo>
                    <a:pt x="12569" y="73855"/>
                    <a:pt x="12727" y="72746"/>
                    <a:pt x="13097" y="71637"/>
                  </a:cubicBezTo>
                  <a:cubicBezTo>
                    <a:pt x="14047" y="68944"/>
                    <a:pt x="14892" y="66198"/>
                    <a:pt x="15790" y="63505"/>
                  </a:cubicBezTo>
                  <a:cubicBezTo>
                    <a:pt x="15896" y="63241"/>
                    <a:pt x="16001" y="62976"/>
                    <a:pt x="16107" y="62660"/>
                  </a:cubicBezTo>
                  <a:lnTo>
                    <a:pt x="16529" y="62660"/>
                  </a:lnTo>
                  <a:cubicBezTo>
                    <a:pt x="16952" y="68522"/>
                    <a:pt x="17480" y="74383"/>
                    <a:pt x="17797" y="80245"/>
                  </a:cubicBezTo>
                  <a:cubicBezTo>
                    <a:pt x="17955" y="83150"/>
                    <a:pt x="17902" y="86054"/>
                    <a:pt x="17586" y="88959"/>
                  </a:cubicBezTo>
                  <a:cubicBezTo>
                    <a:pt x="16899" y="95560"/>
                    <a:pt x="15684" y="102056"/>
                    <a:pt x="15209" y="108657"/>
                  </a:cubicBezTo>
                  <a:cubicBezTo>
                    <a:pt x="14575" y="117107"/>
                    <a:pt x="15948" y="125504"/>
                    <a:pt x="17691" y="133742"/>
                  </a:cubicBezTo>
                  <a:cubicBezTo>
                    <a:pt x="18800" y="138706"/>
                    <a:pt x="19381" y="143776"/>
                    <a:pt x="19381" y="148898"/>
                  </a:cubicBezTo>
                  <a:cubicBezTo>
                    <a:pt x="19275" y="150430"/>
                    <a:pt x="19011" y="151909"/>
                    <a:pt x="18642" y="153387"/>
                  </a:cubicBezTo>
                  <a:cubicBezTo>
                    <a:pt x="18378" y="154813"/>
                    <a:pt x="18008" y="156239"/>
                    <a:pt x="17797" y="157665"/>
                  </a:cubicBezTo>
                  <a:cubicBezTo>
                    <a:pt x="17163" y="163263"/>
                    <a:pt x="17955" y="168808"/>
                    <a:pt x="19434" y="174142"/>
                  </a:cubicBezTo>
                  <a:cubicBezTo>
                    <a:pt x="20648" y="178736"/>
                    <a:pt x="22233" y="183225"/>
                    <a:pt x="23764" y="187714"/>
                  </a:cubicBezTo>
                  <a:cubicBezTo>
                    <a:pt x="24609" y="189826"/>
                    <a:pt x="25137" y="192044"/>
                    <a:pt x="25401" y="194262"/>
                  </a:cubicBezTo>
                  <a:cubicBezTo>
                    <a:pt x="24926" y="195477"/>
                    <a:pt x="24609" y="196797"/>
                    <a:pt x="24451" y="198064"/>
                  </a:cubicBezTo>
                  <a:cubicBezTo>
                    <a:pt x="24345" y="199754"/>
                    <a:pt x="19275" y="203293"/>
                    <a:pt x="18589" y="205247"/>
                  </a:cubicBezTo>
                  <a:cubicBezTo>
                    <a:pt x="17902" y="207148"/>
                    <a:pt x="19011" y="207570"/>
                    <a:pt x="19011" y="207570"/>
                  </a:cubicBezTo>
                  <a:lnTo>
                    <a:pt x="31527" y="207570"/>
                  </a:lnTo>
                  <a:cubicBezTo>
                    <a:pt x="32847" y="207570"/>
                    <a:pt x="33534" y="206620"/>
                    <a:pt x="33534" y="205035"/>
                  </a:cubicBezTo>
                  <a:cubicBezTo>
                    <a:pt x="33534" y="203451"/>
                    <a:pt x="32108" y="194843"/>
                    <a:pt x="32002" y="194104"/>
                  </a:cubicBezTo>
                  <a:cubicBezTo>
                    <a:pt x="31422" y="186657"/>
                    <a:pt x="31210" y="179158"/>
                    <a:pt x="32267" y="171712"/>
                  </a:cubicBezTo>
                  <a:cubicBezTo>
                    <a:pt x="33059" y="166062"/>
                    <a:pt x="32425" y="160464"/>
                    <a:pt x="31210" y="154919"/>
                  </a:cubicBezTo>
                  <a:cubicBezTo>
                    <a:pt x="30682" y="152701"/>
                    <a:pt x="30841" y="150377"/>
                    <a:pt x="31580" y="148265"/>
                  </a:cubicBezTo>
                  <a:cubicBezTo>
                    <a:pt x="32161" y="146469"/>
                    <a:pt x="32531" y="144621"/>
                    <a:pt x="32742" y="142772"/>
                  </a:cubicBezTo>
                  <a:cubicBezTo>
                    <a:pt x="33587" y="133003"/>
                    <a:pt x="34273" y="123180"/>
                    <a:pt x="35065" y="113410"/>
                  </a:cubicBezTo>
                  <a:cubicBezTo>
                    <a:pt x="35118" y="112248"/>
                    <a:pt x="35224" y="111034"/>
                    <a:pt x="35329" y="109819"/>
                  </a:cubicBezTo>
                  <a:cubicBezTo>
                    <a:pt x="35541" y="109925"/>
                    <a:pt x="35646" y="110189"/>
                    <a:pt x="35646" y="110400"/>
                  </a:cubicBezTo>
                  <a:cubicBezTo>
                    <a:pt x="36386" y="120381"/>
                    <a:pt x="37125" y="130362"/>
                    <a:pt x="37917" y="140343"/>
                  </a:cubicBezTo>
                  <a:cubicBezTo>
                    <a:pt x="38128" y="142984"/>
                    <a:pt x="38128" y="145624"/>
                    <a:pt x="39237" y="148159"/>
                  </a:cubicBezTo>
                  <a:cubicBezTo>
                    <a:pt x="40135" y="150324"/>
                    <a:pt x="40294" y="152753"/>
                    <a:pt x="39713" y="155024"/>
                  </a:cubicBezTo>
                  <a:cubicBezTo>
                    <a:pt x="38498" y="160411"/>
                    <a:pt x="37917" y="165850"/>
                    <a:pt x="38604" y="171343"/>
                  </a:cubicBezTo>
                  <a:cubicBezTo>
                    <a:pt x="38920" y="173191"/>
                    <a:pt x="39079" y="175039"/>
                    <a:pt x="39185" y="176888"/>
                  </a:cubicBezTo>
                  <a:cubicBezTo>
                    <a:pt x="39290" y="182591"/>
                    <a:pt x="39554" y="188347"/>
                    <a:pt x="38973" y="194051"/>
                  </a:cubicBezTo>
                  <a:cubicBezTo>
                    <a:pt x="38973" y="194051"/>
                    <a:pt x="37442" y="203451"/>
                    <a:pt x="37442" y="205035"/>
                  </a:cubicBezTo>
                  <a:cubicBezTo>
                    <a:pt x="37442" y="206620"/>
                    <a:pt x="38128" y="207570"/>
                    <a:pt x="39449" y="207570"/>
                  </a:cubicBezTo>
                  <a:lnTo>
                    <a:pt x="51964" y="207570"/>
                  </a:lnTo>
                  <a:cubicBezTo>
                    <a:pt x="51964" y="207570"/>
                    <a:pt x="53073" y="207148"/>
                    <a:pt x="52387" y="205194"/>
                  </a:cubicBezTo>
                  <a:cubicBezTo>
                    <a:pt x="51648" y="203293"/>
                    <a:pt x="46578" y="199702"/>
                    <a:pt x="46525" y="198064"/>
                  </a:cubicBezTo>
                  <a:cubicBezTo>
                    <a:pt x="46367" y="196744"/>
                    <a:pt x="46050" y="195477"/>
                    <a:pt x="45574" y="194262"/>
                  </a:cubicBezTo>
                  <a:cubicBezTo>
                    <a:pt x="45733" y="191991"/>
                    <a:pt x="46314" y="189773"/>
                    <a:pt x="47212" y="187714"/>
                  </a:cubicBezTo>
                  <a:cubicBezTo>
                    <a:pt x="49324" y="182591"/>
                    <a:pt x="50961" y="177310"/>
                    <a:pt x="52123" y="171923"/>
                  </a:cubicBezTo>
                  <a:cubicBezTo>
                    <a:pt x="53232" y="166642"/>
                    <a:pt x="53918" y="161256"/>
                    <a:pt x="52915" y="155816"/>
                  </a:cubicBezTo>
                  <a:cubicBezTo>
                    <a:pt x="52545" y="153915"/>
                    <a:pt x="51753" y="152014"/>
                    <a:pt x="51648" y="150113"/>
                  </a:cubicBezTo>
                  <a:cubicBezTo>
                    <a:pt x="51384" y="144515"/>
                    <a:pt x="52228" y="139076"/>
                    <a:pt x="53285" y="133531"/>
                  </a:cubicBezTo>
                  <a:cubicBezTo>
                    <a:pt x="55133" y="124236"/>
                    <a:pt x="56823" y="114836"/>
                    <a:pt x="55397" y="105224"/>
                  </a:cubicBezTo>
                  <a:cubicBezTo>
                    <a:pt x="54816" y="101211"/>
                    <a:pt x="54394" y="97145"/>
                    <a:pt x="53971" y="93078"/>
                  </a:cubicBezTo>
                  <a:cubicBezTo>
                    <a:pt x="53601" y="89804"/>
                    <a:pt x="53073" y="86424"/>
                    <a:pt x="53126" y="83097"/>
                  </a:cubicBezTo>
                  <a:cubicBezTo>
                    <a:pt x="53126" y="78661"/>
                    <a:pt x="53601" y="74225"/>
                    <a:pt x="53918" y="69842"/>
                  </a:cubicBezTo>
                  <a:cubicBezTo>
                    <a:pt x="54130" y="67571"/>
                    <a:pt x="54499" y="65353"/>
                    <a:pt x="54816" y="63135"/>
                  </a:cubicBezTo>
                  <a:cubicBezTo>
                    <a:pt x="56189" y="66409"/>
                    <a:pt x="57298" y="69789"/>
                    <a:pt x="58460" y="73116"/>
                  </a:cubicBezTo>
                  <a:cubicBezTo>
                    <a:pt x="58460" y="73327"/>
                    <a:pt x="58513" y="73538"/>
                    <a:pt x="58460" y="73803"/>
                  </a:cubicBezTo>
                  <a:cubicBezTo>
                    <a:pt x="58513" y="76285"/>
                    <a:pt x="58302" y="78819"/>
                    <a:pt x="58671" y="81249"/>
                  </a:cubicBezTo>
                  <a:cubicBezTo>
                    <a:pt x="59675" y="88114"/>
                    <a:pt x="61945" y="94610"/>
                    <a:pt x="64111" y="101158"/>
                  </a:cubicBezTo>
                  <a:cubicBezTo>
                    <a:pt x="64322" y="101686"/>
                    <a:pt x="64427" y="102267"/>
                    <a:pt x="64375" y="102848"/>
                  </a:cubicBezTo>
                  <a:cubicBezTo>
                    <a:pt x="63635" y="103482"/>
                    <a:pt x="63107" y="104327"/>
                    <a:pt x="62896" y="105277"/>
                  </a:cubicBezTo>
                  <a:cubicBezTo>
                    <a:pt x="62579" y="106809"/>
                    <a:pt x="62949" y="109449"/>
                    <a:pt x="61893" y="110558"/>
                  </a:cubicBezTo>
                  <a:cubicBezTo>
                    <a:pt x="61893" y="110558"/>
                    <a:pt x="62076" y="111138"/>
                    <a:pt x="62650" y="111138"/>
                  </a:cubicBezTo>
                  <a:cubicBezTo>
                    <a:pt x="62832" y="111138"/>
                    <a:pt x="63052" y="111080"/>
                    <a:pt x="63318" y="110928"/>
                  </a:cubicBezTo>
                  <a:cubicBezTo>
                    <a:pt x="64427" y="110241"/>
                    <a:pt x="64691" y="108287"/>
                    <a:pt x="65695" y="108287"/>
                  </a:cubicBezTo>
                  <a:cubicBezTo>
                    <a:pt x="66645" y="108287"/>
                    <a:pt x="67226" y="109080"/>
                    <a:pt x="67754" y="111192"/>
                  </a:cubicBezTo>
                  <a:cubicBezTo>
                    <a:pt x="67966" y="112090"/>
                    <a:pt x="68018" y="113093"/>
                    <a:pt x="67860" y="114044"/>
                  </a:cubicBezTo>
                  <a:cubicBezTo>
                    <a:pt x="66698" y="114625"/>
                    <a:pt x="64956" y="115681"/>
                    <a:pt x="64639" y="116790"/>
                  </a:cubicBezTo>
                  <a:cubicBezTo>
                    <a:pt x="64639" y="116790"/>
                    <a:pt x="64639" y="117189"/>
                    <a:pt x="64951" y="117189"/>
                  </a:cubicBezTo>
                  <a:cubicBezTo>
                    <a:pt x="64998" y="117189"/>
                    <a:pt x="65052" y="117180"/>
                    <a:pt x="65114" y="117160"/>
                  </a:cubicBezTo>
                  <a:lnTo>
                    <a:pt x="67385" y="116315"/>
                  </a:lnTo>
                  <a:lnTo>
                    <a:pt x="67385" y="116315"/>
                  </a:lnTo>
                  <a:cubicBezTo>
                    <a:pt x="66962" y="117318"/>
                    <a:pt x="65114" y="118797"/>
                    <a:pt x="64797" y="119958"/>
                  </a:cubicBezTo>
                  <a:cubicBezTo>
                    <a:pt x="64666" y="120440"/>
                    <a:pt x="64798" y="120613"/>
                    <a:pt x="65053" y="120613"/>
                  </a:cubicBezTo>
                  <a:cubicBezTo>
                    <a:pt x="65415" y="120613"/>
                    <a:pt x="66023" y="120268"/>
                    <a:pt x="66487" y="119958"/>
                  </a:cubicBezTo>
                  <a:cubicBezTo>
                    <a:pt x="67332" y="119219"/>
                    <a:pt x="68124" y="118374"/>
                    <a:pt x="68811" y="117476"/>
                  </a:cubicBezTo>
                  <a:cubicBezTo>
                    <a:pt x="69497" y="116209"/>
                    <a:pt x="70078" y="114889"/>
                    <a:pt x="70500" y="113516"/>
                  </a:cubicBezTo>
                  <a:cubicBezTo>
                    <a:pt x="70870" y="111879"/>
                    <a:pt x="70923" y="105964"/>
                    <a:pt x="70923" y="105964"/>
                  </a:cubicBezTo>
                  <a:lnTo>
                    <a:pt x="70870" y="103006"/>
                  </a:lnTo>
                  <a:lnTo>
                    <a:pt x="70870" y="102795"/>
                  </a:lnTo>
                  <a:cubicBezTo>
                    <a:pt x="70870" y="101950"/>
                    <a:pt x="70976" y="101052"/>
                    <a:pt x="70923" y="100155"/>
                  </a:cubicBezTo>
                  <a:cubicBezTo>
                    <a:pt x="70712" y="96986"/>
                    <a:pt x="70236" y="93818"/>
                    <a:pt x="70342" y="90649"/>
                  </a:cubicBezTo>
                  <a:cubicBezTo>
                    <a:pt x="70500" y="85157"/>
                    <a:pt x="69656" y="79664"/>
                    <a:pt x="67860" y="74489"/>
                  </a:cubicBezTo>
                  <a:cubicBezTo>
                    <a:pt x="67702" y="74067"/>
                    <a:pt x="67596" y="73644"/>
                    <a:pt x="67596" y="73169"/>
                  </a:cubicBezTo>
                  <a:cubicBezTo>
                    <a:pt x="68018" y="67518"/>
                    <a:pt x="67279" y="61815"/>
                    <a:pt x="65431" y="56375"/>
                  </a:cubicBezTo>
                  <a:cubicBezTo>
                    <a:pt x="65061" y="55055"/>
                    <a:pt x="64850" y="53682"/>
                    <a:pt x="64797" y="52256"/>
                  </a:cubicBezTo>
                  <a:cubicBezTo>
                    <a:pt x="64586" y="48243"/>
                    <a:pt x="64216" y="44282"/>
                    <a:pt x="62368" y="40638"/>
                  </a:cubicBezTo>
                  <a:cubicBezTo>
                    <a:pt x="60836" y="37522"/>
                    <a:pt x="58513" y="35198"/>
                    <a:pt x="55080" y="34406"/>
                  </a:cubicBezTo>
                  <a:cubicBezTo>
                    <a:pt x="53073" y="33984"/>
                    <a:pt x="51119" y="33192"/>
                    <a:pt x="49430" y="32030"/>
                  </a:cubicBezTo>
                  <a:cubicBezTo>
                    <a:pt x="47845" y="31079"/>
                    <a:pt x="46261" y="30076"/>
                    <a:pt x="44624" y="29231"/>
                  </a:cubicBezTo>
                  <a:cubicBezTo>
                    <a:pt x="42987" y="28439"/>
                    <a:pt x="41772" y="26960"/>
                    <a:pt x="41455" y="25165"/>
                  </a:cubicBezTo>
                  <a:cubicBezTo>
                    <a:pt x="42036" y="24531"/>
                    <a:pt x="42512" y="23844"/>
                    <a:pt x="42934" y="23158"/>
                  </a:cubicBezTo>
                  <a:cubicBezTo>
                    <a:pt x="43462" y="21732"/>
                    <a:pt x="43937" y="20359"/>
                    <a:pt x="44360" y="18933"/>
                  </a:cubicBezTo>
                  <a:cubicBezTo>
                    <a:pt x="46948" y="18352"/>
                    <a:pt x="47528" y="14022"/>
                    <a:pt x="46261" y="12807"/>
                  </a:cubicBezTo>
                  <a:cubicBezTo>
                    <a:pt x="46033" y="12514"/>
                    <a:pt x="45686" y="12362"/>
                    <a:pt x="45329" y="12362"/>
                  </a:cubicBezTo>
                  <a:cubicBezTo>
                    <a:pt x="45106" y="12362"/>
                    <a:pt x="44880" y="12421"/>
                    <a:pt x="44677" y="12543"/>
                  </a:cubicBezTo>
                  <a:cubicBezTo>
                    <a:pt x="45152" y="11170"/>
                    <a:pt x="45416" y="9691"/>
                    <a:pt x="45416" y="8213"/>
                  </a:cubicBezTo>
                  <a:cubicBezTo>
                    <a:pt x="45310" y="6417"/>
                    <a:pt x="44624" y="4621"/>
                    <a:pt x="43515" y="3143"/>
                  </a:cubicBezTo>
                  <a:cubicBezTo>
                    <a:pt x="42828" y="2298"/>
                    <a:pt x="41719" y="1770"/>
                    <a:pt x="40610" y="1770"/>
                  </a:cubicBezTo>
                  <a:cubicBezTo>
                    <a:pt x="40610" y="1770"/>
                    <a:pt x="39713" y="291"/>
                    <a:pt x="35858" y="27"/>
                  </a:cubicBezTo>
                  <a:cubicBezTo>
                    <a:pt x="35603" y="10"/>
                    <a:pt x="35345" y="1"/>
                    <a:pt x="350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50"/>
            <p:cNvSpPr/>
            <p:nvPr/>
          </p:nvSpPr>
          <p:spPr>
            <a:xfrm>
              <a:off x="4673082" y="2394521"/>
              <a:ext cx="195894" cy="572896"/>
            </a:xfrm>
            <a:custGeom>
              <a:avLst/>
              <a:gdLst/>
              <a:ahLst/>
              <a:cxnLst/>
              <a:rect l="l" t="t" r="r" b="b"/>
              <a:pathLst>
                <a:path w="70976" h="207571" extrusionOk="0">
                  <a:moveTo>
                    <a:pt x="35085" y="1"/>
                  </a:moveTo>
                  <a:cubicBezTo>
                    <a:pt x="31404" y="1"/>
                    <a:pt x="27272" y="1739"/>
                    <a:pt x="26088" y="5044"/>
                  </a:cubicBezTo>
                  <a:cubicBezTo>
                    <a:pt x="25190" y="7473"/>
                    <a:pt x="25137" y="10114"/>
                    <a:pt x="25877" y="12596"/>
                  </a:cubicBezTo>
                  <a:cubicBezTo>
                    <a:pt x="25642" y="12408"/>
                    <a:pt x="25355" y="12314"/>
                    <a:pt x="25072" y="12314"/>
                  </a:cubicBezTo>
                  <a:cubicBezTo>
                    <a:pt x="24717" y="12314"/>
                    <a:pt x="24369" y="12461"/>
                    <a:pt x="24134" y="12754"/>
                  </a:cubicBezTo>
                  <a:cubicBezTo>
                    <a:pt x="22866" y="13969"/>
                    <a:pt x="23500" y="18405"/>
                    <a:pt x="26141" y="18880"/>
                  </a:cubicBezTo>
                  <a:cubicBezTo>
                    <a:pt x="26405" y="19831"/>
                    <a:pt x="26774" y="20729"/>
                    <a:pt x="27197" y="21679"/>
                  </a:cubicBezTo>
                  <a:cubicBezTo>
                    <a:pt x="27672" y="22682"/>
                    <a:pt x="28200" y="23633"/>
                    <a:pt x="28728" y="24584"/>
                  </a:cubicBezTo>
                  <a:cubicBezTo>
                    <a:pt x="28834" y="24848"/>
                    <a:pt x="29098" y="25165"/>
                    <a:pt x="29045" y="25376"/>
                  </a:cubicBezTo>
                  <a:cubicBezTo>
                    <a:pt x="28675" y="26696"/>
                    <a:pt x="28200" y="27911"/>
                    <a:pt x="26827" y="28703"/>
                  </a:cubicBezTo>
                  <a:cubicBezTo>
                    <a:pt x="24662" y="29917"/>
                    <a:pt x="22655" y="31396"/>
                    <a:pt x="20490" y="32664"/>
                  </a:cubicBezTo>
                  <a:cubicBezTo>
                    <a:pt x="19487" y="33297"/>
                    <a:pt x="18430" y="33720"/>
                    <a:pt x="17269" y="34037"/>
                  </a:cubicBezTo>
                  <a:cubicBezTo>
                    <a:pt x="11988" y="34987"/>
                    <a:pt x="9136" y="38367"/>
                    <a:pt x="7552" y="43226"/>
                  </a:cubicBezTo>
                  <a:cubicBezTo>
                    <a:pt x="6601" y="46500"/>
                    <a:pt x="6179" y="49880"/>
                    <a:pt x="6232" y="53259"/>
                  </a:cubicBezTo>
                  <a:cubicBezTo>
                    <a:pt x="6232" y="53999"/>
                    <a:pt x="6126" y="54738"/>
                    <a:pt x="5915" y="55425"/>
                  </a:cubicBezTo>
                  <a:cubicBezTo>
                    <a:pt x="3802" y="61075"/>
                    <a:pt x="2957" y="67096"/>
                    <a:pt x="3380" y="73116"/>
                  </a:cubicBezTo>
                  <a:cubicBezTo>
                    <a:pt x="3380" y="73591"/>
                    <a:pt x="3274" y="74067"/>
                    <a:pt x="3116" y="74489"/>
                  </a:cubicBezTo>
                  <a:cubicBezTo>
                    <a:pt x="1848" y="77869"/>
                    <a:pt x="1109" y="81354"/>
                    <a:pt x="845" y="84893"/>
                  </a:cubicBezTo>
                  <a:cubicBezTo>
                    <a:pt x="528" y="89698"/>
                    <a:pt x="370" y="94557"/>
                    <a:pt x="106" y="99363"/>
                  </a:cubicBezTo>
                  <a:cubicBezTo>
                    <a:pt x="53" y="100260"/>
                    <a:pt x="0" y="101158"/>
                    <a:pt x="0" y="102003"/>
                  </a:cubicBezTo>
                  <a:lnTo>
                    <a:pt x="0" y="102742"/>
                  </a:lnTo>
                  <a:lnTo>
                    <a:pt x="53" y="102742"/>
                  </a:lnTo>
                  <a:lnTo>
                    <a:pt x="0" y="105753"/>
                  </a:lnTo>
                  <a:cubicBezTo>
                    <a:pt x="0" y="105753"/>
                    <a:pt x="106" y="111667"/>
                    <a:pt x="475" y="113304"/>
                  </a:cubicBezTo>
                  <a:cubicBezTo>
                    <a:pt x="898" y="114677"/>
                    <a:pt x="1426" y="115998"/>
                    <a:pt x="2165" y="117265"/>
                  </a:cubicBezTo>
                  <a:cubicBezTo>
                    <a:pt x="2799" y="118163"/>
                    <a:pt x="3591" y="118955"/>
                    <a:pt x="4436" y="119694"/>
                  </a:cubicBezTo>
                  <a:cubicBezTo>
                    <a:pt x="4927" y="120032"/>
                    <a:pt x="5543" y="120388"/>
                    <a:pt x="5911" y="120388"/>
                  </a:cubicBezTo>
                  <a:cubicBezTo>
                    <a:pt x="6176" y="120388"/>
                    <a:pt x="6311" y="120203"/>
                    <a:pt x="6179" y="119694"/>
                  </a:cubicBezTo>
                  <a:cubicBezTo>
                    <a:pt x="5809" y="118533"/>
                    <a:pt x="3961" y="117054"/>
                    <a:pt x="3591" y="116051"/>
                  </a:cubicBezTo>
                  <a:lnTo>
                    <a:pt x="3591" y="116051"/>
                  </a:lnTo>
                  <a:lnTo>
                    <a:pt x="5862" y="116895"/>
                  </a:lnTo>
                  <a:cubicBezTo>
                    <a:pt x="5927" y="116928"/>
                    <a:pt x="5982" y="116942"/>
                    <a:pt x="6028" y="116942"/>
                  </a:cubicBezTo>
                  <a:cubicBezTo>
                    <a:pt x="6284" y="116942"/>
                    <a:pt x="6284" y="116526"/>
                    <a:pt x="6284" y="116526"/>
                  </a:cubicBezTo>
                  <a:cubicBezTo>
                    <a:pt x="5967" y="115470"/>
                    <a:pt x="4225" y="114361"/>
                    <a:pt x="3063" y="113780"/>
                  </a:cubicBezTo>
                  <a:cubicBezTo>
                    <a:pt x="2905" y="112829"/>
                    <a:pt x="2957" y="111879"/>
                    <a:pt x="3169" y="110928"/>
                  </a:cubicBezTo>
                  <a:cubicBezTo>
                    <a:pt x="3682" y="108925"/>
                    <a:pt x="4245" y="108021"/>
                    <a:pt x="5199" y="108021"/>
                  </a:cubicBezTo>
                  <a:cubicBezTo>
                    <a:pt x="5226" y="108021"/>
                    <a:pt x="5253" y="108022"/>
                    <a:pt x="5281" y="108023"/>
                  </a:cubicBezTo>
                  <a:cubicBezTo>
                    <a:pt x="6232" y="108076"/>
                    <a:pt x="6496" y="110030"/>
                    <a:pt x="7605" y="110717"/>
                  </a:cubicBezTo>
                  <a:cubicBezTo>
                    <a:pt x="7877" y="110885"/>
                    <a:pt x="8101" y="110949"/>
                    <a:pt x="8285" y="110949"/>
                  </a:cubicBezTo>
                  <a:cubicBezTo>
                    <a:pt x="8850" y="110949"/>
                    <a:pt x="9030" y="110347"/>
                    <a:pt x="9030" y="110347"/>
                  </a:cubicBezTo>
                  <a:cubicBezTo>
                    <a:pt x="7974" y="109291"/>
                    <a:pt x="8344" y="106650"/>
                    <a:pt x="8027" y="105066"/>
                  </a:cubicBezTo>
                  <a:cubicBezTo>
                    <a:pt x="7816" y="104168"/>
                    <a:pt x="7288" y="103376"/>
                    <a:pt x="6601" y="102742"/>
                  </a:cubicBezTo>
                  <a:cubicBezTo>
                    <a:pt x="6601" y="102214"/>
                    <a:pt x="6654" y="101686"/>
                    <a:pt x="6812" y="101158"/>
                  </a:cubicBezTo>
                  <a:cubicBezTo>
                    <a:pt x="8555" y="95455"/>
                    <a:pt x="10403" y="89698"/>
                    <a:pt x="11829" y="83889"/>
                  </a:cubicBezTo>
                  <a:cubicBezTo>
                    <a:pt x="12410" y="80985"/>
                    <a:pt x="12674" y="77975"/>
                    <a:pt x="12621" y="75017"/>
                  </a:cubicBezTo>
                  <a:cubicBezTo>
                    <a:pt x="12569" y="73855"/>
                    <a:pt x="12727" y="72746"/>
                    <a:pt x="13097" y="71637"/>
                  </a:cubicBezTo>
                  <a:cubicBezTo>
                    <a:pt x="14047" y="68944"/>
                    <a:pt x="14892" y="66198"/>
                    <a:pt x="15790" y="63505"/>
                  </a:cubicBezTo>
                  <a:cubicBezTo>
                    <a:pt x="15896" y="63241"/>
                    <a:pt x="16001" y="62976"/>
                    <a:pt x="16107" y="62660"/>
                  </a:cubicBezTo>
                  <a:lnTo>
                    <a:pt x="16529" y="62660"/>
                  </a:lnTo>
                  <a:cubicBezTo>
                    <a:pt x="16952" y="68522"/>
                    <a:pt x="17480" y="74383"/>
                    <a:pt x="17797" y="80245"/>
                  </a:cubicBezTo>
                  <a:cubicBezTo>
                    <a:pt x="17955" y="83150"/>
                    <a:pt x="17902" y="86054"/>
                    <a:pt x="17586" y="88959"/>
                  </a:cubicBezTo>
                  <a:cubicBezTo>
                    <a:pt x="16899" y="95560"/>
                    <a:pt x="15684" y="102056"/>
                    <a:pt x="15209" y="108657"/>
                  </a:cubicBezTo>
                  <a:cubicBezTo>
                    <a:pt x="14575" y="117107"/>
                    <a:pt x="15948" y="125504"/>
                    <a:pt x="17691" y="133742"/>
                  </a:cubicBezTo>
                  <a:cubicBezTo>
                    <a:pt x="18800" y="138706"/>
                    <a:pt x="19381" y="143776"/>
                    <a:pt x="19381" y="148898"/>
                  </a:cubicBezTo>
                  <a:cubicBezTo>
                    <a:pt x="19275" y="150430"/>
                    <a:pt x="19011" y="151909"/>
                    <a:pt x="18642" y="153387"/>
                  </a:cubicBezTo>
                  <a:cubicBezTo>
                    <a:pt x="18378" y="154813"/>
                    <a:pt x="18008" y="156239"/>
                    <a:pt x="17797" y="157665"/>
                  </a:cubicBezTo>
                  <a:cubicBezTo>
                    <a:pt x="17163" y="163263"/>
                    <a:pt x="17955" y="168808"/>
                    <a:pt x="19434" y="174142"/>
                  </a:cubicBezTo>
                  <a:cubicBezTo>
                    <a:pt x="20648" y="178736"/>
                    <a:pt x="22233" y="183225"/>
                    <a:pt x="23764" y="187714"/>
                  </a:cubicBezTo>
                  <a:cubicBezTo>
                    <a:pt x="24609" y="189826"/>
                    <a:pt x="25137" y="192044"/>
                    <a:pt x="25401" y="194262"/>
                  </a:cubicBezTo>
                  <a:cubicBezTo>
                    <a:pt x="24926" y="195477"/>
                    <a:pt x="24609" y="196797"/>
                    <a:pt x="24451" y="198064"/>
                  </a:cubicBezTo>
                  <a:cubicBezTo>
                    <a:pt x="24345" y="199754"/>
                    <a:pt x="19275" y="203293"/>
                    <a:pt x="18589" y="205247"/>
                  </a:cubicBezTo>
                  <a:cubicBezTo>
                    <a:pt x="17902" y="207148"/>
                    <a:pt x="19011" y="207570"/>
                    <a:pt x="19011" y="207570"/>
                  </a:cubicBezTo>
                  <a:lnTo>
                    <a:pt x="31527" y="207570"/>
                  </a:lnTo>
                  <a:cubicBezTo>
                    <a:pt x="32847" y="207570"/>
                    <a:pt x="33534" y="206620"/>
                    <a:pt x="33534" y="205035"/>
                  </a:cubicBezTo>
                  <a:cubicBezTo>
                    <a:pt x="33534" y="203451"/>
                    <a:pt x="32108" y="194843"/>
                    <a:pt x="32002" y="194104"/>
                  </a:cubicBezTo>
                  <a:cubicBezTo>
                    <a:pt x="31422" y="186657"/>
                    <a:pt x="31210" y="179158"/>
                    <a:pt x="32267" y="171712"/>
                  </a:cubicBezTo>
                  <a:cubicBezTo>
                    <a:pt x="33059" y="166062"/>
                    <a:pt x="32425" y="160464"/>
                    <a:pt x="31210" y="154919"/>
                  </a:cubicBezTo>
                  <a:cubicBezTo>
                    <a:pt x="30682" y="152701"/>
                    <a:pt x="30841" y="150377"/>
                    <a:pt x="31580" y="148265"/>
                  </a:cubicBezTo>
                  <a:cubicBezTo>
                    <a:pt x="32161" y="146469"/>
                    <a:pt x="32531" y="144621"/>
                    <a:pt x="32742" y="142772"/>
                  </a:cubicBezTo>
                  <a:cubicBezTo>
                    <a:pt x="33587" y="133003"/>
                    <a:pt x="34273" y="123180"/>
                    <a:pt x="35065" y="113410"/>
                  </a:cubicBezTo>
                  <a:cubicBezTo>
                    <a:pt x="35118" y="112248"/>
                    <a:pt x="35224" y="111034"/>
                    <a:pt x="35329" y="109819"/>
                  </a:cubicBezTo>
                  <a:cubicBezTo>
                    <a:pt x="35541" y="109925"/>
                    <a:pt x="35646" y="110189"/>
                    <a:pt x="35646" y="110400"/>
                  </a:cubicBezTo>
                  <a:cubicBezTo>
                    <a:pt x="36386" y="120381"/>
                    <a:pt x="37125" y="130362"/>
                    <a:pt x="37917" y="140343"/>
                  </a:cubicBezTo>
                  <a:cubicBezTo>
                    <a:pt x="38128" y="142984"/>
                    <a:pt x="38128" y="145624"/>
                    <a:pt x="39237" y="148159"/>
                  </a:cubicBezTo>
                  <a:cubicBezTo>
                    <a:pt x="40135" y="150324"/>
                    <a:pt x="40294" y="152753"/>
                    <a:pt x="39713" y="155024"/>
                  </a:cubicBezTo>
                  <a:cubicBezTo>
                    <a:pt x="38498" y="160411"/>
                    <a:pt x="37917" y="165850"/>
                    <a:pt x="38604" y="171343"/>
                  </a:cubicBezTo>
                  <a:cubicBezTo>
                    <a:pt x="38920" y="173191"/>
                    <a:pt x="39079" y="175039"/>
                    <a:pt x="39185" y="176888"/>
                  </a:cubicBezTo>
                  <a:cubicBezTo>
                    <a:pt x="39290" y="182591"/>
                    <a:pt x="39554" y="188347"/>
                    <a:pt x="38973" y="194051"/>
                  </a:cubicBezTo>
                  <a:cubicBezTo>
                    <a:pt x="38973" y="194051"/>
                    <a:pt x="37442" y="203451"/>
                    <a:pt x="37442" y="205035"/>
                  </a:cubicBezTo>
                  <a:cubicBezTo>
                    <a:pt x="37442" y="206620"/>
                    <a:pt x="38128" y="207570"/>
                    <a:pt x="39449" y="207570"/>
                  </a:cubicBezTo>
                  <a:lnTo>
                    <a:pt x="51964" y="207570"/>
                  </a:lnTo>
                  <a:cubicBezTo>
                    <a:pt x="51964" y="207570"/>
                    <a:pt x="53073" y="207148"/>
                    <a:pt x="52387" y="205194"/>
                  </a:cubicBezTo>
                  <a:cubicBezTo>
                    <a:pt x="51648" y="203293"/>
                    <a:pt x="46578" y="199702"/>
                    <a:pt x="46525" y="198064"/>
                  </a:cubicBezTo>
                  <a:cubicBezTo>
                    <a:pt x="46367" y="196744"/>
                    <a:pt x="46050" y="195477"/>
                    <a:pt x="45574" y="194262"/>
                  </a:cubicBezTo>
                  <a:cubicBezTo>
                    <a:pt x="45733" y="191991"/>
                    <a:pt x="46314" y="189773"/>
                    <a:pt x="47212" y="187714"/>
                  </a:cubicBezTo>
                  <a:cubicBezTo>
                    <a:pt x="49324" y="182591"/>
                    <a:pt x="50961" y="177310"/>
                    <a:pt x="52123" y="171923"/>
                  </a:cubicBezTo>
                  <a:cubicBezTo>
                    <a:pt x="53232" y="166642"/>
                    <a:pt x="53918" y="161256"/>
                    <a:pt x="52915" y="155816"/>
                  </a:cubicBezTo>
                  <a:cubicBezTo>
                    <a:pt x="52545" y="153915"/>
                    <a:pt x="51753" y="152014"/>
                    <a:pt x="51648" y="150113"/>
                  </a:cubicBezTo>
                  <a:cubicBezTo>
                    <a:pt x="51384" y="144515"/>
                    <a:pt x="52228" y="139076"/>
                    <a:pt x="53285" y="133531"/>
                  </a:cubicBezTo>
                  <a:cubicBezTo>
                    <a:pt x="55133" y="124236"/>
                    <a:pt x="56823" y="114836"/>
                    <a:pt x="55397" y="105224"/>
                  </a:cubicBezTo>
                  <a:cubicBezTo>
                    <a:pt x="54816" y="101211"/>
                    <a:pt x="54394" y="97145"/>
                    <a:pt x="53971" y="93078"/>
                  </a:cubicBezTo>
                  <a:cubicBezTo>
                    <a:pt x="53601" y="89804"/>
                    <a:pt x="53073" y="86424"/>
                    <a:pt x="53126" y="83097"/>
                  </a:cubicBezTo>
                  <a:cubicBezTo>
                    <a:pt x="53126" y="78661"/>
                    <a:pt x="53601" y="74225"/>
                    <a:pt x="53918" y="69842"/>
                  </a:cubicBezTo>
                  <a:cubicBezTo>
                    <a:pt x="54130" y="67571"/>
                    <a:pt x="54499" y="65353"/>
                    <a:pt x="54816" y="63135"/>
                  </a:cubicBezTo>
                  <a:cubicBezTo>
                    <a:pt x="56189" y="66409"/>
                    <a:pt x="57298" y="69789"/>
                    <a:pt x="58460" y="73116"/>
                  </a:cubicBezTo>
                  <a:cubicBezTo>
                    <a:pt x="58460" y="73327"/>
                    <a:pt x="58513" y="73538"/>
                    <a:pt x="58460" y="73803"/>
                  </a:cubicBezTo>
                  <a:cubicBezTo>
                    <a:pt x="58513" y="76285"/>
                    <a:pt x="58302" y="78819"/>
                    <a:pt x="58671" y="81249"/>
                  </a:cubicBezTo>
                  <a:cubicBezTo>
                    <a:pt x="59675" y="88114"/>
                    <a:pt x="61945" y="94610"/>
                    <a:pt x="64111" y="101158"/>
                  </a:cubicBezTo>
                  <a:cubicBezTo>
                    <a:pt x="64322" y="101686"/>
                    <a:pt x="64427" y="102267"/>
                    <a:pt x="64375" y="102848"/>
                  </a:cubicBezTo>
                  <a:cubicBezTo>
                    <a:pt x="63635" y="103482"/>
                    <a:pt x="63107" y="104327"/>
                    <a:pt x="62896" y="105277"/>
                  </a:cubicBezTo>
                  <a:cubicBezTo>
                    <a:pt x="62579" y="106809"/>
                    <a:pt x="62949" y="109449"/>
                    <a:pt x="61893" y="110558"/>
                  </a:cubicBezTo>
                  <a:cubicBezTo>
                    <a:pt x="61893" y="110558"/>
                    <a:pt x="62076" y="111138"/>
                    <a:pt x="62650" y="111138"/>
                  </a:cubicBezTo>
                  <a:cubicBezTo>
                    <a:pt x="62832" y="111138"/>
                    <a:pt x="63052" y="111080"/>
                    <a:pt x="63318" y="110928"/>
                  </a:cubicBezTo>
                  <a:cubicBezTo>
                    <a:pt x="64427" y="110241"/>
                    <a:pt x="64691" y="108287"/>
                    <a:pt x="65695" y="108287"/>
                  </a:cubicBezTo>
                  <a:cubicBezTo>
                    <a:pt x="66645" y="108287"/>
                    <a:pt x="67226" y="109080"/>
                    <a:pt x="67754" y="111192"/>
                  </a:cubicBezTo>
                  <a:cubicBezTo>
                    <a:pt x="67966" y="112090"/>
                    <a:pt x="68018" y="113093"/>
                    <a:pt x="67860" y="114044"/>
                  </a:cubicBezTo>
                  <a:cubicBezTo>
                    <a:pt x="66698" y="114625"/>
                    <a:pt x="64956" y="115681"/>
                    <a:pt x="64639" y="116790"/>
                  </a:cubicBezTo>
                  <a:cubicBezTo>
                    <a:pt x="64639" y="116790"/>
                    <a:pt x="64639" y="117189"/>
                    <a:pt x="64951" y="117189"/>
                  </a:cubicBezTo>
                  <a:cubicBezTo>
                    <a:pt x="64998" y="117189"/>
                    <a:pt x="65052" y="117180"/>
                    <a:pt x="65114" y="117160"/>
                  </a:cubicBezTo>
                  <a:lnTo>
                    <a:pt x="67385" y="116315"/>
                  </a:lnTo>
                  <a:lnTo>
                    <a:pt x="67385" y="116315"/>
                  </a:lnTo>
                  <a:cubicBezTo>
                    <a:pt x="66962" y="117318"/>
                    <a:pt x="65114" y="118797"/>
                    <a:pt x="64797" y="119958"/>
                  </a:cubicBezTo>
                  <a:cubicBezTo>
                    <a:pt x="64666" y="120440"/>
                    <a:pt x="64798" y="120613"/>
                    <a:pt x="65053" y="120613"/>
                  </a:cubicBezTo>
                  <a:cubicBezTo>
                    <a:pt x="65415" y="120613"/>
                    <a:pt x="66023" y="120268"/>
                    <a:pt x="66487" y="119958"/>
                  </a:cubicBezTo>
                  <a:cubicBezTo>
                    <a:pt x="67332" y="119219"/>
                    <a:pt x="68124" y="118374"/>
                    <a:pt x="68811" y="117476"/>
                  </a:cubicBezTo>
                  <a:cubicBezTo>
                    <a:pt x="69497" y="116209"/>
                    <a:pt x="70078" y="114889"/>
                    <a:pt x="70500" y="113516"/>
                  </a:cubicBezTo>
                  <a:cubicBezTo>
                    <a:pt x="70870" y="111879"/>
                    <a:pt x="70923" y="105964"/>
                    <a:pt x="70923" y="105964"/>
                  </a:cubicBezTo>
                  <a:lnTo>
                    <a:pt x="70870" y="103006"/>
                  </a:lnTo>
                  <a:lnTo>
                    <a:pt x="70870" y="102795"/>
                  </a:lnTo>
                  <a:cubicBezTo>
                    <a:pt x="70870" y="101950"/>
                    <a:pt x="70976" y="101052"/>
                    <a:pt x="70923" y="100155"/>
                  </a:cubicBezTo>
                  <a:cubicBezTo>
                    <a:pt x="70712" y="96986"/>
                    <a:pt x="70236" y="93818"/>
                    <a:pt x="70342" y="90649"/>
                  </a:cubicBezTo>
                  <a:cubicBezTo>
                    <a:pt x="70500" y="85157"/>
                    <a:pt x="69656" y="79664"/>
                    <a:pt x="67860" y="74489"/>
                  </a:cubicBezTo>
                  <a:cubicBezTo>
                    <a:pt x="67702" y="74067"/>
                    <a:pt x="67596" y="73644"/>
                    <a:pt x="67596" y="73169"/>
                  </a:cubicBezTo>
                  <a:cubicBezTo>
                    <a:pt x="68018" y="67518"/>
                    <a:pt x="67279" y="61815"/>
                    <a:pt x="65431" y="56375"/>
                  </a:cubicBezTo>
                  <a:cubicBezTo>
                    <a:pt x="65061" y="55055"/>
                    <a:pt x="64850" y="53682"/>
                    <a:pt x="64797" y="52256"/>
                  </a:cubicBezTo>
                  <a:cubicBezTo>
                    <a:pt x="64586" y="48243"/>
                    <a:pt x="64216" y="44282"/>
                    <a:pt x="62368" y="40638"/>
                  </a:cubicBezTo>
                  <a:cubicBezTo>
                    <a:pt x="60836" y="37522"/>
                    <a:pt x="58513" y="35198"/>
                    <a:pt x="55080" y="34406"/>
                  </a:cubicBezTo>
                  <a:cubicBezTo>
                    <a:pt x="53073" y="33984"/>
                    <a:pt x="51119" y="33192"/>
                    <a:pt x="49430" y="32030"/>
                  </a:cubicBezTo>
                  <a:cubicBezTo>
                    <a:pt x="47845" y="31079"/>
                    <a:pt x="46261" y="30076"/>
                    <a:pt x="44624" y="29231"/>
                  </a:cubicBezTo>
                  <a:cubicBezTo>
                    <a:pt x="42987" y="28439"/>
                    <a:pt x="41772" y="26960"/>
                    <a:pt x="41455" y="25165"/>
                  </a:cubicBezTo>
                  <a:cubicBezTo>
                    <a:pt x="42036" y="24531"/>
                    <a:pt x="42512" y="23844"/>
                    <a:pt x="42934" y="23158"/>
                  </a:cubicBezTo>
                  <a:cubicBezTo>
                    <a:pt x="43462" y="21732"/>
                    <a:pt x="43937" y="20359"/>
                    <a:pt x="44360" y="18933"/>
                  </a:cubicBezTo>
                  <a:cubicBezTo>
                    <a:pt x="46948" y="18352"/>
                    <a:pt x="47528" y="14022"/>
                    <a:pt x="46261" y="12807"/>
                  </a:cubicBezTo>
                  <a:cubicBezTo>
                    <a:pt x="46033" y="12514"/>
                    <a:pt x="45686" y="12362"/>
                    <a:pt x="45329" y="12362"/>
                  </a:cubicBezTo>
                  <a:cubicBezTo>
                    <a:pt x="45106" y="12362"/>
                    <a:pt x="44880" y="12421"/>
                    <a:pt x="44677" y="12543"/>
                  </a:cubicBezTo>
                  <a:cubicBezTo>
                    <a:pt x="45152" y="11170"/>
                    <a:pt x="45416" y="9691"/>
                    <a:pt x="45416" y="8213"/>
                  </a:cubicBezTo>
                  <a:cubicBezTo>
                    <a:pt x="45310" y="6417"/>
                    <a:pt x="44624" y="4621"/>
                    <a:pt x="43515" y="3143"/>
                  </a:cubicBezTo>
                  <a:cubicBezTo>
                    <a:pt x="42828" y="2298"/>
                    <a:pt x="41719" y="1770"/>
                    <a:pt x="40610" y="1770"/>
                  </a:cubicBezTo>
                  <a:cubicBezTo>
                    <a:pt x="40610" y="1770"/>
                    <a:pt x="39713" y="291"/>
                    <a:pt x="35858" y="27"/>
                  </a:cubicBezTo>
                  <a:cubicBezTo>
                    <a:pt x="35603" y="10"/>
                    <a:pt x="35345" y="1"/>
                    <a:pt x="350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" name="Google Shape;1120;p50"/>
          <p:cNvGrpSpPr/>
          <p:nvPr/>
        </p:nvGrpSpPr>
        <p:grpSpPr>
          <a:xfrm>
            <a:off x="5293527" y="3432738"/>
            <a:ext cx="3110641" cy="1169169"/>
            <a:chOff x="5293527" y="3432738"/>
            <a:chExt cx="3110641" cy="1169169"/>
          </a:xfrm>
        </p:grpSpPr>
        <p:grpSp>
          <p:nvGrpSpPr>
            <p:cNvPr id="1121" name="Google Shape;1121;p50"/>
            <p:cNvGrpSpPr/>
            <p:nvPr/>
          </p:nvGrpSpPr>
          <p:grpSpPr>
            <a:xfrm>
              <a:off x="5293527" y="3432738"/>
              <a:ext cx="1814784" cy="1016177"/>
              <a:chOff x="6040963" y="3269477"/>
              <a:chExt cx="1595274" cy="893264"/>
            </a:xfrm>
          </p:grpSpPr>
          <p:sp>
            <p:nvSpPr>
              <p:cNvPr id="1122" name="Google Shape;1122;p50"/>
              <p:cNvSpPr/>
              <p:nvPr/>
            </p:nvSpPr>
            <p:spPr>
              <a:xfrm>
                <a:off x="6104010" y="3319923"/>
                <a:ext cx="1532226" cy="820760"/>
              </a:xfrm>
              <a:custGeom>
                <a:avLst/>
                <a:gdLst/>
                <a:ahLst/>
                <a:cxnLst/>
                <a:rect l="l" t="t" r="r" b="b"/>
                <a:pathLst>
                  <a:path w="71134" h="38104" extrusionOk="0">
                    <a:moveTo>
                      <a:pt x="43373" y="1074"/>
                    </a:moveTo>
                    <a:lnTo>
                      <a:pt x="52008" y="6050"/>
                    </a:lnTo>
                    <a:lnTo>
                      <a:pt x="52008" y="16051"/>
                    </a:lnTo>
                    <a:lnTo>
                      <a:pt x="43519" y="20930"/>
                    </a:lnTo>
                    <a:lnTo>
                      <a:pt x="34835" y="15905"/>
                    </a:lnTo>
                    <a:lnTo>
                      <a:pt x="34689" y="16003"/>
                    </a:lnTo>
                    <a:lnTo>
                      <a:pt x="34689" y="6050"/>
                    </a:lnTo>
                    <a:lnTo>
                      <a:pt x="43373" y="1074"/>
                    </a:lnTo>
                    <a:close/>
                    <a:moveTo>
                      <a:pt x="61571" y="1074"/>
                    </a:moveTo>
                    <a:lnTo>
                      <a:pt x="70255" y="6050"/>
                    </a:lnTo>
                    <a:lnTo>
                      <a:pt x="70206" y="16051"/>
                    </a:lnTo>
                    <a:lnTo>
                      <a:pt x="61571" y="21028"/>
                    </a:lnTo>
                    <a:lnTo>
                      <a:pt x="52935" y="16051"/>
                    </a:lnTo>
                    <a:lnTo>
                      <a:pt x="52935" y="6050"/>
                    </a:lnTo>
                    <a:lnTo>
                      <a:pt x="61571" y="1074"/>
                    </a:lnTo>
                    <a:close/>
                    <a:moveTo>
                      <a:pt x="16588" y="17027"/>
                    </a:moveTo>
                    <a:lnTo>
                      <a:pt x="25273" y="22004"/>
                    </a:lnTo>
                    <a:lnTo>
                      <a:pt x="25273" y="32005"/>
                    </a:lnTo>
                    <a:lnTo>
                      <a:pt x="16588" y="37030"/>
                    </a:lnTo>
                    <a:lnTo>
                      <a:pt x="7953" y="32005"/>
                    </a:lnTo>
                    <a:lnTo>
                      <a:pt x="7953" y="22004"/>
                    </a:lnTo>
                    <a:lnTo>
                      <a:pt x="16588" y="17027"/>
                    </a:lnTo>
                    <a:close/>
                    <a:moveTo>
                      <a:pt x="34689" y="17125"/>
                    </a:moveTo>
                    <a:lnTo>
                      <a:pt x="43373" y="22150"/>
                    </a:lnTo>
                    <a:lnTo>
                      <a:pt x="43470" y="22052"/>
                    </a:lnTo>
                    <a:lnTo>
                      <a:pt x="43470" y="32005"/>
                    </a:lnTo>
                    <a:lnTo>
                      <a:pt x="34835" y="37030"/>
                    </a:lnTo>
                    <a:lnTo>
                      <a:pt x="26200" y="32005"/>
                    </a:lnTo>
                    <a:lnTo>
                      <a:pt x="26200" y="22004"/>
                    </a:lnTo>
                    <a:lnTo>
                      <a:pt x="34689" y="17125"/>
                    </a:lnTo>
                    <a:close/>
                    <a:moveTo>
                      <a:pt x="61571" y="0"/>
                    </a:moveTo>
                    <a:lnTo>
                      <a:pt x="52447" y="5318"/>
                    </a:lnTo>
                    <a:lnTo>
                      <a:pt x="43373" y="49"/>
                    </a:lnTo>
                    <a:lnTo>
                      <a:pt x="33762" y="5562"/>
                    </a:lnTo>
                    <a:lnTo>
                      <a:pt x="33762" y="16588"/>
                    </a:lnTo>
                    <a:lnTo>
                      <a:pt x="26200" y="20979"/>
                    </a:lnTo>
                    <a:lnTo>
                      <a:pt x="26200" y="14734"/>
                    </a:lnTo>
                    <a:cubicBezTo>
                      <a:pt x="26200" y="14441"/>
                      <a:pt x="25968" y="14295"/>
                      <a:pt x="25736" y="14295"/>
                    </a:cubicBezTo>
                    <a:cubicBezTo>
                      <a:pt x="25504" y="14295"/>
                      <a:pt x="25273" y="14441"/>
                      <a:pt x="25273" y="14734"/>
                    </a:cubicBezTo>
                    <a:lnTo>
                      <a:pt x="25273" y="20930"/>
                    </a:lnTo>
                    <a:lnTo>
                      <a:pt x="16588" y="15954"/>
                    </a:lnTo>
                    <a:lnTo>
                      <a:pt x="7026" y="21467"/>
                    </a:lnTo>
                    <a:lnTo>
                      <a:pt x="7026" y="32298"/>
                    </a:lnTo>
                    <a:cubicBezTo>
                      <a:pt x="4635" y="33761"/>
                      <a:pt x="1123" y="35859"/>
                      <a:pt x="537" y="36054"/>
                    </a:cubicBezTo>
                    <a:cubicBezTo>
                      <a:pt x="1" y="36250"/>
                      <a:pt x="147" y="36981"/>
                      <a:pt x="684" y="36981"/>
                    </a:cubicBezTo>
                    <a:lnTo>
                      <a:pt x="830" y="36981"/>
                    </a:lnTo>
                    <a:cubicBezTo>
                      <a:pt x="1708" y="36640"/>
                      <a:pt x="7124" y="33371"/>
                      <a:pt x="7758" y="32981"/>
                    </a:cubicBezTo>
                    <a:lnTo>
                      <a:pt x="16588" y="38103"/>
                    </a:lnTo>
                    <a:lnTo>
                      <a:pt x="25712" y="32834"/>
                    </a:lnTo>
                    <a:lnTo>
                      <a:pt x="34835" y="38103"/>
                    </a:lnTo>
                    <a:lnTo>
                      <a:pt x="44397" y="32542"/>
                    </a:lnTo>
                    <a:lnTo>
                      <a:pt x="44397" y="21516"/>
                    </a:lnTo>
                    <a:lnTo>
                      <a:pt x="52447" y="16832"/>
                    </a:lnTo>
                    <a:lnTo>
                      <a:pt x="61571" y="22101"/>
                    </a:lnTo>
                    <a:lnTo>
                      <a:pt x="71133" y="16588"/>
                    </a:lnTo>
                    <a:lnTo>
                      <a:pt x="71133" y="5513"/>
                    </a:lnTo>
                    <a:lnTo>
                      <a:pt x="6157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50"/>
              <p:cNvSpPr/>
              <p:nvPr/>
            </p:nvSpPr>
            <p:spPr>
              <a:xfrm>
                <a:off x="6447983" y="3974847"/>
                <a:ext cx="163618" cy="98632"/>
              </a:xfrm>
              <a:custGeom>
                <a:avLst/>
                <a:gdLst/>
                <a:ahLst/>
                <a:cxnLst/>
                <a:rect l="l" t="t" r="r" b="b"/>
                <a:pathLst>
                  <a:path w="7596" h="4579" extrusionOk="0">
                    <a:moveTo>
                      <a:pt x="7066" y="0"/>
                    </a:moveTo>
                    <a:cubicBezTo>
                      <a:pt x="6998" y="0"/>
                      <a:pt x="6930" y="13"/>
                      <a:pt x="6864" y="39"/>
                    </a:cubicBezTo>
                    <a:cubicBezTo>
                      <a:pt x="4425" y="1454"/>
                      <a:pt x="717" y="3600"/>
                      <a:pt x="473" y="3698"/>
                    </a:cubicBezTo>
                    <a:cubicBezTo>
                      <a:pt x="1" y="3887"/>
                      <a:pt x="123" y="4578"/>
                      <a:pt x="573" y="4578"/>
                    </a:cubicBezTo>
                    <a:cubicBezTo>
                      <a:pt x="588" y="4578"/>
                      <a:pt x="604" y="4578"/>
                      <a:pt x="619" y="4576"/>
                    </a:cubicBezTo>
                    <a:lnTo>
                      <a:pt x="815" y="4576"/>
                    </a:lnTo>
                    <a:cubicBezTo>
                      <a:pt x="1058" y="4430"/>
                      <a:pt x="5888" y="1698"/>
                      <a:pt x="7352" y="868"/>
                    </a:cubicBezTo>
                    <a:cubicBezTo>
                      <a:pt x="7547" y="722"/>
                      <a:pt x="7596" y="478"/>
                      <a:pt x="7498" y="234"/>
                    </a:cubicBezTo>
                    <a:cubicBezTo>
                      <a:pt x="7427" y="91"/>
                      <a:pt x="7251" y="0"/>
                      <a:pt x="70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50"/>
              <p:cNvSpPr/>
              <p:nvPr/>
            </p:nvSpPr>
            <p:spPr>
              <a:xfrm>
                <a:off x="6040963" y="4061847"/>
                <a:ext cx="99859" cy="100893"/>
              </a:xfrm>
              <a:custGeom>
                <a:avLst/>
                <a:gdLst/>
                <a:ahLst/>
                <a:cxnLst/>
                <a:rect l="l" t="t" r="r" b="b"/>
                <a:pathLst>
                  <a:path w="4636" h="4684" extrusionOk="0">
                    <a:moveTo>
                      <a:pt x="2342" y="0"/>
                    </a:moveTo>
                    <a:cubicBezTo>
                      <a:pt x="1025" y="0"/>
                      <a:pt x="0" y="1074"/>
                      <a:pt x="0" y="2342"/>
                    </a:cubicBezTo>
                    <a:cubicBezTo>
                      <a:pt x="0" y="3659"/>
                      <a:pt x="1025" y="4684"/>
                      <a:pt x="2342" y="4684"/>
                    </a:cubicBezTo>
                    <a:cubicBezTo>
                      <a:pt x="3611" y="4684"/>
                      <a:pt x="4635" y="3659"/>
                      <a:pt x="4635" y="2342"/>
                    </a:cubicBezTo>
                    <a:cubicBezTo>
                      <a:pt x="4635" y="1074"/>
                      <a:pt x="3611" y="0"/>
                      <a:pt x="23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50"/>
              <p:cNvSpPr/>
              <p:nvPr/>
            </p:nvSpPr>
            <p:spPr>
              <a:xfrm>
                <a:off x="6607379" y="3544801"/>
                <a:ext cx="100915" cy="100915"/>
              </a:xfrm>
              <a:custGeom>
                <a:avLst/>
                <a:gdLst/>
                <a:ahLst/>
                <a:cxnLst/>
                <a:rect l="l" t="t" r="r" b="b"/>
                <a:pathLst>
                  <a:path w="4685" h="4685" extrusionOk="0">
                    <a:moveTo>
                      <a:pt x="2343" y="1"/>
                    </a:moveTo>
                    <a:cubicBezTo>
                      <a:pt x="1074" y="1"/>
                      <a:pt x="1" y="1074"/>
                      <a:pt x="1" y="2343"/>
                    </a:cubicBezTo>
                    <a:cubicBezTo>
                      <a:pt x="1" y="3660"/>
                      <a:pt x="1074" y="4684"/>
                      <a:pt x="2343" y="4684"/>
                    </a:cubicBezTo>
                    <a:cubicBezTo>
                      <a:pt x="3660" y="4684"/>
                      <a:pt x="4684" y="3660"/>
                      <a:pt x="4684" y="2343"/>
                    </a:cubicBezTo>
                    <a:cubicBezTo>
                      <a:pt x="4684" y="1074"/>
                      <a:pt x="3660" y="1"/>
                      <a:pt x="23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50"/>
              <p:cNvSpPr/>
              <p:nvPr/>
            </p:nvSpPr>
            <p:spPr>
              <a:xfrm>
                <a:off x="7382948" y="3269477"/>
                <a:ext cx="99859" cy="100915"/>
              </a:xfrm>
              <a:custGeom>
                <a:avLst/>
                <a:gdLst/>
                <a:ahLst/>
                <a:cxnLst/>
                <a:rect l="l" t="t" r="r" b="b"/>
                <a:pathLst>
                  <a:path w="4636" h="4685" extrusionOk="0">
                    <a:moveTo>
                      <a:pt x="2342" y="0"/>
                    </a:moveTo>
                    <a:cubicBezTo>
                      <a:pt x="1025" y="0"/>
                      <a:pt x="0" y="1074"/>
                      <a:pt x="0" y="2342"/>
                    </a:cubicBezTo>
                    <a:cubicBezTo>
                      <a:pt x="0" y="3611"/>
                      <a:pt x="1025" y="4684"/>
                      <a:pt x="2342" y="4684"/>
                    </a:cubicBezTo>
                    <a:cubicBezTo>
                      <a:pt x="3611" y="4684"/>
                      <a:pt x="4635" y="3611"/>
                      <a:pt x="4635" y="2342"/>
                    </a:cubicBezTo>
                    <a:cubicBezTo>
                      <a:pt x="4635" y="1074"/>
                      <a:pt x="3611" y="0"/>
                      <a:pt x="23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7" name="Google Shape;1127;p50"/>
            <p:cNvGrpSpPr/>
            <p:nvPr/>
          </p:nvGrpSpPr>
          <p:grpSpPr>
            <a:xfrm>
              <a:off x="6657555" y="3548656"/>
              <a:ext cx="1746614" cy="1053251"/>
              <a:chOff x="6869068" y="3676173"/>
              <a:chExt cx="1535350" cy="925854"/>
            </a:xfrm>
          </p:grpSpPr>
          <p:sp>
            <p:nvSpPr>
              <p:cNvPr id="1128" name="Google Shape;1128;p50"/>
              <p:cNvSpPr/>
              <p:nvPr/>
            </p:nvSpPr>
            <p:spPr>
              <a:xfrm>
                <a:off x="6933171" y="4451247"/>
                <a:ext cx="163941" cy="100333"/>
              </a:xfrm>
              <a:custGeom>
                <a:avLst/>
                <a:gdLst/>
                <a:ahLst/>
                <a:cxnLst/>
                <a:rect l="l" t="t" r="r" b="b"/>
                <a:pathLst>
                  <a:path w="7611" h="4658" extrusionOk="0">
                    <a:moveTo>
                      <a:pt x="7098" y="1"/>
                    </a:moveTo>
                    <a:cubicBezTo>
                      <a:pt x="7020" y="1"/>
                      <a:pt x="6944" y="23"/>
                      <a:pt x="6879" y="71"/>
                    </a:cubicBezTo>
                    <a:cubicBezTo>
                      <a:pt x="4635" y="1437"/>
                      <a:pt x="1025" y="3584"/>
                      <a:pt x="488" y="3779"/>
                    </a:cubicBezTo>
                    <a:cubicBezTo>
                      <a:pt x="0" y="3926"/>
                      <a:pt x="98" y="4657"/>
                      <a:pt x="634" y="4657"/>
                    </a:cubicBezTo>
                    <a:cubicBezTo>
                      <a:pt x="683" y="4657"/>
                      <a:pt x="732" y="4609"/>
                      <a:pt x="732" y="4609"/>
                    </a:cubicBezTo>
                    <a:cubicBezTo>
                      <a:pt x="1610" y="4316"/>
                      <a:pt x="6733" y="1194"/>
                      <a:pt x="7318" y="803"/>
                    </a:cubicBezTo>
                    <a:cubicBezTo>
                      <a:pt x="7562" y="657"/>
                      <a:pt x="7611" y="413"/>
                      <a:pt x="7513" y="218"/>
                    </a:cubicBezTo>
                    <a:cubicBezTo>
                      <a:pt x="7416" y="88"/>
                      <a:pt x="7253" y="1"/>
                      <a:pt x="709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50"/>
              <p:cNvSpPr/>
              <p:nvPr/>
            </p:nvSpPr>
            <p:spPr>
              <a:xfrm>
                <a:off x="7076089" y="3766017"/>
                <a:ext cx="1328329" cy="813932"/>
              </a:xfrm>
              <a:custGeom>
                <a:avLst/>
                <a:gdLst/>
                <a:ahLst/>
                <a:cxnLst/>
                <a:rect l="l" t="t" r="r" b="b"/>
                <a:pathLst>
                  <a:path w="61668" h="37787" extrusionOk="0">
                    <a:moveTo>
                      <a:pt x="35176" y="2855"/>
                    </a:moveTo>
                    <a:lnTo>
                      <a:pt x="43421" y="7587"/>
                    </a:lnTo>
                    <a:lnTo>
                      <a:pt x="43421" y="17052"/>
                    </a:lnTo>
                    <a:lnTo>
                      <a:pt x="35274" y="21784"/>
                    </a:lnTo>
                    <a:lnTo>
                      <a:pt x="26931" y="17003"/>
                    </a:lnTo>
                    <a:lnTo>
                      <a:pt x="26931" y="16515"/>
                    </a:lnTo>
                    <a:lnTo>
                      <a:pt x="26931" y="7587"/>
                    </a:lnTo>
                    <a:lnTo>
                      <a:pt x="35176" y="2855"/>
                    </a:lnTo>
                    <a:close/>
                    <a:moveTo>
                      <a:pt x="52545" y="2855"/>
                    </a:moveTo>
                    <a:lnTo>
                      <a:pt x="60741" y="7587"/>
                    </a:lnTo>
                    <a:lnTo>
                      <a:pt x="60741" y="17052"/>
                    </a:lnTo>
                    <a:lnTo>
                      <a:pt x="52545" y="21833"/>
                    </a:lnTo>
                    <a:lnTo>
                      <a:pt x="44300" y="17052"/>
                    </a:lnTo>
                    <a:lnTo>
                      <a:pt x="44300" y="7587"/>
                    </a:lnTo>
                    <a:lnTo>
                      <a:pt x="52545" y="2855"/>
                    </a:lnTo>
                    <a:close/>
                    <a:moveTo>
                      <a:pt x="9172" y="17784"/>
                    </a:moveTo>
                    <a:lnTo>
                      <a:pt x="17369" y="22516"/>
                    </a:lnTo>
                    <a:lnTo>
                      <a:pt x="17369" y="31981"/>
                    </a:lnTo>
                    <a:lnTo>
                      <a:pt x="9172" y="36762"/>
                    </a:lnTo>
                    <a:lnTo>
                      <a:pt x="976" y="31981"/>
                    </a:lnTo>
                    <a:lnTo>
                      <a:pt x="976" y="22516"/>
                    </a:lnTo>
                    <a:lnTo>
                      <a:pt x="9172" y="17784"/>
                    </a:lnTo>
                    <a:close/>
                    <a:moveTo>
                      <a:pt x="26053" y="18028"/>
                    </a:moveTo>
                    <a:lnTo>
                      <a:pt x="26053" y="26078"/>
                    </a:lnTo>
                    <a:cubicBezTo>
                      <a:pt x="26053" y="26370"/>
                      <a:pt x="26285" y="26517"/>
                      <a:pt x="26516" y="26517"/>
                    </a:cubicBezTo>
                    <a:cubicBezTo>
                      <a:pt x="26748" y="26517"/>
                      <a:pt x="26980" y="26370"/>
                      <a:pt x="26980" y="26078"/>
                    </a:cubicBezTo>
                    <a:lnTo>
                      <a:pt x="26980" y="18125"/>
                    </a:lnTo>
                    <a:lnTo>
                      <a:pt x="34737" y="22614"/>
                    </a:lnTo>
                    <a:lnTo>
                      <a:pt x="34737" y="31981"/>
                    </a:lnTo>
                    <a:lnTo>
                      <a:pt x="26492" y="36762"/>
                    </a:lnTo>
                    <a:lnTo>
                      <a:pt x="18296" y="31981"/>
                    </a:lnTo>
                    <a:lnTo>
                      <a:pt x="18296" y="22516"/>
                    </a:lnTo>
                    <a:lnTo>
                      <a:pt x="26053" y="18028"/>
                    </a:lnTo>
                    <a:close/>
                    <a:moveTo>
                      <a:pt x="43860" y="1"/>
                    </a:moveTo>
                    <a:cubicBezTo>
                      <a:pt x="43616" y="1"/>
                      <a:pt x="43373" y="171"/>
                      <a:pt x="43421" y="513"/>
                    </a:cubicBezTo>
                    <a:lnTo>
                      <a:pt x="43421" y="6563"/>
                    </a:lnTo>
                    <a:lnTo>
                      <a:pt x="35176" y="1781"/>
                    </a:lnTo>
                    <a:lnTo>
                      <a:pt x="26053" y="7050"/>
                    </a:lnTo>
                    <a:lnTo>
                      <a:pt x="26053" y="17003"/>
                    </a:lnTo>
                    <a:lnTo>
                      <a:pt x="17808" y="21736"/>
                    </a:lnTo>
                    <a:lnTo>
                      <a:pt x="9124" y="16710"/>
                    </a:lnTo>
                    <a:lnTo>
                      <a:pt x="0" y="21979"/>
                    </a:lnTo>
                    <a:lnTo>
                      <a:pt x="0" y="32518"/>
                    </a:lnTo>
                    <a:lnTo>
                      <a:pt x="9124" y="37787"/>
                    </a:lnTo>
                    <a:lnTo>
                      <a:pt x="17857" y="32762"/>
                    </a:lnTo>
                    <a:lnTo>
                      <a:pt x="26492" y="37787"/>
                    </a:lnTo>
                    <a:lnTo>
                      <a:pt x="35664" y="32518"/>
                    </a:lnTo>
                    <a:lnTo>
                      <a:pt x="35664" y="22614"/>
                    </a:lnTo>
                    <a:lnTo>
                      <a:pt x="43421" y="18125"/>
                    </a:lnTo>
                    <a:lnTo>
                      <a:pt x="43421" y="26078"/>
                    </a:lnTo>
                    <a:cubicBezTo>
                      <a:pt x="43446" y="26346"/>
                      <a:pt x="43653" y="26480"/>
                      <a:pt x="43860" y="26480"/>
                    </a:cubicBezTo>
                    <a:cubicBezTo>
                      <a:pt x="44068" y="26480"/>
                      <a:pt x="44275" y="26346"/>
                      <a:pt x="44300" y="26078"/>
                    </a:cubicBezTo>
                    <a:lnTo>
                      <a:pt x="44300" y="18125"/>
                    </a:lnTo>
                    <a:lnTo>
                      <a:pt x="52545" y="22858"/>
                    </a:lnTo>
                    <a:lnTo>
                      <a:pt x="61668" y="17589"/>
                    </a:lnTo>
                    <a:lnTo>
                      <a:pt x="61668" y="7050"/>
                    </a:lnTo>
                    <a:lnTo>
                      <a:pt x="52545" y="1781"/>
                    </a:lnTo>
                    <a:lnTo>
                      <a:pt x="44300" y="6563"/>
                    </a:lnTo>
                    <a:lnTo>
                      <a:pt x="44300" y="513"/>
                    </a:lnTo>
                    <a:cubicBezTo>
                      <a:pt x="44348" y="171"/>
                      <a:pt x="44104" y="1"/>
                      <a:pt x="438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50"/>
              <p:cNvSpPr/>
              <p:nvPr/>
            </p:nvSpPr>
            <p:spPr>
              <a:xfrm>
                <a:off x="7970387" y="3676173"/>
                <a:ext cx="100915" cy="100893"/>
              </a:xfrm>
              <a:custGeom>
                <a:avLst/>
                <a:gdLst/>
                <a:ahLst/>
                <a:cxnLst/>
                <a:rect l="l" t="t" r="r" b="b"/>
                <a:pathLst>
                  <a:path w="4685" h="4684" extrusionOk="0">
                    <a:moveTo>
                      <a:pt x="2342" y="0"/>
                    </a:moveTo>
                    <a:cubicBezTo>
                      <a:pt x="1074" y="0"/>
                      <a:pt x="1" y="1074"/>
                      <a:pt x="1" y="2342"/>
                    </a:cubicBezTo>
                    <a:cubicBezTo>
                      <a:pt x="1" y="3659"/>
                      <a:pt x="1074" y="4684"/>
                      <a:pt x="2342" y="4684"/>
                    </a:cubicBezTo>
                    <a:cubicBezTo>
                      <a:pt x="3611" y="4684"/>
                      <a:pt x="4684" y="3659"/>
                      <a:pt x="4684" y="2342"/>
                    </a:cubicBezTo>
                    <a:cubicBezTo>
                      <a:pt x="4684" y="1074"/>
                      <a:pt x="3611" y="0"/>
                      <a:pt x="2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50"/>
              <p:cNvSpPr/>
              <p:nvPr/>
            </p:nvSpPr>
            <p:spPr>
              <a:xfrm>
                <a:off x="6869068" y="4501112"/>
                <a:ext cx="100893" cy="100915"/>
              </a:xfrm>
              <a:custGeom>
                <a:avLst/>
                <a:gdLst/>
                <a:ahLst/>
                <a:cxnLst/>
                <a:rect l="l" t="t" r="r" b="b"/>
                <a:pathLst>
                  <a:path w="4684" h="4685" extrusionOk="0">
                    <a:moveTo>
                      <a:pt x="2342" y="1"/>
                    </a:moveTo>
                    <a:cubicBezTo>
                      <a:pt x="1025" y="1"/>
                      <a:pt x="0" y="1074"/>
                      <a:pt x="0" y="2342"/>
                    </a:cubicBezTo>
                    <a:cubicBezTo>
                      <a:pt x="0" y="3611"/>
                      <a:pt x="1025" y="4684"/>
                      <a:pt x="2342" y="4684"/>
                    </a:cubicBezTo>
                    <a:cubicBezTo>
                      <a:pt x="3610" y="4684"/>
                      <a:pt x="4684" y="3611"/>
                      <a:pt x="4684" y="2342"/>
                    </a:cubicBezTo>
                    <a:cubicBezTo>
                      <a:pt x="4684" y="1074"/>
                      <a:pt x="3610" y="1"/>
                      <a:pt x="23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32" name="Google Shape;1132;p50"/>
          <p:cNvGrpSpPr/>
          <p:nvPr/>
        </p:nvGrpSpPr>
        <p:grpSpPr>
          <a:xfrm>
            <a:off x="5393640" y="2134083"/>
            <a:ext cx="3030353" cy="1027734"/>
            <a:chOff x="5393640" y="2134083"/>
            <a:chExt cx="3030353" cy="1027734"/>
          </a:xfrm>
        </p:grpSpPr>
        <p:grpSp>
          <p:nvGrpSpPr>
            <p:cNvPr id="1133" name="Google Shape;1133;p50"/>
            <p:cNvGrpSpPr/>
            <p:nvPr/>
          </p:nvGrpSpPr>
          <p:grpSpPr>
            <a:xfrm rot="-8100000">
              <a:off x="5609885" y="2218854"/>
              <a:ext cx="595244" cy="858192"/>
              <a:chOff x="4957100" y="1645600"/>
              <a:chExt cx="595250" cy="858200"/>
            </a:xfrm>
          </p:grpSpPr>
          <p:sp>
            <p:nvSpPr>
              <p:cNvPr id="1134" name="Google Shape;1134;p50"/>
              <p:cNvSpPr/>
              <p:nvPr/>
            </p:nvSpPr>
            <p:spPr>
              <a:xfrm>
                <a:off x="5031800" y="1762150"/>
                <a:ext cx="44590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17836" h="688" extrusionOk="0">
                    <a:moveTo>
                      <a:pt x="345" y="0"/>
                    </a:moveTo>
                    <a:cubicBezTo>
                      <a:pt x="0" y="0"/>
                      <a:pt x="0" y="688"/>
                      <a:pt x="345" y="688"/>
                    </a:cubicBezTo>
                    <a:cubicBezTo>
                      <a:pt x="356" y="688"/>
                      <a:pt x="367" y="687"/>
                      <a:pt x="379" y="686"/>
                    </a:cubicBezTo>
                    <a:lnTo>
                      <a:pt x="17504" y="686"/>
                    </a:lnTo>
                    <a:cubicBezTo>
                      <a:pt x="17514" y="687"/>
                      <a:pt x="17524" y="688"/>
                      <a:pt x="17534" y="688"/>
                    </a:cubicBezTo>
                    <a:cubicBezTo>
                      <a:pt x="17835" y="688"/>
                      <a:pt x="17835" y="0"/>
                      <a:pt x="17534" y="0"/>
                    </a:cubicBezTo>
                    <a:cubicBezTo>
                      <a:pt x="17524" y="0"/>
                      <a:pt x="17514" y="1"/>
                      <a:pt x="17504" y="3"/>
                    </a:cubicBezTo>
                    <a:lnTo>
                      <a:pt x="379" y="3"/>
                    </a:lnTo>
                    <a:cubicBezTo>
                      <a:pt x="367" y="1"/>
                      <a:pt x="356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50"/>
              <p:cNvSpPr/>
              <p:nvPr/>
            </p:nvSpPr>
            <p:spPr>
              <a:xfrm>
                <a:off x="5032725" y="17622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50"/>
              <p:cNvSpPr/>
              <p:nvPr/>
            </p:nvSpPr>
            <p:spPr>
              <a:xfrm>
                <a:off x="503272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50"/>
              <p:cNvSpPr/>
              <p:nvPr/>
            </p:nvSpPr>
            <p:spPr>
              <a:xfrm>
                <a:off x="50364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50"/>
              <p:cNvSpPr/>
              <p:nvPr/>
            </p:nvSpPr>
            <p:spPr>
              <a:xfrm>
                <a:off x="504005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50"/>
              <p:cNvSpPr/>
              <p:nvPr/>
            </p:nvSpPr>
            <p:spPr>
              <a:xfrm>
                <a:off x="50437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50"/>
              <p:cNvSpPr/>
              <p:nvPr/>
            </p:nvSpPr>
            <p:spPr>
              <a:xfrm>
                <a:off x="504857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50"/>
              <p:cNvSpPr/>
              <p:nvPr/>
            </p:nvSpPr>
            <p:spPr>
              <a:xfrm>
                <a:off x="50522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50"/>
              <p:cNvSpPr/>
              <p:nvPr/>
            </p:nvSpPr>
            <p:spPr>
              <a:xfrm>
                <a:off x="50559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50"/>
              <p:cNvSpPr/>
              <p:nvPr/>
            </p:nvSpPr>
            <p:spPr>
              <a:xfrm>
                <a:off x="506077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50"/>
              <p:cNvSpPr/>
              <p:nvPr/>
            </p:nvSpPr>
            <p:spPr>
              <a:xfrm>
                <a:off x="50644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50"/>
              <p:cNvSpPr/>
              <p:nvPr/>
            </p:nvSpPr>
            <p:spPr>
              <a:xfrm>
                <a:off x="50681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50"/>
              <p:cNvSpPr/>
              <p:nvPr/>
            </p:nvSpPr>
            <p:spPr>
              <a:xfrm>
                <a:off x="507297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50"/>
              <p:cNvSpPr/>
              <p:nvPr/>
            </p:nvSpPr>
            <p:spPr>
              <a:xfrm>
                <a:off x="50766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50"/>
              <p:cNvSpPr/>
              <p:nvPr/>
            </p:nvSpPr>
            <p:spPr>
              <a:xfrm>
                <a:off x="50803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50"/>
              <p:cNvSpPr/>
              <p:nvPr/>
            </p:nvSpPr>
            <p:spPr>
              <a:xfrm>
                <a:off x="50851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50"/>
              <p:cNvSpPr/>
              <p:nvPr/>
            </p:nvSpPr>
            <p:spPr>
              <a:xfrm>
                <a:off x="508882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50"/>
              <p:cNvSpPr/>
              <p:nvPr/>
            </p:nvSpPr>
            <p:spPr>
              <a:xfrm>
                <a:off x="50925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50"/>
              <p:cNvSpPr/>
              <p:nvPr/>
            </p:nvSpPr>
            <p:spPr>
              <a:xfrm>
                <a:off x="509615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50"/>
              <p:cNvSpPr/>
              <p:nvPr/>
            </p:nvSpPr>
            <p:spPr>
              <a:xfrm>
                <a:off x="510102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50"/>
              <p:cNvSpPr/>
              <p:nvPr/>
            </p:nvSpPr>
            <p:spPr>
              <a:xfrm>
                <a:off x="51047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50"/>
              <p:cNvSpPr/>
              <p:nvPr/>
            </p:nvSpPr>
            <p:spPr>
              <a:xfrm>
                <a:off x="51095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50"/>
              <p:cNvSpPr/>
              <p:nvPr/>
            </p:nvSpPr>
            <p:spPr>
              <a:xfrm>
                <a:off x="511322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50"/>
              <p:cNvSpPr/>
              <p:nvPr/>
            </p:nvSpPr>
            <p:spPr>
              <a:xfrm>
                <a:off x="51169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5" y="684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50"/>
              <p:cNvSpPr/>
              <p:nvPr/>
            </p:nvSpPr>
            <p:spPr>
              <a:xfrm>
                <a:off x="512055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50"/>
              <p:cNvSpPr/>
              <p:nvPr/>
            </p:nvSpPr>
            <p:spPr>
              <a:xfrm>
                <a:off x="51254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50"/>
              <p:cNvSpPr/>
              <p:nvPr/>
            </p:nvSpPr>
            <p:spPr>
              <a:xfrm>
                <a:off x="512907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50"/>
              <p:cNvSpPr/>
              <p:nvPr/>
            </p:nvSpPr>
            <p:spPr>
              <a:xfrm>
                <a:off x="513275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50"/>
              <p:cNvSpPr/>
              <p:nvPr/>
            </p:nvSpPr>
            <p:spPr>
              <a:xfrm>
                <a:off x="51376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50"/>
              <p:cNvSpPr/>
              <p:nvPr/>
            </p:nvSpPr>
            <p:spPr>
              <a:xfrm>
                <a:off x="514127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50"/>
              <p:cNvSpPr/>
              <p:nvPr/>
            </p:nvSpPr>
            <p:spPr>
              <a:xfrm>
                <a:off x="514495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5" y="684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50"/>
              <p:cNvSpPr/>
              <p:nvPr/>
            </p:nvSpPr>
            <p:spPr>
              <a:xfrm>
                <a:off x="51498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50"/>
              <p:cNvSpPr/>
              <p:nvPr/>
            </p:nvSpPr>
            <p:spPr>
              <a:xfrm>
                <a:off x="515347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50"/>
              <p:cNvSpPr/>
              <p:nvPr/>
            </p:nvSpPr>
            <p:spPr>
              <a:xfrm>
                <a:off x="515715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5" y="684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50"/>
              <p:cNvSpPr/>
              <p:nvPr/>
            </p:nvSpPr>
            <p:spPr>
              <a:xfrm>
                <a:off x="51620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50"/>
              <p:cNvSpPr/>
              <p:nvPr/>
            </p:nvSpPr>
            <p:spPr>
              <a:xfrm>
                <a:off x="51656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50"/>
              <p:cNvSpPr/>
              <p:nvPr/>
            </p:nvSpPr>
            <p:spPr>
              <a:xfrm>
                <a:off x="5169325" y="1762200"/>
                <a:ext cx="49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50"/>
              <p:cNvSpPr/>
              <p:nvPr/>
            </p:nvSpPr>
            <p:spPr>
              <a:xfrm>
                <a:off x="51742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50"/>
              <p:cNvSpPr/>
              <p:nvPr/>
            </p:nvSpPr>
            <p:spPr>
              <a:xfrm>
                <a:off x="51778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50"/>
              <p:cNvSpPr/>
              <p:nvPr/>
            </p:nvSpPr>
            <p:spPr>
              <a:xfrm>
                <a:off x="518152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50"/>
              <p:cNvSpPr/>
              <p:nvPr/>
            </p:nvSpPr>
            <p:spPr>
              <a:xfrm>
                <a:off x="51852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5" y="684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50"/>
              <p:cNvSpPr/>
              <p:nvPr/>
            </p:nvSpPr>
            <p:spPr>
              <a:xfrm>
                <a:off x="51900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50"/>
              <p:cNvSpPr/>
              <p:nvPr/>
            </p:nvSpPr>
            <p:spPr>
              <a:xfrm>
                <a:off x="519372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50"/>
              <p:cNvSpPr/>
              <p:nvPr/>
            </p:nvSpPr>
            <p:spPr>
              <a:xfrm>
                <a:off x="51974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5" y="684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50"/>
              <p:cNvSpPr/>
              <p:nvPr/>
            </p:nvSpPr>
            <p:spPr>
              <a:xfrm>
                <a:off x="52022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50"/>
              <p:cNvSpPr/>
              <p:nvPr/>
            </p:nvSpPr>
            <p:spPr>
              <a:xfrm>
                <a:off x="52059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50"/>
              <p:cNvSpPr/>
              <p:nvPr/>
            </p:nvSpPr>
            <p:spPr>
              <a:xfrm>
                <a:off x="5209575" y="1762200"/>
                <a:ext cx="49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50"/>
              <p:cNvSpPr/>
              <p:nvPr/>
            </p:nvSpPr>
            <p:spPr>
              <a:xfrm>
                <a:off x="52144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50"/>
              <p:cNvSpPr/>
              <p:nvPr/>
            </p:nvSpPr>
            <p:spPr>
              <a:xfrm>
                <a:off x="52181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50"/>
              <p:cNvSpPr/>
              <p:nvPr/>
            </p:nvSpPr>
            <p:spPr>
              <a:xfrm>
                <a:off x="522177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50"/>
              <p:cNvSpPr/>
              <p:nvPr/>
            </p:nvSpPr>
            <p:spPr>
              <a:xfrm>
                <a:off x="52266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50"/>
              <p:cNvSpPr/>
              <p:nvPr/>
            </p:nvSpPr>
            <p:spPr>
              <a:xfrm>
                <a:off x="52303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50"/>
              <p:cNvSpPr/>
              <p:nvPr/>
            </p:nvSpPr>
            <p:spPr>
              <a:xfrm>
                <a:off x="523397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50"/>
              <p:cNvSpPr/>
              <p:nvPr/>
            </p:nvSpPr>
            <p:spPr>
              <a:xfrm>
                <a:off x="5238850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50"/>
              <p:cNvSpPr/>
              <p:nvPr/>
            </p:nvSpPr>
            <p:spPr>
              <a:xfrm>
                <a:off x="52425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50"/>
              <p:cNvSpPr/>
              <p:nvPr/>
            </p:nvSpPr>
            <p:spPr>
              <a:xfrm>
                <a:off x="524617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50"/>
              <p:cNvSpPr/>
              <p:nvPr/>
            </p:nvSpPr>
            <p:spPr>
              <a:xfrm>
                <a:off x="5251050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50"/>
              <p:cNvSpPr/>
              <p:nvPr/>
            </p:nvSpPr>
            <p:spPr>
              <a:xfrm>
                <a:off x="52547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50"/>
              <p:cNvSpPr/>
              <p:nvPr/>
            </p:nvSpPr>
            <p:spPr>
              <a:xfrm>
                <a:off x="525837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50"/>
              <p:cNvSpPr/>
              <p:nvPr/>
            </p:nvSpPr>
            <p:spPr>
              <a:xfrm>
                <a:off x="526202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50"/>
              <p:cNvSpPr/>
              <p:nvPr/>
            </p:nvSpPr>
            <p:spPr>
              <a:xfrm>
                <a:off x="52669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50"/>
              <p:cNvSpPr/>
              <p:nvPr/>
            </p:nvSpPr>
            <p:spPr>
              <a:xfrm>
                <a:off x="52705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50"/>
              <p:cNvSpPr/>
              <p:nvPr/>
            </p:nvSpPr>
            <p:spPr>
              <a:xfrm>
                <a:off x="527422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50"/>
              <p:cNvSpPr/>
              <p:nvPr/>
            </p:nvSpPr>
            <p:spPr>
              <a:xfrm>
                <a:off x="5279100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50"/>
              <p:cNvSpPr/>
              <p:nvPr/>
            </p:nvSpPr>
            <p:spPr>
              <a:xfrm>
                <a:off x="52827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50"/>
              <p:cNvSpPr/>
              <p:nvPr/>
            </p:nvSpPr>
            <p:spPr>
              <a:xfrm>
                <a:off x="528642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50"/>
              <p:cNvSpPr/>
              <p:nvPr/>
            </p:nvSpPr>
            <p:spPr>
              <a:xfrm>
                <a:off x="5291300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50"/>
              <p:cNvSpPr/>
              <p:nvPr/>
            </p:nvSpPr>
            <p:spPr>
              <a:xfrm>
                <a:off x="52949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50"/>
              <p:cNvSpPr/>
              <p:nvPr/>
            </p:nvSpPr>
            <p:spPr>
              <a:xfrm>
                <a:off x="529862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50"/>
              <p:cNvSpPr/>
              <p:nvPr/>
            </p:nvSpPr>
            <p:spPr>
              <a:xfrm>
                <a:off x="53035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50"/>
              <p:cNvSpPr/>
              <p:nvPr/>
            </p:nvSpPr>
            <p:spPr>
              <a:xfrm>
                <a:off x="53071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50"/>
              <p:cNvSpPr/>
              <p:nvPr/>
            </p:nvSpPr>
            <p:spPr>
              <a:xfrm>
                <a:off x="531082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50"/>
              <p:cNvSpPr/>
              <p:nvPr/>
            </p:nvSpPr>
            <p:spPr>
              <a:xfrm>
                <a:off x="53157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50"/>
              <p:cNvSpPr/>
              <p:nvPr/>
            </p:nvSpPr>
            <p:spPr>
              <a:xfrm>
                <a:off x="5319350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50"/>
              <p:cNvSpPr/>
              <p:nvPr/>
            </p:nvSpPr>
            <p:spPr>
              <a:xfrm>
                <a:off x="532302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5" y="684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50"/>
              <p:cNvSpPr/>
              <p:nvPr/>
            </p:nvSpPr>
            <p:spPr>
              <a:xfrm>
                <a:off x="532667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50"/>
              <p:cNvSpPr/>
              <p:nvPr/>
            </p:nvSpPr>
            <p:spPr>
              <a:xfrm>
                <a:off x="5331550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50"/>
              <p:cNvSpPr/>
              <p:nvPr/>
            </p:nvSpPr>
            <p:spPr>
              <a:xfrm>
                <a:off x="53352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50"/>
              <p:cNvSpPr/>
              <p:nvPr/>
            </p:nvSpPr>
            <p:spPr>
              <a:xfrm>
                <a:off x="53401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50"/>
              <p:cNvSpPr/>
              <p:nvPr/>
            </p:nvSpPr>
            <p:spPr>
              <a:xfrm>
                <a:off x="53437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50"/>
              <p:cNvSpPr/>
              <p:nvPr/>
            </p:nvSpPr>
            <p:spPr>
              <a:xfrm>
                <a:off x="5347400" y="1762200"/>
                <a:ext cx="49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50"/>
              <p:cNvSpPr/>
              <p:nvPr/>
            </p:nvSpPr>
            <p:spPr>
              <a:xfrm>
                <a:off x="535107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50"/>
              <p:cNvSpPr/>
              <p:nvPr/>
            </p:nvSpPr>
            <p:spPr>
              <a:xfrm>
                <a:off x="53559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50"/>
              <p:cNvSpPr/>
              <p:nvPr/>
            </p:nvSpPr>
            <p:spPr>
              <a:xfrm>
                <a:off x="5359600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50"/>
              <p:cNvSpPr/>
              <p:nvPr/>
            </p:nvSpPr>
            <p:spPr>
              <a:xfrm>
                <a:off x="536327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5" y="684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50"/>
              <p:cNvSpPr/>
              <p:nvPr/>
            </p:nvSpPr>
            <p:spPr>
              <a:xfrm>
                <a:off x="53681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50"/>
              <p:cNvSpPr/>
              <p:nvPr/>
            </p:nvSpPr>
            <p:spPr>
              <a:xfrm>
                <a:off x="5371800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50"/>
              <p:cNvSpPr/>
              <p:nvPr/>
            </p:nvSpPr>
            <p:spPr>
              <a:xfrm>
                <a:off x="537547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5" y="684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50"/>
              <p:cNvSpPr/>
              <p:nvPr/>
            </p:nvSpPr>
            <p:spPr>
              <a:xfrm>
                <a:off x="53803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50"/>
              <p:cNvSpPr/>
              <p:nvPr/>
            </p:nvSpPr>
            <p:spPr>
              <a:xfrm>
                <a:off x="53840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50"/>
              <p:cNvSpPr/>
              <p:nvPr/>
            </p:nvSpPr>
            <p:spPr>
              <a:xfrm>
                <a:off x="5387650" y="1762200"/>
                <a:ext cx="49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50"/>
              <p:cNvSpPr/>
              <p:nvPr/>
            </p:nvSpPr>
            <p:spPr>
              <a:xfrm>
                <a:off x="53925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50"/>
              <p:cNvSpPr/>
              <p:nvPr/>
            </p:nvSpPr>
            <p:spPr>
              <a:xfrm>
                <a:off x="53962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50"/>
              <p:cNvSpPr/>
              <p:nvPr/>
            </p:nvSpPr>
            <p:spPr>
              <a:xfrm>
                <a:off x="5399850" y="1762200"/>
                <a:ext cx="49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540352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5" y="684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50"/>
              <p:cNvSpPr/>
              <p:nvPr/>
            </p:nvSpPr>
            <p:spPr>
              <a:xfrm>
                <a:off x="54084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50"/>
              <p:cNvSpPr/>
              <p:nvPr/>
            </p:nvSpPr>
            <p:spPr>
              <a:xfrm>
                <a:off x="5412050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>
                <a:off x="541692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>
                <a:off x="54206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>
                <a:off x="542425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>
                <a:off x="5427900" y="1762200"/>
                <a:ext cx="49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>
                <a:off x="54328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50"/>
              <p:cNvSpPr/>
              <p:nvPr/>
            </p:nvSpPr>
            <p:spPr>
              <a:xfrm>
                <a:off x="54364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50"/>
              <p:cNvSpPr/>
              <p:nvPr/>
            </p:nvSpPr>
            <p:spPr>
              <a:xfrm>
                <a:off x="5440100" y="1762200"/>
                <a:ext cx="49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50"/>
              <p:cNvSpPr/>
              <p:nvPr/>
            </p:nvSpPr>
            <p:spPr>
              <a:xfrm>
                <a:off x="54450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50"/>
              <p:cNvSpPr/>
              <p:nvPr/>
            </p:nvSpPr>
            <p:spPr>
              <a:xfrm>
                <a:off x="54486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50"/>
              <p:cNvSpPr/>
              <p:nvPr/>
            </p:nvSpPr>
            <p:spPr>
              <a:xfrm>
                <a:off x="54523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50"/>
              <p:cNvSpPr/>
              <p:nvPr/>
            </p:nvSpPr>
            <p:spPr>
              <a:xfrm>
                <a:off x="545717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50"/>
              <p:cNvSpPr/>
              <p:nvPr/>
            </p:nvSpPr>
            <p:spPr>
              <a:xfrm>
                <a:off x="54608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50"/>
              <p:cNvSpPr/>
              <p:nvPr/>
            </p:nvSpPr>
            <p:spPr>
              <a:xfrm>
                <a:off x="54645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50"/>
              <p:cNvSpPr/>
              <p:nvPr/>
            </p:nvSpPr>
            <p:spPr>
              <a:xfrm>
                <a:off x="546937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50"/>
              <p:cNvSpPr/>
              <p:nvPr/>
            </p:nvSpPr>
            <p:spPr>
              <a:xfrm>
                <a:off x="54730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50"/>
              <p:cNvSpPr/>
              <p:nvPr/>
            </p:nvSpPr>
            <p:spPr>
              <a:xfrm>
                <a:off x="5476700" y="17792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50"/>
              <p:cNvSpPr/>
              <p:nvPr/>
            </p:nvSpPr>
            <p:spPr>
              <a:xfrm>
                <a:off x="5035450" y="1823125"/>
                <a:ext cx="430000" cy="17225"/>
              </a:xfrm>
              <a:custGeom>
                <a:avLst/>
                <a:gdLst/>
                <a:ahLst/>
                <a:cxnLst/>
                <a:rect l="l" t="t" r="r" b="b"/>
                <a:pathLst>
                  <a:path w="17200" h="689" extrusionOk="0">
                    <a:moveTo>
                      <a:pt x="345" y="1"/>
                    </a:moveTo>
                    <a:cubicBezTo>
                      <a:pt x="1" y="1"/>
                      <a:pt x="1" y="688"/>
                      <a:pt x="345" y="688"/>
                    </a:cubicBezTo>
                    <a:cubicBezTo>
                      <a:pt x="356" y="688"/>
                      <a:pt x="368" y="688"/>
                      <a:pt x="380" y="686"/>
                    </a:cubicBezTo>
                    <a:lnTo>
                      <a:pt x="16821" y="686"/>
                    </a:lnTo>
                    <a:cubicBezTo>
                      <a:pt x="16833" y="688"/>
                      <a:pt x="16844" y="688"/>
                      <a:pt x="16856" y="688"/>
                    </a:cubicBezTo>
                    <a:cubicBezTo>
                      <a:pt x="17200" y="688"/>
                      <a:pt x="17200" y="1"/>
                      <a:pt x="16856" y="1"/>
                    </a:cubicBezTo>
                    <a:cubicBezTo>
                      <a:pt x="16844" y="1"/>
                      <a:pt x="16833" y="2"/>
                      <a:pt x="16821" y="3"/>
                    </a:cubicBezTo>
                    <a:lnTo>
                      <a:pt x="380" y="3"/>
                    </a:lnTo>
                    <a:cubicBezTo>
                      <a:pt x="368" y="2"/>
                      <a:pt x="356" y="1"/>
                      <a:pt x="3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50"/>
              <p:cNvSpPr/>
              <p:nvPr/>
            </p:nvSpPr>
            <p:spPr>
              <a:xfrm>
                <a:off x="5036400" y="18232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50"/>
              <p:cNvSpPr/>
              <p:nvPr/>
            </p:nvSpPr>
            <p:spPr>
              <a:xfrm>
                <a:off x="50364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50"/>
              <p:cNvSpPr/>
              <p:nvPr/>
            </p:nvSpPr>
            <p:spPr>
              <a:xfrm>
                <a:off x="504005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50"/>
              <p:cNvSpPr/>
              <p:nvPr/>
            </p:nvSpPr>
            <p:spPr>
              <a:xfrm>
                <a:off x="504370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50"/>
              <p:cNvSpPr/>
              <p:nvPr/>
            </p:nvSpPr>
            <p:spPr>
              <a:xfrm>
                <a:off x="504857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50"/>
              <p:cNvSpPr/>
              <p:nvPr/>
            </p:nvSpPr>
            <p:spPr>
              <a:xfrm>
                <a:off x="50522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50"/>
              <p:cNvSpPr/>
              <p:nvPr/>
            </p:nvSpPr>
            <p:spPr>
              <a:xfrm>
                <a:off x="505590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50"/>
              <p:cNvSpPr/>
              <p:nvPr/>
            </p:nvSpPr>
            <p:spPr>
              <a:xfrm>
                <a:off x="505957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5" y="683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50"/>
              <p:cNvSpPr/>
              <p:nvPr/>
            </p:nvSpPr>
            <p:spPr>
              <a:xfrm>
                <a:off x="506322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50"/>
              <p:cNvSpPr/>
              <p:nvPr/>
            </p:nvSpPr>
            <p:spPr>
              <a:xfrm>
                <a:off x="50681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50"/>
              <p:cNvSpPr/>
              <p:nvPr/>
            </p:nvSpPr>
            <p:spPr>
              <a:xfrm>
                <a:off x="507175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50"/>
              <p:cNvSpPr/>
              <p:nvPr/>
            </p:nvSpPr>
            <p:spPr>
              <a:xfrm>
                <a:off x="50754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50"/>
              <p:cNvSpPr/>
              <p:nvPr/>
            </p:nvSpPr>
            <p:spPr>
              <a:xfrm>
                <a:off x="507907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50"/>
              <p:cNvSpPr/>
              <p:nvPr/>
            </p:nvSpPr>
            <p:spPr>
              <a:xfrm>
                <a:off x="508275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5" y="683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50"/>
              <p:cNvSpPr/>
              <p:nvPr/>
            </p:nvSpPr>
            <p:spPr>
              <a:xfrm>
                <a:off x="50876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50"/>
              <p:cNvSpPr/>
              <p:nvPr/>
            </p:nvSpPr>
            <p:spPr>
              <a:xfrm>
                <a:off x="50912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50"/>
              <p:cNvSpPr/>
              <p:nvPr/>
            </p:nvSpPr>
            <p:spPr>
              <a:xfrm>
                <a:off x="509492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50"/>
              <p:cNvSpPr/>
              <p:nvPr/>
            </p:nvSpPr>
            <p:spPr>
              <a:xfrm>
                <a:off x="50986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50"/>
              <p:cNvSpPr/>
              <p:nvPr/>
            </p:nvSpPr>
            <p:spPr>
              <a:xfrm>
                <a:off x="510225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50"/>
              <p:cNvSpPr/>
              <p:nvPr/>
            </p:nvSpPr>
            <p:spPr>
              <a:xfrm>
                <a:off x="510712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50"/>
              <p:cNvSpPr/>
              <p:nvPr/>
            </p:nvSpPr>
            <p:spPr>
              <a:xfrm>
                <a:off x="51108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50"/>
              <p:cNvSpPr/>
              <p:nvPr/>
            </p:nvSpPr>
            <p:spPr>
              <a:xfrm>
                <a:off x="51144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50"/>
              <p:cNvSpPr/>
              <p:nvPr/>
            </p:nvSpPr>
            <p:spPr>
              <a:xfrm>
                <a:off x="511810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50"/>
              <p:cNvSpPr/>
              <p:nvPr/>
            </p:nvSpPr>
            <p:spPr>
              <a:xfrm>
                <a:off x="51217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50"/>
              <p:cNvSpPr/>
              <p:nvPr/>
            </p:nvSpPr>
            <p:spPr>
              <a:xfrm>
                <a:off x="51266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50"/>
              <p:cNvSpPr/>
              <p:nvPr/>
            </p:nvSpPr>
            <p:spPr>
              <a:xfrm>
                <a:off x="513030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50"/>
              <p:cNvSpPr/>
              <p:nvPr/>
            </p:nvSpPr>
            <p:spPr>
              <a:xfrm>
                <a:off x="51339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50"/>
              <p:cNvSpPr/>
              <p:nvPr/>
            </p:nvSpPr>
            <p:spPr>
              <a:xfrm>
                <a:off x="51376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50"/>
              <p:cNvSpPr/>
              <p:nvPr/>
            </p:nvSpPr>
            <p:spPr>
              <a:xfrm>
                <a:off x="514127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50"/>
              <p:cNvSpPr/>
              <p:nvPr/>
            </p:nvSpPr>
            <p:spPr>
              <a:xfrm>
                <a:off x="514495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5" y="683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50"/>
              <p:cNvSpPr/>
              <p:nvPr/>
            </p:nvSpPr>
            <p:spPr>
              <a:xfrm>
                <a:off x="51498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50"/>
              <p:cNvSpPr/>
              <p:nvPr/>
            </p:nvSpPr>
            <p:spPr>
              <a:xfrm>
                <a:off x="515347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50"/>
              <p:cNvSpPr/>
              <p:nvPr/>
            </p:nvSpPr>
            <p:spPr>
              <a:xfrm>
                <a:off x="51571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50"/>
              <p:cNvSpPr/>
              <p:nvPr/>
            </p:nvSpPr>
            <p:spPr>
              <a:xfrm>
                <a:off x="51608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50"/>
              <p:cNvSpPr/>
              <p:nvPr/>
            </p:nvSpPr>
            <p:spPr>
              <a:xfrm>
                <a:off x="516445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50"/>
              <p:cNvSpPr/>
              <p:nvPr/>
            </p:nvSpPr>
            <p:spPr>
              <a:xfrm>
                <a:off x="516932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50"/>
              <p:cNvSpPr/>
              <p:nvPr/>
            </p:nvSpPr>
            <p:spPr>
              <a:xfrm>
                <a:off x="51730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50"/>
              <p:cNvSpPr/>
              <p:nvPr/>
            </p:nvSpPr>
            <p:spPr>
              <a:xfrm>
                <a:off x="517665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50"/>
              <p:cNvSpPr/>
              <p:nvPr/>
            </p:nvSpPr>
            <p:spPr>
              <a:xfrm>
                <a:off x="51803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50"/>
              <p:cNvSpPr/>
              <p:nvPr/>
            </p:nvSpPr>
            <p:spPr>
              <a:xfrm>
                <a:off x="518397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50"/>
              <p:cNvSpPr/>
              <p:nvPr/>
            </p:nvSpPr>
            <p:spPr>
              <a:xfrm>
                <a:off x="518762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50"/>
              <p:cNvSpPr/>
              <p:nvPr/>
            </p:nvSpPr>
            <p:spPr>
              <a:xfrm>
                <a:off x="519250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50"/>
              <p:cNvSpPr/>
              <p:nvPr/>
            </p:nvSpPr>
            <p:spPr>
              <a:xfrm>
                <a:off x="51961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50"/>
              <p:cNvSpPr/>
              <p:nvPr/>
            </p:nvSpPr>
            <p:spPr>
              <a:xfrm>
                <a:off x="519982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50"/>
              <p:cNvSpPr/>
              <p:nvPr/>
            </p:nvSpPr>
            <p:spPr>
              <a:xfrm>
                <a:off x="520350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5" y="683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50"/>
              <p:cNvSpPr/>
              <p:nvPr/>
            </p:nvSpPr>
            <p:spPr>
              <a:xfrm>
                <a:off x="520715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50"/>
              <p:cNvSpPr/>
              <p:nvPr/>
            </p:nvSpPr>
            <p:spPr>
              <a:xfrm>
                <a:off x="52120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50"/>
              <p:cNvSpPr/>
              <p:nvPr/>
            </p:nvSpPr>
            <p:spPr>
              <a:xfrm>
                <a:off x="521567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50"/>
              <p:cNvSpPr/>
              <p:nvPr/>
            </p:nvSpPr>
            <p:spPr>
              <a:xfrm>
                <a:off x="52193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50"/>
              <p:cNvSpPr/>
              <p:nvPr/>
            </p:nvSpPr>
            <p:spPr>
              <a:xfrm>
                <a:off x="522300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50"/>
              <p:cNvSpPr/>
              <p:nvPr/>
            </p:nvSpPr>
            <p:spPr>
              <a:xfrm>
                <a:off x="522667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5" y="683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50"/>
              <p:cNvSpPr/>
              <p:nvPr/>
            </p:nvSpPr>
            <p:spPr>
              <a:xfrm>
                <a:off x="52315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50"/>
              <p:cNvSpPr/>
              <p:nvPr/>
            </p:nvSpPr>
            <p:spPr>
              <a:xfrm>
                <a:off x="52352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50"/>
              <p:cNvSpPr/>
              <p:nvPr/>
            </p:nvSpPr>
            <p:spPr>
              <a:xfrm>
                <a:off x="523885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50"/>
              <p:cNvSpPr/>
              <p:nvPr/>
            </p:nvSpPr>
            <p:spPr>
              <a:xfrm>
                <a:off x="52425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50"/>
              <p:cNvSpPr/>
              <p:nvPr/>
            </p:nvSpPr>
            <p:spPr>
              <a:xfrm>
                <a:off x="524617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50"/>
              <p:cNvSpPr/>
              <p:nvPr/>
            </p:nvSpPr>
            <p:spPr>
              <a:xfrm>
                <a:off x="525105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50"/>
              <p:cNvSpPr/>
              <p:nvPr/>
            </p:nvSpPr>
            <p:spPr>
              <a:xfrm>
                <a:off x="52547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50"/>
              <p:cNvSpPr/>
              <p:nvPr/>
            </p:nvSpPr>
            <p:spPr>
              <a:xfrm>
                <a:off x="52583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50"/>
              <p:cNvSpPr/>
              <p:nvPr/>
            </p:nvSpPr>
            <p:spPr>
              <a:xfrm>
                <a:off x="526202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50"/>
              <p:cNvSpPr/>
              <p:nvPr/>
            </p:nvSpPr>
            <p:spPr>
              <a:xfrm>
                <a:off x="526570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5" y="683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50"/>
              <p:cNvSpPr/>
              <p:nvPr/>
            </p:nvSpPr>
            <p:spPr>
              <a:xfrm>
                <a:off x="52705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50"/>
              <p:cNvSpPr/>
              <p:nvPr/>
            </p:nvSpPr>
            <p:spPr>
              <a:xfrm>
                <a:off x="527422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50"/>
              <p:cNvSpPr/>
              <p:nvPr/>
            </p:nvSpPr>
            <p:spPr>
              <a:xfrm>
                <a:off x="52779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50"/>
              <p:cNvSpPr/>
              <p:nvPr/>
            </p:nvSpPr>
            <p:spPr>
              <a:xfrm>
                <a:off x="52815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50"/>
              <p:cNvSpPr/>
              <p:nvPr/>
            </p:nvSpPr>
            <p:spPr>
              <a:xfrm>
                <a:off x="528520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50"/>
              <p:cNvSpPr/>
              <p:nvPr/>
            </p:nvSpPr>
            <p:spPr>
              <a:xfrm>
                <a:off x="529007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50"/>
              <p:cNvSpPr/>
              <p:nvPr/>
            </p:nvSpPr>
            <p:spPr>
              <a:xfrm>
                <a:off x="52937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50"/>
              <p:cNvSpPr/>
              <p:nvPr/>
            </p:nvSpPr>
            <p:spPr>
              <a:xfrm>
                <a:off x="529740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50"/>
              <p:cNvSpPr/>
              <p:nvPr/>
            </p:nvSpPr>
            <p:spPr>
              <a:xfrm>
                <a:off x="53010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50"/>
              <p:cNvSpPr/>
              <p:nvPr/>
            </p:nvSpPr>
            <p:spPr>
              <a:xfrm>
                <a:off x="53047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50"/>
              <p:cNvSpPr/>
              <p:nvPr/>
            </p:nvSpPr>
            <p:spPr>
              <a:xfrm>
                <a:off x="530837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50"/>
              <p:cNvSpPr/>
              <p:nvPr/>
            </p:nvSpPr>
            <p:spPr>
              <a:xfrm>
                <a:off x="531325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50"/>
              <p:cNvSpPr/>
              <p:nvPr/>
            </p:nvSpPr>
            <p:spPr>
              <a:xfrm>
                <a:off x="53169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50"/>
              <p:cNvSpPr/>
              <p:nvPr/>
            </p:nvSpPr>
            <p:spPr>
              <a:xfrm>
                <a:off x="532057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50"/>
              <p:cNvSpPr/>
              <p:nvPr/>
            </p:nvSpPr>
            <p:spPr>
              <a:xfrm>
                <a:off x="53242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50"/>
              <p:cNvSpPr/>
              <p:nvPr/>
            </p:nvSpPr>
            <p:spPr>
              <a:xfrm>
                <a:off x="532790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50"/>
              <p:cNvSpPr/>
              <p:nvPr/>
            </p:nvSpPr>
            <p:spPr>
              <a:xfrm>
                <a:off x="533155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50"/>
              <p:cNvSpPr/>
              <p:nvPr/>
            </p:nvSpPr>
            <p:spPr>
              <a:xfrm>
                <a:off x="533642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50"/>
              <p:cNvSpPr/>
              <p:nvPr/>
            </p:nvSpPr>
            <p:spPr>
              <a:xfrm>
                <a:off x="53401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50"/>
              <p:cNvSpPr/>
              <p:nvPr/>
            </p:nvSpPr>
            <p:spPr>
              <a:xfrm>
                <a:off x="53437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50"/>
              <p:cNvSpPr/>
              <p:nvPr/>
            </p:nvSpPr>
            <p:spPr>
              <a:xfrm>
                <a:off x="5347400" y="1823200"/>
                <a:ext cx="49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50"/>
              <p:cNvSpPr/>
              <p:nvPr/>
            </p:nvSpPr>
            <p:spPr>
              <a:xfrm>
                <a:off x="535107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50"/>
              <p:cNvSpPr/>
              <p:nvPr/>
            </p:nvSpPr>
            <p:spPr>
              <a:xfrm>
                <a:off x="53559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50"/>
              <p:cNvSpPr/>
              <p:nvPr/>
            </p:nvSpPr>
            <p:spPr>
              <a:xfrm>
                <a:off x="535960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50"/>
              <p:cNvSpPr/>
              <p:nvPr/>
            </p:nvSpPr>
            <p:spPr>
              <a:xfrm>
                <a:off x="53632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50"/>
              <p:cNvSpPr/>
              <p:nvPr/>
            </p:nvSpPr>
            <p:spPr>
              <a:xfrm>
                <a:off x="536692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50"/>
              <p:cNvSpPr/>
              <p:nvPr/>
            </p:nvSpPr>
            <p:spPr>
              <a:xfrm>
                <a:off x="5370575" y="1823200"/>
                <a:ext cx="49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50"/>
              <p:cNvSpPr/>
              <p:nvPr/>
            </p:nvSpPr>
            <p:spPr>
              <a:xfrm>
                <a:off x="53754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50"/>
              <p:cNvSpPr/>
              <p:nvPr/>
            </p:nvSpPr>
            <p:spPr>
              <a:xfrm>
                <a:off x="53791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50"/>
              <p:cNvSpPr/>
              <p:nvPr/>
            </p:nvSpPr>
            <p:spPr>
              <a:xfrm>
                <a:off x="538277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50"/>
              <p:cNvSpPr/>
              <p:nvPr/>
            </p:nvSpPr>
            <p:spPr>
              <a:xfrm>
                <a:off x="538645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5" y="683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50"/>
              <p:cNvSpPr/>
              <p:nvPr/>
            </p:nvSpPr>
            <p:spPr>
              <a:xfrm>
                <a:off x="539010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50"/>
              <p:cNvSpPr/>
              <p:nvPr/>
            </p:nvSpPr>
            <p:spPr>
              <a:xfrm>
                <a:off x="539497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50"/>
              <p:cNvSpPr/>
              <p:nvPr/>
            </p:nvSpPr>
            <p:spPr>
              <a:xfrm>
                <a:off x="53986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50"/>
              <p:cNvSpPr/>
              <p:nvPr/>
            </p:nvSpPr>
            <p:spPr>
              <a:xfrm>
                <a:off x="54023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50"/>
              <p:cNvSpPr/>
              <p:nvPr/>
            </p:nvSpPr>
            <p:spPr>
              <a:xfrm>
                <a:off x="540595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50"/>
              <p:cNvSpPr/>
              <p:nvPr/>
            </p:nvSpPr>
            <p:spPr>
              <a:xfrm>
                <a:off x="540962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5" y="683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50"/>
              <p:cNvSpPr/>
              <p:nvPr/>
            </p:nvSpPr>
            <p:spPr>
              <a:xfrm>
                <a:off x="54145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50"/>
              <p:cNvSpPr/>
              <p:nvPr/>
            </p:nvSpPr>
            <p:spPr>
              <a:xfrm>
                <a:off x="541815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50"/>
              <p:cNvSpPr/>
              <p:nvPr/>
            </p:nvSpPr>
            <p:spPr>
              <a:xfrm>
                <a:off x="54218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50"/>
              <p:cNvSpPr/>
              <p:nvPr/>
            </p:nvSpPr>
            <p:spPr>
              <a:xfrm>
                <a:off x="54254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50"/>
              <p:cNvSpPr/>
              <p:nvPr/>
            </p:nvSpPr>
            <p:spPr>
              <a:xfrm>
                <a:off x="542912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50"/>
              <p:cNvSpPr/>
              <p:nvPr/>
            </p:nvSpPr>
            <p:spPr>
              <a:xfrm>
                <a:off x="543400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50"/>
              <p:cNvSpPr/>
              <p:nvPr/>
            </p:nvSpPr>
            <p:spPr>
              <a:xfrm>
                <a:off x="54376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50"/>
              <p:cNvSpPr/>
              <p:nvPr/>
            </p:nvSpPr>
            <p:spPr>
              <a:xfrm>
                <a:off x="544132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50"/>
              <p:cNvSpPr/>
              <p:nvPr/>
            </p:nvSpPr>
            <p:spPr>
              <a:xfrm>
                <a:off x="54450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50"/>
              <p:cNvSpPr/>
              <p:nvPr/>
            </p:nvSpPr>
            <p:spPr>
              <a:xfrm>
                <a:off x="54486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50"/>
              <p:cNvSpPr/>
              <p:nvPr/>
            </p:nvSpPr>
            <p:spPr>
              <a:xfrm>
                <a:off x="54535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50"/>
              <p:cNvSpPr/>
              <p:nvPr/>
            </p:nvSpPr>
            <p:spPr>
              <a:xfrm>
                <a:off x="545717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50"/>
              <p:cNvSpPr/>
              <p:nvPr/>
            </p:nvSpPr>
            <p:spPr>
              <a:xfrm>
                <a:off x="54608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50"/>
              <p:cNvSpPr/>
              <p:nvPr/>
            </p:nvSpPr>
            <p:spPr>
              <a:xfrm>
                <a:off x="5464500" y="18402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50"/>
              <p:cNvSpPr/>
              <p:nvPr/>
            </p:nvSpPr>
            <p:spPr>
              <a:xfrm>
                <a:off x="5051325" y="1890225"/>
                <a:ext cx="402225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16089" h="688" extrusionOk="0">
                    <a:moveTo>
                      <a:pt x="344" y="0"/>
                    </a:moveTo>
                    <a:cubicBezTo>
                      <a:pt x="0" y="0"/>
                      <a:pt x="0" y="688"/>
                      <a:pt x="344" y="688"/>
                    </a:cubicBezTo>
                    <a:cubicBezTo>
                      <a:pt x="356" y="688"/>
                      <a:pt x="367" y="687"/>
                      <a:pt x="379" y="685"/>
                    </a:cubicBezTo>
                    <a:lnTo>
                      <a:pt x="15698" y="685"/>
                    </a:lnTo>
                    <a:cubicBezTo>
                      <a:pt x="16089" y="588"/>
                      <a:pt x="16089" y="51"/>
                      <a:pt x="15698" y="2"/>
                    </a:cubicBezTo>
                    <a:lnTo>
                      <a:pt x="379" y="2"/>
                    </a:lnTo>
                    <a:cubicBezTo>
                      <a:pt x="367" y="1"/>
                      <a:pt x="356" y="0"/>
                      <a:pt x="3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50"/>
              <p:cNvSpPr/>
              <p:nvPr/>
            </p:nvSpPr>
            <p:spPr>
              <a:xfrm>
                <a:off x="5052250" y="18902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50"/>
              <p:cNvSpPr/>
              <p:nvPr/>
            </p:nvSpPr>
            <p:spPr>
              <a:xfrm>
                <a:off x="50522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50"/>
              <p:cNvSpPr/>
              <p:nvPr/>
            </p:nvSpPr>
            <p:spPr>
              <a:xfrm>
                <a:off x="505590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50"/>
              <p:cNvSpPr/>
              <p:nvPr/>
            </p:nvSpPr>
            <p:spPr>
              <a:xfrm>
                <a:off x="50595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50"/>
              <p:cNvSpPr/>
              <p:nvPr/>
            </p:nvSpPr>
            <p:spPr>
              <a:xfrm>
                <a:off x="50632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50"/>
              <p:cNvSpPr/>
              <p:nvPr/>
            </p:nvSpPr>
            <p:spPr>
              <a:xfrm>
                <a:off x="50668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50"/>
              <p:cNvSpPr/>
              <p:nvPr/>
            </p:nvSpPr>
            <p:spPr>
              <a:xfrm>
                <a:off x="50705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50"/>
              <p:cNvSpPr/>
              <p:nvPr/>
            </p:nvSpPr>
            <p:spPr>
              <a:xfrm>
                <a:off x="50742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50"/>
              <p:cNvSpPr/>
              <p:nvPr/>
            </p:nvSpPr>
            <p:spPr>
              <a:xfrm>
                <a:off x="507785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50"/>
              <p:cNvSpPr/>
              <p:nvPr/>
            </p:nvSpPr>
            <p:spPr>
              <a:xfrm>
                <a:off x="50815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50"/>
              <p:cNvSpPr/>
              <p:nvPr/>
            </p:nvSpPr>
            <p:spPr>
              <a:xfrm>
                <a:off x="50851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50"/>
              <p:cNvSpPr/>
              <p:nvPr/>
            </p:nvSpPr>
            <p:spPr>
              <a:xfrm>
                <a:off x="50888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50"/>
              <p:cNvSpPr/>
              <p:nvPr/>
            </p:nvSpPr>
            <p:spPr>
              <a:xfrm>
                <a:off x="50925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50"/>
              <p:cNvSpPr/>
              <p:nvPr/>
            </p:nvSpPr>
            <p:spPr>
              <a:xfrm>
                <a:off x="509615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50"/>
              <p:cNvSpPr/>
              <p:nvPr/>
            </p:nvSpPr>
            <p:spPr>
              <a:xfrm>
                <a:off x="50998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50"/>
              <p:cNvSpPr/>
              <p:nvPr/>
            </p:nvSpPr>
            <p:spPr>
              <a:xfrm>
                <a:off x="51034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50"/>
              <p:cNvSpPr/>
              <p:nvPr/>
            </p:nvSpPr>
            <p:spPr>
              <a:xfrm>
                <a:off x="51071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50"/>
              <p:cNvSpPr/>
              <p:nvPr/>
            </p:nvSpPr>
            <p:spPr>
              <a:xfrm>
                <a:off x="51108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50"/>
              <p:cNvSpPr/>
              <p:nvPr/>
            </p:nvSpPr>
            <p:spPr>
              <a:xfrm>
                <a:off x="51144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50"/>
              <p:cNvSpPr/>
              <p:nvPr/>
            </p:nvSpPr>
            <p:spPr>
              <a:xfrm>
                <a:off x="511810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50"/>
              <p:cNvSpPr/>
              <p:nvPr/>
            </p:nvSpPr>
            <p:spPr>
              <a:xfrm>
                <a:off x="51217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50"/>
              <p:cNvSpPr/>
              <p:nvPr/>
            </p:nvSpPr>
            <p:spPr>
              <a:xfrm>
                <a:off x="51254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50"/>
              <p:cNvSpPr/>
              <p:nvPr/>
            </p:nvSpPr>
            <p:spPr>
              <a:xfrm>
                <a:off x="51290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50"/>
              <p:cNvSpPr/>
              <p:nvPr/>
            </p:nvSpPr>
            <p:spPr>
              <a:xfrm>
                <a:off x="5132750" y="1890275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50"/>
              <p:cNvSpPr/>
              <p:nvPr/>
            </p:nvSpPr>
            <p:spPr>
              <a:xfrm>
                <a:off x="51351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50"/>
              <p:cNvSpPr/>
              <p:nvPr/>
            </p:nvSpPr>
            <p:spPr>
              <a:xfrm>
                <a:off x="51400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50"/>
              <p:cNvSpPr/>
              <p:nvPr/>
            </p:nvSpPr>
            <p:spPr>
              <a:xfrm>
                <a:off x="51437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50"/>
              <p:cNvSpPr/>
              <p:nvPr/>
            </p:nvSpPr>
            <p:spPr>
              <a:xfrm>
                <a:off x="51461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50"/>
              <p:cNvSpPr/>
              <p:nvPr/>
            </p:nvSpPr>
            <p:spPr>
              <a:xfrm>
                <a:off x="51498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50"/>
              <p:cNvSpPr/>
              <p:nvPr/>
            </p:nvSpPr>
            <p:spPr>
              <a:xfrm>
                <a:off x="51534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50"/>
              <p:cNvSpPr/>
              <p:nvPr/>
            </p:nvSpPr>
            <p:spPr>
              <a:xfrm>
                <a:off x="51571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50"/>
              <p:cNvSpPr/>
              <p:nvPr/>
            </p:nvSpPr>
            <p:spPr>
              <a:xfrm>
                <a:off x="51608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50"/>
              <p:cNvSpPr/>
              <p:nvPr/>
            </p:nvSpPr>
            <p:spPr>
              <a:xfrm>
                <a:off x="516445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50"/>
              <p:cNvSpPr/>
              <p:nvPr/>
            </p:nvSpPr>
            <p:spPr>
              <a:xfrm>
                <a:off x="51681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50"/>
              <p:cNvSpPr/>
              <p:nvPr/>
            </p:nvSpPr>
            <p:spPr>
              <a:xfrm>
                <a:off x="51717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50"/>
              <p:cNvSpPr/>
              <p:nvPr/>
            </p:nvSpPr>
            <p:spPr>
              <a:xfrm>
                <a:off x="51754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50"/>
              <p:cNvSpPr/>
              <p:nvPr/>
            </p:nvSpPr>
            <p:spPr>
              <a:xfrm>
                <a:off x="51791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50"/>
              <p:cNvSpPr/>
              <p:nvPr/>
            </p:nvSpPr>
            <p:spPr>
              <a:xfrm>
                <a:off x="51827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50"/>
              <p:cNvSpPr/>
              <p:nvPr/>
            </p:nvSpPr>
            <p:spPr>
              <a:xfrm>
                <a:off x="51864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50"/>
              <p:cNvSpPr/>
              <p:nvPr/>
            </p:nvSpPr>
            <p:spPr>
              <a:xfrm>
                <a:off x="51900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50"/>
              <p:cNvSpPr/>
              <p:nvPr/>
            </p:nvSpPr>
            <p:spPr>
              <a:xfrm>
                <a:off x="51937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50"/>
              <p:cNvSpPr/>
              <p:nvPr/>
            </p:nvSpPr>
            <p:spPr>
              <a:xfrm>
                <a:off x="51974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50"/>
              <p:cNvSpPr/>
              <p:nvPr/>
            </p:nvSpPr>
            <p:spPr>
              <a:xfrm>
                <a:off x="52010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50"/>
              <p:cNvSpPr/>
              <p:nvPr/>
            </p:nvSpPr>
            <p:spPr>
              <a:xfrm>
                <a:off x="520470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50"/>
              <p:cNvSpPr/>
              <p:nvPr/>
            </p:nvSpPr>
            <p:spPr>
              <a:xfrm>
                <a:off x="52083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50"/>
              <p:cNvSpPr/>
              <p:nvPr/>
            </p:nvSpPr>
            <p:spPr>
              <a:xfrm>
                <a:off x="52120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50"/>
              <p:cNvSpPr/>
              <p:nvPr/>
            </p:nvSpPr>
            <p:spPr>
              <a:xfrm>
                <a:off x="52156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50"/>
              <p:cNvSpPr/>
              <p:nvPr/>
            </p:nvSpPr>
            <p:spPr>
              <a:xfrm>
                <a:off x="52193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50"/>
              <p:cNvSpPr/>
              <p:nvPr/>
            </p:nvSpPr>
            <p:spPr>
              <a:xfrm>
                <a:off x="52230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50"/>
              <p:cNvSpPr/>
              <p:nvPr/>
            </p:nvSpPr>
            <p:spPr>
              <a:xfrm>
                <a:off x="52266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50"/>
              <p:cNvSpPr/>
              <p:nvPr/>
            </p:nvSpPr>
            <p:spPr>
              <a:xfrm>
                <a:off x="52303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50"/>
              <p:cNvSpPr/>
              <p:nvPr/>
            </p:nvSpPr>
            <p:spPr>
              <a:xfrm>
                <a:off x="52339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50"/>
              <p:cNvSpPr/>
              <p:nvPr/>
            </p:nvSpPr>
            <p:spPr>
              <a:xfrm>
                <a:off x="52376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50"/>
              <p:cNvSpPr/>
              <p:nvPr/>
            </p:nvSpPr>
            <p:spPr>
              <a:xfrm>
                <a:off x="52413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50"/>
              <p:cNvSpPr/>
              <p:nvPr/>
            </p:nvSpPr>
            <p:spPr>
              <a:xfrm>
                <a:off x="524495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50"/>
              <p:cNvSpPr/>
              <p:nvPr/>
            </p:nvSpPr>
            <p:spPr>
              <a:xfrm>
                <a:off x="52486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50"/>
              <p:cNvSpPr/>
              <p:nvPr/>
            </p:nvSpPr>
            <p:spPr>
              <a:xfrm>
                <a:off x="52522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50"/>
              <p:cNvSpPr/>
              <p:nvPr/>
            </p:nvSpPr>
            <p:spPr>
              <a:xfrm>
                <a:off x="52559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50"/>
              <p:cNvSpPr/>
              <p:nvPr/>
            </p:nvSpPr>
            <p:spPr>
              <a:xfrm>
                <a:off x="52596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50"/>
              <p:cNvSpPr/>
              <p:nvPr/>
            </p:nvSpPr>
            <p:spPr>
              <a:xfrm>
                <a:off x="52632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50"/>
              <p:cNvSpPr/>
              <p:nvPr/>
            </p:nvSpPr>
            <p:spPr>
              <a:xfrm>
                <a:off x="52669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50"/>
              <p:cNvSpPr/>
              <p:nvPr/>
            </p:nvSpPr>
            <p:spPr>
              <a:xfrm>
                <a:off x="52705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50"/>
              <p:cNvSpPr/>
              <p:nvPr/>
            </p:nvSpPr>
            <p:spPr>
              <a:xfrm>
                <a:off x="52742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50"/>
              <p:cNvSpPr/>
              <p:nvPr/>
            </p:nvSpPr>
            <p:spPr>
              <a:xfrm>
                <a:off x="52779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50"/>
              <p:cNvSpPr/>
              <p:nvPr/>
            </p:nvSpPr>
            <p:spPr>
              <a:xfrm>
                <a:off x="52815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50"/>
              <p:cNvSpPr/>
              <p:nvPr/>
            </p:nvSpPr>
            <p:spPr>
              <a:xfrm>
                <a:off x="528520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50"/>
              <p:cNvSpPr/>
              <p:nvPr/>
            </p:nvSpPr>
            <p:spPr>
              <a:xfrm>
                <a:off x="52888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50"/>
              <p:cNvSpPr/>
              <p:nvPr/>
            </p:nvSpPr>
            <p:spPr>
              <a:xfrm>
                <a:off x="52925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50"/>
              <p:cNvSpPr/>
              <p:nvPr/>
            </p:nvSpPr>
            <p:spPr>
              <a:xfrm>
                <a:off x="52961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50"/>
              <p:cNvSpPr/>
              <p:nvPr/>
            </p:nvSpPr>
            <p:spPr>
              <a:xfrm>
                <a:off x="52998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50"/>
              <p:cNvSpPr/>
              <p:nvPr/>
            </p:nvSpPr>
            <p:spPr>
              <a:xfrm>
                <a:off x="53035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50"/>
              <p:cNvSpPr/>
              <p:nvPr/>
            </p:nvSpPr>
            <p:spPr>
              <a:xfrm>
                <a:off x="53071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50"/>
              <p:cNvSpPr/>
              <p:nvPr/>
            </p:nvSpPr>
            <p:spPr>
              <a:xfrm>
                <a:off x="53108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50"/>
              <p:cNvSpPr/>
              <p:nvPr/>
            </p:nvSpPr>
            <p:spPr>
              <a:xfrm>
                <a:off x="53144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50"/>
              <p:cNvSpPr/>
              <p:nvPr/>
            </p:nvSpPr>
            <p:spPr>
              <a:xfrm>
                <a:off x="53181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50"/>
              <p:cNvSpPr/>
              <p:nvPr/>
            </p:nvSpPr>
            <p:spPr>
              <a:xfrm>
                <a:off x="53218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50"/>
              <p:cNvSpPr/>
              <p:nvPr/>
            </p:nvSpPr>
            <p:spPr>
              <a:xfrm>
                <a:off x="532545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50"/>
              <p:cNvSpPr/>
              <p:nvPr/>
            </p:nvSpPr>
            <p:spPr>
              <a:xfrm>
                <a:off x="53291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50"/>
              <p:cNvSpPr/>
              <p:nvPr/>
            </p:nvSpPr>
            <p:spPr>
              <a:xfrm>
                <a:off x="533155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50"/>
              <p:cNvSpPr/>
              <p:nvPr/>
            </p:nvSpPr>
            <p:spPr>
              <a:xfrm>
                <a:off x="53352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50"/>
              <p:cNvSpPr/>
              <p:nvPr/>
            </p:nvSpPr>
            <p:spPr>
              <a:xfrm>
                <a:off x="53401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50"/>
              <p:cNvSpPr/>
              <p:nvPr/>
            </p:nvSpPr>
            <p:spPr>
              <a:xfrm>
                <a:off x="53425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50"/>
              <p:cNvSpPr/>
              <p:nvPr/>
            </p:nvSpPr>
            <p:spPr>
              <a:xfrm>
                <a:off x="53462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50"/>
              <p:cNvSpPr/>
              <p:nvPr/>
            </p:nvSpPr>
            <p:spPr>
              <a:xfrm>
                <a:off x="53498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50"/>
              <p:cNvSpPr/>
              <p:nvPr/>
            </p:nvSpPr>
            <p:spPr>
              <a:xfrm>
                <a:off x="535350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50"/>
              <p:cNvSpPr/>
              <p:nvPr/>
            </p:nvSpPr>
            <p:spPr>
              <a:xfrm>
                <a:off x="53571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50"/>
              <p:cNvSpPr/>
              <p:nvPr/>
            </p:nvSpPr>
            <p:spPr>
              <a:xfrm>
                <a:off x="53608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50"/>
              <p:cNvSpPr/>
              <p:nvPr/>
            </p:nvSpPr>
            <p:spPr>
              <a:xfrm>
                <a:off x="53645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50"/>
              <p:cNvSpPr/>
              <p:nvPr/>
            </p:nvSpPr>
            <p:spPr>
              <a:xfrm>
                <a:off x="53681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50"/>
              <p:cNvSpPr/>
              <p:nvPr/>
            </p:nvSpPr>
            <p:spPr>
              <a:xfrm>
                <a:off x="537180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50"/>
              <p:cNvSpPr/>
              <p:nvPr/>
            </p:nvSpPr>
            <p:spPr>
              <a:xfrm>
                <a:off x="53754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50"/>
              <p:cNvSpPr/>
              <p:nvPr/>
            </p:nvSpPr>
            <p:spPr>
              <a:xfrm>
                <a:off x="53791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50"/>
              <p:cNvSpPr/>
              <p:nvPr/>
            </p:nvSpPr>
            <p:spPr>
              <a:xfrm>
                <a:off x="53827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50"/>
              <p:cNvSpPr/>
              <p:nvPr/>
            </p:nvSpPr>
            <p:spPr>
              <a:xfrm>
                <a:off x="53864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50"/>
              <p:cNvSpPr/>
              <p:nvPr/>
            </p:nvSpPr>
            <p:spPr>
              <a:xfrm>
                <a:off x="53901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50"/>
              <p:cNvSpPr/>
              <p:nvPr/>
            </p:nvSpPr>
            <p:spPr>
              <a:xfrm>
                <a:off x="539375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50"/>
              <p:cNvSpPr/>
              <p:nvPr/>
            </p:nvSpPr>
            <p:spPr>
              <a:xfrm>
                <a:off x="53974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50"/>
              <p:cNvSpPr/>
              <p:nvPr/>
            </p:nvSpPr>
            <p:spPr>
              <a:xfrm>
                <a:off x="54010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50"/>
              <p:cNvSpPr/>
              <p:nvPr/>
            </p:nvSpPr>
            <p:spPr>
              <a:xfrm>
                <a:off x="54047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460;p50"/>
              <p:cNvSpPr/>
              <p:nvPr/>
            </p:nvSpPr>
            <p:spPr>
              <a:xfrm>
                <a:off x="54084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461;p50"/>
              <p:cNvSpPr/>
              <p:nvPr/>
            </p:nvSpPr>
            <p:spPr>
              <a:xfrm>
                <a:off x="541205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50"/>
              <p:cNvSpPr/>
              <p:nvPr/>
            </p:nvSpPr>
            <p:spPr>
              <a:xfrm>
                <a:off x="54157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50"/>
              <p:cNvSpPr/>
              <p:nvPr/>
            </p:nvSpPr>
            <p:spPr>
              <a:xfrm>
                <a:off x="54193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464;p50"/>
              <p:cNvSpPr/>
              <p:nvPr/>
            </p:nvSpPr>
            <p:spPr>
              <a:xfrm>
                <a:off x="54230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465;p50"/>
              <p:cNvSpPr/>
              <p:nvPr/>
            </p:nvSpPr>
            <p:spPr>
              <a:xfrm>
                <a:off x="54267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50"/>
              <p:cNvSpPr/>
              <p:nvPr/>
            </p:nvSpPr>
            <p:spPr>
              <a:xfrm>
                <a:off x="54303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467;p50"/>
              <p:cNvSpPr/>
              <p:nvPr/>
            </p:nvSpPr>
            <p:spPr>
              <a:xfrm>
                <a:off x="543400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468;p50"/>
              <p:cNvSpPr/>
              <p:nvPr/>
            </p:nvSpPr>
            <p:spPr>
              <a:xfrm>
                <a:off x="54376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469;p50"/>
              <p:cNvSpPr/>
              <p:nvPr/>
            </p:nvSpPr>
            <p:spPr>
              <a:xfrm>
                <a:off x="54413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50"/>
              <p:cNvSpPr/>
              <p:nvPr/>
            </p:nvSpPr>
            <p:spPr>
              <a:xfrm>
                <a:off x="54450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50"/>
              <p:cNvSpPr/>
              <p:nvPr/>
            </p:nvSpPr>
            <p:spPr>
              <a:xfrm>
                <a:off x="54486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50"/>
              <p:cNvSpPr/>
              <p:nvPr/>
            </p:nvSpPr>
            <p:spPr>
              <a:xfrm>
                <a:off x="5452300" y="19073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50"/>
              <p:cNvSpPr/>
              <p:nvPr/>
            </p:nvSpPr>
            <p:spPr>
              <a:xfrm>
                <a:off x="5080300" y="1951200"/>
                <a:ext cx="34125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13650" h="688" extrusionOk="0">
                    <a:moveTo>
                      <a:pt x="13305" y="1"/>
                    </a:moveTo>
                    <a:cubicBezTo>
                      <a:pt x="13294" y="1"/>
                      <a:pt x="13283" y="1"/>
                      <a:pt x="13271" y="3"/>
                    </a:cubicBezTo>
                    <a:lnTo>
                      <a:pt x="391" y="3"/>
                    </a:lnTo>
                    <a:cubicBezTo>
                      <a:pt x="0" y="52"/>
                      <a:pt x="0" y="588"/>
                      <a:pt x="391" y="686"/>
                    </a:cubicBezTo>
                    <a:lnTo>
                      <a:pt x="13271" y="686"/>
                    </a:lnTo>
                    <a:cubicBezTo>
                      <a:pt x="13283" y="687"/>
                      <a:pt x="13294" y="688"/>
                      <a:pt x="13305" y="688"/>
                    </a:cubicBezTo>
                    <a:cubicBezTo>
                      <a:pt x="13650" y="688"/>
                      <a:pt x="13650" y="1"/>
                      <a:pt x="133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50"/>
              <p:cNvSpPr/>
              <p:nvPr/>
            </p:nvSpPr>
            <p:spPr>
              <a:xfrm>
                <a:off x="5081525" y="19512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50"/>
              <p:cNvSpPr/>
              <p:nvPr/>
            </p:nvSpPr>
            <p:spPr>
              <a:xfrm>
                <a:off x="50815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50"/>
              <p:cNvSpPr/>
              <p:nvPr/>
            </p:nvSpPr>
            <p:spPr>
              <a:xfrm>
                <a:off x="5085175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50"/>
              <p:cNvSpPr/>
              <p:nvPr/>
            </p:nvSpPr>
            <p:spPr>
              <a:xfrm>
                <a:off x="50876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50"/>
              <p:cNvSpPr/>
              <p:nvPr/>
            </p:nvSpPr>
            <p:spPr>
              <a:xfrm>
                <a:off x="509005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50"/>
              <p:cNvSpPr/>
              <p:nvPr/>
            </p:nvSpPr>
            <p:spPr>
              <a:xfrm>
                <a:off x="5093725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50"/>
              <p:cNvSpPr/>
              <p:nvPr/>
            </p:nvSpPr>
            <p:spPr>
              <a:xfrm>
                <a:off x="5097375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50"/>
              <p:cNvSpPr/>
              <p:nvPr/>
            </p:nvSpPr>
            <p:spPr>
              <a:xfrm>
                <a:off x="5099825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50"/>
              <p:cNvSpPr/>
              <p:nvPr/>
            </p:nvSpPr>
            <p:spPr>
              <a:xfrm>
                <a:off x="5103475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50"/>
              <p:cNvSpPr/>
              <p:nvPr/>
            </p:nvSpPr>
            <p:spPr>
              <a:xfrm>
                <a:off x="5105925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50"/>
              <p:cNvSpPr/>
              <p:nvPr/>
            </p:nvSpPr>
            <p:spPr>
              <a:xfrm>
                <a:off x="51095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50"/>
              <p:cNvSpPr/>
              <p:nvPr/>
            </p:nvSpPr>
            <p:spPr>
              <a:xfrm>
                <a:off x="511200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50"/>
              <p:cNvSpPr/>
              <p:nvPr/>
            </p:nvSpPr>
            <p:spPr>
              <a:xfrm>
                <a:off x="51156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50"/>
              <p:cNvSpPr/>
              <p:nvPr/>
            </p:nvSpPr>
            <p:spPr>
              <a:xfrm>
                <a:off x="511810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50"/>
              <p:cNvSpPr/>
              <p:nvPr/>
            </p:nvSpPr>
            <p:spPr>
              <a:xfrm>
                <a:off x="51217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50"/>
              <p:cNvSpPr/>
              <p:nvPr/>
            </p:nvSpPr>
            <p:spPr>
              <a:xfrm>
                <a:off x="512420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50"/>
              <p:cNvSpPr/>
              <p:nvPr/>
            </p:nvSpPr>
            <p:spPr>
              <a:xfrm>
                <a:off x="51278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50"/>
              <p:cNvSpPr/>
              <p:nvPr/>
            </p:nvSpPr>
            <p:spPr>
              <a:xfrm>
                <a:off x="513030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50"/>
              <p:cNvSpPr/>
              <p:nvPr/>
            </p:nvSpPr>
            <p:spPr>
              <a:xfrm>
                <a:off x="51339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50"/>
              <p:cNvSpPr/>
              <p:nvPr/>
            </p:nvSpPr>
            <p:spPr>
              <a:xfrm>
                <a:off x="5137625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50"/>
              <p:cNvSpPr/>
              <p:nvPr/>
            </p:nvSpPr>
            <p:spPr>
              <a:xfrm>
                <a:off x="51400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50"/>
              <p:cNvSpPr/>
              <p:nvPr/>
            </p:nvSpPr>
            <p:spPr>
              <a:xfrm>
                <a:off x="5143725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50"/>
              <p:cNvSpPr/>
              <p:nvPr/>
            </p:nvSpPr>
            <p:spPr>
              <a:xfrm>
                <a:off x="5146175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50"/>
              <p:cNvSpPr/>
              <p:nvPr/>
            </p:nvSpPr>
            <p:spPr>
              <a:xfrm>
                <a:off x="51498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50"/>
              <p:cNvSpPr/>
              <p:nvPr/>
            </p:nvSpPr>
            <p:spPr>
              <a:xfrm>
                <a:off x="515225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50"/>
              <p:cNvSpPr/>
              <p:nvPr/>
            </p:nvSpPr>
            <p:spPr>
              <a:xfrm>
                <a:off x="51559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50"/>
              <p:cNvSpPr/>
              <p:nvPr/>
            </p:nvSpPr>
            <p:spPr>
              <a:xfrm>
                <a:off x="515835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50"/>
              <p:cNvSpPr/>
              <p:nvPr/>
            </p:nvSpPr>
            <p:spPr>
              <a:xfrm>
                <a:off x="51620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50"/>
              <p:cNvSpPr/>
              <p:nvPr/>
            </p:nvSpPr>
            <p:spPr>
              <a:xfrm>
                <a:off x="516445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50"/>
              <p:cNvSpPr/>
              <p:nvPr/>
            </p:nvSpPr>
            <p:spPr>
              <a:xfrm>
                <a:off x="51681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50"/>
              <p:cNvSpPr/>
              <p:nvPr/>
            </p:nvSpPr>
            <p:spPr>
              <a:xfrm>
                <a:off x="517055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50"/>
              <p:cNvSpPr/>
              <p:nvPr/>
            </p:nvSpPr>
            <p:spPr>
              <a:xfrm>
                <a:off x="51742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50"/>
              <p:cNvSpPr/>
              <p:nvPr/>
            </p:nvSpPr>
            <p:spPr>
              <a:xfrm>
                <a:off x="517665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50"/>
              <p:cNvSpPr/>
              <p:nvPr/>
            </p:nvSpPr>
            <p:spPr>
              <a:xfrm>
                <a:off x="51803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50"/>
              <p:cNvSpPr/>
              <p:nvPr/>
            </p:nvSpPr>
            <p:spPr>
              <a:xfrm>
                <a:off x="51827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50"/>
              <p:cNvSpPr/>
              <p:nvPr/>
            </p:nvSpPr>
            <p:spPr>
              <a:xfrm>
                <a:off x="51864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50"/>
              <p:cNvSpPr/>
              <p:nvPr/>
            </p:nvSpPr>
            <p:spPr>
              <a:xfrm>
                <a:off x="51888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50"/>
              <p:cNvSpPr/>
              <p:nvPr/>
            </p:nvSpPr>
            <p:spPr>
              <a:xfrm>
                <a:off x="51925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50"/>
              <p:cNvSpPr/>
              <p:nvPr/>
            </p:nvSpPr>
            <p:spPr>
              <a:xfrm>
                <a:off x="51961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50"/>
              <p:cNvSpPr/>
              <p:nvPr/>
            </p:nvSpPr>
            <p:spPr>
              <a:xfrm>
                <a:off x="51986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50"/>
              <p:cNvSpPr/>
              <p:nvPr/>
            </p:nvSpPr>
            <p:spPr>
              <a:xfrm>
                <a:off x="52010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50"/>
              <p:cNvSpPr/>
              <p:nvPr/>
            </p:nvSpPr>
            <p:spPr>
              <a:xfrm>
                <a:off x="520470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50"/>
              <p:cNvSpPr/>
              <p:nvPr/>
            </p:nvSpPr>
            <p:spPr>
              <a:xfrm>
                <a:off x="52083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" name="Google Shape;1517;p50"/>
              <p:cNvSpPr/>
              <p:nvPr/>
            </p:nvSpPr>
            <p:spPr>
              <a:xfrm>
                <a:off x="521080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" name="Google Shape;1518;p50"/>
              <p:cNvSpPr/>
              <p:nvPr/>
            </p:nvSpPr>
            <p:spPr>
              <a:xfrm>
                <a:off x="52144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519;p50"/>
              <p:cNvSpPr/>
              <p:nvPr/>
            </p:nvSpPr>
            <p:spPr>
              <a:xfrm>
                <a:off x="521690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50"/>
              <p:cNvSpPr/>
              <p:nvPr/>
            </p:nvSpPr>
            <p:spPr>
              <a:xfrm>
                <a:off x="52205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521;p50"/>
              <p:cNvSpPr/>
              <p:nvPr/>
            </p:nvSpPr>
            <p:spPr>
              <a:xfrm>
                <a:off x="52230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1522;p50"/>
              <p:cNvSpPr/>
              <p:nvPr/>
            </p:nvSpPr>
            <p:spPr>
              <a:xfrm>
                <a:off x="52266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" name="Google Shape;1523;p50"/>
              <p:cNvSpPr/>
              <p:nvPr/>
            </p:nvSpPr>
            <p:spPr>
              <a:xfrm>
                <a:off x="52291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524;p50"/>
              <p:cNvSpPr/>
              <p:nvPr/>
            </p:nvSpPr>
            <p:spPr>
              <a:xfrm>
                <a:off x="52327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50"/>
              <p:cNvSpPr/>
              <p:nvPr/>
            </p:nvSpPr>
            <p:spPr>
              <a:xfrm>
                <a:off x="52352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50"/>
              <p:cNvSpPr/>
              <p:nvPr/>
            </p:nvSpPr>
            <p:spPr>
              <a:xfrm>
                <a:off x="52388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50"/>
              <p:cNvSpPr/>
              <p:nvPr/>
            </p:nvSpPr>
            <p:spPr>
              <a:xfrm>
                <a:off x="52413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50"/>
              <p:cNvSpPr/>
              <p:nvPr/>
            </p:nvSpPr>
            <p:spPr>
              <a:xfrm>
                <a:off x="52449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50"/>
              <p:cNvSpPr/>
              <p:nvPr/>
            </p:nvSpPr>
            <p:spPr>
              <a:xfrm>
                <a:off x="52486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50"/>
              <p:cNvSpPr/>
              <p:nvPr/>
            </p:nvSpPr>
            <p:spPr>
              <a:xfrm>
                <a:off x="52510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50"/>
              <p:cNvSpPr/>
              <p:nvPr/>
            </p:nvSpPr>
            <p:spPr>
              <a:xfrm>
                <a:off x="52547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50"/>
              <p:cNvSpPr/>
              <p:nvPr/>
            </p:nvSpPr>
            <p:spPr>
              <a:xfrm>
                <a:off x="525715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50"/>
              <p:cNvSpPr/>
              <p:nvPr/>
            </p:nvSpPr>
            <p:spPr>
              <a:xfrm>
                <a:off x="52608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50"/>
              <p:cNvSpPr/>
              <p:nvPr/>
            </p:nvSpPr>
            <p:spPr>
              <a:xfrm>
                <a:off x="52632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50"/>
              <p:cNvSpPr/>
              <p:nvPr/>
            </p:nvSpPr>
            <p:spPr>
              <a:xfrm>
                <a:off x="52669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50"/>
              <p:cNvSpPr/>
              <p:nvPr/>
            </p:nvSpPr>
            <p:spPr>
              <a:xfrm>
                <a:off x="52693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50"/>
              <p:cNvSpPr/>
              <p:nvPr/>
            </p:nvSpPr>
            <p:spPr>
              <a:xfrm>
                <a:off x="52730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50"/>
              <p:cNvSpPr/>
              <p:nvPr/>
            </p:nvSpPr>
            <p:spPr>
              <a:xfrm>
                <a:off x="52754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50"/>
              <p:cNvSpPr/>
              <p:nvPr/>
            </p:nvSpPr>
            <p:spPr>
              <a:xfrm>
                <a:off x="52791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50"/>
              <p:cNvSpPr/>
              <p:nvPr/>
            </p:nvSpPr>
            <p:spPr>
              <a:xfrm>
                <a:off x="52815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50"/>
              <p:cNvSpPr/>
              <p:nvPr/>
            </p:nvSpPr>
            <p:spPr>
              <a:xfrm>
                <a:off x="52852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50"/>
              <p:cNvSpPr/>
              <p:nvPr/>
            </p:nvSpPr>
            <p:spPr>
              <a:xfrm>
                <a:off x="52876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50"/>
              <p:cNvSpPr/>
              <p:nvPr/>
            </p:nvSpPr>
            <p:spPr>
              <a:xfrm>
                <a:off x="52913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50"/>
              <p:cNvSpPr/>
              <p:nvPr/>
            </p:nvSpPr>
            <p:spPr>
              <a:xfrm>
                <a:off x="52937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50"/>
              <p:cNvSpPr/>
              <p:nvPr/>
            </p:nvSpPr>
            <p:spPr>
              <a:xfrm>
                <a:off x="52974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50"/>
              <p:cNvSpPr/>
              <p:nvPr/>
            </p:nvSpPr>
            <p:spPr>
              <a:xfrm>
                <a:off x="52998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50"/>
              <p:cNvSpPr/>
              <p:nvPr/>
            </p:nvSpPr>
            <p:spPr>
              <a:xfrm>
                <a:off x="53035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50"/>
              <p:cNvSpPr/>
              <p:nvPr/>
            </p:nvSpPr>
            <p:spPr>
              <a:xfrm>
                <a:off x="53071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50"/>
              <p:cNvSpPr/>
              <p:nvPr/>
            </p:nvSpPr>
            <p:spPr>
              <a:xfrm>
                <a:off x="53096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50"/>
              <p:cNvSpPr/>
              <p:nvPr/>
            </p:nvSpPr>
            <p:spPr>
              <a:xfrm>
                <a:off x="53120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50"/>
              <p:cNvSpPr/>
              <p:nvPr/>
            </p:nvSpPr>
            <p:spPr>
              <a:xfrm>
                <a:off x="53157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50"/>
              <p:cNvSpPr/>
              <p:nvPr/>
            </p:nvSpPr>
            <p:spPr>
              <a:xfrm>
                <a:off x="53193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50"/>
              <p:cNvSpPr/>
              <p:nvPr/>
            </p:nvSpPr>
            <p:spPr>
              <a:xfrm>
                <a:off x="53218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554;p50"/>
              <p:cNvSpPr/>
              <p:nvPr/>
            </p:nvSpPr>
            <p:spPr>
              <a:xfrm>
                <a:off x="53254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555;p50"/>
              <p:cNvSpPr/>
              <p:nvPr/>
            </p:nvSpPr>
            <p:spPr>
              <a:xfrm>
                <a:off x="53279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556;p50"/>
              <p:cNvSpPr/>
              <p:nvPr/>
            </p:nvSpPr>
            <p:spPr>
              <a:xfrm>
                <a:off x="53315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557;p50"/>
              <p:cNvSpPr/>
              <p:nvPr/>
            </p:nvSpPr>
            <p:spPr>
              <a:xfrm>
                <a:off x="53340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" name="Google Shape;1558;p50"/>
              <p:cNvSpPr/>
              <p:nvPr/>
            </p:nvSpPr>
            <p:spPr>
              <a:xfrm>
                <a:off x="53376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" name="Google Shape;1559;p50"/>
              <p:cNvSpPr/>
              <p:nvPr/>
            </p:nvSpPr>
            <p:spPr>
              <a:xfrm>
                <a:off x="53401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" name="Google Shape;1560;p50"/>
              <p:cNvSpPr/>
              <p:nvPr/>
            </p:nvSpPr>
            <p:spPr>
              <a:xfrm>
                <a:off x="53437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" name="Google Shape;1561;p50"/>
              <p:cNvSpPr/>
              <p:nvPr/>
            </p:nvSpPr>
            <p:spPr>
              <a:xfrm>
                <a:off x="53462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1562;p50"/>
              <p:cNvSpPr/>
              <p:nvPr/>
            </p:nvSpPr>
            <p:spPr>
              <a:xfrm>
                <a:off x="53498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563;p50"/>
              <p:cNvSpPr/>
              <p:nvPr/>
            </p:nvSpPr>
            <p:spPr>
              <a:xfrm>
                <a:off x="53523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564;p50"/>
              <p:cNvSpPr/>
              <p:nvPr/>
            </p:nvSpPr>
            <p:spPr>
              <a:xfrm>
                <a:off x="53559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" name="Google Shape;1565;p50"/>
              <p:cNvSpPr/>
              <p:nvPr/>
            </p:nvSpPr>
            <p:spPr>
              <a:xfrm>
                <a:off x="53596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566;p50"/>
              <p:cNvSpPr/>
              <p:nvPr/>
            </p:nvSpPr>
            <p:spPr>
              <a:xfrm>
                <a:off x="53620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567;p50"/>
              <p:cNvSpPr/>
              <p:nvPr/>
            </p:nvSpPr>
            <p:spPr>
              <a:xfrm>
                <a:off x="53645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" name="Google Shape;1568;p50"/>
              <p:cNvSpPr/>
              <p:nvPr/>
            </p:nvSpPr>
            <p:spPr>
              <a:xfrm>
                <a:off x="53681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" name="Google Shape;1569;p50"/>
              <p:cNvSpPr/>
              <p:nvPr/>
            </p:nvSpPr>
            <p:spPr>
              <a:xfrm>
                <a:off x="5370575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570;p50"/>
              <p:cNvSpPr/>
              <p:nvPr/>
            </p:nvSpPr>
            <p:spPr>
              <a:xfrm>
                <a:off x="53742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1571;p50"/>
              <p:cNvSpPr/>
              <p:nvPr/>
            </p:nvSpPr>
            <p:spPr>
              <a:xfrm>
                <a:off x="53779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1572;p50"/>
              <p:cNvSpPr/>
              <p:nvPr/>
            </p:nvSpPr>
            <p:spPr>
              <a:xfrm>
                <a:off x="53803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573;p50"/>
              <p:cNvSpPr/>
              <p:nvPr/>
            </p:nvSpPr>
            <p:spPr>
              <a:xfrm>
                <a:off x="53840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" name="Google Shape;1574;p50"/>
              <p:cNvSpPr/>
              <p:nvPr/>
            </p:nvSpPr>
            <p:spPr>
              <a:xfrm>
                <a:off x="53864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575;p50"/>
              <p:cNvSpPr/>
              <p:nvPr/>
            </p:nvSpPr>
            <p:spPr>
              <a:xfrm>
                <a:off x="53901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576;p50"/>
              <p:cNvSpPr/>
              <p:nvPr/>
            </p:nvSpPr>
            <p:spPr>
              <a:xfrm>
                <a:off x="53925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50"/>
              <p:cNvSpPr/>
              <p:nvPr/>
            </p:nvSpPr>
            <p:spPr>
              <a:xfrm>
                <a:off x="53962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50"/>
              <p:cNvSpPr/>
              <p:nvPr/>
            </p:nvSpPr>
            <p:spPr>
              <a:xfrm>
                <a:off x="53986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50"/>
              <p:cNvSpPr/>
              <p:nvPr/>
            </p:nvSpPr>
            <p:spPr>
              <a:xfrm>
                <a:off x="54023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580;p50"/>
              <p:cNvSpPr/>
              <p:nvPr/>
            </p:nvSpPr>
            <p:spPr>
              <a:xfrm>
                <a:off x="54047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581;p50"/>
              <p:cNvSpPr/>
              <p:nvPr/>
            </p:nvSpPr>
            <p:spPr>
              <a:xfrm>
                <a:off x="5408400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50"/>
              <p:cNvSpPr/>
              <p:nvPr/>
            </p:nvSpPr>
            <p:spPr>
              <a:xfrm>
                <a:off x="5410825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50"/>
              <p:cNvSpPr/>
              <p:nvPr/>
            </p:nvSpPr>
            <p:spPr>
              <a:xfrm>
                <a:off x="5414500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50"/>
              <p:cNvSpPr/>
              <p:nvPr/>
            </p:nvSpPr>
            <p:spPr>
              <a:xfrm>
                <a:off x="54181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50"/>
              <p:cNvSpPr/>
              <p:nvPr/>
            </p:nvSpPr>
            <p:spPr>
              <a:xfrm>
                <a:off x="5420600" y="1968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50"/>
              <p:cNvSpPr/>
              <p:nvPr/>
            </p:nvSpPr>
            <p:spPr>
              <a:xfrm>
                <a:off x="5124200" y="2003700"/>
                <a:ext cx="2598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0393" h="635" extrusionOk="0">
                    <a:moveTo>
                      <a:pt x="440" y="1"/>
                    </a:moveTo>
                    <a:cubicBezTo>
                      <a:pt x="1" y="1"/>
                      <a:pt x="1" y="635"/>
                      <a:pt x="440" y="635"/>
                    </a:cubicBezTo>
                    <a:lnTo>
                      <a:pt x="9954" y="635"/>
                    </a:lnTo>
                    <a:cubicBezTo>
                      <a:pt x="10393" y="635"/>
                      <a:pt x="10393" y="1"/>
                      <a:pt x="99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587;p50"/>
              <p:cNvSpPr/>
              <p:nvPr/>
            </p:nvSpPr>
            <p:spPr>
              <a:xfrm>
                <a:off x="5127875" y="2003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50"/>
              <p:cNvSpPr/>
              <p:nvPr/>
            </p:nvSpPr>
            <p:spPr>
              <a:xfrm>
                <a:off x="51278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50"/>
              <p:cNvSpPr/>
              <p:nvPr/>
            </p:nvSpPr>
            <p:spPr>
              <a:xfrm>
                <a:off x="51303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50"/>
              <p:cNvSpPr/>
              <p:nvPr/>
            </p:nvSpPr>
            <p:spPr>
              <a:xfrm>
                <a:off x="5132750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50"/>
              <p:cNvSpPr/>
              <p:nvPr/>
            </p:nvSpPr>
            <p:spPr>
              <a:xfrm>
                <a:off x="51339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50"/>
              <p:cNvSpPr/>
              <p:nvPr/>
            </p:nvSpPr>
            <p:spPr>
              <a:xfrm>
                <a:off x="51364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50"/>
              <p:cNvSpPr/>
              <p:nvPr/>
            </p:nvSpPr>
            <p:spPr>
              <a:xfrm>
                <a:off x="51388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50"/>
              <p:cNvSpPr/>
              <p:nvPr/>
            </p:nvSpPr>
            <p:spPr>
              <a:xfrm>
                <a:off x="51412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50"/>
              <p:cNvSpPr/>
              <p:nvPr/>
            </p:nvSpPr>
            <p:spPr>
              <a:xfrm>
                <a:off x="51437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50"/>
              <p:cNvSpPr/>
              <p:nvPr/>
            </p:nvSpPr>
            <p:spPr>
              <a:xfrm>
                <a:off x="51461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50"/>
              <p:cNvSpPr/>
              <p:nvPr/>
            </p:nvSpPr>
            <p:spPr>
              <a:xfrm>
                <a:off x="51486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50"/>
              <p:cNvSpPr/>
              <p:nvPr/>
            </p:nvSpPr>
            <p:spPr>
              <a:xfrm>
                <a:off x="5151050" y="2003700"/>
                <a:ext cx="1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50"/>
              <p:cNvSpPr/>
              <p:nvPr/>
            </p:nvSpPr>
            <p:spPr>
              <a:xfrm>
                <a:off x="51522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50"/>
              <p:cNvSpPr/>
              <p:nvPr/>
            </p:nvSpPr>
            <p:spPr>
              <a:xfrm>
                <a:off x="51547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50"/>
              <p:cNvSpPr/>
              <p:nvPr/>
            </p:nvSpPr>
            <p:spPr>
              <a:xfrm>
                <a:off x="51571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50"/>
              <p:cNvSpPr/>
              <p:nvPr/>
            </p:nvSpPr>
            <p:spPr>
              <a:xfrm>
                <a:off x="51595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50"/>
              <p:cNvSpPr/>
              <p:nvPr/>
            </p:nvSpPr>
            <p:spPr>
              <a:xfrm>
                <a:off x="516202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50"/>
              <p:cNvSpPr/>
              <p:nvPr/>
            </p:nvSpPr>
            <p:spPr>
              <a:xfrm>
                <a:off x="51644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50"/>
              <p:cNvSpPr/>
              <p:nvPr/>
            </p:nvSpPr>
            <p:spPr>
              <a:xfrm>
                <a:off x="516690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50"/>
              <p:cNvSpPr/>
              <p:nvPr/>
            </p:nvSpPr>
            <p:spPr>
              <a:xfrm>
                <a:off x="51693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50"/>
              <p:cNvSpPr/>
              <p:nvPr/>
            </p:nvSpPr>
            <p:spPr>
              <a:xfrm>
                <a:off x="51717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50"/>
              <p:cNvSpPr/>
              <p:nvPr/>
            </p:nvSpPr>
            <p:spPr>
              <a:xfrm>
                <a:off x="5174225" y="2003700"/>
                <a:ext cx="1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50"/>
              <p:cNvSpPr/>
              <p:nvPr/>
            </p:nvSpPr>
            <p:spPr>
              <a:xfrm>
                <a:off x="5176650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50"/>
              <p:cNvSpPr/>
              <p:nvPr/>
            </p:nvSpPr>
            <p:spPr>
              <a:xfrm>
                <a:off x="51778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50"/>
              <p:cNvSpPr/>
              <p:nvPr/>
            </p:nvSpPr>
            <p:spPr>
              <a:xfrm>
                <a:off x="518032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50"/>
              <p:cNvSpPr/>
              <p:nvPr/>
            </p:nvSpPr>
            <p:spPr>
              <a:xfrm>
                <a:off x="51827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50"/>
              <p:cNvSpPr/>
              <p:nvPr/>
            </p:nvSpPr>
            <p:spPr>
              <a:xfrm>
                <a:off x="518520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50"/>
              <p:cNvSpPr/>
              <p:nvPr/>
            </p:nvSpPr>
            <p:spPr>
              <a:xfrm>
                <a:off x="51876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50"/>
              <p:cNvSpPr/>
              <p:nvPr/>
            </p:nvSpPr>
            <p:spPr>
              <a:xfrm>
                <a:off x="51900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50"/>
              <p:cNvSpPr/>
              <p:nvPr/>
            </p:nvSpPr>
            <p:spPr>
              <a:xfrm>
                <a:off x="51925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50"/>
              <p:cNvSpPr/>
              <p:nvPr/>
            </p:nvSpPr>
            <p:spPr>
              <a:xfrm>
                <a:off x="5194950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50"/>
              <p:cNvSpPr/>
              <p:nvPr/>
            </p:nvSpPr>
            <p:spPr>
              <a:xfrm>
                <a:off x="51961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50"/>
              <p:cNvSpPr/>
              <p:nvPr/>
            </p:nvSpPr>
            <p:spPr>
              <a:xfrm>
                <a:off x="51986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50"/>
              <p:cNvSpPr/>
              <p:nvPr/>
            </p:nvSpPr>
            <p:spPr>
              <a:xfrm>
                <a:off x="52010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50"/>
              <p:cNvSpPr/>
              <p:nvPr/>
            </p:nvSpPr>
            <p:spPr>
              <a:xfrm>
                <a:off x="520350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50"/>
              <p:cNvSpPr/>
              <p:nvPr/>
            </p:nvSpPr>
            <p:spPr>
              <a:xfrm>
                <a:off x="52059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50"/>
              <p:cNvSpPr/>
              <p:nvPr/>
            </p:nvSpPr>
            <p:spPr>
              <a:xfrm>
                <a:off x="52083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50"/>
              <p:cNvSpPr/>
              <p:nvPr/>
            </p:nvSpPr>
            <p:spPr>
              <a:xfrm>
                <a:off x="52108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50"/>
              <p:cNvSpPr/>
              <p:nvPr/>
            </p:nvSpPr>
            <p:spPr>
              <a:xfrm>
                <a:off x="52132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50"/>
              <p:cNvSpPr/>
              <p:nvPr/>
            </p:nvSpPr>
            <p:spPr>
              <a:xfrm>
                <a:off x="52156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50"/>
              <p:cNvSpPr/>
              <p:nvPr/>
            </p:nvSpPr>
            <p:spPr>
              <a:xfrm>
                <a:off x="5218125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50"/>
              <p:cNvSpPr/>
              <p:nvPr/>
            </p:nvSpPr>
            <p:spPr>
              <a:xfrm>
                <a:off x="52193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50"/>
              <p:cNvSpPr/>
              <p:nvPr/>
            </p:nvSpPr>
            <p:spPr>
              <a:xfrm>
                <a:off x="52217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50"/>
              <p:cNvSpPr/>
              <p:nvPr/>
            </p:nvSpPr>
            <p:spPr>
              <a:xfrm>
                <a:off x="522422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50"/>
              <p:cNvSpPr/>
              <p:nvPr/>
            </p:nvSpPr>
            <p:spPr>
              <a:xfrm>
                <a:off x="52266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50"/>
              <p:cNvSpPr/>
              <p:nvPr/>
            </p:nvSpPr>
            <p:spPr>
              <a:xfrm>
                <a:off x="52291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50"/>
              <p:cNvSpPr/>
              <p:nvPr/>
            </p:nvSpPr>
            <p:spPr>
              <a:xfrm>
                <a:off x="52315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50"/>
              <p:cNvSpPr/>
              <p:nvPr/>
            </p:nvSpPr>
            <p:spPr>
              <a:xfrm>
                <a:off x="52339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50"/>
              <p:cNvSpPr/>
              <p:nvPr/>
            </p:nvSpPr>
            <p:spPr>
              <a:xfrm>
                <a:off x="523642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50"/>
              <p:cNvSpPr/>
              <p:nvPr/>
            </p:nvSpPr>
            <p:spPr>
              <a:xfrm>
                <a:off x="52388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50"/>
              <p:cNvSpPr/>
              <p:nvPr/>
            </p:nvSpPr>
            <p:spPr>
              <a:xfrm>
                <a:off x="52400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50"/>
              <p:cNvSpPr/>
              <p:nvPr/>
            </p:nvSpPr>
            <p:spPr>
              <a:xfrm>
                <a:off x="524252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50"/>
              <p:cNvSpPr/>
              <p:nvPr/>
            </p:nvSpPr>
            <p:spPr>
              <a:xfrm>
                <a:off x="52449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50"/>
              <p:cNvSpPr/>
              <p:nvPr/>
            </p:nvSpPr>
            <p:spPr>
              <a:xfrm>
                <a:off x="524740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50"/>
              <p:cNvSpPr/>
              <p:nvPr/>
            </p:nvSpPr>
            <p:spPr>
              <a:xfrm>
                <a:off x="52498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50"/>
              <p:cNvSpPr/>
              <p:nvPr/>
            </p:nvSpPr>
            <p:spPr>
              <a:xfrm>
                <a:off x="52522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50"/>
              <p:cNvSpPr/>
              <p:nvPr/>
            </p:nvSpPr>
            <p:spPr>
              <a:xfrm>
                <a:off x="525472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50"/>
              <p:cNvSpPr/>
              <p:nvPr/>
            </p:nvSpPr>
            <p:spPr>
              <a:xfrm>
                <a:off x="52571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50"/>
              <p:cNvSpPr/>
              <p:nvPr/>
            </p:nvSpPr>
            <p:spPr>
              <a:xfrm>
                <a:off x="5259600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50"/>
              <p:cNvSpPr/>
              <p:nvPr/>
            </p:nvSpPr>
            <p:spPr>
              <a:xfrm>
                <a:off x="5262025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50" y="635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50"/>
              <p:cNvSpPr/>
              <p:nvPr/>
            </p:nvSpPr>
            <p:spPr>
              <a:xfrm>
                <a:off x="52632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50"/>
              <p:cNvSpPr/>
              <p:nvPr/>
            </p:nvSpPr>
            <p:spPr>
              <a:xfrm>
                <a:off x="526570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50"/>
              <p:cNvSpPr/>
              <p:nvPr/>
            </p:nvSpPr>
            <p:spPr>
              <a:xfrm>
                <a:off x="52681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50"/>
              <p:cNvSpPr/>
              <p:nvPr/>
            </p:nvSpPr>
            <p:spPr>
              <a:xfrm>
                <a:off x="52705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50"/>
              <p:cNvSpPr/>
              <p:nvPr/>
            </p:nvSpPr>
            <p:spPr>
              <a:xfrm>
                <a:off x="52730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50"/>
              <p:cNvSpPr/>
              <p:nvPr/>
            </p:nvSpPr>
            <p:spPr>
              <a:xfrm>
                <a:off x="52754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50"/>
              <p:cNvSpPr/>
              <p:nvPr/>
            </p:nvSpPr>
            <p:spPr>
              <a:xfrm>
                <a:off x="527790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50"/>
              <p:cNvSpPr/>
              <p:nvPr/>
            </p:nvSpPr>
            <p:spPr>
              <a:xfrm>
                <a:off x="52803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50"/>
              <p:cNvSpPr/>
              <p:nvPr/>
            </p:nvSpPr>
            <p:spPr>
              <a:xfrm>
                <a:off x="52827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50"/>
              <p:cNvSpPr/>
              <p:nvPr/>
            </p:nvSpPr>
            <p:spPr>
              <a:xfrm>
                <a:off x="5285200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50" y="635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50"/>
              <p:cNvSpPr/>
              <p:nvPr/>
            </p:nvSpPr>
            <p:spPr>
              <a:xfrm>
                <a:off x="52864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50"/>
              <p:cNvSpPr/>
              <p:nvPr/>
            </p:nvSpPr>
            <p:spPr>
              <a:xfrm>
                <a:off x="52888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50"/>
              <p:cNvSpPr/>
              <p:nvPr/>
            </p:nvSpPr>
            <p:spPr>
              <a:xfrm>
                <a:off x="52913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50"/>
              <p:cNvSpPr/>
              <p:nvPr/>
            </p:nvSpPr>
            <p:spPr>
              <a:xfrm>
                <a:off x="52937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50"/>
              <p:cNvSpPr/>
              <p:nvPr/>
            </p:nvSpPr>
            <p:spPr>
              <a:xfrm>
                <a:off x="52961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50"/>
              <p:cNvSpPr/>
              <p:nvPr/>
            </p:nvSpPr>
            <p:spPr>
              <a:xfrm>
                <a:off x="52986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50"/>
              <p:cNvSpPr/>
              <p:nvPr/>
            </p:nvSpPr>
            <p:spPr>
              <a:xfrm>
                <a:off x="53010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50"/>
              <p:cNvSpPr/>
              <p:nvPr/>
            </p:nvSpPr>
            <p:spPr>
              <a:xfrm>
                <a:off x="5303500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50"/>
              <p:cNvSpPr/>
              <p:nvPr/>
            </p:nvSpPr>
            <p:spPr>
              <a:xfrm>
                <a:off x="530472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50"/>
              <p:cNvSpPr/>
              <p:nvPr/>
            </p:nvSpPr>
            <p:spPr>
              <a:xfrm>
                <a:off x="53071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50"/>
              <p:cNvSpPr/>
              <p:nvPr/>
            </p:nvSpPr>
            <p:spPr>
              <a:xfrm>
                <a:off x="53096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50"/>
              <p:cNvSpPr/>
              <p:nvPr/>
            </p:nvSpPr>
            <p:spPr>
              <a:xfrm>
                <a:off x="53120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50"/>
              <p:cNvSpPr/>
              <p:nvPr/>
            </p:nvSpPr>
            <p:spPr>
              <a:xfrm>
                <a:off x="53144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50"/>
              <p:cNvSpPr/>
              <p:nvPr/>
            </p:nvSpPr>
            <p:spPr>
              <a:xfrm>
                <a:off x="531692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50"/>
              <p:cNvSpPr/>
              <p:nvPr/>
            </p:nvSpPr>
            <p:spPr>
              <a:xfrm>
                <a:off x="53193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50"/>
              <p:cNvSpPr/>
              <p:nvPr/>
            </p:nvSpPr>
            <p:spPr>
              <a:xfrm>
                <a:off x="53218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50"/>
              <p:cNvSpPr/>
              <p:nvPr/>
            </p:nvSpPr>
            <p:spPr>
              <a:xfrm>
                <a:off x="53242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50"/>
              <p:cNvSpPr/>
              <p:nvPr/>
            </p:nvSpPr>
            <p:spPr>
              <a:xfrm>
                <a:off x="5326675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50"/>
              <p:cNvSpPr/>
              <p:nvPr/>
            </p:nvSpPr>
            <p:spPr>
              <a:xfrm>
                <a:off x="5329125" y="2003700"/>
                <a:ext cx="1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50"/>
              <p:cNvSpPr/>
              <p:nvPr/>
            </p:nvSpPr>
            <p:spPr>
              <a:xfrm>
                <a:off x="53303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50"/>
              <p:cNvSpPr/>
              <p:nvPr/>
            </p:nvSpPr>
            <p:spPr>
              <a:xfrm>
                <a:off x="53327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50"/>
              <p:cNvSpPr/>
              <p:nvPr/>
            </p:nvSpPr>
            <p:spPr>
              <a:xfrm>
                <a:off x="533522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50"/>
              <p:cNvSpPr/>
              <p:nvPr/>
            </p:nvSpPr>
            <p:spPr>
              <a:xfrm>
                <a:off x="53376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50"/>
              <p:cNvSpPr/>
              <p:nvPr/>
            </p:nvSpPr>
            <p:spPr>
              <a:xfrm>
                <a:off x="534010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50"/>
              <p:cNvSpPr/>
              <p:nvPr/>
            </p:nvSpPr>
            <p:spPr>
              <a:xfrm>
                <a:off x="53425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50"/>
              <p:cNvSpPr/>
              <p:nvPr/>
            </p:nvSpPr>
            <p:spPr>
              <a:xfrm>
                <a:off x="53449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50"/>
              <p:cNvSpPr/>
              <p:nvPr/>
            </p:nvSpPr>
            <p:spPr>
              <a:xfrm>
                <a:off x="5347400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50" y="635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50"/>
              <p:cNvSpPr/>
              <p:nvPr/>
            </p:nvSpPr>
            <p:spPr>
              <a:xfrm>
                <a:off x="53486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50"/>
              <p:cNvSpPr/>
              <p:nvPr/>
            </p:nvSpPr>
            <p:spPr>
              <a:xfrm>
                <a:off x="53510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50"/>
              <p:cNvSpPr/>
              <p:nvPr/>
            </p:nvSpPr>
            <p:spPr>
              <a:xfrm>
                <a:off x="53535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50"/>
              <p:cNvSpPr/>
              <p:nvPr/>
            </p:nvSpPr>
            <p:spPr>
              <a:xfrm>
                <a:off x="53559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50"/>
              <p:cNvSpPr/>
              <p:nvPr/>
            </p:nvSpPr>
            <p:spPr>
              <a:xfrm>
                <a:off x="535840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50"/>
              <p:cNvSpPr/>
              <p:nvPr/>
            </p:nvSpPr>
            <p:spPr>
              <a:xfrm>
                <a:off x="53608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50"/>
              <p:cNvSpPr/>
              <p:nvPr/>
            </p:nvSpPr>
            <p:spPr>
              <a:xfrm>
                <a:off x="53632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50"/>
              <p:cNvSpPr/>
              <p:nvPr/>
            </p:nvSpPr>
            <p:spPr>
              <a:xfrm>
                <a:off x="53657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50"/>
              <p:cNvSpPr/>
              <p:nvPr/>
            </p:nvSpPr>
            <p:spPr>
              <a:xfrm>
                <a:off x="53681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50"/>
              <p:cNvSpPr/>
              <p:nvPr/>
            </p:nvSpPr>
            <p:spPr>
              <a:xfrm>
                <a:off x="5370575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50" y="635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50"/>
              <p:cNvSpPr/>
              <p:nvPr/>
            </p:nvSpPr>
            <p:spPr>
              <a:xfrm>
                <a:off x="53718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50"/>
              <p:cNvSpPr/>
              <p:nvPr/>
            </p:nvSpPr>
            <p:spPr>
              <a:xfrm>
                <a:off x="53742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50"/>
              <p:cNvSpPr/>
              <p:nvPr/>
            </p:nvSpPr>
            <p:spPr>
              <a:xfrm>
                <a:off x="53766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50"/>
              <p:cNvSpPr/>
              <p:nvPr/>
            </p:nvSpPr>
            <p:spPr>
              <a:xfrm>
                <a:off x="53791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50"/>
              <p:cNvSpPr/>
              <p:nvPr/>
            </p:nvSpPr>
            <p:spPr>
              <a:xfrm>
                <a:off x="5381575" y="20195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50"/>
              <p:cNvSpPr/>
              <p:nvPr/>
            </p:nvSpPr>
            <p:spPr>
              <a:xfrm>
                <a:off x="5030300" y="2376925"/>
                <a:ext cx="4500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8003" h="635" extrusionOk="0">
                    <a:moveTo>
                      <a:pt x="439" y="1"/>
                    </a:moveTo>
                    <a:cubicBezTo>
                      <a:pt x="0" y="1"/>
                      <a:pt x="0" y="635"/>
                      <a:pt x="439" y="635"/>
                    </a:cubicBezTo>
                    <a:lnTo>
                      <a:pt x="17564" y="635"/>
                    </a:lnTo>
                    <a:cubicBezTo>
                      <a:pt x="18003" y="635"/>
                      <a:pt x="18003" y="1"/>
                      <a:pt x="175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50"/>
              <p:cNvSpPr/>
              <p:nvPr/>
            </p:nvSpPr>
            <p:spPr>
              <a:xfrm>
                <a:off x="5032725" y="23769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50"/>
              <p:cNvSpPr/>
              <p:nvPr/>
            </p:nvSpPr>
            <p:spPr>
              <a:xfrm>
                <a:off x="503272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50"/>
              <p:cNvSpPr/>
              <p:nvPr/>
            </p:nvSpPr>
            <p:spPr>
              <a:xfrm>
                <a:off x="50364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50"/>
              <p:cNvSpPr/>
              <p:nvPr/>
            </p:nvSpPr>
            <p:spPr>
              <a:xfrm>
                <a:off x="50400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50"/>
              <p:cNvSpPr/>
              <p:nvPr/>
            </p:nvSpPr>
            <p:spPr>
              <a:xfrm>
                <a:off x="504492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50"/>
              <p:cNvSpPr/>
              <p:nvPr/>
            </p:nvSpPr>
            <p:spPr>
              <a:xfrm>
                <a:off x="504857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50"/>
              <p:cNvSpPr/>
              <p:nvPr/>
            </p:nvSpPr>
            <p:spPr>
              <a:xfrm>
                <a:off x="50522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50"/>
              <p:cNvSpPr/>
              <p:nvPr/>
            </p:nvSpPr>
            <p:spPr>
              <a:xfrm>
                <a:off x="505712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50"/>
              <p:cNvSpPr/>
              <p:nvPr/>
            </p:nvSpPr>
            <p:spPr>
              <a:xfrm>
                <a:off x="5060775" y="2376925"/>
                <a:ext cx="49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50"/>
              <p:cNvSpPr/>
              <p:nvPr/>
            </p:nvSpPr>
            <p:spPr>
              <a:xfrm>
                <a:off x="50656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50"/>
              <p:cNvSpPr/>
              <p:nvPr/>
            </p:nvSpPr>
            <p:spPr>
              <a:xfrm>
                <a:off x="50693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50"/>
              <p:cNvSpPr/>
              <p:nvPr/>
            </p:nvSpPr>
            <p:spPr>
              <a:xfrm>
                <a:off x="50742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50"/>
              <p:cNvSpPr/>
              <p:nvPr/>
            </p:nvSpPr>
            <p:spPr>
              <a:xfrm>
                <a:off x="507785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50"/>
              <p:cNvSpPr/>
              <p:nvPr/>
            </p:nvSpPr>
            <p:spPr>
              <a:xfrm>
                <a:off x="50815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50"/>
              <p:cNvSpPr/>
              <p:nvPr/>
            </p:nvSpPr>
            <p:spPr>
              <a:xfrm>
                <a:off x="50864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50"/>
              <p:cNvSpPr/>
              <p:nvPr/>
            </p:nvSpPr>
            <p:spPr>
              <a:xfrm>
                <a:off x="50900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50"/>
              <p:cNvSpPr/>
              <p:nvPr/>
            </p:nvSpPr>
            <p:spPr>
              <a:xfrm>
                <a:off x="509492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50"/>
              <p:cNvSpPr/>
              <p:nvPr/>
            </p:nvSpPr>
            <p:spPr>
              <a:xfrm>
                <a:off x="50986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50"/>
              <p:cNvSpPr/>
              <p:nvPr/>
            </p:nvSpPr>
            <p:spPr>
              <a:xfrm>
                <a:off x="51022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50"/>
              <p:cNvSpPr/>
              <p:nvPr/>
            </p:nvSpPr>
            <p:spPr>
              <a:xfrm>
                <a:off x="510712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50"/>
              <p:cNvSpPr/>
              <p:nvPr/>
            </p:nvSpPr>
            <p:spPr>
              <a:xfrm>
                <a:off x="511080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50"/>
              <p:cNvSpPr/>
              <p:nvPr/>
            </p:nvSpPr>
            <p:spPr>
              <a:xfrm>
                <a:off x="51156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50"/>
              <p:cNvSpPr/>
              <p:nvPr/>
            </p:nvSpPr>
            <p:spPr>
              <a:xfrm>
                <a:off x="51193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50"/>
              <p:cNvSpPr/>
              <p:nvPr/>
            </p:nvSpPr>
            <p:spPr>
              <a:xfrm>
                <a:off x="512420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50"/>
              <p:cNvSpPr/>
              <p:nvPr/>
            </p:nvSpPr>
            <p:spPr>
              <a:xfrm>
                <a:off x="51278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50"/>
              <p:cNvSpPr/>
              <p:nvPr/>
            </p:nvSpPr>
            <p:spPr>
              <a:xfrm>
                <a:off x="51315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50"/>
              <p:cNvSpPr/>
              <p:nvPr/>
            </p:nvSpPr>
            <p:spPr>
              <a:xfrm>
                <a:off x="513640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50"/>
              <p:cNvSpPr/>
              <p:nvPr/>
            </p:nvSpPr>
            <p:spPr>
              <a:xfrm>
                <a:off x="51400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50"/>
              <p:cNvSpPr/>
              <p:nvPr/>
            </p:nvSpPr>
            <p:spPr>
              <a:xfrm>
                <a:off x="51437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50"/>
              <p:cNvSpPr/>
              <p:nvPr/>
            </p:nvSpPr>
            <p:spPr>
              <a:xfrm>
                <a:off x="51486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50"/>
              <p:cNvSpPr/>
              <p:nvPr/>
            </p:nvSpPr>
            <p:spPr>
              <a:xfrm>
                <a:off x="5152250" y="2376925"/>
                <a:ext cx="49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50"/>
              <p:cNvSpPr/>
              <p:nvPr/>
            </p:nvSpPr>
            <p:spPr>
              <a:xfrm>
                <a:off x="515715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50"/>
              <p:cNvSpPr/>
              <p:nvPr/>
            </p:nvSpPr>
            <p:spPr>
              <a:xfrm>
                <a:off x="516080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50"/>
              <p:cNvSpPr/>
              <p:nvPr/>
            </p:nvSpPr>
            <p:spPr>
              <a:xfrm>
                <a:off x="51656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50"/>
              <p:cNvSpPr/>
              <p:nvPr/>
            </p:nvSpPr>
            <p:spPr>
              <a:xfrm>
                <a:off x="516932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50"/>
              <p:cNvSpPr/>
              <p:nvPr/>
            </p:nvSpPr>
            <p:spPr>
              <a:xfrm>
                <a:off x="517300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50"/>
              <p:cNvSpPr/>
              <p:nvPr/>
            </p:nvSpPr>
            <p:spPr>
              <a:xfrm>
                <a:off x="51778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50"/>
              <p:cNvSpPr/>
              <p:nvPr/>
            </p:nvSpPr>
            <p:spPr>
              <a:xfrm>
                <a:off x="51815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50"/>
              <p:cNvSpPr/>
              <p:nvPr/>
            </p:nvSpPr>
            <p:spPr>
              <a:xfrm>
                <a:off x="518642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50"/>
              <p:cNvSpPr/>
              <p:nvPr/>
            </p:nvSpPr>
            <p:spPr>
              <a:xfrm>
                <a:off x="51900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50"/>
              <p:cNvSpPr/>
              <p:nvPr/>
            </p:nvSpPr>
            <p:spPr>
              <a:xfrm>
                <a:off x="51937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50"/>
              <p:cNvSpPr/>
              <p:nvPr/>
            </p:nvSpPr>
            <p:spPr>
              <a:xfrm>
                <a:off x="519860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50"/>
              <p:cNvSpPr/>
              <p:nvPr/>
            </p:nvSpPr>
            <p:spPr>
              <a:xfrm>
                <a:off x="520227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50"/>
              <p:cNvSpPr/>
              <p:nvPr/>
            </p:nvSpPr>
            <p:spPr>
              <a:xfrm>
                <a:off x="520715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50"/>
              <p:cNvSpPr/>
              <p:nvPr/>
            </p:nvSpPr>
            <p:spPr>
              <a:xfrm>
                <a:off x="521080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50"/>
              <p:cNvSpPr/>
              <p:nvPr/>
            </p:nvSpPr>
            <p:spPr>
              <a:xfrm>
                <a:off x="521567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50"/>
              <p:cNvSpPr/>
              <p:nvPr/>
            </p:nvSpPr>
            <p:spPr>
              <a:xfrm>
                <a:off x="521935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50"/>
              <p:cNvSpPr/>
              <p:nvPr/>
            </p:nvSpPr>
            <p:spPr>
              <a:xfrm>
                <a:off x="522300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50"/>
              <p:cNvSpPr/>
              <p:nvPr/>
            </p:nvSpPr>
            <p:spPr>
              <a:xfrm>
                <a:off x="522787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50"/>
              <p:cNvSpPr/>
              <p:nvPr/>
            </p:nvSpPr>
            <p:spPr>
              <a:xfrm>
                <a:off x="523155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50"/>
              <p:cNvSpPr/>
              <p:nvPr/>
            </p:nvSpPr>
            <p:spPr>
              <a:xfrm>
                <a:off x="523520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50"/>
              <p:cNvSpPr/>
              <p:nvPr/>
            </p:nvSpPr>
            <p:spPr>
              <a:xfrm>
                <a:off x="524007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50"/>
              <p:cNvSpPr/>
              <p:nvPr/>
            </p:nvSpPr>
            <p:spPr>
              <a:xfrm>
                <a:off x="52437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50"/>
              <p:cNvSpPr/>
              <p:nvPr/>
            </p:nvSpPr>
            <p:spPr>
              <a:xfrm>
                <a:off x="524862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50"/>
              <p:cNvSpPr/>
              <p:nvPr/>
            </p:nvSpPr>
            <p:spPr>
              <a:xfrm>
                <a:off x="525227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50"/>
              <p:cNvSpPr/>
              <p:nvPr/>
            </p:nvSpPr>
            <p:spPr>
              <a:xfrm>
                <a:off x="525715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50"/>
              <p:cNvSpPr/>
              <p:nvPr/>
            </p:nvSpPr>
            <p:spPr>
              <a:xfrm>
                <a:off x="526082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50"/>
              <p:cNvSpPr/>
              <p:nvPr/>
            </p:nvSpPr>
            <p:spPr>
              <a:xfrm>
                <a:off x="526447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50"/>
              <p:cNvSpPr/>
              <p:nvPr/>
            </p:nvSpPr>
            <p:spPr>
              <a:xfrm>
                <a:off x="526935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50"/>
              <p:cNvSpPr/>
              <p:nvPr/>
            </p:nvSpPr>
            <p:spPr>
              <a:xfrm>
                <a:off x="5273000" y="2376925"/>
                <a:ext cx="49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50"/>
              <p:cNvSpPr/>
              <p:nvPr/>
            </p:nvSpPr>
            <p:spPr>
              <a:xfrm>
                <a:off x="52779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50"/>
              <p:cNvSpPr/>
              <p:nvPr/>
            </p:nvSpPr>
            <p:spPr>
              <a:xfrm>
                <a:off x="528155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50"/>
              <p:cNvSpPr/>
              <p:nvPr/>
            </p:nvSpPr>
            <p:spPr>
              <a:xfrm>
                <a:off x="528520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50"/>
              <p:cNvSpPr/>
              <p:nvPr/>
            </p:nvSpPr>
            <p:spPr>
              <a:xfrm>
                <a:off x="529007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50"/>
              <p:cNvSpPr/>
              <p:nvPr/>
            </p:nvSpPr>
            <p:spPr>
              <a:xfrm>
                <a:off x="52937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50"/>
              <p:cNvSpPr/>
              <p:nvPr/>
            </p:nvSpPr>
            <p:spPr>
              <a:xfrm>
                <a:off x="529862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50"/>
              <p:cNvSpPr/>
              <p:nvPr/>
            </p:nvSpPr>
            <p:spPr>
              <a:xfrm>
                <a:off x="530227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50"/>
              <p:cNvSpPr/>
              <p:nvPr/>
            </p:nvSpPr>
            <p:spPr>
              <a:xfrm>
                <a:off x="53071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50"/>
              <p:cNvSpPr/>
              <p:nvPr/>
            </p:nvSpPr>
            <p:spPr>
              <a:xfrm>
                <a:off x="531082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50"/>
              <p:cNvSpPr/>
              <p:nvPr/>
            </p:nvSpPr>
            <p:spPr>
              <a:xfrm>
                <a:off x="531447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50"/>
              <p:cNvSpPr/>
              <p:nvPr/>
            </p:nvSpPr>
            <p:spPr>
              <a:xfrm>
                <a:off x="531935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50"/>
              <p:cNvSpPr/>
              <p:nvPr/>
            </p:nvSpPr>
            <p:spPr>
              <a:xfrm>
                <a:off x="532302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50"/>
              <p:cNvSpPr/>
              <p:nvPr/>
            </p:nvSpPr>
            <p:spPr>
              <a:xfrm>
                <a:off x="532667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50"/>
              <p:cNvSpPr/>
              <p:nvPr/>
            </p:nvSpPr>
            <p:spPr>
              <a:xfrm>
                <a:off x="533155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50"/>
              <p:cNvSpPr/>
              <p:nvPr/>
            </p:nvSpPr>
            <p:spPr>
              <a:xfrm>
                <a:off x="53352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50"/>
              <p:cNvSpPr/>
              <p:nvPr/>
            </p:nvSpPr>
            <p:spPr>
              <a:xfrm>
                <a:off x="53401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50"/>
              <p:cNvSpPr/>
              <p:nvPr/>
            </p:nvSpPr>
            <p:spPr>
              <a:xfrm>
                <a:off x="53437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50"/>
              <p:cNvSpPr/>
              <p:nvPr/>
            </p:nvSpPr>
            <p:spPr>
              <a:xfrm>
                <a:off x="534862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50"/>
              <p:cNvSpPr/>
              <p:nvPr/>
            </p:nvSpPr>
            <p:spPr>
              <a:xfrm>
                <a:off x="53523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50"/>
              <p:cNvSpPr/>
              <p:nvPr/>
            </p:nvSpPr>
            <p:spPr>
              <a:xfrm>
                <a:off x="53559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50"/>
              <p:cNvSpPr/>
              <p:nvPr/>
            </p:nvSpPr>
            <p:spPr>
              <a:xfrm>
                <a:off x="536082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50"/>
              <p:cNvSpPr/>
              <p:nvPr/>
            </p:nvSpPr>
            <p:spPr>
              <a:xfrm>
                <a:off x="536450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50"/>
              <p:cNvSpPr/>
              <p:nvPr/>
            </p:nvSpPr>
            <p:spPr>
              <a:xfrm>
                <a:off x="53693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50"/>
              <p:cNvSpPr/>
              <p:nvPr/>
            </p:nvSpPr>
            <p:spPr>
              <a:xfrm>
                <a:off x="537302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50"/>
              <p:cNvSpPr/>
              <p:nvPr/>
            </p:nvSpPr>
            <p:spPr>
              <a:xfrm>
                <a:off x="5376675" y="2376925"/>
                <a:ext cx="49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50"/>
              <p:cNvSpPr/>
              <p:nvPr/>
            </p:nvSpPr>
            <p:spPr>
              <a:xfrm>
                <a:off x="53815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50"/>
              <p:cNvSpPr/>
              <p:nvPr/>
            </p:nvSpPr>
            <p:spPr>
              <a:xfrm>
                <a:off x="53852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50"/>
              <p:cNvSpPr/>
              <p:nvPr/>
            </p:nvSpPr>
            <p:spPr>
              <a:xfrm>
                <a:off x="53901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50"/>
              <p:cNvSpPr/>
              <p:nvPr/>
            </p:nvSpPr>
            <p:spPr>
              <a:xfrm>
                <a:off x="539375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50"/>
              <p:cNvSpPr/>
              <p:nvPr/>
            </p:nvSpPr>
            <p:spPr>
              <a:xfrm>
                <a:off x="53974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50"/>
              <p:cNvSpPr/>
              <p:nvPr/>
            </p:nvSpPr>
            <p:spPr>
              <a:xfrm>
                <a:off x="54023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50"/>
              <p:cNvSpPr/>
              <p:nvPr/>
            </p:nvSpPr>
            <p:spPr>
              <a:xfrm>
                <a:off x="54059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50"/>
              <p:cNvSpPr/>
              <p:nvPr/>
            </p:nvSpPr>
            <p:spPr>
              <a:xfrm>
                <a:off x="541082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50"/>
              <p:cNvSpPr/>
              <p:nvPr/>
            </p:nvSpPr>
            <p:spPr>
              <a:xfrm>
                <a:off x="54145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50"/>
              <p:cNvSpPr/>
              <p:nvPr/>
            </p:nvSpPr>
            <p:spPr>
              <a:xfrm>
                <a:off x="54181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50"/>
              <p:cNvSpPr/>
              <p:nvPr/>
            </p:nvSpPr>
            <p:spPr>
              <a:xfrm>
                <a:off x="542302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50"/>
              <p:cNvSpPr/>
              <p:nvPr/>
            </p:nvSpPr>
            <p:spPr>
              <a:xfrm>
                <a:off x="542670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50"/>
              <p:cNvSpPr/>
              <p:nvPr/>
            </p:nvSpPr>
            <p:spPr>
              <a:xfrm>
                <a:off x="54315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50"/>
              <p:cNvSpPr/>
              <p:nvPr/>
            </p:nvSpPr>
            <p:spPr>
              <a:xfrm>
                <a:off x="54352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50"/>
              <p:cNvSpPr/>
              <p:nvPr/>
            </p:nvSpPr>
            <p:spPr>
              <a:xfrm>
                <a:off x="544010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50"/>
              <p:cNvSpPr/>
              <p:nvPr/>
            </p:nvSpPr>
            <p:spPr>
              <a:xfrm>
                <a:off x="54437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50"/>
              <p:cNvSpPr/>
              <p:nvPr/>
            </p:nvSpPr>
            <p:spPr>
              <a:xfrm>
                <a:off x="54474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50"/>
              <p:cNvSpPr/>
              <p:nvPr/>
            </p:nvSpPr>
            <p:spPr>
              <a:xfrm>
                <a:off x="545230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50"/>
              <p:cNvSpPr/>
              <p:nvPr/>
            </p:nvSpPr>
            <p:spPr>
              <a:xfrm>
                <a:off x="545597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50"/>
              <p:cNvSpPr/>
              <p:nvPr/>
            </p:nvSpPr>
            <p:spPr>
              <a:xfrm>
                <a:off x="546085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50"/>
              <p:cNvSpPr/>
              <p:nvPr/>
            </p:nvSpPr>
            <p:spPr>
              <a:xfrm>
                <a:off x="54645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50"/>
              <p:cNvSpPr/>
              <p:nvPr/>
            </p:nvSpPr>
            <p:spPr>
              <a:xfrm>
                <a:off x="5468150" y="2376925"/>
                <a:ext cx="49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50"/>
              <p:cNvSpPr/>
              <p:nvPr/>
            </p:nvSpPr>
            <p:spPr>
              <a:xfrm>
                <a:off x="547305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50"/>
              <p:cNvSpPr/>
              <p:nvPr/>
            </p:nvSpPr>
            <p:spPr>
              <a:xfrm>
                <a:off x="5476700" y="23927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50"/>
              <p:cNvSpPr/>
              <p:nvPr/>
            </p:nvSpPr>
            <p:spPr>
              <a:xfrm>
                <a:off x="5035475" y="2315875"/>
                <a:ext cx="429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7199" h="640" extrusionOk="0">
                    <a:moveTo>
                      <a:pt x="342" y="1"/>
                    </a:moveTo>
                    <a:cubicBezTo>
                      <a:pt x="1" y="1"/>
                      <a:pt x="1" y="640"/>
                      <a:pt x="342" y="640"/>
                    </a:cubicBezTo>
                    <a:cubicBezTo>
                      <a:pt x="354" y="640"/>
                      <a:pt x="366" y="639"/>
                      <a:pt x="379" y="637"/>
                    </a:cubicBezTo>
                    <a:lnTo>
                      <a:pt x="16820" y="637"/>
                    </a:lnTo>
                    <a:cubicBezTo>
                      <a:pt x="16833" y="639"/>
                      <a:pt x="16845" y="640"/>
                      <a:pt x="16857" y="640"/>
                    </a:cubicBezTo>
                    <a:cubicBezTo>
                      <a:pt x="17198" y="640"/>
                      <a:pt x="17198" y="1"/>
                      <a:pt x="16857" y="1"/>
                    </a:cubicBezTo>
                    <a:cubicBezTo>
                      <a:pt x="16845" y="1"/>
                      <a:pt x="16833" y="2"/>
                      <a:pt x="16820" y="3"/>
                    </a:cubicBezTo>
                    <a:lnTo>
                      <a:pt x="379" y="3"/>
                    </a:lnTo>
                    <a:cubicBezTo>
                      <a:pt x="366" y="2"/>
                      <a:pt x="354" y="1"/>
                      <a:pt x="3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50"/>
              <p:cNvSpPr/>
              <p:nvPr/>
            </p:nvSpPr>
            <p:spPr>
              <a:xfrm>
                <a:off x="5036400" y="23159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50"/>
              <p:cNvSpPr/>
              <p:nvPr/>
            </p:nvSpPr>
            <p:spPr>
              <a:xfrm>
                <a:off x="50364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50"/>
              <p:cNvSpPr/>
              <p:nvPr/>
            </p:nvSpPr>
            <p:spPr>
              <a:xfrm>
                <a:off x="5040050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50"/>
              <p:cNvSpPr/>
              <p:nvPr/>
            </p:nvSpPr>
            <p:spPr>
              <a:xfrm>
                <a:off x="50449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50"/>
              <p:cNvSpPr/>
              <p:nvPr/>
            </p:nvSpPr>
            <p:spPr>
              <a:xfrm>
                <a:off x="50485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50"/>
              <p:cNvSpPr/>
              <p:nvPr/>
            </p:nvSpPr>
            <p:spPr>
              <a:xfrm>
                <a:off x="50522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50"/>
              <p:cNvSpPr/>
              <p:nvPr/>
            </p:nvSpPr>
            <p:spPr>
              <a:xfrm>
                <a:off x="50571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50"/>
              <p:cNvSpPr/>
              <p:nvPr/>
            </p:nvSpPr>
            <p:spPr>
              <a:xfrm>
                <a:off x="50607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50"/>
              <p:cNvSpPr/>
              <p:nvPr/>
            </p:nvSpPr>
            <p:spPr>
              <a:xfrm>
                <a:off x="50644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50"/>
              <p:cNvSpPr/>
              <p:nvPr/>
            </p:nvSpPr>
            <p:spPr>
              <a:xfrm>
                <a:off x="5068100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50"/>
              <p:cNvSpPr/>
              <p:nvPr/>
            </p:nvSpPr>
            <p:spPr>
              <a:xfrm>
                <a:off x="50729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50"/>
              <p:cNvSpPr/>
              <p:nvPr/>
            </p:nvSpPr>
            <p:spPr>
              <a:xfrm>
                <a:off x="50766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50"/>
              <p:cNvSpPr/>
              <p:nvPr/>
            </p:nvSpPr>
            <p:spPr>
              <a:xfrm>
                <a:off x="50803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50"/>
              <p:cNvSpPr/>
              <p:nvPr/>
            </p:nvSpPr>
            <p:spPr>
              <a:xfrm>
                <a:off x="50851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1824;p50"/>
              <p:cNvSpPr/>
              <p:nvPr/>
            </p:nvSpPr>
            <p:spPr>
              <a:xfrm>
                <a:off x="508882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1825;p50"/>
              <p:cNvSpPr/>
              <p:nvPr/>
            </p:nvSpPr>
            <p:spPr>
              <a:xfrm>
                <a:off x="50925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50"/>
              <p:cNvSpPr/>
              <p:nvPr/>
            </p:nvSpPr>
            <p:spPr>
              <a:xfrm>
                <a:off x="5096150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50"/>
              <p:cNvSpPr/>
              <p:nvPr/>
            </p:nvSpPr>
            <p:spPr>
              <a:xfrm>
                <a:off x="510102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50"/>
              <p:cNvSpPr/>
              <p:nvPr/>
            </p:nvSpPr>
            <p:spPr>
              <a:xfrm>
                <a:off x="51047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50"/>
              <p:cNvSpPr/>
              <p:nvPr/>
            </p:nvSpPr>
            <p:spPr>
              <a:xfrm>
                <a:off x="51083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50"/>
              <p:cNvSpPr/>
              <p:nvPr/>
            </p:nvSpPr>
            <p:spPr>
              <a:xfrm>
                <a:off x="5112000" y="2315950"/>
                <a:ext cx="49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50"/>
              <p:cNvSpPr/>
              <p:nvPr/>
            </p:nvSpPr>
            <p:spPr>
              <a:xfrm>
                <a:off x="51169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50"/>
              <p:cNvSpPr/>
              <p:nvPr/>
            </p:nvSpPr>
            <p:spPr>
              <a:xfrm>
                <a:off x="51205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50"/>
              <p:cNvSpPr/>
              <p:nvPr/>
            </p:nvSpPr>
            <p:spPr>
              <a:xfrm>
                <a:off x="512420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50"/>
              <p:cNvSpPr/>
              <p:nvPr/>
            </p:nvSpPr>
            <p:spPr>
              <a:xfrm>
                <a:off x="51290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50"/>
              <p:cNvSpPr/>
              <p:nvPr/>
            </p:nvSpPr>
            <p:spPr>
              <a:xfrm>
                <a:off x="51327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50"/>
              <p:cNvSpPr/>
              <p:nvPr/>
            </p:nvSpPr>
            <p:spPr>
              <a:xfrm>
                <a:off x="513640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50"/>
              <p:cNvSpPr/>
              <p:nvPr/>
            </p:nvSpPr>
            <p:spPr>
              <a:xfrm>
                <a:off x="5140075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95" y="634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50"/>
              <p:cNvSpPr/>
              <p:nvPr/>
            </p:nvSpPr>
            <p:spPr>
              <a:xfrm>
                <a:off x="51449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50"/>
              <p:cNvSpPr/>
              <p:nvPr/>
            </p:nvSpPr>
            <p:spPr>
              <a:xfrm>
                <a:off x="51486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50"/>
              <p:cNvSpPr/>
              <p:nvPr/>
            </p:nvSpPr>
            <p:spPr>
              <a:xfrm>
                <a:off x="515225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50"/>
              <p:cNvSpPr/>
              <p:nvPr/>
            </p:nvSpPr>
            <p:spPr>
              <a:xfrm>
                <a:off x="51571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50"/>
              <p:cNvSpPr/>
              <p:nvPr/>
            </p:nvSpPr>
            <p:spPr>
              <a:xfrm>
                <a:off x="51608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50"/>
              <p:cNvSpPr/>
              <p:nvPr/>
            </p:nvSpPr>
            <p:spPr>
              <a:xfrm>
                <a:off x="516445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50"/>
              <p:cNvSpPr/>
              <p:nvPr/>
            </p:nvSpPr>
            <p:spPr>
              <a:xfrm>
                <a:off x="5168125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95" y="634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50"/>
              <p:cNvSpPr/>
              <p:nvPr/>
            </p:nvSpPr>
            <p:spPr>
              <a:xfrm>
                <a:off x="51730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50"/>
              <p:cNvSpPr/>
              <p:nvPr/>
            </p:nvSpPr>
            <p:spPr>
              <a:xfrm>
                <a:off x="517665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50"/>
              <p:cNvSpPr/>
              <p:nvPr/>
            </p:nvSpPr>
            <p:spPr>
              <a:xfrm>
                <a:off x="51803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50"/>
              <p:cNvSpPr/>
              <p:nvPr/>
            </p:nvSpPr>
            <p:spPr>
              <a:xfrm>
                <a:off x="51852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50"/>
              <p:cNvSpPr/>
              <p:nvPr/>
            </p:nvSpPr>
            <p:spPr>
              <a:xfrm>
                <a:off x="51888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50"/>
              <p:cNvSpPr/>
              <p:nvPr/>
            </p:nvSpPr>
            <p:spPr>
              <a:xfrm>
                <a:off x="519250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50"/>
              <p:cNvSpPr/>
              <p:nvPr/>
            </p:nvSpPr>
            <p:spPr>
              <a:xfrm>
                <a:off x="5196175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95" y="634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50"/>
              <p:cNvSpPr/>
              <p:nvPr/>
            </p:nvSpPr>
            <p:spPr>
              <a:xfrm>
                <a:off x="52010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50"/>
              <p:cNvSpPr/>
              <p:nvPr/>
            </p:nvSpPr>
            <p:spPr>
              <a:xfrm>
                <a:off x="520470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50"/>
              <p:cNvSpPr/>
              <p:nvPr/>
            </p:nvSpPr>
            <p:spPr>
              <a:xfrm>
                <a:off x="52083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50"/>
              <p:cNvSpPr/>
              <p:nvPr/>
            </p:nvSpPr>
            <p:spPr>
              <a:xfrm>
                <a:off x="5212025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50"/>
              <p:cNvSpPr/>
              <p:nvPr/>
            </p:nvSpPr>
            <p:spPr>
              <a:xfrm>
                <a:off x="521690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50"/>
              <p:cNvSpPr/>
              <p:nvPr/>
            </p:nvSpPr>
            <p:spPr>
              <a:xfrm>
                <a:off x="52205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50"/>
              <p:cNvSpPr/>
              <p:nvPr/>
            </p:nvSpPr>
            <p:spPr>
              <a:xfrm>
                <a:off x="52242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50"/>
              <p:cNvSpPr/>
              <p:nvPr/>
            </p:nvSpPr>
            <p:spPr>
              <a:xfrm>
                <a:off x="52291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50"/>
              <p:cNvSpPr/>
              <p:nvPr/>
            </p:nvSpPr>
            <p:spPr>
              <a:xfrm>
                <a:off x="523275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50"/>
              <p:cNvSpPr/>
              <p:nvPr/>
            </p:nvSpPr>
            <p:spPr>
              <a:xfrm>
                <a:off x="52364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50"/>
              <p:cNvSpPr/>
              <p:nvPr/>
            </p:nvSpPr>
            <p:spPr>
              <a:xfrm>
                <a:off x="5240075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50"/>
              <p:cNvSpPr/>
              <p:nvPr/>
            </p:nvSpPr>
            <p:spPr>
              <a:xfrm>
                <a:off x="524495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" name="Google Shape;1864;p50"/>
              <p:cNvSpPr/>
              <p:nvPr/>
            </p:nvSpPr>
            <p:spPr>
              <a:xfrm>
                <a:off x="52486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1865;p50"/>
              <p:cNvSpPr/>
              <p:nvPr/>
            </p:nvSpPr>
            <p:spPr>
              <a:xfrm>
                <a:off x="52522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50"/>
              <p:cNvSpPr/>
              <p:nvPr/>
            </p:nvSpPr>
            <p:spPr>
              <a:xfrm>
                <a:off x="525715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50"/>
              <p:cNvSpPr/>
              <p:nvPr/>
            </p:nvSpPr>
            <p:spPr>
              <a:xfrm>
                <a:off x="52608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50"/>
              <p:cNvSpPr/>
              <p:nvPr/>
            </p:nvSpPr>
            <p:spPr>
              <a:xfrm>
                <a:off x="52644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50"/>
              <p:cNvSpPr/>
              <p:nvPr/>
            </p:nvSpPr>
            <p:spPr>
              <a:xfrm>
                <a:off x="5268125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50"/>
              <p:cNvSpPr/>
              <p:nvPr/>
            </p:nvSpPr>
            <p:spPr>
              <a:xfrm>
                <a:off x="527300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50"/>
              <p:cNvSpPr/>
              <p:nvPr/>
            </p:nvSpPr>
            <p:spPr>
              <a:xfrm>
                <a:off x="52766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50"/>
              <p:cNvSpPr/>
              <p:nvPr/>
            </p:nvSpPr>
            <p:spPr>
              <a:xfrm>
                <a:off x="528032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" name="Google Shape;1873;p50"/>
              <p:cNvSpPr/>
              <p:nvPr/>
            </p:nvSpPr>
            <p:spPr>
              <a:xfrm>
                <a:off x="528520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1874;p50"/>
              <p:cNvSpPr/>
              <p:nvPr/>
            </p:nvSpPr>
            <p:spPr>
              <a:xfrm>
                <a:off x="52888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50"/>
              <p:cNvSpPr/>
              <p:nvPr/>
            </p:nvSpPr>
            <p:spPr>
              <a:xfrm>
                <a:off x="52925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50"/>
              <p:cNvSpPr/>
              <p:nvPr/>
            </p:nvSpPr>
            <p:spPr>
              <a:xfrm>
                <a:off x="52961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50"/>
              <p:cNvSpPr/>
              <p:nvPr/>
            </p:nvSpPr>
            <p:spPr>
              <a:xfrm>
                <a:off x="53010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50"/>
              <p:cNvSpPr/>
              <p:nvPr/>
            </p:nvSpPr>
            <p:spPr>
              <a:xfrm>
                <a:off x="53047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50"/>
              <p:cNvSpPr/>
              <p:nvPr/>
            </p:nvSpPr>
            <p:spPr>
              <a:xfrm>
                <a:off x="53083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50"/>
              <p:cNvSpPr/>
              <p:nvPr/>
            </p:nvSpPr>
            <p:spPr>
              <a:xfrm>
                <a:off x="5312050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95" y="634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50"/>
              <p:cNvSpPr/>
              <p:nvPr/>
            </p:nvSpPr>
            <p:spPr>
              <a:xfrm>
                <a:off x="53169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50"/>
              <p:cNvSpPr/>
              <p:nvPr/>
            </p:nvSpPr>
            <p:spPr>
              <a:xfrm>
                <a:off x="53205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50"/>
              <p:cNvSpPr/>
              <p:nvPr/>
            </p:nvSpPr>
            <p:spPr>
              <a:xfrm>
                <a:off x="53242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" name="Google Shape;1884;p50"/>
              <p:cNvSpPr/>
              <p:nvPr/>
            </p:nvSpPr>
            <p:spPr>
              <a:xfrm>
                <a:off x="53291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" name="Google Shape;1885;p50"/>
              <p:cNvSpPr/>
              <p:nvPr/>
            </p:nvSpPr>
            <p:spPr>
              <a:xfrm>
                <a:off x="53327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50"/>
              <p:cNvSpPr/>
              <p:nvPr/>
            </p:nvSpPr>
            <p:spPr>
              <a:xfrm>
                <a:off x="533642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50"/>
              <p:cNvSpPr/>
              <p:nvPr/>
            </p:nvSpPr>
            <p:spPr>
              <a:xfrm>
                <a:off x="5340100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95" y="634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50"/>
              <p:cNvSpPr/>
              <p:nvPr/>
            </p:nvSpPr>
            <p:spPr>
              <a:xfrm>
                <a:off x="53449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50"/>
              <p:cNvSpPr/>
              <p:nvPr/>
            </p:nvSpPr>
            <p:spPr>
              <a:xfrm>
                <a:off x="534862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50"/>
              <p:cNvSpPr/>
              <p:nvPr/>
            </p:nvSpPr>
            <p:spPr>
              <a:xfrm>
                <a:off x="53523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50"/>
              <p:cNvSpPr/>
              <p:nvPr/>
            </p:nvSpPr>
            <p:spPr>
              <a:xfrm>
                <a:off x="53571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" name="Google Shape;1892;p50"/>
              <p:cNvSpPr/>
              <p:nvPr/>
            </p:nvSpPr>
            <p:spPr>
              <a:xfrm>
                <a:off x="536082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" name="Google Shape;1893;p50"/>
              <p:cNvSpPr/>
              <p:nvPr/>
            </p:nvSpPr>
            <p:spPr>
              <a:xfrm>
                <a:off x="53645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1894;p50"/>
              <p:cNvSpPr/>
              <p:nvPr/>
            </p:nvSpPr>
            <p:spPr>
              <a:xfrm>
                <a:off x="53681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1895;p50"/>
              <p:cNvSpPr/>
              <p:nvPr/>
            </p:nvSpPr>
            <p:spPr>
              <a:xfrm>
                <a:off x="53730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1896;p50"/>
              <p:cNvSpPr/>
              <p:nvPr/>
            </p:nvSpPr>
            <p:spPr>
              <a:xfrm>
                <a:off x="53766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50"/>
              <p:cNvSpPr/>
              <p:nvPr/>
            </p:nvSpPr>
            <p:spPr>
              <a:xfrm>
                <a:off x="53803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1898;p50"/>
              <p:cNvSpPr/>
              <p:nvPr/>
            </p:nvSpPr>
            <p:spPr>
              <a:xfrm>
                <a:off x="5384000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1899;p50"/>
              <p:cNvSpPr/>
              <p:nvPr/>
            </p:nvSpPr>
            <p:spPr>
              <a:xfrm>
                <a:off x="53888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1900;p50"/>
              <p:cNvSpPr/>
              <p:nvPr/>
            </p:nvSpPr>
            <p:spPr>
              <a:xfrm>
                <a:off x="53925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50"/>
              <p:cNvSpPr/>
              <p:nvPr/>
            </p:nvSpPr>
            <p:spPr>
              <a:xfrm>
                <a:off x="53962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50"/>
              <p:cNvSpPr/>
              <p:nvPr/>
            </p:nvSpPr>
            <p:spPr>
              <a:xfrm>
                <a:off x="54010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50"/>
              <p:cNvSpPr/>
              <p:nvPr/>
            </p:nvSpPr>
            <p:spPr>
              <a:xfrm>
                <a:off x="54047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50"/>
              <p:cNvSpPr/>
              <p:nvPr/>
            </p:nvSpPr>
            <p:spPr>
              <a:xfrm>
                <a:off x="54084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50"/>
              <p:cNvSpPr/>
              <p:nvPr/>
            </p:nvSpPr>
            <p:spPr>
              <a:xfrm>
                <a:off x="5412050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50"/>
              <p:cNvSpPr/>
              <p:nvPr/>
            </p:nvSpPr>
            <p:spPr>
              <a:xfrm>
                <a:off x="541692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50"/>
              <p:cNvSpPr/>
              <p:nvPr/>
            </p:nvSpPr>
            <p:spPr>
              <a:xfrm>
                <a:off x="54206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50"/>
              <p:cNvSpPr/>
              <p:nvPr/>
            </p:nvSpPr>
            <p:spPr>
              <a:xfrm>
                <a:off x="54242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50"/>
              <p:cNvSpPr/>
              <p:nvPr/>
            </p:nvSpPr>
            <p:spPr>
              <a:xfrm>
                <a:off x="542912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50"/>
              <p:cNvSpPr/>
              <p:nvPr/>
            </p:nvSpPr>
            <p:spPr>
              <a:xfrm>
                <a:off x="54328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50"/>
              <p:cNvSpPr/>
              <p:nvPr/>
            </p:nvSpPr>
            <p:spPr>
              <a:xfrm>
                <a:off x="54364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50"/>
              <p:cNvSpPr/>
              <p:nvPr/>
            </p:nvSpPr>
            <p:spPr>
              <a:xfrm>
                <a:off x="5440100" y="2315950"/>
                <a:ext cx="49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50"/>
              <p:cNvSpPr/>
              <p:nvPr/>
            </p:nvSpPr>
            <p:spPr>
              <a:xfrm>
                <a:off x="54450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50"/>
              <p:cNvSpPr/>
              <p:nvPr/>
            </p:nvSpPr>
            <p:spPr>
              <a:xfrm>
                <a:off x="54486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50"/>
              <p:cNvSpPr/>
              <p:nvPr/>
            </p:nvSpPr>
            <p:spPr>
              <a:xfrm>
                <a:off x="545230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" name="Google Shape;1916;p50"/>
              <p:cNvSpPr/>
              <p:nvPr/>
            </p:nvSpPr>
            <p:spPr>
              <a:xfrm>
                <a:off x="5455975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95" y="634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" name="Google Shape;1917;p50"/>
              <p:cNvSpPr/>
              <p:nvPr/>
            </p:nvSpPr>
            <p:spPr>
              <a:xfrm>
                <a:off x="54608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50"/>
              <p:cNvSpPr/>
              <p:nvPr/>
            </p:nvSpPr>
            <p:spPr>
              <a:xfrm>
                <a:off x="5464500" y="23318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50"/>
              <p:cNvSpPr/>
              <p:nvPr/>
            </p:nvSpPr>
            <p:spPr>
              <a:xfrm>
                <a:off x="5049825" y="2250025"/>
                <a:ext cx="404950" cy="15925"/>
              </a:xfrm>
              <a:custGeom>
                <a:avLst/>
                <a:gdLst/>
                <a:ahLst/>
                <a:cxnLst/>
                <a:rect l="l" t="t" r="r" b="b"/>
                <a:pathLst>
                  <a:path w="16198" h="637" extrusionOk="0">
                    <a:moveTo>
                      <a:pt x="395" y="0"/>
                    </a:moveTo>
                    <a:cubicBezTo>
                      <a:pt x="0" y="0"/>
                      <a:pt x="15" y="637"/>
                      <a:pt x="439" y="637"/>
                    </a:cubicBezTo>
                    <a:lnTo>
                      <a:pt x="15758" y="637"/>
                    </a:lnTo>
                    <a:cubicBezTo>
                      <a:pt x="16197" y="637"/>
                      <a:pt x="16197" y="3"/>
                      <a:pt x="15758" y="3"/>
                    </a:cubicBezTo>
                    <a:lnTo>
                      <a:pt x="439" y="3"/>
                    </a:lnTo>
                    <a:cubicBezTo>
                      <a:pt x="424" y="1"/>
                      <a:pt x="409" y="0"/>
                      <a:pt x="3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50"/>
              <p:cNvSpPr/>
              <p:nvPr/>
            </p:nvSpPr>
            <p:spPr>
              <a:xfrm>
                <a:off x="5052250" y="22500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50"/>
              <p:cNvSpPr/>
              <p:nvPr/>
            </p:nvSpPr>
            <p:spPr>
              <a:xfrm>
                <a:off x="50522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" name="Google Shape;1922;p50"/>
              <p:cNvSpPr/>
              <p:nvPr/>
            </p:nvSpPr>
            <p:spPr>
              <a:xfrm>
                <a:off x="50559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1923;p50"/>
              <p:cNvSpPr/>
              <p:nvPr/>
            </p:nvSpPr>
            <p:spPr>
              <a:xfrm>
                <a:off x="50595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50"/>
              <p:cNvSpPr/>
              <p:nvPr/>
            </p:nvSpPr>
            <p:spPr>
              <a:xfrm>
                <a:off x="50632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50"/>
              <p:cNvSpPr/>
              <p:nvPr/>
            </p:nvSpPr>
            <p:spPr>
              <a:xfrm>
                <a:off x="506687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50"/>
              <p:cNvSpPr/>
              <p:nvPr/>
            </p:nvSpPr>
            <p:spPr>
              <a:xfrm>
                <a:off x="50705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50"/>
              <p:cNvSpPr/>
              <p:nvPr/>
            </p:nvSpPr>
            <p:spPr>
              <a:xfrm>
                <a:off x="5074200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50"/>
              <p:cNvSpPr/>
              <p:nvPr/>
            </p:nvSpPr>
            <p:spPr>
              <a:xfrm>
                <a:off x="5077850" y="2250075"/>
                <a:ext cx="49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50"/>
              <p:cNvSpPr/>
              <p:nvPr/>
            </p:nvSpPr>
            <p:spPr>
              <a:xfrm>
                <a:off x="50827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1930;p50"/>
              <p:cNvSpPr/>
              <p:nvPr/>
            </p:nvSpPr>
            <p:spPr>
              <a:xfrm>
                <a:off x="5085175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50"/>
              <p:cNvSpPr/>
              <p:nvPr/>
            </p:nvSpPr>
            <p:spPr>
              <a:xfrm>
                <a:off x="509005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1932;p50"/>
              <p:cNvSpPr/>
              <p:nvPr/>
            </p:nvSpPr>
            <p:spPr>
              <a:xfrm>
                <a:off x="50937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" name="Google Shape;1933;p50"/>
              <p:cNvSpPr/>
              <p:nvPr/>
            </p:nvSpPr>
            <p:spPr>
              <a:xfrm>
                <a:off x="50973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1934;p50"/>
              <p:cNvSpPr/>
              <p:nvPr/>
            </p:nvSpPr>
            <p:spPr>
              <a:xfrm>
                <a:off x="510102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" name="Google Shape;1935;p50"/>
              <p:cNvSpPr/>
              <p:nvPr/>
            </p:nvSpPr>
            <p:spPr>
              <a:xfrm>
                <a:off x="51047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" name="Google Shape;1936;p50"/>
              <p:cNvSpPr/>
              <p:nvPr/>
            </p:nvSpPr>
            <p:spPr>
              <a:xfrm>
                <a:off x="51083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" name="Google Shape;1937;p50"/>
              <p:cNvSpPr/>
              <p:nvPr/>
            </p:nvSpPr>
            <p:spPr>
              <a:xfrm>
                <a:off x="51120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50"/>
              <p:cNvSpPr/>
              <p:nvPr/>
            </p:nvSpPr>
            <p:spPr>
              <a:xfrm>
                <a:off x="51156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50"/>
              <p:cNvSpPr/>
              <p:nvPr/>
            </p:nvSpPr>
            <p:spPr>
              <a:xfrm>
                <a:off x="511932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50"/>
              <p:cNvSpPr/>
              <p:nvPr/>
            </p:nvSpPr>
            <p:spPr>
              <a:xfrm>
                <a:off x="51230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50"/>
              <p:cNvSpPr/>
              <p:nvPr/>
            </p:nvSpPr>
            <p:spPr>
              <a:xfrm>
                <a:off x="51266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50"/>
              <p:cNvSpPr/>
              <p:nvPr/>
            </p:nvSpPr>
            <p:spPr>
              <a:xfrm>
                <a:off x="51303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50"/>
              <p:cNvSpPr/>
              <p:nvPr/>
            </p:nvSpPr>
            <p:spPr>
              <a:xfrm>
                <a:off x="51339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50"/>
              <p:cNvSpPr/>
              <p:nvPr/>
            </p:nvSpPr>
            <p:spPr>
              <a:xfrm>
                <a:off x="5137625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50"/>
              <p:cNvSpPr/>
              <p:nvPr/>
            </p:nvSpPr>
            <p:spPr>
              <a:xfrm>
                <a:off x="51425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50"/>
              <p:cNvSpPr/>
              <p:nvPr/>
            </p:nvSpPr>
            <p:spPr>
              <a:xfrm>
                <a:off x="51461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50"/>
              <p:cNvSpPr/>
              <p:nvPr/>
            </p:nvSpPr>
            <p:spPr>
              <a:xfrm>
                <a:off x="51498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50"/>
              <p:cNvSpPr/>
              <p:nvPr/>
            </p:nvSpPr>
            <p:spPr>
              <a:xfrm>
                <a:off x="515347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50"/>
              <p:cNvSpPr/>
              <p:nvPr/>
            </p:nvSpPr>
            <p:spPr>
              <a:xfrm>
                <a:off x="51571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50"/>
              <p:cNvSpPr/>
              <p:nvPr/>
            </p:nvSpPr>
            <p:spPr>
              <a:xfrm>
                <a:off x="51608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50"/>
              <p:cNvSpPr/>
              <p:nvPr/>
            </p:nvSpPr>
            <p:spPr>
              <a:xfrm>
                <a:off x="516445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50"/>
              <p:cNvSpPr/>
              <p:nvPr/>
            </p:nvSpPr>
            <p:spPr>
              <a:xfrm>
                <a:off x="51681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50"/>
              <p:cNvSpPr/>
              <p:nvPr/>
            </p:nvSpPr>
            <p:spPr>
              <a:xfrm>
                <a:off x="51717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50"/>
              <p:cNvSpPr/>
              <p:nvPr/>
            </p:nvSpPr>
            <p:spPr>
              <a:xfrm>
                <a:off x="517542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50"/>
              <p:cNvSpPr/>
              <p:nvPr/>
            </p:nvSpPr>
            <p:spPr>
              <a:xfrm>
                <a:off x="51791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50"/>
              <p:cNvSpPr/>
              <p:nvPr/>
            </p:nvSpPr>
            <p:spPr>
              <a:xfrm>
                <a:off x="51827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50"/>
              <p:cNvSpPr/>
              <p:nvPr/>
            </p:nvSpPr>
            <p:spPr>
              <a:xfrm>
                <a:off x="51864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50"/>
              <p:cNvSpPr/>
              <p:nvPr/>
            </p:nvSpPr>
            <p:spPr>
              <a:xfrm>
                <a:off x="51900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50"/>
              <p:cNvSpPr/>
              <p:nvPr/>
            </p:nvSpPr>
            <p:spPr>
              <a:xfrm>
                <a:off x="5193725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50"/>
              <p:cNvSpPr/>
              <p:nvPr/>
            </p:nvSpPr>
            <p:spPr>
              <a:xfrm>
                <a:off x="51986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50"/>
              <p:cNvSpPr/>
              <p:nvPr/>
            </p:nvSpPr>
            <p:spPr>
              <a:xfrm>
                <a:off x="5201050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50"/>
              <p:cNvSpPr/>
              <p:nvPr/>
            </p:nvSpPr>
            <p:spPr>
              <a:xfrm>
                <a:off x="52059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50"/>
              <p:cNvSpPr/>
              <p:nvPr/>
            </p:nvSpPr>
            <p:spPr>
              <a:xfrm>
                <a:off x="520957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50"/>
              <p:cNvSpPr/>
              <p:nvPr/>
            </p:nvSpPr>
            <p:spPr>
              <a:xfrm>
                <a:off x="52132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50"/>
              <p:cNvSpPr/>
              <p:nvPr/>
            </p:nvSpPr>
            <p:spPr>
              <a:xfrm>
                <a:off x="52169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50"/>
              <p:cNvSpPr/>
              <p:nvPr/>
            </p:nvSpPr>
            <p:spPr>
              <a:xfrm>
                <a:off x="52205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50"/>
              <p:cNvSpPr/>
              <p:nvPr/>
            </p:nvSpPr>
            <p:spPr>
              <a:xfrm>
                <a:off x="52242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50"/>
              <p:cNvSpPr/>
              <p:nvPr/>
            </p:nvSpPr>
            <p:spPr>
              <a:xfrm>
                <a:off x="522787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50"/>
              <p:cNvSpPr/>
              <p:nvPr/>
            </p:nvSpPr>
            <p:spPr>
              <a:xfrm>
                <a:off x="52315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50"/>
              <p:cNvSpPr/>
              <p:nvPr/>
            </p:nvSpPr>
            <p:spPr>
              <a:xfrm>
                <a:off x="52352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50"/>
              <p:cNvSpPr/>
              <p:nvPr/>
            </p:nvSpPr>
            <p:spPr>
              <a:xfrm>
                <a:off x="523885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50"/>
              <p:cNvSpPr/>
              <p:nvPr/>
            </p:nvSpPr>
            <p:spPr>
              <a:xfrm>
                <a:off x="52425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50"/>
              <p:cNvSpPr/>
              <p:nvPr/>
            </p:nvSpPr>
            <p:spPr>
              <a:xfrm>
                <a:off x="5246175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50"/>
              <p:cNvSpPr/>
              <p:nvPr/>
            </p:nvSpPr>
            <p:spPr>
              <a:xfrm>
                <a:off x="5249825" y="2250075"/>
                <a:ext cx="49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50"/>
              <p:cNvSpPr/>
              <p:nvPr/>
            </p:nvSpPr>
            <p:spPr>
              <a:xfrm>
                <a:off x="52547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50"/>
              <p:cNvSpPr/>
              <p:nvPr/>
            </p:nvSpPr>
            <p:spPr>
              <a:xfrm>
                <a:off x="5257150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50"/>
              <p:cNvSpPr/>
              <p:nvPr/>
            </p:nvSpPr>
            <p:spPr>
              <a:xfrm>
                <a:off x="526202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50"/>
              <p:cNvSpPr/>
              <p:nvPr/>
            </p:nvSpPr>
            <p:spPr>
              <a:xfrm>
                <a:off x="52657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50"/>
              <p:cNvSpPr/>
              <p:nvPr/>
            </p:nvSpPr>
            <p:spPr>
              <a:xfrm>
                <a:off x="52693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50"/>
              <p:cNvSpPr/>
              <p:nvPr/>
            </p:nvSpPr>
            <p:spPr>
              <a:xfrm>
                <a:off x="52730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50"/>
              <p:cNvSpPr/>
              <p:nvPr/>
            </p:nvSpPr>
            <p:spPr>
              <a:xfrm>
                <a:off x="52766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50"/>
              <p:cNvSpPr/>
              <p:nvPr/>
            </p:nvSpPr>
            <p:spPr>
              <a:xfrm>
                <a:off x="528032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50"/>
              <p:cNvSpPr/>
              <p:nvPr/>
            </p:nvSpPr>
            <p:spPr>
              <a:xfrm>
                <a:off x="52840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50"/>
              <p:cNvSpPr/>
              <p:nvPr/>
            </p:nvSpPr>
            <p:spPr>
              <a:xfrm>
                <a:off x="52876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50"/>
              <p:cNvSpPr/>
              <p:nvPr/>
            </p:nvSpPr>
            <p:spPr>
              <a:xfrm>
                <a:off x="52913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50"/>
              <p:cNvSpPr/>
              <p:nvPr/>
            </p:nvSpPr>
            <p:spPr>
              <a:xfrm>
                <a:off x="52949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50"/>
              <p:cNvSpPr/>
              <p:nvPr/>
            </p:nvSpPr>
            <p:spPr>
              <a:xfrm>
                <a:off x="52986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50"/>
              <p:cNvSpPr/>
              <p:nvPr/>
            </p:nvSpPr>
            <p:spPr>
              <a:xfrm>
                <a:off x="530227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50"/>
              <p:cNvSpPr/>
              <p:nvPr/>
            </p:nvSpPr>
            <p:spPr>
              <a:xfrm>
                <a:off x="53059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50"/>
              <p:cNvSpPr/>
              <p:nvPr/>
            </p:nvSpPr>
            <p:spPr>
              <a:xfrm>
                <a:off x="5309600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50"/>
              <p:cNvSpPr/>
              <p:nvPr/>
            </p:nvSpPr>
            <p:spPr>
              <a:xfrm>
                <a:off x="531447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50"/>
              <p:cNvSpPr/>
              <p:nvPr/>
            </p:nvSpPr>
            <p:spPr>
              <a:xfrm>
                <a:off x="53181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50"/>
              <p:cNvSpPr/>
              <p:nvPr/>
            </p:nvSpPr>
            <p:spPr>
              <a:xfrm>
                <a:off x="53218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50"/>
              <p:cNvSpPr/>
              <p:nvPr/>
            </p:nvSpPr>
            <p:spPr>
              <a:xfrm>
                <a:off x="532545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50"/>
              <p:cNvSpPr/>
              <p:nvPr/>
            </p:nvSpPr>
            <p:spPr>
              <a:xfrm>
                <a:off x="53291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50"/>
              <p:cNvSpPr/>
              <p:nvPr/>
            </p:nvSpPr>
            <p:spPr>
              <a:xfrm>
                <a:off x="53327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50"/>
              <p:cNvSpPr/>
              <p:nvPr/>
            </p:nvSpPr>
            <p:spPr>
              <a:xfrm>
                <a:off x="533642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50"/>
              <p:cNvSpPr/>
              <p:nvPr/>
            </p:nvSpPr>
            <p:spPr>
              <a:xfrm>
                <a:off x="53401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50"/>
              <p:cNvSpPr/>
              <p:nvPr/>
            </p:nvSpPr>
            <p:spPr>
              <a:xfrm>
                <a:off x="53437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50"/>
              <p:cNvSpPr/>
              <p:nvPr/>
            </p:nvSpPr>
            <p:spPr>
              <a:xfrm>
                <a:off x="53474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50"/>
              <p:cNvSpPr/>
              <p:nvPr/>
            </p:nvSpPr>
            <p:spPr>
              <a:xfrm>
                <a:off x="53510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50"/>
              <p:cNvSpPr/>
              <p:nvPr/>
            </p:nvSpPr>
            <p:spPr>
              <a:xfrm>
                <a:off x="535472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50"/>
              <p:cNvSpPr/>
              <p:nvPr/>
            </p:nvSpPr>
            <p:spPr>
              <a:xfrm>
                <a:off x="53584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50"/>
              <p:cNvSpPr/>
              <p:nvPr/>
            </p:nvSpPr>
            <p:spPr>
              <a:xfrm>
                <a:off x="53620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50"/>
              <p:cNvSpPr/>
              <p:nvPr/>
            </p:nvSpPr>
            <p:spPr>
              <a:xfrm>
                <a:off x="5365700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50"/>
              <p:cNvSpPr/>
              <p:nvPr/>
            </p:nvSpPr>
            <p:spPr>
              <a:xfrm>
                <a:off x="537057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50"/>
              <p:cNvSpPr/>
              <p:nvPr/>
            </p:nvSpPr>
            <p:spPr>
              <a:xfrm>
                <a:off x="5373025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50"/>
              <p:cNvSpPr/>
              <p:nvPr/>
            </p:nvSpPr>
            <p:spPr>
              <a:xfrm>
                <a:off x="53779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50"/>
              <p:cNvSpPr/>
              <p:nvPr/>
            </p:nvSpPr>
            <p:spPr>
              <a:xfrm>
                <a:off x="53815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50"/>
              <p:cNvSpPr/>
              <p:nvPr/>
            </p:nvSpPr>
            <p:spPr>
              <a:xfrm>
                <a:off x="53852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50"/>
              <p:cNvSpPr/>
              <p:nvPr/>
            </p:nvSpPr>
            <p:spPr>
              <a:xfrm>
                <a:off x="538887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50"/>
              <p:cNvSpPr/>
              <p:nvPr/>
            </p:nvSpPr>
            <p:spPr>
              <a:xfrm>
                <a:off x="53925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50"/>
              <p:cNvSpPr/>
              <p:nvPr/>
            </p:nvSpPr>
            <p:spPr>
              <a:xfrm>
                <a:off x="53962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50"/>
              <p:cNvSpPr/>
              <p:nvPr/>
            </p:nvSpPr>
            <p:spPr>
              <a:xfrm>
                <a:off x="539985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50"/>
              <p:cNvSpPr/>
              <p:nvPr/>
            </p:nvSpPr>
            <p:spPr>
              <a:xfrm>
                <a:off x="54035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50"/>
              <p:cNvSpPr/>
              <p:nvPr/>
            </p:nvSpPr>
            <p:spPr>
              <a:xfrm>
                <a:off x="54071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50"/>
              <p:cNvSpPr/>
              <p:nvPr/>
            </p:nvSpPr>
            <p:spPr>
              <a:xfrm>
                <a:off x="541082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50"/>
              <p:cNvSpPr/>
              <p:nvPr/>
            </p:nvSpPr>
            <p:spPr>
              <a:xfrm>
                <a:off x="54145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50"/>
              <p:cNvSpPr/>
              <p:nvPr/>
            </p:nvSpPr>
            <p:spPr>
              <a:xfrm>
                <a:off x="541815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50"/>
              <p:cNvSpPr/>
              <p:nvPr/>
            </p:nvSpPr>
            <p:spPr>
              <a:xfrm>
                <a:off x="54218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50"/>
              <p:cNvSpPr/>
              <p:nvPr/>
            </p:nvSpPr>
            <p:spPr>
              <a:xfrm>
                <a:off x="5425475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50"/>
              <p:cNvSpPr/>
              <p:nvPr/>
            </p:nvSpPr>
            <p:spPr>
              <a:xfrm>
                <a:off x="5429125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50"/>
              <p:cNvSpPr/>
              <p:nvPr/>
            </p:nvSpPr>
            <p:spPr>
              <a:xfrm>
                <a:off x="54340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50"/>
              <p:cNvSpPr/>
              <p:nvPr/>
            </p:nvSpPr>
            <p:spPr>
              <a:xfrm>
                <a:off x="54376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50"/>
              <p:cNvSpPr/>
              <p:nvPr/>
            </p:nvSpPr>
            <p:spPr>
              <a:xfrm>
                <a:off x="544132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50"/>
              <p:cNvSpPr/>
              <p:nvPr/>
            </p:nvSpPr>
            <p:spPr>
              <a:xfrm>
                <a:off x="54450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50"/>
              <p:cNvSpPr/>
              <p:nvPr/>
            </p:nvSpPr>
            <p:spPr>
              <a:xfrm>
                <a:off x="54486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50"/>
              <p:cNvSpPr/>
              <p:nvPr/>
            </p:nvSpPr>
            <p:spPr>
              <a:xfrm>
                <a:off x="5452300" y="22659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50"/>
              <p:cNvSpPr/>
              <p:nvPr/>
            </p:nvSpPr>
            <p:spPr>
              <a:xfrm>
                <a:off x="5079075" y="2189100"/>
                <a:ext cx="3439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3759" h="635" extrusionOk="0">
                    <a:moveTo>
                      <a:pt x="440" y="0"/>
                    </a:moveTo>
                    <a:cubicBezTo>
                      <a:pt x="1" y="0"/>
                      <a:pt x="1" y="635"/>
                      <a:pt x="440" y="635"/>
                    </a:cubicBezTo>
                    <a:lnTo>
                      <a:pt x="13320" y="635"/>
                    </a:lnTo>
                    <a:cubicBezTo>
                      <a:pt x="13759" y="635"/>
                      <a:pt x="13759" y="0"/>
                      <a:pt x="133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50"/>
              <p:cNvSpPr/>
              <p:nvPr/>
            </p:nvSpPr>
            <p:spPr>
              <a:xfrm>
                <a:off x="5081525" y="2189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50"/>
              <p:cNvSpPr/>
              <p:nvPr/>
            </p:nvSpPr>
            <p:spPr>
              <a:xfrm>
                <a:off x="50815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50"/>
              <p:cNvSpPr/>
              <p:nvPr/>
            </p:nvSpPr>
            <p:spPr>
              <a:xfrm>
                <a:off x="508517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50"/>
              <p:cNvSpPr/>
              <p:nvPr/>
            </p:nvSpPr>
            <p:spPr>
              <a:xfrm>
                <a:off x="50876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50"/>
              <p:cNvSpPr/>
              <p:nvPr/>
            </p:nvSpPr>
            <p:spPr>
              <a:xfrm>
                <a:off x="509127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50"/>
              <p:cNvSpPr/>
              <p:nvPr/>
            </p:nvSpPr>
            <p:spPr>
              <a:xfrm>
                <a:off x="50937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50"/>
              <p:cNvSpPr/>
              <p:nvPr/>
            </p:nvSpPr>
            <p:spPr>
              <a:xfrm>
                <a:off x="50973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50"/>
              <p:cNvSpPr/>
              <p:nvPr/>
            </p:nvSpPr>
            <p:spPr>
              <a:xfrm>
                <a:off x="510102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50"/>
              <p:cNvSpPr/>
              <p:nvPr/>
            </p:nvSpPr>
            <p:spPr>
              <a:xfrm>
                <a:off x="51034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50"/>
              <p:cNvSpPr/>
              <p:nvPr/>
            </p:nvSpPr>
            <p:spPr>
              <a:xfrm>
                <a:off x="510712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50"/>
              <p:cNvSpPr/>
              <p:nvPr/>
            </p:nvSpPr>
            <p:spPr>
              <a:xfrm>
                <a:off x="51095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50"/>
              <p:cNvSpPr/>
              <p:nvPr/>
            </p:nvSpPr>
            <p:spPr>
              <a:xfrm>
                <a:off x="511322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50"/>
              <p:cNvSpPr/>
              <p:nvPr/>
            </p:nvSpPr>
            <p:spPr>
              <a:xfrm>
                <a:off x="51156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50"/>
              <p:cNvSpPr/>
              <p:nvPr/>
            </p:nvSpPr>
            <p:spPr>
              <a:xfrm>
                <a:off x="511932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50"/>
              <p:cNvSpPr/>
              <p:nvPr/>
            </p:nvSpPr>
            <p:spPr>
              <a:xfrm>
                <a:off x="512300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50"/>
              <p:cNvSpPr/>
              <p:nvPr/>
            </p:nvSpPr>
            <p:spPr>
              <a:xfrm>
                <a:off x="51254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50"/>
              <p:cNvSpPr/>
              <p:nvPr/>
            </p:nvSpPr>
            <p:spPr>
              <a:xfrm>
                <a:off x="512907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50"/>
              <p:cNvSpPr/>
              <p:nvPr/>
            </p:nvSpPr>
            <p:spPr>
              <a:xfrm>
                <a:off x="513275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50"/>
              <p:cNvSpPr/>
              <p:nvPr/>
            </p:nvSpPr>
            <p:spPr>
              <a:xfrm>
                <a:off x="513517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50"/>
              <p:cNvSpPr/>
              <p:nvPr/>
            </p:nvSpPr>
            <p:spPr>
              <a:xfrm>
                <a:off x="513885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50"/>
              <p:cNvSpPr/>
              <p:nvPr/>
            </p:nvSpPr>
            <p:spPr>
              <a:xfrm>
                <a:off x="514127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50"/>
              <p:cNvSpPr/>
              <p:nvPr/>
            </p:nvSpPr>
            <p:spPr>
              <a:xfrm>
                <a:off x="51449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50"/>
              <p:cNvSpPr/>
              <p:nvPr/>
            </p:nvSpPr>
            <p:spPr>
              <a:xfrm>
                <a:off x="5148600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50"/>
              <p:cNvSpPr/>
              <p:nvPr/>
            </p:nvSpPr>
            <p:spPr>
              <a:xfrm>
                <a:off x="51510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50"/>
              <p:cNvSpPr/>
              <p:nvPr/>
            </p:nvSpPr>
            <p:spPr>
              <a:xfrm>
                <a:off x="5154700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50"/>
              <p:cNvSpPr/>
              <p:nvPr/>
            </p:nvSpPr>
            <p:spPr>
              <a:xfrm>
                <a:off x="51571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50"/>
              <p:cNvSpPr/>
              <p:nvPr/>
            </p:nvSpPr>
            <p:spPr>
              <a:xfrm>
                <a:off x="5160800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50"/>
              <p:cNvSpPr/>
              <p:nvPr/>
            </p:nvSpPr>
            <p:spPr>
              <a:xfrm>
                <a:off x="51632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50"/>
              <p:cNvSpPr/>
              <p:nvPr/>
            </p:nvSpPr>
            <p:spPr>
              <a:xfrm>
                <a:off x="516690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50"/>
              <p:cNvSpPr/>
              <p:nvPr/>
            </p:nvSpPr>
            <p:spPr>
              <a:xfrm>
                <a:off x="5170550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50"/>
              <p:cNvSpPr/>
              <p:nvPr/>
            </p:nvSpPr>
            <p:spPr>
              <a:xfrm>
                <a:off x="517300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50"/>
              <p:cNvSpPr/>
              <p:nvPr/>
            </p:nvSpPr>
            <p:spPr>
              <a:xfrm>
                <a:off x="5176650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50"/>
              <p:cNvSpPr/>
              <p:nvPr/>
            </p:nvSpPr>
            <p:spPr>
              <a:xfrm>
                <a:off x="517910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50"/>
              <p:cNvSpPr/>
              <p:nvPr/>
            </p:nvSpPr>
            <p:spPr>
              <a:xfrm>
                <a:off x="51827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50"/>
              <p:cNvSpPr/>
              <p:nvPr/>
            </p:nvSpPr>
            <p:spPr>
              <a:xfrm>
                <a:off x="518642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50"/>
              <p:cNvSpPr/>
              <p:nvPr/>
            </p:nvSpPr>
            <p:spPr>
              <a:xfrm>
                <a:off x="51888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50"/>
              <p:cNvSpPr/>
              <p:nvPr/>
            </p:nvSpPr>
            <p:spPr>
              <a:xfrm>
                <a:off x="5192500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50"/>
              <p:cNvSpPr/>
              <p:nvPr/>
            </p:nvSpPr>
            <p:spPr>
              <a:xfrm>
                <a:off x="519617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50"/>
              <p:cNvSpPr/>
              <p:nvPr/>
            </p:nvSpPr>
            <p:spPr>
              <a:xfrm>
                <a:off x="5198600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50"/>
              <p:cNvSpPr/>
              <p:nvPr/>
            </p:nvSpPr>
            <p:spPr>
              <a:xfrm>
                <a:off x="520227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50"/>
              <p:cNvSpPr/>
              <p:nvPr/>
            </p:nvSpPr>
            <p:spPr>
              <a:xfrm>
                <a:off x="5204700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50"/>
              <p:cNvSpPr/>
              <p:nvPr/>
            </p:nvSpPr>
            <p:spPr>
              <a:xfrm>
                <a:off x="520837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50"/>
              <p:cNvSpPr/>
              <p:nvPr/>
            </p:nvSpPr>
            <p:spPr>
              <a:xfrm>
                <a:off x="521202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50"/>
              <p:cNvSpPr/>
              <p:nvPr/>
            </p:nvSpPr>
            <p:spPr>
              <a:xfrm>
                <a:off x="52144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50"/>
              <p:cNvSpPr/>
              <p:nvPr/>
            </p:nvSpPr>
            <p:spPr>
              <a:xfrm>
                <a:off x="521812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50"/>
              <p:cNvSpPr/>
              <p:nvPr/>
            </p:nvSpPr>
            <p:spPr>
              <a:xfrm>
                <a:off x="52205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50"/>
              <p:cNvSpPr/>
              <p:nvPr/>
            </p:nvSpPr>
            <p:spPr>
              <a:xfrm>
                <a:off x="522422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50"/>
              <p:cNvSpPr/>
              <p:nvPr/>
            </p:nvSpPr>
            <p:spPr>
              <a:xfrm>
                <a:off x="52266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50"/>
              <p:cNvSpPr/>
              <p:nvPr/>
            </p:nvSpPr>
            <p:spPr>
              <a:xfrm>
                <a:off x="52303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50"/>
              <p:cNvSpPr/>
              <p:nvPr/>
            </p:nvSpPr>
            <p:spPr>
              <a:xfrm>
                <a:off x="523397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50"/>
              <p:cNvSpPr/>
              <p:nvPr/>
            </p:nvSpPr>
            <p:spPr>
              <a:xfrm>
                <a:off x="52364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50"/>
              <p:cNvSpPr/>
              <p:nvPr/>
            </p:nvSpPr>
            <p:spPr>
              <a:xfrm>
                <a:off x="524007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50"/>
              <p:cNvSpPr/>
              <p:nvPr/>
            </p:nvSpPr>
            <p:spPr>
              <a:xfrm>
                <a:off x="52425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50"/>
              <p:cNvSpPr/>
              <p:nvPr/>
            </p:nvSpPr>
            <p:spPr>
              <a:xfrm>
                <a:off x="52461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50"/>
              <p:cNvSpPr/>
              <p:nvPr/>
            </p:nvSpPr>
            <p:spPr>
              <a:xfrm>
                <a:off x="524982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50"/>
              <p:cNvSpPr/>
              <p:nvPr/>
            </p:nvSpPr>
            <p:spPr>
              <a:xfrm>
                <a:off x="52522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50"/>
              <p:cNvSpPr/>
              <p:nvPr/>
            </p:nvSpPr>
            <p:spPr>
              <a:xfrm>
                <a:off x="525592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50"/>
              <p:cNvSpPr/>
              <p:nvPr/>
            </p:nvSpPr>
            <p:spPr>
              <a:xfrm>
                <a:off x="525960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50"/>
              <p:cNvSpPr/>
              <p:nvPr/>
            </p:nvSpPr>
            <p:spPr>
              <a:xfrm>
                <a:off x="526202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50"/>
              <p:cNvSpPr/>
              <p:nvPr/>
            </p:nvSpPr>
            <p:spPr>
              <a:xfrm>
                <a:off x="526570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50"/>
              <p:cNvSpPr/>
              <p:nvPr/>
            </p:nvSpPr>
            <p:spPr>
              <a:xfrm>
                <a:off x="526812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50"/>
              <p:cNvSpPr/>
              <p:nvPr/>
            </p:nvSpPr>
            <p:spPr>
              <a:xfrm>
                <a:off x="527180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" name="Google Shape;2092;p50"/>
              <p:cNvSpPr/>
              <p:nvPr/>
            </p:nvSpPr>
            <p:spPr>
              <a:xfrm>
                <a:off x="527422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" name="Google Shape;2093;p50"/>
              <p:cNvSpPr/>
              <p:nvPr/>
            </p:nvSpPr>
            <p:spPr>
              <a:xfrm>
                <a:off x="527790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50"/>
              <p:cNvSpPr/>
              <p:nvPr/>
            </p:nvSpPr>
            <p:spPr>
              <a:xfrm>
                <a:off x="5281550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50"/>
              <p:cNvSpPr/>
              <p:nvPr/>
            </p:nvSpPr>
            <p:spPr>
              <a:xfrm>
                <a:off x="528400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50"/>
              <p:cNvSpPr/>
              <p:nvPr/>
            </p:nvSpPr>
            <p:spPr>
              <a:xfrm>
                <a:off x="52876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50"/>
              <p:cNvSpPr/>
              <p:nvPr/>
            </p:nvSpPr>
            <p:spPr>
              <a:xfrm>
                <a:off x="529007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50"/>
              <p:cNvSpPr/>
              <p:nvPr/>
            </p:nvSpPr>
            <p:spPr>
              <a:xfrm>
                <a:off x="52937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50"/>
              <p:cNvSpPr/>
              <p:nvPr/>
            </p:nvSpPr>
            <p:spPr>
              <a:xfrm>
                <a:off x="5297400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50"/>
              <p:cNvSpPr/>
              <p:nvPr/>
            </p:nvSpPr>
            <p:spPr>
              <a:xfrm>
                <a:off x="52998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50"/>
              <p:cNvSpPr/>
              <p:nvPr/>
            </p:nvSpPr>
            <p:spPr>
              <a:xfrm>
                <a:off x="530350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50"/>
              <p:cNvSpPr/>
              <p:nvPr/>
            </p:nvSpPr>
            <p:spPr>
              <a:xfrm>
                <a:off x="530717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50"/>
              <p:cNvSpPr/>
              <p:nvPr/>
            </p:nvSpPr>
            <p:spPr>
              <a:xfrm>
                <a:off x="530960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50"/>
              <p:cNvSpPr/>
              <p:nvPr/>
            </p:nvSpPr>
            <p:spPr>
              <a:xfrm>
                <a:off x="5313250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50"/>
              <p:cNvSpPr/>
              <p:nvPr/>
            </p:nvSpPr>
            <p:spPr>
              <a:xfrm>
                <a:off x="531570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50"/>
              <p:cNvSpPr/>
              <p:nvPr/>
            </p:nvSpPr>
            <p:spPr>
              <a:xfrm>
                <a:off x="5319350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50"/>
              <p:cNvSpPr/>
              <p:nvPr/>
            </p:nvSpPr>
            <p:spPr>
              <a:xfrm>
                <a:off x="532302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50"/>
              <p:cNvSpPr/>
              <p:nvPr/>
            </p:nvSpPr>
            <p:spPr>
              <a:xfrm>
                <a:off x="5325450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50"/>
              <p:cNvSpPr/>
              <p:nvPr/>
            </p:nvSpPr>
            <p:spPr>
              <a:xfrm>
                <a:off x="532912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50"/>
              <p:cNvSpPr/>
              <p:nvPr/>
            </p:nvSpPr>
            <p:spPr>
              <a:xfrm>
                <a:off x="5331550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50"/>
              <p:cNvSpPr/>
              <p:nvPr/>
            </p:nvSpPr>
            <p:spPr>
              <a:xfrm>
                <a:off x="533522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50"/>
              <p:cNvSpPr/>
              <p:nvPr/>
            </p:nvSpPr>
            <p:spPr>
              <a:xfrm>
                <a:off x="5337650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50"/>
              <p:cNvSpPr/>
              <p:nvPr/>
            </p:nvSpPr>
            <p:spPr>
              <a:xfrm>
                <a:off x="53413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50"/>
              <p:cNvSpPr/>
              <p:nvPr/>
            </p:nvSpPr>
            <p:spPr>
              <a:xfrm>
                <a:off x="534497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" name="Google Shape;2115;p50"/>
              <p:cNvSpPr/>
              <p:nvPr/>
            </p:nvSpPr>
            <p:spPr>
              <a:xfrm>
                <a:off x="5347400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" name="Google Shape;2116;p50"/>
              <p:cNvSpPr/>
              <p:nvPr/>
            </p:nvSpPr>
            <p:spPr>
              <a:xfrm>
                <a:off x="53510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" name="Google Shape;2117;p50"/>
              <p:cNvSpPr/>
              <p:nvPr/>
            </p:nvSpPr>
            <p:spPr>
              <a:xfrm>
                <a:off x="5353500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" name="Google Shape;2118;p50"/>
              <p:cNvSpPr/>
              <p:nvPr/>
            </p:nvSpPr>
            <p:spPr>
              <a:xfrm>
                <a:off x="53571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" name="Google Shape;2119;p50"/>
              <p:cNvSpPr/>
              <p:nvPr/>
            </p:nvSpPr>
            <p:spPr>
              <a:xfrm>
                <a:off x="536082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" name="Google Shape;2120;p50"/>
              <p:cNvSpPr/>
              <p:nvPr/>
            </p:nvSpPr>
            <p:spPr>
              <a:xfrm>
                <a:off x="53632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" name="Google Shape;2121;p50"/>
              <p:cNvSpPr/>
              <p:nvPr/>
            </p:nvSpPr>
            <p:spPr>
              <a:xfrm>
                <a:off x="53669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" name="Google Shape;2122;p50"/>
              <p:cNvSpPr/>
              <p:nvPr/>
            </p:nvSpPr>
            <p:spPr>
              <a:xfrm>
                <a:off x="53693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50"/>
              <p:cNvSpPr/>
              <p:nvPr/>
            </p:nvSpPr>
            <p:spPr>
              <a:xfrm>
                <a:off x="53730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50"/>
              <p:cNvSpPr/>
              <p:nvPr/>
            </p:nvSpPr>
            <p:spPr>
              <a:xfrm>
                <a:off x="537667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50"/>
              <p:cNvSpPr/>
              <p:nvPr/>
            </p:nvSpPr>
            <p:spPr>
              <a:xfrm>
                <a:off x="53791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50"/>
              <p:cNvSpPr/>
              <p:nvPr/>
            </p:nvSpPr>
            <p:spPr>
              <a:xfrm>
                <a:off x="538277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50"/>
              <p:cNvSpPr/>
              <p:nvPr/>
            </p:nvSpPr>
            <p:spPr>
              <a:xfrm>
                <a:off x="53852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50"/>
              <p:cNvSpPr/>
              <p:nvPr/>
            </p:nvSpPr>
            <p:spPr>
              <a:xfrm>
                <a:off x="538887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50"/>
              <p:cNvSpPr/>
              <p:nvPr/>
            </p:nvSpPr>
            <p:spPr>
              <a:xfrm>
                <a:off x="539255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50"/>
              <p:cNvSpPr/>
              <p:nvPr/>
            </p:nvSpPr>
            <p:spPr>
              <a:xfrm>
                <a:off x="539497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50"/>
              <p:cNvSpPr/>
              <p:nvPr/>
            </p:nvSpPr>
            <p:spPr>
              <a:xfrm>
                <a:off x="539865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50"/>
              <p:cNvSpPr/>
              <p:nvPr/>
            </p:nvSpPr>
            <p:spPr>
              <a:xfrm>
                <a:off x="540107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" name="Google Shape;2133;p50"/>
              <p:cNvSpPr/>
              <p:nvPr/>
            </p:nvSpPr>
            <p:spPr>
              <a:xfrm>
                <a:off x="54047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" name="Google Shape;2134;p50"/>
              <p:cNvSpPr/>
              <p:nvPr/>
            </p:nvSpPr>
            <p:spPr>
              <a:xfrm>
                <a:off x="540840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" name="Google Shape;2135;p50"/>
              <p:cNvSpPr/>
              <p:nvPr/>
            </p:nvSpPr>
            <p:spPr>
              <a:xfrm>
                <a:off x="541082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" name="Google Shape;2136;p50"/>
              <p:cNvSpPr/>
              <p:nvPr/>
            </p:nvSpPr>
            <p:spPr>
              <a:xfrm>
                <a:off x="541450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" name="Google Shape;2137;p50"/>
              <p:cNvSpPr/>
              <p:nvPr/>
            </p:nvSpPr>
            <p:spPr>
              <a:xfrm>
                <a:off x="541692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" name="Google Shape;2138;p50"/>
              <p:cNvSpPr/>
              <p:nvPr/>
            </p:nvSpPr>
            <p:spPr>
              <a:xfrm>
                <a:off x="5420600" y="22049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50"/>
              <p:cNvSpPr/>
              <p:nvPr/>
            </p:nvSpPr>
            <p:spPr>
              <a:xfrm>
                <a:off x="5126900" y="2136450"/>
                <a:ext cx="255625" cy="16125"/>
              </a:xfrm>
              <a:custGeom>
                <a:avLst/>
                <a:gdLst/>
                <a:ahLst/>
                <a:cxnLst/>
                <a:rect l="l" t="t" r="r" b="b"/>
                <a:pathLst>
                  <a:path w="10225" h="645" extrusionOk="0">
                    <a:moveTo>
                      <a:pt x="275" y="0"/>
                    </a:moveTo>
                    <a:cubicBezTo>
                      <a:pt x="1" y="0"/>
                      <a:pt x="10" y="645"/>
                      <a:pt x="302" y="645"/>
                    </a:cubicBezTo>
                    <a:cubicBezTo>
                      <a:pt x="312" y="645"/>
                      <a:pt x="322" y="644"/>
                      <a:pt x="332" y="643"/>
                    </a:cubicBezTo>
                    <a:lnTo>
                      <a:pt x="9846" y="643"/>
                    </a:lnTo>
                    <a:cubicBezTo>
                      <a:pt x="9857" y="644"/>
                      <a:pt x="9869" y="645"/>
                      <a:pt x="9880" y="645"/>
                    </a:cubicBezTo>
                    <a:cubicBezTo>
                      <a:pt x="10214" y="645"/>
                      <a:pt x="10224" y="0"/>
                      <a:pt x="9910" y="0"/>
                    </a:cubicBezTo>
                    <a:cubicBezTo>
                      <a:pt x="9890" y="0"/>
                      <a:pt x="9869" y="3"/>
                      <a:pt x="9846" y="8"/>
                    </a:cubicBezTo>
                    <a:lnTo>
                      <a:pt x="332" y="8"/>
                    </a:lnTo>
                    <a:cubicBezTo>
                      <a:pt x="312" y="3"/>
                      <a:pt x="293" y="0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50"/>
              <p:cNvSpPr/>
              <p:nvPr/>
            </p:nvSpPr>
            <p:spPr>
              <a:xfrm>
                <a:off x="5127875" y="21354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50"/>
              <p:cNvSpPr/>
              <p:nvPr/>
            </p:nvSpPr>
            <p:spPr>
              <a:xfrm>
                <a:off x="51278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50"/>
              <p:cNvSpPr/>
              <p:nvPr/>
            </p:nvSpPr>
            <p:spPr>
              <a:xfrm>
                <a:off x="51303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50"/>
              <p:cNvSpPr/>
              <p:nvPr/>
            </p:nvSpPr>
            <p:spPr>
              <a:xfrm>
                <a:off x="51327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50"/>
              <p:cNvSpPr/>
              <p:nvPr/>
            </p:nvSpPr>
            <p:spPr>
              <a:xfrm>
                <a:off x="51351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50"/>
              <p:cNvSpPr/>
              <p:nvPr/>
            </p:nvSpPr>
            <p:spPr>
              <a:xfrm>
                <a:off x="51376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50"/>
              <p:cNvSpPr/>
              <p:nvPr/>
            </p:nvSpPr>
            <p:spPr>
              <a:xfrm>
                <a:off x="51388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50"/>
              <p:cNvSpPr/>
              <p:nvPr/>
            </p:nvSpPr>
            <p:spPr>
              <a:xfrm>
                <a:off x="51412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50"/>
              <p:cNvSpPr/>
              <p:nvPr/>
            </p:nvSpPr>
            <p:spPr>
              <a:xfrm>
                <a:off x="51437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" name="Google Shape;2149;p50"/>
              <p:cNvSpPr/>
              <p:nvPr/>
            </p:nvSpPr>
            <p:spPr>
              <a:xfrm>
                <a:off x="51461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" name="Google Shape;2150;p50"/>
              <p:cNvSpPr/>
              <p:nvPr/>
            </p:nvSpPr>
            <p:spPr>
              <a:xfrm>
                <a:off x="51486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" name="Google Shape;2151;p50"/>
              <p:cNvSpPr/>
              <p:nvPr/>
            </p:nvSpPr>
            <p:spPr>
              <a:xfrm>
                <a:off x="51510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" name="Google Shape;2152;p50"/>
              <p:cNvSpPr/>
              <p:nvPr/>
            </p:nvSpPr>
            <p:spPr>
              <a:xfrm>
                <a:off x="51534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153;p50"/>
              <p:cNvSpPr/>
              <p:nvPr/>
            </p:nvSpPr>
            <p:spPr>
              <a:xfrm>
                <a:off x="51559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50"/>
              <p:cNvSpPr/>
              <p:nvPr/>
            </p:nvSpPr>
            <p:spPr>
              <a:xfrm>
                <a:off x="51583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50"/>
              <p:cNvSpPr/>
              <p:nvPr/>
            </p:nvSpPr>
            <p:spPr>
              <a:xfrm>
                <a:off x="51608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50"/>
              <p:cNvSpPr/>
              <p:nvPr/>
            </p:nvSpPr>
            <p:spPr>
              <a:xfrm>
                <a:off x="51632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50"/>
              <p:cNvSpPr/>
              <p:nvPr/>
            </p:nvSpPr>
            <p:spPr>
              <a:xfrm>
                <a:off x="51656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50"/>
              <p:cNvSpPr/>
              <p:nvPr/>
            </p:nvSpPr>
            <p:spPr>
              <a:xfrm>
                <a:off x="51681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159;p50"/>
              <p:cNvSpPr/>
              <p:nvPr/>
            </p:nvSpPr>
            <p:spPr>
              <a:xfrm>
                <a:off x="51705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50"/>
              <p:cNvSpPr/>
              <p:nvPr/>
            </p:nvSpPr>
            <p:spPr>
              <a:xfrm>
                <a:off x="51730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161;p50"/>
              <p:cNvSpPr/>
              <p:nvPr/>
            </p:nvSpPr>
            <p:spPr>
              <a:xfrm>
                <a:off x="51754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162;p50"/>
              <p:cNvSpPr/>
              <p:nvPr/>
            </p:nvSpPr>
            <p:spPr>
              <a:xfrm>
                <a:off x="51778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163;p50"/>
              <p:cNvSpPr/>
              <p:nvPr/>
            </p:nvSpPr>
            <p:spPr>
              <a:xfrm>
                <a:off x="51791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" name="Google Shape;2164;p50"/>
              <p:cNvSpPr/>
              <p:nvPr/>
            </p:nvSpPr>
            <p:spPr>
              <a:xfrm>
                <a:off x="51815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165;p50"/>
              <p:cNvSpPr/>
              <p:nvPr/>
            </p:nvSpPr>
            <p:spPr>
              <a:xfrm>
                <a:off x="51839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166;p50"/>
              <p:cNvSpPr/>
              <p:nvPr/>
            </p:nvSpPr>
            <p:spPr>
              <a:xfrm>
                <a:off x="51864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167;p50"/>
              <p:cNvSpPr/>
              <p:nvPr/>
            </p:nvSpPr>
            <p:spPr>
              <a:xfrm>
                <a:off x="51888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" name="Google Shape;2168;p50"/>
              <p:cNvSpPr/>
              <p:nvPr/>
            </p:nvSpPr>
            <p:spPr>
              <a:xfrm>
                <a:off x="51913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" name="Google Shape;2169;p50"/>
              <p:cNvSpPr/>
              <p:nvPr/>
            </p:nvSpPr>
            <p:spPr>
              <a:xfrm>
                <a:off x="51937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" name="Google Shape;2170;p50"/>
              <p:cNvSpPr/>
              <p:nvPr/>
            </p:nvSpPr>
            <p:spPr>
              <a:xfrm>
                <a:off x="51961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" name="Google Shape;2171;p50"/>
              <p:cNvSpPr/>
              <p:nvPr/>
            </p:nvSpPr>
            <p:spPr>
              <a:xfrm>
                <a:off x="51986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50"/>
              <p:cNvSpPr/>
              <p:nvPr/>
            </p:nvSpPr>
            <p:spPr>
              <a:xfrm>
                <a:off x="52010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173;p50"/>
              <p:cNvSpPr/>
              <p:nvPr/>
            </p:nvSpPr>
            <p:spPr>
              <a:xfrm>
                <a:off x="52035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174;p50"/>
              <p:cNvSpPr/>
              <p:nvPr/>
            </p:nvSpPr>
            <p:spPr>
              <a:xfrm>
                <a:off x="52059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50"/>
              <p:cNvSpPr/>
              <p:nvPr/>
            </p:nvSpPr>
            <p:spPr>
              <a:xfrm>
                <a:off x="52083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" name="Google Shape;2176;p50"/>
              <p:cNvSpPr/>
              <p:nvPr/>
            </p:nvSpPr>
            <p:spPr>
              <a:xfrm>
                <a:off x="52108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177;p50"/>
              <p:cNvSpPr/>
              <p:nvPr/>
            </p:nvSpPr>
            <p:spPr>
              <a:xfrm>
                <a:off x="52132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50"/>
              <p:cNvSpPr/>
              <p:nvPr/>
            </p:nvSpPr>
            <p:spPr>
              <a:xfrm>
                <a:off x="52156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179;p50"/>
              <p:cNvSpPr/>
              <p:nvPr/>
            </p:nvSpPr>
            <p:spPr>
              <a:xfrm>
                <a:off x="52181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180;p50"/>
              <p:cNvSpPr/>
              <p:nvPr/>
            </p:nvSpPr>
            <p:spPr>
              <a:xfrm>
                <a:off x="52205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" name="Google Shape;2181;p50"/>
              <p:cNvSpPr/>
              <p:nvPr/>
            </p:nvSpPr>
            <p:spPr>
              <a:xfrm>
                <a:off x="52230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" name="Google Shape;2182;p50"/>
              <p:cNvSpPr/>
              <p:nvPr/>
            </p:nvSpPr>
            <p:spPr>
              <a:xfrm>
                <a:off x="52242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" name="Google Shape;2183;p50"/>
              <p:cNvSpPr/>
              <p:nvPr/>
            </p:nvSpPr>
            <p:spPr>
              <a:xfrm>
                <a:off x="52266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" name="Google Shape;2184;p50"/>
              <p:cNvSpPr/>
              <p:nvPr/>
            </p:nvSpPr>
            <p:spPr>
              <a:xfrm>
                <a:off x="52291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" name="Google Shape;2185;p50"/>
              <p:cNvSpPr/>
              <p:nvPr/>
            </p:nvSpPr>
            <p:spPr>
              <a:xfrm>
                <a:off x="52315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" name="Google Shape;2186;p50"/>
              <p:cNvSpPr/>
              <p:nvPr/>
            </p:nvSpPr>
            <p:spPr>
              <a:xfrm>
                <a:off x="52339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" name="Google Shape;2187;p50"/>
              <p:cNvSpPr/>
              <p:nvPr/>
            </p:nvSpPr>
            <p:spPr>
              <a:xfrm>
                <a:off x="52364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" name="Google Shape;2188;p50"/>
              <p:cNvSpPr/>
              <p:nvPr/>
            </p:nvSpPr>
            <p:spPr>
              <a:xfrm>
                <a:off x="52388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" name="Google Shape;2189;p50"/>
              <p:cNvSpPr/>
              <p:nvPr/>
            </p:nvSpPr>
            <p:spPr>
              <a:xfrm>
                <a:off x="52413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" name="Google Shape;2190;p50"/>
              <p:cNvSpPr/>
              <p:nvPr/>
            </p:nvSpPr>
            <p:spPr>
              <a:xfrm>
                <a:off x="52437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50"/>
              <p:cNvSpPr/>
              <p:nvPr/>
            </p:nvSpPr>
            <p:spPr>
              <a:xfrm>
                <a:off x="52461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50"/>
              <p:cNvSpPr/>
              <p:nvPr/>
            </p:nvSpPr>
            <p:spPr>
              <a:xfrm>
                <a:off x="52486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50"/>
              <p:cNvSpPr/>
              <p:nvPr/>
            </p:nvSpPr>
            <p:spPr>
              <a:xfrm>
                <a:off x="52510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50"/>
              <p:cNvSpPr/>
              <p:nvPr/>
            </p:nvSpPr>
            <p:spPr>
              <a:xfrm>
                <a:off x="52535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50"/>
              <p:cNvSpPr/>
              <p:nvPr/>
            </p:nvSpPr>
            <p:spPr>
              <a:xfrm>
                <a:off x="52559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50"/>
              <p:cNvSpPr/>
              <p:nvPr/>
            </p:nvSpPr>
            <p:spPr>
              <a:xfrm>
                <a:off x="52583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50"/>
              <p:cNvSpPr/>
              <p:nvPr/>
            </p:nvSpPr>
            <p:spPr>
              <a:xfrm>
                <a:off x="52608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50"/>
              <p:cNvSpPr/>
              <p:nvPr/>
            </p:nvSpPr>
            <p:spPr>
              <a:xfrm>
                <a:off x="52632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50"/>
              <p:cNvSpPr/>
              <p:nvPr/>
            </p:nvSpPr>
            <p:spPr>
              <a:xfrm>
                <a:off x="52657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50"/>
              <p:cNvSpPr/>
              <p:nvPr/>
            </p:nvSpPr>
            <p:spPr>
              <a:xfrm>
                <a:off x="52681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50"/>
              <p:cNvSpPr/>
              <p:nvPr/>
            </p:nvSpPr>
            <p:spPr>
              <a:xfrm>
                <a:off x="52705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50"/>
              <p:cNvSpPr/>
              <p:nvPr/>
            </p:nvSpPr>
            <p:spPr>
              <a:xfrm>
                <a:off x="52730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50"/>
              <p:cNvSpPr/>
              <p:nvPr/>
            </p:nvSpPr>
            <p:spPr>
              <a:xfrm>
                <a:off x="52742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50"/>
              <p:cNvSpPr/>
              <p:nvPr/>
            </p:nvSpPr>
            <p:spPr>
              <a:xfrm>
                <a:off x="52766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50"/>
              <p:cNvSpPr/>
              <p:nvPr/>
            </p:nvSpPr>
            <p:spPr>
              <a:xfrm>
                <a:off x="52791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50"/>
              <p:cNvSpPr/>
              <p:nvPr/>
            </p:nvSpPr>
            <p:spPr>
              <a:xfrm>
                <a:off x="52815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50"/>
              <p:cNvSpPr/>
              <p:nvPr/>
            </p:nvSpPr>
            <p:spPr>
              <a:xfrm>
                <a:off x="52840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50"/>
              <p:cNvSpPr/>
              <p:nvPr/>
            </p:nvSpPr>
            <p:spPr>
              <a:xfrm>
                <a:off x="52864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50"/>
              <p:cNvSpPr/>
              <p:nvPr/>
            </p:nvSpPr>
            <p:spPr>
              <a:xfrm>
                <a:off x="52888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50"/>
              <p:cNvSpPr/>
              <p:nvPr/>
            </p:nvSpPr>
            <p:spPr>
              <a:xfrm>
                <a:off x="52913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50"/>
              <p:cNvSpPr/>
              <p:nvPr/>
            </p:nvSpPr>
            <p:spPr>
              <a:xfrm>
                <a:off x="52937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50"/>
              <p:cNvSpPr/>
              <p:nvPr/>
            </p:nvSpPr>
            <p:spPr>
              <a:xfrm>
                <a:off x="52961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50"/>
              <p:cNvSpPr/>
              <p:nvPr/>
            </p:nvSpPr>
            <p:spPr>
              <a:xfrm>
                <a:off x="52986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50"/>
              <p:cNvSpPr/>
              <p:nvPr/>
            </p:nvSpPr>
            <p:spPr>
              <a:xfrm>
                <a:off x="53010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50"/>
              <p:cNvSpPr/>
              <p:nvPr/>
            </p:nvSpPr>
            <p:spPr>
              <a:xfrm>
                <a:off x="53035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50"/>
              <p:cNvSpPr/>
              <p:nvPr/>
            </p:nvSpPr>
            <p:spPr>
              <a:xfrm>
                <a:off x="53059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50"/>
              <p:cNvSpPr/>
              <p:nvPr/>
            </p:nvSpPr>
            <p:spPr>
              <a:xfrm>
                <a:off x="53083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50"/>
              <p:cNvSpPr/>
              <p:nvPr/>
            </p:nvSpPr>
            <p:spPr>
              <a:xfrm>
                <a:off x="53108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50"/>
              <p:cNvSpPr/>
              <p:nvPr/>
            </p:nvSpPr>
            <p:spPr>
              <a:xfrm>
                <a:off x="53120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50"/>
              <p:cNvSpPr/>
              <p:nvPr/>
            </p:nvSpPr>
            <p:spPr>
              <a:xfrm>
                <a:off x="5315700" y="213665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49" y="635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50"/>
              <p:cNvSpPr/>
              <p:nvPr/>
            </p:nvSpPr>
            <p:spPr>
              <a:xfrm>
                <a:off x="53169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50"/>
              <p:cNvSpPr/>
              <p:nvPr/>
            </p:nvSpPr>
            <p:spPr>
              <a:xfrm>
                <a:off x="53193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50"/>
              <p:cNvSpPr/>
              <p:nvPr/>
            </p:nvSpPr>
            <p:spPr>
              <a:xfrm>
                <a:off x="53218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50"/>
              <p:cNvSpPr/>
              <p:nvPr/>
            </p:nvSpPr>
            <p:spPr>
              <a:xfrm>
                <a:off x="53242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50"/>
              <p:cNvSpPr/>
              <p:nvPr/>
            </p:nvSpPr>
            <p:spPr>
              <a:xfrm>
                <a:off x="53266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50"/>
              <p:cNvSpPr/>
              <p:nvPr/>
            </p:nvSpPr>
            <p:spPr>
              <a:xfrm>
                <a:off x="53291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50"/>
              <p:cNvSpPr/>
              <p:nvPr/>
            </p:nvSpPr>
            <p:spPr>
              <a:xfrm>
                <a:off x="53315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50"/>
              <p:cNvSpPr/>
              <p:nvPr/>
            </p:nvSpPr>
            <p:spPr>
              <a:xfrm>
                <a:off x="53340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50"/>
              <p:cNvSpPr/>
              <p:nvPr/>
            </p:nvSpPr>
            <p:spPr>
              <a:xfrm>
                <a:off x="53364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50"/>
              <p:cNvSpPr/>
              <p:nvPr/>
            </p:nvSpPr>
            <p:spPr>
              <a:xfrm>
                <a:off x="53388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50"/>
              <p:cNvSpPr/>
              <p:nvPr/>
            </p:nvSpPr>
            <p:spPr>
              <a:xfrm>
                <a:off x="53413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50"/>
              <p:cNvSpPr/>
              <p:nvPr/>
            </p:nvSpPr>
            <p:spPr>
              <a:xfrm>
                <a:off x="53437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50"/>
              <p:cNvSpPr/>
              <p:nvPr/>
            </p:nvSpPr>
            <p:spPr>
              <a:xfrm>
                <a:off x="53462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50"/>
              <p:cNvSpPr/>
              <p:nvPr/>
            </p:nvSpPr>
            <p:spPr>
              <a:xfrm>
                <a:off x="53486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50"/>
              <p:cNvSpPr/>
              <p:nvPr/>
            </p:nvSpPr>
            <p:spPr>
              <a:xfrm>
                <a:off x="53510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50"/>
              <p:cNvSpPr/>
              <p:nvPr/>
            </p:nvSpPr>
            <p:spPr>
              <a:xfrm>
                <a:off x="53535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50"/>
              <p:cNvSpPr/>
              <p:nvPr/>
            </p:nvSpPr>
            <p:spPr>
              <a:xfrm>
                <a:off x="53559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238;p50"/>
              <p:cNvSpPr/>
              <p:nvPr/>
            </p:nvSpPr>
            <p:spPr>
              <a:xfrm>
                <a:off x="53571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50"/>
              <p:cNvSpPr/>
              <p:nvPr/>
            </p:nvSpPr>
            <p:spPr>
              <a:xfrm>
                <a:off x="53596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" name="Google Shape;2240;p50"/>
              <p:cNvSpPr/>
              <p:nvPr/>
            </p:nvSpPr>
            <p:spPr>
              <a:xfrm>
                <a:off x="53620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241;p50"/>
              <p:cNvSpPr/>
              <p:nvPr/>
            </p:nvSpPr>
            <p:spPr>
              <a:xfrm>
                <a:off x="53645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50"/>
              <p:cNvSpPr/>
              <p:nvPr/>
            </p:nvSpPr>
            <p:spPr>
              <a:xfrm>
                <a:off x="53669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" name="Google Shape;2243;p50"/>
              <p:cNvSpPr/>
              <p:nvPr/>
            </p:nvSpPr>
            <p:spPr>
              <a:xfrm>
                <a:off x="53693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" name="Google Shape;2244;p50"/>
              <p:cNvSpPr/>
              <p:nvPr/>
            </p:nvSpPr>
            <p:spPr>
              <a:xfrm>
                <a:off x="53718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50"/>
              <p:cNvSpPr/>
              <p:nvPr/>
            </p:nvSpPr>
            <p:spPr>
              <a:xfrm>
                <a:off x="53742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" name="Google Shape;2246;p50"/>
              <p:cNvSpPr/>
              <p:nvPr/>
            </p:nvSpPr>
            <p:spPr>
              <a:xfrm>
                <a:off x="53766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" name="Google Shape;2247;p50"/>
              <p:cNvSpPr/>
              <p:nvPr/>
            </p:nvSpPr>
            <p:spPr>
              <a:xfrm>
                <a:off x="53791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" name="Google Shape;2248;p50"/>
              <p:cNvSpPr/>
              <p:nvPr/>
            </p:nvSpPr>
            <p:spPr>
              <a:xfrm>
                <a:off x="5381575" y="2152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" name="Google Shape;2249;p50"/>
              <p:cNvSpPr/>
              <p:nvPr/>
            </p:nvSpPr>
            <p:spPr>
              <a:xfrm>
                <a:off x="4957100" y="1645600"/>
                <a:ext cx="590375" cy="858200"/>
              </a:xfrm>
              <a:custGeom>
                <a:avLst/>
                <a:gdLst/>
                <a:ahLst/>
                <a:cxnLst/>
                <a:rect l="l" t="t" r="r" b="b"/>
                <a:pathLst>
                  <a:path w="23615" h="34328" extrusionOk="0">
                    <a:moveTo>
                      <a:pt x="3775" y="0"/>
                    </a:moveTo>
                    <a:cubicBezTo>
                      <a:pt x="3575" y="0"/>
                      <a:pt x="3378" y="113"/>
                      <a:pt x="3318" y="371"/>
                    </a:cubicBezTo>
                    <a:cubicBezTo>
                      <a:pt x="3270" y="518"/>
                      <a:pt x="1" y="14471"/>
                      <a:pt x="11661" y="17398"/>
                    </a:cubicBezTo>
                    <a:cubicBezTo>
                      <a:pt x="22443" y="20130"/>
                      <a:pt x="19711" y="33157"/>
                      <a:pt x="19614" y="33742"/>
                    </a:cubicBezTo>
                    <a:cubicBezTo>
                      <a:pt x="19516" y="33986"/>
                      <a:pt x="19711" y="34279"/>
                      <a:pt x="20004" y="34328"/>
                    </a:cubicBezTo>
                    <a:lnTo>
                      <a:pt x="20101" y="34328"/>
                    </a:lnTo>
                    <a:cubicBezTo>
                      <a:pt x="20345" y="34328"/>
                      <a:pt x="20541" y="34181"/>
                      <a:pt x="20541" y="33937"/>
                    </a:cubicBezTo>
                    <a:cubicBezTo>
                      <a:pt x="20589" y="33791"/>
                      <a:pt x="23614" y="19447"/>
                      <a:pt x="11905" y="16471"/>
                    </a:cubicBezTo>
                    <a:cubicBezTo>
                      <a:pt x="1172" y="13739"/>
                      <a:pt x="4148" y="1152"/>
                      <a:pt x="4245" y="615"/>
                    </a:cubicBezTo>
                    <a:cubicBezTo>
                      <a:pt x="4361" y="239"/>
                      <a:pt x="4065" y="0"/>
                      <a:pt x="37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" name="Google Shape;2250;p50"/>
              <p:cNvSpPr/>
              <p:nvPr/>
            </p:nvSpPr>
            <p:spPr>
              <a:xfrm>
                <a:off x="4962000" y="1646475"/>
                <a:ext cx="590350" cy="857325"/>
              </a:xfrm>
              <a:custGeom>
                <a:avLst/>
                <a:gdLst/>
                <a:ahLst/>
                <a:cxnLst/>
                <a:rect l="l" t="t" r="r" b="b"/>
                <a:pathLst>
                  <a:path w="23614" h="34293" extrusionOk="0">
                    <a:moveTo>
                      <a:pt x="19840" y="1"/>
                    </a:moveTo>
                    <a:cubicBezTo>
                      <a:pt x="19554" y="1"/>
                      <a:pt x="19261" y="229"/>
                      <a:pt x="19320" y="580"/>
                    </a:cubicBezTo>
                    <a:cubicBezTo>
                      <a:pt x="19466" y="1117"/>
                      <a:pt x="22442" y="13753"/>
                      <a:pt x="11660" y="16436"/>
                    </a:cubicBezTo>
                    <a:cubicBezTo>
                      <a:pt x="0" y="19412"/>
                      <a:pt x="3025" y="33756"/>
                      <a:pt x="3025" y="33902"/>
                    </a:cubicBezTo>
                    <a:cubicBezTo>
                      <a:pt x="3074" y="34146"/>
                      <a:pt x="3269" y="34293"/>
                      <a:pt x="3513" y="34293"/>
                    </a:cubicBezTo>
                    <a:lnTo>
                      <a:pt x="3610" y="34293"/>
                    </a:lnTo>
                    <a:cubicBezTo>
                      <a:pt x="3903" y="34244"/>
                      <a:pt x="4049" y="33951"/>
                      <a:pt x="4001" y="33707"/>
                    </a:cubicBezTo>
                    <a:cubicBezTo>
                      <a:pt x="3854" y="33170"/>
                      <a:pt x="1171" y="20095"/>
                      <a:pt x="11904" y="17412"/>
                    </a:cubicBezTo>
                    <a:cubicBezTo>
                      <a:pt x="23613" y="14436"/>
                      <a:pt x="20345" y="483"/>
                      <a:pt x="20296" y="336"/>
                    </a:cubicBezTo>
                    <a:cubicBezTo>
                      <a:pt x="20218" y="102"/>
                      <a:pt x="20030" y="1"/>
                      <a:pt x="198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51" name="Google Shape;2251;p50"/>
            <p:cNvGrpSpPr/>
            <p:nvPr/>
          </p:nvGrpSpPr>
          <p:grpSpPr>
            <a:xfrm rot="-8100000">
              <a:off x="6611194" y="2218854"/>
              <a:ext cx="595244" cy="858192"/>
              <a:chOff x="4957100" y="1645600"/>
              <a:chExt cx="595250" cy="858200"/>
            </a:xfrm>
          </p:grpSpPr>
          <p:sp>
            <p:nvSpPr>
              <p:cNvPr id="2252" name="Google Shape;2252;p50"/>
              <p:cNvSpPr/>
              <p:nvPr/>
            </p:nvSpPr>
            <p:spPr>
              <a:xfrm>
                <a:off x="5031800" y="1762150"/>
                <a:ext cx="44590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17836" h="688" extrusionOk="0">
                    <a:moveTo>
                      <a:pt x="345" y="0"/>
                    </a:moveTo>
                    <a:cubicBezTo>
                      <a:pt x="0" y="0"/>
                      <a:pt x="0" y="688"/>
                      <a:pt x="345" y="688"/>
                    </a:cubicBezTo>
                    <a:cubicBezTo>
                      <a:pt x="356" y="688"/>
                      <a:pt x="367" y="687"/>
                      <a:pt x="379" y="686"/>
                    </a:cubicBezTo>
                    <a:lnTo>
                      <a:pt x="17504" y="686"/>
                    </a:lnTo>
                    <a:cubicBezTo>
                      <a:pt x="17514" y="687"/>
                      <a:pt x="17524" y="688"/>
                      <a:pt x="17534" y="688"/>
                    </a:cubicBezTo>
                    <a:cubicBezTo>
                      <a:pt x="17835" y="688"/>
                      <a:pt x="17835" y="0"/>
                      <a:pt x="17534" y="0"/>
                    </a:cubicBezTo>
                    <a:cubicBezTo>
                      <a:pt x="17524" y="0"/>
                      <a:pt x="17514" y="1"/>
                      <a:pt x="17504" y="3"/>
                    </a:cubicBezTo>
                    <a:lnTo>
                      <a:pt x="379" y="3"/>
                    </a:lnTo>
                    <a:cubicBezTo>
                      <a:pt x="367" y="1"/>
                      <a:pt x="356" y="0"/>
                      <a:pt x="3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" name="Google Shape;2253;p50"/>
              <p:cNvSpPr/>
              <p:nvPr/>
            </p:nvSpPr>
            <p:spPr>
              <a:xfrm>
                <a:off x="5032725" y="17622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50"/>
              <p:cNvSpPr/>
              <p:nvPr/>
            </p:nvSpPr>
            <p:spPr>
              <a:xfrm>
                <a:off x="503272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50"/>
              <p:cNvSpPr/>
              <p:nvPr/>
            </p:nvSpPr>
            <p:spPr>
              <a:xfrm>
                <a:off x="50364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50"/>
              <p:cNvSpPr/>
              <p:nvPr/>
            </p:nvSpPr>
            <p:spPr>
              <a:xfrm>
                <a:off x="504005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50"/>
              <p:cNvSpPr/>
              <p:nvPr/>
            </p:nvSpPr>
            <p:spPr>
              <a:xfrm>
                <a:off x="50437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50"/>
              <p:cNvSpPr/>
              <p:nvPr/>
            </p:nvSpPr>
            <p:spPr>
              <a:xfrm>
                <a:off x="504857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50"/>
              <p:cNvSpPr/>
              <p:nvPr/>
            </p:nvSpPr>
            <p:spPr>
              <a:xfrm>
                <a:off x="50522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50"/>
              <p:cNvSpPr/>
              <p:nvPr/>
            </p:nvSpPr>
            <p:spPr>
              <a:xfrm>
                <a:off x="50559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50"/>
              <p:cNvSpPr/>
              <p:nvPr/>
            </p:nvSpPr>
            <p:spPr>
              <a:xfrm>
                <a:off x="506077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50"/>
              <p:cNvSpPr/>
              <p:nvPr/>
            </p:nvSpPr>
            <p:spPr>
              <a:xfrm>
                <a:off x="50644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50"/>
              <p:cNvSpPr/>
              <p:nvPr/>
            </p:nvSpPr>
            <p:spPr>
              <a:xfrm>
                <a:off x="50681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4" name="Google Shape;2264;p50"/>
              <p:cNvSpPr/>
              <p:nvPr/>
            </p:nvSpPr>
            <p:spPr>
              <a:xfrm>
                <a:off x="507297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5" name="Google Shape;2265;p50"/>
              <p:cNvSpPr/>
              <p:nvPr/>
            </p:nvSpPr>
            <p:spPr>
              <a:xfrm>
                <a:off x="50766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50"/>
              <p:cNvSpPr/>
              <p:nvPr/>
            </p:nvSpPr>
            <p:spPr>
              <a:xfrm>
                <a:off x="50803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50"/>
              <p:cNvSpPr/>
              <p:nvPr/>
            </p:nvSpPr>
            <p:spPr>
              <a:xfrm>
                <a:off x="50851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50"/>
              <p:cNvSpPr/>
              <p:nvPr/>
            </p:nvSpPr>
            <p:spPr>
              <a:xfrm>
                <a:off x="508882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9" name="Google Shape;2269;p50"/>
              <p:cNvSpPr/>
              <p:nvPr/>
            </p:nvSpPr>
            <p:spPr>
              <a:xfrm>
                <a:off x="50925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50"/>
              <p:cNvSpPr/>
              <p:nvPr/>
            </p:nvSpPr>
            <p:spPr>
              <a:xfrm>
                <a:off x="509615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50"/>
              <p:cNvSpPr/>
              <p:nvPr/>
            </p:nvSpPr>
            <p:spPr>
              <a:xfrm>
                <a:off x="510102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50"/>
              <p:cNvSpPr/>
              <p:nvPr/>
            </p:nvSpPr>
            <p:spPr>
              <a:xfrm>
                <a:off x="51047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50"/>
              <p:cNvSpPr/>
              <p:nvPr/>
            </p:nvSpPr>
            <p:spPr>
              <a:xfrm>
                <a:off x="51095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50"/>
              <p:cNvSpPr/>
              <p:nvPr/>
            </p:nvSpPr>
            <p:spPr>
              <a:xfrm>
                <a:off x="511322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50"/>
              <p:cNvSpPr/>
              <p:nvPr/>
            </p:nvSpPr>
            <p:spPr>
              <a:xfrm>
                <a:off x="51169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5" y="684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50"/>
              <p:cNvSpPr/>
              <p:nvPr/>
            </p:nvSpPr>
            <p:spPr>
              <a:xfrm>
                <a:off x="512055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50"/>
              <p:cNvSpPr/>
              <p:nvPr/>
            </p:nvSpPr>
            <p:spPr>
              <a:xfrm>
                <a:off x="51254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50"/>
              <p:cNvSpPr/>
              <p:nvPr/>
            </p:nvSpPr>
            <p:spPr>
              <a:xfrm>
                <a:off x="512907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279;p50"/>
              <p:cNvSpPr/>
              <p:nvPr/>
            </p:nvSpPr>
            <p:spPr>
              <a:xfrm>
                <a:off x="513275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280;p50"/>
              <p:cNvSpPr/>
              <p:nvPr/>
            </p:nvSpPr>
            <p:spPr>
              <a:xfrm>
                <a:off x="51376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281;p50"/>
              <p:cNvSpPr/>
              <p:nvPr/>
            </p:nvSpPr>
            <p:spPr>
              <a:xfrm>
                <a:off x="514127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2282;p50"/>
              <p:cNvSpPr/>
              <p:nvPr/>
            </p:nvSpPr>
            <p:spPr>
              <a:xfrm>
                <a:off x="514495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5" y="684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50"/>
              <p:cNvSpPr/>
              <p:nvPr/>
            </p:nvSpPr>
            <p:spPr>
              <a:xfrm>
                <a:off x="51498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50"/>
              <p:cNvSpPr/>
              <p:nvPr/>
            </p:nvSpPr>
            <p:spPr>
              <a:xfrm>
                <a:off x="515347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50"/>
              <p:cNvSpPr/>
              <p:nvPr/>
            </p:nvSpPr>
            <p:spPr>
              <a:xfrm>
                <a:off x="515715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5" y="684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50"/>
              <p:cNvSpPr/>
              <p:nvPr/>
            </p:nvSpPr>
            <p:spPr>
              <a:xfrm>
                <a:off x="51620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50"/>
              <p:cNvSpPr/>
              <p:nvPr/>
            </p:nvSpPr>
            <p:spPr>
              <a:xfrm>
                <a:off x="51656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50"/>
              <p:cNvSpPr/>
              <p:nvPr/>
            </p:nvSpPr>
            <p:spPr>
              <a:xfrm>
                <a:off x="5169325" y="1762200"/>
                <a:ext cx="49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50"/>
              <p:cNvSpPr/>
              <p:nvPr/>
            </p:nvSpPr>
            <p:spPr>
              <a:xfrm>
                <a:off x="51742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50"/>
              <p:cNvSpPr/>
              <p:nvPr/>
            </p:nvSpPr>
            <p:spPr>
              <a:xfrm>
                <a:off x="51778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50"/>
              <p:cNvSpPr/>
              <p:nvPr/>
            </p:nvSpPr>
            <p:spPr>
              <a:xfrm>
                <a:off x="518152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50"/>
              <p:cNvSpPr/>
              <p:nvPr/>
            </p:nvSpPr>
            <p:spPr>
              <a:xfrm>
                <a:off x="51852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5" y="684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50"/>
              <p:cNvSpPr/>
              <p:nvPr/>
            </p:nvSpPr>
            <p:spPr>
              <a:xfrm>
                <a:off x="51900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50"/>
              <p:cNvSpPr/>
              <p:nvPr/>
            </p:nvSpPr>
            <p:spPr>
              <a:xfrm>
                <a:off x="519372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50"/>
              <p:cNvSpPr/>
              <p:nvPr/>
            </p:nvSpPr>
            <p:spPr>
              <a:xfrm>
                <a:off x="51974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5" y="684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296;p50"/>
              <p:cNvSpPr/>
              <p:nvPr/>
            </p:nvSpPr>
            <p:spPr>
              <a:xfrm>
                <a:off x="52022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50"/>
              <p:cNvSpPr/>
              <p:nvPr/>
            </p:nvSpPr>
            <p:spPr>
              <a:xfrm>
                <a:off x="52059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50"/>
              <p:cNvSpPr/>
              <p:nvPr/>
            </p:nvSpPr>
            <p:spPr>
              <a:xfrm>
                <a:off x="5209575" y="1762200"/>
                <a:ext cx="49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299;p50"/>
              <p:cNvSpPr/>
              <p:nvPr/>
            </p:nvSpPr>
            <p:spPr>
              <a:xfrm>
                <a:off x="52144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" name="Google Shape;2300;p50"/>
              <p:cNvSpPr/>
              <p:nvPr/>
            </p:nvSpPr>
            <p:spPr>
              <a:xfrm>
                <a:off x="52181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" name="Google Shape;2301;p50"/>
              <p:cNvSpPr/>
              <p:nvPr/>
            </p:nvSpPr>
            <p:spPr>
              <a:xfrm>
                <a:off x="522177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" name="Google Shape;2302;p50"/>
              <p:cNvSpPr/>
              <p:nvPr/>
            </p:nvSpPr>
            <p:spPr>
              <a:xfrm>
                <a:off x="52266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" name="Google Shape;2303;p50"/>
              <p:cNvSpPr/>
              <p:nvPr/>
            </p:nvSpPr>
            <p:spPr>
              <a:xfrm>
                <a:off x="52303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" name="Google Shape;2304;p50"/>
              <p:cNvSpPr/>
              <p:nvPr/>
            </p:nvSpPr>
            <p:spPr>
              <a:xfrm>
                <a:off x="523397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" name="Google Shape;2305;p50"/>
              <p:cNvSpPr/>
              <p:nvPr/>
            </p:nvSpPr>
            <p:spPr>
              <a:xfrm>
                <a:off x="5238850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" name="Google Shape;2306;p50"/>
              <p:cNvSpPr/>
              <p:nvPr/>
            </p:nvSpPr>
            <p:spPr>
              <a:xfrm>
                <a:off x="52425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" name="Google Shape;2307;p50"/>
              <p:cNvSpPr/>
              <p:nvPr/>
            </p:nvSpPr>
            <p:spPr>
              <a:xfrm>
                <a:off x="524617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8" name="Google Shape;2308;p50"/>
              <p:cNvSpPr/>
              <p:nvPr/>
            </p:nvSpPr>
            <p:spPr>
              <a:xfrm>
                <a:off x="5251050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9" name="Google Shape;2309;p50"/>
              <p:cNvSpPr/>
              <p:nvPr/>
            </p:nvSpPr>
            <p:spPr>
              <a:xfrm>
                <a:off x="52547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0" name="Google Shape;2310;p50"/>
              <p:cNvSpPr/>
              <p:nvPr/>
            </p:nvSpPr>
            <p:spPr>
              <a:xfrm>
                <a:off x="525837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1" name="Google Shape;2311;p50"/>
              <p:cNvSpPr/>
              <p:nvPr/>
            </p:nvSpPr>
            <p:spPr>
              <a:xfrm>
                <a:off x="526202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2" name="Google Shape;2312;p50"/>
              <p:cNvSpPr/>
              <p:nvPr/>
            </p:nvSpPr>
            <p:spPr>
              <a:xfrm>
                <a:off x="52669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3" name="Google Shape;2313;p50"/>
              <p:cNvSpPr/>
              <p:nvPr/>
            </p:nvSpPr>
            <p:spPr>
              <a:xfrm>
                <a:off x="52705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4" name="Google Shape;2314;p50"/>
              <p:cNvSpPr/>
              <p:nvPr/>
            </p:nvSpPr>
            <p:spPr>
              <a:xfrm>
                <a:off x="527422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5" name="Google Shape;2315;p50"/>
              <p:cNvSpPr/>
              <p:nvPr/>
            </p:nvSpPr>
            <p:spPr>
              <a:xfrm>
                <a:off x="5279100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6" name="Google Shape;2316;p50"/>
              <p:cNvSpPr/>
              <p:nvPr/>
            </p:nvSpPr>
            <p:spPr>
              <a:xfrm>
                <a:off x="52827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7" name="Google Shape;2317;p50"/>
              <p:cNvSpPr/>
              <p:nvPr/>
            </p:nvSpPr>
            <p:spPr>
              <a:xfrm>
                <a:off x="528642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8" name="Google Shape;2318;p50"/>
              <p:cNvSpPr/>
              <p:nvPr/>
            </p:nvSpPr>
            <p:spPr>
              <a:xfrm>
                <a:off x="5291300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9" name="Google Shape;2319;p50"/>
              <p:cNvSpPr/>
              <p:nvPr/>
            </p:nvSpPr>
            <p:spPr>
              <a:xfrm>
                <a:off x="52949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0" name="Google Shape;2320;p50"/>
              <p:cNvSpPr/>
              <p:nvPr/>
            </p:nvSpPr>
            <p:spPr>
              <a:xfrm>
                <a:off x="529862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1" name="Google Shape;2321;p50"/>
              <p:cNvSpPr/>
              <p:nvPr/>
            </p:nvSpPr>
            <p:spPr>
              <a:xfrm>
                <a:off x="53035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2" name="Google Shape;2322;p50"/>
              <p:cNvSpPr/>
              <p:nvPr/>
            </p:nvSpPr>
            <p:spPr>
              <a:xfrm>
                <a:off x="53071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3" name="Google Shape;2323;p50"/>
              <p:cNvSpPr/>
              <p:nvPr/>
            </p:nvSpPr>
            <p:spPr>
              <a:xfrm>
                <a:off x="531082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4" name="Google Shape;2324;p50"/>
              <p:cNvSpPr/>
              <p:nvPr/>
            </p:nvSpPr>
            <p:spPr>
              <a:xfrm>
                <a:off x="53157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5" name="Google Shape;2325;p50"/>
              <p:cNvSpPr/>
              <p:nvPr/>
            </p:nvSpPr>
            <p:spPr>
              <a:xfrm>
                <a:off x="5319350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6" name="Google Shape;2326;p50"/>
              <p:cNvSpPr/>
              <p:nvPr/>
            </p:nvSpPr>
            <p:spPr>
              <a:xfrm>
                <a:off x="532302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5" y="684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7" name="Google Shape;2327;p50"/>
              <p:cNvSpPr/>
              <p:nvPr/>
            </p:nvSpPr>
            <p:spPr>
              <a:xfrm>
                <a:off x="532667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8" name="Google Shape;2328;p50"/>
              <p:cNvSpPr/>
              <p:nvPr/>
            </p:nvSpPr>
            <p:spPr>
              <a:xfrm>
                <a:off x="5331550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9" name="Google Shape;2329;p50"/>
              <p:cNvSpPr/>
              <p:nvPr/>
            </p:nvSpPr>
            <p:spPr>
              <a:xfrm>
                <a:off x="53352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0" name="Google Shape;2330;p50"/>
              <p:cNvSpPr/>
              <p:nvPr/>
            </p:nvSpPr>
            <p:spPr>
              <a:xfrm>
                <a:off x="53401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1" name="Google Shape;2331;p50"/>
              <p:cNvSpPr/>
              <p:nvPr/>
            </p:nvSpPr>
            <p:spPr>
              <a:xfrm>
                <a:off x="53437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2" name="Google Shape;2332;p50"/>
              <p:cNvSpPr/>
              <p:nvPr/>
            </p:nvSpPr>
            <p:spPr>
              <a:xfrm>
                <a:off x="5347400" y="1762200"/>
                <a:ext cx="49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3" name="Google Shape;2333;p50"/>
              <p:cNvSpPr/>
              <p:nvPr/>
            </p:nvSpPr>
            <p:spPr>
              <a:xfrm>
                <a:off x="535107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4" name="Google Shape;2334;p50"/>
              <p:cNvSpPr/>
              <p:nvPr/>
            </p:nvSpPr>
            <p:spPr>
              <a:xfrm>
                <a:off x="53559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5" name="Google Shape;2335;p50"/>
              <p:cNvSpPr/>
              <p:nvPr/>
            </p:nvSpPr>
            <p:spPr>
              <a:xfrm>
                <a:off x="5359600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6" name="Google Shape;2336;p50"/>
              <p:cNvSpPr/>
              <p:nvPr/>
            </p:nvSpPr>
            <p:spPr>
              <a:xfrm>
                <a:off x="536327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5" y="684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7" name="Google Shape;2337;p50"/>
              <p:cNvSpPr/>
              <p:nvPr/>
            </p:nvSpPr>
            <p:spPr>
              <a:xfrm>
                <a:off x="53681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8" name="Google Shape;2338;p50"/>
              <p:cNvSpPr/>
              <p:nvPr/>
            </p:nvSpPr>
            <p:spPr>
              <a:xfrm>
                <a:off x="5371800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9" name="Google Shape;2339;p50"/>
              <p:cNvSpPr/>
              <p:nvPr/>
            </p:nvSpPr>
            <p:spPr>
              <a:xfrm>
                <a:off x="537547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5" y="684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0" name="Google Shape;2340;p50"/>
              <p:cNvSpPr/>
              <p:nvPr/>
            </p:nvSpPr>
            <p:spPr>
              <a:xfrm>
                <a:off x="53803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1" name="Google Shape;2341;p50"/>
              <p:cNvSpPr/>
              <p:nvPr/>
            </p:nvSpPr>
            <p:spPr>
              <a:xfrm>
                <a:off x="53840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2" name="Google Shape;2342;p50"/>
              <p:cNvSpPr/>
              <p:nvPr/>
            </p:nvSpPr>
            <p:spPr>
              <a:xfrm>
                <a:off x="5387650" y="1762200"/>
                <a:ext cx="49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3" name="Google Shape;2343;p50"/>
              <p:cNvSpPr/>
              <p:nvPr/>
            </p:nvSpPr>
            <p:spPr>
              <a:xfrm>
                <a:off x="53925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4" name="Google Shape;2344;p50"/>
              <p:cNvSpPr/>
              <p:nvPr/>
            </p:nvSpPr>
            <p:spPr>
              <a:xfrm>
                <a:off x="53962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5" name="Google Shape;2345;p50"/>
              <p:cNvSpPr/>
              <p:nvPr/>
            </p:nvSpPr>
            <p:spPr>
              <a:xfrm>
                <a:off x="5399850" y="1762200"/>
                <a:ext cx="49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6" name="Google Shape;2346;p50"/>
              <p:cNvSpPr/>
              <p:nvPr/>
            </p:nvSpPr>
            <p:spPr>
              <a:xfrm>
                <a:off x="540352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5" y="684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7" name="Google Shape;2347;p50"/>
              <p:cNvSpPr/>
              <p:nvPr/>
            </p:nvSpPr>
            <p:spPr>
              <a:xfrm>
                <a:off x="54084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8" name="Google Shape;2348;p50"/>
              <p:cNvSpPr/>
              <p:nvPr/>
            </p:nvSpPr>
            <p:spPr>
              <a:xfrm>
                <a:off x="5412050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9" name="Google Shape;2349;p50"/>
              <p:cNvSpPr/>
              <p:nvPr/>
            </p:nvSpPr>
            <p:spPr>
              <a:xfrm>
                <a:off x="541692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0" name="Google Shape;2350;p50"/>
              <p:cNvSpPr/>
              <p:nvPr/>
            </p:nvSpPr>
            <p:spPr>
              <a:xfrm>
                <a:off x="54206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1" name="Google Shape;2351;p50"/>
              <p:cNvSpPr/>
              <p:nvPr/>
            </p:nvSpPr>
            <p:spPr>
              <a:xfrm>
                <a:off x="542425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" name="Google Shape;2352;p50"/>
              <p:cNvSpPr/>
              <p:nvPr/>
            </p:nvSpPr>
            <p:spPr>
              <a:xfrm>
                <a:off x="5427900" y="1762200"/>
                <a:ext cx="49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" name="Google Shape;2353;p50"/>
              <p:cNvSpPr/>
              <p:nvPr/>
            </p:nvSpPr>
            <p:spPr>
              <a:xfrm>
                <a:off x="54328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" name="Google Shape;2354;p50"/>
              <p:cNvSpPr/>
              <p:nvPr/>
            </p:nvSpPr>
            <p:spPr>
              <a:xfrm>
                <a:off x="54364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5" name="Google Shape;2355;p50"/>
              <p:cNvSpPr/>
              <p:nvPr/>
            </p:nvSpPr>
            <p:spPr>
              <a:xfrm>
                <a:off x="5440100" y="1762200"/>
                <a:ext cx="49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6" name="Google Shape;2356;p50"/>
              <p:cNvSpPr/>
              <p:nvPr/>
            </p:nvSpPr>
            <p:spPr>
              <a:xfrm>
                <a:off x="54450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" name="Google Shape;2357;p50"/>
              <p:cNvSpPr/>
              <p:nvPr/>
            </p:nvSpPr>
            <p:spPr>
              <a:xfrm>
                <a:off x="54486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" name="Google Shape;2358;p50"/>
              <p:cNvSpPr/>
              <p:nvPr/>
            </p:nvSpPr>
            <p:spPr>
              <a:xfrm>
                <a:off x="54523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" name="Google Shape;2359;p50"/>
              <p:cNvSpPr/>
              <p:nvPr/>
            </p:nvSpPr>
            <p:spPr>
              <a:xfrm>
                <a:off x="545717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" name="Google Shape;2360;p50"/>
              <p:cNvSpPr/>
              <p:nvPr/>
            </p:nvSpPr>
            <p:spPr>
              <a:xfrm>
                <a:off x="54608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" name="Google Shape;2361;p50"/>
              <p:cNvSpPr/>
              <p:nvPr/>
            </p:nvSpPr>
            <p:spPr>
              <a:xfrm>
                <a:off x="54645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" name="Google Shape;2362;p50"/>
              <p:cNvSpPr/>
              <p:nvPr/>
            </p:nvSpPr>
            <p:spPr>
              <a:xfrm>
                <a:off x="546937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" name="Google Shape;2363;p50"/>
              <p:cNvSpPr/>
              <p:nvPr/>
            </p:nvSpPr>
            <p:spPr>
              <a:xfrm>
                <a:off x="54730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" name="Google Shape;2364;p50"/>
              <p:cNvSpPr/>
              <p:nvPr/>
            </p:nvSpPr>
            <p:spPr>
              <a:xfrm>
                <a:off x="5476700" y="17792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" name="Google Shape;2365;p50"/>
              <p:cNvSpPr/>
              <p:nvPr/>
            </p:nvSpPr>
            <p:spPr>
              <a:xfrm>
                <a:off x="5035450" y="1823125"/>
                <a:ext cx="430000" cy="17225"/>
              </a:xfrm>
              <a:custGeom>
                <a:avLst/>
                <a:gdLst/>
                <a:ahLst/>
                <a:cxnLst/>
                <a:rect l="l" t="t" r="r" b="b"/>
                <a:pathLst>
                  <a:path w="17200" h="689" extrusionOk="0">
                    <a:moveTo>
                      <a:pt x="345" y="1"/>
                    </a:moveTo>
                    <a:cubicBezTo>
                      <a:pt x="1" y="1"/>
                      <a:pt x="1" y="688"/>
                      <a:pt x="345" y="688"/>
                    </a:cubicBezTo>
                    <a:cubicBezTo>
                      <a:pt x="356" y="688"/>
                      <a:pt x="368" y="688"/>
                      <a:pt x="380" y="686"/>
                    </a:cubicBezTo>
                    <a:lnTo>
                      <a:pt x="16821" y="686"/>
                    </a:lnTo>
                    <a:cubicBezTo>
                      <a:pt x="16833" y="688"/>
                      <a:pt x="16844" y="688"/>
                      <a:pt x="16856" y="688"/>
                    </a:cubicBezTo>
                    <a:cubicBezTo>
                      <a:pt x="17200" y="688"/>
                      <a:pt x="17200" y="1"/>
                      <a:pt x="16856" y="1"/>
                    </a:cubicBezTo>
                    <a:cubicBezTo>
                      <a:pt x="16844" y="1"/>
                      <a:pt x="16833" y="2"/>
                      <a:pt x="16821" y="3"/>
                    </a:cubicBezTo>
                    <a:lnTo>
                      <a:pt x="380" y="3"/>
                    </a:lnTo>
                    <a:cubicBezTo>
                      <a:pt x="368" y="2"/>
                      <a:pt x="356" y="1"/>
                      <a:pt x="3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" name="Google Shape;2366;p50"/>
              <p:cNvSpPr/>
              <p:nvPr/>
            </p:nvSpPr>
            <p:spPr>
              <a:xfrm>
                <a:off x="5036400" y="18232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7" name="Google Shape;2367;p50"/>
              <p:cNvSpPr/>
              <p:nvPr/>
            </p:nvSpPr>
            <p:spPr>
              <a:xfrm>
                <a:off x="50364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" name="Google Shape;2368;p50"/>
              <p:cNvSpPr/>
              <p:nvPr/>
            </p:nvSpPr>
            <p:spPr>
              <a:xfrm>
                <a:off x="504005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" name="Google Shape;2369;p50"/>
              <p:cNvSpPr/>
              <p:nvPr/>
            </p:nvSpPr>
            <p:spPr>
              <a:xfrm>
                <a:off x="504370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" name="Google Shape;2370;p50"/>
              <p:cNvSpPr/>
              <p:nvPr/>
            </p:nvSpPr>
            <p:spPr>
              <a:xfrm>
                <a:off x="504857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" name="Google Shape;2371;p50"/>
              <p:cNvSpPr/>
              <p:nvPr/>
            </p:nvSpPr>
            <p:spPr>
              <a:xfrm>
                <a:off x="50522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" name="Google Shape;2372;p50"/>
              <p:cNvSpPr/>
              <p:nvPr/>
            </p:nvSpPr>
            <p:spPr>
              <a:xfrm>
                <a:off x="505590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" name="Google Shape;2373;p50"/>
              <p:cNvSpPr/>
              <p:nvPr/>
            </p:nvSpPr>
            <p:spPr>
              <a:xfrm>
                <a:off x="505957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5" y="683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" name="Google Shape;2374;p50"/>
              <p:cNvSpPr/>
              <p:nvPr/>
            </p:nvSpPr>
            <p:spPr>
              <a:xfrm>
                <a:off x="506322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" name="Google Shape;2375;p50"/>
              <p:cNvSpPr/>
              <p:nvPr/>
            </p:nvSpPr>
            <p:spPr>
              <a:xfrm>
                <a:off x="50681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" name="Google Shape;2376;p50"/>
              <p:cNvSpPr/>
              <p:nvPr/>
            </p:nvSpPr>
            <p:spPr>
              <a:xfrm>
                <a:off x="507175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" name="Google Shape;2377;p50"/>
              <p:cNvSpPr/>
              <p:nvPr/>
            </p:nvSpPr>
            <p:spPr>
              <a:xfrm>
                <a:off x="50754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" name="Google Shape;2378;p50"/>
              <p:cNvSpPr/>
              <p:nvPr/>
            </p:nvSpPr>
            <p:spPr>
              <a:xfrm>
                <a:off x="507907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" name="Google Shape;2379;p50"/>
              <p:cNvSpPr/>
              <p:nvPr/>
            </p:nvSpPr>
            <p:spPr>
              <a:xfrm>
                <a:off x="508275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5" y="683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" name="Google Shape;2380;p50"/>
              <p:cNvSpPr/>
              <p:nvPr/>
            </p:nvSpPr>
            <p:spPr>
              <a:xfrm>
                <a:off x="50876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" name="Google Shape;2381;p50"/>
              <p:cNvSpPr/>
              <p:nvPr/>
            </p:nvSpPr>
            <p:spPr>
              <a:xfrm>
                <a:off x="50912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" name="Google Shape;2382;p50"/>
              <p:cNvSpPr/>
              <p:nvPr/>
            </p:nvSpPr>
            <p:spPr>
              <a:xfrm>
                <a:off x="509492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" name="Google Shape;2383;p50"/>
              <p:cNvSpPr/>
              <p:nvPr/>
            </p:nvSpPr>
            <p:spPr>
              <a:xfrm>
                <a:off x="50986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" name="Google Shape;2384;p50"/>
              <p:cNvSpPr/>
              <p:nvPr/>
            </p:nvSpPr>
            <p:spPr>
              <a:xfrm>
                <a:off x="510225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" name="Google Shape;2385;p50"/>
              <p:cNvSpPr/>
              <p:nvPr/>
            </p:nvSpPr>
            <p:spPr>
              <a:xfrm>
                <a:off x="510712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" name="Google Shape;2386;p50"/>
              <p:cNvSpPr/>
              <p:nvPr/>
            </p:nvSpPr>
            <p:spPr>
              <a:xfrm>
                <a:off x="51108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" name="Google Shape;2387;p50"/>
              <p:cNvSpPr/>
              <p:nvPr/>
            </p:nvSpPr>
            <p:spPr>
              <a:xfrm>
                <a:off x="51144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" name="Google Shape;2388;p50"/>
              <p:cNvSpPr/>
              <p:nvPr/>
            </p:nvSpPr>
            <p:spPr>
              <a:xfrm>
                <a:off x="511810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" name="Google Shape;2389;p50"/>
              <p:cNvSpPr/>
              <p:nvPr/>
            </p:nvSpPr>
            <p:spPr>
              <a:xfrm>
                <a:off x="51217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0" name="Google Shape;2390;p50"/>
              <p:cNvSpPr/>
              <p:nvPr/>
            </p:nvSpPr>
            <p:spPr>
              <a:xfrm>
                <a:off x="51266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" name="Google Shape;2391;p50"/>
              <p:cNvSpPr/>
              <p:nvPr/>
            </p:nvSpPr>
            <p:spPr>
              <a:xfrm>
                <a:off x="513030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" name="Google Shape;2392;p50"/>
              <p:cNvSpPr/>
              <p:nvPr/>
            </p:nvSpPr>
            <p:spPr>
              <a:xfrm>
                <a:off x="51339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" name="Google Shape;2393;p50"/>
              <p:cNvSpPr/>
              <p:nvPr/>
            </p:nvSpPr>
            <p:spPr>
              <a:xfrm>
                <a:off x="51376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" name="Google Shape;2394;p50"/>
              <p:cNvSpPr/>
              <p:nvPr/>
            </p:nvSpPr>
            <p:spPr>
              <a:xfrm>
                <a:off x="514127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" name="Google Shape;2395;p50"/>
              <p:cNvSpPr/>
              <p:nvPr/>
            </p:nvSpPr>
            <p:spPr>
              <a:xfrm>
                <a:off x="514495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5" y="683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" name="Google Shape;2396;p50"/>
              <p:cNvSpPr/>
              <p:nvPr/>
            </p:nvSpPr>
            <p:spPr>
              <a:xfrm>
                <a:off x="51498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" name="Google Shape;2397;p50"/>
              <p:cNvSpPr/>
              <p:nvPr/>
            </p:nvSpPr>
            <p:spPr>
              <a:xfrm>
                <a:off x="515347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8" name="Google Shape;2398;p50"/>
              <p:cNvSpPr/>
              <p:nvPr/>
            </p:nvSpPr>
            <p:spPr>
              <a:xfrm>
                <a:off x="51571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9" name="Google Shape;2399;p50"/>
              <p:cNvSpPr/>
              <p:nvPr/>
            </p:nvSpPr>
            <p:spPr>
              <a:xfrm>
                <a:off x="51608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0" name="Google Shape;2400;p50"/>
              <p:cNvSpPr/>
              <p:nvPr/>
            </p:nvSpPr>
            <p:spPr>
              <a:xfrm>
                <a:off x="516445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1" name="Google Shape;2401;p50"/>
              <p:cNvSpPr/>
              <p:nvPr/>
            </p:nvSpPr>
            <p:spPr>
              <a:xfrm>
                <a:off x="516932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2" name="Google Shape;2402;p50"/>
              <p:cNvSpPr/>
              <p:nvPr/>
            </p:nvSpPr>
            <p:spPr>
              <a:xfrm>
                <a:off x="51730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3" name="Google Shape;2403;p50"/>
              <p:cNvSpPr/>
              <p:nvPr/>
            </p:nvSpPr>
            <p:spPr>
              <a:xfrm>
                <a:off x="517665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4" name="Google Shape;2404;p50"/>
              <p:cNvSpPr/>
              <p:nvPr/>
            </p:nvSpPr>
            <p:spPr>
              <a:xfrm>
                <a:off x="51803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5" name="Google Shape;2405;p50"/>
              <p:cNvSpPr/>
              <p:nvPr/>
            </p:nvSpPr>
            <p:spPr>
              <a:xfrm>
                <a:off x="518397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6" name="Google Shape;2406;p50"/>
              <p:cNvSpPr/>
              <p:nvPr/>
            </p:nvSpPr>
            <p:spPr>
              <a:xfrm>
                <a:off x="518762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7" name="Google Shape;2407;p50"/>
              <p:cNvSpPr/>
              <p:nvPr/>
            </p:nvSpPr>
            <p:spPr>
              <a:xfrm>
                <a:off x="519250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8" name="Google Shape;2408;p50"/>
              <p:cNvSpPr/>
              <p:nvPr/>
            </p:nvSpPr>
            <p:spPr>
              <a:xfrm>
                <a:off x="51961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9" name="Google Shape;2409;p50"/>
              <p:cNvSpPr/>
              <p:nvPr/>
            </p:nvSpPr>
            <p:spPr>
              <a:xfrm>
                <a:off x="519982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0" name="Google Shape;2410;p50"/>
              <p:cNvSpPr/>
              <p:nvPr/>
            </p:nvSpPr>
            <p:spPr>
              <a:xfrm>
                <a:off x="520350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5" y="683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" name="Google Shape;2411;p50"/>
              <p:cNvSpPr/>
              <p:nvPr/>
            </p:nvSpPr>
            <p:spPr>
              <a:xfrm>
                <a:off x="520715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" name="Google Shape;2412;p50"/>
              <p:cNvSpPr/>
              <p:nvPr/>
            </p:nvSpPr>
            <p:spPr>
              <a:xfrm>
                <a:off x="52120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" name="Google Shape;2413;p50"/>
              <p:cNvSpPr/>
              <p:nvPr/>
            </p:nvSpPr>
            <p:spPr>
              <a:xfrm>
                <a:off x="521567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4" name="Google Shape;2414;p50"/>
              <p:cNvSpPr/>
              <p:nvPr/>
            </p:nvSpPr>
            <p:spPr>
              <a:xfrm>
                <a:off x="52193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5" name="Google Shape;2415;p50"/>
              <p:cNvSpPr/>
              <p:nvPr/>
            </p:nvSpPr>
            <p:spPr>
              <a:xfrm>
                <a:off x="522300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6" name="Google Shape;2416;p50"/>
              <p:cNvSpPr/>
              <p:nvPr/>
            </p:nvSpPr>
            <p:spPr>
              <a:xfrm>
                <a:off x="522667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5" y="683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7" name="Google Shape;2417;p50"/>
              <p:cNvSpPr/>
              <p:nvPr/>
            </p:nvSpPr>
            <p:spPr>
              <a:xfrm>
                <a:off x="52315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8" name="Google Shape;2418;p50"/>
              <p:cNvSpPr/>
              <p:nvPr/>
            </p:nvSpPr>
            <p:spPr>
              <a:xfrm>
                <a:off x="52352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" name="Google Shape;2419;p50"/>
              <p:cNvSpPr/>
              <p:nvPr/>
            </p:nvSpPr>
            <p:spPr>
              <a:xfrm>
                <a:off x="523885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" name="Google Shape;2420;p50"/>
              <p:cNvSpPr/>
              <p:nvPr/>
            </p:nvSpPr>
            <p:spPr>
              <a:xfrm>
                <a:off x="52425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1" name="Google Shape;2421;p50"/>
              <p:cNvSpPr/>
              <p:nvPr/>
            </p:nvSpPr>
            <p:spPr>
              <a:xfrm>
                <a:off x="524617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2" name="Google Shape;2422;p50"/>
              <p:cNvSpPr/>
              <p:nvPr/>
            </p:nvSpPr>
            <p:spPr>
              <a:xfrm>
                <a:off x="525105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" name="Google Shape;2423;p50"/>
              <p:cNvSpPr/>
              <p:nvPr/>
            </p:nvSpPr>
            <p:spPr>
              <a:xfrm>
                <a:off x="52547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4" name="Google Shape;2424;p50"/>
              <p:cNvSpPr/>
              <p:nvPr/>
            </p:nvSpPr>
            <p:spPr>
              <a:xfrm>
                <a:off x="52583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5" name="Google Shape;2425;p50"/>
              <p:cNvSpPr/>
              <p:nvPr/>
            </p:nvSpPr>
            <p:spPr>
              <a:xfrm>
                <a:off x="526202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" name="Google Shape;2426;p50"/>
              <p:cNvSpPr/>
              <p:nvPr/>
            </p:nvSpPr>
            <p:spPr>
              <a:xfrm>
                <a:off x="526570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5" y="683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" name="Google Shape;2427;p50"/>
              <p:cNvSpPr/>
              <p:nvPr/>
            </p:nvSpPr>
            <p:spPr>
              <a:xfrm>
                <a:off x="52705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8" name="Google Shape;2428;p50"/>
              <p:cNvSpPr/>
              <p:nvPr/>
            </p:nvSpPr>
            <p:spPr>
              <a:xfrm>
                <a:off x="527422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" name="Google Shape;2429;p50"/>
              <p:cNvSpPr/>
              <p:nvPr/>
            </p:nvSpPr>
            <p:spPr>
              <a:xfrm>
                <a:off x="52779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" name="Google Shape;2430;p50"/>
              <p:cNvSpPr/>
              <p:nvPr/>
            </p:nvSpPr>
            <p:spPr>
              <a:xfrm>
                <a:off x="52815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" name="Google Shape;2431;p50"/>
              <p:cNvSpPr/>
              <p:nvPr/>
            </p:nvSpPr>
            <p:spPr>
              <a:xfrm>
                <a:off x="528520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" name="Google Shape;2432;p50"/>
              <p:cNvSpPr/>
              <p:nvPr/>
            </p:nvSpPr>
            <p:spPr>
              <a:xfrm>
                <a:off x="529007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3" name="Google Shape;2433;p50"/>
              <p:cNvSpPr/>
              <p:nvPr/>
            </p:nvSpPr>
            <p:spPr>
              <a:xfrm>
                <a:off x="52937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4" name="Google Shape;2434;p50"/>
              <p:cNvSpPr/>
              <p:nvPr/>
            </p:nvSpPr>
            <p:spPr>
              <a:xfrm>
                <a:off x="529740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" name="Google Shape;2435;p50"/>
              <p:cNvSpPr/>
              <p:nvPr/>
            </p:nvSpPr>
            <p:spPr>
              <a:xfrm>
                <a:off x="53010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" name="Google Shape;2436;p50"/>
              <p:cNvSpPr/>
              <p:nvPr/>
            </p:nvSpPr>
            <p:spPr>
              <a:xfrm>
                <a:off x="53047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" name="Google Shape;2437;p50"/>
              <p:cNvSpPr/>
              <p:nvPr/>
            </p:nvSpPr>
            <p:spPr>
              <a:xfrm>
                <a:off x="530837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" name="Google Shape;2438;p50"/>
              <p:cNvSpPr/>
              <p:nvPr/>
            </p:nvSpPr>
            <p:spPr>
              <a:xfrm>
                <a:off x="531325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" name="Google Shape;2439;p50"/>
              <p:cNvSpPr/>
              <p:nvPr/>
            </p:nvSpPr>
            <p:spPr>
              <a:xfrm>
                <a:off x="53169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0" name="Google Shape;2440;p50"/>
              <p:cNvSpPr/>
              <p:nvPr/>
            </p:nvSpPr>
            <p:spPr>
              <a:xfrm>
                <a:off x="532057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1" name="Google Shape;2441;p50"/>
              <p:cNvSpPr/>
              <p:nvPr/>
            </p:nvSpPr>
            <p:spPr>
              <a:xfrm>
                <a:off x="53242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" name="Google Shape;2442;p50"/>
              <p:cNvSpPr/>
              <p:nvPr/>
            </p:nvSpPr>
            <p:spPr>
              <a:xfrm>
                <a:off x="532790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" name="Google Shape;2443;p50"/>
              <p:cNvSpPr/>
              <p:nvPr/>
            </p:nvSpPr>
            <p:spPr>
              <a:xfrm>
                <a:off x="533155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" name="Google Shape;2444;p50"/>
              <p:cNvSpPr/>
              <p:nvPr/>
            </p:nvSpPr>
            <p:spPr>
              <a:xfrm>
                <a:off x="533642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5" name="Google Shape;2445;p50"/>
              <p:cNvSpPr/>
              <p:nvPr/>
            </p:nvSpPr>
            <p:spPr>
              <a:xfrm>
                <a:off x="53401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6" name="Google Shape;2446;p50"/>
              <p:cNvSpPr/>
              <p:nvPr/>
            </p:nvSpPr>
            <p:spPr>
              <a:xfrm>
                <a:off x="53437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" name="Google Shape;2447;p50"/>
              <p:cNvSpPr/>
              <p:nvPr/>
            </p:nvSpPr>
            <p:spPr>
              <a:xfrm>
                <a:off x="5347400" y="1823200"/>
                <a:ext cx="49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8" name="Google Shape;2448;p50"/>
              <p:cNvSpPr/>
              <p:nvPr/>
            </p:nvSpPr>
            <p:spPr>
              <a:xfrm>
                <a:off x="535107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9" name="Google Shape;2449;p50"/>
              <p:cNvSpPr/>
              <p:nvPr/>
            </p:nvSpPr>
            <p:spPr>
              <a:xfrm>
                <a:off x="53559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0" name="Google Shape;2450;p50"/>
              <p:cNvSpPr/>
              <p:nvPr/>
            </p:nvSpPr>
            <p:spPr>
              <a:xfrm>
                <a:off x="535960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" name="Google Shape;2451;p50"/>
              <p:cNvSpPr/>
              <p:nvPr/>
            </p:nvSpPr>
            <p:spPr>
              <a:xfrm>
                <a:off x="53632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" name="Google Shape;2452;p50"/>
              <p:cNvSpPr/>
              <p:nvPr/>
            </p:nvSpPr>
            <p:spPr>
              <a:xfrm>
                <a:off x="536692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" name="Google Shape;2453;p50"/>
              <p:cNvSpPr/>
              <p:nvPr/>
            </p:nvSpPr>
            <p:spPr>
              <a:xfrm>
                <a:off x="5370575" y="1823200"/>
                <a:ext cx="49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" name="Google Shape;2454;p50"/>
              <p:cNvSpPr/>
              <p:nvPr/>
            </p:nvSpPr>
            <p:spPr>
              <a:xfrm>
                <a:off x="53754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" name="Google Shape;2455;p50"/>
              <p:cNvSpPr/>
              <p:nvPr/>
            </p:nvSpPr>
            <p:spPr>
              <a:xfrm>
                <a:off x="53791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50"/>
              <p:cNvSpPr/>
              <p:nvPr/>
            </p:nvSpPr>
            <p:spPr>
              <a:xfrm>
                <a:off x="538277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50"/>
              <p:cNvSpPr/>
              <p:nvPr/>
            </p:nvSpPr>
            <p:spPr>
              <a:xfrm>
                <a:off x="538645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5" y="683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50"/>
              <p:cNvSpPr/>
              <p:nvPr/>
            </p:nvSpPr>
            <p:spPr>
              <a:xfrm>
                <a:off x="539010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50"/>
              <p:cNvSpPr/>
              <p:nvPr/>
            </p:nvSpPr>
            <p:spPr>
              <a:xfrm>
                <a:off x="539497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" name="Google Shape;2460;p50"/>
              <p:cNvSpPr/>
              <p:nvPr/>
            </p:nvSpPr>
            <p:spPr>
              <a:xfrm>
                <a:off x="53986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" name="Google Shape;2461;p50"/>
              <p:cNvSpPr/>
              <p:nvPr/>
            </p:nvSpPr>
            <p:spPr>
              <a:xfrm>
                <a:off x="54023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" name="Google Shape;2462;p50"/>
              <p:cNvSpPr/>
              <p:nvPr/>
            </p:nvSpPr>
            <p:spPr>
              <a:xfrm>
                <a:off x="540595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" name="Google Shape;2463;p50"/>
              <p:cNvSpPr/>
              <p:nvPr/>
            </p:nvSpPr>
            <p:spPr>
              <a:xfrm>
                <a:off x="540962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5" y="683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" name="Google Shape;2464;p50"/>
              <p:cNvSpPr/>
              <p:nvPr/>
            </p:nvSpPr>
            <p:spPr>
              <a:xfrm>
                <a:off x="54145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" name="Google Shape;2465;p50"/>
              <p:cNvSpPr/>
              <p:nvPr/>
            </p:nvSpPr>
            <p:spPr>
              <a:xfrm>
                <a:off x="541815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" name="Google Shape;2466;p50"/>
              <p:cNvSpPr/>
              <p:nvPr/>
            </p:nvSpPr>
            <p:spPr>
              <a:xfrm>
                <a:off x="54218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" name="Google Shape;2467;p50"/>
              <p:cNvSpPr/>
              <p:nvPr/>
            </p:nvSpPr>
            <p:spPr>
              <a:xfrm>
                <a:off x="54254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" name="Google Shape;2468;p50"/>
              <p:cNvSpPr/>
              <p:nvPr/>
            </p:nvSpPr>
            <p:spPr>
              <a:xfrm>
                <a:off x="542912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50"/>
              <p:cNvSpPr/>
              <p:nvPr/>
            </p:nvSpPr>
            <p:spPr>
              <a:xfrm>
                <a:off x="543400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50"/>
              <p:cNvSpPr/>
              <p:nvPr/>
            </p:nvSpPr>
            <p:spPr>
              <a:xfrm>
                <a:off x="54376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50"/>
              <p:cNvSpPr/>
              <p:nvPr/>
            </p:nvSpPr>
            <p:spPr>
              <a:xfrm>
                <a:off x="544132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50"/>
              <p:cNvSpPr/>
              <p:nvPr/>
            </p:nvSpPr>
            <p:spPr>
              <a:xfrm>
                <a:off x="54450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50"/>
              <p:cNvSpPr/>
              <p:nvPr/>
            </p:nvSpPr>
            <p:spPr>
              <a:xfrm>
                <a:off x="54486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50"/>
              <p:cNvSpPr/>
              <p:nvPr/>
            </p:nvSpPr>
            <p:spPr>
              <a:xfrm>
                <a:off x="54535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50"/>
              <p:cNvSpPr/>
              <p:nvPr/>
            </p:nvSpPr>
            <p:spPr>
              <a:xfrm>
                <a:off x="545717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50"/>
              <p:cNvSpPr/>
              <p:nvPr/>
            </p:nvSpPr>
            <p:spPr>
              <a:xfrm>
                <a:off x="54608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2477;p50"/>
              <p:cNvSpPr/>
              <p:nvPr/>
            </p:nvSpPr>
            <p:spPr>
              <a:xfrm>
                <a:off x="5464500" y="18402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50"/>
              <p:cNvSpPr/>
              <p:nvPr/>
            </p:nvSpPr>
            <p:spPr>
              <a:xfrm>
                <a:off x="5051325" y="1890225"/>
                <a:ext cx="402225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16089" h="688" extrusionOk="0">
                    <a:moveTo>
                      <a:pt x="344" y="0"/>
                    </a:moveTo>
                    <a:cubicBezTo>
                      <a:pt x="0" y="0"/>
                      <a:pt x="0" y="688"/>
                      <a:pt x="344" y="688"/>
                    </a:cubicBezTo>
                    <a:cubicBezTo>
                      <a:pt x="356" y="688"/>
                      <a:pt x="367" y="687"/>
                      <a:pt x="379" y="685"/>
                    </a:cubicBezTo>
                    <a:lnTo>
                      <a:pt x="15698" y="685"/>
                    </a:lnTo>
                    <a:cubicBezTo>
                      <a:pt x="16089" y="588"/>
                      <a:pt x="16089" y="51"/>
                      <a:pt x="15698" y="2"/>
                    </a:cubicBezTo>
                    <a:lnTo>
                      <a:pt x="379" y="2"/>
                    </a:lnTo>
                    <a:cubicBezTo>
                      <a:pt x="367" y="1"/>
                      <a:pt x="356" y="0"/>
                      <a:pt x="34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479;p50"/>
              <p:cNvSpPr/>
              <p:nvPr/>
            </p:nvSpPr>
            <p:spPr>
              <a:xfrm>
                <a:off x="5052250" y="18902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480;p50"/>
              <p:cNvSpPr/>
              <p:nvPr/>
            </p:nvSpPr>
            <p:spPr>
              <a:xfrm>
                <a:off x="50522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" name="Google Shape;2481;p50"/>
              <p:cNvSpPr/>
              <p:nvPr/>
            </p:nvSpPr>
            <p:spPr>
              <a:xfrm>
                <a:off x="505590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" name="Google Shape;2482;p50"/>
              <p:cNvSpPr/>
              <p:nvPr/>
            </p:nvSpPr>
            <p:spPr>
              <a:xfrm>
                <a:off x="50595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" name="Google Shape;2483;p50"/>
              <p:cNvSpPr/>
              <p:nvPr/>
            </p:nvSpPr>
            <p:spPr>
              <a:xfrm>
                <a:off x="50632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" name="Google Shape;2484;p50"/>
              <p:cNvSpPr/>
              <p:nvPr/>
            </p:nvSpPr>
            <p:spPr>
              <a:xfrm>
                <a:off x="50668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" name="Google Shape;2485;p50"/>
              <p:cNvSpPr/>
              <p:nvPr/>
            </p:nvSpPr>
            <p:spPr>
              <a:xfrm>
                <a:off x="50705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" name="Google Shape;2486;p50"/>
              <p:cNvSpPr/>
              <p:nvPr/>
            </p:nvSpPr>
            <p:spPr>
              <a:xfrm>
                <a:off x="50742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" name="Google Shape;2487;p50"/>
              <p:cNvSpPr/>
              <p:nvPr/>
            </p:nvSpPr>
            <p:spPr>
              <a:xfrm>
                <a:off x="507785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" name="Google Shape;2488;p50"/>
              <p:cNvSpPr/>
              <p:nvPr/>
            </p:nvSpPr>
            <p:spPr>
              <a:xfrm>
                <a:off x="50815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" name="Google Shape;2489;p50"/>
              <p:cNvSpPr/>
              <p:nvPr/>
            </p:nvSpPr>
            <p:spPr>
              <a:xfrm>
                <a:off x="50851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" name="Google Shape;2490;p50"/>
              <p:cNvSpPr/>
              <p:nvPr/>
            </p:nvSpPr>
            <p:spPr>
              <a:xfrm>
                <a:off x="50888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" name="Google Shape;2491;p50"/>
              <p:cNvSpPr/>
              <p:nvPr/>
            </p:nvSpPr>
            <p:spPr>
              <a:xfrm>
                <a:off x="50925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" name="Google Shape;2492;p50"/>
              <p:cNvSpPr/>
              <p:nvPr/>
            </p:nvSpPr>
            <p:spPr>
              <a:xfrm>
                <a:off x="509615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" name="Google Shape;2493;p50"/>
              <p:cNvSpPr/>
              <p:nvPr/>
            </p:nvSpPr>
            <p:spPr>
              <a:xfrm>
                <a:off x="50998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50"/>
              <p:cNvSpPr/>
              <p:nvPr/>
            </p:nvSpPr>
            <p:spPr>
              <a:xfrm>
                <a:off x="51034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50"/>
              <p:cNvSpPr/>
              <p:nvPr/>
            </p:nvSpPr>
            <p:spPr>
              <a:xfrm>
                <a:off x="51071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50"/>
              <p:cNvSpPr/>
              <p:nvPr/>
            </p:nvSpPr>
            <p:spPr>
              <a:xfrm>
                <a:off x="51108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50"/>
              <p:cNvSpPr/>
              <p:nvPr/>
            </p:nvSpPr>
            <p:spPr>
              <a:xfrm>
                <a:off x="51144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50"/>
              <p:cNvSpPr/>
              <p:nvPr/>
            </p:nvSpPr>
            <p:spPr>
              <a:xfrm>
                <a:off x="511810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50"/>
              <p:cNvSpPr/>
              <p:nvPr/>
            </p:nvSpPr>
            <p:spPr>
              <a:xfrm>
                <a:off x="51217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50"/>
              <p:cNvSpPr/>
              <p:nvPr/>
            </p:nvSpPr>
            <p:spPr>
              <a:xfrm>
                <a:off x="51254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" name="Google Shape;2501;p50"/>
              <p:cNvSpPr/>
              <p:nvPr/>
            </p:nvSpPr>
            <p:spPr>
              <a:xfrm>
                <a:off x="51290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" name="Google Shape;2502;p50"/>
              <p:cNvSpPr/>
              <p:nvPr/>
            </p:nvSpPr>
            <p:spPr>
              <a:xfrm>
                <a:off x="5132750" y="1890275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" name="Google Shape;2503;p50"/>
              <p:cNvSpPr/>
              <p:nvPr/>
            </p:nvSpPr>
            <p:spPr>
              <a:xfrm>
                <a:off x="51351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" name="Google Shape;2504;p50"/>
              <p:cNvSpPr/>
              <p:nvPr/>
            </p:nvSpPr>
            <p:spPr>
              <a:xfrm>
                <a:off x="51400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50"/>
              <p:cNvSpPr/>
              <p:nvPr/>
            </p:nvSpPr>
            <p:spPr>
              <a:xfrm>
                <a:off x="51437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50"/>
              <p:cNvSpPr/>
              <p:nvPr/>
            </p:nvSpPr>
            <p:spPr>
              <a:xfrm>
                <a:off x="51461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50"/>
              <p:cNvSpPr/>
              <p:nvPr/>
            </p:nvSpPr>
            <p:spPr>
              <a:xfrm>
                <a:off x="51498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50"/>
              <p:cNvSpPr/>
              <p:nvPr/>
            </p:nvSpPr>
            <p:spPr>
              <a:xfrm>
                <a:off x="51534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50"/>
              <p:cNvSpPr/>
              <p:nvPr/>
            </p:nvSpPr>
            <p:spPr>
              <a:xfrm>
                <a:off x="51571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50"/>
              <p:cNvSpPr/>
              <p:nvPr/>
            </p:nvSpPr>
            <p:spPr>
              <a:xfrm>
                <a:off x="51608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50"/>
              <p:cNvSpPr/>
              <p:nvPr/>
            </p:nvSpPr>
            <p:spPr>
              <a:xfrm>
                <a:off x="516445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50"/>
              <p:cNvSpPr/>
              <p:nvPr/>
            </p:nvSpPr>
            <p:spPr>
              <a:xfrm>
                <a:off x="51681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50"/>
              <p:cNvSpPr/>
              <p:nvPr/>
            </p:nvSpPr>
            <p:spPr>
              <a:xfrm>
                <a:off x="51717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50"/>
              <p:cNvSpPr/>
              <p:nvPr/>
            </p:nvSpPr>
            <p:spPr>
              <a:xfrm>
                <a:off x="51754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50"/>
              <p:cNvSpPr/>
              <p:nvPr/>
            </p:nvSpPr>
            <p:spPr>
              <a:xfrm>
                <a:off x="51791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50"/>
              <p:cNvSpPr/>
              <p:nvPr/>
            </p:nvSpPr>
            <p:spPr>
              <a:xfrm>
                <a:off x="51827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50"/>
              <p:cNvSpPr/>
              <p:nvPr/>
            </p:nvSpPr>
            <p:spPr>
              <a:xfrm>
                <a:off x="51864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50"/>
              <p:cNvSpPr/>
              <p:nvPr/>
            </p:nvSpPr>
            <p:spPr>
              <a:xfrm>
                <a:off x="51900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50"/>
              <p:cNvSpPr/>
              <p:nvPr/>
            </p:nvSpPr>
            <p:spPr>
              <a:xfrm>
                <a:off x="51937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50"/>
              <p:cNvSpPr/>
              <p:nvPr/>
            </p:nvSpPr>
            <p:spPr>
              <a:xfrm>
                <a:off x="51974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50"/>
              <p:cNvSpPr/>
              <p:nvPr/>
            </p:nvSpPr>
            <p:spPr>
              <a:xfrm>
                <a:off x="52010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50"/>
              <p:cNvSpPr/>
              <p:nvPr/>
            </p:nvSpPr>
            <p:spPr>
              <a:xfrm>
                <a:off x="520470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50"/>
              <p:cNvSpPr/>
              <p:nvPr/>
            </p:nvSpPr>
            <p:spPr>
              <a:xfrm>
                <a:off x="52083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50"/>
              <p:cNvSpPr/>
              <p:nvPr/>
            </p:nvSpPr>
            <p:spPr>
              <a:xfrm>
                <a:off x="52120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50"/>
              <p:cNvSpPr/>
              <p:nvPr/>
            </p:nvSpPr>
            <p:spPr>
              <a:xfrm>
                <a:off x="52156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50"/>
              <p:cNvSpPr/>
              <p:nvPr/>
            </p:nvSpPr>
            <p:spPr>
              <a:xfrm>
                <a:off x="52193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50"/>
              <p:cNvSpPr/>
              <p:nvPr/>
            </p:nvSpPr>
            <p:spPr>
              <a:xfrm>
                <a:off x="52230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50"/>
              <p:cNvSpPr/>
              <p:nvPr/>
            </p:nvSpPr>
            <p:spPr>
              <a:xfrm>
                <a:off x="52266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50"/>
              <p:cNvSpPr/>
              <p:nvPr/>
            </p:nvSpPr>
            <p:spPr>
              <a:xfrm>
                <a:off x="52303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50"/>
              <p:cNvSpPr/>
              <p:nvPr/>
            </p:nvSpPr>
            <p:spPr>
              <a:xfrm>
                <a:off x="52339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50"/>
              <p:cNvSpPr/>
              <p:nvPr/>
            </p:nvSpPr>
            <p:spPr>
              <a:xfrm>
                <a:off x="52376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50"/>
              <p:cNvSpPr/>
              <p:nvPr/>
            </p:nvSpPr>
            <p:spPr>
              <a:xfrm>
                <a:off x="52413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50"/>
              <p:cNvSpPr/>
              <p:nvPr/>
            </p:nvSpPr>
            <p:spPr>
              <a:xfrm>
                <a:off x="524495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50"/>
              <p:cNvSpPr/>
              <p:nvPr/>
            </p:nvSpPr>
            <p:spPr>
              <a:xfrm>
                <a:off x="52486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50"/>
              <p:cNvSpPr/>
              <p:nvPr/>
            </p:nvSpPr>
            <p:spPr>
              <a:xfrm>
                <a:off x="52522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50"/>
              <p:cNvSpPr/>
              <p:nvPr/>
            </p:nvSpPr>
            <p:spPr>
              <a:xfrm>
                <a:off x="52559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50"/>
              <p:cNvSpPr/>
              <p:nvPr/>
            </p:nvSpPr>
            <p:spPr>
              <a:xfrm>
                <a:off x="52596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50"/>
              <p:cNvSpPr/>
              <p:nvPr/>
            </p:nvSpPr>
            <p:spPr>
              <a:xfrm>
                <a:off x="52632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50"/>
              <p:cNvSpPr/>
              <p:nvPr/>
            </p:nvSpPr>
            <p:spPr>
              <a:xfrm>
                <a:off x="52669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50"/>
              <p:cNvSpPr/>
              <p:nvPr/>
            </p:nvSpPr>
            <p:spPr>
              <a:xfrm>
                <a:off x="52705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50"/>
              <p:cNvSpPr/>
              <p:nvPr/>
            </p:nvSpPr>
            <p:spPr>
              <a:xfrm>
                <a:off x="52742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50"/>
              <p:cNvSpPr/>
              <p:nvPr/>
            </p:nvSpPr>
            <p:spPr>
              <a:xfrm>
                <a:off x="52779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50"/>
              <p:cNvSpPr/>
              <p:nvPr/>
            </p:nvSpPr>
            <p:spPr>
              <a:xfrm>
                <a:off x="52815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50"/>
              <p:cNvSpPr/>
              <p:nvPr/>
            </p:nvSpPr>
            <p:spPr>
              <a:xfrm>
                <a:off x="528520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50"/>
              <p:cNvSpPr/>
              <p:nvPr/>
            </p:nvSpPr>
            <p:spPr>
              <a:xfrm>
                <a:off x="52888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50"/>
              <p:cNvSpPr/>
              <p:nvPr/>
            </p:nvSpPr>
            <p:spPr>
              <a:xfrm>
                <a:off x="52925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50"/>
              <p:cNvSpPr/>
              <p:nvPr/>
            </p:nvSpPr>
            <p:spPr>
              <a:xfrm>
                <a:off x="52961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50"/>
              <p:cNvSpPr/>
              <p:nvPr/>
            </p:nvSpPr>
            <p:spPr>
              <a:xfrm>
                <a:off x="52998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50"/>
              <p:cNvSpPr/>
              <p:nvPr/>
            </p:nvSpPr>
            <p:spPr>
              <a:xfrm>
                <a:off x="53035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50"/>
              <p:cNvSpPr/>
              <p:nvPr/>
            </p:nvSpPr>
            <p:spPr>
              <a:xfrm>
                <a:off x="53071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50"/>
              <p:cNvSpPr/>
              <p:nvPr/>
            </p:nvSpPr>
            <p:spPr>
              <a:xfrm>
                <a:off x="53108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50"/>
              <p:cNvSpPr/>
              <p:nvPr/>
            </p:nvSpPr>
            <p:spPr>
              <a:xfrm>
                <a:off x="53144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50"/>
              <p:cNvSpPr/>
              <p:nvPr/>
            </p:nvSpPr>
            <p:spPr>
              <a:xfrm>
                <a:off x="53181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50"/>
              <p:cNvSpPr/>
              <p:nvPr/>
            </p:nvSpPr>
            <p:spPr>
              <a:xfrm>
                <a:off x="53218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50"/>
              <p:cNvSpPr/>
              <p:nvPr/>
            </p:nvSpPr>
            <p:spPr>
              <a:xfrm>
                <a:off x="532545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50"/>
              <p:cNvSpPr/>
              <p:nvPr/>
            </p:nvSpPr>
            <p:spPr>
              <a:xfrm>
                <a:off x="53291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50"/>
              <p:cNvSpPr/>
              <p:nvPr/>
            </p:nvSpPr>
            <p:spPr>
              <a:xfrm>
                <a:off x="533155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50"/>
              <p:cNvSpPr/>
              <p:nvPr/>
            </p:nvSpPr>
            <p:spPr>
              <a:xfrm>
                <a:off x="53352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50"/>
              <p:cNvSpPr/>
              <p:nvPr/>
            </p:nvSpPr>
            <p:spPr>
              <a:xfrm>
                <a:off x="53401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50"/>
              <p:cNvSpPr/>
              <p:nvPr/>
            </p:nvSpPr>
            <p:spPr>
              <a:xfrm>
                <a:off x="53425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50"/>
              <p:cNvSpPr/>
              <p:nvPr/>
            </p:nvSpPr>
            <p:spPr>
              <a:xfrm>
                <a:off x="53462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50"/>
              <p:cNvSpPr/>
              <p:nvPr/>
            </p:nvSpPr>
            <p:spPr>
              <a:xfrm>
                <a:off x="53498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50"/>
              <p:cNvSpPr/>
              <p:nvPr/>
            </p:nvSpPr>
            <p:spPr>
              <a:xfrm>
                <a:off x="535350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50"/>
              <p:cNvSpPr/>
              <p:nvPr/>
            </p:nvSpPr>
            <p:spPr>
              <a:xfrm>
                <a:off x="53571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50"/>
              <p:cNvSpPr/>
              <p:nvPr/>
            </p:nvSpPr>
            <p:spPr>
              <a:xfrm>
                <a:off x="53608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50"/>
              <p:cNvSpPr/>
              <p:nvPr/>
            </p:nvSpPr>
            <p:spPr>
              <a:xfrm>
                <a:off x="53645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50"/>
              <p:cNvSpPr/>
              <p:nvPr/>
            </p:nvSpPr>
            <p:spPr>
              <a:xfrm>
                <a:off x="53681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50"/>
              <p:cNvSpPr/>
              <p:nvPr/>
            </p:nvSpPr>
            <p:spPr>
              <a:xfrm>
                <a:off x="537180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50"/>
              <p:cNvSpPr/>
              <p:nvPr/>
            </p:nvSpPr>
            <p:spPr>
              <a:xfrm>
                <a:off x="53754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50"/>
              <p:cNvSpPr/>
              <p:nvPr/>
            </p:nvSpPr>
            <p:spPr>
              <a:xfrm>
                <a:off x="53791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50"/>
              <p:cNvSpPr/>
              <p:nvPr/>
            </p:nvSpPr>
            <p:spPr>
              <a:xfrm>
                <a:off x="53827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50"/>
              <p:cNvSpPr/>
              <p:nvPr/>
            </p:nvSpPr>
            <p:spPr>
              <a:xfrm>
                <a:off x="53864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50"/>
              <p:cNvSpPr/>
              <p:nvPr/>
            </p:nvSpPr>
            <p:spPr>
              <a:xfrm>
                <a:off x="53901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50"/>
              <p:cNvSpPr/>
              <p:nvPr/>
            </p:nvSpPr>
            <p:spPr>
              <a:xfrm>
                <a:off x="539375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50"/>
              <p:cNvSpPr/>
              <p:nvPr/>
            </p:nvSpPr>
            <p:spPr>
              <a:xfrm>
                <a:off x="53974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50"/>
              <p:cNvSpPr/>
              <p:nvPr/>
            </p:nvSpPr>
            <p:spPr>
              <a:xfrm>
                <a:off x="54010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50"/>
              <p:cNvSpPr/>
              <p:nvPr/>
            </p:nvSpPr>
            <p:spPr>
              <a:xfrm>
                <a:off x="54047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50"/>
              <p:cNvSpPr/>
              <p:nvPr/>
            </p:nvSpPr>
            <p:spPr>
              <a:xfrm>
                <a:off x="54084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50"/>
              <p:cNvSpPr/>
              <p:nvPr/>
            </p:nvSpPr>
            <p:spPr>
              <a:xfrm>
                <a:off x="541205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50"/>
              <p:cNvSpPr/>
              <p:nvPr/>
            </p:nvSpPr>
            <p:spPr>
              <a:xfrm>
                <a:off x="54157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50"/>
              <p:cNvSpPr/>
              <p:nvPr/>
            </p:nvSpPr>
            <p:spPr>
              <a:xfrm>
                <a:off x="54193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50"/>
              <p:cNvSpPr/>
              <p:nvPr/>
            </p:nvSpPr>
            <p:spPr>
              <a:xfrm>
                <a:off x="54230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50"/>
              <p:cNvSpPr/>
              <p:nvPr/>
            </p:nvSpPr>
            <p:spPr>
              <a:xfrm>
                <a:off x="54267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50"/>
              <p:cNvSpPr/>
              <p:nvPr/>
            </p:nvSpPr>
            <p:spPr>
              <a:xfrm>
                <a:off x="54303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50"/>
              <p:cNvSpPr/>
              <p:nvPr/>
            </p:nvSpPr>
            <p:spPr>
              <a:xfrm>
                <a:off x="543400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50"/>
              <p:cNvSpPr/>
              <p:nvPr/>
            </p:nvSpPr>
            <p:spPr>
              <a:xfrm>
                <a:off x="54376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50"/>
              <p:cNvSpPr/>
              <p:nvPr/>
            </p:nvSpPr>
            <p:spPr>
              <a:xfrm>
                <a:off x="54413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50"/>
              <p:cNvSpPr/>
              <p:nvPr/>
            </p:nvSpPr>
            <p:spPr>
              <a:xfrm>
                <a:off x="54450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50"/>
              <p:cNvSpPr/>
              <p:nvPr/>
            </p:nvSpPr>
            <p:spPr>
              <a:xfrm>
                <a:off x="54486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50"/>
              <p:cNvSpPr/>
              <p:nvPr/>
            </p:nvSpPr>
            <p:spPr>
              <a:xfrm>
                <a:off x="5452300" y="19073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50"/>
              <p:cNvSpPr/>
              <p:nvPr/>
            </p:nvSpPr>
            <p:spPr>
              <a:xfrm>
                <a:off x="5080300" y="1951200"/>
                <a:ext cx="34125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13650" h="688" extrusionOk="0">
                    <a:moveTo>
                      <a:pt x="13305" y="1"/>
                    </a:moveTo>
                    <a:cubicBezTo>
                      <a:pt x="13294" y="1"/>
                      <a:pt x="13283" y="1"/>
                      <a:pt x="13271" y="3"/>
                    </a:cubicBezTo>
                    <a:lnTo>
                      <a:pt x="391" y="3"/>
                    </a:lnTo>
                    <a:cubicBezTo>
                      <a:pt x="0" y="52"/>
                      <a:pt x="0" y="588"/>
                      <a:pt x="391" y="686"/>
                    </a:cubicBezTo>
                    <a:lnTo>
                      <a:pt x="13271" y="686"/>
                    </a:lnTo>
                    <a:cubicBezTo>
                      <a:pt x="13283" y="687"/>
                      <a:pt x="13294" y="688"/>
                      <a:pt x="13305" y="688"/>
                    </a:cubicBezTo>
                    <a:cubicBezTo>
                      <a:pt x="13650" y="688"/>
                      <a:pt x="13650" y="1"/>
                      <a:pt x="133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50"/>
              <p:cNvSpPr/>
              <p:nvPr/>
            </p:nvSpPr>
            <p:spPr>
              <a:xfrm>
                <a:off x="5081525" y="19512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50"/>
              <p:cNvSpPr/>
              <p:nvPr/>
            </p:nvSpPr>
            <p:spPr>
              <a:xfrm>
                <a:off x="50815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50"/>
              <p:cNvSpPr/>
              <p:nvPr/>
            </p:nvSpPr>
            <p:spPr>
              <a:xfrm>
                <a:off x="5085175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50"/>
              <p:cNvSpPr/>
              <p:nvPr/>
            </p:nvSpPr>
            <p:spPr>
              <a:xfrm>
                <a:off x="50876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50"/>
              <p:cNvSpPr/>
              <p:nvPr/>
            </p:nvSpPr>
            <p:spPr>
              <a:xfrm>
                <a:off x="509005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50"/>
              <p:cNvSpPr/>
              <p:nvPr/>
            </p:nvSpPr>
            <p:spPr>
              <a:xfrm>
                <a:off x="5093725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50"/>
              <p:cNvSpPr/>
              <p:nvPr/>
            </p:nvSpPr>
            <p:spPr>
              <a:xfrm>
                <a:off x="5097375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50"/>
              <p:cNvSpPr/>
              <p:nvPr/>
            </p:nvSpPr>
            <p:spPr>
              <a:xfrm>
                <a:off x="5099825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50"/>
              <p:cNvSpPr/>
              <p:nvPr/>
            </p:nvSpPr>
            <p:spPr>
              <a:xfrm>
                <a:off x="5103475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50"/>
              <p:cNvSpPr/>
              <p:nvPr/>
            </p:nvSpPr>
            <p:spPr>
              <a:xfrm>
                <a:off x="5105925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50"/>
              <p:cNvSpPr/>
              <p:nvPr/>
            </p:nvSpPr>
            <p:spPr>
              <a:xfrm>
                <a:off x="51095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50"/>
              <p:cNvSpPr/>
              <p:nvPr/>
            </p:nvSpPr>
            <p:spPr>
              <a:xfrm>
                <a:off x="511200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50"/>
              <p:cNvSpPr/>
              <p:nvPr/>
            </p:nvSpPr>
            <p:spPr>
              <a:xfrm>
                <a:off x="51156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50"/>
              <p:cNvSpPr/>
              <p:nvPr/>
            </p:nvSpPr>
            <p:spPr>
              <a:xfrm>
                <a:off x="511810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50"/>
              <p:cNvSpPr/>
              <p:nvPr/>
            </p:nvSpPr>
            <p:spPr>
              <a:xfrm>
                <a:off x="51217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50"/>
              <p:cNvSpPr/>
              <p:nvPr/>
            </p:nvSpPr>
            <p:spPr>
              <a:xfrm>
                <a:off x="512420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50"/>
              <p:cNvSpPr/>
              <p:nvPr/>
            </p:nvSpPr>
            <p:spPr>
              <a:xfrm>
                <a:off x="51278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50"/>
              <p:cNvSpPr/>
              <p:nvPr/>
            </p:nvSpPr>
            <p:spPr>
              <a:xfrm>
                <a:off x="513030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50"/>
              <p:cNvSpPr/>
              <p:nvPr/>
            </p:nvSpPr>
            <p:spPr>
              <a:xfrm>
                <a:off x="51339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50"/>
              <p:cNvSpPr/>
              <p:nvPr/>
            </p:nvSpPr>
            <p:spPr>
              <a:xfrm>
                <a:off x="5137625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50"/>
              <p:cNvSpPr/>
              <p:nvPr/>
            </p:nvSpPr>
            <p:spPr>
              <a:xfrm>
                <a:off x="51400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50"/>
              <p:cNvSpPr/>
              <p:nvPr/>
            </p:nvSpPr>
            <p:spPr>
              <a:xfrm>
                <a:off x="5143725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50"/>
              <p:cNvSpPr/>
              <p:nvPr/>
            </p:nvSpPr>
            <p:spPr>
              <a:xfrm>
                <a:off x="5146175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50"/>
              <p:cNvSpPr/>
              <p:nvPr/>
            </p:nvSpPr>
            <p:spPr>
              <a:xfrm>
                <a:off x="51498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50"/>
              <p:cNvSpPr/>
              <p:nvPr/>
            </p:nvSpPr>
            <p:spPr>
              <a:xfrm>
                <a:off x="515225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50"/>
              <p:cNvSpPr/>
              <p:nvPr/>
            </p:nvSpPr>
            <p:spPr>
              <a:xfrm>
                <a:off x="51559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50"/>
              <p:cNvSpPr/>
              <p:nvPr/>
            </p:nvSpPr>
            <p:spPr>
              <a:xfrm>
                <a:off x="515835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50"/>
              <p:cNvSpPr/>
              <p:nvPr/>
            </p:nvSpPr>
            <p:spPr>
              <a:xfrm>
                <a:off x="51620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50"/>
              <p:cNvSpPr/>
              <p:nvPr/>
            </p:nvSpPr>
            <p:spPr>
              <a:xfrm>
                <a:off x="516445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50"/>
              <p:cNvSpPr/>
              <p:nvPr/>
            </p:nvSpPr>
            <p:spPr>
              <a:xfrm>
                <a:off x="51681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50"/>
              <p:cNvSpPr/>
              <p:nvPr/>
            </p:nvSpPr>
            <p:spPr>
              <a:xfrm>
                <a:off x="517055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50"/>
              <p:cNvSpPr/>
              <p:nvPr/>
            </p:nvSpPr>
            <p:spPr>
              <a:xfrm>
                <a:off x="51742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50"/>
              <p:cNvSpPr/>
              <p:nvPr/>
            </p:nvSpPr>
            <p:spPr>
              <a:xfrm>
                <a:off x="517665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50"/>
              <p:cNvSpPr/>
              <p:nvPr/>
            </p:nvSpPr>
            <p:spPr>
              <a:xfrm>
                <a:off x="51803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50"/>
              <p:cNvSpPr/>
              <p:nvPr/>
            </p:nvSpPr>
            <p:spPr>
              <a:xfrm>
                <a:off x="51827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50"/>
              <p:cNvSpPr/>
              <p:nvPr/>
            </p:nvSpPr>
            <p:spPr>
              <a:xfrm>
                <a:off x="51864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50"/>
              <p:cNvSpPr/>
              <p:nvPr/>
            </p:nvSpPr>
            <p:spPr>
              <a:xfrm>
                <a:off x="51888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50"/>
              <p:cNvSpPr/>
              <p:nvPr/>
            </p:nvSpPr>
            <p:spPr>
              <a:xfrm>
                <a:off x="51925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50"/>
              <p:cNvSpPr/>
              <p:nvPr/>
            </p:nvSpPr>
            <p:spPr>
              <a:xfrm>
                <a:off x="51961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50"/>
              <p:cNvSpPr/>
              <p:nvPr/>
            </p:nvSpPr>
            <p:spPr>
              <a:xfrm>
                <a:off x="51986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50"/>
              <p:cNvSpPr/>
              <p:nvPr/>
            </p:nvSpPr>
            <p:spPr>
              <a:xfrm>
                <a:off x="52010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50"/>
              <p:cNvSpPr/>
              <p:nvPr/>
            </p:nvSpPr>
            <p:spPr>
              <a:xfrm>
                <a:off x="520470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50"/>
              <p:cNvSpPr/>
              <p:nvPr/>
            </p:nvSpPr>
            <p:spPr>
              <a:xfrm>
                <a:off x="52083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50"/>
              <p:cNvSpPr/>
              <p:nvPr/>
            </p:nvSpPr>
            <p:spPr>
              <a:xfrm>
                <a:off x="521080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50"/>
              <p:cNvSpPr/>
              <p:nvPr/>
            </p:nvSpPr>
            <p:spPr>
              <a:xfrm>
                <a:off x="52144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50"/>
              <p:cNvSpPr/>
              <p:nvPr/>
            </p:nvSpPr>
            <p:spPr>
              <a:xfrm>
                <a:off x="521690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50"/>
              <p:cNvSpPr/>
              <p:nvPr/>
            </p:nvSpPr>
            <p:spPr>
              <a:xfrm>
                <a:off x="52205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50"/>
              <p:cNvSpPr/>
              <p:nvPr/>
            </p:nvSpPr>
            <p:spPr>
              <a:xfrm>
                <a:off x="52230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50"/>
              <p:cNvSpPr/>
              <p:nvPr/>
            </p:nvSpPr>
            <p:spPr>
              <a:xfrm>
                <a:off x="52266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50"/>
              <p:cNvSpPr/>
              <p:nvPr/>
            </p:nvSpPr>
            <p:spPr>
              <a:xfrm>
                <a:off x="52291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50"/>
              <p:cNvSpPr/>
              <p:nvPr/>
            </p:nvSpPr>
            <p:spPr>
              <a:xfrm>
                <a:off x="52327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50"/>
              <p:cNvSpPr/>
              <p:nvPr/>
            </p:nvSpPr>
            <p:spPr>
              <a:xfrm>
                <a:off x="52352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50"/>
              <p:cNvSpPr/>
              <p:nvPr/>
            </p:nvSpPr>
            <p:spPr>
              <a:xfrm>
                <a:off x="52388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50"/>
              <p:cNvSpPr/>
              <p:nvPr/>
            </p:nvSpPr>
            <p:spPr>
              <a:xfrm>
                <a:off x="52413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50"/>
              <p:cNvSpPr/>
              <p:nvPr/>
            </p:nvSpPr>
            <p:spPr>
              <a:xfrm>
                <a:off x="52449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50"/>
              <p:cNvSpPr/>
              <p:nvPr/>
            </p:nvSpPr>
            <p:spPr>
              <a:xfrm>
                <a:off x="52486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50"/>
              <p:cNvSpPr/>
              <p:nvPr/>
            </p:nvSpPr>
            <p:spPr>
              <a:xfrm>
                <a:off x="52510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50"/>
              <p:cNvSpPr/>
              <p:nvPr/>
            </p:nvSpPr>
            <p:spPr>
              <a:xfrm>
                <a:off x="52547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50"/>
              <p:cNvSpPr/>
              <p:nvPr/>
            </p:nvSpPr>
            <p:spPr>
              <a:xfrm>
                <a:off x="525715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50"/>
              <p:cNvSpPr/>
              <p:nvPr/>
            </p:nvSpPr>
            <p:spPr>
              <a:xfrm>
                <a:off x="52608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50"/>
              <p:cNvSpPr/>
              <p:nvPr/>
            </p:nvSpPr>
            <p:spPr>
              <a:xfrm>
                <a:off x="52632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50"/>
              <p:cNvSpPr/>
              <p:nvPr/>
            </p:nvSpPr>
            <p:spPr>
              <a:xfrm>
                <a:off x="52669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50"/>
              <p:cNvSpPr/>
              <p:nvPr/>
            </p:nvSpPr>
            <p:spPr>
              <a:xfrm>
                <a:off x="52693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50"/>
              <p:cNvSpPr/>
              <p:nvPr/>
            </p:nvSpPr>
            <p:spPr>
              <a:xfrm>
                <a:off x="52730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50"/>
              <p:cNvSpPr/>
              <p:nvPr/>
            </p:nvSpPr>
            <p:spPr>
              <a:xfrm>
                <a:off x="52754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50"/>
              <p:cNvSpPr/>
              <p:nvPr/>
            </p:nvSpPr>
            <p:spPr>
              <a:xfrm>
                <a:off x="52791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50"/>
              <p:cNvSpPr/>
              <p:nvPr/>
            </p:nvSpPr>
            <p:spPr>
              <a:xfrm>
                <a:off x="52815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50"/>
              <p:cNvSpPr/>
              <p:nvPr/>
            </p:nvSpPr>
            <p:spPr>
              <a:xfrm>
                <a:off x="52852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50"/>
              <p:cNvSpPr/>
              <p:nvPr/>
            </p:nvSpPr>
            <p:spPr>
              <a:xfrm>
                <a:off x="52876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50"/>
              <p:cNvSpPr/>
              <p:nvPr/>
            </p:nvSpPr>
            <p:spPr>
              <a:xfrm>
                <a:off x="52913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50"/>
              <p:cNvSpPr/>
              <p:nvPr/>
            </p:nvSpPr>
            <p:spPr>
              <a:xfrm>
                <a:off x="52937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50"/>
              <p:cNvSpPr/>
              <p:nvPr/>
            </p:nvSpPr>
            <p:spPr>
              <a:xfrm>
                <a:off x="52974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50"/>
              <p:cNvSpPr/>
              <p:nvPr/>
            </p:nvSpPr>
            <p:spPr>
              <a:xfrm>
                <a:off x="52998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50"/>
              <p:cNvSpPr/>
              <p:nvPr/>
            </p:nvSpPr>
            <p:spPr>
              <a:xfrm>
                <a:off x="53035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50"/>
              <p:cNvSpPr/>
              <p:nvPr/>
            </p:nvSpPr>
            <p:spPr>
              <a:xfrm>
                <a:off x="53071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50"/>
              <p:cNvSpPr/>
              <p:nvPr/>
            </p:nvSpPr>
            <p:spPr>
              <a:xfrm>
                <a:off x="53096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50"/>
              <p:cNvSpPr/>
              <p:nvPr/>
            </p:nvSpPr>
            <p:spPr>
              <a:xfrm>
                <a:off x="53120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50"/>
              <p:cNvSpPr/>
              <p:nvPr/>
            </p:nvSpPr>
            <p:spPr>
              <a:xfrm>
                <a:off x="53157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50"/>
              <p:cNvSpPr/>
              <p:nvPr/>
            </p:nvSpPr>
            <p:spPr>
              <a:xfrm>
                <a:off x="53193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50"/>
              <p:cNvSpPr/>
              <p:nvPr/>
            </p:nvSpPr>
            <p:spPr>
              <a:xfrm>
                <a:off x="53218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50"/>
              <p:cNvSpPr/>
              <p:nvPr/>
            </p:nvSpPr>
            <p:spPr>
              <a:xfrm>
                <a:off x="53254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50"/>
              <p:cNvSpPr/>
              <p:nvPr/>
            </p:nvSpPr>
            <p:spPr>
              <a:xfrm>
                <a:off x="53279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50"/>
              <p:cNvSpPr/>
              <p:nvPr/>
            </p:nvSpPr>
            <p:spPr>
              <a:xfrm>
                <a:off x="53315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50"/>
              <p:cNvSpPr/>
              <p:nvPr/>
            </p:nvSpPr>
            <p:spPr>
              <a:xfrm>
                <a:off x="53340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50"/>
              <p:cNvSpPr/>
              <p:nvPr/>
            </p:nvSpPr>
            <p:spPr>
              <a:xfrm>
                <a:off x="53376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" name="Google Shape;2677;p50"/>
              <p:cNvSpPr/>
              <p:nvPr/>
            </p:nvSpPr>
            <p:spPr>
              <a:xfrm>
                <a:off x="53401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2678;p50"/>
              <p:cNvSpPr/>
              <p:nvPr/>
            </p:nvSpPr>
            <p:spPr>
              <a:xfrm>
                <a:off x="53437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" name="Google Shape;2679;p50"/>
              <p:cNvSpPr/>
              <p:nvPr/>
            </p:nvSpPr>
            <p:spPr>
              <a:xfrm>
                <a:off x="53462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" name="Google Shape;2680;p50"/>
              <p:cNvSpPr/>
              <p:nvPr/>
            </p:nvSpPr>
            <p:spPr>
              <a:xfrm>
                <a:off x="53498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" name="Google Shape;2681;p50"/>
              <p:cNvSpPr/>
              <p:nvPr/>
            </p:nvSpPr>
            <p:spPr>
              <a:xfrm>
                <a:off x="53523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" name="Google Shape;2682;p50"/>
              <p:cNvSpPr/>
              <p:nvPr/>
            </p:nvSpPr>
            <p:spPr>
              <a:xfrm>
                <a:off x="53559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683;p50"/>
              <p:cNvSpPr/>
              <p:nvPr/>
            </p:nvSpPr>
            <p:spPr>
              <a:xfrm>
                <a:off x="53596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2684;p50"/>
              <p:cNvSpPr/>
              <p:nvPr/>
            </p:nvSpPr>
            <p:spPr>
              <a:xfrm>
                <a:off x="53620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2685;p50"/>
              <p:cNvSpPr/>
              <p:nvPr/>
            </p:nvSpPr>
            <p:spPr>
              <a:xfrm>
                <a:off x="53645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2686;p50"/>
              <p:cNvSpPr/>
              <p:nvPr/>
            </p:nvSpPr>
            <p:spPr>
              <a:xfrm>
                <a:off x="53681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" name="Google Shape;2687;p50"/>
              <p:cNvSpPr/>
              <p:nvPr/>
            </p:nvSpPr>
            <p:spPr>
              <a:xfrm>
                <a:off x="5370575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" name="Google Shape;2688;p50"/>
              <p:cNvSpPr/>
              <p:nvPr/>
            </p:nvSpPr>
            <p:spPr>
              <a:xfrm>
                <a:off x="53742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2689;p50"/>
              <p:cNvSpPr/>
              <p:nvPr/>
            </p:nvSpPr>
            <p:spPr>
              <a:xfrm>
                <a:off x="53779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690;p50"/>
              <p:cNvSpPr/>
              <p:nvPr/>
            </p:nvSpPr>
            <p:spPr>
              <a:xfrm>
                <a:off x="53803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50"/>
              <p:cNvSpPr/>
              <p:nvPr/>
            </p:nvSpPr>
            <p:spPr>
              <a:xfrm>
                <a:off x="53840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50"/>
              <p:cNvSpPr/>
              <p:nvPr/>
            </p:nvSpPr>
            <p:spPr>
              <a:xfrm>
                <a:off x="53864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50"/>
              <p:cNvSpPr/>
              <p:nvPr/>
            </p:nvSpPr>
            <p:spPr>
              <a:xfrm>
                <a:off x="53901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50"/>
              <p:cNvSpPr/>
              <p:nvPr/>
            </p:nvSpPr>
            <p:spPr>
              <a:xfrm>
                <a:off x="53925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695;p50"/>
              <p:cNvSpPr/>
              <p:nvPr/>
            </p:nvSpPr>
            <p:spPr>
              <a:xfrm>
                <a:off x="53962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696;p50"/>
              <p:cNvSpPr/>
              <p:nvPr/>
            </p:nvSpPr>
            <p:spPr>
              <a:xfrm>
                <a:off x="53986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50"/>
              <p:cNvSpPr/>
              <p:nvPr/>
            </p:nvSpPr>
            <p:spPr>
              <a:xfrm>
                <a:off x="54023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50"/>
              <p:cNvSpPr/>
              <p:nvPr/>
            </p:nvSpPr>
            <p:spPr>
              <a:xfrm>
                <a:off x="54047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50"/>
              <p:cNvSpPr/>
              <p:nvPr/>
            </p:nvSpPr>
            <p:spPr>
              <a:xfrm>
                <a:off x="5408400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50"/>
              <p:cNvSpPr/>
              <p:nvPr/>
            </p:nvSpPr>
            <p:spPr>
              <a:xfrm>
                <a:off x="5410825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50"/>
              <p:cNvSpPr/>
              <p:nvPr/>
            </p:nvSpPr>
            <p:spPr>
              <a:xfrm>
                <a:off x="5414500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50"/>
              <p:cNvSpPr/>
              <p:nvPr/>
            </p:nvSpPr>
            <p:spPr>
              <a:xfrm>
                <a:off x="54181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50"/>
              <p:cNvSpPr/>
              <p:nvPr/>
            </p:nvSpPr>
            <p:spPr>
              <a:xfrm>
                <a:off x="5420600" y="1968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50"/>
              <p:cNvSpPr/>
              <p:nvPr/>
            </p:nvSpPr>
            <p:spPr>
              <a:xfrm>
                <a:off x="5124200" y="2003700"/>
                <a:ext cx="2598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0393" h="635" extrusionOk="0">
                    <a:moveTo>
                      <a:pt x="440" y="1"/>
                    </a:moveTo>
                    <a:cubicBezTo>
                      <a:pt x="1" y="1"/>
                      <a:pt x="1" y="635"/>
                      <a:pt x="440" y="635"/>
                    </a:cubicBezTo>
                    <a:lnTo>
                      <a:pt x="9954" y="635"/>
                    </a:lnTo>
                    <a:cubicBezTo>
                      <a:pt x="10393" y="635"/>
                      <a:pt x="10393" y="1"/>
                      <a:pt x="99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50"/>
              <p:cNvSpPr/>
              <p:nvPr/>
            </p:nvSpPr>
            <p:spPr>
              <a:xfrm>
                <a:off x="5127875" y="2003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50"/>
              <p:cNvSpPr/>
              <p:nvPr/>
            </p:nvSpPr>
            <p:spPr>
              <a:xfrm>
                <a:off x="51278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50"/>
              <p:cNvSpPr/>
              <p:nvPr/>
            </p:nvSpPr>
            <p:spPr>
              <a:xfrm>
                <a:off x="51303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50"/>
              <p:cNvSpPr/>
              <p:nvPr/>
            </p:nvSpPr>
            <p:spPr>
              <a:xfrm>
                <a:off x="5132750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50"/>
              <p:cNvSpPr/>
              <p:nvPr/>
            </p:nvSpPr>
            <p:spPr>
              <a:xfrm>
                <a:off x="51339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50"/>
              <p:cNvSpPr/>
              <p:nvPr/>
            </p:nvSpPr>
            <p:spPr>
              <a:xfrm>
                <a:off x="51364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50"/>
              <p:cNvSpPr/>
              <p:nvPr/>
            </p:nvSpPr>
            <p:spPr>
              <a:xfrm>
                <a:off x="51388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50"/>
              <p:cNvSpPr/>
              <p:nvPr/>
            </p:nvSpPr>
            <p:spPr>
              <a:xfrm>
                <a:off x="51412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" name="Google Shape;2713;p50"/>
              <p:cNvSpPr/>
              <p:nvPr/>
            </p:nvSpPr>
            <p:spPr>
              <a:xfrm>
                <a:off x="51437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50"/>
              <p:cNvSpPr/>
              <p:nvPr/>
            </p:nvSpPr>
            <p:spPr>
              <a:xfrm>
                <a:off x="51461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715;p50"/>
              <p:cNvSpPr/>
              <p:nvPr/>
            </p:nvSpPr>
            <p:spPr>
              <a:xfrm>
                <a:off x="51486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716;p50"/>
              <p:cNvSpPr/>
              <p:nvPr/>
            </p:nvSpPr>
            <p:spPr>
              <a:xfrm>
                <a:off x="5151050" y="2003700"/>
                <a:ext cx="1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50"/>
              <p:cNvSpPr/>
              <p:nvPr/>
            </p:nvSpPr>
            <p:spPr>
              <a:xfrm>
                <a:off x="51522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50"/>
              <p:cNvSpPr/>
              <p:nvPr/>
            </p:nvSpPr>
            <p:spPr>
              <a:xfrm>
                <a:off x="51547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719;p50"/>
              <p:cNvSpPr/>
              <p:nvPr/>
            </p:nvSpPr>
            <p:spPr>
              <a:xfrm>
                <a:off x="51571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720;p50"/>
              <p:cNvSpPr/>
              <p:nvPr/>
            </p:nvSpPr>
            <p:spPr>
              <a:xfrm>
                <a:off x="51595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50"/>
              <p:cNvSpPr/>
              <p:nvPr/>
            </p:nvSpPr>
            <p:spPr>
              <a:xfrm>
                <a:off x="516202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722;p50"/>
              <p:cNvSpPr/>
              <p:nvPr/>
            </p:nvSpPr>
            <p:spPr>
              <a:xfrm>
                <a:off x="51644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2723;p50"/>
              <p:cNvSpPr/>
              <p:nvPr/>
            </p:nvSpPr>
            <p:spPr>
              <a:xfrm>
                <a:off x="516690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724;p50"/>
              <p:cNvSpPr/>
              <p:nvPr/>
            </p:nvSpPr>
            <p:spPr>
              <a:xfrm>
                <a:off x="51693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2725;p50"/>
              <p:cNvSpPr/>
              <p:nvPr/>
            </p:nvSpPr>
            <p:spPr>
              <a:xfrm>
                <a:off x="51717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" name="Google Shape;2726;p50"/>
              <p:cNvSpPr/>
              <p:nvPr/>
            </p:nvSpPr>
            <p:spPr>
              <a:xfrm>
                <a:off x="5174225" y="2003700"/>
                <a:ext cx="1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2727;p50"/>
              <p:cNvSpPr/>
              <p:nvPr/>
            </p:nvSpPr>
            <p:spPr>
              <a:xfrm>
                <a:off x="5176650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" name="Google Shape;2728;p50"/>
              <p:cNvSpPr/>
              <p:nvPr/>
            </p:nvSpPr>
            <p:spPr>
              <a:xfrm>
                <a:off x="51778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" name="Google Shape;2729;p50"/>
              <p:cNvSpPr/>
              <p:nvPr/>
            </p:nvSpPr>
            <p:spPr>
              <a:xfrm>
                <a:off x="518032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2730;p50"/>
              <p:cNvSpPr/>
              <p:nvPr/>
            </p:nvSpPr>
            <p:spPr>
              <a:xfrm>
                <a:off x="51827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731;p50"/>
              <p:cNvSpPr/>
              <p:nvPr/>
            </p:nvSpPr>
            <p:spPr>
              <a:xfrm>
                <a:off x="518520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732;p50"/>
              <p:cNvSpPr/>
              <p:nvPr/>
            </p:nvSpPr>
            <p:spPr>
              <a:xfrm>
                <a:off x="51876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733;p50"/>
              <p:cNvSpPr/>
              <p:nvPr/>
            </p:nvSpPr>
            <p:spPr>
              <a:xfrm>
                <a:off x="51900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" name="Google Shape;2734;p50"/>
              <p:cNvSpPr/>
              <p:nvPr/>
            </p:nvSpPr>
            <p:spPr>
              <a:xfrm>
                <a:off x="51925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" name="Google Shape;2735;p50"/>
              <p:cNvSpPr/>
              <p:nvPr/>
            </p:nvSpPr>
            <p:spPr>
              <a:xfrm>
                <a:off x="5194950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" name="Google Shape;2736;p50"/>
              <p:cNvSpPr/>
              <p:nvPr/>
            </p:nvSpPr>
            <p:spPr>
              <a:xfrm>
                <a:off x="51961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" name="Google Shape;2737;p50"/>
              <p:cNvSpPr/>
              <p:nvPr/>
            </p:nvSpPr>
            <p:spPr>
              <a:xfrm>
                <a:off x="51986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" name="Google Shape;2738;p50"/>
              <p:cNvSpPr/>
              <p:nvPr/>
            </p:nvSpPr>
            <p:spPr>
              <a:xfrm>
                <a:off x="52010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" name="Google Shape;2739;p50"/>
              <p:cNvSpPr/>
              <p:nvPr/>
            </p:nvSpPr>
            <p:spPr>
              <a:xfrm>
                <a:off x="520350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2740;p50"/>
              <p:cNvSpPr/>
              <p:nvPr/>
            </p:nvSpPr>
            <p:spPr>
              <a:xfrm>
                <a:off x="52059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741;p50"/>
              <p:cNvSpPr/>
              <p:nvPr/>
            </p:nvSpPr>
            <p:spPr>
              <a:xfrm>
                <a:off x="52083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742;p50"/>
              <p:cNvSpPr/>
              <p:nvPr/>
            </p:nvSpPr>
            <p:spPr>
              <a:xfrm>
                <a:off x="52108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50"/>
              <p:cNvSpPr/>
              <p:nvPr/>
            </p:nvSpPr>
            <p:spPr>
              <a:xfrm>
                <a:off x="52132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50"/>
              <p:cNvSpPr/>
              <p:nvPr/>
            </p:nvSpPr>
            <p:spPr>
              <a:xfrm>
                <a:off x="52156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50"/>
              <p:cNvSpPr/>
              <p:nvPr/>
            </p:nvSpPr>
            <p:spPr>
              <a:xfrm>
                <a:off x="5218125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50"/>
              <p:cNvSpPr/>
              <p:nvPr/>
            </p:nvSpPr>
            <p:spPr>
              <a:xfrm>
                <a:off x="52193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50"/>
              <p:cNvSpPr/>
              <p:nvPr/>
            </p:nvSpPr>
            <p:spPr>
              <a:xfrm>
                <a:off x="52217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50"/>
              <p:cNvSpPr/>
              <p:nvPr/>
            </p:nvSpPr>
            <p:spPr>
              <a:xfrm>
                <a:off x="522422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50"/>
              <p:cNvSpPr/>
              <p:nvPr/>
            </p:nvSpPr>
            <p:spPr>
              <a:xfrm>
                <a:off x="52266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50"/>
              <p:cNvSpPr/>
              <p:nvPr/>
            </p:nvSpPr>
            <p:spPr>
              <a:xfrm>
                <a:off x="52291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751;p50"/>
              <p:cNvSpPr/>
              <p:nvPr/>
            </p:nvSpPr>
            <p:spPr>
              <a:xfrm>
                <a:off x="52315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" name="Google Shape;2752;p50"/>
              <p:cNvSpPr/>
              <p:nvPr/>
            </p:nvSpPr>
            <p:spPr>
              <a:xfrm>
                <a:off x="52339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" name="Google Shape;2753;p50"/>
              <p:cNvSpPr/>
              <p:nvPr/>
            </p:nvSpPr>
            <p:spPr>
              <a:xfrm>
                <a:off x="523642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754;p50"/>
              <p:cNvSpPr/>
              <p:nvPr/>
            </p:nvSpPr>
            <p:spPr>
              <a:xfrm>
                <a:off x="52388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" name="Google Shape;2755;p50"/>
              <p:cNvSpPr/>
              <p:nvPr/>
            </p:nvSpPr>
            <p:spPr>
              <a:xfrm>
                <a:off x="52400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" name="Google Shape;2756;p50"/>
              <p:cNvSpPr/>
              <p:nvPr/>
            </p:nvSpPr>
            <p:spPr>
              <a:xfrm>
                <a:off x="524252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757;p50"/>
              <p:cNvSpPr/>
              <p:nvPr/>
            </p:nvSpPr>
            <p:spPr>
              <a:xfrm>
                <a:off x="52449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758;p50"/>
              <p:cNvSpPr/>
              <p:nvPr/>
            </p:nvSpPr>
            <p:spPr>
              <a:xfrm>
                <a:off x="524740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2759;p50"/>
              <p:cNvSpPr/>
              <p:nvPr/>
            </p:nvSpPr>
            <p:spPr>
              <a:xfrm>
                <a:off x="52498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2760;p50"/>
              <p:cNvSpPr/>
              <p:nvPr/>
            </p:nvSpPr>
            <p:spPr>
              <a:xfrm>
                <a:off x="52522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2761;p50"/>
              <p:cNvSpPr/>
              <p:nvPr/>
            </p:nvSpPr>
            <p:spPr>
              <a:xfrm>
                <a:off x="525472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2762;p50"/>
              <p:cNvSpPr/>
              <p:nvPr/>
            </p:nvSpPr>
            <p:spPr>
              <a:xfrm>
                <a:off x="52571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2763;p50"/>
              <p:cNvSpPr/>
              <p:nvPr/>
            </p:nvSpPr>
            <p:spPr>
              <a:xfrm>
                <a:off x="5259600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2764;p50"/>
              <p:cNvSpPr/>
              <p:nvPr/>
            </p:nvSpPr>
            <p:spPr>
              <a:xfrm>
                <a:off x="5262025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50" y="635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2765;p50"/>
              <p:cNvSpPr/>
              <p:nvPr/>
            </p:nvSpPr>
            <p:spPr>
              <a:xfrm>
                <a:off x="52632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50"/>
              <p:cNvSpPr/>
              <p:nvPr/>
            </p:nvSpPr>
            <p:spPr>
              <a:xfrm>
                <a:off x="526570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50"/>
              <p:cNvSpPr/>
              <p:nvPr/>
            </p:nvSpPr>
            <p:spPr>
              <a:xfrm>
                <a:off x="52681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50"/>
              <p:cNvSpPr/>
              <p:nvPr/>
            </p:nvSpPr>
            <p:spPr>
              <a:xfrm>
                <a:off x="52705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50"/>
              <p:cNvSpPr/>
              <p:nvPr/>
            </p:nvSpPr>
            <p:spPr>
              <a:xfrm>
                <a:off x="52730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50"/>
              <p:cNvSpPr/>
              <p:nvPr/>
            </p:nvSpPr>
            <p:spPr>
              <a:xfrm>
                <a:off x="52754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50"/>
              <p:cNvSpPr/>
              <p:nvPr/>
            </p:nvSpPr>
            <p:spPr>
              <a:xfrm>
                <a:off x="527790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50"/>
              <p:cNvSpPr/>
              <p:nvPr/>
            </p:nvSpPr>
            <p:spPr>
              <a:xfrm>
                <a:off x="52803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50"/>
              <p:cNvSpPr/>
              <p:nvPr/>
            </p:nvSpPr>
            <p:spPr>
              <a:xfrm>
                <a:off x="52827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50"/>
              <p:cNvSpPr/>
              <p:nvPr/>
            </p:nvSpPr>
            <p:spPr>
              <a:xfrm>
                <a:off x="5285200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50" y="635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50"/>
              <p:cNvSpPr/>
              <p:nvPr/>
            </p:nvSpPr>
            <p:spPr>
              <a:xfrm>
                <a:off x="52864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50"/>
              <p:cNvSpPr/>
              <p:nvPr/>
            </p:nvSpPr>
            <p:spPr>
              <a:xfrm>
                <a:off x="52888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50"/>
              <p:cNvSpPr/>
              <p:nvPr/>
            </p:nvSpPr>
            <p:spPr>
              <a:xfrm>
                <a:off x="52913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50"/>
              <p:cNvSpPr/>
              <p:nvPr/>
            </p:nvSpPr>
            <p:spPr>
              <a:xfrm>
                <a:off x="52937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50"/>
              <p:cNvSpPr/>
              <p:nvPr/>
            </p:nvSpPr>
            <p:spPr>
              <a:xfrm>
                <a:off x="52961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50"/>
              <p:cNvSpPr/>
              <p:nvPr/>
            </p:nvSpPr>
            <p:spPr>
              <a:xfrm>
                <a:off x="52986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50"/>
              <p:cNvSpPr/>
              <p:nvPr/>
            </p:nvSpPr>
            <p:spPr>
              <a:xfrm>
                <a:off x="53010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50"/>
              <p:cNvSpPr/>
              <p:nvPr/>
            </p:nvSpPr>
            <p:spPr>
              <a:xfrm>
                <a:off x="5303500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50"/>
              <p:cNvSpPr/>
              <p:nvPr/>
            </p:nvSpPr>
            <p:spPr>
              <a:xfrm>
                <a:off x="530472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50"/>
              <p:cNvSpPr/>
              <p:nvPr/>
            </p:nvSpPr>
            <p:spPr>
              <a:xfrm>
                <a:off x="53071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50"/>
              <p:cNvSpPr/>
              <p:nvPr/>
            </p:nvSpPr>
            <p:spPr>
              <a:xfrm>
                <a:off x="53096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50"/>
              <p:cNvSpPr/>
              <p:nvPr/>
            </p:nvSpPr>
            <p:spPr>
              <a:xfrm>
                <a:off x="53120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50"/>
              <p:cNvSpPr/>
              <p:nvPr/>
            </p:nvSpPr>
            <p:spPr>
              <a:xfrm>
                <a:off x="53144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50"/>
              <p:cNvSpPr/>
              <p:nvPr/>
            </p:nvSpPr>
            <p:spPr>
              <a:xfrm>
                <a:off x="531692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50"/>
              <p:cNvSpPr/>
              <p:nvPr/>
            </p:nvSpPr>
            <p:spPr>
              <a:xfrm>
                <a:off x="53193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50"/>
              <p:cNvSpPr/>
              <p:nvPr/>
            </p:nvSpPr>
            <p:spPr>
              <a:xfrm>
                <a:off x="53218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2791;p50"/>
              <p:cNvSpPr/>
              <p:nvPr/>
            </p:nvSpPr>
            <p:spPr>
              <a:xfrm>
                <a:off x="53242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50"/>
              <p:cNvSpPr/>
              <p:nvPr/>
            </p:nvSpPr>
            <p:spPr>
              <a:xfrm>
                <a:off x="5326675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50"/>
              <p:cNvSpPr/>
              <p:nvPr/>
            </p:nvSpPr>
            <p:spPr>
              <a:xfrm>
                <a:off x="5329125" y="2003700"/>
                <a:ext cx="1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50"/>
              <p:cNvSpPr/>
              <p:nvPr/>
            </p:nvSpPr>
            <p:spPr>
              <a:xfrm>
                <a:off x="53303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50"/>
              <p:cNvSpPr/>
              <p:nvPr/>
            </p:nvSpPr>
            <p:spPr>
              <a:xfrm>
                <a:off x="53327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2796;p50"/>
              <p:cNvSpPr/>
              <p:nvPr/>
            </p:nvSpPr>
            <p:spPr>
              <a:xfrm>
                <a:off x="533522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" name="Google Shape;2797;p50"/>
              <p:cNvSpPr/>
              <p:nvPr/>
            </p:nvSpPr>
            <p:spPr>
              <a:xfrm>
                <a:off x="53376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" name="Google Shape;2798;p50"/>
              <p:cNvSpPr/>
              <p:nvPr/>
            </p:nvSpPr>
            <p:spPr>
              <a:xfrm>
                <a:off x="534010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50"/>
              <p:cNvSpPr/>
              <p:nvPr/>
            </p:nvSpPr>
            <p:spPr>
              <a:xfrm>
                <a:off x="53425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50"/>
              <p:cNvSpPr/>
              <p:nvPr/>
            </p:nvSpPr>
            <p:spPr>
              <a:xfrm>
                <a:off x="53449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" name="Google Shape;2801;p50"/>
              <p:cNvSpPr/>
              <p:nvPr/>
            </p:nvSpPr>
            <p:spPr>
              <a:xfrm>
                <a:off x="5347400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50" y="635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" name="Google Shape;2802;p50"/>
              <p:cNvSpPr/>
              <p:nvPr/>
            </p:nvSpPr>
            <p:spPr>
              <a:xfrm>
                <a:off x="53486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" name="Google Shape;2803;p50"/>
              <p:cNvSpPr/>
              <p:nvPr/>
            </p:nvSpPr>
            <p:spPr>
              <a:xfrm>
                <a:off x="53510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4" name="Google Shape;2804;p50"/>
              <p:cNvSpPr/>
              <p:nvPr/>
            </p:nvSpPr>
            <p:spPr>
              <a:xfrm>
                <a:off x="53535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2805;p50"/>
              <p:cNvSpPr/>
              <p:nvPr/>
            </p:nvSpPr>
            <p:spPr>
              <a:xfrm>
                <a:off x="53559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2806;p50"/>
              <p:cNvSpPr/>
              <p:nvPr/>
            </p:nvSpPr>
            <p:spPr>
              <a:xfrm>
                <a:off x="535840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7" name="Google Shape;2807;p50"/>
              <p:cNvSpPr/>
              <p:nvPr/>
            </p:nvSpPr>
            <p:spPr>
              <a:xfrm>
                <a:off x="53608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8" name="Google Shape;2808;p50"/>
              <p:cNvSpPr/>
              <p:nvPr/>
            </p:nvSpPr>
            <p:spPr>
              <a:xfrm>
                <a:off x="53632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9" name="Google Shape;2809;p50"/>
              <p:cNvSpPr/>
              <p:nvPr/>
            </p:nvSpPr>
            <p:spPr>
              <a:xfrm>
                <a:off x="53657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2810;p50"/>
              <p:cNvSpPr/>
              <p:nvPr/>
            </p:nvSpPr>
            <p:spPr>
              <a:xfrm>
                <a:off x="53681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2811;p50"/>
              <p:cNvSpPr/>
              <p:nvPr/>
            </p:nvSpPr>
            <p:spPr>
              <a:xfrm>
                <a:off x="5370575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50" y="635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2812;p50"/>
              <p:cNvSpPr/>
              <p:nvPr/>
            </p:nvSpPr>
            <p:spPr>
              <a:xfrm>
                <a:off x="53718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50"/>
              <p:cNvSpPr/>
              <p:nvPr/>
            </p:nvSpPr>
            <p:spPr>
              <a:xfrm>
                <a:off x="53742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2814;p50"/>
              <p:cNvSpPr/>
              <p:nvPr/>
            </p:nvSpPr>
            <p:spPr>
              <a:xfrm>
                <a:off x="53766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2815;p50"/>
              <p:cNvSpPr/>
              <p:nvPr/>
            </p:nvSpPr>
            <p:spPr>
              <a:xfrm>
                <a:off x="53791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50"/>
              <p:cNvSpPr/>
              <p:nvPr/>
            </p:nvSpPr>
            <p:spPr>
              <a:xfrm>
                <a:off x="5381575" y="20195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50"/>
              <p:cNvSpPr/>
              <p:nvPr/>
            </p:nvSpPr>
            <p:spPr>
              <a:xfrm>
                <a:off x="5030300" y="2376925"/>
                <a:ext cx="4500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8003" h="635" extrusionOk="0">
                    <a:moveTo>
                      <a:pt x="439" y="1"/>
                    </a:moveTo>
                    <a:cubicBezTo>
                      <a:pt x="0" y="1"/>
                      <a:pt x="0" y="635"/>
                      <a:pt x="439" y="635"/>
                    </a:cubicBezTo>
                    <a:lnTo>
                      <a:pt x="17564" y="635"/>
                    </a:lnTo>
                    <a:cubicBezTo>
                      <a:pt x="18003" y="635"/>
                      <a:pt x="18003" y="1"/>
                      <a:pt x="175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50"/>
              <p:cNvSpPr/>
              <p:nvPr/>
            </p:nvSpPr>
            <p:spPr>
              <a:xfrm>
                <a:off x="5032725" y="23769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50"/>
              <p:cNvSpPr/>
              <p:nvPr/>
            </p:nvSpPr>
            <p:spPr>
              <a:xfrm>
                <a:off x="503272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2820;p50"/>
              <p:cNvSpPr/>
              <p:nvPr/>
            </p:nvSpPr>
            <p:spPr>
              <a:xfrm>
                <a:off x="50364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2821;p50"/>
              <p:cNvSpPr/>
              <p:nvPr/>
            </p:nvSpPr>
            <p:spPr>
              <a:xfrm>
                <a:off x="50400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50"/>
              <p:cNvSpPr/>
              <p:nvPr/>
            </p:nvSpPr>
            <p:spPr>
              <a:xfrm>
                <a:off x="504492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2823;p50"/>
              <p:cNvSpPr/>
              <p:nvPr/>
            </p:nvSpPr>
            <p:spPr>
              <a:xfrm>
                <a:off x="504857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2824;p50"/>
              <p:cNvSpPr/>
              <p:nvPr/>
            </p:nvSpPr>
            <p:spPr>
              <a:xfrm>
                <a:off x="50522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50"/>
              <p:cNvSpPr/>
              <p:nvPr/>
            </p:nvSpPr>
            <p:spPr>
              <a:xfrm>
                <a:off x="505712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50"/>
              <p:cNvSpPr/>
              <p:nvPr/>
            </p:nvSpPr>
            <p:spPr>
              <a:xfrm>
                <a:off x="5060775" y="2376925"/>
                <a:ext cx="49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2827;p50"/>
              <p:cNvSpPr/>
              <p:nvPr/>
            </p:nvSpPr>
            <p:spPr>
              <a:xfrm>
                <a:off x="50656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2828;p50"/>
              <p:cNvSpPr/>
              <p:nvPr/>
            </p:nvSpPr>
            <p:spPr>
              <a:xfrm>
                <a:off x="50693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9" name="Google Shape;2829;p50"/>
              <p:cNvSpPr/>
              <p:nvPr/>
            </p:nvSpPr>
            <p:spPr>
              <a:xfrm>
                <a:off x="50742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0" name="Google Shape;2830;p50"/>
              <p:cNvSpPr/>
              <p:nvPr/>
            </p:nvSpPr>
            <p:spPr>
              <a:xfrm>
                <a:off x="507785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1" name="Google Shape;2831;p50"/>
              <p:cNvSpPr/>
              <p:nvPr/>
            </p:nvSpPr>
            <p:spPr>
              <a:xfrm>
                <a:off x="50815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2" name="Google Shape;2832;p50"/>
              <p:cNvSpPr/>
              <p:nvPr/>
            </p:nvSpPr>
            <p:spPr>
              <a:xfrm>
                <a:off x="50864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3" name="Google Shape;2833;p50"/>
              <p:cNvSpPr/>
              <p:nvPr/>
            </p:nvSpPr>
            <p:spPr>
              <a:xfrm>
                <a:off x="50900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4" name="Google Shape;2834;p50"/>
              <p:cNvSpPr/>
              <p:nvPr/>
            </p:nvSpPr>
            <p:spPr>
              <a:xfrm>
                <a:off x="509492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5" name="Google Shape;2835;p50"/>
              <p:cNvSpPr/>
              <p:nvPr/>
            </p:nvSpPr>
            <p:spPr>
              <a:xfrm>
                <a:off x="50986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6" name="Google Shape;2836;p50"/>
              <p:cNvSpPr/>
              <p:nvPr/>
            </p:nvSpPr>
            <p:spPr>
              <a:xfrm>
                <a:off x="51022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7" name="Google Shape;2837;p50"/>
              <p:cNvSpPr/>
              <p:nvPr/>
            </p:nvSpPr>
            <p:spPr>
              <a:xfrm>
                <a:off x="510712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8" name="Google Shape;2838;p50"/>
              <p:cNvSpPr/>
              <p:nvPr/>
            </p:nvSpPr>
            <p:spPr>
              <a:xfrm>
                <a:off x="511080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9" name="Google Shape;2839;p50"/>
              <p:cNvSpPr/>
              <p:nvPr/>
            </p:nvSpPr>
            <p:spPr>
              <a:xfrm>
                <a:off x="51156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0" name="Google Shape;2840;p50"/>
              <p:cNvSpPr/>
              <p:nvPr/>
            </p:nvSpPr>
            <p:spPr>
              <a:xfrm>
                <a:off x="51193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1" name="Google Shape;2841;p50"/>
              <p:cNvSpPr/>
              <p:nvPr/>
            </p:nvSpPr>
            <p:spPr>
              <a:xfrm>
                <a:off x="512420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2" name="Google Shape;2842;p50"/>
              <p:cNvSpPr/>
              <p:nvPr/>
            </p:nvSpPr>
            <p:spPr>
              <a:xfrm>
                <a:off x="51278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3" name="Google Shape;2843;p50"/>
              <p:cNvSpPr/>
              <p:nvPr/>
            </p:nvSpPr>
            <p:spPr>
              <a:xfrm>
                <a:off x="51315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4" name="Google Shape;2844;p50"/>
              <p:cNvSpPr/>
              <p:nvPr/>
            </p:nvSpPr>
            <p:spPr>
              <a:xfrm>
                <a:off x="513640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5" name="Google Shape;2845;p50"/>
              <p:cNvSpPr/>
              <p:nvPr/>
            </p:nvSpPr>
            <p:spPr>
              <a:xfrm>
                <a:off x="51400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6" name="Google Shape;2846;p50"/>
              <p:cNvSpPr/>
              <p:nvPr/>
            </p:nvSpPr>
            <p:spPr>
              <a:xfrm>
                <a:off x="51437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7" name="Google Shape;2847;p50"/>
              <p:cNvSpPr/>
              <p:nvPr/>
            </p:nvSpPr>
            <p:spPr>
              <a:xfrm>
                <a:off x="51486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8" name="Google Shape;2848;p50"/>
              <p:cNvSpPr/>
              <p:nvPr/>
            </p:nvSpPr>
            <p:spPr>
              <a:xfrm>
                <a:off x="5152250" y="2376925"/>
                <a:ext cx="49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9" name="Google Shape;2849;p50"/>
              <p:cNvSpPr/>
              <p:nvPr/>
            </p:nvSpPr>
            <p:spPr>
              <a:xfrm>
                <a:off x="515715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0" name="Google Shape;2850;p50"/>
              <p:cNvSpPr/>
              <p:nvPr/>
            </p:nvSpPr>
            <p:spPr>
              <a:xfrm>
                <a:off x="516080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1" name="Google Shape;2851;p50"/>
              <p:cNvSpPr/>
              <p:nvPr/>
            </p:nvSpPr>
            <p:spPr>
              <a:xfrm>
                <a:off x="51656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2" name="Google Shape;2852;p50"/>
              <p:cNvSpPr/>
              <p:nvPr/>
            </p:nvSpPr>
            <p:spPr>
              <a:xfrm>
                <a:off x="516932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3" name="Google Shape;2853;p50"/>
              <p:cNvSpPr/>
              <p:nvPr/>
            </p:nvSpPr>
            <p:spPr>
              <a:xfrm>
                <a:off x="517300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4" name="Google Shape;2854;p50"/>
              <p:cNvSpPr/>
              <p:nvPr/>
            </p:nvSpPr>
            <p:spPr>
              <a:xfrm>
                <a:off x="51778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5" name="Google Shape;2855;p50"/>
              <p:cNvSpPr/>
              <p:nvPr/>
            </p:nvSpPr>
            <p:spPr>
              <a:xfrm>
                <a:off x="51815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6" name="Google Shape;2856;p50"/>
              <p:cNvSpPr/>
              <p:nvPr/>
            </p:nvSpPr>
            <p:spPr>
              <a:xfrm>
                <a:off x="518642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7" name="Google Shape;2857;p50"/>
              <p:cNvSpPr/>
              <p:nvPr/>
            </p:nvSpPr>
            <p:spPr>
              <a:xfrm>
                <a:off x="51900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8" name="Google Shape;2858;p50"/>
              <p:cNvSpPr/>
              <p:nvPr/>
            </p:nvSpPr>
            <p:spPr>
              <a:xfrm>
                <a:off x="51937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9" name="Google Shape;2859;p50"/>
              <p:cNvSpPr/>
              <p:nvPr/>
            </p:nvSpPr>
            <p:spPr>
              <a:xfrm>
                <a:off x="519860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0" name="Google Shape;2860;p50"/>
              <p:cNvSpPr/>
              <p:nvPr/>
            </p:nvSpPr>
            <p:spPr>
              <a:xfrm>
                <a:off x="520227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1" name="Google Shape;2861;p50"/>
              <p:cNvSpPr/>
              <p:nvPr/>
            </p:nvSpPr>
            <p:spPr>
              <a:xfrm>
                <a:off x="520715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2" name="Google Shape;2862;p50"/>
              <p:cNvSpPr/>
              <p:nvPr/>
            </p:nvSpPr>
            <p:spPr>
              <a:xfrm>
                <a:off x="521080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3" name="Google Shape;2863;p50"/>
              <p:cNvSpPr/>
              <p:nvPr/>
            </p:nvSpPr>
            <p:spPr>
              <a:xfrm>
                <a:off x="521567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4" name="Google Shape;2864;p50"/>
              <p:cNvSpPr/>
              <p:nvPr/>
            </p:nvSpPr>
            <p:spPr>
              <a:xfrm>
                <a:off x="521935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5" name="Google Shape;2865;p50"/>
              <p:cNvSpPr/>
              <p:nvPr/>
            </p:nvSpPr>
            <p:spPr>
              <a:xfrm>
                <a:off x="522300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6" name="Google Shape;2866;p50"/>
              <p:cNvSpPr/>
              <p:nvPr/>
            </p:nvSpPr>
            <p:spPr>
              <a:xfrm>
                <a:off x="522787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2867;p50"/>
              <p:cNvSpPr/>
              <p:nvPr/>
            </p:nvSpPr>
            <p:spPr>
              <a:xfrm>
                <a:off x="523155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8" name="Google Shape;2868;p50"/>
              <p:cNvSpPr/>
              <p:nvPr/>
            </p:nvSpPr>
            <p:spPr>
              <a:xfrm>
                <a:off x="523520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2869;p50"/>
              <p:cNvSpPr/>
              <p:nvPr/>
            </p:nvSpPr>
            <p:spPr>
              <a:xfrm>
                <a:off x="524007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0" name="Google Shape;2870;p50"/>
              <p:cNvSpPr/>
              <p:nvPr/>
            </p:nvSpPr>
            <p:spPr>
              <a:xfrm>
                <a:off x="52437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1" name="Google Shape;2871;p50"/>
              <p:cNvSpPr/>
              <p:nvPr/>
            </p:nvSpPr>
            <p:spPr>
              <a:xfrm>
                <a:off x="524862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2" name="Google Shape;2872;p50"/>
              <p:cNvSpPr/>
              <p:nvPr/>
            </p:nvSpPr>
            <p:spPr>
              <a:xfrm>
                <a:off x="525227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3" name="Google Shape;2873;p50"/>
              <p:cNvSpPr/>
              <p:nvPr/>
            </p:nvSpPr>
            <p:spPr>
              <a:xfrm>
                <a:off x="525715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2874;p50"/>
              <p:cNvSpPr/>
              <p:nvPr/>
            </p:nvSpPr>
            <p:spPr>
              <a:xfrm>
                <a:off x="526082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2875;p50"/>
              <p:cNvSpPr/>
              <p:nvPr/>
            </p:nvSpPr>
            <p:spPr>
              <a:xfrm>
                <a:off x="526447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6" name="Google Shape;2876;p50"/>
              <p:cNvSpPr/>
              <p:nvPr/>
            </p:nvSpPr>
            <p:spPr>
              <a:xfrm>
                <a:off x="526935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7" name="Google Shape;2877;p50"/>
              <p:cNvSpPr/>
              <p:nvPr/>
            </p:nvSpPr>
            <p:spPr>
              <a:xfrm>
                <a:off x="5273000" y="2376925"/>
                <a:ext cx="49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2878;p50"/>
              <p:cNvSpPr/>
              <p:nvPr/>
            </p:nvSpPr>
            <p:spPr>
              <a:xfrm>
                <a:off x="52779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2879;p50"/>
              <p:cNvSpPr/>
              <p:nvPr/>
            </p:nvSpPr>
            <p:spPr>
              <a:xfrm>
                <a:off x="528155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0" name="Google Shape;2880;p50"/>
              <p:cNvSpPr/>
              <p:nvPr/>
            </p:nvSpPr>
            <p:spPr>
              <a:xfrm>
                <a:off x="528520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2881;p50"/>
              <p:cNvSpPr/>
              <p:nvPr/>
            </p:nvSpPr>
            <p:spPr>
              <a:xfrm>
                <a:off x="529007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2882;p50"/>
              <p:cNvSpPr/>
              <p:nvPr/>
            </p:nvSpPr>
            <p:spPr>
              <a:xfrm>
                <a:off x="52937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2883;p50"/>
              <p:cNvSpPr/>
              <p:nvPr/>
            </p:nvSpPr>
            <p:spPr>
              <a:xfrm>
                <a:off x="529862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2884;p50"/>
              <p:cNvSpPr/>
              <p:nvPr/>
            </p:nvSpPr>
            <p:spPr>
              <a:xfrm>
                <a:off x="530227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2885;p50"/>
              <p:cNvSpPr/>
              <p:nvPr/>
            </p:nvSpPr>
            <p:spPr>
              <a:xfrm>
                <a:off x="53071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6" name="Google Shape;2886;p50"/>
              <p:cNvSpPr/>
              <p:nvPr/>
            </p:nvSpPr>
            <p:spPr>
              <a:xfrm>
                <a:off x="531082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7" name="Google Shape;2887;p50"/>
              <p:cNvSpPr/>
              <p:nvPr/>
            </p:nvSpPr>
            <p:spPr>
              <a:xfrm>
                <a:off x="531447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2888;p50"/>
              <p:cNvSpPr/>
              <p:nvPr/>
            </p:nvSpPr>
            <p:spPr>
              <a:xfrm>
                <a:off x="531935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2889;p50"/>
              <p:cNvSpPr/>
              <p:nvPr/>
            </p:nvSpPr>
            <p:spPr>
              <a:xfrm>
                <a:off x="532302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0" name="Google Shape;2890;p50"/>
              <p:cNvSpPr/>
              <p:nvPr/>
            </p:nvSpPr>
            <p:spPr>
              <a:xfrm>
                <a:off x="532667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1" name="Google Shape;2891;p50"/>
              <p:cNvSpPr/>
              <p:nvPr/>
            </p:nvSpPr>
            <p:spPr>
              <a:xfrm>
                <a:off x="533155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2" name="Google Shape;2892;p50"/>
              <p:cNvSpPr/>
              <p:nvPr/>
            </p:nvSpPr>
            <p:spPr>
              <a:xfrm>
                <a:off x="53352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3" name="Google Shape;2893;p50"/>
              <p:cNvSpPr/>
              <p:nvPr/>
            </p:nvSpPr>
            <p:spPr>
              <a:xfrm>
                <a:off x="53401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4" name="Google Shape;2894;p50"/>
              <p:cNvSpPr/>
              <p:nvPr/>
            </p:nvSpPr>
            <p:spPr>
              <a:xfrm>
                <a:off x="53437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5" name="Google Shape;2895;p50"/>
              <p:cNvSpPr/>
              <p:nvPr/>
            </p:nvSpPr>
            <p:spPr>
              <a:xfrm>
                <a:off x="534862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6" name="Google Shape;2896;p50"/>
              <p:cNvSpPr/>
              <p:nvPr/>
            </p:nvSpPr>
            <p:spPr>
              <a:xfrm>
                <a:off x="53523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7" name="Google Shape;2897;p50"/>
              <p:cNvSpPr/>
              <p:nvPr/>
            </p:nvSpPr>
            <p:spPr>
              <a:xfrm>
                <a:off x="53559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8" name="Google Shape;2898;p50"/>
              <p:cNvSpPr/>
              <p:nvPr/>
            </p:nvSpPr>
            <p:spPr>
              <a:xfrm>
                <a:off x="536082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9" name="Google Shape;2899;p50"/>
              <p:cNvSpPr/>
              <p:nvPr/>
            </p:nvSpPr>
            <p:spPr>
              <a:xfrm>
                <a:off x="536450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50"/>
              <p:cNvSpPr/>
              <p:nvPr/>
            </p:nvSpPr>
            <p:spPr>
              <a:xfrm>
                <a:off x="53693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2901;p50"/>
              <p:cNvSpPr/>
              <p:nvPr/>
            </p:nvSpPr>
            <p:spPr>
              <a:xfrm>
                <a:off x="537302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50"/>
              <p:cNvSpPr/>
              <p:nvPr/>
            </p:nvSpPr>
            <p:spPr>
              <a:xfrm>
                <a:off x="5376675" y="2376925"/>
                <a:ext cx="49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50"/>
              <p:cNvSpPr/>
              <p:nvPr/>
            </p:nvSpPr>
            <p:spPr>
              <a:xfrm>
                <a:off x="53815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50"/>
              <p:cNvSpPr/>
              <p:nvPr/>
            </p:nvSpPr>
            <p:spPr>
              <a:xfrm>
                <a:off x="53852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50"/>
              <p:cNvSpPr/>
              <p:nvPr/>
            </p:nvSpPr>
            <p:spPr>
              <a:xfrm>
                <a:off x="53901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50"/>
              <p:cNvSpPr/>
              <p:nvPr/>
            </p:nvSpPr>
            <p:spPr>
              <a:xfrm>
                <a:off x="539375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50"/>
              <p:cNvSpPr/>
              <p:nvPr/>
            </p:nvSpPr>
            <p:spPr>
              <a:xfrm>
                <a:off x="53974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50"/>
              <p:cNvSpPr/>
              <p:nvPr/>
            </p:nvSpPr>
            <p:spPr>
              <a:xfrm>
                <a:off x="54023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50"/>
              <p:cNvSpPr/>
              <p:nvPr/>
            </p:nvSpPr>
            <p:spPr>
              <a:xfrm>
                <a:off x="54059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50"/>
              <p:cNvSpPr/>
              <p:nvPr/>
            </p:nvSpPr>
            <p:spPr>
              <a:xfrm>
                <a:off x="541082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50"/>
              <p:cNvSpPr/>
              <p:nvPr/>
            </p:nvSpPr>
            <p:spPr>
              <a:xfrm>
                <a:off x="54145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50"/>
              <p:cNvSpPr/>
              <p:nvPr/>
            </p:nvSpPr>
            <p:spPr>
              <a:xfrm>
                <a:off x="54181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50"/>
              <p:cNvSpPr/>
              <p:nvPr/>
            </p:nvSpPr>
            <p:spPr>
              <a:xfrm>
                <a:off x="542302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50"/>
              <p:cNvSpPr/>
              <p:nvPr/>
            </p:nvSpPr>
            <p:spPr>
              <a:xfrm>
                <a:off x="542670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50"/>
              <p:cNvSpPr/>
              <p:nvPr/>
            </p:nvSpPr>
            <p:spPr>
              <a:xfrm>
                <a:off x="54315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50"/>
              <p:cNvSpPr/>
              <p:nvPr/>
            </p:nvSpPr>
            <p:spPr>
              <a:xfrm>
                <a:off x="54352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50"/>
              <p:cNvSpPr/>
              <p:nvPr/>
            </p:nvSpPr>
            <p:spPr>
              <a:xfrm>
                <a:off x="544010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50"/>
              <p:cNvSpPr/>
              <p:nvPr/>
            </p:nvSpPr>
            <p:spPr>
              <a:xfrm>
                <a:off x="54437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50"/>
              <p:cNvSpPr/>
              <p:nvPr/>
            </p:nvSpPr>
            <p:spPr>
              <a:xfrm>
                <a:off x="54474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50"/>
              <p:cNvSpPr/>
              <p:nvPr/>
            </p:nvSpPr>
            <p:spPr>
              <a:xfrm>
                <a:off x="545230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50"/>
              <p:cNvSpPr/>
              <p:nvPr/>
            </p:nvSpPr>
            <p:spPr>
              <a:xfrm>
                <a:off x="545597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50"/>
              <p:cNvSpPr/>
              <p:nvPr/>
            </p:nvSpPr>
            <p:spPr>
              <a:xfrm>
                <a:off x="546085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50"/>
              <p:cNvSpPr/>
              <p:nvPr/>
            </p:nvSpPr>
            <p:spPr>
              <a:xfrm>
                <a:off x="54645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50"/>
              <p:cNvSpPr/>
              <p:nvPr/>
            </p:nvSpPr>
            <p:spPr>
              <a:xfrm>
                <a:off x="5468150" y="2376925"/>
                <a:ext cx="49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50"/>
              <p:cNvSpPr/>
              <p:nvPr/>
            </p:nvSpPr>
            <p:spPr>
              <a:xfrm>
                <a:off x="547305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50"/>
              <p:cNvSpPr/>
              <p:nvPr/>
            </p:nvSpPr>
            <p:spPr>
              <a:xfrm>
                <a:off x="5476700" y="23927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50"/>
              <p:cNvSpPr/>
              <p:nvPr/>
            </p:nvSpPr>
            <p:spPr>
              <a:xfrm>
                <a:off x="5035475" y="2315875"/>
                <a:ext cx="429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7199" h="640" extrusionOk="0">
                    <a:moveTo>
                      <a:pt x="342" y="1"/>
                    </a:moveTo>
                    <a:cubicBezTo>
                      <a:pt x="1" y="1"/>
                      <a:pt x="1" y="640"/>
                      <a:pt x="342" y="640"/>
                    </a:cubicBezTo>
                    <a:cubicBezTo>
                      <a:pt x="354" y="640"/>
                      <a:pt x="366" y="639"/>
                      <a:pt x="379" y="637"/>
                    </a:cubicBezTo>
                    <a:lnTo>
                      <a:pt x="16820" y="637"/>
                    </a:lnTo>
                    <a:cubicBezTo>
                      <a:pt x="16833" y="639"/>
                      <a:pt x="16845" y="640"/>
                      <a:pt x="16857" y="640"/>
                    </a:cubicBezTo>
                    <a:cubicBezTo>
                      <a:pt x="17198" y="640"/>
                      <a:pt x="17198" y="1"/>
                      <a:pt x="16857" y="1"/>
                    </a:cubicBezTo>
                    <a:cubicBezTo>
                      <a:pt x="16845" y="1"/>
                      <a:pt x="16833" y="2"/>
                      <a:pt x="16820" y="3"/>
                    </a:cubicBezTo>
                    <a:lnTo>
                      <a:pt x="379" y="3"/>
                    </a:lnTo>
                    <a:cubicBezTo>
                      <a:pt x="366" y="2"/>
                      <a:pt x="354" y="1"/>
                      <a:pt x="3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50"/>
              <p:cNvSpPr/>
              <p:nvPr/>
            </p:nvSpPr>
            <p:spPr>
              <a:xfrm>
                <a:off x="5036400" y="23159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50"/>
              <p:cNvSpPr/>
              <p:nvPr/>
            </p:nvSpPr>
            <p:spPr>
              <a:xfrm>
                <a:off x="50364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50"/>
              <p:cNvSpPr/>
              <p:nvPr/>
            </p:nvSpPr>
            <p:spPr>
              <a:xfrm>
                <a:off x="5040050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50"/>
              <p:cNvSpPr/>
              <p:nvPr/>
            </p:nvSpPr>
            <p:spPr>
              <a:xfrm>
                <a:off x="50449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50"/>
              <p:cNvSpPr/>
              <p:nvPr/>
            </p:nvSpPr>
            <p:spPr>
              <a:xfrm>
                <a:off x="50485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50"/>
              <p:cNvSpPr/>
              <p:nvPr/>
            </p:nvSpPr>
            <p:spPr>
              <a:xfrm>
                <a:off x="50522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50"/>
              <p:cNvSpPr/>
              <p:nvPr/>
            </p:nvSpPr>
            <p:spPr>
              <a:xfrm>
                <a:off x="50571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50"/>
              <p:cNvSpPr/>
              <p:nvPr/>
            </p:nvSpPr>
            <p:spPr>
              <a:xfrm>
                <a:off x="50607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50"/>
              <p:cNvSpPr/>
              <p:nvPr/>
            </p:nvSpPr>
            <p:spPr>
              <a:xfrm>
                <a:off x="50644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50"/>
              <p:cNvSpPr/>
              <p:nvPr/>
            </p:nvSpPr>
            <p:spPr>
              <a:xfrm>
                <a:off x="5068100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50"/>
              <p:cNvSpPr/>
              <p:nvPr/>
            </p:nvSpPr>
            <p:spPr>
              <a:xfrm>
                <a:off x="50729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50"/>
              <p:cNvSpPr/>
              <p:nvPr/>
            </p:nvSpPr>
            <p:spPr>
              <a:xfrm>
                <a:off x="50766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50"/>
              <p:cNvSpPr/>
              <p:nvPr/>
            </p:nvSpPr>
            <p:spPr>
              <a:xfrm>
                <a:off x="50803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50"/>
              <p:cNvSpPr/>
              <p:nvPr/>
            </p:nvSpPr>
            <p:spPr>
              <a:xfrm>
                <a:off x="50851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50"/>
              <p:cNvSpPr/>
              <p:nvPr/>
            </p:nvSpPr>
            <p:spPr>
              <a:xfrm>
                <a:off x="508882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50"/>
              <p:cNvSpPr/>
              <p:nvPr/>
            </p:nvSpPr>
            <p:spPr>
              <a:xfrm>
                <a:off x="50925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50"/>
              <p:cNvSpPr/>
              <p:nvPr/>
            </p:nvSpPr>
            <p:spPr>
              <a:xfrm>
                <a:off x="5096150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50"/>
              <p:cNvSpPr/>
              <p:nvPr/>
            </p:nvSpPr>
            <p:spPr>
              <a:xfrm>
                <a:off x="510102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50"/>
              <p:cNvSpPr/>
              <p:nvPr/>
            </p:nvSpPr>
            <p:spPr>
              <a:xfrm>
                <a:off x="51047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50"/>
              <p:cNvSpPr/>
              <p:nvPr/>
            </p:nvSpPr>
            <p:spPr>
              <a:xfrm>
                <a:off x="51083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50"/>
              <p:cNvSpPr/>
              <p:nvPr/>
            </p:nvSpPr>
            <p:spPr>
              <a:xfrm>
                <a:off x="5112000" y="2315950"/>
                <a:ext cx="49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50"/>
              <p:cNvSpPr/>
              <p:nvPr/>
            </p:nvSpPr>
            <p:spPr>
              <a:xfrm>
                <a:off x="51169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50"/>
              <p:cNvSpPr/>
              <p:nvPr/>
            </p:nvSpPr>
            <p:spPr>
              <a:xfrm>
                <a:off x="51205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50"/>
              <p:cNvSpPr/>
              <p:nvPr/>
            </p:nvSpPr>
            <p:spPr>
              <a:xfrm>
                <a:off x="512420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50"/>
              <p:cNvSpPr/>
              <p:nvPr/>
            </p:nvSpPr>
            <p:spPr>
              <a:xfrm>
                <a:off x="51290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50"/>
              <p:cNvSpPr/>
              <p:nvPr/>
            </p:nvSpPr>
            <p:spPr>
              <a:xfrm>
                <a:off x="51327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50"/>
              <p:cNvSpPr/>
              <p:nvPr/>
            </p:nvSpPr>
            <p:spPr>
              <a:xfrm>
                <a:off x="513640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50"/>
              <p:cNvSpPr/>
              <p:nvPr/>
            </p:nvSpPr>
            <p:spPr>
              <a:xfrm>
                <a:off x="5140075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95" y="634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50"/>
              <p:cNvSpPr/>
              <p:nvPr/>
            </p:nvSpPr>
            <p:spPr>
              <a:xfrm>
                <a:off x="51449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50"/>
              <p:cNvSpPr/>
              <p:nvPr/>
            </p:nvSpPr>
            <p:spPr>
              <a:xfrm>
                <a:off x="51486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50"/>
              <p:cNvSpPr/>
              <p:nvPr/>
            </p:nvSpPr>
            <p:spPr>
              <a:xfrm>
                <a:off x="515225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50"/>
              <p:cNvSpPr/>
              <p:nvPr/>
            </p:nvSpPr>
            <p:spPr>
              <a:xfrm>
                <a:off x="51571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50"/>
              <p:cNvSpPr/>
              <p:nvPr/>
            </p:nvSpPr>
            <p:spPr>
              <a:xfrm>
                <a:off x="51608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50"/>
              <p:cNvSpPr/>
              <p:nvPr/>
            </p:nvSpPr>
            <p:spPr>
              <a:xfrm>
                <a:off x="516445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50"/>
              <p:cNvSpPr/>
              <p:nvPr/>
            </p:nvSpPr>
            <p:spPr>
              <a:xfrm>
                <a:off x="5168125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95" y="634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50"/>
              <p:cNvSpPr/>
              <p:nvPr/>
            </p:nvSpPr>
            <p:spPr>
              <a:xfrm>
                <a:off x="51730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50"/>
              <p:cNvSpPr/>
              <p:nvPr/>
            </p:nvSpPr>
            <p:spPr>
              <a:xfrm>
                <a:off x="517665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50"/>
              <p:cNvSpPr/>
              <p:nvPr/>
            </p:nvSpPr>
            <p:spPr>
              <a:xfrm>
                <a:off x="51803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50"/>
              <p:cNvSpPr/>
              <p:nvPr/>
            </p:nvSpPr>
            <p:spPr>
              <a:xfrm>
                <a:off x="51852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50"/>
              <p:cNvSpPr/>
              <p:nvPr/>
            </p:nvSpPr>
            <p:spPr>
              <a:xfrm>
                <a:off x="51888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50"/>
              <p:cNvSpPr/>
              <p:nvPr/>
            </p:nvSpPr>
            <p:spPr>
              <a:xfrm>
                <a:off x="519250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50"/>
              <p:cNvSpPr/>
              <p:nvPr/>
            </p:nvSpPr>
            <p:spPr>
              <a:xfrm>
                <a:off x="5196175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95" y="634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50"/>
              <p:cNvSpPr/>
              <p:nvPr/>
            </p:nvSpPr>
            <p:spPr>
              <a:xfrm>
                <a:off x="52010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50"/>
              <p:cNvSpPr/>
              <p:nvPr/>
            </p:nvSpPr>
            <p:spPr>
              <a:xfrm>
                <a:off x="520470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50"/>
              <p:cNvSpPr/>
              <p:nvPr/>
            </p:nvSpPr>
            <p:spPr>
              <a:xfrm>
                <a:off x="52083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50"/>
              <p:cNvSpPr/>
              <p:nvPr/>
            </p:nvSpPr>
            <p:spPr>
              <a:xfrm>
                <a:off x="5212025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50"/>
              <p:cNvSpPr/>
              <p:nvPr/>
            </p:nvSpPr>
            <p:spPr>
              <a:xfrm>
                <a:off x="521690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50"/>
              <p:cNvSpPr/>
              <p:nvPr/>
            </p:nvSpPr>
            <p:spPr>
              <a:xfrm>
                <a:off x="52205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50"/>
              <p:cNvSpPr/>
              <p:nvPr/>
            </p:nvSpPr>
            <p:spPr>
              <a:xfrm>
                <a:off x="52242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50"/>
              <p:cNvSpPr/>
              <p:nvPr/>
            </p:nvSpPr>
            <p:spPr>
              <a:xfrm>
                <a:off x="52291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50"/>
              <p:cNvSpPr/>
              <p:nvPr/>
            </p:nvSpPr>
            <p:spPr>
              <a:xfrm>
                <a:off x="523275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50"/>
              <p:cNvSpPr/>
              <p:nvPr/>
            </p:nvSpPr>
            <p:spPr>
              <a:xfrm>
                <a:off x="52364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50"/>
              <p:cNvSpPr/>
              <p:nvPr/>
            </p:nvSpPr>
            <p:spPr>
              <a:xfrm>
                <a:off x="5240075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50"/>
              <p:cNvSpPr/>
              <p:nvPr/>
            </p:nvSpPr>
            <p:spPr>
              <a:xfrm>
                <a:off x="524495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50"/>
              <p:cNvSpPr/>
              <p:nvPr/>
            </p:nvSpPr>
            <p:spPr>
              <a:xfrm>
                <a:off x="52486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50"/>
              <p:cNvSpPr/>
              <p:nvPr/>
            </p:nvSpPr>
            <p:spPr>
              <a:xfrm>
                <a:off x="52522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50"/>
              <p:cNvSpPr/>
              <p:nvPr/>
            </p:nvSpPr>
            <p:spPr>
              <a:xfrm>
                <a:off x="525715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50"/>
              <p:cNvSpPr/>
              <p:nvPr/>
            </p:nvSpPr>
            <p:spPr>
              <a:xfrm>
                <a:off x="52608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50"/>
              <p:cNvSpPr/>
              <p:nvPr/>
            </p:nvSpPr>
            <p:spPr>
              <a:xfrm>
                <a:off x="52644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50"/>
              <p:cNvSpPr/>
              <p:nvPr/>
            </p:nvSpPr>
            <p:spPr>
              <a:xfrm>
                <a:off x="5268125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50"/>
              <p:cNvSpPr/>
              <p:nvPr/>
            </p:nvSpPr>
            <p:spPr>
              <a:xfrm>
                <a:off x="527300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50"/>
              <p:cNvSpPr/>
              <p:nvPr/>
            </p:nvSpPr>
            <p:spPr>
              <a:xfrm>
                <a:off x="52766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50"/>
              <p:cNvSpPr/>
              <p:nvPr/>
            </p:nvSpPr>
            <p:spPr>
              <a:xfrm>
                <a:off x="528032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50"/>
              <p:cNvSpPr/>
              <p:nvPr/>
            </p:nvSpPr>
            <p:spPr>
              <a:xfrm>
                <a:off x="528520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50"/>
              <p:cNvSpPr/>
              <p:nvPr/>
            </p:nvSpPr>
            <p:spPr>
              <a:xfrm>
                <a:off x="52888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50"/>
              <p:cNvSpPr/>
              <p:nvPr/>
            </p:nvSpPr>
            <p:spPr>
              <a:xfrm>
                <a:off x="52925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50"/>
              <p:cNvSpPr/>
              <p:nvPr/>
            </p:nvSpPr>
            <p:spPr>
              <a:xfrm>
                <a:off x="52961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50"/>
              <p:cNvSpPr/>
              <p:nvPr/>
            </p:nvSpPr>
            <p:spPr>
              <a:xfrm>
                <a:off x="53010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50"/>
              <p:cNvSpPr/>
              <p:nvPr/>
            </p:nvSpPr>
            <p:spPr>
              <a:xfrm>
                <a:off x="53047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50"/>
              <p:cNvSpPr/>
              <p:nvPr/>
            </p:nvSpPr>
            <p:spPr>
              <a:xfrm>
                <a:off x="53083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50"/>
              <p:cNvSpPr/>
              <p:nvPr/>
            </p:nvSpPr>
            <p:spPr>
              <a:xfrm>
                <a:off x="5312050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95" y="634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50"/>
              <p:cNvSpPr/>
              <p:nvPr/>
            </p:nvSpPr>
            <p:spPr>
              <a:xfrm>
                <a:off x="53169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50"/>
              <p:cNvSpPr/>
              <p:nvPr/>
            </p:nvSpPr>
            <p:spPr>
              <a:xfrm>
                <a:off x="53205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50"/>
              <p:cNvSpPr/>
              <p:nvPr/>
            </p:nvSpPr>
            <p:spPr>
              <a:xfrm>
                <a:off x="53242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50"/>
              <p:cNvSpPr/>
              <p:nvPr/>
            </p:nvSpPr>
            <p:spPr>
              <a:xfrm>
                <a:off x="53291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50"/>
              <p:cNvSpPr/>
              <p:nvPr/>
            </p:nvSpPr>
            <p:spPr>
              <a:xfrm>
                <a:off x="53327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50"/>
              <p:cNvSpPr/>
              <p:nvPr/>
            </p:nvSpPr>
            <p:spPr>
              <a:xfrm>
                <a:off x="533642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50"/>
              <p:cNvSpPr/>
              <p:nvPr/>
            </p:nvSpPr>
            <p:spPr>
              <a:xfrm>
                <a:off x="5340100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95" y="634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50"/>
              <p:cNvSpPr/>
              <p:nvPr/>
            </p:nvSpPr>
            <p:spPr>
              <a:xfrm>
                <a:off x="53449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50"/>
              <p:cNvSpPr/>
              <p:nvPr/>
            </p:nvSpPr>
            <p:spPr>
              <a:xfrm>
                <a:off x="534862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50"/>
              <p:cNvSpPr/>
              <p:nvPr/>
            </p:nvSpPr>
            <p:spPr>
              <a:xfrm>
                <a:off x="53523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50"/>
              <p:cNvSpPr/>
              <p:nvPr/>
            </p:nvSpPr>
            <p:spPr>
              <a:xfrm>
                <a:off x="53571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50"/>
              <p:cNvSpPr/>
              <p:nvPr/>
            </p:nvSpPr>
            <p:spPr>
              <a:xfrm>
                <a:off x="536082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50"/>
              <p:cNvSpPr/>
              <p:nvPr/>
            </p:nvSpPr>
            <p:spPr>
              <a:xfrm>
                <a:off x="53645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50"/>
              <p:cNvSpPr/>
              <p:nvPr/>
            </p:nvSpPr>
            <p:spPr>
              <a:xfrm>
                <a:off x="53681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50"/>
              <p:cNvSpPr/>
              <p:nvPr/>
            </p:nvSpPr>
            <p:spPr>
              <a:xfrm>
                <a:off x="53730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50"/>
              <p:cNvSpPr/>
              <p:nvPr/>
            </p:nvSpPr>
            <p:spPr>
              <a:xfrm>
                <a:off x="53766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50"/>
              <p:cNvSpPr/>
              <p:nvPr/>
            </p:nvSpPr>
            <p:spPr>
              <a:xfrm>
                <a:off x="53803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50"/>
              <p:cNvSpPr/>
              <p:nvPr/>
            </p:nvSpPr>
            <p:spPr>
              <a:xfrm>
                <a:off x="5384000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50"/>
              <p:cNvSpPr/>
              <p:nvPr/>
            </p:nvSpPr>
            <p:spPr>
              <a:xfrm>
                <a:off x="53888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50"/>
              <p:cNvSpPr/>
              <p:nvPr/>
            </p:nvSpPr>
            <p:spPr>
              <a:xfrm>
                <a:off x="53925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50"/>
              <p:cNvSpPr/>
              <p:nvPr/>
            </p:nvSpPr>
            <p:spPr>
              <a:xfrm>
                <a:off x="53962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50"/>
              <p:cNvSpPr/>
              <p:nvPr/>
            </p:nvSpPr>
            <p:spPr>
              <a:xfrm>
                <a:off x="54010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50"/>
              <p:cNvSpPr/>
              <p:nvPr/>
            </p:nvSpPr>
            <p:spPr>
              <a:xfrm>
                <a:off x="54047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50"/>
              <p:cNvSpPr/>
              <p:nvPr/>
            </p:nvSpPr>
            <p:spPr>
              <a:xfrm>
                <a:off x="54084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50"/>
              <p:cNvSpPr/>
              <p:nvPr/>
            </p:nvSpPr>
            <p:spPr>
              <a:xfrm>
                <a:off x="5412050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50"/>
              <p:cNvSpPr/>
              <p:nvPr/>
            </p:nvSpPr>
            <p:spPr>
              <a:xfrm>
                <a:off x="541692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50"/>
              <p:cNvSpPr/>
              <p:nvPr/>
            </p:nvSpPr>
            <p:spPr>
              <a:xfrm>
                <a:off x="54206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50"/>
              <p:cNvSpPr/>
              <p:nvPr/>
            </p:nvSpPr>
            <p:spPr>
              <a:xfrm>
                <a:off x="54242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50"/>
              <p:cNvSpPr/>
              <p:nvPr/>
            </p:nvSpPr>
            <p:spPr>
              <a:xfrm>
                <a:off x="542912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50"/>
              <p:cNvSpPr/>
              <p:nvPr/>
            </p:nvSpPr>
            <p:spPr>
              <a:xfrm>
                <a:off x="54328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50"/>
              <p:cNvSpPr/>
              <p:nvPr/>
            </p:nvSpPr>
            <p:spPr>
              <a:xfrm>
                <a:off x="54364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50"/>
              <p:cNvSpPr/>
              <p:nvPr/>
            </p:nvSpPr>
            <p:spPr>
              <a:xfrm>
                <a:off x="5440100" y="2315950"/>
                <a:ext cx="49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50"/>
              <p:cNvSpPr/>
              <p:nvPr/>
            </p:nvSpPr>
            <p:spPr>
              <a:xfrm>
                <a:off x="54450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50"/>
              <p:cNvSpPr/>
              <p:nvPr/>
            </p:nvSpPr>
            <p:spPr>
              <a:xfrm>
                <a:off x="54486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50"/>
              <p:cNvSpPr/>
              <p:nvPr/>
            </p:nvSpPr>
            <p:spPr>
              <a:xfrm>
                <a:off x="545230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50"/>
              <p:cNvSpPr/>
              <p:nvPr/>
            </p:nvSpPr>
            <p:spPr>
              <a:xfrm>
                <a:off x="5455975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95" y="634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50"/>
              <p:cNvSpPr/>
              <p:nvPr/>
            </p:nvSpPr>
            <p:spPr>
              <a:xfrm>
                <a:off x="54608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50"/>
              <p:cNvSpPr/>
              <p:nvPr/>
            </p:nvSpPr>
            <p:spPr>
              <a:xfrm>
                <a:off x="5464500" y="23318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50"/>
              <p:cNvSpPr/>
              <p:nvPr/>
            </p:nvSpPr>
            <p:spPr>
              <a:xfrm>
                <a:off x="5049825" y="2250025"/>
                <a:ext cx="404950" cy="15925"/>
              </a:xfrm>
              <a:custGeom>
                <a:avLst/>
                <a:gdLst/>
                <a:ahLst/>
                <a:cxnLst/>
                <a:rect l="l" t="t" r="r" b="b"/>
                <a:pathLst>
                  <a:path w="16198" h="637" extrusionOk="0">
                    <a:moveTo>
                      <a:pt x="395" y="0"/>
                    </a:moveTo>
                    <a:cubicBezTo>
                      <a:pt x="0" y="0"/>
                      <a:pt x="15" y="637"/>
                      <a:pt x="439" y="637"/>
                    </a:cubicBezTo>
                    <a:lnTo>
                      <a:pt x="15758" y="637"/>
                    </a:lnTo>
                    <a:cubicBezTo>
                      <a:pt x="16197" y="637"/>
                      <a:pt x="16197" y="3"/>
                      <a:pt x="15758" y="3"/>
                    </a:cubicBezTo>
                    <a:lnTo>
                      <a:pt x="439" y="3"/>
                    </a:lnTo>
                    <a:cubicBezTo>
                      <a:pt x="424" y="1"/>
                      <a:pt x="409" y="0"/>
                      <a:pt x="39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50"/>
              <p:cNvSpPr/>
              <p:nvPr/>
            </p:nvSpPr>
            <p:spPr>
              <a:xfrm>
                <a:off x="5052250" y="22500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50"/>
              <p:cNvSpPr/>
              <p:nvPr/>
            </p:nvSpPr>
            <p:spPr>
              <a:xfrm>
                <a:off x="50522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50"/>
              <p:cNvSpPr/>
              <p:nvPr/>
            </p:nvSpPr>
            <p:spPr>
              <a:xfrm>
                <a:off x="50559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50"/>
              <p:cNvSpPr/>
              <p:nvPr/>
            </p:nvSpPr>
            <p:spPr>
              <a:xfrm>
                <a:off x="50595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50"/>
              <p:cNvSpPr/>
              <p:nvPr/>
            </p:nvSpPr>
            <p:spPr>
              <a:xfrm>
                <a:off x="50632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50"/>
              <p:cNvSpPr/>
              <p:nvPr/>
            </p:nvSpPr>
            <p:spPr>
              <a:xfrm>
                <a:off x="506687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50"/>
              <p:cNvSpPr/>
              <p:nvPr/>
            </p:nvSpPr>
            <p:spPr>
              <a:xfrm>
                <a:off x="50705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50"/>
              <p:cNvSpPr/>
              <p:nvPr/>
            </p:nvSpPr>
            <p:spPr>
              <a:xfrm>
                <a:off x="5074200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50"/>
              <p:cNvSpPr/>
              <p:nvPr/>
            </p:nvSpPr>
            <p:spPr>
              <a:xfrm>
                <a:off x="5077850" y="2250075"/>
                <a:ext cx="49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50"/>
              <p:cNvSpPr/>
              <p:nvPr/>
            </p:nvSpPr>
            <p:spPr>
              <a:xfrm>
                <a:off x="50827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50"/>
              <p:cNvSpPr/>
              <p:nvPr/>
            </p:nvSpPr>
            <p:spPr>
              <a:xfrm>
                <a:off x="5085175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50"/>
              <p:cNvSpPr/>
              <p:nvPr/>
            </p:nvSpPr>
            <p:spPr>
              <a:xfrm>
                <a:off x="509005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50"/>
              <p:cNvSpPr/>
              <p:nvPr/>
            </p:nvSpPr>
            <p:spPr>
              <a:xfrm>
                <a:off x="50937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50"/>
              <p:cNvSpPr/>
              <p:nvPr/>
            </p:nvSpPr>
            <p:spPr>
              <a:xfrm>
                <a:off x="50973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50"/>
              <p:cNvSpPr/>
              <p:nvPr/>
            </p:nvSpPr>
            <p:spPr>
              <a:xfrm>
                <a:off x="510102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50"/>
              <p:cNvSpPr/>
              <p:nvPr/>
            </p:nvSpPr>
            <p:spPr>
              <a:xfrm>
                <a:off x="51047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50"/>
              <p:cNvSpPr/>
              <p:nvPr/>
            </p:nvSpPr>
            <p:spPr>
              <a:xfrm>
                <a:off x="51083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50"/>
              <p:cNvSpPr/>
              <p:nvPr/>
            </p:nvSpPr>
            <p:spPr>
              <a:xfrm>
                <a:off x="51120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50"/>
              <p:cNvSpPr/>
              <p:nvPr/>
            </p:nvSpPr>
            <p:spPr>
              <a:xfrm>
                <a:off x="51156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50"/>
              <p:cNvSpPr/>
              <p:nvPr/>
            </p:nvSpPr>
            <p:spPr>
              <a:xfrm>
                <a:off x="511932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50"/>
              <p:cNvSpPr/>
              <p:nvPr/>
            </p:nvSpPr>
            <p:spPr>
              <a:xfrm>
                <a:off x="51230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50"/>
              <p:cNvSpPr/>
              <p:nvPr/>
            </p:nvSpPr>
            <p:spPr>
              <a:xfrm>
                <a:off x="51266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50"/>
              <p:cNvSpPr/>
              <p:nvPr/>
            </p:nvSpPr>
            <p:spPr>
              <a:xfrm>
                <a:off x="51303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50"/>
              <p:cNvSpPr/>
              <p:nvPr/>
            </p:nvSpPr>
            <p:spPr>
              <a:xfrm>
                <a:off x="51339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50"/>
              <p:cNvSpPr/>
              <p:nvPr/>
            </p:nvSpPr>
            <p:spPr>
              <a:xfrm>
                <a:off x="5137625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50"/>
              <p:cNvSpPr/>
              <p:nvPr/>
            </p:nvSpPr>
            <p:spPr>
              <a:xfrm>
                <a:off x="51425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50"/>
              <p:cNvSpPr/>
              <p:nvPr/>
            </p:nvSpPr>
            <p:spPr>
              <a:xfrm>
                <a:off x="51461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50"/>
              <p:cNvSpPr/>
              <p:nvPr/>
            </p:nvSpPr>
            <p:spPr>
              <a:xfrm>
                <a:off x="51498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50"/>
              <p:cNvSpPr/>
              <p:nvPr/>
            </p:nvSpPr>
            <p:spPr>
              <a:xfrm>
                <a:off x="515347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50"/>
              <p:cNvSpPr/>
              <p:nvPr/>
            </p:nvSpPr>
            <p:spPr>
              <a:xfrm>
                <a:off x="51571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50"/>
              <p:cNvSpPr/>
              <p:nvPr/>
            </p:nvSpPr>
            <p:spPr>
              <a:xfrm>
                <a:off x="51608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50"/>
              <p:cNvSpPr/>
              <p:nvPr/>
            </p:nvSpPr>
            <p:spPr>
              <a:xfrm>
                <a:off x="516445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50"/>
              <p:cNvSpPr/>
              <p:nvPr/>
            </p:nvSpPr>
            <p:spPr>
              <a:xfrm>
                <a:off x="51681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50"/>
              <p:cNvSpPr/>
              <p:nvPr/>
            </p:nvSpPr>
            <p:spPr>
              <a:xfrm>
                <a:off x="51717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50"/>
              <p:cNvSpPr/>
              <p:nvPr/>
            </p:nvSpPr>
            <p:spPr>
              <a:xfrm>
                <a:off x="517542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50"/>
              <p:cNvSpPr/>
              <p:nvPr/>
            </p:nvSpPr>
            <p:spPr>
              <a:xfrm>
                <a:off x="51791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50"/>
              <p:cNvSpPr/>
              <p:nvPr/>
            </p:nvSpPr>
            <p:spPr>
              <a:xfrm>
                <a:off x="51827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50"/>
              <p:cNvSpPr/>
              <p:nvPr/>
            </p:nvSpPr>
            <p:spPr>
              <a:xfrm>
                <a:off x="51864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50"/>
              <p:cNvSpPr/>
              <p:nvPr/>
            </p:nvSpPr>
            <p:spPr>
              <a:xfrm>
                <a:off x="51900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50"/>
              <p:cNvSpPr/>
              <p:nvPr/>
            </p:nvSpPr>
            <p:spPr>
              <a:xfrm>
                <a:off x="5193725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50"/>
              <p:cNvSpPr/>
              <p:nvPr/>
            </p:nvSpPr>
            <p:spPr>
              <a:xfrm>
                <a:off x="51986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50"/>
              <p:cNvSpPr/>
              <p:nvPr/>
            </p:nvSpPr>
            <p:spPr>
              <a:xfrm>
                <a:off x="5201050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50"/>
              <p:cNvSpPr/>
              <p:nvPr/>
            </p:nvSpPr>
            <p:spPr>
              <a:xfrm>
                <a:off x="52059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50"/>
              <p:cNvSpPr/>
              <p:nvPr/>
            </p:nvSpPr>
            <p:spPr>
              <a:xfrm>
                <a:off x="520957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50"/>
              <p:cNvSpPr/>
              <p:nvPr/>
            </p:nvSpPr>
            <p:spPr>
              <a:xfrm>
                <a:off x="52132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50"/>
              <p:cNvSpPr/>
              <p:nvPr/>
            </p:nvSpPr>
            <p:spPr>
              <a:xfrm>
                <a:off x="52169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50"/>
              <p:cNvSpPr/>
              <p:nvPr/>
            </p:nvSpPr>
            <p:spPr>
              <a:xfrm>
                <a:off x="52205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50"/>
              <p:cNvSpPr/>
              <p:nvPr/>
            </p:nvSpPr>
            <p:spPr>
              <a:xfrm>
                <a:off x="52242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50"/>
              <p:cNvSpPr/>
              <p:nvPr/>
            </p:nvSpPr>
            <p:spPr>
              <a:xfrm>
                <a:off x="522787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50"/>
              <p:cNvSpPr/>
              <p:nvPr/>
            </p:nvSpPr>
            <p:spPr>
              <a:xfrm>
                <a:off x="52315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50"/>
              <p:cNvSpPr/>
              <p:nvPr/>
            </p:nvSpPr>
            <p:spPr>
              <a:xfrm>
                <a:off x="52352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50"/>
              <p:cNvSpPr/>
              <p:nvPr/>
            </p:nvSpPr>
            <p:spPr>
              <a:xfrm>
                <a:off x="523885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50"/>
              <p:cNvSpPr/>
              <p:nvPr/>
            </p:nvSpPr>
            <p:spPr>
              <a:xfrm>
                <a:off x="52425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50"/>
              <p:cNvSpPr/>
              <p:nvPr/>
            </p:nvSpPr>
            <p:spPr>
              <a:xfrm>
                <a:off x="5246175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50"/>
              <p:cNvSpPr/>
              <p:nvPr/>
            </p:nvSpPr>
            <p:spPr>
              <a:xfrm>
                <a:off x="5249825" y="2250075"/>
                <a:ext cx="49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50"/>
              <p:cNvSpPr/>
              <p:nvPr/>
            </p:nvSpPr>
            <p:spPr>
              <a:xfrm>
                <a:off x="52547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50"/>
              <p:cNvSpPr/>
              <p:nvPr/>
            </p:nvSpPr>
            <p:spPr>
              <a:xfrm>
                <a:off x="5257150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50"/>
              <p:cNvSpPr/>
              <p:nvPr/>
            </p:nvSpPr>
            <p:spPr>
              <a:xfrm>
                <a:off x="526202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50"/>
              <p:cNvSpPr/>
              <p:nvPr/>
            </p:nvSpPr>
            <p:spPr>
              <a:xfrm>
                <a:off x="52657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50"/>
              <p:cNvSpPr/>
              <p:nvPr/>
            </p:nvSpPr>
            <p:spPr>
              <a:xfrm>
                <a:off x="52693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50"/>
              <p:cNvSpPr/>
              <p:nvPr/>
            </p:nvSpPr>
            <p:spPr>
              <a:xfrm>
                <a:off x="52730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50"/>
              <p:cNvSpPr/>
              <p:nvPr/>
            </p:nvSpPr>
            <p:spPr>
              <a:xfrm>
                <a:off x="52766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50"/>
              <p:cNvSpPr/>
              <p:nvPr/>
            </p:nvSpPr>
            <p:spPr>
              <a:xfrm>
                <a:off x="528032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50"/>
              <p:cNvSpPr/>
              <p:nvPr/>
            </p:nvSpPr>
            <p:spPr>
              <a:xfrm>
                <a:off x="52840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50"/>
              <p:cNvSpPr/>
              <p:nvPr/>
            </p:nvSpPr>
            <p:spPr>
              <a:xfrm>
                <a:off x="52876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50"/>
              <p:cNvSpPr/>
              <p:nvPr/>
            </p:nvSpPr>
            <p:spPr>
              <a:xfrm>
                <a:off x="52913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50"/>
              <p:cNvSpPr/>
              <p:nvPr/>
            </p:nvSpPr>
            <p:spPr>
              <a:xfrm>
                <a:off x="52949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50"/>
              <p:cNvSpPr/>
              <p:nvPr/>
            </p:nvSpPr>
            <p:spPr>
              <a:xfrm>
                <a:off x="52986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50"/>
              <p:cNvSpPr/>
              <p:nvPr/>
            </p:nvSpPr>
            <p:spPr>
              <a:xfrm>
                <a:off x="530227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50"/>
              <p:cNvSpPr/>
              <p:nvPr/>
            </p:nvSpPr>
            <p:spPr>
              <a:xfrm>
                <a:off x="53059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50"/>
              <p:cNvSpPr/>
              <p:nvPr/>
            </p:nvSpPr>
            <p:spPr>
              <a:xfrm>
                <a:off x="5309600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50"/>
              <p:cNvSpPr/>
              <p:nvPr/>
            </p:nvSpPr>
            <p:spPr>
              <a:xfrm>
                <a:off x="531447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50"/>
              <p:cNvSpPr/>
              <p:nvPr/>
            </p:nvSpPr>
            <p:spPr>
              <a:xfrm>
                <a:off x="53181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50"/>
              <p:cNvSpPr/>
              <p:nvPr/>
            </p:nvSpPr>
            <p:spPr>
              <a:xfrm>
                <a:off x="53218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50"/>
              <p:cNvSpPr/>
              <p:nvPr/>
            </p:nvSpPr>
            <p:spPr>
              <a:xfrm>
                <a:off x="532545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50"/>
              <p:cNvSpPr/>
              <p:nvPr/>
            </p:nvSpPr>
            <p:spPr>
              <a:xfrm>
                <a:off x="53291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50"/>
              <p:cNvSpPr/>
              <p:nvPr/>
            </p:nvSpPr>
            <p:spPr>
              <a:xfrm>
                <a:off x="53327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50"/>
              <p:cNvSpPr/>
              <p:nvPr/>
            </p:nvSpPr>
            <p:spPr>
              <a:xfrm>
                <a:off x="533642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116;p50"/>
              <p:cNvSpPr/>
              <p:nvPr/>
            </p:nvSpPr>
            <p:spPr>
              <a:xfrm>
                <a:off x="53401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117;p50"/>
              <p:cNvSpPr/>
              <p:nvPr/>
            </p:nvSpPr>
            <p:spPr>
              <a:xfrm>
                <a:off x="53437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50"/>
              <p:cNvSpPr/>
              <p:nvPr/>
            </p:nvSpPr>
            <p:spPr>
              <a:xfrm>
                <a:off x="53474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119;p50"/>
              <p:cNvSpPr/>
              <p:nvPr/>
            </p:nvSpPr>
            <p:spPr>
              <a:xfrm>
                <a:off x="53510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50"/>
              <p:cNvSpPr/>
              <p:nvPr/>
            </p:nvSpPr>
            <p:spPr>
              <a:xfrm>
                <a:off x="535472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50"/>
              <p:cNvSpPr/>
              <p:nvPr/>
            </p:nvSpPr>
            <p:spPr>
              <a:xfrm>
                <a:off x="53584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2" name="Google Shape;3122;p50"/>
              <p:cNvSpPr/>
              <p:nvPr/>
            </p:nvSpPr>
            <p:spPr>
              <a:xfrm>
                <a:off x="53620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3" name="Google Shape;3123;p50"/>
              <p:cNvSpPr/>
              <p:nvPr/>
            </p:nvSpPr>
            <p:spPr>
              <a:xfrm>
                <a:off x="5365700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4" name="Google Shape;3124;p50"/>
              <p:cNvSpPr/>
              <p:nvPr/>
            </p:nvSpPr>
            <p:spPr>
              <a:xfrm>
                <a:off x="537057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5" name="Google Shape;3125;p50"/>
              <p:cNvSpPr/>
              <p:nvPr/>
            </p:nvSpPr>
            <p:spPr>
              <a:xfrm>
                <a:off x="5373025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6" name="Google Shape;3126;p50"/>
              <p:cNvSpPr/>
              <p:nvPr/>
            </p:nvSpPr>
            <p:spPr>
              <a:xfrm>
                <a:off x="53779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7" name="Google Shape;3127;p50"/>
              <p:cNvSpPr/>
              <p:nvPr/>
            </p:nvSpPr>
            <p:spPr>
              <a:xfrm>
                <a:off x="53815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8" name="Google Shape;3128;p50"/>
              <p:cNvSpPr/>
              <p:nvPr/>
            </p:nvSpPr>
            <p:spPr>
              <a:xfrm>
                <a:off x="53852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9" name="Google Shape;3129;p50"/>
              <p:cNvSpPr/>
              <p:nvPr/>
            </p:nvSpPr>
            <p:spPr>
              <a:xfrm>
                <a:off x="538887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0" name="Google Shape;3130;p50"/>
              <p:cNvSpPr/>
              <p:nvPr/>
            </p:nvSpPr>
            <p:spPr>
              <a:xfrm>
                <a:off x="53925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1" name="Google Shape;3131;p50"/>
              <p:cNvSpPr/>
              <p:nvPr/>
            </p:nvSpPr>
            <p:spPr>
              <a:xfrm>
                <a:off x="53962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2" name="Google Shape;3132;p50"/>
              <p:cNvSpPr/>
              <p:nvPr/>
            </p:nvSpPr>
            <p:spPr>
              <a:xfrm>
                <a:off x="539985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3" name="Google Shape;3133;p50"/>
              <p:cNvSpPr/>
              <p:nvPr/>
            </p:nvSpPr>
            <p:spPr>
              <a:xfrm>
                <a:off x="54035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4" name="Google Shape;3134;p50"/>
              <p:cNvSpPr/>
              <p:nvPr/>
            </p:nvSpPr>
            <p:spPr>
              <a:xfrm>
                <a:off x="54071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5" name="Google Shape;3135;p50"/>
              <p:cNvSpPr/>
              <p:nvPr/>
            </p:nvSpPr>
            <p:spPr>
              <a:xfrm>
                <a:off x="541082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6" name="Google Shape;3136;p50"/>
              <p:cNvSpPr/>
              <p:nvPr/>
            </p:nvSpPr>
            <p:spPr>
              <a:xfrm>
                <a:off x="54145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7" name="Google Shape;3137;p50"/>
              <p:cNvSpPr/>
              <p:nvPr/>
            </p:nvSpPr>
            <p:spPr>
              <a:xfrm>
                <a:off x="541815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8" name="Google Shape;3138;p50"/>
              <p:cNvSpPr/>
              <p:nvPr/>
            </p:nvSpPr>
            <p:spPr>
              <a:xfrm>
                <a:off x="54218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9" name="Google Shape;3139;p50"/>
              <p:cNvSpPr/>
              <p:nvPr/>
            </p:nvSpPr>
            <p:spPr>
              <a:xfrm>
                <a:off x="5425475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0" name="Google Shape;3140;p50"/>
              <p:cNvSpPr/>
              <p:nvPr/>
            </p:nvSpPr>
            <p:spPr>
              <a:xfrm>
                <a:off x="5429125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1" name="Google Shape;3141;p50"/>
              <p:cNvSpPr/>
              <p:nvPr/>
            </p:nvSpPr>
            <p:spPr>
              <a:xfrm>
                <a:off x="54340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2" name="Google Shape;3142;p50"/>
              <p:cNvSpPr/>
              <p:nvPr/>
            </p:nvSpPr>
            <p:spPr>
              <a:xfrm>
                <a:off x="54376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3" name="Google Shape;3143;p50"/>
              <p:cNvSpPr/>
              <p:nvPr/>
            </p:nvSpPr>
            <p:spPr>
              <a:xfrm>
                <a:off x="544132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4" name="Google Shape;3144;p50"/>
              <p:cNvSpPr/>
              <p:nvPr/>
            </p:nvSpPr>
            <p:spPr>
              <a:xfrm>
                <a:off x="54450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5" name="Google Shape;3145;p50"/>
              <p:cNvSpPr/>
              <p:nvPr/>
            </p:nvSpPr>
            <p:spPr>
              <a:xfrm>
                <a:off x="54486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6" name="Google Shape;3146;p50"/>
              <p:cNvSpPr/>
              <p:nvPr/>
            </p:nvSpPr>
            <p:spPr>
              <a:xfrm>
                <a:off x="5452300" y="22659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7" name="Google Shape;3147;p50"/>
              <p:cNvSpPr/>
              <p:nvPr/>
            </p:nvSpPr>
            <p:spPr>
              <a:xfrm>
                <a:off x="5079075" y="2189100"/>
                <a:ext cx="3439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3759" h="635" extrusionOk="0">
                    <a:moveTo>
                      <a:pt x="440" y="0"/>
                    </a:moveTo>
                    <a:cubicBezTo>
                      <a:pt x="1" y="0"/>
                      <a:pt x="1" y="635"/>
                      <a:pt x="440" y="635"/>
                    </a:cubicBezTo>
                    <a:lnTo>
                      <a:pt x="13320" y="635"/>
                    </a:lnTo>
                    <a:cubicBezTo>
                      <a:pt x="13759" y="635"/>
                      <a:pt x="13759" y="0"/>
                      <a:pt x="1332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8" name="Google Shape;3148;p50"/>
              <p:cNvSpPr/>
              <p:nvPr/>
            </p:nvSpPr>
            <p:spPr>
              <a:xfrm>
                <a:off x="5081525" y="2189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9" name="Google Shape;3149;p50"/>
              <p:cNvSpPr/>
              <p:nvPr/>
            </p:nvSpPr>
            <p:spPr>
              <a:xfrm>
                <a:off x="50815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0" name="Google Shape;3150;p50"/>
              <p:cNvSpPr/>
              <p:nvPr/>
            </p:nvSpPr>
            <p:spPr>
              <a:xfrm>
                <a:off x="508517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1" name="Google Shape;3151;p50"/>
              <p:cNvSpPr/>
              <p:nvPr/>
            </p:nvSpPr>
            <p:spPr>
              <a:xfrm>
                <a:off x="50876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50"/>
              <p:cNvSpPr/>
              <p:nvPr/>
            </p:nvSpPr>
            <p:spPr>
              <a:xfrm>
                <a:off x="509127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50"/>
              <p:cNvSpPr/>
              <p:nvPr/>
            </p:nvSpPr>
            <p:spPr>
              <a:xfrm>
                <a:off x="50937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154;p50"/>
              <p:cNvSpPr/>
              <p:nvPr/>
            </p:nvSpPr>
            <p:spPr>
              <a:xfrm>
                <a:off x="50973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155;p50"/>
              <p:cNvSpPr/>
              <p:nvPr/>
            </p:nvSpPr>
            <p:spPr>
              <a:xfrm>
                <a:off x="510102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156;p50"/>
              <p:cNvSpPr/>
              <p:nvPr/>
            </p:nvSpPr>
            <p:spPr>
              <a:xfrm>
                <a:off x="51034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157;p50"/>
              <p:cNvSpPr/>
              <p:nvPr/>
            </p:nvSpPr>
            <p:spPr>
              <a:xfrm>
                <a:off x="510712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158;p50"/>
              <p:cNvSpPr/>
              <p:nvPr/>
            </p:nvSpPr>
            <p:spPr>
              <a:xfrm>
                <a:off x="51095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50"/>
              <p:cNvSpPr/>
              <p:nvPr/>
            </p:nvSpPr>
            <p:spPr>
              <a:xfrm>
                <a:off x="511322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50"/>
              <p:cNvSpPr/>
              <p:nvPr/>
            </p:nvSpPr>
            <p:spPr>
              <a:xfrm>
                <a:off x="51156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161;p50"/>
              <p:cNvSpPr/>
              <p:nvPr/>
            </p:nvSpPr>
            <p:spPr>
              <a:xfrm>
                <a:off x="511932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162;p50"/>
              <p:cNvSpPr/>
              <p:nvPr/>
            </p:nvSpPr>
            <p:spPr>
              <a:xfrm>
                <a:off x="512300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163;p50"/>
              <p:cNvSpPr/>
              <p:nvPr/>
            </p:nvSpPr>
            <p:spPr>
              <a:xfrm>
                <a:off x="51254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50"/>
              <p:cNvSpPr/>
              <p:nvPr/>
            </p:nvSpPr>
            <p:spPr>
              <a:xfrm>
                <a:off x="512907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50"/>
              <p:cNvSpPr/>
              <p:nvPr/>
            </p:nvSpPr>
            <p:spPr>
              <a:xfrm>
                <a:off x="513275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50"/>
              <p:cNvSpPr/>
              <p:nvPr/>
            </p:nvSpPr>
            <p:spPr>
              <a:xfrm>
                <a:off x="513517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50"/>
              <p:cNvSpPr/>
              <p:nvPr/>
            </p:nvSpPr>
            <p:spPr>
              <a:xfrm>
                <a:off x="513885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168;p50"/>
              <p:cNvSpPr/>
              <p:nvPr/>
            </p:nvSpPr>
            <p:spPr>
              <a:xfrm>
                <a:off x="514127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9" name="Google Shape;3169;p50"/>
              <p:cNvSpPr/>
              <p:nvPr/>
            </p:nvSpPr>
            <p:spPr>
              <a:xfrm>
                <a:off x="51449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0" name="Google Shape;3170;p50"/>
              <p:cNvSpPr/>
              <p:nvPr/>
            </p:nvSpPr>
            <p:spPr>
              <a:xfrm>
                <a:off x="5148600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1" name="Google Shape;3171;p50"/>
              <p:cNvSpPr/>
              <p:nvPr/>
            </p:nvSpPr>
            <p:spPr>
              <a:xfrm>
                <a:off x="51510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2" name="Google Shape;3172;p50"/>
              <p:cNvSpPr/>
              <p:nvPr/>
            </p:nvSpPr>
            <p:spPr>
              <a:xfrm>
                <a:off x="5154700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173;p50"/>
              <p:cNvSpPr/>
              <p:nvPr/>
            </p:nvSpPr>
            <p:spPr>
              <a:xfrm>
                <a:off x="51571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174;p50"/>
              <p:cNvSpPr/>
              <p:nvPr/>
            </p:nvSpPr>
            <p:spPr>
              <a:xfrm>
                <a:off x="5160800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175;p50"/>
              <p:cNvSpPr/>
              <p:nvPr/>
            </p:nvSpPr>
            <p:spPr>
              <a:xfrm>
                <a:off x="51632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176;p50"/>
              <p:cNvSpPr/>
              <p:nvPr/>
            </p:nvSpPr>
            <p:spPr>
              <a:xfrm>
                <a:off x="516690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177;p50"/>
              <p:cNvSpPr/>
              <p:nvPr/>
            </p:nvSpPr>
            <p:spPr>
              <a:xfrm>
                <a:off x="5170550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8" name="Google Shape;3178;p50"/>
              <p:cNvSpPr/>
              <p:nvPr/>
            </p:nvSpPr>
            <p:spPr>
              <a:xfrm>
                <a:off x="517300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179;p50"/>
              <p:cNvSpPr/>
              <p:nvPr/>
            </p:nvSpPr>
            <p:spPr>
              <a:xfrm>
                <a:off x="5176650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" name="Google Shape;3180;p50"/>
              <p:cNvSpPr/>
              <p:nvPr/>
            </p:nvSpPr>
            <p:spPr>
              <a:xfrm>
                <a:off x="517910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1" name="Google Shape;3181;p50"/>
              <p:cNvSpPr/>
              <p:nvPr/>
            </p:nvSpPr>
            <p:spPr>
              <a:xfrm>
                <a:off x="51827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" name="Google Shape;3182;p50"/>
              <p:cNvSpPr/>
              <p:nvPr/>
            </p:nvSpPr>
            <p:spPr>
              <a:xfrm>
                <a:off x="518642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3" name="Google Shape;3183;p50"/>
              <p:cNvSpPr/>
              <p:nvPr/>
            </p:nvSpPr>
            <p:spPr>
              <a:xfrm>
                <a:off x="51888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184;p50"/>
              <p:cNvSpPr/>
              <p:nvPr/>
            </p:nvSpPr>
            <p:spPr>
              <a:xfrm>
                <a:off x="5192500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5" name="Google Shape;3185;p50"/>
              <p:cNvSpPr/>
              <p:nvPr/>
            </p:nvSpPr>
            <p:spPr>
              <a:xfrm>
                <a:off x="519617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6" name="Google Shape;3186;p50"/>
              <p:cNvSpPr/>
              <p:nvPr/>
            </p:nvSpPr>
            <p:spPr>
              <a:xfrm>
                <a:off x="5198600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7" name="Google Shape;3187;p50"/>
              <p:cNvSpPr/>
              <p:nvPr/>
            </p:nvSpPr>
            <p:spPr>
              <a:xfrm>
                <a:off x="520227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188;p50"/>
              <p:cNvSpPr/>
              <p:nvPr/>
            </p:nvSpPr>
            <p:spPr>
              <a:xfrm>
                <a:off x="5204700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189;p50"/>
              <p:cNvSpPr/>
              <p:nvPr/>
            </p:nvSpPr>
            <p:spPr>
              <a:xfrm>
                <a:off x="520837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0" name="Google Shape;3190;p50"/>
              <p:cNvSpPr/>
              <p:nvPr/>
            </p:nvSpPr>
            <p:spPr>
              <a:xfrm>
                <a:off x="521202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1" name="Google Shape;3191;p50"/>
              <p:cNvSpPr/>
              <p:nvPr/>
            </p:nvSpPr>
            <p:spPr>
              <a:xfrm>
                <a:off x="52144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2" name="Google Shape;3192;p50"/>
              <p:cNvSpPr/>
              <p:nvPr/>
            </p:nvSpPr>
            <p:spPr>
              <a:xfrm>
                <a:off x="521812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3" name="Google Shape;3193;p50"/>
              <p:cNvSpPr/>
              <p:nvPr/>
            </p:nvSpPr>
            <p:spPr>
              <a:xfrm>
                <a:off x="52205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4" name="Google Shape;3194;p50"/>
              <p:cNvSpPr/>
              <p:nvPr/>
            </p:nvSpPr>
            <p:spPr>
              <a:xfrm>
                <a:off x="522422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5" name="Google Shape;3195;p50"/>
              <p:cNvSpPr/>
              <p:nvPr/>
            </p:nvSpPr>
            <p:spPr>
              <a:xfrm>
                <a:off x="52266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6" name="Google Shape;3196;p50"/>
              <p:cNvSpPr/>
              <p:nvPr/>
            </p:nvSpPr>
            <p:spPr>
              <a:xfrm>
                <a:off x="52303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" name="Google Shape;3197;p50"/>
              <p:cNvSpPr/>
              <p:nvPr/>
            </p:nvSpPr>
            <p:spPr>
              <a:xfrm>
                <a:off x="523397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" name="Google Shape;3198;p50"/>
              <p:cNvSpPr/>
              <p:nvPr/>
            </p:nvSpPr>
            <p:spPr>
              <a:xfrm>
                <a:off x="52364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" name="Google Shape;3199;p50"/>
              <p:cNvSpPr/>
              <p:nvPr/>
            </p:nvSpPr>
            <p:spPr>
              <a:xfrm>
                <a:off x="524007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200;p50"/>
              <p:cNvSpPr/>
              <p:nvPr/>
            </p:nvSpPr>
            <p:spPr>
              <a:xfrm>
                <a:off x="52425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" name="Google Shape;3201;p50"/>
              <p:cNvSpPr/>
              <p:nvPr/>
            </p:nvSpPr>
            <p:spPr>
              <a:xfrm>
                <a:off x="52461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" name="Google Shape;3202;p50"/>
              <p:cNvSpPr/>
              <p:nvPr/>
            </p:nvSpPr>
            <p:spPr>
              <a:xfrm>
                <a:off x="524982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203;p50"/>
              <p:cNvSpPr/>
              <p:nvPr/>
            </p:nvSpPr>
            <p:spPr>
              <a:xfrm>
                <a:off x="52522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204;p50"/>
              <p:cNvSpPr/>
              <p:nvPr/>
            </p:nvSpPr>
            <p:spPr>
              <a:xfrm>
                <a:off x="525592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205;p50"/>
              <p:cNvSpPr/>
              <p:nvPr/>
            </p:nvSpPr>
            <p:spPr>
              <a:xfrm>
                <a:off x="525960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206;p50"/>
              <p:cNvSpPr/>
              <p:nvPr/>
            </p:nvSpPr>
            <p:spPr>
              <a:xfrm>
                <a:off x="526202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50"/>
              <p:cNvSpPr/>
              <p:nvPr/>
            </p:nvSpPr>
            <p:spPr>
              <a:xfrm>
                <a:off x="526570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50"/>
              <p:cNvSpPr/>
              <p:nvPr/>
            </p:nvSpPr>
            <p:spPr>
              <a:xfrm>
                <a:off x="526812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50"/>
              <p:cNvSpPr/>
              <p:nvPr/>
            </p:nvSpPr>
            <p:spPr>
              <a:xfrm>
                <a:off x="527180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210;p50"/>
              <p:cNvSpPr/>
              <p:nvPr/>
            </p:nvSpPr>
            <p:spPr>
              <a:xfrm>
                <a:off x="527422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1" name="Google Shape;3211;p50"/>
              <p:cNvSpPr/>
              <p:nvPr/>
            </p:nvSpPr>
            <p:spPr>
              <a:xfrm>
                <a:off x="527790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2" name="Google Shape;3212;p50"/>
              <p:cNvSpPr/>
              <p:nvPr/>
            </p:nvSpPr>
            <p:spPr>
              <a:xfrm>
                <a:off x="5281550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3" name="Google Shape;3213;p50"/>
              <p:cNvSpPr/>
              <p:nvPr/>
            </p:nvSpPr>
            <p:spPr>
              <a:xfrm>
                <a:off x="528400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4" name="Google Shape;3214;p50"/>
              <p:cNvSpPr/>
              <p:nvPr/>
            </p:nvSpPr>
            <p:spPr>
              <a:xfrm>
                <a:off x="52876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5" name="Google Shape;3215;p50"/>
              <p:cNvSpPr/>
              <p:nvPr/>
            </p:nvSpPr>
            <p:spPr>
              <a:xfrm>
                <a:off x="529007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6" name="Google Shape;3216;p50"/>
              <p:cNvSpPr/>
              <p:nvPr/>
            </p:nvSpPr>
            <p:spPr>
              <a:xfrm>
                <a:off x="52937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7" name="Google Shape;3217;p50"/>
              <p:cNvSpPr/>
              <p:nvPr/>
            </p:nvSpPr>
            <p:spPr>
              <a:xfrm>
                <a:off x="5297400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8" name="Google Shape;3218;p50"/>
              <p:cNvSpPr/>
              <p:nvPr/>
            </p:nvSpPr>
            <p:spPr>
              <a:xfrm>
                <a:off x="52998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9" name="Google Shape;3219;p50"/>
              <p:cNvSpPr/>
              <p:nvPr/>
            </p:nvSpPr>
            <p:spPr>
              <a:xfrm>
                <a:off x="530350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0" name="Google Shape;3220;p50"/>
              <p:cNvSpPr/>
              <p:nvPr/>
            </p:nvSpPr>
            <p:spPr>
              <a:xfrm>
                <a:off x="530717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1" name="Google Shape;3221;p50"/>
              <p:cNvSpPr/>
              <p:nvPr/>
            </p:nvSpPr>
            <p:spPr>
              <a:xfrm>
                <a:off x="530960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2" name="Google Shape;3222;p50"/>
              <p:cNvSpPr/>
              <p:nvPr/>
            </p:nvSpPr>
            <p:spPr>
              <a:xfrm>
                <a:off x="5313250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3" name="Google Shape;3223;p50"/>
              <p:cNvSpPr/>
              <p:nvPr/>
            </p:nvSpPr>
            <p:spPr>
              <a:xfrm>
                <a:off x="531570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4" name="Google Shape;3224;p50"/>
              <p:cNvSpPr/>
              <p:nvPr/>
            </p:nvSpPr>
            <p:spPr>
              <a:xfrm>
                <a:off x="5319350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5" name="Google Shape;3225;p50"/>
              <p:cNvSpPr/>
              <p:nvPr/>
            </p:nvSpPr>
            <p:spPr>
              <a:xfrm>
                <a:off x="532302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6" name="Google Shape;3226;p50"/>
              <p:cNvSpPr/>
              <p:nvPr/>
            </p:nvSpPr>
            <p:spPr>
              <a:xfrm>
                <a:off x="5325450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7" name="Google Shape;3227;p50"/>
              <p:cNvSpPr/>
              <p:nvPr/>
            </p:nvSpPr>
            <p:spPr>
              <a:xfrm>
                <a:off x="532912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8" name="Google Shape;3228;p50"/>
              <p:cNvSpPr/>
              <p:nvPr/>
            </p:nvSpPr>
            <p:spPr>
              <a:xfrm>
                <a:off x="5331550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9" name="Google Shape;3229;p50"/>
              <p:cNvSpPr/>
              <p:nvPr/>
            </p:nvSpPr>
            <p:spPr>
              <a:xfrm>
                <a:off x="533522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0" name="Google Shape;3230;p50"/>
              <p:cNvSpPr/>
              <p:nvPr/>
            </p:nvSpPr>
            <p:spPr>
              <a:xfrm>
                <a:off x="5337650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1" name="Google Shape;3231;p50"/>
              <p:cNvSpPr/>
              <p:nvPr/>
            </p:nvSpPr>
            <p:spPr>
              <a:xfrm>
                <a:off x="53413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2" name="Google Shape;3232;p50"/>
              <p:cNvSpPr/>
              <p:nvPr/>
            </p:nvSpPr>
            <p:spPr>
              <a:xfrm>
                <a:off x="534497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3" name="Google Shape;3233;p50"/>
              <p:cNvSpPr/>
              <p:nvPr/>
            </p:nvSpPr>
            <p:spPr>
              <a:xfrm>
                <a:off x="5347400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4" name="Google Shape;3234;p50"/>
              <p:cNvSpPr/>
              <p:nvPr/>
            </p:nvSpPr>
            <p:spPr>
              <a:xfrm>
                <a:off x="53510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5" name="Google Shape;3235;p50"/>
              <p:cNvSpPr/>
              <p:nvPr/>
            </p:nvSpPr>
            <p:spPr>
              <a:xfrm>
                <a:off x="5353500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6" name="Google Shape;3236;p50"/>
              <p:cNvSpPr/>
              <p:nvPr/>
            </p:nvSpPr>
            <p:spPr>
              <a:xfrm>
                <a:off x="53571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7" name="Google Shape;3237;p50"/>
              <p:cNvSpPr/>
              <p:nvPr/>
            </p:nvSpPr>
            <p:spPr>
              <a:xfrm>
                <a:off x="536082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8" name="Google Shape;3238;p50"/>
              <p:cNvSpPr/>
              <p:nvPr/>
            </p:nvSpPr>
            <p:spPr>
              <a:xfrm>
                <a:off x="53632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9" name="Google Shape;3239;p50"/>
              <p:cNvSpPr/>
              <p:nvPr/>
            </p:nvSpPr>
            <p:spPr>
              <a:xfrm>
                <a:off x="53669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0" name="Google Shape;3240;p50"/>
              <p:cNvSpPr/>
              <p:nvPr/>
            </p:nvSpPr>
            <p:spPr>
              <a:xfrm>
                <a:off x="53693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1" name="Google Shape;3241;p50"/>
              <p:cNvSpPr/>
              <p:nvPr/>
            </p:nvSpPr>
            <p:spPr>
              <a:xfrm>
                <a:off x="53730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2" name="Google Shape;3242;p50"/>
              <p:cNvSpPr/>
              <p:nvPr/>
            </p:nvSpPr>
            <p:spPr>
              <a:xfrm>
                <a:off x="537667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3" name="Google Shape;3243;p50"/>
              <p:cNvSpPr/>
              <p:nvPr/>
            </p:nvSpPr>
            <p:spPr>
              <a:xfrm>
                <a:off x="53791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244;p50"/>
              <p:cNvSpPr/>
              <p:nvPr/>
            </p:nvSpPr>
            <p:spPr>
              <a:xfrm>
                <a:off x="538277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50"/>
              <p:cNvSpPr/>
              <p:nvPr/>
            </p:nvSpPr>
            <p:spPr>
              <a:xfrm>
                <a:off x="53852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6" name="Google Shape;3246;p50"/>
              <p:cNvSpPr/>
              <p:nvPr/>
            </p:nvSpPr>
            <p:spPr>
              <a:xfrm>
                <a:off x="538887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7" name="Google Shape;3247;p50"/>
              <p:cNvSpPr/>
              <p:nvPr/>
            </p:nvSpPr>
            <p:spPr>
              <a:xfrm>
                <a:off x="539255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50"/>
              <p:cNvSpPr/>
              <p:nvPr/>
            </p:nvSpPr>
            <p:spPr>
              <a:xfrm>
                <a:off x="539497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50"/>
              <p:cNvSpPr/>
              <p:nvPr/>
            </p:nvSpPr>
            <p:spPr>
              <a:xfrm>
                <a:off x="539865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50"/>
              <p:cNvSpPr/>
              <p:nvPr/>
            </p:nvSpPr>
            <p:spPr>
              <a:xfrm>
                <a:off x="540107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50"/>
              <p:cNvSpPr/>
              <p:nvPr/>
            </p:nvSpPr>
            <p:spPr>
              <a:xfrm>
                <a:off x="54047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50"/>
              <p:cNvSpPr/>
              <p:nvPr/>
            </p:nvSpPr>
            <p:spPr>
              <a:xfrm>
                <a:off x="540840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50"/>
              <p:cNvSpPr/>
              <p:nvPr/>
            </p:nvSpPr>
            <p:spPr>
              <a:xfrm>
                <a:off x="541082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50"/>
              <p:cNvSpPr/>
              <p:nvPr/>
            </p:nvSpPr>
            <p:spPr>
              <a:xfrm>
                <a:off x="541450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50"/>
              <p:cNvSpPr/>
              <p:nvPr/>
            </p:nvSpPr>
            <p:spPr>
              <a:xfrm>
                <a:off x="541692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50"/>
              <p:cNvSpPr/>
              <p:nvPr/>
            </p:nvSpPr>
            <p:spPr>
              <a:xfrm>
                <a:off x="5420600" y="22049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50"/>
              <p:cNvSpPr/>
              <p:nvPr/>
            </p:nvSpPr>
            <p:spPr>
              <a:xfrm>
                <a:off x="5126900" y="2136450"/>
                <a:ext cx="255625" cy="16125"/>
              </a:xfrm>
              <a:custGeom>
                <a:avLst/>
                <a:gdLst/>
                <a:ahLst/>
                <a:cxnLst/>
                <a:rect l="l" t="t" r="r" b="b"/>
                <a:pathLst>
                  <a:path w="10225" h="645" extrusionOk="0">
                    <a:moveTo>
                      <a:pt x="275" y="0"/>
                    </a:moveTo>
                    <a:cubicBezTo>
                      <a:pt x="1" y="0"/>
                      <a:pt x="10" y="645"/>
                      <a:pt x="302" y="645"/>
                    </a:cubicBezTo>
                    <a:cubicBezTo>
                      <a:pt x="312" y="645"/>
                      <a:pt x="322" y="644"/>
                      <a:pt x="332" y="643"/>
                    </a:cubicBezTo>
                    <a:lnTo>
                      <a:pt x="9846" y="643"/>
                    </a:lnTo>
                    <a:cubicBezTo>
                      <a:pt x="9857" y="644"/>
                      <a:pt x="9869" y="645"/>
                      <a:pt x="9880" y="645"/>
                    </a:cubicBezTo>
                    <a:cubicBezTo>
                      <a:pt x="10214" y="645"/>
                      <a:pt x="10224" y="0"/>
                      <a:pt x="9910" y="0"/>
                    </a:cubicBezTo>
                    <a:cubicBezTo>
                      <a:pt x="9890" y="0"/>
                      <a:pt x="9869" y="3"/>
                      <a:pt x="9846" y="8"/>
                    </a:cubicBezTo>
                    <a:lnTo>
                      <a:pt x="332" y="8"/>
                    </a:lnTo>
                    <a:cubicBezTo>
                      <a:pt x="312" y="3"/>
                      <a:pt x="293" y="0"/>
                      <a:pt x="2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50"/>
              <p:cNvSpPr/>
              <p:nvPr/>
            </p:nvSpPr>
            <p:spPr>
              <a:xfrm>
                <a:off x="5127875" y="21354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259;p50"/>
              <p:cNvSpPr/>
              <p:nvPr/>
            </p:nvSpPr>
            <p:spPr>
              <a:xfrm>
                <a:off x="51278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" name="Google Shape;3260;p50"/>
              <p:cNvSpPr/>
              <p:nvPr/>
            </p:nvSpPr>
            <p:spPr>
              <a:xfrm>
                <a:off x="51303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261;p50"/>
              <p:cNvSpPr/>
              <p:nvPr/>
            </p:nvSpPr>
            <p:spPr>
              <a:xfrm>
                <a:off x="51327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262;p50"/>
              <p:cNvSpPr/>
              <p:nvPr/>
            </p:nvSpPr>
            <p:spPr>
              <a:xfrm>
                <a:off x="51351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50"/>
              <p:cNvSpPr/>
              <p:nvPr/>
            </p:nvSpPr>
            <p:spPr>
              <a:xfrm>
                <a:off x="51376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50"/>
              <p:cNvSpPr/>
              <p:nvPr/>
            </p:nvSpPr>
            <p:spPr>
              <a:xfrm>
                <a:off x="51388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5" name="Google Shape;3265;p50"/>
              <p:cNvSpPr/>
              <p:nvPr/>
            </p:nvSpPr>
            <p:spPr>
              <a:xfrm>
                <a:off x="51412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6" name="Google Shape;3266;p50"/>
              <p:cNvSpPr/>
              <p:nvPr/>
            </p:nvSpPr>
            <p:spPr>
              <a:xfrm>
                <a:off x="51437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7" name="Google Shape;3267;p50"/>
              <p:cNvSpPr/>
              <p:nvPr/>
            </p:nvSpPr>
            <p:spPr>
              <a:xfrm>
                <a:off x="51461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8" name="Google Shape;3268;p50"/>
              <p:cNvSpPr/>
              <p:nvPr/>
            </p:nvSpPr>
            <p:spPr>
              <a:xfrm>
                <a:off x="51486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9" name="Google Shape;3269;p50"/>
              <p:cNvSpPr/>
              <p:nvPr/>
            </p:nvSpPr>
            <p:spPr>
              <a:xfrm>
                <a:off x="51510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0" name="Google Shape;3270;p50"/>
              <p:cNvSpPr/>
              <p:nvPr/>
            </p:nvSpPr>
            <p:spPr>
              <a:xfrm>
                <a:off x="51534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1" name="Google Shape;3271;p50"/>
              <p:cNvSpPr/>
              <p:nvPr/>
            </p:nvSpPr>
            <p:spPr>
              <a:xfrm>
                <a:off x="51559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2" name="Google Shape;3272;p50"/>
              <p:cNvSpPr/>
              <p:nvPr/>
            </p:nvSpPr>
            <p:spPr>
              <a:xfrm>
                <a:off x="51583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3" name="Google Shape;3273;p50"/>
              <p:cNvSpPr/>
              <p:nvPr/>
            </p:nvSpPr>
            <p:spPr>
              <a:xfrm>
                <a:off x="51608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4" name="Google Shape;3274;p50"/>
              <p:cNvSpPr/>
              <p:nvPr/>
            </p:nvSpPr>
            <p:spPr>
              <a:xfrm>
                <a:off x="51632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5" name="Google Shape;3275;p50"/>
              <p:cNvSpPr/>
              <p:nvPr/>
            </p:nvSpPr>
            <p:spPr>
              <a:xfrm>
                <a:off x="51656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6" name="Google Shape;3276;p50"/>
              <p:cNvSpPr/>
              <p:nvPr/>
            </p:nvSpPr>
            <p:spPr>
              <a:xfrm>
                <a:off x="51681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7" name="Google Shape;3277;p50"/>
              <p:cNvSpPr/>
              <p:nvPr/>
            </p:nvSpPr>
            <p:spPr>
              <a:xfrm>
                <a:off x="51705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8" name="Google Shape;3278;p50"/>
              <p:cNvSpPr/>
              <p:nvPr/>
            </p:nvSpPr>
            <p:spPr>
              <a:xfrm>
                <a:off x="51730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9" name="Google Shape;3279;p50"/>
              <p:cNvSpPr/>
              <p:nvPr/>
            </p:nvSpPr>
            <p:spPr>
              <a:xfrm>
                <a:off x="51754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0" name="Google Shape;3280;p50"/>
              <p:cNvSpPr/>
              <p:nvPr/>
            </p:nvSpPr>
            <p:spPr>
              <a:xfrm>
                <a:off x="51778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1" name="Google Shape;3281;p50"/>
              <p:cNvSpPr/>
              <p:nvPr/>
            </p:nvSpPr>
            <p:spPr>
              <a:xfrm>
                <a:off x="51791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2" name="Google Shape;3282;p50"/>
              <p:cNvSpPr/>
              <p:nvPr/>
            </p:nvSpPr>
            <p:spPr>
              <a:xfrm>
                <a:off x="51815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3" name="Google Shape;3283;p50"/>
              <p:cNvSpPr/>
              <p:nvPr/>
            </p:nvSpPr>
            <p:spPr>
              <a:xfrm>
                <a:off x="51839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4" name="Google Shape;3284;p50"/>
              <p:cNvSpPr/>
              <p:nvPr/>
            </p:nvSpPr>
            <p:spPr>
              <a:xfrm>
                <a:off x="51864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5" name="Google Shape;3285;p50"/>
              <p:cNvSpPr/>
              <p:nvPr/>
            </p:nvSpPr>
            <p:spPr>
              <a:xfrm>
                <a:off x="51888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6" name="Google Shape;3286;p50"/>
              <p:cNvSpPr/>
              <p:nvPr/>
            </p:nvSpPr>
            <p:spPr>
              <a:xfrm>
                <a:off x="51913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7" name="Google Shape;3287;p50"/>
              <p:cNvSpPr/>
              <p:nvPr/>
            </p:nvSpPr>
            <p:spPr>
              <a:xfrm>
                <a:off x="51937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8" name="Google Shape;3288;p50"/>
              <p:cNvSpPr/>
              <p:nvPr/>
            </p:nvSpPr>
            <p:spPr>
              <a:xfrm>
                <a:off x="51961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9" name="Google Shape;3289;p50"/>
              <p:cNvSpPr/>
              <p:nvPr/>
            </p:nvSpPr>
            <p:spPr>
              <a:xfrm>
                <a:off x="51986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0" name="Google Shape;3290;p50"/>
              <p:cNvSpPr/>
              <p:nvPr/>
            </p:nvSpPr>
            <p:spPr>
              <a:xfrm>
                <a:off x="52010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1" name="Google Shape;3291;p50"/>
              <p:cNvSpPr/>
              <p:nvPr/>
            </p:nvSpPr>
            <p:spPr>
              <a:xfrm>
                <a:off x="52035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2" name="Google Shape;3292;p50"/>
              <p:cNvSpPr/>
              <p:nvPr/>
            </p:nvSpPr>
            <p:spPr>
              <a:xfrm>
                <a:off x="52059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3" name="Google Shape;3293;p50"/>
              <p:cNvSpPr/>
              <p:nvPr/>
            </p:nvSpPr>
            <p:spPr>
              <a:xfrm>
                <a:off x="52083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4" name="Google Shape;3294;p50"/>
              <p:cNvSpPr/>
              <p:nvPr/>
            </p:nvSpPr>
            <p:spPr>
              <a:xfrm>
                <a:off x="52108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5" name="Google Shape;3295;p50"/>
              <p:cNvSpPr/>
              <p:nvPr/>
            </p:nvSpPr>
            <p:spPr>
              <a:xfrm>
                <a:off x="52132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6" name="Google Shape;3296;p50"/>
              <p:cNvSpPr/>
              <p:nvPr/>
            </p:nvSpPr>
            <p:spPr>
              <a:xfrm>
                <a:off x="52156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7" name="Google Shape;3297;p50"/>
              <p:cNvSpPr/>
              <p:nvPr/>
            </p:nvSpPr>
            <p:spPr>
              <a:xfrm>
                <a:off x="52181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8" name="Google Shape;3298;p50"/>
              <p:cNvSpPr/>
              <p:nvPr/>
            </p:nvSpPr>
            <p:spPr>
              <a:xfrm>
                <a:off x="52205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9" name="Google Shape;3299;p50"/>
              <p:cNvSpPr/>
              <p:nvPr/>
            </p:nvSpPr>
            <p:spPr>
              <a:xfrm>
                <a:off x="52230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0" name="Google Shape;3300;p50"/>
              <p:cNvSpPr/>
              <p:nvPr/>
            </p:nvSpPr>
            <p:spPr>
              <a:xfrm>
                <a:off x="52242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1" name="Google Shape;3301;p50"/>
              <p:cNvSpPr/>
              <p:nvPr/>
            </p:nvSpPr>
            <p:spPr>
              <a:xfrm>
                <a:off x="52266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2" name="Google Shape;3302;p50"/>
              <p:cNvSpPr/>
              <p:nvPr/>
            </p:nvSpPr>
            <p:spPr>
              <a:xfrm>
                <a:off x="52291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3" name="Google Shape;3303;p50"/>
              <p:cNvSpPr/>
              <p:nvPr/>
            </p:nvSpPr>
            <p:spPr>
              <a:xfrm>
                <a:off x="52315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4" name="Google Shape;3304;p50"/>
              <p:cNvSpPr/>
              <p:nvPr/>
            </p:nvSpPr>
            <p:spPr>
              <a:xfrm>
                <a:off x="52339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5" name="Google Shape;3305;p50"/>
              <p:cNvSpPr/>
              <p:nvPr/>
            </p:nvSpPr>
            <p:spPr>
              <a:xfrm>
                <a:off x="52364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6" name="Google Shape;3306;p50"/>
              <p:cNvSpPr/>
              <p:nvPr/>
            </p:nvSpPr>
            <p:spPr>
              <a:xfrm>
                <a:off x="52388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7" name="Google Shape;3307;p50"/>
              <p:cNvSpPr/>
              <p:nvPr/>
            </p:nvSpPr>
            <p:spPr>
              <a:xfrm>
                <a:off x="52413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8" name="Google Shape;3308;p50"/>
              <p:cNvSpPr/>
              <p:nvPr/>
            </p:nvSpPr>
            <p:spPr>
              <a:xfrm>
                <a:off x="52437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9" name="Google Shape;3309;p50"/>
              <p:cNvSpPr/>
              <p:nvPr/>
            </p:nvSpPr>
            <p:spPr>
              <a:xfrm>
                <a:off x="52461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0" name="Google Shape;3310;p50"/>
              <p:cNvSpPr/>
              <p:nvPr/>
            </p:nvSpPr>
            <p:spPr>
              <a:xfrm>
                <a:off x="52486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1" name="Google Shape;3311;p50"/>
              <p:cNvSpPr/>
              <p:nvPr/>
            </p:nvSpPr>
            <p:spPr>
              <a:xfrm>
                <a:off x="52510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2" name="Google Shape;3312;p50"/>
              <p:cNvSpPr/>
              <p:nvPr/>
            </p:nvSpPr>
            <p:spPr>
              <a:xfrm>
                <a:off x="52535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3" name="Google Shape;3313;p50"/>
              <p:cNvSpPr/>
              <p:nvPr/>
            </p:nvSpPr>
            <p:spPr>
              <a:xfrm>
                <a:off x="52559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4" name="Google Shape;3314;p50"/>
              <p:cNvSpPr/>
              <p:nvPr/>
            </p:nvSpPr>
            <p:spPr>
              <a:xfrm>
                <a:off x="52583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5" name="Google Shape;3315;p50"/>
              <p:cNvSpPr/>
              <p:nvPr/>
            </p:nvSpPr>
            <p:spPr>
              <a:xfrm>
                <a:off x="52608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6" name="Google Shape;3316;p50"/>
              <p:cNvSpPr/>
              <p:nvPr/>
            </p:nvSpPr>
            <p:spPr>
              <a:xfrm>
                <a:off x="52632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50"/>
              <p:cNvSpPr/>
              <p:nvPr/>
            </p:nvSpPr>
            <p:spPr>
              <a:xfrm>
                <a:off x="52657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50"/>
              <p:cNvSpPr/>
              <p:nvPr/>
            </p:nvSpPr>
            <p:spPr>
              <a:xfrm>
                <a:off x="52681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50"/>
              <p:cNvSpPr/>
              <p:nvPr/>
            </p:nvSpPr>
            <p:spPr>
              <a:xfrm>
                <a:off x="52705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50"/>
              <p:cNvSpPr/>
              <p:nvPr/>
            </p:nvSpPr>
            <p:spPr>
              <a:xfrm>
                <a:off x="52730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50"/>
              <p:cNvSpPr/>
              <p:nvPr/>
            </p:nvSpPr>
            <p:spPr>
              <a:xfrm>
                <a:off x="52742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50"/>
              <p:cNvSpPr/>
              <p:nvPr/>
            </p:nvSpPr>
            <p:spPr>
              <a:xfrm>
                <a:off x="52766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323;p50"/>
              <p:cNvSpPr/>
              <p:nvPr/>
            </p:nvSpPr>
            <p:spPr>
              <a:xfrm>
                <a:off x="52791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324;p50"/>
              <p:cNvSpPr/>
              <p:nvPr/>
            </p:nvSpPr>
            <p:spPr>
              <a:xfrm>
                <a:off x="52815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325;p50"/>
              <p:cNvSpPr/>
              <p:nvPr/>
            </p:nvSpPr>
            <p:spPr>
              <a:xfrm>
                <a:off x="52840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50"/>
              <p:cNvSpPr/>
              <p:nvPr/>
            </p:nvSpPr>
            <p:spPr>
              <a:xfrm>
                <a:off x="52864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327;p50"/>
              <p:cNvSpPr/>
              <p:nvPr/>
            </p:nvSpPr>
            <p:spPr>
              <a:xfrm>
                <a:off x="52888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8" name="Google Shape;3328;p50"/>
              <p:cNvSpPr/>
              <p:nvPr/>
            </p:nvSpPr>
            <p:spPr>
              <a:xfrm>
                <a:off x="52913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9" name="Google Shape;3329;p50"/>
              <p:cNvSpPr/>
              <p:nvPr/>
            </p:nvSpPr>
            <p:spPr>
              <a:xfrm>
                <a:off x="52937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330;p50"/>
              <p:cNvSpPr/>
              <p:nvPr/>
            </p:nvSpPr>
            <p:spPr>
              <a:xfrm>
                <a:off x="52961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331;p50"/>
              <p:cNvSpPr/>
              <p:nvPr/>
            </p:nvSpPr>
            <p:spPr>
              <a:xfrm>
                <a:off x="52986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2" name="Google Shape;3332;p50"/>
              <p:cNvSpPr/>
              <p:nvPr/>
            </p:nvSpPr>
            <p:spPr>
              <a:xfrm>
                <a:off x="53010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3" name="Google Shape;3333;p50"/>
              <p:cNvSpPr/>
              <p:nvPr/>
            </p:nvSpPr>
            <p:spPr>
              <a:xfrm>
                <a:off x="53035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4" name="Google Shape;3334;p50"/>
              <p:cNvSpPr/>
              <p:nvPr/>
            </p:nvSpPr>
            <p:spPr>
              <a:xfrm>
                <a:off x="53059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5" name="Google Shape;3335;p50"/>
              <p:cNvSpPr/>
              <p:nvPr/>
            </p:nvSpPr>
            <p:spPr>
              <a:xfrm>
                <a:off x="53083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6" name="Google Shape;3336;p50"/>
              <p:cNvSpPr/>
              <p:nvPr/>
            </p:nvSpPr>
            <p:spPr>
              <a:xfrm>
                <a:off x="53108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7" name="Google Shape;3337;p50"/>
              <p:cNvSpPr/>
              <p:nvPr/>
            </p:nvSpPr>
            <p:spPr>
              <a:xfrm>
                <a:off x="53120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338;p50"/>
              <p:cNvSpPr/>
              <p:nvPr/>
            </p:nvSpPr>
            <p:spPr>
              <a:xfrm>
                <a:off x="5315700" y="213665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49" y="635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9" name="Google Shape;3339;p50"/>
              <p:cNvSpPr/>
              <p:nvPr/>
            </p:nvSpPr>
            <p:spPr>
              <a:xfrm>
                <a:off x="53169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340;p50"/>
              <p:cNvSpPr/>
              <p:nvPr/>
            </p:nvSpPr>
            <p:spPr>
              <a:xfrm>
                <a:off x="53193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1" name="Google Shape;3341;p50"/>
              <p:cNvSpPr/>
              <p:nvPr/>
            </p:nvSpPr>
            <p:spPr>
              <a:xfrm>
                <a:off x="53218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2" name="Google Shape;3342;p50"/>
              <p:cNvSpPr/>
              <p:nvPr/>
            </p:nvSpPr>
            <p:spPr>
              <a:xfrm>
                <a:off x="53242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343;p50"/>
              <p:cNvSpPr/>
              <p:nvPr/>
            </p:nvSpPr>
            <p:spPr>
              <a:xfrm>
                <a:off x="53266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50"/>
              <p:cNvSpPr/>
              <p:nvPr/>
            </p:nvSpPr>
            <p:spPr>
              <a:xfrm>
                <a:off x="53291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50"/>
              <p:cNvSpPr/>
              <p:nvPr/>
            </p:nvSpPr>
            <p:spPr>
              <a:xfrm>
                <a:off x="53315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50"/>
              <p:cNvSpPr/>
              <p:nvPr/>
            </p:nvSpPr>
            <p:spPr>
              <a:xfrm>
                <a:off x="53340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50"/>
              <p:cNvSpPr/>
              <p:nvPr/>
            </p:nvSpPr>
            <p:spPr>
              <a:xfrm>
                <a:off x="53364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50"/>
              <p:cNvSpPr/>
              <p:nvPr/>
            </p:nvSpPr>
            <p:spPr>
              <a:xfrm>
                <a:off x="53388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349;p50"/>
              <p:cNvSpPr/>
              <p:nvPr/>
            </p:nvSpPr>
            <p:spPr>
              <a:xfrm>
                <a:off x="53413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50"/>
              <p:cNvSpPr/>
              <p:nvPr/>
            </p:nvSpPr>
            <p:spPr>
              <a:xfrm>
                <a:off x="53437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50"/>
              <p:cNvSpPr/>
              <p:nvPr/>
            </p:nvSpPr>
            <p:spPr>
              <a:xfrm>
                <a:off x="53462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50"/>
              <p:cNvSpPr/>
              <p:nvPr/>
            </p:nvSpPr>
            <p:spPr>
              <a:xfrm>
                <a:off x="53486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353;p50"/>
              <p:cNvSpPr/>
              <p:nvPr/>
            </p:nvSpPr>
            <p:spPr>
              <a:xfrm>
                <a:off x="53510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4" name="Google Shape;3354;p50"/>
              <p:cNvSpPr/>
              <p:nvPr/>
            </p:nvSpPr>
            <p:spPr>
              <a:xfrm>
                <a:off x="53535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355;p50"/>
              <p:cNvSpPr/>
              <p:nvPr/>
            </p:nvSpPr>
            <p:spPr>
              <a:xfrm>
                <a:off x="53559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356;p50"/>
              <p:cNvSpPr/>
              <p:nvPr/>
            </p:nvSpPr>
            <p:spPr>
              <a:xfrm>
                <a:off x="53571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50"/>
              <p:cNvSpPr/>
              <p:nvPr/>
            </p:nvSpPr>
            <p:spPr>
              <a:xfrm>
                <a:off x="53596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50"/>
              <p:cNvSpPr/>
              <p:nvPr/>
            </p:nvSpPr>
            <p:spPr>
              <a:xfrm>
                <a:off x="53620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50"/>
              <p:cNvSpPr/>
              <p:nvPr/>
            </p:nvSpPr>
            <p:spPr>
              <a:xfrm>
                <a:off x="53645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50"/>
              <p:cNvSpPr/>
              <p:nvPr/>
            </p:nvSpPr>
            <p:spPr>
              <a:xfrm>
                <a:off x="53669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50"/>
              <p:cNvSpPr/>
              <p:nvPr/>
            </p:nvSpPr>
            <p:spPr>
              <a:xfrm>
                <a:off x="53693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50"/>
              <p:cNvSpPr/>
              <p:nvPr/>
            </p:nvSpPr>
            <p:spPr>
              <a:xfrm>
                <a:off x="53718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50"/>
              <p:cNvSpPr/>
              <p:nvPr/>
            </p:nvSpPr>
            <p:spPr>
              <a:xfrm>
                <a:off x="53742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50"/>
              <p:cNvSpPr/>
              <p:nvPr/>
            </p:nvSpPr>
            <p:spPr>
              <a:xfrm>
                <a:off x="53766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50"/>
              <p:cNvSpPr/>
              <p:nvPr/>
            </p:nvSpPr>
            <p:spPr>
              <a:xfrm>
                <a:off x="53791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50"/>
              <p:cNvSpPr/>
              <p:nvPr/>
            </p:nvSpPr>
            <p:spPr>
              <a:xfrm>
                <a:off x="5381575" y="2152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50"/>
              <p:cNvSpPr/>
              <p:nvPr/>
            </p:nvSpPr>
            <p:spPr>
              <a:xfrm>
                <a:off x="4957100" y="1645600"/>
                <a:ext cx="590375" cy="858200"/>
              </a:xfrm>
              <a:custGeom>
                <a:avLst/>
                <a:gdLst/>
                <a:ahLst/>
                <a:cxnLst/>
                <a:rect l="l" t="t" r="r" b="b"/>
                <a:pathLst>
                  <a:path w="23615" h="34328" extrusionOk="0">
                    <a:moveTo>
                      <a:pt x="3775" y="0"/>
                    </a:moveTo>
                    <a:cubicBezTo>
                      <a:pt x="3575" y="0"/>
                      <a:pt x="3378" y="113"/>
                      <a:pt x="3318" y="371"/>
                    </a:cubicBezTo>
                    <a:cubicBezTo>
                      <a:pt x="3270" y="518"/>
                      <a:pt x="1" y="14471"/>
                      <a:pt x="11661" y="17398"/>
                    </a:cubicBezTo>
                    <a:cubicBezTo>
                      <a:pt x="22443" y="20130"/>
                      <a:pt x="19711" y="33157"/>
                      <a:pt x="19614" y="33742"/>
                    </a:cubicBezTo>
                    <a:cubicBezTo>
                      <a:pt x="19516" y="33986"/>
                      <a:pt x="19711" y="34279"/>
                      <a:pt x="20004" y="34328"/>
                    </a:cubicBezTo>
                    <a:lnTo>
                      <a:pt x="20101" y="34328"/>
                    </a:lnTo>
                    <a:cubicBezTo>
                      <a:pt x="20345" y="34328"/>
                      <a:pt x="20541" y="34181"/>
                      <a:pt x="20541" y="33937"/>
                    </a:cubicBezTo>
                    <a:cubicBezTo>
                      <a:pt x="20589" y="33791"/>
                      <a:pt x="23614" y="19447"/>
                      <a:pt x="11905" y="16471"/>
                    </a:cubicBezTo>
                    <a:cubicBezTo>
                      <a:pt x="1172" y="13739"/>
                      <a:pt x="4148" y="1152"/>
                      <a:pt x="4245" y="615"/>
                    </a:cubicBezTo>
                    <a:cubicBezTo>
                      <a:pt x="4361" y="239"/>
                      <a:pt x="4065" y="0"/>
                      <a:pt x="37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368;p50"/>
              <p:cNvSpPr/>
              <p:nvPr/>
            </p:nvSpPr>
            <p:spPr>
              <a:xfrm>
                <a:off x="4962000" y="1646475"/>
                <a:ext cx="590350" cy="857325"/>
              </a:xfrm>
              <a:custGeom>
                <a:avLst/>
                <a:gdLst/>
                <a:ahLst/>
                <a:cxnLst/>
                <a:rect l="l" t="t" r="r" b="b"/>
                <a:pathLst>
                  <a:path w="23614" h="34293" extrusionOk="0">
                    <a:moveTo>
                      <a:pt x="19840" y="1"/>
                    </a:moveTo>
                    <a:cubicBezTo>
                      <a:pt x="19554" y="1"/>
                      <a:pt x="19261" y="229"/>
                      <a:pt x="19320" y="580"/>
                    </a:cubicBezTo>
                    <a:cubicBezTo>
                      <a:pt x="19466" y="1117"/>
                      <a:pt x="22442" y="13753"/>
                      <a:pt x="11660" y="16436"/>
                    </a:cubicBezTo>
                    <a:cubicBezTo>
                      <a:pt x="0" y="19412"/>
                      <a:pt x="3025" y="33756"/>
                      <a:pt x="3025" y="33902"/>
                    </a:cubicBezTo>
                    <a:cubicBezTo>
                      <a:pt x="3074" y="34146"/>
                      <a:pt x="3269" y="34293"/>
                      <a:pt x="3513" y="34293"/>
                    </a:cubicBezTo>
                    <a:lnTo>
                      <a:pt x="3610" y="34293"/>
                    </a:lnTo>
                    <a:cubicBezTo>
                      <a:pt x="3903" y="34244"/>
                      <a:pt x="4049" y="33951"/>
                      <a:pt x="4001" y="33707"/>
                    </a:cubicBezTo>
                    <a:cubicBezTo>
                      <a:pt x="3854" y="33170"/>
                      <a:pt x="1171" y="20095"/>
                      <a:pt x="11904" y="17412"/>
                    </a:cubicBezTo>
                    <a:cubicBezTo>
                      <a:pt x="23613" y="14436"/>
                      <a:pt x="20345" y="483"/>
                      <a:pt x="20296" y="336"/>
                    </a:cubicBezTo>
                    <a:cubicBezTo>
                      <a:pt x="20218" y="102"/>
                      <a:pt x="20030" y="1"/>
                      <a:pt x="198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69" name="Google Shape;3369;p50"/>
            <p:cNvGrpSpPr/>
            <p:nvPr/>
          </p:nvGrpSpPr>
          <p:grpSpPr>
            <a:xfrm rot="-8100000">
              <a:off x="7612503" y="2218854"/>
              <a:ext cx="595244" cy="858192"/>
              <a:chOff x="4957100" y="1645600"/>
              <a:chExt cx="595250" cy="858200"/>
            </a:xfrm>
          </p:grpSpPr>
          <p:sp>
            <p:nvSpPr>
              <p:cNvPr id="3370" name="Google Shape;3370;p50"/>
              <p:cNvSpPr/>
              <p:nvPr/>
            </p:nvSpPr>
            <p:spPr>
              <a:xfrm>
                <a:off x="5031800" y="1762150"/>
                <a:ext cx="44590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17836" h="688" extrusionOk="0">
                    <a:moveTo>
                      <a:pt x="345" y="0"/>
                    </a:moveTo>
                    <a:cubicBezTo>
                      <a:pt x="0" y="0"/>
                      <a:pt x="0" y="688"/>
                      <a:pt x="345" y="688"/>
                    </a:cubicBezTo>
                    <a:cubicBezTo>
                      <a:pt x="356" y="688"/>
                      <a:pt x="367" y="687"/>
                      <a:pt x="379" y="686"/>
                    </a:cubicBezTo>
                    <a:lnTo>
                      <a:pt x="17504" y="686"/>
                    </a:lnTo>
                    <a:cubicBezTo>
                      <a:pt x="17514" y="687"/>
                      <a:pt x="17524" y="688"/>
                      <a:pt x="17534" y="688"/>
                    </a:cubicBezTo>
                    <a:cubicBezTo>
                      <a:pt x="17835" y="688"/>
                      <a:pt x="17835" y="0"/>
                      <a:pt x="17534" y="0"/>
                    </a:cubicBezTo>
                    <a:cubicBezTo>
                      <a:pt x="17524" y="0"/>
                      <a:pt x="17514" y="1"/>
                      <a:pt x="17504" y="3"/>
                    </a:cubicBezTo>
                    <a:lnTo>
                      <a:pt x="379" y="3"/>
                    </a:lnTo>
                    <a:cubicBezTo>
                      <a:pt x="367" y="1"/>
                      <a:pt x="356" y="0"/>
                      <a:pt x="3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50"/>
              <p:cNvSpPr/>
              <p:nvPr/>
            </p:nvSpPr>
            <p:spPr>
              <a:xfrm>
                <a:off x="5032725" y="17622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50"/>
              <p:cNvSpPr/>
              <p:nvPr/>
            </p:nvSpPr>
            <p:spPr>
              <a:xfrm>
                <a:off x="503272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50"/>
              <p:cNvSpPr/>
              <p:nvPr/>
            </p:nvSpPr>
            <p:spPr>
              <a:xfrm>
                <a:off x="50364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4" name="Google Shape;3374;p50"/>
              <p:cNvSpPr/>
              <p:nvPr/>
            </p:nvSpPr>
            <p:spPr>
              <a:xfrm>
                <a:off x="504005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5" name="Google Shape;3375;p50"/>
              <p:cNvSpPr/>
              <p:nvPr/>
            </p:nvSpPr>
            <p:spPr>
              <a:xfrm>
                <a:off x="50437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6" name="Google Shape;3376;p50"/>
              <p:cNvSpPr/>
              <p:nvPr/>
            </p:nvSpPr>
            <p:spPr>
              <a:xfrm>
                <a:off x="504857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7" name="Google Shape;3377;p50"/>
              <p:cNvSpPr/>
              <p:nvPr/>
            </p:nvSpPr>
            <p:spPr>
              <a:xfrm>
                <a:off x="50522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50"/>
              <p:cNvSpPr/>
              <p:nvPr/>
            </p:nvSpPr>
            <p:spPr>
              <a:xfrm>
                <a:off x="50559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50"/>
              <p:cNvSpPr/>
              <p:nvPr/>
            </p:nvSpPr>
            <p:spPr>
              <a:xfrm>
                <a:off x="506077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380;p50"/>
              <p:cNvSpPr/>
              <p:nvPr/>
            </p:nvSpPr>
            <p:spPr>
              <a:xfrm>
                <a:off x="50644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381;p50"/>
              <p:cNvSpPr/>
              <p:nvPr/>
            </p:nvSpPr>
            <p:spPr>
              <a:xfrm>
                <a:off x="50681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382;p50"/>
              <p:cNvSpPr/>
              <p:nvPr/>
            </p:nvSpPr>
            <p:spPr>
              <a:xfrm>
                <a:off x="507297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383;p50"/>
              <p:cNvSpPr/>
              <p:nvPr/>
            </p:nvSpPr>
            <p:spPr>
              <a:xfrm>
                <a:off x="50766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384;p50"/>
              <p:cNvSpPr/>
              <p:nvPr/>
            </p:nvSpPr>
            <p:spPr>
              <a:xfrm>
                <a:off x="50803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50"/>
              <p:cNvSpPr/>
              <p:nvPr/>
            </p:nvSpPr>
            <p:spPr>
              <a:xfrm>
                <a:off x="50851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50"/>
              <p:cNvSpPr/>
              <p:nvPr/>
            </p:nvSpPr>
            <p:spPr>
              <a:xfrm>
                <a:off x="508882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387;p50"/>
              <p:cNvSpPr/>
              <p:nvPr/>
            </p:nvSpPr>
            <p:spPr>
              <a:xfrm>
                <a:off x="50925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388;p50"/>
              <p:cNvSpPr/>
              <p:nvPr/>
            </p:nvSpPr>
            <p:spPr>
              <a:xfrm>
                <a:off x="509615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50"/>
              <p:cNvSpPr/>
              <p:nvPr/>
            </p:nvSpPr>
            <p:spPr>
              <a:xfrm>
                <a:off x="510102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50"/>
              <p:cNvSpPr/>
              <p:nvPr/>
            </p:nvSpPr>
            <p:spPr>
              <a:xfrm>
                <a:off x="51047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391;p50"/>
              <p:cNvSpPr/>
              <p:nvPr/>
            </p:nvSpPr>
            <p:spPr>
              <a:xfrm>
                <a:off x="51095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392;p50"/>
              <p:cNvSpPr/>
              <p:nvPr/>
            </p:nvSpPr>
            <p:spPr>
              <a:xfrm>
                <a:off x="511322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3" name="Google Shape;3393;p50"/>
              <p:cNvSpPr/>
              <p:nvPr/>
            </p:nvSpPr>
            <p:spPr>
              <a:xfrm>
                <a:off x="51169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5" y="684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4" name="Google Shape;3394;p50"/>
              <p:cNvSpPr/>
              <p:nvPr/>
            </p:nvSpPr>
            <p:spPr>
              <a:xfrm>
                <a:off x="512055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5" name="Google Shape;3395;p50"/>
              <p:cNvSpPr/>
              <p:nvPr/>
            </p:nvSpPr>
            <p:spPr>
              <a:xfrm>
                <a:off x="51254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6" name="Google Shape;3396;p50"/>
              <p:cNvSpPr/>
              <p:nvPr/>
            </p:nvSpPr>
            <p:spPr>
              <a:xfrm>
                <a:off x="512907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7" name="Google Shape;3397;p50"/>
              <p:cNvSpPr/>
              <p:nvPr/>
            </p:nvSpPr>
            <p:spPr>
              <a:xfrm>
                <a:off x="513275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8" name="Google Shape;3398;p50"/>
              <p:cNvSpPr/>
              <p:nvPr/>
            </p:nvSpPr>
            <p:spPr>
              <a:xfrm>
                <a:off x="51376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9" name="Google Shape;3399;p50"/>
              <p:cNvSpPr/>
              <p:nvPr/>
            </p:nvSpPr>
            <p:spPr>
              <a:xfrm>
                <a:off x="514127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0" name="Google Shape;3400;p50"/>
              <p:cNvSpPr/>
              <p:nvPr/>
            </p:nvSpPr>
            <p:spPr>
              <a:xfrm>
                <a:off x="514495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5" y="684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1" name="Google Shape;3401;p50"/>
              <p:cNvSpPr/>
              <p:nvPr/>
            </p:nvSpPr>
            <p:spPr>
              <a:xfrm>
                <a:off x="51498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2" name="Google Shape;3402;p50"/>
              <p:cNvSpPr/>
              <p:nvPr/>
            </p:nvSpPr>
            <p:spPr>
              <a:xfrm>
                <a:off x="515347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3" name="Google Shape;3403;p50"/>
              <p:cNvSpPr/>
              <p:nvPr/>
            </p:nvSpPr>
            <p:spPr>
              <a:xfrm>
                <a:off x="515715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5" y="684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4" name="Google Shape;3404;p50"/>
              <p:cNvSpPr/>
              <p:nvPr/>
            </p:nvSpPr>
            <p:spPr>
              <a:xfrm>
                <a:off x="51620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5" name="Google Shape;3405;p50"/>
              <p:cNvSpPr/>
              <p:nvPr/>
            </p:nvSpPr>
            <p:spPr>
              <a:xfrm>
                <a:off x="51656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6" name="Google Shape;3406;p50"/>
              <p:cNvSpPr/>
              <p:nvPr/>
            </p:nvSpPr>
            <p:spPr>
              <a:xfrm>
                <a:off x="5169325" y="1762200"/>
                <a:ext cx="49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7" name="Google Shape;3407;p50"/>
              <p:cNvSpPr/>
              <p:nvPr/>
            </p:nvSpPr>
            <p:spPr>
              <a:xfrm>
                <a:off x="51742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408;p50"/>
              <p:cNvSpPr/>
              <p:nvPr/>
            </p:nvSpPr>
            <p:spPr>
              <a:xfrm>
                <a:off x="51778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9" name="Google Shape;3409;p50"/>
              <p:cNvSpPr/>
              <p:nvPr/>
            </p:nvSpPr>
            <p:spPr>
              <a:xfrm>
                <a:off x="518152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410;p50"/>
              <p:cNvSpPr/>
              <p:nvPr/>
            </p:nvSpPr>
            <p:spPr>
              <a:xfrm>
                <a:off x="51852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5" y="684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1" name="Google Shape;3411;p50"/>
              <p:cNvSpPr/>
              <p:nvPr/>
            </p:nvSpPr>
            <p:spPr>
              <a:xfrm>
                <a:off x="51900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50"/>
              <p:cNvSpPr/>
              <p:nvPr/>
            </p:nvSpPr>
            <p:spPr>
              <a:xfrm>
                <a:off x="519372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50"/>
              <p:cNvSpPr/>
              <p:nvPr/>
            </p:nvSpPr>
            <p:spPr>
              <a:xfrm>
                <a:off x="51974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5" y="684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50"/>
              <p:cNvSpPr/>
              <p:nvPr/>
            </p:nvSpPr>
            <p:spPr>
              <a:xfrm>
                <a:off x="52022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50"/>
              <p:cNvSpPr/>
              <p:nvPr/>
            </p:nvSpPr>
            <p:spPr>
              <a:xfrm>
                <a:off x="52059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50"/>
              <p:cNvSpPr/>
              <p:nvPr/>
            </p:nvSpPr>
            <p:spPr>
              <a:xfrm>
                <a:off x="5209575" y="1762200"/>
                <a:ext cx="49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50"/>
              <p:cNvSpPr/>
              <p:nvPr/>
            </p:nvSpPr>
            <p:spPr>
              <a:xfrm>
                <a:off x="52144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50"/>
              <p:cNvSpPr/>
              <p:nvPr/>
            </p:nvSpPr>
            <p:spPr>
              <a:xfrm>
                <a:off x="52181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50"/>
              <p:cNvSpPr/>
              <p:nvPr/>
            </p:nvSpPr>
            <p:spPr>
              <a:xfrm>
                <a:off x="522177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50"/>
              <p:cNvSpPr/>
              <p:nvPr/>
            </p:nvSpPr>
            <p:spPr>
              <a:xfrm>
                <a:off x="52266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50"/>
              <p:cNvSpPr/>
              <p:nvPr/>
            </p:nvSpPr>
            <p:spPr>
              <a:xfrm>
                <a:off x="52303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50"/>
              <p:cNvSpPr/>
              <p:nvPr/>
            </p:nvSpPr>
            <p:spPr>
              <a:xfrm>
                <a:off x="523397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50"/>
              <p:cNvSpPr/>
              <p:nvPr/>
            </p:nvSpPr>
            <p:spPr>
              <a:xfrm>
                <a:off x="5238850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50"/>
              <p:cNvSpPr/>
              <p:nvPr/>
            </p:nvSpPr>
            <p:spPr>
              <a:xfrm>
                <a:off x="52425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50"/>
              <p:cNvSpPr/>
              <p:nvPr/>
            </p:nvSpPr>
            <p:spPr>
              <a:xfrm>
                <a:off x="524617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50"/>
              <p:cNvSpPr/>
              <p:nvPr/>
            </p:nvSpPr>
            <p:spPr>
              <a:xfrm>
                <a:off x="5251050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50"/>
              <p:cNvSpPr/>
              <p:nvPr/>
            </p:nvSpPr>
            <p:spPr>
              <a:xfrm>
                <a:off x="52547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50"/>
              <p:cNvSpPr/>
              <p:nvPr/>
            </p:nvSpPr>
            <p:spPr>
              <a:xfrm>
                <a:off x="525837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50"/>
              <p:cNvSpPr/>
              <p:nvPr/>
            </p:nvSpPr>
            <p:spPr>
              <a:xfrm>
                <a:off x="526202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50"/>
              <p:cNvSpPr/>
              <p:nvPr/>
            </p:nvSpPr>
            <p:spPr>
              <a:xfrm>
                <a:off x="52669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50"/>
              <p:cNvSpPr/>
              <p:nvPr/>
            </p:nvSpPr>
            <p:spPr>
              <a:xfrm>
                <a:off x="52705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2" name="Google Shape;3432;p50"/>
              <p:cNvSpPr/>
              <p:nvPr/>
            </p:nvSpPr>
            <p:spPr>
              <a:xfrm>
                <a:off x="527422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50"/>
              <p:cNvSpPr/>
              <p:nvPr/>
            </p:nvSpPr>
            <p:spPr>
              <a:xfrm>
                <a:off x="5279100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50"/>
              <p:cNvSpPr/>
              <p:nvPr/>
            </p:nvSpPr>
            <p:spPr>
              <a:xfrm>
                <a:off x="52827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50"/>
              <p:cNvSpPr/>
              <p:nvPr/>
            </p:nvSpPr>
            <p:spPr>
              <a:xfrm>
                <a:off x="528642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50"/>
              <p:cNvSpPr/>
              <p:nvPr/>
            </p:nvSpPr>
            <p:spPr>
              <a:xfrm>
                <a:off x="5291300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50"/>
              <p:cNvSpPr/>
              <p:nvPr/>
            </p:nvSpPr>
            <p:spPr>
              <a:xfrm>
                <a:off x="52949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50"/>
              <p:cNvSpPr/>
              <p:nvPr/>
            </p:nvSpPr>
            <p:spPr>
              <a:xfrm>
                <a:off x="529862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50"/>
              <p:cNvSpPr/>
              <p:nvPr/>
            </p:nvSpPr>
            <p:spPr>
              <a:xfrm>
                <a:off x="53035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50"/>
              <p:cNvSpPr/>
              <p:nvPr/>
            </p:nvSpPr>
            <p:spPr>
              <a:xfrm>
                <a:off x="530717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50"/>
              <p:cNvSpPr/>
              <p:nvPr/>
            </p:nvSpPr>
            <p:spPr>
              <a:xfrm>
                <a:off x="531082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50"/>
              <p:cNvSpPr/>
              <p:nvPr/>
            </p:nvSpPr>
            <p:spPr>
              <a:xfrm>
                <a:off x="53157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50"/>
              <p:cNvSpPr/>
              <p:nvPr/>
            </p:nvSpPr>
            <p:spPr>
              <a:xfrm>
                <a:off x="5319350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50"/>
              <p:cNvSpPr/>
              <p:nvPr/>
            </p:nvSpPr>
            <p:spPr>
              <a:xfrm>
                <a:off x="532302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5" y="684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50"/>
              <p:cNvSpPr/>
              <p:nvPr/>
            </p:nvSpPr>
            <p:spPr>
              <a:xfrm>
                <a:off x="532667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50"/>
              <p:cNvSpPr/>
              <p:nvPr/>
            </p:nvSpPr>
            <p:spPr>
              <a:xfrm>
                <a:off x="5331550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50"/>
              <p:cNvSpPr/>
              <p:nvPr/>
            </p:nvSpPr>
            <p:spPr>
              <a:xfrm>
                <a:off x="5335225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50"/>
              <p:cNvSpPr/>
              <p:nvPr/>
            </p:nvSpPr>
            <p:spPr>
              <a:xfrm>
                <a:off x="53401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50"/>
              <p:cNvSpPr/>
              <p:nvPr/>
            </p:nvSpPr>
            <p:spPr>
              <a:xfrm>
                <a:off x="53437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50"/>
              <p:cNvSpPr/>
              <p:nvPr/>
            </p:nvSpPr>
            <p:spPr>
              <a:xfrm>
                <a:off x="5347400" y="1762200"/>
                <a:ext cx="49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50"/>
              <p:cNvSpPr/>
              <p:nvPr/>
            </p:nvSpPr>
            <p:spPr>
              <a:xfrm>
                <a:off x="535107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50"/>
              <p:cNvSpPr/>
              <p:nvPr/>
            </p:nvSpPr>
            <p:spPr>
              <a:xfrm>
                <a:off x="53559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50"/>
              <p:cNvSpPr/>
              <p:nvPr/>
            </p:nvSpPr>
            <p:spPr>
              <a:xfrm>
                <a:off x="5359600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50"/>
              <p:cNvSpPr/>
              <p:nvPr/>
            </p:nvSpPr>
            <p:spPr>
              <a:xfrm>
                <a:off x="536327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5" y="684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50"/>
              <p:cNvSpPr/>
              <p:nvPr/>
            </p:nvSpPr>
            <p:spPr>
              <a:xfrm>
                <a:off x="53681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50"/>
              <p:cNvSpPr/>
              <p:nvPr/>
            </p:nvSpPr>
            <p:spPr>
              <a:xfrm>
                <a:off x="5371800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50"/>
              <p:cNvSpPr/>
              <p:nvPr/>
            </p:nvSpPr>
            <p:spPr>
              <a:xfrm>
                <a:off x="537547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5" y="684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50"/>
              <p:cNvSpPr/>
              <p:nvPr/>
            </p:nvSpPr>
            <p:spPr>
              <a:xfrm>
                <a:off x="53803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50"/>
              <p:cNvSpPr/>
              <p:nvPr/>
            </p:nvSpPr>
            <p:spPr>
              <a:xfrm>
                <a:off x="53840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50"/>
              <p:cNvSpPr/>
              <p:nvPr/>
            </p:nvSpPr>
            <p:spPr>
              <a:xfrm>
                <a:off x="5387650" y="1762200"/>
                <a:ext cx="49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50"/>
              <p:cNvSpPr/>
              <p:nvPr/>
            </p:nvSpPr>
            <p:spPr>
              <a:xfrm>
                <a:off x="53925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50"/>
              <p:cNvSpPr/>
              <p:nvPr/>
            </p:nvSpPr>
            <p:spPr>
              <a:xfrm>
                <a:off x="53962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50"/>
              <p:cNvSpPr/>
              <p:nvPr/>
            </p:nvSpPr>
            <p:spPr>
              <a:xfrm>
                <a:off x="5399850" y="1762200"/>
                <a:ext cx="49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50"/>
              <p:cNvSpPr/>
              <p:nvPr/>
            </p:nvSpPr>
            <p:spPr>
              <a:xfrm>
                <a:off x="5403525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95" y="684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50"/>
              <p:cNvSpPr/>
              <p:nvPr/>
            </p:nvSpPr>
            <p:spPr>
              <a:xfrm>
                <a:off x="54084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50"/>
              <p:cNvSpPr/>
              <p:nvPr/>
            </p:nvSpPr>
            <p:spPr>
              <a:xfrm>
                <a:off x="5412050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50"/>
              <p:cNvSpPr/>
              <p:nvPr/>
            </p:nvSpPr>
            <p:spPr>
              <a:xfrm>
                <a:off x="541692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50"/>
              <p:cNvSpPr/>
              <p:nvPr/>
            </p:nvSpPr>
            <p:spPr>
              <a:xfrm>
                <a:off x="54206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50"/>
              <p:cNvSpPr/>
              <p:nvPr/>
            </p:nvSpPr>
            <p:spPr>
              <a:xfrm>
                <a:off x="542425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50"/>
              <p:cNvSpPr/>
              <p:nvPr/>
            </p:nvSpPr>
            <p:spPr>
              <a:xfrm>
                <a:off x="5427900" y="1762200"/>
                <a:ext cx="49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50"/>
              <p:cNvSpPr/>
              <p:nvPr/>
            </p:nvSpPr>
            <p:spPr>
              <a:xfrm>
                <a:off x="54328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50"/>
              <p:cNvSpPr/>
              <p:nvPr/>
            </p:nvSpPr>
            <p:spPr>
              <a:xfrm>
                <a:off x="54364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50"/>
              <p:cNvSpPr/>
              <p:nvPr/>
            </p:nvSpPr>
            <p:spPr>
              <a:xfrm>
                <a:off x="5440100" y="1762200"/>
                <a:ext cx="49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50"/>
              <p:cNvSpPr/>
              <p:nvPr/>
            </p:nvSpPr>
            <p:spPr>
              <a:xfrm>
                <a:off x="544500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6" y="684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50"/>
              <p:cNvSpPr/>
              <p:nvPr/>
            </p:nvSpPr>
            <p:spPr>
              <a:xfrm>
                <a:off x="54486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50"/>
              <p:cNvSpPr/>
              <p:nvPr/>
            </p:nvSpPr>
            <p:spPr>
              <a:xfrm>
                <a:off x="54523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50"/>
              <p:cNvSpPr/>
              <p:nvPr/>
            </p:nvSpPr>
            <p:spPr>
              <a:xfrm>
                <a:off x="545717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50"/>
              <p:cNvSpPr/>
              <p:nvPr/>
            </p:nvSpPr>
            <p:spPr>
              <a:xfrm>
                <a:off x="54608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50"/>
              <p:cNvSpPr/>
              <p:nvPr/>
            </p:nvSpPr>
            <p:spPr>
              <a:xfrm>
                <a:off x="5464500" y="1762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96" y="684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50"/>
              <p:cNvSpPr/>
              <p:nvPr/>
            </p:nvSpPr>
            <p:spPr>
              <a:xfrm>
                <a:off x="5469375" y="1762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1"/>
                    </a:moveTo>
                    <a:lnTo>
                      <a:pt x="1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50"/>
              <p:cNvSpPr/>
              <p:nvPr/>
            </p:nvSpPr>
            <p:spPr>
              <a:xfrm>
                <a:off x="5473050" y="1762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1"/>
                    </a:moveTo>
                    <a:lnTo>
                      <a:pt x="0" y="684"/>
                    </a:lnTo>
                    <a:lnTo>
                      <a:pt x="147" y="684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50"/>
              <p:cNvSpPr/>
              <p:nvPr/>
            </p:nvSpPr>
            <p:spPr>
              <a:xfrm>
                <a:off x="5476700" y="17792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50"/>
              <p:cNvSpPr/>
              <p:nvPr/>
            </p:nvSpPr>
            <p:spPr>
              <a:xfrm>
                <a:off x="5035450" y="1823125"/>
                <a:ext cx="430000" cy="17225"/>
              </a:xfrm>
              <a:custGeom>
                <a:avLst/>
                <a:gdLst/>
                <a:ahLst/>
                <a:cxnLst/>
                <a:rect l="l" t="t" r="r" b="b"/>
                <a:pathLst>
                  <a:path w="17200" h="689" extrusionOk="0">
                    <a:moveTo>
                      <a:pt x="345" y="1"/>
                    </a:moveTo>
                    <a:cubicBezTo>
                      <a:pt x="1" y="1"/>
                      <a:pt x="1" y="688"/>
                      <a:pt x="345" y="688"/>
                    </a:cubicBezTo>
                    <a:cubicBezTo>
                      <a:pt x="356" y="688"/>
                      <a:pt x="368" y="688"/>
                      <a:pt x="380" y="686"/>
                    </a:cubicBezTo>
                    <a:lnTo>
                      <a:pt x="16821" y="686"/>
                    </a:lnTo>
                    <a:cubicBezTo>
                      <a:pt x="16833" y="688"/>
                      <a:pt x="16844" y="688"/>
                      <a:pt x="16856" y="688"/>
                    </a:cubicBezTo>
                    <a:cubicBezTo>
                      <a:pt x="17200" y="688"/>
                      <a:pt x="17200" y="1"/>
                      <a:pt x="16856" y="1"/>
                    </a:cubicBezTo>
                    <a:cubicBezTo>
                      <a:pt x="16844" y="1"/>
                      <a:pt x="16833" y="2"/>
                      <a:pt x="16821" y="3"/>
                    </a:cubicBezTo>
                    <a:lnTo>
                      <a:pt x="380" y="3"/>
                    </a:lnTo>
                    <a:cubicBezTo>
                      <a:pt x="368" y="2"/>
                      <a:pt x="356" y="1"/>
                      <a:pt x="3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50"/>
              <p:cNvSpPr/>
              <p:nvPr/>
            </p:nvSpPr>
            <p:spPr>
              <a:xfrm>
                <a:off x="5036400" y="18232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50"/>
              <p:cNvSpPr/>
              <p:nvPr/>
            </p:nvSpPr>
            <p:spPr>
              <a:xfrm>
                <a:off x="50364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50"/>
              <p:cNvSpPr/>
              <p:nvPr/>
            </p:nvSpPr>
            <p:spPr>
              <a:xfrm>
                <a:off x="504005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50"/>
              <p:cNvSpPr/>
              <p:nvPr/>
            </p:nvSpPr>
            <p:spPr>
              <a:xfrm>
                <a:off x="504370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50"/>
              <p:cNvSpPr/>
              <p:nvPr/>
            </p:nvSpPr>
            <p:spPr>
              <a:xfrm>
                <a:off x="504857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50"/>
              <p:cNvSpPr/>
              <p:nvPr/>
            </p:nvSpPr>
            <p:spPr>
              <a:xfrm>
                <a:off x="50522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50"/>
              <p:cNvSpPr/>
              <p:nvPr/>
            </p:nvSpPr>
            <p:spPr>
              <a:xfrm>
                <a:off x="505590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50"/>
              <p:cNvSpPr/>
              <p:nvPr/>
            </p:nvSpPr>
            <p:spPr>
              <a:xfrm>
                <a:off x="505957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5" y="683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50"/>
              <p:cNvSpPr/>
              <p:nvPr/>
            </p:nvSpPr>
            <p:spPr>
              <a:xfrm>
                <a:off x="506322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50"/>
              <p:cNvSpPr/>
              <p:nvPr/>
            </p:nvSpPr>
            <p:spPr>
              <a:xfrm>
                <a:off x="50681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50"/>
              <p:cNvSpPr/>
              <p:nvPr/>
            </p:nvSpPr>
            <p:spPr>
              <a:xfrm>
                <a:off x="507175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50"/>
              <p:cNvSpPr/>
              <p:nvPr/>
            </p:nvSpPr>
            <p:spPr>
              <a:xfrm>
                <a:off x="50754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50"/>
              <p:cNvSpPr/>
              <p:nvPr/>
            </p:nvSpPr>
            <p:spPr>
              <a:xfrm>
                <a:off x="507907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50"/>
              <p:cNvSpPr/>
              <p:nvPr/>
            </p:nvSpPr>
            <p:spPr>
              <a:xfrm>
                <a:off x="508275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5" y="683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50"/>
              <p:cNvSpPr/>
              <p:nvPr/>
            </p:nvSpPr>
            <p:spPr>
              <a:xfrm>
                <a:off x="50876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50"/>
              <p:cNvSpPr/>
              <p:nvPr/>
            </p:nvSpPr>
            <p:spPr>
              <a:xfrm>
                <a:off x="50912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50"/>
              <p:cNvSpPr/>
              <p:nvPr/>
            </p:nvSpPr>
            <p:spPr>
              <a:xfrm>
                <a:off x="509492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50"/>
              <p:cNvSpPr/>
              <p:nvPr/>
            </p:nvSpPr>
            <p:spPr>
              <a:xfrm>
                <a:off x="50986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50"/>
              <p:cNvSpPr/>
              <p:nvPr/>
            </p:nvSpPr>
            <p:spPr>
              <a:xfrm>
                <a:off x="510225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50"/>
              <p:cNvSpPr/>
              <p:nvPr/>
            </p:nvSpPr>
            <p:spPr>
              <a:xfrm>
                <a:off x="510712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50"/>
              <p:cNvSpPr/>
              <p:nvPr/>
            </p:nvSpPr>
            <p:spPr>
              <a:xfrm>
                <a:off x="51108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50"/>
              <p:cNvSpPr/>
              <p:nvPr/>
            </p:nvSpPr>
            <p:spPr>
              <a:xfrm>
                <a:off x="51144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50"/>
              <p:cNvSpPr/>
              <p:nvPr/>
            </p:nvSpPr>
            <p:spPr>
              <a:xfrm>
                <a:off x="511810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50"/>
              <p:cNvSpPr/>
              <p:nvPr/>
            </p:nvSpPr>
            <p:spPr>
              <a:xfrm>
                <a:off x="51217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50"/>
              <p:cNvSpPr/>
              <p:nvPr/>
            </p:nvSpPr>
            <p:spPr>
              <a:xfrm>
                <a:off x="51266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50"/>
              <p:cNvSpPr/>
              <p:nvPr/>
            </p:nvSpPr>
            <p:spPr>
              <a:xfrm>
                <a:off x="513030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50"/>
              <p:cNvSpPr/>
              <p:nvPr/>
            </p:nvSpPr>
            <p:spPr>
              <a:xfrm>
                <a:off x="51339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50"/>
              <p:cNvSpPr/>
              <p:nvPr/>
            </p:nvSpPr>
            <p:spPr>
              <a:xfrm>
                <a:off x="51376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50"/>
              <p:cNvSpPr/>
              <p:nvPr/>
            </p:nvSpPr>
            <p:spPr>
              <a:xfrm>
                <a:off x="514127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50"/>
              <p:cNvSpPr/>
              <p:nvPr/>
            </p:nvSpPr>
            <p:spPr>
              <a:xfrm>
                <a:off x="514495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5" y="683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50"/>
              <p:cNvSpPr/>
              <p:nvPr/>
            </p:nvSpPr>
            <p:spPr>
              <a:xfrm>
                <a:off x="51498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50"/>
              <p:cNvSpPr/>
              <p:nvPr/>
            </p:nvSpPr>
            <p:spPr>
              <a:xfrm>
                <a:off x="515347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516;p50"/>
              <p:cNvSpPr/>
              <p:nvPr/>
            </p:nvSpPr>
            <p:spPr>
              <a:xfrm>
                <a:off x="51571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517;p50"/>
              <p:cNvSpPr/>
              <p:nvPr/>
            </p:nvSpPr>
            <p:spPr>
              <a:xfrm>
                <a:off x="51608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50"/>
              <p:cNvSpPr/>
              <p:nvPr/>
            </p:nvSpPr>
            <p:spPr>
              <a:xfrm>
                <a:off x="516445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519;p50"/>
              <p:cNvSpPr/>
              <p:nvPr/>
            </p:nvSpPr>
            <p:spPr>
              <a:xfrm>
                <a:off x="516932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0" name="Google Shape;3520;p50"/>
              <p:cNvSpPr/>
              <p:nvPr/>
            </p:nvSpPr>
            <p:spPr>
              <a:xfrm>
                <a:off x="51730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521;p50"/>
              <p:cNvSpPr/>
              <p:nvPr/>
            </p:nvSpPr>
            <p:spPr>
              <a:xfrm>
                <a:off x="517665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50"/>
              <p:cNvSpPr/>
              <p:nvPr/>
            </p:nvSpPr>
            <p:spPr>
              <a:xfrm>
                <a:off x="51803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50"/>
              <p:cNvSpPr/>
              <p:nvPr/>
            </p:nvSpPr>
            <p:spPr>
              <a:xfrm>
                <a:off x="518397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50"/>
              <p:cNvSpPr/>
              <p:nvPr/>
            </p:nvSpPr>
            <p:spPr>
              <a:xfrm>
                <a:off x="518762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50"/>
              <p:cNvSpPr/>
              <p:nvPr/>
            </p:nvSpPr>
            <p:spPr>
              <a:xfrm>
                <a:off x="519250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50"/>
              <p:cNvSpPr/>
              <p:nvPr/>
            </p:nvSpPr>
            <p:spPr>
              <a:xfrm>
                <a:off x="51961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50"/>
              <p:cNvSpPr/>
              <p:nvPr/>
            </p:nvSpPr>
            <p:spPr>
              <a:xfrm>
                <a:off x="519982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50"/>
              <p:cNvSpPr/>
              <p:nvPr/>
            </p:nvSpPr>
            <p:spPr>
              <a:xfrm>
                <a:off x="520350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5" y="683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50"/>
              <p:cNvSpPr/>
              <p:nvPr/>
            </p:nvSpPr>
            <p:spPr>
              <a:xfrm>
                <a:off x="520715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50"/>
              <p:cNvSpPr/>
              <p:nvPr/>
            </p:nvSpPr>
            <p:spPr>
              <a:xfrm>
                <a:off x="52120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50"/>
              <p:cNvSpPr/>
              <p:nvPr/>
            </p:nvSpPr>
            <p:spPr>
              <a:xfrm>
                <a:off x="521567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532;p50"/>
              <p:cNvSpPr/>
              <p:nvPr/>
            </p:nvSpPr>
            <p:spPr>
              <a:xfrm>
                <a:off x="52193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50"/>
              <p:cNvSpPr/>
              <p:nvPr/>
            </p:nvSpPr>
            <p:spPr>
              <a:xfrm>
                <a:off x="522300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50"/>
              <p:cNvSpPr/>
              <p:nvPr/>
            </p:nvSpPr>
            <p:spPr>
              <a:xfrm>
                <a:off x="522667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5" y="683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50"/>
              <p:cNvSpPr/>
              <p:nvPr/>
            </p:nvSpPr>
            <p:spPr>
              <a:xfrm>
                <a:off x="52315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50"/>
              <p:cNvSpPr/>
              <p:nvPr/>
            </p:nvSpPr>
            <p:spPr>
              <a:xfrm>
                <a:off x="52352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50"/>
              <p:cNvSpPr/>
              <p:nvPr/>
            </p:nvSpPr>
            <p:spPr>
              <a:xfrm>
                <a:off x="523885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50"/>
              <p:cNvSpPr/>
              <p:nvPr/>
            </p:nvSpPr>
            <p:spPr>
              <a:xfrm>
                <a:off x="52425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50"/>
              <p:cNvSpPr/>
              <p:nvPr/>
            </p:nvSpPr>
            <p:spPr>
              <a:xfrm>
                <a:off x="524617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50"/>
              <p:cNvSpPr/>
              <p:nvPr/>
            </p:nvSpPr>
            <p:spPr>
              <a:xfrm>
                <a:off x="525105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50"/>
              <p:cNvSpPr/>
              <p:nvPr/>
            </p:nvSpPr>
            <p:spPr>
              <a:xfrm>
                <a:off x="52547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50"/>
              <p:cNvSpPr/>
              <p:nvPr/>
            </p:nvSpPr>
            <p:spPr>
              <a:xfrm>
                <a:off x="52583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50"/>
              <p:cNvSpPr/>
              <p:nvPr/>
            </p:nvSpPr>
            <p:spPr>
              <a:xfrm>
                <a:off x="526202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50"/>
              <p:cNvSpPr/>
              <p:nvPr/>
            </p:nvSpPr>
            <p:spPr>
              <a:xfrm>
                <a:off x="526570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5" y="683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50"/>
              <p:cNvSpPr/>
              <p:nvPr/>
            </p:nvSpPr>
            <p:spPr>
              <a:xfrm>
                <a:off x="52705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50"/>
              <p:cNvSpPr/>
              <p:nvPr/>
            </p:nvSpPr>
            <p:spPr>
              <a:xfrm>
                <a:off x="527422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50"/>
              <p:cNvSpPr/>
              <p:nvPr/>
            </p:nvSpPr>
            <p:spPr>
              <a:xfrm>
                <a:off x="52779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50"/>
              <p:cNvSpPr/>
              <p:nvPr/>
            </p:nvSpPr>
            <p:spPr>
              <a:xfrm>
                <a:off x="52815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50"/>
              <p:cNvSpPr/>
              <p:nvPr/>
            </p:nvSpPr>
            <p:spPr>
              <a:xfrm>
                <a:off x="528520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50"/>
              <p:cNvSpPr/>
              <p:nvPr/>
            </p:nvSpPr>
            <p:spPr>
              <a:xfrm>
                <a:off x="529007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50"/>
              <p:cNvSpPr/>
              <p:nvPr/>
            </p:nvSpPr>
            <p:spPr>
              <a:xfrm>
                <a:off x="52937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50"/>
              <p:cNvSpPr/>
              <p:nvPr/>
            </p:nvSpPr>
            <p:spPr>
              <a:xfrm>
                <a:off x="529740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50"/>
              <p:cNvSpPr/>
              <p:nvPr/>
            </p:nvSpPr>
            <p:spPr>
              <a:xfrm>
                <a:off x="53010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50"/>
              <p:cNvSpPr/>
              <p:nvPr/>
            </p:nvSpPr>
            <p:spPr>
              <a:xfrm>
                <a:off x="53047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50"/>
              <p:cNvSpPr/>
              <p:nvPr/>
            </p:nvSpPr>
            <p:spPr>
              <a:xfrm>
                <a:off x="530837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50"/>
              <p:cNvSpPr/>
              <p:nvPr/>
            </p:nvSpPr>
            <p:spPr>
              <a:xfrm>
                <a:off x="531325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50"/>
              <p:cNvSpPr/>
              <p:nvPr/>
            </p:nvSpPr>
            <p:spPr>
              <a:xfrm>
                <a:off x="53169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50"/>
              <p:cNvSpPr/>
              <p:nvPr/>
            </p:nvSpPr>
            <p:spPr>
              <a:xfrm>
                <a:off x="532057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50"/>
              <p:cNvSpPr/>
              <p:nvPr/>
            </p:nvSpPr>
            <p:spPr>
              <a:xfrm>
                <a:off x="53242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50"/>
              <p:cNvSpPr/>
              <p:nvPr/>
            </p:nvSpPr>
            <p:spPr>
              <a:xfrm>
                <a:off x="532790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50"/>
              <p:cNvSpPr/>
              <p:nvPr/>
            </p:nvSpPr>
            <p:spPr>
              <a:xfrm>
                <a:off x="533155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50"/>
              <p:cNvSpPr/>
              <p:nvPr/>
            </p:nvSpPr>
            <p:spPr>
              <a:xfrm>
                <a:off x="533642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50"/>
              <p:cNvSpPr/>
              <p:nvPr/>
            </p:nvSpPr>
            <p:spPr>
              <a:xfrm>
                <a:off x="53401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50"/>
              <p:cNvSpPr/>
              <p:nvPr/>
            </p:nvSpPr>
            <p:spPr>
              <a:xfrm>
                <a:off x="53437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50"/>
              <p:cNvSpPr/>
              <p:nvPr/>
            </p:nvSpPr>
            <p:spPr>
              <a:xfrm>
                <a:off x="5347400" y="1823200"/>
                <a:ext cx="49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50"/>
              <p:cNvSpPr/>
              <p:nvPr/>
            </p:nvSpPr>
            <p:spPr>
              <a:xfrm>
                <a:off x="535107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50"/>
              <p:cNvSpPr/>
              <p:nvPr/>
            </p:nvSpPr>
            <p:spPr>
              <a:xfrm>
                <a:off x="53559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50"/>
              <p:cNvSpPr/>
              <p:nvPr/>
            </p:nvSpPr>
            <p:spPr>
              <a:xfrm>
                <a:off x="535960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50"/>
              <p:cNvSpPr/>
              <p:nvPr/>
            </p:nvSpPr>
            <p:spPr>
              <a:xfrm>
                <a:off x="53632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50"/>
              <p:cNvSpPr/>
              <p:nvPr/>
            </p:nvSpPr>
            <p:spPr>
              <a:xfrm>
                <a:off x="536692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50"/>
              <p:cNvSpPr/>
              <p:nvPr/>
            </p:nvSpPr>
            <p:spPr>
              <a:xfrm>
                <a:off x="5370575" y="1823200"/>
                <a:ext cx="49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50"/>
              <p:cNvSpPr/>
              <p:nvPr/>
            </p:nvSpPr>
            <p:spPr>
              <a:xfrm>
                <a:off x="53754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50"/>
              <p:cNvSpPr/>
              <p:nvPr/>
            </p:nvSpPr>
            <p:spPr>
              <a:xfrm>
                <a:off x="53791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50"/>
              <p:cNvSpPr/>
              <p:nvPr/>
            </p:nvSpPr>
            <p:spPr>
              <a:xfrm>
                <a:off x="538277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50"/>
              <p:cNvSpPr/>
              <p:nvPr/>
            </p:nvSpPr>
            <p:spPr>
              <a:xfrm>
                <a:off x="538645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5" y="683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50"/>
              <p:cNvSpPr/>
              <p:nvPr/>
            </p:nvSpPr>
            <p:spPr>
              <a:xfrm>
                <a:off x="5390100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96" y="68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50"/>
              <p:cNvSpPr/>
              <p:nvPr/>
            </p:nvSpPr>
            <p:spPr>
              <a:xfrm>
                <a:off x="539497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50"/>
              <p:cNvSpPr/>
              <p:nvPr/>
            </p:nvSpPr>
            <p:spPr>
              <a:xfrm>
                <a:off x="53986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50"/>
              <p:cNvSpPr/>
              <p:nvPr/>
            </p:nvSpPr>
            <p:spPr>
              <a:xfrm>
                <a:off x="54023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50"/>
              <p:cNvSpPr/>
              <p:nvPr/>
            </p:nvSpPr>
            <p:spPr>
              <a:xfrm>
                <a:off x="540595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50"/>
              <p:cNvSpPr/>
              <p:nvPr/>
            </p:nvSpPr>
            <p:spPr>
              <a:xfrm>
                <a:off x="5409625" y="1823200"/>
                <a:ext cx="49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95" y="683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50"/>
              <p:cNvSpPr/>
              <p:nvPr/>
            </p:nvSpPr>
            <p:spPr>
              <a:xfrm>
                <a:off x="54145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50"/>
              <p:cNvSpPr/>
              <p:nvPr/>
            </p:nvSpPr>
            <p:spPr>
              <a:xfrm>
                <a:off x="541815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50"/>
              <p:cNvSpPr/>
              <p:nvPr/>
            </p:nvSpPr>
            <p:spPr>
              <a:xfrm>
                <a:off x="54218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50"/>
              <p:cNvSpPr/>
              <p:nvPr/>
            </p:nvSpPr>
            <p:spPr>
              <a:xfrm>
                <a:off x="54254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50"/>
              <p:cNvSpPr/>
              <p:nvPr/>
            </p:nvSpPr>
            <p:spPr>
              <a:xfrm>
                <a:off x="542912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50"/>
              <p:cNvSpPr/>
              <p:nvPr/>
            </p:nvSpPr>
            <p:spPr>
              <a:xfrm>
                <a:off x="5434000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50"/>
              <p:cNvSpPr/>
              <p:nvPr/>
            </p:nvSpPr>
            <p:spPr>
              <a:xfrm>
                <a:off x="543767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50"/>
              <p:cNvSpPr/>
              <p:nvPr/>
            </p:nvSpPr>
            <p:spPr>
              <a:xfrm>
                <a:off x="544132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50"/>
              <p:cNvSpPr/>
              <p:nvPr/>
            </p:nvSpPr>
            <p:spPr>
              <a:xfrm>
                <a:off x="544500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6" y="68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50"/>
              <p:cNvSpPr/>
              <p:nvPr/>
            </p:nvSpPr>
            <p:spPr>
              <a:xfrm>
                <a:off x="54486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50"/>
              <p:cNvSpPr/>
              <p:nvPr/>
            </p:nvSpPr>
            <p:spPr>
              <a:xfrm>
                <a:off x="5453525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50"/>
              <p:cNvSpPr/>
              <p:nvPr/>
            </p:nvSpPr>
            <p:spPr>
              <a:xfrm>
                <a:off x="5457175" y="1823200"/>
                <a:ext cx="3700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84" extrusionOk="0">
                    <a:moveTo>
                      <a:pt x="1" y="0"/>
                    </a:moveTo>
                    <a:lnTo>
                      <a:pt x="1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50"/>
              <p:cNvSpPr/>
              <p:nvPr/>
            </p:nvSpPr>
            <p:spPr>
              <a:xfrm>
                <a:off x="5460850" y="1823200"/>
                <a:ext cx="36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4" extrusionOk="0">
                    <a:moveTo>
                      <a:pt x="0" y="0"/>
                    </a:moveTo>
                    <a:lnTo>
                      <a:pt x="0" y="683"/>
                    </a:lnTo>
                    <a:lnTo>
                      <a:pt x="147" y="68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50"/>
              <p:cNvSpPr/>
              <p:nvPr/>
            </p:nvSpPr>
            <p:spPr>
              <a:xfrm>
                <a:off x="5464500" y="18402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50"/>
              <p:cNvSpPr/>
              <p:nvPr/>
            </p:nvSpPr>
            <p:spPr>
              <a:xfrm>
                <a:off x="5051325" y="1890225"/>
                <a:ext cx="402225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16089" h="688" extrusionOk="0">
                    <a:moveTo>
                      <a:pt x="344" y="0"/>
                    </a:moveTo>
                    <a:cubicBezTo>
                      <a:pt x="0" y="0"/>
                      <a:pt x="0" y="688"/>
                      <a:pt x="344" y="688"/>
                    </a:cubicBezTo>
                    <a:cubicBezTo>
                      <a:pt x="356" y="688"/>
                      <a:pt x="367" y="687"/>
                      <a:pt x="379" y="685"/>
                    </a:cubicBezTo>
                    <a:lnTo>
                      <a:pt x="15698" y="685"/>
                    </a:lnTo>
                    <a:cubicBezTo>
                      <a:pt x="16089" y="588"/>
                      <a:pt x="16089" y="51"/>
                      <a:pt x="15698" y="2"/>
                    </a:cubicBezTo>
                    <a:lnTo>
                      <a:pt x="379" y="2"/>
                    </a:lnTo>
                    <a:cubicBezTo>
                      <a:pt x="367" y="1"/>
                      <a:pt x="356" y="0"/>
                      <a:pt x="3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50"/>
              <p:cNvSpPr/>
              <p:nvPr/>
            </p:nvSpPr>
            <p:spPr>
              <a:xfrm>
                <a:off x="5052250" y="18902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50"/>
              <p:cNvSpPr/>
              <p:nvPr/>
            </p:nvSpPr>
            <p:spPr>
              <a:xfrm>
                <a:off x="50522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50"/>
              <p:cNvSpPr/>
              <p:nvPr/>
            </p:nvSpPr>
            <p:spPr>
              <a:xfrm>
                <a:off x="505590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50"/>
              <p:cNvSpPr/>
              <p:nvPr/>
            </p:nvSpPr>
            <p:spPr>
              <a:xfrm>
                <a:off x="50595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50"/>
              <p:cNvSpPr/>
              <p:nvPr/>
            </p:nvSpPr>
            <p:spPr>
              <a:xfrm>
                <a:off x="50632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50"/>
              <p:cNvSpPr/>
              <p:nvPr/>
            </p:nvSpPr>
            <p:spPr>
              <a:xfrm>
                <a:off x="50668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50"/>
              <p:cNvSpPr/>
              <p:nvPr/>
            </p:nvSpPr>
            <p:spPr>
              <a:xfrm>
                <a:off x="50705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50"/>
              <p:cNvSpPr/>
              <p:nvPr/>
            </p:nvSpPr>
            <p:spPr>
              <a:xfrm>
                <a:off x="50742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50"/>
              <p:cNvSpPr/>
              <p:nvPr/>
            </p:nvSpPr>
            <p:spPr>
              <a:xfrm>
                <a:off x="507785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50"/>
              <p:cNvSpPr/>
              <p:nvPr/>
            </p:nvSpPr>
            <p:spPr>
              <a:xfrm>
                <a:off x="50815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607;p50"/>
              <p:cNvSpPr/>
              <p:nvPr/>
            </p:nvSpPr>
            <p:spPr>
              <a:xfrm>
                <a:off x="50851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50"/>
              <p:cNvSpPr/>
              <p:nvPr/>
            </p:nvSpPr>
            <p:spPr>
              <a:xfrm>
                <a:off x="50888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50"/>
              <p:cNvSpPr/>
              <p:nvPr/>
            </p:nvSpPr>
            <p:spPr>
              <a:xfrm>
                <a:off x="50925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50"/>
              <p:cNvSpPr/>
              <p:nvPr/>
            </p:nvSpPr>
            <p:spPr>
              <a:xfrm>
                <a:off x="509615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50"/>
              <p:cNvSpPr/>
              <p:nvPr/>
            </p:nvSpPr>
            <p:spPr>
              <a:xfrm>
                <a:off x="50998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50"/>
              <p:cNvSpPr/>
              <p:nvPr/>
            </p:nvSpPr>
            <p:spPr>
              <a:xfrm>
                <a:off x="51034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50"/>
              <p:cNvSpPr/>
              <p:nvPr/>
            </p:nvSpPr>
            <p:spPr>
              <a:xfrm>
                <a:off x="51071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50"/>
              <p:cNvSpPr/>
              <p:nvPr/>
            </p:nvSpPr>
            <p:spPr>
              <a:xfrm>
                <a:off x="51108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50"/>
              <p:cNvSpPr/>
              <p:nvPr/>
            </p:nvSpPr>
            <p:spPr>
              <a:xfrm>
                <a:off x="51144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50"/>
              <p:cNvSpPr/>
              <p:nvPr/>
            </p:nvSpPr>
            <p:spPr>
              <a:xfrm>
                <a:off x="511810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" name="Google Shape;3617;p50"/>
              <p:cNvSpPr/>
              <p:nvPr/>
            </p:nvSpPr>
            <p:spPr>
              <a:xfrm>
                <a:off x="51217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618;p50"/>
              <p:cNvSpPr/>
              <p:nvPr/>
            </p:nvSpPr>
            <p:spPr>
              <a:xfrm>
                <a:off x="51254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50"/>
              <p:cNvSpPr/>
              <p:nvPr/>
            </p:nvSpPr>
            <p:spPr>
              <a:xfrm>
                <a:off x="51290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50"/>
              <p:cNvSpPr/>
              <p:nvPr/>
            </p:nvSpPr>
            <p:spPr>
              <a:xfrm>
                <a:off x="5132750" y="1890275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50"/>
              <p:cNvSpPr/>
              <p:nvPr/>
            </p:nvSpPr>
            <p:spPr>
              <a:xfrm>
                <a:off x="51351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50"/>
              <p:cNvSpPr/>
              <p:nvPr/>
            </p:nvSpPr>
            <p:spPr>
              <a:xfrm>
                <a:off x="51400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50"/>
              <p:cNvSpPr/>
              <p:nvPr/>
            </p:nvSpPr>
            <p:spPr>
              <a:xfrm>
                <a:off x="51437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624;p50"/>
              <p:cNvSpPr/>
              <p:nvPr/>
            </p:nvSpPr>
            <p:spPr>
              <a:xfrm>
                <a:off x="51461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625;p50"/>
              <p:cNvSpPr/>
              <p:nvPr/>
            </p:nvSpPr>
            <p:spPr>
              <a:xfrm>
                <a:off x="51498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50"/>
              <p:cNvSpPr/>
              <p:nvPr/>
            </p:nvSpPr>
            <p:spPr>
              <a:xfrm>
                <a:off x="51534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50"/>
              <p:cNvSpPr/>
              <p:nvPr/>
            </p:nvSpPr>
            <p:spPr>
              <a:xfrm>
                <a:off x="51571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50"/>
              <p:cNvSpPr/>
              <p:nvPr/>
            </p:nvSpPr>
            <p:spPr>
              <a:xfrm>
                <a:off x="51608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50"/>
              <p:cNvSpPr/>
              <p:nvPr/>
            </p:nvSpPr>
            <p:spPr>
              <a:xfrm>
                <a:off x="516445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50"/>
              <p:cNvSpPr/>
              <p:nvPr/>
            </p:nvSpPr>
            <p:spPr>
              <a:xfrm>
                <a:off x="51681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50"/>
              <p:cNvSpPr/>
              <p:nvPr/>
            </p:nvSpPr>
            <p:spPr>
              <a:xfrm>
                <a:off x="51717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2" name="Google Shape;3632;p50"/>
              <p:cNvSpPr/>
              <p:nvPr/>
            </p:nvSpPr>
            <p:spPr>
              <a:xfrm>
                <a:off x="51754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3" name="Google Shape;3633;p50"/>
              <p:cNvSpPr/>
              <p:nvPr/>
            </p:nvSpPr>
            <p:spPr>
              <a:xfrm>
                <a:off x="51791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4" name="Google Shape;3634;p50"/>
              <p:cNvSpPr/>
              <p:nvPr/>
            </p:nvSpPr>
            <p:spPr>
              <a:xfrm>
                <a:off x="51827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5" name="Google Shape;3635;p50"/>
              <p:cNvSpPr/>
              <p:nvPr/>
            </p:nvSpPr>
            <p:spPr>
              <a:xfrm>
                <a:off x="51864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636;p50"/>
              <p:cNvSpPr/>
              <p:nvPr/>
            </p:nvSpPr>
            <p:spPr>
              <a:xfrm>
                <a:off x="51900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637;p50"/>
              <p:cNvSpPr/>
              <p:nvPr/>
            </p:nvSpPr>
            <p:spPr>
              <a:xfrm>
                <a:off x="51937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638;p50"/>
              <p:cNvSpPr/>
              <p:nvPr/>
            </p:nvSpPr>
            <p:spPr>
              <a:xfrm>
                <a:off x="51974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9" name="Google Shape;3639;p50"/>
              <p:cNvSpPr/>
              <p:nvPr/>
            </p:nvSpPr>
            <p:spPr>
              <a:xfrm>
                <a:off x="52010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50"/>
              <p:cNvSpPr/>
              <p:nvPr/>
            </p:nvSpPr>
            <p:spPr>
              <a:xfrm>
                <a:off x="520470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50"/>
              <p:cNvSpPr/>
              <p:nvPr/>
            </p:nvSpPr>
            <p:spPr>
              <a:xfrm>
                <a:off x="52083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50"/>
              <p:cNvSpPr/>
              <p:nvPr/>
            </p:nvSpPr>
            <p:spPr>
              <a:xfrm>
                <a:off x="52120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50"/>
              <p:cNvSpPr/>
              <p:nvPr/>
            </p:nvSpPr>
            <p:spPr>
              <a:xfrm>
                <a:off x="52156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50"/>
              <p:cNvSpPr/>
              <p:nvPr/>
            </p:nvSpPr>
            <p:spPr>
              <a:xfrm>
                <a:off x="52193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50"/>
              <p:cNvSpPr/>
              <p:nvPr/>
            </p:nvSpPr>
            <p:spPr>
              <a:xfrm>
                <a:off x="52230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50"/>
              <p:cNvSpPr/>
              <p:nvPr/>
            </p:nvSpPr>
            <p:spPr>
              <a:xfrm>
                <a:off x="52266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50"/>
              <p:cNvSpPr/>
              <p:nvPr/>
            </p:nvSpPr>
            <p:spPr>
              <a:xfrm>
                <a:off x="52303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50"/>
              <p:cNvSpPr/>
              <p:nvPr/>
            </p:nvSpPr>
            <p:spPr>
              <a:xfrm>
                <a:off x="52339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50"/>
              <p:cNvSpPr/>
              <p:nvPr/>
            </p:nvSpPr>
            <p:spPr>
              <a:xfrm>
                <a:off x="52376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50"/>
              <p:cNvSpPr/>
              <p:nvPr/>
            </p:nvSpPr>
            <p:spPr>
              <a:xfrm>
                <a:off x="52413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50"/>
              <p:cNvSpPr/>
              <p:nvPr/>
            </p:nvSpPr>
            <p:spPr>
              <a:xfrm>
                <a:off x="524495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50"/>
              <p:cNvSpPr/>
              <p:nvPr/>
            </p:nvSpPr>
            <p:spPr>
              <a:xfrm>
                <a:off x="52486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50"/>
              <p:cNvSpPr/>
              <p:nvPr/>
            </p:nvSpPr>
            <p:spPr>
              <a:xfrm>
                <a:off x="52522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50"/>
              <p:cNvSpPr/>
              <p:nvPr/>
            </p:nvSpPr>
            <p:spPr>
              <a:xfrm>
                <a:off x="52559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50"/>
              <p:cNvSpPr/>
              <p:nvPr/>
            </p:nvSpPr>
            <p:spPr>
              <a:xfrm>
                <a:off x="52596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50"/>
              <p:cNvSpPr/>
              <p:nvPr/>
            </p:nvSpPr>
            <p:spPr>
              <a:xfrm>
                <a:off x="52632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50"/>
              <p:cNvSpPr/>
              <p:nvPr/>
            </p:nvSpPr>
            <p:spPr>
              <a:xfrm>
                <a:off x="52669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50"/>
              <p:cNvSpPr/>
              <p:nvPr/>
            </p:nvSpPr>
            <p:spPr>
              <a:xfrm>
                <a:off x="52705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50"/>
              <p:cNvSpPr/>
              <p:nvPr/>
            </p:nvSpPr>
            <p:spPr>
              <a:xfrm>
                <a:off x="52742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50"/>
              <p:cNvSpPr/>
              <p:nvPr/>
            </p:nvSpPr>
            <p:spPr>
              <a:xfrm>
                <a:off x="52779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50"/>
              <p:cNvSpPr/>
              <p:nvPr/>
            </p:nvSpPr>
            <p:spPr>
              <a:xfrm>
                <a:off x="52815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50"/>
              <p:cNvSpPr/>
              <p:nvPr/>
            </p:nvSpPr>
            <p:spPr>
              <a:xfrm>
                <a:off x="528520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50"/>
              <p:cNvSpPr/>
              <p:nvPr/>
            </p:nvSpPr>
            <p:spPr>
              <a:xfrm>
                <a:off x="52888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50"/>
              <p:cNvSpPr/>
              <p:nvPr/>
            </p:nvSpPr>
            <p:spPr>
              <a:xfrm>
                <a:off x="52925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50"/>
              <p:cNvSpPr/>
              <p:nvPr/>
            </p:nvSpPr>
            <p:spPr>
              <a:xfrm>
                <a:off x="52961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50"/>
              <p:cNvSpPr/>
              <p:nvPr/>
            </p:nvSpPr>
            <p:spPr>
              <a:xfrm>
                <a:off x="52998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50"/>
              <p:cNvSpPr/>
              <p:nvPr/>
            </p:nvSpPr>
            <p:spPr>
              <a:xfrm>
                <a:off x="53035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50"/>
              <p:cNvSpPr/>
              <p:nvPr/>
            </p:nvSpPr>
            <p:spPr>
              <a:xfrm>
                <a:off x="53071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50"/>
              <p:cNvSpPr/>
              <p:nvPr/>
            </p:nvSpPr>
            <p:spPr>
              <a:xfrm>
                <a:off x="53108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50"/>
              <p:cNvSpPr/>
              <p:nvPr/>
            </p:nvSpPr>
            <p:spPr>
              <a:xfrm>
                <a:off x="53144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50"/>
              <p:cNvSpPr/>
              <p:nvPr/>
            </p:nvSpPr>
            <p:spPr>
              <a:xfrm>
                <a:off x="53181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50"/>
              <p:cNvSpPr/>
              <p:nvPr/>
            </p:nvSpPr>
            <p:spPr>
              <a:xfrm>
                <a:off x="53218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50"/>
              <p:cNvSpPr/>
              <p:nvPr/>
            </p:nvSpPr>
            <p:spPr>
              <a:xfrm>
                <a:off x="532545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50"/>
              <p:cNvSpPr/>
              <p:nvPr/>
            </p:nvSpPr>
            <p:spPr>
              <a:xfrm>
                <a:off x="53291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50"/>
              <p:cNvSpPr/>
              <p:nvPr/>
            </p:nvSpPr>
            <p:spPr>
              <a:xfrm>
                <a:off x="533155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50"/>
              <p:cNvSpPr/>
              <p:nvPr/>
            </p:nvSpPr>
            <p:spPr>
              <a:xfrm>
                <a:off x="53352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50"/>
              <p:cNvSpPr/>
              <p:nvPr/>
            </p:nvSpPr>
            <p:spPr>
              <a:xfrm>
                <a:off x="53401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50"/>
              <p:cNvSpPr/>
              <p:nvPr/>
            </p:nvSpPr>
            <p:spPr>
              <a:xfrm>
                <a:off x="53425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50"/>
              <p:cNvSpPr/>
              <p:nvPr/>
            </p:nvSpPr>
            <p:spPr>
              <a:xfrm>
                <a:off x="53462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50"/>
              <p:cNvSpPr/>
              <p:nvPr/>
            </p:nvSpPr>
            <p:spPr>
              <a:xfrm>
                <a:off x="53498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50"/>
              <p:cNvSpPr/>
              <p:nvPr/>
            </p:nvSpPr>
            <p:spPr>
              <a:xfrm>
                <a:off x="535350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50"/>
              <p:cNvSpPr/>
              <p:nvPr/>
            </p:nvSpPr>
            <p:spPr>
              <a:xfrm>
                <a:off x="53571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50"/>
              <p:cNvSpPr/>
              <p:nvPr/>
            </p:nvSpPr>
            <p:spPr>
              <a:xfrm>
                <a:off x="53608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50"/>
              <p:cNvSpPr/>
              <p:nvPr/>
            </p:nvSpPr>
            <p:spPr>
              <a:xfrm>
                <a:off x="53645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50"/>
              <p:cNvSpPr/>
              <p:nvPr/>
            </p:nvSpPr>
            <p:spPr>
              <a:xfrm>
                <a:off x="53681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50"/>
              <p:cNvSpPr/>
              <p:nvPr/>
            </p:nvSpPr>
            <p:spPr>
              <a:xfrm>
                <a:off x="537180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50"/>
              <p:cNvSpPr/>
              <p:nvPr/>
            </p:nvSpPr>
            <p:spPr>
              <a:xfrm>
                <a:off x="53754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50"/>
              <p:cNvSpPr/>
              <p:nvPr/>
            </p:nvSpPr>
            <p:spPr>
              <a:xfrm>
                <a:off x="53791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50"/>
              <p:cNvSpPr/>
              <p:nvPr/>
            </p:nvSpPr>
            <p:spPr>
              <a:xfrm>
                <a:off x="53827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50"/>
              <p:cNvSpPr/>
              <p:nvPr/>
            </p:nvSpPr>
            <p:spPr>
              <a:xfrm>
                <a:off x="53864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50"/>
              <p:cNvSpPr/>
              <p:nvPr/>
            </p:nvSpPr>
            <p:spPr>
              <a:xfrm>
                <a:off x="53901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50"/>
              <p:cNvSpPr/>
              <p:nvPr/>
            </p:nvSpPr>
            <p:spPr>
              <a:xfrm>
                <a:off x="539375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50"/>
              <p:cNvSpPr/>
              <p:nvPr/>
            </p:nvSpPr>
            <p:spPr>
              <a:xfrm>
                <a:off x="53974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50"/>
              <p:cNvSpPr/>
              <p:nvPr/>
            </p:nvSpPr>
            <p:spPr>
              <a:xfrm>
                <a:off x="540107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50"/>
              <p:cNvSpPr/>
              <p:nvPr/>
            </p:nvSpPr>
            <p:spPr>
              <a:xfrm>
                <a:off x="54047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50"/>
              <p:cNvSpPr/>
              <p:nvPr/>
            </p:nvSpPr>
            <p:spPr>
              <a:xfrm>
                <a:off x="54084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50"/>
              <p:cNvSpPr/>
              <p:nvPr/>
            </p:nvSpPr>
            <p:spPr>
              <a:xfrm>
                <a:off x="541205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50"/>
              <p:cNvSpPr/>
              <p:nvPr/>
            </p:nvSpPr>
            <p:spPr>
              <a:xfrm>
                <a:off x="541572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50"/>
              <p:cNvSpPr/>
              <p:nvPr/>
            </p:nvSpPr>
            <p:spPr>
              <a:xfrm>
                <a:off x="54193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50"/>
              <p:cNvSpPr/>
              <p:nvPr/>
            </p:nvSpPr>
            <p:spPr>
              <a:xfrm>
                <a:off x="54230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50"/>
              <p:cNvSpPr/>
              <p:nvPr/>
            </p:nvSpPr>
            <p:spPr>
              <a:xfrm>
                <a:off x="54267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50"/>
              <p:cNvSpPr/>
              <p:nvPr/>
            </p:nvSpPr>
            <p:spPr>
              <a:xfrm>
                <a:off x="54303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50"/>
              <p:cNvSpPr/>
              <p:nvPr/>
            </p:nvSpPr>
            <p:spPr>
              <a:xfrm>
                <a:off x="5434000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50"/>
              <p:cNvSpPr/>
              <p:nvPr/>
            </p:nvSpPr>
            <p:spPr>
              <a:xfrm>
                <a:off x="5437675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50"/>
              <p:cNvSpPr/>
              <p:nvPr/>
            </p:nvSpPr>
            <p:spPr>
              <a:xfrm>
                <a:off x="5441325" y="18902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50"/>
              <p:cNvSpPr/>
              <p:nvPr/>
            </p:nvSpPr>
            <p:spPr>
              <a:xfrm>
                <a:off x="544500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50"/>
              <p:cNvSpPr/>
              <p:nvPr/>
            </p:nvSpPr>
            <p:spPr>
              <a:xfrm>
                <a:off x="5448650" y="18902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50"/>
              <p:cNvSpPr/>
              <p:nvPr/>
            </p:nvSpPr>
            <p:spPr>
              <a:xfrm>
                <a:off x="5452300" y="19073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50"/>
              <p:cNvSpPr/>
              <p:nvPr/>
            </p:nvSpPr>
            <p:spPr>
              <a:xfrm>
                <a:off x="5080300" y="1951200"/>
                <a:ext cx="34125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13650" h="688" extrusionOk="0">
                    <a:moveTo>
                      <a:pt x="13305" y="1"/>
                    </a:moveTo>
                    <a:cubicBezTo>
                      <a:pt x="13294" y="1"/>
                      <a:pt x="13283" y="1"/>
                      <a:pt x="13271" y="3"/>
                    </a:cubicBezTo>
                    <a:lnTo>
                      <a:pt x="391" y="3"/>
                    </a:lnTo>
                    <a:cubicBezTo>
                      <a:pt x="0" y="52"/>
                      <a:pt x="0" y="588"/>
                      <a:pt x="391" y="686"/>
                    </a:cubicBezTo>
                    <a:lnTo>
                      <a:pt x="13271" y="686"/>
                    </a:lnTo>
                    <a:cubicBezTo>
                      <a:pt x="13283" y="687"/>
                      <a:pt x="13294" y="688"/>
                      <a:pt x="13305" y="688"/>
                    </a:cubicBezTo>
                    <a:cubicBezTo>
                      <a:pt x="13650" y="688"/>
                      <a:pt x="13650" y="1"/>
                      <a:pt x="133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50"/>
              <p:cNvSpPr/>
              <p:nvPr/>
            </p:nvSpPr>
            <p:spPr>
              <a:xfrm>
                <a:off x="5081525" y="19512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50"/>
              <p:cNvSpPr/>
              <p:nvPr/>
            </p:nvSpPr>
            <p:spPr>
              <a:xfrm>
                <a:off x="50815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50"/>
              <p:cNvSpPr/>
              <p:nvPr/>
            </p:nvSpPr>
            <p:spPr>
              <a:xfrm>
                <a:off x="5085175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50"/>
              <p:cNvSpPr/>
              <p:nvPr/>
            </p:nvSpPr>
            <p:spPr>
              <a:xfrm>
                <a:off x="50876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50"/>
              <p:cNvSpPr/>
              <p:nvPr/>
            </p:nvSpPr>
            <p:spPr>
              <a:xfrm>
                <a:off x="509005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50"/>
              <p:cNvSpPr/>
              <p:nvPr/>
            </p:nvSpPr>
            <p:spPr>
              <a:xfrm>
                <a:off x="5093725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50"/>
              <p:cNvSpPr/>
              <p:nvPr/>
            </p:nvSpPr>
            <p:spPr>
              <a:xfrm>
                <a:off x="5097375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50"/>
              <p:cNvSpPr/>
              <p:nvPr/>
            </p:nvSpPr>
            <p:spPr>
              <a:xfrm>
                <a:off x="5099825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50"/>
              <p:cNvSpPr/>
              <p:nvPr/>
            </p:nvSpPr>
            <p:spPr>
              <a:xfrm>
                <a:off x="5103475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50"/>
              <p:cNvSpPr/>
              <p:nvPr/>
            </p:nvSpPr>
            <p:spPr>
              <a:xfrm>
                <a:off x="5105925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50"/>
              <p:cNvSpPr/>
              <p:nvPr/>
            </p:nvSpPr>
            <p:spPr>
              <a:xfrm>
                <a:off x="51095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50"/>
              <p:cNvSpPr/>
              <p:nvPr/>
            </p:nvSpPr>
            <p:spPr>
              <a:xfrm>
                <a:off x="511200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50"/>
              <p:cNvSpPr/>
              <p:nvPr/>
            </p:nvSpPr>
            <p:spPr>
              <a:xfrm>
                <a:off x="51156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50"/>
              <p:cNvSpPr/>
              <p:nvPr/>
            </p:nvSpPr>
            <p:spPr>
              <a:xfrm>
                <a:off x="511810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50"/>
              <p:cNvSpPr/>
              <p:nvPr/>
            </p:nvSpPr>
            <p:spPr>
              <a:xfrm>
                <a:off x="51217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50"/>
              <p:cNvSpPr/>
              <p:nvPr/>
            </p:nvSpPr>
            <p:spPr>
              <a:xfrm>
                <a:off x="512420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50"/>
              <p:cNvSpPr/>
              <p:nvPr/>
            </p:nvSpPr>
            <p:spPr>
              <a:xfrm>
                <a:off x="51278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50"/>
              <p:cNvSpPr/>
              <p:nvPr/>
            </p:nvSpPr>
            <p:spPr>
              <a:xfrm>
                <a:off x="513030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50"/>
              <p:cNvSpPr/>
              <p:nvPr/>
            </p:nvSpPr>
            <p:spPr>
              <a:xfrm>
                <a:off x="51339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50"/>
              <p:cNvSpPr/>
              <p:nvPr/>
            </p:nvSpPr>
            <p:spPr>
              <a:xfrm>
                <a:off x="5137625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50"/>
              <p:cNvSpPr/>
              <p:nvPr/>
            </p:nvSpPr>
            <p:spPr>
              <a:xfrm>
                <a:off x="51400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50"/>
              <p:cNvSpPr/>
              <p:nvPr/>
            </p:nvSpPr>
            <p:spPr>
              <a:xfrm>
                <a:off x="5143725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50"/>
              <p:cNvSpPr/>
              <p:nvPr/>
            </p:nvSpPr>
            <p:spPr>
              <a:xfrm>
                <a:off x="5146175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50"/>
              <p:cNvSpPr/>
              <p:nvPr/>
            </p:nvSpPr>
            <p:spPr>
              <a:xfrm>
                <a:off x="51498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50"/>
              <p:cNvSpPr/>
              <p:nvPr/>
            </p:nvSpPr>
            <p:spPr>
              <a:xfrm>
                <a:off x="515225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50"/>
              <p:cNvSpPr/>
              <p:nvPr/>
            </p:nvSpPr>
            <p:spPr>
              <a:xfrm>
                <a:off x="51559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50"/>
              <p:cNvSpPr/>
              <p:nvPr/>
            </p:nvSpPr>
            <p:spPr>
              <a:xfrm>
                <a:off x="515835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50"/>
              <p:cNvSpPr/>
              <p:nvPr/>
            </p:nvSpPr>
            <p:spPr>
              <a:xfrm>
                <a:off x="51620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50"/>
              <p:cNvSpPr/>
              <p:nvPr/>
            </p:nvSpPr>
            <p:spPr>
              <a:xfrm>
                <a:off x="516445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50"/>
              <p:cNvSpPr/>
              <p:nvPr/>
            </p:nvSpPr>
            <p:spPr>
              <a:xfrm>
                <a:off x="51681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50"/>
              <p:cNvSpPr/>
              <p:nvPr/>
            </p:nvSpPr>
            <p:spPr>
              <a:xfrm>
                <a:off x="517055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50"/>
              <p:cNvSpPr/>
              <p:nvPr/>
            </p:nvSpPr>
            <p:spPr>
              <a:xfrm>
                <a:off x="51742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50"/>
              <p:cNvSpPr/>
              <p:nvPr/>
            </p:nvSpPr>
            <p:spPr>
              <a:xfrm>
                <a:off x="517665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50"/>
              <p:cNvSpPr/>
              <p:nvPr/>
            </p:nvSpPr>
            <p:spPr>
              <a:xfrm>
                <a:off x="51803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50"/>
              <p:cNvSpPr/>
              <p:nvPr/>
            </p:nvSpPr>
            <p:spPr>
              <a:xfrm>
                <a:off x="51827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50"/>
              <p:cNvSpPr/>
              <p:nvPr/>
            </p:nvSpPr>
            <p:spPr>
              <a:xfrm>
                <a:off x="51864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50"/>
              <p:cNvSpPr/>
              <p:nvPr/>
            </p:nvSpPr>
            <p:spPr>
              <a:xfrm>
                <a:off x="51888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50"/>
              <p:cNvSpPr/>
              <p:nvPr/>
            </p:nvSpPr>
            <p:spPr>
              <a:xfrm>
                <a:off x="51925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50"/>
              <p:cNvSpPr/>
              <p:nvPr/>
            </p:nvSpPr>
            <p:spPr>
              <a:xfrm>
                <a:off x="51961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50"/>
              <p:cNvSpPr/>
              <p:nvPr/>
            </p:nvSpPr>
            <p:spPr>
              <a:xfrm>
                <a:off x="51986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50"/>
              <p:cNvSpPr/>
              <p:nvPr/>
            </p:nvSpPr>
            <p:spPr>
              <a:xfrm>
                <a:off x="52010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50"/>
              <p:cNvSpPr/>
              <p:nvPr/>
            </p:nvSpPr>
            <p:spPr>
              <a:xfrm>
                <a:off x="520470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50"/>
              <p:cNvSpPr/>
              <p:nvPr/>
            </p:nvSpPr>
            <p:spPr>
              <a:xfrm>
                <a:off x="52083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50"/>
              <p:cNvSpPr/>
              <p:nvPr/>
            </p:nvSpPr>
            <p:spPr>
              <a:xfrm>
                <a:off x="521080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50"/>
              <p:cNvSpPr/>
              <p:nvPr/>
            </p:nvSpPr>
            <p:spPr>
              <a:xfrm>
                <a:off x="52144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50"/>
              <p:cNvSpPr/>
              <p:nvPr/>
            </p:nvSpPr>
            <p:spPr>
              <a:xfrm>
                <a:off x="521690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50"/>
              <p:cNvSpPr/>
              <p:nvPr/>
            </p:nvSpPr>
            <p:spPr>
              <a:xfrm>
                <a:off x="52205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50"/>
              <p:cNvSpPr/>
              <p:nvPr/>
            </p:nvSpPr>
            <p:spPr>
              <a:xfrm>
                <a:off x="52230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50"/>
              <p:cNvSpPr/>
              <p:nvPr/>
            </p:nvSpPr>
            <p:spPr>
              <a:xfrm>
                <a:off x="52266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50"/>
              <p:cNvSpPr/>
              <p:nvPr/>
            </p:nvSpPr>
            <p:spPr>
              <a:xfrm>
                <a:off x="52291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50"/>
              <p:cNvSpPr/>
              <p:nvPr/>
            </p:nvSpPr>
            <p:spPr>
              <a:xfrm>
                <a:off x="52327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50"/>
              <p:cNvSpPr/>
              <p:nvPr/>
            </p:nvSpPr>
            <p:spPr>
              <a:xfrm>
                <a:off x="52352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50"/>
              <p:cNvSpPr/>
              <p:nvPr/>
            </p:nvSpPr>
            <p:spPr>
              <a:xfrm>
                <a:off x="52388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50"/>
              <p:cNvSpPr/>
              <p:nvPr/>
            </p:nvSpPr>
            <p:spPr>
              <a:xfrm>
                <a:off x="52413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50"/>
              <p:cNvSpPr/>
              <p:nvPr/>
            </p:nvSpPr>
            <p:spPr>
              <a:xfrm>
                <a:off x="52449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50"/>
              <p:cNvSpPr/>
              <p:nvPr/>
            </p:nvSpPr>
            <p:spPr>
              <a:xfrm>
                <a:off x="52486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50"/>
              <p:cNvSpPr/>
              <p:nvPr/>
            </p:nvSpPr>
            <p:spPr>
              <a:xfrm>
                <a:off x="52510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50"/>
              <p:cNvSpPr/>
              <p:nvPr/>
            </p:nvSpPr>
            <p:spPr>
              <a:xfrm>
                <a:off x="52547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50"/>
              <p:cNvSpPr/>
              <p:nvPr/>
            </p:nvSpPr>
            <p:spPr>
              <a:xfrm>
                <a:off x="5257150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50"/>
              <p:cNvSpPr/>
              <p:nvPr/>
            </p:nvSpPr>
            <p:spPr>
              <a:xfrm>
                <a:off x="52608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50"/>
              <p:cNvSpPr/>
              <p:nvPr/>
            </p:nvSpPr>
            <p:spPr>
              <a:xfrm>
                <a:off x="52632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50"/>
              <p:cNvSpPr/>
              <p:nvPr/>
            </p:nvSpPr>
            <p:spPr>
              <a:xfrm>
                <a:off x="526692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50"/>
              <p:cNvSpPr/>
              <p:nvPr/>
            </p:nvSpPr>
            <p:spPr>
              <a:xfrm>
                <a:off x="52693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50"/>
              <p:cNvSpPr/>
              <p:nvPr/>
            </p:nvSpPr>
            <p:spPr>
              <a:xfrm>
                <a:off x="52730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50"/>
              <p:cNvSpPr/>
              <p:nvPr/>
            </p:nvSpPr>
            <p:spPr>
              <a:xfrm>
                <a:off x="52754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50"/>
              <p:cNvSpPr/>
              <p:nvPr/>
            </p:nvSpPr>
            <p:spPr>
              <a:xfrm>
                <a:off x="52791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50"/>
              <p:cNvSpPr/>
              <p:nvPr/>
            </p:nvSpPr>
            <p:spPr>
              <a:xfrm>
                <a:off x="52815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50"/>
              <p:cNvSpPr/>
              <p:nvPr/>
            </p:nvSpPr>
            <p:spPr>
              <a:xfrm>
                <a:off x="52852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50"/>
              <p:cNvSpPr/>
              <p:nvPr/>
            </p:nvSpPr>
            <p:spPr>
              <a:xfrm>
                <a:off x="52876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50"/>
              <p:cNvSpPr/>
              <p:nvPr/>
            </p:nvSpPr>
            <p:spPr>
              <a:xfrm>
                <a:off x="52913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50"/>
              <p:cNvSpPr/>
              <p:nvPr/>
            </p:nvSpPr>
            <p:spPr>
              <a:xfrm>
                <a:off x="52937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50"/>
              <p:cNvSpPr/>
              <p:nvPr/>
            </p:nvSpPr>
            <p:spPr>
              <a:xfrm>
                <a:off x="52974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50"/>
              <p:cNvSpPr/>
              <p:nvPr/>
            </p:nvSpPr>
            <p:spPr>
              <a:xfrm>
                <a:off x="52998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50"/>
              <p:cNvSpPr/>
              <p:nvPr/>
            </p:nvSpPr>
            <p:spPr>
              <a:xfrm>
                <a:off x="53035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50"/>
              <p:cNvSpPr/>
              <p:nvPr/>
            </p:nvSpPr>
            <p:spPr>
              <a:xfrm>
                <a:off x="5307175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50"/>
              <p:cNvSpPr/>
              <p:nvPr/>
            </p:nvSpPr>
            <p:spPr>
              <a:xfrm>
                <a:off x="53096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50"/>
              <p:cNvSpPr/>
              <p:nvPr/>
            </p:nvSpPr>
            <p:spPr>
              <a:xfrm>
                <a:off x="53120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50"/>
              <p:cNvSpPr/>
              <p:nvPr/>
            </p:nvSpPr>
            <p:spPr>
              <a:xfrm>
                <a:off x="53157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50"/>
              <p:cNvSpPr/>
              <p:nvPr/>
            </p:nvSpPr>
            <p:spPr>
              <a:xfrm>
                <a:off x="53193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50"/>
              <p:cNvSpPr/>
              <p:nvPr/>
            </p:nvSpPr>
            <p:spPr>
              <a:xfrm>
                <a:off x="53218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50"/>
              <p:cNvSpPr/>
              <p:nvPr/>
            </p:nvSpPr>
            <p:spPr>
              <a:xfrm>
                <a:off x="53254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50"/>
              <p:cNvSpPr/>
              <p:nvPr/>
            </p:nvSpPr>
            <p:spPr>
              <a:xfrm>
                <a:off x="53279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50"/>
              <p:cNvSpPr/>
              <p:nvPr/>
            </p:nvSpPr>
            <p:spPr>
              <a:xfrm>
                <a:off x="53315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50"/>
              <p:cNvSpPr/>
              <p:nvPr/>
            </p:nvSpPr>
            <p:spPr>
              <a:xfrm>
                <a:off x="53340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" name="Google Shape;3794;p50"/>
              <p:cNvSpPr/>
              <p:nvPr/>
            </p:nvSpPr>
            <p:spPr>
              <a:xfrm>
                <a:off x="53376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50"/>
              <p:cNvSpPr/>
              <p:nvPr/>
            </p:nvSpPr>
            <p:spPr>
              <a:xfrm>
                <a:off x="53401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50"/>
              <p:cNvSpPr/>
              <p:nvPr/>
            </p:nvSpPr>
            <p:spPr>
              <a:xfrm>
                <a:off x="53437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50"/>
              <p:cNvSpPr/>
              <p:nvPr/>
            </p:nvSpPr>
            <p:spPr>
              <a:xfrm>
                <a:off x="53462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50"/>
              <p:cNvSpPr/>
              <p:nvPr/>
            </p:nvSpPr>
            <p:spPr>
              <a:xfrm>
                <a:off x="53498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50"/>
              <p:cNvSpPr/>
              <p:nvPr/>
            </p:nvSpPr>
            <p:spPr>
              <a:xfrm>
                <a:off x="53523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50"/>
              <p:cNvSpPr/>
              <p:nvPr/>
            </p:nvSpPr>
            <p:spPr>
              <a:xfrm>
                <a:off x="53559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50"/>
              <p:cNvSpPr/>
              <p:nvPr/>
            </p:nvSpPr>
            <p:spPr>
              <a:xfrm>
                <a:off x="53596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50"/>
              <p:cNvSpPr/>
              <p:nvPr/>
            </p:nvSpPr>
            <p:spPr>
              <a:xfrm>
                <a:off x="53620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50"/>
              <p:cNvSpPr/>
              <p:nvPr/>
            </p:nvSpPr>
            <p:spPr>
              <a:xfrm>
                <a:off x="536450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50"/>
              <p:cNvSpPr/>
              <p:nvPr/>
            </p:nvSpPr>
            <p:spPr>
              <a:xfrm>
                <a:off x="53681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50"/>
              <p:cNvSpPr/>
              <p:nvPr/>
            </p:nvSpPr>
            <p:spPr>
              <a:xfrm>
                <a:off x="5370575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50"/>
              <p:cNvSpPr/>
              <p:nvPr/>
            </p:nvSpPr>
            <p:spPr>
              <a:xfrm>
                <a:off x="53742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50"/>
              <p:cNvSpPr/>
              <p:nvPr/>
            </p:nvSpPr>
            <p:spPr>
              <a:xfrm>
                <a:off x="53779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50"/>
              <p:cNvSpPr/>
              <p:nvPr/>
            </p:nvSpPr>
            <p:spPr>
              <a:xfrm>
                <a:off x="53803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50"/>
              <p:cNvSpPr/>
              <p:nvPr/>
            </p:nvSpPr>
            <p:spPr>
              <a:xfrm>
                <a:off x="53840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50"/>
              <p:cNvSpPr/>
              <p:nvPr/>
            </p:nvSpPr>
            <p:spPr>
              <a:xfrm>
                <a:off x="53864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50"/>
              <p:cNvSpPr/>
              <p:nvPr/>
            </p:nvSpPr>
            <p:spPr>
              <a:xfrm>
                <a:off x="53901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50"/>
              <p:cNvSpPr/>
              <p:nvPr/>
            </p:nvSpPr>
            <p:spPr>
              <a:xfrm>
                <a:off x="53925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50"/>
              <p:cNvSpPr/>
              <p:nvPr/>
            </p:nvSpPr>
            <p:spPr>
              <a:xfrm>
                <a:off x="53962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50"/>
              <p:cNvSpPr/>
              <p:nvPr/>
            </p:nvSpPr>
            <p:spPr>
              <a:xfrm>
                <a:off x="53986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50"/>
              <p:cNvSpPr/>
              <p:nvPr/>
            </p:nvSpPr>
            <p:spPr>
              <a:xfrm>
                <a:off x="540230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50"/>
              <p:cNvSpPr/>
              <p:nvPr/>
            </p:nvSpPr>
            <p:spPr>
              <a:xfrm>
                <a:off x="5404750" y="19512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" name="Google Shape;3817;p50"/>
              <p:cNvSpPr/>
              <p:nvPr/>
            </p:nvSpPr>
            <p:spPr>
              <a:xfrm>
                <a:off x="5408400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50"/>
              <p:cNvSpPr/>
              <p:nvPr/>
            </p:nvSpPr>
            <p:spPr>
              <a:xfrm>
                <a:off x="5410825" y="19512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50"/>
              <p:cNvSpPr/>
              <p:nvPr/>
            </p:nvSpPr>
            <p:spPr>
              <a:xfrm>
                <a:off x="5414500" y="19512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50"/>
              <p:cNvSpPr/>
              <p:nvPr/>
            </p:nvSpPr>
            <p:spPr>
              <a:xfrm>
                <a:off x="5418150" y="19512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50"/>
              <p:cNvSpPr/>
              <p:nvPr/>
            </p:nvSpPr>
            <p:spPr>
              <a:xfrm>
                <a:off x="5420600" y="1968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" name="Google Shape;3822;p50"/>
              <p:cNvSpPr/>
              <p:nvPr/>
            </p:nvSpPr>
            <p:spPr>
              <a:xfrm>
                <a:off x="5124200" y="2003700"/>
                <a:ext cx="2598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0393" h="635" extrusionOk="0">
                    <a:moveTo>
                      <a:pt x="440" y="1"/>
                    </a:moveTo>
                    <a:cubicBezTo>
                      <a:pt x="1" y="1"/>
                      <a:pt x="1" y="635"/>
                      <a:pt x="440" y="635"/>
                    </a:cubicBezTo>
                    <a:lnTo>
                      <a:pt x="9954" y="635"/>
                    </a:lnTo>
                    <a:cubicBezTo>
                      <a:pt x="10393" y="635"/>
                      <a:pt x="10393" y="1"/>
                      <a:pt x="99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" name="Google Shape;3823;p50"/>
              <p:cNvSpPr/>
              <p:nvPr/>
            </p:nvSpPr>
            <p:spPr>
              <a:xfrm>
                <a:off x="5127875" y="2003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50"/>
              <p:cNvSpPr/>
              <p:nvPr/>
            </p:nvSpPr>
            <p:spPr>
              <a:xfrm>
                <a:off x="51278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50"/>
              <p:cNvSpPr/>
              <p:nvPr/>
            </p:nvSpPr>
            <p:spPr>
              <a:xfrm>
                <a:off x="51303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50"/>
              <p:cNvSpPr/>
              <p:nvPr/>
            </p:nvSpPr>
            <p:spPr>
              <a:xfrm>
                <a:off x="5132750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50"/>
              <p:cNvSpPr/>
              <p:nvPr/>
            </p:nvSpPr>
            <p:spPr>
              <a:xfrm>
                <a:off x="51339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50"/>
              <p:cNvSpPr/>
              <p:nvPr/>
            </p:nvSpPr>
            <p:spPr>
              <a:xfrm>
                <a:off x="51364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50"/>
              <p:cNvSpPr/>
              <p:nvPr/>
            </p:nvSpPr>
            <p:spPr>
              <a:xfrm>
                <a:off x="51388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50"/>
              <p:cNvSpPr/>
              <p:nvPr/>
            </p:nvSpPr>
            <p:spPr>
              <a:xfrm>
                <a:off x="51412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50"/>
              <p:cNvSpPr/>
              <p:nvPr/>
            </p:nvSpPr>
            <p:spPr>
              <a:xfrm>
                <a:off x="51437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50"/>
              <p:cNvSpPr/>
              <p:nvPr/>
            </p:nvSpPr>
            <p:spPr>
              <a:xfrm>
                <a:off x="51461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50"/>
              <p:cNvSpPr/>
              <p:nvPr/>
            </p:nvSpPr>
            <p:spPr>
              <a:xfrm>
                <a:off x="51486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50"/>
              <p:cNvSpPr/>
              <p:nvPr/>
            </p:nvSpPr>
            <p:spPr>
              <a:xfrm>
                <a:off x="5151050" y="2003700"/>
                <a:ext cx="1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" name="Google Shape;3835;p50"/>
              <p:cNvSpPr/>
              <p:nvPr/>
            </p:nvSpPr>
            <p:spPr>
              <a:xfrm>
                <a:off x="51522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3836;p50"/>
              <p:cNvSpPr/>
              <p:nvPr/>
            </p:nvSpPr>
            <p:spPr>
              <a:xfrm>
                <a:off x="51547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50"/>
              <p:cNvSpPr/>
              <p:nvPr/>
            </p:nvSpPr>
            <p:spPr>
              <a:xfrm>
                <a:off x="51571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50"/>
              <p:cNvSpPr/>
              <p:nvPr/>
            </p:nvSpPr>
            <p:spPr>
              <a:xfrm>
                <a:off x="51595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50"/>
              <p:cNvSpPr/>
              <p:nvPr/>
            </p:nvSpPr>
            <p:spPr>
              <a:xfrm>
                <a:off x="516202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" name="Google Shape;3840;p50"/>
              <p:cNvSpPr/>
              <p:nvPr/>
            </p:nvSpPr>
            <p:spPr>
              <a:xfrm>
                <a:off x="51644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50"/>
              <p:cNvSpPr/>
              <p:nvPr/>
            </p:nvSpPr>
            <p:spPr>
              <a:xfrm>
                <a:off x="516690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50"/>
              <p:cNvSpPr/>
              <p:nvPr/>
            </p:nvSpPr>
            <p:spPr>
              <a:xfrm>
                <a:off x="51693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50"/>
              <p:cNvSpPr/>
              <p:nvPr/>
            </p:nvSpPr>
            <p:spPr>
              <a:xfrm>
                <a:off x="51717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50"/>
              <p:cNvSpPr/>
              <p:nvPr/>
            </p:nvSpPr>
            <p:spPr>
              <a:xfrm>
                <a:off x="5174225" y="2003700"/>
                <a:ext cx="1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50"/>
              <p:cNvSpPr/>
              <p:nvPr/>
            </p:nvSpPr>
            <p:spPr>
              <a:xfrm>
                <a:off x="5176650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50"/>
              <p:cNvSpPr/>
              <p:nvPr/>
            </p:nvSpPr>
            <p:spPr>
              <a:xfrm>
                <a:off x="51778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50"/>
              <p:cNvSpPr/>
              <p:nvPr/>
            </p:nvSpPr>
            <p:spPr>
              <a:xfrm>
                <a:off x="518032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50"/>
              <p:cNvSpPr/>
              <p:nvPr/>
            </p:nvSpPr>
            <p:spPr>
              <a:xfrm>
                <a:off x="51827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50"/>
              <p:cNvSpPr/>
              <p:nvPr/>
            </p:nvSpPr>
            <p:spPr>
              <a:xfrm>
                <a:off x="518520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50"/>
              <p:cNvSpPr/>
              <p:nvPr/>
            </p:nvSpPr>
            <p:spPr>
              <a:xfrm>
                <a:off x="51876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3851;p50"/>
              <p:cNvSpPr/>
              <p:nvPr/>
            </p:nvSpPr>
            <p:spPr>
              <a:xfrm>
                <a:off x="51900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" name="Google Shape;3852;p50"/>
              <p:cNvSpPr/>
              <p:nvPr/>
            </p:nvSpPr>
            <p:spPr>
              <a:xfrm>
                <a:off x="51925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" name="Google Shape;3853;p50"/>
              <p:cNvSpPr/>
              <p:nvPr/>
            </p:nvSpPr>
            <p:spPr>
              <a:xfrm>
                <a:off x="5194950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3854;p50"/>
              <p:cNvSpPr/>
              <p:nvPr/>
            </p:nvSpPr>
            <p:spPr>
              <a:xfrm>
                <a:off x="51961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50"/>
              <p:cNvSpPr/>
              <p:nvPr/>
            </p:nvSpPr>
            <p:spPr>
              <a:xfrm>
                <a:off x="51986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50"/>
              <p:cNvSpPr/>
              <p:nvPr/>
            </p:nvSpPr>
            <p:spPr>
              <a:xfrm>
                <a:off x="52010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50"/>
              <p:cNvSpPr/>
              <p:nvPr/>
            </p:nvSpPr>
            <p:spPr>
              <a:xfrm>
                <a:off x="520350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3858;p50"/>
              <p:cNvSpPr/>
              <p:nvPr/>
            </p:nvSpPr>
            <p:spPr>
              <a:xfrm>
                <a:off x="52059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50"/>
              <p:cNvSpPr/>
              <p:nvPr/>
            </p:nvSpPr>
            <p:spPr>
              <a:xfrm>
                <a:off x="52083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50"/>
              <p:cNvSpPr/>
              <p:nvPr/>
            </p:nvSpPr>
            <p:spPr>
              <a:xfrm>
                <a:off x="52108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50"/>
              <p:cNvSpPr/>
              <p:nvPr/>
            </p:nvSpPr>
            <p:spPr>
              <a:xfrm>
                <a:off x="52132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50"/>
              <p:cNvSpPr/>
              <p:nvPr/>
            </p:nvSpPr>
            <p:spPr>
              <a:xfrm>
                <a:off x="52156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50"/>
              <p:cNvSpPr/>
              <p:nvPr/>
            </p:nvSpPr>
            <p:spPr>
              <a:xfrm>
                <a:off x="5218125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50"/>
              <p:cNvSpPr/>
              <p:nvPr/>
            </p:nvSpPr>
            <p:spPr>
              <a:xfrm>
                <a:off x="52193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50"/>
              <p:cNvSpPr/>
              <p:nvPr/>
            </p:nvSpPr>
            <p:spPr>
              <a:xfrm>
                <a:off x="52217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50"/>
              <p:cNvSpPr/>
              <p:nvPr/>
            </p:nvSpPr>
            <p:spPr>
              <a:xfrm>
                <a:off x="522422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50"/>
              <p:cNvSpPr/>
              <p:nvPr/>
            </p:nvSpPr>
            <p:spPr>
              <a:xfrm>
                <a:off x="52266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50"/>
              <p:cNvSpPr/>
              <p:nvPr/>
            </p:nvSpPr>
            <p:spPr>
              <a:xfrm>
                <a:off x="52291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50"/>
              <p:cNvSpPr/>
              <p:nvPr/>
            </p:nvSpPr>
            <p:spPr>
              <a:xfrm>
                <a:off x="52315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50"/>
              <p:cNvSpPr/>
              <p:nvPr/>
            </p:nvSpPr>
            <p:spPr>
              <a:xfrm>
                <a:off x="52339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50"/>
              <p:cNvSpPr/>
              <p:nvPr/>
            </p:nvSpPr>
            <p:spPr>
              <a:xfrm>
                <a:off x="523642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50"/>
              <p:cNvSpPr/>
              <p:nvPr/>
            </p:nvSpPr>
            <p:spPr>
              <a:xfrm>
                <a:off x="52388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50"/>
              <p:cNvSpPr/>
              <p:nvPr/>
            </p:nvSpPr>
            <p:spPr>
              <a:xfrm>
                <a:off x="52400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50"/>
              <p:cNvSpPr/>
              <p:nvPr/>
            </p:nvSpPr>
            <p:spPr>
              <a:xfrm>
                <a:off x="524252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50"/>
              <p:cNvSpPr/>
              <p:nvPr/>
            </p:nvSpPr>
            <p:spPr>
              <a:xfrm>
                <a:off x="52449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" name="Google Shape;3876;p50"/>
              <p:cNvSpPr/>
              <p:nvPr/>
            </p:nvSpPr>
            <p:spPr>
              <a:xfrm>
                <a:off x="524740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7" name="Google Shape;3877;p50"/>
              <p:cNvSpPr/>
              <p:nvPr/>
            </p:nvSpPr>
            <p:spPr>
              <a:xfrm>
                <a:off x="52498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3878;p50"/>
              <p:cNvSpPr/>
              <p:nvPr/>
            </p:nvSpPr>
            <p:spPr>
              <a:xfrm>
                <a:off x="52522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50"/>
              <p:cNvSpPr/>
              <p:nvPr/>
            </p:nvSpPr>
            <p:spPr>
              <a:xfrm>
                <a:off x="525472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50"/>
              <p:cNvSpPr/>
              <p:nvPr/>
            </p:nvSpPr>
            <p:spPr>
              <a:xfrm>
                <a:off x="52571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50"/>
              <p:cNvSpPr/>
              <p:nvPr/>
            </p:nvSpPr>
            <p:spPr>
              <a:xfrm>
                <a:off x="5259600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50"/>
              <p:cNvSpPr/>
              <p:nvPr/>
            </p:nvSpPr>
            <p:spPr>
              <a:xfrm>
                <a:off x="5262025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50" y="635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50"/>
              <p:cNvSpPr/>
              <p:nvPr/>
            </p:nvSpPr>
            <p:spPr>
              <a:xfrm>
                <a:off x="52632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" name="Google Shape;3884;p50"/>
              <p:cNvSpPr/>
              <p:nvPr/>
            </p:nvSpPr>
            <p:spPr>
              <a:xfrm>
                <a:off x="526570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" name="Google Shape;3885;p50"/>
              <p:cNvSpPr/>
              <p:nvPr/>
            </p:nvSpPr>
            <p:spPr>
              <a:xfrm>
                <a:off x="52681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50"/>
              <p:cNvSpPr/>
              <p:nvPr/>
            </p:nvSpPr>
            <p:spPr>
              <a:xfrm>
                <a:off x="52705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50"/>
              <p:cNvSpPr/>
              <p:nvPr/>
            </p:nvSpPr>
            <p:spPr>
              <a:xfrm>
                <a:off x="52730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50"/>
              <p:cNvSpPr/>
              <p:nvPr/>
            </p:nvSpPr>
            <p:spPr>
              <a:xfrm>
                <a:off x="52754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50"/>
              <p:cNvSpPr/>
              <p:nvPr/>
            </p:nvSpPr>
            <p:spPr>
              <a:xfrm>
                <a:off x="527790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50"/>
              <p:cNvSpPr/>
              <p:nvPr/>
            </p:nvSpPr>
            <p:spPr>
              <a:xfrm>
                <a:off x="52803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50"/>
              <p:cNvSpPr/>
              <p:nvPr/>
            </p:nvSpPr>
            <p:spPr>
              <a:xfrm>
                <a:off x="52827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50"/>
              <p:cNvSpPr/>
              <p:nvPr/>
            </p:nvSpPr>
            <p:spPr>
              <a:xfrm>
                <a:off x="5285200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50" y="635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50"/>
              <p:cNvSpPr/>
              <p:nvPr/>
            </p:nvSpPr>
            <p:spPr>
              <a:xfrm>
                <a:off x="52864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50"/>
              <p:cNvSpPr/>
              <p:nvPr/>
            </p:nvSpPr>
            <p:spPr>
              <a:xfrm>
                <a:off x="52888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50"/>
              <p:cNvSpPr/>
              <p:nvPr/>
            </p:nvSpPr>
            <p:spPr>
              <a:xfrm>
                <a:off x="52913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50"/>
              <p:cNvSpPr/>
              <p:nvPr/>
            </p:nvSpPr>
            <p:spPr>
              <a:xfrm>
                <a:off x="52937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50"/>
              <p:cNvSpPr/>
              <p:nvPr/>
            </p:nvSpPr>
            <p:spPr>
              <a:xfrm>
                <a:off x="52961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50"/>
              <p:cNvSpPr/>
              <p:nvPr/>
            </p:nvSpPr>
            <p:spPr>
              <a:xfrm>
                <a:off x="52986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50"/>
              <p:cNvSpPr/>
              <p:nvPr/>
            </p:nvSpPr>
            <p:spPr>
              <a:xfrm>
                <a:off x="53010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50"/>
              <p:cNvSpPr/>
              <p:nvPr/>
            </p:nvSpPr>
            <p:spPr>
              <a:xfrm>
                <a:off x="5303500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50"/>
              <p:cNvSpPr/>
              <p:nvPr/>
            </p:nvSpPr>
            <p:spPr>
              <a:xfrm>
                <a:off x="530472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50"/>
              <p:cNvSpPr/>
              <p:nvPr/>
            </p:nvSpPr>
            <p:spPr>
              <a:xfrm>
                <a:off x="53071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50"/>
              <p:cNvSpPr/>
              <p:nvPr/>
            </p:nvSpPr>
            <p:spPr>
              <a:xfrm>
                <a:off x="53096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50"/>
              <p:cNvSpPr/>
              <p:nvPr/>
            </p:nvSpPr>
            <p:spPr>
              <a:xfrm>
                <a:off x="53120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50"/>
              <p:cNvSpPr/>
              <p:nvPr/>
            </p:nvSpPr>
            <p:spPr>
              <a:xfrm>
                <a:off x="53144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50"/>
              <p:cNvSpPr/>
              <p:nvPr/>
            </p:nvSpPr>
            <p:spPr>
              <a:xfrm>
                <a:off x="531692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50"/>
              <p:cNvSpPr/>
              <p:nvPr/>
            </p:nvSpPr>
            <p:spPr>
              <a:xfrm>
                <a:off x="53193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50"/>
              <p:cNvSpPr/>
              <p:nvPr/>
            </p:nvSpPr>
            <p:spPr>
              <a:xfrm>
                <a:off x="53218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50"/>
              <p:cNvSpPr/>
              <p:nvPr/>
            </p:nvSpPr>
            <p:spPr>
              <a:xfrm>
                <a:off x="53242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50"/>
              <p:cNvSpPr/>
              <p:nvPr/>
            </p:nvSpPr>
            <p:spPr>
              <a:xfrm>
                <a:off x="5326675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50"/>
              <p:cNvSpPr/>
              <p:nvPr/>
            </p:nvSpPr>
            <p:spPr>
              <a:xfrm>
                <a:off x="5329125" y="2003700"/>
                <a:ext cx="1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49" y="635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50"/>
              <p:cNvSpPr/>
              <p:nvPr/>
            </p:nvSpPr>
            <p:spPr>
              <a:xfrm>
                <a:off x="53303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50"/>
              <p:cNvSpPr/>
              <p:nvPr/>
            </p:nvSpPr>
            <p:spPr>
              <a:xfrm>
                <a:off x="53327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50"/>
              <p:cNvSpPr/>
              <p:nvPr/>
            </p:nvSpPr>
            <p:spPr>
              <a:xfrm>
                <a:off x="533522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50"/>
              <p:cNvSpPr/>
              <p:nvPr/>
            </p:nvSpPr>
            <p:spPr>
              <a:xfrm>
                <a:off x="53376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50"/>
              <p:cNvSpPr/>
              <p:nvPr/>
            </p:nvSpPr>
            <p:spPr>
              <a:xfrm>
                <a:off x="534010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50"/>
              <p:cNvSpPr/>
              <p:nvPr/>
            </p:nvSpPr>
            <p:spPr>
              <a:xfrm>
                <a:off x="53425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50"/>
              <p:cNvSpPr/>
              <p:nvPr/>
            </p:nvSpPr>
            <p:spPr>
              <a:xfrm>
                <a:off x="53449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50"/>
              <p:cNvSpPr/>
              <p:nvPr/>
            </p:nvSpPr>
            <p:spPr>
              <a:xfrm>
                <a:off x="5347400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50" y="635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50"/>
              <p:cNvSpPr/>
              <p:nvPr/>
            </p:nvSpPr>
            <p:spPr>
              <a:xfrm>
                <a:off x="53486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50"/>
              <p:cNvSpPr/>
              <p:nvPr/>
            </p:nvSpPr>
            <p:spPr>
              <a:xfrm>
                <a:off x="53510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50"/>
              <p:cNvSpPr/>
              <p:nvPr/>
            </p:nvSpPr>
            <p:spPr>
              <a:xfrm>
                <a:off x="53535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50"/>
              <p:cNvSpPr/>
              <p:nvPr/>
            </p:nvSpPr>
            <p:spPr>
              <a:xfrm>
                <a:off x="535595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50"/>
              <p:cNvSpPr/>
              <p:nvPr/>
            </p:nvSpPr>
            <p:spPr>
              <a:xfrm>
                <a:off x="535840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50"/>
              <p:cNvSpPr/>
              <p:nvPr/>
            </p:nvSpPr>
            <p:spPr>
              <a:xfrm>
                <a:off x="53608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3926;p50"/>
              <p:cNvSpPr/>
              <p:nvPr/>
            </p:nvSpPr>
            <p:spPr>
              <a:xfrm>
                <a:off x="5363275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50"/>
              <p:cNvSpPr/>
              <p:nvPr/>
            </p:nvSpPr>
            <p:spPr>
              <a:xfrm>
                <a:off x="53657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50"/>
              <p:cNvSpPr/>
              <p:nvPr/>
            </p:nvSpPr>
            <p:spPr>
              <a:xfrm>
                <a:off x="53681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50"/>
              <p:cNvSpPr/>
              <p:nvPr/>
            </p:nvSpPr>
            <p:spPr>
              <a:xfrm>
                <a:off x="5370575" y="200370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50" y="635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50"/>
              <p:cNvSpPr/>
              <p:nvPr/>
            </p:nvSpPr>
            <p:spPr>
              <a:xfrm>
                <a:off x="5371800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50"/>
              <p:cNvSpPr/>
              <p:nvPr/>
            </p:nvSpPr>
            <p:spPr>
              <a:xfrm>
                <a:off x="5374250" y="20037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50"/>
              <p:cNvSpPr/>
              <p:nvPr/>
            </p:nvSpPr>
            <p:spPr>
              <a:xfrm>
                <a:off x="537667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50"/>
              <p:cNvSpPr/>
              <p:nvPr/>
            </p:nvSpPr>
            <p:spPr>
              <a:xfrm>
                <a:off x="5379125" y="20037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50"/>
              <p:cNvSpPr/>
              <p:nvPr/>
            </p:nvSpPr>
            <p:spPr>
              <a:xfrm>
                <a:off x="5381575" y="20195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50"/>
              <p:cNvSpPr/>
              <p:nvPr/>
            </p:nvSpPr>
            <p:spPr>
              <a:xfrm>
                <a:off x="5030300" y="2376925"/>
                <a:ext cx="4500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8003" h="635" extrusionOk="0">
                    <a:moveTo>
                      <a:pt x="439" y="1"/>
                    </a:moveTo>
                    <a:cubicBezTo>
                      <a:pt x="0" y="1"/>
                      <a:pt x="0" y="635"/>
                      <a:pt x="439" y="635"/>
                    </a:cubicBezTo>
                    <a:lnTo>
                      <a:pt x="17564" y="635"/>
                    </a:lnTo>
                    <a:cubicBezTo>
                      <a:pt x="18003" y="635"/>
                      <a:pt x="18003" y="1"/>
                      <a:pt x="175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50"/>
              <p:cNvSpPr/>
              <p:nvPr/>
            </p:nvSpPr>
            <p:spPr>
              <a:xfrm>
                <a:off x="5032725" y="23769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50"/>
              <p:cNvSpPr/>
              <p:nvPr/>
            </p:nvSpPr>
            <p:spPr>
              <a:xfrm>
                <a:off x="503272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50"/>
              <p:cNvSpPr/>
              <p:nvPr/>
            </p:nvSpPr>
            <p:spPr>
              <a:xfrm>
                <a:off x="50364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50"/>
              <p:cNvSpPr/>
              <p:nvPr/>
            </p:nvSpPr>
            <p:spPr>
              <a:xfrm>
                <a:off x="50400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50"/>
              <p:cNvSpPr/>
              <p:nvPr/>
            </p:nvSpPr>
            <p:spPr>
              <a:xfrm>
                <a:off x="504492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50"/>
              <p:cNvSpPr/>
              <p:nvPr/>
            </p:nvSpPr>
            <p:spPr>
              <a:xfrm>
                <a:off x="504857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50"/>
              <p:cNvSpPr/>
              <p:nvPr/>
            </p:nvSpPr>
            <p:spPr>
              <a:xfrm>
                <a:off x="50522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50"/>
              <p:cNvSpPr/>
              <p:nvPr/>
            </p:nvSpPr>
            <p:spPr>
              <a:xfrm>
                <a:off x="505712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50"/>
              <p:cNvSpPr/>
              <p:nvPr/>
            </p:nvSpPr>
            <p:spPr>
              <a:xfrm>
                <a:off x="5060775" y="2376925"/>
                <a:ext cx="49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50"/>
              <p:cNvSpPr/>
              <p:nvPr/>
            </p:nvSpPr>
            <p:spPr>
              <a:xfrm>
                <a:off x="50656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50"/>
              <p:cNvSpPr/>
              <p:nvPr/>
            </p:nvSpPr>
            <p:spPr>
              <a:xfrm>
                <a:off x="50693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50"/>
              <p:cNvSpPr/>
              <p:nvPr/>
            </p:nvSpPr>
            <p:spPr>
              <a:xfrm>
                <a:off x="50742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50"/>
              <p:cNvSpPr/>
              <p:nvPr/>
            </p:nvSpPr>
            <p:spPr>
              <a:xfrm>
                <a:off x="507785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50"/>
              <p:cNvSpPr/>
              <p:nvPr/>
            </p:nvSpPr>
            <p:spPr>
              <a:xfrm>
                <a:off x="50815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50"/>
              <p:cNvSpPr/>
              <p:nvPr/>
            </p:nvSpPr>
            <p:spPr>
              <a:xfrm>
                <a:off x="50864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50"/>
              <p:cNvSpPr/>
              <p:nvPr/>
            </p:nvSpPr>
            <p:spPr>
              <a:xfrm>
                <a:off x="50900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50"/>
              <p:cNvSpPr/>
              <p:nvPr/>
            </p:nvSpPr>
            <p:spPr>
              <a:xfrm>
                <a:off x="509492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50"/>
              <p:cNvSpPr/>
              <p:nvPr/>
            </p:nvSpPr>
            <p:spPr>
              <a:xfrm>
                <a:off x="50986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50"/>
              <p:cNvSpPr/>
              <p:nvPr/>
            </p:nvSpPr>
            <p:spPr>
              <a:xfrm>
                <a:off x="51022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50"/>
              <p:cNvSpPr/>
              <p:nvPr/>
            </p:nvSpPr>
            <p:spPr>
              <a:xfrm>
                <a:off x="510712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50"/>
              <p:cNvSpPr/>
              <p:nvPr/>
            </p:nvSpPr>
            <p:spPr>
              <a:xfrm>
                <a:off x="511080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50"/>
              <p:cNvSpPr/>
              <p:nvPr/>
            </p:nvSpPr>
            <p:spPr>
              <a:xfrm>
                <a:off x="51156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50"/>
              <p:cNvSpPr/>
              <p:nvPr/>
            </p:nvSpPr>
            <p:spPr>
              <a:xfrm>
                <a:off x="51193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50"/>
              <p:cNvSpPr/>
              <p:nvPr/>
            </p:nvSpPr>
            <p:spPr>
              <a:xfrm>
                <a:off x="512420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50"/>
              <p:cNvSpPr/>
              <p:nvPr/>
            </p:nvSpPr>
            <p:spPr>
              <a:xfrm>
                <a:off x="51278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50"/>
              <p:cNvSpPr/>
              <p:nvPr/>
            </p:nvSpPr>
            <p:spPr>
              <a:xfrm>
                <a:off x="51315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50"/>
              <p:cNvSpPr/>
              <p:nvPr/>
            </p:nvSpPr>
            <p:spPr>
              <a:xfrm>
                <a:off x="513640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50"/>
              <p:cNvSpPr/>
              <p:nvPr/>
            </p:nvSpPr>
            <p:spPr>
              <a:xfrm>
                <a:off x="51400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50"/>
              <p:cNvSpPr/>
              <p:nvPr/>
            </p:nvSpPr>
            <p:spPr>
              <a:xfrm>
                <a:off x="51437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50"/>
              <p:cNvSpPr/>
              <p:nvPr/>
            </p:nvSpPr>
            <p:spPr>
              <a:xfrm>
                <a:off x="51486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50"/>
              <p:cNvSpPr/>
              <p:nvPr/>
            </p:nvSpPr>
            <p:spPr>
              <a:xfrm>
                <a:off x="5152250" y="2376925"/>
                <a:ext cx="49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50"/>
              <p:cNvSpPr/>
              <p:nvPr/>
            </p:nvSpPr>
            <p:spPr>
              <a:xfrm>
                <a:off x="515715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" name="Google Shape;3968;p50"/>
              <p:cNvSpPr/>
              <p:nvPr/>
            </p:nvSpPr>
            <p:spPr>
              <a:xfrm>
                <a:off x="516080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" name="Google Shape;3969;p50"/>
              <p:cNvSpPr/>
              <p:nvPr/>
            </p:nvSpPr>
            <p:spPr>
              <a:xfrm>
                <a:off x="51656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50"/>
              <p:cNvSpPr/>
              <p:nvPr/>
            </p:nvSpPr>
            <p:spPr>
              <a:xfrm>
                <a:off x="516932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50"/>
              <p:cNvSpPr/>
              <p:nvPr/>
            </p:nvSpPr>
            <p:spPr>
              <a:xfrm>
                <a:off x="517300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50"/>
              <p:cNvSpPr/>
              <p:nvPr/>
            </p:nvSpPr>
            <p:spPr>
              <a:xfrm>
                <a:off x="51778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50"/>
              <p:cNvSpPr/>
              <p:nvPr/>
            </p:nvSpPr>
            <p:spPr>
              <a:xfrm>
                <a:off x="51815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50"/>
              <p:cNvSpPr/>
              <p:nvPr/>
            </p:nvSpPr>
            <p:spPr>
              <a:xfrm>
                <a:off x="518642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50"/>
              <p:cNvSpPr/>
              <p:nvPr/>
            </p:nvSpPr>
            <p:spPr>
              <a:xfrm>
                <a:off x="51900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50"/>
              <p:cNvSpPr/>
              <p:nvPr/>
            </p:nvSpPr>
            <p:spPr>
              <a:xfrm>
                <a:off x="51937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50"/>
              <p:cNvSpPr/>
              <p:nvPr/>
            </p:nvSpPr>
            <p:spPr>
              <a:xfrm>
                <a:off x="519860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50"/>
              <p:cNvSpPr/>
              <p:nvPr/>
            </p:nvSpPr>
            <p:spPr>
              <a:xfrm>
                <a:off x="520227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50"/>
              <p:cNvSpPr/>
              <p:nvPr/>
            </p:nvSpPr>
            <p:spPr>
              <a:xfrm>
                <a:off x="520715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50"/>
              <p:cNvSpPr/>
              <p:nvPr/>
            </p:nvSpPr>
            <p:spPr>
              <a:xfrm>
                <a:off x="521080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50"/>
              <p:cNvSpPr/>
              <p:nvPr/>
            </p:nvSpPr>
            <p:spPr>
              <a:xfrm>
                <a:off x="521567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50"/>
              <p:cNvSpPr/>
              <p:nvPr/>
            </p:nvSpPr>
            <p:spPr>
              <a:xfrm>
                <a:off x="521935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50"/>
              <p:cNvSpPr/>
              <p:nvPr/>
            </p:nvSpPr>
            <p:spPr>
              <a:xfrm>
                <a:off x="522300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50"/>
              <p:cNvSpPr/>
              <p:nvPr/>
            </p:nvSpPr>
            <p:spPr>
              <a:xfrm>
                <a:off x="522787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50"/>
              <p:cNvSpPr/>
              <p:nvPr/>
            </p:nvSpPr>
            <p:spPr>
              <a:xfrm>
                <a:off x="523155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50"/>
              <p:cNvSpPr/>
              <p:nvPr/>
            </p:nvSpPr>
            <p:spPr>
              <a:xfrm>
                <a:off x="523520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50"/>
              <p:cNvSpPr/>
              <p:nvPr/>
            </p:nvSpPr>
            <p:spPr>
              <a:xfrm>
                <a:off x="524007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50"/>
              <p:cNvSpPr/>
              <p:nvPr/>
            </p:nvSpPr>
            <p:spPr>
              <a:xfrm>
                <a:off x="52437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50"/>
              <p:cNvSpPr/>
              <p:nvPr/>
            </p:nvSpPr>
            <p:spPr>
              <a:xfrm>
                <a:off x="524862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50"/>
              <p:cNvSpPr/>
              <p:nvPr/>
            </p:nvSpPr>
            <p:spPr>
              <a:xfrm>
                <a:off x="525227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50"/>
              <p:cNvSpPr/>
              <p:nvPr/>
            </p:nvSpPr>
            <p:spPr>
              <a:xfrm>
                <a:off x="525715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50"/>
              <p:cNvSpPr/>
              <p:nvPr/>
            </p:nvSpPr>
            <p:spPr>
              <a:xfrm>
                <a:off x="526082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50"/>
              <p:cNvSpPr/>
              <p:nvPr/>
            </p:nvSpPr>
            <p:spPr>
              <a:xfrm>
                <a:off x="526447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50"/>
              <p:cNvSpPr/>
              <p:nvPr/>
            </p:nvSpPr>
            <p:spPr>
              <a:xfrm>
                <a:off x="526935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50"/>
              <p:cNvSpPr/>
              <p:nvPr/>
            </p:nvSpPr>
            <p:spPr>
              <a:xfrm>
                <a:off x="5273000" y="2376925"/>
                <a:ext cx="49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50"/>
              <p:cNvSpPr/>
              <p:nvPr/>
            </p:nvSpPr>
            <p:spPr>
              <a:xfrm>
                <a:off x="52779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50"/>
              <p:cNvSpPr/>
              <p:nvPr/>
            </p:nvSpPr>
            <p:spPr>
              <a:xfrm>
                <a:off x="528155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50"/>
              <p:cNvSpPr/>
              <p:nvPr/>
            </p:nvSpPr>
            <p:spPr>
              <a:xfrm>
                <a:off x="528520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50"/>
              <p:cNvSpPr/>
              <p:nvPr/>
            </p:nvSpPr>
            <p:spPr>
              <a:xfrm>
                <a:off x="529007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50"/>
              <p:cNvSpPr/>
              <p:nvPr/>
            </p:nvSpPr>
            <p:spPr>
              <a:xfrm>
                <a:off x="52937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50"/>
              <p:cNvSpPr/>
              <p:nvPr/>
            </p:nvSpPr>
            <p:spPr>
              <a:xfrm>
                <a:off x="529862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50"/>
              <p:cNvSpPr/>
              <p:nvPr/>
            </p:nvSpPr>
            <p:spPr>
              <a:xfrm>
                <a:off x="530227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50"/>
              <p:cNvSpPr/>
              <p:nvPr/>
            </p:nvSpPr>
            <p:spPr>
              <a:xfrm>
                <a:off x="53071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50"/>
              <p:cNvSpPr/>
              <p:nvPr/>
            </p:nvSpPr>
            <p:spPr>
              <a:xfrm>
                <a:off x="531082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50"/>
              <p:cNvSpPr/>
              <p:nvPr/>
            </p:nvSpPr>
            <p:spPr>
              <a:xfrm>
                <a:off x="531447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50"/>
              <p:cNvSpPr/>
              <p:nvPr/>
            </p:nvSpPr>
            <p:spPr>
              <a:xfrm>
                <a:off x="531935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50"/>
              <p:cNvSpPr/>
              <p:nvPr/>
            </p:nvSpPr>
            <p:spPr>
              <a:xfrm>
                <a:off x="532302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50"/>
              <p:cNvSpPr/>
              <p:nvPr/>
            </p:nvSpPr>
            <p:spPr>
              <a:xfrm>
                <a:off x="532667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50"/>
              <p:cNvSpPr/>
              <p:nvPr/>
            </p:nvSpPr>
            <p:spPr>
              <a:xfrm>
                <a:off x="533155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50"/>
              <p:cNvSpPr/>
              <p:nvPr/>
            </p:nvSpPr>
            <p:spPr>
              <a:xfrm>
                <a:off x="53352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50"/>
              <p:cNvSpPr/>
              <p:nvPr/>
            </p:nvSpPr>
            <p:spPr>
              <a:xfrm>
                <a:off x="53401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50"/>
              <p:cNvSpPr/>
              <p:nvPr/>
            </p:nvSpPr>
            <p:spPr>
              <a:xfrm>
                <a:off x="53437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50"/>
              <p:cNvSpPr/>
              <p:nvPr/>
            </p:nvSpPr>
            <p:spPr>
              <a:xfrm>
                <a:off x="534862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50"/>
              <p:cNvSpPr/>
              <p:nvPr/>
            </p:nvSpPr>
            <p:spPr>
              <a:xfrm>
                <a:off x="53523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50"/>
              <p:cNvSpPr/>
              <p:nvPr/>
            </p:nvSpPr>
            <p:spPr>
              <a:xfrm>
                <a:off x="53559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50"/>
              <p:cNvSpPr/>
              <p:nvPr/>
            </p:nvSpPr>
            <p:spPr>
              <a:xfrm>
                <a:off x="536082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50"/>
              <p:cNvSpPr/>
              <p:nvPr/>
            </p:nvSpPr>
            <p:spPr>
              <a:xfrm>
                <a:off x="536450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50"/>
              <p:cNvSpPr/>
              <p:nvPr/>
            </p:nvSpPr>
            <p:spPr>
              <a:xfrm>
                <a:off x="53693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50"/>
              <p:cNvSpPr/>
              <p:nvPr/>
            </p:nvSpPr>
            <p:spPr>
              <a:xfrm>
                <a:off x="537302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50"/>
              <p:cNvSpPr/>
              <p:nvPr/>
            </p:nvSpPr>
            <p:spPr>
              <a:xfrm>
                <a:off x="5376675" y="2376925"/>
                <a:ext cx="49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50"/>
              <p:cNvSpPr/>
              <p:nvPr/>
            </p:nvSpPr>
            <p:spPr>
              <a:xfrm>
                <a:off x="53815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50"/>
              <p:cNvSpPr/>
              <p:nvPr/>
            </p:nvSpPr>
            <p:spPr>
              <a:xfrm>
                <a:off x="53852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50"/>
              <p:cNvSpPr/>
              <p:nvPr/>
            </p:nvSpPr>
            <p:spPr>
              <a:xfrm>
                <a:off x="53901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50"/>
              <p:cNvSpPr/>
              <p:nvPr/>
            </p:nvSpPr>
            <p:spPr>
              <a:xfrm>
                <a:off x="539375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50"/>
              <p:cNvSpPr/>
              <p:nvPr/>
            </p:nvSpPr>
            <p:spPr>
              <a:xfrm>
                <a:off x="53974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50"/>
              <p:cNvSpPr/>
              <p:nvPr/>
            </p:nvSpPr>
            <p:spPr>
              <a:xfrm>
                <a:off x="54023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50"/>
              <p:cNvSpPr/>
              <p:nvPr/>
            </p:nvSpPr>
            <p:spPr>
              <a:xfrm>
                <a:off x="54059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50"/>
              <p:cNvSpPr/>
              <p:nvPr/>
            </p:nvSpPr>
            <p:spPr>
              <a:xfrm>
                <a:off x="541082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50"/>
              <p:cNvSpPr/>
              <p:nvPr/>
            </p:nvSpPr>
            <p:spPr>
              <a:xfrm>
                <a:off x="54145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50"/>
              <p:cNvSpPr/>
              <p:nvPr/>
            </p:nvSpPr>
            <p:spPr>
              <a:xfrm>
                <a:off x="541815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50"/>
              <p:cNvSpPr/>
              <p:nvPr/>
            </p:nvSpPr>
            <p:spPr>
              <a:xfrm>
                <a:off x="5423025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50"/>
              <p:cNvSpPr/>
              <p:nvPr/>
            </p:nvSpPr>
            <p:spPr>
              <a:xfrm>
                <a:off x="5426700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50"/>
              <p:cNvSpPr/>
              <p:nvPr/>
            </p:nvSpPr>
            <p:spPr>
              <a:xfrm>
                <a:off x="54315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50"/>
              <p:cNvSpPr/>
              <p:nvPr/>
            </p:nvSpPr>
            <p:spPr>
              <a:xfrm>
                <a:off x="54352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50"/>
              <p:cNvSpPr/>
              <p:nvPr/>
            </p:nvSpPr>
            <p:spPr>
              <a:xfrm>
                <a:off x="544010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50"/>
              <p:cNvSpPr/>
              <p:nvPr/>
            </p:nvSpPr>
            <p:spPr>
              <a:xfrm>
                <a:off x="5443775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50"/>
              <p:cNvSpPr/>
              <p:nvPr/>
            </p:nvSpPr>
            <p:spPr>
              <a:xfrm>
                <a:off x="544742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50"/>
              <p:cNvSpPr/>
              <p:nvPr/>
            </p:nvSpPr>
            <p:spPr>
              <a:xfrm>
                <a:off x="5452300" y="237692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50"/>
              <p:cNvSpPr/>
              <p:nvPr/>
            </p:nvSpPr>
            <p:spPr>
              <a:xfrm>
                <a:off x="5455975" y="237692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5" y="635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50"/>
              <p:cNvSpPr/>
              <p:nvPr/>
            </p:nvSpPr>
            <p:spPr>
              <a:xfrm>
                <a:off x="546085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50"/>
              <p:cNvSpPr/>
              <p:nvPr/>
            </p:nvSpPr>
            <p:spPr>
              <a:xfrm>
                <a:off x="546450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50"/>
              <p:cNvSpPr/>
              <p:nvPr/>
            </p:nvSpPr>
            <p:spPr>
              <a:xfrm>
                <a:off x="5468150" y="2376925"/>
                <a:ext cx="49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50"/>
              <p:cNvSpPr/>
              <p:nvPr/>
            </p:nvSpPr>
            <p:spPr>
              <a:xfrm>
                <a:off x="5473050" y="237692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50"/>
              <p:cNvSpPr/>
              <p:nvPr/>
            </p:nvSpPr>
            <p:spPr>
              <a:xfrm>
                <a:off x="5476700" y="23927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50"/>
              <p:cNvSpPr/>
              <p:nvPr/>
            </p:nvSpPr>
            <p:spPr>
              <a:xfrm>
                <a:off x="5035475" y="2315875"/>
                <a:ext cx="429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7199" h="640" extrusionOk="0">
                    <a:moveTo>
                      <a:pt x="342" y="1"/>
                    </a:moveTo>
                    <a:cubicBezTo>
                      <a:pt x="1" y="1"/>
                      <a:pt x="1" y="640"/>
                      <a:pt x="342" y="640"/>
                    </a:cubicBezTo>
                    <a:cubicBezTo>
                      <a:pt x="354" y="640"/>
                      <a:pt x="366" y="639"/>
                      <a:pt x="379" y="637"/>
                    </a:cubicBezTo>
                    <a:lnTo>
                      <a:pt x="16820" y="637"/>
                    </a:lnTo>
                    <a:cubicBezTo>
                      <a:pt x="16833" y="639"/>
                      <a:pt x="16845" y="640"/>
                      <a:pt x="16857" y="640"/>
                    </a:cubicBezTo>
                    <a:cubicBezTo>
                      <a:pt x="17198" y="640"/>
                      <a:pt x="17198" y="1"/>
                      <a:pt x="16857" y="1"/>
                    </a:cubicBezTo>
                    <a:cubicBezTo>
                      <a:pt x="16845" y="1"/>
                      <a:pt x="16833" y="2"/>
                      <a:pt x="16820" y="3"/>
                    </a:cubicBezTo>
                    <a:lnTo>
                      <a:pt x="379" y="3"/>
                    </a:lnTo>
                    <a:cubicBezTo>
                      <a:pt x="366" y="2"/>
                      <a:pt x="354" y="1"/>
                      <a:pt x="3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50"/>
              <p:cNvSpPr/>
              <p:nvPr/>
            </p:nvSpPr>
            <p:spPr>
              <a:xfrm>
                <a:off x="5036400" y="23159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50"/>
              <p:cNvSpPr/>
              <p:nvPr/>
            </p:nvSpPr>
            <p:spPr>
              <a:xfrm>
                <a:off x="50364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50"/>
              <p:cNvSpPr/>
              <p:nvPr/>
            </p:nvSpPr>
            <p:spPr>
              <a:xfrm>
                <a:off x="5040050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50"/>
              <p:cNvSpPr/>
              <p:nvPr/>
            </p:nvSpPr>
            <p:spPr>
              <a:xfrm>
                <a:off x="50449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50"/>
              <p:cNvSpPr/>
              <p:nvPr/>
            </p:nvSpPr>
            <p:spPr>
              <a:xfrm>
                <a:off x="50485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50"/>
              <p:cNvSpPr/>
              <p:nvPr/>
            </p:nvSpPr>
            <p:spPr>
              <a:xfrm>
                <a:off x="50522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50"/>
              <p:cNvSpPr/>
              <p:nvPr/>
            </p:nvSpPr>
            <p:spPr>
              <a:xfrm>
                <a:off x="50571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50"/>
              <p:cNvSpPr/>
              <p:nvPr/>
            </p:nvSpPr>
            <p:spPr>
              <a:xfrm>
                <a:off x="50607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50"/>
              <p:cNvSpPr/>
              <p:nvPr/>
            </p:nvSpPr>
            <p:spPr>
              <a:xfrm>
                <a:off x="50644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" name="Google Shape;4055;p50"/>
              <p:cNvSpPr/>
              <p:nvPr/>
            </p:nvSpPr>
            <p:spPr>
              <a:xfrm>
                <a:off x="5068100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50"/>
              <p:cNvSpPr/>
              <p:nvPr/>
            </p:nvSpPr>
            <p:spPr>
              <a:xfrm>
                <a:off x="50729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50"/>
              <p:cNvSpPr/>
              <p:nvPr/>
            </p:nvSpPr>
            <p:spPr>
              <a:xfrm>
                <a:off x="50766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50"/>
              <p:cNvSpPr/>
              <p:nvPr/>
            </p:nvSpPr>
            <p:spPr>
              <a:xfrm>
                <a:off x="50803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50"/>
              <p:cNvSpPr/>
              <p:nvPr/>
            </p:nvSpPr>
            <p:spPr>
              <a:xfrm>
                <a:off x="50851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50"/>
              <p:cNvSpPr/>
              <p:nvPr/>
            </p:nvSpPr>
            <p:spPr>
              <a:xfrm>
                <a:off x="508882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50"/>
              <p:cNvSpPr/>
              <p:nvPr/>
            </p:nvSpPr>
            <p:spPr>
              <a:xfrm>
                <a:off x="50925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50"/>
              <p:cNvSpPr/>
              <p:nvPr/>
            </p:nvSpPr>
            <p:spPr>
              <a:xfrm>
                <a:off x="5096150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50"/>
              <p:cNvSpPr/>
              <p:nvPr/>
            </p:nvSpPr>
            <p:spPr>
              <a:xfrm>
                <a:off x="510102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50"/>
              <p:cNvSpPr/>
              <p:nvPr/>
            </p:nvSpPr>
            <p:spPr>
              <a:xfrm>
                <a:off x="51047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50"/>
              <p:cNvSpPr/>
              <p:nvPr/>
            </p:nvSpPr>
            <p:spPr>
              <a:xfrm>
                <a:off x="51083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6" name="Google Shape;4066;p50"/>
              <p:cNvSpPr/>
              <p:nvPr/>
            </p:nvSpPr>
            <p:spPr>
              <a:xfrm>
                <a:off x="5112000" y="2315950"/>
                <a:ext cx="49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7" name="Google Shape;4067;p50"/>
              <p:cNvSpPr/>
              <p:nvPr/>
            </p:nvSpPr>
            <p:spPr>
              <a:xfrm>
                <a:off x="51169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50"/>
              <p:cNvSpPr/>
              <p:nvPr/>
            </p:nvSpPr>
            <p:spPr>
              <a:xfrm>
                <a:off x="51205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50"/>
              <p:cNvSpPr/>
              <p:nvPr/>
            </p:nvSpPr>
            <p:spPr>
              <a:xfrm>
                <a:off x="512420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50"/>
              <p:cNvSpPr/>
              <p:nvPr/>
            </p:nvSpPr>
            <p:spPr>
              <a:xfrm>
                <a:off x="51290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50"/>
              <p:cNvSpPr/>
              <p:nvPr/>
            </p:nvSpPr>
            <p:spPr>
              <a:xfrm>
                <a:off x="51327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50"/>
              <p:cNvSpPr/>
              <p:nvPr/>
            </p:nvSpPr>
            <p:spPr>
              <a:xfrm>
                <a:off x="513640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50"/>
              <p:cNvSpPr/>
              <p:nvPr/>
            </p:nvSpPr>
            <p:spPr>
              <a:xfrm>
                <a:off x="5140075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95" y="634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50"/>
              <p:cNvSpPr/>
              <p:nvPr/>
            </p:nvSpPr>
            <p:spPr>
              <a:xfrm>
                <a:off x="51449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50"/>
              <p:cNvSpPr/>
              <p:nvPr/>
            </p:nvSpPr>
            <p:spPr>
              <a:xfrm>
                <a:off x="51486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50"/>
              <p:cNvSpPr/>
              <p:nvPr/>
            </p:nvSpPr>
            <p:spPr>
              <a:xfrm>
                <a:off x="515225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50"/>
              <p:cNvSpPr/>
              <p:nvPr/>
            </p:nvSpPr>
            <p:spPr>
              <a:xfrm>
                <a:off x="51571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8" name="Google Shape;4078;p50"/>
              <p:cNvSpPr/>
              <p:nvPr/>
            </p:nvSpPr>
            <p:spPr>
              <a:xfrm>
                <a:off x="51608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50"/>
              <p:cNvSpPr/>
              <p:nvPr/>
            </p:nvSpPr>
            <p:spPr>
              <a:xfrm>
                <a:off x="516445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50"/>
              <p:cNvSpPr/>
              <p:nvPr/>
            </p:nvSpPr>
            <p:spPr>
              <a:xfrm>
                <a:off x="5168125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95" y="634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50"/>
              <p:cNvSpPr/>
              <p:nvPr/>
            </p:nvSpPr>
            <p:spPr>
              <a:xfrm>
                <a:off x="51730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50"/>
              <p:cNvSpPr/>
              <p:nvPr/>
            </p:nvSpPr>
            <p:spPr>
              <a:xfrm>
                <a:off x="517665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3" name="Google Shape;4083;p50"/>
              <p:cNvSpPr/>
              <p:nvPr/>
            </p:nvSpPr>
            <p:spPr>
              <a:xfrm>
                <a:off x="51803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4" name="Google Shape;4084;p50"/>
              <p:cNvSpPr/>
              <p:nvPr/>
            </p:nvSpPr>
            <p:spPr>
              <a:xfrm>
                <a:off x="51852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50"/>
              <p:cNvSpPr/>
              <p:nvPr/>
            </p:nvSpPr>
            <p:spPr>
              <a:xfrm>
                <a:off x="51888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50"/>
              <p:cNvSpPr/>
              <p:nvPr/>
            </p:nvSpPr>
            <p:spPr>
              <a:xfrm>
                <a:off x="519250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50"/>
              <p:cNvSpPr/>
              <p:nvPr/>
            </p:nvSpPr>
            <p:spPr>
              <a:xfrm>
                <a:off x="5196175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95" y="634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50"/>
              <p:cNvSpPr/>
              <p:nvPr/>
            </p:nvSpPr>
            <p:spPr>
              <a:xfrm>
                <a:off x="52010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9" name="Google Shape;4089;p50"/>
              <p:cNvSpPr/>
              <p:nvPr/>
            </p:nvSpPr>
            <p:spPr>
              <a:xfrm>
                <a:off x="520470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0" name="Google Shape;4090;p50"/>
              <p:cNvSpPr/>
              <p:nvPr/>
            </p:nvSpPr>
            <p:spPr>
              <a:xfrm>
                <a:off x="52083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50"/>
              <p:cNvSpPr/>
              <p:nvPr/>
            </p:nvSpPr>
            <p:spPr>
              <a:xfrm>
                <a:off x="5212025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50"/>
              <p:cNvSpPr/>
              <p:nvPr/>
            </p:nvSpPr>
            <p:spPr>
              <a:xfrm>
                <a:off x="521690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50"/>
              <p:cNvSpPr/>
              <p:nvPr/>
            </p:nvSpPr>
            <p:spPr>
              <a:xfrm>
                <a:off x="52205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50"/>
              <p:cNvSpPr/>
              <p:nvPr/>
            </p:nvSpPr>
            <p:spPr>
              <a:xfrm>
                <a:off x="52242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5" name="Google Shape;4095;p50"/>
              <p:cNvSpPr/>
              <p:nvPr/>
            </p:nvSpPr>
            <p:spPr>
              <a:xfrm>
                <a:off x="52291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6" name="Google Shape;4096;p50"/>
              <p:cNvSpPr/>
              <p:nvPr/>
            </p:nvSpPr>
            <p:spPr>
              <a:xfrm>
                <a:off x="523275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50"/>
              <p:cNvSpPr/>
              <p:nvPr/>
            </p:nvSpPr>
            <p:spPr>
              <a:xfrm>
                <a:off x="52364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50"/>
              <p:cNvSpPr/>
              <p:nvPr/>
            </p:nvSpPr>
            <p:spPr>
              <a:xfrm>
                <a:off x="5240075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50"/>
              <p:cNvSpPr/>
              <p:nvPr/>
            </p:nvSpPr>
            <p:spPr>
              <a:xfrm>
                <a:off x="524495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50"/>
              <p:cNvSpPr/>
              <p:nvPr/>
            </p:nvSpPr>
            <p:spPr>
              <a:xfrm>
                <a:off x="52486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1" name="Google Shape;4101;p50"/>
              <p:cNvSpPr/>
              <p:nvPr/>
            </p:nvSpPr>
            <p:spPr>
              <a:xfrm>
                <a:off x="52522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2" name="Google Shape;4102;p50"/>
              <p:cNvSpPr/>
              <p:nvPr/>
            </p:nvSpPr>
            <p:spPr>
              <a:xfrm>
                <a:off x="525715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50"/>
              <p:cNvSpPr/>
              <p:nvPr/>
            </p:nvSpPr>
            <p:spPr>
              <a:xfrm>
                <a:off x="52608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50"/>
              <p:cNvSpPr/>
              <p:nvPr/>
            </p:nvSpPr>
            <p:spPr>
              <a:xfrm>
                <a:off x="52644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50"/>
              <p:cNvSpPr/>
              <p:nvPr/>
            </p:nvSpPr>
            <p:spPr>
              <a:xfrm>
                <a:off x="5268125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50"/>
              <p:cNvSpPr/>
              <p:nvPr/>
            </p:nvSpPr>
            <p:spPr>
              <a:xfrm>
                <a:off x="527300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7" name="Google Shape;4107;p50"/>
              <p:cNvSpPr/>
              <p:nvPr/>
            </p:nvSpPr>
            <p:spPr>
              <a:xfrm>
                <a:off x="52766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8" name="Google Shape;4108;p50"/>
              <p:cNvSpPr/>
              <p:nvPr/>
            </p:nvSpPr>
            <p:spPr>
              <a:xfrm>
                <a:off x="528032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50"/>
              <p:cNvSpPr/>
              <p:nvPr/>
            </p:nvSpPr>
            <p:spPr>
              <a:xfrm>
                <a:off x="528520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50"/>
              <p:cNvSpPr/>
              <p:nvPr/>
            </p:nvSpPr>
            <p:spPr>
              <a:xfrm>
                <a:off x="52888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50"/>
              <p:cNvSpPr/>
              <p:nvPr/>
            </p:nvSpPr>
            <p:spPr>
              <a:xfrm>
                <a:off x="52925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50"/>
              <p:cNvSpPr/>
              <p:nvPr/>
            </p:nvSpPr>
            <p:spPr>
              <a:xfrm>
                <a:off x="52961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3" name="Google Shape;4113;p50"/>
              <p:cNvSpPr/>
              <p:nvPr/>
            </p:nvSpPr>
            <p:spPr>
              <a:xfrm>
                <a:off x="53010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4" name="Google Shape;4114;p50"/>
              <p:cNvSpPr/>
              <p:nvPr/>
            </p:nvSpPr>
            <p:spPr>
              <a:xfrm>
                <a:off x="53047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50"/>
              <p:cNvSpPr/>
              <p:nvPr/>
            </p:nvSpPr>
            <p:spPr>
              <a:xfrm>
                <a:off x="53083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50"/>
              <p:cNvSpPr/>
              <p:nvPr/>
            </p:nvSpPr>
            <p:spPr>
              <a:xfrm>
                <a:off x="5312050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95" y="634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50"/>
              <p:cNvSpPr/>
              <p:nvPr/>
            </p:nvSpPr>
            <p:spPr>
              <a:xfrm>
                <a:off x="53169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50"/>
              <p:cNvSpPr/>
              <p:nvPr/>
            </p:nvSpPr>
            <p:spPr>
              <a:xfrm>
                <a:off x="53205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9" name="Google Shape;4119;p50"/>
              <p:cNvSpPr/>
              <p:nvPr/>
            </p:nvSpPr>
            <p:spPr>
              <a:xfrm>
                <a:off x="53242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0" name="Google Shape;4120;p50"/>
              <p:cNvSpPr/>
              <p:nvPr/>
            </p:nvSpPr>
            <p:spPr>
              <a:xfrm>
                <a:off x="53291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50"/>
              <p:cNvSpPr/>
              <p:nvPr/>
            </p:nvSpPr>
            <p:spPr>
              <a:xfrm>
                <a:off x="53327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50"/>
              <p:cNvSpPr/>
              <p:nvPr/>
            </p:nvSpPr>
            <p:spPr>
              <a:xfrm>
                <a:off x="533642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50"/>
              <p:cNvSpPr/>
              <p:nvPr/>
            </p:nvSpPr>
            <p:spPr>
              <a:xfrm>
                <a:off x="5340100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95" y="634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50"/>
              <p:cNvSpPr/>
              <p:nvPr/>
            </p:nvSpPr>
            <p:spPr>
              <a:xfrm>
                <a:off x="53449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50"/>
              <p:cNvSpPr/>
              <p:nvPr/>
            </p:nvSpPr>
            <p:spPr>
              <a:xfrm>
                <a:off x="534862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50"/>
              <p:cNvSpPr/>
              <p:nvPr/>
            </p:nvSpPr>
            <p:spPr>
              <a:xfrm>
                <a:off x="53523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50"/>
              <p:cNvSpPr/>
              <p:nvPr/>
            </p:nvSpPr>
            <p:spPr>
              <a:xfrm>
                <a:off x="535717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50"/>
              <p:cNvSpPr/>
              <p:nvPr/>
            </p:nvSpPr>
            <p:spPr>
              <a:xfrm>
                <a:off x="536082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50"/>
              <p:cNvSpPr/>
              <p:nvPr/>
            </p:nvSpPr>
            <p:spPr>
              <a:xfrm>
                <a:off x="53645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50"/>
              <p:cNvSpPr/>
              <p:nvPr/>
            </p:nvSpPr>
            <p:spPr>
              <a:xfrm>
                <a:off x="53681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50"/>
              <p:cNvSpPr/>
              <p:nvPr/>
            </p:nvSpPr>
            <p:spPr>
              <a:xfrm>
                <a:off x="5373025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50"/>
              <p:cNvSpPr/>
              <p:nvPr/>
            </p:nvSpPr>
            <p:spPr>
              <a:xfrm>
                <a:off x="53766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50"/>
              <p:cNvSpPr/>
              <p:nvPr/>
            </p:nvSpPr>
            <p:spPr>
              <a:xfrm>
                <a:off x="53803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50"/>
              <p:cNvSpPr/>
              <p:nvPr/>
            </p:nvSpPr>
            <p:spPr>
              <a:xfrm>
                <a:off x="5384000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50"/>
              <p:cNvSpPr/>
              <p:nvPr/>
            </p:nvSpPr>
            <p:spPr>
              <a:xfrm>
                <a:off x="53888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50"/>
              <p:cNvSpPr/>
              <p:nvPr/>
            </p:nvSpPr>
            <p:spPr>
              <a:xfrm>
                <a:off x="53925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7" name="Google Shape;4137;p50"/>
              <p:cNvSpPr/>
              <p:nvPr/>
            </p:nvSpPr>
            <p:spPr>
              <a:xfrm>
                <a:off x="53962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8" name="Google Shape;4138;p50"/>
              <p:cNvSpPr/>
              <p:nvPr/>
            </p:nvSpPr>
            <p:spPr>
              <a:xfrm>
                <a:off x="540107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50"/>
              <p:cNvSpPr/>
              <p:nvPr/>
            </p:nvSpPr>
            <p:spPr>
              <a:xfrm>
                <a:off x="54047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50"/>
              <p:cNvSpPr/>
              <p:nvPr/>
            </p:nvSpPr>
            <p:spPr>
              <a:xfrm>
                <a:off x="54084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50"/>
              <p:cNvSpPr/>
              <p:nvPr/>
            </p:nvSpPr>
            <p:spPr>
              <a:xfrm>
                <a:off x="5412050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50"/>
              <p:cNvSpPr/>
              <p:nvPr/>
            </p:nvSpPr>
            <p:spPr>
              <a:xfrm>
                <a:off x="541692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3" name="Google Shape;4143;p50"/>
              <p:cNvSpPr/>
              <p:nvPr/>
            </p:nvSpPr>
            <p:spPr>
              <a:xfrm>
                <a:off x="54206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4" name="Google Shape;4144;p50"/>
              <p:cNvSpPr/>
              <p:nvPr/>
            </p:nvSpPr>
            <p:spPr>
              <a:xfrm>
                <a:off x="54242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5" name="Google Shape;4145;p50"/>
              <p:cNvSpPr/>
              <p:nvPr/>
            </p:nvSpPr>
            <p:spPr>
              <a:xfrm>
                <a:off x="5429125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6" name="Google Shape;4146;p50"/>
              <p:cNvSpPr/>
              <p:nvPr/>
            </p:nvSpPr>
            <p:spPr>
              <a:xfrm>
                <a:off x="54328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7" name="Google Shape;4147;p50"/>
              <p:cNvSpPr/>
              <p:nvPr/>
            </p:nvSpPr>
            <p:spPr>
              <a:xfrm>
                <a:off x="54364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8" name="Google Shape;4148;p50"/>
              <p:cNvSpPr/>
              <p:nvPr/>
            </p:nvSpPr>
            <p:spPr>
              <a:xfrm>
                <a:off x="5440100" y="2315950"/>
                <a:ext cx="49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96" y="6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9" name="Google Shape;4149;p50"/>
              <p:cNvSpPr/>
              <p:nvPr/>
            </p:nvSpPr>
            <p:spPr>
              <a:xfrm>
                <a:off x="544500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6" y="634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0" name="Google Shape;4150;p50"/>
              <p:cNvSpPr/>
              <p:nvPr/>
            </p:nvSpPr>
            <p:spPr>
              <a:xfrm>
                <a:off x="54486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1" name="Google Shape;4151;p50"/>
              <p:cNvSpPr/>
              <p:nvPr/>
            </p:nvSpPr>
            <p:spPr>
              <a:xfrm>
                <a:off x="5452300" y="231595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2" name="Google Shape;4152;p50"/>
              <p:cNvSpPr/>
              <p:nvPr/>
            </p:nvSpPr>
            <p:spPr>
              <a:xfrm>
                <a:off x="5455975" y="2315950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95" y="634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3" name="Google Shape;4153;p50"/>
              <p:cNvSpPr/>
              <p:nvPr/>
            </p:nvSpPr>
            <p:spPr>
              <a:xfrm>
                <a:off x="5460850" y="231595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4"/>
                    </a:lnTo>
                    <a:lnTo>
                      <a:pt x="147" y="63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4" name="Google Shape;4154;p50"/>
              <p:cNvSpPr/>
              <p:nvPr/>
            </p:nvSpPr>
            <p:spPr>
              <a:xfrm>
                <a:off x="5464500" y="23318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5" name="Google Shape;4155;p50"/>
              <p:cNvSpPr/>
              <p:nvPr/>
            </p:nvSpPr>
            <p:spPr>
              <a:xfrm>
                <a:off x="5049825" y="2250025"/>
                <a:ext cx="404950" cy="15925"/>
              </a:xfrm>
              <a:custGeom>
                <a:avLst/>
                <a:gdLst/>
                <a:ahLst/>
                <a:cxnLst/>
                <a:rect l="l" t="t" r="r" b="b"/>
                <a:pathLst>
                  <a:path w="16198" h="637" extrusionOk="0">
                    <a:moveTo>
                      <a:pt x="395" y="0"/>
                    </a:moveTo>
                    <a:cubicBezTo>
                      <a:pt x="0" y="0"/>
                      <a:pt x="15" y="637"/>
                      <a:pt x="439" y="637"/>
                    </a:cubicBezTo>
                    <a:lnTo>
                      <a:pt x="15758" y="637"/>
                    </a:lnTo>
                    <a:cubicBezTo>
                      <a:pt x="16197" y="637"/>
                      <a:pt x="16197" y="3"/>
                      <a:pt x="15758" y="3"/>
                    </a:cubicBezTo>
                    <a:lnTo>
                      <a:pt x="439" y="3"/>
                    </a:lnTo>
                    <a:cubicBezTo>
                      <a:pt x="424" y="1"/>
                      <a:pt x="409" y="0"/>
                      <a:pt x="3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6" name="Google Shape;4156;p50"/>
              <p:cNvSpPr/>
              <p:nvPr/>
            </p:nvSpPr>
            <p:spPr>
              <a:xfrm>
                <a:off x="5052250" y="22500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7" name="Google Shape;4157;p50"/>
              <p:cNvSpPr/>
              <p:nvPr/>
            </p:nvSpPr>
            <p:spPr>
              <a:xfrm>
                <a:off x="50522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8" name="Google Shape;4158;p50"/>
              <p:cNvSpPr/>
              <p:nvPr/>
            </p:nvSpPr>
            <p:spPr>
              <a:xfrm>
                <a:off x="50559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9" name="Google Shape;4159;p50"/>
              <p:cNvSpPr/>
              <p:nvPr/>
            </p:nvSpPr>
            <p:spPr>
              <a:xfrm>
                <a:off x="50595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0" name="Google Shape;4160;p50"/>
              <p:cNvSpPr/>
              <p:nvPr/>
            </p:nvSpPr>
            <p:spPr>
              <a:xfrm>
                <a:off x="50632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1" name="Google Shape;4161;p50"/>
              <p:cNvSpPr/>
              <p:nvPr/>
            </p:nvSpPr>
            <p:spPr>
              <a:xfrm>
                <a:off x="506687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2" name="Google Shape;4162;p50"/>
              <p:cNvSpPr/>
              <p:nvPr/>
            </p:nvSpPr>
            <p:spPr>
              <a:xfrm>
                <a:off x="50705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3" name="Google Shape;4163;p50"/>
              <p:cNvSpPr/>
              <p:nvPr/>
            </p:nvSpPr>
            <p:spPr>
              <a:xfrm>
                <a:off x="5074200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4" name="Google Shape;4164;p50"/>
              <p:cNvSpPr/>
              <p:nvPr/>
            </p:nvSpPr>
            <p:spPr>
              <a:xfrm>
                <a:off x="5077850" y="2250075"/>
                <a:ext cx="49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5" name="Google Shape;4165;p50"/>
              <p:cNvSpPr/>
              <p:nvPr/>
            </p:nvSpPr>
            <p:spPr>
              <a:xfrm>
                <a:off x="50827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6" name="Google Shape;4166;p50"/>
              <p:cNvSpPr/>
              <p:nvPr/>
            </p:nvSpPr>
            <p:spPr>
              <a:xfrm>
                <a:off x="5085175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7" name="Google Shape;4167;p50"/>
              <p:cNvSpPr/>
              <p:nvPr/>
            </p:nvSpPr>
            <p:spPr>
              <a:xfrm>
                <a:off x="509005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8" name="Google Shape;4168;p50"/>
              <p:cNvSpPr/>
              <p:nvPr/>
            </p:nvSpPr>
            <p:spPr>
              <a:xfrm>
                <a:off x="50937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9" name="Google Shape;4169;p50"/>
              <p:cNvSpPr/>
              <p:nvPr/>
            </p:nvSpPr>
            <p:spPr>
              <a:xfrm>
                <a:off x="50973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0" name="Google Shape;4170;p50"/>
              <p:cNvSpPr/>
              <p:nvPr/>
            </p:nvSpPr>
            <p:spPr>
              <a:xfrm>
                <a:off x="510102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1" name="Google Shape;4171;p50"/>
              <p:cNvSpPr/>
              <p:nvPr/>
            </p:nvSpPr>
            <p:spPr>
              <a:xfrm>
                <a:off x="51047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2" name="Google Shape;4172;p50"/>
              <p:cNvSpPr/>
              <p:nvPr/>
            </p:nvSpPr>
            <p:spPr>
              <a:xfrm>
                <a:off x="51083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173;p50"/>
              <p:cNvSpPr/>
              <p:nvPr/>
            </p:nvSpPr>
            <p:spPr>
              <a:xfrm>
                <a:off x="51120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50"/>
              <p:cNvSpPr/>
              <p:nvPr/>
            </p:nvSpPr>
            <p:spPr>
              <a:xfrm>
                <a:off x="51156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50"/>
              <p:cNvSpPr/>
              <p:nvPr/>
            </p:nvSpPr>
            <p:spPr>
              <a:xfrm>
                <a:off x="511932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" name="Google Shape;4176;p50"/>
              <p:cNvSpPr/>
              <p:nvPr/>
            </p:nvSpPr>
            <p:spPr>
              <a:xfrm>
                <a:off x="51230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" name="Google Shape;4177;p50"/>
              <p:cNvSpPr/>
              <p:nvPr/>
            </p:nvSpPr>
            <p:spPr>
              <a:xfrm>
                <a:off x="51266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50"/>
              <p:cNvSpPr/>
              <p:nvPr/>
            </p:nvSpPr>
            <p:spPr>
              <a:xfrm>
                <a:off x="51303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50"/>
              <p:cNvSpPr/>
              <p:nvPr/>
            </p:nvSpPr>
            <p:spPr>
              <a:xfrm>
                <a:off x="51339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50"/>
              <p:cNvSpPr/>
              <p:nvPr/>
            </p:nvSpPr>
            <p:spPr>
              <a:xfrm>
                <a:off x="5137625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50"/>
              <p:cNvSpPr/>
              <p:nvPr/>
            </p:nvSpPr>
            <p:spPr>
              <a:xfrm>
                <a:off x="51425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" name="Google Shape;4182;p50"/>
              <p:cNvSpPr/>
              <p:nvPr/>
            </p:nvSpPr>
            <p:spPr>
              <a:xfrm>
                <a:off x="51461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" name="Google Shape;4183;p50"/>
              <p:cNvSpPr/>
              <p:nvPr/>
            </p:nvSpPr>
            <p:spPr>
              <a:xfrm>
                <a:off x="51498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" name="Google Shape;4184;p50"/>
              <p:cNvSpPr/>
              <p:nvPr/>
            </p:nvSpPr>
            <p:spPr>
              <a:xfrm>
                <a:off x="515347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185;p50"/>
              <p:cNvSpPr/>
              <p:nvPr/>
            </p:nvSpPr>
            <p:spPr>
              <a:xfrm>
                <a:off x="51571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50"/>
              <p:cNvSpPr/>
              <p:nvPr/>
            </p:nvSpPr>
            <p:spPr>
              <a:xfrm>
                <a:off x="51608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" name="Google Shape;4187;p50"/>
              <p:cNvSpPr/>
              <p:nvPr/>
            </p:nvSpPr>
            <p:spPr>
              <a:xfrm>
                <a:off x="516445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" name="Google Shape;4188;p50"/>
              <p:cNvSpPr/>
              <p:nvPr/>
            </p:nvSpPr>
            <p:spPr>
              <a:xfrm>
                <a:off x="51681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" name="Google Shape;4189;p50"/>
              <p:cNvSpPr/>
              <p:nvPr/>
            </p:nvSpPr>
            <p:spPr>
              <a:xfrm>
                <a:off x="51717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50"/>
              <p:cNvSpPr/>
              <p:nvPr/>
            </p:nvSpPr>
            <p:spPr>
              <a:xfrm>
                <a:off x="517542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50"/>
              <p:cNvSpPr/>
              <p:nvPr/>
            </p:nvSpPr>
            <p:spPr>
              <a:xfrm>
                <a:off x="51791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50"/>
              <p:cNvSpPr/>
              <p:nvPr/>
            </p:nvSpPr>
            <p:spPr>
              <a:xfrm>
                <a:off x="51827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50"/>
              <p:cNvSpPr/>
              <p:nvPr/>
            </p:nvSpPr>
            <p:spPr>
              <a:xfrm>
                <a:off x="51864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" name="Google Shape;4194;p50"/>
              <p:cNvSpPr/>
              <p:nvPr/>
            </p:nvSpPr>
            <p:spPr>
              <a:xfrm>
                <a:off x="51900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" name="Google Shape;4195;p50"/>
              <p:cNvSpPr/>
              <p:nvPr/>
            </p:nvSpPr>
            <p:spPr>
              <a:xfrm>
                <a:off x="5193725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50"/>
              <p:cNvSpPr/>
              <p:nvPr/>
            </p:nvSpPr>
            <p:spPr>
              <a:xfrm>
                <a:off x="51986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50"/>
              <p:cNvSpPr/>
              <p:nvPr/>
            </p:nvSpPr>
            <p:spPr>
              <a:xfrm>
                <a:off x="5201050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50"/>
              <p:cNvSpPr/>
              <p:nvPr/>
            </p:nvSpPr>
            <p:spPr>
              <a:xfrm>
                <a:off x="52059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50"/>
              <p:cNvSpPr/>
              <p:nvPr/>
            </p:nvSpPr>
            <p:spPr>
              <a:xfrm>
                <a:off x="520957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" name="Google Shape;4200;p50"/>
              <p:cNvSpPr/>
              <p:nvPr/>
            </p:nvSpPr>
            <p:spPr>
              <a:xfrm>
                <a:off x="52132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" name="Google Shape;4201;p50"/>
              <p:cNvSpPr/>
              <p:nvPr/>
            </p:nvSpPr>
            <p:spPr>
              <a:xfrm>
                <a:off x="52169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50"/>
              <p:cNvSpPr/>
              <p:nvPr/>
            </p:nvSpPr>
            <p:spPr>
              <a:xfrm>
                <a:off x="52205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50"/>
              <p:cNvSpPr/>
              <p:nvPr/>
            </p:nvSpPr>
            <p:spPr>
              <a:xfrm>
                <a:off x="52242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50"/>
              <p:cNvSpPr/>
              <p:nvPr/>
            </p:nvSpPr>
            <p:spPr>
              <a:xfrm>
                <a:off x="522787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50"/>
              <p:cNvSpPr/>
              <p:nvPr/>
            </p:nvSpPr>
            <p:spPr>
              <a:xfrm>
                <a:off x="52315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" name="Google Shape;4206;p50"/>
              <p:cNvSpPr/>
              <p:nvPr/>
            </p:nvSpPr>
            <p:spPr>
              <a:xfrm>
                <a:off x="52352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" name="Google Shape;4207;p50"/>
              <p:cNvSpPr/>
              <p:nvPr/>
            </p:nvSpPr>
            <p:spPr>
              <a:xfrm>
                <a:off x="523885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50"/>
              <p:cNvSpPr/>
              <p:nvPr/>
            </p:nvSpPr>
            <p:spPr>
              <a:xfrm>
                <a:off x="52425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50"/>
              <p:cNvSpPr/>
              <p:nvPr/>
            </p:nvSpPr>
            <p:spPr>
              <a:xfrm>
                <a:off x="5246175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50"/>
              <p:cNvSpPr/>
              <p:nvPr/>
            </p:nvSpPr>
            <p:spPr>
              <a:xfrm>
                <a:off x="5249825" y="2250075"/>
                <a:ext cx="49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50"/>
              <p:cNvSpPr/>
              <p:nvPr/>
            </p:nvSpPr>
            <p:spPr>
              <a:xfrm>
                <a:off x="52547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" name="Google Shape;4212;p50"/>
              <p:cNvSpPr/>
              <p:nvPr/>
            </p:nvSpPr>
            <p:spPr>
              <a:xfrm>
                <a:off x="5257150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" name="Google Shape;4213;p50"/>
              <p:cNvSpPr/>
              <p:nvPr/>
            </p:nvSpPr>
            <p:spPr>
              <a:xfrm>
                <a:off x="526202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214;p50"/>
              <p:cNvSpPr/>
              <p:nvPr/>
            </p:nvSpPr>
            <p:spPr>
              <a:xfrm>
                <a:off x="52657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50"/>
              <p:cNvSpPr/>
              <p:nvPr/>
            </p:nvSpPr>
            <p:spPr>
              <a:xfrm>
                <a:off x="52693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50"/>
              <p:cNvSpPr/>
              <p:nvPr/>
            </p:nvSpPr>
            <p:spPr>
              <a:xfrm>
                <a:off x="52730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50"/>
              <p:cNvSpPr/>
              <p:nvPr/>
            </p:nvSpPr>
            <p:spPr>
              <a:xfrm>
                <a:off x="52766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" name="Google Shape;4218;p50"/>
              <p:cNvSpPr/>
              <p:nvPr/>
            </p:nvSpPr>
            <p:spPr>
              <a:xfrm>
                <a:off x="528032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" name="Google Shape;4219;p50"/>
              <p:cNvSpPr/>
              <p:nvPr/>
            </p:nvSpPr>
            <p:spPr>
              <a:xfrm>
                <a:off x="52840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220;p50"/>
              <p:cNvSpPr/>
              <p:nvPr/>
            </p:nvSpPr>
            <p:spPr>
              <a:xfrm>
                <a:off x="52876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50"/>
              <p:cNvSpPr/>
              <p:nvPr/>
            </p:nvSpPr>
            <p:spPr>
              <a:xfrm>
                <a:off x="52913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50"/>
              <p:cNvSpPr/>
              <p:nvPr/>
            </p:nvSpPr>
            <p:spPr>
              <a:xfrm>
                <a:off x="52949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50"/>
              <p:cNvSpPr/>
              <p:nvPr/>
            </p:nvSpPr>
            <p:spPr>
              <a:xfrm>
                <a:off x="52986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" name="Google Shape;4224;p50"/>
              <p:cNvSpPr/>
              <p:nvPr/>
            </p:nvSpPr>
            <p:spPr>
              <a:xfrm>
                <a:off x="530227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" name="Google Shape;4225;p50"/>
              <p:cNvSpPr/>
              <p:nvPr/>
            </p:nvSpPr>
            <p:spPr>
              <a:xfrm>
                <a:off x="53059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226;p50"/>
              <p:cNvSpPr/>
              <p:nvPr/>
            </p:nvSpPr>
            <p:spPr>
              <a:xfrm>
                <a:off x="5309600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227;p50"/>
              <p:cNvSpPr/>
              <p:nvPr/>
            </p:nvSpPr>
            <p:spPr>
              <a:xfrm>
                <a:off x="531447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50"/>
              <p:cNvSpPr/>
              <p:nvPr/>
            </p:nvSpPr>
            <p:spPr>
              <a:xfrm>
                <a:off x="53181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50"/>
              <p:cNvSpPr/>
              <p:nvPr/>
            </p:nvSpPr>
            <p:spPr>
              <a:xfrm>
                <a:off x="53218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" name="Google Shape;4230;p50"/>
              <p:cNvSpPr/>
              <p:nvPr/>
            </p:nvSpPr>
            <p:spPr>
              <a:xfrm>
                <a:off x="532545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" name="Google Shape;4231;p50"/>
              <p:cNvSpPr/>
              <p:nvPr/>
            </p:nvSpPr>
            <p:spPr>
              <a:xfrm>
                <a:off x="53291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232;p50"/>
              <p:cNvSpPr/>
              <p:nvPr/>
            </p:nvSpPr>
            <p:spPr>
              <a:xfrm>
                <a:off x="53327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233;p50"/>
              <p:cNvSpPr/>
              <p:nvPr/>
            </p:nvSpPr>
            <p:spPr>
              <a:xfrm>
                <a:off x="533642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" name="Google Shape;4234;p50"/>
              <p:cNvSpPr/>
              <p:nvPr/>
            </p:nvSpPr>
            <p:spPr>
              <a:xfrm>
                <a:off x="53401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" name="Google Shape;4235;p50"/>
              <p:cNvSpPr/>
              <p:nvPr/>
            </p:nvSpPr>
            <p:spPr>
              <a:xfrm>
                <a:off x="53437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" name="Google Shape;4236;p50"/>
              <p:cNvSpPr/>
              <p:nvPr/>
            </p:nvSpPr>
            <p:spPr>
              <a:xfrm>
                <a:off x="53474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" name="Google Shape;4237;p50"/>
              <p:cNvSpPr/>
              <p:nvPr/>
            </p:nvSpPr>
            <p:spPr>
              <a:xfrm>
                <a:off x="53510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" name="Google Shape;4238;p50"/>
              <p:cNvSpPr/>
              <p:nvPr/>
            </p:nvSpPr>
            <p:spPr>
              <a:xfrm>
                <a:off x="535472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" name="Google Shape;4239;p50"/>
              <p:cNvSpPr/>
              <p:nvPr/>
            </p:nvSpPr>
            <p:spPr>
              <a:xfrm>
                <a:off x="53584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" name="Google Shape;4240;p50"/>
              <p:cNvSpPr/>
              <p:nvPr/>
            </p:nvSpPr>
            <p:spPr>
              <a:xfrm>
                <a:off x="53620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241;p50"/>
              <p:cNvSpPr/>
              <p:nvPr/>
            </p:nvSpPr>
            <p:spPr>
              <a:xfrm>
                <a:off x="5365700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" name="Google Shape;4242;p50"/>
              <p:cNvSpPr/>
              <p:nvPr/>
            </p:nvSpPr>
            <p:spPr>
              <a:xfrm>
                <a:off x="537057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" name="Google Shape;4243;p50"/>
              <p:cNvSpPr/>
              <p:nvPr/>
            </p:nvSpPr>
            <p:spPr>
              <a:xfrm>
                <a:off x="5373025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" name="Google Shape;4244;p50"/>
              <p:cNvSpPr/>
              <p:nvPr/>
            </p:nvSpPr>
            <p:spPr>
              <a:xfrm>
                <a:off x="53779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" name="Google Shape;4245;p50"/>
              <p:cNvSpPr/>
              <p:nvPr/>
            </p:nvSpPr>
            <p:spPr>
              <a:xfrm>
                <a:off x="53815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" name="Google Shape;4246;p50"/>
              <p:cNvSpPr/>
              <p:nvPr/>
            </p:nvSpPr>
            <p:spPr>
              <a:xfrm>
                <a:off x="53852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" name="Google Shape;4247;p50"/>
              <p:cNvSpPr/>
              <p:nvPr/>
            </p:nvSpPr>
            <p:spPr>
              <a:xfrm>
                <a:off x="538887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" name="Google Shape;4248;p50"/>
              <p:cNvSpPr/>
              <p:nvPr/>
            </p:nvSpPr>
            <p:spPr>
              <a:xfrm>
                <a:off x="53925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" name="Google Shape;4249;p50"/>
              <p:cNvSpPr/>
              <p:nvPr/>
            </p:nvSpPr>
            <p:spPr>
              <a:xfrm>
                <a:off x="53962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" name="Google Shape;4250;p50"/>
              <p:cNvSpPr/>
              <p:nvPr/>
            </p:nvSpPr>
            <p:spPr>
              <a:xfrm>
                <a:off x="539985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" name="Google Shape;4251;p50"/>
              <p:cNvSpPr/>
              <p:nvPr/>
            </p:nvSpPr>
            <p:spPr>
              <a:xfrm>
                <a:off x="54035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" name="Google Shape;4252;p50"/>
              <p:cNvSpPr/>
              <p:nvPr/>
            </p:nvSpPr>
            <p:spPr>
              <a:xfrm>
                <a:off x="54071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" name="Google Shape;4253;p50"/>
              <p:cNvSpPr/>
              <p:nvPr/>
            </p:nvSpPr>
            <p:spPr>
              <a:xfrm>
                <a:off x="541082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" name="Google Shape;4254;p50"/>
              <p:cNvSpPr/>
              <p:nvPr/>
            </p:nvSpPr>
            <p:spPr>
              <a:xfrm>
                <a:off x="54145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" name="Google Shape;4255;p50"/>
              <p:cNvSpPr/>
              <p:nvPr/>
            </p:nvSpPr>
            <p:spPr>
              <a:xfrm>
                <a:off x="541815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" name="Google Shape;4256;p50"/>
              <p:cNvSpPr/>
              <p:nvPr/>
            </p:nvSpPr>
            <p:spPr>
              <a:xfrm>
                <a:off x="542182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" name="Google Shape;4257;p50"/>
              <p:cNvSpPr/>
              <p:nvPr/>
            </p:nvSpPr>
            <p:spPr>
              <a:xfrm>
                <a:off x="5425475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" name="Google Shape;4258;p50"/>
              <p:cNvSpPr/>
              <p:nvPr/>
            </p:nvSpPr>
            <p:spPr>
              <a:xfrm>
                <a:off x="5429125" y="2250075"/>
                <a:ext cx="49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96" y="635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" name="Google Shape;4259;p50"/>
              <p:cNvSpPr/>
              <p:nvPr/>
            </p:nvSpPr>
            <p:spPr>
              <a:xfrm>
                <a:off x="5434000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" name="Google Shape;4260;p50"/>
              <p:cNvSpPr/>
              <p:nvPr/>
            </p:nvSpPr>
            <p:spPr>
              <a:xfrm>
                <a:off x="5437675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" name="Google Shape;4261;p50"/>
              <p:cNvSpPr/>
              <p:nvPr/>
            </p:nvSpPr>
            <p:spPr>
              <a:xfrm>
                <a:off x="5441325" y="2250075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1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" name="Google Shape;4262;p50"/>
              <p:cNvSpPr/>
              <p:nvPr/>
            </p:nvSpPr>
            <p:spPr>
              <a:xfrm>
                <a:off x="544500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" name="Google Shape;4263;p50"/>
              <p:cNvSpPr/>
              <p:nvPr/>
            </p:nvSpPr>
            <p:spPr>
              <a:xfrm>
                <a:off x="5448650" y="2250075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1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" name="Google Shape;4264;p50"/>
              <p:cNvSpPr/>
              <p:nvPr/>
            </p:nvSpPr>
            <p:spPr>
              <a:xfrm>
                <a:off x="5452300" y="22659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" name="Google Shape;4265;p50"/>
              <p:cNvSpPr/>
              <p:nvPr/>
            </p:nvSpPr>
            <p:spPr>
              <a:xfrm>
                <a:off x="5079075" y="2189100"/>
                <a:ext cx="3439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3759" h="635" extrusionOk="0">
                    <a:moveTo>
                      <a:pt x="440" y="0"/>
                    </a:moveTo>
                    <a:cubicBezTo>
                      <a:pt x="1" y="0"/>
                      <a:pt x="1" y="635"/>
                      <a:pt x="440" y="635"/>
                    </a:cubicBezTo>
                    <a:lnTo>
                      <a:pt x="13320" y="635"/>
                    </a:lnTo>
                    <a:cubicBezTo>
                      <a:pt x="13759" y="635"/>
                      <a:pt x="13759" y="0"/>
                      <a:pt x="133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" name="Google Shape;4266;p50"/>
              <p:cNvSpPr/>
              <p:nvPr/>
            </p:nvSpPr>
            <p:spPr>
              <a:xfrm>
                <a:off x="5081525" y="2189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" name="Google Shape;4267;p50"/>
              <p:cNvSpPr/>
              <p:nvPr/>
            </p:nvSpPr>
            <p:spPr>
              <a:xfrm>
                <a:off x="50815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" name="Google Shape;4268;p50"/>
              <p:cNvSpPr/>
              <p:nvPr/>
            </p:nvSpPr>
            <p:spPr>
              <a:xfrm>
                <a:off x="508517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" name="Google Shape;4269;p50"/>
              <p:cNvSpPr/>
              <p:nvPr/>
            </p:nvSpPr>
            <p:spPr>
              <a:xfrm>
                <a:off x="50876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" name="Google Shape;4270;p50"/>
              <p:cNvSpPr/>
              <p:nvPr/>
            </p:nvSpPr>
            <p:spPr>
              <a:xfrm>
                <a:off x="509127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" name="Google Shape;4271;p50"/>
              <p:cNvSpPr/>
              <p:nvPr/>
            </p:nvSpPr>
            <p:spPr>
              <a:xfrm>
                <a:off x="50937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" name="Google Shape;4272;p50"/>
              <p:cNvSpPr/>
              <p:nvPr/>
            </p:nvSpPr>
            <p:spPr>
              <a:xfrm>
                <a:off x="50973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" name="Google Shape;4273;p50"/>
              <p:cNvSpPr/>
              <p:nvPr/>
            </p:nvSpPr>
            <p:spPr>
              <a:xfrm>
                <a:off x="510102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" name="Google Shape;4274;p50"/>
              <p:cNvSpPr/>
              <p:nvPr/>
            </p:nvSpPr>
            <p:spPr>
              <a:xfrm>
                <a:off x="51034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" name="Google Shape;4275;p50"/>
              <p:cNvSpPr/>
              <p:nvPr/>
            </p:nvSpPr>
            <p:spPr>
              <a:xfrm>
                <a:off x="510712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" name="Google Shape;4276;p50"/>
              <p:cNvSpPr/>
              <p:nvPr/>
            </p:nvSpPr>
            <p:spPr>
              <a:xfrm>
                <a:off x="51095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" name="Google Shape;4277;p50"/>
              <p:cNvSpPr/>
              <p:nvPr/>
            </p:nvSpPr>
            <p:spPr>
              <a:xfrm>
                <a:off x="511322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" name="Google Shape;4278;p50"/>
              <p:cNvSpPr/>
              <p:nvPr/>
            </p:nvSpPr>
            <p:spPr>
              <a:xfrm>
                <a:off x="51156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" name="Google Shape;4279;p50"/>
              <p:cNvSpPr/>
              <p:nvPr/>
            </p:nvSpPr>
            <p:spPr>
              <a:xfrm>
                <a:off x="511932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" name="Google Shape;4280;p50"/>
              <p:cNvSpPr/>
              <p:nvPr/>
            </p:nvSpPr>
            <p:spPr>
              <a:xfrm>
                <a:off x="512300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" name="Google Shape;4281;p50"/>
              <p:cNvSpPr/>
              <p:nvPr/>
            </p:nvSpPr>
            <p:spPr>
              <a:xfrm>
                <a:off x="51254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" name="Google Shape;4282;p50"/>
              <p:cNvSpPr/>
              <p:nvPr/>
            </p:nvSpPr>
            <p:spPr>
              <a:xfrm>
                <a:off x="512907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" name="Google Shape;4283;p50"/>
              <p:cNvSpPr/>
              <p:nvPr/>
            </p:nvSpPr>
            <p:spPr>
              <a:xfrm>
                <a:off x="513275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" name="Google Shape;4284;p50"/>
              <p:cNvSpPr/>
              <p:nvPr/>
            </p:nvSpPr>
            <p:spPr>
              <a:xfrm>
                <a:off x="513517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" name="Google Shape;4285;p50"/>
              <p:cNvSpPr/>
              <p:nvPr/>
            </p:nvSpPr>
            <p:spPr>
              <a:xfrm>
                <a:off x="513885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" name="Google Shape;4286;p50"/>
              <p:cNvSpPr/>
              <p:nvPr/>
            </p:nvSpPr>
            <p:spPr>
              <a:xfrm>
                <a:off x="514127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" name="Google Shape;4287;p50"/>
              <p:cNvSpPr/>
              <p:nvPr/>
            </p:nvSpPr>
            <p:spPr>
              <a:xfrm>
                <a:off x="51449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" name="Google Shape;4288;p50"/>
              <p:cNvSpPr/>
              <p:nvPr/>
            </p:nvSpPr>
            <p:spPr>
              <a:xfrm>
                <a:off x="5148600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" name="Google Shape;4289;p50"/>
              <p:cNvSpPr/>
              <p:nvPr/>
            </p:nvSpPr>
            <p:spPr>
              <a:xfrm>
                <a:off x="51510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" name="Google Shape;4290;p50"/>
              <p:cNvSpPr/>
              <p:nvPr/>
            </p:nvSpPr>
            <p:spPr>
              <a:xfrm>
                <a:off x="5154700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" name="Google Shape;4291;p50"/>
              <p:cNvSpPr/>
              <p:nvPr/>
            </p:nvSpPr>
            <p:spPr>
              <a:xfrm>
                <a:off x="51571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" name="Google Shape;4292;p50"/>
              <p:cNvSpPr/>
              <p:nvPr/>
            </p:nvSpPr>
            <p:spPr>
              <a:xfrm>
                <a:off x="5160800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50"/>
              <p:cNvSpPr/>
              <p:nvPr/>
            </p:nvSpPr>
            <p:spPr>
              <a:xfrm>
                <a:off x="51632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50"/>
              <p:cNvSpPr/>
              <p:nvPr/>
            </p:nvSpPr>
            <p:spPr>
              <a:xfrm>
                <a:off x="516690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295;p50"/>
              <p:cNvSpPr/>
              <p:nvPr/>
            </p:nvSpPr>
            <p:spPr>
              <a:xfrm>
                <a:off x="5170550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" name="Google Shape;4296;p50"/>
              <p:cNvSpPr/>
              <p:nvPr/>
            </p:nvSpPr>
            <p:spPr>
              <a:xfrm>
                <a:off x="517300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" name="Google Shape;4297;p50"/>
              <p:cNvSpPr/>
              <p:nvPr/>
            </p:nvSpPr>
            <p:spPr>
              <a:xfrm>
                <a:off x="5176650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" name="Google Shape;4298;p50"/>
              <p:cNvSpPr/>
              <p:nvPr/>
            </p:nvSpPr>
            <p:spPr>
              <a:xfrm>
                <a:off x="517910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" name="Google Shape;4299;p50"/>
              <p:cNvSpPr/>
              <p:nvPr/>
            </p:nvSpPr>
            <p:spPr>
              <a:xfrm>
                <a:off x="51827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50"/>
              <p:cNvSpPr/>
              <p:nvPr/>
            </p:nvSpPr>
            <p:spPr>
              <a:xfrm>
                <a:off x="518642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50"/>
              <p:cNvSpPr/>
              <p:nvPr/>
            </p:nvSpPr>
            <p:spPr>
              <a:xfrm>
                <a:off x="51888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50"/>
              <p:cNvSpPr/>
              <p:nvPr/>
            </p:nvSpPr>
            <p:spPr>
              <a:xfrm>
                <a:off x="5192500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303;p50"/>
              <p:cNvSpPr/>
              <p:nvPr/>
            </p:nvSpPr>
            <p:spPr>
              <a:xfrm>
                <a:off x="519617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" name="Google Shape;4304;p50"/>
              <p:cNvSpPr/>
              <p:nvPr/>
            </p:nvSpPr>
            <p:spPr>
              <a:xfrm>
                <a:off x="5198600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" name="Google Shape;4305;p50"/>
              <p:cNvSpPr/>
              <p:nvPr/>
            </p:nvSpPr>
            <p:spPr>
              <a:xfrm>
                <a:off x="520227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306;p50"/>
              <p:cNvSpPr/>
              <p:nvPr/>
            </p:nvSpPr>
            <p:spPr>
              <a:xfrm>
                <a:off x="5204700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50"/>
              <p:cNvSpPr/>
              <p:nvPr/>
            </p:nvSpPr>
            <p:spPr>
              <a:xfrm>
                <a:off x="520837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50"/>
              <p:cNvSpPr/>
              <p:nvPr/>
            </p:nvSpPr>
            <p:spPr>
              <a:xfrm>
                <a:off x="521202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50"/>
              <p:cNvSpPr/>
              <p:nvPr/>
            </p:nvSpPr>
            <p:spPr>
              <a:xfrm>
                <a:off x="52144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" name="Google Shape;4310;p50"/>
              <p:cNvSpPr/>
              <p:nvPr/>
            </p:nvSpPr>
            <p:spPr>
              <a:xfrm>
                <a:off x="521812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" name="Google Shape;4311;p50"/>
              <p:cNvSpPr/>
              <p:nvPr/>
            </p:nvSpPr>
            <p:spPr>
              <a:xfrm>
                <a:off x="52205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" name="Google Shape;4312;p50"/>
              <p:cNvSpPr/>
              <p:nvPr/>
            </p:nvSpPr>
            <p:spPr>
              <a:xfrm>
                <a:off x="522422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50"/>
              <p:cNvSpPr/>
              <p:nvPr/>
            </p:nvSpPr>
            <p:spPr>
              <a:xfrm>
                <a:off x="52266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50"/>
              <p:cNvSpPr/>
              <p:nvPr/>
            </p:nvSpPr>
            <p:spPr>
              <a:xfrm>
                <a:off x="52303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50"/>
              <p:cNvSpPr/>
              <p:nvPr/>
            </p:nvSpPr>
            <p:spPr>
              <a:xfrm>
                <a:off x="523397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" name="Google Shape;4316;p50"/>
              <p:cNvSpPr/>
              <p:nvPr/>
            </p:nvSpPr>
            <p:spPr>
              <a:xfrm>
                <a:off x="52364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" name="Google Shape;4317;p50"/>
              <p:cNvSpPr/>
              <p:nvPr/>
            </p:nvSpPr>
            <p:spPr>
              <a:xfrm>
                <a:off x="524007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318;p50"/>
              <p:cNvSpPr/>
              <p:nvPr/>
            </p:nvSpPr>
            <p:spPr>
              <a:xfrm>
                <a:off x="52425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50"/>
              <p:cNvSpPr/>
              <p:nvPr/>
            </p:nvSpPr>
            <p:spPr>
              <a:xfrm>
                <a:off x="52461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50"/>
              <p:cNvSpPr/>
              <p:nvPr/>
            </p:nvSpPr>
            <p:spPr>
              <a:xfrm>
                <a:off x="524982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50"/>
              <p:cNvSpPr/>
              <p:nvPr/>
            </p:nvSpPr>
            <p:spPr>
              <a:xfrm>
                <a:off x="52522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" name="Google Shape;4322;p50"/>
              <p:cNvSpPr/>
              <p:nvPr/>
            </p:nvSpPr>
            <p:spPr>
              <a:xfrm>
                <a:off x="525592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" name="Google Shape;4323;p50"/>
              <p:cNvSpPr/>
              <p:nvPr/>
            </p:nvSpPr>
            <p:spPr>
              <a:xfrm>
                <a:off x="525960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50"/>
              <p:cNvSpPr/>
              <p:nvPr/>
            </p:nvSpPr>
            <p:spPr>
              <a:xfrm>
                <a:off x="526202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50"/>
              <p:cNvSpPr/>
              <p:nvPr/>
            </p:nvSpPr>
            <p:spPr>
              <a:xfrm>
                <a:off x="526570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50"/>
              <p:cNvSpPr/>
              <p:nvPr/>
            </p:nvSpPr>
            <p:spPr>
              <a:xfrm>
                <a:off x="526812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50"/>
              <p:cNvSpPr/>
              <p:nvPr/>
            </p:nvSpPr>
            <p:spPr>
              <a:xfrm>
                <a:off x="527180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" name="Google Shape;4328;p50"/>
              <p:cNvSpPr/>
              <p:nvPr/>
            </p:nvSpPr>
            <p:spPr>
              <a:xfrm>
                <a:off x="527422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" name="Google Shape;4329;p50"/>
              <p:cNvSpPr/>
              <p:nvPr/>
            </p:nvSpPr>
            <p:spPr>
              <a:xfrm>
                <a:off x="527790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" name="Google Shape;4330;p50"/>
              <p:cNvSpPr/>
              <p:nvPr/>
            </p:nvSpPr>
            <p:spPr>
              <a:xfrm>
                <a:off x="5281550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" name="Google Shape;4331;p50"/>
              <p:cNvSpPr/>
              <p:nvPr/>
            </p:nvSpPr>
            <p:spPr>
              <a:xfrm>
                <a:off x="528400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332;p50"/>
              <p:cNvSpPr/>
              <p:nvPr/>
            </p:nvSpPr>
            <p:spPr>
              <a:xfrm>
                <a:off x="52876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333;p50"/>
              <p:cNvSpPr/>
              <p:nvPr/>
            </p:nvSpPr>
            <p:spPr>
              <a:xfrm>
                <a:off x="529007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" name="Google Shape;4334;p50"/>
              <p:cNvSpPr/>
              <p:nvPr/>
            </p:nvSpPr>
            <p:spPr>
              <a:xfrm>
                <a:off x="52937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" name="Google Shape;4335;p50"/>
              <p:cNvSpPr/>
              <p:nvPr/>
            </p:nvSpPr>
            <p:spPr>
              <a:xfrm>
                <a:off x="5297400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336;p50"/>
              <p:cNvSpPr/>
              <p:nvPr/>
            </p:nvSpPr>
            <p:spPr>
              <a:xfrm>
                <a:off x="52998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337;p50"/>
              <p:cNvSpPr/>
              <p:nvPr/>
            </p:nvSpPr>
            <p:spPr>
              <a:xfrm>
                <a:off x="530350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50"/>
              <p:cNvSpPr/>
              <p:nvPr/>
            </p:nvSpPr>
            <p:spPr>
              <a:xfrm>
                <a:off x="530717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339;p50"/>
              <p:cNvSpPr/>
              <p:nvPr/>
            </p:nvSpPr>
            <p:spPr>
              <a:xfrm>
                <a:off x="530960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" name="Google Shape;4340;p50"/>
              <p:cNvSpPr/>
              <p:nvPr/>
            </p:nvSpPr>
            <p:spPr>
              <a:xfrm>
                <a:off x="5313250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" name="Google Shape;4341;p50"/>
              <p:cNvSpPr/>
              <p:nvPr/>
            </p:nvSpPr>
            <p:spPr>
              <a:xfrm>
                <a:off x="531570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50"/>
              <p:cNvSpPr/>
              <p:nvPr/>
            </p:nvSpPr>
            <p:spPr>
              <a:xfrm>
                <a:off x="5319350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" name="Google Shape;4343;p50"/>
              <p:cNvSpPr/>
              <p:nvPr/>
            </p:nvSpPr>
            <p:spPr>
              <a:xfrm>
                <a:off x="532302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" name="Google Shape;4344;p50"/>
              <p:cNvSpPr/>
              <p:nvPr/>
            </p:nvSpPr>
            <p:spPr>
              <a:xfrm>
                <a:off x="5325450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345;p50"/>
              <p:cNvSpPr/>
              <p:nvPr/>
            </p:nvSpPr>
            <p:spPr>
              <a:xfrm>
                <a:off x="532912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" name="Google Shape;4346;p50"/>
              <p:cNvSpPr/>
              <p:nvPr/>
            </p:nvSpPr>
            <p:spPr>
              <a:xfrm>
                <a:off x="5331550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" name="Google Shape;4347;p50"/>
              <p:cNvSpPr/>
              <p:nvPr/>
            </p:nvSpPr>
            <p:spPr>
              <a:xfrm>
                <a:off x="533522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50"/>
              <p:cNvSpPr/>
              <p:nvPr/>
            </p:nvSpPr>
            <p:spPr>
              <a:xfrm>
                <a:off x="5337650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50"/>
              <p:cNvSpPr/>
              <p:nvPr/>
            </p:nvSpPr>
            <p:spPr>
              <a:xfrm>
                <a:off x="53413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50"/>
              <p:cNvSpPr/>
              <p:nvPr/>
            </p:nvSpPr>
            <p:spPr>
              <a:xfrm>
                <a:off x="5344975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50"/>
              <p:cNvSpPr/>
              <p:nvPr/>
            </p:nvSpPr>
            <p:spPr>
              <a:xfrm>
                <a:off x="5347400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" name="Google Shape;4352;p50"/>
              <p:cNvSpPr/>
              <p:nvPr/>
            </p:nvSpPr>
            <p:spPr>
              <a:xfrm>
                <a:off x="53510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" name="Google Shape;4353;p50"/>
              <p:cNvSpPr/>
              <p:nvPr/>
            </p:nvSpPr>
            <p:spPr>
              <a:xfrm>
                <a:off x="5353500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354;p50"/>
              <p:cNvSpPr/>
              <p:nvPr/>
            </p:nvSpPr>
            <p:spPr>
              <a:xfrm>
                <a:off x="53571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355;p50"/>
              <p:cNvSpPr/>
              <p:nvPr/>
            </p:nvSpPr>
            <p:spPr>
              <a:xfrm>
                <a:off x="536082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" name="Google Shape;4356;p50"/>
              <p:cNvSpPr/>
              <p:nvPr/>
            </p:nvSpPr>
            <p:spPr>
              <a:xfrm>
                <a:off x="53632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" name="Google Shape;4357;p50"/>
              <p:cNvSpPr/>
              <p:nvPr/>
            </p:nvSpPr>
            <p:spPr>
              <a:xfrm>
                <a:off x="53669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" name="Google Shape;4358;p50"/>
              <p:cNvSpPr/>
              <p:nvPr/>
            </p:nvSpPr>
            <p:spPr>
              <a:xfrm>
                <a:off x="536937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" name="Google Shape;4359;p50"/>
              <p:cNvSpPr/>
              <p:nvPr/>
            </p:nvSpPr>
            <p:spPr>
              <a:xfrm>
                <a:off x="53730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360;p50"/>
              <p:cNvSpPr/>
              <p:nvPr/>
            </p:nvSpPr>
            <p:spPr>
              <a:xfrm>
                <a:off x="537667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50"/>
              <p:cNvSpPr/>
              <p:nvPr/>
            </p:nvSpPr>
            <p:spPr>
              <a:xfrm>
                <a:off x="53791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50"/>
              <p:cNvSpPr/>
              <p:nvPr/>
            </p:nvSpPr>
            <p:spPr>
              <a:xfrm>
                <a:off x="5382775" y="218910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50"/>
              <p:cNvSpPr/>
              <p:nvPr/>
            </p:nvSpPr>
            <p:spPr>
              <a:xfrm>
                <a:off x="5385225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" name="Google Shape;4364;p50"/>
              <p:cNvSpPr/>
              <p:nvPr/>
            </p:nvSpPr>
            <p:spPr>
              <a:xfrm>
                <a:off x="538887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" name="Google Shape;4365;p50"/>
              <p:cNvSpPr/>
              <p:nvPr/>
            </p:nvSpPr>
            <p:spPr>
              <a:xfrm>
                <a:off x="539255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50"/>
              <p:cNvSpPr/>
              <p:nvPr/>
            </p:nvSpPr>
            <p:spPr>
              <a:xfrm>
                <a:off x="539497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50"/>
              <p:cNvSpPr/>
              <p:nvPr/>
            </p:nvSpPr>
            <p:spPr>
              <a:xfrm>
                <a:off x="539865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50"/>
              <p:cNvSpPr/>
              <p:nvPr/>
            </p:nvSpPr>
            <p:spPr>
              <a:xfrm>
                <a:off x="540107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369;p50"/>
              <p:cNvSpPr/>
              <p:nvPr/>
            </p:nvSpPr>
            <p:spPr>
              <a:xfrm>
                <a:off x="5404750" y="2189100"/>
                <a:ext cx="36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146" y="63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" name="Google Shape;4370;p50"/>
              <p:cNvSpPr/>
              <p:nvPr/>
            </p:nvSpPr>
            <p:spPr>
              <a:xfrm>
                <a:off x="540840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" name="Google Shape;4371;p50"/>
              <p:cNvSpPr/>
              <p:nvPr/>
            </p:nvSpPr>
            <p:spPr>
              <a:xfrm>
                <a:off x="541082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" name="Google Shape;4372;p50"/>
              <p:cNvSpPr/>
              <p:nvPr/>
            </p:nvSpPr>
            <p:spPr>
              <a:xfrm>
                <a:off x="5414500" y="218910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" name="Google Shape;4373;p50"/>
              <p:cNvSpPr/>
              <p:nvPr/>
            </p:nvSpPr>
            <p:spPr>
              <a:xfrm>
                <a:off x="5416925" y="2189100"/>
                <a:ext cx="370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48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147" y="63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" name="Google Shape;4374;p50"/>
              <p:cNvSpPr/>
              <p:nvPr/>
            </p:nvSpPr>
            <p:spPr>
              <a:xfrm>
                <a:off x="5420600" y="22049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50"/>
              <p:cNvSpPr/>
              <p:nvPr/>
            </p:nvSpPr>
            <p:spPr>
              <a:xfrm>
                <a:off x="5126900" y="2136450"/>
                <a:ext cx="255625" cy="16125"/>
              </a:xfrm>
              <a:custGeom>
                <a:avLst/>
                <a:gdLst/>
                <a:ahLst/>
                <a:cxnLst/>
                <a:rect l="l" t="t" r="r" b="b"/>
                <a:pathLst>
                  <a:path w="10225" h="645" extrusionOk="0">
                    <a:moveTo>
                      <a:pt x="275" y="0"/>
                    </a:moveTo>
                    <a:cubicBezTo>
                      <a:pt x="1" y="0"/>
                      <a:pt x="10" y="645"/>
                      <a:pt x="302" y="645"/>
                    </a:cubicBezTo>
                    <a:cubicBezTo>
                      <a:pt x="312" y="645"/>
                      <a:pt x="322" y="644"/>
                      <a:pt x="332" y="643"/>
                    </a:cubicBezTo>
                    <a:lnTo>
                      <a:pt x="9846" y="643"/>
                    </a:lnTo>
                    <a:cubicBezTo>
                      <a:pt x="9857" y="644"/>
                      <a:pt x="9869" y="645"/>
                      <a:pt x="9880" y="645"/>
                    </a:cubicBezTo>
                    <a:cubicBezTo>
                      <a:pt x="10214" y="645"/>
                      <a:pt x="10224" y="0"/>
                      <a:pt x="9910" y="0"/>
                    </a:cubicBezTo>
                    <a:cubicBezTo>
                      <a:pt x="9890" y="0"/>
                      <a:pt x="9869" y="3"/>
                      <a:pt x="9846" y="8"/>
                    </a:cubicBezTo>
                    <a:lnTo>
                      <a:pt x="332" y="8"/>
                    </a:lnTo>
                    <a:cubicBezTo>
                      <a:pt x="312" y="3"/>
                      <a:pt x="293" y="0"/>
                      <a:pt x="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" name="Google Shape;4376;p50"/>
              <p:cNvSpPr/>
              <p:nvPr/>
            </p:nvSpPr>
            <p:spPr>
              <a:xfrm>
                <a:off x="5127875" y="21354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" name="Google Shape;4377;p50"/>
              <p:cNvSpPr/>
              <p:nvPr/>
            </p:nvSpPr>
            <p:spPr>
              <a:xfrm>
                <a:off x="51278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50"/>
              <p:cNvSpPr/>
              <p:nvPr/>
            </p:nvSpPr>
            <p:spPr>
              <a:xfrm>
                <a:off x="51303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50"/>
              <p:cNvSpPr/>
              <p:nvPr/>
            </p:nvSpPr>
            <p:spPr>
              <a:xfrm>
                <a:off x="51327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50"/>
              <p:cNvSpPr/>
              <p:nvPr/>
            </p:nvSpPr>
            <p:spPr>
              <a:xfrm>
                <a:off x="51351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50"/>
              <p:cNvSpPr/>
              <p:nvPr/>
            </p:nvSpPr>
            <p:spPr>
              <a:xfrm>
                <a:off x="51376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" name="Google Shape;4382;p50"/>
              <p:cNvSpPr/>
              <p:nvPr/>
            </p:nvSpPr>
            <p:spPr>
              <a:xfrm>
                <a:off x="51388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" name="Google Shape;4383;p50"/>
              <p:cNvSpPr/>
              <p:nvPr/>
            </p:nvSpPr>
            <p:spPr>
              <a:xfrm>
                <a:off x="51412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50"/>
              <p:cNvSpPr/>
              <p:nvPr/>
            </p:nvSpPr>
            <p:spPr>
              <a:xfrm>
                <a:off x="51437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50"/>
              <p:cNvSpPr/>
              <p:nvPr/>
            </p:nvSpPr>
            <p:spPr>
              <a:xfrm>
                <a:off x="51461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50"/>
              <p:cNvSpPr/>
              <p:nvPr/>
            </p:nvSpPr>
            <p:spPr>
              <a:xfrm>
                <a:off x="51486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50"/>
              <p:cNvSpPr/>
              <p:nvPr/>
            </p:nvSpPr>
            <p:spPr>
              <a:xfrm>
                <a:off x="51510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50"/>
              <p:cNvSpPr/>
              <p:nvPr/>
            </p:nvSpPr>
            <p:spPr>
              <a:xfrm>
                <a:off x="51534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50"/>
              <p:cNvSpPr/>
              <p:nvPr/>
            </p:nvSpPr>
            <p:spPr>
              <a:xfrm>
                <a:off x="51559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50"/>
              <p:cNvSpPr/>
              <p:nvPr/>
            </p:nvSpPr>
            <p:spPr>
              <a:xfrm>
                <a:off x="51583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50"/>
              <p:cNvSpPr/>
              <p:nvPr/>
            </p:nvSpPr>
            <p:spPr>
              <a:xfrm>
                <a:off x="51608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50"/>
              <p:cNvSpPr/>
              <p:nvPr/>
            </p:nvSpPr>
            <p:spPr>
              <a:xfrm>
                <a:off x="51632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50"/>
              <p:cNvSpPr/>
              <p:nvPr/>
            </p:nvSpPr>
            <p:spPr>
              <a:xfrm>
                <a:off x="51656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50"/>
              <p:cNvSpPr/>
              <p:nvPr/>
            </p:nvSpPr>
            <p:spPr>
              <a:xfrm>
                <a:off x="51681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" name="Google Shape;4395;p50"/>
              <p:cNvSpPr/>
              <p:nvPr/>
            </p:nvSpPr>
            <p:spPr>
              <a:xfrm>
                <a:off x="51705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50"/>
              <p:cNvSpPr/>
              <p:nvPr/>
            </p:nvSpPr>
            <p:spPr>
              <a:xfrm>
                <a:off x="51730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50"/>
              <p:cNvSpPr/>
              <p:nvPr/>
            </p:nvSpPr>
            <p:spPr>
              <a:xfrm>
                <a:off x="51754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50"/>
              <p:cNvSpPr/>
              <p:nvPr/>
            </p:nvSpPr>
            <p:spPr>
              <a:xfrm>
                <a:off x="51778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50"/>
              <p:cNvSpPr/>
              <p:nvPr/>
            </p:nvSpPr>
            <p:spPr>
              <a:xfrm>
                <a:off x="51791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50"/>
              <p:cNvSpPr/>
              <p:nvPr/>
            </p:nvSpPr>
            <p:spPr>
              <a:xfrm>
                <a:off x="51815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50"/>
              <p:cNvSpPr/>
              <p:nvPr/>
            </p:nvSpPr>
            <p:spPr>
              <a:xfrm>
                <a:off x="51839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50"/>
              <p:cNvSpPr/>
              <p:nvPr/>
            </p:nvSpPr>
            <p:spPr>
              <a:xfrm>
                <a:off x="51864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50"/>
              <p:cNvSpPr/>
              <p:nvPr/>
            </p:nvSpPr>
            <p:spPr>
              <a:xfrm>
                <a:off x="51888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50"/>
              <p:cNvSpPr/>
              <p:nvPr/>
            </p:nvSpPr>
            <p:spPr>
              <a:xfrm>
                <a:off x="51913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50"/>
              <p:cNvSpPr/>
              <p:nvPr/>
            </p:nvSpPr>
            <p:spPr>
              <a:xfrm>
                <a:off x="51937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50"/>
              <p:cNvSpPr/>
              <p:nvPr/>
            </p:nvSpPr>
            <p:spPr>
              <a:xfrm>
                <a:off x="51961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50"/>
              <p:cNvSpPr/>
              <p:nvPr/>
            </p:nvSpPr>
            <p:spPr>
              <a:xfrm>
                <a:off x="51986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50"/>
              <p:cNvSpPr/>
              <p:nvPr/>
            </p:nvSpPr>
            <p:spPr>
              <a:xfrm>
                <a:off x="52010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50"/>
              <p:cNvSpPr/>
              <p:nvPr/>
            </p:nvSpPr>
            <p:spPr>
              <a:xfrm>
                <a:off x="52035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50"/>
              <p:cNvSpPr/>
              <p:nvPr/>
            </p:nvSpPr>
            <p:spPr>
              <a:xfrm>
                <a:off x="52059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50"/>
              <p:cNvSpPr/>
              <p:nvPr/>
            </p:nvSpPr>
            <p:spPr>
              <a:xfrm>
                <a:off x="52083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50"/>
              <p:cNvSpPr/>
              <p:nvPr/>
            </p:nvSpPr>
            <p:spPr>
              <a:xfrm>
                <a:off x="52108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50"/>
              <p:cNvSpPr/>
              <p:nvPr/>
            </p:nvSpPr>
            <p:spPr>
              <a:xfrm>
                <a:off x="52132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50"/>
              <p:cNvSpPr/>
              <p:nvPr/>
            </p:nvSpPr>
            <p:spPr>
              <a:xfrm>
                <a:off x="52156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50"/>
              <p:cNvSpPr/>
              <p:nvPr/>
            </p:nvSpPr>
            <p:spPr>
              <a:xfrm>
                <a:off x="52181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50"/>
              <p:cNvSpPr/>
              <p:nvPr/>
            </p:nvSpPr>
            <p:spPr>
              <a:xfrm>
                <a:off x="52205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50"/>
              <p:cNvSpPr/>
              <p:nvPr/>
            </p:nvSpPr>
            <p:spPr>
              <a:xfrm>
                <a:off x="52230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50"/>
              <p:cNvSpPr/>
              <p:nvPr/>
            </p:nvSpPr>
            <p:spPr>
              <a:xfrm>
                <a:off x="52242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50"/>
              <p:cNvSpPr/>
              <p:nvPr/>
            </p:nvSpPr>
            <p:spPr>
              <a:xfrm>
                <a:off x="52266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50"/>
              <p:cNvSpPr/>
              <p:nvPr/>
            </p:nvSpPr>
            <p:spPr>
              <a:xfrm>
                <a:off x="52291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50"/>
              <p:cNvSpPr/>
              <p:nvPr/>
            </p:nvSpPr>
            <p:spPr>
              <a:xfrm>
                <a:off x="52315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50"/>
              <p:cNvSpPr/>
              <p:nvPr/>
            </p:nvSpPr>
            <p:spPr>
              <a:xfrm>
                <a:off x="52339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50"/>
              <p:cNvSpPr/>
              <p:nvPr/>
            </p:nvSpPr>
            <p:spPr>
              <a:xfrm>
                <a:off x="52364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50"/>
              <p:cNvSpPr/>
              <p:nvPr/>
            </p:nvSpPr>
            <p:spPr>
              <a:xfrm>
                <a:off x="52388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50"/>
              <p:cNvSpPr/>
              <p:nvPr/>
            </p:nvSpPr>
            <p:spPr>
              <a:xfrm>
                <a:off x="52413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50"/>
              <p:cNvSpPr/>
              <p:nvPr/>
            </p:nvSpPr>
            <p:spPr>
              <a:xfrm>
                <a:off x="52437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50"/>
              <p:cNvSpPr/>
              <p:nvPr/>
            </p:nvSpPr>
            <p:spPr>
              <a:xfrm>
                <a:off x="52461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50"/>
              <p:cNvSpPr/>
              <p:nvPr/>
            </p:nvSpPr>
            <p:spPr>
              <a:xfrm>
                <a:off x="52486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50"/>
              <p:cNvSpPr/>
              <p:nvPr/>
            </p:nvSpPr>
            <p:spPr>
              <a:xfrm>
                <a:off x="52510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50"/>
              <p:cNvSpPr/>
              <p:nvPr/>
            </p:nvSpPr>
            <p:spPr>
              <a:xfrm>
                <a:off x="52535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50"/>
              <p:cNvSpPr/>
              <p:nvPr/>
            </p:nvSpPr>
            <p:spPr>
              <a:xfrm>
                <a:off x="52559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50"/>
              <p:cNvSpPr/>
              <p:nvPr/>
            </p:nvSpPr>
            <p:spPr>
              <a:xfrm>
                <a:off x="52583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50"/>
              <p:cNvSpPr/>
              <p:nvPr/>
            </p:nvSpPr>
            <p:spPr>
              <a:xfrm>
                <a:off x="52608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50"/>
              <p:cNvSpPr/>
              <p:nvPr/>
            </p:nvSpPr>
            <p:spPr>
              <a:xfrm>
                <a:off x="52632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50"/>
              <p:cNvSpPr/>
              <p:nvPr/>
            </p:nvSpPr>
            <p:spPr>
              <a:xfrm>
                <a:off x="52657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50"/>
              <p:cNvSpPr/>
              <p:nvPr/>
            </p:nvSpPr>
            <p:spPr>
              <a:xfrm>
                <a:off x="52681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50"/>
              <p:cNvSpPr/>
              <p:nvPr/>
            </p:nvSpPr>
            <p:spPr>
              <a:xfrm>
                <a:off x="52705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50"/>
              <p:cNvSpPr/>
              <p:nvPr/>
            </p:nvSpPr>
            <p:spPr>
              <a:xfrm>
                <a:off x="52730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50"/>
              <p:cNvSpPr/>
              <p:nvPr/>
            </p:nvSpPr>
            <p:spPr>
              <a:xfrm>
                <a:off x="52742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50"/>
              <p:cNvSpPr/>
              <p:nvPr/>
            </p:nvSpPr>
            <p:spPr>
              <a:xfrm>
                <a:off x="52766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50"/>
              <p:cNvSpPr/>
              <p:nvPr/>
            </p:nvSpPr>
            <p:spPr>
              <a:xfrm>
                <a:off x="52791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50"/>
              <p:cNvSpPr/>
              <p:nvPr/>
            </p:nvSpPr>
            <p:spPr>
              <a:xfrm>
                <a:off x="52815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50"/>
              <p:cNvSpPr/>
              <p:nvPr/>
            </p:nvSpPr>
            <p:spPr>
              <a:xfrm>
                <a:off x="52840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50"/>
              <p:cNvSpPr/>
              <p:nvPr/>
            </p:nvSpPr>
            <p:spPr>
              <a:xfrm>
                <a:off x="52864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50"/>
              <p:cNvSpPr/>
              <p:nvPr/>
            </p:nvSpPr>
            <p:spPr>
              <a:xfrm>
                <a:off x="52888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50"/>
              <p:cNvSpPr/>
              <p:nvPr/>
            </p:nvSpPr>
            <p:spPr>
              <a:xfrm>
                <a:off x="52913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50"/>
              <p:cNvSpPr/>
              <p:nvPr/>
            </p:nvSpPr>
            <p:spPr>
              <a:xfrm>
                <a:off x="52937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50"/>
              <p:cNvSpPr/>
              <p:nvPr/>
            </p:nvSpPr>
            <p:spPr>
              <a:xfrm>
                <a:off x="52961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50"/>
              <p:cNvSpPr/>
              <p:nvPr/>
            </p:nvSpPr>
            <p:spPr>
              <a:xfrm>
                <a:off x="52986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50"/>
              <p:cNvSpPr/>
              <p:nvPr/>
            </p:nvSpPr>
            <p:spPr>
              <a:xfrm>
                <a:off x="53010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50"/>
              <p:cNvSpPr/>
              <p:nvPr/>
            </p:nvSpPr>
            <p:spPr>
              <a:xfrm>
                <a:off x="53035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50"/>
              <p:cNvSpPr/>
              <p:nvPr/>
            </p:nvSpPr>
            <p:spPr>
              <a:xfrm>
                <a:off x="53059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50"/>
              <p:cNvSpPr/>
              <p:nvPr/>
            </p:nvSpPr>
            <p:spPr>
              <a:xfrm>
                <a:off x="53083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50"/>
              <p:cNvSpPr/>
              <p:nvPr/>
            </p:nvSpPr>
            <p:spPr>
              <a:xfrm>
                <a:off x="53108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50"/>
              <p:cNvSpPr/>
              <p:nvPr/>
            </p:nvSpPr>
            <p:spPr>
              <a:xfrm>
                <a:off x="53120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50"/>
              <p:cNvSpPr/>
              <p:nvPr/>
            </p:nvSpPr>
            <p:spPr>
              <a:xfrm>
                <a:off x="5315700" y="2136650"/>
                <a:ext cx="12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49" y="635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50"/>
              <p:cNvSpPr/>
              <p:nvPr/>
            </p:nvSpPr>
            <p:spPr>
              <a:xfrm>
                <a:off x="53169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50"/>
              <p:cNvSpPr/>
              <p:nvPr/>
            </p:nvSpPr>
            <p:spPr>
              <a:xfrm>
                <a:off x="53193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50"/>
              <p:cNvSpPr/>
              <p:nvPr/>
            </p:nvSpPr>
            <p:spPr>
              <a:xfrm>
                <a:off x="53218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50"/>
              <p:cNvSpPr/>
              <p:nvPr/>
            </p:nvSpPr>
            <p:spPr>
              <a:xfrm>
                <a:off x="53242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50"/>
              <p:cNvSpPr/>
              <p:nvPr/>
            </p:nvSpPr>
            <p:spPr>
              <a:xfrm>
                <a:off x="53266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50"/>
              <p:cNvSpPr/>
              <p:nvPr/>
            </p:nvSpPr>
            <p:spPr>
              <a:xfrm>
                <a:off x="53291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50"/>
              <p:cNvSpPr/>
              <p:nvPr/>
            </p:nvSpPr>
            <p:spPr>
              <a:xfrm>
                <a:off x="53315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50"/>
              <p:cNvSpPr/>
              <p:nvPr/>
            </p:nvSpPr>
            <p:spPr>
              <a:xfrm>
                <a:off x="53340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50"/>
              <p:cNvSpPr/>
              <p:nvPr/>
            </p:nvSpPr>
            <p:spPr>
              <a:xfrm>
                <a:off x="53364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50"/>
              <p:cNvSpPr/>
              <p:nvPr/>
            </p:nvSpPr>
            <p:spPr>
              <a:xfrm>
                <a:off x="53388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50"/>
              <p:cNvSpPr/>
              <p:nvPr/>
            </p:nvSpPr>
            <p:spPr>
              <a:xfrm>
                <a:off x="534132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50"/>
              <p:cNvSpPr/>
              <p:nvPr/>
            </p:nvSpPr>
            <p:spPr>
              <a:xfrm>
                <a:off x="53437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50"/>
              <p:cNvSpPr/>
              <p:nvPr/>
            </p:nvSpPr>
            <p:spPr>
              <a:xfrm>
                <a:off x="53462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50"/>
              <p:cNvSpPr/>
              <p:nvPr/>
            </p:nvSpPr>
            <p:spPr>
              <a:xfrm>
                <a:off x="53486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50"/>
              <p:cNvSpPr/>
              <p:nvPr/>
            </p:nvSpPr>
            <p:spPr>
              <a:xfrm>
                <a:off x="53510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50"/>
              <p:cNvSpPr/>
              <p:nvPr/>
            </p:nvSpPr>
            <p:spPr>
              <a:xfrm>
                <a:off x="53535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9" y="635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50"/>
              <p:cNvSpPr/>
              <p:nvPr/>
            </p:nvSpPr>
            <p:spPr>
              <a:xfrm>
                <a:off x="53559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50"/>
              <p:cNvSpPr/>
              <p:nvPr/>
            </p:nvSpPr>
            <p:spPr>
              <a:xfrm>
                <a:off x="53571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50"/>
              <p:cNvSpPr/>
              <p:nvPr/>
            </p:nvSpPr>
            <p:spPr>
              <a:xfrm>
                <a:off x="53596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50"/>
              <p:cNvSpPr/>
              <p:nvPr/>
            </p:nvSpPr>
            <p:spPr>
              <a:xfrm>
                <a:off x="536205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50"/>
              <p:cNvSpPr/>
              <p:nvPr/>
            </p:nvSpPr>
            <p:spPr>
              <a:xfrm>
                <a:off x="536450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50"/>
              <p:cNvSpPr/>
              <p:nvPr/>
            </p:nvSpPr>
            <p:spPr>
              <a:xfrm>
                <a:off x="53669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50"/>
              <p:cNvSpPr/>
              <p:nvPr/>
            </p:nvSpPr>
            <p:spPr>
              <a:xfrm>
                <a:off x="5369375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50"/>
              <p:cNvSpPr/>
              <p:nvPr/>
            </p:nvSpPr>
            <p:spPr>
              <a:xfrm>
                <a:off x="5371800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50"/>
              <p:cNvSpPr/>
              <p:nvPr/>
            </p:nvSpPr>
            <p:spPr>
              <a:xfrm>
                <a:off x="5374250" y="2136650"/>
                <a:ext cx="2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50"/>
              <p:cNvSpPr/>
              <p:nvPr/>
            </p:nvSpPr>
            <p:spPr>
              <a:xfrm>
                <a:off x="537667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1" y="0"/>
                    </a:moveTo>
                    <a:lnTo>
                      <a:pt x="1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50"/>
              <p:cNvSpPr/>
              <p:nvPr/>
            </p:nvSpPr>
            <p:spPr>
              <a:xfrm>
                <a:off x="5379125" y="2136650"/>
                <a:ext cx="24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635" extrusionOk="0">
                    <a:moveTo>
                      <a:pt x="0" y="0"/>
                    </a:moveTo>
                    <a:lnTo>
                      <a:pt x="0" y="635"/>
                    </a:lnTo>
                    <a:lnTo>
                      <a:pt x="98" y="635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50"/>
              <p:cNvSpPr/>
              <p:nvPr/>
            </p:nvSpPr>
            <p:spPr>
              <a:xfrm>
                <a:off x="5381575" y="2152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50"/>
              <p:cNvSpPr/>
              <p:nvPr/>
            </p:nvSpPr>
            <p:spPr>
              <a:xfrm>
                <a:off x="4957100" y="1645600"/>
                <a:ext cx="590375" cy="858200"/>
              </a:xfrm>
              <a:custGeom>
                <a:avLst/>
                <a:gdLst/>
                <a:ahLst/>
                <a:cxnLst/>
                <a:rect l="l" t="t" r="r" b="b"/>
                <a:pathLst>
                  <a:path w="23615" h="34328" extrusionOk="0">
                    <a:moveTo>
                      <a:pt x="3775" y="0"/>
                    </a:moveTo>
                    <a:cubicBezTo>
                      <a:pt x="3575" y="0"/>
                      <a:pt x="3378" y="113"/>
                      <a:pt x="3318" y="371"/>
                    </a:cubicBezTo>
                    <a:cubicBezTo>
                      <a:pt x="3270" y="518"/>
                      <a:pt x="1" y="14471"/>
                      <a:pt x="11661" y="17398"/>
                    </a:cubicBezTo>
                    <a:cubicBezTo>
                      <a:pt x="22443" y="20130"/>
                      <a:pt x="19711" y="33157"/>
                      <a:pt x="19614" y="33742"/>
                    </a:cubicBezTo>
                    <a:cubicBezTo>
                      <a:pt x="19516" y="33986"/>
                      <a:pt x="19711" y="34279"/>
                      <a:pt x="20004" y="34328"/>
                    </a:cubicBezTo>
                    <a:lnTo>
                      <a:pt x="20101" y="34328"/>
                    </a:lnTo>
                    <a:cubicBezTo>
                      <a:pt x="20345" y="34328"/>
                      <a:pt x="20541" y="34181"/>
                      <a:pt x="20541" y="33937"/>
                    </a:cubicBezTo>
                    <a:cubicBezTo>
                      <a:pt x="20589" y="33791"/>
                      <a:pt x="23614" y="19447"/>
                      <a:pt x="11905" y="16471"/>
                    </a:cubicBezTo>
                    <a:cubicBezTo>
                      <a:pt x="1172" y="13739"/>
                      <a:pt x="4148" y="1152"/>
                      <a:pt x="4245" y="615"/>
                    </a:cubicBezTo>
                    <a:cubicBezTo>
                      <a:pt x="4361" y="239"/>
                      <a:pt x="4065" y="0"/>
                      <a:pt x="37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50"/>
              <p:cNvSpPr/>
              <p:nvPr/>
            </p:nvSpPr>
            <p:spPr>
              <a:xfrm>
                <a:off x="4962000" y="1646475"/>
                <a:ext cx="590350" cy="857325"/>
              </a:xfrm>
              <a:custGeom>
                <a:avLst/>
                <a:gdLst/>
                <a:ahLst/>
                <a:cxnLst/>
                <a:rect l="l" t="t" r="r" b="b"/>
                <a:pathLst>
                  <a:path w="23614" h="34293" extrusionOk="0">
                    <a:moveTo>
                      <a:pt x="19840" y="1"/>
                    </a:moveTo>
                    <a:cubicBezTo>
                      <a:pt x="19554" y="1"/>
                      <a:pt x="19261" y="229"/>
                      <a:pt x="19320" y="580"/>
                    </a:cubicBezTo>
                    <a:cubicBezTo>
                      <a:pt x="19466" y="1117"/>
                      <a:pt x="22442" y="13753"/>
                      <a:pt x="11660" y="16436"/>
                    </a:cubicBezTo>
                    <a:cubicBezTo>
                      <a:pt x="0" y="19412"/>
                      <a:pt x="3025" y="33756"/>
                      <a:pt x="3025" y="33902"/>
                    </a:cubicBezTo>
                    <a:cubicBezTo>
                      <a:pt x="3074" y="34146"/>
                      <a:pt x="3269" y="34293"/>
                      <a:pt x="3513" y="34293"/>
                    </a:cubicBezTo>
                    <a:lnTo>
                      <a:pt x="3610" y="34293"/>
                    </a:lnTo>
                    <a:cubicBezTo>
                      <a:pt x="3903" y="34244"/>
                      <a:pt x="4049" y="33951"/>
                      <a:pt x="4001" y="33707"/>
                    </a:cubicBezTo>
                    <a:cubicBezTo>
                      <a:pt x="3854" y="33170"/>
                      <a:pt x="1171" y="20095"/>
                      <a:pt x="11904" y="17412"/>
                    </a:cubicBezTo>
                    <a:cubicBezTo>
                      <a:pt x="23613" y="14436"/>
                      <a:pt x="20345" y="483"/>
                      <a:pt x="20296" y="336"/>
                    </a:cubicBezTo>
                    <a:cubicBezTo>
                      <a:pt x="20218" y="102"/>
                      <a:pt x="20030" y="1"/>
                      <a:pt x="198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4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7" name="Google Shape;4507;p53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8" name="Google Shape;4508;p53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9" name="Google Shape;4509;p53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Roboto Slab</a:t>
            </a:r>
            <a:endParaRPr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https://fonts.google.com/specimen/Roboto+Slab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Roboto</a:t>
            </a:r>
            <a:endParaRPr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https://fonts.google.com/specimen/Roboto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510" name="Google Shape;4510;p53"/>
          <p:cNvGrpSpPr/>
          <p:nvPr/>
        </p:nvGrpSpPr>
        <p:grpSpPr>
          <a:xfrm>
            <a:off x="1521738" y="3498875"/>
            <a:ext cx="6100525" cy="754200"/>
            <a:chOff x="1521738" y="3498875"/>
            <a:chExt cx="6100525" cy="754200"/>
          </a:xfrm>
        </p:grpSpPr>
        <p:sp>
          <p:nvSpPr>
            <p:cNvPr id="4511" name="Google Shape;4511;p53"/>
            <p:cNvSpPr/>
            <p:nvPr/>
          </p:nvSpPr>
          <p:spPr>
            <a:xfrm>
              <a:off x="4707213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4F6F8C">
                <a:alpha val="53330"/>
              </a:srgbClr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53"/>
            <p:cNvSpPr/>
            <p:nvPr/>
          </p:nvSpPr>
          <p:spPr>
            <a:xfrm>
              <a:off x="5769032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A8BBB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53"/>
            <p:cNvSpPr/>
            <p:nvPr/>
          </p:nvSpPr>
          <p:spPr>
            <a:xfrm>
              <a:off x="6830852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EBF2F2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53"/>
            <p:cNvSpPr/>
            <p:nvPr/>
          </p:nvSpPr>
          <p:spPr>
            <a:xfrm>
              <a:off x="1521738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495F8C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53"/>
            <p:cNvSpPr txBox="1"/>
            <p:nvPr/>
          </p:nvSpPr>
          <p:spPr>
            <a:xfrm>
              <a:off x="4707213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#4f6f8c87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4516" name="Google Shape;4516;p53"/>
            <p:cNvSpPr txBox="1"/>
            <p:nvPr/>
          </p:nvSpPr>
          <p:spPr>
            <a:xfrm>
              <a:off x="5769038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4F6F8C"/>
                  </a:solidFill>
                </a:rPr>
                <a:t>#a8bbbfff</a:t>
              </a:r>
              <a:endParaRPr sz="1000">
                <a:solidFill>
                  <a:srgbClr val="4F6F8C"/>
                </a:solidFill>
              </a:endParaRPr>
            </a:p>
          </p:txBody>
        </p:sp>
        <p:sp>
          <p:nvSpPr>
            <p:cNvPr id="4517" name="Google Shape;4517;p53"/>
            <p:cNvSpPr txBox="1"/>
            <p:nvPr/>
          </p:nvSpPr>
          <p:spPr>
            <a:xfrm>
              <a:off x="6830863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4F6F8C"/>
                  </a:solidFill>
                </a:rPr>
                <a:t>#ebf2f2ff</a:t>
              </a:r>
              <a:endParaRPr sz="1000">
                <a:solidFill>
                  <a:srgbClr val="4F6F8C"/>
                </a:solidFill>
              </a:endParaRPr>
            </a:p>
          </p:txBody>
        </p:sp>
        <p:sp>
          <p:nvSpPr>
            <p:cNvPr id="4518" name="Google Shape;4518;p53"/>
            <p:cNvSpPr txBox="1"/>
            <p:nvPr/>
          </p:nvSpPr>
          <p:spPr>
            <a:xfrm>
              <a:off x="1521738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#495f8cff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4519" name="Google Shape;4519;p53"/>
            <p:cNvSpPr/>
            <p:nvPr/>
          </p:nvSpPr>
          <p:spPr>
            <a:xfrm>
              <a:off x="2583582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44637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53"/>
            <p:cNvSpPr/>
            <p:nvPr/>
          </p:nvSpPr>
          <p:spPr>
            <a:xfrm>
              <a:off x="3645402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4F6F8C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53"/>
            <p:cNvSpPr txBox="1"/>
            <p:nvPr/>
          </p:nvSpPr>
          <p:spPr>
            <a:xfrm>
              <a:off x="2583588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#44637fff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4522" name="Google Shape;4522;p53"/>
            <p:cNvSpPr txBox="1"/>
            <p:nvPr/>
          </p:nvSpPr>
          <p:spPr>
            <a:xfrm>
              <a:off x="3645413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#4f6f8cff</a:t>
              </a:r>
              <a:endParaRPr sz="1000">
                <a:solidFill>
                  <a:srgbClr val="FFFFFF"/>
                </a:solidFill>
              </a:endParaRPr>
            </a:p>
          </p:txBody>
        </p:sp>
      </p:grp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4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7" name="Google Shape;4527;p54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28" name="Google Shape;4528;p54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without losing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 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You can also look for more </a:t>
            </a:r>
            <a:r>
              <a:rPr lang="en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infographics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on Slidesgo.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529" name="Google Shape;4529;p54"/>
          <p:cNvGrpSpPr/>
          <p:nvPr/>
        </p:nvGrpSpPr>
        <p:grpSpPr>
          <a:xfrm>
            <a:off x="5082708" y="3095784"/>
            <a:ext cx="442841" cy="514271"/>
            <a:chOff x="4727025" y="1332775"/>
            <a:chExt cx="59900" cy="69625"/>
          </a:xfrm>
        </p:grpSpPr>
        <p:sp>
          <p:nvSpPr>
            <p:cNvPr id="4530" name="Google Shape;4530;p54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54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32" name="Google Shape;4532;p54"/>
          <p:cNvGrpSpPr/>
          <p:nvPr/>
        </p:nvGrpSpPr>
        <p:grpSpPr>
          <a:xfrm>
            <a:off x="5758025" y="2343272"/>
            <a:ext cx="500909" cy="500899"/>
            <a:chOff x="4820425" y="1329900"/>
            <a:chExt cx="70175" cy="70350"/>
          </a:xfrm>
        </p:grpSpPr>
        <p:sp>
          <p:nvSpPr>
            <p:cNvPr id="4533" name="Google Shape;4533;p54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54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54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54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37" name="Google Shape;4537;p54"/>
          <p:cNvGrpSpPr/>
          <p:nvPr/>
        </p:nvGrpSpPr>
        <p:grpSpPr>
          <a:xfrm>
            <a:off x="6410648" y="2355062"/>
            <a:ext cx="538135" cy="493119"/>
            <a:chOff x="4903200" y="1331525"/>
            <a:chExt cx="73575" cy="67425"/>
          </a:xfrm>
        </p:grpSpPr>
        <p:sp>
          <p:nvSpPr>
            <p:cNvPr id="4538" name="Google Shape;4538;p54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54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40" name="Google Shape;4540;p54"/>
          <p:cNvGrpSpPr/>
          <p:nvPr/>
        </p:nvGrpSpPr>
        <p:grpSpPr>
          <a:xfrm>
            <a:off x="5670599" y="3097040"/>
            <a:ext cx="544563" cy="511895"/>
            <a:chOff x="4815575" y="1416800"/>
            <a:chExt cx="73750" cy="71400"/>
          </a:xfrm>
        </p:grpSpPr>
        <p:sp>
          <p:nvSpPr>
            <p:cNvPr id="4541" name="Google Shape;4541;p54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54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54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44" name="Google Shape;4544;p54"/>
          <p:cNvGrpSpPr/>
          <p:nvPr/>
        </p:nvGrpSpPr>
        <p:grpSpPr>
          <a:xfrm>
            <a:off x="6367224" y="3096746"/>
            <a:ext cx="602914" cy="512477"/>
            <a:chOff x="4902475" y="1418875"/>
            <a:chExt cx="74500" cy="63775"/>
          </a:xfrm>
        </p:grpSpPr>
        <p:sp>
          <p:nvSpPr>
            <p:cNvPr id="4545" name="Google Shape;4545;p54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54"/>
            <p:cNvSpPr/>
            <p:nvPr/>
          </p:nvSpPr>
          <p:spPr>
            <a:xfrm>
              <a:off x="4916811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47" name="Google Shape;4547;p54"/>
          <p:cNvGrpSpPr/>
          <p:nvPr/>
        </p:nvGrpSpPr>
        <p:grpSpPr>
          <a:xfrm>
            <a:off x="5783096" y="3835985"/>
            <a:ext cx="515391" cy="525699"/>
            <a:chOff x="4818100" y="1507675"/>
            <a:chExt cx="71225" cy="71625"/>
          </a:xfrm>
        </p:grpSpPr>
        <p:sp>
          <p:nvSpPr>
            <p:cNvPr id="4548" name="Google Shape;4548;p54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54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54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54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52" name="Google Shape;4552;p54"/>
          <p:cNvGrpSpPr/>
          <p:nvPr/>
        </p:nvGrpSpPr>
        <p:grpSpPr>
          <a:xfrm>
            <a:off x="5121199" y="3857517"/>
            <a:ext cx="522956" cy="489869"/>
            <a:chOff x="4721450" y="1509475"/>
            <a:chExt cx="79350" cy="74325"/>
          </a:xfrm>
        </p:grpSpPr>
        <p:sp>
          <p:nvSpPr>
            <p:cNvPr id="4553" name="Google Shape;4553;p54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54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54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54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57" name="Google Shape;4557;p54"/>
          <p:cNvGrpSpPr/>
          <p:nvPr/>
        </p:nvGrpSpPr>
        <p:grpSpPr>
          <a:xfrm>
            <a:off x="6444441" y="3837269"/>
            <a:ext cx="525704" cy="535436"/>
            <a:chOff x="4906800" y="1507500"/>
            <a:chExt cx="70350" cy="71075"/>
          </a:xfrm>
        </p:grpSpPr>
        <p:sp>
          <p:nvSpPr>
            <p:cNvPr id="4558" name="Google Shape;4558;p54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54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54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54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54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63" name="Google Shape;4563;p54"/>
          <p:cNvGrpSpPr/>
          <p:nvPr/>
        </p:nvGrpSpPr>
        <p:grpSpPr>
          <a:xfrm>
            <a:off x="4477263" y="2343250"/>
            <a:ext cx="508054" cy="508095"/>
            <a:chOff x="3736598" y="2170606"/>
            <a:chExt cx="404889" cy="404889"/>
          </a:xfrm>
        </p:grpSpPr>
        <p:sp>
          <p:nvSpPr>
            <p:cNvPr id="4564" name="Google Shape;4564;p54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54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54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54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68" name="Google Shape;4568;p54"/>
          <p:cNvGrpSpPr/>
          <p:nvPr/>
        </p:nvGrpSpPr>
        <p:grpSpPr>
          <a:xfrm>
            <a:off x="3765303" y="2343345"/>
            <a:ext cx="575790" cy="507904"/>
            <a:chOff x="3161917" y="2170682"/>
            <a:chExt cx="458870" cy="404737"/>
          </a:xfrm>
        </p:grpSpPr>
        <p:sp>
          <p:nvSpPr>
            <p:cNvPr id="4569" name="Google Shape;4569;p54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54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54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2" name="Google Shape;4572;p54"/>
          <p:cNvGrpSpPr/>
          <p:nvPr/>
        </p:nvGrpSpPr>
        <p:grpSpPr>
          <a:xfrm>
            <a:off x="3792833" y="3103717"/>
            <a:ext cx="520730" cy="498567"/>
            <a:chOff x="3179914" y="2889488"/>
            <a:chExt cx="422876" cy="404911"/>
          </a:xfrm>
        </p:grpSpPr>
        <p:sp>
          <p:nvSpPr>
            <p:cNvPr id="4573" name="Google Shape;4573;p54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54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54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54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54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54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9" name="Google Shape;4579;p54"/>
          <p:cNvGrpSpPr/>
          <p:nvPr/>
        </p:nvGrpSpPr>
        <p:grpSpPr>
          <a:xfrm>
            <a:off x="4421513" y="3103677"/>
            <a:ext cx="516145" cy="498648"/>
            <a:chOff x="3729467" y="2889422"/>
            <a:chExt cx="419153" cy="404977"/>
          </a:xfrm>
        </p:grpSpPr>
        <p:sp>
          <p:nvSpPr>
            <p:cNvPr id="4580" name="Google Shape;4580;p54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54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54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54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54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54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54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87" name="Google Shape;4587;p54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8" name="Google Shape;4588;p54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9" name="Google Shape;4589;p54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0" name="Google Shape;4590;p54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91" name="Google Shape;4591;p54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4592" name="Google Shape;4592;p54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54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94" name="Google Shape;4594;p54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4595" name="Google Shape;4595;p54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54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97" name="Google Shape;4597;p54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4598" name="Google Shape;4598;p54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54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0" name="Google Shape;4600;p54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4601" name="Google Shape;4601;p54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54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3" name="Google Shape;4603;p54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4604" name="Google Shape;4604;p54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54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6" name="Google Shape;4606;p54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4607" name="Google Shape;4607;p54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54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9" name="Google Shape;4609;p54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4610" name="Google Shape;4610;p54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54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2" name="Google Shape;4612;p54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4613" name="Google Shape;4613;p54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54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54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6" name="Google Shape;4616;p54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4617" name="Google Shape;4617;p54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54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54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20" name="Google Shape;4620;p54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4621" name="Google Shape;4621;p54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54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54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24" name="Google Shape;4624;p54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4625" name="Google Shape;4625;p54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54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54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28" name="Google Shape;4628;p54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4629" name="Google Shape;4629;p54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54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31" name="Google Shape;4631;p54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2" name="Google Shape;4632;p54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3" name="Google Shape;4633;p54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4" name="Google Shape;4634;p54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5" name="Google Shape;4635;p54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6" name="Google Shape;4636;p54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37" name="Google Shape;4637;p54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4638" name="Google Shape;4638;p54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54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40" name="Google Shape;4640;p54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4641" name="Google Shape;4641;p54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54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43" name="Google Shape;4643;p54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4644" name="Google Shape;4644;p54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54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46" name="Google Shape;4646;p54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7" name="Google Shape;4647;p54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8" name="Google Shape;4648;p54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49" name="Google Shape;4649;p54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4650" name="Google Shape;4650;p54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54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54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54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54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54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54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54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54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9" name="Google Shape;4659;p54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4660" name="Google Shape;4660;p54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54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62" name="Google Shape;4662;p54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4663" name="Google Shape;4663;p54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54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54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54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54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54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54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54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54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54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54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54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54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54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54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54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54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54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54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54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83" name="Google Shape;4683;p54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4684" name="Google Shape;4684;p54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54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54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54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54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54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54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54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54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54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54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54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54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54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54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54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54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54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54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54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54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54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54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54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54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54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54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54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54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54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54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54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54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54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54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54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54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54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54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54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54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54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54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54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54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54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54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54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54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54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54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54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54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54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54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54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54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54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54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54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54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54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54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54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54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54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54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54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54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54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54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54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54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54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54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54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54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54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62" name="Google Shape;4762;p54"/>
          <p:cNvGrpSpPr/>
          <p:nvPr/>
        </p:nvGrpSpPr>
        <p:grpSpPr>
          <a:xfrm>
            <a:off x="1990126" y="3423163"/>
            <a:ext cx="965351" cy="134611"/>
            <a:chOff x="4411970" y="2962952"/>
            <a:chExt cx="706544" cy="104212"/>
          </a:xfrm>
        </p:grpSpPr>
        <p:sp>
          <p:nvSpPr>
            <p:cNvPr id="4763" name="Google Shape;4763;p54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54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rgbClr val="CC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54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54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67" name="Google Shape;4767;p54"/>
          <p:cNvGrpSpPr/>
          <p:nvPr/>
        </p:nvGrpSpPr>
        <p:grpSpPr>
          <a:xfrm>
            <a:off x="1990126" y="3012077"/>
            <a:ext cx="960158" cy="289172"/>
            <a:chOff x="4411970" y="2726085"/>
            <a:chExt cx="643107" cy="193659"/>
          </a:xfrm>
        </p:grpSpPr>
        <p:sp>
          <p:nvSpPr>
            <p:cNvPr id="4768" name="Google Shape;4768;p54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54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54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71" name="Google Shape;4771;p54"/>
          <p:cNvGrpSpPr/>
          <p:nvPr/>
        </p:nvGrpSpPr>
        <p:grpSpPr>
          <a:xfrm>
            <a:off x="993018" y="3278187"/>
            <a:ext cx="833173" cy="259209"/>
            <a:chOff x="4411970" y="4340222"/>
            <a:chExt cx="779467" cy="242683"/>
          </a:xfrm>
        </p:grpSpPr>
        <p:sp>
          <p:nvSpPr>
            <p:cNvPr id="4772" name="Google Shape;4772;p54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54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54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75" name="Google Shape;4775;p54"/>
          <p:cNvGrpSpPr/>
          <p:nvPr/>
        </p:nvGrpSpPr>
        <p:grpSpPr>
          <a:xfrm>
            <a:off x="1990126" y="2673933"/>
            <a:ext cx="965160" cy="216230"/>
            <a:chOff x="4411970" y="2468674"/>
            <a:chExt cx="747317" cy="167425"/>
          </a:xfrm>
        </p:grpSpPr>
        <p:sp>
          <p:nvSpPr>
            <p:cNvPr id="4776" name="Google Shape;4776;p54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54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78" name="Google Shape;4778;p54"/>
          <p:cNvGrpSpPr/>
          <p:nvPr/>
        </p:nvGrpSpPr>
        <p:grpSpPr>
          <a:xfrm>
            <a:off x="988873" y="2578650"/>
            <a:ext cx="810451" cy="319148"/>
            <a:chOff x="4411970" y="3686602"/>
            <a:chExt cx="797845" cy="314215"/>
          </a:xfrm>
        </p:grpSpPr>
        <p:sp>
          <p:nvSpPr>
            <p:cNvPr id="4779" name="Google Shape;4779;p54"/>
            <p:cNvSpPr/>
            <p:nvPr/>
          </p:nvSpPr>
          <p:spPr>
            <a:xfrm>
              <a:off x="4411970" y="3780383"/>
              <a:ext cx="797845" cy="220435"/>
            </a:xfrm>
            <a:custGeom>
              <a:avLst/>
              <a:gdLst/>
              <a:ahLst/>
              <a:cxnLst/>
              <a:rect l="l" t="t" r="r" b="b"/>
              <a:pathLst>
                <a:path w="17670" h="4882" extrusionOk="0">
                  <a:moveTo>
                    <a:pt x="356" y="1"/>
                  </a:moveTo>
                  <a:cubicBezTo>
                    <a:pt x="159" y="1"/>
                    <a:pt x="1" y="161"/>
                    <a:pt x="1" y="356"/>
                  </a:cubicBezTo>
                  <a:lnTo>
                    <a:pt x="1" y="4881"/>
                  </a:lnTo>
                  <a:lnTo>
                    <a:pt x="17316" y="4881"/>
                  </a:lnTo>
                  <a:cubicBezTo>
                    <a:pt x="17511" y="4881"/>
                    <a:pt x="17670" y="4723"/>
                    <a:pt x="17670" y="4528"/>
                  </a:cubicBezTo>
                  <a:lnTo>
                    <a:pt x="1767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54"/>
            <p:cNvSpPr/>
            <p:nvPr/>
          </p:nvSpPr>
          <p:spPr>
            <a:xfrm>
              <a:off x="4411970" y="3940447"/>
              <a:ext cx="60414" cy="60369"/>
            </a:xfrm>
            <a:custGeom>
              <a:avLst/>
              <a:gdLst/>
              <a:ahLst/>
              <a:cxnLst/>
              <a:rect l="l" t="t" r="r" b="b"/>
              <a:pathLst>
                <a:path w="1338" h="1337" extrusionOk="0">
                  <a:moveTo>
                    <a:pt x="1" y="1"/>
                  </a:moveTo>
                  <a:lnTo>
                    <a:pt x="1" y="1336"/>
                  </a:lnTo>
                  <a:lnTo>
                    <a:pt x="1338" y="1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54"/>
            <p:cNvSpPr/>
            <p:nvPr/>
          </p:nvSpPr>
          <p:spPr>
            <a:xfrm>
              <a:off x="4411970" y="3686602"/>
              <a:ext cx="228743" cy="228743"/>
            </a:xfrm>
            <a:custGeom>
              <a:avLst/>
              <a:gdLst/>
              <a:ahLst/>
              <a:cxnLst/>
              <a:rect l="l" t="t" r="r" b="b"/>
              <a:pathLst>
                <a:path w="5066" h="5066" extrusionOk="0">
                  <a:moveTo>
                    <a:pt x="2534" y="1"/>
                  </a:moveTo>
                  <a:cubicBezTo>
                    <a:pt x="1134" y="1"/>
                    <a:pt x="1" y="1134"/>
                    <a:pt x="1" y="2534"/>
                  </a:cubicBezTo>
                  <a:cubicBezTo>
                    <a:pt x="1" y="3932"/>
                    <a:pt x="1134" y="5066"/>
                    <a:pt x="2534" y="5066"/>
                  </a:cubicBezTo>
                  <a:cubicBezTo>
                    <a:pt x="3932" y="5066"/>
                    <a:pt x="5066" y="3932"/>
                    <a:pt x="5066" y="2534"/>
                  </a:cubicBezTo>
                  <a:cubicBezTo>
                    <a:pt x="5066" y="1134"/>
                    <a:pt x="3932" y="1"/>
                    <a:pt x="253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54"/>
            <p:cNvSpPr/>
            <p:nvPr/>
          </p:nvSpPr>
          <p:spPr>
            <a:xfrm>
              <a:off x="4442628" y="3717261"/>
              <a:ext cx="167425" cy="167425"/>
            </a:xfrm>
            <a:custGeom>
              <a:avLst/>
              <a:gdLst/>
              <a:ahLst/>
              <a:cxnLst/>
              <a:rect l="l" t="t" r="r" b="b"/>
              <a:pathLst>
                <a:path w="3708" h="3708" extrusionOk="0">
                  <a:moveTo>
                    <a:pt x="3708" y="1855"/>
                  </a:moveTo>
                  <a:cubicBezTo>
                    <a:pt x="3708" y="2878"/>
                    <a:pt x="2878" y="3708"/>
                    <a:pt x="1855" y="3708"/>
                  </a:cubicBezTo>
                  <a:cubicBezTo>
                    <a:pt x="832" y="3708"/>
                    <a:pt x="1" y="2878"/>
                    <a:pt x="1" y="1855"/>
                  </a:cubicBezTo>
                  <a:cubicBezTo>
                    <a:pt x="1" y="830"/>
                    <a:pt x="832" y="1"/>
                    <a:pt x="1855" y="1"/>
                  </a:cubicBezTo>
                  <a:cubicBezTo>
                    <a:pt x="2878" y="1"/>
                    <a:pt x="3708" y="830"/>
                    <a:pt x="3708" y="1855"/>
                  </a:cubicBezTo>
                  <a:close/>
                </a:path>
              </a:pathLst>
            </a:custGeom>
            <a:solidFill>
              <a:srgbClr val="222D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54"/>
            <p:cNvSpPr/>
            <p:nvPr/>
          </p:nvSpPr>
          <p:spPr>
            <a:xfrm>
              <a:off x="4455090" y="3729723"/>
              <a:ext cx="142546" cy="142546"/>
            </a:xfrm>
            <a:custGeom>
              <a:avLst/>
              <a:gdLst/>
              <a:ahLst/>
              <a:cxnLst/>
              <a:rect l="l" t="t" r="r" b="b"/>
              <a:pathLst>
                <a:path w="3157" h="3157" extrusionOk="0">
                  <a:moveTo>
                    <a:pt x="1579" y="0"/>
                  </a:moveTo>
                  <a:cubicBezTo>
                    <a:pt x="706" y="0"/>
                    <a:pt x="0" y="706"/>
                    <a:pt x="0" y="1579"/>
                  </a:cubicBezTo>
                  <a:cubicBezTo>
                    <a:pt x="0" y="2450"/>
                    <a:pt x="706" y="3156"/>
                    <a:pt x="1579" y="3156"/>
                  </a:cubicBezTo>
                  <a:cubicBezTo>
                    <a:pt x="2450" y="3156"/>
                    <a:pt x="3156" y="2450"/>
                    <a:pt x="3156" y="1579"/>
                  </a:cubicBezTo>
                  <a:cubicBezTo>
                    <a:pt x="3156" y="706"/>
                    <a:pt x="2450" y="0"/>
                    <a:pt x="157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84" name="Google Shape;4784;p54"/>
          <p:cNvSpPr/>
          <p:nvPr/>
        </p:nvSpPr>
        <p:spPr>
          <a:xfrm>
            <a:off x="981722" y="2987237"/>
            <a:ext cx="822545" cy="19583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85" name="Google Shape;4785;p54"/>
          <p:cNvGrpSpPr/>
          <p:nvPr/>
        </p:nvGrpSpPr>
        <p:grpSpPr>
          <a:xfrm>
            <a:off x="988970" y="2333174"/>
            <a:ext cx="1970333" cy="208784"/>
            <a:chOff x="6336019" y="3733725"/>
            <a:chExt cx="2566206" cy="351310"/>
          </a:xfrm>
        </p:grpSpPr>
        <p:sp>
          <p:nvSpPr>
            <p:cNvPr id="4786" name="Google Shape;4786;p54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54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54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54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0" name="Google Shape;4790;p54"/>
          <p:cNvGrpSpPr/>
          <p:nvPr/>
        </p:nvGrpSpPr>
        <p:grpSpPr>
          <a:xfrm>
            <a:off x="1990126" y="3940729"/>
            <a:ext cx="946551" cy="153200"/>
            <a:chOff x="4404545" y="3301592"/>
            <a:chExt cx="782403" cy="129272"/>
          </a:xfrm>
        </p:grpSpPr>
        <p:sp>
          <p:nvSpPr>
            <p:cNvPr id="4791" name="Google Shape;4791;p54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54"/>
            <p:cNvSpPr/>
            <p:nvPr/>
          </p:nvSpPr>
          <p:spPr>
            <a:xfrm>
              <a:off x="4416034" y="3308320"/>
              <a:ext cx="120286" cy="11572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3" name="Google Shape;4793;p54"/>
          <p:cNvGrpSpPr/>
          <p:nvPr/>
        </p:nvGrpSpPr>
        <p:grpSpPr>
          <a:xfrm>
            <a:off x="1990126" y="3679688"/>
            <a:ext cx="962257" cy="139127"/>
            <a:chOff x="4411970" y="3131459"/>
            <a:chExt cx="710520" cy="117397"/>
          </a:xfrm>
        </p:grpSpPr>
        <p:sp>
          <p:nvSpPr>
            <p:cNvPr id="4794" name="Google Shape;4794;p54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54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96" name="Google Shape;4796;p54" descr="Timeline background shape"/>
          <p:cNvSpPr/>
          <p:nvPr/>
        </p:nvSpPr>
        <p:spPr>
          <a:xfrm>
            <a:off x="1990126" y="4215843"/>
            <a:ext cx="960300" cy="153000"/>
          </a:xfrm>
          <a:prstGeom prst="homePlate">
            <a:avLst>
              <a:gd name="adj" fmla="val 50000"/>
            </a:avLst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97" name="Google Shape;4797;p54"/>
          <p:cNvGrpSpPr/>
          <p:nvPr/>
        </p:nvGrpSpPr>
        <p:grpSpPr>
          <a:xfrm>
            <a:off x="990271" y="3614482"/>
            <a:ext cx="823838" cy="458988"/>
            <a:chOff x="4411970" y="1801825"/>
            <a:chExt cx="734586" cy="409262"/>
          </a:xfrm>
        </p:grpSpPr>
        <p:sp>
          <p:nvSpPr>
            <p:cNvPr id="4798" name="Google Shape;4798;p54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54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0" name="Google Shape;4800;p54"/>
          <p:cNvGrpSpPr/>
          <p:nvPr/>
        </p:nvGrpSpPr>
        <p:grpSpPr>
          <a:xfrm>
            <a:off x="990271" y="4162908"/>
            <a:ext cx="856348" cy="212039"/>
            <a:chOff x="4411970" y="2233974"/>
            <a:chExt cx="763574" cy="189068"/>
          </a:xfrm>
        </p:grpSpPr>
        <p:sp>
          <p:nvSpPr>
            <p:cNvPr id="4801" name="Google Shape;4801;p54"/>
            <p:cNvSpPr/>
            <p:nvPr/>
          </p:nvSpPr>
          <p:spPr>
            <a:xfrm>
              <a:off x="4411970" y="2278599"/>
              <a:ext cx="763574" cy="144443"/>
            </a:xfrm>
            <a:custGeom>
              <a:avLst/>
              <a:gdLst/>
              <a:ahLst/>
              <a:cxnLst/>
              <a:rect l="l" t="t" r="r" b="b"/>
              <a:pathLst>
                <a:path w="16911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16911" y="3198"/>
                  </a:lnTo>
                  <a:lnTo>
                    <a:pt x="1691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54"/>
            <p:cNvSpPr/>
            <p:nvPr/>
          </p:nvSpPr>
          <p:spPr>
            <a:xfrm>
              <a:off x="4411970" y="2233974"/>
              <a:ext cx="262291" cy="144443"/>
            </a:xfrm>
            <a:custGeom>
              <a:avLst/>
              <a:gdLst/>
              <a:ahLst/>
              <a:cxnLst/>
              <a:rect l="l" t="t" r="r" b="b"/>
              <a:pathLst>
                <a:path w="5809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5809" y="3198"/>
                  </a:lnTo>
                  <a:lnTo>
                    <a:pt x="41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3" name="Google Shape;4803;p54"/>
          <p:cNvGrpSpPr/>
          <p:nvPr/>
        </p:nvGrpSpPr>
        <p:grpSpPr>
          <a:xfrm>
            <a:off x="3100467" y="2338244"/>
            <a:ext cx="511602" cy="511602"/>
            <a:chOff x="5681300" y="2527788"/>
            <a:chExt cx="805800" cy="805800"/>
          </a:xfrm>
        </p:grpSpPr>
        <p:sp>
          <p:nvSpPr>
            <p:cNvPr id="4804" name="Google Shape;4804;p54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54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6" name="Google Shape;4806;p54"/>
          <p:cNvGrpSpPr/>
          <p:nvPr/>
        </p:nvGrpSpPr>
        <p:grpSpPr>
          <a:xfrm>
            <a:off x="3097662" y="3104827"/>
            <a:ext cx="513021" cy="512935"/>
            <a:chOff x="4049800" y="640400"/>
            <a:chExt cx="858900" cy="858900"/>
          </a:xfrm>
        </p:grpSpPr>
        <p:sp>
          <p:nvSpPr>
            <p:cNvPr id="4807" name="Google Shape;4807;p54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54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9" name="Google Shape;4809;p54"/>
          <p:cNvGrpSpPr/>
          <p:nvPr/>
        </p:nvGrpSpPr>
        <p:grpSpPr>
          <a:xfrm>
            <a:off x="3014861" y="3756719"/>
            <a:ext cx="686489" cy="686585"/>
            <a:chOff x="5080188" y="927900"/>
            <a:chExt cx="961200" cy="961200"/>
          </a:xfrm>
        </p:grpSpPr>
        <p:sp>
          <p:nvSpPr>
            <p:cNvPr id="4810" name="Google Shape;4810;p54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54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54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54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54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54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54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54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8" name="Google Shape;4818;p54"/>
          <p:cNvGrpSpPr/>
          <p:nvPr/>
        </p:nvGrpSpPr>
        <p:grpSpPr>
          <a:xfrm>
            <a:off x="3798012" y="3849448"/>
            <a:ext cx="510373" cy="510937"/>
            <a:chOff x="7508249" y="1522825"/>
            <a:chExt cx="1326332" cy="1322987"/>
          </a:xfrm>
        </p:grpSpPr>
        <p:sp>
          <p:nvSpPr>
            <p:cNvPr id="4819" name="Google Shape;4819;p54"/>
            <p:cNvSpPr/>
            <p:nvPr/>
          </p:nvSpPr>
          <p:spPr>
            <a:xfrm>
              <a:off x="8036275" y="1522825"/>
              <a:ext cx="568251" cy="419545"/>
            </a:xfrm>
            <a:custGeom>
              <a:avLst/>
              <a:gdLst/>
              <a:ahLst/>
              <a:cxnLst/>
              <a:rect l="l" t="t" r="r" b="b"/>
              <a:pathLst>
                <a:path w="77683" h="57354" extrusionOk="0">
                  <a:moveTo>
                    <a:pt x="18272" y="0"/>
                  </a:moveTo>
                  <a:cubicBezTo>
                    <a:pt x="17902" y="0"/>
                    <a:pt x="17532" y="2"/>
                    <a:pt x="17161" y="7"/>
                  </a:cubicBezTo>
                  <a:cubicBezTo>
                    <a:pt x="11496" y="71"/>
                    <a:pt x="5756" y="673"/>
                    <a:pt x="1" y="1850"/>
                  </a:cubicBezTo>
                  <a:lnTo>
                    <a:pt x="9295" y="47323"/>
                  </a:lnTo>
                  <a:lnTo>
                    <a:pt x="9299" y="47323"/>
                  </a:lnTo>
                  <a:cubicBezTo>
                    <a:pt x="12272" y="46715"/>
                    <a:pt x="13499" y="46536"/>
                    <a:pt x="16407" y="46536"/>
                  </a:cubicBezTo>
                  <a:cubicBezTo>
                    <a:pt x="16418" y="46536"/>
                    <a:pt x="16429" y="46536"/>
                    <a:pt x="16440" y="46536"/>
                  </a:cubicBezTo>
                  <a:lnTo>
                    <a:pt x="18189" y="46511"/>
                  </a:lnTo>
                  <a:lnTo>
                    <a:pt x="18193" y="46511"/>
                  </a:lnTo>
                  <a:cubicBezTo>
                    <a:pt x="27852" y="46511"/>
                    <a:pt x="36781" y="49623"/>
                    <a:pt x="44036" y="54905"/>
                  </a:cubicBezTo>
                  <a:lnTo>
                    <a:pt x="44057" y="54878"/>
                  </a:lnTo>
                  <a:cubicBezTo>
                    <a:pt x="45130" y="55658"/>
                    <a:pt x="46165" y="56484"/>
                    <a:pt x="47159" y="57353"/>
                  </a:cubicBezTo>
                  <a:lnTo>
                    <a:pt x="77683" y="22389"/>
                  </a:lnTo>
                  <a:cubicBezTo>
                    <a:pt x="73099" y="18379"/>
                    <a:pt x="68099" y="14821"/>
                    <a:pt x="62744" y="11787"/>
                  </a:cubicBezTo>
                  <a:lnTo>
                    <a:pt x="62752" y="11772"/>
                  </a:lnTo>
                  <a:cubicBezTo>
                    <a:pt x="49514" y="4246"/>
                    <a:pt x="34283" y="0"/>
                    <a:pt x="1827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54"/>
            <p:cNvSpPr/>
            <p:nvPr/>
          </p:nvSpPr>
          <p:spPr>
            <a:xfrm>
              <a:off x="8358375" y="1649762"/>
              <a:ext cx="456039" cy="463215"/>
            </a:xfrm>
            <a:custGeom>
              <a:avLst/>
              <a:gdLst/>
              <a:ahLst/>
              <a:cxnLst/>
              <a:rect l="l" t="t" r="r" b="b"/>
              <a:pathLst>
                <a:path w="62343" h="63324" extrusionOk="0">
                  <a:moveTo>
                    <a:pt x="27281" y="1"/>
                  </a:moveTo>
                  <a:lnTo>
                    <a:pt x="0" y="37551"/>
                  </a:lnTo>
                  <a:cubicBezTo>
                    <a:pt x="7426" y="42952"/>
                    <a:pt x="13092" y="50620"/>
                    <a:pt x="15988" y="59535"/>
                  </a:cubicBezTo>
                  <a:lnTo>
                    <a:pt x="16033" y="59519"/>
                  </a:lnTo>
                  <a:cubicBezTo>
                    <a:pt x="16439" y="60766"/>
                    <a:pt x="16790" y="62034"/>
                    <a:pt x="17084" y="63324"/>
                  </a:cubicBezTo>
                  <a:lnTo>
                    <a:pt x="62342" y="52975"/>
                  </a:lnTo>
                  <a:cubicBezTo>
                    <a:pt x="58048" y="34190"/>
                    <a:pt x="47853" y="17453"/>
                    <a:pt x="33650" y="5035"/>
                  </a:cubicBezTo>
                  <a:lnTo>
                    <a:pt x="33624" y="5063"/>
                  </a:lnTo>
                  <a:cubicBezTo>
                    <a:pt x="31588" y="3283"/>
                    <a:pt x="29473" y="1593"/>
                    <a:pt x="272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54"/>
            <p:cNvSpPr/>
            <p:nvPr/>
          </p:nvSpPr>
          <p:spPr>
            <a:xfrm>
              <a:off x="8465584" y="1980292"/>
              <a:ext cx="368998" cy="464042"/>
            </a:xfrm>
            <a:custGeom>
              <a:avLst/>
              <a:gdLst/>
              <a:ahLst/>
              <a:cxnLst/>
              <a:rect l="l" t="t" r="r" b="b"/>
              <a:pathLst>
                <a:path w="50444" h="63437" extrusionOk="0">
                  <a:moveTo>
                    <a:pt x="45483" y="0"/>
                  </a:moveTo>
                  <a:lnTo>
                    <a:pt x="1331" y="14347"/>
                  </a:lnTo>
                  <a:cubicBezTo>
                    <a:pt x="2720" y="18628"/>
                    <a:pt x="3473" y="23193"/>
                    <a:pt x="3473" y="27937"/>
                  </a:cubicBezTo>
                  <a:cubicBezTo>
                    <a:pt x="3473" y="32680"/>
                    <a:pt x="2721" y="37247"/>
                    <a:pt x="1331" y="41526"/>
                  </a:cubicBezTo>
                  <a:lnTo>
                    <a:pt x="1331" y="41531"/>
                  </a:lnTo>
                  <a:lnTo>
                    <a:pt x="1373" y="41544"/>
                  </a:lnTo>
                  <a:cubicBezTo>
                    <a:pt x="968" y="42791"/>
                    <a:pt x="509" y="44013"/>
                    <a:pt x="1" y="45206"/>
                  </a:cubicBezTo>
                  <a:lnTo>
                    <a:pt x="1" y="45210"/>
                  </a:lnTo>
                  <a:lnTo>
                    <a:pt x="42698" y="63436"/>
                  </a:lnTo>
                  <a:cubicBezTo>
                    <a:pt x="46328" y="54928"/>
                    <a:pt x="48703" y="45713"/>
                    <a:pt x="49573" y="36003"/>
                  </a:cubicBezTo>
                  <a:cubicBezTo>
                    <a:pt x="50444" y="26293"/>
                    <a:pt x="49743" y="16805"/>
                    <a:pt x="47685" y="7787"/>
                  </a:cubicBezTo>
                  <a:lnTo>
                    <a:pt x="47630" y="7800"/>
                  </a:lnTo>
                  <a:cubicBezTo>
                    <a:pt x="47029" y="5154"/>
                    <a:pt x="46310" y="2552"/>
                    <a:pt x="4548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54"/>
            <p:cNvSpPr/>
            <p:nvPr/>
          </p:nvSpPr>
          <p:spPr>
            <a:xfrm>
              <a:off x="8334786" y="2284073"/>
              <a:ext cx="463522" cy="468043"/>
            </a:xfrm>
            <a:custGeom>
              <a:avLst/>
              <a:gdLst/>
              <a:ahLst/>
              <a:cxnLst/>
              <a:rect l="l" t="t" r="r" b="b"/>
              <a:pathLst>
                <a:path w="63366" h="63984" extrusionOk="0">
                  <a:moveTo>
                    <a:pt x="19213" y="1"/>
                  </a:moveTo>
                  <a:cubicBezTo>
                    <a:pt x="16318" y="8917"/>
                    <a:pt x="10652" y="16583"/>
                    <a:pt x="3228" y="21984"/>
                  </a:cubicBezTo>
                  <a:lnTo>
                    <a:pt x="3243" y="22007"/>
                  </a:lnTo>
                  <a:cubicBezTo>
                    <a:pt x="2194" y="22766"/>
                    <a:pt x="1113" y="23483"/>
                    <a:pt x="0" y="24149"/>
                  </a:cubicBezTo>
                  <a:lnTo>
                    <a:pt x="23817" y="63984"/>
                  </a:lnTo>
                  <a:cubicBezTo>
                    <a:pt x="40003" y="54290"/>
                    <a:pt x="53013" y="39632"/>
                    <a:pt x="60578" y="21909"/>
                  </a:cubicBezTo>
                  <a:lnTo>
                    <a:pt x="60578" y="21907"/>
                  </a:lnTo>
                  <a:lnTo>
                    <a:pt x="60533" y="21888"/>
                  </a:lnTo>
                  <a:cubicBezTo>
                    <a:pt x="61585" y="19427"/>
                    <a:pt x="62530" y="16912"/>
                    <a:pt x="63363" y="14345"/>
                  </a:cubicBezTo>
                  <a:lnTo>
                    <a:pt x="63363" y="14344"/>
                  </a:lnTo>
                  <a:lnTo>
                    <a:pt x="63365" y="14344"/>
                  </a:lnTo>
                  <a:lnTo>
                    <a:pt x="1921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54"/>
            <p:cNvSpPr/>
            <p:nvPr/>
          </p:nvSpPr>
          <p:spPr>
            <a:xfrm>
              <a:off x="8110685" y="2444876"/>
              <a:ext cx="447276" cy="400935"/>
            </a:xfrm>
            <a:custGeom>
              <a:avLst/>
              <a:gdLst/>
              <a:ahLst/>
              <a:cxnLst/>
              <a:rect l="l" t="t" r="r" b="b"/>
              <a:pathLst>
                <a:path w="61145" h="54810" extrusionOk="0">
                  <a:moveTo>
                    <a:pt x="33866" y="0"/>
                  </a:moveTo>
                  <a:cubicBezTo>
                    <a:pt x="26611" y="5284"/>
                    <a:pt x="17677" y="8398"/>
                    <a:pt x="8020" y="8398"/>
                  </a:cubicBezTo>
                  <a:lnTo>
                    <a:pt x="8016" y="8398"/>
                  </a:lnTo>
                  <a:lnTo>
                    <a:pt x="8016" y="8399"/>
                  </a:lnTo>
                  <a:cubicBezTo>
                    <a:pt x="6736" y="8396"/>
                    <a:pt x="5444" y="8338"/>
                    <a:pt x="4145" y="8221"/>
                  </a:cubicBezTo>
                  <a:lnTo>
                    <a:pt x="4142" y="8221"/>
                  </a:lnTo>
                  <a:lnTo>
                    <a:pt x="1" y="54444"/>
                  </a:lnTo>
                  <a:lnTo>
                    <a:pt x="3" y="54444"/>
                  </a:lnTo>
                  <a:cubicBezTo>
                    <a:pt x="2745" y="54689"/>
                    <a:pt x="5470" y="54810"/>
                    <a:pt x="8171" y="54810"/>
                  </a:cubicBezTo>
                  <a:cubicBezTo>
                    <a:pt x="24948" y="54810"/>
                    <a:pt x="40828" y="50164"/>
                    <a:pt x="54456" y="42000"/>
                  </a:cubicBezTo>
                  <a:lnTo>
                    <a:pt x="54445" y="41982"/>
                  </a:lnTo>
                  <a:cubicBezTo>
                    <a:pt x="56748" y="40604"/>
                    <a:pt x="58982" y="39124"/>
                    <a:pt x="61144" y="37550"/>
                  </a:cubicBezTo>
                  <a:lnTo>
                    <a:pt x="3386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54"/>
            <p:cNvSpPr/>
            <p:nvPr/>
          </p:nvSpPr>
          <p:spPr>
            <a:xfrm>
              <a:off x="7734911" y="2426963"/>
              <a:ext cx="434445" cy="418813"/>
            </a:xfrm>
            <a:custGeom>
              <a:avLst/>
              <a:gdLst/>
              <a:ahLst/>
              <a:cxnLst/>
              <a:rect l="l" t="t" r="r" b="b"/>
              <a:pathLst>
                <a:path w="59391" h="57254" extrusionOk="0">
                  <a:moveTo>
                    <a:pt x="30519" y="1"/>
                  </a:moveTo>
                  <a:lnTo>
                    <a:pt x="1" y="34961"/>
                  </a:lnTo>
                  <a:cubicBezTo>
                    <a:pt x="2014" y="36723"/>
                    <a:pt x="4109" y="38397"/>
                    <a:pt x="6278" y="39979"/>
                  </a:cubicBezTo>
                  <a:lnTo>
                    <a:pt x="6266" y="39995"/>
                  </a:lnTo>
                  <a:cubicBezTo>
                    <a:pt x="21176" y="50851"/>
                    <a:pt x="39536" y="57253"/>
                    <a:pt x="59390" y="57253"/>
                  </a:cubicBezTo>
                  <a:lnTo>
                    <a:pt x="59390" y="10847"/>
                  </a:lnTo>
                  <a:cubicBezTo>
                    <a:pt x="58084" y="10847"/>
                    <a:pt x="56791" y="10791"/>
                    <a:pt x="55514" y="10678"/>
                  </a:cubicBezTo>
                  <a:lnTo>
                    <a:pt x="55514" y="10671"/>
                  </a:lnTo>
                  <a:cubicBezTo>
                    <a:pt x="45890" y="9810"/>
                    <a:pt x="37274" y="5908"/>
                    <a:pt x="3051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54"/>
            <p:cNvSpPr/>
            <p:nvPr/>
          </p:nvSpPr>
          <p:spPr>
            <a:xfrm>
              <a:off x="7525051" y="2256329"/>
              <a:ext cx="455242" cy="463215"/>
            </a:xfrm>
            <a:custGeom>
              <a:avLst/>
              <a:gdLst/>
              <a:ahLst/>
              <a:cxnLst/>
              <a:rect l="l" t="t" r="r" b="b"/>
              <a:pathLst>
                <a:path w="62234" h="63324" extrusionOk="0">
                  <a:moveTo>
                    <a:pt x="45259" y="0"/>
                  </a:moveTo>
                  <a:lnTo>
                    <a:pt x="0" y="10349"/>
                  </a:lnTo>
                  <a:cubicBezTo>
                    <a:pt x="602" y="12981"/>
                    <a:pt x="1320" y="15573"/>
                    <a:pt x="2148" y="18119"/>
                  </a:cubicBezTo>
                  <a:lnTo>
                    <a:pt x="2101" y="18136"/>
                  </a:lnTo>
                  <a:cubicBezTo>
                    <a:pt x="8054" y="36464"/>
                    <a:pt x="19701" y="52224"/>
                    <a:pt x="34955" y="63323"/>
                  </a:cubicBezTo>
                  <a:lnTo>
                    <a:pt x="62234" y="25777"/>
                  </a:lnTo>
                  <a:cubicBezTo>
                    <a:pt x="61184" y="25014"/>
                    <a:pt x="60169" y="24203"/>
                    <a:pt x="59191" y="23352"/>
                  </a:cubicBezTo>
                  <a:lnTo>
                    <a:pt x="59211" y="23327"/>
                  </a:lnTo>
                  <a:cubicBezTo>
                    <a:pt x="52302" y="17286"/>
                    <a:pt x="47344" y="9145"/>
                    <a:pt x="45259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54"/>
            <p:cNvSpPr/>
            <p:nvPr/>
          </p:nvSpPr>
          <p:spPr>
            <a:xfrm>
              <a:off x="7508249" y="1924972"/>
              <a:ext cx="365633" cy="464042"/>
            </a:xfrm>
            <a:custGeom>
              <a:avLst/>
              <a:gdLst/>
              <a:ahLst/>
              <a:cxnLst/>
              <a:rect l="l" t="t" r="r" b="b"/>
              <a:pathLst>
                <a:path w="49984" h="63437" extrusionOk="0">
                  <a:moveTo>
                    <a:pt x="7285" y="1"/>
                  </a:moveTo>
                  <a:cubicBezTo>
                    <a:pt x="6231" y="2469"/>
                    <a:pt x="5284" y="4998"/>
                    <a:pt x="4449" y="7580"/>
                  </a:cubicBezTo>
                  <a:lnTo>
                    <a:pt x="4399" y="7563"/>
                  </a:lnTo>
                  <a:cubicBezTo>
                    <a:pt x="1543" y="16362"/>
                    <a:pt x="0" y="25750"/>
                    <a:pt x="0" y="35500"/>
                  </a:cubicBezTo>
                  <a:cubicBezTo>
                    <a:pt x="0" y="45248"/>
                    <a:pt x="1544" y="54639"/>
                    <a:pt x="4399" y="63437"/>
                  </a:cubicBezTo>
                  <a:lnTo>
                    <a:pt x="48589" y="49094"/>
                  </a:lnTo>
                  <a:cubicBezTo>
                    <a:pt x="48188" y="47857"/>
                    <a:pt x="47557" y="45303"/>
                    <a:pt x="47557" y="45303"/>
                  </a:cubicBezTo>
                  <a:cubicBezTo>
                    <a:pt x="46556" y="40915"/>
                    <a:pt x="46213" y="36301"/>
                    <a:pt x="46638" y="31576"/>
                  </a:cubicBezTo>
                  <a:cubicBezTo>
                    <a:pt x="47061" y="26851"/>
                    <a:pt x="48217" y="22370"/>
                    <a:pt x="49984" y="18231"/>
                  </a:cubicBezTo>
                  <a:lnTo>
                    <a:pt x="728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54"/>
            <p:cNvSpPr/>
            <p:nvPr/>
          </p:nvSpPr>
          <p:spPr>
            <a:xfrm>
              <a:off x="7540418" y="1617212"/>
              <a:ext cx="464261" cy="468058"/>
            </a:xfrm>
            <a:custGeom>
              <a:avLst/>
              <a:gdLst/>
              <a:ahLst/>
              <a:cxnLst/>
              <a:rect l="l" t="t" r="r" b="b"/>
              <a:pathLst>
                <a:path w="63467" h="63986" extrusionOk="0">
                  <a:moveTo>
                    <a:pt x="39644" y="0"/>
                  </a:moveTo>
                  <a:cubicBezTo>
                    <a:pt x="37320" y="1393"/>
                    <a:pt x="35061" y="2888"/>
                    <a:pt x="32875" y="4480"/>
                  </a:cubicBezTo>
                  <a:lnTo>
                    <a:pt x="32854" y="4452"/>
                  </a:lnTo>
                  <a:cubicBezTo>
                    <a:pt x="17600" y="15554"/>
                    <a:pt x="5953" y="31315"/>
                    <a:pt x="1" y="49638"/>
                  </a:cubicBezTo>
                  <a:lnTo>
                    <a:pt x="44153" y="63985"/>
                  </a:lnTo>
                  <a:cubicBezTo>
                    <a:pt x="44561" y="62727"/>
                    <a:pt x="45025" y="61492"/>
                    <a:pt x="45542" y="60287"/>
                  </a:cubicBezTo>
                  <a:lnTo>
                    <a:pt x="45586" y="60306"/>
                  </a:lnTo>
                  <a:cubicBezTo>
                    <a:pt x="49265" y="51684"/>
                    <a:pt x="55592" y="44553"/>
                    <a:pt x="63466" y="39836"/>
                  </a:cubicBezTo>
                  <a:lnTo>
                    <a:pt x="3964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54"/>
            <p:cNvSpPr/>
            <p:nvPr/>
          </p:nvSpPr>
          <p:spPr>
            <a:xfrm>
              <a:off x="7780728" y="1524076"/>
              <a:ext cx="374828" cy="400379"/>
            </a:xfrm>
            <a:custGeom>
              <a:avLst/>
              <a:gdLst/>
              <a:ahLst/>
              <a:cxnLst/>
              <a:rect l="l" t="t" r="r" b="b"/>
              <a:pathLst>
                <a:path w="51241" h="54734" extrusionOk="0">
                  <a:moveTo>
                    <a:pt x="49286" y="0"/>
                  </a:moveTo>
                  <a:cubicBezTo>
                    <a:pt x="45747" y="149"/>
                    <a:pt x="42254" y="504"/>
                    <a:pt x="38820" y="1053"/>
                  </a:cubicBezTo>
                  <a:cubicBezTo>
                    <a:pt x="24474" y="3334"/>
                    <a:pt x="11256" y="8993"/>
                    <a:pt x="0" y="17185"/>
                  </a:cubicBezTo>
                  <a:lnTo>
                    <a:pt x="27281" y="54734"/>
                  </a:lnTo>
                  <a:cubicBezTo>
                    <a:pt x="27368" y="54663"/>
                    <a:pt x="27661" y="54495"/>
                    <a:pt x="28118" y="54252"/>
                  </a:cubicBezTo>
                  <a:cubicBezTo>
                    <a:pt x="33472" y="50543"/>
                    <a:pt x="39690" y="47993"/>
                    <a:pt x="46407" y="46962"/>
                  </a:cubicBezTo>
                  <a:cubicBezTo>
                    <a:pt x="47232" y="46770"/>
                    <a:pt x="47997" y="46633"/>
                    <a:pt x="48677" y="46563"/>
                  </a:cubicBezTo>
                  <a:lnTo>
                    <a:pt x="51241" y="46382"/>
                  </a:lnTo>
                  <a:lnTo>
                    <a:pt x="492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9" name="Google Shape;4829;p54"/>
          <p:cNvGrpSpPr/>
          <p:nvPr/>
        </p:nvGrpSpPr>
        <p:grpSpPr>
          <a:xfrm>
            <a:off x="4489605" y="3850853"/>
            <a:ext cx="492652" cy="503348"/>
            <a:chOff x="6039282" y="1042577"/>
            <a:chExt cx="734315" cy="731929"/>
          </a:xfrm>
        </p:grpSpPr>
        <p:sp>
          <p:nvSpPr>
            <p:cNvPr id="4830" name="Google Shape;4830;p54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54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54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54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54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54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54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54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54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54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54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54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54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54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54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54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54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54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54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54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54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51" name="Google Shape;4851;p54"/>
          <p:cNvGrpSpPr/>
          <p:nvPr/>
        </p:nvGrpSpPr>
        <p:grpSpPr>
          <a:xfrm>
            <a:off x="5130019" y="2346894"/>
            <a:ext cx="483304" cy="504902"/>
            <a:chOff x="1825800" y="1651625"/>
            <a:chExt cx="568125" cy="591775"/>
          </a:xfrm>
        </p:grpSpPr>
        <p:sp>
          <p:nvSpPr>
            <p:cNvPr id="4852" name="Google Shape;4852;p54"/>
            <p:cNvSpPr/>
            <p:nvPr/>
          </p:nvSpPr>
          <p:spPr>
            <a:xfrm>
              <a:off x="1898925" y="1777225"/>
              <a:ext cx="370875" cy="370500"/>
            </a:xfrm>
            <a:custGeom>
              <a:avLst/>
              <a:gdLst/>
              <a:ahLst/>
              <a:cxnLst/>
              <a:rect l="l" t="t" r="r" b="b"/>
              <a:pathLst>
                <a:path w="14835" h="14820" extrusionOk="0">
                  <a:moveTo>
                    <a:pt x="7417" y="0"/>
                  </a:moveTo>
                  <a:cubicBezTo>
                    <a:pt x="3338" y="0"/>
                    <a:pt x="23" y="3300"/>
                    <a:pt x="9" y="7382"/>
                  </a:cubicBezTo>
                  <a:cubicBezTo>
                    <a:pt x="1" y="9347"/>
                    <a:pt x="774" y="11235"/>
                    <a:pt x="2160" y="12630"/>
                  </a:cubicBezTo>
                  <a:cubicBezTo>
                    <a:pt x="3543" y="14025"/>
                    <a:pt x="5425" y="14811"/>
                    <a:pt x="7391" y="14819"/>
                  </a:cubicBezTo>
                  <a:cubicBezTo>
                    <a:pt x="7399" y="14819"/>
                    <a:pt x="7407" y="14819"/>
                    <a:pt x="7415" y="14819"/>
                  </a:cubicBezTo>
                  <a:cubicBezTo>
                    <a:pt x="9371" y="14819"/>
                    <a:pt x="11248" y="14046"/>
                    <a:pt x="12637" y="12668"/>
                  </a:cubicBezTo>
                  <a:cubicBezTo>
                    <a:pt x="14032" y="11283"/>
                    <a:pt x="14820" y="9402"/>
                    <a:pt x="14826" y="7437"/>
                  </a:cubicBezTo>
                  <a:cubicBezTo>
                    <a:pt x="14834" y="5472"/>
                    <a:pt x="14061" y="3584"/>
                    <a:pt x="12675" y="2189"/>
                  </a:cubicBezTo>
                  <a:cubicBezTo>
                    <a:pt x="11292" y="795"/>
                    <a:pt x="9410" y="8"/>
                    <a:pt x="7444" y="0"/>
                  </a:cubicBezTo>
                  <a:cubicBezTo>
                    <a:pt x="7435" y="0"/>
                    <a:pt x="7426" y="0"/>
                    <a:pt x="741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54"/>
            <p:cNvSpPr/>
            <p:nvPr/>
          </p:nvSpPr>
          <p:spPr>
            <a:xfrm>
              <a:off x="2121325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54"/>
            <p:cNvSpPr/>
            <p:nvPr/>
          </p:nvSpPr>
          <p:spPr>
            <a:xfrm>
              <a:off x="1825800" y="198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54"/>
            <p:cNvSpPr/>
            <p:nvPr/>
          </p:nvSpPr>
          <p:spPr>
            <a:xfrm>
              <a:off x="2121325" y="198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54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54"/>
            <p:cNvSpPr/>
            <p:nvPr/>
          </p:nvSpPr>
          <p:spPr>
            <a:xfrm>
              <a:off x="1956875" y="1835225"/>
              <a:ext cx="254975" cy="254475"/>
            </a:xfrm>
            <a:custGeom>
              <a:avLst/>
              <a:gdLst/>
              <a:ahLst/>
              <a:cxnLst/>
              <a:rect l="l" t="t" r="r" b="b"/>
              <a:pathLst>
                <a:path w="10199" h="10179" extrusionOk="0">
                  <a:moveTo>
                    <a:pt x="5097" y="1"/>
                  </a:moveTo>
                  <a:cubicBezTo>
                    <a:pt x="2296" y="1"/>
                    <a:pt x="21" y="2267"/>
                    <a:pt x="10" y="5070"/>
                  </a:cubicBezTo>
                  <a:cubicBezTo>
                    <a:pt x="0" y="7882"/>
                    <a:pt x="2271" y="10169"/>
                    <a:pt x="5081" y="10179"/>
                  </a:cubicBezTo>
                  <a:cubicBezTo>
                    <a:pt x="5088" y="10179"/>
                    <a:pt x="5095" y="10179"/>
                    <a:pt x="5102" y="10179"/>
                  </a:cubicBezTo>
                  <a:cubicBezTo>
                    <a:pt x="7903" y="10179"/>
                    <a:pt x="10178" y="7912"/>
                    <a:pt x="10189" y="5109"/>
                  </a:cubicBezTo>
                  <a:cubicBezTo>
                    <a:pt x="10199" y="2297"/>
                    <a:pt x="7928" y="10"/>
                    <a:pt x="5118" y="1"/>
                  </a:cubicBezTo>
                  <a:cubicBezTo>
                    <a:pt x="5111" y="1"/>
                    <a:pt x="5104" y="1"/>
                    <a:pt x="50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58" name="Google Shape;4858;p54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9" name="Google Shape;4859;p54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0" name="Google Shape;4860;p54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1" name="Google Shape;4861;p54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66" name="Google Shape;4866;p55"/>
          <p:cNvGrpSpPr/>
          <p:nvPr/>
        </p:nvGrpSpPr>
        <p:grpSpPr>
          <a:xfrm>
            <a:off x="745571" y="1168666"/>
            <a:ext cx="2492868" cy="1379876"/>
            <a:chOff x="2654821" y="2311071"/>
            <a:chExt cx="2279715" cy="1262120"/>
          </a:xfrm>
        </p:grpSpPr>
        <p:grpSp>
          <p:nvGrpSpPr>
            <p:cNvPr id="4867" name="Google Shape;4867;p55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4868" name="Google Shape;4868;p55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869" name="Google Shape;4869;p55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70" name="Google Shape;4870;p55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4871" name="Google Shape;4871;p55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4872" name="Google Shape;4872;p55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4873" name="Google Shape;4873;p55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4874" name="Google Shape;4874;p55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5" name="Google Shape;4875;p55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6" name="Google Shape;4876;p55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7" name="Google Shape;4877;p55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4878" name="Google Shape;4878;p55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879" name="Google Shape;4879;p55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4880" name="Google Shape;4880;p55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881" name="Google Shape;4881;p55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2" name="Google Shape;4882;p55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4883" name="Google Shape;4883;p55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884" name="Google Shape;4884;p55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55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55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55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55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9" name="Google Shape;4889;p55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4890" name="Google Shape;4890;p55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55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4892" name="Google Shape;4892;p55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4893" name="Google Shape;4893;p55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55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895" name="Google Shape;4895;p55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4896" name="Google Shape;4896;p55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4897" name="Google Shape;4897;p55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55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4899" name="Google Shape;4899;p55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4900" name="Google Shape;4900;p55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901" name="Google Shape;4901;p55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2" name="Google Shape;4902;p55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4903" name="Google Shape;4903;p55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4904" name="Google Shape;4904;p55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4905" name="Google Shape;4905;p55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6" name="Google Shape;4906;p55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907" name="Google Shape;4907;p55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4908" name="Google Shape;4908;p55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909" name="Google Shape;4909;p55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4910" name="Google Shape;4910;p55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4911" name="Google Shape;4911;p55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912" name="Google Shape;4912;p55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3" name="Google Shape;4913;p55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4914" name="Google Shape;4914;p55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915" name="Google Shape;4915;p55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916" name="Google Shape;4916;p55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55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55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4919" name="Google Shape;4919;p55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4920" name="Google Shape;4920;p55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55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55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55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55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55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55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55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55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55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55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55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55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55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55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55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4936" name="Google Shape;4936;p55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55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55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55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55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55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55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55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55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55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55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55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55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55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55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55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55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55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55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55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4956" name="Google Shape;4956;p55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4957" name="Google Shape;4957;p55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58" name="Google Shape;4958;p55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4959" name="Google Shape;4959;p55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55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961" name="Google Shape;4961;p55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62" name="Google Shape;4962;p55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4963" name="Google Shape;4963;p55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55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55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55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967" name="Google Shape;4967;p55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55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55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55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55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55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55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74" name="Google Shape;4974;p55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4975" name="Google Shape;4975;p55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55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55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55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979" name="Google Shape;4979;p55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55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55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55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55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55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55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55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55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55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55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55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55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55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55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55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55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55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55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55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55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55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55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55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55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55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55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55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55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008" name="Google Shape;5008;p55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5009" name="Google Shape;5009;p55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55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011" name="Google Shape;5011;p55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012" name="Google Shape;5012;p55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5013" name="Google Shape;5013;p55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5014" name="Google Shape;5014;p55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15" name="Google Shape;5015;p55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5016" name="Google Shape;5016;p55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55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018" name="Google Shape;5018;p55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55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55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55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55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55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55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55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026" name="Google Shape;5026;p55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5027" name="Google Shape;5027;p55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55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55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55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031" name="Google Shape;5031;p55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55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55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55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55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55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55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55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039" name="Google Shape;5039;p55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5040" name="Google Shape;5040;p55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55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55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55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044" name="Google Shape;5044;p55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55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55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55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55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55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55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55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55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55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55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55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55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55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55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55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55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5061" name="Google Shape;5061;p55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55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55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55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55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55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55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55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55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55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55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55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5073" name="Google Shape;5073;p55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55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55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55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55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55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55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55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55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55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55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55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55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086" name="Google Shape;5086;p55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5087" name="Google Shape;5087;p55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55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089" name="Google Shape;5089;p55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55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55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55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55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55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55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55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55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5098" name="Google Shape;5098;p55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55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55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55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55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55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55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55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55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55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5108" name="Google Shape;5108;p55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55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55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55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55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55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5114" name="Google Shape;5114;p55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55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55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55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55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55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55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55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55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55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24" name="Google Shape;5124;p55"/>
          <p:cNvGrpSpPr/>
          <p:nvPr/>
        </p:nvGrpSpPr>
        <p:grpSpPr>
          <a:xfrm>
            <a:off x="3554131" y="1233340"/>
            <a:ext cx="2078182" cy="1366558"/>
            <a:chOff x="235800" y="830650"/>
            <a:chExt cx="6978450" cy="4588844"/>
          </a:xfrm>
        </p:grpSpPr>
        <p:sp>
          <p:nvSpPr>
            <p:cNvPr id="5125" name="Google Shape;5125;p55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55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55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55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55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55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31" name="Google Shape;5131;p55"/>
          <p:cNvGrpSpPr/>
          <p:nvPr/>
        </p:nvGrpSpPr>
        <p:grpSpPr>
          <a:xfrm>
            <a:off x="742628" y="3064442"/>
            <a:ext cx="2622876" cy="1333540"/>
            <a:chOff x="238125" y="1038125"/>
            <a:chExt cx="7146800" cy="3633625"/>
          </a:xfrm>
        </p:grpSpPr>
        <p:sp>
          <p:nvSpPr>
            <p:cNvPr id="5132" name="Google Shape;5132;p55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55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55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55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55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55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55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55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55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55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55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55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55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55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55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55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55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55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55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55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55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55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55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55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55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55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55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55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55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55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55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55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55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55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55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55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55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55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55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55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55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55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55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55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55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55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55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55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55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55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55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55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55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55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55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55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55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55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55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55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55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55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55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55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55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55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55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55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55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55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55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55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55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55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55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55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55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55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55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55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55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55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55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55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55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55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55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55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55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55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55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55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55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55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55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55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55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55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55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55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55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55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55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55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55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55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55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55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55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55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55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55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55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55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55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55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55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55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55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55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55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55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55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55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55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55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55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55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55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55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55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55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55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55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55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55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55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55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55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55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55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55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55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55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55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55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55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55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55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55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55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55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55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55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55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55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55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55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55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55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55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55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55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55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55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55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55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55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55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55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55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55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55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55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55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55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55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55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55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55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55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55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55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55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55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55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55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55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55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55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55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55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55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55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55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55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55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55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55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55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55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55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55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55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55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55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55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55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55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55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55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55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55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55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55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55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55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55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55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55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55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55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55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55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55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55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55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55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55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55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55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55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55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55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55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55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55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55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55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55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55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55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55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55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55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55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55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55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55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55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55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55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55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55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55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55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55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55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55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55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55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55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55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55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55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55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55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55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55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55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55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55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55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55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55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55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55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55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55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55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55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55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55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55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55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55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55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55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55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55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55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55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55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55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55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55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55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55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55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55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55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55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55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55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55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55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55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55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55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55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55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55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55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55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55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55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55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55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55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55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55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55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55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55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55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55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55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55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55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55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55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55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55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55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55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55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55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55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55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55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55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55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55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55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55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55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55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55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55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55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55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55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55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55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55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55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55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55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55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55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55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55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55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55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55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55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55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55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55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55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55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55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55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55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55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55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55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55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55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55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55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55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55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55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55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55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55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55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55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55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55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55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55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55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55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55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55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55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55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55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55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55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55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55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55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55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55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55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55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55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55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55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55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55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55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55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55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55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55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55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55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55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55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55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55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55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55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55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55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55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55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55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55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55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55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55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55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55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55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55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55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55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55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55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55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55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55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55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55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55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55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55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55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55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55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55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55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55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55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55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55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55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55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55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55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55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55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55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55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55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55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55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55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55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55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55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55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55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55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55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55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55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55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55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55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55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55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55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55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55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55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55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55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55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55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55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55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55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55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55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55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55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55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55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55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55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55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55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55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55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55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55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55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55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55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55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55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55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55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55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55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55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55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55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55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55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55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55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55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55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55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55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55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55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55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55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55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55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55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55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55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55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55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55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55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55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55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55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55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55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55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55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55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55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55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55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55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55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55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55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55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55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55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55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55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55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55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55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55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55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55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55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55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55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55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55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55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55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55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55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55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55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55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55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55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55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55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55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55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55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55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55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55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55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55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55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55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55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55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55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55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55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55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55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55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55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55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55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55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55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55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55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55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55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55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55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55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55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55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55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55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55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55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55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55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55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55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55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55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55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55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55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55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55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55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55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55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55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55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55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55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55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55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55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55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55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55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55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55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55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55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55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55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55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55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55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55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55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55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55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55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55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55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55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55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55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55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55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55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55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55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55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55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55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55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55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55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55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55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55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55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55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55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55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55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55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55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55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55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55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55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55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55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55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55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55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55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55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55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55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55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55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55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55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55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55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55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55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55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55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55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55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55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55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55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55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55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55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55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55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55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55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55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55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55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55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55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55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55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55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55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55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55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55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55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55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55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55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55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55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55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55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55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55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55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55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55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55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55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55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55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55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55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55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55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55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55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55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55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55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55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55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55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55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55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55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55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55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55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55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55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55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55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55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55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55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55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55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55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55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55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55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55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55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55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55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55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55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55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55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55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55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55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55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55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55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55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55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55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55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55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55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55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55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55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55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55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55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55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55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55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55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55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55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55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55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55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55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55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55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55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55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55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55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55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55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55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55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55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55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55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55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55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55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55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55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55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55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55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55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55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55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55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55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55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55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55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55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55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55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55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55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55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55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55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55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55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55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55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55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55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55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55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55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55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55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55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55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55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55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55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55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55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55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55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55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55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55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55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55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55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55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55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55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55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55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55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55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55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55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55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55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55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55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55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55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55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55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55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55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55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55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55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55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55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55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55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55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55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55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55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55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55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55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55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55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55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55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55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55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55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55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55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55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55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55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55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55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55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55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55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55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55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55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55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55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55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55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55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55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55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55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55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55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55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55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55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55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55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55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55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55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55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55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55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55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55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55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55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55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55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55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55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55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55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55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55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55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55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55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55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55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55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55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55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55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55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55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55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55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55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55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55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55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55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55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55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55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55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55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55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55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55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55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55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55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55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55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55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55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55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55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55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55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55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55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55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55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55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55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55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55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55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55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55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55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55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55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55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55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55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55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55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55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55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55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55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55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55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55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55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55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55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55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55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55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55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55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55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55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55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55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55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55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55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55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55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55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55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55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55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55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55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55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55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55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55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55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55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55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55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55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55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55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55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55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55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55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55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55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55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55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55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55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55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55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55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55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55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55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55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55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55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55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55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55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55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55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55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55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55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55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55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55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55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55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55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55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55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55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55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55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55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55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55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55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55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55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55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55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55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55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55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55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55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55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55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55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55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55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55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55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55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55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55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55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55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55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55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55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55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55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55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55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55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55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55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55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55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55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55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55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55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55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55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55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55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55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55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55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55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55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55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55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55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55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55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55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55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55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55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55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55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55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55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55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55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55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55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55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55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55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55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55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55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55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55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55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55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55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55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55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55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55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55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55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55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55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55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55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55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55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55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55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55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55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55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55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55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55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55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55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55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55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55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55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55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55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55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55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55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55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55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55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55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55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55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55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55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55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55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55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55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55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55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55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55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55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55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55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55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55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55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55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55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55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55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55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55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55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55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55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55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55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55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55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55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55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55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55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55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55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55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55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55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55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55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55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55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55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55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55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55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55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55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55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55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55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55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55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55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55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55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55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55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55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55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55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55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55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55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55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55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55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55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55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55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55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55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55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55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55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55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55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55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55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55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55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55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55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55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55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55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55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55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55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55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55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55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55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55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55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55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55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55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55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55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55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55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55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55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55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55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55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55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55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55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55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55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55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55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55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55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55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55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55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55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55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55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55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55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55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55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55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55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55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55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55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55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55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55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55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55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55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55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55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55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55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55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55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55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55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55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55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55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55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55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55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55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55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55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55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55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55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55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55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55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55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55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55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55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55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55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55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55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55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55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55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55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55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55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55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55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55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55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55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55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55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55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55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55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55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55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55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55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55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55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55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55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55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55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55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55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55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55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55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55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55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55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55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55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55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55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55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55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55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55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55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55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55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55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55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55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55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55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55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55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55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55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55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55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55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55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55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55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55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55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55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55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55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55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55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55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55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55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55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55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55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55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55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55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55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55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55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55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55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55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55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55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55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55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55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55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55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55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55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55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55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55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55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55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55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55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55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55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55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55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55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55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55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55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55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55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55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55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55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55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55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55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55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55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55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55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55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55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55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55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55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55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55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55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55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55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55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55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55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55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55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55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55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55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55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55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55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55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55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55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55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55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55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55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55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55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55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55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55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55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55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55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55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55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55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55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55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55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55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55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55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55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55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55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55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55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55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55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55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55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55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55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55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55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55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55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55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55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55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55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55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55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55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55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55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4" name="Google Shape;6704;p55"/>
          <p:cNvGrpSpPr/>
          <p:nvPr/>
        </p:nvGrpSpPr>
        <p:grpSpPr>
          <a:xfrm>
            <a:off x="5857556" y="1206552"/>
            <a:ext cx="2590840" cy="1380235"/>
            <a:chOff x="233350" y="949250"/>
            <a:chExt cx="7137300" cy="3802300"/>
          </a:xfrm>
        </p:grpSpPr>
        <p:sp>
          <p:nvSpPr>
            <p:cNvPr id="6705" name="Google Shape;6705;p55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55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55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55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55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55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55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55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55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55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55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55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55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55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55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55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55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55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55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55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55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55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55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55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55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55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55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55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55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55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55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55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55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55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55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55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55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55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55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55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55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55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55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55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55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55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55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55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55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55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55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6" name="Google Shape;6756;p55"/>
          <p:cNvGrpSpPr/>
          <p:nvPr/>
        </p:nvGrpSpPr>
        <p:grpSpPr>
          <a:xfrm>
            <a:off x="7671985" y="3251325"/>
            <a:ext cx="104231" cy="320340"/>
            <a:chOff x="7564426" y="3224343"/>
            <a:chExt cx="119985" cy="368801"/>
          </a:xfrm>
        </p:grpSpPr>
        <p:sp>
          <p:nvSpPr>
            <p:cNvPr id="6757" name="Google Shape;6757;p55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55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9" name="Google Shape;6759;p55"/>
          <p:cNvGrpSpPr/>
          <p:nvPr/>
        </p:nvGrpSpPr>
        <p:grpSpPr>
          <a:xfrm>
            <a:off x="7371473" y="3245427"/>
            <a:ext cx="189489" cy="332132"/>
            <a:chOff x="8370831" y="3202002"/>
            <a:chExt cx="218129" cy="382376"/>
          </a:xfrm>
        </p:grpSpPr>
        <p:sp>
          <p:nvSpPr>
            <p:cNvPr id="6760" name="Google Shape;6760;p55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55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2" name="Google Shape;6762;p55"/>
          <p:cNvGrpSpPr/>
          <p:nvPr/>
        </p:nvGrpSpPr>
        <p:grpSpPr>
          <a:xfrm>
            <a:off x="8094863" y="3656559"/>
            <a:ext cx="309429" cy="267000"/>
            <a:chOff x="6742064" y="3750480"/>
            <a:chExt cx="399315" cy="344560"/>
          </a:xfrm>
        </p:grpSpPr>
        <p:sp>
          <p:nvSpPr>
            <p:cNvPr id="6763" name="Google Shape;6763;p55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55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5" name="Google Shape;6765;p55"/>
          <p:cNvGrpSpPr/>
          <p:nvPr/>
        </p:nvGrpSpPr>
        <p:grpSpPr>
          <a:xfrm>
            <a:off x="7633882" y="4007606"/>
            <a:ext cx="180437" cy="281608"/>
            <a:chOff x="7248525" y="3739696"/>
            <a:chExt cx="230531" cy="359790"/>
          </a:xfrm>
        </p:grpSpPr>
        <p:sp>
          <p:nvSpPr>
            <p:cNvPr id="6766" name="Google Shape;6766;p55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55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8" name="Google Shape;6768;p55"/>
          <p:cNvGrpSpPr/>
          <p:nvPr/>
        </p:nvGrpSpPr>
        <p:grpSpPr>
          <a:xfrm>
            <a:off x="7879801" y="3650830"/>
            <a:ext cx="162896" cy="278710"/>
            <a:chOff x="7601242" y="3729267"/>
            <a:chExt cx="222566" cy="380803"/>
          </a:xfrm>
        </p:grpSpPr>
        <p:sp>
          <p:nvSpPr>
            <p:cNvPr id="6769" name="Google Shape;6769;p55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55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71" name="Google Shape;6771;p55"/>
          <p:cNvSpPr/>
          <p:nvPr/>
        </p:nvSpPr>
        <p:spPr>
          <a:xfrm>
            <a:off x="7845827" y="32631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72" name="Google Shape;6772;p55"/>
          <p:cNvGrpSpPr/>
          <p:nvPr/>
        </p:nvGrpSpPr>
        <p:grpSpPr>
          <a:xfrm>
            <a:off x="7369446" y="3651971"/>
            <a:ext cx="193543" cy="275990"/>
            <a:chOff x="8304647" y="3738687"/>
            <a:chExt cx="225076" cy="320956"/>
          </a:xfrm>
        </p:grpSpPr>
        <p:sp>
          <p:nvSpPr>
            <p:cNvPr id="6773" name="Google Shape;6773;p55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55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55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6" name="Google Shape;6776;p55"/>
          <p:cNvGrpSpPr/>
          <p:nvPr/>
        </p:nvGrpSpPr>
        <p:grpSpPr>
          <a:xfrm>
            <a:off x="7641939" y="3651971"/>
            <a:ext cx="178492" cy="275990"/>
            <a:chOff x="8615101" y="3738687"/>
            <a:chExt cx="207573" cy="320956"/>
          </a:xfrm>
        </p:grpSpPr>
        <p:sp>
          <p:nvSpPr>
            <p:cNvPr id="6777" name="Google Shape;6777;p55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55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55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80" name="Google Shape;6780;p55"/>
          <p:cNvSpPr/>
          <p:nvPr/>
        </p:nvSpPr>
        <p:spPr>
          <a:xfrm>
            <a:off x="8138379" y="32418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81" name="Google Shape;6781;p55"/>
          <p:cNvGrpSpPr/>
          <p:nvPr/>
        </p:nvGrpSpPr>
        <p:grpSpPr>
          <a:xfrm>
            <a:off x="6036644" y="3773459"/>
            <a:ext cx="557670" cy="511283"/>
            <a:chOff x="6015419" y="3716859"/>
            <a:chExt cx="557671" cy="511283"/>
          </a:xfrm>
        </p:grpSpPr>
        <p:sp>
          <p:nvSpPr>
            <p:cNvPr id="6782" name="Google Shape;6782;p55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783" name="Google Shape;6783;p55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6784" name="Google Shape;6784;p55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5" name="Google Shape;6785;p55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6" name="Google Shape;6786;p55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7" name="Google Shape;6787;p55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8" name="Google Shape;6788;p55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9" name="Google Shape;6789;p55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0" name="Google Shape;6790;p55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1" name="Google Shape;6791;p55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2" name="Google Shape;6792;p55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3" name="Google Shape;6793;p55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794" name="Google Shape;6794;p55"/>
          <p:cNvGrpSpPr/>
          <p:nvPr/>
        </p:nvGrpSpPr>
        <p:grpSpPr>
          <a:xfrm>
            <a:off x="6665529" y="3130228"/>
            <a:ext cx="576302" cy="511871"/>
            <a:chOff x="6644304" y="3073628"/>
            <a:chExt cx="576302" cy="511871"/>
          </a:xfrm>
        </p:grpSpPr>
        <p:sp>
          <p:nvSpPr>
            <p:cNvPr id="6795" name="Google Shape;6795;p55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796" name="Google Shape;6796;p55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6797" name="Google Shape;6797;p55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8" name="Google Shape;6798;p55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9" name="Google Shape;6799;p55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0" name="Google Shape;6800;p55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1" name="Google Shape;6801;p55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802" name="Google Shape;6802;p55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55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55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05" name="Google Shape;6805;p55"/>
          <p:cNvSpPr/>
          <p:nvPr/>
        </p:nvSpPr>
        <p:spPr>
          <a:xfrm>
            <a:off x="7009563" y="3146856"/>
            <a:ext cx="24269" cy="11004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06" name="Google Shape;6806;p55"/>
          <p:cNvGrpSpPr/>
          <p:nvPr/>
        </p:nvGrpSpPr>
        <p:grpSpPr>
          <a:xfrm>
            <a:off x="6673379" y="3773223"/>
            <a:ext cx="560631" cy="511352"/>
            <a:chOff x="6652154" y="3716623"/>
            <a:chExt cx="560631" cy="511352"/>
          </a:xfrm>
        </p:grpSpPr>
        <p:sp>
          <p:nvSpPr>
            <p:cNvPr id="6807" name="Google Shape;6807;p55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808" name="Google Shape;6808;p55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6809" name="Google Shape;6809;p55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0" name="Google Shape;6810;p55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1" name="Google Shape;6811;p55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2" name="Google Shape;6812;p55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3" name="Google Shape;6813;p55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4" name="Google Shape;6814;p55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5" name="Google Shape;6815;p55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6" name="Google Shape;6816;p55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7" name="Google Shape;6817;p55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8" name="Google Shape;6818;p55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9" name="Google Shape;6819;p55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0" name="Google Shape;6820;p55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1" name="Google Shape;6821;p55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22" name="Google Shape;6822;p55"/>
          <p:cNvGrpSpPr/>
          <p:nvPr/>
        </p:nvGrpSpPr>
        <p:grpSpPr>
          <a:xfrm>
            <a:off x="7867470" y="4054631"/>
            <a:ext cx="187557" cy="187557"/>
            <a:chOff x="8565775" y="671075"/>
            <a:chExt cx="441000" cy="441000"/>
          </a:xfrm>
        </p:grpSpPr>
        <p:sp>
          <p:nvSpPr>
            <p:cNvPr id="6823" name="Google Shape;6823;p55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55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25" name="Google Shape;6825;p55"/>
          <p:cNvSpPr/>
          <p:nvPr/>
        </p:nvSpPr>
        <p:spPr>
          <a:xfrm>
            <a:off x="8168685" y="40505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6" name="Google Shape;6826;p55"/>
          <p:cNvSpPr/>
          <p:nvPr/>
        </p:nvSpPr>
        <p:spPr>
          <a:xfrm flipH="1">
            <a:off x="7376923" y="4017007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27" name="Google Shape;6827;p55"/>
          <p:cNvGrpSpPr/>
          <p:nvPr/>
        </p:nvGrpSpPr>
        <p:grpSpPr>
          <a:xfrm>
            <a:off x="6021325" y="3132850"/>
            <a:ext cx="587871" cy="512373"/>
            <a:chOff x="6000100" y="3076250"/>
            <a:chExt cx="587871" cy="512373"/>
          </a:xfrm>
        </p:grpSpPr>
        <p:sp>
          <p:nvSpPr>
            <p:cNvPr id="6828" name="Google Shape;6828;p55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829" name="Google Shape;6829;p55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6830" name="Google Shape;6830;p55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1" name="Google Shape;6831;p55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2" name="Google Shape;6832;p55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3" name="Google Shape;6833;p55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4" name="Google Shape;6834;p55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5" name="Google Shape;6835;p55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6" name="Google Shape;6836;p55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37" name="Google Shape;6837;p55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6838" name="Google Shape;6838;p55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6839" name="Google Shape;6839;p55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840" name="Google Shape;6840;p55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6841" name="Google Shape;6841;p55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2" name="Google Shape;6842;p55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43" name="Google Shape;6843;p55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6844" name="Google Shape;6844;p55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5" name="Google Shape;6845;p55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846" name="Google Shape;6846;p55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6847" name="Google Shape;6847;p55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6848" name="Google Shape;6848;p55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9" name="Google Shape;6849;p55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50" name="Google Shape;6850;p55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6851" name="Google Shape;6851;p55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2" name="Google Shape;6852;p55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53" name="Google Shape;6853;p55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6854" name="Google Shape;6854;p55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5" name="Google Shape;6855;p55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56" name="Google Shape;6856;p55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6857" name="Google Shape;6857;p55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8" name="Google Shape;6858;p55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59" name="Google Shape;6859;p55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6860" name="Google Shape;6860;p55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1" name="Google Shape;6861;p55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862" name="Google Shape;6862;p55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6863" name="Google Shape;6863;p55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6864" name="Google Shape;6864;p55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5" name="Google Shape;6865;p55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6" name="Google Shape;6866;p55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7" name="Google Shape;6867;p55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8" name="Google Shape;6868;p55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9" name="Google Shape;6869;p55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70" name="Google Shape;6870;p55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6871" name="Google Shape;6871;p55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2" name="Google Shape;6872;p55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73" name="Google Shape;6873;p55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6874" name="Google Shape;6874;p55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5" name="Google Shape;6875;p55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76" name="Google Shape;6876;p55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6877" name="Google Shape;6877;p55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8" name="Google Shape;6878;p55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79" name="Google Shape;6879;p55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6880" name="Google Shape;6880;p55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1" name="Google Shape;6881;p55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82" name="Google Shape;6882;p55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6883" name="Google Shape;6883;p55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4" name="Google Shape;6884;p55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85" name="Google Shape;6885;p55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6886" name="Google Shape;6886;p55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7" name="Google Shape;6887;p55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88" name="Google Shape;6888;p55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6889" name="Google Shape;6889;p55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0" name="Google Shape;6890;p55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891" name="Google Shape;6891;p55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6892" name="Google Shape;6892;p55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6893" name="Google Shape;6893;p55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4" name="Google Shape;6894;p55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5" name="Google Shape;6895;p55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96" name="Google Shape;6896;p55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6897" name="Google Shape;6897;p55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8" name="Google Shape;6898;p55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99" name="Google Shape;6899;p55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6900" name="Google Shape;6900;p55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1" name="Google Shape;6901;p55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02" name="Google Shape;6902;p55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6903" name="Google Shape;6903;p55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4" name="Google Shape;6904;p55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05" name="Google Shape;6905;p55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6906" name="Google Shape;6906;p55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7" name="Google Shape;6907;p55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908" name="Google Shape;6908;p55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6909" name="Google Shape;6909;p55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6910" name="Google Shape;6910;p55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1" name="Google Shape;6911;p55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2" name="Google Shape;6912;p55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3" name="Google Shape;6913;p55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14" name="Google Shape;6914;p55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6915" name="Google Shape;6915;p55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6" name="Google Shape;6916;p55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17" name="Google Shape;6917;p55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6918" name="Google Shape;6918;p55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9" name="Google Shape;6919;p55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20" name="Google Shape;6920;p55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6921" name="Google Shape;6921;p55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2" name="Google Shape;6922;p55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23" name="Google Shape;6923;p55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6924" name="Google Shape;6924;p55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5" name="Google Shape;6925;p55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26" name="Google Shape;6926;p55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6927" name="Google Shape;6927;p55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8" name="Google Shape;6928;p55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29" name="Google Shape;6929;p55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6930" name="Google Shape;6930;p55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1" name="Google Shape;6931;p55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932" name="Google Shape;6932;p55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6933" name="Google Shape;6933;p55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934" name="Google Shape;6934;p55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6935" name="Google Shape;6935;p55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6" name="Google Shape;6936;p55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37" name="Google Shape;6937;p55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6938" name="Google Shape;6938;p55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9" name="Google Shape;6939;p55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940" name="Google Shape;6940;p55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6941" name="Google Shape;6941;p55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6942" name="Google Shape;6942;p55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3" name="Google Shape;6943;p55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4" name="Google Shape;6944;p55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5" name="Google Shape;6945;p55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6" name="Google Shape;6946;p55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7" name="Google Shape;6947;p55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48" name="Google Shape;6948;p55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6949" name="Google Shape;6949;p55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0" name="Google Shape;6950;p55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51" name="Google Shape;6951;p55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6952" name="Google Shape;6952;p55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3" name="Google Shape;6953;p55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54" name="Google Shape;6954;p55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6955" name="Google Shape;6955;p55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6" name="Google Shape;6956;p55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57" name="Google Shape;6957;p55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6958" name="Google Shape;6958;p55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9" name="Google Shape;6959;p55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60" name="Google Shape;6960;p55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6961" name="Google Shape;6961;p55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2" name="Google Shape;6962;p55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63" name="Google Shape;6963;p55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6964" name="Google Shape;6964;p55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5" name="Google Shape;6965;p55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66" name="Google Shape;6966;p55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6967" name="Google Shape;6967;p55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8" name="Google Shape;6968;p55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69" name="Google Shape;6969;p55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6970" name="Google Shape;6970;p55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1" name="Google Shape;6971;p55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72" name="Google Shape;6972;p55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6973" name="Google Shape;6973;p55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4" name="Google Shape;6974;p55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975" name="Google Shape;6975;p55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6976" name="Google Shape;6976;p55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6977" name="Google Shape;6977;p55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8" name="Google Shape;6978;p55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9" name="Google Shape;6979;p55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0" name="Google Shape;6980;p55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1" name="Google Shape;6981;p55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2" name="Google Shape;6982;p55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3" name="Google Shape;6983;p55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4" name="Google Shape;6984;p55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5" name="Google Shape;6985;p55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6" name="Google Shape;6986;p55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7" name="Google Shape;6987;p55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8" name="Google Shape;6988;p55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9" name="Google Shape;6989;p55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0" name="Google Shape;6990;p55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1" name="Google Shape;6991;p55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2" name="Google Shape;6992;p55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3" name="Google Shape;6993;p55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94" name="Google Shape;6994;p55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6995" name="Google Shape;6995;p55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6" name="Google Shape;6996;p55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97" name="Google Shape;6997;p55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6998" name="Google Shape;6998;p55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9" name="Google Shape;6999;p55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00" name="Google Shape;7000;p55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7001" name="Google Shape;7001;p55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2" name="Google Shape;7002;p55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03" name="Google Shape;7003;p55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7004" name="Google Shape;7004;p55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5" name="Google Shape;7005;p55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06" name="Google Shape;7006;p55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7007" name="Google Shape;7007;p55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8" name="Google Shape;7008;p55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09" name="Google Shape;7009;p55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7010" name="Google Shape;7010;p55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1" name="Google Shape;7011;p55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12" name="Google Shape;7012;p55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7013" name="Google Shape;7013;p55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4" name="Google Shape;7014;p55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15" name="Google Shape;7015;p55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7016" name="Google Shape;7016;p55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7" name="Google Shape;7017;p55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18" name="Google Shape;7018;p55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7019" name="Google Shape;7019;p55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0" name="Google Shape;7020;p55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21" name="Google Shape;7021;p55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7022" name="Google Shape;7022;p55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3" name="Google Shape;7023;p55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24" name="Google Shape;7024;p55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7025" name="Google Shape;7025;p55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6" name="Google Shape;7026;p55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27" name="Google Shape;7027;p55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7028" name="Google Shape;7028;p55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9" name="Google Shape;7029;p55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30" name="Google Shape;7030;p55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7031" name="Google Shape;7031;p55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2" name="Google Shape;7032;p55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033" name="Google Shape;7033;p55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7034" name="Google Shape;7034;p55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035" name="Google Shape;7035;p55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7036" name="Google Shape;7036;p55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7" name="Google Shape;7037;p55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038" name="Google Shape;7038;p55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7039" name="Google Shape;7039;p55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040" name="Google Shape;7040;p55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7041" name="Google Shape;7041;p55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7042" name="Google Shape;7042;p55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043" name="Google Shape;7043;p55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044" name="Google Shape;7044;p55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045" name="Google Shape;7045;p55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046" name="Google Shape;7046;p55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047" name="Google Shape;7047;p55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048" name="Google Shape;7048;p55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049" name="Google Shape;7049;p55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7050" name="Google Shape;7050;p55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7051" name="Google Shape;7051;p55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052" name="Google Shape;7052;p55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053" name="Google Shape;7053;p55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054" name="Google Shape;7054;p55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055" name="Google Shape;7055;p55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056" name="Google Shape;7056;p55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057" name="Google Shape;7057;p55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058" name="Google Shape;7058;p55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059" name="Google Shape;7059;p55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060" name="Google Shape;7060;p55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061" name="Google Shape;7061;p55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062" name="Google Shape;7062;p55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063" name="Google Shape;7063;p55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064" name="Google Shape;7064;p55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7065" name="Google Shape;7065;p55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7066" name="Google Shape;7066;p55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67" name="Google Shape;7067;p55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68" name="Google Shape;7068;p55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69" name="Google Shape;7069;p55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70" name="Google Shape;7070;p55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71" name="Google Shape;7071;p55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72" name="Google Shape;7072;p55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73" name="Google Shape;7073;p55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74" name="Google Shape;7074;p55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75" name="Google Shape;7075;p55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76" name="Google Shape;7076;p55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77" name="Google Shape;7077;p55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78" name="Google Shape;7078;p55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79" name="Google Shape;7079;p55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80" name="Google Shape;7080;p55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81" name="Google Shape;7081;p55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82" name="Google Shape;7082;p55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83" name="Google Shape;7083;p55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84" name="Google Shape;7084;p55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85" name="Google Shape;7085;p55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86" name="Google Shape;7086;p55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87" name="Google Shape;7087;p55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88" name="Google Shape;7088;p55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89" name="Google Shape;7089;p55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7090" name="Google Shape;7090;p55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7091" name="Google Shape;7091;p55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7092" name="Google Shape;7092;p55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7093" name="Google Shape;7093;p55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094" name="Google Shape;7094;p55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095" name="Google Shape;7095;p55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096" name="Google Shape;7096;p55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097" name="Google Shape;7097;p55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098" name="Google Shape;7098;p55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099" name="Google Shape;7099;p55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7100" name="Google Shape;7100;p55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7101" name="Google Shape;7101;p55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102" name="Google Shape;7102;p55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103" name="Google Shape;7103;p55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104" name="Google Shape;7104;p55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105" name="Google Shape;7105;p55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106" name="Google Shape;7106;p55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107" name="Google Shape;7107;p55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108" name="Google Shape;7108;p55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109" name="Google Shape;7109;p55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110" name="Google Shape;7110;p55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111" name="Google Shape;7111;p55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112" name="Google Shape;7112;p55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113" name="Google Shape;7113;p55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7114" name="Google Shape;7114;p55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7115" name="Google Shape;7115;p55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116" name="Google Shape;7116;p55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117" name="Google Shape;7117;p55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118" name="Google Shape;7118;p55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119" name="Google Shape;7119;p55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120" name="Google Shape;7120;p55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121" name="Google Shape;7121;p55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7122" name="Google Shape;7122;p55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7123" name="Google Shape;7123;p55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124" name="Google Shape;7124;p55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125" name="Google Shape;7125;p55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126" name="Google Shape;7126;p55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127" name="Google Shape;7127;p55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7128" name="Google Shape;7128;p55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7129" name="Google Shape;7129;p5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7130" name="Google Shape;7130;p5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7131" name="Google Shape;7131;p5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7132" name="Google Shape;7132;p5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7133" name="Google Shape;7133;p55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134" name="Google Shape;7134;p55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135" name="Google Shape;7135;p55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7136" name="Google Shape;7136;p55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7137" name="Google Shape;7137;p55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7138" name="Google Shape;7138;p55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9" name="Google Shape;7139;p55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40" name="Google Shape;7140;p55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7141" name="Google Shape;7141;p55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2" name="Google Shape;7142;p55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43" name="Google Shape;7143;p55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7144" name="Google Shape;7144;p55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5" name="Google Shape;7145;p55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46" name="Google Shape;7146;p55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7147" name="Google Shape;7147;p55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8" name="Google Shape;7148;p55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49" name="Google Shape;7149;p55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7150" name="Google Shape;7150;p55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1" name="Google Shape;7151;p55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52" name="Google Shape;7152;p55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7153" name="Google Shape;7153;p55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4" name="Google Shape;7154;p55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55" name="Google Shape;7155;p55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7156" name="Google Shape;7156;p55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7" name="Google Shape;7157;p55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58" name="Google Shape;7158;p55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7159" name="Google Shape;7159;p55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0" name="Google Shape;7160;p55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61" name="Google Shape;7161;p55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7162" name="Google Shape;7162;p55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3" name="Google Shape;7163;p55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64" name="Google Shape;7164;p55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7165" name="Google Shape;7165;p55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6" name="Google Shape;7166;p55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67" name="Google Shape;7167;p55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7168" name="Google Shape;7168;p55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9" name="Google Shape;7169;p55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70" name="Google Shape;7170;p55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7171" name="Google Shape;7171;p55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2" name="Google Shape;7172;p55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73" name="Google Shape;7173;p55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7174" name="Google Shape;7174;p55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5" name="Google Shape;7175;p55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76" name="Google Shape;7176;p55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7177" name="Google Shape;7177;p55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8" name="Google Shape;7178;p55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79" name="Google Shape;7179;p55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7180" name="Google Shape;7180;p55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1" name="Google Shape;7181;p55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82" name="Google Shape;7182;p55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7183" name="Google Shape;7183;p55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4" name="Google Shape;7184;p55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85" name="Google Shape;7185;p55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7186" name="Google Shape;7186;p55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7" name="Google Shape;7187;p55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88" name="Google Shape;7188;p55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7189" name="Google Shape;7189;p55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0" name="Google Shape;7190;p55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91" name="Google Shape;7191;p55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7192" name="Google Shape;7192;p55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3" name="Google Shape;7193;p55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94" name="Google Shape;7194;p55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7195" name="Google Shape;7195;p55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6" name="Google Shape;7196;p55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97" name="Google Shape;7197;p55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7198" name="Google Shape;7198;p55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9" name="Google Shape;7199;p55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00" name="Google Shape;7200;p55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7201" name="Google Shape;7201;p55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2" name="Google Shape;7202;p55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03" name="Google Shape;7203;p55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7204" name="Google Shape;7204;p55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5" name="Google Shape;7205;p55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06" name="Google Shape;7206;p55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7207" name="Google Shape;7207;p55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8" name="Google Shape;7208;p55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09" name="Google Shape;7209;p55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7210" name="Google Shape;7210;p55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1" name="Google Shape;7211;p55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12" name="Google Shape;7212;p55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7213" name="Google Shape;7213;p55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4" name="Google Shape;7214;p55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15" name="Google Shape;7215;p55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7216" name="Google Shape;7216;p55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7" name="Google Shape;7217;p55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18" name="Google Shape;7218;p55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7219" name="Google Shape;7219;p55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0" name="Google Shape;7220;p55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21" name="Google Shape;7221;p55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7222" name="Google Shape;7222;p55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3" name="Google Shape;7223;p55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24" name="Google Shape;7224;p55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7225" name="Google Shape;7225;p55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6" name="Google Shape;7226;p55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27" name="Google Shape;7227;p55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7228" name="Google Shape;7228;p55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9" name="Google Shape;7229;p55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30" name="Google Shape;7230;p55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7231" name="Google Shape;7231;p55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2" name="Google Shape;7232;p55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33" name="Google Shape;7233;p55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7234" name="Google Shape;7234;p55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5" name="Google Shape;7235;p55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36" name="Google Shape;7236;p55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7237" name="Google Shape;7237;p55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8" name="Google Shape;7238;p55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39" name="Google Shape;7239;p55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7240" name="Google Shape;7240;p55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1" name="Google Shape;7241;p55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42" name="Google Shape;7242;p55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7243" name="Google Shape;7243;p55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4" name="Google Shape;7244;p55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45" name="Google Shape;7245;p55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7246" name="Google Shape;7246;p55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7" name="Google Shape;7247;p55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48" name="Google Shape;7248;p55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7249" name="Google Shape;7249;p55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0" name="Google Shape;7250;p55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51" name="Google Shape;7251;p55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7252" name="Google Shape;7252;p55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3" name="Google Shape;7253;p55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54" name="Google Shape;7254;p55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7255" name="Google Shape;7255;p55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6" name="Google Shape;7256;p55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57" name="Google Shape;7257;p55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7258" name="Google Shape;7258;p55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9" name="Google Shape;7259;p55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60" name="Google Shape;7260;p55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7261" name="Google Shape;7261;p55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2" name="Google Shape;7262;p55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63" name="Google Shape;7263;p55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7264" name="Google Shape;7264;p55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5" name="Google Shape;7265;p55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66" name="Google Shape;7266;p55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7267" name="Google Shape;7267;p55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8" name="Google Shape;7268;p55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69" name="Google Shape;7269;p55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7270" name="Google Shape;7270;p55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1" name="Google Shape;7271;p55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72" name="Google Shape;7272;p55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7273" name="Google Shape;7273;p55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4" name="Google Shape;7274;p55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75" name="Google Shape;7275;p55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7276" name="Google Shape;7276;p55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7" name="Google Shape;7277;p55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78" name="Google Shape;7278;p55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7279" name="Google Shape;7279;p55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0" name="Google Shape;7280;p55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81" name="Google Shape;7281;p55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7282" name="Google Shape;7282;p55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3" name="Google Shape;7283;p55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84" name="Google Shape;7284;p55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7285" name="Google Shape;7285;p55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6" name="Google Shape;7286;p55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87" name="Google Shape;7287;p55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7288" name="Google Shape;7288;p55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9" name="Google Shape;7289;p55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90" name="Google Shape;7290;p55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7291" name="Google Shape;7291;p55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2" name="Google Shape;7292;p55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93" name="Google Shape;7293;p55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7294" name="Google Shape;7294;p55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5" name="Google Shape;7295;p55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96" name="Google Shape;7296;p55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7297" name="Google Shape;7297;p55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8" name="Google Shape;7298;p55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99" name="Google Shape;7299;p55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7300" name="Google Shape;7300;p55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1" name="Google Shape;7301;p55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02" name="Google Shape;7302;p55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7303" name="Google Shape;7303;p55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4" name="Google Shape;7304;p55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05" name="Google Shape;7305;p55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7306" name="Google Shape;7306;p55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7" name="Google Shape;7307;p55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08" name="Google Shape;7308;p55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7309" name="Google Shape;7309;p55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0" name="Google Shape;7310;p55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11" name="Google Shape;7311;p55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7312" name="Google Shape;7312;p55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3" name="Google Shape;7313;p55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14" name="Google Shape;7314;p55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7315" name="Google Shape;7315;p55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6" name="Google Shape;7316;p55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17" name="Google Shape;7317;p55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7318" name="Google Shape;7318;p55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9" name="Google Shape;7319;p55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20" name="Google Shape;7320;p55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7321" name="Google Shape;7321;p55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2" name="Google Shape;7322;p55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323" name="Google Shape;7323;p55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4" name="Google Shape;7324;p55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325" name="Google Shape;7325;p55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7326" name="Google Shape;7326;p55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7" name="Google Shape;7327;p55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28" name="Google Shape;7328;p55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7329" name="Google Shape;7329;p55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0" name="Google Shape;7330;p55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331" name="Google Shape;7331;p55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2" name="Google Shape;7332;p55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333" name="Google Shape;7333;p55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7334" name="Google Shape;7334;p55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5" name="Google Shape;7335;p55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36" name="Google Shape;7336;p55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7337" name="Google Shape;7337;p55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8" name="Google Shape;7338;p55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39" name="Google Shape;7339;p55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7340" name="Google Shape;7340;p55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1" name="Google Shape;7341;p55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42" name="Google Shape;7342;p55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7343" name="Google Shape;7343;p55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4" name="Google Shape;7344;p55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45" name="Google Shape;7345;p55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7346" name="Google Shape;7346;p55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7" name="Google Shape;7347;p55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48" name="Google Shape;7348;p55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7349" name="Google Shape;7349;p55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0" name="Google Shape;7350;p55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51" name="Google Shape;7351;p55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7352" name="Google Shape;7352;p55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3" name="Google Shape;7353;p55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54" name="Google Shape;7354;p55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7355" name="Google Shape;7355;p55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6" name="Google Shape;7356;p55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57" name="Google Shape;7357;p55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7358" name="Google Shape;7358;p55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9" name="Google Shape;7359;p55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60" name="Google Shape;7360;p55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7361" name="Google Shape;7361;p55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2" name="Google Shape;7362;p55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63" name="Google Shape;7363;p55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7364" name="Google Shape;7364;p55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5" name="Google Shape;7365;p55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66" name="Google Shape;7366;p55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7367" name="Google Shape;7367;p55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8" name="Google Shape;7368;p55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369" name="Google Shape;7369;p55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0" name="Google Shape;7370;p55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371" name="Google Shape;7371;p55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7372" name="Google Shape;7372;p55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3" name="Google Shape;7373;p55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74" name="Google Shape;7374;p55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7375" name="Google Shape;7375;p55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6" name="Google Shape;7376;p55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77" name="Google Shape;7377;p55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7378" name="Google Shape;7378;p55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9" name="Google Shape;7379;p55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80" name="Google Shape;7380;p55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7381" name="Google Shape;7381;p55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2" name="Google Shape;7382;p55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83" name="Google Shape;7383;p55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7384" name="Google Shape;7384;p55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5" name="Google Shape;7385;p55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86" name="Google Shape;7386;p55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7387" name="Google Shape;7387;p55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8" name="Google Shape;7388;p55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89" name="Google Shape;7389;p55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7390" name="Google Shape;7390;p55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1" name="Google Shape;7391;p55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92" name="Google Shape;7392;p55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7393" name="Google Shape;7393;p55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4" name="Google Shape;7394;p55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95" name="Google Shape;7395;p55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7396" name="Google Shape;7396;p55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7" name="Google Shape;7397;p55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98" name="Google Shape;7398;p55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7399" name="Google Shape;7399;p55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0" name="Google Shape;7400;p55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01" name="Google Shape;7401;p55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7402" name="Google Shape;7402;p55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3" name="Google Shape;7403;p55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04" name="Google Shape;7404;p55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7405" name="Google Shape;7405;p55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6" name="Google Shape;7406;p55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07" name="Google Shape;7407;p55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7408" name="Google Shape;7408;p55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9" name="Google Shape;7409;p55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10" name="Google Shape;7410;p55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7411" name="Google Shape;7411;p55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2" name="Google Shape;7412;p55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13" name="Google Shape;7413;p55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7414" name="Google Shape;7414;p55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5" name="Google Shape;7415;p55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16" name="Google Shape;7416;p55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7417" name="Google Shape;7417;p55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8" name="Google Shape;7418;p55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19" name="Google Shape;7419;p55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7420" name="Google Shape;7420;p55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1" name="Google Shape;7421;p55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22" name="Google Shape;7422;p55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7423" name="Google Shape;7423;p55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4" name="Google Shape;7424;p55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25" name="Google Shape;7425;p55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7426" name="Google Shape;7426;p55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7" name="Google Shape;7427;p55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28" name="Google Shape;7428;p55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7429" name="Google Shape;7429;p55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0" name="Google Shape;7430;p55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31" name="Google Shape;7431;p55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7432" name="Google Shape;7432;p55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3" name="Google Shape;7433;p55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34" name="Google Shape;7434;p55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7435" name="Google Shape;7435;p55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6" name="Google Shape;7436;p55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37" name="Google Shape;7437;p55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7438" name="Google Shape;7438;p55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9" name="Google Shape;7439;p55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40" name="Google Shape;7440;p55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7441" name="Google Shape;7441;p55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2" name="Google Shape;7442;p55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443" name="Google Shape;7443;p55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4" name="Google Shape;7444;p55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445" name="Google Shape;7445;p55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7446" name="Google Shape;7446;p55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7" name="Google Shape;7447;p55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48" name="Google Shape;7448;p55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7449" name="Google Shape;7449;p55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0" name="Google Shape;7450;p55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51" name="Google Shape;7451;p55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7452" name="Google Shape;7452;p55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3" name="Google Shape;7453;p55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454" name="Google Shape;7454;p55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7455" name="Google Shape;7455;p55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7456" name="Google Shape;7456;p55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7" name="Google Shape;7457;p55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8" name="Google Shape;7458;p55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9" name="Google Shape;7459;p55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0" name="Google Shape;7460;p55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1" name="Google Shape;7461;p55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2" name="Google Shape;7462;p55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3" name="Google Shape;7463;p55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4" name="Google Shape;7464;p55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5" name="Google Shape;7465;p55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6" name="Google Shape;7466;p55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7" name="Google Shape;7467;p55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8" name="Google Shape;7468;p55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9" name="Google Shape;7469;p55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0" name="Google Shape;7470;p55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1" name="Google Shape;7471;p55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2" name="Google Shape;7472;p55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3" name="Google Shape;7473;p55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4" name="Google Shape;7474;p55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5" name="Google Shape;7475;p55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6" name="Google Shape;7476;p55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7" name="Google Shape;7477;p55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8" name="Google Shape;7478;p55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9" name="Google Shape;7479;p55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0" name="Google Shape;7480;p55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1" name="Google Shape;7481;p55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2" name="Google Shape;7482;p55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3" name="Google Shape;7483;p55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4" name="Google Shape;7484;p55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5" name="Google Shape;7485;p55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6" name="Google Shape;7486;p55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7" name="Google Shape;7487;p55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8" name="Google Shape;7488;p55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9" name="Google Shape;7489;p55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0" name="Google Shape;7490;p55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1" name="Google Shape;7491;p55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2" name="Google Shape;7492;p55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3" name="Google Shape;7493;p55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4" name="Google Shape;7494;p55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5" name="Google Shape;7495;p55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6" name="Google Shape;7496;p55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7" name="Google Shape;7497;p55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8" name="Google Shape;7498;p55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9" name="Google Shape;7499;p55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0" name="Google Shape;7500;p55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1" name="Google Shape;7501;p55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2" name="Google Shape;7502;p55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3" name="Google Shape;7503;p55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4" name="Google Shape;7504;p55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5" name="Google Shape;7505;p55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6" name="Google Shape;7506;p55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7" name="Google Shape;7507;p55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8" name="Google Shape;7508;p55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9" name="Google Shape;7509;p55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0" name="Google Shape;7510;p55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1" name="Google Shape;7511;p55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12" name="Google Shape;7512;p55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7513" name="Google Shape;7513;p55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4" name="Google Shape;7514;p55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15" name="Google Shape;7515;p55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7516" name="Google Shape;7516;p55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7" name="Google Shape;7517;p55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18" name="Google Shape;7518;p55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7519" name="Google Shape;7519;p55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0" name="Google Shape;7520;p55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21" name="Google Shape;7521;p55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7522" name="Google Shape;7522;p55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3" name="Google Shape;7523;p55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24" name="Google Shape;7524;p55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7525" name="Google Shape;7525;p55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6" name="Google Shape;7526;p55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27" name="Google Shape;7527;p55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7528" name="Google Shape;7528;p55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9" name="Google Shape;7529;p55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30" name="Google Shape;7530;p55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7531" name="Google Shape;7531;p55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2" name="Google Shape;7532;p55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33" name="Google Shape;7533;p55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7534" name="Google Shape;7534;p55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5" name="Google Shape;7535;p55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36" name="Google Shape;7536;p55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7537" name="Google Shape;7537;p55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8" name="Google Shape;7538;p55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39" name="Google Shape;7539;p55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7540" name="Google Shape;7540;p55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1" name="Google Shape;7541;p55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42" name="Google Shape;7542;p55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7543" name="Google Shape;7543;p55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4" name="Google Shape;7544;p55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45" name="Google Shape;7545;p55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6" name="Google Shape;7546;p55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47" name="Google Shape;7547;p55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7548" name="Google Shape;7548;p55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9" name="Google Shape;7549;p55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50" name="Google Shape;7550;p55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7551" name="Google Shape;7551;p55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2" name="Google Shape;7552;p55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53" name="Google Shape;7553;p55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7554" name="Google Shape;7554;p55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5" name="Google Shape;7555;p55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56" name="Google Shape;7556;p55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7557" name="Google Shape;7557;p55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8" name="Google Shape;7558;p55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59" name="Google Shape;7559;p55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7560" name="Google Shape;7560;p55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1" name="Google Shape;7561;p55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62" name="Google Shape;7562;p55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7563" name="Google Shape;7563;p55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4" name="Google Shape;7564;p55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65" name="Google Shape;7565;p55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7566" name="Google Shape;7566;p55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7" name="Google Shape;7567;p55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68" name="Google Shape;7568;p55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7569" name="Google Shape;7569;p55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0" name="Google Shape;7570;p55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71" name="Google Shape;7571;p55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7572" name="Google Shape;7572;p55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3" name="Google Shape;7573;p55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74" name="Google Shape;7574;p55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7575" name="Google Shape;7575;p55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6" name="Google Shape;7576;p55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77" name="Google Shape;7577;p55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7578" name="Google Shape;7578;p55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9" name="Google Shape;7579;p55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80" name="Google Shape;7580;p55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7581" name="Google Shape;7581;p55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2" name="Google Shape;7582;p55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83" name="Google Shape;7583;p55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7584" name="Google Shape;7584;p55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5" name="Google Shape;7585;p55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86" name="Google Shape;7586;p55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7587" name="Google Shape;7587;p55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8" name="Google Shape;7588;p55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89" name="Google Shape;7589;p55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7590" name="Google Shape;7590;p55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91" name="Google Shape;7591;p55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92" name="Google Shape;7592;p55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7593" name="Google Shape;7593;p55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94" name="Google Shape;7594;p55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95" name="Google Shape;7595;p55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7596" name="Google Shape;7596;p55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97" name="Google Shape;7597;p55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98" name="Google Shape;7598;p55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7599" name="Google Shape;7599;p55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00" name="Google Shape;7600;p55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01" name="Google Shape;7601;p55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7602" name="Google Shape;7602;p55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03" name="Google Shape;7603;p55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04" name="Google Shape;7604;p55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7605" name="Google Shape;7605;p55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06" name="Google Shape;7606;p55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07" name="Google Shape;7607;p55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7608" name="Google Shape;7608;p55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09" name="Google Shape;7609;p55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10" name="Google Shape;7610;p55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7611" name="Google Shape;7611;p55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12" name="Google Shape;7612;p55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13" name="Google Shape;7613;p55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7614" name="Google Shape;7614;p55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15" name="Google Shape;7615;p55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16" name="Google Shape;7616;p55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7617" name="Google Shape;7617;p55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18" name="Google Shape;7618;p55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19" name="Google Shape;7619;p55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7620" name="Google Shape;7620;p55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1" name="Google Shape;7621;p55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22" name="Google Shape;7622;p55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7623" name="Google Shape;7623;p55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4" name="Google Shape;7624;p55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25" name="Google Shape;7625;p55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7626" name="Google Shape;7626;p55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7" name="Google Shape;7627;p55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28" name="Google Shape;7628;p55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7629" name="Google Shape;7629;p55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0" name="Google Shape;7630;p55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31" name="Google Shape;7631;p55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7632" name="Google Shape;7632;p55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3" name="Google Shape;7633;p55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34" name="Google Shape;7634;p55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7635" name="Google Shape;7635;p55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6" name="Google Shape;7636;p55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37" name="Google Shape;7637;p55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7638" name="Google Shape;7638;p55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9" name="Google Shape;7639;p55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40" name="Google Shape;7640;p55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7641" name="Google Shape;7641;p55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2" name="Google Shape;7642;p55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43" name="Google Shape;7643;p55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7644" name="Google Shape;7644;p55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5" name="Google Shape;7645;p55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46" name="Google Shape;7646;p55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7647" name="Google Shape;7647;p55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8" name="Google Shape;7648;p55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53" name="Google Shape;7653;p56"/>
          <p:cNvGrpSpPr/>
          <p:nvPr/>
        </p:nvGrpSpPr>
        <p:grpSpPr>
          <a:xfrm>
            <a:off x="729274" y="1175734"/>
            <a:ext cx="2507799" cy="206239"/>
            <a:chOff x="106648" y="895722"/>
            <a:chExt cx="4481413" cy="374300"/>
          </a:xfrm>
        </p:grpSpPr>
        <p:grpSp>
          <p:nvGrpSpPr>
            <p:cNvPr id="7654" name="Google Shape;7654;p56"/>
            <p:cNvGrpSpPr/>
            <p:nvPr/>
          </p:nvGrpSpPr>
          <p:grpSpPr>
            <a:xfrm>
              <a:off x="2233276" y="895722"/>
              <a:ext cx="1082667" cy="223591"/>
              <a:chOff x="4808316" y="2800065"/>
              <a:chExt cx="1999386" cy="412910"/>
            </a:xfrm>
          </p:grpSpPr>
          <p:sp>
            <p:nvSpPr>
              <p:cNvPr id="7655" name="Google Shape;7655;p56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56" name="Google Shape;7656;p56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657" name="Google Shape;7657;p56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58" name="Google Shape;7658;p56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59" name="Google Shape;7659;p56"/>
            <p:cNvGrpSpPr/>
            <p:nvPr/>
          </p:nvGrpSpPr>
          <p:grpSpPr>
            <a:xfrm>
              <a:off x="106648" y="895722"/>
              <a:ext cx="1088401" cy="223591"/>
              <a:chOff x="881025" y="2800065"/>
              <a:chExt cx="2009975" cy="412910"/>
            </a:xfrm>
          </p:grpSpPr>
          <p:sp>
            <p:nvSpPr>
              <p:cNvPr id="7660" name="Google Shape;7660;p56"/>
              <p:cNvSpPr/>
              <p:nvPr/>
            </p:nvSpPr>
            <p:spPr>
              <a:xfrm>
                <a:off x="932600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61" name="Google Shape;7661;p56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662" name="Google Shape;7662;p56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63" name="Google Shape;7663;p56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64" name="Google Shape;7664;p56"/>
            <p:cNvGrpSpPr/>
            <p:nvPr/>
          </p:nvGrpSpPr>
          <p:grpSpPr>
            <a:xfrm>
              <a:off x="1172346" y="1047018"/>
              <a:ext cx="1083151" cy="223003"/>
              <a:chOff x="2849073" y="3079467"/>
              <a:chExt cx="2000279" cy="411825"/>
            </a:xfrm>
          </p:grpSpPr>
          <p:sp>
            <p:nvSpPr>
              <p:cNvPr id="7665" name="Google Shape;7665;p56"/>
              <p:cNvSpPr/>
              <p:nvPr/>
            </p:nvSpPr>
            <p:spPr>
              <a:xfrm>
                <a:off x="2890952" y="3079475"/>
                <a:ext cx="19584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66" name="Google Shape;7666;p56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7667" name="Google Shape;7667;p56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68" name="Google Shape;7668;p56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69" name="Google Shape;7669;p56"/>
            <p:cNvGrpSpPr/>
            <p:nvPr/>
          </p:nvGrpSpPr>
          <p:grpSpPr>
            <a:xfrm>
              <a:off x="3290132" y="1047018"/>
              <a:ext cx="1297929" cy="223003"/>
              <a:chOff x="6760035" y="3079467"/>
              <a:chExt cx="2396914" cy="411825"/>
            </a:xfrm>
          </p:grpSpPr>
          <p:sp>
            <p:nvSpPr>
              <p:cNvPr id="7670" name="Google Shape;7670;p56"/>
              <p:cNvSpPr/>
              <p:nvPr/>
            </p:nvSpPr>
            <p:spPr>
              <a:xfrm>
                <a:off x="6807650" y="3079475"/>
                <a:ext cx="23493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71" name="Google Shape;7671;p56"/>
              <p:cNvGrpSpPr/>
              <p:nvPr/>
            </p:nvGrpSpPr>
            <p:grpSpPr>
              <a:xfrm rot="10800000">
                <a:off x="6760035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7672" name="Google Shape;7672;p56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73" name="Google Shape;7673;p56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674" name="Google Shape;7674;p56"/>
          <p:cNvGrpSpPr/>
          <p:nvPr/>
        </p:nvGrpSpPr>
        <p:grpSpPr>
          <a:xfrm>
            <a:off x="2147036" y="3575105"/>
            <a:ext cx="1086701" cy="799429"/>
            <a:chOff x="2183288" y="3555572"/>
            <a:chExt cx="1136241" cy="835873"/>
          </a:xfrm>
        </p:grpSpPr>
        <p:sp>
          <p:nvSpPr>
            <p:cNvPr id="7675" name="Google Shape;7675;p56"/>
            <p:cNvSpPr/>
            <p:nvPr/>
          </p:nvSpPr>
          <p:spPr>
            <a:xfrm>
              <a:off x="2673740" y="4350566"/>
              <a:ext cx="270028" cy="11697"/>
            </a:xfrm>
            <a:custGeom>
              <a:avLst/>
              <a:gdLst/>
              <a:ahLst/>
              <a:cxnLst/>
              <a:rect l="l" t="t" r="r" b="b"/>
              <a:pathLst>
                <a:path w="106520" h="2706" extrusionOk="0">
                  <a:moveTo>
                    <a:pt x="0" y="0"/>
                  </a:moveTo>
                  <a:lnTo>
                    <a:pt x="0" y="2705"/>
                  </a:lnTo>
                  <a:lnTo>
                    <a:pt x="106520" y="2705"/>
                  </a:lnTo>
                  <a:lnTo>
                    <a:pt x="10652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76" name="Google Shape;7676;p56"/>
            <p:cNvGrpSpPr/>
            <p:nvPr/>
          </p:nvGrpSpPr>
          <p:grpSpPr>
            <a:xfrm>
              <a:off x="2205895" y="3637269"/>
              <a:ext cx="1089848" cy="724993"/>
              <a:chOff x="2205895" y="3637269"/>
              <a:chExt cx="1089848" cy="724993"/>
            </a:xfrm>
          </p:grpSpPr>
          <p:sp>
            <p:nvSpPr>
              <p:cNvPr id="7677" name="Google Shape;7677;p56"/>
              <p:cNvSpPr/>
              <p:nvPr/>
            </p:nvSpPr>
            <p:spPr>
              <a:xfrm>
                <a:off x="2205895" y="4204394"/>
                <a:ext cx="555376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8" name="Google Shape;7678;p56"/>
              <p:cNvSpPr/>
              <p:nvPr/>
            </p:nvSpPr>
            <p:spPr>
              <a:xfrm>
                <a:off x="2206834" y="3993916"/>
                <a:ext cx="218757" cy="153401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9" name="Google Shape;7679;p56"/>
              <p:cNvSpPr/>
              <p:nvPr/>
            </p:nvSpPr>
            <p:spPr>
              <a:xfrm>
                <a:off x="2487003" y="3847747"/>
                <a:ext cx="808740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0" name="Google Shape;7680;p56"/>
              <p:cNvSpPr/>
              <p:nvPr/>
            </p:nvSpPr>
            <p:spPr>
              <a:xfrm>
                <a:off x="2919192" y="3637269"/>
                <a:ext cx="375081" cy="14849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1" name="Google Shape;7681;p56"/>
              <p:cNvSpPr/>
              <p:nvPr/>
            </p:nvSpPr>
            <p:spPr>
              <a:xfrm>
                <a:off x="2233143" y="3637269"/>
                <a:ext cx="621199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2" name="Google Shape;7682;p56"/>
              <p:cNvSpPr/>
              <p:nvPr/>
            </p:nvSpPr>
            <p:spPr>
              <a:xfrm>
                <a:off x="3004568" y="4350566"/>
                <a:ext cx="270028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83" name="Google Shape;7683;p56"/>
            <p:cNvSpPr/>
            <p:nvPr/>
          </p:nvSpPr>
          <p:spPr>
            <a:xfrm rot="5400000">
              <a:off x="2852961" y="3612770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684" name="Google Shape;7684;p56"/>
            <p:cNvCxnSpPr/>
            <p:nvPr/>
          </p:nvCxnSpPr>
          <p:spPr>
            <a:xfrm>
              <a:off x="2887992" y="3555572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7685" name="Google Shape;7685;p56"/>
            <p:cNvGrpSpPr/>
            <p:nvPr/>
          </p:nvGrpSpPr>
          <p:grpSpPr>
            <a:xfrm>
              <a:off x="3173850" y="3779426"/>
              <a:ext cx="145679" cy="70048"/>
              <a:chOff x="3173850" y="3779426"/>
              <a:chExt cx="145679" cy="70048"/>
            </a:xfrm>
          </p:grpSpPr>
          <p:cxnSp>
            <p:nvCxnSpPr>
              <p:cNvPr id="7686" name="Google Shape;7686;p56"/>
              <p:cNvCxnSpPr/>
              <p:nvPr/>
            </p:nvCxnSpPr>
            <p:spPr>
              <a:xfrm rot="10800000">
                <a:off x="3173850" y="3817250"/>
                <a:ext cx="945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7687" name="Google Shape;7687;p56"/>
              <p:cNvSpPr/>
              <p:nvPr/>
            </p:nvSpPr>
            <p:spPr>
              <a:xfrm rot="5400000">
                <a:off x="3254146" y="378409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88" name="Google Shape;7688;p56"/>
            <p:cNvGrpSpPr/>
            <p:nvPr/>
          </p:nvGrpSpPr>
          <p:grpSpPr>
            <a:xfrm>
              <a:off x="2183288" y="4139483"/>
              <a:ext cx="145133" cy="70048"/>
              <a:chOff x="2183288" y="4139483"/>
              <a:chExt cx="145133" cy="70048"/>
            </a:xfrm>
          </p:grpSpPr>
          <p:cxnSp>
            <p:nvCxnSpPr>
              <p:cNvPr id="7689" name="Google Shape;7689;p56"/>
              <p:cNvCxnSpPr/>
              <p:nvPr/>
            </p:nvCxnSpPr>
            <p:spPr>
              <a:xfrm rot="10800000">
                <a:off x="2239021" y="4174494"/>
                <a:ext cx="89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  <p:sp>
            <p:nvSpPr>
              <p:cNvPr id="7690" name="Google Shape;7690;p56"/>
              <p:cNvSpPr/>
              <p:nvPr/>
            </p:nvSpPr>
            <p:spPr>
              <a:xfrm rot="5400000">
                <a:off x="2178622" y="4144149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91" name="Google Shape;7691;p56"/>
            <p:cNvSpPr/>
            <p:nvPr/>
          </p:nvSpPr>
          <p:spPr>
            <a:xfrm rot="5400000">
              <a:off x="2420934" y="3967554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692" name="Google Shape;7692;p56"/>
            <p:cNvCxnSpPr/>
            <p:nvPr/>
          </p:nvCxnSpPr>
          <p:spPr>
            <a:xfrm>
              <a:off x="2455973" y="3911736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7693" name="Google Shape;7693;p56"/>
            <p:cNvGrpSpPr/>
            <p:nvPr/>
          </p:nvGrpSpPr>
          <p:grpSpPr>
            <a:xfrm>
              <a:off x="2943836" y="4268886"/>
              <a:ext cx="60717" cy="122559"/>
              <a:chOff x="2943836" y="4268886"/>
              <a:chExt cx="60717" cy="122559"/>
            </a:xfrm>
          </p:grpSpPr>
          <p:sp>
            <p:nvSpPr>
              <p:cNvPr id="7694" name="Google Shape;7694;p56"/>
              <p:cNvSpPr/>
              <p:nvPr/>
            </p:nvSpPr>
            <p:spPr>
              <a:xfrm rot="5400000">
                <a:off x="2939170" y="432606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7695" name="Google Shape;7695;p56"/>
              <p:cNvCxnSpPr/>
              <p:nvPr/>
            </p:nvCxnSpPr>
            <p:spPr>
              <a:xfrm>
                <a:off x="2974204" y="4268886"/>
                <a:ext cx="0" cy="5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</p:grpSp>
      </p:grpSp>
      <p:grpSp>
        <p:nvGrpSpPr>
          <p:cNvPr id="7696" name="Google Shape;7696;p56"/>
          <p:cNvGrpSpPr/>
          <p:nvPr/>
        </p:nvGrpSpPr>
        <p:grpSpPr>
          <a:xfrm>
            <a:off x="3409981" y="1496104"/>
            <a:ext cx="1675870" cy="758251"/>
            <a:chOff x="3530532" y="1496185"/>
            <a:chExt cx="1562000" cy="706730"/>
          </a:xfrm>
        </p:grpSpPr>
        <p:cxnSp>
          <p:nvCxnSpPr>
            <p:cNvPr id="7697" name="Google Shape;7697;p56"/>
            <p:cNvCxnSpPr/>
            <p:nvPr/>
          </p:nvCxnSpPr>
          <p:spPr>
            <a:xfrm>
              <a:off x="3583832" y="1857562"/>
              <a:ext cx="1508700" cy="0"/>
            </a:xfrm>
            <a:prstGeom prst="straightConnector1">
              <a:avLst/>
            </a:prstGeom>
            <a:noFill/>
            <a:ln w="28575" cap="flat" cmpd="sng">
              <a:solidFill>
                <a:srgbClr val="A5B7C6"/>
              </a:solidFill>
              <a:prstDash val="solid"/>
              <a:round/>
              <a:headEnd type="none" w="med" len="med"/>
              <a:tailEnd type="triangle" w="med" len="med"/>
            </a:ln>
          </p:spPr>
        </p:cxnSp>
        <p:grpSp>
          <p:nvGrpSpPr>
            <p:cNvPr id="7698" name="Google Shape;7698;p56"/>
            <p:cNvGrpSpPr/>
            <p:nvPr/>
          </p:nvGrpSpPr>
          <p:grpSpPr>
            <a:xfrm>
              <a:off x="3530532" y="1496185"/>
              <a:ext cx="323430" cy="463587"/>
              <a:chOff x="3530532" y="1496185"/>
              <a:chExt cx="323430" cy="463587"/>
            </a:xfrm>
          </p:grpSpPr>
          <p:grpSp>
            <p:nvGrpSpPr>
              <p:cNvPr id="7699" name="Google Shape;7699;p56"/>
              <p:cNvGrpSpPr/>
              <p:nvPr/>
            </p:nvGrpSpPr>
            <p:grpSpPr>
              <a:xfrm>
                <a:off x="3567462" y="1496185"/>
                <a:ext cx="286500" cy="361376"/>
                <a:chOff x="3567462" y="1496185"/>
                <a:chExt cx="286500" cy="361376"/>
              </a:xfrm>
            </p:grpSpPr>
            <p:cxnSp>
              <p:nvCxnSpPr>
                <p:cNvPr id="7700" name="Google Shape;7700;p56"/>
                <p:cNvCxnSpPr/>
                <p:nvPr/>
              </p:nvCxnSpPr>
              <p:spPr>
                <a:xfrm rot="10800000">
                  <a:off x="3626630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01" name="Google Shape;7701;p56"/>
                <p:cNvSpPr/>
                <p:nvPr/>
              </p:nvSpPr>
              <p:spPr>
                <a:xfrm>
                  <a:off x="3567462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702" name="Google Shape;7702;p56"/>
              <p:cNvSpPr/>
              <p:nvPr/>
            </p:nvSpPr>
            <p:spPr>
              <a:xfrm>
                <a:off x="3530532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03" name="Google Shape;7703;p56"/>
            <p:cNvGrpSpPr/>
            <p:nvPr/>
          </p:nvGrpSpPr>
          <p:grpSpPr>
            <a:xfrm>
              <a:off x="3891569" y="1779209"/>
              <a:ext cx="323945" cy="423706"/>
              <a:chOff x="3891569" y="1779209"/>
              <a:chExt cx="323945" cy="423706"/>
            </a:xfrm>
          </p:grpSpPr>
          <p:grpSp>
            <p:nvGrpSpPr>
              <p:cNvPr id="7704" name="Google Shape;7704;p56"/>
              <p:cNvGrpSpPr/>
              <p:nvPr/>
            </p:nvGrpSpPr>
            <p:grpSpPr>
              <a:xfrm>
                <a:off x="3929014" y="1881638"/>
                <a:ext cx="286500" cy="321278"/>
                <a:chOff x="3929014" y="1881638"/>
                <a:chExt cx="286500" cy="321278"/>
              </a:xfrm>
            </p:grpSpPr>
            <p:cxnSp>
              <p:nvCxnSpPr>
                <p:cNvPr id="7705" name="Google Shape;7705;p56"/>
                <p:cNvCxnSpPr/>
                <p:nvPr/>
              </p:nvCxnSpPr>
              <p:spPr>
                <a:xfrm rot="10800000">
                  <a:off x="3988388" y="1881638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06" name="Google Shape;7706;p56"/>
                <p:cNvSpPr/>
                <p:nvPr/>
              </p:nvSpPr>
              <p:spPr>
                <a:xfrm>
                  <a:off x="3929014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707" name="Google Shape;7707;p56"/>
              <p:cNvSpPr/>
              <p:nvPr/>
            </p:nvSpPr>
            <p:spPr>
              <a:xfrm>
                <a:off x="3891569" y="1779209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08" name="Google Shape;7708;p56"/>
            <p:cNvGrpSpPr/>
            <p:nvPr/>
          </p:nvGrpSpPr>
          <p:grpSpPr>
            <a:xfrm>
              <a:off x="4252606" y="1496185"/>
              <a:ext cx="324721" cy="463587"/>
              <a:chOff x="4252606" y="1496185"/>
              <a:chExt cx="324721" cy="463587"/>
            </a:xfrm>
          </p:grpSpPr>
          <p:grpSp>
            <p:nvGrpSpPr>
              <p:cNvPr id="7709" name="Google Shape;7709;p56"/>
              <p:cNvGrpSpPr/>
              <p:nvPr/>
            </p:nvGrpSpPr>
            <p:grpSpPr>
              <a:xfrm>
                <a:off x="4290828" y="1496185"/>
                <a:ext cx="286500" cy="361376"/>
                <a:chOff x="4290828" y="1496185"/>
                <a:chExt cx="286500" cy="361376"/>
              </a:xfrm>
            </p:grpSpPr>
            <p:cxnSp>
              <p:nvCxnSpPr>
                <p:cNvPr id="7710" name="Google Shape;7710;p56"/>
                <p:cNvCxnSpPr/>
                <p:nvPr/>
              </p:nvCxnSpPr>
              <p:spPr>
                <a:xfrm rot="10800000">
                  <a:off x="4349995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11" name="Google Shape;7711;p56"/>
                <p:cNvSpPr/>
                <p:nvPr/>
              </p:nvSpPr>
              <p:spPr>
                <a:xfrm>
                  <a:off x="4290828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712" name="Google Shape;7712;p56"/>
              <p:cNvSpPr/>
              <p:nvPr/>
            </p:nvSpPr>
            <p:spPr>
              <a:xfrm>
                <a:off x="4252606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13" name="Google Shape;7713;p56"/>
            <p:cNvGrpSpPr/>
            <p:nvPr/>
          </p:nvGrpSpPr>
          <p:grpSpPr>
            <a:xfrm>
              <a:off x="4613643" y="1763716"/>
              <a:ext cx="325308" cy="439200"/>
              <a:chOff x="4613643" y="1763716"/>
              <a:chExt cx="325308" cy="439200"/>
            </a:xfrm>
          </p:grpSpPr>
          <p:grpSp>
            <p:nvGrpSpPr>
              <p:cNvPr id="7714" name="Google Shape;7714;p56"/>
              <p:cNvGrpSpPr/>
              <p:nvPr/>
            </p:nvGrpSpPr>
            <p:grpSpPr>
              <a:xfrm>
                <a:off x="4652451" y="1879538"/>
                <a:ext cx="286500" cy="323378"/>
                <a:chOff x="4652451" y="1879538"/>
                <a:chExt cx="286500" cy="323378"/>
              </a:xfrm>
            </p:grpSpPr>
            <p:cxnSp>
              <p:nvCxnSpPr>
                <p:cNvPr id="7715" name="Google Shape;7715;p56"/>
                <p:cNvCxnSpPr/>
                <p:nvPr/>
              </p:nvCxnSpPr>
              <p:spPr>
                <a:xfrm rot="10800000">
                  <a:off x="4707486" y="1879538"/>
                  <a:ext cx="0" cy="2940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16" name="Google Shape;7716;p56"/>
                <p:cNvSpPr/>
                <p:nvPr/>
              </p:nvSpPr>
              <p:spPr>
                <a:xfrm>
                  <a:off x="4652451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717" name="Google Shape;7717;p56"/>
              <p:cNvSpPr/>
              <p:nvPr/>
            </p:nvSpPr>
            <p:spPr>
              <a:xfrm>
                <a:off x="4613643" y="1763716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718" name="Google Shape;7718;p56"/>
          <p:cNvGrpSpPr/>
          <p:nvPr/>
        </p:nvGrpSpPr>
        <p:grpSpPr>
          <a:xfrm>
            <a:off x="3421841" y="2349730"/>
            <a:ext cx="1652173" cy="391517"/>
            <a:chOff x="3512551" y="2358270"/>
            <a:chExt cx="1597383" cy="378533"/>
          </a:xfrm>
        </p:grpSpPr>
        <p:cxnSp>
          <p:nvCxnSpPr>
            <p:cNvPr id="7719" name="Google Shape;7719;p56"/>
            <p:cNvCxnSpPr>
              <a:stCxn id="7720" idx="6"/>
              <a:endCxn id="7721" idx="2"/>
            </p:cNvCxnSpPr>
            <p:nvPr/>
          </p:nvCxnSpPr>
          <p:spPr>
            <a:xfrm>
              <a:off x="3738198" y="2553118"/>
              <a:ext cx="11460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7722" name="Google Shape;7722;p56"/>
            <p:cNvGrpSpPr/>
            <p:nvPr/>
          </p:nvGrpSpPr>
          <p:grpSpPr>
            <a:xfrm>
              <a:off x="3512551" y="2358270"/>
              <a:ext cx="225647" cy="307714"/>
              <a:chOff x="2182679" y="2004714"/>
              <a:chExt cx="792300" cy="1080458"/>
            </a:xfrm>
          </p:grpSpPr>
          <p:cxnSp>
            <p:nvCxnSpPr>
              <p:cNvPr id="7723" name="Google Shape;7723;p56"/>
              <p:cNvCxnSpPr>
                <a:stCxn id="7724" idx="0"/>
              </p:cNvCxnSpPr>
              <p:nvPr/>
            </p:nvCxnSpPr>
            <p:spPr>
              <a:xfrm rot="10800000">
                <a:off x="2578961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720" name="Google Shape;7720;p56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4" name="Google Shape;7724;p56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25" name="Google Shape;7725;p56"/>
            <p:cNvGrpSpPr/>
            <p:nvPr/>
          </p:nvGrpSpPr>
          <p:grpSpPr>
            <a:xfrm>
              <a:off x="3969644" y="2440153"/>
              <a:ext cx="225853" cy="296651"/>
              <a:chOff x="3775710" y="1729289"/>
              <a:chExt cx="136500" cy="179289"/>
            </a:xfrm>
          </p:grpSpPr>
          <p:cxnSp>
            <p:nvCxnSpPr>
              <p:cNvPr id="7726" name="Google Shape;7726;p56"/>
              <p:cNvCxnSpPr/>
              <p:nvPr/>
            </p:nvCxnSpPr>
            <p:spPr>
              <a:xfrm>
                <a:off x="3843851" y="1848278"/>
                <a:ext cx="0" cy="60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727" name="Google Shape;7727;p56"/>
              <p:cNvSpPr/>
              <p:nvPr/>
            </p:nvSpPr>
            <p:spPr>
              <a:xfrm>
                <a:off x="3775710" y="1729289"/>
                <a:ext cx="136500" cy="1365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8" name="Google Shape;7728;p56"/>
              <p:cNvSpPr/>
              <p:nvPr/>
            </p:nvSpPr>
            <p:spPr>
              <a:xfrm>
                <a:off x="3793133" y="1746713"/>
                <a:ext cx="101700" cy="1017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29" name="Google Shape;7729;p56"/>
            <p:cNvGrpSpPr/>
            <p:nvPr/>
          </p:nvGrpSpPr>
          <p:grpSpPr>
            <a:xfrm>
              <a:off x="4427051" y="2358270"/>
              <a:ext cx="225647" cy="307714"/>
              <a:chOff x="5393704" y="2004714"/>
              <a:chExt cx="792300" cy="1080458"/>
            </a:xfrm>
          </p:grpSpPr>
          <p:cxnSp>
            <p:nvCxnSpPr>
              <p:cNvPr id="7730" name="Google Shape;7730;p56"/>
              <p:cNvCxnSpPr>
                <a:stCxn id="7731" idx="0"/>
              </p:cNvCxnSpPr>
              <p:nvPr/>
            </p:nvCxnSpPr>
            <p:spPr>
              <a:xfrm rot="10800000">
                <a:off x="5789986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732" name="Google Shape;7732;p56"/>
              <p:cNvSpPr/>
              <p:nvPr/>
            </p:nvSpPr>
            <p:spPr>
              <a:xfrm>
                <a:off x="5393704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1" name="Google Shape;7731;p56"/>
              <p:cNvSpPr/>
              <p:nvPr/>
            </p:nvSpPr>
            <p:spPr>
              <a:xfrm>
                <a:off x="5494936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33" name="Google Shape;7733;p56"/>
            <p:cNvGrpSpPr/>
            <p:nvPr/>
          </p:nvGrpSpPr>
          <p:grpSpPr>
            <a:xfrm>
              <a:off x="4884287" y="2440252"/>
              <a:ext cx="225647" cy="296532"/>
              <a:chOff x="6999166" y="2292572"/>
              <a:chExt cx="792300" cy="1041192"/>
            </a:xfrm>
          </p:grpSpPr>
          <p:cxnSp>
            <p:nvCxnSpPr>
              <p:cNvPr id="7734" name="Google Shape;7734;p56"/>
              <p:cNvCxnSpPr/>
              <p:nvPr/>
            </p:nvCxnSpPr>
            <p:spPr>
              <a:xfrm>
                <a:off x="7395553" y="2983964"/>
                <a:ext cx="0" cy="349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721" name="Google Shape;7721;p56"/>
              <p:cNvSpPr/>
              <p:nvPr/>
            </p:nvSpPr>
            <p:spPr>
              <a:xfrm>
                <a:off x="6999166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5" name="Google Shape;7735;p56"/>
              <p:cNvSpPr/>
              <p:nvPr/>
            </p:nvSpPr>
            <p:spPr>
              <a:xfrm>
                <a:off x="7100398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736" name="Google Shape;7736;p56"/>
          <p:cNvGrpSpPr/>
          <p:nvPr/>
        </p:nvGrpSpPr>
        <p:grpSpPr>
          <a:xfrm>
            <a:off x="6842649" y="1185930"/>
            <a:ext cx="1581844" cy="732818"/>
            <a:chOff x="634175" y="2986275"/>
            <a:chExt cx="3147949" cy="1458344"/>
          </a:xfrm>
        </p:grpSpPr>
        <p:cxnSp>
          <p:nvCxnSpPr>
            <p:cNvPr id="7737" name="Google Shape;7737;p56"/>
            <p:cNvCxnSpPr>
              <a:stCxn id="7738" idx="4"/>
              <a:endCxn id="773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40" name="Google Shape;7740;p56"/>
            <p:cNvCxnSpPr>
              <a:stCxn id="7739" idx="0"/>
              <a:endCxn id="774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42" name="Google Shape;7742;p56"/>
            <p:cNvCxnSpPr>
              <a:stCxn id="7741" idx="4"/>
              <a:endCxn id="774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44" name="Google Shape;7744;p56"/>
            <p:cNvCxnSpPr>
              <a:stCxn id="7743" idx="0"/>
              <a:endCxn id="774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745" name="Google Shape;7745;p56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1" name="Google Shape;7741;p56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38" name="Google Shape;7738;p56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3" name="Google Shape;7743;p56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39" name="Google Shape;7739;p56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746" name="Google Shape;7746;p56"/>
          <p:cNvGrpSpPr/>
          <p:nvPr/>
        </p:nvGrpSpPr>
        <p:grpSpPr>
          <a:xfrm>
            <a:off x="3410364" y="2880240"/>
            <a:ext cx="1675128" cy="313674"/>
            <a:chOff x="998425" y="1182125"/>
            <a:chExt cx="1065400" cy="199500"/>
          </a:xfrm>
        </p:grpSpPr>
        <p:sp>
          <p:nvSpPr>
            <p:cNvPr id="7747" name="Google Shape;7747;p56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56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56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56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56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52" name="Google Shape;7752;p56"/>
          <p:cNvGrpSpPr/>
          <p:nvPr/>
        </p:nvGrpSpPr>
        <p:grpSpPr>
          <a:xfrm>
            <a:off x="3410363" y="3836206"/>
            <a:ext cx="1675129" cy="525345"/>
            <a:chOff x="5194708" y="3484366"/>
            <a:chExt cx="3148148" cy="987304"/>
          </a:xfrm>
        </p:grpSpPr>
        <p:grpSp>
          <p:nvGrpSpPr>
            <p:cNvPr id="7753" name="Google Shape;7753;p56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754" name="Google Shape;7754;p56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5" name="Google Shape;7755;p56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6" name="Google Shape;7756;p56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57" name="Google Shape;7757;p56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758" name="Google Shape;7758;p56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9" name="Google Shape;7759;p56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0" name="Google Shape;7760;p56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61" name="Google Shape;7761;p56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762" name="Google Shape;7762;p56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3" name="Google Shape;7763;p56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4" name="Google Shape;7764;p56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65" name="Google Shape;7765;p56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766" name="Google Shape;7766;p56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7" name="Google Shape;7767;p56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8" name="Google Shape;7768;p56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769" name="Google Shape;7769;p56"/>
          <p:cNvGrpSpPr/>
          <p:nvPr/>
        </p:nvGrpSpPr>
        <p:grpSpPr>
          <a:xfrm>
            <a:off x="6844048" y="2482095"/>
            <a:ext cx="1579046" cy="522230"/>
            <a:chOff x="6853641" y="2534077"/>
            <a:chExt cx="1515545" cy="501229"/>
          </a:xfrm>
        </p:grpSpPr>
        <p:grpSp>
          <p:nvGrpSpPr>
            <p:cNvPr id="7770" name="Google Shape;7770;p56"/>
            <p:cNvGrpSpPr/>
            <p:nvPr/>
          </p:nvGrpSpPr>
          <p:grpSpPr>
            <a:xfrm>
              <a:off x="6853641" y="2618923"/>
              <a:ext cx="1515545" cy="324556"/>
              <a:chOff x="6853641" y="2618923"/>
              <a:chExt cx="1515545" cy="324556"/>
            </a:xfrm>
          </p:grpSpPr>
          <p:sp>
            <p:nvSpPr>
              <p:cNvPr id="7771" name="Google Shape;7771;p56"/>
              <p:cNvSpPr/>
              <p:nvPr/>
            </p:nvSpPr>
            <p:spPr>
              <a:xfrm>
                <a:off x="7747010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3" y="1075"/>
                      <a:pt x="327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6132" y="3951"/>
                      <a:pt x="7903" y="2178"/>
                      <a:pt x="7903" y="0"/>
                    </a:cubicBezTo>
                    <a:lnTo>
                      <a:pt x="7248" y="0"/>
                    </a:lnTo>
                    <a:cubicBezTo>
                      <a:pt x="7248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56"/>
              <p:cNvSpPr/>
              <p:nvPr/>
            </p:nvSpPr>
            <p:spPr>
              <a:xfrm>
                <a:off x="7449412" y="2618923"/>
                <a:ext cx="324496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2" h="3951" extrusionOk="0">
                    <a:moveTo>
                      <a:pt x="3951" y="0"/>
                    </a:moveTo>
                    <a:cubicBezTo>
                      <a:pt x="2330" y="0"/>
                      <a:pt x="935" y="982"/>
                      <a:pt x="327" y="2380"/>
                    </a:cubicBezTo>
                    <a:cubicBezTo>
                      <a:pt x="111" y="2874"/>
                      <a:pt x="0" y="3409"/>
                      <a:pt x="0" y="3951"/>
                    </a:cubicBezTo>
                    <a:lnTo>
                      <a:pt x="653" y="3951"/>
                    </a:lnTo>
                    <a:cubicBezTo>
                      <a:pt x="653" y="2135"/>
                      <a:pt x="2133" y="657"/>
                      <a:pt x="3951" y="657"/>
                    </a:cubicBezTo>
                    <a:cubicBezTo>
                      <a:pt x="5767" y="657"/>
                      <a:pt x="7246" y="2135"/>
                      <a:pt x="7246" y="3951"/>
                    </a:cubicBezTo>
                    <a:lnTo>
                      <a:pt x="7901" y="3951"/>
                    </a:lnTo>
                    <a:cubicBezTo>
                      <a:pt x="7901" y="3411"/>
                      <a:pt x="7791" y="2876"/>
                      <a:pt x="7574" y="2381"/>
                    </a:cubicBezTo>
                    <a:cubicBezTo>
                      <a:pt x="6966" y="982"/>
                      <a:pt x="5571" y="0"/>
                      <a:pt x="395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56"/>
              <p:cNvSpPr/>
              <p:nvPr/>
            </p:nvSpPr>
            <p:spPr>
              <a:xfrm>
                <a:off x="6853641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8" y="0"/>
                    </a:moveTo>
                    <a:cubicBezTo>
                      <a:pt x="3954" y="0"/>
                      <a:pt x="3950" y="0"/>
                      <a:pt x="3946" y="0"/>
                    </a:cubicBezTo>
                    <a:cubicBezTo>
                      <a:pt x="1768" y="6"/>
                      <a:pt x="0" y="1784"/>
                      <a:pt x="6" y="3963"/>
                    </a:cubicBezTo>
                    <a:lnTo>
                      <a:pt x="661" y="3962"/>
                    </a:lnTo>
                    <a:cubicBezTo>
                      <a:pt x="657" y="2144"/>
                      <a:pt x="2131" y="661"/>
                      <a:pt x="3947" y="655"/>
                    </a:cubicBezTo>
                    <a:cubicBezTo>
                      <a:pt x="3951" y="655"/>
                      <a:pt x="3955" y="655"/>
                      <a:pt x="3959" y="655"/>
                    </a:cubicBezTo>
                    <a:cubicBezTo>
                      <a:pt x="5771" y="655"/>
                      <a:pt x="7248" y="2127"/>
                      <a:pt x="7254" y="3939"/>
                    </a:cubicBezTo>
                    <a:lnTo>
                      <a:pt x="7256" y="3939"/>
                    </a:lnTo>
                    <a:lnTo>
                      <a:pt x="7909" y="3938"/>
                    </a:lnTo>
                    <a:cubicBezTo>
                      <a:pt x="7907" y="3398"/>
                      <a:pt x="7795" y="2863"/>
                      <a:pt x="7578" y="2368"/>
                    </a:cubicBezTo>
                    <a:cubicBezTo>
                      <a:pt x="6966" y="976"/>
                      <a:pt x="5573" y="0"/>
                      <a:pt x="395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56"/>
              <p:cNvSpPr/>
              <p:nvPr/>
            </p:nvSpPr>
            <p:spPr>
              <a:xfrm>
                <a:off x="7151691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1" y="1075"/>
                      <a:pt x="328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5574" y="3951"/>
                      <a:pt x="6967" y="2971"/>
                      <a:pt x="7575" y="1573"/>
                    </a:cubicBezTo>
                    <a:cubicBezTo>
                      <a:pt x="7791" y="1076"/>
                      <a:pt x="7903" y="541"/>
                      <a:pt x="7903" y="0"/>
                    </a:cubicBezTo>
                    <a:lnTo>
                      <a:pt x="7249" y="0"/>
                    </a:lnTo>
                    <a:cubicBezTo>
                      <a:pt x="7249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56"/>
              <p:cNvSpPr/>
              <p:nvPr/>
            </p:nvSpPr>
            <p:spPr>
              <a:xfrm>
                <a:off x="8044362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9" y="0"/>
                    </a:moveTo>
                    <a:cubicBezTo>
                      <a:pt x="3955" y="0"/>
                      <a:pt x="3951" y="0"/>
                      <a:pt x="3947" y="0"/>
                    </a:cubicBezTo>
                    <a:cubicBezTo>
                      <a:pt x="1769" y="8"/>
                      <a:pt x="1" y="1786"/>
                      <a:pt x="7" y="3963"/>
                    </a:cubicBezTo>
                    <a:lnTo>
                      <a:pt x="664" y="3962"/>
                    </a:lnTo>
                    <a:cubicBezTo>
                      <a:pt x="658" y="2144"/>
                      <a:pt x="2132" y="661"/>
                      <a:pt x="3948" y="657"/>
                    </a:cubicBezTo>
                    <a:cubicBezTo>
                      <a:pt x="3952" y="657"/>
                      <a:pt x="3956" y="657"/>
                      <a:pt x="3960" y="657"/>
                    </a:cubicBezTo>
                    <a:cubicBezTo>
                      <a:pt x="5772" y="657"/>
                      <a:pt x="7249" y="2127"/>
                      <a:pt x="7255" y="3941"/>
                    </a:cubicBezTo>
                    <a:lnTo>
                      <a:pt x="7257" y="3941"/>
                    </a:lnTo>
                    <a:lnTo>
                      <a:pt x="7910" y="3939"/>
                    </a:lnTo>
                    <a:cubicBezTo>
                      <a:pt x="7908" y="3398"/>
                      <a:pt x="7796" y="2865"/>
                      <a:pt x="7578" y="2370"/>
                    </a:cubicBezTo>
                    <a:cubicBezTo>
                      <a:pt x="6967" y="976"/>
                      <a:pt x="5574" y="0"/>
                      <a:pt x="3959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776" name="Google Shape;7776;p56"/>
            <p:cNvSpPr/>
            <p:nvPr/>
          </p:nvSpPr>
          <p:spPr>
            <a:xfrm>
              <a:off x="6899264" y="2673830"/>
              <a:ext cx="225242" cy="361476"/>
            </a:xfrm>
            <a:custGeom>
              <a:avLst/>
              <a:gdLst/>
              <a:ahLst/>
              <a:cxnLst/>
              <a:rect l="l" t="t" r="r" b="b"/>
              <a:pathLst>
                <a:path w="5485" h="8802" extrusionOk="0">
                  <a:moveTo>
                    <a:pt x="2798" y="1197"/>
                  </a:moveTo>
                  <a:cubicBezTo>
                    <a:pt x="2989" y="1197"/>
                    <a:pt x="3183" y="1234"/>
                    <a:pt x="3366" y="1310"/>
                  </a:cubicBezTo>
                  <a:cubicBezTo>
                    <a:pt x="3924" y="1542"/>
                    <a:pt x="4287" y="2085"/>
                    <a:pt x="4287" y="2689"/>
                  </a:cubicBezTo>
                  <a:cubicBezTo>
                    <a:pt x="4287" y="3512"/>
                    <a:pt x="3619" y="4178"/>
                    <a:pt x="2796" y="4180"/>
                  </a:cubicBezTo>
                  <a:cubicBezTo>
                    <a:pt x="2194" y="4180"/>
                    <a:pt x="1650" y="3816"/>
                    <a:pt x="1419" y="3259"/>
                  </a:cubicBezTo>
                  <a:cubicBezTo>
                    <a:pt x="1189" y="2702"/>
                    <a:pt x="1317" y="2061"/>
                    <a:pt x="1743" y="1634"/>
                  </a:cubicBezTo>
                  <a:cubicBezTo>
                    <a:pt x="2028" y="1348"/>
                    <a:pt x="2410" y="1197"/>
                    <a:pt x="2798" y="1197"/>
                  </a:cubicBezTo>
                  <a:close/>
                  <a:moveTo>
                    <a:pt x="2796" y="1"/>
                  </a:moveTo>
                  <a:cubicBezTo>
                    <a:pt x="2254" y="1"/>
                    <a:pt x="1714" y="165"/>
                    <a:pt x="1253" y="489"/>
                  </a:cubicBezTo>
                  <a:cubicBezTo>
                    <a:pt x="433" y="1063"/>
                    <a:pt x="0" y="2048"/>
                    <a:pt x="132" y="3043"/>
                  </a:cubicBezTo>
                  <a:cubicBezTo>
                    <a:pt x="263" y="4037"/>
                    <a:pt x="937" y="4875"/>
                    <a:pt x="1880" y="5216"/>
                  </a:cubicBezTo>
                  <a:lnTo>
                    <a:pt x="1880" y="6705"/>
                  </a:lnTo>
                  <a:lnTo>
                    <a:pt x="1067" y="6705"/>
                  </a:lnTo>
                  <a:lnTo>
                    <a:pt x="2723" y="8801"/>
                  </a:lnTo>
                  <a:lnTo>
                    <a:pt x="4377" y="6705"/>
                  </a:lnTo>
                  <a:lnTo>
                    <a:pt x="3563" y="6705"/>
                  </a:lnTo>
                  <a:lnTo>
                    <a:pt x="3563" y="5265"/>
                  </a:lnTo>
                  <a:cubicBezTo>
                    <a:pt x="4703" y="4926"/>
                    <a:pt x="5485" y="3877"/>
                    <a:pt x="5485" y="2689"/>
                  </a:cubicBezTo>
                  <a:cubicBezTo>
                    <a:pt x="5485" y="1685"/>
                    <a:pt x="4926" y="766"/>
                    <a:pt x="4037" y="304"/>
                  </a:cubicBezTo>
                  <a:cubicBezTo>
                    <a:pt x="3647" y="101"/>
                    <a:pt x="3221" y="1"/>
                    <a:pt x="279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56"/>
            <p:cNvSpPr/>
            <p:nvPr/>
          </p:nvSpPr>
          <p:spPr>
            <a:xfrm>
              <a:off x="7198259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58" y="4600"/>
                  </a:moveTo>
                  <a:cubicBezTo>
                    <a:pt x="3050" y="4600"/>
                    <a:pt x="3243" y="4637"/>
                    <a:pt x="3427" y="4713"/>
                  </a:cubicBezTo>
                  <a:cubicBezTo>
                    <a:pt x="3985" y="4945"/>
                    <a:pt x="4347" y="5488"/>
                    <a:pt x="4347" y="6092"/>
                  </a:cubicBezTo>
                  <a:cubicBezTo>
                    <a:pt x="4347" y="6915"/>
                    <a:pt x="3679" y="7581"/>
                    <a:pt x="2856" y="7583"/>
                  </a:cubicBezTo>
                  <a:cubicBezTo>
                    <a:pt x="2254" y="7583"/>
                    <a:pt x="1709" y="7219"/>
                    <a:pt x="1479" y="6662"/>
                  </a:cubicBezTo>
                  <a:cubicBezTo>
                    <a:pt x="1248" y="6105"/>
                    <a:pt x="1376" y="5464"/>
                    <a:pt x="1802" y="5037"/>
                  </a:cubicBezTo>
                  <a:cubicBezTo>
                    <a:pt x="2087" y="4751"/>
                    <a:pt x="2469" y="4600"/>
                    <a:pt x="2858" y="4600"/>
                  </a:cubicBezTo>
                  <a:close/>
                  <a:moveTo>
                    <a:pt x="2883" y="0"/>
                  </a:moveTo>
                  <a:lnTo>
                    <a:pt x="1227" y="2097"/>
                  </a:lnTo>
                  <a:lnTo>
                    <a:pt x="2041" y="2097"/>
                  </a:lnTo>
                  <a:lnTo>
                    <a:pt x="2041" y="3530"/>
                  </a:lnTo>
                  <a:cubicBezTo>
                    <a:pt x="782" y="3930"/>
                    <a:pt x="1" y="5184"/>
                    <a:pt x="196" y="6491"/>
                  </a:cubicBezTo>
                  <a:cubicBezTo>
                    <a:pt x="393" y="7796"/>
                    <a:pt x="1507" y="8766"/>
                    <a:pt x="2827" y="8779"/>
                  </a:cubicBezTo>
                  <a:cubicBezTo>
                    <a:pt x="2837" y="8779"/>
                    <a:pt x="2847" y="8779"/>
                    <a:pt x="2857" y="8779"/>
                  </a:cubicBezTo>
                  <a:cubicBezTo>
                    <a:pt x="4165" y="8779"/>
                    <a:pt x="5285" y="7837"/>
                    <a:pt x="5506" y="6545"/>
                  </a:cubicBezTo>
                  <a:cubicBezTo>
                    <a:pt x="5729" y="5245"/>
                    <a:pt x="4974" y="3973"/>
                    <a:pt x="3724" y="3547"/>
                  </a:cubicBezTo>
                  <a:lnTo>
                    <a:pt x="3724" y="2097"/>
                  </a:lnTo>
                  <a:lnTo>
                    <a:pt x="4539" y="2097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56"/>
            <p:cNvSpPr/>
            <p:nvPr/>
          </p:nvSpPr>
          <p:spPr>
            <a:xfrm>
              <a:off x="7493639" y="2673830"/>
              <a:ext cx="225200" cy="361476"/>
            </a:xfrm>
            <a:custGeom>
              <a:avLst/>
              <a:gdLst/>
              <a:ahLst/>
              <a:cxnLst/>
              <a:rect l="l" t="t" r="r" b="b"/>
              <a:pathLst>
                <a:path w="5484" h="8802" extrusionOk="0">
                  <a:moveTo>
                    <a:pt x="2796" y="1197"/>
                  </a:moveTo>
                  <a:cubicBezTo>
                    <a:pt x="2988" y="1197"/>
                    <a:pt x="3181" y="1234"/>
                    <a:pt x="3365" y="1310"/>
                  </a:cubicBezTo>
                  <a:cubicBezTo>
                    <a:pt x="3922" y="1542"/>
                    <a:pt x="4286" y="2085"/>
                    <a:pt x="4286" y="2689"/>
                  </a:cubicBezTo>
                  <a:cubicBezTo>
                    <a:pt x="4284" y="3512"/>
                    <a:pt x="3618" y="4178"/>
                    <a:pt x="2795" y="4180"/>
                  </a:cubicBezTo>
                  <a:cubicBezTo>
                    <a:pt x="2191" y="4180"/>
                    <a:pt x="1649" y="3816"/>
                    <a:pt x="1418" y="3259"/>
                  </a:cubicBezTo>
                  <a:cubicBezTo>
                    <a:pt x="1187" y="2702"/>
                    <a:pt x="1314" y="2061"/>
                    <a:pt x="1740" y="1634"/>
                  </a:cubicBezTo>
                  <a:cubicBezTo>
                    <a:pt x="2026" y="1348"/>
                    <a:pt x="2408" y="1197"/>
                    <a:pt x="2796" y="1197"/>
                  </a:cubicBezTo>
                  <a:close/>
                  <a:moveTo>
                    <a:pt x="2794" y="1"/>
                  </a:moveTo>
                  <a:cubicBezTo>
                    <a:pt x="2254" y="1"/>
                    <a:pt x="1717" y="163"/>
                    <a:pt x="1258" y="484"/>
                  </a:cubicBezTo>
                  <a:cubicBezTo>
                    <a:pt x="436" y="1055"/>
                    <a:pt x="1" y="2037"/>
                    <a:pt x="127" y="3030"/>
                  </a:cubicBezTo>
                  <a:cubicBezTo>
                    <a:pt x="255" y="4023"/>
                    <a:pt x="923" y="4863"/>
                    <a:pt x="1862" y="5211"/>
                  </a:cubicBezTo>
                  <a:lnTo>
                    <a:pt x="1862" y="6705"/>
                  </a:lnTo>
                  <a:lnTo>
                    <a:pt x="1048" y="6705"/>
                  </a:lnTo>
                  <a:lnTo>
                    <a:pt x="2704" y="8801"/>
                  </a:lnTo>
                  <a:lnTo>
                    <a:pt x="4360" y="6705"/>
                  </a:lnTo>
                  <a:lnTo>
                    <a:pt x="3545" y="6705"/>
                  </a:lnTo>
                  <a:lnTo>
                    <a:pt x="3545" y="5270"/>
                  </a:lnTo>
                  <a:cubicBezTo>
                    <a:pt x="4693" y="4935"/>
                    <a:pt x="5484" y="3883"/>
                    <a:pt x="5484" y="2689"/>
                  </a:cubicBezTo>
                  <a:cubicBezTo>
                    <a:pt x="5482" y="1688"/>
                    <a:pt x="4927" y="769"/>
                    <a:pt x="4039" y="306"/>
                  </a:cubicBezTo>
                  <a:cubicBezTo>
                    <a:pt x="3647" y="102"/>
                    <a:pt x="3220" y="1"/>
                    <a:pt x="27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56"/>
            <p:cNvSpPr/>
            <p:nvPr/>
          </p:nvSpPr>
          <p:spPr>
            <a:xfrm>
              <a:off x="7792387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61" y="4601"/>
                  </a:moveTo>
                  <a:cubicBezTo>
                    <a:pt x="3053" y="4601"/>
                    <a:pt x="3247" y="4638"/>
                    <a:pt x="3431" y="4715"/>
                  </a:cubicBezTo>
                  <a:cubicBezTo>
                    <a:pt x="3988" y="4945"/>
                    <a:pt x="4351" y="5488"/>
                    <a:pt x="4351" y="6092"/>
                  </a:cubicBezTo>
                  <a:cubicBezTo>
                    <a:pt x="4350" y="6915"/>
                    <a:pt x="3684" y="7581"/>
                    <a:pt x="2861" y="7583"/>
                  </a:cubicBezTo>
                  <a:cubicBezTo>
                    <a:pt x="2259" y="7583"/>
                    <a:pt x="1714" y="7219"/>
                    <a:pt x="1483" y="6662"/>
                  </a:cubicBezTo>
                  <a:cubicBezTo>
                    <a:pt x="1253" y="6105"/>
                    <a:pt x="1381" y="5464"/>
                    <a:pt x="1807" y="5038"/>
                  </a:cubicBezTo>
                  <a:cubicBezTo>
                    <a:pt x="2092" y="4752"/>
                    <a:pt x="2473" y="4601"/>
                    <a:pt x="2861" y="4601"/>
                  </a:cubicBezTo>
                  <a:close/>
                  <a:moveTo>
                    <a:pt x="2870" y="0"/>
                  </a:moveTo>
                  <a:lnTo>
                    <a:pt x="1214" y="2097"/>
                  </a:lnTo>
                  <a:lnTo>
                    <a:pt x="2028" y="2097"/>
                  </a:lnTo>
                  <a:lnTo>
                    <a:pt x="2028" y="3536"/>
                  </a:lnTo>
                  <a:cubicBezTo>
                    <a:pt x="773" y="3944"/>
                    <a:pt x="1" y="5205"/>
                    <a:pt x="204" y="6508"/>
                  </a:cubicBezTo>
                  <a:cubicBezTo>
                    <a:pt x="409" y="7813"/>
                    <a:pt x="1532" y="8776"/>
                    <a:pt x="2851" y="8779"/>
                  </a:cubicBezTo>
                  <a:cubicBezTo>
                    <a:pt x="2854" y="8779"/>
                    <a:pt x="2858" y="8779"/>
                    <a:pt x="2861" y="8779"/>
                  </a:cubicBezTo>
                  <a:cubicBezTo>
                    <a:pt x="4178" y="8779"/>
                    <a:pt x="5300" y="7828"/>
                    <a:pt x="5514" y="6527"/>
                  </a:cubicBezTo>
                  <a:cubicBezTo>
                    <a:pt x="5729" y="5225"/>
                    <a:pt x="4965" y="3959"/>
                    <a:pt x="3713" y="3543"/>
                  </a:cubicBezTo>
                  <a:lnTo>
                    <a:pt x="3713" y="2097"/>
                  </a:lnTo>
                  <a:lnTo>
                    <a:pt x="4526" y="2097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56"/>
            <p:cNvSpPr/>
            <p:nvPr/>
          </p:nvSpPr>
          <p:spPr>
            <a:xfrm>
              <a:off x="8090150" y="2673789"/>
              <a:ext cx="225857" cy="361517"/>
            </a:xfrm>
            <a:custGeom>
              <a:avLst/>
              <a:gdLst/>
              <a:ahLst/>
              <a:cxnLst/>
              <a:rect l="l" t="t" r="r" b="b"/>
              <a:pathLst>
                <a:path w="5500" h="8803" extrusionOk="0">
                  <a:moveTo>
                    <a:pt x="2811" y="1198"/>
                  </a:moveTo>
                  <a:cubicBezTo>
                    <a:pt x="3003" y="1198"/>
                    <a:pt x="3197" y="1235"/>
                    <a:pt x="3381" y="1311"/>
                  </a:cubicBezTo>
                  <a:cubicBezTo>
                    <a:pt x="3938" y="1543"/>
                    <a:pt x="4302" y="2086"/>
                    <a:pt x="4302" y="2690"/>
                  </a:cubicBezTo>
                  <a:cubicBezTo>
                    <a:pt x="4300" y="3513"/>
                    <a:pt x="3634" y="4179"/>
                    <a:pt x="2811" y="4181"/>
                  </a:cubicBezTo>
                  <a:cubicBezTo>
                    <a:pt x="2209" y="4181"/>
                    <a:pt x="1664" y="3817"/>
                    <a:pt x="1434" y="3260"/>
                  </a:cubicBezTo>
                  <a:cubicBezTo>
                    <a:pt x="1203" y="2703"/>
                    <a:pt x="1330" y="2062"/>
                    <a:pt x="1757" y="1635"/>
                  </a:cubicBezTo>
                  <a:cubicBezTo>
                    <a:pt x="2042" y="1349"/>
                    <a:pt x="2423" y="1198"/>
                    <a:pt x="2811" y="1198"/>
                  </a:cubicBezTo>
                  <a:close/>
                  <a:moveTo>
                    <a:pt x="2812" y="1"/>
                  </a:moveTo>
                  <a:cubicBezTo>
                    <a:pt x="2257" y="1"/>
                    <a:pt x="1706" y="172"/>
                    <a:pt x="1238" y="509"/>
                  </a:cubicBezTo>
                  <a:cubicBezTo>
                    <a:pt x="420" y="1098"/>
                    <a:pt x="1" y="2097"/>
                    <a:pt x="154" y="3095"/>
                  </a:cubicBezTo>
                  <a:cubicBezTo>
                    <a:pt x="306" y="4093"/>
                    <a:pt x="1005" y="4920"/>
                    <a:pt x="1962" y="5239"/>
                  </a:cubicBezTo>
                  <a:lnTo>
                    <a:pt x="1962" y="6706"/>
                  </a:lnTo>
                  <a:lnTo>
                    <a:pt x="1149" y="6706"/>
                  </a:lnTo>
                  <a:lnTo>
                    <a:pt x="2804" y="8802"/>
                  </a:lnTo>
                  <a:lnTo>
                    <a:pt x="4460" y="6706"/>
                  </a:lnTo>
                  <a:lnTo>
                    <a:pt x="3645" y="6706"/>
                  </a:lnTo>
                  <a:lnTo>
                    <a:pt x="3645" y="5244"/>
                  </a:lnTo>
                  <a:cubicBezTo>
                    <a:pt x="4750" y="4882"/>
                    <a:pt x="5499" y="3852"/>
                    <a:pt x="5499" y="2690"/>
                  </a:cubicBezTo>
                  <a:cubicBezTo>
                    <a:pt x="5499" y="1679"/>
                    <a:pt x="4934" y="755"/>
                    <a:pt x="4036" y="296"/>
                  </a:cubicBezTo>
                  <a:cubicBezTo>
                    <a:pt x="3650" y="98"/>
                    <a:pt x="3230" y="1"/>
                    <a:pt x="28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1" name="Google Shape;7781;p56"/>
          <p:cNvGrpSpPr/>
          <p:nvPr/>
        </p:nvGrpSpPr>
        <p:grpSpPr>
          <a:xfrm>
            <a:off x="3438940" y="3357136"/>
            <a:ext cx="1617976" cy="346616"/>
            <a:chOff x="1808063" y="4294338"/>
            <a:chExt cx="3370782" cy="721817"/>
          </a:xfrm>
        </p:grpSpPr>
        <p:sp>
          <p:nvSpPr>
            <p:cNvPr id="7782" name="Google Shape;7782;p56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56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56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56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56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56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56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56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56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56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92" name="Google Shape;7792;p56"/>
          <p:cNvGrpSpPr/>
          <p:nvPr/>
        </p:nvGrpSpPr>
        <p:grpSpPr>
          <a:xfrm>
            <a:off x="5264936" y="4023886"/>
            <a:ext cx="1417067" cy="350605"/>
            <a:chOff x="4234950" y="2101012"/>
            <a:chExt cx="4219974" cy="1044090"/>
          </a:xfrm>
        </p:grpSpPr>
        <p:sp>
          <p:nvSpPr>
            <p:cNvPr id="7793" name="Google Shape;7793;p56"/>
            <p:cNvSpPr/>
            <p:nvPr/>
          </p:nvSpPr>
          <p:spPr>
            <a:xfrm rot="10800000">
              <a:off x="7528544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56"/>
            <p:cNvSpPr/>
            <p:nvPr/>
          </p:nvSpPr>
          <p:spPr>
            <a:xfrm rot="10800000">
              <a:off x="6487595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926" y="34892"/>
                  </a:lnTo>
                  <a:lnTo>
                    <a:pt x="34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56"/>
            <p:cNvSpPr/>
            <p:nvPr/>
          </p:nvSpPr>
          <p:spPr>
            <a:xfrm rot="10800000">
              <a:off x="5430819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0" y="1"/>
                  </a:moveTo>
                  <a:lnTo>
                    <a:pt x="0" y="34892"/>
                  </a:lnTo>
                  <a:lnTo>
                    <a:pt x="34925" y="34892"/>
                  </a:lnTo>
                  <a:lnTo>
                    <a:pt x="3492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56"/>
            <p:cNvSpPr/>
            <p:nvPr/>
          </p:nvSpPr>
          <p:spPr>
            <a:xfrm rot="10800000">
              <a:off x="4374848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56"/>
            <p:cNvSpPr/>
            <p:nvPr/>
          </p:nvSpPr>
          <p:spPr>
            <a:xfrm rot="10800000">
              <a:off x="7410780" y="2622683"/>
              <a:ext cx="1044144" cy="522420"/>
            </a:xfrm>
            <a:custGeom>
              <a:avLst/>
              <a:gdLst/>
              <a:ahLst/>
              <a:cxnLst/>
              <a:rect l="l" t="t" r="r" b="b"/>
              <a:pathLst>
                <a:path w="44066" h="22050" fill="none" extrusionOk="0">
                  <a:moveTo>
                    <a:pt x="1" y="22050"/>
                  </a:moveTo>
                  <a:cubicBezTo>
                    <a:pt x="1" y="9874"/>
                    <a:pt x="9874" y="1"/>
                    <a:pt x="22050" y="1"/>
                  </a:cubicBezTo>
                  <a:cubicBezTo>
                    <a:pt x="34192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435D74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56"/>
            <p:cNvSpPr/>
            <p:nvPr/>
          </p:nvSpPr>
          <p:spPr>
            <a:xfrm rot="10800000">
              <a:off x="6366656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5" y="1"/>
                  </a:moveTo>
                  <a:cubicBezTo>
                    <a:pt x="44065" y="12176"/>
                    <a:pt x="34191" y="22016"/>
                    <a:pt x="22049" y="22016"/>
                  </a:cubicBezTo>
                  <a:cubicBezTo>
                    <a:pt x="9874" y="22016"/>
                    <a:pt x="0" y="12176"/>
                    <a:pt x="0" y="1"/>
                  </a:cubicBezTo>
                </a:path>
              </a:pathLst>
            </a:custGeom>
            <a:noFill/>
            <a:ln w="20850" cap="rnd" cmpd="sng">
              <a:solidFill>
                <a:srgbClr val="5F7D9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56"/>
            <p:cNvSpPr/>
            <p:nvPr/>
          </p:nvSpPr>
          <p:spPr>
            <a:xfrm rot="10800000">
              <a:off x="5322557" y="2622683"/>
              <a:ext cx="1044120" cy="522420"/>
            </a:xfrm>
            <a:custGeom>
              <a:avLst/>
              <a:gdLst/>
              <a:ahLst/>
              <a:cxnLst/>
              <a:rect l="l" t="t" r="r" b="b"/>
              <a:pathLst>
                <a:path w="44065" h="22050" fill="none" extrusionOk="0">
                  <a:moveTo>
                    <a:pt x="0" y="22050"/>
                  </a:moveTo>
                  <a:cubicBezTo>
                    <a:pt x="0" y="9874"/>
                    <a:pt x="9874" y="1"/>
                    <a:pt x="22049" y="1"/>
                  </a:cubicBezTo>
                  <a:cubicBezTo>
                    <a:pt x="34191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869FB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56"/>
            <p:cNvSpPr/>
            <p:nvPr/>
          </p:nvSpPr>
          <p:spPr>
            <a:xfrm rot="10800000">
              <a:off x="4278434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6" y="1"/>
                  </a:moveTo>
                  <a:cubicBezTo>
                    <a:pt x="44066" y="12176"/>
                    <a:pt x="34192" y="22016"/>
                    <a:pt x="22017" y="22016"/>
                  </a:cubicBezTo>
                  <a:cubicBezTo>
                    <a:pt x="9875" y="22016"/>
                    <a:pt x="1" y="12176"/>
                    <a:pt x="1" y="1"/>
                  </a:cubicBezTo>
                </a:path>
              </a:pathLst>
            </a:custGeom>
            <a:noFill/>
            <a:ln w="20850" cap="rnd" cmpd="sng">
              <a:solidFill>
                <a:srgbClr val="BAC8D3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56"/>
            <p:cNvSpPr/>
            <p:nvPr/>
          </p:nvSpPr>
          <p:spPr>
            <a:xfrm rot="10800000">
              <a:off x="7367296" y="2570459"/>
              <a:ext cx="86984" cy="86975"/>
            </a:xfrm>
            <a:custGeom>
              <a:avLst/>
              <a:gdLst/>
              <a:ahLst/>
              <a:cxnLst/>
              <a:rect l="l" t="t" r="r" b="b"/>
              <a:pathLst>
                <a:path w="3671" h="3671" extrusionOk="0">
                  <a:moveTo>
                    <a:pt x="1835" y="1"/>
                  </a:moveTo>
                  <a:cubicBezTo>
                    <a:pt x="835" y="1"/>
                    <a:pt x="1" y="835"/>
                    <a:pt x="1" y="1836"/>
                  </a:cubicBezTo>
                  <a:cubicBezTo>
                    <a:pt x="1" y="2870"/>
                    <a:pt x="835" y="3670"/>
                    <a:pt x="1835" y="3670"/>
                  </a:cubicBezTo>
                  <a:cubicBezTo>
                    <a:pt x="2869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56"/>
            <p:cNvSpPr/>
            <p:nvPr/>
          </p:nvSpPr>
          <p:spPr>
            <a:xfrm rot="10800000">
              <a:off x="6323197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1" y="835"/>
                    <a:pt x="1" y="1836"/>
                  </a:cubicBezTo>
                  <a:cubicBezTo>
                    <a:pt x="1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69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56"/>
            <p:cNvSpPr/>
            <p:nvPr/>
          </p:nvSpPr>
          <p:spPr>
            <a:xfrm rot="10800000">
              <a:off x="5279073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56"/>
            <p:cNvSpPr/>
            <p:nvPr/>
          </p:nvSpPr>
          <p:spPr>
            <a:xfrm rot="10800000">
              <a:off x="4234950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69" y="2870"/>
                    <a:pt x="3669" y="1836"/>
                  </a:cubicBezTo>
                  <a:cubicBezTo>
                    <a:pt x="3669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56"/>
            <p:cNvSpPr/>
            <p:nvPr/>
          </p:nvSpPr>
          <p:spPr>
            <a:xfrm rot="10800000">
              <a:off x="7541197" y="2231460"/>
              <a:ext cx="801483" cy="800617"/>
            </a:xfrm>
            <a:custGeom>
              <a:avLst/>
              <a:gdLst/>
              <a:ahLst/>
              <a:cxnLst/>
              <a:rect l="l" t="t" r="r" b="b"/>
              <a:pathLst>
                <a:path w="33825" h="33792" extrusionOk="0">
                  <a:moveTo>
                    <a:pt x="16912" y="1835"/>
                  </a:move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lose/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824" y="26219"/>
                    <a:pt x="33824" y="16879"/>
                  </a:cubicBezTo>
                  <a:cubicBezTo>
                    <a:pt x="33824" y="7539"/>
                    <a:pt x="26252" y="1"/>
                    <a:pt x="16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56"/>
            <p:cNvSpPr/>
            <p:nvPr/>
          </p:nvSpPr>
          <p:spPr>
            <a:xfrm rot="10800000">
              <a:off x="6488377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7" y="31923"/>
                    <a:pt x="1868" y="25185"/>
                    <a:pt x="1868" y="16879"/>
                  </a:cubicBezTo>
                  <a:cubicBezTo>
                    <a:pt x="1868" y="8573"/>
                    <a:pt x="8607" y="1835"/>
                    <a:pt x="16912" y="1835"/>
                  </a:cubicBezTo>
                  <a:cubicBezTo>
                    <a:pt x="25218" y="1835"/>
                    <a:pt x="31957" y="8573"/>
                    <a:pt x="31957" y="16879"/>
                  </a:cubicBezTo>
                  <a:cubicBezTo>
                    <a:pt x="31957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56"/>
            <p:cNvSpPr/>
            <p:nvPr/>
          </p:nvSpPr>
          <p:spPr>
            <a:xfrm rot="10800000">
              <a:off x="5434776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879" y="1"/>
                  </a:moveTo>
                  <a:cubicBezTo>
                    <a:pt x="7539" y="1"/>
                    <a:pt x="0" y="7539"/>
                    <a:pt x="0" y="16879"/>
                  </a:cubicBezTo>
                  <a:cubicBezTo>
                    <a:pt x="0" y="26219"/>
                    <a:pt x="7539" y="33791"/>
                    <a:pt x="16879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19" y="1"/>
                    <a:pt x="16879" y="1"/>
                  </a:cubicBezTo>
                  <a:close/>
                  <a:moveTo>
                    <a:pt x="16879" y="31923"/>
                  </a:moveTo>
                  <a:cubicBezTo>
                    <a:pt x="8573" y="31923"/>
                    <a:pt x="1835" y="25185"/>
                    <a:pt x="1835" y="16879"/>
                  </a:cubicBezTo>
                  <a:cubicBezTo>
                    <a:pt x="1835" y="8573"/>
                    <a:pt x="8573" y="1835"/>
                    <a:pt x="16879" y="1835"/>
                  </a:cubicBezTo>
                  <a:cubicBezTo>
                    <a:pt x="25185" y="1835"/>
                    <a:pt x="31923" y="8573"/>
                    <a:pt x="31923" y="16879"/>
                  </a:cubicBezTo>
                  <a:cubicBezTo>
                    <a:pt x="31923" y="25185"/>
                    <a:pt x="25185" y="31923"/>
                    <a:pt x="16879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56"/>
            <p:cNvSpPr/>
            <p:nvPr/>
          </p:nvSpPr>
          <p:spPr>
            <a:xfrm rot="10800000">
              <a:off x="4381980" y="2231460"/>
              <a:ext cx="800678" cy="800617"/>
            </a:xfrm>
            <a:custGeom>
              <a:avLst/>
              <a:gdLst/>
              <a:ahLst/>
              <a:cxnLst/>
              <a:rect l="l" t="t" r="r" b="b"/>
              <a:pathLst>
                <a:path w="33791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9" name="Google Shape;7809;p56"/>
          <p:cNvGrpSpPr/>
          <p:nvPr/>
        </p:nvGrpSpPr>
        <p:grpSpPr>
          <a:xfrm>
            <a:off x="6840408" y="2014643"/>
            <a:ext cx="1586327" cy="371557"/>
            <a:chOff x="1247650" y="2075423"/>
            <a:chExt cx="6648477" cy="1557238"/>
          </a:xfrm>
        </p:grpSpPr>
        <p:sp>
          <p:nvSpPr>
            <p:cNvPr id="7810" name="Google Shape;7810;p56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56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56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56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56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56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solidFill>
              <a:srgbClr val="191919"/>
            </a:solidFill>
            <a:ln w="19050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6" name="Google Shape;7816;p56"/>
          <p:cNvGrpSpPr/>
          <p:nvPr/>
        </p:nvGrpSpPr>
        <p:grpSpPr>
          <a:xfrm>
            <a:off x="5271678" y="1167833"/>
            <a:ext cx="1415601" cy="1648533"/>
            <a:chOff x="1839112" y="2209163"/>
            <a:chExt cx="1918159" cy="2233784"/>
          </a:xfrm>
        </p:grpSpPr>
        <p:sp>
          <p:nvSpPr>
            <p:cNvPr id="7817" name="Google Shape;7817;p56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56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56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20" name="Google Shape;7820;p56"/>
            <p:cNvCxnSpPr>
              <a:stCxn id="7817" idx="6"/>
              <a:endCxn id="7818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21" name="Google Shape;7821;p56"/>
            <p:cNvCxnSpPr>
              <a:stCxn id="7818" idx="4"/>
              <a:endCxn id="7822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23" name="Google Shape;7823;p56"/>
            <p:cNvCxnSpPr>
              <a:stCxn id="7822" idx="6"/>
              <a:endCxn id="7819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24" name="Google Shape;7824;p56"/>
            <p:cNvCxnSpPr>
              <a:stCxn id="7819" idx="4"/>
              <a:endCxn id="7825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822" name="Google Shape;7822;p56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56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56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27" name="Google Shape;7827;p56"/>
            <p:cNvCxnSpPr>
              <a:endCxn id="7826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28" name="Google Shape;7828;p56"/>
          <p:cNvGrpSpPr/>
          <p:nvPr/>
        </p:nvGrpSpPr>
        <p:grpSpPr>
          <a:xfrm>
            <a:off x="3428944" y="1185917"/>
            <a:ext cx="1637968" cy="154942"/>
            <a:chOff x="238125" y="2506075"/>
            <a:chExt cx="7115411" cy="673075"/>
          </a:xfrm>
        </p:grpSpPr>
        <p:sp>
          <p:nvSpPr>
            <p:cNvPr id="7829" name="Google Shape;7829;p56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56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56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56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56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4" name="Google Shape;7834;p56"/>
          <p:cNvGrpSpPr/>
          <p:nvPr/>
        </p:nvGrpSpPr>
        <p:grpSpPr>
          <a:xfrm>
            <a:off x="1969680" y="1500635"/>
            <a:ext cx="1262932" cy="785408"/>
            <a:chOff x="548861" y="389676"/>
            <a:chExt cx="3843371" cy="2390163"/>
          </a:xfrm>
        </p:grpSpPr>
        <p:cxnSp>
          <p:nvCxnSpPr>
            <p:cNvPr id="7835" name="Google Shape;7835;p56"/>
            <p:cNvCxnSpPr/>
            <p:nvPr/>
          </p:nvCxnSpPr>
          <p:spPr>
            <a:xfrm rot="10800000" flipH="1">
              <a:off x="3486925" y="1918250"/>
              <a:ext cx="742200" cy="690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36" name="Google Shape;7836;p56"/>
            <p:cNvCxnSpPr/>
            <p:nvPr/>
          </p:nvCxnSpPr>
          <p:spPr>
            <a:xfrm rot="-5400000" flipH="1">
              <a:off x="3486925" y="577350"/>
              <a:ext cx="650100" cy="650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37" name="Google Shape;7837;p56"/>
            <p:cNvCxnSpPr/>
            <p:nvPr/>
          </p:nvCxnSpPr>
          <p:spPr>
            <a:xfrm>
              <a:off x="2725450" y="576000"/>
              <a:ext cx="14106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38" name="Google Shape;7838;p56"/>
            <p:cNvCxnSpPr/>
            <p:nvPr/>
          </p:nvCxnSpPr>
          <p:spPr>
            <a:xfrm rot="10800000" flipH="1">
              <a:off x="756500" y="577975"/>
              <a:ext cx="1705500" cy="1049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39" name="Google Shape;7839;p56"/>
            <p:cNvCxnSpPr/>
            <p:nvPr/>
          </p:nvCxnSpPr>
          <p:spPr>
            <a:xfrm>
              <a:off x="760067" y="1625791"/>
              <a:ext cx="1689000" cy="974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840" name="Google Shape;7840;p56"/>
            <p:cNvSpPr/>
            <p:nvPr/>
          </p:nvSpPr>
          <p:spPr>
            <a:xfrm>
              <a:off x="548861" y="1338125"/>
              <a:ext cx="502050" cy="502875"/>
            </a:xfrm>
            <a:custGeom>
              <a:avLst/>
              <a:gdLst/>
              <a:ahLst/>
              <a:cxnLst/>
              <a:rect l="l" t="t" r="r" b="b"/>
              <a:pathLst>
                <a:path w="20082" h="20115" extrusionOk="0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41" name="Google Shape;7841;p56"/>
            <p:cNvCxnSpPr/>
            <p:nvPr/>
          </p:nvCxnSpPr>
          <p:spPr>
            <a:xfrm>
              <a:off x="2725450" y="2609025"/>
              <a:ext cx="14160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842" name="Google Shape;7842;p56"/>
            <p:cNvSpPr/>
            <p:nvPr/>
          </p:nvSpPr>
          <p:spPr>
            <a:xfrm>
              <a:off x="4095707" y="1083398"/>
              <a:ext cx="289400" cy="268650"/>
            </a:xfrm>
            <a:custGeom>
              <a:avLst/>
              <a:gdLst/>
              <a:ahLst/>
              <a:cxnLst/>
              <a:rect l="l" t="t" r="r" b="b"/>
              <a:pathLst>
                <a:path w="11576" h="10746" extrusionOk="0">
                  <a:moveTo>
                    <a:pt x="5775" y="1"/>
                  </a:moveTo>
                  <a:cubicBezTo>
                    <a:pt x="3179" y="1"/>
                    <a:pt x="889" y="1860"/>
                    <a:pt x="468" y="4506"/>
                  </a:cubicBezTo>
                  <a:cubicBezTo>
                    <a:pt x="1" y="7441"/>
                    <a:pt x="2002" y="10210"/>
                    <a:pt x="4904" y="10677"/>
                  </a:cubicBezTo>
                  <a:cubicBezTo>
                    <a:pt x="5194" y="10723"/>
                    <a:pt x="5483" y="10745"/>
                    <a:pt x="5768" y="10745"/>
                  </a:cubicBezTo>
                  <a:cubicBezTo>
                    <a:pt x="8364" y="10745"/>
                    <a:pt x="10655" y="8886"/>
                    <a:pt x="11075" y="6240"/>
                  </a:cubicBezTo>
                  <a:cubicBezTo>
                    <a:pt x="11576" y="3305"/>
                    <a:pt x="9574" y="536"/>
                    <a:pt x="6639" y="69"/>
                  </a:cubicBezTo>
                  <a:cubicBezTo>
                    <a:pt x="6349" y="23"/>
                    <a:pt x="6060" y="1"/>
                    <a:pt x="5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56"/>
            <p:cNvSpPr/>
            <p:nvPr/>
          </p:nvSpPr>
          <p:spPr>
            <a:xfrm>
              <a:off x="2421967" y="389676"/>
              <a:ext cx="383625" cy="371825"/>
            </a:xfrm>
            <a:custGeom>
              <a:avLst/>
              <a:gdLst/>
              <a:ahLst/>
              <a:cxnLst/>
              <a:rect l="l" t="t" r="r" b="b"/>
              <a:pathLst>
                <a:path w="15345" h="14873" extrusionOk="0">
                  <a:moveTo>
                    <a:pt x="7692" y="1"/>
                  </a:moveTo>
                  <a:cubicBezTo>
                    <a:pt x="7531" y="1"/>
                    <a:pt x="7369" y="6"/>
                    <a:pt x="7206" y="16"/>
                  </a:cubicBezTo>
                  <a:cubicBezTo>
                    <a:pt x="3136" y="283"/>
                    <a:pt x="0" y="3786"/>
                    <a:pt x="267" y="7889"/>
                  </a:cubicBezTo>
                  <a:cubicBezTo>
                    <a:pt x="493" y="11846"/>
                    <a:pt x="3790" y="14873"/>
                    <a:pt x="7706" y="14873"/>
                  </a:cubicBezTo>
                  <a:cubicBezTo>
                    <a:pt x="7850" y="14873"/>
                    <a:pt x="7994" y="14869"/>
                    <a:pt x="8140" y="14860"/>
                  </a:cubicBezTo>
                  <a:cubicBezTo>
                    <a:pt x="12243" y="14594"/>
                    <a:pt x="15345" y="11058"/>
                    <a:pt x="15111" y="6988"/>
                  </a:cubicBezTo>
                  <a:cubicBezTo>
                    <a:pt x="14855" y="3048"/>
                    <a:pt x="11585" y="1"/>
                    <a:pt x="76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56"/>
            <p:cNvSpPr/>
            <p:nvPr/>
          </p:nvSpPr>
          <p:spPr>
            <a:xfrm>
              <a:off x="4095707" y="426309"/>
              <a:ext cx="289400" cy="268850"/>
            </a:xfrm>
            <a:custGeom>
              <a:avLst/>
              <a:gdLst/>
              <a:ahLst/>
              <a:cxnLst/>
              <a:rect l="l" t="t" r="r" b="b"/>
              <a:pathLst>
                <a:path w="11576" h="10754" extrusionOk="0">
                  <a:moveTo>
                    <a:pt x="5736" y="0"/>
                  </a:moveTo>
                  <a:cubicBezTo>
                    <a:pt x="3156" y="0"/>
                    <a:pt x="887" y="1881"/>
                    <a:pt x="468" y="4513"/>
                  </a:cubicBezTo>
                  <a:cubicBezTo>
                    <a:pt x="1" y="7449"/>
                    <a:pt x="2002" y="10218"/>
                    <a:pt x="4904" y="10685"/>
                  </a:cubicBezTo>
                  <a:cubicBezTo>
                    <a:pt x="5194" y="10731"/>
                    <a:pt x="5483" y="10753"/>
                    <a:pt x="5768" y="10753"/>
                  </a:cubicBezTo>
                  <a:cubicBezTo>
                    <a:pt x="8364" y="10753"/>
                    <a:pt x="10655" y="8893"/>
                    <a:pt x="11075" y="6248"/>
                  </a:cubicBezTo>
                  <a:cubicBezTo>
                    <a:pt x="11576" y="3313"/>
                    <a:pt x="9574" y="544"/>
                    <a:pt x="6639" y="77"/>
                  </a:cubicBezTo>
                  <a:cubicBezTo>
                    <a:pt x="6335" y="25"/>
                    <a:pt x="6034" y="0"/>
                    <a:pt x="57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56"/>
            <p:cNvSpPr/>
            <p:nvPr/>
          </p:nvSpPr>
          <p:spPr>
            <a:xfrm>
              <a:off x="4102832" y="2474633"/>
              <a:ext cx="289400" cy="269425"/>
            </a:xfrm>
            <a:custGeom>
              <a:avLst/>
              <a:gdLst/>
              <a:ahLst/>
              <a:cxnLst/>
              <a:rect l="l" t="t" r="r" b="b"/>
              <a:pathLst>
                <a:path w="11576" h="10777" extrusionOk="0">
                  <a:moveTo>
                    <a:pt x="5787" y="0"/>
                  </a:moveTo>
                  <a:cubicBezTo>
                    <a:pt x="3185" y="0"/>
                    <a:pt x="889" y="1889"/>
                    <a:pt x="468" y="4538"/>
                  </a:cubicBezTo>
                  <a:cubicBezTo>
                    <a:pt x="1" y="7473"/>
                    <a:pt x="2002" y="10208"/>
                    <a:pt x="4938" y="10709"/>
                  </a:cubicBezTo>
                  <a:cubicBezTo>
                    <a:pt x="5221" y="10754"/>
                    <a:pt x="5503" y="10776"/>
                    <a:pt x="5781" y="10776"/>
                  </a:cubicBezTo>
                  <a:cubicBezTo>
                    <a:pt x="8358" y="10776"/>
                    <a:pt x="10654" y="8888"/>
                    <a:pt x="11075" y="6239"/>
                  </a:cubicBezTo>
                  <a:cubicBezTo>
                    <a:pt x="11576" y="3303"/>
                    <a:pt x="9574" y="535"/>
                    <a:pt x="6639" y="68"/>
                  </a:cubicBezTo>
                  <a:cubicBezTo>
                    <a:pt x="6352" y="22"/>
                    <a:pt x="6068" y="0"/>
                    <a:pt x="57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56"/>
            <p:cNvSpPr/>
            <p:nvPr/>
          </p:nvSpPr>
          <p:spPr>
            <a:xfrm>
              <a:off x="4095707" y="1772738"/>
              <a:ext cx="289400" cy="268825"/>
            </a:xfrm>
            <a:custGeom>
              <a:avLst/>
              <a:gdLst/>
              <a:ahLst/>
              <a:cxnLst/>
              <a:rect l="l" t="t" r="r" b="b"/>
              <a:pathLst>
                <a:path w="11576" h="10753" extrusionOk="0">
                  <a:moveTo>
                    <a:pt x="5786" y="1"/>
                  </a:moveTo>
                  <a:cubicBezTo>
                    <a:pt x="3185" y="1"/>
                    <a:pt x="889" y="1886"/>
                    <a:pt x="468" y="4505"/>
                  </a:cubicBezTo>
                  <a:cubicBezTo>
                    <a:pt x="1" y="7440"/>
                    <a:pt x="2002" y="10209"/>
                    <a:pt x="4904" y="10676"/>
                  </a:cubicBezTo>
                  <a:cubicBezTo>
                    <a:pt x="5208" y="10728"/>
                    <a:pt x="5509" y="10753"/>
                    <a:pt x="5807" y="10753"/>
                  </a:cubicBezTo>
                  <a:cubicBezTo>
                    <a:pt x="8387" y="10753"/>
                    <a:pt x="10657" y="8872"/>
                    <a:pt x="11075" y="6240"/>
                  </a:cubicBezTo>
                  <a:cubicBezTo>
                    <a:pt x="11576" y="3304"/>
                    <a:pt x="9574" y="535"/>
                    <a:pt x="6639" y="68"/>
                  </a:cubicBezTo>
                  <a:cubicBezTo>
                    <a:pt x="6352" y="23"/>
                    <a:pt x="6067" y="1"/>
                    <a:pt x="57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56"/>
            <p:cNvSpPr/>
            <p:nvPr/>
          </p:nvSpPr>
          <p:spPr>
            <a:xfrm>
              <a:off x="2422792" y="2408015"/>
              <a:ext cx="383650" cy="371825"/>
            </a:xfrm>
            <a:custGeom>
              <a:avLst/>
              <a:gdLst/>
              <a:ahLst/>
              <a:cxnLst/>
              <a:rect l="l" t="t" r="r" b="b"/>
              <a:pathLst>
                <a:path w="15346" h="14873" extrusionOk="0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8" name="Google Shape;7848;p56"/>
          <p:cNvGrpSpPr/>
          <p:nvPr/>
        </p:nvGrpSpPr>
        <p:grpSpPr>
          <a:xfrm>
            <a:off x="757812" y="2607512"/>
            <a:ext cx="1412054" cy="633562"/>
            <a:chOff x="1187400" y="2529299"/>
            <a:chExt cx="6769193" cy="2241903"/>
          </a:xfrm>
        </p:grpSpPr>
        <p:sp>
          <p:nvSpPr>
            <p:cNvPr id="7849" name="Google Shape;7849;p56"/>
            <p:cNvSpPr/>
            <p:nvPr/>
          </p:nvSpPr>
          <p:spPr>
            <a:xfrm>
              <a:off x="3802943" y="2529299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850" name="Google Shape;7850;p56"/>
            <p:cNvSpPr/>
            <p:nvPr/>
          </p:nvSpPr>
          <p:spPr>
            <a:xfrm>
              <a:off x="5573240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851" name="Google Shape;7851;p56"/>
            <p:cNvSpPr/>
            <p:nvPr/>
          </p:nvSpPr>
          <p:spPr>
            <a:xfrm>
              <a:off x="2032647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852" name="Google Shape;7852;p56"/>
            <p:cNvSpPr/>
            <p:nvPr/>
          </p:nvSpPr>
          <p:spPr>
            <a:xfrm>
              <a:off x="11874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853" name="Google Shape;7853;p56"/>
            <p:cNvSpPr/>
            <p:nvPr/>
          </p:nvSpPr>
          <p:spPr>
            <a:xfrm>
              <a:off x="28778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854" name="Google Shape;7854;p56"/>
            <p:cNvSpPr/>
            <p:nvPr/>
          </p:nvSpPr>
          <p:spPr>
            <a:xfrm>
              <a:off x="47280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855" name="Google Shape;7855;p56"/>
            <p:cNvSpPr/>
            <p:nvPr/>
          </p:nvSpPr>
          <p:spPr>
            <a:xfrm>
              <a:off x="64184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cxnSp>
          <p:nvCxnSpPr>
            <p:cNvPr id="7856" name="Google Shape;7856;p56"/>
            <p:cNvCxnSpPr>
              <a:stCxn id="7849" idx="2"/>
              <a:endCxn id="7850" idx="0"/>
            </p:cNvCxnSpPr>
            <p:nvPr/>
          </p:nvCxnSpPr>
          <p:spPr>
            <a:xfrm rot="-5400000" flipH="1">
              <a:off x="5228543" y="2315249"/>
              <a:ext cx="4572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857" name="Google Shape;7857;p56"/>
            <p:cNvCxnSpPr>
              <a:stCxn id="7851" idx="0"/>
              <a:endCxn id="7849" idx="2"/>
            </p:cNvCxnSpPr>
            <p:nvPr/>
          </p:nvCxnSpPr>
          <p:spPr>
            <a:xfrm rot="-5400000">
              <a:off x="3458247" y="2315250"/>
              <a:ext cx="4572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858" name="Google Shape;7858;p56"/>
            <p:cNvCxnSpPr>
              <a:stCxn id="7851" idx="2"/>
              <a:endCxn id="7853" idx="0"/>
            </p:cNvCxnSpPr>
            <p:nvPr/>
          </p:nvCxnSpPr>
          <p:spPr>
            <a:xfrm rot="-5400000" flipH="1">
              <a:off x="2995647" y="3677550"/>
              <a:ext cx="457200" cy="8451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859" name="Google Shape;7859;p56"/>
            <p:cNvCxnSpPr>
              <a:stCxn id="7852" idx="0"/>
              <a:endCxn id="7851" idx="2"/>
            </p:cNvCxnSpPr>
            <p:nvPr/>
          </p:nvCxnSpPr>
          <p:spPr>
            <a:xfrm rot="-5400000">
              <a:off x="2150400" y="3677551"/>
              <a:ext cx="457200" cy="8451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860" name="Google Shape;7860;p56"/>
            <p:cNvCxnSpPr>
              <a:stCxn id="7850" idx="2"/>
              <a:endCxn id="7855" idx="0"/>
            </p:cNvCxnSpPr>
            <p:nvPr/>
          </p:nvCxnSpPr>
          <p:spPr>
            <a:xfrm rot="-5400000" flipH="1">
              <a:off x="6536390" y="3677400"/>
              <a:ext cx="457200" cy="8454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861" name="Google Shape;7861;p56"/>
            <p:cNvCxnSpPr>
              <a:stCxn id="7854" idx="0"/>
              <a:endCxn id="7850" idx="2"/>
            </p:cNvCxnSpPr>
            <p:nvPr/>
          </p:nvCxnSpPr>
          <p:spPr>
            <a:xfrm rot="-5400000">
              <a:off x="5691000" y="3677551"/>
              <a:ext cx="457200" cy="8451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7862" name="Google Shape;7862;p56"/>
          <p:cNvGrpSpPr/>
          <p:nvPr/>
        </p:nvGrpSpPr>
        <p:grpSpPr>
          <a:xfrm>
            <a:off x="6844058" y="3100221"/>
            <a:ext cx="1579035" cy="540873"/>
            <a:chOff x="6895650" y="3126697"/>
            <a:chExt cx="1436662" cy="492105"/>
          </a:xfrm>
        </p:grpSpPr>
        <p:sp>
          <p:nvSpPr>
            <p:cNvPr id="7863" name="Google Shape;7863;p56"/>
            <p:cNvSpPr/>
            <p:nvPr/>
          </p:nvSpPr>
          <p:spPr>
            <a:xfrm>
              <a:off x="715182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56"/>
            <p:cNvSpPr/>
            <p:nvPr/>
          </p:nvSpPr>
          <p:spPr>
            <a:xfrm>
              <a:off x="766416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56"/>
            <p:cNvSpPr/>
            <p:nvPr/>
          </p:nvSpPr>
          <p:spPr>
            <a:xfrm>
              <a:off x="6895650" y="3127761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56"/>
            <p:cNvSpPr/>
            <p:nvPr/>
          </p:nvSpPr>
          <p:spPr>
            <a:xfrm>
              <a:off x="7399482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56"/>
            <p:cNvSpPr/>
            <p:nvPr/>
          </p:nvSpPr>
          <p:spPr>
            <a:xfrm>
              <a:off x="7911823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68" name="Google Shape;7868;p56"/>
            <p:cNvGrpSpPr/>
            <p:nvPr/>
          </p:nvGrpSpPr>
          <p:grpSpPr>
            <a:xfrm>
              <a:off x="6995957" y="3335810"/>
              <a:ext cx="1230393" cy="71754"/>
              <a:chOff x="6995957" y="3287964"/>
              <a:chExt cx="1230393" cy="71754"/>
            </a:xfrm>
          </p:grpSpPr>
          <p:sp>
            <p:nvSpPr>
              <p:cNvPr id="7869" name="Google Shape;7869;p56"/>
              <p:cNvSpPr/>
              <p:nvPr/>
            </p:nvSpPr>
            <p:spPr>
              <a:xfrm>
                <a:off x="800673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1" y="647"/>
                    </a:moveTo>
                    <a:cubicBezTo>
                      <a:pt x="3723" y="647"/>
                      <a:pt x="3935" y="820"/>
                      <a:pt x="3936" y="1080"/>
                    </a:cubicBezTo>
                    <a:cubicBezTo>
                      <a:pt x="3936" y="1318"/>
                      <a:pt x="3743" y="1512"/>
                      <a:pt x="3504" y="1512"/>
                    </a:cubicBezTo>
                    <a:cubicBezTo>
                      <a:pt x="3118" y="1512"/>
                      <a:pt x="2924" y="1048"/>
                      <a:pt x="3198" y="775"/>
                    </a:cubicBezTo>
                    <a:cubicBezTo>
                      <a:pt x="3286" y="687"/>
                      <a:pt x="3395" y="647"/>
                      <a:pt x="3501" y="647"/>
                    </a:cubicBezTo>
                    <a:close/>
                    <a:moveTo>
                      <a:pt x="3504" y="0"/>
                    </a:moveTo>
                    <a:cubicBezTo>
                      <a:pt x="3051" y="0"/>
                      <a:pt x="2646" y="282"/>
                      <a:pt x="2490" y="708"/>
                    </a:cubicBezTo>
                    <a:lnTo>
                      <a:pt x="357" y="708"/>
                    </a:lnTo>
                    <a:cubicBezTo>
                      <a:pt x="160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60" y="1486"/>
                      <a:pt x="357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2" y="2159"/>
                    </a:cubicBezTo>
                    <a:cubicBezTo>
                      <a:pt x="3943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7" y="1336"/>
                      <a:pt x="6607" y="1150"/>
                    </a:cubicBezTo>
                    <a:lnTo>
                      <a:pt x="6607" y="1044"/>
                    </a:lnTo>
                    <a:cubicBezTo>
                      <a:pt x="6607" y="859"/>
                      <a:pt x="6457" y="710"/>
                      <a:pt x="6271" y="708"/>
                    </a:cubicBezTo>
                    <a:lnTo>
                      <a:pt x="4518" y="708"/>
                    </a:lnTo>
                    <a:cubicBezTo>
                      <a:pt x="4362" y="282"/>
                      <a:pt x="3957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0" name="Google Shape;7870;p56"/>
              <p:cNvSpPr/>
              <p:nvPr/>
            </p:nvSpPr>
            <p:spPr>
              <a:xfrm>
                <a:off x="7756540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1" y="1512"/>
                      <a:pt x="3503" y="1512"/>
                    </a:cubicBezTo>
                    <a:cubicBezTo>
                      <a:pt x="3117" y="1512"/>
                      <a:pt x="2925" y="1048"/>
                      <a:pt x="3197" y="775"/>
                    </a:cubicBezTo>
                    <a:cubicBezTo>
                      <a:pt x="3285" y="687"/>
                      <a:pt x="3393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49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1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6" y="859"/>
                      <a:pt x="6455" y="708"/>
                      <a:pt x="6270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1" name="Google Shape;7871;p56"/>
              <p:cNvSpPr/>
              <p:nvPr/>
            </p:nvSpPr>
            <p:spPr>
              <a:xfrm>
                <a:off x="749644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4" y="1512"/>
                    </a:cubicBezTo>
                    <a:cubicBezTo>
                      <a:pt x="3119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4" y="0"/>
                    </a:moveTo>
                    <a:cubicBezTo>
                      <a:pt x="3050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9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1" y="282"/>
                      <a:pt x="3958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2" name="Google Shape;7872;p56"/>
              <p:cNvSpPr/>
              <p:nvPr/>
            </p:nvSpPr>
            <p:spPr>
              <a:xfrm>
                <a:off x="72437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3" y="1512"/>
                    </a:cubicBezTo>
                    <a:cubicBezTo>
                      <a:pt x="3118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50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1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3" name="Google Shape;7873;p56"/>
              <p:cNvSpPr/>
              <p:nvPr/>
            </p:nvSpPr>
            <p:spPr>
              <a:xfrm>
                <a:off x="69959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2" y="647"/>
                    </a:moveTo>
                    <a:cubicBezTo>
                      <a:pt x="3724" y="647"/>
                      <a:pt x="3937" y="820"/>
                      <a:pt x="3937" y="1080"/>
                    </a:cubicBezTo>
                    <a:cubicBezTo>
                      <a:pt x="3937" y="1318"/>
                      <a:pt x="3743" y="1512"/>
                      <a:pt x="3505" y="1512"/>
                    </a:cubicBezTo>
                    <a:cubicBezTo>
                      <a:pt x="3119" y="1512"/>
                      <a:pt x="2926" y="1048"/>
                      <a:pt x="3199" y="775"/>
                    </a:cubicBezTo>
                    <a:cubicBezTo>
                      <a:pt x="3287" y="687"/>
                      <a:pt x="3395" y="647"/>
                      <a:pt x="3502" y="647"/>
                    </a:cubicBezTo>
                    <a:close/>
                    <a:moveTo>
                      <a:pt x="3505" y="0"/>
                    </a:moveTo>
                    <a:cubicBezTo>
                      <a:pt x="3051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61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61" y="1486"/>
                      <a:pt x="358" y="1486"/>
                    </a:cubicBezTo>
                    <a:lnTo>
                      <a:pt x="2504" y="1486"/>
                    </a:lnTo>
                    <a:cubicBezTo>
                      <a:pt x="2669" y="1893"/>
                      <a:pt x="3064" y="2159"/>
                      <a:pt x="3505" y="2159"/>
                    </a:cubicBezTo>
                    <a:cubicBezTo>
                      <a:pt x="3943" y="2159"/>
                      <a:pt x="4339" y="1893"/>
                      <a:pt x="4505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3" y="282"/>
                      <a:pt x="3958" y="0"/>
                      <a:pt x="3505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74" name="Google Shape;7874;p56"/>
          <p:cNvGrpSpPr/>
          <p:nvPr/>
        </p:nvGrpSpPr>
        <p:grpSpPr>
          <a:xfrm>
            <a:off x="6842640" y="3736984"/>
            <a:ext cx="1581862" cy="650625"/>
            <a:chOff x="6777990" y="3710194"/>
            <a:chExt cx="1646915" cy="677382"/>
          </a:xfrm>
        </p:grpSpPr>
        <p:grpSp>
          <p:nvGrpSpPr>
            <p:cNvPr id="7875" name="Google Shape;7875;p56"/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7876" name="Google Shape;7876;p56"/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7877" name="Google Shape;7877;p56"/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78" name="Google Shape;7878;p56"/>
            <p:cNvGrpSpPr/>
            <p:nvPr/>
          </p:nvGrpSpPr>
          <p:grpSpPr>
            <a:xfrm>
              <a:off x="7188425" y="3710194"/>
              <a:ext cx="411123" cy="520535"/>
              <a:chOff x="7188425" y="3710194"/>
              <a:chExt cx="411123" cy="520535"/>
            </a:xfrm>
          </p:grpSpPr>
          <p:cxnSp>
            <p:nvCxnSpPr>
              <p:cNvPr id="7879" name="Google Shape;7879;p56"/>
              <p:cNvCxnSpPr/>
              <p:nvPr/>
            </p:nvCxnSpPr>
            <p:spPr>
              <a:xfrm rot="10800000">
                <a:off x="7393988" y="3710194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7880" name="Google Shape;7880;p56"/>
              <p:cNvSpPr/>
              <p:nvPr/>
            </p:nvSpPr>
            <p:spPr>
              <a:xfrm>
                <a:off x="7188425" y="3874492"/>
                <a:ext cx="411123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1" h="60023" extrusionOk="0">
                    <a:moveTo>
                      <a:pt x="17274" y="0"/>
                    </a:moveTo>
                    <a:lnTo>
                      <a:pt x="0" y="30011"/>
                    </a:lnTo>
                    <a:lnTo>
                      <a:pt x="17274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81" name="Google Shape;7881;p56"/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7882" name="Google Shape;7882;p56"/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7883" name="Google Shape;7883;p56"/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330" h="60023" extrusionOk="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84" name="Google Shape;7884;p56"/>
            <p:cNvGrpSpPr/>
            <p:nvPr/>
          </p:nvGrpSpPr>
          <p:grpSpPr>
            <a:xfrm>
              <a:off x="8013776" y="3722847"/>
              <a:ext cx="411129" cy="507881"/>
              <a:chOff x="8013776" y="3722847"/>
              <a:chExt cx="411129" cy="507881"/>
            </a:xfrm>
          </p:grpSpPr>
          <p:cxnSp>
            <p:nvCxnSpPr>
              <p:cNvPr id="7885" name="Google Shape;7885;p56"/>
              <p:cNvCxnSpPr/>
              <p:nvPr/>
            </p:nvCxnSpPr>
            <p:spPr>
              <a:xfrm rot="10800000">
                <a:off x="8219339" y="3722847"/>
                <a:ext cx="0" cy="1698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7886" name="Google Shape;7886;p56"/>
              <p:cNvSpPr/>
              <p:nvPr/>
            </p:nvSpPr>
            <p:spPr>
              <a:xfrm>
                <a:off x="8013776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87" name="Google Shape;7887;p56"/>
          <p:cNvGrpSpPr/>
          <p:nvPr/>
        </p:nvGrpSpPr>
        <p:grpSpPr>
          <a:xfrm>
            <a:off x="5262155" y="2909824"/>
            <a:ext cx="1421889" cy="1020603"/>
            <a:chOff x="5190863" y="2824811"/>
            <a:chExt cx="1544860" cy="1108869"/>
          </a:xfrm>
        </p:grpSpPr>
        <p:grpSp>
          <p:nvGrpSpPr>
            <p:cNvPr id="7888" name="Google Shape;7888;p56"/>
            <p:cNvGrpSpPr/>
            <p:nvPr/>
          </p:nvGrpSpPr>
          <p:grpSpPr>
            <a:xfrm>
              <a:off x="5938695" y="3176919"/>
              <a:ext cx="685761" cy="404739"/>
              <a:chOff x="5938695" y="3176919"/>
              <a:chExt cx="685761" cy="404739"/>
            </a:xfrm>
          </p:grpSpPr>
          <p:grpSp>
            <p:nvGrpSpPr>
              <p:cNvPr id="7889" name="Google Shape;7889;p56"/>
              <p:cNvGrpSpPr/>
              <p:nvPr/>
            </p:nvGrpSpPr>
            <p:grpSpPr>
              <a:xfrm>
                <a:off x="5938695" y="3176919"/>
                <a:ext cx="685761" cy="404739"/>
                <a:chOff x="5938695" y="3176919"/>
                <a:chExt cx="685761" cy="404739"/>
              </a:xfrm>
            </p:grpSpPr>
            <p:sp>
              <p:nvSpPr>
                <p:cNvPr id="7890" name="Google Shape;7890;p56"/>
                <p:cNvSpPr/>
                <p:nvPr/>
              </p:nvSpPr>
              <p:spPr>
                <a:xfrm>
                  <a:off x="5938695" y="3176919"/>
                  <a:ext cx="404679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9" h="9651" extrusionOk="0">
                      <a:moveTo>
                        <a:pt x="4922" y="1"/>
                      </a:moveTo>
                      <a:cubicBezTo>
                        <a:pt x="4890" y="1"/>
                        <a:pt x="4858" y="2"/>
                        <a:pt x="4826" y="2"/>
                      </a:cubicBezTo>
                      <a:lnTo>
                        <a:pt x="4826" y="1251"/>
                      </a:lnTo>
                      <a:cubicBezTo>
                        <a:pt x="4858" y="1251"/>
                        <a:pt x="4890" y="1251"/>
                        <a:pt x="4922" y="1253"/>
                      </a:cubicBezTo>
                      <a:lnTo>
                        <a:pt x="4925" y="1253"/>
                      </a:lnTo>
                      <a:cubicBezTo>
                        <a:pt x="6858" y="1309"/>
                        <a:pt x="8395" y="2891"/>
                        <a:pt x="8395" y="4825"/>
                      </a:cubicBezTo>
                      <a:cubicBezTo>
                        <a:pt x="8395" y="4845"/>
                        <a:pt x="8393" y="4864"/>
                        <a:pt x="8393" y="4883"/>
                      </a:cubicBezTo>
                      <a:cubicBezTo>
                        <a:pt x="8361" y="6814"/>
                        <a:pt x="6800" y="8371"/>
                        <a:pt x="4869" y="8396"/>
                      </a:cubicBezTo>
                      <a:cubicBezTo>
                        <a:pt x="4853" y="8397"/>
                        <a:pt x="4837" y="8397"/>
                        <a:pt x="4820" y="8397"/>
                      </a:cubicBezTo>
                      <a:cubicBezTo>
                        <a:pt x="2911" y="8397"/>
                        <a:pt x="1336" y="6893"/>
                        <a:pt x="1253" y="4979"/>
                      </a:cubicBezTo>
                      <a:lnTo>
                        <a:pt x="1253" y="4971"/>
                      </a:lnTo>
                      <a:cubicBezTo>
                        <a:pt x="1251" y="4942"/>
                        <a:pt x="1251" y="4912"/>
                        <a:pt x="1251" y="4883"/>
                      </a:cubicBezTo>
                      <a:lnTo>
                        <a:pt x="2" y="4883"/>
                      </a:lnTo>
                      <a:cubicBezTo>
                        <a:pt x="2" y="4913"/>
                        <a:pt x="2" y="4944"/>
                        <a:pt x="1" y="4976"/>
                      </a:cubicBezTo>
                      <a:lnTo>
                        <a:pt x="1" y="4979"/>
                      </a:lnTo>
                      <a:cubicBezTo>
                        <a:pt x="23" y="5762"/>
                        <a:pt x="238" y="6528"/>
                        <a:pt x="627" y="7208"/>
                      </a:cubicBezTo>
                      <a:cubicBezTo>
                        <a:pt x="1484" y="8717"/>
                        <a:pt x="3085" y="9650"/>
                        <a:pt x="4822" y="9650"/>
                      </a:cubicBezTo>
                      <a:cubicBezTo>
                        <a:pt x="7468" y="9650"/>
                        <a:pt x="9614" y="7520"/>
                        <a:pt x="9646" y="4883"/>
                      </a:cubicBezTo>
                      <a:cubicBezTo>
                        <a:pt x="9646" y="4864"/>
                        <a:pt x="9647" y="4845"/>
                        <a:pt x="9647" y="4825"/>
                      </a:cubicBezTo>
                      <a:cubicBezTo>
                        <a:pt x="9649" y="3088"/>
                        <a:pt x="8714" y="1483"/>
                        <a:pt x="7200" y="628"/>
                      </a:cubicBezTo>
                      <a:cubicBezTo>
                        <a:pt x="6746" y="369"/>
                        <a:pt x="6251" y="186"/>
                        <a:pt x="5737" y="87"/>
                      </a:cubicBezTo>
                      <a:cubicBezTo>
                        <a:pt x="5468" y="36"/>
                        <a:pt x="5195" y="7"/>
                        <a:pt x="4922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1" name="Google Shape;7891;p56"/>
                <p:cNvSpPr/>
                <p:nvPr/>
              </p:nvSpPr>
              <p:spPr>
                <a:xfrm>
                  <a:off x="6256893" y="3285705"/>
                  <a:ext cx="367562" cy="18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4" h="4477" extrusionOk="0">
                      <a:moveTo>
                        <a:pt x="6645" y="1"/>
                      </a:moveTo>
                      <a:cubicBezTo>
                        <a:pt x="6644" y="1"/>
                        <a:pt x="6643" y="1"/>
                        <a:pt x="6642" y="1"/>
                      </a:cubicBezTo>
                      <a:lnTo>
                        <a:pt x="14" y="1"/>
                      </a:lnTo>
                      <a:cubicBezTo>
                        <a:pt x="1061" y="1309"/>
                        <a:pt x="1055" y="3173"/>
                        <a:pt x="1" y="4476"/>
                      </a:cubicBezTo>
                      <a:lnTo>
                        <a:pt x="6642" y="4476"/>
                      </a:lnTo>
                      <a:cubicBezTo>
                        <a:pt x="7814" y="4476"/>
                        <a:pt x="8763" y="3527"/>
                        <a:pt x="8763" y="2355"/>
                      </a:cubicBezTo>
                      <a:lnTo>
                        <a:pt x="8763" y="2121"/>
                      </a:lnTo>
                      <a:cubicBezTo>
                        <a:pt x="8762" y="950"/>
                        <a:pt x="7814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892" name="Google Shape;7892;p56"/>
              <p:cNvSpPr/>
              <p:nvPr/>
            </p:nvSpPr>
            <p:spPr>
              <a:xfrm>
                <a:off x="6044300" y="3282475"/>
                <a:ext cx="191959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7" h="4578" extrusionOk="0">
                    <a:moveTo>
                      <a:pt x="2288" y="1"/>
                    </a:moveTo>
                    <a:cubicBezTo>
                      <a:pt x="1025" y="1"/>
                      <a:pt x="0" y="1024"/>
                      <a:pt x="0" y="2289"/>
                    </a:cubicBezTo>
                    <a:cubicBezTo>
                      <a:pt x="0" y="3553"/>
                      <a:pt x="1025" y="4577"/>
                      <a:pt x="2288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93" name="Google Shape;7893;p56"/>
            <p:cNvGrpSpPr/>
            <p:nvPr/>
          </p:nvGrpSpPr>
          <p:grpSpPr>
            <a:xfrm>
              <a:off x="5305233" y="3176835"/>
              <a:ext cx="685971" cy="404655"/>
              <a:chOff x="5305233" y="3176835"/>
              <a:chExt cx="685971" cy="404655"/>
            </a:xfrm>
          </p:grpSpPr>
          <p:grpSp>
            <p:nvGrpSpPr>
              <p:cNvPr id="7894" name="Google Shape;7894;p56"/>
              <p:cNvGrpSpPr/>
              <p:nvPr/>
            </p:nvGrpSpPr>
            <p:grpSpPr>
              <a:xfrm>
                <a:off x="5305233" y="3176835"/>
                <a:ext cx="685971" cy="404655"/>
                <a:chOff x="5305233" y="3176835"/>
                <a:chExt cx="685971" cy="404655"/>
              </a:xfrm>
            </p:grpSpPr>
            <p:sp>
              <p:nvSpPr>
                <p:cNvPr id="7895" name="Google Shape;7895;p56"/>
                <p:cNvSpPr/>
                <p:nvPr/>
              </p:nvSpPr>
              <p:spPr>
                <a:xfrm>
                  <a:off x="5586650" y="3176835"/>
                  <a:ext cx="404553" cy="404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6" h="9649" extrusionOk="0">
                      <a:moveTo>
                        <a:pt x="4824" y="1"/>
                      </a:moveTo>
                      <a:cubicBezTo>
                        <a:pt x="2159" y="1"/>
                        <a:pt x="1" y="2161"/>
                        <a:pt x="1" y="4826"/>
                      </a:cubicBezTo>
                      <a:lnTo>
                        <a:pt x="1" y="4883"/>
                      </a:lnTo>
                      <a:cubicBezTo>
                        <a:pt x="31" y="7486"/>
                        <a:pt x="2121" y="9594"/>
                        <a:pt x="4724" y="9647"/>
                      </a:cubicBezTo>
                      <a:cubicBezTo>
                        <a:pt x="4756" y="9647"/>
                        <a:pt x="4790" y="9649"/>
                        <a:pt x="4824" y="9649"/>
                      </a:cubicBezTo>
                      <a:lnTo>
                        <a:pt x="4829" y="9649"/>
                      </a:lnTo>
                      <a:cubicBezTo>
                        <a:pt x="4861" y="9649"/>
                        <a:pt x="4893" y="9649"/>
                        <a:pt x="4925" y="9647"/>
                      </a:cubicBezTo>
                      <a:cubicBezTo>
                        <a:pt x="5725" y="9633"/>
                        <a:pt x="6508" y="9417"/>
                        <a:pt x="7205" y="9021"/>
                      </a:cubicBezTo>
                      <a:cubicBezTo>
                        <a:pt x="6508" y="8626"/>
                        <a:pt x="5725" y="8411"/>
                        <a:pt x="4925" y="8395"/>
                      </a:cubicBezTo>
                      <a:cubicBezTo>
                        <a:pt x="4893" y="8397"/>
                        <a:pt x="4861" y="8397"/>
                        <a:pt x="4829" y="8397"/>
                      </a:cubicBezTo>
                      <a:lnTo>
                        <a:pt x="4824" y="8397"/>
                      </a:lnTo>
                      <a:cubicBezTo>
                        <a:pt x="4790" y="8397"/>
                        <a:pt x="4756" y="8397"/>
                        <a:pt x="4724" y="8395"/>
                      </a:cubicBezTo>
                      <a:cubicBezTo>
                        <a:pt x="2817" y="8344"/>
                        <a:pt x="1283" y="6795"/>
                        <a:pt x="1253" y="4883"/>
                      </a:cubicBezTo>
                      <a:cubicBezTo>
                        <a:pt x="1253" y="4863"/>
                        <a:pt x="1251" y="4843"/>
                        <a:pt x="1251" y="4824"/>
                      </a:cubicBezTo>
                      <a:cubicBezTo>
                        <a:pt x="1251" y="2851"/>
                        <a:pt x="2851" y="1252"/>
                        <a:pt x="4824" y="1252"/>
                      </a:cubicBezTo>
                      <a:cubicBezTo>
                        <a:pt x="6745" y="1252"/>
                        <a:pt x="8313" y="2768"/>
                        <a:pt x="8393" y="4670"/>
                      </a:cubicBezTo>
                      <a:lnTo>
                        <a:pt x="8393" y="4674"/>
                      </a:lnTo>
                      <a:cubicBezTo>
                        <a:pt x="8396" y="4723"/>
                        <a:pt x="8396" y="4774"/>
                        <a:pt x="8396" y="4824"/>
                      </a:cubicBezTo>
                      <a:cubicBezTo>
                        <a:pt x="8396" y="4845"/>
                        <a:pt x="8396" y="4863"/>
                        <a:pt x="8396" y="4883"/>
                      </a:cubicBezTo>
                      <a:lnTo>
                        <a:pt x="9644" y="4883"/>
                      </a:lnTo>
                      <a:cubicBezTo>
                        <a:pt x="9644" y="4863"/>
                        <a:pt x="9642" y="4843"/>
                        <a:pt x="9642" y="4824"/>
                      </a:cubicBezTo>
                      <a:cubicBezTo>
                        <a:pt x="9644" y="4778"/>
                        <a:pt x="9644" y="4728"/>
                        <a:pt x="9645" y="4680"/>
                      </a:cubicBezTo>
                      <a:lnTo>
                        <a:pt x="9645" y="4672"/>
                      </a:lnTo>
                      <a:cubicBezTo>
                        <a:pt x="9623" y="3889"/>
                        <a:pt x="9407" y="3124"/>
                        <a:pt x="9019" y="2443"/>
                      </a:cubicBezTo>
                      <a:cubicBezTo>
                        <a:pt x="8163" y="933"/>
                        <a:pt x="6560" y="1"/>
                        <a:pt x="482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6" name="Google Shape;7896;p56"/>
                <p:cNvSpPr/>
                <p:nvPr/>
              </p:nvSpPr>
              <p:spPr>
                <a:xfrm>
                  <a:off x="5305233" y="3285914"/>
                  <a:ext cx="367352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9" h="4478" extrusionOk="0">
                      <a:moveTo>
                        <a:pt x="2123" y="0"/>
                      </a:moveTo>
                      <a:cubicBezTo>
                        <a:pt x="951" y="0"/>
                        <a:pt x="1" y="950"/>
                        <a:pt x="1" y="2122"/>
                      </a:cubicBezTo>
                      <a:lnTo>
                        <a:pt x="1" y="2356"/>
                      </a:lnTo>
                      <a:cubicBezTo>
                        <a:pt x="1" y="3528"/>
                        <a:pt x="951" y="4478"/>
                        <a:pt x="2123" y="4478"/>
                      </a:cubicBezTo>
                      <a:lnTo>
                        <a:pt x="8759" y="4478"/>
                      </a:lnTo>
                      <a:cubicBezTo>
                        <a:pt x="7702" y="3176"/>
                        <a:pt x="7694" y="1314"/>
                        <a:pt x="8739" y="2"/>
                      </a:cubicBezTo>
                      <a:lnTo>
                        <a:pt x="8739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897" name="Google Shape;7897;p56"/>
              <p:cNvSpPr/>
              <p:nvPr/>
            </p:nvSpPr>
            <p:spPr>
              <a:xfrm>
                <a:off x="5694436" y="32824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898" name="Google Shape;7898;p56"/>
            <p:cNvSpPr/>
            <p:nvPr/>
          </p:nvSpPr>
          <p:spPr>
            <a:xfrm>
              <a:off x="6103938" y="3114683"/>
              <a:ext cx="40933" cy="7549"/>
            </a:xfrm>
            <a:custGeom>
              <a:avLst/>
              <a:gdLst/>
              <a:ahLst/>
              <a:cxnLst/>
              <a:rect l="l" t="t" r="r" b="b"/>
              <a:pathLst>
                <a:path w="976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79" y="119"/>
                    <a:pt x="578" y="179"/>
                    <a:pt x="881" y="179"/>
                  </a:cubicBezTo>
                  <a:cubicBezTo>
                    <a:pt x="881" y="179"/>
                    <a:pt x="881" y="179"/>
                    <a:pt x="881" y="179"/>
                  </a:cubicBezTo>
                  <a:lnTo>
                    <a:pt x="881" y="179"/>
                  </a:lnTo>
                  <a:cubicBezTo>
                    <a:pt x="882" y="179"/>
                    <a:pt x="882" y="179"/>
                    <a:pt x="882" y="179"/>
                  </a:cubicBezTo>
                  <a:cubicBezTo>
                    <a:pt x="913" y="179"/>
                    <a:pt x="945" y="178"/>
                    <a:pt x="975" y="176"/>
                  </a:cubicBezTo>
                  <a:lnTo>
                    <a:pt x="975" y="176"/>
                  </a:lnTo>
                  <a:cubicBezTo>
                    <a:pt x="943" y="178"/>
                    <a:pt x="913" y="179"/>
                    <a:pt x="881" y="179"/>
                  </a:cubicBezTo>
                  <a:lnTo>
                    <a:pt x="881" y="179"/>
                  </a:lnTo>
                  <a:cubicBezTo>
                    <a:pt x="579" y="179"/>
                    <a:pt x="279" y="119"/>
                    <a:pt x="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99" name="Google Shape;7899;p56"/>
            <p:cNvGrpSpPr/>
            <p:nvPr/>
          </p:nvGrpSpPr>
          <p:grpSpPr>
            <a:xfrm>
              <a:off x="5657361" y="2824811"/>
              <a:ext cx="1078361" cy="404655"/>
              <a:chOff x="5657361" y="2824811"/>
              <a:chExt cx="1078361" cy="404655"/>
            </a:xfrm>
          </p:grpSpPr>
          <p:grpSp>
            <p:nvGrpSpPr>
              <p:cNvPr id="7900" name="Google Shape;7900;p56"/>
              <p:cNvGrpSpPr/>
              <p:nvPr/>
            </p:nvGrpSpPr>
            <p:grpSpPr>
              <a:xfrm>
                <a:off x="5657361" y="2824811"/>
                <a:ext cx="1078361" cy="404655"/>
                <a:chOff x="5657361" y="2824811"/>
                <a:chExt cx="1078361" cy="404655"/>
              </a:xfrm>
            </p:grpSpPr>
            <p:grpSp>
              <p:nvGrpSpPr>
                <p:cNvPr id="7901" name="Google Shape;7901;p56"/>
                <p:cNvGrpSpPr/>
                <p:nvPr/>
              </p:nvGrpSpPr>
              <p:grpSpPr>
                <a:xfrm>
                  <a:off x="5938485" y="2824811"/>
                  <a:ext cx="797237" cy="404655"/>
                  <a:chOff x="5938485" y="2824811"/>
                  <a:chExt cx="797237" cy="404655"/>
                </a:xfrm>
              </p:grpSpPr>
              <p:sp>
                <p:nvSpPr>
                  <p:cNvPr id="7902" name="Google Shape;7902;p56"/>
                  <p:cNvSpPr/>
                  <p:nvPr/>
                </p:nvSpPr>
                <p:spPr>
                  <a:xfrm>
                    <a:off x="6137952" y="2824811"/>
                    <a:ext cx="597771" cy="301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53" h="7194" extrusionOk="0">
                        <a:moveTo>
                          <a:pt x="1" y="1"/>
                        </a:moveTo>
                        <a:lnTo>
                          <a:pt x="1" y="1255"/>
                        </a:lnTo>
                        <a:cubicBezTo>
                          <a:pt x="1972" y="1256"/>
                          <a:pt x="3570" y="2856"/>
                          <a:pt x="3570" y="4826"/>
                        </a:cubicBezTo>
                        <a:lnTo>
                          <a:pt x="3570" y="4827"/>
                        </a:lnTo>
                        <a:cubicBezTo>
                          <a:pt x="3570" y="4994"/>
                          <a:pt x="3578" y="5160"/>
                          <a:pt x="3594" y="5322"/>
                        </a:cubicBezTo>
                        <a:cubicBezTo>
                          <a:pt x="3703" y="6385"/>
                          <a:pt x="4598" y="7194"/>
                          <a:pt x="5668" y="7194"/>
                        </a:cubicBezTo>
                        <a:lnTo>
                          <a:pt x="14253" y="7194"/>
                        </a:lnTo>
                        <a:lnTo>
                          <a:pt x="14253" y="6015"/>
                        </a:lnTo>
                        <a:lnTo>
                          <a:pt x="5982" y="6017"/>
                        </a:lnTo>
                        <a:cubicBezTo>
                          <a:pt x="5333" y="6017"/>
                          <a:pt x="4819" y="5485"/>
                          <a:pt x="4821" y="4838"/>
                        </a:cubicBezTo>
                        <a:lnTo>
                          <a:pt x="4821" y="4826"/>
                        </a:lnTo>
                        <a:cubicBezTo>
                          <a:pt x="4821" y="2163"/>
                          <a:pt x="266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03" name="Google Shape;7903;p56"/>
                  <p:cNvSpPr/>
                  <p:nvPr/>
                </p:nvSpPr>
                <p:spPr>
                  <a:xfrm>
                    <a:off x="5938485" y="2824811"/>
                    <a:ext cx="202151" cy="404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0" h="9649" extrusionOk="0">
                        <a:moveTo>
                          <a:pt x="4819" y="1"/>
                        </a:moveTo>
                        <a:cubicBezTo>
                          <a:pt x="2161" y="4"/>
                          <a:pt x="1" y="2167"/>
                          <a:pt x="1" y="4827"/>
                        </a:cubicBezTo>
                        <a:cubicBezTo>
                          <a:pt x="1" y="6565"/>
                          <a:pt x="934" y="8168"/>
                          <a:pt x="2446" y="9023"/>
                        </a:cubicBezTo>
                        <a:cubicBezTo>
                          <a:pt x="3141" y="9418"/>
                          <a:pt x="3924" y="9634"/>
                          <a:pt x="4725" y="9649"/>
                        </a:cubicBezTo>
                        <a:cubicBezTo>
                          <a:pt x="4757" y="9649"/>
                          <a:pt x="4789" y="9647"/>
                          <a:pt x="4819" y="9647"/>
                        </a:cubicBezTo>
                        <a:lnTo>
                          <a:pt x="4819" y="8398"/>
                        </a:lnTo>
                        <a:cubicBezTo>
                          <a:pt x="4787" y="8398"/>
                          <a:pt x="4757" y="8398"/>
                          <a:pt x="4725" y="8397"/>
                        </a:cubicBezTo>
                        <a:lnTo>
                          <a:pt x="4723" y="8397"/>
                        </a:lnTo>
                        <a:cubicBezTo>
                          <a:pt x="2742" y="8342"/>
                          <a:pt x="1165" y="6672"/>
                          <a:pt x="1256" y="4657"/>
                        </a:cubicBezTo>
                        <a:cubicBezTo>
                          <a:pt x="1340" y="2818"/>
                          <a:pt x="2843" y="1327"/>
                          <a:pt x="4685" y="1255"/>
                        </a:cubicBezTo>
                        <a:cubicBezTo>
                          <a:pt x="4730" y="1253"/>
                          <a:pt x="4774" y="1253"/>
                          <a:pt x="4819" y="1253"/>
                        </a:cubicBezTo>
                        <a:lnTo>
                          <a:pt x="4819" y="1"/>
                        </a:ln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904" name="Google Shape;7904;p56"/>
                <p:cNvSpPr/>
                <p:nvPr/>
              </p:nvSpPr>
              <p:spPr>
                <a:xfrm>
                  <a:off x="5657361" y="2934478"/>
                  <a:ext cx="367688" cy="187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7" h="4479" extrusionOk="0">
                      <a:moveTo>
                        <a:pt x="2123" y="1"/>
                      </a:moveTo>
                      <a:cubicBezTo>
                        <a:pt x="952" y="1"/>
                        <a:pt x="1" y="950"/>
                        <a:pt x="1" y="2123"/>
                      </a:cubicBezTo>
                      <a:lnTo>
                        <a:pt x="1" y="2356"/>
                      </a:lnTo>
                      <a:cubicBezTo>
                        <a:pt x="1" y="3527"/>
                        <a:pt x="952" y="4478"/>
                        <a:pt x="2123" y="4478"/>
                      </a:cubicBezTo>
                      <a:lnTo>
                        <a:pt x="8766" y="4478"/>
                      </a:lnTo>
                      <a:cubicBezTo>
                        <a:pt x="7702" y="3181"/>
                        <a:pt x="7684" y="1319"/>
                        <a:pt x="8723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905" name="Google Shape;7905;p56"/>
              <p:cNvSpPr/>
              <p:nvPr/>
            </p:nvSpPr>
            <p:spPr>
              <a:xfrm>
                <a:off x="6047361" y="29326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2"/>
                      <a:pt x="1026" y="4577"/>
                      <a:pt x="2289" y="4577"/>
                    </a:cubicBezTo>
                    <a:cubicBezTo>
                      <a:pt x="3552" y="4577"/>
                      <a:pt x="4577" y="3552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06" name="Google Shape;7906;p56"/>
            <p:cNvGrpSpPr/>
            <p:nvPr/>
          </p:nvGrpSpPr>
          <p:grpSpPr>
            <a:xfrm>
              <a:off x="5190863" y="3528942"/>
              <a:ext cx="1078026" cy="404739"/>
              <a:chOff x="5190863" y="3528942"/>
              <a:chExt cx="1078026" cy="404739"/>
            </a:xfrm>
          </p:grpSpPr>
          <p:sp>
            <p:nvSpPr>
              <p:cNvPr id="7907" name="Google Shape;7907;p56"/>
              <p:cNvSpPr/>
              <p:nvPr/>
            </p:nvSpPr>
            <p:spPr>
              <a:xfrm>
                <a:off x="5694436" y="3635379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908" name="Google Shape;7908;p56"/>
              <p:cNvGrpSpPr/>
              <p:nvPr/>
            </p:nvGrpSpPr>
            <p:grpSpPr>
              <a:xfrm>
                <a:off x="5190863" y="3528942"/>
                <a:ext cx="1078026" cy="404739"/>
                <a:chOff x="5190863" y="3528942"/>
                <a:chExt cx="1078026" cy="404739"/>
              </a:xfrm>
            </p:grpSpPr>
            <p:sp>
              <p:nvSpPr>
                <p:cNvPr id="7909" name="Google Shape;7909;p56"/>
                <p:cNvSpPr/>
                <p:nvPr/>
              </p:nvSpPr>
              <p:spPr>
                <a:xfrm>
                  <a:off x="5190863" y="3528942"/>
                  <a:ext cx="800551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88" h="9651" extrusionOk="0">
                      <a:moveTo>
                        <a:pt x="14266" y="1"/>
                      </a:moveTo>
                      <a:lnTo>
                        <a:pt x="14266" y="1253"/>
                      </a:lnTo>
                      <a:cubicBezTo>
                        <a:pt x="14298" y="1253"/>
                        <a:pt x="14330" y="1253"/>
                        <a:pt x="14362" y="1255"/>
                      </a:cubicBezTo>
                      <a:cubicBezTo>
                        <a:pt x="16314" y="1309"/>
                        <a:pt x="17861" y="2922"/>
                        <a:pt x="17833" y="4874"/>
                      </a:cubicBezTo>
                      <a:cubicBezTo>
                        <a:pt x="17808" y="6827"/>
                        <a:pt x="16218" y="8396"/>
                        <a:pt x="14266" y="8398"/>
                      </a:cubicBezTo>
                      <a:lnTo>
                        <a:pt x="14261" y="8398"/>
                      </a:lnTo>
                      <a:cubicBezTo>
                        <a:pt x="12331" y="8398"/>
                        <a:pt x="10757" y="6867"/>
                        <a:pt x="10691" y="4952"/>
                      </a:cubicBezTo>
                      <a:lnTo>
                        <a:pt x="10691" y="4950"/>
                      </a:lnTo>
                      <a:cubicBezTo>
                        <a:pt x="10688" y="4909"/>
                        <a:pt x="10688" y="4867"/>
                        <a:pt x="10688" y="4825"/>
                      </a:cubicBezTo>
                      <a:cubicBezTo>
                        <a:pt x="10688" y="4784"/>
                        <a:pt x="10688" y="4744"/>
                        <a:pt x="10691" y="4704"/>
                      </a:cubicBezTo>
                      <a:lnTo>
                        <a:pt x="10691" y="4680"/>
                      </a:lnTo>
                      <a:cubicBezTo>
                        <a:pt x="10653" y="3432"/>
                        <a:pt x="9614" y="2446"/>
                        <a:pt x="8364" y="2446"/>
                      </a:cubicBezTo>
                      <a:cubicBezTo>
                        <a:pt x="8363" y="2446"/>
                        <a:pt x="8362" y="2446"/>
                        <a:pt x="8361" y="2446"/>
                      </a:cubicBezTo>
                      <a:cubicBezTo>
                        <a:pt x="6936" y="2446"/>
                        <a:pt x="2798" y="2449"/>
                        <a:pt x="1" y="2449"/>
                      </a:cubicBezTo>
                      <a:lnTo>
                        <a:pt x="1" y="3626"/>
                      </a:lnTo>
                      <a:lnTo>
                        <a:pt x="8387" y="3626"/>
                      </a:lnTo>
                      <a:cubicBezTo>
                        <a:pt x="8978" y="3626"/>
                        <a:pt x="9452" y="4113"/>
                        <a:pt x="9438" y="4704"/>
                      </a:cubicBezTo>
                      <a:lnTo>
                        <a:pt x="9438" y="4715"/>
                      </a:lnTo>
                      <a:cubicBezTo>
                        <a:pt x="9438" y="4752"/>
                        <a:pt x="9438" y="4789"/>
                        <a:pt x="9438" y="4825"/>
                      </a:cubicBezTo>
                      <a:cubicBezTo>
                        <a:pt x="9438" y="4862"/>
                        <a:pt x="9438" y="4901"/>
                        <a:pt x="9438" y="4939"/>
                      </a:cubicBezTo>
                      <a:cubicBezTo>
                        <a:pt x="9498" y="7558"/>
                        <a:pt x="11639" y="9650"/>
                        <a:pt x="14259" y="9650"/>
                      </a:cubicBezTo>
                      <a:cubicBezTo>
                        <a:pt x="14260" y="9650"/>
                        <a:pt x="14261" y="9650"/>
                        <a:pt x="14262" y="9650"/>
                      </a:cubicBezTo>
                      <a:lnTo>
                        <a:pt x="14267" y="9650"/>
                      </a:lnTo>
                      <a:cubicBezTo>
                        <a:pt x="16929" y="9647"/>
                        <a:pt x="19087" y="7488"/>
                        <a:pt x="19087" y="4825"/>
                      </a:cubicBezTo>
                      <a:cubicBezTo>
                        <a:pt x="19087" y="3088"/>
                        <a:pt x="18154" y="1484"/>
                        <a:pt x="16640" y="628"/>
                      </a:cubicBezTo>
                      <a:cubicBezTo>
                        <a:pt x="15945" y="233"/>
                        <a:pt x="15162" y="17"/>
                        <a:pt x="14362" y="2"/>
                      </a:cubicBezTo>
                      <a:cubicBezTo>
                        <a:pt x="14330" y="2"/>
                        <a:pt x="14298" y="1"/>
                        <a:pt x="1426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0" name="Google Shape;7910;p56"/>
                <p:cNvSpPr/>
                <p:nvPr/>
              </p:nvSpPr>
              <p:spPr>
                <a:xfrm>
                  <a:off x="5905730" y="3637351"/>
                  <a:ext cx="363158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9" h="4478" extrusionOk="0">
                      <a:moveTo>
                        <a:pt x="0" y="0"/>
                      </a:moveTo>
                      <a:cubicBezTo>
                        <a:pt x="1051" y="1307"/>
                        <a:pt x="1051" y="3169"/>
                        <a:pt x="0" y="4478"/>
                      </a:cubicBezTo>
                      <a:lnTo>
                        <a:pt x="6537" y="4478"/>
                      </a:lnTo>
                      <a:cubicBezTo>
                        <a:pt x="7708" y="4478"/>
                        <a:pt x="8659" y="3526"/>
                        <a:pt x="8659" y="2356"/>
                      </a:cubicBezTo>
                      <a:lnTo>
                        <a:pt x="8659" y="2120"/>
                      </a:lnTo>
                      <a:cubicBezTo>
                        <a:pt x="8657" y="950"/>
                        <a:pt x="7708" y="0"/>
                        <a:pt x="65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911" name="Google Shape;7911;p56"/>
          <p:cNvGrpSpPr/>
          <p:nvPr/>
        </p:nvGrpSpPr>
        <p:grpSpPr>
          <a:xfrm>
            <a:off x="728162" y="1474292"/>
            <a:ext cx="1086719" cy="879487"/>
            <a:chOff x="803162" y="1474292"/>
            <a:chExt cx="1086719" cy="879487"/>
          </a:xfrm>
        </p:grpSpPr>
        <p:grpSp>
          <p:nvGrpSpPr>
            <p:cNvPr id="7912" name="Google Shape;7912;p56"/>
            <p:cNvGrpSpPr/>
            <p:nvPr/>
          </p:nvGrpSpPr>
          <p:grpSpPr>
            <a:xfrm>
              <a:off x="803162" y="1625948"/>
              <a:ext cx="445856" cy="576579"/>
              <a:chOff x="803162" y="1625948"/>
              <a:chExt cx="445856" cy="576579"/>
            </a:xfrm>
          </p:grpSpPr>
          <p:sp>
            <p:nvSpPr>
              <p:cNvPr id="7913" name="Google Shape;7913;p56"/>
              <p:cNvSpPr/>
              <p:nvPr/>
            </p:nvSpPr>
            <p:spPr>
              <a:xfrm>
                <a:off x="803162" y="1847356"/>
                <a:ext cx="133646" cy="133865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914" name="Google Shape;7914;p56"/>
              <p:cNvGrpSpPr/>
              <p:nvPr/>
            </p:nvGrpSpPr>
            <p:grpSpPr>
              <a:xfrm>
                <a:off x="1056023" y="1625948"/>
                <a:ext cx="192995" cy="576579"/>
                <a:chOff x="1056023" y="1625948"/>
                <a:chExt cx="192995" cy="576579"/>
              </a:xfrm>
            </p:grpSpPr>
            <p:sp>
              <p:nvSpPr>
                <p:cNvPr id="7915" name="Google Shape;7915;p56"/>
                <p:cNvSpPr/>
                <p:nvPr/>
              </p:nvSpPr>
              <p:spPr>
                <a:xfrm>
                  <a:off x="1066902" y="1914079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40463"/>
                      </a:moveTo>
                      <a:cubicBezTo>
                        <a:pt x="19315" y="40463"/>
                        <a:pt x="14378" y="32724"/>
                        <a:pt x="12777" y="22150"/>
                      </a:cubicBezTo>
                      <a:lnTo>
                        <a:pt x="12810" y="22350"/>
                      </a:lnTo>
                      <a:cubicBezTo>
                        <a:pt x="10542" y="7606"/>
                        <a:pt x="6372" y="1"/>
                        <a:pt x="1" y="1"/>
                      </a:cubicBezTo>
                      <a:lnTo>
                        <a:pt x="1" y="1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6" name="Google Shape;7916;p56"/>
                <p:cNvSpPr/>
                <p:nvPr/>
              </p:nvSpPr>
              <p:spPr>
                <a:xfrm>
                  <a:off x="1066902" y="1645136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0"/>
                      </a:moveTo>
                      <a:cubicBezTo>
                        <a:pt x="19315" y="0"/>
                        <a:pt x="14378" y="7706"/>
                        <a:pt x="12777" y="18313"/>
                      </a:cubicBezTo>
                      <a:lnTo>
                        <a:pt x="12810" y="18113"/>
                      </a:lnTo>
                      <a:cubicBezTo>
                        <a:pt x="10542" y="32857"/>
                        <a:pt x="6372" y="40462"/>
                        <a:pt x="1" y="40462"/>
                      </a:cubicBezTo>
                      <a:lnTo>
                        <a:pt x="1" y="40462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7" name="Google Shape;7917;p56"/>
                <p:cNvSpPr/>
                <p:nvPr/>
              </p:nvSpPr>
              <p:spPr>
                <a:xfrm>
                  <a:off x="1056023" y="1893872"/>
                  <a:ext cx="40644" cy="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5" h="6105" extrusionOk="0">
                      <a:moveTo>
                        <a:pt x="3069" y="0"/>
                      </a:moveTo>
                      <a:cubicBezTo>
                        <a:pt x="1368" y="0"/>
                        <a:pt x="0" y="1368"/>
                        <a:pt x="0" y="3036"/>
                      </a:cubicBezTo>
                      <a:cubicBezTo>
                        <a:pt x="0" y="4737"/>
                        <a:pt x="1368" y="6105"/>
                        <a:pt x="3069" y="6105"/>
                      </a:cubicBezTo>
                      <a:cubicBezTo>
                        <a:pt x="4737" y="6105"/>
                        <a:pt x="6105" y="4737"/>
                        <a:pt x="6105" y="3036"/>
                      </a:cubicBezTo>
                      <a:cubicBezTo>
                        <a:pt x="6105" y="1368"/>
                        <a:pt x="4737" y="0"/>
                        <a:pt x="30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8" name="Google Shape;7918;p56"/>
                <p:cNvSpPr/>
                <p:nvPr/>
              </p:nvSpPr>
              <p:spPr>
                <a:xfrm>
                  <a:off x="1220365" y="2164199"/>
                  <a:ext cx="28654" cy="38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57" extrusionOk="0">
                      <a:moveTo>
                        <a:pt x="509" y="0"/>
                      </a:moveTo>
                      <a:cubicBezTo>
                        <a:pt x="247" y="0"/>
                        <a:pt x="1" y="203"/>
                        <a:pt x="1" y="493"/>
                      </a:cubicBezTo>
                      <a:lnTo>
                        <a:pt x="1" y="5263"/>
                      </a:lnTo>
                      <a:cubicBezTo>
                        <a:pt x="1" y="5554"/>
                        <a:pt x="229" y="5757"/>
                        <a:pt x="482" y="5757"/>
                      </a:cubicBezTo>
                      <a:cubicBezTo>
                        <a:pt x="577" y="5757"/>
                        <a:pt x="676" y="5728"/>
                        <a:pt x="768" y="5664"/>
                      </a:cubicBezTo>
                      <a:lnTo>
                        <a:pt x="4003" y="3395"/>
                      </a:lnTo>
                      <a:cubicBezTo>
                        <a:pt x="4304" y="3195"/>
                        <a:pt x="4304" y="2795"/>
                        <a:pt x="4037" y="2595"/>
                      </a:cubicBezTo>
                      <a:lnTo>
                        <a:pt x="801" y="93"/>
                      </a:lnTo>
                      <a:cubicBezTo>
                        <a:pt x="710" y="29"/>
                        <a:pt x="608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9" name="Google Shape;7919;p56"/>
                <p:cNvSpPr/>
                <p:nvPr/>
              </p:nvSpPr>
              <p:spPr>
                <a:xfrm>
                  <a:off x="1220365" y="1625948"/>
                  <a:ext cx="28654" cy="38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78" extrusionOk="0">
                      <a:moveTo>
                        <a:pt x="489" y="0"/>
                      </a:moveTo>
                      <a:cubicBezTo>
                        <a:pt x="234" y="0"/>
                        <a:pt x="1" y="207"/>
                        <a:pt x="1" y="514"/>
                      </a:cubicBezTo>
                      <a:lnTo>
                        <a:pt x="1" y="5284"/>
                      </a:lnTo>
                      <a:cubicBezTo>
                        <a:pt x="1" y="5574"/>
                        <a:pt x="229" y="5777"/>
                        <a:pt x="482" y="5777"/>
                      </a:cubicBezTo>
                      <a:cubicBezTo>
                        <a:pt x="577" y="5777"/>
                        <a:pt x="676" y="5748"/>
                        <a:pt x="768" y="5684"/>
                      </a:cubicBezTo>
                      <a:lnTo>
                        <a:pt x="4003" y="3382"/>
                      </a:lnTo>
                      <a:cubicBezTo>
                        <a:pt x="4304" y="3182"/>
                        <a:pt x="4304" y="2782"/>
                        <a:pt x="4037" y="2582"/>
                      </a:cubicBezTo>
                      <a:lnTo>
                        <a:pt x="801" y="113"/>
                      </a:lnTo>
                      <a:cubicBezTo>
                        <a:pt x="704" y="35"/>
                        <a:pt x="595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920" name="Google Shape;7920;p56"/>
            <p:cNvGrpSpPr/>
            <p:nvPr/>
          </p:nvGrpSpPr>
          <p:grpSpPr>
            <a:xfrm>
              <a:off x="1371406" y="1474292"/>
              <a:ext cx="518475" cy="879487"/>
              <a:chOff x="1398231" y="1474292"/>
              <a:chExt cx="518475" cy="879487"/>
            </a:xfrm>
          </p:grpSpPr>
          <p:grpSp>
            <p:nvGrpSpPr>
              <p:cNvPr id="7921" name="Google Shape;7921;p56"/>
              <p:cNvGrpSpPr/>
              <p:nvPr/>
            </p:nvGrpSpPr>
            <p:grpSpPr>
              <a:xfrm>
                <a:off x="1398231" y="1474292"/>
                <a:ext cx="518475" cy="341643"/>
                <a:chOff x="1398231" y="1474292"/>
                <a:chExt cx="518475" cy="341643"/>
              </a:xfrm>
            </p:grpSpPr>
            <p:sp>
              <p:nvSpPr>
                <p:cNvPr id="7922" name="Google Shape;7922;p56"/>
                <p:cNvSpPr/>
                <p:nvPr/>
              </p:nvSpPr>
              <p:spPr>
                <a:xfrm>
                  <a:off x="1398231" y="1595601"/>
                  <a:ext cx="102159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" h="14873" extrusionOk="0">
                      <a:moveTo>
                        <a:pt x="7692" y="1"/>
                      </a:moveTo>
                      <a:cubicBezTo>
                        <a:pt x="7531" y="1"/>
                        <a:pt x="7369" y="6"/>
                        <a:pt x="7206" y="16"/>
                      </a:cubicBezTo>
                      <a:cubicBezTo>
                        <a:pt x="3136" y="283"/>
                        <a:pt x="0" y="3786"/>
                        <a:pt x="267" y="7889"/>
                      </a:cubicBezTo>
                      <a:cubicBezTo>
                        <a:pt x="493" y="11846"/>
                        <a:pt x="3790" y="14873"/>
                        <a:pt x="7706" y="14873"/>
                      </a:cubicBezTo>
                      <a:cubicBezTo>
                        <a:pt x="7850" y="14873"/>
                        <a:pt x="7994" y="14869"/>
                        <a:pt x="8140" y="14860"/>
                      </a:cubicBezTo>
                      <a:cubicBezTo>
                        <a:pt x="12243" y="14594"/>
                        <a:pt x="15345" y="11058"/>
                        <a:pt x="15111" y="6988"/>
                      </a:cubicBezTo>
                      <a:cubicBezTo>
                        <a:pt x="14855" y="3048"/>
                        <a:pt x="11585" y="1"/>
                        <a:pt x="769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923" name="Google Shape;7923;p56"/>
                <p:cNvGrpSpPr/>
                <p:nvPr/>
              </p:nvGrpSpPr>
              <p:grpSpPr>
                <a:xfrm>
                  <a:off x="1616453" y="1474292"/>
                  <a:ext cx="300253" cy="341643"/>
                  <a:chOff x="1616453" y="1475379"/>
                  <a:chExt cx="300253" cy="341643"/>
                </a:xfrm>
              </p:grpSpPr>
              <p:sp>
                <p:nvSpPr>
                  <p:cNvPr id="7924" name="Google Shape;7924;p56"/>
                  <p:cNvSpPr/>
                  <p:nvPr/>
                </p:nvSpPr>
                <p:spPr>
                  <a:xfrm>
                    <a:off x="1631387" y="1645136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25" name="Google Shape;7925;p56"/>
                  <p:cNvSpPr/>
                  <p:nvPr/>
                </p:nvSpPr>
                <p:spPr>
                  <a:xfrm>
                    <a:off x="1716447" y="1509882"/>
                    <a:ext cx="82400" cy="613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26" name="Google Shape;7926;p56"/>
                  <p:cNvSpPr/>
                  <p:nvPr/>
                </p:nvSpPr>
                <p:spPr>
                  <a:xfrm>
                    <a:off x="1716447" y="1719091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27" name="Google Shape;7927;p56"/>
                  <p:cNvSpPr/>
                  <p:nvPr/>
                </p:nvSpPr>
                <p:spPr>
                  <a:xfrm>
                    <a:off x="1631387" y="1570955"/>
                    <a:ext cx="85283" cy="74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28" name="Google Shape;7928;p56"/>
                  <p:cNvSpPr/>
                  <p:nvPr/>
                </p:nvSpPr>
                <p:spPr>
                  <a:xfrm>
                    <a:off x="1616453" y="1624776"/>
                    <a:ext cx="42868" cy="40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29" name="Google Shape;7929;p56"/>
                  <p:cNvSpPr/>
                  <p:nvPr/>
                </p:nvSpPr>
                <p:spPr>
                  <a:xfrm>
                    <a:off x="1784849" y="1760975"/>
                    <a:ext cx="28654" cy="384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30" name="Google Shape;7930;p56"/>
                  <p:cNvSpPr/>
                  <p:nvPr/>
                </p:nvSpPr>
                <p:spPr>
                  <a:xfrm>
                    <a:off x="1784849" y="1490834"/>
                    <a:ext cx="28654" cy="38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7931" name="Google Shape;7931;p56"/>
                  <p:cNvGrpSpPr/>
                  <p:nvPr/>
                </p:nvGrpSpPr>
                <p:grpSpPr>
                  <a:xfrm>
                    <a:off x="1839639" y="1475379"/>
                    <a:ext cx="77067" cy="341643"/>
                    <a:chOff x="1839639" y="1475379"/>
                    <a:chExt cx="77067" cy="341643"/>
                  </a:xfrm>
                </p:grpSpPr>
                <p:sp>
                  <p:nvSpPr>
                    <p:cNvPr id="7932" name="Google Shape;7932;p56"/>
                    <p:cNvSpPr/>
                    <p:nvPr/>
                  </p:nvSpPr>
                  <p:spPr>
                    <a:xfrm>
                      <a:off x="1839639" y="1745481"/>
                      <a:ext cx="77067" cy="715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46" extrusionOk="0">
                          <a:moveTo>
                            <a:pt x="5775" y="1"/>
                          </a:moveTo>
                          <a:cubicBezTo>
                            <a:pt x="3179" y="1"/>
                            <a:pt x="889" y="1860"/>
                            <a:pt x="468" y="4506"/>
                          </a:cubicBezTo>
                          <a:cubicBezTo>
                            <a:pt x="1" y="7441"/>
                            <a:pt x="2002" y="10210"/>
                            <a:pt x="4904" y="10677"/>
                          </a:cubicBezTo>
                          <a:cubicBezTo>
                            <a:pt x="5194" y="10723"/>
                            <a:pt x="5483" y="10745"/>
                            <a:pt x="5768" y="10745"/>
                          </a:cubicBezTo>
                          <a:cubicBezTo>
                            <a:pt x="8364" y="10745"/>
                            <a:pt x="10655" y="8886"/>
                            <a:pt x="11075" y="6240"/>
                          </a:cubicBezTo>
                          <a:cubicBezTo>
                            <a:pt x="11576" y="3305"/>
                            <a:pt x="9574" y="536"/>
                            <a:pt x="6639" y="69"/>
                          </a:cubicBezTo>
                          <a:cubicBezTo>
                            <a:pt x="6349" y="23"/>
                            <a:pt x="6060" y="1"/>
                            <a:pt x="5775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933" name="Google Shape;7933;p56"/>
                    <p:cNvSpPr/>
                    <p:nvPr/>
                  </p:nvSpPr>
                  <p:spPr>
                    <a:xfrm>
                      <a:off x="1839639" y="1475379"/>
                      <a:ext cx="77067" cy="7159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4" extrusionOk="0">
                          <a:moveTo>
                            <a:pt x="5736" y="0"/>
                          </a:moveTo>
                          <a:cubicBezTo>
                            <a:pt x="3156" y="0"/>
                            <a:pt x="887" y="1881"/>
                            <a:pt x="468" y="4513"/>
                          </a:cubicBezTo>
                          <a:cubicBezTo>
                            <a:pt x="1" y="7449"/>
                            <a:pt x="2002" y="10218"/>
                            <a:pt x="4904" y="10685"/>
                          </a:cubicBezTo>
                          <a:cubicBezTo>
                            <a:pt x="5194" y="10731"/>
                            <a:pt x="5483" y="10753"/>
                            <a:pt x="5768" y="10753"/>
                          </a:cubicBezTo>
                          <a:cubicBezTo>
                            <a:pt x="8364" y="10753"/>
                            <a:pt x="10655" y="8893"/>
                            <a:pt x="11075" y="6248"/>
                          </a:cubicBezTo>
                          <a:cubicBezTo>
                            <a:pt x="11576" y="3313"/>
                            <a:pt x="9574" y="544"/>
                            <a:pt x="6639" y="77"/>
                          </a:cubicBezTo>
                          <a:cubicBezTo>
                            <a:pt x="6335" y="25"/>
                            <a:pt x="6034" y="0"/>
                            <a:pt x="5736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7934" name="Google Shape;7934;p56"/>
              <p:cNvGrpSpPr/>
              <p:nvPr/>
            </p:nvGrpSpPr>
            <p:grpSpPr>
              <a:xfrm>
                <a:off x="1398451" y="2012951"/>
                <a:ext cx="518255" cy="340828"/>
                <a:chOff x="1398451" y="2012951"/>
                <a:chExt cx="518255" cy="340828"/>
              </a:xfrm>
            </p:grpSpPr>
            <p:sp>
              <p:nvSpPr>
                <p:cNvPr id="7935" name="Google Shape;7935;p56"/>
                <p:cNvSpPr/>
                <p:nvPr/>
              </p:nvSpPr>
              <p:spPr>
                <a:xfrm>
                  <a:off x="1398451" y="2133928"/>
                  <a:ext cx="102166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4873" extrusionOk="0">
                      <a:moveTo>
                        <a:pt x="7697" y="0"/>
                      </a:moveTo>
                      <a:cubicBezTo>
                        <a:pt x="7535" y="0"/>
                        <a:pt x="7371" y="5"/>
                        <a:pt x="7206" y="16"/>
                      </a:cubicBezTo>
                      <a:cubicBezTo>
                        <a:pt x="3103" y="250"/>
                        <a:pt x="1" y="3785"/>
                        <a:pt x="268" y="7888"/>
                      </a:cubicBezTo>
                      <a:cubicBezTo>
                        <a:pt x="493" y="11846"/>
                        <a:pt x="3790" y="14872"/>
                        <a:pt x="7706" y="14872"/>
                      </a:cubicBezTo>
                      <a:cubicBezTo>
                        <a:pt x="7850" y="14872"/>
                        <a:pt x="7994" y="14868"/>
                        <a:pt x="8140" y="14860"/>
                      </a:cubicBezTo>
                      <a:cubicBezTo>
                        <a:pt x="12243" y="14593"/>
                        <a:pt x="15345" y="11057"/>
                        <a:pt x="15112" y="6954"/>
                      </a:cubicBezTo>
                      <a:cubicBezTo>
                        <a:pt x="14855" y="3016"/>
                        <a:pt x="11588" y="0"/>
                        <a:pt x="7697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936" name="Google Shape;7936;p56"/>
                <p:cNvGrpSpPr/>
                <p:nvPr/>
              </p:nvGrpSpPr>
              <p:grpSpPr>
                <a:xfrm>
                  <a:off x="1616453" y="2012951"/>
                  <a:ext cx="300253" cy="340828"/>
                  <a:chOff x="1616453" y="2013538"/>
                  <a:chExt cx="300253" cy="340828"/>
                </a:xfrm>
              </p:grpSpPr>
              <p:sp>
                <p:nvSpPr>
                  <p:cNvPr id="7937" name="Google Shape;7937;p56"/>
                  <p:cNvSpPr/>
                  <p:nvPr/>
                </p:nvSpPr>
                <p:spPr>
                  <a:xfrm>
                    <a:off x="1631387" y="2183474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38" name="Google Shape;7938;p56"/>
                  <p:cNvSpPr/>
                  <p:nvPr/>
                </p:nvSpPr>
                <p:spPr>
                  <a:xfrm>
                    <a:off x="1716447" y="2048220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39" name="Google Shape;7939;p56"/>
                  <p:cNvSpPr/>
                  <p:nvPr/>
                </p:nvSpPr>
                <p:spPr>
                  <a:xfrm>
                    <a:off x="1716447" y="2257422"/>
                    <a:ext cx="82400" cy="61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40" name="Google Shape;7940;p56"/>
                  <p:cNvSpPr/>
                  <p:nvPr/>
                </p:nvSpPr>
                <p:spPr>
                  <a:xfrm>
                    <a:off x="1631387" y="2109073"/>
                    <a:ext cx="85283" cy="74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41" name="Google Shape;7941;p56"/>
                  <p:cNvSpPr/>
                  <p:nvPr/>
                </p:nvSpPr>
                <p:spPr>
                  <a:xfrm>
                    <a:off x="1616453" y="2163114"/>
                    <a:ext cx="42868" cy="404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42" name="Google Shape;7942;p56"/>
                  <p:cNvSpPr/>
                  <p:nvPr/>
                </p:nvSpPr>
                <p:spPr>
                  <a:xfrm>
                    <a:off x="1784849" y="2299227"/>
                    <a:ext cx="28654" cy="38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43" name="Google Shape;7943;p56"/>
                  <p:cNvSpPr/>
                  <p:nvPr/>
                </p:nvSpPr>
                <p:spPr>
                  <a:xfrm>
                    <a:off x="1784849" y="2028946"/>
                    <a:ext cx="28654" cy="38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7944" name="Google Shape;7944;p56"/>
                  <p:cNvGrpSpPr/>
                  <p:nvPr/>
                </p:nvGrpSpPr>
                <p:grpSpPr>
                  <a:xfrm>
                    <a:off x="1839639" y="2013538"/>
                    <a:ext cx="77067" cy="340828"/>
                    <a:chOff x="1839639" y="2013538"/>
                    <a:chExt cx="77067" cy="340828"/>
                  </a:xfrm>
                </p:grpSpPr>
                <p:sp>
                  <p:nvSpPr>
                    <p:cNvPr id="7945" name="Google Shape;7945;p56"/>
                    <p:cNvSpPr/>
                    <p:nvPr/>
                  </p:nvSpPr>
                  <p:spPr>
                    <a:xfrm>
                      <a:off x="1839639" y="2282618"/>
                      <a:ext cx="77067" cy="717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77" extrusionOk="0">
                          <a:moveTo>
                            <a:pt x="5787" y="0"/>
                          </a:moveTo>
                          <a:cubicBezTo>
                            <a:pt x="3185" y="0"/>
                            <a:pt x="889" y="1889"/>
                            <a:pt x="468" y="4538"/>
                          </a:cubicBezTo>
                          <a:cubicBezTo>
                            <a:pt x="1" y="7473"/>
                            <a:pt x="2002" y="10208"/>
                            <a:pt x="4938" y="10709"/>
                          </a:cubicBezTo>
                          <a:cubicBezTo>
                            <a:pt x="5221" y="10754"/>
                            <a:pt x="5503" y="10776"/>
                            <a:pt x="5781" y="10776"/>
                          </a:cubicBezTo>
                          <a:cubicBezTo>
                            <a:pt x="8358" y="10776"/>
                            <a:pt x="10654" y="8888"/>
                            <a:pt x="11075" y="6239"/>
                          </a:cubicBezTo>
                          <a:cubicBezTo>
                            <a:pt x="11576" y="3303"/>
                            <a:pt x="9574" y="535"/>
                            <a:pt x="6639" y="68"/>
                          </a:cubicBezTo>
                          <a:cubicBezTo>
                            <a:pt x="6352" y="22"/>
                            <a:pt x="6068" y="0"/>
                            <a:pt x="5787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946" name="Google Shape;7946;p56"/>
                    <p:cNvSpPr/>
                    <p:nvPr/>
                  </p:nvSpPr>
                  <p:spPr>
                    <a:xfrm>
                      <a:off x="1839639" y="2013538"/>
                      <a:ext cx="77067" cy="715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3" extrusionOk="0">
                          <a:moveTo>
                            <a:pt x="5786" y="1"/>
                          </a:moveTo>
                          <a:cubicBezTo>
                            <a:pt x="3185" y="1"/>
                            <a:pt x="889" y="1886"/>
                            <a:pt x="468" y="4505"/>
                          </a:cubicBezTo>
                          <a:cubicBezTo>
                            <a:pt x="1" y="7440"/>
                            <a:pt x="2002" y="10209"/>
                            <a:pt x="4904" y="10676"/>
                          </a:cubicBezTo>
                          <a:cubicBezTo>
                            <a:pt x="5208" y="10728"/>
                            <a:pt x="5509" y="10753"/>
                            <a:pt x="5807" y="10753"/>
                          </a:cubicBezTo>
                          <a:cubicBezTo>
                            <a:pt x="8387" y="10753"/>
                            <a:pt x="10657" y="8872"/>
                            <a:pt x="11075" y="6240"/>
                          </a:cubicBezTo>
                          <a:cubicBezTo>
                            <a:pt x="11576" y="3304"/>
                            <a:pt x="9574" y="535"/>
                            <a:pt x="6639" y="68"/>
                          </a:cubicBezTo>
                          <a:cubicBezTo>
                            <a:pt x="6352" y="23"/>
                            <a:pt x="6067" y="1"/>
                            <a:pt x="5786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grpSp>
        <p:nvGrpSpPr>
          <p:cNvPr id="7947" name="Google Shape;7947;p56"/>
          <p:cNvGrpSpPr/>
          <p:nvPr/>
        </p:nvGrpSpPr>
        <p:grpSpPr>
          <a:xfrm>
            <a:off x="724986" y="3605478"/>
            <a:ext cx="1368681" cy="682918"/>
            <a:chOff x="724986" y="3605478"/>
            <a:chExt cx="1368681" cy="682918"/>
          </a:xfrm>
        </p:grpSpPr>
        <p:grpSp>
          <p:nvGrpSpPr>
            <p:cNvPr id="7948" name="Google Shape;7948;p56"/>
            <p:cNvGrpSpPr/>
            <p:nvPr/>
          </p:nvGrpSpPr>
          <p:grpSpPr>
            <a:xfrm>
              <a:off x="1289102" y="3823629"/>
              <a:ext cx="240442" cy="250435"/>
              <a:chOff x="-165066" y="3843615"/>
              <a:chExt cx="221259" cy="230455"/>
            </a:xfrm>
          </p:grpSpPr>
          <p:sp>
            <p:nvSpPr>
              <p:cNvPr id="7949" name="Google Shape;7949;p56"/>
              <p:cNvSpPr/>
              <p:nvPr/>
            </p:nvSpPr>
            <p:spPr>
              <a:xfrm>
                <a:off x="-16506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7950" y="0"/>
                    </a:moveTo>
                    <a:cubicBezTo>
                      <a:pt x="7325" y="0"/>
                      <a:pt x="7031" y="353"/>
                      <a:pt x="6905" y="861"/>
                    </a:cubicBezTo>
                    <a:cubicBezTo>
                      <a:pt x="6789" y="843"/>
                      <a:pt x="6673" y="834"/>
                      <a:pt x="6560" y="834"/>
                    </a:cubicBezTo>
                    <a:cubicBezTo>
                      <a:pt x="5374" y="834"/>
                      <a:pt x="4369" y="1804"/>
                      <a:pt x="4378" y="3035"/>
                    </a:cubicBezTo>
                    <a:cubicBezTo>
                      <a:pt x="4378" y="3093"/>
                      <a:pt x="4384" y="3152"/>
                      <a:pt x="4388" y="3210"/>
                    </a:cubicBezTo>
                    <a:cubicBezTo>
                      <a:pt x="4095" y="3091"/>
                      <a:pt x="3789" y="3034"/>
                      <a:pt x="3486" y="3034"/>
                    </a:cubicBezTo>
                    <a:cubicBezTo>
                      <a:pt x="2814" y="3034"/>
                      <a:pt x="2155" y="3317"/>
                      <a:pt x="1689" y="3841"/>
                    </a:cubicBezTo>
                    <a:cubicBezTo>
                      <a:pt x="1013" y="4601"/>
                      <a:pt x="893" y="5704"/>
                      <a:pt x="1385" y="6594"/>
                    </a:cubicBezTo>
                    <a:cubicBezTo>
                      <a:pt x="0" y="7697"/>
                      <a:pt x="117" y="9839"/>
                      <a:pt x="1618" y="10780"/>
                    </a:cubicBezTo>
                    <a:cubicBezTo>
                      <a:pt x="664" y="11961"/>
                      <a:pt x="1036" y="13721"/>
                      <a:pt x="2388" y="14417"/>
                    </a:cubicBezTo>
                    <a:cubicBezTo>
                      <a:pt x="2375" y="14508"/>
                      <a:pt x="2372" y="14595"/>
                      <a:pt x="2372" y="14685"/>
                    </a:cubicBezTo>
                    <a:cubicBezTo>
                      <a:pt x="2372" y="15776"/>
                      <a:pt x="3106" y="16727"/>
                      <a:pt x="4161" y="17002"/>
                    </a:cubicBezTo>
                    <a:cubicBezTo>
                      <a:pt x="4473" y="17901"/>
                      <a:pt x="5317" y="18472"/>
                      <a:pt x="6226" y="18472"/>
                    </a:cubicBezTo>
                    <a:cubicBezTo>
                      <a:pt x="6429" y="18472"/>
                      <a:pt x="6635" y="18443"/>
                      <a:pt x="6840" y="18383"/>
                    </a:cubicBezTo>
                    <a:cubicBezTo>
                      <a:pt x="6888" y="19128"/>
                      <a:pt x="7157" y="19697"/>
                      <a:pt x="7953" y="19697"/>
                    </a:cubicBezTo>
                    <a:cubicBezTo>
                      <a:pt x="9074" y="19697"/>
                      <a:pt x="9059" y="18730"/>
                      <a:pt x="9075" y="18730"/>
                    </a:cubicBezTo>
                    <a:cubicBezTo>
                      <a:pt x="9075" y="18730"/>
                      <a:pt x="9075" y="18730"/>
                      <a:pt x="9075" y="18730"/>
                    </a:cubicBezTo>
                    <a:cubicBezTo>
                      <a:pt x="9072" y="18726"/>
                      <a:pt x="9046" y="1055"/>
                      <a:pt x="9033" y="1055"/>
                    </a:cubicBezTo>
                    <a:cubicBezTo>
                      <a:pt x="9033" y="1055"/>
                      <a:pt x="9033" y="1055"/>
                      <a:pt x="9033" y="1055"/>
                    </a:cubicBezTo>
                    <a:cubicBezTo>
                      <a:pt x="9014" y="919"/>
                      <a:pt x="8982" y="790"/>
                      <a:pt x="8936" y="660"/>
                    </a:cubicBezTo>
                    <a:cubicBezTo>
                      <a:pt x="8784" y="259"/>
                      <a:pt x="8490" y="0"/>
                      <a:pt x="7950" y="0"/>
                    </a:cubicBezTo>
                    <a:close/>
                  </a:path>
                </a:pathLst>
              </a:custGeom>
              <a:solidFill>
                <a:srgbClr val="E4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56"/>
              <p:cNvSpPr/>
              <p:nvPr/>
            </p:nvSpPr>
            <p:spPr>
              <a:xfrm>
                <a:off x="-100985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3573" y="1"/>
                    </a:moveTo>
                    <a:cubicBezTo>
                      <a:pt x="3573" y="1"/>
                      <a:pt x="1" y="221"/>
                      <a:pt x="997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1" name="Google Shape;7951;p56"/>
              <p:cNvSpPr/>
              <p:nvPr/>
            </p:nvSpPr>
            <p:spPr>
              <a:xfrm>
                <a:off x="-86594" y="3875146"/>
                <a:ext cx="27296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3" h="2198" fill="none" extrusionOk="0">
                    <a:moveTo>
                      <a:pt x="0" y="696"/>
                    </a:moveTo>
                    <a:cubicBezTo>
                      <a:pt x="0" y="696"/>
                      <a:pt x="2333" y="0"/>
                      <a:pt x="2333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2" name="Google Shape;7952;p56"/>
              <p:cNvSpPr/>
              <p:nvPr/>
            </p:nvSpPr>
            <p:spPr>
              <a:xfrm>
                <a:off x="-113855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1" y="1"/>
                    </a:moveTo>
                    <a:cubicBezTo>
                      <a:pt x="1" y="1"/>
                      <a:pt x="1" y="1056"/>
                      <a:pt x="768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56"/>
              <p:cNvSpPr/>
              <p:nvPr/>
            </p:nvSpPr>
            <p:spPr>
              <a:xfrm>
                <a:off x="-148861" y="3908679"/>
                <a:ext cx="53340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1328" fill="none" extrusionOk="0">
                    <a:moveTo>
                      <a:pt x="0" y="1030"/>
                    </a:moveTo>
                    <a:cubicBezTo>
                      <a:pt x="1301" y="1"/>
                      <a:pt x="2559" y="1327"/>
                      <a:pt x="2559" y="1327"/>
                    </a:cubicBezTo>
                    <a:cubicBezTo>
                      <a:pt x="2559" y="1327"/>
                      <a:pt x="2828" y="150"/>
                      <a:pt x="4559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56"/>
              <p:cNvSpPr/>
              <p:nvPr/>
            </p:nvSpPr>
            <p:spPr>
              <a:xfrm>
                <a:off x="-137430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10" y="4439"/>
                    </a:moveTo>
                    <a:cubicBezTo>
                      <a:pt x="10" y="4439"/>
                      <a:pt x="0" y="2220"/>
                      <a:pt x="1718" y="2437"/>
                    </a:cubicBezTo>
                    <a:cubicBezTo>
                      <a:pt x="1718" y="2437"/>
                      <a:pt x="828" y="1217"/>
                      <a:pt x="2401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56"/>
              <p:cNvSpPr/>
              <p:nvPr/>
            </p:nvSpPr>
            <p:spPr>
              <a:xfrm>
                <a:off x="-122021" y="4015429"/>
                <a:ext cx="12461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2767" fill="none" extrusionOk="0">
                    <a:moveTo>
                      <a:pt x="1064" y="0"/>
                    </a:moveTo>
                    <a:cubicBezTo>
                      <a:pt x="1064" y="0"/>
                      <a:pt x="0" y="1146"/>
                      <a:pt x="702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56"/>
              <p:cNvSpPr/>
              <p:nvPr/>
            </p:nvSpPr>
            <p:spPr>
              <a:xfrm>
                <a:off x="-95533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3097" y="197"/>
                    </a:moveTo>
                    <a:cubicBezTo>
                      <a:pt x="1463" y="0"/>
                      <a:pt x="764" y="1579"/>
                      <a:pt x="764" y="1579"/>
                    </a:cubicBezTo>
                    <a:cubicBezTo>
                      <a:pt x="764" y="1579"/>
                      <a:pt x="334" y="1391"/>
                      <a:pt x="1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7" name="Google Shape;7957;p56"/>
              <p:cNvSpPr/>
              <p:nvPr/>
            </p:nvSpPr>
            <p:spPr>
              <a:xfrm>
                <a:off x="-123355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2735" y="0"/>
                    </a:moveTo>
                    <a:cubicBezTo>
                      <a:pt x="2735" y="0"/>
                      <a:pt x="1085" y="1530"/>
                      <a:pt x="1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8" name="Google Shape;7958;p56"/>
              <p:cNvSpPr/>
              <p:nvPr/>
            </p:nvSpPr>
            <p:spPr>
              <a:xfrm>
                <a:off x="-91367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1" y="434"/>
                    </a:moveTo>
                    <a:cubicBezTo>
                      <a:pt x="1" y="434"/>
                      <a:pt x="1709" y="1"/>
                      <a:pt x="2741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56"/>
              <p:cNvSpPr/>
              <p:nvPr/>
            </p:nvSpPr>
            <p:spPr>
              <a:xfrm>
                <a:off x="-4999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1127" y="0"/>
                    </a:moveTo>
                    <a:cubicBezTo>
                      <a:pt x="586" y="0"/>
                      <a:pt x="292" y="259"/>
                      <a:pt x="140" y="660"/>
                    </a:cubicBezTo>
                    <a:cubicBezTo>
                      <a:pt x="95" y="790"/>
                      <a:pt x="62" y="919"/>
                      <a:pt x="43" y="1055"/>
                    </a:cubicBezTo>
                    <a:cubicBezTo>
                      <a:pt x="43" y="1055"/>
                      <a:pt x="43" y="1055"/>
                      <a:pt x="43" y="1055"/>
                    </a:cubicBezTo>
                    <a:cubicBezTo>
                      <a:pt x="30" y="1055"/>
                      <a:pt x="4" y="18726"/>
                      <a:pt x="1" y="18730"/>
                    </a:cubicBezTo>
                    <a:cubicBezTo>
                      <a:pt x="1" y="18730"/>
                      <a:pt x="1" y="18730"/>
                      <a:pt x="1" y="18730"/>
                    </a:cubicBezTo>
                    <a:cubicBezTo>
                      <a:pt x="17" y="18730"/>
                      <a:pt x="3" y="19697"/>
                      <a:pt x="1123" y="19697"/>
                    </a:cubicBezTo>
                    <a:cubicBezTo>
                      <a:pt x="1919" y="19697"/>
                      <a:pt x="2188" y="19128"/>
                      <a:pt x="2236" y="18383"/>
                    </a:cubicBezTo>
                    <a:cubicBezTo>
                      <a:pt x="2441" y="18443"/>
                      <a:pt x="2647" y="18472"/>
                      <a:pt x="2850" y="18472"/>
                    </a:cubicBezTo>
                    <a:cubicBezTo>
                      <a:pt x="3758" y="18472"/>
                      <a:pt x="4600" y="17901"/>
                      <a:pt x="4915" y="17002"/>
                    </a:cubicBezTo>
                    <a:cubicBezTo>
                      <a:pt x="5970" y="16727"/>
                      <a:pt x="6704" y="15776"/>
                      <a:pt x="6704" y="14685"/>
                    </a:cubicBezTo>
                    <a:cubicBezTo>
                      <a:pt x="6704" y="14595"/>
                      <a:pt x="6698" y="14508"/>
                      <a:pt x="6688" y="14417"/>
                    </a:cubicBezTo>
                    <a:cubicBezTo>
                      <a:pt x="8040" y="13725"/>
                      <a:pt x="8412" y="11961"/>
                      <a:pt x="7458" y="10780"/>
                    </a:cubicBezTo>
                    <a:cubicBezTo>
                      <a:pt x="8956" y="9839"/>
                      <a:pt x="9076" y="7697"/>
                      <a:pt x="7691" y="6594"/>
                    </a:cubicBezTo>
                    <a:cubicBezTo>
                      <a:pt x="8183" y="5704"/>
                      <a:pt x="8060" y="4601"/>
                      <a:pt x="7387" y="3841"/>
                    </a:cubicBezTo>
                    <a:cubicBezTo>
                      <a:pt x="6921" y="3315"/>
                      <a:pt x="6264" y="3033"/>
                      <a:pt x="5593" y="3033"/>
                    </a:cubicBezTo>
                    <a:cubicBezTo>
                      <a:pt x="5289" y="3033"/>
                      <a:pt x="4982" y="3091"/>
                      <a:pt x="4689" y="3210"/>
                    </a:cubicBezTo>
                    <a:cubicBezTo>
                      <a:pt x="4692" y="3152"/>
                      <a:pt x="4695" y="3093"/>
                      <a:pt x="4695" y="3035"/>
                    </a:cubicBezTo>
                    <a:cubicBezTo>
                      <a:pt x="4704" y="1804"/>
                      <a:pt x="3702" y="834"/>
                      <a:pt x="2514" y="834"/>
                    </a:cubicBezTo>
                    <a:cubicBezTo>
                      <a:pt x="2400" y="834"/>
                      <a:pt x="2285" y="843"/>
                      <a:pt x="2168" y="861"/>
                    </a:cubicBezTo>
                    <a:cubicBezTo>
                      <a:pt x="2045" y="353"/>
                      <a:pt x="1751" y="0"/>
                      <a:pt x="1127" y="0"/>
                    </a:cubicBezTo>
                    <a:close/>
                  </a:path>
                </a:pathLst>
              </a:custGeom>
              <a:solidFill>
                <a:srgbClr val="4056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56"/>
              <p:cNvSpPr/>
              <p:nvPr/>
            </p:nvSpPr>
            <p:spPr>
              <a:xfrm>
                <a:off x="-49692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1" y="1"/>
                    </a:moveTo>
                    <a:cubicBezTo>
                      <a:pt x="1" y="1"/>
                      <a:pt x="3572" y="221"/>
                      <a:pt x="2573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56"/>
              <p:cNvSpPr/>
              <p:nvPr/>
            </p:nvSpPr>
            <p:spPr>
              <a:xfrm>
                <a:off x="-49575" y="3875146"/>
                <a:ext cx="27261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198" fill="none" extrusionOk="0">
                    <a:moveTo>
                      <a:pt x="2330" y="696"/>
                    </a:moveTo>
                    <a:cubicBezTo>
                      <a:pt x="2330" y="696"/>
                      <a:pt x="0" y="0"/>
                      <a:pt x="0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56"/>
              <p:cNvSpPr/>
              <p:nvPr/>
            </p:nvSpPr>
            <p:spPr>
              <a:xfrm>
                <a:off x="-4003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767" y="1"/>
                    </a:moveTo>
                    <a:cubicBezTo>
                      <a:pt x="767" y="1"/>
                      <a:pt x="767" y="1056"/>
                      <a:pt x="1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3" name="Google Shape;7963;p56"/>
              <p:cNvSpPr/>
              <p:nvPr/>
            </p:nvSpPr>
            <p:spPr>
              <a:xfrm>
                <a:off x="-13352" y="3908679"/>
                <a:ext cx="53352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1328" fill="none" extrusionOk="0">
                    <a:moveTo>
                      <a:pt x="4559" y="1030"/>
                    </a:moveTo>
                    <a:cubicBezTo>
                      <a:pt x="3258" y="1"/>
                      <a:pt x="1997" y="1327"/>
                      <a:pt x="1997" y="1327"/>
                    </a:cubicBezTo>
                    <a:cubicBezTo>
                      <a:pt x="1997" y="1327"/>
                      <a:pt x="1731" y="150"/>
                      <a:pt x="1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4" name="Google Shape;7964;p56"/>
              <p:cNvSpPr/>
              <p:nvPr/>
            </p:nvSpPr>
            <p:spPr>
              <a:xfrm>
                <a:off x="466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2391" y="4439"/>
                    </a:moveTo>
                    <a:cubicBezTo>
                      <a:pt x="2391" y="4439"/>
                      <a:pt x="2401" y="2220"/>
                      <a:pt x="683" y="2437"/>
                    </a:cubicBezTo>
                    <a:cubicBezTo>
                      <a:pt x="683" y="2437"/>
                      <a:pt x="1573" y="1217"/>
                      <a:pt x="0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56"/>
              <p:cNvSpPr/>
              <p:nvPr/>
            </p:nvSpPr>
            <p:spPr>
              <a:xfrm>
                <a:off x="688" y="4015429"/>
                <a:ext cx="12472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2767" fill="none" extrusionOk="0">
                    <a:moveTo>
                      <a:pt x="1" y="0"/>
                    </a:moveTo>
                    <a:cubicBezTo>
                      <a:pt x="1" y="0"/>
                      <a:pt x="1065" y="1146"/>
                      <a:pt x="363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56"/>
              <p:cNvSpPr/>
              <p:nvPr/>
            </p:nvSpPr>
            <p:spPr>
              <a:xfrm>
                <a:off x="-49575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0" y="197"/>
                    </a:moveTo>
                    <a:cubicBezTo>
                      <a:pt x="1631" y="0"/>
                      <a:pt x="2330" y="1579"/>
                      <a:pt x="2330" y="1579"/>
                    </a:cubicBezTo>
                    <a:cubicBezTo>
                      <a:pt x="2330" y="1579"/>
                      <a:pt x="2763" y="1391"/>
                      <a:pt x="3097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56"/>
              <p:cNvSpPr/>
              <p:nvPr/>
            </p:nvSpPr>
            <p:spPr>
              <a:xfrm>
                <a:off x="-17517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1" y="0"/>
                    </a:moveTo>
                    <a:cubicBezTo>
                      <a:pt x="1" y="0"/>
                      <a:pt x="1651" y="1530"/>
                      <a:pt x="2734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56"/>
              <p:cNvSpPr/>
              <p:nvPr/>
            </p:nvSpPr>
            <p:spPr>
              <a:xfrm>
                <a:off x="-49575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2741" y="434"/>
                    </a:moveTo>
                    <a:cubicBezTo>
                      <a:pt x="2741" y="434"/>
                      <a:pt x="1032" y="1"/>
                      <a:pt x="0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9" name="Google Shape;7969;p56"/>
            <p:cNvGrpSpPr/>
            <p:nvPr/>
          </p:nvGrpSpPr>
          <p:grpSpPr>
            <a:xfrm>
              <a:off x="724986" y="3605478"/>
              <a:ext cx="1368681" cy="682918"/>
              <a:chOff x="724986" y="3605478"/>
              <a:chExt cx="1368681" cy="682918"/>
            </a:xfrm>
          </p:grpSpPr>
          <p:grpSp>
            <p:nvGrpSpPr>
              <p:cNvPr id="7970" name="Google Shape;7970;p56"/>
              <p:cNvGrpSpPr/>
              <p:nvPr/>
            </p:nvGrpSpPr>
            <p:grpSpPr>
              <a:xfrm>
                <a:off x="1498221" y="4047614"/>
                <a:ext cx="529172" cy="240783"/>
                <a:chOff x="1498221" y="4047614"/>
                <a:chExt cx="529172" cy="240783"/>
              </a:xfrm>
            </p:grpSpPr>
            <p:grpSp>
              <p:nvGrpSpPr>
                <p:cNvPr id="7971" name="Google Shape;7971;p56"/>
                <p:cNvGrpSpPr/>
                <p:nvPr/>
              </p:nvGrpSpPr>
              <p:grpSpPr>
                <a:xfrm>
                  <a:off x="1826655" y="4224370"/>
                  <a:ext cx="200738" cy="25631"/>
                  <a:chOff x="1826655" y="4224370"/>
                  <a:chExt cx="200738" cy="25631"/>
                </a:xfrm>
              </p:grpSpPr>
              <p:sp>
                <p:nvSpPr>
                  <p:cNvPr id="7972" name="Google Shape;7972;p56"/>
                  <p:cNvSpPr/>
                  <p:nvPr/>
                </p:nvSpPr>
                <p:spPr>
                  <a:xfrm>
                    <a:off x="1826655" y="4238011"/>
                    <a:ext cx="17509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535" h="1" fill="none" extrusionOk="0">
                        <a:moveTo>
                          <a:pt x="1" y="0"/>
                        </a:moveTo>
                        <a:lnTo>
                          <a:pt x="36535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73" name="Google Shape;7973;p56"/>
                  <p:cNvSpPr/>
                  <p:nvPr/>
                </p:nvSpPr>
                <p:spPr>
                  <a:xfrm>
                    <a:off x="2000728" y="4224370"/>
                    <a:ext cx="26665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51" extrusionOk="0">
                        <a:moveTo>
                          <a:pt x="2887" y="0"/>
                        </a:moveTo>
                        <a:cubicBezTo>
                          <a:pt x="2190" y="0"/>
                          <a:pt x="1506" y="271"/>
                          <a:pt x="996" y="783"/>
                        </a:cubicBezTo>
                        <a:cubicBezTo>
                          <a:pt x="230" y="1550"/>
                          <a:pt x="0" y="2699"/>
                          <a:pt x="416" y="3698"/>
                        </a:cubicBezTo>
                        <a:cubicBezTo>
                          <a:pt x="828" y="4698"/>
                          <a:pt x="1806" y="5351"/>
                          <a:pt x="2886" y="5351"/>
                        </a:cubicBezTo>
                        <a:cubicBezTo>
                          <a:pt x="4363" y="5351"/>
                          <a:pt x="5560" y="4150"/>
                          <a:pt x="5563" y="2677"/>
                        </a:cubicBezTo>
                        <a:cubicBezTo>
                          <a:pt x="5560" y="1593"/>
                          <a:pt x="4911" y="619"/>
                          <a:pt x="3911" y="203"/>
                        </a:cubicBezTo>
                        <a:cubicBezTo>
                          <a:pt x="3580" y="67"/>
                          <a:pt x="3232" y="0"/>
                          <a:pt x="2887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974" name="Google Shape;7974;p56"/>
                <p:cNvGrpSpPr/>
                <p:nvPr/>
              </p:nvGrpSpPr>
              <p:grpSpPr>
                <a:xfrm>
                  <a:off x="1498221" y="4047614"/>
                  <a:ext cx="328444" cy="240783"/>
                  <a:chOff x="1498221" y="4047614"/>
                  <a:chExt cx="328444" cy="240783"/>
                </a:xfrm>
              </p:grpSpPr>
              <p:sp>
                <p:nvSpPr>
                  <p:cNvPr id="7975" name="Google Shape;7975;p56"/>
                  <p:cNvSpPr/>
                  <p:nvPr/>
                </p:nvSpPr>
                <p:spPr>
                  <a:xfrm>
                    <a:off x="1648778" y="4185661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50" y="1"/>
                        </a:moveTo>
                        <a:cubicBezTo>
                          <a:pt x="2218" y="1"/>
                          <a:pt x="0" y="2679"/>
                          <a:pt x="0" y="5984"/>
                        </a:cubicBezTo>
                        <a:lnTo>
                          <a:pt x="0" y="15461"/>
                        </a:lnTo>
                        <a:cubicBezTo>
                          <a:pt x="0" y="18766"/>
                          <a:pt x="2218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4" y="21447"/>
                          <a:pt x="37118" y="18766"/>
                          <a:pt x="37118" y="15461"/>
                        </a:cubicBezTo>
                        <a:lnTo>
                          <a:pt x="37118" y="5984"/>
                        </a:lnTo>
                        <a:cubicBezTo>
                          <a:pt x="37118" y="2679"/>
                          <a:pt x="34904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7976" name="Google Shape;7976;p56"/>
                  <p:cNvGrpSpPr/>
                  <p:nvPr/>
                </p:nvGrpSpPr>
                <p:grpSpPr>
                  <a:xfrm>
                    <a:off x="1498221" y="4047614"/>
                    <a:ext cx="150566" cy="190416"/>
                    <a:chOff x="1498221" y="4047614"/>
                    <a:chExt cx="150566" cy="190416"/>
                  </a:xfrm>
                </p:grpSpPr>
                <p:sp>
                  <p:nvSpPr>
                    <p:cNvPr id="7977" name="Google Shape;7977;p56"/>
                    <p:cNvSpPr/>
                    <p:nvPr/>
                  </p:nvSpPr>
                  <p:spPr>
                    <a:xfrm>
                      <a:off x="1510686" y="4060421"/>
                      <a:ext cx="138101" cy="1776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816" h="37079" fill="none" extrusionOk="0">
                          <a:moveTo>
                            <a:pt x="28815" y="37078"/>
                          </a:moveTo>
                          <a:lnTo>
                            <a:pt x="17922" y="37078"/>
                          </a:lnTo>
                          <a:cubicBezTo>
                            <a:pt x="14829" y="37078"/>
                            <a:pt x="14212" y="33613"/>
                            <a:pt x="14212" y="33613"/>
                          </a:cubicBezTo>
                          <a:lnTo>
                            <a:pt x="14212" y="10631"/>
                          </a:lnTo>
                          <a:lnTo>
                            <a:pt x="0" y="1063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978" name="Google Shape;7978;p56"/>
                    <p:cNvSpPr/>
                    <p:nvPr/>
                  </p:nvSpPr>
                  <p:spPr>
                    <a:xfrm>
                      <a:off x="1498221" y="4047614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6" y="1"/>
                          </a:moveTo>
                          <a:cubicBezTo>
                            <a:pt x="1806" y="1"/>
                            <a:pt x="828" y="654"/>
                            <a:pt x="416" y="1653"/>
                          </a:cubicBezTo>
                          <a:cubicBezTo>
                            <a:pt x="0" y="2649"/>
                            <a:pt x="230" y="3802"/>
                            <a:pt x="996" y="4564"/>
                          </a:cubicBezTo>
                          <a:cubicBezTo>
                            <a:pt x="1506" y="5077"/>
                            <a:pt x="2190" y="5349"/>
                            <a:pt x="2886" y="5349"/>
                          </a:cubicBezTo>
                          <a:cubicBezTo>
                            <a:pt x="3232" y="5349"/>
                            <a:pt x="3580" y="5282"/>
                            <a:pt x="3911" y="5144"/>
                          </a:cubicBezTo>
                          <a:cubicBezTo>
                            <a:pt x="4910" y="4732"/>
                            <a:pt x="5560" y="3758"/>
                            <a:pt x="5560" y="2675"/>
                          </a:cubicBezTo>
                          <a:cubicBezTo>
                            <a:pt x="5560" y="1197"/>
                            <a:pt x="4363" y="1"/>
                            <a:pt x="2886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7979" name="Google Shape;7979;p56"/>
              <p:cNvGrpSpPr/>
              <p:nvPr/>
            </p:nvGrpSpPr>
            <p:grpSpPr>
              <a:xfrm>
                <a:off x="1560718" y="3800594"/>
                <a:ext cx="532948" cy="302090"/>
                <a:chOff x="1560718" y="3800594"/>
                <a:chExt cx="532948" cy="302090"/>
              </a:xfrm>
            </p:grpSpPr>
            <p:grpSp>
              <p:nvGrpSpPr>
                <p:cNvPr id="7980" name="Google Shape;7980;p56"/>
                <p:cNvGrpSpPr/>
                <p:nvPr/>
              </p:nvGrpSpPr>
              <p:grpSpPr>
                <a:xfrm>
                  <a:off x="1912179" y="3827344"/>
                  <a:ext cx="181487" cy="25631"/>
                  <a:chOff x="1912179" y="3827344"/>
                  <a:chExt cx="181487" cy="25631"/>
                </a:xfrm>
              </p:grpSpPr>
              <p:sp>
                <p:nvSpPr>
                  <p:cNvPr id="7981" name="Google Shape;7981;p56"/>
                  <p:cNvSpPr/>
                  <p:nvPr/>
                </p:nvSpPr>
                <p:spPr>
                  <a:xfrm>
                    <a:off x="2067020" y="3827344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886" y="0"/>
                        </a:moveTo>
                        <a:cubicBezTo>
                          <a:pt x="1806" y="0"/>
                          <a:pt x="828" y="653"/>
                          <a:pt x="416" y="1653"/>
                        </a:cubicBezTo>
                        <a:cubicBezTo>
                          <a:pt x="0" y="2652"/>
                          <a:pt x="230" y="3801"/>
                          <a:pt x="993" y="4567"/>
                        </a:cubicBezTo>
                        <a:cubicBezTo>
                          <a:pt x="1505" y="5080"/>
                          <a:pt x="2190" y="5351"/>
                          <a:pt x="2887" y="5351"/>
                        </a:cubicBezTo>
                        <a:cubicBezTo>
                          <a:pt x="3232" y="5351"/>
                          <a:pt x="3580" y="5284"/>
                          <a:pt x="3911" y="5148"/>
                        </a:cubicBezTo>
                        <a:cubicBezTo>
                          <a:pt x="4910" y="4732"/>
                          <a:pt x="5560" y="3758"/>
                          <a:pt x="5560" y="2678"/>
                        </a:cubicBezTo>
                        <a:cubicBezTo>
                          <a:pt x="5560" y="1200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82" name="Google Shape;7982;p56"/>
                  <p:cNvSpPr/>
                  <p:nvPr/>
                </p:nvSpPr>
                <p:spPr>
                  <a:xfrm>
                    <a:off x="1912179" y="3842838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1" y="1"/>
                        </a:moveTo>
                        <a:lnTo>
                          <a:pt x="3272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983" name="Google Shape;7983;p56"/>
                <p:cNvGrpSpPr/>
                <p:nvPr/>
              </p:nvGrpSpPr>
              <p:grpSpPr>
                <a:xfrm>
                  <a:off x="1912179" y="4044505"/>
                  <a:ext cx="181487" cy="25622"/>
                  <a:chOff x="1912179" y="4044506"/>
                  <a:chExt cx="181487" cy="25622"/>
                </a:xfrm>
              </p:grpSpPr>
              <p:sp>
                <p:nvSpPr>
                  <p:cNvPr id="7984" name="Google Shape;7984;p56"/>
                  <p:cNvSpPr/>
                  <p:nvPr/>
                </p:nvSpPr>
                <p:spPr>
                  <a:xfrm>
                    <a:off x="2067020" y="4044505"/>
                    <a:ext cx="26646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3" y="4564"/>
                        </a:cubicBezTo>
                        <a:cubicBezTo>
                          <a:pt x="1505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0" y="4732"/>
                          <a:pt x="5560" y="3758"/>
                          <a:pt x="5560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85" name="Google Shape;7985;p56"/>
                  <p:cNvSpPr/>
                  <p:nvPr/>
                </p:nvSpPr>
                <p:spPr>
                  <a:xfrm>
                    <a:off x="1912179" y="4059966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32723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986" name="Google Shape;7986;p56"/>
                <p:cNvGrpSpPr/>
                <p:nvPr/>
              </p:nvGrpSpPr>
              <p:grpSpPr>
                <a:xfrm>
                  <a:off x="1560718" y="3800594"/>
                  <a:ext cx="351472" cy="302090"/>
                  <a:chOff x="1560718" y="3800594"/>
                  <a:chExt cx="351472" cy="302090"/>
                </a:xfrm>
              </p:grpSpPr>
              <p:grpSp>
                <p:nvGrpSpPr>
                  <p:cNvPr id="7987" name="Google Shape;7987;p56"/>
                  <p:cNvGrpSpPr/>
                  <p:nvPr/>
                </p:nvGrpSpPr>
                <p:grpSpPr>
                  <a:xfrm>
                    <a:off x="1560718" y="3842857"/>
                    <a:ext cx="173586" cy="217131"/>
                    <a:chOff x="1560718" y="3842857"/>
                    <a:chExt cx="173586" cy="217131"/>
                  </a:xfrm>
                </p:grpSpPr>
                <p:sp>
                  <p:nvSpPr>
                    <p:cNvPr id="7988" name="Google Shape;7988;p56"/>
                    <p:cNvSpPr/>
                    <p:nvPr/>
                  </p:nvSpPr>
                  <p:spPr>
                    <a:xfrm>
                      <a:off x="1560718" y="3951414"/>
                      <a:ext cx="84343" cy="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599" h="1" fill="none" extrusionOk="0">
                          <a:moveTo>
                            <a:pt x="1" y="0"/>
                          </a:moveTo>
                          <a:lnTo>
                            <a:pt x="17598" y="0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989" name="Google Shape;7989;p56"/>
                    <p:cNvSpPr/>
                    <p:nvPr/>
                  </p:nvSpPr>
                  <p:spPr>
                    <a:xfrm>
                      <a:off x="1631242" y="3936509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2" y="1"/>
                          </a:moveTo>
                          <a:cubicBezTo>
                            <a:pt x="1802" y="1"/>
                            <a:pt x="828" y="650"/>
                            <a:pt x="412" y="1649"/>
                          </a:cubicBezTo>
                          <a:cubicBezTo>
                            <a:pt x="0" y="2649"/>
                            <a:pt x="226" y="3798"/>
                            <a:pt x="993" y="4564"/>
                          </a:cubicBezTo>
                          <a:cubicBezTo>
                            <a:pt x="1502" y="5076"/>
                            <a:pt x="2187" y="5349"/>
                            <a:pt x="2883" y="5349"/>
                          </a:cubicBezTo>
                          <a:cubicBezTo>
                            <a:pt x="3228" y="5349"/>
                            <a:pt x="3576" y="5282"/>
                            <a:pt x="3907" y="5144"/>
                          </a:cubicBezTo>
                          <a:cubicBezTo>
                            <a:pt x="4907" y="4732"/>
                            <a:pt x="5556" y="3758"/>
                            <a:pt x="5560" y="2674"/>
                          </a:cubicBezTo>
                          <a:cubicBezTo>
                            <a:pt x="5560" y="1197"/>
                            <a:pt x="4360" y="1"/>
                            <a:pt x="2882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990" name="Google Shape;7990;p56"/>
                    <p:cNvSpPr/>
                    <p:nvPr/>
                  </p:nvSpPr>
                  <p:spPr>
                    <a:xfrm>
                      <a:off x="1645054" y="3842857"/>
                      <a:ext cx="89251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623" h="45330" fill="none" extrusionOk="0">
                          <a:moveTo>
                            <a:pt x="18623" y="45330"/>
                          </a:moveTo>
                          <a:lnTo>
                            <a:pt x="5625" y="45330"/>
                          </a:lnTo>
                          <a:cubicBezTo>
                            <a:pt x="2889" y="45330"/>
                            <a:pt x="0" y="42619"/>
                            <a:pt x="0" y="35634"/>
                          </a:cubicBezTo>
                          <a:lnTo>
                            <a:pt x="0" y="9697"/>
                          </a:lnTo>
                          <a:cubicBezTo>
                            <a:pt x="0" y="2711"/>
                            <a:pt x="2889" y="1"/>
                            <a:pt x="5625" y="1"/>
                          </a:cubicBezTo>
                          <a:lnTo>
                            <a:pt x="18623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7991" name="Google Shape;7991;p56"/>
                  <p:cNvSpPr/>
                  <p:nvPr/>
                </p:nvSpPr>
                <p:spPr>
                  <a:xfrm>
                    <a:off x="1733808" y="3800594"/>
                    <a:ext cx="177874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5" h="21447" extrusionOk="0">
                        <a:moveTo>
                          <a:pt x="4951" y="0"/>
                        </a:moveTo>
                        <a:cubicBezTo>
                          <a:pt x="2215" y="0"/>
                          <a:pt x="1" y="2678"/>
                          <a:pt x="1" y="5983"/>
                        </a:cubicBezTo>
                        <a:lnTo>
                          <a:pt x="1" y="15460"/>
                        </a:lnTo>
                        <a:cubicBezTo>
                          <a:pt x="1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1" y="21446"/>
                          <a:pt x="37115" y="18765"/>
                          <a:pt x="37115" y="15460"/>
                        </a:cubicBezTo>
                        <a:lnTo>
                          <a:pt x="37115" y="5983"/>
                        </a:lnTo>
                        <a:cubicBezTo>
                          <a:pt x="37115" y="2678"/>
                          <a:pt x="34901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92" name="Google Shape;7992;p56"/>
                  <p:cNvSpPr/>
                  <p:nvPr/>
                </p:nvSpPr>
                <p:spPr>
                  <a:xfrm>
                    <a:off x="1734297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51" y="1"/>
                        </a:moveTo>
                        <a:cubicBezTo>
                          <a:pt x="2219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3"/>
                          <a:pt x="4951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9" y="18766"/>
                          <a:pt x="37119" y="15461"/>
                        </a:cubicBezTo>
                        <a:lnTo>
                          <a:pt x="37119" y="5983"/>
                        </a:lnTo>
                        <a:cubicBezTo>
                          <a:pt x="37119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7993" name="Google Shape;7993;p56"/>
              <p:cNvSpPr/>
              <p:nvPr/>
            </p:nvSpPr>
            <p:spPr>
              <a:xfrm>
                <a:off x="1258451" y="3798060"/>
                <a:ext cx="302718" cy="302541"/>
              </a:xfrm>
              <a:custGeom>
                <a:avLst/>
                <a:gdLst/>
                <a:ahLst/>
                <a:cxnLst/>
                <a:rect l="l" t="t" r="r" b="b"/>
                <a:pathLst>
                  <a:path w="63165" h="63161" fill="none" extrusionOk="0">
                    <a:moveTo>
                      <a:pt x="63165" y="31580"/>
                    </a:moveTo>
                    <a:cubicBezTo>
                      <a:pt x="63165" y="49021"/>
                      <a:pt x="49025" y="63161"/>
                      <a:pt x="31585" y="63161"/>
                    </a:cubicBezTo>
                    <a:cubicBezTo>
                      <a:pt x="14140" y="63161"/>
                      <a:pt x="1" y="49021"/>
                      <a:pt x="1" y="31580"/>
                    </a:cubicBezTo>
                    <a:cubicBezTo>
                      <a:pt x="1" y="14140"/>
                      <a:pt x="14140" y="0"/>
                      <a:pt x="31585" y="0"/>
                    </a:cubicBezTo>
                    <a:cubicBezTo>
                      <a:pt x="49025" y="0"/>
                      <a:pt x="63165" y="14140"/>
                      <a:pt x="63165" y="3158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994" name="Google Shape;7994;p56"/>
              <p:cNvGrpSpPr/>
              <p:nvPr/>
            </p:nvGrpSpPr>
            <p:grpSpPr>
              <a:xfrm>
                <a:off x="785350" y="3605478"/>
                <a:ext cx="535311" cy="249245"/>
                <a:chOff x="785350" y="3605478"/>
                <a:chExt cx="535311" cy="249245"/>
              </a:xfrm>
            </p:grpSpPr>
            <p:grpSp>
              <p:nvGrpSpPr>
                <p:cNvPr id="7995" name="Google Shape;7995;p56"/>
                <p:cNvGrpSpPr/>
                <p:nvPr/>
              </p:nvGrpSpPr>
              <p:grpSpPr>
                <a:xfrm>
                  <a:off x="785350" y="3605478"/>
                  <a:ext cx="376191" cy="102736"/>
                  <a:chOff x="785350" y="3605478"/>
                  <a:chExt cx="376191" cy="102736"/>
                </a:xfrm>
              </p:grpSpPr>
              <p:sp>
                <p:nvSpPr>
                  <p:cNvPr id="7996" name="Google Shape;7996;p56"/>
                  <p:cNvSpPr/>
                  <p:nvPr/>
                </p:nvSpPr>
                <p:spPr>
                  <a:xfrm>
                    <a:off x="808023" y="365585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97" name="Google Shape;7997;p56"/>
                  <p:cNvSpPr/>
                  <p:nvPr/>
                </p:nvSpPr>
                <p:spPr>
                  <a:xfrm>
                    <a:off x="785350" y="3643867"/>
                    <a:ext cx="2563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49" h="5349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4152"/>
                          <a:pt x="1197" y="5348"/>
                          <a:pt x="2674" y="5348"/>
                        </a:cubicBezTo>
                        <a:cubicBezTo>
                          <a:pt x="4152" y="5348"/>
                          <a:pt x="5348" y="4152"/>
                          <a:pt x="5348" y="2674"/>
                        </a:cubicBezTo>
                        <a:cubicBezTo>
                          <a:pt x="5348" y="1197"/>
                          <a:pt x="4152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98" name="Google Shape;7998;p56"/>
                  <p:cNvSpPr/>
                  <p:nvPr/>
                </p:nvSpPr>
                <p:spPr>
                  <a:xfrm>
                    <a:off x="983648" y="3605478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82"/>
                          <a:pt x="1" y="5987"/>
                        </a:cubicBezTo>
                        <a:lnTo>
                          <a:pt x="1" y="15464"/>
                        </a:lnTo>
                        <a:cubicBezTo>
                          <a:pt x="1" y="18769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9"/>
                          <a:pt x="37119" y="15464"/>
                        </a:cubicBezTo>
                        <a:lnTo>
                          <a:pt x="37119" y="5987"/>
                        </a:lnTo>
                        <a:cubicBezTo>
                          <a:pt x="37119" y="2682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999" name="Google Shape;7999;p56"/>
                <p:cNvGrpSpPr/>
                <p:nvPr/>
              </p:nvGrpSpPr>
              <p:grpSpPr>
                <a:xfrm>
                  <a:off x="1161530" y="3655851"/>
                  <a:ext cx="159131" cy="198872"/>
                  <a:chOff x="1161530" y="3655851"/>
                  <a:chExt cx="159131" cy="198872"/>
                </a:xfrm>
              </p:grpSpPr>
              <p:sp>
                <p:nvSpPr>
                  <p:cNvPr id="8000" name="Google Shape;8000;p56"/>
                  <p:cNvSpPr/>
                  <p:nvPr/>
                </p:nvSpPr>
                <p:spPr>
                  <a:xfrm>
                    <a:off x="1161530" y="3655851"/>
                    <a:ext cx="146440" cy="186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56" h="38848" fill="none" extrusionOk="0">
                        <a:moveTo>
                          <a:pt x="1" y="1"/>
                        </a:moveTo>
                        <a:lnTo>
                          <a:pt x="12633" y="1"/>
                        </a:lnTo>
                        <a:cubicBezTo>
                          <a:pt x="15723" y="1"/>
                          <a:pt x="16343" y="3466"/>
                          <a:pt x="16343" y="3466"/>
                        </a:cubicBezTo>
                        <a:lnTo>
                          <a:pt x="16343" y="26448"/>
                        </a:lnTo>
                        <a:lnTo>
                          <a:pt x="30556" y="26448"/>
                        </a:lnTo>
                        <a:lnTo>
                          <a:pt x="30556" y="38848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01" name="Google Shape;8001;p56"/>
                  <p:cNvSpPr/>
                  <p:nvPr/>
                </p:nvSpPr>
                <p:spPr>
                  <a:xfrm>
                    <a:off x="1293991" y="3829092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0"/>
                        </a:moveTo>
                        <a:cubicBezTo>
                          <a:pt x="1807" y="0"/>
                          <a:pt x="833" y="653"/>
                          <a:pt x="417" y="1653"/>
                        </a:cubicBezTo>
                        <a:cubicBezTo>
                          <a:pt x="1" y="2652"/>
                          <a:pt x="231" y="3801"/>
                          <a:pt x="997" y="4567"/>
                        </a:cubicBezTo>
                        <a:cubicBezTo>
                          <a:pt x="1509" y="5080"/>
                          <a:pt x="2193" y="5350"/>
                          <a:pt x="2888" y="5350"/>
                        </a:cubicBezTo>
                        <a:cubicBezTo>
                          <a:pt x="3233" y="5350"/>
                          <a:pt x="3580" y="5284"/>
                          <a:pt x="3912" y="5147"/>
                        </a:cubicBezTo>
                        <a:cubicBezTo>
                          <a:pt x="4911" y="4731"/>
                          <a:pt x="5564" y="3757"/>
                          <a:pt x="5564" y="2678"/>
                        </a:cubicBezTo>
                        <a:cubicBezTo>
                          <a:pt x="5564" y="1200"/>
                          <a:pt x="4364" y="0"/>
                          <a:pt x="2890" y="0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8002" name="Google Shape;8002;p56"/>
              <p:cNvGrpSpPr/>
              <p:nvPr/>
            </p:nvGrpSpPr>
            <p:grpSpPr>
              <a:xfrm>
                <a:off x="785350" y="4047614"/>
                <a:ext cx="535311" cy="240783"/>
                <a:chOff x="785350" y="4047614"/>
                <a:chExt cx="535311" cy="240783"/>
              </a:xfrm>
            </p:grpSpPr>
            <p:grpSp>
              <p:nvGrpSpPr>
                <p:cNvPr id="8003" name="Google Shape;8003;p56"/>
                <p:cNvGrpSpPr/>
                <p:nvPr/>
              </p:nvGrpSpPr>
              <p:grpSpPr>
                <a:xfrm>
                  <a:off x="1161636" y="4047614"/>
                  <a:ext cx="159025" cy="190415"/>
                  <a:chOff x="1161636" y="4047614"/>
                  <a:chExt cx="159025" cy="190415"/>
                </a:xfrm>
              </p:grpSpPr>
              <p:sp>
                <p:nvSpPr>
                  <p:cNvPr id="8004" name="Google Shape;8004;p56"/>
                  <p:cNvSpPr/>
                  <p:nvPr/>
                </p:nvSpPr>
                <p:spPr>
                  <a:xfrm>
                    <a:off x="1293991" y="4047614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1"/>
                        </a:moveTo>
                        <a:cubicBezTo>
                          <a:pt x="1807" y="1"/>
                          <a:pt x="833" y="654"/>
                          <a:pt x="417" y="1653"/>
                        </a:cubicBezTo>
                        <a:cubicBezTo>
                          <a:pt x="1" y="2653"/>
                          <a:pt x="231" y="3802"/>
                          <a:pt x="997" y="4568"/>
                        </a:cubicBezTo>
                        <a:cubicBezTo>
                          <a:pt x="1510" y="5078"/>
                          <a:pt x="2195" y="5350"/>
                          <a:pt x="2891" y="5350"/>
                        </a:cubicBezTo>
                        <a:cubicBezTo>
                          <a:pt x="3235" y="5350"/>
                          <a:pt x="3581" y="5284"/>
                          <a:pt x="3912" y="5148"/>
                        </a:cubicBezTo>
                        <a:cubicBezTo>
                          <a:pt x="4911" y="4732"/>
                          <a:pt x="5564" y="3758"/>
                          <a:pt x="5564" y="2675"/>
                        </a:cubicBezTo>
                        <a:cubicBezTo>
                          <a:pt x="5564" y="1197"/>
                          <a:pt x="4364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05" name="Google Shape;8005;p56"/>
                  <p:cNvSpPr/>
                  <p:nvPr/>
                </p:nvSpPr>
                <p:spPr>
                  <a:xfrm>
                    <a:off x="1161636" y="4073229"/>
                    <a:ext cx="146334" cy="16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34" h="34405" fill="none" extrusionOk="0">
                        <a:moveTo>
                          <a:pt x="0" y="34404"/>
                        </a:moveTo>
                        <a:lnTo>
                          <a:pt x="12611" y="34404"/>
                        </a:lnTo>
                        <a:cubicBezTo>
                          <a:pt x="15705" y="34404"/>
                          <a:pt x="16325" y="30939"/>
                          <a:pt x="16325" y="30939"/>
                        </a:cubicBezTo>
                        <a:lnTo>
                          <a:pt x="16325" y="7957"/>
                        </a:lnTo>
                        <a:lnTo>
                          <a:pt x="30534" y="7957"/>
                        </a:lnTo>
                        <a:lnTo>
                          <a:pt x="30534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006" name="Google Shape;8006;p56"/>
                <p:cNvGrpSpPr/>
                <p:nvPr/>
              </p:nvGrpSpPr>
              <p:grpSpPr>
                <a:xfrm>
                  <a:off x="785350" y="4185661"/>
                  <a:ext cx="376191" cy="102736"/>
                  <a:chOff x="785350" y="4185661"/>
                  <a:chExt cx="376191" cy="102736"/>
                </a:xfrm>
              </p:grpSpPr>
              <p:sp>
                <p:nvSpPr>
                  <p:cNvPr id="8007" name="Google Shape;8007;p56"/>
                  <p:cNvSpPr/>
                  <p:nvPr/>
                </p:nvSpPr>
                <p:spPr>
                  <a:xfrm>
                    <a:off x="808023" y="423801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0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08" name="Google Shape;8008;p56"/>
                  <p:cNvSpPr/>
                  <p:nvPr/>
                </p:nvSpPr>
                <p:spPr>
                  <a:xfrm>
                    <a:off x="983648" y="4185661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79"/>
                          <a:pt x="1" y="5984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6"/>
                          <a:pt x="37119" y="15461"/>
                        </a:cubicBezTo>
                        <a:lnTo>
                          <a:pt x="37119" y="5984"/>
                        </a:lnTo>
                        <a:cubicBezTo>
                          <a:pt x="37119" y="2679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09" name="Google Shape;8009;p56"/>
                  <p:cNvSpPr/>
                  <p:nvPr/>
                </p:nvSpPr>
                <p:spPr>
                  <a:xfrm>
                    <a:off x="785350" y="4224370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674" y="0"/>
                        </a:moveTo>
                        <a:cubicBezTo>
                          <a:pt x="2328" y="0"/>
                          <a:pt x="1980" y="67"/>
                          <a:pt x="1649" y="203"/>
                        </a:cubicBezTo>
                        <a:cubicBezTo>
                          <a:pt x="650" y="619"/>
                          <a:pt x="0" y="1593"/>
                          <a:pt x="0" y="2677"/>
                        </a:cubicBezTo>
                        <a:cubicBezTo>
                          <a:pt x="0" y="4150"/>
                          <a:pt x="1197" y="5351"/>
                          <a:pt x="2674" y="5351"/>
                        </a:cubicBezTo>
                        <a:cubicBezTo>
                          <a:pt x="3754" y="5351"/>
                          <a:pt x="4732" y="4698"/>
                          <a:pt x="5144" y="3698"/>
                        </a:cubicBezTo>
                        <a:cubicBezTo>
                          <a:pt x="5560" y="2699"/>
                          <a:pt x="5330" y="1550"/>
                          <a:pt x="4568" y="783"/>
                        </a:cubicBezTo>
                        <a:cubicBezTo>
                          <a:pt x="4055" y="271"/>
                          <a:pt x="3370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8010" name="Google Shape;8010;p56"/>
              <p:cNvGrpSpPr/>
              <p:nvPr/>
            </p:nvGrpSpPr>
            <p:grpSpPr>
              <a:xfrm>
                <a:off x="1501054" y="3605478"/>
                <a:ext cx="526340" cy="249240"/>
                <a:chOff x="1501054" y="3605478"/>
                <a:chExt cx="526340" cy="249240"/>
              </a:xfrm>
            </p:grpSpPr>
            <p:grpSp>
              <p:nvGrpSpPr>
                <p:cNvPr id="8011" name="Google Shape;8011;p56"/>
                <p:cNvGrpSpPr/>
                <p:nvPr/>
              </p:nvGrpSpPr>
              <p:grpSpPr>
                <a:xfrm>
                  <a:off x="1834208" y="3643867"/>
                  <a:ext cx="193185" cy="25622"/>
                  <a:chOff x="1834208" y="3643867"/>
                  <a:chExt cx="193185" cy="25622"/>
                </a:xfrm>
              </p:grpSpPr>
              <p:sp>
                <p:nvSpPr>
                  <p:cNvPr id="8012" name="Google Shape;8012;p56"/>
                  <p:cNvSpPr/>
                  <p:nvPr/>
                </p:nvSpPr>
                <p:spPr>
                  <a:xfrm>
                    <a:off x="1834208" y="3655851"/>
                    <a:ext cx="167541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959" h="1" fill="none" extrusionOk="0">
                        <a:moveTo>
                          <a:pt x="1" y="1"/>
                        </a:moveTo>
                        <a:lnTo>
                          <a:pt x="34959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13" name="Google Shape;8013;p56"/>
                  <p:cNvSpPr/>
                  <p:nvPr/>
                </p:nvSpPr>
                <p:spPr>
                  <a:xfrm>
                    <a:off x="2000728" y="3643867"/>
                    <a:ext cx="2666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6" y="4564"/>
                        </a:cubicBezTo>
                        <a:cubicBezTo>
                          <a:pt x="1506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1" y="4732"/>
                          <a:pt x="5560" y="3758"/>
                          <a:pt x="5563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014" name="Google Shape;8014;p56"/>
                <p:cNvGrpSpPr/>
                <p:nvPr/>
              </p:nvGrpSpPr>
              <p:grpSpPr>
                <a:xfrm>
                  <a:off x="1501054" y="3605478"/>
                  <a:ext cx="333165" cy="249240"/>
                  <a:chOff x="1501054" y="3605478"/>
                  <a:chExt cx="333165" cy="249240"/>
                </a:xfrm>
              </p:grpSpPr>
              <p:sp>
                <p:nvSpPr>
                  <p:cNvPr id="8015" name="Google Shape;8015;p56"/>
                  <p:cNvSpPr/>
                  <p:nvPr/>
                </p:nvSpPr>
                <p:spPr>
                  <a:xfrm>
                    <a:off x="1656330" y="3605478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47" y="1"/>
                        </a:moveTo>
                        <a:cubicBezTo>
                          <a:pt x="2214" y="1"/>
                          <a:pt x="0" y="2682"/>
                          <a:pt x="0" y="5987"/>
                        </a:cubicBezTo>
                        <a:lnTo>
                          <a:pt x="0" y="15464"/>
                        </a:lnTo>
                        <a:cubicBezTo>
                          <a:pt x="0" y="18769"/>
                          <a:pt x="2214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0" y="21447"/>
                          <a:pt x="37118" y="18769"/>
                          <a:pt x="37118" y="15464"/>
                        </a:cubicBezTo>
                        <a:lnTo>
                          <a:pt x="37118" y="5987"/>
                        </a:lnTo>
                        <a:cubicBezTo>
                          <a:pt x="37118" y="2682"/>
                          <a:pt x="34900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8016" name="Google Shape;8016;p56"/>
                  <p:cNvGrpSpPr/>
                  <p:nvPr/>
                </p:nvGrpSpPr>
                <p:grpSpPr>
                  <a:xfrm>
                    <a:off x="1501054" y="3655851"/>
                    <a:ext cx="155286" cy="198867"/>
                    <a:chOff x="1501054" y="3655851"/>
                    <a:chExt cx="155286" cy="198867"/>
                  </a:xfrm>
                </p:grpSpPr>
                <p:sp>
                  <p:nvSpPr>
                    <p:cNvPr id="8017" name="Google Shape;8017;p56"/>
                    <p:cNvSpPr/>
                    <p:nvPr/>
                  </p:nvSpPr>
                  <p:spPr>
                    <a:xfrm>
                      <a:off x="1516351" y="3655851"/>
                      <a:ext cx="139989" cy="18608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210" h="38848" fill="none" extrusionOk="0">
                          <a:moveTo>
                            <a:pt x="29209" y="1"/>
                          </a:moveTo>
                          <a:lnTo>
                            <a:pt x="17922" y="1"/>
                          </a:lnTo>
                          <a:cubicBezTo>
                            <a:pt x="14829" y="1"/>
                            <a:pt x="14209" y="3466"/>
                            <a:pt x="14209" y="3466"/>
                          </a:cubicBezTo>
                          <a:lnTo>
                            <a:pt x="14209" y="26448"/>
                          </a:lnTo>
                          <a:lnTo>
                            <a:pt x="0" y="26448"/>
                          </a:lnTo>
                          <a:lnTo>
                            <a:pt x="0" y="38848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018" name="Google Shape;8018;p56"/>
                    <p:cNvSpPr/>
                    <p:nvPr/>
                  </p:nvSpPr>
                  <p:spPr>
                    <a:xfrm>
                      <a:off x="1501054" y="3829092"/>
                      <a:ext cx="26646" cy="256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50" extrusionOk="0">
                          <a:moveTo>
                            <a:pt x="2886" y="0"/>
                          </a:moveTo>
                          <a:cubicBezTo>
                            <a:pt x="1806" y="0"/>
                            <a:pt x="828" y="653"/>
                            <a:pt x="416" y="1653"/>
                          </a:cubicBezTo>
                          <a:cubicBezTo>
                            <a:pt x="0" y="2652"/>
                            <a:pt x="230" y="3801"/>
                            <a:pt x="996" y="4567"/>
                          </a:cubicBezTo>
                          <a:cubicBezTo>
                            <a:pt x="1507" y="5078"/>
                            <a:pt x="2192" y="5350"/>
                            <a:pt x="2890" y="5350"/>
                          </a:cubicBezTo>
                          <a:cubicBezTo>
                            <a:pt x="3234" y="5350"/>
                            <a:pt x="3581" y="5283"/>
                            <a:pt x="3911" y="5147"/>
                          </a:cubicBezTo>
                          <a:cubicBezTo>
                            <a:pt x="4910" y="4731"/>
                            <a:pt x="5560" y="3757"/>
                            <a:pt x="5560" y="2678"/>
                          </a:cubicBezTo>
                          <a:cubicBezTo>
                            <a:pt x="5560" y="1200"/>
                            <a:pt x="4363" y="0"/>
                            <a:pt x="2886" y="0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8019" name="Google Shape;8019;p56"/>
              <p:cNvGrpSpPr/>
              <p:nvPr/>
            </p:nvGrpSpPr>
            <p:grpSpPr>
              <a:xfrm>
                <a:off x="724986" y="3800594"/>
                <a:ext cx="532950" cy="302090"/>
                <a:chOff x="724986" y="3800594"/>
                <a:chExt cx="532950" cy="302090"/>
              </a:xfrm>
            </p:grpSpPr>
            <p:grpSp>
              <p:nvGrpSpPr>
                <p:cNvPr id="8020" name="Google Shape;8020;p56"/>
                <p:cNvGrpSpPr/>
                <p:nvPr/>
              </p:nvGrpSpPr>
              <p:grpSpPr>
                <a:xfrm>
                  <a:off x="724986" y="4044367"/>
                  <a:ext cx="181314" cy="25626"/>
                  <a:chOff x="724986" y="4044367"/>
                  <a:chExt cx="181314" cy="25626"/>
                </a:xfrm>
              </p:grpSpPr>
              <p:sp>
                <p:nvSpPr>
                  <p:cNvPr id="8021" name="Google Shape;8021;p56"/>
                  <p:cNvSpPr/>
                  <p:nvPr/>
                </p:nvSpPr>
                <p:spPr>
                  <a:xfrm>
                    <a:off x="746695" y="4059966"/>
                    <a:ext cx="15960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303" h="1" fill="none" extrusionOk="0">
                        <a:moveTo>
                          <a:pt x="1" y="1"/>
                        </a:moveTo>
                        <a:lnTo>
                          <a:pt x="3330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22" name="Google Shape;8022;p56"/>
                  <p:cNvSpPr/>
                  <p:nvPr/>
                </p:nvSpPr>
                <p:spPr>
                  <a:xfrm>
                    <a:off x="724986" y="4044367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3758"/>
                          <a:pt x="653" y="4732"/>
                          <a:pt x="1653" y="5147"/>
                        </a:cubicBezTo>
                        <a:cubicBezTo>
                          <a:pt x="1983" y="5284"/>
                          <a:pt x="2329" y="5350"/>
                          <a:pt x="2673" y="5350"/>
                        </a:cubicBezTo>
                        <a:cubicBezTo>
                          <a:pt x="3369" y="5350"/>
                          <a:pt x="4054" y="5078"/>
                          <a:pt x="4567" y="4567"/>
                        </a:cubicBezTo>
                        <a:cubicBezTo>
                          <a:pt x="5330" y="3801"/>
                          <a:pt x="5559" y="2649"/>
                          <a:pt x="5147" y="1653"/>
                        </a:cubicBezTo>
                        <a:cubicBezTo>
                          <a:pt x="4731" y="653"/>
                          <a:pt x="3757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023" name="Google Shape;8023;p56"/>
                <p:cNvGrpSpPr/>
                <p:nvPr/>
              </p:nvGrpSpPr>
              <p:grpSpPr>
                <a:xfrm>
                  <a:off x="906290" y="3800594"/>
                  <a:ext cx="351646" cy="302090"/>
                  <a:chOff x="906290" y="3800594"/>
                  <a:chExt cx="351646" cy="302090"/>
                </a:xfrm>
              </p:grpSpPr>
              <p:grpSp>
                <p:nvGrpSpPr>
                  <p:cNvPr id="8024" name="Google Shape;8024;p56"/>
                  <p:cNvGrpSpPr/>
                  <p:nvPr/>
                </p:nvGrpSpPr>
                <p:grpSpPr>
                  <a:xfrm>
                    <a:off x="1084172" y="3842857"/>
                    <a:ext cx="173764" cy="217131"/>
                    <a:chOff x="1084172" y="3842857"/>
                    <a:chExt cx="173764" cy="217131"/>
                  </a:xfrm>
                </p:grpSpPr>
                <p:grpSp>
                  <p:nvGrpSpPr>
                    <p:cNvPr id="8025" name="Google Shape;8025;p56"/>
                    <p:cNvGrpSpPr/>
                    <p:nvPr/>
                  </p:nvGrpSpPr>
                  <p:grpSpPr>
                    <a:xfrm>
                      <a:off x="1156862" y="3936509"/>
                      <a:ext cx="101073" cy="25622"/>
                      <a:chOff x="1156862" y="3936509"/>
                      <a:chExt cx="101073" cy="25622"/>
                    </a:xfrm>
                  </p:grpSpPr>
                  <p:sp>
                    <p:nvSpPr>
                      <p:cNvPr id="8026" name="Google Shape;8026;p56"/>
                      <p:cNvSpPr/>
                      <p:nvPr/>
                    </p:nvSpPr>
                    <p:spPr>
                      <a:xfrm>
                        <a:off x="1156862" y="3936509"/>
                        <a:ext cx="26651" cy="2562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61" h="5349" extrusionOk="0">
                            <a:moveTo>
                              <a:pt x="2886" y="1"/>
                            </a:moveTo>
                            <a:cubicBezTo>
                              <a:pt x="1803" y="1"/>
                              <a:pt x="829" y="650"/>
                              <a:pt x="413" y="1649"/>
                            </a:cubicBezTo>
                            <a:cubicBezTo>
                              <a:pt x="1" y="2649"/>
                              <a:pt x="227" y="3798"/>
                              <a:pt x="993" y="4564"/>
                            </a:cubicBezTo>
                            <a:cubicBezTo>
                              <a:pt x="1505" y="5076"/>
                              <a:pt x="2189" y="5349"/>
                              <a:pt x="2884" y="5349"/>
                            </a:cubicBezTo>
                            <a:cubicBezTo>
                              <a:pt x="3229" y="5349"/>
                              <a:pt x="3576" y="5282"/>
                              <a:pt x="3908" y="5144"/>
                            </a:cubicBezTo>
                            <a:cubicBezTo>
                              <a:pt x="4907" y="4732"/>
                              <a:pt x="5560" y="3758"/>
                              <a:pt x="5560" y="2674"/>
                            </a:cubicBezTo>
                            <a:cubicBezTo>
                              <a:pt x="5560" y="1197"/>
                              <a:pt x="4364" y="1"/>
                              <a:pt x="2886" y="1"/>
                            </a:cubicBezTo>
                            <a:close/>
                          </a:path>
                        </a:pathLst>
                      </a:custGeom>
                      <a:solidFill>
                        <a:srgbClr val="CFD9E0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027" name="Google Shape;8027;p56"/>
                      <p:cNvSpPr/>
                      <p:nvPr/>
                    </p:nvSpPr>
                    <p:spPr>
                      <a:xfrm>
                        <a:off x="1173592" y="3951414"/>
                        <a:ext cx="84343" cy="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599" h="1" fill="none" extrusionOk="0">
                            <a:moveTo>
                              <a:pt x="17598" y="0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9525" cap="rnd" cmpd="sng">
                        <a:solidFill>
                          <a:srgbClr val="CFD9E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sp>
                  <p:nvSpPr>
                    <p:cNvPr id="8028" name="Google Shape;8028;p56"/>
                    <p:cNvSpPr/>
                    <p:nvPr/>
                  </p:nvSpPr>
                  <p:spPr>
                    <a:xfrm>
                      <a:off x="1084172" y="3842857"/>
                      <a:ext cx="86476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044" h="45330" fill="none" extrusionOk="0">
                          <a:moveTo>
                            <a:pt x="0" y="45330"/>
                          </a:moveTo>
                          <a:lnTo>
                            <a:pt x="12418" y="45330"/>
                          </a:lnTo>
                          <a:cubicBezTo>
                            <a:pt x="15150" y="45330"/>
                            <a:pt x="18043" y="42619"/>
                            <a:pt x="18043" y="35634"/>
                          </a:cubicBezTo>
                          <a:lnTo>
                            <a:pt x="18043" y="9697"/>
                          </a:lnTo>
                          <a:cubicBezTo>
                            <a:pt x="18043" y="2711"/>
                            <a:pt x="15150" y="1"/>
                            <a:pt x="12418" y="1"/>
                          </a:cubicBezTo>
                          <a:lnTo>
                            <a:pt x="1715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8029" name="Google Shape;8029;p56"/>
                  <p:cNvSpPr/>
                  <p:nvPr/>
                </p:nvSpPr>
                <p:spPr>
                  <a:xfrm>
                    <a:off x="906290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47" y="1"/>
                        </a:moveTo>
                        <a:cubicBezTo>
                          <a:pt x="2215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5" y="21443"/>
                          <a:pt x="4947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8" y="18766"/>
                          <a:pt x="37118" y="15461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30" name="Google Shape;8030;p56"/>
                  <p:cNvSpPr/>
                  <p:nvPr/>
                </p:nvSpPr>
                <p:spPr>
                  <a:xfrm>
                    <a:off x="914509" y="3800594"/>
                    <a:ext cx="177888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7" extrusionOk="0">
                        <a:moveTo>
                          <a:pt x="4951" y="0"/>
                        </a:moveTo>
                        <a:cubicBezTo>
                          <a:pt x="2218" y="0"/>
                          <a:pt x="0" y="2678"/>
                          <a:pt x="0" y="5983"/>
                        </a:cubicBezTo>
                        <a:lnTo>
                          <a:pt x="0" y="15460"/>
                        </a:lnTo>
                        <a:cubicBezTo>
                          <a:pt x="0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0" y="21446"/>
                          <a:pt x="37118" y="18765"/>
                          <a:pt x="37118" y="15460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0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031" name="Google Shape;8031;p56"/>
                <p:cNvGrpSpPr/>
                <p:nvPr/>
              </p:nvGrpSpPr>
              <p:grpSpPr>
                <a:xfrm>
                  <a:off x="724986" y="3830189"/>
                  <a:ext cx="189533" cy="25626"/>
                  <a:chOff x="724986" y="3830189"/>
                  <a:chExt cx="189533" cy="25626"/>
                </a:xfrm>
              </p:grpSpPr>
              <p:sp>
                <p:nvSpPr>
                  <p:cNvPr id="8032" name="Google Shape;8032;p56"/>
                  <p:cNvSpPr/>
                  <p:nvPr/>
                </p:nvSpPr>
                <p:spPr>
                  <a:xfrm>
                    <a:off x="724986" y="3830189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1"/>
                        </a:moveTo>
                        <a:cubicBezTo>
                          <a:pt x="1197" y="1"/>
                          <a:pt x="0" y="1197"/>
                          <a:pt x="0" y="2675"/>
                        </a:cubicBezTo>
                        <a:cubicBezTo>
                          <a:pt x="0" y="3758"/>
                          <a:pt x="653" y="4732"/>
                          <a:pt x="1653" y="5144"/>
                        </a:cubicBezTo>
                        <a:cubicBezTo>
                          <a:pt x="1984" y="5282"/>
                          <a:pt x="2331" y="5349"/>
                          <a:pt x="2676" y="5349"/>
                        </a:cubicBezTo>
                        <a:cubicBezTo>
                          <a:pt x="3371" y="5349"/>
                          <a:pt x="4055" y="5077"/>
                          <a:pt x="4567" y="4564"/>
                        </a:cubicBezTo>
                        <a:cubicBezTo>
                          <a:pt x="5330" y="3802"/>
                          <a:pt x="5559" y="2649"/>
                          <a:pt x="5147" y="1650"/>
                        </a:cubicBezTo>
                        <a:cubicBezTo>
                          <a:pt x="4731" y="650"/>
                          <a:pt x="3757" y="1"/>
                          <a:pt x="2674" y="1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33" name="Google Shape;8033;p56"/>
                  <p:cNvSpPr/>
                  <p:nvPr/>
                </p:nvSpPr>
                <p:spPr>
                  <a:xfrm>
                    <a:off x="746695" y="3842838"/>
                    <a:ext cx="16782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18" h="1" fill="none" extrusionOk="0">
                        <a:moveTo>
                          <a:pt x="35017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8034" name="Google Shape;8034;p56"/>
          <p:cNvGrpSpPr/>
          <p:nvPr/>
        </p:nvGrpSpPr>
        <p:grpSpPr>
          <a:xfrm>
            <a:off x="2253298" y="2455640"/>
            <a:ext cx="948701" cy="935378"/>
            <a:chOff x="2253298" y="2428317"/>
            <a:chExt cx="948701" cy="935378"/>
          </a:xfrm>
        </p:grpSpPr>
        <p:sp>
          <p:nvSpPr>
            <p:cNvPr id="8035" name="Google Shape;8035;p56"/>
            <p:cNvSpPr/>
            <p:nvPr/>
          </p:nvSpPr>
          <p:spPr>
            <a:xfrm>
              <a:off x="2418065" y="2799334"/>
              <a:ext cx="619167" cy="193359"/>
            </a:xfrm>
            <a:custGeom>
              <a:avLst/>
              <a:gdLst/>
              <a:ahLst/>
              <a:cxnLst/>
              <a:rect l="l" t="t" r="r" b="b"/>
              <a:pathLst>
                <a:path w="116549" h="36397" extrusionOk="0">
                  <a:moveTo>
                    <a:pt x="18199" y="1"/>
                  </a:moveTo>
                  <a:cubicBezTo>
                    <a:pt x="8148" y="1"/>
                    <a:pt x="1" y="8148"/>
                    <a:pt x="1" y="18198"/>
                  </a:cubicBezTo>
                  <a:cubicBezTo>
                    <a:pt x="1" y="28249"/>
                    <a:pt x="8148" y="36396"/>
                    <a:pt x="18199" y="36396"/>
                  </a:cubicBezTo>
                  <a:lnTo>
                    <a:pt x="98350" y="36396"/>
                  </a:lnTo>
                  <a:cubicBezTo>
                    <a:pt x="108401" y="36396"/>
                    <a:pt x="116548" y="28249"/>
                    <a:pt x="116548" y="18198"/>
                  </a:cubicBezTo>
                  <a:cubicBezTo>
                    <a:pt x="116548" y="8148"/>
                    <a:pt x="108401" y="1"/>
                    <a:pt x="9835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56"/>
            <p:cNvSpPr/>
            <p:nvPr/>
          </p:nvSpPr>
          <p:spPr>
            <a:xfrm>
              <a:off x="2373234" y="2761962"/>
              <a:ext cx="248482" cy="268106"/>
            </a:xfrm>
            <a:custGeom>
              <a:avLst/>
              <a:gdLst/>
              <a:ahLst/>
              <a:cxnLst/>
              <a:rect l="l" t="t" r="r" b="b"/>
              <a:pathLst>
                <a:path w="46773" h="50467" extrusionOk="0">
                  <a:moveTo>
                    <a:pt x="25232" y="1"/>
                  </a:moveTo>
                  <a:cubicBezTo>
                    <a:pt x="11319" y="1"/>
                    <a:pt x="0" y="11322"/>
                    <a:pt x="0" y="25233"/>
                  </a:cubicBezTo>
                  <a:cubicBezTo>
                    <a:pt x="0" y="39146"/>
                    <a:pt x="11319" y="50466"/>
                    <a:pt x="25232" y="50466"/>
                  </a:cubicBezTo>
                  <a:lnTo>
                    <a:pt x="46773" y="50466"/>
                  </a:lnTo>
                  <a:lnTo>
                    <a:pt x="46773" y="49007"/>
                  </a:lnTo>
                  <a:lnTo>
                    <a:pt x="25232" y="49007"/>
                  </a:lnTo>
                  <a:cubicBezTo>
                    <a:pt x="12124" y="49007"/>
                    <a:pt x="1456" y="38344"/>
                    <a:pt x="1456" y="25233"/>
                  </a:cubicBezTo>
                  <a:cubicBezTo>
                    <a:pt x="1456" y="12123"/>
                    <a:pt x="12124" y="1457"/>
                    <a:pt x="25232" y="1457"/>
                  </a:cubicBezTo>
                  <a:lnTo>
                    <a:pt x="46773" y="1457"/>
                  </a:lnTo>
                  <a:lnTo>
                    <a:pt x="46773" y="1"/>
                  </a:ln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56"/>
            <p:cNvSpPr/>
            <p:nvPr/>
          </p:nvSpPr>
          <p:spPr>
            <a:xfrm>
              <a:off x="2726356" y="3024889"/>
              <a:ext cx="2582" cy="99328"/>
            </a:xfrm>
            <a:custGeom>
              <a:avLst/>
              <a:gdLst/>
              <a:ahLst/>
              <a:cxnLst/>
              <a:rect l="l" t="t" r="r" b="b"/>
              <a:pathLst>
                <a:path w="486" h="18697" extrusionOk="0">
                  <a:moveTo>
                    <a:pt x="243" y="1"/>
                  </a:moveTo>
                  <a:cubicBezTo>
                    <a:pt x="108" y="1"/>
                    <a:pt x="1" y="109"/>
                    <a:pt x="1" y="243"/>
                  </a:cubicBezTo>
                  <a:lnTo>
                    <a:pt x="1" y="18455"/>
                  </a:lnTo>
                  <a:cubicBezTo>
                    <a:pt x="1" y="18588"/>
                    <a:pt x="108" y="18697"/>
                    <a:pt x="243" y="18697"/>
                  </a:cubicBezTo>
                  <a:cubicBezTo>
                    <a:pt x="377" y="18697"/>
                    <a:pt x="485" y="18588"/>
                    <a:pt x="485" y="18455"/>
                  </a:cubicBezTo>
                  <a:lnTo>
                    <a:pt x="485" y="243"/>
                  </a:lnTo>
                  <a:cubicBezTo>
                    <a:pt x="485" y="109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56"/>
            <p:cNvSpPr/>
            <p:nvPr/>
          </p:nvSpPr>
          <p:spPr>
            <a:xfrm>
              <a:off x="2785174" y="3024884"/>
              <a:ext cx="287220" cy="99333"/>
            </a:xfrm>
            <a:custGeom>
              <a:avLst/>
              <a:gdLst/>
              <a:ahLst/>
              <a:cxnLst/>
              <a:rect l="l" t="t" r="r" b="b"/>
              <a:pathLst>
                <a:path w="54065" h="18698" extrusionOk="0">
                  <a:moveTo>
                    <a:pt x="242" y="0"/>
                  </a:moveTo>
                  <a:cubicBezTo>
                    <a:pt x="109" y="0"/>
                    <a:pt x="0" y="109"/>
                    <a:pt x="0" y="242"/>
                  </a:cubicBezTo>
                  <a:lnTo>
                    <a:pt x="0" y="5286"/>
                  </a:lnTo>
                  <a:cubicBezTo>
                    <a:pt x="0" y="8843"/>
                    <a:pt x="2895" y="11736"/>
                    <a:pt x="6451" y="11736"/>
                  </a:cubicBezTo>
                  <a:lnTo>
                    <a:pt x="46862" y="11736"/>
                  </a:lnTo>
                  <a:cubicBezTo>
                    <a:pt x="50567" y="11736"/>
                    <a:pt x="53580" y="14751"/>
                    <a:pt x="53580" y="18456"/>
                  </a:cubicBezTo>
                  <a:cubicBezTo>
                    <a:pt x="53580" y="18589"/>
                    <a:pt x="53689" y="18698"/>
                    <a:pt x="53822" y="18698"/>
                  </a:cubicBezTo>
                  <a:cubicBezTo>
                    <a:pt x="53957" y="18698"/>
                    <a:pt x="54064" y="18589"/>
                    <a:pt x="54063" y="18456"/>
                  </a:cubicBezTo>
                  <a:cubicBezTo>
                    <a:pt x="54063" y="14484"/>
                    <a:pt x="50831" y="11250"/>
                    <a:pt x="46858" y="11250"/>
                  </a:cubicBezTo>
                  <a:lnTo>
                    <a:pt x="6449" y="11250"/>
                  </a:lnTo>
                  <a:cubicBezTo>
                    <a:pt x="3160" y="11250"/>
                    <a:pt x="484" y="8576"/>
                    <a:pt x="484" y="5286"/>
                  </a:cubicBezTo>
                  <a:lnTo>
                    <a:pt x="484" y="242"/>
                  </a:lnTo>
                  <a:cubicBezTo>
                    <a:pt x="484" y="109"/>
                    <a:pt x="376" y="0"/>
                    <a:pt x="242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56"/>
            <p:cNvSpPr/>
            <p:nvPr/>
          </p:nvSpPr>
          <p:spPr>
            <a:xfrm>
              <a:off x="2382903" y="3024884"/>
              <a:ext cx="287215" cy="99333"/>
            </a:xfrm>
            <a:custGeom>
              <a:avLst/>
              <a:gdLst/>
              <a:ahLst/>
              <a:cxnLst/>
              <a:rect l="l" t="t" r="r" b="b"/>
              <a:pathLst>
                <a:path w="54064" h="18698" extrusionOk="0">
                  <a:moveTo>
                    <a:pt x="53821" y="0"/>
                  </a:moveTo>
                  <a:cubicBezTo>
                    <a:pt x="53686" y="0"/>
                    <a:pt x="53579" y="109"/>
                    <a:pt x="53579" y="242"/>
                  </a:cubicBezTo>
                  <a:lnTo>
                    <a:pt x="53579" y="5286"/>
                  </a:lnTo>
                  <a:cubicBezTo>
                    <a:pt x="53579" y="8576"/>
                    <a:pt x="50903" y="11250"/>
                    <a:pt x="47614" y="11250"/>
                  </a:cubicBezTo>
                  <a:lnTo>
                    <a:pt x="7205" y="11250"/>
                  </a:lnTo>
                  <a:cubicBezTo>
                    <a:pt x="3232" y="11250"/>
                    <a:pt x="0" y="14484"/>
                    <a:pt x="0" y="18456"/>
                  </a:cubicBezTo>
                  <a:cubicBezTo>
                    <a:pt x="0" y="18589"/>
                    <a:pt x="109" y="18698"/>
                    <a:pt x="242" y="18698"/>
                  </a:cubicBezTo>
                  <a:cubicBezTo>
                    <a:pt x="376" y="18698"/>
                    <a:pt x="485" y="18589"/>
                    <a:pt x="485" y="18456"/>
                  </a:cubicBezTo>
                  <a:cubicBezTo>
                    <a:pt x="485" y="14751"/>
                    <a:pt x="3499" y="11736"/>
                    <a:pt x="7202" y="11736"/>
                  </a:cubicBezTo>
                  <a:lnTo>
                    <a:pt x="47612" y="11736"/>
                  </a:lnTo>
                  <a:cubicBezTo>
                    <a:pt x="51169" y="11736"/>
                    <a:pt x="54063" y="8843"/>
                    <a:pt x="54063" y="5286"/>
                  </a:cubicBezTo>
                  <a:lnTo>
                    <a:pt x="54063" y="242"/>
                  </a:lnTo>
                  <a:cubicBezTo>
                    <a:pt x="54063" y="109"/>
                    <a:pt x="53955" y="0"/>
                    <a:pt x="53821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56"/>
            <p:cNvSpPr/>
            <p:nvPr/>
          </p:nvSpPr>
          <p:spPr>
            <a:xfrm>
              <a:off x="2596756" y="3151259"/>
              <a:ext cx="261784" cy="212436"/>
            </a:xfrm>
            <a:custGeom>
              <a:avLst/>
              <a:gdLst/>
              <a:ahLst/>
              <a:cxnLst/>
              <a:rect l="l" t="t" r="r" b="b"/>
              <a:pathLst>
                <a:path w="49277" h="39988" extrusionOk="0">
                  <a:moveTo>
                    <a:pt x="7996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6" y="39988"/>
                  </a:cubicBezTo>
                  <a:lnTo>
                    <a:pt x="41280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79"/>
                    <a:pt x="45697" y="0"/>
                    <a:pt x="412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56"/>
            <p:cNvSpPr/>
            <p:nvPr/>
          </p:nvSpPr>
          <p:spPr>
            <a:xfrm>
              <a:off x="2940204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56"/>
            <p:cNvSpPr/>
            <p:nvPr/>
          </p:nvSpPr>
          <p:spPr>
            <a:xfrm>
              <a:off x="2253298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56"/>
            <p:cNvSpPr/>
            <p:nvPr/>
          </p:nvSpPr>
          <p:spPr>
            <a:xfrm>
              <a:off x="2718685" y="3113966"/>
              <a:ext cx="17919" cy="17924"/>
            </a:xfrm>
            <a:custGeom>
              <a:avLst/>
              <a:gdLst/>
              <a:ahLst/>
              <a:cxnLst/>
              <a:rect l="l" t="t" r="r" b="b"/>
              <a:pathLst>
                <a:path w="3373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9"/>
                    <a:pt x="3372" y="1687"/>
                  </a:cubicBezTo>
                  <a:cubicBezTo>
                    <a:pt x="3372" y="755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56"/>
            <p:cNvSpPr/>
            <p:nvPr/>
          </p:nvSpPr>
          <p:spPr>
            <a:xfrm>
              <a:off x="3062128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0" y="755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3"/>
                    <a:pt x="3373" y="2619"/>
                    <a:pt x="3373" y="1687"/>
                  </a:cubicBezTo>
                  <a:cubicBezTo>
                    <a:pt x="3373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56"/>
            <p:cNvSpPr/>
            <p:nvPr/>
          </p:nvSpPr>
          <p:spPr>
            <a:xfrm>
              <a:off x="2375226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3"/>
                    <a:pt x="3374" y="2619"/>
                    <a:pt x="3374" y="1687"/>
                  </a:cubicBezTo>
                  <a:cubicBezTo>
                    <a:pt x="3374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56"/>
            <p:cNvSpPr/>
            <p:nvPr/>
          </p:nvSpPr>
          <p:spPr>
            <a:xfrm>
              <a:off x="2718685" y="3017224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8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56"/>
            <p:cNvSpPr/>
            <p:nvPr/>
          </p:nvSpPr>
          <p:spPr>
            <a:xfrm>
              <a:off x="2777509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8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56"/>
            <p:cNvSpPr/>
            <p:nvPr/>
          </p:nvSpPr>
          <p:spPr>
            <a:xfrm>
              <a:off x="2659856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8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56"/>
            <p:cNvSpPr/>
            <p:nvPr/>
          </p:nvSpPr>
          <p:spPr>
            <a:xfrm>
              <a:off x="2726356" y="2667807"/>
              <a:ext cx="2582" cy="99322"/>
            </a:xfrm>
            <a:custGeom>
              <a:avLst/>
              <a:gdLst/>
              <a:ahLst/>
              <a:cxnLst/>
              <a:rect l="l" t="t" r="r" b="b"/>
              <a:pathLst>
                <a:path w="486" h="18696" extrusionOk="0">
                  <a:moveTo>
                    <a:pt x="243" y="0"/>
                  </a:moveTo>
                  <a:cubicBezTo>
                    <a:pt x="108" y="0"/>
                    <a:pt x="1" y="109"/>
                    <a:pt x="1" y="243"/>
                  </a:cubicBezTo>
                  <a:lnTo>
                    <a:pt x="1" y="18453"/>
                  </a:lnTo>
                  <a:cubicBezTo>
                    <a:pt x="1" y="18588"/>
                    <a:pt x="108" y="18695"/>
                    <a:pt x="243" y="18695"/>
                  </a:cubicBezTo>
                  <a:cubicBezTo>
                    <a:pt x="377" y="18695"/>
                    <a:pt x="485" y="18588"/>
                    <a:pt x="485" y="18453"/>
                  </a:cubicBezTo>
                  <a:lnTo>
                    <a:pt x="485" y="243"/>
                  </a:lnTo>
                  <a:cubicBezTo>
                    <a:pt x="485" y="109"/>
                    <a:pt x="377" y="0"/>
                    <a:pt x="243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56"/>
            <p:cNvSpPr/>
            <p:nvPr/>
          </p:nvSpPr>
          <p:spPr>
            <a:xfrm>
              <a:off x="2785174" y="2667796"/>
              <a:ext cx="287210" cy="99333"/>
            </a:xfrm>
            <a:custGeom>
              <a:avLst/>
              <a:gdLst/>
              <a:ahLst/>
              <a:cxnLst/>
              <a:rect l="l" t="t" r="r" b="b"/>
              <a:pathLst>
                <a:path w="54063" h="18698" extrusionOk="0">
                  <a:moveTo>
                    <a:pt x="53821" y="1"/>
                  </a:moveTo>
                  <a:cubicBezTo>
                    <a:pt x="53687" y="1"/>
                    <a:pt x="53579" y="108"/>
                    <a:pt x="53579" y="243"/>
                  </a:cubicBezTo>
                  <a:cubicBezTo>
                    <a:pt x="53579" y="3946"/>
                    <a:pt x="50564" y="6961"/>
                    <a:pt x="46861" y="6961"/>
                  </a:cubicBezTo>
                  <a:lnTo>
                    <a:pt x="6451" y="6961"/>
                  </a:lnTo>
                  <a:cubicBezTo>
                    <a:pt x="2895" y="6961"/>
                    <a:pt x="0" y="9857"/>
                    <a:pt x="0" y="13412"/>
                  </a:cubicBezTo>
                  <a:lnTo>
                    <a:pt x="0" y="18455"/>
                  </a:lnTo>
                  <a:cubicBezTo>
                    <a:pt x="0" y="18590"/>
                    <a:pt x="109" y="18697"/>
                    <a:pt x="242" y="18697"/>
                  </a:cubicBezTo>
                  <a:cubicBezTo>
                    <a:pt x="379" y="18697"/>
                    <a:pt x="487" y="18590"/>
                    <a:pt x="486" y="18455"/>
                  </a:cubicBezTo>
                  <a:lnTo>
                    <a:pt x="486" y="13412"/>
                  </a:lnTo>
                  <a:cubicBezTo>
                    <a:pt x="486" y="10122"/>
                    <a:pt x="3162" y="7447"/>
                    <a:pt x="6451" y="7447"/>
                  </a:cubicBezTo>
                  <a:lnTo>
                    <a:pt x="46858" y="7447"/>
                  </a:lnTo>
                  <a:cubicBezTo>
                    <a:pt x="50831" y="7447"/>
                    <a:pt x="54063" y="4215"/>
                    <a:pt x="54063" y="243"/>
                  </a:cubicBezTo>
                  <a:cubicBezTo>
                    <a:pt x="54063" y="108"/>
                    <a:pt x="53954" y="1"/>
                    <a:pt x="53821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56"/>
            <p:cNvSpPr/>
            <p:nvPr/>
          </p:nvSpPr>
          <p:spPr>
            <a:xfrm>
              <a:off x="2382892" y="2667796"/>
              <a:ext cx="287226" cy="99333"/>
            </a:xfrm>
            <a:custGeom>
              <a:avLst/>
              <a:gdLst/>
              <a:ahLst/>
              <a:cxnLst/>
              <a:rect l="l" t="t" r="r" b="b"/>
              <a:pathLst>
                <a:path w="54066" h="18698" extrusionOk="0">
                  <a:moveTo>
                    <a:pt x="243" y="1"/>
                  </a:moveTo>
                  <a:cubicBezTo>
                    <a:pt x="108" y="1"/>
                    <a:pt x="1" y="108"/>
                    <a:pt x="1" y="243"/>
                  </a:cubicBezTo>
                  <a:cubicBezTo>
                    <a:pt x="1" y="4216"/>
                    <a:pt x="3233" y="7447"/>
                    <a:pt x="7204" y="7447"/>
                  </a:cubicBezTo>
                  <a:lnTo>
                    <a:pt x="47616" y="7447"/>
                  </a:lnTo>
                  <a:cubicBezTo>
                    <a:pt x="50905" y="7447"/>
                    <a:pt x="53581" y="10122"/>
                    <a:pt x="53581" y="13412"/>
                  </a:cubicBezTo>
                  <a:lnTo>
                    <a:pt x="53581" y="18455"/>
                  </a:lnTo>
                  <a:cubicBezTo>
                    <a:pt x="53581" y="18590"/>
                    <a:pt x="53688" y="18697"/>
                    <a:pt x="53823" y="18697"/>
                  </a:cubicBezTo>
                  <a:cubicBezTo>
                    <a:pt x="53957" y="18697"/>
                    <a:pt x="54065" y="18590"/>
                    <a:pt x="54062" y="18455"/>
                  </a:cubicBezTo>
                  <a:lnTo>
                    <a:pt x="54062" y="13412"/>
                  </a:lnTo>
                  <a:cubicBezTo>
                    <a:pt x="54062" y="9854"/>
                    <a:pt x="51169" y="6961"/>
                    <a:pt x="47611" y="6961"/>
                  </a:cubicBezTo>
                  <a:lnTo>
                    <a:pt x="7203" y="6961"/>
                  </a:lnTo>
                  <a:cubicBezTo>
                    <a:pt x="3498" y="6961"/>
                    <a:pt x="485" y="3946"/>
                    <a:pt x="485" y="243"/>
                  </a:cubicBezTo>
                  <a:cubicBezTo>
                    <a:pt x="485" y="108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56"/>
            <p:cNvSpPr/>
            <p:nvPr/>
          </p:nvSpPr>
          <p:spPr>
            <a:xfrm>
              <a:off x="2596756" y="2428317"/>
              <a:ext cx="261784" cy="212447"/>
            </a:xfrm>
            <a:custGeom>
              <a:avLst/>
              <a:gdLst/>
              <a:ahLst/>
              <a:cxnLst/>
              <a:rect l="l" t="t" r="r" b="b"/>
              <a:pathLst>
                <a:path w="49277" h="39990" extrusionOk="0">
                  <a:moveTo>
                    <a:pt x="7996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6" y="39989"/>
                  </a:cubicBezTo>
                  <a:lnTo>
                    <a:pt x="41280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80"/>
                    <a:pt x="45697" y="1"/>
                    <a:pt x="41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56"/>
            <p:cNvSpPr/>
            <p:nvPr/>
          </p:nvSpPr>
          <p:spPr>
            <a:xfrm>
              <a:off x="2940204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56"/>
            <p:cNvSpPr/>
            <p:nvPr/>
          </p:nvSpPr>
          <p:spPr>
            <a:xfrm>
              <a:off x="2253298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56"/>
            <p:cNvSpPr/>
            <p:nvPr/>
          </p:nvSpPr>
          <p:spPr>
            <a:xfrm>
              <a:off x="2718685" y="2660136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7"/>
                    <a:pt x="3372" y="1687"/>
                  </a:cubicBezTo>
                  <a:cubicBezTo>
                    <a:pt x="3372" y="754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56"/>
            <p:cNvSpPr/>
            <p:nvPr/>
          </p:nvSpPr>
          <p:spPr>
            <a:xfrm>
              <a:off x="3062128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0" y="754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0"/>
                    <a:pt x="3373" y="2617"/>
                    <a:pt x="3373" y="1687"/>
                  </a:cubicBezTo>
                  <a:cubicBezTo>
                    <a:pt x="3373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56"/>
            <p:cNvSpPr/>
            <p:nvPr/>
          </p:nvSpPr>
          <p:spPr>
            <a:xfrm>
              <a:off x="2375226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0"/>
                    <a:pt x="3374" y="2617"/>
                    <a:pt x="3374" y="1687"/>
                  </a:cubicBezTo>
                  <a:cubicBezTo>
                    <a:pt x="3374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56"/>
            <p:cNvSpPr/>
            <p:nvPr/>
          </p:nvSpPr>
          <p:spPr>
            <a:xfrm>
              <a:off x="2718685" y="2756878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6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56"/>
            <p:cNvSpPr/>
            <p:nvPr/>
          </p:nvSpPr>
          <p:spPr>
            <a:xfrm>
              <a:off x="2777509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6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56"/>
            <p:cNvSpPr/>
            <p:nvPr/>
          </p:nvSpPr>
          <p:spPr>
            <a:xfrm>
              <a:off x="2659856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6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56"/>
            <p:cNvSpPr/>
            <p:nvPr/>
          </p:nvSpPr>
          <p:spPr>
            <a:xfrm>
              <a:off x="2301024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3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56"/>
            <p:cNvSpPr/>
            <p:nvPr/>
          </p:nvSpPr>
          <p:spPr>
            <a:xfrm>
              <a:off x="2644918" y="2533889"/>
              <a:ext cx="163747" cy="1291"/>
            </a:xfrm>
            <a:custGeom>
              <a:avLst/>
              <a:gdLst/>
              <a:ahLst/>
              <a:cxnLst/>
              <a:rect l="l" t="t" r="r" b="b"/>
              <a:pathLst>
                <a:path w="30823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1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56"/>
            <p:cNvSpPr/>
            <p:nvPr/>
          </p:nvSpPr>
          <p:spPr>
            <a:xfrm>
              <a:off x="2990071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56"/>
            <p:cNvSpPr/>
            <p:nvPr/>
          </p:nvSpPr>
          <p:spPr>
            <a:xfrm>
              <a:off x="2644918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1" y="0"/>
                  </a:moveTo>
                  <a:cubicBezTo>
                    <a:pt x="55" y="0"/>
                    <a:pt x="0" y="55"/>
                    <a:pt x="0" y="122"/>
                  </a:cubicBezTo>
                  <a:cubicBezTo>
                    <a:pt x="0" y="188"/>
                    <a:pt x="55" y="242"/>
                    <a:pt x="121" y="242"/>
                  </a:cubicBezTo>
                  <a:lnTo>
                    <a:pt x="30701" y="242"/>
                  </a:lnTo>
                  <a:cubicBezTo>
                    <a:pt x="30769" y="242"/>
                    <a:pt x="30824" y="190"/>
                    <a:pt x="30823" y="122"/>
                  </a:cubicBezTo>
                  <a:cubicBezTo>
                    <a:pt x="30823" y="56"/>
                    <a:pt x="30767" y="0"/>
                    <a:pt x="30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56"/>
            <p:cNvSpPr/>
            <p:nvPr/>
          </p:nvSpPr>
          <p:spPr>
            <a:xfrm>
              <a:off x="2301427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3" y="0"/>
                  </a:moveTo>
                  <a:cubicBezTo>
                    <a:pt x="57" y="0"/>
                    <a:pt x="1" y="55"/>
                    <a:pt x="1" y="122"/>
                  </a:cubicBezTo>
                  <a:cubicBezTo>
                    <a:pt x="1" y="188"/>
                    <a:pt x="57" y="242"/>
                    <a:pt x="123" y="242"/>
                  </a:cubicBezTo>
                  <a:lnTo>
                    <a:pt x="30702" y="242"/>
                  </a:lnTo>
                  <a:cubicBezTo>
                    <a:pt x="30771" y="242"/>
                    <a:pt x="30825" y="190"/>
                    <a:pt x="30823" y="122"/>
                  </a:cubicBezTo>
                  <a:cubicBezTo>
                    <a:pt x="30823" y="56"/>
                    <a:pt x="30769" y="0"/>
                    <a:pt x="30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56"/>
            <p:cNvSpPr/>
            <p:nvPr/>
          </p:nvSpPr>
          <p:spPr>
            <a:xfrm>
              <a:off x="2990102" y="3256847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56"/>
            <p:cNvSpPr/>
            <p:nvPr/>
          </p:nvSpPr>
          <p:spPr>
            <a:xfrm>
              <a:off x="2833559" y="2761962"/>
              <a:ext cx="248503" cy="268106"/>
            </a:xfrm>
            <a:custGeom>
              <a:avLst/>
              <a:gdLst/>
              <a:ahLst/>
              <a:cxnLst/>
              <a:rect l="l" t="t" r="r" b="b"/>
              <a:pathLst>
                <a:path w="46777" h="50467" extrusionOk="0">
                  <a:moveTo>
                    <a:pt x="1" y="1"/>
                  </a:moveTo>
                  <a:lnTo>
                    <a:pt x="1" y="1458"/>
                  </a:lnTo>
                  <a:lnTo>
                    <a:pt x="21544" y="1458"/>
                  </a:lnTo>
                  <a:cubicBezTo>
                    <a:pt x="34653" y="1458"/>
                    <a:pt x="45320" y="12123"/>
                    <a:pt x="45320" y="25233"/>
                  </a:cubicBezTo>
                  <a:cubicBezTo>
                    <a:pt x="45320" y="38344"/>
                    <a:pt x="34653" y="49009"/>
                    <a:pt x="21544" y="49009"/>
                  </a:cubicBezTo>
                  <a:lnTo>
                    <a:pt x="1" y="49009"/>
                  </a:lnTo>
                  <a:lnTo>
                    <a:pt x="1" y="50466"/>
                  </a:lnTo>
                  <a:lnTo>
                    <a:pt x="21544" y="50466"/>
                  </a:lnTo>
                  <a:cubicBezTo>
                    <a:pt x="35457" y="50466"/>
                    <a:pt x="46776" y="39146"/>
                    <a:pt x="46776" y="25233"/>
                  </a:cubicBezTo>
                  <a:cubicBezTo>
                    <a:pt x="46776" y="11322"/>
                    <a:pt x="35457" y="1"/>
                    <a:pt x="21544" y="1"/>
                  </a:cubicBez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p30"/>
          <p:cNvSpPr/>
          <p:nvPr/>
        </p:nvSpPr>
        <p:spPr>
          <a:xfrm>
            <a:off x="1030675" y="1343165"/>
            <a:ext cx="1899300" cy="2946300"/>
          </a:xfrm>
          <a:prstGeom prst="rect">
            <a:avLst/>
          </a:prstGeom>
          <a:noFill/>
          <a:ln w="28575" cap="flat" cmpd="sng">
            <a:solidFill>
              <a:srgbClr val="A8BBB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aphicFrame>
        <p:nvGraphicFramePr>
          <p:cNvPr id="412" name="Google Shape;412;p30"/>
          <p:cNvGraphicFramePr/>
          <p:nvPr>
            <p:extLst>
              <p:ext uri="{D42A27DB-BD31-4B8C-83A1-F6EECF244321}">
                <p14:modId xmlns:p14="http://schemas.microsoft.com/office/powerpoint/2010/main" val="4143928632"/>
              </p:ext>
            </p:extLst>
          </p:nvPr>
        </p:nvGraphicFramePr>
        <p:xfrm>
          <a:off x="1030675" y="1898240"/>
          <a:ext cx="1899300" cy="2391200"/>
        </p:xfrm>
        <a:graphic>
          <a:graphicData uri="http://schemas.openxmlformats.org/drawingml/2006/table">
            <a:tbl>
              <a:tblPr>
                <a:noFill/>
                <a:tableStyleId>{47702EBE-CE10-4E44-87D8-9743E64A4918}</a:tableStyleId>
              </a:tblPr>
              <a:tblGrid>
                <a:gridCol w="1899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Age: </a:t>
                      </a:r>
                      <a:r>
                        <a:rPr lang="en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7</a:t>
                      </a:r>
                      <a:r>
                        <a:rPr lang="en-US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0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accen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Gender: </a:t>
                      </a:r>
                      <a:r>
                        <a:rPr lang="en-US" dirty="0">
                          <a:solidFill>
                            <a:schemeClr val="accen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Female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bg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PMHx: </a:t>
                      </a:r>
                      <a:r>
                        <a:rPr lang="en-US" b="0" dirty="0">
                          <a:solidFill>
                            <a:schemeClr val="bg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Hypertension</a:t>
                      </a:r>
                      <a:endParaRPr lang="en-US" b="1" dirty="0">
                        <a:solidFill>
                          <a:schemeClr val="bg1"/>
                        </a:solidFill>
                        <a:latin typeface="Roboto" panose="02000000000000000000" pitchFamily="2" charset="0"/>
                        <a:ea typeface="Roboto" panose="02000000000000000000" pitchFamily="2" charset="0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59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accent1"/>
                          </a:solidFill>
                          <a:latin typeface="Roboto"/>
                          <a:sym typeface="Roboto"/>
                        </a:rPr>
                        <a:t>Fam Hx: </a:t>
                      </a:r>
                      <a:r>
                        <a:rPr lang="en-US" b="0" dirty="0">
                          <a:solidFill>
                            <a:schemeClr val="accent1"/>
                          </a:solidFill>
                          <a:latin typeface="Roboto"/>
                          <a:sym typeface="Roboto"/>
                        </a:rPr>
                        <a:t>Graves’ disease, malignancy</a:t>
                      </a:r>
                      <a:endParaRPr lang="en-US"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413" name="Google Shape;413;p30"/>
          <p:cNvGrpSpPr/>
          <p:nvPr/>
        </p:nvGrpSpPr>
        <p:grpSpPr>
          <a:xfrm>
            <a:off x="3520269" y="1907439"/>
            <a:ext cx="4593037" cy="572676"/>
            <a:chOff x="3462750" y="2438725"/>
            <a:chExt cx="4593038" cy="518400"/>
          </a:xfrm>
        </p:grpSpPr>
        <p:grpSp>
          <p:nvGrpSpPr>
            <p:cNvPr id="414" name="Google Shape;414;p30"/>
            <p:cNvGrpSpPr/>
            <p:nvPr/>
          </p:nvGrpSpPr>
          <p:grpSpPr>
            <a:xfrm>
              <a:off x="6423925" y="2438725"/>
              <a:ext cx="1631863" cy="518250"/>
              <a:chOff x="3005563" y="2438725"/>
              <a:chExt cx="1631863" cy="518250"/>
            </a:xfrm>
          </p:grpSpPr>
          <p:sp>
            <p:nvSpPr>
              <p:cNvPr id="415" name="Google Shape;415;p30"/>
              <p:cNvSpPr/>
              <p:nvPr/>
            </p:nvSpPr>
            <p:spPr>
              <a:xfrm rot="-5400000">
                <a:off x="4053100" y="2372650"/>
                <a:ext cx="517950" cy="650700"/>
              </a:xfrm>
              <a:prstGeom prst="flowChartOffpageConnector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16;p30"/>
              <p:cNvSpPr/>
              <p:nvPr/>
            </p:nvSpPr>
            <p:spPr>
              <a:xfrm>
                <a:off x="3005563" y="2438725"/>
                <a:ext cx="1083000" cy="5181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" name="Google Shape;417;p30"/>
            <p:cNvGrpSpPr/>
            <p:nvPr/>
          </p:nvGrpSpPr>
          <p:grpSpPr>
            <a:xfrm>
              <a:off x="4943350" y="2439025"/>
              <a:ext cx="1631856" cy="518075"/>
              <a:chOff x="3005569" y="2439025"/>
              <a:chExt cx="1631856" cy="518075"/>
            </a:xfrm>
          </p:grpSpPr>
          <p:sp>
            <p:nvSpPr>
              <p:cNvPr id="418" name="Google Shape;418;p30"/>
              <p:cNvSpPr/>
              <p:nvPr/>
            </p:nvSpPr>
            <p:spPr>
              <a:xfrm rot="-5400000">
                <a:off x="4053100" y="2372650"/>
                <a:ext cx="517950" cy="650700"/>
              </a:xfrm>
              <a:prstGeom prst="flowChartOffpageConnector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30"/>
              <p:cNvSpPr/>
              <p:nvPr/>
            </p:nvSpPr>
            <p:spPr>
              <a:xfrm>
                <a:off x="3005569" y="2439300"/>
                <a:ext cx="1083000" cy="5178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420" name="Google Shape;420;p30"/>
            <p:cNvGrpSpPr/>
            <p:nvPr/>
          </p:nvGrpSpPr>
          <p:grpSpPr>
            <a:xfrm>
              <a:off x="3462750" y="2439025"/>
              <a:ext cx="1631875" cy="518100"/>
              <a:chOff x="3005550" y="2439025"/>
              <a:chExt cx="1631875" cy="518100"/>
            </a:xfrm>
          </p:grpSpPr>
          <p:sp>
            <p:nvSpPr>
              <p:cNvPr id="421" name="Google Shape;421;p30"/>
              <p:cNvSpPr/>
              <p:nvPr/>
            </p:nvSpPr>
            <p:spPr>
              <a:xfrm rot="-5400000">
                <a:off x="4053100" y="2372650"/>
                <a:ext cx="517950" cy="650700"/>
              </a:xfrm>
              <a:prstGeom prst="flowChartOffpageConnector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30"/>
              <p:cNvSpPr/>
              <p:nvPr/>
            </p:nvSpPr>
            <p:spPr>
              <a:xfrm>
                <a:off x="3005550" y="2439025"/>
                <a:ext cx="1083000" cy="5181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24" name="Google Shape;424;p30"/>
          <p:cNvSpPr/>
          <p:nvPr/>
        </p:nvSpPr>
        <p:spPr>
          <a:xfrm>
            <a:off x="1584485" y="944465"/>
            <a:ext cx="791700" cy="791700"/>
          </a:xfrm>
          <a:prstGeom prst="ellipse">
            <a:avLst/>
          </a:prstGeom>
          <a:solidFill>
            <a:srgbClr val="FFFFFF"/>
          </a:solidFill>
          <a:ln w="28575" cap="flat" cmpd="sng">
            <a:solidFill>
              <a:srgbClr val="A8BBB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" name="Google Shape;425;p30"/>
          <p:cNvSpPr/>
          <p:nvPr/>
        </p:nvSpPr>
        <p:spPr>
          <a:xfrm>
            <a:off x="1660685" y="1020665"/>
            <a:ext cx="639300" cy="639300"/>
          </a:xfrm>
          <a:prstGeom prst="ellipse">
            <a:avLst/>
          </a:prstGeom>
          <a:solidFill>
            <a:srgbClr val="EB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" name="Google Shape;444;p30"/>
          <p:cNvSpPr txBox="1"/>
          <p:nvPr/>
        </p:nvSpPr>
        <p:spPr>
          <a:xfrm>
            <a:off x="3696000" y="2553303"/>
            <a:ext cx="1345500" cy="106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dirty="0" err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Virilising</a:t>
            </a: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 symptoms, markedly raised testosterone</a:t>
            </a:r>
            <a:endParaRPr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45" name="Google Shape;445;p30"/>
          <p:cNvSpPr txBox="1"/>
          <p:nvPr/>
        </p:nvSpPr>
        <p:spPr>
          <a:xfrm>
            <a:off x="5204019" y="2553303"/>
            <a:ext cx="1207200" cy="106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Monitored post primary surgical clearance</a:t>
            </a:r>
            <a:endParaRPr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47" name="Google Shape;447;p30"/>
          <p:cNvSpPr txBox="1">
            <a:spLocks noGrp="1"/>
          </p:cNvSpPr>
          <p:nvPr>
            <p:ph type="body" idx="4294967295"/>
          </p:nvPr>
        </p:nvSpPr>
        <p:spPr>
          <a:xfrm>
            <a:off x="3696001" y="1979682"/>
            <a:ext cx="1035900" cy="3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 dirty="0"/>
              <a:t>20</a:t>
            </a:r>
            <a:r>
              <a:rPr lang="en-US" b="1" dirty="0"/>
              <a:t>17</a:t>
            </a:r>
            <a:endParaRPr b="1" dirty="0"/>
          </a:p>
        </p:txBody>
      </p:sp>
      <p:sp>
        <p:nvSpPr>
          <p:cNvPr id="448" name="Google Shape;448;p30"/>
          <p:cNvSpPr txBox="1">
            <a:spLocks noGrp="1"/>
          </p:cNvSpPr>
          <p:nvPr>
            <p:ph type="body" idx="4294967295"/>
          </p:nvPr>
        </p:nvSpPr>
        <p:spPr>
          <a:xfrm>
            <a:off x="5204019" y="1979682"/>
            <a:ext cx="1251300" cy="3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b="1" dirty="0">
                <a:solidFill>
                  <a:srgbClr val="FFFFFF"/>
                </a:solidFill>
              </a:rPr>
              <a:t>2019</a:t>
            </a:r>
            <a:endParaRPr b="1" dirty="0">
              <a:solidFill>
                <a:srgbClr val="FFFFFF"/>
              </a:solidFill>
            </a:endParaRPr>
          </a:p>
        </p:txBody>
      </p:sp>
      <p:sp>
        <p:nvSpPr>
          <p:cNvPr id="450" name="Google Shape;450;p30"/>
          <p:cNvSpPr txBox="1">
            <a:spLocks noGrp="1"/>
          </p:cNvSpPr>
          <p:nvPr>
            <p:ph type="title" idx="4294967295"/>
          </p:nvPr>
        </p:nvSpPr>
        <p:spPr>
          <a:xfrm>
            <a:off x="719999" y="538896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Case 1</a:t>
            </a:r>
            <a:endParaRPr dirty="0"/>
          </a:p>
        </p:txBody>
      </p:sp>
      <p:grpSp>
        <p:nvGrpSpPr>
          <p:cNvPr id="2" name="Google Shape;16309;p66">
            <a:extLst>
              <a:ext uri="{FF2B5EF4-FFF2-40B4-BE49-F238E27FC236}">
                <a16:creationId xmlns:a16="http://schemas.microsoft.com/office/drawing/2014/main" id="{A1AA7F1D-3CEB-C145-AEE6-0FE53685429C}"/>
              </a:ext>
            </a:extLst>
          </p:cNvPr>
          <p:cNvGrpSpPr/>
          <p:nvPr/>
        </p:nvGrpSpPr>
        <p:grpSpPr>
          <a:xfrm>
            <a:off x="1848666" y="1159118"/>
            <a:ext cx="263317" cy="354754"/>
            <a:chOff x="4896940" y="1502999"/>
            <a:chExt cx="263317" cy="354754"/>
          </a:xfrm>
        </p:grpSpPr>
        <p:sp>
          <p:nvSpPr>
            <p:cNvPr id="41" name="Google Shape;16310;p66">
              <a:extLst>
                <a:ext uri="{FF2B5EF4-FFF2-40B4-BE49-F238E27FC236}">
                  <a16:creationId xmlns:a16="http://schemas.microsoft.com/office/drawing/2014/main" id="{BE028703-C9F4-C445-B4F2-36CAD44A9366}"/>
                </a:ext>
              </a:extLst>
            </p:cNvPr>
            <p:cNvSpPr/>
            <p:nvPr/>
          </p:nvSpPr>
          <p:spPr>
            <a:xfrm>
              <a:off x="4904193" y="1594384"/>
              <a:ext cx="113433" cy="103221"/>
            </a:xfrm>
            <a:custGeom>
              <a:avLst/>
              <a:gdLst/>
              <a:ahLst/>
              <a:cxnLst/>
              <a:rect l="l" t="t" r="r" b="b"/>
              <a:pathLst>
                <a:path w="4332" h="3942" extrusionOk="0">
                  <a:moveTo>
                    <a:pt x="1253" y="1"/>
                  </a:moveTo>
                  <a:cubicBezTo>
                    <a:pt x="1048" y="1"/>
                    <a:pt x="839" y="58"/>
                    <a:pt x="649" y="184"/>
                  </a:cubicBezTo>
                  <a:cubicBezTo>
                    <a:pt x="10" y="623"/>
                    <a:pt x="0" y="1567"/>
                    <a:pt x="649" y="2006"/>
                  </a:cubicBezTo>
                  <a:cubicBezTo>
                    <a:pt x="764" y="2092"/>
                    <a:pt x="830" y="2235"/>
                    <a:pt x="821" y="2378"/>
                  </a:cubicBezTo>
                  <a:cubicBezTo>
                    <a:pt x="821" y="2540"/>
                    <a:pt x="840" y="2693"/>
                    <a:pt x="888" y="2845"/>
                  </a:cubicBezTo>
                  <a:cubicBezTo>
                    <a:pt x="1099" y="3553"/>
                    <a:pt x="1724" y="3941"/>
                    <a:pt x="2357" y="3941"/>
                  </a:cubicBezTo>
                  <a:cubicBezTo>
                    <a:pt x="2808" y="3941"/>
                    <a:pt x="3264" y="3743"/>
                    <a:pt x="3578" y="3322"/>
                  </a:cubicBezTo>
                  <a:cubicBezTo>
                    <a:pt x="4332" y="2311"/>
                    <a:pt x="3607" y="880"/>
                    <a:pt x="2357" y="880"/>
                  </a:cubicBezTo>
                  <a:lnTo>
                    <a:pt x="2328" y="880"/>
                  </a:lnTo>
                  <a:cubicBezTo>
                    <a:pt x="2220" y="340"/>
                    <a:pt x="1749" y="1"/>
                    <a:pt x="12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6311;p66">
              <a:extLst>
                <a:ext uri="{FF2B5EF4-FFF2-40B4-BE49-F238E27FC236}">
                  <a16:creationId xmlns:a16="http://schemas.microsoft.com/office/drawing/2014/main" id="{0981B42F-38B7-2544-8C53-53CDB656A4A0}"/>
                </a:ext>
              </a:extLst>
            </p:cNvPr>
            <p:cNvSpPr/>
            <p:nvPr/>
          </p:nvSpPr>
          <p:spPr>
            <a:xfrm>
              <a:off x="5039831" y="1594620"/>
              <a:ext cx="113198" cy="102907"/>
            </a:xfrm>
            <a:custGeom>
              <a:avLst/>
              <a:gdLst/>
              <a:ahLst/>
              <a:cxnLst/>
              <a:rect l="l" t="t" r="r" b="b"/>
              <a:pathLst>
                <a:path w="4323" h="3930" extrusionOk="0">
                  <a:moveTo>
                    <a:pt x="3071" y="1"/>
                  </a:moveTo>
                  <a:cubicBezTo>
                    <a:pt x="2577" y="1"/>
                    <a:pt x="2109" y="338"/>
                    <a:pt x="1995" y="871"/>
                  </a:cubicBezTo>
                  <a:lnTo>
                    <a:pt x="1985" y="871"/>
                  </a:lnTo>
                  <a:cubicBezTo>
                    <a:pt x="726" y="871"/>
                    <a:pt x="1" y="2302"/>
                    <a:pt x="754" y="3313"/>
                  </a:cubicBezTo>
                  <a:cubicBezTo>
                    <a:pt x="1067" y="3733"/>
                    <a:pt x="1521" y="3929"/>
                    <a:pt x="1971" y="3929"/>
                  </a:cubicBezTo>
                  <a:cubicBezTo>
                    <a:pt x="2606" y="3929"/>
                    <a:pt x="3233" y="3540"/>
                    <a:pt x="3445" y="2836"/>
                  </a:cubicBezTo>
                  <a:cubicBezTo>
                    <a:pt x="3492" y="2684"/>
                    <a:pt x="3511" y="2531"/>
                    <a:pt x="3511" y="2369"/>
                  </a:cubicBezTo>
                  <a:cubicBezTo>
                    <a:pt x="3502" y="2226"/>
                    <a:pt x="3569" y="2083"/>
                    <a:pt x="3683" y="1997"/>
                  </a:cubicBezTo>
                  <a:cubicBezTo>
                    <a:pt x="4322" y="1558"/>
                    <a:pt x="4322" y="614"/>
                    <a:pt x="3674" y="184"/>
                  </a:cubicBezTo>
                  <a:cubicBezTo>
                    <a:pt x="3484" y="59"/>
                    <a:pt x="3275" y="1"/>
                    <a:pt x="3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6312;p66">
              <a:extLst>
                <a:ext uri="{FF2B5EF4-FFF2-40B4-BE49-F238E27FC236}">
                  <a16:creationId xmlns:a16="http://schemas.microsoft.com/office/drawing/2014/main" id="{75BCAA53-0E16-2B46-BCDA-D06BF31D7625}"/>
                </a:ext>
              </a:extLst>
            </p:cNvPr>
            <p:cNvSpPr/>
            <p:nvPr/>
          </p:nvSpPr>
          <p:spPr>
            <a:xfrm>
              <a:off x="4937160" y="1502999"/>
              <a:ext cx="183138" cy="123200"/>
            </a:xfrm>
            <a:custGeom>
              <a:avLst/>
              <a:gdLst/>
              <a:ahLst/>
              <a:cxnLst/>
              <a:rect l="l" t="t" r="r" b="b"/>
              <a:pathLst>
                <a:path w="6994" h="4705" extrusionOk="0">
                  <a:moveTo>
                    <a:pt x="349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704"/>
                  </a:lnTo>
                  <a:lnTo>
                    <a:pt x="6994" y="4704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49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6313;p66">
              <a:extLst>
                <a:ext uri="{FF2B5EF4-FFF2-40B4-BE49-F238E27FC236}">
                  <a16:creationId xmlns:a16="http://schemas.microsoft.com/office/drawing/2014/main" id="{D4704D0F-AD5F-1841-BAE5-D96DB2563A3B}"/>
                </a:ext>
              </a:extLst>
            </p:cNvPr>
            <p:cNvSpPr/>
            <p:nvPr/>
          </p:nvSpPr>
          <p:spPr>
            <a:xfrm>
              <a:off x="4896940" y="1680376"/>
              <a:ext cx="263316" cy="177377"/>
            </a:xfrm>
            <a:custGeom>
              <a:avLst/>
              <a:gdLst/>
              <a:ahLst/>
              <a:cxnLst/>
              <a:rect l="l" t="t" r="r" b="b"/>
              <a:pathLst>
                <a:path w="10056" h="6774" extrusionOk="0">
                  <a:moveTo>
                    <a:pt x="3721" y="0"/>
                  </a:moveTo>
                  <a:lnTo>
                    <a:pt x="3721" y="1355"/>
                  </a:lnTo>
                  <a:cubicBezTo>
                    <a:pt x="3721" y="1717"/>
                    <a:pt x="3483" y="2051"/>
                    <a:pt x="3130" y="2175"/>
                  </a:cubicBezTo>
                  <a:lnTo>
                    <a:pt x="878" y="2967"/>
                  </a:lnTo>
                  <a:cubicBezTo>
                    <a:pt x="354" y="3158"/>
                    <a:pt x="1" y="3654"/>
                    <a:pt x="1" y="4207"/>
                  </a:cubicBezTo>
                  <a:lnTo>
                    <a:pt x="1" y="6115"/>
                  </a:lnTo>
                  <a:cubicBezTo>
                    <a:pt x="1" y="6478"/>
                    <a:pt x="297" y="6774"/>
                    <a:pt x="659" y="6774"/>
                  </a:cubicBezTo>
                  <a:lnTo>
                    <a:pt x="9398" y="6774"/>
                  </a:lnTo>
                  <a:cubicBezTo>
                    <a:pt x="9760" y="6774"/>
                    <a:pt x="10056" y="6478"/>
                    <a:pt x="10056" y="6115"/>
                  </a:cubicBezTo>
                  <a:lnTo>
                    <a:pt x="10056" y="4207"/>
                  </a:lnTo>
                  <a:cubicBezTo>
                    <a:pt x="10056" y="3654"/>
                    <a:pt x="9703" y="3158"/>
                    <a:pt x="9178" y="2967"/>
                  </a:cubicBezTo>
                  <a:lnTo>
                    <a:pt x="6927" y="2175"/>
                  </a:lnTo>
                  <a:cubicBezTo>
                    <a:pt x="6574" y="2051"/>
                    <a:pt x="6345" y="1717"/>
                    <a:pt x="6345" y="134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6314;p66">
              <a:extLst>
                <a:ext uri="{FF2B5EF4-FFF2-40B4-BE49-F238E27FC236}">
                  <a16:creationId xmlns:a16="http://schemas.microsoft.com/office/drawing/2014/main" id="{8B6A310E-B0BE-1B42-A50A-C9CA4FCBE44E}"/>
                </a:ext>
              </a:extLst>
            </p:cNvPr>
            <p:cNvSpPr/>
            <p:nvPr/>
          </p:nvSpPr>
          <p:spPr>
            <a:xfrm>
              <a:off x="4897202" y="1730834"/>
              <a:ext cx="263055" cy="126919"/>
            </a:xfrm>
            <a:custGeom>
              <a:avLst/>
              <a:gdLst/>
              <a:ahLst/>
              <a:cxnLst/>
              <a:rect l="l" t="t" r="r" b="b"/>
              <a:pathLst>
                <a:path w="10046" h="4847" extrusionOk="0">
                  <a:moveTo>
                    <a:pt x="6554" y="0"/>
                  </a:moveTo>
                  <a:lnTo>
                    <a:pt x="6554" y="372"/>
                  </a:lnTo>
                  <a:cubicBezTo>
                    <a:pt x="6554" y="1269"/>
                    <a:pt x="5820" y="2004"/>
                    <a:pt x="4913" y="2004"/>
                  </a:cubicBezTo>
                  <a:cubicBezTo>
                    <a:pt x="4007" y="2004"/>
                    <a:pt x="3273" y="1269"/>
                    <a:pt x="3273" y="372"/>
                  </a:cubicBezTo>
                  <a:lnTo>
                    <a:pt x="3273" y="182"/>
                  </a:lnTo>
                  <a:cubicBezTo>
                    <a:pt x="3225" y="201"/>
                    <a:pt x="3177" y="229"/>
                    <a:pt x="3129" y="248"/>
                  </a:cubicBezTo>
                  <a:lnTo>
                    <a:pt x="868" y="1040"/>
                  </a:lnTo>
                  <a:cubicBezTo>
                    <a:pt x="344" y="1231"/>
                    <a:pt x="0" y="1727"/>
                    <a:pt x="0" y="2280"/>
                  </a:cubicBezTo>
                  <a:lnTo>
                    <a:pt x="0" y="4188"/>
                  </a:lnTo>
                  <a:cubicBezTo>
                    <a:pt x="0" y="4551"/>
                    <a:pt x="287" y="4847"/>
                    <a:pt x="649" y="4847"/>
                  </a:cubicBezTo>
                  <a:lnTo>
                    <a:pt x="9388" y="4847"/>
                  </a:lnTo>
                  <a:cubicBezTo>
                    <a:pt x="9750" y="4847"/>
                    <a:pt x="10046" y="4551"/>
                    <a:pt x="10046" y="4188"/>
                  </a:cubicBezTo>
                  <a:lnTo>
                    <a:pt x="10046" y="2280"/>
                  </a:lnTo>
                  <a:cubicBezTo>
                    <a:pt x="10046" y="1727"/>
                    <a:pt x="9693" y="1231"/>
                    <a:pt x="9168" y="1040"/>
                  </a:cubicBezTo>
                  <a:lnTo>
                    <a:pt x="6917" y="248"/>
                  </a:lnTo>
                  <a:cubicBezTo>
                    <a:pt x="6774" y="191"/>
                    <a:pt x="6650" y="105"/>
                    <a:pt x="6554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6315;p66">
              <a:extLst>
                <a:ext uri="{FF2B5EF4-FFF2-40B4-BE49-F238E27FC236}">
                  <a16:creationId xmlns:a16="http://schemas.microsoft.com/office/drawing/2014/main" id="{D5F8355F-6279-AB45-A9A1-481332670987}"/>
                </a:ext>
              </a:extLst>
            </p:cNvPr>
            <p:cNvSpPr/>
            <p:nvPr/>
          </p:nvSpPr>
          <p:spPr>
            <a:xfrm>
              <a:off x="4953395" y="1730834"/>
              <a:ext cx="150407" cy="81697"/>
            </a:xfrm>
            <a:custGeom>
              <a:avLst/>
              <a:gdLst/>
              <a:ahLst/>
              <a:cxnLst/>
              <a:rect l="l" t="t" r="r" b="b"/>
              <a:pathLst>
                <a:path w="5744" h="3120" extrusionOk="0">
                  <a:moveTo>
                    <a:pt x="4399" y="0"/>
                  </a:moveTo>
                  <a:lnTo>
                    <a:pt x="4399" y="363"/>
                  </a:lnTo>
                  <a:cubicBezTo>
                    <a:pt x="4399" y="1269"/>
                    <a:pt x="3664" y="2004"/>
                    <a:pt x="2758" y="2004"/>
                  </a:cubicBezTo>
                  <a:cubicBezTo>
                    <a:pt x="1861" y="2004"/>
                    <a:pt x="1127" y="1269"/>
                    <a:pt x="1127" y="363"/>
                  </a:cubicBezTo>
                  <a:lnTo>
                    <a:pt x="1127" y="172"/>
                  </a:lnTo>
                  <a:cubicBezTo>
                    <a:pt x="1079" y="201"/>
                    <a:pt x="1031" y="229"/>
                    <a:pt x="974" y="248"/>
                  </a:cubicBezTo>
                  <a:lnTo>
                    <a:pt x="1" y="592"/>
                  </a:lnTo>
                  <a:cubicBezTo>
                    <a:pt x="10" y="1183"/>
                    <a:pt x="125" y="1765"/>
                    <a:pt x="354" y="2309"/>
                  </a:cubicBezTo>
                  <a:cubicBezTo>
                    <a:pt x="561" y="2810"/>
                    <a:pt x="1047" y="3119"/>
                    <a:pt x="1567" y="3119"/>
                  </a:cubicBezTo>
                  <a:cubicBezTo>
                    <a:pt x="1671" y="3119"/>
                    <a:pt x="1776" y="3107"/>
                    <a:pt x="1880" y="3082"/>
                  </a:cubicBezTo>
                  <a:lnTo>
                    <a:pt x="2872" y="2834"/>
                  </a:lnTo>
                  <a:lnTo>
                    <a:pt x="3865" y="3082"/>
                  </a:lnTo>
                  <a:cubicBezTo>
                    <a:pt x="3969" y="3107"/>
                    <a:pt x="4074" y="3119"/>
                    <a:pt x="4178" y="3119"/>
                  </a:cubicBezTo>
                  <a:cubicBezTo>
                    <a:pt x="4701" y="3119"/>
                    <a:pt x="5194" y="2810"/>
                    <a:pt x="5400" y="2309"/>
                  </a:cubicBezTo>
                  <a:cubicBezTo>
                    <a:pt x="5620" y="1765"/>
                    <a:pt x="5744" y="1183"/>
                    <a:pt x="5744" y="592"/>
                  </a:cubicBezTo>
                  <a:lnTo>
                    <a:pt x="4761" y="248"/>
                  </a:lnTo>
                  <a:cubicBezTo>
                    <a:pt x="4628" y="191"/>
                    <a:pt x="4504" y="105"/>
                    <a:pt x="43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6316;p66">
              <a:extLst>
                <a:ext uri="{FF2B5EF4-FFF2-40B4-BE49-F238E27FC236}">
                  <a16:creationId xmlns:a16="http://schemas.microsoft.com/office/drawing/2014/main" id="{FFA3A2DC-8368-A94B-B4C3-EF9B711CC45E}"/>
                </a:ext>
              </a:extLst>
            </p:cNvPr>
            <p:cNvSpPr/>
            <p:nvPr/>
          </p:nvSpPr>
          <p:spPr>
            <a:xfrm>
              <a:off x="4994374" y="1691871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6317;p66">
              <a:extLst>
                <a:ext uri="{FF2B5EF4-FFF2-40B4-BE49-F238E27FC236}">
                  <a16:creationId xmlns:a16="http://schemas.microsoft.com/office/drawing/2014/main" id="{B063655B-715F-C145-8A01-825FB1E3B6B7}"/>
                </a:ext>
              </a:extLst>
            </p:cNvPr>
            <p:cNvSpPr/>
            <p:nvPr/>
          </p:nvSpPr>
          <p:spPr>
            <a:xfrm>
              <a:off x="4936427" y="1559846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0" y="0"/>
                  </a:moveTo>
                  <a:cubicBezTo>
                    <a:pt x="3451" y="0"/>
                    <a:pt x="3382" y="34"/>
                    <a:pt x="3339" y="100"/>
                  </a:cubicBezTo>
                  <a:cubicBezTo>
                    <a:pt x="2528" y="1360"/>
                    <a:pt x="1450" y="1789"/>
                    <a:pt x="954" y="1923"/>
                  </a:cubicBezTo>
                  <a:cubicBezTo>
                    <a:pt x="868" y="1951"/>
                    <a:pt x="573" y="1980"/>
                    <a:pt x="573" y="1980"/>
                  </a:cubicBezTo>
                  <a:cubicBezTo>
                    <a:pt x="248" y="1980"/>
                    <a:pt x="0" y="2266"/>
                    <a:pt x="29" y="2590"/>
                  </a:cubicBezTo>
                  <a:cubicBezTo>
                    <a:pt x="66" y="2861"/>
                    <a:pt x="305" y="3077"/>
                    <a:pt x="583" y="3077"/>
                  </a:cubicBezTo>
                  <a:cubicBezTo>
                    <a:pt x="589" y="3077"/>
                    <a:pt x="595" y="3077"/>
                    <a:pt x="601" y="3077"/>
                  </a:cubicBezTo>
                  <a:lnTo>
                    <a:pt x="697" y="3077"/>
                  </a:lnTo>
                  <a:cubicBezTo>
                    <a:pt x="811" y="4556"/>
                    <a:pt x="2042" y="5691"/>
                    <a:pt x="3520" y="5691"/>
                  </a:cubicBezTo>
                  <a:cubicBezTo>
                    <a:pt x="5009" y="5691"/>
                    <a:pt x="6239" y="4556"/>
                    <a:pt x="6354" y="3077"/>
                  </a:cubicBezTo>
                  <a:lnTo>
                    <a:pt x="6440" y="3077"/>
                  </a:lnTo>
                  <a:cubicBezTo>
                    <a:pt x="6446" y="3077"/>
                    <a:pt x="6452" y="3077"/>
                    <a:pt x="6458" y="3077"/>
                  </a:cubicBezTo>
                  <a:cubicBezTo>
                    <a:pt x="6736" y="3077"/>
                    <a:pt x="6975" y="2861"/>
                    <a:pt x="7012" y="2590"/>
                  </a:cubicBezTo>
                  <a:cubicBezTo>
                    <a:pt x="7050" y="2266"/>
                    <a:pt x="6793" y="1980"/>
                    <a:pt x="6468" y="1980"/>
                  </a:cubicBezTo>
                  <a:cubicBezTo>
                    <a:pt x="6468" y="1980"/>
                    <a:pt x="6182" y="1951"/>
                    <a:pt x="6087" y="1923"/>
                  </a:cubicBezTo>
                  <a:cubicBezTo>
                    <a:pt x="5591" y="1789"/>
                    <a:pt x="4522" y="1360"/>
                    <a:pt x="3702" y="100"/>
                  </a:cubicBezTo>
                  <a:cubicBezTo>
                    <a:pt x="3659" y="34"/>
                    <a:pt x="3590" y="0"/>
                    <a:pt x="35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6318;p66">
              <a:extLst>
                <a:ext uri="{FF2B5EF4-FFF2-40B4-BE49-F238E27FC236}">
                  <a16:creationId xmlns:a16="http://schemas.microsoft.com/office/drawing/2014/main" id="{8FB67F48-8F63-9349-91FE-9408590642EC}"/>
                </a:ext>
              </a:extLst>
            </p:cNvPr>
            <p:cNvSpPr/>
            <p:nvPr/>
          </p:nvSpPr>
          <p:spPr>
            <a:xfrm>
              <a:off x="4936427" y="1560082"/>
              <a:ext cx="169391" cy="149019"/>
            </a:xfrm>
            <a:custGeom>
              <a:avLst/>
              <a:gdLst/>
              <a:ahLst/>
              <a:cxnLst/>
              <a:rect l="l" t="t" r="r" b="b"/>
              <a:pathLst>
                <a:path w="6469" h="5691" extrusionOk="0">
                  <a:moveTo>
                    <a:pt x="3520" y="1"/>
                  </a:moveTo>
                  <a:cubicBezTo>
                    <a:pt x="3451" y="1"/>
                    <a:pt x="3382" y="34"/>
                    <a:pt x="3339" y="101"/>
                  </a:cubicBezTo>
                  <a:cubicBezTo>
                    <a:pt x="2900" y="778"/>
                    <a:pt x="2280" y="1332"/>
                    <a:pt x="1555" y="1685"/>
                  </a:cubicBezTo>
                  <a:cubicBezTo>
                    <a:pt x="1364" y="1780"/>
                    <a:pt x="1164" y="1856"/>
                    <a:pt x="954" y="1914"/>
                  </a:cubicBezTo>
                  <a:cubicBezTo>
                    <a:pt x="868" y="1942"/>
                    <a:pt x="573" y="1971"/>
                    <a:pt x="573" y="1971"/>
                  </a:cubicBezTo>
                  <a:cubicBezTo>
                    <a:pt x="248" y="1971"/>
                    <a:pt x="0" y="2257"/>
                    <a:pt x="29" y="2581"/>
                  </a:cubicBezTo>
                  <a:cubicBezTo>
                    <a:pt x="66" y="2852"/>
                    <a:pt x="305" y="3068"/>
                    <a:pt x="592" y="3068"/>
                  </a:cubicBezTo>
                  <a:cubicBezTo>
                    <a:pt x="598" y="3068"/>
                    <a:pt x="604" y="3068"/>
                    <a:pt x="611" y="3068"/>
                  </a:cubicBezTo>
                  <a:lnTo>
                    <a:pt x="697" y="3068"/>
                  </a:lnTo>
                  <a:cubicBezTo>
                    <a:pt x="800" y="4563"/>
                    <a:pt x="2055" y="5690"/>
                    <a:pt x="3503" y="5690"/>
                  </a:cubicBezTo>
                  <a:cubicBezTo>
                    <a:pt x="3654" y="5690"/>
                    <a:pt x="3806" y="5678"/>
                    <a:pt x="3959" y="5653"/>
                  </a:cubicBezTo>
                  <a:cubicBezTo>
                    <a:pt x="2709" y="5453"/>
                    <a:pt x="1736" y="4451"/>
                    <a:pt x="1574" y="3192"/>
                  </a:cubicBezTo>
                  <a:cubicBezTo>
                    <a:pt x="1555" y="3011"/>
                    <a:pt x="1555" y="2820"/>
                    <a:pt x="1574" y="2629"/>
                  </a:cubicBezTo>
                  <a:cubicBezTo>
                    <a:pt x="1593" y="2476"/>
                    <a:pt x="1641" y="2333"/>
                    <a:pt x="1727" y="2200"/>
                  </a:cubicBezTo>
                  <a:cubicBezTo>
                    <a:pt x="1803" y="2095"/>
                    <a:pt x="1908" y="1999"/>
                    <a:pt x="2023" y="1933"/>
                  </a:cubicBezTo>
                  <a:cubicBezTo>
                    <a:pt x="2614" y="1599"/>
                    <a:pt x="3120" y="1141"/>
                    <a:pt x="3511" y="597"/>
                  </a:cubicBezTo>
                  <a:cubicBezTo>
                    <a:pt x="3969" y="1227"/>
                    <a:pt x="4579" y="1732"/>
                    <a:pt x="5276" y="2076"/>
                  </a:cubicBezTo>
                  <a:cubicBezTo>
                    <a:pt x="5439" y="2151"/>
                    <a:pt x="5612" y="2189"/>
                    <a:pt x="5784" y="2189"/>
                  </a:cubicBezTo>
                  <a:cubicBezTo>
                    <a:pt x="6024" y="2189"/>
                    <a:pt x="6262" y="2115"/>
                    <a:pt x="6468" y="1971"/>
                  </a:cubicBezTo>
                  <a:cubicBezTo>
                    <a:pt x="6468" y="1971"/>
                    <a:pt x="6182" y="1942"/>
                    <a:pt x="6087" y="1914"/>
                  </a:cubicBezTo>
                  <a:cubicBezTo>
                    <a:pt x="5591" y="1780"/>
                    <a:pt x="4522" y="1351"/>
                    <a:pt x="3702" y="101"/>
                  </a:cubicBezTo>
                  <a:cubicBezTo>
                    <a:pt x="3659" y="34"/>
                    <a:pt x="3590" y="1"/>
                    <a:pt x="352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6319;p66">
              <a:extLst>
                <a:ext uri="{FF2B5EF4-FFF2-40B4-BE49-F238E27FC236}">
                  <a16:creationId xmlns:a16="http://schemas.microsoft.com/office/drawing/2014/main" id="{A1DE68C5-E75B-2F43-8DBB-738756160F9C}"/>
                </a:ext>
              </a:extLst>
            </p:cNvPr>
            <p:cNvSpPr/>
            <p:nvPr/>
          </p:nvSpPr>
          <p:spPr>
            <a:xfrm>
              <a:off x="4988614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6320;p66">
              <a:extLst>
                <a:ext uri="{FF2B5EF4-FFF2-40B4-BE49-F238E27FC236}">
                  <a16:creationId xmlns:a16="http://schemas.microsoft.com/office/drawing/2014/main" id="{C1C276F8-FBD6-2F48-A998-59C7FA926220}"/>
                </a:ext>
              </a:extLst>
            </p:cNvPr>
            <p:cNvSpPr/>
            <p:nvPr/>
          </p:nvSpPr>
          <p:spPr>
            <a:xfrm>
              <a:off x="5057323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6321;p66">
              <a:extLst>
                <a:ext uri="{FF2B5EF4-FFF2-40B4-BE49-F238E27FC236}">
                  <a16:creationId xmlns:a16="http://schemas.microsoft.com/office/drawing/2014/main" id="{06A19FC0-93CC-1644-AC4D-8B71B65407D0}"/>
                </a:ext>
              </a:extLst>
            </p:cNvPr>
            <p:cNvSpPr/>
            <p:nvPr/>
          </p:nvSpPr>
          <p:spPr>
            <a:xfrm>
              <a:off x="5003382" y="1652174"/>
              <a:ext cx="50694" cy="17282"/>
            </a:xfrm>
            <a:custGeom>
              <a:avLst/>
              <a:gdLst/>
              <a:ahLst/>
              <a:cxnLst/>
              <a:rect l="l" t="t" r="r" b="b"/>
              <a:pathLst>
                <a:path w="1936" h="660" extrusionOk="0">
                  <a:moveTo>
                    <a:pt x="315" y="1"/>
                  </a:moveTo>
                  <a:cubicBezTo>
                    <a:pt x="144" y="1"/>
                    <a:pt x="0" y="219"/>
                    <a:pt x="162" y="381"/>
                  </a:cubicBezTo>
                  <a:cubicBezTo>
                    <a:pt x="364" y="557"/>
                    <a:pt x="623" y="660"/>
                    <a:pt x="894" y="660"/>
                  </a:cubicBezTo>
                  <a:cubicBezTo>
                    <a:pt x="917" y="660"/>
                    <a:pt x="940" y="659"/>
                    <a:pt x="963" y="658"/>
                  </a:cubicBezTo>
                  <a:cubicBezTo>
                    <a:pt x="986" y="659"/>
                    <a:pt x="1009" y="660"/>
                    <a:pt x="1032" y="660"/>
                  </a:cubicBezTo>
                  <a:cubicBezTo>
                    <a:pt x="1303" y="660"/>
                    <a:pt x="1563" y="557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6" y="171"/>
                    <a:pt x="1140" y="223"/>
                    <a:pt x="965" y="223"/>
                  </a:cubicBezTo>
                  <a:cubicBezTo>
                    <a:pt x="789" y="223"/>
                    <a:pt x="615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6322;p66">
              <a:extLst>
                <a:ext uri="{FF2B5EF4-FFF2-40B4-BE49-F238E27FC236}">
                  <a16:creationId xmlns:a16="http://schemas.microsoft.com/office/drawing/2014/main" id="{9E77E1E7-3600-374D-9313-63CB2A2A804A}"/>
                </a:ext>
              </a:extLst>
            </p:cNvPr>
            <p:cNvSpPr/>
            <p:nvPr/>
          </p:nvSpPr>
          <p:spPr>
            <a:xfrm>
              <a:off x="5040093" y="1504255"/>
              <a:ext cx="79943" cy="90469"/>
            </a:xfrm>
            <a:custGeom>
              <a:avLst/>
              <a:gdLst/>
              <a:ahLst/>
              <a:cxnLst/>
              <a:rect l="l" t="t" r="r" b="b"/>
              <a:pathLst>
                <a:path w="3053" h="3455" extrusionOk="0">
                  <a:moveTo>
                    <a:pt x="77" y="1"/>
                  </a:moveTo>
                  <a:cubicBezTo>
                    <a:pt x="29" y="201"/>
                    <a:pt x="0" y="401"/>
                    <a:pt x="0" y="611"/>
                  </a:cubicBezTo>
                  <a:cubicBezTo>
                    <a:pt x="0" y="2176"/>
                    <a:pt x="1269" y="3454"/>
                    <a:pt x="2843" y="3454"/>
                  </a:cubicBezTo>
                  <a:cubicBezTo>
                    <a:pt x="2910" y="3454"/>
                    <a:pt x="2986" y="3454"/>
                    <a:pt x="3053" y="3445"/>
                  </a:cubicBezTo>
                  <a:cubicBezTo>
                    <a:pt x="3053" y="1708"/>
                    <a:pt x="1784" y="249"/>
                    <a:pt x="7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6323;p66">
              <a:extLst>
                <a:ext uri="{FF2B5EF4-FFF2-40B4-BE49-F238E27FC236}">
                  <a16:creationId xmlns:a16="http://schemas.microsoft.com/office/drawing/2014/main" id="{35B0CF75-63DD-3642-8363-0A99641EFDB7}"/>
                </a:ext>
              </a:extLst>
            </p:cNvPr>
            <p:cNvSpPr/>
            <p:nvPr/>
          </p:nvSpPr>
          <p:spPr>
            <a:xfrm>
              <a:off x="5020114" y="1789043"/>
              <a:ext cx="17256" cy="57214"/>
            </a:xfrm>
            <a:custGeom>
              <a:avLst/>
              <a:gdLst/>
              <a:ahLst/>
              <a:cxnLst/>
              <a:rect l="l" t="t" r="r" b="b"/>
              <a:pathLst>
                <a:path w="659" h="2185" extrusionOk="0">
                  <a:moveTo>
                    <a:pt x="0" y="0"/>
                  </a:moveTo>
                  <a:lnTo>
                    <a:pt x="0" y="1965"/>
                  </a:lnTo>
                  <a:cubicBezTo>
                    <a:pt x="0" y="2089"/>
                    <a:pt x="95" y="2185"/>
                    <a:pt x="219" y="2185"/>
                  </a:cubicBezTo>
                  <a:lnTo>
                    <a:pt x="439" y="2185"/>
                  </a:lnTo>
                  <a:cubicBezTo>
                    <a:pt x="553" y="2185"/>
                    <a:pt x="649" y="2089"/>
                    <a:pt x="658" y="197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6324;p66">
              <a:extLst>
                <a:ext uri="{FF2B5EF4-FFF2-40B4-BE49-F238E27FC236}">
                  <a16:creationId xmlns:a16="http://schemas.microsoft.com/office/drawing/2014/main" id="{E6298625-1482-3D40-A7E8-26A03A9770D9}"/>
                </a:ext>
              </a:extLst>
            </p:cNvPr>
            <p:cNvSpPr/>
            <p:nvPr/>
          </p:nvSpPr>
          <p:spPr>
            <a:xfrm>
              <a:off x="4899689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239" y="1"/>
                  </a:moveTo>
                  <a:cubicBezTo>
                    <a:pt x="134" y="115"/>
                    <a:pt x="58" y="239"/>
                    <a:pt x="1" y="373"/>
                  </a:cubicBezTo>
                  <a:lnTo>
                    <a:pt x="1193" y="1394"/>
                  </a:lnTo>
                  <a:cubicBezTo>
                    <a:pt x="1336" y="1518"/>
                    <a:pt x="1422" y="1699"/>
                    <a:pt x="1422" y="1890"/>
                  </a:cubicBezTo>
                  <a:lnTo>
                    <a:pt x="1422" y="3445"/>
                  </a:lnTo>
                  <a:lnTo>
                    <a:pt x="1871" y="3445"/>
                  </a:lnTo>
                  <a:lnTo>
                    <a:pt x="1871" y="1899"/>
                  </a:lnTo>
                  <a:cubicBezTo>
                    <a:pt x="1871" y="1575"/>
                    <a:pt x="1727" y="1270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6325;p66">
              <a:extLst>
                <a:ext uri="{FF2B5EF4-FFF2-40B4-BE49-F238E27FC236}">
                  <a16:creationId xmlns:a16="http://schemas.microsoft.com/office/drawing/2014/main" id="{7C3C495A-F0F4-2848-B44D-263C6E779C67}"/>
                </a:ext>
              </a:extLst>
            </p:cNvPr>
            <p:cNvSpPr/>
            <p:nvPr/>
          </p:nvSpPr>
          <p:spPr>
            <a:xfrm>
              <a:off x="5108777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1632" y="1"/>
                  </a:moveTo>
                  <a:lnTo>
                    <a:pt x="382" y="1060"/>
                  </a:lnTo>
                  <a:cubicBezTo>
                    <a:pt x="134" y="1270"/>
                    <a:pt x="1" y="1575"/>
                    <a:pt x="1" y="1899"/>
                  </a:cubicBezTo>
                  <a:lnTo>
                    <a:pt x="1" y="3445"/>
                  </a:lnTo>
                  <a:lnTo>
                    <a:pt x="440" y="3445"/>
                  </a:lnTo>
                  <a:lnTo>
                    <a:pt x="440" y="1890"/>
                  </a:lnTo>
                  <a:cubicBezTo>
                    <a:pt x="440" y="1699"/>
                    <a:pt x="525" y="1518"/>
                    <a:pt x="678" y="1394"/>
                  </a:cubicBezTo>
                  <a:lnTo>
                    <a:pt x="1871" y="373"/>
                  </a:lnTo>
                  <a:cubicBezTo>
                    <a:pt x="1813" y="239"/>
                    <a:pt x="1727" y="115"/>
                    <a:pt x="163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6326;p66">
              <a:extLst>
                <a:ext uri="{FF2B5EF4-FFF2-40B4-BE49-F238E27FC236}">
                  <a16:creationId xmlns:a16="http://schemas.microsoft.com/office/drawing/2014/main" id="{23AED00D-A7E1-1246-8D61-A4B915AFF342}"/>
                </a:ext>
              </a:extLst>
            </p:cNvPr>
            <p:cNvSpPr/>
            <p:nvPr/>
          </p:nvSpPr>
          <p:spPr>
            <a:xfrm>
              <a:off x="5020114" y="1789043"/>
              <a:ext cx="17256" cy="17989"/>
            </a:xfrm>
            <a:custGeom>
              <a:avLst/>
              <a:gdLst/>
              <a:ahLst/>
              <a:cxnLst/>
              <a:rect l="l" t="t" r="r" b="b"/>
              <a:pathLst>
                <a:path w="659" h="687" extrusionOk="0">
                  <a:moveTo>
                    <a:pt x="0" y="0"/>
                  </a:moveTo>
                  <a:lnTo>
                    <a:pt x="0" y="687"/>
                  </a:lnTo>
                  <a:lnTo>
                    <a:pt x="324" y="611"/>
                  </a:lnTo>
                  <a:lnTo>
                    <a:pt x="658" y="68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6327;p66">
              <a:extLst>
                <a:ext uri="{FF2B5EF4-FFF2-40B4-BE49-F238E27FC236}">
                  <a16:creationId xmlns:a16="http://schemas.microsoft.com/office/drawing/2014/main" id="{6B117F22-634A-9848-8840-6B4BD069CCF1}"/>
                </a:ext>
              </a:extLst>
            </p:cNvPr>
            <p:cNvSpPr/>
            <p:nvPr/>
          </p:nvSpPr>
          <p:spPr>
            <a:xfrm>
              <a:off x="4963895" y="17203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4" y="1"/>
                  </a:moveTo>
                  <a:lnTo>
                    <a:pt x="344" y="287"/>
                  </a:lnTo>
                  <a:cubicBezTo>
                    <a:pt x="172" y="344"/>
                    <a:pt x="58" y="497"/>
                    <a:pt x="48" y="678"/>
                  </a:cubicBezTo>
                  <a:cubicBezTo>
                    <a:pt x="1" y="1317"/>
                    <a:pt x="115" y="1956"/>
                    <a:pt x="353" y="2548"/>
                  </a:cubicBezTo>
                  <a:cubicBezTo>
                    <a:pt x="496" y="2873"/>
                    <a:pt x="817" y="3080"/>
                    <a:pt x="1163" y="3080"/>
                  </a:cubicBezTo>
                  <a:cubicBezTo>
                    <a:pt x="1233" y="3080"/>
                    <a:pt x="1304" y="3071"/>
                    <a:pt x="1374" y="3053"/>
                  </a:cubicBezTo>
                  <a:lnTo>
                    <a:pt x="2471" y="2786"/>
                  </a:lnTo>
                  <a:lnTo>
                    <a:pt x="3578" y="3053"/>
                  </a:lnTo>
                  <a:cubicBezTo>
                    <a:pt x="3649" y="3071"/>
                    <a:pt x="3720" y="3080"/>
                    <a:pt x="3790" y="3080"/>
                  </a:cubicBezTo>
                  <a:cubicBezTo>
                    <a:pt x="4135" y="3080"/>
                    <a:pt x="4456" y="2873"/>
                    <a:pt x="4599" y="2548"/>
                  </a:cubicBezTo>
                  <a:cubicBezTo>
                    <a:pt x="4837" y="1956"/>
                    <a:pt x="4942" y="1317"/>
                    <a:pt x="4904" y="678"/>
                  </a:cubicBezTo>
                  <a:cubicBezTo>
                    <a:pt x="4895" y="497"/>
                    <a:pt x="4780" y="344"/>
                    <a:pt x="4608" y="287"/>
                  </a:cubicBezTo>
                  <a:lnTo>
                    <a:pt x="3788" y="1"/>
                  </a:lnTo>
                  <a:lnTo>
                    <a:pt x="3788" y="659"/>
                  </a:lnTo>
                  <a:cubicBezTo>
                    <a:pt x="3788" y="1384"/>
                    <a:pt x="3206" y="1966"/>
                    <a:pt x="2481" y="1966"/>
                  </a:cubicBezTo>
                  <a:cubicBezTo>
                    <a:pt x="1756" y="1966"/>
                    <a:pt x="1164" y="1384"/>
                    <a:pt x="1164" y="659"/>
                  </a:cubicBezTo>
                  <a:lnTo>
                    <a:pt x="11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6328;p66">
              <a:extLst>
                <a:ext uri="{FF2B5EF4-FFF2-40B4-BE49-F238E27FC236}">
                  <a16:creationId xmlns:a16="http://schemas.microsoft.com/office/drawing/2014/main" id="{2997AB76-04A7-E74F-97B4-F00838821ADA}"/>
                </a:ext>
              </a:extLst>
            </p:cNvPr>
            <p:cNvSpPr/>
            <p:nvPr/>
          </p:nvSpPr>
          <p:spPr>
            <a:xfrm>
              <a:off x="5063058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6329;p66">
              <a:extLst>
                <a:ext uri="{FF2B5EF4-FFF2-40B4-BE49-F238E27FC236}">
                  <a16:creationId xmlns:a16="http://schemas.microsoft.com/office/drawing/2014/main" id="{DE19F795-15CB-9848-B793-DE7F675ACA5B}"/>
                </a:ext>
              </a:extLst>
            </p:cNvPr>
            <p:cNvSpPr/>
            <p:nvPr/>
          </p:nvSpPr>
          <p:spPr>
            <a:xfrm>
              <a:off x="4994374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6330;p66">
              <a:extLst>
                <a:ext uri="{FF2B5EF4-FFF2-40B4-BE49-F238E27FC236}">
                  <a16:creationId xmlns:a16="http://schemas.microsoft.com/office/drawing/2014/main" id="{C8C3D4EA-E4CC-6E4C-A3BA-3CCF1ADD908E}"/>
                </a:ext>
              </a:extLst>
            </p:cNvPr>
            <p:cNvSpPr/>
            <p:nvPr/>
          </p:nvSpPr>
          <p:spPr>
            <a:xfrm>
              <a:off x="4982879" y="1720334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3063" y="1"/>
                  </a:moveTo>
                  <a:lnTo>
                    <a:pt x="3063" y="659"/>
                  </a:lnTo>
                  <a:cubicBezTo>
                    <a:pt x="3063" y="1384"/>
                    <a:pt x="2471" y="1966"/>
                    <a:pt x="1746" y="1966"/>
                  </a:cubicBezTo>
                  <a:cubicBezTo>
                    <a:pt x="1021" y="1966"/>
                    <a:pt x="439" y="1384"/>
                    <a:pt x="439" y="659"/>
                  </a:cubicBezTo>
                  <a:lnTo>
                    <a:pt x="439" y="10"/>
                  </a:ln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5"/>
                    <a:pt x="1746" y="2405"/>
                  </a:cubicBezTo>
                  <a:cubicBezTo>
                    <a:pt x="2710" y="2405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A231A9BD-CC6B-D24B-92ED-44485A20A831}"/>
              </a:ext>
            </a:extLst>
          </p:cNvPr>
          <p:cNvSpPr txBox="1"/>
          <p:nvPr/>
        </p:nvSpPr>
        <p:spPr>
          <a:xfrm>
            <a:off x="3587043" y="4066648"/>
            <a:ext cx="483695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b="1" dirty="0">
                <a:solidFill>
                  <a:schemeClr val="accent2"/>
                </a:solidFill>
              </a:rPr>
              <a:t>Testosterone </a:t>
            </a:r>
          </a:p>
          <a:p>
            <a:pPr algn="l"/>
            <a:r>
              <a:rPr lang="en-US" b="1" dirty="0">
                <a:solidFill>
                  <a:schemeClr val="accent2"/>
                </a:solidFill>
              </a:rPr>
              <a:t>   (</a:t>
            </a:r>
            <a:r>
              <a:rPr lang="en-US" b="1" dirty="0" err="1">
                <a:solidFill>
                  <a:schemeClr val="accent2"/>
                </a:solidFill>
              </a:rPr>
              <a:t>nmol</a:t>
            </a:r>
            <a:r>
              <a:rPr lang="en-US" b="1" dirty="0">
                <a:solidFill>
                  <a:schemeClr val="accent2"/>
                </a:solidFill>
              </a:rPr>
              <a:t>/L)</a:t>
            </a:r>
          </a:p>
          <a:p>
            <a:pPr algn="l"/>
            <a:r>
              <a:rPr lang="en-US" b="1" dirty="0">
                <a:solidFill>
                  <a:schemeClr val="accent2"/>
                </a:solidFill>
              </a:rPr>
              <a:t>       </a:t>
            </a:r>
          </a:p>
          <a:p>
            <a:pPr algn="l"/>
            <a:r>
              <a:rPr lang="en-US" b="1" dirty="0">
                <a:solidFill>
                  <a:schemeClr val="accent2"/>
                </a:solidFill>
              </a:rPr>
              <a:t>      </a:t>
            </a:r>
            <a:r>
              <a:rPr lang="en-US" b="1" dirty="0">
                <a:solidFill>
                  <a:srgbClr val="FF0000"/>
                </a:solidFill>
              </a:rPr>
              <a:t>12.0</a:t>
            </a:r>
            <a:r>
              <a:rPr lang="en-US" b="1" dirty="0">
                <a:solidFill>
                  <a:schemeClr val="accent2"/>
                </a:solidFill>
              </a:rPr>
              <a:t>                      &lt;0.4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467424875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72" name="Google Shape;8072;p57"/>
          <p:cNvGrpSpPr/>
          <p:nvPr/>
        </p:nvGrpSpPr>
        <p:grpSpPr>
          <a:xfrm>
            <a:off x="3353582" y="1145627"/>
            <a:ext cx="2363393" cy="1017867"/>
            <a:chOff x="3292400" y="1219146"/>
            <a:chExt cx="2615240" cy="1110239"/>
          </a:xfrm>
        </p:grpSpPr>
        <p:sp>
          <p:nvSpPr>
            <p:cNvPr id="8073" name="Google Shape;8073;p57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ABBCC9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074" name="Google Shape;8074;p57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075" name="Google Shape;8075;p57"/>
            <p:cNvSpPr txBox="1"/>
            <p:nvPr/>
          </p:nvSpPr>
          <p:spPr>
            <a:xfrm flipH="1">
              <a:off x="3678794" y="1219157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076" name="Google Shape;8076;p57"/>
            <p:cNvSpPr txBox="1"/>
            <p:nvPr/>
          </p:nvSpPr>
          <p:spPr>
            <a:xfrm flipH="1">
              <a:off x="4051671" y="1219146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077" name="Google Shape;8077;p57"/>
            <p:cNvSpPr txBox="1"/>
            <p:nvPr/>
          </p:nvSpPr>
          <p:spPr>
            <a:xfrm flipH="1">
              <a:off x="4453057" y="1219146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078" name="Google Shape;8078;p57"/>
            <p:cNvSpPr txBox="1"/>
            <p:nvPr/>
          </p:nvSpPr>
          <p:spPr>
            <a:xfrm flipH="1">
              <a:off x="4831790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079" name="Google Shape;8079;p57"/>
            <p:cNvSpPr txBox="1"/>
            <p:nvPr/>
          </p:nvSpPr>
          <p:spPr>
            <a:xfrm flipH="1">
              <a:off x="5186134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080" name="Google Shape;8080;p57"/>
            <p:cNvSpPr txBox="1"/>
            <p:nvPr/>
          </p:nvSpPr>
          <p:spPr>
            <a:xfrm flipH="1">
              <a:off x="5562148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081" name="Google Shape;8081;p57"/>
            <p:cNvSpPr txBox="1"/>
            <p:nvPr/>
          </p:nvSpPr>
          <p:spPr>
            <a:xfrm flipH="1">
              <a:off x="3338153" y="1379250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082" name="Google Shape;8082;p57"/>
            <p:cNvSpPr txBox="1"/>
            <p:nvPr/>
          </p:nvSpPr>
          <p:spPr>
            <a:xfrm flipH="1">
              <a:off x="3338156" y="1902299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083" name="Google Shape;8083;p57"/>
            <p:cNvSpPr txBox="1"/>
            <p:nvPr/>
          </p:nvSpPr>
          <p:spPr>
            <a:xfrm flipH="1">
              <a:off x="3344522" y="1537172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084" name="Google Shape;8084;p57"/>
            <p:cNvSpPr txBox="1"/>
            <p:nvPr/>
          </p:nvSpPr>
          <p:spPr>
            <a:xfrm flipH="1">
              <a:off x="3344522" y="1713877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085" name="Google Shape;8085;p57"/>
            <p:cNvSpPr txBox="1"/>
            <p:nvPr/>
          </p:nvSpPr>
          <p:spPr>
            <a:xfrm flipH="1">
              <a:off x="3344522" y="2079003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086" name="Google Shape;8086;p57"/>
            <p:cNvSpPr txBox="1"/>
            <p:nvPr/>
          </p:nvSpPr>
          <p:spPr>
            <a:xfrm flipH="1">
              <a:off x="3344527" y="2246885"/>
              <a:ext cx="262200" cy="8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8087" name="Google Shape;8087;p57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88" name="Google Shape;8088;p57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89" name="Google Shape;8089;p57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90" name="Google Shape;8090;p57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91" name="Google Shape;8091;p57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92" name="Google Shape;8092;p57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93" name="Google Shape;8093;p57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94" name="Google Shape;8094;p57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95" name="Google Shape;8095;p57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96" name="Google Shape;8096;p57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97" name="Google Shape;8097;p57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98" name="Google Shape;8098;p57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99" name="Google Shape;8099;p57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  <p:graphicFrame>
        <p:nvGraphicFramePr>
          <p:cNvPr id="8100" name="Google Shape;8100;p57"/>
          <p:cNvGraphicFramePr/>
          <p:nvPr/>
        </p:nvGraphicFramePr>
        <p:xfrm>
          <a:off x="5949675" y="2323100"/>
          <a:ext cx="2491300" cy="868600"/>
        </p:xfrm>
        <a:graphic>
          <a:graphicData uri="http://schemas.openxmlformats.org/drawingml/2006/table">
            <a:tbl>
              <a:tblPr>
                <a:noFill/>
                <a:tableStyleId>{47702EBE-CE10-4E44-87D8-9743E64A4918}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8101" name="Google Shape;8101;p57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8102" name="Google Shape;8102;p57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03" name="Google Shape;8103;p57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04" name="Google Shape;8104;p57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105" name="Google Shape;8105;p57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106" name="Google Shape;8106;p57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107" name="Google Shape;8107;p57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108" name="Google Shape;8108;p57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109" name="Google Shape;8109;p57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57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57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57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57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57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57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116" name="Google Shape;8116;p57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117" name="Google Shape;8117;p57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118" name="Google Shape;8118;p57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9" name="Google Shape;8119;p57"/>
          <p:cNvGrpSpPr/>
          <p:nvPr/>
        </p:nvGrpSpPr>
        <p:grpSpPr>
          <a:xfrm>
            <a:off x="726399" y="1190655"/>
            <a:ext cx="2394370" cy="976502"/>
            <a:chOff x="749309" y="1112739"/>
            <a:chExt cx="2371603" cy="976502"/>
          </a:xfrm>
        </p:grpSpPr>
        <p:sp>
          <p:nvSpPr>
            <p:cNvPr id="8120" name="Google Shape;8120;p57"/>
            <p:cNvSpPr/>
            <p:nvPr/>
          </p:nvSpPr>
          <p:spPr>
            <a:xfrm>
              <a:off x="1092126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57"/>
            <p:cNvSpPr/>
            <p:nvPr/>
          </p:nvSpPr>
          <p:spPr>
            <a:xfrm>
              <a:off x="1434943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57"/>
            <p:cNvSpPr/>
            <p:nvPr/>
          </p:nvSpPr>
          <p:spPr>
            <a:xfrm>
              <a:off x="1777760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57"/>
            <p:cNvSpPr/>
            <p:nvPr/>
          </p:nvSpPr>
          <p:spPr>
            <a:xfrm>
              <a:off x="2120578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57"/>
            <p:cNvSpPr/>
            <p:nvPr/>
          </p:nvSpPr>
          <p:spPr>
            <a:xfrm>
              <a:off x="2463395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57"/>
            <p:cNvSpPr/>
            <p:nvPr/>
          </p:nvSpPr>
          <p:spPr>
            <a:xfrm>
              <a:off x="2806212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57"/>
            <p:cNvSpPr/>
            <p:nvPr/>
          </p:nvSpPr>
          <p:spPr>
            <a:xfrm>
              <a:off x="749309" y="136229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57"/>
            <p:cNvSpPr/>
            <p:nvPr/>
          </p:nvSpPr>
          <p:spPr>
            <a:xfrm>
              <a:off x="1092126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57"/>
            <p:cNvSpPr/>
            <p:nvPr/>
          </p:nvSpPr>
          <p:spPr>
            <a:xfrm>
              <a:off x="1434943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57"/>
            <p:cNvSpPr/>
            <p:nvPr/>
          </p:nvSpPr>
          <p:spPr>
            <a:xfrm>
              <a:off x="1777760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57"/>
            <p:cNvSpPr/>
            <p:nvPr/>
          </p:nvSpPr>
          <p:spPr>
            <a:xfrm>
              <a:off x="2120578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57"/>
            <p:cNvSpPr/>
            <p:nvPr/>
          </p:nvSpPr>
          <p:spPr>
            <a:xfrm>
              <a:off x="2463395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57"/>
            <p:cNvSpPr/>
            <p:nvPr/>
          </p:nvSpPr>
          <p:spPr>
            <a:xfrm>
              <a:off x="2806212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57"/>
            <p:cNvSpPr/>
            <p:nvPr/>
          </p:nvSpPr>
          <p:spPr>
            <a:xfrm>
              <a:off x="749309" y="161184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57"/>
            <p:cNvSpPr/>
            <p:nvPr/>
          </p:nvSpPr>
          <p:spPr>
            <a:xfrm>
              <a:off x="1092126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57"/>
            <p:cNvSpPr/>
            <p:nvPr/>
          </p:nvSpPr>
          <p:spPr>
            <a:xfrm>
              <a:off x="1434943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57"/>
            <p:cNvSpPr/>
            <p:nvPr/>
          </p:nvSpPr>
          <p:spPr>
            <a:xfrm>
              <a:off x="1777760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57"/>
            <p:cNvSpPr/>
            <p:nvPr/>
          </p:nvSpPr>
          <p:spPr>
            <a:xfrm>
              <a:off x="2120578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57"/>
            <p:cNvSpPr/>
            <p:nvPr/>
          </p:nvSpPr>
          <p:spPr>
            <a:xfrm>
              <a:off x="2463395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57"/>
            <p:cNvSpPr/>
            <p:nvPr/>
          </p:nvSpPr>
          <p:spPr>
            <a:xfrm>
              <a:off x="2806212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57"/>
            <p:cNvSpPr/>
            <p:nvPr/>
          </p:nvSpPr>
          <p:spPr>
            <a:xfrm>
              <a:off x="749309" y="186140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57"/>
            <p:cNvSpPr/>
            <p:nvPr/>
          </p:nvSpPr>
          <p:spPr>
            <a:xfrm>
              <a:off x="1092126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57"/>
            <p:cNvSpPr/>
            <p:nvPr/>
          </p:nvSpPr>
          <p:spPr>
            <a:xfrm>
              <a:off x="1434943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57"/>
            <p:cNvSpPr/>
            <p:nvPr/>
          </p:nvSpPr>
          <p:spPr>
            <a:xfrm>
              <a:off x="1777760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57"/>
            <p:cNvSpPr/>
            <p:nvPr/>
          </p:nvSpPr>
          <p:spPr>
            <a:xfrm>
              <a:off x="2120578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57"/>
            <p:cNvSpPr/>
            <p:nvPr/>
          </p:nvSpPr>
          <p:spPr>
            <a:xfrm>
              <a:off x="2463395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57"/>
            <p:cNvSpPr/>
            <p:nvPr/>
          </p:nvSpPr>
          <p:spPr>
            <a:xfrm>
              <a:off x="2806212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57"/>
            <p:cNvSpPr/>
            <p:nvPr/>
          </p:nvSpPr>
          <p:spPr>
            <a:xfrm>
              <a:off x="749309" y="111273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57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57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57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57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8152" name="Google Shape;8152;p57"/>
          <p:cNvGraphicFramePr/>
          <p:nvPr/>
        </p:nvGraphicFramePr>
        <p:xfrm>
          <a:off x="5949700" y="1188950"/>
          <a:ext cx="2491300" cy="976425"/>
        </p:xfrm>
        <a:graphic>
          <a:graphicData uri="http://schemas.openxmlformats.org/drawingml/2006/table">
            <a:tbl>
              <a:tblPr>
                <a:noFill/>
                <a:tableStyleId>{47702EBE-CE10-4E44-87D8-9743E64A4918}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8153" name="Google Shape;8153;p57"/>
          <p:cNvGraphicFramePr/>
          <p:nvPr/>
        </p:nvGraphicFramePr>
        <p:xfrm>
          <a:off x="3356413" y="2323100"/>
          <a:ext cx="2363400" cy="868575"/>
        </p:xfrm>
        <a:graphic>
          <a:graphicData uri="http://schemas.openxmlformats.org/drawingml/2006/table">
            <a:tbl>
              <a:tblPr>
                <a:noFill/>
                <a:tableStyleId>{47702EBE-CE10-4E44-87D8-9743E64A4918}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8154" name="Google Shape;8154;p57"/>
          <p:cNvGrpSpPr/>
          <p:nvPr/>
        </p:nvGrpSpPr>
        <p:grpSpPr>
          <a:xfrm>
            <a:off x="4100342" y="2709743"/>
            <a:ext cx="1517436" cy="74460"/>
            <a:chOff x="3980086" y="2804397"/>
            <a:chExt cx="1227600" cy="66900"/>
          </a:xfrm>
        </p:grpSpPr>
        <p:sp>
          <p:nvSpPr>
            <p:cNvPr id="8155" name="Google Shape;8155;p57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57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7" name="Google Shape;8157;p57"/>
          <p:cNvGrpSpPr/>
          <p:nvPr/>
        </p:nvGrpSpPr>
        <p:grpSpPr>
          <a:xfrm>
            <a:off x="4725406" y="3002330"/>
            <a:ext cx="892956" cy="74460"/>
            <a:chOff x="3980086" y="2804397"/>
            <a:chExt cx="1227600" cy="66900"/>
          </a:xfrm>
        </p:grpSpPr>
        <p:sp>
          <p:nvSpPr>
            <p:cNvPr id="8158" name="Google Shape;8158;p57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57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0" name="Google Shape;8160;p57"/>
          <p:cNvGrpSpPr/>
          <p:nvPr/>
        </p:nvGrpSpPr>
        <p:grpSpPr>
          <a:xfrm>
            <a:off x="3358498" y="3361213"/>
            <a:ext cx="2363244" cy="1005943"/>
            <a:chOff x="3358415" y="3361302"/>
            <a:chExt cx="2363244" cy="1024695"/>
          </a:xfrm>
        </p:grpSpPr>
        <p:grpSp>
          <p:nvGrpSpPr>
            <p:cNvPr id="8161" name="Google Shape;8161;p57"/>
            <p:cNvGrpSpPr/>
            <p:nvPr/>
          </p:nvGrpSpPr>
          <p:grpSpPr>
            <a:xfrm>
              <a:off x="3358415" y="3361302"/>
              <a:ext cx="441300" cy="1024695"/>
              <a:chOff x="3358415" y="3361302"/>
              <a:chExt cx="441300" cy="1024695"/>
            </a:xfrm>
          </p:grpSpPr>
          <p:sp>
            <p:nvSpPr>
              <p:cNvPr id="8162" name="Google Shape;8162;p57"/>
              <p:cNvSpPr/>
              <p:nvPr/>
            </p:nvSpPr>
            <p:spPr>
              <a:xfrm>
                <a:off x="3358415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3" name="Google Shape;8163;p57"/>
              <p:cNvSpPr/>
              <p:nvPr/>
            </p:nvSpPr>
            <p:spPr>
              <a:xfrm>
                <a:off x="3358415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57"/>
              <p:cNvSpPr/>
              <p:nvPr/>
            </p:nvSpPr>
            <p:spPr>
              <a:xfrm>
                <a:off x="3358415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57"/>
              <p:cNvSpPr/>
              <p:nvPr/>
            </p:nvSpPr>
            <p:spPr>
              <a:xfrm>
                <a:off x="3358415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57"/>
              <p:cNvSpPr/>
              <p:nvPr/>
            </p:nvSpPr>
            <p:spPr>
              <a:xfrm>
                <a:off x="3358415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7" name="Google Shape;8167;p57"/>
              <p:cNvSpPr/>
              <p:nvPr/>
            </p:nvSpPr>
            <p:spPr>
              <a:xfrm>
                <a:off x="3358415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8" name="Google Shape;8168;p57"/>
            <p:cNvGrpSpPr/>
            <p:nvPr/>
          </p:nvGrpSpPr>
          <p:grpSpPr>
            <a:xfrm>
              <a:off x="3838901" y="3361302"/>
              <a:ext cx="441300" cy="1024695"/>
              <a:chOff x="3838901" y="3361302"/>
              <a:chExt cx="441300" cy="1024695"/>
            </a:xfrm>
          </p:grpSpPr>
          <p:sp>
            <p:nvSpPr>
              <p:cNvPr id="8169" name="Google Shape;8169;p57"/>
              <p:cNvSpPr/>
              <p:nvPr/>
            </p:nvSpPr>
            <p:spPr>
              <a:xfrm>
                <a:off x="3838901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57"/>
              <p:cNvSpPr/>
              <p:nvPr/>
            </p:nvSpPr>
            <p:spPr>
              <a:xfrm>
                <a:off x="3838901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57"/>
              <p:cNvSpPr/>
              <p:nvPr/>
            </p:nvSpPr>
            <p:spPr>
              <a:xfrm>
                <a:off x="3838901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2" name="Google Shape;8172;p57"/>
              <p:cNvSpPr/>
              <p:nvPr/>
            </p:nvSpPr>
            <p:spPr>
              <a:xfrm>
                <a:off x="3838901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3" name="Google Shape;8173;p57"/>
              <p:cNvSpPr/>
              <p:nvPr/>
            </p:nvSpPr>
            <p:spPr>
              <a:xfrm>
                <a:off x="3838901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57"/>
              <p:cNvSpPr/>
              <p:nvPr/>
            </p:nvSpPr>
            <p:spPr>
              <a:xfrm>
                <a:off x="3838901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5" name="Google Shape;8175;p57"/>
            <p:cNvGrpSpPr/>
            <p:nvPr/>
          </p:nvGrpSpPr>
          <p:grpSpPr>
            <a:xfrm>
              <a:off x="4319387" y="3361302"/>
              <a:ext cx="441300" cy="1024695"/>
              <a:chOff x="4319387" y="3361302"/>
              <a:chExt cx="441300" cy="1024695"/>
            </a:xfrm>
          </p:grpSpPr>
          <p:sp>
            <p:nvSpPr>
              <p:cNvPr id="8176" name="Google Shape;8176;p57"/>
              <p:cNvSpPr/>
              <p:nvPr/>
            </p:nvSpPr>
            <p:spPr>
              <a:xfrm>
                <a:off x="4319387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7" name="Google Shape;8177;p57"/>
              <p:cNvSpPr/>
              <p:nvPr/>
            </p:nvSpPr>
            <p:spPr>
              <a:xfrm>
                <a:off x="4319387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8" name="Google Shape;8178;p57"/>
              <p:cNvSpPr/>
              <p:nvPr/>
            </p:nvSpPr>
            <p:spPr>
              <a:xfrm>
                <a:off x="4319387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57"/>
              <p:cNvSpPr/>
              <p:nvPr/>
            </p:nvSpPr>
            <p:spPr>
              <a:xfrm>
                <a:off x="4319387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57"/>
              <p:cNvSpPr/>
              <p:nvPr/>
            </p:nvSpPr>
            <p:spPr>
              <a:xfrm>
                <a:off x="4319387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57"/>
              <p:cNvSpPr/>
              <p:nvPr/>
            </p:nvSpPr>
            <p:spPr>
              <a:xfrm>
                <a:off x="4319387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82" name="Google Shape;8182;p57"/>
            <p:cNvGrpSpPr/>
            <p:nvPr/>
          </p:nvGrpSpPr>
          <p:grpSpPr>
            <a:xfrm>
              <a:off x="4799873" y="3361302"/>
              <a:ext cx="441300" cy="1024695"/>
              <a:chOff x="4799873" y="3361302"/>
              <a:chExt cx="441300" cy="1024695"/>
            </a:xfrm>
          </p:grpSpPr>
          <p:sp>
            <p:nvSpPr>
              <p:cNvPr id="8183" name="Google Shape;8183;p57"/>
              <p:cNvSpPr/>
              <p:nvPr/>
            </p:nvSpPr>
            <p:spPr>
              <a:xfrm>
                <a:off x="4799873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4" name="Google Shape;8184;p57"/>
              <p:cNvSpPr/>
              <p:nvPr/>
            </p:nvSpPr>
            <p:spPr>
              <a:xfrm>
                <a:off x="4799873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5" name="Google Shape;8185;p57"/>
              <p:cNvSpPr/>
              <p:nvPr/>
            </p:nvSpPr>
            <p:spPr>
              <a:xfrm>
                <a:off x="4799873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6" name="Google Shape;8186;p57"/>
              <p:cNvSpPr/>
              <p:nvPr/>
            </p:nvSpPr>
            <p:spPr>
              <a:xfrm>
                <a:off x="4799873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7" name="Google Shape;8187;p57"/>
              <p:cNvSpPr/>
              <p:nvPr/>
            </p:nvSpPr>
            <p:spPr>
              <a:xfrm>
                <a:off x="4799873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57"/>
              <p:cNvSpPr/>
              <p:nvPr/>
            </p:nvSpPr>
            <p:spPr>
              <a:xfrm>
                <a:off x="4799873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89" name="Google Shape;8189;p57"/>
            <p:cNvGrpSpPr/>
            <p:nvPr/>
          </p:nvGrpSpPr>
          <p:grpSpPr>
            <a:xfrm>
              <a:off x="5280360" y="3361302"/>
              <a:ext cx="441300" cy="1024695"/>
              <a:chOff x="5280360" y="3361302"/>
              <a:chExt cx="441300" cy="1024695"/>
            </a:xfrm>
          </p:grpSpPr>
          <p:sp>
            <p:nvSpPr>
              <p:cNvPr id="8190" name="Google Shape;8190;p57"/>
              <p:cNvSpPr/>
              <p:nvPr/>
            </p:nvSpPr>
            <p:spPr>
              <a:xfrm>
                <a:off x="5280360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1" name="Google Shape;8191;p57"/>
              <p:cNvSpPr/>
              <p:nvPr/>
            </p:nvSpPr>
            <p:spPr>
              <a:xfrm>
                <a:off x="5280360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2" name="Google Shape;8192;p57"/>
              <p:cNvSpPr/>
              <p:nvPr/>
            </p:nvSpPr>
            <p:spPr>
              <a:xfrm>
                <a:off x="5280360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57"/>
              <p:cNvSpPr/>
              <p:nvPr/>
            </p:nvSpPr>
            <p:spPr>
              <a:xfrm>
                <a:off x="5280360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57"/>
              <p:cNvSpPr/>
              <p:nvPr/>
            </p:nvSpPr>
            <p:spPr>
              <a:xfrm>
                <a:off x="5280360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57"/>
              <p:cNvSpPr/>
              <p:nvPr/>
            </p:nvSpPr>
            <p:spPr>
              <a:xfrm>
                <a:off x="5280360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8196" name="Google Shape;8196;p57"/>
          <p:cNvGraphicFramePr/>
          <p:nvPr/>
        </p:nvGraphicFramePr>
        <p:xfrm>
          <a:off x="724925" y="2323100"/>
          <a:ext cx="2403600" cy="881400"/>
        </p:xfrm>
        <a:graphic>
          <a:graphicData uri="http://schemas.openxmlformats.org/drawingml/2006/table">
            <a:tbl>
              <a:tblPr>
                <a:noFill/>
                <a:tableStyleId>{47702EBE-CE10-4E44-87D8-9743E64A4918}</a:tableStyleId>
              </a:tblPr>
              <a:tblGrid>
                <a:gridCol w="600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8197" name="Google Shape;8197;p57"/>
          <p:cNvGrpSpPr/>
          <p:nvPr/>
        </p:nvGrpSpPr>
        <p:grpSpPr>
          <a:xfrm>
            <a:off x="726450" y="3372825"/>
            <a:ext cx="2403614" cy="1005900"/>
            <a:chOff x="726450" y="3372825"/>
            <a:chExt cx="2403614" cy="1005900"/>
          </a:xfrm>
        </p:grpSpPr>
        <p:grpSp>
          <p:nvGrpSpPr>
            <p:cNvPr id="8198" name="Google Shape;8198;p57"/>
            <p:cNvGrpSpPr/>
            <p:nvPr/>
          </p:nvGrpSpPr>
          <p:grpSpPr>
            <a:xfrm>
              <a:off x="726450" y="3696000"/>
              <a:ext cx="2403614" cy="500898"/>
              <a:chOff x="726450" y="3696000"/>
              <a:chExt cx="2403614" cy="500898"/>
            </a:xfrm>
          </p:grpSpPr>
          <p:sp>
            <p:nvSpPr>
              <p:cNvPr id="8199" name="Google Shape;8199;p57"/>
              <p:cNvSpPr/>
              <p:nvPr/>
            </p:nvSpPr>
            <p:spPr>
              <a:xfrm>
                <a:off x="726450" y="3696000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8200" name="Google Shape;8200;p57"/>
              <p:cNvSpPr/>
              <p:nvPr/>
            </p:nvSpPr>
            <p:spPr>
              <a:xfrm>
                <a:off x="726464" y="4029798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8201" name="Google Shape;8201;p57"/>
            <p:cNvGrpSpPr/>
            <p:nvPr/>
          </p:nvGrpSpPr>
          <p:grpSpPr>
            <a:xfrm>
              <a:off x="1348050" y="3372825"/>
              <a:ext cx="1720425" cy="1005900"/>
              <a:chOff x="1348050" y="3372825"/>
              <a:chExt cx="1720425" cy="1005900"/>
            </a:xfrm>
          </p:grpSpPr>
          <p:sp>
            <p:nvSpPr>
              <p:cNvPr id="8202" name="Google Shape;8202;p57"/>
              <p:cNvSpPr/>
              <p:nvPr/>
            </p:nvSpPr>
            <p:spPr>
              <a:xfrm>
                <a:off x="1348050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8203" name="Google Shape;8203;p57"/>
              <p:cNvSpPr/>
              <p:nvPr/>
            </p:nvSpPr>
            <p:spPr>
              <a:xfrm>
                <a:off x="1701356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8204" name="Google Shape;8204;p57"/>
              <p:cNvSpPr/>
              <p:nvPr/>
            </p:nvSpPr>
            <p:spPr>
              <a:xfrm>
                <a:off x="2054663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8205" name="Google Shape;8205;p57"/>
              <p:cNvSpPr/>
              <p:nvPr/>
            </p:nvSpPr>
            <p:spPr>
              <a:xfrm>
                <a:off x="2407969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8206" name="Google Shape;8206;p57"/>
              <p:cNvSpPr/>
              <p:nvPr/>
            </p:nvSpPr>
            <p:spPr>
              <a:xfrm>
                <a:off x="2761275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8207" name="Google Shape;8207;p57"/>
            <p:cNvGrpSpPr/>
            <p:nvPr/>
          </p:nvGrpSpPr>
          <p:grpSpPr>
            <a:xfrm>
              <a:off x="1455707" y="3731058"/>
              <a:ext cx="1491150" cy="417657"/>
              <a:chOff x="1455707" y="3731058"/>
              <a:chExt cx="1491150" cy="417657"/>
            </a:xfrm>
          </p:grpSpPr>
          <p:grpSp>
            <p:nvGrpSpPr>
              <p:cNvPr id="8208" name="Google Shape;8208;p57"/>
              <p:cNvGrpSpPr/>
              <p:nvPr/>
            </p:nvGrpSpPr>
            <p:grpSpPr>
              <a:xfrm>
                <a:off x="1472938" y="3745828"/>
                <a:ext cx="72126" cy="53788"/>
                <a:chOff x="1472938" y="3745828"/>
                <a:chExt cx="72126" cy="53788"/>
              </a:xfrm>
            </p:grpSpPr>
            <p:sp>
              <p:nvSpPr>
                <p:cNvPr id="8209" name="Google Shape;8209;p57"/>
                <p:cNvSpPr/>
                <p:nvPr/>
              </p:nvSpPr>
              <p:spPr>
                <a:xfrm>
                  <a:off x="1472938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0" name="Google Shape;8210;p57"/>
                <p:cNvSpPr/>
                <p:nvPr/>
              </p:nvSpPr>
              <p:spPr>
                <a:xfrm>
                  <a:off x="1490853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11" name="Google Shape;8211;p57"/>
              <p:cNvGrpSpPr/>
              <p:nvPr/>
            </p:nvGrpSpPr>
            <p:grpSpPr>
              <a:xfrm>
                <a:off x="1819181" y="4089633"/>
                <a:ext cx="72126" cy="53788"/>
                <a:chOff x="1819181" y="4089633"/>
                <a:chExt cx="72126" cy="53788"/>
              </a:xfrm>
            </p:grpSpPr>
            <p:sp>
              <p:nvSpPr>
                <p:cNvPr id="8212" name="Google Shape;8212;p57"/>
                <p:cNvSpPr/>
                <p:nvPr/>
              </p:nvSpPr>
              <p:spPr>
                <a:xfrm>
                  <a:off x="181918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3" name="Google Shape;8213;p57"/>
                <p:cNvSpPr/>
                <p:nvPr/>
              </p:nvSpPr>
              <p:spPr>
                <a:xfrm>
                  <a:off x="183709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14" name="Google Shape;8214;p57"/>
              <p:cNvGrpSpPr/>
              <p:nvPr/>
            </p:nvGrpSpPr>
            <p:grpSpPr>
              <a:xfrm>
                <a:off x="1455707" y="4084171"/>
                <a:ext cx="64321" cy="64544"/>
                <a:chOff x="1455707" y="4084171"/>
                <a:chExt cx="64321" cy="64544"/>
              </a:xfrm>
            </p:grpSpPr>
            <p:sp>
              <p:nvSpPr>
                <p:cNvPr id="8215" name="Google Shape;8215;p57"/>
                <p:cNvSpPr/>
                <p:nvPr/>
              </p:nvSpPr>
              <p:spPr>
                <a:xfrm>
                  <a:off x="1478676" y="408440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6" name="Google Shape;8216;p57"/>
                <p:cNvSpPr/>
                <p:nvPr/>
              </p:nvSpPr>
              <p:spPr>
                <a:xfrm>
                  <a:off x="1455707" y="408417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17" name="Google Shape;8217;p57"/>
              <p:cNvGrpSpPr/>
              <p:nvPr/>
            </p:nvGrpSpPr>
            <p:grpSpPr>
              <a:xfrm>
                <a:off x="1818610" y="3731058"/>
                <a:ext cx="64321" cy="64544"/>
                <a:chOff x="1818610" y="3731058"/>
                <a:chExt cx="64321" cy="64544"/>
              </a:xfrm>
            </p:grpSpPr>
            <p:sp>
              <p:nvSpPr>
                <p:cNvPr id="8218" name="Google Shape;8218;p57"/>
                <p:cNvSpPr/>
                <p:nvPr/>
              </p:nvSpPr>
              <p:spPr>
                <a:xfrm>
                  <a:off x="184157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9" name="Google Shape;8219;p57"/>
                <p:cNvSpPr/>
                <p:nvPr/>
              </p:nvSpPr>
              <p:spPr>
                <a:xfrm>
                  <a:off x="181861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20" name="Google Shape;8220;p57"/>
              <p:cNvGrpSpPr/>
              <p:nvPr/>
            </p:nvGrpSpPr>
            <p:grpSpPr>
              <a:xfrm>
                <a:off x="2172491" y="4089633"/>
                <a:ext cx="72126" cy="53788"/>
                <a:chOff x="2172491" y="4089633"/>
                <a:chExt cx="72126" cy="53788"/>
              </a:xfrm>
            </p:grpSpPr>
            <p:sp>
              <p:nvSpPr>
                <p:cNvPr id="8221" name="Google Shape;8221;p57"/>
                <p:cNvSpPr/>
                <p:nvPr/>
              </p:nvSpPr>
              <p:spPr>
                <a:xfrm>
                  <a:off x="217249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2" name="Google Shape;8222;p57"/>
                <p:cNvSpPr/>
                <p:nvPr/>
              </p:nvSpPr>
              <p:spPr>
                <a:xfrm>
                  <a:off x="219040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23" name="Google Shape;8223;p57"/>
              <p:cNvGrpSpPr/>
              <p:nvPr/>
            </p:nvGrpSpPr>
            <p:grpSpPr>
              <a:xfrm>
                <a:off x="2171920" y="3731058"/>
                <a:ext cx="64321" cy="64544"/>
                <a:chOff x="2171920" y="3731058"/>
                <a:chExt cx="64321" cy="64544"/>
              </a:xfrm>
            </p:grpSpPr>
            <p:sp>
              <p:nvSpPr>
                <p:cNvPr id="8224" name="Google Shape;8224;p57"/>
                <p:cNvSpPr/>
                <p:nvPr/>
              </p:nvSpPr>
              <p:spPr>
                <a:xfrm>
                  <a:off x="219488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5" name="Google Shape;8225;p57"/>
                <p:cNvSpPr/>
                <p:nvPr/>
              </p:nvSpPr>
              <p:spPr>
                <a:xfrm>
                  <a:off x="217192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26" name="Google Shape;8226;p57"/>
              <p:cNvGrpSpPr/>
              <p:nvPr/>
            </p:nvGrpSpPr>
            <p:grpSpPr>
              <a:xfrm>
                <a:off x="2874730" y="3745828"/>
                <a:ext cx="72126" cy="53788"/>
                <a:chOff x="2874730" y="3745828"/>
                <a:chExt cx="72126" cy="53788"/>
              </a:xfrm>
            </p:grpSpPr>
            <p:sp>
              <p:nvSpPr>
                <p:cNvPr id="8227" name="Google Shape;8227;p57"/>
                <p:cNvSpPr/>
                <p:nvPr/>
              </p:nvSpPr>
              <p:spPr>
                <a:xfrm>
                  <a:off x="2874730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8" name="Google Shape;8228;p57"/>
                <p:cNvSpPr/>
                <p:nvPr/>
              </p:nvSpPr>
              <p:spPr>
                <a:xfrm>
                  <a:off x="2892645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29" name="Google Shape;8229;p57"/>
              <p:cNvGrpSpPr/>
              <p:nvPr/>
            </p:nvGrpSpPr>
            <p:grpSpPr>
              <a:xfrm>
                <a:off x="2878589" y="4081481"/>
                <a:ext cx="64321" cy="64544"/>
                <a:chOff x="2878589" y="4081481"/>
                <a:chExt cx="64321" cy="64544"/>
              </a:xfrm>
            </p:grpSpPr>
            <p:sp>
              <p:nvSpPr>
                <p:cNvPr id="8230" name="Google Shape;8230;p57"/>
                <p:cNvSpPr/>
                <p:nvPr/>
              </p:nvSpPr>
              <p:spPr>
                <a:xfrm>
                  <a:off x="2901559" y="408171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1" name="Google Shape;8231;p57"/>
                <p:cNvSpPr/>
                <p:nvPr/>
              </p:nvSpPr>
              <p:spPr>
                <a:xfrm>
                  <a:off x="2878589" y="408148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32" name="Google Shape;8232;p57"/>
              <p:cNvGrpSpPr/>
              <p:nvPr/>
            </p:nvGrpSpPr>
            <p:grpSpPr>
              <a:xfrm>
                <a:off x="2525796" y="4089633"/>
                <a:ext cx="72126" cy="53788"/>
                <a:chOff x="2525796" y="4089633"/>
                <a:chExt cx="72126" cy="53788"/>
              </a:xfrm>
            </p:grpSpPr>
            <p:sp>
              <p:nvSpPr>
                <p:cNvPr id="8233" name="Google Shape;8233;p57"/>
                <p:cNvSpPr/>
                <p:nvPr/>
              </p:nvSpPr>
              <p:spPr>
                <a:xfrm>
                  <a:off x="2525796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4" name="Google Shape;8234;p57"/>
                <p:cNvSpPr/>
                <p:nvPr/>
              </p:nvSpPr>
              <p:spPr>
                <a:xfrm>
                  <a:off x="2543711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35" name="Google Shape;8235;p57"/>
              <p:cNvGrpSpPr/>
              <p:nvPr/>
            </p:nvGrpSpPr>
            <p:grpSpPr>
              <a:xfrm>
                <a:off x="2525225" y="3731058"/>
                <a:ext cx="64321" cy="64544"/>
                <a:chOff x="2525225" y="3731058"/>
                <a:chExt cx="64321" cy="64544"/>
              </a:xfrm>
            </p:grpSpPr>
            <p:sp>
              <p:nvSpPr>
                <p:cNvPr id="8236" name="Google Shape;8236;p57"/>
                <p:cNvSpPr/>
                <p:nvPr/>
              </p:nvSpPr>
              <p:spPr>
                <a:xfrm>
                  <a:off x="2548194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7" name="Google Shape;8237;p57"/>
                <p:cNvSpPr/>
                <p:nvPr/>
              </p:nvSpPr>
              <p:spPr>
                <a:xfrm>
                  <a:off x="2525225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42" name="Google Shape;8242;p58"/>
          <p:cNvGrpSpPr/>
          <p:nvPr/>
        </p:nvGrpSpPr>
        <p:grpSpPr>
          <a:xfrm>
            <a:off x="732428" y="1171356"/>
            <a:ext cx="845921" cy="690752"/>
            <a:chOff x="732428" y="1198513"/>
            <a:chExt cx="845921" cy="690752"/>
          </a:xfrm>
        </p:grpSpPr>
        <p:grpSp>
          <p:nvGrpSpPr>
            <p:cNvPr id="8243" name="Google Shape;8243;p58"/>
            <p:cNvGrpSpPr/>
            <p:nvPr/>
          </p:nvGrpSpPr>
          <p:grpSpPr>
            <a:xfrm>
              <a:off x="823030" y="1198513"/>
              <a:ext cx="755319" cy="690752"/>
              <a:chOff x="823030" y="1198513"/>
              <a:chExt cx="755319" cy="690752"/>
            </a:xfrm>
          </p:grpSpPr>
          <p:sp>
            <p:nvSpPr>
              <p:cNvPr id="8244" name="Google Shape;8244;p58"/>
              <p:cNvSpPr/>
              <p:nvPr/>
            </p:nvSpPr>
            <p:spPr>
              <a:xfrm>
                <a:off x="823030" y="1198513"/>
                <a:ext cx="755319" cy="690752"/>
              </a:xfrm>
              <a:custGeom>
                <a:avLst/>
                <a:gdLst/>
                <a:ahLst/>
                <a:cxnLst/>
                <a:rect l="l" t="t" r="r" b="b"/>
                <a:pathLst>
                  <a:path w="46769" h="42771" extrusionOk="0">
                    <a:moveTo>
                      <a:pt x="21384" y="0"/>
                    </a:moveTo>
                    <a:cubicBezTo>
                      <a:pt x="9575" y="0"/>
                      <a:pt x="0" y="9575"/>
                      <a:pt x="0" y="21386"/>
                    </a:cubicBezTo>
                    <a:cubicBezTo>
                      <a:pt x="0" y="33196"/>
                      <a:pt x="9575" y="42770"/>
                      <a:pt x="21384" y="42770"/>
                    </a:cubicBezTo>
                    <a:cubicBezTo>
                      <a:pt x="33196" y="42770"/>
                      <a:pt x="42770" y="33196"/>
                      <a:pt x="42770" y="21386"/>
                    </a:cubicBezTo>
                    <a:cubicBezTo>
                      <a:pt x="42770" y="16313"/>
                      <a:pt x="41002" y="11653"/>
                      <a:pt x="38053" y="7988"/>
                    </a:cubicBezTo>
                    <a:lnTo>
                      <a:pt x="42775" y="7988"/>
                    </a:lnTo>
                    <a:cubicBezTo>
                      <a:pt x="44970" y="7988"/>
                      <a:pt x="46769" y="6191"/>
                      <a:pt x="46769" y="3994"/>
                    </a:cubicBezTo>
                    <a:cubicBezTo>
                      <a:pt x="46769" y="1797"/>
                      <a:pt x="44972" y="0"/>
                      <a:pt x="42775" y="0"/>
                    </a:cubicBezTo>
                    <a:lnTo>
                      <a:pt x="22286" y="0"/>
                    </a:lnTo>
                    <a:cubicBezTo>
                      <a:pt x="22196" y="0"/>
                      <a:pt x="22105" y="5"/>
                      <a:pt x="22018" y="10"/>
                    </a:cubicBezTo>
                    <a:cubicBezTo>
                      <a:pt x="21807" y="3"/>
                      <a:pt x="21597" y="0"/>
                      <a:pt x="21384" y="0"/>
                    </a:cubicBezTo>
                    <a:close/>
                  </a:path>
                </a:pathLst>
              </a:custGeom>
              <a:solidFill>
                <a:srgbClr val="325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5" name="Google Shape;8245;p58"/>
              <p:cNvSpPr/>
              <p:nvPr/>
            </p:nvSpPr>
            <p:spPr>
              <a:xfrm>
                <a:off x="1470047" y="121787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1"/>
                    </a:moveTo>
                    <a:cubicBezTo>
                      <a:pt x="1231" y="1"/>
                      <a:pt x="1" y="1230"/>
                      <a:pt x="1" y="2749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9"/>
                    </a:cubicBezTo>
                    <a:cubicBezTo>
                      <a:pt x="5495" y="1230"/>
                      <a:pt x="4265" y="1"/>
                      <a:pt x="274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46" name="Google Shape;8246;p58"/>
            <p:cNvGrpSpPr/>
            <p:nvPr/>
          </p:nvGrpSpPr>
          <p:grpSpPr>
            <a:xfrm>
              <a:off x="732428" y="1239937"/>
              <a:ext cx="739912" cy="607886"/>
              <a:chOff x="732428" y="1239937"/>
              <a:chExt cx="739912" cy="607886"/>
            </a:xfrm>
          </p:grpSpPr>
          <p:sp>
            <p:nvSpPr>
              <p:cNvPr id="8247" name="Google Shape;8247;p58"/>
              <p:cNvSpPr/>
              <p:nvPr/>
            </p:nvSpPr>
            <p:spPr>
              <a:xfrm>
                <a:off x="732428" y="1239937"/>
                <a:ext cx="739912" cy="607886"/>
              </a:xfrm>
              <a:custGeom>
                <a:avLst/>
                <a:gdLst/>
                <a:ahLst/>
                <a:cxnLst/>
                <a:rect l="l" t="t" r="r" b="b"/>
                <a:pathLst>
                  <a:path w="45815" h="37640" extrusionOk="0">
                    <a:moveTo>
                      <a:pt x="26994" y="1"/>
                    </a:moveTo>
                    <a:cubicBezTo>
                      <a:pt x="16602" y="1"/>
                      <a:pt x="8175" y="8427"/>
                      <a:pt x="8175" y="18821"/>
                    </a:cubicBezTo>
                    <a:cubicBezTo>
                      <a:pt x="8169" y="22642"/>
                      <a:pt x="9333" y="26373"/>
                      <a:pt x="11509" y="29515"/>
                    </a:cubicBezTo>
                    <a:lnTo>
                      <a:pt x="3994" y="29515"/>
                    </a:lnTo>
                    <a:cubicBezTo>
                      <a:pt x="1797" y="29515"/>
                      <a:pt x="1" y="31311"/>
                      <a:pt x="1" y="33508"/>
                    </a:cubicBezTo>
                    <a:cubicBezTo>
                      <a:pt x="1" y="35704"/>
                      <a:pt x="1797" y="37502"/>
                      <a:pt x="3994" y="37502"/>
                    </a:cubicBezTo>
                    <a:lnTo>
                      <a:pt x="24483" y="37502"/>
                    </a:lnTo>
                    <a:cubicBezTo>
                      <a:pt x="24546" y="37502"/>
                      <a:pt x="24608" y="37500"/>
                      <a:pt x="24671" y="37497"/>
                    </a:cubicBezTo>
                    <a:cubicBezTo>
                      <a:pt x="25441" y="37592"/>
                      <a:pt x="26218" y="37640"/>
                      <a:pt x="26994" y="37640"/>
                    </a:cubicBezTo>
                    <a:cubicBezTo>
                      <a:pt x="37389" y="37640"/>
                      <a:pt x="45815" y="29214"/>
                      <a:pt x="45815" y="18821"/>
                    </a:cubicBezTo>
                    <a:cubicBezTo>
                      <a:pt x="45815" y="8427"/>
                      <a:pt x="37389" y="1"/>
                      <a:pt x="2699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8" name="Google Shape;8248;p58"/>
              <p:cNvSpPr/>
              <p:nvPr/>
            </p:nvSpPr>
            <p:spPr>
              <a:xfrm>
                <a:off x="751614" y="173580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7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7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49" name="Google Shape;8249;p58"/>
            <p:cNvGrpSpPr/>
            <p:nvPr/>
          </p:nvGrpSpPr>
          <p:grpSpPr>
            <a:xfrm>
              <a:off x="732428" y="1277018"/>
              <a:ext cx="702832" cy="533758"/>
              <a:chOff x="732428" y="1277018"/>
              <a:chExt cx="702832" cy="533758"/>
            </a:xfrm>
          </p:grpSpPr>
          <p:sp>
            <p:nvSpPr>
              <p:cNvPr id="8250" name="Google Shape;8250;p58"/>
              <p:cNvSpPr/>
              <p:nvPr/>
            </p:nvSpPr>
            <p:spPr>
              <a:xfrm>
                <a:off x="732428" y="1277018"/>
                <a:ext cx="702832" cy="533758"/>
              </a:xfrm>
              <a:custGeom>
                <a:avLst/>
                <a:gdLst/>
                <a:ahLst/>
                <a:cxnLst/>
                <a:rect l="l" t="t" r="r" b="b"/>
                <a:pathLst>
                  <a:path w="43519" h="33050" extrusionOk="0">
                    <a:moveTo>
                      <a:pt x="26994" y="1"/>
                    </a:moveTo>
                    <a:cubicBezTo>
                      <a:pt x="22006" y="1"/>
                      <a:pt x="17535" y="2211"/>
                      <a:pt x="14504" y="5705"/>
                    </a:cubicBezTo>
                    <a:lnTo>
                      <a:pt x="3994" y="5705"/>
                    </a:lnTo>
                    <a:cubicBezTo>
                      <a:pt x="1797" y="5705"/>
                      <a:pt x="1" y="7501"/>
                      <a:pt x="1" y="9698"/>
                    </a:cubicBezTo>
                    <a:cubicBezTo>
                      <a:pt x="1" y="11894"/>
                      <a:pt x="1797" y="13692"/>
                      <a:pt x="3994" y="13692"/>
                    </a:cubicBezTo>
                    <a:lnTo>
                      <a:pt x="10714" y="13692"/>
                    </a:lnTo>
                    <a:cubicBezTo>
                      <a:pt x="10552" y="14627"/>
                      <a:pt x="10470" y="15575"/>
                      <a:pt x="10472" y="16525"/>
                    </a:cubicBezTo>
                    <a:cubicBezTo>
                      <a:pt x="10472" y="25651"/>
                      <a:pt x="17870" y="33049"/>
                      <a:pt x="26996" y="33049"/>
                    </a:cubicBezTo>
                    <a:cubicBezTo>
                      <a:pt x="36122" y="33049"/>
                      <a:pt x="43519" y="25651"/>
                      <a:pt x="43519" y="16525"/>
                    </a:cubicBezTo>
                    <a:cubicBezTo>
                      <a:pt x="43519" y="7399"/>
                      <a:pt x="36122" y="1"/>
                      <a:pt x="2699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1" name="Google Shape;8251;p58"/>
              <p:cNvSpPr/>
              <p:nvPr/>
            </p:nvSpPr>
            <p:spPr>
              <a:xfrm>
                <a:off x="751695" y="1390407"/>
                <a:ext cx="88728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5495" extrusionOk="0">
                    <a:moveTo>
                      <a:pt x="2747" y="0"/>
                    </a:moveTo>
                    <a:cubicBezTo>
                      <a:pt x="1230" y="0"/>
                      <a:pt x="1" y="1230"/>
                      <a:pt x="1" y="2748"/>
                    </a:cubicBezTo>
                    <a:cubicBezTo>
                      <a:pt x="1" y="4264"/>
                      <a:pt x="1230" y="5494"/>
                      <a:pt x="2747" y="5494"/>
                    </a:cubicBezTo>
                    <a:cubicBezTo>
                      <a:pt x="4263" y="5494"/>
                      <a:pt x="5493" y="4264"/>
                      <a:pt x="5493" y="2748"/>
                    </a:cubicBezTo>
                    <a:cubicBezTo>
                      <a:pt x="5493" y="1230"/>
                      <a:pt x="4263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52" name="Google Shape;8252;p58"/>
            <p:cNvGrpSpPr/>
            <p:nvPr/>
          </p:nvGrpSpPr>
          <p:grpSpPr>
            <a:xfrm>
              <a:off x="931170" y="1306653"/>
              <a:ext cx="647179" cy="474455"/>
              <a:chOff x="931170" y="1306653"/>
              <a:chExt cx="647179" cy="474455"/>
            </a:xfrm>
          </p:grpSpPr>
          <p:sp>
            <p:nvSpPr>
              <p:cNvPr id="8253" name="Google Shape;8253;p58"/>
              <p:cNvSpPr/>
              <p:nvPr/>
            </p:nvSpPr>
            <p:spPr>
              <a:xfrm>
                <a:off x="931170" y="1306653"/>
                <a:ext cx="647179" cy="474455"/>
              </a:xfrm>
              <a:custGeom>
                <a:avLst/>
                <a:gdLst/>
                <a:ahLst/>
                <a:cxnLst/>
                <a:rect l="l" t="t" r="r" b="b"/>
                <a:pathLst>
                  <a:path w="40073" h="29378" extrusionOk="0">
                    <a:moveTo>
                      <a:pt x="14688" y="1"/>
                    </a:moveTo>
                    <a:cubicBezTo>
                      <a:pt x="6578" y="1"/>
                      <a:pt x="1" y="6578"/>
                      <a:pt x="1" y="14690"/>
                    </a:cubicBezTo>
                    <a:cubicBezTo>
                      <a:pt x="1" y="22801"/>
                      <a:pt x="6578" y="29377"/>
                      <a:pt x="14688" y="29377"/>
                    </a:cubicBezTo>
                    <a:cubicBezTo>
                      <a:pt x="19883" y="29377"/>
                      <a:pt x="24445" y="26682"/>
                      <a:pt x="27057" y="22613"/>
                    </a:cubicBezTo>
                    <a:lnTo>
                      <a:pt x="36079" y="22613"/>
                    </a:lnTo>
                    <a:cubicBezTo>
                      <a:pt x="38276" y="22613"/>
                      <a:pt x="40073" y="20817"/>
                      <a:pt x="40073" y="18620"/>
                    </a:cubicBezTo>
                    <a:cubicBezTo>
                      <a:pt x="40073" y="16424"/>
                      <a:pt x="38276" y="14626"/>
                      <a:pt x="36079" y="14626"/>
                    </a:cubicBezTo>
                    <a:lnTo>
                      <a:pt x="29376" y="14626"/>
                    </a:lnTo>
                    <a:cubicBezTo>
                      <a:pt x="29342" y="6544"/>
                      <a:pt x="22780" y="1"/>
                      <a:pt x="146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58"/>
              <p:cNvSpPr/>
              <p:nvPr/>
            </p:nvSpPr>
            <p:spPr>
              <a:xfrm>
                <a:off x="1470047" y="1560806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6"/>
                    </a:cubicBezTo>
                    <a:cubicBezTo>
                      <a:pt x="1" y="4265"/>
                      <a:pt x="1231" y="5494"/>
                      <a:pt x="2747" y="5494"/>
                    </a:cubicBezTo>
                    <a:cubicBezTo>
                      <a:pt x="4265" y="5494"/>
                      <a:pt x="5495" y="4265"/>
                      <a:pt x="5495" y="2746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255" name="Google Shape;8255;p58"/>
            <p:cNvSpPr/>
            <p:nvPr/>
          </p:nvSpPr>
          <p:spPr>
            <a:xfrm>
              <a:off x="986565" y="1362064"/>
              <a:ext cx="363666" cy="363650"/>
            </a:xfrm>
            <a:custGeom>
              <a:avLst/>
              <a:gdLst/>
              <a:ahLst/>
              <a:cxnLst/>
              <a:rect l="l" t="t" r="r" b="b"/>
              <a:pathLst>
                <a:path w="22518" h="22517" extrusionOk="0">
                  <a:moveTo>
                    <a:pt x="11258" y="0"/>
                  </a:moveTo>
                  <a:cubicBezTo>
                    <a:pt x="8273" y="0"/>
                    <a:pt x="5409" y="1187"/>
                    <a:pt x="3298" y="3297"/>
                  </a:cubicBezTo>
                  <a:cubicBezTo>
                    <a:pt x="1186" y="5409"/>
                    <a:pt x="1" y="8272"/>
                    <a:pt x="1" y="11259"/>
                  </a:cubicBezTo>
                  <a:cubicBezTo>
                    <a:pt x="1" y="14244"/>
                    <a:pt x="1186" y="17109"/>
                    <a:pt x="3298" y="19219"/>
                  </a:cubicBezTo>
                  <a:cubicBezTo>
                    <a:pt x="5409" y="21331"/>
                    <a:pt x="8273" y="22516"/>
                    <a:pt x="11258" y="22516"/>
                  </a:cubicBezTo>
                  <a:cubicBezTo>
                    <a:pt x="14245" y="22516"/>
                    <a:pt x="17108" y="21331"/>
                    <a:pt x="19220" y="19219"/>
                  </a:cubicBezTo>
                  <a:cubicBezTo>
                    <a:pt x="21331" y="17109"/>
                    <a:pt x="22517" y="14244"/>
                    <a:pt x="22517" y="11259"/>
                  </a:cubicBezTo>
                  <a:cubicBezTo>
                    <a:pt x="22517" y="8272"/>
                    <a:pt x="21331" y="5409"/>
                    <a:pt x="19220" y="3297"/>
                  </a:cubicBezTo>
                  <a:cubicBezTo>
                    <a:pt x="17108" y="1187"/>
                    <a:pt x="14245" y="0"/>
                    <a:pt x="112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6" name="Google Shape;8256;p58"/>
          <p:cNvGrpSpPr/>
          <p:nvPr/>
        </p:nvGrpSpPr>
        <p:grpSpPr>
          <a:xfrm>
            <a:off x="3964037" y="1171363"/>
            <a:ext cx="634656" cy="699982"/>
            <a:chOff x="5985650" y="2860025"/>
            <a:chExt cx="1396075" cy="1539775"/>
          </a:xfrm>
        </p:grpSpPr>
        <p:sp>
          <p:nvSpPr>
            <p:cNvPr id="8257" name="Google Shape;8257;p58"/>
            <p:cNvSpPr/>
            <p:nvPr/>
          </p:nvSpPr>
          <p:spPr>
            <a:xfrm>
              <a:off x="6655300" y="3128850"/>
              <a:ext cx="637150" cy="631950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58"/>
            <p:cNvSpPr/>
            <p:nvPr/>
          </p:nvSpPr>
          <p:spPr>
            <a:xfrm>
              <a:off x="6673425" y="3771400"/>
              <a:ext cx="600850" cy="600800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58"/>
            <p:cNvSpPr/>
            <p:nvPr/>
          </p:nvSpPr>
          <p:spPr>
            <a:xfrm>
              <a:off x="6073050" y="3509700"/>
              <a:ext cx="641725" cy="636800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58"/>
            <p:cNvSpPr/>
            <p:nvPr/>
          </p:nvSpPr>
          <p:spPr>
            <a:xfrm>
              <a:off x="6124575" y="2917775"/>
              <a:ext cx="572575" cy="572525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58"/>
            <p:cNvSpPr/>
            <p:nvPr/>
          </p:nvSpPr>
          <p:spPr>
            <a:xfrm>
              <a:off x="6459975" y="2867300"/>
              <a:ext cx="101300" cy="50500"/>
            </a:xfrm>
            <a:custGeom>
              <a:avLst/>
              <a:gdLst/>
              <a:ahLst/>
              <a:cxnLst/>
              <a:rect l="l" t="t" r="r" b="b"/>
              <a:pathLst>
                <a:path w="4052" h="2020" extrusionOk="0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58"/>
            <p:cNvSpPr/>
            <p:nvPr/>
          </p:nvSpPr>
          <p:spPr>
            <a:xfrm>
              <a:off x="6389025" y="2860025"/>
              <a:ext cx="63100" cy="15700"/>
            </a:xfrm>
            <a:custGeom>
              <a:avLst/>
              <a:gdLst/>
              <a:ahLst/>
              <a:cxnLst/>
              <a:rect l="l" t="t" r="r" b="b"/>
              <a:pathLst>
                <a:path w="2524" h="628" extrusionOk="0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58"/>
            <p:cNvSpPr/>
            <p:nvPr/>
          </p:nvSpPr>
          <p:spPr>
            <a:xfrm>
              <a:off x="6279750" y="2879875"/>
              <a:ext cx="39600" cy="26000"/>
            </a:xfrm>
            <a:custGeom>
              <a:avLst/>
              <a:gdLst/>
              <a:ahLst/>
              <a:cxnLst/>
              <a:rect l="l" t="t" r="r" b="b"/>
              <a:pathLst>
                <a:path w="1584" h="1040" extrusionOk="0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58"/>
            <p:cNvSpPr/>
            <p:nvPr/>
          </p:nvSpPr>
          <p:spPr>
            <a:xfrm>
              <a:off x="6325825" y="2862750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58"/>
            <p:cNvSpPr/>
            <p:nvPr/>
          </p:nvSpPr>
          <p:spPr>
            <a:xfrm>
              <a:off x="7023725" y="3061400"/>
              <a:ext cx="101300" cy="50475"/>
            </a:xfrm>
            <a:custGeom>
              <a:avLst/>
              <a:gdLst/>
              <a:ahLst/>
              <a:cxnLst/>
              <a:rect l="l" t="t" r="r" b="b"/>
              <a:pathLst>
                <a:path w="4052" h="2019" extrusionOk="0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58"/>
            <p:cNvSpPr/>
            <p:nvPr/>
          </p:nvSpPr>
          <p:spPr>
            <a:xfrm>
              <a:off x="6952750" y="3054150"/>
              <a:ext cx="63100" cy="15650"/>
            </a:xfrm>
            <a:custGeom>
              <a:avLst/>
              <a:gdLst/>
              <a:ahLst/>
              <a:cxnLst/>
              <a:rect l="l" t="t" r="r" b="b"/>
              <a:pathLst>
                <a:path w="2524" h="626" extrusionOk="0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58"/>
            <p:cNvSpPr/>
            <p:nvPr/>
          </p:nvSpPr>
          <p:spPr>
            <a:xfrm>
              <a:off x="6843450" y="3073975"/>
              <a:ext cx="39625" cy="26025"/>
            </a:xfrm>
            <a:custGeom>
              <a:avLst/>
              <a:gdLst/>
              <a:ahLst/>
              <a:cxnLst/>
              <a:rect l="l" t="t" r="r" b="b"/>
              <a:pathLst>
                <a:path w="1585" h="1041" extrusionOk="0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58"/>
            <p:cNvSpPr/>
            <p:nvPr/>
          </p:nvSpPr>
          <p:spPr>
            <a:xfrm>
              <a:off x="6889575" y="3056825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58"/>
            <p:cNvSpPr/>
            <p:nvPr/>
          </p:nvSpPr>
          <p:spPr>
            <a:xfrm>
              <a:off x="6245350" y="4177200"/>
              <a:ext cx="101275" cy="50475"/>
            </a:xfrm>
            <a:custGeom>
              <a:avLst/>
              <a:gdLst/>
              <a:ahLst/>
              <a:cxnLst/>
              <a:rect l="l" t="t" r="r" b="b"/>
              <a:pathLst>
                <a:path w="4051" h="2019" extrusionOk="0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58"/>
            <p:cNvSpPr/>
            <p:nvPr/>
          </p:nvSpPr>
          <p:spPr>
            <a:xfrm>
              <a:off x="6354525" y="4219275"/>
              <a:ext cx="63075" cy="15675"/>
            </a:xfrm>
            <a:custGeom>
              <a:avLst/>
              <a:gdLst/>
              <a:ahLst/>
              <a:cxnLst/>
              <a:rect l="l" t="t" r="r" b="b"/>
              <a:pathLst>
                <a:path w="2523" h="627" extrusionOk="0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58"/>
            <p:cNvSpPr/>
            <p:nvPr/>
          </p:nvSpPr>
          <p:spPr>
            <a:xfrm>
              <a:off x="6487275" y="4189125"/>
              <a:ext cx="39625" cy="25975"/>
            </a:xfrm>
            <a:custGeom>
              <a:avLst/>
              <a:gdLst/>
              <a:ahLst/>
              <a:cxnLst/>
              <a:rect l="l" t="t" r="r" b="b"/>
              <a:pathLst>
                <a:path w="1585" h="1039" extrusionOk="0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58"/>
            <p:cNvSpPr/>
            <p:nvPr/>
          </p:nvSpPr>
          <p:spPr>
            <a:xfrm>
              <a:off x="6426350" y="4209850"/>
              <a:ext cx="54475" cy="22400"/>
            </a:xfrm>
            <a:custGeom>
              <a:avLst/>
              <a:gdLst/>
              <a:ahLst/>
              <a:cxnLst/>
              <a:rect l="l" t="t" r="r" b="b"/>
              <a:pathLst>
                <a:path w="2179" h="896" extrusionOk="0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58"/>
            <p:cNvSpPr/>
            <p:nvPr/>
          </p:nvSpPr>
          <p:spPr>
            <a:xfrm>
              <a:off x="5992275" y="36748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58"/>
            <p:cNvSpPr/>
            <p:nvPr/>
          </p:nvSpPr>
          <p:spPr>
            <a:xfrm>
              <a:off x="5985650" y="3783750"/>
              <a:ext cx="16125" cy="62275"/>
            </a:xfrm>
            <a:custGeom>
              <a:avLst/>
              <a:gdLst/>
              <a:ahLst/>
              <a:cxnLst/>
              <a:rect l="l" t="t" r="r" b="b"/>
              <a:pathLst>
                <a:path w="645" h="2491" extrusionOk="0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58"/>
            <p:cNvSpPr/>
            <p:nvPr/>
          </p:nvSpPr>
          <p:spPr>
            <a:xfrm>
              <a:off x="6004725" y="3916700"/>
              <a:ext cx="27875" cy="38100"/>
            </a:xfrm>
            <a:custGeom>
              <a:avLst/>
              <a:gdLst/>
              <a:ahLst/>
              <a:cxnLst/>
              <a:rect l="l" t="t" r="r" b="b"/>
              <a:pathLst>
                <a:path w="1115" h="1524" extrusionOk="0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58"/>
            <p:cNvSpPr/>
            <p:nvPr/>
          </p:nvSpPr>
          <p:spPr>
            <a:xfrm>
              <a:off x="5987900" y="3855450"/>
              <a:ext cx="23600" cy="53200"/>
            </a:xfrm>
            <a:custGeom>
              <a:avLst/>
              <a:gdLst/>
              <a:ahLst/>
              <a:cxnLst/>
              <a:rect l="l" t="t" r="r" b="b"/>
              <a:pathLst>
                <a:path w="944" h="2128" extrusionOk="0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58"/>
            <p:cNvSpPr/>
            <p:nvPr/>
          </p:nvSpPr>
          <p:spPr>
            <a:xfrm>
              <a:off x="6071975" y="3300325"/>
              <a:ext cx="52475" cy="102475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58"/>
            <p:cNvSpPr/>
            <p:nvPr/>
          </p:nvSpPr>
          <p:spPr>
            <a:xfrm>
              <a:off x="6122225" y="3408475"/>
              <a:ext cx="47725" cy="4955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58"/>
            <p:cNvSpPr/>
            <p:nvPr/>
          </p:nvSpPr>
          <p:spPr>
            <a:xfrm>
              <a:off x="6228150" y="3490275"/>
              <a:ext cx="42050" cy="21525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58"/>
            <p:cNvSpPr/>
            <p:nvPr/>
          </p:nvSpPr>
          <p:spPr>
            <a:xfrm>
              <a:off x="6172850" y="3459275"/>
              <a:ext cx="49900" cy="34575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58"/>
            <p:cNvSpPr/>
            <p:nvPr/>
          </p:nvSpPr>
          <p:spPr>
            <a:xfrm>
              <a:off x="7323825" y="34952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58"/>
            <p:cNvSpPr/>
            <p:nvPr/>
          </p:nvSpPr>
          <p:spPr>
            <a:xfrm>
              <a:off x="7365575" y="3423925"/>
              <a:ext cx="16150" cy="62275"/>
            </a:xfrm>
            <a:custGeom>
              <a:avLst/>
              <a:gdLst/>
              <a:ahLst/>
              <a:cxnLst/>
              <a:rect l="l" t="t" r="r" b="b"/>
              <a:pathLst>
                <a:path w="646" h="2491" extrusionOk="0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58"/>
            <p:cNvSpPr/>
            <p:nvPr/>
          </p:nvSpPr>
          <p:spPr>
            <a:xfrm>
              <a:off x="7334775" y="3315150"/>
              <a:ext cx="27850" cy="38100"/>
            </a:xfrm>
            <a:custGeom>
              <a:avLst/>
              <a:gdLst/>
              <a:ahLst/>
              <a:cxnLst/>
              <a:rect l="l" t="t" r="r" b="b"/>
              <a:pathLst>
                <a:path w="1114" h="1524" extrusionOk="0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58"/>
            <p:cNvSpPr/>
            <p:nvPr/>
          </p:nvSpPr>
          <p:spPr>
            <a:xfrm>
              <a:off x="7355800" y="3361300"/>
              <a:ext cx="23650" cy="53200"/>
            </a:xfrm>
            <a:custGeom>
              <a:avLst/>
              <a:gdLst/>
              <a:ahLst/>
              <a:cxnLst/>
              <a:rect l="l" t="t" r="r" b="b"/>
              <a:pathLst>
                <a:path w="946" h="2128" extrusionOk="0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58"/>
            <p:cNvSpPr/>
            <p:nvPr/>
          </p:nvSpPr>
          <p:spPr>
            <a:xfrm>
              <a:off x="7093025" y="4348600"/>
              <a:ext cx="104200" cy="51200"/>
            </a:xfrm>
            <a:custGeom>
              <a:avLst/>
              <a:gdLst/>
              <a:ahLst/>
              <a:cxnLst/>
              <a:rect l="l" t="t" r="r" b="b"/>
              <a:pathLst>
                <a:path w="4168" h="2048" extrusionOk="0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58"/>
            <p:cNvSpPr/>
            <p:nvPr/>
          </p:nvSpPr>
          <p:spPr>
            <a:xfrm>
              <a:off x="7201150" y="4302925"/>
              <a:ext cx="51100" cy="46100"/>
            </a:xfrm>
            <a:custGeom>
              <a:avLst/>
              <a:gdLst/>
              <a:ahLst/>
              <a:cxnLst/>
              <a:rect l="l" t="t" r="r" b="b"/>
              <a:pathLst>
                <a:path w="2044" h="1844" extrusionOk="0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58"/>
            <p:cNvSpPr/>
            <p:nvPr/>
          </p:nvSpPr>
          <p:spPr>
            <a:xfrm>
              <a:off x="7282950" y="4203000"/>
              <a:ext cx="22950" cy="40225"/>
            </a:xfrm>
            <a:custGeom>
              <a:avLst/>
              <a:gdLst/>
              <a:ahLst/>
              <a:cxnLst/>
              <a:rect l="l" t="t" r="r" b="b"/>
              <a:pathLst>
                <a:path w="918" h="1609" extrusionOk="0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58"/>
            <p:cNvSpPr/>
            <p:nvPr/>
          </p:nvSpPr>
          <p:spPr>
            <a:xfrm>
              <a:off x="7252000" y="4250300"/>
              <a:ext cx="36300" cy="48175"/>
            </a:xfrm>
            <a:custGeom>
              <a:avLst/>
              <a:gdLst/>
              <a:ahLst/>
              <a:cxnLst/>
              <a:rect l="l" t="t" r="r" b="b"/>
              <a:pathLst>
                <a:path w="1452" h="1927" extrusionOk="0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9" name="Google Shape;8289;p58"/>
          <p:cNvGrpSpPr/>
          <p:nvPr/>
        </p:nvGrpSpPr>
        <p:grpSpPr>
          <a:xfrm>
            <a:off x="4719687" y="1171356"/>
            <a:ext cx="725845" cy="699975"/>
            <a:chOff x="4249973" y="1201875"/>
            <a:chExt cx="1958568" cy="1888762"/>
          </a:xfrm>
        </p:grpSpPr>
        <p:sp>
          <p:nvSpPr>
            <p:cNvPr id="8290" name="Google Shape;8290;p58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91" name="Google Shape;8291;p58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292" name="Google Shape;8292;p58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293" name="Google Shape;8293;p58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94" name="Google Shape;8294;p58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295" name="Google Shape;8295;p58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296" name="Google Shape;8296;p58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97" name="Google Shape;8297;p58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298" name="Google Shape;8298;p58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299" name="Google Shape;8299;p58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00" name="Google Shape;8300;p58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301" name="Google Shape;8301;p58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302" name="Google Shape;8302;p58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03" name="Google Shape;8303;p58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304" name="Google Shape;8304;p58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305" name="Google Shape;8305;p58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06" name="Google Shape;8306;p58"/>
          <p:cNvGrpSpPr/>
          <p:nvPr/>
        </p:nvGrpSpPr>
        <p:grpSpPr>
          <a:xfrm>
            <a:off x="4072551" y="2058137"/>
            <a:ext cx="750769" cy="683784"/>
            <a:chOff x="4204684" y="2104422"/>
            <a:chExt cx="699822" cy="637382"/>
          </a:xfrm>
        </p:grpSpPr>
        <p:grpSp>
          <p:nvGrpSpPr>
            <p:cNvPr id="8307" name="Google Shape;8307;p58"/>
            <p:cNvGrpSpPr/>
            <p:nvPr/>
          </p:nvGrpSpPr>
          <p:grpSpPr>
            <a:xfrm>
              <a:off x="4204684" y="2430067"/>
              <a:ext cx="342957" cy="311738"/>
              <a:chOff x="4204684" y="2430067"/>
              <a:chExt cx="342957" cy="311738"/>
            </a:xfrm>
          </p:grpSpPr>
          <p:sp>
            <p:nvSpPr>
              <p:cNvPr id="8308" name="Google Shape;8308;p58"/>
              <p:cNvSpPr/>
              <p:nvPr/>
            </p:nvSpPr>
            <p:spPr>
              <a:xfrm>
                <a:off x="4235882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1" y="0"/>
                    </a:moveTo>
                    <a:cubicBezTo>
                      <a:pt x="23" y="1056"/>
                      <a:pt x="239" y="2096"/>
                      <a:pt x="641" y="3073"/>
                    </a:cubicBezTo>
                    <a:cubicBezTo>
                      <a:pt x="676" y="3072"/>
                      <a:pt x="710" y="3070"/>
                      <a:pt x="745" y="3070"/>
                    </a:cubicBezTo>
                    <a:cubicBezTo>
                      <a:pt x="1419" y="3070"/>
                      <a:pt x="2047" y="3416"/>
                      <a:pt x="2406" y="3988"/>
                    </a:cubicBezTo>
                    <a:cubicBezTo>
                      <a:pt x="2766" y="4558"/>
                      <a:pt x="2808" y="5272"/>
                      <a:pt x="2516" y="5880"/>
                    </a:cubicBezTo>
                    <a:cubicBezTo>
                      <a:pt x="4076" y="7440"/>
                      <a:pt x="6179" y="8337"/>
                      <a:pt x="8384" y="8383"/>
                    </a:cubicBezTo>
                    <a:lnTo>
                      <a:pt x="8384" y="3190"/>
                    </a:lnTo>
                    <a:cubicBezTo>
                      <a:pt x="6664" y="3094"/>
                      <a:pt x="5290" y="1720"/>
                      <a:pt x="519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9" name="Google Shape;8309;p58"/>
              <p:cNvSpPr/>
              <p:nvPr/>
            </p:nvSpPr>
            <p:spPr>
              <a:xfrm>
                <a:off x="4204684" y="2558309"/>
                <a:ext cx="117839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8" extrusionOk="0">
                    <a:moveTo>
                      <a:pt x="1584" y="0"/>
                    </a:moveTo>
                    <a:cubicBezTo>
                      <a:pt x="710" y="0"/>
                      <a:pt x="1" y="710"/>
                      <a:pt x="1" y="1584"/>
                    </a:cubicBezTo>
                    <a:cubicBezTo>
                      <a:pt x="1" y="2459"/>
                      <a:pt x="710" y="3168"/>
                      <a:pt x="1584" y="3168"/>
                    </a:cubicBezTo>
                    <a:cubicBezTo>
                      <a:pt x="2459" y="3168"/>
                      <a:pt x="3168" y="2459"/>
                      <a:pt x="3168" y="1584"/>
                    </a:cubicBezTo>
                    <a:cubicBezTo>
                      <a:pt x="3168" y="710"/>
                      <a:pt x="2459" y="0"/>
                      <a:pt x="158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10" name="Google Shape;8310;p58"/>
            <p:cNvGrpSpPr/>
            <p:nvPr/>
          </p:nvGrpSpPr>
          <p:grpSpPr>
            <a:xfrm>
              <a:off x="4561586" y="2430067"/>
              <a:ext cx="342920" cy="311738"/>
              <a:chOff x="4561586" y="2430067"/>
              <a:chExt cx="342920" cy="311738"/>
            </a:xfrm>
          </p:grpSpPr>
          <p:sp>
            <p:nvSpPr>
              <p:cNvPr id="8311" name="Google Shape;8311;p58"/>
              <p:cNvSpPr/>
              <p:nvPr/>
            </p:nvSpPr>
            <p:spPr>
              <a:xfrm>
                <a:off x="4561586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3189" y="0"/>
                    </a:moveTo>
                    <a:cubicBezTo>
                      <a:pt x="3093" y="1720"/>
                      <a:pt x="1721" y="3092"/>
                      <a:pt x="1" y="3190"/>
                    </a:cubicBezTo>
                    <a:lnTo>
                      <a:pt x="1" y="8383"/>
                    </a:lnTo>
                    <a:cubicBezTo>
                      <a:pt x="2206" y="8337"/>
                      <a:pt x="4309" y="7440"/>
                      <a:pt x="5868" y="5880"/>
                    </a:cubicBezTo>
                    <a:cubicBezTo>
                      <a:pt x="5577" y="5272"/>
                      <a:pt x="5618" y="4558"/>
                      <a:pt x="5979" y="3986"/>
                    </a:cubicBezTo>
                    <a:cubicBezTo>
                      <a:pt x="6337" y="3416"/>
                      <a:pt x="6965" y="3070"/>
                      <a:pt x="7639" y="3070"/>
                    </a:cubicBezTo>
                    <a:cubicBezTo>
                      <a:pt x="7675" y="3070"/>
                      <a:pt x="7710" y="3070"/>
                      <a:pt x="7743" y="3073"/>
                    </a:cubicBezTo>
                    <a:cubicBezTo>
                      <a:pt x="8145" y="2096"/>
                      <a:pt x="8362" y="1056"/>
                      <a:pt x="838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2" name="Google Shape;8312;p58"/>
              <p:cNvSpPr/>
              <p:nvPr/>
            </p:nvSpPr>
            <p:spPr>
              <a:xfrm>
                <a:off x="4786741" y="2558309"/>
                <a:ext cx="117765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8" extrusionOk="0">
                    <a:moveTo>
                      <a:pt x="1583" y="0"/>
                    </a:moveTo>
                    <a:cubicBezTo>
                      <a:pt x="708" y="0"/>
                      <a:pt x="1" y="710"/>
                      <a:pt x="1" y="1584"/>
                    </a:cubicBezTo>
                    <a:cubicBezTo>
                      <a:pt x="1" y="2459"/>
                      <a:pt x="708" y="3168"/>
                      <a:pt x="1583" y="3168"/>
                    </a:cubicBezTo>
                    <a:cubicBezTo>
                      <a:pt x="2457" y="3168"/>
                      <a:pt x="3166" y="2459"/>
                      <a:pt x="3166" y="1584"/>
                    </a:cubicBezTo>
                    <a:cubicBezTo>
                      <a:pt x="3166" y="710"/>
                      <a:pt x="2457" y="0"/>
                      <a:pt x="158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13" name="Google Shape;8313;p58"/>
            <p:cNvGrpSpPr/>
            <p:nvPr/>
          </p:nvGrpSpPr>
          <p:grpSpPr>
            <a:xfrm>
              <a:off x="4561586" y="2104422"/>
              <a:ext cx="342920" cy="311738"/>
              <a:chOff x="4561586" y="2104422"/>
              <a:chExt cx="342920" cy="311738"/>
            </a:xfrm>
          </p:grpSpPr>
          <p:sp>
            <p:nvSpPr>
              <p:cNvPr id="8314" name="Google Shape;8314;p58"/>
              <p:cNvSpPr/>
              <p:nvPr/>
            </p:nvSpPr>
            <p:spPr>
              <a:xfrm>
                <a:off x="4561586" y="2104422"/>
                <a:ext cx="311722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8384" extrusionOk="0">
                    <a:moveTo>
                      <a:pt x="1" y="1"/>
                    </a:moveTo>
                    <a:lnTo>
                      <a:pt x="1" y="5194"/>
                    </a:lnTo>
                    <a:cubicBezTo>
                      <a:pt x="1721" y="5290"/>
                      <a:pt x="3093" y="6662"/>
                      <a:pt x="3189" y="8384"/>
                    </a:cubicBezTo>
                    <a:lnTo>
                      <a:pt x="8382" y="8384"/>
                    </a:lnTo>
                    <a:cubicBezTo>
                      <a:pt x="8362" y="7328"/>
                      <a:pt x="8144" y="6286"/>
                      <a:pt x="7742" y="5311"/>
                    </a:cubicBezTo>
                    <a:cubicBezTo>
                      <a:pt x="7708" y="5312"/>
                      <a:pt x="7673" y="5314"/>
                      <a:pt x="7638" y="5314"/>
                    </a:cubicBezTo>
                    <a:cubicBezTo>
                      <a:pt x="6964" y="5312"/>
                      <a:pt x="6336" y="4966"/>
                      <a:pt x="5977" y="4396"/>
                    </a:cubicBezTo>
                    <a:cubicBezTo>
                      <a:pt x="5618" y="3825"/>
                      <a:pt x="5577" y="3110"/>
                      <a:pt x="5867" y="2502"/>
                    </a:cubicBezTo>
                    <a:cubicBezTo>
                      <a:pt x="4309" y="942"/>
                      <a:pt x="2206" y="45"/>
                      <a:pt x="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5" name="Google Shape;8315;p58"/>
              <p:cNvSpPr/>
              <p:nvPr/>
            </p:nvSpPr>
            <p:spPr>
              <a:xfrm>
                <a:off x="4786741" y="2170087"/>
                <a:ext cx="117765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7" extrusionOk="0">
                    <a:moveTo>
                      <a:pt x="1583" y="1"/>
                    </a:moveTo>
                    <a:cubicBezTo>
                      <a:pt x="708" y="1"/>
                      <a:pt x="1" y="709"/>
                      <a:pt x="1" y="1583"/>
                    </a:cubicBezTo>
                    <a:cubicBezTo>
                      <a:pt x="1" y="2457"/>
                      <a:pt x="708" y="3167"/>
                      <a:pt x="1583" y="3167"/>
                    </a:cubicBezTo>
                    <a:cubicBezTo>
                      <a:pt x="2457" y="3167"/>
                      <a:pt x="3166" y="2457"/>
                      <a:pt x="3166" y="1583"/>
                    </a:cubicBezTo>
                    <a:cubicBezTo>
                      <a:pt x="3166" y="709"/>
                      <a:pt x="2457" y="1"/>
                      <a:pt x="15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16" name="Google Shape;8316;p58"/>
            <p:cNvGrpSpPr/>
            <p:nvPr/>
          </p:nvGrpSpPr>
          <p:grpSpPr>
            <a:xfrm>
              <a:off x="4204684" y="2104422"/>
              <a:ext cx="342957" cy="311664"/>
              <a:chOff x="4204684" y="2104422"/>
              <a:chExt cx="342957" cy="311664"/>
            </a:xfrm>
          </p:grpSpPr>
          <p:sp>
            <p:nvSpPr>
              <p:cNvPr id="8317" name="Google Shape;8317;p58"/>
              <p:cNvSpPr/>
              <p:nvPr/>
            </p:nvSpPr>
            <p:spPr>
              <a:xfrm>
                <a:off x="4235882" y="2104422"/>
                <a:ext cx="311759" cy="311664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2" extrusionOk="0">
                    <a:moveTo>
                      <a:pt x="8384" y="1"/>
                    </a:moveTo>
                    <a:cubicBezTo>
                      <a:pt x="6179" y="45"/>
                      <a:pt x="4076" y="942"/>
                      <a:pt x="2516" y="2502"/>
                    </a:cubicBezTo>
                    <a:cubicBezTo>
                      <a:pt x="2808" y="3110"/>
                      <a:pt x="2766" y="3825"/>
                      <a:pt x="2406" y="4396"/>
                    </a:cubicBezTo>
                    <a:cubicBezTo>
                      <a:pt x="2047" y="4966"/>
                      <a:pt x="1419" y="5312"/>
                      <a:pt x="745" y="5312"/>
                    </a:cubicBezTo>
                    <a:cubicBezTo>
                      <a:pt x="710" y="5312"/>
                      <a:pt x="675" y="5312"/>
                      <a:pt x="641" y="5311"/>
                    </a:cubicBezTo>
                    <a:cubicBezTo>
                      <a:pt x="239" y="6286"/>
                      <a:pt x="23" y="7327"/>
                      <a:pt x="1" y="8382"/>
                    </a:cubicBezTo>
                    <a:lnTo>
                      <a:pt x="5194" y="8382"/>
                    </a:lnTo>
                    <a:cubicBezTo>
                      <a:pt x="5290" y="6662"/>
                      <a:pt x="6664" y="5290"/>
                      <a:pt x="8384" y="5194"/>
                    </a:cubicBezTo>
                    <a:lnTo>
                      <a:pt x="838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8" name="Google Shape;8318;p58"/>
              <p:cNvSpPr/>
              <p:nvPr/>
            </p:nvSpPr>
            <p:spPr>
              <a:xfrm>
                <a:off x="4204684" y="2170087"/>
                <a:ext cx="117839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7" extrusionOk="0">
                    <a:moveTo>
                      <a:pt x="1584" y="1"/>
                    </a:moveTo>
                    <a:cubicBezTo>
                      <a:pt x="710" y="1"/>
                      <a:pt x="1" y="709"/>
                      <a:pt x="1" y="1583"/>
                    </a:cubicBezTo>
                    <a:cubicBezTo>
                      <a:pt x="1" y="2457"/>
                      <a:pt x="710" y="3167"/>
                      <a:pt x="1584" y="3167"/>
                    </a:cubicBezTo>
                    <a:cubicBezTo>
                      <a:pt x="2459" y="3167"/>
                      <a:pt x="3168" y="2457"/>
                      <a:pt x="3168" y="1583"/>
                    </a:cubicBezTo>
                    <a:cubicBezTo>
                      <a:pt x="3168" y="709"/>
                      <a:pt x="2459" y="1"/>
                      <a:pt x="15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19" name="Google Shape;8319;p58"/>
          <p:cNvGrpSpPr/>
          <p:nvPr/>
        </p:nvGrpSpPr>
        <p:grpSpPr>
          <a:xfrm>
            <a:off x="5536984" y="1171351"/>
            <a:ext cx="660591" cy="688867"/>
            <a:chOff x="5830645" y="1267368"/>
            <a:chExt cx="530340" cy="553040"/>
          </a:xfrm>
        </p:grpSpPr>
        <p:sp>
          <p:nvSpPr>
            <p:cNvPr id="8320" name="Google Shape;8320;p58"/>
            <p:cNvSpPr/>
            <p:nvPr/>
          </p:nvSpPr>
          <p:spPr>
            <a:xfrm>
              <a:off x="5994669" y="1442730"/>
              <a:ext cx="202317" cy="202342"/>
            </a:xfrm>
            <a:custGeom>
              <a:avLst/>
              <a:gdLst/>
              <a:ahLst/>
              <a:cxnLst/>
              <a:rect l="l" t="t" r="r" b="b"/>
              <a:pathLst>
                <a:path w="7941" h="7942" extrusionOk="0">
                  <a:moveTo>
                    <a:pt x="3971" y="319"/>
                  </a:moveTo>
                  <a:cubicBezTo>
                    <a:pt x="5984" y="319"/>
                    <a:pt x="7623" y="1957"/>
                    <a:pt x="7623" y="3971"/>
                  </a:cubicBezTo>
                  <a:cubicBezTo>
                    <a:pt x="7623" y="5984"/>
                    <a:pt x="5985" y="7624"/>
                    <a:pt x="3971" y="7624"/>
                  </a:cubicBezTo>
                  <a:cubicBezTo>
                    <a:pt x="1956" y="7624"/>
                    <a:pt x="318" y="5984"/>
                    <a:pt x="318" y="3971"/>
                  </a:cubicBezTo>
                  <a:cubicBezTo>
                    <a:pt x="318" y="1957"/>
                    <a:pt x="1956" y="319"/>
                    <a:pt x="3971" y="319"/>
                  </a:cubicBezTo>
                  <a:close/>
                  <a:moveTo>
                    <a:pt x="3971" y="0"/>
                  </a:moveTo>
                  <a:cubicBezTo>
                    <a:pt x="1782" y="0"/>
                    <a:pt x="1" y="1782"/>
                    <a:pt x="1" y="3971"/>
                  </a:cubicBezTo>
                  <a:cubicBezTo>
                    <a:pt x="1" y="6159"/>
                    <a:pt x="1782" y="7941"/>
                    <a:pt x="3971" y="7941"/>
                  </a:cubicBezTo>
                  <a:cubicBezTo>
                    <a:pt x="6160" y="7941"/>
                    <a:pt x="7940" y="6159"/>
                    <a:pt x="7940" y="3971"/>
                  </a:cubicBezTo>
                  <a:cubicBezTo>
                    <a:pt x="7940" y="1782"/>
                    <a:pt x="6160" y="0"/>
                    <a:pt x="39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21" name="Google Shape;8321;p58"/>
            <p:cNvGrpSpPr/>
            <p:nvPr/>
          </p:nvGrpSpPr>
          <p:grpSpPr>
            <a:xfrm>
              <a:off x="5830645" y="1267368"/>
              <a:ext cx="259743" cy="269909"/>
              <a:chOff x="5830645" y="1267368"/>
              <a:chExt cx="259743" cy="269909"/>
            </a:xfrm>
          </p:grpSpPr>
          <p:sp>
            <p:nvSpPr>
              <p:cNvPr id="8322" name="Google Shape;8322;p58"/>
              <p:cNvSpPr/>
              <p:nvPr/>
            </p:nvSpPr>
            <p:spPr>
              <a:xfrm>
                <a:off x="5830645" y="1304897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3" name="Google Shape;8323;p58"/>
              <p:cNvSpPr/>
              <p:nvPr/>
            </p:nvSpPr>
            <p:spPr>
              <a:xfrm>
                <a:off x="5922950" y="1267368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24" name="Google Shape;8324;p58"/>
            <p:cNvGrpSpPr/>
            <p:nvPr/>
          </p:nvGrpSpPr>
          <p:grpSpPr>
            <a:xfrm>
              <a:off x="6101293" y="1267368"/>
              <a:ext cx="259692" cy="269909"/>
              <a:chOff x="6101293" y="1267368"/>
              <a:chExt cx="259692" cy="269909"/>
            </a:xfrm>
          </p:grpSpPr>
          <p:sp>
            <p:nvSpPr>
              <p:cNvPr id="8325" name="Google Shape;8325;p58"/>
              <p:cNvSpPr/>
              <p:nvPr/>
            </p:nvSpPr>
            <p:spPr>
              <a:xfrm>
                <a:off x="6101293" y="1304897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6" name="Google Shape;8326;p58"/>
              <p:cNvSpPr/>
              <p:nvPr/>
            </p:nvSpPr>
            <p:spPr>
              <a:xfrm>
                <a:off x="6193623" y="1267368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27" name="Google Shape;8327;p58"/>
            <p:cNvGrpSpPr/>
            <p:nvPr/>
          </p:nvGrpSpPr>
          <p:grpSpPr>
            <a:xfrm>
              <a:off x="5830645" y="1550500"/>
              <a:ext cx="259692" cy="269909"/>
              <a:chOff x="5830645" y="1550500"/>
              <a:chExt cx="259692" cy="269909"/>
            </a:xfrm>
          </p:grpSpPr>
          <p:sp>
            <p:nvSpPr>
              <p:cNvPr id="8328" name="Google Shape;8328;p58"/>
              <p:cNvSpPr/>
              <p:nvPr/>
            </p:nvSpPr>
            <p:spPr>
              <a:xfrm>
                <a:off x="5830645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9" name="Google Shape;8329;p58"/>
              <p:cNvSpPr/>
              <p:nvPr/>
            </p:nvSpPr>
            <p:spPr>
              <a:xfrm>
                <a:off x="5922950" y="1745352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0" name="Google Shape;8330;p58"/>
            <p:cNvGrpSpPr/>
            <p:nvPr/>
          </p:nvGrpSpPr>
          <p:grpSpPr>
            <a:xfrm>
              <a:off x="6101293" y="1550500"/>
              <a:ext cx="259692" cy="269909"/>
              <a:chOff x="6101293" y="1550500"/>
              <a:chExt cx="259692" cy="269909"/>
            </a:xfrm>
          </p:grpSpPr>
          <p:sp>
            <p:nvSpPr>
              <p:cNvPr id="8331" name="Google Shape;8331;p58"/>
              <p:cNvSpPr/>
              <p:nvPr/>
            </p:nvSpPr>
            <p:spPr>
              <a:xfrm>
                <a:off x="6101293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2" name="Google Shape;8332;p58"/>
              <p:cNvSpPr/>
              <p:nvPr/>
            </p:nvSpPr>
            <p:spPr>
              <a:xfrm>
                <a:off x="6193623" y="1745352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33" name="Google Shape;8333;p58"/>
          <p:cNvGrpSpPr/>
          <p:nvPr/>
        </p:nvGrpSpPr>
        <p:grpSpPr>
          <a:xfrm>
            <a:off x="739138" y="2061810"/>
            <a:ext cx="697154" cy="679574"/>
            <a:chOff x="2679875" y="2361475"/>
            <a:chExt cx="780425" cy="760575"/>
          </a:xfrm>
        </p:grpSpPr>
        <p:sp>
          <p:nvSpPr>
            <p:cNvPr id="8334" name="Google Shape;8334;p58"/>
            <p:cNvSpPr/>
            <p:nvPr/>
          </p:nvSpPr>
          <p:spPr>
            <a:xfrm>
              <a:off x="2812050" y="236147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58"/>
            <p:cNvSpPr/>
            <p:nvPr/>
          </p:nvSpPr>
          <p:spPr>
            <a:xfrm>
              <a:off x="3082750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58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58"/>
            <p:cNvSpPr/>
            <p:nvPr/>
          </p:nvSpPr>
          <p:spPr>
            <a:xfrm>
              <a:off x="2679875" y="2645625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58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58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0" name="Google Shape;8340;p58"/>
          <p:cNvGrpSpPr/>
          <p:nvPr/>
        </p:nvGrpSpPr>
        <p:grpSpPr>
          <a:xfrm>
            <a:off x="3138297" y="1171402"/>
            <a:ext cx="735829" cy="684547"/>
            <a:chOff x="3351965" y="1148808"/>
            <a:chExt cx="750770" cy="698375"/>
          </a:xfrm>
        </p:grpSpPr>
        <p:grpSp>
          <p:nvGrpSpPr>
            <p:cNvPr id="8341" name="Google Shape;8341;p58"/>
            <p:cNvGrpSpPr/>
            <p:nvPr/>
          </p:nvGrpSpPr>
          <p:grpSpPr>
            <a:xfrm>
              <a:off x="3586796" y="1148808"/>
              <a:ext cx="294857" cy="286830"/>
              <a:chOff x="3750225" y="1774000"/>
              <a:chExt cx="149575" cy="145525"/>
            </a:xfrm>
          </p:grpSpPr>
          <p:sp>
            <p:nvSpPr>
              <p:cNvPr id="8342" name="Google Shape;8342;p58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3" name="Google Shape;8343;p58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44" name="Google Shape;8344;p58"/>
            <p:cNvGrpSpPr/>
            <p:nvPr/>
          </p:nvGrpSpPr>
          <p:grpSpPr>
            <a:xfrm>
              <a:off x="3779245" y="1375768"/>
              <a:ext cx="323490" cy="286978"/>
              <a:chOff x="3847850" y="1889150"/>
              <a:chExt cx="164100" cy="145600"/>
            </a:xfrm>
          </p:grpSpPr>
          <p:sp>
            <p:nvSpPr>
              <p:cNvPr id="8345" name="Google Shape;8345;p58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6" name="Google Shape;8346;p58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47" name="Google Shape;8347;p58"/>
            <p:cNvGrpSpPr/>
            <p:nvPr/>
          </p:nvGrpSpPr>
          <p:grpSpPr>
            <a:xfrm>
              <a:off x="3351965" y="1330435"/>
              <a:ext cx="295449" cy="285401"/>
              <a:chOff x="3631100" y="1866150"/>
              <a:chExt cx="149875" cy="144800"/>
            </a:xfrm>
          </p:grpSpPr>
          <p:sp>
            <p:nvSpPr>
              <p:cNvPr id="8348" name="Google Shape;8348;p58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9" name="Google Shape;8349;p58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50" name="Google Shape;8350;p58"/>
            <p:cNvGrpSpPr/>
            <p:nvPr/>
          </p:nvGrpSpPr>
          <p:grpSpPr>
            <a:xfrm>
              <a:off x="3548208" y="1560352"/>
              <a:ext cx="294808" cy="286830"/>
              <a:chOff x="3730650" y="1982800"/>
              <a:chExt cx="149550" cy="145525"/>
            </a:xfrm>
          </p:grpSpPr>
          <p:sp>
            <p:nvSpPr>
              <p:cNvPr id="8351" name="Google Shape;8351;p58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2" name="Google Shape;8352;p58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53" name="Google Shape;8353;p58"/>
          <p:cNvGrpSpPr/>
          <p:nvPr/>
        </p:nvGrpSpPr>
        <p:grpSpPr>
          <a:xfrm>
            <a:off x="7639949" y="1171356"/>
            <a:ext cx="804565" cy="677795"/>
            <a:chOff x="7636443" y="1204988"/>
            <a:chExt cx="804565" cy="677795"/>
          </a:xfrm>
        </p:grpSpPr>
        <p:grpSp>
          <p:nvGrpSpPr>
            <p:cNvPr id="8354" name="Google Shape;8354;p58"/>
            <p:cNvGrpSpPr/>
            <p:nvPr/>
          </p:nvGrpSpPr>
          <p:grpSpPr>
            <a:xfrm>
              <a:off x="7636443" y="1509705"/>
              <a:ext cx="804565" cy="373078"/>
              <a:chOff x="7636443" y="1509705"/>
              <a:chExt cx="804565" cy="373078"/>
            </a:xfrm>
          </p:grpSpPr>
          <p:sp>
            <p:nvSpPr>
              <p:cNvPr id="8355" name="Google Shape;8355;p58"/>
              <p:cNvSpPr/>
              <p:nvPr/>
            </p:nvSpPr>
            <p:spPr>
              <a:xfrm>
                <a:off x="7636443" y="1509705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6" name="Google Shape;8356;p58"/>
              <p:cNvSpPr/>
              <p:nvPr/>
            </p:nvSpPr>
            <p:spPr>
              <a:xfrm>
                <a:off x="8398251" y="1667375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57" name="Google Shape;8357;p58"/>
            <p:cNvGrpSpPr/>
            <p:nvPr/>
          </p:nvGrpSpPr>
          <p:grpSpPr>
            <a:xfrm>
              <a:off x="7636443" y="1408133"/>
              <a:ext cx="804565" cy="373078"/>
              <a:chOff x="7636443" y="1408133"/>
              <a:chExt cx="804565" cy="373078"/>
            </a:xfrm>
          </p:grpSpPr>
          <p:sp>
            <p:nvSpPr>
              <p:cNvPr id="8358" name="Google Shape;8358;p58"/>
              <p:cNvSpPr/>
              <p:nvPr/>
            </p:nvSpPr>
            <p:spPr>
              <a:xfrm>
                <a:off x="7636443" y="1408133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58"/>
              <p:cNvSpPr/>
              <p:nvPr/>
            </p:nvSpPr>
            <p:spPr>
              <a:xfrm>
                <a:off x="8398251" y="1565802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60" name="Google Shape;8360;p58"/>
            <p:cNvGrpSpPr/>
            <p:nvPr/>
          </p:nvGrpSpPr>
          <p:grpSpPr>
            <a:xfrm>
              <a:off x="7636443" y="1306560"/>
              <a:ext cx="804565" cy="373078"/>
              <a:chOff x="7636443" y="1306560"/>
              <a:chExt cx="804565" cy="373078"/>
            </a:xfrm>
          </p:grpSpPr>
          <p:sp>
            <p:nvSpPr>
              <p:cNvPr id="8361" name="Google Shape;8361;p58"/>
              <p:cNvSpPr/>
              <p:nvPr/>
            </p:nvSpPr>
            <p:spPr>
              <a:xfrm>
                <a:off x="7636443" y="1306560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58"/>
              <p:cNvSpPr/>
              <p:nvPr/>
            </p:nvSpPr>
            <p:spPr>
              <a:xfrm>
                <a:off x="8398251" y="1464230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63" name="Google Shape;8363;p58"/>
            <p:cNvGrpSpPr/>
            <p:nvPr/>
          </p:nvGrpSpPr>
          <p:grpSpPr>
            <a:xfrm>
              <a:off x="7636443" y="1204988"/>
              <a:ext cx="804565" cy="373078"/>
              <a:chOff x="7636443" y="1204988"/>
              <a:chExt cx="804565" cy="373078"/>
            </a:xfrm>
          </p:grpSpPr>
          <p:sp>
            <p:nvSpPr>
              <p:cNvPr id="8364" name="Google Shape;8364;p58"/>
              <p:cNvSpPr/>
              <p:nvPr/>
            </p:nvSpPr>
            <p:spPr>
              <a:xfrm>
                <a:off x="7636443" y="1204988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58"/>
              <p:cNvSpPr/>
              <p:nvPr/>
            </p:nvSpPr>
            <p:spPr>
              <a:xfrm>
                <a:off x="8398251" y="1362658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66" name="Google Shape;8366;p58"/>
          <p:cNvGrpSpPr/>
          <p:nvPr/>
        </p:nvGrpSpPr>
        <p:grpSpPr>
          <a:xfrm>
            <a:off x="4978796" y="2078771"/>
            <a:ext cx="661339" cy="661188"/>
            <a:chOff x="3990000" y="975400"/>
            <a:chExt cx="3934200" cy="3933300"/>
          </a:xfrm>
        </p:grpSpPr>
        <p:sp>
          <p:nvSpPr>
            <p:cNvPr id="8367" name="Google Shape;8367;p58"/>
            <p:cNvSpPr/>
            <p:nvPr/>
          </p:nvSpPr>
          <p:spPr>
            <a:xfrm>
              <a:off x="3990000" y="975400"/>
              <a:ext cx="3934200" cy="3933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58"/>
            <p:cNvSpPr/>
            <p:nvPr/>
          </p:nvSpPr>
          <p:spPr>
            <a:xfrm>
              <a:off x="4346550" y="1331800"/>
              <a:ext cx="3221100" cy="32205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58"/>
            <p:cNvSpPr/>
            <p:nvPr/>
          </p:nvSpPr>
          <p:spPr>
            <a:xfrm>
              <a:off x="4786800" y="1771750"/>
              <a:ext cx="2340600" cy="2340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58"/>
            <p:cNvSpPr/>
            <p:nvPr/>
          </p:nvSpPr>
          <p:spPr>
            <a:xfrm>
              <a:off x="5218650" y="2203450"/>
              <a:ext cx="1476900" cy="14772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1" name="Google Shape;8371;p58"/>
          <p:cNvGrpSpPr/>
          <p:nvPr/>
        </p:nvGrpSpPr>
        <p:grpSpPr>
          <a:xfrm>
            <a:off x="6622444" y="2057409"/>
            <a:ext cx="868881" cy="684241"/>
            <a:chOff x="6598259" y="2078634"/>
            <a:chExt cx="868881" cy="684241"/>
          </a:xfrm>
        </p:grpSpPr>
        <p:sp>
          <p:nvSpPr>
            <p:cNvPr id="8372" name="Google Shape;8372;p58"/>
            <p:cNvSpPr/>
            <p:nvPr/>
          </p:nvSpPr>
          <p:spPr>
            <a:xfrm>
              <a:off x="7165957" y="2159753"/>
              <a:ext cx="286185" cy="107120"/>
            </a:xfrm>
            <a:custGeom>
              <a:avLst/>
              <a:gdLst/>
              <a:ahLst/>
              <a:cxnLst/>
              <a:rect l="l" t="t" r="r" b="b"/>
              <a:pathLst>
                <a:path w="48506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48506" y="18156"/>
                  </a:lnTo>
                  <a:lnTo>
                    <a:pt x="48506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58"/>
            <p:cNvSpPr/>
            <p:nvPr/>
          </p:nvSpPr>
          <p:spPr>
            <a:xfrm>
              <a:off x="7085764" y="2536793"/>
              <a:ext cx="349475" cy="107120"/>
            </a:xfrm>
            <a:custGeom>
              <a:avLst/>
              <a:gdLst/>
              <a:ahLst/>
              <a:cxnLst/>
              <a:rect l="l" t="t" r="r" b="b"/>
              <a:pathLst>
                <a:path w="59233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59233" y="18156"/>
                  </a:lnTo>
                  <a:lnTo>
                    <a:pt x="59233" y="1"/>
                  </a:lnTo>
                  <a:close/>
                </a:path>
              </a:pathLst>
            </a:custGeom>
            <a:solidFill>
              <a:srgbClr val="37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58"/>
            <p:cNvSpPr/>
            <p:nvPr/>
          </p:nvSpPr>
          <p:spPr>
            <a:xfrm>
              <a:off x="6598259" y="2195183"/>
              <a:ext cx="271241" cy="107120"/>
            </a:xfrm>
            <a:custGeom>
              <a:avLst/>
              <a:gdLst/>
              <a:ahLst/>
              <a:cxnLst/>
              <a:rect l="l" t="t" r="r" b="b"/>
              <a:pathLst>
                <a:path w="45973" h="18156" extrusionOk="0">
                  <a:moveTo>
                    <a:pt x="1" y="0"/>
                  </a:moveTo>
                  <a:lnTo>
                    <a:pt x="1" y="18156"/>
                  </a:lnTo>
                  <a:lnTo>
                    <a:pt x="45972" y="18156"/>
                  </a:lnTo>
                  <a:lnTo>
                    <a:pt x="45972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58"/>
            <p:cNvSpPr/>
            <p:nvPr/>
          </p:nvSpPr>
          <p:spPr>
            <a:xfrm>
              <a:off x="6604064" y="2370778"/>
              <a:ext cx="358696" cy="107126"/>
            </a:xfrm>
            <a:custGeom>
              <a:avLst/>
              <a:gdLst/>
              <a:ahLst/>
              <a:cxnLst/>
              <a:rect l="l" t="t" r="r" b="b"/>
              <a:pathLst>
                <a:path w="60796" h="18157" extrusionOk="0">
                  <a:moveTo>
                    <a:pt x="0" y="1"/>
                  </a:moveTo>
                  <a:lnTo>
                    <a:pt x="0" y="18156"/>
                  </a:lnTo>
                  <a:lnTo>
                    <a:pt x="60796" y="18156"/>
                  </a:lnTo>
                  <a:lnTo>
                    <a:pt x="60796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58"/>
            <p:cNvSpPr/>
            <p:nvPr/>
          </p:nvSpPr>
          <p:spPr>
            <a:xfrm>
              <a:off x="6645158" y="2545743"/>
              <a:ext cx="358696" cy="109044"/>
            </a:xfrm>
            <a:custGeom>
              <a:avLst/>
              <a:gdLst/>
              <a:ahLst/>
              <a:cxnLst/>
              <a:rect l="l" t="t" r="r" b="b"/>
              <a:pathLst>
                <a:path w="60796" h="18482" extrusionOk="0">
                  <a:moveTo>
                    <a:pt x="1" y="0"/>
                  </a:moveTo>
                  <a:lnTo>
                    <a:pt x="1" y="18482"/>
                  </a:lnTo>
                  <a:lnTo>
                    <a:pt x="60796" y="18482"/>
                  </a:lnTo>
                  <a:lnTo>
                    <a:pt x="6079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58"/>
            <p:cNvSpPr/>
            <p:nvPr/>
          </p:nvSpPr>
          <p:spPr>
            <a:xfrm>
              <a:off x="7155838" y="2352960"/>
              <a:ext cx="311302" cy="107120"/>
            </a:xfrm>
            <a:custGeom>
              <a:avLst/>
              <a:gdLst/>
              <a:ahLst/>
              <a:cxnLst/>
              <a:rect l="l" t="t" r="r" b="b"/>
              <a:pathLst>
                <a:path w="52763" h="18156" extrusionOk="0">
                  <a:moveTo>
                    <a:pt x="0" y="0"/>
                  </a:moveTo>
                  <a:lnTo>
                    <a:pt x="0" y="18155"/>
                  </a:lnTo>
                  <a:lnTo>
                    <a:pt x="52763" y="18155"/>
                  </a:lnTo>
                  <a:lnTo>
                    <a:pt x="52763" y="0"/>
                  </a:lnTo>
                  <a:close/>
                </a:path>
              </a:pathLst>
            </a:custGeom>
            <a:solidFill>
              <a:srgbClr val="4F67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78" name="Google Shape;8378;p58"/>
            <p:cNvGrpSpPr/>
            <p:nvPr/>
          </p:nvGrpSpPr>
          <p:grpSpPr>
            <a:xfrm>
              <a:off x="6808175" y="2078634"/>
              <a:ext cx="452229" cy="684241"/>
              <a:chOff x="6808175" y="2078634"/>
              <a:chExt cx="452229" cy="684241"/>
            </a:xfrm>
          </p:grpSpPr>
          <p:sp>
            <p:nvSpPr>
              <p:cNvPr id="8379" name="Google Shape;8379;p58"/>
              <p:cNvSpPr/>
              <p:nvPr/>
            </p:nvSpPr>
            <p:spPr>
              <a:xfrm>
                <a:off x="7165957" y="2159753"/>
                <a:ext cx="9444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008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16007" y="18156"/>
                    </a:lnTo>
                    <a:cubicBezTo>
                      <a:pt x="15291" y="11568"/>
                      <a:pt x="12904" y="5350"/>
                      <a:pt x="90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58"/>
              <p:cNvSpPr/>
              <p:nvPr/>
            </p:nvSpPr>
            <p:spPr>
              <a:xfrm>
                <a:off x="7085764" y="2536793"/>
                <a:ext cx="61100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56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5804" y="18156"/>
                    </a:lnTo>
                    <a:cubicBezTo>
                      <a:pt x="5810" y="18084"/>
                      <a:pt x="5813" y="18013"/>
                      <a:pt x="5813" y="17941"/>
                    </a:cubicBezTo>
                    <a:cubicBezTo>
                      <a:pt x="5815" y="17225"/>
                      <a:pt x="5579" y="16528"/>
                      <a:pt x="5146" y="15958"/>
                    </a:cubicBezTo>
                    <a:cubicBezTo>
                      <a:pt x="5764" y="15144"/>
                      <a:pt x="5967" y="14089"/>
                      <a:pt x="5696" y="13103"/>
                    </a:cubicBezTo>
                    <a:cubicBezTo>
                      <a:pt x="6334" y="11805"/>
                      <a:pt x="6339" y="10352"/>
                      <a:pt x="6343" y="9017"/>
                    </a:cubicBezTo>
                    <a:lnTo>
                      <a:pt x="6343" y="8907"/>
                    </a:lnTo>
                    <a:cubicBezTo>
                      <a:pt x="6346" y="8040"/>
                      <a:pt x="6573" y="6922"/>
                      <a:pt x="6952" y="5914"/>
                    </a:cubicBezTo>
                    <a:cubicBezTo>
                      <a:pt x="7745" y="3797"/>
                      <a:pt x="8890" y="1817"/>
                      <a:pt x="103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58"/>
              <p:cNvSpPr/>
              <p:nvPr/>
            </p:nvSpPr>
            <p:spPr>
              <a:xfrm>
                <a:off x="6808175" y="2195183"/>
                <a:ext cx="61325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18156" extrusionOk="0">
                    <a:moveTo>
                      <a:pt x="3660" y="0"/>
                    </a:moveTo>
                    <a:cubicBezTo>
                      <a:pt x="1279" y="5051"/>
                      <a:pt x="19" y="10605"/>
                      <a:pt x="14" y="16353"/>
                    </a:cubicBezTo>
                    <a:cubicBezTo>
                      <a:pt x="11" y="16529"/>
                      <a:pt x="0" y="17161"/>
                      <a:pt x="51" y="18156"/>
                    </a:cubicBezTo>
                    <a:lnTo>
                      <a:pt x="10393" y="18156"/>
                    </a:lnTo>
                    <a:lnTo>
                      <a:pt x="10393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58"/>
              <p:cNvSpPr/>
              <p:nvPr/>
            </p:nvSpPr>
            <p:spPr>
              <a:xfrm>
                <a:off x="6820441" y="2370778"/>
                <a:ext cx="142320" cy="107126"/>
              </a:xfrm>
              <a:custGeom>
                <a:avLst/>
                <a:gdLst/>
                <a:ahLst/>
                <a:cxnLst/>
                <a:rect l="l" t="t" r="r" b="b"/>
                <a:pathLst>
                  <a:path w="24122" h="18157" extrusionOk="0">
                    <a:moveTo>
                      <a:pt x="0" y="1"/>
                    </a:moveTo>
                    <a:cubicBezTo>
                      <a:pt x="1532" y="5312"/>
                      <a:pt x="4200" y="11690"/>
                      <a:pt x="8823" y="18156"/>
                    </a:cubicBezTo>
                    <a:lnTo>
                      <a:pt x="24122" y="18156"/>
                    </a:lnTo>
                    <a:lnTo>
                      <a:pt x="24122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3" name="Google Shape;8383;p58"/>
              <p:cNvSpPr/>
              <p:nvPr/>
            </p:nvSpPr>
            <p:spPr>
              <a:xfrm>
                <a:off x="6929774" y="2545743"/>
                <a:ext cx="74092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2558" h="18482" extrusionOk="0">
                    <a:moveTo>
                      <a:pt x="0" y="0"/>
                    </a:moveTo>
                    <a:cubicBezTo>
                      <a:pt x="938" y="1387"/>
                      <a:pt x="1707" y="2855"/>
                      <a:pt x="2285" y="4397"/>
                    </a:cubicBezTo>
                    <a:cubicBezTo>
                      <a:pt x="2664" y="5405"/>
                      <a:pt x="2891" y="6523"/>
                      <a:pt x="2895" y="7390"/>
                    </a:cubicBezTo>
                    <a:lnTo>
                      <a:pt x="2895" y="7500"/>
                    </a:lnTo>
                    <a:cubicBezTo>
                      <a:pt x="2898" y="8835"/>
                      <a:pt x="2904" y="10288"/>
                      <a:pt x="3541" y="11586"/>
                    </a:cubicBezTo>
                    <a:cubicBezTo>
                      <a:pt x="3270" y="12572"/>
                      <a:pt x="3473" y="13627"/>
                      <a:pt x="4092" y="14441"/>
                    </a:cubicBezTo>
                    <a:cubicBezTo>
                      <a:pt x="3202" y="15613"/>
                      <a:pt x="3202" y="17235"/>
                      <a:pt x="4092" y="18407"/>
                    </a:cubicBezTo>
                    <a:cubicBezTo>
                      <a:pt x="4072" y="18431"/>
                      <a:pt x="4057" y="18457"/>
                      <a:pt x="4039" y="18482"/>
                    </a:cubicBezTo>
                    <a:lnTo>
                      <a:pt x="12558" y="18482"/>
                    </a:lnTo>
                    <a:lnTo>
                      <a:pt x="12558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4" name="Google Shape;8384;p58"/>
              <p:cNvSpPr/>
              <p:nvPr/>
            </p:nvSpPr>
            <p:spPr>
              <a:xfrm>
                <a:off x="7155838" y="2352960"/>
                <a:ext cx="9837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18156" extrusionOk="0">
                    <a:moveTo>
                      <a:pt x="0" y="0"/>
                    </a:moveTo>
                    <a:lnTo>
                      <a:pt x="0" y="18155"/>
                    </a:lnTo>
                    <a:lnTo>
                      <a:pt x="9101" y="18155"/>
                    </a:lnTo>
                    <a:cubicBezTo>
                      <a:pt x="13299" y="11475"/>
                      <a:pt x="15509" y="5056"/>
                      <a:pt x="16674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385" name="Google Shape;8385;p58"/>
              <p:cNvGrpSpPr/>
              <p:nvPr/>
            </p:nvGrpSpPr>
            <p:grpSpPr>
              <a:xfrm>
                <a:off x="6821586" y="2078634"/>
                <a:ext cx="426871" cy="684241"/>
                <a:chOff x="6821586" y="2078634"/>
                <a:chExt cx="426871" cy="684241"/>
              </a:xfrm>
            </p:grpSpPr>
            <p:grpSp>
              <p:nvGrpSpPr>
                <p:cNvPr id="8386" name="Google Shape;8386;p58"/>
                <p:cNvGrpSpPr/>
                <p:nvPr/>
              </p:nvGrpSpPr>
              <p:grpSpPr>
                <a:xfrm>
                  <a:off x="6821586" y="2078634"/>
                  <a:ext cx="426871" cy="684241"/>
                  <a:chOff x="6821586" y="2078634"/>
                  <a:chExt cx="426871" cy="684241"/>
                </a:xfrm>
              </p:grpSpPr>
              <p:sp>
                <p:nvSpPr>
                  <p:cNvPr id="8387" name="Google Shape;8387;p58"/>
                  <p:cNvSpPr/>
                  <p:nvPr/>
                </p:nvSpPr>
                <p:spPr>
                  <a:xfrm>
                    <a:off x="6990036" y="2693797"/>
                    <a:ext cx="89963" cy="69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48" h="11708" extrusionOk="0">
                        <a:moveTo>
                          <a:pt x="1" y="0"/>
                        </a:moveTo>
                        <a:lnTo>
                          <a:pt x="1" y="4083"/>
                        </a:lnTo>
                        <a:cubicBezTo>
                          <a:pt x="1" y="8276"/>
                          <a:pt x="3430" y="11707"/>
                          <a:pt x="7623" y="11707"/>
                        </a:cubicBezTo>
                        <a:cubicBezTo>
                          <a:pt x="11816" y="11707"/>
                          <a:pt x="15247" y="8276"/>
                          <a:pt x="15247" y="4083"/>
                        </a:cubicBezTo>
                        <a:lnTo>
                          <a:pt x="15247" y="0"/>
                        </a:ln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88" name="Google Shape;8388;p58"/>
                  <p:cNvSpPr/>
                  <p:nvPr/>
                </p:nvSpPr>
                <p:spPr>
                  <a:xfrm>
                    <a:off x="6968649" y="2671926"/>
                    <a:ext cx="132738" cy="7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2324" extrusionOk="0">
                        <a:moveTo>
                          <a:pt x="1" y="0"/>
                        </a:moveTo>
                        <a:lnTo>
                          <a:pt x="1" y="2864"/>
                        </a:lnTo>
                        <a:cubicBezTo>
                          <a:pt x="1" y="8528"/>
                          <a:pt x="10476" y="12324"/>
                          <a:pt x="11248" y="12324"/>
                        </a:cubicBezTo>
                        <a:cubicBezTo>
                          <a:pt x="12022" y="12324"/>
                          <a:pt x="22498" y="7684"/>
                          <a:pt x="22498" y="2864"/>
                        </a:cubicBezTo>
                        <a:lnTo>
                          <a:pt x="22498" y="0"/>
                        </a:ln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89" name="Google Shape;8389;p58"/>
                  <p:cNvSpPr/>
                  <p:nvPr/>
                </p:nvSpPr>
                <p:spPr>
                  <a:xfrm>
                    <a:off x="6968649" y="2679891"/>
                    <a:ext cx="132738" cy="64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0974" extrusionOk="0">
                        <a:moveTo>
                          <a:pt x="1" y="1"/>
                        </a:moveTo>
                        <a:lnTo>
                          <a:pt x="1" y="1514"/>
                        </a:lnTo>
                        <a:cubicBezTo>
                          <a:pt x="1" y="7178"/>
                          <a:pt x="10476" y="10974"/>
                          <a:pt x="11248" y="10974"/>
                        </a:cubicBezTo>
                        <a:cubicBezTo>
                          <a:pt x="12022" y="10974"/>
                          <a:pt x="22498" y="6335"/>
                          <a:pt x="22498" y="1514"/>
                        </a:cubicBezTo>
                        <a:lnTo>
                          <a:pt x="22498" y="1"/>
                        </a:lnTo>
                        <a:cubicBezTo>
                          <a:pt x="22498" y="4821"/>
                          <a:pt x="12022" y="9459"/>
                          <a:pt x="11248" y="9459"/>
                        </a:cubicBezTo>
                        <a:cubicBezTo>
                          <a:pt x="10476" y="9459"/>
                          <a:pt x="1" y="566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90" name="Google Shape;8390;p58"/>
                  <p:cNvSpPr/>
                  <p:nvPr/>
                </p:nvSpPr>
                <p:spPr>
                  <a:xfrm>
                    <a:off x="6969091" y="2693467"/>
                    <a:ext cx="131729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7" h="1994" extrusionOk="0">
                        <a:moveTo>
                          <a:pt x="52" y="1"/>
                        </a:moveTo>
                        <a:cubicBezTo>
                          <a:pt x="34" y="1"/>
                          <a:pt x="18" y="4"/>
                          <a:pt x="1" y="4"/>
                        </a:cubicBezTo>
                        <a:cubicBezTo>
                          <a:pt x="122" y="701"/>
                          <a:pt x="392" y="1367"/>
                          <a:pt x="778" y="1994"/>
                        </a:cubicBezTo>
                        <a:lnTo>
                          <a:pt x="21362" y="1994"/>
                        </a:lnTo>
                        <a:cubicBezTo>
                          <a:pt x="21834" y="1347"/>
                          <a:pt x="22173" y="680"/>
                          <a:pt x="22326" y="2"/>
                        </a:cubicBezTo>
                        <a:cubicBezTo>
                          <a:pt x="22316" y="2"/>
                          <a:pt x="22307" y="1"/>
                          <a:pt x="22297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91" name="Google Shape;8391;p58"/>
                  <p:cNvSpPr/>
                  <p:nvPr/>
                </p:nvSpPr>
                <p:spPr>
                  <a:xfrm>
                    <a:off x="6821586" y="2078634"/>
                    <a:ext cx="426871" cy="544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351" h="92321" extrusionOk="0">
                        <a:moveTo>
                          <a:pt x="36174" y="1"/>
                        </a:moveTo>
                        <a:cubicBezTo>
                          <a:pt x="16216" y="1"/>
                          <a:pt x="37" y="16180"/>
                          <a:pt x="37" y="36140"/>
                        </a:cubicBezTo>
                        <a:cubicBezTo>
                          <a:pt x="37" y="36140"/>
                          <a:pt x="0" y="37141"/>
                          <a:pt x="140" y="38891"/>
                        </a:cubicBezTo>
                        <a:cubicBezTo>
                          <a:pt x="143" y="38928"/>
                          <a:pt x="147" y="38965"/>
                          <a:pt x="149" y="39003"/>
                        </a:cubicBezTo>
                        <a:cubicBezTo>
                          <a:pt x="164" y="39192"/>
                          <a:pt x="182" y="39386"/>
                          <a:pt x="201" y="39590"/>
                        </a:cubicBezTo>
                        <a:cubicBezTo>
                          <a:pt x="222" y="39817"/>
                          <a:pt x="246" y="40044"/>
                          <a:pt x="273" y="40271"/>
                        </a:cubicBezTo>
                        <a:cubicBezTo>
                          <a:pt x="281" y="40354"/>
                          <a:pt x="292" y="40436"/>
                          <a:pt x="301" y="40521"/>
                        </a:cubicBezTo>
                        <a:cubicBezTo>
                          <a:pt x="313" y="40621"/>
                          <a:pt x="325" y="40722"/>
                          <a:pt x="337" y="40822"/>
                        </a:cubicBezTo>
                        <a:cubicBezTo>
                          <a:pt x="1211" y="47845"/>
                          <a:pt x="4544" y="61615"/>
                          <a:pt x="17111" y="74112"/>
                        </a:cubicBezTo>
                        <a:cubicBezTo>
                          <a:pt x="19581" y="76568"/>
                          <a:pt x="21548" y="79501"/>
                          <a:pt x="22771" y="82763"/>
                        </a:cubicBezTo>
                        <a:cubicBezTo>
                          <a:pt x="23307" y="84192"/>
                          <a:pt x="23522" y="85567"/>
                          <a:pt x="23526" y="86552"/>
                        </a:cubicBezTo>
                        <a:cubicBezTo>
                          <a:pt x="23540" y="90527"/>
                          <a:pt x="23421" y="92321"/>
                          <a:pt x="36174" y="92321"/>
                        </a:cubicBezTo>
                        <a:cubicBezTo>
                          <a:pt x="48929" y="92321"/>
                          <a:pt x="48811" y="90527"/>
                          <a:pt x="48825" y="86552"/>
                        </a:cubicBezTo>
                        <a:cubicBezTo>
                          <a:pt x="48828" y="85567"/>
                          <a:pt x="49043" y="84192"/>
                          <a:pt x="49579" y="82763"/>
                        </a:cubicBezTo>
                        <a:cubicBezTo>
                          <a:pt x="50802" y="79501"/>
                          <a:pt x="52769" y="76568"/>
                          <a:pt x="55240" y="74112"/>
                        </a:cubicBezTo>
                        <a:cubicBezTo>
                          <a:pt x="67806" y="61615"/>
                          <a:pt x="71138" y="47845"/>
                          <a:pt x="72011" y="40822"/>
                        </a:cubicBezTo>
                        <a:cubicBezTo>
                          <a:pt x="72025" y="40722"/>
                          <a:pt x="72038" y="40621"/>
                          <a:pt x="72050" y="40521"/>
                        </a:cubicBezTo>
                        <a:cubicBezTo>
                          <a:pt x="72059" y="40436"/>
                          <a:pt x="72069" y="40354"/>
                          <a:pt x="72078" y="40271"/>
                        </a:cubicBezTo>
                        <a:cubicBezTo>
                          <a:pt x="72104" y="40044"/>
                          <a:pt x="72127" y="39817"/>
                          <a:pt x="72149" y="39590"/>
                        </a:cubicBezTo>
                        <a:cubicBezTo>
                          <a:pt x="72169" y="39386"/>
                          <a:pt x="72186" y="39192"/>
                          <a:pt x="72202" y="39003"/>
                        </a:cubicBezTo>
                        <a:cubicBezTo>
                          <a:pt x="72205" y="38966"/>
                          <a:pt x="72207" y="38928"/>
                          <a:pt x="72211" y="38891"/>
                        </a:cubicBezTo>
                        <a:cubicBezTo>
                          <a:pt x="72350" y="37141"/>
                          <a:pt x="72314" y="36140"/>
                          <a:pt x="72314" y="36140"/>
                        </a:cubicBezTo>
                        <a:cubicBezTo>
                          <a:pt x="72314" y="16180"/>
                          <a:pt x="56134" y="1"/>
                          <a:pt x="36174" y="1"/>
                        </a:cubicBezTo>
                        <a:close/>
                      </a:path>
                    </a:pathLst>
                  </a:custGeom>
                  <a:solidFill>
                    <a:srgbClr val="FEFEF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92" name="Google Shape;8392;p58"/>
                  <p:cNvSpPr/>
                  <p:nvPr/>
                </p:nvSpPr>
                <p:spPr>
                  <a:xfrm>
                    <a:off x="6984514" y="2448953"/>
                    <a:ext cx="101008" cy="164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7866" extrusionOk="0">
                        <a:moveTo>
                          <a:pt x="1" y="0"/>
                        </a:moveTo>
                        <a:lnTo>
                          <a:pt x="4920" y="27866"/>
                        </a:lnTo>
                        <a:lnTo>
                          <a:pt x="12200" y="27866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DF1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93" name="Google Shape;8393;p58"/>
                  <p:cNvSpPr/>
                  <p:nvPr/>
                </p:nvSpPr>
                <p:spPr>
                  <a:xfrm>
                    <a:off x="6984514" y="2448953"/>
                    <a:ext cx="101008" cy="140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3892" extrusionOk="0">
                        <a:moveTo>
                          <a:pt x="1" y="0"/>
                        </a:moveTo>
                        <a:lnTo>
                          <a:pt x="4218" y="23891"/>
                        </a:lnTo>
                        <a:lnTo>
                          <a:pt x="12902" y="23891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94" name="Google Shape;8394;p58"/>
                  <p:cNvSpPr/>
                  <p:nvPr/>
                </p:nvSpPr>
                <p:spPr>
                  <a:xfrm>
                    <a:off x="7012451" y="2607162"/>
                    <a:ext cx="45141" cy="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51" h="1051" extrusionOk="0">
                        <a:moveTo>
                          <a:pt x="0" y="1"/>
                        </a:moveTo>
                        <a:lnTo>
                          <a:pt x="185" y="1051"/>
                        </a:lnTo>
                        <a:lnTo>
                          <a:pt x="7465" y="1051"/>
                        </a:lnTo>
                        <a:lnTo>
                          <a:pt x="7650" y="1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95" name="Google Shape;8395;p58"/>
                  <p:cNvSpPr/>
                  <p:nvPr/>
                </p:nvSpPr>
                <p:spPr>
                  <a:xfrm>
                    <a:off x="6968649" y="2664244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96" name="Google Shape;8396;p58"/>
                  <p:cNvSpPr/>
                  <p:nvPr/>
                </p:nvSpPr>
                <p:spPr>
                  <a:xfrm>
                    <a:off x="6968649" y="2667389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22185" y="1"/>
                        </a:moveTo>
                        <a:lnTo>
                          <a:pt x="314" y="2"/>
                        </a:lnTo>
                        <a:cubicBezTo>
                          <a:pt x="113" y="247"/>
                          <a:pt x="3" y="556"/>
                          <a:pt x="1" y="874"/>
                        </a:cubicBezTo>
                        <a:lnTo>
                          <a:pt x="1" y="1880"/>
                        </a:lnTo>
                        <a:cubicBezTo>
                          <a:pt x="1" y="1915"/>
                          <a:pt x="8" y="1948"/>
                          <a:pt x="11" y="1983"/>
                        </a:cubicBezTo>
                        <a:cubicBezTo>
                          <a:pt x="48" y="1990"/>
                          <a:pt x="88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0" y="1994"/>
                          <a:pt x="22449" y="1990"/>
                          <a:pt x="22487" y="1983"/>
                        </a:cubicBezTo>
                        <a:cubicBezTo>
                          <a:pt x="22491" y="1948"/>
                          <a:pt x="22498" y="1915"/>
                          <a:pt x="22498" y="1880"/>
                        </a:cubicBezTo>
                        <a:lnTo>
                          <a:pt x="22498" y="872"/>
                        </a:lnTo>
                        <a:cubicBezTo>
                          <a:pt x="22496" y="554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97" name="Google Shape;8397;p58"/>
                  <p:cNvSpPr/>
                  <p:nvPr/>
                </p:nvSpPr>
                <p:spPr>
                  <a:xfrm>
                    <a:off x="6963510" y="2683549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46" y="1"/>
                        </a:moveTo>
                        <a:cubicBezTo>
                          <a:pt x="19" y="1"/>
                          <a:pt x="0" y="22"/>
                          <a:pt x="0" y="46"/>
                        </a:cubicBezTo>
                        <a:lnTo>
                          <a:pt x="0" y="1951"/>
                        </a:lnTo>
                        <a:cubicBezTo>
                          <a:pt x="0" y="1975"/>
                          <a:pt x="19" y="1996"/>
                          <a:pt x="46" y="1996"/>
                        </a:cubicBezTo>
                        <a:lnTo>
                          <a:pt x="24195" y="1996"/>
                        </a:lnTo>
                        <a:cubicBezTo>
                          <a:pt x="24219" y="1996"/>
                          <a:pt x="24240" y="1975"/>
                          <a:pt x="24240" y="1951"/>
                        </a:cubicBezTo>
                        <a:lnTo>
                          <a:pt x="24240" y="46"/>
                        </a:lnTo>
                        <a:cubicBezTo>
                          <a:pt x="24240" y="22"/>
                          <a:pt x="24219" y="1"/>
                          <a:pt x="24195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98" name="Google Shape;8398;p58"/>
                  <p:cNvSpPr/>
                  <p:nvPr/>
                </p:nvSpPr>
                <p:spPr>
                  <a:xfrm>
                    <a:off x="6968649" y="2642639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1"/>
                          <a:pt x="93" y="4271"/>
                        </a:cubicBezTo>
                        <a:lnTo>
                          <a:pt x="22405" y="4271"/>
                        </a:lnTo>
                        <a:cubicBezTo>
                          <a:pt x="22456" y="4271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99" name="Google Shape;8399;p58"/>
                  <p:cNvSpPr/>
                  <p:nvPr/>
                </p:nvSpPr>
                <p:spPr>
                  <a:xfrm>
                    <a:off x="6968649" y="2643990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642" y="1"/>
                        </a:moveTo>
                        <a:cubicBezTo>
                          <a:pt x="242" y="259"/>
                          <a:pt x="1" y="701"/>
                          <a:pt x="1" y="1177"/>
                        </a:cubicBezTo>
                        <a:lnTo>
                          <a:pt x="1" y="1984"/>
                        </a:lnTo>
                        <a:cubicBezTo>
                          <a:pt x="41" y="1991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91"/>
                          <a:pt x="22498" y="1984"/>
                        </a:cubicBezTo>
                        <a:lnTo>
                          <a:pt x="22498" y="1177"/>
                        </a:lnTo>
                        <a:cubicBezTo>
                          <a:pt x="22496" y="701"/>
                          <a:pt x="22255" y="259"/>
                          <a:pt x="21856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00" name="Google Shape;8400;p58"/>
                  <p:cNvSpPr/>
                  <p:nvPr/>
                </p:nvSpPr>
                <p:spPr>
                  <a:xfrm>
                    <a:off x="6963510" y="26601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7"/>
                          <a:pt x="0" y="998"/>
                        </a:cubicBezTo>
                        <a:cubicBezTo>
                          <a:pt x="2" y="1548"/>
                          <a:pt x="447" y="1993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3"/>
                          <a:pt x="24239" y="1548"/>
                          <a:pt x="24240" y="998"/>
                        </a:cubicBezTo>
                        <a:cubicBezTo>
                          <a:pt x="24239" y="447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01" name="Google Shape;8401;p58"/>
                  <p:cNvSpPr/>
                  <p:nvPr/>
                </p:nvSpPr>
                <p:spPr>
                  <a:xfrm>
                    <a:off x="6968649" y="2617451"/>
                    <a:ext cx="132738" cy="251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0" extrusionOk="0">
                        <a:moveTo>
                          <a:pt x="93" y="0"/>
                        </a:moveTo>
                        <a:cubicBezTo>
                          <a:pt x="43" y="0"/>
                          <a:pt x="1" y="42"/>
                          <a:pt x="1" y="94"/>
                        </a:cubicBezTo>
                        <a:lnTo>
                          <a:pt x="1" y="4176"/>
                        </a:lnTo>
                        <a:cubicBezTo>
                          <a:pt x="1" y="4228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8"/>
                          <a:pt x="22498" y="4176"/>
                        </a:cubicBezTo>
                        <a:lnTo>
                          <a:pt x="22498" y="94"/>
                        </a:lnTo>
                        <a:cubicBezTo>
                          <a:pt x="22498" y="42"/>
                          <a:pt x="22456" y="0"/>
                          <a:pt x="22405" y="0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02" name="Google Shape;8402;p58"/>
                  <p:cNvSpPr/>
                  <p:nvPr/>
                </p:nvSpPr>
                <p:spPr>
                  <a:xfrm>
                    <a:off x="6968649" y="2620590"/>
                    <a:ext cx="132738" cy="117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7" extrusionOk="0">
                        <a:moveTo>
                          <a:pt x="314" y="1"/>
                        </a:moveTo>
                        <a:cubicBezTo>
                          <a:pt x="113" y="247"/>
                          <a:pt x="3" y="555"/>
                          <a:pt x="1" y="873"/>
                        </a:cubicBezTo>
                        <a:lnTo>
                          <a:pt x="1" y="1982"/>
                        </a:lnTo>
                        <a:cubicBezTo>
                          <a:pt x="41" y="1989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89"/>
                          <a:pt x="22498" y="1982"/>
                        </a:cubicBezTo>
                        <a:lnTo>
                          <a:pt x="22498" y="873"/>
                        </a:lnTo>
                        <a:cubicBezTo>
                          <a:pt x="22496" y="555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03" name="Google Shape;8403;p58"/>
                  <p:cNvSpPr/>
                  <p:nvPr/>
                </p:nvSpPr>
                <p:spPr>
                  <a:xfrm>
                    <a:off x="6963510" y="2613357"/>
                    <a:ext cx="143022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4" extrusionOk="0">
                        <a:moveTo>
                          <a:pt x="998" y="1"/>
                        </a:moveTo>
                        <a:cubicBezTo>
                          <a:pt x="447" y="2"/>
                          <a:pt x="2" y="448"/>
                          <a:pt x="0" y="996"/>
                        </a:cubicBezTo>
                        <a:cubicBezTo>
                          <a:pt x="2" y="1547"/>
                          <a:pt x="447" y="1992"/>
                          <a:pt x="998" y="1994"/>
                        </a:cubicBezTo>
                        <a:lnTo>
                          <a:pt x="23243" y="1994"/>
                        </a:lnTo>
                        <a:cubicBezTo>
                          <a:pt x="23793" y="1992"/>
                          <a:pt x="24239" y="1547"/>
                          <a:pt x="24240" y="996"/>
                        </a:cubicBezTo>
                        <a:cubicBezTo>
                          <a:pt x="24239" y="448"/>
                          <a:pt x="23793" y="2"/>
                          <a:pt x="23243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04" name="Google Shape;8404;p58"/>
                  <p:cNvSpPr/>
                  <p:nvPr/>
                </p:nvSpPr>
                <p:spPr>
                  <a:xfrm>
                    <a:off x="6850372" y="2107302"/>
                    <a:ext cx="369293" cy="477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92" h="80915" extrusionOk="0">
                        <a:moveTo>
                          <a:pt x="31297" y="0"/>
                        </a:moveTo>
                        <a:cubicBezTo>
                          <a:pt x="14049" y="0"/>
                          <a:pt x="16" y="14032"/>
                          <a:pt x="16" y="31281"/>
                        </a:cubicBezTo>
                        <a:lnTo>
                          <a:pt x="16" y="31387"/>
                        </a:lnTo>
                        <a:lnTo>
                          <a:pt x="13" y="31445"/>
                        </a:lnTo>
                        <a:cubicBezTo>
                          <a:pt x="11" y="31548"/>
                          <a:pt x="1" y="32341"/>
                          <a:pt x="104" y="33646"/>
                        </a:cubicBezTo>
                        <a:lnTo>
                          <a:pt x="104" y="33657"/>
                        </a:lnTo>
                        <a:lnTo>
                          <a:pt x="104" y="33667"/>
                        </a:lnTo>
                        <a:lnTo>
                          <a:pt x="105" y="33683"/>
                        </a:lnTo>
                        <a:lnTo>
                          <a:pt x="111" y="33746"/>
                        </a:lnTo>
                        <a:cubicBezTo>
                          <a:pt x="125" y="33912"/>
                          <a:pt x="139" y="34083"/>
                          <a:pt x="156" y="34265"/>
                        </a:cubicBezTo>
                        <a:cubicBezTo>
                          <a:pt x="175" y="34469"/>
                          <a:pt x="198" y="34667"/>
                          <a:pt x="219" y="34862"/>
                        </a:cubicBezTo>
                        <a:lnTo>
                          <a:pt x="245" y="35093"/>
                        </a:lnTo>
                        <a:lnTo>
                          <a:pt x="257" y="35191"/>
                        </a:lnTo>
                        <a:cubicBezTo>
                          <a:pt x="264" y="35241"/>
                          <a:pt x="270" y="35290"/>
                          <a:pt x="277" y="35341"/>
                        </a:cubicBezTo>
                        <a:lnTo>
                          <a:pt x="278" y="35353"/>
                        </a:lnTo>
                        <a:lnTo>
                          <a:pt x="278" y="35364"/>
                        </a:lnTo>
                        <a:cubicBezTo>
                          <a:pt x="1082" y="41822"/>
                          <a:pt x="4150" y="54364"/>
                          <a:pt x="15656" y="65807"/>
                        </a:cubicBezTo>
                        <a:cubicBezTo>
                          <a:pt x="18711" y="68844"/>
                          <a:pt x="20993" y="72340"/>
                          <a:pt x="22440" y="76197"/>
                        </a:cubicBezTo>
                        <a:cubicBezTo>
                          <a:pt x="22707" y="76910"/>
                          <a:pt x="22927" y="77638"/>
                          <a:pt x="23098" y="78379"/>
                        </a:cubicBezTo>
                        <a:cubicBezTo>
                          <a:pt x="23441" y="79855"/>
                          <a:pt x="24733" y="80914"/>
                          <a:pt x="26250" y="80914"/>
                        </a:cubicBezTo>
                        <a:lnTo>
                          <a:pt x="36339" y="80914"/>
                        </a:lnTo>
                        <a:cubicBezTo>
                          <a:pt x="37855" y="80914"/>
                          <a:pt x="39148" y="79855"/>
                          <a:pt x="39491" y="78379"/>
                        </a:cubicBezTo>
                        <a:cubicBezTo>
                          <a:pt x="39662" y="77638"/>
                          <a:pt x="39882" y="76910"/>
                          <a:pt x="40149" y="76197"/>
                        </a:cubicBezTo>
                        <a:cubicBezTo>
                          <a:pt x="41596" y="72340"/>
                          <a:pt x="43879" y="68844"/>
                          <a:pt x="46933" y="65807"/>
                        </a:cubicBezTo>
                        <a:cubicBezTo>
                          <a:pt x="58441" y="54364"/>
                          <a:pt x="61509" y="41822"/>
                          <a:pt x="62312" y="35364"/>
                        </a:cubicBezTo>
                        <a:lnTo>
                          <a:pt x="62314" y="35351"/>
                        </a:lnTo>
                        <a:lnTo>
                          <a:pt x="62314" y="35341"/>
                        </a:lnTo>
                        <a:cubicBezTo>
                          <a:pt x="62321" y="35290"/>
                          <a:pt x="62326" y="35240"/>
                          <a:pt x="62333" y="35191"/>
                        </a:cubicBezTo>
                        <a:lnTo>
                          <a:pt x="62346" y="35091"/>
                        </a:lnTo>
                        <a:lnTo>
                          <a:pt x="62370" y="34871"/>
                        </a:lnTo>
                        <a:cubicBezTo>
                          <a:pt x="62393" y="34667"/>
                          <a:pt x="62414" y="34469"/>
                          <a:pt x="62433" y="34272"/>
                        </a:cubicBezTo>
                        <a:cubicBezTo>
                          <a:pt x="62452" y="34083"/>
                          <a:pt x="62466" y="33912"/>
                          <a:pt x="62480" y="33746"/>
                        </a:cubicBezTo>
                        <a:lnTo>
                          <a:pt x="62485" y="33681"/>
                        </a:lnTo>
                        <a:lnTo>
                          <a:pt x="62487" y="33662"/>
                        </a:lnTo>
                        <a:cubicBezTo>
                          <a:pt x="62592" y="32338"/>
                          <a:pt x="62581" y="31543"/>
                          <a:pt x="62580" y="31443"/>
                        </a:cubicBezTo>
                        <a:lnTo>
                          <a:pt x="62574" y="31345"/>
                        </a:lnTo>
                        <a:lnTo>
                          <a:pt x="62576" y="31281"/>
                        </a:lnTo>
                        <a:cubicBezTo>
                          <a:pt x="62576" y="14032"/>
                          <a:pt x="48544" y="0"/>
                          <a:pt x="31297" y="0"/>
                        </a:cubicBezTo>
                        <a:close/>
                      </a:path>
                    </a:pathLst>
                  </a:custGeom>
                  <a:solidFill>
                    <a:srgbClr val="F3F5F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05" name="Google Shape;8405;p58"/>
                  <p:cNvSpPr/>
                  <p:nvPr/>
                </p:nvSpPr>
                <p:spPr>
                  <a:xfrm>
                    <a:off x="6963510" y="26367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8"/>
                          <a:pt x="0" y="998"/>
                        </a:cubicBezTo>
                        <a:cubicBezTo>
                          <a:pt x="2" y="1548"/>
                          <a:pt x="447" y="1994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4"/>
                          <a:pt x="24239" y="1548"/>
                          <a:pt x="24240" y="998"/>
                        </a:cubicBezTo>
                        <a:cubicBezTo>
                          <a:pt x="24239" y="448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8406" name="Google Shape;8406;p58"/>
                <p:cNvSpPr/>
                <p:nvPr/>
              </p:nvSpPr>
              <p:spPr>
                <a:xfrm>
                  <a:off x="7046588" y="2275942"/>
                  <a:ext cx="173076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5" h="19304" extrusionOk="0">
                      <a:moveTo>
                        <a:pt x="0" y="0"/>
                      </a:moveTo>
                      <a:lnTo>
                        <a:pt x="0" y="19303"/>
                      </a:lnTo>
                      <a:lnTo>
                        <a:pt x="25725" y="19303"/>
                      </a:lnTo>
                      <a:cubicBezTo>
                        <a:pt x="27782" y="14272"/>
                        <a:pt x="28673" y="9841"/>
                        <a:pt x="29054" y="6781"/>
                      </a:cubicBezTo>
                      <a:lnTo>
                        <a:pt x="29055" y="6770"/>
                      </a:lnTo>
                      <a:lnTo>
                        <a:pt x="29057" y="6758"/>
                      </a:lnTo>
                      <a:cubicBezTo>
                        <a:pt x="29064" y="6707"/>
                        <a:pt x="29069" y="6657"/>
                        <a:pt x="29075" y="6608"/>
                      </a:cubicBezTo>
                      <a:lnTo>
                        <a:pt x="29087" y="6508"/>
                      </a:lnTo>
                      <a:lnTo>
                        <a:pt x="29113" y="6288"/>
                      </a:lnTo>
                      <a:cubicBezTo>
                        <a:pt x="29136" y="6084"/>
                        <a:pt x="29157" y="5886"/>
                        <a:pt x="29176" y="5689"/>
                      </a:cubicBezTo>
                      <a:cubicBezTo>
                        <a:pt x="29193" y="5500"/>
                        <a:pt x="29209" y="5329"/>
                        <a:pt x="29221" y="5163"/>
                      </a:cubicBezTo>
                      <a:lnTo>
                        <a:pt x="29227" y="5098"/>
                      </a:lnTo>
                      <a:lnTo>
                        <a:pt x="29228" y="5079"/>
                      </a:lnTo>
                      <a:cubicBezTo>
                        <a:pt x="29335" y="3755"/>
                        <a:pt x="29323" y="2960"/>
                        <a:pt x="29321" y="2860"/>
                      </a:cubicBezTo>
                      <a:lnTo>
                        <a:pt x="29316" y="2762"/>
                      </a:lnTo>
                      <a:lnTo>
                        <a:pt x="29317" y="2698"/>
                      </a:lnTo>
                      <a:cubicBezTo>
                        <a:pt x="29317" y="1789"/>
                        <a:pt x="29277" y="890"/>
                        <a:pt x="29200" y="0"/>
                      </a:cubicBezTo>
                      <a:close/>
                    </a:path>
                  </a:pathLst>
                </a:custGeom>
                <a:solidFill>
                  <a:srgbClr val="4F67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7" name="Google Shape;8407;p58"/>
                <p:cNvSpPr/>
                <p:nvPr/>
              </p:nvSpPr>
              <p:spPr>
                <a:xfrm>
                  <a:off x="7046588" y="2107680"/>
                  <a:ext cx="168811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2" h="24598" extrusionOk="0">
                      <a:moveTo>
                        <a:pt x="0" y="1"/>
                      </a:moveTo>
                      <a:lnTo>
                        <a:pt x="0" y="24597"/>
                      </a:lnTo>
                      <a:lnTo>
                        <a:pt x="28612" y="24597"/>
                      </a:lnTo>
                      <a:cubicBezTo>
                        <a:pt x="25701" y="11138"/>
                        <a:pt x="14102" y="876"/>
                        <a:pt x="0" y="1"/>
                      </a:cubicBezTo>
                      <a:close/>
                    </a:path>
                  </a:pathLst>
                </a:custGeom>
                <a:solidFill>
                  <a:srgbClr val="B3C3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8" name="Google Shape;8408;p58"/>
                <p:cNvSpPr/>
                <p:nvPr/>
              </p:nvSpPr>
              <p:spPr>
                <a:xfrm>
                  <a:off x="6850372" y="2275942"/>
                  <a:ext cx="173082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6" h="19304" extrusionOk="0">
                      <a:moveTo>
                        <a:pt x="133" y="0"/>
                      </a:moveTo>
                      <a:cubicBezTo>
                        <a:pt x="58" y="890"/>
                        <a:pt x="16" y="1789"/>
                        <a:pt x="16" y="2698"/>
                      </a:cubicBezTo>
                      <a:lnTo>
                        <a:pt x="16" y="2804"/>
                      </a:lnTo>
                      <a:lnTo>
                        <a:pt x="13" y="2862"/>
                      </a:lnTo>
                      <a:cubicBezTo>
                        <a:pt x="11" y="2965"/>
                        <a:pt x="1" y="3758"/>
                        <a:pt x="104" y="5065"/>
                      </a:cubicBezTo>
                      <a:lnTo>
                        <a:pt x="104" y="5075"/>
                      </a:lnTo>
                      <a:lnTo>
                        <a:pt x="104" y="5086"/>
                      </a:lnTo>
                      <a:lnTo>
                        <a:pt x="105" y="5100"/>
                      </a:lnTo>
                      <a:lnTo>
                        <a:pt x="111" y="5163"/>
                      </a:lnTo>
                      <a:cubicBezTo>
                        <a:pt x="125" y="5329"/>
                        <a:pt x="139" y="5500"/>
                        <a:pt x="156" y="5682"/>
                      </a:cubicBezTo>
                      <a:cubicBezTo>
                        <a:pt x="175" y="5886"/>
                        <a:pt x="198" y="6084"/>
                        <a:pt x="219" y="6279"/>
                      </a:cubicBezTo>
                      <a:lnTo>
                        <a:pt x="245" y="6510"/>
                      </a:lnTo>
                      <a:lnTo>
                        <a:pt x="257" y="6608"/>
                      </a:lnTo>
                      <a:cubicBezTo>
                        <a:pt x="264" y="6658"/>
                        <a:pt x="270" y="6709"/>
                        <a:pt x="277" y="6758"/>
                      </a:cubicBezTo>
                      <a:lnTo>
                        <a:pt x="278" y="6770"/>
                      </a:lnTo>
                      <a:lnTo>
                        <a:pt x="278" y="6781"/>
                      </a:lnTo>
                      <a:cubicBezTo>
                        <a:pt x="661" y="9843"/>
                        <a:pt x="1552" y="14272"/>
                        <a:pt x="3608" y="19303"/>
                      </a:cubicBezTo>
                      <a:lnTo>
                        <a:pt x="29333" y="19303"/>
                      </a:lnTo>
                      <a:lnTo>
                        <a:pt x="29335" y="0"/>
                      </a:lnTo>
                      <a:close/>
                    </a:path>
                  </a:pathLst>
                </a:custGeom>
                <a:solidFill>
                  <a:srgbClr val="C9D4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9" name="Google Shape;8409;p58"/>
                <p:cNvSpPr/>
                <p:nvPr/>
              </p:nvSpPr>
              <p:spPr>
                <a:xfrm>
                  <a:off x="6882243" y="2412957"/>
                  <a:ext cx="141211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4" h="29109" extrusionOk="0">
                      <a:moveTo>
                        <a:pt x="0" y="1"/>
                      </a:moveTo>
                      <a:cubicBezTo>
                        <a:pt x="2303" y="4529"/>
                        <a:pt x="5584" y="9356"/>
                        <a:pt x="10256" y="14001"/>
                      </a:cubicBezTo>
                      <a:cubicBezTo>
                        <a:pt x="13309" y="17038"/>
                        <a:pt x="15593" y="20534"/>
                        <a:pt x="17039" y="24391"/>
                      </a:cubicBezTo>
                      <a:cubicBezTo>
                        <a:pt x="17307" y="25104"/>
                        <a:pt x="17527" y="25832"/>
                        <a:pt x="17698" y="26573"/>
                      </a:cubicBezTo>
                      <a:cubicBezTo>
                        <a:pt x="18040" y="28049"/>
                        <a:pt x="19333" y="29108"/>
                        <a:pt x="20850" y="29108"/>
                      </a:cubicBezTo>
                      <a:lnTo>
                        <a:pt x="23933" y="29108"/>
                      </a:lnTo>
                      <a:lnTo>
                        <a:pt x="23933" y="1"/>
                      </a:lnTo>
                      <a:close/>
                    </a:path>
                  </a:pathLst>
                </a:custGeom>
                <a:solidFill>
                  <a:srgbClr val="DBE3E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0" name="Google Shape;8410;p58"/>
                <p:cNvSpPr/>
                <p:nvPr/>
              </p:nvSpPr>
              <p:spPr>
                <a:xfrm>
                  <a:off x="6854637" y="2107680"/>
                  <a:ext cx="168817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3" h="24598" extrusionOk="0">
                      <a:moveTo>
                        <a:pt x="28612" y="1"/>
                      </a:moveTo>
                      <a:cubicBezTo>
                        <a:pt x="14512" y="876"/>
                        <a:pt x="2911" y="11138"/>
                        <a:pt x="1" y="24597"/>
                      </a:cubicBezTo>
                      <a:lnTo>
                        <a:pt x="28612" y="24597"/>
                      </a:lnTo>
                      <a:lnTo>
                        <a:pt x="28612" y="1"/>
                      </a:lnTo>
                      <a:close/>
                    </a:path>
                  </a:pathLst>
                </a:custGeom>
                <a:solidFill>
                  <a:srgbClr val="8FA1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1" name="Google Shape;8411;p58"/>
                <p:cNvSpPr/>
                <p:nvPr/>
              </p:nvSpPr>
              <p:spPr>
                <a:xfrm>
                  <a:off x="7046588" y="2412957"/>
                  <a:ext cx="141205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3" h="29109" extrusionOk="0">
                      <a:moveTo>
                        <a:pt x="0" y="1"/>
                      </a:moveTo>
                      <a:lnTo>
                        <a:pt x="0" y="29108"/>
                      </a:lnTo>
                      <a:lnTo>
                        <a:pt x="3084" y="29108"/>
                      </a:lnTo>
                      <a:cubicBezTo>
                        <a:pt x="4600" y="29108"/>
                        <a:pt x="5893" y="28049"/>
                        <a:pt x="6235" y="26573"/>
                      </a:cubicBezTo>
                      <a:cubicBezTo>
                        <a:pt x="6407" y="25832"/>
                        <a:pt x="6627" y="25104"/>
                        <a:pt x="6894" y="24391"/>
                      </a:cubicBezTo>
                      <a:cubicBezTo>
                        <a:pt x="8341" y="20534"/>
                        <a:pt x="10622" y="17038"/>
                        <a:pt x="13678" y="14001"/>
                      </a:cubicBezTo>
                      <a:cubicBezTo>
                        <a:pt x="18349" y="9356"/>
                        <a:pt x="21630" y="4529"/>
                        <a:pt x="23933" y="1"/>
                      </a:cubicBezTo>
                      <a:close/>
                    </a:path>
                  </a:pathLst>
                </a:custGeom>
                <a:solidFill>
                  <a:srgbClr val="374F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412" name="Google Shape;8412;p58"/>
          <p:cNvGrpSpPr/>
          <p:nvPr/>
        </p:nvGrpSpPr>
        <p:grpSpPr>
          <a:xfrm>
            <a:off x="5795610" y="2063018"/>
            <a:ext cx="671358" cy="671358"/>
            <a:chOff x="6535625" y="760425"/>
            <a:chExt cx="1665900" cy="1665900"/>
          </a:xfrm>
        </p:grpSpPr>
        <p:sp>
          <p:nvSpPr>
            <p:cNvPr id="8413" name="Google Shape;8413;p58"/>
            <p:cNvSpPr/>
            <p:nvPr/>
          </p:nvSpPr>
          <p:spPr>
            <a:xfrm>
              <a:off x="6535625" y="760425"/>
              <a:ext cx="1665900" cy="16659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58"/>
            <p:cNvSpPr/>
            <p:nvPr/>
          </p:nvSpPr>
          <p:spPr>
            <a:xfrm>
              <a:off x="6713675" y="1116525"/>
              <a:ext cx="1309800" cy="13098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58"/>
            <p:cNvSpPr/>
            <p:nvPr/>
          </p:nvSpPr>
          <p:spPr>
            <a:xfrm>
              <a:off x="6831275" y="1351725"/>
              <a:ext cx="1074600" cy="1074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58"/>
            <p:cNvSpPr/>
            <p:nvPr/>
          </p:nvSpPr>
          <p:spPr>
            <a:xfrm>
              <a:off x="6942425" y="1574025"/>
              <a:ext cx="852300" cy="852300"/>
            </a:xfrm>
            <a:prstGeom prst="ellipse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7" name="Google Shape;8417;p58"/>
          <p:cNvGrpSpPr/>
          <p:nvPr/>
        </p:nvGrpSpPr>
        <p:grpSpPr>
          <a:xfrm>
            <a:off x="732427" y="3731418"/>
            <a:ext cx="1340789" cy="640830"/>
            <a:chOff x="238125" y="1151100"/>
            <a:chExt cx="7139450" cy="3412300"/>
          </a:xfrm>
        </p:grpSpPr>
        <p:sp>
          <p:nvSpPr>
            <p:cNvPr id="8418" name="Google Shape;8418;p58"/>
            <p:cNvSpPr/>
            <p:nvPr/>
          </p:nvSpPr>
          <p:spPr>
            <a:xfrm>
              <a:off x="3468350" y="4223875"/>
              <a:ext cx="679000" cy="339525"/>
            </a:xfrm>
            <a:custGeom>
              <a:avLst/>
              <a:gdLst/>
              <a:ahLst/>
              <a:cxnLst/>
              <a:rect l="l" t="t" r="r" b="b"/>
              <a:pathLst>
                <a:path w="27160" h="13581" extrusionOk="0">
                  <a:moveTo>
                    <a:pt x="13580" y="1"/>
                  </a:moveTo>
                  <a:cubicBezTo>
                    <a:pt x="6083" y="1"/>
                    <a:pt x="0" y="6077"/>
                    <a:pt x="0" y="13580"/>
                  </a:cubicBezTo>
                  <a:lnTo>
                    <a:pt x="27159" y="13580"/>
                  </a:lnTo>
                  <a:cubicBezTo>
                    <a:pt x="27159" y="6077"/>
                    <a:pt x="21083" y="1"/>
                    <a:pt x="135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58"/>
            <p:cNvSpPr/>
            <p:nvPr/>
          </p:nvSpPr>
          <p:spPr>
            <a:xfrm>
              <a:off x="3730250" y="3276125"/>
              <a:ext cx="147275" cy="956575"/>
            </a:xfrm>
            <a:custGeom>
              <a:avLst/>
              <a:gdLst/>
              <a:ahLst/>
              <a:cxnLst/>
              <a:rect l="l" t="t" r="r" b="b"/>
              <a:pathLst>
                <a:path w="5891" h="38263" extrusionOk="0">
                  <a:moveTo>
                    <a:pt x="3276" y="0"/>
                  </a:moveTo>
                  <a:lnTo>
                    <a:pt x="0" y="38263"/>
                  </a:lnTo>
                  <a:lnTo>
                    <a:pt x="5890" y="3819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58"/>
            <p:cNvSpPr/>
            <p:nvPr/>
          </p:nvSpPr>
          <p:spPr>
            <a:xfrm>
              <a:off x="3796275" y="3875600"/>
              <a:ext cx="839350" cy="630550"/>
            </a:xfrm>
            <a:custGeom>
              <a:avLst/>
              <a:gdLst/>
              <a:ahLst/>
              <a:cxnLst/>
              <a:rect l="l" t="t" r="r" b="b"/>
              <a:pathLst>
                <a:path w="33574" h="25222" extrusionOk="0">
                  <a:moveTo>
                    <a:pt x="32291" y="1"/>
                  </a:moveTo>
                  <a:lnTo>
                    <a:pt x="1" y="23463"/>
                  </a:lnTo>
                  <a:lnTo>
                    <a:pt x="1277" y="25222"/>
                  </a:lnTo>
                  <a:lnTo>
                    <a:pt x="33574" y="1759"/>
                  </a:lnTo>
                  <a:lnTo>
                    <a:pt x="322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58"/>
            <p:cNvSpPr/>
            <p:nvPr/>
          </p:nvSpPr>
          <p:spPr>
            <a:xfrm>
              <a:off x="6240475" y="3130600"/>
              <a:ext cx="1137100" cy="1432800"/>
            </a:xfrm>
            <a:custGeom>
              <a:avLst/>
              <a:gdLst/>
              <a:ahLst/>
              <a:cxnLst/>
              <a:rect l="l" t="t" r="r" b="b"/>
              <a:pathLst>
                <a:path w="45484" h="57312" extrusionOk="0">
                  <a:moveTo>
                    <a:pt x="30704" y="0"/>
                  </a:moveTo>
                  <a:lnTo>
                    <a:pt x="0" y="13745"/>
                  </a:lnTo>
                  <a:cubicBezTo>
                    <a:pt x="6979" y="27270"/>
                    <a:pt x="11042" y="42111"/>
                    <a:pt x="11917" y="57311"/>
                  </a:cubicBezTo>
                  <a:lnTo>
                    <a:pt x="45484" y="57311"/>
                  </a:lnTo>
                  <a:cubicBezTo>
                    <a:pt x="44594" y="37118"/>
                    <a:pt x="39525" y="17683"/>
                    <a:pt x="3070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58"/>
            <p:cNvSpPr/>
            <p:nvPr/>
          </p:nvSpPr>
          <p:spPr>
            <a:xfrm>
              <a:off x="5243900" y="1696775"/>
              <a:ext cx="1764175" cy="1777475"/>
            </a:xfrm>
            <a:custGeom>
              <a:avLst/>
              <a:gdLst/>
              <a:ahLst/>
              <a:cxnLst/>
              <a:rect l="l" t="t" r="r" b="b"/>
              <a:pathLst>
                <a:path w="70567" h="71099" extrusionOk="0">
                  <a:moveTo>
                    <a:pt x="18573" y="1"/>
                  </a:moveTo>
                  <a:lnTo>
                    <a:pt x="0" y="28008"/>
                  </a:lnTo>
                  <a:cubicBezTo>
                    <a:pt x="16938" y="38505"/>
                    <a:pt x="30711" y="53395"/>
                    <a:pt x="39863" y="71098"/>
                  </a:cubicBezTo>
                  <a:lnTo>
                    <a:pt x="70567" y="57353"/>
                  </a:lnTo>
                  <a:cubicBezTo>
                    <a:pt x="63753" y="43719"/>
                    <a:pt x="54712" y="31125"/>
                    <a:pt x="43629" y="20042"/>
                  </a:cubicBezTo>
                  <a:cubicBezTo>
                    <a:pt x="36049" y="12449"/>
                    <a:pt x="27642" y="5725"/>
                    <a:pt x="185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58"/>
            <p:cNvSpPr/>
            <p:nvPr/>
          </p:nvSpPr>
          <p:spPr>
            <a:xfrm>
              <a:off x="3812150" y="1151100"/>
              <a:ext cx="1896075" cy="1245900"/>
            </a:xfrm>
            <a:custGeom>
              <a:avLst/>
              <a:gdLst/>
              <a:ahLst/>
              <a:cxnLst/>
              <a:rect l="l" t="t" r="r" b="b"/>
              <a:pathLst>
                <a:path w="75843" h="49836" extrusionOk="0">
                  <a:moveTo>
                    <a:pt x="0" y="0"/>
                  </a:moveTo>
                  <a:lnTo>
                    <a:pt x="0" y="33518"/>
                  </a:lnTo>
                  <a:cubicBezTo>
                    <a:pt x="20987" y="33552"/>
                    <a:pt x="40615" y="39518"/>
                    <a:pt x="57270" y="49835"/>
                  </a:cubicBezTo>
                  <a:lnTo>
                    <a:pt x="75843" y="21828"/>
                  </a:lnTo>
                  <a:cubicBezTo>
                    <a:pt x="53339" y="7641"/>
                    <a:pt x="27256" y="28"/>
                    <a:pt x="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58"/>
            <p:cNvSpPr/>
            <p:nvPr/>
          </p:nvSpPr>
          <p:spPr>
            <a:xfrm>
              <a:off x="1910550" y="1151100"/>
              <a:ext cx="1901625" cy="1244175"/>
            </a:xfrm>
            <a:custGeom>
              <a:avLst/>
              <a:gdLst/>
              <a:ahLst/>
              <a:cxnLst/>
              <a:rect l="l" t="t" r="r" b="b"/>
              <a:pathLst>
                <a:path w="76065" h="49767" extrusionOk="0">
                  <a:moveTo>
                    <a:pt x="75892" y="0"/>
                  </a:moveTo>
                  <a:cubicBezTo>
                    <a:pt x="48629" y="0"/>
                    <a:pt x="22525" y="7579"/>
                    <a:pt x="1" y="21745"/>
                  </a:cubicBezTo>
                  <a:lnTo>
                    <a:pt x="18574" y="49766"/>
                  </a:lnTo>
                  <a:cubicBezTo>
                    <a:pt x="35250" y="39463"/>
                    <a:pt x="54898" y="33518"/>
                    <a:pt x="75892" y="33518"/>
                  </a:cubicBezTo>
                  <a:lnTo>
                    <a:pt x="76064" y="33518"/>
                  </a:lnTo>
                  <a:lnTo>
                    <a:pt x="760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58"/>
            <p:cNvSpPr/>
            <p:nvPr/>
          </p:nvSpPr>
          <p:spPr>
            <a:xfrm>
              <a:off x="608475" y="1694725"/>
              <a:ext cx="1766425" cy="1778150"/>
            </a:xfrm>
            <a:custGeom>
              <a:avLst/>
              <a:gdLst/>
              <a:ahLst/>
              <a:cxnLst/>
              <a:rect l="l" t="t" r="r" b="b"/>
              <a:pathLst>
                <a:path w="70657" h="71126" extrusionOk="0">
                  <a:moveTo>
                    <a:pt x="52084" y="0"/>
                  </a:moveTo>
                  <a:cubicBezTo>
                    <a:pt x="42959" y="5745"/>
                    <a:pt x="34518" y="12490"/>
                    <a:pt x="26904" y="20124"/>
                  </a:cubicBezTo>
                  <a:cubicBezTo>
                    <a:pt x="15828" y="31194"/>
                    <a:pt x="6800" y="43759"/>
                    <a:pt x="0" y="57373"/>
                  </a:cubicBezTo>
                  <a:lnTo>
                    <a:pt x="30704" y="71125"/>
                  </a:lnTo>
                  <a:cubicBezTo>
                    <a:pt x="39870" y="53401"/>
                    <a:pt x="53677" y="38504"/>
                    <a:pt x="70657" y="28021"/>
                  </a:cubicBezTo>
                  <a:lnTo>
                    <a:pt x="520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58"/>
            <p:cNvSpPr/>
            <p:nvPr/>
          </p:nvSpPr>
          <p:spPr>
            <a:xfrm>
              <a:off x="238125" y="3129050"/>
              <a:ext cx="1137975" cy="1434175"/>
            </a:xfrm>
            <a:custGeom>
              <a:avLst/>
              <a:gdLst/>
              <a:ahLst/>
              <a:cxnLst/>
              <a:rect l="l" t="t" r="r" b="b"/>
              <a:pathLst>
                <a:path w="45519" h="57367" extrusionOk="0">
                  <a:moveTo>
                    <a:pt x="14814" y="0"/>
                  </a:moveTo>
                  <a:cubicBezTo>
                    <a:pt x="5966" y="17697"/>
                    <a:pt x="890" y="37152"/>
                    <a:pt x="0" y="57366"/>
                  </a:cubicBezTo>
                  <a:lnTo>
                    <a:pt x="33566" y="57366"/>
                  </a:lnTo>
                  <a:cubicBezTo>
                    <a:pt x="34442" y="42152"/>
                    <a:pt x="38511" y="27283"/>
                    <a:pt x="45518" y="13745"/>
                  </a:cubicBezTo>
                  <a:lnTo>
                    <a:pt x="1481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58"/>
            <p:cNvSpPr/>
            <p:nvPr/>
          </p:nvSpPr>
          <p:spPr>
            <a:xfrm>
              <a:off x="1924656" y="1941325"/>
              <a:ext cx="3773110" cy="1646329"/>
            </a:xfrm>
            <a:custGeom>
              <a:avLst/>
              <a:gdLst/>
              <a:ahLst/>
              <a:cxnLst/>
              <a:rect l="l" t="t" r="r" b="b"/>
              <a:pathLst>
                <a:path w="148183" h="64657" extrusionOk="0">
                  <a:moveTo>
                    <a:pt x="74043" y="1"/>
                  </a:moveTo>
                  <a:cubicBezTo>
                    <a:pt x="45518" y="1"/>
                    <a:pt x="19504" y="10966"/>
                    <a:pt x="0" y="28932"/>
                  </a:cubicBezTo>
                  <a:lnTo>
                    <a:pt x="35732" y="64657"/>
                  </a:lnTo>
                  <a:cubicBezTo>
                    <a:pt x="45553" y="54774"/>
                    <a:pt x="59167" y="48663"/>
                    <a:pt x="74208" y="48663"/>
                  </a:cubicBezTo>
                  <a:cubicBezTo>
                    <a:pt x="89215" y="48663"/>
                    <a:pt x="102788" y="54739"/>
                    <a:pt x="112623" y="64567"/>
                  </a:cubicBezTo>
                  <a:lnTo>
                    <a:pt x="148182" y="29008"/>
                  </a:lnTo>
                  <a:cubicBezTo>
                    <a:pt x="128671" y="11008"/>
                    <a:pt x="102623" y="1"/>
                    <a:pt x="7404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58"/>
            <p:cNvSpPr/>
            <p:nvPr/>
          </p:nvSpPr>
          <p:spPr>
            <a:xfrm>
              <a:off x="1028863" y="2678027"/>
              <a:ext cx="1805597" cy="1885320"/>
            </a:xfrm>
            <a:custGeom>
              <a:avLst/>
              <a:gdLst/>
              <a:ahLst/>
              <a:cxnLst/>
              <a:rect l="l" t="t" r="r" b="b"/>
              <a:pathLst>
                <a:path w="70912" h="74043" extrusionOk="0">
                  <a:moveTo>
                    <a:pt x="35180" y="0"/>
                  </a:moveTo>
                  <a:cubicBezTo>
                    <a:pt x="14925" y="18642"/>
                    <a:pt x="1697" y="44814"/>
                    <a:pt x="0" y="74042"/>
                  </a:cubicBezTo>
                  <a:lnTo>
                    <a:pt x="55077" y="74042"/>
                  </a:lnTo>
                  <a:cubicBezTo>
                    <a:pt x="55077" y="59084"/>
                    <a:pt x="61118" y="45545"/>
                    <a:pt x="70912" y="35725"/>
                  </a:cubicBezTo>
                  <a:lnTo>
                    <a:pt x="3518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58"/>
            <p:cNvSpPr/>
            <p:nvPr/>
          </p:nvSpPr>
          <p:spPr>
            <a:xfrm>
              <a:off x="4792190" y="2679937"/>
              <a:ext cx="1798951" cy="1883410"/>
            </a:xfrm>
            <a:custGeom>
              <a:avLst/>
              <a:gdLst/>
              <a:ahLst/>
              <a:cxnLst/>
              <a:rect l="l" t="t" r="r" b="b"/>
              <a:pathLst>
                <a:path w="70651" h="73968" extrusionOk="0">
                  <a:moveTo>
                    <a:pt x="35567" y="1"/>
                  </a:moveTo>
                  <a:lnTo>
                    <a:pt x="1" y="35560"/>
                  </a:lnTo>
                  <a:cubicBezTo>
                    <a:pt x="9836" y="45388"/>
                    <a:pt x="15912" y="58967"/>
                    <a:pt x="15912" y="73967"/>
                  </a:cubicBezTo>
                  <a:lnTo>
                    <a:pt x="70650" y="73967"/>
                  </a:lnTo>
                  <a:cubicBezTo>
                    <a:pt x="68954" y="44795"/>
                    <a:pt x="55767" y="18643"/>
                    <a:pt x="3556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0" name="Google Shape;8430;p58"/>
          <p:cNvGrpSpPr/>
          <p:nvPr/>
        </p:nvGrpSpPr>
        <p:grpSpPr>
          <a:xfrm>
            <a:off x="5599650" y="2934699"/>
            <a:ext cx="985357" cy="585764"/>
            <a:chOff x="5145061" y="2881789"/>
            <a:chExt cx="1107641" cy="658458"/>
          </a:xfrm>
        </p:grpSpPr>
        <p:grpSp>
          <p:nvGrpSpPr>
            <p:cNvPr id="8431" name="Google Shape;8431;p58"/>
            <p:cNvGrpSpPr/>
            <p:nvPr/>
          </p:nvGrpSpPr>
          <p:grpSpPr>
            <a:xfrm>
              <a:off x="5722989" y="3244587"/>
              <a:ext cx="529713" cy="295659"/>
              <a:chOff x="5722989" y="3244587"/>
              <a:chExt cx="529713" cy="295659"/>
            </a:xfrm>
          </p:grpSpPr>
          <p:sp>
            <p:nvSpPr>
              <p:cNvPr id="8432" name="Google Shape;8432;p58"/>
              <p:cNvSpPr/>
              <p:nvPr/>
            </p:nvSpPr>
            <p:spPr>
              <a:xfrm>
                <a:off x="5722989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433" name="Google Shape;8433;p58"/>
              <p:cNvSpPr/>
              <p:nvPr/>
            </p:nvSpPr>
            <p:spPr>
              <a:xfrm>
                <a:off x="6035543" y="3298113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434" name="Google Shape;8434;p58"/>
            <p:cNvGrpSpPr/>
            <p:nvPr/>
          </p:nvGrpSpPr>
          <p:grpSpPr>
            <a:xfrm>
              <a:off x="5145061" y="3244587"/>
              <a:ext cx="536807" cy="295659"/>
              <a:chOff x="5145061" y="3244587"/>
              <a:chExt cx="536807" cy="295659"/>
            </a:xfrm>
          </p:grpSpPr>
          <p:sp>
            <p:nvSpPr>
              <p:cNvPr id="8435" name="Google Shape;8435;p58"/>
              <p:cNvSpPr/>
              <p:nvPr/>
            </p:nvSpPr>
            <p:spPr>
              <a:xfrm>
                <a:off x="5340522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436" name="Google Shape;8436;p58"/>
              <p:cNvSpPr/>
              <p:nvPr/>
            </p:nvSpPr>
            <p:spPr>
              <a:xfrm flipH="1">
                <a:off x="5145061" y="3298599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437" name="Google Shape;8437;p58"/>
            <p:cNvGrpSpPr/>
            <p:nvPr/>
          </p:nvGrpSpPr>
          <p:grpSpPr>
            <a:xfrm>
              <a:off x="5341327" y="2898245"/>
              <a:ext cx="532309" cy="614891"/>
              <a:chOff x="5341327" y="2898245"/>
              <a:chExt cx="532309" cy="614891"/>
            </a:xfrm>
          </p:grpSpPr>
          <p:sp>
            <p:nvSpPr>
              <p:cNvPr id="8438" name="Google Shape;8438;p58"/>
              <p:cNvSpPr/>
              <p:nvPr/>
            </p:nvSpPr>
            <p:spPr>
              <a:xfrm>
                <a:off x="5532290" y="321747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439" name="Google Shape;8439;p58"/>
              <p:cNvSpPr/>
              <p:nvPr/>
            </p:nvSpPr>
            <p:spPr>
              <a:xfrm flipH="1">
                <a:off x="5341327" y="2898245"/>
                <a:ext cx="217159" cy="33450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440" name="Google Shape;8440;p58"/>
            <p:cNvGrpSpPr/>
            <p:nvPr/>
          </p:nvGrpSpPr>
          <p:grpSpPr>
            <a:xfrm>
              <a:off x="5532290" y="2881789"/>
              <a:ext cx="620516" cy="305456"/>
              <a:chOff x="5532290" y="2881789"/>
              <a:chExt cx="620516" cy="305456"/>
            </a:xfrm>
          </p:grpSpPr>
          <p:sp>
            <p:nvSpPr>
              <p:cNvPr id="8441" name="Google Shape;8441;p58"/>
              <p:cNvSpPr/>
              <p:nvPr/>
            </p:nvSpPr>
            <p:spPr>
              <a:xfrm>
                <a:off x="5532290" y="289158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442" name="Google Shape;8442;p58"/>
              <p:cNvSpPr/>
              <p:nvPr/>
            </p:nvSpPr>
            <p:spPr>
              <a:xfrm>
                <a:off x="5837311" y="2881789"/>
                <a:ext cx="315495" cy="288369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443" name="Google Shape;8443;p58"/>
          <p:cNvGrpSpPr/>
          <p:nvPr/>
        </p:nvGrpSpPr>
        <p:grpSpPr>
          <a:xfrm>
            <a:off x="8178573" y="3726757"/>
            <a:ext cx="269068" cy="645491"/>
            <a:chOff x="7026852" y="3311869"/>
            <a:chExt cx="434331" cy="1041954"/>
          </a:xfrm>
        </p:grpSpPr>
        <p:sp>
          <p:nvSpPr>
            <p:cNvPr id="8444" name="Google Shape;8444;p58"/>
            <p:cNvSpPr/>
            <p:nvPr/>
          </p:nvSpPr>
          <p:spPr>
            <a:xfrm>
              <a:off x="7026852" y="3311869"/>
              <a:ext cx="434331" cy="847405"/>
            </a:xfrm>
            <a:custGeom>
              <a:avLst/>
              <a:gdLst/>
              <a:ahLst/>
              <a:cxnLst/>
              <a:rect l="l" t="t" r="r" b="b"/>
              <a:pathLst>
                <a:path w="16734" h="32649" extrusionOk="0">
                  <a:moveTo>
                    <a:pt x="8369" y="0"/>
                  </a:moveTo>
                  <a:cubicBezTo>
                    <a:pt x="3747" y="0"/>
                    <a:pt x="1" y="3747"/>
                    <a:pt x="1" y="8366"/>
                  </a:cubicBezTo>
                  <a:lnTo>
                    <a:pt x="1" y="32649"/>
                  </a:lnTo>
                  <a:lnTo>
                    <a:pt x="16734" y="32649"/>
                  </a:lnTo>
                  <a:lnTo>
                    <a:pt x="16734" y="8366"/>
                  </a:lnTo>
                  <a:cubicBezTo>
                    <a:pt x="16734" y="3744"/>
                    <a:pt x="12987" y="0"/>
                    <a:pt x="83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58"/>
            <p:cNvSpPr/>
            <p:nvPr/>
          </p:nvSpPr>
          <p:spPr>
            <a:xfrm>
              <a:off x="7082395" y="3359392"/>
              <a:ext cx="323321" cy="32332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58"/>
            <p:cNvSpPr/>
            <p:nvPr/>
          </p:nvSpPr>
          <p:spPr>
            <a:xfrm>
              <a:off x="7026852" y="4159239"/>
              <a:ext cx="434331" cy="194585"/>
            </a:xfrm>
            <a:custGeom>
              <a:avLst/>
              <a:gdLst/>
              <a:ahLst/>
              <a:cxnLst/>
              <a:rect l="l" t="t" r="r" b="b"/>
              <a:pathLst>
                <a:path w="16734" h="7497" extrusionOk="0">
                  <a:moveTo>
                    <a:pt x="1" y="1"/>
                  </a:moveTo>
                  <a:lnTo>
                    <a:pt x="8369" y="7496"/>
                  </a:lnTo>
                  <a:lnTo>
                    <a:pt x="1673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7" name="Google Shape;8447;p58"/>
          <p:cNvGrpSpPr/>
          <p:nvPr/>
        </p:nvGrpSpPr>
        <p:grpSpPr>
          <a:xfrm>
            <a:off x="6195154" y="3765995"/>
            <a:ext cx="293882" cy="293836"/>
            <a:chOff x="4873519" y="3311869"/>
            <a:chExt cx="499374" cy="499296"/>
          </a:xfrm>
        </p:grpSpPr>
        <p:sp>
          <p:nvSpPr>
            <p:cNvPr id="8448" name="Google Shape;8448;p58"/>
            <p:cNvSpPr/>
            <p:nvPr/>
          </p:nvSpPr>
          <p:spPr>
            <a:xfrm>
              <a:off x="4873519" y="3311869"/>
              <a:ext cx="499374" cy="499296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58"/>
            <p:cNvSpPr/>
            <p:nvPr/>
          </p:nvSpPr>
          <p:spPr>
            <a:xfrm>
              <a:off x="4894620" y="3329830"/>
              <a:ext cx="202112" cy="182386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0" name="Google Shape;8450;p58"/>
          <p:cNvGrpSpPr/>
          <p:nvPr/>
        </p:nvGrpSpPr>
        <p:grpSpPr>
          <a:xfrm>
            <a:off x="6195154" y="4078366"/>
            <a:ext cx="293882" cy="293882"/>
            <a:chOff x="4873519" y="3875839"/>
            <a:chExt cx="499374" cy="499374"/>
          </a:xfrm>
        </p:grpSpPr>
        <p:sp>
          <p:nvSpPr>
            <p:cNvPr id="8451" name="Google Shape;8451;p58"/>
            <p:cNvSpPr/>
            <p:nvPr/>
          </p:nvSpPr>
          <p:spPr>
            <a:xfrm>
              <a:off x="4873519" y="3875839"/>
              <a:ext cx="499374" cy="499374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58"/>
            <p:cNvSpPr/>
            <p:nvPr/>
          </p:nvSpPr>
          <p:spPr>
            <a:xfrm>
              <a:off x="4894620" y="3893826"/>
              <a:ext cx="202112" cy="182360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3" name="Google Shape;8453;p58"/>
          <p:cNvGrpSpPr/>
          <p:nvPr/>
        </p:nvGrpSpPr>
        <p:grpSpPr>
          <a:xfrm>
            <a:off x="2425681" y="2050319"/>
            <a:ext cx="698104" cy="698208"/>
            <a:chOff x="2565073" y="2075876"/>
            <a:chExt cx="672482" cy="672518"/>
          </a:xfrm>
        </p:grpSpPr>
        <p:sp>
          <p:nvSpPr>
            <p:cNvPr id="8454" name="Google Shape;8454;p58"/>
            <p:cNvSpPr/>
            <p:nvPr/>
          </p:nvSpPr>
          <p:spPr>
            <a:xfrm>
              <a:off x="2642193" y="2530650"/>
              <a:ext cx="419588" cy="217743"/>
            </a:xfrm>
            <a:custGeom>
              <a:avLst/>
              <a:gdLst/>
              <a:ahLst/>
              <a:cxnLst/>
              <a:rect l="l" t="t" r="r" b="b"/>
              <a:pathLst>
                <a:path w="130611" h="67780" extrusionOk="0">
                  <a:moveTo>
                    <a:pt x="28498" y="0"/>
                  </a:moveTo>
                  <a:cubicBezTo>
                    <a:pt x="24484" y="0"/>
                    <a:pt x="20456" y="1023"/>
                    <a:pt x="16802" y="3132"/>
                  </a:cubicBezTo>
                  <a:lnTo>
                    <a:pt x="16191" y="3487"/>
                  </a:lnTo>
                  <a:cubicBezTo>
                    <a:pt x="1795" y="11796"/>
                    <a:pt x="1" y="31826"/>
                    <a:pt x="12628" y="42639"/>
                  </a:cubicBezTo>
                  <a:cubicBezTo>
                    <a:pt x="28340" y="56094"/>
                    <a:pt x="48088" y="64970"/>
                    <a:pt x="69808" y="67207"/>
                  </a:cubicBezTo>
                  <a:cubicBezTo>
                    <a:pt x="70015" y="67227"/>
                    <a:pt x="70217" y="67252"/>
                    <a:pt x="70419" y="67271"/>
                  </a:cubicBezTo>
                  <a:cubicBezTo>
                    <a:pt x="70804" y="67306"/>
                    <a:pt x="71188" y="67345"/>
                    <a:pt x="71572" y="67375"/>
                  </a:cubicBezTo>
                  <a:cubicBezTo>
                    <a:pt x="72080" y="67419"/>
                    <a:pt x="72588" y="67464"/>
                    <a:pt x="73100" y="67498"/>
                  </a:cubicBezTo>
                  <a:lnTo>
                    <a:pt x="73440" y="67523"/>
                  </a:lnTo>
                  <a:cubicBezTo>
                    <a:pt x="75877" y="67694"/>
                    <a:pt x="78323" y="67780"/>
                    <a:pt x="80773" y="67780"/>
                  </a:cubicBezTo>
                  <a:cubicBezTo>
                    <a:pt x="97672" y="67780"/>
                    <a:pt x="114788" y="63683"/>
                    <a:pt x="130611" y="55083"/>
                  </a:cubicBezTo>
                  <a:lnTo>
                    <a:pt x="106348" y="13068"/>
                  </a:lnTo>
                  <a:cubicBezTo>
                    <a:pt x="98422" y="17162"/>
                    <a:pt x="89641" y="19287"/>
                    <a:pt x="80747" y="19287"/>
                  </a:cubicBezTo>
                  <a:cubicBezTo>
                    <a:pt x="79675" y="19287"/>
                    <a:pt x="78601" y="19256"/>
                    <a:pt x="77526" y="19194"/>
                  </a:cubicBezTo>
                  <a:cubicBezTo>
                    <a:pt x="77220" y="19174"/>
                    <a:pt x="76910" y="19149"/>
                    <a:pt x="76599" y="19130"/>
                  </a:cubicBezTo>
                  <a:cubicBezTo>
                    <a:pt x="76072" y="19090"/>
                    <a:pt x="75545" y="19051"/>
                    <a:pt x="75017" y="18997"/>
                  </a:cubicBezTo>
                  <a:cubicBezTo>
                    <a:pt x="74943" y="18992"/>
                    <a:pt x="74865" y="18982"/>
                    <a:pt x="74791" y="18972"/>
                  </a:cubicBezTo>
                  <a:cubicBezTo>
                    <a:pt x="73347" y="18819"/>
                    <a:pt x="71908" y="18612"/>
                    <a:pt x="70478" y="18351"/>
                  </a:cubicBezTo>
                  <a:cubicBezTo>
                    <a:pt x="70409" y="18336"/>
                    <a:pt x="70340" y="18331"/>
                    <a:pt x="70266" y="18317"/>
                  </a:cubicBezTo>
                  <a:cubicBezTo>
                    <a:pt x="60646" y="16518"/>
                    <a:pt x="51666" y="12220"/>
                    <a:pt x="44224" y="5857"/>
                  </a:cubicBezTo>
                  <a:cubicBezTo>
                    <a:pt x="39725" y="2011"/>
                    <a:pt x="34125" y="0"/>
                    <a:pt x="2849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58"/>
            <p:cNvSpPr/>
            <p:nvPr/>
          </p:nvSpPr>
          <p:spPr>
            <a:xfrm>
              <a:off x="2910083" y="2420918"/>
              <a:ext cx="327379" cy="312727"/>
            </a:xfrm>
            <a:custGeom>
              <a:avLst/>
              <a:gdLst/>
              <a:ahLst/>
              <a:cxnLst/>
              <a:rect l="l" t="t" r="r" b="b"/>
              <a:pathLst>
                <a:path w="101908" h="97347" extrusionOk="0">
                  <a:moveTo>
                    <a:pt x="53377" y="1"/>
                  </a:moveTo>
                  <a:cubicBezTo>
                    <a:pt x="52884" y="9843"/>
                    <a:pt x="49823" y="19390"/>
                    <a:pt x="44495" y="27689"/>
                  </a:cubicBezTo>
                  <a:lnTo>
                    <a:pt x="44490" y="27684"/>
                  </a:lnTo>
                  <a:cubicBezTo>
                    <a:pt x="37847" y="37980"/>
                    <a:pt x="27936" y="45964"/>
                    <a:pt x="16216" y="50163"/>
                  </a:cubicBezTo>
                  <a:cubicBezTo>
                    <a:pt x="6521" y="53638"/>
                    <a:pt x="1" y="62746"/>
                    <a:pt x="1" y="73041"/>
                  </a:cubicBezTo>
                  <a:cubicBezTo>
                    <a:pt x="1" y="86873"/>
                    <a:pt x="11336" y="97347"/>
                    <a:pt x="24173" y="97347"/>
                  </a:cubicBezTo>
                  <a:cubicBezTo>
                    <a:pt x="26820" y="97347"/>
                    <a:pt x="29530" y="96902"/>
                    <a:pt x="32219" y="95949"/>
                  </a:cubicBezTo>
                  <a:cubicBezTo>
                    <a:pt x="49306" y="89897"/>
                    <a:pt x="64347" y="79537"/>
                    <a:pt x="76048" y="66171"/>
                  </a:cubicBezTo>
                  <a:cubicBezTo>
                    <a:pt x="76329" y="65870"/>
                    <a:pt x="76609" y="65570"/>
                    <a:pt x="76881" y="65254"/>
                  </a:cubicBezTo>
                  <a:cubicBezTo>
                    <a:pt x="92548" y="46905"/>
                    <a:pt x="101267" y="23751"/>
                    <a:pt x="101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58"/>
            <p:cNvSpPr/>
            <p:nvPr/>
          </p:nvSpPr>
          <p:spPr>
            <a:xfrm>
              <a:off x="2999034" y="2125384"/>
              <a:ext cx="238522" cy="411351"/>
            </a:xfrm>
            <a:custGeom>
              <a:avLst/>
              <a:gdLst/>
              <a:ahLst/>
              <a:cxnLst/>
              <a:rect l="l" t="t" r="r" b="b"/>
              <a:pathLst>
                <a:path w="74248" h="128047" extrusionOk="0">
                  <a:moveTo>
                    <a:pt x="24273" y="0"/>
                  </a:moveTo>
                  <a:lnTo>
                    <a:pt x="0" y="42036"/>
                  </a:lnTo>
                  <a:cubicBezTo>
                    <a:pt x="7521" y="46866"/>
                    <a:pt x="13775" y="53430"/>
                    <a:pt x="18236" y="61173"/>
                  </a:cubicBezTo>
                  <a:cubicBezTo>
                    <a:pt x="18694" y="61966"/>
                    <a:pt x="19128" y="62765"/>
                    <a:pt x="19542" y="63573"/>
                  </a:cubicBezTo>
                  <a:cubicBezTo>
                    <a:pt x="19601" y="63696"/>
                    <a:pt x="19665" y="63829"/>
                    <a:pt x="19729" y="63953"/>
                  </a:cubicBezTo>
                  <a:cubicBezTo>
                    <a:pt x="19970" y="64426"/>
                    <a:pt x="20202" y="64904"/>
                    <a:pt x="20429" y="65382"/>
                  </a:cubicBezTo>
                  <a:cubicBezTo>
                    <a:pt x="20557" y="65658"/>
                    <a:pt x="20685" y="65929"/>
                    <a:pt x="20808" y="66210"/>
                  </a:cubicBezTo>
                  <a:cubicBezTo>
                    <a:pt x="21079" y="66806"/>
                    <a:pt x="21346" y="67408"/>
                    <a:pt x="21592" y="68014"/>
                  </a:cubicBezTo>
                  <a:cubicBezTo>
                    <a:pt x="21676" y="68226"/>
                    <a:pt x="21755" y="68433"/>
                    <a:pt x="21838" y="68645"/>
                  </a:cubicBezTo>
                  <a:cubicBezTo>
                    <a:pt x="22036" y="69142"/>
                    <a:pt x="22223" y="69645"/>
                    <a:pt x="22405" y="70148"/>
                  </a:cubicBezTo>
                  <a:cubicBezTo>
                    <a:pt x="25816" y="79561"/>
                    <a:pt x="26649" y="89714"/>
                    <a:pt x="24815" y="99561"/>
                  </a:cubicBezTo>
                  <a:cubicBezTo>
                    <a:pt x="22952" y="109586"/>
                    <a:pt x="27738" y="119679"/>
                    <a:pt x="36570" y="124780"/>
                  </a:cubicBezTo>
                  <a:cubicBezTo>
                    <a:pt x="40441" y="127014"/>
                    <a:pt x="44590" y="128047"/>
                    <a:pt x="48651" y="128047"/>
                  </a:cubicBezTo>
                  <a:cubicBezTo>
                    <a:pt x="59837" y="128047"/>
                    <a:pt x="70356" y="120215"/>
                    <a:pt x="72558" y="108102"/>
                  </a:cubicBezTo>
                  <a:cubicBezTo>
                    <a:pt x="73686" y="101887"/>
                    <a:pt x="74248" y="95579"/>
                    <a:pt x="74248" y="89261"/>
                  </a:cubicBezTo>
                  <a:cubicBezTo>
                    <a:pt x="74243" y="71168"/>
                    <a:pt x="69655" y="54150"/>
                    <a:pt x="61577" y="39305"/>
                  </a:cubicBezTo>
                  <a:lnTo>
                    <a:pt x="61557" y="39315"/>
                  </a:lnTo>
                  <a:cubicBezTo>
                    <a:pt x="61123" y="38517"/>
                    <a:pt x="60680" y="37723"/>
                    <a:pt x="60222" y="36930"/>
                  </a:cubicBezTo>
                  <a:cubicBezTo>
                    <a:pt x="51178" y="21262"/>
                    <a:pt x="38694" y="8818"/>
                    <a:pt x="24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58"/>
            <p:cNvSpPr/>
            <p:nvPr/>
          </p:nvSpPr>
          <p:spPr>
            <a:xfrm>
              <a:off x="2740849" y="2075876"/>
              <a:ext cx="419604" cy="217734"/>
            </a:xfrm>
            <a:custGeom>
              <a:avLst/>
              <a:gdLst/>
              <a:ahLst/>
              <a:cxnLst/>
              <a:rect l="l" t="t" r="r" b="b"/>
              <a:pathLst>
                <a:path w="130616" h="67777" extrusionOk="0">
                  <a:moveTo>
                    <a:pt x="49853" y="1"/>
                  </a:moveTo>
                  <a:cubicBezTo>
                    <a:pt x="32949" y="1"/>
                    <a:pt x="15828" y="4093"/>
                    <a:pt x="0" y="12696"/>
                  </a:cubicBezTo>
                  <a:lnTo>
                    <a:pt x="24263" y="54711"/>
                  </a:lnTo>
                  <a:cubicBezTo>
                    <a:pt x="32189" y="50621"/>
                    <a:pt x="40970" y="48497"/>
                    <a:pt x="49860" y="48497"/>
                  </a:cubicBezTo>
                  <a:cubicBezTo>
                    <a:pt x="50932" y="48497"/>
                    <a:pt x="52006" y="48528"/>
                    <a:pt x="53080" y="48590"/>
                  </a:cubicBezTo>
                  <a:cubicBezTo>
                    <a:pt x="53391" y="48605"/>
                    <a:pt x="53701" y="48630"/>
                    <a:pt x="54012" y="48649"/>
                  </a:cubicBezTo>
                  <a:cubicBezTo>
                    <a:pt x="54539" y="48689"/>
                    <a:pt x="55066" y="48728"/>
                    <a:pt x="55594" y="48782"/>
                  </a:cubicBezTo>
                  <a:cubicBezTo>
                    <a:pt x="55668" y="48792"/>
                    <a:pt x="55746" y="48802"/>
                    <a:pt x="55820" y="48807"/>
                  </a:cubicBezTo>
                  <a:cubicBezTo>
                    <a:pt x="57264" y="48960"/>
                    <a:pt x="58704" y="49172"/>
                    <a:pt x="60133" y="49433"/>
                  </a:cubicBezTo>
                  <a:cubicBezTo>
                    <a:pt x="60202" y="49448"/>
                    <a:pt x="60271" y="49453"/>
                    <a:pt x="60345" y="49462"/>
                  </a:cubicBezTo>
                  <a:cubicBezTo>
                    <a:pt x="69965" y="51266"/>
                    <a:pt x="78945" y="55564"/>
                    <a:pt x="86387" y="61927"/>
                  </a:cubicBezTo>
                  <a:cubicBezTo>
                    <a:pt x="90886" y="65767"/>
                    <a:pt x="96484" y="67777"/>
                    <a:pt x="102111" y="67777"/>
                  </a:cubicBezTo>
                  <a:cubicBezTo>
                    <a:pt x="106125" y="67777"/>
                    <a:pt x="110154" y="66754"/>
                    <a:pt x="113809" y="64642"/>
                  </a:cubicBezTo>
                  <a:lnTo>
                    <a:pt x="114420" y="64292"/>
                  </a:lnTo>
                  <a:cubicBezTo>
                    <a:pt x="128816" y="55983"/>
                    <a:pt x="130615" y="35958"/>
                    <a:pt x="117988" y="25140"/>
                  </a:cubicBezTo>
                  <a:cubicBezTo>
                    <a:pt x="102271" y="11685"/>
                    <a:pt x="82523" y="2809"/>
                    <a:pt x="60803" y="572"/>
                  </a:cubicBezTo>
                  <a:cubicBezTo>
                    <a:pt x="60596" y="552"/>
                    <a:pt x="60394" y="532"/>
                    <a:pt x="60192" y="513"/>
                  </a:cubicBezTo>
                  <a:cubicBezTo>
                    <a:pt x="59808" y="473"/>
                    <a:pt x="59423" y="439"/>
                    <a:pt x="59039" y="404"/>
                  </a:cubicBezTo>
                  <a:cubicBezTo>
                    <a:pt x="58531" y="360"/>
                    <a:pt x="58023" y="320"/>
                    <a:pt x="57511" y="281"/>
                  </a:cubicBezTo>
                  <a:lnTo>
                    <a:pt x="57171" y="256"/>
                  </a:lnTo>
                  <a:cubicBezTo>
                    <a:pt x="54739" y="86"/>
                    <a:pt x="52298" y="1"/>
                    <a:pt x="498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58"/>
            <p:cNvSpPr/>
            <p:nvPr/>
          </p:nvSpPr>
          <p:spPr>
            <a:xfrm>
              <a:off x="2565167" y="2090625"/>
              <a:ext cx="327379" cy="312740"/>
            </a:xfrm>
            <a:custGeom>
              <a:avLst/>
              <a:gdLst/>
              <a:ahLst/>
              <a:cxnLst/>
              <a:rect l="l" t="t" r="r" b="b"/>
              <a:pathLst>
                <a:path w="101908" h="97351" extrusionOk="0">
                  <a:moveTo>
                    <a:pt x="77732" y="1"/>
                  </a:moveTo>
                  <a:cubicBezTo>
                    <a:pt x="75086" y="1"/>
                    <a:pt x="72377" y="446"/>
                    <a:pt x="69690" y="1397"/>
                  </a:cubicBezTo>
                  <a:cubicBezTo>
                    <a:pt x="52607" y="7449"/>
                    <a:pt x="37561" y="17814"/>
                    <a:pt x="25865" y="31175"/>
                  </a:cubicBezTo>
                  <a:cubicBezTo>
                    <a:pt x="25580" y="31476"/>
                    <a:pt x="25299" y="31776"/>
                    <a:pt x="25028" y="32097"/>
                  </a:cubicBezTo>
                  <a:cubicBezTo>
                    <a:pt x="9365" y="50441"/>
                    <a:pt x="646" y="73600"/>
                    <a:pt x="1" y="97350"/>
                  </a:cubicBezTo>
                  <a:lnTo>
                    <a:pt x="48536" y="97350"/>
                  </a:lnTo>
                  <a:cubicBezTo>
                    <a:pt x="49024" y="87503"/>
                    <a:pt x="52085" y="77956"/>
                    <a:pt x="57413" y="69662"/>
                  </a:cubicBezTo>
                  <a:lnTo>
                    <a:pt x="57418" y="69662"/>
                  </a:lnTo>
                  <a:cubicBezTo>
                    <a:pt x="64061" y="59371"/>
                    <a:pt x="73977" y="51382"/>
                    <a:pt x="85697" y="47183"/>
                  </a:cubicBezTo>
                  <a:cubicBezTo>
                    <a:pt x="95382" y="43708"/>
                    <a:pt x="101907" y="34605"/>
                    <a:pt x="101907" y="24310"/>
                  </a:cubicBezTo>
                  <a:cubicBezTo>
                    <a:pt x="101907" y="10473"/>
                    <a:pt x="90570" y="1"/>
                    <a:pt x="777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58"/>
            <p:cNvSpPr/>
            <p:nvPr/>
          </p:nvSpPr>
          <p:spPr>
            <a:xfrm>
              <a:off x="2565073" y="2287538"/>
              <a:ext cx="218572" cy="409555"/>
            </a:xfrm>
            <a:custGeom>
              <a:avLst/>
              <a:gdLst/>
              <a:ahLst/>
              <a:cxnLst/>
              <a:rect l="l" t="t" r="r" b="b"/>
              <a:pathLst>
                <a:path w="68038" h="127488" extrusionOk="0">
                  <a:moveTo>
                    <a:pt x="25598" y="0"/>
                  </a:moveTo>
                  <a:cubicBezTo>
                    <a:pt x="14413" y="0"/>
                    <a:pt x="3897" y="7831"/>
                    <a:pt x="1695" y="19943"/>
                  </a:cubicBezTo>
                  <a:cubicBezTo>
                    <a:pt x="567" y="26163"/>
                    <a:pt x="0" y="32466"/>
                    <a:pt x="5" y="38785"/>
                  </a:cubicBezTo>
                  <a:cubicBezTo>
                    <a:pt x="5" y="56877"/>
                    <a:pt x="4598" y="73900"/>
                    <a:pt x="12676" y="88745"/>
                  </a:cubicBezTo>
                  <a:lnTo>
                    <a:pt x="12696" y="88735"/>
                  </a:lnTo>
                  <a:cubicBezTo>
                    <a:pt x="13125" y="89533"/>
                    <a:pt x="13568" y="90327"/>
                    <a:pt x="14027" y="91120"/>
                  </a:cubicBezTo>
                  <a:cubicBezTo>
                    <a:pt x="22888" y="106463"/>
                    <a:pt x="35052" y="118705"/>
                    <a:pt x="49093" y="127488"/>
                  </a:cubicBezTo>
                  <a:cubicBezTo>
                    <a:pt x="44721" y="124742"/>
                    <a:pt x="40552" y="121677"/>
                    <a:pt x="36634" y="118316"/>
                  </a:cubicBezTo>
                  <a:cubicBezTo>
                    <a:pt x="24002" y="107503"/>
                    <a:pt x="25801" y="87473"/>
                    <a:pt x="40197" y="79164"/>
                  </a:cubicBezTo>
                  <a:lnTo>
                    <a:pt x="40808" y="78809"/>
                  </a:lnTo>
                  <a:cubicBezTo>
                    <a:pt x="44459" y="76702"/>
                    <a:pt x="48483" y="75681"/>
                    <a:pt x="52492" y="75681"/>
                  </a:cubicBezTo>
                  <a:cubicBezTo>
                    <a:pt x="58042" y="75681"/>
                    <a:pt x="63566" y="77637"/>
                    <a:pt x="68038" y="81377"/>
                  </a:cubicBezTo>
                  <a:cubicBezTo>
                    <a:pt x="63238" y="77256"/>
                    <a:pt x="59172" y="72353"/>
                    <a:pt x="56017" y="66877"/>
                  </a:cubicBezTo>
                  <a:cubicBezTo>
                    <a:pt x="55559" y="66083"/>
                    <a:pt x="55120" y="65280"/>
                    <a:pt x="54706" y="64472"/>
                  </a:cubicBezTo>
                  <a:cubicBezTo>
                    <a:pt x="54647" y="64349"/>
                    <a:pt x="54583" y="64221"/>
                    <a:pt x="54519" y="64092"/>
                  </a:cubicBezTo>
                  <a:cubicBezTo>
                    <a:pt x="54278" y="63619"/>
                    <a:pt x="54046" y="63141"/>
                    <a:pt x="53824" y="62663"/>
                  </a:cubicBezTo>
                  <a:cubicBezTo>
                    <a:pt x="53691" y="62392"/>
                    <a:pt x="53568" y="62116"/>
                    <a:pt x="53440" y="61840"/>
                  </a:cubicBezTo>
                  <a:cubicBezTo>
                    <a:pt x="53169" y="61239"/>
                    <a:pt x="52907" y="60637"/>
                    <a:pt x="52656" y="60031"/>
                  </a:cubicBezTo>
                  <a:cubicBezTo>
                    <a:pt x="52572" y="59824"/>
                    <a:pt x="52493" y="59612"/>
                    <a:pt x="52410" y="59400"/>
                  </a:cubicBezTo>
                  <a:cubicBezTo>
                    <a:pt x="52217" y="58903"/>
                    <a:pt x="52025" y="58400"/>
                    <a:pt x="51843" y="57902"/>
                  </a:cubicBezTo>
                  <a:cubicBezTo>
                    <a:pt x="48437" y="48484"/>
                    <a:pt x="47604" y="38331"/>
                    <a:pt x="49433" y="28484"/>
                  </a:cubicBezTo>
                  <a:cubicBezTo>
                    <a:pt x="51301" y="18459"/>
                    <a:pt x="46515" y="8366"/>
                    <a:pt x="37683" y="3270"/>
                  </a:cubicBezTo>
                  <a:cubicBezTo>
                    <a:pt x="33811" y="1033"/>
                    <a:pt x="29660" y="0"/>
                    <a:pt x="255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0" name="Google Shape;8460;p58"/>
          <p:cNvGrpSpPr/>
          <p:nvPr/>
        </p:nvGrpSpPr>
        <p:grpSpPr>
          <a:xfrm>
            <a:off x="5649092" y="3734919"/>
            <a:ext cx="438354" cy="637329"/>
            <a:chOff x="1697726" y="3244179"/>
            <a:chExt cx="788124" cy="1146069"/>
          </a:xfrm>
        </p:grpSpPr>
        <p:sp>
          <p:nvSpPr>
            <p:cNvPr id="8461" name="Google Shape;8461;p58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58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63" name="Google Shape;8463;p58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64" name="Google Shape;8464;p58"/>
          <p:cNvGrpSpPr/>
          <p:nvPr/>
        </p:nvGrpSpPr>
        <p:grpSpPr>
          <a:xfrm>
            <a:off x="7650306" y="2063282"/>
            <a:ext cx="799565" cy="670282"/>
            <a:chOff x="7617850" y="2063282"/>
            <a:chExt cx="799565" cy="670282"/>
          </a:xfrm>
        </p:grpSpPr>
        <p:cxnSp>
          <p:nvCxnSpPr>
            <p:cNvPr id="8465" name="Google Shape;8465;p58"/>
            <p:cNvCxnSpPr/>
            <p:nvPr/>
          </p:nvCxnSpPr>
          <p:spPr>
            <a:xfrm rot="5400000" flipH="1">
              <a:off x="7629118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66" name="Google Shape;8466;p58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67" name="Google Shape;8467;p58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68" name="Google Shape;8468;p58"/>
            <p:cNvCxnSpPr/>
            <p:nvPr/>
          </p:nvCxnSpPr>
          <p:spPr>
            <a:xfrm rot="-5400000" flipH="1">
              <a:off x="8276270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69" name="Google Shape;8469;p58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70" name="Google Shape;8470;p58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471" name="Google Shape;8471;p58"/>
            <p:cNvGrpSpPr/>
            <p:nvPr/>
          </p:nvGrpSpPr>
          <p:grpSpPr>
            <a:xfrm>
              <a:off x="7734309" y="2063282"/>
              <a:ext cx="570957" cy="620095"/>
              <a:chOff x="7734309" y="2063282"/>
              <a:chExt cx="570957" cy="620095"/>
            </a:xfrm>
          </p:grpSpPr>
          <p:grpSp>
            <p:nvGrpSpPr>
              <p:cNvPr id="8472" name="Google Shape;8472;p58"/>
              <p:cNvGrpSpPr/>
              <p:nvPr/>
            </p:nvGrpSpPr>
            <p:grpSpPr>
              <a:xfrm>
                <a:off x="8031573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8473" name="Google Shape;8473;p58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4" name="Google Shape;8474;p58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5" name="Google Shape;8475;p58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6" name="Google Shape;8476;p58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77" name="Google Shape;8477;p58"/>
              <p:cNvGrpSpPr/>
              <p:nvPr/>
            </p:nvGrpSpPr>
            <p:grpSpPr>
              <a:xfrm flipH="1">
                <a:off x="7734309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8478" name="Google Shape;8478;p58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9" name="Google Shape;8479;p58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0" name="Google Shape;8480;p58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1" name="Google Shape;8481;p58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8482" name="Google Shape;8482;p58"/>
          <p:cNvSpPr/>
          <p:nvPr/>
        </p:nvSpPr>
        <p:spPr>
          <a:xfrm>
            <a:off x="7110561" y="3755372"/>
            <a:ext cx="558742" cy="616877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83" name="Google Shape;8483;p58"/>
          <p:cNvSpPr/>
          <p:nvPr/>
        </p:nvSpPr>
        <p:spPr>
          <a:xfrm rot="10800000">
            <a:off x="6596743" y="3752786"/>
            <a:ext cx="406111" cy="619462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4" name="Google Shape;8484;p58"/>
          <p:cNvGrpSpPr/>
          <p:nvPr/>
        </p:nvGrpSpPr>
        <p:grpSpPr>
          <a:xfrm>
            <a:off x="7836913" y="2916765"/>
            <a:ext cx="602567" cy="601884"/>
            <a:chOff x="1186975" y="238125"/>
            <a:chExt cx="5244275" cy="5238325"/>
          </a:xfrm>
        </p:grpSpPr>
        <p:sp>
          <p:nvSpPr>
            <p:cNvPr id="8485" name="Google Shape;8485;p58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58"/>
            <p:cNvSpPr/>
            <p:nvPr/>
          </p:nvSpPr>
          <p:spPr>
            <a:xfrm>
              <a:off x="1186975" y="2279750"/>
              <a:ext cx="2628625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58"/>
            <p:cNvSpPr/>
            <p:nvPr/>
          </p:nvSpPr>
          <p:spPr>
            <a:xfrm>
              <a:off x="3802600" y="239450"/>
              <a:ext cx="2628650" cy="3196825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58"/>
            <p:cNvSpPr/>
            <p:nvPr/>
          </p:nvSpPr>
          <p:spPr>
            <a:xfrm>
              <a:off x="3232500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9" name="Google Shape;8489;p58"/>
          <p:cNvGrpSpPr/>
          <p:nvPr/>
        </p:nvGrpSpPr>
        <p:grpSpPr>
          <a:xfrm>
            <a:off x="3279650" y="2056249"/>
            <a:ext cx="651848" cy="687338"/>
            <a:chOff x="3400515" y="2056248"/>
            <a:chExt cx="698134" cy="735987"/>
          </a:xfrm>
        </p:grpSpPr>
        <p:grpSp>
          <p:nvGrpSpPr>
            <p:cNvPr id="8490" name="Google Shape;8490;p58"/>
            <p:cNvGrpSpPr/>
            <p:nvPr/>
          </p:nvGrpSpPr>
          <p:grpSpPr>
            <a:xfrm>
              <a:off x="3400515" y="2283913"/>
              <a:ext cx="312919" cy="219900"/>
              <a:chOff x="3400515" y="2283913"/>
              <a:chExt cx="312919" cy="219900"/>
            </a:xfrm>
          </p:grpSpPr>
          <p:sp>
            <p:nvSpPr>
              <p:cNvPr id="8491" name="Google Shape;8491;p58"/>
              <p:cNvSpPr/>
              <p:nvPr/>
            </p:nvSpPr>
            <p:spPr>
              <a:xfrm>
                <a:off x="3493534" y="2283913"/>
                <a:ext cx="219900" cy="2199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492" name="Google Shape;8492;p58"/>
              <p:cNvCxnSpPr/>
              <p:nvPr/>
            </p:nvCxnSpPr>
            <p:spPr>
              <a:xfrm rot="10800000">
                <a:off x="3400515" y="2393804"/>
                <a:ext cx="954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493" name="Google Shape;8493;p58"/>
            <p:cNvGrpSpPr/>
            <p:nvPr/>
          </p:nvGrpSpPr>
          <p:grpSpPr>
            <a:xfrm>
              <a:off x="3547823" y="2461089"/>
              <a:ext cx="219900" cy="331146"/>
              <a:chOff x="3547823" y="2461089"/>
              <a:chExt cx="219900" cy="331146"/>
            </a:xfrm>
          </p:grpSpPr>
          <p:sp>
            <p:nvSpPr>
              <p:cNvPr id="8494" name="Google Shape;8494;p58"/>
              <p:cNvSpPr/>
              <p:nvPr/>
            </p:nvSpPr>
            <p:spPr>
              <a:xfrm>
                <a:off x="3547823" y="2461089"/>
                <a:ext cx="219900" cy="2199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495" name="Google Shape;8495;p58"/>
              <p:cNvCxnSpPr/>
              <p:nvPr/>
            </p:nvCxnSpPr>
            <p:spPr>
              <a:xfrm rot="10800000">
                <a:off x="3657701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496" name="Google Shape;8496;p58"/>
            <p:cNvGrpSpPr/>
            <p:nvPr/>
          </p:nvGrpSpPr>
          <p:grpSpPr>
            <a:xfrm>
              <a:off x="3734138" y="2461089"/>
              <a:ext cx="219900" cy="331146"/>
              <a:chOff x="3734138" y="2461089"/>
              <a:chExt cx="219900" cy="331146"/>
            </a:xfrm>
          </p:grpSpPr>
          <p:sp>
            <p:nvSpPr>
              <p:cNvPr id="8497" name="Google Shape;8497;p58"/>
              <p:cNvSpPr/>
              <p:nvPr/>
            </p:nvSpPr>
            <p:spPr>
              <a:xfrm>
                <a:off x="3734138" y="2461089"/>
                <a:ext cx="219900" cy="2199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498" name="Google Shape;8498;p58"/>
              <p:cNvCxnSpPr/>
              <p:nvPr/>
            </p:nvCxnSpPr>
            <p:spPr>
              <a:xfrm rot="10800000">
                <a:off x="3844020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499" name="Google Shape;8499;p58"/>
            <p:cNvGrpSpPr/>
            <p:nvPr/>
          </p:nvGrpSpPr>
          <p:grpSpPr>
            <a:xfrm>
              <a:off x="3787560" y="2281742"/>
              <a:ext cx="311089" cy="219900"/>
              <a:chOff x="3787560" y="2281742"/>
              <a:chExt cx="311089" cy="219900"/>
            </a:xfrm>
          </p:grpSpPr>
          <p:sp>
            <p:nvSpPr>
              <p:cNvPr id="8500" name="Google Shape;8500;p58"/>
              <p:cNvSpPr/>
              <p:nvPr/>
            </p:nvSpPr>
            <p:spPr>
              <a:xfrm>
                <a:off x="3787560" y="2281742"/>
                <a:ext cx="219900" cy="219900"/>
              </a:xfrm>
              <a:prstGeom prst="ellipse">
                <a:avLst/>
              </a:pr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501" name="Google Shape;8501;p58"/>
              <p:cNvCxnSpPr/>
              <p:nvPr/>
            </p:nvCxnSpPr>
            <p:spPr>
              <a:xfrm rot="10800000">
                <a:off x="4003849" y="2393795"/>
                <a:ext cx="948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502" name="Google Shape;8502;p58"/>
            <p:cNvGrpSpPr/>
            <p:nvPr/>
          </p:nvGrpSpPr>
          <p:grpSpPr>
            <a:xfrm>
              <a:off x="3637290" y="2056248"/>
              <a:ext cx="219900" cy="330736"/>
              <a:chOff x="3637290" y="2056248"/>
              <a:chExt cx="219900" cy="330736"/>
            </a:xfrm>
          </p:grpSpPr>
          <p:sp>
            <p:nvSpPr>
              <p:cNvPr id="8503" name="Google Shape;8503;p58"/>
              <p:cNvSpPr/>
              <p:nvPr/>
            </p:nvSpPr>
            <p:spPr>
              <a:xfrm>
                <a:off x="3637290" y="2167085"/>
                <a:ext cx="219900" cy="219900"/>
              </a:xfrm>
              <a:prstGeom prst="ellipse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504" name="Google Shape;8504;p58"/>
              <p:cNvCxnSpPr/>
              <p:nvPr/>
            </p:nvCxnSpPr>
            <p:spPr>
              <a:xfrm rot="10800000">
                <a:off x="3747169" y="2056248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505" name="Google Shape;8505;p58"/>
          <p:cNvGrpSpPr/>
          <p:nvPr/>
        </p:nvGrpSpPr>
        <p:grpSpPr>
          <a:xfrm>
            <a:off x="2571356" y="2926255"/>
            <a:ext cx="1268144" cy="592394"/>
            <a:chOff x="238125" y="1188750"/>
            <a:chExt cx="7140450" cy="3335550"/>
          </a:xfrm>
        </p:grpSpPr>
        <p:sp>
          <p:nvSpPr>
            <p:cNvPr id="8506" name="Google Shape;8506;p58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58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58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58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58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1" name="Google Shape;8511;p58"/>
          <p:cNvGrpSpPr/>
          <p:nvPr/>
        </p:nvGrpSpPr>
        <p:grpSpPr>
          <a:xfrm>
            <a:off x="6679257" y="2928410"/>
            <a:ext cx="1053944" cy="590147"/>
            <a:chOff x="238125" y="1335475"/>
            <a:chExt cx="5418735" cy="3034175"/>
          </a:xfrm>
        </p:grpSpPr>
        <p:sp>
          <p:nvSpPr>
            <p:cNvPr id="8512" name="Google Shape;8512;p58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58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58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5" name="Google Shape;8515;p58"/>
          <p:cNvGrpSpPr/>
          <p:nvPr/>
        </p:nvGrpSpPr>
        <p:grpSpPr>
          <a:xfrm>
            <a:off x="4110066" y="3733309"/>
            <a:ext cx="1268207" cy="638939"/>
            <a:chOff x="3967651" y="3645904"/>
            <a:chExt cx="1479304" cy="745292"/>
          </a:xfrm>
        </p:grpSpPr>
        <p:grpSp>
          <p:nvGrpSpPr>
            <p:cNvPr id="8516" name="Google Shape;8516;p58"/>
            <p:cNvGrpSpPr/>
            <p:nvPr/>
          </p:nvGrpSpPr>
          <p:grpSpPr>
            <a:xfrm>
              <a:off x="3967651" y="4009026"/>
              <a:ext cx="1479304" cy="382170"/>
              <a:chOff x="3967651" y="4009026"/>
              <a:chExt cx="1479304" cy="382170"/>
            </a:xfrm>
          </p:grpSpPr>
          <p:grpSp>
            <p:nvGrpSpPr>
              <p:cNvPr id="8517" name="Google Shape;8517;p58"/>
              <p:cNvGrpSpPr/>
              <p:nvPr/>
            </p:nvGrpSpPr>
            <p:grpSpPr>
              <a:xfrm>
                <a:off x="4892216" y="4195630"/>
                <a:ext cx="554739" cy="195566"/>
                <a:chOff x="3604375" y="4892160"/>
                <a:chExt cx="1651500" cy="582215"/>
              </a:xfrm>
            </p:grpSpPr>
            <p:sp>
              <p:nvSpPr>
                <p:cNvPr id="8518" name="Google Shape;8518;p58"/>
                <p:cNvSpPr/>
                <p:nvPr/>
              </p:nvSpPr>
              <p:spPr>
                <a:xfrm>
                  <a:off x="3604375" y="4892160"/>
                  <a:ext cx="1651500" cy="14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0" h="5873" extrusionOk="0">
                      <a:moveTo>
                        <a:pt x="1" y="0"/>
                      </a:moveTo>
                      <a:lnTo>
                        <a:pt x="7340" y="5872"/>
                      </a:lnTo>
                      <a:lnTo>
                        <a:pt x="66060" y="5872"/>
                      </a:lnTo>
                      <a:lnTo>
                        <a:pt x="5138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19" name="Google Shape;8519;p58"/>
                <p:cNvSpPr/>
                <p:nvPr/>
              </p:nvSpPr>
              <p:spPr>
                <a:xfrm>
                  <a:off x="3787875" y="5033975"/>
                  <a:ext cx="1468000" cy="44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0" h="17616" extrusionOk="0">
                      <a:moveTo>
                        <a:pt x="0" y="0"/>
                      </a:moveTo>
                      <a:lnTo>
                        <a:pt x="0" y="17615"/>
                      </a:lnTo>
                      <a:lnTo>
                        <a:pt x="58720" y="17615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20" name="Google Shape;8520;p58"/>
              <p:cNvGrpSpPr/>
              <p:nvPr/>
            </p:nvGrpSpPr>
            <p:grpSpPr>
              <a:xfrm>
                <a:off x="3967651" y="4146303"/>
                <a:ext cx="579402" cy="244893"/>
                <a:chOff x="851875" y="4745310"/>
                <a:chExt cx="1724925" cy="729065"/>
              </a:xfrm>
            </p:grpSpPr>
            <p:sp>
              <p:nvSpPr>
                <p:cNvPr id="8521" name="Google Shape;8521;p58"/>
                <p:cNvSpPr/>
                <p:nvPr/>
              </p:nvSpPr>
              <p:spPr>
                <a:xfrm>
                  <a:off x="851925" y="4745310"/>
                  <a:ext cx="172487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95" h="5875" extrusionOk="0">
                      <a:moveTo>
                        <a:pt x="14679" y="0"/>
                      </a:moveTo>
                      <a:lnTo>
                        <a:pt x="1" y="5874"/>
                      </a:lnTo>
                      <a:lnTo>
                        <a:pt x="58718" y="5874"/>
                      </a:lnTo>
                      <a:lnTo>
                        <a:pt x="68994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2" name="Google Shape;8522;p58"/>
                <p:cNvSpPr/>
                <p:nvPr/>
              </p:nvSpPr>
              <p:spPr>
                <a:xfrm>
                  <a:off x="851875" y="4887175"/>
                  <a:ext cx="1468025" cy="5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23488" extrusionOk="0">
                      <a:moveTo>
                        <a:pt x="0" y="0"/>
                      </a:moveTo>
                      <a:lnTo>
                        <a:pt x="0" y="23487"/>
                      </a:lnTo>
                      <a:lnTo>
                        <a:pt x="58720" y="2348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23" name="Google Shape;8523;p58"/>
              <p:cNvGrpSpPr/>
              <p:nvPr/>
            </p:nvGrpSpPr>
            <p:grpSpPr>
              <a:xfrm>
                <a:off x="4460753" y="4009026"/>
                <a:ext cx="493110" cy="382170"/>
                <a:chOff x="2319875" y="4336625"/>
                <a:chExt cx="1468025" cy="1137750"/>
              </a:xfrm>
            </p:grpSpPr>
            <p:sp>
              <p:nvSpPr>
                <p:cNvPr id="8524" name="Google Shape;8524;p58"/>
                <p:cNvSpPr/>
                <p:nvPr/>
              </p:nvSpPr>
              <p:spPr>
                <a:xfrm>
                  <a:off x="2319875" y="4336625"/>
                  <a:ext cx="146802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5875" extrusionOk="0">
                      <a:moveTo>
                        <a:pt x="14681" y="0"/>
                      </a:moveTo>
                      <a:lnTo>
                        <a:pt x="0" y="5874"/>
                      </a:lnTo>
                      <a:lnTo>
                        <a:pt x="58720" y="5874"/>
                      </a:lnTo>
                      <a:lnTo>
                        <a:pt x="4404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5" name="Google Shape;8525;p58"/>
                <p:cNvSpPr/>
                <p:nvPr/>
              </p:nvSpPr>
              <p:spPr>
                <a:xfrm>
                  <a:off x="2319875" y="4483425"/>
                  <a:ext cx="1468025" cy="9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39638" extrusionOk="0">
                      <a:moveTo>
                        <a:pt x="0" y="0"/>
                      </a:moveTo>
                      <a:lnTo>
                        <a:pt x="0" y="39637"/>
                      </a:lnTo>
                      <a:lnTo>
                        <a:pt x="58720" y="3963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DB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526" name="Google Shape;8526;p58"/>
            <p:cNvGrpSpPr/>
            <p:nvPr/>
          </p:nvGrpSpPr>
          <p:grpSpPr>
            <a:xfrm>
              <a:off x="4479443" y="3645904"/>
              <a:ext cx="455965" cy="388789"/>
              <a:chOff x="2957425" y="238100"/>
              <a:chExt cx="1910200" cy="1628775"/>
            </a:xfrm>
          </p:grpSpPr>
          <p:sp>
            <p:nvSpPr>
              <p:cNvPr id="8527" name="Google Shape;8527;p58"/>
              <p:cNvSpPr/>
              <p:nvPr/>
            </p:nvSpPr>
            <p:spPr>
              <a:xfrm>
                <a:off x="4035900" y="239600"/>
                <a:ext cx="831725" cy="906350"/>
              </a:xfrm>
              <a:custGeom>
                <a:avLst/>
                <a:gdLst/>
                <a:ahLst/>
                <a:cxnLst/>
                <a:rect l="l" t="t" r="r" b="b"/>
                <a:pathLst>
                  <a:path w="33269" h="36254" extrusionOk="0">
                    <a:moveTo>
                      <a:pt x="22705" y="0"/>
                    </a:moveTo>
                    <a:cubicBezTo>
                      <a:pt x="21111" y="0"/>
                      <a:pt x="19679" y="297"/>
                      <a:pt x="18461" y="685"/>
                    </a:cubicBezTo>
                    <a:cubicBezTo>
                      <a:pt x="17166" y="1102"/>
                      <a:pt x="15926" y="1669"/>
                      <a:pt x="14763" y="2373"/>
                    </a:cubicBezTo>
                    <a:cubicBezTo>
                      <a:pt x="13810" y="2945"/>
                      <a:pt x="13109" y="3505"/>
                      <a:pt x="12609" y="3900"/>
                    </a:cubicBezTo>
                    <a:lnTo>
                      <a:pt x="11977" y="4448"/>
                    </a:lnTo>
                    <a:lnTo>
                      <a:pt x="14023" y="6907"/>
                    </a:lnTo>
                    <a:lnTo>
                      <a:pt x="14679" y="6385"/>
                    </a:lnTo>
                    <a:cubicBezTo>
                      <a:pt x="15052" y="6124"/>
                      <a:pt x="15622" y="5698"/>
                      <a:pt x="16443" y="5255"/>
                    </a:cubicBezTo>
                    <a:cubicBezTo>
                      <a:pt x="17250" y="4815"/>
                      <a:pt x="18260" y="4326"/>
                      <a:pt x="19466" y="3977"/>
                    </a:cubicBezTo>
                    <a:cubicBezTo>
                      <a:pt x="20363" y="3713"/>
                      <a:pt x="21373" y="3535"/>
                      <a:pt x="22421" y="3535"/>
                    </a:cubicBezTo>
                    <a:cubicBezTo>
                      <a:pt x="22772" y="3535"/>
                      <a:pt x="23127" y="3555"/>
                      <a:pt x="23483" y="3599"/>
                    </a:cubicBezTo>
                    <a:cubicBezTo>
                      <a:pt x="24177" y="3661"/>
                      <a:pt x="24938" y="3905"/>
                      <a:pt x="25537" y="4168"/>
                    </a:cubicBezTo>
                    <a:cubicBezTo>
                      <a:pt x="25740" y="4271"/>
                      <a:pt x="25982" y="4377"/>
                      <a:pt x="26159" y="4475"/>
                    </a:cubicBezTo>
                    <a:cubicBezTo>
                      <a:pt x="26289" y="4568"/>
                      <a:pt x="26415" y="4659"/>
                      <a:pt x="26552" y="4740"/>
                    </a:cubicBezTo>
                    <a:cubicBezTo>
                      <a:pt x="26818" y="4941"/>
                      <a:pt x="27160" y="5171"/>
                      <a:pt x="27411" y="5458"/>
                    </a:cubicBezTo>
                    <a:cubicBezTo>
                      <a:pt x="28529" y="6528"/>
                      <a:pt x="29264" y="8171"/>
                      <a:pt x="29427" y="9930"/>
                    </a:cubicBezTo>
                    <a:cubicBezTo>
                      <a:pt x="29508" y="10808"/>
                      <a:pt x="29448" y="11723"/>
                      <a:pt x="29211" y="12589"/>
                    </a:cubicBezTo>
                    <a:cubicBezTo>
                      <a:pt x="29087" y="13020"/>
                      <a:pt x="28946" y="13451"/>
                      <a:pt x="28747" y="13853"/>
                    </a:cubicBezTo>
                    <a:lnTo>
                      <a:pt x="28677" y="14006"/>
                    </a:lnTo>
                    <a:cubicBezTo>
                      <a:pt x="28677" y="14006"/>
                      <a:pt x="28651" y="14062"/>
                      <a:pt x="28653" y="14062"/>
                    </a:cubicBezTo>
                    <a:cubicBezTo>
                      <a:pt x="28654" y="14062"/>
                      <a:pt x="28658" y="14055"/>
                      <a:pt x="28668" y="14038"/>
                    </a:cubicBezTo>
                    <a:lnTo>
                      <a:pt x="28668" y="14038"/>
                    </a:lnTo>
                    <a:lnTo>
                      <a:pt x="28618" y="14131"/>
                    </a:lnTo>
                    <a:lnTo>
                      <a:pt x="28409" y="14504"/>
                    </a:lnTo>
                    <a:cubicBezTo>
                      <a:pt x="28270" y="14744"/>
                      <a:pt x="28177" y="14878"/>
                      <a:pt x="28045" y="15084"/>
                    </a:cubicBezTo>
                    <a:cubicBezTo>
                      <a:pt x="26952" y="16678"/>
                      <a:pt x="25336" y="18021"/>
                      <a:pt x="23512" y="19098"/>
                    </a:cubicBezTo>
                    <a:cubicBezTo>
                      <a:pt x="21688" y="20170"/>
                      <a:pt x="19591" y="20984"/>
                      <a:pt x="17487" y="21695"/>
                    </a:cubicBezTo>
                    <a:cubicBezTo>
                      <a:pt x="15371" y="22408"/>
                      <a:pt x="13207" y="23019"/>
                      <a:pt x="11089" y="23679"/>
                    </a:cubicBezTo>
                    <a:cubicBezTo>
                      <a:pt x="9119" y="24319"/>
                      <a:pt x="6955" y="24728"/>
                      <a:pt x="4860" y="25736"/>
                    </a:cubicBezTo>
                    <a:cubicBezTo>
                      <a:pt x="3800" y="26233"/>
                      <a:pt x="2785" y="26940"/>
                      <a:pt x="1988" y="27763"/>
                    </a:cubicBezTo>
                    <a:cubicBezTo>
                      <a:pt x="1179" y="28589"/>
                      <a:pt x="468" y="29604"/>
                      <a:pt x="180" y="30868"/>
                    </a:cubicBezTo>
                    <a:cubicBezTo>
                      <a:pt x="32" y="31488"/>
                      <a:pt x="1" y="32165"/>
                      <a:pt x="135" y="32795"/>
                    </a:cubicBezTo>
                    <a:cubicBezTo>
                      <a:pt x="259" y="33436"/>
                      <a:pt x="470" y="33968"/>
                      <a:pt x="882" y="34540"/>
                    </a:cubicBezTo>
                    <a:cubicBezTo>
                      <a:pt x="1657" y="35540"/>
                      <a:pt x="2675" y="36002"/>
                      <a:pt x="3620" y="36184"/>
                    </a:cubicBezTo>
                    <a:cubicBezTo>
                      <a:pt x="3889" y="36231"/>
                      <a:pt x="4153" y="36254"/>
                      <a:pt x="4411" y="36254"/>
                    </a:cubicBezTo>
                    <a:cubicBezTo>
                      <a:pt x="5087" y="36254"/>
                      <a:pt x="5719" y="36098"/>
                      <a:pt x="6270" y="35808"/>
                    </a:cubicBezTo>
                    <a:cubicBezTo>
                      <a:pt x="6643" y="35617"/>
                      <a:pt x="6971" y="35351"/>
                      <a:pt x="7235" y="35026"/>
                    </a:cubicBezTo>
                    <a:cubicBezTo>
                      <a:pt x="7500" y="34722"/>
                      <a:pt x="7682" y="34200"/>
                      <a:pt x="7701" y="33901"/>
                    </a:cubicBezTo>
                    <a:cubicBezTo>
                      <a:pt x="7768" y="33237"/>
                      <a:pt x="7644" y="32706"/>
                      <a:pt x="7441" y="32268"/>
                    </a:cubicBezTo>
                    <a:cubicBezTo>
                      <a:pt x="7247" y="31835"/>
                      <a:pt x="6962" y="31483"/>
                      <a:pt x="6636" y="31342"/>
                    </a:cubicBezTo>
                    <a:cubicBezTo>
                      <a:pt x="6470" y="31265"/>
                      <a:pt x="6319" y="31239"/>
                      <a:pt x="6193" y="31239"/>
                    </a:cubicBezTo>
                    <a:cubicBezTo>
                      <a:pt x="6075" y="31239"/>
                      <a:pt x="5979" y="31261"/>
                      <a:pt x="5911" y="31284"/>
                    </a:cubicBezTo>
                    <a:lnTo>
                      <a:pt x="5700" y="31378"/>
                    </a:lnTo>
                    <a:cubicBezTo>
                      <a:pt x="5674" y="31404"/>
                      <a:pt x="6095" y="31342"/>
                      <a:pt x="6354" y="31717"/>
                    </a:cubicBezTo>
                    <a:cubicBezTo>
                      <a:pt x="6598" y="32045"/>
                      <a:pt x="6634" y="32854"/>
                      <a:pt x="6301" y="33558"/>
                    </a:cubicBezTo>
                    <a:cubicBezTo>
                      <a:pt x="6212" y="33840"/>
                      <a:pt x="5743" y="34057"/>
                      <a:pt x="5206" y="34057"/>
                    </a:cubicBezTo>
                    <a:cubicBezTo>
                      <a:pt x="4902" y="34057"/>
                      <a:pt x="4577" y="33987"/>
                      <a:pt x="4286" y="33822"/>
                    </a:cubicBezTo>
                    <a:cubicBezTo>
                      <a:pt x="3874" y="33620"/>
                      <a:pt x="3520" y="33237"/>
                      <a:pt x="3414" y="32898"/>
                    </a:cubicBezTo>
                    <a:cubicBezTo>
                      <a:pt x="3366" y="32720"/>
                      <a:pt x="3345" y="32536"/>
                      <a:pt x="3350" y="32352"/>
                    </a:cubicBezTo>
                    <a:cubicBezTo>
                      <a:pt x="3347" y="32156"/>
                      <a:pt x="3400" y="31959"/>
                      <a:pt x="3474" y="31739"/>
                    </a:cubicBezTo>
                    <a:cubicBezTo>
                      <a:pt x="3778" y="30851"/>
                      <a:pt x="4927" y="29589"/>
                      <a:pt x="6390" y="28955"/>
                    </a:cubicBezTo>
                    <a:cubicBezTo>
                      <a:pt x="7922" y="28220"/>
                      <a:pt x="9954" y="27823"/>
                      <a:pt x="12149" y="27157"/>
                    </a:cubicBezTo>
                    <a:cubicBezTo>
                      <a:pt x="14212" y="26537"/>
                      <a:pt x="16407" y="25946"/>
                      <a:pt x="18650" y="25219"/>
                    </a:cubicBezTo>
                    <a:cubicBezTo>
                      <a:pt x="20896" y="24481"/>
                      <a:pt x="23193" y="23644"/>
                      <a:pt x="25412" y="22377"/>
                    </a:cubicBezTo>
                    <a:cubicBezTo>
                      <a:pt x="27617" y="21130"/>
                      <a:pt x="29683" y="19416"/>
                      <a:pt x="31179" y="17202"/>
                    </a:cubicBezTo>
                    <a:cubicBezTo>
                      <a:pt x="31361" y="16927"/>
                      <a:pt x="31576" y="16577"/>
                      <a:pt x="31720" y="16321"/>
                    </a:cubicBezTo>
                    <a:lnTo>
                      <a:pt x="31926" y="15945"/>
                    </a:lnTo>
                    <a:lnTo>
                      <a:pt x="31976" y="15852"/>
                    </a:lnTo>
                    <a:lnTo>
                      <a:pt x="32055" y="15687"/>
                    </a:lnTo>
                    <a:lnTo>
                      <a:pt x="32160" y="15450"/>
                    </a:lnTo>
                    <a:cubicBezTo>
                      <a:pt x="32459" y="14827"/>
                      <a:pt x="32673" y="14179"/>
                      <a:pt x="32850" y="13528"/>
                    </a:cubicBezTo>
                    <a:cubicBezTo>
                      <a:pt x="33192" y="12218"/>
                      <a:pt x="33269" y="10875"/>
                      <a:pt x="33142" y="9583"/>
                    </a:cubicBezTo>
                    <a:cubicBezTo>
                      <a:pt x="32883" y="7000"/>
                      <a:pt x="31780" y="4549"/>
                      <a:pt x="29994" y="2837"/>
                    </a:cubicBezTo>
                    <a:cubicBezTo>
                      <a:pt x="29783" y="2615"/>
                      <a:pt x="29556" y="2411"/>
                      <a:pt x="29309" y="2227"/>
                    </a:cubicBezTo>
                    <a:cubicBezTo>
                      <a:pt x="29060" y="2040"/>
                      <a:pt x="28862" y="1846"/>
                      <a:pt x="28570" y="1676"/>
                    </a:cubicBezTo>
                    <a:cubicBezTo>
                      <a:pt x="28292" y="1502"/>
                      <a:pt x="28010" y="1337"/>
                      <a:pt x="27732" y="1176"/>
                    </a:cubicBezTo>
                    <a:cubicBezTo>
                      <a:pt x="27488" y="1054"/>
                      <a:pt x="27289" y="975"/>
                      <a:pt x="27066" y="872"/>
                    </a:cubicBezTo>
                    <a:cubicBezTo>
                      <a:pt x="25934" y="398"/>
                      <a:pt x="24917" y="147"/>
                      <a:pt x="23871" y="54"/>
                    </a:cubicBezTo>
                    <a:cubicBezTo>
                      <a:pt x="23474" y="17"/>
                      <a:pt x="23085" y="0"/>
                      <a:pt x="227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58"/>
              <p:cNvSpPr/>
              <p:nvPr/>
            </p:nvSpPr>
            <p:spPr>
              <a:xfrm>
                <a:off x="4062725" y="270525"/>
                <a:ext cx="775400" cy="855625"/>
              </a:xfrm>
              <a:custGeom>
                <a:avLst/>
                <a:gdLst/>
                <a:ahLst/>
                <a:cxnLst/>
                <a:rect l="l" t="t" r="r" b="b"/>
                <a:pathLst>
                  <a:path w="31016" h="34225" extrusionOk="0">
                    <a:moveTo>
                      <a:pt x="4627" y="30141"/>
                    </a:moveTo>
                    <a:cubicBezTo>
                      <a:pt x="4626" y="30143"/>
                      <a:pt x="4626" y="30145"/>
                      <a:pt x="4628" y="30145"/>
                    </a:cubicBezTo>
                    <a:lnTo>
                      <a:pt x="4628" y="30145"/>
                    </a:lnTo>
                    <a:cubicBezTo>
                      <a:pt x="4627" y="30144"/>
                      <a:pt x="4627" y="30143"/>
                      <a:pt x="4627" y="30141"/>
                    </a:cubicBezTo>
                    <a:close/>
                    <a:moveTo>
                      <a:pt x="4628" y="30145"/>
                    </a:moveTo>
                    <a:cubicBezTo>
                      <a:pt x="4629" y="30146"/>
                      <a:pt x="4631" y="30147"/>
                      <a:pt x="4633" y="30147"/>
                    </a:cubicBezTo>
                    <a:cubicBezTo>
                      <a:pt x="4634" y="30147"/>
                      <a:pt x="4634" y="30147"/>
                      <a:pt x="4636" y="30147"/>
                    </a:cubicBezTo>
                    <a:lnTo>
                      <a:pt x="4636" y="30147"/>
                    </a:lnTo>
                    <a:cubicBezTo>
                      <a:pt x="4635" y="30147"/>
                      <a:pt x="4635" y="30147"/>
                      <a:pt x="4635" y="30147"/>
                    </a:cubicBezTo>
                    <a:cubicBezTo>
                      <a:pt x="4632" y="30147"/>
                      <a:pt x="4630" y="30146"/>
                      <a:pt x="4628" y="30145"/>
                    </a:cubicBezTo>
                    <a:close/>
                    <a:moveTo>
                      <a:pt x="21530" y="0"/>
                    </a:moveTo>
                    <a:cubicBezTo>
                      <a:pt x="20130" y="0"/>
                      <a:pt x="18844" y="256"/>
                      <a:pt x="17738" y="602"/>
                    </a:cubicBezTo>
                    <a:cubicBezTo>
                      <a:pt x="16529" y="983"/>
                      <a:pt x="15368" y="1502"/>
                      <a:pt x="14279" y="2146"/>
                    </a:cubicBezTo>
                    <a:cubicBezTo>
                      <a:pt x="13369" y="2670"/>
                      <a:pt x="12713" y="3183"/>
                      <a:pt x="12258" y="3530"/>
                    </a:cubicBezTo>
                    <a:lnTo>
                      <a:pt x="11617" y="4068"/>
                    </a:lnTo>
                    <a:lnTo>
                      <a:pt x="12234" y="4813"/>
                    </a:lnTo>
                    <a:lnTo>
                      <a:pt x="12881" y="4279"/>
                    </a:lnTo>
                    <a:cubicBezTo>
                      <a:pt x="13297" y="3973"/>
                      <a:pt x="13912" y="3496"/>
                      <a:pt x="14779" y="3008"/>
                    </a:cubicBezTo>
                    <a:cubicBezTo>
                      <a:pt x="15808" y="2412"/>
                      <a:pt x="16902" y="1936"/>
                      <a:pt x="18039" y="1588"/>
                    </a:cubicBezTo>
                    <a:cubicBezTo>
                      <a:pt x="19049" y="1281"/>
                      <a:pt x="20205" y="1064"/>
                      <a:pt x="21437" y="1064"/>
                    </a:cubicBezTo>
                    <a:cubicBezTo>
                      <a:pt x="21800" y="1064"/>
                      <a:pt x="22170" y="1083"/>
                      <a:pt x="22544" y="1124"/>
                    </a:cubicBezTo>
                    <a:cubicBezTo>
                      <a:pt x="23363" y="1198"/>
                      <a:pt x="24213" y="1442"/>
                      <a:pt x="24998" y="1782"/>
                    </a:cubicBezTo>
                    <a:cubicBezTo>
                      <a:pt x="25206" y="1883"/>
                      <a:pt x="25433" y="1981"/>
                      <a:pt x="25634" y="2089"/>
                    </a:cubicBezTo>
                    <a:lnTo>
                      <a:pt x="26183" y="2433"/>
                    </a:lnTo>
                    <a:cubicBezTo>
                      <a:pt x="26537" y="2694"/>
                      <a:pt x="26927" y="2962"/>
                      <a:pt x="27241" y="3305"/>
                    </a:cubicBezTo>
                    <a:cubicBezTo>
                      <a:pt x="28593" y="4597"/>
                      <a:pt x="29462" y="6522"/>
                      <a:pt x="29663" y="8571"/>
                    </a:cubicBezTo>
                    <a:cubicBezTo>
                      <a:pt x="29888" y="10637"/>
                      <a:pt x="29323" y="12791"/>
                      <a:pt x="28083" y="14598"/>
                    </a:cubicBezTo>
                    <a:cubicBezTo>
                      <a:pt x="26853" y="16415"/>
                      <a:pt x="25081" y="17897"/>
                      <a:pt x="23116" y="19029"/>
                    </a:cubicBezTo>
                    <a:cubicBezTo>
                      <a:pt x="21151" y="20168"/>
                      <a:pt x="18980" y="20987"/>
                      <a:pt x="16826" y="21708"/>
                    </a:cubicBezTo>
                    <a:cubicBezTo>
                      <a:pt x="14664" y="22423"/>
                      <a:pt x="12488" y="23024"/>
                      <a:pt x="10389" y="23666"/>
                    </a:cubicBezTo>
                    <a:cubicBezTo>
                      <a:pt x="8338" y="24314"/>
                      <a:pt x="6224" y="24716"/>
                      <a:pt x="4321" y="25624"/>
                    </a:cubicBezTo>
                    <a:cubicBezTo>
                      <a:pt x="3368" y="26069"/>
                      <a:pt x="2495" y="26677"/>
                      <a:pt x="1791" y="27395"/>
                    </a:cubicBezTo>
                    <a:cubicBezTo>
                      <a:pt x="1082" y="28106"/>
                      <a:pt x="508" y="28965"/>
                      <a:pt x="259" y="29935"/>
                    </a:cubicBezTo>
                    <a:cubicBezTo>
                      <a:pt x="0" y="30909"/>
                      <a:pt x="170" y="31941"/>
                      <a:pt x="694" y="32731"/>
                    </a:cubicBezTo>
                    <a:cubicBezTo>
                      <a:pt x="1235" y="33501"/>
                      <a:pt x="2023" y="33935"/>
                      <a:pt x="2782" y="34121"/>
                    </a:cubicBezTo>
                    <a:cubicBezTo>
                      <a:pt x="3070" y="34191"/>
                      <a:pt x="3358" y="34225"/>
                      <a:pt x="3638" y="34225"/>
                    </a:cubicBezTo>
                    <a:cubicBezTo>
                      <a:pt x="4106" y="34225"/>
                      <a:pt x="4553" y="34131"/>
                      <a:pt x="4946" y="33954"/>
                    </a:cubicBezTo>
                    <a:cubicBezTo>
                      <a:pt x="5250" y="33820"/>
                      <a:pt x="5523" y="33623"/>
                      <a:pt x="5748" y="33379"/>
                    </a:cubicBezTo>
                    <a:cubicBezTo>
                      <a:pt x="5965" y="33145"/>
                      <a:pt x="6087" y="32805"/>
                      <a:pt x="6138" y="32544"/>
                    </a:cubicBezTo>
                    <a:cubicBezTo>
                      <a:pt x="6332" y="31462"/>
                      <a:pt x="5963" y="30567"/>
                      <a:pt x="5465" y="30236"/>
                    </a:cubicBezTo>
                    <a:cubicBezTo>
                      <a:pt x="5261" y="30119"/>
                      <a:pt x="5087" y="30085"/>
                      <a:pt x="4953" y="30085"/>
                    </a:cubicBezTo>
                    <a:cubicBezTo>
                      <a:pt x="4777" y="30085"/>
                      <a:pt x="4666" y="30143"/>
                      <a:pt x="4636" y="30147"/>
                    </a:cubicBezTo>
                    <a:lnTo>
                      <a:pt x="4636" y="30147"/>
                    </a:lnTo>
                    <a:cubicBezTo>
                      <a:pt x="4659" y="30146"/>
                      <a:pt x="4725" y="30130"/>
                      <a:pt x="4819" y="30130"/>
                    </a:cubicBezTo>
                    <a:cubicBezTo>
                      <a:pt x="4961" y="30130"/>
                      <a:pt x="5166" y="30167"/>
                      <a:pt x="5381" y="30349"/>
                    </a:cubicBezTo>
                    <a:cubicBezTo>
                      <a:pt x="5760" y="30682"/>
                      <a:pt x="5968" y="31534"/>
                      <a:pt x="5719" y="32443"/>
                    </a:cubicBezTo>
                    <a:cubicBezTo>
                      <a:pt x="5587" y="33111"/>
                      <a:pt x="4764" y="33560"/>
                      <a:pt x="3860" y="33560"/>
                    </a:cubicBezTo>
                    <a:cubicBezTo>
                      <a:pt x="3569" y="33560"/>
                      <a:pt x="3269" y="33514"/>
                      <a:pt x="2980" y="33413"/>
                    </a:cubicBezTo>
                    <a:cubicBezTo>
                      <a:pt x="2382" y="33216"/>
                      <a:pt x="1798" y="32805"/>
                      <a:pt x="1458" y="32235"/>
                    </a:cubicBezTo>
                    <a:cubicBezTo>
                      <a:pt x="1125" y="31682"/>
                      <a:pt x="1044" y="30904"/>
                      <a:pt x="1252" y="30198"/>
                    </a:cubicBezTo>
                    <a:cubicBezTo>
                      <a:pt x="1688" y="28745"/>
                      <a:pt x="3091" y="27381"/>
                      <a:pt x="4783" y="26591"/>
                    </a:cubicBezTo>
                    <a:cubicBezTo>
                      <a:pt x="6511" y="25758"/>
                      <a:pt x="8589" y="25356"/>
                      <a:pt x="10703" y="24695"/>
                    </a:cubicBezTo>
                    <a:cubicBezTo>
                      <a:pt x="12785" y="24061"/>
                      <a:pt x="14968" y="23460"/>
                      <a:pt x="17166" y="22734"/>
                    </a:cubicBezTo>
                    <a:cubicBezTo>
                      <a:pt x="19361" y="22002"/>
                      <a:pt x="21587" y="21171"/>
                      <a:pt x="23662" y="19972"/>
                    </a:cubicBezTo>
                    <a:cubicBezTo>
                      <a:pt x="25730" y="18782"/>
                      <a:pt x="27636" y="17205"/>
                      <a:pt x="28990" y="15211"/>
                    </a:cubicBezTo>
                    <a:cubicBezTo>
                      <a:pt x="30357" y="13236"/>
                      <a:pt x="31015" y="10761"/>
                      <a:pt x="30757" y="8468"/>
                    </a:cubicBezTo>
                    <a:cubicBezTo>
                      <a:pt x="30537" y="6175"/>
                      <a:pt x="29567" y="4006"/>
                      <a:pt x="28016" y="2517"/>
                    </a:cubicBezTo>
                    <a:cubicBezTo>
                      <a:pt x="27652" y="2122"/>
                      <a:pt x="27221" y="1818"/>
                      <a:pt x="26791" y="1507"/>
                    </a:cubicBezTo>
                    <a:lnTo>
                      <a:pt x="26108" y="1091"/>
                    </a:lnTo>
                    <a:cubicBezTo>
                      <a:pt x="25888" y="976"/>
                      <a:pt x="25673" y="887"/>
                      <a:pt x="25457" y="787"/>
                    </a:cubicBezTo>
                    <a:cubicBezTo>
                      <a:pt x="24512" y="384"/>
                      <a:pt x="23585" y="138"/>
                      <a:pt x="22659" y="56"/>
                    </a:cubicBezTo>
                    <a:cubicBezTo>
                      <a:pt x="22276" y="18"/>
                      <a:pt x="21899" y="0"/>
                      <a:pt x="21530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9" name="Google Shape;8529;p58"/>
              <p:cNvSpPr/>
              <p:nvPr/>
            </p:nvSpPr>
            <p:spPr>
              <a:xfrm>
                <a:off x="2957425" y="254350"/>
                <a:ext cx="842900" cy="896500"/>
              </a:xfrm>
              <a:custGeom>
                <a:avLst/>
                <a:gdLst/>
                <a:ahLst/>
                <a:cxnLst/>
                <a:rect l="l" t="t" r="r" b="b"/>
                <a:pathLst>
                  <a:path w="33716" h="35860" extrusionOk="0">
                    <a:moveTo>
                      <a:pt x="10613" y="1"/>
                    </a:moveTo>
                    <a:cubicBezTo>
                      <a:pt x="10145" y="1"/>
                      <a:pt x="9663" y="27"/>
                      <a:pt x="9169" y="83"/>
                    </a:cubicBezTo>
                    <a:cubicBezTo>
                      <a:pt x="8120" y="196"/>
                      <a:pt x="7110" y="471"/>
                      <a:pt x="5987" y="969"/>
                    </a:cubicBezTo>
                    <a:cubicBezTo>
                      <a:pt x="5769" y="1077"/>
                      <a:pt x="5573" y="1158"/>
                      <a:pt x="5329" y="1288"/>
                    </a:cubicBezTo>
                    <a:cubicBezTo>
                      <a:pt x="5054" y="1453"/>
                      <a:pt x="4776" y="1623"/>
                      <a:pt x="4501" y="1805"/>
                    </a:cubicBezTo>
                    <a:cubicBezTo>
                      <a:pt x="4211" y="1982"/>
                      <a:pt x="4020" y="2180"/>
                      <a:pt x="3773" y="2374"/>
                    </a:cubicBezTo>
                    <a:cubicBezTo>
                      <a:pt x="3531" y="2561"/>
                      <a:pt x="3306" y="2769"/>
                      <a:pt x="3103" y="2997"/>
                    </a:cubicBezTo>
                    <a:cubicBezTo>
                      <a:pt x="1353" y="4746"/>
                      <a:pt x="305" y="7222"/>
                      <a:pt x="101" y="9807"/>
                    </a:cubicBezTo>
                    <a:cubicBezTo>
                      <a:pt x="1" y="11104"/>
                      <a:pt x="108" y="12445"/>
                      <a:pt x="477" y="13744"/>
                    </a:cubicBezTo>
                    <a:cubicBezTo>
                      <a:pt x="669" y="14393"/>
                      <a:pt x="896" y="15037"/>
                      <a:pt x="1207" y="15655"/>
                    </a:cubicBezTo>
                    <a:lnTo>
                      <a:pt x="1317" y="15887"/>
                    </a:lnTo>
                    <a:lnTo>
                      <a:pt x="1399" y="16050"/>
                    </a:lnTo>
                    <a:lnTo>
                      <a:pt x="1454" y="16143"/>
                    </a:lnTo>
                    <a:lnTo>
                      <a:pt x="1664" y="16514"/>
                    </a:lnTo>
                    <a:cubicBezTo>
                      <a:pt x="1815" y="16768"/>
                      <a:pt x="2038" y="17112"/>
                      <a:pt x="2227" y="17383"/>
                    </a:cubicBezTo>
                    <a:cubicBezTo>
                      <a:pt x="3768" y="19563"/>
                      <a:pt x="5870" y="21234"/>
                      <a:pt x="8101" y="22431"/>
                    </a:cubicBezTo>
                    <a:cubicBezTo>
                      <a:pt x="10346" y="23652"/>
                      <a:pt x="12661" y="24439"/>
                      <a:pt x="14923" y="25131"/>
                    </a:cubicBezTo>
                    <a:cubicBezTo>
                      <a:pt x="17183" y="25811"/>
                      <a:pt x="19387" y="26354"/>
                      <a:pt x="21465" y="26929"/>
                    </a:cubicBezTo>
                    <a:cubicBezTo>
                      <a:pt x="23674" y="27549"/>
                      <a:pt x="25714" y="27901"/>
                      <a:pt x="27263" y="28605"/>
                    </a:cubicBezTo>
                    <a:cubicBezTo>
                      <a:pt x="28737" y="29208"/>
                      <a:pt x="29912" y="30443"/>
                      <a:pt x="30235" y="31324"/>
                    </a:cubicBezTo>
                    <a:cubicBezTo>
                      <a:pt x="30314" y="31544"/>
                      <a:pt x="30372" y="31738"/>
                      <a:pt x="30372" y="31934"/>
                    </a:cubicBezTo>
                    <a:cubicBezTo>
                      <a:pt x="30382" y="32118"/>
                      <a:pt x="30362" y="32303"/>
                      <a:pt x="30319" y="32482"/>
                    </a:cubicBezTo>
                    <a:cubicBezTo>
                      <a:pt x="30221" y="32825"/>
                      <a:pt x="29876" y="33215"/>
                      <a:pt x="29470" y="33423"/>
                    </a:cubicBezTo>
                    <a:cubicBezTo>
                      <a:pt x="29168" y="33604"/>
                      <a:pt x="28826" y="33680"/>
                      <a:pt x="28510" y="33680"/>
                    </a:cubicBezTo>
                    <a:cubicBezTo>
                      <a:pt x="27991" y="33680"/>
                      <a:pt x="27541" y="33476"/>
                      <a:pt x="27447" y="33203"/>
                    </a:cubicBezTo>
                    <a:cubicBezTo>
                      <a:pt x="27102" y="32509"/>
                      <a:pt x="27119" y="31700"/>
                      <a:pt x="27356" y="31364"/>
                    </a:cubicBezTo>
                    <a:cubicBezTo>
                      <a:pt x="27607" y="30981"/>
                      <a:pt x="28028" y="31037"/>
                      <a:pt x="28000" y="31010"/>
                    </a:cubicBezTo>
                    <a:lnTo>
                      <a:pt x="27789" y="30922"/>
                    </a:lnTo>
                    <a:cubicBezTo>
                      <a:pt x="27724" y="30901"/>
                      <a:pt x="27634" y="30882"/>
                      <a:pt x="27526" y="30882"/>
                    </a:cubicBezTo>
                    <a:cubicBezTo>
                      <a:pt x="27395" y="30882"/>
                      <a:pt x="27238" y="30910"/>
                      <a:pt x="27064" y="30996"/>
                    </a:cubicBezTo>
                    <a:cubicBezTo>
                      <a:pt x="26741" y="31144"/>
                      <a:pt x="26465" y="31501"/>
                      <a:pt x="26279" y="31937"/>
                    </a:cubicBezTo>
                    <a:cubicBezTo>
                      <a:pt x="26087" y="32379"/>
                      <a:pt x="25975" y="32913"/>
                      <a:pt x="26056" y="33576"/>
                    </a:cubicBezTo>
                    <a:cubicBezTo>
                      <a:pt x="26082" y="33875"/>
                      <a:pt x="26274" y="34392"/>
                      <a:pt x="26544" y="34692"/>
                    </a:cubicBezTo>
                    <a:cubicBezTo>
                      <a:pt x="26815" y="35010"/>
                      <a:pt x="27150" y="35269"/>
                      <a:pt x="27526" y="35453"/>
                    </a:cubicBezTo>
                    <a:cubicBezTo>
                      <a:pt x="28058" y="35717"/>
                      <a:pt x="28661" y="35859"/>
                      <a:pt x="29301" y="35859"/>
                    </a:cubicBezTo>
                    <a:cubicBezTo>
                      <a:pt x="29589" y="35859"/>
                      <a:pt x="29884" y="35831"/>
                      <a:pt x="30183" y="35771"/>
                    </a:cubicBezTo>
                    <a:cubicBezTo>
                      <a:pt x="31126" y="35568"/>
                      <a:pt x="32134" y="35087"/>
                      <a:pt x="32885" y="34067"/>
                    </a:cubicBezTo>
                    <a:cubicBezTo>
                      <a:pt x="33287" y="33485"/>
                      <a:pt x="33484" y="32951"/>
                      <a:pt x="33596" y="32308"/>
                    </a:cubicBezTo>
                    <a:cubicBezTo>
                      <a:pt x="33716" y="31673"/>
                      <a:pt x="33670" y="30998"/>
                      <a:pt x="33510" y="30381"/>
                    </a:cubicBezTo>
                    <a:cubicBezTo>
                      <a:pt x="33194" y="29124"/>
                      <a:pt x="32462" y="28123"/>
                      <a:pt x="31638" y="27317"/>
                    </a:cubicBezTo>
                    <a:cubicBezTo>
                      <a:pt x="30822" y="26508"/>
                      <a:pt x="29793" y="25825"/>
                      <a:pt x="28723" y="25349"/>
                    </a:cubicBezTo>
                    <a:cubicBezTo>
                      <a:pt x="26604" y="24389"/>
                      <a:pt x="24436" y="24025"/>
                      <a:pt x="22451" y="23427"/>
                    </a:cubicBezTo>
                    <a:cubicBezTo>
                      <a:pt x="20318" y="22812"/>
                      <a:pt x="18143" y="22249"/>
                      <a:pt x="16012" y="21581"/>
                    </a:cubicBezTo>
                    <a:cubicBezTo>
                      <a:pt x="13894" y="20914"/>
                      <a:pt x="11778" y="20148"/>
                      <a:pt x="9935" y="19113"/>
                    </a:cubicBezTo>
                    <a:cubicBezTo>
                      <a:pt x="8084" y="18075"/>
                      <a:pt x="6442" y="16765"/>
                      <a:pt x="5315" y="15193"/>
                    </a:cubicBezTo>
                    <a:cubicBezTo>
                      <a:pt x="5178" y="14991"/>
                      <a:pt x="5082" y="14862"/>
                      <a:pt x="4939" y="14625"/>
                    </a:cubicBezTo>
                    <a:lnTo>
                      <a:pt x="4723" y="14254"/>
                    </a:lnTo>
                    <a:lnTo>
                      <a:pt x="4679" y="14181"/>
                    </a:lnTo>
                    <a:lnTo>
                      <a:pt x="4679" y="14181"/>
                    </a:lnTo>
                    <a:cubicBezTo>
                      <a:pt x="4682" y="14186"/>
                      <a:pt x="4684" y="14188"/>
                      <a:pt x="4684" y="14188"/>
                    </a:cubicBezTo>
                    <a:cubicBezTo>
                      <a:pt x="4687" y="14188"/>
                      <a:pt x="4659" y="14132"/>
                      <a:pt x="4659" y="14132"/>
                    </a:cubicBezTo>
                    <a:lnTo>
                      <a:pt x="4587" y="13979"/>
                    </a:lnTo>
                    <a:cubicBezTo>
                      <a:pt x="4379" y="13582"/>
                      <a:pt x="4228" y="13156"/>
                      <a:pt x="4096" y="12727"/>
                    </a:cubicBezTo>
                    <a:cubicBezTo>
                      <a:pt x="3838" y="11865"/>
                      <a:pt x="3761" y="10953"/>
                      <a:pt x="3823" y="10072"/>
                    </a:cubicBezTo>
                    <a:cubicBezTo>
                      <a:pt x="3948" y="8311"/>
                      <a:pt x="4649" y="6654"/>
                      <a:pt x="5743" y="5558"/>
                    </a:cubicBezTo>
                    <a:cubicBezTo>
                      <a:pt x="5987" y="5268"/>
                      <a:pt x="6325" y="5029"/>
                      <a:pt x="6586" y="4823"/>
                    </a:cubicBezTo>
                    <a:cubicBezTo>
                      <a:pt x="6720" y="4737"/>
                      <a:pt x="6847" y="4646"/>
                      <a:pt x="6971" y="4550"/>
                    </a:cubicBezTo>
                    <a:cubicBezTo>
                      <a:pt x="7148" y="4447"/>
                      <a:pt x="7388" y="4335"/>
                      <a:pt x="7589" y="4229"/>
                    </a:cubicBezTo>
                    <a:cubicBezTo>
                      <a:pt x="8180" y="3952"/>
                      <a:pt x="8936" y="3693"/>
                      <a:pt x="9631" y="3614"/>
                    </a:cubicBezTo>
                    <a:cubicBezTo>
                      <a:pt x="10052" y="3554"/>
                      <a:pt x="10473" y="3527"/>
                      <a:pt x="10888" y="3527"/>
                    </a:cubicBezTo>
                    <a:cubicBezTo>
                      <a:pt x="11865" y="3527"/>
                      <a:pt x="12809" y="3678"/>
                      <a:pt x="13654" y="3909"/>
                    </a:cubicBezTo>
                    <a:cubicBezTo>
                      <a:pt x="14866" y="4232"/>
                      <a:pt x="15888" y="4699"/>
                      <a:pt x="16704" y="5120"/>
                    </a:cubicBezTo>
                    <a:cubicBezTo>
                      <a:pt x="17532" y="5546"/>
                      <a:pt x="18111" y="5960"/>
                      <a:pt x="18492" y="6214"/>
                    </a:cubicBezTo>
                    <a:lnTo>
                      <a:pt x="19157" y="6721"/>
                    </a:lnTo>
                    <a:lnTo>
                      <a:pt x="21151" y="4222"/>
                    </a:lnTo>
                    <a:lnTo>
                      <a:pt x="20507" y="3686"/>
                    </a:lnTo>
                    <a:cubicBezTo>
                      <a:pt x="19998" y="3303"/>
                      <a:pt x="19287" y="2757"/>
                      <a:pt x="18322" y="2207"/>
                    </a:cubicBezTo>
                    <a:cubicBezTo>
                      <a:pt x="17144" y="1527"/>
                      <a:pt x="15892" y="986"/>
                      <a:pt x="14590" y="598"/>
                    </a:cubicBezTo>
                    <a:cubicBezTo>
                      <a:pt x="13435" y="258"/>
                      <a:pt x="12094" y="1"/>
                      <a:pt x="106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0" name="Google Shape;8530;p58"/>
              <p:cNvSpPr/>
              <p:nvPr/>
            </p:nvSpPr>
            <p:spPr>
              <a:xfrm>
                <a:off x="2987525" y="285250"/>
                <a:ext cx="786050" cy="845950"/>
              </a:xfrm>
              <a:custGeom>
                <a:avLst/>
                <a:gdLst/>
                <a:ahLst/>
                <a:cxnLst/>
                <a:rect l="l" t="t" r="r" b="b"/>
                <a:pathLst>
                  <a:path w="31442" h="33838" extrusionOk="0">
                    <a:moveTo>
                      <a:pt x="26798" y="29774"/>
                    </a:moveTo>
                    <a:cubicBezTo>
                      <a:pt x="26799" y="29776"/>
                      <a:pt x="26799" y="29778"/>
                      <a:pt x="26798" y="29779"/>
                    </a:cubicBezTo>
                    <a:lnTo>
                      <a:pt x="26798" y="29779"/>
                    </a:lnTo>
                    <a:cubicBezTo>
                      <a:pt x="26799" y="29778"/>
                      <a:pt x="26799" y="29776"/>
                      <a:pt x="26798" y="29774"/>
                    </a:cubicBezTo>
                    <a:close/>
                    <a:moveTo>
                      <a:pt x="26798" y="29779"/>
                    </a:moveTo>
                    <a:cubicBezTo>
                      <a:pt x="26797" y="29780"/>
                      <a:pt x="26795" y="29780"/>
                      <a:pt x="26791" y="29780"/>
                    </a:cubicBezTo>
                    <a:lnTo>
                      <a:pt x="26791" y="29780"/>
                    </a:lnTo>
                    <a:cubicBezTo>
                      <a:pt x="26792" y="29780"/>
                      <a:pt x="26793" y="29781"/>
                      <a:pt x="26793" y="29781"/>
                    </a:cubicBezTo>
                    <a:cubicBezTo>
                      <a:pt x="26796" y="29781"/>
                      <a:pt x="26797" y="29780"/>
                      <a:pt x="26798" y="29779"/>
                    </a:cubicBezTo>
                    <a:close/>
                    <a:moveTo>
                      <a:pt x="9497" y="0"/>
                    </a:moveTo>
                    <a:cubicBezTo>
                      <a:pt x="9051" y="0"/>
                      <a:pt x="8593" y="26"/>
                      <a:pt x="8125" y="83"/>
                    </a:cubicBezTo>
                    <a:cubicBezTo>
                      <a:pt x="7203" y="183"/>
                      <a:pt x="6279" y="451"/>
                      <a:pt x="5343" y="873"/>
                    </a:cubicBezTo>
                    <a:cubicBezTo>
                      <a:pt x="5130" y="978"/>
                      <a:pt x="4920" y="1071"/>
                      <a:pt x="4700" y="1191"/>
                    </a:cubicBezTo>
                    <a:lnTo>
                      <a:pt x="4025" y="1622"/>
                    </a:lnTo>
                    <a:cubicBezTo>
                      <a:pt x="3603" y="1940"/>
                      <a:pt x="3180" y="2256"/>
                      <a:pt x="2823" y="2658"/>
                    </a:cubicBezTo>
                    <a:cubicBezTo>
                      <a:pt x="1305" y="4178"/>
                      <a:pt x="381" y="6369"/>
                      <a:pt x="209" y="8664"/>
                    </a:cubicBezTo>
                    <a:cubicBezTo>
                      <a:pt x="1" y="10964"/>
                      <a:pt x="712" y="13423"/>
                      <a:pt x="2122" y="15371"/>
                    </a:cubicBezTo>
                    <a:cubicBezTo>
                      <a:pt x="3517" y="17334"/>
                      <a:pt x="5458" y="18868"/>
                      <a:pt x="7550" y="20015"/>
                    </a:cubicBezTo>
                    <a:cubicBezTo>
                      <a:pt x="9652" y="21171"/>
                      <a:pt x="11895" y="21954"/>
                      <a:pt x="14104" y="22639"/>
                    </a:cubicBezTo>
                    <a:cubicBezTo>
                      <a:pt x="16319" y="23316"/>
                      <a:pt x="18511" y="23869"/>
                      <a:pt x="20608" y="24460"/>
                    </a:cubicBezTo>
                    <a:cubicBezTo>
                      <a:pt x="22736" y="25075"/>
                      <a:pt x="24821" y="25434"/>
                      <a:pt x="26568" y="26229"/>
                    </a:cubicBezTo>
                    <a:cubicBezTo>
                      <a:pt x="28277" y="26981"/>
                      <a:pt x="29709" y="28316"/>
                      <a:pt x="30176" y="29760"/>
                    </a:cubicBezTo>
                    <a:cubicBezTo>
                      <a:pt x="30396" y="30464"/>
                      <a:pt x="30331" y="31242"/>
                      <a:pt x="30011" y="31802"/>
                    </a:cubicBezTo>
                    <a:cubicBezTo>
                      <a:pt x="29683" y="32379"/>
                      <a:pt x="29110" y="32802"/>
                      <a:pt x="28514" y="33010"/>
                    </a:cubicBezTo>
                    <a:cubicBezTo>
                      <a:pt x="28209" y="33125"/>
                      <a:pt x="27890" y="33178"/>
                      <a:pt x="27580" y="33178"/>
                    </a:cubicBezTo>
                    <a:cubicBezTo>
                      <a:pt x="26699" y="33178"/>
                      <a:pt x="25900" y="32750"/>
                      <a:pt x="25757" y="32098"/>
                    </a:cubicBezTo>
                    <a:cubicBezTo>
                      <a:pt x="25486" y="31196"/>
                      <a:pt x="25678" y="30341"/>
                      <a:pt x="26051" y="29999"/>
                    </a:cubicBezTo>
                    <a:cubicBezTo>
                      <a:pt x="26270" y="29804"/>
                      <a:pt x="26483" y="29768"/>
                      <a:pt x="26625" y="29768"/>
                    </a:cubicBezTo>
                    <a:cubicBezTo>
                      <a:pt x="26708" y="29768"/>
                      <a:pt x="26768" y="29780"/>
                      <a:pt x="26790" y="29780"/>
                    </a:cubicBezTo>
                    <a:cubicBezTo>
                      <a:pt x="26790" y="29780"/>
                      <a:pt x="26791" y="29780"/>
                      <a:pt x="26791" y="29780"/>
                    </a:cubicBezTo>
                    <a:lnTo>
                      <a:pt x="26791" y="29780"/>
                    </a:lnTo>
                    <a:cubicBezTo>
                      <a:pt x="26764" y="29777"/>
                      <a:pt x="26659" y="29726"/>
                      <a:pt x="26493" y="29726"/>
                    </a:cubicBezTo>
                    <a:cubicBezTo>
                      <a:pt x="26356" y="29726"/>
                      <a:pt x="26177" y="29761"/>
                      <a:pt x="25965" y="29889"/>
                    </a:cubicBezTo>
                    <a:cubicBezTo>
                      <a:pt x="25477" y="30229"/>
                      <a:pt x="25127" y="31131"/>
                      <a:pt x="25343" y="32211"/>
                    </a:cubicBezTo>
                    <a:cubicBezTo>
                      <a:pt x="25398" y="32470"/>
                      <a:pt x="25527" y="32807"/>
                      <a:pt x="25750" y="33037"/>
                    </a:cubicBezTo>
                    <a:cubicBezTo>
                      <a:pt x="25980" y="33276"/>
                      <a:pt x="26257" y="33465"/>
                      <a:pt x="26564" y="33592"/>
                    </a:cubicBezTo>
                    <a:cubicBezTo>
                      <a:pt x="26941" y="33753"/>
                      <a:pt x="27364" y="33838"/>
                      <a:pt x="27807" y="33838"/>
                    </a:cubicBezTo>
                    <a:cubicBezTo>
                      <a:pt x="28109" y="33838"/>
                      <a:pt x="28419" y="33798"/>
                      <a:pt x="28730" y="33717"/>
                    </a:cubicBezTo>
                    <a:cubicBezTo>
                      <a:pt x="29486" y="33511"/>
                      <a:pt x="30264" y="33063"/>
                      <a:pt x="30788" y="32280"/>
                    </a:cubicBezTo>
                    <a:cubicBezTo>
                      <a:pt x="31296" y="31481"/>
                      <a:pt x="31442" y="30442"/>
                      <a:pt x="31162" y="29475"/>
                    </a:cubicBezTo>
                    <a:cubicBezTo>
                      <a:pt x="30894" y="28510"/>
                      <a:pt x="30303" y="27665"/>
                      <a:pt x="29577" y="26969"/>
                    </a:cubicBezTo>
                    <a:cubicBezTo>
                      <a:pt x="28859" y="26267"/>
                      <a:pt x="27971" y="25679"/>
                      <a:pt x="27009" y="25255"/>
                    </a:cubicBezTo>
                    <a:cubicBezTo>
                      <a:pt x="25089" y="24386"/>
                      <a:pt x="22966" y="24029"/>
                      <a:pt x="20900" y="23426"/>
                    </a:cubicBezTo>
                    <a:cubicBezTo>
                      <a:pt x="18789" y="22828"/>
                      <a:pt x="16601" y="22272"/>
                      <a:pt x="14423" y="21604"/>
                    </a:cubicBezTo>
                    <a:cubicBezTo>
                      <a:pt x="12254" y="20932"/>
                      <a:pt x="10066" y="20159"/>
                      <a:pt x="8077" y="19060"/>
                    </a:cubicBezTo>
                    <a:cubicBezTo>
                      <a:pt x="6090" y="17971"/>
                      <a:pt x="4285" y="16527"/>
                      <a:pt x="3014" y="14737"/>
                    </a:cubicBezTo>
                    <a:cubicBezTo>
                      <a:pt x="1739" y="12956"/>
                      <a:pt x="1128" y="10816"/>
                      <a:pt x="1310" y="8743"/>
                    </a:cubicBezTo>
                    <a:cubicBezTo>
                      <a:pt x="1466" y="6692"/>
                      <a:pt x="2291" y="4750"/>
                      <a:pt x="3618" y="3429"/>
                    </a:cubicBezTo>
                    <a:cubicBezTo>
                      <a:pt x="3924" y="3080"/>
                      <a:pt x="4309" y="2802"/>
                      <a:pt x="4656" y="2536"/>
                    </a:cubicBezTo>
                    <a:lnTo>
                      <a:pt x="5197" y="2177"/>
                    </a:lnTo>
                    <a:cubicBezTo>
                      <a:pt x="5396" y="2065"/>
                      <a:pt x="5621" y="1962"/>
                      <a:pt x="5829" y="1856"/>
                    </a:cubicBezTo>
                    <a:cubicBezTo>
                      <a:pt x="6605" y="1502"/>
                      <a:pt x="7450" y="1236"/>
                      <a:pt x="8266" y="1145"/>
                    </a:cubicBezTo>
                    <a:cubicBezTo>
                      <a:pt x="8716" y="1086"/>
                      <a:pt x="9160" y="1060"/>
                      <a:pt x="9594" y="1060"/>
                    </a:cubicBezTo>
                    <a:cubicBezTo>
                      <a:pt x="10744" y="1060"/>
                      <a:pt x="11825" y="1247"/>
                      <a:pt x="12781" y="1514"/>
                    </a:cubicBezTo>
                    <a:cubicBezTo>
                      <a:pt x="13922" y="1837"/>
                      <a:pt x="15026" y="2290"/>
                      <a:pt x="16067" y="2864"/>
                    </a:cubicBezTo>
                    <a:cubicBezTo>
                      <a:pt x="16943" y="3333"/>
                      <a:pt x="17570" y="3795"/>
                      <a:pt x="17992" y="4094"/>
                    </a:cubicBezTo>
                    <a:lnTo>
                      <a:pt x="18650" y="4614"/>
                    </a:lnTo>
                    <a:lnTo>
                      <a:pt x="19253" y="3858"/>
                    </a:lnTo>
                    <a:lnTo>
                      <a:pt x="18600" y="3333"/>
                    </a:lnTo>
                    <a:cubicBezTo>
                      <a:pt x="18135" y="2996"/>
                      <a:pt x="17470" y="2498"/>
                      <a:pt x="16551" y="1993"/>
                    </a:cubicBezTo>
                    <a:cubicBezTo>
                      <a:pt x="15445" y="1373"/>
                      <a:pt x="14274" y="880"/>
                      <a:pt x="13058" y="523"/>
                    </a:cubicBezTo>
                    <a:cubicBezTo>
                      <a:pt x="12009" y="220"/>
                      <a:pt x="10803" y="0"/>
                      <a:pt x="9497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58"/>
              <p:cNvSpPr/>
              <p:nvPr/>
            </p:nvSpPr>
            <p:spPr>
              <a:xfrm>
                <a:off x="3368550" y="238100"/>
                <a:ext cx="1089150" cy="1354050"/>
              </a:xfrm>
              <a:custGeom>
                <a:avLst/>
                <a:gdLst/>
                <a:ahLst/>
                <a:cxnLst/>
                <a:rect l="l" t="t" r="r" b="b"/>
                <a:pathLst>
                  <a:path w="43566" h="54162" extrusionOk="0">
                    <a:moveTo>
                      <a:pt x="40538" y="1"/>
                    </a:moveTo>
                    <a:cubicBezTo>
                      <a:pt x="40536" y="1"/>
                      <a:pt x="40535" y="1"/>
                      <a:pt x="40533" y="1"/>
                    </a:cubicBezTo>
                    <a:lnTo>
                      <a:pt x="23581" y="183"/>
                    </a:lnTo>
                    <a:lnTo>
                      <a:pt x="19703" y="224"/>
                    </a:lnTo>
                    <a:lnTo>
                      <a:pt x="2751" y="406"/>
                    </a:lnTo>
                    <a:cubicBezTo>
                      <a:pt x="2416" y="408"/>
                      <a:pt x="2128" y="645"/>
                      <a:pt x="2061" y="973"/>
                    </a:cubicBezTo>
                    <a:cubicBezTo>
                      <a:pt x="1530" y="3469"/>
                      <a:pt x="0" y="13846"/>
                      <a:pt x="8783" y="22600"/>
                    </a:cubicBezTo>
                    <a:cubicBezTo>
                      <a:pt x="18846" y="32630"/>
                      <a:pt x="19789" y="34399"/>
                      <a:pt x="18887" y="42942"/>
                    </a:cubicBezTo>
                    <a:cubicBezTo>
                      <a:pt x="17982" y="51485"/>
                      <a:pt x="13855" y="54161"/>
                      <a:pt x="13855" y="54161"/>
                    </a:cubicBezTo>
                    <a:lnTo>
                      <a:pt x="22106" y="54072"/>
                    </a:lnTo>
                    <a:lnTo>
                      <a:pt x="22326" y="54070"/>
                    </a:lnTo>
                    <a:lnTo>
                      <a:pt x="30577" y="53982"/>
                    </a:lnTo>
                    <a:cubicBezTo>
                      <a:pt x="30577" y="53982"/>
                      <a:pt x="26396" y="51394"/>
                      <a:pt x="25309" y="42870"/>
                    </a:cubicBezTo>
                    <a:cubicBezTo>
                      <a:pt x="24222" y="34348"/>
                      <a:pt x="25127" y="32560"/>
                      <a:pt x="34972" y="22320"/>
                    </a:cubicBezTo>
                    <a:cubicBezTo>
                      <a:pt x="43566" y="13379"/>
                      <a:pt x="41816" y="3039"/>
                      <a:pt x="41232" y="554"/>
                    </a:cubicBezTo>
                    <a:cubicBezTo>
                      <a:pt x="41158" y="228"/>
                      <a:pt x="40869" y="1"/>
                      <a:pt x="4053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58"/>
              <p:cNvSpPr/>
              <p:nvPr/>
            </p:nvSpPr>
            <p:spPr>
              <a:xfrm>
                <a:off x="3588225" y="1559325"/>
                <a:ext cx="673800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26952" h="10605" extrusionOk="0">
                    <a:moveTo>
                      <a:pt x="26784" y="0"/>
                    </a:moveTo>
                    <a:lnTo>
                      <a:pt x="58" y="285"/>
                    </a:lnTo>
                    <a:cubicBezTo>
                      <a:pt x="27" y="285"/>
                      <a:pt x="1" y="311"/>
                      <a:pt x="1" y="343"/>
                    </a:cubicBezTo>
                    <a:lnTo>
                      <a:pt x="111" y="10604"/>
                    </a:lnTo>
                    <a:lnTo>
                      <a:pt x="26951" y="10320"/>
                    </a:lnTo>
                    <a:lnTo>
                      <a:pt x="26841" y="58"/>
                    </a:lnTo>
                    <a:cubicBezTo>
                      <a:pt x="26841" y="27"/>
                      <a:pt x="26815" y="0"/>
                      <a:pt x="267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58"/>
              <p:cNvSpPr/>
              <p:nvPr/>
            </p:nvSpPr>
            <p:spPr>
              <a:xfrm>
                <a:off x="3513850" y="1774875"/>
                <a:ext cx="8253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33012" h="3680" extrusionOk="0">
                    <a:moveTo>
                      <a:pt x="32921" y="0"/>
                    </a:moveTo>
                    <a:lnTo>
                      <a:pt x="58" y="350"/>
                    </a:lnTo>
                    <a:cubicBezTo>
                      <a:pt x="27" y="350"/>
                      <a:pt x="0" y="376"/>
                      <a:pt x="0" y="410"/>
                    </a:cubicBezTo>
                    <a:lnTo>
                      <a:pt x="36" y="3680"/>
                    </a:lnTo>
                    <a:lnTo>
                      <a:pt x="33012" y="3328"/>
                    </a:lnTo>
                    <a:lnTo>
                      <a:pt x="32978" y="58"/>
                    </a:lnTo>
                    <a:cubicBezTo>
                      <a:pt x="32978" y="27"/>
                      <a:pt x="32952" y="0"/>
                      <a:pt x="32921" y="0"/>
                    </a:cubicBezTo>
                    <a:close/>
                  </a:path>
                </a:pathLst>
              </a:custGeom>
              <a:solidFill>
                <a:srgbClr val="E7EC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58"/>
              <p:cNvSpPr/>
              <p:nvPr/>
            </p:nvSpPr>
            <p:spPr>
              <a:xfrm>
                <a:off x="3466550" y="322000"/>
                <a:ext cx="8935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5740" h="18321" extrusionOk="0">
                    <a:moveTo>
                      <a:pt x="34103" y="1"/>
                    </a:moveTo>
                    <a:cubicBezTo>
                      <a:pt x="34097" y="1"/>
                      <a:pt x="34091" y="1"/>
                      <a:pt x="34085" y="1"/>
                    </a:cubicBezTo>
                    <a:lnTo>
                      <a:pt x="18162" y="171"/>
                    </a:lnTo>
                    <a:lnTo>
                      <a:pt x="17351" y="181"/>
                    </a:lnTo>
                    <a:lnTo>
                      <a:pt x="1428" y="350"/>
                    </a:lnTo>
                    <a:cubicBezTo>
                      <a:pt x="834" y="353"/>
                      <a:pt x="348" y="820"/>
                      <a:pt x="320" y="1413"/>
                    </a:cubicBezTo>
                    <a:cubicBezTo>
                      <a:pt x="315" y="1492"/>
                      <a:pt x="312" y="1578"/>
                      <a:pt x="310" y="1667"/>
                    </a:cubicBezTo>
                    <a:cubicBezTo>
                      <a:pt x="1" y="10807"/>
                      <a:pt x="7459" y="18321"/>
                      <a:pt x="16585" y="18321"/>
                    </a:cubicBezTo>
                    <a:cubicBezTo>
                      <a:pt x="16644" y="18321"/>
                      <a:pt x="16703" y="18321"/>
                      <a:pt x="16762" y="18320"/>
                    </a:cubicBezTo>
                    <a:lnTo>
                      <a:pt x="17545" y="18310"/>
                    </a:lnTo>
                    <a:lnTo>
                      <a:pt x="18354" y="18303"/>
                    </a:lnTo>
                    <a:lnTo>
                      <a:pt x="19136" y="18294"/>
                    </a:lnTo>
                    <a:cubicBezTo>
                      <a:pt x="28343" y="18196"/>
                      <a:pt x="35739" y="10485"/>
                      <a:pt x="35229" y="1294"/>
                    </a:cubicBezTo>
                    <a:cubicBezTo>
                      <a:pt x="35225" y="1203"/>
                      <a:pt x="35220" y="1119"/>
                      <a:pt x="35215" y="1040"/>
                    </a:cubicBezTo>
                    <a:cubicBezTo>
                      <a:pt x="35175" y="455"/>
                      <a:pt x="34689" y="1"/>
                      <a:pt x="34103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58"/>
              <p:cNvSpPr/>
              <p:nvPr/>
            </p:nvSpPr>
            <p:spPr>
              <a:xfrm>
                <a:off x="3472850" y="260850"/>
                <a:ext cx="8743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34975" h="2266" extrusionOk="0">
                    <a:moveTo>
                      <a:pt x="34014" y="1"/>
                    </a:moveTo>
                    <a:cubicBezTo>
                      <a:pt x="34011" y="1"/>
                      <a:pt x="34008" y="1"/>
                      <a:pt x="34005" y="1"/>
                    </a:cubicBezTo>
                    <a:lnTo>
                      <a:pt x="953" y="355"/>
                    </a:lnTo>
                    <a:cubicBezTo>
                      <a:pt x="424" y="360"/>
                      <a:pt x="1" y="791"/>
                      <a:pt x="8" y="1320"/>
                    </a:cubicBezTo>
                    <a:cubicBezTo>
                      <a:pt x="13" y="1843"/>
                      <a:pt x="441" y="2265"/>
                      <a:pt x="964" y="2265"/>
                    </a:cubicBezTo>
                    <a:cubicBezTo>
                      <a:pt x="967" y="2265"/>
                      <a:pt x="969" y="2265"/>
                      <a:pt x="972" y="2265"/>
                    </a:cubicBezTo>
                    <a:lnTo>
                      <a:pt x="34022" y="1913"/>
                    </a:lnTo>
                    <a:cubicBezTo>
                      <a:pt x="34551" y="1906"/>
                      <a:pt x="34975" y="1473"/>
                      <a:pt x="34968" y="946"/>
                    </a:cubicBezTo>
                    <a:cubicBezTo>
                      <a:pt x="34963" y="422"/>
                      <a:pt x="34537" y="1"/>
                      <a:pt x="34014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58"/>
              <p:cNvSpPr/>
              <p:nvPr/>
            </p:nvSpPr>
            <p:spPr>
              <a:xfrm>
                <a:off x="3746150" y="421050"/>
                <a:ext cx="332625" cy="316350"/>
              </a:xfrm>
              <a:custGeom>
                <a:avLst/>
                <a:gdLst/>
                <a:ahLst/>
                <a:cxnLst/>
                <a:rect l="l" t="t" r="r" b="b"/>
                <a:pathLst>
                  <a:path w="13305" h="12654" extrusionOk="0">
                    <a:moveTo>
                      <a:pt x="6653" y="1"/>
                    </a:moveTo>
                    <a:lnTo>
                      <a:pt x="4597" y="4166"/>
                    </a:lnTo>
                    <a:lnTo>
                      <a:pt x="1" y="4833"/>
                    </a:lnTo>
                    <a:lnTo>
                      <a:pt x="3325" y="8075"/>
                    </a:lnTo>
                    <a:lnTo>
                      <a:pt x="2540" y="12654"/>
                    </a:lnTo>
                    <a:lnTo>
                      <a:pt x="6653" y="10492"/>
                    </a:lnTo>
                    <a:lnTo>
                      <a:pt x="10765" y="12654"/>
                    </a:lnTo>
                    <a:lnTo>
                      <a:pt x="9978" y="8075"/>
                    </a:lnTo>
                    <a:lnTo>
                      <a:pt x="13305" y="4833"/>
                    </a:lnTo>
                    <a:lnTo>
                      <a:pt x="8709" y="4166"/>
                    </a:lnTo>
                    <a:lnTo>
                      <a:pt x="6653" y="1"/>
                    </a:lnTo>
                    <a:close/>
                    <a:moveTo>
                      <a:pt x="2540" y="12654"/>
                    </a:moveTo>
                    <a:lnTo>
                      <a:pt x="2540" y="12654"/>
                    </a:lnTo>
                    <a:lnTo>
                      <a:pt x="2540" y="126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37" name="Google Shape;8537;p58"/>
          <p:cNvGrpSpPr/>
          <p:nvPr/>
        </p:nvGrpSpPr>
        <p:grpSpPr>
          <a:xfrm>
            <a:off x="2496179" y="3734510"/>
            <a:ext cx="1243128" cy="637739"/>
            <a:chOff x="2496310" y="3693351"/>
            <a:chExt cx="1342906" cy="688926"/>
          </a:xfrm>
        </p:grpSpPr>
        <p:grpSp>
          <p:nvGrpSpPr>
            <p:cNvPr id="8538" name="Google Shape;8538;p58"/>
            <p:cNvGrpSpPr/>
            <p:nvPr/>
          </p:nvGrpSpPr>
          <p:grpSpPr>
            <a:xfrm>
              <a:off x="2496310" y="3693351"/>
              <a:ext cx="1342906" cy="688875"/>
              <a:chOff x="2496310" y="3693351"/>
              <a:chExt cx="1342906" cy="688875"/>
            </a:xfrm>
          </p:grpSpPr>
          <p:sp>
            <p:nvSpPr>
              <p:cNvPr id="8539" name="Google Shape;8539;p58"/>
              <p:cNvSpPr/>
              <p:nvPr/>
            </p:nvSpPr>
            <p:spPr>
              <a:xfrm>
                <a:off x="2567815" y="3809577"/>
                <a:ext cx="1200140" cy="572649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0" name="Google Shape;8540;p58"/>
              <p:cNvSpPr/>
              <p:nvPr/>
            </p:nvSpPr>
            <p:spPr>
              <a:xfrm>
                <a:off x="342068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1" name="Google Shape;8541;p58"/>
              <p:cNvSpPr/>
              <p:nvPr/>
            </p:nvSpPr>
            <p:spPr>
              <a:xfrm>
                <a:off x="3135700" y="3791751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58"/>
              <p:cNvSpPr/>
              <p:nvPr/>
            </p:nvSpPr>
            <p:spPr>
              <a:xfrm>
                <a:off x="3620515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58"/>
              <p:cNvSpPr/>
              <p:nvPr/>
            </p:nvSpPr>
            <p:spPr>
              <a:xfrm>
                <a:off x="284380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58"/>
              <p:cNvSpPr/>
              <p:nvPr/>
            </p:nvSpPr>
            <p:spPr>
              <a:xfrm>
                <a:off x="2652010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8545" name="Google Shape;8545;p58"/>
              <p:cNvCxnSpPr>
                <a:stCxn id="8543" idx="0"/>
              </p:cNvCxnSpPr>
              <p:nvPr/>
            </p:nvCxnSpPr>
            <p:spPr>
              <a:xfrm rot="5400000" flipH="1">
                <a:off x="2741958" y="3724116"/>
                <a:ext cx="68700" cy="200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46" name="Google Shape;8546;p58"/>
              <p:cNvCxnSpPr>
                <a:stCxn id="8540" idx="0"/>
              </p:cNvCxnSpPr>
              <p:nvPr/>
            </p:nvCxnSpPr>
            <p:spPr>
              <a:xfrm rot="-5400000">
                <a:off x="3512338" y="3723516"/>
                <a:ext cx="75900" cy="194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47" name="Google Shape;8547;p58"/>
              <p:cNvCxnSpPr>
                <a:stCxn id="8541" idx="0"/>
              </p:cNvCxnSpPr>
              <p:nvPr/>
            </p:nvCxnSpPr>
            <p:spPr>
              <a:xfrm rot="-5400000">
                <a:off x="3119350" y="3742251"/>
                <a:ext cx="984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48" name="Google Shape;8548;p58"/>
              <p:cNvCxnSpPr>
                <a:stCxn id="8544" idx="2"/>
              </p:cNvCxnSpPr>
              <p:nvPr/>
            </p:nvCxnSpPr>
            <p:spPr>
              <a:xfrm flipH="1">
                <a:off x="2496310" y="4065467"/>
                <a:ext cx="1557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49" name="Google Shape;8549;p58"/>
              <p:cNvCxnSpPr>
                <a:stCxn id="8542" idx="6"/>
              </p:cNvCxnSpPr>
              <p:nvPr/>
            </p:nvCxnSpPr>
            <p:spPr>
              <a:xfrm>
                <a:off x="3685615" y="4065467"/>
                <a:ext cx="1536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550" name="Google Shape;8550;p58"/>
            <p:cNvGrpSpPr/>
            <p:nvPr/>
          </p:nvGrpSpPr>
          <p:grpSpPr>
            <a:xfrm>
              <a:off x="2675275" y="3930557"/>
              <a:ext cx="1003306" cy="451719"/>
              <a:chOff x="2675275" y="4174282"/>
              <a:chExt cx="1003306" cy="451719"/>
            </a:xfrm>
          </p:grpSpPr>
          <p:sp>
            <p:nvSpPr>
              <p:cNvPr id="8551" name="Google Shape;8551;p58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B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2" name="Google Shape;8552;p58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3" name="Google Shape;8553;p58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54" name="Google Shape;8554;p58"/>
          <p:cNvGrpSpPr/>
          <p:nvPr/>
        </p:nvGrpSpPr>
        <p:grpSpPr>
          <a:xfrm>
            <a:off x="1669850" y="1171356"/>
            <a:ext cx="574511" cy="874709"/>
            <a:chOff x="1715404" y="1112080"/>
            <a:chExt cx="642270" cy="977984"/>
          </a:xfrm>
        </p:grpSpPr>
        <p:grpSp>
          <p:nvGrpSpPr>
            <p:cNvPr id="8555" name="Google Shape;8555;p58"/>
            <p:cNvGrpSpPr/>
            <p:nvPr/>
          </p:nvGrpSpPr>
          <p:grpSpPr>
            <a:xfrm>
              <a:off x="1715404" y="1112080"/>
              <a:ext cx="642270" cy="977984"/>
              <a:chOff x="1715404" y="1112080"/>
              <a:chExt cx="642270" cy="977984"/>
            </a:xfrm>
          </p:grpSpPr>
          <p:sp>
            <p:nvSpPr>
              <p:cNvPr id="8556" name="Google Shape;8556;p58"/>
              <p:cNvSpPr/>
              <p:nvPr/>
            </p:nvSpPr>
            <p:spPr>
              <a:xfrm>
                <a:off x="1715404" y="1112080"/>
                <a:ext cx="642270" cy="642270"/>
              </a:xfrm>
              <a:custGeom>
                <a:avLst/>
                <a:gdLst/>
                <a:ahLst/>
                <a:cxnLst/>
                <a:rect l="l" t="t" r="r" b="b"/>
                <a:pathLst>
                  <a:path w="41544" h="41544" extrusionOk="0">
                    <a:moveTo>
                      <a:pt x="20773" y="3462"/>
                    </a:moveTo>
                    <a:cubicBezTo>
                      <a:pt x="30333" y="3462"/>
                      <a:pt x="38081" y="11211"/>
                      <a:pt x="38081" y="20771"/>
                    </a:cubicBezTo>
                    <a:cubicBezTo>
                      <a:pt x="38081" y="30331"/>
                      <a:pt x="30333" y="38081"/>
                      <a:pt x="20773" y="38081"/>
                    </a:cubicBezTo>
                    <a:cubicBezTo>
                      <a:pt x="11213" y="38081"/>
                      <a:pt x="3462" y="30331"/>
                      <a:pt x="3462" y="20771"/>
                    </a:cubicBezTo>
                    <a:cubicBezTo>
                      <a:pt x="3462" y="11211"/>
                      <a:pt x="11213" y="3462"/>
                      <a:pt x="20773" y="3462"/>
                    </a:cubicBezTo>
                    <a:close/>
                    <a:moveTo>
                      <a:pt x="20773" y="0"/>
                    </a:moveTo>
                    <a:cubicBezTo>
                      <a:pt x="9301" y="0"/>
                      <a:pt x="0" y="9299"/>
                      <a:pt x="0" y="20771"/>
                    </a:cubicBezTo>
                    <a:cubicBezTo>
                      <a:pt x="0" y="32243"/>
                      <a:pt x="9301" y="41543"/>
                      <a:pt x="20773" y="41543"/>
                    </a:cubicBezTo>
                    <a:cubicBezTo>
                      <a:pt x="32245" y="41543"/>
                      <a:pt x="41543" y="32243"/>
                      <a:pt x="41543" y="20771"/>
                    </a:cubicBezTo>
                    <a:cubicBezTo>
                      <a:pt x="41543" y="9299"/>
                      <a:pt x="32245" y="0"/>
                      <a:pt x="207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58"/>
              <p:cNvSpPr/>
              <p:nvPr/>
            </p:nvSpPr>
            <p:spPr>
              <a:xfrm>
                <a:off x="1956781" y="1714402"/>
                <a:ext cx="9121" cy="37566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4299" extrusionOk="0">
                    <a:moveTo>
                      <a:pt x="0" y="0"/>
                    </a:moveTo>
                    <a:lnTo>
                      <a:pt x="0" y="24299"/>
                    </a:lnTo>
                    <a:lnTo>
                      <a:pt x="589" y="24299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8" name="Google Shape;8558;p58"/>
            <p:cNvGrpSpPr/>
            <p:nvPr/>
          </p:nvGrpSpPr>
          <p:grpSpPr>
            <a:xfrm>
              <a:off x="1768927" y="1165603"/>
              <a:ext cx="535225" cy="851367"/>
              <a:chOff x="1768927" y="1165603"/>
              <a:chExt cx="535225" cy="851367"/>
            </a:xfrm>
          </p:grpSpPr>
          <p:sp>
            <p:nvSpPr>
              <p:cNvPr id="8559" name="Google Shape;8559;p58"/>
              <p:cNvSpPr/>
              <p:nvPr/>
            </p:nvSpPr>
            <p:spPr>
              <a:xfrm>
                <a:off x="1768927" y="1165603"/>
                <a:ext cx="535225" cy="535225"/>
              </a:xfrm>
              <a:custGeom>
                <a:avLst/>
                <a:gdLst/>
                <a:ahLst/>
                <a:cxnLst/>
                <a:rect l="l" t="t" r="r" b="b"/>
                <a:pathLst>
                  <a:path w="34620" h="34620" extrusionOk="0">
                    <a:moveTo>
                      <a:pt x="17311" y="3462"/>
                    </a:moveTo>
                    <a:cubicBezTo>
                      <a:pt x="24959" y="3462"/>
                      <a:pt x="31157" y="9661"/>
                      <a:pt x="31157" y="17309"/>
                    </a:cubicBezTo>
                    <a:cubicBezTo>
                      <a:pt x="31157" y="24957"/>
                      <a:pt x="24959" y="31157"/>
                      <a:pt x="17311" y="31157"/>
                    </a:cubicBezTo>
                    <a:cubicBezTo>
                      <a:pt x="9663" y="31157"/>
                      <a:pt x="3462" y="24957"/>
                      <a:pt x="3462" y="17309"/>
                    </a:cubicBezTo>
                    <a:cubicBezTo>
                      <a:pt x="3462" y="9661"/>
                      <a:pt x="9663" y="3462"/>
                      <a:pt x="17311" y="3462"/>
                    </a:cubicBezTo>
                    <a:close/>
                    <a:moveTo>
                      <a:pt x="17311" y="0"/>
                    </a:moveTo>
                    <a:cubicBezTo>
                      <a:pt x="7751" y="0"/>
                      <a:pt x="0" y="7749"/>
                      <a:pt x="0" y="17309"/>
                    </a:cubicBezTo>
                    <a:cubicBezTo>
                      <a:pt x="0" y="26869"/>
                      <a:pt x="7751" y="34619"/>
                      <a:pt x="17311" y="34619"/>
                    </a:cubicBezTo>
                    <a:cubicBezTo>
                      <a:pt x="26871" y="34619"/>
                      <a:pt x="34619" y="26869"/>
                      <a:pt x="34619" y="17309"/>
                    </a:cubicBezTo>
                    <a:cubicBezTo>
                      <a:pt x="34619" y="7749"/>
                      <a:pt x="26871" y="0"/>
                      <a:pt x="1731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58"/>
              <p:cNvSpPr/>
              <p:nvPr/>
            </p:nvSpPr>
            <p:spPr>
              <a:xfrm>
                <a:off x="2006902" y="1668949"/>
                <a:ext cx="9137" cy="34802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2511" extrusionOk="0">
                    <a:moveTo>
                      <a:pt x="1" y="0"/>
                    </a:moveTo>
                    <a:lnTo>
                      <a:pt x="1" y="22510"/>
                    </a:lnTo>
                    <a:lnTo>
                      <a:pt x="590" y="22510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1" name="Google Shape;8561;p58"/>
            <p:cNvGrpSpPr/>
            <p:nvPr/>
          </p:nvGrpSpPr>
          <p:grpSpPr>
            <a:xfrm>
              <a:off x="1822449" y="1219125"/>
              <a:ext cx="428180" cy="718859"/>
              <a:chOff x="1822449" y="1219125"/>
              <a:chExt cx="428180" cy="718859"/>
            </a:xfrm>
          </p:grpSpPr>
          <p:sp>
            <p:nvSpPr>
              <p:cNvPr id="8562" name="Google Shape;8562;p58"/>
              <p:cNvSpPr/>
              <p:nvPr/>
            </p:nvSpPr>
            <p:spPr>
              <a:xfrm>
                <a:off x="1822449" y="1219125"/>
                <a:ext cx="428180" cy="428180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27696" extrusionOk="0">
                    <a:moveTo>
                      <a:pt x="13849" y="3462"/>
                    </a:moveTo>
                    <a:cubicBezTo>
                      <a:pt x="19585" y="3462"/>
                      <a:pt x="24233" y="8111"/>
                      <a:pt x="24233" y="13847"/>
                    </a:cubicBezTo>
                    <a:cubicBezTo>
                      <a:pt x="24233" y="19583"/>
                      <a:pt x="19585" y="24233"/>
                      <a:pt x="13849" y="24233"/>
                    </a:cubicBezTo>
                    <a:cubicBezTo>
                      <a:pt x="8113" y="24233"/>
                      <a:pt x="3462" y="19583"/>
                      <a:pt x="3462" y="13847"/>
                    </a:cubicBezTo>
                    <a:cubicBezTo>
                      <a:pt x="3462" y="8111"/>
                      <a:pt x="8113" y="3462"/>
                      <a:pt x="13849" y="3462"/>
                    </a:cubicBezTo>
                    <a:close/>
                    <a:moveTo>
                      <a:pt x="13849" y="0"/>
                    </a:moveTo>
                    <a:cubicBezTo>
                      <a:pt x="6201" y="0"/>
                      <a:pt x="0" y="6199"/>
                      <a:pt x="0" y="13847"/>
                    </a:cubicBezTo>
                    <a:cubicBezTo>
                      <a:pt x="0" y="21495"/>
                      <a:pt x="6201" y="27695"/>
                      <a:pt x="13849" y="27695"/>
                    </a:cubicBezTo>
                    <a:cubicBezTo>
                      <a:pt x="21497" y="27695"/>
                      <a:pt x="27695" y="21495"/>
                      <a:pt x="27695" y="13847"/>
                    </a:cubicBezTo>
                    <a:cubicBezTo>
                      <a:pt x="27695" y="6199"/>
                      <a:pt x="21497" y="0"/>
                      <a:pt x="1384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58"/>
              <p:cNvSpPr/>
              <p:nvPr/>
            </p:nvSpPr>
            <p:spPr>
              <a:xfrm>
                <a:off x="2057039" y="1605996"/>
                <a:ext cx="9121" cy="33198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474" extrusionOk="0">
                    <a:moveTo>
                      <a:pt x="0" y="0"/>
                    </a:moveTo>
                    <a:lnTo>
                      <a:pt x="0" y="21474"/>
                    </a:lnTo>
                    <a:lnTo>
                      <a:pt x="590" y="21474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58"/>
            <p:cNvGrpSpPr/>
            <p:nvPr/>
          </p:nvGrpSpPr>
          <p:grpSpPr>
            <a:xfrm>
              <a:off x="1875972" y="1272648"/>
              <a:ext cx="321135" cy="586939"/>
              <a:chOff x="1875972" y="1272648"/>
              <a:chExt cx="321135" cy="586939"/>
            </a:xfrm>
          </p:grpSpPr>
          <p:sp>
            <p:nvSpPr>
              <p:cNvPr id="8565" name="Google Shape;8565;p58"/>
              <p:cNvSpPr/>
              <p:nvPr/>
            </p:nvSpPr>
            <p:spPr>
              <a:xfrm>
                <a:off x="1875972" y="1272648"/>
                <a:ext cx="321135" cy="321120"/>
              </a:xfrm>
              <a:custGeom>
                <a:avLst/>
                <a:gdLst/>
                <a:ahLst/>
                <a:cxnLst/>
                <a:rect l="l" t="t" r="r" b="b"/>
                <a:pathLst>
                  <a:path w="20772" h="20771" extrusionOk="0">
                    <a:moveTo>
                      <a:pt x="10387" y="3461"/>
                    </a:moveTo>
                    <a:cubicBezTo>
                      <a:pt x="14211" y="3461"/>
                      <a:pt x="17309" y="6561"/>
                      <a:pt x="17309" y="10385"/>
                    </a:cubicBezTo>
                    <a:cubicBezTo>
                      <a:pt x="17309" y="14209"/>
                      <a:pt x="14211" y="17309"/>
                      <a:pt x="10387" y="17309"/>
                    </a:cubicBezTo>
                    <a:cubicBezTo>
                      <a:pt x="6563" y="17309"/>
                      <a:pt x="3462" y="14209"/>
                      <a:pt x="3462" y="10385"/>
                    </a:cubicBezTo>
                    <a:cubicBezTo>
                      <a:pt x="3462" y="6561"/>
                      <a:pt x="6563" y="3461"/>
                      <a:pt x="10387" y="3461"/>
                    </a:cubicBezTo>
                    <a:close/>
                    <a:moveTo>
                      <a:pt x="10387" y="0"/>
                    </a:moveTo>
                    <a:cubicBezTo>
                      <a:pt x="4651" y="0"/>
                      <a:pt x="0" y="4649"/>
                      <a:pt x="0" y="10385"/>
                    </a:cubicBezTo>
                    <a:cubicBezTo>
                      <a:pt x="0" y="16121"/>
                      <a:pt x="4651" y="20771"/>
                      <a:pt x="10387" y="20771"/>
                    </a:cubicBezTo>
                    <a:cubicBezTo>
                      <a:pt x="16123" y="20771"/>
                      <a:pt x="20771" y="16121"/>
                      <a:pt x="20771" y="10385"/>
                    </a:cubicBezTo>
                    <a:cubicBezTo>
                      <a:pt x="20771" y="4649"/>
                      <a:pt x="16123" y="0"/>
                      <a:pt x="10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58"/>
              <p:cNvSpPr/>
              <p:nvPr/>
            </p:nvSpPr>
            <p:spPr>
              <a:xfrm>
                <a:off x="2107176" y="1533705"/>
                <a:ext cx="9121" cy="32588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079" extrusionOk="0">
                    <a:moveTo>
                      <a:pt x="0" y="0"/>
                    </a:moveTo>
                    <a:lnTo>
                      <a:pt x="0" y="21078"/>
                    </a:lnTo>
                    <a:lnTo>
                      <a:pt x="589" y="21078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67" name="Google Shape;8567;p58"/>
          <p:cNvGrpSpPr/>
          <p:nvPr/>
        </p:nvGrpSpPr>
        <p:grpSpPr>
          <a:xfrm>
            <a:off x="7777011" y="3728078"/>
            <a:ext cx="293855" cy="644170"/>
            <a:chOff x="241025" y="3151575"/>
            <a:chExt cx="293855" cy="644170"/>
          </a:xfrm>
        </p:grpSpPr>
        <p:sp>
          <p:nvSpPr>
            <p:cNvPr id="8568" name="Google Shape;8568;p58"/>
            <p:cNvSpPr/>
            <p:nvPr/>
          </p:nvSpPr>
          <p:spPr>
            <a:xfrm>
              <a:off x="241025" y="3151575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58"/>
            <p:cNvSpPr/>
            <p:nvPr/>
          </p:nvSpPr>
          <p:spPr>
            <a:xfrm>
              <a:off x="241347" y="3252796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0" name="Google Shape;8570;p58"/>
          <p:cNvGrpSpPr/>
          <p:nvPr/>
        </p:nvGrpSpPr>
        <p:grpSpPr>
          <a:xfrm>
            <a:off x="724994" y="2928078"/>
            <a:ext cx="1779649" cy="591620"/>
            <a:chOff x="246070" y="1983375"/>
            <a:chExt cx="1855347" cy="616849"/>
          </a:xfrm>
        </p:grpSpPr>
        <p:sp>
          <p:nvSpPr>
            <p:cNvPr id="8571" name="Google Shape;8571;p58"/>
            <p:cNvSpPr/>
            <p:nvPr/>
          </p:nvSpPr>
          <p:spPr>
            <a:xfrm>
              <a:off x="1072131" y="1983872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58"/>
            <p:cNvSpPr/>
            <p:nvPr/>
          </p:nvSpPr>
          <p:spPr>
            <a:xfrm>
              <a:off x="1430530" y="2193486"/>
              <a:ext cx="46960" cy="46948"/>
            </a:xfrm>
            <a:custGeom>
              <a:avLst/>
              <a:gdLst/>
              <a:ahLst/>
              <a:cxnLst/>
              <a:rect l="l" t="t" r="r" b="b"/>
              <a:pathLst>
                <a:path w="3915" h="3914" extrusionOk="0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58"/>
            <p:cNvSpPr/>
            <p:nvPr/>
          </p:nvSpPr>
          <p:spPr>
            <a:xfrm>
              <a:off x="1277847" y="2191554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58"/>
            <p:cNvSpPr/>
            <p:nvPr/>
          </p:nvSpPr>
          <p:spPr>
            <a:xfrm>
              <a:off x="1690156" y="2190379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58"/>
            <p:cNvSpPr/>
            <p:nvPr/>
          </p:nvSpPr>
          <p:spPr>
            <a:xfrm>
              <a:off x="1484068" y="1984268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58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58"/>
            <p:cNvSpPr/>
            <p:nvPr/>
          </p:nvSpPr>
          <p:spPr>
            <a:xfrm>
              <a:off x="246070" y="1983826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58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58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0" name="Google Shape;8580;p58"/>
          <p:cNvGrpSpPr/>
          <p:nvPr/>
        </p:nvGrpSpPr>
        <p:grpSpPr>
          <a:xfrm>
            <a:off x="2335861" y="1171356"/>
            <a:ext cx="711055" cy="745993"/>
            <a:chOff x="2496269" y="1171698"/>
            <a:chExt cx="761953" cy="799392"/>
          </a:xfrm>
        </p:grpSpPr>
        <p:grpSp>
          <p:nvGrpSpPr>
            <p:cNvPr id="8581" name="Google Shape;8581;p58"/>
            <p:cNvGrpSpPr/>
            <p:nvPr/>
          </p:nvGrpSpPr>
          <p:grpSpPr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8582" name="Google Shape;8582;p58"/>
              <p:cNvSpPr/>
              <p:nvPr/>
            </p:nvSpPr>
            <p:spPr>
              <a:xfrm>
                <a:off x="2727495" y="1360642"/>
                <a:ext cx="175877" cy="207414"/>
              </a:xfrm>
              <a:custGeom>
                <a:avLst/>
                <a:gdLst/>
                <a:ahLst/>
                <a:cxnLst/>
                <a:rect l="l" t="t" r="r" b="b"/>
                <a:pathLst>
                  <a:path w="27928" h="32936" extrusionOk="0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3" name="Google Shape;8583;p58"/>
              <p:cNvSpPr/>
              <p:nvPr/>
            </p:nvSpPr>
            <p:spPr>
              <a:xfrm>
                <a:off x="2730750" y="1408371"/>
                <a:ext cx="108720" cy="144761"/>
              </a:xfrm>
              <a:custGeom>
                <a:avLst/>
                <a:gdLst/>
                <a:ahLst/>
                <a:cxnLst/>
                <a:rect l="l" t="t" r="r" b="b"/>
                <a:pathLst>
                  <a:path w="17264" h="2298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584" name="Google Shape;8584;p58"/>
              <p:cNvGrpSpPr/>
              <p:nvPr/>
            </p:nvGrpSpPr>
            <p:grpSpPr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8585" name="Google Shape;8585;p58"/>
                <p:cNvGrpSpPr/>
                <p:nvPr/>
              </p:nvGrpSpPr>
              <p:grpSpPr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8586" name="Google Shape;8586;p58"/>
                  <p:cNvGrpSpPr/>
                  <p:nvPr/>
                </p:nvGrpSpPr>
                <p:grpSpPr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8587" name="Google Shape;8587;p58"/>
                    <p:cNvSpPr/>
                    <p:nvPr/>
                  </p:nvSpPr>
                  <p:spPr>
                    <a:xfrm>
                      <a:off x="2496269" y="1304589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588" name="Google Shape;8588;p58"/>
                    <p:cNvSpPr/>
                    <p:nvPr/>
                  </p:nvSpPr>
                  <p:spPr>
                    <a:xfrm>
                      <a:off x="2553035" y="1348798"/>
                      <a:ext cx="287349" cy="2153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1" extrusionOk="0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8589" name="Google Shape;8589;p58"/>
                  <p:cNvGrpSpPr/>
                  <p:nvPr/>
                </p:nvGrpSpPr>
                <p:grpSpPr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8590" name="Google Shape;8590;p58"/>
                    <p:cNvSpPr/>
                    <p:nvPr/>
                  </p:nvSpPr>
                  <p:spPr>
                    <a:xfrm>
                      <a:off x="2586468" y="1493376"/>
                      <a:ext cx="358850" cy="3496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3" h="55523" extrusionOk="0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591" name="Google Shape;8591;p58"/>
                    <p:cNvSpPr/>
                    <p:nvPr/>
                  </p:nvSpPr>
                  <p:spPr>
                    <a:xfrm>
                      <a:off x="2637642" y="1547125"/>
                      <a:ext cx="253304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3" h="39191" extrusionOk="0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8592" name="Google Shape;8592;p58"/>
                  <p:cNvGrpSpPr/>
                  <p:nvPr/>
                </p:nvGrpSpPr>
                <p:grpSpPr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8593" name="Google Shape;8593;p58"/>
                    <p:cNvSpPr/>
                    <p:nvPr/>
                  </p:nvSpPr>
                  <p:spPr>
                    <a:xfrm>
                      <a:off x="2807939" y="1494024"/>
                      <a:ext cx="358857" cy="3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4" h="55522" extrusionOk="0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594" name="Google Shape;8594;p58"/>
                    <p:cNvSpPr/>
                    <p:nvPr/>
                  </p:nvSpPr>
                  <p:spPr>
                    <a:xfrm>
                      <a:off x="2862324" y="1547767"/>
                      <a:ext cx="253292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1" h="39191" extrusionOk="0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8595" name="Google Shape;8595;p58"/>
                  <p:cNvGrpSpPr/>
                  <p:nvPr/>
                </p:nvGrpSpPr>
                <p:grpSpPr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8596" name="Google Shape;8596;p58"/>
                    <p:cNvSpPr/>
                    <p:nvPr/>
                  </p:nvSpPr>
                  <p:spPr>
                    <a:xfrm>
                      <a:off x="2851133" y="1305635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597" name="Google Shape;8597;p58"/>
                    <p:cNvSpPr/>
                    <p:nvPr/>
                  </p:nvSpPr>
                  <p:spPr>
                    <a:xfrm>
                      <a:off x="2914108" y="1349849"/>
                      <a:ext cx="287349" cy="2153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2" extrusionOk="0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8598" name="Google Shape;8598;p58"/>
                  <p:cNvGrpSpPr/>
                  <p:nvPr/>
                </p:nvGrpSpPr>
                <p:grpSpPr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8599" name="Google Shape;8599;p58"/>
                    <p:cNvSpPr/>
                    <p:nvPr/>
                  </p:nvSpPr>
                  <p:spPr>
                    <a:xfrm>
                      <a:off x="2727495" y="1120652"/>
                      <a:ext cx="300271" cy="396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81" h="62939" extrusionOk="0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600" name="Google Shape;8600;p58"/>
                    <p:cNvSpPr/>
                    <p:nvPr/>
                  </p:nvSpPr>
                  <p:spPr>
                    <a:xfrm>
                      <a:off x="2771659" y="1178948"/>
                      <a:ext cx="211942" cy="2797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655" h="44425" extrusionOk="0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8601" name="Google Shape;8601;p58"/>
                <p:cNvGrpSpPr/>
                <p:nvPr/>
              </p:nvGrpSpPr>
              <p:grpSpPr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8602" name="Google Shape;8602;p58"/>
                  <p:cNvSpPr/>
                  <p:nvPr/>
                </p:nvSpPr>
                <p:spPr>
                  <a:xfrm>
                    <a:off x="2722305" y="1350460"/>
                    <a:ext cx="308357" cy="308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965" h="48963" extrusionOk="0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8603" name="Google Shape;8603;p58"/>
                  <p:cNvGrpSpPr/>
                  <p:nvPr/>
                </p:nvGrpSpPr>
                <p:grpSpPr>
                  <a:xfrm>
                    <a:off x="2725064" y="1364529"/>
                    <a:ext cx="297954" cy="280182"/>
                    <a:chOff x="2725064" y="1364529"/>
                    <a:chExt cx="297954" cy="280182"/>
                  </a:xfrm>
                </p:grpSpPr>
                <p:sp>
                  <p:nvSpPr>
                    <p:cNvPr id="8604" name="Google Shape;8604;p58"/>
                    <p:cNvSpPr/>
                    <p:nvPr/>
                  </p:nvSpPr>
                  <p:spPr>
                    <a:xfrm>
                      <a:off x="2743100" y="1541306"/>
                      <a:ext cx="133551" cy="103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207" h="16420" extrusionOk="0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605" name="Google Shape;8605;p58"/>
                    <p:cNvSpPr/>
                    <p:nvPr/>
                  </p:nvSpPr>
                  <p:spPr>
                    <a:xfrm>
                      <a:off x="2946887" y="1391180"/>
                      <a:ext cx="76130" cy="1562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089" h="24810" extrusionOk="0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606" name="Google Shape;8606;p58"/>
                    <p:cNvSpPr/>
                    <p:nvPr/>
                  </p:nvSpPr>
                  <p:spPr>
                    <a:xfrm>
                      <a:off x="2794481" y="1364529"/>
                      <a:ext cx="164226" cy="429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078" h="6816" extrusionOk="0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607" name="Google Shape;8607;p58"/>
                    <p:cNvSpPr/>
                    <p:nvPr/>
                  </p:nvSpPr>
                  <p:spPr>
                    <a:xfrm>
                      <a:off x="2876645" y="1541193"/>
                      <a:ext cx="133243" cy="1035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58" h="16438" extrusionOk="0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608" name="Google Shape;8608;p58"/>
                    <p:cNvSpPr/>
                    <p:nvPr/>
                  </p:nvSpPr>
                  <p:spPr>
                    <a:xfrm>
                      <a:off x="2725064" y="1391035"/>
                      <a:ext cx="81238" cy="1564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00" h="24849" extrusionOk="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sp>
          <p:nvSpPr>
            <p:cNvPr id="8609" name="Google Shape;8609;p58"/>
            <p:cNvSpPr/>
            <p:nvPr/>
          </p:nvSpPr>
          <p:spPr>
            <a:xfrm>
              <a:off x="2621966" y="1245876"/>
              <a:ext cx="114832" cy="86149"/>
            </a:xfrm>
            <a:custGeom>
              <a:avLst/>
              <a:gdLst/>
              <a:ahLst/>
              <a:cxnLst/>
              <a:rect l="l" t="t" r="r" b="b"/>
              <a:pathLst>
                <a:path w="10285" h="7716" extrusionOk="0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58"/>
            <p:cNvSpPr/>
            <p:nvPr/>
          </p:nvSpPr>
          <p:spPr>
            <a:xfrm>
              <a:off x="2517909" y="1600456"/>
              <a:ext cx="54396" cy="134951"/>
            </a:xfrm>
            <a:custGeom>
              <a:avLst/>
              <a:gdLst/>
              <a:ahLst/>
              <a:cxnLst/>
              <a:rect l="l" t="t" r="r" b="b"/>
              <a:pathLst>
                <a:path w="4872" h="12087" extrusionOk="0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58"/>
            <p:cNvSpPr/>
            <p:nvPr/>
          </p:nvSpPr>
          <p:spPr>
            <a:xfrm>
              <a:off x="3174265" y="1614044"/>
              <a:ext cx="46346" cy="135275"/>
            </a:xfrm>
            <a:custGeom>
              <a:avLst/>
              <a:gdLst/>
              <a:ahLst/>
              <a:cxnLst/>
              <a:rect l="l" t="t" r="r" b="b"/>
              <a:pathLst>
                <a:path w="4151" h="12116" extrusionOk="0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58"/>
            <p:cNvSpPr/>
            <p:nvPr/>
          </p:nvSpPr>
          <p:spPr>
            <a:xfrm>
              <a:off x="3023194" y="1254350"/>
              <a:ext cx="116417" cy="83525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58"/>
            <p:cNvSpPr/>
            <p:nvPr/>
          </p:nvSpPr>
          <p:spPr>
            <a:xfrm rot="8660313">
              <a:off x="2818264" y="1861446"/>
              <a:ext cx="116433" cy="83536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4" name="Google Shape;8614;p58"/>
          <p:cNvGrpSpPr/>
          <p:nvPr/>
        </p:nvGrpSpPr>
        <p:grpSpPr>
          <a:xfrm>
            <a:off x="3924561" y="2927462"/>
            <a:ext cx="1569144" cy="591015"/>
            <a:chOff x="3820100" y="3023049"/>
            <a:chExt cx="1303926" cy="491162"/>
          </a:xfrm>
        </p:grpSpPr>
        <p:grpSp>
          <p:nvGrpSpPr>
            <p:cNvPr id="8615" name="Google Shape;8615;p58"/>
            <p:cNvGrpSpPr/>
            <p:nvPr/>
          </p:nvGrpSpPr>
          <p:grpSpPr>
            <a:xfrm>
              <a:off x="3820100" y="3023072"/>
              <a:ext cx="1303926" cy="491139"/>
              <a:chOff x="3820100" y="3023072"/>
              <a:chExt cx="1303926" cy="491139"/>
            </a:xfrm>
          </p:grpSpPr>
          <p:sp>
            <p:nvSpPr>
              <p:cNvPr id="8616" name="Google Shape;8616;p58"/>
              <p:cNvSpPr/>
              <p:nvPr/>
            </p:nvSpPr>
            <p:spPr>
              <a:xfrm>
                <a:off x="3820100" y="3023072"/>
                <a:ext cx="505424" cy="491139"/>
              </a:xfrm>
              <a:custGeom>
                <a:avLst/>
                <a:gdLst/>
                <a:ahLst/>
                <a:cxnLst/>
                <a:rect l="l" t="t" r="r" b="b"/>
                <a:pathLst>
                  <a:path w="45218" h="43940" extrusionOk="0">
                    <a:moveTo>
                      <a:pt x="0" y="0"/>
                    </a:moveTo>
                    <a:cubicBezTo>
                      <a:pt x="0" y="24200"/>
                      <a:pt x="19796" y="43939"/>
                      <a:pt x="44111" y="43939"/>
                    </a:cubicBezTo>
                    <a:lnTo>
                      <a:pt x="45218" y="43939"/>
                    </a:lnTo>
                    <a:lnTo>
                      <a:pt x="45218" y="34795"/>
                    </a:lnTo>
                    <a:lnTo>
                      <a:pt x="44111" y="34795"/>
                    </a:lnTo>
                    <a:cubicBezTo>
                      <a:pt x="24972" y="34795"/>
                      <a:pt x="9345" y="19439"/>
                      <a:pt x="9103" y="450"/>
                    </a:cubicBezTo>
                    <a:cubicBezTo>
                      <a:pt x="9103" y="301"/>
                      <a:pt x="9100" y="150"/>
                      <a:pt x="910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7" name="Google Shape;8617;p58"/>
              <p:cNvSpPr/>
              <p:nvPr/>
            </p:nvSpPr>
            <p:spPr>
              <a:xfrm>
                <a:off x="4323828" y="3411976"/>
                <a:ext cx="800197" cy="102229"/>
              </a:xfrm>
              <a:custGeom>
                <a:avLst/>
                <a:gdLst/>
                <a:ahLst/>
                <a:cxnLst/>
                <a:rect l="l" t="t" r="r" b="b"/>
                <a:pathLst>
                  <a:path w="71590" h="9146" extrusionOk="0">
                    <a:moveTo>
                      <a:pt x="1" y="1"/>
                    </a:moveTo>
                    <a:lnTo>
                      <a:pt x="1" y="9145"/>
                    </a:lnTo>
                    <a:lnTo>
                      <a:pt x="71589" y="9145"/>
                    </a:lnTo>
                    <a:lnTo>
                      <a:pt x="7158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18" name="Google Shape;8618;p58"/>
            <p:cNvGrpSpPr/>
            <p:nvPr/>
          </p:nvGrpSpPr>
          <p:grpSpPr>
            <a:xfrm>
              <a:off x="4132439" y="3023645"/>
              <a:ext cx="393633" cy="177096"/>
              <a:chOff x="4132439" y="3023645"/>
              <a:chExt cx="393633" cy="177096"/>
            </a:xfrm>
          </p:grpSpPr>
          <p:sp>
            <p:nvSpPr>
              <p:cNvPr id="8619" name="Google Shape;8619;p58"/>
              <p:cNvSpPr/>
              <p:nvPr/>
            </p:nvSpPr>
            <p:spPr>
              <a:xfrm>
                <a:off x="4132439" y="3023645"/>
                <a:ext cx="190085" cy="177096"/>
              </a:xfrm>
              <a:custGeom>
                <a:avLst/>
                <a:gdLst/>
                <a:ahLst/>
                <a:cxnLst/>
                <a:rect l="l" t="t" r="r" b="b"/>
                <a:pathLst>
                  <a:path w="17006" h="15844" extrusionOk="0">
                    <a:moveTo>
                      <a:pt x="0" y="1"/>
                    </a:moveTo>
                    <a:cubicBezTo>
                      <a:pt x="0" y="5035"/>
                      <a:pt x="2405" y="9521"/>
                      <a:pt x="6124" y="12423"/>
                    </a:cubicBezTo>
                    <a:cubicBezTo>
                      <a:pt x="8932" y="14639"/>
                      <a:pt x="12404" y="15844"/>
                      <a:pt x="15981" y="15844"/>
                    </a:cubicBezTo>
                    <a:lnTo>
                      <a:pt x="17005" y="15844"/>
                    </a:lnTo>
                    <a:lnTo>
                      <a:pt x="17005" y="6962"/>
                    </a:lnTo>
                    <a:lnTo>
                      <a:pt x="15905" y="6962"/>
                    </a:lnTo>
                    <a:cubicBezTo>
                      <a:pt x="12043" y="6962"/>
                      <a:pt x="8822" y="3862"/>
                      <a:pt x="88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0" name="Google Shape;8620;p58"/>
              <p:cNvSpPr/>
              <p:nvPr/>
            </p:nvSpPr>
            <p:spPr>
              <a:xfrm>
                <a:off x="4318649" y="3101461"/>
                <a:ext cx="207423" cy="99267"/>
              </a:xfrm>
              <a:custGeom>
                <a:avLst/>
                <a:gdLst/>
                <a:ahLst/>
                <a:cxnLst/>
                <a:rect l="l" t="t" r="r" b="b"/>
                <a:pathLst>
                  <a:path w="18211" h="8881" extrusionOk="0">
                    <a:moveTo>
                      <a:pt x="0" y="0"/>
                    </a:moveTo>
                    <a:lnTo>
                      <a:pt x="0" y="8880"/>
                    </a:lnTo>
                    <a:lnTo>
                      <a:pt x="18210" y="8880"/>
                    </a:lnTo>
                    <a:lnTo>
                      <a:pt x="18210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1" name="Google Shape;8621;p58"/>
            <p:cNvGrpSpPr/>
            <p:nvPr/>
          </p:nvGrpSpPr>
          <p:grpSpPr>
            <a:xfrm>
              <a:off x="3921811" y="3023049"/>
              <a:ext cx="1002397" cy="388943"/>
              <a:chOff x="3921811" y="3023049"/>
              <a:chExt cx="1002397" cy="388943"/>
            </a:xfrm>
          </p:grpSpPr>
          <p:sp>
            <p:nvSpPr>
              <p:cNvPr id="8622" name="Google Shape;8622;p58"/>
              <p:cNvSpPr/>
              <p:nvPr/>
            </p:nvSpPr>
            <p:spPr>
              <a:xfrm>
                <a:off x="3921811" y="3023049"/>
                <a:ext cx="403709" cy="388943"/>
              </a:xfrm>
              <a:custGeom>
                <a:avLst/>
                <a:gdLst/>
                <a:ahLst/>
                <a:cxnLst/>
                <a:rect l="l" t="t" r="r" b="b"/>
                <a:pathLst>
                  <a:path w="36118" h="34797" extrusionOk="0">
                    <a:moveTo>
                      <a:pt x="0" y="1"/>
                    </a:moveTo>
                    <a:cubicBezTo>
                      <a:pt x="0" y="152"/>
                      <a:pt x="3" y="301"/>
                      <a:pt x="3" y="452"/>
                    </a:cubicBezTo>
                    <a:cubicBezTo>
                      <a:pt x="245" y="19441"/>
                      <a:pt x="15879" y="34797"/>
                      <a:pt x="35018" y="34797"/>
                    </a:cubicBezTo>
                    <a:lnTo>
                      <a:pt x="36118" y="34797"/>
                    </a:lnTo>
                    <a:lnTo>
                      <a:pt x="36118" y="25652"/>
                    </a:lnTo>
                    <a:lnTo>
                      <a:pt x="34843" y="25652"/>
                    </a:lnTo>
                    <a:lnTo>
                      <a:pt x="34798" y="25632"/>
                    </a:lnTo>
                    <a:cubicBezTo>
                      <a:pt x="20649" y="25575"/>
                      <a:pt x="9181" y="14193"/>
                      <a:pt x="9115" y="123"/>
                    </a:cubicBezTo>
                    <a:cubicBezTo>
                      <a:pt x="9115" y="81"/>
                      <a:pt x="9108" y="42"/>
                      <a:pt x="910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3" name="Google Shape;8623;p58"/>
              <p:cNvSpPr/>
              <p:nvPr/>
            </p:nvSpPr>
            <p:spPr>
              <a:xfrm>
                <a:off x="4322109" y="3309770"/>
                <a:ext cx="602098" cy="102218"/>
              </a:xfrm>
              <a:custGeom>
                <a:avLst/>
                <a:gdLst/>
                <a:ahLst/>
                <a:cxnLst/>
                <a:rect l="l" t="t" r="r" b="b"/>
                <a:pathLst>
                  <a:path w="53867" h="9145" extrusionOk="0">
                    <a:moveTo>
                      <a:pt x="1" y="0"/>
                    </a:moveTo>
                    <a:lnTo>
                      <a:pt x="1" y="9145"/>
                    </a:lnTo>
                    <a:lnTo>
                      <a:pt x="53867" y="9145"/>
                    </a:lnTo>
                    <a:lnTo>
                      <a:pt x="53867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4" name="Google Shape;8624;p58"/>
            <p:cNvGrpSpPr/>
            <p:nvPr/>
          </p:nvGrpSpPr>
          <p:grpSpPr>
            <a:xfrm>
              <a:off x="4023645" y="3023049"/>
              <a:ext cx="683032" cy="286722"/>
              <a:chOff x="4023645" y="3023049"/>
              <a:chExt cx="683032" cy="286722"/>
            </a:xfrm>
          </p:grpSpPr>
          <p:sp>
            <p:nvSpPr>
              <p:cNvPr id="8625" name="Google Shape;8625;p58"/>
              <p:cNvSpPr/>
              <p:nvPr/>
            </p:nvSpPr>
            <p:spPr>
              <a:xfrm>
                <a:off x="4023645" y="3023049"/>
                <a:ext cx="300664" cy="286524"/>
              </a:xfrm>
              <a:custGeom>
                <a:avLst/>
                <a:gdLst/>
                <a:ahLst/>
                <a:cxnLst/>
                <a:rect l="l" t="t" r="r" b="b"/>
                <a:pathLst>
                  <a:path w="26899" h="25634" extrusionOk="0">
                    <a:moveTo>
                      <a:pt x="1" y="1"/>
                    </a:moveTo>
                    <a:cubicBezTo>
                      <a:pt x="1" y="42"/>
                      <a:pt x="4" y="81"/>
                      <a:pt x="4" y="121"/>
                    </a:cubicBezTo>
                    <a:cubicBezTo>
                      <a:pt x="70" y="14193"/>
                      <a:pt x="11538" y="25575"/>
                      <a:pt x="25687" y="25630"/>
                    </a:cubicBezTo>
                    <a:cubicBezTo>
                      <a:pt x="25723" y="25630"/>
                      <a:pt x="25757" y="25634"/>
                      <a:pt x="25792" y="25634"/>
                    </a:cubicBezTo>
                    <a:lnTo>
                      <a:pt x="26899" y="25634"/>
                    </a:lnTo>
                    <a:lnTo>
                      <a:pt x="26899" y="15842"/>
                    </a:lnTo>
                    <a:lnTo>
                      <a:pt x="25768" y="15842"/>
                    </a:lnTo>
                    <a:cubicBezTo>
                      <a:pt x="22191" y="15842"/>
                      <a:pt x="18719" y="14637"/>
                      <a:pt x="15911" y="12423"/>
                    </a:cubicBezTo>
                    <a:cubicBezTo>
                      <a:pt x="12192" y="9521"/>
                      <a:pt x="9787" y="5035"/>
                      <a:pt x="978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6" name="Google Shape;8626;p58"/>
              <p:cNvSpPr/>
              <p:nvPr/>
            </p:nvSpPr>
            <p:spPr>
              <a:xfrm>
                <a:off x="4314850" y="3200125"/>
                <a:ext cx="391827" cy="109646"/>
              </a:xfrm>
              <a:custGeom>
                <a:avLst/>
                <a:gdLst/>
                <a:ahLst/>
                <a:cxnLst/>
                <a:rect l="l" t="t" r="r" b="b"/>
                <a:pathLst>
                  <a:path w="35055" h="9792" extrusionOk="0">
                    <a:moveTo>
                      <a:pt x="1" y="0"/>
                    </a:moveTo>
                    <a:lnTo>
                      <a:pt x="1" y="88"/>
                    </a:lnTo>
                    <a:lnTo>
                      <a:pt x="1" y="9792"/>
                    </a:lnTo>
                    <a:lnTo>
                      <a:pt x="35054" y="9792"/>
                    </a:lnTo>
                    <a:lnTo>
                      <a:pt x="350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27" name="Google Shape;8627;p58"/>
          <p:cNvGrpSpPr/>
          <p:nvPr/>
        </p:nvGrpSpPr>
        <p:grpSpPr>
          <a:xfrm>
            <a:off x="1556683" y="2054307"/>
            <a:ext cx="713522" cy="688025"/>
            <a:chOff x="1706078" y="2092648"/>
            <a:chExt cx="660913" cy="637296"/>
          </a:xfrm>
        </p:grpSpPr>
        <p:sp>
          <p:nvSpPr>
            <p:cNvPr id="8628" name="Google Shape;8628;p58"/>
            <p:cNvSpPr/>
            <p:nvPr/>
          </p:nvSpPr>
          <p:spPr>
            <a:xfrm>
              <a:off x="1745332" y="2158066"/>
              <a:ext cx="571867" cy="571878"/>
            </a:xfrm>
            <a:custGeom>
              <a:avLst/>
              <a:gdLst/>
              <a:ahLst/>
              <a:cxnLst/>
              <a:rect l="l" t="t" r="r" b="b"/>
              <a:pathLst>
                <a:path w="107747" h="107749" extrusionOk="0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629" name="Google Shape;8629;p58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8630" name="Google Shape;8630;p58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extrusionOk="0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58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avLst/>
                <a:gdLst/>
                <a:ahLst/>
                <a:cxnLst/>
                <a:rect l="l" t="t" r="r" b="b"/>
                <a:pathLst>
                  <a:path w="62027" h="52191" extrusionOk="0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2" name="Google Shape;8632;p58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avLst/>
                <a:gdLst/>
                <a:ahLst/>
                <a:cxnLst/>
                <a:rect l="l" t="t" r="r" b="b"/>
                <a:pathLst>
                  <a:path w="62507" h="52211" extrusionOk="0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33" name="Google Shape;8633;p58"/>
          <p:cNvGrpSpPr/>
          <p:nvPr/>
        </p:nvGrpSpPr>
        <p:grpSpPr>
          <a:xfrm>
            <a:off x="6318542" y="1171856"/>
            <a:ext cx="1317459" cy="684168"/>
            <a:chOff x="238125" y="999450"/>
            <a:chExt cx="7140700" cy="3708225"/>
          </a:xfrm>
        </p:grpSpPr>
        <p:sp>
          <p:nvSpPr>
            <p:cNvPr id="8634" name="Google Shape;8634;p58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58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58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58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58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58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58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58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58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47" name="Google Shape;8647;p59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8648" name="Google Shape;8648;p59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649" name="Google Shape;8649;p59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0" name="Google Shape;8650;p59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1" name="Google Shape;8651;p59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2" name="Google Shape;8652;p59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3" name="Google Shape;8653;p59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4" name="Google Shape;8654;p59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5" name="Google Shape;8655;p59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6" name="Google Shape;8656;p59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7" name="Google Shape;8657;p59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8" name="Google Shape;8658;p59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59" name="Google Shape;8659;p59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660" name="Google Shape;8660;p59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1" name="Google Shape;8661;p59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2" name="Google Shape;8662;p59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3" name="Google Shape;8663;p59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4" name="Google Shape;8664;p59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5" name="Google Shape;8665;p59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6" name="Google Shape;8666;p59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7" name="Google Shape;8667;p59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8" name="Google Shape;8668;p59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9" name="Google Shape;8669;p59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70" name="Google Shape;8670;p59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671" name="Google Shape;8671;p59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2" name="Google Shape;8672;p59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3" name="Google Shape;8673;p59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4" name="Google Shape;8674;p59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5" name="Google Shape;8675;p59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6" name="Google Shape;8676;p59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7" name="Google Shape;8677;p59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8" name="Google Shape;8678;p59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9" name="Google Shape;8679;p59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0" name="Google Shape;8680;p59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81" name="Google Shape;8681;p59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682" name="Google Shape;8682;p59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59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59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59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59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7" name="Google Shape;8687;p59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8" name="Google Shape;8688;p59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59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59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59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2" name="Google Shape;8692;p59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693" name="Google Shape;8693;p59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59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5" name="Google Shape;8695;p59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6" name="Google Shape;8696;p59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59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59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59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59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59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59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3" name="Google Shape;8703;p59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704" name="Google Shape;8704;p59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59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59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59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59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59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59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1" name="Google Shape;8711;p59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2" name="Google Shape;8712;p59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59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4" name="Google Shape;8714;p59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715" name="Google Shape;8715;p59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59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59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59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9" name="Google Shape;8719;p59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0" name="Google Shape;8720;p59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1" name="Google Shape;8721;p59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2" name="Google Shape;8722;p59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3" name="Google Shape;8723;p59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59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25" name="Google Shape;8725;p59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726" name="Google Shape;8726;p59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59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59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59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0" name="Google Shape;8730;p59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1" name="Google Shape;8731;p59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59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59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59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59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6" name="Google Shape;8736;p59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737" name="Google Shape;8737;p59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8" name="Google Shape;8738;p59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9" name="Google Shape;8739;p59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0" name="Google Shape;8740;p59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1" name="Google Shape;8741;p59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2" name="Google Shape;8742;p59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3" name="Google Shape;8743;p59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4" name="Google Shape;8744;p59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5" name="Google Shape;8745;p59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6" name="Google Shape;8746;p59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47" name="Google Shape;8747;p59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748" name="Google Shape;8748;p59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9" name="Google Shape;8749;p59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0" name="Google Shape;8750;p59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1" name="Google Shape;8751;p59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2" name="Google Shape;8752;p59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3" name="Google Shape;8753;p59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4" name="Google Shape;8754;p59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5" name="Google Shape;8755;p59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6" name="Google Shape;8756;p59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7" name="Google Shape;8757;p59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58" name="Google Shape;8758;p59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8759" name="Google Shape;8759;p59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760" name="Google Shape;8760;p59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1" name="Google Shape;8761;p59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2" name="Google Shape;8762;p59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3" name="Google Shape;8763;p59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4" name="Google Shape;8764;p59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65" name="Google Shape;8765;p59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766" name="Google Shape;8766;p59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7" name="Google Shape;8767;p59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8" name="Google Shape;8768;p59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9" name="Google Shape;8769;p59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0" name="Google Shape;8770;p59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71" name="Google Shape;8771;p59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772" name="Google Shape;8772;p59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3" name="Google Shape;8773;p59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4" name="Google Shape;8774;p59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5" name="Google Shape;8775;p59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6" name="Google Shape;8776;p59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77" name="Google Shape;8777;p59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778" name="Google Shape;8778;p59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9" name="Google Shape;8779;p59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0" name="Google Shape;8780;p59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1" name="Google Shape;8781;p59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2" name="Google Shape;8782;p59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83" name="Google Shape;8783;p59"/>
          <p:cNvGrpSpPr/>
          <p:nvPr/>
        </p:nvGrpSpPr>
        <p:grpSpPr>
          <a:xfrm>
            <a:off x="2613365" y="2657876"/>
            <a:ext cx="1387541" cy="159124"/>
            <a:chOff x="3200660" y="2180272"/>
            <a:chExt cx="2563824" cy="378237"/>
          </a:xfrm>
        </p:grpSpPr>
        <p:sp>
          <p:nvSpPr>
            <p:cNvPr id="8784" name="Google Shape;8784;p59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59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59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59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59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59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59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59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59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59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59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59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59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59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59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59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59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59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2" name="Google Shape;8802;p59"/>
          <p:cNvGrpSpPr/>
          <p:nvPr/>
        </p:nvGrpSpPr>
        <p:grpSpPr>
          <a:xfrm>
            <a:off x="2609890" y="2935640"/>
            <a:ext cx="1390502" cy="159625"/>
            <a:chOff x="3530150" y="2790075"/>
            <a:chExt cx="1962600" cy="225300"/>
          </a:xfrm>
        </p:grpSpPr>
        <p:sp>
          <p:nvSpPr>
            <p:cNvPr id="8803" name="Google Shape;8803;p59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59"/>
            <p:cNvSpPr/>
            <p:nvPr/>
          </p:nvSpPr>
          <p:spPr>
            <a:xfrm>
              <a:off x="3530150" y="2790075"/>
              <a:ext cx="1110000" cy="2253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5" name="Google Shape;8805;p59"/>
          <p:cNvGrpSpPr/>
          <p:nvPr/>
        </p:nvGrpSpPr>
        <p:grpSpPr>
          <a:xfrm>
            <a:off x="2609948" y="3213905"/>
            <a:ext cx="1411629" cy="154175"/>
            <a:chOff x="3558802" y="4011244"/>
            <a:chExt cx="1866000" cy="111600"/>
          </a:xfrm>
        </p:grpSpPr>
        <p:sp>
          <p:nvSpPr>
            <p:cNvPr id="8806" name="Google Shape;8806;p59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59"/>
            <p:cNvSpPr/>
            <p:nvPr/>
          </p:nvSpPr>
          <p:spPr>
            <a:xfrm rot="5400000" flipH="1">
              <a:off x="4157232" y="3412894"/>
              <a:ext cx="111600" cy="13083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8" name="Google Shape;8808;p59"/>
          <p:cNvGrpSpPr/>
          <p:nvPr/>
        </p:nvGrpSpPr>
        <p:grpSpPr>
          <a:xfrm>
            <a:off x="2610235" y="2419475"/>
            <a:ext cx="1383503" cy="119761"/>
            <a:chOff x="3465975" y="2270258"/>
            <a:chExt cx="1986364" cy="171947"/>
          </a:xfrm>
        </p:grpSpPr>
        <p:sp>
          <p:nvSpPr>
            <p:cNvPr id="8809" name="Google Shape;8809;p59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59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59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59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59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59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59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59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7" name="Google Shape;8817;p59"/>
          <p:cNvGrpSpPr/>
          <p:nvPr/>
        </p:nvGrpSpPr>
        <p:grpSpPr>
          <a:xfrm>
            <a:off x="2621243" y="3783248"/>
            <a:ext cx="1369531" cy="195460"/>
            <a:chOff x="723300" y="4253549"/>
            <a:chExt cx="2276482" cy="324900"/>
          </a:xfrm>
        </p:grpSpPr>
        <p:sp>
          <p:nvSpPr>
            <p:cNvPr id="8818" name="Google Shape;8818;p59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59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59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59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59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3" name="Google Shape;8823;p59"/>
          <p:cNvGrpSpPr/>
          <p:nvPr/>
        </p:nvGrpSpPr>
        <p:grpSpPr>
          <a:xfrm>
            <a:off x="2610803" y="3484489"/>
            <a:ext cx="1389066" cy="180119"/>
            <a:chOff x="705948" y="3788465"/>
            <a:chExt cx="2308953" cy="299400"/>
          </a:xfrm>
        </p:grpSpPr>
        <p:sp>
          <p:nvSpPr>
            <p:cNvPr id="8824" name="Google Shape;8824;p59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59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59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59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59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9" name="Google Shape;8829;p59"/>
          <p:cNvGrpSpPr/>
          <p:nvPr/>
        </p:nvGrpSpPr>
        <p:grpSpPr>
          <a:xfrm>
            <a:off x="4207794" y="2088443"/>
            <a:ext cx="1433821" cy="191501"/>
            <a:chOff x="4273350" y="2088443"/>
            <a:chExt cx="1433821" cy="191501"/>
          </a:xfrm>
        </p:grpSpPr>
        <p:grpSp>
          <p:nvGrpSpPr>
            <p:cNvPr id="8830" name="Google Shape;8830;p59"/>
            <p:cNvGrpSpPr/>
            <p:nvPr/>
          </p:nvGrpSpPr>
          <p:grpSpPr>
            <a:xfrm>
              <a:off x="4273350" y="2088443"/>
              <a:ext cx="1433821" cy="0"/>
              <a:chOff x="5224975" y="2962250"/>
              <a:chExt cx="1544400" cy="0"/>
            </a:xfrm>
          </p:grpSpPr>
          <p:cxnSp>
            <p:nvCxnSpPr>
              <p:cNvPr id="8831" name="Google Shape;8831;p59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832" name="Google Shape;8832;p59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833" name="Google Shape;8833;p59"/>
            <p:cNvGrpSpPr/>
            <p:nvPr/>
          </p:nvGrpSpPr>
          <p:grpSpPr>
            <a:xfrm>
              <a:off x="4273350" y="2279944"/>
              <a:ext cx="1433821" cy="0"/>
              <a:chOff x="5224975" y="2962250"/>
              <a:chExt cx="1544400" cy="0"/>
            </a:xfrm>
          </p:grpSpPr>
          <p:cxnSp>
            <p:nvCxnSpPr>
              <p:cNvPr id="8834" name="Google Shape;8834;p59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835" name="Google Shape;8835;p59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836" name="Google Shape;8836;p59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8837" name="Google Shape;8837;p59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838" name="Google Shape;8838;p59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9" name="Google Shape;8839;p59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40" name="Google Shape;8840;p59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841" name="Google Shape;8841;p59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2" name="Google Shape;8842;p59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43" name="Google Shape;8843;p59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844" name="Google Shape;8844;p59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5" name="Google Shape;8845;p59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46" name="Google Shape;8846;p59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847" name="Google Shape;8847;p59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8" name="Google Shape;8848;p59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49" name="Google Shape;8849;p59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850" name="Google Shape;8850;p59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1" name="Google Shape;8851;p59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852" name="Google Shape;8852;p59"/>
          <p:cNvGrpSpPr/>
          <p:nvPr/>
        </p:nvGrpSpPr>
        <p:grpSpPr>
          <a:xfrm>
            <a:off x="4209349" y="1176041"/>
            <a:ext cx="1430711" cy="751237"/>
            <a:chOff x="5159450" y="1919950"/>
            <a:chExt cx="1541050" cy="862500"/>
          </a:xfrm>
        </p:grpSpPr>
        <p:sp>
          <p:nvSpPr>
            <p:cNvPr id="8853" name="Google Shape;8853;p59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854" name="Google Shape;8854;p59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855" name="Google Shape;8855;p59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856" name="Google Shape;8856;p59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857" name="Google Shape;8857;p59"/>
          <p:cNvGrpSpPr/>
          <p:nvPr/>
        </p:nvGrpSpPr>
        <p:grpSpPr>
          <a:xfrm>
            <a:off x="4257486" y="2439811"/>
            <a:ext cx="1334436" cy="967914"/>
            <a:chOff x="4294923" y="2439811"/>
            <a:chExt cx="1334436" cy="967914"/>
          </a:xfrm>
        </p:grpSpPr>
        <p:grpSp>
          <p:nvGrpSpPr>
            <p:cNvPr id="8858" name="Google Shape;8858;p59"/>
            <p:cNvGrpSpPr/>
            <p:nvPr/>
          </p:nvGrpSpPr>
          <p:grpSpPr>
            <a:xfrm>
              <a:off x="4960455" y="2469658"/>
              <a:ext cx="668904" cy="885524"/>
              <a:chOff x="4960455" y="2469658"/>
              <a:chExt cx="668904" cy="885524"/>
            </a:xfrm>
          </p:grpSpPr>
          <p:sp>
            <p:nvSpPr>
              <p:cNvPr id="8859" name="Google Shape;8859;p59"/>
              <p:cNvSpPr/>
              <p:nvPr/>
            </p:nvSpPr>
            <p:spPr>
              <a:xfrm>
                <a:off x="4960455" y="3257057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0" name="Google Shape;8860;p59"/>
              <p:cNvSpPr/>
              <p:nvPr/>
            </p:nvSpPr>
            <p:spPr>
              <a:xfrm>
                <a:off x="4960455" y="309958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1" y="6285"/>
                    </a:lnTo>
                    <a:lnTo>
                      <a:pt x="42851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1" name="Google Shape;8861;p59"/>
              <p:cNvSpPr/>
              <p:nvPr/>
            </p:nvSpPr>
            <p:spPr>
              <a:xfrm>
                <a:off x="4960455" y="294209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2" name="Google Shape;8862;p59"/>
              <p:cNvSpPr/>
              <p:nvPr/>
            </p:nvSpPr>
            <p:spPr>
              <a:xfrm>
                <a:off x="4960455" y="2784621"/>
                <a:ext cx="61809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9596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9596" y="6285"/>
                    </a:lnTo>
                    <a:lnTo>
                      <a:pt x="39596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3" name="Google Shape;8863;p59"/>
              <p:cNvSpPr/>
              <p:nvPr/>
            </p:nvSpPr>
            <p:spPr>
              <a:xfrm>
                <a:off x="4960455" y="2627131"/>
                <a:ext cx="516519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7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33089" y="6286"/>
                    </a:lnTo>
                    <a:lnTo>
                      <a:pt x="3308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4" name="Google Shape;8864;p59"/>
              <p:cNvSpPr/>
              <p:nvPr/>
            </p:nvSpPr>
            <p:spPr>
              <a:xfrm>
                <a:off x="4960455" y="2469658"/>
                <a:ext cx="313293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0" h="6283" extrusionOk="0">
                    <a:moveTo>
                      <a:pt x="0" y="1"/>
                    </a:moveTo>
                    <a:lnTo>
                      <a:pt x="0" y="6283"/>
                    </a:lnTo>
                    <a:lnTo>
                      <a:pt x="20069" y="6283"/>
                    </a:lnTo>
                    <a:lnTo>
                      <a:pt x="2006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65" name="Google Shape;8865;p59"/>
            <p:cNvGrpSpPr/>
            <p:nvPr/>
          </p:nvGrpSpPr>
          <p:grpSpPr>
            <a:xfrm>
              <a:off x="4294923" y="2469658"/>
              <a:ext cx="668951" cy="885524"/>
              <a:chOff x="4294923" y="2469658"/>
              <a:chExt cx="668951" cy="885524"/>
            </a:xfrm>
          </p:grpSpPr>
          <p:sp>
            <p:nvSpPr>
              <p:cNvPr id="8866" name="Google Shape;8866;p59"/>
              <p:cNvSpPr/>
              <p:nvPr/>
            </p:nvSpPr>
            <p:spPr>
              <a:xfrm>
                <a:off x="4294923" y="3257057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7" name="Google Shape;8867;p59"/>
              <p:cNvSpPr/>
              <p:nvPr/>
            </p:nvSpPr>
            <p:spPr>
              <a:xfrm>
                <a:off x="4294923" y="309958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4" y="6285"/>
                    </a:lnTo>
                    <a:lnTo>
                      <a:pt x="428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8" name="Google Shape;8868;p59"/>
              <p:cNvSpPr/>
              <p:nvPr/>
            </p:nvSpPr>
            <p:spPr>
              <a:xfrm>
                <a:off x="4294923" y="294209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9" name="Google Shape;8869;p59"/>
              <p:cNvSpPr/>
              <p:nvPr/>
            </p:nvSpPr>
            <p:spPr>
              <a:xfrm>
                <a:off x="4447355" y="2784621"/>
                <a:ext cx="516519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3089" y="6285"/>
                    </a:lnTo>
                    <a:lnTo>
                      <a:pt x="3308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0" name="Google Shape;8870;p59"/>
              <p:cNvSpPr/>
              <p:nvPr/>
            </p:nvSpPr>
            <p:spPr>
              <a:xfrm>
                <a:off x="4548960" y="2627131"/>
                <a:ext cx="414914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26580" h="6287" extrusionOk="0">
                    <a:moveTo>
                      <a:pt x="1" y="1"/>
                    </a:moveTo>
                    <a:lnTo>
                      <a:pt x="1" y="6286"/>
                    </a:lnTo>
                    <a:lnTo>
                      <a:pt x="26580" y="6286"/>
                    </a:lnTo>
                    <a:lnTo>
                      <a:pt x="2658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1" name="Google Shape;8871;p59"/>
              <p:cNvSpPr/>
              <p:nvPr/>
            </p:nvSpPr>
            <p:spPr>
              <a:xfrm>
                <a:off x="4650534" y="2469658"/>
                <a:ext cx="313340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3" h="6283" extrusionOk="0">
                    <a:moveTo>
                      <a:pt x="1" y="1"/>
                    </a:moveTo>
                    <a:lnTo>
                      <a:pt x="1" y="6283"/>
                    </a:lnTo>
                    <a:lnTo>
                      <a:pt x="20073" y="6283"/>
                    </a:lnTo>
                    <a:lnTo>
                      <a:pt x="20073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872" name="Google Shape;8872;p59"/>
            <p:cNvSpPr/>
            <p:nvPr/>
          </p:nvSpPr>
          <p:spPr>
            <a:xfrm>
              <a:off x="4963437" y="2439811"/>
              <a:ext cx="16" cy="967914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73" name="Google Shape;8873;p59"/>
          <p:cNvGrpSpPr/>
          <p:nvPr/>
        </p:nvGrpSpPr>
        <p:grpSpPr>
          <a:xfrm>
            <a:off x="4243690" y="3494256"/>
            <a:ext cx="1430949" cy="897289"/>
            <a:chOff x="4351371" y="3547942"/>
            <a:chExt cx="1345130" cy="843475"/>
          </a:xfrm>
        </p:grpSpPr>
        <p:grpSp>
          <p:nvGrpSpPr>
            <p:cNvPr id="8874" name="Google Shape;8874;p59"/>
            <p:cNvGrpSpPr/>
            <p:nvPr/>
          </p:nvGrpSpPr>
          <p:grpSpPr>
            <a:xfrm>
              <a:off x="4351371" y="4209917"/>
              <a:ext cx="1345130" cy="181500"/>
              <a:chOff x="4351371" y="4209917"/>
              <a:chExt cx="1345130" cy="181500"/>
            </a:xfrm>
          </p:grpSpPr>
          <p:sp>
            <p:nvSpPr>
              <p:cNvPr id="8875" name="Google Shape;8875;p59"/>
              <p:cNvSpPr/>
              <p:nvPr/>
            </p:nvSpPr>
            <p:spPr>
              <a:xfrm rot="10800000">
                <a:off x="4351371" y="4209917"/>
                <a:ext cx="1281600" cy="181500"/>
              </a:xfrm>
              <a:prstGeom prst="rect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8876" name="Google Shape;8876;p59"/>
              <p:cNvCxnSpPr/>
              <p:nvPr/>
            </p:nvCxnSpPr>
            <p:spPr>
              <a:xfrm>
                <a:off x="5551000" y="4298797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877" name="Google Shape;8877;p59"/>
            <p:cNvGrpSpPr/>
            <p:nvPr/>
          </p:nvGrpSpPr>
          <p:grpSpPr>
            <a:xfrm>
              <a:off x="4403010" y="3985221"/>
              <a:ext cx="1109518" cy="181500"/>
              <a:chOff x="4403010" y="3985221"/>
              <a:chExt cx="1109518" cy="181500"/>
            </a:xfrm>
          </p:grpSpPr>
          <p:sp>
            <p:nvSpPr>
              <p:cNvPr id="8878" name="Google Shape;8878;p59"/>
              <p:cNvSpPr/>
              <p:nvPr/>
            </p:nvSpPr>
            <p:spPr>
              <a:xfrm rot="10800000">
                <a:off x="4471829" y="3985221"/>
                <a:ext cx="1040700" cy="181500"/>
              </a:xfrm>
              <a:prstGeom prst="rect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8879" name="Google Shape;8879;p59"/>
              <p:cNvCxnSpPr/>
              <p:nvPr/>
            </p:nvCxnSpPr>
            <p:spPr>
              <a:xfrm>
                <a:off x="4403010" y="4075993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880" name="Google Shape;8880;p59"/>
            <p:cNvGrpSpPr/>
            <p:nvPr/>
          </p:nvGrpSpPr>
          <p:grpSpPr>
            <a:xfrm>
              <a:off x="4618704" y="3766582"/>
              <a:ext cx="807858" cy="181500"/>
              <a:chOff x="4618704" y="3766582"/>
              <a:chExt cx="807858" cy="181500"/>
            </a:xfrm>
          </p:grpSpPr>
          <p:sp>
            <p:nvSpPr>
              <p:cNvPr id="8881" name="Google Shape;8881;p59"/>
              <p:cNvSpPr/>
              <p:nvPr/>
            </p:nvSpPr>
            <p:spPr>
              <a:xfrm rot="10800000">
                <a:off x="4618704" y="3766582"/>
                <a:ext cx="747000" cy="181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8882" name="Google Shape;8882;p59"/>
              <p:cNvCxnSpPr/>
              <p:nvPr/>
            </p:nvCxnSpPr>
            <p:spPr>
              <a:xfrm>
                <a:off x="5281062" y="3855291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883" name="Google Shape;8883;p59"/>
            <p:cNvGrpSpPr/>
            <p:nvPr/>
          </p:nvGrpSpPr>
          <p:grpSpPr>
            <a:xfrm>
              <a:off x="4735238" y="3547942"/>
              <a:ext cx="462839" cy="181500"/>
              <a:chOff x="4735238" y="3547942"/>
              <a:chExt cx="462839" cy="181500"/>
            </a:xfrm>
          </p:grpSpPr>
          <p:sp>
            <p:nvSpPr>
              <p:cNvPr id="8884" name="Google Shape;8884;p59"/>
              <p:cNvSpPr/>
              <p:nvPr/>
            </p:nvSpPr>
            <p:spPr>
              <a:xfrm rot="10800000">
                <a:off x="4786477" y="3547942"/>
                <a:ext cx="411600" cy="181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8885" name="Google Shape;8885;p59"/>
              <p:cNvCxnSpPr/>
              <p:nvPr/>
            </p:nvCxnSpPr>
            <p:spPr>
              <a:xfrm>
                <a:off x="4735238" y="3636872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886" name="Google Shape;8886;p59"/>
          <p:cNvGrpSpPr/>
          <p:nvPr/>
        </p:nvGrpSpPr>
        <p:grpSpPr>
          <a:xfrm>
            <a:off x="7420047" y="2429580"/>
            <a:ext cx="1020955" cy="928853"/>
            <a:chOff x="926675" y="238125"/>
            <a:chExt cx="5755100" cy="5232975"/>
          </a:xfrm>
        </p:grpSpPr>
        <p:sp>
          <p:nvSpPr>
            <p:cNvPr id="8887" name="Google Shape;8887;p59"/>
            <p:cNvSpPr/>
            <p:nvPr/>
          </p:nvSpPr>
          <p:spPr>
            <a:xfrm>
              <a:off x="2235475" y="2161100"/>
              <a:ext cx="3138650" cy="1012350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59"/>
            <p:cNvSpPr/>
            <p:nvPr/>
          </p:nvSpPr>
          <p:spPr>
            <a:xfrm>
              <a:off x="2825775" y="238125"/>
              <a:ext cx="1961900" cy="1850225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59"/>
            <p:cNvSpPr/>
            <p:nvPr/>
          </p:nvSpPr>
          <p:spPr>
            <a:xfrm>
              <a:off x="926675" y="4357100"/>
              <a:ext cx="5755100" cy="1114000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59"/>
            <p:cNvSpPr/>
            <p:nvPr/>
          </p:nvSpPr>
          <p:spPr>
            <a:xfrm>
              <a:off x="1621700" y="3256600"/>
              <a:ext cx="4370050" cy="1006950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1" name="Google Shape;8891;p59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8892" name="Google Shape;8892;p59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893" name="Google Shape;8893;p59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894" name="Google Shape;8894;p59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895" name="Google Shape;8895;p59"/>
            <p:cNvGrpSpPr/>
            <p:nvPr/>
          </p:nvGrpSpPr>
          <p:grpSpPr>
            <a:xfrm>
              <a:off x="819108" y="2882501"/>
              <a:ext cx="1556791" cy="1426186"/>
              <a:chOff x="819108" y="2882501"/>
              <a:chExt cx="1556791" cy="1426186"/>
            </a:xfrm>
          </p:grpSpPr>
          <p:grpSp>
            <p:nvGrpSpPr>
              <p:cNvPr id="8896" name="Google Shape;8896;p59"/>
              <p:cNvGrpSpPr/>
              <p:nvPr/>
            </p:nvGrpSpPr>
            <p:grpSpPr>
              <a:xfrm>
                <a:off x="819108" y="2882501"/>
                <a:ext cx="103104" cy="1426186"/>
                <a:chOff x="4674013" y="3100904"/>
                <a:chExt cx="122758" cy="1698043"/>
              </a:xfrm>
            </p:grpSpPr>
            <p:sp>
              <p:nvSpPr>
                <p:cNvPr id="8897" name="Google Shape;8897;p59"/>
                <p:cNvSpPr/>
                <p:nvPr/>
              </p:nvSpPr>
              <p:spPr>
                <a:xfrm>
                  <a:off x="46740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8" name="Google Shape;8898;p59"/>
                <p:cNvSpPr/>
                <p:nvPr/>
              </p:nvSpPr>
              <p:spPr>
                <a:xfrm>
                  <a:off x="46740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9" name="Google Shape;8899;p59"/>
                <p:cNvSpPr/>
                <p:nvPr/>
              </p:nvSpPr>
              <p:spPr>
                <a:xfrm>
                  <a:off x="46740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0" name="Google Shape;8900;p59"/>
                <p:cNvSpPr/>
                <p:nvPr/>
              </p:nvSpPr>
              <p:spPr>
                <a:xfrm>
                  <a:off x="46740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1" name="Google Shape;8901;p59"/>
                <p:cNvSpPr/>
                <p:nvPr/>
              </p:nvSpPr>
              <p:spPr>
                <a:xfrm>
                  <a:off x="46740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2" name="Google Shape;8902;p59"/>
                <p:cNvSpPr/>
                <p:nvPr/>
              </p:nvSpPr>
              <p:spPr>
                <a:xfrm>
                  <a:off x="46740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3" name="Google Shape;8903;p59"/>
                <p:cNvSpPr/>
                <p:nvPr/>
              </p:nvSpPr>
              <p:spPr>
                <a:xfrm>
                  <a:off x="46740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4" name="Google Shape;8904;p59"/>
              <p:cNvGrpSpPr/>
              <p:nvPr/>
            </p:nvGrpSpPr>
            <p:grpSpPr>
              <a:xfrm>
                <a:off x="1062475" y="2882501"/>
                <a:ext cx="103104" cy="1426186"/>
                <a:chOff x="4940438" y="3100904"/>
                <a:chExt cx="122758" cy="1698043"/>
              </a:xfrm>
            </p:grpSpPr>
            <p:sp>
              <p:nvSpPr>
                <p:cNvPr id="8905" name="Google Shape;8905;p59"/>
                <p:cNvSpPr/>
                <p:nvPr/>
              </p:nvSpPr>
              <p:spPr>
                <a:xfrm>
                  <a:off x="4940438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6" name="Google Shape;8906;p59"/>
                <p:cNvSpPr/>
                <p:nvPr/>
              </p:nvSpPr>
              <p:spPr>
                <a:xfrm>
                  <a:off x="4940438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7" name="Google Shape;8907;p59"/>
                <p:cNvSpPr/>
                <p:nvPr/>
              </p:nvSpPr>
              <p:spPr>
                <a:xfrm>
                  <a:off x="4940438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8" name="Google Shape;8908;p59"/>
                <p:cNvSpPr/>
                <p:nvPr/>
              </p:nvSpPr>
              <p:spPr>
                <a:xfrm>
                  <a:off x="4940438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9" name="Google Shape;8909;p59"/>
                <p:cNvSpPr/>
                <p:nvPr/>
              </p:nvSpPr>
              <p:spPr>
                <a:xfrm>
                  <a:off x="4940438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0" name="Google Shape;8910;p59"/>
                <p:cNvSpPr/>
                <p:nvPr/>
              </p:nvSpPr>
              <p:spPr>
                <a:xfrm>
                  <a:off x="4940438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1" name="Google Shape;8911;p59"/>
                <p:cNvSpPr/>
                <p:nvPr/>
              </p:nvSpPr>
              <p:spPr>
                <a:xfrm>
                  <a:off x="4940438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2" name="Google Shape;8912;p59"/>
              <p:cNvGrpSpPr/>
              <p:nvPr/>
            </p:nvGrpSpPr>
            <p:grpSpPr>
              <a:xfrm>
                <a:off x="1299324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8913" name="Google Shape;8913;p59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4" name="Google Shape;8914;p59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5" name="Google Shape;8915;p59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6" name="Google Shape;8916;p59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7" name="Google Shape;8917;p59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8" name="Google Shape;8918;p59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9" name="Google Shape;8919;p59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20" name="Google Shape;8920;p59"/>
              <p:cNvGrpSpPr/>
              <p:nvPr/>
            </p:nvGrpSpPr>
            <p:grpSpPr>
              <a:xfrm>
                <a:off x="1786057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8921" name="Google Shape;8921;p59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2" name="Google Shape;8922;p59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3" name="Google Shape;8923;p59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4" name="Google Shape;8924;p59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5" name="Google Shape;8925;p59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6" name="Google Shape;8926;p59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7" name="Google Shape;8927;p59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28" name="Google Shape;8928;p59"/>
              <p:cNvGrpSpPr/>
              <p:nvPr/>
            </p:nvGrpSpPr>
            <p:grpSpPr>
              <a:xfrm>
                <a:off x="2029422" y="2882501"/>
                <a:ext cx="103104" cy="1426186"/>
                <a:chOff x="6805413" y="3100904"/>
                <a:chExt cx="122758" cy="1698043"/>
              </a:xfrm>
            </p:grpSpPr>
            <p:sp>
              <p:nvSpPr>
                <p:cNvPr id="8929" name="Google Shape;8929;p59"/>
                <p:cNvSpPr/>
                <p:nvPr/>
              </p:nvSpPr>
              <p:spPr>
                <a:xfrm>
                  <a:off x="68054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0" name="Google Shape;8930;p59"/>
                <p:cNvSpPr/>
                <p:nvPr/>
              </p:nvSpPr>
              <p:spPr>
                <a:xfrm>
                  <a:off x="68054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1" name="Google Shape;8931;p59"/>
                <p:cNvSpPr/>
                <p:nvPr/>
              </p:nvSpPr>
              <p:spPr>
                <a:xfrm>
                  <a:off x="68054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2" name="Google Shape;8932;p59"/>
                <p:cNvSpPr/>
                <p:nvPr/>
              </p:nvSpPr>
              <p:spPr>
                <a:xfrm>
                  <a:off x="68054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3" name="Google Shape;8933;p59"/>
                <p:cNvSpPr/>
                <p:nvPr/>
              </p:nvSpPr>
              <p:spPr>
                <a:xfrm>
                  <a:off x="68054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4" name="Google Shape;8934;p59"/>
                <p:cNvSpPr/>
                <p:nvPr/>
              </p:nvSpPr>
              <p:spPr>
                <a:xfrm>
                  <a:off x="68054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5" name="Google Shape;8935;p59"/>
                <p:cNvSpPr/>
                <p:nvPr/>
              </p:nvSpPr>
              <p:spPr>
                <a:xfrm>
                  <a:off x="68054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36" name="Google Shape;8936;p59"/>
              <p:cNvGrpSpPr/>
              <p:nvPr/>
            </p:nvGrpSpPr>
            <p:grpSpPr>
              <a:xfrm>
                <a:off x="2272795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8937" name="Google Shape;8937;p59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8" name="Google Shape;8938;p59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9" name="Google Shape;8939;p59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0" name="Google Shape;8940;p59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1" name="Google Shape;8941;p59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2" name="Google Shape;8942;p59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3" name="Google Shape;8943;p59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44" name="Google Shape;8944;p59"/>
              <p:cNvGrpSpPr/>
              <p:nvPr/>
            </p:nvGrpSpPr>
            <p:grpSpPr>
              <a:xfrm>
                <a:off x="1542694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8945" name="Google Shape;8945;p59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6" name="Google Shape;8946;p59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7" name="Google Shape;8947;p59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8" name="Google Shape;8948;p59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9" name="Google Shape;8949;p59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0" name="Google Shape;8950;p59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1" name="Google Shape;8951;p59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952" name="Google Shape;8952;p59"/>
          <p:cNvGrpSpPr/>
          <p:nvPr/>
        </p:nvGrpSpPr>
        <p:grpSpPr>
          <a:xfrm>
            <a:off x="5683472" y="3518037"/>
            <a:ext cx="2749952" cy="870677"/>
            <a:chOff x="238125" y="1725700"/>
            <a:chExt cx="7139025" cy="2260325"/>
          </a:xfrm>
        </p:grpSpPr>
        <p:sp>
          <p:nvSpPr>
            <p:cNvPr id="8953" name="Google Shape;8953;p59"/>
            <p:cNvSpPr/>
            <p:nvPr/>
          </p:nvSpPr>
          <p:spPr>
            <a:xfrm>
              <a:off x="238125" y="1741950"/>
              <a:ext cx="6506150" cy="2228050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solidFill>
              <a:srgbClr val="E3E9ED">
                <a:alpha val="435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59"/>
            <p:cNvSpPr/>
            <p:nvPr/>
          </p:nvSpPr>
          <p:spPr>
            <a:xfrm>
              <a:off x="2480475" y="2435950"/>
              <a:ext cx="438500" cy="841400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59"/>
            <p:cNvSpPr/>
            <p:nvPr/>
          </p:nvSpPr>
          <p:spPr>
            <a:xfrm>
              <a:off x="3663250" y="2219875"/>
              <a:ext cx="607450" cy="1272525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59"/>
            <p:cNvSpPr/>
            <p:nvPr/>
          </p:nvSpPr>
          <p:spPr>
            <a:xfrm>
              <a:off x="4999700" y="1973525"/>
              <a:ext cx="820500" cy="1764350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59"/>
            <p:cNvSpPr/>
            <p:nvPr/>
          </p:nvSpPr>
          <p:spPr>
            <a:xfrm>
              <a:off x="6838275" y="1725700"/>
              <a:ext cx="150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59"/>
            <p:cNvSpPr/>
            <p:nvPr/>
          </p:nvSpPr>
          <p:spPr>
            <a:xfrm>
              <a:off x="6838400" y="398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59"/>
            <p:cNvSpPr/>
            <p:nvPr/>
          </p:nvSpPr>
          <p:spPr>
            <a:xfrm>
              <a:off x="6744250" y="3969975"/>
              <a:ext cx="94175" cy="16050"/>
            </a:xfrm>
            <a:custGeom>
              <a:avLst/>
              <a:gdLst/>
              <a:ahLst/>
              <a:cxnLst/>
              <a:rect l="l" t="t" r="r" b="b"/>
              <a:pathLst>
                <a:path w="3767" h="642" extrusionOk="0">
                  <a:moveTo>
                    <a:pt x="1" y="0"/>
                  </a:moveTo>
                  <a:lnTo>
                    <a:pt x="1" y="0"/>
                  </a:lnTo>
                  <a:cubicBezTo>
                    <a:pt x="1190" y="425"/>
                    <a:pt x="2415" y="642"/>
                    <a:pt x="3662" y="642"/>
                  </a:cubicBezTo>
                  <a:lnTo>
                    <a:pt x="3766" y="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59"/>
            <p:cNvSpPr/>
            <p:nvPr/>
          </p:nvSpPr>
          <p:spPr>
            <a:xfrm>
              <a:off x="6744250" y="1725700"/>
              <a:ext cx="94050" cy="16175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59"/>
            <p:cNvSpPr/>
            <p:nvPr/>
          </p:nvSpPr>
          <p:spPr>
            <a:xfrm>
              <a:off x="6294575" y="1725700"/>
              <a:ext cx="1082575" cy="2260225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59"/>
            <p:cNvSpPr/>
            <p:nvPr/>
          </p:nvSpPr>
          <p:spPr>
            <a:xfrm>
              <a:off x="1511625" y="2613375"/>
              <a:ext cx="292400" cy="484275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3" name="Google Shape;8963;p59"/>
          <p:cNvGrpSpPr/>
          <p:nvPr/>
        </p:nvGrpSpPr>
        <p:grpSpPr>
          <a:xfrm>
            <a:off x="5953636" y="2459783"/>
            <a:ext cx="1105452" cy="916747"/>
            <a:chOff x="5249100" y="1210600"/>
            <a:chExt cx="3502700" cy="2904775"/>
          </a:xfrm>
        </p:grpSpPr>
        <p:sp>
          <p:nvSpPr>
            <p:cNvPr id="8964" name="Google Shape;8964;p59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59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59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59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968" name="Google Shape;8968;p59"/>
            <p:cNvCxnSpPr/>
            <p:nvPr/>
          </p:nvCxnSpPr>
          <p:spPr>
            <a:xfrm>
              <a:off x="5249100" y="2382654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969" name="Google Shape;8969;p59"/>
            <p:cNvCxnSpPr/>
            <p:nvPr/>
          </p:nvCxnSpPr>
          <p:spPr>
            <a:xfrm rot="10800000">
              <a:off x="8178522" y="1765431"/>
              <a:ext cx="559200" cy="0"/>
            </a:xfrm>
            <a:prstGeom prst="straightConnector1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970" name="Google Shape;8970;p59"/>
            <p:cNvCxnSpPr/>
            <p:nvPr/>
          </p:nvCxnSpPr>
          <p:spPr>
            <a:xfrm rot="10800000">
              <a:off x="7467500" y="2943528"/>
              <a:ext cx="1284300" cy="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971" name="Google Shape;8971;p59"/>
            <p:cNvCxnSpPr/>
            <p:nvPr/>
          </p:nvCxnSpPr>
          <p:spPr>
            <a:xfrm>
              <a:off x="5787288" y="3630350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972" name="Google Shape;8972;p59"/>
            <p:cNvSpPr/>
            <p:nvPr/>
          </p:nvSpPr>
          <p:spPr>
            <a:xfrm>
              <a:off x="6601902" y="3690575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3" name="Google Shape;8973;p59"/>
          <p:cNvGrpSpPr/>
          <p:nvPr/>
        </p:nvGrpSpPr>
        <p:grpSpPr>
          <a:xfrm>
            <a:off x="7136183" y="1179201"/>
            <a:ext cx="1304650" cy="1124856"/>
            <a:chOff x="7287122" y="1165658"/>
            <a:chExt cx="1219413" cy="1051365"/>
          </a:xfrm>
        </p:grpSpPr>
        <p:grpSp>
          <p:nvGrpSpPr>
            <p:cNvPr id="8974" name="Google Shape;8974;p59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975" name="Google Shape;8975;p59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976" name="Google Shape;8976;p59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977" name="Google Shape;8977;p59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978" name="Google Shape;8978;p59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979" name="Google Shape;8979;p59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980" name="Google Shape;8980;p59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981" name="Google Shape;8981;p59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982" name="Google Shape;8982;p59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983" name="Google Shape;8983;p59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984" name="Google Shape;8984;p59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985" name="Google Shape;8985;p59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986" name="Google Shape;8986;p59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987" name="Google Shape;8987;p59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988" name="Google Shape;8988;p59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989" name="Google Shape;8989;p59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990" name="Google Shape;8990;p59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991" name="Google Shape;8991;p59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992" name="Google Shape;8992;p59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993" name="Google Shape;8993;p59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994" name="Google Shape;8994;p59"/>
          <p:cNvGrpSpPr/>
          <p:nvPr/>
        </p:nvGrpSpPr>
        <p:grpSpPr>
          <a:xfrm>
            <a:off x="5802676" y="1185224"/>
            <a:ext cx="1397729" cy="1098540"/>
            <a:chOff x="5900602" y="1193063"/>
            <a:chExt cx="1299851" cy="1021707"/>
          </a:xfrm>
        </p:grpSpPr>
        <p:grpSp>
          <p:nvGrpSpPr>
            <p:cNvPr id="8995" name="Google Shape;8995;p59"/>
            <p:cNvGrpSpPr/>
            <p:nvPr/>
          </p:nvGrpSpPr>
          <p:grpSpPr>
            <a:xfrm>
              <a:off x="6520337" y="1193063"/>
              <a:ext cx="341815" cy="799959"/>
              <a:chOff x="6520337" y="1193063"/>
              <a:chExt cx="341815" cy="799959"/>
            </a:xfrm>
          </p:grpSpPr>
          <p:grpSp>
            <p:nvGrpSpPr>
              <p:cNvPr id="8996" name="Google Shape;8996;p59"/>
              <p:cNvGrpSpPr/>
              <p:nvPr/>
            </p:nvGrpSpPr>
            <p:grpSpPr>
              <a:xfrm>
                <a:off x="6520337" y="1589527"/>
                <a:ext cx="213950" cy="403494"/>
                <a:chOff x="6520337" y="1589527"/>
                <a:chExt cx="213950" cy="403494"/>
              </a:xfrm>
            </p:grpSpPr>
            <p:sp>
              <p:nvSpPr>
                <p:cNvPr id="8997" name="Google Shape;8997;p59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8" name="Google Shape;8998;p59"/>
                <p:cNvSpPr/>
                <p:nvPr/>
              </p:nvSpPr>
              <p:spPr>
                <a:xfrm rot="-5400000">
                  <a:off x="6529204" y="178793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99" name="Google Shape;8999;p59"/>
              <p:cNvGrpSpPr/>
              <p:nvPr/>
            </p:nvGrpSpPr>
            <p:grpSpPr>
              <a:xfrm>
                <a:off x="6577204" y="1193063"/>
                <a:ext cx="284947" cy="464512"/>
                <a:chOff x="6577204" y="1193063"/>
                <a:chExt cx="284947" cy="464512"/>
              </a:xfrm>
            </p:grpSpPr>
            <p:sp>
              <p:nvSpPr>
                <p:cNvPr id="9000" name="Google Shape;9000;p59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001" name="Google Shape;9001;p59"/>
                <p:cNvCxnSpPr/>
                <p:nvPr/>
              </p:nvCxnSpPr>
              <p:spPr>
                <a:xfrm rot="10800000">
                  <a:off x="6677825" y="1279575"/>
                  <a:ext cx="0" cy="3780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002" name="Google Shape;9002;p59"/>
            <p:cNvGrpSpPr/>
            <p:nvPr/>
          </p:nvGrpSpPr>
          <p:grpSpPr>
            <a:xfrm>
              <a:off x="6238903" y="1193063"/>
              <a:ext cx="300475" cy="900152"/>
              <a:chOff x="6238903" y="1193063"/>
              <a:chExt cx="300475" cy="900152"/>
            </a:xfrm>
          </p:grpSpPr>
          <p:grpSp>
            <p:nvGrpSpPr>
              <p:cNvPr id="9003" name="Google Shape;9003;p59"/>
              <p:cNvGrpSpPr/>
              <p:nvPr/>
            </p:nvGrpSpPr>
            <p:grpSpPr>
              <a:xfrm>
                <a:off x="6290865" y="1489315"/>
                <a:ext cx="248514" cy="603900"/>
                <a:chOff x="6290865" y="1489315"/>
                <a:chExt cx="248514" cy="603900"/>
              </a:xfrm>
            </p:grpSpPr>
            <p:sp>
              <p:nvSpPr>
                <p:cNvPr id="9004" name="Google Shape;9004;p59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5" name="Google Shape;9005;p59"/>
                <p:cNvSpPr/>
                <p:nvPr/>
              </p:nvSpPr>
              <p:spPr>
                <a:xfrm rot="-5400000">
                  <a:off x="6266916" y="1820752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06" name="Google Shape;9006;p59"/>
              <p:cNvGrpSpPr/>
              <p:nvPr/>
            </p:nvGrpSpPr>
            <p:grpSpPr>
              <a:xfrm>
                <a:off x="6238903" y="1193063"/>
                <a:ext cx="284947" cy="333087"/>
                <a:chOff x="6238903" y="1193063"/>
                <a:chExt cx="284947" cy="333087"/>
              </a:xfrm>
            </p:grpSpPr>
            <p:sp>
              <p:nvSpPr>
                <p:cNvPr id="9007" name="Google Shape;9007;p59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008" name="Google Shape;9008;p59"/>
                <p:cNvCxnSpPr/>
                <p:nvPr/>
              </p:nvCxnSpPr>
              <p:spPr>
                <a:xfrm rot="10800000">
                  <a:off x="6431250" y="1279250"/>
                  <a:ext cx="0" cy="2469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009" name="Google Shape;9009;p59"/>
            <p:cNvGrpSpPr/>
            <p:nvPr/>
          </p:nvGrpSpPr>
          <p:grpSpPr>
            <a:xfrm>
              <a:off x="5900602" y="1193063"/>
              <a:ext cx="444345" cy="1021707"/>
              <a:chOff x="5900602" y="1193063"/>
              <a:chExt cx="444345" cy="1021707"/>
            </a:xfrm>
          </p:grpSpPr>
          <p:grpSp>
            <p:nvGrpSpPr>
              <p:cNvPr id="9010" name="Google Shape;9010;p59"/>
              <p:cNvGrpSpPr/>
              <p:nvPr/>
            </p:nvGrpSpPr>
            <p:grpSpPr>
              <a:xfrm>
                <a:off x="6046501" y="1367785"/>
                <a:ext cx="298446" cy="846986"/>
                <a:chOff x="6046501" y="1367785"/>
                <a:chExt cx="298446" cy="846986"/>
              </a:xfrm>
            </p:grpSpPr>
            <p:sp>
              <p:nvSpPr>
                <p:cNvPr id="9011" name="Google Shape;9011;p59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2" name="Google Shape;9012;p59"/>
                <p:cNvSpPr/>
                <p:nvPr/>
              </p:nvSpPr>
              <p:spPr>
                <a:xfrm rot="-5400000">
                  <a:off x="5986745" y="185656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solidFill>
                  <a:srgbClr val="657E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13" name="Google Shape;9013;p59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9014" name="Google Shape;9014;p59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015" name="Google Shape;9015;p59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016" name="Google Shape;9016;p59"/>
            <p:cNvGrpSpPr/>
            <p:nvPr/>
          </p:nvGrpSpPr>
          <p:grpSpPr>
            <a:xfrm>
              <a:off x="6738300" y="1193063"/>
              <a:ext cx="462153" cy="707634"/>
              <a:chOff x="6738300" y="1193063"/>
              <a:chExt cx="462153" cy="707634"/>
            </a:xfrm>
          </p:grpSpPr>
          <p:grpSp>
            <p:nvGrpSpPr>
              <p:cNvPr id="9017" name="Google Shape;9017;p59"/>
              <p:cNvGrpSpPr/>
              <p:nvPr/>
            </p:nvGrpSpPr>
            <p:grpSpPr>
              <a:xfrm>
                <a:off x="6915505" y="1193063"/>
                <a:ext cx="284947" cy="597387"/>
                <a:chOff x="6915505" y="1193063"/>
                <a:chExt cx="284947" cy="597387"/>
              </a:xfrm>
            </p:grpSpPr>
            <p:sp>
              <p:nvSpPr>
                <p:cNvPr id="9018" name="Google Shape;9018;p59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019" name="Google Shape;9019;p59"/>
                <p:cNvCxnSpPr/>
                <p:nvPr/>
              </p:nvCxnSpPr>
              <p:spPr>
                <a:xfrm rot="10800000">
                  <a:off x="6938275" y="1279850"/>
                  <a:ext cx="0" cy="5106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3E7EA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  <p:grpSp>
            <p:nvGrpSpPr>
              <p:cNvPr id="9020" name="Google Shape;9020;p59"/>
              <p:cNvGrpSpPr/>
              <p:nvPr/>
            </p:nvGrpSpPr>
            <p:grpSpPr>
              <a:xfrm>
                <a:off x="6738300" y="1684725"/>
                <a:ext cx="230066" cy="215971"/>
                <a:chOff x="6738300" y="1684725"/>
                <a:chExt cx="230066" cy="215971"/>
              </a:xfrm>
            </p:grpSpPr>
            <p:sp>
              <p:nvSpPr>
                <p:cNvPr id="9021" name="Google Shape;9021;p59"/>
                <p:cNvSpPr/>
                <p:nvPr/>
              </p:nvSpPr>
              <p:spPr>
                <a:xfrm rot="-5400000">
                  <a:off x="6799187" y="1731518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2" name="Google Shape;9022;p59"/>
                <p:cNvSpPr/>
                <p:nvPr/>
              </p:nvSpPr>
              <p:spPr>
                <a:xfrm rot="-5400000" flipH="1">
                  <a:off x="6799182" y="1623843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27" name="Google Shape;9027;p60"/>
          <p:cNvGrpSpPr/>
          <p:nvPr/>
        </p:nvGrpSpPr>
        <p:grpSpPr>
          <a:xfrm>
            <a:off x="1002229" y="1542724"/>
            <a:ext cx="1801525" cy="2849778"/>
            <a:chOff x="1002229" y="1542724"/>
            <a:chExt cx="1801525" cy="2849778"/>
          </a:xfrm>
        </p:grpSpPr>
        <p:sp>
          <p:nvSpPr>
            <p:cNvPr id="9028" name="Google Shape;9028;p60"/>
            <p:cNvSpPr/>
            <p:nvPr/>
          </p:nvSpPr>
          <p:spPr>
            <a:xfrm>
              <a:off x="1002229" y="1542724"/>
              <a:ext cx="1801525" cy="2849778"/>
            </a:xfrm>
            <a:custGeom>
              <a:avLst/>
              <a:gdLst/>
              <a:ahLst/>
              <a:cxnLst/>
              <a:rect l="l" t="t" r="r" b="b"/>
              <a:pathLst>
                <a:path w="71284" h="112762" extrusionOk="0">
                  <a:moveTo>
                    <a:pt x="33233" y="0"/>
                  </a:moveTo>
                  <a:cubicBezTo>
                    <a:pt x="24128" y="0"/>
                    <a:pt x="22128" y="6626"/>
                    <a:pt x="21469" y="8958"/>
                  </a:cubicBezTo>
                  <a:cubicBezTo>
                    <a:pt x="20788" y="11339"/>
                    <a:pt x="22134" y="12004"/>
                    <a:pt x="22096" y="14347"/>
                  </a:cubicBezTo>
                  <a:cubicBezTo>
                    <a:pt x="22057" y="16668"/>
                    <a:pt x="19404" y="18238"/>
                    <a:pt x="19567" y="19104"/>
                  </a:cubicBezTo>
                  <a:cubicBezTo>
                    <a:pt x="19709" y="19791"/>
                    <a:pt x="21158" y="19867"/>
                    <a:pt x="21807" y="19867"/>
                  </a:cubicBezTo>
                  <a:cubicBezTo>
                    <a:pt x="21992" y="19867"/>
                    <a:pt x="22112" y="19862"/>
                    <a:pt x="22112" y="19862"/>
                  </a:cubicBezTo>
                  <a:lnTo>
                    <a:pt x="22112" y="19862"/>
                  </a:lnTo>
                  <a:cubicBezTo>
                    <a:pt x="22499" y="20706"/>
                    <a:pt x="21447" y="21333"/>
                    <a:pt x="21431" y="21850"/>
                  </a:cubicBezTo>
                  <a:cubicBezTo>
                    <a:pt x="21414" y="22368"/>
                    <a:pt x="22079" y="22717"/>
                    <a:pt x="22079" y="22717"/>
                  </a:cubicBezTo>
                  <a:cubicBezTo>
                    <a:pt x="22079" y="22717"/>
                    <a:pt x="21431" y="23011"/>
                    <a:pt x="22079" y="23768"/>
                  </a:cubicBezTo>
                  <a:cubicBezTo>
                    <a:pt x="22722" y="24542"/>
                    <a:pt x="22112" y="24711"/>
                    <a:pt x="22079" y="26073"/>
                  </a:cubicBezTo>
                  <a:cubicBezTo>
                    <a:pt x="22047" y="27196"/>
                    <a:pt x="23447" y="27430"/>
                    <a:pt x="24973" y="27430"/>
                  </a:cubicBezTo>
                  <a:cubicBezTo>
                    <a:pt x="25327" y="27430"/>
                    <a:pt x="25692" y="27419"/>
                    <a:pt x="26041" y="27403"/>
                  </a:cubicBezTo>
                  <a:cubicBezTo>
                    <a:pt x="26144" y="27397"/>
                    <a:pt x="26242" y="27397"/>
                    <a:pt x="26340" y="27397"/>
                  </a:cubicBezTo>
                  <a:cubicBezTo>
                    <a:pt x="28030" y="27397"/>
                    <a:pt x="28929" y="28171"/>
                    <a:pt x="29343" y="30024"/>
                  </a:cubicBezTo>
                  <a:cubicBezTo>
                    <a:pt x="29806" y="31975"/>
                    <a:pt x="28329" y="32787"/>
                    <a:pt x="28329" y="32787"/>
                  </a:cubicBezTo>
                  <a:cubicBezTo>
                    <a:pt x="28329" y="32787"/>
                    <a:pt x="24809" y="33620"/>
                    <a:pt x="22243" y="34890"/>
                  </a:cubicBezTo>
                  <a:cubicBezTo>
                    <a:pt x="19682" y="36187"/>
                    <a:pt x="18646" y="36824"/>
                    <a:pt x="13813" y="37789"/>
                  </a:cubicBezTo>
                  <a:cubicBezTo>
                    <a:pt x="8964" y="38742"/>
                    <a:pt x="5994" y="46049"/>
                    <a:pt x="5923" y="53612"/>
                  </a:cubicBezTo>
                  <a:cubicBezTo>
                    <a:pt x="5863" y="61170"/>
                    <a:pt x="5351" y="63034"/>
                    <a:pt x="5182" y="67295"/>
                  </a:cubicBezTo>
                  <a:cubicBezTo>
                    <a:pt x="5019" y="71572"/>
                    <a:pt x="6179" y="74357"/>
                    <a:pt x="4277" y="79027"/>
                  </a:cubicBezTo>
                  <a:cubicBezTo>
                    <a:pt x="2398" y="83707"/>
                    <a:pt x="1014" y="95183"/>
                    <a:pt x="1351" y="100179"/>
                  </a:cubicBezTo>
                  <a:cubicBezTo>
                    <a:pt x="1662" y="105198"/>
                    <a:pt x="185" y="112298"/>
                    <a:pt x="0" y="112756"/>
                  </a:cubicBezTo>
                  <a:lnTo>
                    <a:pt x="6729" y="112756"/>
                  </a:lnTo>
                  <a:cubicBezTo>
                    <a:pt x="6729" y="112756"/>
                    <a:pt x="9923" y="103460"/>
                    <a:pt x="11138" y="101155"/>
                  </a:cubicBezTo>
                  <a:cubicBezTo>
                    <a:pt x="12358" y="98834"/>
                    <a:pt x="14091" y="88045"/>
                    <a:pt x="14037" y="86018"/>
                  </a:cubicBezTo>
                  <a:cubicBezTo>
                    <a:pt x="13960" y="84007"/>
                    <a:pt x="14587" y="75207"/>
                    <a:pt x="14941" y="74264"/>
                  </a:cubicBezTo>
                  <a:cubicBezTo>
                    <a:pt x="15181" y="73637"/>
                    <a:pt x="15955" y="59476"/>
                    <a:pt x="15955" y="59476"/>
                  </a:cubicBezTo>
                  <a:cubicBezTo>
                    <a:pt x="15955" y="59476"/>
                    <a:pt x="18554" y="72112"/>
                    <a:pt x="18592" y="77239"/>
                  </a:cubicBezTo>
                  <a:cubicBezTo>
                    <a:pt x="18608" y="82367"/>
                    <a:pt x="18298" y="86628"/>
                    <a:pt x="18074" y="89434"/>
                  </a:cubicBezTo>
                  <a:cubicBezTo>
                    <a:pt x="17851" y="92219"/>
                    <a:pt x="17006" y="96698"/>
                    <a:pt x="16914" y="98970"/>
                  </a:cubicBezTo>
                  <a:cubicBezTo>
                    <a:pt x="16821" y="101253"/>
                    <a:pt x="14609" y="105198"/>
                    <a:pt x="15693" y="112761"/>
                  </a:cubicBezTo>
                  <a:lnTo>
                    <a:pt x="55569" y="112761"/>
                  </a:lnTo>
                  <a:cubicBezTo>
                    <a:pt x="56659" y="105203"/>
                    <a:pt x="54446" y="101253"/>
                    <a:pt x="54354" y="98970"/>
                  </a:cubicBezTo>
                  <a:cubicBezTo>
                    <a:pt x="54261" y="96698"/>
                    <a:pt x="53433" y="92219"/>
                    <a:pt x="53193" y="89434"/>
                  </a:cubicBezTo>
                  <a:cubicBezTo>
                    <a:pt x="52970" y="86628"/>
                    <a:pt x="52654" y="82367"/>
                    <a:pt x="52692" y="77239"/>
                  </a:cubicBezTo>
                  <a:cubicBezTo>
                    <a:pt x="52713" y="72112"/>
                    <a:pt x="55313" y="59481"/>
                    <a:pt x="55313" y="59481"/>
                  </a:cubicBezTo>
                  <a:cubicBezTo>
                    <a:pt x="55313" y="59481"/>
                    <a:pt x="56086" y="73648"/>
                    <a:pt x="56326" y="74270"/>
                  </a:cubicBezTo>
                  <a:cubicBezTo>
                    <a:pt x="56675" y="75212"/>
                    <a:pt x="57301" y="84012"/>
                    <a:pt x="57231" y="86018"/>
                  </a:cubicBezTo>
                  <a:cubicBezTo>
                    <a:pt x="57176" y="88045"/>
                    <a:pt x="58909" y="98839"/>
                    <a:pt x="60124" y="101160"/>
                  </a:cubicBezTo>
                  <a:cubicBezTo>
                    <a:pt x="61345" y="103465"/>
                    <a:pt x="64554" y="112761"/>
                    <a:pt x="64554" y="112761"/>
                  </a:cubicBezTo>
                  <a:lnTo>
                    <a:pt x="71284" y="112761"/>
                  </a:lnTo>
                  <a:cubicBezTo>
                    <a:pt x="71082" y="112298"/>
                    <a:pt x="69605" y="105203"/>
                    <a:pt x="69938" y="100185"/>
                  </a:cubicBezTo>
                  <a:cubicBezTo>
                    <a:pt x="70248" y="95183"/>
                    <a:pt x="68870" y="83713"/>
                    <a:pt x="66984" y="79027"/>
                  </a:cubicBezTo>
                  <a:cubicBezTo>
                    <a:pt x="65088" y="74362"/>
                    <a:pt x="66249" y="71578"/>
                    <a:pt x="66085" y="67300"/>
                  </a:cubicBezTo>
                  <a:cubicBezTo>
                    <a:pt x="65916" y="63039"/>
                    <a:pt x="65638" y="59683"/>
                    <a:pt x="65568" y="52119"/>
                  </a:cubicBezTo>
                  <a:cubicBezTo>
                    <a:pt x="65513" y="44534"/>
                    <a:pt x="62336" y="37696"/>
                    <a:pt x="57487" y="36715"/>
                  </a:cubicBezTo>
                  <a:cubicBezTo>
                    <a:pt x="52654" y="35762"/>
                    <a:pt x="52049" y="34541"/>
                    <a:pt x="49482" y="33266"/>
                  </a:cubicBezTo>
                  <a:cubicBezTo>
                    <a:pt x="47842" y="32432"/>
                    <a:pt x="46262" y="31490"/>
                    <a:pt x="44742" y="30449"/>
                  </a:cubicBezTo>
                  <a:cubicBezTo>
                    <a:pt x="42251" y="29670"/>
                    <a:pt x="43156" y="27032"/>
                    <a:pt x="43156" y="24139"/>
                  </a:cubicBezTo>
                  <a:cubicBezTo>
                    <a:pt x="43156" y="21262"/>
                    <a:pt x="47363" y="19622"/>
                    <a:pt x="47858" y="12762"/>
                  </a:cubicBezTo>
                  <a:cubicBezTo>
                    <a:pt x="48360" y="5879"/>
                    <a:pt x="43712" y="365"/>
                    <a:pt x="33974" y="16"/>
                  </a:cubicBezTo>
                  <a:cubicBezTo>
                    <a:pt x="33718" y="5"/>
                    <a:pt x="33473" y="0"/>
                    <a:pt x="332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60"/>
            <p:cNvSpPr/>
            <p:nvPr/>
          </p:nvSpPr>
          <p:spPr>
            <a:xfrm>
              <a:off x="1586934" y="1597666"/>
              <a:ext cx="592312" cy="519173"/>
            </a:xfrm>
            <a:custGeom>
              <a:avLst/>
              <a:gdLst/>
              <a:ahLst/>
              <a:cxnLst/>
              <a:rect l="l" t="t" r="r" b="b"/>
              <a:pathLst>
                <a:path w="23437" h="20543" extrusionOk="0">
                  <a:moveTo>
                    <a:pt x="11144" y="0"/>
                  </a:moveTo>
                  <a:cubicBezTo>
                    <a:pt x="4392" y="0"/>
                    <a:pt x="605" y="2681"/>
                    <a:pt x="306" y="6621"/>
                  </a:cubicBezTo>
                  <a:cubicBezTo>
                    <a:pt x="0" y="10620"/>
                    <a:pt x="1815" y="11912"/>
                    <a:pt x="4376" y="11912"/>
                  </a:cubicBezTo>
                  <a:cubicBezTo>
                    <a:pt x="4621" y="11912"/>
                    <a:pt x="4877" y="11901"/>
                    <a:pt x="5139" y="11873"/>
                  </a:cubicBezTo>
                  <a:cubicBezTo>
                    <a:pt x="5139" y="11873"/>
                    <a:pt x="5362" y="11857"/>
                    <a:pt x="5656" y="11857"/>
                  </a:cubicBezTo>
                  <a:cubicBezTo>
                    <a:pt x="6234" y="11857"/>
                    <a:pt x="7073" y="11928"/>
                    <a:pt x="7073" y="12298"/>
                  </a:cubicBezTo>
                  <a:cubicBezTo>
                    <a:pt x="7073" y="12854"/>
                    <a:pt x="6888" y="14364"/>
                    <a:pt x="8125" y="14402"/>
                  </a:cubicBezTo>
                  <a:cubicBezTo>
                    <a:pt x="8539" y="14418"/>
                    <a:pt x="8926" y="14429"/>
                    <a:pt x="9258" y="14429"/>
                  </a:cubicBezTo>
                  <a:cubicBezTo>
                    <a:pt x="9923" y="14429"/>
                    <a:pt x="10375" y="14402"/>
                    <a:pt x="10375" y="14402"/>
                  </a:cubicBezTo>
                  <a:cubicBezTo>
                    <a:pt x="10375" y="14402"/>
                    <a:pt x="10724" y="16096"/>
                    <a:pt x="11465" y="16451"/>
                  </a:cubicBezTo>
                  <a:cubicBezTo>
                    <a:pt x="12201" y="16821"/>
                    <a:pt x="11906" y="17480"/>
                    <a:pt x="12130" y="17867"/>
                  </a:cubicBezTo>
                  <a:cubicBezTo>
                    <a:pt x="12348" y="18238"/>
                    <a:pt x="13236" y="18663"/>
                    <a:pt x="13585" y="19230"/>
                  </a:cubicBezTo>
                  <a:cubicBezTo>
                    <a:pt x="13939" y="19785"/>
                    <a:pt x="14086" y="20521"/>
                    <a:pt x="14674" y="20543"/>
                  </a:cubicBezTo>
                  <a:lnTo>
                    <a:pt x="14707" y="20543"/>
                  </a:lnTo>
                  <a:cubicBezTo>
                    <a:pt x="15301" y="20543"/>
                    <a:pt x="15759" y="20047"/>
                    <a:pt x="15377" y="19268"/>
                  </a:cubicBezTo>
                  <a:cubicBezTo>
                    <a:pt x="14969" y="18456"/>
                    <a:pt x="14582" y="17737"/>
                    <a:pt x="14843" y="17666"/>
                  </a:cubicBezTo>
                  <a:cubicBezTo>
                    <a:pt x="14854" y="17660"/>
                    <a:pt x="14860" y="17660"/>
                    <a:pt x="14871" y="17666"/>
                  </a:cubicBezTo>
                  <a:cubicBezTo>
                    <a:pt x="15099" y="17666"/>
                    <a:pt x="16009" y="17971"/>
                    <a:pt x="16985" y="17971"/>
                  </a:cubicBezTo>
                  <a:cubicBezTo>
                    <a:pt x="17562" y="17971"/>
                    <a:pt x="18162" y="17862"/>
                    <a:pt x="18663" y="17519"/>
                  </a:cubicBezTo>
                  <a:cubicBezTo>
                    <a:pt x="20064" y="16560"/>
                    <a:pt x="21998" y="15361"/>
                    <a:pt x="21077" y="12576"/>
                  </a:cubicBezTo>
                  <a:lnTo>
                    <a:pt x="21132" y="12576"/>
                  </a:lnTo>
                  <a:cubicBezTo>
                    <a:pt x="21437" y="12576"/>
                    <a:pt x="22984" y="12457"/>
                    <a:pt x="23197" y="10048"/>
                  </a:cubicBezTo>
                  <a:cubicBezTo>
                    <a:pt x="23436" y="7373"/>
                    <a:pt x="21851" y="807"/>
                    <a:pt x="13568" y="104"/>
                  </a:cubicBezTo>
                  <a:cubicBezTo>
                    <a:pt x="12724" y="33"/>
                    <a:pt x="11912" y="0"/>
                    <a:pt x="1114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60"/>
            <p:cNvSpPr/>
            <p:nvPr/>
          </p:nvSpPr>
          <p:spPr>
            <a:xfrm>
              <a:off x="1915375" y="2556935"/>
              <a:ext cx="398547" cy="598251"/>
            </a:xfrm>
            <a:custGeom>
              <a:avLst/>
              <a:gdLst/>
              <a:ahLst/>
              <a:cxnLst/>
              <a:rect l="l" t="t" r="r" b="b"/>
              <a:pathLst>
                <a:path w="15770" h="23672" extrusionOk="0">
                  <a:moveTo>
                    <a:pt x="4833" y="6"/>
                  </a:moveTo>
                  <a:cubicBezTo>
                    <a:pt x="4131" y="6"/>
                    <a:pt x="2730" y="235"/>
                    <a:pt x="2267" y="1968"/>
                  </a:cubicBezTo>
                  <a:cubicBezTo>
                    <a:pt x="1657" y="4311"/>
                    <a:pt x="126" y="7226"/>
                    <a:pt x="905" y="10583"/>
                  </a:cubicBezTo>
                  <a:cubicBezTo>
                    <a:pt x="1662" y="13939"/>
                    <a:pt x="0" y="16871"/>
                    <a:pt x="1733" y="18718"/>
                  </a:cubicBezTo>
                  <a:cubicBezTo>
                    <a:pt x="3411" y="20516"/>
                    <a:pt x="7405" y="23671"/>
                    <a:pt x="11312" y="23671"/>
                  </a:cubicBezTo>
                  <a:cubicBezTo>
                    <a:pt x="11454" y="23671"/>
                    <a:pt x="11590" y="23666"/>
                    <a:pt x="11732" y="23660"/>
                  </a:cubicBezTo>
                  <a:cubicBezTo>
                    <a:pt x="15770" y="23420"/>
                    <a:pt x="15677" y="19879"/>
                    <a:pt x="14990" y="18533"/>
                  </a:cubicBezTo>
                  <a:cubicBezTo>
                    <a:pt x="14331" y="17187"/>
                    <a:pt x="12800" y="14310"/>
                    <a:pt x="12669" y="12631"/>
                  </a:cubicBezTo>
                  <a:cubicBezTo>
                    <a:pt x="12538" y="10970"/>
                    <a:pt x="10588" y="1733"/>
                    <a:pt x="5253" y="33"/>
                  </a:cubicBezTo>
                  <a:cubicBezTo>
                    <a:pt x="5117" y="12"/>
                    <a:pt x="4975" y="1"/>
                    <a:pt x="4833" y="6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60"/>
            <p:cNvSpPr/>
            <p:nvPr/>
          </p:nvSpPr>
          <p:spPr>
            <a:xfrm>
              <a:off x="1457614" y="2541114"/>
              <a:ext cx="398977" cy="598225"/>
            </a:xfrm>
            <a:custGeom>
              <a:avLst/>
              <a:gdLst/>
              <a:ahLst/>
              <a:cxnLst/>
              <a:rect l="l" t="t" r="r" b="b"/>
              <a:pathLst>
                <a:path w="15787" h="23671" extrusionOk="0">
                  <a:moveTo>
                    <a:pt x="10970" y="0"/>
                  </a:moveTo>
                  <a:cubicBezTo>
                    <a:pt x="10822" y="0"/>
                    <a:pt x="10675" y="11"/>
                    <a:pt x="10534" y="33"/>
                  </a:cubicBezTo>
                  <a:cubicBezTo>
                    <a:pt x="5183" y="1733"/>
                    <a:pt x="3243" y="10953"/>
                    <a:pt x="3118" y="12631"/>
                  </a:cubicBezTo>
                  <a:cubicBezTo>
                    <a:pt x="2987" y="14293"/>
                    <a:pt x="1456" y="17186"/>
                    <a:pt x="775" y="18532"/>
                  </a:cubicBezTo>
                  <a:cubicBezTo>
                    <a:pt x="110" y="19862"/>
                    <a:pt x="1" y="23420"/>
                    <a:pt x="4038" y="23660"/>
                  </a:cubicBezTo>
                  <a:cubicBezTo>
                    <a:pt x="4175" y="23665"/>
                    <a:pt x="4316" y="23670"/>
                    <a:pt x="4458" y="23670"/>
                  </a:cubicBezTo>
                  <a:cubicBezTo>
                    <a:pt x="8370" y="23670"/>
                    <a:pt x="12381" y="20515"/>
                    <a:pt x="14054" y="18717"/>
                  </a:cubicBezTo>
                  <a:cubicBezTo>
                    <a:pt x="15786" y="16854"/>
                    <a:pt x="14108" y="13922"/>
                    <a:pt x="14882" y="10582"/>
                  </a:cubicBezTo>
                  <a:cubicBezTo>
                    <a:pt x="15661" y="7225"/>
                    <a:pt x="14130" y="4310"/>
                    <a:pt x="13498" y="1951"/>
                  </a:cubicBezTo>
                  <a:cubicBezTo>
                    <a:pt x="13046" y="234"/>
                    <a:pt x="11683" y="0"/>
                    <a:pt x="1097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60"/>
            <p:cNvSpPr/>
            <p:nvPr/>
          </p:nvSpPr>
          <p:spPr>
            <a:xfrm>
              <a:off x="1836045" y="2217070"/>
              <a:ext cx="115698" cy="519198"/>
            </a:xfrm>
            <a:custGeom>
              <a:avLst/>
              <a:gdLst/>
              <a:ahLst/>
              <a:cxnLst/>
              <a:rect l="l" t="t" r="r" b="b"/>
              <a:pathLst>
                <a:path w="4578" h="20544" extrusionOk="0">
                  <a:moveTo>
                    <a:pt x="3210" y="1"/>
                  </a:moveTo>
                  <a:cubicBezTo>
                    <a:pt x="3210" y="1"/>
                    <a:pt x="2104" y="611"/>
                    <a:pt x="774" y="682"/>
                  </a:cubicBezTo>
                  <a:cubicBezTo>
                    <a:pt x="774" y="682"/>
                    <a:pt x="1663" y="9700"/>
                    <a:pt x="1237" y="13225"/>
                  </a:cubicBezTo>
                  <a:cubicBezTo>
                    <a:pt x="796" y="16767"/>
                    <a:pt x="1" y="18053"/>
                    <a:pt x="1" y="18053"/>
                  </a:cubicBezTo>
                  <a:cubicBezTo>
                    <a:pt x="17" y="18385"/>
                    <a:pt x="142" y="18484"/>
                    <a:pt x="289" y="18484"/>
                  </a:cubicBezTo>
                  <a:cubicBezTo>
                    <a:pt x="507" y="18484"/>
                    <a:pt x="774" y="18255"/>
                    <a:pt x="774" y="18255"/>
                  </a:cubicBezTo>
                  <a:lnTo>
                    <a:pt x="1368" y="17132"/>
                  </a:lnTo>
                  <a:cubicBezTo>
                    <a:pt x="1417" y="17132"/>
                    <a:pt x="1461" y="17127"/>
                    <a:pt x="1504" y="17127"/>
                  </a:cubicBezTo>
                  <a:cubicBezTo>
                    <a:pt x="2349" y="17127"/>
                    <a:pt x="2382" y="17612"/>
                    <a:pt x="2382" y="17612"/>
                  </a:cubicBezTo>
                  <a:lnTo>
                    <a:pt x="2197" y="18091"/>
                  </a:lnTo>
                  <a:lnTo>
                    <a:pt x="3946" y="20543"/>
                  </a:lnTo>
                  <a:lnTo>
                    <a:pt x="4578" y="18048"/>
                  </a:lnTo>
                  <a:cubicBezTo>
                    <a:pt x="4578" y="18048"/>
                    <a:pt x="2970" y="16375"/>
                    <a:pt x="3248" y="11874"/>
                  </a:cubicBezTo>
                  <a:cubicBezTo>
                    <a:pt x="3542" y="7395"/>
                    <a:pt x="3210" y="1"/>
                    <a:pt x="3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60"/>
            <p:cNvSpPr/>
            <p:nvPr/>
          </p:nvSpPr>
          <p:spPr>
            <a:xfrm>
              <a:off x="1625348" y="3061652"/>
              <a:ext cx="645055" cy="415076"/>
            </a:xfrm>
            <a:custGeom>
              <a:avLst/>
              <a:gdLst/>
              <a:ahLst/>
              <a:cxnLst/>
              <a:rect l="l" t="t" r="r" b="b"/>
              <a:pathLst>
                <a:path w="25524" h="16424" extrusionOk="0">
                  <a:moveTo>
                    <a:pt x="18331" y="0"/>
                  </a:moveTo>
                  <a:cubicBezTo>
                    <a:pt x="15552" y="0"/>
                    <a:pt x="12511" y="1003"/>
                    <a:pt x="10975" y="1493"/>
                  </a:cubicBezTo>
                  <a:cubicBezTo>
                    <a:pt x="9411" y="1989"/>
                    <a:pt x="6736" y="1826"/>
                    <a:pt x="3989" y="2065"/>
                  </a:cubicBezTo>
                  <a:cubicBezTo>
                    <a:pt x="1238" y="2305"/>
                    <a:pt x="1" y="4060"/>
                    <a:pt x="633" y="4812"/>
                  </a:cubicBezTo>
                  <a:cubicBezTo>
                    <a:pt x="1259" y="5553"/>
                    <a:pt x="4098" y="4648"/>
                    <a:pt x="5482" y="6310"/>
                  </a:cubicBezTo>
                  <a:cubicBezTo>
                    <a:pt x="6883" y="7967"/>
                    <a:pt x="8746" y="8871"/>
                    <a:pt x="9814" y="9389"/>
                  </a:cubicBezTo>
                  <a:cubicBezTo>
                    <a:pt x="10147" y="9536"/>
                    <a:pt x="10702" y="9776"/>
                    <a:pt x="11329" y="10086"/>
                  </a:cubicBezTo>
                  <a:cubicBezTo>
                    <a:pt x="11694" y="10255"/>
                    <a:pt x="12081" y="10440"/>
                    <a:pt x="12490" y="10642"/>
                  </a:cubicBezTo>
                  <a:cubicBezTo>
                    <a:pt x="13579" y="11231"/>
                    <a:pt x="14702" y="11917"/>
                    <a:pt x="15290" y="12598"/>
                  </a:cubicBezTo>
                  <a:cubicBezTo>
                    <a:pt x="16435" y="13982"/>
                    <a:pt x="20402" y="15677"/>
                    <a:pt x="21933" y="16249"/>
                  </a:cubicBezTo>
                  <a:cubicBezTo>
                    <a:pt x="22200" y="16358"/>
                    <a:pt x="22489" y="16418"/>
                    <a:pt x="22783" y="16423"/>
                  </a:cubicBezTo>
                  <a:cubicBezTo>
                    <a:pt x="23824" y="16423"/>
                    <a:pt x="24527" y="15519"/>
                    <a:pt x="24810" y="13944"/>
                  </a:cubicBezTo>
                  <a:cubicBezTo>
                    <a:pt x="25175" y="11966"/>
                    <a:pt x="25050" y="8392"/>
                    <a:pt x="25284" y="5106"/>
                  </a:cubicBezTo>
                  <a:cubicBezTo>
                    <a:pt x="25524" y="1809"/>
                    <a:pt x="22739" y="387"/>
                    <a:pt x="22739" y="387"/>
                  </a:cubicBezTo>
                  <a:cubicBezTo>
                    <a:pt x="22739" y="387"/>
                    <a:pt x="21230" y="38"/>
                    <a:pt x="1840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60"/>
            <p:cNvSpPr/>
            <p:nvPr/>
          </p:nvSpPr>
          <p:spPr>
            <a:xfrm>
              <a:off x="1523727" y="3044441"/>
              <a:ext cx="358465" cy="579776"/>
            </a:xfrm>
            <a:custGeom>
              <a:avLst/>
              <a:gdLst/>
              <a:ahLst/>
              <a:cxnLst/>
              <a:rect l="l" t="t" r="r" b="b"/>
              <a:pathLst>
                <a:path w="14184" h="22941" extrusionOk="0">
                  <a:moveTo>
                    <a:pt x="10163" y="0"/>
                  </a:moveTo>
                  <a:lnTo>
                    <a:pt x="8190" y="1493"/>
                  </a:lnTo>
                  <a:cubicBezTo>
                    <a:pt x="7302" y="1199"/>
                    <a:pt x="6528" y="1074"/>
                    <a:pt x="5842" y="1074"/>
                  </a:cubicBezTo>
                  <a:cubicBezTo>
                    <a:pt x="4016" y="1074"/>
                    <a:pt x="2790" y="1984"/>
                    <a:pt x="1624" y="3133"/>
                  </a:cubicBezTo>
                  <a:cubicBezTo>
                    <a:pt x="0" y="4719"/>
                    <a:pt x="60" y="9569"/>
                    <a:pt x="2049" y="12260"/>
                  </a:cubicBezTo>
                  <a:cubicBezTo>
                    <a:pt x="4038" y="14952"/>
                    <a:pt x="8354" y="15748"/>
                    <a:pt x="10310" y="16118"/>
                  </a:cubicBezTo>
                  <a:cubicBezTo>
                    <a:pt x="12288" y="16483"/>
                    <a:pt x="11803" y="17442"/>
                    <a:pt x="11770" y="18238"/>
                  </a:cubicBezTo>
                  <a:cubicBezTo>
                    <a:pt x="11710" y="19028"/>
                    <a:pt x="8724" y="21131"/>
                    <a:pt x="8833" y="22074"/>
                  </a:cubicBezTo>
                  <a:cubicBezTo>
                    <a:pt x="8915" y="22886"/>
                    <a:pt x="9999" y="22940"/>
                    <a:pt x="10293" y="22940"/>
                  </a:cubicBezTo>
                  <a:lnTo>
                    <a:pt x="10364" y="22940"/>
                  </a:lnTo>
                  <a:cubicBezTo>
                    <a:pt x="10364" y="22940"/>
                    <a:pt x="10773" y="21889"/>
                    <a:pt x="11863" y="20695"/>
                  </a:cubicBezTo>
                  <a:cubicBezTo>
                    <a:pt x="12953" y="19475"/>
                    <a:pt x="14108" y="18630"/>
                    <a:pt x="14021" y="16837"/>
                  </a:cubicBezTo>
                  <a:cubicBezTo>
                    <a:pt x="13928" y="15067"/>
                    <a:pt x="12468" y="14533"/>
                    <a:pt x="12468" y="14533"/>
                  </a:cubicBezTo>
                  <a:cubicBezTo>
                    <a:pt x="12468" y="14533"/>
                    <a:pt x="14184" y="13922"/>
                    <a:pt x="13388" y="11786"/>
                  </a:cubicBezTo>
                  <a:cubicBezTo>
                    <a:pt x="12598" y="9645"/>
                    <a:pt x="8691" y="10958"/>
                    <a:pt x="8724" y="8893"/>
                  </a:cubicBezTo>
                  <a:cubicBezTo>
                    <a:pt x="8779" y="6844"/>
                    <a:pt x="7934" y="5329"/>
                    <a:pt x="9165" y="3744"/>
                  </a:cubicBezTo>
                  <a:cubicBezTo>
                    <a:pt x="10386" y="2180"/>
                    <a:pt x="11291" y="202"/>
                    <a:pt x="11291" y="202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035" name="Google Shape;9035;p60"/>
            <p:cNvGrpSpPr/>
            <p:nvPr/>
          </p:nvGrpSpPr>
          <p:grpSpPr>
            <a:xfrm>
              <a:off x="1675337" y="3316550"/>
              <a:ext cx="437113" cy="383257"/>
              <a:chOff x="1675337" y="3316550"/>
              <a:chExt cx="437113" cy="383257"/>
            </a:xfrm>
          </p:grpSpPr>
          <p:sp>
            <p:nvSpPr>
              <p:cNvPr id="9036" name="Google Shape;9036;p60"/>
              <p:cNvSpPr/>
              <p:nvPr/>
            </p:nvSpPr>
            <p:spPr>
              <a:xfrm>
                <a:off x="1948836" y="3389941"/>
                <a:ext cx="163614" cy="233998"/>
              </a:xfrm>
              <a:custGeom>
                <a:avLst/>
                <a:gdLst/>
                <a:ahLst/>
                <a:cxnLst/>
                <a:rect l="l" t="t" r="r" b="b"/>
                <a:pathLst>
                  <a:path w="6474" h="9259" extrusionOk="0">
                    <a:moveTo>
                      <a:pt x="3286" y="1"/>
                    </a:moveTo>
                    <a:cubicBezTo>
                      <a:pt x="2316" y="1"/>
                      <a:pt x="1052" y="273"/>
                      <a:pt x="594" y="1505"/>
                    </a:cubicBezTo>
                    <a:cubicBezTo>
                      <a:pt x="0" y="3096"/>
                      <a:pt x="1717" y="3940"/>
                      <a:pt x="1717" y="3940"/>
                    </a:cubicBezTo>
                    <a:cubicBezTo>
                      <a:pt x="1493" y="4496"/>
                      <a:pt x="1771" y="4845"/>
                      <a:pt x="1771" y="4845"/>
                    </a:cubicBezTo>
                    <a:cubicBezTo>
                      <a:pt x="1477" y="5401"/>
                      <a:pt x="1717" y="5673"/>
                      <a:pt x="1717" y="5673"/>
                    </a:cubicBezTo>
                    <a:cubicBezTo>
                      <a:pt x="1205" y="6109"/>
                      <a:pt x="916" y="6752"/>
                      <a:pt x="921" y="7428"/>
                    </a:cubicBezTo>
                    <a:cubicBezTo>
                      <a:pt x="921" y="8338"/>
                      <a:pt x="2049" y="9258"/>
                      <a:pt x="3428" y="9258"/>
                    </a:cubicBezTo>
                    <a:cubicBezTo>
                      <a:pt x="3836" y="9258"/>
                      <a:pt x="4234" y="9182"/>
                      <a:pt x="4610" y="9030"/>
                    </a:cubicBezTo>
                    <a:cubicBezTo>
                      <a:pt x="6474" y="8294"/>
                      <a:pt x="6179" y="6360"/>
                      <a:pt x="6141" y="3444"/>
                    </a:cubicBezTo>
                    <a:cubicBezTo>
                      <a:pt x="6109" y="513"/>
                      <a:pt x="4022" y="55"/>
                      <a:pt x="4022" y="55"/>
                    </a:cubicBezTo>
                    <a:cubicBezTo>
                      <a:pt x="3776" y="17"/>
                      <a:pt x="3531" y="1"/>
                      <a:pt x="32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7" name="Google Shape;9037;p60"/>
              <p:cNvSpPr/>
              <p:nvPr/>
            </p:nvSpPr>
            <p:spPr>
              <a:xfrm>
                <a:off x="1675337" y="3384988"/>
                <a:ext cx="163639" cy="234124"/>
              </a:xfrm>
              <a:custGeom>
                <a:avLst/>
                <a:gdLst/>
                <a:ahLst/>
                <a:cxnLst/>
                <a:rect l="l" t="t" r="r" b="b"/>
                <a:pathLst>
                  <a:path w="6475" h="9264" extrusionOk="0">
                    <a:moveTo>
                      <a:pt x="3139" y="0"/>
                    </a:moveTo>
                    <a:cubicBezTo>
                      <a:pt x="2910" y="0"/>
                      <a:pt x="2676" y="17"/>
                      <a:pt x="2453" y="44"/>
                    </a:cubicBezTo>
                    <a:cubicBezTo>
                      <a:pt x="2453" y="44"/>
                      <a:pt x="366" y="502"/>
                      <a:pt x="328" y="3433"/>
                    </a:cubicBezTo>
                    <a:cubicBezTo>
                      <a:pt x="295" y="6370"/>
                      <a:pt x="1" y="8305"/>
                      <a:pt x="1859" y="9046"/>
                    </a:cubicBezTo>
                    <a:cubicBezTo>
                      <a:pt x="2229" y="9187"/>
                      <a:pt x="2627" y="9264"/>
                      <a:pt x="3025" y="9264"/>
                    </a:cubicBezTo>
                    <a:cubicBezTo>
                      <a:pt x="4414" y="9264"/>
                      <a:pt x="5548" y="8337"/>
                      <a:pt x="5548" y="7422"/>
                    </a:cubicBezTo>
                    <a:cubicBezTo>
                      <a:pt x="5559" y="6752"/>
                      <a:pt x="5270" y="6109"/>
                      <a:pt x="4758" y="5673"/>
                    </a:cubicBezTo>
                    <a:cubicBezTo>
                      <a:pt x="4758" y="5673"/>
                      <a:pt x="4997" y="5411"/>
                      <a:pt x="4703" y="4861"/>
                    </a:cubicBezTo>
                    <a:cubicBezTo>
                      <a:pt x="4703" y="4861"/>
                      <a:pt x="4976" y="4507"/>
                      <a:pt x="4758" y="3940"/>
                    </a:cubicBezTo>
                    <a:cubicBezTo>
                      <a:pt x="4758" y="3940"/>
                      <a:pt x="6474" y="3106"/>
                      <a:pt x="5880" y="1521"/>
                    </a:cubicBezTo>
                    <a:cubicBezTo>
                      <a:pt x="5417" y="262"/>
                      <a:pt x="4115" y="0"/>
                      <a:pt x="313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8" name="Google Shape;9038;p60"/>
              <p:cNvSpPr/>
              <p:nvPr/>
            </p:nvSpPr>
            <p:spPr>
              <a:xfrm>
                <a:off x="1794193" y="3316550"/>
                <a:ext cx="199552" cy="383257"/>
              </a:xfrm>
              <a:custGeom>
                <a:avLst/>
                <a:gdLst/>
                <a:ahLst/>
                <a:cxnLst/>
                <a:rect l="l" t="t" r="r" b="b"/>
                <a:pathLst>
                  <a:path w="7896" h="15165" extrusionOk="0">
                    <a:moveTo>
                      <a:pt x="4648" y="0"/>
                    </a:moveTo>
                    <a:lnTo>
                      <a:pt x="4648" y="4191"/>
                    </a:lnTo>
                    <a:cubicBezTo>
                      <a:pt x="4648" y="4191"/>
                      <a:pt x="1733" y="6812"/>
                      <a:pt x="125" y="6959"/>
                    </a:cubicBezTo>
                    <a:lnTo>
                      <a:pt x="0" y="7563"/>
                    </a:lnTo>
                    <a:cubicBezTo>
                      <a:pt x="0" y="7563"/>
                      <a:pt x="2839" y="6719"/>
                      <a:pt x="4239" y="5558"/>
                    </a:cubicBezTo>
                    <a:lnTo>
                      <a:pt x="4239" y="5558"/>
                    </a:lnTo>
                    <a:cubicBezTo>
                      <a:pt x="4054" y="5722"/>
                      <a:pt x="1139" y="8283"/>
                      <a:pt x="55" y="8375"/>
                    </a:cubicBezTo>
                    <a:lnTo>
                      <a:pt x="550" y="8969"/>
                    </a:lnTo>
                    <a:cubicBezTo>
                      <a:pt x="550" y="8969"/>
                      <a:pt x="4169" y="7068"/>
                      <a:pt x="4299" y="6294"/>
                    </a:cubicBezTo>
                    <a:lnTo>
                      <a:pt x="4299" y="15165"/>
                    </a:lnTo>
                    <a:lnTo>
                      <a:pt x="5754" y="15165"/>
                    </a:lnTo>
                    <a:lnTo>
                      <a:pt x="5754" y="8081"/>
                    </a:lnTo>
                    <a:cubicBezTo>
                      <a:pt x="6283" y="8931"/>
                      <a:pt x="7187" y="8986"/>
                      <a:pt x="7416" y="8986"/>
                    </a:cubicBezTo>
                    <a:lnTo>
                      <a:pt x="7471" y="8986"/>
                    </a:lnTo>
                    <a:lnTo>
                      <a:pt x="7841" y="8577"/>
                    </a:lnTo>
                    <a:cubicBezTo>
                      <a:pt x="6713" y="8468"/>
                      <a:pt x="6217" y="7340"/>
                      <a:pt x="6217" y="7340"/>
                    </a:cubicBezTo>
                    <a:lnTo>
                      <a:pt x="6217" y="7340"/>
                    </a:lnTo>
                    <a:cubicBezTo>
                      <a:pt x="6768" y="7705"/>
                      <a:pt x="7405" y="7754"/>
                      <a:pt x="7716" y="7754"/>
                    </a:cubicBezTo>
                    <a:cubicBezTo>
                      <a:pt x="7825" y="7754"/>
                      <a:pt x="7896" y="7749"/>
                      <a:pt x="7896" y="7749"/>
                    </a:cubicBezTo>
                    <a:lnTo>
                      <a:pt x="7765" y="7155"/>
                    </a:lnTo>
                    <a:cubicBezTo>
                      <a:pt x="7667" y="7166"/>
                      <a:pt x="7569" y="7171"/>
                      <a:pt x="7471" y="7171"/>
                    </a:cubicBezTo>
                    <a:cubicBezTo>
                      <a:pt x="6081" y="7171"/>
                      <a:pt x="5792" y="5978"/>
                      <a:pt x="5792" y="5978"/>
                    </a:cubicBezTo>
                    <a:lnTo>
                      <a:pt x="5792" y="556"/>
                    </a:lnTo>
                    <a:cubicBezTo>
                      <a:pt x="5400" y="354"/>
                      <a:pt x="5013" y="175"/>
                      <a:pt x="4648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039" name="Google Shape;9039;p60"/>
            <p:cNvSpPr/>
            <p:nvPr/>
          </p:nvSpPr>
          <p:spPr>
            <a:xfrm>
              <a:off x="1512152" y="3450115"/>
              <a:ext cx="732650" cy="863056"/>
            </a:xfrm>
            <a:custGeom>
              <a:avLst/>
              <a:gdLst/>
              <a:ahLst/>
              <a:cxnLst/>
              <a:rect l="l" t="t" r="r" b="b"/>
              <a:pathLst>
                <a:path w="28990" h="34150" extrusionOk="0">
                  <a:moveTo>
                    <a:pt x="2235" y="1"/>
                  </a:moveTo>
                  <a:cubicBezTo>
                    <a:pt x="1968" y="6"/>
                    <a:pt x="1695" y="44"/>
                    <a:pt x="1439" y="121"/>
                  </a:cubicBezTo>
                  <a:cubicBezTo>
                    <a:pt x="1" y="508"/>
                    <a:pt x="1014" y="2061"/>
                    <a:pt x="1090" y="2796"/>
                  </a:cubicBezTo>
                  <a:cubicBezTo>
                    <a:pt x="1145" y="3515"/>
                    <a:pt x="1586" y="4698"/>
                    <a:pt x="1586" y="4698"/>
                  </a:cubicBezTo>
                  <a:cubicBezTo>
                    <a:pt x="1363" y="5657"/>
                    <a:pt x="2305" y="6981"/>
                    <a:pt x="2305" y="6981"/>
                  </a:cubicBezTo>
                  <a:cubicBezTo>
                    <a:pt x="1842" y="8180"/>
                    <a:pt x="2398" y="8736"/>
                    <a:pt x="2398" y="8736"/>
                  </a:cubicBezTo>
                  <a:cubicBezTo>
                    <a:pt x="1919" y="9509"/>
                    <a:pt x="2414" y="10915"/>
                    <a:pt x="2414" y="10915"/>
                  </a:cubicBezTo>
                  <a:cubicBezTo>
                    <a:pt x="1510" y="12686"/>
                    <a:pt x="2289" y="13830"/>
                    <a:pt x="2289" y="13830"/>
                  </a:cubicBezTo>
                  <a:cubicBezTo>
                    <a:pt x="1641" y="14713"/>
                    <a:pt x="1973" y="16282"/>
                    <a:pt x="1973" y="16282"/>
                  </a:cubicBezTo>
                  <a:cubicBezTo>
                    <a:pt x="938" y="17917"/>
                    <a:pt x="1826" y="19781"/>
                    <a:pt x="1826" y="19781"/>
                  </a:cubicBezTo>
                  <a:cubicBezTo>
                    <a:pt x="1494" y="21077"/>
                    <a:pt x="1733" y="22380"/>
                    <a:pt x="1733" y="22380"/>
                  </a:cubicBezTo>
                  <a:cubicBezTo>
                    <a:pt x="1401" y="24298"/>
                    <a:pt x="2213" y="24963"/>
                    <a:pt x="2213" y="24963"/>
                  </a:cubicBezTo>
                  <a:cubicBezTo>
                    <a:pt x="2360" y="27584"/>
                    <a:pt x="4937" y="27954"/>
                    <a:pt x="4937" y="27954"/>
                  </a:cubicBezTo>
                  <a:cubicBezTo>
                    <a:pt x="5395" y="28880"/>
                    <a:pt x="6125" y="29158"/>
                    <a:pt x="6839" y="29158"/>
                  </a:cubicBezTo>
                  <a:cubicBezTo>
                    <a:pt x="7907" y="29158"/>
                    <a:pt x="8942" y="28526"/>
                    <a:pt x="8942" y="28526"/>
                  </a:cubicBezTo>
                  <a:cubicBezTo>
                    <a:pt x="9286" y="28641"/>
                    <a:pt x="9645" y="28706"/>
                    <a:pt x="10010" y="28717"/>
                  </a:cubicBezTo>
                  <a:cubicBezTo>
                    <a:pt x="10893" y="28717"/>
                    <a:pt x="11138" y="28177"/>
                    <a:pt x="11710" y="27954"/>
                  </a:cubicBezTo>
                  <a:cubicBezTo>
                    <a:pt x="11923" y="27861"/>
                    <a:pt x="12152" y="27812"/>
                    <a:pt x="12386" y="27801"/>
                  </a:cubicBezTo>
                  <a:cubicBezTo>
                    <a:pt x="12811" y="27801"/>
                    <a:pt x="13127" y="28030"/>
                    <a:pt x="13274" y="28581"/>
                  </a:cubicBezTo>
                  <a:cubicBezTo>
                    <a:pt x="13498" y="29393"/>
                    <a:pt x="13111" y="30646"/>
                    <a:pt x="12942" y="31899"/>
                  </a:cubicBezTo>
                  <a:cubicBezTo>
                    <a:pt x="12778" y="33136"/>
                    <a:pt x="13574" y="34150"/>
                    <a:pt x="13574" y="34150"/>
                  </a:cubicBezTo>
                  <a:lnTo>
                    <a:pt x="15454" y="34150"/>
                  </a:lnTo>
                  <a:cubicBezTo>
                    <a:pt x="15416" y="34150"/>
                    <a:pt x="15269" y="34111"/>
                    <a:pt x="15912" y="33005"/>
                  </a:cubicBezTo>
                  <a:cubicBezTo>
                    <a:pt x="16615" y="31823"/>
                    <a:pt x="15655" y="30679"/>
                    <a:pt x="16560" y="29240"/>
                  </a:cubicBezTo>
                  <a:cubicBezTo>
                    <a:pt x="17465" y="27801"/>
                    <a:pt x="17410" y="25976"/>
                    <a:pt x="17410" y="25976"/>
                  </a:cubicBezTo>
                  <a:cubicBezTo>
                    <a:pt x="17851" y="23540"/>
                    <a:pt x="16707" y="23470"/>
                    <a:pt x="15786" y="22434"/>
                  </a:cubicBezTo>
                  <a:cubicBezTo>
                    <a:pt x="15388" y="22009"/>
                    <a:pt x="14773" y="21884"/>
                    <a:pt x="14184" y="21884"/>
                  </a:cubicBezTo>
                  <a:cubicBezTo>
                    <a:pt x="13661" y="21895"/>
                    <a:pt x="13138" y="21971"/>
                    <a:pt x="12631" y="22124"/>
                  </a:cubicBezTo>
                  <a:cubicBezTo>
                    <a:pt x="12419" y="22042"/>
                    <a:pt x="12201" y="21998"/>
                    <a:pt x="11977" y="21993"/>
                  </a:cubicBezTo>
                  <a:cubicBezTo>
                    <a:pt x="11525" y="21977"/>
                    <a:pt x="11122" y="22254"/>
                    <a:pt x="10969" y="22674"/>
                  </a:cubicBezTo>
                  <a:cubicBezTo>
                    <a:pt x="10828" y="22625"/>
                    <a:pt x="10681" y="22598"/>
                    <a:pt x="10533" y="22598"/>
                  </a:cubicBezTo>
                  <a:cubicBezTo>
                    <a:pt x="9781" y="22598"/>
                    <a:pt x="9144" y="23213"/>
                    <a:pt x="9144" y="23213"/>
                  </a:cubicBezTo>
                  <a:cubicBezTo>
                    <a:pt x="9089" y="22837"/>
                    <a:pt x="8779" y="22734"/>
                    <a:pt x="8452" y="22734"/>
                  </a:cubicBezTo>
                  <a:cubicBezTo>
                    <a:pt x="8158" y="22745"/>
                    <a:pt x="7869" y="22805"/>
                    <a:pt x="7596" y="22903"/>
                  </a:cubicBezTo>
                  <a:cubicBezTo>
                    <a:pt x="7667" y="22036"/>
                    <a:pt x="6877" y="21720"/>
                    <a:pt x="6877" y="21720"/>
                  </a:cubicBezTo>
                  <a:cubicBezTo>
                    <a:pt x="7542" y="20467"/>
                    <a:pt x="6599" y="19639"/>
                    <a:pt x="6599" y="19639"/>
                  </a:cubicBezTo>
                  <a:cubicBezTo>
                    <a:pt x="7689" y="18070"/>
                    <a:pt x="7024" y="16266"/>
                    <a:pt x="7024" y="16266"/>
                  </a:cubicBezTo>
                  <a:cubicBezTo>
                    <a:pt x="7487" y="14402"/>
                    <a:pt x="6452" y="13367"/>
                    <a:pt x="6452" y="13367"/>
                  </a:cubicBezTo>
                  <a:cubicBezTo>
                    <a:pt x="7558" y="11890"/>
                    <a:pt x="6251" y="10528"/>
                    <a:pt x="6251" y="10528"/>
                  </a:cubicBezTo>
                  <a:cubicBezTo>
                    <a:pt x="6670" y="10120"/>
                    <a:pt x="6523" y="9231"/>
                    <a:pt x="6490" y="9013"/>
                  </a:cubicBezTo>
                  <a:lnTo>
                    <a:pt x="6490" y="9013"/>
                  </a:lnTo>
                  <a:cubicBezTo>
                    <a:pt x="6665" y="9983"/>
                    <a:pt x="7733" y="10049"/>
                    <a:pt x="8032" y="10049"/>
                  </a:cubicBezTo>
                  <a:lnTo>
                    <a:pt x="8109" y="10049"/>
                  </a:lnTo>
                  <a:cubicBezTo>
                    <a:pt x="8196" y="10899"/>
                    <a:pt x="9280" y="11002"/>
                    <a:pt x="9814" y="11002"/>
                  </a:cubicBezTo>
                  <a:cubicBezTo>
                    <a:pt x="9989" y="11002"/>
                    <a:pt x="10103" y="10991"/>
                    <a:pt x="10103" y="10991"/>
                  </a:cubicBezTo>
                  <a:cubicBezTo>
                    <a:pt x="10272" y="11743"/>
                    <a:pt x="10735" y="11934"/>
                    <a:pt x="11166" y="11934"/>
                  </a:cubicBezTo>
                  <a:cubicBezTo>
                    <a:pt x="11476" y="11923"/>
                    <a:pt x="11781" y="11847"/>
                    <a:pt x="12059" y="11711"/>
                  </a:cubicBezTo>
                  <a:cubicBezTo>
                    <a:pt x="12479" y="12119"/>
                    <a:pt x="13013" y="12245"/>
                    <a:pt x="13525" y="12245"/>
                  </a:cubicBezTo>
                  <a:cubicBezTo>
                    <a:pt x="14413" y="12245"/>
                    <a:pt x="15230" y="11858"/>
                    <a:pt x="15230" y="11858"/>
                  </a:cubicBezTo>
                  <a:cubicBezTo>
                    <a:pt x="15454" y="12076"/>
                    <a:pt x="15759" y="12196"/>
                    <a:pt x="16070" y="12179"/>
                  </a:cubicBezTo>
                  <a:cubicBezTo>
                    <a:pt x="16963" y="12179"/>
                    <a:pt x="17977" y="11471"/>
                    <a:pt x="17977" y="11471"/>
                  </a:cubicBezTo>
                  <a:cubicBezTo>
                    <a:pt x="18173" y="11536"/>
                    <a:pt x="18369" y="11569"/>
                    <a:pt x="18571" y="11569"/>
                  </a:cubicBezTo>
                  <a:cubicBezTo>
                    <a:pt x="19699" y="11569"/>
                    <a:pt x="19987" y="10387"/>
                    <a:pt x="19987" y="10387"/>
                  </a:cubicBezTo>
                  <a:lnTo>
                    <a:pt x="20031" y="10387"/>
                  </a:lnTo>
                  <a:cubicBezTo>
                    <a:pt x="21617" y="10387"/>
                    <a:pt x="21927" y="9297"/>
                    <a:pt x="21927" y="9297"/>
                  </a:cubicBezTo>
                  <a:cubicBezTo>
                    <a:pt x="22123" y="9362"/>
                    <a:pt x="22331" y="9400"/>
                    <a:pt x="22538" y="9406"/>
                  </a:cubicBezTo>
                  <a:cubicBezTo>
                    <a:pt x="22946" y="9406"/>
                    <a:pt x="23066" y="9188"/>
                    <a:pt x="23110" y="9052"/>
                  </a:cubicBezTo>
                  <a:lnTo>
                    <a:pt x="23110" y="9052"/>
                  </a:lnTo>
                  <a:cubicBezTo>
                    <a:pt x="22924" y="10365"/>
                    <a:pt x="23753" y="10583"/>
                    <a:pt x="23753" y="10583"/>
                  </a:cubicBezTo>
                  <a:cubicBezTo>
                    <a:pt x="23382" y="11945"/>
                    <a:pt x="23458" y="13018"/>
                    <a:pt x="23458" y="13018"/>
                  </a:cubicBezTo>
                  <a:cubicBezTo>
                    <a:pt x="22554" y="15307"/>
                    <a:pt x="24031" y="16212"/>
                    <a:pt x="24031" y="16212"/>
                  </a:cubicBezTo>
                  <a:cubicBezTo>
                    <a:pt x="22941" y="17574"/>
                    <a:pt x="23753" y="18903"/>
                    <a:pt x="23753" y="18903"/>
                  </a:cubicBezTo>
                  <a:cubicBezTo>
                    <a:pt x="23344" y="19514"/>
                    <a:pt x="23529" y="21377"/>
                    <a:pt x="23529" y="21377"/>
                  </a:cubicBezTo>
                  <a:cubicBezTo>
                    <a:pt x="22995" y="21982"/>
                    <a:pt x="22723" y="23257"/>
                    <a:pt x="22723" y="23257"/>
                  </a:cubicBezTo>
                  <a:cubicBezTo>
                    <a:pt x="20892" y="24031"/>
                    <a:pt x="20985" y="25655"/>
                    <a:pt x="20985" y="25655"/>
                  </a:cubicBezTo>
                  <a:cubicBezTo>
                    <a:pt x="21099" y="25704"/>
                    <a:pt x="21197" y="25785"/>
                    <a:pt x="21263" y="25894"/>
                  </a:cubicBezTo>
                  <a:cubicBezTo>
                    <a:pt x="21524" y="26281"/>
                    <a:pt x="22167" y="26706"/>
                    <a:pt x="22167" y="26706"/>
                  </a:cubicBezTo>
                  <a:cubicBezTo>
                    <a:pt x="21448" y="27039"/>
                    <a:pt x="20805" y="29398"/>
                    <a:pt x="20598" y="29970"/>
                  </a:cubicBezTo>
                  <a:cubicBezTo>
                    <a:pt x="20543" y="30134"/>
                    <a:pt x="20609" y="30210"/>
                    <a:pt x="20734" y="30210"/>
                  </a:cubicBezTo>
                  <a:cubicBezTo>
                    <a:pt x="21061" y="30210"/>
                    <a:pt x="21824" y="29692"/>
                    <a:pt x="22020" y="28864"/>
                  </a:cubicBezTo>
                  <a:cubicBezTo>
                    <a:pt x="22314" y="27736"/>
                    <a:pt x="23126" y="27333"/>
                    <a:pt x="23126" y="27333"/>
                  </a:cubicBezTo>
                  <a:cubicBezTo>
                    <a:pt x="23513" y="28194"/>
                    <a:pt x="24140" y="28466"/>
                    <a:pt x="24793" y="28466"/>
                  </a:cubicBezTo>
                  <a:cubicBezTo>
                    <a:pt x="25507" y="28466"/>
                    <a:pt x="26248" y="28145"/>
                    <a:pt x="26744" y="27921"/>
                  </a:cubicBezTo>
                  <a:cubicBezTo>
                    <a:pt x="27681" y="27496"/>
                    <a:pt x="27589" y="25355"/>
                    <a:pt x="27589" y="25355"/>
                  </a:cubicBezTo>
                  <a:cubicBezTo>
                    <a:pt x="27589" y="25355"/>
                    <a:pt x="27905" y="25230"/>
                    <a:pt x="28439" y="23731"/>
                  </a:cubicBezTo>
                  <a:cubicBezTo>
                    <a:pt x="28989" y="22260"/>
                    <a:pt x="28215" y="21154"/>
                    <a:pt x="28215" y="21154"/>
                  </a:cubicBezTo>
                  <a:cubicBezTo>
                    <a:pt x="28864" y="19159"/>
                    <a:pt x="27790" y="17999"/>
                    <a:pt x="27790" y="17999"/>
                  </a:cubicBezTo>
                  <a:cubicBezTo>
                    <a:pt x="28733" y="16429"/>
                    <a:pt x="27774" y="15045"/>
                    <a:pt x="27774" y="15045"/>
                  </a:cubicBezTo>
                  <a:cubicBezTo>
                    <a:pt x="28570" y="13700"/>
                    <a:pt x="27698" y="12408"/>
                    <a:pt x="27698" y="12408"/>
                  </a:cubicBezTo>
                  <a:cubicBezTo>
                    <a:pt x="28493" y="11264"/>
                    <a:pt x="27921" y="9771"/>
                    <a:pt x="27921" y="9771"/>
                  </a:cubicBezTo>
                  <a:cubicBezTo>
                    <a:pt x="28935" y="8294"/>
                    <a:pt x="27976" y="7335"/>
                    <a:pt x="27976" y="7335"/>
                  </a:cubicBezTo>
                  <a:cubicBezTo>
                    <a:pt x="27976" y="7335"/>
                    <a:pt x="28602" y="7155"/>
                    <a:pt x="28531" y="5145"/>
                  </a:cubicBezTo>
                  <a:cubicBezTo>
                    <a:pt x="28482" y="3417"/>
                    <a:pt x="26913" y="3297"/>
                    <a:pt x="26472" y="3297"/>
                  </a:cubicBezTo>
                  <a:cubicBezTo>
                    <a:pt x="26395" y="3297"/>
                    <a:pt x="26352" y="3297"/>
                    <a:pt x="26352" y="3297"/>
                  </a:cubicBezTo>
                  <a:cubicBezTo>
                    <a:pt x="25976" y="2894"/>
                    <a:pt x="25611" y="2753"/>
                    <a:pt x="25289" y="2753"/>
                  </a:cubicBezTo>
                  <a:cubicBezTo>
                    <a:pt x="24532" y="2753"/>
                    <a:pt x="23998" y="3537"/>
                    <a:pt x="23998" y="3537"/>
                  </a:cubicBezTo>
                  <a:cubicBezTo>
                    <a:pt x="23894" y="3510"/>
                    <a:pt x="23796" y="3494"/>
                    <a:pt x="23693" y="3494"/>
                  </a:cubicBezTo>
                  <a:cubicBezTo>
                    <a:pt x="22614" y="3494"/>
                    <a:pt x="21764" y="5014"/>
                    <a:pt x="21764" y="5014"/>
                  </a:cubicBezTo>
                  <a:lnTo>
                    <a:pt x="21688" y="5014"/>
                  </a:lnTo>
                  <a:cubicBezTo>
                    <a:pt x="20527" y="5014"/>
                    <a:pt x="20603" y="5826"/>
                    <a:pt x="20603" y="5826"/>
                  </a:cubicBezTo>
                  <a:cubicBezTo>
                    <a:pt x="20402" y="5771"/>
                    <a:pt x="20189" y="5744"/>
                    <a:pt x="19982" y="5744"/>
                  </a:cubicBezTo>
                  <a:cubicBezTo>
                    <a:pt x="19306" y="5733"/>
                    <a:pt x="18680" y="6098"/>
                    <a:pt x="18353" y="6692"/>
                  </a:cubicBezTo>
                  <a:cubicBezTo>
                    <a:pt x="18113" y="6567"/>
                    <a:pt x="17846" y="6501"/>
                    <a:pt x="17579" y="6501"/>
                  </a:cubicBezTo>
                  <a:cubicBezTo>
                    <a:pt x="16669" y="6501"/>
                    <a:pt x="16102" y="7302"/>
                    <a:pt x="16102" y="7302"/>
                  </a:cubicBezTo>
                  <a:cubicBezTo>
                    <a:pt x="15868" y="7237"/>
                    <a:pt x="15628" y="7204"/>
                    <a:pt x="15383" y="7204"/>
                  </a:cubicBezTo>
                  <a:cubicBezTo>
                    <a:pt x="14364" y="7204"/>
                    <a:pt x="13819" y="7815"/>
                    <a:pt x="13819" y="7815"/>
                  </a:cubicBezTo>
                  <a:cubicBezTo>
                    <a:pt x="13312" y="7155"/>
                    <a:pt x="12718" y="6965"/>
                    <a:pt x="12206" y="6965"/>
                  </a:cubicBezTo>
                  <a:cubicBezTo>
                    <a:pt x="11770" y="6970"/>
                    <a:pt x="11334" y="7095"/>
                    <a:pt x="10958" y="7319"/>
                  </a:cubicBezTo>
                  <a:cubicBezTo>
                    <a:pt x="10920" y="6382"/>
                    <a:pt x="10179" y="6234"/>
                    <a:pt x="9722" y="6234"/>
                  </a:cubicBezTo>
                  <a:cubicBezTo>
                    <a:pt x="9596" y="6234"/>
                    <a:pt x="9476" y="6245"/>
                    <a:pt x="9351" y="6267"/>
                  </a:cubicBezTo>
                  <a:cubicBezTo>
                    <a:pt x="9188" y="5215"/>
                    <a:pt x="7580" y="5030"/>
                    <a:pt x="7580" y="5030"/>
                  </a:cubicBezTo>
                  <a:cubicBezTo>
                    <a:pt x="8098" y="3761"/>
                    <a:pt x="6681" y="3319"/>
                    <a:pt x="6681" y="3319"/>
                  </a:cubicBezTo>
                  <a:cubicBezTo>
                    <a:pt x="6736" y="2175"/>
                    <a:pt x="5591" y="1804"/>
                    <a:pt x="5591" y="1804"/>
                  </a:cubicBezTo>
                  <a:cubicBezTo>
                    <a:pt x="5417" y="578"/>
                    <a:pt x="4768" y="300"/>
                    <a:pt x="4229" y="300"/>
                  </a:cubicBezTo>
                  <a:cubicBezTo>
                    <a:pt x="3951" y="306"/>
                    <a:pt x="3679" y="366"/>
                    <a:pt x="3428" y="475"/>
                  </a:cubicBezTo>
                  <a:cubicBezTo>
                    <a:pt x="3428" y="475"/>
                    <a:pt x="3085" y="1"/>
                    <a:pt x="22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60"/>
            <p:cNvSpPr/>
            <p:nvPr/>
          </p:nvSpPr>
          <p:spPr>
            <a:xfrm>
              <a:off x="1727524" y="2620015"/>
              <a:ext cx="283861" cy="436153"/>
            </a:xfrm>
            <a:custGeom>
              <a:avLst/>
              <a:gdLst/>
              <a:ahLst/>
              <a:cxnLst/>
              <a:rect l="l" t="t" r="r" b="b"/>
              <a:pathLst>
                <a:path w="11232" h="17258" extrusionOk="0">
                  <a:moveTo>
                    <a:pt x="6136" y="0"/>
                  </a:moveTo>
                  <a:cubicBezTo>
                    <a:pt x="6125" y="0"/>
                    <a:pt x="6115" y="0"/>
                    <a:pt x="6109" y="6"/>
                  </a:cubicBezTo>
                  <a:cubicBezTo>
                    <a:pt x="6033" y="60"/>
                    <a:pt x="5564" y="872"/>
                    <a:pt x="5504" y="1172"/>
                  </a:cubicBezTo>
                  <a:cubicBezTo>
                    <a:pt x="5472" y="1357"/>
                    <a:pt x="5292" y="1412"/>
                    <a:pt x="5117" y="1412"/>
                  </a:cubicBezTo>
                  <a:cubicBezTo>
                    <a:pt x="5008" y="1412"/>
                    <a:pt x="4905" y="1395"/>
                    <a:pt x="4807" y="1363"/>
                  </a:cubicBezTo>
                  <a:cubicBezTo>
                    <a:pt x="4676" y="1324"/>
                    <a:pt x="4676" y="98"/>
                    <a:pt x="4676" y="98"/>
                  </a:cubicBezTo>
                  <a:cubicBezTo>
                    <a:pt x="4109" y="98"/>
                    <a:pt x="3543" y="551"/>
                    <a:pt x="3543" y="551"/>
                  </a:cubicBezTo>
                  <a:lnTo>
                    <a:pt x="3733" y="1608"/>
                  </a:lnTo>
                  <a:cubicBezTo>
                    <a:pt x="3205" y="2060"/>
                    <a:pt x="3412" y="2491"/>
                    <a:pt x="3412" y="2491"/>
                  </a:cubicBezTo>
                  <a:cubicBezTo>
                    <a:pt x="2676" y="3035"/>
                    <a:pt x="2791" y="4223"/>
                    <a:pt x="2355" y="4223"/>
                  </a:cubicBezTo>
                  <a:cubicBezTo>
                    <a:pt x="1968" y="4207"/>
                    <a:pt x="1973" y="4027"/>
                    <a:pt x="1843" y="4027"/>
                  </a:cubicBezTo>
                  <a:cubicBezTo>
                    <a:pt x="1826" y="4027"/>
                    <a:pt x="1810" y="4033"/>
                    <a:pt x="1788" y="4038"/>
                  </a:cubicBezTo>
                  <a:cubicBezTo>
                    <a:pt x="1619" y="4114"/>
                    <a:pt x="1374" y="4360"/>
                    <a:pt x="1586" y="4507"/>
                  </a:cubicBezTo>
                  <a:cubicBezTo>
                    <a:pt x="1772" y="4676"/>
                    <a:pt x="1603" y="4676"/>
                    <a:pt x="1379" y="4959"/>
                  </a:cubicBezTo>
                  <a:cubicBezTo>
                    <a:pt x="1134" y="5242"/>
                    <a:pt x="1646" y="5809"/>
                    <a:pt x="1832" y="5885"/>
                  </a:cubicBezTo>
                  <a:cubicBezTo>
                    <a:pt x="1848" y="5885"/>
                    <a:pt x="1859" y="5891"/>
                    <a:pt x="1870" y="5885"/>
                  </a:cubicBezTo>
                  <a:cubicBezTo>
                    <a:pt x="2120" y="5885"/>
                    <a:pt x="2965" y="5449"/>
                    <a:pt x="2965" y="5449"/>
                  </a:cubicBezTo>
                  <a:lnTo>
                    <a:pt x="2965" y="5449"/>
                  </a:lnTo>
                  <a:cubicBezTo>
                    <a:pt x="2731" y="5940"/>
                    <a:pt x="2769" y="6621"/>
                    <a:pt x="2769" y="6621"/>
                  </a:cubicBezTo>
                  <a:cubicBezTo>
                    <a:pt x="2769" y="6621"/>
                    <a:pt x="2622" y="6212"/>
                    <a:pt x="2268" y="6212"/>
                  </a:cubicBezTo>
                  <a:cubicBezTo>
                    <a:pt x="2186" y="6212"/>
                    <a:pt x="2104" y="6229"/>
                    <a:pt x="2033" y="6261"/>
                  </a:cubicBezTo>
                  <a:cubicBezTo>
                    <a:pt x="1505" y="6468"/>
                    <a:pt x="1488" y="6866"/>
                    <a:pt x="1488" y="6866"/>
                  </a:cubicBezTo>
                  <a:cubicBezTo>
                    <a:pt x="1864" y="6882"/>
                    <a:pt x="2017" y="7258"/>
                    <a:pt x="2017" y="7258"/>
                  </a:cubicBezTo>
                  <a:cubicBezTo>
                    <a:pt x="1" y="10631"/>
                    <a:pt x="1" y="15890"/>
                    <a:pt x="682" y="16647"/>
                  </a:cubicBezTo>
                  <a:cubicBezTo>
                    <a:pt x="1069" y="17056"/>
                    <a:pt x="1565" y="17257"/>
                    <a:pt x="2295" y="17257"/>
                  </a:cubicBezTo>
                  <a:cubicBezTo>
                    <a:pt x="2867" y="17257"/>
                    <a:pt x="3586" y="17126"/>
                    <a:pt x="4507" y="16870"/>
                  </a:cubicBezTo>
                  <a:cubicBezTo>
                    <a:pt x="6599" y="16266"/>
                    <a:pt x="10043" y="13835"/>
                    <a:pt x="10632" y="11329"/>
                  </a:cubicBezTo>
                  <a:cubicBezTo>
                    <a:pt x="11231" y="8822"/>
                    <a:pt x="9161" y="7389"/>
                    <a:pt x="9161" y="7389"/>
                  </a:cubicBezTo>
                  <a:cubicBezTo>
                    <a:pt x="9161" y="7389"/>
                    <a:pt x="9237" y="6654"/>
                    <a:pt x="9161" y="5166"/>
                  </a:cubicBezTo>
                  <a:cubicBezTo>
                    <a:pt x="9111" y="3847"/>
                    <a:pt x="8169" y="3771"/>
                    <a:pt x="7956" y="3771"/>
                  </a:cubicBezTo>
                  <a:lnTo>
                    <a:pt x="7918" y="3771"/>
                  </a:lnTo>
                  <a:cubicBezTo>
                    <a:pt x="8027" y="2338"/>
                    <a:pt x="6654" y="1924"/>
                    <a:pt x="6654" y="1733"/>
                  </a:cubicBezTo>
                  <a:cubicBezTo>
                    <a:pt x="6670" y="1532"/>
                    <a:pt x="7068" y="829"/>
                    <a:pt x="7144" y="507"/>
                  </a:cubicBezTo>
                  <a:cubicBezTo>
                    <a:pt x="7232" y="218"/>
                    <a:pt x="6332" y="0"/>
                    <a:pt x="613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1" name="Google Shape;9041;p60"/>
          <p:cNvGrpSpPr/>
          <p:nvPr/>
        </p:nvGrpSpPr>
        <p:grpSpPr>
          <a:xfrm>
            <a:off x="7280398" y="2805793"/>
            <a:ext cx="939202" cy="1588073"/>
            <a:chOff x="7280398" y="2805793"/>
            <a:chExt cx="939202" cy="1588073"/>
          </a:xfrm>
        </p:grpSpPr>
        <p:grpSp>
          <p:nvGrpSpPr>
            <p:cNvPr id="9042" name="Google Shape;9042;p60"/>
            <p:cNvGrpSpPr/>
            <p:nvPr/>
          </p:nvGrpSpPr>
          <p:grpSpPr>
            <a:xfrm>
              <a:off x="7280398" y="2805793"/>
              <a:ext cx="939202" cy="1588073"/>
              <a:chOff x="7280398" y="2805793"/>
              <a:chExt cx="939202" cy="1588073"/>
            </a:xfrm>
          </p:grpSpPr>
          <p:sp>
            <p:nvSpPr>
              <p:cNvPr id="9043" name="Google Shape;9043;p60"/>
              <p:cNvSpPr/>
              <p:nvPr/>
            </p:nvSpPr>
            <p:spPr>
              <a:xfrm>
                <a:off x="7280398" y="3729250"/>
                <a:ext cx="595597" cy="664616"/>
              </a:xfrm>
              <a:custGeom>
                <a:avLst/>
                <a:gdLst/>
                <a:ahLst/>
                <a:cxnLst/>
                <a:rect l="l" t="t" r="r" b="b"/>
                <a:pathLst>
                  <a:path w="23567" h="26298" extrusionOk="0">
                    <a:moveTo>
                      <a:pt x="0" y="1"/>
                    </a:moveTo>
                    <a:lnTo>
                      <a:pt x="0" y="1745"/>
                    </a:lnTo>
                    <a:lnTo>
                      <a:pt x="4397" y="1745"/>
                    </a:lnTo>
                    <a:lnTo>
                      <a:pt x="4397" y="25426"/>
                    </a:lnTo>
                    <a:lnTo>
                      <a:pt x="5269" y="26298"/>
                    </a:lnTo>
                    <a:lnTo>
                      <a:pt x="22695" y="26298"/>
                    </a:lnTo>
                    <a:lnTo>
                      <a:pt x="23567" y="25426"/>
                    </a:lnTo>
                    <a:lnTo>
                      <a:pt x="23567" y="9395"/>
                    </a:lnTo>
                    <a:lnTo>
                      <a:pt x="21823" y="9395"/>
                    </a:lnTo>
                    <a:lnTo>
                      <a:pt x="21823" y="24554"/>
                    </a:lnTo>
                    <a:lnTo>
                      <a:pt x="6141" y="24554"/>
                    </a:lnTo>
                    <a:lnTo>
                      <a:pt x="6141" y="873"/>
                    </a:lnTo>
                    <a:lnTo>
                      <a:pt x="526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4" name="Google Shape;9044;p60"/>
              <p:cNvSpPr/>
              <p:nvPr/>
            </p:nvSpPr>
            <p:spPr>
              <a:xfrm>
                <a:off x="7491348" y="2805793"/>
                <a:ext cx="728252" cy="1195061"/>
              </a:xfrm>
              <a:custGeom>
                <a:avLst/>
                <a:gdLst/>
                <a:ahLst/>
                <a:cxnLst/>
                <a:rect l="l" t="t" r="r" b="b"/>
                <a:pathLst>
                  <a:path w="28816" h="47287" extrusionOk="0">
                    <a:moveTo>
                      <a:pt x="8011" y="0"/>
                    </a:moveTo>
                    <a:lnTo>
                      <a:pt x="1" y="5574"/>
                    </a:lnTo>
                    <a:lnTo>
                      <a:pt x="1" y="34508"/>
                    </a:lnTo>
                    <a:lnTo>
                      <a:pt x="5810" y="40317"/>
                    </a:lnTo>
                    <a:lnTo>
                      <a:pt x="5810" y="44327"/>
                    </a:lnTo>
                    <a:lnTo>
                      <a:pt x="9122" y="44327"/>
                    </a:lnTo>
                    <a:lnTo>
                      <a:pt x="9122" y="40317"/>
                    </a:lnTo>
                    <a:lnTo>
                      <a:pt x="12490" y="40317"/>
                    </a:lnTo>
                    <a:lnTo>
                      <a:pt x="12490" y="47286"/>
                    </a:lnTo>
                    <a:lnTo>
                      <a:pt x="16326" y="47286"/>
                    </a:lnTo>
                    <a:lnTo>
                      <a:pt x="16326" y="40317"/>
                    </a:lnTo>
                    <a:lnTo>
                      <a:pt x="23006" y="40317"/>
                    </a:lnTo>
                    <a:lnTo>
                      <a:pt x="28815" y="34508"/>
                    </a:lnTo>
                    <a:lnTo>
                      <a:pt x="28815" y="5574"/>
                    </a:lnTo>
                    <a:lnTo>
                      <a:pt x="20805" y="0"/>
                    </a:lnTo>
                    <a:close/>
                  </a:path>
                </a:pathLst>
              </a:custGeom>
              <a:solidFill>
                <a:srgbClr val="FFFEFD"/>
              </a:solidFill>
              <a:ln w="19050" cap="flat" cmpd="sng">
                <a:solidFill>
                  <a:srgbClr val="CAD3D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045" name="Google Shape;9045;p60"/>
            <p:cNvSpPr/>
            <p:nvPr/>
          </p:nvSpPr>
          <p:spPr>
            <a:xfrm>
              <a:off x="7585286" y="3643197"/>
              <a:ext cx="540250" cy="342493"/>
            </a:xfrm>
            <a:custGeom>
              <a:avLst/>
              <a:gdLst/>
              <a:ahLst/>
              <a:cxnLst/>
              <a:rect l="l" t="t" r="r" b="b"/>
              <a:pathLst>
                <a:path w="21377" h="13552" extrusionOk="0">
                  <a:moveTo>
                    <a:pt x="0" y="0"/>
                  </a:moveTo>
                  <a:lnTo>
                    <a:pt x="0" y="213"/>
                  </a:lnTo>
                  <a:lnTo>
                    <a:pt x="4588" y="4801"/>
                  </a:lnTo>
                  <a:lnTo>
                    <a:pt x="9530" y="4801"/>
                  </a:lnTo>
                  <a:lnTo>
                    <a:pt x="9460" y="13552"/>
                  </a:lnTo>
                  <a:lnTo>
                    <a:pt x="11808" y="13552"/>
                  </a:lnTo>
                  <a:lnTo>
                    <a:pt x="11846" y="4801"/>
                  </a:lnTo>
                  <a:lnTo>
                    <a:pt x="16788" y="4801"/>
                  </a:lnTo>
                  <a:lnTo>
                    <a:pt x="21376" y="213"/>
                  </a:lnTo>
                  <a:lnTo>
                    <a:pt x="21376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60"/>
            <p:cNvSpPr/>
            <p:nvPr/>
          </p:nvSpPr>
          <p:spPr>
            <a:xfrm>
              <a:off x="7585286" y="3507812"/>
              <a:ext cx="540250" cy="137735"/>
            </a:xfrm>
            <a:custGeom>
              <a:avLst/>
              <a:gdLst/>
              <a:ahLst/>
              <a:cxnLst/>
              <a:rect l="l" t="t" r="r" b="b"/>
              <a:pathLst>
                <a:path w="21377" h="5450" extrusionOk="0">
                  <a:moveTo>
                    <a:pt x="0" y="1"/>
                  </a:moveTo>
                  <a:lnTo>
                    <a:pt x="0" y="5450"/>
                  </a:lnTo>
                  <a:lnTo>
                    <a:pt x="21376" y="5450"/>
                  </a:lnTo>
                  <a:lnTo>
                    <a:pt x="2137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60"/>
            <p:cNvSpPr/>
            <p:nvPr/>
          </p:nvSpPr>
          <p:spPr>
            <a:xfrm>
              <a:off x="7585286" y="3379883"/>
              <a:ext cx="540250" cy="137735"/>
            </a:xfrm>
            <a:custGeom>
              <a:avLst/>
              <a:gdLst/>
              <a:ahLst/>
              <a:cxnLst/>
              <a:rect l="l" t="t" r="r" b="b"/>
              <a:pathLst>
                <a:path w="21377" h="5450" extrusionOk="0">
                  <a:moveTo>
                    <a:pt x="0" y="1"/>
                  </a:moveTo>
                  <a:lnTo>
                    <a:pt x="0" y="5450"/>
                  </a:lnTo>
                  <a:lnTo>
                    <a:pt x="21376" y="5450"/>
                  </a:lnTo>
                  <a:lnTo>
                    <a:pt x="21376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60"/>
            <p:cNvSpPr/>
            <p:nvPr/>
          </p:nvSpPr>
          <p:spPr>
            <a:xfrm>
              <a:off x="7585286" y="3251954"/>
              <a:ext cx="540250" cy="137735"/>
            </a:xfrm>
            <a:custGeom>
              <a:avLst/>
              <a:gdLst/>
              <a:ahLst/>
              <a:cxnLst/>
              <a:rect l="l" t="t" r="r" b="b"/>
              <a:pathLst>
                <a:path w="21377" h="5450" extrusionOk="0">
                  <a:moveTo>
                    <a:pt x="0" y="1"/>
                  </a:moveTo>
                  <a:lnTo>
                    <a:pt x="0" y="5450"/>
                  </a:lnTo>
                  <a:lnTo>
                    <a:pt x="21376" y="5450"/>
                  </a:lnTo>
                  <a:lnTo>
                    <a:pt x="21376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60"/>
            <p:cNvSpPr/>
            <p:nvPr/>
          </p:nvSpPr>
          <p:spPr>
            <a:xfrm>
              <a:off x="7585286" y="3124024"/>
              <a:ext cx="540250" cy="137735"/>
            </a:xfrm>
            <a:custGeom>
              <a:avLst/>
              <a:gdLst/>
              <a:ahLst/>
              <a:cxnLst/>
              <a:rect l="l" t="t" r="r" b="b"/>
              <a:pathLst>
                <a:path w="21377" h="5450" extrusionOk="0">
                  <a:moveTo>
                    <a:pt x="0" y="1"/>
                  </a:moveTo>
                  <a:lnTo>
                    <a:pt x="0" y="5450"/>
                  </a:lnTo>
                  <a:lnTo>
                    <a:pt x="21376" y="5450"/>
                  </a:lnTo>
                  <a:lnTo>
                    <a:pt x="21376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60"/>
            <p:cNvSpPr/>
            <p:nvPr/>
          </p:nvSpPr>
          <p:spPr>
            <a:xfrm>
              <a:off x="7585286" y="3002716"/>
              <a:ext cx="540250" cy="131114"/>
            </a:xfrm>
            <a:custGeom>
              <a:avLst/>
              <a:gdLst/>
              <a:ahLst/>
              <a:cxnLst/>
              <a:rect l="l" t="t" r="r" b="b"/>
              <a:pathLst>
                <a:path w="21377" h="5188" extrusionOk="0">
                  <a:moveTo>
                    <a:pt x="0" y="0"/>
                  </a:moveTo>
                  <a:lnTo>
                    <a:pt x="0" y="5187"/>
                  </a:lnTo>
                  <a:lnTo>
                    <a:pt x="21376" y="5187"/>
                  </a:lnTo>
                  <a:lnTo>
                    <a:pt x="2137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1" name="Google Shape;9051;p60"/>
          <p:cNvGrpSpPr/>
          <p:nvPr/>
        </p:nvGrpSpPr>
        <p:grpSpPr>
          <a:xfrm>
            <a:off x="6530967" y="2825758"/>
            <a:ext cx="577856" cy="1566743"/>
            <a:chOff x="6530967" y="2825758"/>
            <a:chExt cx="577856" cy="1566743"/>
          </a:xfrm>
        </p:grpSpPr>
        <p:grpSp>
          <p:nvGrpSpPr>
            <p:cNvPr id="9052" name="Google Shape;9052;p60"/>
            <p:cNvGrpSpPr/>
            <p:nvPr/>
          </p:nvGrpSpPr>
          <p:grpSpPr>
            <a:xfrm>
              <a:off x="6530967" y="2825758"/>
              <a:ext cx="577856" cy="1566743"/>
              <a:chOff x="6530967" y="2825758"/>
              <a:chExt cx="577856" cy="1566743"/>
            </a:xfrm>
          </p:grpSpPr>
          <p:sp>
            <p:nvSpPr>
              <p:cNvPr id="9053" name="Google Shape;9053;p60"/>
              <p:cNvSpPr/>
              <p:nvPr/>
            </p:nvSpPr>
            <p:spPr>
              <a:xfrm>
                <a:off x="6624071" y="2830282"/>
                <a:ext cx="391673" cy="1562220"/>
              </a:xfrm>
              <a:custGeom>
                <a:avLst/>
                <a:gdLst/>
                <a:ahLst/>
                <a:cxnLst/>
                <a:rect l="l" t="t" r="r" b="b"/>
                <a:pathLst>
                  <a:path w="15498" h="61815" extrusionOk="0">
                    <a:moveTo>
                      <a:pt x="0" y="1"/>
                    </a:moveTo>
                    <a:lnTo>
                      <a:pt x="0" y="55145"/>
                    </a:lnTo>
                    <a:cubicBezTo>
                      <a:pt x="6" y="58823"/>
                      <a:pt x="2986" y="61803"/>
                      <a:pt x="6664" y="61809"/>
                    </a:cubicBezTo>
                    <a:lnTo>
                      <a:pt x="8833" y="61814"/>
                    </a:lnTo>
                    <a:cubicBezTo>
                      <a:pt x="12511" y="61809"/>
                      <a:pt x="15492" y="58828"/>
                      <a:pt x="15497" y="55150"/>
                    </a:cubicBezTo>
                    <a:lnTo>
                      <a:pt x="15497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4" name="Google Shape;9054;p60"/>
              <p:cNvSpPr/>
              <p:nvPr/>
            </p:nvSpPr>
            <p:spPr>
              <a:xfrm>
                <a:off x="6530967" y="2825758"/>
                <a:ext cx="577856" cy="89389"/>
              </a:xfrm>
              <a:custGeom>
                <a:avLst/>
                <a:gdLst/>
                <a:ahLst/>
                <a:cxnLst/>
                <a:rect l="l" t="t" r="r" b="b"/>
                <a:pathLst>
                  <a:path w="22865" h="3537" extrusionOk="0">
                    <a:moveTo>
                      <a:pt x="1766" y="0"/>
                    </a:moveTo>
                    <a:cubicBezTo>
                      <a:pt x="791" y="0"/>
                      <a:pt x="1" y="796"/>
                      <a:pt x="1" y="1771"/>
                    </a:cubicBezTo>
                    <a:cubicBezTo>
                      <a:pt x="1" y="2741"/>
                      <a:pt x="791" y="3537"/>
                      <a:pt x="1766" y="3537"/>
                    </a:cubicBezTo>
                    <a:lnTo>
                      <a:pt x="21099" y="3537"/>
                    </a:lnTo>
                    <a:cubicBezTo>
                      <a:pt x="22075" y="3537"/>
                      <a:pt x="22865" y="2741"/>
                      <a:pt x="22865" y="1771"/>
                    </a:cubicBezTo>
                    <a:cubicBezTo>
                      <a:pt x="22865" y="796"/>
                      <a:pt x="22075" y="0"/>
                      <a:pt x="2109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055" name="Google Shape;9055;p60"/>
            <p:cNvSpPr/>
            <p:nvPr/>
          </p:nvSpPr>
          <p:spPr>
            <a:xfrm>
              <a:off x="6687278" y="3011107"/>
              <a:ext cx="265260" cy="1318188"/>
            </a:xfrm>
            <a:custGeom>
              <a:avLst/>
              <a:gdLst/>
              <a:ahLst/>
              <a:cxnLst/>
              <a:rect l="l" t="t" r="r" b="b"/>
              <a:pathLst>
                <a:path w="10496" h="52159" extrusionOk="0">
                  <a:moveTo>
                    <a:pt x="0" y="0"/>
                  </a:moveTo>
                  <a:lnTo>
                    <a:pt x="0" y="47990"/>
                  </a:lnTo>
                  <a:cubicBezTo>
                    <a:pt x="0" y="50289"/>
                    <a:pt x="1864" y="52158"/>
                    <a:pt x="4163" y="52158"/>
                  </a:cubicBezTo>
                  <a:lnTo>
                    <a:pt x="6332" y="52158"/>
                  </a:lnTo>
                  <a:cubicBezTo>
                    <a:pt x="8631" y="52158"/>
                    <a:pt x="10495" y="50289"/>
                    <a:pt x="10495" y="47990"/>
                  </a:cubicBezTo>
                  <a:lnTo>
                    <a:pt x="10495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60"/>
            <p:cNvSpPr/>
            <p:nvPr/>
          </p:nvSpPr>
          <p:spPr>
            <a:xfrm>
              <a:off x="6687278" y="3325497"/>
              <a:ext cx="265260" cy="1003798"/>
            </a:xfrm>
            <a:custGeom>
              <a:avLst/>
              <a:gdLst/>
              <a:ahLst/>
              <a:cxnLst/>
              <a:rect l="l" t="t" r="r" b="b"/>
              <a:pathLst>
                <a:path w="10496" h="39719" extrusionOk="0">
                  <a:moveTo>
                    <a:pt x="0" y="0"/>
                  </a:moveTo>
                  <a:lnTo>
                    <a:pt x="0" y="35778"/>
                  </a:lnTo>
                  <a:cubicBezTo>
                    <a:pt x="0" y="37958"/>
                    <a:pt x="1864" y="39718"/>
                    <a:pt x="4163" y="39718"/>
                  </a:cubicBezTo>
                  <a:lnTo>
                    <a:pt x="6332" y="39718"/>
                  </a:lnTo>
                  <a:cubicBezTo>
                    <a:pt x="8631" y="39718"/>
                    <a:pt x="10495" y="37953"/>
                    <a:pt x="10495" y="35778"/>
                  </a:cubicBezTo>
                  <a:lnTo>
                    <a:pt x="1049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60"/>
            <p:cNvSpPr/>
            <p:nvPr/>
          </p:nvSpPr>
          <p:spPr>
            <a:xfrm>
              <a:off x="6687278" y="3749089"/>
              <a:ext cx="265260" cy="580206"/>
            </a:xfrm>
            <a:custGeom>
              <a:avLst/>
              <a:gdLst/>
              <a:ahLst/>
              <a:cxnLst/>
              <a:rect l="l" t="t" r="r" b="b"/>
              <a:pathLst>
                <a:path w="10496" h="22958" extrusionOk="0">
                  <a:moveTo>
                    <a:pt x="0" y="1"/>
                  </a:moveTo>
                  <a:lnTo>
                    <a:pt x="0" y="19344"/>
                  </a:lnTo>
                  <a:cubicBezTo>
                    <a:pt x="0" y="21339"/>
                    <a:pt x="1864" y="22957"/>
                    <a:pt x="4163" y="22957"/>
                  </a:cubicBezTo>
                  <a:lnTo>
                    <a:pt x="6332" y="22957"/>
                  </a:lnTo>
                  <a:cubicBezTo>
                    <a:pt x="8631" y="22957"/>
                    <a:pt x="10495" y="21339"/>
                    <a:pt x="10495" y="19344"/>
                  </a:cubicBezTo>
                  <a:lnTo>
                    <a:pt x="1049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60"/>
            <p:cNvSpPr/>
            <p:nvPr/>
          </p:nvSpPr>
          <p:spPr>
            <a:xfrm>
              <a:off x="6687278" y="4160980"/>
              <a:ext cx="265260" cy="168315"/>
            </a:xfrm>
            <a:custGeom>
              <a:avLst/>
              <a:gdLst/>
              <a:ahLst/>
              <a:cxnLst/>
              <a:rect l="l" t="t" r="r" b="b"/>
              <a:pathLst>
                <a:path w="10496" h="6660" extrusionOk="0">
                  <a:moveTo>
                    <a:pt x="0" y="0"/>
                  </a:moveTo>
                  <a:lnTo>
                    <a:pt x="0" y="2959"/>
                  </a:lnTo>
                  <a:cubicBezTo>
                    <a:pt x="0" y="5003"/>
                    <a:pt x="1864" y="6659"/>
                    <a:pt x="4163" y="6659"/>
                  </a:cubicBezTo>
                  <a:lnTo>
                    <a:pt x="6332" y="6659"/>
                  </a:lnTo>
                  <a:cubicBezTo>
                    <a:pt x="8631" y="6659"/>
                    <a:pt x="10495" y="5003"/>
                    <a:pt x="10495" y="2959"/>
                  </a:cubicBezTo>
                  <a:lnTo>
                    <a:pt x="10495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59" name="Google Shape;9059;p60"/>
          <p:cNvSpPr/>
          <p:nvPr/>
        </p:nvSpPr>
        <p:spPr>
          <a:xfrm>
            <a:off x="6431526" y="1558993"/>
            <a:ext cx="402288" cy="1136125"/>
          </a:xfrm>
          <a:custGeom>
            <a:avLst/>
            <a:gdLst/>
            <a:ahLst/>
            <a:cxnLst/>
            <a:rect l="l" t="t" r="r" b="b"/>
            <a:pathLst>
              <a:path w="15918" h="44955" extrusionOk="0">
                <a:moveTo>
                  <a:pt x="7902" y="0"/>
                </a:moveTo>
                <a:lnTo>
                  <a:pt x="7902" y="17"/>
                </a:lnTo>
                <a:cubicBezTo>
                  <a:pt x="7586" y="60"/>
                  <a:pt x="6670" y="235"/>
                  <a:pt x="6262" y="763"/>
                </a:cubicBezTo>
                <a:cubicBezTo>
                  <a:pt x="5760" y="1412"/>
                  <a:pt x="5967" y="2817"/>
                  <a:pt x="5967" y="2817"/>
                </a:cubicBezTo>
                <a:cubicBezTo>
                  <a:pt x="5499" y="2970"/>
                  <a:pt x="5641" y="3597"/>
                  <a:pt x="5853" y="3847"/>
                </a:cubicBezTo>
                <a:cubicBezTo>
                  <a:pt x="6066" y="4098"/>
                  <a:pt x="6060" y="4419"/>
                  <a:pt x="6164" y="4523"/>
                </a:cubicBezTo>
                <a:cubicBezTo>
                  <a:pt x="6199" y="4570"/>
                  <a:pt x="6254" y="4594"/>
                  <a:pt x="6310" y="4594"/>
                </a:cubicBezTo>
                <a:cubicBezTo>
                  <a:pt x="6332" y="4594"/>
                  <a:pt x="6355" y="4591"/>
                  <a:pt x="6376" y="4583"/>
                </a:cubicBezTo>
                <a:cubicBezTo>
                  <a:pt x="6469" y="4812"/>
                  <a:pt x="6529" y="5057"/>
                  <a:pt x="6551" y="5308"/>
                </a:cubicBezTo>
                <a:cubicBezTo>
                  <a:pt x="6551" y="6539"/>
                  <a:pt x="5602" y="7177"/>
                  <a:pt x="3695" y="7623"/>
                </a:cubicBezTo>
                <a:cubicBezTo>
                  <a:pt x="1783" y="8065"/>
                  <a:pt x="1843" y="10609"/>
                  <a:pt x="1957" y="11612"/>
                </a:cubicBezTo>
                <a:cubicBezTo>
                  <a:pt x="2071" y="12620"/>
                  <a:pt x="1685" y="14418"/>
                  <a:pt x="1238" y="15742"/>
                </a:cubicBezTo>
                <a:cubicBezTo>
                  <a:pt x="791" y="17066"/>
                  <a:pt x="595" y="18826"/>
                  <a:pt x="502" y="20053"/>
                </a:cubicBezTo>
                <a:cubicBezTo>
                  <a:pt x="415" y="21273"/>
                  <a:pt x="388" y="22695"/>
                  <a:pt x="339" y="23109"/>
                </a:cubicBezTo>
                <a:cubicBezTo>
                  <a:pt x="290" y="23524"/>
                  <a:pt x="153" y="24150"/>
                  <a:pt x="77" y="24624"/>
                </a:cubicBezTo>
                <a:cubicBezTo>
                  <a:pt x="1" y="25098"/>
                  <a:pt x="213" y="25213"/>
                  <a:pt x="606" y="25654"/>
                </a:cubicBezTo>
                <a:cubicBezTo>
                  <a:pt x="879" y="25962"/>
                  <a:pt x="1148" y="26163"/>
                  <a:pt x="1411" y="26163"/>
                </a:cubicBezTo>
                <a:cubicBezTo>
                  <a:pt x="1531" y="26163"/>
                  <a:pt x="1649" y="26122"/>
                  <a:pt x="1766" y="26030"/>
                </a:cubicBezTo>
                <a:cubicBezTo>
                  <a:pt x="2142" y="25741"/>
                  <a:pt x="2257" y="25289"/>
                  <a:pt x="2131" y="25104"/>
                </a:cubicBezTo>
                <a:cubicBezTo>
                  <a:pt x="2073" y="25020"/>
                  <a:pt x="2015" y="24998"/>
                  <a:pt x="1969" y="24998"/>
                </a:cubicBezTo>
                <a:cubicBezTo>
                  <a:pt x="1917" y="24998"/>
                  <a:pt x="1881" y="25027"/>
                  <a:pt x="1881" y="25027"/>
                </a:cubicBezTo>
                <a:cubicBezTo>
                  <a:pt x="1870" y="24842"/>
                  <a:pt x="1892" y="24651"/>
                  <a:pt x="1952" y="24472"/>
                </a:cubicBezTo>
                <a:cubicBezTo>
                  <a:pt x="2044" y="24128"/>
                  <a:pt x="1935" y="23654"/>
                  <a:pt x="1777" y="23289"/>
                </a:cubicBezTo>
                <a:cubicBezTo>
                  <a:pt x="1625" y="22930"/>
                  <a:pt x="1418" y="22058"/>
                  <a:pt x="1935" y="20973"/>
                </a:cubicBezTo>
                <a:cubicBezTo>
                  <a:pt x="2447" y="19894"/>
                  <a:pt x="3243" y="16603"/>
                  <a:pt x="3221" y="15884"/>
                </a:cubicBezTo>
                <a:cubicBezTo>
                  <a:pt x="3194" y="15165"/>
                  <a:pt x="3733" y="13672"/>
                  <a:pt x="3733" y="13672"/>
                </a:cubicBezTo>
                <a:cubicBezTo>
                  <a:pt x="3733" y="13672"/>
                  <a:pt x="4142" y="14958"/>
                  <a:pt x="4556" y="16189"/>
                </a:cubicBezTo>
                <a:cubicBezTo>
                  <a:pt x="4970" y="17426"/>
                  <a:pt x="4044" y="19818"/>
                  <a:pt x="3630" y="22515"/>
                </a:cubicBezTo>
                <a:cubicBezTo>
                  <a:pt x="3221" y="25218"/>
                  <a:pt x="3554" y="27714"/>
                  <a:pt x="3603" y="29022"/>
                </a:cubicBezTo>
                <a:cubicBezTo>
                  <a:pt x="3657" y="30335"/>
                  <a:pt x="3886" y="30694"/>
                  <a:pt x="3526" y="31572"/>
                </a:cubicBezTo>
                <a:cubicBezTo>
                  <a:pt x="3167" y="32443"/>
                  <a:pt x="3270" y="33604"/>
                  <a:pt x="3270" y="33604"/>
                </a:cubicBezTo>
                <a:cubicBezTo>
                  <a:pt x="2475" y="34579"/>
                  <a:pt x="2164" y="36585"/>
                  <a:pt x="2398" y="39233"/>
                </a:cubicBezTo>
                <a:cubicBezTo>
                  <a:pt x="2627" y="41881"/>
                  <a:pt x="2655" y="42268"/>
                  <a:pt x="2600" y="43194"/>
                </a:cubicBezTo>
                <a:cubicBezTo>
                  <a:pt x="2546" y="44121"/>
                  <a:pt x="1728" y="44072"/>
                  <a:pt x="1570" y="44453"/>
                </a:cubicBezTo>
                <a:cubicBezTo>
                  <a:pt x="1418" y="44840"/>
                  <a:pt x="2420" y="44791"/>
                  <a:pt x="3243" y="44916"/>
                </a:cubicBezTo>
                <a:cubicBezTo>
                  <a:pt x="3404" y="44942"/>
                  <a:pt x="3536" y="44954"/>
                  <a:pt x="3645" y="44954"/>
                </a:cubicBezTo>
                <a:cubicBezTo>
                  <a:pt x="4094" y="44954"/>
                  <a:pt x="4147" y="44740"/>
                  <a:pt x="4169" y="44328"/>
                </a:cubicBezTo>
                <a:cubicBezTo>
                  <a:pt x="4197" y="43810"/>
                  <a:pt x="4039" y="42731"/>
                  <a:pt x="4066" y="41293"/>
                </a:cubicBezTo>
                <a:cubicBezTo>
                  <a:pt x="4093" y="39849"/>
                  <a:pt x="5041" y="37206"/>
                  <a:pt x="5096" y="36149"/>
                </a:cubicBezTo>
                <a:cubicBezTo>
                  <a:pt x="5150" y="35092"/>
                  <a:pt x="5041" y="34400"/>
                  <a:pt x="5635" y="33626"/>
                </a:cubicBezTo>
                <a:cubicBezTo>
                  <a:pt x="6229" y="32858"/>
                  <a:pt x="6561" y="29768"/>
                  <a:pt x="7177" y="28280"/>
                </a:cubicBezTo>
                <a:cubicBezTo>
                  <a:pt x="7624" y="27202"/>
                  <a:pt x="7858" y="25692"/>
                  <a:pt x="7956" y="24924"/>
                </a:cubicBezTo>
                <a:cubicBezTo>
                  <a:pt x="8054" y="25692"/>
                  <a:pt x="8294" y="27202"/>
                  <a:pt x="8736" y="28280"/>
                </a:cubicBezTo>
                <a:cubicBezTo>
                  <a:pt x="9357" y="29768"/>
                  <a:pt x="9689" y="32858"/>
                  <a:pt x="10278" y="33626"/>
                </a:cubicBezTo>
                <a:cubicBezTo>
                  <a:pt x="10872" y="34400"/>
                  <a:pt x="10768" y="35092"/>
                  <a:pt x="10823" y="36149"/>
                </a:cubicBezTo>
                <a:cubicBezTo>
                  <a:pt x="10872" y="37200"/>
                  <a:pt x="11825" y="39849"/>
                  <a:pt x="11847" y="41293"/>
                </a:cubicBezTo>
                <a:cubicBezTo>
                  <a:pt x="11874" y="42731"/>
                  <a:pt x="11722" y="43810"/>
                  <a:pt x="11743" y="44328"/>
                </a:cubicBezTo>
                <a:cubicBezTo>
                  <a:pt x="11765" y="44740"/>
                  <a:pt x="11819" y="44954"/>
                  <a:pt x="12268" y="44954"/>
                </a:cubicBezTo>
                <a:cubicBezTo>
                  <a:pt x="12377" y="44954"/>
                  <a:pt x="12509" y="44942"/>
                  <a:pt x="12670" y="44916"/>
                </a:cubicBezTo>
                <a:cubicBezTo>
                  <a:pt x="13493" y="44791"/>
                  <a:pt x="14501" y="44840"/>
                  <a:pt x="14343" y="44453"/>
                </a:cubicBezTo>
                <a:cubicBezTo>
                  <a:pt x="14190" y="44066"/>
                  <a:pt x="13367" y="44121"/>
                  <a:pt x="13313" y="43194"/>
                </a:cubicBezTo>
                <a:cubicBezTo>
                  <a:pt x="13264" y="42268"/>
                  <a:pt x="13291" y="41881"/>
                  <a:pt x="13520" y="39233"/>
                </a:cubicBezTo>
                <a:cubicBezTo>
                  <a:pt x="13749" y="36585"/>
                  <a:pt x="13443" y="34579"/>
                  <a:pt x="12648" y="33599"/>
                </a:cubicBezTo>
                <a:cubicBezTo>
                  <a:pt x="12648" y="33599"/>
                  <a:pt x="12746" y="32443"/>
                  <a:pt x="12386" y="31572"/>
                </a:cubicBezTo>
                <a:cubicBezTo>
                  <a:pt x="12027" y="30694"/>
                  <a:pt x="12261" y="30335"/>
                  <a:pt x="12310" y="29022"/>
                </a:cubicBezTo>
                <a:cubicBezTo>
                  <a:pt x="12365" y="27714"/>
                  <a:pt x="12697" y="25218"/>
                  <a:pt x="12283" y="22515"/>
                </a:cubicBezTo>
                <a:cubicBezTo>
                  <a:pt x="11874" y="19818"/>
                  <a:pt x="10953" y="17426"/>
                  <a:pt x="11362" y="16189"/>
                </a:cubicBezTo>
                <a:cubicBezTo>
                  <a:pt x="11771" y="14958"/>
                  <a:pt x="12185" y="13672"/>
                  <a:pt x="12185" y="13672"/>
                </a:cubicBezTo>
                <a:cubicBezTo>
                  <a:pt x="12185" y="13672"/>
                  <a:pt x="12724" y="15159"/>
                  <a:pt x="12697" y="15879"/>
                </a:cubicBezTo>
                <a:cubicBezTo>
                  <a:pt x="12670" y="16603"/>
                  <a:pt x="13471" y="19894"/>
                  <a:pt x="13983" y="20973"/>
                </a:cubicBezTo>
                <a:cubicBezTo>
                  <a:pt x="14495" y="22052"/>
                  <a:pt x="14294" y="22930"/>
                  <a:pt x="14136" y="23289"/>
                </a:cubicBezTo>
                <a:cubicBezTo>
                  <a:pt x="13983" y="23649"/>
                  <a:pt x="13869" y="24134"/>
                  <a:pt x="13967" y="24466"/>
                </a:cubicBezTo>
                <a:cubicBezTo>
                  <a:pt x="14021" y="24651"/>
                  <a:pt x="14048" y="24837"/>
                  <a:pt x="14037" y="25027"/>
                </a:cubicBezTo>
                <a:cubicBezTo>
                  <a:pt x="14037" y="25027"/>
                  <a:pt x="14002" y="24998"/>
                  <a:pt x="13948" y="24998"/>
                </a:cubicBezTo>
                <a:cubicBezTo>
                  <a:pt x="13902" y="24998"/>
                  <a:pt x="13842" y="25020"/>
                  <a:pt x="13781" y="25104"/>
                </a:cubicBezTo>
                <a:cubicBezTo>
                  <a:pt x="13656" y="25289"/>
                  <a:pt x="13776" y="25741"/>
                  <a:pt x="14152" y="26030"/>
                </a:cubicBezTo>
                <a:cubicBezTo>
                  <a:pt x="14269" y="26120"/>
                  <a:pt x="14387" y="26161"/>
                  <a:pt x="14506" y="26161"/>
                </a:cubicBezTo>
                <a:cubicBezTo>
                  <a:pt x="14769" y="26161"/>
                  <a:pt x="15037" y="25962"/>
                  <a:pt x="15307" y="25654"/>
                </a:cubicBezTo>
                <a:cubicBezTo>
                  <a:pt x="15705" y="25213"/>
                  <a:pt x="15917" y="25093"/>
                  <a:pt x="15841" y="24624"/>
                </a:cubicBezTo>
                <a:cubicBezTo>
                  <a:pt x="15759" y="24150"/>
                  <a:pt x="15629" y="23524"/>
                  <a:pt x="15579" y="23109"/>
                </a:cubicBezTo>
                <a:cubicBezTo>
                  <a:pt x="15530" y="22695"/>
                  <a:pt x="15503" y="21268"/>
                  <a:pt x="15411" y="20047"/>
                </a:cubicBezTo>
                <a:cubicBezTo>
                  <a:pt x="15323" y="18826"/>
                  <a:pt x="15127" y="17066"/>
                  <a:pt x="14680" y="15742"/>
                </a:cubicBezTo>
                <a:cubicBezTo>
                  <a:pt x="14228" y="14413"/>
                  <a:pt x="13841" y="12615"/>
                  <a:pt x="13956" y="11612"/>
                </a:cubicBezTo>
                <a:cubicBezTo>
                  <a:pt x="14076" y="10609"/>
                  <a:pt x="14130" y="8065"/>
                  <a:pt x="12223" y="7618"/>
                </a:cubicBezTo>
                <a:cubicBezTo>
                  <a:pt x="10316" y="7177"/>
                  <a:pt x="9368" y="6539"/>
                  <a:pt x="9368" y="5302"/>
                </a:cubicBezTo>
                <a:cubicBezTo>
                  <a:pt x="9389" y="5057"/>
                  <a:pt x="9444" y="4812"/>
                  <a:pt x="9542" y="4577"/>
                </a:cubicBezTo>
                <a:cubicBezTo>
                  <a:pt x="9564" y="4585"/>
                  <a:pt x="9586" y="4589"/>
                  <a:pt x="9608" y="4589"/>
                </a:cubicBezTo>
                <a:cubicBezTo>
                  <a:pt x="9663" y="4589"/>
                  <a:pt x="9716" y="4566"/>
                  <a:pt x="9755" y="4523"/>
                </a:cubicBezTo>
                <a:cubicBezTo>
                  <a:pt x="9858" y="4414"/>
                  <a:pt x="9853" y="4098"/>
                  <a:pt x="10060" y="3847"/>
                </a:cubicBezTo>
                <a:cubicBezTo>
                  <a:pt x="10272" y="3597"/>
                  <a:pt x="10419" y="2970"/>
                  <a:pt x="9945" y="2817"/>
                </a:cubicBezTo>
                <a:cubicBezTo>
                  <a:pt x="9945" y="2817"/>
                  <a:pt x="10158" y="1406"/>
                  <a:pt x="9656" y="763"/>
                </a:cubicBezTo>
                <a:cubicBezTo>
                  <a:pt x="9248" y="229"/>
                  <a:pt x="8332" y="60"/>
                  <a:pt x="8016" y="11"/>
                </a:cubicBezTo>
                <a:lnTo>
                  <a:pt x="8016" y="0"/>
                </a:lnTo>
                <a:cubicBezTo>
                  <a:pt x="8016" y="0"/>
                  <a:pt x="7995" y="0"/>
                  <a:pt x="7956" y="6"/>
                </a:cubicBezTo>
                <a:cubicBezTo>
                  <a:pt x="7950" y="7"/>
                  <a:pt x="7944" y="7"/>
                  <a:pt x="7938" y="7"/>
                </a:cubicBezTo>
                <a:cubicBezTo>
                  <a:pt x="7916" y="7"/>
                  <a:pt x="7902" y="0"/>
                  <a:pt x="7902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60" name="Google Shape;9060;p60"/>
          <p:cNvSpPr/>
          <p:nvPr/>
        </p:nvSpPr>
        <p:spPr>
          <a:xfrm>
            <a:off x="4811024" y="1580335"/>
            <a:ext cx="744629" cy="457685"/>
          </a:xfrm>
          <a:custGeom>
            <a:avLst/>
            <a:gdLst/>
            <a:ahLst/>
            <a:cxnLst/>
            <a:rect l="l" t="t" r="r" b="b"/>
            <a:pathLst>
              <a:path w="29464" h="18110" extrusionOk="0">
                <a:moveTo>
                  <a:pt x="10365" y="1"/>
                </a:moveTo>
                <a:cubicBezTo>
                  <a:pt x="10212" y="1"/>
                  <a:pt x="10059" y="98"/>
                  <a:pt x="10038" y="297"/>
                </a:cubicBezTo>
                <a:lnTo>
                  <a:pt x="8943" y="10253"/>
                </a:lnTo>
                <a:lnTo>
                  <a:pt x="344" y="10253"/>
                </a:lnTo>
                <a:cubicBezTo>
                  <a:pt x="341" y="10252"/>
                  <a:pt x="338" y="10252"/>
                  <a:pt x="334" y="10252"/>
                </a:cubicBezTo>
                <a:cubicBezTo>
                  <a:pt x="153" y="10252"/>
                  <a:pt x="1" y="10398"/>
                  <a:pt x="1" y="10585"/>
                </a:cubicBezTo>
                <a:cubicBezTo>
                  <a:pt x="1" y="10767"/>
                  <a:pt x="153" y="10912"/>
                  <a:pt x="334" y="10912"/>
                </a:cubicBezTo>
                <a:cubicBezTo>
                  <a:pt x="338" y="10912"/>
                  <a:pt x="341" y="10912"/>
                  <a:pt x="344" y="10912"/>
                </a:cubicBezTo>
                <a:lnTo>
                  <a:pt x="9231" y="10912"/>
                </a:lnTo>
                <a:cubicBezTo>
                  <a:pt x="9400" y="10912"/>
                  <a:pt x="9542" y="10787"/>
                  <a:pt x="9558" y="10618"/>
                </a:cubicBezTo>
                <a:lnTo>
                  <a:pt x="10240" y="4444"/>
                </a:lnTo>
                <a:lnTo>
                  <a:pt x="10910" y="17799"/>
                </a:lnTo>
                <a:cubicBezTo>
                  <a:pt x="10921" y="17968"/>
                  <a:pt x="11057" y="18104"/>
                  <a:pt x="11226" y="18110"/>
                </a:cubicBezTo>
                <a:lnTo>
                  <a:pt x="11242" y="18110"/>
                </a:lnTo>
                <a:cubicBezTo>
                  <a:pt x="11406" y="18110"/>
                  <a:pt x="11542" y="17990"/>
                  <a:pt x="11564" y="17832"/>
                </a:cubicBezTo>
                <a:lnTo>
                  <a:pt x="12724" y="10018"/>
                </a:lnTo>
                <a:lnTo>
                  <a:pt x="13629" y="13680"/>
                </a:lnTo>
                <a:cubicBezTo>
                  <a:pt x="13670" y="13848"/>
                  <a:pt x="13809" y="13929"/>
                  <a:pt x="13948" y="13929"/>
                </a:cubicBezTo>
                <a:cubicBezTo>
                  <a:pt x="14103" y="13929"/>
                  <a:pt x="14257" y="13829"/>
                  <a:pt x="14277" y="13636"/>
                </a:cubicBezTo>
                <a:lnTo>
                  <a:pt x="15056" y="6084"/>
                </a:lnTo>
                <a:lnTo>
                  <a:pt x="16108" y="13004"/>
                </a:lnTo>
                <a:cubicBezTo>
                  <a:pt x="16135" y="13157"/>
                  <a:pt x="16261" y="13271"/>
                  <a:pt x="16419" y="13282"/>
                </a:cubicBezTo>
                <a:cubicBezTo>
                  <a:pt x="16426" y="13283"/>
                  <a:pt x="16434" y="13283"/>
                  <a:pt x="16441" y="13283"/>
                </a:cubicBezTo>
                <a:cubicBezTo>
                  <a:pt x="16590" y="13283"/>
                  <a:pt x="16720" y="13182"/>
                  <a:pt x="16751" y="13037"/>
                </a:cubicBezTo>
                <a:lnTo>
                  <a:pt x="17835" y="8885"/>
                </a:lnTo>
                <a:lnTo>
                  <a:pt x="18331" y="14481"/>
                </a:lnTo>
                <a:cubicBezTo>
                  <a:pt x="18348" y="14650"/>
                  <a:pt x="18489" y="14781"/>
                  <a:pt x="18658" y="14781"/>
                </a:cubicBezTo>
                <a:lnTo>
                  <a:pt x="18664" y="14781"/>
                </a:lnTo>
                <a:cubicBezTo>
                  <a:pt x="18827" y="14781"/>
                  <a:pt x="18969" y="14655"/>
                  <a:pt x="18991" y="14492"/>
                </a:cubicBezTo>
                <a:lnTo>
                  <a:pt x="19721" y="7806"/>
                </a:lnTo>
                <a:lnTo>
                  <a:pt x="20353" y="10961"/>
                </a:lnTo>
                <a:cubicBezTo>
                  <a:pt x="20380" y="11113"/>
                  <a:pt x="20516" y="11228"/>
                  <a:pt x="20674" y="11228"/>
                </a:cubicBezTo>
                <a:lnTo>
                  <a:pt x="29120" y="11228"/>
                </a:lnTo>
                <a:cubicBezTo>
                  <a:pt x="29124" y="11228"/>
                  <a:pt x="29127" y="11228"/>
                  <a:pt x="29130" y="11228"/>
                </a:cubicBezTo>
                <a:cubicBezTo>
                  <a:pt x="29316" y="11228"/>
                  <a:pt x="29464" y="11083"/>
                  <a:pt x="29464" y="10895"/>
                </a:cubicBezTo>
                <a:cubicBezTo>
                  <a:pt x="29464" y="10716"/>
                  <a:pt x="29321" y="10568"/>
                  <a:pt x="29139" y="10568"/>
                </a:cubicBezTo>
                <a:cubicBezTo>
                  <a:pt x="29133" y="10568"/>
                  <a:pt x="29127" y="10568"/>
                  <a:pt x="29120" y="10569"/>
                </a:cubicBezTo>
                <a:lnTo>
                  <a:pt x="20941" y="10569"/>
                </a:lnTo>
                <a:lnTo>
                  <a:pt x="19950" y="5594"/>
                </a:lnTo>
                <a:cubicBezTo>
                  <a:pt x="19918" y="5434"/>
                  <a:pt x="19782" y="5326"/>
                  <a:pt x="19623" y="5326"/>
                </a:cubicBezTo>
                <a:cubicBezTo>
                  <a:pt x="19620" y="5326"/>
                  <a:pt x="19616" y="5327"/>
                  <a:pt x="19612" y="5327"/>
                </a:cubicBezTo>
                <a:cubicBezTo>
                  <a:pt x="19448" y="5332"/>
                  <a:pt x="19318" y="5457"/>
                  <a:pt x="19301" y="5621"/>
                </a:cubicBezTo>
                <a:lnTo>
                  <a:pt x="18691" y="11130"/>
                </a:lnTo>
                <a:lnTo>
                  <a:pt x="18320" y="6940"/>
                </a:lnTo>
                <a:cubicBezTo>
                  <a:pt x="18303" y="6745"/>
                  <a:pt x="18148" y="6642"/>
                  <a:pt x="17994" y="6642"/>
                </a:cubicBezTo>
                <a:cubicBezTo>
                  <a:pt x="17857" y="6642"/>
                  <a:pt x="17721" y="6722"/>
                  <a:pt x="17677" y="6890"/>
                </a:cubicBezTo>
                <a:lnTo>
                  <a:pt x="16517" y="11326"/>
                </a:lnTo>
                <a:lnTo>
                  <a:pt x="15318" y="3441"/>
                </a:lnTo>
                <a:cubicBezTo>
                  <a:pt x="15291" y="3278"/>
                  <a:pt x="15149" y="3158"/>
                  <a:pt x="14986" y="3158"/>
                </a:cubicBezTo>
                <a:cubicBezTo>
                  <a:pt x="14817" y="3163"/>
                  <a:pt x="14680" y="3289"/>
                  <a:pt x="14664" y="3452"/>
                </a:cubicBezTo>
                <a:lnTo>
                  <a:pt x="13814" y="11696"/>
                </a:lnTo>
                <a:lnTo>
                  <a:pt x="12959" y="8242"/>
                </a:lnTo>
                <a:cubicBezTo>
                  <a:pt x="12922" y="8096"/>
                  <a:pt x="12792" y="7990"/>
                  <a:pt x="12642" y="7990"/>
                </a:cubicBezTo>
                <a:cubicBezTo>
                  <a:pt x="12635" y="7990"/>
                  <a:pt x="12628" y="7991"/>
                  <a:pt x="12621" y="7991"/>
                </a:cubicBezTo>
                <a:cubicBezTo>
                  <a:pt x="12468" y="8002"/>
                  <a:pt x="12337" y="8117"/>
                  <a:pt x="12316" y="8275"/>
                </a:cubicBezTo>
                <a:lnTo>
                  <a:pt x="11400" y="14437"/>
                </a:lnTo>
                <a:lnTo>
                  <a:pt x="10697" y="314"/>
                </a:lnTo>
                <a:cubicBezTo>
                  <a:pt x="10686" y="107"/>
                  <a:pt x="10525" y="1"/>
                  <a:pt x="10365" y="1"/>
                </a:cubicBezTo>
                <a:close/>
              </a:path>
            </a:pathLst>
          </a:custGeom>
          <a:solidFill>
            <a:srgbClr val="A5B7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61" name="Google Shape;9061;p60"/>
          <p:cNvSpPr/>
          <p:nvPr/>
        </p:nvSpPr>
        <p:spPr>
          <a:xfrm>
            <a:off x="4768491" y="2118007"/>
            <a:ext cx="1074435" cy="439590"/>
          </a:xfrm>
          <a:custGeom>
            <a:avLst/>
            <a:gdLst/>
            <a:ahLst/>
            <a:cxnLst/>
            <a:rect l="l" t="t" r="r" b="b"/>
            <a:pathLst>
              <a:path w="42514" h="17394" extrusionOk="0">
                <a:moveTo>
                  <a:pt x="34558" y="1"/>
                </a:moveTo>
                <a:cubicBezTo>
                  <a:pt x="34361" y="1"/>
                  <a:pt x="34171" y="132"/>
                  <a:pt x="34154" y="306"/>
                </a:cubicBezTo>
                <a:lnTo>
                  <a:pt x="33141" y="11182"/>
                </a:lnTo>
                <a:lnTo>
                  <a:pt x="32825" y="3799"/>
                </a:lnTo>
                <a:cubicBezTo>
                  <a:pt x="32814" y="3630"/>
                  <a:pt x="32656" y="3494"/>
                  <a:pt x="32443" y="3483"/>
                </a:cubicBezTo>
                <a:cubicBezTo>
                  <a:pt x="32439" y="3483"/>
                  <a:pt x="32434" y="3483"/>
                  <a:pt x="32430" y="3483"/>
                </a:cubicBezTo>
                <a:cubicBezTo>
                  <a:pt x="32229" y="3483"/>
                  <a:pt x="32056" y="3601"/>
                  <a:pt x="32024" y="3766"/>
                </a:cubicBezTo>
                <a:lnTo>
                  <a:pt x="30700" y="11095"/>
                </a:lnTo>
                <a:lnTo>
                  <a:pt x="30318" y="10250"/>
                </a:lnTo>
                <a:cubicBezTo>
                  <a:pt x="30244" y="10113"/>
                  <a:pt x="30104" y="10032"/>
                  <a:pt x="29957" y="10032"/>
                </a:cubicBezTo>
                <a:cubicBezTo>
                  <a:pt x="29952" y="10032"/>
                  <a:pt x="29947" y="10032"/>
                  <a:pt x="29942" y="10032"/>
                </a:cubicBezTo>
                <a:lnTo>
                  <a:pt x="25153" y="10032"/>
                </a:lnTo>
                <a:cubicBezTo>
                  <a:pt x="24962" y="10032"/>
                  <a:pt x="24793" y="10141"/>
                  <a:pt x="24760" y="10299"/>
                </a:cubicBezTo>
                <a:lnTo>
                  <a:pt x="24640" y="10790"/>
                </a:lnTo>
                <a:lnTo>
                  <a:pt x="23703" y="1766"/>
                </a:lnTo>
                <a:cubicBezTo>
                  <a:pt x="23687" y="1595"/>
                  <a:pt x="23514" y="1466"/>
                  <a:pt x="23307" y="1466"/>
                </a:cubicBezTo>
                <a:cubicBezTo>
                  <a:pt x="23303" y="1466"/>
                  <a:pt x="23299" y="1466"/>
                  <a:pt x="23295" y="1467"/>
                </a:cubicBezTo>
                <a:cubicBezTo>
                  <a:pt x="23082" y="1472"/>
                  <a:pt x="22913" y="1614"/>
                  <a:pt x="22908" y="1788"/>
                </a:cubicBezTo>
                <a:lnTo>
                  <a:pt x="22657" y="9793"/>
                </a:lnTo>
                <a:lnTo>
                  <a:pt x="22330" y="7760"/>
                </a:lnTo>
                <a:cubicBezTo>
                  <a:pt x="22303" y="7597"/>
                  <a:pt x="22134" y="7477"/>
                  <a:pt x="21932" y="7477"/>
                </a:cubicBezTo>
                <a:cubicBezTo>
                  <a:pt x="21731" y="7477"/>
                  <a:pt x="21562" y="7602"/>
                  <a:pt x="21540" y="7766"/>
                </a:cubicBezTo>
                <a:lnTo>
                  <a:pt x="21001" y="11520"/>
                </a:lnTo>
                <a:lnTo>
                  <a:pt x="20352" y="2807"/>
                </a:lnTo>
                <a:cubicBezTo>
                  <a:pt x="20336" y="2633"/>
                  <a:pt x="20161" y="2496"/>
                  <a:pt x="19954" y="2496"/>
                </a:cubicBezTo>
                <a:cubicBezTo>
                  <a:pt x="19742" y="2496"/>
                  <a:pt x="19567" y="2627"/>
                  <a:pt x="19551" y="2802"/>
                </a:cubicBezTo>
                <a:lnTo>
                  <a:pt x="19028" y="9122"/>
                </a:lnTo>
                <a:lnTo>
                  <a:pt x="18826" y="7090"/>
                </a:lnTo>
                <a:cubicBezTo>
                  <a:pt x="18810" y="6932"/>
                  <a:pt x="18657" y="6807"/>
                  <a:pt x="18461" y="6790"/>
                </a:cubicBezTo>
                <a:cubicBezTo>
                  <a:pt x="18447" y="6789"/>
                  <a:pt x="18434" y="6788"/>
                  <a:pt x="18420" y="6788"/>
                </a:cubicBezTo>
                <a:cubicBezTo>
                  <a:pt x="18245" y="6788"/>
                  <a:pt x="18087" y="6883"/>
                  <a:pt x="18042" y="7030"/>
                </a:cubicBezTo>
                <a:lnTo>
                  <a:pt x="17023" y="10000"/>
                </a:lnTo>
                <a:lnTo>
                  <a:pt x="11879" y="10000"/>
                </a:lnTo>
                <a:lnTo>
                  <a:pt x="11290" y="8218"/>
                </a:lnTo>
                <a:cubicBezTo>
                  <a:pt x="11230" y="8066"/>
                  <a:pt x="11085" y="7971"/>
                  <a:pt x="10925" y="7971"/>
                </a:cubicBezTo>
                <a:cubicBezTo>
                  <a:pt x="10912" y="7971"/>
                  <a:pt x="10900" y="7971"/>
                  <a:pt x="10887" y="7973"/>
                </a:cubicBezTo>
                <a:cubicBezTo>
                  <a:pt x="10702" y="7984"/>
                  <a:pt x="10544" y="8093"/>
                  <a:pt x="10511" y="8245"/>
                </a:cubicBezTo>
                <a:lnTo>
                  <a:pt x="9694" y="12010"/>
                </a:lnTo>
                <a:lnTo>
                  <a:pt x="9247" y="5564"/>
                </a:lnTo>
                <a:cubicBezTo>
                  <a:pt x="9236" y="5390"/>
                  <a:pt x="9067" y="5259"/>
                  <a:pt x="8860" y="5254"/>
                </a:cubicBezTo>
                <a:cubicBezTo>
                  <a:pt x="8856" y="5253"/>
                  <a:pt x="8851" y="5253"/>
                  <a:pt x="8847" y="5253"/>
                </a:cubicBezTo>
                <a:cubicBezTo>
                  <a:pt x="8640" y="5253"/>
                  <a:pt x="8473" y="5377"/>
                  <a:pt x="8452" y="5542"/>
                </a:cubicBezTo>
                <a:lnTo>
                  <a:pt x="7542" y="12141"/>
                </a:lnTo>
                <a:lnTo>
                  <a:pt x="7051" y="2714"/>
                </a:lnTo>
                <a:cubicBezTo>
                  <a:pt x="7040" y="2540"/>
                  <a:pt x="6866" y="2404"/>
                  <a:pt x="6664" y="2398"/>
                </a:cubicBezTo>
                <a:cubicBezTo>
                  <a:pt x="6660" y="2398"/>
                  <a:pt x="6656" y="2398"/>
                  <a:pt x="6651" y="2398"/>
                </a:cubicBezTo>
                <a:cubicBezTo>
                  <a:pt x="6450" y="2398"/>
                  <a:pt x="6277" y="2522"/>
                  <a:pt x="6256" y="2687"/>
                </a:cubicBezTo>
                <a:lnTo>
                  <a:pt x="5231" y="10060"/>
                </a:lnTo>
                <a:lnTo>
                  <a:pt x="403" y="10060"/>
                </a:lnTo>
                <a:cubicBezTo>
                  <a:pt x="180" y="10060"/>
                  <a:pt x="0" y="10207"/>
                  <a:pt x="0" y="10387"/>
                </a:cubicBezTo>
                <a:cubicBezTo>
                  <a:pt x="0" y="10572"/>
                  <a:pt x="180" y="10719"/>
                  <a:pt x="403" y="10719"/>
                </a:cubicBezTo>
                <a:lnTo>
                  <a:pt x="5591" y="10719"/>
                </a:lnTo>
                <a:cubicBezTo>
                  <a:pt x="5792" y="10719"/>
                  <a:pt x="5967" y="10594"/>
                  <a:pt x="5989" y="10425"/>
                </a:cubicBezTo>
                <a:lnTo>
                  <a:pt x="6474" y="6943"/>
                </a:lnTo>
                <a:lnTo>
                  <a:pt x="6964" y="16386"/>
                </a:lnTo>
                <a:cubicBezTo>
                  <a:pt x="6969" y="16555"/>
                  <a:pt x="7144" y="16696"/>
                  <a:pt x="7351" y="16702"/>
                </a:cubicBezTo>
                <a:cubicBezTo>
                  <a:pt x="7355" y="16702"/>
                  <a:pt x="7359" y="16702"/>
                  <a:pt x="7364" y="16702"/>
                </a:cubicBezTo>
                <a:cubicBezTo>
                  <a:pt x="7565" y="16702"/>
                  <a:pt x="7738" y="16578"/>
                  <a:pt x="7759" y="16408"/>
                </a:cubicBezTo>
                <a:lnTo>
                  <a:pt x="8719" y="9460"/>
                </a:lnTo>
                <a:lnTo>
                  <a:pt x="9094" y="14855"/>
                </a:lnTo>
                <a:cubicBezTo>
                  <a:pt x="9105" y="15024"/>
                  <a:pt x="9263" y="15160"/>
                  <a:pt x="9470" y="15165"/>
                </a:cubicBezTo>
                <a:cubicBezTo>
                  <a:pt x="9475" y="15165"/>
                  <a:pt x="9480" y="15165"/>
                  <a:pt x="9484" y="15165"/>
                </a:cubicBezTo>
                <a:cubicBezTo>
                  <a:pt x="9680" y="15165"/>
                  <a:pt x="9853" y="15053"/>
                  <a:pt x="9890" y="14893"/>
                </a:cubicBezTo>
                <a:lnTo>
                  <a:pt x="10991" y="9809"/>
                </a:lnTo>
                <a:lnTo>
                  <a:pt x="11187" y="10414"/>
                </a:lnTo>
                <a:cubicBezTo>
                  <a:pt x="11249" y="10559"/>
                  <a:pt x="11390" y="10654"/>
                  <a:pt x="11548" y="10654"/>
                </a:cubicBezTo>
                <a:cubicBezTo>
                  <a:pt x="11557" y="10654"/>
                  <a:pt x="11565" y="10654"/>
                  <a:pt x="11574" y="10654"/>
                </a:cubicBezTo>
                <a:lnTo>
                  <a:pt x="17328" y="10654"/>
                </a:lnTo>
                <a:cubicBezTo>
                  <a:pt x="17336" y="10654"/>
                  <a:pt x="17345" y="10654"/>
                  <a:pt x="17353" y="10654"/>
                </a:cubicBezTo>
                <a:cubicBezTo>
                  <a:pt x="17512" y="10654"/>
                  <a:pt x="17653" y="10559"/>
                  <a:pt x="17715" y="10414"/>
                </a:cubicBezTo>
                <a:lnTo>
                  <a:pt x="18211" y="8970"/>
                </a:lnTo>
                <a:lnTo>
                  <a:pt x="18668" y="13542"/>
                </a:lnTo>
                <a:cubicBezTo>
                  <a:pt x="18685" y="13710"/>
                  <a:pt x="18859" y="13841"/>
                  <a:pt x="19072" y="13841"/>
                </a:cubicBezTo>
                <a:cubicBezTo>
                  <a:pt x="19279" y="13841"/>
                  <a:pt x="19453" y="13710"/>
                  <a:pt x="19469" y="13536"/>
                </a:cubicBezTo>
                <a:lnTo>
                  <a:pt x="19927" y="7924"/>
                </a:lnTo>
                <a:lnTo>
                  <a:pt x="20472" y="15225"/>
                </a:lnTo>
                <a:cubicBezTo>
                  <a:pt x="20488" y="15394"/>
                  <a:pt x="20657" y="15525"/>
                  <a:pt x="20864" y="15530"/>
                </a:cubicBezTo>
                <a:cubicBezTo>
                  <a:pt x="20872" y="15531"/>
                  <a:pt x="20880" y="15531"/>
                  <a:pt x="20888" y="15531"/>
                </a:cubicBezTo>
                <a:cubicBezTo>
                  <a:pt x="21080" y="15531"/>
                  <a:pt x="21247" y="15404"/>
                  <a:pt x="21273" y="15242"/>
                </a:cubicBezTo>
                <a:lnTo>
                  <a:pt x="21960" y="10452"/>
                </a:lnTo>
                <a:lnTo>
                  <a:pt x="22532" y="14021"/>
                </a:lnTo>
                <a:cubicBezTo>
                  <a:pt x="22558" y="14183"/>
                  <a:pt x="22724" y="14305"/>
                  <a:pt x="22926" y="14305"/>
                </a:cubicBezTo>
                <a:cubicBezTo>
                  <a:pt x="22934" y="14305"/>
                  <a:pt x="22943" y="14305"/>
                  <a:pt x="22951" y="14304"/>
                </a:cubicBezTo>
                <a:cubicBezTo>
                  <a:pt x="23158" y="14293"/>
                  <a:pt x="23322" y="14157"/>
                  <a:pt x="23327" y="13983"/>
                </a:cubicBezTo>
                <a:lnTo>
                  <a:pt x="23523" y="7733"/>
                </a:lnTo>
                <a:lnTo>
                  <a:pt x="24090" y="13176"/>
                </a:lnTo>
                <a:cubicBezTo>
                  <a:pt x="24106" y="13340"/>
                  <a:pt x="24270" y="13460"/>
                  <a:pt x="24466" y="13476"/>
                </a:cubicBezTo>
                <a:cubicBezTo>
                  <a:pt x="24475" y="13477"/>
                  <a:pt x="24484" y="13477"/>
                  <a:pt x="24493" y="13477"/>
                </a:cubicBezTo>
                <a:cubicBezTo>
                  <a:pt x="24683" y="13477"/>
                  <a:pt x="24844" y="13365"/>
                  <a:pt x="24880" y="13209"/>
                </a:cubicBezTo>
                <a:lnTo>
                  <a:pt x="25485" y="10686"/>
                </a:lnTo>
                <a:lnTo>
                  <a:pt x="29670" y="10686"/>
                </a:lnTo>
                <a:lnTo>
                  <a:pt x="30493" y="12528"/>
                </a:lnTo>
                <a:cubicBezTo>
                  <a:pt x="30553" y="12658"/>
                  <a:pt x="30700" y="12742"/>
                  <a:pt x="30868" y="12742"/>
                </a:cubicBezTo>
                <a:cubicBezTo>
                  <a:pt x="30882" y="12742"/>
                  <a:pt x="30897" y="12742"/>
                  <a:pt x="30912" y="12741"/>
                </a:cubicBezTo>
                <a:cubicBezTo>
                  <a:pt x="31092" y="12730"/>
                  <a:pt x="31239" y="12615"/>
                  <a:pt x="31266" y="12463"/>
                </a:cubicBezTo>
                <a:lnTo>
                  <a:pt x="32182" y="7406"/>
                </a:lnTo>
                <a:lnTo>
                  <a:pt x="32601" y="17078"/>
                </a:lnTo>
                <a:cubicBezTo>
                  <a:pt x="32607" y="17252"/>
                  <a:pt x="32781" y="17394"/>
                  <a:pt x="32994" y="17394"/>
                </a:cubicBezTo>
                <a:lnTo>
                  <a:pt x="32999" y="17394"/>
                </a:lnTo>
                <a:cubicBezTo>
                  <a:pt x="33206" y="17394"/>
                  <a:pt x="33381" y="17263"/>
                  <a:pt x="33397" y="17089"/>
                </a:cubicBezTo>
                <a:lnTo>
                  <a:pt x="34492" y="5395"/>
                </a:lnTo>
                <a:lnTo>
                  <a:pt x="34999" y="13269"/>
                </a:lnTo>
                <a:cubicBezTo>
                  <a:pt x="35015" y="13433"/>
                  <a:pt x="35173" y="13569"/>
                  <a:pt x="35380" y="13580"/>
                </a:cubicBezTo>
                <a:cubicBezTo>
                  <a:pt x="35385" y="13580"/>
                  <a:pt x="35390" y="13580"/>
                  <a:pt x="35394" y="13580"/>
                </a:cubicBezTo>
                <a:cubicBezTo>
                  <a:pt x="35590" y="13580"/>
                  <a:pt x="35763" y="13467"/>
                  <a:pt x="35795" y="13307"/>
                </a:cubicBezTo>
                <a:lnTo>
                  <a:pt x="36590" y="9542"/>
                </a:lnTo>
                <a:lnTo>
                  <a:pt x="37037" y="14392"/>
                </a:lnTo>
                <a:cubicBezTo>
                  <a:pt x="37053" y="14560"/>
                  <a:pt x="37217" y="14686"/>
                  <a:pt x="37418" y="14697"/>
                </a:cubicBezTo>
                <a:cubicBezTo>
                  <a:pt x="37423" y="14697"/>
                  <a:pt x="37427" y="14697"/>
                  <a:pt x="37432" y="14697"/>
                </a:cubicBezTo>
                <a:cubicBezTo>
                  <a:pt x="37623" y="14697"/>
                  <a:pt x="37795" y="14584"/>
                  <a:pt x="37832" y="14424"/>
                </a:cubicBezTo>
                <a:lnTo>
                  <a:pt x="38568" y="10855"/>
                </a:lnTo>
                <a:lnTo>
                  <a:pt x="42115" y="10855"/>
                </a:lnTo>
                <a:cubicBezTo>
                  <a:pt x="42333" y="10855"/>
                  <a:pt x="42513" y="10708"/>
                  <a:pt x="42513" y="10528"/>
                </a:cubicBezTo>
                <a:cubicBezTo>
                  <a:pt x="42513" y="10348"/>
                  <a:pt x="42333" y="10201"/>
                  <a:pt x="42115" y="10201"/>
                </a:cubicBezTo>
                <a:lnTo>
                  <a:pt x="38230" y="10201"/>
                </a:lnTo>
                <a:cubicBezTo>
                  <a:pt x="38034" y="10201"/>
                  <a:pt x="37871" y="10316"/>
                  <a:pt x="37838" y="10474"/>
                </a:cubicBezTo>
                <a:lnTo>
                  <a:pt x="37582" y="11656"/>
                </a:lnTo>
                <a:lnTo>
                  <a:pt x="37140" y="6850"/>
                </a:lnTo>
                <a:cubicBezTo>
                  <a:pt x="37124" y="6681"/>
                  <a:pt x="36961" y="6556"/>
                  <a:pt x="36759" y="6545"/>
                </a:cubicBezTo>
                <a:cubicBezTo>
                  <a:pt x="36754" y="6545"/>
                  <a:pt x="36750" y="6545"/>
                  <a:pt x="36745" y="6545"/>
                </a:cubicBezTo>
                <a:cubicBezTo>
                  <a:pt x="36549" y="6545"/>
                  <a:pt x="36377" y="6658"/>
                  <a:pt x="36345" y="6817"/>
                </a:cubicBezTo>
                <a:lnTo>
                  <a:pt x="35604" y="10327"/>
                </a:lnTo>
                <a:lnTo>
                  <a:pt x="34955" y="311"/>
                </a:lnTo>
                <a:cubicBezTo>
                  <a:pt x="34944" y="137"/>
                  <a:pt x="34770" y="1"/>
                  <a:pt x="34558" y="1"/>
                </a:cubicBezTo>
                <a:close/>
              </a:path>
            </a:pathLst>
          </a:custGeom>
          <a:solidFill>
            <a:srgbClr val="A5B7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62" name="Google Shape;9062;p60"/>
          <p:cNvGrpSpPr/>
          <p:nvPr/>
        </p:nvGrpSpPr>
        <p:grpSpPr>
          <a:xfrm>
            <a:off x="2882968" y="1560496"/>
            <a:ext cx="554302" cy="1133118"/>
            <a:chOff x="3039218" y="1560945"/>
            <a:chExt cx="554302" cy="1133118"/>
          </a:xfrm>
        </p:grpSpPr>
        <p:sp>
          <p:nvSpPr>
            <p:cNvPr id="9063" name="Google Shape;9063;p60"/>
            <p:cNvSpPr/>
            <p:nvPr/>
          </p:nvSpPr>
          <p:spPr>
            <a:xfrm>
              <a:off x="3067043" y="2114615"/>
              <a:ext cx="25904" cy="6925"/>
            </a:xfrm>
            <a:custGeom>
              <a:avLst/>
              <a:gdLst/>
              <a:ahLst/>
              <a:cxnLst/>
              <a:rect l="l" t="t" r="r" b="b"/>
              <a:pathLst>
                <a:path w="1025" h="274" extrusionOk="0">
                  <a:moveTo>
                    <a:pt x="992" y="1"/>
                  </a:moveTo>
                  <a:cubicBezTo>
                    <a:pt x="992" y="1"/>
                    <a:pt x="0" y="61"/>
                    <a:pt x="38" y="208"/>
                  </a:cubicBezTo>
                  <a:cubicBezTo>
                    <a:pt x="51" y="257"/>
                    <a:pt x="165" y="273"/>
                    <a:pt x="311" y="273"/>
                  </a:cubicBezTo>
                  <a:cubicBezTo>
                    <a:pt x="603" y="273"/>
                    <a:pt x="1024" y="208"/>
                    <a:pt x="1024" y="208"/>
                  </a:cubicBezTo>
                  <a:lnTo>
                    <a:pt x="99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60"/>
            <p:cNvSpPr/>
            <p:nvPr/>
          </p:nvSpPr>
          <p:spPr>
            <a:xfrm>
              <a:off x="3039218" y="2118482"/>
              <a:ext cx="30378" cy="19940"/>
            </a:xfrm>
            <a:custGeom>
              <a:avLst/>
              <a:gdLst/>
              <a:ahLst/>
              <a:cxnLst/>
              <a:rect l="l" t="t" r="r" b="b"/>
              <a:pathLst>
                <a:path w="1202" h="789" extrusionOk="0">
                  <a:moveTo>
                    <a:pt x="1101" y="0"/>
                  </a:moveTo>
                  <a:cubicBezTo>
                    <a:pt x="1101" y="0"/>
                    <a:pt x="0" y="540"/>
                    <a:pt x="153" y="752"/>
                  </a:cubicBezTo>
                  <a:cubicBezTo>
                    <a:pt x="171" y="777"/>
                    <a:pt x="199" y="788"/>
                    <a:pt x="235" y="788"/>
                  </a:cubicBezTo>
                  <a:cubicBezTo>
                    <a:pt x="503" y="788"/>
                    <a:pt x="1201" y="160"/>
                    <a:pt x="1177" y="93"/>
                  </a:cubicBezTo>
                  <a:cubicBezTo>
                    <a:pt x="1172" y="49"/>
                    <a:pt x="1139" y="17"/>
                    <a:pt x="110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60"/>
            <p:cNvSpPr/>
            <p:nvPr/>
          </p:nvSpPr>
          <p:spPr>
            <a:xfrm>
              <a:off x="3062620" y="2148480"/>
              <a:ext cx="22543" cy="28078"/>
            </a:xfrm>
            <a:custGeom>
              <a:avLst/>
              <a:gdLst/>
              <a:ahLst/>
              <a:cxnLst/>
              <a:rect l="l" t="t" r="r" b="b"/>
              <a:pathLst>
                <a:path w="892" h="1111" extrusionOk="0">
                  <a:moveTo>
                    <a:pt x="742" y="0"/>
                  </a:moveTo>
                  <a:cubicBezTo>
                    <a:pt x="737" y="0"/>
                    <a:pt x="731" y="0"/>
                    <a:pt x="725" y="1"/>
                  </a:cubicBezTo>
                  <a:cubicBezTo>
                    <a:pt x="725" y="1"/>
                    <a:pt x="1" y="987"/>
                    <a:pt x="235" y="1102"/>
                  </a:cubicBezTo>
                  <a:cubicBezTo>
                    <a:pt x="247" y="1108"/>
                    <a:pt x="259" y="1111"/>
                    <a:pt x="272" y="1111"/>
                  </a:cubicBezTo>
                  <a:cubicBezTo>
                    <a:pt x="511" y="1111"/>
                    <a:pt x="891" y="96"/>
                    <a:pt x="834" y="39"/>
                  </a:cubicBezTo>
                  <a:cubicBezTo>
                    <a:pt x="811" y="15"/>
                    <a:pt x="779" y="0"/>
                    <a:pt x="7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60"/>
            <p:cNvSpPr/>
            <p:nvPr/>
          </p:nvSpPr>
          <p:spPr>
            <a:xfrm>
              <a:off x="3049554" y="2174309"/>
              <a:ext cx="22518" cy="28128"/>
            </a:xfrm>
            <a:custGeom>
              <a:avLst/>
              <a:gdLst/>
              <a:ahLst/>
              <a:cxnLst/>
              <a:rect l="l" t="t" r="r" b="b"/>
              <a:pathLst>
                <a:path w="891" h="1113" extrusionOk="0">
                  <a:moveTo>
                    <a:pt x="751" y="0"/>
                  </a:moveTo>
                  <a:cubicBezTo>
                    <a:pt x="743" y="0"/>
                    <a:pt x="734" y="1"/>
                    <a:pt x="725" y="3"/>
                  </a:cubicBezTo>
                  <a:cubicBezTo>
                    <a:pt x="725" y="3"/>
                    <a:pt x="0" y="990"/>
                    <a:pt x="234" y="1104"/>
                  </a:cubicBezTo>
                  <a:cubicBezTo>
                    <a:pt x="246" y="1110"/>
                    <a:pt x="257" y="1112"/>
                    <a:pt x="270" y="1112"/>
                  </a:cubicBezTo>
                  <a:cubicBezTo>
                    <a:pt x="509" y="1112"/>
                    <a:pt x="891" y="93"/>
                    <a:pt x="834" y="42"/>
                  </a:cubicBezTo>
                  <a:cubicBezTo>
                    <a:pt x="812" y="16"/>
                    <a:pt x="784" y="0"/>
                    <a:pt x="7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60"/>
            <p:cNvSpPr/>
            <p:nvPr/>
          </p:nvSpPr>
          <p:spPr>
            <a:xfrm>
              <a:off x="3059739" y="2185024"/>
              <a:ext cx="23478" cy="31717"/>
            </a:xfrm>
            <a:custGeom>
              <a:avLst/>
              <a:gdLst/>
              <a:ahLst/>
              <a:cxnLst/>
              <a:rect l="l" t="t" r="r" b="b"/>
              <a:pathLst>
                <a:path w="929" h="1255" extrusionOk="0">
                  <a:moveTo>
                    <a:pt x="774" y="0"/>
                  </a:moveTo>
                  <a:cubicBezTo>
                    <a:pt x="763" y="0"/>
                    <a:pt x="752" y="2"/>
                    <a:pt x="741" y="4"/>
                  </a:cubicBezTo>
                  <a:cubicBezTo>
                    <a:pt x="741" y="4"/>
                    <a:pt x="0" y="1132"/>
                    <a:pt x="262" y="1247"/>
                  </a:cubicBezTo>
                  <a:cubicBezTo>
                    <a:pt x="273" y="1252"/>
                    <a:pt x="285" y="1254"/>
                    <a:pt x="297" y="1254"/>
                  </a:cubicBezTo>
                  <a:cubicBezTo>
                    <a:pt x="563" y="1254"/>
                    <a:pt x="929" y="95"/>
                    <a:pt x="861" y="43"/>
                  </a:cubicBezTo>
                  <a:cubicBezTo>
                    <a:pt x="841" y="14"/>
                    <a:pt x="807" y="0"/>
                    <a:pt x="7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60"/>
            <p:cNvSpPr/>
            <p:nvPr/>
          </p:nvSpPr>
          <p:spPr>
            <a:xfrm>
              <a:off x="3189741" y="2601161"/>
              <a:ext cx="123254" cy="92902"/>
            </a:xfrm>
            <a:custGeom>
              <a:avLst/>
              <a:gdLst/>
              <a:ahLst/>
              <a:cxnLst/>
              <a:rect l="l" t="t" r="r" b="b"/>
              <a:pathLst>
                <a:path w="4877" h="3676" extrusionOk="0">
                  <a:moveTo>
                    <a:pt x="3357" y="0"/>
                  </a:moveTo>
                  <a:cubicBezTo>
                    <a:pt x="3060" y="0"/>
                    <a:pt x="2834" y="65"/>
                    <a:pt x="2834" y="65"/>
                  </a:cubicBezTo>
                  <a:cubicBezTo>
                    <a:pt x="2855" y="376"/>
                    <a:pt x="2899" y="490"/>
                    <a:pt x="2316" y="806"/>
                  </a:cubicBezTo>
                  <a:cubicBezTo>
                    <a:pt x="1738" y="1117"/>
                    <a:pt x="850" y="2005"/>
                    <a:pt x="850" y="2005"/>
                  </a:cubicBezTo>
                  <a:cubicBezTo>
                    <a:pt x="0" y="2539"/>
                    <a:pt x="289" y="2599"/>
                    <a:pt x="289" y="2599"/>
                  </a:cubicBezTo>
                  <a:cubicBezTo>
                    <a:pt x="301" y="2616"/>
                    <a:pt x="324" y="2623"/>
                    <a:pt x="353" y="2623"/>
                  </a:cubicBezTo>
                  <a:cubicBezTo>
                    <a:pt x="526" y="2623"/>
                    <a:pt x="942" y="2359"/>
                    <a:pt x="943" y="2359"/>
                  </a:cubicBezTo>
                  <a:lnTo>
                    <a:pt x="943" y="2359"/>
                  </a:lnTo>
                  <a:cubicBezTo>
                    <a:pt x="431" y="2703"/>
                    <a:pt x="289" y="2964"/>
                    <a:pt x="354" y="3079"/>
                  </a:cubicBezTo>
                  <a:cubicBezTo>
                    <a:pt x="371" y="3111"/>
                    <a:pt x="400" y="3123"/>
                    <a:pt x="432" y="3123"/>
                  </a:cubicBezTo>
                  <a:cubicBezTo>
                    <a:pt x="511" y="3123"/>
                    <a:pt x="610" y="3051"/>
                    <a:pt x="610" y="3051"/>
                  </a:cubicBezTo>
                  <a:lnTo>
                    <a:pt x="1135" y="2668"/>
                  </a:lnTo>
                  <a:lnTo>
                    <a:pt x="1135" y="2668"/>
                  </a:lnTo>
                  <a:cubicBezTo>
                    <a:pt x="900" y="2870"/>
                    <a:pt x="590" y="3208"/>
                    <a:pt x="687" y="3296"/>
                  </a:cubicBezTo>
                  <a:cubicBezTo>
                    <a:pt x="726" y="3332"/>
                    <a:pt x="768" y="3345"/>
                    <a:pt x="809" y="3345"/>
                  </a:cubicBezTo>
                  <a:cubicBezTo>
                    <a:pt x="906" y="3345"/>
                    <a:pt x="992" y="3275"/>
                    <a:pt x="992" y="3275"/>
                  </a:cubicBezTo>
                  <a:lnTo>
                    <a:pt x="1657" y="2648"/>
                  </a:lnTo>
                  <a:lnTo>
                    <a:pt x="1657" y="2648"/>
                  </a:lnTo>
                  <a:cubicBezTo>
                    <a:pt x="1656" y="2648"/>
                    <a:pt x="1264" y="3051"/>
                    <a:pt x="1144" y="3269"/>
                  </a:cubicBezTo>
                  <a:cubicBezTo>
                    <a:pt x="1068" y="3408"/>
                    <a:pt x="1157" y="3485"/>
                    <a:pt x="1253" y="3485"/>
                  </a:cubicBezTo>
                  <a:cubicBezTo>
                    <a:pt x="1308" y="3485"/>
                    <a:pt x="1365" y="3459"/>
                    <a:pt x="1395" y="3405"/>
                  </a:cubicBezTo>
                  <a:cubicBezTo>
                    <a:pt x="1471" y="3258"/>
                    <a:pt x="2120" y="2768"/>
                    <a:pt x="2120" y="2768"/>
                  </a:cubicBezTo>
                  <a:cubicBezTo>
                    <a:pt x="2207" y="2299"/>
                    <a:pt x="3030" y="1896"/>
                    <a:pt x="3030" y="1896"/>
                  </a:cubicBezTo>
                  <a:lnTo>
                    <a:pt x="3030" y="1896"/>
                  </a:lnTo>
                  <a:cubicBezTo>
                    <a:pt x="2910" y="2049"/>
                    <a:pt x="2152" y="2806"/>
                    <a:pt x="2152" y="2806"/>
                  </a:cubicBezTo>
                  <a:cubicBezTo>
                    <a:pt x="2049" y="2828"/>
                    <a:pt x="1449" y="3509"/>
                    <a:pt x="1787" y="3656"/>
                  </a:cubicBezTo>
                  <a:cubicBezTo>
                    <a:pt x="1818" y="3669"/>
                    <a:pt x="1848" y="3676"/>
                    <a:pt x="1878" y="3676"/>
                  </a:cubicBezTo>
                  <a:cubicBezTo>
                    <a:pt x="2172" y="3676"/>
                    <a:pt x="2398" y="3068"/>
                    <a:pt x="2398" y="3068"/>
                  </a:cubicBezTo>
                  <a:cubicBezTo>
                    <a:pt x="2420" y="3069"/>
                    <a:pt x="2442" y="3070"/>
                    <a:pt x="2464" y="3070"/>
                  </a:cubicBezTo>
                  <a:cubicBezTo>
                    <a:pt x="3149" y="3070"/>
                    <a:pt x="3645" y="2267"/>
                    <a:pt x="3798" y="1929"/>
                  </a:cubicBezTo>
                  <a:cubicBezTo>
                    <a:pt x="3956" y="1575"/>
                    <a:pt x="4218" y="1640"/>
                    <a:pt x="4545" y="1466"/>
                  </a:cubicBezTo>
                  <a:cubicBezTo>
                    <a:pt x="4877" y="1291"/>
                    <a:pt x="4648" y="910"/>
                    <a:pt x="4648" y="910"/>
                  </a:cubicBezTo>
                  <a:cubicBezTo>
                    <a:pt x="4421" y="151"/>
                    <a:pt x="3808" y="0"/>
                    <a:pt x="33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60"/>
            <p:cNvSpPr/>
            <p:nvPr/>
          </p:nvSpPr>
          <p:spPr>
            <a:xfrm>
              <a:off x="3318353" y="2601161"/>
              <a:ext cx="123128" cy="92902"/>
            </a:xfrm>
            <a:custGeom>
              <a:avLst/>
              <a:gdLst/>
              <a:ahLst/>
              <a:cxnLst/>
              <a:rect l="l" t="t" r="r" b="b"/>
              <a:pathLst>
                <a:path w="4872" h="3676" extrusionOk="0">
                  <a:moveTo>
                    <a:pt x="1519" y="0"/>
                  </a:moveTo>
                  <a:cubicBezTo>
                    <a:pt x="1069" y="0"/>
                    <a:pt x="456" y="151"/>
                    <a:pt x="229" y="910"/>
                  </a:cubicBezTo>
                  <a:cubicBezTo>
                    <a:pt x="229" y="910"/>
                    <a:pt x="0" y="1291"/>
                    <a:pt x="327" y="1466"/>
                  </a:cubicBezTo>
                  <a:cubicBezTo>
                    <a:pt x="654" y="1640"/>
                    <a:pt x="921" y="1575"/>
                    <a:pt x="1079" y="1929"/>
                  </a:cubicBezTo>
                  <a:cubicBezTo>
                    <a:pt x="1232" y="2267"/>
                    <a:pt x="1728" y="3070"/>
                    <a:pt x="2413" y="3070"/>
                  </a:cubicBezTo>
                  <a:cubicBezTo>
                    <a:pt x="2435" y="3070"/>
                    <a:pt x="2457" y="3069"/>
                    <a:pt x="2480" y="3068"/>
                  </a:cubicBezTo>
                  <a:cubicBezTo>
                    <a:pt x="2480" y="3068"/>
                    <a:pt x="2705" y="3676"/>
                    <a:pt x="2996" y="3676"/>
                  </a:cubicBezTo>
                  <a:cubicBezTo>
                    <a:pt x="3025" y="3676"/>
                    <a:pt x="3054" y="3669"/>
                    <a:pt x="3085" y="3656"/>
                  </a:cubicBezTo>
                  <a:cubicBezTo>
                    <a:pt x="3422" y="3509"/>
                    <a:pt x="2823" y="2828"/>
                    <a:pt x="2719" y="2806"/>
                  </a:cubicBezTo>
                  <a:cubicBezTo>
                    <a:pt x="2719" y="2806"/>
                    <a:pt x="1962" y="2049"/>
                    <a:pt x="1842" y="1896"/>
                  </a:cubicBezTo>
                  <a:lnTo>
                    <a:pt x="1842" y="1896"/>
                  </a:lnTo>
                  <a:cubicBezTo>
                    <a:pt x="1842" y="1896"/>
                    <a:pt x="2665" y="2299"/>
                    <a:pt x="2752" y="2768"/>
                  </a:cubicBezTo>
                  <a:cubicBezTo>
                    <a:pt x="2752" y="2768"/>
                    <a:pt x="3406" y="3258"/>
                    <a:pt x="3482" y="3405"/>
                  </a:cubicBezTo>
                  <a:cubicBezTo>
                    <a:pt x="3510" y="3459"/>
                    <a:pt x="3566" y="3485"/>
                    <a:pt x="3621" y="3485"/>
                  </a:cubicBezTo>
                  <a:cubicBezTo>
                    <a:pt x="3715" y="3485"/>
                    <a:pt x="3804" y="3408"/>
                    <a:pt x="3728" y="3269"/>
                  </a:cubicBezTo>
                  <a:cubicBezTo>
                    <a:pt x="3608" y="3051"/>
                    <a:pt x="3216" y="2648"/>
                    <a:pt x="3215" y="2648"/>
                  </a:cubicBezTo>
                  <a:lnTo>
                    <a:pt x="3215" y="2648"/>
                  </a:lnTo>
                  <a:lnTo>
                    <a:pt x="3880" y="3275"/>
                  </a:lnTo>
                  <a:cubicBezTo>
                    <a:pt x="3880" y="3275"/>
                    <a:pt x="3966" y="3345"/>
                    <a:pt x="4063" y="3345"/>
                  </a:cubicBezTo>
                  <a:cubicBezTo>
                    <a:pt x="4104" y="3345"/>
                    <a:pt x="4146" y="3332"/>
                    <a:pt x="4185" y="3296"/>
                  </a:cubicBezTo>
                  <a:cubicBezTo>
                    <a:pt x="4283" y="3207"/>
                    <a:pt x="3962" y="2860"/>
                    <a:pt x="3729" y="2660"/>
                  </a:cubicBezTo>
                  <a:lnTo>
                    <a:pt x="3729" y="2660"/>
                  </a:lnTo>
                  <a:lnTo>
                    <a:pt x="4262" y="3051"/>
                  </a:lnTo>
                  <a:cubicBezTo>
                    <a:pt x="4262" y="3051"/>
                    <a:pt x="4364" y="3123"/>
                    <a:pt x="4444" y="3123"/>
                  </a:cubicBezTo>
                  <a:cubicBezTo>
                    <a:pt x="4477" y="3123"/>
                    <a:pt x="4506" y="3111"/>
                    <a:pt x="4523" y="3079"/>
                  </a:cubicBezTo>
                  <a:cubicBezTo>
                    <a:pt x="4583" y="2964"/>
                    <a:pt x="4447" y="2703"/>
                    <a:pt x="3929" y="2359"/>
                  </a:cubicBezTo>
                  <a:lnTo>
                    <a:pt x="3929" y="2359"/>
                  </a:lnTo>
                  <a:cubicBezTo>
                    <a:pt x="3929" y="2359"/>
                    <a:pt x="4350" y="2623"/>
                    <a:pt x="4524" y="2623"/>
                  </a:cubicBezTo>
                  <a:cubicBezTo>
                    <a:pt x="4554" y="2623"/>
                    <a:pt x="4576" y="2616"/>
                    <a:pt x="4588" y="2599"/>
                  </a:cubicBezTo>
                  <a:cubicBezTo>
                    <a:pt x="4588" y="2599"/>
                    <a:pt x="4872" y="2539"/>
                    <a:pt x="4022" y="2005"/>
                  </a:cubicBezTo>
                  <a:cubicBezTo>
                    <a:pt x="4022" y="2005"/>
                    <a:pt x="3139" y="1117"/>
                    <a:pt x="2556" y="806"/>
                  </a:cubicBezTo>
                  <a:cubicBezTo>
                    <a:pt x="1967" y="490"/>
                    <a:pt x="2017" y="376"/>
                    <a:pt x="2038" y="65"/>
                  </a:cubicBezTo>
                  <a:cubicBezTo>
                    <a:pt x="2040" y="65"/>
                    <a:pt x="1815" y="0"/>
                    <a:pt x="15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60"/>
            <p:cNvSpPr/>
            <p:nvPr/>
          </p:nvSpPr>
          <p:spPr>
            <a:xfrm>
              <a:off x="3198814" y="1987343"/>
              <a:ext cx="235110" cy="126742"/>
            </a:xfrm>
            <a:custGeom>
              <a:avLst/>
              <a:gdLst/>
              <a:ahLst/>
              <a:cxnLst/>
              <a:rect l="l" t="t" r="r" b="b"/>
              <a:pathLst>
                <a:path w="9303" h="5015" extrusionOk="0">
                  <a:moveTo>
                    <a:pt x="2438" y="1"/>
                  </a:moveTo>
                  <a:cubicBezTo>
                    <a:pt x="2196" y="1"/>
                    <a:pt x="1925" y="61"/>
                    <a:pt x="1624" y="209"/>
                  </a:cubicBezTo>
                  <a:cubicBezTo>
                    <a:pt x="1" y="1010"/>
                    <a:pt x="507" y="1942"/>
                    <a:pt x="1292" y="2361"/>
                  </a:cubicBezTo>
                  <a:cubicBezTo>
                    <a:pt x="2077" y="2781"/>
                    <a:pt x="2338" y="3337"/>
                    <a:pt x="2600" y="3794"/>
                  </a:cubicBezTo>
                  <a:cubicBezTo>
                    <a:pt x="2713" y="3998"/>
                    <a:pt x="2809" y="4026"/>
                    <a:pt x="2915" y="4026"/>
                  </a:cubicBezTo>
                  <a:cubicBezTo>
                    <a:pt x="2955" y="4026"/>
                    <a:pt x="2996" y="4022"/>
                    <a:pt x="3039" y="4022"/>
                  </a:cubicBezTo>
                  <a:cubicBezTo>
                    <a:pt x="3144" y="4022"/>
                    <a:pt x="3264" y="4044"/>
                    <a:pt x="3417" y="4197"/>
                  </a:cubicBezTo>
                  <a:cubicBezTo>
                    <a:pt x="3788" y="4568"/>
                    <a:pt x="4126" y="4988"/>
                    <a:pt x="4627" y="5015"/>
                  </a:cubicBezTo>
                  <a:lnTo>
                    <a:pt x="4681" y="5015"/>
                  </a:lnTo>
                  <a:cubicBezTo>
                    <a:pt x="5183" y="4982"/>
                    <a:pt x="5521" y="4563"/>
                    <a:pt x="5891" y="4197"/>
                  </a:cubicBezTo>
                  <a:cubicBezTo>
                    <a:pt x="6044" y="4044"/>
                    <a:pt x="6164" y="4022"/>
                    <a:pt x="6269" y="4022"/>
                  </a:cubicBezTo>
                  <a:cubicBezTo>
                    <a:pt x="6312" y="4022"/>
                    <a:pt x="6353" y="4026"/>
                    <a:pt x="6393" y="4026"/>
                  </a:cubicBezTo>
                  <a:cubicBezTo>
                    <a:pt x="6499" y="4026"/>
                    <a:pt x="6596" y="3998"/>
                    <a:pt x="6708" y="3794"/>
                  </a:cubicBezTo>
                  <a:cubicBezTo>
                    <a:pt x="6964" y="3337"/>
                    <a:pt x="7231" y="2781"/>
                    <a:pt x="8016" y="2361"/>
                  </a:cubicBezTo>
                  <a:cubicBezTo>
                    <a:pt x="8801" y="1942"/>
                    <a:pt x="9302" y="1015"/>
                    <a:pt x="7678" y="209"/>
                  </a:cubicBezTo>
                  <a:cubicBezTo>
                    <a:pt x="7378" y="61"/>
                    <a:pt x="7107" y="1"/>
                    <a:pt x="6865" y="1"/>
                  </a:cubicBezTo>
                  <a:cubicBezTo>
                    <a:pt x="5795" y="1"/>
                    <a:pt x="5292" y="1179"/>
                    <a:pt x="5292" y="1179"/>
                  </a:cubicBezTo>
                  <a:cubicBezTo>
                    <a:pt x="5292" y="1179"/>
                    <a:pt x="4899" y="1770"/>
                    <a:pt x="5162" y="1770"/>
                  </a:cubicBezTo>
                  <a:cubicBezTo>
                    <a:pt x="5198" y="1770"/>
                    <a:pt x="5245" y="1759"/>
                    <a:pt x="5308" y="1735"/>
                  </a:cubicBezTo>
                  <a:cubicBezTo>
                    <a:pt x="5390" y="1702"/>
                    <a:pt x="5469" y="1687"/>
                    <a:pt x="5544" y="1687"/>
                  </a:cubicBezTo>
                  <a:cubicBezTo>
                    <a:pt x="5949" y="1687"/>
                    <a:pt x="6242" y="2133"/>
                    <a:pt x="6283" y="2753"/>
                  </a:cubicBezTo>
                  <a:cubicBezTo>
                    <a:pt x="6327" y="3495"/>
                    <a:pt x="5858" y="3233"/>
                    <a:pt x="5308" y="3903"/>
                  </a:cubicBezTo>
                  <a:cubicBezTo>
                    <a:pt x="5042" y="4233"/>
                    <a:pt x="4874" y="4316"/>
                    <a:pt x="4771" y="4316"/>
                  </a:cubicBezTo>
                  <a:cubicBezTo>
                    <a:pt x="4733" y="4316"/>
                    <a:pt x="4704" y="4305"/>
                    <a:pt x="4681" y="4290"/>
                  </a:cubicBezTo>
                  <a:lnTo>
                    <a:pt x="4681" y="4219"/>
                  </a:lnTo>
                  <a:cubicBezTo>
                    <a:pt x="4670" y="4236"/>
                    <a:pt x="4665" y="4252"/>
                    <a:pt x="4654" y="4263"/>
                  </a:cubicBezTo>
                  <a:cubicBezTo>
                    <a:pt x="4638" y="4252"/>
                    <a:pt x="4632" y="4236"/>
                    <a:pt x="4621" y="4219"/>
                  </a:cubicBezTo>
                  <a:lnTo>
                    <a:pt x="4621" y="4290"/>
                  </a:lnTo>
                  <a:cubicBezTo>
                    <a:pt x="4601" y="4305"/>
                    <a:pt x="4572" y="4316"/>
                    <a:pt x="4534" y="4316"/>
                  </a:cubicBezTo>
                  <a:cubicBezTo>
                    <a:pt x="4431" y="4316"/>
                    <a:pt x="4261" y="4233"/>
                    <a:pt x="3995" y="3903"/>
                  </a:cubicBezTo>
                  <a:cubicBezTo>
                    <a:pt x="3444" y="3228"/>
                    <a:pt x="2976" y="3495"/>
                    <a:pt x="3019" y="2753"/>
                  </a:cubicBezTo>
                  <a:cubicBezTo>
                    <a:pt x="3061" y="2129"/>
                    <a:pt x="3354" y="1686"/>
                    <a:pt x="3758" y="1686"/>
                  </a:cubicBezTo>
                  <a:cubicBezTo>
                    <a:pt x="3833" y="1686"/>
                    <a:pt x="3912" y="1702"/>
                    <a:pt x="3995" y="1735"/>
                  </a:cubicBezTo>
                  <a:cubicBezTo>
                    <a:pt x="4056" y="1758"/>
                    <a:pt x="4103" y="1769"/>
                    <a:pt x="4139" y="1769"/>
                  </a:cubicBezTo>
                  <a:cubicBezTo>
                    <a:pt x="4406" y="1769"/>
                    <a:pt x="4011" y="1179"/>
                    <a:pt x="4011" y="1179"/>
                  </a:cubicBezTo>
                  <a:cubicBezTo>
                    <a:pt x="4011" y="1179"/>
                    <a:pt x="3507" y="1"/>
                    <a:pt x="243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60"/>
            <p:cNvSpPr/>
            <p:nvPr/>
          </p:nvSpPr>
          <p:spPr>
            <a:xfrm>
              <a:off x="3304301" y="2011327"/>
              <a:ext cx="25500" cy="16553"/>
            </a:xfrm>
            <a:custGeom>
              <a:avLst/>
              <a:gdLst/>
              <a:ahLst/>
              <a:cxnLst/>
              <a:rect l="l" t="t" r="r" b="b"/>
              <a:pathLst>
                <a:path w="1009" h="655" extrusionOk="0">
                  <a:moveTo>
                    <a:pt x="126" y="1"/>
                  </a:moveTo>
                  <a:cubicBezTo>
                    <a:pt x="55" y="1"/>
                    <a:pt x="1" y="55"/>
                    <a:pt x="1" y="126"/>
                  </a:cubicBezTo>
                  <a:lnTo>
                    <a:pt x="1" y="529"/>
                  </a:lnTo>
                  <a:cubicBezTo>
                    <a:pt x="1" y="600"/>
                    <a:pt x="55" y="655"/>
                    <a:pt x="126" y="655"/>
                  </a:cubicBezTo>
                  <a:lnTo>
                    <a:pt x="889" y="655"/>
                  </a:lnTo>
                  <a:cubicBezTo>
                    <a:pt x="954" y="655"/>
                    <a:pt x="1009" y="600"/>
                    <a:pt x="1009" y="529"/>
                  </a:cubicBezTo>
                  <a:lnTo>
                    <a:pt x="1009" y="126"/>
                  </a:lnTo>
                  <a:cubicBezTo>
                    <a:pt x="1009" y="55"/>
                    <a:pt x="954" y="1"/>
                    <a:pt x="8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60"/>
            <p:cNvSpPr/>
            <p:nvPr/>
          </p:nvSpPr>
          <p:spPr>
            <a:xfrm>
              <a:off x="3304301" y="2005944"/>
              <a:ext cx="25500" cy="5560"/>
            </a:xfrm>
            <a:custGeom>
              <a:avLst/>
              <a:gdLst/>
              <a:ahLst/>
              <a:cxnLst/>
              <a:rect l="l" t="t" r="r" b="b"/>
              <a:pathLst>
                <a:path w="1009" h="220" extrusionOk="0">
                  <a:moveTo>
                    <a:pt x="105" y="1"/>
                  </a:moveTo>
                  <a:cubicBezTo>
                    <a:pt x="45" y="1"/>
                    <a:pt x="1" y="48"/>
                    <a:pt x="6" y="110"/>
                  </a:cubicBezTo>
                  <a:cubicBezTo>
                    <a:pt x="6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48"/>
                    <a:pt x="965" y="1"/>
                    <a:pt x="909" y="1"/>
                  </a:cubicBezTo>
                  <a:cubicBezTo>
                    <a:pt x="906" y="1"/>
                    <a:pt x="903" y="1"/>
                    <a:pt x="900" y="1"/>
                  </a:cubicBezTo>
                  <a:lnTo>
                    <a:pt x="115" y="1"/>
                  </a:lnTo>
                  <a:cubicBezTo>
                    <a:pt x="112" y="1"/>
                    <a:pt x="108" y="1"/>
                    <a:pt x="10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60"/>
            <p:cNvSpPr/>
            <p:nvPr/>
          </p:nvSpPr>
          <p:spPr>
            <a:xfrm>
              <a:off x="3304301" y="1989441"/>
              <a:ext cx="25500" cy="16402"/>
            </a:xfrm>
            <a:custGeom>
              <a:avLst/>
              <a:gdLst/>
              <a:ahLst/>
              <a:cxnLst/>
              <a:rect l="l" t="t" r="r" b="b"/>
              <a:pathLst>
                <a:path w="1009" h="649" extrusionOk="0">
                  <a:moveTo>
                    <a:pt x="126" y="0"/>
                  </a:moveTo>
                  <a:cubicBezTo>
                    <a:pt x="55" y="0"/>
                    <a:pt x="1" y="55"/>
                    <a:pt x="1" y="126"/>
                  </a:cubicBezTo>
                  <a:lnTo>
                    <a:pt x="1" y="529"/>
                  </a:lnTo>
                  <a:cubicBezTo>
                    <a:pt x="1" y="600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600"/>
                    <a:pt x="1009" y="529"/>
                  </a:cubicBezTo>
                  <a:lnTo>
                    <a:pt x="1009" y="126"/>
                  </a:lnTo>
                  <a:cubicBezTo>
                    <a:pt x="1009" y="55"/>
                    <a:pt x="954" y="0"/>
                    <a:pt x="8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60"/>
            <p:cNvSpPr/>
            <p:nvPr/>
          </p:nvSpPr>
          <p:spPr>
            <a:xfrm>
              <a:off x="3304301" y="1984058"/>
              <a:ext cx="25500" cy="5535"/>
            </a:xfrm>
            <a:custGeom>
              <a:avLst/>
              <a:gdLst/>
              <a:ahLst/>
              <a:cxnLst/>
              <a:rect l="l" t="t" r="r" b="b"/>
              <a:pathLst>
                <a:path w="1009" h="219" extrusionOk="0">
                  <a:moveTo>
                    <a:pt x="115" y="1"/>
                  </a:moveTo>
                  <a:cubicBezTo>
                    <a:pt x="50" y="1"/>
                    <a:pt x="1" y="50"/>
                    <a:pt x="6" y="110"/>
                  </a:cubicBezTo>
                  <a:cubicBezTo>
                    <a:pt x="6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50"/>
                    <a:pt x="960" y="1"/>
                    <a:pt x="90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60"/>
            <p:cNvSpPr/>
            <p:nvPr/>
          </p:nvSpPr>
          <p:spPr>
            <a:xfrm>
              <a:off x="3304301" y="1967555"/>
              <a:ext cx="25500" cy="16402"/>
            </a:xfrm>
            <a:custGeom>
              <a:avLst/>
              <a:gdLst/>
              <a:ahLst/>
              <a:cxnLst/>
              <a:rect l="l" t="t" r="r" b="b"/>
              <a:pathLst>
                <a:path w="1009" h="649" extrusionOk="0">
                  <a:moveTo>
                    <a:pt x="126" y="0"/>
                  </a:moveTo>
                  <a:cubicBezTo>
                    <a:pt x="55" y="0"/>
                    <a:pt x="1" y="55"/>
                    <a:pt x="1" y="125"/>
                  </a:cubicBezTo>
                  <a:lnTo>
                    <a:pt x="1" y="529"/>
                  </a:lnTo>
                  <a:cubicBezTo>
                    <a:pt x="1" y="594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4"/>
                    <a:pt x="1009" y="529"/>
                  </a:cubicBezTo>
                  <a:lnTo>
                    <a:pt x="1009" y="125"/>
                  </a:lnTo>
                  <a:cubicBezTo>
                    <a:pt x="1009" y="55"/>
                    <a:pt x="954" y="0"/>
                    <a:pt x="8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60"/>
            <p:cNvSpPr/>
            <p:nvPr/>
          </p:nvSpPr>
          <p:spPr>
            <a:xfrm>
              <a:off x="3304301" y="1962045"/>
              <a:ext cx="25500" cy="5535"/>
            </a:xfrm>
            <a:custGeom>
              <a:avLst/>
              <a:gdLst/>
              <a:ahLst/>
              <a:cxnLst/>
              <a:rect l="l" t="t" r="r" b="b"/>
              <a:pathLst>
                <a:path w="1009" h="219" extrusionOk="0">
                  <a:moveTo>
                    <a:pt x="115" y="0"/>
                  </a:moveTo>
                  <a:cubicBezTo>
                    <a:pt x="50" y="0"/>
                    <a:pt x="1" y="49"/>
                    <a:pt x="6" y="109"/>
                  </a:cubicBezTo>
                  <a:cubicBezTo>
                    <a:pt x="6" y="169"/>
                    <a:pt x="50" y="218"/>
                    <a:pt x="115" y="218"/>
                  </a:cubicBezTo>
                  <a:lnTo>
                    <a:pt x="900" y="218"/>
                  </a:lnTo>
                  <a:cubicBezTo>
                    <a:pt x="960" y="218"/>
                    <a:pt x="1009" y="169"/>
                    <a:pt x="1009" y="109"/>
                  </a:cubicBezTo>
                  <a:cubicBezTo>
                    <a:pt x="1009" y="49"/>
                    <a:pt x="960" y="0"/>
                    <a:pt x="90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60"/>
            <p:cNvSpPr/>
            <p:nvPr/>
          </p:nvSpPr>
          <p:spPr>
            <a:xfrm>
              <a:off x="3304301" y="1945643"/>
              <a:ext cx="25500" cy="16427"/>
            </a:xfrm>
            <a:custGeom>
              <a:avLst/>
              <a:gdLst/>
              <a:ahLst/>
              <a:cxnLst/>
              <a:rect l="l" t="t" r="r" b="b"/>
              <a:pathLst>
                <a:path w="1009" h="650" extrusionOk="0">
                  <a:moveTo>
                    <a:pt x="126" y="1"/>
                  </a:moveTo>
                  <a:cubicBezTo>
                    <a:pt x="55" y="1"/>
                    <a:pt x="1" y="55"/>
                    <a:pt x="1" y="121"/>
                  </a:cubicBezTo>
                  <a:lnTo>
                    <a:pt x="1" y="529"/>
                  </a:lnTo>
                  <a:cubicBezTo>
                    <a:pt x="1" y="595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5"/>
                    <a:pt x="1009" y="529"/>
                  </a:cubicBezTo>
                  <a:lnTo>
                    <a:pt x="1009" y="121"/>
                  </a:lnTo>
                  <a:cubicBezTo>
                    <a:pt x="1009" y="55"/>
                    <a:pt x="954" y="1"/>
                    <a:pt x="8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60"/>
            <p:cNvSpPr/>
            <p:nvPr/>
          </p:nvSpPr>
          <p:spPr>
            <a:xfrm>
              <a:off x="3304301" y="1940134"/>
              <a:ext cx="25500" cy="5535"/>
            </a:xfrm>
            <a:custGeom>
              <a:avLst/>
              <a:gdLst/>
              <a:ahLst/>
              <a:cxnLst/>
              <a:rect l="l" t="t" r="r" b="b"/>
              <a:pathLst>
                <a:path w="1009" h="219" extrusionOk="0">
                  <a:moveTo>
                    <a:pt x="115" y="1"/>
                  </a:moveTo>
                  <a:cubicBezTo>
                    <a:pt x="50" y="1"/>
                    <a:pt x="1" y="50"/>
                    <a:pt x="6" y="110"/>
                  </a:cubicBezTo>
                  <a:cubicBezTo>
                    <a:pt x="6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50"/>
                    <a:pt x="960" y="1"/>
                    <a:pt x="90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60"/>
            <p:cNvSpPr/>
            <p:nvPr/>
          </p:nvSpPr>
          <p:spPr>
            <a:xfrm>
              <a:off x="3304301" y="1923757"/>
              <a:ext cx="25500" cy="16402"/>
            </a:xfrm>
            <a:custGeom>
              <a:avLst/>
              <a:gdLst/>
              <a:ahLst/>
              <a:cxnLst/>
              <a:rect l="l" t="t" r="r" b="b"/>
              <a:pathLst>
                <a:path w="1009" h="649" extrusionOk="0">
                  <a:moveTo>
                    <a:pt x="126" y="0"/>
                  </a:moveTo>
                  <a:cubicBezTo>
                    <a:pt x="55" y="0"/>
                    <a:pt x="1" y="55"/>
                    <a:pt x="1" y="120"/>
                  </a:cubicBezTo>
                  <a:lnTo>
                    <a:pt x="1" y="529"/>
                  </a:lnTo>
                  <a:cubicBezTo>
                    <a:pt x="1" y="594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4"/>
                    <a:pt x="1009" y="529"/>
                  </a:cubicBezTo>
                  <a:lnTo>
                    <a:pt x="1009" y="120"/>
                  </a:lnTo>
                  <a:cubicBezTo>
                    <a:pt x="1009" y="55"/>
                    <a:pt x="954" y="0"/>
                    <a:pt x="8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60"/>
            <p:cNvSpPr/>
            <p:nvPr/>
          </p:nvSpPr>
          <p:spPr>
            <a:xfrm>
              <a:off x="3304301" y="1918248"/>
              <a:ext cx="25500" cy="5535"/>
            </a:xfrm>
            <a:custGeom>
              <a:avLst/>
              <a:gdLst/>
              <a:ahLst/>
              <a:cxnLst/>
              <a:rect l="l" t="t" r="r" b="b"/>
              <a:pathLst>
                <a:path w="1009" h="219" extrusionOk="0">
                  <a:moveTo>
                    <a:pt x="115" y="0"/>
                  </a:moveTo>
                  <a:cubicBezTo>
                    <a:pt x="50" y="0"/>
                    <a:pt x="6" y="49"/>
                    <a:pt x="6" y="109"/>
                  </a:cubicBezTo>
                  <a:cubicBezTo>
                    <a:pt x="1" y="169"/>
                    <a:pt x="50" y="218"/>
                    <a:pt x="115" y="218"/>
                  </a:cubicBezTo>
                  <a:lnTo>
                    <a:pt x="900" y="218"/>
                  </a:lnTo>
                  <a:cubicBezTo>
                    <a:pt x="960" y="218"/>
                    <a:pt x="1009" y="169"/>
                    <a:pt x="1009" y="109"/>
                  </a:cubicBezTo>
                  <a:cubicBezTo>
                    <a:pt x="1009" y="49"/>
                    <a:pt x="960" y="0"/>
                    <a:pt x="90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60"/>
            <p:cNvSpPr/>
            <p:nvPr/>
          </p:nvSpPr>
          <p:spPr>
            <a:xfrm>
              <a:off x="3304301" y="1901846"/>
              <a:ext cx="25500" cy="16427"/>
            </a:xfrm>
            <a:custGeom>
              <a:avLst/>
              <a:gdLst/>
              <a:ahLst/>
              <a:cxnLst/>
              <a:rect l="l" t="t" r="r" b="b"/>
              <a:pathLst>
                <a:path w="1009" h="650" extrusionOk="0">
                  <a:moveTo>
                    <a:pt x="126" y="1"/>
                  </a:moveTo>
                  <a:cubicBezTo>
                    <a:pt x="55" y="1"/>
                    <a:pt x="1" y="55"/>
                    <a:pt x="1" y="121"/>
                  </a:cubicBezTo>
                  <a:lnTo>
                    <a:pt x="1" y="529"/>
                  </a:lnTo>
                  <a:cubicBezTo>
                    <a:pt x="1" y="595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5"/>
                    <a:pt x="1009" y="529"/>
                  </a:cubicBezTo>
                  <a:lnTo>
                    <a:pt x="1009" y="121"/>
                  </a:lnTo>
                  <a:cubicBezTo>
                    <a:pt x="1009" y="55"/>
                    <a:pt x="954" y="1"/>
                    <a:pt x="8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60"/>
            <p:cNvSpPr/>
            <p:nvPr/>
          </p:nvSpPr>
          <p:spPr>
            <a:xfrm>
              <a:off x="3304301" y="1896337"/>
              <a:ext cx="25500" cy="5535"/>
            </a:xfrm>
            <a:custGeom>
              <a:avLst/>
              <a:gdLst/>
              <a:ahLst/>
              <a:cxnLst/>
              <a:rect l="l" t="t" r="r" b="b"/>
              <a:pathLst>
                <a:path w="1009" h="219" extrusionOk="0">
                  <a:moveTo>
                    <a:pt x="105" y="1"/>
                  </a:moveTo>
                  <a:cubicBezTo>
                    <a:pt x="45" y="1"/>
                    <a:pt x="6" y="48"/>
                    <a:pt x="6" y="110"/>
                  </a:cubicBezTo>
                  <a:cubicBezTo>
                    <a:pt x="1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45"/>
                    <a:pt x="960" y="1"/>
                    <a:pt x="900" y="1"/>
                  </a:cubicBezTo>
                  <a:lnTo>
                    <a:pt x="115" y="1"/>
                  </a:lnTo>
                  <a:cubicBezTo>
                    <a:pt x="112" y="1"/>
                    <a:pt x="108" y="1"/>
                    <a:pt x="10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60"/>
            <p:cNvSpPr/>
            <p:nvPr/>
          </p:nvSpPr>
          <p:spPr>
            <a:xfrm>
              <a:off x="3304301" y="1879960"/>
              <a:ext cx="25500" cy="16402"/>
            </a:xfrm>
            <a:custGeom>
              <a:avLst/>
              <a:gdLst/>
              <a:ahLst/>
              <a:cxnLst/>
              <a:rect l="l" t="t" r="r" b="b"/>
              <a:pathLst>
                <a:path w="1009" h="649" extrusionOk="0">
                  <a:moveTo>
                    <a:pt x="126" y="1"/>
                  </a:moveTo>
                  <a:cubicBezTo>
                    <a:pt x="55" y="1"/>
                    <a:pt x="1" y="55"/>
                    <a:pt x="1" y="120"/>
                  </a:cubicBezTo>
                  <a:lnTo>
                    <a:pt x="1" y="524"/>
                  </a:lnTo>
                  <a:cubicBezTo>
                    <a:pt x="1" y="594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4"/>
                    <a:pt x="1009" y="524"/>
                  </a:cubicBezTo>
                  <a:lnTo>
                    <a:pt x="1009" y="120"/>
                  </a:lnTo>
                  <a:cubicBezTo>
                    <a:pt x="1009" y="55"/>
                    <a:pt x="954" y="1"/>
                    <a:pt x="8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60"/>
            <p:cNvSpPr/>
            <p:nvPr/>
          </p:nvSpPr>
          <p:spPr>
            <a:xfrm>
              <a:off x="3304301" y="1874451"/>
              <a:ext cx="25500" cy="5535"/>
            </a:xfrm>
            <a:custGeom>
              <a:avLst/>
              <a:gdLst/>
              <a:ahLst/>
              <a:cxnLst/>
              <a:rect l="l" t="t" r="r" b="b"/>
              <a:pathLst>
                <a:path w="1009" h="219" extrusionOk="0">
                  <a:moveTo>
                    <a:pt x="115" y="1"/>
                  </a:moveTo>
                  <a:cubicBezTo>
                    <a:pt x="50" y="1"/>
                    <a:pt x="6" y="50"/>
                    <a:pt x="6" y="110"/>
                  </a:cubicBezTo>
                  <a:cubicBezTo>
                    <a:pt x="1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50"/>
                    <a:pt x="960" y="1"/>
                    <a:pt x="90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60"/>
            <p:cNvSpPr/>
            <p:nvPr/>
          </p:nvSpPr>
          <p:spPr>
            <a:xfrm>
              <a:off x="3304301" y="1858074"/>
              <a:ext cx="25500" cy="16402"/>
            </a:xfrm>
            <a:custGeom>
              <a:avLst/>
              <a:gdLst/>
              <a:ahLst/>
              <a:cxnLst/>
              <a:rect l="l" t="t" r="r" b="b"/>
              <a:pathLst>
                <a:path w="1009" h="649" extrusionOk="0">
                  <a:moveTo>
                    <a:pt x="126" y="0"/>
                  </a:moveTo>
                  <a:cubicBezTo>
                    <a:pt x="55" y="0"/>
                    <a:pt x="1" y="49"/>
                    <a:pt x="1" y="120"/>
                  </a:cubicBezTo>
                  <a:lnTo>
                    <a:pt x="1" y="523"/>
                  </a:lnTo>
                  <a:cubicBezTo>
                    <a:pt x="1" y="594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4"/>
                    <a:pt x="1009" y="523"/>
                  </a:cubicBezTo>
                  <a:lnTo>
                    <a:pt x="1009" y="120"/>
                  </a:lnTo>
                  <a:cubicBezTo>
                    <a:pt x="1009" y="49"/>
                    <a:pt x="954" y="0"/>
                    <a:pt x="8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60"/>
            <p:cNvSpPr/>
            <p:nvPr/>
          </p:nvSpPr>
          <p:spPr>
            <a:xfrm>
              <a:off x="3304301" y="1852539"/>
              <a:ext cx="25500" cy="5560"/>
            </a:xfrm>
            <a:custGeom>
              <a:avLst/>
              <a:gdLst/>
              <a:ahLst/>
              <a:cxnLst/>
              <a:rect l="l" t="t" r="r" b="b"/>
              <a:pathLst>
                <a:path w="1009" h="220" extrusionOk="0">
                  <a:moveTo>
                    <a:pt x="105" y="1"/>
                  </a:moveTo>
                  <a:cubicBezTo>
                    <a:pt x="45" y="1"/>
                    <a:pt x="1" y="48"/>
                    <a:pt x="6" y="110"/>
                  </a:cubicBezTo>
                  <a:cubicBezTo>
                    <a:pt x="1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48"/>
                    <a:pt x="965" y="1"/>
                    <a:pt x="909" y="1"/>
                  </a:cubicBezTo>
                  <a:cubicBezTo>
                    <a:pt x="906" y="1"/>
                    <a:pt x="903" y="1"/>
                    <a:pt x="900" y="1"/>
                  </a:cubicBezTo>
                  <a:lnTo>
                    <a:pt x="115" y="1"/>
                  </a:lnTo>
                  <a:cubicBezTo>
                    <a:pt x="112" y="1"/>
                    <a:pt x="108" y="1"/>
                    <a:pt x="10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60"/>
            <p:cNvSpPr/>
            <p:nvPr/>
          </p:nvSpPr>
          <p:spPr>
            <a:xfrm>
              <a:off x="3304301" y="1836036"/>
              <a:ext cx="25500" cy="16402"/>
            </a:xfrm>
            <a:custGeom>
              <a:avLst/>
              <a:gdLst/>
              <a:ahLst/>
              <a:cxnLst/>
              <a:rect l="l" t="t" r="r" b="b"/>
              <a:pathLst>
                <a:path w="1009" h="649" extrusionOk="0">
                  <a:moveTo>
                    <a:pt x="126" y="0"/>
                  </a:moveTo>
                  <a:cubicBezTo>
                    <a:pt x="55" y="0"/>
                    <a:pt x="1" y="55"/>
                    <a:pt x="1" y="126"/>
                  </a:cubicBezTo>
                  <a:lnTo>
                    <a:pt x="1" y="529"/>
                  </a:lnTo>
                  <a:cubicBezTo>
                    <a:pt x="1" y="600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600"/>
                    <a:pt x="1009" y="529"/>
                  </a:cubicBezTo>
                  <a:lnTo>
                    <a:pt x="1009" y="126"/>
                  </a:lnTo>
                  <a:cubicBezTo>
                    <a:pt x="1009" y="55"/>
                    <a:pt x="954" y="0"/>
                    <a:pt x="8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60"/>
            <p:cNvSpPr/>
            <p:nvPr/>
          </p:nvSpPr>
          <p:spPr>
            <a:xfrm>
              <a:off x="3304301" y="1830527"/>
              <a:ext cx="25500" cy="5535"/>
            </a:xfrm>
            <a:custGeom>
              <a:avLst/>
              <a:gdLst/>
              <a:ahLst/>
              <a:cxnLst/>
              <a:rect l="l" t="t" r="r" b="b"/>
              <a:pathLst>
                <a:path w="1009" h="219" extrusionOk="0">
                  <a:moveTo>
                    <a:pt x="115" y="0"/>
                  </a:moveTo>
                  <a:cubicBezTo>
                    <a:pt x="50" y="0"/>
                    <a:pt x="1" y="49"/>
                    <a:pt x="6" y="109"/>
                  </a:cubicBezTo>
                  <a:cubicBezTo>
                    <a:pt x="6" y="169"/>
                    <a:pt x="50" y="218"/>
                    <a:pt x="115" y="218"/>
                  </a:cubicBezTo>
                  <a:lnTo>
                    <a:pt x="900" y="218"/>
                  </a:lnTo>
                  <a:cubicBezTo>
                    <a:pt x="960" y="218"/>
                    <a:pt x="1009" y="169"/>
                    <a:pt x="1009" y="109"/>
                  </a:cubicBezTo>
                  <a:cubicBezTo>
                    <a:pt x="1009" y="49"/>
                    <a:pt x="960" y="0"/>
                    <a:pt x="90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60"/>
            <p:cNvSpPr/>
            <p:nvPr/>
          </p:nvSpPr>
          <p:spPr>
            <a:xfrm>
              <a:off x="3304301" y="1814125"/>
              <a:ext cx="25500" cy="16427"/>
            </a:xfrm>
            <a:custGeom>
              <a:avLst/>
              <a:gdLst/>
              <a:ahLst/>
              <a:cxnLst/>
              <a:rect l="l" t="t" r="r" b="b"/>
              <a:pathLst>
                <a:path w="1009" h="650" extrusionOk="0">
                  <a:moveTo>
                    <a:pt x="126" y="1"/>
                  </a:moveTo>
                  <a:cubicBezTo>
                    <a:pt x="55" y="1"/>
                    <a:pt x="1" y="55"/>
                    <a:pt x="1" y="126"/>
                  </a:cubicBezTo>
                  <a:lnTo>
                    <a:pt x="1" y="529"/>
                  </a:lnTo>
                  <a:cubicBezTo>
                    <a:pt x="1" y="595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5"/>
                    <a:pt x="1009" y="529"/>
                  </a:cubicBezTo>
                  <a:lnTo>
                    <a:pt x="1009" y="126"/>
                  </a:lnTo>
                  <a:cubicBezTo>
                    <a:pt x="1009" y="55"/>
                    <a:pt x="954" y="1"/>
                    <a:pt x="8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60"/>
            <p:cNvSpPr/>
            <p:nvPr/>
          </p:nvSpPr>
          <p:spPr>
            <a:xfrm>
              <a:off x="3304301" y="1808616"/>
              <a:ext cx="25500" cy="5535"/>
            </a:xfrm>
            <a:custGeom>
              <a:avLst/>
              <a:gdLst/>
              <a:ahLst/>
              <a:cxnLst/>
              <a:rect l="l" t="t" r="r" b="b"/>
              <a:pathLst>
                <a:path w="1009" h="219" extrusionOk="0">
                  <a:moveTo>
                    <a:pt x="115" y="1"/>
                  </a:moveTo>
                  <a:cubicBezTo>
                    <a:pt x="50" y="1"/>
                    <a:pt x="1" y="50"/>
                    <a:pt x="6" y="110"/>
                  </a:cubicBezTo>
                  <a:cubicBezTo>
                    <a:pt x="6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50"/>
                    <a:pt x="960" y="1"/>
                    <a:pt x="90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60"/>
            <p:cNvSpPr/>
            <p:nvPr/>
          </p:nvSpPr>
          <p:spPr>
            <a:xfrm>
              <a:off x="3304301" y="1792239"/>
              <a:ext cx="25500" cy="16402"/>
            </a:xfrm>
            <a:custGeom>
              <a:avLst/>
              <a:gdLst/>
              <a:ahLst/>
              <a:cxnLst/>
              <a:rect l="l" t="t" r="r" b="b"/>
              <a:pathLst>
                <a:path w="1009" h="649" extrusionOk="0">
                  <a:moveTo>
                    <a:pt x="126" y="1"/>
                  </a:moveTo>
                  <a:cubicBezTo>
                    <a:pt x="55" y="1"/>
                    <a:pt x="1" y="55"/>
                    <a:pt x="1" y="126"/>
                  </a:cubicBezTo>
                  <a:lnTo>
                    <a:pt x="1" y="529"/>
                  </a:lnTo>
                  <a:cubicBezTo>
                    <a:pt x="1" y="594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4"/>
                    <a:pt x="1009" y="529"/>
                  </a:cubicBezTo>
                  <a:lnTo>
                    <a:pt x="1009" y="126"/>
                  </a:lnTo>
                  <a:cubicBezTo>
                    <a:pt x="1009" y="55"/>
                    <a:pt x="954" y="1"/>
                    <a:pt x="8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60"/>
            <p:cNvSpPr/>
            <p:nvPr/>
          </p:nvSpPr>
          <p:spPr>
            <a:xfrm>
              <a:off x="3304301" y="1786730"/>
              <a:ext cx="25500" cy="5535"/>
            </a:xfrm>
            <a:custGeom>
              <a:avLst/>
              <a:gdLst/>
              <a:ahLst/>
              <a:cxnLst/>
              <a:rect l="l" t="t" r="r" b="b"/>
              <a:pathLst>
                <a:path w="1009" h="219" extrusionOk="0">
                  <a:moveTo>
                    <a:pt x="115" y="1"/>
                  </a:moveTo>
                  <a:cubicBezTo>
                    <a:pt x="50" y="1"/>
                    <a:pt x="1" y="50"/>
                    <a:pt x="6" y="110"/>
                  </a:cubicBezTo>
                  <a:cubicBezTo>
                    <a:pt x="6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50"/>
                    <a:pt x="960" y="1"/>
                    <a:pt x="90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60"/>
            <p:cNvSpPr/>
            <p:nvPr/>
          </p:nvSpPr>
          <p:spPr>
            <a:xfrm>
              <a:off x="3304301" y="1770353"/>
              <a:ext cx="25500" cy="16402"/>
            </a:xfrm>
            <a:custGeom>
              <a:avLst/>
              <a:gdLst/>
              <a:ahLst/>
              <a:cxnLst/>
              <a:rect l="l" t="t" r="r" b="b"/>
              <a:pathLst>
                <a:path w="1009" h="649" extrusionOk="0">
                  <a:moveTo>
                    <a:pt x="126" y="0"/>
                  </a:moveTo>
                  <a:cubicBezTo>
                    <a:pt x="55" y="0"/>
                    <a:pt x="1" y="55"/>
                    <a:pt x="1" y="120"/>
                  </a:cubicBezTo>
                  <a:lnTo>
                    <a:pt x="1" y="529"/>
                  </a:lnTo>
                  <a:cubicBezTo>
                    <a:pt x="1" y="594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4"/>
                    <a:pt x="1009" y="529"/>
                  </a:cubicBezTo>
                  <a:lnTo>
                    <a:pt x="1009" y="120"/>
                  </a:lnTo>
                  <a:cubicBezTo>
                    <a:pt x="1009" y="55"/>
                    <a:pt x="954" y="0"/>
                    <a:pt x="8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60"/>
            <p:cNvSpPr/>
            <p:nvPr/>
          </p:nvSpPr>
          <p:spPr>
            <a:xfrm>
              <a:off x="3304301" y="1764819"/>
              <a:ext cx="25500" cy="5560"/>
            </a:xfrm>
            <a:custGeom>
              <a:avLst/>
              <a:gdLst/>
              <a:ahLst/>
              <a:cxnLst/>
              <a:rect l="l" t="t" r="r" b="b"/>
              <a:pathLst>
                <a:path w="1009" h="220" extrusionOk="0">
                  <a:moveTo>
                    <a:pt x="106" y="1"/>
                  </a:moveTo>
                  <a:cubicBezTo>
                    <a:pt x="45" y="1"/>
                    <a:pt x="1" y="53"/>
                    <a:pt x="6" y="110"/>
                  </a:cubicBezTo>
                  <a:cubicBezTo>
                    <a:pt x="6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53"/>
                    <a:pt x="964" y="1"/>
                    <a:pt x="908" y="1"/>
                  </a:cubicBezTo>
                  <a:cubicBezTo>
                    <a:pt x="905" y="1"/>
                    <a:pt x="902" y="1"/>
                    <a:pt x="900" y="1"/>
                  </a:cubicBezTo>
                  <a:lnTo>
                    <a:pt x="115" y="1"/>
                  </a:lnTo>
                  <a:cubicBezTo>
                    <a:pt x="112" y="1"/>
                    <a:pt x="109" y="1"/>
                    <a:pt x="10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60"/>
            <p:cNvSpPr/>
            <p:nvPr/>
          </p:nvSpPr>
          <p:spPr>
            <a:xfrm>
              <a:off x="3304301" y="1748442"/>
              <a:ext cx="25500" cy="16427"/>
            </a:xfrm>
            <a:custGeom>
              <a:avLst/>
              <a:gdLst/>
              <a:ahLst/>
              <a:cxnLst/>
              <a:rect l="l" t="t" r="r" b="b"/>
              <a:pathLst>
                <a:path w="1009" h="650" extrusionOk="0">
                  <a:moveTo>
                    <a:pt x="126" y="1"/>
                  </a:moveTo>
                  <a:cubicBezTo>
                    <a:pt x="55" y="1"/>
                    <a:pt x="1" y="55"/>
                    <a:pt x="1" y="121"/>
                  </a:cubicBezTo>
                  <a:lnTo>
                    <a:pt x="1" y="529"/>
                  </a:lnTo>
                  <a:cubicBezTo>
                    <a:pt x="1" y="595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5"/>
                    <a:pt x="1009" y="529"/>
                  </a:cubicBezTo>
                  <a:lnTo>
                    <a:pt x="1009" y="121"/>
                  </a:lnTo>
                  <a:cubicBezTo>
                    <a:pt x="1009" y="55"/>
                    <a:pt x="954" y="1"/>
                    <a:pt x="8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60"/>
            <p:cNvSpPr/>
            <p:nvPr/>
          </p:nvSpPr>
          <p:spPr>
            <a:xfrm>
              <a:off x="3304301" y="1742933"/>
              <a:ext cx="25500" cy="5535"/>
            </a:xfrm>
            <a:custGeom>
              <a:avLst/>
              <a:gdLst/>
              <a:ahLst/>
              <a:cxnLst/>
              <a:rect l="l" t="t" r="r" b="b"/>
              <a:pathLst>
                <a:path w="1009" h="219" extrusionOk="0">
                  <a:moveTo>
                    <a:pt x="115" y="1"/>
                  </a:moveTo>
                  <a:cubicBezTo>
                    <a:pt x="50" y="1"/>
                    <a:pt x="6" y="50"/>
                    <a:pt x="6" y="110"/>
                  </a:cubicBezTo>
                  <a:cubicBezTo>
                    <a:pt x="1" y="170"/>
                    <a:pt x="50" y="219"/>
                    <a:pt x="115" y="219"/>
                  </a:cubicBezTo>
                  <a:lnTo>
                    <a:pt x="900" y="219"/>
                  </a:lnTo>
                  <a:cubicBezTo>
                    <a:pt x="960" y="219"/>
                    <a:pt x="1009" y="170"/>
                    <a:pt x="1009" y="110"/>
                  </a:cubicBezTo>
                  <a:cubicBezTo>
                    <a:pt x="1009" y="50"/>
                    <a:pt x="960" y="1"/>
                    <a:pt x="90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60"/>
            <p:cNvSpPr/>
            <p:nvPr/>
          </p:nvSpPr>
          <p:spPr>
            <a:xfrm>
              <a:off x="3304301" y="1726556"/>
              <a:ext cx="25500" cy="16402"/>
            </a:xfrm>
            <a:custGeom>
              <a:avLst/>
              <a:gdLst/>
              <a:ahLst/>
              <a:cxnLst/>
              <a:rect l="l" t="t" r="r" b="b"/>
              <a:pathLst>
                <a:path w="1009" h="649" extrusionOk="0">
                  <a:moveTo>
                    <a:pt x="126" y="0"/>
                  </a:moveTo>
                  <a:cubicBezTo>
                    <a:pt x="55" y="0"/>
                    <a:pt x="1" y="55"/>
                    <a:pt x="1" y="120"/>
                  </a:cubicBezTo>
                  <a:lnTo>
                    <a:pt x="1" y="523"/>
                  </a:lnTo>
                  <a:cubicBezTo>
                    <a:pt x="1" y="594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4"/>
                    <a:pt x="1009" y="523"/>
                  </a:cubicBezTo>
                  <a:lnTo>
                    <a:pt x="1009" y="120"/>
                  </a:lnTo>
                  <a:cubicBezTo>
                    <a:pt x="1009" y="55"/>
                    <a:pt x="954" y="0"/>
                    <a:pt x="8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60"/>
            <p:cNvSpPr/>
            <p:nvPr/>
          </p:nvSpPr>
          <p:spPr>
            <a:xfrm>
              <a:off x="3304301" y="1721047"/>
              <a:ext cx="25500" cy="5535"/>
            </a:xfrm>
            <a:custGeom>
              <a:avLst/>
              <a:gdLst/>
              <a:ahLst/>
              <a:cxnLst/>
              <a:rect l="l" t="t" r="r" b="b"/>
              <a:pathLst>
                <a:path w="1009" h="219" extrusionOk="0">
                  <a:moveTo>
                    <a:pt x="115" y="0"/>
                  </a:moveTo>
                  <a:cubicBezTo>
                    <a:pt x="50" y="0"/>
                    <a:pt x="6" y="49"/>
                    <a:pt x="6" y="109"/>
                  </a:cubicBezTo>
                  <a:cubicBezTo>
                    <a:pt x="1" y="169"/>
                    <a:pt x="50" y="218"/>
                    <a:pt x="115" y="218"/>
                  </a:cubicBezTo>
                  <a:lnTo>
                    <a:pt x="900" y="218"/>
                  </a:lnTo>
                  <a:cubicBezTo>
                    <a:pt x="960" y="218"/>
                    <a:pt x="1009" y="169"/>
                    <a:pt x="1009" y="109"/>
                  </a:cubicBezTo>
                  <a:cubicBezTo>
                    <a:pt x="1009" y="49"/>
                    <a:pt x="960" y="0"/>
                    <a:pt x="90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60"/>
            <p:cNvSpPr/>
            <p:nvPr/>
          </p:nvSpPr>
          <p:spPr>
            <a:xfrm>
              <a:off x="3304301" y="1704645"/>
              <a:ext cx="25500" cy="16427"/>
            </a:xfrm>
            <a:custGeom>
              <a:avLst/>
              <a:gdLst/>
              <a:ahLst/>
              <a:cxnLst/>
              <a:rect l="l" t="t" r="r" b="b"/>
              <a:pathLst>
                <a:path w="1009" h="650" extrusionOk="0">
                  <a:moveTo>
                    <a:pt x="126" y="1"/>
                  </a:moveTo>
                  <a:cubicBezTo>
                    <a:pt x="55" y="1"/>
                    <a:pt x="1" y="50"/>
                    <a:pt x="1" y="121"/>
                  </a:cubicBezTo>
                  <a:lnTo>
                    <a:pt x="1" y="524"/>
                  </a:lnTo>
                  <a:cubicBezTo>
                    <a:pt x="1" y="595"/>
                    <a:pt x="55" y="649"/>
                    <a:pt x="126" y="649"/>
                  </a:cubicBezTo>
                  <a:lnTo>
                    <a:pt x="889" y="649"/>
                  </a:lnTo>
                  <a:cubicBezTo>
                    <a:pt x="954" y="649"/>
                    <a:pt x="1009" y="595"/>
                    <a:pt x="1009" y="524"/>
                  </a:cubicBezTo>
                  <a:lnTo>
                    <a:pt x="1009" y="121"/>
                  </a:lnTo>
                  <a:cubicBezTo>
                    <a:pt x="1009" y="50"/>
                    <a:pt x="954" y="1"/>
                    <a:pt x="8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60"/>
            <p:cNvSpPr/>
            <p:nvPr/>
          </p:nvSpPr>
          <p:spPr>
            <a:xfrm>
              <a:off x="3329776" y="1994116"/>
              <a:ext cx="9401" cy="7203"/>
            </a:xfrm>
            <a:custGeom>
              <a:avLst/>
              <a:gdLst/>
              <a:ahLst/>
              <a:cxnLst/>
              <a:rect l="l" t="t" r="r" b="b"/>
              <a:pathLst>
                <a:path w="372" h="285" extrusionOk="0">
                  <a:moveTo>
                    <a:pt x="1" y="1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30"/>
                    <a:pt x="371" y="164"/>
                  </a:cubicBezTo>
                  <a:lnTo>
                    <a:pt x="371" y="121"/>
                  </a:lnTo>
                  <a:cubicBezTo>
                    <a:pt x="371" y="55"/>
                    <a:pt x="317" y="1"/>
                    <a:pt x="2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60"/>
            <p:cNvSpPr/>
            <p:nvPr/>
          </p:nvSpPr>
          <p:spPr>
            <a:xfrm>
              <a:off x="3295077" y="1994116"/>
              <a:ext cx="9654" cy="7203"/>
            </a:xfrm>
            <a:custGeom>
              <a:avLst/>
              <a:gdLst/>
              <a:ahLst/>
              <a:cxnLst/>
              <a:rect l="l" t="t" r="r" b="b"/>
              <a:pathLst>
                <a:path w="382" h="285" extrusionOk="0">
                  <a:moveTo>
                    <a:pt x="120" y="1"/>
                  </a:moveTo>
                  <a:cubicBezTo>
                    <a:pt x="55" y="1"/>
                    <a:pt x="1" y="55"/>
                    <a:pt x="1" y="121"/>
                  </a:cubicBezTo>
                  <a:lnTo>
                    <a:pt x="1" y="159"/>
                  </a:lnTo>
                  <a:cubicBezTo>
                    <a:pt x="1" y="230"/>
                    <a:pt x="55" y="284"/>
                    <a:pt x="120" y="284"/>
                  </a:cubicBezTo>
                  <a:lnTo>
                    <a:pt x="382" y="284"/>
                  </a:lnTo>
                  <a:lnTo>
                    <a:pt x="37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60"/>
            <p:cNvSpPr/>
            <p:nvPr/>
          </p:nvSpPr>
          <p:spPr>
            <a:xfrm>
              <a:off x="3329776" y="1972230"/>
              <a:ext cx="9401" cy="7177"/>
            </a:xfrm>
            <a:custGeom>
              <a:avLst/>
              <a:gdLst/>
              <a:ahLst/>
              <a:cxnLst/>
              <a:rect l="l" t="t" r="r" b="b"/>
              <a:pathLst>
                <a:path w="372" h="284" extrusionOk="0">
                  <a:moveTo>
                    <a:pt x="1" y="0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29"/>
                    <a:pt x="371" y="164"/>
                  </a:cubicBezTo>
                  <a:lnTo>
                    <a:pt x="371" y="120"/>
                  </a:lnTo>
                  <a:cubicBezTo>
                    <a:pt x="371" y="55"/>
                    <a:pt x="317" y="0"/>
                    <a:pt x="2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60"/>
            <p:cNvSpPr/>
            <p:nvPr/>
          </p:nvSpPr>
          <p:spPr>
            <a:xfrm>
              <a:off x="3294950" y="1972230"/>
              <a:ext cx="9654" cy="7177"/>
            </a:xfrm>
            <a:custGeom>
              <a:avLst/>
              <a:gdLst/>
              <a:ahLst/>
              <a:cxnLst/>
              <a:rect l="l" t="t" r="r" b="b"/>
              <a:pathLst>
                <a:path w="382" h="284" extrusionOk="0">
                  <a:moveTo>
                    <a:pt x="125" y="0"/>
                  </a:moveTo>
                  <a:cubicBezTo>
                    <a:pt x="55" y="0"/>
                    <a:pt x="0" y="55"/>
                    <a:pt x="0" y="120"/>
                  </a:cubicBezTo>
                  <a:lnTo>
                    <a:pt x="0" y="164"/>
                  </a:lnTo>
                  <a:cubicBezTo>
                    <a:pt x="0" y="229"/>
                    <a:pt x="55" y="284"/>
                    <a:pt x="125" y="284"/>
                  </a:cubicBezTo>
                  <a:lnTo>
                    <a:pt x="382" y="284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60"/>
            <p:cNvSpPr/>
            <p:nvPr/>
          </p:nvSpPr>
          <p:spPr>
            <a:xfrm>
              <a:off x="3329776" y="1950319"/>
              <a:ext cx="9401" cy="7203"/>
            </a:xfrm>
            <a:custGeom>
              <a:avLst/>
              <a:gdLst/>
              <a:ahLst/>
              <a:cxnLst/>
              <a:rect l="l" t="t" r="r" b="b"/>
              <a:pathLst>
                <a:path w="372" h="285" extrusionOk="0">
                  <a:moveTo>
                    <a:pt x="1" y="1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30"/>
                    <a:pt x="371" y="159"/>
                  </a:cubicBezTo>
                  <a:lnTo>
                    <a:pt x="371" y="121"/>
                  </a:lnTo>
                  <a:cubicBezTo>
                    <a:pt x="371" y="55"/>
                    <a:pt x="317" y="1"/>
                    <a:pt x="2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60"/>
            <p:cNvSpPr/>
            <p:nvPr/>
          </p:nvSpPr>
          <p:spPr>
            <a:xfrm>
              <a:off x="3294950" y="1950319"/>
              <a:ext cx="9654" cy="7203"/>
            </a:xfrm>
            <a:custGeom>
              <a:avLst/>
              <a:gdLst/>
              <a:ahLst/>
              <a:cxnLst/>
              <a:rect l="l" t="t" r="r" b="b"/>
              <a:pathLst>
                <a:path w="382" h="285" extrusionOk="0">
                  <a:moveTo>
                    <a:pt x="125" y="1"/>
                  </a:moveTo>
                  <a:cubicBezTo>
                    <a:pt x="55" y="1"/>
                    <a:pt x="0" y="55"/>
                    <a:pt x="0" y="121"/>
                  </a:cubicBezTo>
                  <a:lnTo>
                    <a:pt x="0" y="159"/>
                  </a:lnTo>
                  <a:cubicBezTo>
                    <a:pt x="0" y="230"/>
                    <a:pt x="55" y="284"/>
                    <a:pt x="125" y="284"/>
                  </a:cubicBezTo>
                  <a:lnTo>
                    <a:pt x="382" y="284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60"/>
            <p:cNvSpPr/>
            <p:nvPr/>
          </p:nvSpPr>
          <p:spPr>
            <a:xfrm>
              <a:off x="3329776" y="1928306"/>
              <a:ext cx="9401" cy="7177"/>
            </a:xfrm>
            <a:custGeom>
              <a:avLst/>
              <a:gdLst/>
              <a:ahLst/>
              <a:cxnLst/>
              <a:rect l="l" t="t" r="r" b="b"/>
              <a:pathLst>
                <a:path w="372" h="284" extrusionOk="0">
                  <a:moveTo>
                    <a:pt x="1" y="0"/>
                  </a:moveTo>
                  <a:lnTo>
                    <a:pt x="1" y="283"/>
                  </a:lnTo>
                  <a:lnTo>
                    <a:pt x="251" y="283"/>
                  </a:lnTo>
                  <a:cubicBezTo>
                    <a:pt x="317" y="283"/>
                    <a:pt x="371" y="229"/>
                    <a:pt x="371" y="164"/>
                  </a:cubicBezTo>
                  <a:lnTo>
                    <a:pt x="371" y="120"/>
                  </a:lnTo>
                  <a:cubicBezTo>
                    <a:pt x="371" y="55"/>
                    <a:pt x="317" y="0"/>
                    <a:pt x="2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60"/>
            <p:cNvSpPr/>
            <p:nvPr/>
          </p:nvSpPr>
          <p:spPr>
            <a:xfrm>
              <a:off x="3294950" y="1928306"/>
              <a:ext cx="9654" cy="7177"/>
            </a:xfrm>
            <a:custGeom>
              <a:avLst/>
              <a:gdLst/>
              <a:ahLst/>
              <a:cxnLst/>
              <a:rect l="l" t="t" r="r" b="b"/>
              <a:pathLst>
                <a:path w="382" h="284" extrusionOk="0">
                  <a:moveTo>
                    <a:pt x="125" y="0"/>
                  </a:moveTo>
                  <a:cubicBezTo>
                    <a:pt x="55" y="0"/>
                    <a:pt x="0" y="55"/>
                    <a:pt x="0" y="120"/>
                  </a:cubicBezTo>
                  <a:lnTo>
                    <a:pt x="0" y="164"/>
                  </a:lnTo>
                  <a:cubicBezTo>
                    <a:pt x="0" y="229"/>
                    <a:pt x="55" y="283"/>
                    <a:pt x="125" y="283"/>
                  </a:cubicBezTo>
                  <a:lnTo>
                    <a:pt x="382" y="283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60"/>
            <p:cNvSpPr/>
            <p:nvPr/>
          </p:nvSpPr>
          <p:spPr>
            <a:xfrm>
              <a:off x="3329776" y="1906395"/>
              <a:ext cx="9401" cy="7203"/>
            </a:xfrm>
            <a:custGeom>
              <a:avLst/>
              <a:gdLst/>
              <a:ahLst/>
              <a:cxnLst/>
              <a:rect l="l" t="t" r="r" b="b"/>
              <a:pathLst>
                <a:path w="372" h="285" extrusionOk="0">
                  <a:moveTo>
                    <a:pt x="1" y="1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30"/>
                    <a:pt x="371" y="164"/>
                  </a:cubicBezTo>
                  <a:lnTo>
                    <a:pt x="371" y="126"/>
                  </a:lnTo>
                  <a:cubicBezTo>
                    <a:pt x="371" y="55"/>
                    <a:pt x="317" y="1"/>
                    <a:pt x="2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60"/>
            <p:cNvSpPr/>
            <p:nvPr/>
          </p:nvSpPr>
          <p:spPr>
            <a:xfrm>
              <a:off x="3294950" y="1906395"/>
              <a:ext cx="9654" cy="7203"/>
            </a:xfrm>
            <a:custGeom>
              <a:avLst/>
              <a:gdLst/>
              <a:ahLst/>
              <a:cxnLst/>
              <a:rect l="l" t="t" r="r" b="b"/>
              <a:pathLst>
                <a:path w="382" h="285" extrusionOk="0">
                  <a:moveTo>
                    <a:pt x="125" y="1"/>
                  </a:moveTo>
                  <a:cubicBezTo>
                    <a:pt x="55" y="1"/>
                    <a:pt x="0" y="55"/>
                    <a:pt x="0" y="126"/>
                  </a:cubicBezTo>
                  <a:lnTo>
                    <a:pt x="0" y="164"/>
                  </a:lnTo>
                  <a:cubicBezTo>
                    <a:pt x="0" y="230"/>
                    <a:pt x="55" y="284"/>
                    <a:pt x="125" y="284"/>
                  </a:cubicBezTo>
                  <a:lnTo>
                    <a:pt x="382" y="284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60"/>
            <p:cNvSpPr/>
            <p:nvPr/>
          </p:nvSpPr>
          <p:spPr>
            <a:xfrm>
              <a:off x="3329776" y="1884509"/>
              <a:ext cx="9401" cy="7177"/>
            </a:xfrm>
            <a:custGeom>
              <a:avLst/>
              <a:gdLst/>
              <a:ahLst/>
              <a:cxnLst/>
              <a:rect l="l" t="t" r="r" b="b"/>
              <a:pathLst>
                <a:path w="372" h="284" extrusionOk="0">
                  <a:moveTo>
                    <a:pt x="1" y="0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29"/>
                    <a:pt x="371" y="164"/>
                  </a:cubicBezTo>
                  <a:lnTo>
                    <a:pt x="371" y="126"/>
                  </a:lnTo>
                  <a:cubicBezTo>
                    <a:pt x="371" y="55"/>
                    <a:pt x="317" y="0"/>
                    <a:pt x="2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60"/>
            <p:cNvSpPr/>
            <p:nvPr/>
          </p:nvSpPr>
          <p:spPr>
            <a:xfrm>
              <a:off x="3294950" y="1884509"/>
              <a:ext cx="9654" cy="7329"/>
            </a:xfrm>
            <a:custGeom>
              <a:avLst/>
              <a:gdLst/>
              <a:ahLst/>
              <a:cxnLst/>
              <a:rect l="l" t="t" r="r" b="b"/>
              <a:pathLst>
                <a:path w="382" h="290" extrusionOk="0">
                  <a:moveTo>
                    <a:pt x="125" y="0"/>
                  </a:moveTo>
                  <a:cubicBezTo>
                    <a:pt x="55" y="0"/>
                    <a:pt x="0" y="55"/>
                    <a:pt x="0" y="126"/>
                  </a:cubicBezTo>
                  <a:lnTo>
                    <a:pt x="0" y="169"/>
                  </a:lnTo>
                  <a:cubicBezTo>
                    <a:pt x="0" y="235"/>
                    <a:pt x="55" y="289"/>
                    <a:pt x="125" y="289"/>
                  </a:cubicBezTo>
                  <a:lnTo>
                    <a:pt x="382" y="289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60"/>
            <p:cNvSpPr/>
            <p:nvPr/>
          </p:nvSpPr>
          <p:spPr>
            <a:xfrm>
              <a:off x="3329776" y="1862598"/>
              <a:ext cx="9401" cy="7203"/>
            </a:xfrm>
            <a:custGeom>
              <a:avLst/>
              <a:gdLst/>
              <a:ahLst/>
              <a:cxnLst/>
              <a:rect l="l" t="t" r="r" b="b"/>
              <a:pathLst>
                <a:path w="372" h="285" extrusionOk="0">
                  <a:moveTo>
                    <a:pt x="1" y="1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30"/>
                    <a:pt x="371" y="164"/>
                  </a:cubicBezTo>
                  <a:lnTo>
                    <a:pt x="371" y="121"/>
                  </a:lnTo>
                  <a:cubicBezTo>
                    <a:pt x="371" y="55"/>
                    <a:pt x="317" y="1"/>
                    <a:pt x="2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60"/>
            <p:cNvSpPr/>
            <p:nvPr/>
          </p:nvSpPr>
          <p:spPr>
            <a:xfrm>
              <a:off x="3294950" y="1862598"/>
              <a:ext cx="9654" cy="7203"/>
            </a:xfrm>
            <a:custGeom>
              <a:avLst/>
              <a:gdLst/>
              <a:ahLst/>
              <a:cxnLst/>
              <a:rect l="l" t="t" r="r" b="b"/>
              <a:pathLst>
                <a:path w="382" h="285" extrusionOk="0">
                  <a:moveTo>
                    <a:pt x="125" y="1"/>
                  </a:moveTo>
                  <a:cubicBezTo>
                    <a:pt x="55" y="1"/>
                    <a:pt x="0" y="55"/>
                    <a:pt x="0" y="121"/>
                  </a:cubicBezTo>
                  <a:lnTo>
                    <a:pt x="0" y="164"/>
                  </a:lnTo>
                  <a:cubicBezTo>
                    <a:pt x="0" y="230"/>
                    <a:pt x="55" y="284"/>
                    <a:pt x="125" y="284"/>
                  </a:cubicBezTo>
                  <a:lnTo>
                    <a:pt x="382" y="284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60"/>
            <p:cNvSpPr/>
            <p:nvPr/>
          </p:nvSpPr>
          <p:spPr>
            <a:xfrm>
              <a:off x="3329776" y="1840712"/>
              <a:ext cx="9401" cy="7177"/>
            </a:xfrm>
            <a:custGeom>
              <a:avLst/>
              <a:gdLst/>
              <a:ahLst/>
              <a:cxnLst/>
              <a:rect l="l" t="t" r="r" b="b"/>
              <a:pathLst>
                <a:path w="372" h="284" extrusionOk="0">
                  <a:moveTo>
                    <a:pt x="1" y="1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29"/>
                    <a:pt x="371" y="164"/>
                  </a:cubicBezTo>
                  <a:lnTo>
                    <a:pt x="371" y="120"/>
                  </a:lnTo>
                  <a:cubicBezTo>
                    <a:pt x="371" y="55"/>
                    <a:pt x="317" y="1"/>
                    <a:pt x="2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60"/>
            <p:cNvSpPr/>
            <p:nvPr/>
          </p:nvSpPr>
          <p:spPr>
            <a:xfrm>
              <a:off x="3294950" y="1840712"/>
              <a:ext cx="9654" cy="7177"/>
            </a:xfrm>
            <a:custGeom>
              <a:avLst/>
              <a:gdLst/>
              <a:ahLst/>
              <a:cxnLst/>
              <a:rect l="l" t="t" r="r" b="b"/>
              <a:pathLst>
                <a:path w="382" h="284" extrusionOk="0">
                  <a:moveTo>
                    <a:pt x="125" y="1"/>
                  </a:moveTo>
                  <a:cubicBezTo>
                    <a:pt x="55" y="1"/>
                    <a:pt x="0" y="55"/>
                    <a:pt x="0" y="120"/>
                  </a:cubicBezTo>
                  <a:lnTo>
                    <a:pt x="0" y="164"/>
                  </a:lnTo>
                  <a:cubicBezTo>
                    <a:pt x="0" y="229"/>
                    <a:pt x="55" y="284"/>
                    <a:pt x="125" y="284"/>
                  </a:cubicBezTo>
                  <a:lnTo>
                    <a:pt x="382" y="284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60"/>
            <p:cNvSpPr/>
            <p:nvPr/>
          </p:nvSpPr>
          <p:spPr>
            <a:xfrm>
              <a:off x="3329776" y="1818826"/>
              <a:ext cx="9401" cy="7177"/>
            </a:xfrm>
            <a:custGeom>
              <a:avLst/>
              <a:gdLst/>
              <a:ahLst/>
              <a:cxnLst/>
              <a:rect l="l" t="t" r="r" b="b"/>
              <a:pathLst>
                <a:path w="372" h="284" extrusionOk="0">
                  <a:moveTo>
                    <a:pt x="1" y="0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29"/>
                    <a:pt x="371" y="164"/>
                  </a:cubicBezTo>
                  <a:lnTo>
                    <a:pt x="371" y="120"/>
                  </a:lnTo>
                  <a:cubicBezTo>
                    <a:pt x="371" y="55"/>
                    <a:pt x="317" y="0"/>
                    <a:pt x="2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60"/>
            <p:cNvSpPr/>
            <p:nvPr/>
          </p:nvSpPr>
          <p:spPr>
            <a:xfrm>
              <a:off x="3294950" y="1818826"/>
              <a:ext cx="9654" cy="7177"/>
            </a:xfrm>
            <a:custGeom>
              <a:avLst/>
              <a:gdLst/>
              <a:ahLst/>
              <a:cxnLst/>
              <a:rect l="l" t="t" r="r" b="b"/>
              <a:pathLst>
                <a:path w="382" h="284" extrusionOk="0">
                  <a:moveTo>
                    <a:pt x="125" y="0"/>
                  </a:moveTo>
                  <a:cubicBezTo>
                    <a:pt x="55" y="0"/>
                    <a:pt x="0" y="55"/>
                    <a:pt x="0" y="120"/>
                  </a:cubicBezTo>
                  <a:lnTo>
                    <a:pt x="0" y="164"/>
                  </a:lnTo>
                  <a:cubicBezTo>
                    <a:pt x="0" y="229"/>
                    <a:pt x="55" y="284"/>
                    <a:pt x="125" y="284"/>
                  </a:cubicBezTo>
                  <a:lnTo>
                    <a:pt x="382" y="284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60"/>
            <p:cNvSpPr/>
            <p:nvPr/>
          </p:nvSpPr>
          <p:spPr>
            <a:xfrm>
              <a:off x="3329776" y="1796915"/>
              <a:ext cx="9401" cy="7203"/>
            </a:xfrm>
            <a:custGeom>
              <a:avLst/>
              <a:gdLst/>
              <a:ahLst/>
              <a:cxnLst/>
              <a:rect l="l" t="t" r="r" b="b"/>
              <a:pathLst>
                <a:path w="372" h="285" extrusionOk="0">
                  <a:moveTo>
                    <a:pt x="1" y="1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30"/>
                    <a:pt x="371" y="159"/>
                  </a:cubicBezTo>
                  <a:lnTo>
                    <a:pt x="371" y="121"/>
                  </a:lnTo>
                  <a:cubicBezTo>
                    <a:pt x="371" y="55"/>
                    <a:pt x="317" y="1"/>
                    <a:pt x="2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60"/>
            <p:cNvSpPr/>
            <p:nvPr/>
          </p:nvSpPr>
          <p:spPr>
            <a:xfrm>
              <a:off x="3294950" y="1796915"/>
              <a:ext cx="9654" cy="7051"/>
            </a:xfrm>
            <a:custGeom>
              <a:avLst/>
              <a:gdLst/>
              <a:ahLst/>
              <a:cxnLst/>
              <a:rect l="l" t="t" r="r" b="b"/>
              <a:pathLst>
                <a:path w="382" h="279" extrusionOk="0">
                  <a:moveTo>
                    <a:pt x="125" y="1"/>
                  </a:moveTo>
                  <a:cubicBezTo>
                    <a:pt x="55" y="1"/>
                    <a:pt x="0" y="55"/>
                    <a:pt x="0" y="121"/>
                  </a:cubicBezTo>
                  <a:lnTo>
                    <a:pt x="0" y="159"/>
                  </a:lnTo>
                  <a:cubicBezTo>
                    <a:pt x="0" y="224"/>
                    <a:pt x="55" y="279"/>
                    <a:pt x="125" y="279"/>
                  </a:cubicBezTo>
                  <a:lnTo>
                    <a:pt x="382" y="279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60"/>
            <p:cNvSpPr/>
            <p:nvPr/>
          </p:nvSpPr>
          <p:spPr>
            <a:xfrm>
              <a:off x="3329776" y="1774877"/>
              <a:ext cx="9401" cy="7203"/>
            </a:xfrm>
            <a:custGeom>
              <a:avLst/>
              <a:gdLst/>
              <a:ahLst/>
              <a:cxnLst/>
              <a:rect l="l" t="t" r="r" b="b"/>
              <a:pathLst>
                <a:path w="372" h="285" extrusionOk="0">
                  <a:moveTo>
                    <a:pt x="1" y="1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254" y="285"/>
                    <a:pt x="257" y="285"/>
                    <a:pt x="260" y="285"/>
                  </a:cubicBezTo>
                  <a:cubicBezTo>
                    <a:pt x="322" y="285"/>
                    <a:pt x="371" y="232"/>
                    <a:pt x="371" y="164"/>
                  </a:cubicBezTo>
                  <a:lnTo>
                    <a:pt x="371" y="126"/>
                  </a:lnTo>
                  <a:cubicBezTo>
                    <a:pt x="371" y="61"/>
                    <a:pt x="317" y="1"/>
                    <a:pt x="2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60"/>
            <p:cNvSpPr/>
            <p:nvPr/>
          </p:nvSpPr>
          <p:spPr>
            <a:xfrm>
              <a:off x="3294950" y="1774877"/>
              <a:ext cx="9654" cy="7203"/>
            </a:xfrm>
            <a:custGeom>
              <a:avLst/>
              <a:gdLst/>
              <a:ahLst/>
              <a:cxnLst/>
              <a:rect l="l" t="t" r="r" b="b"/>
              <a:pathLst>
                <a:path w="382" h="285" extrusionOk="0">
                  <a:moveTo>
                    <a:pt x="125" y="1"/>
                  </a:moveTo>
                  <a:cubicBezTo>
                    <a:pt x="55" y="1"/>
                    <a:pt x="0" y="61"/>
                    <a:pt x="0" y="126"/>
                  </a:cubicBezTo>
                  <a:lnTo>
                    <a:pt x="0" y="164"/>
                  </a:lnTo>
                  <a:cubicBezTo>
                    <a:pt x="0" y="235"/>
                    <a:pt x="55" y="284"/>
                    <a:pt x="125" y="284"/>
                  </a:cubicBezTo>
                  <a:lnTo>
                    <a:pt x="382" y="284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60"/>
            <p:cNvSpPr/>
            <p:nvPr/>
          </p:nvSpPr>
          <p:spPr>
            <a:xfrm>
              <a:off x="3329776" y="1752991"/>
              <a:ext cx="9401" cy="7177"/>
            </a:xfrm>
            <a:custGeom>
              <a:avLst/>
              <a:gdLst/>
              <a:ahLst/>
              <a:cxnLst/>
              <a:rect l="l" t="t" r="r" b="b"/>
              <a:pathLst>
                <a:path w="372" h="284" extrusionOk="0">
                  <a:moveTo>
                    <a:pt x="1" y="1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29"/>
                    <a:pt x="371" y="164"/>
                  </a:cubicBezTo>
                  <a:lnTo>
                    <a:pt x="371" y="126"/>
                  </a:lnTo>
                  <a:cubicBezTo>
                    <a:pt x="371" y="61"/>
                    <a:pt x="317" y="1"/>
                    <a:pt x="2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60"/>
            <p:cNvSpPr/>
            <p:nvPr/>
          </p:nvSpPr>
          <p:spPr>
            <a:xfrm>
              <a:off x="3295077" y="1752991"/>
              <a:ext cx="9654" cy="7329"/>
            </a:xfrm>
            <a:custGeom>
              <a:avLst/>
              <a:gdLst/>
              <a:ahLst/>
              <a:cxnLst/>
              <a:rect l="l" t="t" r="r" b="b"/>
              <a:pathLst>
                <a:path w="382" h="290" extrusionOk="0">
                  <a:moveTo>
                    <a:pt x="120" y="1"/>
                  </a:moveTo>
                  <a:cubicBezTo>
                    <a:pt x="50" y="6"/>
                    <a:pt x="1" y="61"/>
                    <a:pt x="1" y="126"/>
                  </a:cubicBezTo>
                  <a:lnTo>
                    <a:pt x="1" y="170"/>
                  </a:lnTo>
                  <a:cubicBezTo>
                    <a:pt x="1" y="235"/>
                    <a:pt x="55" y="289"/>
                    <a:pt x="120" y="289"/>
                  </a:cubicBezTo>
                  <a:lnTo>
                    <a:pt x="382" y="289"/>
                  </a:lnTo>
                  <a:lnTo>
                    <a:pt x="37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60"/>
            <p:cNvSpPr/>
            <p:nvPr/>
          </p:nvSpPr>
          <p:spPr>
            <a:xfrm>
              <a:off x="3329776" y="1731105"/>
              <a:ext cx="9401" cy="7177"/>
            </a:xfrm>
            <a:custGeom>
              <a:avLst/>
              <a:gdLst/>
              <a:ahLst/>
              <a:cxnLst/>
              <a:rect l="l" t="t" r="r" b="b"/>
              <a:pathLst>
                <a:path w="372" h="284" extrusionOk="0">
                  <a:moveTo>
                    <a:pt x="1" y="0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29"/>
                    <a:pt x="371" y="164"/>
                  </a:cubicBezTo>
                  <a:lnTo>
                    <a:pt x="371" y="120"/>
                  </a:lnTo>
                  <a:cubicBezTo>
                    <a:pt x="371" y="55"/>
                    <a:pt x="317" y="0"/>
                    <a:pt x="2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60"/>
            <p:cNvSpPr/>
            <p:nvPr/>
          </p:nvSpPr>
          <p:spPr>
            <a:xfrm>
              <a:off x="3294950" y="1731105"/>
              <a:ext cx="9654" cy="7177"/>
            </a:xfrm>
            <a:custGeom>
              <a:avLst/>
              <a:gdLst/>
              <a:ahLst/>
              <a:cxnLst/>
              <a:rect l="l" t="t" r="r" b="b"/>
              <a:pathLst>
                <a:path w="382" h="284" extrusionOk="0">
                  <a:moveTo>
                    <a:pt x="125" y="0"/>
                  </a:moveTo>
                  <a:cubicBezTo>
                    <a:pt x="55" y="0"/>
                    <a:pt x="0" y="55"/>
                    <a:pt x="0" y="126"/>
                  </a:cubicBezTo>
                  <a:lnTo>
                    <a:pt x="0" y="164"/>
                  </a:lnTo>
                  <a:cubicBezTo>
                    <a:pt x="0" y="229"/>
                    <a:pt x="55" y="284"/>
                    <a:pt x="125" y="284"/>
                  </a:cubicBezTo>
                  <a:lnTo>
                    <a:pt x="382" y="284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60"/>
            <p:cNvSpPr/>
            <p:nvPr/>
          </p:nvSpPr>
          <p:spPr>
            <a:xfrm>
              <a:off x="3329776" y="1709194"/>
              <a:ext cx="9401" cy="7203"/>
            </a:xfrm>
            <a:custGeom>
              <a:avLst/>
              <a:gdLst/>
              <a:ahLst/>
              <a:cxnLst/>
              <a:rect l="l" t="t" r="r" b="b"/>
              <a:pathLst>
                <a:path w="372" h="285" extrusionOk="0">
                  <a:moveTo>
                    <a:pt x="1" y="1"/>
                  </a:moveTo>
                  <a:lnTo>
                    <a:pt x="1" y="284"/>
                  </a:lnTo>
                  <a:lnTo>
                    <a:pt x="251" y="284"/>
                  </a:lnTo>
                  <a:cubicBezTo>
                    <a:pt x="317" y="284"/>
                    <a:pt x="371" y="230"/>
                    <a:pt x="371" y="164"/>
                  </a:cubicBezTo>
                  <a:lnTo>
                    <a:pt x="371" y="121"/>
                  </a:lnTo>
                  <a:cubicBezTo>
                    <a:pt x="371" y="55"/>
                    <a:pt x="317" y="1"/>
                    <a:pt x="2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60"/>
            <p:cNvSpPr/>
            <p:nvPr/>
          </p:nvSpPr>
          <p:spPr>
            <a:xfrm>
              <a:off x="3294950" y="1709194"/>
              <a:ext cx="9654" cy="7203"/>
            </a:xfrm>
            <a:custGeom>
              <a:avLst/>
              <a:gdLst/>
              <a:ahLst/>
              <a:cxnLst/>
              <a:rect l="l" t="t" r="r" b="b"/>
              <a:pathLst>
                <a:path w="382" h="285" extrusionOk="0">
                  <a:moveTo>
                    <a:pt x="125" y="1"/>
                  </a:moveTo>
                  <a:cubicBezTo>
                    <a:pt x="55" y="1"/>
                    <a:pt x="0" y="55"/>
                    <a:pt x="0" y="121"/>
                  </a:cubicBezTo>
                  <a:lnTo>
                    <a:pt x="0" y="164"/>
                  </a:lnTo>
                  <a:cubicBezTo>
                    <a:pt x="0" y="230"/>
                    <a:pt x="55" y="284"/>
                    <a:pt x="125" y="284"/>
                  </a:cubicBezTo>
                  <a:lnTo>
                    <a:pt x="382" y="284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60"/>
            <p:cNvSpPr/>
            <p:nvPr/>
          </p:nvSpPr>
          <p:spPr>
            <a:xfrm>
              <a:off x="3190246" y="1739344"/>
              <a:ext cx="127626" cy="81706"/>
            </a:xfrm>
            <a:custGeom>
              <a:avLst/>
              <a:gdLst/>
              <a:ahLst/>
              <a:cxnLst/>
              <a:rect l="l" t="t" r="r" b="b"/>
              <a:pathLst>
                <a:path w="5050" h="3233" extrusionOk="0">
                  <a:moveTo>
                    <a:pt x="1553" y="0"/>
                  </a:moveTo>
                  <a:cubicBezTo>
                    <a:pt x="854" y="0"/>
                    <a:pt x="0" y="174"/>
                    <a:pt x="7" y="699"/>
                  </a:cubicBezTo>
                  <a:cubicBezTo>
                    <a:pt x="9" y="967"/>
                    <a:pt x="100" y="1047"/>
                    <a:pt x="229" y="1047"/>
                  </a:cubicBezTo>
                  <a:cubicBezTo>
                    <a:pt x="416" y="1047"/>
                    <a:pt x="683" y="876"/>
                    <a:pt x="865" y="876"/>
                  </a:cubicBezTo>
                  <a:cubicBezTo>
                    <a:pt x="927" y="876"/>
                    <a:pt x="980" y="896"/>
                    <a:pt x="1015" y="949"/>
                  </a:cubicBezTo>
                  <a:cubicBezTo>
                    <a:pt x="1228" y="1271"/>
                    <a:pt x="1108" y="2322"/>
                    <a:pt x="743" y="2322"/>
                  </a:cubicBezTo>
                  <a:cubicBezTo>
                    <a:pt x="372" y="2322"/>
                    <a:pt x="1364" y="3232"/>
                    <a:pt x="1364" y="3232"/>
                  </a:cubicBezTo>
                  <a:cubicBezTo>
                    <a:pt x="1364" y="3232"/>
                    <a:pt x="2563" y="3211"/>
                    <a:pt x="3222" y="2480"/>
                  </a:cubicBezTo>
                  <a:cubicBezTo>
                    <a:pt x="3882" y="1756"/>
                    <a:pt x="4448" y="1897"/>
                    <a:pt x="4149" y="1303"/>
                  </a:cubicBezTo>
                  <a:cubicBezTo>
                    <a:pt x="3905" y="820"/>
                    <a:pt x="4578" y="632"/>
                    <a:pt x="4869" y="632"/>
                  </a:cubicBezTo>
                  <a:cubicBezTo>
                    <a:pt x="4935" y="632"/>
                    <a:pt x="4982" y="642"/>
                    <a:pt x="4993" y="660"/>
                  </a:cubicBezTo>
                  <a:cubicBezTo>
                    <a:pt x="4998" y="667"/>
                    <a:pt x="5002" y="670"/>
                    <a:pt x="5005" y="670"/>
                  </a:cubicBezTo>
                  <a:cubicBezTo>
                    <a:pt x="5050" y="670"/>
                    <a:pt x="4993" y="148"/>
                    <a:pt x="4993" y="148"/>
                  </a:cubicBezTo>
                  <a:lnTo>
                    <a:pt x="4448" y="208"/>
                  </a:lnTo>
                  <a:cubicBezTo>
                    <a:pt x="4448" y="208"/>
                    <a:pt x="3997" y="238"/>
                    <a:pt x="3506" y="238"/>
                  </a:cubicBezTo>
                  <a:cubicBezTo>
                    <a:pt x="3053" y="238"/>
                    <a:pt x="2566" y="212"/>
                    <a:pt x="2372" y="116"/>
                  </a:cubicBezTo>
                  <a:cubicBezTo>
                    <a:pt x="2235" y="47"/>
                    <a:pt x="1915" y="0"/>
                    <a:pt x="15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60"/>
            <p:cNvSpPr/>
            <p:nvPr/>
          </p:nvSpPr>
          <p:spPr>
            <a:xfrm>
              <a:off x="3314865" y="1739344"/>
              <a:ext cx="127778" cy="81706"/>
            </a:xfrm>
            <a:custGeom>
              <a:avLst/>
              <a:gdLst/>
              <a:ahLst/>
              <a:cxnLst/>
              <a:rect l="l" t="t" r="r" b="b"/>
              <a:pathLst>
                <a:path w="5056" h="3233" extrusionOk="0">
                  <a:moveTo>
                    <a:pt x="3502" y="0"/>
                  </a:moveTo>
                  <a:cubicBezTo>
                    <a:pt x="3140" y="0"/>
                    <a:pt x="2821" y="47"/>
                    <a:pt x="2683" y="116"/>
                  </a:cubicBezTo>
                  <a:cubicBezTo>
                    <a:pt x="2487" y="212"/>
                    <a:pt x="1998" y="238"/>
                    <a:pt x="1544" y="238"/>
                  </a:cubicBezTo>
                  <a:cubicBezTo>
                    <a:pt x="1053" y="238"/>
                    <a:pt x="602" y="208"/>
                    <a:pt x="602" y="208"/>
                  </a:cubicBezTo>
                  <a:lnTo>
                    <a:pt x="57" y="148"/>
                  </a:lnTo>
                  <a:cubicBezTo>
                    <a:pt x="57" y="148"/>
                    <a:pt x="0" y="670"/>
                    <a:pt x="45" y="670"/>
                  </a:cubicBezTo>
                  <a:cubicBezTo>
                    <a:pt x="48" y="670"/>
                    <a:pt x="52" y="667"/>
                    <a:pt x="57" y="660"/>
                  </a:cubicBezTo>
                  <a:cubicBezTo>
                    <a:pt x="69" y="642"/>
                    <a:pt x="116" y="632"/>
                    <a:pt x="183" y="632"/>
                  </a:cubicBezTo>
                  <a:cubicBezTo>
                    <a:pt x="475" y="632"/>
                    <a:pt x="1145" y="820"/>
                    <a:pt x="901" y="1303"/>
                  </a:cubicBezTo>
                  <a:cubicBezTo>
                    <a:pt x="602" y="1897"/>
                    <a:pt x="1168" y="1756"/>
                    <a:pt x="1828" y="2480"/>
                  </a:cubicBezTo>
                  <a:cubicBezTo>
                    <a:pt x="2487" y="3211"/>
                    <a:pt x="3686" y="3232"/>
                    <a:pt x="3686" y="3232"/>
                  </a:cubicBezTo>
                  <a:cubicBezTo>
                    <a:pt x="3686" y="3232"/>
                    <a:pt x="4677" y="2322"/>
                    <a:pt x="4312" y="2322"/>
                  </a:cubicBezTo>
                  <a:cubicBezTo>
                    <a:pt x="3942" y="2322"/>
                    <a:pt x="3827" y="1271"/>
                    <a:pt x="4040" y="949"/>
                  </a:cubicBezTo>
                  <a:cubicBezTo>
                    <a:pt x="4076" y="896"/>
                    <a:pt x="4128" y="876"/>
                    <a:pt x="4189" y="876"/>
                  </a:cubicBezTo>
                  <a:cubicBezTo>
                    <a:pt x="4371" y="876"/>
                    <a:pt x="4636" y="1047"/>
                    <a:pt x="4824" y="1047"/>
                  </a:cubicBezTo>
                  <a:cubicBezTo>
                    <a:pt x="4952" y="1047"/>
                    <a:pt x="5044" y="967"/>
                    <a:pt x="5048" y="699"/>
                  </a:cubicBezTo>
                  <a:cubicBezTo>
                    <a:pt x="5055" y="174"/>
                    <a:pt x="4201" y="0"/>
                    <a:pt x="350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60"/>
            <p:cNvSpPr/>
            <p:nvPr/>
          </p:nvSpPr>
          <p:spPr>
            <a:xfrm>
              <a:off x="3240690" y="2052799"/>
              <a:ext cx="30175" cy="54134"/>
            </a:xfrm>
            <a:custGeom>
              <a:avLst/>
              <a:gdLst/>
              <a:ahLst/>
              <a:cxnLst/>
              <a:rect l="l" t="t" r="r" b="b"/>
              <a:pathLst>
                <a:path w="1194" h="2142" extrusionOk="0">
                  <a:moveTo>
                    <a:pt x="594" y="0"/>
                  </a:moveTo>
                  <a:cubicBezTo>
                    <a:pt x="267" y="0"/>
                    <a:pt x="0" y="480"/>
                    <a:pt x="0" y="1073"/>
                  </a:cubicBezTo>
                  <a:cubicBezTo>
                    <a:pt x="0" y="1662"/>
                    <a:pt x="267" y="2141"/>
                    <a:pt x="594" y="2141"/>
                  </a:cubicBezTo>
                  <a:cubicBezTo>
                    <a:pt x="927" y="2141"/>
                    <a:pt x="1194" y="1662"/>
                    <a:pt x="1194" y="1073"/>
                  </a:cubicBezTo>
                  <a:cubicBezTo>
                    <a:pt x="1194" y="480"/>
                    <a:pt x="927" y="0"/>
                    <a:pt x="59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60"/>
            <p:cNvSpPr/>
            <p:nvPr/>
          </p:nvSpPr>
          <p:spPr>
            <a:xfrm>
              <a:off x="3186556" y="1765299"/>
              <a:ext cx="34446" cy="33663"/>
            </a:xfrm>
            <a:custGeom>
              <a:avLst/>
              <a:gdLst/>
              <a:ahLst/>
              <a:cxnLst/>
              <a:rect l="l" t="t" r="r" b="b"/>
              <a:pathLst>
                <a:path w="1363" h="1332" extrusionOk="0">
                  <a:moveTo>
                    <a:pt x="567" y="0"/>
                  </a:moveTo>
                  <a:cubicBezTo>
                    <a:pt x="479" y="0"/>
                    <a:pt x="393" y="22"/>
                    <a:pt x="317" y="69"/>
                  </a:cubicBezTo>
                  <a:cubicBezTo>
                    <a:pt x="50" y="227"/>
                    <a:pt x="1" y="631"/>
                    <a:pt x="202" y="963"/>
                  </a:cubicBezTo>
                  <a:cubicBezTo>
                    <a:pt x="346" y="1196"/>
                    <a:pt x="578" y="1332"/>
                    <a:pt x="796" y="1332"/>
                  </a:cubicBezTo>
                  <a:cubicBezTo>
                    <a:pt x="884" y="1332"/>
                    <a:pt x="970" y="1310"/>
                    <a:pt x="1047" y="1263"/>
                  </a:cubicBezTo>
                  <a:cubicBezTo>
                    <a:pt x="1314" y="1105"/>
                    <a:pt x="1363" y="701"/>
                    <a:pt x="1161" y="375"/>
                  </a:cubicBezTo>
                  <a:cubicBezTo>
                    <a:pt x="1018" y="138"/>
                    <a:pt x="785" y="0"/>
                    <a:pt x="5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60"/>
            <p:cNvSpPr/>
            <p:nvPr/>
          </p:nvSpPr>
          <p:spPr>
            <a:xfrm>
              <a:off x="3144023" y="1950799"/>
              <a:ext cx="37479" cy="24818"/>
            </a:xfrm>
            <a:custGeom>
              <a:avLst/>
              <a:gdLst/>
              <a:ahLst/>
              <a:cxnLst/>
              <a:rect l="l" t="t" r="r" b="b"/>
              <a:pathLst>
                <a:path w="1483" h="982" extrusionOk="0">
                  <a:moveTo>
                    <a:pt x="525" y="1"/>
                  </a:moveTo>
                  <a:cubicBezTo>
                    <a:pt x="322" y="1"/>
                    <a:pt x="156" y="77"/>
                    <a:pt x="98" y="216"/>
                  </a:cubicBezTo>
                  <a:cubicBezTo>
                    <a:pt x="0" y="440"/>
                    <a:pt x="213" y="745"/>
                    <a:pt x="567" y="897"/>
                  </a:cubicBezTo>
                  <a:cubicBezTo>
                    <a:pt x="700" y="955"/>
                    <a:pt x="835" y="982"/>
                    <a:pt x="957" y="982"/>
                  </a:cubicBezTo>
                  <a:cubicBezTo>
                    <a:pt x="1160" y="982"/>
                    <a:pt x="1326" y="906"/>
                    <a:pt x="1384" y="767"/>
                  </a:cubicBezTo>
                  <a:cubicBezTo>
                    <a:pt x="1482" y="543"/>
                    <a:pt x="1270" y="238"/>
                    <a:pt x="915" y="86"/>
                  </a:cubicBezTo>
                  <a:cubicBezTo>
                    <a:pt x="783" y="28"/>
                    <a:pt x="647" y="1"/>
                    <a:pt x="52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60"/>
            <p:cNvSpPr/>
            <p:nvPr/>
          </p:nvSpPr>
          <p:spPr>
            <a:xfrm>
              <a:off x="3259265" y="2344595"/>
              <a:ext cx="40941" cy="40916"/>
            </a:xfrm>
            <a:custGeom>
              <a:avLst/>
              <a:gdLst/>
              <a:ahLst/>
              <a:cxnLst/>
              <a:rect l="l" t="t" r="r" b="b"/>
              <a:pathLst>
                <a:path w="1620" h="1619" extrusionOk="0">
                  <a:moveTo>
                    <a:pt x="813" y="0"/>
                  </a:moveTo>
                  <a:cubicBezTo>
                    <a:pt x="366" y="0"/>
                    <a:pt x="1" y="365"/>
                    <a:pt x="1" y="812"/>
                  </a:cubicBezTo>
                  <a:cubicBezTo>
                    <a:pt x="1" y="1259"/>
                    <a:pt x="366" y="1619"/>
                    <a:pt x="813" y="1619"/>
                  </a:cubicBezTo>
                  <a:cubicBezTo>
                    <a:pt x="1260" y="1619"/>
                    <a:pt x="1619" y="1259"/>
                    <a:pt x="1619" y="812"/>
                  </a:cubicBezTo>
                  <a:cubicBezTo>
                    <a:pt x="1619" y="365"/>
                    <a:pt x="1260" y="0"/>
                    <a:pt x="81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60"/>
            <p:cNvSpPr/>
            <p:nvPr/>
          </p:nvSpPr>
          <p:spPr>
            <a:xfrm>
              <a:off x="3089889" y="2102737"/>
              <a:ext cx="44101" cy="29442"/>
            </a:xfrm>
            <a:custGeom>
              <a:avLst/>
              <a:gdLst/>
              <a:ahLst/>
              <a:cxnLst/>
              <a:rect l="l" t="t" r="r" b="b"/>
              <a:pathLst>
                <a:path w="1745" h="1165" extrusionOk="0">
                  <a:moveTo>
                    <a:pt x="872" y="1"/>
                  </a:moveTo>
                  <a:cubicBezTo>
                    <a:pt x="711" y="1"/>
                    <a:pt x="554" y="65"/>
                    <a:pt x="420" y="171"/>
                  </a:cubicBezTo>
                  <a:cubicBezTo>
                    <a:pt x="420" y="171"/>
                    <a:pt x="1" y="258"/>
                    <a:pt x="104" y="590"/>
                  </a:cubicBezTo>
                  <a:cubicBezTo>
                    <a:pt x="202" y="917"/>
                    <a:pt x="840" y="868"/>
                    <a:pt x="1014" y="1092"/>
                  </a:cubicBezTo>
                  <a:cubicBezTo>
                    <a:pt x="1053" y="1141"/>
                    <a:pt x="1113" y="1164"/>
                    <a:pt x="1179" y="1164"/>
                  </a:cubicBezTo>
                  <a:cubicBezTo>
                    <a:pt x="1418" y="1164"/>
                    <a:pt x="1745" y="866"/>
                    <a:pt x="1510" y="443"/>
                  </a:cubicBezTo>
                  <a:cubicBezTo>
                    <a:pt x="1331" y="128"/>
                    <a:pt x="1099" y="1"/>
                    <a:pt x="8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60"/>
            <p:cNvSpPr/>
            <p:nvPr/>
          </p:nvSpPr>
          <p:spPr>
            <a:xfrm>
              <a:off x="3138665" y="1770176"/>
              <a:ext cx="77207" cy="195407"/>
            </a:xfrm>
            <a:custGeom>
              <a:avLst/>
              <a:gdLst/>
              <a:ahLst/>
              <a:cxnLst/>
              <a:rect l="l" t="t" r="r" b="b"/>
              <a:pathLst>
                <a:path w="3055" h="7732" extrusionOk="0">
                  <a:moveTo>
                    <a:pt x="2021" y="1"/>
                  </a:moveTo>
                  <a:cubicBezTo>
                    <a:pt x="1997" y="1"/>
                    <a:pt x="1972" y="3"/>
                    <a:pt x="1945" y="7"/>
                  </a:cubicBezTo>
                  <a:cubicBezTo>
                    <a:pt x="1389" y="94"/>
                    <a:pt x="1552" y="825"/>
                    <a:pt x="1678" y="1277"/>
                  </a:cubicBezTo>
                  <a:cubicBezTo>
                    <a:pt x="1803" y="1729"/>
                    <a:pt x="1324" y="5581"/>
                    <a:pt x="1008" y="5968"/>
                  </a:cubicBezTo>
                  <a:cubicBezTo>
                    <a:pt x="695" y="6350"/>
                    <a:pt x="1" y="7413"/>
                    <a:pt x="1128" y="7413"/>
                  </a:cubicBezTo>
                  <a:cubicBezTo>
                    <a:pt x="1142" y="7413"/>
                    <a:pt x="1156" y="7413"/>
                    <a:pt x="1171" y="7412"/>
                  </a:cubicBezTo>
                  <a:cubicBezTo>
                    <a:pt x="1171" y="7412"/>
                    <a:pt x="1422" y="7731"/>
                    <a:pt x="1751" y="7731"/>
                  </a:cubicBezTo>
                  <a:cubicBezTo>
                    <a:pt x="1806" y="7731"/>
                    <a:pt x="1864" y="7722"/>
                    <a:pt x="1923" y="7701"/>
                  </a:cubicBezTo>
                  <a:cubicBezTo>
                    <a:pt x="2332" y="7559"/>
                    <a:pt x="1743" y="6562"/>
                    <a:pt x="1923" y="5859"/>
                  </a:cubicBezTo>
                  <a:cubicBezTo>
                    <a:pt x="2097" y="5156"/>
                    <a:pt x="2288" y="1925"/>
                    <a:pt x="2288" y="1925"/>
                  </a:cubicBezTo>
                  <a:cubicBezTo>
                    <a:pt x="2288" y="1925"/>
                    <a:pt x="3054" y="724"/>
                    <a:pt x="2575" y="724"/>
                  </a:cubicBezTo>
                  <a:cubicBezTo>
                    <a:pt x="2526" y="724"/>
                    <a:pt x="2464" y="737"/>
                    <a:pt x="2386" y="765"/>
                  </a:cubicBezTo>
                  <a:cubicBezTo>
                    <a:pt x="2386" y="765"/>
                    <a:pt x="2386" y="765"/>
                    <a:pt x="2386" y="765"/>
                  </a:cubicBezTo>
                  <a:cubicBezTo>
                    <a:pt x="2377" y="765"/>
                    <a:pt x="2487" y="1"/>
                    <a:pt x="202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60"/>
            <p:cNvSpPr/>
            <p:nvPr/>
          </p:nvSpPr>
          <p:spPr>
            <a:xfrm>
              <a:off x="3097875" y="1963157"/>
              <a:ext cx="80468" cy="150826"/>
            </a:xfrm>
            <a:custGeom>
              <a:avLst/>
              <a:gdLst/>
              <a:ahLst/>
              <a:cxnLst/>
              <a:rect l="l" t="t" r="r" b="b"/>
              <a:pathLst>
                <a:path w="3184" h="5968" extrusionOk="0">
                  <a:moveTo>
                    <a:pt x="2120" y="1367"/>
                  </a:moveTo>
                  <a:cubicBezTo>
                    <a:pt x="2120" y="1368"/>
                    <a:pt x="1913" y="2784"/>
                    <a:pt x="1722" y="3443"/>
                  </a:cubicBezTo>
                  <a:cubicBezTo>
                    <a:pt x="1532" y="4097"/>
                    <a:pt x="1129" y="5367"/>
                    <a:pt x="1129" y="5367"/>
                  </a:cubicBezTo>
                  <a:cubicBezTo>
                    <a:pt x="1129" y="5367"/>
                    <a:pt x="1041" y="3972"/>
                    <a:pt x="1303" y="3089"/>
                  </a:cubicBezTo>
                  <a:cubicBezTo>
                    <a:pt x="1570" y="2201"/>
                    <a:pt x="2120" y="1368"/>
                    <a:pt x="2120" y="1367"/>
                  </a:cubicBezTo>
                  <a:close/>
                  <a:moveTo>
                    <a:pt x="1940" y="0"/>
                  </a:moveTo>
                  <a:cubicBezTo>
                    <a:pt x="1883" y="0"/>
                    <a:pt x="1830" y="19"/>
                    <a:pt x="1788" y="65"/>
                  </a:cubicBezTo>
                  <a:cubicBezTo>
                    <a:pt x="1570" y="305"/>
                    <a:pt x="1722" y="1182"/>
                    <a:pt x="1303" y="1694"/>
                  </a:cubicBezTo>
                  <a:cubicBezTo>
                    <a:pt x="889" y="2201"/>
                    <a:pt x="556" y="4577"/>
                    <a:pt x="371" y="4860"/>
                  </a:cubicBezTo>
                  <a:cubicBezTo>
                    <a:pt x="180" y="5138"/>
                    <a:pt x="1" y="5552"/>
                    <a:pt x="164" y="5705"/>
                  </a:cubicBezTo>
                  <a:cubicBezTo>
                    <a:pt x="211" y="5748"/>
                    <a:pt x="266" y="5763"/>
                    <a:pt x="328" y="5763"/>
                  </a:cubicBezTo>
                  <a:cubicBezTo>
                    <a:pt x="458" y="5763"/>
                    <a:pt x="614" y="5697"/>
                    <a:pt x="762" y="5697"/>
                  </a:cubicBezTo>
                  <a:cubicBezTo>
                    <a:pt x="790" y="5697"/>
                    <a:pt x="818" y="5699"/>
                    <a:pt x="845" y="5705"/>
                  </a:cubicBezTo>
                  <a:cubicBezTo>
                    <a:pt x="1064" y="5750"/>
                    <a:pt x="1029" y="5967"/>
                    <a:pt x="1224" y="5967"/>
                  </a:cubicBezTo>
                  <a:cubicBezTo>
                    <a:pt x="1243" y="5967"/>
                    <a:pt x="1263" y="5965"/>
                    <a:pt x="1287" y="5961"/>
                  </a:cubicBezTo>
                  <a:cubicBezTo>
                    <a:pt x="1554" y="5906"/>
                    <a:pt x="1630" y="4784"/>
                    <a:pt x="1919" y="4326"/>
                  </a:cubicBezTo>
                  <a:cubicBezTo>
                    <a:pt x="2213" y="3869"/>
                    <a:pt x="2567" y="1188"/>
                    <a:pt x="2921" y="757"/>
                  </a:cubicBezTo>
                  <a:cubicBezTo>
                    <a:pt x="3183" y="438"/>
                    <a:pt x="3010" y="218"/>
                    <a:pt x="2758" y="218"/>
                  </a:cubicBezTo>
                  <a:cubicBezTo>
                    <a:pt x="2670" y="218"/>
                    <a:pt x="2572" y="245"/>
                    <a:pt x="2480" y="305"/>
                  </a:cubicBezTo>
                  <a:cubicBezTo>
                    <a:pt x="2480" y="305"/>
                    <a:pt x="2172" y="0"/>
                    <a:pt x="19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60"/>
            <p:cNvSpPr/>
            <p:nvPr/>
          </p:nvSpPr>
          <p:spPr>
            <a:xfrm>
              <a:off x="3075711" y="2121414"/>
              <a:ext cx="22543" cy="28128"/>
            </a:xfrm>
            <a:custGeom>
              <a:avLst/>
              <a:gdLst/>
              <a:ahLst/>
              <a:cxnLst/>
              <a:rect l="l" t="t" r="r" b="b"/>
              <a:pathLst>
                <a:path w="892" h="1113" extrusionOk="0">
                  <a:moveTo>
                    <a:pt x="749" y="1"/>
                  </a:moveTo>
                  <a:cubicBezTo>
                    <a:pt x="741" y="1"/>
                    <a:pt x="733" y="2"/>
                    <a:pt x="725" y="4"/>
                  </a:cubicBezTo>
                  <a:cubicBezTo>
                    <a:pt x="725" y="4"/>
                    <a:pt x="0" y="990"/>
                    <a:pt x="229" y="1105"/>
                  </a:cubicBezTo>
                  <a:cubicBezTo>
                    <a:pt x="241" y="1110"/>
                    <a:pt x="252" y="1113"/>
                    <a:pt x="265" y="1113"/>
                  </a:cubicBezTo>
                  <a:cubicBezTo>
                    <a:pt x="504" y="1113"/>
                    <a:pt x="891" y="94"/>
                    <a:pt x="834" y="42"/>
                  </a:cubicBezTo>
                  <a:cubicBezTo>
                    <a:pt x="812" y="16"/>
                    <a:pt x="781" y="1"/>
                    <a:pt x="7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60"/>
            <p:cNvSpPr/>
            <p:nvPr/>
          </p:nvSpPr>
          <p:spPr>
            <a:xfrm>
              <a:off x="3085214" y="2125129"/>
              <a:ext cx="23630" cy="31692"/>
            </a:xfrm>
            <a:custGeom>
              <a:avLst/>
              <a:gdLst/>
              <a:ahLst/>
              <a:cxnLst/>
              <a:rect l="l" t="t" r="r" b="b"/>
              <a:pathLst>
                <a:path w="935" h="1254" extrusionOk="0">
                  <a:moveTo>
                    <a:pt x="778" y="0"/>
                  </a:moveTo>
                  <a:cubicBezTo>
                    <a:pt x="768" y="0"/>
                    <a:pt x="757" y="2"/>
                    <a:pt x="747" y="4"/>
                  </a:cubicBezTo>
                  <a:cubicBezTo>
                    <a:pt x="747" y="4"/>
                    <a:pt x="0" y="1132"/>
                    <a:pt x="267" y="1247"/>
                  </a:cubicBezTo>
                  <a:cubicBezTo>
                    <a:pt x="279" y="1251"/>
                    <a:pt x="291" y="1254"/>
                    <a:pt x="303" y="1254"/>
                  </a:cubicBezTo>
                  <a:cubicBezTo>
                    <a:pt x="568" y="1254"/>
                    <a:pt x="934" y="94"/>
                    <a:pt x="867" y="42"/>
                  </a:cubicBezTo>
                  <a:cubicBezTo>
                    <a:pt x="842" y="13"/>
                    <a:pt x="811" y="0"/>
                    <a:pt x="77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60"/>
            <p:cNvSpPr/>
            <p:nvPr/>
          </p:nvSpPr>
          <p:spPr>
            <a:xfrm>
              <a:off x="3072527" y="2155708"/>
              <a:ext cx="23503" cy="31818"/>
            </a:xfrm>
            <a:custGeom>
              <a:avLst/>
              <a:gdLst/>
              <a:ahLst/>
              <a:cxnLst/>
              <a:rect l="l" t="t" r="r" b="b"/>
              <a:pathLst>
                <a:path w="930" h="1259" extrusionOk="0">
                  <a:moveTo>
                    <a:pt x="770" y="0"/>
                  </a:moveTo>
                  <a:cubicBezTo>
                    <a:pt x="760" y="0"/>
                    <a:pt x="751" y="2"/>
                    <a:pt x="742" y="4"/>
                  </a:cubicBezTo>
                  <a:cubicBezTo>
                    <a:pt x="742" y="4"/>
                    <a:pt x="1" y="1137"/>
                    <a:pt x="268" y="1252"/>
                  </a:cubicBezTo>
                  <a:cubicBezTo>
                    <a:pt x="279" y="1257"/>
                    <a:pt x="291" y="1259"/>
                    <a:pt x="303" y="1259"/>
                  </a:cubicBezTo>
                  <a:cubicBezTo>
                    <a:pt x="564" y="1259"/>
                    <a:pt x="930" y="99"/>
                    <a:pt x="867" y="42"/>
                  </a:cubicBezTo>
                  <a:cubicBezTo>
                    <a:pt x="841" y="16"/>
                    <a:pt x="805" y="0"/>
                    <a:pt x="77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60"/>
            <p:cNvSpPr/>
            <p:nvPr/>
          </p:nvSpPr>
          <p:spPr>
            <a:xfrm>
              <a:off x="3098836" y="2129349"/>
              <a:ext cx="18980" cy="29594"/>
            </a:xfrm>
            <a:custGeom>
              <a:avLst/>
              <a:gdLst/>
              <a:ahLst/>
              <a:cxnLst/>
              <a:rect l="l" t="t" r="r" b="b"/>
              <a:pathLst>
                <a:path w="751" h="1171" extrusionOk="0">
                  <a:moveTo>
                    <a:pt x="610" y="1"/>
                  </a:moveTo>
                  <a:cubicBezTo>
                    <a:pt x="598" y="1"/>
                    <a:pt x="585" y="3"/>
                    <a:pt x="573" y="6"/>
                  </a:cubicBezTo>
                  <a:cubicBezTo>
                    <a:pt x="573" y="6"/>
                    <a:pt x="1" y="1090"/>
                    <a:pt x="251" y="1167"/>
                  </a:cubicBezTo>
                  <a:cubicBezTo>
                    <a:pt x="260" y="1169"/>
                    <a:pt x="268" y="1171"/>
                    <a:pt x="276" y="1171"/>
                  </a:cubicBezTo>
                  <a:cubicBezTo>
                    <a:pt x="513" y="1171"/>
                    <a:pt x="750" y="75"/>
                    <a:pt x="687" y="28"/>
                  </a:cubicBezTo>
                  <a:cubicBezTo>
                    <a:pt x="665" y="9"/>
                    <a:pt x="638" y="1"/>
                    <a:pt x="6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60"/>
            <p:cNvSpPr/>
            <p:nvPr/>
          </p:nvSpPr>
          <p:spPr>
            <a:xfrm>
              <a:off x="3090041" y="2158033"/>
              <a:ext cx="18954" cy="29695"/>
            </a:xfrm>
            <a:custGeom>
              <a:avLst/>
              <a:gdLst/>
              <a:ahLst/>
              <a:cxnLst/>
              <a:rect l="l" t="t" r="r" b="b"/>
              <a:pathLst>
                <a:path w="750" h="1175" extrusionOk="0">
                  <a:moveTo>
                    <a:pt x="603" y="0"/>
                  </a:moveTo>
                  <a:cubicBezTo>
                    <a:pt x="592" y="0"/>
                    <a:pt x="582" y="2"/>
                    <a:pt x="572" y="4"/>
                  </a:cubicBezTo>
                  <a:cubicBezTo>
                    <a:pt x="572" y="4"/>
                    <a:pt x="0" y="1089"/>
                    <a:pt x="251" y="1171"/>
                  </a:cubicBezTo>
                  <a:cubicBezTo>
                    <a:pt x="259" y="1173"/>
                    <a:pt x="267" y="1175"/>
                    <a:pt x="275" y="1175"/>
                  </a:cubicBezTo>
                  <a:cubicBezTo>
                    <a:pt x="513" y="1175"/>
                    <a:pt x="750" y="74"/>
                    <a:pt x="687" y="32"/>
                  </a:cubicBezTo>
                  <a:cubicBezTo>
                    <a:pt x="662" y="12"/>
                    <a:pt x="632" y="0"/>
                    <a:pt x="60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60"/>
            <p:cNvSpPr/>
            <p:nvPr/>
          </p:nvSpPr>
          <p:spPr>
            <a:xfrm>
              <a:off x="3080943" y="2185479"/>
              <a:ext cx="18980" cy="29645"/>
            </a:xfrm>
            <a:custGeom>
              <a:avLst/>
              <a:gdLst/>
              <a:ahLst/>
              <a:cxnLst/>
              <a:rect l="l" t="t" r="r" b="b"/>
              <a:pathLst>
                <a:path w="751" h="1173" extrusionOk="0">
                  <a:moveTo>
                    <a:pt x="610" y="1"/>
                  </a:moveTo>
                  <a:cubicBezTo>
                    <a:pt x="598" y="1"/>
                    <a:pt x="585" y="3"/>
                    <a:pt x="573" y="8"/>
                  </a:cubicBezTo>
                  <a:cubicBezTo>
                    <a:pt x="573" y="8"/>
                    <a:pt x="0" y="1093"/>
                    <a:pt x="251" y="1169"/>
                  </a:cubicBezTo>
                  <a:cubicBezTo>
                    <a:pt x="259" y="1172"/>
                    <a:pt x="268" y="1173"/>
                    <a:pt x="276" y="1173"/>
                  </a:cubicBezTo>
                  <a:cubicBezTo>
                    <a:pt x="513" y="1173"/>
                    <a:pt x="750" y="77"/>
                    <a:pt x="687" y="30"/>
                  </a:cubicBezTo>
                  <a:cubicBezTo>
                    <a:pt x="665" y="12"/>
                    <a:pt x="637" y="1"/>
                    <a:pt x="6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60"/>
            <p:cNvSpPr/>
            <p:nvPr/>
          </p:nvSpPr>
          <p:spPr>
            <a:xfrm>
              <a:off x="3113569" y="2129349"/>
              <a:ext cx="14178" cy="25272"/>
            </a:xfrm>
            <a:custGeom>
              <a:avLst/>
              <a:gdLst/>
              <a:ahLst/>
              <a:cxnLst/>
              <a:rect l="l" t="t" r="r" b="b"/>
              <a:pathLst>
                <a:path w="561" h="1000" extrusionOk="0">
                  <a:moveTo>
                    <a:pt x="442" y="0"/>
                  </a:moveTo>
                  <a:cubicBezTo>
                    <a:pt x="430" y="0"/>
                    <a:pt x="419" y="2"/>
                    <a:pt x="409" y="6"/>
                  </a:cubicBezTo>
                  <a:cubicBezTo>
                    <a:pt x="409" y="6"/>
                    <a:pt x="1" y="949"/>
                    <a:pt x="213" y="998"/>
                  </a:cubicBezTo>
                  <a:cubicBezTo>
                    <a:pt x="219" y="999"/>
                    <a:pt x="224" y="1000"/>
                    <a:pt x="229" y="1000"/>
                  </a:cubicBezTo>
                  <a:cubicBezTo>
                    <a:pt x="437" y="1000"/>
                    <a:pt x="561" y="54"/>
                    <a:pt x="502" y="17"/>
                  </a:cubicBezTo>
                  <a:cubicBezTo>
                    <a:pt x="484" y="6"/>
                    <a:pt x="462" y="0"/>
                    <a:pt x="4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60"/>
            <p:cNvSpPr/>
            <p:nvPr/>
          </p:nvSpPr>
          <p:spPr>
            <a:xfrm>
              <a:off x="3107934" y="2153813"/>
              <a:ext cx="14304" cy="25323"/>
            </a:xfrm>
            <a:custGeom>
              <a:avLst/>
              <a:gdLst/>
              <a:ahLst/>
              <a:cxnLst/>
              <a:rect l="l" t="t" r="r" b="b"/>
              <a:pathLst>
                <a:path w="566" h="1002" extrusionOk="0">
                  <a:moveTo>
                    <a:pt x="451" y="1"/>
                  </a:moveTo>
                  <a:cubicBezTo>
                    <a:pt x="437" y="1"/>
                    <a:pt x="423" y="4"/>
                    <a:pt x="409" y="8"/>
                  </a:cubicBezTo>
                  <a:cubicBezTo>
                    <a:pt x="409" y="8"/>
                    <a:pt x="0" y="951"/>
                    <a:pt x="218" y="1000"/>
                  </a:cubicBezTo>
                  <a:cubicBezTo>
                    <a:pt x="223" y="1001"/>
                    <a:pt x="229" y="1001"/>
                    <a:pt x="234" y="1001"/>
                  </a:cubicBezTo>
                  <a:cubicBezTo>
                    <a:pt x="437" y="1001"/>
                    <a:pt x="566" y="56"/>
                    <a:pt x="507" y="19"/>
                  </a:cubicBezTo>
                  <a:cubicBezTo>
                    <a:pt x="491" y="6"/>
                    <a:pt x="471" y="1"/>
                    <a:pt x="4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60"/>
            <p:cNvSpPr/>
            <p:nvPr/>
          </p:nvSpPr>
          <p:spPr>
            <a:xfrm>
              <a:off x="3102146" y="2177316"/>
              <a:ext cx="14304" cy="25247"/>
            </a:xfrm>
            <a:custGeom>
              <a:avLst/>
              <a:gdLst/>
              <a:ahLst/>
              <a:cxnLst/>
              <a:rect l="l" t="t" r="r" b="b"/>
              <a:pathLst>
                <a:path w="566" h="999" extrusionOk="0">
                  <a:moveTo>
                    <a:pt x="449" y="0"/>
                  </a:moveTo>
                  <a:cubicBezTo>
                    <a:pt x="436" y="0"/>
                    <a:pt x="422" y="3"/>
                    <a:pt x="409" y="10"/>
                  </a:cubicBezTo>
                  <a:cubicBezTo>
                    <a:pt x="409" y="10"/>
                    <a:pt x="1" y="947"/>
                    <a:pt x="218" y="996"/>
                  </a:cubicBezTo>
                  <a:cubicBezTo>
                    <a:pt x="224" y="998"/>
                    <a:pt x="230" y="998"/>
                    <a:pt x="235" y="998"/>
                  </a:cubicBezTo>
                  <a:cubicBezTo>
                    <a:pt x="438" y="998"/>
                    <a:pt x="566" y="53"/>
                    <a:pt x="507" y="21"/>
                  </a:cubicBezTo>
                  <a:cubicBezTo>
                    <a:pt x="491" y="7"/>
                    <a:pt x="470" y="0"/>
                    <a:pt x="44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60"/>
            <p:cNvSpPr/>
            <p:nvPr/>
          </p:nvSpPr>
          <p:spPr>
            <a:xfrm>
              <a:off x="3196741" y="2071450"/>
              <a:ext cx="115546" cy="287399"/>
            </a:xfrm>
            <a:custGeom>
              <a:avLst/>
              <a:gdLst/>
              <a:ahLst/>
              <a:cxnLst/>
              <a:rect l="l" t="t" r="r" b="b"/>
              <a:pathLst>
                <a:path w="4572" h="11372" extrusionOk="0">
                  <a:moveTo>
                    <a:pt x="1678" y="1"/>
                  </a:moveTo>
                  <a:cubicBezTo>
                    <a:pt x="1521" y="1"/>
                    <a:pt x="1299" y="103"/>
                    <a:pt x="987" y="401"/>
                  </a:cubicBezTo>
                  <a:cubicBezTo>
                    <a:pt x="1" y="1344"/>
                    <a:pt x="1167" y="2123"/>
                    <a:pt x="1167" y="2123"/>
                  </a:cubicBezTo>
                  <a:cubicBezTo>
                    <a:pt x="1167" y="2123"/>
                    <a:pt x="2600" y="8264"/>
                    <a:pt x="2600" y="9239"/>
                  </a:cubicBezTo>
                  <a:cubicBezTo>
                    <a:pt x="2600" y="10214"/>
                    <a:pt x="1990" y="11157"/>
                    <a:pt x="2404" y="11337"/>
                  </a:cubicBezTo>
                  <a:cubicBezTo>
                    <a:pt x="2458" y="11361"/>
                    <a:pt x="2507" y="11372"/>
                    <a:pt x="2553" y="11372"/>
                  </a:cubicBezTo>
                  <a:cubicBezTo>
                    <a:pt x="2857" y="11372"/>
                    <a:pt x="3021" y="10906"/>
                    <a:pt x="3390" y="10868"/>
                  </a:cubicBezTo>
                  <a:cubicBezTo>
                    <a:pt x="3410" y="10866"/>
                    <a:pt x="3430" y="10865"/>
                    <a:pt x="3448" y="10865"/>
                  </a:cubicBezTo>
                  <a:cubicBezTo>
                    <a:pt x="3811" y="10865"/>
                    <a:pt x="3775" y="11311"/>
                    <a:pt x="4164" y="11337"/>
                  </a:cubicBezTo>
                  <a:cubicBezTo>
                    <a:pt x="4169" y="11337"/>
                    <a:pt x="4173" y="11337"/>
                    <a:pt x="4177" y="11337"/>
                  </a:cubicBezTo>
                  <a:cubicBezTo>
                    <a:pt x="4571" y="11337"/>
                    <a:pt x="4254" y="9905"/>
                    <a:pt x="4044" y="9544"/>
                  </a:cubicBezTo>
                  <a:cubicBezTo>
                    <a:pt x="3832" y="9179"/>
                    <a:pt x="1837" y="1785"/>
                    <a:pt x="2191" y="1572"/>
                  </a:cubicBezTo>
                  <a:cubicBezTo>
                    <a:pt x="2540" y="1365"/>
                    <a:pt x="2431" y="766"/>
                    <a:pt x="2055" y="477"/>
                  </a:cubicBezTo>
                  <a:cubicBezTo>
                    <a:pt x="2055" y="477"/>
                    <a:pt x="2017" y="1"/>
                    <a:pt x="167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60"/>
            <p:cNvSpPr/>
            <p:nvPr/>
          </p:nvSpPr>
          <p:spPr>
            <a:xfrm>
              <a:off x="3239578" y="2364181"/>
              <a:ext cx="78648" cy="262885"/>
            </a:xfrm>
            <a:custGeom>
              <a:avLst/>
              <a:gdLst/>
              <a:ahLst/>
              <a:cxnLst/>
              <a:rect l="l" t="t" r="r" b="b"/>
              <a:pathLst>
                <a:path w="3112" h="10402" extrusionOk="0">
                  <a:moveTo>
                    <a:pt x="981" y="1743"/>
                  </a:moveTo>
                  <a:cubicBezTo>
                    <a:pt x="1523" y="2537"/>
                    <a:pt x="1512" y="7813"/>
                    <a:pt x="1500" y="7813"/>
                  </a:cubicBezTo>
                  <a:cubicBezTo>
                    <a:pt x="1500" y="7813"/>
                    <a:pt x="1499" y="7806"/>
                    <a:pt x="1499" y="7791"/>
                  </a:cubicBezTo>
                  <a:lnTo>
                    <a:pt x="1499" y="7786"/>
                  </a:lnTo>
                  <a:cubicBezTo>
                    <a:pt x="1488" y="7372"/>
                    <a:pt x="1107" y="5056"/>
                    <a:pt x="981" y="4544"/>
                  </a:cubicBezTo>
                  <a:cubicBezTo>
                    <a:pt x="856" y="4031"/>
                    <a:pt x="981" y="1743"/>
                    <a:pt x="981" y="1743"/>
                  </a:cubicBezTo>
                  <a:close/>
                  <a:moveTo>
                    <a:pt x="981" y="0"/>
                  </a:moveTo>
                  <a:cubicBezTo>
                    <a:pt x="920" y="0"/>
                    <a:pt x="854" y="7"/>
                    <a:pt x="780" y="21"/>
                  </a:cubicBezTo>
                  <a:cubicBezTo>
                    <a:pt x="1" y="174"/>
                    <a:pt x="524" y="1187"/>
                    <a:pt x="524" y="1187"/>
                  </a:cubicBezTo>
                  <a:cubicBezTo>
                    <a:pt x="524" y="1187"/>
                    <a:pt x="704" y="1732"/>
                    <a:pt x="660" y="3808"/>
                  </a:cubicBezTo>
                  <a:cubicBezTo>
                    <a:pt x="616" y="5890"/>
                    <a:pt x="1684" y="7720"/>
                    <a:pt x="1020" y="8510"/>
                  </a:cubicBezTo>
                  <a:cubicBezTo>
                    <a:pt x="355" y="9301"/>
                    <a:pt x="1227" y="9840"/>
                    <a:pt x="1227" y="9840"/>
                  </a:cubicBezTo>
                  <a:cubicBezTo>
                    <a:pt x="1227" y="9840"/>
                    <a:pt x="1745" y="10401"/>
                    <a:pt x="2258" y="10401"/>
                  </a:cubicBezTo>
                  <a:cubicBezTo>
                    <a:pt x="2349" y="10401"/>
                    <a:pt x="2441" y="10383"/>
                    <a:pt x="2529" y="10341"/>
                  </a:cubicBezTo>
                  <a:cubicBezTo>
                    <a:pt x="3112" y="10063"/>
                    <a:pt x="2355" y="8707"/>
                    <a:pt x="2355" y="8707"/>
                  </a:cubicBezTo>
                  <a:cubicBezTo>
                    <a:pt x="2355" y="8707"/>
                    <a:pt x="2273" y="2931"/>
                    <a:pt x="2256" y="2506"/>
                  </a:cubicBezTo>
                  <a:cubicBezTo>
                    <a:pt x="2240" y="2081"/>
                    <a:pt x="2823" y="925"/>
                    <a:pt x="2578" y="413"/>
                  </a:cubicBezTo>
                  <a:cubicBezTo>
                    <a:pt x="2511" y="276"/>
                    <a:pt x="2408" y="226"/>
                    <a:pt x="2294" y="226"/>
                  </a:cubicBezTo>
                  <a:cubicBezTo>
                    <a:pt x="1979" y="226"/>
                    <a:pt x="1575" y="604"/>
                    <a:pt x="1575" y="604"/>
                  </a:cubicBezTo>
                  <a:cubicBezTo>
                    <a:pt x="1575" y="604"/>
                    <a:pt x="1566" y="0"/>
                    <a:pt x="98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60"/>
            <p:cNvSpPr/>
            <p:nvPr/>
          </p:nvSpPr>
          <p:spPr>
            <a:xfrm>
              <a:off x="3361872" y="2052799"/>
              <a:ext cx="30327" cy="54260"/>
            </a:xfrm>
            <a:custGeom>
              <a:avLst/>
              <a:gdLst/>
              <a:ahLst/>
              <a:cxnLst/>
              <a:rect l="l" t="t" r="r" b="b"/>
              <a:pathLst>
                <a:path w="1200" h="2147" extrusionOk="0">
                  <a:moveTo>
                    <a:pt x="600" y="0"/>
                  </a:moveTo>
                  <a:cubicBezTo>
                    <a:pt x="267" y="0"/>
                    <a:pt x="0" y="480"/>
                    <a:pt x="0" y="1073"/>
                  </a:cubicBezTo>
                  <a:cubicBezTo>
                    <a:pt x="0" y="1662"/>
                    <a:pt x="267" y="2147"/>
                    <a:pt x="600" y="2147"/>
                  </a:cubicBezTo>
                  <a:cubicBezTo>
                    <a:pt x="927" y="2147"/>
                    <a:pt x="1199" y="1662"/>
                    <a:pt x="1199" y="1073"/>
                  </a:cubicBezTo>
                  <a:cubicBezTo>
                    <a:pt x="1199" y="480"/>
                    <a:pt x="927" y="0"/>
                    <a:pt x="60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60"/>
            <p:cNvSpPr/>
            <p:nvPr/>
          </p:nvSpPr>
          <p:spPr>
            <a:xfrm>
              <a:off x="3411709" y="1765299"/>
              <a:ext cx="34598" cy="33663"/>
            </a:xfrm>
            <a:custGeom>
              <a:avLst/>
              <a:gdLst/>
              <a:ahLst/>
              <a:cxnLst/>
              <a:rect l="l" t="t" r="r" b="b"/>
              <a:pathLst>
                <a:path w="1369" h="1332" extrusionOk="0">
                  <a:moveTo>
                    <a:pt x="797" y="0"/>
                  </a:moveTo>
                  <a:cubicBezTo>
                    <a:pt x="579" y="0"/>
                    <a:pt x="346" y="138"/>
                    <a:pt x="202" y="375"/>
                  </a:cubicBezTo>
                  <a:cubicBezTo>
                    <a:pt x="1" y="701"/>
                    <a:pt x="50" y="1105"/>
                    <a:pt x="317" y="1263"/>
                  </a:cubicBezTo>
                  <a:cubicBezTo>
                    <a:pt x="394" y="1310"/>
                    <a:pt x="480" y="1332"/>
                    <a:pt x="568" y="1332"/>
                  </a:cubicBezTo>
                  <a:cubicBezTo>
                    <a:pt x="786" y="1332"/>
                    <a:pt x="1018" y="1196"/>
                    <a:pt x="1161" y="963"/>
                  </a:cubicBezTo>
                  <a:cubicBezTo>
                    <a:pt x="1369" y="631"/>
                    <a:pt x="1314" y="227"/>
                    <a:pt x="1047" y="69"/>
                  </a:cubicBezTo>
                  <a:cubicBezTo>
                    <a:pt x="970" y="22"/>
                    <a:pt x="885" y="0"/>
                    <a:pt x="79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60"/>
            <p:cNvSpPr/>
            <p:nvPr/>
          </p:nvSpPr>
          <p:spPr>
            <a:xfrm>
              <a:off x="3451235" y="1950799"/>
              <a:ext cx="37479" cy="24818"/>
            </a:xfrm>
            <a:custGeom>
              <a:avLst/>
              <a:gdLst/>
              <a:ahLst/>
              <a:cxnLst/>
              <a:rect l="l" t="t" r="r" b="b"/>
              <a:pathLst>
                <a:path w="1483" h="982" extrusionOk="0">
                  <a:moveTo>
                    <a:pt x="960" y="1"/>
                  </a:moveTo>
                  <a:cubicBezTo>
                    <a:pt x="838" y="1"/>
                    <a:pt x="702" y="28"/>
                    <a:pt x="567" y="86"/>
                  </a:cubicBezTo>
                  <a:cubicBezTo>
                    <a:pt x="213" y="238"/>
                    <a:pt x="1" y="543"/>
                    <a:pt x="99" y="767"/>
                  </a:cubicBezTo>
                  <a:cubicBezTo>
                    <a:pt x="157" y="906"/>
                    <a:pt x="323" y="982"/>
                    <a:pt x="526" y="982"/>
                  </a:cubicBezTo>
                  <a:cubicBezTo>
                    <a:pt x="648" y="982"/>
                    <a:pt x="783" y="955"/>
                    <a:pt x="916" y="897"/>
                  </a:cubicBezTo>
                  <a:cubicBezTo>
                    <a:pt x="1270" y="745"/>
                    <a:pt x="1483" y="440"/>
                    <a:pt x="1385" y="216"/>
                  </a:cubicBezTo>
                  <a:cubicBezTo>
                    <a:pt x="1327" y="77"/>
                    <a:pt x="1163" y="1"/>
                    <a:pt x="96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60"/>
            <p:cNvSpPr/>
            <p:nvPr/>
          </p:nvSpPr>
          <p:spPr>
            <a:xfrm>
              <a:off x="3332530" y="2344595"/>
              <a:ext cx="40916" cy="40916"/>
            </a:xfrm>
            <a:custGeom>
              <a:avLst/>
              <a:gdLst/>
              <a:ahLst/>
              <a:cxnLst/>
              <a:rect l="l" t="t" r="r" b="b"/>
              <a:pathLst>
                <a:path w="1619" h="1619" extrusionOk="0">
                  <a:moveTo>
                    <a:pt x="807" y="0"/>
                  </a:moveTo>
                  <a:cubicBezTo>
                    <a:pt x="360" y="0"/>
                    <a:pt x="1" y="365"/>
                    <a:pt x="1" y="812"/>
                  </a:cubicBezTo>
                  <a:cubicBezTo>
                    <a:pt x="1" y="1259"/>
                    <a:pt x="360" y="1619"/>
                    <a:pt x="807" y="1619"/>
                  </a:cubicBezTo>
                  <a:cubicBezTo>
                    <a:pt x="1254" y="1619"/>
                    <a:pt x="1619" y="1259"/>
                    <a:pt x="1619" y="812"/>
                  </a:cubicBezTo>
                  <a:cubicBezTo>
                    <a:pt x="1619" y="365"/>
                    <a:pt x="1254" y="0"/>
                    <a:pt x="8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60"/>
            <p:cNvSpPr/>
            <p:nvPr/>
          </p:nvSpPr>
          <p:spPr>
            <a:xfrm>
              <a:off x="3272761" y="1653695"/>
              <a:ext cx="87342" cy="60907"/>
            </a:xfrm>
            <a:custGeom>
              <a:avLst/>
              <a:gdLst/>
              <a:ahLst/>
              <a:cxnLst/>
              <a:rect l="l" t="t" r="r" b="b"/>
              <a:pathLst>
                <a:path w="3456" h="2410" extrusionOk="0">
                  <a:moveTo>
                    <a:pt x="50" y="1"/>
                  </a:moveTo>
                  <a:cubicBezTo>
                    <a:pt x="1" y="540"/>
                    <a:pt x="77" y="1080"/>
                    <a:pt x="273" y="1581"/>
                  </a:cubicBezTo>
                  <a:cubicBezTo>
                    <a:pt x="567" y="2344"/>
                    <a:pt x="1516" y="2404"/>
                    <a:pt x="1695" y="2409"/>
                  </a:cubicBezTo>
                  <a:lnTo>
                    <a:pt x="1723" y="2409"/>
                  </a:lnTo>
                  <a:cubicBezTo>
                    <a:pt x="1902" y="2404"/>
                    <a:pt x="2883" y="2344"/>
                    <a:pt x="3178" y="1581"/>
                  </a:cubicBezTo>
                  <a:cubicBezTo>
                    <a:pt x="3374" y="1080"/>
                    <a:pt x="3455" y="540"/>
                    <a:pt x="3406" y="1"/>
                  </a:cubicBezTo>
                  <a:lnTo>
                    <a:pt x="3406" y="1"/>
                  </a:lnTo>
                  <a:lnTo>
                    <a:pt x="2927" y="437"/>
                  </a:lnTo>
                  <a:cubicBezTo>
                    <a:pt x="2927" y="437"/>
                    <a:pt x="2981" y="1309"/>
                    <a:pt x="2709" y="1521"/>
                  </a:cubicBezTo>
                  <a:cubicBezTo>
                    <a:pt x="2442" y="1734"/>
                    <a:pt x="1728" y="1734"/>
                    <a:pt x="1728" y="1734"/>
                  </a:cubicBezTo>
                  <a:cubicBezTo>
                    <a:pt x="1728" y="1734"/>
                    <a:pt x="1020" y="1734"/>
                    <a:pt x="747" y="1521"/>
                  </a:cubicBezTo>
                  <a:cubicBezTo>
                    <a:pt x="475" y="1309"/>
                    <a:pt x="529" y="437"/>
                    <a:pt x="529" y="437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60"/>
            <p:cNvSpPr/>
            <p:nvPr/>
          </p:nvSpPr>
          <p:spPr>
            <a:xfrm>
              <a:off x="3258305" y="1560945"/>
              <a:ext cx="116254" cy="121561"/>
            </a:xfrm>
            <a:custGeom>
              <a:avLst/>
              <a:gdLst/>
              <a:ahLst/>
              <a:cxnLst/>
              <a:rect l="l" t="t" r="r" b="b"/>
              <a:pathLst>
                <a:path w="4600" h="4810" extrusionOk="0">
                  <a:moveTo>
                    <a:pt x="2128" y="1"/>
                  </a:moveTo>
                  <a:cubicBezTo>
                    <a:pt x="1845" y="1"/>
                    <a:pt x="1259" y="95"/>
                    <a:pt x="731" y="777"/>
                  </a:cubicBezTo>
                  <a:cubicBezTo>
                    <a:pt x="1" y="1720"/>
                    <a:pt x="502" y="2548"/>
                    <a:pt x="502" y="2548"/>
                  </a:cubicBezTo>
                  <a:lnTo>
                    <a:pt x="480" y="3175"/>
                  </a:lnTo>
                  <a:cubicBezTo>
                    <a:pt x="66" y="3725"/>
                    <a:pt x="927" y="4129"/>
                    <a:pt x="1205" y="4216"/>
                  </a:cubicBezTo>
                  <a:cubicBezTo>
                    <a:pt x="1477" y="4298"/>
                    <a:pt x="1434" y="4810"/>
                    <a:pt x="1434" y="4810"/>
                  </a:cubicBezTo>
                  <a:lnTo>
                    <a:pt x="3161" y="4810"/>
                  </a:lnTo>
                  <a:cubicBezTo>
                    <a:pt x="3161" y="4810"/>
                    <a:pt x="3117" y="4298"/>
                    <a:pt x="3390" y="4216"/>
                  </a:cubicBezTo>
                  <a:cubicBezTo>
                    <a:pt x="3668" y="4129"/>
                    <a:pt x="4529" y="3725"/>
                    <a:pt x="4115" y="3175"/>
                  </a:cubicBezTo>
                  <a:lnTo>
                    <a:pt x="4093" y="2548"/>
                  </a:lnTo>
                  <a:cubicBezTo>
                    <a:pt x="4093" y="2548"/>
                    <a:pt x="4600" y="1720"/>
                    <a:pt x="3869" y="777"/>
                  </a:cubicBezTo>
                  <a:cubicBezTo>
                    <a:pt x="3337" y="95"/>
                    <a:pt x="2753" y="1"/>
                    <a:pt x="2471" y="1"/>
                  </a:cubicBezTo>
                  <a:cubicBezTo>
                    <a:pt x="2364" y="1"/>
                    <a:pt x="2300" y="15"/>
                    <a:pt x="2300" y="15"/>
                  </a:cubicBezTo>
                  <a:cubicBezTo>
                    <a:pt x="2300" y="15"/>
                    <a:pt x="2236" y="1"/>
                    <a:pt x="212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60"/>
            <p:cNvSpPr/>
            <p:nvPr/>
          </p:nvSpPr>
          <p:spPr>
            <a:xfrm>
              <a:off x="3416865" y="1770176"/>
              <a:ext cx="77207" cy="195407"/>
            </a:xfrm>
            <a:custGeom>
              <a:avLst/>
              <a:gdLst/>
              <a:ahLst/>
              <a:cxnLst/>
              <a:rect l="l" t="t" r="r" b="b"/>
              <a:pathLst>
                <a:path w="3055" h="7732" extrusionOk="0">
                  <a:moveTo>
                    <a:pt x="1033" y="1"/>
                  </a:moveTo>
                  <a:cubicBezTo>
                    <a:pt x="568" y="1"/>
                    <a:pt x="683" y="765"/>
                    <a:pt x="669" y="765"/>
                  </a:cubicBezTo>
                  <a:cubicBezTo>
                    <a:pt x="669" y="765"/>
                    <a:pt x="669" y="765"/>
                    <a:pt x="669" y="765"/>
                  </a:cubicBezTo>
                  <a:cubicBezTo>
                    <a:pt x="591" y="737"/>
                    <a:pt x="529" y="724"/>
                    <a:pt x="480" y="724"/>
                  </a:cubicBezTo>
                  <a:cubicBezTo>
                    <a:pt x="0" y="724"/>
                    <a:pt x="767" y="1925"/>
                    <a:pt x="767" y="1925"/>
                  </a:cubicBezTo>
                  <a:cubicBezTo>
                    <a:pt x="767" y="1925"/>
                    <a:pt x="957" y="5156"/>
                    <a:pt x="1137" y="5859"/>
                  </a:cubicBezTo>
                  <a:cubicBezTo>
                    <a:pt x="1312" y="6562"/>
                    <a:pt x="729" y="7559"/>
                    <a:pt x="1137" y="7701"/>
                  </a:cubicBezTo>
                  <a:cubicBezTo>
                    <a:pt x="1196" y="7722"/>
                    <a:pt x="1254" y="7731"/>
                    <a:pt x="1309" y="7731"/>
                  </a:cubicBezTo>
                  <a:cubicBezTo>
                    <a:pt x="1636" y="7731"/>
                    <a:pt x="1884" y="7412"/>
                    <a:pt x="1884" y="7412"/>
                  </a:cubicBezTo>
                  <a:cubicBezTo>
                    <a:pt x="1898" y="7413"/>
                    <a:pt x="1913" y="7413"/>
                    <a:pt x="1927" y="7413"/>
                  </a:cubicBezTo>
                  <a:cubicBezTo>
                    <a:pt x="3054" y="7413"/>
                    <a:pt x="2359" y="6350"/>
                    <a:pt x="2047" y="5968"/>
                  </a:cubicBezTo>
                  <a:cubicBezTo>
                    <a:pt x="1731" y="5581"/>
                    <a:pt x="1252" y="1729"/>
                    <a:pt x="1377" y="1277"/>
                  </a:cubicBezTo>
                  <a:cubicBezTo>
                    <a:pt x="1502" y="825"/>
                    <a:pt x="1666" y="94"/>
                    <a:pt x="1110" y="7"/>
                  </a:cubicBezTo>
                  <a:cubicBezTo>
                    <a:pt x="1083" y="3"/>
                    <a:pt x="1057" y="1"/>
                    <a:pt x="10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60"/>
            <p:cNvSpPr/>
            <p:nvPr/>
          </p:nvSpPr>
          <p:spPr>
            <a:xfrm>
              <a:off x="3454243" y="1963208"/>
              <a:ext cx="80468" cy="150801"/>
            </a:xfrm>
            <a:custGeom>
              <a:avLst/>
              <a:gdLst/>
              <a:ahLst/>
              <a:cxnLst/>
              <a:rect l="l" t="t" r="r" b="b"/>
              <a:pathLst>
                <a:path w="3184" h="5967" extrusionOk="0">
                  <a:moveTo>
                    <a:pt x="1070" y="1365"/>
                  </a:moveTo>
                  <a:lnTo>
                    <a:pt x="1070" y="1365"/>
                  </a:lnTo>
                  <a:cubicBezTo>
                    <a:pt x="1070" y="1366"/>
                    <a:pt x="1620" y="2199"/>
                    <a:pt x="1887" y="3082"/>
                  </a:cubicBezTo>
                  <a:cubicBezTo>
                    <a:pt x="2154" y="3970"/>
                    <a:pt x="2061" y="5360"/>
                    <a:pt x="2061" y="5360"/>
                  </a:cubicBezTo>
                  <a:cubicBezTo>
                    <a:pt x="2061" y="5360"/>
                    <a:pt x="1658" y="4095"/>
                    <a:pt x="1467" y="3441"/>
                  </a:cubicBezTo>
                  <a:cubicBezTo>
                    <a:pt x="1277" y="2782"/>
                    <a:pt x="1070" y="1366"/>
                    <a:pt x="1070" y="1365"/>
                  </a:cubicBezTo>
                  <a:close/>
                  <a:moveTo>
                    <a:pt x="1244" y="1"/>
                  </a:moveTo>
                  <a:cubicBezTo>
                    <a:pt x="1010" y="1"/>
                    <a:pt x="704" y="303"/>
                    <a:pt x="704" y="303"/>
                  </a:cubicBezTo>
                  <a:cubicBezTo>
                    <a:pt x="614" y="243"/>
                    <a:pt x="517" y="216"/>
                    <a:pt x="429" y="216"/>
                  </a:cubicBezTo>
                  <a:cubicBezTo>
                    <a:pt x="178" y="216"/>
                    <a:pt x="1" y="436"/>
                    <a:pt x="263" y="755"/>
                  </a:cubicBezTo>
                  <a:cubicBezTo>
                    <a:pt x="617" y="1186"/>
                    <a:pt x="977" y="3867"/>
                    <a:pt x="1266" y="4324"/>
                  </a:cubicBezTo>
                  <a:cubicBezTo>
                    <a:pt x="1555" y="4782"/>
                    <a:pt x="1631" y="5904"/>
                    <a:pt x="1898" y="5959"/>
                  </a:cubicBezTo>
                  <a:cubicBezTo>
                    <a:pt x="1923" y="5964"/>
                    <a:pt x="1946" y="5966"/>
                    <a:pt x="1966" y="5966"/>
                  </a:cubicBezTo>
                  <a:cubicBezTo>
                    <a:pt x="2156" y="5966"/>
                    <a:pt x="2127" y="5753"/>
                    <a:pt x="2339" y="5708"/>
                  </a:cubicBezTo>
                  <a:cubicBezTo>
                    <a:pt x="2369" y="5701"/>
                    <a:pt x="2400" y="5699"/>
                    <a:pt x="2430" y="5699"/>
                  </a:cubicBezTo>
                  <a:cubicBezTo>
                    <a:pt x="2578" y="5699"/>
                    <a:pt x="2732" y="5763"/>
                    <a:pt x="2861" y="5763"/>
                  </a:cubicBezTo>
                  <a:cubicBezTo>
                    <a:pt x="2921" y="5763"/>
                    <a:pt x="2975" y="5749"/>
                    <a:pt x="3020" y="5708"/>
                  </a:cubicBezTo>
                  <a:cubicBezTo>
                    <a:pt x="3184" y="5556"/>
                    <a:pt x="3009" y="5136"/>
                    <a:pt x="2819" y="4858"/>
                  </a:cubicBezTo>
                  <a:cubicBezTo>
                    <a:pt x="2628" y="4580"/>
                    <a:pt x="2301" y="2199"/>
                    <a:pt x="1881" y="1692"/>
                  </a:cubicBezTo>
                  <a:cubicBezTo>
                    <a:pt x="1462" y="1180"/>
                    <a:pt x="1614" y="303"/>
                    <a:pt x="1402" y="69"/>
                  </a:cubicBezTo>
                  <a:cubicBezTo>
                    <a:pt x="1358" y="20"/>
                    <a:pt x="1303" y="1"/>
                    <a:pt x="12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60"/>
            <p:cNvSpPr/>
            <p:nvPr/>
          </p:nvSpPr>
          <p:spPr>
            <a:xfrm>
              <a:off x="3539790" y="2114615"/>
              <a:ext cx="25904" cy="6925"/>
            </a:xfrm>
            <a:custGeom>
              <a:avLst/>
              <a:gdLst/>
              <a:ahLst/>
              <a:cxnLst/>
              <a:rect l="l" t="t" r="r" b="b"/>
              <a:pathLst>
                <a:path w="1025" h="274" extrusionOk="0">
                  <a:moveTo>
                    <a:pt x="33" y="1"/>
                  </a:moveTo>
                  <a:lnTo>
                    <a:pt x="0" y="208"/>
                  </a:lnTo>
                  <a:cubicBezTo>
                    <a:pt x="0" y="208"/>
                    <a:pt x="424" y="273"/>
                    <a:pt x="716" y="273"/>
                  </a:cubicBezTo>
                  <a:cubicBezTo>
                    <a:pt x="863" y="273"/>
                    <a:pt x="976" y="257"/>
                    <a:pt x="987" y="208"/>
                  </a:cubicBezTo>
                  <a:cubicBezTo>
                    <a:pt x="1025" y="61"/>
                    <a:pt x="33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157" name="Google Shape;9157;p60"/>
            <p:cNvGrpSpPr/>
            <p:nvPr/>
          </p:nvGrpSpPr>
          <p:grpSpPr>
            <a:xfrm>
              <a:off x="3498748" y="2102737"/>
              <a:ext cx="94772" cy="114004"/>
              <a:chOff x="3498748" y="2102737"/>
              <a:chExt cx="94772" cy="114004"/>
            </a:xfrm>
          </p:grpSpPr>
          <p:sp>
            <p:nvSpPr>
              <p:cNvPr id="9158" name="Google Shape;9158;p60"/>
              <p:cNvSpPr/>
              <p:nvPr/>
            </p:nvSpPr>
            <p:spPr>
              <a:xfrm>
                <a:off x="3563142" y="2118482"/>
                <a:ext cx="30378" cy="19940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789" extrusionOk="0">
                    <a:moveTo>
                      <a:pt x="101" y="0"/>
                    </a:moveTo>
                    <a:cubicBezTo>
                      <a:pt x="63" y="17"/>
                      <a:pt x="30" y="49"/>
                      <a:pt x="24" y="93"/>
                    </a:cubicBezTo>
                    <a:cubicBezTo>
                      <a:pt x="0" y="160"/>
                      <a:pt x="698" y="788"/>
                      <a:pt x="967" y="788"/>
                    </a:cubicBezTo>
                    <a:cubicBezTo>
                      <a:pt x="1003" y="788"/>
                      <a:pt x="1031" y="777"/>
                      <a:pt x="1049" y="752"/>
                    </a:cubicBezTo>
                    <a:cubicBezTo>
                      <a:pt x="1201" y="540"/>
                      <a:pt x="101" y="0"/>
                      <a:pt x="101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9" name="Google Shape;9159;p60"/>
              <p:cNvSpPr/>
              <p:nvPr/>
            </p:nvSpPr>
            <p:spPr>
              <a:xfrm>
                <a:off x="3560665" y="2174309"/>
                <a:ext cx="22518" cy="28128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113" extrusionOk="0">
                    <a:moveTo>
                      <a:pt x="139" y="0"/>
                    </a:moveTo>
                    <a:cubicBezTo>
                      <a:pt x="105" y="0"/>
                      <a:pt x="74" y="16"/>
                      <a:pt x="57" y="42"/>
                    </a:cubicBezTo>
                    <a:cubicBezTo>
                      <a:pt x="0" y="93"/>
                      <a:pt x="382" y="1112"/>
                      <a:pt x="621" y="1112"/>
                    </a:cubicBezTo>
                    <a:cubicBezTo>
                      <a:pt x="633" y="1112"/>
                      <a:pt x="645" y="1110"/>
                      <a:pt x="656" y="1104"/>
                    </a:cubicBezTo>
                    <a:cubicBezTo>
                      <a:pt x="891" y="990"/>
                      <a:pt x="166" y="3"/>
                      <a:pt x="166" y="3"/>
                    </a:cubicBezTo>
                    <a:cubicBezTo>
                      <a:pt x="157" y="1"/>
                      <a:pt x="148" y="0"/>
                      <a:pt x="139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0" name="Google Shape;9160;p60"/>
              <p:cNvSpPr/>
              <p:nvPr/>
            </p:nvSpPr>
            <p:spPr>
              <a:xfrm>
                <a:off x="3498748" y="2102737"/>
                <a:ext cx="44101" cy="29442"/>
              </a:xfrm>
              <a:custGeom>
                <a:avLst/>
                <a:gdLst/>
                <a:ahLst/>
                <a:cxnLst/>
                <a:rect l="l" t="t" r="r" b="b"/>
                <a:pathLst>
                  <a:path w="1745" h="1165" extrusionOk="0">
                    <a:moveTo>
                      <a:pt x="874" y="1"/>
                    </a:moveTo>
                    <a:cubicBezTo>
                      <a:pt x="646" y="1"/>
                      <a:pt x="413" y="128"/>
                      <a:pt x="235" y="443"/>
                    </a:cubicBezTo>
                    <a:cubicBezTo>
                      <a:pt x="0" y="866"/>
                      <a:pt x="330" y="1164"/>
                      <a:pt x="568" y="1164"/>
                    </a:cubicBezTo>
                    <a:cubicBezTo>
                      <a:pt x="634" y="1164"/>
                      <a:pt x="693" y="1141"/>
                      <a:pt x="731" y="1092"/>
                    </a:cubicBezTo>
                    <a:cubicBezTo>
                      <a:pt x="911" y="868"/>
                      <a:pt x="1543" y="917"/>
                      <a:pt x="1641" y="590"/>
                    </a:cubicBezTo>
                    <a:cubicBezTo>
                      <a:pt x="1744" y="258"/>
                      <a:pt x="1330" y="171"/>
                      <a:pt x="1330" y="171"/>
                    </a:cubicBezTo>
                    <a:cubicBezTo>
                      <a:pt x="1194" y="65"/>
                      <a:pt x="1035" y="1"/>
                      <a:pt x="87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1" name="Google Shape;9161;p60"/>
              <p:cNvSpPr/>
              <p:nvPr/>
            </p:nvSpPr>
            <p:spPr>
              <a:xfrm>
                <a:off x="3537259" y="2125714"/>
                <a:ext cx="22543" cy="28128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113" extrusionOk="0">
                    <a:moveTo>
                      <a:pt x="140" y="1"/>
                    </a:moveTo>
                    <a:cubicBezTo>
                      <a:pt x="106" y="1"/>
                      <a:pt x="74" y="16"/>
                      <a:pt x="53" y="42"/>
                    </a:cubicBezTo>
                    <a:cubicBezTo>
                      <a:pt x="1" y="94"/>
                      <a:pt x="383" y="1113"/>
                      <a:pt x="622" y="1113"/>
                    </a:cubicBezTo>
                    <a:cubicBezTo>
                      <a:pt x="634" y="1113"/>
                      <a:pt x="646" y="1110"/>
                      <a:pt x="658" y="1105"/>
                    </a:cubicBezTo>
                    <a:cubicBezTo>
                      <a:pt x="892" y="990"/>
                      <a:pt x="167" y="4"/>
                      <a:pt x="167" y="4"/>
                    </a:cubicBezTo>
                    <a:cubicBezTo>
                      <a:pt x="158" y="2"/>
                      <a:pt x="149" y="1"/>
                      <a:pt x="140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2" name="Google Shape;9162;p60"/>
              <p:cNvSpPr/>
              <p:nvPr/>
            </p:nvSpPr>
            <p:spPr>
              <a:xfrm>
                <a:off x="3547574" y="2148480"/>
                <a:ext cx="22543" cy="28078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111" extrusionOk="0">
                    <a:moveTo>
                      <a:pt x="150" y="0"/>
                    </a:moveTo>
                    <a:cubicBezTo>
                      <a:pt x="113" y="0"/>
                      <a:pt x="81" y="15"/>
                      <a:pt x="57" y="39"/>
                    </a:cubicBezTo>
                    <a:cubicBezTo>
                      <a:pt x="1" y="96"/>
                      <a:pt x="381" y="1111"/>
                      <a:pt x="620" y="1111"/>
                    </a:cubicBezTo>
                    <a:cubicBezTo>
                      <a:pt x="633" y="1111"/>
                      <a:pt x="645" y="1108"/>
                      <a:pt x="657" y="1102"/>
                    </a:cubicBezTo>
                    <a:cubicBezTo>
                      <a:pt x="891" y="987"/>
                      <a:pt x="166" y="1"/>
                      <a:pt x="166" y="1"/>
                    </a:cubicBezTo>
                    <a:cubicBezTo>
                      <a:pt x="161" y="0"/>
                      <a:pt x="155" y="0"/>
                      <a:pt x="15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3" name="Google Shape;9163;p60"/>
              <p:cNvSpPr/>
              <p:nvPr/>
            </p:nvSpPr>
            <p:spPr>
              <a:xfrm>
                <a:off x="3523894" y="2125129"/>
                <a:ext cx="23503" cy="31692"/>
              </a:xfrm>
              <a:custGeom>
                <a:avLst/>
                <a:gdLst/>
                <a:ahLst/>
                <a:cxnLst/>
                <a:rect l="l" t="t" r="r" b="b"/>
                <a:pathLst>
                  <a:path w="930" h="1254" extrusionOk="0">
                    <a:moveTo>
                      <a:pt x="156" y="0"/>
                    </a:moveTo>
                    <a:cubicBezTo>
                      <a:pt x="122" y="0"/>
                      <a:pt x="89" y="13"/>
                      <a:pt x="68" y="42"/>
                    </a:cubicBezTo>
                    <a:cubicBezTo>
                      <a:pt x="0" y="94"/>
                      <a:pt x="367" y="1254"/>
                      <a:pt x="632" y="1254"/>
                    </a:cubicBezTo>
                    <a:cubicBezTo>
                      <a:pt x="644" y="1254"/>
                      <a:pt x="656" y="1251"/>
                      <a:pt x="668" y="1247"/>
                    </a:cubicBezTo>
                    <a:cubicBezTo>
                      <a:pt x="929" y="1132"/>
                      <a:pt x="188" y="4"/>
                      <a:pt x="188" y="4"/>
                    </a:cubicBezTo>
                    <a:cubicBezTo>
                      <a:pt x="177" y="2"/>
                      <a:pt x="167" y="0"/>
                      <a:pt x="15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4" name="Google Shape;9164;p60"/>
              <p:cNvSpPr/>
              <p:nvPr/>
            </p:nvSpPr>
            <p:spPr>
              <a:xfrm>
                <a:off x="3536682" y="2155708"/>
                <a:ext cx="23503" cy="31818"/>
              </a:xfrm>
              <a:custGeom>
                <a:avLst/>
                <a:gdLst/>
                <a:ahLst/>
                <a:cxnLst/>
                <a:rect l="l" t="t" r="r" b="b"/>
                <a:pathLst>
                  <a:path w="930" h="1259" extrusionOk="0">
                    <a:moveTo>
                      <a:pt x="161" y="0"/>
                    </a:moveTo>
                    <a:cubicBezTo>
                      <a:pt x="125" y="0"/>
                      <a:pt x="89" y="16"/>
                      <a:pt x="63" y="42"/>
                    </a:cubicBezTo>
                    <a:cubicBezTo>
                      <a:pt x="1" y="99"/>
                      <a:pt x="367" y="1259"/>
                      <a:pt x="628" y="1259"/>
                    </a:cubicBezTo>
                    <a:cubicBezTo>
                      <a:pt x="640" y="1259"/>
                      <a:pt x="652" y="1257"/>
                      <a:pt x="663" y="1252"/>
                    </a:cubicBezTo>
                    <a:cubicBezTo>
                      <a:pt x="930" y="1137"/>
                      <a:pt x="189" y="4"/>
                      <a:pt x="189" y="4"/>
                    </a:cubicBezTo>
                    <a:cubicBezTo>
                      <a:pt x="180" y="2"/>
                      <a:pt x="170" y="0"/>
                      <a:pt x="161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5" name="Google Shape;9165;p60"/>
              <p:cNvSpPr/>
              <p:nvPr/>
            </p:nvSpPr>
            <p:spPr>
              <a:xfrm>
                <a:off x="3549495" y="2185024"/>
                <a:ext cx="23503" cy="31717"/>
              </a:xfrm>
              <a:custGeom>
                <a:avLst/>
                <a:gdLst/>
                <a:ahLst/>
                <a:cxnLst/>
                <a:rect l="l" t="t" r="r" b="b"/>
                <a:pathLst>
                  <a:path w="930" h="1255" extrusionOk="0">
                    <a:moveTo>
                      <a:pt x="156" y="0"/>
                    </a:moveTo>
                    <a:cubicBezTo>
                      <a:pt x="122" y="0"/>
                      <a:pt x="89" y="14"/>
                      <a:pt x="69" y="43"/>
                    </a:cubicBezTo>
                    <a:cubicBezTo>
                      <a:pt x="1" y="95"/>
                      <a:pt x="367" y="1254"/>
                      <a:pt x="633" y="1254"/>
                    </a:cubicBezTo>
                    <a:cubicBezTo>
                      <a:pt x="645" y="1254"/>
                      <a:pt x="656" y="1252"/>
                      <a:pt x="668" y="1247"/>
                    </a:cubicBezTo>
                    <a:cubicBezTo>
                      <a:pt x="930" y="1132"/>
                      <a:pt x="189" y="4"/>
                      <a:pt x="189" y="4"/>
                    </a:cubicBezTo>
                    <a:cubicBezTo>
                      <a:pt x="178" y="2"/>
                      <a:pt x="167" y="0"/>
                      <a:pt x="15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6" name="Google Shape;9166;p60"/>
              <p:cNvSpPr/>
              <p:nvPr/>
            </p:nvSpPr>
            <p:spPr>
              <a:xfrm>
                <a:off x="3514922" y="2129349"/>
                <a:ext cx="18980" cy="29594"/>
              </a:xfrm>
              <a:custGeom>
                <a:avLst/>
                <a:gdLst/>
                <a:ahLst/>
                <a:cxnLst/>
                <a:rect l="l" t="t" r="r" b="b"/>
                <a:pathLst>
                  <a:path w="751" h="1171" extrusionOk="0">
                    <a:moveTo>
                      <a:pt x="141" y="1"/>
                    </a:moveTo>
                    <a:cubicBezTo>
                      <a:pt x="113" y="1"/>
                      <a:pt x="86" y="9"/>
                      <a:pt x="63" y="28"/>
                    </a:cubicBezTo>
                    <a:cubicBezTo>
                      <a:pt x="0" y="75"/>
                      <a:pt x="237" y="1171"/>
                      <a:pt x="475" y="1171"/>
                    </a:cubicBezTo>
                    <a:cubicBezTo>
                      <a:pt x="483" y="1171"/>
                      <a:pt x="491" y="1169"/>
                      <a:pt x="499" y="1167"/>
                    </a:cubicBezTo>
                    <a:cubicBezTo>
                      <a:pt x="750" y="1090"/>
                      <a:pt x="178" y="6"/>
                      <a:pt x="178" y="6"/>
                    </a:cubicBezTo>
                    <a:cubicBezTo>
                      <a:pt x="166" y="3"/>
                      <a:pt x="153" y="1"/>
                      <a:pt x="14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7" name="Google Shape;9167;p60"/>
              <p:cNvSpPr/>
              <p:nvPr/>
            </p:nvSpPr>
            <p:spPr>
              <a:xfrm>
                <a:off x="3523742" y="2158033"/>
                <a:ext cx="18954" cy="29695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175" extrusionOk="0">
                    <a:moveTo>
                      <a:pt x="147" y="0"/>
                    </a:moveTo>
                    <a:cubicBezTo>
                      <a:pt x="118" y="0"/>
                      <a:pt x="87" y="12"/>
                      <a:pt x="63" y="32"/>
                    </a:cubicBezTo>
                    <a:cubicBezTo>
                      <a:pt x="0" y="74"/>
                      <a:pt x="237" y="1175"/>
                      <a:pt x="479" y="1175"/>
                    </a:cubicBezTo>
                    <a:cubicBezTo>
                      <a:pt x="488" y="1175"/>
                      <a:pt x="496" y="1173"/>
                      <a:pt x="505" y="1171"/>
                    </a:cubicBezTo>
                    <a:cubicBezTo>
                      <a:pt x="750" y="1089"/>
                      <a:pt x="178" y="4"/>
                      <a:pt x="178" y="4"/>
                    </a:cubicBezTo>
                    <a:cubicBezTo>
                      <a:pt x="168" y="2"/>
                      <a:pt x="158" y="0"/>
                      <a:pt x="1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8" name="Google Shape;9168;p60"/>
              <p:cNvSpPr/>
              <p:nvPr/>
            </p:nvSpPr>
            <p:spPr>
              <a:xfrm>
                <a:off x="3532815" y="2185479"/>
                <a:ext cx="18980" cy="2964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1173" extrusionOk="0">
                    <a:moveTo>
                      <a:pt x="140" y="1"/>
                    </a:moveTo>
                    <a:cubicBezTo>
                      <a:pt x="113" y="1"/>
                      <a:pt x="86" y="12"/>
                      <a:pt x="64" y="30"/>
                    </a:cubicBezTo>
                    <a:cubicBezTo>
                      <a:pt x="1" y="77"/>
                      <a:pt x="238" y="1173"/>
                      <a:pt x="475" y="1173"/>
                    </a:cubicBezTo>
                    <a:cubicBezTo>
                      <a:pt x="483" y="1173"/>
                      <a:pt x="492" y="1172"/>
                      <a:pt x="500" y="1169"/>
                    </a:cubicBezTo>
                    <a:cubicBezTo>
                      <a:pt x="750" y="1093"/>
                      <a:pt x="178" y="8"/>
                      <a:pt x="178" y="8"/>
                    </a:cubicBezTo>
                    <a:cubicBezTo>
                      <a:pt x="166" y="3"/>
                      <a:pt x="153" y="1"/>
                      <a:pt x="140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9" name="Google Shape;9169;p60"/>
              <p:cNvSpPr/>
              <p:nvPr/>
            </p:nvSpPr>
            <p:spPr>
              <a:xfrm>
                <a:off x="3504990" y="2129349"/>
                <a:ext cx="14304" cy="25272"/>
              </a:xfrm>
              <a:custGeom>
                <a:avLst/>
                <a:gdLst/>
                <a:ahLst/>
                <a:cxnLst/>
                <a:rect l="l" t="t" r="r" b="b"/>
                <a:pathLst>
                  <a:path w="566" h="1000" extrusionOk="0">
                    <a:moveTo>
                      <a:pt x="121" y="0"/>
                    </a:moveTo>
                    <a:cubicBezTo>
                      <a:pt x="98" y="0"/>
                      <a:pt x="76" y="6"/>
                      <a:pt x="59" y="17"/>
                    </a:cubicBezTo>
                    <a:cubicBezTo>
                      <a:pt x="0" y="54"/>
                      <a:pt x="129" y="1000"/>
                      <a:pt x="332" y="1000"/>
                    </a:cubicBezTo>
                    <a:cubicBezTo>
                      <a:pt x="337" y="1000"/>
                      <a:pt x="342" y="999"/>
                      <a:pt x="348" y="998"/>
                    </a:cubicBezTo>
                    <a:cubicBezTo>
                      <a:pt x="565" y="949"/>
                      <a:pt x="157" y="6"/>
                      <a:pt x="157" y="6"/>
                    </a:cubicBezTo>
                    <a:cubicBezTo>
                      <a:pt x="145" y="2"/>
                      <a:pt x="133" y="0"/>
                      <a:pt x="121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0" name="Google Shape;9170;p60"/>
              <p:cNvSpPr/>
              <p:nvPr/>
            </p:nvSpPr>
            <p:spPr>
              <a:xfrm>
                <a:off x="3510499" y="2153813"/>
                <a:ext cx="14304" cy="25323"/>
              </a:xfrm>
              <a:custGeom>
                <a:avLst/>
                <a:gdLst/>
                <a:ahLst/>
                <a:cxnLst/>
                <a:rect l="l" t="t" r="r" b="b"/>
                <a:pathLst>
                  <a:path w="566" h="1002" extrusionOk="0">
                    <a:moveTo>
                      <a:pt x="114" y="1"/>
                    </a:moveTo>
                    <a:cubicBezTo>
                      <a:pt x="94" y="1"/>
                      <a:pt x="75" y="6"/>
                      <a:pt x="59" y="19"/>
                    </a:cubicBezTo>
                    <a:cubicBezTo>
                      <a:pt x="0" y="56"/>
                      <a:pt x="129" y="1001"/>
                      <a:pt x="332" y="1001"/>
                    </a:cubicBezTo>
                    <a:cubicBezTo>
                      <a:pt x="337" y="1001"/>
                      <a:pt x="342" y="1001"/>
                      <a:pt x="347" y="1000"/>
                    </a:cubicBezTo>
                    <a:cubicBezTo>
                      <a:pt x="565" y="951"/>
                      <a:pt x="157" y="8"/>
                      <a:pt x="157" y="8"/>
                    </a:cubicBezTo>
                    <a:cubicBezTo>
                      <a:pt x="143" y="4"/>
                      <a:pt x="129" y="1"/>
                      <a:pt x="114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1" name="Google Shape;9171;p60"/>
              <p:cNvSpPr/>
              <p:nvPr/>
            </p:nvSpPr>
            <p:spPr>
              <a:xfrm>
                <a:off x="3516287" y="2177316"/>
                <a:ext cx="14304" cy="25247"/>
              </a:xfrm>
              <a:custGeom>
                <a:avLst/>
                <a:gdLst/>
                <a:ahLst/>
                <a:cxnLst/>
                <a:rect l="l" t="t" r="r" b="b"/>
                <a:pathLst>
                  <a:path w="566" h="999" extrusionOk="0">
                    <a:moveTo>
                      <a:pt x="116" y="0"/>
                    </a:moveTo>
                    <a:cubicBezTo>
                      <a:pt x="96" y="0"/>
                      <a:pt x="75" y="7"/>
                      <a:pt x="59" y="21"/>
                    </a:cubicBezTo>
                    <a:cubicBezTo>
                      <a:pt x="0" y="53"/>
                      <a:pt x="128" y="998"/>
                      <a:pt x="331" y="998"/>
                    </a:cubicBezTo>
                    <a:cubicBezTo>
                      <a:pt x="336" y="998"/>
                      <a:pt x="342" y="998"/>
                      <a:pt x="347" y="996"/>
                    </a:cubicBezTo>
                    <a:cubicBezTo>
                      <a:pt x="565" y="947"/>
                      <a:pt x="157" y="10"/>
                      <a:pt x="157" y="10"/>
                    </a:cubicBezTo>
                    <a:cubicBezTo>
                      <a:pt x="144" y="3"/>
                      <a:pt x="130" y="0"/>
                      <a:pt x="11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172" name="Google Shape;9172;p60"/>
            <p:cNvSpPr/>
            <p:nvPr/>
          </p:nvSpPr>
          <p:spPr>
            <a:xfrm>
              <a:off x="3268262" y="2017165"/>
              <a:ext cx="96187" cy="59618"/>
            </a:xfrm>
            <a:custGeom>
              <a:avLst/>
              <a:gdLst/>
              <a:ahLst/>
              <a:cxnLst/>
              <a:rect l="l" t="t" r="r" b="b"/>
              <a:pathLst>
                <a:path w="3806" h="2359" extrusionOk="0">
                  <a:moveTo>
                    <a:pt x="2539" y="0"/>
                  </a:moveTo>
                  <a:cubicBezTo>
                    <a:pt x="2486" y="0"/>
                    <a:pt x="2446" y="18"/>
                    <a:pt x="2429" y="59"/>
                  </a:cubicBezTo>
                  <a:cubicBezTo>
                    <a:pt x="2315" y="315"/>
                    <a:pt x="1999" y="402"/>
                    <a:pt x="1906" y="418"/>
                  </a:cubicBezTo>
                  <a:cubicBezTo>
                    <a:pt x="1808" y="397"/>
                    <a:pt x="1497" y="315"/>
                    <a:pt x="1378" y="59"/>
                  </a:cubicBezTo>
                  <a:cubicBezTo>
                    <a:pt x="1360" y="20"/>
                    <a:pt x="1320" y="2"/>
                    <a:pt x="1268" y="2"/>
                  </a:cubicBezTo>
                  <a:cubicBezTo>
                    <a:pt x="919" y="2"/>
                    <a:pt x="0" y="790"/>
                    <a:pt x="1171" y="1306"/>
                  </a:cubicBezTo>
                  <a:cubicBezTo>
                    <a:pt x="1171" y="1306"/>
                    <a:pt x="1018" y="1693"/>
                    <a:pt x="1247" y="1857"/>
                  </a:cubicBezTo>
                  <a:cubicBezTo>
                    <a:pt x="1427" y="1993"/>
                    <a:pt x="1748" y="1879"/>
                    <a:pt x="1873" y="2097"/>
                  </a:cubicBezTo>
                  <a:lnTo>
                    <a:pt x="1873" y="2358"/>
                  </a:lnTo>
                  <a:cubicBezTo>
                    <a:pt x="1873" y="2293"/>
                    <a:pt x="1884" y="2227"/>
                    <a:pt x="1906" y="2162"/>
                  </a:cubicBezTo>
                  <a:cubicBezTo>
                    <a:pt x="1922" y="2227"/>
                    <a:pt x="1933" y="2293"/>
                    <a:pt x="1933" y="2358"/>
                  </a:cubicBezTo>
                  <a:lnTo>
                    <a:pt x="1933" y="2097"/>
                  </a:lnTo>
                  <a:cubicBezTo>
                    <a:pt x="2059" y="1879"/>
                    <a:pt x="2380" y="1993"/>
                    <a:pt x="2560" y="1857"/>
                  </a:cubicBezTo>
                  <a:cubicBezTo>
                    <a:pt x="2789" y="1693"/>
                    <a:pt x="2642" y="1306"/>
                    <a:pt x="2642" y="1306"/>
                  </a:cubicBezTo>
                  <a:cubicBezTo>
                    <a:pt x="3805" y="791"/>
                    <a:pt x="2887" y="0"/>
                    <a:pt x="253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60"/>
            <p:cNvSpPr/>
            <p:nvPr/>
          </p:nvSpPr>
          <p:spPr>
            <a:xfrm>
              <a:off x="3320602" y="2071450"/>
              <a:ext cx="115521" cy="287399"/>
            </a:xfrm>
            <a:custGeom>
              <a:avLst/>
              <a:gdLst/>
              <a:ahLst/>
              <a:cxnLst/>
              <a:rect l="l" t="t" r="r" b="b"/>
              <a:pathLst>
                <a:path w="4571" h="11372" extrusionOk="0">
                  <a:moveTo>
                    <a:pt x="2889" y="1"/>
                  </a:moveTo>
                  <a:cubicBezTo>
                    <a:pt x="2552" y="1"/>
                    <a:pt x="2516" y="477"/>
                    <a:pt x="2516" y="477"/>
                  </a:cubicBezTo>
                  <a:cubicBezTo>
                    <a:pt x="2135" y="766"/>
                    <a:pt x="2031" y="1365"/>
                    <a:pt x="2380" y="1572"/>
                  </a:cubicBezTo>
                  <a:cubicBezTo>
                    <a:pt x="2729" y="1785"/>
                    <a:pt x="734" y="9179"/>
                    <a:pt x="522" y="9544"/>
                  </a:cubicBezTo>
                  <a:cubicBezTo>
                    <a:pt x="312" y="9905"/>
                    <a:pt x="0" y="11337"/>
                    <a:pt x="389" y="11337"/>
                  </a:cubicBezTo>
                  <a:cubicBezTo>
                    <a:pt x="393" y="11337"/>
                    <a:pt x="397" y="11337"/>
                    <a:pt x="402" y="11337"/>
                  </a:cubicBezTo>
                  <a:cubicBezTo>
                    <a:pt x="791" y="11311"/>
                    <a:pt x="755" y="10865"/>
                    <a:pt x="1118" y="10865"/>
                  </a:cubicBezTo>
                  <a:cubicBezTo>
                    <a:pt x="1136" y="10865"/>
                    <a:pt x="1155" y="10866"/>
                    <a:pt x="1176" y="10868"/>
                  </a:cubicBezTo>
                  <a:cubicBezTo>
                    <a:pt x="1545" y="10906"/>
                    <a:pt x="1708" y="11372"/>
                    <a:pt x="2017" y="11372"/>
                  </a:cubicBezTo>
                  <a:cubicBezTo>
                    <a:pt x="2063" y="11372"/>
                    <a:pt x="2113" y="11361"/>
                    <a:pt x="2167" y="11337"/>
                  </a:cubicBezTo>
                  <a:cubicBezTo>
                    <a:pt x="2576" y="11157"/>
                    <a:pt x="1966" y="10214"/>
                    <a:pt x="1966" y="9239"/>
                  </a:cubicBezTo>
                  <a:cubicBezTo>
                    <a:pt x="1966" y="8264"/>
                    <a:pt x="3399" y="2123"/>
                    <a:pt x="3399" y="2123"/>
                  </a:cubicBezTo>
                  <a:cubicBezTo>
                    <a:pt x="3399" y="2123"/>
                    <a:pt x="4570" y="1344"/>
                    <a:pt x="3579" y="401"/>
                  </a:cubicBezTo>
                  <a:cubicBezTo>
                    <a:pt x="3267" y="103"/>
                    <a:pt x="3046" y="1"/>
                    <a:pt x="28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60"/>
            <p:cNvSpPr/>
            <p:nvPr/>
          </p:nvSpPr>
          <p:spPr>
            <a:xfrm>
              <a:off x="3314359" y="2364181"/>
              <a:ext cx="78648" cy="262885"/>
            </a:xfrm>
            <a:custGeom>
              <a:avLst/>
              <a:gdLst/>
              <a:ahLst/>
              <a:cxnLst/>
              <a:rect l="l" t="t" r="r" b="b"/>
              <a:pathLst>
                <a:path w="3112" h="10402" extrusionOk="0">
                  <a:moveTo>
                    <a:pt x="2136" y="1743"/>
                  </a:moveTo>
                  <a:cubicBezTo>
                    <a:pt x="2136" y="1743"/>
                    <a:pt x="2262" y="4031"/>
                    <a:pt x="2136" y="4544"/>
                  </a:cubicBezTo>
                  <a:cubicBezTo>
                    <a:pt x="2011" y="5056"/>
                    <a:pt x="1630" y="7372"/>
                    <a:pt x="1619" y="7791"/>
                  </a:cubicBezTo>
                  <a:cubicBezTo>
                    <a:pt x="1619" y="7806"/>
                    <a:pt x="1618" y="7813"/>
                    <a:pt x="1618" y="7813"/>
                  </a:cubicBezTo>
                  <a:cubicBezTo>
                    <a:pt x="1611" y="7813"/>
                    <a:pt x="1595" y="2537"/>
                    <a:pt x="2136" y="1743"/>
                  </a:cubicBezTo>
                  <a:close/>
                  <a:moveTo>
                    <a:pt x="2132" y="0"/>
                  </a:moveTo>
                  <a:cubicBezTo>
                    <a:pt x="1550" y="0"/>
                    <a:pt x="1537" y="604"/>
                    <a:pt x="1537" y="604"/>
                  </a:cubicBezTo>
                  <a:cubicBezTo>
                    <a:pt x="1537" y="604"/>
                    <a:pt x="1136" y="226"/>
                    <a:pt x="823" y="226"/>
                  </a:cubicBezTo>
                  <a:cubicBezTo>
                    <a:pt x="709" y="226"/>
                    <a:pt x="607" y="276"/>
                    <a:pt x="540" y="413"/>
                  </a:cubicBezTo>
                  <a:cubicBezTo>
                    <a:pt x="289" y="925"/>
                    <a:pt x="872" y="2075"/>
                    <a:pt x="861" y="2506"/>
                  </a:cubicBezTo>
                  <a:cubicBezTo>
                    <a:pt x="845" y="2936"/>
                    <a:pt x="763" y="8707"/>
                    <a:pt x="763" y="8707"/>
                  </a:cubicBezTo>
                  <a:cubicBezTo>
                    <a:pt x="763" y="8707"/>
                    <a:pt x="0" y="10069"/>
                    <a:pt x="583" y="10341"/>
                  </a:cubicBezTo>
                  <a:cubicBezTo>
                    <a:pt x="672" y="10383"/>
                    <a:pt x="763" y="10401"/>
                    <a:pt x="855" y="10401"/>
                  </a:cubicBezTo>
                  <a:cubicBezTo>
                    <a:pt x="1368" y="10401"/>
                    <a:pt x="1886" y="9840"/>
                    <a:pt x="1886" y="9840"/>
                  </a:cubicBezTo>
                  <a:cubicBezTo>
                    <a:pt x="1886" y="9840"/>
                    <a:pt x="2763" y="9301"/>
                    <a:pt x="2098" y="8510"/>
                  </a:cubicBezTo>
                  <a:cubicBezTo>
                    <a:pt x="1433" y="7720"/>
                    <a:pt x="2501" y="5890"/>
                    <a:pt x="2458" y="3813"/>
                  </a:cubicBezTo>
                  <a:cubicBezTo>
                    <a:pt x="2414" y="1732"/>
                    <a:pt x="2594" y="1187"/>
                    <a:pt x="2594" y="1187"/>
                  </a:cubicBezTo>
                  <a:cubicBezTo>
                    <a:pt x="2594" y="1187"/>
                    <a:pt x="3112" y="174"/>
                    <a:pt x="2333" y="21"/>
                  </a:cubicBezTo>
                  <a:cubicBezTo>
                    <a:pt x="2259" y="7"/>
                    <a:pt x="2193" y="0"/>
                    <a:pt x="213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60"/>
            <p:cNvSpPr/>
            <p:nvPr/>
          </p:nvSpPr>
          <p:spPr>
            <a:xfrm>
              <a:off x="3205283" y="1741138"/>
              <a:ext cx="222019" cy="211278"/>
            </a:xfrm>
            <a:custGeom>
              <a:avLst/>
              <a:gdLst/>
              <a:ahLst/>
              <a:cxnLst/>
              <a:rect l="l" t="t" r="r" b="b"/>
              <a:pathLst>
                <a:path w="8785" h="8360" extrusionOk="0">
                  <a:moveTo>
                    <a:pt x="4398" y="252"/>
                  </a:moveTo>
                  <a:cubicBezTo>
                    <a:pt x="5553" y="290"/>
                    <a:pt x="6567" y="502"/>
                    <a:pt x="6567" y="709"/>
                  </a:cubicBezTo>
                  <a:cubicBezTo>
                    <a:pt x="6567" y="726"/>
                    <a:pt x="6567" y="737"/>
                    <a:pt x="6561" y="747"/>
                  </a:cubicBezTo>
                  <a:cubicBezTo>
                    <a:pt x="5771" y="480"/>
                    <a:pt x="4720" y="415"/>
                    <a:pt x="4387" y="404"/>
                  </a:cubicBezTo>
                  <a:lnTo>
                    <a:pt x="4371" y="404"/>
                  </a:lnTo>
                  <a:cubicBezTo>
                    <a:pt x="4044" y="415"/>
                    <a:pt x="3020" y="480"/>
                    <a:pt x="2235" y="747"/>
                  </a:cubicBezTo>
                  <a:cubicBezTo>
                    <a:pt x="2229" y="737"/>
                    <a:pt x="2229" y="726"/>
                    <a:pt x="2229" y="709"/>
                  </a:cubicBezTo>
                  <a:cubicBezTo>
                    <a:pt x="2229" y="502"/>
                    <a:pt x="3243" y="290"/>
                    <a:pt x="4398" y="252"/>
                  </a:cubicBezTo>
                  <a:close/>
                  <a:moveTo>
                    <a:pt x="2273" y="1118"/>
                  </a:moveTo>
                  <a:cubicBezTo>
                    <a:pt x="2458" y="1238"/>
                    <a:pt x="2660" y="1331"/>
                    <a:pt x="2867" y="1396"/>
                  </a:cubicBezTo>
                  <a:cubicBezTo>
                    <a:pt x="2747" y="1412"/>
                    <a:pt x="2627" y="1429"/>
                    <a:pt x="2507" y="1450"/>
                  </a:cubicBezTo>
                  <a:cubicBezTo>
                    <a:pt x="2202" y="1499"/>
                    <a:pt x="1908" y="1587"/>
                    <a:pt x="1625" y="1701"/>
                  </a:cubicBezTo>
                  <a:cubicBezTo>
                    <a:pt x="1619" y="1685"/>
                    <a:pt x="1619" y="1663"/>
                    <a:pt x="1619" y="1641"/>
                  </a:cubicBezTo>
                  <a:cubicBezTo>
                    <a:pt x="1619" y="1434"/>
                    <a:pt x="1886" y="1260"/>
                    <a:pt x="2273" y="1118"/>
                  </a:cubicBezTo>
                  <a:close/>
                  <a:moveTo>
                    <a:pt x="6518" y="1123"/>
                  </a:moveTo>
                  <a:cubicBezTo>
                    <a:pt x="6910" y="1260"/>
                    <a:pt x="7177" y="1434"/>
                    <a:pt x="7177" y="1647"/>
                  </a:cubicBezTo>
                  <a:cubicBezTo>
                    <a:pt x="7177" y="1663"/>
                    <a:pt x="7172" y="1685"/>
                    <a:pt x="7166" y="1701"/>
                  </a:cubicBezTo>
                  <a:cubicBezTo>
                    <a:pt x="6883" y="1587"/>
                    <a:pt x="6589" y="1499"/>
                    <a:pt x="6289" y="1450"/>
                  </a:cubicBezTo>
                  <a:cubicBezTo>
                    <a:pt x="6169" y="1429"/>
                    <a:pt x="6044" y="1412"/>
                    <a:pt x="5929" y="1396"/>
                  </a:cubicBezTo>
                  <a:cubicBezTo>
                    <a:pt x="6136" y="1331"/>
                    <a:pt x="6333" y="1238"/>
                    <a:pt x="6518" y="1123"/>
                  </a:cubicBezTo>
                  <a:close/>
                  <a:moveTo>
                    <a:pt x="1521" y="2170"/>
                  </a:moveTo>
                  <a:cubicBezTo>
                    <a:pt x="1685" y="2290"/>
                    <a:pt x="1864" y="2377"/>
                    <a:pt x="2055" y="2426"/>
                  </a:cubicBezTo>
                  <a:cubicBezTo>
                    <a:pt x="1788" y="2491"/>
                    <a:pt x="1532" y="2578"/>
                    <a:pt x="1281" y="2687"/>
                  </a:cubicBezTo>
                  <a:cubicBezTo>
                    <a:pt x="1265" y="2649"/>
                    <a:pt x="1260" y="2611"/>
                    <a:pt x="1260" y="2567"/>
                  </a:cubicBezTo>
                  <a:cubicBezTo>
                    <a:pt x="1260" y="2404"/>
                    <a:pt x="1363" y="2273"/>
                    <a:pt x="1521" y="2170"/>
                  </a:cubicBezTo>
                  <a:close/>
                  <a:moveTo>
                    <a:pt x="7270" y="2170"/>
                  </a:moveTo>
                  <a:cubicBezTo>
                    <a:pt x="7428" y="2273"/>
                    <a:pt x="7537" y="2404"/>
                    <a:pt x="7537" y="2567"/>
                  </a:cubicBezTo>
                  <a:cubicBezTo>
                    <a:pt x="7537" y="2611"/>
                    <a:pt x="7526" y="2649"/>
                    <a:pt x="7509" y="2687"/>
                  </a:cubicBezTo>
                  <a:cubicBezTo>
                    <a:pt x="7264" y="2578"/>
                    <a:pt x="7003" y="2491"/>
                    <a:pt x="6741" y="2426"/>
                  </a:cubicBezTo>
                  <a:cubicBezTo>
                    <a:pt x="6932" y="2377"/>
                    <a:pt x="7112" y="2290"/>
                    <a:pt x="7270" y="2170"/>
                  </a:cubicBezTo>
                  <a:close/>
                  <a:moveTo>
                    <a:pt x="982" y="4028"/>
                  </a:moveTo>
                  <a:cubicBezTo>
                    <a:pt x="1570" y="4377"/>
                    <a:pt x="2769" y="4436"/>
                    <a:pt x="3494" y="4436"/>
                  </a:cubicBezTo>
                  <a:cubicBezTo>
                    <a:pt x="3652" y="4436"/>
                    <a:pt x="3782" y="4436"/>
                    <a:pt x="3880" y="4431"/>
                  </a:cubicBezTo>
                  <a:lnTo>
                    <a:pt x="3880" y="4431"/>
                  </a:lnTo>
                  <a:cubicBezTo>
                    <a:pt x="3799" y="4594"/>
                    <a:pt x="3706" y="4752"/>
                    <a:pt x="3603" y="4900"/>
                  </a:cubicBezTo>
                  <a:cubicBezTo>
                    <a:pt x="3319" y="4913"/>
                    <a:pt x="3064" y="4919"/>
                    <a:pt x="2835" y="4919"/>
                  </a:cubicBezTo>
                  <a:cubicBezTo>
                    <a:pt x="1207" y="4919"/>
                    <a:pt x="886" y="4612"/>
                    <a:pt x="824" y="4469"/>
                  </a:cubicBezTo>
                  <a:cubicBezTo>
                    <a:pt x="769" y="4327"/>
                    <a:pt x="878" y="4148"/>
                    <a:pt x="982" y="4028"/>
                  </a:cubicBezTo>
                  <a:close/>
                  <a:moveTo>
                    <a:pt x="7815" y="4028"/>
                  </a:moveTo>
                  <a:cubicBezTo>
                    <a:pt x="7913" y="4148"/>
                    <a:pt x="8027" y="4327"/>
                    <a:pt x="7967" y="4469"/>
                  </a:cubicBezTo>
                  <a:cubicBezTo>
                    <a:pt x="7910" y="4616"/>
                    <a:pt x="7588" y="4921"/>
                    <a:pt x="5984" y="4921"/>
                  </a:cubicBezTo>
                  <a:cubicBezTo>
                    <a:pt x="5748" y="4921"/>
                    <a:pt x="5483" y="4914"/>
                    <a:pt x="5188" y="4900"/>
                  </a:cubicBezTo>
                  <a:cubicBezTo>
                    <a:pt x="5085" y="4752"/>
                    <a:pt x="4992" y="4594"/>
                    <a:pt x="4910" y="4431"/>
                  </a:cubicBezTo>
                  <a:cubicBezTo>
                    <a:pt x="5014" y="4431"/>
                    <a:pt x="5145" y="4436"/>
                    <a:pt x="5303" y="4436"/>
                  </a:cubicBezTo>
                  <a:cubicBezTo>
                    <a:pt x="6022" y="4436"/>
                    <a:pt x="7221" y="4377"/>
                    <a:pt x="7815" y="4028"/>
                  </a:cubicBezTo>
                  <a:close/>
                  <a:moveTo>
                    <a:pt x="8043" y="4911"/>
                  </a:moveTo>
                  <a:cubicBezTo>
                    <a:pt x="8114" y="5003"/>
                    <a:pt x="8169" y="5128"/>
                    <a:pt x="8131" y="5227"/>
                  </a:cubicBezTo>
                  <a:cubicBezTo>
                    <a:pt x="8083" y="5337"/>
                    <a:pt x="7803" y="5686"/>
                    <a:pt x="6022" y="5686"/>
                  </a:cubicBezTo>
                  <a:cubicBezTo>
                    <a:pt x="5957" y="5686"/>
                    <a:pt x="5889" y="5685"/>
                    <a:pt x="5820" y="5684"/>
                  </a:cubicBezTo>
                  <a:cubicBezTo>
                    <a:pt x="5690" y="5537"/>
                    <a:pt x="5575" y="5401"/>
                    <a:pt x="5472" y="5276"/>
                  </a:cubicBezTo>
                  <a:lnTo>
                    <a:pt x="5472" y="5276"/>
                  </a:lnTo>
                  <a:cubicBezTo>
                    <a:pt x="5640" y="5281"/>
                    <a:pt x="5799" y="5281"/>
                    <a:pt x="5951" y="5281"/>
                  </a:cubicBezTo>
                  <a:cubicBezTo>
                    <a:pt x="6986" y="5281"/>
                    <a:pt x="7678" y="5161"/>
                    <a:pt x="8043" y="4911"/>
                  </a:cubicBezTo>
                  <a:close/>
                  <a:moveTo>
                    <a:pt x="747" y="4916"/>
                  </a:moveTo>
                  <a:cubicBezTo>
                    <a:pt x="1112" y="5167"/>
                    <a:pt x="1804" y="5286"/>
                    <a:pt x="2845" y="5286"/>
                  </a:cubicBezTo>
                  <a:cubicBezTo>
                    <a:pt x="2998" y="5286"/>
                    <a:pt x="3156" y="5286"/>
                    <a:pt x="3319" y="5281"/>
                  </a:cubicBezTo>
                  <a:lnTo>
                    <a:pt x="3319" y="5281"/>
                  </a:lnTo>
                  <a:cubicBezTo>
                    <a:pt x="3221" y="5401"/>
                    <a:pt x="3107" y="5537"/>
                    <a:pt x="2970" y="5684"/>
                  </a:cubicBezTo>
                  <a:cubicBezTo>
                    <a:pt x="2900" y="5685"/>
                    <a:pt x="2832" y="5686"/>
                    <a:pt x="2766" y="5686"/>
                  </a:cubicBezTo>
                  <a:cubicBezTo>
                    <a:pt x="988" y="5686"/>
                    <a:pt x="708" y="5342"/>
                    <a:pt x="666" y="5232"/>
                  </a:cubicBezTo>
                  <a:cubicBezTo>
                    <a:pt x="627" y="5134"/>
                    <a:pt x="682" y="5009"/>
                    <a:pt x="747" y="4916"/>
                  </a:cubicBezTo>
                  <a:close/>
                  <a:moveTo>
                    <a:pt x="627" y="5690"/>
                  </a:moveTo>
                  <a:cubicBezTo>
                    <a:pt x="993" y="5924"/>
                    <a:pt x="1668" y="6038"/>
                    <a:pt x="2654" y="6049"/>
                  </a:cubicBezTo>
                  <a:cubicBezTo>
                    <a:pt x="2529" y="6202"/>
                    <a:pt x="2409" y="6360"/>
                    <a:pt x="2300" y="6523"/>
                  </a:cubicBezTo>
                  <a:cubicBezTo>
                    <a:pt x="2058" y="6545"/>
                    <a:pt x="1849" y="6555"/>
                    <a:pt x="1668" y="6555"/>
                  </a:cubicBezTo>
                  <a:cubicBezTo>
                    <a:pt x="808" y="6555"/>
                    <a:pt x="583" y="6343"/>
                    <a:pt x="529" y="6235"/>
                  </a:cubicBezTo>
                  <a:cubicBezTo>
                    <a:pt x="442" y="6077"/>
                    <a:pt x="535" y="5848"/>
                    <a:pt x="627" y="5690"/>
                  </a:cubicBezTo>
                  <a:close/>
                  <a:moveTo>
                    <a:pt x="8174" y="5690"/>
                  </a:moveTo>
                  <a:cubicBezTo>
                    <a:pt x="8261" y="5848"/>
                    <a:pt x="8354" y="6077"/>
                    <a:pt x="8267" y="6235"/>
                  </a:cubicBezTo>
                  <a:lnTo>
                    <a:pt x="8267" y="6240"/>
                  </a:lnTo>
                  <a:cubicBezTo>
                    <a:pt x="8213" y="6348"/>
                    <a:pt x="7986" y="6555"/>
                    <a:pt x="7135" y="6555"/>
                  </a:cubicBezTo>
                  <a:cubicBezTo>
                    <a:pt x="6952" y="6555"/>
                    <a:pt x="6741" y="6546"/>
                    <a:pt x="6496" y="6523"/>
                  </a:cubicBezTo>
                  <a:cubicBezTo>
                    <a:pt x="6387" y="6360"/>
                    <a:pt x="6267" y="6202"/>
                    <a:pt x="6142" y="6049"/>
                  </a:cubicBezTo>
                  <a:cubicBezTo>
                    <a:pt x="7134" y="6038"/>
                    <a:pt x="7804" y="5924"/>
                    <a:pt x="8174" y="5690"/>
                  </a:cubicBezTo>
                  <a:close/>
                  <a:moveTo>
                    <a:pt x="546" y="6725"/>
                  </a:moveTo>
                  <a:cubicBezTo>
                    <a:pt x="802" y="6856"/>
                    <a:pt x="1172" y="6916"/>
                    <a:pt x="1657" y="6916"/>
                  </a:cubicBezTo>
                  <a:cubicBezTo>
                    <a:pt x="1788" y="6916"/>
                    <a:pt x="1924" y="6916"/>
                    <a:pt x="2066" y="6905"/>
                  </a:cubicBezTo>
                  <a:lnTo>
                    <a:pt x="2066" y="6905"/>
                  </a:lnTo>
                  <a:cubicBezTo>
                    <a:pt x="2050" y="6948"/>
                    <a:pt x="2028" y="6987"/>
                    <a:pt x="2006" y="7019"/>
                  </a:cubicBezTo>
                  <a:cubicBezTo>
                    <a:pt x="1534" y="7147"/>
                    <a:pt x="1212" y="7189"/>
                    <a:pt x="993" y="7189"/>
                  </a:cubicBezTo>
                  <a:cubicBezTo>
                    <a:pt x="681" y="7189"/>
                    <a:pt x="578" y="7104"/>
                    <a:pt x="546" y="7063"/>
                  </a:cubicBezTo>
                  <a:cubicBezTo>
                    <a:pt x="486" y="6981"/>
                    <a:pt x="508" y="6845"/>
                    <a:pt x="546" y="6725"/>
                  </a:cubicBezTo>
                  <a:close/>
                  <a:moveTo>
                    <a:pt x="8245" y="6730"/>
                  </a:moveTo>
                  <a:cubicBezTo>
                    <a:pt x="8283" y="6845"/>
                    <a:pt x="8305" y="6981"/>
                    <a:pt x="8245" y="7068"/>
                  </a:cubicBezTo>
                  <a:cubicBezTo>
                    <a:pt x="8216" y="7107"/>
                    <a:pt x="8112" y="7191"/>
                    <a:pt x="7796" y="7191"/>
                  </a:cubicBezTo>
                  <a:cubicBezTo>
                    <a:pt x="7577" y="7191"/>
                    <a:pt x="7255" y="7150"/>
                    <a:pt x="6785" y="7025"/>
                  </a:cubicBezTo>
                  <a:cubicBezTo>
                    <a:pt x="6768" y="6987"/>
                    <a:pt x="6747" y="6948"/>
                    <a:pt x="6725" y="6910"/>
                  </a:cubicBezTo>
                  <a:lnTo>
                    <a:pt x="6725" y="6910"/>
                  </a:lnTo>
                  <a:cubicBezTo>
                    <a:pt x="6867" y="6921"/>
                    <a:pt x="7003" y="6921"/>
                    <a:pt x="7134" y="6921"/>
                  </a:cubicBezTo>
                  <a:cubicBezTo>
                    <a:pt x="7624" y="6921"/>
                    <a:pt x="7989" y="6856"/>
                    <a:pt x="8245" y="6730"/>
                  </a:cubicBezTo>
                  <a:close/>
                  <a:moveTo>
                    <a:pt x="1810" y="7444"/>
                  </a:moveTo>
                  <a:cubicBezTo>
                    <a:pt x="1630" y="7848"/>
                    <a:pt x="1559" y="7973"/>
                    <a:pt x="1069" y="7995"/>
                  </a:cubicBezTo>
                  <a:cubicBezTo>
                    <a:pt x="1039" y="7996"/>
                    <a:pt x="1009" y="7997"/>
                    <a:pt x="978" y="7997"/>
                  </a:cubicBezTo>
                  <a:cubicBezTo>
                    <a:pt x="814" y="7997"/>
                    <a:pt x="642" y="7968"/>
                    <a:pt x="573" y="7858"/>
                  </a:cubicBezTo>
                  <a:cubicBezTo>
                    <a:pt x="513" y="7766"/>
                    <a:pt x="529" y="7613"/>
                    <a:pt x="567" y="7493"/>
                  </a:cubicBezTo>
                  <a:lnTo>
                    <a:pt x="567" y="7493"/>
                  </a:lnTo>
                  <a:cubicBezTo>
                    <a:pt x="690" y="7533"/>
                    <a:pt x="821" y="7554"/>
                    <a:pt x="953" y="7554"/>
                  </a:cubicBezTo>
                  <a:cubicBezTo>
                    <a:pt x="968" y="7554"/>
                    <a:pt x="983" y="7554"/>
                    <a:pt x="998" y="7553"/>
                  </a:cubicBezTo>
                  <a:cubicBezTo>
                    <a:pt x="1270" y="7548"/>
                    <a:pt x="1543" y="7510"/>
                    <a:pt x="1810" y="7444"/>
                  </a:cubicBezTo>
                  <a:close/>
                  <a:moveTo>
                    <a:pt x="6981" y="7450"/>
                  </a:moveTo>
                  <a:cubicBezTo>
                    <a:pt x="7253" y="7515"/>
                    <a:pt x="7526" y="7553"/>
                    <a:pt x="7798" y="7559"/>
                  </a:cubicBezTo>
                  <a:cubicBezTo>
                    <a:pt x="7945" y="7559"/>
                    <a:pt x="8093" y="7542"/>
                    <a:pt x="8229" y="7499"/>
                  </a:cubicBezTo>
                  <a:lnTo>
                    <a:pt x="8229" y="7499"/>
                  </a:lnTo>
                  <a:cubicBezTo>
                    <a:pt x="8261" y="7613"/>
                    <a:pt x="8283" y="7766"/>
                    <a:pt x="8218" y="7858"/>
                  </a:cubicBezTo>
                  <a:lnTo>
                    <a:pt x="8223" y="7864"/>
                  </a:lnTo>
                  <a:cubicBezTo>
                    <a:pt x="8150" y="7976"/>
                    <a:pt x="7954" y="8001"/>
                    <a:pt x="7785" y="8001"/>
                  </a:cubicBezTo>
                  <a:cubicBezTo>
                    <a:pt x="7765" y="8001"/>
                    <a:pt x="7746" y="8001"/>
                    <a:pt x="7727" y="8000"/>
                  </a:cubicBezTo>
                  <a:cubicBezTo>
                    <a:pt x="7237" y="7978"/>
                    <a:pt x="7161" y="7853"/>
                    <a:pt x="6981" y="7450"/>
                  </a:cubicBezTo>
                  <a:close/>
                  <a:moveTo>
                    <a:pt x="4393" y="1"/>
                  </a:moveTo>
                  <a:cubicBezTo>
                    <a:pt x="3668" y="28"/>
                    <a:pt x="1979" y="137"/>
                    <a:pt x="1979" y="709"/>
                  </a:cubicBezTo>
                  <a:cubicBezTo>
                    <a:pt x="1979" y="753"/>
                    <a:pt x="1984" y="791"/>
                    <a:pt x="2001" y="829"/>
                  </a:cubicBezTo>
                  <a:cubicBezTo>
                    <a:pt x="1565" y="1014"/>
                    <a:pt x="1249" y="1276"/>
                    <a:pt x="1249" y="1641"/>
                  </a:cubicBezTo>
                  <a:cubicBezTo>
                    <a:pt x="1249" y="1723"/>
                    <a:pt x="1265" y="1799"/>
                    <a:pt x="1292" y="1875"/>
                  </a:cubicBezTo>
                  <a:cubicBezTo>
                    <a:pt x="1020" y="2061"/>
                    <a:pt x="884" y="2290"/>
                    <a:pt x="884" y="2562"/>
                  </a:cubicBezTo>
                  <a:cubicBezTo>
                    <a:pt x="884" y="2671"/>
                    <a:pt x="905" y="2775"/>
                    <a:pt x="954" y="2873"/>
                  </a:cubicBezTo>
                  <a:cubicBezTo>
                    <a:pt x="731" y="3031"/>
                    <a:pt x="595" y="3221"/>
                    <a:pt x="595" y="3456"/>
                  </a:cubicBezTo>
                  <a:cubicBezTo>
                    <a:pt x="595" y="3570"/>
                    <a:pt x="633" y="3684"/>
                    <a:pt x="698" y="3777"/>
                  </a:cubicBezTo>
                  <a:cubicBezTo>
                    <a:pt x="551" y="3951"/>
                    <a:pt x="344" y="4278"/>
                    <a:pt x="475" y="4605"/>
                  </a:cubicBezTo>
                  <a:cubicBezTo>
                    <a:pt x="480" y="4611"/>
                    <a:pt x="486" y="4622"/>
                    <a:pt x="491" y="4633"/>
                  </a:cubicBezTo>
                  <a:cubicBezTo>
                    <a:pt x="366" y="4791"/>
                    <a:pt x="202" y="5069"/>
                    <a:pt x="317" y="5357"/>
                  </a:cubicBezTo>
                  <a:cubicBezTo>
                    <a:pt x="328" y="5379"/>
                    <a:pt x="339" y="5401"/>
                    <a:pt x="350" y="5428"/>
                  </a:cubicBezTo>
                  <a:cubicBezTo>
                    <a:pt x="219" y="5624"/>
                    <a:pt x="1" y="6038"/>
                    <a:pt x="192" y="6404"/>
                  </a:cubicBezTo>
                  <a:cubicBezTo>
                    <a:pt x="208" y="6431"/>
                    <a:pt x="224" y="6458"/>
                    <a:pt x="241" y="6480"/>
                  </a:cubicBezTo>
                  <a:cubicBezTo>
                    <a:pt x="153" y="6665"/>
                    <a:pt x="44" y="7014"/>
                    <a:pt x="241" y="7281"/>
                  </a:cubicBezTo>
                  <a:cubicBezTo>
                    <a:pt x="175" y="7461"/>
                    <a:pt x="83" y="7793"/>
                    <a:pt x="251" y="8055"/>
                  </a:cubicBezTo>
                  <a:cubicBezTo>
                    <a:pt x="382" y="8256"/>
                    <a:pt x="627" y="8360"/>
                    <a:pt x="976" y="8360"/>
                  </a:cubicBezTo>
                  <a:lnTo>
                    <a:pt x="1069" y="8360"/>
                  </a:lnTo>
                  <a:cubicBezTo>
                    <a:pt x="1804" y="8327"/>
                    <a:pt x="1941" y="8016"/>
                    <a:pt x="2153" y="7548"/>
                  </a:cubicBezTo>
                  <a:cubicBezTo>
                    <a:pt x="2251" y="7314"/>
                    <a:pt x="2366" y="7085"/>
                    <a:pt x="2496" y="6867"/>
                  </a:cubicBezTo>
                  <a:lnTo>
                    <a:pt x="2545" y="6861"/>
                  </a:lnTo>
                  <a:lnTo>
                    <a:pt x="2540" y="6807"/>
                  </a:lnTo>
                  <a:cubicBezTo>
                    <a:pt x="2714" y="6529"/>
                    <a:pt x="2916" y="6273"/>
                    <a:pt x="3139" y="6033"/>
                  </a:cubicBezTo>
                  <a:cubicBezTo>
                    <a:pt x="4502" y="4551"/>
                    <a:pt x="4365" y="4044"/>
                    <a:pt x="4251" y="3897"/>
                  </a:cubicBezTo>
                  <a:lnTo>
                    <a:pt x="4251" y="3897"/>
                  </a:lnTo>
                  <a:lnTo>
                    <a:pt x="4022" y="4077"/>
                  </a:lnTo>
                  <a:lnTo>
                    <a:pt x="4022" y="4060"/>
                  </a:lnTo>
                  <a:cubicBezTo>
                    <a:pt x="3895" y="4067"/>
                    <a:pt x="3725" y="4071"/>
                    <a:pt x="3530" y="4071"/>
                  </a:cubicBezTo>
                  <a:cubicBezTo>
                    <a:pt x="2703" y="4071"/>
                    <a:pt x="1426" y="3991"/>
                    <a:pt x="1047" y="3630"/>
                  </a:cubicBezTo>
                  <a:cubicBezTo>
                    <a:pt x="993" y="3592"/>
                    <a:pt x="960" y="3526"/>
                    <a:pt x="960" y="3456"/>
                  </a:cubicBezTo>
                  <a:cubicBezTo>
                    <a:pt x="960" y="3347"/>
                    <a:pt x="1042" y="3243"/>
                    <a:pt x="1183" y="3145"/>
                  </a:cubicBezTo>
                  <a:cubicBezTo>
                    <a:pt x="1597" y="3461"/>
                    <a:pt x="2382" y="3537"/>
                    <a:pt x="3020" y="3537"/>
                  </a:cubicBezTo>
                  <a:cubicBezTo>
                    <a:pt x="3352" y="3537"/>
                    <a:pt x="3679" y="3521"/>
                    <a:pt x="4006" y="3483"/>
                  </a:cubicBezTo>
                  <a:lnTo>
                    <a:pt x="3968" y="3123"/>
                  </a:lnTo>
                  <a:cubicBezTo>
                    <a:pt x="3761" y="3146"/>
                    <a:pt x="3417" y="3171"/>
                    <a:pt x="3042" y="3171"/>
                  </a:cubicBezTo>
                  <a:cubicBezTo>
                    <a:pt x="2519" y="3171"/>
                    <a:pt x="1934" y="3123"/>
                    <a:pt x="1576" y="2954"/>
                  </a:cubicBezTo>
                  <a:cubicBezTo>
                    <a:pt x="2011" y="2791"/>
                    <a:pt x="2622" y="2666"/>
                    <a:pt x="3216" y="2589"/>
                  </a:cubicBezTo>
                  <a:cubicBezTo>
                    <a:pt x="3319" y="2595"/>
                    <a:pt x="3423" y="2595"/>
                    <a:pt x="3521" y="2595"/>
                  </a:cubicBezTo>
                  <a:cubicBezTo>
                    <a:pt x="3788" y="2595"/>
                    <a:pt x="3989" y="2584"/>
                    <a:pt x="4049" y="2578"/>
                  </a:cubicBezTo>
                  <a:lnTo>
                    <a:pt x="4022" y="2213"/>
                  </a:lnTo>
                  <a:lnTo>
                    <a:pt x="3984" y="2213"/>
                  </a:lnTo>
                  <a:lnTo>
                    <a:pt x="3984" y="2148"/>
                  </a:lnTo>
                  <a:cubicBezTo>
                    <a:pt x="3837" y="2153"/>
                    <a:pt x="3548" y="2175"/>
                    <a:pt x="3194" y="2213"/>
                  </a:cubicBezTo>
                  <a:cubicBezTo>
                    <a:pt x="2731" y="2197"/>
                    <a:pt x="2219" y="2132"/>
                    <a:pt x="1902" y="1974"/>
                  </a:cubicBezTo>
                  <a:cubicBezTo>
                    <a:pt x="2115" y="1903"/>
                    <a:pt x="2338" y="1843"/>
                    <a:pt x="2562" y="1805"/>
                  </a:cubicBezTo>
                  <a:cubicBezTo>
                    <a:pt x="3030" y="1723"/>
                    <a:pt x="3510" y="1679"/>
                    <a:pt x="3989" y="1674"/>
                  </a:cubicBezTo>
                  <a:lnTo>
                    <a:pt x="3989" y="1309"/>
                  </a:lnTo>
                  <a:cubicBezTo>
                    <a:pt x="3979" y="1309"/>
                    <a:pt x="3799" y="1309"/>
                    <a:pt x="3537" y="1325"/>
                  </a:cubicBezTo>
                  <a:cubicBezTo>
                    <a:pt x="3216" y="1249"/>
                    <a:pt x="2894" y="1145"/>
                    <a:pt x="2589" y="1014"/>
                  </a:cubicBezTo>
                  <a:cubicBezTo>
                    <a:pt x="3178" y="843"/>
                    <a:pt x="3784" y="757"/>
                    <a:pt x="4389" y="757"/>
                  </a:cubicBezTo>
                  <a:cubicBezTo>
                    <a:pt x="4995" y="757"/>
                    <a:pt x="5600" y="843"/>
                    <a:pt x="6185" y="1014"/>
                  </a:cubicBezTo>
                  <a:cubicBezTo>
                    <a:pt x="5880" y="1145"/>
                    <a:pt x="5564" y="1249"/>
                    <a:pt x="5237" y="1325"/>
                  </a:cubicBezTo>
                  <a:cubicBezTo>
                    <a:pt x="4976" y="1309"/>
                    <a:pt x="4801" y="1309"/>
                    <a:pt x="4785" y="1309"/>
                  </a:cubicBezTo>
                  <a:lnTo>
                    <a:pt x="4785" y="1674"/>
                  </a:lnTo>
                  <a:cubicBezTo>
                    <a:pt x="5265" y="1679"/>
                    <a:pt x="5744" y="1723"/>
                    <a:pt x="6218" y="1805"/>
                  </a:cubicBezTo>
                  <a:cubicBezTo>
                    <a:pt x="6441" y="1843"/>
                    <a:pt x="6659" y="1903"/>
                    <a:pt x="6877" y="1974"/>
                  </a:cubicBezTo>
                  <a:cubicBezTo>
                    <a:pt x="6561" y="2132"/>
                    <a:pt x="6044" y="2197"/>
                    <a:pt x="5581" y="2213"/>
                  </a:cubicBezTo>
                  <a:cubicBezTo>
                    <a:pt x="5232" y="2170"/>
                    <a:pt x="4938" y="2153"/>
                    <a:pt x="4796" y="2148"/>
                  </a:cubicBezTo>
                  <a:lnTo>
                    <a:pt x="4796" y="2213"/>
                  </a:lnTo>
                  <a:lnTo>
                    <a:pt x="4752" y="2213"/>
                  </a:lnTo>
                  <a:lnTo>
                    <a:pt x="4731" y="2578"/>
                  </a:lnTo>
                  <a:cubicBezTo>
                    <a:pt x="4790" y="2584"/>
                    <a:pt x="4987" y="2595"/>
                    <a:pt x="5259" y="2595"/>
                  </a:cubicBezTo>
                  <a:cubicBezTo>
                    <a:pt x="5352" y="2595"/>
                    <a:pt x="5455" y="2595"/>
                    <a:pt x="5564" y="2589"/>
                  </a:cubicBezTo>
                  <a:cubicBezTo>
                    <a:pt x="6153" y="2666"/>
                    <a:pt x="6768" y="2791"/>
                    <a:pt x="7204" y="2954"/>
                  </a:cubicBezTo>
                  <a:cubicBezTo>
                    <a:pt x="6846" y="3123"/>
                    <a:pt x="6261" y="3171"/>
                    <a:pt x="5738" y="3171"/>
                  </a:cubicBezTo>
                  <a:cubicBezTo>
                    <a:pt x="5363" y="3171"/>
                    <a:pt x="5019" y="3146"/>
                    <a:pt x="4812" y="3123"/>
                  </a:cubicBezTo>
                  <a:lnTo>
                    <a:pt x="4769" y="3483"/>
                  </a:lnTo>
                  <a:cubicBezTo>
                    <a:pt x="5096" y="3521"/>
                    <a:pt x="5428" y="3537"/>
                    <a:pt x="5755" y="3537"/>
                  </a:cubicBezTo>
                  <a:cubicBezTo>
                    <a:pt x="6392" y="3537"/>
                    <a:pt x="7177" y="3461"/>
                    <a:pt x="7591" y="3145"/>
                  </a:cubicBezTo>
                  <a:cubicBezTo>
                    <a:pt x="7733" y="3243"/>
                    <a:pt x="7815" y="3347"/>
                    <a:pt x="7815" y="3456"/>
                  </a:cubicBezTo>
                  <a:cubicBezTo>
                    <a:pt x="7815" y="3526"/>
                    <a:pt x="7782" y="3592"/>
                    <a:pt x="7733" y="3630"/>
                  </a:cubicBezTo>
                  <a:cubicBezTo>
                    <a:pt x="7354" y="3991"/>
                    <a:pt x="6077" y="4071"/>
                    <a:pt x="5247" y="4071"/>
                  </a:cubicBezTo>
                  <a:cubicBezTo>
                    <a:pt x="5051" y="4071"/>
                    <a:pt x="4880" y="4067"/>
                    <a:pt x="4752" y="4060"/>
                  </a:cubicBezTo>
                  <a:lnTo>
                    <a:pt x="4752" y="4077"/>
                  </a:lnTo>
                  <a:lnTo>
                    <a:pt x="4529" y="3897"/>
                  </a:lnTo>
                  <a:lnTo>
                    <a:pt x="4529" y="3897"/>
                  </a:lnTo>
                  <a:cubicBezTo>
                    <a:pt x="4409" y="4044"/>
                    <a:pt x="4278" y="4551"/>
                    <a:pt x="5640" y="6033"/>
                  </a:cubicBezTo>
                  <a:cubicBezTo>
                    <a:pt x="5858" y="6273"/>
                    <a:pt x="6060" y="6529"/>
                    <a:pt x="6240" y="6807"/>
                  </a:cubicBezTo>
                  <a:lnTo>
                    <a:pt x="6234" y="6861"/>
                  </a:lnTo>
                  <a:lnTo>
                    <a:pt x="6278" y="6867"/>
                  </a:lnTo>
                  <a:cubicBezTo>
                    <a:pt x="6409" y="7085"/>
                    <a:pt x="6523" y="7314"/>
                    <a:pt x="6627" y="7548"/>
                  </a:cubicBezTo>
                  <a:cubicBezTo>
                    <a:pt x="6834" y="8016"/>
                    <a:pt x="6970" y="8327"/>
                    <a:pt x="7706" y="8360"/>
                  </a:cubicBezTo>
                  <a:lnTo>
                    <a:pt x="7798" y="8360"/>
                  </a:lnTo>
                  <a:cubicBezTo>
                    <a:pt x="8152" y="8360"/>
                    <a:pt x="8398" y="8256"/>
                    <a:pt x="8523" y="8055"/>
                  </a:cubicBezTo>
                  <a:cubicBezTo>
                    <a:pt x="8692" y="7793"/>
                    <a:pt x="8605" y="7461"/>
                    <a:pt x="8534" y="7281"/>
                  </a:cubicBezTo>
                  <a:cubicBezTo>
                    <a:pt x="8736" y="7014"/>
                    <a:pt x="8627" y="6665"/>
                    <a:pt x="8539" y="6485"/>
                  </a:cubicBezTo>
                  <a:cubicBezTo>
                    <a:pt x="8556" y="6458"/>
                    <a:pt x="8572" y="6431"/>
                    <a:pt x="8588" y="6409"/>
                  </a:cubicBezTo>
                  <a:cubicBezTo>
                    <a:pt x="8785" y="6044"/>
                    <a:pt x="8567" y="5630"/>
                    <a:pt x="8430" y="5428"/>
                  </a:cubicBezTo>
                  <a:cubicBezTo>
                    <a:pt x="8447" y="5406"/>
                    <a:pt x="8458" y="5385"/>
                    <a:pt x="8463" y="5363"/>
                  </a:cubicBezTo>
                  <a:cubicBezTo>
                    <a:pt x="8577" y="5074"/>
                    <a:pt x="8419" y="4796"/>
                    <a:pt x="8289" y="4633"/>
                  </a:cubicBezTo>
                  <a:cubicBezTo>
                    <a:pt x="8294" y="4627"/>
                    <a:pt x="8300" y="4616"/>
                    <a:pt x="8305" y="4605"/>
                  </a:cubicBezTo>
                  <a:cubicBezTo>
                    <a:pt x="8441" y="4278"/>
                    <a:pt x="8229" y="3957"/>
                    <a:pt x="8082" y="3783"/>
                  </a:cubicBezTo>
                  <a:cubicBezTo>
                    <a:pt x="8147" y="3684"/>
                    <a:pt x="8185" y="3570"/>
                    <a:pt x="8185" y="3456"/>
                  </a:cubicBezTo>
                  <a:cubicBezTo>
                    <a:pt x="8185" y="3221"/>
                    <a:pt x="8049" y="3031"/>
                    <a:pt x="7831" y="2873"/>
                  </a:cubicBezTo>
                  <a:cubicBezTo>
                    <a:pt x="7875" y="2775"/>
                    <a:pt x="7896" y="2671"/>
                    <a:pt x="7896" y="2562"/>
                  </a:cubicBezTo>
                  <a:cubicBezTo>
                    <a:pt x="7896" y="2290"/>
                    <a:pt x="7760" y="2061"/>
                    <a:pt x="7488" y="1875"/>
                  </a:cubicBezTo>
                  <a:cubicBezTo>
                    <a:pt x="7520" y="1799"/>
                    <a:pt x="7531" y="1723"/>
                    <a:pt x="7531" y="1641"/>
                  </a:cubicBezTo>
                  <a:cubicBezTo>
                    <a:pt x="7531" y="1276"/>
                    <a:pt x="7215" y="1014"/>
                    <a:pt x="6779" y="829"/>
                  </a:cubicBezTo>
                  <a:cubicBezTo>
                    <a:pt x="6796" y="791"/>
                    <a:pt x="6801" y="753"/>
                    <a:pt x="6807" y="709"/>
                  </a:cubicBezTo>
                  <a:cubicBezTo>
                    <a:pt x="6807" y="143"/>
                    <a:pt x="5117" y="28"/>
                    <a:pt x="439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60"/>
            <p:cNvSpPr/>
            <p:nvPr/>
          </p:nvSpPr>
          <p:spPr>
            <a:xfrm>
              <a:off x="3304301" y="1771162"/>
              <a:ext cx="24135" cy="107029"/>
            </a:xfrm>
            <a:custGeom>
              <a:avLst/>
              <a:gdLst/>
              <a:ahLst/>
              <a:cxnLst/>
              <a:rect l="l" t="t" r="r" b="b"/>
              <a:pathLst>
                <a:path w="955" h="4235" extrusionOk="0">
                  <a:moveTo>
                    <a:pt x="475" y="1"/>
                  </a:moveTo>
                  <a:cubicBezTo>
                    <a:pt x="475" y="1"/>
                    <a:pt x="213" y="34"/>
                    <a:pt x="137" y="77"/>
                  </a:cubicBezTo>
                  <a:cubicBezTo>
                    <a:pt x="61" y="115"/>
                    <a:pt x="1" y="1102"/>
                    <a:pt x="126" y="1211"/>
                  </a:cubicBezTo>
                  <a:cubicBezTo>
                    <a:pt x="251" y="1314"/>
                    <a:pt x="44" y="1478"/>
                    <a:pt x="55" y="1739"/>
                  </a:cubicBezTo>
                  <a:cubicBezTo>
                    <a:pt x="61" y="2006"/>
                    <a:pt x="126" y="2872"/>
                    <a:pt x="191" y="3014"/>
                  </a:cubicBezTo>
                  <a:cubicBezTo>
                    <a:pt x="251" y="3150"/>
                    <a:pt x="240" y="4235"/>
                    <a:pt x="475" y="4235"/>
                  </a:cubicBezTo>
                  <a:cubicBezTo>
                    <a:pt x="709" y="4235"/>
                    <a:pt x="698" y="3150"/>
                    <a:pt x="763" y="3014"/>
                  </a:cubicBezTo>
                  <a:cubicBezTo>
                    <a:pt x="823" y="2878"/>
                    <a:pt x="889" y="2006"/>
                    <a:pt x="900" y="1739"/>
                  </a:cubicBezTo>
                  <a:cubicBezTo>
                    <a:pt x="905" y="1478"/>
                    <a:pt x="704" y="1314"/>
                    <a:pt x="829" y="1211"/>
                  </a:cubicBezTo>
                  <a:cubicBezTo>
                    <a:pt x="954" y="1102"/>
                    <a:pt x="894" y="121"/>
                    <a:pt x="818" y="77"/>
                  </a:cubicBezTo>
                  <a:cubicBezTo>
                    <a:pt x="742" y="28"/>
                    <a:pt x="475" y="1"/>
                    <a:pt x="4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60"/>
            <p:cNvSpPr/>
            <p:nvPr/>
          </p:nvSpPr>
          <p:spPr>
            <a:xfrm>
              <a:off x="3281581" y="1617733"/>
              <a:ext cx="31970" cy="31110"/>
            </a:xfrm>
            <a:custGeom>
              <a:avLst/>
              <a:gdLst/>
              <a:ahLst/>
              <a:cxnLst/>
              <a:rect l="l" t="t" r="r" b="b"/>
              <a:pathLst>
                <a:path w="1265" h="1231" extrusionOk="0">
                  <a:moveTo>
                    <a:pt x="811" y="1"/>
                  </a:moveTo>
                  <a:cubicBezTo>
                    <a:pt x="603" y="1"/>
                    <a:pt x="245" y="106"/>
                    <a:pt x="126" y="241"/>
                  </a:cubicBezTo>
                  <a:cubicBezTo>
                    <a:pt x="1" y="383"/>
                    <a:pt x="1" y="868"/>
                    <a:pt x="88" y="983"/>
                  </a:cubicBezTo>
                  <a:cubicBezTo>
                    <a:pt x="162" y="1080"/>
                    <a:pt x="321" y="1230"/>
                    <a:pt x="505" y="1230"/>
                  </a:cubicBezTo>
                  <a:cubicBezTo>
                    <a:pt x="536" y="1230"/>
                    <a:pt x="568" y="1226"/>
                    <a:pt x="600" y="1217"/>
                  </a:cubicBezTo>
                  <a:cubicBezTo>
                    <a:pt x="823" y="1151"/>
                    <a:pt x="1058" y="683"/>
                    <a:pt x="1161" y="568"/>
                  </a:cubicBezTo>
                  <a:cubicBezTo>
                    <a:pt x="1265" y="454"/>
                    <a:pt x="1134" y="18"/>
                    <a:pt x="840" y="2"/>
                  </a:cubicBezTo>
                  <a:cubicBezTo>
                    <a:pt x="830" y="1"/>
                    <a:pt x="821" y="1"/>
                    <a:pt x="81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60"/>
            <p:cNvSpPr/>
            <p:nvPr/>
          </p:nvSpPr>
          <p:spPr>
            <a:xfrm>
              <a:off x="3320703" y="1617733"/>
              <a:ext cx="31818" cy="31110"/>
            </a:xfrm>
            <a:custGeom>
              <a:avLst/>
              <a:gdLst/>
              <a:ahLst/>
              <a:cxnLst/>
              <a:rect l="l" t="t" r="r" b="b"/>
              <a:pathLst>
                <a:path w="1259" h="1231" extrusionOk="0">
                  <a:moveTo>
                    <a:pt x="453" y="1"/>
                  </a:moveTo>
                  <a:cubicBezTo>
                    <a:pt x="444" y="1"/>
                    <a:pt x="434" y="1"/>
                    <a:pt x="425" y="2"/>
                  </a:cubicBezTo>
                  <a:cubicBezTo>
                    <a:pt x="131" y="18"/>
                    <a:pt x="0" y="454"/>
                    <a:pt x="104" y="568"/>
                  </a:cubicBezTo>
                  <a:cubicBezTo>
                    <a:pt x="207" y="683"/>
                    <a:pt x="436" y="1151"/>
                    <a:pt x="659" y="1217"/>
                  </a:cubicBezTo>
                  <a:cubicBezTo>
                    <a:pt x="691" y="1226"/>
                    <a:pt x="723" y="1230"/>
                    <a:pt x="754" y="1230"/>
                  </a:cubicBezTo>
                  <a:cubicBezTo>
                    <a:pt x="938" y="1230"/>
                    <a:pt x="1097" y="1080"/>
                    <a:pt x="1172" y="983"/>
                  </a:cubicBezTo>
                  <a:cubicBezTo>
                    <a:pt x="1259" y="868"/>
                    <a:pt x="1259" y="383"/>
                    <a:pt x="1133" y="241"/>
                  </a:cubicBezTo>
                  <a:cubicBezTo>
                    <a:pt x="1014" y="106"/>
                    <a:pt x="656" y="1"/>
                    <a:pt x="4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60"/>
            <p:cNvSpPr/>
            <p:nvPr/>
          </p:nvSpPr>
          <p:spPr>
            <a:xfrm>
              <a:off x="3305817" y="1641994"/>
              <a:ext cx="23984" cy="19359"/>
            </a:xfrm>
            <a:custGeom>
              <a:avLst/>
              <a:gdLst/>
              <a:ahLst/>
              <a:cxnLst/>
              <a:rect l="l" t="t" r="r" b="b"/>
              <a:pathLst>
                <a:path w="949" h="766" extrusionOk="0">
                  <a:moveTo>
                    <a:pt x="475" y="1"/>
                  </a:moveTo>
                  <a:cubicBezTo>
                    <a:pt x="355" y="1"/>
                    <a:pt x="1" y="655"/>
                    <a:pt x="208" y="742"/>
                  </a:cubicBezTo>
                  <a:cubicBezTo>
                    <a:pt x="247" y="758"/>
                    <a:pt x="281" y="765"/>
                    <a:pt x="311" y="765"/>
                  </a:cubicBezTo>
                  <a:cubicBezTo>
                    <a:pt x="435" y="765"/>
                    <a:pt x="475" y="644"/>
                    <a:pt x="475" y="644"/>
                  </a:cubicBezTo>
                  <a:cubicBezTo>
                    <a:pt x="475" y="644"/>
                    <a:pt x="514" y="765"/>
                    <a:pt x="639" y="765"/>
                  </a:cubicBezTo>
                  <a:cubicBezTo>
                    <a:pt x="668" y="765"/>
                    <a:pt x="702" y="758"/>
                    <a:pt x="742" y="742"/>
                  </a:cubicBezTo>
                  <a:cubicBezTo>
                    <a:pt x="949" y="655"/>
                    <a:pt x="594" y="1"/>
                    <a:pt x="4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80" name="Google Shape;9180;p60"/>
          <p:cNvGrpSpPr/>
          <p:nvPr/>
        </p:nvGrpSpPr>
        <p:grpSpPr>
          <a:xfrm>
            <a:off x="3572045" y="1558993"/>
            <a:ext cx="451013" cy="1136125"/>
            <a:chOff x="3827467" y="1557988"/>
            <a:chExt cx="451013" cy="1136125"/>
          </a:xfrm>
        </p:grpSpPr>
        <p:sp>
          <p:nvSpPr>
            <p:cNvPr id="9181" name="Google Shape;9181;p60"/>
            <p:cNvSpPr/>
            <p:nvPr/>
          </p:nvSpPr>
          <p:spPr>
            <a:xfrm>
              <a:off x="3827467" y="1557988"/>
              <a:ext cx="451013" cy="1136125"/>
            </a:xfrm>
            <a:custGeom>
              <a:avLst/>
              <a:gdLst/>
              <a:ahLst/>
              <a:cxnLst/>
              <a:rect l="l" t="t" r="r" b="b"/>
              <a:pathLst>
                <a:path w="17846" h="44955" extrusionOk="0">
                  <a:moveTo>
                    <a:pt x="8915" y="1"/>
                  </a:moveTo>
                  <a:cubicBezTo>
                    <a:pt x="6365" y="17"/>
                    <a:pt x="6904" y="2693"/>
                    <a:pt x="6904" y="2693"/>
                  </a:cubicBezTo>
                  <a:cubicBezTo>
                    <a:pt x="6474" y="2916"/>
                    <a:pt x="6812" y="3559"/>
                    <a:pt x="6844" y="3897"/>
                  </a:cubicBezTo>
                  <a:cubicBezTo>
                    <a:pt x="6871" y="4240"/>
                    <a:pt x="7084" y="4256"/>
                    <a:pt x="7084" y="4256"/>
                  </a:cubicBezTo>
                  <a:cubicBezTo>
                    <a:pt x="7198" y="4769"/>
                    <a:pt x="7678" y="5575"/>
                    <a:pt x="7678" y="5575"/>
                  </a:cubicBezTo>
                  <a:cubicBezTo>
                    <a:pt x="7874" y="7831"/>
                    <a:pt x="5422" y="7766"/>
                    <a:pt x="4234" y="8474"/>
                  </a:cubicBezTo>
                  <a:cubicBezTo>
                    <a:pt x="3041" y="9182"/>
                    <a:pt x="3362" y="11215"/>
                    <a:pt x="3362" y="12888"/>
                  </a:cubicBezTo>
                  <a:cubicBezTo>
                    <a:pt x="3362" y="14566"/>
                    <a:pt x="2817" y="16081"/>
                    <a:pt x="2332" y="18173"/>
                  </a:cubicBezTo>
                  <a:cubicBezTo>
                    <a:pt x="1935" y="19901"/>
                    <a:pt x="1755" y="21137"/>
                    <a:pt x="1700" y="21524"/>
                  </a:cubicBezTo>
                  <a:cubicBezTo>
                    <a:pt x="1542" y="21552"/>
                    <a:pt x="1177" y="21677"/>
                    <a:pt x="774" y="22260"/>
                  </a:cubicBezTo>
                  <a:cubicBezTo>
                    <a:pt x="540" y="22603"/>
                    <a:pt x="469" y="22936"/>
                    <a:pt x="300" y="23110"/>
                  </a:cubicBezTo>
                  <a:cubicBezTo>
                    <a:pt x="205" y="23205"/>
                    <a:pt x="280" y="23371"/>
                    <a:pt x="441" y="23371"/>
                  </a:cubicBezTo>
                  <a:cubicBezTo>
                    <a:pt x="568" y="23371"/>
                    <a:pt x="749" y="23268"/>
                    <a:pt x="943" y="22946"/>
                  </a:cubicBezTo>
                  <a:lnTo>
                    <a:pt x="943" y="22946"/>
                  </a:lnTo>
                  <a:lnTo>
                    <a:pt x="147" y="24805"/>
                  </a:lnTo>
                  <a:cubicBezTo>
                    <a:pt x="147" y="24805"/>
                    <a:pt x="0" y="25077"/>
                    <a:pt x="235" y="25104"/>
                  </a:cubicBezTo>
                  <a:cubicBezTo>
                    <a:pt x="241" y="25105"/>
                    <a:pt x="247" y="25106"/>
                    <a:pt x="253" y="25106"/>
                  </a:cubicBezTo>
                  <a:cubicBezTo>
                    <a:pt x="599" y="25106"/>
                    <a:pt x="886" y="23786"/>
                    <a:pt x="1041" y="23786"/>
                  </a:cubicBezTo>
                  <a:cubicBezTo>
                    <a:pt x="1155" y="23786"/>
                    <a:pt x="404" y="25306"/>
                    <a:pt x="779" y="25431"/>
                  </a:cubicBezTo>
                  <a:cubicBezTo>
                    <a:pt x="793" y="25435"/>
                    <a:pt x="805" y="25437"/>
                    <a:pt x="818" y="25437"/>
                  </a:cubicBezTo>
                  <a:cubicBezTo>
                    <a:pt x="1182" y="25437"/>
                    <a:pt x="1437" y="23862"/>
                    <a:pt x="1519" y="23862"/>
                  </a:cubicBezTo>
                  <a:cubicBezTo>
                    <a:pt x="1519" y="23862"/>
                    <a:pt x="1520" y="23862"/>
                    <a:pt x="1521" y="23862"/>
                  </a:cubicBezTo>
                  <a:cubicBezTo>
                    <a:pt x="1613" y="23889"/>
                    <a:pt x="1085" y="25268"/>
                    <a:pt x="1384" y="25371"/>
                  </a:cubicBezTo>
                  <a:cubicBezTo>
                    <a:pt x="1399" y="25377"/>
                    <a:pt x="1414" y="25379"/>
                    <a:pt x="1428" y="25379"/>
                  </a:cubicBezTo>
                  <a:cubicBezTo>
                    <a:pt x="1774" y="25379"/>
                    <a:pt x="1780" y="23840"/>
                    <a:pt x="2005" y="23840"/>
                  </a:cubicBezTo>
                  <a:cubicBezTo>
                    <a:pt x="2007" y="23840"/>
                    <a:pt x="2009" y="23840"/>
                    <a:pt x="2011" y="23840"/>
                  </a:cubicBezTo>
                  <a:cubicBezTo>
                    <a:pt x="2060" y="23846"/>
                    <a:pt x="1695" y="25012"/>
                    <a:pt x="1956" y="25012"/>
                  </a:cubicBezTo>
                  <a:cubicBezTo>
                    <a:pt x="2213" y="25012"/>
                    <a:pt x="2218" y="24238"/>
                    <a:pt x="2463" y="23846"/>
                  </a:cubicBezTo>
                  <a:cubicBezTo>
                    <a:pt x="2698" y="23486"/>
                    <a:pt x="2997" y="22434"/>
                    <a:pt x="2845" y="21906"/>
                  </a:cubicBezTo>
                  <a:cubicBezTo>
                    <a:pt x="3281" y="20467"/>
                    <a:pt x="4354" y="17568"/>
                    <a:pt x="4616" y="16304"/>
                  </a:cubicBezTo>
                  <a:cubicBezTo>
                    <a:pt x="4904" y="14887"/>
                    <a:pt x="5389" y="12119"/>
                    <a:pt x="5389" y="12119"/>
                  </a:cubicBezTo>
                  <a:cubicBezTo>
                    <a:pt x="5842" y="13018"/>
                    <a:pt x="6098" y="17111"/>
                    <a:pt x="5711" y="18206"/>
                  </a:cubicBezTo>
                  <a:cubicBezTo>
                    <a:pt x="5324" y="19307"/>
                    <a:pt x="4419" y="21944"/>
                    <a:pt x="4806" y="24396"/>
                  </a:cubicBezTo>
                  <a:cubicBezTo>
                    <a:pt x="5193" y="26843"/>
                    <a:pt x="5515" y="30161"/>
                    <a:pt x="5389" y="33033"/>
                  </a:cubicBezTo>
                  <a:cubicBezTo>
                    <a:pt x="5259" y="35899"/>
                    <a:pt x="5744" y="39026"/>
                    <a:pt x="6130" y="41184"/>
                  </a:cubicBezTo>
                  <a:cubicBezTo>
                    <a:pt x="6517" y="43342"/>
                    <a:pt x="6065" y="43892"/>
                    <a:pt x="5776" y="44279"/>
                  </a:cubicBezTo>
                  <a:cubicBezTo>
                    <a:pt x="5487" y="44666"/>
                    <a:pt x="6065" y="44955"/>
                    <a:pt x="6065" y="44955"/>
                  </a:cubicBezTo>
                  <a:lnTo>
                    <a:pt x="7547" y="44955"/>
                  </a:lnTo>
                  <a:cubicBezTo>
                    <a:pt x="8092" y="44955"/>
                    <a:pt x="7934" y="44568"/>
                    <a:pt x="7743" y="43440"/>
                  </a:cubicBezTo>
                  <a:cubicBezTo>
                    <a:pt x="7547" y="42312"/>
                    <a:pt x="7356" y="41408"/>
                    <a:pt x="7580" y="39925"/>
                  </a:cubicBezTo>
                  <a:cubicBezTo>
                    <a:pt x="7874" y="38062"/>
                    <a:pt x="7972" y="36171"/>
                    <a:pt x="7869" y="34286"/>
                  </a:cubicBezTo>
                  <a:cubicBezTo>
                    <a:pt x="7743" y="32030"/>
                    <a:pt x="7771" y="31583"/>
                    <a:pt x="8190" y="29905"/>
                  </a:cubicBezTo>
                  <a:cubicBezTo>
                    <a:pt x="8566" y="28412"/>
                    <a:pt x="8860" y="24396"/>
                    <a:pt x="8920" y="23535"/>
                  </a:cubicBezTo>
                  <a:cubicBezTo>
                    <a:pt x="8980" y="24396"/>
                    <a:pt x="9280" y="28412"/>
                    <a:pt x="9650" y="29905"/>
                  </a:cubicBezTo>
                  <a:cubicBezTo>
                    <a:pt x="10070" y="31583"/>
                    <a:pt x="10103" y="32030"/>
                    <a:pt x="9972" y="34286"/>
                  </a:cubicBezTo>
                  <a:cubicBezTo>
                    <a:pt x="9874" y="36171"/>
                    <a:pt x="9966" y="38062"/>
                    <a:pt x="10266" y="39925"/>
                  </a:cubicBezTo>
                  <a:cubicBezTo>
                    <a:pt x="10490" y="41408"/>
                    <a:pt x="10293" y="42312"/>
                    <a:pt x="10103" y="43440"/>
                  </a:cubicBezTo>
                  <a:cubicBezTo>
                    <a:pt x="9907" y="44568"/>
                    <a:pt x="9749" y="44955"/>
                    <a:pt x="10293" y="44955"/>
                  </a:cubicBezTo>
                  <a:lnTo>
                    <a:pt x="11776" y="44955"/>
                  </a:lnTo>
                  <a:cubicBezTo>
                    <a:pt x="11776" y="44955"/>
                    <a:pt x="12359" y="44666"/>
                    <a:pt x="12070" y="44279"/>
                  </a:cubicBezTo>
                  <a:cubicBezTo>
                    <a:pt x="11776" y="43892"/>
                    <a:pt x="11329" y="43342"/>
                    <a:pt x="11716" y="41184"/>
                  </a:cubicBezTo>
                  <a:cubicBezTo>
                    <a:pt x="12102" y="39026"/>
                    <a:pt x="12582" y="35899"/>
                    <a:pt x="12457" y="33033"/>
                  </a:cubicBezTo>
                  <a:cubicBezTo>
                    <a:pt x="12326" y="30166"/>
                    <a:pt x="12653" y="26848"/>
                    <a:pt x="13034" y="24396"/>
                  </a:cubicBezTo>
                  <a:cubicBezTo>
                    <a:pt x="13421" y="21944"/>
                    <a:pt x="12522" y="19301"/>
                    <a:pt x="12135" y="18206"/>
                  </a:cubicBezTo>
                  <a:cubicBezTo>
                    <a:pt x="11748" y="17111"/>
                    <a:pt x="12004" y="13018"/>
                    <a:pt x="12457" y="12119"/>
                  </a:cubicBezTo>
                  <a:cubicBezTo>
                    <a:pt x="12457" y="12119"/>
                    <a:pt x="12936" y="14887"/>
                    <a:pt x="13230" y="16304"/>
                  </a:cubicBezTo>
                  <a:cubicBezTo>
                    <a:pt x="13487" y="17568"/>
                    <a:pt x="14560" y="20462"/>
                    <a:pt x="15001" y="21900"/>
                  </a:cubicBezTo>
                  <a:cubicBezTo>
                    <a:pt x="14843" y="22434"/>
                    <a:pt x="15148" y="23480"/>
                    <a:pt x="15377" y="23846"/>
                  </a:cubicBezTo>
                  <a:cubicBezTo>
                    <a:pt x="15623" y="24238"/>
                    <a:pt x="15628" y="25006"/>
                    <a:pt x="15890" y="25006"/>
                  </a:cubicBezTo>
                  <a:cubicBezTo>
                    <a:pt x="16146" y="25006"/>
                    <a:pt x="15781" y="23846"/>
                    <a:pt x="15835" y="23840"/>
                  </a:cubicBezTo>
                  <a:cubicBezTo>
                    <a:pt x="15837" y="23840"/>
                    <a:pt x="15839" y="23840"/>
                    <a:pt x="15841" y="23840"/>
                  </a:cubicBezTo>
                  <a:cubicBezTo>
                    <a:pt x="16060" y="23840"/>
                    <a:pt x="16072" y="25379"/>
                    <a:pt x="16418" y="25379"/>
                  </a:cubicBezTo>
                  <a:cubicBezTo>
                    <a:pt x="16432" y="25379"/>
                    <a:pt x="16447" y="25377"/>
                    <a:pt x="16462" y="25371"/>
                  </a:cubicBezTo>
                  <a:cubicBezTo>
                    <a:pt x="16756" y="25268"/>
                    <a:pt x="16227" y="23889"/>
                    <a:pt x="16320" y="23862"/>
                  </a:cubicBezTo>
                  <a:cubicBezTo>
                    <a:pt x="16321" y="23862"/>
                    <a:pt x="16321" y="23862"/>
                    <a:pt x="16322" y="23862"/>
                  </a:cubicBezTo>
                  <a:cubicBezTo>
                    <a:pt x="16413" y="23862"/>
                    <a:pt x="16659" y="25432"/>
                    <a:pt x="17021" y="25432"/>
                  </a:cubicBezTo>
                  <a:cubicBezTo>
                    <a:pt x="17034" y="25432"/>
                    <a:pt x="17047" y="25430"/>
                    <a:pt x="17061" y="25426"/>
                  </a:cubicBezTo>
                  <a:cubicBezTo>
                    <a:pt x="17437" y="25306"/>
                    <a:pt x="16685" y="23786"/>
                    <a:pt x="16805" y="23786"/>
                  </a:cubicBezTo>
                  <a:cubicBezTo>
                    <a:pt x="16955" y="23786"/>
                    <a:pt x="17247" y="25106"/>
                    <a:pt x="17588" y="25106"/>
                  </a:cubicBezTo>
                  <a:cubicBezTo>
                    <a:pt x="17594" y="25106"/>
                    <a:pt x="17600" y="25105"/>
                    <a:pt x="17606" y="25104"/>
                  </a:cubicBezTo>
                  <a:cubicBezTo>
                    <a:pt x="17846" y="25077"/>
                    <a:pt x="17699" y="24805"/>
                    <a:pt x="17699" y="24805"/>
                  </a:cubicBezTo>
                  <a:lnTo>
                    <a:pt x="16908" y="22946"/>
                  </a:lnTo>
                  <a:lnTo>
                    <a:pt x="16908" y="22946"/>
                  </a:lnTo>
                  <a:cubicBezTo>
                    <a:pt x="17100" y="23268"/>
                    <a:pt x="17281" y="23371"/>
                    <a:pt x="17408" y="23371"/>
                  </a:cubicBezTo>
                  <a:cubicBezTo>
                    <a:pt x="17570" y="23371"/>
                    <a:pt x="17646" y="23205"/>
                    <a:pt x="17551" y="23110"/>
                  </a:cubicBezTo>
                  <a:cubicBezTo>
                    <a:pt x="17383" y="22936"/>
                    <a:pt x="17306" y="22598"/>
                    <a:pt x="17072" y="22260"/>
                  </a:cubicBezTo>
                  <a:cubicBezTo>
                    <a:pt x="16669" y="21677"/>
                    <a:pt x="16309" y="21552"/>
                    <a:pt x="16146" y="21524"/>
                  </a:cubicBezTo>
                  <a:cubicBezTo>
                    <a:pt x="16097" y="21137"/>
                    <a:pt x="15917" y="19901"/>
                    <a:pt x="15519" y="18173"/>
                  </a:cubicBezTo>
                  <a:cubicBezTo>
                    <a:pt x="15034" y="16081"/>
                    <a:pt x="14489" y="14566"/>
                    <a:pt x="14489" y="12888"/>
                  </a:cubicBezTo>
                  <a:cubicBezTo>
                    <a:pt x="14489" y="11215"/>
                    <a:pt x="14811" y="9182"/>
                    <a:pt x="13617" y="8474"/>
                  </a:cubicBezTo>
                  <a:cubicBezTo>
                    <a:pt x="12424" y="7766"/>
                    <a:pt x="9977" y="7831"/>
                    <a:pt x="10168" y="5575"/>
                  </a:cubicBezTo>
                  <a:cubicBezTo>
                    <a:pt x="10168" y="5575"/>
                    <a:pt x="10653" y="4769"/>
                    <a:pt x="10767" y="4256"/>
                  </a:cubicBezTo>
                  <a:cubicBezTo>
                    <a:pt x="10767" y="4256"/>
                    <a:pt x="10975" y="4240"/>
                    <a:pt x="11007" y="3897"/>
                  </a:cubicBezTo>
                  <a:cubicBezTo>
                    <a:pt x="11040" y="3559"/>
                    <a:pt x="11378" y="2916"/>
                    <a:pt x="10942" y="2693"/>
                  </a:cubicBezTo>
                  <a:cubicBezTo>
                    <a:pt x="10942" y="2693"/>
                    <a:pt x="11487" y="17"/>
                    <a:pt x="8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182" name="Google Shape;9182;p60"/>
            <p:cNvGrpSpPr/>
            <p:nvPr/>
          </p:nvGrpSpPr>
          <p:grpSpPr>
            <a:xfrm>
              <a:off x="3979228" y="1581563"/>
              <a:ext cx="147768" cy="558502"/>
              <a:chOff x="3979228" y="1581563"/>
              <a:chExt cx="147768" cy="558502"/>
            </a:xfrm>
          </p:grpSpPr>
          <p:sp>
            <p:nvSpPr>
              <p:cNvPr id="9183" name="Google Shape;9183;p60"/>
              <p:cNvSpPr/>
              <p:nvPr/>
            </p:nvSpPr>
            <p:spPr>
              <a:xfrm>
                <a:off x="3979228" y="1780614"/>
                <a:ext cx="147768" cy="143194"/>
              </a:xfrm>
              <a:custGeom>
                <a:avLst/>
                <a:gdLst/>
                <a:ahLst/>
                <a:cxnLst/>
                <a:rect l="l" t="t" r="r" b="b"/>
                <a:pathLst>
                  <a:path w="5847" h="5666" extrusionOk="0">
                    <a:moveTo>
                      <a:pt x="2918" y="0"/>
                    </a:moveTo>
                    <a:cubicBezTo>
                      <a:pt x="2881" y="0"/>
                      <a:pt x="2844" y="8"/>
                      <a:pt x="2812" y="25"/>
                    </a:cubicBezTo>
                    <a:cubicBezTo>
                      <a:pt x="2768" y="52"/>
                      <a:pt x="2741" y="101"/>
                      <a:pt x="2746" y="150"/>
                    </a:cubicBezTo>
                    <a:lnTo>
                      <a:pt x="2774" y="1785"/>
                    </a:lnTo>
                    <a:cubicBezTo>
                      <a:pt x="2774" y="1785"/>
                      <a:pt x="2720" y="1882"/>
                      <a:pt x="2677" y="1882"/>
                    </a:cubicBezTo>
                    <a:cubicBezTo>
                      <a:pt x="2655" y="1882"/>
                      <a:pt x="2636" y="1857"/>
                      <a:pt x="2626" y="1785"/>
                    </a:cubicBezTo>
                    <a:cubicBezTo>
                      <a:pt x="2594" y="1567"/>
                      <a:pt x="2594" y="689"/>
                      <a:pt x="2507" y="471"/>
                    </a:cubicBezTo>
                    <a:cubicBezTo>
                      <a:pt x="2453" y="339"/>
                      <a:pt x="2311" y="240"/>
                      <a:pt x="2136" y="240"/>
                    </a:cubicBezTo>
                    <a:cubicBezTo>
                      <a:pt x="2023" y="240"/>
                      <a:pt x="1897" y="281"/>
                      <a:pt x="1771" y="379"/>
                    </a:cubicBezTo>
                    <a:cubicBezTo>
                      <a:pt x="1444" y="629"/>
                      <a:pt x="529" y="2095"/>
                      <a:pt x="322" y="2880"/>
                    </a:cubicBezTo>
                    <a:cubicBezTo>
                      <a:pt x="114" y="3659"/>
                      <a:pt x="0" y="4629"/>
                      <a:pt x="27" y="5005"/>
                    </a:cubicBezTo>
                    <a:cubicBezTo>
                      <a:pt x="59" y="5366"/>
                      <a:pt x="165" y="5666"/>
                      <a:pt x="486" y="5666"/>
                    </a:cubicBezTo>
                    <a:cubicBezTo>
                      <a:pt x="500" y="5666"/>
                      <a:pt x="514" y="5665"/>
                      <a:pt x="529" y="5664"/>
                    </a:cubicBezTo>
                    <a:cubicBezTo>
                      <a:pt x="883" y="5632"/>
                      <a:pt x="1270" y="5414"/>
                      <a:pt x="1357" y="5316"/>
                    </a:cubicBezTo>
                    <a:cubicBezTo>
                      <a:pt x="1444" y="5223"/>
                      <a:pt x="1477" y="5098"/>
                      <a:pt x="1771" y="5098"/>
                    </a:cubicBezTo>
                    <a:cubicBezTo>
                      <a:pt x="2065" y="5098"/>
                      <a:pt x="2452" y="5038"/>
                      <a:pt x="2534" y="4760"/>
                    </a:cubicBezTo>
                    <a:cubicBezTo>
                      <a:pt x="2621" y="4476"/>
                      <a:pt x="2741" y="3724"/>
                      <a:pt x="2774" y="3414"/>
                    </a:cubicBezTo>
                    <a:cubicBezTo>
                      <a:pt x="2806" y="3098"/>
                      <a:pt x="2741" y="2913"/>
                      <a:pt x="2774" y="2662"/>
                    </a:cubicBezTo>
                    <a:cubicBezTo>
                      <a:pt x="2790" y="2509"/>
                      <a:pt x="2801" y="2351"/>
                      <a:pt x="2801" y="2193"/>
                    </a:cubicBezTo>
                    <a:cubicBezTo>
                      <a:pt x="2834" y="2221"/>
                      <a:pt x="2877" y="2237"/>
                      <a:pt x="2921" y="2237"/>
                    </a:cubicBezTo>
                    <a:cubicBezTo>
                      <a:pt x="2964" y="2237"/>
                      <a:pt x="3008" y="2221"/>
                      <a:pt x="3046" y="2193"/>
                    </a:cubicBezTo>
                    <a:cubicBezTo>
                      <a:pt x="3046" y="2351"/>
                      <a:pt x="3057" y="2509"/>
                      <a:pt x="3073" y="2662"/>
                    </a:cubicBezTo>
                    <a:cubicBezTo>
                      <a:pt x="3101" y="2913"/>
                      <a:pt x="3046" y="3103"/>
                      <a:pt x="3073" y="3414"/>
                    </a:cubicBezTo>
                    <a:cubicBezTo>
                      <a:pt x="3101" y="3724"/>
                      <a:pt x="3220" y="4476"/>
                      <a:pt x="3308" y="4760"/>
                    </a:cubicBezTo>
                    <a:cubicBezTo>
                      <a:pt x="3400" y="5038"/>
                      <a:pt x="3782" y="5098"/>
                      <a:pt x="4076" y="5098"/>
                    </a:cubicBezTo>
                    <a:cubicBezTo>
                      <a:pt x="4370" y="5098"/>
                      <a:pt x="4403" y="5223"/>
                      <a:pt x="4490" y="5316"/>
                    </a:cubicBezTo>
                    <a:cubicBezTo>
                      <a:pt x="4577" y="5414"/>
                      <a:pt x="4964" y="5632"/>
                      <a:pt x="5318" y="5664"/>
                    </a:cubicBezTo>
                    <a:cubicBezTo>
                      <a:pt x="5333" y="5665"/>
                      <a:pt x="5347" y="5666"/>
                      <a:pt x="5361" y="5666"/>
                    </a:cubicBezTo>
                    <a:cubicBezTo>
                      <a:pt x="5682" y="5666"/>
                      <a:pt x="5788" y="5366"/>
                      <a:pt x="5820" y="5005"/>
                    </a:cubicBezTo>
                    <a:cubicBezTo>
                      <a:pt x="5847" y="4629"/>
                      <a:pt x="5722" y="3665"/>
                      <a:pt x="5514" y="2880"/>
                    </a:cubicBezTo>
                    <a:cubicBezTo>
                      <a:pt x="5313" y="2101"/>
                      <a:pt x="4397" y="629"/>
                      <a:pt x="4070" y="379"/>
                    </a:cubicBezTo>
                    <a:cubicBezTo>
                      <a:pt x="3943" y="281"/>
                      <a:pt x="3816" y="240"/>
                      <a:pt x="3703" y="240"/>
                    </a:cubicBezTo>
                    <a:cubicBezTo>
                      <a:pt x="3528" y="240"/>
                      <a:pt x="3388" y="339"/>
                      <a:pt x="3335" y="471"/>
                    </a:cubicBezTo>
                    <a:cubicBezTo>
                      <a:pt x="3242" y="695"/>
                      <a:pt x="3242" y="1567"/>
                      <a:pt x="3215" y="1785"/>
                    </a:cubicBezTo>
                    <a:cubicBezTo>
                      <a:pt x="3206" y="1857"/>
                      <a:pt x="3187" y="1882"/>
                      <a:pt x="3165" y="1882"/>
                    </a:cubicBezTo>
                    <a:cubicBezTo>
                      <a:pt x="3121" y="1882"/>
                      <a:pt x="3068" y="1785"/>
                      <a:pt x="3068" y="1785"/>
                    </a:cubicBezTo>
                    <a:lnTo>
                      <a:pt x="3095" y="150"/>
                    </a:lnTo>
                    <a:cubicBezTo>
                      <a:pt x="3095" y="101"/>
                      <a:pt x="3068" y="52"/>
                      <a:pt x="3024" y="25"/>
                    </a:cubicBezTo>
                    <a:cubicBezTo>
                      <a:pt x="2992" y="8"/>
                      <a:pt x="2955" y="0"/>
                      <a:pt x="291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4" name="Google Shape;9184;p60"/>
              <p:cNvSpPr/>
              <p:nvPr/>
            </p:nvSpPr>
            <p:spPr>
              <a:xfrm>
                <a:off x="4008696" y="1581563"/>
                <a:ext cx="88024" cy="80796"/>
              </a:xfrm>
              <a:custGeom>
                <a:avLst/>
                <a:gdLst/>
                <a:ahLst/>
                <a:cxnLst/>
                <a:rect l="l" t="t" r="r" b="b"/>
                <a:pathLst>
                  <a:path w="3483" h="3197" extrusionOk="0">
                    <a:moveTo>
                      <a:pt x="1263" y="1"/>
                    </a:moveTo>
                    <a:cubicBezTo>
                      <a:pt x="1025" y="1"/>
                      <a:pt x="746" y="51"/>
                      <a:pt x="512" y="385"/>
                    </a:cubicBezTo>
                    <a:cubicBezTo>
                      <a:pt x="191" y="831"/>
                      <a:pt x="0" y="1164"/>
                      <a:pt x="120" y="1676"/>
                    </a:cubicBezTo>
                    <a:cubicBezTo>
                      <a:pt x="196" y="2003"/>
                      <a:pt x="338" y="2139"/>
                      <a:pt x="540" y="2221"/>
                    </a:cubicBezTo>
                    <a:cubicBezTo>
                      <a:pt x="692" y="2281"/>
                      <a:pt x="834" y="2319"/>
                      <a:pt x="834" y="2319"/>
                    </a:cubicBezTo>
                    <a:cubicBezTo>
                      <a:pt x="883" y="2477"/>
                      <a:pt x="1014" y="2597"/>
                      <a:pt x="1177" y="2635"/>
                    </a:cubicBezTo>
                    <a:cubicBezTo>
                      <a:pt x="1373" y="2673"/>
                      <a:pt x="1586" y="2722"/>
                      <a:pt x="1586" y="2722"/>
                    </a:cubicBezTo>
                    <a:lnTo>
                      <a:pt x="1618" y="3098"/>
                    </a:lnTo>
                    <a:cubicBezTo>
                      <a:pt x="1618" y="3136"/>
                      <a:pt x="1646" y="3169"/>
                      <a:pt x="1684" y="3185"/>
                    </a:cubicBezTo>
                    <a:lnTo>
                      <a:pt x="1733" y="3196"/>
                    </a:lnTo>
                    <a:lnTo>
                      <a:pt x="1787" y="3185"/>
                    </a:lnTo>
                    <a:cubicBezTo>
                      <a:pt x="1831" y="3169"/>
                      <a:pt x="1858" y="3136"/>
                      <a:pt x="1864" y="3098"/>
                    </a:cubicBezTo>
                    <a:lnTo>
                      <a:pt x="1896" y="2722"/>
                    </a:lnTo>
                    <a:cubicBezTo>
                      <a:pt x="1896" y="2722"/>
                      <a:pt x="2103" y="2673"/>
                      <a:pt x="2300" y="2635"/>
                    </a:cubicBezTo>
                    <a:cubicBezTo>
                      <a:pt x="2463" y="2597"/>
                      <a:pt x="2594" y="2477"/>
                      <a:pt x="2648" y="2319"/>
                    </a:cubicBezTo>
                    <a:cubicBezTo>
                      <a:pt x="2648" y="2319"/>
                      <a:pt x="2790" y="2281"/>
                      <a:pt x="2937" y="2221"/>
                    </a:cubicBezTo>
                    <a:cubicBezTo>
                      <a:pt x="3144" y="2139"/>
                      <a:pt x="3280" y="2008"/>
                      <a:pt x="3362" y="1676"/>
                    </a:cubicBezTo>
                    <a:cubicBezTo>
                      <a:pt x="3482" y="1164"/>
                      <a:pt x="3291" y="831"/>
                      <a:pt x="2970" y="385"/>
                    </a:cubicBezTo>
                    <a:cubicBezTo>
                      <a:pt x="2731" y="51"/>
                      <a:pt x="2456" y="1"/>
                      <a:pt x="2219" y="1"/>
                    </a:cubicBezTo>
                    <a:cubicBezTo>
                      <a:pt x="2185" y="1"/>
                      <a:pt x="2152" y="2"/>
                      <a:pt x="2120" y="3"/>
                    </a:cubicBezTo>
                    <a:cubicBezTo>
                      <a:pt x="1744" y="14"/>
                      <a:pt x="1738" y="330"/>
                      <a:pt x="1738" y="330"/>
                    </a:cubicBezTo>
                    <a:cubicBezTo>
                      <a:pt x="1738" y="330"/>
                      <a:pt x="1738" y="14"/>
                      <a:pt x="1362" y="3"/>
                    </a:cubicBezTo>
                    <a:cubicBezTo>
                      <a:pt x="1330" y="2"/>
                      <a:pt x="1297" y="1"/>
                      <a:pt x="126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5" name="Google Shape;9185;p60"/>
              <p:cNvSpPr/>
              <p:nvPr/>
            </p:nvSpPr>
            <p:spPr>
              <a:xfrm>
                <a:off x="4018199" y="1882715"/>
                <a:ext cx="105361" cy="130583"/>
              </a:xfrm>
              <a:custGeom>
                <a:avLst/>
                <a:gdLst/>
                <a:ahLst/>
                <a:cxnLst/>
                <a:rect l="l" t="t" r="r" b="b"/>
                <a:pathLst>
                  <a:path w="4169" h="5167" extrusionOk="0">
                    <a:moveTo>
                      <a:pt x="1613" y="1"/>
                    </a:moveTo>
                    <a:cubicBezTo>
                      <a:pt x="1613" y="1"/>
                      <a:pt x="1373" y="1259"/>
                      <a:pt x="1744" y="1804"/>
                    </a:cubicBezTo>
                    <a:cubicBezTo>
                      <a:pt x="1864" y="1973"/>
                      <a:pt x="2043" y="2098"/>
                      <a:pt x="2251" y="2142"/>
                    </a:cubicBezTo>
                    <a:cubicBezTo>
                      <a:pt x="2234" y="2251"/>
                      <a:pt x="2256" y="2360"/>
                      <a:pt x="2305" y="2453"/>
                    </a:cubicBezTo>
                    <a:cubicBezTo>
                      <a:pt x="2392" y="2594"/>
                      <a:pt x="2474" y="2709"/>
                      <a:pt x="2474" y="2709"/>
                    </a:cubicBezTo>
                    <a:cubicBezTo>
                      <a:pt x="2425" y="2774"/>
                      <a:pt x="2381" y="2850"/>
                      <a:pt x="2365" y="2932"/>
                    </a:cubicBezTo>
                    <a:cubicBezTo>
                      <a:pt x="2327" y="3052"/>
                      <a:pt x="2305" y="3177"/>
                      <a:pt x="2305" y="3303"/>
                    </a:cubicBezTo>
                    <a:cubicBezTo>
                      <a:pt x="2223" y="3335"/>
                      <a:pt x="2147" y="3384"/>
                      <a:pt x="2082" y="3439"/>
                    </a:cubicBezTo>
                    <a:cubicBezTo>
                      <a:pt x="1940" y="3553"/>
                      <a:pt x="1798" y="3837"/>
                      <a:pt x="1798" y="3837"/>
                    </a:cubicBezTo>
                    <a:cubicBezTo>
                      <a:pt x="1726" y="3778"/>
                      <a:pt x="1635" y="3745"/>
                      <a:pt x="1544" y="3745"/>
                    </a:cubicBezTo>
                    <a:cubicBezTo>
                      <a:pt x="1525" y="3745"/>
                      <a:pt x="1506" y="3747"/>
                      <a:pt x="1488" y="3749"/>
                    </a:cubicBezTo>
                    <a:cubicBezTo>
                      <a:pt x="1292" y="3782"/>
                      <a:pt x="1177" y="3864"/>
                      <a:pt x="1090" y="3864"/>
                    </a:cubicBezTo>
                    <a:cubicBezTo>
                      <a:pt x="1008" y="3864"/>
                      <a:pt x="926" y="3684"/>
                      <a:pt x="643" y="3640"/>
                    </a:cubicBezTo>
                    <a:cubicBezTo>
                      <a:pt x="599" y="3633"/>
                      <a:pt x="558" y="3629"/>
                      <a:pt x="520" y="3629"/>
                    </a:cubicBezTo>
                    <a:cubicBezTo>
                      <a:pt x="266" y="3629"/>
                      <a:pt x="152" y="3808"/>
                      <a:pt x="76" y="4202"/>
                    </a:cubicBezTo>
                    <a:cubicBezTo>
                      <a:pt x="0" y="4605"/>
                      <a:pt x="87" y="5166"/>
                      <a:pt x="87" y="5166"/>
                    </a:cubicBezTo>
                    <a:lnTo>
                      <a:pt x="409" y="5112"/>
                    </a:lnTo>
                    <a:cubicBezTo>
                      <a:pt x="409" y="5112"/>
                      <a:pt x="360" y="4512"/>
                      <a:pt x="414" y="4371"/>
                    </a:cubicBezTo>
                    <a:cubicBezTo>
                      <a:pt x="458" y="4262"/>
                      <a:pt x="504" y="4185"/>
                      <a:pt x="579" y="4185"/>
                    </a:cubicBezTo>
                    <a:cubicBezTo>
                      <a:pt x="598" y="4185"/>
                      <a:pt x="620" y="4190"/>
                      <a:pt x="643" y="4202"/>
                    </a:cubicBezTo>
                    <a:cubicBezTo>
                      <a:pt x="737" y="4253"/>
                      <a:pt x="795" y="4322"/>
                      <a:pt x="879" y="4322"/>
                    </a:cubicBezTo>
                    <a:cubicBezTo>
                      <a:pt x="892" y="4322"/>
                      <a:pt x="906" y="4320"/>
                      <a:pt x="921" y="4316"/>
                    </a:cubicBezTo>
                    <a:cubicBezTo>
                      <a:pt x="1000" y="4297"/>
                      <a:pt x="944" y="4266"/>
                      <a:pt x="957" y="4266"/>
                    </a:cubicBezTo>
                    <a:cubicBezTo>
                      <a:pt x="963" y="4266"/>
                      <a:pt x="983" y="4272"/>
                      <a:pt x="1035" y="4289"/>
                    </a:cubicBezTo>
                    <a:cubicBezTo>
                      <a:pt x="1204" y="4343"/>
                      <a:pt x="1319" y="4572"/>
                      <a:pt x="1744" y="4681"/>
                    </a:cubicBezTo>
                    <a:cubicBezTo>
                      <a:pt x="1872" y="4716"/>
                      <a:pt x="2037" y="4740"/>
                      <a:pt x="2220" y="4740"/>
                    </a:cubicBezTo>
                    <a:cubicBezTo>
                      <a:pt x="2636" y="4740"/>
                      <a:pt x="3141" y="4614"/>
                      <a:pt x="3493" y="4202"/>
                    </a:cubicBezTo>
                    <a:cubicBezTo>
                      <a:pt x="4000" y="3608"/>
                      <a:pt x="4169" y="2818"/>
                      <a:pt x="3831" y="2087"/>
                    </a:cubicBezTo>
                    <a:cubicBezTo>
                      <a:pt x="3562" y="1493"/>
                      <a:pt x="3343" y="1436"/>
                      <a:pt x="3120" y="1436"/>
                    </a:cubicBezTo>
                    <a:cubicBezTo>
                      <a:pt x="3067" y="1436"/>
                      <a:pt x="3013" y="1439"/>
                      <a:pt x="2959" y="1439"/>
                    </a:cubicBezTo>
                    <a:cubicBezTo>
                      <a:pt x="2676" y="1439"/>
                      <a:pt x="2561" y="1717"/>
                      <a:pt x="2311" y="1717"/>
                    </a:cubicBezTo>
                    <a:cubicBezTo>
                      <a:pt x="2054" y="1717"/>
                      <a:pt x="2071" y="1657"/>
                      <a:pt x="1967" y="1406"/>
                    </a:cubicBezTo>
                    <a:cubicBezTo>
                      <a:pt x="1913" y="1265"/>
                      <a:pt x="1880" y="802"/>
                      <a:pt x="1880" y="802"/>
                    </a:cubicBezTo>
                    <a:lnTo>
                      <a:pt x="1613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6" name="Google Shape;9186;p60"/>
              <p:cNvSpPr/>
              <p:nvPr/>
            </p:nvSpPr>
            <p:spPr>
              <a:xfrm>
                <a:off x="3989413" y="2001041"/>
                <a:ext cx="124366" cy="139024"/>
              </a:xfrm>
              <a:custGeom>
                <a:avLst/>
                <a:gdLst/>
                <a:ahLst/>
                <a:cxnLst/>
                <a:rect l="l" t="t" r="r" b="b"/>
                <a:pathLst>
                  <a:path w="4921" h="5501" extrusionOk="0">
                    <a:moveTo>
                      <a:pt x="4286" y="0"/>
                    </a:moveTo>
                    <a:cubicBezTo>
                      <a:pt x="4184" y="0"/>
                      <a:pt x="4094" y="63"/>
                      <a:pt x="4065" y="163"/>
                    </a:cubicBezTo>
                    <a:cubicBezTo>
                      <a:pt x="4065" y="163"/>
                      <a:pt x="3998" y="60"/>
                      <a:pt x="3901" y="60"/>
                    </a:cubicBezTo>
                    <a:cubicBezTo>
                      <a:pt x="3877" y="60"/>
                      <a:pt x="3852" y="66"/>
                      <a:pt x="3825" y="81"/>
                    </a:cubicBezTo>
                    <a:cubicBezTo>
                      <a:pt x="3749" y="125"/>
                      <a:pt x="3689" y="190"/>
                      <a:pt x="3662" y="272"/>
                    </a:cubicBezTo>
                    <a:cubicBezTo>
                      <a:pt x="3662" y="272"/>
                      <a:pt x="3631" y="247"/>
                      <a:pt x="3586" y="247"/>
                    </a:cubicBezTo>
                    <a:cubicBezTo>
                      <a:pt x="3547" y="247"/>
                      <a:pt x="3499" y="264"/>
                      <a:pt x="3450" y="326"/>
                    </a:cubicBezTo>
                    <a:cubicBezTo>
                      <a:pt x="3379" y="402"/>
                      <a:pt x="3286" y="457"/>
                      <a:pt x="3182" y="479"/>
                    </a:cubicBezTo>
                    <a:lnTo>
                      <a:pt x="3024" y="560"/>
                    </a:lnTo>
                    <a:cubicBezTo>
                      <a:pt x="2926" y="609"/>
                      <a:pt x="2845" y="686"/>
                      <a:pt x="2785" y="773"/>
                    </a:cubicBezTo>
                    <a:cubicBezTo>
                      <a:pt x="2692" y="757"/>
                      <a:pt x="2605" y="746"/>
                      <a:pt x="2518" y="746"/>
                    </a:cubicBezTo>
                    <a:cubicBezTo>
                      <a:pt x="2431" y="751"/>
                      <a:pt x="2343" y="778"/>
                      <a:pt x="2278" y="827"/>
                    </a:cubicBezTo>
                    <a:cubicBezTo>
                      <a:pt x="2207" y="795"/>
                      <a:pt x="2136" y="778"/>
                      <a:pt x="2060" y="773"/>
                    </a:cubicBezTo>
                    <a:cubicBezTo>
                      <a:pt x="1973" y="773"/>
                      <a:pt x="1880" y="762"/>
                      <a:pt x="1793" y="746"/>
                    </a:cubicBezTo>
                    <a:cubicBezTo>
                      <a:pt x="1771" y="664"/>
                      <a:pt x="1717" y="593"/>
                      <a:pt x="1635" y="560"/>
                    </a:cubicBezTo>
                    <a:cubicBezTo>
                      <a:pt x="1602" y="544"/>
                      <a:pt x="1566" y="536"/>
                      <a:pt x="1529" y="536"/>
                    </a:cubicBezTo>
                    <a:cubicBezTo>
                      <a:pt x="1492" y="536"/>
                      <a:pt x="1455" y="544"/>
                      <a:pt x="1422" y="560"/>
                    </a:cubicBezTo>
                    <a:cubicBezTo>
                      <a:pt x="1401" y="479"/>
                      <a:pt x="1352" y="402"/>
                      <a:pt x="1286" y="348"/>
                    </a:cubicBezTo>
                    <a:cubicBezTo>
                      <a:pt x="1242" y="309"/>
                      <a:pt x="1192" y="290"/>
                      <a:pt x="1137" y="290"/>
                    </a:cubicBezTo>
                    <a:cubicBezTo>
                      <a:pt x="1123" y="290"/>
                      <a:pt x="1109" y="291"/>
                      <a:pt x="1096" y="293"/>
                    </a:cubicBezTo>
                    <a:lnTo>
                      <a:pt x="1019" y="184"/>
                    </a:lnTo>
                    <a:cubicBezTo>
                      <a:pt x="975" y="181"/>
                      <a:pt x="931" y="179"/>
                      <a:pt x="887" y="179"/>
                    </a:cubicBezTo>
                    <a:cubicBezTo>
                      <a:pt x="786" y="179"/>
                      <a:pt x="688" y="189"/>
                      <a:pt x="589" y="212"/>
                    </a:cubicBezTo>
                    <a:cubicBezTo>
                      <a:pt x="349" y="266"/>
                      <a:pt x="376" y="375"/>
                      <a:pt x="376" y="375"/>
                    </a:cubicBezTo>
                    <a:cubicBezTo>
                      <a:pt x="376" y="375"/>
                      <a:pt x="273" y="402"/>
                      <a:pt x="137" y="697"/>
                    </a:cubicBezTo>
                    <a:cubicBezTo>
                      <a:pt x="0" y="985"/>
                      <a:pt x="109" y="1094"/>
                      <a:pt x="82" y="1252"/>
                    </a:cubicBezTo>
                    <a:cubicBezTo>
                      <a:pt x="55" y="1416"/>
                      <a:pt x="137" y="1443"/>
                      <a:pt x="137" y="1443"/>
                    </a:cubicBezTo>
                    <a:lnTo>
                      <a:pt x="137" y="1547"/>
                    </a:lnTo>
                    <a:cubicBezTo>
                      <a:pt x="137" y="1656"/>
                      <a:pt x="191" y="1819"/>
                      <a:pt x="137" y="1950"/>
                    </a:cubicBezTo>
                    <a:cubicBezTo>
                      <a:pt x="82" y="2081"/>
                      <a:pt x="82" y="2059"/>
                      <a:pt x="109" y="2217"/>
                    </a:cubicBezTo>
                    <a:cubicBezTo>
                      <a:pt x="137" y="2375"/>
                      <a:pt x="82" y="2429"/>
                      <a:pt x="55" y="2538"/>
                    </a:cubicBezTo>
                    <a:cubicBezTo>
                      <a:pt x="44" y="2620"/>
                      <a:pt x="55" y="2702"/>
                      <a:pt x="82" y="2778"/>
                    </a:cubicBezTo>
                    <a:lnTo>
                      <a:pt x="28" y="2991"/>
                    </a:lnTo>
                    <a:cubicBezTo>
                      <a:pt x="0" y="3127"/>
                      <a:pt x="44" y="3263"/>
                      <a:pt x="137" y="3367"/>
                    </a:cubicBezTo>
                    <a:cubicBezTo>
                      <a:pt x="137" y="3367"/>
                      <a:pt x="164" y="3683"/>
                      <a:pt x="376" y="3846"/>
                    </a:cubicBezTo>
                    <a:cubicBezTo>
                      <a:pt x="426" y="3888"/>
                      <a:pt x="487" y="3909"/>
                      <a:pt x="549" y="3909"/>
                    </a:cubicBezTo>
                    <a:cubicBezTo>
                      <a:pt x="624" y="3909"/>
                      <a:pt x="699" y="3879"/>
                      <a:pt x="752" y="3819"/>
                    </a:cubicBezTo>
                    <a:cubicBezTo>
                      <a:pt x="801" y="4075"/>
                      <a:pt x="943" y="4304"/>
                      <a:pt x="1150" y="4462"/>
                    </a:cubicBezTo>
                    <a:cubicBezTo>
                      <a:pt x="1341" y="4462"/>
                      <a:pt x="1254" y="4413"/>
                      <a:pt x="1281" y="4304"/>
                    </a:cubicBezTo>
                    <a:cubicBezTo>
                      <a:pt x="1308" y="4195"/>
                      <a:pt x="1068" y="4119"/>
                      <a:pt x="992" y="4037"/>
                    </a:cubicBezTo>
                    <a:cubicBezTo>
                      <a:pt x="910" y="3955"/>
                      <a:pt x="883" y="3743"/>
                      <a:pt x="883" y="3743"/>
                    </a:cubicBezTo>
                    <a:cubicBezTo>
                      <a:pt x="976" y="3645"/>
                      <a:pt x="1057" y="3541"/>
                      <a:pt x="1123" y="3421"/>
                    </a:cubicBezTo>
                    <a:cubicBezTo>
                      <a:pt x="1205" y="3263"/>
                      <a:pt x="1096" y="3127"/>
                      <a:pt x="1014" y="2914"/>
                    </a:cubicBezTo>
                    <a:cubicBezTo>
                      <a:pt x="963" y="2774"/>
                      <a:pt x="899" y="2750"/>
                      <a:pt x="861" y="2750"/>
                    </a:cubicBezTo>
                    <a:cubicBezTo>
                      <a:pt x="841" y="2750"/>
                      <a:pt x="829" y="2756"/>
                      <a:pt x="829" y="2756"/>
                    </a:cubicBezTo>
                    <a:cubicBezTo>
                      <a:pt x="861" y="2631"/>
                      <a:pt x="867" y="2506"/>
                      <a:pt x="856" y="2380"/>
                    </a:cubicBezTo>
                    <a:cubicBezTo>
                      <a:pt x="829" y="2222"/>
                      <a:pt x="774" y="2222"/>
                      <a:pt x="774" y="2222"/>
                    </a:cubicBezTo>
                    <a:cubicBezTo>
                      <a:pt x="774" y="2222"/>
                      <a:pt x="829" y="1983"/>
                      <a:pt x="856" y="1874"/>
                    </a:cubicBezTo>
                    <a:cubicBezTo>
                      <a:pt x="883" y="1765"/>
                      <a:pt x="698" y="1525"/>
                      <a:pt x="698" y="1525"/>
                    </a:cubicBezTo>
                    <a:cubicBezTo>
                      <a:pt x="741" y="1421"/>
                      <a:pt x="796" y="1323"/>
                      <a:pt x="856" y="1231"/>
                    </a:cubicBezTo>
                    <a:cubicBezTo>
                      <a:pt x="938" y="1127"/>
                      <a:pt x="856" y="991"/>
                      <a:pt x="856" y="991"/>
                    </a:cubicBezTo>
                    <a:lnTo>
                      <a:pt x="856" y="991"/>
                    </a:lnTo>
                    <a:lnTo>
                      <a:pt x="1068" y="1018"/>
                    </a:lnTo>
                    <a:cubicBezTo>
                      <a:pt x="1068" y="1018"/>
                      <a:pt x="1150" y="1258"/>
                      <a:pt x="1281" y="1312"/>
                    </a:cubicBezTo>
                    <a:cubicBezTo>
                      <a:pt x="1300" y="1320"/>
                      <a:pt x="1320" y="1324"/>
                      <a:pt x="1339" y="1324"/>
                    </a:cubicBezTo>
                    <a:cubicBezTo>
                      <a:pt x="1453" y="1324"/>
                      <a:pt x="1553" y="1203"/>
                      <a:pt x="1553" y="1203"/>
                    </a:cubicBezTo>
                    <a:cubicBezTo>
                      <a:pt x="1635" y="1318"/>
                      <a:pt x="1760" y="1383"/>
                      <a:pt x="1897" y="1394"/>
                    </a:cubicBezTo>
                    <a:cubicBezTo>
                      <a:pt x="2033" y="1389"/>
                      <a:pt x="2169" y="1361"/>
                      <a:pt x="2300" y="1312"/>
                    </a:cubicBezTo>
                    <a:cubicBezTo>
                      <a:pt x="2300" y="1312"/>
                      <a:pt x="2512" y="1449"/>
                      <a:pt x="2698" y="1449"/>
                    </a:cubicBezTo>
                    <a:cubicBezTo>
                      <a:pt x="2888" y="1449"/>
                      <a:pt x="2937" y="1236"/>
                      <a:pt x="2937" y="1236"/>
                    </a:cubicBezTo>
                    <a:cubicBezTo>
                      <a:pt x="2937" y="1236"/>
                      <a:pt x="3083" y="1269"/>
                      <a:pt x="3193" y="1269"/>
                    </a:cubicBezTo>
                    <a:cubicBezTo>
                      <a:pt x="3217" y="1269"/>
                      <a:pt x="3240" y="1267"/>
                      <a:pt x="3259" y="1263"/>
                    </a:cubicBezTo>
                    <a:cubicBezTo>
                      <a:pt x="3346" y="1225"/>
                      <a:pt x="3417" y="1171"/>
                      <a:pt x="3471" y="1100"/>
                    </a:cubicBezTo>
                    <a:cubicBezTo>
                      <a:pt x="3471" y="1100"/>
                      <a:pt x="3507" y="1118"/>
                      <a:pt x="3572" y="1118"/>
                    </a:cubicBezTo>
                    <a:cubicBezTo>
                      <a:pt x="3621" y="1118"/>
                      <a:pt x="3686" y="1108"/>
                      <a:pt x="3766" y="1073"/>
                    </a:cubicBezTo>
                    <a:cubicBezTo>
                      <a:pt x="3880" y="1024"/>
                      <a:pt x="3989" y="964"/>
                      <a:pt x="4087" y="887"/>
                    </a:cubicBezTo>
                    <a:lnTo>
                      <a:pt x="4087" y="887"/>
                    </a:lnTo>
                    <a:cubicBezTo>
                      <a:pt x="4087" y="887"/>
                      <a:pt x="4011" y="1285"/>
                      <a:pt x="4060" y="1449"/>
                    </a:cubicBezTo>
                    <a:cubicBezTo>
                      <a:pt x="4098" y="1563"/>
                      <a:pt x="4125" y="1677"/>
                      <a:pt x="4142" y="1797"/>
                    </a:cubicBezTo>
                    <a:cubicBezTo>
                      <a:pt x="4060" y="1895"/>
                      <a:pt x="4005" y="2015"/>
                      <a:pt x="3984" y="2141"/>
                    </a:cubicBezTo>
                    <a:cubicBezTo>
                      <a:pt x="3951" y="2331"/>
                      <a:pt x="4087" y="2571"/>
                      <a:pt x="4087" y="2571"/>
                    </a:cubicBezTo>
                    <a:lnTo>
                      <a:pt x="4033" y="2784"/>
                    </a:lnTo>
                    <a:cubicBezTo>
                      <a:pt x="4000" y="2904"/>
                      <a:pt x="4022" y="3029"/>
                      <a:pt x="4087" y="3132"/>
                    </a:cubicBezTo>
                    <a:lnTo>
                      <a:pt x="4011" y="3318"/>
                    </a:lnTo>
                    <a:cubicBezTo>
                      <a:pt x="3929" y="3503"/>
                      <a:pt x="4011" y="3557"/>
                      <a:pt x="4011" y="3557"/>
                    </a:cubicBezTo>
                    <a:lnTo>
                      <a:pt x="3902" y="3666"/>
                    </a:lnTo>
                    <a:cubicBezTo>
                      <a:pt x="3793" y="3770"/>
                      <a:pt x="3875" y="3824"/>
                      <a:pt x="3875" y="3824"/>
                    </a:cubicBezTo>
                    <a:lnTo>
                      <a:pt x="3662" y="4037"/>
                    </a:lnTo>
                    <a:cubicBezTo>
                      <a:pt x="3662" y="4037"/>
                      <a:pt x="3558" y="3901"/>
                      <a:pt x="3422" y="3901"/>
                    </a:cubicBezTo>
                    <a:cubicBezTo>
                      <a:pt x="3335" y="3906"/>
                      <a:pt x="3248" y="3933"/>
                      <a:pt x="3182" y="3982"/>
                    </a:cubicBezTo>
                    <a:cubicBezTo>
                      <a:pt x="3182" y="3982"/>
                      <a:pt x="2965" y="3852"/>
                      <a:pt x="2807" y="3770"/>
                    </a:cubicBezTo>
                    <a:cubicBezTo>
                      <a:pt x="2747" y="3739"/>
                      <a:pt x="2682" y="3724"/>
                      <a:pt x="2612" y="3724"/>
                    </a:cubicBezTo>
                    <a:cubicBezTo>
                      <a:pt x="2497" y="3724"/>
                      <a:pt x="2367" y="3765"/>
                      <a:pt x="2218" y="3846"/>
                    </a:cubicBezTo>
                    <a:cubicBezTo>
                      <a:pt x="1978" y="3982"/>
                      <a:pt x="1951" y="4140"/>
                      <a:pt x="1924" y="4407"/>
                    </a:cubicBezTo>
                    <a:cubicBezTo>
                      <a:pt x="1897" y="4674"/>
                      <a:pt x="2087" y="4996"/>
                      <a:pt x="2136" y="5105"/>
                    </a:cubicBezTo>
                    <a:cubicBezTo>
                      <a:pt x="2191" y="5214"/>
                      <a:pt x="2109" y="5317"/>
                      <a:pt x="2191" y="5454"/>
                    </a:cubicBezTo>
                    <a:cubicBezTo>
                      <a:pt x="2212" y="5488"/>
                      <a:pt x="2242" y="5500"/>
                      <a:pt x="2275" y="5500"/>
                    </a:cubicBezTo>
                    <a:cubicBezTo>
                      <a:pt x="2369" y="5500"/>
                      <a:pt x="2485" y="5399"/>
                      <a:pt x="2485" y="5399"/>
                    </a:cubicBezTo>
                    <a:cubicBezTo>
                      <a:pt x="2485" y="5399"/>
                      <a:pt x="2562" y="5445"/>
                      <a:pt x="2644" y="5445"/>
                    </a:cubicBezTo>
                    <a:cubicBezTo>
                      <a:pt x="2671" y="5445"/>
                      <a:pt x="2699" y="5440"/>
                      <a:pt x="2725" y="5426"/>
                    </a:cubicBezTo>
                    <a:cubicBezTo>
                      <a:pt x="2834" y="5372"/>
                      <a:pt x="2779" y="5159"/>
                      <a:pt x="2888" y="4969"/>
                    </a:cubicBezTo>
                    <a:cubicBezTo>
                      <a:pt x="2997" y="4783"/>
                      <a:pt x="2943" y="4647"/>
                      <a:pt x="3024" y="4516"/>
                    </a:cubicBezTo>
                    <a:cubicBezTo>
                      <a:pt x="3043" y="4483"/>
                      <a:pt x="3061" y="4469"/>
                      <a:pt x="3077" y="4469"/>
                    </a:cubicBezTo>
                    <a:cubicBezTo>
                      <a:pt x="3126" y="4469"/>
                      <a:pt x="3162" y="4596"/>
                      <a:pt x="3182" y="4674"/>
                    </a:cubicBezTo>
                    <a:cubicBezTo>
                      <a:pt x="3201" y="4747"/>
                      <a:pt x="3301" y="4796"/>
                      <a:pt x="3415" y="4796"/>
                    </a:cubicBezTo>
                    <a:cubicBezTo>
                      <a:pt x="3471" y="4796"/>
                      <a:pt x="3531" y="4783"/>
                      <a:pt x="3586" y="4756"/>
                    </a:cubicBezTo>
                    <a:cubicBezTo>
                      <a:pt x="3638" y="4729"/>
                      <a:pt x="3695" y="4720"/>
                      <a:pt x="3754" y="4720"/>
                    </a:cubicBezTo>
                    <a:cubicBezTo>
                      <a:pt x="3873" y="4720"/>
                      <a:pt x="4005" y="4756"/>
                      <a:pt x="4147" y="4756"/>
                    </a:cubicBezTo>
                    <a:cubicBezTo>
                      <a:pt x="4354" y="4756"/>
                      <a:pt x="4332" y="4756"/>
                      <a:pt x="4490" y="4489"/>
                    </a:cubicBezTo>
                    <a:cubicBezTo>
                      <a:pt x="4654" y="4222"/>
                      <a:pt x="4572" y="4086"/>
                      <a:pt x="4654" y="3928"/>
                    </a:cubicBezTo>
                    <a:cubicBezTo>
                      <a:pt x="4730" y="3770"/>
                      <a:pt x="4839" y="3557"/>
                      <a:pt x="4812" y="3318"/>
                    </a:cubicBezTo>
                    <a:cubicBezTo>
                      <a:pt x="4785" y="3078"/>
                      <a:pt x="4785" y="3023"/>
                      <a:pt x="4757" y="2887"/>
                    </a:cubicBezTo>
                    <a:cubicBezTo>
                      <a:pt x="4730" y="2756"/>
                      <a:pt x="4839" y="2696"/>
                      <a:pt x="4812" y="2517"/>
                    </a:cubicBezTo>
                    <a:cubicBezTo>
                      <a:pt x="4785" y="2331"/>
                      <a:pt x="4757" y="2331"/>
                      <a:pt x="4839" y="2195"/>
                    </a:cubicBezTo>
                    <a:cubicBezTo>
                      <a:pt x="4888" y="2130"/>
                      <a:pt x="4861" y="2037"/>
                      <a:pt x="4785" y="2010"/>
                    </a:cubicBezTo>
                    <a:cubicBezTo>
                      <a:pt x="4806" y="1934"/>
                      <a:pt x="4834" y="1863"/>
                      <a:pt x="4866" y="1792"/>
                    </a:cubicBezTo>
                    <a:cubicBezTo>
                      <a:pt x="4921" y="1688"/>
                      <a:pt x="4812" y="1552"/>
                      <a:pt x="4812" y="1552"/>
                    </a:cubicBezTo>
                    <a:lnTo>
                      <a:pt x="4866" y="1416"/>
                    </a:lnTo>
                    <a:cubicBezTo>
                      <a:pt x="4921" y="1285"/>
                      <a:pt x="4703" y="1203"/>
                      <a:pt x="4703" y="1203"/>
                    </a:cubicBezTo>
                    <a:cubicBezTo>
                      <a:pt x="4768" y="1122"/>
                      <a:pt x="4806" y="1018"/>
                      <a:pt x="4812" y="909"/>
                    </a:cubicBezTo>
                    <a:cubicBezTo>
                      <a:pt x="4806" y="811"/>
                      <a:pt x="4741" y="718"/>
                      <a:pt x="4654" y="669"/>
                    </a:cubicBezTo>
                    <a:cubicBezTo>
                      <a:pt x="4697" y="571"/>
                      <a:pt x="4725" y="462"/>
                      <a:pt x="4730" y="348"/>
                    </a:cubicBezTo>
                    <a:cubicBezTo>
                      <a:pt x="4730" y="190"/>
                      <a:pt x="4545" y="32"/>
                      <a:pt x="4332" y="5"/>
                    </a:cubicBezTo>
                    <a:cubicBezTo>
                      <a:pt x="4317" y="2"/>
                      <a:pt x="4301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7" name="Google Shape;9187;p60"/>
              <p:cNvSpPr/>
              <p:nvPr/>
            </p:nvSpPr>
            <p:spPr>
              <a:xfrm>
                <a:off x="3986785" y="1906092"/>
                <a:ext cx="116531" cy="79533"/>
              </a:xfrm>
              <a:custGeom>
                <a:avLst/>
                <a:gdLst/>
                <a:ahLst/>
                <a:cxnLst/>
                <a:rect l="l" t="t" r="r" b="b"/>
                <a:pathLst>
                  <a:path w="4611" h="3147" extrusionOk="0">
                    <a:moveTo>
                      <a:pt x="1352" y="1"/>
                    </a:moveTo>
                    <a:cubicBezTo>
                      <a:pt x="1277" y="1"/>
                      <a:pt x="1203" y="9"/>
                      <a:pt x="1129" y="24"/>
                    </a:cubicBezTo>
                    <a:cubicBezTo>
                      <a:pt x="753" y="100"/>
                      <a:pt x="448" y="198"/>
                      <a:pt x="273" y="378"/>
                    </a:cubicBezTo>
                    <a:cubicBezTo>
                      <a:pt x="1" y="650"/>
                      <a:pt x="93" y="787"/>
                      <a:pt x="126" y="1141"/>
                    </a:cubicBezTo>
                    <a:cubicBezTo>
                      <a:pt x="153" y="1495"/>
                      <a:pt x="213" y="1942"/>
                      <a:pt x="213" y="2323"/>
                    </a:cubicBezTo>
                    <a:cubicBezTo>
                      <a:pt x="213" y="2710"/>
                      <a:pt x="186" y="2884"/>
                      <a:pt x="300" y="3031"/>
                    </a:cubicBezTo>
                    <a:cubicBezTo>
                      <a:pt x="367" y="3113"/>
                      <a:pt x="420" y="3146"/>
                      <a:pt x="502" y="3146"/>
                    </a:cubicBezTo>
                    <a:cubicBezTo>
                      <a:pt x="568" y="3146"/>
                      <a:pt x="651" y="3125"/>
                      <a:pt x="775" y="3091"/>
                    </a:cubicBezTo>
                    <a:cubicBezTo>
                      <a:pt x="1189" y="2972"/>
                      <a:pt x="1042" y="2764"/>
                      <a:pt x="1336" y="2677"/>
                    </a:cubicBezTo>
                    <a:cubicBezTo>
                      <a:pt x="1630" y="2590"/>
                      <a:pt x="1897" y="2530"/>
                      <a:pt x="1897" y="2530"/>
                    </a:cubicBezTo>
                    <a:cubicBezTo>
                      <a:pt x="2131" y="2470"/>
                      <a:pt x="2338" y="2116"/>
                      <a:pt x="2338" y="2116"/>
                    </a:cubicBezTo>
                    <a:cubicBezTo>
                      <a:pt x="2371" y="2187"/>
                      <a:pt x="2415" y="2258"/>
                      <a:pt x="2458" y="2323"/>
                    </a:cubicBezTo>
                    <a:cubicBezTo>
                      <a:pt x="2502" y="2416"/>
                      <a:pt x="2529" y="2514"/>
                      <a:pt x="2545" y="2617"/>
                    </a:cubicBezTo>
                    <a:lnTo>
                      <a:pt x="2660" y="2590"/>
                    </a:lnTo>
                    <a:cubicBezTo>
                      <a:pt x="2644" y="2492"/>
                      <a:pt x="2644" y="2389"/>
                      <a:pt x="2660" y="2290"/>
                    </a:cubicBezTo>
                    <a:cubicBezTo>
                      <a:pt x="2693" y="2116"/>
                      <a:pt x="2605" y="2089"/>
                      <a:pt x="2927" y="2056"/>
                    </a:cubicBezTo>
                    <a:cubicBezTo>
                      <a:pt x="3254" y="2023"/>
                      <a:pt x="3461" y="1909"/>
                      <a:pt x="3695" y="1522"/>
                    </a:cubicBezTo>
                    <a:cubicBezTo>
                      <a:pt x="3929" y="1141"/>
                      <a:pt x="3989" y="934"/>
                      <a:pt x="4137" y="814"/>
                    </a:cubicBezTo>
                    <a:cubicBezTo>
                      <a:pt x="4284" y="699"/>
                      <a:pt x="4371" y="694"/>
                      <a:pt x="4523" y="547"/>
                    </a:cubicBezTo>
                    <a:cubicBezTo>
                      <a:pt x="4523" y="547"/>
                      <a:pt x="4611" y="492"/>
                      <a:pt x="4256" y="345"/>
                    </a:cubicBezTo>
                    <a:cubicBezTo>
                      <a:pt x="4040" y="255"/>
                      <a:pt x="3901" y="220"/>
                      <a:pt x="3725" y="220"/>
                    </a:cubicBezTo>
                    <a:cubicBezTo>
                      <a:pt x="3613" y="220"/>
                      <a:pt x="3486" y="235"/>
                      <a:pt x="3314" y="258"/>
                    </a:cubicBezTo>
                    <a:cubicBezTo>
                      <a:pt x="3057" y="289"/>
                      <a:pt x="2822" y="342"/>
                      <a:pt x="2596" y="342"/>
                    </a:cubicBezTo>
                    <a:cubicBezTo>
                      <a:pt x="2428" y="342"/>
                      <a:pt x="2266" y="313"/>
                      <a:pt x="2104" y="225"/>
                    </a:cubicBezTo>
                    <a:cubicBezTo>
                      <a:pt x="1814" y="70"/>
                      <a:pt x="1577" y="1"/>
                      <a:pt x="135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8" name="Google Shape;9188;p60"/>
              <p:cNvSpPr/>
              <p:nvPr/>
            </p:nvSpPr>
            <p:spPr>
              <a:xfrm>
                <a:off x="4034727" y="1804598"/>
                <a:ext cx="76980" cy="78597"/>
              </a:xfrm>
              <a:custGeom>
                <a:avLst/>
                <a:gdLst/>
                <a:ahLst/>
                <a:cxnLst/>
                <a:rect l="l" t="t" r="r" b="b"/>
                <a:pathLst>
                  <a:path w="3046" h="3110" extrusionOk="0">
                    <a:moveTo>
                      <a:pt x="486" y="0"/>
                    </a:moveTo>
                    <a:cubicBezTo>
                      <a:pt x="471" y="0"/>
                      <a:pt x="458" y="3"/>
                      <a:pt x="447" y="7"/>
                    </a:cubicBezTo>
                    <a:cubicBezTo>
                      <a:pt x="371" y="46"/>
                      <a:pt x="311" y="193"/>
                      <a:pt x="354" y="264"/>
                    </a:cubicBezTo>
                    <a:cubicBezTo>
                      <a:pt x="252" y="242"/>
                      <a:pt x="226" y="197"/>
                      <a:pt x="194" y="197"/>
                    </a:cubicBezTo>
                    <a:cubicBezTo>
                      <a:pt x="185" y="197"/>
                      <a:pt x="175" y="201"/>
                      <a:pt x="163" y="209"/>
                    </a:cubicBezTo>
                    <a:cubicBezTo>
                      <a:pt x="93" y="258"/>
                      <a:pt x="38" y="427"/>
                      <a:pt x="38" y="427"/>
                    </a:cubicBezTo>
                    <a:cubicBezTo>
                      <a:pt x="114" y="438"/>
                      <a:pt x="180" y="487"/>
                      <a:pt x="207" y="552"/>
                    </a:cubicBezTo>
                    <a:cubicBezTo>
                      <a:pt x="262" y="667"/>
                      <a:pt x="289" y="645"/>
                      <a:pt x="278" y="765"/>
                    </a:cubicBezTo>
                    <a:lnTo>
                      <a:pt x="272" y="765"/>
                    </a:lnTo>
                    <a:cubicBezTo>
                      <a:pt x="153" y="781"/>
                      <a:pt x="120" y="759"/>
                      <a:pt x="0" y="825"/>
                    </a:cubicBezTo>
                    <a:cubicBezTo>
                      <a:pt x="71" y="1114"/>
                      <a:pt x="142" y="1397"/>
                      <a:pt x="289" y="1648"/>
                    </a:cubicBezTo>
                    <a:lnTo>
                      <a:pt x="300" y="1735"/>
                    </a:lnTo>
                    <a:cubicBezTo>
                      <a:pt x="256" y="2323"/>
                      <a:pt x="708" y="2884"/>
                      <a:pt x="1270" y="3053"/>
                    </a:cubicBezTo>
                    <a:cubicBezTo>
                      <a:pt x="1406" y="3093"/>
                      <a:pt x="1544" y="3110"/>
                      <a:pt x="1683" y="3110"/>
                    </a:cubicBezTo>
                    <a:cubicBezTo>
                      <a:pt x="2040" y="3110"/>
                      <a:pt x="2401" y="3001"/>
                      <a:pt x="2746" y="2895"/>
                    </a:cubicBezTo>
                    <a:cubicBezTo>
                      <a:pt x="2812" y="2879"/>
                      <a:pt x="2970" y="2803"/>
                      <a:pt x="2986" y="2743"/>
                    </a:cubicBezTo>
                    <a:cubicBezTo>
                      <a:pt x="3046" y="2541"/>
                      <a:pt x="2921" y="2443"/>
                      <a:pt x="2910" y="2389"/>
                    </a:cubicBezTo>
                    <a:cubicBezTo>
                      <a:pt x="2795" y="1773"/>
                      <a:pt x="2496" y="1375"/>
                      <a:pt x="1940" y="1092"/>
                    </a:cubicBezTo>
                    <a:cubicBezTo>
                      <a:pt x="1738" y="983"/>
                      <a:pt x="1569" y="917"/>
                      <a:pt x="1569" y="917"/>
                    </a:cubicBezTo>
                    <a:cubicBezTo>
                      <a:pt x="1591" y="857"/>
                      <a:pt x="1580" y="792"/>
                      <a:pt x="1537" y="743"/>
                    </a:cubicBezTo>
                    <a:cubicBezTo>
                      <a:pt x="1526" y="667"/>
                      <a:pt x="1575" y="541"/>
                      <a:pt x="1537" y="438"/>
                    </a:cubicBezTo>
                    <a:cubicBezTo>
                      <a:pt x="1474" y="264"/>
                      <a:pt x="1385" y="228"/>
                      <a:pt x="1321" y="228"/>
                    </a:cubicBezTo>
                    <a:cubicBezTo>
                      <a:pt x="1275" y="228"/>
                      <a:pt x="1242" y="247"/>
                      <a:pt x="1242" y="247"/>
                    </a:cubicBezTo>
                    <a:cubicBezTo>
                      <a:pt x="1242" y="247"/>
                      <a:pt x="1025" y="101"/>
                      <a:pt x="845" y="101"/>
                    </a:cubicBezTo>
                    <a:cubicBezTo>
                      <a:pt x="797" y="101"/>
                      <a:pt x="752" y="112"/>
                      <a:pt x="714" y="138"/>
                    </a:cubicBezTo>
                    <a:cubicBezTo>
                      <a:pt x="691" y="73"/>
                      <a:pt x="569" y="0"/>
                      <a:pt x="48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189" name="Google Shape;9189;p60"/>
          <p:cNvGrpSpPr/>
          <p:nvPr/>
        </p:nvGrpSpPr>
        <p:grpSpPr>
          <a:xfrm>
            <a:off x="4170709" y="1558993"/>
            <a:ext cx="402414" cy="1136125"/>
            <a:chOff x="4588296" y="1557988"/>
            <a:chExt cx="402414" cy="1136125"/>
          </a:xfrm>
        </p:grpSpPr>
        <p:sp>
          <p:nvSpPr>
            <p:cNvPr id="9190" name="Google Shape;9190;p60"/>
            <p:cNvSpPr/>
            <p:nvPr/>
          </p:nvSpPr>
          <p:spPr>
            <a:xfrm>
              <a:off x="4588296" y="1557988"/>
              <a:ext cx="402414" cy="1136125"/>
            </a:xfrm>
            <a:custGeom>
              <a:avLst/>
              <a:gdLst/>
              <a:ahLst/>
              <a:cxnLst/>
              <a:rect l="l" t="t" r="r" b="b"/>
              <a:pathLst>
                <a:path w="15923" h="44955" extrusionOk="0">
                  <a:moveTo>
                    <a:pt x="7907" y="1"/>
                  </a:moveTo>
                  <a:lnTo>
                    <a:pt x="7907" y="17"/>
                  </a:lnTo>
                  <a:cubicBezTo>
                    <a:pt x="7586" y="61"/>
                    <a:pt x="6670" y="235"/>
                    <a:pt x="6262" y="764"/>
                  </a:cubicBezTo>
                  <a:cubicBezTo>
                    <a:pt x="5760" y="1412"/>
                    <a:pt x="5973" y="2818"/>
                    <a:pt x="5973" y="2818"/>
                  </a:cubicBezTo>
                  <a:cubicBezTo>
                    <a:pt x="5499" y="2976"/>
                    <a:pt x="5646" y="3597"/>
                    <a:pt x="5859" y="3848"/>
                  </a:cubicBezTo>
                  <a:cubicBezTo>
                    <a:pt x="6071" y="4098"/>
                    <a:pt x="6060" y="4420"/>
                    <a:pt x="6164" y="4523"/>
                  </a:cubicBezTo>
                  <a:cubicBezTo>
                    <a:pt x="6203" y="4570"/>
                    <a:pt x="6256" y="4595"/>
                    <a:pt x="6311" y="4595"/>
                  </a:cubicBezTo>
                  <a:cubicBezTo>
                    <a:pt x="6333" y="4595"/>
                    <a:pt x="6355" y="4591"/>
                    <a:pt x="6376" y="4583"/>
                  </a:cubicBezTo>
                  <a:cubicBezTo>
                    <a:pt x="6474" y="4812"/>
                    <a:pt x="6534" y="5057"/>
                    <a:pt x="6551" y="5308"/>
                  </a:cubicBezTo>
                  <a:cubicBezTo>
                    <a:pt x="6551" y="6540"/>
                    <a:pt x="5608" y="7177"/>
                    <a:pt x="3695" y="7624"/>
                  </a:cubicBezTo>
                  <a:cubicBezTo>
                    <a:pt x="1788" y="8071"/>
                    <a:pt x="1848" y="10610"/>
                    <a:pt x="1963" y="11618"/>
                  </a:cubicBezTo>
                  <a:cubicBezTo>
                    <a:pt x="2077" y="12621"/>
                    <a:pt x="1690" y="14419"/>
                    <a:pt x="1243" y="15743"/>
                  </a:cubicBezTo>
                  <a:cubicBezTo>
                    <a:pt x="791" y="17067"/>
                    <a:pt x="600" y="18827"/>
                    <a:pt x="508" y="20053"/>
                  </a:cubicBezTo>
                  <a:cubicBezTo>
                    <a:pt x="415" y="21274"/>
                    <a:pt x="388" y="22696"/>
                    <a:pt x="339" y="23110"/>
                  </a:cubicBezTo>
                  <a:cubicBezTo>
                    <a:pt x="295" y="23524"/>
                    <a:pt x="159" y="24151"/>
                    <a:pt x="83" y="24625"/>
                  </a:cubicBezTo>
                  <a:cubicBezTo>
                    <a:pt x="1" y="25099"/>
                    <a:pt x="219" y="25213"/>
                    <a:pt x="611" y="25655"/>
                  </a:cubicBezTo>
                  <a:cubicBezTo>
                    <a:pt x="886" y="25963"/>
                    <a:pt x="1153" y="26166"/>
                    <a:pt x="1418" y="26166"/>
                  </a:cubicBezTo>
                  <a:cubicBezTo>
                    <a:pt x="1536" y="26166"/>
                    <a:pt x="1654" y="26125"/>
                    <a:pt x="1772" y="26036"/>
                  </a:cubicBezTo>
                  <a:cubicBezTo>
                    <a:pt x="2148" y="25742"/>
                    <a:pt x="2262" y="25290"/>
                    <a:pt x="2137" y="25104"/>
                  </a:cubicBezTo>
                  <a:cubicBezTo>
                    <a:pt x="2079" y="25021"/>
                    <a:pt x="2020" y="24998"/>
                    <a:pt x="1975" y="24998"/>
                  </a:cubicBezTo>
                  <a:cubicBezTo>
                    <a:pt x="1922" y="24998"/>
                    <a:pt x="1886" y="25028"/>
                    <a:pt x="1886" y="25028"/>
                  </a:cubicBezTo>
                  <a:cubicBezTo>
                    <a:pt x="1875" y="24843"/>
                    <a:pt x="1897" y="24652"/>
                    <a:pt x="1952" y="24472"/>
                  </a:cubicBezTo>
                  <a:cubicBezTo>
                    <a:pt x="2050" y="24129"/>
                    <a:pt x="1935" y="23655"/>
                    <a:pt x="1783" y="23290"/>
                  </a:cubicBezTo>
                  <a:cubicBezTo>
                    <a:pt x="1630" y="22930"/>
                    <a:pt x="1423" y="22058"/>
                    <a:pt x="1935" y="20974"/>
                  </a:cubicBezTo>
                  <a:cubicBezTo>
                    <a:pt x="2453" y="19895"/>
                    <a:pt x="3249" y="16604"/>
                    <a:pt x="3221" y="15885"/>
                  </a:cubicBezTo>
                  <a:cubicBezTo>
                    <a:pt x="3199" y="15165"/>
                    <a:pt x="3739" y="13672"/>
                    <a:pt x="3739" y="13672"/>
                  </a:cubicBezTo>
                  <a:cubicBezTo>
                    <a:pt x="3739" y="13672"/>
                    <a:pt x="4148" y="14958"/>
                    <a:pt x="4562" y="16190"/>
                  </a:cubicBezTo>
                  <a:cubicBezTo>
                    <a:pt x="4976" y="17427"/>
                    <a:pt x="4044" y="19819"/>
                    <a:pt x="3635" y="22521"/>
                  </a:cubicBezTo>
                  <a:cubicBezTo>
                    <a:pt x="3221" y="25219"/>
                    <a:pt x="3559" y="27714"/>
                    <a:pt x="3608" y="29028"/>
                  </a:cubicBezTo>
                  <a:cubicBezTo>
                    <a:pt x="3663" y="30335"/>
                    <a:pt x="3891" y="30695"/>
                    <a:pt x="3532" y="31572"/>
                  </a:cubicBezTo>
                  <a:cubicBezTo>
                    <a:pt x="3172" y="32444"/>
                    <a:pt x="3276" y="33605"/>
                    <a:pt x="3276" y="33605"/>
                  </a:cubicBezTo>
                  <a:cubicBezTo>
                    <a:pt x="2480" y="34580"/>
                    <a:pt x="2170" y="36585"/>
                    <a:pt x="2398" y="39233"/>
                  </a:cubicBezTo>
                  <a:cubicBezTo>
                    <a:pt x="2633" y="41882"/>
                    <a:pt x="2660" y="42269"/>
                    <a:pt x="2606" y="43195"/>
                  </a:cubicBezTo>
                  <a:cubicBezTo>
                    <a:pt x="2551" y="44121"/>
                    <a:pt x="1728" y="44072"/>
                    <a:pt x="1576" y="44454"/>
                  </a:cubicBezTo>
                  <a:cubicBezTo>
                    <a:pt x="1423" y="44840"/>
                    <a:pt x="2426" y="44791"/>
                    <a:pt x="3249" y="44917"/>
                  </a:cubicBezTo>
                  <a:cubicBezTo>
                    <a:pt x="3409" y="44942"/>
                    <a:pt x="3542" y="44955"/>
                    <a:pt x="3651" y="44955"/>
                  </a:cubicBezTo>
                  <a:cubicBezTo>
                    <a:pt x="4099" y="44955"/>
                    <a:pt x="4153" y="44740"/>
                    <a:pt x="4175" y="44328"/>
                  </a:cubicBezTo>
                  <a:cubicBezTo>
                    <a:pt x="4202" y="43811"/>
                    <a:pt x="4044" y="42732"/>
                    <a:pt x="4071" y="41293"/>
                  </a:cubicBezTo>
                  <a:cubicBezTo>
                    <a:pt x="4099" y="39855"/>
                    <a:pt x="5047" y="37206"/>
                    <a:pt x="5101" y="36149"/>
                  </a:cubicBezTo>
                  <a:cubicBezTo>
                    <a:pt x="5150" y="35092"/>
                    <a:pt x="5047" y="34400"/>
                    <a:pt x="5641" y="33626"/>
                  </a:cubicBezTo>
                  <a:cubicBezTo>
                    <a:pt x="6229" y="32858"/>
                    <a:pt x="6567" y="29769"/>
                    <a:pt x="7183" y="28281"/>
                  </a:cubicBezTo>
                  <a:cubicBezTo>
                    <a:pt x="7629" y="27202"/>
                    <a:pt x="7864" y="25693"/>
                    <a:pt x="7962" y="24924"/>
                  </a:cubicBezTo>
                  <a:cubicBezTo>
                    <a:pt x="8060" y="25693"/>
                    <a:pt x="8300" y="27202"/>
                    <a:pt x="8741" y="28281"/>
                  </a:cubicBezTo>
                  <a:cubicBezTo>
                    <a:pt x="9357" y="29769"/>
                    <a:pt x="9695" y="32858"/>
                    <a:pt x="10283" y="33626"/>
                  </a:cubicBezTo>
                  <a:cubicBezTo>
                    <a:pt x="10877" y="34400"/>
                    <a:pt x="10774" y="35092"/>
                    <a:pt x="10823" y="36149"/>
                  </a:cubicBezTo>
                  <a:cubicBezTo>
                    <a:pt x="10877" y="37201"/>
                    <a:pt x="11825" y="39849"/>
                    <a:pt x="11852" y="41293"/>
                  </a:cubicBezTo>
                  <a:cubicBezTo>
                    <a:pt x="11880" y="42732"/>
                    <a:pt x="11727" y="43811"/>
                    <a:pt x="11749" y="44328"/>
                  </a:cubicBezTo>
                  <a:cubicBezTo>
                    <a:pt x="11771" y="44740"/>
                    <a:pt x="11825" y="44955"/>
                    <a:pt x="12273" y="44955"/>
                  </a:cubicBezTo>
                  <a:cubicBezTo>
                    <a:pt x="12382" y="44955"/>
                    <a:pt x="12514" y="44942"/>
                    <a:pt x="12675" y="44917"/>
                  </a:cubicBezTo>
                  <a:cubicBezTo>
                    <a:pt x="13498" y="44791"/>
                    <a:pt x="14501" y="44840"/>
                    <a:pt x="14348" y="44454"/>
                  </a:cubicBezTo>
                  <a:cubicBezTo>
                    <a:pt x="14196" y="44067"/>
                    <a:pt x="13373" y="44121"/>
                    <a:pt x="13318" y="43195"/>
                  </a:cubicBezTo>
                  <a:cubicBezTo>
                    <a:pt x="13269" y="42269"/>
                    <a:pt x="13291" y="41882"/>
                    <a:pt x="13525" y="39233"/>
                  </a:cubicBezTo>
                  <a:cubicBezTo>
                    <a:pt x="13754" y="36585"/>
                    <a:pt x="13449" y="34580"/>
                    <a:pt x="12648" y="33605"/>
                  </a:cubicBezTo>
                  <a:cubicBezTo>
                    <a:pt x="12648" y="33605"/>
                    <a:pt x="12752" y="32444"/>
                    <a:pt x="12392" y="31572"/>
                  </a:cubicBezTo>
                  <a:cubicBezTo>
                    <a:pt x="12032" y="30695"/>
                    <a:pt x="12261" y="30335"/>
                    <a:pt x="12316" y="29028"/>
                  </a:cubicBezTo>
                  <a:cubicBezTo>
                    <a:pt x="12365" y="27714"/>
                    <a:pt x="12702" y="25219"/>
                    <a:pt x="12288" y="22521"/>
                  </a:cubicBezTo>
                  <a:cubicBezTo>
                    <a:pt x="11880" y="19819"/>
                    <a:pt x="10953" y="17427"/>
                    <a:pt x="11362" y="16190"/>
                  </a:cubicBezTo>
                  <a:cubicBezTo>
                    <a:pt x="11776" y="14958"/>
                    <a:pt x="12185" y="13672"/>
                    <a:pt x="12185" y="13672"/>
                  </a:cubicBezTo>
                  <a:cubicBezTo>
                    <a:pt x="12185" y="13672"/>
                    <a:pt x="12724" y="15165"/>
                    <a:pt x="12702" y="15885"/>
                  </a:cubicBezTo>
                  <a:cubicBezTo>
                    <a:pt x="12675" y="16604"/>
                    <a:pt x="13471" y="19895"/>
                    <a:pt x="13988" y="20974"/>
                  </a:cubicBezTo>
                  <a:cubicBezTo>
                    <a:pt x="14501" y="22058"/>
                    <a:pt x="14294" y="22930"/>
                    <a:pt x="14141" y="23290"/>
                  </a:cubicBezTo>
                  <a:cubicBezTo>
                    <a:pt x="13988" y="23655"/>
                    <a:pt x="13874" y="24134"/>
                    <a:pt x="13972" y="24472"/>
                  </a:cubicBezTo>
                  <a:cubicBezTo>
                    <a:pt x="14027" y="24652"/>
                    <a:pt x="14048" y="24843"/>
                    <a:pt x="14037" y="25028"/>
                  </a:cubicBezTo>
                  <a:cubicBezTo>
                    <a:pt x="14037" y="25028"/>
                    <a:pt x="14003" y="24999"/>
                    <a:pt x="13951" y="24999"/>
                  </a:cubicBezTo>
                  <a:cubicBezTo>
                    <a:pt x="13905" y="24999"/>
                    <a:pt x="13846" y="25022"/>
                    <a:pt x="13787" y="25110"/>
                  </a:cubicBezTo>
                  <a:cubicBezTo>
                    <a:pt x="13662" y="25290"/>
                    <a:pt x="13776" y="25742"/>
                    <a:pt x="14152" y="26036"/>
                  </a:cubicBezTo>
                  <a:cubicBezTo>
                    <a:pt x="14268" y="26125"/>
                    <a:pt x="14385" y="26166"/>
                    <a:pt x="14503" y="26166"/>
                  </a:cubicBezTo>
                  <a:cubicBezTo>
                    <a:pt x="14768" y="26166"/>
                    <a:pt x="15038" y="25963"/>
                    <a:pt x="15313" y="25655"/>
                  </a:cubicBezTo>
                  <a:cubicBezTo>
                    <a:pt x="15710" y="25213"/>
                    <a:pt x="15923" y="25093"/>
                    <a:pt x="15841" y="24625"/>
                  </a:cubicBezTo>
                  <a:cubicBezTo>
                    <a:pt x="15765" y="24151"/>
                    <a:pt x="15629" y="23524"/>
                    <a:pt x="15580" y="23110"/>
                  </a:cubicBezTo>
                  <a:cubicBezTo>
                    <a:pt x="15531" y="22696"/>
                    <a:pt x="15503" y="21268"/>
                    <a:pt x="15416" y="20048"/>
                  </a:cubicBezTo>
                  <a:cubicBezTo>
                    <a:pt x="15323" y="18827"/>
                    <a:pt x="15133" y="17067"/>
                    <a:pt x="14680" y="15737"/>
                  </a:cubicBezTo>
                  <a:cubicBezTo>
                    <a:pt x="14228" y="14413"/>
                    <a:pt x="13847" y="12615"/>
                    <a:pt x="13961" y="11613"/>
                  </a:cubicBezTo>
                  <a:cubicBezTo>
                    <a:pt x="14076" y="10610"/>
                    <a:pt x="14136" y="8065"/>
                    <a:pt x="12223" y="7619"/>
                  </a:cubicBezTo>
                  <a:cubicBezTo>
                    <a:pt x="10316" y="7177"/>
                    <a:pt x="9368" y="6540"/>
                    <a:pt x="9368" y="5303"/>
                  </a:cubicBezTo>
                  <a:cubicBezTo>
                    <a:pt x="9390" y="5057"/>
                    <a:pt x="9449" y="4812"/>
                    <a:pt x="9542" y="4578"/>
                  </a:cubicBezTo>
                  <a:cubicBezTo>
                    <a:pt x="9564" y="4586"/>
                    <a:pt x="9587" y="4590"/>
                    <a:pt x="9609" y="4590"/>
                  </a:cubicBezTo>
                  <a:cubicBezTo>
                    <a:pt x="9665" y="4590"/>
                    <a:pt x="9720" y="4566"/>
                    <a:pt x="9755" y="4523"/>
                  </a:cubicBezTo>
                  <a:cubicBezTo>
                    <a:pt x="9864" y="4415"/>
                    <a:pt x="9853" y="4098"/>
                    <a:pt x="10065" y="3848"/>
                  </a:cubicBezTo>
                  <a:cubicBezTo>
                    <a:pt x="10278" y="3597"/>
                    <a:pt x="10419" y="2971"/>
                    <a:pt x="9951" y="2818"/>
                  </a:cubicBezTo>
                  <a:cubicBezTo>
                    <a:pt x="9951" y="2818"/>
                    <a:pt x="10163" y="1407"/>
                    <a:pt x="9662" y="764"/>
                  </a:cubicBezTo>
                  <a:cubicBezTo>
                    <a:pt x="9253" y="230"/>
                    <a:pt x="8332" y="61"/>
                    <a:pt x="8016" y="12"/>
                  </a:cubicBezTo>
                  <a:lnTo>
                    <a:pt x="8016" y="1"/>
                  </a:lnTo>
                  <a:lnTo>
                    <a:pt x="7962" y="6"/>
                  </a:lnTo>
                  <a:lnTo>
                    <a:pt x="7907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191" name="Google Shape;9191;p60"/>
            <p:cNvGrpSpPr/>
            <p:nvPr/>
          </p:nvGrpSpPr>
          <p:grpSpPr>
            <a:xfrm>
              <a:off x="4708538" y="1583316"/>
              <a:ext cx="163226" cy="588527"/>
              <a:chOff x="4708538" y="1583316"/>
              <a:chExt cx="163226" cy="588527"/>
            </a:xfrm>
          </p:grpSpPr>
          <p:sp>
            <p:nvSpPr>
              <p:cNvPr id="9192" name="Google Shape;9192;p60"/>
              <p:cNvSpPr/>
              <p:nvPr/>
            </p:nvSpPr>
            <p:spPr>
              <a:xfrm>
                <a:off x="4708538" y="1775367"/>
                <a:ext cx="163226" cy="158038"/>
              </a:xfrm>
              <a:custGeom>
                <a:avLst/>
                <a:gdLst/>
                <a:ahLst/>
                <a:cxnLst/>
                <a:rect l="l" t="t" r="r" b="b"/>
                <a:pathLst>
                  <a:path w="5853" h="5667" extrusionOk="0">
                    <a:moveTo>
                      <a:pt x="2924" y="0"/>
                    </a:moveTo>
                    <a:cubicBezTo>
                      <a:pt x="2887" y="0"/>
                      <a:pt x="2851" y="8"/>
                      <a:pt x="2818" y="25"/>
                    </a:cubicBezTo>
                    <a:cubicBezTo>
                      <a:pt x="2774" y="52"/>
                      <a:pt x="2747" y="101"/>
                      <a:pt x="2753" y="150"/>
                    </a:cubicBezTo>
                    <a:lnTo>
                      <a:pt x="2780" y="1785"/>
                    </a:lnTo>
                    <a:cubicBezTo>
                      <a:pt x="2780" y="1785"/>
                      <a:pt x="2726" y="1882"/>
                      <a:pt x="2683" y="1882"/>
                    </a:cubicBezTo>
                    <a:cubicBezTo>
                      <a:pt x="2661" y="1882"/>
                      <a:pt x="2642" y="1857"/>
                      <a:pt x="2633" y="1785"/>
                    </a:cubicBezTo>
                    <a:cubicBezTo>
                      <a:pt x="2600" y="1567"/>
                      <a:pt x="2600" y="689"/>
                      <a:pt x="2513" y="471"/>
                    </a:cubicBezTo>
                    <a:cubicBezTo>
                      <a:pt x="2460" y="339"/>
                      <a:pt x="2318" y="240"/>
                      <a:pt x="2142" y="240"/>
                    </a:cubicBezTo>
                    <a:cubicBezTo>
                      <a:pt x="2029" y="240"/>
                      <a:pt x="1903" y="281"/>
                      <a:pt x="1777" y="379"/>
                    </a:cubicBezTo>
                    <a:cubicBezTo>
                      <a:pt x="1450" y="629"/>
                      <a:pt x="535" y="2101"/>
                      <a:pt x="328" y="2880"/>
                    </a:cubicBezTo>
                    <a:cubicBezTo>
                      <a:pt x="126" y="3665"/>
                      <a:pt x="1" y="4629"/>
                      <a:pt x="33" y="5005"/>
                    </a:cubicBezTo>
                    <a:cubicBezTo>
                      <a:pt x="59" y="5363"/>
                      <a:pt x="169" y="5667"/>
                      <a:pt x="486" y="5667"/>
                    </a:cubicBezTo>
                    <a:cubicBezTo>
                      <a:pt x="501" y="5667"/>
                      <a:pt x="518" y="5666"/>
                      <a:pt x="535" y="5664"/>
                    </a:cubicBezTo>
                    <a:cubicBezTo>
                      <a:pt x="889" y="5632"/>
                      <a:pt x="1270" y="5414"/>
                      <a:pt x="1363" y="5321"/>
                    </a:cubicBezTo>
                    <a:cubicBezTo>
                      <a:pt x="1450" y="5228"/>
                      <a:pt x="1477" y="5098"/>
                      <a:pt x="1772" y="5098"/>
                    </a:cubicBezTo>
                    <a:cubicBezTo>
                      <a:pt x="2071" y="5098"/>
                      <a:pt x="2453" y="5038"/>
                      <a:pt x="2540" y="4760"/>
                    </a:cubicBezTo>
                    <a:cubicBezTo>
                      <a:pt x="2627" y="4482"/>
                      <a:pt x="2747" y="3730"/>
                      <a:pt x="2780" y="3414"/>
                    </a:cubicBezTo>
                    <a:cubicBezTo>
                      <a:pt x="2807" y="3103"/>
                      <a:pt x="2747" y="2913"/>
                      <a:pt x="2780" y="2667"/>
                    </a:cubicBezTo>
                    <a:cubicBezTo>
                      <a:pt x="2796" y="2509"/>
                      <a:pt x="2807" y="2351"/>
                      <a:pt x="2807" y="2199"/>
                    </a:cubicBezTo>
                    <a:cubicBezTo>
                      <a:pt x="2840" y="2221"/>
                      <a:pt x="2883" y="2237"/>
                      <a:pt x="2927" y="2237"/>
                    </a:cubicBezTo>
                    <a:cubicBezTo>
                      <a:pt x="2970" y="2237"/>
                      <a:pt x="3014" y="2221"/>
                      <a:pt x="3047" y="2199"/>
                    </a:cubicBezTo>
                    <a:cubicBezTo>
                      <a:pt x="3052" y="2351"/>
                      <a:pt x="3058" y="2509"/>
                      <a:pt x="3079" y="2667"/>
                    </a:cubicBezTo>
                    <a:cubicBezTo>
                      <a:pt x="3107" y="2918"/>
                      <a:pt x="3047" y="3103"/>
                      <a:pt x="3079" y="3414"/>
                    </a:cubicBezTo>
                    <a:cubicBezTo>
                      <a:pt x="3107" y="3724"/>
                      <a:pt x="3227" y="4476"/>
                      <a:pt x="3314" y="4760"/>
                    </a:cubicBezTo>
                    <a:cubicBezTo>
                      <a:pt x="3401" y="5043"/>
                      <a:pt x="3788" y="5098"/>
                      <a:pt x="4082" y="5098"/>
                    </a:cubicBezTo>
                    <a:cubicBezTo>
                      <a:pt x="4376" y="5098"/>
                      <a:pt x="4404" y="5223"/>
                      <a:pt x="4496" y="5321"/>
                    </a:cubicBezTo>
                    <a:cubicBezTo>
                      <a:pt x="4583" y="5414"/>
                      <a:pt x="4965" y="5632"/>
                      <a:pt x="5319" y="5664"/>
                    </a:cubicBezTo>
                    <a:cubicBezTo>
                      <a:pt x="5336" y="5666"/>
                      <a:pt x="5352" y="5667"/>
                      <a:pt x="5368" y="5667"/>
                    </a:cubicBezTo>
                    <a:cubicBezTo>
                      <a:pt x="5684" y="5667"/>
                      <a:pt x="5794" y="5363"/>
                      <a:pt x="5820" y="5005"/>
                    </a:cubicBezTo>
                    <a:cubicBezTo>
                      <a:pt x="5853" y="4629"/>
                      <a:pt x="5733" y="3665"/>
                      <a:pt x="5526" y="2880"/>
                    </a:cubicBezTo>
                    <a:cubicBezTo>
                      <a:pt x="5319" y="2101"/>
                      <a:pt x="4404" y="629"/>
                      <a:pt x="4082" y="379"/>
                    </a:cubicBezTo>
                    <a:cubicBezTo>
                      <a:pt x="3954" y="281"/>
                      <a:pt x="3826" y="240"/>
                      <a:pt x="3713" y="240"/>
                    </a:cubicBezTo>
                    <a:cubicBezTo>
                      <a:pt x="3536" y="240"/>
                      <a:pt x="3394" y="339"/>
                      <a:pt x="3341" y="471"/>
                    </a:cubicBezTo>
                    <a:cubicBezTo>
                      <a:pt x="3254" y="695"/>
                      <a:pt x="3254" y="1567"/>
                      <a:pt x="3227" y="1785"/>
                    </a:cubicBezTo>
                    <a:cubicBezTo>
                      <a:pt x="3216" y="1857"/>
                      <a:pt x="3195" y="1882"/>
                      <a:pt x="3172" y="1882"/>
                    </a:cubicBezTo>
                    <a:cubicBezTo>
                      <a:pt x="3127" y="1882"/>
                      <a:pt x="3074" y="1785"/>
                      <a:pt x="3074" y="1785"/>
                    </a:cubicBezTo>
                    <a:lnTo>
                      <a:pt x="3101" y="150"/>
                    </a:lnTo>
                    <a:cubicBezTo>
                      <a:pt x="3107" y="101"/>
                      <a:pt x="3079" y="52"/>
                      <a:pt x="3030" y="25"/>
                    </a:cubicBezTo>
                    <a:cubicBezTo>
                      <a:pt x="2998" y="8"/>
                      <a:pt x="2961" y="0"/>
                      <a:pt x="292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3" name="Google Shape;9193;p60"/>
              <p:cNvSpPr/>
              <p:nvPr/>
            </p:nvSpPr>
            <p:spPr>
              <a:xfrm>
                <a:off x="4745162" y="1583316"/>
                <a:ext cx="88150" cy="80796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3197" extrusionOk="0">
                    <a:moveTo>
                      <a:pt x="1269" y="1"/>
                    </a:moveTo>
                    <a:cubicBezTo>
                      <a:pt x="1031" y="1"/>
                      <a:pt x="751" y="51"/>
                      <a:pt x="513" y="385"/>
                    </a:cubicBezTo>
                    <a:cubicBezTo>
                      <a:pt x="196" y="831"/>
                      <a:pt x="0" y="1164"/>
                      <a:pt x="120" y="1676"/>
                    </a:cubicBezTo>
                    <a:cubicBezTo>
                      <a:pt x="202" y="2003"/>
                      <a:pt x="344" y="2139"/>
                      <a:pt x="545" y="2221"/>
                    </a:cubicBezTo>
                    <a:cubicBezTo>
                      <a:pt x="692" y="2281"/>
                      <a:pt x="834" y="2319"/>
                      <a:pt x="834" y="2319"/>
                    </a:cubicBezTo>
                    <a:cubicBezTo>
                      <a:pt x="888" y="2477"/>
                      <a:pt x="1019" y="2597"/>
                      <a:pt x="1183" y="2635"/>
                    </a:cubicBezTo>
                    <a:cubicBezTo>
                      <a:pt x="1379" y="2673"/>
                      <a:pt x="1586" y="2722"/>
                      <a:pt x="1586" y="2722"/>
                    </a:cubicBezTo>
                    <a:lnTo>
                      <a:pt x="1619" y="3098"/>
                    </a:lnTo>
                    <a:cubicBezTo>
                      <a:pt x="1624" y="3136"/>
                      <a:pt x="1651" y="3169"/>
                      <a:pt x="1689" y="3185"/>
                    </a:cubicBezTo>
                    <a:lnTo>
                      <a:pt x="1739" y="3196"/>
                    </a:lnTo>
                    <a:lnTo>
                      <a:pt x="1793" y="3185"/>
                    </a:lnTo>
                    <a:cubicBezTo>
                      <a:pt x="1831" y="3169"/>
                      <a:pt x="1858" y="3136"/>
                      <a:pt x="1864" y="3098"/>
                    </a:cubicBezTo>
                    <a:lnTo>
                      <a:pt x="1897" y="2722"/>
                    </a:lnTo>
                    <a:cubicBezTo>
                      <a:pt x="1897" y="2722"/>
                      <a:pt x="2109" y="2673"/>
                      <a:pt x="2305" y="2635"/>
                    </a:cubicBezTo>
                    <a:cubicBezTo>
                      <a:pt x="2469" y="2597"/>
                      <a:pt x="2599" y="2477"/>
                      <a:pt x="2649" y="2319"/>
                    </a:cubicBezTo>
                    <a:cubicBezTo>
                      <a:pt x="2649" y="2319"/>
                      <a:pt x="2790" y="2281"/>
                      <a:pt x="2943" y="2221"/>
                    </a:cubicBezTo>
                    <a:cubicBezTo>
                      <a:pt x="3144" y="2139"/>
                      <a:pt x="3286" y="2008"/>
                      <a:pt x="3362" y="1676"/>
                    </a:cubicBezTo>
                    <a:cubicBezTo>
                      <a:pt x="3488" y="1164"/>
                      <a:pt x="3297" y="831"/>
                      <a:pt x="2975" y="385"/>
                    </a:cubicBezTo>
                    <a:cubicBezTo>
                      <a:pt x="2737" y="51"/>
                      <a:pt x="2457" y="1"/>
                      <a:pt x="2223" y="1"/>
                    </a:cubicBezTo>
                    <a:cubicBezTo>
                      <a:pt x="2189" y="1"/>
                      <a:pt x="2157" y="2"/>
                      <a:pt x="2125" y="3"/>
                    </a:cubicBezTo>
                    <a:cubicBezTo>
                      <a:pt x="1744" y="14"/>
                      <a:pt x="1744" y="330"/>
                      <a:pt x="1744" y="330"/>
                    </a:cubicBezTo>
                    <a:cubicBezTo>
                      <a:pt x="1744" y="330"/>
                      <a:pt x="1744" y="14"/>
                      <a:pt x="1368" y="3"/>
                    </a:cubicBezTo>
                    <a:cubicBezTo>
                      <a:pt x="1336" y="2"/>
                      <a:pt x="1303" y="1"/>
                      <a:pt x="126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4" name="Google Shape;9194;p60"/>
              <p:cNvSpPr/>
              <p:nvPr/>
            </p:nvSpPr>
            <p:spPr>
              <a:xfrm>
                <a:off x="4751848" y="1888032"/>
                <a:ext cx="116291" cy="144095"/>
              </a:xfrm>
              <a:custGeom>
                <a:avLst/>
                <a:gdLst/>
                <a:ahLst/>
                <a:cxnLst/>
                <a:rect l="l" t="t" r="r" b="b"/>
                <a:pathLst>
                  <a:path w="4170" h="5167" extrusionOk="0">
                    <a:moveTo>
                      <a:pt x="1614" y="1"/>
                    </a:moveTo>
                    <a:cubicBezTo>
                      <a:pt x="1614" y="1"/>
                      <a:pt x="1374" y="1259"/>
                      <a:pt x="1739" y="1804"/>
                    </a:cubicBezTo>
                    <a:cubicBezTo>
                      <a:pt x="1864" y="1973"/>
                      <a:pt x="2044" y="2098"/>
                      <a:pt x="2251" y="2142"/>
                    </a:cubicBezTo>
                    <a:cubicBezTo>
                      <a:pt x="2235" y="2251"/>
                      <a:pt x="2251" y="2360"/>
                      <a:pt x="2306" y="2453"/>
                    </a:cubicBezTo>
                    <a:cubicBezTo>
                      <a:pt x="2387" y="2594"/>
                      <a:pt x="2475" y="2709"/>
                      <a:pt x="2475" y="2709"/>
                    </a:cubicBezTo>
                    <a:cubicBezTo>
                      <a:pt x="2420" y="2774"/>
                      <a:pt x="2382" y="2850"/>
                      <a:pt x="2360" y="2932"/>
                    </a:cubicBezTo>
                    <a:cubicBezTo>
                      <a:pt x="2327" y="3052"/>
                      <a:pt x="2306" y="3177"/>
                      <a:pt x="2306" y="3303"/>
                    </a:cubicBezTo>
                    <a:cubicBezTo>
                      <a:pt x="2224" y="3335"/>
                      <a:pt x="2148" y="3384"/>
                      <a:pt x="2077" y="3439"/>
                    </a:cubicBezTo>
                    <a:cubicBezTo>
                      <a:pt x="1935" y="3553"/>
                      <a:pt x="1793" y="3837"/>
                      <a:pt x="1793" y="3837"/>
                    </a:cubicBezTo>
                    <a:cubicBezTo>
                      <a:pt x="1726" y="3778"/>
                      <a:pt x="1635" y="3745"/>
                      <a:pt x="1544" y="3745"/>
                    </a:cubicBezTo>
                    <a:cubicBezTo>
                      <a:pt x="1525" y="3745"/>
                      <a:pt x="1507" y="3747"/>
                      <a:pt x="1488" y="3749"/>
                    </a:cubicBezTo>
                    <a:cubicBezTo>
                      <a:pt x="1287" y="3782"/>
                      <a:pt x="1178" y="3864"/>
                      <a:pt x="1091" y="3864"/>
                    </a:cubicBezTo>
                    <a:cubicBezTo>
                      <a:pt x="1003" y="3864"/>
                      <a:pt x="922" y="3684"/>
                      <a:pt x="638" y="3640"/>
                    </a:cubicBezTo>
                    <a:cubicBezTo>
                      <a:pt x="595" y="3633"/>
                      <a:pt x="554" y="3629"/>
                      <a:pt x="517" y="3629"/>
                    </a:cubicBezTo>
                    <a:cubicBezTo>
                      <a:pt x="266" y="3629"/>
                      <a:pt x="152" y="3808"/>
                      <a:pt x="72" y="4202"/>
                    </a:cubicBezTo>
                    <a:cubicBezTo>
                      <a:pt x="1" y="4605"/>
                      <a:pt x="88" y="5166"/>
                      <a:pt x="88" y="5166"/>
                    </a:cubicBezTo>
                    <a:lnTo>
                      <a:pt x="409" y="5112"/>
                    </a:lnTo>
                    <a:cubicBezTo>
                      <a:pt x="409" y="5112"/>
                      <a:pt x="355" y="4512"/>
                      <a:pt x="415" y="4371"/>
                    </a:cubicBezTo>
                    <a:cubicBezTo>
                      <a:pt x="458" y="4262"/>
                      <a:pt x="501" y="4185"/>
                      <a:pt x="575" y="4185"/>
                    </a:cubicBezTo>
                    <a:cubicBezTo>
                      <a:pt x="594" y="4185"/>
                      <a:pt x="615" y="4190"/>
                      <a:pt x="638" y="4202"/>
                    </a:cubicBezTo>
                    <a:cubicBezTo>
                      <a:pt x="737" y="4253"/>
                      <a:pt x="791" y="4322"/>
                      <a:pt x="878" y="4322"/>
                    </a:cubicBezTo>
                    <a:cubicBezTo>
                      <a:pt x="892" y="4322"/>
                      <a:pt x="906" y="4320"/>
                      <a:pt x="922" y="4316"/>
                    </a:cubicBezTo>
                    <a:cubicBezTo>
                      <a:pt x="1001" y="4297"/>
                      <a:pt x="945" y="4266"/>
                      <a:pt x="958" y="4266"/>
                    </a:cubicBezTo>
                    <a:cubicBezTo>
                      <a:pt x="964" y="4266"/>
                      <a:pt x="984" y="4272"/>
                      <a:pt x="1036" y="4289"/>
                    </a:cubicBezTo>
                    <a:cubicBezTo>
                      <a:pt x="1205" y="4343"/>
                      <a:pt x="1314" y="4572"/>
                      <a:pt x="1739" y="4681"/>
                    </a:cubicBezTo>
                    <a:cubicBezTo>
                      <a:pt x="1869" y="4716"/>
                      <a:pt x="2035" y="4740"/>
                      <a:pt x="2217" y="4740"/>
                    </a:cubicBezTo>
                    <a:cubicBezTo>
                      <a:pt x="2634" y="4740"/>
                      <a:pt x="3136" y="4614"/>
                      <a:pt x="3488" y="4202"/>
                    </a:cubicBezTo>
                    <a:cubicBezTo>
                      <a:pt x="4000" y="3608"/>
                      <a:pt x="4169" y="2818"/>
                      <a:pt x="3831" y="2087"/>
                    </a:cubicBezTo>
                    <a:cubicBezTo>
                      <a:pt x="3554" y="1493"/>
                      <a:pt x="3337" y="1436"/>
                      <a:pt x="3114" y="1436"/>
                    </a:cubicBezTo>
                    <a:cubicBezTo>
                      <a:pt x="3061" y="1436"/>
                      <a:pt x="3008" y="1439"/>
                      <a:pt x="2954" y="1439"/>
                    </a:cubicBezTo>
                    <a:cubicBezTo>
                      <a:pt x="2671" y="1439"/>
                      <a:pt x="2562" y="1717"/>
                      <a:pt x="2306" y="1717"/>
                    </a:cubicBezTo>
                    <a:cubicBezTo>
                      <a:pt x="2055" y="1717"/>
                      <a:pt x="2066" y="1657"/>
                      <a:pt x="1968" y="1406"/>
                    </a:cubicBezTo>
                    <a:cubicBezTo>
                      <a:pt x="1908" y="1265"/>
                      <a:pt x="1881" y="802"/>
                      <a:pt x="1881" y="802"/>
                    </a:cubicBezTo>
                    <a:lnTo>
                      <a:pt x="1614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5" name="Google Shape;9195;p60"/>
              <p:cNvSpPr/>
              <p:nvPr/>
            </p:nvSpPr>
            <p:spPr>
              <a:xfrm>
                <a:off x="4720084" y="2018461"/>
                <a:ext cx="137095" cy="153381"/>
              </a:xfrm>
              <a:custGeom>
                <a:avLst/>
                <a:gdLst/>
                <a:ahLst/>
                <a:cxnLst/>
                <a:rect l="l" t="t" r="r" b="b"/>
                <a:pathLst>
                  <a:path w="4916" h="5500" extrusionOk="0">
                    <a:moveTo>
                      <a:pt x="4289" y="0"/>
                    </a:moveTo>
                    <a:cubicBezTo>
                      <a:pt x="4186" y="0"/>
                      <a:pt x="4095" y="67"/>
                      <a:pt x="4066" y="162"/>
                    </a:cubicBezTo>
                    <a:cubicBezTo>
                      <a:pt x="4066" y="162"/>
                      <a:pt x="3997" y="62"/>
                      <a:pt x="3900" y="62"/>
                    </a:cubicBezTo>
                    <a:cubicBezTo>
                      <a:pt x="3875" y="62"/>
                      <a:pt x="3849" y="69"/>
                      <a:pt x="3821" y="86"/>
                    </a:cubicBezTo>
                    <a:cubicBezTo>
                      <a:pt x="3750" y="124"/>
                      <a:pt x="3690" y="189"/>
                      <a:pt x="3663" y="271"/>
                    </a:cubicBezTo>
                    <a:cubicBezTo>
                      <a:pt x="3663" y="271"/>
                      <a:pt x="3630" y="247"/>
                      <a:pt x="3584" y="247"/>
                    </a:cubicBezTo>
                    <a:cubicBezTo>
                      <a:pt x="3545" y="247"/>
                      <a:pt x="3497" y="264"/>
                      <a:pt x="3450" y="326"/>
                    </a:cubicBezTo>
                    <a:cubicBezTo>
                      <a:pt x="3379" y="407"/>
                      <a:pt x="3287" y="462"/>
                      <a:pt x="3183" y="484"/>
                    </a:cubicBezTo>
                    <a:lnTo>
                      <a:pt x="3020" y="565"/>
                    </a:lnTo>
                    <a:cubicBezTo>
                      <a:pt x="2927" y="614"/>
                      <a:pt x="2840" y="691"/>
                      <a:pt x="2780" y="778"/>
                    </a:cubicBezTo>
                    <a:cubicBezTo>
                      <a:pt x="2693" y="762"/>
                      <a:pt x="2606" y="751"/>
                      <a:pt x="2513" y="751"/>
                    </a:cubicBezTo>
                    <a:cubicBezTo>
                      <a:pt x="2426" y="756"/>
                      <a:pt x="2344" y="783"/>
                      <a:pt x="2273" y="832"/>
                    </a:cubicBezTo>
                    <a:cubicBezTo>
                      <a:pt x="2208" y="800"/>
                      <a:pt x="2137" y="783"/>
                      <a:pt x="2061" y="778"/>
                    </a:cubicBezTo>
                    <a:cubicBezTo>
                      <a:pt x="1973" y="778"/>
                      <a:pt x="1881" y="767"/>
                      <a:pt x="1794" y="751"/>
                    </a:cubicBezTo>
                    <a:cubicBezTo>
                      <a:pt x="1772" y="669"/>
                      <a:pt x="1712" y="598"/>
                      <a:pt x="1636" y="565"/>
                    </a:cubicBezTo>
                    <a:cubicBezTo>
                      <a:pt x="1600" y="549"/>
                      <a:pt x="1563" y="541"/>
                      <a:pt x="1527" y="541"/>
                    </a:cubicBezTo>
                    <a:cubicBezTo>
                      <a:pt x="1490" y="541"/>
                      <a:pt x="1453" y="549"/>
                      <a:pt x="1418" y="565"/>
                    </a:cubicBezTo>
                    <a:cubicBezTo>
                      <a:pt x="1401" y="484"/>
                      <a:pt x="1352" y="407"/>
                      <a:pt x="1281" y="353"/>
                    </a:cubicBezTo>
                    <a:cubicBezTo>
                      <a:pt x="1242" y="314"/>
                      <a:pt x="1188" y="295"/>
                      <a:pt x="1135" y="295"/>
                    </a:cubicBezTo>
                    <a:cubicBezTo>
                      <a:pt x="1122" y="295"/>
                      <a:pt x="1109" y="296"/>
                      <a:pt x="1096" y="298"/>
                    </a:cubicBezTo>
                    <a:lnTo>
                      <a:pt x="1014" y="189"/>
                    </a:lnTo>
                    <a:cubicBezTo>
                      <a:pt x="972" y="186"/>
                      <a:pt x="929" y="184"/>
                      <a:pt x="886" y="184"/>
                    </a:cubicBezTo>
                    <a:cubicBezTo>
                      <a:pt x="787" y="184"/>
                      <a:pt x="688" y="194"/>
                      <a:pt x="589" y="217"/>
                    </a:cubicBezTo>
                    <a:cubicBezTo>
                      <a:pt x="350" y="271"/>
                      <a:pt x="377" y="380"/>
                      <a:pt x="377" y="380"/>
                    </a:cubicBezTo>
                    <a:cubicBezTo>
                      <a:pt x="377" y="380"/>
                      <a:pt x="268" y="407"/>
                      <a:pt x="137" y="702"/>
                    </a:cubicBezTo>
                    <a:cubicBezTo>
                      <a:pt x="1" y="990"/>
                      <a:pt x="110" y="1099"/>
                      <a:pt x="83" y="1257"/>
                    </a:cubicBezTo>
                    <a:cubicBezTo>
                      <a:pt x="55" y="1421"/>
                      <a:pt x="137" y="1448"/>
                      <a:pt x="137" y="1448"/>
                    </a:cubicBezTo>
                    <a:lnTo>
                      <a:pt x="137" y="1552"/>
                    </a:lnTo>
                    <a:cubicBezTo>
                      <a:pt x="137" y="1661"/>
                      <a:pt x="192" y="1824"/>
                      <a:pt x="137" y="1955"/>
                    </a:cubicBezTo>
                    <a:cubicBezTo>
                      <a:pt x="83" y="2086"/>
                      <a:pt x="83" y="2064"/>
                      <a:pt x="110" y="2222"/>
                    </a:cubicBezTo>
                    <a:cubicBezTo>
                      <a:pt x="137" y="2380"/>
                      <a:pt x="83" y="2434"/>
                      <a:pt x="55" y="2543"/>
                    </a:cubicBezTo>
                    <a:cubicBezTo>
                      <a:pt x="44" y="2625"/>
                      <a:pt x="50" y="2707"/>
                      <a:pt x="83" y="2783"/>
                    </a:cubicBezTo>
                    <a:lnTo>
                      <a:pt x="28" y="2996"/>
                    </a:lnTo>
                    <a:cubicBezTo>
                      <a:pt x="1" y="3132"/>
                      <a:pt x="39" y="3268"/>
                      <a:pt x="137" y="3372"/>
                    </a:cubicBezTo>
                    <a:cubicBezTo>
                      <a:pt x="137" y="3372"/>
                      <a:pt x="164" y="3688"/>
                      <a:pt x="377" y="3851"/>
                    </a:cubicBezTo>
                    <a:cubicBezTo>
                      <a:pt x="426" y="3893"/>
                      <a:pt x="488" y="3914"/>
                      <a:pt x="549" y="3914"/>
                    </a:cubicBezTo>
                    <a:cubicBezTo>
                      <a:pt x="623" y="3914"/>
                      <a:pt x="697" y="3884"/>
                      <a:pt x="747" y="3824"/>
                    </a:cubicBezTo>
                    <a:cubicBezTo>
                      <a:pt x="796" y="4080"/>
                      <a:pt x="938" y="4309"/>
                      <a:pt x="1151" y="4467"/>
                    </a:cubicBezTo>
                    <a:cubicBezTo>
                      <a:pt x="1336" y="4467"/>
                      <a:pt x="1260" y="4412"/>
                      <a:pt x="1281" y="4303"/>
                    </a:cubicBezTo>
                    <a:cubicBezTo>
                      <a:pt x="1309" y="4200"/>
                      <a:pt x="1069" y="4118"/>
                      <a:pt x="987" y="4036"/>
                    </a:cubicBezTo>
                    <a:cubicBezTo>
                      <a:pt x="911" y="3955"/>
                      <a:pt x="884" y="3742"/>
                      <a:pt x="884" y="3742"/>
                    </a:cubicBezTo>
                    <a:cubicBezTo>
                      <a:pt x="976" y="3650"/>
                      <a:pt x="1058" y="3541"/>
                      <a:pt x="1123" y="3421"/>
                    </a:cubicBezTo>
                    <a:cubicBezTo>
                      <a:pt x="1205" y="3263"/>
                      <a:pt x="1096" y="3132"/>
                      <a:pt x="1014" y="2914"/>
                    </a:cubicBezTo>
                    <a:cubicBezTo>
                      <a:pt x="964" y="2773"/>
                      <a:pt x="899" y="2750"/>
                      <a:pt x="861" y="2750"/>
                    </a:cubicBezTo>
                    <a:cubicBezTo>
                      <a:pt x="842" y="2750"/>
                      <a:pt x="829" y="2756"/>
                      <a:pt x="829" y="2756"/>
                    </a:cubicBezTo>
                    <a:cubicBezTo>
                      <a:pt x="856" y="2636"/>
                      <a:pt x="867" y="2505"/>
                      <a:pt x="856" y="2380"/>
                    </a:cubicBezTo>
                    <a:cubicBezTo>
                      <a:pt x="829" y="2222"/>
                      <a:pt x="775" y="2222"/>
                      <a:pt x="775" y="2222"/>
                    </a:cubicBezTo>
                    <a:cubicBezTo>
                      <a:pt x="775" y="2222"/>
                      <a:pt x="829" y="1982"/>
                      <a:pt x="856" y="1873"/>
                    </a:cubicBezTo>
                    <a:cubicBezTo>
                      <a:pt x="884" y="1770"/>
                      <a:pt x="698" y="1524"/>
                      <a:pt x="698" y="1524"/>
                    </a:cubicBezTo>
                    <a:cubicBezTo>
                      <a:pt x="742" y="1426"/>
                      <a:pt x="791" y="1328"/>
                      <a:pt x="856" y="1236"/>
                    </a:cubicBezTo>
                    <a:cubicBezTo>
                      <a:pt x="938" y="1127"/>
                      <a:pt x="856" y="990"/>
                      <a:pt x="856" y="990"/>
                    </a:cubicBezTo>
                    <a:lnTo>
                      <a:pt x="856" y="990"/>
                    </a:lnTo>
                    <a:lnTo>
                      <a:pt x="1069" y="1018"/>
                    </a:lnTo>
                    <a:cubicBezTo>
                      <a:pt x="1069" y="1018"/>
                      <a:pt x="1151" y="1263"/>
                      <a:pt x="1281" y="1312"/>
                    </a:cubicBezTo>
                    <a:cubicBezTo>
                      <a:pt x="1301" y="1320"/>
                      <a:pt x="1320" y="1323"/>
                      <a:pt x="1339" y="1323"/>
                    </a:cubicBezTo>
                    <a:cubicBezTo>
                      <a:pt x="1449" y="1323"/>
                      <a:pt x="1548" y="1208"/>
                      <a:pt x="1548" y="1208"/>
                    </a:cubicBezTo>
                    <a:cubicBezTo>
                      <a:pt x="1636" y="1317"/>
                      <a:pt x="1761" y="1383"/>
                      <a:pt x="1897" y="1394"/>
                    </a:cubicBezTo>
                    <a:cubicBezTo>
                      <a:pt x="2033" y="1394"/>
                      <a:pt x="2170" y="1366"/>
                      <a:pt x="2300" y="1312"/>
                    </a:cubicBezTo>
                    <a:cubicBezTo>
                      <a:pt x="2300" y="1312"/>
                      <a:pt x="2513" y="1448"/>
                      <a:pt x="2698" y="1448"/>
                    </a:cubicBezTo>
                    <a:cubicBezTo>
                      <a:pt x="2883" y="1448"/>
                      <a:pt x="2938" y="1236"/>
                      <a:pt x="2938" y="1236"/>
                    </a:cubicBezTo>
                    <a:cubicBezTo>
                      <a:pt x="2938" y="1236"/>
                      <a:pt x="3074" y="1271"/>
                      <a:pt x="3184" y="1271"/>
                    </a:cubicBezTo>
                    <a:cubicBezTo>
                      <a:pt x="3212" y="1271"/>
                      <a:pt x="3238" y="1268"/>
                      <a:pt x="3259" y="1263"/>
                    </a:cubicBezTo>
                    <a:cubicBezTo>
                      <a:pt x="3341" y="1230"/>
                      <a:pt x="3417" y="1176"/>
                      <a:pt x="3472" y="1105"/>
                    </a:cubicBezTo>
                    <a:cubicBezTo>
                      <a:pt x="3472" y="1105"/>
                      <a:pt x="3506" y="1120"/>
                      <a:pt x="3570" y="1120"/>
                    </a:cubicBezTo>
                    <a:cubicBezTo>
                      <a:pt x="3619" y="1120"/>
                      <a:pt x="3685" y="1111"/>
                      <a:pt x="3766" y="1078"/>
                    </a:cubicBezTo>
                    <a:cubicBezTo>
                      <a:pt x="3881" y="1029"/>
                      <a:pt x="3990" y="963"/>
                      <a:pt x="4088" y="887"/>
                    </a:cubicBezTo>
                    <a:lnTo>
                      <a:pt x="4088" y="887"/>
                    </a:lnTo>
                    <a:cubicBezTo>
                      <a:pt x="4088" y="887"/>
                      <a:pt x="4006" y="1290"/>
                      <a:pt x="4060" y="1448"/>
                    </a:cubicBezTo>
                    <a:cubicBezTo>
                      <a:pt x="4099" y="1563"/>
                      <a:pt x="4126" y="1677"/>
                      <a:pt x="4142" y="1797"/>
                    </a:cubicBezTo>
                    <a:cubicBezTo>
                      <a:pt x="4060" y="1900"/>
                      <a:pt x="4006" y="2015"/>
                      <a:pt x="3979" y="2146"/>
                    </a:cubicBezTo>
                    <a:cubicBezTo>
                      <a:pt x="3951" y="2331"/>
                      <a:pt x="4088" y="2571"/>
                      <a:pt x="4088" y="2571"/>
                    </a:cubicBezTo>
                    <a:lnTo>
                      <a:pt x="4033" y="2783"/>
                    </a:lnTo>
                    <a:cubicBezTo>
                      <a:pt x="4000" y="2903"/>
                      <a:pt x="4017" y="3028"/>
                      <a:pt x="4088" y="3132"/>
                    </a:cubicBezTo>
                    <a:lnTo>
                      <a:pt x="4006" y="3317"/>
                    </a:lnTo>
                    <a:cubicBezTo>
                      <a:pt x="3930" y="3508"/>
                      <a:pt x="4006" y="3557"/>
                      <a:pt x="4006" y="3557"/>
                    </a:cubicBezTo>
                    <a:lnTo>
                      <a:pt x="3902" y="3666"/>
                    </a:lnTo>
                    <a:cubicBezTo>
                      <a:pt x="3793" y="3775"/>
                      <a:pt x="3875" y="3824"/>
                      <a:pt x="3875" y="3824"/>
                    </a:cubicBezTo>
                    <a:lnTo>
                      <a:pt x="3663" y="4042"/>
                    </a:lnTo>
                    <a:cubicBezTo>
                      <a:pt x="3663" y="4042"/>
                      <a:pt x="3554" y="3906"/>
                      <a:pt x="3417" y="3906"/>
                    </a:cubicBezTo>
                    <a:cubicBezTo>
                      <a:pt x="3336" y="3906"/>
                      <a:pt x="3248" y="3933"/>
                      <a:pt x="3178" y="3982"/>
                    </a:cubicBezTo>
                    <a:cubicBezTo>
                      <a:pt x="3178" y="3982"/>
                      <a:pt x="2965" y="3851"/>
                      <a:pt x="2807" y="3769"/>
                    </a:cubicBezTo>
                    <a:cubicBezTo>
                      <a:pt x="2746" y="3739"/>
                      <a:pt x="2681" y="3723"/>
                      <a:pt x="2612" y="3723"/>
                    </a:cubicBezTo>
                    <a:cubicBezTo>
                      <a:pt x="2497" y="3723"/>
                      <a:pt x="2368" y="3766"/>
                      <a:pt x="2219" y="3851"/>
                    </a:cubicBezTo>
                    <a:cubicBezTo>
                      <a:pt x="1979" y="3982"/>
                      <a:pt x="1952" y="4145"/>
                      <a:pt x="1924" y="4412"/>
                    </a:cubicBezTo>
                    <a:cubicBezTo>
                      <a:pt x="1897" y="4679"/>
                      <a:pt x="2082" y="5001"/>
                      <a:pt x="2137" y="5104"/>
                    </a:cubicBezTo>
                    <a:cubicBezTo>
                      <a:pt x="2191" y="5213"/>
                      <a:pt x="2110" y="5317"/>
                      <a:pt x="2191" y="5453"/>
                    </a:cubicBezTo>
                    <a:cubicBezTo>
                      <a:pt x="2213" y="5487"/>
                      <a:pt x="2243" y="5500"/>
                      <a:pt x="2276" y="5500"/>
                    </a:cubicBezTo>
                    <a:cubicBezTo>
                      <a:pt x="2370" y="5500"/>
                      <a:pt x="2486" y="5399"/>
                      <a:pt x="2486" y="5399"/>
                    </a:cubicBezTo>
                    <a:cubicBezTo>
                      <a:pt x="2486" y="5399"/>
                      <a:pt x="2559" y="5445"/>
                      <a:pt x="2642" y="5445"/>
                    </a:cubicBezTo>
                    <a:cubicBezTo>
                      <a:pt x="2670" y="5445"/>
                      <a:pt x="2698" y="5440"/>
                      <a:pt x="2725" y="5426"/>
                    </a:cubicBezTo>
                    <a:cubicBezTo>
                      <a:pt x="2834" y="5371"/>
                      <a:pt x="2774" y="5159"/>
                      <a:pt x="2883" y="4974"/>
                    </a:cubicBezTo>
                    <a:cubicBezTo>
                      <a:pt x="2998" y="4783"/>
                      <a:pt x="2943" y="4652"/>
                      <a:pt x="3020" y="4516"/>
                    </a:cubicBezTo>
                    <a:cubicBezTo>
                      <a:pt x="3040" y="4484"/>
                      <a:pt x="3058" y="4471"/>
                      <a:pt x="3075" y="4471"/>
                    </a:cubicBezTo>
                    <a:cubicBezTo>
                      <a:pt x="3126" y="4471"/>
                      <a:pt x="3162" y="4597"/>
                      <a:pt x="3183" y="4679"/>
                    </a:cubicBezTo>
                    <a:cubicBezTo>
                      <a:pt x="3201" y="4748"/>
                      <a:pt x="3301" y="4795"/>
                      <a:pt x="3412" y="4795"/>
                    </a:cubicBezTo>
                    <a:cubicBezTo>
                      <a:pt x="3468" y="4795"/>
                      <a:pt x="3528" y="4783"/>
                      <a:pt x="3581" y="4756"/>
                    </a:cubicBezTo>
                    <a:cubicBezTo>
                      <a:pt x="3635" y="4730"/>
                      <a:pt x="3693" y="4722"/>
                      <a:pt x="3753" y="4722"/>
                    </a:cubicBezTo>
                    <a:cubicBezTo>
                      <a:pt x="3873" y="4722"/>
                      <a:pt x="4004" y="4756"/>
                      <a:pt x="4142" y="4756"/>
                    </a:cubicBezTo>
                    <a:cubicBezTo>
                      <a:pt x="4355" y="4756"/>
                      <a:pt x="4327" y="4756"/>
                      <a:pt x="4491" y="4489"/>
                    </a:cubicBezTo>
                    <a:cubicBezTo>
                      <a:pt x="4649" y="4222"/>
                      <a:pt x="4573" y="4091"/>
                      <a:pt x="4649" y="3933"/>
                    </a:cubicBezTo>
                    <a:cubicBezTo>
                      <a:pt x="4731" y="3769"/>
                      <a:pt x="4840" y="3557"/>
                      <a:pt x="4812" y="3317"/>
                    </a:cubicBezTo>
                    <a:cubicBezTo>
                      <a:pt x="4801" y="3176"/>
                      <a:pt x="4780" y="3034"/>
                      <a:pt x="4758" y="2892"/>
                    </a:cubicBezTo>
                    <a:cubicBezTo>
                      <a:pt x="4731" y="2756"/>
                      <a:pt x="4840" y="2701"/>
                      <a:pt x="4812" y="2516"/>
                    </a:cubicBezTo>
                    <a:cubicBezTo>
                      <a:pt x="4785" y="2331"/>
                      <a:pt x="4758" y="2331"/>
                      <a:pt x="4840" y="2195"/>
                    </a:cubicBezTo>
                    <a:cubicBezTo>
                      <a:pt x="4889" y="2135"/>
                      <a:pt x="4861" y="2037"/>
                      <a:pt x="4785" y="2009"/>
                    </a:cubicBezTo>
                    <a:cubicBezTo>
                      <a:pt x="4801" y="1933"/>
                      <a:pt x="4829" y="1862"/>
                      <a:pt x="4867" y="1797"/>
                    </a:cubicBezTo>
                    <a:cubicBezTo>
                      <a:pt x="4916" y="1693"/>
                      <a:pt x="4812" y="1557"/>
                      <a:pt x="4812" y="1557"/>
                    </a:cubicBezTo>
                    <a:lnTo>
                      <a:pt x="4867" y="1421"/>
                    </a:lnTo>
                    <a:cubicBezTo>
                      <a:pt x="4916" y="1285"/>
                      <a:pt x="4703" y="1208"/>
                      <a:pt x="4703" y="1208"/>
                    </a:cubicBezTo>
                    <a:cubicBezTo>
                      <a:pt x="4769" y="1121"/>
                      <a:pt x="4807" y="1018"/>
                      <a:pt x="4812" y="914"/>
                    </a:cubicBezTo>
                    <a:cubicBezTo>
                      <a:pt x="4801" y="811"/>
                      <a:pt x="4742" y="718"/>
                      <a:pt x="4649" y="674"/>
                    </a:cubicBezTo>
                    <a:cubicBezTo>
                      <a:pt x="4698" y="571"/>
                      <a:pt x="4725" y="462"/>
                      <a:pt x="4731" y="353"/>
                    </a:cubicBezTo>
                    <a:cubicBezTo>
                      <a:pt x="4731" y="189"/>
                      <a:pt x="4545" y="31"/>
                      <a:pt x="4333" y="4"/>
                    </a:cubicBezTo>
                    <a:cubicBezTo>
                      <a:pt x="4318" y="2"/>
                      <a:pt x="4304" y="0"/>
                      <a:pt x="4289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6" name="Google Shape;9196;p60"/>
              <p:cNvSpPr/>
              <p:nvPr/>
            </p:nvSpPr>
            <p:spPr>
              <a:xfrm>
                <a:off x="4717044" y="1913828"/>
                <a:ext cx="128757" cy="87762"/>
              </a:xfrm>
              <a:custGeom>
                <a:avLst/>
                <a:gdLst/>
                <a:ahLst/>
                <a:cxnLst/>
                <a:rect l="l" t="t" r="r" b="b"/>
                <a:pathLst>
                  <a:path w="4617" h="3147" extrusionOk="0">
                    <a:moveTo>
                      <a:pt x="1353" y="1"/>
                    </a:moveTo>
                    <a:cubicBezTo>
                      <a:pt x="1277" y="1"/>
                      <a:pt x="1203" y="9"/>
                      <a:pt x="1129" y="24"/>
                    </a:cubicBezTo>
                    <a:cubicBezTo>
                      <a:pt x="753" y="100"/>
                      <a:pt x="448" y="198"/>
                      <a:pt x="273" y="378"/>
                    </a:cubicBezTo>
                    <a:cubicBezTo>
                      <a:pt x="1" y="650"/>
                      <a:pt x="99" y="787"/>
                      <a:pt x="126" y="1141"/>
                    </a:cubicBezTo>
                    <a:cubicBezTo>
                      <a:pt x="159" y="1495"/>
                      <a:pt x="213" y="1942"/>
                      <a:pt x="213" y="2323"/>
                    </a:cubicBezTo>
                    <a:cubicBezTo>
                      <a:pt x="213" y="2710"/>
                      <a:pt x="186" y="2884"/>
                      <a:pt x="306" y="3031"/>
                    </a:cubicBezTo>
                    <a:cubicBezTo>
                      <a:pt x="370" y="3113"/>
                      <a:pt x="422" y="3146"/>
                      <a:pt x="504" y="3146"/>
                    </a:cubicBezTo>
                    <a:cubicBezTo>
                      <a:pt x="569" y="3146"/>
                      <a:pt x="654" y="3125"/>
                      <a:pt x="780" y="3091"/>
                    </a:cubicBezTo>
                    <a:cubicBezTo>
                      <a:pt x="1189" y="2972"/>
                      <a:pt x="1042" y="2764"/>
                      <a:pt x="1336" y="2677"/>
                    </a:cubicBezTo>
                    <a:cubicBezTo>
                      <a:pt x="1636" y="2590"/>
                      <a:pt x="1897" y="2530"/>
                      <a:pt x="1897" y="2530"/>
                    </a:cubicBezTo>
                    <a:cubicBezTo>
                      <a:pt x="2137" y="2470"/>
                      <a:pt x="2344" y="2116"/>
                      <a:pt x="2344" y="2116"/>
                    </a:cubicBezTo>
                    <a:cubicBezTo>
                      <a:pt x="2377" y="2187"/>
                      <a:pt x="2415" y="2258"/>
                      <a:pt x="2458" y="2323"/>
                    </a:cubicBezTo>
                    <a:cubicBezTo>
                      <a:pt x="2502" y="2416"/>
                      <a:pt x="2535" y="2514"/>
                      <a:pt x="2546" y="2617"/>
                    </a:cubicBezTo>
                    <a:lnTo>
                      <a:pt x="2665" y="2590"/>
                    </a:lnTo>
                    <a:cubicBezTo>
                      <a:pt x="2649" y="2492"/>
                      <a:pt x="2649" y="2389"/>
                      <a:pt x="2665" y="2290"/>
                    </a:cubicBezTo>
                    <a:cubicBezTo>
                      <a:pt x="2698" y="2116"/>
                      <a:pt x="2606" y="2089"/>
                      <a:pt x="2932" y="2056"/>
                    </a:cubicBezTo>
                    <a:cubicBezTo>
                      <a:pt x="3254" y="2023"/>
                      <a:pt x="3461" y="1909"/>
                      <a:pt x="3701" y="1522"/>
                    </a:cubicBezTo>
                    <a:cubicBezTo>
                      <a:pt x="3935" y="1141"/>
                      <a:pt x="3995" y="934"/>
                      <a:pt x="4142" y="814"/>
                    </a:cubicBezTo>
                    <a:cubicBezTo>
                      <a:pt x="4289" y="699"/>
                      <a:pt x="4376" y="694"/>
                      <a:pt x="4524" y="547"/>
                    </a:cubicBezTo>
                    <a:cubicBezTo>
                      <a:pt x="4524" y="547"/>
                      <a:pt x="4616" y="492"/>
                      <a:pt x="4257" y="345"/>
                    </a:cubicBezTo>
                    <a:cubicBezTo>
                      <a:pt x="4040" y="255"/>
                      <a:pt x="3901" y="220"/>
                      <a:pt x="3725" y="220"/>
                    </a:cubicBezTo>
                    <a:cubicBezTo>
                      <a:pt x="3613" y="220"/>
                      <a:pt x="3486" y="235"/>
                      <a:pt x="3314" y="258"/>
                    </a:cubicBezTo>
                    <a:cubicBezTo>
                      <a:pt x="3060" y="289"/>
                      <a:pt x="2824" y="342"/>
                      <a:pt x="2597" y="342"/>
                    </a:cubicBezTo>
                    <a:cubicBezTo>
                      <a:pt x="2429" y="342"/>
                      <a:pt x="2266" y="313"/>
                      <a:pt x="2104" y="225"/>
                    </a:cubicBezTo>
                    <a:cubicBezTo>
                      <a:pt x="1819" y="70"/>
                      <a:pt x="1579" y="1"/>
                      <a:pt x="135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7" name="Google Shape;9197;p60"/>
              <p:cNvSpPr/>
              <p:nvPr/>
            </p:nvSpPr>
            <p:spPr>
              <a:xfrm>
                <a:off x="4770086" y="1801832"/>
                <a:ext cx="84973" cy="86730"/>
              </a:xfrm>
              <a:custGeom>
                <a:avLst/>
                <a:gdLst/>
                <a:ahLst/>
                <a:cxnLst/>
                <a:rect l="l" t="t" r="r" b="b"/>
                <a:pathLst>
                  <a:path w="3047" h="3110" extrusionOk="0">
                    <a:moveTo>
                      <a:pt x="486" y="0"/>
                    </a:moveTo>
                    <a:cubicBezTo>
                      <a:pt x="472" y="0"/>
                      <a:pt x="459" y="3"/>
                      <a:pt x="447" y="7"/>
                    </a:cubicBezTo>
                    <a:cubicBezTo>
                      <a:pt x="371" y="46"/>
                      <a:pt x="311" y="193"/>
                      <a:pt x="355" y="264"/>
                    </a:cubicBezTo>
                    <a:cubicBezTo>
                      <a:pt x="252" y="242"/>
                      <a:pt x="227" y="197"/>
                      <a:pt x="194" y="197"/>
                    </a:cubicBezTo>
                    <a:cubicBezTo>
                      <a:pt x="185" y="197"/>
                      <a:pt x="176" y="201"/>
                      <a:pt x="164" y="209"/>
                    </a:cubicBezTo>
                    <a:cubicBezTo>
                      <a:pt x="93" y="258"/>
                      <a:pt x="39" y="427"/>
                      <a:pt x="39" y="427"/>
                    </a:cubicBezTo>
                    <a:cubicBezTo>
                      <a:pt x="110" y="438"/>
                      <a:pt x="175" y="487"/>
                      <a:pt x="208" y="552"/>
                    </a:cubicBezTo>
                    <a:cubicBezTo>
                      <a:pt x="262" y="667"/>
                      <a:pt x="289" y="645"/>
                      <a:pt x="273" y="765"/>
                    </a:cubicBezTo>
                    <a:cubicBezTo>
                      <a:pt x="153" y="781"/>
                      <a:pt x="120" y="759"/>
                      <a:pt x="1" y="825"/>
                    </a:cubicBezTo>
                    <a:cubicBezTo>
                      <a:pt x="55" y="1114"/>
                      <a:pt x="153" y="1391"/>
                      <a:pt x="289" y="1648"/>
                    </a:cubicBezTo>
                    <a:lnTo>
                      <a:pt x="295" y="1735"/>
                    </a:lnTo>
                    <a:cubicBezTo>
                      <a:pt x="251" y="2323"/>
                      <a:pt x="704" y="2884"/>
                      <a:pt x="1270" y="3053"/>
                    </a:cubicBezTo>
                    <a:cubicBezTo>
                      <a:pt x="1405" y="3093"/>
                      <a:pt x="1543" y="3110"/>
                      <a:pt x="1682" y="3110"/>
                    </a:cubicBezTo>
                    <a:cubicBezTo>
                      <a:pt x="2038" y="3110"/>
                      <a:pt x="2402" y="3001"/>
                      <a:pt x="2747" y="2895"/>
                    </a:cubicBezTo>
                    <a:cubicBezTo>
                      <a:pt x="2807" y="2879"/>
                      <a:pt x="2970" y="2803"/>
                      <a:pt x="2987" y="2743"/>
                    </a:cubicBezTo>
                    <a:cubicBezTo>
                      <a:pt x="3047" y="2541"/>
                      <a:pt x="2916" y="2443"/>
                      <a:pt x="2910" y="2389"/>
                    </a:cubicBezTo>
                    <a:cubicBezTo>
                      <a:pt x="2790" y="1773"/>
                      <a:pt x="2496" y="1375"/>
                      <a:pt x="1940" y="1092"/>
                    </a:cubicBezTo>
                    <a:cubicBezTo>
                      <a:pt x="1739" y="983"/>
                      <a:pt x="1570" y="917"/>
                      <a:pt x="1570" y="917"/>
                    </a:cubicBezTo>
                    <a:cubicBezTo>
                      <a:pt x="1592" y="857"/>
                      <a:pt x="1575" y="792"/>
                      <a:pt x="1537" y="743"/>
                    </a:cubicBezTo>
                    <a:cubicBezTo>
                      <a:pt x="1526" y="667"/>
                      <a:pt x="1570" y="541"/>
                      <a:pt x="1537" y="438"/>
                    </a:cubicBezTo>
                    <a:cubicBezTo>
                      <a:pt x="1474" y="264"/>
                      <a:pt x="1384" y="228"/>
                      <a:pt x="1319" y="228"/>
                    </a:cubicBezTo>
                    <a:cubicBezTo>
                      <a:pt x="1271" y="228"/>
                      <a:pt x="1238" y="247"/>
                      <a:pt x="1238" y="247"/>
                    </a:cubicBezTo>
                    <a:cubicBezTo>
                      <a:pt x="1238" y="247"/>
                      <a:pt x="1020" y="101"/>
                      <a:pt x="843" y="101"/>
                    </a:cubicBezTo>
                    <a:cubicBezTo>
                      <a:pt x="796" y="101"/>
                      <a:pt x="751" y="112"/>
                      <a:pt x="714" y="138"/>
                    </a:cubicBezTo>
                    <a:cubicBezTo>
                      <a:pt x="691" y="73"/>
                      <a:pt x="569" y="0"/>
                      <a:pt x="48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198" name="Google Shape;9198;p60"/>
          <p:cNvGrpSpPr/>
          <p:nvPr/>
        </p:nvGrpSpPr>
        <p:grpSpPr>
          <a:xfrm>
            <a:off x="2925871" y="2837181"/>
            <a:ext cx="2132746" cy="348002"/>
            <a:chOff x="2925871" y="2837181"/>
            <a:chExt cx="2132746" cy="348002"/>
          </a:xfrm>
        </p:grpSpPr>
        <p:grpSp>
          <p:nvGrpSpPr>
            <p:cNvPr id="9199" name="Google Shape;9199;p60"/>
            <p:cNvGrpSpPr/>
            <p:nvPr/>
          </p:nvGrpSpPr>
          <p:grpSpPr>
            <a:xfrm>
              <a:off x="2925871" y="2837181"/>
              <a:ext cx="2132746" cy="348002"/>
              <a:chOff x="2925871" y="2837181"/>
              <a:chExt cx="2132746" cy="348002"/>
            </a:xfrm>
          </p:grpSpPr>
          <p:sp>
            <p:nvSpPr>
              <p:cNvPr id="9200" name="Google Shape;9200;p60"/>
              <p:cNvSpPr/>
              <p:nvPr/>
            </p:nvSpPr>
            <p:spPr>
              <a:xfrm>
                <a:off x="2986196" y="2942669"/>
                <a:ext cx="175871" cy="137053"/>
              </a:xfrm>
              <a:custGeom>
                <a:avLst/>
                <a:gdLst/>
                <a:ahLst/>
                <a:cxnLst/>
                <a:rect l="l" t="t" r="r" b="b"/>
                <a:pathLst>
                  <a:path w="6959" h="5423" extrusionOk="0">
                    <a:moveTo>
                      <a:pt x="0" y="0"/>
                    </a:moveTo>
                    <a:lnTo>
                      <a:pt x="0" y="5422"/>
                    </a:lnTo>
                    <a:lnTo>
                      <a:pt x="6959" y="5422"/>
                    </a:lnTo>
                    <a:lnTo>
                      <a:pt x="6959" y="0"/>
                    </a:lnTo>
                    <a:close/>
                  </a:path>
                </a:pathLst>
              </a:custGeom>
              <a:solidFill>
                <a:srgbClr val="92A9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1" name="Google Shape;9201;p60"/>
              <p:cNvSpPr/>
              <p:nvPr/>
            </p:nvSpPr>
            <p:spPr>
              <a:xfrm>
                <a:off x="4537776" y="3000366"/>
                <a:ext cx="520841" cy="21633"/>
              </a:xfrm>
              <a:custGeom>
                <a:avLst/>
                <a:gdLst/>
                <a:ahLst/>
                <a:cxnLst/>
                <a:rect l="l" t="t" r="r" b="b"/>
                <a:pathLst>
                  <a:path w="20609" h="856" extrusionOk="0">
                    <a:moveTo>
                      <a:pt x="0" y="0"/>
                    </a:moveTo>
                    <a:lnTo>
                      <a:pt x="0" y="856"/>
                    </a:lnTo>
                    <a:lnTo>
                      <a:pt x="20608" y="856"/>
                    </a:lnTo>
                    <a:lnTo>
                      <a:pt x="19540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2" name="Google Shape;9202;p60"/>
              <p:cNvSpPr/>
              <p:nvPr/>
            </p:nvSpPr>
            <p:spPr>
              <a:xfrm>
                <a:off x="4476490" y="2956998"/>
                <a:ext cx="148046" cy="108242"/>
              </a:xfrm>
              <a:custGeom>
                <a:avLst/>
                <a:gdLst/>
                <a:ahLst/>
                <a:cxnLst/>
                <a:rect l="l" t="t" r="r" b="b"/>
                <a:pathLst>
                  <a:path w="5858" h="4283" extrusionOk="0">
                    <a:moveTo>
                      <a:pt x="0" y="0"/>
                    </a:moveTo>
                    <a:lnTo>
                      <a:pt x="0" y="4283"/>
                    </a:lnTo>
                    <a:lnTo>
                      <a:pt x="4142" y="4283"/>
                    </a:lnTo>
                    <a:cubicBezTo>
                      <a:pt x="5090" y="4283"/>
                      <a:pt x="5858" y="3515"/>
                      <a:pt x="5858" y="2572"/>
                    </a:cubicBezTo>
                    <a:lnTo>
                      <a:pt x="5858" y="1716"/>
                    </a:lnTo>
                    <a:cubicBezTo>
                      <a:pt x="5858" y="768"/>
                      <a:pt x="5090" y="0"/>
                      <a:pt x="4142" y="0"/>
                    </a:cubicBezTo>
                    <a:close/>
                  </a:path>
                </a:pathLst>
              </a:custGeom>
              <a:solidFill>
                <a:srgbClr val="92A9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3" name="Google Shape;9203;p60"/>
              <p:cNvSpPr/>
              <p:nvPr/>
            </p:nvSpPr>
            <p:spPr>
              <a:xfrm>
                <a:off x="3210237" y="2901626"/>
                <a:ext cx="1252505" cy="219113"/>
              </a:xfrm>
              <a:custGeom>
                <a:avLst/>
                <a:gdLst/>
                <a:ahLst/>
                <a:cxnLst/>
                <a:rect l="l" t="t" r="r" b="b"/>
                <a:pathLst>
                  <a:path w="49560" h="8670" extrusionOk="0">
                    <a:moveTo>
                      <a:pt x="1" y="1"/>
                    </a:moveTo>
                    <a:lnTo>
                      <a:pt x="1" y="8670"/>
                    </a:lnTo>
                    <a:lnTo>
                      <a:pt x="47843" y="8670"/>
                    </a:lnTo>
                    <a:cubicBezTo>
                      <a:pt x="48791" y="8670"/>
                      <a:pt x="49559" y="7902"/>
                      <a:pt x="49559" y="6959"/>
                    </a:cubicBezTo>
                    <a:lnTo>
                      <a:pt x="49559" y="1711"/>
                    </a:lnTo>
                    <a:cubicBezTo>
                      <a:pt x="49559" y="763"/>
                      <a:pt x="48791" y="1"/>
                      <a:pt x="4784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4" name="Google Shape;9204;p60"/>
              <p:cNvSpPr/>
              <p:nvPr/>
            </p:nvSpPr>
            <p:spPr>
              <a:xfrm>
                <a:off x="3161764" y="2837181"/>
                <a:ext cx="60351" cy="348002"/>
              </a:xfrm>
              <a:custGeom>
                <a:avLst/>
                <a:gdLst/>
                <a:ahLst/>
                <a:cxnLst/>
                <a:rect l="l" t="t" r="r" b="b"/>
                <a:pathLst>
                  <a:path w="2388" h="13770" extrusionOk="0">
                    <a:moveTo>
                      <a:pt x="1194" y="0"/>
                    </a:moveTo>
                    <a:cubicBezTo>
                      <a:pt x="535" y="0"/>
                      <a:pt x="1" y="534"/>
                      <a:pt x="1" y="1194"/>
                    </a:cubicBezTo>
                    <a:lnTo>
                      <a:pt x="1" y="12577"/>
                    </a:lnTo>
                    <a:cubicBezTo>
                      <a:pt x="1" y="13231"/>
                      <a:pt x="535" y="13770"/>
                      <a:pt x="1194" y="13770"/>
                    </a:cubicBezTo>
                    <a:cubicBezTo>
                      <a:pt x="1854" y="13770"/>
                      <a:pt x="2388" y="13231"/>
                      <a:pt x="2388" y="12577"/>
                    </a:cubicBezTo>
                    <a:lnTo>
                      <a:pt x="2388" y="1194"/>
                    </a:lnTo>
                    <a:cubicBezTo>
                      <a:pt x="2388" y="534"/>
                      <a:pt x="1854" y="0"/>
                      <a:pt x="11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5" name="Google Shape;9205;p60"/>
              <p:cNvSpPr/>
              <p:nvPr/>
            </p:nvSpPr>
            <p:spPr>
              <a:xfrm>
                <a:off x="2925871" y="2837181"/>
                <a:ext cx="60351" cy="348002"/>
              </a:xfrm>
              <a:custGeom>
                <a:avLst/>
                <a:gdLst/>
                <a:ahLst/>
                <a:cxnLst/>
                <a:rect l="l" t="t" r="r" b="b"/>
                <a:pathLst>
                  <a:path w="2388" h="13770" extrusionOk="0">
                    <a:moveTo>
                      <a:pt x="1194" y="0"/>
                    </a:moveTo>
                    <a:cubicBezTo>
                      <a:pt x="535" y="0"/>
                      <a:pt x="1" y="534"/>
                      <a:pt x="1" y="1194"/>
                    </a:cubicBezTo>
                    <a:lnTo>
                      <a:pt x="1" y="12577"/>
                    </a:lnTo>
                    <a:cubicBezTo>
                      <a:pt x="1" y="13231"/>
                      <a:pt x="535" y="13770"/>
                      <a:pt x="1194" y="13770"/>
                    </a:cubicBezTo>
                    <a:cubicBezTo>
                      <a:pt x="1853" y="13770"/>
                      <a:pt x="2387" y="13231"/>
                      <a:pt x="2387" y="12577"/>
                    </a:cubicBezTo>
                    <a:lnTo>
                      <a:pt x="2387" y="1194"/>
                    </a:lnTo>
                    <a:cubicBezTo>
                      <a:pt x="2387" y="534"/>
                      <a:pt x="1853" y="0"/>
                      <a:pt x="11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6" name="Google Shape;9206;p60"/>
              <p:cNvSpPr/>
              <p:nvPr/>
            </p:nvSpPr>
            <p:spPr>
              <a:xfrm>
                <a:off x="4462717" y="2931650"/>
                <a:ext cx="27572" cy="159065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6294" extrusionOk="0">
                    <a:moveTo>
                      <a:pt x="545" y="0"/>
                    </a:moveTo>
                    <a:cubicBezTo>
                      <a:pt x="246" y="0"/>
                      <a:pt x="0" y="240"/>
                      <a:pt x="0" y="545"/>
                    </a:cubicBezTo>
                    <a:lnTo>
                      <a:pt x="0" y="5749"/>
                    </a:lnTo>
                    <a:cubicBezTo>
                      <a:pt x="0" y="6049"/>
                      <a:pt x="246" y="6294"/>
                      <a:pt x="545" y="6294"/>
                    </a:cubicBezTo>
                    <a:cubicBezTo>
                      <a:pt x="845" y="6294"/>
                      <a:pt x="1090" y="6049"/>
                      <a:pt x="1090" y="5749"/>
                    </a:cubicBezTo>
                    <a:lnTo>
                      <a:pt x="1090" y="545"/>
                    </a:lnTo>
                    <a:cubicBezTo>
                      <a:pt x="1090" y="240"/>
                      <a:pt x="845" y="0"/>
                      <a:pt x="54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207" name="Google Shape;9207;p60"/>
            <p:cNvSpPr/>
            <p:nvPr/>
          </p:nvSpPr>
          <p:spPr>
            <a:xfrm>
              <a:off x="3222275" y="2920500"/>
              <a:ext cx="1214896" cy="181229"/>
            </a:xfrm>
            <a:custGeom>
              <a:avLst/>
              <a:gdLst/>
              <a:ahLst/>
              <a:cxnLst/>
              <a:rect l="l" t="t" r="r" b="b"/>
              <a:pathLst>
                <a:path w="49532" h="7171" extrusionOk="0">
                  <a:moveTo>
                    <a:pt x="0" y="0"/>
                  </a:moveTo>
                  <a:lnTo>
                    <a:pt x="0" y="7171"/>
                  </a:lnTo>
                  <a:lnTo>
                    <a:pt x="48567" y="7171"/>
                  </a:lnTo>
                  <a:cubicBezTo>
                    <a:pt x="49101" y="7171"/>
                    <a:pt x="49531" y="6740"/>
                    <a:pt x="49531" y="6206"/>
                  </a:cubicBezTo>
                  <a:lnTo>
                    <a:pt x="49531" y="964"/>
                  </a:lnTo>
                  <a:cubicBezTo>
                    <a:pt x="49531" y="430"/>
                    <a:pt x="49101" y="0"/>
                    <a:pt x="4856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60"/>
            <p:cNvSpPr/>
            <p:nvPr/>
          </p:nvSpPr>
          <p:spPr>
            <a:xfrm>
              <a:off x="3222275" y="2920500"/>
              <a:ext cx="968006" cy="181381"/>
            </a:xfrm>
            <a:custGeom>
              <a:avLst/>
              <a:gdLst/>
              <a:ahLst/>
              <a:cxnLst/>
              <a:rect l="l" t="t" r="r" b="b"/>
              <a:pathLst>
                <a:path w="39762" h="7177" extrusionOk="0">
                  <a:moveTo>
                    <a:pt x="0" y="0"/>
                  </a:moveTo>
                  <a:lnTo>
                    <a:pt x="0" y="7176"/>
                  </a:lnTo>
                  <a:lnTo>
                    <a:pt x="39761" y="7176"/>
                  </a:lnTo>
                  <a:lnTo>
                    <a:pt x="39761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60"/>
            <p:cNvSpPr/>
            <p:nvPr/>
          </p:nvSpPr>
          <p:spPr>
            <a:xfrm>
              <a:off x="3222275" y="2920500"/>
              <a:ext cx="724118" cy="181381"/>
            </a:xfrm>
            <a:custGeom>
              <a:avLst/>
              <a:gdLst/>
              <a:ahLst/>
              <a:cxnLst/>
              <a:rect l="l" t="t" r="r" b="b"/>
              <a:pathLst>
                <a:path w="30112" h="7177" extrusionOk="0">
                  <a:moveTo>
                    <a:pt x="0" y="0"/>
                  </a:moveTo>
                  <a:lnTo>
                    <a:pt x="0" y="7176"/>
                  </a:lnTo>
                  <a:lnTo>
                    <a:pt x="30111" y="7176"/>
                  </a:lnTo>
                  <a:lnTo>
                    <a:pt x="3011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60"/>
            <p:cNvSpPr/>
            <p:nvPr/>
          </p:nvSpPr>
          <p:spPr>
            <a:xfrm>
              <a:off x="3222274" y="2920500"/>
              <a:ext cx="480243" cy="181381"/>
            </a:xfrm>
            <a:custGeom>
              <a:avLst/>
              <a:gdLst/>
              <a:ahLst/>
              <a:cxnLst/>
              <a:rect l="l" t="t" r="r" b="b"/>
              <a:pathLst>
                <a:path w="20462" h="7177" extrusionOk="0">
                  <a:moveTo>
                    <a:pt x="0" y="0"/>
                  </a:moveTo>
                  <a:lnTo>
                    <a:pt x="0" y="7176"/>
                  </a:lnTo>
                  <a:lnTo>
                    <a:pt x="20461" y="7176"/>
                  </a:lnTo>
                  <a:lnTo>
                    <a:pt x="2046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60"/>
            <p:cNvSpPr/>
            <p:nvPr/>
          </p:nvSpPr>
          <p:spPr>
            <a:xfrm>
              <a:off x="3222276" y="2920500"/>
              <a:ext cx="233593" cy="181381"/>
            </a:xfrm>
            <a:custGeom>
              <a:avLst/>
              <a:gdLst/>
              <a:ahLst/>
              <a:cxnLst/>
              <a:rect l="l" t="t" r="r" b="b"/>
              <a:pathLst>
                <a:path w="10703" h="7177" extrusionOk="0">
                  <a:moveTo>
                    <a:pt x="0" y="0"/>
                  </a:moveTo>
                  <a:lnTo>
                    <a:pt x="0" y="7176"/>
                  </a:lnTo>
                  <a:lnTo>
                    <a:pt x="10702" y="7176"/>
                  </a:lnTo>
                  <a:lnTo>
                    <a:pt x="10702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2" name="Google Shape;9212;p60"/>
          <p:cNvGrpSpPr/>
          <p:nvPr/>
        </p:nvGrpSpPr>
        <p:grpSpPr>
          <a:xfrm>
            <a:off x="3526573" y="3256553"/>
            <a:ext cx="447702" cy="1135923"/>
            <a:chOff x="3526573" y="3256553"/>
            <a:chExt cx="447702" cy="1135923"/>
          </a:xfrm>
        </p:grpSpPr>
        <p:sp>
          <p:nvSpPr>
            <p:cNvPr id="9213" name="Google Shape;9213;p60"/>
            <p:cNvSpPr/>
            <p:nvPr/>
          </p:nvSpPr>
          <p:spPr>
            <a:xfrm>
              <a:off x="3526573" y="3256553"/>
              <a:ext cx="447702" cy="1135923"/>
            </a:xfrm>
            <a:custGeom>
              <a:avLst/>
              <a:gdLst/>
              <a:ahLst/>
              <a:cxnLst/>
              <a:rect l="l" t="t" r="r" b="b"/>
              <a:pathLst>
                <a:path w="17715" h="44947" extrusionOk="0">
                  <a:moveTo>
                    <a:pt x="8707" y="1"/>
                  </a:moveTo>
                  <a:cubicBezTo>
                    <a:pt x="7995" y="1"/>
                    <a:pt x="6260" y="235"/>
                    <a:pt x="6588" y="2603"/>
                  </a:cubicBezTo>
                  <a:cubicBezTo>
                    <a:pt x="6588" y="2603"/>
                    <a:pt x="6530" y="2587"/>
                    <a:pt x="6458" y="2587"/>
                  </a:cubicBezTo>
                  <a:cubicBezTo>
                    <a:pt x="6328" y="2587"/>
                    <a:pt x="6156" y="2641"/>
                    <a:pt x="6212" y="2946"/>
                  </a:cubicBezTo>
                  <a:cubicBezTo>
                    <a:pt x="6294" y="3415"/>
                    <a:pt x="6457" y="3965"/>
                    <a:pt x="7040" y="3965"/>
                  </a:cubicBezTo>
                  <a:cubicBezTo>
                    <a:pt x="7040" y="3965"/>
                    <a:pt x="7051" y="4690"/>
                    <a:pt x="7585" y="5022"/>
                  </a:cubicBezTo>
                  <a:cubicBezTo>
                    <a:pt x="7585" y="5022"/>
                    <a:pt x="7716" y="5720"/>
                    <a:pt x="7618" y="5851"/>
                  </a:cubicBezTo>
                  <a:cubicBezTo>
                    <a:pt x="7525" y="5982"/>
                    <a:pt x="5749" y="7224"/>
                    <a:pt x="5166" y="7278"/>
                  </a:cubicBezTo>
                  <a:cubicBezTo>
                    <a:pt x="4588" y="7338"/>
                    <a:pt x="2796" y="7758"/>
                    <a:pt x="2774" y="9725"/>
                  </a:cubicBezTo>
                  <a:cubicBezTo>
                    <a:pt x="2752" y="11687"/>
                    <a:pt x="2621" y="12259"/>
                    <a:pt x="2441" y="12542"/>
                  </a:cubicBezTo>
                  <a:cubicBezTo>
                    <a:pt x="2267" y="12825"/>
                    <a:pt x="2147" y="14640"/>
                    <a:pt x="2191" y="15485"/>
                  </a:cubicBezTo>
                  <a:cubicBezTo>
                    <a:pt x="2240" y="16324"/>
                    <a:pt x="1390" y="18422"/>
                    <a:pt x="1542" y="20874"/>
                  </a:cubicBezTo>
                  <a:cubicBezTo>
                    <a:pt x="1542" y="20874"/>
                    <a:pt x="665" y="21691"/>
                    <a:pt x="594" y="22334"/>
                  </a:cubicBezTo>
                  <a:cubicBezTo>
                    <a:pt x="523" y="22971"/>
                    <a:pt x="0" y="23838"/>
                    <a:pt x="60" y="23958"/>
                  </a:cubicBezTo>
                  <a:cubicBezTo>
                    <a:pt x="87" y="24009"/>
                    <a:pt x="166" y="24037"/>
                    <a:pt x="260" y="24037"/>
                  </a:cubicBezTo>
                  <a:cubicBezTo>
                    <a:pt x="376" y="24037"/>
                    <a:pt x="515" y="23994"/>
                    <a:pt x="605" y="23898"/>
                  </a:cubicBezTo>
                  <a:cubicBezTo>
                    <a:pt x="769" y="23718"/>
                    <a:pt x="1030" y="23386"/>
                    <a:pt x="1030" y="23386"/>
                  </a:cubicBezTo>
                  <a:lnTo>
                    <a:pt x="1030" y="23386"/>
                  </a:lnTo>
                  <a:cubicBezTo>
                    <a:pt x="1030" y="23386"/>
                    <a:pt x="474" y="25511"/>
                    <a:pt x="758" y="25603"/>
                  </a:cubicBezTo>
                  <a:cubicBezTo>
                    <a:pt x="769" y="25607"/>
                    <a:pt x="781" y="25609"/>
                    <a:pt x="792" y="25609"/>
                  </a:cubicBezTo>
                  <a:cubicBezTo>
                    <a:pt x="1101" y="25609"/>
                    <a:pt x="1317" y="24295"/>
                    <a:pt x="1422" y="24143"/>
                  </a:cubicBezTo>
                  <a:cubicBezTo>
                    <a:pt x="1441" y="24117"/>
                    <a:pt x="1456" y="24106"/>
                    <a:pt x="1468" y="24106"/>
                  </a:cubicBezTo>
                  <a:cubicBezTo>
                    <a:pt x="1530" y="24106"/>
                    <a:pt x="1525" y="24383"/>
                    <a:pt x="1493" y="24546"/>
                  </a:cubicBezTo>
                  <a:cubicBezTo>
                    <a:pt x="1451" y="24741"/>
                    <a:pt x="1378" y="25771"/>
                    <a:pt x="1600" y="25771"/>
                  </a:cubicBezTo>
                  <a:cubicBezTo>
                    <a:pt x="1608" y="25771"/>
                    <a:pt x="1616" y="25769"/>
                    <a:pt x="1624" y="25767"/>
                  </a:cubicBezTo>
                  <a:cubicBezTo>
                    <a:pt x="1851" y="25701"/>
                    <a:pt x="1928" y="24271"/>
                    <a:pt x="2034" y="24271"/>
                  </a:cubicBezTo>
                  <a:cubicBezTo>
                    <a:pt x="2042" y="24271"/>
                    <a:pt x="2051" y="24280"/>
                    <a:pt x="2060" y="24301"/>
                  </a:cubicBezTo>
                  <a:cubicBezTo>
                    <a:pt x="2180" y="24573"/>
                    <a:pt x="2000" y="25592"/>
                    <a:pt x="2169" y="25625"/>
                  </a:cubicBezTo>
                  <a:cubicBezTo>
                    <a:pt x="2183" y="25628"/>
                    <a:pt x="2195" y="25629"/>
                    <a:pt x="2207" y="25629"/>
                  </a:cubicBezTo>
                  <a:cubicBezTo>
                    <a:pt x="2334" y="25629"/>
                    <a:pt x="2346" y="25475"/>
                    <a:pt x="2371" y="25380"/>
                  </a:cubicBezTo>
                  <a:cubicBezTo>
                    <a:pt x="2396" y="25279"/>
                    <a:pt x="2346" y="24133"/>
                    <a:pt x="2444" y="24133"/>
                  </a:cubicBezTo>
                  <a:cubicBezTo>
                    <a:pt x="2451" y="24133"/>
                    <a:pt x="2459" y="24140"/>
                    <a:pt x="2469" y="24154"/>
                  </a:cubicBezTo>
                  <a:cubicBezTo>
                    <a:pt x="2599" y="24350"/>
                    <a:pt x="2523" y="25353"/>
                    <a:pt x="2632" y="25385"/>
                  </a:cubicBezTo>
                  <a:cubicBezTo>
                    <a:pt x="2632" y="25385"/>
                    <a:pt x="2671" y="25404"/>
                    <a:pt x="2719" y="25404"/>
                  </a:cubicBezTo>
                  <a:cubicBezTo>
                    <a:pt x="2796" y="25404"/>
                    <a:pt x="2895" y="25356"/>
                    <a:pt x="2888" y="25107"/>
                  </a:cubicBezTo>
                  <a:cubicBezTo>
                    <a:pt x="2877" y="24704"/>
                    <a:pt x="3024" y="22966"/>
                    <a:pt x="3030" y="22563"/>
                  </a:cubicBezTo>
                  <a:cubicBezTo>
                    <a:pt x="3041" y="22007"/>
                    <a:pt x="2725" y="21228"/>
                    <a:pt x="2812" y="21097"/>
                  </a:cubicBezTo>
                  <a:cubicBezTo>
                    <a:pt x="2894" y="20966"/>
                    <a:pt x="3509" y="18950"/>
                    <a:pt x="3782" y="18133"/>
                  </a:cubicBezTo>
                  <a:cubicBezTo>
                    <a:pt x="4054" y="17315"/>
                    <a:pt x="4054" y="15185"/>
                    <a:pt x="4218" y="14912"/>
                  </a:cubicBezTo>
                  <a:cubicBezTo>
                    <a:pt x="4351" y="14693"/>
                    <a:pt x="4644" y="13388"/>
                    <a:pt x="4850" y="13388"/>
                  </a:cubicBezTo>
                  <a:cubicBezTo>
                    <a:pt x="4905" y="13388"/>
                    <a:pt x="4954" y="13481"/>
                    <a:pt x="4992" y="13714"/>
                  </a:cubicBezTo>
                  <a:cubicBezTo>
                    <a:pt x="5166" y="14814"/>
                    <a:pt x="5438" y="17517"/>
                    <a:pt x="5357" y="18111"/>
                  </a:cubicBezTo>
                  <a:cubicBezTo>
                    <a:pt x="5275" y="18705"/>
                    <a:pt x="5035" y="19724"/>
                    <a:pt x="5095" y="20301"/>
                  </a:cubicBezTo>
                  <a:cubicBezTo>
                    <a:pt x="5155" y="20884"/>
                    <a:pt x="4534" y="22067"/>
                    <a:pt x="4425" y="23418"/>
                  </a:cubicBezTo>
                  <a:cubicBezTo>
                    <a:pt x="4316" y="24770"/>
                    <a:pt x="4550" y="28311"/>
                    <a:pt x="4752" y="29227"/>
                  </a:cubicBezTo>
                  <a:cubicBezTo>
                    <a:pt x="4953" y="30137"/>
                    <a:pt x="4316" y="32060"/>
                    <a:pt x="4245" y="32447"/>
                  </a:cubicBezTo>
                  <a:cubicBezTo>
                    <a:pt x="4174" y="32840"/>
                    <a:pt x="4185" y="33929"/>
                    <a:pt x="4103" y="35330"/>
                  </a:cubicBezTo>
                  <a:cubicBezTo>
                    <a:pt x="4016" y="36730"/>
                    <a:pt x="4458" y="39760"/>
                    <a:pt x="4289" y="40283"/>
                  </a:cubicBezTo>
                  <a:cubicBezTo>
                    <a:pt x="4125" y="40806"/>
                    <a:pt x="1259" y="44032"/>
                    <a:pt x="1613" y="44538"/>
                  </a:cubicBezTo>
                  <a:cubicBezTo>
                    <a:pt x="1802" y="44809"/>
                    <a:pt x="2158" y="44946"/>
                    <a:pt x="2522" y="44946"/>
                  </a:cubicBezTo>
                  <a:cubicBezTo>
                    <a:pt x="2839" y="44946"/>
                    <a:pt x="3164" y="44842"/>
                    <a:pt x="3390" y="44631"/>
                  </a:cubicBezTo>
                  <a:cubicBezTo>
                    <a:pt x="3874" y="44184"/>
                    <a:pt x="4599" y="43520"/>
                    <a:pt x="4964" y="43236"/>
                  </a:cubicBezTo>
                  <a:cubicBezTo>
                    <a:pt x="5335" y="42947"/>
                    <a:pt x="6185" y="42795"/>
                    <a:pt x="6054" y="41089"/>
                  </a:cubicBezTo>
                  <a:cubicBezTo>
                    <a:pt x="6054" y="41089"/>
                    <a:pt x="5831" y="38550"/>
                    <a:pt x="6615" y="36872"/>
                  </a:cubicBezTo>
                  <a:cubicBezTo>
                    <a:pt x="7395" y="35188"/>
                    <a:pt x="7040" y="32840"/>
                    <a:pt x="7122" y="32082"/>
                  </a:cubicBezTo>
                  <a:cubicBezTo>
                    <a:pt x="7204" y="31325"/>
                    <a:pt x="7280" y="30093"/>
                    <a:pt x="7738" y="29216"/>
                  </a:cubicBezTo>
                  <a:cubicBezTo>
                    <a:pt x="8119" y="28491"/>
                    <a:pt x="8582" y="25936"/>
                    <a:pt x="8855" y="25058"/>
                  </a:cubicBezTo>
                  <a:cubicBezTo>
                    <a:pt x="9127" y="25936"/>
                    <a:pt x="9585" y="28491"/>
                    <a:pt x="9966" y="29216"/>
                  </a:cubicBezTo>
                  <a:cubicBezTo>
                    <a:pt x="10430" y="30093"/>
                    <a:pt x="10500" y="31325"/>
                    <a:pt x="10588" y="32082"/>
                  </a:cubicBezTo>
                  <a:cubicBezTo>
                    <a:pt x="10669" y="32840"/>
                    <a:pt x="10315" y="35188"/>
                    <a:pt x="11094" y="36872"/>
                  </a:cubicBezTo>
                  <a:cubicBezTo>
                    <a:pt x="11879" y="38556"/>
                    <a:pt x="11650" y="41089"/>
                    <a:pt x="11650" y="41089"/>
                  </a:cubicBezTo>
                  <a:cubicBezTo>
                    <a:pt x="11519" y="42789"/>
                    <a:pt x="12375" y="42947"/>
                    <a:pt x="12740" y="43236"/>
                  </a:cubicBezTo>
                  <a:cubicBezTo>
                    <a:pt x="13111" y="43520"/>
                    <a:pt x="13830" y="44184"/>
                    <a:pt x="14320" y="44631"/>
                  </a:cubicBezTo>
                  <a:cubicBezTo>
                    <a:pt x="14546" y="44842"/>
                    <a:pt x="14870" y="44946"/>
                    <a:pt x="15188" y="44946"/>
                  </a:cubicBezTo>
                  <a:cubicBezTo>
                    <a:pt x="15552" y="44946"/>
                    <a:pt x="15907" y="44809"/>
                    <a:pt x="16097" y="44538"/>
                  </a:cubicBezTo>
                  <a:cubicBezTo>
                    <a:pt x="16451" y="44026"/>
                    <a:pt x="13585" y="40806"/>
                    <a:pt x="13416" y="40283"/>
                  </a:cubicBezTo>
                  <a:cubicBezTo>
                    <a:pt x="13252" y="39760"/>
                    <a:pt x="13688" y="36730"/>
                    <a:pt x="13606" y="35330"/>
                  </a:cubicBezTo>
                  <a:cubicBezTo>
                    <a:pt x="13525" y="33929"/>
                    <a:pt x="13541" y="32840"/>
                    <a:pt x="13465" y="32447"/>
                  </a:cubicBezTo>
                  <a:cubicBezTo>
                    <a:pt x="13394" y="32060"/>
                    <a:pt x="12756" y="30137"/>
                    <a:pt x="12958" y="29227"/>
                  </a:cubicBezTo>
                  <a:cubicBezTo>
                    <a:pt x="13160" y="28311"/>
                    <a:pt x="13394" y="24770"/>
                    <a:pt x="13285" y="23418"/>
                  </a:cubicBezTo>
                  <a:cubicBezTo>
                    <a:pt x="13176" y="22067"/>
                    <a:pt x="12555" y="20884"/>
                    <a:pt x="12615" y="20301"/>
                  </a:cubicBezTo>
                  <a:cubicBezTo>
                    <a:pt x="12669" y="19724"/>
                    <a:pt x="12435" y="18705"/>
                    <a:pt x="12353" y="18111"/>
                  </a:cubicBezTo>
                  <a:cubicBezTo>
                    <a:pt x="12266" y="17517"/>
                    <a:pt x="12544" y="14814"/>
                    <a:pt x="12718" y="13714"/>
                  </a:cubicBezTo>
                  <a:cubicBezTo>
                    <a:pt x="12756" y="13482"/>
                    <a:pt x="12805" y="13389"/>
                    <a:pt x="12860" y="13389"/>
                  </a:cubicBezTo>
                  <a:cubicBezTo>
                    <a:pt x="13066" y="13389"/>
                    <a:pt x="13359" y="14697"/>
                    <a:pt x="13492" y="14912"/>
                  </a:cubicBezTo>
                  <a:cubicBezTo>
                    <a:pt x="13655" y="15185"/>
                    <a:pt x="13655" y="17315"/>
                    <a:pt x="13928" y="18133"/>
                  </a:cubicBezTo>
                  <a:cubicBezTo>
                    <a:pt x="14200" y="18950"/>
                    <a:pt x="14811" y="20966"/>
                    <a:pt x="14898" y="21097"/>
                  </a:cubicBezTo>
                  <a:cubicBezTo>
                    <a:pt x="14985" y="21228"/>
                    <a:pt x="14527" y="21893"/>
                    <a:pt x="14783" y="23342"/>
                  </a:cubicBezTo>
                  <a:cubicBezTo>
                    <a:pt x="14865" y="23925"/>
                    <a:pt x="14903" y="24513"/>
                    <a:pt x="14898" y="25102"/>
                  </a:cubicBezTo>
                  <a:cubicBezTo>
                    <a:pt x="14891" y="25359"/>
                    <a:pt x="14966" y="25406"/>
                    <a:pt x="15021" y="25406"/>
                  </a:cubicBezTo>
                  <a:cubicBezTo>
                    <a:pt x="15053" y="25406"/>
                    <a:pt x="15078" y="25391"/>
                    <a:pt x="15078" y="25391"/>
                  </a:cubicBezTo>
                  <a:cubicBezTo>
                    <a:pt x="15187" y="25353"/>
                    <a:pt x="15143" y="24230"/>
                    <a:pt x="15279" y="24029"/>
                  </a:cubicBezTo>
                  <a:cubicBezTo>
                    <a:pt x="15288" y="24015"/>
                    <a:pt x="15296" y="24008"/>
                    <a:pt x="15303" y="24008"/>
                  </a:cubicBezTo>
                  <a:cubicBezTo>
                    <a:pt x="15403" y="24008"/>
                    <a:pt x="15319" y="25278"/>
                    <a:pt x="15339" y="25374"/>
                  </a:cubicBezTo>
                  <a:cubicBezTo>
                    <a:pt x="15364" y="25474"/>
                    <a:pt x="15375" y="25629"/>
                    <a:pt x="15507" y="25629"/>
                  </a:cubicBezTo>
                  <a:cubicBezTo>
                    <a:pt x="15519" y="25629"/>
                    <a:pt x="15532" y="25628"/>
                    <a:pt x="15546" y="25625"/>
                  </a:cubicBezTo>
                  <a:cubicBezTo>
                    <a:pt x="15715" y="25587"/>
                    <a:pt x="15552" y="24383"/>
                    <a:pt x="15672" y="24110"/>
                  </a:cubicBezTo>
                  <a:cubicBezTo>
                    <a:pt x="15680" y="24092"/>
                    <a:pt x="15688" y="24083"/>
                    <a:pt x="15695" y="24083"/>
                  </a:cubicBezTo>
                  <a:cubicBezTo>
                    <a:pt x="15799" y="24083"/>
                    <a:pt x="15858" y="25701"/>
                    <a:pt x="16091" y="25767"/>
                  </a:cubicBezTo>
                  <a:cubicBezTo>
                    <a:pt x="16099" y="25769"/>
                    <a:pt x="16106" y="25770"/>
                    <a:pt x="16113" y="25770"/>
                  </a:cubicBezTo>
                  <a:cubicBezTo>
                    <a:pt x="16331" y="25770"/>
                    <a:pt x="16254" y="24741"/>
                    <a:pt x="16222" y="24546"/>
                  </a:cubicBezTo>
                  <a:cubicBezTo>
                    <a:pt x="16189" y="24377"/>
                    <a:pt x="16225" y="23997"/>
                    <a:pt x="16305" y="23997"/>
                  </a:cubicBezTo>
                  <a:cubicBezTo>
                    <a:pt x="16318" y="23997"/>
                    <a:pt x="16332" y="24007"/>
                    <a:pt x="16347" y="24029"/>
                  </a:cubicBezTo>
                  <a:cubicBezTo>
                    <a:pt x="16448" y="24178"/>
                    <a:pt x="16752" y="25600"/>
                    <a:pt x="16944" y="25600"/>
                  </a:cubicBezTo>
                  <a:cubicBezTo>
                    <a:pt x="16949" y="25600"/>
                    <a:pt x="16953" y="25599"/>
                    <a:pt x="16957" y="25598"/>
                  </a:cubicBezTo>
                  <a:cubicBezTo>
                    <a:pt x="17246" y="25494"/>
                    <a:pt x="16685" y="23386"/>
                    <a:pt x="16685" y="23386"/>
                  </a:cubicBezTo>
                  <a:lnTo>
                    <a:pt x="16685" y="23386"/>
                  </a:lnTo>
                  <a:cubicBezTo>
                    <a:pt x="16685" y="23386"/>
                    <a:pt x="16941" y="23718"/>
                    <a:pt x="17110" y="23892"/>
                  </a:cubicBezTo>
                  <a:cubicBezTo>
                    <a:pt x="17200" y="23991"/>
                    <a:pt x="17338" y="24036"/>
                    <a:pt x="17454" y="24036"/>
                  </a:cubicBezTo>
                  <a:cubicBezTo>
                    <a:pt x="17548" y="24036"/>
                    <a:pt x="17628" y="24006"/>
                    <a:pt x="17655" y="23952"/>
                  </a:cubicBezTo>
                  <a:cubicBezTo>
                    <a:pt x="17715" y="23832"/>
                    <a:pt x="17186" y="22971"/>
                    <a:pt x="17116" y="22334"/>
                  </a:cubicBezTo>
                  <a:cubicBezTo>
                    <a:pt x="17045" y="21691"/>
                    <a:pt x="16167" y="20874"/>
                    <a:pt x="16167" y="20874"/>
                  </a:cubicBezTo>
                  <a:cubicBezTo>
                    <a:pt x="16320" y="18422"/>
                    <a:pt x="15464" y="16324"/>
                    <a:pt x="15514" y="15485"/>
                  </a:cubicBezTo>
                  <a:cubicBezTo>
                    <a:pt x="15563" y="14640"/>
                    <a:pt x="15448" y="12825"/>
                    <a:pt x="15268" y="12542"/>
                  </a:cubicBezTo>
                  <a:cubicBezTo>
                    <a:pt x="15083" y="12259"/>
                    <a:pt x="14958" y="11692"/>
                    <a:pt x="14930" y="9725"/>
                  </a:cubicBezTo>
                  <a:cubicBezTo>
                    <a:pt x="14909" y="7758"/>
                    <a:pt x="13121" y="7338"/>
                    <a:pt x="12538" y="7278"/>
                  </a:cubicBezTo>
                  <a:cubicBezTo>
                    <a:pt x="11961" y="7224"/>
                    <a:pt x="10179" y="5976"/>
                    <a:pt x="10086" y="5851"/>
                  </a:cubicBezTo>
                  <a:cubicBezTo>
                    <a:pt x="9994" y="5725"/>
                    <a:pt x="10124" y="5022"/>
                    <a:pt x="10124" y="5022"/>
                  </a:cubicBezTo>
                  <a:cubicBezTo>
                    <a:pt x="10658" y="4690"/>
                    <a:pt x="10669" y="3965"/>
                    <a:pt x="10669" y="3965"/>
                  </a:cubicBezTo>
                  <a:cubicBezTo>
                    <a:pt x="11247" y="3965"/>
                    <a:pt x="11416" y="3420"/>
                    <a:pt x="11498" y="2946"/>
                  </a:cubicBezTo>
                  <a:cubicBezTo>
                    <a:pt x="11546" y="2641"/>
                    <a:pt x="11378" y="2585"/>
                    <a:pt x="11249" y="2585"/>
                  </a:cubicBezTo>
                  <a:cubicBezTo>
                    <a:pt x="11176" y="2585"/>
                    <a:pt x="11116" y="2603"/>
                    <a:pt x="11116" y="2603"/>
                  </a:cubicBezTo>
                  <a:cubicBezTo>
                    <a:pt x="11449" y="235"/>
                    <a:pt x="9710" y="1"/>
                    <a:pt x="9002" y="1"/>
                  </a:cubicBezTo>
                  <a:cubicBezTo>
                    <a:pt x="8946" y="1"/>
                    <a:pt x="8896" y="2"/>
                    <a:pt x="8855" y="4"/>
                  </a:cubicBezTo>
                  <a:cubicBezTo>
                    <a:pt x="8813" y="2"/>
                    <a:pt x="8763" y="1"/>
                    <a:pt x="870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214" name="Google Shape;9214;p60"/>
            <p:cNvGrpSpPr/>
            <p:nvPr/>
          </p:nvGrpSpPr>
          <p:grpSpPr>
            <a:xfrm>
              <a:off x="3539512" y="3261380"/>
              <a:ext cx="426827" cy="1112925"/>
              <a:chOff x="3539512" y="3261380"/>
              <a:chExt cx="426827" cy="1112925"/>
            </a:xfrm>
          </p:grpSpPr>
          <p:sp>
            <p:nvSpPr>
              <p:cNvPr id="9215" name="Google Shape;9215;p60"/>
              <p:cNvSpPr/>
              <p:nvPr/>
            </p:nvSpPr>
            <p:spPr>
              <a:xfrm>
                <a:off x="3539512" y="3319229"/>
                <a:ext cx="211809" cy="1054874"/>
              </a:xfrm>
              <a:custGeom>
                <a:avLst/>
                <a:gdLst/>
                <a:ahLst/>
                <a:cxnLst/>
                <a:rect l="l" t="t" r="r" b="b"/>
                <a:pathLst>
                  <a:path w="8381" h="41740" extrusionOk="0">
                    <a:moveTo>
                      <a:pt x="8125" y="3066"/>
                    </a:moveTo>
                    <a:lnTo>
                      <a:pt x="8125" y="3605"/>
                    </a:lnTo>
                    <a:cubicBezTo>
                      <a:pt x="7881" y="3629"/>
                      <a:pt x="7650" y="3720"/>
                      <a:pt x="7406" y="3720"/>
                    </a:cubicBezTo>
                    <a:cubicBezTo>
                      <a:pt x="7372" y="3720"/>
                      <a:pt x="7337" y="3718"/>
                      <a:pt x="7302" y="3714"/>
                    </a:cubicBezTo>
                    <a:lnTo>
                      <a:pt x="7308" y="3714"/>
                    </a:lnTo>
                    <a:cubicBezTo>
                      <a:pt x="7373" y="3654"/>
                      <a:pt x="7433" y="3589"/>
                      <a:pt x="7493" y="3523"/>
                    </a:cubicBezTo>
                    <a:cubicBezTo>
                      <a:pt x="7667" y="3333"/>
                      <a:pt x="7885" y="3175"/>
                      <a:pt x="8125" y="3066"/>
                    </a:cubicBezTo>
                    <a:close/>
                    <a:moveTo>
                      <a:pt x="3308" y="11130"/>
                    </a:moveTo>
                    <a:cubicBezTo>
                      <a:pt x="3226" y="11408"/>
                      <a:pt x="3117" y="11675"/>
                      <a:pt x="2981" y="11926"/>
                    </a:cubicBezTo>
                    <a:cubicBezTo>
                      <a:pt x="2856" y="12171"/>
                      <a:pt x="2741" y="12449"/>
                      <a:pt x="2545" y="12645"/>
                    </a:cubicBezTo>
                    <a:cubicBezTo>
                      <a:pt x="2536" y="12654"/>
                      <a:pt x="2546" y="12663"/>
                      <a:pt x="2552" y="12663"/>
                    </a:cubicBezTo>
                    <a:cubicBezTo>
                      <a:pt x="2554" y="12663"/>
                      <a:pt x="2555" y="12662"/>
                      <a:pt x="2556" y="12661"/>
                    </a:cubicBezTo>
                    <a:cubicBezTo>
                      <a:pt x="2676" y="12574"/>
                      <a:pt x="2779" y="12471"/>
                      <a:pt x="2861" y="12351"/>
                    </a:cubicBezTo>
                    <a:cubicBezTo>
                      <a:pt x="2861" y="12356"/>
                      <a:pt x="2861" y="12362"/>
                      <a:pt x="2861" y="12362"/>
                    </a:cubicBezTo>
                    <a:cubicBezTo>
                      <a:pt x="2883" y="12487"/>
                      <a:pt x="2894" y="12612"/>
                      <a:pt x="2894" y="12738"/>
                    </a:cubicBezTo>
                    <a:cubicBezTo>
                      <a:pt x="2769" y="12847"/>
                      <a:pt x="2676" y="12950"/>
                      <a:pt x="2512" y="13010"/>
                    </a:cubicBezTo>
                    <a:cubicBezTo>
                      <a:pt x="2414" y="13043"/>
                      <a:pt x="2322" y="13092"/>
                      <a:pt x="2240" y="13157"/>
                    </a:cubicBezTo>
                    <a:cubicBezTo>
                      <a:pt x="2186" y="13201"/>
                      <a:pt x="2136" y="13255"/>
                      <a:pt x="2093" y="13310"/>
                    </a:cubicBezTo>
                    <a:cubicBezTo>
                      <a:pt x="2169" y="12912"/>
                      <a:pt x="2305" y="12525"/>
                      <a:pt x="2491" y="12165"/>
                    </a:cubicBezTo>
                    <a:cubicBezTo>
                      <a:pt x="2692" y="11779"/>
                      <a:pt x="3003" y="11452"/>
                      <a:pt x="3308" y="11130"/>
                    </a:cubicBezTo>
                    <a:close/>
                    <a:moveTo>
                      <a:pt x="8147" y="13277"/>
                    </a:moveTo>
                    <a:lnTo>
                      <a:pt x="8147" y="14143"/>
                    </a:lnTo>
                    <a:cubicBezTo>
                      <a:pt x="8140" y="14142"/>
                      <a:pt x="8133" y="14141"/>
                      <a:pt x="8127" y="14141"/>
                    </a:cubicBezTo>
                    <a:cubicBezTo>
                      <a:pt x="8109" y="14141"/>
                      <a:pt x="8094" y="14147"/>
                      <a:pt x="8081" y="14160"/>
                    </a:cubicBezTo>
                    <a:cubicBezTo>
                      <a:pt x="8010" y="14231"/>
                      <a:pt x="7929" y="14296"/>
                      <a:pt x="7842" y="14350"/>
                    </a:cubicBezTo>
                    <a:cubicBezTo>
                      <a:pt x="7591" y="14192"/>
                      <a:pt x="7444" y="14023"/>
                      <a:pt x="7122" y="14018"/>
                    </a:cubicBezTo>
                    <a:cubicBezTo>
                      <a:pt x="7111" y="14017"/>
                      <a:pt x="7099" y="14016"/>
                      <a:pt x="7087" y="14016"/>
                    </a:cubicBezTo>
                    <a:cubicBezTo>
                      <a:pt x="7055" y="14016"/>
                      <a:pt x="7023" y="14021"/>
                      <a:pt x="6992" y="14029"/>
                    </a:cubicBezTo>
                    <a:cubicBezTo>
                      <a:pt x="7117" y="13882"/>
                      <a:pt x="7237" y="13735"/>
                      <a:pt x="7411" y="13626"/>
                    </a:cubicBezTo>
                    <a:cubicBezTo>
                      <a:pt x="7645" y="13484"/>
                      <a:pt x="7918" y="13430"/>
                      <a:pt x="8147" y="13277"/>
                    </a:cubicBezTo>
                    <a:close/>
                    <a:moveTo>
                      <a:pt x="3172" y="11817"/>
                    </a:moveTo>
                    <a:cubicBezTo>
                      <a:pt x="3166" y="12040"/>
                      <a:pt x="3183" y="12263"/>
                      <a:pt x="3210" y="12487"/>
                    </a:cubicBezTo>
                    <a:cubicBezTo>
                      <a:pt x="3243" y="12825"/>
                      <a:pt x="3172" y="13184"/>
                      <a:pt x="3134" y="13522"/>
                    </a:cubicBezTo>
                    <a:cubicBezTo>
                      <a:pt x="3068" y="14171"/>
                      <a:pt x="2976" y="14835"/>
                      <a:pt x="2774" y="15457"/>
                    </a:cubicBezTo>
                    <a:cubicBezTo>
                      <a:pt x="2741" y="15560"/>
                      <a:pt x="2703" y="15664"/>
                      <a:pt x="2670" y="15767"/>
                    </a:cubicBezTo>
                    <a:cubicBezTo>
                      <a:pt x="2616" y="15566"/>
                      <a:pt x="2507" y="15375"/>
                      <a:pt x="2469" y="15173"/>
                    </a:cubicBezTo>
                    <a:cubicBezTo>
                      <a:pt x="2403" y="14765"/>
                      <a:pt x="2540" y="14350"/>
                      <a:pt x="2681" y="13974"/>
                    </a:cubicBezTo>
                    <a:cubicBezTo>
                      <a:pt x="2888" y="13440"/>
                      <a:pt x="3079" y="12928"/>
                      <a:pt x="2948" y="12345"/>
                    </a:cubicBezTo>
                    <a:cubicBezTo>
                      <a:pt x="2941" y="12327"/>
                      <a:pt x="2926" y="12316"/>
                      <a:pt x="2910" y="12316"/>
                    </a:cubicBezTo>
                    <a:cubicBezTo>
                      <a:pt x="2903" y="12316"/>
                      <a:pt x="2895" y="12318"/>
                      <a:pt x="2888" y="12323"/>
                    </a:cubicBezTo>
                    <a:cubicBezTo>
                      <a:pt x="2997" y="12165"/>
                      <a:pt x="3090" y="11996"/>
                      <a:pt x="3172" y="11817"/>
                    </a:cubicBezTo>
                    <a:close/>
                    <a:moveTo>
                      <a:pt x="8141" y="15010"/>
                    </a:moveTo>
                    <a:cubicBezTo>
                      <a:pt x="8141" y="15315"/>
                      <a:pt x="8136" y="15620"/>
                      <a:pt x="8136" y="15925"/>
                    </a:cubicBezTo>
                    <a:lnTo>
                      <a:pt x="8141" y="15925"/>
                    </a:lnTo>
                    <a:cubicBezTo>
                      <a:pt x="7624" y="16268"/>
                      <a:pt x="7144" y="16644"/>
                      <a:pt x="6877" y="17227"/>
                    </a:cubicBezTo>
                    <a:cubicBezTo>
                      <a:pt x="6741" y="17538"/>
                      <a:pt x="6725" y="17892"/>
                      <a:pt x="6725" y="18230"/>
                    </a:cubicBezTo>
                    <a:cubicBezTo>
                      <a:pt x="6550" y="18257"/>
                      <a:pt x="6392" y="18257"/>
                      <a:pt x="6212" y="18328"/>
                    </a:cubicBezTo>
                    <a:cubicBezTo>
                      <a:pt x="6136" y="18355"/>
                      <a:pt x="6065" y="18394"/>
                      <a:pt x="6000" y="18443"/>
                    </a:cubicBezTo>
                    <a:cubicBezTo>
                      <a:pt x="6191" y="17026"/>
                      <a:pt x="7275" y="16056"/>
                      <a:pt x="8141" y="15010"/>
                    </a:cubicBezTo>
                    <a:close/>
                    <a:moveTo>
                      <a:pt x="2883" y="12912"/>
                    </a:moveTo>
                    <a:cubicBezTo>
                      <a:pt x="2839" y="13397"/>
                      <a:pt x="2649" y="13827"/>
                      <a:pt x="2496" y="14323"/>
                    </a:cubicBezTo>
                    <a:cubicBezTo>
                      <a:pt x="2403" y="14596"/>
                      <a:pt x="2376" y="14890"/>
                      <a:pt x="2398" y="15179"/>
                    </a:cubicBezTo>
                    <a:cubicBezTo>
                      <a:pt x="2425" y="15424"/>
                      <a:pt x="2583" y="15636"/>
                      <a:pt x="2632" y="15865"/>
                    </a:cubicBezTo>
                    <a:cubicBezTo>
                      <a:pt x="2485" y="16279"/>
                      <a:pt x="2322" y="16672"/>
                      <a:pt x="2202" y="17091"/>
                    </a:cubicBezTo>
                    <a:lnTo>
                      <a:pt x="2207" y="17091"/>
                    </a:lnTo>
                    <a:cubicBezTo>
                      <a:pt x="2049" y="17636"/>
                      <a:pt x="1968" y="18203"/>
                      <a:pt x="1962" y="18770"/>
                    </a:cubicBezTo>
                    <a:cubicBezTo>
                      <a:pt x="1946" y="18873"/>
                      <a:pt x="1919" y="18971"/>
                      <a:pt x="1891" y="19069"/>
                    </a:cubicBezTo>
                    <a:cubicBezTo>
                      <a:pt x="1820" y="19140"/>
                      <a:pt x="1744" y="19205"/>
                      <a:pt x="1657" y="19249"/>
                    </a:cubicBezTo>
                    <a:cubicBezTo>
                      <a:pt x="1722" y="18682"/>
                      <a:pt x="1641" y="18088"/>
                      <a:pt x="1673" y="17516"/>
                    </a:cubicBezTo>
                    <a:cubicBezTo>
                      <a:pt x="1711" y="16808"/>
                      <a:pt x="1733" y="16100"/>
                      <a:pt x="1766" y="15391"/>
                    </a:cubicBezTo>
                    <a:cubicBezTo>
                      <a:pt x="1788" y="14868"/>
                      <a:pt x="1799" y="14334"/>
                      <a:pt x="1962" y="13827"/>
                    </a:cubicBezTo>
                    <a:cubicBezTo>
                      <a:pt x="2033" y="13582"/>
                      <a:pt x="2180" y="13364"/>
                      <a:pt x="2382" y="13201"/>
                    </a:cubicBezTo>
                    <a:cubicBezTo>
                      <a:pt x="2485" y="13119"/>
                      <a:pt x="2643" y="13097"/>
                      <a:pt x="2758" y="13026"/>
                    </a:cubicBezTo>
                    <a:cubicBezTo>
                      <a:pt x="2801" y="12994"/>
                      <a:pt x="2845" y="12955"/>
                      <a:pt x="2883" y="12912"/>
                    </a:cubicBezTo>
                    <a:close/>
                    <a:moveTo>
                      <a:pt x="4202" y="37274"/>
                    </a:moveTo>
                    <a:lnTo>
                      <a:pt x="4202" y="37274"/>
                    </a:lnTo>
                    <a:cubicBezTo>
                      <a:pt x="4240" y="37351"/>
                      <a:pt x="4289" y="37421"/>
                      <a:pt x="4349" y="37481"/>
                    </a:cubicBezTo>
                    <a:cubicBezTo>
                      <a:pt x="4469" y="37628"/>
                      <a:pt x="4561" y="37792"/>
                      <a:pt x="4616" y="37972"/>
                    </a:cubicBezTo>
                    <a:cubicBezTo>
                      <a:pt x="4262" y="38500"/>
                      <a:pt x="4463" y="39111"/>
                      <a:pt x="4420" y="39699"/>
                    </a:cubicBezTo>
                    <a:cubicBezTo>
                      <a:pt x="4398" y="40037"/>
                      <a:pt x="4332" y="40364"/>
                      <a:pt x="4109" y="40625"/>
                    </a:cubicBezTo>
                    <a:cubicBezTo>
                      <a:pt x="3880" y="40881"/>
                      <a:pt x="3379" y="41050"/>
                      <a:pt x="3014" y="41078"/>
                    </a:cubicBezTo>
                    <a:cubicBezTo>
                      <a:pt x="3090" y="40936"/>
                      <a:pt x="3155" y="40789"/>
                      <a:pt x="3215" y="40642"/>
                    </a:cubicBezTo>
                    <a:cubicBezTo>
                      <a:pt x="3313" y="40380"/>
                      <a:pt x="3308" y="40091"/>
                      <a:pt x="3297" y="39813"/>
                    </a:cubicBezTo>
                    <a:cubicBezTo>
                      <a:pt x="3493" y="39525"/>
                      <a:pt x="3662" y="39225"/>
                      <a:pt x="3809" y="38914"/>
                    </a:cubicBezTo>
                    <a:cubicBezTo>
                      <a:pt x="3831" y="39394"/>
                      <a:pt x="3896" y="39868"/>
                      <a:pt x="3847" y="40353"/>
                    </a:cubicBezTo>
                    <a:cubicBezTo>
                      <a:pt x="3847" y="40361"/>
                      <a:pt x="3854" y="40365"/>
                      <a:pt x="3862" y="40365"/>
                    </a:cubicBezTo>
                    <a:cubicBezTo>
                      <a:pt x="3869" y="40365"/>
                      <a:pt x="3877" y="40361"/>
                      <a:pt x="3880" y="40353"/>
                    </a:cubicBezTo>
                    <a:cubicBezTo>
                      <a:pt x="3956" y="39824"/>
                      <a:pt x="3896" y="39290"/>
                      <a:pt x="3880" y="38756"/>
                    </a:cubicBezTo>
                    <a:cubicBezTo>
                      <a:pt x="3956" y="38582"/>
                      <a:pt x="4022" y="38408"/>
                      <a:pt x="4076" y="38228"/>
                    </a:cubicBezTo>
                    <a:cubicBezTo>
                      <a:pt x="4169" y="37917"/>
                      <a:pt x="4207" y="37596"/>
                      <a:pt x="4202" y="37274"/>
                    </a:cubicBezTo>
                    <a:close/>
                    <a:moveTo>
                      <a:pt x="8201" y="1"/>
                    </a:moveTo>
                    <a:cubicBezTo>
                      <a:pt x="8194" y="1"/>
                      <a:pt x="8188" y="3"/>
                      <a:pt x="8185" y="9"/>
                    </a:cubicBezTo>
                    <a:cubicBezTo>
                      <a:pt x="8174" y="194"/>
                      <a:pt x="8163" y="1534"/>
                      <a:pt x="8152" y="1720"/>
                    </a:cubicBezTo>
                    <a:cubicBezTo>
                      <a:pt x="8045" y="1623"/>
                      <a:pt x="7903" y="1583"/>
                      <a:pt x="7752" y="1583"/>
                    </a:cubicBezTo>
                    <a:cubicBezTo>
                      <a:pt x="7444" y="1583"/>
                      <a:pt x="7098" y="1749"/>
                      <a:pt x="6926" y="1943"/>
                    </a:cubicBezTo>
                    <a:cubicBezTo>
                      <a:pt x="6922" y="1948"/>
                      <a:pt x="6928" y="1955"/>
                      <a:pt x="6933" y="1955"/>
                    </a:cubicBezTo>
                    <a:cubicBezTo>
                      <a:pt x="6935" y="1955"/>
                      <a:pt x="6936" y="1955"/>
                      <a:pt x="6937" y="1954"/>
                    </a:cubicBezTo>
                    <a:cubicBezTo>
                      <a:pt x="7148" y="1771"/>
                      <a:pt x="7424" y="1656"/>
                      <a:pt x="7697" y="1656"/>
                    </a:cubicBezTo>
                    <a:cubicBezTo>
                      <a:pt x="7855" y="1656"/>
                      <a:pt x="8011" y="1694"/>
                      <a:pt x="8152" y="1780"/>
                    </a:cubicBezTo>
                    <a:cubicBezTo>
                      <a:pt x="8147" y="1894"/>
                      <a:pt x="8141" y="2003"/>
                      <a:pt x="8136" y="2117"/>
                    </a:cubicBezTo>
                    <a:cubicBezTo>
                      <a:pt x="8004" y="2045"/>
                      <a:pt x="7845" y="2007"/>
                      <a:pt x="7688" y="2007"/>
                    </a:cubicBezTo>
                    <a:cubicBezTo>
                      <a:pt x="7501" y="2007"/>
                      <a:pt x="7316" y="2062"/>
                      <a:pt x="7182" y="2177"/>
                    </a:cubicBezTo>
                    <a:cubicBezTo>
                      <a:pt x="7182" y="2183"/>
                      <a:pt x="7182" y="2188"/>
                      <a:pt x="7188" y="2188"/>
                    </a:cubicBezTo>
                    <a:cubicBezTo>
                      <a:pt x="7325" y="2100"/>
                      <a:pt x="7481" y="2053"/>
                      <a:pt x="7640" y="2053"/>
                    </a:cubicBezTo>
                    <a:cubicBezTo>
                      <a:pt x="7715" y="2053"/>
                      <a:pt x="7790" y="2064"/>
                      <a:pt x="7863" y="2085"/>
                    </a:cubicBezTo>
                    <a:cubicBezTo>
                      <a:pt x="7809" y="2128"/>
                      <a:pt x="7765" y="2199"/>
                      <a:pt x="7716" y="2248"/>
                    </a:cubicBezTo>
                    <a:cubicBezTo>
                      <a:pt x="7629" y="2335"/>
                      <a:pt x="7520" y="2390"/>
                      <a:pt x="7400" y="2401"/>
                    </a:cubicBezTo>
                    <a:cubicBezTo>
                      <a:pt x="7395" y="2401"/>
                      <a:pt x="7395" y="2406"/>
                      <a:pt x="7400" y="2406"/>
                    </a:cubicBezTo>
                    <a:cubicBezTo>
                      <a:pt x="7408" y="2407"/>
                      <a:pt x="7417" y="2407"/>
                      <a:pt x="7425" y="2407"/>
                    </a:cubicBezTo>
                    <a:cubicBezTo>
                      <a:pt x="7515" y="2407"/>
                      <a:pt x="7603" y="2380"/>
                      <a:pt x="7678" y="2330"/>
                    </a:cubicBezTo>
                    <a:cubicBezTo>
                      <a:pt x="7771" y="2270"/>
                      <a:pt x="7852" y="2188"/>
                      <a:pt x="7918" y="2096"/>
                    </a:cubicBezTo>
                    <a:cubicBezTo>
                      <a:pt x="7994" y="2117"/>
                      <a:pt x="8070" y="2139"/>
                      <a:pt x="8147" y="2172"/>
                    </a:cubicBezTo>
                    <a:cubicBezTo>
                      <a:pt x="8141" y="2297"/>
                      <a:pt x="8136" y="2423"/>
                      <a:pt x="8136" y="2542"/>
                    </a:cubicBezTo>
                    <a:cubicBezTo>
                      <a:pt x="7901" y="2553"/>
                      <a:pt x="7689" y="2662"/>
                      <a:pt x="7476" y="2750"/>
                    </a:cubicBezTo>
                    <a:cubicBezTo>
                      <a:pt x="7452" y="2754"/>
                      <a:pt x="7458" y="2789"/>
                      <a:pt x="7479" y="2789"/>
                    </a:cubicBezTo>
                    <a:cubicBezTo>
                      <a:pt x="7482" y="2789"/>
                      <a:pt x="7484" y="2789"/>
                      <a:pt x="7487" y="2788"/>
                    </a:cubicBezTo>
                    <a:cubicBezTo>
                      <a:pt x="7694" y="2706"/>
                      <a:pt x="7912" y="2641"/>
                      <a:pt x="8130" y="2597"/>
                    </a:cubicBezTo>
                    <a:lnTo>
                      <a:pt x="8130" y="2597"/>
                    </a:lnTo>
                    <a:cubicBezTo>
                      <a:pt x="8130" y="2722"/>
                      <a:pt x="8130" y="2842"/>
                      <a:pt x="8125" y="2962"/>
                    </a:cubicBezTo>
                    <a:cubicBezTo>
                      <a:pt x="7357" y="3322"/>
                      <a:pt x="6953" y="4188"/>
                      <a:pt x="6027" y="4237"/>
                    </a:cubicBezTo>
                    <a:cubicBezTo>
                      <a:pt x="6005" y="4237"/>
                      <a:pt x="6005" y="4270"/>
                      <a:pt x="6027" y="4270"/>
                    </a:cubicBezTo>
                    <a:cubicBezTo>
                      <a:pt x="6403" y="4221"/>
                      <a:pt x="6768" y="4090"/>
                      <a:pt x="7084" y="3883"/>
                    </a:cubicBezTo>
                    <a:cubicBezTo>
                      <a:pt x="7139" y="3845"/>
                      <a:pt x="7188" y="3812"/>
                      <a:pt x="7237" y="3769"/>
                    </a:cubicBezTo>
                    <a:cubicBezTo>
                      <a:pt x="7303" y="3785"/>
                      <a:pt x="7368" y="3791"/>
                      <a:pt x="7431" y="3791"/>
                    </a:cubicBezTo>
                    <a:cubicBezTo>
                      <a:pt x="7665" y="3791"/>
                      <a:pt x="7885" y="3702"/>
                      <a:pt x="8125" y="3676"/>
                    </a:cubicBezTo>
                    <a:lnTo>
                      <a:pt x="8125" y="3807"/>
                    </a:lnTo>
                    <a:lnTo>
                      <a:pt x="8114" y="3807"/>
                    </a:lnTo>
                    <a:cubicBezTo>
                      <a:pt x="7994" y="3910"/>
                      <a:pt x="7874" y="4019"/>
                      <a:pt x="7765" y="4139"/>
                    </a:cubicBezTo>
                    <a:cubicBezTo>
                      <a:pt x="7771" y="4128"/>
                      <a:pt x="7765" y="4123"/>
                      <a:pt x="7760" y="4117"/>
                    </a:cubicBezTo>
                    <a:cubicBezTo>
                      <a:pt x="7685" y="4083"/>
                      <a:pt x="7608" y="4070"/>
                      <a:pt x="7531" y="4070"/>
                    </a:cubicBezTo>
                    <a:cubicBezTo>
                      <a:pt x="7172" y="4070"/>
                      <a:pt x="6796" y="4371"/>
                      <a:pt x="6447" y="4384"/>
                    </a:cubicBezTo>
                    <a:cubicBezTo>
                      <a:pt x="6419" y="4384"/>
                      <a:pt x="6425" y="4428"/>
                      <a:pt x="6447" y="4428"/>
                    </a:cubicBezTo>
                    <a:cubicBezTo>
                      <a:pt x="6878" y="4423"/>
                      <a:pt x="7232" y="4147"/>
                      <a:pt x="7663" y="4147"/>
                    </a:cubicBezTo>
                    <a:cubicBezTo>
                      <a:pt x="7690" y="4147"/>
                      <a:pt x="7716" y="4148"/>
                      <a:pt x="7743" y="4150"/>
                    </a:cubicBezTo>
                    <a:lnTo>
                      <a:pt x="7749" y="4150"/>
                    </a:lnTo>
                    <a:cubicBezTo>
                      <a:pt x="7515" y="4390"/>
                      <a:pt x="7286" y="4619"/>
                      <a:pt x="6926" y="4689"/>
                    </a:cubicBezTo>
                    <a:cubicBezTo>
                      <a:pt x="6800" y="4714"/>
                      <a:pt x="6672" y="4723"/>
                      <a:pt x="6543" y="4723"/>
                    </a:cubicBezTo>
                    <a:cubicBezTo>
                      <a:pt x="6190" y="4723"/>
                      <a:pt x="5829" y="4655"/>
                      <a:pt x="5482" y="4651"/>
                    </a:cubicBezTo>
                    <a:cubicBezTo>
                      <a:pt x="5455" y="4651"/>
                      <a:pt x="5460" y="4695"/>
                      <a:pt x="5488" y="4695"/>
                    </a:cubicBezTo>
                    <a:cubicBezTo>
                      <a:pt x="5832" y="4702"/>
                      <a:pt x="6204" y="4777"/>
                      <a:pt x="6564" y="4777"/>
                    </a:cubicBezTo>
                    <a:cubicBezTo>
                      <a:pt x="6729" y="4777"/>
                      <a:pt x="6891" y="4761"/>
                      <a:pt x="7046" y="4717"/>
                    </a:cubicBezTo>
                    <a:cubicBezTo>
                      <a:pt x="7509" y="4591"/>
                      <a:pt x="7787" y="4204"/>
                      <a:pt x="8119" y="3883"/>
                    </a:cubicBezTo>
                    <a:cubicBezTo>
                      <a:pt x="8119" y="4101"/>
                      <a:pt x="8125" y="4319"/>
                      <a:pt x="8130" y="4537"/>
                    </a:cubicBezTo>
                    <a:lnTo>
                      <a:pt x="8125" y="4537"/>
                    </a:lnTo>
                    <a:cubicBezTo>
                      <a:pt x="7891" y="4668"/>
                      <a:pt x="7667" y="4722"/>
                      <a:pt x="7466" y="4902"/>
                    </a:cubicBezTo>
                    <a:cubicBezTo>
                      <a:pt x="7313" y="5044"/>
                      <a:pt x="7166" y="5174"/>
                      <a:pt x="6970" y="5229"/>
                    </a:cubicBezTo>
                    <a:cubicBezTo>
                      <a:pt x="6463" y="4973"/>
                      <a:pt x="5782" y="4984"/>
                      <a:pt x="5237" y="4935"/>
                    </a:cubicBezTo>
                    <a:cubicBezTo>
                      <a:pt x="5215" y="4935"/>
                      <a:pt x="5210" y="4967"/>
                      <a:pt x="5231" y="4967"/>
                    </a:cubicBezTo>
                    <a:cubicBezTo>
                      <a:pt x="5482" y="5005"/>
                      <a:pt x="5733" y="5044"/>
                      <a:pt x="5978" y="5076"/>
                    </a:cubicBezTo>
                    <a:cubicBezTo>
                      <a:pt x="6272" y="5120"/>
                      <a:pt x="6577" y="5131"/>
                      <a:pt x="6850" y="5251"/>
                    </a:cubicBezTo>
                    <a:lnTo>
                      <a:pt x="6833" y="5251"/>
                    </a:lnTo>
                    <a:cubicBezTo>
                      <a:pt x="6777" y="5258"/>
                      <a:pt x="6720" y="5260"/>
                      <a:pt x="6663" y="5260"/>
                    </a:cubicBezTo>
                    <a:cubicBezTo>
                      <a:pt x="6549" y="5260"/>
                      <a:pt x="6434" y="5251"/>
                      <a:pt x="6321" y="5251"/>
                    </a:cubicBezTo>
                    <a:cubicBezTo>
                      <a:pt x="6141" y="5262"/>
                      <a:pt x="5967" y="5300"/>
                      <a:pt x="5793" y="5360"/>
                    </a:cubicBezTo>
                    <a:cubicBezTo>
                      <a:pt x="5548" y="5218"/>
                      <a:pt x="5231" y="5283"/>
                      <a:pt x="4964" y="5180"/>
                    </a:cubicBezTo>
                    <a:cubicBezTo>
                      <a:pt x="4961" y="5178"/>
                      <a:pt x="4958" y="5178"/>
                      <a:pt x="4955" y="5178"/>
                    </a:cubicBezTo>
                    <a:cubicBezTo>
                      <a:pt x="4933" y="5178"/>
                      <a:pt x="4919" y="5209"/>
                      <a:pt x="4948" y="5223"/>
                    </a:cubicBezTo>
                    <a:cubicBezTo>
                      <a:pt x="5182" y="5321"/>
                      <a:pt x="5449" y="5300"/>
                      <a:pt x="5684" y="5398"/>
                    </a:cubicBezTo>
                    <a:lnTo>
                      <a:pt x="5673" y="5398"/>
                    </a:lnTo>
                    <a:cubicBezTo>
                      <a:pt x="5668" y="5396"/>
                      <a:pt x="5664" y="5396"/>
                      <a:pt x="5660" y="5396"/>
                    </a:cubicBezTo>
                    <a:cubicBezTo>
                      <a:pt x="5648" y="5396"/>
                      <a:pt x="5637" y="5401"/>
                      <a:pt x="5629" y="5409"/>
                    </a:cubicBezTo>
                    <a:lnTo>
                      <a:pt x="5618" y="5414"/>
                    </a:lnTo>
                    <a:cubicBezTo>
                      <a:pt x="5520" y="5452"/>
                      <a:pt x="5417" y="5485"/>
                      <a:pt x="5313" y="5518"/>
                    </a:cubicBezTo>
                    <a:cubicBezTo>
                      <a:pt x="5202" y="5539"/>
                      <a:pt x="5087" y="5546"/>
                      <a:pt x="4971" y="5546"/>
                    </a:cubicBezTo>
                    <a:cubicBezTo>
                      <a:pt x="4729" y="5546"/>
                      <a:pt x="4481" y="5514"/>
                      <a:pt x="4245" y="5507"/>
                    </a:cubicBezTo>
                    <a:cubicBezTo>
                      <a:pt x="4234" y="5507"/>
                      <a:pt x="4234" y="5523"/>
                      <a:pt x="4245" y="5523"/>
                    </a:cubicBezTo>
                    <a:cubicBezTo>
                      <a:pt x="4503" y="5578"/>
                      <a:pt x="4763" y="5605"/>
                      <a:pt x="5024" y="5605"/>
                    </a:cubicBezTo>
                    <a:cubicBezTo>
                      <a:pt x="5122" y="5605"/>
                      <a:pt x="5220" y="5601"/>
                      <a:pt x="5319" y="5594"/>
                    </a:cubicBezTo>
                    <a:cubicBezTo>
                      <a:pt x="5368" y="5594"/>
                      <a:pt x="5417" y="5583"/>
                      <a:pt x="5460" y="5578"/>
                    </a:cubicBezTo>
                    <a:lnTo>
                      <a:pt x="5460" y="5578"/>
                    </a:lnTo>
                    <a:cubicBezTo>
                      <a:pt x="5302" y="5746"/>
                      <a:pt x="5182" y="5954"/>
                      <a:pt x="4997" y="6106"/>
                    </a:cubicBezTo>
                    <a:cubicBezTo>
                      <a:pt x="4864" y="6216"/>
                      <a:pt x="4710" y="6265"/>
                      <a:pt x="4557" y="6265"/>
                    </a:cubicBezTo>
                    <a:cubicBezTo>
                      <a:pt x="4160" y="6265"/>
                      <a:pt x="3777" y="5934"/>
                      <a:pt x="3820" y="5501"/>
                    </a:cubicBezTo>
                    <a:cubicBezTo>
                      <a:pt x="3820" y="5483"/>
                      <a:pt x="3806" y="5473"/>
                      <a:pt x="3793" y="5473"/>
                    </a:cubicBezTo>
                    <a:cubicBezTo>
                      <a:pt x="3783" y="5473"/>
                      <a:pt x="3774" y="5479"/>
                      <a:pt x="3771" y="5490"/>
                    </a:cubicBezTo>
                    <a:cubicBezTo>
                      <a:pt x="3706" y="5970"/>
                      <a:pt x="4033" y="6259"/>
                      <a:pt x="4490" y="6297"/>
                    </a:cubicBezTo>
                    <a:cubicBezTo>
                      <a:pt x="4515" y="6299"/>
                      <a:pt x="4540" y="6300"/>
                      <a:pt x="4564" y="6300"/>
                    </a:cubicBezTo>
                    <a:cubicBezTo>
                      <a:pt x="4718" y="6300"/>
                      <a:pt x="4865" y="6256"/>
                      <a:pt x="4992" y="6172"/>
                    </a:cubicBezTo>
                    <a:lnTo>
                      <a:pt x="4992" y="6172"/>
                    </a:lnTo>
                    <a:cubicBezTo>
                      <a:pt x="4866" y="6297"/>
                      <a:pt x="4752" y="6439"/>
                      <a:pt x="4643" y="6580"/>
                    </a:cubicBezTo>
                    <a:lnTo>
                      <a:pt x="4627" y="6580"/>
                    </a:lnTo>
                    <a:cubicBezTo>
                      <a:pt x="4229" y="6558"/>
                      <a:pt x="3902" y="6362"/>
                      <a:pt x="3629" y="6073"/>
                    </a:cubicBezTo>
                    <a:cubicBezTo>
                      <a:pt x="3627" y="6071"/>
                      <a:pt x="3624" y="6070"/>
                      <a:pt x="3622" y="6070"/>
                    </a:cubicBezTo>
                    <a:cubicBezTo>
                      <a:pt x="3613" y="6070"/>
                      <a:pt x="3605" y="6083"/>
                      <a:pt x="3613" y="6095"/>
                    </a:cubicBezTo>
                    <a:cubicBezTo>
                      <a:pt x="3782" y="6297"/>
                      <a:pt x="3995" y="6455"/>
                      <a:pt x="4240" y="6553"/>
                    </a:cubicBezTo>
                    <a:cubicBezTo>
                      <a:pt x="4191" y="6575"/>
                      <a:pt x="4136" y="6586"/>
                      <a:pt x="4082" y="6597"/>
                    </a:cubicBezTo>
                    <a:cubicBezTo>
                      <a:pt x="4049" y="6602"/>
                      <a:pt x="4015" y="6605"/>
                      <a:pt x="3981" y="6605"/>
                    </a:cubicBezTo>
                    <a:cubicBezTo>
                      <a:pt x="3947" y="6605"/>
                      <a:pt x="3913" y="6602"/>
                      <a:pt x="3880" y="6597"/>
                    </a:cubicBezTo>
                    <a:cubicBezTo>
                      <a:pt x="3864" y="6597"/>
                      <a:pt x="3858" y="6618"/>
                      <a:pt x="3875" y="6624"/>
                    </a:cubicBezTo>
                    <a:cubicBezTo>
                      <a:pt x="3941" y="6638"/>
                      <a:pt x="4029" y="6657"/>
                      <a:pt x="4114" y="6657"/>
                    </a:cubicBezTo>
                    <a:cubicBezTo>
                      <a:pt x="4188" y="6657"/>
                      <a:pt x="4260" y="6642"/>
                      <a:pt x="4311" y="6597"/>
                    </a:cubicBezTo>
                    <a:cubicBezTo>
                      <a:pt x="4311" y="6591"/>
                      <a:pt x="4316" y="6591"/>
                      <a:pt x="4316" y="6586"/>
                    </a:cubicBezTo>
                    <a:cubicBezTo>
                      <a:pt x="4403" y="6613"/>
                      <a:pt x="4496" y="6640"/>
                      <a:pt x="4589" y="6656"/>
                    </a:cubicBezTo>
                    <a:cubicBezTo>
                      <a:pt x="4534" y="6722"/>
                      <a:pt x="4480" y="6793"/>
                      <a:pt x="4425" y="6858"/>
                    </a:cubicBezTo>
                    <a:cubicBezTo>
                      <a:pt x="4345" y="6867"/>
                      <a:pt x="4266" y="6871"/>
                      <a:pt x="4187" y="6871"/>
                    </a:cubicBezTo>
                    <a:cubicBezTo>
                      <a:pt x="4019" y="6871"/>
                      <a:pt x="3853" y="6852"/>
                      <a:pt x="3689" y="6814"/>
                    </a:cubicBezTo>
                    <a:cubicBezTo>
                      <a:pt x="3700" y="6804"/>
                      <a:pt x="3706" y="6787"/>
                      <a:pt x="3700" y="6771"/>
                    </a:cubicBezTo>
                    <a:cubicBezTo>
                      <a:pt x="3608" y="6553"/>
                      <a:pt x="3537" y="6237"/>
                      <a:pt x="3308" y="6117"/>
                    </a:cubicBezTo>
                    <a:cubicBezTo>
                      <a:pt x="3306" y="6115"/>
                      <a:pt x="3303" y="6113"/>
                      <a:pt x="3300" y="6113"/>
                    </a:cubicBezTo>
                    <a:cubicBezTo>
                      <a:pt x="3291" y="6113"/>
                      <a:pt x="3283" y="6126"/>
                      <a:pt x="3292" y="6139"/>
                    </a:cubicBezTo>
                    <a:cubicBezTo>
                      <a:pt x="3373" y="6237"/>
                      <a:pt x="3439" y="6346"/>
                      <a:pt x="3493" y="6466"/>
                    </a:cubicBezTo>
                    <a:cubicBezTo>
                      <a:pt x="3542" y="6575"/>
                      <a:pt x="3575" y="6689"/>
                      <a:pt x="3629" y="6798"/>
                    </a:cubicBezTo>
                    <a:cubicBezTo>
                      <a:pt x="3428" y="6744"/>
                      <a:pt x="3254" y="6607"/>
                      <a:pt x="3166" y="6417"/>
                    </a:cubicBezTo>
                    <a:cubicBezTo>
                      <a:pt x="3162" y="6408"/>
                      <a:pt x="3156" y="6405"/>
                      <a:pt x="3149" y="6405"/>
                    </a:cubicBezTo>
                    <a:cubicBezTo>
                      <a:pt x="3139" y="6405"/>
                      <a:pt x="3130" y="6414"/>
                      <a:pt x="3134" y="6428"/>
                    </a:cubicBezTo>
                    <a:cubicBezTo>
                      <a:pt x="3270" y="6799"/>
                      <a:pt x="3730" y="6934"/>
                      <a:pt x="4135" y="6934"/>
                    </a:cubicBezTo>
                    <a:cubicBezTo>
                      <a:pt x="4217" y="6934"/>
                      <a:pt x="4296" y="6928"/>
                      <a:pt x="4371" y="6918"/>
                    </a:cubicBezTo>
                    <a:lnTo>
                      <a:pt x="4371" y="6918"/>
                    </a:lnTo>
                    <a:cubicBezTo>
                      <a:pt x="4343" y="6956"/>
                      <a:pt x="4316" y="6989"/>
                      <a:pt x="4283" y="7022"/>
                    </a:cubicBezTo>
                    <a:cubicBezTo>
                      <a:pt x="4158" y="7158"/>
                      <a:pt x="4022" y="7289"/>
                      <a:pt x="3875" y="7398"/>
                    </a:cubicBezTo>
                    <a:cubicBezTo>
                      <a:pt x="3788" y="7398"/>
                      <a:pt x="3706" y="7387"/>
                      <a:pt x="3619" y="7365"/>
                    </a:cubicBezTo>
                    <a:cubicBezTo>
                      <a:pt x="3629" y="7354"/>
                      <a:pt x="3629" y="7338"/>
                      <a:pt x="3624" y="7327"/>
                    </a:cubicBezTo>
                    <a:cubicBezTo>
                      <a:pt x="3575" y="7158"/>
                      <a:pt x="3471" y="7016"/>
                      <a:pt x="3324" y="6913"/>
                    </a:cubicBezTo>
                    <a:cubicBezTo>
                      <a:pt x="3321" y="6909"/>
                      <a:pt x="3317" y="6908"/>
                      <a:pt x="3313" y="6908"/>
                    </a:cubicBezTo>
                    <a:cubicBezTo>
                      <a:pt x="3299" y="6908"/>
                      <a:pt x="3285" y="6928"/>
                      <a:pt x="3303" y="6945"/>
                    </a:cubicBezTo>
                    <a:cubicBezTo>
                      <a:pt x="3428" y="7060"/>
                      <a:pt x="3471" y="7196"/>
                      <a:pt x="3542" y="7343"/>
                    </a:cubicBezTo>
                    <a:cubicBezTo>
                      <a:pt x="3243" y="7256"/>
                      <a:pt x="2943" y="7060"/>
                      <a:pt x="2883" y="6765"/>
                    </a:cubicBezTo>
                    <a:cubicBezTo>
                      <a:pt x="2880" y="6750"/>
                      <a:pt x="2869" y="6743"/>
                      <a:pt x="2857" y="6743"/>
                    </a:cubicBezTo>
                    <a:cubicBezTo>
                      <a:pt x="2844" y="6743"/>
                      <a:pt x="2831" y="6753"/>
                      <a:pt x="2834" y="6771"/>
                    </a:cubicBezTo>
                    <a:cubicBezTo>
                      <a:pt x="2899" y="7190"/>
                      <a:pt x="3401" y="7419"/>
                      <a:pt x="3798" y="7457"/>
                    </a:cubicBezTo>
                    <a:cubicBezTo>
                      <a:pt x="3584" y="7606"/>
                      <a:pt x="3344" y="7701"/>
                      <a:pt x="3083" y="7701"/>
                    </a:cubicBezTo>
                    <a:cubicBezTo>
                      <a:pt x="2979" y="7701"/>
                      <a:pt x="2873" y="7686"/>
                      <a:pt x="2763" y="7654"/>
                    </a:cubicBezTo>
                    <a:cubicBezTo>
                      <a:pt x="2747" y="7654"/>
                      <a:pt x="2747" y="7670"/>
                      <a:pt x="2752" y="7675"/>
                    </a:cubicBezTo>
                    <a:cubicBezTo>
                      <a:pt x="2895" y="7734"/>
                      <a:pt x="3031" y="7760"/>
                      <a:pt x="3163" y="7760"/>
                    </a:cubicBezTo>
                    <a:cubicBezTo>
                      <a:pt x="3473" y="7760"/>
                      <a:pt x="3754" y="7614"/>
                      <a:pt x="4011" y="7403"/>
                    </a:cubicBezTo>
                    <a:lnTo>
                      <a:pt x="4011" y="7403"/>
                    </a:lnTo>
                    <a:cubicBezTo>
                      <a:pt x="3989" y="7463"/>
                      <a:pt x="3978" y="7528"/>
                      <a:pt x="3962" y="7594"/>
                    </a:cubicBezTo>
                    <a:cubicBezTo>
                      <a:pt x="3918" y="7757"/>
                      <a:pt x="3837" y="7910"/>
                      <a:pt x="3722" y="8030"/>
                    </a:cubicBezTo>
                    <a:cubicBezTo>
                      <a:pt x="3711" y="8035"/>
                      <a:pt x="3706" y="8041"/>
                      <a:pt x="3700" y="8051"/>
                    </a:cubicBezTo>
                    <a:cubicBezTo>
                      <a:pt x="3493" y="8280"/>
                      <a:pt x="3182" y="8488"/>
                      <a:pt x="2869" y="8488"/>
                    </a:cubicBezTo>
                    <a:cubicBezTo>
                      <a:pt x="2861" y="8488"/>
                      <a:pt x="2853" y="8488"/>
                      <a:pt x="2845" y="8487"/>
                    </a:cubicBezTo>
                    <a:cubicBezTo>
                      <a:pt x="2818" y="8487"/>
                      <a:pt x="2812" y="8520"/>
                      <a:pt x="2834" y="8525"/>
                    </a:cubicBezTo>
                    <a:cubicBezTo>
                      <a:pt x="2876" y="8531"/>
                      <a:pt x="2918" y="8534"/>
                      <a:pt x="2959" y="8534"/>
                    </a:cubicBezTo>
                    <a:cubicBezTo>
                      <a:pt x="3252" y="8534"/>
                      <a:pt x="3517" y="8386"/>
                      <a:pt x="3722" y="8171"/>
                    </a:cubicBezTo>
                    <a:lnTo>
                      <a:pt x="3722" y="8171"/>
                    </a:lnTo>
                    <a:cubicBezTo>
                      <a:pt x="3804" y="8520"/>
                      <a:pt x="3679" y="8787"/>
                      <a:pt x="3482" y="9027"/>
                    </a:cubicBezTo>
                    <a:cubicBezTo>
                      <a:pt x="3466" y="9032"/>
                      <a:pt x="3450" y="9049"/>
                      <a:pt x="3450" y="9065"/>
                    </a:cubicBezTo>
                    <a:cubicBezTo>
                      <a:pt x="3297" y="9228"/>
                      <a:pt x="3139" y="9381"/>
                      <a:pt x="2970" y="9523"/>
                    </a:cubicBezTo>
                    <a:cubicBezTo>
                      <a:pt x="2611" y="9850"/>
                      <a:pt x="2300" y="10209"/>
                      <a:pt x="2109" y="10661"/>
                    </a:cubicBezTo>
                    <a:cubicBezTo>
                      <a:pt x="2102" y="10672"/>
                      <a:pt x="2111" y="10683"/>
                      <a:pt x="2122" y="10683"/>
                    </a:cubicBezTo>
                    <a:cubicBezTo>
                      <a:pt x="2127" y="10683"/>
                      <a:pt x="2133" y="10680"/>
                      <a:pt x="2136" y="10672"/>
                    </a:cubicBezTo>
                    <a:cubicBezTo>
                      <a:pt x="2360" y="10204"/>
                      <a:pt x="2714" y="9882"/>
                      <a:pt x="3079" y="9550"/>
                    </a:cubicBezTo>
                    <a:lnTo>
                      <a:pt x="3079" y="9550"/>
                    </a:lnTo>
                    <a:cubicBezTo>
                      <a:pt x="2921" y="10160"/>
                      <a:pt x="2670" y="10651"/>
                      <a:pt x="2349" y="11190"/>
                    </a:cubicBezTo>
                    <a:cubicBezTo>
                      <a:pt x="2169" y="11490"/>
                      <a:pt x="1924" y="11893"/>
                      <a:pt x="1989" y="12253"/>
                    </a:cubicBezTo>
                    <a:cubicBezTo>
                      <a:pt x="1994" y="12270"/>
                      <a:pt x="2010" y="12279"/>
                      <a:pt x="2024" y="12279"/>
                    </a:cubicBezTo>
                    <a:cubicBezTo>
                      <a:pt x="2041" y="12279"/>
                      <a:pt x="2055" y="12268"/>
                      <a:pt x="2049" y="12247"/>
                    </a:cubicBezTo>
                    <a:cubicBezTo>
                      <a:pt x="1968" y="11811"/>
                      <a:pt x="2398" y="11261"/>
                      <a:pt x="2616" y="10912"/>
                    </a:cubicBezTo>
                    <a:cubicBezTo>
                      <a:pt x="2883" y="10482"/>
                      <a:pt x="3079" y="10013"/>
                      <a:pt x="3194" y="9523"/>
                    </a:cubicBezTo>
                    <a:cubicBezTo>
                      <a:pt x="3199" y="9501"/>
                      <a:pt x="3188" y="9479"/>
                      <a:pt x="3166" y="9474"/>
                    </a:cubicBezTo>
                    <a:cubicBezTo>
                      <a:pt x="3237" y="9414"/>
                      <a:pt x="3303" y="9348"/>
                      <a:pt x="3373" y="9288"/>
                    </a:cubicBezTo>
                    <a:cubicBezTo>
                      <a:pt x="3401" y="9256"/>
                      <a:pt x="3433" y="9228"/>
                      <a:pt x="3461" y="9196"/>
                    </a:cubicBezTo>
                    <a:lnTo>
                      <a:pt x="3461" y="9196"/>
                    </a:lnTo>
                    <a:cubicBezTo>
                      <a:pt x="3548" y="9801"/>
                      <a:pt x="3477" y="10411"/>
                      <a:pt x="3341" y="11005"/>
                    </a:cubicBezTo>
                    <a:cubicBezTo>
                      <a:pt x="2632" y="11642"/>
                      <a:pt x="2164" y="12498"/>
                      <a:pt x="2017" y="13440"/>
                    </a:cubicBezTo>
                    <a:cubicBezTo>
                      <a:pt x="1984" y="13500"/>
                      <a:pt x="1946" y="13560"/>
                      <a:pt x="1919" y="13620"/>
                    </a:cubicBezTo>
                    <a:cubicBezTo>
                      <a:pt x="1701" y="14073"/>
                      <a:pt x="1690" y="14612"/>
                      <a:pt x="1662" y="15102"/>
                    </a:cubicBezTo>
                    <a:cubicBezTo>
                      <a:pt x="1624" y="15860"/>
                      <a:pt x="1608" y="16623"/>
                      <a:pt x="1575" y="17386"/>
                    </a:cubicBezTo>
                    <a:cubicBezTo>
                      <a:pt x="1559" y="17691"/>
                      <a:pt x="1548" y="17996"/>
                      <a:pt x="1553" y="18301"/>
                    </a:cubicBezTo>
                    <a:cubicBezTo>
                      <a:pt x="1553" y="18633"/>
                      <a:pt x="1624" y="18955"/>
                      <a:pt x="1619" y="19282"/>
                    </a:cubicBezTo>
                    <a:cubicBezTo>
                      <a:pt x="1483" y="19353"/>
                      <a:pt x="1330" y="19396"/>
                      <a:pt x="1188" y="19467"/>
                    </a:cubicBezTo>
                    <a:cubicBezTo>
                      <a:pt x="959" y="19581"/>
                      <a:pt x="780" y="19772"/>
                      <a:pt x="622" y="19968"/>
                    </a:cubicBezTo>
                    <a:cubicBezTo>
                      <a:pt x="605" y="19989"/>
                      <a:pt x="624" y="20014"/>
                      <a:pt x="643" y="20014"/>
                    </a:cubicBezTo>
                    <a:cubicBezTo>
                      <a:pt x="649" y="20014"/>
                      <a:pt x="655" y="20011"/>
                      <a:pt x="660" y="20006"/>
                    </a:cubicBezTo>
                    <a:cubicBezTo>
                      <a:pt x="872" y="19739"/>
                      <a:pt x="1161" y="19543"/>
                      <a:pt x="1493" y="19451"/>
                    </a:cubicBezTo>
                    <a:cubicBezTo>
                      <a:pt x="1597" y="19418"/>
                      <a:pt x="1701" y="19380"/>
                      <a:pt x="1793" y="19325"/>
                    </a:cubicBezTo>
                    <a:lnTo>
                      <a:pt x="1793" y="19325"/>
                    </a:lnTo>
                    <a:cubicBezTo>
                      <a:pt x="1766" y="19385"/>
                      <a:pt x="1739" y="19440"/>
                      <a:pt x="1701" y="19489"/>
                    </a:cubicBezTo>
                    <a:cubicBezTo>
                      <a:pt x="1526" y="19756"/>
                      <a:pt x="1265" y="19957"/>
                      <a:pt x="1009" y="20143"/>
                    </a:cubicBezTo>
                    <a:cubicBezTo>
                      <a:pt x="600" y="20448"/>
                      <a:pt x="186" y="20742"/>
                      <a:pt x="11" y="21243"/>
                    </a:cubicBezTo>
                    <a:cubicBezTo>
                      <a:pt x="0" y="21272"/>
                      <a:pt x="26" y="21294"/>
                      <a:pt x="49" y="21294"/>
                    </a:cubicBezTo>
                    <a:cubicBezTo>
                      <a:pt x="60" y="21294"/>
                      <a:pt x="71" y="21289"/>
                      <a:pt x="77" y="21276"/>
                    </a:cubicBezTo>
                    <a:cubicBezTo>
                      <a:pt x="240" y="20840"/>
                      <a:pt x="589" y="20579"/>
                      <a:pt x="949" y="20323"/>
                    </a:cubicBezTo>
                    <a:lnTo>
                      <a:pt x="949" y="20323"/>
                    </a:lnTo>
                    <a:cubicBezTo>
                      <a:pt x="812" y="20758"/>
                      <a:pt x="812" y="21282"/>
                      <a:pt x="812" y="21728"/>
                    </a:cubicBezTo>
                    <a:cubicBezTo>
                      <a:pt x="812" y="21743"/>
                      <a:pt x="823" y="21750"/>
                      <a:pt x="834" y="21750"/>
                    </a:cubicBezTo>
                    <a:cubicBezTo>
                      <a:pt x="848" y="21750"/>
                      <a:pt x="864" y="21741"/>
                      <a:pt x="867" y="21723"/>
                    </a:cubicBezTo>
                    <a:cubicBezTo>
                      <a:pt x="878" y="21260"/>
                      <a:pt x="889" y="20677"/>
                      <a:pt x="1058" y="20241"/>
                    </a:cubicBezTo>
                    <a:cubicBezTo>
                      <a:pt x="1188" y="20148"/>
                      <a:pt x="1319" y="20050"/>
                      <a:pt x="1439" y="19952"/>
                    </a:cubicBezTo>
                    <a:lnTo>
                      <a:pt x="1488" y="19903"/>
                    </a:lnTo>
                    <a:lnTo>
                      <a:pt x="1488" y="19903"/>
                    </a:lnTo>
                    <a:cubicBezTo>
                      <a:pt x="1483" y="20246"/>
                      <a:pt x="1510" y="20584"/>
                      <a:pt x="1477" y="20927"/>
                    </a:cubicBezTo>
                    <a:cubicBezTo>
                      <a:pt x="1434" y="21309"/>
                      <a:pt x="1341" y="21674"/>
                      <a:pt x="1346" y="22061"/>
                    </a:cubicBezTo>
                    <a:cubicBezTo>
                      <a:pt x="1346" y="22075"/>
                      <a:pt x="1361" y="22083"/>
                      <a:pt x="1375" y="22083"/>
                    </a:cubicBezTo>
                    <a:cubicBezTo>
                      <a:pt x="1388" y="22083"/>
                      <a:pt x="1401" y="22076"/>
                      <a:pt x="1401" y="22061"/>
                    </a:cubicBezTo>
                    <a:cubicBezTo>
                      <a:pt x="1417" y="21679"/>
                      <a:pt x="1510" y="21314"/>
                      <a:pt x="1570" y="20938"/>
                    </a:cubicBezTo>
                    <a:cubicBezTo>
                      <a:pt x="1630" y="20568"/>
                      <a:pt x="1602" y="20175"/>
                      <a:pt x="1581" y="19805"/>
                    </a:cubicBezTo>
                    <a:cubicBezTo>
                      <a:pt x="1722" y="19658"/>
                      <a:pt x="1842" y="19489"/>
                      <a:pt x="1935" y="19309"/>
                    </a:cubicBezTo>
                    <a:cubicBezTo>
                      <a:pt x="2000" y="19701"/>
                      <a:pt x="2044" y="20099"/>
                      <a:pt x="2060" y="20497"/>
                    </a:cubicBezTo>
                    <a:cubicBezTo>
                      <a:pt x="2082" y="20971"/>
                      <a:pt x="2033" y="21434"/>
                      <a:pt x="2126" y="21903"/>
                    </a:cubicBezTo>
                    <a:cubicBezTo>
                      <a:pt x="2128" y="21919"/>
                      <a:pt x="2142" y="21927"/>
                      <a:pt x="2154" y="21927"/>
                    </a:cubicBezTo>
                    <a:cubicBezTo>
                      <a:pt x="2166" y="21927"/>
                      <a:pt x="2177" y="21919"/>
                      <a:pt x="2175" y="21903"/>
                    </a:cubicBezTo>
                    <a:cubicBezTo>
                      <a:pt x="2109" y="21429"/>
                      <a:pt x="2164" y="20960"/>
                      <a:pt x="2164" y="20486"/>
                    </a:cubicBezTo>
                    <a:cubicBezTo>
                      <a:pt x="2164" y="20028"/>
                      <a:pt x="2115" y="19576"/>
                      <a:pt x="2011" y="19129"/>
                    </a:cubicBezTo>
                    <a:cubicBezTo>
                      <a:pt x="2098" y="18911"/>
                      <a:pt x="2126" y="18677"/>
                      <a:pt x="2098" y="18448"/>
                    </a:cubicBezTo>
                    <a:cubicBezTo>
                      <a:pt x="2094" y="18429"/>
                      <a:pt x="2077" y="18414"/>
                      <a:pt x="2058" y="18414"/>
                    </a:cubicBezTo>
                    <a:cubicBezTo>
                      <a:pt x="2055" y="18414"/>
                      <a:pt x="2052" y="18415"/>
                      <a:pt x="2049" y="18415"/>
                    </a:cubicBezTo>
                    <a:cubicBezTo>
                      <a:pt x="2109" y="17936"/>
                      <a:pt x="2207" y="17462"/>
                      <a:pt x="2344" y="16999"/>
                    </a:cubicBezTo>
                    <a:cubicBezTo>
                      <a:pt x="2442" y="16666"/>
                      <a:pt x="2567" y="16345"/>
                      <a:pt x="2687" y="16018"/>
                    </a:cubicBezTo>
                    <a:cubicBezTo>
                      <a:pt x="2698" y="16012"/>
                      <a:pt x="2703" y="16007"/>
                      <a:pt x="2703" y="15996"/>
                    </a:cubicBezTo>
                    <a:lnTo>
                      <a:pt x="2703" y="15985"/>
                    </a:lnTo>
                    <a:cubicBezTo>
                      <a:pt x="2796" y="15745"/>
                      <a:pt x="2883" y="15500"/>
                      <a:pt x="2959" y="15255"/>
                    </a:cubicBezTo>
                    <a:cubicBezTo>
                      <a:pt x="3286" y="14127"/>
                      <a:pt x="3390" y="12945"/>
                      <a:pt x="3264" y="11779"/>
                    </a:cubicBezTo>
                    <a:cubicBezTo>
                      <a:pt x="3264" y="11755"/>
                      <a:pt x="3244" y="11739"/>
                      <a:pt x="3220" y="11739"/>
                    </a:cubicBezTo>
                    <a:cubicBezTo>
                      <a:pt x="3217" y="11739"/>
                      <a:pt x="3213" y="11740"/>
                      <a:pt x="3210" y="11740"/>
                    </a:cubicBezTo>
                    <a:cubicBezTo>
                      <a:pt x="3270" y="11599"/>
                      <a:pt x="3324" y="11452"/>
                      <a:pt x="3368" y="11304"/>
                    </a:cubicBezTo>
                    <a:cubicBezTo>
                      <a:pt x="3586" y="10602"/>
                      <a:pt x="3700" y="9806"/>
                      <a:pt x="3564" y="9076"/>
                    </a:cubicBezTo>
                    <a:cubicBezTo>
                      <a:pt x="3804" y="8787"/>
                      <a:pt x="3929" y="8466"/>
                      <a:pt x="3804" y="8068"/>
                    </a:cubicBezTo>
                    <a:cubicBezTo>
                      <a:pt x="3978" y="7855"/>
                      <a:pt x="4082" y="7588"/>
                      <a:pt x="4104" y="7310"/>
                    </a:cubicBezTo>
                    <a:cubicBezTo>
                      <a:pt x="4240" y="7185"/>
                      <a:pt x="4371" y="7049"/>
                      <a:pt x="4490" y="6902"/>
                    </a:cubicBezTo>
                    <a:lnTo>
                      <a:pt x="4512" y="6902"/>
                    </a:lnTo>
                    <a:cubicBezTo>
                      <a:pt x="4518" y="6896"/>
                      <a:pt x="4529" y="6880"/>
                      <a:pt x="4518" y="6869"/>
                    </a:cubicBezTo>
                    <a:cubicBezTo>
                      <a:pt x="4757" y="6580"/>
                      <a:pt x="4970" y="6286"/>
                      <a:pt x="5166" y="6079"/>
                    </a:cubicBezTo>
                    <a:cubicBezTo>
                      <a:pt x="5177" y="6068"/>
                      <a:pt x="5177" y="6057"/>
                      <a:pt x="5166" y="6046"/>
                    </a:cubicBezTo>
                    <a:cubicBezTo>
                      <a:pt x="5340" y="5883"/>
                      <a:pt x="5498" y="5681"/>
                      <a:pt x="5711" y="5539"/>
                    </a:cubicBezTo>
                    <a:lnTo>
                      <a:pt x="5716" y="5534"/>
                    </a:lnTo>
                    <a:cubicBezTo>
                      <a:pt x="5967" y="5469"/>
                      <a:pt x="6212" y="5387"/>
                      <a:pt x="6474" y="5381"/>
                    </a:cubicBezTo>
                    <a:cubicBezTo>
                      <a:pt x="6577" y="5381"/>
                      <a:pt x="6670" y="5381"/>
                      <a:pt x="6763" y="5371"/>
                    </a:cubicBezTo>
                    <a:lnTo>
                      <a:pt x="6763" y="5371"/>
                    </a:lnTo>
                    <a:cubicBezTo>
                      <a:pt x="6490" y="5752"/>
                      <a:pt x="6060" y="5964"/>
                      <a:pt x="5689" y="6242"/>
                    </a:cubicBezTo>
                    <a:cubicBezTo>
                      <a:pt x="5346" y="6493"/>
                      <a:pt x="5101" y="6847"/>
                      <a:pt x="4899" y="7212"/>
                    </a:cubicBezTo>
                    <a:cubicBezTo>
                      <a:pt x="4398" y="8100"/>
                      <a:pt x="4294" y="9228"/>
                      <a:pt x="3646" y="10029"/>
                    </a:cubicBezTo>
                    <a:cubicBezTo>
                      <a:pt x="4327" y="9365"/>
                      <a:pt x="4485" y="8297"/>
                      <a:pt x="4883" y="7463"/>
                    </a:cubicBezTo>
                    <a:cubicBezTo>
                      <a:pt x="5112" y="6962"/>
                      <a:pt x="5466" y="6531"/>
                      <a:pt x="5918" y="6215"/>
                    </a:cubicBezTo>
                    <a:cubicBezTo>
                      <a:pt x="6283" y="5964"/>
                      <a:pt x="6665" y="5752"/>
                      <a:pt x="6921" y="5376"/>
                    </a:cubicBezTo>
                    <a:cubicBezTo>
                      <a:pt x="6926" y="5365"/>
                      <a:pt x="6926" y="5360"/>
                      <a:pt x="6932" y="5349"/>
                    </a:cubicBezTo>
                    <a:cubicBezTo>
                      <a:pt x="6953" y="5343"/>
                      <a:pt x="6970" y="5343"/>
                      <a:pt x="6992" y="5338"/>
                    </a:cubicBezTo>
                    <a:lnTo>
                      <a:pt x="7013" y="5349"/>
                    </a:lnTo>
                    <a:cubicBezTo>
                      <a:pt x="7021" y="5355"/>
                      <a:pt x="7029" y="5357"/>
                      <a:pt x="7038" y="5357"/>
                    </a:cubicBezTo>
                    <a:cubicBezTo>
                      <a:pt x="7059" y="5357"/>
                      <a:pt x="7079" y="5340"/>
                      <a:pt x="7079" y="5316"/>
                    </a:cubicBezTo>
                    <a:cubicBezTo>
                      <a:pt x="7150" y="5289"/>
                      <a:pt x="7226" y="5251"/>
                      <a:pt x="7291" y="5207"/>
                    </a:cubicBezTo>
                    <a:cubicBezTo>
                      <a:pt x="7444" y="5109"/>
                      <a:pt x="7564" y="4956"/>
                      <a:pt x="7716" y="4853"/>
                    </a:cubicBezTo>
                    <a:cubicBezTo>
                      <a:pt x="7836" y="4766"/>
                      <a:pt x="8000" y="4722"/>
                      <a:pt x="8141" y="4657"/>
                    </a:cubicBezTo>
                    <a:cubicBezTo>
                      <a:pt x="8141" y="4918"/>
                      <a:pt x="8147" y="5174"/>
                      <a:pt x="8147" y="5430"/>
                    </a:cubicBezTo>
                    <a:cubicBezTo>
                      <a:pt x="7765" y="5828"/>
                      <a:pt x="7166" y="5997"/>
                      <a:pt x="6692" y="6270"/>
                    </a:cubicBezTo>
                    <a:cubicBezTo>
                      <a:pt x="6141" y="6586"/>
                      <a:pt x="5706" y="7081"/>
                      <a:pt x="5297" y="7561"/>
                    </a:cubicBezTo>
                    <a:cubicBezTo>
                      <a:pt x="5285" y="7577"/>
                      <a:pt x="5297" y="7594"/>
                      <a:pt x="5313" y="7594"/>
                    </a:cubicBezTo>
                    <a:cubicBezTo>
                      <a:pt x="5319" y="7594"/>
                      <a:pt x="5324" y="7592"/>
                      <a:pt x="5330" y="7588"/>
                    </a:cubicBezTo>
                    <a:cubicBezTo>
                      <a:pt x="5847" y="7022"/>
                      <a:pt x="6376" y="6515"/>
                      <a:pt x="7079" y="6182"/>
                    </a:cubicBezTo>
                    <a:cubicBezTo>
                      <a:pt x="7444" y="6008"/>
                      <a:pt x="7842" y="5872"/>
                      <a:pt x="8147" y="5610"/>
                    </a:cubicBezTo>
                    <a:lnTo>
                      <a:pt x="8147" y="5741"/>
                    </a:lnTo>
                    <a:lnTo>
                      <a:pt x="8147" y="6090"/>
                    </a:lnTo>
                    <a:cubicBezTo>
                      <a:pt x="8032" y="6242"/>
                      <a:pt x="7858" y="6340"/>
                      <a:pt x="7716" y="6466"/>
                    </a:cubicBezTo>
                    <a:cubicBezTo>
                      <a:pt x="7531" y="6624"/>
                      <a:pt x="7340" y="6776"/>
                      <a:pt x="7144" y="6923"/>
                    </a:cubicBezTo>
                    <a:cubicBezTo>
                      <a:pt x="6779" y="7190"/>
                      <a:pt x="6392" y="7419"/>
                      <a:pt x="6032" y="7692"/>
                    </a:cubicBezTo>
                    <a:cubicBezTo>
                      <a:pt x="5335" y="8220"/>
                      <a:pt x="4856" y="8842"/>
                      <a:pt x="4463" y="9610"/>
                    </a:cubicBezTo>
                    <a:cubicBezTo>
                      <a:pt x="4448" y="9636"/>
                      <a:pt x="4472" y="9660"/>
                      <a:pt x="4495" y="9660"/>
                    </a:cubicBezTo>
                    <a:cubicBezTo>
                      <a:pt x="4506" y="9660"/>
                      <a:pt x="4516" y="9655"/>
                      <a:pt x="4523" y="9643"/>
                    </a:cubicBezTo>
                    <a:cubicBezTo>
                      <a:pt x="4943" y="8842"/>
                      <a:pt x="5548" y="8149"/>
                      <a:pt x="6283" y="7626"/>
                    </a:cubicBezTo>
                    <a:cubicBezTo>
                      <a:pt x="6648" y="7359"/>
                      <a:pt x="7035" y="7131"/>
                      <a:pt x="7400" y="6864"/>
                    </a:cubicBezTo>
                    <a:cubicBezTo>
                      <a:pt x="7634" y="6695"/>
                      <a:pt x="7934" y="6509"/>
                      <a:pt x="8147" y="6291"/>
                    </a:cubicBezTo>
                    <a:lnTo>
                      <a:pt x="8147" y="7294"/>
                    </a:lnTo>
                    <a:cubicBezTo>
                      <a:pt x="8130" y="7294"/>
                      <a:pt x="8114" y="7305"/>
                      <a:pt x="8103" y="7316"/>
                    </a:cubicBezTo>
                    <a:cubicBezTo>
                      <a:pt x="7929" y="7517"/>
                      <a:pt x="7645" y="7566"/>
                      <a:pt x="7406" y="7643"/>
                    </a:cubicBezTo>
                    <a:cubicBezTo>
                      <a:pt x="7090" y="7752"/>
                      <a:pt x="6768" y="7833"/>
                      <a:pt x="6468" y="7975"/>
                    </a:cubicBezTo>
                    <a:cubicBezTo>
                      <a:pt x="6022" y="8188"/>
                      <a:pt x="5733" y="8602"/>
                      <a:pt x="5488" y="9016"/>
                    </a:cubicBezTo>
                    <a:cubicBezTo>
                      <a:pt x="5480" y="9027"/>
                      <a:pt x="5490" y="9035"/>
                      <a:pt x="5500" y="9035"/>
                    </a:cubicBezTo>
                    <a:cubicBezTo>
                      <a:pt x="5505" y="9035"/>
                      <a:pt x="5511" y="9032"/>
                      <a:pt x="5515" y="9027"/>
                    </a:cubicBezTo>
                    <a:cubicBezTo>
                      <a:pt x="5880" y="8444"/>
                      <a:pt x="6283" y="8068"/>
                      <a:pt x="6953" y="7866"/>
                    </a:cubicBezTo>
                    <a:cubicBezTo>
                      <a:pt x="7318" y="7757"/>
                      <a:pt x="7847" y="7730"/>
                      <a:pt x="8147" y="7468"/>
                    </a:cubicBezTo>
                    <a:lnTo>
                      <a:pt x="8147" y="7833"/>
                    </a:lnTo>
                    <a:cubicBezTo>
                      <a:pt x="7934" y="8084"/>
                      <a:pt x="7596" y="8220"/>
                      <a:pt x="7308" y="8373"/>
                    </a:cubicBezTo>
                    <a:cubicBezTo>
                      <a:pt x="6926" y="8564"/>
                      <a:pt x="6556" y="8776"/>
                      <a:pt x="6201" y="9010"/>
                    </a:cubicBezTo>
                    <a:cubicBezTo>
                      <a:pt x="5716" y="9348"/>
                      <a:pt x="5172" y="9822"/>
                      <a:pt x="4970" y="10394"/>
                    </a:cubicBezTo>
                    <a:cubicBezTo>
                      <a:pt x="4963" y="10413"/>
                      <a:pt x="4983" y="10429"/>
                      <a:pt x="5000" y="10429"/>
                    </a:cubicBezTo>
                    <a:cubicBezTo>
                      <a:pt x="5008" y="10429"/>
                      <a:pt x="5015" y="10425"/>
                      <a:pt x="5019" y="10416"/>
                    </a:cubicBezTo>
                    <a:cubicBezTo>
                      <a:pt x="5275" y="9746"/>
                      <a:pt x="5983" y="9239"/>
                      <a:pt x="6572" y="8880"/>
                    </a:cubicBezTo>
                    <a:cubicBezTo>
                      <a:pt x="7057" y="8580"/>
                      <a:pt x="7716" y="8389"/>
                      <a:pt x="8152" y="7991"/>
                    </a:cubicBezTo>
                    <a:lnTo>
                      <a:pt x="8152" y="8874"/>
                    </a:lnTo>
                    <a:cubicBezTo>
                      <a:pt x="8016" y="8956"/>
                      <a:pt x="7945" y="9065"/>
                      <a:pt x="7852" y="9196"/>
                    </a:cubicBezTo>
                    <a:cubicBezTo>
                      <a:pt x="7700" y="9408"/>
                      <a:pt x="7515" y="9593"/>
                      <a:pt x="7297" y="9735"/>
                    </a:cubicBezTo>
                    <a:cubicBezTo>
                      <a:pt x="7008" y="9920"/>
                      <a:pt x="6681" y="10040"/>
                      <a:pt x="6370" y="10182"/>
                    </a:cubicBezTo>
                    <a:cubicBezTo>
                      <a:pt x="5853" y="10416"/>
                      <a:pt x="5368" y="10721"/>
                      <a:pt x="5155" y="11266"/>
                    </a:cubicBezTo>
                    <a:cubicBezTo>
                      <a:pt x="5144" y="11291"/>
                      <a:pt x="5167" y="11312"/>
                      <a:pt x="5187" y="11312"/>
                    </a:cubicBezTo>
                    <a:cubicBezTo>
                      <a:pt x="5197" y="11312"/>
                      <a:pt x="5206" y="11307"/>
                      <a:pt x="5210" y="11294"/>
                    </a:cubicBezTo>
                    <a:cubicBezTo>
                      <a:pt x="5460" y="10640"/>
                      <a:pt x="6136" y="10389"/>
                      <a:pt x="6730" y="10138"/>
                    </a:cubicBezTo>
                    <a:cubicBezTo>
                      <a:pt x="6970" y="10035"/>
                      <a:pt x="7204" y="9920"/>
                      <a:pt x="7427" y="9784"/>
                    </a:cubicBezTo>
                    <a:cubicBezTo>
                      <a:pt x="7733" y="9588"/>
                      <a:pt x="7907" y="9277"/>
                      <a:pt x="8152" y="9027"/>
                    </a:cubicBezTo>
                    <a:lnTo>
                      <a:pt x="8152" y="10275"/>
                    </a:lnTo>
                    <a:lnTo>
                      <a:pt x="8147" y="10275"/>
                    </a:lnTo>
                    <a:cubicBezTo>
                      <a:pt x="7585" y="10743"/>
                      <a:pt x="6921" y="10879"/>
                      <a:pt x="6278" y="11195"/>
                    </a:cubicBezTo>
                    <a:cubicBezTo>
                      <a:pt x="5874" y="11397"/>
                      <a:pt x="5439" y="11691"/>
                      <a:pt x="5248" y="12111"/>
                    </a:cubicBezTo>
                    <a:cubicBezTo>
                      <a:pt x="5241" y="12125"/>
                      <a:pt x="5253" y="12138"/>
                      <a:pt x="5265" y="12138"/>
                    </a:cubicBezTo>
                    <a:cubicBezTo>
                      <a:pt x="5271" y="12138"/>
                      <a:pt x="5277" y="12135"/>
                      <a:pt x="5281" y="12127"/>
                    </a:cubicBezTo>
                    <a:cubicBezTo>
                      <a:pt x="5526" y="11604"/>
                      <a:pt x="6158" y="11310"/>
                      <a:pt x="6665" y="11103"/>
                    </a:cubicBezTo>
                    <a:cubicBezTo>
                      <a:pt x="7209" y="10890"/>
                      <a:pt x="7689" y="10743"/>
                      <a:pt x="8152" y="10384"/>
                    </a:cubicBezTo>
                    <a:lnTo>
                      <a:pt x="8152" y="10438"/>
                    </a:lnTo>
                    <a:lnTo>
                      <a:pt x="8152" y="11119"/>
                    </a:lnTo>
                    <a:cubicBezTo>
                      <a:pt x="8081" y="11163"/>
                      <a:pt x="8027" y="11223"/>
                      <a:pt x="7983" y="11288"/>
                    </a:cubicBezTo>
                    <a:cubicBezTo>
                      <a:pt x="7858" y="11468"/>
                      <a:pt x="7694" y="11615"/>
                      <a:pt x="7498" y="11713"/>
                    </a:cubicBezTo>
                    <a:cubicBezTo>
                      <a:pt x="7128" y="11904"/>
                      <a:pt x="6708" y="11986"/>
                      <a:pt x="6327" y="12160"/>
                    </a:cubicBezTo>
                    <a:cubicBezTo>
                      <a:pt x="6043" y="12291"/>
                      <a:pt x="5787" y="12465"/>
                      <a:pt x="5553" y="12678"/>
                    </a:cubicBezTo>
                    <a:cubicBezTo>
                      <a:pt x="5291" y="12912"/>
                      <a:pt x="5166" y="13201"/>
                      <a:pt x="4954" y="13473"/>
                    </a:cubicBezTo>
                    <a:cubicBezTo>
                      <a:pt x="4933" y="13498"/>
                      <a:pt x="4956" y="13528"/>
                      <a:pt x="4982" y="13528"/>
                    </a:cubicBezTo>
                    <a:cubicBezTo>
                      <a:pt x="4991" y="13528"/>
                      <a:pt x="5000" y="13525"/>
                      <a:pt x="5008" y="13517"/>
                    </a:cubicBezTo>
                    <a:cubicBezTo>
                      <a:pt x="5242" y="13228"/>
                      <a:pt x="5400" y="12923"/>
                      <a:pt x="5695" y="12678"/>
                    </a:cubicBezTo>
                    <a:cubicBezTo>
                      <a:pt x="5994" y="12427"/>
                      <a:pt x="6343" y="12236"/>
                      <a:pt x="6714" y="12111"/>
                    </a:cubicBezTo>
                    <a:cubicBezTo>
                      <a:pt x="7013" y="11996"/>
                      <a:pt x="7373" y="11937"/>
                      <a:pt x="7645" y="11762"/>
                    </a:cubicBezTo>
                    <a:cubicBezTo>
                      <a:pt x="7738" y="11702"/>
                      <a:pt x="7825" y="11637"/>
                      <a:pt x="7912" y="11561"/>
                    </a:cubicBezTo>
                    <a:cubicBezTo>
                      <a:pt x="8005" y="11473"/>
                      <a:pt x="8065" y="11353"/>
                      <a:pt x="8152" y="11261"/>
                    </a:cubicBezTo>
                    <a:lnTo>
                      <a:pt x="8152" y="11261"/>
                    </a:lnTo>
                    <a:cubicBezTo>
                      <a:pt x="8152" y="11719"/>
                      <a:pt x="8152" y="12171"/>
                      <a:pt x="8147" y="12623"/>
                    </a:cubicBezTo>
                    <a:cubicBezTo>
                      <a:pt x="8136" y="12623"/>
                      <a:pt x="8125" y="12629"/>
                      <a:pt x="8114" y="12634"/>
                    </a:cubicBezTo>
                    <a:cubicBezTo>
                      <a:pt x="8016" y="12694"/>
                      <a:pt x="7912" y="12748"/>
                      <a:pt x="7809" y="12797"/>
                    </a:cubicBezTo>
                    <a:cubicBezTo>
                      <a:pt x="7496" y="12760"/>
                      <a:pt x="7194" y="12712"/>
                      <a:pt x="6906" y="12712"/>
                    </a:cubicBezTo>
                    <a:cubicBezTo>
                      <a:pt x="6490" y="12712"/>
                      <a:pt x="6104" y="12811"/>
                      <a:pt x="5760" y="13184"/>
                    </a:cubicBezTo>
                    <a:cubicBezTo>
                      <a:pt x="5748" y="13197"/>
                      <a:pt x="5760" y="13212"/>
                      <a:pt x="5772" y="13212"/>
                    </a:cubicBezTo>
                    <a:cubicBezTo>
                      <a:pt x="5775" y="13212"/>
                      <a:pt x="5779" y="13210"/>
                      <a:pt x="5782" y="13206"/>
                    </a:cubicBezTo>
                    <a:cubicBezTo>
                      <a:pt x="6071" y="12923"/>
                      <a:pt x="6408" y="12792"/>
                      <a:pt x="6806" y="12765"/>
                    </a:cubicBezTo>
                    <a:cubicBezTo>
                      <a:pt x="6835" y="12763"/>
                      <a:pt x="6864" y="12762"/>
                      <a:pt x="6893" y="12762"/>
                    </a:cubicBezTo>
                    <a:cubicBezTo>
                      <a:pt x="7153" y="12762"/>
                      <a:pt x="7395" y="12844"/>
                      <a:pt x="7651" y="12868"/>
                    </a:cubicBezTo>
                    <a:cubicBezTo>
                      <a:pt x="7057" y="13119"/>
                      <a:pt x="6419" y="13255"/>
                      <a:pt x="5847" y="13566"/>
                    </a:cubicBezTo>
                    <a:cubicBezTo>
                      <a:pt x="5417" y="13800"/>
                      <a:pt x="5106" y="14340"/>
                      <a:pt x="5237" y="14824"/>
                    </a:cubicBezTo>
                    <a:cubicBezTo>
                      <a:pt x="5241" y="14843"/>
                      <a:pt x="5254" y="14850"/>
                      <a:pt x="5268" y="14850"/>
                    </a:cubicBezTo>
                    <a:cubicBezTo>
                      <a:pt x="5292" y="14850"/>
                      <a:pt x="5318" y="14828"/>
                      <a:pt x="5308" y="14797"/>
                    </a:cubicBezTo>
                    <a:cubicBezTo>
                      <a:pt x="5024" y="14023"/>
                      <a:pt x="5978" y="13555"/>
                      <a:pt x="6539" y="13364"/>
                    </a:cubicBezTo>
                    <a:cubicBezTo>
                      <a:pt x="7090" y="13179"/>
                      <a:pt x="7629" y="13048"/>
                      <a:pt x="8147" y="12770"/>
                    </a:cubicBezTo>
                    <a:lnTo>
                      <a:pt x="8147" y="13173"/>
                    </a:lnTo>
                    <a:lnTo>
                      <a:pt x="8136" y="13173"/>
                    </a:lnTo>
                    <a:cubicBezTo>
                      <a:pt x="7863" y="13321"/>
                      <a:pt x="7569" y="13451"/>
                      <a:pt x="7308" y="13620"/>
                    </a:cubicBezTo>
                    <a:cubicBezTo>
                      <a:pt x="7155" y="13735"/>
                      <a:pt x="7024" y="13882"/>
                      <a:pt x="6926" y="14051"/>
                    </a:cubicBezTo>
                    <a:cubicBezTo>
                      <a:pt x="6752" y="14116"/>
                      <a:pt x="6599" y="14225"/>
                      <a:pt x="6474" y="14367"/>
                    </a:cubicBezTo>
                    <a:cubicBezTo>
                      <a:pt x="6237" y="14614"/>
                      <a:pt x="5756" y="15679"/>
                      <a:pt x="5275" y="15679"/>
                    </a:cubicBezTo>
                    <a:cubicBezTo>
                      <a:pt x="5237" y="15679"/>
                      <a:pt x="5199" y="15673"/>
                      <a:pt x="5161" y="15658"/>
                    </a:cubicBezTo>
                    <a:cubicBezTo>
                      <a:pt x="5158" y="15657"/>
                      <a:pt x="5156" y="15657"/>
                      <a:pt x="5154" y="15657"/>
                    </a:cubicBezTo>
                    <a:cubicBezTo>
                      <a:pt x="5142" y="15657"/>
                      <a:pt x="5135" y="15671"/>
                      <a:pt x="5144" y="15680"/>
                    </a:cubicBezTo>
                    <a:cubicBezTo>
                      <a:pt x="5193" y="15713"/>
                      <a:pt x="5244" y="15727"/>
                      <a:pt x="5297" y="15727"/>
                    </a:cubicBezTo>
                    <a:cubicBezTo>
                      <a:pt x="5554" y="15727"/>
                      <a:pt x="5837" y="15382"/>
                      <a:pt x="5973" y="15228"/>
                    </a:cubicBezTo>
                    <a:cubicBezTo>
                      <a:pt x="6169" y="15004"/>
                      <a:pt x="6310" y="14743"/>
                      <a:pt x="6490" y="14508"/>
                    </a:cubicBezTo>
                    <a:cubicBezTo>
                      <a:pt x="6637" y="14296"/>
                      <a:pt x="6866" y="14154"/>
                      <a:pt x="7128" y="14127"/>
                    </a:cubicBezTo>
                    <a:cubicBezTo>
                      <a:pt x="7148" y="14124"/>
                      <a:pt x="7168" y="14123"/>
                      <a:pt x="7187" y="14123"/>
                    </a:cubicBezTo>
                    <a:cubicBezTo>
                      <a:pt x="7411" y="14123"/>
                      <a:pt x="7568" y="14290"/>
                      <a:pt x="7743" y="14416"/>
                    </a:cubicBezTo>
                    <a:cubicBezTo>
                      <a:pt x="7526" y="14536"/>
                      <a:pt x="7286" y="14612"/>
                      <a:pt x="7046" y="14726"/>
                    </a:cubicBezTo>
                    <a:cubicBezTo>
                      <a:pt x="6708" y="14890"/>
                      <a:pt x="6430" y="15206"/>
                      <a:pt x="6201" y="15495"/>
                    </a:cubicBezTo>
                    <a:cubicBezTo>
                      <a:pt x="5727" y="16089"/>
                      <a:pt x="5253" y="16939"/>
                      <a:pt x="5281" y="17718"/>
                    </a:cubicBezTo>
                    <a:cubicBezTo>
                      <a:pt x="5281" y="17729"/>
                      <a:pt x="5287" y="17734"/>
                      <a:pt x="5295" y="17734"/>
                    </a:cubicBezTo>
                    <a:cubicBezTo>
                      <a:pt x="5302" y="17734"/>
                      <a:pt x="5311" y="17729"/>
                      <a:pt x="5313" y="17718"/>
                    </a:cubicBezTo>
                    <a:cubicBezTo>
                      <a:pt x="5466" y="16813"/>
                      <a:pt x="5885" y="15974"/>
                      <a:pt x="6507" y="15299"/>
                    </a:cubicBezTo>
                    <a:cubicBezTo>
                      <a:pt x="6806" y="14983"/>
                      <a:pt x="7133" y="14824"/>
                      <a:pt x="7531" y="14677"/>
                    </a:cubicBezTo>
                    <a:cubicBezTo>
                      <a:pt x="7760" y="14596"/>
                      <a:pt x="8000" y="14487"/>
                      <a:pt x="8136" y="14285"/>
                    </a:cubicBezTo>
                    <a:lnTo>
                      <a:pt x="8136" y="14868"/>
                    </a:lnTo>
                    <a:cubicBezTo>
                      <a:pt x="8130" y="14868"/>
                      <a:pt x="8130" y="14874"/>
                      <a:pt x="8125" y="14879"/>
                    </a:cubicBezTo>
                    <a:cubicBezTo>
                      <a:pt x="7231" y="15996"/>
                      <a:pt x="6109" y="16988"/>
                      <a:pt x="5929" y="18486"/>
                    </a:cubicBezTo>
                    <a:cubicBezTo>
                      <a:pt x="5858" y="18541"/>
                      <a:pt x="5787" y="18601"/>
                      <a:pt x="5722" y="18661"/>
                    </a:cubicBezTo>
                    <a:cubicBezTo>
                      <a:pt x="5373" y="18960"/>
                      <a:pt x="5084" y="19320"/>
                      <a:pt x="4687" y="19565"/>
                    </a:cubicBezTo>
                    <a:cubicBezTo>
                      <a:pt x="4668" y="19579"/>
                      <a:pt x="4681" y="19600"/>
                      <a:pt x="4698" y="19600"/>
                    </a:cubicBezTo>
                    <a:cubicBezTo>
                      <a:pt x="4701" y="19600"/>
                      <a:pt x="4705" y="19600"/>
                      <a:pt x="4708" y="19598"/>
                    </a:cubicBezTo>
                    <a:cubicBezTo>
                      <a:pt x="5019" y="19429"/>
                      <a:pt x="5270" y="19200"/>
                      <a:pt x="5526" y="18955"/>
                    </a:cubicBezTo>
                    <a:cubicBezTo>
                      <a:pt x="5662" y="18824"/>
                      <a:pt x="5798" y="18704"/>
                      <a:pt x="5945" y="18590"/>
                    </a:cubicBezTo>
                    <a:cubicBezTo>
                      <a:pt x="5948" y="18591"/>
                      <a:pt x="5951" y="18591"/>
                      <a:pt x="5954" y="18591"/>
                    </a:cubicBezTo>
                    <a:cubicBezTo>
                      <a:pt x="5967" y="18591"/>
                      <a:pt x="5979" y="18581"/>
                      <a:pt x="5983" y="18568"/>
                    </a:cubicBezTo>
                    <a:lnTo>
                      <a:pt x="5983" y="18562"/>
                    </a:lnTo>
                    <a:cubicBezTo>
                      <a:pt x="6000" y="18546"/>
                      <a:pt x="6022" y="18530"/>
                      <a:pt x="6038" y="18519"/>
                    </a:cubicBezTo>
                    <a:cubicBezTo>
                      <a:pt x="6250" y="18361"/>
                      <a:pt x="6485" y="18372"/>
                      <a:pt x="6725" y="18334"/>
                    </a:cubicBezTo>
                    <a:lnTo>
                      <a:pt x="6725" y="18372"/>
                    </a:lnTo>
                    <a:cubicBezTo>
                      <a:pt x="6725" y="18546"/>
                      <a:pt x="6725" y="18721"/>
                      <a:pt x="6719" y="18900"/>
                    </a:cubicBezTo>
                    <a:cubicBezTo>
                      <a:pt x="6534" y="18928"/>
                      <a:pt x="6365" y="19020"/>
                      <a:pt x="6245" y="19162"/>
                    </a:cubicBezTo>
                    <a:cubicBezTo>
                      <a:pt x="6005" y="19402"/>
                      <a:pt x="5874" y="19614"/>
                      <a:pt x="5542" y="19750"/>
                    </a:cubicBezTo>
                    <a:cubicBezTo>
                      <a:pt x="5106" y="19930"/>
                      <a:pt x="4638" y="19974"/>
                      <a:pt x="4371" y="20404"/>
                    </a:cubicBezTo>
                    <a:cubicBezTo>
                      <a:pt x="4363" y="20416"/>
                      <a:pt x="4374" y="20427"/>
                      <a:pt x="4385" y="20427"/>
                    </a:cubicBezTo>
                    <a:cubicBezTo>
                      <a:pt x="4390" y="20427"/>
                      <a:pt x="4395" y="20425"/>
                      <a:pt x="4398" y="20421"/>
                    </a:cubicBezTo>
                    <a:cubicBezTo>
                      <a:pt x="4687" y="20001"/>
                      <a:pt x="5210" y="19963"/>
                      <a:pt x="5651" y="19799"/>
                    </a:cubicBezTo>
                    <a:lnTo>
                      <a:pt x="5662" y="19799"/>
                    </a:lnTo>
                    <a:cubicBezTo>
                      <a:pt x="5569" y="20083"/>
                      <a:pt x="5526" y="20339"/>
                      <a:pt x="5357" y="20595"/>
                    </a:cubicBezTo>
                    <a:cubicBezTo>
                      <a:pt x="5275" y="20726"/>
                      <a:pt x="5177" y="20846"/>
                      <a:pt x="5084" y="20971"/>
                    </a:cubicBezTo>
                    <a:cubicBezTo>
                      <a:pt x="5080" y="20962"/>
                      <a:pt x="5068" y="20953"/>
                      <a:pt x="5055" y="20953"/>
                    </a:cubicBezTo>
                    <a:cubicBezTo>
                      <a:pt x="5052" y="20953"/>
                      <a:pt x="5049" y="20954"/>
                      <a:pt x="5046" y="20955"/>
                    </a:cubicBezTo>
                    <a:cubicBezTo>
                      <a:pt x="4747" y="21015"/>
                      <a:pt x="4496" y="21222"/>
                      <a:pt x="4381" y="21510"/>
                    </a:cubicBezTo>
                    <a:cubicBezTo>
                      <a:pt x="4374" y="21521"/>
                      <a:pt x="4383" y="21529"/>
                      <a:pt x="4394" y="21529"/>
                    </a:cubicBezTo>
                    <a:cubicBezTo>
                      <a:pt x="4399" y="21529"/>
                      <a:pt x="4405" y="21527"/>
                      <a:pt x="4409" y="21521"/>
                    </a:cubicBezTo>
                    <a:cubicBezTo>
                      <a:pt x="4480" y="21391"/>
                      <a:pt x="4578" y="21282"/>
                      <a:pt x="4703" y="21200"/>
                    </a:cubicBezTo>
                    <a:cubicBezTo>
                      <a:pt x="4806" y="21145"/>
                      <a:pt x="4910" y="21096"/>
                      <a:pt x="5024" y="21058"/>
                    </a:cubicBezTo>
                    <a:lnTo>
                      <a:pt x="5024" y="21058"/>
                    </a:lnTo>
                    <a:cubicBezTo>
                      <a:pt x="4997" y="21102"/>
                      <a:pt x="4970" y="21140"/>
                      <a:pt x="4943" y="21183"/>
                    </a:cubicBezTo>
                    <a:cubicBezTo>
                      <a:pt x="4812" y="21396"/>
                      <a:pt x="4725" y="21641"/>
                      <a:pt x="4697" y="21892"/>
                    </a:cubicBezTo>
                    <a:cubicBezTo>
                      <a:pt x="4262" y="22388"/>
                      <a:pt x="4262" y="23025"/>
                      <a:pt x="4278" y="23652"/>
                    </a:cubicBezTo>
                    <a:cubicBezTo>
                      <a:pt x="4289" y="23979"/>
                      <a:pt x="4278" y="24338"/>
                      <a:pt x="4371" y="24654"/>
                    </a:cubicBezTo>
                    <a:cubicBezTo>
                      <a:pt x="4474" y="25052"/>
                      <a:pt x="4697" y="25396"/>
                      <a:pt x="4850" y="25771"/>
                    </a:cubicBezTo>
                    <a:cubicBezTo>
                      <a:pt x="4854" y="25779"/>
                      <a:pt x="4862" y="25783"/>
                      <a:pt x="4869" y="25783"/>
                    </a:cubicBezTo>
                    <a:cubicBezTo>
                      <a:pt x="4882" y="25783"/>
                      <a:pt x="4895" y="25772"/>
                      <a:pt x="4888" y="25755"/>
                    </a:cubicBezTo>
                    <a:cubicBezTo>
                      <a:pt x="4790" y="25494"/>
                      <a:pt x="4659" y="25243"/>
                      <a:pt x="4550" y="24981"/>
                    </a:cubicBezTo>
                    <a:cubicBezTo>
                      <a:pt x="4409" y="24644"/>
                      <a:pt x="4392" y="24262"/>
                      <a:pt x="4381" y="23892"/>
                    </a:cubicBezTo>
                    <a:cubicBezTo>
                      <a:pt x="4360" y="23254"/>
                      <a:pt x="4316" y="22595"/>
                      <a:pt x="4681" y="22044"/>
                    </a:cubicBezTo>
                    <a:lnTo>
                      <a:pt x="4681" y="22044"/>
                    </a:lnTo>
                    <a:cubicBezTo>
                      <a:pt x="4670" y="22224"/>
                      <a:pt x="4665" y="22409"/>
                      <a:pt x="4659" y="22600"/>
                    </a:cubicBezTo>
                    <a:cubicBezTo>
                      <a:pt x="4659" y="22606"/>
                      <a:pt x="4664" y="22610"/>
                      <a:pt x="4669" y="22610"/>
                    </a:cubicBezTo>
                    <a:cubicBezTo>
                      <a:pt x="4672" y="22610"/>
                      <a:pt x="4676" y="22608"/>
                      <a:pt x="4676" y="22600"/>
                    </a:cubicBezTo>
                    <a:cubicBezTo>
                      <a:pt x="4714" y="22388"/>
                      <a:pt x="4719" y="22170"/>
                      <a:pt x="4741" y="21957"/>
                    </a:cubicBezTo>
                    <a:lnTo>
                      <a:pt x="4757" y="21941"/>
                    </a:lnTo>
                    <a:cubicBezTo>
                      <a:pt x="4768" y="21925"/>
                      <a:pt x="4768" y="21903"/>
                      <a:pt x="4757" y="21886"/>
                    </a:cubicBezTo>
                    <a:cubicBezTo>
                      <a:pt x="4757" y="21870"/>
                      <a:pt x="4763" y="21848"/>
                      <a:pt x="4763" y="21826"/>
                    </a:cubicBezTo>
                    <a:cubicBezTo>
                      <a:pt x="4817" y="21543"/>
                      <a:pt x="4981" y="21276"/>
                      <a:pt x="5139" y="21036"/>
                    </a:cubicBezTo>
                    <a:cubicBezTo>
                      <a:pt x="5210" y="20933"/>
                      <a:pt x="5286" y="20835"/>
                      <a:pt x="5362" y="20731"/>
                    </a:cubicBezTo>
                    <a:cubicBezTo>
                      <a:pt x="5684" y="21031"/>
                      <a:pt x="5706" y="21472"/>
                      <a:pt x="5738" y="21903"/>
                    </a:cubicBezTo>
                    <a:cubicBezTo>
                      <a:pt x="5569" y="22202"/>
                      <a:pt x="5362" y="22453"/>
                      <a:pt x="5248" y="22791"/>
                    </a:cubicBezTo>
                    <a:cubicBezTo>
                      <a:pt x="5123" y="23161"/>
                      <a:pt x="5095" y="23565"/>
                      <a:pt x="5101" y="23957"/>
                    </a:cubicBezTo>
                    <a:cubicBezTo>
                      <a:pt x="5117" y="24889"/>
                      <a:pt x="5411" y="25788"/>
                      <a:pt x="5449" y="26720"/>
                    </a:cubicBezTo>
                    <a:cubicBezTo>
                      <a:pt x="5068" y="27145"/>
                      <a:pt x="4888" y="27690"/>
                      <a:pt x="4763" y="28251"/>
                    </a:cubicBezTo>
                    <a:cubicBezTo>
                      <a:pt x="4756" y="28275"/>
                      <a:pt x="4780" y="28292"/>
                      <a:pt x="4801" y="28292"/>
                    </a:cubicBezTo>
                    <a:cubicBezTo>
                      <a:pt x="4813" y="28292"/>
                      <a:pt x="4824" y="28287"/>
                      <a:pt x="4828" y="28273"/>
                    </a:cubicBezTo>
                    <a:cubicBezTo>
                      <a:pt x="4932" y="27929"/>
                      <a:pt x="5057" y="27591"/>
                      <a:pt x="5204" y="27270"/>
                    </a:cubicBezTo>
                    <a:cubicBezTo>
                      <a:pt x="5270" y="27128"/>
                      <a:pt x="5357" y="26998"/>
                      <a:pt x="5460" y="26883"/>
                    </a:cubicBezTo>
                    <a:cubicBezTo>
                      <a:pt x="5591" y="27237"/>
                      <a:pt x="5646" y="27624"/>
                      <a:pt x="5624" y="28006"/>
                    </a:cubicBezTo>
                    <a:lnTo>
                      <a:pt x="5618" y="28006"/>
                    </a:lnTo>
                    <a:cubicBezTo>
                      <a:pt x="5019" y="28534"/>
                      <a:pt x="4425" y="29084"/>
                      <a:pt x="4185" y="29880"/>
                    </a:cubicBezTo>
                    <a:cubicBezTo>
                      <a:pt x="3907" y="30817"/>
                      <a:pt x="4114" y="31695"/>
                      <a:pt x="4174" y="32648"/>
                    </a:cubicBezTo>
                    <a:cubicBezTo>
                      <a:pt x="4174" y="32654"/>
                      <a:pt x="4178" y="32656"/>
                      <a:pt x="4183" y="32656"/>
                    </a:cubicBezTo>
                    <a:cubicBezTo>
                      <a:pt x="4187" y="32656"/>
                      <a:pt x="4191" y="32654"/>
                      <a:pt x="4191" y="32648"/>
                    </a:cubicBezTo>
                    <a:cubicBezTo>
                      <a:pt x="4196" y="31787"/>
                      <a:pt x="4033" y="30964"/>
                      <a:pt x="4229" y="30114"/>
                    </a:cubicBezTo>
                    <a:cubicBezTo>
                      <a:pt x="4414" y="29281"/>
                      <a:pt x="5003" y="28665"/>
                      <a:pt x="5618" y="28125"/>
                    </a:cubicBezTo>
                    <a:lnTo>
                      <a:pt x="5618" y="28125"/>
                    </a:lnTo>
                    <a:cubicBezTo>
                      <a:pt x="5613" y="28240"/>
                      <a:pt x="5602" y="28349"/>
                      <a:pt x="5591" y="28463"/>
                    </a:cubicBezTo>
                    <a:cubicBezTo>
                      <a:pt x="5586" y="28469"/>
                      <a:pt x="5580" y="28469"/>
                      <a:pt x="5580" y="28474"/>
                    </a:cubicBezTo>
                    <a:cubicBezTo>
                      <a:pt x="5264" y="28872"/>
                      <a:pt x="4899" y="29242"/>
                      <a:pt x="4648" y="29689"/>
                    </a:cubicBezTo>
                    <a:cubicBezTo>
                      <a:pt x="4550" y="29869"/>
                      <a:pt x="4485" y="30065"/>
                      <a:pt x="4452" y="30267"/>
                    </a:cubicBezTo>
                    <a:cubicBezTo>
                      <a:pt x="4398" y="30561"/>
                      <a:pt x="4501" y="30844"/>
                      <a:pt x="4480" y="31139"/>
                    </a:cubicBezTo>
                    <a:cubicBezTo>
                      <a:pt x="4480" y="31157"/>
                      <a:pt x="4495" y="31168"/>
                      <a:pt x="4508" y="31168"/>
                    </a:cubicBezTo>
                    <a:cubicBezTo>
                      <a:pt x="4519" y="31168"/>
                      <a:pt x="4529" y="31161"/>
                      <a:pt x="4529" y="31144"/>
                    </a:cubicBezTo>
                    <a:cubicBezTo>
                      <a:pt x="4545" y="30975"/>
                      <a:pt x="4539" y="30806"/>
                      <a:pt x="4518" y="30637"/>
                    </a:cubicBezTo>
                    <a:cubicBezTo>
                      <a:pt x="4485" y="30310"/>
                      <a:pt x="4578" y="30005"/>
                      <a:pt x="4719" y="29722"/>
                    </a:cubicBezTo>
                    <a:cubicBezTo>
                      <a:pt x="4926" y="29302"/>
                      <a:pt x="5302" y="28975"/>
                      <a:pt x="5580" y="28600"/>
                    </a:cubicBezTo>
                    <a:lnTo>
                      <a:pt x="5580" y="28600"/>
                    </a:lnTo>
                    <a:cubicBezTo>
                      <a:pt x="5564" y="28725"/>
                      <a:pt x="5542" y="28856"/>
                      <a:pt x="5526" y="28975"/>
                    </a:cubicBezTo>
                    <a:cubicBezTo>
                      <a:pt x="5422" y="29668"/>
                      <a:pt x="5177" y="30365"/>
                      <a:pt x="5177" y="31062"/>
                    </a:cubicBezTo>
                    <a:cubicBezTo>
                      <a:pt x="5177" y="31075"/>
                      <a:pt x="5186" y="31081"/>
                      <a:pt x="5195" y="31081"/>
                    </a:cubicBezTo>
                    <a:cubicBezTo>
                      <a:pt x="5205" y="31081"/>
                      <a:pt x="5215" y="31074"/>
                      <a:pt x="5215" y="31062"/>
                    </a:cubicBezTo>
                    <a:cubicBezTo>
                      <a:pt x="5237" y="30654"/>
                      <a:pt x="5297" y="30251"/>
                      <a:pt x="5406" y="29853"/>
                    </a:cubicBezTo>
                    <a:cubicBezTo>
                      <a:pt x="5444" y="30065"/>
                      <a:pt x="5558" y="30256"/>
                      <a:pt x="5662" y="30458"/>
                    </a:cubicBezTo>
                    <a:cubicBezTo>
                      <a:pt x="5657" y="30463"/>
                      <a:pt x="5651" y="30474"/>
                      <a:pt x="5646" y="30479"/>
                    </a:cubicBezTo>
                    <a:cubicBezTo>
                      <a:pt x="5564" y="30964"/>
                      <a:pt x="5417" y="31428"/>
                      <a:pt x="5204" y="31869"/>
                    </a:cubicBezTo>
                    <a:cubicBezTo>
                      <a:pt x="4981" y="32305"/>
                      <a:pt x="4736" y="32708"/>
                      <a:pt x="4583" y="33182"/>
                    </a:cubicBezTo>
                    <a:cubicBezTo>
                      <a:pt x="4485" y="33498"/>
                      <a:pt x="4425" y="33825"/>
                      <a:pt x="4409" y="34157"/>
                    </a:cubicBezTo>
                    <a:cubicBezTo>
                      <a:pt x="4076" y="34599"/>
                      <a:pt x="3896" y="35013"/>
                      <a:pt x="3924" y="35569"/>
                    </a:cubicBezTo>
                    <a:cubicBezTo>
                      <a:pt x="3962" y="36288"/>
                      <a:pt x="4158" y="37007"/>
                      <a:pt x="4071" y="37727"/>
                    </a:cubicBezTo>
                    <a:cubicBezTo>
                      <a:pt x="3995" y="38386"/>
                      <a:pt x="3662" y="39007"/>
                      <a:pt x="3324" y="39563"/>
                    </a:cubicBezTo>
                    <a:lnTo>
                      <a:pt x="3270" y="39655"/>
                    </a:lnTo>
                    <a:cubicBezTo>
                      <a:pt x="3265" y="39654"/>
                      <a:pt x="3260" y="39653"/>
                      <a:pt x="3255" y="39653"/>
                    </a:cubicBezTo>
                    <a:cubicBezTo>
                      <a:pt x="3234" y="39653"/>
                      <a:pt x="3215" y="39671"/>
                      <a:pt x="3215" y="39694"/>
                    </a:cubicBezTo>
                    <a:lnTo>
                      <a:pt x="3215" y="39732"/>
                    </a:lnTo>
                    <a:cubicBezTo>
                      <a:pt x="3090" y="39939"/>
                      <a:pt x="2959" y="40135"/>
                      <a:pt x="2823" y="40326"/>
                    </a:cubicBezTo>
                    <a:cubicBezTo>
                      <a:pt x="2818" y="40326"/>
                      <a:pt x="2807" y="40326"/>
                      <a:pt x="2801" y="40331"/>
                    </a:cubicBezTo>
                    <a:cubicBezTo>
                      <a:pt x="2714" y="40407"/>
                      <a:pt x="2638" y="40495"/>
                      <a:pt x="2545" y="40565"/>
                    </a:cubicBezTo>
                    <a:cubicBezTo>
                      <a:pt x="2436" y="40647"/>
                      <a:pt x="2316" y="40718"/>
                      <a:pt x="2202" y="40794"/>
                    </a:cubicBezTo>
                    <a:cubicBezTo>
                      <a:pt x="2006" y="40909"/>
                      <a:pt x="1853" y="41089"/>
                      <a:pt x="1766" y="41301"/>
                    </a:cubicBezTo>
                    <a:cubicBezTo>
                      <a:pt x="1762" y="41312"/>
                      <a:pt x="1770" y="41320"/>
                      <a:pt x="1779" y="41320"/>
                    </a:cubicBezTo>
                    <a:cubicBezTo>
                      <a:pt x="1784" y="41320"/>
                      <a:pt x="1789" y="41318"/>
                      <a:pt x="1793" y="41312"/>
                    </a:cubicBezTo>
                    <a:cubicBezTo>
                      <a:pt x="1902" y="41045"/>
                      <a:pt x="2131" y="40903"/>
                      <a:pt x="2365" y="40756"/>
                    </a:cubicBezTo>
                    <a:cubicBezTo>
                      <a:pt x="2447" y="40713"/>
                      <a:pt x="2540" y="40658"/>
                      <a:pt x="2621" y="40604"/>
                    </a:cubicBezTo>
                    <a:lnTo>
                      <a:pt x="2621" y="40604"/>
                    </a:lnTo>
                    <a:cubicBezTo>
                      <a:pt x="2469" y="40805"/>
                      <a:pt x="2305" y="41001"/>
                      <a:pt x="2136" y="41192"/>
                    </a:cubicBezTo>
                    <a:cubicBezTo>
                      <a:pt x="2124" y="41205"/>
                      <a:pt x="2138" y="41224"/>
                      <a:pt x="2155" y="41224"/>
                    </a:cubicBezTo>
                    <a:cubicBezTo>
                      <a:pt x="2159" y="41224"/>
                      <a:pt x="2164" y="41223"/>
                      <a:pt x="2169" y="41219"/>
                    </a:cubicBezTo>
                    <a:cubicBezTo>
                      <a:pt x="2551" y="40816"/>
                      <a:pt x="2905" y="40380"/>
                      <a:pt x="3221" y="39922"/>
                    </a:cubicBezTo>
                    <a:lnTo>
                      <a:pt x="3221" y="39922"/>
                    </a:lnTo>
                    <a:cubicBezTo>
                      <a:pt x="3232" y="40233"/>
                      <a:pt x="3183" y="40549"/>
                      <a:pt x="3068" y="40838"/>
                    </a:cubicBezTo>
                    <a:cubicBezTo>
                      <a:pt x="3030" y="40920"/>
                      <a:pt x="2992" y="41001"/>
                      <a:pt x="2954" y="41083"/>
                    </a:cubicBezTo>
                    <a:lnTo>
                      <a:pt x="2910" y="41083"/>
                    </a:lnTo>
                    <a:cubicBezTo>
                      <a:pt x="2883" y="41083"/>
                      <a:pt x="2888" y="41116"/>
                      <a:pt x="2910" y="41116"/>
                    </a:cubicBezTo>
                    <a:lnTo>
                      <a:pt x="2932" y="41116"/>
                    </a:lnTo>
                    <a:cubicBezTo>
                      <a:pt x="2828" y="41317"/>
                      <a:pt x="2720" y="41514"/>
                      <a:pt x="2627" y="41721"/>
                    </a:cubicBezTo>
                    <a:cubicBezTo>
                      <a:pt x="2623" y="41731"/>
                      <a:pt x="2634" y="41740"/>
                      <a:pt x="2644" y="41740"/>
                    </a:cubicBezTo>
                    <a:cubicBezTo>
                      <a:pt x="2650" y="41740"/>
                      <a:pt x="2656" y="41737"/>
                      <a:pt x="2660" y="41732"/>
                    </a:cubicBezTo>
                    <a:cubicBezTo>
                      <a:pt x="2758" y="41524"/>
                      <a:pt x="2872" y="41323"/>
                      <a:pt x="2981" y="41116"/>
                    </a:cubicBezTo>
                    <a:cubicBezTo>
                      <a:pt x="3542" y="41099"/>
                      <a:pt x="4142" y="40805"/>
                      <a:pt x="4360" y="40271"/>
                    </a:cubicBezTo>
                    <a:cubicBezTo>
                      <a:pt x="4643" y="39579"/>
                      <a:pt x="4251" y="38724"/>
                      <a:pt x="4648" y="38086"/>
                    </a:cubicBezTo>
                    <a:cubicBezTo>
                      <a:pt x="4648" y="38092"/>
                      <a:pt x="4654" y="38103"/>
                      <a:pt x="4654" y="38113"/>
                    </a:cubicBezTo>
                    <a:cubicBezTo>
                      <a:pt x="4796" y="38555"/>
                      <a:pt x="4845" y="39018"/>
                      <a:pt x="4790" y="39481"/>
                    </a:cubicBezTo>
                    <a:cubicBezTo>
                      <a:pt x="4790" y="39489"/>
                      <a:pt x="4796" y="39493"/>
                      <a:pt x="4801" y="39493"/>
                    </a:cubicBezTo>
                    <a:cubicBezTo>
                      <a:pt x="4806" y="39493"/>
                      <a:pt x="4812" y="39489"/>
                      <a:pt x="4812" y="39481"/>
                    </a:cubicBezTo>
                    <a:cubicBezTo>
                      <a:pt x="4888" y="39094"/>
                      <a:pt x="4883" y="38696"/>
                      <a:pt x="4796" y="38310"/>
                    </a:cubicBezTo>
                    <a:cubicBezTo>
                      <a:pt x="4757" y="38119"/>
                      <a:pt x="4697" y="37928"/>
                      <a:pt x="4616" y="37743"/>
                    </a:cubicBezTo>
                    <a:cubicBezTo>
                      <a:pt x="4518" y="37525"/>
                      <a:pt x="4338" y="37367"/>
                      <a:pt x="4229" y="37154"/>
                    </a:cubicBezTo>
                    <a:cubicBezTo>
                      <a:pt x="4223" y="37138"/>
                      <a:pt x="4207" y="37133"/>
                      <a:pt x="4191" y="37133"/>
                    </a:cubicBezTo>
                    <a:cubicBezTo>
                      <a:pt x="4180" y="36882"/>
                      <a:pt x="4147" y="36631"/>
                      <a:pt x="4114" y="36375"/>
                    </a:cubicBezTo>
                    <a:lnTo>
                      <a:pt x="4104" y="36293"/>
                    </a:lnTo>
                    <a:lnTo>
                      <a:pt x="4104" y="36293"/>
                    </a:lnTo>
                    <a:cubicBezTo>
                      <a:pt x="4174" y="36375"/>
                      <a:pt x="4251" y="36451"/>
                      <a:pt x="4332" y="36522"/>
                    </a:cubicBezTo>
                    <a:cubicBezTo>
                      <a:pt x="4599" y="36762"/>
                      <a:pt x="4850" y="36985"/>
                      <a:pt x="5035" y="37291"/>
                    </a:cubicBezTo>
                    <a:cubicBezTo>
                      <a:pt x="5406" y="37928"/>
                      <a:pt x="5362" y="38587"/>
                      <a:pt x="5270" y="39285"/>
                    </a:cubicBezTo>
                    <a:cubicBezTo>
                      <a:pt x="5270" y="39290"/>
                      <a:pt x="5274" y="39293"/>
                      <a:pt x="5278" y="39293"/>
                    </a:cubicBezTo>
                    <a:cubicBezTo>
                      <a:pt x="5282" y="39293"/>
                      <a:pt x="5286" y="39290"/>
                      <a:pt x="5286" y="39285"/>
                    </a:cubicBezTo>
                    <a:cubicBezTo>
                      <a:pt x="5411" y="38675"/>
                      <a:pt x="5488" y="38146"/>
                      <a:pt x="5275" y="37541"/>
                    </a:cubicBezTo>
                    <a:cubicBezTo>
                      <a:pt x="5052" y="36893"/>
                      <a:pt x="4490" y="36577"/>
                      <a:pt x="4098" y="36054"/>
                    </a:cubicBezTo>
                    <a:cubicBezTo>
                      <a:pt x="4093" y="36048"/>
                      <a:pt x="4082" y="36037"/>
                      <a:pt x="4071" y="36037"/>
                    </a:cubicBezTo>
                    <a:cubicBezTo>
                      <a:pt x="4033" y="35749"/>
                      <a:pt x="4022" y="35454"/>
                      <a:pt x="4038" y="35160"/>
                    </a:cubicBezTo>
                    <a:cubicBezTo>
                      <a:pt x="4060" y="34860"/>
                      <a:pt x="4229" y="34588"/>
                      <a:pt x="4392" y="34332"/>
                    </a:cubicBezTo>
                    <a:lnTo>
                      <a:pt x="4392" y="34386"/>
                    </a:lnTo>
                    <a:cubicBezTo>
                      <a:pt x="4392" y="34860"/>
                      <a:pt x="4376" y="35340"/>
                      <a:pt x="4556" y="35792"/>
                    </a:cubicBezTo>
                    <a:cubicBezTo>
                      <a:pt x="4562" y="35802"/>
                      <a:pt x="4571" y="35806"/>
                      <a:pt x="4580" y="35806"/>
                    </a:cubicBezTo>
                    <a:cubicBezTo>
                      <a:pt x="4596" y="35806"/>
                      <a:pt x="4612" y="35792"/>
                      <a:pt x="4605" y="35770"/>
                    </a:cubicBezTo>
                    <a:cubicBezTo>
                      <a:pt x="4430" y="35324"/>
                      <a:pt x="4469" y="34849"/>
                      <a:pt x="4485" y="34375"/>
                    </a:cubicBezTo>
                    <a:cubicBezTo>
                      <a:pt x="4496" y="33858"/>
                      <a:pt x="4599" y="33346"/>
                      <a:pt x="4790" y="32866"/>
                    </a:cubicBezTo>
                    <a:cubicBezTo>
                      <a:pt x="4850" y="32713"/>
                      <a:pt x="4915" y="32566"/>
                      <a:pt x="4986" y="32425"/>
                    </a:cubicBezTo>
                    <a:cubicBezTo>
                      <a:pt x="5057" y="32795"/>
                      <a:pt x="5182" y="33149"/>
                      <a:pt x="5199" y="33525"/>
                    </a:cubicBezTo>
                    <a:cubicBezTo>
                      <a:pt x="5215" y="33978"/>
                      <a:pt x="5068" y="34424"/>
                      <a:pt x="4992" y="34860"/>
                    </a:cubicBezTo>
                    <a:cubicBezTo>
                      <a:pt x="4926" y="35258"/>
                      <a:pt x="4856" y="35868"/>
                      <a:pt x="5128" y="36195"/>
                    </a:cubicBezTo>
                    <a:cubicBezTo>
                      <a:pt x="5133" y="36202"/>
                      <a:pt x="5139" y="36204"/>
                      <a:pt x="5145" y="36204"/>
                    </a:cubicBezTo>
                    <a:cubicBezTo>
                      <a:pt x="5159" y="36204"/>
                      <a:pt x="5172" y="36189"/>
                      <a:pt x="5161" y="36174"/>
                    </a:cubicBezTo>
                    <a:cubicBezTo>
                      <a:pt x="4812" y="35732"/>
                      <a:pt x="5063" y="34877"/>
                      <a:pt x="5166" y="34392"/>
                    </a:cubicBezTo>
                    <a:cubicBezTo>
                      <a:pt x="5248" y="34065"/>
                      <a:pt x="5286" y="33727"/>
                      <a:pt x="5281" y="33395"/>
                    </a:cubicBezTo>
                    <a:cubicBezTo>
                      <a:pt x="5270" y="33051"/>
                      <a:pt x="5155" y="32703"/>
                      <a:pt x="5068" y="32370"/>
                    </a:cubicBezTo>
                    <a:cubicBezTo>
                      <a:pt x="5063" y="32356"/>
                      <a:pt x="5050" y="32342"/>
                      <a:pt x="5033" y="32342"/>
                    </a:cubicBezTo>
                    <a:cubicBezTo>
                      <a:pt x="5030" y="32342"/>
                      <a:pt x="5027" y="32342"/>
                      <a:pt x="5024" y="32343"/>
                    </a:cubicBezTo>
                    <a:cubicBezTo>
                      <a:pt x="5308" y="31771"/>
                      <a:pt x="5635" y="31231"/>
                      <a:pt x="5716" y="30572"/>
                    </a:cubicBezTo>
                    <a:cubicBezTo>
                      <a:pt x="5755" y="30648"/>
                      <a:pt x="5787" y="30736"/>
                      <a:pt x="5815" y="30817"/>
                    </a:cubicBezTo>
                    <a:cubicBezTo>
                      <a:pt x="5831" y="30866"/>
                      <a:pt x="5842" y="30910"/>
                      <a:pt x="5853" y="30953"/>
                    </a:cubicBezTo>
                    <a:cubicBezTo>
                      <a:pt x="5853" y="30959"/>
                      <a:pt x="5853" y="30970"/>
                      <a:pt x="5858" y="30975"/>
                    </a:cubicBezTo>
                    <a:cubicBezTo>
                      <a:pt x="5973" y="31504"/>
                      <a:pt x="5847" y="32054"/>
                      <a:pt x="5662" y="32555"/>
                    </a:cubicBezTo>
                    <a:cubicBezTo>
                      <a:pt x="5659" y="32562"/>
                      <a:pt x="5664" y="32567"/>
                      <a:pt x="5669" y="32567"/>
                    </a:cubicBezTo>
                    <a:cubicBezTo>
                      <a:pt x="5673" y="32567"/>
                      <a:pt x="5676" y="32565"/>
                      <a:pt x="5678" y="32561"/>
                    </a:cubicBezTo>
                    <a:cubicBezTo>
                      <a:pt x="5891" y="32147"/>
                      <a:pt x="5994" y="31684"/>
                      <a:pt x="5983" y="31215"/>
                    </a:cubicBezTo>
                    <a:lnTo>
                      <a:pt x="5983" y="31215"/>
                    </a:lnTo>
                    <a:cubicBezTo>
                      <a:pt x="6092" y="31428"/>
                      <a:pt x="6169" y="31662"/>
                      <a:pt x="6207" y="31902"/>
                    </a:cubicBezTo>
                    <a:cubicBezTo>
                      <a:pt x="6245" y="32261"/>
                      <a:pt x="6109" y="32632"/>
                      <a:pt x="6092" y="32991"/>
                    </a:cubicBezTo>
                    <a:cubicBezTo>
                      <a:pt x="6092" y="33001"/>
                      <a:pt x="6100" y="33007"/>
                      <a:pt x="6106" y="33007"/>
                    </a:cubicBezTo>
                    <a:cubicBezTo>
                      <a:pt x="6110" y="33007"/>
                      <a:pt x="6114" y="33004"/>
                      <a:pt x="6114" y="32997"/>
                    </a:cubicBezTo>
                    <a:cubicBezTo>
                      <a:pt x="6174" y="32626"/>
                      <a:pt x="6278" y="32272"/>
                      <a:pt x="6272" y="31896"/>
                    </a:cubicBezTo>
                    <a:cubicBezTo>
                      <a:pt x="6267" y="31586"/>
                      <a:pt x="6120" y="31297"/>
                      <a:pt x="5962" y="31035"/>
                    </a:cubicBezTo>
                    <a:cubicBezTo>
                      <a:pt x="5891" y="30567"/>
                      <a:pt x="5597" y="30207"/>
                      <a:pt x="5466" y="29755"/>
                    </a:cubicBezTo>
                    <a:cubicBezTo>
                      <a:pt x="5461" y="29741"/>
                      <a:pt x="5446" y="29731"/>
                      <a:pt x="5431" y="29731"/>
                    </a:cubicBezTo>
                    <a:cubicBezTo>
                      <a:pt x="5428" y="29731"/>
                      <a:pt x="5425" y="29732"/>
                      <a:pt x="5422" y="29733"/>
                    </a:cubicBezTo>
                    <a:cubicBezTo>
                      <a:pt x="5504" y="29390"/>
                      <a:pt x="5586" y="29057"/>
                      <a:pt x="5635" y="28719"/>
                    </a:cubicBezTo>
                    <a:cubicBezTo>
                      <a:pt x="5733" y="28093"/>
                      <a:pt x="5782" y="27390"/>
                      <a:pt x="5531" y="26790"/>
                    </a:cubicBezTo>
                    <a:cubicBezTo>
                      <a:pt x="5738" y="26567"/>
                      <a:pt x="5989" y="26387"/>
                      <a:pt x="6229" y="26191"/>
                    </a:cubicBezTo>
                    <a:cubicBezTo>
                      <a:pt x="6741" y="25782"/>
                      <a:pt x="7095" y="25259"/>
                      <a:pt x="7128" y="24595"/>
                    </a:cubicBezTo>
                    <a:cubicBezTo>
                      <a:pt x="7128" y="24576"/>
                      <a:pt x="7113" y="24564"/>
                      <a:pt x="7100" y="24564"/>
                    </a:cubicBezTo>
                    <a:cubicBezTo>
                      <a:pt x="7090" y="24564"/>
                      <a:pt x="7081" y="24570"/>
                      <a:pt x="7079" y="24584"/>
                    </a:cubicBezTo>
                    <a:cubicBezTo>
                      <a:pt x="6986" y="25276"/>
                      <a:pt x="6599" y="25712"/>
                      <a:pt x="6125" y="26120"/>
                    </a:cubicBezTo>
                    <a:cubicBezTo>
                      <a:pt x="6071" y="25663"/>
                      <a:pt x="5951" y="25248"/>
                      <a:pt x="5994" y="24774"/>
                    </a:cubicBezTo>
                    <a:cubicBezTo>
                      <a:pt x="6027" y="24366"/>
                      <a:pt x="6234" y="24001"/>
                      <a:pt x="6223" y="23586"/>
                    </a:cubicBezTo>
                    <a:cubicBezTo>
                      <a:pt x="6223" y="23578"/>
                      <a:pt x="6212" y="23572"/>
                      <a:pt x="6202" y="23572"/>
                    </a:cubicBezTo>
                    <a:cubicBezTo>
                      <a:pt x="6193" y="23572"/>
                      <a:pt x="6185" y="23576"/>
                      <a:pt x="6185" y="23586"/>
                    </a:cubicBezTo>
                    <a:cubicBezTo>
                      <a:pt x="6152" y="24071"/>
                      <a:pt x="5896" y="24502"/>
                      <a:pt x="5864" y="24998"/>
                    </a:cubicBezTo>
                    <a:cubicBezTo>
                      <a:pt x="5836" y="25379"/>
                      <a:pt x="5880" y="25837"/>
                      <a:pt x="6043" y="26191"/>
                    </a:cubicBezTo>
                    <a:cubicBezTo>
                      <a:pt x="5924" y="26289"/>
                      <a:pt x="5798" y="26387"/>
                      <a:pt x="5673" y="26485"/>
                    </a:cubicBezTo>
                    <a:cubicBezTo>
                      <a:pt x="5607" y="26545"/>
                      <a:pt x="5542" y="26600"/>
                      <a:pt x="5482" y="26665"/>
                    </a:cubicBezTo>
                    <a:cubicBezTo>
                      <a:pt x="5460" y="25880"/>
                      <a:pt x="5275" y="25112"/>
                      <a:pt x="5199" y="24328"/>
                    </a:cubicBezTo>
                    <a:cubicBezTo>
                      <a:pt x="5155" y="23859"/>
                      <a:pt x="5188" y="23385"/>
                      <a:pt x="5302" y="22927"/>
                    </a:cubicBezTo>
                    <a:cubicBezTo>
                      <a:pt x="5384" y="22600"/>
                      <a:pt x="5591" y="22360"/>
                      <a:pt x="5749" y="22093"/>
                    </a:cubicBezTo>
                    <a:cubicBezTo>
                      <a:pt x="5787" y="22426"/>
                      <a:pt x="5864" y="22742"/>
                      <a:pt x="6131" y="22960"/>
                    </a:cubicBezTo>
                    <a:cubicBezTo>
                      <a:pt x="6138" y="22966"/>
                      <a:pt x="6147" y="22969"/>
                      <a:pt x="6154" y="22969"/>
                    </a:cubicBezTo>
                    <a:cubicBezTo>
                      <a:pt x="6178" y="22969"/>
                      <a:pt x="6196" y="22941"/>
                      <a:pt x="6180" y="22916"/>
                    </a:cubicBezTo>
                    <a:cubicBezTo>
                      <a:pt x="5722" y="22273"/>
                      <a:pt x="6049" y="21200"/>
                      <a:pt x="5384" y="20688"/>
                    </a:cubicBezTo>
                    <a:cubicBezTo>
                      <a:pt x="5422" y="20639"/>
                      <a:pt x="5455" y="20584"/>
                      <a:pt x="5488" y="20530"/>
                    </a:cubicBezTo>
                    <a:cubicBezTo>
                      <a:pt x="5629" y="20279"/>
                      <a:pt x="5673" y="20066"/>
                      <a:pt x="5722" y="19789"/>
                    </a:cubicBezTo>
                    <a:cubicBezTo>
                      <a:pt x="5727" y="19778"/>
                      <a:pt x="5722" y="19767"/>
                      <a:pt x="5716" y="19761"/>
                    </a:cubicBezTo>
                    <a:cubicBezTo>
                      <a:pt x="5847" y="19690"/>
                      <a:pt x="5973" y="19598"/>
                      <a:pt x="6076" y="19489"/>
                    </a:cubicBezTo>
                    <a:lnTo>
                      <a:pt x="6076" y="19489"/>
                    </a:lnTo>
                    <a:cubicBezTo>
                      <a:pt x="5989" y="19729"/>
                      <a:pt x="6038" y="19963"/>
                      <a:pt x="6120" y="20208"/>
                    </a:cubicBezTo>
                    <a:cubicBezTo>
                      <a:pt x="6261" y="20590"/>
                      <a:pt x="6425" y="20965"/>
                      <a:pt x="6621" y="21331"/>
                    </a:cubicBezTo>
                    <a:cubicBezTo>
                      <a:pt x="6599" y="21843"/>
                      <a:pt x="6414" y="22322"/>
                      <a:pt x="6398" y="22834"/>
                    </a:cubicBezTo>
                    <a:cubicBezTo>
                      <a:pt x="6398" y="22851"/>
                      <a:pt x="6412" y="22861"/>
                      <a:pt x="6426" y="22861"/>
                    </a:cubicBezTo>
                    <a:cubicBezTo>
                      <a:pt x="6439" y="22861"/>
                      <a:pt x="6452" y="22853"/>
                      <a:pt x="6452" y="22834"/>
                    </a:cubicBezTo>
                    <a:cubicBezTo>
                      <a:pt x="6485" y="22393"/>
                      <a:pt x="6697" y="21963"/>
                      <a:pt x="6719" y="21521"/>
                    </a:cubicBezTo>
                    <a:cubicBezTo>
                      <a:pt x="6855" y="21794"/>
                      <a:pt x="6992" y="22066"/>
                      <a:pt x="7106" y="22339"/>
                    </a:cubicBezTo>
                    <a:cubicBezTo>
                      <a:pt x="7090" y="22344"/>
                      <a:pt x="7079" y="22355"/>
                      <a:pt x="7073" y="22371"/>
                    </a:cubicBezTo>
                    <a:cubicBezTo>
                      <a:pt x="6975" y="22796"/>
                      <a:pt x="6768" y="23183"/>
                      <a:pt x="6659" y="23608"/>
                    </a:cubicBezTo>
                    <a:cubicBezTo>
                      <a:pt x="6566" y="23990"/>
                      <a:pt x="6659" y="24426"/>
                      <a:pt x="6741" y="24802"/>
                    </a:cubicBezTo>
                    <a:cubicBezTo>
                      <a:pt x="6745" y="24814"/>
                      <a:pt x="6755" y="24820"/>
                      <a:pt x="6766" y="24820"/>
                    </a:cubicBezTo>
                    <a:cubicBezTo>
                      <a:pt x="6782" y="24820"/>
                      <a:pt x="6799" y="24807"/>
                      <a:pt x="6795" y="24791"/>
                    </a:cubicBezTo>
                    <a:cubicBezTo>
                      <a:pt x="6697" y="24328"/>
                      <a:pt x="6654" y="23870"/>
                      <a:pt x="6801" y="23412"/>
                    </a:cubicBezTo>
                    <a:cubicBezTo>
                      <a:pt x="6915" y="23080"/>
                      <a:pt x="7079" y="22775"/>
                      <a:pt x="7144" y="22426"/>
                    </a:cubicBezTo>
                    <a:cubicBezTo>
                      <a:pt x="7367" y="22976"/>
                      <a:pt x="7515" y="23543"/>
                      <a:pt x="7482" y="24169"/>
                    </a:cubicBezTo>
                    <a:cubicBezTo>
                      <a:pt x="7482" y="24188"/>
                      <a:pt x="7496" y="24198"/>
                      <a:pt x="7509" y="24198"/>
                    </a:cubicBezTo>
                    <a:cubicBezTo>
                      <a:pt x="7519" y="24198"/>
                      <a:pt x="7529" y="24192"/>
                      <a:pt x="7531" y="24180"/>
                    </a:cubicBezTo>
                    <a:cubicBezTo>
                      <a:pt x="7624" y="23412"/>
                      <a:pt x="7422" y="22693"/>
                      <a:pt x="7095" y="22006"/>
                    </a:cubicBezTo>
                    <a:cubicBezTo>
                      <a:pt x="6904" y="21598"/>
                      <a:pt x="6697" y="21194"/>
                      <a:pt x="6507" y="20786"/>
                    </a:cubicBezTo>
                    <a:cubicBezTo>
                      <a:pt x="6321" y="20399"/>
                      <a:pt x="6038" y="19930"/>
                      <a:pt x="6163" y="19489"/>
                    </a:cubicBezTo>
                    <a:cubicBezTo>
                      <a:pt x="6169" y="19462"/>
                      <a:pt x="6152" y="19440"/>
                      <a:pt x="6125" y="19440"/>
                    </a:cubicBezTo>
                    <a:cubicBezTo>
                      <a:pt x="6299" y="19265"/>
                      <a:pt x="6463" y="19080"/>
                      <a:pt x="6708" y="18993"/>
                    </a:cubicBezTo>
                    <a:lnTo>
                      <a:pt x="6708" y="18993"/>
                    </a:lnTo>
                    <a:cubicBezTo>
                      <a:pt x="6708" y="19047"/>
                      <a:pt x="6703" y="19102"/>
                      <a:pt x="6697" y="19162"/>
                    </a:cubicBezTo>
                    <a:cubicBezTo>
                      <a:pt x="6686" y="19320"/>
                      <a:pt x="6708" y="19718"/>
                      <a:pt x="6616" y="19859"/>
                    </a:cubicBezTo>
                    <a:cubicBezTo>
                      <a:pt x="6603" y="19875"/>
                      <a:pt x="6615" y="19895"/>
                      <a:pt x="6629" y="19895"/>
                    </a:cubicBezTo>
                    <a:cubicBezTo>
                      <a:pt x="6634" y="19895"/>
                      <a:pt x="6639" y="19892"/>
                      <a:pt x="6643" y="19887"/>
                    </a:cubicBezTo>
                    <a:cubicBezTo>
                      <a:pt x="6801" y="19680"/>
                      <a:pt x="6757" y="19282"/>
                      <a:pt x="6779" y="19031"/>
                    </a:cubicBezTo>
                    <a:cubicBezTo>
                      <a:pt x="6801" y="18786"/>
                      <a:pt x="6795" y="18546"/>
                      <a:pt x="6795" y="18306"/>
                    </a:cubicBezTo>
                    <a:cubicBezTo>
                      <a:pt x="6844" y="18295"/>
                      <a:pt x="6833" y="18219"/>
                      <a:pt x="6795" y="18208"/>
                    </a:cubicBezTo>
                    <a:cubicBezTo>
                      <a:pt x="6795" y="18045"/>
                      <a:pt x="6801" y="17881"/>
                      <a:pt x="6817" y="17718"/>
                    </a:cubicBezTo>
                    <a:cubicBezTo>
                      <a:pt x="6899" y="16922"/>
                      <a:pt x="7509" y="16421"/>
                      <a:pt x="8125" y="15996"/>
                    </a:cubicBezTo>
                    <a:lnTo>
                      <a:pt x="8125" y="16574"/>
                    </a:lnTo>
                    <a:cubicBezTo>
                      <a:pt x="7504" y="17304"/>
                      <a:pt x="7373" y="18399"/>
                      <a:pt x="7749" y="19276"/>
                    </a:cubicBezTo>
                    <a:cubicBezTo>
                      <a:pt x="7753" y="19286"/>
                      <a:pt x="7761" y="19290"/>
                      <a:pt x="7769" y="19290"/>
                    </a:cubicBezTo>
                    <a:cubicBezTo>
                      <a:pt x="7784" y="19290"/>
                      <a:pt x="7799" y="19277"/>
                      <a:pt x="7793" y="19260"/>
                    </a:cubicBezTo>
                    <a:cubicBezTo>
                      <a:pt x="7607" y="18802"/>
                      <a:pt x="7591" y="18339"/>
                      <a:pt x="7656" y="17854"/>
                    </a:cubicBezTo>
                    <a:cubicBezTo>
                      <a:pt x="7711" y="17407"/>
                      <a:pt x="7896" y="17075"/>
                      <a:pt x="8125" y="16721"/>
                    </a:cubicBezTo>
                    <a:cubicBezTo>
                      <a:pt x="8130" y="17761"/>
                      <a:pt x="8147" y="18808"/>
                      <a:pt x="8179" y="19848"/>
                    </a:cubicBezTo>
                    <a:cubicBezTo>
                      <a:pt x="8179" y="19856"/>
                      <a:pt x="8183" y="19859"/>
                      <a:pt x="8186" y="19859"/>
                    </a:cubicBezTo>
                    <a:cubicBezTo>
                      <a:pt x="8191" y="19859"/>
                      <a:pt x="8196" y="19854"/>
                      <a:pt x="8196" y="19848"/>
                    </a:cubicBezTo>
                    <a:cubicBezTo>
                      <a:pt x="8239" y="18541"/>
                      <a:pt x="8250" y="17227"/>
                      <a:pt x="8250" y="15914"/>
                    </a:cubicBezTo>
                    <a:lnTo>
                      <a:pt x="8283" y="15892"/>
                    </a:lnTo>
                    <a:cubicBezTo>
                      <a:pt x="8312" y="15873"/>
                      <a:pt x="8289" y="15831"/>
                      <a:pt x="8260" y="15831"/>
                    </a:cubicBezTo>
                    <a:cubicBezTo>
                      <a:pt x="8257" y="15831"/>
                      <a:pt x="8253" y="15831"/>
                      <a:pt x="8250" y="15833"/>
                    </a:cubicBezTo>
                    <a:cubicBezTo>
                      <a:pt x="8250" y="14274"/>
                      <a:pt x="8234" y="12716"/>
                      <a:pt x="8234" y="11157"/>
                    </a:cubicBezTo>
                    <a:cubicBezTo>
                      <a:pt x="8239" y="11146"/>
                      <a:pt x="8239" y="11136"/>
                      <a:pt x="8234" y="11125"/>
                    </a:cubicBezTo>
                    <a:lnTo>
                      <a:pt x="8234" y="10558"/>
                    </a:lnTo>
                    <a:lnTo>
                      <a:pt x="8239" y="8891"/>
                    </a:lnTo>
                    <a:lnTo>
                      <a:pt x="8239" y="8885"/>
                    </a:lnTo>
                    <a:lnTo>
                      <a:pt x="8239" y="7861"/>
                    </a:lnTo>
                    <a:cubicBezTo>
                      <a:pt x="8239" y="7855"/>
                      <a:pt x="8239" y="7844"/>
                      <a:pt x="8239" y="7839"/>
                    </a:cubicBezTo>
                    <a:lnTo>
                      <a:pt x="8239" y="6144"/>
                    </a:lnTo>
                    <a:lnTo>
                      <a:pt x="8250" y="6133"/>
                    </a:lnTo>
                    <a:cubicBezTo>
                      <a:pt x="8272" y="6106"/>
                      <a:pt x="8272" y="6068"/>
                      <a:pt x="8245" y="6041"/>
                    </a:cubicBezTo>
                    <a:lnTo>
                      <a:pt x="8245" y="5855"/>
                    </a:lnTo>
                    <a:cubicBezTo>
                      <a:pt x="8256" y="5736"/>
                      <a:pt x="8261" y="5610"/>
                      <a:pt x="8261" y="5485"/>
                    </a:cubicBezTo>
                    <a:cubicBezTo>
                      <a:pt x="8288" y="5452"/>
                      <a:pt x="8321" y="5414"/>
                      <a:pt x="8348" y="5381"/>
                    </a:cubicBezTo>
                    <a:cubicBezTo>
                      <a:pt x="8381" y="5335"/>
                      <a:pt x="8339" y="5277"/>
                      <a:pt x="8289" y="5277"/>
                    </a:cubicBezTo>
                    <a:cubicBezTo>
                      <a:pt x="8280" y="5277"/>
                      <a:pt x="8270" y="5279"/>
                      <a:pt x="8261" y="5283"/>
                    </a:cubicBezTo>
                    <a:cubicBezTo>
                      <a:pt x="8277" y="3910"/>
                      <a:pt x="8321" y="1376"/>
                      <a:pt x="8212" y="9"/>
                    </a:cubicBezTo>
                    <a:cubicBezTo>
                      <a:pt x="8212" y="3"/>
                      <a:pt x="8207" y="1"/>
                      <a:pt x="8201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6" name="Google Shape;9216;p60"/>
              <p:cNvSpPr/>
              <p:nvPr/>
            </p:nvSpPr>
            <p:spPr>
              <a:xfrm>
                <a:off x="3743006" y="3319684"/>
                <a:ext cx="223333" cy="1054621"/>
              </a:xfrm>
              <a:custGeom>
                <a:avLst/>
                <a:gdLst/>
                <a:ahLst/>
                <a:cxnLst/>
                <a:rect l="l" t="t" r="r" b="b"/>
                <a:pathLst>
                  <a:path w="8837" h="41730" extrusionOk="0">
                    <a:moveTo>
                      <a:pt x="285" y="3048"/>
                    </a:moveTo>
                    <a:cubicBezTo>
                      <a:pt x="536" y="3151"/>
                      <a:pt x="759" y="3309"/>
                      <a:pt x="950" y="3505"/>
                    </a:cubicBezTo>
                    <a:cubicBezTo>
                      <a:pt x="1010" y="3571"/>
                      <a:pt x="1076" y="3636"/>
                      <a:pt x="1146" y="3691"/>
                    </a:cubicBezTo>
                    <a:cubicBezTo>
                      <a:pt x="1105" y="3696"/>
                      <a:pt x="1064" y="3698"/>
                      <a:pt x="1023" y="3698"/>
                    </a:cubicBezTo>
                    <a:cubicBezTo>
                      <a:pt x="774" y="3698"/>
                      <a:pt x="534" y="3610"/>
                      <a:pt x="285" y="3587"/>
                    </a:cubicBezTo>
                    <a:lnTo>
                      <a:pt x="285" y="3582"/>
                    </a:lnTo>
                    <a:lnTo>
                      <a:pt x="285" y="3048"/>
                    </a:lnTo>
                    <a:close/>
                    <a:moveTo>
                      <a:pt x="5358" y="11107"/>
                    </a:moveTo>
                    <a:lnTo>
                      <a:pt x="5358" y="11107"/>
                    </a:lnTo>
                    <a:cubicBezTo>
                      <a:pt x="5674" y="11428"/>
                      <a:pt x="5996" y="11755"/>
                      <a:pt x="6214" y="12142"/>
                    </a:cubicBezTo>
                    <a:cubicBezTo>
                      <a:pt x="6410" y="12502"/>
                      <a:pt x="6552" y="12888"/>
                      <a:pt x="6633" y="13286"/>
                    </a:cubicBezTo>
                    <a:cubicBezTo>
                      <a:pt x="6584" y="13232"/>
                      <a:pt x="6535" y="13177"/>
                      <a:pt x="6475" y="13134"/>
                    </a:cubicBezTo>
                    <a:cubicBezTo>
                      <a:pt x="6388" y="13074"/>
                      <a:pt x="6296" y="13025"/>
                      <a:pt x="6192" y="12987"/>
                    </a:cubicBezTo>
                    <a:cubicBezTo>
                      <a:pt x="6023" y="12932"/>
                      <a:pt x="5920" y="12829"/>
                      <a:pt x="5789" y="12714"/>
                    </a:cubicBezTo>
                    <a:cubicBezTo>
                      <a:pt x="5789" y="12589"/>
                      <a:pt x="5800" y="12463"/>
                      <a:pt x="5822" y="12344"/>
                    </a:cubicBezTo>
                    <a:cubicBezTo>
                      <a:pt x="5822" y="12338"/>
                      <a:pt x="5822" y="12333"/>
                      <a:pt x="5822" y="12333"/>
                    </a:cubicBezTo>
                    <a:cubicBezTo>
                      <a:pt x="5914" y="12447"/>
                      <a:pt x="6023" y="12556"/>
                      <a:pt x="6143" y="12638"/>
                    </a:cubicBezTo>
                    <a:cubicBezTo>
                      <a:pt x="6145" y="12639"/>
                      <a:pt x="6147" y="12639"/>
                      <a:pt x="6149" y="12639"/>
                    </a:cubicBezTo>
                    <a:cubicBezTo>
                      <a:pt x="6157" y="12639"/>
                      <a:pt x="6164" y="12630"/>
                      <a:pt x="6159" y="12621"/>
                    </a:cubicBezTo>
                    <a:cubicBezTo>
                      <a:pt x="5947" y="12425"/>
                      <a:pt x="5832" y="12147"/>
                      <a:pt x="5696" y="11902"/>
                    </a:cubicBezTo>
                    <a:cubicBezTo>
                      <a:pt x="5549" y="11652"/>
                      <a:pt x="5435" y="11385"/>
                      <a:pt x="5358" y="11107"/>
                    </a:cubicBezTo>
                    <a:close/>
                    <a:moveTo>
                      <a:pt x="258" y="13264"/>
                    </a:moveTo>
                    <a:cubicBezTo>
                      <a:pt x="503" y="13412"/>
                      <a:pt x="792" y="13466"/>
                      <a:pt x="1037" y="13608"/>
                    </a:cubicBezTo>
                    <a:cubicBezTo>
                      <a:pt x="1217" y="13717"/>
                      <a:pt x="1343" y="13864"/>
                      <a:pt x="1479" y="14011"/>
                    </a:cubicBezTo>
                    <a:cubicBezTo>
                      <a:pt x="1435" y="14000"/>
                      <a:pt x="1386" y="14000"/>
                      <a:pt x="1343" y="14000"/>
                    </a:cubicBezTo>
                    <a:cubicBezTo>
                      <a:pt x="999" y="14005"/>
                      <a:pt x="847" y="14174"/>
                      <a:pt x="580" y="14332"/>
                    </a:cubicBezTo>
                    <a:cubicBezTo>
                      <a:pt x="492" y="14278"/>
                      <a:pt x="405" y="14213"/>
                      <a:pt x="329" y="14142"/>
                    </a:cubicBezTo>
                    <a:cubicBezTo>
                      <a:pt x="317" y="14129"/>
                      <a:pt x="298" y="14123"/>
                      <a:pt x="281" y="14123"/>
                    </a:cubicBezTo>
                    <a:cubicBezTo>
                      <a:pt x="275" y="14123"/>
                      <a:pt x="269" y="14124"/>
                      <a:pt x="264" y="14125"/>
                    </a:cubicBezTo>
                    <a:cubicBezTo>
                      <a:pt x="264" y="13837"/>
                      <a:pt x="258" y="13548"/>
                      <a:pt x="258" y="13264"/>
                    </a:cubicBezTo>
                    <a:close/>
                    <a:moveTo>
                      <a:pt x="5495" y="11799"/>
                    </a:moveTo>
                    <a:lnTo>
                      <a:pt x="5495" y="11799"/>
                    </a:lnTo>
                    <a:cubicBezTo>
                      <a:pt x="5582" y="11978"/>
                      <a:pt x="5680" y="12147"/>
                      <a:pt x="5800" y="12305"/>
                    </a:cubicBezTo>
                    <a:cubicBezTo>
                      <a:pt x="5791" y="12300"/>
                      <a:pt x="5782" y="12298"/>
                      <a:pt x="5774" y="12298"/>
                    </a:cubicBezTo>
                    <a:cubicBezTo>
                      <a:pt x="5757" y="12298"/>
                      <a:pt x="5742" y="12309"/>
                      <a:pt x="5734" y="12327"/>
                    </a:cubicBezTo>
                    <a:cubicBezTo>
                      <a:pt x="5593" y="12905"/>
                      <a:pt x="5800" y="13417"/>
                      <a:pt x="6012" y="13956"/>
                    </a:cubicBezTo>
                    <a:cubicBezTo>
                      <a:pt x="6159" y="14332"/>
                      <a:pt x="6312" y="14747"/>
                      <a:pt x="6236" y="15155"/>
                    </a:cubicBezTo>
                    <a:cubicBezTo>
                      <a:pt x="6198" y="15357"/>
                      <a:pt x="6083" y="15548"/>
                      <a:pt x="6023" y="15749"/>
                    </a:cubicBezTo>
                    <a:cubicBezTo>
                      <a:pt x="5985" y="15646"/>
                      <a:pt x="5952" y="15542"/>
                      <a:pt x="5914" y="15439"/>
                    </a:cubicBezTo>
                    <a:cubicBezTo>
                      <a:pt x="5707" y="14817"/>
                      <a:pt x="5604" y="14153"/>
                      <a:pt x="5533" y="13504"/>
                    </a:cubicBezTo>
                    <a:cubicBezTo>
                      <a:pt x="5500" y="13166"/>
                      <a:pt x="5424" y="12801"/>
                      <a:pt x="5456" y="12469"/>
                    </a:cubicBezTo>
                    <a:cubicBezTo>
                      <a:pt x="5484" y="12245"/>
                      <a:pt x="5500" y="12022"/>
                      <a:pt x="5495" y="11799"/>
                    </a:cubicBezTo>
                    <a:close/>
                    <a:moveTo>
                      <a:pt x="269" y="14998"/>
                    </a:moveTo>
                    <a:cubicBezTo>
                      <a:pt x="1178" y="16042"/>
                      <a:pt x="2313" y="17011"/>
                      <a:pt x="2519" y="18419"/>
                    </a:cubicBezTo>
                    <a:cubicBezTo>
                      <a:pt x="2449" y="18376"/>
                      <a:pt x="2372" y="18337"/>
                      <a:pt x="2296" y="18310"/>
                    </a:cubicBezTo>
                    <a:cubicBezTo>
                      <a:pt x="2105" y="18239"/>
                      <a:pt x="1942" y="18239"/>
                      <a:pt x="1757" y="18207"/>
                    </a:cubicBezTo>
                    <a:cubicBezTo>
                      <a:pt x="1757" y="17869"/>
                      <a:pt x="1740" y="17520"/>
                      <a:pt x="1593" y="17209"/>
                    </a:cubicBezTo>
                    <a:cubicBezTo>
                      <a:pt x="1315" y="16626"/>
                      <a:pt x="814" y="16250"/>
                      <a:pt x="269" y="15902"/>
                    </a:cubicBezTo>
                    <a:cubicBezTo>
                      <a:pt x="269" y="15604"/>
                      <a:pt x="269" y="15301"/>
                      <a:pt x="269" y="14998"/>
                    </a:cubicBezTo>
                    <a:close/>
                    <a:moveTo>
                      <a:pt x="5800" y="12899"/>
                    </a:moveTo>
                    <a:lnTo>
                      <a:pt x="5800" y="12899"/>
                    </a:lnTo>
                    <a:cubicBezTo>
                      <a:pt x="5838" y="12937"/>
                      <a:pt x="5887" y="12976"/>
                      <a:pt x="5936" y="13008"/>
                    </a:cubicBezTo>
                    <a:cubicBezTo>
                      <a:pt x="6056" y="13079"/>
                      <a:pt x="6219" y="13106"/>
                      <a:pt x="6328" y="13183"/>
                    </a:cubicBezTo>
                    <a:cubicBezTo>
                      <a:pt x="6541" y="13341"/>
                      <a:pt x="6693" y="13559"/>
                      <a:pt x="6775" y="13809"/>
                    </a:cubicBezTo>
                    <a:cubicBezTo>
                      <a:pt x="6944" y="14316"/>
                      <a:pt x="6955" y="14850"/>
                      <a:pt x="6977" y="15379"/>
                    </a:cubicBezTo>
                    <a:cubicBezTo>
                      <a:pt x="7009" y="16087"/>
                      <a:pt x="7031" y="16795"/>
                      <a:pt x="7075" y="17504"/>
                    </a:cubicBezTo>
                    <a:cubicBezTo>
                      <a:pt x="7113" y="18070"/>
                      <a:pt x="7020" y="18664"/>
                      <a:pt x="7097" y="19231"/>
                    </a:cubicBezTo>
                    <a:cubicBezTo>
                      <a:pt x="7004" y="19187"/>
                      <a:pt x="6917" y="19122"/>
                      <a:pt x="6846" y="19051"/>
                    </a:cubicBezTo>
                    <a:cubicBezTo>
                      <a:pt x="6813" y="18953"/>
                      <a:pt x="6791" y="18855"/>
                      <a:pt x="6770" y="18752"/>
                    </a:cubicBezTo>
                    <a:cubicBezTo>
                      <a:pt x="6764" y="18185"/>
                      <a:pt x="6677" y="17618"/>
                      <a:pt x="6514" y="17073"/>
                    </a:cubicBezTo>
                    <a:cubicBezTo>
                      <a:pt x="6388" y="16654"/>
                      <a:pt x="6219" y="16261"/>
                      <a:pt x="6067" y="15853"/>
                    </a:cubicBezTo>
                    <a:cubicBezTo>
                      <a:pt x="6116" y="15618"/>
                      <a:pt x="6285" y="15406"/>
                      <a:pt x="6307" y="15161"/>
                    </a:cubicBezTo>
                    <a:cubicBezTo>
                      <a:pt x="6334" y="14872"/>
                      <a:pt x="6301" y="14578"/>
                      <a:pt x="6208" y="14305"/>
                    </a:cubicBezTo>
                    <a:cubicBezTo>
                      <a:pt x="6045" y="13809"/>
                      <a:pt x="5843" y="13379"/>
                      <a:pt x="5800" y="12899"/>
                    </a:cubicBezTo>
                    <a:close/>
                    <a:moveTo>
                      <a:pt x="4410" y="37251"/>
                    </a:moveTo>
                    <a:lnTo>
                      <a:pt x="4410" y="37251"/>
                    </a:lnTo>
                    <a:cubicBezTo>
                      <a:pt x="4399" y="37578"/>
                      <a:pt x="4448" y="37899"/>
                      <a:pt x="4541" y="38210"/>
                    </a:cubicBezTo>
                    <a:lnTo>
                      <a:pt x="4541" y="38204"/>
                    </a:lnTo>
                    <a:cubicBezTo>
                      <a:pt x="4596" y="38390"/>
                      <a:pt x="4666" y="38564"/>
                      <a:pt x="4743" y="38738"/>
                    </a:cubicBezTo>
                    <a:cubicBezTo>
                      <a:pt x="4726" y="39272"/>
                      <a:pt x="4666" y="39801"/>
                      <a:pt x="4748" y="40335"/>
                    </a:cubicBezTo>
                    <a:cubicBezTo>
                      <a:pt x="4748" y="40345"/>
                      <a:pt x="4754" y="40349"/>
                      <a:pt x="4761" y="40349"/>
                    </a:cubicBezTo>
                    <a:cubicBezTo>
                      <a:pt x="4769" y="40349"/>
                      <a:pt x="4778" y="40342"/>
                      <a:pt x="4775" y="40329"/>
                    </a:cubicBezTo>
                    <a:cubicBezTo>
                      <a:pt x="4726" y="39850"/>
                      <a:pt x="4797" y="39376"/>
                      <a:pt x="4819" y="38896"/>
                    </a:cubicBezTo>
                    <a:cubicBezTo>
                      <a:pt x="4972" y="39207"/>
                      <a:pt x="5157" y="39507"/>
                      <a:pt x="5358" y="39795"/>
                    </a:cubicBezTo>
                    <a:cubicBezTo>
                      <a:pt x="5348" y="40068"/>
                      <a:pt x="5342" y="40362"/>
                      <a:pt x="5446" y="40618"/>
                    </a:cubicBezTo>
                    <a:cubicBezTo>
                      <a:pt x="5506" y="40771"/>
                      <a:pt x="5582" y="40918"/>
                      <a:pt x="5658" y="41060"/>
                    </a:cubicBezTo>
                    <a:cubicBezTo>
                      <a:pt x="5277" y="41032"/>
                      <a:pt x="4754" y="40869"/>
                      <a:pt x="4508" y="40602"/>
                    </a:cubicBezTo>
                    <a:cubicBezTo>
                      <a:pt x="4263" y="40340"/>
                      <a:pt x="4203" y="40013"/>
                      <a:pt x="4176" y="39681"/>
                    </a:cubicBezTo>
                    <a:cubicBezTo>
                      <a:pt x="4132" y="39087"/>
                      <a:pt x="4345" y="38477"/>
                      <a:pt x="3974" y="37954"/>
                    </a:cubicBezTo>
                    <a:cubicBezTo>
                      <a:pt x="4034" y="37774"/>
                      <a:pt x="4132" y="37605"/>
                      <a:pt x="4258" y="37463"/>
                    </a:cubicBezTo>
                    <a:cubicBezTo>
                      <a:pt x="4318" y="37403"/>
                      <a:pt x="4372" y="37333"/>
                      <a:pt x="4410" y="37251"/>
                    </a:cubicBezTo>
                    <a:close/>
                    <a:moveTo>
                      <a:pt x="195" y="0"/>
                    </a:moveTo>
                    <a:cubicBezTo>
                      <a:pt x="187" y="0"/>
                      <a:pt x="179" y="4"/>
                      <a:pt x="176" y="13"/>
                    </a:cubicBezTo>
                    <a:cubicBezTo>
                      <a:pt x="67" y="1375"/>
                      <a:pt x="111" y="3914"/>
                      <a:pt x="127" y="5287"/>
                    </a:cubicBezTo>
                    <a:cubicBezTo>
                      <a:pt x="117" y="5280"/>
                      <a:pt x="106" y="5277"/>
                      <a:pt x="95" y="5277"/>
                    </a:cubicBezTo>
                    <a:cubicBezTo>
                      <a:pt x="47" y="5277"/>
                      <a:pt x="0" y="5336"/>
                      <a:pt x="40" y="5385"/>
                    </a:cubicBezTo>
                    <a:cubicBezTo>
                      <a:pt x="67" y="5418"/>
                      <a:pt x="100" y="5451"/>
                      <a:pt x="133" y="5483"/>
                    </a:cubicBezTo>
                    <a:cubicBezTo>
                      <a:pt x="144" y="5592"/>
                      <a:pt x="144" y="5718"/>
                      <a:pt x="144" y="5837"/>
                    </a:cubicBezTo>
                    <a:lnTo>
                      <a:pt x="144" y="6028"/>
                    </a:lnTo>
                    <a:cubicBezTo>
                      <a:pt x="116" y="6055"/>
                      <a:pt x="111" y="6094"/>
                      <a:pt x="133" y="6121"/>
                    </a:cubicBezTo>
                    <a:lnTo>
                      <a:pt x="144" y="6132"/>
                    </a:lnTo>
                    <a:lnTo>
                      <a:pt x="149" y="7826"/>
                    </a:lnTo>
                    <a:cubicBezTo>
                      <a:pt x="144" y="7832"/>
                      <a:pt x="144" y="7843"/>
                      <a:pt x="149" y="7848"/>
                    </a:cubicBezTo>
                    <a:lnTo>
                      <a:pt x="149" y="8873"/>
                    </a:lnTo>
                    <a:lnTo>
                      <a:pt x="149" y="8878"/>
                    </a:lnTo>
                    <a:cubicBezTo>
                      <a:pt x="149" y="9434"/>
                      <a:pt x="149" y="9990"/>
                      <a:pt x="155" y="10545"/>
                    </a:cubicBezTo>
                    <a:lnTo>
                      <a:pt x="155" y="11112"/>
                    </a:lnTo>
                    <a:cubicBezTo>
                      <a:pt x="149" y="11123"/>
                      <a:pt x="149" y="11134"/>
                      <a:pt x="155" y="11145"/>
                    </a:cubicBezTo>
                    <a:cubicBezTo>
                      <a:pt x="155" y="12703"/>
                      <a:pt x="133" y="14262"/>
                      <a:pt x="133" y="15820"/>
                    </a:cubicBezTo>
                    <a:cubicBezTo>
                      <a:pt x="130" y="15819"/>
                      <a:pt x="126" y="15818"/>
                      <a:pt x="123" y="15818"/>
                    </a:cubicBezTo>
                    <a:cubicBezTo>
                      <a:pt x="94" y="15818"/>
                      <a:pt x="71" y="15860"/>
                      <a:pt x="100" y="15880"/>
                    </a:cubicBezTo>
                    <a:lnTo>
                      <a:pt x="133" y="15902"/>
                    </a:lnTo>
                    <a:cubicBezTo>
                      <a:pt x="133" y="17215"/>
                      <a:pt x="149" y="18528"/>
                      <a:pt x="187" y="19836"/>
                    </a:cubicBezTo>
                    <a:cubicBezTo>
                      <a:pt x="187" y="19842"/>
                      <a:pt x="194" y="19846"/>
                      <a:pt x="200" y="19846"/>
                    </a:cubicBezTo>
                    <a:cubicBezTo>
                      <a:pt x="205" y="19846"/>
                      <a:pt x="209" y="19843"/>
                      <a:pt x="209" y="19836"/>
                    </a:cubicBezTo>
                    <a:cubicBezTo>
                      <a:pt x="247" y="18795"/>
                      <a:pt x="258" y="17749"/>
                      <a:pt x="264" y="16708"/>
                    </a:cubicBezTo>
                    <a:cubicBezTo>
                      <a:pt x="509" y="17062"/>
                      <a:pt x="705" y="17395"/>
                      <a:pt x="759" y="17842"/>
                    </a:cubicBezTo>
                    <a:cubicBezTo>
                      <a:pt x="830" y="18321"/>
                      <a:pt x="814" y="18790"/>
                      <a:pt x="618" y="19247"/>
                    </a:cubicBezTo>
                    <a:cubicBezTo>
                      <a:pt x="611" y="19265"/>
                      <a:pt x="626" y="19278"/>
                      <a:pt x="642" y="19278"/>
                    </a:cubicBezTo>
                    <a:cubicBezTo>
                      <a:pt x="651" y="19278"/>
                      <a:pt x="661" y="19274"/>
                      <a:pt x="667" y="19264"/>
                    </a:cubicBezTo>
                    <a:cubicBezTo>
                      <a:pt x="1059" y="18386"/>
                      <a:pt x="923" y="17286"/>
                      <a:pt x="269" y="16561"/>
                    </a:cubicBezTo>
                    <a:lnTo>
                      <a:pt x="269" y="15983"/>
                    </a:lnTo>
                    <a:cubicBezTo>
                      <a:pt x="917" y="16403"/>
                      <a:pt x="1560" y="16910"/>
                      <a:pt x="1648" y="17705"/>
                    </a:cubicBezTo>
                    <a:cubicBezTo>
                      <a:pt x="1664" y="17869"/>
                      <a:pt x="1669" y="18032"/>
                      <a:pt x="1664" y="18196"/>
                    </a:cubicBezTo>
                    <a:cubicBezTo>
                      <a:pt x="1626" y="18207"/>
                      <a:pt x="1615" y="18283"/>
                      <a:pt x="1664" y="18294"/>
                    </a:cubicBezTo>
                    <a:cubicBezTo>
                      <a:pt x="1659" y="18534"/>
                      <a:pt x="1664" y="18779"/>
                      <a:pt x="1680" y="19019"/>
                    </a:cubicBezTo>
                    <a:cubicBezTo>
                      <a:pt x="1708" y="19269"/>
                      <a:pt x="1664" y="19667"/>
                      <a:pt x="1827" y="19874"/>
                    </a:cubicBezTo>
                    <a:cubicBezTo>
                      <a:pt x="1832" y="19880"/>
                      <a:pt x="1837" y="19882"/>
                      <a:pt x="1842" y="19882"/>
                    </a:cubicBezTo>
                    <a:cubicBezTo>
                      <a:pt x="1857" y="19882"/>
                      <a:pt x="1872" y="19863"/>
                      <a:pt x="1860" y="19847"/>
                    </a:cubicBezTo>
                    <a:cubicBezTo>
                      <a:pt x="1757" y="19700"/>
                      <a:pt x="1784" y="19307"/>
                      <a:pt x="1773" y="19144"/>
                    </a:cubicBezTo>
                    <a:cubicBezTo>
                      <a:pt x="1768" y="19089"/>
                      <a:pt x="1768" y="19035"/>
                      <a:pt x="1762" y="18980"/>
                    </a:cubicBezTo>
                    <a:lnTo>
                      <a:pt x="1762" y="18980"/>
                    </a:lnTo>
                    <a:cubicBezTo>
                      <a:pt x="2018" y="19068"/>
                      <a:pt x="2193" y="19253"/>
                      <a:pt x="2378" y="19427"/>
                    </a:cubicBezTo>
                    <a:cubicBezTo>
                      <a:pt x="2351" y="19427"/>
                      <a:pt x="2329" y="19449"/>
                      <a:pt x="2334" y="19471"/>
                    </a:cubicBezTo>
                    <a:cubicBezTo>
                      <a:pt x="2465" y="19918"/>
                      <a:pt x="2171" y="20386"/>
                      <a:pt x="1975" y="20773"/>
                    </a:cubicBezTo>
                    <a:cubicBezTo>
                      <a:pt x="1773" y="21182"/>
                      <a:pt x="1555" y="21585"/>
                      <a:pt x="1353" y="21994"/>
                    </a:cubicBezTo>
                    <a:cubicBezTo>
                      <a:pt x="1010" y="22680"/>
                      <a:pt x="798" y="23400"/>
                      <a:pt x="896" y="24168"/>
                    </a:cubicBezTo>
                    <a:cubicBezTo>
                      <a:pt x="896" y="24180"/>
                      <a:pt x="905" y="24185"/>
                      <a:pt x="915" y="24185"/>
                    </a:cubicBezTo>
                    <a:cubicBezTo>
                      <a:pt x="929" y="24185"/>
                      <a:pt x="945" y="24175"/>
                      <a:pt x="945" y="24157"/>
                    </a:cubicBezTo>
                    <a:cubicBezTo>
                      <a:pt x="912" y="23530"/>
                      <a:pt x="1070" y="22964"/>
                      <a:pt x="1304" y="22413"/>
                    </a:cubicBezTo>
                    <a:cubicBezTo>
                      <a:pt x="1370" y="22762"/>
                      <a:pt x="1544" y="23067"/>
                      <a:pt x="1659" y="23400"/>
                    </a:cubicBezTo>
                    <a:cubicBezTo>
                      <a:pt x="1822" y="23857"/>
                      <a:pt x="1773" y="24310"/>
                      <a:pt x="1669" y="24778"/>
                    </a:cubicBezTo>
                    <a:cubicBezTo>
                      <a:pt x="1663" y="24794"/>
                      <a:pt x="1682" y="24805"/>
                      <a:pt x="1699" y="24805"/>
                    </a:cubicBezTo>
                    <a:cubicBezTo>
                      <a:pt x="1711" y="24805"/>
                      <a:pt x="1722" y="24800"/>
                      <a:pt x="1724" y="24789"/>
                    </a:cubicBezTo>
                    <a:cubicBezTo>
                      <a:pt x="1817" y="24413"/>
                      <a:pt x="1909" y="23977"/>
                      <a:pt x="1811" y="23596"/>
                    </a:cubicBezTo>
                    <a:cubicBezTo>
                      <a:pt x="1697" y="23171"/>
                      <a:pt x="1479" y="22784"/>
                      <a:pt x="1375" y="22359"/>
                    </a:cubicBezTo>
                    <a:cubicBezTo>
                      <a:pt x="1370" y="22342"/>
                      <a:pt x="1359" y="22332"/>
                      <a:pt x="1343" y="22326"/>
                    </a:cubicBezTo>
                    <a:cubicBezTo>
                      <a:pt x="1462" y="22054"/>
                      <a:pt x="1604" y="21781"/>
                      <a:pt x="1746" y="21509"/>
                    </a:cubicBezTo>
                    <a:cubicBezTo>
                      <a:pt x="1773" y="21950"/>
                      <a:pt x="1996" y="22381"/>
                      <a:pt x="2029" y="22822"/>
                    </a:cubicBezTo>
                    <a:cubicBezTo>
                      <a:pt x="2029" y="22838"/>
                      <a:pt x="2044" y="22846"/>
                      <a:pt x="2059" y="22846"/>
                    </a:cubicBezTo>
                    <a:cubicBezTo>
                      <a:pt x="2074" y="22846"/>
                      <a:pt x="2089" y="22838"/>
                      <a:pt x="2089" y="22822"/>
                    </a:cubicBezTo>
                    <a:cubicBezTo>
                      <a:pt x="2073" y="22310"/>
                      <a:pt x="1877" y="21830"/>
                      <a:pt x="1855" y="21318"/>
                    </a:cubicBezTo>
                    <a:cubicBezTo>
                      <a:pt x="2056" y="20953"/>
                      <a:pt x="2231" y="20582"/>
                      <a:pt x="2378" y="20196"/>
                    </a:cubicBezTo>
                    <a:cubicBezTo>
                      <a:pt x="2465" y="19950"/>
                      <a:pt x="2519" y="19716"/>
                      <a:pt x="2421" y="19476"/>
                    </a:cubicBezTo>
                    <a:lnTo>
                      <a:pt x="2421" y="19476"/>
                    </a:lnTo>
                    <a:cubicBezTo>
                      <a:pt x="2536" y="19585"/>
                      <a:pt x="2667" y="19678"/>
                      <a:pt x="2808" y="19749"/>
                    </a:cubicBezTo>
                    <a:cubicBezTo>
                      <a:pt x="2797" y="19754"/>
                      <a:pt x="2792" y="19765"/>
                      <a:pt x="2797" y="19776"/>
                    </a:cubicBezTo>
                    <a:cubicBezTo>
                      <a:pt x="2852" y="20054"/>
                      <a:pt x="2895" y="20266"/>
                      <a:pt x="3043" y="20517"/>
                    </a:cubicBezTo>
                    <a:cubicBezTo>
                      <a:pt x="3075" y="20572"/>
                      <a:pt x="3113" y="20626"/>
                      <a:pt x="3157" y="20675"/>
                    </a:cubicBezTo>
                    <a:cubicBezTo>
                      <a:pt x="2454" y="21187"/>
                      <a:pt x="2797" y="22261"/>
                      <a:pt x="2318" y="22904"/>
                    </a:cubicBezTo>
                    <a:cubicBezTo>
                      <a:pt x="2301" y="22929"/>
                      <a:pt x="2323" y="22957"/>
                      <a:pt x="2346" y="22957"/>
                    </a:cubicBezTo>
                    <a:cubicBezTo>
                      <a:pt x="2353" y="22957"/>
                      <a:pt x="2360" y="22954"/>
                      <a:pt x="2367" y="22947"/>
                    </a:cubicBezTo>
                    <a:cubicBezTo>
                      <a:pt x="2650" y="22729"/>
                      <a:pt x="2732" y="22413"/>
                      <a:pt x="2770" y="22081"/>
                    </a:cubicBezTo>
                    <a:cubicBezTo>
                      <a:pt x="2939" y="22353"/>
                      <a:pt x="3157" y="22588"/>
                      <a:pt x="3244" y="22915"/>
                    </a:cubicBezTo>
                    <a:cubicBezTo>
                      <a:pt x="3359" y="23372"/>
                      <a:pt x="3397" y="23846"/>
                      <a:pt x="3348" y="24315"/>
                    </a:cubicBezTo>
                    <a:cubicBezTo>
                      <a:pt x="3271" y="25100"/>
                      <a:pt x="3075" y="25868"/>
                      <a:pt x="3048" y="26653"/>
                    </a:cubicBezTo>
                    <a:cubicBezTo>
                      <a:pt x="2983" y="26587"/>
                      <a:pt x="2917" y="26527"/>
                      <a:pt x="2846" y="26473"/>
                    </a:cubicBezTo>
                    <a:cubicBezTo>
                      <a:pt x="2716" y="26375"/>
                      <a:pt x="2585" y="26277"/>
                      <a:pt x="2460" y="26179"/>
                    </a:cubicBezTo>
                    <a:cubicBezTo>
                      <a:pt x="2628" y="25824"/>
                      <a:pt x="2678" y="25367"/>
                      <a:pt x="2650" y="24985"/>
                    </a:cubicBezTo>
                    <a:cubicBezTo>
                      <a:pt x="2612" y="24489"/>
                      <a:pt x="2345" y="24059"/>
                      <a:pt x="2307" y="23574"/>
                    </a:cubicBezTo>
                    <a:cubicBezTo>
                      <a:pt x="2307" y="23566"/>
                      <a:pt x="2297" y="23562"/>
                      <a:pt x="2288" y="23562"/>
                    </a:cubicBezTo>
                    <a:cubicBezTo>
                      <a:pt x="2278" y="23562"/>
                      <a:pt x="2269" y="23566"/>
                      <a:pt x="2269" y="23574"/>
                    </a:cubicBezTo>
                    <a:cubicBezTo>
                      <a:pt x="2258" y="23983"/>
                      <a:pt x="2470" y="24359"/>
                      <a:pt x="2509" y="24762"/>
                    </a:cubicBezTo>
                    <a:cubicBezTo>
                      <a:pt x="2552" y="25241"/>
                      <a:pt x="2427" y="25650"/>
                      <a:pt x="2372" y="26108"/>
                    </a:cubicBezTo>
                    <a:cubicBezTo>
                      <a:pt x="1871" y="25699"/>
                      <a:pt x="1462" y="25263"/>
                      <a:pt x="1370" y="24571"/>
                    </a:cubicBezTo>
                    <a:cubicBezTo>
                      <a:pt x="1367" y="24557"/>
                      <a:pt x="1358" y="24551"/>
                      <a:pt x="1347" y="24551"/>
                    </a:cubicBezTo>
                    <a:cubicBezTo>
                      <a:pt x="1332" y="24551"/>
                      <a:pt x="1315" y="24563"/>
                      <a:pt x="1315" y="24582"/>
                    </a:cubicBezTo>
                    <a:cubicBezTo>
                      <a:pt x="1353" y="25247"/>
                      <a:pt x="1724" y="25770"/>
                      <a:pt x="2258" y="26179"/>
                    </a:cubicBezTo>
                    <a:cubicBezTo>
                      <a:pt x="2514" y="26375"/>
                      <a:pt x="2776" y="26554"/>
                      <a:pt x="2999" y="26778"/>
                    </a:cubicBezTo>
                    <a:cubicBezTo>
                      <a:pt x="2732" y="27377"/>
                      <a:pt x="2786" y="28080"/>
                      <a:pt x="2885" y="28707"/>
                    </a:cubicBezTo>
                    <a:cubicBezTo>
                      <a:pt x="2939" y="29045"/>
                      <a:pt x="3026" y="29377"/>
                      <a:pt x="3113" y="29715"/>
                    </a:cubicBezTo>
                    <a:cubicBezTo>
                      <a:pt x="3111" y="29714"/>
                      <a:pt x="3108" y="29714"/>
                      <a:pt x="3105" y="29714"/>
                    </a:cubicBezTo>
                    <a:cubicBezTo>
                      <a:pt x="3086" y="29714"/>
                      <a:pt x="3069" y="29728"/>
                      <a:pt x="3064" y="29742"/>
                    </a:cubicBezTo>
                    <a:cubicBezTo>
                      <a:pt x="2928" y="30189"/>
                      <a:pt x="2618" y="30554"/>
                      <a:pt x="2541" y="31017"/>
                    </a:cubicBezTo>
                    <a:cubicBezTo>
                      <a:pt x="2378" y="31284"/>
                      <a:pt x="2220" y="31573"/>
                      <a:pt x="2214" y="31884"/>
                    </a:cubicBezTo>
                    <a:cubicBezTo>
                      <a:pt x="2209" y="32260"/>
                      <a:pt x="2318" y="32614"/>
                      <a:pt x="2383" y="32984"/>
                    </a:cubicBezTo>
                    <a:cubicBezTo>
                      <a:pt x="2383" y="32991"/>
                      <a:pt x="2387" y="32994"/>
                      <a:pt x="2392" y="32994"/>
                    </a:cubicBezTo>
                    <a:cubicBezTo>
                      <a:pt x="2398" y="32994"/>
                      <a:pt x="2405" y="32988"/>
                      <a:pt x="2405" y="32979"/>
                    </a:cubicBezTo>
                    <a:cubicBezTo>
                      <a:pt x="2389" y="32619"/>
                      <a:pt x="2242" y="32249"/>
                      <a:pt x="2285" y="31889"/>
                    </a:cubicBezTo>
                    <a:cubicBezTo>
                      <a:pt x="2323" y="31649"/>
                      <a:pt x="2405" y="31415"/>
                      <a:pt x="2525" y="31202"/>
                    </a:cubicBezTo>
                    <a:lnTo>
                      <a:pt x="2525" y="31202"/>
                    </a:lnTo>
                    <a:cubicBezTo>
                      <a:pt x="2503" y="31682"/>
                      <a:pt x="2623" y="32118"/>
                      <a:pt x="2841" y="32548"/>
                    </a:cubicBezTo>
                    <a:cubicBezTo>
                      <a:pt x="2843" y="32552"/>
                      <a:pt x="2845" y="32553"/>
                      <a:pt x="2848" y="32553"/>
                    </a:cubicBezTo>
                    <a:cubicBezTo>
                      <a:pt x="2854" y="32553"/>
                      <a:pt x="2861" y="32547"/>
                      <a:pt x="2857" y="32543"/>
                    </a:cubicBezTo>
                    <a:cubicBezTo>
                      <a:pt x="2661" y="32042"/>
                      <a:pt x="2530" y="31491"/>
                      <a:pt x="2656" y="30963"/>
                    </a:cubicBezTo>
                    <a:cubicBezTo>
                      <a:pt x="2656" y="30952"/>
                      <a:pt x="2656" y="30946"/>
                      <a:pt x="2656" y="30941"/>
                    </a:cubicBezTo>
                    <a:cubicBezTo>
                      <a:pt x="2667" y="30897"/>
                      <a:pt x="2678" y="30848"/>
                      <a:pt x="2694" y="30805"/>
                    </a:cubicBezTo>
                    <a:cubicBezTo>
                      <a:pt x="2721" y="30723"/>
                      <a:pt x="2759" y="30636"/>
                      <a:pt x="2803" y="30559"/>
                    </a:cubicBezTo>
                    <a:cubicBezTo>
                      <a:pt x="2879" y="31224"/>
                      <a:pt x="3228" y="31758"/>
                      <a:pt x="3528" y="32330"/>
                    </a:cubicBezTo>
                    <a:cubicBezTo>
                      <a:pt x="3524" y="32329"/>
                      <a:pt x="3520" y="32329"/>
                      <a:pt x="3516" y="32329"/>
                    </a:cubicBezTo>
                    <a:cubicBezTo>
                      <a:pt x="3499" y="32329"/>
                      <a:pt x="3483" y="32340"/>
                      <a:pt x="3479" y="32358"/>
                    </a:cubicBezTo>
                    <a:cubicBezTo>
                      <a:pt x="3391" y="32690"/>
                      <a:pt x="3266" y="33039"/>
                      <a:pt x="3255" y="33382"/>
                    </a:cubicBezTo>
                    <a:cubicBezTo>
                      <a:pt x="3250" y="33714"/>
                      <a:pt x="3288" y="34052"/>
                      <a:pt x="3375" y="34379"/>
                    </a:cubicBezTo>
                    <a:cubicBezTo>
                      <a:pt x="3484" y="34864"/>
                      <a:pt x="3751" y="35720"/>
                      <a:pt x="3380" y="36161"/>
                    </a:cubicBezTo>
                    <a:cubicBezTo>
                      <a:pt x="3369" y="36176"/>
                      <a:pt x="3382" y="36192"/>
                      <a:pt x="3398" y="36192"/>
                    </a:cubicBezTo>
                    <a:cubicBezTo>
                      <a:pt x="3405" y="36192"/>
                      <a:pt x="3412" y="36189"/>
                      <a:pt x="3419" y="36183"/>
                    </a:cubicBezTo>
                    <a:cubicBezTo>
                      <a:pt x="3707" y="35856"/>
                      <a:pt x="3637" y="35246"/>
                      <a:pt x="3566" y="34848"/>
                    </a:cubicBezTo>
                    <a:cubicBezTo>
                      <a:pt x="3484" y="34412"/>
                      <a:pt x="3326" y="33965"/>
                      <a:pt x="3348" y="33513"/>
                    </a:cubicBezTo>
                    <a:cubicBezTo>
                      <a:pt x="3364" y="33137"/>
                      <a:pt x="3489" y="32783"/>
                      <a:pt x="3571" y="32412"/>
                    </a:cubicBezTo>
                    <a:cubicBezTo>
                      <a:pt x="3642" y="32554"/>
                      <a:pt x="3713" y="32701"/>
                      <a:pt x="3773" y="32854"/>
                    </a:cubicBezTo>
                    <a:cubicBezTo>
                      <a:pt x="3974" y="33333"/>
                      <a:pt x="4083" y="33845"/>
                      <a:pt x="4094" y="34363"/>
                    </a:cubicBezTo>
                    <a:cubicBezTo>
                      <a:pt x="4111" y="34837"/>
                      <a:pt x="4149" y="35311"/>
                      <a:pt x="3969" y="35758"/>
                    </a:cubicBezTo>
                    <a:cubicBezTo>
                      <a:pt x="3962" y="35779"/>
                      <a:pt x="3980" y="35793"/>
                      <a:pt x="3997" y="35793"/>
                    </a:cubicBezTo>
                    <a:cubicBezTo>
                      <a:pt x="4006" y="35793"/>
                      <a:pt x="4014" y="35789"/>
                      <a:pt x="4018" y="35780"/>
                    </a:cubicBezTo>
                    <a:cubicBezTo>
                      <a:pt x="4214" y="35327"/>
                      <a:pt x="4192" y="34853"/>
                      <a:pt x="4192" y="34374"/>
                    </a:cubicBezTo>
                    <a:lnTo>
                      <a:pt x="4192" y="34319"/>
                    </a:lnTo>
                    <a:cubicBezTo>
                      <a:pt x="4361" y="34575"/>
                      <a:pt x="4541" y="34848"/>
                      <a:pt x="4563" y="35148"/>
                    </a:cubicBezTo>
                    <a:cubicBezTo>
                      <a:pt x="4579" y="35442"/>
                      <a:pt x="4568" y="35736"/>
                      <a:pt x="4530" y="36025"/>
                    </a:cubicBezTo>
                    <a:cubicBezTo>
                      <a:pt x="4519" y="36025"/>
                      <a:pt x="4508" y="36036"/>
                      <a:pt x="4503" y="36041"/>
                    </a:cubicBezTo>
                    <a:cubicBezTo>
                      <a:pt x="4089" y="36564"/>
                      <a:pt x="3500" y="36880"/>
                      <a:pt x="3261" y="37529"/>
                    </a:cubicBezTo>
                    <a:cubicBezTo>
                      <a:pt x="3037" y="38134"/>
                      <a:pt x="3124" y="38657"/>
                      <a:pt x="3255" y="39272"/>
                    </a:cubicBezTo>
                    <a:cubicBezTo>
                      <a:pt x="3255" y="39278"/>
                      <a:pt x="3259" y="39281"/>
                      <a:pt x="3263" y="39281"/>
                    </a:cubicBezTo>
                    <a:cubicBezTo>
                      <a:pt x="3266" y="39281"/>
                      <a:pt x="3269" y="39278"/>
                      <a:pt x="3266" y="39272"/>
                    </a:cubicBezTo>
                    <a:cubicBezTo>
                      <a:pt x="3173" y="38575"/>
                      <a:pt x="3124" y="37910"/>
                      <a:pt x="3517" y="37278"/>
                    </a:cubicBezTo>
                    <a:cubicBezTo>
                      <a:pt x="3707" y="36973"/>
                      <a:pt x="3974" y="36750"/>
                      <a:pt x="4252" y="36510"/>
                    </a:cubicBezTo>
                    <a:cubicBezTo>
                      <a:pt x="4339" y="36439"/>
                      <a:pt x="4421" y="36363"/>
                      <a:pt x="4497" y="36281"/>
                    </a:cubicBezTo>
                    <a:lnTo>
                      <a:pt x="4497" y="36281"/>
                    </a:lnTo>
                    <a:cubicBezTo>
                      <a:pt x="4497" y="36308"/>
                      <a:pt x="4487" y="36335"/>
                      <a:pt x="4487" y="36363"/>
                    </a:cubicBezTo>
                    <a:cubicBezTo>
                      <a:pt x="4448" y="36619"/>
                      <a:pt x="4416" y="36869"/>
                      <a:pt x="4405" y="37120"/>
                    </a:cubicBezTo>
                    <a:cubicBezTo>
                      <a:pt x="4388" y="37120"/>
                      <a:pt x="4372" y="37125"/>
                      <a:pt x="4361" y="37142"/>
                    </a:cubicBezTo>
                    <a:cubicBezTo>
                      <a:pt x="4247" y="37354"/>
                      <a:pt x="4062" y="37512"/>
                      <a:pt x="3958" y="37730"/>
                    </a:cubicBezTo>
                    <a:cubicBezTo>
                      <a:pt x="3871" y="37916"/>
                      <a:pt x="3811" y="38101"/>
                      <a:pt x="3767" y="38297"/>
                    </a:cubicBezTo>
                    <a:cubicBezTo>
                      <a:pt x="3675" y="38684"/>
                      <a:pt x="3669" y="39082"/>
                      <a:pt x="3751" y="39469"/>
                    </a:cubicBezTo>
                    <a:cubicBezTo>
                      <a:pt x="3751" y="39477"/>
                      <a:pt x="3756" y="39481"/>
                      <a:pt x="3762" y="39481"/>
                    </a:cubicBezTo>
                    <a:cubicBezTo>
                      <a:pt x="3767" y="39481"/>
                      <a:pt x="3773" y="39477"/>
                      <a:pt x="3773" y="39469"/>
                    </a:cubicBezTo>
                    <a:cubicBezTo>
                      <a:pt x="3718" y="39005"/>
                      <a:pt x="3773" y="38537"/>
                      <a:pt x="3920" y="38101"/>
                    </a:cubicBezTo>
                    <a:cubicBezTo>
                      <a:pt x="3920" y="38090"/>
                      <a:pt x="3925" y="38079"/>
                      <a:pt x="3931" y="38074"/>
                    </a:cubicBezTo>
                    <a:cubicBezTo>
                      <a:pt x="4345" y="38711"/>
                      <a:pt x="3931" y="39567"/>
                      <a:pt x="4230" y="40259"/>
                    </a:cubicBezTo>
                    <a:cubicBezTo>
                      <a:pt x="4459" y="40793"/>
                      <a:pt x="5091" y="41087"/>
                      <a:pt x="5680" y="41103"/>
                    </a:cubicBezTo>
                    <a:cubicBezTo>
                      <a:pt x="5794" y="41310"/>
                      <a:pt x="5914" y="41512"/>
                      <a:pt x="6018" y="41719"/>
                    </a:cubicBezTo>
                    <a:cubicBezTo>
                      <a:pt x="6022" y="41727"/>
                      <a:pt x="6028" y="41729"/>
                      <a:pt x="6034" y="41729"/>
                    </a:cubicBezTo>
                    <a:cubicBezTo>
                      <a:pt x="6046" y="41729"/>
                      <a:pt x="6058" y="41719"/>
                      <a:pt x="6050" y="41708"/>
                    </a:cubicBezTo>
                    <a:cubicBezTo>
                      <a:pt x="5958" y="41501"/>
                      <a:pt x="5843" y="41305"/>
                      <a:pt x="5734" y="41103"/>
                    </a:cubicBezTo>
                    <a:lnTo>
                      <a:pt x="5756" y="41103"/>
                    </a:lnTo>
                    <a:cubicBezTo>
                      <a:pt x="5783" y="41103"/>
                      <a:pt x="5783" y="41071"/>
                      <a:pt x="5762" y="41071"/>
                    </a:cubicBezTo>
                    <a:lnTo>
                      <a:pt x="5713" y="41071"/>
                    </a:lnTo>
                    <a:cubicBezTo>
                      <a:pt x="5674" y="40989"/>
                      <a:pt x="5631" y="40907"/>
                      <a:pt x="5598" y="40825"/>
                    </a:cubicBezTo>
                    <a:cubicBezTo>
                      <a:pt x="5473" y="40537"/>
                      <a:pt x="5418" y="40226"/>
                      <a:pt x="5435" y="39910"/>
                    </a:cubicBezTo>
                    <a:lnTo>
                      <a:pt x="5435" y="39910"/>
                    </a:lnTo>
                    <a:cubicBezTo>
                      <a:pt x="5767" y="40368"/>
                      <a:pt x="6138" y="40804"/>
                      <a:pt x="6541" y="41207"/>
                    </a:cubicBezTo>
                    <a:cubicBezTo>
                      <a:pt x="6544" y="41210"/>
                      <a:pt x="6549" y="41212"/>
                      <a:pt x="6553" y="41212"/>
                    </a:cubicBezTo>
                    <a:cubicBezTo>
                      <a:pt x="6569" y="41212"/>
                      <a:pt x="6586" y="41192"/>
                      <a:pt x="6574" y="41180"/>
                    </a:cubicBezTo>
                    <a:cubicBezTo>
                      <a:pt x="6394" y="40989"/>
                      <a:pt x="6225" y="40793"/>
                      <a:pt x="6061" y="40591"/>
                    </a:cubicBezTo>
                    <a:lnTo>
                      <a:pt x="6061" y="40591"/>
                    </a:lnTo>
                    <a:cubicBezTo>
                      <a:pt x="6149" y="40646"/>
                      <a:pt x="6247" y="40700"/>
                      <a:pt x="6334" y="40744"/>
                    </a:cubicBezTo>
                    <a:cubicBezTo>
                      <a:pt x="6584" y="40885"/>
                      <a:pt x="6819" y="41032"/>
                      <a:pt x="6939" y="41299"/>
                    </a:cubicBezTo>
                    <a:cubicBezTo>
                      <a:pt x="6941" y="41305"/>
                      <a:pt x="6945" y="41308"/>
                      <a:pt x="6950" y="41308"/>
                    </a:cubicBezTo>
                    <a:cubicBezTo>
                      <a:pt x="6959" y="41308"/>
                      <a:pt x="6969" y="41299"/>
                      <a:pt x="6966" y="41289"/>
                    </a:cubicBezTo>
                    <a:cubicBezTo>
                      <a:pt x="6879" y="41065"/>
                      <a:pt x="6710" y="40913"/>
                      <a:pt x="6508" y="40782"/>
                    </a:cubicBezTo>
                    <a:cubicBezTo>
                      <a:pt x="6383" y="40705"/>
                      <a:pt x="6257" y="40635"/>
                      <a:pt x="6143" y="40553"/>
                    </a:cubicBezTo>
                    <a:cubicBezTo>
                      <a:pt x="6045" y="40482"/>
                      <a:pt x="5969" y="40395"/>
                      <a:pt x="5871" y="40319"/>
                    </a:cubicBezTo>
                    <a:cubicBezTo>
                      <a:pt x="5865" y="40313"/>
                      <a:pt x="5860" y="40313"/>
                      <a:pt x="5849" y="40313"/>
                    </a:cubicBezTo>
                    <a:cubicBezTo>
                      <a:pt x="5707" y="40122"/>
                      <a:pt x="5565" y="39921"/>
                      <a:pt x="5435" y="39719"/>
                    </a:cubicBezTo>
                    <a:lnTo>
                      <a:pt x="5435" y="39681"/>
                    </a:lnTo>
                    <a:cubicBezTo>
                      <a:pt x="5435" y="39659"/>
                      <a:pt x="5416" y="39640"/>
                      <a:pt x="5395" y="39640"/>
                    </a:cubicBezTo>
                    <a:cubicBezTo>
                      <a:pt x="5390" y="39640"/>
                      <a:pt x="5385" y="39641"/>
                      <a:pt x="5380" y="39643"/>
                    </a:cubicBezTo>
                    <a:cubicBezTo>
                      <a:pt x="5364" y="39610"/>
                      <a:pt x="5342" y="39578"/>
                      <a:pt x="5320" y="39550"/>
                    </a:cubicBezTo>
                    <a:cubicBezTo>
                      <a:pt x="4972" y="38994"/>
                      <a:pt x="4617" y="38373"/>
                      <a:pt x="4536" y="37714"/>
                    </a:cubicBezTo>
                    <a:cubicBezTo>
                      <a:pt x="4448" y="36995"/>
                      <a:pt x="4650" y="36275"/>
                      <a:pt x="4694" y="35556"/>
                    </a:cubicBezTo>
                    <a:cubicBezTo>
                      <a:pt x="4721" y="35000"/>
                      <a:pt x="4530" y="34586"/>
                      <a:pt x="4181" y="34145"/>
                    </a:cubicBezTo>
                    <a:cubicBezTo>
                      <a:pt x="4165" y="33813"/>
                      <a:pt x="4105" y="33486"/>
                      <a:pt x="4002" y="33170"/>
                    </a:cubicBezTo>
                    <a:cubicBezTo>
                      <a:pt x="3838" y="32695"/>
                      <a:pt x="3582" y="32292"/>
                      <a:pt x="3348" y="31856"/>
                    </a:cubicBezTo>
                    <a:cubicBezTo>
                      <a:pt x="3113" y="31415"/>
                      <a:pt x="2983" y="30957"/>
                      <a:pt x="2879" y="30467"/>
                    </a:cubicBezTo>
                    <a:cubicBezTo>
                      <a:pt x="2879" y="30456"/>
                      <a:pt x="2874" y="30451"/>
                      <a:pt x="2863" y="30445"/>
                    </a:cubicBezTo>
                    <a:cubicBezTo>
                      <a:pt x="2972" y="30243"/>
                      <a:pt x="3092" y="30053"/>
                      <a:pt x="3135" y="29840"/>
                    </a:cubicBezTo>
                    <a:cubicBezTo>
                      <a:pt x="3239" y="30243"/>
                      <a:pt x="3326" y="30647"/>
                      <a:pt x="3342" y="31050"/>
                    </a:cubicBezTo>
                    <a:cubicBezTo>
                      <a:pt x="3342" y="31061"/>
                      <a:pt x="3353" y="31068"/>
                      <a:pt x="3363" y="31068"/>
                    </a:cubicBezTo>
                    <a:cubicBezTo>
                      <a:pt x="3372" y="31068"/>
                      <a:pt x="3380" y="31063"/>
                      <a:pt x="3380" y="31050"/>
                    </a:cubicBezTo>
                    <a:cubicBezTo>
                      <a:pt x="3380" y="30352"/>
                      <a:pt x="3124" y="29655"/>
                      <a:pt x="3015" y="28963"/>
                    </a:cubicBezTo>
                    <a:cubicBezTo>
                      <a:pt x="2994" y="28843"/>
                      <a:pt x="2972" y="28712"/>
                      <a:pt x="2955" y="28587"/>
                    </a:cubicBezTo>
                    <a:lnTo>
                      <a:pt x="2955" y="28587"/>
                    </a:lnTo>
                    <a:cubicBezTo>
                      <a:pt x="3250" y="28963"/>
                      <a:pt x="3642" y="29290"/>
                      <a:pt x="3860" y="29709"/>
                    </a:cubicBezTo>
                    <a:cubicBezTo>
                      <a:pt x="4007" y="29993"/>
                      <a:pt x="4105" y="30298"/>
                      <a:pt x="4067" y="30625"/>
                    </a:cubicBezTo>
                    <a:cubicBezTo>
                      <a:pt x="4045" y="30794"/>
                      <a:pt x="4040" y="30963"/>
                      <a:pt x="4056" y="31132"/>
                    </a:cubicBezTo>
                    <a:cubicBezTo>
                      <a:pt x="4059" y="31149"/>
                      <a:pt x="4070" y="31156"/>
                      <a:pt x="4081" y="31156"/>
                    </a:cubicBezTo>
                    <a:cubicBezTo>
                      <a:pt x="4095" y="31156"/>
                      <a:pt x="4111" y="31144"/>
                      <a:pt x="4111" y="31126"/>
                    </a:cubicBezTo>
                    <a:cubicBezTo>
                      <a:pt x="4083" y="30832"/>
                      <a:pt x="4192" y="30549"/>
                      <a:pt x="4138" y="30254"/>
                    </a:cubicBezTo>
                    <a:cubicBezTo>
                      <a:pt x="4100" y="30053"/>
                      <a:pt x="4034" y="29857"/>
                      <a:pt x="3931" y="29677"/>
                    </a:cubicBezTo>
                    <a:cubicBezTo>
                      <a:pt x="3669" y="29230"/>
                      <a:pt x="3282" y="28859"/>
                      <a:pt x="2955" y="28462"/>
                    </a:cubicBezTo>
                    <a:cubicBezTo>
                      <a:pt x="2950" y="28456"/>
                      <a:pt x="2945" y="28456"/>
                      <a:pt x="2939" y="28451"/>
                    </a:cubicBezTo>
                    <a:cubicBezTo>
                      <a:pt x="2928" y="28336"/>
                      <a:pt x="2917" y="28227"/>
                      <a:pt x="2912" y="28113"/>
                    </a:cubicBezTo>
                    <a:lnTo>
                      <a:pt x="2912" y="28113"/>
                    </a:lnTo>
                    <a:cubicBezTo>
                      <a:pt x="3560" y="28658"/>
                      <a:pt x="4176" y="29268"/>
                      <a:pt x="4378" y="30102"/>
                    </a:cubicBezTo>
                    <a:cubicBezTo>
                      <a:pt x="4579" y="30952"/>
                      <a:pt x="4405" y="31775"/>
                      <a:pt x="4416" y="32636"/>
                    </a:cubicBezTo>
                    <a:cubicBezTo>
                      <a:pt x="4416" y="32641"/>
                      <a:pt x="4420" y="32644"/>
                      <a:pt x="4424" y="32644"/>
                    </a:cubicBezTo>
                    <a:cubicBezTo>
                      <a:pt x="4428" y="32644"/>
                      <a:pt x="4432" y="32641"/>
                      <a:pt x="4432" y="32636"/>
                    </a:cubicBezTo>
                    <a:cubicBezTo>
                      <a:pt x="4497" y="31682"/>
                      <a:pt x="4715" y="30805"/>
                      <a:pt x="4416" y="29867"/>
                    </a:cubicBezTo>
                    <a:cubicBezTo>
                      <a:pt x="4165" y="29072"/>
                      <a:pt x="3544" y="28522"/>
                      <a:pt x="2912" y="27993"/>
                    </a:cubicBezTo>
                    <a:lnTo>
                      <a:pt x="2906" y="27993"/>
                    </a:lnTo>
                    <a:cubicBezTo>
                      <a:pt x="2879" y="27606"/>
                      <a:pt x="2939" y="27225"/>
                      <a:pt x="3081" y="26871"/>
                    </a:cubicBezTo>
                    <a:cubicBezTo>
                      <a:pt x="3190" y="26985"/>
                      <a:pt x="3277" y="27116"/>
                      <a:pt x="3353" y="27257"/>
                    </a:cubicBezTo>
                    <a:cubicBezTo>
                      <a:pt x="3506" y="27579"/>
                      <a:pt x="3637" y="27917"/>
                      <a:pt x="3746" y="28260"/>
                    </a:cubicBezTo>
                    <a:cubicBezTo>
                      <a:pt x="3750" y="28274"/>
                      <a:pt x="3762" y="28280"/>
                      <a:pt x="3775" y="28280"/>
                    </a:cubicBezTo>
                    <a:cubicBezTo>
                      <a:pt x="3797" y="28280"/>
                      <a:pt x="3823" y="28262"/>
                      <a:pt x="3816" y="28238"/>
                    </a:cubicBezTo>
                    <a:cubicBezTo>
                      <a:pt x="3680" y="27677"/>
                      <a:pt x="3495" y="27132"/>
                      <a:pt x="3092" y="26707"/>
                    </a:cubicBezTo>
                    <a:cubicBezTo>
                      <a:pt x="3135" y="25775"/>
                      <a:pt x="3446" y="24876"/>
                      <a:pt x="3457" y="23944"/>
                    </a:cubicBezTo>
                    <a:cubicBezTo>
                      <a:pt x="3462" y="23552"/>
                      <a:pt x="3440" y="23149"/>
                      <a:pt x="3304" y="22778"/>
                    </a:cubicBezTo>
                    <a:cubicBezTo>
                      <a:pt x="3184" y="22441"/>
                      <a:pt x="2966" y="22190"/>
                      <a:pt x="2786" y="21890"/>
                    </a:cubicBezTo>
                    <a:cubicBezTo>
                      <a:pt x="2825" y="21460"/>
                      <a:pt x="2841" y="21018"/>
                      <a:pt x="3184" y="20719"/>
                    </a:cubicBezTo>
                    <a:cubicBezTo>
                      <a:pt x="3261" y="20822"/>
                      <a:pt x="3348" y="20920"/>
                      <a:pt x="3419" y="21024"/>
                    </a:cubicBezTo>
                    <a:cubicBezTo>
                      <a:pt x="3587" y="21264"/>
                      <a:pt x="3756" y="21531"/>
                      <a:pt x="3811" y="21814"/>
                    </a:cubicBezTo>
                    <a:cubicBezTo>
                      <a:pt x="3816" y="21836"/>
                      <a:pt x="3822" y="21857"/>
                      <a:pt x="3822" y="21874"/>
                    </a:cubicBezTo>
                    <a:cubicBezTo>
                      <a:pt x="3811" y="21890"/>
                      <a:pt x="3811" y="21912"/>
                      <a:pt x="3822" y="21928"/>
                    </a:cubicBezTo>
                    <a:lnTo>
                      <a:pt x="3833" y="21945"/>
                    </a:lnTo>
                    <a:cubicBezTo>
                      <a:pt x="3865" y="22157"/>
                      <a:pt x="3865" y="22375"/>
                      <a:pt x="3909" y="22588"/>
                    </a:cubicBezTo>
                    <a:cubicBezTo>
                      <a:pt x="3909" y="22593"/>
                      <a:pt x="3913" y="22596"/>
                      <a:pt x="3917" y="22596"/>
                    </a:cubicBezTo>
                    <a:cubicBezTo>
                      <a:pt x="3921" y="22596"/>
                      <a:pt x="3925" y="22593"/>
                      <a:pt x="3925" y="22588"/>
                    </a:cubicBezTo>
                    <a:cubicBezTo>
                      <a:pt x="3920" y="22397"/>
                      <a:pt x="3920" y="22212"/>
                      <a:pt x="3904" y="22032"/>
                    </a:cubicBezTo>
                    <a:lnTo>
                      <a:pt x="3904" y="22032"/>
                    </a:lnTo>
                    <a:cubicBezTo>
                      <a:pt x="4285" y="22577"/>
                      <a:pt x="4241" y="23242"/>
                      <a:pt x="4220" y="23879"/>
                    </a:cubicBezTo>
                    <a:cubicBezTo>
                      <a:pt x="4209" y="24250"/>
                      <a:pt x="4192" y="24631"/>
                      <a:pt x="4040" y="24969"/>
                    </a:cubicBezTo>
                    <a:cubicBezTo>
                      <a:pt x="3925" y="25230"/>
                      <a:pt x="3789" y="25481"/>
                      <a:pt x="3686" y="25743"/>
                    </a:cubicBezTo>
                    <a:cubicBezTo>
                      <a:pt x="3679" y="25760"/>
                      <a:pt x="3694" y="25773"/>
                      <a:pt x="3709" y="25773"/>
                    </a:cubicBezTo>
                    <a:cubicBezTo>
                      <a:pt x="3717" y="25773"/>
                      <a:pt x="3725" y="25769"/>
                      <a:pt x="3729" y="25759"/>
                    </a:cubicBezTo>
                    <a:cubicBezTo>
                      <a:pt x="3893" y="25383"/>
                      <a:pt x="4121" y="25040"/>
                      <a:pt x="4236" y="24642"/>
                    </a:cubicBezTo>
                    <a:cubicBezTo>
                      <a:pt x="4329" y="24326"/>
                      <a:pt x="4318" y="23966"/>
                      <a:pt x="4329" y="23639"/>
                    </a:cubicBezTo>
                    <a:cubicBezTo>
                      <a:pt x="4345" y="23013"/>
                      <a:pt x="4350" y="22375"/>
                      <a:pt x="3887" y="21879"/>
                    </a:cubicBezTo>
                    <a:cubicBezTo>
                      <a:pt x="3854" y="21623"/>
                      <a:pt x="3767" y="21383"/>
                      <a:pt x="3631" y="21171"/>
                    </a:cubicBezTo>
                    <a:cubicBezTo>
                      <a:pt x="3604" y="21127"/>
                      <a:pt x="3577" y="21089"/>
                      <a:pt x="3544" y="21046"/>
                    </a:cubicBezTo>
                    <a:lnTo>
                      <a:pt x="3544" y="21046"/>
                    </a:lnTo>
                    <a:cubicBezTo>
                      <a:pt x="3664" y="21084"/>
                      <a:pt x="3778" y="21133"/>
                      <a:pt x="3887" y="21187"/>
                    </a:cubicBezTo>
                    <a:cubicBezTo>
                      <a:pt x="4013" y="21269"/>
                      <a:pt x="4121" y="21378"/>
                      <a:pt x="4198" y="21509"/>
                    </a:cubicBezTo>
                    <a:cubicBezTo>
                      <a:pt x="4202" y="21514"/>
                      <a:pt x="4207" y="21517"/>
                      <a:pt x="4212" y="21517"/>
                    </a:cubicBezTo>
                    <a:cubicBezTo>
                      <a:pt x="4221" y="21517"/>
                      <a:pt x="4229" y="21508"/>
                      <a:pt x="4225" y="21498"/>
                    </a:cubicBezTo>
                    <a:cubicBezTo>
                      <a:pt x="4100" y="21204"/>
                      <a:pt x="3838" y="20997"/>
                      <a:pt x="3522" y="20942"/>
                    </a:cubicBezTo>
                    <a:cubicBezTo>
                      <a:pt x="3519" y="20941"/>
                      <a:pt x="3516" y="20941"/>
                      <a:pt x="3513" y="20941"/>
                    </a:cubicBezTo>
                    <a:cubicBezTo>
                      <a:pt x="3500" y="20941"/>
                      <a:pt x="3488" y="20949"/>
                      <a:pt x="3484" y="20958"/>
                    </a:cubicBezTo>
                    <a:cubicBezTo>
                      <a:pt x="3386" y="20833"/>
                      <a:pt x="3288" y="20713"/>
                      <a:pt x="3201" y="20582"/>
                    </a:cubicBezTo>
                    <a:cubicBezTo>
                      <a:pt x="3021" y="20326"/>
                      <a:pt x="2977" y="20070"/>
                      <a:pt x="2879" y="19787"/>
                    </a:cubicBezTo>
                    <a:lnTo>
                      <a:pt x="2890" y="19787"/>
                    </a:lnTo>
                    <a:cubicBezTo>
                      <a:pt x="3353" y="19950"/>
                      <a:pt x="3904" y="19994"/>
                      <a:pt x="4209" y="20408"/>
                    </a:cubicBezTo>
                    <a:cubicBezTo>
                      <a:pt x="4212" y="20413"/>
                      <a:pt x="4216" y="20415"/>
                      <a:pt x="4221" y="20415"/>
                    </a:cubicBezTo>
                    <a:cubicBezTo>
                      <a:pt x="4232" y="20415"/>
                      <a:pt x="4244" y="20403"/>
                      <a:pt x="4236" y="20392"/>
                    </a:cubicBezTo>
                    <a:cubicBezTo>
                      <a:pt x="3958" y="19961"/>
                      <a:pt x="3462" y="19912"/>
                      <a:pt x="3004" y="19738"/>
                    </a:cubicBezTo>
                    <a:cubicBezTo>
                      <a:pt x="2656" y="19602"/>
                      <a:pt x="2514" y="19389"/>
                      <a:pt x="2269" y="19149"/>
                    </a:cubicBezTo>
                    <a:cubicBezTo>
                      <a:pt x="2138" y="19002"/>
                      <a:pt x="1958" y="18910"/>
                      <a:pt x="1768" y="18888"/>
                    </a:cubicBezTo>
                    <a:cubicBezTo>
                      <a:pt x="1762" y="18708"/>
                      <a:pt x="1762" y="18534"/>
                      <a:pt x="1762" y="18359"/>
                    </a:cubicBezTo>
                    <a:lnTo>
                      <a:pt x="1762" y="18321"/>
                    </a:lnTo>
                    <a:cubicBezTo>
                      <a:pt x="2013" y="18359"/>
                      <a:pt x="2258" y="18348"/>
                      <a:pt x="2481" y="18506"/>
                    </a:cubicBezTo>
                    <a:cubicBezTo>
                      <a:pt x="2503" y="18517"/>
                      <a:pt x="2525" y="18534"/>
                      <a:pt x="2541" y="18550"/>
                    </a:cubicBezTo>
                    <a:cubicBezTo>
                      <a:pt x="2541" y="18550"/>
                      <a:pt x="2541" y="18550"/>
                      <a:pt x="2541" y="18555"/>
                    </a:cubicBezTo>
                    <a:cubicBezTo>
                      <a:pt x="2546" y="18569"/>
                      <a:pt x="2558" y="18579"/>
                      <a:pt x="2571" y="18579"/>
                    </a:cubicBezTo>
                    <a:cubicBezTo>
                      <a:pt x="2574" y="18579"/>
                      <a:pt x="2577" y="18578"/>
                      <a:pt x="2579" y="18577"/>
                    </a:cubicBezTo>
                    <a:cubicBezTo>
                      <a:pt x="2732" y="18692"/>
                      <a:pt x="2879" y="18811"/>
                      <a:pt x="3021" y="18942"/>
                    </a:cubicBezTo>
                    <a:cubicBezTo>
                      <a:pt x="3288" y="19187"/>
                      <a:pt x="3549" y="19422"/>
                      <a:pt x="3882" y="19585"/>
                    </a:cubicBezTo>
                    <a:cubicBezTo>
                      <a:pt x="3884" y="19587"/>
                      <a:pt x="3887" y="19588"/>
                      <a:pt x="3890" y="19588"/>
                    </a:cubicBezTo>
                    <a:cubicBezTo>
                      <a:pt x="3906" y="19588"/>
                      <a:pt x="3922" y="19566"/>
                      <a:pt x="3904" y="19553"/>
                    </a:cubicBezTo>
                    <a:cubicBezTo>
                      <a:pt x="3484" y="19307"/>
                      <a:pt x="3179" y="18948"/>
                      <a:pt x="2814" y="18648"/>
                    </a:cubicBezTo>
                    <a:cubicBezTo>
                      <a:pt x="2743" y="18588"/>
                      <a:pt x="2667" y="18528"/>
                      <a:pt x="2590" y="18474"/>
                    </a:cubicBezTo>
                    <a:cubicBezTo>
                      <a:pt x="2400" y="16970"/>
                      <a:pt x="1223" y="15978"/>
                      <a:pt x="280" y="14866"/>
                    </a:cubicBezTo>
                    <a:cubicBezTo>
                      <a:pt x="280" y="14861"/>
                      <a:pt x="275" y="14856"/>
                      <a:pt x="269" y="14856"/>
                    </a:cubicBezTo>
                    <a:lnTo>
                      <a:pt x="269" y="14272"/>
                    </a:lnTo>
                    <a:cubicBezTo>
                      <a:pt x="416" y="14480"/>
                      <a:pt x="667" y="14583"/>
                      <a:pt x="907" y="14665"/>
                    </a:cubicBezTo>
                    <a:cubicBezTo>
                      <a:pt x="1326" y="14812"/>
                      <a:pt x="1675" y="14970"/>
                      <a:pt x="1985" y="15286"/>
                    </a:cubicBezTo>
                    <a:cubicBezTo>
                      <a:pt x="2634" y="15951"/>
                      <a:pt x="3075" y="16795"/>
                      <a:pt x="3244" y="17705"/>
                    </a:cubicBezTo>
                    <a:cubicBezTo>
                      <a:pt x="3244" y="17716"/>
                      <a:pt x="3252" y="17722"/>
                      <a:pt x="3261" y="17722"/>
                    </a:cubicBezTo>
                    <a:cubicBezTo>
                      <a:pt x="3269" y="17722"/>
                      <a:pt x="3277" y="17716"/>
                      <a:pt x="3277" y="17705"/>
                    </a:cubicBezTo>
                    <a:cubicBezTo>
                      <a:pt x="3304" y="16926"/>
                      <a:pt x="2803" y="16076"/>
                      <a:pt x="2312" y="15482"/>
                    </a:cubicBezTo>
                    <a:cubicBezTo>
                      <a:pt x="2067" y="15188"/>
                      <a:pt x="1778" y="14877"/>
                      <a:pt x="1419" y="14714"/>
                    </a:cubicBezTo>
                    <a:cubicBezTo>
                      <a:pt x="1168" y="14599"/>
                      <a:pt x="917" y="14523"/>
                      <a:pt x="683" y="14403"/>
                    </a:cubicBezTo>
                    <a:cubicBezTo>
                      <a:pt x="874" y="14278"/>
                      <a:pt x="1032" y="14111"/>
                      <a:pt x="1273" y="14111"/>
                    </a:cubicBezTo>
                    <a:cubicBezTo>
                      <a:pt x="1294" y="14111"/>
                      <a:pt x="1315" y="14112"/>
                      <a:pt x="1337" y="14114"/>
                    </a:cubicBezTo>
                    <a:cubicBezTo>
                      <a:pt x="1604" y="14142"/>
                      <a:pt x="1844" y="14278"/>
                      <a:pt x="2007" y="14496"/>
                    </a:cubicBezTo>
                    <a:cubicBezTo>
                      <a:pt x="2193" y="14730"/>
                      <a:pt x="2340" y="14992"/>
                      <a:pt x="2547" y="15215"/>
                    </a:cubicBezTo>
                    <a:cubicBezTo>
                      <a:pt x="2692" y="15369"/>
                      <a:pt x="2991" y="15715"/>
                      <a:pt x="3260" y="15715"/>
                    </a:cubicBezTo>
                    <a:cubicBezTo>
                      <a:pt x="3314" y="15715"/>
                      <a:pt x="3368" y="15701"/>
                      <a:pt x="3419" y="15667"/>
                    </a:cubicBezTo>
                    <a:cubicBezTo>
                      <a:pt x="3433" y="15658"/>
                      <a:pt x="3422" y="15645"/>
                      <a:pt x="3409" y="15645"/>
                    </a:cubicBezTo>
                    <a:cubicBezTo>
                      <a:pt x="3407" y="15645"/>
                      <a:pt x="3404" y="15645"/>
                      <a:pt x="3402" y="15646"/>
                    </a:cubicBezTo>
                    <a:cubicBezTo>
                      <a:pt x="3362" y="15660"/>
                      <a:pt x="3322" y="15667"/>
                      <a:pt x="3281" y="15667"/>
                    </a:cubicBezTo>
                    <a:cubicBezTo>
                      <a:pt x="2775" y="15667"/>
                      <a:pt x="2271" y="14602"/>
                      <a:pt x="2018" y="14354"/>
                    </a:cubicBezTo>
                    <a:cubicBezTo>
                      <a:pt x="1887" y="14213"/>
                      <a:pt x="1724" y="14104"/>
                      <a:pt x="1544" y="14038"/>
                    </a:cubicBezTo>
                    <a:cubicBezTo>
                      <a:pt x="1441" y="13869"/>
                      <a:pt x="1304" y="13722"/>
                      <a:pt x="1135" y="13608"/>
                    </a:cubicBezTo>
                    <a:cubicBezTo>
                      <a:pt x="863" y="13439"/>
                      <a:pt x="558" y="13308"/>
                      <a:pt x="269" y="13161"/>
                    </a:cubicBezTo>
                    <a:lnTo>
                      <a:pt x="258" y="13161"/>
                    </a:lnTo>
                    <a:lnTo>
                      <a:pt x="258" y="12758"/>
                    </a:lnTo>
                    <a:cubicBezTo>
                      <a:pt x="798" y="13030"/>
                      <a:pt x="1370" y="13166"/>
                      <a:pt x="1947" y="13352"/>
                    </a:cubicBezTo>
                    <a:cubicBezTo>
                      <a:pt x="2541" y="13542"/>
                      <a:pt x="3538" y="14011"/>
                      <a:pt x="3239" y="14785"/>
                    </a:cubicBezTo>
                    <a:cubicBezTo>
                      <a:pt x="3228" y="14816"/>
                      <a:pt x="3257" y="14838"/>
                      <a:pt x="3284" y="14838"/>
                    </a:cubicBezTo>
                    <a:cubicBezTo>
                      <a:pt x="3299" y="14838"/>
                      <a:pt x="3314" y="14830"/>
                      <a:pt x="3320" y="14812"/>
                    </a:cubicBezTo>
                    <a:cubicBezTo>
                      <a:pt x="3457" y="14327"/>
                      <a:pt x="3124" y="13788"/>
                      <a:pt x="2678" y="13553"/>
                    </a:cubicBezTo>
                    <a:cubicBezTo>
                      <a:pt x="2073" y="13243"/>
                      <a:pt x="1402" y="13106"/>
                      <a:pt x="776" y="12856"/>
                    </a:cubicBezTo>
                    <a:cubicBezTo>
                      <a:pt x="1046" y="12831"/>
                      <a:pt x="1303" y="12749"/>
                      <a:pt x="1578" y="12749"/>
                    </a:cubicBezTo>
                    <a:cubicBezTo>
                      <a:pt x="1608" y="12749"/>
                      <a:pt x="1639" y="12750"/>
                      <a:pt x="1669" y="12752"/>
                    </a:cubicBezTo>
                    <a:cubicBezTo>
                      <a:pt x="2089" y="12779"/>
                      <a:pt x="2443" y="12910"/>
                      <a:pt x="2743" y="13194"/>
                    </a:cubicBezTo>
                    <a:cubicBezTo>
                      <a:pt x="2747" y="13198"/>
                      <a:pt x="2752" y="13199"/>
                      <a:pt x="2756" y="13199"/>
                    </a:cubicBezTo>
                    <a:cubicBezTo>
                      <a:pt x="2770" y="13199"/>
                      <a:pt x="2782" y="13184"/>
                      <a:pt x="2770" y="13172"/>
                    </a:cubicBezTo>
                    <a:cubicBezTo>
                      <a:pt x="2410" y="12799"/>
                      <a:pt x="2004" y="12699"/>
                      <a:pt x="1567" y="12699"/>
                    </a:cubicBezTo>
                    <a:cubicBezTo>
                      <a:pt x="1264" y="12699"/>
                      <a:pt x="946" y="12747"/>
                      <a:pt x="618" y="12785"/>
                    </a:cubicBezTo>
                    <a:lnTo>
                      <a:pt x="612" y="12785"/>
                    </a:lnTo>
                    <a:cubicBezTo>
                      <a:pt x="503" y="12736"/>
                      <a:pt x="394" y="12681"/>
                      <a:pt x="291" y="12621"/>
                    </a:cubicBezTo>
                    <a:cubicBezTo>
                      <a:pt x="280" y="12616"/>
                      <a:pt x="269" y="12611"/>
                      <a:pt x="258" y="12611"/>
                    </a:cubicBezTo>
                    <a:cubicBezTo>
                      <a:pt x="253" y="12158"/>
                      <a:pt x="253" y="11706"/>
                      <a:pt x="253" y="11248"/>
                    </a:cubicBezTo>
                    <a:lnTo>
                      <a:pt x="253" y="11248"/>
                    </a:lnTo>
                    <a:cubicBezTo>
                      <a:pt x="345" y="11341"/>
                      <a:pt x="411" y="11455"/>
                      <a:pt x="509" y="11548"/>
                    </a:cubicBezTo>
                    <a:cubicBezTo>
                      <a:pt x="596" y="11624"/>
                      <a:pt x="689" y="11690"/>
                      <a:pt x="787" y="11750"/>
                    </a:cubicBezTo>
                    <a:cubicBezTo>
                      <a:pt x="1076" y="11924"/>
                      <a:pt x="1451" y="11984"/>
                      <a:pt x="1768" y="12098"/>
                    </a:cubicBezTo>
                    <a:cubicBezTo>
                      <a:pt x="2154" y="12224"/>
                      <a:pt x="2514" y="12414"/>
                      <a:pt x="2836" y="12665"/>
                    </a:cubicBezTo>
                    <a:cubicBezTo>
                      <a:pt x="3141" y="12910"/>
                      <a:pt x="3310" y="13215"/>
                      <a:pt x="3560" y="13504"/>
                    </a:cubicBezTo>
                    <a:cubicBezTo>
                      <a:pt x="3568" y="13512"/>
                      <a:pt x="3578" y="13516"/>
                      <a:pt x="3587" y="13516"/>
                    </a:cubicBezTo>
                    <a:cubicBezTo>
                      <a:pt x="3615" y="13516"/>
                      <a:pt x="3639" y="13485"/>
                      <a:pt x="3615" y="13461"/>
                    </a:cubicBezTo>
                    <a:cubicBezTo>
                      <a:pt x="3391" y="13188"/>
                      <a:pt x="3255" y="12899"/>
                      <a:pt x="2983" y="12665"/>
                    </a:cubicBezTo>
                    <a:cubicBezTo>
                      <a:pt x="2737" y="12453"/>
                      <a:pt x="2460" y="12278"/>
                      <a:pt x="2165" y="12147"/>
                    </a:cubicBezTo>
                    <a:cubicBezTo>
                      <a:pt x="1768" y="11973"/>
                      <a:pt x="1326" y="11891"/>
                      <a:pt x="939" y="11701"/>
                    </a:cubicBezTo>
                    <a:cubicBezTo>
                      <a:pt x="732" y="11608"/>
                      <a:pt x="558" y="11461"/>
                      <a:pt x="427" y="11276"/>
                    </a:cubicBezTo>
                    <a:cubicBezTo>
                      <a:pt x="378" y="11205"/>
                      <a:pt x="318" y="11150"/>
                      <a:pt x="247" y="11107"/>
                    </a:cubicBezTo>
                    <a:lnTo>
                      <a:pt x="247" y="10426"/>
                    </a:lnTo>
                    <a:lnTo>
                      <a:pt x="247" y="10371"/>
                    </a:lnTo>
                    <a:cubicBezTo>
                      <a:pt x="732" y="10731"/>
                      <a:pt x="1239" y="10878"/>
                      <a:pt x="1811" y="11090"/>
                    </a:cubicBezTo>
                    <a:cubicBezTo>
                      <a:pt x="2351" y="11297"/>
                      <a:pt x="3010" y="11592"/>
                      <a:pt x="3271" y="12115"/>
                    </a:cubicBezTo>
                    <a:cubicBezTo>
                      <a:pt x="3275" y="12120"/>
                      <a:pt x="3281" y="12123"/>
                      <a:pt x="3287" y="12123"/>
                    </a:cubicBezTo>
                    <a:cubicBezTo>
                      <a:pt x="3299" y="12123"/>
                      <a:pt x="3311" y="12113"/>
                      <a:pt x="3304" y="12098"/>
                    </a:cubicBezTo>
                    <a:cubicBezTo>
                      <a:pt x="3103" y="11679"/>
                      <a:pt x="2645" y="11385"/>
                      <a:pt x="2214" y="11183"/>
                    </a:cubicBezTo>
                    <a:cubicBezTo>
                      <a:pt x="1539" y="10867"/>
                      <a:pt x="847" y="10731"/>
                      <a:pt x="253" y="10262"/>
                    </a:cubicBezTo>
                    <a:lnTo>
                      <a:pt x="247" y="10262"/>
                    </a:lnTo>
                    <a:lnTo>
                      <a:pt x="247" y="9014"/>
                    </a:lnTo>
                    <a:cubicBezTo>
                      <a:pt x="503" y="9265"/>
                      <a:pt x="689" y="9575"/>
                      <a:pt x="1010" y="9772"/>
                    </a:cubicBezTo>
                    <a:cubicBezTo>
                      <a:pt x="1244" y="9908"/>
                      <a:pt x="1490" y="10022"/>
                      <a:pt x="1740" y="10126"/>
                    </a:cubicBezTo>
                    <a:cubicBezTo>
                      <a:pt x="2367" y="10382"/>
                      <a:pt x="3081" y="10633"/>
                      <a:pt x="3342" y="11281"/>
                    </a:cubicBezTo>
                    <a:cubicBezTo>
                      <a:pt x="3346" y="11294"/>
                      <a:pt x="3355" y="11299"/>
                      <a:pt x="3366" y="11299"/>
                    </a:cubicBezTo>
                    <a:cubicBezTo>
                      <a:pt x="3386" y="11299"/>
                      <a:pt x="3409" y="11279"/>
                      <a:pt x="3402" y="11254"/>
                    </a:cubicBezTo>
                    <a:cubicBezTo>
                      <a:pt x="3173" y="10709"/>
                      <a:pt x="2667" y="10404"/>
                      <a:pt x="2122" y="10169"/>
                    </a:cubicBezTo>
                    <a:cubicBezTo>
                      <a:pt x="1795" y="10028"/>
                      <a:pt x="1446" y="9908"/>
                      <a:pt x="1146" y="9723"/>
                    </a:cubicBezTo>
                    <a:cubicBezTo>
                      <a:pt x="917" y="9581"/>
                      <a:pt x="721" y="9396"/>
                      <a:pt x="563" y="9183"/>
                    </a:cubicBezTo>
                    <a:cubicBezTo>
                      <a:pt x="465" y="9052"/>
                      <a:pt x="394" y="8943"/>
                      <a:pt x="247" y="8862"/>
                    </a:cubicBezTo>
                    <a:lnTo>
                      <a:pt x="247" y="7979"/>
                    </a:lnTo>
                    <a:cubicBezTo>
                      <a:pt x="705" y="8377"/>
                      <a:pt x="1397" y="8567"/>
                      <a:pt x="1909" y="8867"/>
                    </a:cubicBezTo>
                    <a:cubicBezTo>
                      <a:pt x="2530" y="9227"/>
                      <a:pt x="3277" y="9733"/>
                      <a:pt x="3544" y="10404"/>
                    </a:cubicBezTo>
                    <a:cubicBezTo>
                      <a:pt x="3547" y="10413"/>
                      <a:pt x="3555" y="10416"/>
                      <a:pt x="3563" y="10416"/>
                    </a:cubicBezTo>
                    <a:cubicBezTo>
                      <a:pt x="3580" y="10416"/>
                      <a:pt x="3600" y="10400"/>
                      <a:pt x="3593" y="10382"/>
                    </a:cubicBezTo>
                    <a:cubicBezTo>
                      <a:pt x="3380" y="9810"/>
                      <a:pt x="2808" y="9336"/>
                      <a:pt x="2296" y="8998"/>
                    </a:cubicBezTo>
                    <a:cubicBezTo>
                      <a:pt x="1926" y="8764"/>
                      <a:pt x="1533" y="8546"/>
                      <a:pt x="1135" y="8360"/>
                    </a:cubicBezTo>
                    <a:cubicBezTo>
                      <a:pt x="830" y="8208"/>
                      <a:pt x="476" y="8072"/>
                      <a:pt x="247" y="7821"/>
                    </a:cubicBezTo>
                    <a:lnTo>
                      <a:pt x="247" y="7456"/>
                    </a:lnTo>
                    <a:cubicBezTo>
                      <a:pt x="569" y="7717"/>
                      <a:pt x="1125" y="7745"/>
                      <a:pt x="1506" y="7854"/>
                    </a:cubicBezTo>
                    <a:cubicBezTo>
                      <a:pt x="2214" y="8055"/>
                      <a:pt x="2634" y="8431"/>
                      <a:pt x="3021" y="9014"/>
                    </a:cubicBezTo>
                    <a:cubicBezTo>
                      <a:pt x="3025" y="9020"/>
                      <a:pt x="3031" y="9022"/>
                      <a:pt x="3037" y="9022"/>
                    </a:cubicBezTo>
                    <a:cubicBezTo>
                      <a:pt x="3049" y="9022"/>
                      <a:pt x="3061" y="9014"/>
                      <a:pt x="3053" y="9003"/>
                    </a:cubicBezTo>
                    <a:cubicBezTo>
                      <a:pt x="2786" y="8595"/>
                      <a:pt x="2487" y="8175"/>
                      <a:pt x="2018" y="7963"/>
                    </a:cubicBezTo>
                    <a:cubicBezTo>
                      <a:pt x="1697" y="7821"/>
                      <a:pt x="1364" y="7739"/>
                      <a:pt x="1032" y="7630"/>
                    </a:cubicBezTo>
                    <a:cubicBezTo>
                      <a:pt x="781" y="7554"/>
                      <a:pt x="482" y="7505"/>
                      <a:pt x="296" y="7303"/>
                    </a:cubicBezTo>
                    <a:cubicBezTo>
                      <a:pt x="285" y="7292"/>
                      <a:pt x="269" y="7281"/>
                      <a:pt x="247" y="7281"/>
                    </a:cubicBezTo>
                    <a:lnTo>
                      <a:pt x="247" y="6279"/>
                    </a:lnTo>
                    <a:cubicBezTo>
                      <a:pt x="476" y="6497"/>
                      <a:pt x="792" y="6682"/>
                      <a:pt x="1037" y="6851"/>
                    </a:cubicBezTo>
                    <a:cubicBezTo>
                      <a:pt x="1419" y="7118"/>
                      <a:pt x="1827" y="7347"/>
                      <a:pt x="2209" y="7614"/>
                    </a:cubicBezTo>
                    <a:cubicBezTo>
                      <a:pt x="2983" y="8126"/>
                      <a:pt x="3615" y="8818"/>
                      <a:pt x="4067" y="9630"/>
                    </a:cubicBezTo>
                    <a:cubicBezTo>
                      <a:pt x="4072" y="9642"/>
                      <a:pt x="4082" y="9647"/>
                      <a:pt x="4093" y="9647"/>
                    </a:cubicBezTo>
                    <a:cubicBezTo>
                      <a:pt x="4116" y="9647"/>
                      <a:pt x="4142" y="9623"/>
                      <a:pt x="4127" y="9597"/>
                    </a:cubicBezTo>
                    <a:cubicBezTo>
                      <a:pt x="3713" y="8829"/>
                      <a:pt x="3206" y="8208"/>
                      <a:pt x="2476" y="7679"/>
                    </a:cubicBezTo>
                    <a:cubicBezTo>
                      <a:pt x="2100" y="7407"/>
                      <a:pt x="1691" y="7178"/>
                      <a:pt x="1310" y="6911"/>
                    </a:cubicBezTo>
                    <a:cubicBezTo>
                      <a:pt x="1103" y="6764"/>
                      <a:pt x="901" y="6611"/>
                      <a:pt x="705" y="6453"/>
                    </a:cubicBezTo>
                    <a:cubicBezTo>
                      <a:pt x="552" y="6328"/>
                      <a:pt x="373" y="6230"/>
                      <a:pt x="247" y="6077"/>
                    </a:cubicBezTo>
                    <a:lnTo>
                      <a:pt x="247" y="5728"/>
                    </a:lnTo>
                    <a:lnTo>
                      <a:pt x="247" y="5598"/>
                    </a:lnTo>
                    <a:cubicBezTo>
                      <a:pt x="574" y="5859"/>
                      <a:pt x="994" y="5995"/>
                      <a:pt x="1375" y="6170"/>
                    </a:cubicBezTo>
                    <a:cubicBezTo>
                      <a:pt x="2111" y="6502"/>
                      <a:pt x="2667" y="7009"/>
                      <a:pt x="3217" y="7576"/>
                    </a:cubicBezTo>
                    <a:cubicBezTo>
                      <a:pt x="3223" y="7581"/>
                      <a:pt x="3229" y="7584"/>
                      <a:pt x="3235" y="7584"/>
                    </a:cubicBezTo>
                    <a:cubicBezTo>
                      <a:pt x="3252" y="7584"/>
                      <a:pt x="3266" y="7565"/>
                      <a:pt x="3250" y="7548"/>
                    </a:cubicBezTo>
                    <a:cubicBezTo>
                      <a:pt x="2819" y="7074"/>
                      <a:pt x="2367" y="6573"/>
                      <a:pt x="1778" y="6257"/>
                    </a:cubicBezTo>
                    <a:cubicBezTo>
                      <a:pt x="1283" y="5985"/>
                      <a:pt x="656" y="5816"/>
                      <a:pt x="253" y="5418"/>
                    </a:cubicBezTo>
                    <a:cubicBezTo>
                      <a:pt x="253" y="5162"/>
                      <a:pt x="258" y="4906"/>
                      <a:pt x="258" y="4644"/>
                    </a:cubicBezTo>
                    <a:cubicBezTo>
                      <a:pt x="405" y="4715"/>
                      <a:pt x="580" y="4753"/>
                      <a:pt x="705" y="4840"/>
                    </a:cubicBezTo>
                    <a:cubicBezTo>
                      <a:pt x="863" y="4944"/>
                      <a:pt x="988" y="5096"/>
                      <a:pt x="1152" y="5194"/>
                    </a:cubicBezTo>
                    <a:cubicBezTo>
                      <a:pt x="1223" y="5238"/>
                      <a:pt x="1299" y="5276"/>
                      <a:pt x="1375" y="5303"/>
                    </a:cubicBezTo>
                    <a:cubicBezTo>
                      <a:pt x="1371" y="5330"/>
                      <a:pt x="1394" y="5348"/>
                      <a:pt x="1417" y="5348"/>
                    </a:cubicBezTo>
                    <a:cubicBezTo>
                      <a:pt x="1427" y="5348"/>
                      <a:pt x="1438" y="5345"/>
                      <a:pt x="1446" y="5336"/>
                    </a:cubicBezTo>
                    <a:lnTo>
                      <a:pt x="1468" y="5325"/>
                    </a:lnTo>
                    <a:cubicBezTo>
                      <a:pt x="1490" y="5331"/>
                      <a:pt x="1511" y="5331"/>
                      <a:pt x="1539" y="5336"/>
                    </a:cubicBezTo>
                    <a:cubicBezTo>
                      <a:pt x="1539" y="5347"/>
                      <a:pt x="1544" y="5353"/>
                      <a:pt x="1550" y="5363"/>
                    </a:cubicBezTo>
                    <a:cubicBezTo>
                      <a:pt x="1817" y="5739"/>
                      <a:pt x="2220" y="5952"/>
                      <a:pt x="2601" y="6203"/>
                    </a:cubicBezTo>
                    <a:cubicBezTo>
                      <a:pt x="3070" y="6513"/>
                      <a:pt x="3446" y="6944"/>
                      <a:pt x="3691" y="7450"/>
                    </a:cubicBezTo>
                    <a:cubicBezTo>
                      <a:pt x="4105" y="8284"/>
                      <a:pt x="4274" y="9352"/>
                      <a:pt x="4988" y="10017"/>
                    </a:cubicBezTo>
                    <a:lnTo>
                      <a:pt x="4993" y="10017"/>
                    </a:lnTo>
                    <a:cubicBezTo>
                      <a:pt x="4312" y="9216"/>
                      <a:pt x="4203" y="8088"/>
                      <a:pt x="3675" y="7200"/>
                    </a:cubicBezTo>
                    <a:cubicBezTo>
                      <a:pt x="3462" y="6835"/>
                      <a:pt x="3201" y="6480"/>
                      <a:pt x="2841" y="6230"/>
                    </a:cubicBezTo>
                    <a:cubicBezTo>
                      <a:pt x="2454" y="5957"/>
                      <a:pt x="2002" y="5739"/>
                      <a:pt x="1713" y="5358"/>
                    </a:cubicBezTo>
                    <a:lnTo>
                      <a:pt x="1713" y="5358"/>
                    </a:lnTo>
                    <a:cubicBezTo>
                      <a:pt x="1806" y="5363"/>
                      <a:pt x="1909" y="5363"/>
                      <a:pt x="2018" y="5369"/>
                    </a:cubicBezTo>
                    <a:cubicBezTo>
                      <a:pt x="2296" y="5374"/>
                      <a:pt x="2552" y="5456"/>
                      <a:pt x="2814" y="5521"/>
                    </a:cubicBezTo>
                    <a:cubicBezTo>
                      <a:pt x="2814" y="5521"/>
                      <a:pt x="2814" y="5521"/>
                      <a:pt x="2819" y="5527"/>
                    </a:cubicBezTo>
                    <a:cubicBezTo>
                      <a:pt x="3043" y="5669"/>
                      <a:pt x="3206" y="5870"/>
                      <a:pt x="3391" y="6034"/>
                    </a:cubicBezTo>
                    <a:cubicBezTo>
                      <a:pt x="3386" y="6039"/>
                      <a:pt x="3386" y="6055"/>
                      <a:pt x="3391" y="6066"/>
                    </a:cubicBezTo>
                    <a:cubicBezTo>
                      <a:pt x="3598" y="6273"/>
                      <a:pt x="3822" y="6568"/>
                      <a:pt x="4072" y="6856"/>
                    </a:cubicBezTo>
                    <a:cubicBezTo>
                      <a:pt x="4067" y="6867"/>
                      <a:pt x="4067" y="6884"/>
                      <a:pt x="4083" y="6889"/>
                    </a:cubicBezTo>
                    <a:lnTo>
                      <a:pt x="4105" y="6889"/>
                    </a:lnTo>
                    <a:cubicBezTo>
                      <a:pt x="4230" y="7036"/>
                      <a:pt x="4367" y="7172"/>
                      <a:pt x="4514" y="7298"/>
                    </a:cubicBezTo>
                    <a:cubicBezTo>
                      <a:pt x="4536" y="7581"/>
                      <a:pt x="4650" y="7843"/>
                      <a:pt x="4830" y="8055"/>
                    </a:cubicBezTo>
                    <a:cubicBezTo>
                      <a:pt x="4694" y="8453"/>
                      <a:pt x="4830" y="8774"/>
                      <a:pt x="5081" y="9063"/>
                    </a:cubicBezTo>
                    <a:cubicBezTo>
                      <a:pt x="4933" y="9793"/>
                      <a:pt x="5059" y="10589"/>
                      <a:pt x="5282" y="11292"/>
                    </a:cubicBezTo>
                    <a:cubicBezTo>
                      <a:pt x="5331" y="11439"/>
                      <a:pt x="5386" y="11586"/>
                      <a:pt x="5451" y="11728"/>
                    </a:cubicBezTo>
                    <a:cubicBezTo>
                      <a:pt x="5448" y="11727"/>
                      <a:pt x="5444" y="11727"/>
                      <a:pt x="5441" y="11727"/>
                    </a:cubicBezTo>
                    <a:cubicBezTo>
                      <a:pt x="5417" y="11727"/>
                      <a:pt x="5396" y="11742"/>
                      <a:pt x="5391" y="11766"/>
                    </a:cubicBezTo>
                    <a:cubicBezTo>
                      <a:pt x="5260" y="12932"/>
                      <a:pt x="5369" y="14114"/>
                      <a:pt x="5718" y="15242"/>
                    </a:cubicBezTo>
                    <a:cubicBezTo>
                      <a:pt x="5794" y="15488"/>
                      <a:pt x="5887" y="15733"/>
                      <a:pt x="5990" y="15973"/>
                    </a:cubicBezTo>
                    <a:lnTo>
                      <a:pt x="5990" y="15983"/>
                    </a:lnTo>
                    <a:cubicBezTo>
                      <a:pt x="5990" y="15994"/>
                      <a:pt x="5996" y="16000"/>
                      <a:pt x="6001" y="16005"/>
                    </a:cubicBezTo>
                    <a:cubicBezTo>
                      <a:pt x="6132" y="16332"/>
                      <a:pt x="6263" y="16654"/>
                      <a:pt x="6366" y="16986"/>
                    </a:cubicBezTo>
                    <a:cubicBezTo>
                      <a:pt x="6514" y="17449"/>
                      <a:pt x="6612" y="17923"/>
                      <a:pt x="6672" y="18403"/>
                    </a:cubicBezTo>
                    <a:cubicBezTo>
                      <a:pt x="6669" y="18402"/>
                      <a:pt x="6666" y="18402"/>
                      <a:pt x="6663" y="18402"/>
                    </a:cubicBezTo>
                    <a:cubicBezTo>
                      <a:pt x="6644" y="18402"/>
                      <a:pt x="6627" y="18417"/>
                      <a:pt x="6623" y="18436"/>
                    </a:cubicBezTo>
                    <a:cubicBezTo>
                      <a:pt x="6595" y="18664"/>
                      <a:pt x="6623" y="18904"/>
                      <a:pt x="6715" y="19117"/>
                    </a:cubicBezTo>
                    <a:cubicBezTo>
                      <a:pt x="6612" y="19563"/>
                      <a:pt x="6557" y="20016"/>
                      <a:pt x="6552" y="20473"/>
                    </a:cubicBezTo>
                    <a:cubicBezTo>
                      <a:pt x="6552" y="20947"/>
                      <a:pt x="6617" y="21416"/>
                      <a:pt x="6541" y="21885"/>
                    </a:cubicBezTo>
                    <a:cubicBezTo>
                      <a:pt x="6538" y="21905"/>
                      <a:pt x="6551" y="21914"/>
                      <a:pt x="6566" y="21914"/>
                    </a:cubicBezTo>
                    <a:cubicBezTo>
                      <a:pt x="6579" y="21914"/>
                      <a:pt x="6593" y="21906"/>
                      <a:pt x="6595" y="21890"/>
                    </a:cubicBezTo>
                    <a:cubicBezTo>
                      <a:pt x="6693" y="21422"/>
                      <a:pt x="6639" y="20958"/>
                      <a:pt x="6666" y="20484"/>
                    </a:cubicBezTo>
                    <a:cubicBezTo>
                      <a:pt x="6683" y="20087"/>
                      <a:pt x="6732" y="19689"/>
                      <a:pt x="6802" y="19296"/>
                    </a:cubicBezTo>
                    <a:cubicBezTo>
                      <a:pt x="6900" y="19476"/>
                      <a:pt x="7026" y="19645"/>
                      <a:pt x="7173" y="19792"/>
                    </a:cubicBezTo>
                    <a:cubicBezTo>
                      <a:pt x="7151" y="20163"/>
                      <a:pt x="7124" y="20561"/>
                      <a:pt x="7184" y="20926"/>
                    </a:cubicBezTo>
                    <a:cubicBezTo>
                      <a:pt x="7249" y="21296"/>
                      <a:pt x="7347" y="21667"/>
                      <a:pt x="7364" y="22048"/>
                    </a:cubicBezTo>
                    <a:cubicBezTo>
                      <a:pt x="7364" y="22062"/>
                      <a:pt x="7377" y="22069"/>
                      <a:pt x="7392" y="22069"/>
                    </a:cubicBezTo>
                    <a:cubicBezTo>
                      <a:pt x="7406" y="22069"/>
                      <a:pt x="7421" y="22062"/>
                      <a:pt x="7424" y="22048"/>
                    </a:cubicBezTo>
                    <a:cubicBezTo>
                      <a:pt x="7429" y="21661"/>
                      <a:pt x="7325" y="21296"/>
                      <a:pt x="7287" y="20915"/>
                    </a:cubicBezTo>
                    <a:cubicBezTo>
                      <a:pt x="7249" y="20572"/>
                      <a:pt x="7276" y="20234"/>
                      <a:pt x="7271" y="19890"/>
                    </a:cubicBezTo>
                    <a:lnTo>
                      <a:pt x="7271" y="19890"/>
                    </a:lnTo>
                    <a:cubicBezTo>
                      <a:pt x="7287" y="19907"/>
                      <a:pt x="7309" y="19923"/>
                      <a:pt x="7325" y="19939"/>
                    </a:cubicBezTo>
                    <a:cubicBezTo>
                      <a:pt x="7451" y="20038"/>
                      <a:pt x="7587" y="20136"/>
                      <a:pt x="7723" y="20228"/>
                    </a:cubicBezTo>
                    <a:cubicBezTo>
                      <a:pt x="7903" y="20664"/>
                      <a:pt x="7914" y="21247"/>
                      <a:pt x="7925" y="21710"/>
                    </a:cubicBezTo>
                    <a:cubicBezTo>
                      <a:pt x="7925" y="21728"/>
                      <a:pt x="7941" y="21738"/>
                      <a:pt x="7956" y="21738"/>
                    </a:cubicBezTo>
                    <a:cubicBezTo>
                      <a:pt x="7968" y="21738"/>
                      <a:pt x="7979" y="21731"/>
                      <a:pt x="7979" y="21716"/>
                    </a:cubicBezTo>
                    <a:cubicBezTo>
                      <a:pt x="7979" y="21269"/>
                      <a:pt x="7979" y="20746"/>
                      <a:pt x="7838" y="20310"/>
                    </a:cubicBezTo>
                    <a:lnTo>
                      <a:pt x="7838" y="20310"/>
                    </a:lnTo>
                    <a:cubicBezTo>
                      <a:pt x="8219" y="20566"/>
                      <a:pt x="8584" y="20833"/>
                      <a:pt x="8759" y="21264"/>
                    </a:cubicBezTo>
                    <a:cubicBezTo>
                      <a:pt x="8764" y="21276"/>
                      <a:pt x="8775" y="21282"/>
                      <a:pt x="8787" y="21282"/>
                    </a:cubicBezTo>
                    <a:cubicBezTo>
                      <a:pt x="8810" y="21282"/>
                      <a:pt x="8837" y="21260"/>
                      <a:pt x="8829" y="21231"/>
                    </a:cubicBezTo>
                    <a:cubicBezTo>
                      <a:pt x="8644" y="20730"/>
                      <a:pt x="8214" y="20435"/>
                      <a:pt x="7778" y="20130"/>
                    </a:cubicBezTo>
                    <a:cubicBezTo>
                      <a:pt x="7511" y="19945"/>
                      <a:pt x="7233" y="19743"/>
                      <a:pt x="7048" y="19476"/>
                    </a:cubicBezTo>
                    <a:cubicBezTo>
                      <a:pt x="7015" y="19427"/>
                      <a:pt x="6982" y="19373"/>
                      <a:pt x="6950" y="19313"/>
                    </a:cubicBezTo>
                    <a:lnTo>
                      <a:pt x="6950" y="19313"/>
                    </a:lnTo>
                    <a:cubicBezTo>
                      <a:pt x="7053" y="19367"/>
                      <a:pt x="7162" y="19405"/>
                      <a:pt x="7271" y="19438"/>
                    </a:cubicBezTo>
                    <a:cubicBezTo>
                      <a:pt x="7614" y="19531"/>
                      <a:pt x="7914" y="19727"/>
                      <a:pt x="8148" y="19994"/>
                    </a:cubicBezTo>
                    <a:cubicBezTo>
                      <a:pt x="8153" y="19999"/>
                      <a:pt x="8159" y="20001"/>
                      <a:pt x="8165" y="20001"/>
                    </a:cubicBezTo>
                    <a:cubicBezTo>
                      <a:pt x="8184" y="20001"/>
                      <a:pt x="8203" y="19977"/>
                      <a:pt x="8186" y="19956"/>
                    </a:cubicBezTo>
                    <a:cubicBezTo>
                      <a:pt x="8023" y="19760"/>
                      <a:pt x="7832" y="19569"/>
                      <a:pt x="7592" y="19454"/>
                    </a:cubicBezTo>
                    <a:cubicBezTo>
                      <a:pt x="7440" y="19389"/>
                      <a:pt x="7282" y="19340"/>
                      <a:pt x="7135" y="19269"/>
                    </a:cubicBezTo>
                    <a:cubicBezTo>
                      <a:pt x="7129" y="18942"/>
                      <a:pt x="7206" y="18621"/>
                      <a:pt x="7206" y="18288"/>
                    </a:cubicBezTo>
                    <a:cubicBezTo>
                      <a:pt x="7206" y="17983"/>
                      <a:pt x="7195" y="17678"/>
                      <a:pt x="7184" y="17373"/>
                    </a:cubicBezTo>
                    <a:cubicBezTo>
                      <a:pt x="7146" y="16610"/>
                      <a:pt x="7129" y="15847"/>
                      <a:pt x="7086" y="15090"/>
                    </a:cubicBezTo>
                    <a:cubicBezTo>
                      <a:pt x="7058" y="14599"/>
                      <a:pt x="7048" y="14060"/>
                      <a:pt x="6813" y="13608"/>
                    </a:cubicBezTo>
                    <a:cubicBezTo>
                      <a:pt x="6781" y="13548"/>
                      <a:pt x="6748" y="13488"/>
                      <a:pt x="6715" y="13428"/>
                    </a:cubicBezTo>
                    <a:cubicBezTo>
                      <a:pt x="6530" y="12453"/>
                      <a:pt x="6089" y="11668"/>
                      <a:pt x="5315" y="10992"/>
                    </a:cubicBezTo>
                    <a:cubicBezTo>
                      <a:pt x="5179" y="10398"/>
                      <a:pt x="5102" y="9788"/>
                      <a:pt x="5189" y="9183"/>
                    </a:cubicBezTo>
                    <a:lnTo>
                      <a:pt x="5189" y="9183"/>
                    </a:lnTo>
                    <a:cubicBezTo>
                      <a:pt x="5222" y="9216"/>
                      <a:pt x="5255" y="9243"/>
                      <a:pt x="5288" y="9276"/>
                    </a:cubicBezTo>
                    <a:cubicBezTo>
                      <a:pt x="5353" y="9336"/>
                      <a:pt x="5429" y="9401"/>
                      <a:pt x="5500" y="9461"/>
                    </a:cubicBezTo>
                    <a:cubicBezTo>
                      <a:pt x="5478" y="9466"/>
                      <a:pt x="5467" y="9488"/>
                      <a:pt x="5473" y="9510"/>
                    </a:cubicBezTo>
                    <a:cubicBezTo>
                      <a:pt x="5598" y="10006"/>
                      <a:pt x="5800" y="10475"/>
                      <a:pt x="6078" y="10900"/>
                    </a:cubicBezTo>
                    <a:cubicBezTo>
                      <a:pt x="6312" y="11248"/>
                      <a:pt x="6759" y="11799"/>
                      <a:pt x="6677" y="12235"/>
                    </a:cubicBezTo>
                    <a:cubicBezTo>
                      <a:pt x="6674" y="12255"/>
                      <a:pt x="6690" y="12266"/>
                      <a:pt x="6706" y="12266"/>
                    </a:cubicBezTo>
                    <a:cubicBezTo>
                      <a:pt x="6720" y="12266"/>
                      <a:pt x="6734" y="12258"/>
                      <a:pt x="6737" y="12240"/>
                    </a:cubicBezTo>
                    <a:cubicBezTo>
                      <a:pt x="6808" y="11880"/>
                      <a:pt x="6552" y="11477"/>
                      <a:pt x="6366" y="11177"/>
                    </a:cubicBezTo>
                    <a:cubicBezTo>
                      <a:pt x="6023" y="10638"/>
                      <a:pt x="5762" y="10148"/>
                      <a:pt x="5593" y="9537"/>
                    </a:cubicBezTo>
                    <a:lnTo>
                      <a:pt x="5593" y="9537"/>
                    </a:lnTo>
                    <a:cubicBezTo>
                      <a:pt x="5980" y="9870"/>
                      <a:pt x="6350" y="10191"/>
                      <a:pt x="6584" y="10660"/>
                    </a:cubicBezTo>
                    <a:cubicBezTo>
                      <a:pt x="6588" y="10667"/>
                      <a:pt x="6594" y="10670"/>
                      <a:pt x="6600" y="10670"/>
                    </a:cubicBezTo>
                    <a:cubicBezTo>
                      <a:pt x="6610" y="10670"/>
                      <a:pt x="6621" y="10660"/>
                      <a:pt x="6617" y="10649"/>
                    </a:cubicBezTo>
                    <a:cubicBezTo>
                      <a:pt x="6410" y="10197"/>
                      <a:pt x="6089" y="9837"/>
                      <a:pt x="5707" y="9510"/>
                    </a:cubicBezTo>
                    <a:cubicBezTo>
                      <a:pt x="5533" y="9368"/>
                      <a:pt x="5369" y="9216"/>
                      <a:pt x="5206" y="9052"/>
                    </a:cubicBezTo>
                    <a:cubicBezTo>
                      <a:pt x="5206" y="9036"/>
                      <a:pt x="5189" y="9020"/>
                      <a:pt x="5173" y="9014"/>
                    </a:cubicBezTo>
                    <a:cubicBezTo>
                      <a:pt x="4966" y="8774"/>
                      <a:pt x="4830" y="8507"/>
                      <a:pt x="4917" y="8159"/>
                    </a:cubicBezTo>
                    <a:lnTo>
                      <a:pt x="4917" y="8159"/>
                    </a:lnTo>
                    <a:cubicBezTo>
                      <a:pt x="5132" y="8374"/>
                      <a:pt x="5414" y="8522"/>
                      <a:pt x="5719" y="8522"/>
                    </a:cubicBezTo>
                    <a:cubicBezTo>
                      <a:pt x="5762" y="8522"/>
                      <a:pt x="5805" y="8519"/>
                      <a:pt x="5849" y="8513"/>
                    </a:cubicBezTo>
                    <a:cubicBezTo>
                      <a:pt x="5874" y="8513"/>
                      <a:pt x="5871" y="8474"/>
                      <a:pt x="5848" y="8474"/>
                    </a:cubicBezTo>
                    <a:cubicBezTo>
                      <a:pt x="5847" y="8474"/>
                      <a:pt x="5845" y="8474"/>
                      <a:pt x="5843" y="8475"/>
                    </a:cubicBezTo>
                    <a:cubicBezTo>
                      <a:pt x="5835" y="8475"/>
                      <a:pt x="5827" y="8475"/>
                      <a:pt x="5819" y="8475"/>
                    </a:cubicBezTo>
                    <a:cubicBezTo>
                      <a:pt x="5484" y="8475"/>
                      <a:pt x="5157" y="8262"/>
                      <a:pt x="4939" y="8039"/>
                    </a:cubicBezTo>
                    <a:cubicBezTo>
                      <a:pt x="4933" y="8028"/>
                      <a:pt x="4928" y="8023"/>
                      <a:pt x="4917" y="8017"/>
                    </a:cubicBezTo>
                    <a:cubicBezTo>
                      <a:pt x="4797" y="7897"/>
                      <a:pt x="4710" y="7745"/>
                      <a:pt x="4666" y="7581"/>
                    </a:cubicBezTo>
                    <a:cubicBezTo>
                      <a:pt x="4650" y="7516"/>
                      <a:pt x="4634" y="7450"/>
                      <a:pt x="4617" y="7390"/>
                    </a:cubicBezTo>
                    <a:lnTo>
                      <a:pt x="4617" y="7390"/>
                    </a:lnTo>
                    <a:cubicBezTo>
                      <a:pt x="4884" y="7604"/>
                      <a:pt x="5178" y="7751"/>
                      <a:pt x="5501" y="7751"/>
                    </a:cubicBezTo>
                    <a:cubicBezTo>
                      <a:pt x="5640" y="7751"/>
                      <a:pt x="5785" y="7723"/>
                      <a:pt x="5936" y="7663"/>
                    </a:cubicBezTo>
                    <a:cubicBezTo>
                      <a:pt x="5947" y="7657"/>
                      <a:pt x="5941" y="7641"/>
                      <a:pt x="5931" y="7641"/>
                    </a:cubicBezTo>
                    <a:cubicBezTo>
                      <a:pt x="5817" y="7673"/>
                      <a:pt x="5706" y="7688"/>
                      <a:pt x="5599" y="7688"/>
                    </a:cubicBezTo>
                    <a:cubicBezTo>
                      <a:pt x="5322" y="7688"/>
                      <a:pt x="5069" y="7590"/>
                      <a:pt x="4841" y="7445"/>
                    </a:cubicBezTo>
                    <a:cubicBezTo>
                      <a:pt x="5260" y="7407"/>
                      <a:pt x="5783" y="7178"/>
                      <a:pt x="5854" y="6753"/>
                    </a:cubicBezTo>
                    <a:cubicBezTo>
                      <a:pt x="5857" y="6737"/>
                      <a:pt x="5845" y="6728"/>
                      <a:pt x="5831" y="6728"/>
                    </a:cubicBezTo>
                    <a:cubicBezTo>
                      <a:pt x="5817" y="6728"/>
                      <a:pt x="5803" y="6737"/>
                      <a:pt x="5800" y="6753"/>
                    </a:cubicBezTo>
                    <a:cubicBezTo>
                      <a:pt x="5740" y="7047"/>
                      <a:pt x="5424" y="7243"/>
                      <a:pt x="5108" y="7330"/>
                    </a:cubicBezTo>
                    <a:cubicBezTo>
                      <a:pt x="5184" y="7183"/>
                      <a:pt x="5233" y="7042"/>
                      <a:pt x="5364" y="6927"/>
                    </a:cubicBezTo>
                    <a:cubicBezTo>
                      <a:pt x="5377" y="6914"/>
                      <a:pt x="5366" y="6895"/>
                      <a:pt x="5350" y="6895"/>
                    </a:cubicBezTo>
                    <a:cubicBezTo>
                      <a:pt x="5346" y="6895"/>
                      <a:pt x="5341" y="6896"/>
                      <a:pt x="5337" y="6900"/>
                    </a:cubicBezTo>
                    <a:cubicBezTo>
                      <a:pt x="5184" y="6998"/>
                      <a:pt x="5075" y="7145"/>
                      <a:pt x="5021" y="7314"/>
                    </a:cubicBezTo>
                    <a:cubicBezTo>
                      <a:pt x="5015" y="7325"/>
                      <a:pt x="5021" y="7341"/>
                      <a:pt x="5026" y="7352"/>
                    </a:cubicBezTo>
                    <a:cubicBezTo>
                      <a:pt x="4939" y="7374"/>
                      <a:pt x="4846" y="7385"/>
                      <a:pt x="4754" y="7385"/>
                    </a:cubicBezTo>
                    <a:cubicBezTo>
                      <a:pt x="4601" y="7276"/>
                      <a:pt x="4459" y="7145"/>
                      <a:pt x="4329" y="7009"/>
                    </a:cubicBezTo>
                    <a:cubicBezTo>
                      <a:pt x="4296" y="6976"/>
                      <a:pt x="4263" y="6938"/>
                      <a:pt x="4236" y="6905"/>
                    </a:cubicBezTo>
                    <a:lnTo>
                      <a:pt x="4236" y="6905"/>
                    </a:lnTo>
                    <a:cubicBezTo>
                      <a:pt x="4315" y="6916"/>
                      <a:pt x="4399" y="6921"/>
                      <a:pt x="4485" y="6921"/>
                    </a:cubicBezTo>
                    <a:cubicBezTo>
                      <a:pt x="4914" y="6921"/>
                      <a:pt x="5398" y="6787"/>
                      <a:pt x="5538" y="6415"/>
                    </a:cubicBezTo>
                    <a:cubicBezTo>
                      <a:pt x="5542" y="6402"/>
                      <a:pt x="5530" y="6392"/>
                      <a:pt x="5520" y="6392"/>
                    </a:cubicBezTo>
                    <a:cubicBezTo>
                      <a:pt x="5514" y="6392"/>
                      <a:pt x="5508" y="6396"/>
                      <a:pt x="5506" y="6404"/>
                    </a:cubicBezTo>
                    <a:cubicBezTo>
                      <a:pt x="5413" y="6606"/>
                      <a:pt x="5233" y="6720"/>
                      <a:pt x="5015" y="6786"/>
                    </a:cubicBezTo>
                    <a:cubicBezTo>
                      <a:pt x="5075" y="6677"/>
                      <a:pt x="5108" y="6562"/>
                      <a:pt x="5157" y="6453"/>
                    </a:cubicBezTo>
                    <a:cubicBezTo>
                      <a:pt x="5217" y="6333"/>
                      <a:pt x="5288" y="6224"/>
                      <a:pt x="5375" y="6126"/>
                    </a:cubicBezTo>
                    <a:cubicBezTo>
                      <a:pt x="5379" y="6113"/>
                      <a:pt x="5373" y="6103"/>
                      <a:pt x="5361" y="6103"/>
                    </a:cubicBezTo>
                    <a:cubicBezTo>
                      <a:pt x="5359" y="6103"/>
                      <a:pt x="5356" y="6104"/>
                      <a:pt x="5353" y="6104"/>
                    </a:cubicBezTo>
                    <a:cubicBezTo>
                      <a:pt x="5113" y="6224"/>
                      <a:pt x="5037" y="6540"/>
                      <a:pt x="4939" y="6758"/>
                    </a:cubicBezTo>
                    <a:cubicBezTo>
                      <a:pt x="4933" y="6775"/>
                      <a:pt x="4939" y="6791"/>
                      <a:pt x="4955" y="6802"/>
                    </a:cubicBezTo>
                    <a:cubicBezTo>
                      <a:pt x="4781" y="6839"/>
                      <a:pt x="4604" y="6858"/>
                      <a:pt x="4428" y="6858"/>
                    </a:cubicBezTo>
                    <a:cubicBezTo>
                      <a:pt x="4345" y="6858"/>
                      <a:pt x="4263" y="6854"/>
                      <a:pt x="4181" y="6846"/>
                    </a:cubicBezTo>
                    <a:cubicBezTo>
                      <a:pt x="4121" y="6780"/>
                      <a:pt x="4067" y="6709"/>
                      <a:pt x="4007" y="6644"/>
                    </a:cubicBezTo>
                    <a:cubicBezTo>
                      <a:pt x="4105" y="6628"/>
                      <a:pt x="4198" y="6600"/>
                      <a:pt x="4290" y="6573"/>
                    </a:cubicBezTo>
                    <a:cubicBezTo>
                      <a:pt x="4296" y="6579"/>
                      <a:pt x="4296" y="6579"/>
                      <a:pt x="4301" y="6584"/>
                    </a:cubicBezTo>
                    <a:cubicBezTo>
                      <a:pt x="4356" y="6628"/>
                      <a:pt x="4432" y="6643"/>
                      <a:pt x="4511" y="6643"/>
                    </a:cubicBezTo>
                    <a:cubicBezTo>
                      <a:pt x="4597" y="6643"/>
                      <a:pt x="4688" y="6625"/>
                      <a:pt x="4759" y="6611"/>
                    </a:cubicBezTo>
                    <a:cubicBezTo>
                      <a:pt x="4774" y="6611"/>
                      <a:pt x="4771" y="6583"/>
                      <a:pt x="4757" y="6583"/>
                    </a:cubicBezTo>
                    <a:cubicBezTo>
                      <a:pt x="4756" y="6583"/>
                      <a:pt x="4755" y="6584"/>
                      <a:pt x="4754" y="6584"/>
                    </a:cubicBezTo>
                    <a:cubicBezTo>
                      <a:pt x="4715" y="6590"/>
                      <a:pt x="4677" y="6593"/>
                      <a:pt x="4639" y="6593"/>
                    </a:cubicBezTo>
                    <a:cubicBezTo>
                      <a:pt x="4547" y="6593"/>
                      <a:pt x="4457" y="6575"/>
                      <a:pt x="4372" y="6540"/>
                    </a:cubicBezTo>
                    <a:cubicBezTo>
                      <a:pt x="4628" y="6442"/>
                      <a:pt x="4852" y="6284"/>
                      <a:pt x="5031" y="6083"/>
                    </a:cubicBezTo>
                    <a:cubicBezTo>
                      <a:pt x="5040" y="6074"/>
                      <a:pt x="5028" y="6058"/>
                      <a:pt x="5017" y="6058"/>
                    </a:cubicBezTo>
                    <a:cubicBezTo>
                      <a:pt x="5014" y="6058"/>
                      <a:pt x="5012" y="6059"/>
                      <a:pt x="5010" y="6061"/>
                    </a:cubicBezTo>
                    <a:cubicBezTo>
                      <a:pt x="4726" y="6350"/>
                      <a:pt x="4383" y="6546"/>
                      <a:pt x="3963" y="6568"/>
                    </a:cubicBezTo>
                    <a:lnTo>
                      <a:pt x="3947" y="6568"/>
                    </a:lnTo>
                    <a:cubicBezTo>
                      <a:pt x="3827" y="6426"/>
                      <a:pt x="3707" y="6284"/>
                      <a:pt x="3582" y="6159"/>
                    </a:cubicBezTo>
                    <a:lnTo>
                      <a:pt x="3582" y="6159"/>
                    </a:lnTo>
                    <a:cubicBezTo>
                      <a:pt x="3714" y="6244"/>
                      <a:pt x="3870" y="6288"/>
                      <a:pt x="4029" y="6288"/>
                    </a:cubicBezTo>
                    <a:cubicBezTo>
                      <a:pt x="4054" y="6288"/>
                      <a:pt x="4080" y="6287"/>
                      <a:pt x="4105" y="6284"/>
                    </a:cubicBezTo>
                    <a:cubicBezTo>
                      <a:pt x="4585" y="6246"/>
                      <a:pt x="4928" y="5957"/>
                      <a:pt x="4863" y="5478"/>
                    </a:cubicBezTo>
                    <a:cubicBezTo>
                      <a:pt x="4863" y="5466"/>
                      <a:pt x="4853" y="5460"/>
                      <a:pt x="4843" y="5460"/>
                    </a:cubicBezTo>
                    <a:cubicBezTo>
                      <a:pt x="4829" y="5460"/>
                      <a:pt x="4814" y="5470"/>
                      <a:pt x="4814" y="5489"/>
                    </a:cubicBezTo>
                    <a:cubicBezTo>
                      <a:pt x="4861" y="5925"/>
                      <a:pt x="4460" y="6254"/>
                      <a:pt x="4043" y="6254"/>
                    </a:cubicBezTo>
                    <a:cubicBezTo>
                      <a:pt x="3882" y="6254"/>
                      <a:pt x="3718" y="6204"/>
                      <a:pt x="3577" y="6094"/>
                    </a:cubicBezTo>
                    <a:cubicBezTo>
                      <a:pt x="3380" y="5941"/>
                      <a:pt x="3255" y="5734"/>
                      <a:pt x="3086" y="5565"/>
                    </a:cubicBezTo>
                    <a:lnTo>
                      <a:pt x="3086" y="5565"/>
                    </a:lnTo>
                    <a:cubicBezTo>
                      <a:pt x="3135" y="5570"/>
                      <a:pt x="3184" y="5576"/>
                      <a:pt x="3233" y="5581"/>
                    </a:cubicBezTo>
                    <a:cubicBezTo>
                      <a:pt x="3338" y="5589"/>
                      <a:pt x="3443" y="5593"/>
                      <a:pt x="3548" y="5593"/>
                    </a:cubicBezTo>
                    <a:cubicBezTo>
                      <a:pt x="3820" y="5593"/>
                      <a:pt x="4094" y="5567"/>
                      <a:pt x="4361" y="5516"/>
                    </a:cubicBezTo>
                    <a:cubicBezTo>
                      <a:pt x="4372" y="5516"/>
                      <a:pt x="4378" y="5494"/>
                      <a:pt x="4361" y="5494"/>
                    </a:cubicBezTo>
                    <a:cubicBezTo>
                      <a:pt x="4115" y="5502"/>
                      <a:pt x="3856" y="5534"/>
                      <a:pt x="3603" y="5534"/>
                    </a:cubicBezTo>
                    <a:cubicBezTo>
                      <a:pt x="3481" y="5534"/>
                      <a:pt x="3361" y="5526"/>
                      <a:pt x="3244" y="5505"/>
                    </a:cubicBezTo>
                    <a:cubicBezTo>
                      <a:pt x="3130" y="5483"/>
                      <a:pt x="3021" y="5451"/>
                      <a:pt x="2912" y="5418"/>
                    </a:cubicBezTo>
                    <a:lnTo>
                      <a:pt x="2901" y="5412"/>
                    </a:lnTo>
                    <a:cubicBezTo>
                      <a:pt x="2890" y="5402"/>
                      <a:pt x="2874" y="5402"/>
                      <a:pt x="2857" y="5402"/>
                    </a:cubicBezTo>
                    <a:lnTo>
                      <a:pt x="2846" y="5402"/>
                    </a:lnTo>
                    <a:cubicBezTo>
                      <a:pt x="3086" y="5303"/>
                      <a:pt x="3375" y="5325"/>
                      <a:pt x="3620" y="5227"/>
                    </a:cubicBezTo>
                    <a:cubicBezTo>
                      <a:pt x="3644" y="5213"/>
                      <a:pt x="3630" y="5182"/>
                      <a:pt x="3608" y="5182"/>
                    </a:cubicBezTo>
                    <a:cubicBezTo>
                      <a:pt x="3605" y="5182"/>
                      <a:pt x="3602" y="5182"/>
                      <a:pt x="3598" y="5184"/>
                    </a:cubicBezTo>
                    <a:cubicBezTo>
                      <a:pt x="3320" y="5287"/>
                      <a:pt x="2983" y="5222"/>
                      <a:pt x="2727" y="5363"/>
                    </a:cubicBezTo>
                    <a:cubicBezTo>
                      <a:pt x="2547" y="5303"/>
                      <a:pt x="2361" y="5271"/>
                      <a:pt x="2171" y="5254"/>
                    </a:cubicBezTo>
                    <a:cubicBezTo>
                      <a:pt x="2151" y="5254"/>
                      <a:pt x="2130" y="5254"/>
                      <a:pt x="2109" y="5254"/>
                    </a:cubicBezTo>
                    <a:cubicBezTo>
                      <a:pt x="2003" y="5254"/>
                      <a:pt x="1891" y="5261"/>
                      <a:pt x="1782" y="5261"/>
                    </a:cubicBezTo>
                    <a:cubicBezTo>
                      <a:pt x="1731" y="5261"/>
                      <a:pt x="1681" y="5259"/>
                      <a:pt x="1631" y="5254"/>
                    </a:cubicBezTo>
                    <a:lnTo>
                      <a:pt x="1615" y="5254"/>
                    </a:lnTo>
                    <a:cubicBezTo>
                      <a:pt x="1904" y="5135"/>
                      <a:pt x="2225" y="5118"/>
                      <a:pt x="2530" y="5086"/>
                    </a:cubicBezTo>
                    <a:cubicBezTo>
                      <a:pt x="2797" y="5047"/>
                      <a:pt x="3059" y="5009"/>
                      <a:pt x="3326" y="4977"/>
                    </a:cubicBezTo>
                    <a:cubicBezTo>
                      <a:pt x="3348" y="4977"/>
                      <a:pt x="3342" y="4938"/>
                      <a:pt x="3320" y="4938"/>
                    </a:cubicBezTo>
                    <a:cubicBezTo>
                      <a:pt x="2743" y="4987"/>
                      <a:pt x="2024" y="4977"/>
                      <a:pt x="1495" y="5233"/>
                    </a:cubicBezTo>
                    <a:cubicBezTo>
                      <a:pt x="1288" y="5178"/>
                      <a:pt x="1135" y="5053"/>
                      <a:pt x="972" y="4906"/>
                    </a:cubicBezTo>
                    <a:cubicBezTo>
                      <a:pt x="759" y="4726"/>
                      <a:pt x="525" y="4671"/>
                      <a:pt x="280" y="4546"/>
                    </a:cubicBezTo>
                    <a:lnTo>
                      <a:pt x="275" y="4546"/>
                    </a:lnTo>
                    <a:lnTo>
                      <a:pt x="280" y="3892"/>
                    </a:lnTo>
                    <a:cubicBezTo>
                      <a:pt x="634" y="4208"/>
                      <a:pt x="923" y="4595"/>
                      <a:pt x="1413" y="4726"/>
                    </a:cubicBezTo>
                    <a:cubicBezTo>
                      <a:pt x="1573" y="4767"/>
                      <a:pt x="1739" y="4782"/>
                      <a:pt x="1907" y="4782"/>
                    </a:cubicBezTo>
                    <a:cubicBezTo>
                      <a:pt x="2290" y="4782"/>
                      <a:pt x="2686" y="4706"/>
                      <a:pt x="3053" y="4699"/>
                    </a:cubicBezTo>
                    <a:cubicBezTo>
                      <a:pt x="3081" y="4699"/>
                      <a:pt x="3086" y="4655"/>
                      <a:pt x="3059" y="4655"/>
                    </a:cubicBezTo>
                    <a:cubicBezTo>
                      <a:pt x="2692" y="4659"/>
                      <a:pt x="2311" y="4727"/>
                      <a:pt x="1940" y="4727"/>
                    </a:cubicBezTo>
                    <a:cubicBezTo>
                      <a:pt x="1805" y="4727"/>
                      <a:pt x="1670" y="4718"/>
                      <a:pt x="1539" y="4693"/>
                    </a:cubicBezTo>
                    <a:cubicBezTo>
                      <a:pt x="1165" y="4623"/>
                      <a:pt x="920" y="4396"/>
                      <a:pt x="676" y="4157"/>
                    </a:cubicBezTo>
                    <a:lnTo>
                      <a:pt x="676" y="4157"/>
                    </a:lnTo>
                    <a:cubicBezTo>
                      <a:pt x="677" y="4157"/>
                      <a:pt x="678" y="4156"/>
                      <a:pt x="678" y="4154"/>
                    </a:cubicBezTo>
                    <a:cubicBezTo>
                      <a:pt x="706" y="4152"/>
                      <a:pt x="735" y="4150"/>
                      <a:pt x="763" y="4150"/>
                    </a:cubicBezTo>
                    <a:cubicBezTo>
                      <a:pt x="1219" y="4150"/>
                      <a:pt x="1593" y="4427"/>
                      <a:pt x="2040" y="4432"/>
                    </a:cubicBezTo>
                    <a:cubicBezTo>
                      <a:pt x="2067" y="4432"/>
                      <a:pt x="2073" y="4393"/>
                      <a:pt x="2045" y="4393"/>
                    </a:cubicBezTo>
                    <a:cubicBezTo>
                      <a:pt x="1678" y="4376"/>
                      <a:pt x="1284" y="4073"/>
                      <a:pt x="907" y="4073"/>
                    </a:cubicBezTo>
                    <a:cubicBezTo>
                      <a:pt x="826" y="4073"/>
                      <a:pt x="746" y="4087"/>
                      <a:pt x="667" y="4121"/>
                    </a:cubicBezTo>
                    <a:cubicBezTo>
                      <a:pt x="656" y="4126"/>
                      <a:pt x="651" y="4137"/>
                      <a:pt x="656" y="4143"/>
                    </a:cubicBezTo>
                    <a:lnTo>
                      <a:pt x="656" y="4143"/>
                    </a:lnTo>
                    <a:cubicBezTo>
                      <a:pt x="541" y="4023"/>
                      <a:pt x="416" y="3914"/>
                      <a:pt x="285" y="3810"/>
                    </a:cubicBezTo>
                    <a:lnTo>
                      <a:pt x="280" y="3810"/>
                    </a:lnTo>
                    <a:lnTo>
                      <a:pt x="280" y="3680"/>
                    </a:lnTo>
                    <a:cubicBezTo>
                      <a:pt x="531" y="3710"/>
                      <a:pt x="768" y="3798"/>
                      <a:pt x="1018" y="3798"/>
                    </a:cubicBezTo>
                    <a:cubicBezTo>
                      <a:pt x="1083" y="3798"/>
                      <a:pt x="1150" y="3792"/>
                      <a:pt x="1217" y="3778"/>
                    </a:cubicBezTo>
                    <a:cubicBezTo>
                      <a:pt x="1266" y="3816"/>
                      <a:pt x="1321" y="3854"/>
                      <a:pt x="1375" y="3887"/>
                    </a:cubicBezTo>
                    <a:cubicBezTo>
                      <a:pt x="1713" y="4094"/>
                      <a:pt x="2089" y="4225"/>
                      <a:pt x="2487" y="4268"/>
                    </a:cubicBezTo>
                    <a:cubicBezTo>
                      <a:pt x="2509" y="4268"/>
                      <a:pt x="2509" y="4235"/>
                      <a:pt x="2487" y="4235"/>
                    </a:cubicBezTo>
                    <a:cubicBezTo>
                      <a:pt x="1506" y="4192"/>
                      <a:pt x="1081" y="3325"/>
                      <a:pt x="275" y="2966"/>
                    </a:cubicBezTo>
                    <a:cubicBezTo>
                      <a:pt x="275" y="2846"/>
                      <a:pt x="275" y="2721"/>
                      <a:pt x="275" y="2601"/>
                    </a:cubicBezTo>
                    <a:cubicBezTo>
                      <a:pt x="503" y="2644"/>
                      <a:pt x="727" y="2704"/>
                      <a:pt x="945" y="2791"/>
                    </a:cubicBezTo>
                    <a:cubicBezTo>
                      <a:pt x="947" y="2792"/>
                      <a:pt x="948" y="2792"/>
                      <a:pt x="950" y="2792"/>
                    </a:cubicBezTo>
                    <a:cubicBezTo>
                      <a:pt x="974" y="2792"/>
                      <a:pt x="987" y="2758"/>
                      <a:pt x="961" y="2748"/>
                    </a:cubicBezTo>
                    <a:cubicBezTo>
                      <a:pt x="738" y="2661"/>
                      <a:pt x="514" y="2557"/>
                      <a:pt x="269" y="2546"/>
                    </a:cubicBezTo>
                    <a:cubicBezTo>
                      <a:pt x="269" y="2421"/>
                      <a:pt x="264" y="2296"/>
                      <a:pt x="264" y="2170"/>
                    </a:cubicBezTo>
                    <a:cubicBezTo>
                      <a:pt x="345" y="2143"/>
                      <a:pt x="427" y="2116"/>
                      <a:pt x="509" y="2094"/>
                    </a:cubicBezTo>
                    <a:cubicBezTo>
                      <a:pt x="542" y="2192"/>
                      <a:pt x="661" y="2285"/>
                      <a:pt x="754" y="2334"/>
                    </a:cubicBezTo>
                    <a:cubicBezTo>
                      <a:pt x="841" y="2388"/>
                      <a:pt x="939" y="2410"/>
                      <a:pt x="1037" y="2410"/>
                    </a:cubicBezTo>
                    <a:cubicBezTo>
                      <a:pt x="1048" y="2410"/>
                      <a:pt x="1043" y="2399"/>
                      <a:pt x="1037" y="2399"/>
                    </a:cubicBezTo>
                    <a:cubicBezTo>
                      <a:pt x="917" y="2388"/>
                      <a:pt x="798" y="2334"/>
                      <a:pt x="710" y="2247"/>
                    </a:cubicBezTo>
                    <a:cubicBezTo>
                      <a:pt x="650" y="2198"/>
                      <a:pt x="607" y="2132"/>
                      <a:pt x="547" y="2083"/>
                    </a:cubicBezTo>
                    <a:cubicBezTo>
                      <a:pt x="631" y="2066"/>
                      <a:pt x="715" y="2055"/>
                      <a:pt x="799" y="2055"/>
                    </a:cubicBezTo>
                    <a:cubicBezTo>
                      <a:pt x="954" y="2055"/>
                      <a:pt x="1109" y="2091"/>
                      <a:pt x="1261" y="2187"/>
                    </a:cubicBezTo>
                    <a:cubicBezTo>
                      <a:pt x="1262" y="2188"/>
                      <a:pt x="1263" y="2188"/>
                      <a:pt x="1264" y="2188"/>
                    </a:cubicBezTo>
                    <a:cubicBezTo>
                      <a:pt x="1268" y="2188"/>
                      <a:pt x="1271" y="2180"/>
                      <a:pt x="1266" y="2176"/>
                    </a:cubicBezTo>
                    <a:cubicBezTo>
                      <a:pt x="1125" y="2061"/>
                      <a:pt x="931" y="2007"/>
                      <a:pt x="735" y="2007"/>
                    </a:cubicBezTo>
                    <a:cubicBezTo>
                      <a:pt x="568" y="2007"/>
                      <a:pt x="399" y="2046"/>
                      <a:pt x="258" y="2121"/>
                    </a:cubicBezTo>
                    <a:cubicBezTo>
                      <a:pt x="258" y="2007"/>
                      <a:pt x="253" y="1892"/>
                      <a:pt x="247" y="1778"/>
                    </a:cubicBezTo>
                    <a:cubicBezTo>
                      <a:pt x="394" y="1693"/>
                      <a:pt x="557" y="1654"/>
                      <a:pt x="722" y="1654"/>
                    </a:cubicBezTo>
                    <a:cubicBezTo>
                      <a:pt x="1009" y="1654"/>
                      <a:pt x="1301" y="1771"/>
                      <a:pt x="1522" y="1958"/>
                    </a:cubicBezTo>
                    <a:cubicBezTo>
                      <a:pt x="1523" y="1959"/>
                      <a:pt x="1525" y="1959"/>
                      <a:pt x="1526" y="1959"/>
                    </a:cubicBezTo>
                    <a:cubicBezTo>
                      <a:pt x="1531" y="1959"/>
                      <a:pt x="1538" y="1950"/>
                      <a:pt x="1533" y="1941"/>
                    </a:cubicBezTo>
                    <a:cubicBezTo>
                      <a:pt x="1354" y="1752"/>
                      <a:pt x="992" y="1586"/>
                      <a:pt x="668" y="1586"/>
                    </a:cubicBezTo>
                    <a:cubicBezTo>
                      <a:pt x="508" y="1586"/>
                      <a:pt x="357" y="1626"/>
                      <a:pt x="242" y="1723"/>
                    </a:cubicBezTo>
                    <a:cubicBezTo>
                      <a:pt x="236" y="1533"/>
                      <a:pt x="220" y="198"/>
                      <a:pt x="209" y="13"/>
                    </a:cubicBezTo>
                    <a:cubicBezTo>
                      <a:pt x="209" y="4"/>
                      <a:pt x="202" y="0"/>
                      <a:pt x="195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217" name="Google Shape;9217;p60"/>
              <p:cNvGrpSpPr/>
              <p:nvPr/>
            </p:nvGrpSpPr>
            <p:grpSpPr>
              <a:xfrm>
                <a:off x="3696227" y="3261380"/>
                <a:ext cx="108950" cy="73543"/>
                <a:chOff x="3696227" y="3261380"/>
                <a:chExt cx="108950" cy="73543"/>
              </a:xfrm>
            </p:grpSpPr>
            <p:sp>
              <p:nvSpPr>
                <p:cNvPr id="9218" name="Google Shape;9218;p60"/>
                <p:cNvSpPr/>
                <p:nvPr/>
              </p:nvSpPr>
              <p:spPr>
                <a:xfrm>
                  <a:off x="3696227" y="3261380"/>
                  <a:ext cx="108950" cy="73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1" h="2906" extrusionOk="0">
                      <a:moveTo>
                        <a:pt x="2117" y="0"/>
                      </a:moveTo>
                      <a:cubicBezTo>
                        <a:pt x="1761" y="0"/>
                        <a:pt x="1404" y="51"/>
                        <a:pt x="1101" y="173"/>
                      </a:cubicBezTo>
                      <a:cubicBezTo>
                        <a:pt x="840" y="271"/>
                        <a:pt x="611" y="434"/>
                        <a:pt x="425" y="641"/>
                      </a:cubicBezTo>
                      <a:cubicBezTo>
                        <a:pt x="207" y="903"/>
                        <a:pt x="115" y="1235"/>
                        <a:pt x="82" y="1573"/>
                      </a:cubicBezTo>
                      <a:cubicBezTo>
                        <a:pt x="49" y="1862"/>
                        <a:pt x="0" y="2227"/>
                        <a:pt x="158" y="2488"/>
                      </a:cubicBezTo>
                      <a:cubicBezTo>
                        <a:pt x="175" y="2510"/>
                        <a:pt x="197" y="2537"/>
                        <a:pt x="218" y="2559"/>
                      </a:cubicBezTo>
                      <a:cubicBezTo>
                        <a:pt x="436" y="2799"/>
                        <a:pt x="883" y="2815"/>
                        <a:pt x="1183" y="2854"/>
                      </a:cubicBezTo>
                      <a:cubicBezTo>
                        <a:pt x="1478" y="2891"/>
                        <a:pt x="1781" y="2906"/>
                        <a:pt x="2084" y="2906"/>
                      </a:cubicBezTo>
                      <a:cubicBezTo>
                        <a:pt x="2481" y="2906"/>
                        <a:pt x="2879" y="2881"/>
                        <a:pt x="3264" y="2854"/>
                      </a:cubicBezTo>
                      <a:cubicBezTo>
                        <a:pt x="3520" y="2837"/>
                        <a:pt x="3896" y="2821"/>
                        <a:pt x="4087" y="2625"/>
                      </a:cubicBezTo>
                      <a:cubicBezTo>
                        <a:pt x="4311" y="2390"/>
                        <a:pt x="4289" y="2020"/>
                        <a:pt x="4245" y="1726"/>
                      </a:cubicBezTo>
                      <a:cubicBezTo>
                        <a:pt x="4169" y="1197"/>
                        <a:pt x="3973" y="614"/>
                        <a:pt x="3504" y="309"/>
                      </a:cubicBezTo>
                      <a:cubicBezTo>
                        <a:pt x="3357" y="216"/>
                        <a:pt x="3199" y="151"/>
                        <a:pt x="3030" y="107"/>
                      </a:cubicBezTo>
                      <a:cubicBezTo>
                        <a:pt x="2751" y="41"/>
                        <a:pt x="2434" y="0"/>
                        <a:pt x="2117" y="0"/>
                      </a:cubicBezTo>
                      <a:close/>
                    </a:path>
                  </a:pathLst>
                </a:custGeom>
                <a:solidFill>
                  <a:srgbClr val="3E54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9" name="Google Shape;9219;p60"/>
                <p:cNvSpPr/>
                <p:nvPr/>
              </p:nvSpPr>
              <p:spPr>
                <a:xfrm>
                  <a:off x="3697743" y="3283367"/>
                  <a:ext cx="9528" cy="27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1096" extrusionOk="0">
                      <a:moveTo>
                        <a:pt x="213" y="0"/>
                      </a:moveTo>
                      <a:cubicBezTo>
                        <a:pt x="104" y="218"/>
                        <a:pt x="38" y="458"/>
                        <a:pt x="17" y="703"/>
                      </a:cubicBezTo>
                      <a:cubicBezTo>
                        <a:pt x="11" y="752"/>
                        <a:pt x="6" y="801"/>
                        <a:pt x="0" y="850"/>
                      </a:cubicBezTo>
                      <a:cubicBezTo>
                        <a:pt x="66" y="932"/>
                        <a:pt x="131" y="1014"/>
                        <a:pt x="197" y="1095"/>
                      </a:cubicBezTo>
                      <a:cubicBezTo>
                        <a:pt x="267" y="1019"/>
                        <a:pt x="316" y="926"/>
                        <a:pt x="333" y="823"/>
                      </a:cubicBezTo>
                      <a:cubicBezTo>
                        <a:pt x="333" y="812"/>
                        <a:pt x="333" y="801"/>
                        <a:pt x="338" y="790"/>
                      </a:cubicBezTo>
                      <a:cubicBezTo>
                        <a:pt x="376" y="540"/>
                        <a:pt x="289" y="245"/>
                        <a:pt x="213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0" name="Google Shape;9220;p60"/>
                <p:cNvSpPr/>
                <p:nvPr/>
              </p:nvSpPr>
              <p:spPr>
                <a:xfrm>
                  <a:off x="3714676" y="3292465"/>
                  <a:ext cx="21381" cy="215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" h="851" extrusionOk="0">
                      <a:moveTo>
                        <a:pt x="348" y="1"/>
                      </a:moveTo>
                      <a:cubicBezTo>
                        <a:pt x="277" y="1"/>
                        <a:pt x="209" y="25"/>
                        <a:pt x="153" y="87"/>
                      </a:cubicBezTo>
                      <a:cubicBezTo>
                        <a:pt x="50" y="196"/>
                        <a:pt x="1" y="348"/>
                        <a:pt x="22" y="496"/>
                      </a:cubicBezTo>
                      <a:cubicBezTo>
                        <a:pt x="142" y="566"/>
                        <a:pt x="235" y="675"/>
                        <a:pt x="295" y="801"/>
                      </a:cubicBezTo>
                      <a:cubicBezTo>
                        <a:pt x="371" y="830"/>
                        <a:pt x="457" y="850"/>
                        <a:pt x="537" y="850"/>
                      </a:cubicBezTo>
                      <a:cubicBezTo>
                        <a:pt x="667" y="850"/>
                        <a:pt x="783" y="796"/>
                        <a:pt x="823" y="637"/>
                      </a:cubicBezTo>
                      <a:cubicBezTo>
                        <a:pt x="834" y="605"/>
                        <a:pt x="840" y="572"/>
                        <a:pt x="840" y="539"/>
                      </a:cubicBezTo>
                      <a:cubicBezTo>
                        <a:pt x="829" y="523"/>
                        <a:pt x="829" y="501"/>
                        <a:pt x="845" y="485"/>
                      </a:cubicBezTo>
                      <a:cubicBezTo>
                        <a:pt x="840" y="359"/>
                        <a:pt x="785" y="239"/>
                        <a:pt x="687" y="158"/>
                      </a:cubicBezTo>
                      <a:cubicBezTo>
                        <a:pt x="601" y="75"/>
                        <a:pt x="470" y="1"/>
                        <a:pt x="348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1" name="Google Shape;9221;p60"/>
                <p:cNvSpPr/>
                <p:nvPr/>
              </p:nvSpPr>
              <p:spPr>
                <a:xfrm>
                  <a:off x="3710127" y="3264893"/>
                  <a:ext cx="17943" cy="153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" h="606" extrusionOk="0">
                      <a:moveTo>
                        <a:pt x="644" y="1"/>
                      </a:moveTo>
                      <a:cubicBezTo>
                        <a:pt x="611" y="12"/>
                        <a:pt x="578" y="28"/>
                        <a:pt x="546" y="39"/>
                      </a:cubicBezTo>
                      <a:cubicBezTo>
                        <a:pt x="349" y="115"/>
                        <a:pt x="164" y="230"/>
                        <a:pt x="1" y="371"/>
                      </a:cubicBezTo>
                      <a:cubicBezTo>
                        <a:pt x="191" y="524"/>
                        <a:pt x="426" y="606"/>
                        <a:pt x="671" y="606"/>
                      </a:cubicBezTo>
                      <a:cubicBezTo>
                        <a:pt x="709" y="410"/>
                        <a:pt x="704" y="197"/>
                        <a:pt x="644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2" name="Google Shape;9222;p60"/>
                <p:cNvSpPr/>
                <p:nvPr/>
              </p:nvSpPr>
              <p:spPr>
                <a:xfrm>
                  <a:off x="3704491" y="3275786"/>
                  <a:ext cx="22063" cy="282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3" h="1118" extrusionOk="0">
                      <a:moveTo>
                        <a:pt x="164" y="0"/>
                      </a:moveTo>
                      <a:cubicBezTo>
                        <a:pt x="142" y="22"/>
                        <a:pt x="120" y="49"/>
                        <a:pt x="93" y="77"/>
                      </a:cubicBezTo>
                      <a:cubicBezTo>
                        <a:pt x="60" y="115"/>
                        <a:pt x="33" y="158"/>
                        <a:pt x="0" y="202"/>
                      </a:cubicBezTo>
                      <a:cubicBezTo>
                        <a:pt x="82" y="469"/>
                        <a:pt x="186" y="790"/>
                        <a:pt x="153" y="1079"/>
                      </a:cubicBezTo>
                      <a:cubicBezTo>
                        <a:pt x="218" y="1085"/>
                        <a:pt x="278" y="1096"/>
                        <a:pt x="338" y="1117"/>
                      </a:cubicBezTo>
                      <a:cubicBezTo>
                        <a:pt x="322" y="910"/>
                        <a:pt x="425" y="714"/>
                        <a:pt x="605" y="611"/>
                      </a:cubicBezTo>
                      <a:cubicBezTo>
                        <a:pt x="654" y="589"/>
                        <a:pt x="703" y="578"/>
                        <a:pt x="758" y="578"/>
                      </a:cubicBezTo>
                      <a:cubicBezTo>
                        <a:pt x="807" y="474"/>
                        <a:pt x="845" y="365"/>
                        <a:pt x="872" y="256"/>
                      </a:cubicBezTo>
                      <a:cubicBezTo>
                        <a:pt x="616" y="251"/>
                        <a:pt x="365" y="164"/>
                        <a:pt x="164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3" name="Google Shape;9223;p60"/>
                <p:cNvSpPr/>
                <p:nvPr/>
              </p:nvSpPr>
              <p:spPr>
                <a:xfrm>
                  <a:off x="3728323" y="3261507"/>
                  <a:ext cx="24792" cy="18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740" extrusionOk="0">
                      <a:moveTo>
                        <a:pt x="830" y="0"/>
                      </a:moveTo>
                      <a:cubicBezTo>
                        <a:pt x="548" y="0"/>
                        <a:pt x="268" y="39"/>
                        <a:pt x="0" y="113"/>
                      </a:cubicBezTo>
                      <a:cubicBezTo>
                        <a:pt x="60" y="315"/>
                        <a:pt x="71" y="533"/>
                        <a:pt x="33" y="740"/>
                      </a:cubicBezTo>
                      <a:cubicBezTo>
                        <a:pt x="174" y="734"/>
                        <a:pt x="316" y="696"/>
                        <a:pt x="441" y="631"/>
                      </a:cubicBezTo>
                      <a:cubicBezTo>
                        <a:pt x="703" y="495"/>
                        <a:pt x="866" y="266"/>
                        <a:pt x="981" y="4"/>
                      </a:cubicBezTo>
                      <a:cubicBezTo>
                        <a:pt x="931" y="2"/>
                        <a:pt x="880" y="0"/>
                        <a:pt x="830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4" name="Google Shape;9224;p60"/>
                <p:cNvSpPr/>
                <p:nvPr/>
              </p:nvSpPr>
              <p:spPr>
                <a:xfrm>
                  <a:off x="3725821" y="3278136"/>
                  <a:ext cx="24413" cy="263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6" h="1041" extrusionOk="0">
                      <a:moveTo>
                        <a:pt x="671" y="0"/>
                      </a:moveTo>
                      <a:cubicBezTo>
                        <a:pt x="611" y="38"/>
                        <a:pt x="546" y="65"/>
                        <a:pt x="480" y="93"/>
                      </a:cubicBezTo>
                      <a:cubicBezTo>
                        <a:pt x="361" y="131"/>
                        <a:pt x="241" y="153"/>
                        <a:pt x="115" y="158"/>
                      </a:cubicBezTo>
                      <a:cubicBezTo>
                        <a:pt x="88" y="272"/>
                        <a:pt x="50" y="387"/>
                        <a:pt x="1" y="490"/>
                      </a:cubicBezTo>
                      <a:cubicBezTo>
                        <a:pt x="148" y="529"/>
                        <a:pt x="279" y="616"/>
                        <a:pt x="371" y="736"/>
                      </a:cubicBezTo>
                      <a:cubicBezTo>
                        <a:pt x="442" y="823"/>
                        <a:pt x="486" y="932"/>
                        <a:pt x="491" y="1041"/>
                      </a:cubicBezTo>
                      <a:cubicBezTo>
                        <a:pt x="688" y="1019"/>
                        <a:pt x="856" y="741"/>
                        <a:pt x="965" y="518"/>
                      </a:cubicBezTo>
                      <a:lnTo>
                        <a:pt x="960" y="512"/>
                      </a:lnTo>
                      <a:cubicBezTo>
                        <a:pt x="824" y="371"/>
                        <a:pt x="704" y="196"/>
                        <a:pt x="671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5" name="Google Shape;9225;p60"/>
                <p:cNvSpPr/>
                <p:nvPr/>
              </p:nvSpPr>
              <p:spPr>
                <a:xfrm>
                  <a:off x="3744573" y="3263377"/>
                  <a:ext cx="10766" cy="25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" h="1015" extrusionOk="0">
                      <a:moveTo>
                        <a:pt x="398" y="1"/>
                      </a:moveTo>
                      <a:cubicBezTo>
                        <a:pt x="311" y="208"/>
                        <a:pt x="174" y="388"/>
                        <a:pt x="0" y="530"/>
                      </a:cubicBezTo>
                      <a:cubicBezTo>
                        <a:pt x="16" y="715"/>
                        <a:pt x="136" y="884"/>
                        <a:pt x="256" y="1014"/>
                      </a:cubicBezTo>
                      <a:cubicBezTo>
                        <a:pt x="278" y="971"/>
                        <a:pt x="294" y="922"/>
                        <a:pt x="311" y="889"/>
                      </a:cubicBezTo>
                      <a:cubicBezTo>
                        <a:pt x="343" y="797"/>
                        <a:pt x="371" y="704"/>
                        <a:pt x="392" y="606"/>
                      </a:cubicBezTo>
                      <a:cubicBezTo>
                        <a:pt x="392" y="600"/>
                        <a:pt x="392" y="595"/>
                        <a:pt x="398" y="595"/>
                      </a:cubicBezTo>
                      <a:cubicBezTo>
                        <a:pt x="420" y="475"/>
                        <a:pt x="425" y="350"/>
                        <a:pt x="420" y="230"/>
                      </a:cubicBezTo>
                      <a:cubicBezTo>
                        <a:pt x="414" y="170"/>
                        <a:pt x="409" y="88"/>
                        <a:pt x="398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6" name="Google Shape;9226;p60"/>
                <p:cNvSpPr/>
                <p:nvPr/>
              </p:nvSpPr>
              <p:spPr>
                <a:xfrm>
                  <a:off x="3723344" y="3304141"/>
                  <a:ext cx="28684" cy="22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890" extrusionOk="0">
                      <a:moveTo>
                        <a:pt x="807" y="1"/>
                      </a:moveTo>
                      <a:cubicBezTo>
                        <a:pt x="747" y="61"/>
                        <a:pt x="671" y="94"/>
                        <a:pt x="584" y="99"/>
                      </a:cubicBezTo>
                      <a:cubicBezTo>
                        <a:pt x="578" y="186"/>
                        <a:pt x="546" y="268"/>
                        <a:pt x="497" y="339"/>
                      </a:cubicBezTo>
                      <a:cubicBezTo>
                        <a:pt x="425" y="444"/>
                        <a:pt x="318" y="482"/>
                        <a:pt x="204" y="482"/>
                      </a:cubicBezTo>
                      <a:cubicBezTo>
                        <a:pt x="136" y="482"/>
                        <a:pt x="66" y="468"/>
                        <a:pt x="1" y="448"/>
                      </a:cubicBezTo>
                      <a:lnTo>
                        <a:pt x="1" y="448"/>
                      </a:lnTo>
                      <a:cubicBezTo>
                        <a:pt x="50" y="589"/>
                        <a:pt x="77" y="736"/>
                        <a:pt x="83" y="889"/>
                      </a:cubicBezTo>
                      <a:cubicBezTo>
                        <a:pt x="284" y="816"/>
                        <a:pt x="505" y="764"/>
                        <a:pt x="722" y="764"/>
                      </a:cubicBezTo>
                      <a:cubicBezTo>
                        <a:pt x="863" y="764"/>
                        <a:pt x="1003" y="786"/>
                        <a:pt x="1134" y="840"/>
                      </a:cubicBezTo>
                      <a:cubicBezTo>
                        <a:pt x="1134" y="818"/>
                        <a:pt x="1129" y="791"/>
                        <a:pt x="1123" y="769"/>
                      </a:cubicBezTo>
                      <a:cubicBezTo>
                        <a:pt x="1063" y="502"/>
                        <a:pt x="954" y="246"/>
                        <a:pt x="807" y="12"/>
                      </a:cubicBezTo>
                      <a:cubicBezTo>
                        <a:pt x="807" y="6"/>
                        <a:pt x="807" y="6"/>
                        <a:pt x="807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7" name="Google Shape;9227;p60"/>
                <p:cNvSpPr/>
                <p:nvPr/>
              </p:nvSpPr>
              <p:spPr>
                <a:xfrm>
                  <a:off x="3725290" y="3325471"/>
                  <a:ext cx="27294" cy="9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0" h="374" extrusionOk="0">
                      <a:moveTo>
                        <a:pt x="636" y="0"/>
                      </a:moveTo>
                      <a:cubicBezTo>
                        <a:pt x="421" y="0"/>
                        <a:pt x="202" y="56"/>
                        <a:pt x="6" y="127"/>
                      </a:cubicBezTo>
                      <a:cubicBezTo>
                        <a:pt x="6" y="192"/>
                        <a:pt x="6" y="252"/>
                        <a:pt x="0" y="318"/>
                      </a:cubicBezTo>
                      <a:lnTo>
                        <a:pt x="38" y="318"/>
                      </a:lnTo>
                      <a:cubicBezTo>
                        <a:pt x="339" y="356"/>
                        <a:pt x="645" y="373"/>
                        <a:pt x="950" y="373"/>
                      </a:cubicBezTo>
                      <a:cubicBezTo>
                        <a:pt x="993" y="373"/>
                        <a:pt x="1036" y="373"/>
                        <a:pt x="1079" y="372"/>
                      </a:cubicBezTo>
                      <a:cubicBezTo>
                        <a:pt x="1079" y="279"/>
                        <a:pt x="1079" y="187"/>
                        <a:pt x="1068" y="94"/>
                      </a:cubicBezTo>
                      <a:cubicBezTo>
                        <a:pt x="932" y="27"/>
                        <a:pt x="785" y="0"/>
                        <a:pt x="636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8" name="Google Shape;9228;p60"/>
                <p:cNvSpPr/>
                <p:nvPr/>
              </p:nvSpPr>
              <p:spPr>
                <a:xfrm>
                  <a:off x="3745104" y="3291075"/>
                  <a:ext cx="26890" cy="21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54" extrusionOk="0">
                      <a:moveTo>
                        <a:pt x="290" y="0"/>
                      </a:moveTo>
                      <a:cubicBezTo>
                        <a:pt x="213" y="169"/>
                        <a:pt x="121" y="327"/>
                        <a:pt x="1" y="463"/>
                      </a:cubicBezTo>
                      <a:cubicBezTo>
                        <a:pt x="6" y="469"/>
                        <a:pt x="12" y="474"/>
                        <a:pt x="17" y="480"/>
                      </a:cubicBezTo>
                      <a:cubicBezTo>
                        <a:pt x="88" y="600"/>
                        <a:pt x="153" y="719"/>
                        <a:pt x="213" y="845"/>
                      </a:cubicBezTo>
                      <a:lnTo>
                        <a:pt x="219" y="845"/>
                      </a:lnTo>
                      <a:cubicBezTo>
                        <a:pt x="247" y="851"/>
                        <a:pt x="275" y="853"/>
                        <a:pt x="304" y="853"/>
                      </a:cubicBezTo>
                      <a:cubicBezTo>
                        <a:pt x="482" y="853"/>
                        <a:pt x="657" y="746"/>
                        <a:pt x="813" y="670"/>
                      </a:cubicBezTo>
                      <a:cubicBezTo>
                        <a:pt x="900" y="627"/>
                        <a:pt x="982" y="583"/>
                        <a:pt x="1063" y="534"/>
                      </a:cubicBezTo>
                      <a:cubicBezTo>
                        <a:pt x="775" y="431"/>
                        <a:pt x="448" y="278"/>
                        <a:pt x="290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9" name="Google Shape;9229;p60"/>
                <p:cNvSpPr/>
                <p:nvPr/>
              </p:nvSpPr>
              <p:spPr>
                <a:xfrm>
                  <a:off x="3753520" y="3276013"/>
                  <a:ext cx="20547" cy="21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3" h="864" extrusionOk="0">
                      <a:moveTo>
                        <a:pt x="629" y="0"/>
                      </a:moveTo>
                      <a:cubicBezTo>
                        <a:pt x="445" y="0"/>
                        <a:pt x="258" y="27"/>
                        <a:pt x="120" y="133"/>
                      </a:cubicBezTo>
                      <a:cubicBezTo>
                        <a:pt x="93" y="258"/>
                        <a:pt x="55" y="378"/>
                        <a:pt x="6" y="493"/>
                      </a:cubicBezTo>
                      <a:lnTo>
                        <a:pt x="0" y="504"/>
                      </a:lnTo>
                      <a:cubicBezTo>
                        <a:pt x="76" y="656"/>
                        <a:pt x="191" y="781"/>
                        <a:pt x="338" y="863"/>
                      </a:cubicBezTo>
                      <a:cubicBezTo>
                        <a:pt x="551" y="711"/>
                        <a:pt x="681" y="373"/>
                        <a:pt x="768" y="144"/>
                      </a:cubicBezTo>
                      <a:cubicBezTo>
                        <a:pt x="785" y="95"/>
                        <a:pt x="796" y="51"/>
                        <a:pt x="812" y="8"/>
                      </a:cubicBezTo>
                      <a:cubicBezTo>
                        <a:pt x="753" y="4"/>
                        <a:pt x="691" y="0"/>
                        <a:pt x="629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0" name="Google Shape;9230;p60"/>
                <p:cNvSpPr/>
                <p:nvPr/>
              </p:nvSpPr>
              <p:spPr>
                <a:xfrm>
                  <a:off x="3764109" y="3276342"/>
                  <a:ext cx="29215" cy="26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1063" extrusionOk="0">
                      <a:moveTo>
                        <a:pt x="475" y="0"/>
                      </a:moveTo>
                      <a:cubicBezTo>
                        <a:pt x="453" y="76"/>
                        <a:pt x="426" y="153"/>
                        <a:pt x="399" y="224"/>
                      </a:cubicBezTo>
                      <a:cubicBezTo>
                        <a:pt x="295" y="452"/>
                        <a:pt x="191" y="730"/>
                        <a:pt x="1" y="894"/>
                      </a:cubicBezTo>
                      <a:cubicBezTo>
                        <a:pt x="121" y="954"/>
                        <a:pt x="251" y="1008"/>
                        <a:pt x="382" y="1052"/>
                      </a:cubicBezTo>
                      <a:cubicBezTo>
                        <a:pt x="393" y="1057"/>
                        <a:pt x="399" y="1057"/>
                        <a:pt x="399" y="1063"/>
                      </a:cubicBezTo>
                      <a:cubicBezTo>
                        <a:pt x="442" y="1035"/>
                        <a:pt x="480" y="1008"/>
                        <a:pt x="524" y="986"/>
                      </a:cubicBezTo>
                      <a:cubicBezTo>
                        <a:pt x="775" y="812"/>
                        <a:pt x="992" y="594"/>
                        <a:pt x="1156" y="338"/>
                      </a:cubicBezTo>
                      <a:cubicBezTo>
                        <a:pt x="954" y="175"/>
                        <a:pt x="742" y="38"/>
                        <a:pt x="475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1" name="Google Shape;9231;p60"/>
                <p:cNvSpPr/>
                <p:nvPr/>
              </p:nvSpPr>
              <p:spPr>
                <a:xfrm>
                  <a:off x="3756552" y="3261734"/>
                  <a:ext cx="19561" cy="149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" h="590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16" y="99"/>
                        <a:pt x="22" y="197"/>
                        <a:pt x="27" y="295"/>
                      </a:cubicBezTo>
                      <a:cubicBezTo>
                        <a:pt x="27" y="393"/>
                        <a:pt x="27" y="491"/>
                        <a:pt x="11" y="589"/>
                      </a:cubicBezTo>
                      <a:cubicBezTo>
                        <a:pt x="164" y="504"/>
                        <a:pt x="350" y="476"/>
                        <a:pt x="527" y="476"/>
                      </a:cubicBezTo>
                      <a:cubicBezTo>
                        <a:pt x="589" y="476"/>
                        <a:pt x="650" y="480"/>
                        <a:pt x="708" y="486"/>
                      </a:cubicBezTo>
                      <a:cubicBezTo>
                        <a:pt x="741" y="371"/>
                        <a:pt x="757" y="257"/>
                        <a:pt x="774" y="137"/>
                      </a:cubicBezTo>
                      <a:cubicBezTo>
                        <a:pt x="725" y="120"/>
                        <a:pt x="681" y="110"/>
                        <a:pt x="638" y="99"/>
                      </a:cubicBezTo>
                      <a:cubicBezTo>
                        <a:pt x="425" y="50"/>
                        <a:pt x="213" y="17"/>
                        <a:pt x="0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2" name="Google Shape;9232;p60"/>
                <p:cNvSpPr/>
                <p:nvPr/>
              </p:nvSpPr>
              <p:spPr>
                <a:xfrm>
                  <a:off x="3776644" y="3266005"/>
                  <a:ext cx="18904" cy="16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" h="671" extrusionOk="0">
                      <a:moveTo>
                        <a:pt x="61" y="1"/>
                      </a:moveTo>
                      <a:cubicBezTo>
                        <a:pt x="50" y="109"/>
                        <a:pt x="28" y="224"/>
                        <a:pt x="1" y="333"/>
                      </a:cubicBezTo>
                      <a:cubicBezTo>
                        <a:pt x="262" y="382"/>
                        <a:pt x="502" y="502"/>
                        <a:pt x="704" y="671"/>
                      </a:cubicBezTo>
                      <a:cubicBezTo>
                        <a:pt x="714" y="643"/>
                        <a:pt x="731" y="611"/>
                        <a:pt x="747" y="578"/>
                      </a:cubicBezTo>
                      <a:cubicBezTo>
                        <a:pt x="638" y="398"/>
                        <a:pt x="496" y="246"/>
                        <a:pt x="322" y="131"/>
                      </a:cubicBezTo>
                      <a:cubicBezTo>
                        <a:pt x="240" y="77"/>
                        <a:pt x="153" y="33"/>
                        <a:pt x="61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3" name="Google Shape;9233;p60"/>
                <p:cNvSpPr/>
                <p:nvPr/>
              </p:nvSpPr>
              <p:spPr>
                <a:xfrm>
                  <a:off x="3784630" y="3282811"/>
                  <a:ext cx="19435" cy="288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1140" extrusionOk="0">
                      <a:moveTo>
                        <a:pt x="480" y="0"/>
                      </a:moveTo>
                      <a:cubicBezTo>
                        <a:pt x="469" y="22"/>
                        <a:pt x="458" y="38"/>
                        <a:pt x="453" y="60"/>
                      </a:cubicBezTo>
                      <a:cubicBezTo>
                        <a:pt x="482" y="85"/>
                        <a:pt x="459" y="127"/>
                        <a:pt x="422" y="127"/>
                      </a:cubicBezTo>
                      <a:cubicBezTo>
                        <a:pt x="418" y="127"/>
                        <a:pt x="414" y="127"/>
                        <a:pt x="409" y="126"/>
                      </a:cubicBezTo>
                      <a:cubicBezTo>
                        <a:pt x="300" y="305"/>
                        <a:pt x="164" y="469"/>
                        <a:pt x="1" y="605"/>
                      </a:cubicBezTo>
                      <a:cubicBezTo>
                        <a:pt x="142" y="720"/>
                        <a:pt x="235" y="872"/>
                        <a:pt x="388" y="970"/>
                      </a:cubicBezTo>
                      <a:cubicBezTo>
                        <a:pt x="404" y="970"/>
                        <a:pt x="420" y="981"/>
                        <a:pt x="426" y="997"/>
                      </a:cubicBezTo>
                      <a:cubicBezTo>
                        <a:pt x="437" y="997"/>
                        <a:pt x="442" y="1003"/>
                        <a:pt x="447" y="1008"/>
                      </a:cubicBezTo>
                      <a:cubicBezTo>
                        <a:pt x="551" y="1057"/>
                        <a:pt x="660" y="1101"/>
                        <a:pt x="769" y="1139"/>
                      </a:cubicBezTo>
                      <a:cubicBezTo>
                        <a:pt x="769" y="1052"/>
                        <a:pt x="758" y="965"/>
                        <a:pt x="747" y="878"/>
                      </a:cubicBezTo>
                      <a:cubicBezTo>
                        <a:pt x="709" y="572"/>
                        <a:pt x="616" y="278"/>
                        <a:pt x="480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4" name="Google Shape;9234;p60"/>
                <p:cNvSpPr/>
                <p:nvPr/>
              </p:nvSpPr>
              <p:spPr>
                <a:xfrm>
                  <a:off x="3751321" y="3308286"/>
                  <a:ext cx="30858" cy="26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047" extrusionOk="0">
                      <a:moveTo>
                        <a:pt x="725" y="0"/>
                      </a:moveTo>
                      <a:cubicBezTo>
                        <a:pt x="643" y="44"/>
                        <a:pt x="556" y="88"/>
                        <a:pt x="469" y="131"/>
                      </a:cubicBezTo>
                      <a:cubicBezTo>
                        <a:pt x="336" y="190"/>
                        <a:pt x="199" y="253"/>
                        <a:pt x="50" y="253"/>
                      </a:cubicBezTo>
                      <a:cubicBezTo>
                        <a:pt x="33" y="253"/>
                        <a:pt x="17" y="253"/>
                        <a:pt x="0" y="251"/>
                      </a:cubicBezTo>
                      <a:lnTo>
                        <a:pt x="0" y="251"/>
                      </a:lnTo>
                      <a:cubicBezTo>
                        <a:pt x="44" y="360"/>
                        <a:pt x="76" y="469"/>
                        <a:pt x="98" y="583"/>
                      </a:cubicBezTo>
                      <a:cubicBezTo>
                        <a:pt x="104" y="632"/>
                        <a:pt x="109" y="681"/>
                        <a:pt x="114" y="731"/>
                      </a:cubicBezTo>
                      <a:cubicBezTo>
                        <a:pt x="120" y="834"/>
                        <a:pt x="125" y="943"/>
                        <a:pt x="120" y="1047"/>
                      </a:cubicBezTo>
                      <a:cubicBezTo>
                        <a:pt x="447" y="1041"/>
                        <a:pt x="768" y="1019"/>
                        <a:pt x="1084" y="1003"/>
                      </a:cubicBezTo>
                      <a:lnTo>
                        <a:pt x="1221" y="992"/>
                      </a:lnTo>
                      <a:cubicBezTo>
                        <a:pt x="1112" y="627"/>
                        <a:pt x="975" y="251"/>
                        <a:pt x="725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5" name="Google Shape;9235;p60"/>
                <p:cNvSpPr/>
                <p:nvPr/>
              </p:nvSpPr>
              <p:spPr>
                <a:xfrm>
                  <a:off x="3771413" y="3299466"/>
                  <a:ext cx="21507" cy="19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" h="786" extrusionOk="0">
                      <a:moveTo>
                        <a:pt x="464" y="1"/>
                      </a:moveTo>
                      <a:cubicBezTo>
                        <a:pt x="404" y="55"/>
                        <a:pt x="338" y="99"/>
                        <a:pt x="273" y="142"/>
                      </a:cubicBezTo>
                      <a:cubicBezTo>
                        <a:pt x="186" y="202"/>
                        <a:pt x="99" y="257"/>
                        <a:pt x="1" y="306"/>
                      </a:cubicBezTo>
                      <a:cubicBezTo>
                        <a:pt x="131" y="447"/>
                        <a:pt x="235" y="611"/>
                        <a:pt x="306" y="785"/>
                      </a:cubicBezTo>
                      <a:cubicBezTo>
                        <a:pt x="545" y="720"/>
                        <a:pt x="703" y="556"/>
                        <a:pt x="851" y="371"/>
                      </a:cubicBezTo>
                      <a:cubicBezTo>
                        <a:pt x="698" y="268"/>
                        <a:pt x="605" y="115"/>
                        <a:pt x="464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6" name="Google Shape;9236;p60"/>
                <p:cNvSpPr/>
                <p:nvPr/>
              </p:nvSpPr>
              <p:spPr>
                <a:xfrm>
                  <a:off x="3780081" y="3309929"/>
                  <a:ext cx="24135" cy="233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5" h="922" extrusionOk="0">
                      <a:moveTo>
                        <a:pt x="573" y="1"/>
                      </a:moveTo>
                      <a:cubicBezTo>
                        <a:pt x="420" y="202"/>
                        <a:pt x="246" y="371"/>
                        <a:pt x="1" y="448"/>
                      </a:cubicBezTo>
                      <a:cubicBezTo>
                        <a:pt x="66" y="600"/>
                        <a:pt x="115" y="764"/>
                        <a:pt x="164" y="922"/>
                      </a:cubicBezTo>
                      <a:cubicBezTo>
                        <a:pt x="388" y="900"/>
                        <a:pt x="627" y="856"/>
                        <a:pt x="769" y="709"/>
                      </a:cubicBezTo>
                      <a:cubicBezTo>
                        <a:pt x="911" y="562"/>
                        <a:pt x="954" y="360"/>
                        <a:pt x="954" y="159"/>
                      </a:cubicBezTo>
                      <a:cubicBezTo>
                        <a:pt x="824" y="121"/>
                        <a:pt x="693" y="66"/>
                        <a:pt x="573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7" name="Google Shape;9237;p60"/>
                <p:cNvSpPr/>
                <p:nvPr/>
              </p:nvSpPr>
              <p:spPr>
                <a:xfrm>
                  <a:off x="3704087" y="3305127"/>
                  <a:ext cx="20117" cy="28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6" h="1112" extrusionOk="0">
                      <a:moveTo>
                        <a:pt x="158" y="0"/>
                      </a:moveTo>
                      <a:cubicBezTo>
                        <a:pt x="136" y="114"/>
                        <a:pt x="76" y="218"/>
                        <a:pt x="0" y="300"/>
                      </a:cubicBezTo>
                      <a:cubicBezTo>
                        <a:pt x="158" y="507"/>
                        <a:pt x="272" y="730"/>
                        <a:pt x="185" y="1003"/>
                      </a:cubicBezTo>
                      <a:cubicBezTo>
                        <a:pt x="371" y="1063"/>
                        <a:pt x="561" y="1095"/>
                        <a:pt x="757" y="1112"/>
                      </a:cubicBezTo>
                      <a:cubicBezTo>
                        <a:pt x="796" y="621"/>
                        <a:pt x="681" y="38"/>
                        <a:pt x="158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8" name="Google Shape;9238;p60"/>
                <p:cNvSpPr/>
                <p:nvPr/>
              </p:nvSpPr>
              <p:spPr>
                <a:xfrm>
                  <a:off x="3697187" y="3307856"/>
                  <a:ext cx="12156" cy="21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862" extrusionOk="0">
                      <a:moveTo>
                        <a:pt x="11" y="1"/>
                      </a:moveTo>
                      <a:lnTo>
                        <a:pt x="11" y="1"/>
                      </a:lnTo>
                      <a:cubicBezTo>
                        <a:pt x="1" y="224"/>
                        <a:pt x="6" y="464"/>
                        <a:pt x="120" y="649"/>
                      </a:cubicBezTo>
                      <a:cubicBezTo>
                        <a:pt x="137" y="671"/>
                        <a:pt x="159" y="698"/>
                        <a:pt x="175" y="720"/>
                      </a:cubicBezTo>
                      <a:cubicBezTo>
                        <a:pt x="235" y="780"/>
                        <a:pt x="306" y="829"/>
                        <a:pt x="382" y="862"/>
                      </a:cubicBezTo>
                      <a:cubicBezTo>
                        <a:pt x="480" y="519"/>
                        <a:pt x="229" y="257"/>
                        <a:pt x="11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9239" name="Google Shape;9239;p60"/>
          <p:cNvGrpSpPr/>
          <p:nvPr/>
        </p:nvGrpSpPr>
        <p:grpSpPr>
          <a:xfrm>
            <a:off x="5334138" y="3587286"/>
            <a:ext cx="566433" cy="793236"/>
            <a:chOff x="5334138" y="3587286"/>
            <a:chExt cx="566433" cy="793236"/>
          </a:xfrm>
        </p:grpSpPr>
        <p:sp>
          <p:nvSpPr>
            <p:cNvPr id="9240" name="Google Shape;9240;p60"/>
            <p:cNvSpPr/>
            <p:nvPr/>
          </p:nvSpPr>
          <p:spPr>
            <a:xfrm>
              <a:off x="5474754" y="3587286"/>
              <a:ext cx="285200" cy="198743"/>
            </a:xfrm>
            <a:custGeom>
              <a:avLst/>
              <a:gdLst/>
              <a:ahLst/>
              <a:cxnLst/>
              <a:rect l="l" t="t" r="r" b="b"/>
              <a:pathLst>
                <a:path w="11285" h="7864" extrusionOk="0">
                  <a:moveTo>
                    <a:pt x="5640" y="0"/>
                  </a:moveTo>
                  <a:cubicBezTo>
                    <a:pt x="5640" y="0"/>
                    <a:pt x="2812" y="3547"/>
                    <a:pt x="0" y="7863"/>
                  </a:cubicBezTo>
                  <a:lnTo>
                    <a:pt x="11285" y="7863"/>
                  </a:lnTo>
                  <a:cubicBezTo>
                    <a:pt x="8468" y="3547"/>
                    <a:pt x="5640" y="0"/>
                    <a:pt x="564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60"/>
            <p:cNvSpPr/>
            <p:nvPr/>
          </p:nvSpPr>
          <p:spPr>
            <a:xfrm>
              <a:off x="5364161" y="3785408"/>
              <a:ext cx="506511" cy="198718"/>
            </a:xfrm>
            <a:custGeom>
              <a:avLst/>
              <a:gdLst/>
              <a:ahLst/>
              <a:cxnLst/>
              <a:rect l="l" t="t" r="r" b="b"/>
              <a:pathLst>
                <a:path w="20042" h="7863" extrusionOk="0">
                  <a:moveTo>
                    <a:pt x="4376" y="0"/>
                  </a:moveTo>
                  <a:cubicBezTo>
                    <a:pt x="2714" y="2545"/>
                    <a:pt x="1063" y="5356"/>
                    <a:pt x="0" y="7863"/>
                  </a:cubicBezTo>
                  <a:lnTo>
                    <a:pt x="20042" y="7863"/>
                  </a:lnTo>
                  <a:cubicBezTo>
                    <a:pt x="18974" y="5356"/>
                    <a:pt x="17323" y="2545"/>
                    <a:pt x="1566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60"/>
            <p:cNvSpPr/>
            <p:nvPr/>
          </p:nvSpPr>
          <p:spPr>
            <a:xfrm>
              <a:off x="5334138" y="3983505"/>
              <a:ext cx="566433" cy="198895"/>
            </a:xfrm>
            <a:custGeom>
              <a:avLst/>
              <a:gdLst/>
              <a:ahLst/>
              <a:cxnLst/>
              <a:rect l="l" t="t" r="r" b="b"/>
              <a:pathLst>
                <a:path w="22413" h="7870" extrusionOk="0">
                  <a:moveTo>
                    <a:pt x="1188" y="1"/>
                  </a:moveTo>
                  <a:cubicBezTo>
                    <a:pt x="458" y="1712"/>
                    <a:pt x="1" y="3276"/>
                    <a:pt x="1" y="4524"/>
                  </a:cubicBezTo>
                  <a:cubicBezTo>
                    <a:pt x="1" y="5657"/>
                    <a:pt x="170" y="6785"/>
                    <a:pt x="507" y="7869"/>
                  </a:cubicBezTo>
                  <a:lnTo>
                    <a:pt x="21905" y="7869"/>
                  </a:lnTo>
                  <a:cubicBezTo>
                    <a:pt x="22243" y="6785"/>
                    <a:pt x="22412" y="5657"/>
                    <a:pt x="22412" y="4524"/>
                  </a:cubicBezTo>
                  <a:cubicBezTo>
                    <a:pt x="22412" y="3276"/>
                    <a:pt x="21955" y="1706"/>
                    <a:pt x="212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60"/>
            <p:cNvSpPr/>
            <p:nvPr/>
          </p:nvSpPr>
          <p:spPr>
            <a:xfrm>
              <a:off x="5346951" y="4181779"/>
              <a:ext cx="540806" cy="198743"/>
            </a:xfrm>
            <a:custGeom>
              <a:avLst/>
              <a:gdLst/>
              <a:ahLst/>
              <a:cxnLst/>
              <a:rect l="l" t="t" r="r" b="b"/>
              <a:pathLst>
                <a:path w="21399" h="7864" extrusionOk="0">
                  <a:moveTo>
                    <a:pt x="0" y="0"/>
                  </a:moveTo>
                  <a:cubicBezTo>
                    <a:pt x="1466" y="4675"/>
                    <a:pt x="5798" y="7863"/>
                    <a:pt x="10702" y="7863"/>
                  </a:cubicBezTo>
                  <a:cubicBezTo>
                    <a:pt x="15601" y="7863"/>
                    <a:pt x="19938" y="4675"/>
                    <a:pt x="213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4" name="Google Shape;9244;p60"/>
          <p:cNvGrpSpPr/>
          <p:nvPr/>
        </p:nvGrpSpPr>
        <p:grpSpPr>
          <a:xfrm>
            <a:off x="5334138" y="2895283"/>
            <a:ext cx="566559" cy="527184"/>
            <a:chOff x="5334138" y="2895283"/>
            <a:chExt cx="566559" cy="527184"/>
          </a:xfrm>
        </p:grpSpPr>
        <p:grpSp>
          <p:nvGrpSpPr>
            <p:cNvPr id="9245" name="Google Shape;9245;p60"/>
            <p:cNvGrpSpPr/>
            <p:nvPr/>
          </p:nvGrpSpPr>
          <p:grpSpPr>
            <a:xfrm>
              <a:off x="5334138" y="2895283"/>
              <a:ext cx="566559" cy="148198"/>
              <a:chOff x="5334138" y="2895283"/>
              <a:chExt cx="566559" cy="148198"/>
            </a:xfrm>
          </p:grpSpPr>
          <p:sp>
            <p:nvSpPr>
              <p:cNvPr id="9246" name="Google Shape;9246;p60"/>
              <p:cNvSpPr/>
              <p:nvPr/>
            </p:nvSpPr>
            <p:spPr>
              <a:xfrm>
                <a:off x="5334138" y="2895283"/>
                <a:ext cx="91739" cy="148198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4" extrusionOk="0">
                    <a:moveTo>
                      <a:pt x="1815" y="1"/>
                    </a:moveTo>
                    <a:cubicBezTo>
                      <a:pt x="1499" y="1810"/>
                      <a:pt x="1" y="2055"/>
                      <a:pt x="1" y="3875"/>
                    </a:cubicBezTo>
                    <a:cubicBezTo>
                      <a:pt x="1" y="5177"/>
                      <a:pt x="812" y="5864"/>
                      <a:pt x="1815" y="5864"/>
                    </a:cubicBezTo>
                    <a:cubicBezTo>
                      <a:pt x="2818" y="5864"/>
                      <a:pt x="3630" y="5177"/>
                      <a:pt x="3630" y="3875"/>
                    </a:cubicBezTo>
                    <a:cubicBezTo>
                      <a:pt x="3630" y="2055"/>
                      <a:pt x="2131" y="1810"/>
                      <a:pt x="181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7" name="Google Shape;9247;p60"/>
              <p:cNvSpPr/>
              <p:nvPr/>
            </p:nvSpPr>
            <p:spPr>
              <a:xfrm>
                <a:off x="5452843" y="2895283"/>
                <a:ext cx="91739" cy="148198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4" extrusionOk="0">
                    <a:moveTo>
                      <a:pt x="1815" y="1"/>
                    </a:moveTo>
                    <a:cubicBezTo>
                      <a:pt x="1494" y="1810"/>
                      <a:pt x="1" y="2055"/>
                      <a:pt x="1" y="3875"/>
                    </a:cubicBezTo>
                    <a:cubicBezTo>
                      <a:pt x="1" y="5177"/>
                      <a:pt x="813" y="5864"/>
                      <a:pt x="1815" y="5864"/>
                    </a:cubicBezTo>
                    <a:cubicBezTo>
                      <a:pt x="2812" y="5864"/>
                      <a:pt x="3630" y="5177"/>
                      <a:pt x="3630" y="3875"/>
                    </a:cubicBezTo>
                    <a:cubicBezTo>
                      <a:pt x="3630" y="2055"/>
                      <a:pt x="2131" y="1810"/>
                      <a:pt x="181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8" name="Google Shape;9248;p60"/>
              <p:cNvSpPr/>
              <p:nvPr/>
            </p:nvSpPr>
            <p:spPr>
              <a:xfrm>
                <a:off x="5571421" y="2895283"/>
                <a:ext cx="91866" cy="148198"/>
              </a:xfrm>
              <a:custGeom>
                <a:avLst/>
                <a:gdLst/>
                <a:ahLst/>
                <a:cxnLst/>
                <a:rect l="l" t="t" r="r" b="b"/>
                <a:pathLst>
                  <a:path w="3635" h="5864" extrusionOk="0">
                    <a:moveTo>
                      <a:pt x="1815" y="1"/>
                    </a:moveTo>
                    <a:cubicBezTo>
                      <a:pt x="1499" y="1810"/>
                      <a:pt x="0" y="2055"/>
                      <a:pt x="0" y="3875"/>
                    </a:cubicBezTo>
                    <a:cubicBezTo>
                      <a:pt x="0" y="5177"/>
                      <a:pt x="812" y="5864"/>
                      <a:pt x="1815" y="5864"/>
                    </a:cubicBezTo>
                    <a:cubicBezTo>
                      <a:pt x="2817" y="5864"/>
                      <a:pt x="3635" y="5177"/>
                      <a:pt x="3635" y="3875"/>
                    </a:cubicBezTo>
                    <a:cubicBezTo>
                      <a:pt x="3635" y="2055"/>
                      <a:pt x="2136" y="1810"/>
                      <a:pt x="181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9" name="Google Shape;9249;p60"/>
              <p:cNvSpPr/>
              <p:nvPr/>
            </p:nvSpPr>
            <p:spPr>
              <a:xfrm>
                <a:off x="5690126" y="2895283"/>
                <a:ext cx="91739" cy="148198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4" fill="none" extrusionOk="0">
                    <a:moveTo>
                      <a:pt x="1815" y="1"/>
                    </a:moveTo>
                    <a:cubicBezTo>
                      <a:pt x="1499" y="1810"/>
                      <a:pt x="0" y="2055"/>
                      <a:pt x="0" y="3875"/>
                    </a:cubicBezTo>
                    <a:cubicBezTo>
                      <a:pt x="0" y="5177"/>
                      <a:pt x="812" y="5864"/>
                      <a:pt x="1815" y="5864"/>
                    </a:cubicBezTo>
                    <a:cubicBezTo>
                      <a:pt x="2817" y="5864"/>
                      <a:pt x="3629" y="5177"/>
                      <a:pt x="3629" y="3875"/>
                    </a:cubicBezTo>
                    <a:cubicBezTo>
                      <a:pt x="3629" y="2055"/>
                      <a:pt x="2131" y="1810"/>
                      <a:pt x="18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0" name="Google Shape;9250;p60"/>
              <p:cNvSpPr/>
              <p:nvPr/>
            </p:nvSpPr>
            <p:spPr>
              <a:xfrm>
                <a:off x="5808957" y="2895283"/>
                <a:ext cx="91739" cy="148198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4" fill="none" extrusionOk="0">
                    <a:moveTo>
                      <a:pt x="1815" y="1"/>
                    </a:moveTo>
                    <a:cubicBezTo>
                      <a:pt x="1494" y="1810"/>
                      <a:pt x="1" y="2055"/>
                      <a:pt x="1" y="3875"/>
                    </a:cubicBezTo>
                    <a:cubicBezTo>
                      <a:pt x="1" y="5177"/>
                      <a:pt x="813" y="5864"/>
                      <a:pt x="1815" y="5864"/>
                    </a:cubicBezTo>
                    <a:cubicBezTo>
                      <a:pt x="2812" y="5864"/>
                      <a:pt x="3630" y="5177"/>
                      <a:pt x="3630" y="3875"/>
                    </a:cubicBezTo>
                    <a:cubicBezTo>
                      <a:pt x="3624" y="2055"/>
                      <a:pt x="2126" y="1810"/>
                      <a:pt x="18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51" name="Google Shape;9251;p60"/>
            <p:cNvGrpSpPr/>
            <p:nvPr/>
          </p:nvGrpSpPr>
          <p:grpSpPr>
            <a:xfrm>
              <a:off x="5334138" y="3086166"/>
              <a:ext cx="566559" cy="148324"/>
              <a:chOff x="5334138" y="3086166"/>
              <a:chExt cx="566559" cy="148324"/>
            </a:xfrm>
          </p:grpSpPr>
          <p:sp>
            <p:nvSpPr>
              <p:cNvPr id="9252" name="Google Shape;9252;p60"/>
              <p:cNvSpPr/>
              <p:nvPr/>
            </p:nvSpPr>
            <p:spPr>
              <a:xfrm>
                <a:off x="5334138" y="3086166"/>
                <a:ext cx="91739" cy="148324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9" extrusionOk="0">
                    <a:moveTo>
                      <a:pt x="1815" y="0"/>
                    </a:moveTo>
                    <a:cubicBezTo>
                      <a:pt x="1499" y="1815"/>
                      <a:pt x="1" y="2054"/>
                      <a:pt x="1" y="3874"/>
                    </a:cubicBezTo>
                    <a:cubicBezTo>
                      <a:pt x="1" y="5182"/>
                      <a:pt x="812" y="5869"/>
                      <a:pt x="1815" y="5869"/>
                    </a:cubicBezTo>
                    <a:cubicBezTo>
                      <a:pt x="2818" y="5869"/>
                      <a:pt x="3630" y="5188"/>
                      <a:pt x="3630" y="3874"/>
                    </a:cubicBezTo>
                    <a:cubicBezTo>
                      <a:pt x="3630" y="2054"/>
                      <a:pt x="2131" y="1815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3" name="Google Shape;9253;p60"/>
              <p:cNvSpPr/>
              <p:nvPr/>
            </p:nvSpPr>
            <p:spPr>
              <a:xfrm>
                <a:off x="5452843" y="3086166"/>
                <a:ext cx="91739" cy="148324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9" extrusionOk="0">
                    <a:moveTo>
                      <a:pt x="1815" y="0"/>
                    </a:moveTo>
                    <a:cubicBezTo>
                      <a:pt x="1494" y="1815"/>
                      <a:pt x="1" y="2054"/>
                      <a:pt x="1" y="3874"/>
                    </a:cubicBezTo>
                    <a:cubicBezTo>
                      <a:pt x="1" y="5182"/>
                      <a:pt x="813" y="5869"/>
                      <a:pt x="1815" y="5869"/>
                    </a:cubicBezTo>
                    <a:cubicBezTo>
                      <a:pt x="2812" y="5869"/>
                      <a:pt x="3630" y="5188"/>
                      <a:pt x="3630" y="3874"/>
                    </a:cubicBezTo>
                    <a:cubicBezTo>
                      <a:pt x="3630" y="2054"/>
                      <a:pt x="2131" y="1815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4" name="Google Shape;9254;p60"/>
              <p:cNvSpPr/>
              <p:nvPr/>
            </p:nvSpPr>
            <p:spPr>
              <a:xfrm>
                <a:off x="5571421" y="3086166"/>
                <a:ext cx="91866" cy="148324"/>
              </a:xfrm>
              <a:custGeom>
                <a:avLst/>
                <a:gdLst/>
                <a:ahLst/>
                <a:cxnLst/>
                <a:rect l="l" t="t" r="r" b="b"/>
                <a:pathLst>
                  <a:path w="3635" h="5869" fill="none" extrusionOk="0">
                    <a:moveTo>
                      <a:pt x="1815" y="0"/>
                    </a:moveTo>
                    <a:cubicBezTo>
                      <a:pt x="1499" y="1815"/>
                      <a:pt x="0" y="2054"/>
                      <a:pt x="0" y="3874"/>
                    </a:cubicBezTo>
                    <a:cubicBezTo>
                      <a:pt x="0" y="5182"/>
                      <a:pt x="812" y="5869"/>
                      <a:pt x="1815" y="5869"/>
                    </a:cubicBezTo>
                    <a:cubicBezTo>
                      <a:pt x="2817" y="5869"/>
                      <a:pt x="3635" y="5188"/>
                      <a:pt x="3635" y="3874"/>
                    </a:cubicBezTo>
                    <a:cubicBezTo>
                      <a:pt x="3635" y="2054"/>
                      <a:pt x="2136" y="1815"/>
                      <a:pt x="181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5" name="Google Shape;9255;p60"/>
              <p:cNvSpPr/>
              <p:nvPr/>
            </p:nvSpPr>
            <p:spPr>
              <a:xfrm>
                <a:off x="5690126" y="3086166"/>
                <a:ext cx="91739" cy="148324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9" fill="none" extrusionOk="0">
                    <a:moveTo>
                      <a:pt x="1815" y="0"/>
                    </a:moveTo>
                    <a:cubicBezTo>
                      <a:pt x="1499" y="1815"/>
                      <a:pt x="0" y="2054"/>
                      <a:pt x="0" y="3874"/>
                    </a:cubicBezTo>
                    <a:cubicBezTo>
                      <a:pt x="0" y="5182"/>
                      <a:pt x="812" y="5869"/>
                      <a:pt x="1815" y="5869"/>
                    </a:cubicBezTo>
                    <a:cubicBezTo>
                      <a:pt x="2817" y="5869"/>
                      <a:pt x="3629" y="5188"/>
                      <a:pt x="3629" y="3874"/>
                    </a:cubicBezTo>
                    <a:cubicBezTo>
                      <a:pt x="3629" y="2054"/>
                      <a:pt x="2131" y="1815"/>
                      <a:pt x="181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6" name="Google Shape;9256;p60"/>
              <p:cNvSpPr/>
              <p:nvPr/>
            </p:nvSpPr>
            <p:spPr>
              <a:xfrm>
                <a:off x="5808957" y="3086166"/>
                <a:ext cx="91739" cy="148324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9" fill="none" extrusionOk="0">
                    <a:moveTo>
                      <a:pt x="1815" y="0"/>
                    </a:moveTo>
                    <a:cubicBezTo>
                      <a:pt x="1494" y="1815"/>
                      <a:pt x="1" y="2054"/>
                      <a:pt x="1" y="3874"/>
                    </a:cubicBezTo>
                    <a:cubicBezTo>
                      <a:pt x="1" y="5182"/>
                      <a:pt x="813" y="5869"/>
                      <a:pt x="1815" y="5869"/>
                    </a:cubicBezTo>
                    <a:cubicBezTo>
                      <a:pt x="2812" y="5869"/>
                      <a:pt x="3630" y="5188"/>
                      <a:pt x="3630" y="3874"/>
                    </a:cubicBezTo>
                    <a:cubicBezTo>
                      <a:pt x="3624" y="2054"/>
                      <a:pt x="2126" y="1815"/>
                      <a:pt x="181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57" name="Google Shape;9257;p60"/>
            <p:cNvGrpSpPr/>
            <p:nvPr/>
          </p:nvGrpSpPr>
          <p:grpSpPr>
            <a:xfrm>
              <a:off x="5334138" y="3274269"/>
              <a:ext cx="566559" cy="148198"/>
              <a:chOff x="5334138" y="3274269"/>
              <a:chExt cx="566559" cy="148198"/>
            </a:xfrm>
          </p:grpSpPr>
          <p:sp>
            <p:nvSpPr>
              <p:cNvPr id="9258" name="Google Shape;9258;p60"/>
              <p:cNvSpPr/>
              <p:nvPr/>
            </p:nvSpPr>
            <p:spPr>
              <a:xfrm>
                <a:off x="5334138" y="3274269"/>
                <a:ext cx="91739" cy="148198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4" extrusionOk="0">
                    <a:moveTo>
                      <a:pt x="1815" y="0"/>
                    </a:moveTo>
                    <a:cubicBezTo>
                      <a:pt x="1499" y="1810"/>
                      <a:pt x="1" y="2055"/>
                      <a:pt x="1" y="3875"/>
                    </a:cubicBezTo>
                    <a:cubicBezTo>
                      <a:pt x="1" y="5182"/>
                      <a:pt x="812" y="5864"/>
                      <a:pt x="1815" y="5864"/>
                    </a:cubicBezTo>
                    <a:cubicBezTo>
                      <a:pt x="2818" y="5864"/>
                      <a:pt x="3630" y="5182"/>
                      <a:pt x="3630" y="3875"/>
                    </a:cubicBezTo>
                    <a:cubicBezTo>
                      <a:pt x="3630" y="2055"/>
                      <a:pt x="2131" y="181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9" name="Google Shape;9259;p60"/>
              <p:cNvSpPr/>
              <p:nvPr/>
            </p:nvSpPr>
            <p:spPr>
              <a:xfrm>
                <a:off x="5452843" y="3274269"/>
                <a:ext cx="91739" cy="148198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4" fill="none" extrusionOk="0">
                    <a:moveTo>
                      <a:pt x="1815" y="0"/>
                    </a:moveTo>
                    <a:cubicBezTo>
                      <a:pt x="1494" y="1810"/>
                      <a:pt x="1" y="2055"/>
                      <a:pt x="1" y="3875"/>
                    </a:cubicBezTo>
                    <a:cubicBezTo>
                      <a:pt x="1" y="5182"/>
                      <a:pt x="813" y="5864"/>
                      <a:pt x="1815" y="5864"/>
                    </a:cubicBezTo>
                    <a:cubicBezTo>
                      <a:pt x="2812" y="5864"/>
                      <a:pt x="3630" y="5182"/>
                      <a:pt x="3630" y="3875"/>
                    </a:cubicBezTo>
                    <a:cubicBezTo>
                      <a:pt x="3630" y="2055"/>
                      <a:pt x="2131" y="1810"/>
                      <a:pt x="181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0" name="Google Shape;9260;p60"/>
              <p:cNvSpPr/>
              <p:nvPr/>
            </p:nvSpPr>
            <p:spPr>
              <a:xfrm>
                <a:off x="5571421" y="3274269"/>
                <a:ext cx="91866" cy="148198"/>
              </a:xfrm>
              <a:custGeom>
                <a:avLst/>
                <a:gdLst/>
                <a:ahLst/>
                <a:cxnLst/>
                <a:rect l="l" t="t" r="r" b="b"/>
                <a:pathLst>
                  <a:path w="3635" h="5864" fill="none" extrusionOk="0">
                    <a:moveTo>
                      <a:pt x="1815" y="0"/>
                    </a:moveTo>
                    <a:cubicBezTo>
                      <a:pt x="1499" y="1810"/>
                      <a:pt x="0" y="2055"/>
                      <a:pt x="0" y="3875"/>
                    </a:cubicBezTo>
                    <a:cubicBezTo>
                      <a:pt x="0" y="5182"/>
                      <a:pt x="812" y="5864"/>
                      <a:pt x="1815" y="5864"/>
                    </a:cubicBezTo>
                    <a:cubicBezTo>
                      <a:pt x="2817" y="5864"/>
                      <a:pt x="3635" y="5182"/>
                      <a:pt x="3635" y="3875"/>
                    </a:cubicBezTo>
                    <a:cubicBezTo>
                      <a:pt x="3635" y="2055"/>
                      <a:pt x="2136" y="1810"/>
                      <a:pt x="181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1" name="Google Shape;9261;p60"/>
              <p:cNvSpPr/>
              <p:nvPr/>
            </p:nvSpPr>
            <p:spPr>
              <a:xfrm>
                <a:off x="5690126" y="3274269"/>
                <a:ext cx="91739" cy="148198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4" fill="none" extrusionOk="0">
                    <a:moveTo>
                      <a:pt x="1815" y="0"/>
                    </a:moveTo>
                    <a:cubicBezTo>
                      <a:pt x="1499" y="1810"/>
                      <a:pt x="0" y="2055"/>
                      <a:pt x="0" y="3875"/>
                    </a:cubicBezTo>
                    <a:cubicBezTo>
                      <a:pt x="0" y="5182"/>
                      <a:pt x="812" y="5864"/>
                      <a:pt x="1815" y="5864"/>
                    </a:cubicBezTo>
                    <a:cubicBezTo>
                      <a:pt x="2817" y="5864"/>
                      <a:pt x="3629" y="5182"/>
                      <a:pt x="3629" y="3875"/>
                    </a:cubicBezTo>
                    <a:cubicBezTo>
                      <a:pt x="3629" y="2055"/>
                      <a:pt x="2131" y="1810"/>
                      <a:pt x="181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2" name="Google Shape;9262;p60"/>
              <p:cNvSpPr/>
              <p:nvPr/>
            </p:nvSpPr>
            <p:spPr>
              <a:xfrm>
                <a:off x="5808957" y="3274269"/>
                <a:ext cx="91739" cy="148198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864" fill="none" extrusionOk="0">
                    <a:moveTo>
                      <a:pt x="1815" y="0"/>
                    </a:moveTo>
                    <a:cubicBezTo>
                      <a:pt x="1494" y="1810"/>
                      <a:pt x="1" y="2055"/>
                      <a:pt x="1" y="3875"/>
                    </a:cubicBezTo>
                    <a:cubicBezTo>
                      <a:pt x="1" y="5182"/>
                      <a:pt x="813" y="5864"/>
                      <a:pt x="1815" y="5864"/>
                    </a:cubicBezTo>
                    <a:cubicBezTo>
                      <a:pt x="2812" y="5864"/>
                      <a:pt x="3630" y="5182"/>
                      <a:pt x="3630" y="3875"/>
                    </a:cubicBezTo>
                    <a:cubicBezTo>
                      <a:pt x="3624" y="2055"/>
                      <a:pt x="2126" y="1810"/>
                      <a:pt x="181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263" name="Google Shape;9263;p60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Infographics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264" name="Google Shape;9264;p60"/>
          <p:cNvGrpSpPr/>
          <p:nvPr/>
        </p:nvGrpSpPr>
        <p:grpSpPr>
          <a:xfrm>
            <a:off x="6632594" y="1532342"/>
            <a:ext cx="1585066" cy="1126471"/>
            <a:chOff x="6608782" y="1551392"/>
            <a:chExt cx="1585066" cy="1126471"/>
          </a:xfrm>
        </p:grpSpPr>
        <p:grpSp>
          <p:nvGrpSpPr>
            <p:cNvPr id="9265" name="Google Shape;9265;p60"/>
            <p:cNvGrpSpPr/>
            <p:nvPr/>
          </p:nvGrpSpPr>
          <p:grpSpPr>
            <a:xfrm>
              <a:off x="6608782" y="1882715"/>
              <a:ext cx="77561" cy="73012"/>
              <a:chOff x="6608782" y="1882715"/>
              <a:chExt cx="77561" cy="73012"/>
            </a:xfrm>
          </p:grpSpPr>
          <p:sp>
            <p:nvSpPr>
              <p:cNvPr id="9266" name="Google Shape;9266;p60"/>
              <p:cNvSpPr/>
              <p:nvPr/>
            </p:nvSpPr>
            <p:spPr>
              <a:xfrm>
                <a:off x="6616212" y="1955702"/>
                <a:ext cx="65153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78" h="1" fill="none" extrusionOk="0">
                    <a:moveTo>
                      <a:pt x="1" y="0"/>
                    </a:moveTo>
                    <a:lnTo>
                      <a:pt x="2578" y="0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dash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7" name="Google Shape;9267;p60"/>
              <p:cNvSpPr/>
              <p:nvPr/>
            </p:nvSpPr>
            <p:spPr>
              <a:xfrm>
                <a:off x="6686318" y="1887820"/>
                <a:ext cx="25" cy="60199"/>
              </a:xfrm>
              <a:custGeom>
                <a:avLst/>
                <a:gdLst/>
                <a:ahLst/>
                <a:cxnLst/>
                <a:rect l="l" t="t" r="r" b="b"/>
                <a:pathLst>
                  <a:path w="1" h="2382" fill="none" extrusionOk="0">
                    <a:moveTo>
                      <a:pt x="0" y="2381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dash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8" name="Google Shape;9268;p60"/>
              <p:cNvSpPr/>
              <p:nvPr/>
            </p:nvSpPr>
            <p:spPr>
              <a:xfrm>
                <a:off x="6613735" y="1882715"/>
                <a:ext cx="65153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78" h="1" fill="none" extrusionOk="0">
                    <a:moveTo>
                      <a:pt x="2578" y="1"/>
                    </a:move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dash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9" name="Google Shape;9269;p60"/>
              <p:cNvSpPr/>
              <p:nvPr/>
            </p:nvSpPr>
            <p:spPr>
              <a:xfrm>
                <a:off x="6608782" y="1890423"/>
                <a:ext cx="25" cy="60199"/>
              </a:xfrm>
              <a:custGeom>
                <a:avLst/>
                <a:gdLst/>
                <a:ahLst/>
                <a:cxnLst/>
                <a:rect l="l" t="t" r="r" b="b"/>
                <a:pathLst>
                  <a:path w="1" h="2382" fill="none" extrusionOk="0">
                    <a:moveTo>
                      <a:pt x="0" y="1"/>
                    </a:moveTo>
                    <a:lnTo>
                      <a:pt x="0" y="2382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dash"/>
                <a:miter lim="544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70" name="Google Shape;9270;p60"/>
            <p:cNvGrpSpPr/>
            <p:nvPr/>
          </p:nvGrpSpPr>
          <p:grpSpPr>
            <a:xfrm>
              <a:off x="6608782" y="1551392"/>
              <a:ext cx="1585066" cy="1126471"/>
              <a:chOff x="6608782" y="1551392"/>
              <a:chExt cx="1585066" cy="1126471"/>
            </a:xfrm>
          </p:grpSpPr>
          <p:sp>
            <p:nvSpPr>
              <p:cNvPr id="9271" name="Google Shape;9271;p60"/>
              <p:cNvSpPr/>
              <p:nvPr/>
            </p:nvSpPr>
            <p:spPr>
              <a:xfrm>
                <a:off x="6999469" y="1551392"/>
                <a:ext cx="1194378" cy="1126471"/>
              </a:xfrm>
              <a:custGeom>
                <a:avLst/>
                <a:gdLst/>
                <a:ahLst/>
                <a:cxnLst/>
                <a:rect l="l" t="t" r="r" b="b"/>
                <a:pathLst>
                  <a:path w="47260" h="44573" extrusionOk="0">
                    <a:moveTo>
                      <a:pt x="0" y="0"/>
                    </a:moveTo>
                    <a:lnTo>
                      <a:pt x="0" y="44573"/>
                    </a:lnTo>
                    <a:lnTo>
                      <a:pt x="47259" y="44573"/>
                    </a:lnTo>
                    <a:lnTo>
                      <a:pt x="4725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272" name="Google Shape;9272;p60"/>
              <p:cNvGrpSpPr/>
              <p:nvPr/>
            </p:nvGrpSpPr>
            <p:grpSpPr>
              <a:xfrm>
                <a:off x="6608782" y="1551392"/>
                <a:ext cx="1585066" cy="1126471"/>
                <a:chOff x="6608782" y="1551392"/>
                <a:chExt cx="1585066" cy="1126471"/>
              </a:xfrm>
            </p:grpSpPr>
            <p:sp>
              <p:nvSpPr>
                <p:cNvPr id="9273" name="Google Shape;9273;p60"/>
                <p:cNvSpPr/>
                <p:nvPr/>
              </p:nvSpPr>
              <p:spPr>
                <a:xfrm>
                  <a:off x="6686318" y="1955702"/>
                  <a:ext cx="1507530" cy="722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51" h="28575" fill="none" extrusionOk="0">
                      <a:moveTo>
                        <a:pt x="0" y="0"/>
                      </a:moveTo>
                      <a:lnTo>
                        <a:pt x="59650" y="28575"/>
                      </a:lnTo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dashDot"/>
                  <a:miter lim="5449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4" name="Google Shape;9274;p60"/>
                <p:cNvSpPr/>
                <p:nvPr/>
              </p:nvSpPr>
              <p:spPr>
                <a:xfrm>
                  <a:off x="6686318" y="1551392"/>
                  <a:ext cx="1507530" cy="33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51" h="13111" fill="none" extrusionOk="0">
                      <a:moveTo>
                        <a:pt x="0" y="13111"/>
                      </a:moveTo>
                      <a:lnTo>
                        <a:pt x="12391" y="10386"/>
                      </a:lnTo>
                      <a:lnTo>
                        <a:pt x="59650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dashDot"/>
                  <a:miter lim="5449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5" name="Google Shape;9275;p60"/>
                <p:cNvSpPr/>
                <p:nvPr/>
              </p:nvSpPr>
              <p:spPr>
                <a:xfrm>
                  <a:off x="6608782" y="1551392"/>
                  <a:ext cx="390713" cy="33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0" h="13111" fill="none" extrusionOk="0">
                      <a:moveTo>
                        <a:pt x="0" y="13111"/>
                      </a:moveTo>
                      <a:lnTo>
                        <a:pt x="15459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dashDot"/>
                  <a:miter lim="5449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6" name="Google Shape;9276;p60"/>
                <p:cNvSpPr/>
                <p:nvPr/>
              </p:nvSpPr>
              <p:spPr>
                <a:xfrm>
                  <a:off x="6608782" y="1955702"/>
                  <a:ext cx="390713" cy="722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0" h="28575" fill="none" extrusionOk="0">
                      <a:moveTo>
                        <a:pt x="0" y="0"/>
                      </a:moveTo>
                      <a:lnTo>
                        <a:pt x="15459" y="28575"/>
                      </a:lnTo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dashDot"/>
                  <a:miter lim="5449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9277" name="Google Shape;9277;p60"/>
          <p:cNvGrpSpPr/>
          <p:nvPr/>
        </p:nvGrpSpPr>
        <p:grpSpPr>
          <a:xfrm>
            <a:off x="6057386" y="2827805"/>
            <a:ext cx="302032" cy="1568967"/>
            <a:chOff x="6057386" y="2827805"/>
            <a:chExt cx="302032" cy="1568967"/>
          </a:xfrm>
        </p:grpSpPr>
        <p:grpSp>
          <p:nvGrpSpPr>
            <p:cNvPr id="9278" name="Google Shape;9278;p60"/>
            <p:cNvGrpSpPr/>
            <p:nvPr/>
          </p:nvGrpSpPr>
          <p:grpSpPr>
            <a:xfrm>
              <a:off x="6057386" y="2827805"/>
              <a:ext cx="302032" cy="1568967"/>
              <a:chOff x="6057386" y="2827805"/>
              <a:chExt cx="302032" cy="1568967"/>
            </a:xfrm>
          </p:grpSpPr>
          <p:sp>
            <p:nvSpPr>
              <p:cNvPr id="9279" name="Google Shape;9279;p60"/>
              <p:cNvSpPr/>
              <p:nvPr/>
            </p:nvSpPr>
            <p:spPr>
              <a:xfrm>
                <a:off x="6057386" y="2827805"/>
                <a:ext cx="302032" cy="1568967"/>
              </a:xfrm>
              <a:custGeom>
                <a:avLst/>
                <a:gdLst/>
                <a:ahLst/>
                <a:cxnLst/>
                <a:rect l="l" t="t" r="r" b="b"/>
                <a:pathLst>
                  <a:path w="11951" h="62082" extrusionOk="0">
                    <a:moveTo>
                      <a:pt x="3722" y="1"/>
                    </a:moveTo>
                    <a:cubicBezTo>
                      <a:pt x="1668" y="1"/>
                      <a:pt x="1" y="1663"/>
                      <a:pt x="1" y="3717"/>
                    </a:cubicBezTo>
                    <a:lnTo>
                      <a:pt x="1" y="31420"/>
                    </a:lnTo>
                    <a:cubicBezTo>
                      <a:pt x="1" y="33735"/>
                      <a:pt x="431" y="36024"/>
                      <a:pt x="1276" y="38176"/>
                    </a:cubicBezTo>
                    <a:lnTo>
                      <a:pt x="2660" y="41718"/>
                    </a:lnTo>
                    <a:cubicBezTo>
                      <a:pt x="3504" y="43871"/>
                      <a:pt x="3935" y="46159"/>
                      <a:pt x="3935" y="48470"/>
                    </a:cubicBezTo>
                    <a:lnTo>
                      <a:pt x="3935" y="59923"/>
                    </a:lnTo>
                    <a:cubicBezTo>
                      <a:pt x="3869" y="61095"/>
                      <a:pt x="4807" y="62081"/>
                      <a:pt x="5978" y="62081"/>
                    </a:cubicBezTo>
                    <a:cubicBezTo>
                      <a:pt x="7150" y="62081"/>
                      <a:pt x="8081" y="61095"/>
                      <a:pt x="8016" y="59923"/>
                    </a:cubicBezTo>
                    <a:lnTo>
                      <a:pt x="8016" y="48470"/>
                    </a:lnTo>
                    <a:cubicBezTo>
                      <a:pt x="8016" y="46159"/>
                      <a:pt x="8447" y="43865"/>
                      <a:pt x="9291" y="41713"/>
                    </a:cubicBezTo>
                    <a:lnTo>
                      <a:pt x="10681" y="38171"/>
                    </a:lnTo>
                    <a:cubicBezTo>
                      <a:pt x="11520" y="36019"/>
                      <a:pt x="11950" y="33730"/>
                      <a:pt x="11950" y="31420"/>
                    </a:cubicBezTo>
                    <a:lnTo>
                      <a:pt x="11950" y="3717"/>
                    </a:lnTo>
                    <a:cubicBezTo>
                      <a:pt x="11950" y="1663"/>
                      <a:pt x="10288" y="1"/>
                      <a:pt x="82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0" name="Google Shape;9280;p60"/>
              <p:cNvSpPr/>
              <p:nvPr/>
            </p:nvSpPr>
            <p:spPr>
              <a:xfrm>
                <a:off x="6057386" y="2827805"/>
                <a:ext cx="151104" cy="1566061"/>
              </a:xfrm>
              <a:custGeom>
                <a:avLst/>
                <a:gdLst/>
                <a:ahLst/>
                <a:cxnLst/>
                <a:rect l="l" t="t" r="r" b="b"/>
                <a:pathLst>
                  <a:path w="5979" h="61967" extrusionOk="0">
                    <a:moveTo>
                      <a:pt x="3722" y="1"/>
                    </a:moveTo>
                    <a:cubicBezTo>
                      <a:pt x="1668" y="1"/>
                      <a:pt x="1" y="1663"/>
                      <a:pt x="1" y="3717"/>
                    </a:cubicBezTo>
                    <a:lnTo>
                      <a:pt x="1" y="31420"/>
                    </a:lnTo>
                    <a:cubicBezTo>
                      <a:pt x="1" y="33735"/>
                      <a:pt x="431" y="36024"/>
                      <a:pt x="1276" y="38176"/>
                    </a:cubicBezTo>
                    <a:lnTo>
                      <a:pt x="2660" y="41718"/>
                    </a:lnTo>
                    <a:cubicBezTo>
                      <a:pt x="3504" y="43871"/>
                      <a:pt x="3935" y="46159"/>
                      <a:pt x="3935" y="48470"/>
                    </a:cubicBezTo>
                    <a:lnTo>
                      <a:pt x="3935" y="59923"/>
                    </a:lnTo>
                    <a:cubicBezTo>
                      <a:pt x="3940" y="61051"/>
                      <a:pt x="4850" y="61967"/>
                      <a:pt x="5978" y="61967"/>
                    </a:cubicBezTo>
                    <a:lnTo>
                      <a:pt x="5978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1" name="Google Shape;9281;p60"/>
              <p:cNvSpPr/>
              <p:nvPr/>
            </p:nvSpPr>
            <p:spPr>
              <a:xfrm>
                <a:off x="6097873" y="2964428"/>
                <a:ext cx="66416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437" extrusionOk="0">
                    <a:moveTo>
                      <a:pt x="224" y="0"/>
                    </a:moveTo>
                    <a:cubicBezTo>
                      <a:pt x="99" y="0"/>
                      <a:pt x="1" y="98"/>
                      <a:pt x="1" y="218"/>
                    </a:cubicBezTo>
                    <a:cubicBezTo>
                      <a:pt x="1" y="338"/>
                      <a:pt x="99" y="436"/>
                      <a:pt x="224" y="436"/>
                    </a:cubicBezTo>
                    <a:lnTo>
                      <a:pt x="2409" y="436"/>
                    </a:lnTo>
                    <a:cubicBezTo>
                      <a:pt x="2529" y="436"/>
                      <a:pt x="2627" y="338"/>
                      <a:pt x="2627" y="218"/>
                    </a:cubicBezTo>
                    <a:cubicBezTo>
                      <a:pt x="2627" y="98"/>
                      <a:pt x="2529" y="0"/>
                      <a:pt x="2409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2" name="Google Shape;9282;p60"/>
              <p:cNvSpPr/>
              <p:nvPr/>
            </p:nvSpPr>
            <p:spPr>
              <a:xfrm>
                <a:off x="6097873" y="3094278"/>
                <a:ext cx="66416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437" extrusionOk="0">
                    <a:moveTo>
                      <a:pt x="224" y="1"/>
                    </a:moveTo>
                    <a:cubicBezTo>
                      <a:pt x="99" y="1"/>
                      <a:pt x="1" y="99"/>
                      <a:pt x="1" y="219"/>
                    </a:cubicBezTo>
                    <a:cubicBezTo>
                      <a:pt x="1" y="338"/>
                      <a:pt x="99" y="437"/>
                      <a:pt x="224" y="437"/>
                    </a:cubicBezTo>
                    <a:lnTo>
                      <a:pt x="2409" y="437"/>
                    </a:lnTo>
                    <a:cubicBezTo>
                      <a:pt x="2529" y="437"/>
                      <a:pt x="2627" y="338"/>
                      <a:pt x="2627" y="219"/>
                    </a:cubicBezTo>
                    <a:cubicBezTo>
                      <a:pt x="2627" y="99"/>
                      <a:pt x="2529" y="1"/>
                      <a:pt x="240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3" name="Google Shape;9283;p60"/>
              <p:cNvSpPr/>
              <p:nvPr/>
            </p:nvSpPr>
            <p:spPr>
              <a:xfrm>
                <a:off x="6097873" y="3224002"/>
                <a:ext cx="66416" cy="1117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442" extrusionOk="0">
                    <a:moveTo>
                      <a:pt x="224" y="1"/>
                    </a:moveTo>
                    <a:cubicBezTo>
                      <a:pt x="99" y="1"/>
                      <a:pt x="1" y="99"/>
                      <a:pt x="1" y="224"/>
                    </a:cubicBezTo>
                    <a:cubicBezTo>
                      <a:pt x="1" y="344"/>
                      <a:pt x="99" y="442"/>
                      <a:pt x="224" y="442"/>
                    </a:cubicBezTo>
                    <a:lnTo>
                      <a:pt x="2409" y="442"/>
                    </a:lnTo>
                    <a:cubicBezTo>
                      <a:pt x="2529" y="442"/>
                      <a:pt x="2627" y="344"/>
                      <a:pt x="2627" y="224"/>
                    </a:cubicBezTo>
                    <a:cubicBezTo>
                      <a:pt x="2627" y="99"/>
                      <a:pt x="2529" y="1"/>
                      <a:pt x="240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4" name="Google Shape;9284;p60"/>
              <p:cNvSpPr/>
              <p:nvPr/>
            </p:nvSpPr>
            <p:spPr>
              <a:xfrm>
                <a:off x="6097873" y="3353852"/>
                <a:ext cx="66416" cy="11196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443" extrusionOk="0">
                    <a:moveTo>
                      <a:pt x="224" y="1"/>
                    </a:moveTo>
                    <a:cubicBezTo>
                      <a:pt x="99" y="1"/>
                      <a:pt x="1" y="99"/>
                      <a:pt x="1" y="219"/>
                    </a:cubicBezTo>
                    <a:cubicBezTo>
                      <a:pt x="1" y="344"/>
                      <a:pt x="99" y="442"/>
                      <a:pt x="224" y="442"/>
                    </a:cubicBezTo>
                    <a:lnTo>
                      <a:pt x="2409" y="442"/>
                    </a:lnTo>
                    <a:cubicBezTo>
                      <a:pt x="2529" y="442"/>
                      <a:pt x="2627" y="344"/>
                      <a:pt x="2627" y="219"/>
                    </a:cubicBezTo>
                    <a:cubicBezTo>
                      <a:pt x="2627" y="99"/>
                      <a:pt x="2529" y="1"/>
                      <a:pt x="240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5" name="Google Shape;9285;p60"/>
              <p:cNvSpPr/>
              <p:nvPr/>
            </p:nvSpPr>
            <p:spPr>
              <a:xfrm>
                <a:off x="6097873" y="3483728"/>
                <a:ext cx="66416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437" extrusionOk="0">
                    <a:moveTo>
                      <a:pt x="224" y="0"/>
                    </a:moveTo>
                    <a:cubicBezTo>
                      <a:pt x="99" y="0"/>
                      <a:pt x="1" y="98"/>
                      <a:pt x="1" y="218"/>
                    </a:cubicBezTo>
                    <a:cubicBezTo>
                      <a:pt x="1" y="338"/>
                      <a:pt x="99" y="436"/>
                      <a:pt x="224" y="436"/>
                    </a:cubicBezTo>
                    <a:lnTo>
                      <a:pt x="2409" y="436"/>
                    </a:lnTo>
                    <a:cubicBezTo>
                      <a:pt x="2529" y="436"/>
                      <a:pt x="2627" y="338"/>
                      <a:pt x="2627" y="218"/>
                    </a:cubicBezTo>
                    <a:cubicBezTo>
                      <a:pt x="2627" y="98"/>
                      <a:pt x="2529" y="0"/>
                      <a:pt x="2409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6" name="Google Shape;9286;p60"/>
              <p:cNvSpPr/>
              <p:nvPr/>
            </p:nvSpPr>
            <p:spPr>
              <a:xfrm>
                <a:off x="6097873" y="3613578"/>
                <a:ext cx="66416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437" extrusionOk="0">
                    <a:moveTo>
                      <a:pt x="224" y="1"/>
                    </a:moveTo>
                    <a:cubicBezTo>
                      <a:pt x="99" y="1"/>
                      <a:pt x="1" y="99"/>
                      <a:pt x="1" y="219"/>
                    </a:cubicBezTo>
                    <a:cubicBezTo>
                      <a:pt x="1" y="339"/>
                      <a:pt x="99" y="437"/>
                      <a:pt x="224" y="437"/>
                    </a:cubicBezTo>
                    <a:lnTo>
                      <a:pt x="2409" y="437"/>
                    </a:lnTo>
                    <a:cubicBezTo>
                      <a:pt x="2529" y="437"/>
                      <a:pt x="2627" y="339"/>
                      <a:pt x="2627" y="219"/>
                    </a:cubicBezTo>
                    <a:cubicBezTo>
                      <a:pt x="2627" y="99"/>
                      <a:pt x="2529" y="1"/>
                      <a:pt x="240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7" name="Google Shape;9287;p60"/>
              <p:cNvSpPr/>
              <p:nvPr/>
            </p:nvSpPr>
            <p:spPr>
              <a:xfrm>
                <a:off x="6097873" y="3743453"/>
                <a:ext cx="66416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437" extrusionOk="0">
                    <a:moveTo>
                      <a:pt x="224" y="0"/>
                    </a:moveTo>
                    <a:cubicBezTo>
                      <a:pt x="99" y="0"/>
                      <a:pt x="1" y="98"/>
                      <a:pt x="1" y="218"/>
                    </a:cubicBezTo>
                    <a:cubicBezTo>
                      <a:pt x="1" y="338"/>
                      <a:pt x="99" y="436"/>
                      <a:pt x="224" y="436"/>
                    </a:cubicBezTo>
                    <a:lnTo>
                      <a:pt x="2409" y="436"/>
                    </a:lnTo>
                    <a:cubicBezTo>
                      <a:pt x="2529" y="436"/>
                      <a:pt x="2627" y="338"/>
                      <a:pt x="2627" y="218"/>
                    </a:cubicBezTo>
                    <a:cubicBezTo>
                      <a:pt x="2627" y="98"/>
                      <a:pt x="2529" y="0"/>
                      <a:pt x="2409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8" name="Google Shape;9288;p60"/>
              <p:cNvSpPr/>
              <p:nvPr/>
            </p:nvSpPr>
            <p:spPr>
              <a:xfrm>
                <a:off x="6254461" y="2964428"/>
                <a:ext cx="66264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2622" h="437" extrusionOk="0">
                    <a:moveTo>
                      <a:pt x="218" y="0"/>
                    </a:moveTo>
                    <a:cubicBezTo>
                      <a:pt x="98" y="0"/>
                      <a:pt x="0" y="98"/>
                      <a:pt x="0" y="218"/>
                    </a:cubicBezTo>
                    <a:cubicBezTo>
                      <a:pt x="0" y="338"/>
                      <a:pt x="98" y="436"/>
                      <a:pt x="218" y="436"/>
                    </a:cubicBezTo>
                    <a:lnTo>
                      <a:pt x="2403" y="436"/>
                    </a:lnTo>
                    <a:cubicBezTo>
                      <a:pt x="2523" y="436"/>
                      <a:pt x="2621" y="338"/>
                      <a:pt x="2621" y="218"/>
                    </a:cubicBezTo>
                    <a:cubicBezTo>
                      <a:pt x="2621" y="98"/>
                      <a:pt x="2523" y="0"/>
                      <a:pt x="240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9" name="Google Shape;9289;p60"/>
              <p:cNvSpPr/>
              <p:nvPr/>
            </p:nvSpPr>
            <p:spPr>
              <a:xfrm>
                <a:off x="6254461" y="3094278"/>
                <a:ext cx="66264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2622" h="437" extrusionOk="0">
                    <a:moveTo>
                      <a:pt x="218" y="1"/>
                    </a:moveTo>
                    <a:cubicBezTo>
                      <a:pt x="98" y="1"/>
                      <a:pt x="0" y="99"/>
                      <a:pt x="0" y="219"/>
                    </a:cubicBezTo>
                    <a:cubicBezTo>
                      <a:pt x="0" y="338"/>
                      <a:pt x="98" y="437"/>
                      <a:pt x="218" y="437"/>
                    </a:cubicBezTo>
                    <a:lnTo>
                      <a:pt x="2403" y="437"/>
                    </a:lnTo>
                    <a:cubicBezTo>
                      <a:pt x="2523" y="437"/>
                      <a:pt x="2621" y="338"/>
                      <a:pt x="2621" y="219"/>
                    </a:cubicBezTo>
                    <a:cubicBezTo>
                      <a:pt x="2621" y="99"/>
                      <a:pt x="2523" y="1"/>
                      <a:pt x="2403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0" name="Google Shape;9290;p60"/>
              <p:cNvSpPr/>
              <p:nvPr/>
            </p:nvSpPr>
            <p:spPr>
              <a:xfrm>
                <a:off x="6254461" y="3224002"/>
                <a:ext cx="66264" cy="11170"/>
              </a:xfrm>
              <a:custGeom>
                <a:avLst/>
                <a:gdLst/>
                <a:ahLst/>
                <a:cxnLst/>
                <a:rect l="l" t="t" r="r" b="b"/>
                <a:pathLst>
                  <a:path w="2622" h="442" extrusionOk="0">
                    <a:moveTo>
                      <a:pt x="218" y="1"/>
                    </a:moveTo>
                    <a:cubicBezTo>
                      <a:pt x="98" y="1"/>
                      <a:pt x="0" y="99"/>
                      <a:pt x="0" y="224"/>
                    </a:cubicBezTo>
                    <a:cubicBezTo>
                      <a:pt x="0" y="344"/>
                      <a:pt x="98" y="442"/>
                      <a:pt x="218" y="442"/>
                    </a:cubicBezTo>
                    <a:lnTo>
                      <a:pt x="2403" y="442"/>
                    </a:lnTo>
                    <a:cubicBezTo>
                      <a:pt x="2523" y="442"/>
                      <a:pt x="2621" y="344"/>
                      <a:pt x="2621" y="224"/>
                    </a:cubicBezTo>
                    <a:cubicBezTo>
                      <a:pt x="2621" y="99"/>
                      <a:pt x="2523" y="1"/>
                      <a:pt x="2403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1" name="Google Shape;9291;p60"/>
              <p:cNvSpPr/>
              <p:nvPr/>
            </p:nvSpPr>
            <p:spPr>
              <a:xfrm>
                <a:off x="6254461" y="3353852"/>
                <a:ext cx="66264" cy="11196"/>
              </a:xfrm>
              <a:custGeom>
                <a:avLst/>
                <a:gdLst/>
                <a:ahLst/>
                <a:cxnLst/>
                <a:rect l="l" t="t" r="r" b="b"/>
                <a:pathLst>
                  <a:path w="2622" h="443" extrusionOk="0">
                    <a:moveTo>
                      <a:pt x="218" y="1"/>
                    </a:moveTo>
                    <a:cubicBezTo>
                      <a:pt x="98" y="1"/>
                      <a:pt x="0" y="99"/>
                      <a:pt x="0" y="219"/>
                    </a:cubicBezTo>
                    <a:cubicBezTo>
                      <a:pt x="0" y="344"/>
                      <a:pt x="98" y="442"/>
                      <a:pt x="218" y="442"/>
                    </a:cubicBezTo>
                    <a:lnTo>
                      <a:pt x="2403" y="442"/>
                    </a:lnTo>
                    <a:cubicBezTo>
                      <a:pt x="2523" y="442"/>
                      <a:pt x="2621" y="344"/>
                      <a:pt x="2621" y="219"/>
                    </a:cubicBezTo>
                    <a:cubicBezTo>
                      <a:pt x="2621" y="99"/>
                      <a:pt x="2523" y="1"/>
                      <a:pt x="2403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2" name="Google Shape;9292;p60"/>
              <p:cNvSpPr/>
              <p:nvPr/>
            </p:nvSpPr>
            <p:spPr>
              <a:xfrm>
                <a:off x="6254461" y="3483728"/>
                <a:ext cx="66264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2622" h="437" extrusionOk="0">
                    <a:moveTo>
                      <a:pt x="218" y="0"/>
                    </a:moveTo>
                    <a:cubicBezTo>
                      <a:pt x="98" y="0"/>
                      <a:pt x="0" y="98"/>
                      <a:pt x="0" y="218"/>
                    </a:cubicBezTo>
                    <a:cubicBezTo>
                      <a:pt x="0" y="338"/>
                      <a:pt x="98" y="436"/>
                      <a:pt x="218" y="436"/>
                    </a:cubicBezTo>
                    <a:lnTo>
                      <a:pt x="2403" y="436"/>
                    </a:lnTo>
                    <a:cubicBezTo>
                      <a:pt x="2523" y="436"/>
                      <a:pt x="2621" y="338"/>
                      <a:pt x="2621" y="218"/>
                    </a:cubicBezTo>
                    <a:cubicBezTo>
                      <a:pt x="2621" y="98"/>
                      <a:pt x="2523" y="0"/>
                      <a:pt x="240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3" name="Google Shape;9293;p60"/>
              <p:cNvSpPr/>
              <p:nvPr/>
            </p:nvSpPr>
            <p:spPr>
              <a:xfrm>
                <a:off x="6254461" y="3613578"/>
                <a:ext cx="66264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2622" h="437" extrusionOk="0">
                    <a:moveTo>
                      <a:pt x="218" y="1"/>
                    </a:moveTo>
                    <a:cubicBezTo>
                      <a:pt x="98" y="1"/>
                      <a:pt x="0" y="99"/>
                      <a:pt x="0" y="219"/>
                    </a:cubicBezTo>
                    <a:cubicBezTo>
                      <a:pt x="0" y="339"/>
                      <a:pt x="98" y="437"/>
                      <a:pt x="218" y="437"/>
                    </a:cubicBezTo>
                    <a:lnTo>
                      <a:pt x="2403" y="437"/>
                    </a:lnTo>
                    <a:cubicBezTo>
                      <a:pt x="2523" y="437"/>
                      <a:pt x="2621" y="339"/>
                      <a:pt x="2621" y="219"/>
                    </a:cubicBezTo>
                    <a:cubicBezTo>
                      <a:pt x="2621" y="99"/>
                      <a:pt x="2523" y="1"/>
                      <a:pt x="2403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4" name="Google Shape;9294;p60"/>
              <p:cNvSpPr/>
              <p:nvPr/>
            </p:nvSpPr>
            <p:spPr>
              <a:xfrm>
                <a:off x="6254461" y="3743453"/>
                <a:ext cx="66264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2622" h="437" extrusionOk="0">
                    <a:moveTo>
                      <a:pt x="218" y="0"/>
                    </a:moveTo>
                    <a:cubicBezTo>
                      <a:pt x="98" y="0"/>
                      <a:pt x="0" y="98"/>
                      <a:pt x="0" y="218"/>
                    </a:cubicBezTo>
                    <a:cubicBezTo>
                      <a:pt x="0" y="338"/>
                      <a:pt x="98" y="436"/>
                      <a:pt x="218" y="436"/>
                    </a:cubicBezTo>
                    <a:lnTo>
                      <a:pt x="2403" y="436"/>
                    </a:lnTo>
                    <a:cubicBezTo>
                      <a:pt x="2523" y="436"/>
                      <a:pt x="2621" y="338"/>
                      <a:pt x="2621" y="218"/>
                    </a:cubicBezTo>
                    <a:cubicBezTo>
                      <a:pt x="2621" y="98"/>
                      <a:pt x="2523" y="0"/>
                      <a:pt x="240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5" name="Google Shape;9295;p60"/>
              <p:cNvSpPr/>
              <p:nvPr/>
            </p:nvSpPr>
            <p:spPr>
              <a:xfrm>
                <a:off x="6131055" y="3027913"/>
                <a:ext cx="33233" cy="11170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442" extrusionOk="0">
                    <a:moveTo>
                      <a:pt x="219" y="0"/>
                    </a:moveTo>
                    <a:cubicBezTo>
                      <a:pt x="99" y="0"/>
                      <a:pt x="1" y="98"/>
                      <a:pt x="1" y="218"/>
                    </a:cubicBezTo>
                    <a:cubicBezTo>
                      <a:pt x="1" y="344"/>
                      <a:pt x="99" y="442"/>
                      <a:pt x="219" y="442"/>
                    </a:cubicBezTo>
                    <a:lnTo>
                      <a:pt x="1096" y="442"/>
                    </a:lnTo>
                    <a:cubicBezTo>
                      <a:pt x="1216" y="442"/>
                      <a:pt x="1314" y="344"/>
                      <a:pt x="1314" y="218"/>
                    </a:cubicBezTo>
                    <a:cubicBezTo>
                      <a:pt x="1314" y="98"/>
                      <a:pt x="1216" y="0"/>
                      <a:pt x="109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6" name="Google Shape;9296;p60"/>
              <p:cNvSpPr/>
              <p:nvPr/>
            </p:nvSpPr>
            <p:spPr>
              <a:xfrm>
                <a:off x="6131055" y="3158875"/>
                <a:ext cx="33233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437" extrusionOk="0">
                    <a:moveTo>
                      <a:pt x="219" y="0"/>
                    </a:moveTo>
                    <a:cubicBezTo>
                      <a:pt x="99" y="0"/>
                      <a:pt x="1" y="98"/>
                      <a:pt x="1" y="218"/>
                    </a:cubicBezTo>
                    <a:cubicBezTo>
                      <a:pt x="1" y="338"/>
                      <a:pt x="99" y="436"/>
                      <a:pt x="219" y="436"/>
                    </a:cubicBezTo>
                    <a:lnTo>
                      <a:pt x="1096" y="436"/>
                    </a:lnTo>
                    <a:cubicBezTo>
                      <a:pt x="1216" y="436"/>
                      <a:pt x="1314" y="338"/>
                      <a:pt x="1314" y="218"/>
                    </a:cubicBezTo>
                    <a:cubicBezTo>
                      <a:pt x="1314" y="98"/>
                      <a:pt x="1216" y="0"/>
                      <a:pt x="109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7" name="Google Shape;9297;p60"/>
              <p:cNvSpPr/>
              <p:nvPr/>
            </p:nvSpPr>
            <p:spPr>
              <a:xfrm>
                <a:off x="6131055" y="3289837"/>
                <a:ext cx="33233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437" extrusionOk="0">
                    <a:moveTo>
                      <a:pt x="219" y="0"/>
                    </a:moveTo>
                    <a:cubicBezTo>
                      <a:pt x="99" y="0"/>
                      <a:pt x="1" y="98"/>
                      <a:pt x="1" y="218"/>
                    </a:cubicBezTo>
                    <a:cubicBezTo>
                      <a:pt x="1" y="338"/>
                      <a:pt x="99" y="436"/>
                      <a:pt x="219" y="436"/>
                    </a:cubicBezTo>
                    <a:lnTo>
                      <a:pt x="1096" y="436"/>
                    </a:lnTo>
                    <a:cubicBezTo>
                      <a:pt x="1216" y="436"/>
                      <a:pt x="1314" y="338"/>
                      <a:pt x="1314" y="218"/>
                    </a:cubicBezTo>
                    <a:cubicBezTo>
                      <a:pt x="1314" y="98"/>
                      <a:pt x="1216" y="0"/>
                      <a:pt x="109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8" name="Google Shape;9298;p60"/>
              <p:cNvSpPr/>
              <p:nvPr/>
            </p:nvSpPr>
            <p:spPr>
              <a:xfrm>
                <a:off x="6131055" y="3420799"/>
                <a:ext cx="33233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437" extrusionOk="0">
                    <a:moveTo>
                      <a:pt x="219" y="0"/>
                    </a:moveTo>
                    <a:cubicBezTo>
                      <a:pt x="99" y="0"/>
                      <a:pt x="1" y="98"/>
                      <a:pt x="1" y="218"/>
                    </a:cubicBezTo>
                    <a:cubicBezTo>
                      <a:pt x="1" y="338"/>
                      <a:pt x="99" y="436"/>
                      <a:pt x="219" y="436"/>
                    </a:cubicBezTo>
                    <a:lnTo>
                      <a:pt x="1096" y="436"/>
                    </a:lnTo>
                    <a:cubicBezTo>
                      <a:pt x="1216" y="436"/>
                      <a:pt x="1314" y="338"/>
                      <a:pt x="1314" y="218"/>
                    </a:cubicBezTo>
                    <a:cubicBezTo>
                      <a:pt x="1314" y="98"/>
                      <a:pt x="1216" y="0"/>
                      <a:pt x="109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9" name="Google Shape;9299;p60"/>
              <p:cNvSpPr/>
              <p:nvPr/>
            </p:nvSpPr>
            <p:spPr>
              <a:xfrm>
                <a:off x="6131055" y="3551610"/>
                <a:ext cx="33233" cy="11196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443" extrusionOk="0">
                    <a:moveTo>
                      <a:pt x="219" y="1"/>
                    </a:moveTo>
                    <a:cubicBezTo>
                      <a:pt x="99" y="1"/>
                      <a:pt x="1" y="99"/>
                      <a:pt x="1" y="224"/>
                    </a:cubicBezTo>
                    <a:cubicBezTo>
                      <a:pt x="1" y="344"/>
                      <a:pt x="99" y="442"/>
                      <a:pt x="219" y="442"/>
                    </a:cubicBezTo>
                    <a:lnTo>
                      <a:pt x="1096" y="442"/>
                    </a:lnTo>
                    <a:cubicBezTo>
                      <a:pt x="1216" y="442"/>
                      <a:pt x="1314" y="344"/>
                      <a:pt x="1314" y="224"/>
                    </a:cubicBezTo>
                    <a:cubicBezTo>
                      <a:pt x="1314" y="99"/>
                      <a:pt x="1216" y="1"/>
                      <a:pt x="1096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0" name="Google Shape;9300;p60"/>
              <p:cNvSpPr/>
              <p:nvPr/>
            </p:nvSpPr>
            <p:spPr>
              <a:xfrm>
                <a:off x="6131055" y="3682572"/>
                <a:ext cx="33233" cy="11196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443" extrusionOk="0">
                    <a:moveTo>
                      <a:pt x="219" y="1"/>
                    </a:moveTo>
                    <a:cubicBezTo>
                      <a:pt x="99" y="1"/>
                      <a:pt x="1" y="99"/>
                      <a:pt x="1" y="219"/>
                    </a:cubicBezTo>
                    <a:cubicBezTo>
                      <a:pt x="1" y="344"/>
                      <a:pt x="99" y="442"/>
                      <a:pt x="219" y="442"/>
                    </a:cubicBezTo>
                    <a:lnTo>
                      <a:pt x="1096" y="442"/>
                    </a:lnTo>
                    <a:cubicBezTo>
                      <a:pt x="1216" y="442"/>
                      <a:pt x="1314" y="344"/>
                      <a:pt x="1314" y="219"/>
                    </a:cubicBezTo>
                    <a:cubicBezTo>
                      <a:pt x="1314" y="99"/>
                      <a:pt x="1216" y="1"/>
                      <a:pt x="1096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1" name="Google Shape;9301;p60"/>
              <p:cNvSpPr/>
              <p:nvPr/>
            </p:nvSpPr>
            <p:spPr>
              <a:xfrm>
                <a:off x="6254461" y="3027913"/>
                <a:ext cx="33208" cy="11170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442" extrusionOk="0">
                    <a:moveTo>
                      <a:pt x="218" y="0"/>
                    </a:moveTo>
                    <a:cubicBezTo>
                      <a:pt x="98" y="0"/>
                      <a:pt x="0" y="98"/>
                      <a:pt x="0" y="218"/>
                    </a:cubicBezTo>
                    <a:cubicBezTo>
                      <a:pt x="0" y="344"/>
                      <a:pt x="98" y="442"/>
                      <a:pt x="218" y="442"/>
                    </a:cubicBezTo>
                    <a:lnTo>
                      <a:pt x="1095" y="442"/>
                    </a:lnTo>
                    <a:cubicBezTo>
                      <a:pt x="1215" y="442"/>
                      <a:pt x="1313" y="344"/>
                      <a:pt x="1313" y="218"/>
                    </a:cubicBezTo>
                    <a:cubicBezTo>
                      <a:pt x="1313" y="98"/>
                      <a:pt x="1215" y="0"/>
                      <a:pt x="109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2" name="Google Shape;9302;p60"/>
              <p:cNvSpPr/>
              <p:nvPr/>
            </p:nvSpPr>
            <p:spPr>
              <a:xfrm>
                <a:off x="6254461" y="3158875"/>
                <a:ext cx="33208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437" extrusionOk="0">
                    <a:moveTo>
                      <a:pt x="218" y="0"/>
                    </a:moveTo>
                    <a:cubicBezTo>
                      <a:pt x="98" y="0"/>
                      <a:pt x="0" y="98"/>
                      <a:pt x="0" y="218"/>
                    </a:cubicBezTo>
                    <a:cubicBezTo>
                      <a:pt x="0" y="338"/>
                      <a:pt x="98" y="436"/>
                      <a:pt x="218" y="436"/>
                    </a:cubicBezTo>
                    <a:lnTo>
                      <a:pt x="1095" y="436"/>
                    </a:lnTo>
                    <a:cubicBezTo>
                      <a:pt x="1215" y="436"/>
                      <a:pt x="1313" y="338"/>
                      <a:pt x="1313" y="218"/>
                    </a:cubicBezTo>
                    <a:cubicBezTo>
                      <a:pt x="1313" y="98"/>
                      <a:pt x="1215" y="0"/>
                      <a:pt x="109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3" name="Google Shape;9303;p60"/>
              <p:cNvSpPr/>
              <p:nvPr/>
            </p:nvSpPr>
            <p:spPr>
              <a:xfrm>
                <a:off x="6254461" y="3289837"/>
                <a:ext cx="33208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437" extrusionOk="0">
                    <a:moveTo>
                      <a:pt x="218" y="0"/>
                    </a:moveTo>
                    <a:cubicBezTo>
                      <a:pt x="98" y="0"/>
                      <a:pt x="0" y="98"/>
                      <a:pt x="0" y="218"/>
                    </a:cubicBezTo>
                    <a:cubicBezTo>
                      <a:pt x="0" y="338"/>
                      <a:pt x="98" y="436"/>
                      <a:pt x="218" y="436"/>
                    </a:cubicBezTo>
                    <a:lnTo>
                      <a:pt x="1095" y="436"/>
                    </a:lnTo>
                    <a:cubicBezTo>
                      <a:pt x="1215" y="436"/>
                      <a:pt x="1313" y="338"/>
                      <a:pt x="1313" y="218"/>
                    </a:cubicBezTo>
                    <a:cubicBezTo>
                      <a:pt x="1313" y="98"/>
                      <a:pt x="1215" y="0"/>
                      <a:pt x="109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4" name="Google Shape;9304;p60"/>
              <p:cNvSpPr/>
              <p:nvPr/>
            </p:nvSpPr>
            <p:spPr>
              <a:xfrm>
                <a:off x="6254461" y="3420799"/>
                <a:ext cx="33208" cy="11044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437" extrusionOk="0">
                    <a:moveTo>
                      <a:pt x="218" y="0"/>
                    </a:moveTo>
                    <a:cubicBezTo>
                      <a:pt x="98" y="0"/>
                      <a:pt x="0" y="98"/>
                      <a:pt x="0" y="218"/>
                    </a:cubicBezTo>
                    <a:cubicBezTo>
                      <a:pt x="0" y="338"/>
                      <a:pt x="98" y="436"/>
                      <a:pt x="218" y="436"/>
                    </a:cubicBezTo>
                    <a:lnTo>
                      <a:pt x="1095" y="436"/>
                    </a:lnTo>
                    <a:cubicBezTo>
                      <a:pt x="1215" y="436"/>
                      <a:pt x="1313" y="338"/>
                      <a:pt x="1313" y="218"/>
                    </a:cubicBezTo>
                    <a:cubicBezTo>
                      <a:pt x="1313" y="98"/>
                      <a:pt x="1215" y="0"/>
                      <a:pt x="109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5" name="Google Shape;9305;p60"/>
              <p:cNvSpPr/>
              <p:nvPr/>
            </p:nvSpPr>
            <p:spPr>
              <a:xfrm>
                <a:off x="6254461" y="3551610"/>
                <a:ext cx="33208" cy="11196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443" extrusionOk="0">
                    <a:moveTo>
                      <a:pt x="218" y="1"/>
                    </a:moveTo>
                    <a:cubicBezTo>
                      <a:pt x="98" y="1"/>
                      <a:pt x="0" y="99"/>
                      <a:pt x="0" y="224"/>
                    </a:cubicBezTo>
                    <a:cubicBezTo>
                      <a:pt x="0" y="344"/>
                      <a:pt x="98" y="442"/>
                      <a:pt x="218" y="442"/>
                    </a:cubicBezTo>
                    <a:lnTo>
                      <a:pt x="1095" y="442"/>
                    </a:lnTo>
                    <a:cubicBezTo>
                      <a:pt x="1215" y="442"/>
                      <a:pt x="1313" y="344"/>
                      <a:pt x="1313" y="224"/>
                    </a:cubicBezTo>
                    <a:cubicBezTo>
                      <a:pt x="1313" y="99"/>
                      <a:pt x="1215" y="1"/>
                      <a:pt x="109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6" name="Google Shape;9306;p60"/>
              <p:cNvSpPr/>
              <p:nvPr/>
            </p:nvSpPr>
            <p:spPr>
              <a:xfrm>
                <a:off x="6254461" y="3682572"/>
                <a:ext cx="33208" cy="11196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443" extrusionOk="0">
                    <a:moveTo>
                      <a:pt x="218" y="1"/>
                    </a:moveTo>
                    <a:cubicBezTo>
                      <a:pt x="98" y="1"/>
                      <a:pt x="0" y="99"/>
                      <a:pt x="0" y="219"/>
                    </a:cubicBezTo>
                    <a:cubicBezTo>
                      <a:pt x="0" y="344"/>
                      <a:pt x="98" y="442"/>
                      <a:pt x="218" y="442"/>
                    </a:cubicBezTo>
                    <a:lnTo>
                      <a:pt x="1095" y="442"/>
                    </a:lnTo>
                    <a:cubicBezTo>
                      <a:pt x="1215" y="442"/>
                      <a:pt x="1313" y="344"/>
                      <a:pt x="1313" y="219"/>
                    </a:cubicBezTo>
                    <a:cubicBezTo>
                      <a:pt x="1313" y="99"/>
                      <a:pt x="1215" y="1"/>
                      <a:pt x="109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7" name="Google Shape;9307;p60"/>
              <p:cNvSpPr/>
              <p:nvPr/>
            </p:nvSpPr>
            <p:spPr>
              <a:xfrm>
                <a:off x="6197446" y="2923108"/>
                <a:ext cx="22063" cy="1387587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4905" extrusionOk="0">
                    <a:moveTo>
                      <a:pt x="436" y="1"/>
                    </a:moveTo>
                    <a:cubicBezTo>
                      <a:pt x="191" y="1"/>
                      <a:pt x="0" y="197"/>
                      <a:pt x="0" y="442"/>
                    </a:cubicBezTo>
                    <a:lnTo>
                      <a:pt x="0" y="54463"/>
                    </a:lnTo>
                    <a:cubicBezTo>
                      <a:pt x="0" y="54708"/>
                      <a:pt x="191" y="54904"/>
                      <a:pt x="436" y="54904"/>
                    </a:cubicBezTo>
                    <a:cubicBezTo>
                      <a:pt x="676" y="54904"/>
                      <a:pt x="872" y="54708"/>
                      <a:pt x="872" y="54463"/>
                    </a:cubicBezTo>
                    <a:lnTo>
                      <a:pt x="872" y="442"/>
                    </a:lnTo>
                    <a:cubicBezTo>
                      <a:pt x="872" y="197"/>
                      <a:pt x="676" y="1"/>
                      <a:pt x="436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308" name="Google Shape;9308;p60"/>
            <p:cNvSpPr/>
            <p:nvPr/>
          </p:nvSpPr>
          <p:spPr>
            <a:xfrm>
              <a:off x="6197446" y="3448751"/>
              <a:ext cx="22063" cy="861792"/>
            </a:xfrm>
            <a:custGeom>
              <a:avLst/>
              <a:gdLst/>
              <a:ahLst/>
              <a:cxnLst/>
              <a:rect l="l" t="t" r="r" b="b"/>
              <a:pathLst>
                <a:path w="873" h="34100" extrusionOk="0">
                  <a:moveTo>
                    <a:pt x="436" y="0"/>
                  </a:moveTo>
                  <a:cubicBezTo>
                    <a:pt x="191" y="0"/>
                    <a:pt x="0" y="196"/>
                    <a:pt x="0" y="436"/>
                  </a:cubicBezTo>
                  <a:lnTo>
                    <a:pt x="0" y="33664"/>
                  </a:lnTo>
                  <a:cubicBezTo>
                    <a:pt x="0" y="33909"/>
                    <a:pt x="191" y="34100"/>
                    <a:pt x="436" y="34100"/>
                  </a:cubicBezTo>
                  <a:cubicBezTo>
                    <a:pt x="676" y="34100"/>
                    <a:pt x="872" y="33909"/>
                    <a:pt x="872" y="33664"/>
                  </a:cubicBezTo>
                  <a:lnTo>
                    <a:pt x="872" y="436"/>
                  </a:lnTo>
                  <a:cubicBezTo>
                    <a:pt x="872" y="196"/>
                    <a:pt x="676" y="0"/>
                    <a:pt x="43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60"/>
            <p:cNvSpPr/>
            <p:nvPr/>
          </p:nvSpPr>
          <p:spPr>
            <a:xfrm>
              <a:off x="6155165" y="4281201"/>
              <a:ext cx="106473" cy="115571"/>
            </a:xfrm>
            <a:custGeom>
              <a:avLst/>
              <a:gdLst/>
              <a:ahLst/>
              <a:cxnLst/>
              <a:rect l="l" t="t" r="r" b="b"/>
              <a:pathLst>
                <a:path w="4213" h="4573" extrusionOk="0">
                  <a:moveTo>
                    <a:pt x="66" y="0"/>
                  </a:moveTo>
                  <a:lnTo>
                    <a:pt x="66" y="2414"/>
                  </a:lnTo>
                  <a:cubicBezTo>
                    <a:pt x="0" y="3586"/>
                    <a:pt x="938" y="4572"/>
                    <a:pt x="2109" y="4572"/>
                  </a:cubicBezTo>
                  <a:cubicBezTo>
                    <a:pt x="3281" y="4572"/>
                    <a:pt x="4212" y="3586"/>
                    <a:pt x="4147" y="2414"/>
                  </a:cubicBezTo>
                  <a:lnTo>
                    <a:pt x="4147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0" name="Google Shape;9310;p60"/>
          <p:cNvGrpSpPr/>
          <p:nvPr/>
        </p:nvGrpSpPr>
        <p:grpSpPr>
          <a:xfrm>
            <a:off x="2000556" y="1599372"/>
            <a:ext cx="224622" cy="224774"/>
            <a:chOff x="2657906" y="1651497"/>
            <a:chExt cx="224622" cy="224774"/>
          </a:xfrm>
        </p:grpSpPr>
        <p:sp>
          <p:nvSpPr>
            <p:cNvPr id="9311" name="Google Shape;9311;p60"/>
            <p:cNvSpPr/>
            <p:nvPr/>
          </p:nvSpPr>
          <p:spPr>
            <a:xfrm>
              <a:off x="2657906" y="1651497"/>
              <a:ext cx="224622" cy="224774"/>
            </a:xfrm>
            <a:custGeom>
              <a:avLst/>
              <a:gdLst/>
              <a:ahLst/>
              <a:cxnLst/>
              <a:rect l="l" t="t" r="r" b="b"/>
              <a:pathLst>
                <a:path w="8888" h="8894" extrusionOk="0">
                  <a:moveTo>
                    <a:pt x="4185" y="535"/>
                  </a:moveTo>
                  <a:lnTo>
                    <a:pt x="4185" y="1052"/>
                  </a:lnTo>
                  <a:cubicBezTo>
                    <a:pt x="2512" y="1194"/>
                    <a:pt x="1188" y="2518"/>
                    <a:pt x="1052" y="4186"/>
                  </a:cubicBezTo>
                  <a:lnTo>
                    <a:pt x="529" y="4186"/>
                  </a:lnTo>
                  <a:cubicBezTo>
                    <a:pt x="659" y="2235"/>
                    <a:pt x="2261" y="660"/>
                    <a:pt x="4185" y="535"/>
                  </a:cubicBezTo>
                  <a:close/>
                  <a:moveTo>
                    <a:pt x="4703" y="535"/>
                  </a:moveTo>
                  <a:cubicBezTo>
                    <a:pt x="6659" y="676"/>
                    <a:pt x="8212" y="2235"/>
                    <a:pt x="8359" y="4186"/>
                  </a:cubicBezTo>
                  <a:lnTo>
                    <a:pt x="7836" y="4186"/>
                  </a:lnTo>
                  <a:cubicBezTo>
                    <a:pt x="7700" y="2518"/>
                    <a:pt x="6375" y="1189"/>
                    <a:pt x="4703" y="1052"/>
                  </a:cubicBezTo>
                  <a:lnTo>
                    <a:pt x="4703" y="535"/>
                  </a:lnTo>
                  <a:close/>
                  <a:moveTo>
                    <a:pt x="4703" y="1575"/>
                  </a:moveTo>
                  <a:cubicBezTo>
                    <a:pt x="6087" y="1712"/>
                    <a:pt x="7182" y="2807"/>
                    <a:pt x="7313" y="4191"/>
                  </a:cubicBezTo>
                  <a:lnTo>
                    <a:pt x="7051" y="4191"/>
                  </a:lnTo>
                  <a:cubicBezTo>
                    <a:pt x="6702" y="4191"/>
                    <a:pt x="6702" y="4709"/>
                    <a:pt x="7051" y="4709"/>
                  </a:cubicBezTo>
                  <a:lnTo>
                    <a:pt x="7313" y="4709"/>
                  </a:lnTo>
                  <a:cubicBezTo>
                    <a:pt x="7182" y="6087"/>
                    <a:pt x="6087" y="7182"/>
                    <a:pt x="4703" y="7319"/>
                  </a:cubicBezTo>
                  <a:lnTo>
                    <a:pt x="4703" y="7073"/>
                  </a:lnTo>
                  <a:cubicBezTo>
                    <a:pt x="4694" y="6907"/>
                    <a:pt x="4569" y="6824"/>
                    <a:pt x="4444" y="6824"/>
                  </a:cubicBezTo>
                  <a:cubicBezTo>
                    <a:pt x="4318" y="6824"/>
                    <a:pt x="4193" y="6907"/>
                    <a:pt x="4185" y="7073"/>
                  </a:cubicBezTo>
                  <a:lnTo>
                    <a:pt x="4185" y="7319"/>
                  </a:lnTo>
                  <a:cubicBezTo>
                    <a:pt x="2801" y="7188"/>
                    <a:pt x="1706" y="6093"/>
                    <a:pt x="1575" y="4709"/>
                  </a:cubicBezTo>
                  <a:lnTo>
                    <a:pt x="1836" y="4709"/>
                  </a:lnTo>
                  <a:cubicBezTo>
                    <a:pt x="2183" y="4709"/>
                    <a:pt x="2185" y="4191"/>
                    <a:pt x="1842" y="4191"/>
                  </a:cubicBezTo>
                  <a:cubicBezTo>
                    <a:pt x="1840" y="4191"/>
                    <a:pt x="1838" y="4191"/>
                    <a:pt x="1836" y="4191"/>
                  </a:cubicBezTo>
                  <a:lnTo>
                    <a:pt x="1575" y="4191"/>
                  </a:lnTo>
                  <a:cubicBezTo>
                    <a:pt x="1706" y="2807"/>
                    <a:pt x="2801" y="1712"/>
                    <a:pt x="4185" y="1575"/>
                  </a:cubicBezTo>
                  <a:lnTo>
                    <a:pt x="4185" y="1842"/>
                  </a:lnTo>
                  <a:cubicBezTo>
                    <a:pt x="4174" y="2025"/>
                    <a:pt x="4309" y="2116"/>
                    <a:pt x="4444" y="2116"/>
                  </a:cubicBezTo>
                  <a:cubicBezTo>
                    <a:pt x="4579" y="2116"/>
                    <a:pt x="4713" y="2025"/>
                    <a:pt x="4703" y="1842"/>
                  </a:cubicBezTo>
                  <a:lnTo>
                    <a:pt x="4703" y="1575"/>
                  </a:lnTo>
                  <a:close/>
                  <a:moveTo>
                    <a:pt x="1052" y="4709"/>
                  </a:moveTo>
                  <a:cubicBezTo>
                    <a:pt x="1188" y="6376"/>
                    <a:pt x="2512" y="7700"/>
                    <a:pt x="4185" y="7842"/>
                  </a:cubicBezTo>
                  <a:lnTo>
                    <a:pt x="4185" y="8365"/>
                  </a:lnTo>
                  <a:cubicBezTo>
                    <a:pt x="2229" y="8229"/>
                    <a:pt x="659" y="6638"/>
                    <a:pt x="529" y="4709"/>
                  </a:cubicBezTo>
                  <a:close/>
                  <a:moveTo>
                    <a:pt x="8359" y="4709"/>
                  </a:moveTo>
                  <a:cubicBezTo>
                    <a:pt x="8228" y="6665"/>
                    <a:pt x="6632" y="8234"/>
                    <a:pt x="4703" y="8365"/>
                  </a:cubicBezTo>
                  <a:lnTo>
                    <a:pt x="4703" y="7842"/>
                  </a:lnTo>
                  <a:cubicBezTo>
                    <a:pt x="6375" y="7706"/>
                    <a:pt x="7700" y="6381"/>
                    <a:pt x="7836" y="4709"/>
                  </a:cubicBezTo>
                  <a:close/>
                  <a:moveTo>
                    <a:pt x="4441" y="1"/>
                  </a:moveTo>
                  <a:cubicBezTo>
                    <a:pt x="4354" y="1"/>
                    <a:pt x="4272" y="12"/>
                    <a:pt x="4185" y="17"/>
                  </a:cubicBezTo>
                  <a:cubicBezTo>
                    <a:pt x="1940" y="153"/>
                    <a:pt x="153" y="1946"/>
                    <a:pt x="11" y="4186"/>
                  </a:cubicBezTo>
                  <a:cubicBezTo>
                    <a:pt x="6" y="4273"/>
                    <a:pt x="0" y="4360"/>
                    <a:pt x="0" y="4447"/>
                  </a:cubicBezTo>
                  <a:cubicBezTo>
                    <a:pt x="0" y="4534"/>
                    <a:pt x="6" y="4621"/>
                    <a:pt x="11" y="4709"/>
                  </a:cubicBezTo>
                  <a:cubicBezTo>
                    <a:pt x="153" y="6954"/>
                    <a:pt x="1940" y="8741"/>
                    <a:pt x="4185" y="8877"/>
                  </a:cubicBezTo>
                  <a:cubicBezTo>
                    <a:pt x="4272" y="8883"/>
                    <a:pt x="4354" y="8893"/>
                    <a:pt x="4446" y="8893"/>
                  </a:cubicBezTo>
                  <a:cubicBezTo>
                    <a:pt x="4534" y="8893"/>
                    <a:pt x="4615" y="8883"/>
                    <a:pt x="4703" y="8877"/>
                  </a:cubicBezTo>
                  <a:cubicBezTo>
                    <a:pt x="6948" y="8741"/>
                    <a:pt x="8735" y="6948"/>
                    <a:pt x="8876" y="4709"/>
                  </a:cubicBezTo>
                  <a:cubicBezTo>
                    <a:pt x="8882" y="4621"/>
                    <a:pt x="8887" y="4534"/>
                    <a:pt x="8887" y="4447"/>
                  </a:cubicBezTo>
                  <a:cubicBezTo>
                    <a:pt x="8887" y="4360"/>
                    <a:pt x="8882" y="4273"/>
                    <a:pt x="8876" y="4186"/>
                  </a:cubicBezTo>
                  <a:cubicBezTo>
                    <a:pt x="8735" y="1946"/>
                    <a:pt x="6948" y="153"/>
                    <a:pt x="4703" y="17"/>
                  </a:cubicBezTo>
                  <a:cubicBezTo>
                    <a:pt x="4615" y="12"/>
                    <a:pt x="4534" y="1"/>
                    <a:pt x="4441" y="1"/>
                  </a:cubicBezTo>
                  <a:close/>
                </a:path>
              </a:pathLst>
            </a:custGeom>
            <a:solidFill>
              <a:srgbClr val="4B60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60"/>
            <p:cNvSpPr/>
            <p:nvPr/>
          </p:nvSpPr>
          <p:spPr>
            <a:xfrm>
              <a:off x="2738450" y="1732343"/>
              <a:ext cx="62549" cy="62676"/>
            </a:xfrm>
            <a:custGeom>
              <a:avLst/>
              <a:gdLst/>
              <a:ahLst/>
              <a:cxnLst/>
              <a:rect l="l" t="t" r="r" b="b"/>
              <a:pathLst>
                <a:path w="2475" h="2480" extrusionOk="0">
                  <a:moveTo>
                    <a:pt x="2475" y="1237"/>
                  </a:moveTo>
                  <a:cubicBezTo>
                    <a:pt x="2475" y="1924"/>
                    <a:pt x="1924" y="2480"/>
                    <a:pt x="1238" y="2480"/>
                  </a:cubicBezTo>
                  <a:cubicBezTo>
                    <a:pt x="557" y="2480"/>
                    <a:pt x="1" y="1924"/>
                    <a:pt x="1" y="1237"/>
                  </a:cubicBezTo>
                  <a:cubicBezTo>
                    <a:pt x="1" y="556"/>
                    <a:pt x="557" y="0"/>
                    <a:pt x="1238" y="0"/>
                  </a:cubicBezTo>
                  <a:cubicBezTo>
                    <a:pt x="1924" y="0"/>
                    <a:pt x="2475" y="556"/>
                    <a:pt x="2475" y="1237"/>
                  </a:cubicBezTo>
                  <a:close/>
                </a:path>
              </a:pathLst>
            </a:custGeom>
            <a:gradFill>
              <a:gsLst>
                <a:gs pos="0">
                  <a:srgbClr val="435D74"/>
                </a:gs>
                <a:gs pos="100000">
                  <a:srgbClr val="FFFF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13" name="Google Shape;9313;p60"/>
          <p:cNvSpPr/>
          <p:nvPr/>
        </p:nvSpPr>
        <p:spPr>
          <a:xfrm>
            <a:off x="1175776" y="2420725"/>
            <a:ext cx="302057" cy="302053"/>
          </a:xfrm>
          <a:custGeom>
            <a:avLst/>
            <a:gdLst/>
            <a:ahLst/>
            <a:cxnLst/>
            <a:rect l="l" t="t" r="r" b="b"/>
            <a:pathLst>
              <a:path w="7374" h="7373" extrusionOk="0">
                <a:moveTo>
                  <a:pt x="7373" y="3684"/>
                </a:moveTo>
                <a:cubicBezTo>
                  <a:pt x="7373" y="5722"/>
                  <a:pt x="5722" y="7373"/>
                  <a:pt x="3690" y="7373"/>
                </a:cubicBezTo>
                <a:cubicBezTo>
                  <a:pt x="1652" y="7373"/>
                  <a:pt x="1" y="5722"/>
                  <a:pt x="1" y="3684"/>
                </a:cubicBezTo>
                <a:cubicBezTo>
                  <a:pt x="1" y="1652"/>
                  <a:pt x="1652" y="0"/>
                  <a:pt x="3690" y="0"/>
                </a:cubicBezTo>
                <a:cubicBezTo>
                  <a:pt x="5722" y="0"/>
                  <a:pt x="7373" y="1652"/>
                  <a:pt x="7373" y="3684"/>
                </a:cubicBezTo>
                <a:close/>
              </a:path>
            </a:pathLst>
          </a:custGeom>
          <a:gradFill>
            <a:gsLst>
              <a:gs pos="0">
                <a:srgbClr val="435D74"/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14" name="Google Shape;9314;p60"/>
          <p:cNvGrpSpPr/>
          <p:nvPr/>
        </p:nvGrpSpPr>
        <p:grpSpPr>
          <a:xfrm>
            <a:off x="2000561" y="3816542"/>
            <a:ext cx="336675" cy="334710"/>
            <a:chOff x="2657906" y="2241938"/>
            <a:chExt cx="225987" cy="224698"/>
          </a:xfrm>
        </p:grpSpPr>
        <p:sp>
          <p:nvSpPr>
            <p:cNvPr id="9315" name="Google Shape;9315;p60"/>
            <p:cNvSpPr/>
            <p:nvPr/>
          </p:nvSpPr>
          <p:spPr>
            <a:xfrm>
              <a:off x="2682421" y="2272897"/>
              <a:ext cx="169124" cy="162755"/>
            </a:xfrm>
            <a:custGeom>
              <a:avLst/>
              <a:gdLst/>
              <a:ahLst/>
              <a:cxnLst/>
              <a:rect l="l" t="t" r="r" b="b"/>
              <a:pathLst>
                <a:path w="6692" h="6440" extrusionOk="0">
                  <a:moveTo>
                    <a:pt x="3471" y="309"/>
                  </a:moveTo>
                  <a:cubicBezTo>
                    <a:pt x="5084" y="309"/>
                    <a:pt x="6386" y="1617"/>
                    <a:pt x="6386" y="3224"/>
                  </a:cubicBezTo>
                  <a:cubicBezTo>
                    <a:pt x="6386" y="4401"/>
                    <a:pt x="5678" y="5464"/>
                    <a:pt x="4588" y="5916"/>
                  </a:cubicBezTo>
                  <a:cubicBezTo>
                    <a:pt x="4227" y="6066"/>
                    <a:pt x="3849" y="6138"/>
                    <a:pt x="3473" y="6138"/>
                  </a:cubicBezTo>
                  <a:cubicBezTo>
                    <a:pt x="2714" y="6138"/>
                    <a:pt x="1969" y="5842"/>
                    <a:pt x="1411" y="5284"/>
                  </a:cubicBezTo>
                  <a:cubicBezTo>
                    <a:pt x="578" y="4450"/>
                    <a:pt x="332" y="3197"/>
                    <a:pt x="779" y="2107"/>
                  </a:cubicBezTo>
                  <a:cubicBezTo>
                    <a:pt x="1231" y="1023"/>
                    <a:pt x="2294" y="309"/>
                    <a:pt x="3471" y="309"/>
                  </a:cubicBezTo>
                  <a:close/>
                  <a:moveTo>
                    <a:pt x="3480" y="1"/>
                  </a:moveTo>
                  <a:cubicBezTo>
                    <a:pt x="2642" y="1"/>
                    <a:pt x="1816" y="329"/>
                    <a:pt x="1199" y="947"/>
                  </a:cubicBezTo>
                  <a:cubicBezTo>
                    <a:pt x="278" y="1867"/>
                    <a:pt x="0" y="3252"/>
                    <a:pt x="496" y="4450"/>
                  </a:cubicBezTo>
                  <a:cubicBezTo>
                    <a:pt x="997" y="5655"/>
                    <a:pt x="2169" y="6439"/>
                    <a:pt x="3471" y="6439"/>
                  </a:cubicBezTo>
                  <a:cubicBezTo>
                    <a:pt x="5253" y="6439"/>
                    <a:pt x="6691" y="5001"/>
                    <a:pt x="6691" y="3219"/>
                  </a:cubicBezTo>
                  <a:cubicBezTo>
                    <a:pt x="6691" y="1917"/>
                    <a:pt x="5907" y="745"/>
                    <a:pt x="4702" y="244"/>
                  </a:cubicBezTo>
                  <a:cubicBezTo>
                    <a:pt x="4307" y="80"/>
                    <a:pt x="3892" y="1"/>
                    <a:pt x="348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60"/>
            <p:cNvSpPr/>
            <p:nvPr/>
          </p:nvSpPr>
          <p:spPr>
            <a:xfrm>
              <a:off x="2723590" y="2319348"/>
              <a:ext cx="81554" cy="69878"/>
            </a:xfrm>
            <a:custGeom>
              <a:avLst/>
              <a:gdLst/>
              <a:ahLst/>
              <a:cxnLst/>
              <a:rect l="l" t="t" r="r" b="b"/>
              <a:pathLst>
                <a:path w="3227" h="2765" extrusionOk="0">
                  <a:moveTo>
                    <a:pt x="1842" y="307"/>
                  </a:moveTo>
                  <a:cubicBezTo>
                    <a:pt x="2436" y="307"/>
                    <a:pt x="2915" y="792"/>
                    <a:pt x="2915" y="1386"/>
                  </a:cubicBezTo>
                  <a:cubicBezTo>
                    <a:pt x="2915" y="2032"/>
                    <a:pt x="2386" y="2460"/>
                    <a:pt x="1835" y="2460"/>
                  </a:cubicBezTo>
                  <a:cubicBezTo>
                    <a:pt x="1572" y="2460"/>
                    <a:pt x="1303" y="2362"/>
                    <a:pt x="1085" y="2144"/>
                  </a:cubicBezTo>
                  <a:cubicBezTo>
                    <a:pt x="409" y="1468"/>
                    <a:pt x="888" y="313"/>
                    <a:pt x="1842" y="313"/>
                  </a:cubicBezTo>
                  <a:lnTo>
                    <a:pt x="1842" y="307"/>
                  </a:lnTo>
                  <a:close/>
                  <a:moveTo>
                    <a:pt x="1833" y="0"/>
                  </a:moveTo>
                  <a:cubicBezTo>
                    <a:pt x="1494" y="0"/>
                    <a:pt x="1148" y="126"/>
                    <a:pt x="867" y="405"/>
                  </a:cubicBezTo>
                  <a:cubicBezTo>
                    <a:pt x="0" y="1277"/>
                    <a:pt x="616" y="2765"/>
                    <a:pt x="1842" y="2765"/>
                  </a:cubicBezTo>
                  <a:cubicBezTo>
                    <a:pt x="2605" y="2759"/>
                    <a:pt x="3221" y="2144"/>
                    <a:pt x="3226" y="1381"/>
                  </a:cubicBezTo>
                  <a:cubicBezTo>
                    <a:pt x="3226" y="551"/>
                    <a:pt x="2544" y="0"/>
                    <a:pt x="183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60"/>
            <p:cNvSpPr/>
            <p:nvPr/>
          </p:nvSpPr>
          <p:spPr>
            <a:xfrm>
              <a:off x="2723590" y="2319348"/>
              <a:ext cx="81554" cy="69878"/>
            </a:xfrm>
            <a:custGeom>
              <a:avLst/>
              <a:gdLst/>
              <a:ahLst/>
              <a:cxnLst/>
              <a:rect l="l" t="t" r="r" b="b"/>
              <a:pathLst>
                <a:path w="3227" h="2765" extrusionOk="0">
                  <a:moveTo>
                    <a:pt x="1842" y="307"/>
                  </a:moveTo>
                  <a:cubicBezTo>
                    <a:pt x="2436" y="307"/>
                    <a:pt x="2915" y="792"/>
                    <a:pt x="2915" y="1386"/>
                  </a:cubicBezTo>
                  <a:cubicBezTo>
                    <a:pt x="2915" y="2032"/>
                    <a:pt x="2386" y="2460"/>
                    <a:pt x="1835" y="2460"/>
                  </a:cubicBezTo>
                  <a:cubicBezTo>
                    <a:pt x="1572" y="2460"/>
                    <a:pt x="1303" y="2362"/>
                    <a:pt x="1085" y="2144"/>
                  </a:cubicBezTo>
                  <a:cubicBezTo>
                    <a:pt x="409" y="1468"/>
                    <a:pt x="888" y="313"/>
                    <a:pt x="1842" y="313"/>
                  </a:cubicBezTo>
                  <a:lnTo>
                    <a:pt x="1842" y="307"/>
                  </a:lnTo>
                  <a:close/>
                  <a:moveTo>
                    <a:pt x="1833" y="0"/>
                  </a:moveTo>
                  <a:cubicBezTo>
                    <a:pt x="1494" y="0"/>
                    <a:pt x="1148" y="126"/>
                    <a:pt x="867" y="405"/>
                  </a:cubicBezTo>
                  <a:cubicBezTo>
                    <a:pt x="0" y="1277"/>
                    <a:pt x="616" y="2765"/>
                    <a:pt x="1842" y="2765"/>
                  </a:cubicBezTo>
                  <a:cubicBezTo>
                    <a:pt x="2605" y="2759"/>
                    <a:pt x="3221" y="2144"/>
                    <a:pt x="3226" y="1381"/>
                  </a:cubicBezTo>
                  <a:cubicBezTo>
                    <a:pt x="3226" y="551"/>
                    <a:pt x="2544" y="0"/>
                    <a:pt x="1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60"/>
            <p:cNvSpPr/>
            <p:nvPr/>
          </p:nvSpPr>
          <p:spPr>
            <a:xfrm>
              <a:off x="2665741" y="2257455"/>
              <a:ext cx="201371" cy="193739"/>
            </a:xfrm>
            <a:custGeom>
              <a:avLst/>
              <a:gdLst/>
              <a:ahLst/>
              <a:cxnLst/>
              <a:rect l="l" t="t" r="r" b="b"/>
              <a:pathLst>
                <a:path w="7968" h="7666" extrusionOk="0">
                  <a:moveTo>
                    <a:pt x="4131" y="304"/>
                  </a:moveTo>
                  <a:cubicBezTo>
                    <a:pt x="6082" y="310"/>
                    <a:pt x="7657" y="1885"/>
                    <a:pt x="7657" y="3835"/>
                  </a:cubicBezTo>
                  <a:cubicBezTo>
                    <a:pt x="7657" y="5263"/>
                    <a:pt x="6801" y="6549"/>
                    <a:pt x="5482" y="7094"/>
                  </a:cubicBezTo>
                  <a:cubicBezTo>
                    <a:pt x="5046" y="7274"/>
                    <a:pt x="4588" y="7362"/>
                    <a:pt x="4134" y="7362"/>
                  </a:cubicBezTo>
                  <a:cubicBezTo>
                    <a:pt x="3216" y="7362"/>
                    <a:pt x="2315" y="7003"/>
                    <a:pt x="1641" y="6325"/>
                  </a:cubicBezTo>
                  <a:cubicBezTo>
                    <a:pt x="633" y="5317"/>
                    <a:pt x="328" y="3803"/>
                    <a:pt x="878" y="2484"/>
                  </a:cubicBezTo>
                  <a:cubicBezTo>
                    <a:pt x="1423" y="1165"/>
                    <a:pt x="2709" y="310"/>
                    <a:pt x="4131" y="310"/>
                  </a:cubicBezTo>
                  <a:lnTo>
                    <a:pt x="4131" y="304"/>
                  </a:lnTo>
                  <a:close/>
                  <a:moveTo>
                    <a:pt x="4133" y="1"/>
                  </a:moveTo>
                  <a:cubicBezTo>
                    <a:pt x="3135" y="1"/>
                    <a:pt x="2155" y="390"/>
                    <a:pt x="1423" y="1122"/>
                  </a:cubicBezTo>
                  <a:cubicBezTo>
                    <a:pt x="328" y="2217"/>
                    <a:pt x="1" y="3868"/>
                    <a:pt x="595" y="5301"/>
                  </a:cubicBezTo>
                  <a:cubicBezTo>
                    <a:pt x="1183" y="6729"/>
                    <a:pt x="2584" y="7666"/>
                    <a:pt x="4131" y="7666"/>
                  </a:cubicBezTo>
                  <a:cubicBezTo>
                    <a:pt x="6251" y="7660"/>
                    <a:pt x="7962" y="5949"/>
                    <a:pt x="7967" y="3830"/>
                  </a:cubicBezTo>
                  <a:cubicBezTo>
                    <a:pt x="7967" y="2282"/>
                    <a:pt x="7030" y="882"/>
                    <a:pt x="5602" y="293"/>
                  </a:cubicBezTo>
                  <a:cubicBezTo>
                    <a:pt x="5127" y="96"/>
                    <a:pt x="4628" y="1"/>
                    <a:pt x="413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60"/>
            <p:cNvSpPr/>
            <p:nvPr/>
          </p:nvSpPr>
          <p:spPr>
            <a:xfrm>
              <a:off x="2832236" y="2350382"/>
              <a:ext cx="51657" cy="7860"/>
            </a:xfrm>
            <a:custGeom>
              <a:avLst/>
              <a:gdLst/>
              <a:ahLst/>
              <a:cxnLst/>
              <a:rect l="l" t="t" r="r" b="b"/>
              <a:pathLst>
                <a:path w="2044" h="311" extrusionOk="0">
                  <a:moveTo>
                    <a:pt x="153" y="0"/>
                  </a:moveTo>
                  <a:cubicBezTo>
                    <a:pt x="66" y="0"/>
                    <a:pt x="1" y="71"/>
                    <a:pt x="1" y="153"/>
                  </a:cubicBezTo>
                  <a:cubicBezTo>
                    <a:pt x="1" y="240"/>
                    <a:pt x="66" y="311"/>
                    <a:pt x="153" y="311"/>
                  </a:cubicBezTo>
                  <a:lnTo>
                    <a:pt x="1837" y="311"/>
                  </a:lnTo>
                  <a:cubicBezTo>
                    <a:pt x="2044" y="311"/>
                    <a:pt x="2044" y="0"/>
                    <a:pt x="183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60"/>
            <p:cNvSpPr/>
            <p:nvPr/>
          </p:nvSpPr>
          <p:spPr>
            <a:xfrm>
              <a:off x="2723716" y="2350382"/>
              <a:ext cx="94216" cy="7860"/>
            </a:xfrm>
            <a:custGeom>
              <a:avLst/>
              <a:gdLst/>
              <a:ahLst/>
              <a:cxnLst/>
              <a:rect l="l" t="t" r="r" b="b"/>
              <a:pathLst>
                <a:path w="3728" h="311" extrusionOk="0">
                  <a:moveTo>
                    <a:pt x="153" y="0"/>
                  </a:moveTo>
                  <a:cubicBezTo>
                    <a:pt x="66" y="0"/>
                    <a:pt x="1" y="71"/>
                    <a:pt x="1" y="153"/>
                  </a:cubicBezTo>
                  <a:cubicBezTo>
                    <a:pt x="1" y="240"/>
                    <a:pt x="66" y="311"/>
                    <a:pt x="153" y="311"/>
                  </a:cubicBezTo>
                  <a:lnTo>
                    <a:pt x="3526" y="311"/>
                  </a:lnTo>
                  <a:cubicBezTo>
                    <a:pt x="3728" y="311"/>
                    <a:pt x="3728" y="0"/>
                    <a:pt x="35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60"/>
            <p:cNvSpPr/>
            <p:nvPr/>
          </p:nvSpPr>
          <p:spPr>
            <a:xfrm>
              <a:off x="2657906" y="2350382"/>
              <a:ext cx="51657" cy="7860"/>
            </a:xfrm>
            <a:custGeom>
              <a:avLst/>
              <a:gdLst/>
              <a:ahLst/>
              <a:cxnLst/>
              <a:rect l="l" t="t" r="r" b="b"/>
              <a:pathLst>
                <a:path w="2044" h="311" extrusionOk="0">
                  <a:moveTo>
                    <a:pt x="153" y="0"/>
                  </a:moveTo>
                  <a:cubicBezTo>
                    <a:pt x="65" y="0"/>
                    <a:pt x="0" y="71"/>
                    <a:pt x="0" y="153"/>
                  </a:cubicBezTo>
                  <a:cubicBezTo>
                    <a:pt x="0" y="240"/>
                    <a:pt x="65" y="311"/>
                    <a:pt x="153" y="311"/>
                  </a:cubicBezTo>
                  <a:lnTo>
                    <a:pt x="1836" y="311"/>
                  </a:lnTo>
                  <a:cubicBezTo>
                    <a:pt x="2043" y="311"/>
                    <a:pt x="2043" y="0"/>
                    <a:pt x="18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60"/>
            <p:cNvSpPr/>
            <p:nvPr/>
          </p:nvSpPr>
          <p:spPr>
            <a:xfrm>
              <a:off x="2766275" y="2307824"/>
              <a:ext cx="7885" cy="92952"/>
            </a:xfrm>
            <a:custGeom>
              <a:avLst/>
              <a:gdLst/>
              <a:ahLst/>
              <a:cxnLst/>
              <a:rect l="l" t="t" r="r" b="b"/>
              <a:pathLst>
                <a:path w="312" h="3678" extrusionOk="0">
                  <a:moveTo>
                    <a:pt x="153" y="1"/>
                  </a:moveTo>
                  <a:cubicBezTo>
                    <a:pt x="71" y="1"/>
                    <a:pt x="0" y="66"/>
                    <a:pt x="0" y="153"/>
                  </a:cubicBezTo>
                  <a:lnTo>
                    <a:pt x="0" y="3526"/>
                  </a:lnTo>
                  <a:cubicBezTo>
                    <a:pt x="0" y="3627"/>
                    <a:pt x="78" y="3677"/>
                    <a:pt x="156" y="3677"/>
                  </a:cubicBezTo>
                  <a:cubicBezTo>
                    <a:pt x="233" y="3677"/>
                    <a:pt x="311" y="3627"/>
                    <a:pt x="311" y="3526"/>
                  </a:cubicBezTo>
                  <a:lnTo>
                    <a:pt x="311" y="153"/>
                  </a:lnTo>
                  <a:cubicBezTo>
                    <a:pt x="311" y="66"/>
                    <a:pt x="240" y="1"/>
                    <a:pt x="15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60"/>
            <p:cNvSpPr/>
            <p:nvPr/>
          </p:nvSpPr>
          <p:spPr>
            <a:xfrm>
              <a:off x="2766275" y="2241938"/>
              <a:ext cx="7885" cy="50343"/>
            </a:xfrm>
            <a:custGeom>
              <a:avLst/>
              <a:gdLst/>
              <a:ahLst/>
              <a:cxnLst/>
              <a:rect l="l" t="t" r="r" b="b"/>
              <a:pathLst>
                <a:path w="312" h="1992" extrusionOk="0">
                  <a:moveTo>
                    <a:pt x="156" y="0"/>
                  </a:moveTo>
                  <a:cubicBezTo>
                    <a:pt x="78" y="0"/>
                    <a:pt x="0" y="52"/>
                    <a:pt x="0" y="155"/>
                  </a:cubicBezTo>
                  <a:lnTo>
                    <a:pt x="0" y="1839"/>
                  </a:lnTo>
                  <a:cubicBezTo>
                    <a:pt x="0" y="1926"/>
                    <a:pt x="71" y="1992"/>
                    <a:pt x="153" y="1992"/>
                  </a:cubicBezTo>
                  <a:cubicBezTo>
                    <a:pt x="240" y="1992"/>
                    <a:pt x="311" y="1926"/>
                    <a:pt x="311" y="1839"/>
                  </a:cubicBezTo>
                  <a:lnTo>
                    <a:pt x="311" y="155"/>
                  </a:lnTo>
                  <a:cubicBezTo>
                    <a:pt x="311" y="52"/>
                    <a:pt x="233" y="0"/>
                    <a:pt x="1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60"/>
            <p:cNvSpPr/>
            <p:nvPr/>
          </p:nvSpPr>
          <p:spPr>
            <a:xfrm>
              <a:off x="2766275" y="2416268"/>
              <a:ext cx="7885" cy="50368"/>
            </a:xfrm>
            <a:custGeom>
              <a:avLst/>
              <a:gdLst/>
              <a:ahLst/>
              <a:cxnLst/>
              <a:rect l="l" t="t" r="r" b="b"/>
              <a:pathLst>
                <a:path w="312" h="1993" extrusionOk="0">
                  <a:moveTo>
                    <a:pt x="156" y="1"/>
                  </a:moveTo>
                  <a:cubicBezTo>
                    <a:pt x="78" y="1"/>
                    <a:pt x="0" y="52"/>
                    <a:pt x="0" y="156"/>
                  </a:cubicBezTo>
                  <a:lnTo>
                    <a:pt x="0" y="1840"/>
                  </a:lnTo>
                  <a:cubicBezTo>
                    <a:pt x="0" y="1927"/>
                    <a:pt x="71" y="1992"/>
                    <a:pt x="153" y="1992"/>
                  </a:cubicBezTo>
                  <a:cubicBezTo>
                    <a:pt x="240" y="1992"/>
                    <a:pt x="311" y="1927"/>
                    <a:pt x="311" y="1840"/>
                  </a:cubicBezTo>
                  <a:lnTo>
                    <a:pt x="311" y="156"/>
                  </a:lnTo>
                  <a:cubicBezTo>
                    <a:pt x="311" y="52"/>
                    <a:pt x="233" y="1"/>
                    <a:pt x="1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25" name="Google Shape;9325;p60"/>
          <p:cNvGrpSpPr/>
          <p:nvPr/>
        </p:nvGrpSpPr>
        <p:grpSpPr>
          <a:xfrm>
            <a:off x="4116787" y="3256553"/>
            <a:ext cx="447728" cy="1135923"/>
            <a:chOff x="4116787" y="3256553"/>
            <a:chExt cx="447728" cy="1135923"/>
          </a:xfrm>
        </p:grpSpPr>
        <p:sp>
          <p:nvSpPr>
            <p:cNvPr id="9326" name="Google Shape;9326;p60"/>
            <p:cNvSpPr/>
            <p:nvPr/>
          </p:nvSpPr>
          <p:spPr>
            <a:xfrm>
              <a:off x="4116787" y="3256553"/>
              <a:ext cx="447728" cy="1135923"/>
            </a:xfrm>
            <a:custGeom>
              <a:avLst/>
              <a:gdLst/>
              <a:ahLst/>
              <a:cxnLst/>
              <a:rect l="l" t="t" r="r" b="b"/>
              <a:pathLst>
                <a:path w="17716" h="44947" extrusionOk="0">
                  <a:moveTo>
                    <a:pt x="8708" y="1"/>
                  </a:moveTo>
                  <a:cubicBezTo>
                    <a:pt x="8000" y="1"/>
                    <a:pt x="6261" y="235"/>
                    <a:pt x="6594" y="2603"/>
                  </a:cubicBezTo>
                  <a:cubicBezTo>
                    <a:pt x="6594" y="2603"/>
                    <a:pt x="6535" y="2587"/>
                    <a:pt x="6464" y="2587"/>
                  </a:cubicBezTo>
                  <a:cubicBezTo>
                    <a:pt x="6333" y="2587"/>
                    <a:pt x="6160" y="2641"/>
                    <a:pt x="6212" y="2946"/>
                  </a:cubicBezTo>
                  <a:cubicBezTo>
                    <a:pt x="6294" y="3415"/>
                    <a:pt x="6463" y="3965"/>
                    <a:pt x="7041" y="3965"/>
                  </a:cubicBezTo>
                  <a:cubicBezTo>
                    <a:pt x="7041" y="3965"/>
                    <a:pt x="7052" y="4690"/>
                    <a:pt x="7586" y="5022"/>
                  </a:cubicBezTo>
                  <a:cubicBezTo>
                    <a:pt x="7586" y="5022"/>
                    <a:pt x="7716" y="5720"/>
                    <a:pt x="7624" y="5851"/>
                  </a:cubicBezTo>
                  <a:cubicBezTo>
                    <a:pt x="7526" y="5982"/>
                    <a:pt x="5749" y="7224"/>
                    <a:pt x="5172" y="7278"/>
                  </a:cubicBezTo>
                  <a:cubicBezTo>
                    <a:pt x="4589" y="7338"/>
                    <a:pt x="2801" y="7758"/>
                    <a:pt x="2774" y="9725"/>
                  </a:cubicBezTo>
                  <a:cubicBezTo>
                    <a:pt x="2752" y="11687"/>
                    <a:pt x="2622" y="12259"/>
                    <a:pt x="2442" y="12542"/>
                  </a:cubicBezTo>
                  <a:cubicBezTo>
                    <a:pt x="2267" y="12825"/>
                    <a:pt x="2148" y="14640"/>
                    <a:pt x="2197" y="15485"/>
                  </a:cubicBezTo>
                  <a:cubicBezTo>
                    <a:pt x="2246" y="16324"/>
                    <a:pt x="1390" y="18422"/>
                    <a:pt x="1543" y="20874"/>
                  </a:cubicBezTo>
                  <a:cubicBezTo>
                    <a:pt x="1543" y="20874"/>
                    <a:pt x="665" y="21691"/>
                    <a:pt x="595" y="22334"/>
                  </a:cubicBezTo>
                  <a:cubicBezTo>
                    <a:pt x="524" y="22971"/>
                    <a:pt x="1" y="23838"/>
                    <a:pt x="61" y="23958"/>
                  </a:cubicBezTo>
                  <a:cubicBezTo>
                    <a:pt x="87" y="24009"/>
                    <a:pt x="167" y="24037"/>
                    <a:pt x="261" y="24037"/>
                  </a:cubicBezTo>
                  <a:cubicBezTo>
                    <a:pt x="377" y="24037"/>
                    <a:pt x="515" y="23994"/>
                    <a:pt x="605" y="23898"/>
                  </a:cubicBezTo>
                  <a:cubicBezTo>
                    <a:pt x="774" y="23718"/>
                    <a:pt x="1036" y="23386"/>
                    <a:pt x="1036" y="23386"/>
                  </a:cubicBezTo>
                  <a:lnTo>
                    <a:pt x="1036" y="23386"/>
                  </a:lnTo>
                  <a:cubicBezTo>
                    <a:pt x="1036" y="23386"/>
                    <a:pt x="480" y="25511"/>
                    <a:pt x="763" y="25603"/>
                  </a:cubicBezTo>
                  <a:cubicBezTo>
                    <a:pt x="775" y="25607"/>
                    <a:pt x="786" y="25609"/>
                    <a:pt x="797" y="25609"/>
                  </a:cubicBezTo>
                  <a:cubicBezTo>
                    <a:pt x="1101" y="25609"/>
                    <a:pt x="1323" y="24295"/>
                    <a:pt x="1428" y="24143"/>
                  </a:cubicBezTo>
                  <a:cubicBezTo>
                    <a:pt x="1446" y="24117"/>
                    <a:pt x="1460" y="24106"/>
                    <a:pt x="1472" y="24106"/>
                  </a:cubicBezTo>
                  <a:cubicBezTo>
                    <a:pt x="1531" y="24106"/>
                    <a:pt x="1525" y="24383"/>
                    <a:pt x="1494" y="24546"/>
                  </a:cubicBezTo>
                  <a:cubicBezTo>
                    <a:pt x="1457" y="24741"/>
                    <a:pt x="1379" y="25771"/>
                    <a:pt x="1600" y="25771"/>
                  </a:cubicBezTo>
                  <a:cubicBezTo>
                    <a:pt x="1608" y="25771"/>
                    <a:pt x="1616" y="25769"/>
                    <a:pt x="1624" y="25767"/>
                  </a:cubicBezTo>
                  <a:cubicBezTo>
                    <a:pt x="1856" y="25701"/>
                    <a:pt x="1934" y="24271"/>
                    <a:pt x="2035" y="24271"/>
                  </a:cubicBezTo>
                  <a:cubicBezTo>
                    <a:pt x="2043" y="24271"/>
                    <a:pt x="2052" y="24280"/>
                    <a:pt x="2060" y="24301"/>
                  </a:cubicBezTo>
                  <a:cubicBezTo>
                    <a:pt x="2180" y="24573"/>
                    <a:pt x="2006" y="25592"/>
                    <a:pt x="2169" y="25625"/>
                  </a:cubicBezTo>
                  <a:cubicBezTo>
                    <a:pt x="2183" y="25628"/>
                    <a:pt x="2196" y="25629"/>
                    <a:pt x="2208" y="25629"/>
                  </a:cubicBezTo>
                  <a:cubicBezTo>
                    <a:pt x="2340" y="25629"/>
                    <a:pt x="2351" y="25475"/>
                    <a:pt x="2376" y="25380"/>
                  </a:cubicBezTo>
                  <a:cubicBezTo>
                    <a:pt x="2397" y="25279"/>
                    <a:pt x="2346" y="24133"/>
                    <a:pt x="2444" y="24133"/>
                  </a:cubicBezTo>
                  <a:cubicBezTo>
                    <a:pt x="2451" y="24133"/>
                    <a:pt x="2460" y="24140"/>
                    <a:pt x="2469" y="24154"/>
                  </a:cubicBezTo>
                  <a:cubicBezTo>
                    <a:pt x="2600" y="24350"/>
                    <a:pt x="2529" y="25353"/>
                    <a:pt x="2632" y="25385"/>
                  </a:cubicBezTo>
                  <a:cubicBezTo>
                    <a:pt x="2632" y="25385"/>
                    <a:pt x="2672" y="25404"/>
                    <a:pt x="2719" y="25404"/>
                  </a:cubicBezTo>
                  <a:cubicBezTo>
                    <a:pt x="2796" y="25404"/>
                    <a:pt x="2895" y="25356"/>
                    <a:pt x="2889" y="25107"/>
                  </a:cubicBezTo>
                  <a:cubicBezTo>
                    <a:pt x="2878" y="24704"/>
                    <a:pt x="3025" y="22966"/>
                    <a:pt x="3036" y="22563"/>
                  </a:cubicBezTo>
                  <a:cubicBezTo>
                    <a:pt x="3047" y="22007"/>
                    <a:pt x="2731" y="21228"/>
                    <a:pt x="2812" y="21097"/>
                  </a:cubicBezTo>
                  <a:cubicBezTo>
                    <a:pt x="2894" y="20966"/>
                    <a:pt x="3510" y="18950"/>
                    <a:pt x="3782" y="18133"/>
                  </a:cubicBezTo>
                  <a:cubicBezTo>
                    <a:pt x="4055" y="17315"/>
                    <a:pt x="4055" y="15185"/>
                    <a:pt x="4224" y="14912"/>
                  </a:cubicBezTo>
                  <a:cubicBezTo>
                    <a:pt x="4353" y="14693"/>
                    <a:pt x="4648" y="13388"/>
                    <a:pt x="4852" y="13388"/>
                  </a:cubicBezTo>
                  <a:cubicBezTo>
                    <a:pt x="4907" y="13388"/>
                    <a:pt x="4955" y="13481"/>
                    <a:pt x="4992" y="13714"/>
                  </a:cubicBezTo>
                  <a:cubicBezTo>
                    <a:pt x="5172" y="14814"/>
                    <a:pt x="5444" y="17517"/>
                    <a:pt x="5362" y="18111"/>
                  </a:cubicBezTo>
                  <a:cubicBezTo>
                    <a:pt x="5275" y="18705"/>
                    <a:pt x="5041" y="19724"/>
                    <a:pt x="5101" y="20301"/>
                  </a:cubicBezTo>
                  <a:cubicBezTo>
                    <a:pt x="5161" y="20884"/>
                    <a:pt x="4540" y="22067"/>
                    <a:pt x="4425" y="23418"/>
                  </a:cubicBezTo>
                  <a:cubicBezTo>
                    <a:pt x="4316" y="24770"/>
                    <a:pt x="4556" y="28311"/>
                    <a:pt x="4758" y="29227"/>
                  </a:cubicBezTo>
                  <a:cubicBezTo>
                    <a:pt x="4959" y="30137"/>
                    <a:pt x="4316" y="32060"/>
                    <a:pt x="4245" y="32447"/>
                  </a:cubicBezTo>
                  <a:cubicBezTo>
                    <a:pt x="4175" y="32840"/>
                    <a:pt x="4185" y="33929"/>
                    <a:pt x="4104" y="35330"/>
                  </a:cubicBezTo>
                  <a:cubicBezTo>
                    <a:pt x="4022" y="36730"/>
                    <a:pt x="4458" y="39760"/>
                    <a:pt x="4294" y="40283"/>
                  </a:cubicBezTo>
                  <a:cubicBezTo>
                    <a:pt x="4125" y="40806"/>
                    <a:pt x="1259" y="44032"/>
                    <a:pt x="1614" y="44538"/>
                  </a:cubicBezTo>
                  <a:cubicBezTo>
                    <a:pt x="1806" y="44809"/>
                    <a:pt x="2162" y="44946"/>
                    <a:pt x="2527" y="44946"/>
                  </a:cubicBezTo>
                  <a:cubicBezTo>
                    <a:pt x="2845" y="44946"/>
                    <a:pt x="3169" y="44842"/>
                    <a:pt x="3395" y="44631"/>
                  </a:cubicBezTo>
                  <a:cubicBezTo>
                    <a:pt x="3875" y="44184"/>
                    <a:pt x="4600" y="43520"/>
                    <a:pt x="4970" y="43236"/>
                  </a:cubicBezTo>
                  <a:cubicBezTo>
                    <a:pt x="5335" y="42947"/>
                    <a:pt x="6191" y="42795"/>
                    <a:pt x="6060" y="41089"/>
                  </a:cubicBezTo>
                  <a:cubicBezTo>
                    <a:pt x="6060" y="41089"/>
                    <a:pt x="5831" y="38550"/>
                    <a:pt x="6616" y="36872"/>
                  </a:cubicBezTo>
                  <a:cubicBezTo>
                    <a:pt x="7400" y="35188"/>
                    <a:pt x="7041" y="32840"/>
                    <a:pt x="7128" y="32082"/>
                  </a:cubicBezTo>
                  <a:cubicBezTo>
                    <a:pt x="7210" y="31325"/>
                    <a:pt x="7280" y="30093"/>
                    <a:pt x="7744" y="29216"/>
                  </a:cubicBezTo>
                  <a:cubicBezTo>
                    <a:pt x="8125" y="28491"/>
                    <a:pt x="8588" y="25936"/>
                    <a:pt x="8855" y="25058"/>
                  </a:cubicBezTo>
                  <a:cubicBezTo>
                    <a:pt x="9128" y="25936"/>
                    <a:pt x="9591" y="28491"/>
                    <a:pt x="9972" y="29216"/>
                  </a:cubicBezTo>
                  <a:cubicBezTo>
                    <a:pt x="10435" y="30093"/>
                    <a:pt x="10506" y="31325"/>
                    <a:pt x="10588" y="32082"/>
                  </a:cubicBezTo>
                  <a:cubicBezTo>
                    <a:pt x="10670" y="32840"/>
                    <a:pt x="10316" y="35188"/>
                    <a:pt x="11100" y="36872"/>
                  </a:cubicBezTo>
                  <a:cubicBezTo>
                    <a:pt x="11879" y="38556"/>
                    <a:pt x="11656" y="41089"/>
                    <a:pt x="11656" y="41089"/>
                  </a:cubicBezTo>
                  <a:cubicBezTo>
                    <a:pt x="11525" y="42789"/>
                    <a:pt x="12381" y="42947"/>
                    <a:pt x="12746" y="43236"/>
                  </a:cubicBezTo>
                  <a:cubicBezTo>
                    <a:pt x="13111" y="43520"/>
                    <a:pt x="13836" y="44184"/>
                    <a:pt x="14321" y="44631"/>
                  </a:cubicBezTo>
                  <a:cubicBezTo>
                    <a:pt x="14546" y="44842"/>
                    <a:pt x="14871" y="44946"/>
                    <a:pt x="15188" y="44946"/>
                  </a:cubicBezTo>
                  <a:cubicBezTo>
                    <a:pt x="15552" y="44946"/>
                    <a:pt x="15908" y="44809"/>
                    <a:pt x="16097" y="44538"/>
                  </a:cubicBezTo>
                  <a:cubicBezTo>
                    <a:pt x="16457" y="44026"/>
                    <a:pt x="13585" y="40806"/>
                    <a:pt x="13421" y="40283"/>
                  </a:cubicBezTo>
                  <a:cubicBezTo>
                    <a:pt x="13253" y="39760"/>
                    <a:pt x="13694" y="36730"/>
                    <a:pt x="13612" y="35330"/>
                  </a:cubicBezTo>
                  <a:cubicBezTo>
                    <a:pt x="13525" y="33929"/>
                    <a:pt x="13541" y="32840"/>
                    <a:pt x="13470" y="32447"/>
                  </a:cubicBezTo>
                  <a:cubicBezTo>
                    <a:pt x="13394" y="32060"/>
                    <a:pt x="12757" y="30137"/>
                    <a:pt x="12958" y="29227"/>
                  </a:cubicBezTo>
                  <a:cubicBezTo>
                    <a:pt x="13160" y="28311"/>
                    <a:pt x="13400" y="24770"/>
                    <a:pt x="13285" y="23418"/>
                  </a:cubicBezTo>
                  <a:cubicBezTo>
                    <a:pt x="13176" y="22067"/>
                    <a:pt x="12555" y="20884"/>
                    <a:pt x="12615" y="20301"/>
                  </a:cubicBezTo>
                  <a:cubicBezTo>
                    <a:pt x="12675" y="19724"/>
                    <a:pt x="12435" y="18705"/>
                    <a:pt x="12353" y="18111"/>
                  </a:cubicBezTo>
                  <a:cubicBezTo>
                    <a:pt x="12272" y="17517"/>
                    <a:pt x="12544" y="14814"/>
                    <a:pt x="12724" y="13714"/>
                  </a:cubicBezTo>
                  <a:cubicBezTo>
                    <a:pt x="12761" y="13482"/>
                    <a:pt x="12809" y="13389"/>
                    <a:pt x="12863" y="13389"/>
                  </a:cubicBezTo>
                  <a:cubicBezTo>
                    <a:pt x="13068" y="13389"/>
                    <a:pt x="13363" y="14697"/>
                    <a:pt x="13492" y="14912"/>
                  </a:cubicBezTo>
                  <a:cubicBezTo>
                    <a:pt x="13656" y="15185"/>
                    <a:pt x="13656" y="17315"/>
                    <a:pt x="13928" y="18133"/>
                  </a:cubicBezTo>
                  <a:cubicBezTo>
                    <a:pt x="14201" y="18950"/>
                    <a:pt x="14822" y="20966"/>
                    <a:pt x="14904" y="21097"/>
                  </a:cubicBezTo>
                  <a:cubicBezTo>
                    <a:pt x="14985" y="21228"/>
                    <a:pt x="14533" y="21893"/>
                    <a:pt x="14789" y="23342"/>
                  </a:cubicBezTo>
                  <a:cubicBezTo>
                    <a:pt x="14865" y="23925"/>
                    <a:pt x="14904" y="24513"/>
                    <a:pt x="14904" y="25102"/>
                  </a:cubicBezTo>
                  <a:cubicBezTo>
                    <a:pt x="14897" y="25359"/>
                    <a:pt x="14969" y="25406"/>
                    <a:pt x="15023" y="25406"/>
                  </a:cubicBezTo>
                  <a:cubicBezTo>
                    <a:pt x="15054" y="25406"/>
                    <a:pt x="15078" y="25391"/>
                    <a:pt x="15078" y="25391"/>
                  </a:cubicBezTo>
                  <a:cubicBezTo>
                    <a:pt x="15187" y="25353"/>
                    <a:pt x="15149" y="24230"/>
                    <a:pt x="15285" y="24029"/>
                  </a:cubicBezTo>
                  <a:cubicBezTo>
                    <a:pt x="15294" y="24015"/>
                    <a:pt x="15302" y="24008"/>
                    <a:pt x="15309" y="24008"/>
                  </a:cubicBezTo>
                  <a:cubicBezTo>
                    <a:pt x="15408" y="24008"/>
                    <a:pt x="15320" y="25278"/>
                    <a:pt x="15345" y="25374"/>
                  </a:cubicBezTo>
                  <a:cubicBezTo>
                    <a:pt x="15365" y="25474"/>
                    <a:pt x="15376" y="25629"/>
                    <a:pt x="15507" y="25629"/>
                  </a:cubicBezTo>
                  <a:cubicBezTo>
                    <a:pt x="15519" y="25629"/>
                    <a:pt x="15532" y="25628"/>
                    <a:pt x="15547" y="25625"/>
                  </a:cubicBezTo>
                  <a:cubicBezTo>
                    <a:pt x="15715" y="25587"/>
                    <a:pt x="15557" y="24383"/>
                    <a:pt x="15677" y="24110"/>
                  </a:cubicBezTo>
                  <a:cubicBezTo>
                    <a:pt x="15685" y="24092"/>
                    <a:pt x="15693" y="24083"/>
                    <a:pt x="15700" y="24083"/>
                  </a:cubicBezTo>
                  <a:cubicBezTo>
                    <a:pt x="15800" y="24083"/>
                    <a:pt x="15863" y="25701"/>
                    <a:pt x="16091" y="25767"/>
                  </a:cubicBezTo>
                  <a:cubicBezTo>
                    <a:pt x="16099" y="25769"/>
                    <a:pt x="16107" y="25770"/>
                    <a:pt x="16114" y="25770"/>
                  </a:cubicBezTo>
                  <a:cubicBezTo>
                    <a:pt x="16337" y="25770"/>
                    <a:pt x="16259" y="24741"/>
                    <a:pt x="16222" y="24546"/>
                  </a:cubicBezTo>
                  <a:cubicBezTo>
                    <a:pt x="16194" y="24377"/>
                    <a:pt x="16231" y="23997"/>
                    <a:pt x="16311" y="23997"/>
                  </a:cubicBezTo>
                  <a:cubicBezTo>
                    <a:pt x="16324" y="23997"/>
                    <a:pt x="16338" y="24007"/>
                    <a:pt x="16353" y="24029"/>
                  </a:cubicBezTo>
                  <a:cubicBezTo>
                    <a:pt x="16454" y="24178"/>
                    <a:pt x="16758" y="25600"/>
                    <a:pt x="16945" y="25600"/>
                  </a:cubicBezTo>
                  <a:cubicBezTo>
                    <a:pt x="16949" y="25600"/>
                    <a:pt x="16954" y="25599"/>
                    <a:pt x="16958" y="25598"/>
                  </a:cubicBezTo>
                  <a:cubicBezTo>
                    <a:pt x="17247" y="25494"/>
                    <a:pt x="16685" y="23386"/>
                    <a:pt x="16685" y="23386"/>
                  </a:cubicBezTo>
                  <a:lnTo>
                    <a:pt x="16685" y="23386"/>
                  </a:lnTo>
                  <a:cubicBezTo>
                    <a:pt x="16685" y="23386"/>
                    <a:pt x="16947" y="23718"/>
                    <a:pt x="17110" y="23892"/>
                  </a:cubicBezTo>
                  <a:cubicBezTo>
                    <a:pt x="17203" y="23991"/>
                    <a:pt x="17343" y="24036"/>
                    <a:pt x="17458" y="24036"/>
                  </a:cubicBezTo>
                  <a:cubicBezTo>
                    <a:pt x="17552" y="24036"/>
                    <a:pt x="17631" y="24006"/>
                    <a:pt x="17655" y="23952"/>
                  </a:cubicBezTo>
                  <a:cubicBezTo>
                    <a:pt x="17715" y="23832"/>
                    <a:pt x="17187" y="22971"/>
                    <a:pt x="17116" y="22334"/>
                  </a:cubicBezTo>
                  <a:cubicBezTo>
                    <a:pt x="17045" y="21691"/>
                    <a:pt x="16168" y="20874"/>
                    <a:pt x="16168" y="20874"/>
                  </a:cubicBezTo>
                  <a:cubicBezTo>
                    <a:pt x="16320" y="18422"/>
                    <a:pt x="15470" y="16324"/>
                    <a:pt x="15519" y="15485"/>
                  </a:cubicBezTo>
                  <a:cubicBezTo>
                    <a:pt x="15563" y="14640"/>
                    <a:pt x="15443" y="12825"/>
                    <a:pt x="15269" y="12542"/>
                  </a:cubicBezTo>
                  <a:cubicBezTo>
                    <a:pt x="15089" y="12259"/>
                    <a:pt x="14958" y="11692"/>
                    <a:pt x="14936" y="9725"/>
                  </a:cubicBezTo>
                  <a:cubicBezTo>
                    <a:pt x="14914" y="7758"/>
                    <a:pt x="13122" y="7338"/>
                    <a:pt x="12544" y="7278"/>
                  </a:cubicBezTo>
                  <a:cubicBezTo>
                    <a:pt x="11961" y="7224"/>
                    <a:pt x="10185" y="5976"/>
                    <a:pt x="10092" y="5851"/>
                  </a:cubicBezTo>
                  <a:cubicBezTo>
                    <a:pt x="9994" y="5725"/>
                    <a:pt x="10125" y="5022"/>
                    <a:pt x="10125" y="5022"/>
                  </a:cubicBezTo>
                  <a:cubicBezTo>
                    <a:pt x="10659" y="4690"/>
                    <a:pt x="10670" y="3965"/>
                    <a:pt x="10670" y="3965"/>
                  </a:cubicBezTo>
                  <a:cubicBezTo>
                    <a:pt x="11253" y="3965"/>
                    <a:pt x="11422" y="3420"/>
                    <a:pt x="11498" y="2946"/>
                  </a:cubicBezTo>
                  <a:cubicBezTo>
                    <a:pt x="11550" y="2641"/>
                    <a:pt x="11381" y="2585"/>
                    <a:pt x="11251" y="2585"/>
                  </a:cubicBezTo>
                  <a:cubicBezTo>
                    <a:pt x="11177" y="2585"/>
                    <a:pt x="11117" y="2603"/>
                    <a:pt x="11117" y="2603"/>
                  </a:cubicBezTo>
                  <a:cubicBezTo>
                    <a:pt x="11450" y="235"/>
                    <a:pt x="9715" y="1"/>
                    <a:pt x="9003" y="1"/>
                  </a:cubicBezTo>
                  <a:cubicBezTo>
                    <a:pt x="8947" y="1"/>
                    <a:pt x="8897" y="2"/>
                    <a:pt x="8855" y="4"/>
                  </a:cubicBezTo>
                  <a:cubicBezTo>
                    <a:pt x="8814" y="2"/>
                    <a:pt x="8764" y="1"/>
                    <a:pt x="87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327" name="Google Shape;9327;p60"/>
            <p:cNvGrpSpPr/>
            <p:nvPr/>
          </p:nvGrpSpPr>
          <p:grpSpPr>
            <a:xfrm>
              <a:off x="4135514" y="3261886"/>
              <a:ext cx="409996" cy="1125132"/>
              <a:chOff x="4135514" y="3261886"/>
              <a:chExt cx="409996" cy="1125132"/>
            </a:xfrm>
          </p:grpSpPr>
          <p:sp>
            <p:nvSpPr>
              <p:cNvPr id="9328" name="Google Shape;9328;p60"/>
              <p:cNvSpPr/>
              <p:nvPr/>
            </p:nvSpPr>
            <p:spPr>
              <a:xfrm>
                <a:off x="4162100" y="4273342"/>
                <a:ext cx="104805" cy="113676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4498" extrusionOk="0">
                    <a:moveTo>
                      <a:pt x="2730" y="1"/>
                    </a:moveTo>
                    <a:cubicBezTo>
                      <a:pt x="2725" y="39"/>
                      <a:pt x="2714" y="77"/>
                      <a:pt x="2703" y="115"/>
                    </a:cubicBezTo>
                    <a:cubicBezTo>
                      <a:pt x="2638" y="328"/>
                      <a:pt x="2305" y="769"/>
                      <a:pt x="1728" y="1532"/>
                    </a:cubicBezTo>
                    <a:cubicBezTo>
                      <a:pt x="1319" y="2066"/>
                      <a:pt x="861" y="2665"/>
                      <a:pt x="518" y="3183"/>
                    </a:cubicBezTo>
                    <a:cubicBezTo>
                      <a:pt x="22" y="3929"/>
                      <a:pt x="0" y="4147"/>
                      <a:pt x="6" y="4191"/>
                    </a:cubicBezTo>
                    <a:cubicBezTo>
                      <a:pt x="147" y="4382"/>
                      <a:pt x="414" y="4496"/>
                      <a:pt x="730" y="4496"/>
                    </a:cubicBezTo>
                    <a:cubicBezTo>
                      <a:pt x="744" y="4497"/>
                      <a:pt x="758" y="4497"/>
                      <a:pt x="772" y="4497"/>
                    </a:cubicBezTo>
                    <a:cubicBezTo>
                      <a:pt x="1019" y="4497"/>
                      <a:pt x="1259" y="4405"/>
                      <a:pt x="1450" y="4240"/>
                    </a:cubicBezTo>
                    <a:cubicBezTo>
                      <a:pt x="1957" y="3771"/>
                      <a:pt x="2670" y="3118"/>
                      <a:pt x="3041" y="2829"/>
                    </a:cubicBezTo>
                    <a:cubicBezTo>
                      <a:pt x="3117" y="2774"/>
                      <a:pt x="3193" y="2725"/>
                      <a:pt x="3275" y="2676"/>
                    </a:cubicBezTo>
                    <a:cubicBezTo>
                      <a:pt x="3662" y="2453"/>
                      <a:pt x="4147" y="2164"/>
                      <a:pt x="4049" y="878"/>
                    </a:cubicBezTo>
                    <a:cubicBezTo>
                      <a:pt x="4043" y="851"/>
                      <a:pt x="4027" y="638"/>
                      <a:pt x="4022" y="317"/>
                    </a:cubicBezTo>
                    <a:cubicBezTo>
                      <a:pt x="3842" y="224"/>
                      <a:pt x="3662" y="159"/>
                      <a:pt x="3471" y="110"/>
                    </a:cubicBezTo>
                    <a:cubicBezTo>
                      <a:pt x="3455" y="119"/>
                      <a:pt x="3437" y="123"/>
                      <a:pt x="3420" y="123"/>
                    </a:cubicBezTo>
                    <a:cubicBezTo>
                      <a:pt x="3388" y="123"/>
                      <a:pt x="3357" y="108"/>
                      <a:pt x="3335" y="83"/>
                    </a:cubicBezTo>
                    <a:cubicBezTo>
                      <a:pt x="3133" y="39"/>
                      <a:pt x="2932" y="12"/>
                      <a:pt x="2730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9" name="Google Shape;9329;p60"/>
              <p:cNvSpPr/>
              <p:nvPr/>
            </p:nvSpPr>
            <p:spPr>
              <a:xfrm>
                <a:off x="4225029" y="4031661"/>
                <a:ext cx="52491" cy="238825"/>
              </a:xfrm>
              <a:custGeom>
                <a:avLst/>
                <a:gdLst/>
                <a:ahLst/>
                <a:cxnLst/>
                <a:rect l="l" t="t" r="r" b="b"/>
                <a:pathLst>
                  <a:path w="2077" h="9450" extrusionOk="0">
                    <a:moveTo>
                      <a:pt x="616" y="1"/>
                    </a:moveTo>
                    <a:cubicBezTo>
                      <a:pt x="524" y="508"/>
                      <a:pt x="387" y="1014"/>
                      <a:pt x="284" y="1396"/>
                    </a:cubicBezTo>
                    <a:cubicBezTo>
                      <a:pt x="229" y="1586"/>
                      <a:pt x="186" y="1745"/>
                      <a:pt x="175" y="1821"/>
                    </a:cubicBezTo>
                    <a:cubicBezTo>
                      <a:pt x="137" y="2022"/>
                      <a:pt x="126" y="2464"/>
                      <a:pt x="104" y="3020"/>
                    </a:cubicBezTo>
                    <a:cubicBezTo>
                      <a:pt x="93" y="3477"/>
                      <a:pt x="71" y="4049"/>
                      <a:pt x="39" y="4676"/>
                    </a:cubicBezTo>
                    <a:cubicBezTo>
                      <a:pt x="1" y="5346"/>
                      <a:pt x="82" y="6436"/>
                      <a:pt x="159" y="7401"/>
                    </a:cubicBezTo>
                    <a:cubicBezTo>
                      <a:pt x="229" y="8321"/>
                      <a:pt x="278" y="8981"/>
                      <a:pt x="262" y="9379"/>
                    </a:cubicBezTo>
                    <a:cubicBezTo>
                      <a:pt x="453" y="9389"/>
                      <a:pt x="643" y="9411"/>
                      <a:pt x="834" y="9449"/>
                    </a:cubicBezTo>
                    <a:cubicBezTo>
                      <a:pt x="829" y="7902"/>
                      <a:pt x="774" y="6349"/>
                      <a:pt x="1243" y="4850"/>
                    </a:cubicBezTo>
                    <a:cubicBezTo>
                      <a:pt x="1711" y="3352"/>
                      <a:pt x="2077" y="1772"/>
                      <a:pt x="1886" y="186"/>
                    </a:cubicBezTo>
                    <a:cubicBezTo>
                      <a:pt x="1886" y="181"/>
                      <a:pt x="1886" y="175"/>
                      <a:pt x="1886" y="164"/>
                    </a:cubicBezTo>
                    <a:cubicBezTo>
                      <a:pt x="1818" y="169"/>
                      <a:pt x="1749" y="171"/>
                      <a:pt x="1681" y="171"/>
                    </a:cubicBezTo>
                    <a:cubicBezTo>
                      <a:pt x="1319" y="171"/>
                      <a:pt x="960" y="111"/>
                      <a:pt x="61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0" name="Google Shape;9330;p60"/>
              <p:cNvSpPr/>
              <p:nvPr/>
            </p:nvSpPr>
            <p:spPr>
              <a:xfrm>
                <a:off x="4241001" y="3987611"/>
                <a:ext cx="31843" cy="43469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172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7" y="98"/>
                      <a:pt x="33" y="185"/>
                      <a:pt x="50" y="256"/>
                    </a:cubicBezTo>
                    <a:cubicBezTo>
                      <a:pt x="126" y="605"/>
                      <a:pt x="93" y="1074"/>
                      <a:pt x="17" y="1548"/>
                    </a:cubicBezTo>
                    <a:cubicBezTo>
                      <a:pt x="345" y="1663"/>
                      <a:pt x="690" y="1719"/>
                      <a:pt x="1037" y="1719"/>
                    </a:cubicBezTo>
                    <a:cubicBezTo>
                      <a:pt x="1082" y="1719"/>
                      <a:pt x="1127" y="1718"/>
                      <a:pt x="1172" y="1717"/>
                    </a:cubicBezTo>
                    <a:cubicBezTo>
                      <a:pt x="1156" y="1575"/>
                      <a:pt x="1156" y="1428"/>
                      <a:pt x="1167" y="1286"/>
                    </a:cubicBezTo>
                    <a:cubicBezTo>
                      <a:pt x="1167" y="1025"/>
                      <a:pt x="1156" y="670"/>
                      <a:pt x="1259" y="409"/>
                    </a:cubicBezTo>
                    <a:cubicBezTo>
                      <a:pt x="818" y="338"/>
                      <a:pt x="398" y="196"/>
                      <a:pt x="1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1" name="Google Shape;9331;p60"/>
              <p:cNvSpPr/>
              <p:nvPr/>
            </p:nvSpPr>
            <p:spPr>
              <a:xfrm>
                <a:off x="4275296" y="3998882"/>
                <a:ext cx="28533" cy="31843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260" extrusionOk="0">
                    <a:moveTo>
                      <a:pt x="98" y="1"/>
                    </a:moveTo>
                    <a:cubicBezTo>
                      <a:pt x="0" y="203"/>
                      <a:pt x="11" y="497"/>
                      <a:pt x="6" y="715"/>
                    </a:cubicBezTo>
                    <a:cubicBezTo>
                      <a:pt x="0" y="851"/>
                      <a:pt x="0" y="987"/>
                      <a:pt x="11" y="1129"/>
                    </a:cubicBezTo>
                    <a:cubicBezTo>
                      <a:pt x="11" y="1156"/>
                      <a:pt x="28" y="1216"/>
                      <a:pt x="33" y="1260"/>
                    </a:cubicBezTo>
                    <a:cubicBezTo>
                      <a:pt x="311" y="1232"/>
                      <a:pt x="583" y="1162"/>
                      <a:pt x="845" y="1064"/>
                    </a:cubicBezTo>
                    <a:cubicBezTo>
                      <a:pt x="910" y="720"/>
                      <a:pt x="1003" y="388"/>
                      <a:pt x="1128" y="66"/>
                    </a:cubicBezTo>
                    <a:lnTo>
                      <a:pt x="1128" y="66"/>
                    </a:lnTo>
                    <a:cubicBezTo>
                      <a:pt x="1060" y="69"/>
                      <a:pt x="992" y="70"/>
                      <a:pt x="923" y="70"/>
                    </a:cubicBezTo>
                    <a:cubicBezTo>
                      <a:pt x="701" y="70"/>
                      <a:pt x="477" y="56"/>
                      <a:pt x="256" y="23"/>
                    </a:cubicBezTo>
                    <a:lnTo>
                      <a:pt x="98" y="1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2" name="Google Shape;9332;p60"/>
              <p:cNvSpPr/>
              <p:nvPr/>
            </p:nvSpPr>
            <p:spPr>
              <a:xfrm>
                <a:off x="4249821" y="3735315"/>
                <a:ext cx="88984" cy="140212"/>
              </a:xfrm>
              <a:custGeom>
                <a:avLst/>
                <a:gdLst/>
                <a:ahLst/>
                <a:cxnLst/>
                <a:rect l="l" t="t" r="r" b="b"/>
                <a:pathLst>
                  <a:path w="3521" h="5548" extrusionOk="0">
                    <a:moveTo>
                      <a:pt x="175" y="1"/>
                    </a:moveTo>
                    <a:cubicBezTo>
                      <a:pt x="93" y="480"/>
                      <a:pt x="11" y="1003"/>
                      <a:pt x="49" y="1341"/>
                    </a:cubicBezTo>
                    <a:cubicBezTo>
                      <a:pt x="60" y="1510"/>
                      <a:pt x="44" y="1679"/>
                      <a:pt x="0" y="1842"/>
                    </a:cubicBezTo>
                    <a:cubicBezTo>
                      <a:pt x="16" y="1842"/>
                      <a:pt x="32" y="1841"/>
                      <a:pt x="48" y="1841"/>
                    </a:cubicBezTo>
                    <a:cubicBezTo>
                      <a:pt x="608" y="1841"/>
                      <a:pt x="1134" y="2216"/>
                      <a:pt x="1515" y="2714"/>
                    </a:cubicBezTo>
                    <a:cubicBezTo>
                      <a:pt x="1864" y="3156"/>
                      <a:pt x="2109" y="3668"/>
                      <a:pt x="2403" y="4136"/>
                    </a:cubicBezTo>
                    <a:cubicBezTo>
                      <a:pt x="2719" y="4632"/>
                      <a:pt x="3133" y="5106"/>
                      <a:pt x="3520" y="5548"/>
                    </a:cubicBezTo>
                    <a:lnTo>
                      <a:pt x="3520" y="2071"/>
                    </a:lnTo>
                    <a:cubicBezTo>
                      <a:pt x="3210" y="1908"/>
                      <a:pt x="2866" y="1826"/>
                      <a:pt x="2556" y="1679"/>
                    </a:cubicBezTo>
                    <a:cubicBezTo>
                      <a:pt x="2523" y="1668"/>
                      <a:pt x="2496" y="1652"/>
                      <a:pt x="2463" y="1635"/>
                    </a:cubicBezTo>
                    <a:cubicBezTo>
                      <a:pt x="2180" y="1488"/>
                      <a:pt x="1918" y="1303"/>
                      <a:pt x="1684" y="1085"/>
                    </a:cubicBezTo>
                    <a:cubicBezTo>
                      <a:pt x="1237" y="665"/>
                      <a:pt x="796" y="71"/>
                      <a:pt x="17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3" name="Google Shape;9333;p60"/>
              <p:cNvSpPr/>
              <p:nvPr/>
            </p:nvSpPr>
            <p:spPr>
              <a:xfrm>
                <a:off x="4254901" y="3692352"/>
                <a:ext cx="59795" cy="78648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3112" extrusionOk="0">
                    <a:moveTo>
                      <a:pt x="104" y="1"/>
                    </a:moveTo>
                    <a:cubicBezTo>
                      <a:pt x="126" y="300"/>
                      <a:pt x="126" y="600"/>
                      <a:pt x="104" y="900"/>
                    </a:cubicBezTo>
                    <a:cubicBezTo>
                      <a:pt x="83" y="1058"/>
                      <a:pt x="50" y="1248"/>
                      <a:pt x="12" y="1450"/>
                    </a:cubicBezTo>
                    <a:cubicBezTo>
                      <a:pt x="12" y="1472"/>
                      <a:pt x="6" y="1494"/>
                      <a:pt x="1" y="1515"/>
                    </a:cubicBezTo>
                    <a:cubicBezTo>
                      <a:pt x="508" y="1581"/>
                      <a:pt x="905" y="1935"/>
                      <a:pt x="1281" y="2316"/>
                    </a:cubicBezTo>
                    <a:cubicBezTo>
                      <a:pt x="1587" y="2627"/>
                      <a:pt x="1903" y="2910"/>
                      <a:pt x="2290" y="3112"/>
                    </a:cubicBezTo>
                    <a:cubicBezTo>
                      <a:pt x="2366" y="2463"/>
                      <a:pt x="2197" y="1733"/>
                      <a:pt x="2126" y="1101"/>
                    </a:cubicBezTo>
                    <a:lnTo>
                      <a:pt x="2093" y="834"/>
                    </a:lnTo>
                    <a:cubicBezTo>
                      <a:pt x="1423" y="513"/>
                      <a:pt x="856" y="11"/>
                      <a:pt x="10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4" name="Google Shape;9334;p60"/>
              <p:cNvSpPr/>
              <p:nvPr/>
            </p:nvSpPr>
            <p:spPr>
              <a:xfrm>
                <a:off x="4253940" y="3647595"/>
                <a:ext cx="53325" cy="60073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2377" extrusionOk="0">
                    <a:moveTo>
                      <a:pt x="1" y="1"/>
                    </a:moveTo>
                    <a:cubicBezTo>
                      <a:pt x="55" y="546"/>
                      <a:pt x="104" y="1107"/>
                      <a:pt x="137" y="1581"/>
                    </a:cubicBezTo>
                    <a:cubicBezTo>
                      <a:pt x="884" y="1597"/>
                      <a:pt x="1439" y="2039"/>
                      <a:pt x="2110" y="2376"/>
                    </a:cubicBezTo>
                    <a:cubicBezTo>
                      <a:pt x="2061" y="1951"/>
                      <a:pt x="2017" y="1521"/>
                      <a:pt x="1990" y="1096"/>
                    </a:cubicBezTo>
                    <a:cubicBezTo>
                      <a:pt x="1270" y="774"/>
                      <a:pt x="796" y="28"/>
                      <a:pt x="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5" name="Google Shape;9335;p60"/>
              <p:cNvSpPr/>
              <p:nvPr/>
            </p:nvSpPr>
            <p:spPr>
              <a:xfrm>
                <a:off x="4250225" y="3610570"/>
                <a:ext cx="53603" cy="59213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2343" extrusionOk="0">
                    <a:moveTo>
                      <a:pt x="565" y="0"/>
                    </a:moveTo>
                    <a:cubicBezTo>
                      <a:pt x="376" y="0"/>
                      <a:pt x="187" y="59"/>
                      <a:pt x="1" y="207"/>
                    </a:cubicBezTo>
                    <a:cubicBezTo>
                      <a:pt x="44" y="518"/>
                      <a:pt x="88" y="888"/>
                      <a:pt x="126" y="1269"/>
                    </a:cubicBezTo>
                    <a:cubicBezTo>
                      <a:pt x="480" y="1269"/>
                      <a:pt x="818" y="1384"/>
                      <a:pt x="1096" y="1596"/>
                    </a:cubicBezTo>
                    <a:cubicBezTo>
                      <a:pt x="1434" y="1847"/>
                      <a:pt x="1739" y="2152"/>
                      <a:pt x="2120" y="2343"/>
                    </a:cubicBezTo>
                    <a:cubicBezTo>
                      <a:pt x="2099" y="2000"/>
                      <a:pt x="2088" y="1662"/>
                      <a:pt x="2093" y="1319"/>
                    </a:cubicBezTo>
                    <a:cubicBezTo>
                      <a:pt x="2093" y="1128"/>
                      <a:pt x="2099" y="926"/>
                      <a:pt x="2115" y="725"/>
                    </a:cubicBezTo>
                    <a:cubicBezTo>
                      <a:pt x="1636" y="471"/>
                      <a:pt x="1100" y="0"/>
                      <a:pt x="56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6" name="Google Shape;9336;p60"/>
              <p:cNvSpPr/>
              <p:nvPr/>
            </p:nvSpPr>
            <p:spPr>
              <a:xfrm>
                <a:off x="4191416" y="3442559"/>
                <a:ext cx="68337" cy="96137"/>
              </a:xfrm>
              <a:custGeom>
                <a:avLst/>
                <a:gdLst/>
                <a:ahLst/>
                <a:cxnLst/>
                <a:rect l="l" t="t" r="r" b="b"/>
                <a:pathLst>
                  <a:path w="2704" h="3804" extrusionOk="0">
                    <a:moveTo>
                      <a:pt x="2682" y="0"/>
                    </a:moveTo>
                    <a:lnTo>
                      <a:pt x="2682" y="0"/>
                    </a:lnTo>
                    <a:cubicBezTo>
                      <a:pt x="2540" y="65"/>
                      <a:pt x="2388" y="109"/>
                      <a:pt x="2235" y="136"/>
                    </a:cubicBezTo>
                    <a:cubicBezTo>
                      <a:pt x="1875" y="169"/>
                      <a:pt x="55" y="452"/>
                      <a:pt x="39" y="2365"/>
                    </a:cubicBezTo>
                    <a:cubicBezTo>
                      <a:pt x="34" y="2855"/>
                      <a:pt x="17" y="3264"/>
                      <a:pt x="1" y="3602"/>
                    </a:cubicBezTo>
                    <a:cubicBezTo>
                      <a:pt x="306" y="3733"/>
                      <a:pt x="633" y="3803"/>
                      <a:pt x="965" y="3803"/>
                    </a:cubicBezTo>
                    <a:cubicBezTo>
                      <a:pt x="1510" y="3782"/>
                      <a:pt x="1805" y="3449"/>
                      <a:pt x="2170" y="3101"/>
                    </a:cubicBezTo>
                    <a:cubicBezTo>
                      <a:pt x="2431" y="2071"/>
                      <a:pt x="2704" y="1046"/>
                      <a:pt x="2682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7" name="Google Shape;9337;p60"/>
              <p:cNvSpPr/>
              <p:nvPr/>
            </p:nvSpPr>
            <p:spPr>
              <a:xfrm>
                <a:off x="4135514" y="3814216"/>
                <a:ext cx="49458" cy="46982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1859" extrusionOk="0">
                    <a:moveTo>
                      <a:pt x="1341" y="1"/>
                    </a:moveTo>
                    <a:cubicBezTo>
                      <a:pt x="1330" y="12"/>
                      <a:pt x="1325" y="23"/>
                      <a:pt x="1319" y="28"/>
                    </a:cubicBezTo>
                    <a:cubicBezTo>
                      <a:pt x="965" y="420"/>
                      <a:pt x="458" y="573"/>
                      <a:pt x="1" y="796"/>
                    </a:cubicBezTo>
                    <a:cubicBezTo>
                      <a:pt x="230" y="1167"/>
                      <a:pt x="1041" y="1799"/>
                      <a:pt x="1663" y="1859"/>
                    </a:cubicBezTo>
                    <a:cubicBezTo>
                      <a:pt x="1676" y="1854"/>
                      <a:pt x="1690" y="1853"/>
                      <a:pt x="1704" y="1853"/>
                    </a:cubicBezTo>
                    <a:cubicBezTo>
                      <a:pt x="1724" y="1853"/>
                      <a:pt x="1744" y="1856"/>
                      <a:pt x="1766" y="1859"/>
                    </a:cubicBezTo>
                    <a:cubicBezTo>
                      <a:pt x="1832" y="1859"/>
                      <a:pt x="1897" y="1854"/>
                      <a:pt x="1957" y="1832"/>
                    </a:cubicBezTo>
                    <a:cubicBezTo>
                      <a:pt x="1570" y="1314"/>
                      <a:pt x="1325" y="628"/>
                      <a:pt x="1341" y="23"/>
                    </a:cubicBezTo>
                    <a:cubicBezTo>
                      <a:pt x="1341" y="12"/>
                      <a:pt x="1341" y="6"/>
                      <a:pt x="134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8" name="Google Shape;9338;p60"/>
              <p:cNvSpPr/>
              <p:nvPr/>
            </p:nvSpPr>
            <p:spPr>
              <a:xfrm>
                <a:off x="4158790" y="3647595"/>
                <a:ext cx="38313" cy="142840"/>
              </a:xfrm>
              <a:custGeom>
                <a:avLst/>
                <a:gdLst/>
                <a:ahLst/>
                <a:cxnLst/>
                <a:rect l="l" t="t" r="r" b="b"/>
                <a:pathLst>
                  <a:path w="1516" h="5652" extrusionOk="0">
                    <a:moveTo>
                      <a:pt x="747" y="1"/>
                    </a:moveTo>
                    <a:lnTo>
                      <a:pt x="747" y="1"/>
                    </a:lnTo>
                    <a:cubicBezTo>
                      <a:pt x="763" y="338"/>
                      <a:pt x="660" y="823"/>
                      <a:pt x="524" y="1445"/>
                    </a:cubicBezTo>
                    <a:cubicBezTo>
                      <a:pt x="306" y="2464"/>
                      <a:pt x="1" y="3859"/>
                      <a:pt x="93" y="5379"/>
                    </a:cubicBezTo>
                    <a:cubicBezTo>
                      <a:pt x="257" y="5428"/>
                      <a:pt x="398" y="5520"/>
                      <a:pt x="502" y="5651"/>
                    </a:cubicBezTo>
                    <a:cubicBezTo>
                      <a:pt x="605" y="3804"/>
                      <a:pt x="1483" y="2088"/>
                      <a:pt x="1515" y="235"/>
                    </a:cubicBezTo>
                    <a:cubicBezTo>
                      <a:pt x="1248" y="186"/>
                      <a:pt x="992" y="110"/>
                      <a:pt x="747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9" name="Google Shape;9339;p60"/>
              <p:cNvSpPr/>
              <p:nvPr/>
            </p:nvSpPr>
            <p:spPr>
              <a:xfrm>
                <a:off x="4176278" y="3654342"/>
                <a:ext cx="38313" cy="138569"/>
              </a:xfrm>
              <a:custGeom>
                <a:avLst/>
                <a:gdLst/>
                <a:ahLst/>
                <a:cxnLst/>
                <a:rect l="l" t="t" r="r" b="b"/>
                <a:pathLst>
                  <a:path w="1516" h="5483" extrusionOk="0">
                    <a:moveTo>
                      <a:pt x="1014" y="1"/>
                    </a:moveTo>
                    <a:cubicBezTo>
                      <a:pt x="976" y="1875"/>
                      <a:pt x="71" y="3608"/>
                      <a:pt x="1" y="5482"/>
                    </a:cubicBezTo>
                    <a:cubicBezTo>
                      <a:pt x="28" y="5455"/>
                      <a:pt x="61" y="5428"/>
                      <a:pt x="88" y="5401"/>
                    </a:cubicBezTo>
                    <a:cubicBezTo>
                      <a:pt x="131" y="5362"/>
                      <a:pt x="186" y="5335"/>
                      <a:pt x="240" y="5319"/>
                    </a:cubicBezTo>
                    <a:cubicBezTo>
                      <a:pt x="246" y="5297"/>
                      <a:pt x="257" y="5275"/>
                      <a:pt x="268" y="5253"/>
                    </a:cubicBezTo>
                    <a:cubicBezTo>
                      <a:pt x="328" y="5134"/>
                      <a:pt x="622" y="4207"/>
                      <a:pt x="834" y="3532"/>
                    </a:cubicBezTo>
                    <a:cubicBezTo>
                      <a:pt x="981" y="3068"/>
                      <a:pt x="1123" y="2627"/>
                      <a:pt x="1221" y="2333"/>
                    </a:cubicBezTo>
                    <a:cubicBezTo>
                      <a:pt x="1363" y="1908"/>
                      <a:pt x="1428" y="1063"/>
                      <a:pt x="1488" y="388"/>
                    </a:cubicBezTo>
                    <a:cubicBezTo>
                      <a:pt x="1494" y="262"/>
                      <a:pt x="1504" y="148"/>
                      <a:pt x="1515" y="44"/>
                    </a:cubicBezTo>
                    <a:cubicBezTo>
                      <a:pt x="1346" y="33"/>
                      <a:pt x="1183" y="22"/>
                      <a:pt x="101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0" name="Google Shape;9340;p60"/>
              <p:cNvSpPr/>
              <p:nvPr/>
            </p:nvSpPr>
            <p:spPr>
              <a:xfrm>
                <a:off x="4174206" y="3794125"/>
                <a:ext cx="13799" cy="5936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2349" extrusionOk="0">
                    <a:moveTo>
                      <a:pt x="317" y="0"/>
                    </a:moveTo>
                    <a:cubicBezTo>
                      <a:pt x="181" y="88"/>
                      <a:pt x="77" y="311"/>
                      <a:pt x="55" y="398"/>
                    </a:cubicBezTo>
                    <a:cubicBezTo>
                      <a:pt x="17" y="534"/>
                      <a:pt x="1" y="676"/>
                      <a:pt x="1" y="818"/>
                    </a:cubicBezTo>
                    <a:cubicBezTo>
                      <a:pt x="6" y="1101"/>
                      <a:pt x="55" y="1384"/>
                      <a:pt x="153" y="1657"/>
                    </a:cubicBezTo>
                    <a:cubicBezTo>
                      <a:pt x="235" y="1897"/>
                      <a:pt x="344" y="2131"/>
                      <a:pt x="480" y="2349"/>
                    </a:cubicBezTo>
                    <a:cubicBezTo>
                      <a:pt x="480" y="2327"/>
                      <a:pt x="480" y="2305"/>
                      <a:pt x="480" y="2283"/>
                    </a:cubicBezTo>
                    <a:cubicBezTo>
                      <a:pt x="513" y="1853"/>
                      <a:pt x="540" y="1455"/>
                      <a:pt x="546" y="1292"/>
                    </a:cubicBezTo>
                    <a:cubicBezTo>
                      <a:pt x="546" y="1025"/>
                      <a:pt x="464" y="681"/>
                      <a:pt x="399" y="409"/>
                    </a:cubicBezTo>
                    <a:cubicBezTo>
                      <a:pt x="366" y="273"/>
                      <a:pt x="333" y="137"/>
                      <a:pt x="317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1" name="Google Shape;9341;p60"/>
              <p:cNvSpPr/>
              <p:nvPr/>
            </p:nvSpPr>
            <p:spPr>
              <a:xfrm>
                <a:off x="4135665" y="3788211"/>
                <a:ext cx="36089" cy="41194"/>
              </a:xfrm>
              <a:custGeom>
                <a:avLst/>
                <a:gdLst/>
                <a:ahLst/>
                <a:cxnLst/>
                <a:rect l="l" t="t" r="r" b="b"/>
                <a:pathLst>
                  <a:path w="1428" h="1630" extrusionOk="0">
                    <a:moveTo>
                      <a:pt x="937" y="0"/>
                    </a:moveTo>
                    <a:cubicBezTo>
                      <a:pt x="703" y="223"/>
                      <a:pt x="109" y="866"/>
                      <a:pt x="60" y="1319"/>
                    </a:cubicBezTo>
                    <a:cubicBezTo>
                      <a:pt x="49" y="1422"/>
                      <a:pt x="27" y="1526"/>
                      <a:pt x="0" y="1629"/>
                    </a:cubicBezTo>
                    <a:cubicBezTo>
                      <a:pt x="213" y="1537"/>
                      <a:pt x="431" y="1444"/>
                      <a:pt x="627" y="1335"/>
                    </a:cubicBezTo>
                    <a:cubicBezTo>
                      <a:pt x="877" y="1193"/>
                      <a:pt x="1221" y="997"/>
                      <a:pt x="1313" y="698"/>
                    </a:cubicBezTo>
                    <a:cubicBezTo>
                      <a:pt x="1428" y="327"/>
                      <a:pt x="1221" y="109"/>
                      <a:pt x="937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2" name="Google Shape;9342;p60"/>
              <p:cNvSpPr/>
              <p:nvPr/>
            </p:nvSpPr>
            <p:spPr>
              <a:xfrm>
                <a:off x="4176834" y="3538544"/>
                <a:ext cx="28381" cy="109354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327" extrusionOk="0">
                    <a:moveTo>
                      <a:pt x="567" y="0"/>
                    </a:moveTo>
                    <a:cubicBezTo>
                      <a:pt x="507" y="894"/>
                      <a:pt x="393" y="1264"/>
                      <a:pt x="251" y="1499"/>
                    </a:cubicBezTo>
                    <a:cubicBezTo>
                      <a:pt x="131" y="1695"/>
                      <a:pt x="0" y="3133"/>
                      <a:pt x="22" y="4098"/>
                    </a:cubicBezTo>
                    <a:cubicBezTo>
                      <a:pt x="229" y="4196"/>
                      <a:pt x="447" y="4272"/>
                      <a:pt x="665" y="4327"/>
                    </a:cubicBezTo>
                    <a:cubicBezTo>
                      <a:pt x="665" y="2932"/>
                      <a:pt x="611" y="1499"/>
                      <a:pt x="1112" y="174"/>
                    </a:cubicBezTo>
                    <a:cubicBezTo>
                      <a:pt x="1117" y="164"/>
                      <a:pt x="1117" y="158"/>
                      <a:pt x="1123" y="153"/>
                    </a:cubicBezTo>
                    <a:cubicBezTo>
                      <a:pt x="932" y="114"/>
                      <a:pt x="747" y="65"/>
                      <a:pt x="567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3" name="Google Shape;9343;p60"/>
              <p:cNvSpPr/>
              <p:nvPr/>
            </p:nvSpPr>
            <p:spPr>
              <a:xfrm>
                <a:off x="4196926" y="3529850"/>
                <a:ext cx="47133" cy="120803"/>
              </a:xfrm>
              <a:custGeom>
                <a:avLst/>
                <a:gdLst/>
                <a:ahLst/>
                <a:cxnLst/>
                <a:rect l="l" t="t" r="r" b="b"/>
                <a:pathLst>
                  <a:path w="1865" h="4780" extrusionOk="0">
                    <a:moveTo>
                      <a:pt x="1864" y="1"/>
                    </a:moveTo>
                    <a:lnTo>
                      <a:pt x="1864" y="1"/>
                    </a:lnTo>
                    <a:cubicBezTo>
                      <a:pt x="1555" y="289"/>
                      <a:pt x="1240" y="541"/>
                      <a:pt x="777" y="541"/>
                    </a:cubicBezTo>
                    <a:cubicBezTo>
                      <a:pt x="767" y="541"/>
                      <a:pt x="757" y="540"/>
                      <a:pt x="747" y="540"/>
                    </a:cubicBezTo>
                    <a:cubicBezTo>
                      <a:pt x="671" y="540"/>
                      <a:pt x="589" y="529"/>
                      <a:pt x="508" y="524"/>
                    </a:cubicBezTo>
                    <a:lnTo>
                      <a:pt x="508" y="524"/>
                    </a:lnTo>
                    <a:cubicBezTo>
                      <a:pt x="513" y="540"/>
                      <a:pt x="508" y="557"/>
                      <a:pt x="502" y="573"/>
                    </a:cubicBezTo>
                    <a:cubicBezTo>
                      <a:pt x="1" y="1892"/>
                      <a:pt x="61" y="3319"/>
                      <a:pt x="66" y="4709"/>
                    </a:cubicBezTo>
                    <a:cubicBezTo>
                      <a:pt x="279" y="4747"/>
                      <a:pt x="497" y="4769"/>
                      <a:pt x="715" y="4780"/>
                    </a:cubicBezTo>
                    <a:cubicBezTo>
                      <a:pt x="758" y="4322"/>
                      <a:pt x="796" y="4104"/>
                      <a:pt x="862" y="3989"/>
                    </a:cubicBezTo>
                    <a:cubicBezTo>
                      <a:pt x="933" y="3826"/>
                      <a:pt x="987" y="3662"/>
                      <a:pt x="1036" y="3499"/>
                    </a:cubicBezTo>
                    <a:cubicBezTo>
                      <a:pt x="1221" y="2894"/>
                      <a:pt x="1336" y="2567"/>
                      <a:pt x="1494" y="2436"/>
                    </a:cubicBezTo>
                    <a:cubicBezTo>
                      <a:pt x="1494" y="1614"/>
                      <a:pt x="1663" y="807"/>
                      <a:pt x="186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4" name="Google Shape;9344;p60"/>
              <p:cNvSpPr/>
              <p:nvPr/>
            </p:nvSpPr>
            <p:spPr>
              <a:xfrm>
                <a:off x="4239358" y="3530684"/>
                <a:ext cx="70106" cy="92851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3674" extrusionOk="0">
                    <a:moveTo>
                      <a:pt x="349" y="0"/>
                    </a:moveTo>
                    <a:cubicBezTo>
                      <a:pt x="158" y="769"/>
                      <a:pt x="0" y="1543"/>
                      <a:pt x="0" y="2327"/>
                    </a:cubicBezTo>
                    <a:cubicBezTo>
                      <a:pt x="273" y="2327"/>
                      <a:pt x="327" y="2670"/>
                      <a:pt x="354" y="2834"/>
                    </a:cubicBezTo>
                    <a:cubicBezTo>
                      <a:pt x="371" y="2932"/>
                      <a:pt x="387" y="3041"/>
                      <a:pt x="403" y="3155"/>
                    </a:cubicBezTo>
                    <a:cubicBezTo>
                      <a:pt x="599" y="3026"/>
                      <a:pt x="793" y="2974"/>
                      <a:pt x="984" y="2974"/>
                    </a:cubicBezTo>
                    <a:cubicBezTo>
                      <a:pt x="1526" y="2974"/>
                      <a:pt x="2049" y="3395"/>
                      <a:pt x="2561" y="3673"/>
                    </a:cubicBezTo>
                    <a:cubicBezTo>
                      <a:pt x="2583" y="3330"/>
                      <a:pt x="2654" y="2986"/>
                      <a:pt x="2774" y="2660"/>
                    </a:cubicBezTo>
                    <a:cubicBezTo>
                      <a:pt x="1793" y="2033"/>
                      <a:pt x="850" y="1058"/>
                      <a:pt x="349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5" name="Google Shape;9345;p60"/>
              <p:cNvSpPr/>
              <p:nvPr/>
            </p:nvSpPr>
            <p:spPr>
              <a:xfrm>
                <a:off x="4279011" y="3261886"/>
                <a:ext cx="59795" cy="18054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7144" extrusionOk="0">
                    <a:moveTo>
                      <a:pt x="2360" y="0"/>
                    </a:moveTo>
                    <a:cubicBezTo>
                      <a:pt x="1973" y="0"/>
                      <a:pt x="1183" y="76"/>
                      <a:pt x="742" y="583"/>
                    </a:cubicBezTo>
                    <a:cubicBezTo>
                      <a:pt x="404" y="981"/>
                      <a:pt x="278" y="1575"/>
                      <a:pt x="387" y="2359"/>
                    </a:cubicBezTo>
                    <a:lnTo>
                      <a:pt x="431" y="2681"/>
                    </a:lnTo>
                    <a:lnTo>
                      <a:pt x="120" y="2599"/>
                    </a:lnTo>
                    <a:cubicBezTo>
                      <a:pt x="93" y="2594"/>
                      <a:pt x="71" y="2594"/>
                      <a:pt x="44" y="2594"/>
                    </a:cubicBezTo>
                    <a:cubicBezTo>
                      <a:pt x="33" y="2594"/>
                      <a:pt x="17" y="2594"/>
                      <a:pt x="6" y="2599"/>
                    </a:cubicBezTo>
                    <a:cubicBezTo>
                      <a:pt x="1" y="2632"/>
                      <a:pt x="1" y="2670"/>
                      <a:pt x="6" y="2703"/>
                    </a:cubicBezTo>
                    <a:cubicBezTo>
                      <a:pt x="109" y="3302"/>
                      <a:pt x="289" y="3553"/>
                      <a:pt x="622" y="3553"/>
                    </a:cubicBezTo>
                    <a:lnTo>
                      <a:pt x="834" y="3553"/>
                    </a:lnTo>
                    <a:lnTo>
                      <a:pt x="840" y="3760"/>
                    </a:lnTo>
                    <a:cubicBezTo>
                      <a:pt x="840" y="3765"/>
                      <a:pt x="851" y="4359"/>
                      <a:pt x="1281" y="4626"/>
                    </a:cubicBezTo>
                    <a:lnTo>
                      <a:pt x="1363" y="4675"/>
                    </a:lnTo>
                    <a:lnTo>
                      <a:pt x="1379" y="4768"/>
                    </a:lnTo>
                    <a:cubicBezTo>
                      <a:pt x="1417" y="4964"/>
                      <a:pt x="1526" y="5558"/>
                      <a:pt x="1379" y="5765"/>
                    </a:cubicBezTo>
                    <a:cubicBezTo>
                      <a:pt x="1352" y="5792"/>
                      <a:pt x="1325" y="5820"/>
                      <a:pt x="1297" y="5847"/>
                    </a:cubicBezTo>
                    <a:cubicBezTo>
                      <a:pt x="1575" y="6255"/>
                      <a:pt x="1962" y="6806"/>
                      <a:pt x="2365" y="7144"/>
                    </a:cubicBezTo>
                    <a:lnTo>
                      <a:pt x="2365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6" name="Google Shape;9346;p60"/>
              <p:cNvSpPr/>
              <p:nvPr/>
            </p:nvSpPr>
            <p:spPr>
              <a:xfrm>
                <a:off x="4267436" y="3412661"/>
                <a:ext cx="71370" cy="60907"/>
              </a:xfrm>
              <a:custGeom>
                <a:avLst/>
                <a:gdLst/>
                <a:ahLst/>
                <a:cxnLst/>
                <a:rect l="l" t="t" r="r" b="b"/>
                <a:pathLst>
                  <a:path w="2824" h="2410" extrusionOk="0">
                    <a:moveTo>
                      <a:pt x="1603" y="1"/>
                    </a:moveTo>
                    <a:cubicBezTo>
                      <a:pt x="1091" y="382"/>
                      <a:pt x="557" y="725"/>
                      <a:pt x="1" y="1025"/>
                    </a:cubicBezTo>
                    <a:cubicBezTo>
                      <a:pt x="938" y="1434"/>
                      <a:pt x="1864" y="2060"/>
                      <a:pt x="2823" y="2409"/>
                    </a:cubicBezTo>
                    <a:lnTo>
                      <a:pt x="2823" y="1412"/>
                    </a:lnTo>
                    <a:cubicBezTo>
                      <a:pt x="2344" y="1069"/>
                      <a:pt x="1924" y="469"/>
                      <a:pt x="160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7" name="Google Shape;9347;p60"/>
              <p:cNvSpPr/>
              <p:nvPr/>
            </p:nvSpPr>
            <p:spPr>
              <a:xfrm>
                <a:off x="4249821" y="3442129"/>
                <a:ext cx="88984" cy="151104"/>
              </a:xfrm>
              <a:custGeom>
                <a:avLst/>
                <a:gdLst/>
                <a:ahLst/>
                <a:cxnLst/>
                <a:rect l="l" t="t" r="r" b="b"/>
                <a:pathLst>
                  <a:path w="3521" h="5979" extrusionOk="0">
                    <a:moveTo>
                      <a:pt x="556" y="1"/>
                    </a:moveTo>
                    <a:lnTo>
                      <a:pt x="556" y="1"/>
                    </a:lnTo>
                    <a:cubicBezTo>
                      <a:pt x="572" y="1058"/>
                      <a:pt x="295" y="2093"/>
                      <a:pt x="33" y="3123"/>
                    </a:cubicBezTo>
                    <a:cubicBezTo>
                      <a:pt x="0" y="3161"/>
                      <a:pt x="0" y="3216"/>
                      <a:pt x="33" y="3254"/>
                    </a:cubicBezTo>
                    <a:cubicBezTo>
                      <a:pt x="496" y="4327"/>
                      <a:pt x="1444" y="5341"/>
                      <a:pt x="2436" y="5978"/>
                    </a:cubicBezTo>
                    <a:cubicBezTo>
                      <a:pt x="2491" y="5858"/>
                      <a:pt x="2561" y="5744"/>
                      <a:pt x="2638" y="5640"/>
                    </a:cubicBezTo>
                    <a:cubicBezTo>
                      <a:pt x="2861" y="5341"/>
                      <a:pt x="3215" y="5177"/>
                      <a:pt x="3520" y="5112"/>
                    </a:cubicBezTo>
                    <a:lnTo>
                      <a:pt x="3520" y="1439"/>
                    </a:lnTo>
                    <a:cubicBezTo>
                      <a:pt x="2507" y="1080"/>
                      <a:pt x="1553" y="420"/>
                      <a:pt x="55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8" name="Google Shape;9348;p60"/>
              <p:cNvSpPr/>
              <p:nvPr/>
            </p:nvSpPr>
            <p:spPr>
              <a:xfrm>
                <a:off x="4307518" y="3576073"/>
                <a:ext cx="31287" cy="206224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8160" extrusionOk="0">
                    <a:moveTo>
                      <a:pt x="1235" y="1"/>
                    </a:moveTo>
                    <a:cubicBezTo>
                      <a:pt x="1192" y="1"/>
                      <a:pt x="685" y="288"/>
                      <a:pt x="638" y="330"/>
                    </a:cubicBezTo>
                    <a:cubicBezTo>
                      <a:pt x="502" y="460"/>
                      <a:pt x="393" y="613"/>
                      <a:pt x="316" y="782"/>
                    </a:cubicBezTo>
                    <a:cubicBezTo>
                      <a:pt x="99" y="1240"/>
                      <a:pt x="28" y="1757"/>
                      <a:pt x="11" y="2258"/>
                    </a:cubicBezTo>
                    <a:cubicBezTo>
                      <a:pt x="6" y="2509"/>
                      <a:pt x="11" y="2760"/>
                      <a:pt x="17" y="3010"/>
                    </a:cubicBezTo>
                    <a:cubicBezTo>
                      <a:pt x="22" y="3158"/>
                      <a:pt x="0" y="3310"/>
                      <a:pt x="6" y="3463"/>
                    </a:cubicBezTo>
                    <a:cubicBezTo>
                      <a:pt x="66" y="4711"/>
                      <a:pt x="322" y="5937"/>
                      <a:pt x="393" y="7184"/>
                    </a:cubicBezTo>
                    <a:cubicBezTo>
                      <a:pt x="393" y="7239"/>
                      <a:pt x="371" y="7789"/>
                      <a:pt x="387" y="7800"/>
                    </a:cubicBezTo>
                    <a:cubicBezTo>
                      <a:pt x="649" y="7920"/>
                      <a:pt x="981" y="8029"/>
                      <a:pt x="1237" y="8160"/>
                    </a:cubicBezTo>
                    <a:lnTo>
                      <a:pt x="1237" y="3"/>
                    </a:lnTo>
                    <a:cubicBezTo>
                      <a:pt x="1237" y="1"/>
                      <a:pt x="1236" y="1"/>
                      <a:pt x="123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9" name="Google Shape;9349;p60"/>
              <p:cNvSpPr/>
              <p:nvPr/>
            </p:nvSpPr>
            <p:spPr>
              <a:xfrm>
                <a:off x="4342369" y="3576073"/>
                <a:ext cx="31262" cy="206224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8160" extrusionOk="0">
                    <a:moveTo>
                      <a:pt x="3" y="1"/>
                    </a:moveTo>
                    <a:cubicBezTo>
                      <a:pt x="1" y="1"/>
                      <a:pt x="0" y="1"/>
                      <a:pt x="0" y="3"/>
                    </a:cubicBezTo>
                    <a:lnTo>
                      <a:pt x="0" y="8160"/>
                    </a:lnTo>
                    <a:cubicBezTo>
                      <a:pt x="256" y="8029"/>
                      <a:pt x="589" y="7920"/>
                      <a:pt x="850" y="7800"/>
                    </a:cubicBezTo>
                    <a:cubicBezTo>
                      <a:pt x="866" y="7789"/>
                      <a:pt x="845" y="7239"/>
                      <a:pt x="845" y="7184"/>
                    </a:cubicBezTo>
                    <a:cubicBezTo>
                      <a:pt x="910" y="5937"/>
                      <a:pt x="1172" y="4711"/>
                      <a:pt x="1226" y="3463"/>
                    </a:cubicBezTo>
                    <a:cubicBezTo>
                      <a:pt x="1237" y="3310"/>
                      <a:pt x="1215" y="3158"/>
                      <a:pt x="1221" y="3010"/>
                    </a:cubicBezTo>
                    <a:cubicBezTo>
                      <a:pt x="1226" y="2760"/>
                      <a:pt x="1232" y="2509"/>
                      <a:pt x="1221" y="2258"/>
                    </a:cubicBezTo>
                    <a:cubicBezTo>
                      <a:pt x="1210" y="1757"/>
                      <a:pt x="1139" y="1240"/>
                      <a:pt x="921" y="782"/>
                    </a:cubicBezTo>
                    <a:cubicBezTo>
                      <a:pt x="845" y="613"/>
                      <a:pt x="736" y="460"/>
                      <a:pt x="599" y="330"/>
                    </a:cubicBezTo>
                    <a:cubicBezTo>
                      <a:pt x="552" y="288"/>
                      <a:pt x="45" y="1"/>
                      <a:pt x="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0" name="Google Shape;9350;p60"/>
              <p:cNvSpPr/>
              <p:nvPr/>
            </p:nvSpPr>
            <p:spPr>
              <a:xfrm>
                <a:off x="4231777" y="3786720"/>
                <a:ext cx="107029" cy="209130"/>
              </a:xfrm>
              <a:custGeom>
                <a:avLst/>
                <a:gdLst/>
                <a:ahLst/>
                <a:cxnLst/>
                <a:rect l="l" t="t" r="r" b="b"/>
                <a:pathLst>
                  <a:path w="4235" h="8275" extrusionOk="0">
                    <a:moveTo>
                      <a:pt x="766" y="0"/>
                    </a:moveTo>
                    <a:cubicBezTo>
                      <a:pt x="734" y="0"/>
                      <a:pt x="703" y="2"/>
                      <a:pt x="671" y="5"/>
                    </a:cubicBezTo>
                    <a:cubicBezTo>
                      <a:pt x="627" y="173"/>
                      <a:pt x="573" y="364"/>
                      <a:pt x="507" y="566"/>
                    </a:cubicBezTo>
                    <a:cubicBezTo>
                      <a:pt x="338" y="1127"/>
                      <a:pt x="148" y="1770"/>
                      <a:pt x="88" y="2462"/>
                    </a:cubicBezTo>
                    <a:cubicBezTo>
                      <a:pt x="1" y="3579"/>
                      <a:pt x="159" y="6380"/>
                      <a:pt x="333" y="7709"/>
                    </a:cubicBezTo>
                    <a:cubicBezTo>
                      <a:pt x="785" y="7987"/>
                      <a:pt x="1346" y="8129"/>
                      <a:pt x="1848" y="8205"/>
                    </a:cubicBezTo>
                    <a:cubicBezTo>
                      <a:pt x="2108" y="8253"/>
                      <a:pt x="2372" y="8274"/>
                      <a:pt x="2637" y="8274"/>
                    </a:cubicBezTo>
                    <a:cubicBezTo>
                      <a:pt x="2737" y="8274"/>
                      <a:pt x="2837" y="8271"/>
                      <a:pt x="2938" y="8265"/>
                    </a:cubicBezTo>
                    <a:cubicBezTo>
                      <a:pt x="2959" y="8222"/>
                      <a:pt x="2981" y="8178"/>
                      <a:pt x="3003" y="8140"/>
                    </a:cubicBezTo>
                    <a:cubicBezTo>
                      <a:pt x="3232" y="7704"/>
                      <a:pt x="3515" y="6472"/>
                      <a:pt x="3739" y="5486"/>
                    </a:cubicBezTo>
                    <a:cubicBezTo>
                      <a:pt x="3875" y="4876"/>
                      <a:pt x="4071" y="4347"/>
                      <a:pt x="4174" y="4020"/>
                    </a:cubicBezTo>
                    <a:lnTo>
                      <a:pt x="4234" y="3813"/>
                    </a:lnTo>
                    <a:lnTo>
                      <a:pt x="4234" y="3786"/>
                    </a:lnTo>
                    <a:cubicBezTo>
                      <a:pt x="4223" y="3781"/>
                      <a:pt x="4207" y="3775"/>
                      <a:pt x="4196" y="3764"/>
                    </a:cubicBezTo>
                    <a:cubicBezTo>
                      <a:pt x="3504" y="2996"/>
                      <a:pt x="2943" y="2130"/>
                      <a:pt x="2404" y="1258"/>
                    </a:cubicBezTo>
                    <a:cubicBezTo>
                      <a:pt x="2029" y="659"/>
                      <a:pt x="1444" y="0"/>
                      <a:pt x="766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1" name="Google Shape;9351;p60"/>
              <p:cNvSpPr/>
              <p:nvPr/>
            </p:nvSpPr>
            <p:spPr>
              <a:xfrm>
                <a:off x="4249669" y="4031383"/>
                <a:ext cx="45895" cy="244613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9679" extrusionOk="0">
                    <a:moveTo>
                      <a:pt x="1815" y="1"/>
                    </a:moveTo>
                    <a:cubicBezTo>
                      <a:pt x="1581" y="83"/>
                      <a:pt x="1341" y="132"/>
                      <a:pt x="1091" y="159"/>
                    </a:cubicBezTo>
                    <a:lnTo>
                      <a:pt x="1091" y="164"/>
                    </a:lnTo>
                    <a:cubicBezTo>
                      <a:pt x="1096" y="175"/>
                      <a:pt x="1102" y="186"/>
                      <a:pt x="1102" y="197"/>
                    </a:cubicBezTo>
                    <a:cubicBezTo>
                      <a:pt x="1287" y="1750"/>
                      <a:pt x="960" y="3308"/>
                      <a:pt x="491" y="4785"/>
                    </a:cubicBezTo>
                    <a:cubicBezTo>
                      <a:pt x="1" y="6333"/>
                      <a:pt x="39" y="7902"/>
                      <a:pt x="44" y="9504"/>
                    </a:cubicBezTo>
                    <a:cubicBezTo>
                      <a:pt x="219" y="9548"/>
                      <a:pt x="388" y="9602"/>
                      <a:pt x="546" y="9678"/>
                    </a:cubicBezTo>
                    <a:cubicBezTo>
                      <a:pt x="540" y="8779"/>
                      <a:pt x="622" y="7270"/>
                      <a:pt x="1156" y="6120"/>
                    </a:cubicBezTo>
                    <a:cubicBezTo>
                      <a:pt x="1712" y="4927"/>
                      <a:pt x="1668" y="3352"/>
                      <a:pt x="1641" y="2306"/>
                    </a:cubicBezTo>
                    <a:cubicBezTo>
                      <a:pt x="1625" y="2006"/>
                      <a:pt x="1625" y="1701"/>
                      <a:pt x="1646" y="1401"/>
                    </a:cubicBezTo>
                    <a:cubicBezTo>
                      <a:pt x="1663" y="1314"/>
                      <a:pt x="1668" y="1216"/>
                      <a:pt x="1679" y="1113"/>
                    </a:cubicBezTo>
                    <a:cubicBezTo>
                      <a:pt x="1712" y="780"/>
                      <a:pt x="1750" y="393"/>
                      <a:pt x="181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2" name="Google Shape;9352;p60"/>
              <p:cNvSpPr/>
              <p:nvPr/>
            </p:nvSpPr>
            <p:spPr>
              <a:xfrm>
                <a:off x="4241001" y="3987611"/>
                <a:ext cx="31843" cy="43469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172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7" y="98"/>
                      <a:pt x="33" y="185"/>
                      <a:pt x="50" y="256"/>
                    </a:cubicBezTo>
                    <a:cubicBezTo>
                      <a:pt x="126" y="605"/>
                      <a:pt x="93" y="1074"/>
                      <a:pt x="17" y="1548"/>
                    </a:cubicBezTo>
                    <a:cubicBezTo>
                      <a:pt x="345" y="1663"/>
                      <a:pt x="690" y="1719"/>
                      <a:pt x="1037" y="1719"/>
                    </a:cubicBezTo>
                    <a:cubicBezTo>
                      <a:pt x="1082" y="1719"/>
                      <a:pt x="1127" y="1718"/>
                      <a:pt x="1172" y="1717"/>
                    </a:cubicBezTo>
                    <a:cubicBezTo>
                      <a:pt x="1156" y="1575"/>
                      <a:pt x="1156" y="1428"/>
                      <a:pt x="1167" y="1286"/>
                    </a:cubicBezTo>
                    <a:cubicBezTo>
                      <a:pt x="1167" y="1025"/>
                      <a:pt x="1156" y="670"/>
                      <a:pt x="1259" y="409"/>
                    </a:cubicBezTo>
                    <a:cubicBezTo>
                      <a:pt x="818" y="338"/>
                      <a:pt x="398" y="196"/>
                      <a:pt x="1" y="0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3" name="Google Shape;9353;p60"/>
              <p:cNvSpPr/>
              <p:nvPr/>
            </p:nvSpPr>
            <p:spPr>
              <a:xfrm>
                <a:off x="4253940" y="3647595"/>
                <a:ext cx="53325" cy="60073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2377" extrusionOk="0">
                    <a:moveTo>
                      <a:pt x="1" y="1"/>
                    </a:moveTo>
                    <a:cubicBezTo>
                      <a:pt x="55" y="546"/>
                      <a:pt x="104" y="1107"/>
                      <a:pt x="137" y="1581"/>
                    </a:cubicBezTo>
                    <a:cubicBezTo>
                      <a:pt x="884" y="1597"/>
                      <a:pt x="1439" y="2039"/>
                      <a:pt x="2110" y="2376"/>
                    </a:cubicBezTo>
                    <a:cubicBezTo>
                      <a:pt x="2061" y="1951"/>
                      <a:pt x="2017" y="1521"/>
                      <a:pt x="1990" y="1096"/>
                    </a:cubicBezTo>
                    <a:cubicBezTo>
                      <a:pt x="1270" y="774"/>
                      <a:pt x="796" y="28"/>
                      <a:pt x="1" y="1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4" name="Google Shape;9354;p60"/>
              <p:cNvSpPr/>
              <p:nvPr/>
            </p:nvSpPr>
            <p:spPr>
              <a:xfrm>
                <a:off x="4176834" y="3538544"/>
                <a:ext cx="28381" cy="109354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327" extrusionOk="0">
                    <a:moveTo>
                      <a:pt x="567" y="0"/>
                    </a:moveTo>
                    <a:cubicBezTo>
                      <a:pt x="507" y="894"/>
                      <a:pt x="393" y="1264"/>
                      <a:pt x="251" y="1499"/>
                    </a:cubicBezTo>
                    <a:cubicBezTo>
                      <a:pt x="131" y="1695"/>
                      <a:pt x="0" y="3133"/>
                      <a:pt x="22" y="4098"/>
                    </a:cubicBezTo>
                    <a:cubicBezTo>
                      <a:pt x="229" y="4196"/>
                      <a:pt x="447" y="4272"/>
                      <a:pt x="665" y="4327"/>
                    </a:cubicBezTo>
                    <a:cubicBezTo>
                      <a:pt x="665" y="2932"/>
                      <a:pt x="611" y="1499"/>
                      <a:pt x="1112" y="174"/>
                    </a:cubicBezTo>
                    <a:cubicBezTo>
                      <a:pt x="1117" y="164"/>
                      <a:pt x="1117" y="158"/>
                      <a:pt x="1123" y="153"/>
                    </a:cubicBezTo>
                    <a:cubicBezTo>
                      <a:pt x="932" y="114"/>
                      <a:pt x="747" y="65"/>
                      <a:pt x="567" y="0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5" name="Google Shape;9355;p60"/>
              <p:cNvSpPr/>
              <p:nvPr/>
            </p:nvSpPr>
            <p:spPr>
              <a:xfrm>
                <a:off x="4239358" y="3530684"/>
                <a:ext cx="70106" cy="92851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3674" extrusionOk="0">
                    <a:moveTo>
                      <a:pt x="349" y="0"/>
                    </a:moveTo>
                    <a:cubicBezTo>
                      <a:pt x="158" y="769"/>
                      <a:pt x="0" y="1543"/>
                      <a:pt x="0" y="2327"/>
                    </a:cubicBezTo>
                    <a:cubicBezTo>
                      <a:pt x="273" y="2327"/>
                      <a:pt x="327" y="2670"/>
                      <a:pt x="354" y="2834"/>
                    </a:cubicBezTo>
                    <a:cubicBezTo>
                      <a:pt x="371" y="2932"/>
                      <a:pt x="387" y="3041"/>
                      <a:pt x="403" y="3155"/>
                    </a:cubicBezTo>
                    <a:cubicBezTo>
                      <a:pt x="599" y="3026"/>
                      <a:pt x="793" y="2974"/>
                      <a:pt x="984" y="2974"/>
                    </a:cubicBezTo>
                    <a:cubicBezTo>
                      <a:pt x="1526" y="2974"/>
                      <a:pt x="2049" y="3395"/>
                      <a:pt x="2561" y="3673"/>
                    </a:cubicBezTo>
                    <a:cubicBezTo>
                      <a:pt x="2583" y="3330"/>
                      <a:pt x="2654" y="2986"/>
                      <a:pt x="2774" y="2660"/>
                    </a:cubicBezTo>
                    <a:cubicBezTo>
                      <a:pt x="1793" y="2033"/>
                      <a:pt x="850" y="1058"/>
                      <a:pt x="349" y="0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6" name="Google Shape;9356;p60"/>
              <p:cNvSpPr/>
              <p:nvPr/>
            </p:nvSpPr>
            <p:spPr>
              <a:xfrm>
                <a:off x="4267436" y="3412661"/>
                <a:ext cx="71370" cy="60907"/>
              </a:xfrm>
              <a:custGeom>
                <a:avLst/>
                <a:gdLst/>
                <a:ahLst/>
                <a:cxnLst/>
                <a:rect l="l" t="t" r="r" b="b"/>
                <a:pathLst>
                  <a:path w="2824" h="2410" extrusionOk="0">
                    <a:moveTo>
                      <a:pt x="1603" y="1"/>
                    </a:moveTo>
                    <a:cubicBezTo>
                      <a:pt x="1091" y="382"/>
                      <a:pt x="557" y="725"/>
                      <a:pt x="1" y="1025"/>
                    </a:cubicBezTo>
                    <a:cubicBezTo>
                      <a:pt x="938" y="1434"/>
                      <a:pt x="1864" y="2060"/>
                      <a:pt x="2823" y="2409"/>
                    </a:cubicBezTo>
                    <a:lnTo>
                      <a:pt x="2823" y="1412"/>
                    </a:lnTo>
                    <a:cubicBezTo>
                      <a:pt x="2344" y="1069"/>
                      <a:pt x="1924" y="469"/>
                      <a:pt x="1603" y="1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7" name="Google Shape;9357;p60"/>
              <p:cNvSpPr/>
              <p:nvPr/>
            </p:nvSpPr>
            <p:spPr>
              <a:xfrm>
                <a:off x="4249669" y="4031383"/>
                <a:ext cx="45895" cy="244613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9679" extrusionOk="0">
                    <a:moveTo>
                      <a:pt x="1815" y="1"/>
                    </a:moveTo>
                    <a:cubicBezTo>
                      <a:pt x="1581" y="83"/>
                      <a:pt x="1341" y="132"/>
                      <a:pt x="1091" y="159"/>
                    </a:cubicBezTo>
                    <a:lnTo>
                      <a:pt x="1091" y="164"/>
                    </a:lnTo>
                    <a:cubicBezTo>
                      <a:pt x="1096" y="175"/>
                      <a:pt x="1102" y="186"/>
                      <a:pt x="1102" y="197"/>
                    </a:cubicBezTo>
                    <a:cubicBezTo>
                      <a:pt x="1287" y="1750"/>
                      <a:pt x="960" y="3308"/>
                      <a:pt x="491" y="4785"/>
                    </a:cubicBezTo>
                    <a:cubicBezTo>
                      <a:pt x="1" y="6333"/>
                      <a:pt x="39" y="7902"/>
                      <a:pt x="44" y="9504"/>
                    </a:cubicBezTo>
                    <a:cubicBezTo>
                      <a:pt x="219" y="9548"/>
                      <a:pt x="388" y="9602"/>
                      <a:pt x="546" y="9678"/>
                    </a:cubicBezTo>
                    <a:cubicBezTo>
                      <a:pt x="540" y="8779"/>
                      <a:pt x="622" y="7270"/>
                      <a:pt x="1156" y="6120"/>
                    </a:cubicBezTo>
                    <a:cubicBezTo>
                      <a:pt x="1712" y="4927"/>
                      <a:pt x="1668" y="3352"/>
                      <a:pt x="1641" y="2306"/>
                    </a:cubicBezTo>
                    <a:cubicBezTo>
                      <a:pt x="1625" y="2006"/>
                      <a:pt x="1625" y="1701"/>
                      <a:pt x="1646" y="1401"/>
                    </a:cubicBezTo>
                    <a:cubicBezTo>
                      <a:pt x="1663" y="1314"/>
                      <a:pt x="1668" y="1216"/>
                      <a:pt x="1679" y="1113"/>
                    </a:cubicBezTo>
                    <a:cubicBezTo>
                      <a:pt x="1712" y="780"/>
                      <a:pt x="1750" y="393"/>
                      <a:pt x="1815" y="1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8" name="Google Shape;9358;p60"/>
              <p:cNvSpPr/>
              <p:nvPr/>
            </p:nvSpPr>
            <p:spPr>
              <a:xfrm>
                <a:off x="4414244" y="4273342"/>
                <a:ext cx="104830" cy="113676"/>
              </a:xfrm>
              <a:custGeom>
                <a:avLst/>
                <a:gdLst/>
                <a:ahLst/>
                <a:cxnLst/>
                <a:rect l="l" t="t" r="r" b="b"/>
                <a:pathLst>
                  <a:path w="4148" h="4498" extrusionOk="0">
                    <a:moveTo>
                      <a:pt x="1423" y="1"/>
                    </a:moveTo>
                    <a:cubicBezTo>
                      <a:pt x="1216" y="12"/>
                      <a:pt x="1014" y="39"/>
                      <a:pt x="812" y="83"/>
                    </a:cubicBezTo>
                    <a:cubicBezTo>
                      <a:pt x="795" y="110"/>
                      <a:pt x="765" y="125"/>
                      <a:pt x="732" y="125"/>
                    </a:cubicBezTo>
                    <a:cubicBezTo>
                      <a:pt x="714" y="125"/>
                      <a:pt x="694" y="120"/>
                      <a:pt x="676" y="110"/>
                    </a:cubicBezTo>
                    <a:cubicBezTo>
                      <a:pt x="485" y="159"/>
                      <a:pt x="300" y="230"/>
                      <a:pt x="126" y="317"/>
                    </a:cubicBezTo>
                    <a:cubicBezTo>
                      <a:pt x="120" y="638"/>
                      <a:pt x="98" y="851"/>
                      <a:pt x="104" y="878"/>
                    </a:cubicBezTo>
                    <a:cubicBezTo>
                      <a:pt x="0" y="2164"/>
                      <a:pt x="485" y="2453"/>
                      <a:pt x="872" y="2676"/>
                    </a:cubicBezTo>
                    <a:cubicBezTo>
                      <a:pt x="954" y="2725"/>
                      <a:pt x="1030" y="2774"/>
                      <a:pt x="1107" y="2829"/>
                    </a:cubicBezTo>
                    <a:cubicBezTo>
                      <a:pt x="1483" y="3118"/>
                      <a:pt x="2196" y="3771"/>
                      <a:pt x="2698" y="4240"/>
                    </a:cubicBezTo>
                    <a:cubicBezTo>
                      <a:pt x="2889" y="4405"/>
                      <a:pt x="3128" y="4497"/>
                      <a:pt x="3380" y="4497"/>
                    </a:cubicBezTo>
                    <a:cubicBezTo>
                      <a:pt x="3394" y="4497"/>
                      <a:pt x="3408" y="4497"/>
                      <a:pt x="3422" y="4496"/>
                    </a:cubicBezTo>
                    <a:cubicBezTo>
                      <a:pt x="3733" y="4496"/>
                      <a:pt x="4005" y="4382"/>
                      <a:pt x="4142" y="4191"/>
                    </a:cubicBezTo>
                    <a:cubicBezTo>
                      <a:pt x="4147" y="4147"/>
                      <a:pt x="4125" y="3929"/>
                      <a:pt x="3635" y="3183"/>
                    </a:cubicBezTo>
                    <a:cubicBezTo>
                      <a:pt x="3286" y="2665"/>
                      <a:pt x="2828" y="2066"/>
                      <a:pt x="2425" y="1532"/>
                    </a:cubicBezTo>
                    <a:cubicBezTo>
                      <a:pt x="1842" y="769"/>
                      <a:pt x="1515" y="328"/>
                      <a:pt x="1444" y="115"/>
                    </a:cubicBezTo>
                    <a:cubicBezTo>
                      <a:pt x="1433" y="77"/>
                      <a:pt x="1428" y="39"/>
                      <a:pt x="14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9" name="Google Shape;9359;p60"/>
              <p:cNvSpPr/>
              <p:nvPr/>
            </p:nvSpPr>
            <p:spPr>
              <a:xfrm>
                <a:off x="4403630" y="4031661"/>
                <a:ext cx="52491" cy="238825"/>
              </a:xfrm>
              <a:custGeom>
                <a:avLst/>
                <a:gdLst/>
                <a:ahLst/>
                <a:cxnLst/>
                <a:rect l="l" t="t" r="r" b="b"/>
                <a:pathLst>
                  <a:path w="2077" h="9450" extrusionOk="0">
                    <a:moveTo>
                      <a:pt x="1461" y="1"/>
                    </a:moveTo>
                    <a:cubicBezTo>
                      <a:pt x="1117" y="111"/>
                      <a:pt x="758" y="171"/>
                      <a:pt x="396" y="171"/>
                    </a:cubicBezTo>
                    <a:cubicBezTo>
                      <a:pt x="328" y="171"/>
                      <a:pt x="260" y="169"/>
                      <a:pt x="192" y="164"/>
                    </a:cubicBezTo>
                    <a:cubicBezTo>
                      <a:pt x="192" y="175"/>
                      <a:pt x="192" y="181"/>
                      <a:pt x="192" y="186"/>
                    </a:cubicBezTo>
                    <a:cubicBezTo>
                      <a:pt x="1" y="1772"/>
                      <a:pt x="360" y="3352"/>
                      <a:pt x="835" y="4850"/>
                    </a:cubicBezTo>
                    <a:cubicBezTo>
                      <a:pt x="1303" y="6349"/>
                      <a:pt x="1249" y="7902"/>
                      <a:pt x="1243" y="9449"/>
                    </a:cubicBezTo>
                    <a:cubicBezTo>
                      <a:pt x="1428" y="9411"/>
                      <a:pt x="1625" y="9389"/>
                      <a:pt x="1815" y="9379"/>
                    </a:cubicBezTo>
                    <a:cubicBezTo>
                      <a:pt x="1794" y="8981"/>
                      <a:pt x="1843" y="8321"/>
                      <a:pt x="1919" y="7401"/>
                    </a:cubicBezTo>
                    <a:cubicBezTo>
                      <a:pt x="1995" y="6436"/>
                      <a:pt x="2077" y="5346"/>
                      <a:pt x="2039" y="4676"/>
                    </a:cubicBezTo>
                    <a:cubicBezTo>
                      <a:pt x="2006" y="4049"/>
                      <a:pt x="1984" y="3477"/>
                      <a:pt x="1973" y="3020"/>
                    </a:cubicBezTo>
                    <a:cubicBezTo>
                      <a:pt x="1952" y="2464"/>
                      <a:pt x="1941" y="2022"/>
                      <a:pt x="1903" y="1821"/>
                    </a:cubicBezTo>
                    <a:cubicBezTo>
                      <a:pt x="1892" y="1745"/>
                      <a:pt x="1848" y="1586"/>
                      <a:pt x="1794" y="1396"/>
                    </a:cubicBezTo>
                    <a:cubicBezTo>
                      <a:pt x="1690" y="1014"/>
                      <a:pt x="1559" y="508"/>
                      <a:pt x="146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0" name="Google Shape;9360;p60"/>
              <p:cNvSpPr/>
              <p:nvPr/>
            </p:nvSpPr>
            <p:spPr>
              <a:xfrm>
                <a:off x="4408330" y="3987611"/>
                <a:ext cx="31818" cy="43469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720" extrusionOk="0">
                    <a:moveTo>
                      <a:pt x="1259" y="0"/>
                    </a:moveTo>
                    <a:cubicBezTo>
                      <a:pt x="861" y="196"/>
                      <a:pt x="436" y="338"/>
                      <a:pt x="0" y="409"/>
                    </a:cubicBezTo>
                    <a:cubicBezTo>
                      <a:pt x="104" y="670"/>
                      <a:pt x="93" y="1025"/>
                      <a:pt x="93" y="1286"/>
                    </a:cubicBezTo>
                    <a:cubicBezTo>
                      <a:pt x="104" y="1428"/>
                      <a:pt x="98" y="1575"/>
                      <a:pt x="87" y="1717"/>
                    </a:cubicBezTo>
                    <a:cubicBezTo>
                      <a:pt x="132" y="1718"/>
                      <a:pt x="177" y="1719"/>
                      <a:pt x="222" y="1719"/>
                    </a:cubicBezTo>
                    <a:cubicBezTo>
                      <a:pt x="569" y="1719"/>
                      <a:pt x="915" y="1663"/>
                      <a:pt x="1242" y="1548"/>
                    </a:cubicBezTo>
                    <a:cubicBezTo>
                      <a:pt x="1166" y="1074"/>
                      <a:pt x="1133" y="605"/>
                      <a:pt x="1210" y="256"/>
                    </a:cubicBezTo>
                    <a:cubicBezTo>
                      <a:pt x="1226" y="185"/>
                      <a:pt x="1242" y="98"/>
                      <a:pt x="1259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1" name="Google Shape;9361;p60"/>
              <p:cNvSpPr/>
              <p:nvPr/>
            </p:nvSpPr>
            <p:spPr>
              <a:xfrm>
                <a:off x="4377194" y="3998882"/>
                <a:ext cx="28684" cy="31843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260" extrusionOk="0">
                    <a:moveTo>
                      <a:pt x="1036" y="1"/>
                    </a:moveTo>
                    <a:lnTo>
                      <a:pt x="878" y="23"/>
                    </a:lnTo>
                    <a:cubicBezTo>
                      <a:pt x="653" y="56"/>
                      <a:pt x="432" y="70"/>
                      <a:pt x="208" y="70"/>
                    </a:cubicBezTo>
                    <a:cubicBezTo>
                      <a:pt x="139" y="70"/>
                      <a:pt x="70" y="69"/>
                      <a:pt x="1" y="66"/>
                    </a:cubicBezTo>
                    <a:lnTo>
                      <a:pt x="1" y="66"/>
                    </a:lnTo>
                    <a:cubicBezTo>
                      <a:pt x="126" y="388"/>
                      <a:pt x="224" y="720"/>
                      <a:pt x="284" y="1064"/>
                    </a:cubicBezTo>
                    <a:cubicBezTo>
                      <a:pt x="546" y="1167"/>
                      <a:pt x="823" y="1232"/>
                      <a:pt x="1101" y="1260"/>
                    </a:cubicBezTo>
                    <a:cubicBezTo>
                      <a:pt x="1107" y="1216"/>
                      <a:pt x="1123" y="1156"/>
                      <a:pt x="1123" y="1129"/>
                    </a:cubicBezTo>
                    <a:cubicBezTo>
                      <a:pt x="1134" y="987"/>
                      <a:pt x="1134" y="851"/>
                      <a:pt x="1129" y="715"/>
                    </a:cubicBezTo>
                    <a:cubicBezTo>
                      <a:pt x="1123" y="497"/>
                      <a:pt x="1134" y="203"/>
                      <a:pt x="103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2" name="Google Shape;9362;p60"/>
              <p:cNvSpPr/>
              <p:nvPr/>
            </p:nvSpPr>
            <p:spPr>
              <a:xfrm>
                <a:off x="4342495" y="3735315"/>
                <a:ext cx="88706" cy="140212"/>
              </a:xfrm>
              <a:custGeom>
                <a:avLst/>
                <a:gdLst/>
                <a:ahLst/>
                <a:cxnLst/>
                <a:rect l="l" t="t" r="r" b="b"/>
                <a:pathLst>
                  <a:path w="3510" h="5548" extrusionOk="0">
                    <a:moveTo>
                      <a:pt x="3341" y="1"/>
                    </a:moveTo>
                    <a:cubicBezTo>
                      <a:pt x="2720" y="71"/>
                      <a:pt x="2278" y="665"/>
                      <a:pt x="1831" y="1085"/>
                    </a:cubicBezTo>
                    <a:cubicBezTo>
                      <a:pt x="1597" y="1297"/>
                      <a:pt x="1330" y="1472"/>
                      <a:pt x="1036" y="1603"/>
                    </a:cubicBezTo>
                    <a:cubicBezTo>
                      <a:pt x="693" y="1766"/>
                      <a:pt x="333" y="1897"/>
                      <a:pt x="0" y="2071"/>
                    </a:cubicBezTo>
                    <a:lnTo>
                      <a:pt x="0" y="5548"/>
                    </a:lnTo>
                    <a:cubicBezTo>
                      <a:pt x="382" y="5106"/>
                      <a:pt x="801" y="4632"/>
                      <a:pt x="1112" y="4136"/>
                    </a:cubicBezTo>
                    <a:cubicBezTo>
                      <a:pt x="1406" y="3668"/>
                      <a:pt x="1652" y="3156"/>
                      <a:pt x="2000" y="2714"/>
                    </a:cubicBezTo>
                    <a:cubicBezTo>
                      <a:pt x="2382" y="2216"/>
                      <a:pt x="2908" y="1841"/>
                      <a:pt x="3463" y="1841"/>
                    </a:cubicBezTo>
                    <a:cubicBezTo>
                      <a:pt x="3478" y="1841"/>
                      <a:pt x="3494" y="1842"/>
                      <a:pt x="3510" y="1842"/>
                    </a:cubicBezTo>
                    <a:cubicBezTo>
                      <a:pt x="3471" y="1679"/>
                      <a:pt x="3455" y="1510"/>
                      <a:pt x="3466" y="1341"/>
                    </a:cubicBezTo>
                    <a:cubicBezTo>
                      <a:pt x="3504" y="1003"/>
                      <a:pt x="3422" y="480"/>
                      <a:pt x="334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3" name="Google Shape;9363;p60"/>
              <p:cNvSpPr/>
              <p:nvPr/>
            </p:nvSpPr>
            <p:spPr>
              <a:xfrm>
                <a:off x="4366454" y="3692352"/>
                <a:ext cx="59668" cy="78648"/>
              </a:xfrm>
              <a:custGeom>
                <a:avLst/>
                <a:gdLst/>
                <a:ahLst/>
                <a:cxnLst/>
                <a:rect l="l" t="t" r="r" b="b"/>
                <a:pathLst>
                  <a:path w="2361" h="3112" extrusionOk="0">
                    <a:moveTo>
                      <a:pt x="2262" y="1"/>
                    </a:moveTo>
                    <a:cubicBezTo>
                      <a:pt x="1510" y="11"/>
                      <a:pt x="943" y="513"/>
                      <a:pt x="273" y="834"/>
                    </a:cubicBezTo>
                    <a:lnTo>
                      <a:pt x="240" y="1101"/>
                    </a:lnTo>
                    <a:cubicBezTo>
                      <a:pt x="170" y="1733"/>
                      <a:pt x="1" y="2463"/>
                      <a:pt x="77" y="3112"/>
                    </a:cubicBezTo>
                    <a:cubicBezTo>
                      <a:pt x="464" y="2910"/>
                      <a:pt x="774" y="2627"/>
                      <a:pt x="1080" y="2316"/>
                    </a:cubicBezTo>
                    <a:cubicBezTo>
                      <a:pt x="1455" y="1935"/>
                      <a:pt x="1853" y="1581"/>
                      <a:pt x="2360" y="1515"/>
                    </a:cubicBezTo>
                    <a:cubicBezTo>
                      <a:pt x="2360" y="1494"/>
                      <a:pt x="2349" y="1472"/>
                      <a:pt x="2349" y="1450"/>
                    </a:cubicBezTo>
                    <a:cubicBezTo>
                      <a:pt x="2316" y="1248"/>
                      <a:pt x="2284" y="1058"/>
                      <a:pt x="2262" y="900"/>
                    </a:cubicBezTo>
                    <a:cubicBezTo>
                      <a:pt x="2235" y="600"/>
                      <a:pt x="2235" y="300"/>
                      <a:pt x="2262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4" name="Google Shape;9364;p60"/>
              <p:cNvSpPr/>
              <p:nvPr/>
            </p:nvSpPr>
            <p:spPr>
              <a:xfrm>
                <a:off x="4373884" y="3647595"/>
                <a:ext cx="53325" cy="60073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2377" extrusionOk="0">
                    <a:moveTo>
                      <a:pt x="2110" y="1"/>
                    </a:moveTo>
                    <a:cubicBezTo>
                      <a:pt x="1314" y="28"/>
                      <a:pt x="840" y="774"/>
                      <a:pt x="121" y="1096"/>
                    </a:cubicBezTo>
                    <a:cubicBezTo>
                      <a:pt x="88" y="1521"/>
                      <a:pt x="44" y="1951"/>
                      <a:pt x="1" y="2376"/>
                    </a:cubicBezTo>
                    <a:cubicBezTo>
                      <a:pt x="666" y="2039"/>
                      <a:pt x="1227" y="1597"/>
                      <a:pt x="1973" y="1581"/>
                    </a:cubicBezTo>
                    <a:cubicBezTo>
                      <a:pt x="2006" y="1107"/>
                      <a:pt x="2055" y="546"/>
                      <a:pt x="2110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5" name="Google Shape;9365;p60"/>
              <p:cNvSpPr/>
              <p:nvPr/>
            </p:nvSpPr>
            <p:spPr>
              <a:xfrm>
                <a:off x="4377346" y="3610570"/>
                <a:ext cx="53578" cy="59213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343" extrusionOk="0">
                    <a:moveTo>
                      <a:pt x="1555" y="0"/>
                    </a:moveTo>
                    <a:cubicBezTo>
                      <a:pt x="1020" y="0"/>
                      <a:pt x="485" y="471"/>
                      <a:pt x="6" y="725"/>
                    </a:cubicBezTo>
                    <a:cubicBezTo>
                      <a:pt x="16" y="926"/>
                      <a:pt x="27" y="1128"/>
                      <a:pt x="27" y="1319"/>
                    </a:cubicBezTo>
                    <a:cubicBezTo>
                      <a:pt x="33" y="1662"/>
                      <a:pt x="22" y="2000"/>
                      <a:pt x="0" y="2343"/>
                    </a:cubicBezTo>
                    <a:cubicBezTo>
                      <a:pt x="382" y="2152"/>
                      <a:pt x="687" y="1847"/>
                      <a:pt x="1024" y="1596"/>
                    </a:cubicBezTo>
                    <a:cubicBezTo>
                      <a:pt x="1302" y="1384"/>
                      <a:pt x="1640" y="1269"/>
                      <a:pt x="1989" y="1269"/>
                    </a:cubicBezTo>
                    <a:cubicBezTo>
                      <a:pt x="2033" y="888"/>
                      <a:pt x="2076" y="518"/>
                      <a:pt x="2120" y="207"/>
                    </a:cubicBezTo>
                    <a:cubicBezTo>
                      <a:pt x="1933" y="59"/>
                      <a:pt x="1744" y="0"/>
                      <a:pt x="155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6" name="Google Shape;9366;p60"/>
              <p:cNvSpPr/>
              <p:nvPr/>
            </p:nvSpPr>
            <p:spPr>
              <a:xfrm>
                <a:off x="4421396" y="3442559"/>
                <a:ext cx="68337" cy="96137"/>
              </a:xfrm>
              <a:custGeom>
                <a:avLst/>
                <a:gdLst/>
                <a:ahLst/>
                <a:cxnLst/>
                <a:rect l="l" t="t" r="r" b="b"/>
                <a:pathLst>
                  <a:path w="2704" h="3804" extrusionOk="0">
                    <a:moveTo>
                      <a:pt x="23" y="0"/>
                    </a:moveTo>
                    <a:cubicBezTo>
                      <a:pt x="1" y="1046"/>
                      <a:pt x="273" y="2071"/>
                      <a:pt x="535" y="3101"/>
                    </a:cubicBezTo>
                    <a:cubicBezTo>
                      <a:pt x="900" y="3449"/>
                      <a:pt x="1189" y="3782"/>
                      <a:pt x="1734" y="3803"/>
                    </a:cubicBezTo>
                    <a:cubicBezTo>
                      <a:pt x="2071" y="3803"/>
                      <a:pt x="2398" y="3733"/>
                      <a:pt x="2703" y="3602"/>
                    </a:cubicBezTo>
                    <a:cubicBezTo>
                      <a:pt x="2687" y="3264"/>
                      <a:pt x="2671" y="2855"/>
                      <a:pt x="2665" y="2365"/>
                    </a:cubicBezTo>
                    <a:cubicBezTo>
                      <a:pt x="2649" y="452"/>
                      <a:pt x="829" y="169"/>
                      <a:pt x="469" y="136"/>
                    </a:cubicBezTo>
                    <a:cubicBezTo>
                      <a:pt x="311" y="109"/>
                      <a:pt x="164" y="65"/>
                      <a:pt x="2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7" name="Google Shape;9367;p60"/>
              <p:cNvSpPr/>
              <p:nvPr/>
            </p:nvSpPr>
            <p:spPr>
              <a:xfrm>
                <a:off x="4496177" y="3814216"/>
                <a:ext cx="49332" cy="46982"/>
              </a:xfrm>
              <a:custGeom>
                <a:avLst/>
                <a:gdLst/>
                <a:ahLst/>
                <a:cxnLst/>
                <a:rect l="l" t="t" r="r" b="b"/>
                <a:pathLst>
                  <a:path w="1952" h="1859" extrusionOk="0">
                    <a:moveTo>
                      <a:pt x="616" y="1"/>
                    </a:moveTo>
                    <a:cubicBezTo>
                      <a:pt x="616" y="6"/>
                      <a:pt x="616" y="12"/>
                      <a:pt x="616" y="23"/>
                    </a:cubicBezTo>
                    <a:cubicBezTo>
                      <a:pt x="633" y="628"/>
                      <a:pt x="387" y="1314"/>
                      <a:pt x="1" y="1832"/>
                    </a:cubicBezTo>
                    <a:cubicBezTo>
                      <a:pt x="60" y="1854"/>
                      <a:pt x="126" y="1859"/>
                      <a:pt x="191" y="1859"/>
                    </a:cubicBezTo>
                    <a:cubicBezTo>
                      <a:pt x="213" y="1854"/>
                      <a:pt x="235" y="1854"/>
                      <a:pt x="257" y="1854"/>
                    </a:cubicBezTo>
                    <a:cubicBezTo>
                      <a:pt x="268" y="1854"/>
                      <a:pt x="284" y="1854"/>
                      <a:pt x="295" y="1859"/>
                    </a:cubicBezTo>
                    <a:cubicBezTo>
                      <a:pt x="916" y="1799"/>
                      <a:pt x="1728" y="1167"/>
                      <a:pt x="1951" y="796"/>
                    </a:cubicBezTo>
                    <a:cubicBezTo>
                      <a:pt x="1494" y="573"/>
                      <a:pt x="992" y="420"/>
                      <a:pt x="638" y="28"/>
                    </a:cubicBezTo>
                    <a:cubicBezTo>
                      <a:pt x="633" y="23"/>
                      <a:pt x="627" y="12"/>
                      <a:pt x="61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8" name="Google Shape;9368;p60"/>
              <p:cNvSpPr/>
              <p:nvPr/>
            </p:nvSpPr>
            <p:spPr>
              <a:xfrm>
                <a:off x="4484072" y="3647595"/>
                <a:ext cx="38288" cy="14284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5652" extrusionOk="0">
                    <a:moveTo>
                      <a:pt x="768" y="1"/>
                    </a:moveTo>
                    <a:lnTo>
                      <a:pt x="768" y="1"/>
                    </a:lnTo>
                    <a:cubicBezTo>
                      <a:pt x="523" y="110"/>
                      <a:pt x="262" y="186"/>
                      <a:pt x="0" y="235"/>
                    </a:cubicBezTo>
                    <a:cubicBezTo>
                      <a:pt x="27" y="2088"/>
                      <a:pt x="910" y="3804"/>
                      <a:pt x="1014" y="5651"/>
                    </a:cubicBezTo>
                    <a:cubicBezTo>
                      <a:pt x="1117" y="5520"/>
                      <a:pt x="1259" y="5428"/>
                      <a:pt x="1422" y="5379"/>
                    </a:cubicBezTo>
                    <a:cubicBezTo>
                      <a:pt x="1515" y="3859"/>
                      <a:pt x="1210" y="2464"/>
                      <a:pt x="992" y="1445"/>
                    </a:cubicBezTo>
                    <a:cubicBezTo>
                      <a:pt x="856" y="823"/>
                      <a:pt x="752" y="338"/>
                      <a:pt x="768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9" name="Google Shape;9369;p60"/>
              <p:cNvSpPr/>
              <p:nvPr/>
            </p:nvSpPr>
            <p:spPr>
              <a:xfrm>
                <a:off x="4466583" y="3654342"/>
                <a:ext cx="38288" cy="138569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5483" extrusionOk="0">
                    <a:moveTo>
                      <a:pt x="501" y="1"/>
                    </a:moveTo>
                    <a:cubicBezTo>
                      <a:pt x="332" y="22"/>
                      <a:pt x="169" y="33"/>
                      <a:pt x="0" y="44"/>
                    </a:cubicBezTo>
                    <a:cubicBezTo>
                      <a:pt x="11" y="148"/>
                      <a:pt x="16" y="262"/>
                      <a:pt x="27" y="388"/>
                    </a:cubicBezTo>
                    <a:cubicBezTo>
                      <a:pt x="82" y="1063"/>
                      <a:pt x="153" y="1908"/>
                      <a:pt x="294" y="2333"/>
                    </a:cubicBezTo>
                    <a:cubicBezTo>
                      <a:pt x="392" y="2627"/>
                      <a:pt x="529" y="3068"/>
                      <a:pt x="681" y="3532"/>
                    </a:cubicBezTo>
                    <a:cubicBezTo>
                      <a:pt x="894" y="4207"/>
                      <a:pt x="1188" y="5134"/>
                      <a:pt x="1248" y="5253"/>
                    </a:cubicBezTo>
                    <a:cubicBezTo>
                      <a:pt x="1259" y="5275"/>
                      <a:pt x="1270" y="5297"/>
                      <a:pt x="1275" y="5319"/>
                    </a:cubicBezTo>
                    <a:cubicBezTo>
                      <a:pt x="1330" y="5335"/>
                      <a:pt x="1379" y="5362"/>
                      <a:pt x="1428" y="5401"/>
                    </a:cubicBezTo>
                    <a:cubicBezTo>
                      <a:pt x="1455" y="5428"/>
                      <a:pt x="1488" y="5455"/>
                      <a:pt x="1515" y="5482"/>
                    </a:cubicBezTo>
                    <a:cubicBezTo>
                      <a:pt x="1444" y="3608"/>
                      <a:pt x="539" y="1875"/>
                      <a:pt x="50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0" name="Google Shape;9370;p60"/>
              <p:cNvSpPr/>
              <p:nvPr/>
            </p:nvSpPr>
            <p:spPr>
              <a:xfrm>
                <a:off x="4493018" y="3794125"/>
                <a:ext cx="13925" cy="59365"/>
              </a:xfrm>
              <a:custGeom>
                <a:avLst/>
                <a:gdLst/>
                <a:ahLst/>
                <a:cxnLst/>
                <a:rect l="l" t="t" r="r" b="b"/>
                <a:pathLst>
                  <a:path w="551" h="2349" extrusionOk="0">
                    <a:moveTo>
                      <a:pt x="235" y="0"/>
                    </a:moveTo>
                    <a:cubicBezTo>
                      <a:pt x="213" y="137"/>
                      <a:pt x="185" y="273"/>
                      <a:pt x="153" y="409"/>
                    </a:cubicBezTo>
                    <a:cubicBezTo>
                      <a:pt x="87" y="681"/>
                      <a:pt x="0" y="1025"/>
                      <a:pt x="6" y="1292"/>
                    </a:cubicBezTo>
                    <a:cubicBezTo>
                      <a:pt x="11" y="1455"/>
                      <a:pt x="38" y="1853"/>
                      <a:pt x="66" y="2283"/>
                    </a:cubicBezTo>
                    <a:cubicBezTo>
                      <a:pt x="71" y="2305"/>
                      <a:pt x="71" y="2327"/>
                      <a:pt x="71" y="2349"/>
                    </a:cubicBezTo>
                    <a:cubicBezTo>
                      <a:pt x="207" y="2131"/>
                      <a:pt x="311" y="1897"/>
                      <a:pt x="398" y="1657"/>
                    </a:cubicBezTo>
                    <a:cubicBezTo>
                      <a:pt x="491" y="1384"/>
                      <a:pt x="545" y="1101"/>
                      <a:pt x="551" y="818"/>
                    </a:cubicBezTo>
                    <a:cubicBezTo>
                      <a:pt x="551" y="676"/>
                      <a:pt x="534" y="534"/>
                      <a:pt x="496" y="398"/>
                    </a:cubicBezTo>
                    <a:cubicBezTo>
                      <a:pt x="474" y="311"/>
                      <a:pt x="371" y="88"/>
                      <a:pt x="23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1" name="Google Shape;9371;p60"/>
              <p:cNvSpPr/>
              <p:nvPr/>
            </p:nvSpPr>
            <p:spPr>
              <a:xfrm>
                <a:off x="4509395" y="3788211"/>
                <a:ext cx="36114" cy="41194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630" extrusionOk="0">
                    <a:moveTo>
                      <a:pt x="491" y="0"/>
                    </a:moveTo>
                    <a:cubicBezTo>
                      <a:pt x="202" y="109"/>
                      <a:pt x="1" y="327"/>
                      <a:pt x="115" y="698"/>
                    </a:cubicBezTo>
                    <a:cubicBezTo>
                      <a:pt x="208" y="997"/>
                      <a:pt x="551" y="1193"/>
                      <a:pt x="802" y="1335"/>
                    </a:cubicBezTo>
                    <a:cubicBezTo>
                      <a:pt x="998" y="1444"/>
                      <a:pt x="1216" y="1537"/>
                      <a:pt x="1428" y="1629"/>
                    </a:cubicBezTo>
                    <a:cubicBezTo>
                      <a:pt x="1401" y="1526"/>
                      <a:pt x="1379" y="1422"/>
                      <a:pt x="1368" y="1319"/>
                    </a:cubicBezTo>
                    <a:cubicBezTo>
                      <a:pt x="1314" y="866"/>
                      <a:pt x="725" y="223"/>
                      <a:pt x="491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2" name="Google Shape;9372;p60"/>
              <p:cNvSpPr/>
              <p:nvPr/>
            </p:nvSpPr>
            <p:spPr>
              <a:xfrm>
                <a:off x="4475934" y="3538544"/>
                <a:ext cx="28406" cy="109354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4327" extrusionOk="0">
                    <a:moveTo>
                      <a:pt x="556" y="0"/>
                    </a:moveTo>
                    <a:cubicBezTo>
                      <a:pt x="377" y="65"/>
                      <a:pt x="191" y="114"/>
                      <a:pt x="1" y="153"/>
                    </a:cubicBezTo>
                    <a:cubicBezTo>
                      <a:pt x="1" y="158"/>
                      <a:pt x="6" y="164"/>
                      <a:pt x="11" y="174"/>
                    </a:cubicBezTo>
                    <a:cubicBezTo>
                      <a:pt x="513" y="1499"/>
                      <a:pt x="458" y="2932"/>
                      <a:pt x="458" y="4327"/>
                    </a:cubicBezTo>
                    <a:cubicBezTo>
                      <a:pt x="676" y="4272"/>
                      <a:pt x="894" y="4196"/>
                      <a:pt x="1096" y="4098"/>
                    </a:cubicBezTo>
                    <a:cubicBezTo>
                      <a:pt x="1123" y="3133"/>
                      <a:pt x="987" y="1695"/>
                      <a:pt x="872" y="1499"/>
                    </a:cubicBezTo>
                    <a:cubicBezTo>
                      <a:pt x="725" y="1264"/>
                      <a:pt x="616" y="894"/>
                      <a:pt x="556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3" name="Google Shape;9373;p60"/>
              <p:cNvSpPr/>
              <p:nvPr/>
            </p:nvSpPr>
            <p:spPr>
              <a:xfrm>
                <a:off x="4437090" y="3529850"/>
                <a:ext cx="47133" cy="120803"/>
              </a:xfrm>
              <a:custGeom>
                <a:avLst/>
                <a:gdLst/>
                <a:ahLst/>
                <a:cxnLst/>
                <a:rect l="l" t="t" r="r" b="b"/>
                <a:pathLst>
                  <a:path w="1865" h="4780" extrusionOk="0">
                    <a:moveTo>
                      <a:pt x="1" y="1"/>
                    </a:moveTo>
                    <a:cubicBezTo>
                      <a:pt x="203" y="807"/>
                      <a:pt x="371" y="1614"/>
                      <a:pt x="371" y="2436"/>
                    </a:cubicBezTo>
                    <a:cubicBezTo>
                      <a:pt x="524" y="2567"/>
                      <a:pt x="644" y="2894"/>
                      <a:pt x="829" y="3499"/>
                    </a:cubicBezTo>
                    <a:cubicBezTo>
                      <a:pt x="878" y="3662"/>
                      <a:pt x="933" y="3826"/>
                      <a:pt x="998" y="3989"/>
                    </a:cubicBezTo>
                    <a:cubicBezTo>
                      <a:pt x="1069" y="4104"/>
                      <a:pt x="1107" y="4322"/>
                      <a:pt x="1151" y="4780"/>
                    </a:cubicBezTo>
                    <a:cubicBezTo>
                      <a:pt x="1369" y="4769"/>
                      <a:pt x="1587" y="4747"/>
                      <a:pt x="1799" y="4709"/>
                    </a:cubicBezTo>
                    <a:cubicBezTo>
                      <a:pt x="1805" y="3319"/>
                      <a:pt x="1864" y="1892"/>
                      <a:pt x="1363" y="573"/>
                    </a:cubicBezTo>
                    <a:cubicBezTo>
                      <a:pt x="1358" y="557"/>
                      <a:pt x="1352" y="540"/>
                      <a:pt x="1358" y="524"/>
                    </a:cubicBezTo>
                    <a:lnTo>
                      <a:pt x="1358" y="524"/>
                    </a:lnTo>
                    <a:cubicBezTo>
                      <a:pt x="1276" y="529"/>
                      <a:pt x="1194" y="540"/>
                      <a:pt x="1113" y="540"/>
                    </a:cubicBezTo>
                    <a:cubicBezTo>
                      <a:pt x="1103" y="540"/>
                      <a:pt x="1093" y="541"/>
                      <a:pt x="1083" y="541"/>
                    </a:cubicBezTo>
                    <a:cubicBezTo>
                      <a:pt x="625" y="541"/>
                      <a:pt x="310" y="289"/>
                      <a:pt x="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4" name="Google Shape;9374;p60"/>
              <p:cNvSpPr/>
              <p:nvPr/>
            </p:nvSpPr>
            <p:spPr>
              <a:xfrm>
                <a:off x="4371685" y="3530684"/>
                <a:ext cx="70131" cy="92851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3674" extrusionOk="0">
                    <a:moveTo>
                      <a:pt x="2425" y="0"/>
                    </a:moveTo>
                    <a:cubicBezTo>
                      <a:pt x="1919" y="1058"/>
                      <a:pt x="981" y="2033"/>
                      <a:pt x="1" y="2660"/>
                    </a:cubicBezTo>
                    <a:cubicBezTo>
                      <a:pt x="115" y="2986"/>
                      <a:pt x="191" y="3330"/>
                      <a:pt x="213" y="3673"/>
                    </a:cubicBezTo>
                    <a:cubicBezTo>
                      <a:pt x="725" y="3395"/>
                      <a:pt x="1249" y="2974"/>
                      <a:pt x="1791" y="2974"/>
                    </a:cubicBezTo>
                    <a:cubicBezTo>
                      <a:pt x="1982" y="2974"/>
                      <a:pt x="2175" y="3026"/>
                      <a:pt x="2371" y="3155"/>
                    </a:cubicBezTo>
                    <a:cubicBezTo>
                      <a:pt x="2387" y="3041"/>
                      <a:pt x="2404" y="2932"/>
                      <a:pt x="2420" y="2834"/>
                    </a:cubicBezTo>
                    <a:cubicBezTo>
                      <a:pt x="2447" y="2670"/>
                      <a:pt x="2502" y="2327"/>
                      <a:pt x="2774" y="2327"/>
                    </a:cubicBezTo>
                    <a:cubicBezTo>
                      <a:pt x="2774" y="1543"/>
                      <a:pt x="2611" y="769"/>
                      <a:pt x="242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5" name="Google Shape;9375;p60"/>
              <p:cNvSpPr/>
              <p:nvPr/>
            </p:nvSpPr>
            <p:spPr>
              <a:xfrm>
                <a:off x="4342495" y="3261886"/>
                <a:ext cx="59795" cy="18054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7144" extrusionOk="0">
                    <a:moveTo>
                      <a:pt x="0" y="0"/>
                    </a:moveTo>
                    <a:lnTo>
                      <a:pt x="0" y="7144"/>
                    </a:lnTo>
                    <a:cubicBezTo>
                      <a:pt x="404" y="6806"/>
                      <a:pt x="785" y="6255"/>
                      <a:pt x="1068" y="5847"/>
                    </a:cubicBezTo>
                    <a:cubicBezTo>
                      <a:pt x="1041" y="5820"/>
                      <a:pt x="1009" y="5792"/>
                      <a:pt x="987" y="5765"/>
                    </a:cubicBezTo>
                    <a:cubicBezTo>
                      <a:pt x="840" y="5558"/>
                      <a:pt x="949" y="4964"/>
                      <a:pt x="987" y="4768"/>
                    </a:cubicBezTo>
                    <a:lnTo>
                      <a:pt x="1003" y="4675"/>
                    </a:lnTo>
                    <a:lnTo>
                      <a:pt x="1085" y="4626"/>
                    </a:lnTo>
                    <a:cubicBezTo>
                      <a:pt x="1510" y="4359"/>
                      <a:pt x="1526" y="3765"/>
                      <a:pt x="1526" y="3760"/>
                    </a:cubicBezTo>
                    <a:lnTo>
                      <a:pt x="1526" y="3553"/>
                    </a:lnTo>
                    <a:lnTo>
                      <a:pt x="1739" y="3553"/>
                    </a:lnTo>
                    <a:cubicBezTo>
                      <a:pt x="2071" y="3553"/>
                      <a:pt x="2251" y="3302"/>
                      <a:pt x="2360" y="2703"/>
                    </a:cubicBezTo>
                    <a:cubicBezTo>
                      <a:pt x="2365" y="2670"/>
                      <a:pt x="2365" y="2632"/>
                      <a:pt x="2360" y="2599"/>
                    </a:cubicBezTo>
                    <a:cubicBezTo>
                      <a:pt x="2349" y="2594"/>
                      <a:pt x="2333" y="2594"/>
                      <a:pt x="2316" y="2594"/>
                    </a:cubicBezTo>
                    <a:cubicBezTo>
                      <a:pt x="2295" y="2594"/>
                      <a:pt x="2273" y="2594"/>
                      <a:pt x="2245" y="2599"/>
                    </a:cubicBezTo>
                    <a:lnTo>
                      <a:pt x="1935" y="2681"/>
                    </a:lnTo>
                    <a:lnTo>
                      <a:pt x="1973" y="2359"/>
                    </a:lnTo>
                    <a:cubicBezTo>
                      <a:pt x="2087" y="1575"/>
                      <a:pt x="1968" y="981"/>
                      <a:pt x="1624" y="583"/>
                    </a:cubicBezTo>
                    <a:cubicBezTo>
                      <a:pt x="1183" y="76"/>
                      <a:pt x="393" y="0"/>
                      <a:pt x="6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6" name="Google Shape;9376;p60"/>
              <p:cNvSpPr/>
              <p:nvPr/>
            </p:nvSpPr>
            <p:spPr>
              <a:xfrm>
                <a:off x="4342369" y="3412661"/>
                <a:ext cx="71344" cy="60907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2410" extrusionOk="0">
                    <a:moveTo>
                      <a:pt x="1221" y="1"/>
                    </a:moveTo>
                    <a:cubicBezTo>
                      <a:pt x="899" y="469"/>
                      <a:pt x="480" y="1069"/>
                      <a:pt x="0" y="1412"/>
                    </a:cubicBezTo>
                    <a:lnTo>
                      <a:pt x="0" y="2409"/>
                    </a:lnTo>
                    <a:cubicBezTo>
                      <a:pt x="959" y="2060"/>
                      <a:pt x="1880" y="1434"/>
                      <a:pt x="2823" y="1025"/>
                    </a:cubicBezTo>
                    <a:cubicBezTo>
                      <a:pt x="2261" y="725"/>
                      <a:pt x="1727" y="382"/>
                      <a:pt x="122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7" name="Google Shape;9377;p60"/>
              <p:cNvSpPr/>
              <p:nvPr/>
            </p:nvSpPr>
            <p:spPr>
              <a:xfrm>
                <a:off x="4342369" y="3442129"/>
                <a:ext cx="88555" cy="151104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5979" extrusionOk="0">
                    <a:moveTo>
                      <a:pt x="2964" y="1"/>
                    </a:moveTo>
                    <a:lnTo>
                      <a:pt x="2964" y="1"/>
                    </a:lnTo>
                    <a:cubicBezTo>
                      <a:pt x="1967" y="420"/>
                      <a:pt x="1014" y="1080"/>
                      <a:pt x="0" y="1439"/>
                    </a:cubicBezTo>
                    <a:lnTo>
                      <a:pt x="0" y="5112"/>
                    </a:lnTo>
                    <a:cubicBezTo>
                      <a:pt x="311" y="5177"/>
                      <a:pt x="659" y="5341"/>
                      <a:pt x="883" y="5640"/>
                    </a:cubicBezTo>
                    <a:cubicBezTo>
                      <a:pt x="959" y="5744"/>
                      <a:pt x="1030" y="5858"/>
                      <a:pt x="1084" y="5978"/>
                    </a:cubicBezTo>
                    <a:cubicBezTo>
                      <a:pt x="2076" y="5341"/>
                      <a:pt x="3024" y="4327"/>
                      <a:pt x="3487" y="3254"/>
                    </a:cubicBezTo>
                    <a:cubicBezTo>
                      <a:pt x="3493" y="3248"/>
                      <a:pt x="3498" y="3237"/>
                      <a:pt x="3504" y="3232"/>
                    </a:cubicBezTo>
                    <a:cubicBezTo>
                      <a:pt x="3471" y="3205"/>
                      <a:pt x="3466" y="3161"/>
                      <a:pt x="3487" y="3123"/>
                    </a:cubicBezTo>
                    <a:cubicBezTo>
                      <a:pt x="3226" y="2093"/>
                      <a:pt x="2948" y="1058"/>
                      <a:pt x="296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8" name="Google Shape;9378;p60"/>
              <p:cNvSpPr/>
              <p:nvPr/>
            </p:nvSpPr>
            <p:spPr>
              <a:xfrm>
                <a:off x="4342369" y="3786720"/>
                <a:ext cx="107004" cy="209130"/>
              </a:xfrm>
              <a:custGeom>
                <a:avLst/>
                <a:gdLst/>
                <a:ahLst/>
                <a:cxnLst/>
                <a:rect l="l" t="t" r="r" b="b"/>
                <a:pathLst>
                  <a:path w="4234" h="8275" extrusionOk="0">
                    <a:moveTo>
                      <a:pt x="3469" y="0"/>
                    </a:moveTo>
                    <a:cubicBezTo>
                      <a:pt x="2790" y="0"/>
                      <a:pt x="2206" y="659"/>
                      <a:pt x="1831" y="1258"/>
                    </a:cubicBezTo>
                    <a:cubicBezTo>
                      <a:pt x="1291" y="2130"/>
                      <a:pt x="725" y="2996"/>
                      <a:pt x="38" y="3764"/>
                    </a:cubicBezTo>
                    <a:cubicBezTo>
                      <a:pt x="27" y="3775"/>
                      <a:pt x="11" y="3781"/>
                      <a:pt x="0" y="3786"/>
                    </a:cubicBezTo>
                    <a:lnTo>
                      <a:pt x="0" y="3813"/>
                    </a:lnTo>
                    <a:lnTo>
                      <a:pt x="60" y="4020"/>
                    </a:lnTo>
                    <a:cubicBezTo>
                      <a:pt x="164" y="4347"/>
                      <a:pt x="354" y="4876"/>
                      <a:pt x="496" y="5486"/>
                    </a:cubicBezTo>
                    <a:cubicBezTo>
                      <a:pt x="719" y="6472"/>
                      <a:pt x="1003" y="7704"/>
                      <a:pt x="1232" y="8140"/>
                    </a:cubicBezTo>
                    <a:cubicBezTo>
                      <a:pt x="1253" y="8178"/>
                      <a:pt x="1275" y="8222"/>
                      <a:pt x="1297" y="8265"/>
                    </a:cubicBezTo>
                    <a:cubicBezTo>
                      <a:pt x="1396" y="8271"/>
                      <a:pt x="1495" y="8274"/>
                      <a:pt x="1596" y="8274"/>
                    </a:cubicBezTo>
                    <a:cubicBezTo>
                      <a:pt x="1859" y="8274"/>
                      <a:pt x="2126" y="8253"/>
                      <a:pt x="2387" y="8205"/>
                    </a:cubicBezTo>
                    <a:cubicBezTo>
                      <a:pt x="2888" y="8129"/>
                      <a:pt x="3449" y="7987"/>
                      <a:pt x="3902" y="7709"/>
                    </a:cubicBezTo>
                    <a:cubicBezTo>
                      <a:pt x="4076" y="6380"/>
                      <a:pt x="4234" y="3579"/>
                      <a:pt x="4141" y="2462"/>
                    </a:cubicBezTo>
                    <a:cubicBezTo>
                      <a:pt x="4087" y="1770"/>
                      <a:pt x="3896" y="1127"/>
                      <a:pt x="3722" y="566"/>
                    </a:cubicBezTo>
                    <a:cubicBezTo>
                      <a:pt x="3662" y="364"/>
                      <a:pt x="3607" y="173"/>
                      <a:pt x="3564" y="5"/>
                    </a:cubicBezTo>
                    <a:cubicBezTo>
                      <a:pt x="3532" y="2"/>
                      <a:pt x="3500" y="0"/>
                      <a:pt x="3469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9" name="Google Shape;9379;p60"/>
              <p:cNvSpPr/>
              <p:nvPr/>
            </p:nvSpPr>
            <p:spPr>
              <a:xfrm>
                <a:off x="4385610" y="4031383"/>
                <a:ext cx="45743" cy="244613"/>
              </a:xfrm>
              <a:custGeom>
                <a:avLst/>
                <a:gdLst/>
                <a:ahLst/>
                <a:cxnLst/>
                <a:rect l="l" t="t" r="r" b="b"/>
                <a:pathLst>
                  <a:path w="1810" h="9679" extrusionOk="0">
                    <a:moveTo>
                      <a:pt x="0" y="1"/>
                    </a:moveTo>
                    <a:cubicBezTo>
                      <a:pt x="60" y="393"/>
                      <a:pt x="104" y="780"/>
                      <a:pt x="136" y="1113"/>
                    </a:cubicBezTo>
                    <a:cubicBezTo>
                      <a:pt x="147" y="1216"/>
                      <a:pt x="153" y="1314"/>
                      <a:pt x="163" y="1401"/>
                    </a:cubicBezTo>
                    <a:cubicBezTo>
                      <a:pt x="185" y="1701"/>
                      <a:pt x="185" y="2006"/>
                      <a:pt x="169" y="2306"/>
                    </a:cubicBezTo>
                    <a:cubicBezTo>
                      <a:pt x="142" y="3352"/>
                      <a:pt x="98" y="4927"/>
                      <a:pt x="654" y="6120"/>
                    </a:cubicBezTo>
                    <a:cubicBezTo>
                      <a:pt x="1188" y="7270"/>
                      <a:pt x="1270" y="8779"/>
                      <a:pt x="1264" y="9678"/>
                    </a:cubicBezTo>
                    <a:cubicBezTo>
                      <a:pt x="1428" y="9602"/>
                      <a:pt x="1591" y="9548"/>
                      <a:pt x="1765" y="9504"/>
                    </a:cubicBezTo>
                    <a:cubicBezTo>
                      <a:pt x="1771" y="7902"/>
                      <a:pt x="1809" y="6333"/>
                      <a:pt x="1324" y="4785"/>
                    </a:cubicBezTo>
                    <a:cubicBezTo>
                      <a:pt x="856" y="3308"/>
                      <a:pt x="529" y="1750"/>
                      <a:pt x="714" y="197"/>
                    </a:cubicBezTo>
                    <a:cubicBezTo>
                      <a:pt x="714" y="186"/>
                      <a:pt x="719" y="175"/>
                      <a:pt x="725" y="164"/>
                    </a:cubicBezTo>
                    <a:lnTo>
                      <a:pt x="725" y="159"/>
                    </a:lnTo>
                    <a:cubicBezTo>
                      <a:pt x="474" y="132"/>
                      <a:pt x="234" y="83"/>
                      <a:pt x="0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0" name="Google Shape;9380;p60"/>
              <p:cNvSpPr/>
              <p:nvPr/>
            </p:nvSpPr>
            <p:spPr>
              <a:xfrm>
                <a:off x="4408330" y="3987611"/>
                <a:ext cx="31818" cy="43469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720" extrusionOk="0">
                    <a:moveTo>
                      <a:pt x="1259" y="0"/>
                    </a:moveTo>
                    <a:cubicBezTo>
                      <a:pt x="861" y="196"/>
                      <a:pt x="436" y="338"/>
                      <a:pt x="0" y="409"/>
                    </a:cubicBezTo>
                    <a:cubicBezTo>
                      <a:pt x="104" y="670"/>
                      <a:pt x="93" y="1025"/>
                      <a:pt x="93" y="1286"/>
                    </a:cubicBezTo>
                    <a:cubicBezTo>
                      <a:pt x="104" y="1428"/>
                      <a:pt x="98" y="1575"/>
                      <a:pt x="87" y="1717"/>
                    </a:cubicBezTo>
                    <a:cubicBezTo>
                      <a:pt x="132" y="1718"/>
                      <a:pt x="177" y="1719"/>
                      <a:pt x="222" y="1719"/>
                    </a:cubicBezTo>
                    <a:cubicBezTo>
                      <a:pt x="569" y="1719"/>
                      <a:pt x="915" y="1663"/>
                      <a:pt x="1242" y="1548"/>
                    </a:cubicBezTo>
                    <a:cubicBezTo>
                      <a:pt x="1166" y="1074"/>
                      <a:pt x="1133" y="605"/>
                      <a:pt x="1210" y="256"/>
                    </a:cubicBezTo>
                    <a:cubicBezTo>
                      <a:pt x="1226" y="185"/>
                      <a:pt x="1242" y="98"/>
                      <a:pt x="1259" y="0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1" name="Google Shape;9381;p60"/>
              <p:cNvSpPr/>
              <p:nvPr/>
            </p:nvSpPr>
            <p:spPr>
              <a:xfrm>
                <a:off x="4373884" y="3647595"/>
                <a:ext cx="53325" cy="60073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2377" extrusionOk="0">
                    <a:moveTo>
                      <a:pt x="2110" y="1"/>
                    </a:moveTo>
                    <a:cubicBezTo>
                      <a:pt x="1314" y="28"/>
                      <a:pt x="840" y="774"/>
                      <a:pt x="121" y="1096"/>
                    </a:cubicBezTo>
                    <a:cubicBezTo>
                      <a:pt x="88" y="1521"/>
                      <a:pt x="44" y="1951"/>
                      <a:pt x="1" y="2376"/>
                    </a:cubicBezTo>
                    <a:cubicBezTo>
                      <a:pt x="666" y="2039"/>
                      <a:pt x="1227" y="1597"/>
                      <a:pt x="1973" y="1581"/>
                    </a:cubicBezTo>
                    <a:cubicBezTo>
                      <a:pt x="2006" y="1107"/>
                      <a:pt x="2055" y="546"/>
                      <a:pt x="2110" y="1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2" name="Google Shape;9382;p60"/>
              <p:cNvSpPr/>
              <p:nvPr/>
            </p:nvSpPr>
            <p:spPr>
              <a:xfrm>
                <a:off x="4475934" y="3538544"/>
                <a:ext cx="28406" cy="109354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4327" extrusionOk="0">
                    <a:moveTo>
                      <a:pt x="556" y="0"/>
                    </a:moveTo>
                    <a:cubicBezTo>
                      <a:pt x="377" y="65"/>
                      <a:pt x="191" y="114"/>
                      <a:pt x="1" y="153"/>
                    </a:cubicBezTo>
                    <a:cubicBezTo>
                      <a:pt x="1" y="158"/>
                      <a:pt x="6" y="164"/>
                      <a:pt x="11" y="174"/>
                    </a:cubicBezTo>
                    <a:cubicBezTo>
                      <a:pt x="513" y="1499"/>
                      <a:pt x="458" y="2932"/>
                      <a:pt x="458" y="4327"/>
                    </a:cubicBezTo>
                    <a:cubicBezTo>
                      <a:pt x="676" y="4272"/>
                      <a:pt x="894" y="4196"/>
                      <a:pt x="1096" y="4098"/>
                    </a:cubicBezTo>
                    <a:cubicBezTo>
                      <a:pt x="1123" y="3133"/>
                      <a:pt x="987" y="1695"/>
                      <a:pt x="872" y="1499"/>
                    </a:cubicBezTo>
                    <a:cubicBezTo>
                      <a:pt x="725" y="1264"/>
                      <a:pt x="616" y="894"/>
                      <a:pt x="556" y="0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3" name="Google Shape;9383;p60"/>
              <p:cNvSpPr/>
              <p:nvPr/>
            </p:nvSpPr>
            <p:spPr>
              <a:xfrm>
                <a:off x="4371685" y="3530684"/>
                <a:ext cx="70131" cy="92851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3674" extrusionOk="0">
                    <a:moveTo>
                      <a:pt x="2425" y="0"/>
                    </a:moveTo>
                    <a:cubicBezTo>
                      <a:pt x="1919" y="1058"/>
                      <a:pt x="981" y="2033"/>
                      <a:pt x="1" y="2660"/>
                    </a:cubicBezTo>
                    <a:cubicBezTo>
                      <a:pt x="115" y="2986"/>
                      <a:pt x="191" y="3330"/>
                      <a:pt x="213" y="3673"/>
                    </a:cubicBezTo>
                    <a:cubicBezTo>
                      <a:pt x="725" y="3395"/>
                      <a:pt x="1249" y="2974"/>
                      <a:pt x="1791" y="2974"/>
                    </a:cubicBezTo>
                    <a:cubicBezTo>
                      <a:pt x="1982" y="2974"/>
                      <a:pt x="2175" y="3026"/>
                      <a:pt x="2371" y="3155"/>
                    </a:cubicBezTo>
                    <a:cubicBezTo>
                      <a:pt x="2387" y="3041"/>
                      <a:pt x="2404" y="2932"/>
                      <a:pt x="2420" y="2834"/>
                    </a:cubicBezTo>
                    <a:cubicBezTo>
                      <a:pt x="2447" y="2670"/>
                      <a:pt x="2502" y="2327"/>
                      <a:pt x="2774" y="2327"/>
                    </a:cubicBezTo>
                    <a:cubicBezTo>
                      <a:pt x="2774" y="1543"/>
                      <a:pt x="2611" y="769"/>
                      <a:pt x="2425" y="0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4" name="Google Shape;9384;p60"/>
              <p:cNvSpPr/>
              <p:nvPr/>
            </p:nvSpPr>
            <p:spPr>
              <a:xfrm>
                <a:off x="4342369" y="3412661"/>
                <a:ext cx="71344" cy="60907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2410" extrusionOk="0">
                    <a:moveTo>
                      <a:pt x="1221" y="1"/>
                    </a:moveTo>
                    <a:cubicBezTo>
                      <a:pt x="899" y="469"/>
                      <a:pt x="480" y="1069"/>
                      <a:pt x="0" y="1412"/>
                    </a:cubicBezTo>
                    <a:lnTo>
                      <a:pt x="0" y="2409"/>
                    </a:lnTo>
                    <a:cubicBezTo>
                      <a:pt x="959" y="2060"/>
                      <a:pt x="1880" y="1434"/>
                      <a:pt x="2823" y="1025"/>
                    </a:cubicBezTo>
                    <a:cubicBezTo>
                      <a:pt x="2261" y="725"/>
                      <a:pt x="1727" y="382"/>
                      <a:pt x="1221" y="1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5" name="Google Shape;9385;p60"/>
              <p:cNvSpPr/>
              <p:nvPr/>
            </p:nvSpPr>
            <p:spPr>
              <a:xfrm>
                <a:off x="4385610" y="4031383"/>
                <a:ext cx="45743" cy="244613"/>
              </a:xfrm>
              <a:custGeom>
                <a:avLst/>
                <a:gdLst/>
                <a:ahLst/>
                <a:cxnLst/>
                <a:rect l="l" t="t" r="r" b="b"/>
                <a:pathLst>
                  <a:path w="1810" h="9679" extrusionOk="0">
                    <a:moveTo>
                      <a:pt x="0" y="1"/>
                    </a:moveTo>
                    <a:cubicBezTo>
                      <a:pt x="60" y="393"/>
                      <a:pt x="104" y="780"/>
                      <a:pt x="136" y="1113"/>
                    </a:cubicBezTo>
                    <a:cubicBezTo>
                      <a:pt x="147" y="1216"/>
                      <a:pt x="153" y="1314"/>
                      <a:pt x="163" y="1401"/>
                    </a:cubicBezTo>
                    <a:cubicBezTo>
                      <a:pt x="185" y="1701"/>
                      <a:pt x="185" y="2006"/>
                      <a:pt x="169" y="2306"/>
                    </a:cubicBezTo>
                    <a:cubicBezTo>
                      <a:pt x="142" y="3352"/>
                      <a:pt x="98" y="4927"/>
                      <a:pt x="654" y="6120"/>
                    </a:cubicBezTo>
                    <a:cubicBezTo>
                      <a:pt x="1188" y="7270"/>
                      <a:pt x="1270" y="8779"/>
                      <a:pt x="1264" y="9678"/>
                    </a:cubicBezTo>
                    <a:cubicBezTo>
                      <a:pt x="1428" y="9602"/>
                      <a:pt x="1591" y="9548"/>
                      <a:pt x="1765" y="9504"/>
                    </a:cubicBezTo>
                    <a:cubicBezTo>
                      <a:pt x="1771" y="7902"/>
                      <a:pt x="1809" y="6333"/>
                      <a:pt x="1324" y="4785"/>
                    </a:cubicBezTo>
                    <a:cubicBezTo>
                      <a:pt x="856" y="3308"/>
                      <a:pt x="529" y="1750"/>
                      <a:pt x="714" y="197"/>
                    </a:cubicBezTo>
                    <a:cubicBezTo>
                      <a:pt x="714" y="186"/>
                      <a:pt x="719" y="175"/>
                      <a:pt x="725" y="164"/>
                    </a:cubicBezTo>
                    <a:lnTo>
                      <a:pt x="725" y="159"/>
                    </a:lnTo>
                    <a:cubicBezTo>
                      <a:pt x="474" y="132"/>
                      <a:pt x="234" y="83"/>
                      <a:pt x="0" y="1"/>
                    </a:cubicBezTo>
                    <a:close/>
                  </a:path>
                </a:pathLst>
              </a:custGeom>
              <a:solidFill>
                <a:srgbClr val="4B60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386" name="Google Shape;9386;p60"/>
          <p:cNvGrpSpPr/>
          <p:nvPr/>
        </p:nvGrpSpPr>
        <p:grpSpPr>
          <a:xfrm>
            <a:off x="2936333" y="3256553"/>
            <a:ext cx="447601" cy="1135923"/>
            <a:chOff x="2936333" y="3256553"/>
            <a:chExt cx="447601" cy="1135923"/>
          </a:xfrm>
        </p:grpSpPr>
        <p:sp>
          <p:nvSpPr>
            <p:cNvPr id="9387" name="Google Shape;9387;p60"/>
            <p:cNvSpPr/>
            <p:nvPr/>
          </p:nvSpPr>
          <p:spPr>
            <a:xfrm>
              <a:off x="2936333" y="3256553"/>
              <a:ext cx="447601" cy="1135923"/>
            </a:xfrm>
            <a:custGeom>
              <a:avLst/>
              <a:gdLst/>
              <a:ahLst/>
              <a:cxnLst/>
              <a:rect l="l" t="t" r="r" b="b"/>
              <a:pathLst>
                <a:path w="17711" h="44947" extrusionOk="0">
                  <a:moveTo>
                    <a:pt x="8707" y="1"/>
                  </a:moveTo>
                  <a:cubicBezTo>
                    <a:pt x="7995" y="1"/>
                    <a:pt x="6256" y="235"/>
                    <a:pt x="6589" y="2603"/>
                  </a:cubicBezTo>
                  <a:cubicBezTo>
                    <a:pt x="6589" y="2603"/>
                    <a:pt x="6530" y="2587"/>
                    <a:pt x="6458" y="2587"/>
                  </a:cubicBezTo>
                  <a:cubicBezTo>
                    <a:pt x="6328" y="2587"/>
                    <a:pt x="6155" y="2641"/>
                    <a:pt x="6207" y="2946"/>
                  </a:cubicBezTo>
                  <a:cubicBezTo>
                    <a:pt x="6295" y="3415"/>
                    <a:pt x="6458" y="3965"/>
                    <a:pt x="7041" y="3965"/>
                  </a:cubicBezTo>
                  <a:cubicBezTo>
                    <a:pt x="7041" y="3965"/>
                    <a:pt x="7052" y="4690"/>
                    <a:pt x="7586" y="5022"/>
                  </a:cubicBezTo>
                  <a:cubicBezTo>
                    <a:pt x="7586" y="5022"/>
                    <a:pt x="7711" y="5720"/>
                    <a:pt x="7619" y="5851"/>
                  </a:cubicBezTo>
                  <a:cubicBezTo>
                    <a:pt x="7526" y="5982"/>
                    <a:pt x="5744" y="7224"/>
                    <a:pt x="5167" y="7278"/>
                  </a:cubicBezTo>
                  <a:cubicBezTo>
                    <a:pt x="4589" y="7338"/>
                    <a:pt x="2796" y="7758"/>
                    <a:pt x="2774" y="9725"/>
                  </a:cubicBezTo>
                  <a:cubicBezTo>
                    <a:pt x="2747" y="11687"/>
                    <a:pt x="2622" y="12259"/>
                    <a:pt x="2442" y="12542"/>
                  </a:cubicBezTo>
                  <a:cubicBezTo>
                    <a:pt x="2262" y="12825"/>
                    <a:pt x="2148" y="14640"/>
                    <a:pt x="2191" y="15485"/>
                  </a:cubicBezTo>
                  <a:cubicBezTo>
                    <a:pt x="2240" y="16324"/>
                    <a:pt x="1385" y="18422"/>
                    <a:pt x="1543" y="20874"/>
                  </a:cubicBezTo>
                  <a:cubicBezTo>
                    <a:pt x="1543" y="20874"/>
                    <a:pt x="666" y="21691"/>
                    <a:pt x="595" y="22334"/>
                  </a:cubicBezTo>
                  <a:cubicBezTo>
                    <a:pt x="519" y="22971"/>
                    <a:pt x="1" y="23838"/>
                    <a:pt x="61" y="23958"/>
                  </a:cubicBezTo>
                  <a:cubicBezTo>
                    <a:pt x="88" y="24009"/>
                    <a:pt x="166" y="24037"/>
                    <a:pt x="259" y="24037"/>
                  </a:cubicBezTo>
                  <a:cubicBezTo>
                    <a:pt x="374" y="24037"/>
                    <a:pt x="512" y="23994"/>
                    <a:pt x="606" y="23898"/>
                  </a:cubicBezTo>
                  <a:cubicBezTo>
                    <a:pt x="769" y="23718"/>
                    <a:pt x="1031" y="23386"/>
                    <a:pt x="1031" y="23386"/>
                  </a:cubicBezTo>
                  <a:lnTo>
                    <a:pt x="1031" y="23386"/>
                  </a:lnTo>
                  <a:cubicBezTo>
                    <a:pt x="1031" y="23386"/>
                    <a:pt x="475" y="25511"/>
                    <a:pt x="758" y="25603"/>
                  </a:cubicBezTo>
                  <a:cubicBezTo>
                    <a:pt x="770" y="25607"/>
                    <a:pt x="781" y="25609"/>
                    <a:pt x="793" y="25609"/>
                  </a:cubicBezTo>
                  <a:cubicBezTo>
                    <a:pt x="1101" y="25609"/>
                    <a:pt x="1318" y="24295"/>
                    <a:pt x="1423" y="24143"/>
                  </a:cubicBezTo>
                  <a:cubicBezTo>
                    <a:pt x="1440" y="24117"/>
                    <a:pt x="1455" y="24106"/>
                    <a:pt x="1467" y="24106"/>
                  </a:cubicBezTo>
                  <a:cubicBezTo>
                    <a:pt x="1526" y="24106"/>
                    <a:pt x="1520" y="24383"/>
                    <a:pt x="1489" y="24546"/>
                  </a:cubicBezTo>
                  <a:cubicBezTo>
                    <a:pt x="1452" y="24741"/>
                    <a:pt x="1374" y="25771"/>
                    <a:pt x="1595" y="25771"/>
                  </a:cubicBezTo>
                  <a:cubicBezTo>
                    <a:pt x="1603" y="25771"/>
                    <a:pt x="1611" y="25769"/>
                    <a:pt x="1619" y="25767"/>
                  </a:cubicBezTo>
                  <a:cubicBezTo>
                    <a:pt x="1851" y="25701"/>
                    <a:pt x="1929" y="24271"/>
                    <a:pt x="2034" y="24271"/>
                  </a:cubicBezTo>
                  <a:cubicBezTo>
                    <a:pt x="2043" y="24271"/>
                    <a:pt x="2052" y="24280"/>
                    <a:pt x="2061" y="24301"/>
                  </a:cubicBezTo>
                  <a:cubicBezTo>
                    <a:pt x="2175" y="24573"/>
                    <a:pt x="2001" y="25592"/>
                    <a:pt x="2164" y="25625"/>
                  </a:cubicBezTo>
                  <a:cubicBezTo>
                    <a:pt x="2178" y="25628"/>
                    <a:pt x="2191" y="25629"/>
                    <a:pt x="2203" y="25629"/>
                  </a:cubicBezTo>
                  <a:cubicBezTo>
                    <a:pt x="2335" y="25629"/>
                    <a:pt x="2346" y="25475"/>
                    <a:pt x="2366" y="25380"/>
                  </a:cubicBezTo>
                  <a:cubicBezTo>
                    <a:pt x="2386" y="25279"/>
                    <a:pt x="2340" y="24133"/>
                    <a:pt x="2439" y="24133"/>
                  </a:cubicBezTo>
                  <a:cubicBezTo>
                    <a:pt x="2446" y="24133"/>
                    <a:pt x="2455" y="24140"/>
                    <a:pt x="2464" y="24154"/>
                  </a:cubicBezTo>
                  <a:cubicBezTo>
                    <a:pt x="2595" y="24350"/>
                    <a:pt x="2518" y="25353"/>
                    <a:pt x="2627" y="25385"/>
                  </a:cubicBezTo>
                  <a:cubicBezTo>
                    <a:pt x="2627" y="25385"/>
                    <a:pt x="2667" y="25404"/>
                    <a:pt x="2714" y="25404"/>
                  </a:cubicBezTo>
                  <a:cubicBezTo>
                    <a:pt x="2791" y="25404"/>
                    <a:pt x="2890" y="25356"/>
                    <a:pt x="2883" y="25107"/>
                  </a:cubicBezTo>
                  <a:cubicBezTo>
                    <a:pt x="2873" y="24704"/>
                    <a:pt x="3020" y="22966"/>
                    <a:pt x="3025" y="22563"/>
                  </a:cubicBezTo>
                  <a:cubicBezTo>
                    <a:pt x="3036" y="22007"/>
                    <a:pt x="2720" y="21228"/>
                    <a:pt x="2807" y="21097"/>
                  </a:cubicBezTo>
                  <a:cubicBezTo>
                    <a:pt x="2889" y="20966"/>
                    <a:pt x="3505" y="18950"/>
                    <a:pt x="3777" y="18133"/>
                  </a:cubicBezTo>
                  <a:cubicBezTo>
                    <a:pt x="4050" y="17315"/>
                    <a:pt x="4050" y="15185"/>
                    <a:pt x="4213" y="14912"/>
                  </a:cubicBezTo>
                  <a:cubicBezTo>
                    <a:pt x="4346" y="14693"/>
                    <a:pt x="4639" y="13388"/>
                    <a:pt x="4845" y="13388"/>
                  </a:cubicBezTo>
                  <a:cubicBezTo>
                    <a:pt x="4900" y="13388"/>
                    <a:pt x="4949" y="13481"/>
                    <a:pt x="4987" y="13714"/>
                  </a:cubicBezTo>
                  <a:cubicBezTo>
                    <a:pt x="5161" y="14814"/>
                    <a:pt x="5434" y="17517"/>
                    <a:pt x="5352" y="18111"/>
                  </a:cubicBezTo>
                  <a:cubicBezTo>
                    <a:pt x="5270" y="18705"/>
                    <a:pt x="5030" y="19724"/>
                    <a:pt x="5090" y="20301"/>
                  </a:cubicBezTo>
                  <a:cubicBezTo>
                    <a:pt x="5150" y="20884"/>
                    <a:pt x="4529" y="22067"/>
                    <a:pt x="4420" y="23418"/>
                  </a:cubicBezTo>
                  <a:cubicBezTo>
                    <a:pt x="4311" y="24770"/>
                    <a:pt x="4545" y="28311"/>
                    <a:pt x="4747" y="29227"/>
                  </a:cubicBezTo>
                  <a:cubicBezTo>
                    <a:pt x="4949" y="30137"/>
                    <a:pt x="4311" y="32060"/>
                    <a:pt x="4240" y="32447"/>
                  </a:cubicBezTo>
                  <a:cubicBezTo>
                    <a:pt x="4169" y="32840"/>
                    <a:pt x="4180" y="33929"/>
                    <a:pt x="4099" y="35330"/>
                  </a:cubicBezTo>
                  <a:cubicBezTo>
                    <a:pt x="4011" y="36730"/>
                    <a:pt x="4453" y="39760"/>
                    <a:pt x="4284" y="40283"/>
                  </a:cubicBezTo>
                  <a:cubicBezTo>
                    <a:pt x="4120" y="40806"/>
                    <a:pt x="1254" y="44032"/>
                    <a:pt x="1608" y="44538"/>
                  </a:cubicBezTo>
                  <a:cubicBezTo>
                    <a:pt x="1798" y="44809"/>
                    <a:pt x="2153" y="44946"/>
                    <a:pt x="2517" y="44946"/>
                  </a:cubicBezTo>
                  <a:cubicBezTo>
                    <a:pt x="2835" y="44946"/>
                    <a:pt x="3159" y="44842"/>
                    <a:pt x="3385" y="44631"/>
                  </a:cubicBezTo>
                  <a:cubicBezTo>
                    <a:pt x="3870" y="44184"/>
                    <a:pt x="4594" y="43520"/>
                    <a:pt x="4960" y="43236"/>
                  </a:cubicBezTo>
                  <a:cubicBezTo>
                    <a:pt x="5330" y="42947"/>
                    <a:pt x="6180" y="42795"/>
                    <a:pt x="6049" y="41089"/>
                  </a:cubicBezTo>
                  <a:cubicBezTo>
                    <a:pt x="6049" y="41089"/>
                    <a:pt x="5826" y="38550"/>
                    <a:pt x="6611" y="36872"/>
                  </a:cubicBezTo>
                  <a:cubicBezTo>
                    <a:pt x="7390" y="35188"/>
                    <a:pt x="7036" y="32840"/>
                    <a:pt x="7117" y="32082"/>
                  </a:cubicBezTo>
                  <a:cubicBezTo>
                    <a:pt x="7199" y="31325"/>
                    <a:pt x="7275" y="30093"/>
                    <a:pt x="7738" y="29216"/>
                  </a:cubicBezTo>
                  <a:cubicBezTo>
                    <a:pt x="8120" y="28491"/>
                    <a:pt x="8578" y="25936"/>
                    <a:pt x="8850" y="25058"/>
                  </a:cubicBezTo>
                  <a:cubicBezTo>
                    <a:pt x="9123" y="25936"/>
                    <a:pt x="9580" y="28491"/>
                    <a:pt x="9962" y="29216"/>
                  </a:cubicBezTo>
                  <a:cubicBezTo>
                    <a:pt x="10425" y="30093"/>
                    <a:pt x="10501" y="31325"/>
                    <a:pt x="10583" y="32082"/>
                  </a:cubicBezTo>
                  <a:cubicBezTo>
                    <a:pt x="10665" y="32840"/>
                    <a:pt x="10310" y="35188"/>
                    <a:pt x="11090" y="36872"/>
                  </a:cubicBezTo>
                  <a:cubicBezTo>
                    <a:pt x="11874" y="38556"/>
                    <a:pt x="11651" y="41089"/>
                    <a:pt x="11651" y="41089"/>
                  </a:cubicBezTo>
                  <a:cubicBezTo>
                    <a:pt x="11520" y="42789"/>
                    <a:pt x="12370" y="42947"/>
                    <a:pt x="12741" y="43236"/>
                  </a:cubicBezTo>
                  <a:cubicBezTo>
                    <a:pt x="13106" y="43520"/>
                    <a:pt x="13830" y="44184"/>
                    <a:pt x="14315" y="44631"/>
                  </a:cubicBezTo>
                  <a:cubicBezTo>
                    <a:pt x="14541" y="44842"/>
                    <a:pt x="14866" y="44946"/>
                    <a:pt x="15183" y="44946"/>
                  </a:cubicBezTo>
                  <a:cubicBezTo>
                    <a:pt x="15547" y="44946"/>
                    <a:pt x="15903" y="44809"/>
                    <a:pt x="16092" y="44538"/>
                  </a:cubicBezTo>
                  <a:cubicBezTo>
                    <a:pt x="16446" y="44026"/>
                    <a:pt x="13580" y="40806"/>
                    <a:pt x="13416" y="40283"/>
                  </a:cubicBezTo>
                  <a:cubicBezTo>
                    <a:pt x="13247" y="39760"/>
                    <a:pt x="13689" y="36730"/>
                    <a:pt x="13602" y="35330"/>
                  </a:cubicBezTo>
                  <a:cubicBezTo>
                    <a:pt x="13520" y="33929"/>
                    <a:pt x="13536" y="32840"/>
                    <a:pt x="13460" y="32447"/>
                  </a:cubicBezTo>
                  <a:cubicBezTo>
                    <a:pt x="13389" y="32060"/>
                    <a:pt x="12752" y="30137"/>
                    <a:pt x="12953" y="29227"/>
                  </a:cubicBezTo>
                  <a:cubicBezTo>
                    <a:pt x="13155" y="28311"/>
                    <a:pt x="13389" y="24770"/>
                    <a:pt x="13280" y="23418"/>
                  </a:cubicBezTo>
                  <a:cubicBezTo>
                    <a:pt x="13171" y="22067"/>
                    <a:pt x="12550" y="20884"/>
                    <a:pt x="12610" y="20301"/>
                  </a:cubicBezTo>
                  <a:cubicBezTo>
                    <a:pt x="12664" y="19724"/>
                    <a:pt x="12430" y="18705"/>
                    <a:pt x="12348" y="18111"/>
                  </a:cubicBezTo>
                  <a:cubicBezTo>
                    <a:pt x="12267" y="17517"/>
                    <a:pt x="12539" y="14814"/>
                    <a:pt x="12713" y="13714"/>
                  </a:cubicBezTo>
                  <a:cubicBezTo>
                    <a:pt x="12751" y="13482"/>
                    <a:pt x="12800" y="13389"/>
                    <a:pt x="12855" y="13389"/>
                  </a:cubicBezTo>
                  <a:cubicBezTo>
                    <a:pt x="13061" y="13389"/>
                    <a:pt x="13354" y="14697"/>
                    <a:pt x="13487" y="14912"/>
                  </a:cubicBezTo>
                  <a:cubicBezTo>
                    <a:pt x="13651" y="15185"/>
                    <a:pt x="13651" y="17315"/>
                    <a:pt x="13923" y="18133"/>
                  </a:cubicBezTo>
                  <a:cubicBezTo>
                    <a:pt x="14196" y="18950"/>
                    <a:pt x="14811" y="20966"/>
                    <a:pt x="14893" y="21097"/>
                  </a:cubicBezTo>
                  <a:cubicBezTo>
                    <a:pt x="14980" y="21228"/>
                    <a:pt x="14522" y="21893"/>
                    <a:pt x="14779" y="23342"/>
                  </a:cubicBezTo>
                  <a:cubicBezTo>
                    <a:pt x="14860" y="23925"/>
                    <a:pt x="14898" y="24513"/>
                    <a:pt x="14893" y="25102"/>
                  </a:cubicBezTo>
                  <a:cubicBezTo>
                    <a:pt x="14886" y="25359"/>
                    <a:pt x="14961" y="25406"/>
                    <a:pt x="15016" y="25406"/>
                  </a:cubicBezTo>
                  <a:cubicBezTo>
                    <a:pt x="15048" y="25406"/>
                    <a:pt x="15073" y="25391"/>
                    <a:pt x="15073" y="25391"/>
                  </a:cubicBezTo>
                  <a:cubicBezTo>
                    <a:pt x="15182" y="25353"/>
                    <a:pt x="15138" y="24230"/>
                    <a:pt x="15274" y="24029"/>
                  </a:cubicBezTo>
                  <a:cubicBezTo>
                    <a:pt x="15283" y="24015"/>
                    <a:pt x="15292" y="24008"/>
                    <a:pt x="15299" y="24008"/>
                  </a:cubicBezTo>
                  <a:cubicBezTo>
                    <a:pt x="15398" y="24008"/>
                    <a:pt x="15314" y="25278"/>
                    <a:pt x="15334" y="25374"/>
                  </a:cubicBezTo>
                  <a:cubicBezTo>
                    <a:pt x="15359" y="25474"/>
                    <a:pt x="15371" y="25629"/>
                    <a:pt x="15502" y="25629"/>
                  </a:cubicBezTo>
                  <a:cubicBezTo>
                    <a:pt x="15514" y="25629"/>
                    <a:pt x="15527" y="25628"/>
                    <a:pt x="15541" y="25625"/>
                  </a:cubicBezTo>
                  <a:cubicBezTo>
                    <a:pt x="15710" y="25587"/>
                    <a:pt x="15547" y="24383"/>
                    <a:pt x="15667" y="24110"/>
                  </a:cubicBezTo>
                  <a:cubicBezTo>
                    <a:pt x="15675" y="24092"/>
                    <a:pt x="15683" y="24083"/>
                    <a:pt x="15690" y="24083"/>
                  </a:cubicBezTo>
                  <a:cubicBezTo>
                    <a:pt x="15794" y="24083"/>
                    <a:pt x="15853" y="25701"/>
                    <a:pt x="16086" y="25767"/>
                  </a:cubicBezTo>
                  <a:cubicBezTo>
                    <a:pt x="16094" y="25769"/>
                    <a:pt x="16101" y="25770"/>
                    <a:pt x="16108" y="25770"/>
                  </a:cubicBezTo>
                  <a:cubicBezTo>
                    <a:pt x="16326" y="25770"/>
                    <a:pt x="16249" y="24741"/>
                    <a:pt x="16217" y="24546"/>
                  </a:cubicBezTo>
                  <a:cubicBezTo>
                    <a:pt x="16184" y="24377"/>
                    <a:pt x="16220" y="23997"/>
                    <a:pt x="16301" y="23997"/>
                  </a:cubicBezTo>
                  <a:cubicBezTo>
                    <a:pt x="16313" y="23997"/>
                    <a:pt x="16327" y="24007"/>
                    <a:pt x="16342" y="24029"/>
                  </a:cubicBezTo>
                  <a:cubicBezTo>
                    <a:pt x="16449" y="24178"/>
                    <a:pt x="16748" y="25600"/>
                    <a:pt x="16939" y="25600"/>
                  </a:cubicBezTo>
                  <a:cubicBezTo>
                    <a:pt x="16944" y="25600"/>
                    <a:pt x="16948" y="25599"/>
                    <a:pt x="16953" y="25598"/>
                  </a:cubicBezTo>
                  <a:cubicBezTo>
                    <a:pt x="17241" y="25494"/>
                    <a:pt x="16680" y="23386"/>
                    <a:pt x="16680" y="23386"/>
                  </a:cubicBezTo>
                  <a:lnTo>
                    <a:pt x="16680" y="23386"/>
                  </a:lnTo>
                  <a:cubicBezTo>
                    <a:pt x="16680" y="23386"/>
                    <a:pt x="16936" y="23718"/>
                    <a:pt x="17105" y="23892"/>
                  </a:cubicBezTo>
                  <a:cubicBezTo>
                    <a:pt x="17195" y="23991"/>
                    <a:pt x="17333" y="24036"/>
                    <a:pt x="17449" y="24036"/>
                  </a:cubicBezTo>
                  <a:cubicBezTo>
                    <a:pt x="17543" y="24036"/>
                    <a:pt x="17623" y="24006"/>
                    <a:pt x="17650" y="23952"/>
                  </a:cubicBezTo>
                  <a:cubicBezTo>
                    <a:pt x="17710" y="23832"/>
                    <a:pt x="17182" y="22971"/>
                    <a:pt x="17111" y="22334"/>
                  </a:cubicBezTo>
                  <a:cubicBezTo>
                    <a:pt x="17045" y="21691"/>
                    <a:pt x="16163" y="20874"/>
                    <a:pt x="16163" y="20874"/>
                  </a:cubicBezTo>
                  <a:cubicBezTo>
                    <a:pt x="16321" y="18422"/>
                    <a:pt x="15465" y="16324"/>
                    <a:pt x="15514" y="15485"/>
                  </a:cubicBezTo>
                  <a:cubicBezTo>
                    <a:pt x="15558" y="14640"/>
                    <a:pt x="15443" y="12825"/>
                    <a:pt x="15264" y="12542"/>
                  </a:cubicBezTo>
                  <a:cubicBezTo>
                    <a:pt x="15084" y="12259"/>
                    <a:pt x="14958" y="11692"/>
                    <a:pt x="14931" y="9725"/>
                  </a:cubicBezTo>
                  <a:cubicBezTo>
                    <a:pt x="14909" y="7758"/>
                    <a:pt x="13117" y="7338"/>
                    <a:pt x="12539" y="7278"/>
                  </a:cubicBezTo>
                  <a:cubicBezTo>
                    <a:pt x="11956" y="7224"/>
                    <a:pt x="10180" y="5976"/>
                    <a:pt x="10087" y="5851"/>
                  </a:cubicBezTo>
                  <a:cubicBezTo>
                    <a:pt x="9994" y="5725"/>
                    <a:pt x="10120" y="5022"/>
                    <a:pt x="10120" y="5022"/>
                  </a:cubicBezTo>
                  <a:cubicBezTo>
                    <a:pt x="10654" y="4690"/>
                    <a:pt x="10665" y="3965"/>
                    <a:pt x="10665" y="3965"/>
                  </a:cubicBezTo>
                  <a:cubicBezTo>
                    <a:pt x="11248" y="3965"/>
                    <a:pt x="11417" y="3420"/>
                    <a:pt x="11498" y="2946"/>
                  </a:cubicBezTo>
                  <a:cubicBezTo>
                    <a:pt x="11547" y="2641"/>
                    <a:pt x="11378" y="2585"/>
                    <a:pt x="11250" y="2585"/>
                  </a:cubicBezTo>
                  <a:cubicBezTo>
                    <a:pt x="11177" y="2585"/>
                    <a:pt x="11117" y="2603"/>
                    <a:pt x="11117" y="2603"/>
                  </a:cubicBezTo>
                  <a:cubicBezTo>
                    <a:pt x="11450" y="235"/>
                    <a:pt x="9711" y="1"/>
                    <a:pt x="9003" y="1"/>
                  </a:cubicBezTo>
                  <a:cubicBezTo>
                    <a:pt x="8947" y="1"/>
                    <a:pt x="8897" y="2"/>
                    <a:pt x="8856" y="4"/>
                  </a:cubicBezTo>
                  <a:cubicBezTo>
                    <a:pt x="8814" y="2"/>
                    <a:pt x="8764" y="1"/>
                    <a:pt x="870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388" name="Google Shape;9388;p60"/>
            <p:cNvGrpSpPr/>
            <p:nvPr/>
          </p:nvGrpSpPr>
          <p:grpSpPr>
            <a:xfrm>
              <a:off x="2939796" y="3259611"/>
              <a:ext cx="443027" cy="1124980"/>
              <a:chOff x="2939796" y="3259611"/>
              <a:chExt cx="443027" cy="1124980"/>
            </a:xfrm>
          </p:grpSpPr>
          <p:sp>
            <p:nvSpPr>
              <p:cNvPr id="9389" name="Google Shape;9389;p60"/>
              <p:cNvSpPr/>
              <p:nvPr/>
            </p:nvSpPr>
            <p:spPr>
              <a:xfrm>
                <a:off x="3348503" y="3813938"/>
                <a:ext cx="20698" cy="20799"/>
              </a:xfrm>
              <a:custGeom>
                <a:avLst/>
                <a:gdLst/>
                <a:ahLst/>
                <a:cxnLst/>
                <a:rect l="l" t="t" r="r" b="b"/>
                <a:pathLst>
                  <a:path w="819" h="823" extrusionOk="0">
                    <a:moveTo>
                      <a:pt x="164" y="1"/>
                    </a:moveTo>
                    <a:lnTo>
                      <a:pt x="1" y="115"/>
                    </a:lnTo>
                    <a:cubicBezTo>
                      <a:pt x="1" y="115"/>
                      <a:pt x="519" y="823"/>
                      <a:pt x="674" y="823"/>
                    </a:cubicBezTo>
                    <a:cubicBezTo>
                      <a:pt x="681" y="823"/>
                      <a:pt x="687" y="821"/>
                      <a:pt x="693" y="818"/>
                    </a:cubicBezTo>
                    <a:cubicBezTo>
                      <a:pt x="818" y="748"/>
                      <a:pt x="164" y="1"/>
                      <a:pt x="164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0" name="Google Shape;9390;p60"/>
              <p:cNvSpPr/>
              <p:nvPr/>
            </p:nvSpPr>
            <p:spPr>
              <a:xfrm>
                <a:off x="3361240" y="3830643"/>
                <a:ext cx="21583" cy="28659"/>
              </a:xfrm>
              <a:custGeom>
                <a:avLst/>
                <a:gdLst/>
                <a:ahLst/>
                <a:cxnLst/>
                <a:rect l="l" t="t" r="r" b="b"/>
                <a:pathLst>
                  <a:path w="854" h="1134" extrusionOk="0">
                    <a:moveTo>
                      <a:pt x="145" y="1"/>
                    </a:moveTo>
                    <a:cubicBezTo>
                      <a:pt x="113" y="1"/>
                      <a:pt x="84" y="13"/>
                      <a:pt x="63" y="37"/>
                    </a:cubicBezTo>
                    <a:cubicBezTo>
                      <a:pt x="1" y="90"/>
                      <a:pt x="342" y="1134"/>
                      <a:pt x="582" y="1134"/>
                    </a:cubicBezTo>
                    <a:cubicBezTo>
                      <a:pt x="593" y="1134"/>
                      <a:pt x="603" y="1132"/>
                      <a:pt x="614" y="1127"/>
                    </a:cubicBezTo>
                    <a:cubicBezTo>
                      <a:pt x="854" y="1024"/>
                      <a:pt x="178" y="5"/>
                      <a:pt x="178" y="5"/>
                    </a:cubicBezTo>
                    <a:cubicBezTo>
                      <a:pt x="167" y="2"/>
                      <a:pt x="156" y="1"/>
                      <a:pt x="14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1" name="Google Shape;9391;p60"/>
              <p:cNvSpPr/>
              <p:nvPr/>
            </p:nvSpPr>
            <p:spPr>
              <a:xfrm>
                <a:off x="3341805" y="3812472"/>
                <a:ext cx="16655" cy="30352"/>
              </a:xfrm>
              <a:custGeom>
                <a:avLst/>
                <a:gdLst/>
                <a:ahLst/>
                <a:cxnLst/>
                <a:rect l="l" t="t" r="r" b="b"/>
                <a:pathLst>
                  <a:path w="659" h="1201" extrusionOk="0">
                    <a:moveTo>
                      <a:pt x="140" y="1"/>
                    </a:moveTo>
                    <a:cubicBezTo>
                      <a:pt x="115" y="1"/>
                      <a:pt x="90" y="9"/>
                      <a:pt x="70" y="26"/>
                    </a:cubicBezTo>
                    <a:cubicBezTo>
                      <a:pt x="0" y="64"/>
                      <a:pt x="139" y="1200"/>
                      <a:pt x="383" y="1200"/>
                    </a:cubicBezTo>
                    <a:cubicBezTo>
                      <a:pt x="389" y="1200"/>
                      <a:pt x="396" y="1199"/>
                      <a:pt x="402" y="1198"/>
                    </a:cubicBezTo>
                    <a:cubicBezTo>
                      <a:pt x="658" y="1143"/>
                      <a:pt x="184" y="10"/>
                      <a:pt x="184" y="10"/>
                    </a:cubicBezTo>
                    <a:cubicBezTo>
                      <a:pt x="170" y="4"/>
                      <a:pt x="155" y="1"/>
                      <a:pt x="140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2" name="Google Shape;9392;p60"/>
              <p:cNvSpPr/>
              <p:nvPr/>
            </p:nvSpPr>
            <p:spPr>
              <a:xfrm>
                <a:off x="3347997" y="3841839"/>
                <a:ext cx="16655" cy="30302"/>
              </a:xfrm>
              <a:custGeom>
                <a:avLst/>
                <a:gdLst/>
                <a:ahLst/>
                <a:cxnLst/>
                <a:rect l="l" t="t" r="r" b="b"/>
                <a:pathLst>
                  <a:path w="659" h="1199" extrusionOk="0">
                    <a:moveTo>
                      <a:pt x="135" y="1"/>
                    </a:moveTo>
                    <a:cubicBezTo>
                      <a:pt x="112" y="1"/>
                      <a:pt x="89" y="9"/>
                      <a:pt x="70" y="25"/>
                    </a:cubicBezTo>
                    <a:cubicBezTo>
                      <a:pt x="1" y="67"/>
                      <a:pt x="144" y="1199"/>
                      <a:pt x="384" y="1199"/>
                    </a:cubicBezTo>
                    <a:cubicBezTo>
                      <a:pt x="390" y="1199"/>
                      <a:pt x="396" y="1198"/>
                      <a:pt x="402" y="1196"/>
                    </a:cubicBezTo>
                    <a:cubicBezTo>
                      <a:pt x="658" y="1142"/>
                      <a:pt x="184" y="14"/>
                      <a:pt x="184" y="14"/>
                    </a:cubicBezTo>
                    <a:cubicBezTo>
                      <a:pt x="168" y="5"/>
                      <a:pt x="151" y="1"/>
                      <a:pt x="13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3" name="Google Shape;9393;p60"/>
              <p:cNvSpPr/>
              <p:nvPr/>
            </p:nvSpPr>
            <p:spPr>
              <a:xfrm>
                <a:off x="3354619" y="3870043"/>
                <a:ext cx="16629" cy="30327"/>
              </a:xfrm>
              <a:custGeom>
                <a:avLst/>
                <a:gdLst/>
                <a:ahLst/>
                <a:cxnLst/>
                <a:rect l="l" t="t" r="r" b="b"/>
                <a:pathLst>
                  <a:path w="658" h="1200" extrusionOk="0">
                    <a:moveTo>
                      <a:pt x="139" y="0"/>
                    </a:moveTo>
                    <a:cubicBezTo>
                      <a:pt x="114" y="0"/>
                      <a:pt x="90" y="9"/>
                      <a:pt x="69" y="26"/>
                    </a:cubicBezTo>
                    <a:cubicBezTo>
                      <a:pt x="0" y="63"/>
                      <a:pt x="144" y="1200"/>
                      <a:pt x="383" y="1200"/>
                    </a:cubicBezTo>
                    <a:cubicBezTo>
                      <a:pt x="389" y="1200"/>
                      <a:pt x="396" y="1199"/>
                      <a:pt x="402" y="1198"/>
                    </a:cubicBezTo>
                    <a:cubicBezTo>
                      <a:pt x="658" y="1138"/>
                      <a:pt x="184" y="10"/>
                      <a:pt x="184" y="10"/>
                    </a:cubicBezTo>
                    <a:cubicBezTo>
                      <a:pt x="169" y="3"/>
                      <a:pt x="154" y="0"/>
                      <a:pt x="139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4" name="Google Shape;9394;p60"/>
              <p:cNvSpPr/>
              <p:nvPr/>
            </p:nvSpPr>
            <p:spPr>
              <a:xfrm>
                <a:off x="3331722" y="3818411"/>
                <a:ext cx="14330" cy="29468"/>
              </a:xfrm>
              <a:custGeom>
                <a:avLst/>
                <a:gdLst/>
                <a:ahLst/>
                <a:cxnLst/>
                <a:rect l="l" t="t" r="r" b="b"/>
                <a:pathLst>
                  <a:path w="567" h="1166" extrusionOk="0">
                    <a:moveTo>
                      <a:pt x="175" y="1"/>
                    </a:moveTo>
                    <a:cubicBezTo>
                      <a:pt x="150" y="1"/>
                      <a:pt x="125" y="8"/>
                      <a:pt x="103" y="20"/>
                    </a:cubicBezTo>
                    <a:cubicBezTo>
                      <a:pt x="23" y="52"/>
                      <a:pt x="1" y="1165"/>
                      <a:pt x="270" y="1165"/>
                    </a:cubicBezTo>
                    <a:cubicBezTo>
                      <a:pt x="274" y="1165"/>
                      <a:pt x="279" y="1165"/>
                      <a:pt x="283" y="1164"/>
                    </a:cubicBezTo>
                    <a:cubicBezTo>
                      <a:pt x="567" y="1126"/>
                      <a:pt x="234" y="15"/>
                      <a:pt x="234" y="15"/>
                    </a:cubicBezTo>
                    <a:cubicBezTo>
                      <a:pt x="215" y="5"/>
                      <a:pt x="195" y="1"/>
                      <a:pt x="17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5" name="Google Shape;9395;p60"/>
              <p:cNvSpPr/>
              <p:nvPr/>
            </p:nvSpPr>
            <p:spPr>
              <a:xfrm>
                <a:off x="3333920" y="3846919"/>
                <a:ext cx="14481" cy="29468"/>
              </a:xfrm>
              <a:custGeom>
                <a:avLst/>
                <a:gdLst/>
                <a:ahLst/>
                <a:cxnLst/>
                <a:rect l="l" t="t" r="r" b="b"/>
                <a:pathLst>
                  <a:path w="573" h="1166" extrusionOk="0">
                    <a:moveTo>
                      <a:pt x="178" y="1"/>
                    </a:moveTo>
                    <a:cubicBezTo>
                      <a:pt x="154" y="1"/>
                      <a:pt x="131" y="8"/>
                      <a:pt x="109" y="20"/>
                    </a:cubicBezTo>
                    <a:cubicBezTo>
                      <a:pt x="23" y="52"/>
                      <a:pt x="1" y="1165"/>
                      <a:pt x="270" y="1165"/>
                    </a:cubicBezTo>
                    <a:cubicBezTo>
                      <a:pt x="274" y="1165"/>
                      <a:pt x="279" y="1165"/>
                      <a:pt x="283" y="1164"/>
                    </a:cubicBezTo>
                    <a:cubicBezTo>
                      <a:pt x="572" y="1126"/>
                      <a:pt x="234" y="15"/>
                      <a:pt x="234" y="15"/>
                    </a:cubicBezTo>
                    <a:cubicBezTo>
                      <a:pt x="215" y="5"/>
                      <a:pt x="196" y="1"/>
                      <a:pt x="17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6" name="Google Shape;9396;p60"/>
              <p:cNvSpPr/>
              <p:nvPr/>
            </p:nvSpPr>
            <p:spPr>
              <a:xfrm>
                <a:off x="3336675" y="3874289"/>
                <a:ext cx="14481" cy="29493"/>
              </a:xfrm>
              <a:custGeom>
                <a:avLst/>
                <a:gdLst/>
                <a:ahLst/>
                <a:cxnLst/>
                <a:rect l="l" t="t" r="r" b="b"/>
                <a:pathLst>
                  <a:path w="573" h="1167" extrusionOk="0">
                    <a:moveTo>
                      <a:pt x="173" y="0"/>
                    </a:moveTo>
                    <a:cubicBezTo>
                      <a:pt x="150" y="0"/>
                      <a:pt x="127" y="7"/>
                      <a:pt x="104" y="21"/>
                    </a:cubicBezTo>
                    <a:cubicBezTo>
                      <a:pt x="23" y="54"/>
                      <a:pt x="1" y="1167"/>
                      <a:pt x="270" y="1167"/>
                    </a:cubicBezTo>
                    <a:cubicBezTo>
                      <a:pt x="274" y="1167"/>
                      <a:pt x="279" y="1166"/>
                      <a:pt x="283" y="1166"/>
                    </a:cubicBezTo>
                    <a:cubicBezTo>
                      <a:pt x="572" y="1128"/>
                      <a:pt x="234" y="16"/>
                      <a:pt x="234" y="16"/>
                    </a:cubicBezTo>
                    <a:cubicBezTo>
                      <a:pt x="214" y="6"/>
                      <a:pt x="193" y="0"/>
                      <a:pt x="17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7" name="Google Shape;9397;p60"/>
              <p:cNvSpPr/>
              <p:nvPr/>
            </p:nvSpPr>
            <p:spPr>
              <a:xfrm>
                <a:off x="2953418" y="3814368"/>
                <a:ext cx="20673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818" h="828" extrusionOk="0">
                    <a:moveTo>
                      <a:pt x="654" y="0"/>
                    </a:moveTo>
                    <a:cubicBezTo>
                      <a:pt x="654" y="0"/>
                      <a:pt x="1" y="752"/>
                      <a:pt x="126" y="823"/>
                    </a:cubicBezTo>
                    <a:cubicBezTo>
                      <a:pt x="131" y="826"/>
                      <a:pt x="138" y="828"/>
                      <a:pt x="145" y="828"/>
                    </a:cubicBezTo>
                    <a:cubicBezTo>
                      <a:pt x="300" y="828"/>
                      <a:pt x="818" y="120"/>
                      <a:pt x="818" y="120"/>
                    </a:cubicBezTo>
                    <a:lnTo>
                      <a:pt x="654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8" name="Google Shape;9398;p60"/>
              <p:cNvSpPr/>
              <p:nvPr/>
            </p:nvSpPr>
            <p:spPr>
              <a:xfrm>
                <a:off x="2939796" y="3831123"/>
                <a:ext cx="21431" cy="28735"/>
              </a:xfrm>
              <a:custGeom>
                <a:avLst/>
                <a:gdLst/>
                <a:ahLst/>
                <a:cxnLst/>
                <a:rect l="l" t="t" r="r" b="b"/>
                <a:pathLst>
                  <a:path w="848" h="1137" extrusionOk="0">
                    <a:moveTo>
                      <a:pt x="695" y="1"/>
                    </a:moveTo>
                    <a:cubicBezTo>
                      <a:pt x="688" y="1"/>
                      <a:pt x="682" y="1"/>
                      <a:pt x="676" y="2"/>
                    </a:cubicBezTo>
                    <a:cubicBezTo>
                      <a:pt x="676" y="2"/>
                      <a:pt x="0" y="1027"/>
                      <a:pt x="240" y="1130"/>
                    </a:cubicBezTo>
                    <a:cubicBezTo>
                      <a:pt x="250" y="1135"/>
                      <a:pt x="261" y="1137"/>
                      <a:pt x="272" y="1137"/>
                    </a:cubicBezTo>
                    <a:cubicBezTo>
                      <a:pt x="511" y="1137"/>
                      <a:pt x="847" y="87"/>
                      <a:pt x="785" y="40"/>
                    </a:cubicBezTo>
                    <a:cubicBezTo>
                      <a:pt x="762" y="13"/>
                      <a:pt x="728" y="1"/>
                      <a:pt x="69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9" name="Google Shape;9399;p60"/>
              <p:cNvSpPr/>
              <p:nvPr/>
            </p:nvSpPr>
            <p:spPr>
              <a:xfrm>
                <a:off x="2964310" y="3812927"/>
                <a:ext cx="16503" cy="30428"/>
              </a:xfrm>
              <a:custGeom>
                <a:avLst/>
                <a:gdLst/>
                <a:ahLst/>
                <a:cxnLst/>
                <a:rect l="l" t="t" r="r" b="b"/>
                <a:pathLst>
                  <a:path w="653" h="1204" extrusionOk="0">
                    <a:moveTo>
                      <a:pt x="518" y="0"/>
                    </a:moveTo>
                    <a:cubicBezTo>
                      <a:pt x="501" y="0"/>
                      <a:pt x="485" y="5"/>
                      <a:pt x="469" y="14"/>
                    </a:cubicBezTo>
                    <a:cubicBezTo>
                      <a:pt x="469" y="14"/>
                      <a:pt x="0" y="1142"/>
                      <a:pt x="251" y="1202"/>
                    </a:cubicBezTo>
                    <a:cubicBezTo>
                      <a:pt x="256" y="1203"/>
                      <a:pt x="262" y="1203"/>
                      <a:pt x="268" y="1203"/>
                    </a:cubicBezTo>
                    <a:cubicBezTo>
                      <a:pt x="513" y="1203"/>
                      <a:pt x="652" y="62"/>
                      <a:pt x="583" y="25"/>
                    </a:cubicBezTo>
                    <a:cubicBezTo>
                      <a:pt x="564" y="9"/>
                      <a:pt x="541" y="0"/>
                      <a:pt x="51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0" name="Google Shape;9400;p60"/>
              <p:cNvSpPr/>
              <p:nvPr/>
            </p:nvSpPr>
            <p:spPr>
              <a:xfrm>
                <a:off x="2958093" y="3842344"/>
                <a:ext cx="16528" cy="30352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201" extrusionOk="0">
                    <a:moveTo>
                      <a:pt x="516" y="1"/>
                    </a:moveTo>
                    <a:cubicBezTo>
                      <a:pt x="500" y="1"/>
                      <a:pt x="485" y="4"/>
                      <a:pt x="469" y="10"/>
                    </a:cubicBezTo>
                    <a:cubicBezTo>
                      <a:pt x="469" y="10"/>
                      <a:pt x="1" y="1138"/>
                      <a:pt x="252" y="1198"/>
                    </a:cubicBezTo>
                    <a:cubicBezTo>
                      <a:pt x="257" y="1199"/>
                      <a:pt x="263" y="1200"/>
                      <a:pt x="269" y="1200"/>
                    </a:cubicBezTo>
                    <a:cubicBezTo>
                      <a:pt x="514" y="1200"/>
                      <a:pt x="653" y="64"/>
                      <a:pt x="584" y="21"/>
                    </a:cubicBezTo>
                    <a:cubicBezTo>
                      <a:pt x="564" y="8"/>
                      <a:pt x="540" y="1"/>
                      <a:pt x="516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1" name="Google Shape;9401;p60"/>
              <p:cNvSpPr/>
              <p:nvPr/>
            </p:nvSpPr>
            <p:spPr>
              <a:xfrm>
                <a:off x="2951497" y="3870473"/>
                <a:ext cx="16655" cy="30453"/>
              </a:xfrm>
              <a:custGeom>
                <a:avLst/>
                <a:gdLst/>
                <a:ahLst/>
                <a:cxnLst/>
                <a:rect l="l" t="t" r="r" b="b"/>
                <a:pathLst>
                  <a:path w="659" h="1205" extrusionOk="0">
                    <a:moveTo>
                      <a:pt x="521" y="1"/>
                    </a:moveTo>
                    <a:cubicBezTo>
                      <a:pt x="505" y="1"/>
                      <a:pt x="488" y="5"/>
                      <a:pt x="474" y="14"/>
                    </a:cubicBezTo>
                    <a:cubicBezTo>
                      <a:pt x="474" y="14"/>
                      <a:pt x="0" y="1142"/>
                      <a:pt x="256" y="1202"/>
                    </a:cubicBezTo>
                    <a:cubicBezTo>
                      <a:pt x="262" y="1204"/>
                      <a:pt x="268" y="1204"/>
                      <a:pt x="273" y="1204"/>
                    </a:cubicBezTo>
                    <a:cubicBezTo>
                      <a:pt x="519" y="1204"/>
                      <a:pt x="658" y="63"/>
                      <a:pt x="589" y="25"/>
                    </a:cubicBezTo>
                    <a:cubicBezTo>
                      <a:pt x="570" y="9"/>
                      <a:pt x="545" y="1"/>
                      <a:pt x="5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2" name="Google Shape;9402;p60"/>
              <p:cNvSpPr/>
              <p:nvPr/>
            </p:nvSpPr>
            <p:spPr>
              <a:xfrm>
                <a:off x="2976567" y="3818841"/>
                <a:ext cx="14304" cy="29442"/>
              </a:xfrm>
              <a:custGeom>
                <a:avLst/>
                <a:gdLst/>
                <a:ahLst/>
                <a:cxnLst/>
                <a:rect l="l" t="t" r="r" b="b"/>
                <a:pathLst>
                  <a:path w="566" h="1165" extrusionOk="0">
                    <a:moveTo>
                      <a:pt x="387" y="0"/>
                    </a:moveTo>
                    <a:cubicBezTo>
                      <a:pt x="368" y="0"/>
                      <a:pt x="349" y="5"/>
                      <a:pt x="332" y="14"/>
                    </a:cubicBezTo>
                    <a:cubicBezTo>
                      <a:pt x="332" y="14"/>
                      <a:pt x="0" y="1126"/>
                      <a:pt x="283" y="1164"/>
                    </a:cubicBezTo>
                    <a:cubicBezTo>
                      <a:pt x="288" y="1164"/>
                      <a:pt x="293" y="1165"/>
                      <a:pt x="297" y="1165"/>
                    </a:cubicBezTo>
                    <a:cubicBezTo>
                      <a:pt x="566" y="1165"/>
                      <a:pt x="538" y="52"/>
                      <a:pt x="458" y="20"/>
                    </a:cubicBezTo>
                    <a:cubicBezTo>
                      <a:pt x="436" y="7"/>
                      <a:pt x="411" y="0"/>
                      <a:pt x="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3" name="Google Shape;9403;p60"/>
              <p:cNvSpPr/>
              <p:nvPr/>
            </p:nvSpPr>
            <p:spPr>
              <a:xfrm>
                <a:off x="2974343" y="3847273"/>
                <a:ext cx="14481" cy="29518"/>
              </a:xfrm>
              <a:custGeom>
                <a:avLst/>
                <a:gdLst/>
                <a:ahLst/>
                <a:cxnLst/>
                <a:rect l="l" t="t" r="r" b="b"/>
                <a:pathLst>
                  <a:path w="573" h="1168" extrusionOk="0">
                    <a:moveTo>
                      <a:pt x="399" y="1"/>
                    </a:moveTo>
                    <a:cubicBezTo>
                      <a:pt x="377" y="1"/>
                      <a:pt x="355" y="6"/>
                      <a:pt x="333" y="17"/>
                    </a:cubicBezTo>
                    <a:cubicBezTo>
                      <a:pt x="333" y="17"/>
                      <a:pt x="1" y="1129"/>
                      <a:pt x="284" y="1167"/>
                    </a:cubicBezTo>
                    <a:cubicBezTo>
                      <a:pt x="289" y="1167"/>
                      <a:pt x="294" y="1168"/>
                      <a:pt x="298" y="1168"/>
                    </a:cubicBezTo>
                    <a:cubicBezTo>
                      <a:pt x="572" y="1168"/>
                      <a:pt x="544" y="55"/>
                      <a:pt x="464" y="17"/>
                    </a:cubicBezTo>
                    <a:cubicBezTo>
                      <a:pt x="442" y="6"/>
                      <a:pt x="420" y="1"/>
                      <a:pt x="39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4" name="Google Shape;9404;p60"/>
              <p:cNvSpPr/>
              <p:nvPr/>
            </p:nvSpPr>
            <p:spPr>
              <a:xfrm>
                <a:off x="2971589" y="3874820"/>
                <a:ext cx="14481" cy="29518"/>
              </a:xfrm>
              <a:custGeom>
                <a:avLst/>
                <a:gdLst/>
                <a:ahLst/>
                <a:cxnLst/>
                <a:rect l="l" t="t" r="r" b="b"/>
                <a:pathLst>
                  <a:path w="573" h="1168" extrusionOk="0">
                    <a:moveTo>
                      <a:pt x="401" y="0"/>
                    </a:moveTo>
                    <a:cubicBezTo>
                      <a:pt x="380" y="0"/>
                      <a:pt x="358" y="6"/>
                      <a:pt x="339" y="17"/>
                    </a:cubicBezTo>
                    <a:cubicBezTo>
                      <a:pt x="339" y="17"/>
                      <a:pt x="1" y="1128"/>
                      <a:pt x="290" y="1167"/>
                    </a:cubicBezTo>
                    <a:cubicBezTo>
                      <a:pt x="294" y="1167"/>
                      <a:pt x="299" y="1167"/>
                      <a:pt x="303" y="1167"/>
                    </a:cubicBezTo>
                    <a:cubicBezTo>
                      <a:pt x="572" y="1167"/>
                      <a:pt x="544" y="54"/>
                      <a:pt x="464" y="17"/>
                    </a:cubicBezTo>
                    <a:cubicBezTo>
                      <a:pt x="445" y="6"/>
                      <a:pt x="423" y="0"/>
                      <a:pt x="401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5" name="Google Shape;9405;p60"/>
              <p:cNvSpPr/>
              <p:nvPr/>
            </p:nvSpPr>
            <p:spPr>
              <a:xfrm>
                <a:off x="2989355" y="3824805"/>
                <a:ext cx="11853" cy="26915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065" extrusionOk="0">
                    <a:moveTo>
                      <a:pt x="278" y="1"/>
                    </a:moveTo>
                    <a:cubicBezTo>
                      <a:pt x="258" y="1"/>
                      <a:pt x="239" y="6"/>
                      <a:pt x="224" y="18"/>
                    </a:cubicBezTo>
                    <a:cubicBezTo>
                      <a:pt x="224" y="18"/>
                      <a:pt x="1" y="1048"/>
                      <a:pt x="235" y="1064"/>
                    </a:cubicBezTo>
                    <a:cubicBezTo>
                      <a:pt x="237" y="1064"/>
                      <a:pt x="239" y="1064"/>
                      <a:pt x="241" y="1064"/>
                    </a:cubicBezTo>
                    <a:cubicBezTo>
                      <a:pt x="468" y="1064"/>
                      <a:pt x="398" y="45"/>
                      <a:pt x="328" y="12"/>
                    </a:cubicBezTo>
                    <a:cubicBezTo>
                      <a:pt x="313" y="5"/>
                      <a:pt x="295" y="1"/>
                      <a:pt x="27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6" name="Google Shape;9406;p60"/>
              <p:cNvSpPr/>
              <p:nvPr/>
            </p:nvSpPr>
            <p:spPr>
              <a:xfrm>
                <a:off x="2988824" y="3850735"/>
                <a:ext cx="11828" cy="2686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3" extrusionOk="0">
                    <a:moveTo>
                      <a:pt x="284" y="1"/>
                    </a:moveTo>
                    <a:cubicBezTo>
                      <a:pt x="263" y="1"/>
                      <a:pt x="242" y="7"/>
                      <a:pt x="223" y="16"/>
                    </a:cubicBezTo>
                    <a:cubicBezTo>
                      <a:pt x="223" y="16"/>
                      <a:pt x="0" y="1046"/>
                      <a:pt x="234" y="1062"/>
                    </a:cubicBezTo>
                    <a:cubicBezTo>
                      <a:pt x="236" y="1063"/>
                      <a:pt x="238" y="1063"/>
                      <a:pt x="240" y="1063"/>
                    </a:cubicBezTo>
                    <a:cubicBezTo>
                      <a:pt x="468" y="1063"/>
                      <a:pt x="397" y="38"/>
                      <a:pt x="327" y="11"/>
                    </a:cubicBezTo>
                    <a:cubicBezTo>
                      <a:pt x="313" y="4"/>
                      <a:pt x="299" y="1"/>
                      <a:pt x="284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7" name="Google Shape;9407;p60"/>
              <p:cNvSpPr/>
              <p:nvPr/>
            </p:nvSpPr>
            <p:spPr>
              <a:xfrm>
                <a:off x="2987839" y="3875755"/>
                <a:ext cx="11853" cy="26915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065" extrusionOk="0">
                    <a:moveTo>
                      <a:pt x="278" y="1"/>
                    </a:moveTo>
                    <a:cubicBezTo>
                      <a:pt x="258" y="1"/>
                      <a:pt x="239" y="6"/>
                      <a:pt x="224" y="18"/>
                    </a:cubicBezTo>
                    <a:cubicBezTo>
                      <a:pt x="224" y="18"/>
                      <a:pt x="1" y="1048"/>
                      <a:pt x="235" y="1064"/>
                    </a:cubicBezTo>
                    <a:cubicBezTo>
                      <a:pt x="237" y="1064"/>
                      <a:pt x="239" y="1064"/>
                      <a:pt x="241" y="1064"/>
                    </a:cubicBezTo>
                    <a:cubicBezTo>
                      <a:pt x="468" y="1064"/>
                      <a:pt x="398" y="40"/>
                      <a:pt x="328" y="12"/>
                    </a:cubicBezTo>
                    <a:cubicBezTo>
                      <a:pt x="313" y="5"/>
                      <a:pt x="295" y="1"/>
                      <a:pt x="27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8" name="Google Shape;9408;p60"/>
              <p:cNvSpPr/>
              <p:nvPr/>
            </p:nvSpPr>
            <p:spPr>
              <a:xfrm>
                <a:off x="2960721" y="3801226"/>
                <a:ext cx="45870" cy="28583"/>
              </a:xfrm>
              <a:custGeom>
                <a:avLst/>
                <a:gdLst/>
                <a:ahLst/>
                <a:cxnLst/>
                <a:rect l="l" t="t" r="r" b="b"/>
                <a:pathLst>
                  <a:path w="1815" h="1131" extrusionOk="0">
                    <a:moveTo>
                      <a:pt x="902" y="0"/>
                    </a:moveTo>
                    <a:cubicBezTo>
                      <a:pt x="718" y="0"/>
                      <a:pt x="543" y="87"/>
                      <a:pt x="404" y="226"/>
                    </a:cubicBezTo>
                    <a:cubicBezTo>
                      <a:pt x="404" y="226"/>
                      <a:pt x="0" y="362"/>
                      <a:pt x="137" y="673"/>
                    </a:cubicBezTo>
                    <a:cubicBezTo>
                      <a:pt x="273" y="989"/>
                      <a:pt x="899" y="869"/>
                      <a:pt x="1101" y="1076"/>
                    </a:cubicBezTo>
                    <a:cubicBezTo>
                      <a:pt x="1138" y="1114"/>
                      <a:pt x="1186" y="1131"/>
                      <a:pt x="1240" y="1131"/>
                    </a:cubicBezTo>
                    <a:cubicBezTo>
                      <a:pt x="1481" y="1131"/>
                      <a:pt x="1814" y="779"/>
                      <a:pt x="1515" y="373"/>
                    </a:cubicBezTo>
                    <a:cubicBezTo>
                      <a:pt x="1325" y="109"/>
                      <a:pt x="1108" y="0"/>
                      <a:pt x="90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9" name="Google Shape;9409;p60"/>
              <p:cNvSpPr/>
              <p:nvPr/>
            </p:nvSpPr>
            <p:spPr>
              <a:xfrm>
                <a:off x="3231744" y="4292043"/>
                <a:ext cx="109354" cy="92270"/>
              </a:xfrm>
              <a:custGeom>
                <a:avLst/>
                <a:gdLst/>
                <a:ahLst/>
                <a:cxnLst/>
                <a:rect l="l" t="t" r="r" b="b"/>
                <a:pathLst>
                  <a:path w="4327" h="3651" extrusionOk="0">
                    <a:moveTo>
                      <a:pt x="1399" y="1"/>
                    </a:moveTo>
                    <a:cubicBezTo>
                      <a:pt x="992" y="1"/>
                      <a:pt x="498" y="145"/>
                      <a:pt x="251" y="765"/>
                    </a:cubicBezTo>
                    <a:cubicBezTo>
                      <a:pt x="251" y="765"/>
                      <a:pt x="0" y="1108"/>
                      <a:pt x="300" y="1304"/>
                    </a:cubicBezTo>
                    <a:cubicBezTo>
                      <a:pt x="594" y="1495"/>
                      <a:pt x="850" y="1457"/>
                      <a:pt x="975" y="1805"/>
                    </a:cubicBezTo>
                    <a:cubicBezTo>
                      <a:pt x="1095" y="2149"/>
                      <a:pt x="1629" y="2683"/>
                      <a:pt x="2190" y="3091"/>
                    </a:cubicBezTo>
                    <a:cubicBezTo>
                      <a:pt x="2329" y="3191"/>
                      <a:pt x="2509" y="3651"/>
                      <a:pt x="2790" y="3651"/>
                    </a:cubicBezTo>
                    <a:cubicBezTo>
                      <a:pt x="2818" y="3651"/>
                      <a:pt x="2847" y="3646"/>
                      <a:pt x="2877" y="3636"/>
                    </a:cubicBezTo>
                    <a:cubicBezTo>
                      <a:pt x="3204" y="3522"/>
                      <a:pt x="2561" y="2803"/>
                      <a:pt x="2463" y="2775"/>
                    </a:cubicBezTo>
                    <a:cubicBezTo>
                      <a:pt x="2463" y="2775"/>
                      <a:pt x="1809" y="1996"/>
                      <a:pt x="1706" y="1838"/>
                    </a:cubicBezTo>
                    <a:lnTo>
                      <a:pt x="1706" y="1838"/>
                    </a:lnTo>
                    <a:cubicBezTo>
                      <a:pt x="1706" y="1838"/>
                      <a:pt x="2310" y="2269"/>
                      <a:pt x="2512" y="2672"/>
                    </a:cubicBezTo>
                    <a:cubicBezTo>
                      <a:pt x="2616" y="2873"/>
                      <a:pt x="3079" y="3266"/>
                      <a:pt x="3139" y="3413"/>
                    </a:cubicBezTo>
                    <a:cubicBezTo>
                      <a:pt x="3163" y="3472"/>
                      <a:pt x="3221" y="3501"/>
                      <a:pt x="3277" y="3501"/>
                    </a:cubicBezTo>
                    <a:cubicBezTo>
                      <a:pt x="3361" y="3501"/>
                      <a:pt x="3439" y="3435"/>
                      <a:pt x="3384" y="3304"/>
                    </a:cubicBezTo>
                    <a:cubicBezTo>
                      <a:pt x="3286" y="3081"/>
                      <a:pt x="2948" y="2672"/>
                      <a:pt x="2948" y="2672"/>
                    </a:cubicBezTo>
                    <a:lnTo>
                      <a:pt x="2948" y="2672"/>
                    </a:lnTo>
                    <a:lnTo>
                      <a:pt x="3531" y="3320"/>
                    </a:lnTo>
                    <a:cubicBezTo>
                      <a:pt x="3531" y="3320"/>
                      <a:pt x="3614" y="3401"/>
                      <a:pt x="3713" y="3401"/>
                    </a:cubicBezTo>
                    <a:cubicBezTo>
                      <a:pt x="3748" y="3401"/>
                      <a:pt x="3784" y="3391"/>
                      <a:pt x="3820" y="3364"/>
                    </a:cubicBezTo>
                    <a:cubicBezTo>
                      <a:pt x="3896" y="3306"/>
                      <a:pt x="3759" y="3093"/>
                      <a:pt x="3599" y="2903"/>
                    </a:cubicBezTo>
                    <a:lnTo>
                      <a:pt x="3599" y="2903"/>
                    </a:lnTo>
                    <a:lnTo>
                      <a:pt x="3831" y="3130"/>
                    </a:lnTo>
                    <a:cubicBezTo>
                      <a:pt x="3831" y="3130"/>
                      <a:pt x="3963" y="3284"/>
                      <a:pt x="4048" y="3284"/>
                    </a:cubicBezTo>
                    <a:cubicBezTo>
                      <a:pt x="4068" y="3284"/>
                      <a:pt x="4085" y="3275"/>
                      <a:pt x="4098" y="3255"/>
                    </a:cubicBezTo>
                    <a:cubicBezTo>
                      <a:pt x="4144" y="3181"/>
                      <a:pt x="4133" y="2991"/>
                      <a:pt x="3955" y="2756"/>
                    </a:cubicBezTo>
                    <a:lnTo>
                      <a:pt x="3955" y="2756"/>
                    </a:lnTo>
                    <a:cubicBezTo>
                      <a:pt x="4036" y="2825"/>
                      <a:pt x="4113" y="2878"/>
                      <a:pt x="4161" y="2878"/>
                    </a:cubicBezTo>
                    <a:cubicBezTo>
                      <a:pt x="4176" y="2878"/>
                      <a:pt x="4187" y="2873"/>
                      <a:pt x="4196" y="2863"/>
                    </a:cubicBezTo>
                    <a:cubicBezTo>
                      <a:pt x="4196" y="2863"/>
                      <a:pt x="4326" y="2835"/>
                      <a:pt x="3765" y="2121"/>
                    </a:cubicBezTo>
                    <a:cubicBezTo>
                      <a:pt x="3765" y="2121"/>
                      <a:pt x="3002" y="1206"/>
                      <a:pt x="2474" y="857"/>
                    </a:cubicBezTo>
                    <a:cubicBezTo>
                      <a:pt x="1945" y="514"/>
                      <a:pt x="1994" y="411"/>
                      <a:pt x="2043" y="111"/>
                    </a:cubicBezTo>
                    <a:cubicBezTo>
                      <a:pt x="2043" y="111"/>
                      <a:pt x="1754" y="1"/>
                      <a:pt x="139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0" name="Google Shape;9410;p60"/>
              <p:cNvSpPr/>
              <p:nvPr/>
            </p:nvSpPr>
            <p:spPr>
              <a:xfrm>
                <a:off x="3056706" y="3695536"/>
                <a:ext cx="200259" cy="117189"/>
              </a:xfrm>
              <a:custGeom>
                <a:avLst/>
                <a:gdLst/>
                <a:ahLst/>
                <a:cxnLst/>
                <a:rect l="l" t="t" r="r" b="b"/>
                <a:pathLst>
                  <a:path w="7924" h="4637" extrusionOk="0">
                    <a:moveTo>
                      <a:pt x="5970" y="1"/>
                    </a:moveTo>
                    <a:cubicBezTo>
                      <a:pt x="4955" y="1"/>
                      <a:pt x="4725" y="801"/>
                      <a:pt x="4725" y="801"/>
                    </a:cubicBezTo>
                    <a:cubicBezTo>
                      <a:pt x="4725" y="801"/>
                      <a:pt x="4332" y="1387"/>
                      <a:pt x="4594" y="1387"/>
                    </a:cubicBezTo>
                    <a:cubicBezTo>
                      <a:pt x="4630" y="1387"/>
                      <a:pt x="4678" y="1376"/>
                      <a:pt x="4741" y="1351"/>
                    </a:cubicBezTo>
                    <a:cubicBezTo>
                      <a:pt x="4823" y="1319"/>
                      <a:pt x="4902" y="1304"/>
                      <a:pt x="4977" y="1304"/>
                    </a:cubicBezTo>
                    <a:cubicBezTo>
                      <a:pt x="5381" y="1304"/>
                      <a:pt x="5675" y="1750"/>
                      <a:pt x="5716" y="2376"/>
                    </a:cubicBezTo>
                    <a:cubicBezTo>
                      <a:pt x="5760" y="3111"/>
                      <a:pt x="5291" y="2850"/>
                      <a:pt x="4741" y="3525"/>
                    </a:cubicBezTo>
                    <a:cubicBezTo>
                      <a:pt x="4475" y="3855"/>
                      <a:pt x="4307" y="3939"/>
                      <a:pt x="4204" y="3939"/>
                    </a:cubicBezTo>
                    <a:cubicBezTo>
                      <a:pt x="4166" y="3939"/>
                      <a:pt x="4136" y="3927"/>
                      <a:pt x="4114" y="3912"/>
                    </a:cubicBezTo>
                    <a:lnTo>
                      <a:pt x="4114" y="3841"/>
                    </a:lnTo>
                    <a:cubicBezTo>
                      <a:pt x="4109" y="3858"/>
                      <a:pt x="4098" y="3874"/>
                      <a:pt x="4087" y="3885"/>
                    </a:cubicBezTo>
                    <a:cubicBezTo>
                      <a:pt x="4076" y="3874"/>
                      <a:pt x="4065" y="3858"/>
                      <a:pt x="4060" y="3841"/>
                    </a:cubicBezTo>
                    <a:lnTo>
                      <a:pt x="4060" y="3912"/>
                    </a:lnTo>
                    <a:cubicBezTo>
                      <a:pt x="4038" y="3927"/>
                      <a:pt x="4008" y="3939"/>
                      <a:pt x="3970" y="3939"/>
                    </a:cubicBezTo>
                    <a:cubicBezTo>
                      <a:pt x="3867" y="3939"/>
                      <a:pt x="3698" y="3855"/>
                      <a:pt x="3428" y="3525"/>
                    </a:cubicBezTo>
                    <a:cubicBezTo>
                      <a:pt x="2877" y="2855"/>
                      <a:pt x="2409" y="3117"/>
                      <a:pt x="2452" y="2381"/>
                    </a:cubicBezTo>
                    <a:cubicBezTo>
                      <a:pt x="2494" y="1754"/>
                      <a:pt x="2789" y="1311"/>
                      <a:pt x="3195" y="1311"/>
                    </a:cubicBezTo>
                    <a:cubicBezTo>
                      <a:pt x="3269" y="1311"/>
                      <a:pt x="3347" y="1326"/>
                      <a:pt x="3428" y="1357"/>
                    </a:cubicBezTo>
                    <a:cubicBezTo>
                      <a:pt x="3491" y="1382"/>
                      <a:pt x="3539" y="1393"/>
                      <a:pt x="3574" y="1393"/>
                    </a:cubicBezTo>
                    <a:cubicBezTo>
                      <a:pt x="3836" y="1393"/>
                      <a:pt x="3444" y="806"/>
                      <a:pt x="3444" y="806"/>
                    </a:cubicBezTo>
                    <a:cubicBezTo>
                      <a:pt x="3444" y="806"/>
                      <a:pt x="3332" y="89"/>
                      <a:pt x="2574" y="89"/>
                    </a:cubicBezTo>
                    <a:cubicBezTo>
                      <a:pt x="2330" y="89"/>
                      <a:pt x="2019" y="163"/>
                      <a:pt x="1624" y="360"/>
                    </a:cubicBezTo>
                    <a:cubicBezTo>
                      <a:pt x="0" y="1161"/>
                      <a:pt x="507" y="2087"/>
                      <a:pt x="1292" y="2506"/>
                    </a:cubicBezTo>
                    <a:cubicBezTo>
                      <a:pt x="2076" y="2926"/>
                      <a:pt x="1777" y="2959"/>
                      <a:pt x="2033" y="3422"/>
                    </a:cubicBezTo>
                    <a:cubicBezTo>
                      <a:pt x="2143" y="3621"/>
                      <a:pt x="2238" y="3651"/>
                      <a:pt x="2342" y="3651"/>
                    </a:cubicBezTo>
                    <a:cubicBezTo>
                      <a:pt x="2386" y="3651"/>
                      <a:pt x="2431" y="3646"/>
                      <a:pt x="2479" y="3646"/>
                    </a:cubicBezTo>
                    <a:cubicBezTo>
                      <a:pt x="2582" y="3646"/>
                      <a:pt x="2700" y="3670"/>
                      <a:pt x="2850" y="3820"/>
                    </a:cubicBezTo>
                    <a:cubicBezTo>
                      <a:pt x="3221" y="4190"/>
                      <a:pt x="3559" y="4610"/>
                      <a:pt x="4060" y="4637"/>
                    </a:cubicBezTo>
                    <a:lnTo>
                      <a:pt x="4114" y="4637"/>
                    </a:lnTo>
                    <a:cubicBezTo>
                      <a:pt x="4621" y="4610"/>
                      <a:pt x="4953" y="4190"/>
                      <a:pt x="5324" y="3814"/>
                    </a:cubicBezTo>
                    <a:cubicBezTo>
                      <a:pt x="5474" y="3664"/>
                      <a:pt x="5592" y="3640"/>
                      <a:pt x="5695" y="3640"/>
                    </a:cubicBezTo>
                    <a:cubicBezTo>
                      <a:pt x="5743" y="3640"/>
                      <a:pt x="5789" y="3646"/>
                      <a:pt x="5832" y="3646"/>
                    </a:cubicBezTo>
                    <a:cubicBezTo>
                      <a:pt x="5936" y="3646"/>
                      <a:pt x="6031" y="3616"/>
                      <a:pt x="6141" y="3416"/>
                    </a:cubicBezTo>
                    <a:cubicBezTo>
                      <a:pt x="6397" y="2953"/>
                      <a:pt x="6354" y="2719"/>
                      <a:pt x="7139" y="2299"/>
                    </a:cubicBezTo>
                    <a:cubicBezTo>
                      <a:pt x="7923" y="1880"/>
                      <a:pt x="7678" y="436"/>
                      <a:pt x="6801" y="147"/>
                    </a:cubicBezTo>
                    <a:cubicBezTo>
                      <a:pt x="6478" y="43"/>
                      <a:pt x="6203" y="1"/>
                      <a:pt x="5970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1" name="Google Shape;9411;p60"/>
              <p:cNvSpPr/>
              <p:nvPr/>
            </p:nvSpPr>
            <p:spPr>
              <a:xfrm>
                <a:off x="3147864" y="3709992"/>
                <a:ext cx="25500" cy="16402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49" extrusionOk="0">
                    <a:moveTo>
                      <a:pt x="126" y="0"/>
                    </a:moveTo>
                    <a:cubicBezTo>
                      <a:pt x="55" y="0"/>
                      <a:pt x="1" y="55"/>
                      <a:pt x="1" y="120"/>
                    </a:cubicBezTo>
                    <a:lnTo>
                      <a:pt x="1" y="529"/>
                    </a:lnTo>
                    <a:cubicBezTo>
                      <a:pt x="1" y="594"/>
                      <a:pt x="55" y="648"/>
                      <a:pt x="126" y="648"/>
                    </a:cubicBezTo>
                    <a:lnTo>
                      <a:pt x="889" y="648"/>
                    </a:lnTo>
                    <a:cubicBezTo>
                      <a:pt x="954" y="648"/>
                      <a:pt x="1009" y="594"/>
                      <a:pt x="1009" y="523"/>
                    </a:cubicBezTo>
                    <a:lnTo>
                      <a:pt x="1009" y="120"/>
                    </a:lnTo>
                    <a:cubicBezTo>
                      <a:pt x="1009" y="55"/>
                      <a:pt x="954" y="0"/>
                      <a:pt x="889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2" name="Google Shape;9412;p60"/>
              <p:cNvSpPr/>
              <p:nvPr/>
            </p:nvSpPr>
            <p:spPr>
              <a:xfrm>
                <a:off x="3147864" y="3704483"/>
                <a:ext cx="25500" cy="553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9" extrusionOk="0">
                    <a:moveTo>
                      <a:pt x="110" y="0"/>
                    </a:moveTo>
                    <a:cubicBezTo>
                      <a:pt x="50" y="0"/>
                      <a:pt x="1" y="49"/>
                      <a:pt x="1" y="109"/>
                    </a:cubicBezTo>
                    <a:cubicBezTo>
                      <a:pt x="1" y="169"/>
                      <a:pt x="50" y="218"/>
                      <a:pt x="110" y="218"/>
                    </a:cubicBezTo>
                    <a:lnTo>
                      <a:pt x="900" y="218"/>
                    </a:lnTo>
                    <a:cubicBezTo>
                      <a:pt x="960" y="218"/>
                      <a:pt x="1009" y="169"/>
                      <a:pt x="1009" y="109"/>
                    </a:cubicBezTo>
                    <a:cubicBezTo>
                      <a:pt x="1009" y="49"/>
                      <a:pt x="960" y="0"/>
                      <a:pt x="90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3" name="Google Shape;9413;p60"/>
              <p:cNvSpPr/>
              <p:nvPr/>
            </p:nvSpPr>
            <p:spPr>
              <a:xfrm>
                <a:off x="3147864" y="3688081"/>
                <a:ext cx="25500" cy="16427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50" extrusionOk="0">
                    <a:moveTo>
                      <a:pt x="120" y="1"/>
                    </a:moveTo>
                    <a:cubicBezTo>
                      <a:pt x="55" y="1"/>
                      <a:pt x="1" y="55"/>
                      <a:pt x="1" y="121"/>
                    </a:cubicBezTo>
                    <a:lnTo>
                      <a:pt x="1" y="529"/>
                    </a:lnTo>
                    <a:cubicBezTo>
                      <a:pt x="1" y="595"/>
                      <a:pt x="55" y="649"/>
                      <a:pt x="126" y="649"/>
                    </a:cubicBezTo>
                    <a:lnTo>
                      <a:pt x="889" y="649"/>
                    </a:lnTo>
                    <a:cubicBezTo>
                      <a:pt x="954" y="649"/>
                      <a:pt x="1009" y="595"/>
                      <a:pt x="1009" y="524"/>
                    </a:cubicBezTo>
                    <a:lnTo>
                      <a:pt x="1009" y="121"/>
                    </a:lnTo>
                    <a:cubicBezTo>
                      <a:pt x="1009" y="55"/>
                      <a:pt x="954" y="1"/>
                      <a:pt x="8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4" name="Google Shape;9414;p60"/>
              <p:cNvSpPr/>
              <p:nvPr/>
            </p:nvSpPr>
            <p:spPr>
              <a:xfrm>
                <a:off x="3147864" y="3682572"/>
                <a:ext cx="25500" cy="553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9" extrusionOk="0">
                    <a:moveTo>
                      <a:pt x="110" y="1"/>
                    </a:moveTo>
                    <a:cubicBezTo>
                      <a:pt x="50" y="1"/>
                      <a:pt x="1" y="50"/>
                      <a:pt x="1" y="110"/>
                    </a:cubicBezTo>
                    <a:cubicBezTo>
                      <a:pt x="1" y="170"/>
                      <a:pt x="50" y="219"/>
                      <a:pt x="110" y="219"/>
                    </a:cubicBezTo>
                    <a:lnTo>
                      <a:pt x="900" y="219"/>
                    </a:lnTo>
                    <a:cubicBezTo>
                      <a:pt x="960" y="219"/>
                      <a:pt x="1009" y="170"/>
                      <a:pt x="1009" y="110"/>
                    </a:cubicBezTo>
                    <a:cubicBezTo>
                      <a:pt x="1009" y="50"/>
                      <a:pt x="960" y="1"/>
                      <a:pt x="90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5" name="Google Shape;9415;p60"/>
              <p:cNvSpPr/>
              <p:nvPr/>
            </p:nvSpPr>
            <p:spPr>
              <a:xfrm>
                <a:off x="3147864" y="3666195"/>
                <a:ext cx="25500" cy="16402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49" extrusionOk="0">
                    <a:moveTo>
                      <a:pt x="120" y="0"/>
                    </a:moveTo>
                    <a:cubicBezTo>
                      <a:pt x="55" y="0"/>
                      <a:pt x="1" y="55"/>
                      <a:pt x="1" y="120"/>
                    </a:cubicBezTo>
                    <a:lnTo>
                      <a:pt x="1" y="523"/>
                    </a:lnTo>
                    <a:cubicBezTo>
                      <a:pt x="1" y="594"/>
                      <a:pt x="55" y="649"/>
                      <a:pt x="120" y="649"/>
                    </a:cubicBezTo>
                    <a:lnTo>
                      <a:pt x="883" y="649"/>
                    </a:lnTo>
                    <a:cubicBezTo>
                      <a:pt x="954" y="649"/>
                      <a:pt x="1009" y="594"/>
                      <a:pt x="1009" y="523"/>
                    </a:cubicBezTo>
                    <a:lnTo>
                      <a:pt x="1009" y="120"/>
                    </a:lnTo>
                    <a:cubicBezTo>
                      <a:pt x="1009" y="55"/>
                      <a:pt x="954" y="0"/>
                      <a:pt x="88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6" name="Google Shape;9416;p60"/>
              <p:cNvSpPr/>
              <p:nvPr/>
            </p:nvSpPr>
            <p:spPr>
              <a:xfrm>
                <a:off x="3147738" y="3660686"/>
                <a:ext cx="25500" cy="553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9" extrusionOk="0">
                    <a:moveTo>
                      <a:pt x="115" y="0"/>
                    </a:moveTo>
                    <a:cubicBezTo>
                      <a:pt x="49" y="0"/>
                      <a:pt x="0" y="49"/>
                      <a:pt x="6" y="109"/>
                    </a:cubicBezTo>
                    <a:cubicBezTo>
                      <a:pt x="6" y="169"/>
                      <a:pt x="55" y="218"/>
                      <a:pt x="115" y="218"/>
                    </a:cubicBezTo>
                    <a:lnTo>
                      <a:pt x="899" y="218"/>
                    </a:lnTo>
                    <a:cubicBezTo>
                      <a:pt x="959" y="218"/>
                      <a:pt x="1008" y="169"/>
                      <a:pt x="1008" y="109"/>
                    </a:cubicBezTo>
                    <a:cubicBezTo>
                      <a:pt x="1008" y="49"/>
                      <a:pt x="959" y="0"/>
                      <a:pt x="899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7" name="Google Shape;9417;p60"/>
              <p:cNvSpPr/>
              <p:nvPr/>
            </p:nvSpPr>
            <p:spPr>
              <a:xfrm>
                <a:off x="3147864" y="3644284"/>
                <a:ext cx="25500" cy="16427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50" extrusionOk="0">
                    <a:moveTo>
                      <a:pt x="892" y="0"/>
                    </a:moveTo>
                    <a:cubicBezTo>
                      <a:pt x="889" y="0"/>
                      <a:pt x="886" y="1"/>
                      <a:pt x="883" y="1"/>
                    </a:cubicBezTo>
                    <a:lnTo>
                      <a:pt x="120" y="1"/>
                    </a:lnTo>
                    <a:cubicBezTo>
                      <a:pt x="50" y="1"/>
                      <a:pt x="1" y="55"/>
                      <a:pt x="1" y="121"/>
                    </a:cubicBezTo>
                    <a:lnTo>
                      <a:pt x="1" y="524"/>
                    </a:lnTo>
                    <a:cubicBezTo>
                      <a:pt x="1" y="595"/>
                      <a:pt x="55" y="649"/>
                      <a:pt x="120" y="649"/>
                    </a:cubicBezTo>
                    <a:lnTo>
                      <a:pt x="883" y="649"/>
                    </a:lnTo>
                    <a:cubicBezTo>
                      <a:pt x="954" y="644"/>
                      <a:pt x="1009" y="589"/>
                      <a:pt x="1009" y="524"/>
                    </a:cubicBezTo>
                    <a:lnTo>
                      <a:pt x="1003" y="121"/>
                    </a:lnTo>
                    <a:cubicBezTo>
                      <a:pt x="1003" y="53"/>
                      <a:pt x="954" y="0"/>
                      <a:pt x="892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8" name="Google Shape;9418;p60"/>
              <p:cNvSpPr/>
              <p:nvPr/>
            </p:nvSpPr>
            <p:spPr>
              <a:xfrm>
                <a:off x="3147738" y="3638774"/>
                <a:ext cx="25500" cy="553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9" extrusionOk="0">
                    <a:moveTo>
                      <a:pt x="109" y="1"/>
                    </a:moveTo>
                    <a:cubicBezTo>
                      <a:pt x="49" y="1"/>
                      <a:pt x="0" y="50"/>
                      <a:pt x="0" y="110"/>
                    </a:cubicBezTo>
                    <a:cubicBezTo>
                      <a:pt x="0" y="170"/>
                      <a:pt x="49" y="219"/>
                      <a:pt x="109" y="219"/>
                    </a:cubicBezTo>
                    <a:lnTo>
                      <a:pt x="899" y="219"/>
                    </a:lnTo>
                    <a:cubicBezTo>
                      <a:pt x="959" y="219"/>
                      <a:pt x="1008" y="170"/>
                      <a:pt x="1008" y="110"/>
                    </a:cubicBezTo>
                    <a:cubicBezTo>
                      <a:pt x="1008" y="50"/>
                      <a:pt x="959" y="1"/>
                      <a:pt x="89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9" name="Google Shape;9419;p60"/>
              <p:cNvSpPr/>
              <p:nvPr/>
            </p:nvSpPr>
            <p:spPr>
              <a:xfrm>
                <a:off x="3147738" y="3622272"/>
                <a:ext cx="25500" cy="16528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54" extrusionOk="0">
                    <a:moveTo>
                      <a:pt x="888" y="0"/>
                    </a:moveTo>
                    <a:lnTo>
                      <a:pt x="125" y="5"/>
                    </a:lnTo>
                    <a:cubicBezTo>
                      <a:pt x="55" y="5"/>
                      <a:pt x="0" y="60"/>
                      <a:pt x="0" y="125"/>
                    </a:cubicBezTo>
                    <a:lnTo>
                      <a:pt x="6" y="529"/>
                    </a:lnTo>
                    <a:cubicBezTo>
                      <a:pt x="6" y="599"/>
                      <a:pt x="60" y="654"/>
                      <a:pt x="125" y="654"/>
                    </a:cubicBezTo>
                    <a:lnTo>
                      <a:pt x="888" y="648"/>
                    </a:lnTo>
                    <a:cubicBezTo>
                      <a:pt x="954" y="648"/>
                      <a:pt x="1008" y="594"/>
                      <a:pt x="1008" y="529"/>
                    </a:cubicBezTo>
                    <a:lnTo>
                      <a:pt x="1008" y="125"/>
                    </a:lnTo>
                    <a:cubicBezTo>
                      <a:pt x="1008" y="55"/>
                      <a:pt x="954" y="0"/>
                      <a:pt x="8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0" name="Google Shape;9420;p60"/>
              <p:cNvSpPr/>
              <p:nvPr/>
            </p:nvSpPr>
            <p:spPr>
              <a:xfrm>
                <a:off x="3147738" y="3616888"/>
                <a:ext cx="25500" cy="553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9" extrusionOk="0">
                    <a:moveTo>
                      <a:pt x="109" y="1"/>
                    </a:moveTo>
                    <a:cubicBezTo>
                      <a:pt x="49" y="1"/>
                      <a:pt x="0" y="50"/>
                      <a:pt x="0" y="109"/>
                    </a:cubicBezTo>
                    <a:cubicBezTo>
                      <a:pt x="0" y="169"/>
                      <a:pt x="49" y="218"/>
                      <a:pt x="109" y="218"/>
                    </a:cubicBezTo>
                    <a:lnTo>
                      <a:pt x="899" y="218"/>
                    </a:lnTo>
                    <a:cubicBezTo>
                      <a:pt x="959" y="218"/>
                      <a:pt x="1008" y="169"/>
                      <a:pt x="1008" y="109"/>
                    </a:cubicBezTo>
                    <a:cubicBezTo>
                      <a:pt x="1008" y="44"/>
                      <a:pt x="959" y="1"/>
                      <a:pt x="89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1" name="Google Shape;9421;p60"/>
              <p:cNvSpPr/>
              <p:nvPr/>
            </p:nvSpPr>
            <p:spPr>
              <a:xfrm>
                <a:off x="3147738" y="3600360"/>
                <a:ext cx="25500" cy="16427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50" extrusionOk="0">
                    <a:moveTo>
                      <a:pt x="120" y="1"/>
                    </a:moveTo>
                    <a:cubicBezTo>
                      <a:pt x="55" y="1"/>
                      <a:pt x="0" y="55"/>
                      <a:pt x="0" y="126"/>
                    </a:cubicBezTo>
                    <a:lnTo>
                      <a:pt x="0" y="529"/>
                    </a:lnTo>
                    <a:cubicBezTo>
                      <a:pt x="0" y="595"/>
                      <a:pt x="55" y="649"/>
                      <a:pt x="125" y="649"/>
                    </a:cubicBezTo>
                    <a:lnTo>
                      <a:pt x="888" y="649"/>
                    </a:lnTo>
                    <a:cubicBezTo>
                      <a:pt x="954" y="649"/>
                      <a:pt x="1008" y="595"/>
                      <a:pt x="1008" y="529"/>
                    </a:cubicBezTo>
                    <a:lnTo>
                      <a:pt x="1008" y="126"/>
                    </a:lnTo>
                    <a:cubicBezTo>
                      <a:pt x="1008" y="55"/>
                      <a:pt x="954" y="1"/>
                      <a:pt x="8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2" name="Google Shape;9422;p60"/>
              <p:cNvSpPr/>
              <p:nvPr/>
            </p:nvSpPr>
            <p:spPr>
              <a:xfrm>
                <a:off x="3147738" y="3595002"/>
                <a:ext cx="25500" cy="553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9" extrusionOk="0">
                    <a:moveTo>
                      <a:pt x="109" y="0"/>
                    </a:moveTo>
                    <a:cubicBezTo>
                      <a:pt x="49" y="0"/>
                      <a:pt x="0" y="49"/>
                      <a:pt x="0" y="109"/>
                    </a:cubicBezTo>
                    <a:cubicBezTo>
                      <a:pt x="0" y="169"/>
                      <a:pt x="49" y="218"/>
                      <a:pt x="109" y="218"/>
                    </a:cubicBezTo>
                    <a:lnTo>
                      <a:pt x="899" y="218"/>
                    </a:lnTo>
                    <a:cubicBezTo>
                      <a:pt x="959" y="218"/>
                      <a:pt x="1008" y="169"/>
                      <a:pt x="1008" y="109"/>
                    </a:cubicBezTo>
                    <a:cubicBezTo>
                      <a:pt x="1008" y="49"/>
                      <a:pt x="959" y="0"/>
                      <a:pt x="899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3" name="Google Shape;9423;p60"/>
              <p:cNvSpPr/>
              <p:nvPr/>
            </p:nvSpPr>
            <p:spPr>
              <a:xfrm>
                <a:off x="3147738" y="3578474"/>
                <a:ext cx="25500" cy="16402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49" extrusionOk="0">
                    <a:moveTo>
                      <a:pt x="120" y="0"/>
                    </a:moveTo>
                    <a:cubicBezTo>
                      <a:pt x="55" y="0"/>
                      <a:pt x="0" y="55"/>
                      <a:pt x="0" y="126"/>
                    </a:cubicBezTo>
                    <a:lnTo>
                      <a:pt x="0" y="529"/>
                    </a:lnTo>
                    <a:cubicBezTo>
                      <a:pt x="0" y="594"/>
                      <a:pt x="55" y="649"/>
                      <a:pt x="125" y="649"/>
                    </a:cubicBezTo>
                    <a:lnTo>
                      <a:pt x="888" y="649"/>
                    </a:lnTo>
                    <a:cubicBezTo>
                      <a:pt x="954" y="649"/>
                      <a:pt x="1008" y="594"/>
                      <a:pt x="1008" y="529"/>
                    </a:cubicBezTo>
                    <a:lnTo>
                      <a:pt x="1008" y="126"/>
                    </a:lnTo>
                    <a:cubicBezTo>
                      <a:pt x="1008" y="55"/>
                      <a:pt x="954" y="0"/>
                      <a:pt x="8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4" name="Google Shape;9424;p60"/>
              <p:cNvSpPr/>
              <p:nvPr/>
            </p:nvSpPr>
            <p:spPr>
              <a:xfrm>
                <a:off x="3147738" y="3573091"/>
                <a:ext cx="25500" cy="5408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4" extrusionOk="0">
                    <a:moveTo>
                      <a:pt x="109" y="1"/>
                    </a:moveTo>
                    <a:cubicBezTo>
                      <a:pt x="49" y="1"/>
                      <a:pt x="0" y="44"/>
                      <a:pt x="0" y="110"/>
                    </a:cubicBezTo>
                    <a:cubicBezTo>
                      <a:pt x="0" y="170"/>
                      <a:pt x="49" y="213"/>
                      <a:pt x="109" y="213"/>
                    </a:cubicBezTo>
                    <a:lnTo>
                      <a:pt x="899" y="213"/>
                    </a:lnTo>
                    <a:cubicBezTo>
                      <a:pt x="902" y="213"/>
                      <a:pt x="905" y="214"/>
                      <a:pt x="907" y="214"/>
                    </a:cubicBezTo>
                    <a:cubicBezTo>
                      <a:pt x="963" y="214"/>
                      <a:pt x="1007" y="163"/>
                      <a:pt x="1008" y="107"/>
                    </a:cubicBezTo>
                    <a:lnTo>
                      <a:pt x="1008" y="107"/>
                    </a:lnTo>
                    <a:cubicBezTo>
                      <a:pt x="1008" y="108"/>
                      <a:pt x="1008" y="109"/>
                      <a:pt x="1008" y="110"/>
                    </a:cubicBezTo>
                    <a:lnTo>
                      <a:pt x="1008" y="104"/>
                    </a:lnTo>
                    <a:cubicBezTo>
                      <a:pt x="1008" y="105"/>
                      <a:pt x="1008" y="106"/>
                      <a:pt x="1008" y="107"/>
                    </a:cubicBezTo>
                    <a:lnTo>
                      <a:pt x="1008" y="107"/>
                    </a:lnTo>
                    <a:cubicBezTo>
                      <a:pt x="1007" y="43"/>
                      <a:pt x="958" y="1"/>
                      <a:pt x="89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5" name="Google Shape;9425;p60"/>
              <p:cNvSpPr/>
              <p:nvPr/>
            </p:nvSpPr>
            <p:spPr>
              <a:xfrm>
                <a:off x="3147738" y="3556563"/>
                <a:ext cx="25500" cy="16427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50" extrusionOk="0">
                    <a:moveTo>
                      <a:pt x="120" y="1"/>
                    </a:moveTo>
                    <a:cubicBezTo>
                      <a:pt x="55" y="1"/>
                      <a:pt x="0" y="55"/>
                      <a:pt x="0" y="126"/>
                    </a:cubicBezTo>
                    <a:lnTo>
                      <a:pt x="0" y="529"/>
                    </a:lnTo>
                    <a:cubicBezTo>
                      <a:pt x="0" y="595"/>
                      <a:pt x="55" y="649"/>
                      <a:pt x="120" y="649"/>
                    </a:cubicBezTo>
                    <a:lnTo>
                      <a:pt x="888" y="649"/>
                    </a:lnTo>
                    <a:cubicBezTo>
                      <a:pt x="954" y="649"/>
                      <a:pt x="1008" y="595"/>
                      <a:pt x="1008" y="529"/>
                    </a:cubicBezTo>
                    <a:lnTo>
                      <a:pt x="1008" y="121"/>
                    </a:lnTo>
                    <a:cubicBezTo>
                      <a:pt x="1008" y="55"/>
                      <a:pt x="954" y="1"/>
                      <a:pt x="883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6" name="Google Shape;9426;p60"/>
              <p:cNvSpPr/>
              <p:nvPr/>
            </p:nvSpPr>
            <p:spPr>
              <a:xfrm>
                <a:off x="3147738" y="3551054"/>
                <a:ext cx="25500" cy="553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9" extrusionOk="0">
                    <a:moveTo>
                      <a:pt x="109" y="1"/>
                    </a:moveTo>
                    <a:cubicBezTo>
                      <a:pt x="49" y="1"/>
                      <a:pt x="0" y="50"/>
                      <a:pt x="0" y="110"/>
                    </a:cubicBezTo>
                    <a:cubicBezTo>
                      <a:pt x="0" y="170"/>
                      <a:pt x="49" y="219"/>
                      <a:pt x="109" y="219"/>
                    </a:cubicBezTo>
                    <a:lnTo>
                      <a:pt x="899" y="219"/>
                    </a:lnTo>
                    <a:cubicBezTo>
                      <a:pt x="959" y="219"/>
                      <a:pt x="1008" y="170"/>
                      <a:pt x="1008" y="110"/>
                    </a:cubicBezTo>
                    <a:cubicBezTo>
                      <a:pt x="1008" y="50"/>
                      <a:pt x="959" y="1"/>
                      <a:pt x="89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7" name="Google Shape;9427;p60"/>
              <p:cNvSpPr/>
              <p:nvPr/>
            </p:nvSpPr>
            <p:spPr>
              <a:xfrm>
                <a:off x="3147738" y="3534677"/>
                <a:ext cx="25500" cy="16402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49" extrusionOk="0">
                    <a:moveTo>
                      <a:pt x="120" y="0"/>
                    </a:moveTo>
                    <a:cubicBezTo>
                      <a:pt x="55" y="0"/>
                      <a:pt x="0" y="55"/>
                      <a:pt x="0" y="126"/>
                    </a:cubicBezTo>
                    <a:lnTo>
                      <a:pt x="0" y="529"/>
                    </a:lnTo>
                    <a:cubicBezTo>
                      <a:pt x="0" y="594"/>
                      <a:pt x="55" y="649"/>
                      <a:pt x="120" y="649"/>
                    </a:cubicBezTo>
                    <a:lnTo>
                      <a:pt x="883" y="649"/>
                    </a:lnTo>
                    <a:cubicBezTo>
                      <a:pt x="954" y="649"/>
                      <a:pt x="1008" y="594"/>
                      <a:pt x="1008" y="529"/>
                    </a:cubicBezTo>
                    <a:lnTo>
                      <a:pt x="1008" y="120"/>
                    </a:lnTo>
                    <a:cubicBezTo>
                      <a:pt x="1008" y="55"/>
                      <a:pt x="954" y="0"/>
                      <a:pt x="88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8" name="Google Shape;9428;p60"/>
              <p:cNvSpPr/>
              <p:nvPr/>
            </p:nvSpPr>
            <p:spPr>
              <a:xfrm>
                <a:off x="3147586" y="3529168"/>
                <a:ext cx="25500" cy="553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9" extrusionOk="0">
                    <a:moveTo>
                      <a:pt x="110" y="1"/>
                    </a:moveTo>
                    <a:cubicBezTo>
                      <a:pt x="50" y="1"/>
                      <a:pt x="1" y="50"/>
                      <a:pt x="1" y="109"/>
                    </a:cubicBezTo>
                    <a:cubicBezTo>
                      <a:pt x="1" y="169"/>
                      <a:pt x="50" y="218"/>
                      <a:pt x="110" y="218"/>
                    </a:cubicBezTo>
                    <a:lnTo>
                      <a:pt x="900" y="218"/>
                    </a:lnTo>
                    <a:cubicBezTo>
                      <a:pt x="960" y="218"/>
                      <a:pt x="1009" y="169"/>
                      <a:pt x="1009" y="109"/>
                    </a:cubicBezTo>
                    <a:cubicBezTo>
                      <a:pt x="1009" y="50"/>
                      <a:pt x="960" y="1"/>
                      <a:pt x="90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9" name="Google Shape;9429;p60"/>
              <p:cNvSpPr/>
              <p:nvPr/>
            </p:nvSpPr>
            <p:spPr>
              <a:xfrm>
                <a:off x="3147586" y="3512791"/>
                <a:ext cx="25500" cy="16402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49" extrusionOk="0">
                    <a:moveTo>
                      <a:pt x="126" y="0"/>
                    </a:moveTo>
                    <a:cubicBezTo>
                      <a:pt x="55" y="0"/>
                      <a:pt x="1" y="55"/>
                      <a:pt x="1" y="120"/>
                    </a:cubicBezTo>
                    <a:lnTo>
                      <a:pt x="6" y="529"/>
                    </a:lnTo>
                    <a:cubicBezTo>
                      <a:pt x="6" y="594"/>
                      <a:pt x="61" y="649"/>
                      <a:pt x="126" y="649"/>
                    </a:cubicBezTo>
                    <a:lnTo>
                      <a:pt x="889" y="649"/>
                    </a:lnTo>
                    <a:cubicBezTo>
                      <a:pt x="960" y="649"/>
                      <a:pt x="1009" y="594"/>
                      <a:pt x="1009" y="523"/>
                    </a:cubicBezTo>
                    <a:lnTo>
                      <a:pt x="1009" y="120"/>
                    </a:lnTo>
                    <a:cubicBezTo>
                      <a:pt x="1009" y="55"/>
                      <a:pt x="954" y="0"/>
                      <a:pt x="889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0" name="Google Shape;9430;p60"/>
              <p:cNvSpPr/>
              <p:nvPr/>
            </p:nvSpPr>
            <p:spPr>
              <a:xfrm>
                <a:off x="3147586" y="3507282"/>
                <a:ext cx="25500" cy="553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9" extrusionOk="0">
                    <a:moveTo>
                      <a:pt x="110" y="0"/>
                    </a:moveTo>
                    <a:cubicBezTo>
                      <a:pt x="50" y="0"/>
                      <a:pt x="1" y="49"/>
                      <a:pt x="1" y="109"/>
                    </a:cubicBezTo>
                    <a:cubicBezTo>
                      <a:pt x="1" y="169"/>
                      <a:pt x="50" y="218"/>
                      <a:pt x="110" y="218"/>
                    </a:cubicBezTo>
                    <a:lnTo>
                      <a:pt x="900" y="218"/>
                    </a:lnTo>
                    <a:cubicBezTo>
                      <a:pt x="960" y="218"/>
                      <a:pt x="1009" y="169"/>
                      <a:pt x="1009" y="109"/>
                    </a:cubicBezTo>
                    <a:cubicBezTo>
                      <a:pt x="1009" y="49"/>
                      <a:pt x="960" y="0"/>
                      <a:pt x="90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1" name="Google Shape;9431;p60"/>
              <p:cNvSpPr/>
              <p:nvPr/>
            </p:nvSpPr>
            <p:spPr>
              <a:xfrm>
                <a:off x="3147586" y="3490880"/>
                <a:ext cx="25500" cy="16427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50" extrusionOk="0">
                    <a:moveTo>
                      <a:pt x="126" y="1"/>
                    </a:moveTo>
                    <a:cubicBezTo>
                      <a:pt x="55" y="1"/>
                      <a:pt x="1" y="55"/>
                      <a:pt x="1" y="121"/>
                    </a:cubicBezTo>
                    <a:lnTo>
                      <a:pt x="1" y="529"/>
                    </a:lnTo>
                    <a:cubicBezTo>
                      <a:pt x="1" y="595"/>
                      <a:pt x="55" y="649"/>
                      <a:pt x="126" y="649"/>
                    </a:cubicBezTo>
                    <a:lnTo>
                      <a:pt x="889" y="649"/>
                    </a:lnTo>
                    <a:cubicBezTo>
                      <a:pt x="954" y="649"/>
                      <a:pt x="1009" y="595"/>
                      <a:pt x="1009" y="524"/>
                    </a:cubicBezTo>
                    <a:lnTo>
                      <a:pt x="1009" y="121"/>
                    </a:lnTo>
                    <a:cubicBezTo>
                      <a:pt x="1009" y="55"/>
                      <a:pt x="954" y="1"/>
                      <a:pt x="8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2" name="Google Shape;9432;p60"/>
              <p:cNvSpPr/>
              <p:nvPr/>
            </p:nvSpPr>
            <p:spPr>
              <a:xfrm>
                <a:off x="3147586" y="3485370"/>
                <a:ext cx="25500" cy="553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9" extrusionOk="0">
                    <a:moveTo>
                      <a:pt x="110" y="1"/>
                    </a:moveTo>
                    <a:cubicBezTo>
                      <a:pt x="50" y="1"/>
                      <a:pt x="1" y="50"/>
                      <a:pt x="1" y="110"/>
                    </a:cubicBezTo>
                    <a:cubicBezTo>
                      <a:pt x="1" y="170"/>
                      <a:pt x="50" y="219"/>
                      <a:pt x="110" y="219"/>
                    </a:cubicBezTo>
                    <a:lnTo>
                      <a:pt x="900" y="219"/>
                    </a:lnTo>
                    <a:cubicBezTo>
                      <a:pt x="960" y="219"/>
                      <a:pt x="1009" y="170"/>
                      <a:pt x="1009" y="110"/>
                    </a:cubicBezTo>
                    <a:cubicBezTo>
                      <a:pt x="1009" y="50"/>
                      <a:pt x="960" y="1"/>
                      <a:pt x="90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3" name="Google Shape;9433;p60"/>
              <p:cNvSpPr/>
              <p:nvPr/>
            </p:nvSpPr>
            <p:spPr>
              <a:xfrm>
                <a:off x="3147586" y="3468994"/>
                <a:ext cx="25500" cy="16402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49" extrusionOk="0">
                    <a:moveTo>
                      <a:pt x="121" y="0"/>
                    </a:moveTo>
                    <a:cubicBezTo>
                      <a:pt x="55" y="0"/>
                      <a:pt x="1" y="55"/>
                      <a:pt x="1" y="120"/>
                    </a:cubicBezTo>
                    <a:lnTo>
                      <a:pt x="1" y="523"/>
                    </a:lnTo>
                    <a:cubicBezTo>
                      <a:pt x="1" y="594"/>
                      <a:pt x="55" y="649"/>
                      <a:pt x="126" y="649"/>
                    </a:cubicBezTo>
                    <a:lnTo>
                      <a:pt x="889" y="649"/>
                    </a:lnTo>
                    <a:cubicBezTo>
                      <a:pt x="954" y="649"/>
                      <a:pt x="1009" y="594"/>
                      <a:pt x="1009" y="523"/>
                    </a:cubicBezTo>
                    <a:lnTo>
                      <a:pt x="1009" y="120"/>
                    </a:lnTo>
                    <a:cubicBezTo>
                      <a:pt x="1009" y="55"/>
                      <a:pt x="954" y="0"/>
                      <a:pt x="889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4" name="Google Shape;9434;p60"/>
              <p:cNvSpPr/>
              <p:nvPr/>
            </p:nvSpPr>
            <p:spPr>
              <a:xfrm>
                <a:off x="3147586" y="3463484"/>
                <a:ext cx="25500" cy="553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9" extrusionOk="0">
                    <a:moveTo>
                      <a:pt x="110" y="0"/>
                    </a:moveTo>
                    <a:cubicBezTo>
                      <a:pt x="50" y="0"/>
                      <a:pt x="1" y="49"/>
                      <a:pt x="1" y="109"/>
                    </a:cubicBezTo>
                    <a:cubicBezTo>
                      <a:pt x="1" y="169"/>
                      <a:pt x="50" y="218"/>
                      <a:pt x="110" y="218"/>
                    </a:cubicBezTo>
                    <a:lnTo>
                      <a:pt x="900" y="218"/>
                    </a:lnTo>
                    <a:cubicBezTo>
                      <a:pt x="960" y="218"/>
                      <a:pt x="1009" y="169"/>
                      <a:pt x="1009" y="109"/>
                    </a:cubicBezTo>
                    <a:cubicBezTo>
                      <a:pt x="1009" y="49"/>
                      <a:pt x="960" y="0"/>
                      <a:pt x="90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5" name="Google Shape;9435;p60"/>
              <p:cNvSpPr/>
              <p:nvPr/>
            </p:nvSpPr>
            <p:spPr>
              <a:xfrm>
                <a:off x="3147586" y="3447083"/>
                <a:ext cx="25500" cy="16427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50" extrusionOk="0">
                    <a:moveTo>
                      <a:pt x="893" y="1"/>
                    </a:moveTo>
                    <a:cubicBezTo>
                      <a:pt x="890" y="1"/>
                      <a:pt x="887" y="1"/>
                      <a:pt x="883" y="1"/>
                    </a:cubicBezTo>
                    <a:lnTo>
                      <a:pt x="121" y="1"/>
                    </a:lnTo>
                    <a:cubicBezTo>
                      <a:pt x="55" y="1"/>
                      <a:pt x="1" y="55"/>
                      <a:pt x="1" y="121"/>
                    </a:cubicBezTo>
                    <a:lnTo>
                      <a:pt x="1" y="524"/>
                    </a:lnTo>
                    <a:cubicBezTo>
                      <a:pt x="1" y="595"/>
                      <a:pt x="55" y="649"/>
                      <a:pt x="121" y="649"/>
                    </a:cubicBezTo>
                    <a:lnTo>
                      <a:pt x="889" y="649"/>
                    </a:lnTo>
                    <a:cubicBezTo>
                      <a:pt x="954" y="644"/>
                      <a:pt x="1009" y="595"/>
                      <a:pt x="1009" y="524"/>
                    </a:cubicBezTo>
                    <a:lnTo>
                      <a:pt x="1009" y="121"/>
                    </a:lnTo>
                    <a:cubicBezTo>
                      <a:pt x="1009" y="53"/>
                      <a:pt x="959" y="1"/>
                      <a:pt x="893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6" name="Google Shape;9436;p60"/>
              <p:cNvSpPr/>
              <p:nvPr/>
            </p:nvSpPr>
            <p:spPr>
              <a:xfrm>
                <a:off x="3147586" y="3441573"/>
                <a:ext cx="25500" cy="553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9" extrusionOk="0">
                    <a:moveTo>
                      <a:pt x="110" y="1"/>
                    </a:moveTo>
                    <a:cubicBezTo>
                      <a:pt x="50" y="1"/>
                      <a:pt x="1" y="50"/>
                      <a:pt x="1" y="110"/>
                    </a:cubicBezTo>
                    <a:cubicBezTo>
                      <a:pt x="1" y="170"/>
                      <a:pt x="50" y="219"/>
                      <a:pt x="110" y="219"/>
                    </a:cubicBezTo>
                    <a:lnTo>
                      <a:pt x="900" y="219"/>
                    </a:lnTo>
                    <a:cubicBezTo>
                      <a:pt x="960" y="219"/>
                      <a:pt x="1009" y="170"/>
                      <a:pt x="1009" y="110"/>
                    </a:cubicBezTo>
                    <a:cubicBezTo>
                      <a:pt x="1009" y="50"/>
                      <a:pt x="960" y="1"/>
                      <a:pt x="90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7" name="Google Shape;9437;p60"/>
              <p:cNvSpPr/>
              <p:nvPr/>
            </p:nvSpPr>
            <p:spPr>
              <a:xfrm>
                <a:off x="3147586" y="3425197"/>
                <a:ext cx="25500" cy="16402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49" extrusionOk="0">
                    <a:moveTo>
                      <a:pt x="893" y="0"/>
                    </a:moveTo>
                    <a:cubicBezTo>
                      <a:pt x="890" y="0"/>
                      <a:pt x="887" y="0"/>
                      <a:pt x="883" y="1"/>
                    </a:cubicBezTo>
                    <a:lnTo>
                      <a:pt x="121" y="1"/>
                    </a:lnTo>
                    <a:cubicBezTo>
                      <a:pt x="55" y="1"/>
                      <a:pt x="1" y="55"/>
                      <a:pt x="1" y="120"/>
                    </a:cubicBezTo>
                    <a:lnTo>
                      <a:pt x="1" y="524"/>
                    </a:lnTo>
                    <a:cubicBezTo>
                      <a:pt x="1" y="594"/>
                      <a:pt x="55" y="649"/>
                      <a:pt x="121" y="649"/>
                    </a:cubicBezTo>
                    <a:lnTo>
                      <a:pt x="883" y="649"/>
                    </a:lnTo>
                    <a:cubicBezTo>
                      <a:pt x="954" y="644"/>
                      <a:pt x="1009" y="594"/>
                      <a:pt x="1009" y="524"/>
                    </a:cubicBezTo>
                    <a:lnTo>
                      <a:pt x="1009" y="120"/>
                    </a:lnTo>
                    <a:cubicBezTo>
                      <a:pt x="1009" y="53"/>
                      <a:pt x="959" y="0"/>
                      <a:pt x="89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8" name="Google Shape;9438;p60"/>
              <p:cNvSpPr/>
              <p:nvPr/>
            </p:nvSpPr>
            <p:spPr>
              <a:xfrm>
                <a:off x="3147460" y="3419687"/>
                <a:ext cx="25500" cy="553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219" extrusionOk="0">
                    <a:moveTo>
                      <a:pt x="109" y="1"/>
                    </a:moveTo>
                    <a:cubicBezTo>
                      <a:pt x="49" y="1"/>
                      <a:pt x="0" y="50"/>
                      <a:pt x="0" y="110"/>
                    </a:cubicBezTo>
                    <a:cubicBezTo>
                      <a:pt x="0" y="169"/>
                      <a:pt x="49" y="219"/>
                      <a:pt x="115" y="219"/>
                    </a:cubicBezTo>
                    <a:lnTo>
                      <a:pt x="899" y="219"/>
                    </a:lnTo>
                    <a:cubicBezTo>
                      <a:pt x="959" y="219"/>
                      <a:pt x="1008" y="169"/>
                      <a:pt x="1008" y="110"/>
                    </a:cubicBezTo>
                    <a:cubicBezTo>
                      <a:pt x="1008" y="50"/>
                      <a:pt x="959" y="1"/>
                      <a:pt x="89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9" name="Google Shape;9439;p60"/>
              <p:cNvSpPr/>
              <p:nvPr/>
            </p:nvSpPr>
            <p:spPr>
              <a:xfrm>
                <a:off x="3147586" y="3403159"/>
                <a:ext cx="25500" cy="16553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655" extrusionOk="0">
                    <a:moveTo>
                      <a:pt x="883" y="1"/>
                    </a:moveTo>
                    <a:lnTo>
                      <a:pt x="121" y="6"/>
                    </a:lnTo>
                    <a:cubicBezTo>
                      <a:pt x="50" y="6"/>
                      <a:pt x="1" y="61"/>
                      <a:pt x="1" y="126"/>
                    </a:cubicBezTo>
                    <a:lnTo>
                      <a:pt x="1" y="529"/>
                    </a:lnTo>
                    <a:cubicBezTo>
                      <a:pt x="1" y="600"/>
                      <a:pt x="55" y="655"/>
                      <a:pt x="121" y="655"/>
                    </a:cubicBezTo>
                    <a:lnTo>
                      <a:pt x="883" y="649"/>
                    </a:lnTo>
                    <a:cubicBezTo>
                      <a:pt x="954" y="649"/>
                      <a:pt x="1009" y="595"/>
                      <a:pt x="1003" y="529"/>
                    </a:cubicBezTo>
                    <a:lnTo>
                      <a:pt x="1003" y="126"/>
                    </a:lnTo>
                    <a:cubicBezTo>
                      <a:pt x="1003" y="55"/>
                      <a:pt x="949" y="1"/>
                      <a:pt x="883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0" name="Google Shape;9440;p60"/>
              <p:cNvSpPr/>
              <p:nvPr/>
            </p:nvSpPr>
            <p:spPr>
              <a:xfrm>
                <a:off x="3173339" y="3692757"/>
                <a:ext cx="9401" cy="7203"/>
              </a:xfrm>
              <a:custGeom>
                <a:avLst/>
                <a:gdLst/>
                <a:ahLst/>
                <a:cxnLst/>
                <a:rect l="l" t="t" r="r" b="b"/>
                <a:pathLst>
                  <a:path w="372" h="285" extrusionOk="0">
                    <a:moveTo>
                      <a:pt x="1" y="1"/>
                    </a:moveTo>
                    <a:lnTo>
                      <a:pt x="1" y="284"/>
                    </a:lnTo>
                    <a:lnTo>
                      <a:pt x="246" y="284"/>
                    </a:lnTo>
                    <a:cubicBezTo>
                      <a:pt x="311" y="284"/>
                      <a:pt x="371" y="224"/>
                      <a:pt x="371" y="159"/>
                    </a:cubicBezTo>
                    <a:lnTo>
                      <a:pt x="371" y="121"/>
                    </a:lnTo>
                    <a:cubicBezTo>
                      <a:pt x="366" y="50"/>
                      <a:pt x="317" y="1"/>
                      <a:pt x="246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1" name="Google Shape;9441;p60"/>
              <p:cNvSpPr/>
              <p:nvPr/>
            </p:nvSpPr>
            <p:spPr>
              <a:xfrm>
                <a:off x="3138513" y="3692757"/>
                <a:ext cx="9654" cy="7051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9" extrusionOk="0">
                    <a:moveTo>
                      <a:pt x="120" y="1"/>
                    </a:moveTo>
                    <a:cubicBezTo>
                      <a:pt x="55" y="1"/>
                      <a:pt x="0" y="55"/>
                      <a:pt x="0" y="121"/>
                    </a:cubicBezTo>
                    <a:lnTo>
                      <a:pt x="0" y="159"/>
                    </a:lnTo>
                    <a:cubicBezTo>
                      <a:pt x="0" y="230"/>
                      <a:pt x="55" y="279"/>
                      <a:pt x="120" y="279"/>
                    </a:cubicBezTo>
                    <a:lnTo>
                      <a:pt x="381" y="279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2" name="Google Shape;9442;p60"/>
              <p:cNvSpPr/>
              <p:nvPr/>
            </p:nvSpPr>
            <p:spPr>
              <a:xfrm>
                <a:off x="3173339" y="3670744"/>
                <a:ext cx="9250" cy="717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84" extrusionOk="0">
                    <a:moveTo>
                      <a:pt x="1" y="0"/>
                    </a:moveTo>
                    <a:lnTo>
                      <a:pt x="1" y="283"/>
                    </a:lnTo>
                    <a:lnTo>
                      <a:pt x="246" y="283"/>
                    </a:lnTo>
                    <a:cubicBezTo>
                      <a:pt x="311" y="283"/>
                      <a:pt x="366" y="229"/>
                      <a:pt x="366" y="164"/>
                    </a:cubicBezTo>
                    <a:lnTo>
                      <a:pt x="366" y="125"/>
                    </a:lnTo>
                    <a:cubicBezTo>
                      <a:pt x="366" y="55"/>
                      <a:pt x="311" y="0"/>
                      <a:pt x="24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3" name="Google Shape;9443;p60"/>
              <p:cNvSpPr/>
              <p:nvPr/>
            </p:nvSpPr>
            <p:spPr>
              <a:xfrm>
                <a:off x="3138513" y="3670871"/>
                <a:ext cx="9528" cy="717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84" extrusionOk="0">
                    <a:moveTo>
                      <a:pt x="120" y="1"/>
                    </a:moveTo>
                    <a:cubicBezTo>
                      <a:pt x="55" y="1"/>
                      <a:pt x="0" y="55"/>
                      <a:pt x="0" y="120"/>
                    </a:cubicBezTo>
                    <a:lnTo>
                      <a:pt x="0" y="159"/>
                    </a:lnTo>
                    <a:cubicBezTo>
                      <a:pt x="0" y="229"/>
                      <a:pt x="55" y="284"/>
                      <a:pt x="120" y="284"/>
                    </a:cubicBezTo>
                    <a:lnTo>
                      <a:pt x="376" y="284"/>
                    </a:lnTo>
                    <a:lnTo>
                      <a:pt x="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4" name="Google Shape;9444;p60"/>
              <p:cNvSpPr/>
              <p:nvPr/>
            </p:nvSpPr>
            <p:spPr>
              <a:xfrm>
                <a:off x="3173213" y="3648833"/>
                <a:ext cx="9376" cy="7203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85" extrusionOk="0">
                    <a:moveTo>
                      <a:pt x="0" y="1"/>
                    </a:moveTo>
                    <a:lnTo>
                      <a:pt x="0" y="284"/>
                    </a:lnTo>
                    <a:lnTo>
                      <a:pt x="251" y="284"/>
                    </a:lnTo>
                    <a:cubicBezTo>
                      <a:pt x="316" y="284"/>
                      <a:pt x="371" y="230"/>
                      <a:pt x="371" y="164"/>
                    </a:cubicBezTo>
                    <a:lnTo>
                      <a:pt x="371" y="126"/>
                    </a:lnTo>
                    <a:cubicBezTo>
                      <a:pt x="371" y="55"/>
                      <a:pt x="316" y="1"/>
                      <a:pt x="25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5" name="Google Shape;9445;p60"/>
              <p:cNvSpPr/>
              <p:nvPr/>
            </p:nvSpPr>
            <p:spPr>
              <a:xfrm>
                <a:off x="3138513" y="3648985"/>
                <a:ext cx="9528" cy="717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84" extrusionOk="0">
                    <a:moveTo>
                      <a:pt x="120" y="0"/>
                    </a:moveTo>
                    <a:cubicBezTo>
                      <a:pt x="55" y="0"/>
                      <a:pt x="0" y="55"/>
                      <a:pt x="0" y="120"/>
                    </a:cubicBezTo>
                    <a:lnTo>
                      <a:pt x="0" y="158"/>
                    </a:lnTo>
                    <a:cubicBezTo>
                      <a:pt x="0" y="229"/>
                      <a:pt x="55" y="283"/>
                      <a:pt x="120" y="283"/>
                    </a:cubicBezTo>
                    <a:lnTo>
                      <a:pt x="376" y="283"/>
                    </a:lnTo>
                    <a:lnTo>
                      <a:pt x="3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6" name="Google Shape;9446;p60"/>
              <p:cNvSpPr/>
              <p:nvPr/>
            </p:nvSpPr>
            <p:spPr>
              <a:xfrm>
                <a:off x="3173213" y="3626947"/>
                <a:ext cx="9376" cy="7329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90" extrusionOk="0">
                    <a:moveTo>
                      <a:pt x="0" y="0"/>
                    </a:moveTo>
                    <a:lnTo>
                      <a:pt x="0" y="289"/>
                    </a:lnTo>
                    <a:lnTo>
                      <a:pt x="251" y="289"/>
                    </a:lnTo>
                    <a:cubicBezTo>
                      <a:pt x="316" y="284"/>
                      <a:pt x="371" y="229"/>
                      <a:pt x="371" y="164"/>
                    </a:cubicBezTo>
                    <a:lnTo>
                      <a:pt x="371" y="126"/>
                    </a:lnTo>
                    <a:cubicBezTo>
                      <a:pt x="371" y="55"/>
                      <a:pt x="316" y="0"/>
                      <a:pt x="251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7" name="Google Shape;9447;p60"/>
              <p:cNvSpPr/>
              <p:nvPr/>
            </p:nvSpPr>
            <p:spPr>
              <a:xfrm>
                <a:off x="3138362" y="3626947"/>
                <a:ext cx="9679" cy="7177"/>
              </a:xfrm>
              <a:custGeom>
                <a:avLst/>
                <a:gdLst/>
                <a:ahLst/>
                <a:cxnLst/>
                <a:rect l="l" t="t" r="r" b="b"/>
                <a:pathLst>
                  <a:path w="383" h="284" extrusionOk="0">
                    <a:moveTo>
                      <a:pt x="126" y="0"/>
                    </a:moveTo>
                    <a:cubicBezTo>
                      <a:pt x="55" y="0"/>
                      <a:pt x="1" y="55"/>
                      <a:pt x="1" y="126"/>
                    </a:cubicBezTo>
                    <a:lnTo>
                      <a:pt x="1" y="164"/>
                    </a:lnTo>
                    <a:cubicBezTo>
                      <a:pt x="1" y="229"/>
                      <a:pt x="55" y="284"/>
                      <a:pt x="126" y="284"/>
                    </a:cubicBezTo>
                    <a:lnTo>
                      <a:pt x="382" y="284"/>
                    </a:lnTo>
                    <a:lnTo>
                      <a:pt x="38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8" name="Google Shape;9448;p60"/>
              <p:cNvSpPr/>
              <p:nvPr/>
            </p:nvSpPr>
            <p:spPr>
              <a:xfrm>
                <a:off x="3173213" y="3605036"/>
                <a:ext cx="9376" cy="7203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85" extrusionOk="0">
                    <a:moveTo>
                      <a:pt x="0" y="1"/>
                    </a:moveTo>
                    <a:lnTo>
                      <a:pt x="0" y="284"/>
                    </a:lnTo>
                    <a:lnTo>
                      <a:pt x="245" y="284"/>
                    </a:lnTo>
                    <a:cubicBezTo>
                      <a:pt x="316" y="284"/>
                      <a:pt x="371" y="230"/>
                      <a:pt x="371" y="164"/>
                    </a:cubicBezTo>
                    <a:lnTo>
                      <a:pt x="371" y="121"/>
                    </a:lnTo>
                    <a:cubicBezTo>
                      <a:pt x="371" y="55"/>
                      <a:pt x="316" y="1"/>
                      <a:pt x="24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9" name="Google Shape;9449;p60"/>
              <p:cNvSpPr/>
              <p:nvPr/>
            </p:nvSpPr>
            <p:spPr>
              <a:xfrm>
                <a:off x="3138362" y="3605036"/>
                <a:ext cx="9679" cy="7203"/>
              </a:xfrm>
              <a:custGeom>
                <a:avLst/>
                <a:gdLst/>
                <a:ahLst/>
                <a:cxnLst/>
                <a:rect l="l" t="t" r="r" b="b"/>
                <a:pathLst>
                  <a:path w="383" h="285" extrusionOk="0">
                    <a:moveTo>
                      <a:pt x="126" y="1"/>
                    </a:moveTo>
                    <a:cubicBezTo>
                      <a:pt x="55" y="1"/>
                      <a:pt x="1" y="55"/>
                      <a:pt x="1" y="126"/>
                    </a:cubicBezTo>
                    <a:lnTo>
                      <a:pt x="1" y="164"/>
                    </a:lnTo>
                    <a:cubicBezTo>
                      <a:pt x="1" y="230"/>
                      <a:pt x="55" y="284"/>
                      <a:pt x="126" y="284"/>
                    </a:cubicBezTo>
                    <a:lnTo>
                      <a:pt x="382" y="284"/>
                    </a:lnTo>
                    <a:lnTo>
                      <a:pt x="382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0" name="Google Shape;9450;p60"/>
              <p:cNvSpPr/>
              <p:nvPr/>
            </p:nvSpPr>
            <p:spPr>
              <a:xfrm>
                <a:off x="3173213" y="3583150"/>
                <a:ext cx="9376" cy="7177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84" extrusionOk="0">
                    <a:moveTo>
                      <a:pt x="0" y="1"/>
                    </a:moveTo>
                    <a:lnTo>
                      <a:pt x="0" y="284"/>
                    </a:lnTo>
                    <a:lnTo>
                      <a:pt x="245" y="284"/>
                    </a:lnTo>
                    <a:cubicBezTo>
                      <a:pt x="316" y="284"/>
                      <a:pt x="371" y="229"/>
                      <a:pt x="371" y="164"/>
                    </a:cubicBezTo>
                    <a:lnTo>
                      <a:pt x="371" y="120"/>
                    </a:lnTo>
                    <a:cubicBezTo>
                      <a:pt x="371" y="55"/>
                      <a:pt x="316" y="1"/>
                      <a:pt x="24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1" name="Google Shape;9451;p60"/>
              <p:cNvSpPr/>
              <p:nvPr/>
            </p:nvSpPr>
            <p:spPr>
              <a:xfrm>
                <a:off x="3138362" y="3583150"/>
                <a:ext cx="9679" cy="7177"/>
              </a:xfrm>
              <a:custGeom>
                <a:avLst/>
                <a:gdLst/>
                <a:ahLst/>
                <a:cxnLst/>
                <a:rect l="l" t="t" r="r" b="b"/>
                <a:pathLst>
                  <a:path w="383" h="284" extrusionOk="0">
                    <a:moveTo>
                      <a:pt x="120" y="1"/>
                    </a:moveTo>
                    <a:cubicBezTo>
                      <a:pt x="55" y="1"/>
                      <a:pt x="1" y="55"/>
                      <a:pt x="1" y="120"/>
                    </a:cubicBezTo>
                    <a:lnTo>
                      <a:pt x="1" y="164"/>
                    </a:lnTo>
                    <a:cubicBezTo>
                      <a:pt x="1" y="229"/>
                      <a:pt x="55" y="284"/>
                      <a:pt x="120" y="284"/>
                    </a:cubicBezTo>
                    <a:lnTo>
                      <a:pt x="382" y="284"/>
                    </a:lnTo>
                    <a:lnTo>
                      <a:pt x="382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2" name="Google Shape;9452;p60"/>
              <p:cNvSpPr/>
              <p:nvPr/>
            </p:nvSpPr>
            <p:spPr>
              <a:xfrm>
                <a:off x="3173061" y="3561264"/>
                <a:ext cx="9401" cy="7177"/>
              </a:xfrm>
              <a:custGeom>
                <a:avLst/>
                <a:gdLst/>
                <a:ahLst/>
                <a:cxnLst/>
                <a:rect l="l" t="t" r="r" b="b"/>
                <a:pathLst>
                  <a:path w="372" h="284" extrusionOk="0">
                    <a:moveTo>
                      <a:pt x="1" y="0"/>
                    </a:moveTo>
                    <a:lnTo>
                      <a:pt x="1" y="283"/>
                    </a:lnTo>
                    <a:lnTo>
                      <a:pt x="251" y="283"/>
                    </a:lnTo>
                    <a:cubicBezTo>
                      <a:pt x="317" y="283"/>
                      <a:pt x="371" y="229"/>
                      <a:pt x="371" y="158"/>
                    </a:cubicBezTo>
                    <a:lnTo>
                      <a:pt x="371" y="120"/>
                    </a:lnTo>
                    <a:cubicBezTo>
                      <a:pt x="371" y="55"/>
                      <a:pt x="317" y="0"/>
                      <a:pt x="251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3" name="Google Shape;9453;p60"/>
              <p:cNvSpPr/>
              <p:nvPr/>
            </p:nvSpPr>
            <p:spPr>
              <a:xfrm>
                <a:off x="3138362" y="3561264"/>
                <a:ext cx="9679" cy="7177"/>
              </a:xfrm>
              <a:custGeom>
                <a:avLst/>
                <a:gdLst/>
                <a:ahLst/>
                <a:cxnLst/>
                <a:rect l="l" t="t" r="r" b="b"/>
                <a:pathLst>
                  <a:path w="383" h="284" extrusionOk="0">
                    <a:moveTo>
                      <a:pt x="120" y="0"/>
                    </a:moveTo>
                    <a:cubicBezTo>
                      <a:pt x="55" y="0"/>
                      <a:pt x="1" y="55"/>
                      <a:pt x="1" y="125"/>
                    </a:cubicBezTo>
                    <a:lnTo>
                      <a:pt x="1" y="164"/>
                    </a:lnTo>
                    <a:cubicBezTo>
                      <a:pt x="1" y="229"/>
                      <a:pt x="55" y="283"/>
                      <a:pt x="120" y="283"/>
                    </a:cubicBezTo>
                    <a:lnTo>
                      <a:pt x="382" y="283"/>
                    </a:lnTo>
                    <a:lnTo>
                      <a:pt x="382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4" name="Google Shape;9454;p60"/>
              <p:cNvSpPr/>
              <p:nvPr/>
            </p:nvSpPr>
            <p:spPr>
              <a:xfrm>
                <a:off x="3173061" y="3539352"/>
                <a:ext cx="9401" cy="7203"/>
              </a:xfrm>
              <a:custGeom>
                <a:avLst/>
                <a:gdLst/>
                <a:ahLst/>
                <a:cxnLst/>
                <a:rect l="l" t="t" r="r" b="b"/>
                <a:pathLst>
                  <a:path w="372" h="285" extrusionOk="0">
                    <a:moveTo>
                      <a:pt x="1" y="1"/>
                    </a:moveTo>
                    <a:lnTo>
                      <a:pt x="1" y="284"/>
                    </a:lnTo>
                    <a:lnTo>
                      <a:pt x="251" y="284"/>
                    </a:lnTo>
                    <a:cubicBezTo>
                      <a:pt x="317" y="284"/>
                      <a:pt x="371" y="230"/>
                      <a:pt x="371" y="159"/>
                    </a:cubicBezTo>
                    <a:lnTo>
                      <a:pt x="371" y="121"/>
                    </a:lnTo>
                    <a:cubicBezTo>
                      <a:pt x="371" y="55"/>
                      <a:pt x="317" y="1"/>
                      <a:pt x="25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5" name="Google Shape;9455;p60"/>
              <p:cNvSpPr/>
              <p:nvPr/>
            </p:nvSpPr>
            <p:spPr>
              <a:xfrm>
                <a:off x="3138362" y="3539352"/>
                <a:ext cx="9528" cy="720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85" extrusionOk="0">
                    <a:moveTo>
                      <a:pt x="120" y="1"/>
                    </a:moveTo>
                    <a:cubicBezTo>
                      <a:pt x="55" y="1"/>
                      <a:pt x="1" y="55"/>
                      <a:pt x="1" y="121"/>
                    </a:cubicBezTo>
                    <a:lnTo>
                      <a:pt x="1" y="164"/>
                    </a:lnTo>
                    <a:cubicBezTo>
                      <a:pt x="1" y="230"/>
                      <a:pt x="55" y="284"/>
                      <a:pt x="120" y="284"/>
                    </a:cubicBezTo>
                    <a:lnTo>
                      <a:pt x="377" y="284"/>
                    </a:lnTo>
                    <a:lnTo>
                      <a:pt x="37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6" name="Google Shape;9456;p60"/>
              <p:cNvSpPr/>
              <p:nvPr/>
            </p:nvSpPr>
            <p:spPr>
              <a:xfrm>
                <a:off x="3173061" y="3517466"/>
                <a:ext cx="9401" cy="7177"/>
              </a:xfrm>
              <a:custGeom>
                <a:avLst/>
                <a:gdLst/>
                <a:ahLst/>
                <a:cxnLst/>
                <a:rect l="l" t="t" r="r" b="b"/>
                <a:pathLst>
                  <a:path w="372" h="284" extrusionOk="0">
                    <a:moveTo>
                      <a:pt x="1" y="0"/>
                    </a:moveTo>
                    <a:lnTo>
                      <a:pt x="1" y="284"/>
                    </a:lnTo>
                    <a:lnTo>
                      <a:pt x="251" y="284"/>
                    </a:lnTo>
                    <a:cubicBezTo>
                      <a:pt x="317" y="284"/>
                      <a:pt x="371" y="229"/>
                      <a:pt x="371" y="158"/>
                    </a:cubicBezTo>
                    <a:lnTo>
                      <a:pt x="371" y="126"/>
                    </a:lnTo>
                    <a:cubicBezTo>
                      <a:pt x="371" y="55"/>
                      <a:pt x="317" y="0"/>
                      <a:pt x="251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7" name="Google Shape;9457;p60"/>
              <p:cNvSpPr/>
              <p:nvPr/>
            </p:nvSpPr>
            <p:spPr>
              <a:xfrm>
                <a:off x="3138235" y="3517466"/>
                <a:ext cx="9654" cy="7177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84" extrusionOk="0">
                    <a:moveTo>
                      <a:pt x="125" y="0"/>
                    </a:moveTo>
                    <a:cubicBezTo>
                      <a:pt x="55" y="0"/>
                      <a:pt x="0" y="55"/>
                      <a:pt x="0" y="120"/>
                    </a:cubicBezTo>
                    <a:lnTo>
                      <a:pt x="0" y="164"/>
                    </a:lnTo>
                    <a:cubicBezTo>
                      <a:pt x="0" y="229"/>
                      <a:pt x="55" y="284"/>
                      <a:pt x="125" y="284"/>
                    </a:cubicBezTo>
                    <a:lnTo>
                      <a:pt x="382" y="284"/>
                    </a:lnTo>
                    <a:lnTo>
                      <a:pt x="38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8" name="Google Shape;9458;p60"/>
              <p:cNvSpPr/>
              <p:nvPr/>
            </p:nvSpPr>
            <p:spPr>
              <a:xfrm>
                <a:off x="3173061" y="3495555"/>
                <a:ext cx="9401" cy="7203"/>
              </a:xfrm>
              <a:custGeom>
                <a:avLst/>
                <a:gdLst/>
                <a:ahLst/>
                <a:cxnLst/>
                <a:rect l="l" t="t" r="r" b="b"/>
                <a:pathLst>
                  <a:path w="372" h="285" extrusionOk="0">
                    <a:moveTo>
                      <a:pt x="1" y="1"/>
                    </a:moveTo>
                    <a:lnTo>
                      <a:pt x="1" y="284"/>
                    </a:lnTo>
                    <a:lnTo>
                      <a:pt x="251" y="284"/>
                    </a:lnTo>
                    <a:cubicBezTo>
                      <a:pt x="317" y="284"/>
                      <a:pt x="371" y="230"/>
                      <a:pt x="371" y="159"/>
                    </a:cubicBezTo>
                    <a:lnTo>
                      <a:pt x="371" y="121"/>
                    </a:lnTo>
                    <a:cubicBezTo>
                      <a:pt x="371" y="55"/>
                      <a:pt x="317" y="1"/>
                      <a:pt x="25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9" name="Google Shape;9459;p60"/>
              <p:cNvSpPr/>
              <p:nvPr/>
            </p:nvSpPr>
            <p:spPr>
              <a:xfrm>
                <a:off x="3138235" y="3495555"/>
                <a:ext cx="9654" cy="7203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85" extrusionOk="0">
                    <a:moveTo>
                      <a:pt x="125" y="1"/>
                    </a:moveTo>
                    <a:cubicBezTo>
                      <a:pt x="55" y="1"/>
                      <a:pt x="0" y="55"/>
                      <a:pt x="0" y="121"/>
                    </a:cubicBezTo>
                    <a:lnTo>
                      <a:pt x="0" y="159"/>
                    </a:lnTo>
                    <a:cubicBezTo>
                      <a:pt x="0" y="230"/>
                      <a:pt x="55" y="284"/>
                      <a:pt x="125" y="284"/>
                    </a:cubicBezTo>
                    <a:lnTo>
                      <a:pt x="382" y="284"/>
                    </a:lnTo>
                    <a:lnTo>
                      <a:pt x="382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0" name="Google Shape;9460;p60"/>
              <p:cNvSpPr/>
              <p:nvPr/>
            </p:nvSpPr>
            <p:spPr>
              <a:xfrm>
                <a:off x="3173061" y="3473543"/>
                <a:ext cx="9401" cy="7304"/>
              </a:xfrm>
              <a:custGeom>
                <a:avLst/>
                <a:gdLst/>
                <a:ahLst/>
                <a:cxnLst/>
                <a:rect l="l" t="t" r="r" b="b"/>
                <a:pathLst>
                  <a:path w="372" h="289" extrusionOk="0">
                    <a:moveTo>
                      <a:pt x="1" y="0"/>
                    </a:moveTo>
                    <a:lnTo>
                      <a:pt x="1" y="289"/>
                    </a:lnTo>
                    <a:lnTo>
                      <a:pt x="246" y="289"/>
                    </a:lnTo>
                    <a:cubicBezTo>
                      <a:pt x="317" y="289"/>
                      <a:pt x="371" y="234"/>
                      <a:pt x="371" y="164"/>
                    </a:cubicBezTo>
                    <a:lnTo>
                      <a:pt x="371" y="125"/>
                    </a:lnTo>
                    <a:cubicBezTo>
                      <a:pt x="371" y="55"/>
                      <a:pt x="317" y="0"/>
                      <a:pt x="24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1" name="Google Shape;9461;p60"/>
              <p:cNvSpPr/>
              <p:nvPr/>
            </p:nvSpPr>
            <p:spPr>
              <a:xfrm>
                <a:off x="3138235" y="3473669"/>
                <a:ext cx="9654" cy="7177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84" extrusionOk="0">
                    <a:moveTo>
                      <a:pt x="120" y="1"/>
                    </a:moveTo>
                    <a:cubicBezTo>
                      <a:pt x="55" y="1"/>
                      <a:pt x="0" y="55"/>
                      <a:pt x="0" y="120"/>
                    </a:cubicBezTo>
                    <a:lnTo>
                      <a:pt x="0" y="159"/>
                    </a:lnTo>
                    <a:cubicBezTo>
                      <a:pt x="0" y="229"/>
                      <a:pt x="55" y="284"/>
                      <a:pt x="120" y="284"/>
                    </a:cubicBezTo>
                    <a:lnTo>
                      <a:pt x="382" y="284"/>
                    </a:lnTo>
                    <a:lnTo>
                      <a:pt x="382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2" name="Google Shape;9462;p60"/>
              <p:cNvSpPr/>
              <p:nvPr/>
            </p:nvSpPr>
            <p:spPr>
              <a:xfrm>
                <a:off x="3173061" y="3451758"/>
                <a:ext cx="9401" cy="7203"/>
              </a:xfrm>
              <a:custGeom>
                <a:avLst/>
                <a:gdLst/>
                <a:ahLst/>
                <a:cxnLst/>
                <a:rect l="l" t="t" r="r" b="b"/>
                <a:pathLst>
                  <a:path w="372" h="285" extrusionOk="0">
                    <a:moveTo>
                      <a:pt x="255" y="1"/>
                    </a:moveTo>
                    <a:cubicBezTo>
                      <a:pt x="252" y="1"/>
                      <a:pt x="249" y="1"/>
                      <a:pt x="246" y="1"/>
                    </a:cubicBezTo>
                    <a:lnTo>
                      <a:pt x="1" y="1"/>
                    </a:lnTo>
                    <a:lnTo>
                      <a:pt x="1" y="285"/>
                    </a:lnTo>
                    <a:lnTo>
                      <a:pt x="246" y="285"/>
                    </a:lnTo>
                    <a:cubicBezTo>
                      <a:pt x="317" y="279"/>
                      <a:pt x="366" y="225"/>
                      <a:pt x="371" y="159"/>
                    </a:cubicBezTo>
                    <a:lnTo>
                      <a:pt x="371" y="121"/>
                    </a:lnTo>
                    <a:cubicBezTo>
                      <a:pt x="366" y="54"/>
                      <a:pt x="316" y="1"/>
                      <a:pt x="25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3" name="Google Shape;9463;p60"/>
              <p:cNvSpPr/>
              <p:nvPr/>
            </p:nvSpPr>
            <p:spPr>
              <a:xfrm>
                <a:off x="3138235" y="3451758"/>
                <a:ext cx="9654" cy="7076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80" extrusionOk="0">
                    <a:moveTo>
                      <a:pt x="112" y="1"/>
                    </a:moveTo>
                    <a:cubicBezTo>
                      <a:pt x="50" y="1"/>
                      <a:pt x="0" y="58"/>
                      <a:pt x="0" y="121"/>
                    </a:cubicBezTo>
                    <a:lnTo>
                      <a:pt x="0" y="159"/>
                    </a:lnTo>
                    <a:cubicBezTo>
                      <a:pt x="0" y="227"/>
                      <a:pt x="50" y="279"/>
                      <a:pt x="111" y="279"/>
                    </a:cubicBezTo>
                    <a:cubicBezTo>
                      <a:pt x="114" y="279"/>
                      <a:pt x="117" y="279"/>
                      <a:pt x="120" y="279"/>
                    </a:cubicBezTo>
                    <a:lnTo>
                      <a:pt x="382" y="279"/>
                    </a:lnTo>
                    <a:lnTo>
                      <a:pt x="382" y="1"/>
                    </a:lnTo>
                    <a:lnTo>
                      <a:pt x="120" y="1"/>
                    </a:lnTo>
                    <a:cubicBezTo>
                      <a:pt x="117" y="1"/>
                      <a:pt x="114" y="1"/>
                      <a:pt x="1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4" name="Google Shape;9464;p60"/>
              <p:cNvSpPr/>
              <p:nvPr/>
            </p:nvSpPr>
            <p:spPr>
              <a:xfrm>
                <a:off x="3172935" y="3429746"/>
                <a:ext cx="9376" cy="7177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84" extrusionOk="0">
                    <a:moveTo>
                      <a:pt x="0" y="0"/>
                    </a:moveTo>
                    <a:lnTo>
                      <a:pt x="0" y="284"/>
                    </a:lnTo>
                    <a:lnTo>
                      <a:pt x="251" y="284"/>
                    </a:lnTo>
                    <a:cubicBezTo>
                      <a:pt x="316" y="284"/>
                      <a:pt x="371" y="229"/>
                      <a:pt x="371" y="164"/>
                    </a:cubicBezTo>
                    <a:lnTo>
                      <a:pt x="371" y="120"/>
                    </a:lnTo>
                    <a:cubicBezTo>
                      <a:pt x="371" y="55"/>
                      <a:pt x="316" y="0"/>
                      <a:pt x="251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5" name="Google Shape;9465;p60"/>
              <p:cNvSpPr/>
              <p:nvPr/>
            </p:nvSpPr>
            <p:spPr>
              <a:xfrm>
                <a:off x="3138235" y="3429872"/>
                <a:ext cx="9528" cy="7076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80" extrusionOk="0">
                    <a:moveTo>
                      <a:pt x="120" y="1"/>
                    </a:moveTo>
                    <a:cubicBezTo>
                      <a:pt x="55" y="1"/>
                      <a:pt x="0" y="55"/>
                      <a:pt x="0" y="121"/>
                    </a:cubicBezTo>
                    <a:lnTo>
                      <a:pt x="0" y="159"/>
                    </a:lnTo>
                    <a:cubicBezTo>
                      <a:pt x="0" y="226"/>
                      <a:pt x="50" y="279"/>
                      <a:pt x="111" y="279"/>
                    </a:cubicBezTo>
                    <a:cubicBezTo>
                      <a:pt x="114" y="279"/>
                      <a:pt x="117" y="279"/>
                      <a:pt x="120" y="279"/>
                    </a:cubicBezTo>
                    <a:lnTo>
                      <a:pt x="376" y="279"/>
                    </a:lnTo>
                    <a:lnTo>
                      <a:pt x="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6" name="Google Shape;9466;p60"/>
              <p:cNvSpPr/>
              <p:nvPr/>
            </p:nvSpPr>
            <p:spPr>
              <a:xfrm>
                <a:off x="3172935" y="3407834"/>
                <a:ext cx="9376" cy="7203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85" extrusionOk="0">
                    <a:moveTo>
                      <a:pt x="0" y="1"/>
                    </a:moveTo>
                    <a:lnTo>
                      <a:pt x="0" y="284"/>
                    </a:lnTo>
                    <a:lnTo>
                      <a:pt x="251" y="284"/>
                    </a:lnTo>
                    <a:cubicBezTo>
                      <a:pt x="316" y="284"/>
                      <a:pt x="371" y="230"/>
                      <a:pt x="371" y="164"/>
                    </a:cubicBezTo>
                    <a:lnTo>
                      <a:pt x="371" y="121"/>
                    </a:lnTo>
                    <a:cubicBezTo>
                      <a:pt x="371" y="55"/>
                      <a:pt x="316" y="1"/>
                      <a:pt x="25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7" name="Google Shape;9467;p60"/>
              <p:cNvSpPr/>
              <p:nvPr/>
            </p:nvSpPr>
            <p:spPr>
              <a:xfrm>
                <a:off x="3138084" y="3407834"/>
                <a:ext cx="9679" cy="7203"/>
              </a:xfrm>
              <a:custGeom>
                <a:avLst/>
                <a:gdLst/>
                <a:ahLst/>
                <a:cxnLst/>
                <a:rect l="l" t="t" r="r" b="b"/>
                <a:pathLst>
                  <a:path w="383" h="285" extrusionOk="0">
                    <a:moveTo>
                      <a:pt x="126" y="1"/>
                    </a:moveTo>
                    <a:cubicBezTo>
                      <a:pt x="55" y="1"/>
                      <a:pt x="1" y="55"/>
                      <a:pt x="1" y="126"/>
                    </a:cubicBezTo>
                    <a:lnTo>
                      <a:pt x="1" y="164"/>
                    </a:lnTo>
                    <a:cubicBezTo>
                      <a:pt x="1" y="230"/>
                      <a:pt x="55" y="284"/>
                      <a:pt x="126" y="284"/>
                    </a:cubicBezTo>
                    <a:lnTo>
                      <a:pt x="382" y="284"/>
                    </a:lnTo>
                    <a:lnTo>
                      <a:pt x="382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8" name="Google Shape;9468;p60"/>
              <p:cNvSpPr/>
              <p:nvPr/>
            </p:nvSpPr>
            <p:spPr>
              <a:xfrm>
                <a:off x="3033380" y="3446173"/>
                <a:ext cx="127626" cy="73518"/>
              </a:xfrm>
              <a:custGeom>
                <a:avLst/>
                <a:gdLst/>
                <a:ahLst/>
                <a:cxnLst/>
                <a:rect l="l" t="t" r="r" b="b"/>
                <a:pathLst>
                  <a:path w="5050" h="2909" extrusionOk="0">
                    <a:moveTo>
                      <a:pt x="1565" y="1"/>
                    </a:moveTo>
                    <a:cubicBezTo>
                      <a:pt x="864" y="1"/>
                      <a:pt x="1" y="158"/>
                      <a:pt x="8" y="631"/>
                    </a:cubicBezTo>
                    <a:cubicBezTo>
                      <a:pt x="12" y="875"/>
                      <a:pt x="104" y="947"/>
                      <a:pt x="233" y="947"/>
                    </a:cubicBezTo>
                    <a:cubicBezTo>
                      <a:pt x="421" y="947"/>
                      <a:pt x="686" y="794"/>
                      <a:pt x="867" y="794"/>
                    </a:cubicBezTo>
                    <a:cubicBezTo>
                      <a:pt x="928" y="794"/>
                      <a:pt x="980" y="812"/>
                      <a:pt x="1016" y="860"/>
                    </a:cubicBezTo>
                    <a:cubicBezTo>
                      <a:pt x="1228" y="1143"/>
                      <a:pt x="1114" y="2091"/>
                      <a:pt x="744" y="2091"/>
                    </a:cubicBezTo>
                    <a:cubicBezTo>
                      <a:pt x="373" y="2091"/>
                      <a:pt x="1370" y="2909"/>
                      <a:pt x="1370" y="2909"/>
                    </a:cubicBezTo>
                    <a:cubicBezTo>
                      <a:pt x="1370" y="2909"/>
                      <a:pt x="2569" y="2887"/>
                      <a:pt x="3228" y="2227"/>
                    </a:cubicBezTo>
                    <a:cubicBezTo>
                      <a:pt x="3882" y="1568"/>
                      <a:pt x="4454" y="1699"/>
                      <a:pt x="4149" y="1165"/>
                    </a:cubicBezTo>
                    <a:cubicBezTo>
                      <a:pt x="3903" y="726"/>
                      <a:pt x="4591" y="559"/>
                      <a:pt x="4878" y="559"/>
                    </a:cubicBezTo>
                    <a:cubicBezTo>
                      <a:pt x="4940" y="559"/>
                      <a:pt x="4983" y="567"/>
                      <a:pt x="4994" y="582"/>
                    </a:cubicBezTo>
                    <a:cubicBezTo>
                      <a:pt x="4999" y="588"/>
                      <a:pt x="5003" y="591"/>
                      <a:pt x="5006" y="591"/>
                    </a:cubicBezTo>
                    <a:cubicBezTo>
                      <a:pt x="5050" y="591"/>
                      <a:pt x="4994" y="124"/>
                      <a:pt x="4994" y="124"/>
                    </a:cubicBezTo>
                    <a:lnTo>
                      <a:pt x="4454" y="189"/>
                    </a:lnTo>
                    <a:cubicBezTo>
                      <a:pt x="4454" y="189"/>
                      <a:pt x="4010" y="215"/>
                      <a:pt x="3524" y="215"/>
                    </a:cubicBezTo>
                    <a:cubicBezTo>
                      <a:pt x="3065" y="215"/>
                      <a:pt x="2569" y="192"/>
                      <a:pt x="2373" y="102"/>
                    </a:cubicBezTo>
                    <a:cubicBezTo>
                      <a:pt x="2237" y="42"/>
                      <a:pt x="1922" y="1"/>
                      <a:pt x="156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9" name="Google Shape;9469;p60"/>
              <p:cNvSpPr/>
              <p:nvPr/>
            </p:nvSpPr>
            <p:spPr>
              <a:xfrm>
                <a:off x="3158150" y="3445996"/>
                <a:ext cx="127626" cy="73568"/>
              </a:xfrm>
              <a:custGeom>
                <a:avLst/>
                <a:gdLst/>
                <a:ahLst/>
                <a:cxnLst/>
                <a:rect l="l" t="t" r="r" b="b"/>
                <a:pathLst>
                  <a:path w="5050" h="2911" extrusionOk="0">
                    <a:moveTo>
                      <a:pt x="3497" y="1"/>
                    </a:moveTo>
                    <a:cubicBezTo>
                      <a:pt x="3135" y="1"/>
                      <a:pt x="2815" y="43"/>
                      <a:pt x="2678" y="104"/>
                    </a:cubicBezTo>
                    <a:cubicBezTo>
                      <a:pt x="2482" y="194"/>
                      <a:pt x="1985" y="217"/>
                      <a:pt x="1526" y="217"/>
                    </a:cubicBezTo>
                    <a:cubicBezTo>
                      <a:pt x="1040" y="217"/>
                      <a:pt x="596" y="191"/>
                      <a:pt x="596" y="191"/>
                    </a:cubicBezTo>
                    <a:lnTo>
                      <a:pt x="57" y="137"/>
                    </a:lnTo>
                    <a:cubicBezTo>
                      <a:pt x="57" y="137"/>
                      <a:pt x="1" y="604"/>
                      <a:pt x="44" y="604"/>
                    </a:cubicBezTo>
                    <a:cubicBezTo>
                      <a:pt x="48" y="604"/>
                      <a:pt x="52" y="601"/>
                      <a:pt x="57" y="594"/>
                    </a:cubicBezTo>
                    <a:cubicBezTo>
                      <a:pt x="69" y="578"/>
                      <a:pt x="114" y="570"/>
                      <a:pt x="179" y="570"/>
                    </a:cubicBezTo>
                    <a:cubicBezTo>
                      <a:pt x="469" y="570"/>
                      <a:pt x="1146" y="741"/>
                      <a:pt x="901" y="1177"/>
                    </a:cubicBezTo>
                    <a:cubicBezTo>
                      <a:pt x="607" y="1711"/>
                      <a:pt x="1174" y="1575"/>
                      <a:pt x="1833" y="2234"/>
                    </a:cubicBezTo>
                    <a:cubicBezTo>
                      <a:pt x="2487" y="2894"/>
                      <a:pt x="3686" y="2910"/>
                      <a:pt x="3686" y="2910"/>
                    </a:cubicBezTo>
                    <a:cubicBezTo>
                      <a:pt x="3686" y="2910"/>
                      <a:pt x="4683" y="2087"/>
                      <a:pt x="4312" y="2087"/>
                    </a:cubicBezTo>
                    <a:cubicBezTo>
                      <a:pt x="3942" y="2087"/>
                      <a:pt x="3822" y="1145"/>
                      <a:pt x="4034" y="856"/>
                    </a:cubicBezTo>
                    <a:cubicBezTo>
                      <a:pt x="4070" y="808"/>
                      <a:pt x="4122" y="790"/>
                      <a:pt x="4184" y="790"/>
                    </a:cubicBezTo>
                    <a:cubicBezTo>
                      <a:pt x="4365" y="790"/>
                      <a:pt x="4629" y="943"/>
                      <a:pt x="4817" y="943"/>
                    </a:cubicBezTo>
                    <a:cubicBezTo>
                      <a:pt x="4946" y="943"/>
                      <a:pt x="5039" y="871"/>
                      <a:pt x="5043" y="627"/>
                    </a:cubicBezTo>
                    <a:cubicBezTo>
                      <a:pt x="5050" y="157"/>
                      <a:pt x="4195" y="1"/>
                      <a:pt x="349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0" name="Google Shape;9470;p60"/>
              <p:cNvSpPr/>
              <p:nvPr/>
            </p:nvSpPr>
            <p:spPr>
              <a:xfrm>
                <a:off x="3084253" y="3751439"/>
                <a:ext cx="30302" cy="54134"/>
              </a:xfrm>
              <a:custGeom>
                <a:avLst/>
                <a:gdLst/>
                <a:ahLst/>
                <a:cxnLst/>
                <a:rect l="l" t="t" r="r" b="b"/>
                <a:pathLst>
                  <a:path w="1199" h="2142" extrusionOk="0">
                    <a:moveTo>
                      <a:pt x="600" y="0"/>
                    </a:moveTo>
                    <a:cubicBezTo>
                      <a:pt x="267" y="0"/>
                      <a:pt x="0" y="480"/>
                      <a:pt x="0" y="1074"/>
                    </a:cubicBezTo>
                    <a:cubicBezTo>
                      <a:pt x="0" y="1662"/>
                      <a:pt x="273" y="2142"/>
                      <a:pt x="600" y="2142"/>
                    </a:cubicBezTo>
                    <a:cubicBezTo>
                      <a:pt x="932" y="2142"/>
                      <a:pt x="1199" y="1662"/>
                      <a:pt x="1199" y="1068"/>
                    </a:cubicBezTo>
                    <a:cubicBezTo>
                      <a:pt x="1199" y="480"/>
                      <a:pt x="926" y="0"/>
                      <a:pt x="60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1" name="Google Shape;9471;p60"/>
              <p:cNvSpPr/>
              <p:nvPr/>
            </p:nvSpPr>
            <p:spPr>
              <a:xfrm>
                <a:off x="3029842" y="3464066"/>
                <a:ext cx="34472" cy="33688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333" extrusionOk="0">
                    <a:moveTo>
                      <a:pt x="565" y="1"/>
                    </a:moveTo>
                    <a:cubicBezTo>
                      <a:pt x="477" y="1"/>
                      <a:pt x="392" y="23"/>
                      <a:pt x="317" y="70"/>
                    </a:cubicBezTo>
                    <a:cubicBezTo>
                      <a:pt x="50" y="233"/>
                      <a:pt x="1" y="631"/>
                      <a:pt x="202" y="964"/>
                    </a:cubicBezTo>
                    <a:cubicBezTo>
                      <a:pt x="346" y="1196"/>
                      <a:pt x="578" y="1333"/>
                      <a:pt x="796" y="1333"/>
                    </a:cubicBezTo>
                    <a:cubicBezTo>
                      <a:pt x="884" y="1333"/>
                      <a:pt x="970" y="1310"/>
                      <a:pt x="1047" y="1263"/>
                    </a:cubicBezTo>
                    <a:cubicBezTo>
                      <a:pt x="1314" y="1100"/>
                      <a:pt x="1363" y="702"/>
                      <a:pt x="1161" y="375"/>
                    </a:cubicBezTo>
                    <a:cubicBezTo>
                      <a:pt x="1018" y="138"/>
                      <a:pt x="782" y="1"/>
                      <a:pt x="56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2" name="Google Shape;9472;p60"/>
              <p:cNvSpPr/>
              <p:nvPr/>
            </p:nvSpPr>
            <p:spPr>
              <a:xfrm>
                <a:off x="2982228" y="3468969"/>
                <a:ext cx="76955" cy="195407"/>
              </a:xfrm>
              <a:custGeom>
                <a:avLst/>
                <a:gdLst/>
                <a:ahLst/>
                <a:cxnLst/>
                <a:rect l="l" t="t" r="r" b="b"/>
                <a:pathLst>
                  <a:path w="3045" h="7732" extrusionOk="0">
                    <a:moveTo>
                      <a:pt x="2010" y="0"/>
                    </a:moveTo>
                    <a:cubicBezTo>
                      <a:pt x="1986" y="0"/>
                      <a:pt x="1961" y="3"/>
                      <a:pt x="1934" y="7"/>
                    </a:cubicBezTo>
                    <a:cubicBezTo>
                      <a:pt x="1373" y="94"/>
                      <a:pt x="1542" y="830"/>
                      <a:pt x="1667" y="1276"/>
                    </a:cubicBezTo>
                    <a:cubicBezTo>
                      <a:pt x="1792" y="1723"/>
                      <a:pt x="1318" y="5581"/>
                      <a:pt x="1002" y="5968"/>
                    </a:cubicBezTo>
                    <a:cubicBezTo>
                      <a:pt x="690" y="6350"/>
                      <a:pt x="0" y="7412"/>
                      <a:pt x="1128" y="7412"/>
                    </a:cubicBezTo>
                    <a:cubicBezTo>
                      <a:pt x="1142" y="7412"/>
                      <a:pt x="1156" y="7412"/>
                      <a:pt x="1171" y="7412"/>
                    </a:cubicBezTo>
                    <a:cubicBezTo>
                      <a:pt x="1171" y="7412"/>
                      <a:pt x="1418" y="7731"/>
                      <a:pt x="1746" y="7731"/>
                    </a:cubicBezTo>
                    <a:cubicBezTo>
                      <a:pt x="1801" y="7731"/>
                      <a:pt x="1858" y="7722"/>
                      <a:pt x="1917" y="7701"/>
                    </a:cubicBezTo>
                    <a:cubicBezTo>
                      <a:pt x="2326" y="7559"/>
                      <a:pt x="1738" y="6562"/>
                      <a:pt x="1917" y="5859"/>
                    </a:cubicBezTo>
                    <a:cubicBezTo>
                      <a:pt x="2097" y="5156"/>
                      <a:pt x="2283" y="1925"/>
                      <a:pt x="2283" y="1925"/>
                    </a:cubicBezTo>
                    <a:cubicBezTo>
                      <a:pt x="2283" y="1925"/>
                      <a:pt x="3045" y="724"/>
                      <a:pt x="2564" y="724"/>
                    </a:cubicBezTo>
                    <a:cubicBezTo>
                      <a:pt x="2515" y="724"/>
                      <a:pt x="2453" y="736"/>
                      <a:pt x="2375" y="764"/>
                    </a:cubicBezTo>
                    <a:cubicBezTo>
                      <a:pt x="2375" y="764"/>
                      <a:pt x="2375" y="764"/>
                      <a:pt x="2375" y="764"/>
                    </a:cubicBezTo>
                    <a:cubicBezTo>
                      <a:pt x="2360" y="764"/>
                      <a:pt x="2476" y="0"/>
                      <a:pt x="201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3" name="Google Shape;9473;p60"/>
              <p:cNvSpPr/>
              <p:nvPr/>
            </p:nvSpPr>
            <p:spPr>
              <a:xfrm>
                <a:off x="3205435" y="3751288"/>
                <a:ext cx="30327" cy="54285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2148" extrusionOk="0">
                    <a:moveTo>
                      <a:pt x="600" y="1"/>
                    </a:moveTo>
                    <a:cubicBezTo>
                      <a:pt x="273" y="1"/>
                      <a:pt x="0" y="480"/>
                      <a:pt x="0" y="1074"/>
                    </a:cubicBezTo>
                    <a:cubicBezTo>
                      <a:pt x="0" y="1668"/>
                      <a:pt x="273" y="2148"/>
                      <a:pt x="600" y="2148"/>
                    </a:cubicBezTo>
                    <a:cubicBezTo>
                      <a:pt x="927" y="2148"/>
                      <a:pt x="1199" y="1663"/>
                      <a:pt x="1199" y="1074"/>
                    </a:cubicBezTo>
                    <a:cubicBezTo>
                      <a:pt x="1199" y="480"/>
                      <a:pt x="927" y="1"/>
                      <a:pt x="60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4" name="Google Shape;9474;p60"/>
              <p:cNvSpPr/>
              <p:nvPr/>
            </p:nvSpPr>
            <p:spPr>
              <a:xfrm>
                <a:off x="3254868" y="3463788"/>
                <a:ext cx="34598" cy="33688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333" extrusionOk="0">
                    <a:moveTo>
                      <a:pt x="801" y="1"/>
                    </a:moveTo>
                    <a:cubicBezTo>
                      <a:pt x="581" y="1"/>
                      <a:pt x="346" y="138"/>
                      <a:pt x="202" y="375"/>
                    </a:cubicBezTo>
                    <a:cubicBezTo>
                      <a:pt x="0" y="708"/>
                      <a:pt x="55" y="1105"/>
                      <a:pt x="322" y="1263"/>
                    </a:cubicBezTo>
                    <a:cubicBezTo>
                      <a:pt x="397" y="1310"/>
                      <a:pt x="482" y="1333"/>
                      <a:pt x="570" y="1333"/>
                    </a:cubicBezTo>
                    <a:cubicBezTo>
                      <a:pt x="788" y="1333"/>
                      <a:pt x="1023" y="1195"/>
                      <a:pt x="1167" y="958"/>
                    </a:cubicBezTo>
                    <a:cubicBezTo>
                      <a:pt x="1368" y="631"/>
                      <a:pt x="1314" y="228"/>
                      <a:pt x="1052" y="70"/>
                    </a:cubicBezTo>
                    <a:cubicBezTo>
                      <a:pt x="975" y="23"/>
                      <a:pt x="889" y="1"/>
                      <a:pt x="80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5" name="Google Shape;9475;p60"/>
              <p:cNvSpPr/>
              <p:nvPr/>
            </p:nvSpPr>
            <p:spPr>
              <a:xfrm>
                <a:off x="3286812" y="3644739"/>
                <a:ext cx="37479" cy="23706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938" extrusionOk="0">
                    <a:moveTo>
                      <a:pt x="923" y="0"/>
                    </a:moveTo>
                    <a:cubicBezTo>
                      <a:pt x="826" y="0"/>
                      <a:pt x="721" y="16"/>
                      <a:pt x="616" y="48"/>
                    </a:cubicBezTo>
                    <a:cubicBezTo>
                      <a:pt x="246" y="157"/>
                      <a:pt x="1" y="441"/>
                      <a:pt x="71" y="675"/>
                    </a:cubicBezTo>
                    <a:cubicBezTo>
                      <a:pt x="123" y="840"/>
                      <a:pt x="325" y="937"/>
                      <a:pt x="573" y="937"/>
                    </a:cubicBezTo>
                    <a:cubicBezTo>
                      <a:pt x="668" y="937"/>
                      <a:pt x="770" y="923"/>
                      <a:pt x="872" y="893"/>
                    </a:cubicBezTo>
                    <a:cubicBezTo>
                      <a:pt x="1243" y="778"/>
                      <a:pt x="1483" y="501"/>
                      <a:pt x="1417" y="266"/>
                    </a:cubicBezTo>
                    <a:cubicBezTo>
                      <a:pt x="1367" y="98"/>
                      <a:pt x="1168" y="0"/>
                      <a:pt x="923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6" name="Google Shape;9476;p60"/>
              <p:cNvSpPr/>
              <p:nvPr/>
            </p:nvSpPr>
            <p:spPr>
              <a:xfrm>
                <a:off x="3218375" y="4036892"/>
                <a:ext cx="40916" cy="40790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1614" extrusionOk="0">
                    <a:moveTo>
                      <a:pt x="807" y="1"/>
                    </a:moveTo>
                    <a:cubicBezTo>
                      <a:pt x="360" y="1"/>
                      <a:pt x="0" y="361"/>
                      <a:pt x="0" y="807"/>
                    </a:cubicBezTo>
                    <a:cubicBezTo>
                      <a:pt x="0" y="1254"/>
                      <a:pt x="360" y="1614"/>
                      <a:pt x="807" y="1614"/>
                    </a:cubicBezTo>
                    <a:cubicBezTo>
                      <a:pt x="1254" y="1614"/>
                      <a:pt x="1619" y="1254"/>
                      <a:pt x="1619" y="807"/>
                    </a:cubicBezTo>
                    <a:cubicBezTo>
                      <a:pt x="1619" y="361"/>
                      <a:pt x="1254" y="1"/>
                      <a:pt x="80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7" name="Google Shape;9477;p60"/>
              <p:cNvSpPr/>
              <p:nvPr/>
            </p:nvSpPr>
            <p:spPr>
              <a:xfrm>
                <a:off x="3115768" y="3352361"/>
                <a:ext cx="87342" cy="60881"/>
              </a:xfrm>
              <a:custGeom>
                <a:avLst/>
                <a:gdLst/>
                <a:ahLst/>
                <a:cxnLst/>
                <a:rect l="l" t="t" r="r" b="b"/>
                <a:pathLst>
                  <a:path w="3456" h="2409" extrusionOk="0">
                    <a:moveTo>
                      <a:pt x="3407" y="0"/>
                    </a:moveTo>
                    <a:lnTo>
                      <a:pt x="2927" y="436"/>
                    </a:lnTo>
                    <a:cubicBezTo>
                      <a:pt x="2927" y="436"/>
                      <a:pt x="2982" y="1308"/>
                      <a:pt x="2715" y="1520"/>
                    </a:cubicBezTo>
                    <a:cubicBezTo>
                      <a:pt x="2442" y="1733"/>
                      <a:pt x="1728" y="1733"/>
                      <a:pt x="1728" y="1733"/>
                    </a:cubicBezTo>
                    <a:cubicBezTo>
                      <a:pt x="1728" y="1733"/>
                      <a:pt x="1020" y="1733"/>
                      <a:pt x="747" y="1520"/>
                    </a:cubicBezTo>
                    <a:cubicBezTo>
                      <a:pt x="475" y="1308"/>
                      <a:pt x="530" y="441"/>
                      <a:pt x="530" y="441"/>
                    </a:cubicBezTo>
                    <a:lnTo>
                      <a:pt x="55" y="5"/>
                    </a:lnTo>
                    <a:lnTo>
                      <a:pt x="55" y="5"/>
                    </a:lnTo>
                    <a:cubicBezTo>
                      <a:pt x="1" y="539"/>
                      <a:pt x="83" y="1084"/>
                      <a:pt x="279" y="1586"/>
                    </a:cubicBezTo>
                    <a:cubicBezTo>
                      <a:pt x="579" y="2343"/>
                      <a:pt x="1527" y="2403"/>
                      <a:pt x="1701" y="2408"/>
                    </a:cubicBezTo>
                    <a:lnTo>
                      <a:pt x="1734" y="2408"/>
                    </a:lnTo>
                    <a:cubicBezTo>
                      <a:pt x="1908" y="2403"/>
                      <a:pt x="2883" y="2343"/>
                      <a:pt x="3183" y="1580"/>
                    </a:cubicBezTo>
                    <a:cubicBezTo>
                      <a:pt x="3379" y="1079"/>
                      <a:pt x="3456" y="539"/>
                      <a:pt x="340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8" name="Google Shape;9478;p60"/>
              <p:cNvSpPr/>
              <p:nvPr/>
            </p:nvSpPr>
            <p:spPr>
              <a:xfrm>
                <a:off x="3101312" y="3259611"/>
                <a:ext cx="116253" cy="121535"/>
              </a:xfrm>
              <a:custGeom>
                <a:avLst/>
                <a:gdLst/>
                <a:ahLst/>
                <a:cxnLst/>
                <a:rect l="l" t="t" r="r" b="b"/>
                <a:pathLst>
                  <a:path w="4600" h="4809" extrusionOk="0">
                    <a:moveTo>
                      <a:pt x="2124" y="0"/>
                    </a:moveTo>
                    <a:cubicBezTo>
                      <a:pt x="1842" y="0"/>
                      <a:pt x="1260" y="94"/>
                      <a:pt x="731" y="777"/>
                    </a:cubicBezTo>
                    <a:cubicBezTo>
                      <a:pt x="1" y="1725"/>
                      <a:pt x="508" y="2548"/>
                      <a:pt x="508" y="2548"/>
                    </a:cubicBezTo>
                    <a:lnTo>
                      <a:pt x="491" y="3174"/>
                    </a:lnTo>
                    <a:cubicBezTo>
                      <a:pt x="77" y="3725"/>
                      <a:pt x="938" y="4128"/>
                      <a:pt x="1210" y="4215"/>
                    </a:cubicBezTo>
                    <a:cubicBezTo>
                      <a:pt x="1488" y="4297"/>
                      <a:pt x="1445" y="4809"/>
                      <a:pt x="1445" y="4809"/>
                    </a:cubicBezTo>
                    <a:lnTo>
                      <a:pt x="3161" y="4809"/>
                    </a:lnTo>
                    <a:cubicBezTo>
                      <a:pt x="3161" y="4809"/>
                      <a:pt x="3118" y="4297"/>
                      <a:pt x="3396" y="4215"/>
                    </a:cubicBezTo>
                    <a:cubicBezTo>
                      <a:pt x="3673" y="4128"/>
                      <a:pt x="4529" y="3725"/>
                      <a:pt x="4115" y="3174"/>
                    </a:cubicBezTo>
                    <a:lnTo>
                      <a:pt x="4093" y="2548"/>
                    </a:lnTo>
                    <a:cubicBezTo>
                      <a:pt x="4093" y="2548"/>
                      <a:pt x="4600" y="1719"/>
                      <a:pt x="3870" y="777"/>
                    </a:cubicBezTo>
                    <a:cubicBezTo>
                      <a:pt x="3337" y="94"/>
                      <a:pt x="2750" y="0"/>
                      <a:pt x="2467" y="0"/>
                    </a:cubicBezTo>
                    <a:cubicBezTo>
                      <a:pt x="2359" y="0"/>
                      <a:pt x="2295" y="14"/>
                      <a:pt x="2295" y="14"/>
                    </a:cubicBezTo>
                    <a:cubicBezTo>
                      <a:pt x="2295" y="14"/>
                      <a:pt x="2231" y="0"/>
                      <a:pt x="212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9" name="Google Shape;9479;p60"/>
              <p:cNvSpPr/>
              <p:nvPr/>
            </p:nvSpPr>
            <p:spPr>
              <a:xfrm>
                <a:off x="3260024" y="3468691"/>
                <a:ext cx="77460" cy="195356"/>
              </a:xfrm>
              <a:custGeom>
                <a:avLst/>
                <a:gdLst/>
                <a:ahLst/>
                <a:cxnLst/>
                <a:rect l="l" t="t" r="r" b="b"/>
                <a:pathLst>
                  <a:path w="3065" h="7730" extrusionOk="0">
                    <a:moveTo>
                      <a:pt x="1039" y="1"/>
                    </a:moveTo>
                    <a:cubicBezTo>
                      <a:pt x="573" y="1"/>
                      <a:pt x="683" y="764"/>
                      <a:pt x="674" y="764"/>
                    </a:cubicBezTo>
                    <a:cubicBezTo>
                      <a:pt x="674" y="764"/>
                      <a:pt x="674" y="764"/>
                      <a:pt x="674" y="764"/>
                    </a:cubicBezTo>
                    <a:cubicBezTo>
                      <a:pt x="596" y="736"/>
                      <a:pt x="533" y="724"/>
                      <a:pt x="483" y="724"/>
                    </a:cubicBezTo>
                    <a:cubicBezTo>
                      <a:pt x="1" y="724"/>
                      <a:pt x="772" y="1925"/>
                      <a:pt x="772" y="1925"/>
                    </a:cubicBezTo>
                    <a:cubicBezTo>
                      <a:pt x="772" y="1925"/>
                      <a:pt x="968" y="5151"/>
                      <a:pt x="1142" y="5859"/>
                    </a:cubicBezTo>
                    <a:cubicBezTo>
                      <a:pt x="1322" y="6562"/>
                      <a:pt x="734" y="7559"/>
                      <a:pt x="1142" y="7701"/>
                    </a:cubicBezTo>
                    <a:cubicBezTo>
                      <a:pt x="1199" y="7721"/>
                      <a:pt x="1255" y="7729"/>
                      <a:pt x="1309" y="7729"/>
                    </a:cubicBezTo>
                    <a:cubicBezTo>
                      <a:pt x="1640" y="7729"/>
                      <a:pt x="1894" y="7407"/>
                      <a:pt x="1894" y="7407"/>
                    </a:cubicBezTo>
                    <a:cubicBezTo>
                      <a:pt x="1909" y="7407"/>
                      <a:pt x="1923" y="7407"/>
                      <a:pt x="1938" y="7407"/>
                    </a:cubicBezTo>
                    <a:cubicBezTo>
                      <a:pt x="3065" y="7407"/>
                      <a:pt x="2370" y="6345"/>
                      <a:pt x="2058" y="5963"/>
                    </a:cubicBezTo>
                    <a:cubicBezTo>
                      <a:pt x="1742" y="5576"/>
                      <a:pt x="1257" y="1729"/>
                      <a:pt x="1382" y="1276"/>
                    </a:cubicBezTo>
                    <a:cubicBezTo>
                      <a:pt x="1507" y="824"/>
                      <a:pt x="1671" y="89"/>
                      <a:pt x="1115" y="7"/>
                    </a:cubicBezTo>
                    <a:cubicBezTo>
                      <a:pt x="1088" y="3"/>
                      <a:pt x="1062" y="1"/>
                      <a:pt x="103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0" name="Google Shape;9480;p60"/>
              <p:cNvSpPr/>
              <p:nvPr/>
            </p:nvSpPr>
            <p:spPr>
              <a:xfrm>
                <a:off x="3289138" y="3658234"/>
                <a:ext cx="65456" cy="151964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6013" extrusionOk="0">
                    <a:moveTo>
                      <a:pt x="944" y="1345"/>
                    </a:moveTo>
                    <a:cubicBezTo>
                      <a:pt x="944" y="1345"/>
                      <a:pt x="1396" y="2228"/>
                      <a:pt x="1565" y="3143"/>
                    </a:cubicBezTo>
                    <a:cubicBezTo>
                      <a:pt x="1734" y="4053"/>
                      <a:pt x="1489" y="5426"/>
                      <a:pt x="1489" y="5426"/>
                    </a:cubicBezTo>
                    <a:cubicBezTo>
                      <a:pt x="1489" y="5426"/>
                      <a:pt x="1227" y="4124"/>
                      <a:pt x="1113" y="3448"/>
                    </a:cubicBezTo>
                    <a:cubicBezTo>
                      <a:pt x="993" y="2778"/>
                      <a:pt x="944" y="1345"/>
                      <a:pt x="944" y="1345"/>
                    </a:cubicBezTo>
                    <a:close/>
                    <a:moveTo>
                      <a:pt x="1242" y="1"/>
                    </a:moveTo>
                    <a:cubicBezTo>
                      <a:pt x="1011" y="1"/>
                      <a:pt x="704" y="244"/>
                      <a:pt x="704" y="244"/>
                    </a:cubicBezTo>
                    <a:cubicBezTo>
                      <a:pt x="605" y="164"/>
                      <a:pt x="493" y="126"/>
                      <a:pt x="394" y="126"/>
                    </a:cubicBezTo>
                    <a:cubicBezTo>
                      <a:pt x="164" y="126"/>
                      <a:pt x="1" y="325"/>
                      <a:pt x="214" y="648"/>
                    </a:cubicBezTo>
                    <a:cubicBezTo>
                      <a:pt x="519" y="1116"/>
                      <a:pt x="573" y="3819"/>
                      <a:pt x="813" y="4304"/>
                    </a:cubicBezTo>
                    <a:cubicBezTo>
                      <a:pt x="1047" y="4789"/>
                      <a:pt x="1004" y="5917"/>
                      <a:pt x="1260" y="5999"/>
                    </a:cubicBezTo>
                    <a:cubicBezTo>
                      <a:pt x="1294" y="6008"/>
                      <a:pt x="1322" y="6013"/>
                      <a:pt x="1347" y="6013"/>
                    </a:cubicBezTo>
                    <a:cubicBezTo>
                      <a:pt x="1516" y="6013"/>
                      <a:pt x="1515" y="5815"/>
                      <a:pt x="1729" y="5791"/>
                    </a:cubicBezTo>
                    <a:cubicBezTo>
                      <a:pt x="1742" y="5790"/>
                      <a:pt x="1756" y="5789"/>
                      <a:pt x="1770" y="5789"/>
                    </a:cubicBezTo>
                    <a:cubicBezTo>
                      <a:pt x="1947" y="5789"/>
                      <a:pt x="2126" y="5908"/>
                      <a:pt x="2278" y="5908"/>
                    </a:cubicBezTo>
                    <a:cubicBezTo>
                      <a:pt x="2325" y="5908"/>
                      <a:pt x="2369" y="5897"/>
                      <a:pt x="2410" y="5868"/>
                    </a:cubicBezTo>
                    <a:cubicBezTo>
                      <a:pt x="2589" y="5737"/>
                      <a:pt x="2459" y="5301"/>
                      <a:pt x="2301" y="5001"/>
                    </a:cubicBezTo>
                    <a:cubicBezTo>
                      <a:pt x="2143" y="4707"/>
                      <a:pt x="2077" y="2304"/>
                      <a:pt x="1723" y="1754"/>
                    </a:cubicBezTo>
                    <a:cubicBezTo>
                      <a:pt x="1363" y="1203"/>
                      <a:pt x="1609" y="342"/>
                      <a:pt x="1423" y="86"/>
                    </a:cubicBezTo>
                    <a:cubicBezTo>
                      <a:pt x="1378" y="24"/>
                      <a:pt x="1314" y="1"/>
                      <a:pt x="124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1" name="Google Shape;9481;p60"/>
              <p:cNvSpPr/>
              <p:nvPr/>
            </p:nvSpPr>
            <p:spPr>
              <a:xfrm>
                <a:off x="3321537" y="3824401"/>
                <a:ext cx="11853" cy="2689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064" extrusionOk="0">
                    <a:moveTo>
                      <a:pt x="184" y="0"/>
                    </a:moveTo>
                    <a:cubicBezTo>
                      <a:pt x="167" y="0"/>
                      <a:pt x="151" y="4"/>
                      <a:pt x="136" y="12"/>
                    </a:cubicBezTo>
                    <a:cubicBezTo>
                      <a:pt x="65" y="39"/>
                      <a:pt x="0" y="1064"/>
                      <a:pt x="230" y="1064"/>
                    </a:cubicBezTo>
                    <a:cubicBezTo>
                      <a:pt x="232" y="1064"/>
                      <a:pt x="233" y="1064"/>
                      <a:pt x="234" y="1064"/>
                    </a:cubicBezTo>
                    <a:cubicBezTo>
                      <a:pt x="468" y="1047"/>
                      <a:pt x="239" y="17"/>
                      <a:pt x="239" y="17"/>
                    </a:cubicBezTo>
                    <a:cubicBezTo>
                      <a:pt x="222" y="6"/>
                      <a:pt x="203" y="0"/>
                      <a:pt x="1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2" name="Google Shape;9482;p60"/>
              <p:cNvSpPr/>
              <p:nvPr/>
            </p:nvSpPr>
            <p:spPr>
              <a:xfrm>
                <a:off x="3322093" y="3850356"/>
                <a:ext cx="11853" cy="26839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062" extrusionOk="0">
                    <a:moveTo>
                      <a:pt x="184" y="0"/>
                    </a:moveTo>
                    <a:cubicBezTo>
                      <a:pt x="167" y="0"/>
                      <a:pt x="151" y="5"/>
                      <a:pt x="136" y="15"/>
                    </a:cubicBezTo>
                    <a:cubicBezTo>
                      <a:pt x="65" y="42"/>
                      <a:pt x="1" y="1061"/>
                      <a:pt x="228" y="1061"/>
                    </a:cubicBezTo>
                    <a:cubicBezTo>
                      <a:pt x="230" y="1061"/>
                      <a:pt x="232" y="1061"/>
                      <a:pt x="234" y="1061"/>
                    </a:cubicBezTo>
                    <a:cubicBezTo>
                      <a:pt x="468" y="1045"/>
                      <a:pt x="239" y="15"/>
                      <a:pt x="239" y="15"/>
                    </a:cubicBezTo>
                    <a:cubicBezTo>
                      <a:pt x="222" y="6"/>
                      <a:pt x="203" y="0"/>
                      <a:pt x="1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3" name="Google Shape;9483;p60"/>
              <p:cNvSpPr/>
              <p:nvPr/>
            </p:nvSpPr>
            <p:spPr>
              <a:xfrm>
                <a:off x="3323205" y="3875350"/>
                <a:ext cx="11828" cy="2689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4" extrusionOk="0">
                    <a:moveTo>
                      <a:pt x="183" y="0"/>
                    </a:moveTo>
                    <a:cubicBezTo>
                      <a:pt x="167" y="0"/>
                      <a:pt x="151" y="5"/>
                      <a:pt x="135" y="12"/>
                    </a:cubicBezTo>
                    <a:cubicBezTo>
                      <a:pt x="65" y="39"/>
                      <a:pt x="0" y="1064"/>
                      <a:pt x="228" y="1064"/>
                    </a:cubicBezTo>
                    <a:cubicBezTo>
                      <a:pt x="230" y="1064"/>
                      <a:pt x="232" y="1064"/>
                      <a:pt x="233" y="1064"/>
                    </a:cubicBezTo>
                    <a:cubicBezTo>
                      <a:pt x="468" y="1047"/>
                      <a:pt x="239" y="18"/>
                      <a:pt x="239" y="18"/>
                    </a:cubicBezTo>
                    <a:cubicBezTo>
                      <a:pt x="221" y="6"/>
                      <a:pt x="202" y="0"/>
                      <a:pt x="18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4" name="Google Shape;9484;p60"/>
              <p:cNvSpPr/>
              <p:nvPr/>
            </p:nvSpPr>
            <p:spPr>
              <a:xfrm>
                <a:off x="3313677" y="3819877"/>
                <a:ext cx="10994" cy="2605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031" extrusionOk="0">
                    <a:moveTo>
                      <a:pt x="257" y="0"/>
                    </a:moveTo>
                    <a:cubicBezTo>
                      <a:pt x="246" y="0"/>
                      <a:pt x="234" y="2"/>
                      <a:pt x="224" y="6"/>
                    </a:cubicBezTo>
                    <a:cubicBezTo>
                      <a:pt x="158" y="22"/>
                      <a:pt x="0" y="1014"/>
                      <a:pt x="218" y="1030"/>
                    </a:cubicBezTo>
                    <a:cubicBezTo>
                      <a:pt x="219" y="1030"/>
                      <a:pt x="220" y="1030"/>
                      <a:pt x="222" y="1030"/>
                    </a:cubicBezTo>
                    <a:cubicBezTo>
                      <a:pt x="435" y="1030"/>
                      <a:pt x="316" y="22"/>
                      <a:pt x="316" y="22"/>
                    </a:cubicBezTo>
                    <a:cubicBezTo>
                      <a:pt x="302" y="8"/>
                      <a:pt x="280" y="0"/>
                      <a:pt x="25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5" name="Google Shape;9485;p60"/>
              <p:cNvSpPr/>
              <p:nvPr/>
            </p:nvSpPr>
            <p:spPr>
              <a:xfrm>
                <a:off x="3311883" y="3844948"/>
                <a:ext cx="10994" cy="26031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030" extrusionOk="0">
                    <a:moveTo>
                      <a:pt x="256" y="0"/>
                    </a:moveTo>
                    <a:cubicBezTo>
                      <a:pt x="246" y="0"/>
                      <a:pt x="235" y="2"/>
                      <a:pt x="224" y="5"/>
                    </a:cubicBezTo>
                    <a:cubicBezTo>
                      <a:pt x="158" y="22"/>
                      <a:pt x="0" y="1014"/>
                      <a:pt x="218" y="1030"/>
                    </a:cubicBezTo>
                    <a:cubicBezTo>
                      <a:pt x="219" y="1030"/>
                      <a:pt x="221" y="1030"/>
                      <a:pt x="222" y="1030"/>
                    </a:cubicBezTo>
                    <a:cubicBezTo>
                      <a:pt x="435" y="1030"/>
                      <a:pt x="316" y="22"/>
                      <a:pt x="316" y="22"/>
                    </a:cubicBezTo>
                    <a:cubicBezTo>
                      <a:pt x="298" y="7"/>
                      <a:pt x="278" y="0"/>
                      <a:pt x="25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6" name="Google Shape;9486;p60"/>
              <p:cNvSpPr/>
              <p:nvPr/>
            </p:nvSpPr>
            <p:spPr>
              <a:xfrm>
                <a:off x="3310644" y="3869032"/>
                <a:ext cx="10994" cy="2605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031" extrusionOk="0">
                    <a:moveTo>
                      <a:pt x="255" y="1"/>
                    </a:moveTo>
                    <a:cubicBezTo>
                      <a:pt x="244" y="1"/>
                      <a:pt x="234" y="3"/>
                      <a:pt x="224" y="6"/>
                    </a:cubicBezTo>
                    <a:cubicBezTo>
                      <a:pt x="153" y="28"/>
                      <a:pt x="0" y="1020"/>
                      <a:pt x="218" y="1030"/>
                    </a:cubicBezTo>
                    <a:cubicBezTo>
                      <a:pt x="219" y="1031"/>
                      <a:pt x="221" y="1031"/>
                      <a:pt x="222" y="1031"/>
                    </a:cubicBezTo>
                    <a:cubicBezTo>
                      <a:pt x="435" y="1031"/>
                      <a:pt x="316" y="28"/>
                      <a:pt x="316" y="28"/>
                    </a:cubicBezTo>
                    <a:cubicBezTo>
                      <a:pt x="298" y="9"/>
                      <a:pt x="277" y="1"/>
                      <a:pt x="25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7" name="Google Shape;9487;p60"/>
              <p:cNvSpPr/>
              <p:nvPr/>
            </p:nvSpPr>
            <p:spPr>
              <a:xfrm>
                <a:off x="3111876" y="3715805"/>
                <a:ext cx="96111" cy="59618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359" extrusionOk="0">
                    <a:moveTo>
                      <a:pt x="1877" y="2286"/>
                    </a:moveTo>
                    <a:cubicBezTo>
                      <a:pt x="1875" y="2310"/>
                      <a:pt x="1875" y="2334"/>
                      <a:pt x="1877" y="2358"/>
                    </a:cubicBezTo>
                    <a:lnTo>
                      <a:pt x="1877" y="2286"/>
                    </a:lnTo>
                    <a:close/>
                    <a:moveTo>
                      <a:pt x="2534" y="0"/>
                    </a:moveTo>
                    <a:cubicBezTo>
                      <a:pt x="2480" y="0"/>
                      <a:pt x="2440" y="18"/>
                      <a:pt x="2422" y="59"/>
                    </a:cubicBezTo>
                    <a:cubicBezTo>
                      <a:pt x="2313" y="309"/>
                      <a:pt x="1997" y="397"/>
                      <a:pt x="1899" y="413"/>
                    </a:cubicBezTo>
                    <a:cubicBezTo>
                      <a:pt x="1806" y="397"/>
                      <a:pt x="1490" y="315"/>
                      <a:pt x="1376" y="59"/>
                    </a:cubicBezTo>
                    <a:cubicBezTo>
                      <a:pt x="1358" y="19"/>
                      <a:pt x="1317" y="0"/>
                      <a:pt x="1264" y="0"/>
                    </a:cubicBezTo>
                    <a:cubicBezTo>
                      <a:pt x="914" y="0"/>
                      <a:pt x="0" y="791"/>
                      <a:pt x="1168" y="1307"/>
                    </a:cubicBezTo>
                    <a:cubicBezTo>
                      <a:pt x="1168" y="1307"/>
                      <a:pt x="1021" y="1688"/>
                      <a:pt x="1245" y="1857"/>
                    </a:cubicBezTo>
                    <a:cubicBezTo>
                      <a:pt x="1425" y="1988"/>
                      <a:pt x="1746" y="1873"/>
                      <a:pt x="1877" y="2097"/>
                    </a:cubicBezTo>
                    <a:lnTo>
                      <a:pt x="1877" y="2286"/>
                    </a:lnTo>
                    <a:lnTo>
                      <a:pt x="1877" y="2286"/>
                    </a:lnTo>
                    <a:cubicBezTo>
                      <a:pt x="1880" y="2242"/>
                      <a:pt x="1890" y="2199"/>
                      <a:pt x="1904" y="2157"/>
                    </a:cubicBezTo>
                    <a:cubicBezTo>
                      <a:pt x="1920" y="2222"/>
                      <a:pt x="1931" y="2287"/>
                      <a:pt x="1931" y="2358"/>
                    </a:cubicBezTo>
                    <a:lnTo>
                      <a:pt x="1931" y="2091"/>
                    </a:lnTo>
                    <a:cubicBezTo>
                      <a:pt x="2062" y="1873"/>
                      <a:pt x="2378" y="1988"/>
                      <a:pt x="2558" y="1852"/>
                    </a:cubicBezTo>
                    <a:cubicBezTo>
                      <a:pt x="2787" y="1688"/>
                      <a:pt x="2640" y="1301"/>
                      <a:pt x="2640" y="1301"/>
                    </a:cubicBezTo>
                    <a:cubicBezTo>
                      <a:pt x="3803" y="786"/>
                      <a:pt x="2886" y="0"/>
                      <a:pt x="25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8" name="Google Shape;9488;p60"/>
              <p:cNvSpPr/>
              <p:nvPr/>
            </p:nvSpPr>
            <p:spPr>
              <a:xfrm>
                <a:off x="3209757" y="3762332"/>
                <a:ext cx="63030" cy="294981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11672" extrusionOk="0">
                    <a:moveTo>
                      <a:pt x="771" y="0"/>
                    </a:moveTo>
                    <a:cubicBezTo>
                      <a:pt x="374" y="0"/>
                      <a:pt x="385" y="604"/>
                      <a:pt x="385" y="604"/>
                    </a:cubicBezTo>
                    <a:cubicBezTo>
                      <a:pt x="69" y="964"/>
                      <a:pt x="80" y="1563"/>
                      <a:pt x="461" y="1705"/>
                    </a:cubicBezTo>
                    <a:cubicBezTo>
                      <a:pt x="843" y="1847"/>
                      <a:pt x="309" y="9486"/>
                      <a:pt x="167" y="9879"/>
                    </a:cubicBezTo>
                    <a:cubicBezTo>
                      <a:pt x="36" y="10263"/>
                      <a:pt x="1" y="11672"/>
                      <a:pt x="356" y="11672"/>
                    </a:cubicBezTo>
                    <a:cubicBezTo>
                      <a:pt x="369" y="11672"/>
                      <a:pt x="382" y="11670"/>
                      <a:pt x="396" y="11666"/>
                    </a:cubicBezTo>
                    <a:cubicBezTo>
                      <a:pt x="794" y="11557"/>
                      <a:pt x="641" y="11088"/>
                      <a:pt x="1066" y="11050"/>
                    </a:cubicBezTo>
                    <a:cubicBezTo>
                      <a:pt x="1080" y="11049"/>
                      <a:pt x="1094" y="11048"/>
                      <a:pt x="1107" y="11048"/>
                    </a:cubicBezTo>
                    <a:cubicBezTo>
                      <a:pt x="1431" y="11048"/>
                      <a:pt x="1664" y="11391"/>
                      <a:pt x="1927" y="11391"/>
                    </a:cubicBezTo>
                    <a:cubicBezTo>
                      <a:pt x="1990" y="11391"/>
                      <a:pt x="2055" y="11372"/>
                      <a:pt x="2123" y="11323"/>
                    </a:cubicBezTo>
                    <a:cubicBezTo>
                      <a:pt x="2494" y="11067"/>
                      <a:pt x="1715" y="10255"/>
                      <a:pt x="1529" y="9301"/>
                    </a:cubicBezTo>
                    <a:cubicBezTo>
                      <a:pt x="1339" y="8347"/>
                      <a:pt x="1567" y="2043"/>
                      <a:pt x="1567" y="2043"/>
                    </a:cubicBezTo>
                    <a:cubicBezTo>
                      <a:pt x="1567" y="2043"/>
                      <a:pt x="2368" y="1106"/>
                      <a:pt x="1415" y="321"/>
                    </a:cubicBezTo>
                    <a:cubicBezTo>
                      <a:pt x="1127" y="86"/>
                      <a:pt x="920" y="0"/>
                      <a:pt x="771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9" name="Google Shape;9489;p60"/>
              <p:cNvSpPr/>
              <p:nvPr/>
            </p:nvSpPr>
            <p:spPr>
              <a:xfrm>
                <a:off x="3205157" y="4056782"/>
                <a:ext cx="85952" cy="265109"/>
              </a:xfrm>
              <a:custGeom>
                <a:avLst/>
                <a:gdLst/>
                <a:ahLst/>
                <a:cxnLst/>
                <a:rect l="l" t="t" r="r" b="b"/>
                <a:pathLst>
                  <a:path w="3401" h="10490" extrusionOk="0">
                    <a:moveTo>
                      <a:pt x="1924" y="1737"/>
                    </a:moveTo>
                    <a:lnTo>
                      <a:pt x="1924" y="1737"/>
                    </a:lnTo>
                    <a:cubicBezTo>
                      <a:pt x="1924" y="1737"/>
                      <a:pt x="2311" y="3998"/>
                      <a:pt x="2245" y="4521"/>
                    </a:cubicBezTo>
                    <a:cubicBezTo>
                      <a:pt x="2180" y="5044"/>
                      <a:pt x="2060" y="7387"/>
                      <a:pt x="2098" y="7801"/>
                    </a:cubicBezTo>
                    <a:cubicBezTo>
                      <a:pt x="2100" y="7816"/>
                      <a:pt x="2100" y="7823"/>
                      <a:pt x="2100" y="7823"/>
                    </a:cubicBezTo>
                    <a:cubicBezTo>
                      <a:pt x="2090" y="7823"/>
                      <a:pt x="1477" y="2588"/>
                      <a:pt x="1924" y="1737"/>
                    </a:cubicBezTo>
                    <a:close/>
                    <a:moveTo>
                      <a:pt x="1839" y="0"/>
                    </a:moveTo>
                    <a:cubicBezTo>
                      <a:pt x="1139" y="0"/>
                      <a:pt x="1205" y="674"/>
                      <a:pt x="1205" y="674"/>
                    </a:cubicBezTo>
                    <a:cubicBezTo>
                      <a:pt x="1205" y="674"/>
                      <a:pt x="805" y="372"/>
                      <a:pt x="498" y="372"/>
                    </a:cubicBezTo>
                    <a:cubicBezTo>
                      <a:pt x="364" y="372"/>
                      <a:pt x="249" y="429"/>
                      <a:pt x="191" y="592"/>
                    </a:cubicBezTo>
                    <a:cubicBezTo>
                      <a:pt x="0" y="1132"/>
                      <a:pt x="709" y="2211"/>
                      <a:pt x="747" y="2636"/>
                    </a:cubicBezTo>
                    <a:cubicBezTo>
                      <a:pt x="780" y="3066"/>
                      <a:pt x="1352" y="8810"/>
                      <a:pt x="1352" y="8810"/>
                    </a:cubicBezTo>
                    <a:cubicBezTo>
                      <a:pt x="1352" y="8810"/>
                      <a:pt x="747" y="10243"/>
                      <a:pt x="1357" y="10455"/>
                    </a:cubicBezTo>
                    <a:cubicBezTo>
                      <a:pt x="1425" y="10479"/>
                      <a:pt x="1492" y="10489"/>
                      <a:pt x="1559" y="10489"/>
                    </a:cubicBezTo>
                    <a:cubicBezTo>
                      <a:pt x="2098" y="10489"/>
                      <a:pt x="2594" y="9812"/>
                      <a:pt x="2594" y="9812"/>
                    </a:cubicBezTo>
                    <a:cubicBezTo>
                      <a:pt x="2594" y="9812"/>
                      <a:pt x="3401" y="9175"/>
                      <a:pt x="2649" y="8466"/>
                    </a:cubicBezTo>
                    <a:cubicBezTo>
                      <a:pt x="1902" y="7752"/>
                      <a:pt x="2752" y="5818"/>
                      <a:pt x="2480" y="3753"/>
                    </a:cubicBezTo>
                    <a:cubicBezTo>
                      <a:pt x="2202" y="1693"/>
                      <a:pt x="2316" y="1132"/>
                      <a:pt x="2316" y="1132"/>
                    </a:cubicBezTo>
                    <a:cubicBezTo>
                      <a:pt x="2316" y="1132"/>
                      <a:pt x="2719" y="69"/>
                      <a:pt x="1929" y="4"/>
                    </a:cubicBezTo>
                    <a:cubicBezTo>
                      <a:pt x="1898" y="2"/>
                      <a:pt x="1868" y="0"/>
                      <a:pt x="1839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0" name="Google Shape;9490;p60"/>
              <p:cNvSpPr/>
              <p:nvPr/>
            </p:nvSpPr>
            <p:spPr>
              <a:xfrm>
                <a:off x="2980965" y="4292296"/>
                <a:ext cx="109228" cy="92295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652" extrusionOk="0">
                    <a:moveTo>
                      <a:pt x="2278" y="106"/>
                    </a:moveTo>
                    <a:lnTo>
                      <a:pt x="2278" y="106"/>
                    </a:lnTo>
                    <a:cubicBezTo>
                      <a:pt x="2278" y="106"/>
                      <a:pt x="2278" y="106"/>
                      <a:pt x="2278" y="106"/>
                    </a:cubicBezTo>
                    <a:lnTo>
                      <a:pt x="2278" y="106"/>
                    </a:lnTo>
                    <a:cubicBezTo>
                      <a:pt x="2278" y="106"/>
                      <a:pt x="2278" y="106"/>
                      <a:pt x="2278" y="106"/>
                    </a:cubicBezTo>
                    <a:close/>
                    <a:moveTo>
                      <a:pt x="2924" y="0"/>
                    </a:moveTo>
                    <a:cubicBezTo>
                      <a:pt x="2574" y="0"/>
                      <a:pt x="2289" y="106"/>
                      <a:pt x="2278" y="106"/>
                    </a:cubicBezTo>
                    <a:cubicBezTo>
                      <a:pt x="2278" y="106"/>
                      <a:pt x="2278" y="106"/>
                      <a:pt x="2278" y="106"/>
                    </a:cubicBezTo>
                    <a:lnTo>
                      <a:pt x="2278" y="106"/>
                    </a:lnTo>
                    <a:cubicBezTo>
                      <a:pt x="2327" y="406"/>
                      <a:pt x="2382" y="510"/>
                      <a:pt x="1848" y="858"/>
                    </a:cubicBezTo>
                    <a:cubicBezTo>
                      <a:pt x="1319" y="1207"/>
                      <a:pt x="556" y="2122"/>
                      <a:pt x="556" y="2122"/>
                    </a:cubicBezTo>
                    <a:cubicBezTo>
                      <a:pt x="0" y="2842"/>
                      <a:pt x="126" y="2863"/>
                      <a:pt x="126" y="2863"/>
                    </a:cubicBezTo>
                    <a:cubicBezTo>
                      <a:pt x="135" y="2874"/>
                      <a:pt x="147" y="2879"/>
                      <a:pt x="161" y="2879"/>
                    </a:cubicBezTo>
                    <a:cubicBezTo>
                      <a:pt x="213" y="2879"/>
                      <a:pt x="295" y="2821"/>
                      <a:pt x="380" y="2748"/>
                    </a:cubicBezTo>
                    <a:lnTo>
                      <a:pt x="380" y="2748"/>
                    </a:lnTo>
                    <a:cubicBezTo>
                      <a:pt x="195" y="2991"/>
                      <a:pt x="182" y="3186"/>
                      <a:pt x="229" y="3261"/>
                    </a:cubicBezTo>
                    <a:cubicBezTo>
                      <a:pt x="241" y="3280"/>
                      <a:pt x="257" y="3288"/>
                      <a:pt x="276" y="3288"/>
                    </a:cubicBezTo>
                    <a:cubicBezTo>
                      <a:pt x="359" y="3288"/>
                      <a:pt x="491" y="3130"/>
                      <a:pt x="491" y="3130"/>
                    </a:cubicBezTo>
                    <a:lnTo>
                      <a:pt x="751" y="2878"/>
                    </a:lnTo>
                    <a:lnTo>
                      <a:pt x="751" y="2878"/>
                    </a:lnTo>
                    <a:cubicBezTo>
                      <a:pt x="581" y="3077"/>
                      <a:pt x="427" y="3309"/>
                      <a:pt x="507" y="3370"/>
                    </a:cubicBezTo>
                    <a:cubicBezTo>
                      <a:pt x="542" y="3396"/>
                      <a:pt x="577" y="3406"/>
                      <a:pt x="611" y="3406"/>
                    </a:cubicBezTo>
                    <a:cubicBezTo>
                      <a:pt x="711" y="3406"/>
                      <a:pt x="796" y="3321"/>
                      <a:pt x="796" y="3321"/>
                    </a:cubicBezTo>
                    <a:lnTo>
                      <a:pt x="1374" y="2673"/>
                    </a:lnTo>
                    <a:lnTo>
                      <a:pt x="1374" y="2673"/>
                    </a:lnTo>
                    <a:cubicBezTo>
                      <a:pt x="1373" y="2673"/>
                      <a:pt x="1036" y="3087"/>
                      <a:pt x="943" y="3305"/>
                    </a:cubicBezTo>
                    <a:cubicBezTo>
                      <a:pt x="884" y="3436"/>
                      <a:pt x="963" y="3502"/>
                      <a:pt x="1048" y="3502"/>
                    </a:cubicBezTo>
                    <a:cubicBezTo>
                      <a:pt x="1105" y="3502"/>
                      <a:pt x="1164" y="3473"/>
                      <a:pt x="1188" y="3414"/>
                    </a:cubicBezTo>
                    <a:cubicBezTo>
                      <a:pt x="1248" y="3267"/>
                      <a:pt x="1706" y="2874"/>
                      <a:pt x="1809" y="2673"/>
                    </a:cubicBezTo>
                    <a:cubicBezTo>
                      <a:pt x="2017" y="2270"/>
                      <a:pt x="2616" y="1839"/>
                      <a:pt x="2616" y="1839"/>
                    </a:cubicBezTo>
                    <a:lnTo>
                      <a:pt x="2616" y="1839"/>
                    </a:lnTo>
                    <a:cubicBezTo>
                      <a:pt x="2518" y="1992"/>
                      <a:pt x="1859" y="2776"/>
                      <a:pt x="1859" y="2776"/>
                    </a:cubicBezTo>
                    <a:cubicBezTo>
                      <a:pt x="1766" y="2804"/>
                      <a:pt x="1123" y="3523"/>
                      <a:pt x="1450" y="3637"/>
                    </a:cubicBezTo>
                    <a:cubicBezTo>
                      <a:pt x="1480" y="3647"/>
                      <a:pt x="1509" y="3652"/>
                      <a:pt x="1536" y="3652"/>
                    </a:cubicBezTo>
                    <a:cubicBezTo>
                      <a:pt x="1817" y="3652"/>
                      <a:pt x="1992" y="3191"/>
                      <a:pt x="2131" y="3092"/>
                    </a:cubicBezTo>
                    <a:cubicBezTo>
                      <a:pt x="2692" y="2689"/>
                      <a:pt x="3226" y="2150"/>
                      <a:pt x="3346" y="1801"/>
                    </a:cubicBezTo>
                    <a:cubicBezTo>
                      <a:pt x="3471" y="1458"/>
                      <a:pt x="3728" y="1496"/>
                      <a:pt x="4022" y="1300"/>
                    </a:cubicBezTo>
                    <a:cubicBezTo>
                      <a:pt x="4321" y="1103"/>
                      <a:pt x="4071" y="760"/>
                      <a:pt x="4071" y="760"/>
                    </a:cubicBezTo>
                    <a:cubicBezTo>
                      <a:pt x="3822" y="143"/>
                      <a:pt x="3329" y="0"/>
                      <a:pt x="292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1" name="Google Shape;9491;p60"/>
              <p:cNvSpPr/>
              <p:nvPr/>
            </p:nvSpPr>
            <p:spPr>
              <a:xfrm>
                <a:off x="3061938" y="4037044"/>
                <a:ext cx="40916" cy="40916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1619" extrusionOk="0">
                    <a:moveTo>
                      <a:pt x="812" y="0"/>
                    </a:moveTo>
                    <a:cubicBezTo>
                      <a:pt x="365" y="0"/>
                      <a:pt x="0" y="360"/>
                      <a:pt x="0" y="807"/>
                    </a:cubicBezTo>
                    <a:cubicBezTo>
                      <a:pt x="0" y="1254"/>
                      <a:pt x="365" y="1619"/>
                      <a:pt x="812" y="1619"/>
                    </a:cubicBezTo>
                    <a:cubicBezTo>
                      <a:pt x="1259" y="1619"/>
                      <a:pt x="1619" y="1254"/>
                      <a:pt x="1619" y="807"/>
                    </a:cubicBezTo>
                    <a:cubicBezTo>
                      <a:pt x="1619" y="360"/>
                      <a:pt x="1259" y="0"/>
                      <a:pt x="81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2" name="Google Shape;9492;p60"/>
              <p:cNvSpPr/>
              <p:nvPr/>
            </p:nvSpPr>
            <p:spPr>
              <a:xfrm>
                <a:off x="3048442" y="3763469"/>
                <a:ext cx="63030" cy="293970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11632" extrusionOk="0">
                    <a:moveTo>
                      <a:pt x="1718" y="1"/>
                    </a:moveTo>
                    <a:cubicBezTo>
                      <a:pt x="1566" y="1"/>
                      <a:pt x="1353" y="77"/>
                      <a:pt x="1052" y="287"/>
                    </a:cubicBezTo>
                    <a:cubicBezTo>
                      <a:pt x="126" y="935"/>
                      <a:pt x="905" y="2009"/>
                      <a:pt x="905" y="2009"/>
                    </a:cubicBezTo>
                    <a:cubicBezTo>
                      <a:pt x="905" y="2009"/>
                      <a:pt x="1145" y="8308"/>
                      <a:pt x="959" y="9267"/>
                    </a:cubicBezTo>
                    <a:cubicBezTo>
                      <a:pt x="774" y="10221"/>
                      <a:pt x="0" y="11032"/>
                      <a:pt x="365" y="11289"/>
                    </a:cubicBezTo>
                    <a:cubicBezTo>
                      <a:pt x="434" y="11336"/>
                      <a:pt x="498" y="11355"/>
                      <a:pt x="561" y="11355"/>
                    </a:cubicBezTo>
                    <a:cubicBezTo>
                      <a:pt x="829" y="11355"/>
                      <a:pt x="1062" y="11009"/>
                      <a:pt x="1387" y="11009"/>
                    </a:cubicBezTo>
                    <a:cubicBezTo>
                      <a:pt x="1401" y="11009"/>
                      <a:pt x="1414" y="11009"/>
                      <a:pt x="1428" y="11011"/>
                    </a:cubicBezTo>
                    <a:cubicBezTo>
                      <a:pt x="1853" y="11054"/>
                      <a:pt x="1700" y="11517"/>
                      <a:pt x="2098" y="11626"/>
                    </a:cubicBezTo>
                    <a:cubicBezTo>
                      <a:pt x="2112" y="11630"/>
                      <a:pt x="2126" y="11632"/>
                      <a:pt x="2138" y="11632"/>
                    </a:cubicBezTo>
                    <a:cubicBezTo>
                      <a:pt x="2493" y="11632"/>
                      <a:pt x="2453" y="10223"/>
                      <a:pt x="2322" y="9839"/>
                    </a:cubicBezTo>
                    <a:cubicBezTo>
                      <a:pt x="2180" y="9447"/>
                      <a:pt x="1624" y="1813"/>
                      <a:pt x="2011" y="1666"/>
                    </a:cubicBezTo>
                    <a:cubicBezTo>
                      <a:pt x="2393" y="1524"/>
                      <a:pt x="2403" y="925"/>
                      <a:pt x="2082" y="565"/>
                    </a:cubicBezTo>
                    <a:cubicBezTo>
                      <a:pt x="2082" y="565"/>
                      <a:pt x="2128" y="1"/>
                      <a:pt x="171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3" name="Google Shape;9493;p60"/>
              <p:cNvSpPr/>
              <p:nvPr/>
            </p:nvSpPr>
            <p:spPr>
              <a:xfrm>
                <a:off x="3030676" y="4057034"/>
                <a:ext cx="85396" cy="265083"/>
              </a:xfrm>
              <a:custGeom>
                <a:avLst/>
                <a:gdLst/>
                <a:ahLst/>
                <a:cxnLst/>
                <a:rect l="l" t="t" r="r" b="b"/>
                <a:pathLst>
                  <a:path w="3379" h="10489" extrusionOk="0">
                    <a:moveTo>
                      <a:pt x="1455" y="1732"/>
                    </a:moveTo>
                    <a:lnTo>
                      <a:pt x="1455" y="1732"/>
                    </a:lnTo>
                    <a:cubicBezTo>
                      <a:pt x="1907" y="2584"/>
                      <a:pt x="1315" y="7824"/>
                      <a:pt x="1302" y="7824"/>
                    </a:cubicBezTo>
                    <a:cubicBezTo>
                      <a:pt x="1301" y="7824"/>
                      <a:pt x="1302" y="7817"/>
                      <a:pt x="1303" y="7802"/>
                    </a:cubicBezTo>
                    <a:cubicBezTo>
                      <a:pt x="1335" y="7388"/>
                      <a:pt x="1216" y="5040"/>
                      <a:pt x="1145" y="4517"/>
                    </a:cubicBezTo>
                    <a:cubicBezTo>
                      <a:pt x="1079" y="3994"/>
                      <a:pt x="1455" y="1732"/>
                      <a:pt x="1455" y="1732"/>
                    </a:cubicBezTo>
                    <a:close/>
                    <a:moveTo>
                      <a:pt x="1548" y="1"/>
                    </a:moveTo>
                    <a:cubicBezTo>
                      <a:pt x="1517" y="1"/>
                      <a:pt x="1484" y="2"/>
                      <a:pt x="1450" y="5"/>
                    </a:cubicBezTo>
                    <a:cubicBezTo>
                      <a:pt x="654" y="70"/>
                      <a:pt x="1063" y="1133"/>
                      <a:pt x="1063" y="1133"/>
                    </a:cubicBezTo>
                    <a:cubicBezTo>
                      <a:pt x="1063" y="1133"/>
                      <a:pt x="1183" y="1694"/>
                      <a:pt x="910" y="3754"/>
                    </a:cubicBezTo>
                    <a:cubicBezTo>
                      <a:pt x="638" y="5819"/>
                      <a:pt x="1499" y="7753"/>
                      <a:pt x="747" y="8467"/>
                    </a:cubicBezTo>
                    <a:cubicBezTo>
                      <a:pt x="0" y="9181"/>
                      <a:pt x="807" y="9813"/>
                      <a:pt x="807" y="9813"/>
                    </a:cubicBezTo>
                    <a:cubicBezTo>
                      <a:pt x="807" y="9813"/>
                      <a:pt x="1309" y="10489"/>
                      <a:pt x="1851" y="10489"/>
                    </a:cubicBezTo>
                    <a:cubicBezTo>
                      <a:pt x="1917" y="10489"/>
                      <a:pt x="1983" y="10479"/>
                      <a:pt x="2049" y="10456"/>
                    </a:cubicBezTo>
                    <a:cubicBezTo>
                      <a:pt x="2660" y="10244"/>
                      <a:pt x="2049" y="8805"/>
                      <a:pt x="2049" y="8805"/>
                    </a:cubicBezTo>
                    <a:cubicBezTo>
                      <a:pt x="2049" y="8805"/>
                      <a:pt x="2605" y="3062"/>
                      <a:pt x="2643" y="2631"/>
                    </a:cubicBezTo>
                    <a:cubicBezTo>
                      <a:pt x="2676" y="2206"/>
                      <a:pt x="3379" y="1122"/>
                      <a:pt x="3188" y="588"/>
                    </a:cubicBezTo>
                    <a:cubicBezTo>
                      <a:pt x="3130" y="426"/>
                      <a:pt x="3015" y="370"/>
                      <a:pt x="2882" y="370"/>
                    </a:cubicBezTo>
                    <a:cubicBezTo>
                      <a:pt x="2575" y="370"/>
                      <a:pt x="2175" y="670"/>
                      <a:pt x="2175" y="670"/>
                    </a:cubicBezTo>
                    <a:cubicBezTo>
                      <a:pt x="2175" y="670"/>
                      <a:pt x="2240" y="1"/>
                      <a:pt x="154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4" name="Google Shape;9494;p60"/>
              <p:cNvSpPr/>
              <p:nvPr/>
            </p:nvSpPr>
            <p:spPr>
              <a:xfrm>
                <a:off x="3063736" y="3445287"/>
                <a:ext cx="192919" cy="183711"/>
              </a:xfrm>
              <a:custGeom>
                <a:avLst/>
                <a:gdLst/>
                <a:ahLst/>
                <a:cxnLst/>
                <a:rect l="l" t="t" r="r" b="b"/>
                <a:pathLst>
                  <a:path w="8779" h="8360" extrusionOk="0">
                    <a:moveTo>
                      <a:pt x="4387" y="246"/>
                    </a:moveTo>
                    <a:cubicBezTo>
                      <a:pt x="5542" y="284"/>
                      <a:pt x="6555" y="496"/>
                      <a:pt x="6555" y="703"/>
                    </a:cubicBezTo>
                    <a:cubicBezTo>
                      <a:pt x="6555" y="714"/>
                      <a:pt x="6555" y="731"/>
                      <a:pt x="6550" y="742"/>
                    </a:cubicBezTo>
                    <a:cubicBezTo>
                      <a:pt x="5765" y="475"/>
                      <a:pt x="4708" y="415"/>
                      <a:pt x="4381" y="398"/>
                    </a:cubicBezTo>
                    <a:lnTo>
                      <a:pt x="4359" y="398"/>
                    </a:lnTo>
                    <a:cubicBezTo>
                      <a:pt x="4033" y="415"/>
                      <a:pt x="3014" y="480"/>
                      <a:pt x="2223" y="747"/>
                    </a:cubicBezTo>
                    <a:cubicBezTo>
                      <a:pt x="2223" y="736"/>
                      <a:pt x="2218" y="720"/>
                      <a:pt x="2218" y="709"/>
                    </a:cubicBezTo>
                    <a:cubicBezTo>
                      <a:pt x="2218" y="507"/>
                      <a:pt x="3232" y="284"/>
                      <a:pt x="4387" y="246"/>
                    </a:cubicBezTo>
                    <a:close/>
                    <a:moveTo>
                      <a:pt x="6512" y="1118"/>
                    </a:moveTo>
                    <a:cubicBezTo>
                      <a:pt x="6899" y="1254"/>
                      <a:pt x="7166" y="1428"/>
                      <a:pt x="7166" y="1635"/>
                    </a:cubicBezTo>
                    <a:cubicBezTo>
                      <a:pt x="7166" y="1657"/>
                      <a:pt x="7166" y="1673"/>
                      <a:pt x="7160" y="1695"/>
                    </a:cubicBezTo>
                    <a:cubicBezTo>
                      <a:pt x="6877" y="1575"/>
                      <a:pt x="6583" y="1494"/>
                      <a:pt x="6278" y="1445"/>
                    </a:cubicBezTo>
                    <a:cubicBezTo>
                      <a:pt x="6158" y="1423"/>
                      <a:pt x="6038" y="1401"/>
                      <a:pt x="5918" y="1390"/>
                    </a:cubicBezTo>
                    <a:cubicBezTo>
                      <a:pt x="6125" y="1319"/>
                      <a:pt x="6327" y="1232"/>
                      <a:pt x="6512" y="1118"/>
                    </a:cubicBezTo>
                    <a:close/>
                    <a:moveTo>
                      <a:pt x="2267" y="1118"/>
                    </a:moveTo>
                    <a:cubicBezTo>
                      <a:pt x="2452" y="1232"/>
                      <a:pt x="2649" y="1325"/>
                      <a:pt x="2856" y="1390"/>
                    </a:cubicBezTo>
                    <a:cubicBezTo>
                      <a:pt x="2741" y="1406"/>
                      <a:pt x="2616" y="1428"/>
                      <a:pt x="2496" y="1450"/>
                    </a:cubicBezTo>
                    <a:cubicBezTo>
                      <a:pt x="2196" y="1499"/>
                      <a:pt x="1902" y="1581"/>
                      <a:pt x="1619" y="1701"/>
                    </a:cubicBezTo>
                    <a:cubicBezTo>
                      <a:pt x="1613" y="1679"/>
                      <a:pt x="1613" y="1663"/>
                      <a:pt x="1613" y="1641"/>
                    </a:cubicBezTo>
                    <a:cubicBezTo>
                      <a:pt x="1613" y="1434"/>
                      <a:pt x="1875" y="1254"/>
                      <a:pt x="2267" y="1118"/>
                    </a:cubicBezTo>
                    <a:close/>
                    <a:moveTo>
                      <a:pt x="7264" y="2158"/>
                    </a:moveTo>
                    <a:cubicBezTo>
                      <a:pt x="7422" y="2267"/>
                      <a:pt x="7525" y="2398"/>
                      <a:pt x="7531" y="2556"/>
                    </a:cubicBezTo>
                    <a:cubicBezTo>
                      <a:pt x="7525" y="2600"/>
                      <a:pt x="7520" y="2638"/>
                      <a:pt x="7504" y="2681"/>
                    </a:cubicBezTo>
                    <a:cubicBezTo>
                      <a:pt x="7258" y="2567"/>
                      <a:pt x="6997" y="2480"/>
                      <a:pt x="6730" y="2420"/>
                    </a:cubicBezTo>
                    <a:cubicBezTo>
                      <a:pt x="6926" y="2365"/>
                      <a:pt x="7106" y="2278"/>
                      <a:pt x="7264" y="2158"/>
                    </a:cubicBezTo>
                    <a:close/>
                    <a:moveTo>
                      <a:pt x="1515" y="2169"/>
                    </a:moveTo>
                    <a:cubicBezTo>
                      <a:pt x="1673" y="2284"/>
                      <a:pt x="1853" y="2371"/>
                      <a:pt x="2049" y="2425"/>
                    </a:cubicBezTo>
                    <a:cubicBezTo>
                      <a:pt x="1782" y="2485"/>
                      <a:pt x="1526" y="2572"/>
                      <a:pt x="1275" y="2687"/>
                    </a:cubicBezTo>
                    <a:cubicBezTo>
                      <a:pt x="1259" y="2649"/>
                      <a:pt x="1254" y="2605"/>
                      <a:pt x="1254" y="2567"/>
                    </a:cubicBezTo>
                    <a:cubicBezTo>
                      <a:pt x="1254" y="2404"/>
                      <a:pt x="1357" y="2273"/>
                      <a:pt x="1515" y="2169"/>
                    </a:cubicBezTo>
                    <a:close/>
                    <a:moveTo>
                      <a:pt x="7809" y="4016"/>
                    </a:moveTo>
                    <a:cubicBezTo>
                      <a:pt x="7907" y="4136"/>
                      <a:pt x="8021" y="4316"/>
                      <a:pt x="7961" y="4458"/>
                    </a:cubicBezTo>
                    <a:cubicBezTo>
                      <a:pt x="7904" y="4606"/>
                      <a:pt x="7583" y="4913"/>
                      <a:pt x="5954" y="4913"/>
                    </a:cubicBezTo>
                    <a:cubicBezTo>
                      <a:pt x="5726" y="4913"/>
                      <a:pt x="5471" y="4907"/>
                      <a:pt x="5188" y="4894"/>
                    </a:cubicBezTo>
                    <a:cubicBezTo>
                      <a:pt x="5079" y="4747"/>
                      <a:pt x="4986" y="4589"/>
                      <a:pt x="4904" y="4425"/>
                    </a:cubicBezTo>
                    <a:lnTo>
                      <a:pt x="4910" y="4425"/>
                    </a:lnTo>
                    <a:cubicBezTo>
                      <a:pt x="5008" y="4425"/>
                      <a:pt x="5139" y="4431"/>
                      <a:pt x="5297" y="4431"/>
                    </a:cubicBezTo>
                    <a:cubicBezTo>
                      <a:pt x="6016" y="4431"/>
                      <a:pt x="7215" y="4371"/>
                      <a:pt x="7809" y="4016"/>
                    </a:cubicBezTo>
                    <a:close/>
                    <a:moveTo>
                      <a:pt x="976" y="4022"/>
                    </a:moveTo>
                    <a:cubicBezTo>
                      <a:pt x="1570" y="4376"/>
                      <a:pt x="2768" y="4431"/>
                      <a:pt x="3488" y="4431"/>
                    </a:cubicBezTo>
                    <a:cubicBezTo>
                      <a:pt x="3646" y="4431"/>
                      <a:pt x="3776" y="4431"/>
                      <a:pt x="3875" y="4425"/>
                    </a:cubicBezTo>
                    <a:lnTo>
                      <a:pt x="3875" y="4425"/>
                    </a:lnTo>
                    <a:cubicBezTo>
                      <a:pt x="3798" y="4589"/>
                      <a:pt x="3706" y="4747"/>
                      <a:pt x="3597" y="4894"/>
                    </a:cubicBezTo>
                    <a:cubicBezTo>
                      <a:pt x="3302" y="4908"/>
                      <a:pt x="3039" y="4915"/>
                      <a:pt x="2803" y="4915"/>
                    </a:cubicBezTo>
                    <a:cubicBezTo>
                      <a:pt x="1202" y="4915"/>
                      <a:pt x="880" y="4611"/>
                      <a:pt x="823" y="4463"/>
                    </a:cubicBezTo>
                    <a:cubicBezTo>
                      <a:pt x="763" y="4327"/>
                      <a:pt x="878" y="4147"/>
                      <a:pt x="976" y="4022"/>
                    </a:cubicBezTo>
                    <a:close/>
                    <a:moveTo>
                      <a:pt x="8043" y="4899"/>
                    </a:moveTo>
                    <a:cubicBezTo>
                      <a:pt x="8108" y="4992"/>
                      <a:pt x="8163" y="5117"/>
                      <a:pt x="8125" y="5215"/>
                    </a:cubicBezTo>
                    <a:cubicBezTo>
                      <a:pt x="8077" y="5326"/>
                      <a:pt x="7802" y="5674"/>
                      <a:pt x="6021" y="5674"/>
                    </a:cubicBezTo>
                    <a:cubicBezTo>
                      <a:pt x="5956" y="5674"/>
                      <a:pt x="5889" y="5674"/>
                      <a:pt x="5820" y="5673"/>
                    </a:cubicBezTo>
                    <a:cubicBezTo>
                      <a:pt x="5689" y="5526"/>
                      <a:pt x="5569" y="5390"/>
                      <a:pt x="5471" y="5264"/>
                    </a:cubicBezTo>
                    <a:lnTo>
                      <a:pt x="5471" y="5264"/>
                    </a:lnTo>
                    <a:cubicBezTo>
                      <a:pt x="5635" y="5270"/>
                      <a:pt x="5798" y="5275"/>
                      <a:pt x="5951" y="5275"/>
                    </a:cubicBezTo>
                    <a:cubicBezTo>
                      <a:pt x="6986" y="5275"/>
                      <a:pt x="7678" y="5150"/>
                      <a:pt x="8043" y="4899"/>
                    </a:cubicBezTo>
                    <a:close/>
                    <a:moveTo>
                      <a:pt x="747" y="4910"/>
                    </a:moveTo>
                    <a:cubicBezTo>
                      <a:pt x="1104" y="5156"/>
                      <a:pt x="1775" y="5281"/>
                      <a:pt x="2775" y="5281"/>
                    </a:cubicBezTo>
                    <a:cubicBezTo>
                      <a:pt x="2796" y="5281"/>
                      <a:pt x="2818" y="5281"/>
                      <a:pt x="2839" y="5281"/>
                    </a:cubicBezTo>
                    <a:cubicBezTo>
                      <a:pt x="2992" y="5281"/>
                      <a:pt x="3150" y="5281"/>
                      <a:pt x="3319" y="5275"/>
                    </a:cubicBezTo>
                    <a:lnTo>
                      <a:pt x="3319" y="5275"/>
                    </a:lnTo>
                    <a:cubicBezTo>
                      <a:pt x="3215" y="5395"/>
                      <a:pt x="3101" y="5531"/>
                      <a:pt x="2970" y="5678"/>
                    </a:cubicBezTo>
                    <a:cubicBezTo>
                      <a:pt x="2887" y="5680"/>
                      <a:pt x="2808" y="5680"/>
                      <a:pt x="2731" y="5680"/>
                    </a:cubicBezTo>
                    <a:cubicBezTo>
                      <a:pt x="979" y="5680"/>
                      <a:pt x="707" y="5336"/>
                      <a:pt x="665" y="5226"/>
                    </a:cubicBezTo>
                    <a:cubicBezTo>
                      <a:pt x="627" y="5128"/>
                      <a:pt x="681" y="5008"/>
                      <a:pt x="747" y="4910"/>
                    </a:cubicBezTo>
                    <a:close/>
                    <a:moveTo>
                      <a:pt x="8168" y="5678"/>
                    </a:moveTo>
                    <a:cubicBezTo>
                      <a:pt x="8256" y="5836"/>
                      <a:pt x="8348" y="6065"/>
                      <a:pt x="8266" y="6223"/>
                    </a:cubicBezTo>
                    <a:cubicBezTo>
                      <a:pt x="8208" y="6331"/>
                      <a:pt x="7982" y="6543"/>
                      <a:pt x="7126" y="6543"/>
                    </a:cubicBezTo>
                    <a:cubicBezTo>
                      <a:pt x="6945" y="6543"/>
                      <a:pt x="6737" y="6534"/>
                      <a:pt x="6495" y="6512"/>
                    </a:cubicBezTo>
                    <a:cubicBezTo>
                      <a:pt x="6387" y="6349"/>
                      <a:pt x="6267" y="6191"/>
                      <a:pt x="6141" y="6038"/>
                    </a:cubicBezTo>
                    <a:cubicBezTo>
                      <a:pt x="7133" y="6027"/>
                      <a:pt x="7803" y="5907"/>
                      <a:pt x="8168" y="5678"/>
                    </a:cubicBezTo>
                    <a:close/>
                    <a:moveTo>
                      <a:pt x="627" y="5689"/>
                    </a:moveTo>
                    <a:cubicBezTo>
                      <a:pt x="992" y="5918"/>
                      <a:pt x="1662" y="6038"/>
                      <a:pt x="2654" y="6043"/>
                    </a:cubicBezTo>
                    <a:cubicBezTo>
                      <a:pt x="2529" y="6196"/>
                      <a:pt x="2409" y="6354"/>
                      <a:pt x="2300" y="6518"/>
                    </a:cubicBezTo>
                    <a:cubicBezTo>
                      <a:pt x="2050" y="6541"/>
                      <a:pt x="1834" y="6551"/>
                      <a:pt x="1649" y="6551"/>
                    </a:cubicBezTo>
                    <a:cubicBezTo>
                      <a:pt x="805" y="6551"/>
                      <a:pt x="582" y="6341"/>
                      <a:pt x="529" y="6234"/>
                    </a:cubicBezTo>
                    <a:cubicBezTo>
                      <a:pt x="442" y="6076"/>
                      <a:pt x="529" y="5847"/>
                      <a:pt x="627" y="5689"/>
                    </a:cubicBezTo>
                    <a:close/>
                    <a:moveTo>
                      <a:pt x="8245" y="6714"/>
                    </a:moveTo>
                    <a:cubicBezTo>
                      <a:pt x="8283" y="6834"/>
                      <a:pt x="8305" y="6970"/>
                      <a:pt x="8245" y="7052"/>
                    </a:cubicBezTo>
                    <a:cubicBezTo>
                      <a:pt x="8212" y="7093"/>
                      <a:pt x="8108" y="7179"/>
                      <a:pt x="7791" y="7179"/>
                    </a:cubicBezTo>
                    <a:cubicBezTo>
                      <a:pt x="7572" y="7179"/>
                      <a:pt x="7252" y="7138"/>
                      <a:pt x="6784" y="7013"/>
                    </a:cubicBezTo>
                    <a:cubicBezTo>
                      <a:pt x="6762" y="6975"/>
                      <a:pt x="6746" y="6937"/>
                      <a:pt x="6724" y="6899"/>
                    </a:cubicBezTo>
                    <a:lnTo>
                      <a:pt x="6724" y="6899"/>
                    </a:lnTo>
                    <a:cubicBezTo>
                      <a:pt x="6866" y="6904"/>
                      <a:pt x="7002" y="6910"/>
                      <a:pt x="7133" y="6910"/>
                    </a:cubicBezTo>
                    <a:cubicBezTo>
                      <a:pt x="7618" y="6910"/>
                      <a:pt x="7989" y="6844"/>
                      <a:pt x="8245" y="6714"/>
                    </a:cubicBezTo>
                    <a:close/>
                    <a:moveTo>
                      <a:pt x="545" y="6719"/>
                    </a:moveTo>
                    <a:cubicBezTo>
                      <a:pt x="801" y="6850"/>
                      <a:pt x="1172" y="6915"/>
                      <a:pt x="1657" y="6915"/>
                    </a:cubicBezTo>
                    <a:cubicBezTo>
                      <a:pt x="1788" y="6915"/>
                      <a:pt x="1924" y="6910"/>
                      <a:pt x="2065" y="6899"/>
                    </a:cubicBezTo>
                    <a:lnTo>
                      <a:pt x="2065" y="6899"/>
                    </a:lnTo>
                    <a:cubicBezTo>
                      <a:pt x="2049" y="6943"/>
                      <a:pt x="2027" y="6981"/>
                      <a:pt x="2006" y="7019"/>
                    </a:cubicBezTo>
                    <a:cubicBezTo>
                      <a:pt x="1532" y="7145"/>
                      <a:pt x="1209" y="7187"/>
                      <a:pt x="990" y="7187"/>
                    </a:cubicBezTo>
                    <a:cubicBezTo>
                      <a:pt x="680" y="7187"/>
                      <a:pt x="577" y="7104"/>
                      <a:pt x="545" y="7062"/>
                    </a:cubicBezTo>
                    <a:cubicBezTo>
                      <a:pt x="491" y="6992"/>
                      <a:pt x="507" y="6844"/>
                      <a:pt x="545" y="6719"/>
                    </a:cubicBezTo>
                    <a:close/>
                    <a:moveTo>
                      <a:pt x="6980" y="7438"/>
                    </a:moveTo>
                    <a:lnTo>
                      <a:pt x="6980" y="7438"/>
                    </a:lnTo>
                    <a:cubicBezTo>
                      <a:pt x="7253" y="7504"/>
                      <a:pt x="7525" y="7542"/>
                      <a:pt x="7798" y="7547"/>
                    </a:cubicBezTo>
                    <a:cubicBezTo>
                      <a:pt x="7945" y="7547"/>
                      <a:pt x="8092" y="7526"/>
                      <a:pt x="8228" y="7487"/>
                    </a:cubicBezTo>
                    <a:lnTo>
                      <a:pt x="8228" y="7487"/>
                    </a:lnTo>
                    <a:cubicBezTo>
                      <a:pt x="8256" y="7602"/>
                      <a:pt x="8277" y="7754"/>
                      <a:pt x="8217" y="7847"/>
                    </a:cubicBezTo>
                    <a:lnTo>
                      <a:pt x="8223" y="7847"/>
                    </a:lnTo>
                    <a:cubicBezTo>
                      <a:pt x="8154" y="7957"/>
                      <a:pt x="7978" y="7986"/>
                      <a:pt x="7816" y="7986"/>
                    </a:cubicBezTo>
                    <a:cubicBezTo>
                      <a:pt x="7786" y="7986"/>
                      <a:pt x="7756" y="7985"/>
                      <a:pt x="7727" y="7983"/>
                    </a:cubicBezTo>
                    <a:cubicBezTo>
                      <a:pt x="7237" y="7962"/>
                      <a:pt x="7160" y="7836"/>
                      <a:pt x="6980" y="7438"/>
                    </a:cubicBezTo>
                    <a:close/>
                    <a:moveTo>
                      <a:pt x="1809" y="7444"/>
                    </a:moveTo>
                    <a:cubicBezTo>
                      <a:pt x="1630" y="7847"/>
                      <a:pt x="1559" y="7967"/>
                      <a:pt x="1068" y="7994"/>
                    </a:cubicBezTo>
                    <a:cubicBezTo>
                      <a:pt x="1049" y="7995"/>
                      <a:pt x="1029" y="7995"/>
                      <a:pt x="1010" y="7995"/>
                    </a:cubicBezTo>
                    <a:cubicBezTo>
                      <a:pt x="837" y="7995"/>
                      <a:pt x="646" y="7970"/>
                      <a:pt x="572" y="7858"/>
                    </a:cubicBezTo>
                    <a:cubicBezTo>
                      <a:pt x="513" y="7760"/>
                      <a:pt x="534" y="7613"/>
                      <a:pt x="567" y="7493"/>
                    </a:cubicBezTo>
                    <a:lnTo>
                      <a:pt x="567" y="7493"/>
                    </a:lnTo>
                    <a:cubicBezTo>
                      <a:pt x="709" y="7531"/>
                      <a:pt x="850" y="7553"/>
                      <a:pt x="997" y="7553"/>
                    </a:cubicBezTo>
                    <a:cubicBezTo>
                      <a:pt x="1270" y="7542"/>
                      <a:pt x="1542" y="7509"/>
                      <a:pt x="1809" y="7444"/>
                    </a:cubicBezTo>
                    <a:close/>
                    <a:moveTo>
                      <a:pt x="4387" y="1"/>
                    </a:moveTo>
                    <a:cubicBezTo>
                      <a:pt x="3662" y="28"/>
                      <a:pt x="1967" y="142"/>
                      <a:pt x="1973" y="709"/>
                    </a:cubicBezTo>
                    <a:cubicBezTo>
                      <a:pt x="1973" y="753"/>
                      <a:pt x="1978" y="791"/>
                      <a:pt x="1995" y="834"/>
                    </a:cubicBezTo>
                    <a:cubicBezTo>
                      <a:pt x="1559" y="1014"/>
                      <a:pt x="1243" y="1276"/>
                      <a:pt x="1243" y="1641"/>
                    </a:cubicBezTo>
                    <a:cubicBezTo>
                      <a:pt x="1243" y="1722"/>
                      <a:pt x="1259" y="1804"/>
                      <a:pt x="1286" y="1875"/>
                    </a:cubicBezTo>
                    <a:cubicBezTo>
                      <a:pt x="1019" y="2066"/>
                      <a:pt x="883" y="2295"/>
                      <a:pt x="883" y="2567"/>
                    </a:cubicBezTo>
                    <a:cubicBezTo>
                      <a:pt x="883" y="2671"/>
                      <a:pt x="905" y="2774"/>
                      <a:pt x="954" y="2872"/>
                    </a:cubicBezTo>
                    <a:cubicBezTo>
                      <a:pt x="730" y="3030"/>
                      <a:pt x="594" y="3221"/>
                      <a:pt x="594" y="3455"/>
                    </a:cubicBezTo>
                    <a:cubicBezTo>
                      <a:pt x="594" y="3575"/>
                      <a:pt x="632" y="3684"/>
                      <a:pt x="698" y="3782"/>
                    </a:cubicBezTo>
                    <a:cubicBezTo>
                      <a:pt x="551" y="3957"/>
                      <a:pt x="344" y="4278"/>
                      <a:pt x="480" y="4605"/>
                    </a:cubicBezTo>
                    <a:cubicBezTo>
                      <a:pt x="480" y="4616"/>
                      <a:pt x="485" y="4621"/>
                      <a:pt x="491" y="4632"/>
                    </a:cubicBezTo>
                    <a:cubicBezTo>
                      <a:pt x="365" y="4796"/>
                      <a:pt x="207" y="5074"/>
                      <a:pt x="316" y="5357"/>
                    </a:cubicBezTo>
                    <a:cubicBezTo>
                      <a:pt x="327" y="5384"/>
                      <a:pt x="338" y="5406"/>
                      <a:pt x="349" y="5428"/>
                    </a:cubicBezTo>
                    <a:cubicBezTo>
                      <a:pt x="218" y="5624"/>
                      <a:pt x="0" y="6043"/>
                      <a:pt x="196" y="6409"/>
                    </a:cubicBezTo>
                    <a:cubicBezTo>
                      <a:pt x="207" y="6430"/>
                      <a:pt x="224" y="6458"/>
                      <a:pt x="246" y="6479"/>
                    </a:cubicBezTo>
                    <a:cubicBezTo>
                      <a:pt x="158" y="6665"/>
                      <a:pt x="49" y="7013"/>
                      <a:pt x="246" y="7280"/>
                    </a:cubicBezTo>
                    <a:cubicBezTo>
                      <a:pt x="180" y="7460"/>
                      <a:pt x="93" y="7793"/>
                      <a:pt x="256" y="8054"/>
                    </a:cubicBezTo>
                    <a:cubicBezTo>
                      <a:pt x="387" y="8256"/>
                      <a:pt x="632" y="8359"/>
                      <a:pt x="987" y="8359"/>
                    </a:cubicBezTo>
                    <a:lnTo>
                      <a:pt x="1079" y="8359"/>
                    </a:lnTo>
                    <a:cubicBezTo>
                      <a:pt x="1815" y="8327"/>
                      <a:pt x="1951" y="8016"/>
                      <a:pt x="2158" y="7542"/>
                    </a:cubicBezTo>
                    <a:cubicBezTo>
                      <a:pt x="2256" y="7308"/>
                      <a:pt x="2371" y="7079"/>
                      <a:pt x="2507" y="6861"/>
                    </a:cubicBezTo>
                    <a:lnTo>
                      <a:pt x="2550" y="6855"/>
                    </a:lnTo>
                    <a:lnTo>
                      <a:pt x="2545" y="6801"/>
                    </a:lnTo>
                    <a:cubicBezTo>
                      <a:pt x="2719" y="6523"/>
                      <a:pt x="2921" y="6261"/>
                      <a:pt x="3144" y="6022"/>
                    </a:cubicBezTo>
                    <a:cubicBezTo>
                      <a:pt x="4501" y="4540"/>
                      <a:pt x="4370" y="4033"/>
                      <a:pt x="4251" y="3886"/>
                    </a:cubicBezTo>
                    <a:lnTo>
                      <a:pt x="4251" y="3886"/>
                    </a:lnTo>
                    <a:lnTo>
                      <a:pt x="4027" y="4066"/>
                    </a:lnTo>
                    <a:lnTo>
                      <a:pt x="4027" y="4055"/>
                    </a:lnTo>
                    <a:cubicBezTo>
                      <a:pt x="3894" y="4061"/>
                      <a:pt x="3715" y="4066"/>
                      <a:pt x="3510" y="4066"/>
                    </a:cubicBezTo>
                    <a:cubicBezTo>
                      <a:pt x="2681" y="4066"/>
                      <a:pt x="1422" y="3988"/>
                      <a:pt x="1047" y="3630"/>
                    </a:cubicBezTo>
                    <a:cubicBezTo>
                      <a:pt x="992" y="3586"/>
                      <a:pt x="965" y="3521"/>
                      <a:pt x="959" y="3455"/>
                    </a:cubicBezTo>
                    <a:cubicBezTo>
                      <a:pt x="959" y="3341"/>
                      <a:pt x="1041" y="3237"/>
                      <a:pt x="1183" y="3145"/>
                    </a:cubicBezTo>
                    <a:cubicBezTo>
                      <a:pt x="1597" y="3461"/>
                      <a:pt x="2382" y="3532"/>
                      <a:pt x="3024" y="3532"/>
                    </a:cubicBezTo>
                    <a:cubicBezTo>
                      <a:pt x="3351" y="3532"/>
                      <a:pt x="3678" y="3515"/>
                      <a:pt x="4005" y="3477"/>
                    </a:cubicBezTo>
                    <a:lnTo>
                      <a:pt x="3967" y="3117"/>
                    </a:lnTo>
                    <a:cubicBezTo>
                      <a:pt x="3759" y="3140"/>
                      <a:pt x="3411" y="3165"/>
                      <a:pt x="3033" y="3165"/>
                    </a:cubicBezTo>
                    <a:cubicBezTo>
                      <a:pt x="2511" y="3165"/>
                      <a:pt x="1932" y="3118"/>
                      <a:pt x="1575" y="2954"/>
                    </a:cubicBezTo>
                    <a:cubicBezTo>
                      <a:pt x="2011" y="2785"/>
                      <a:pt x="2621" y="2660"/>
                      <a:pt x="3210" y="2583"/>
                    </a:cubicBezTo>
                    <a:cubicBezTo>
                      <a:pt x="3319" y="2589"/>
                      <a:pt x="3422" y="2589"/>
                      <a:pt x="3515" y="2589"/>
                    </a:cubicBezTo>
                    <a:cubicBezTo>
                      <a:pt x="3782" y="2589"/>
                      <a:pt x="3984" y="2578"/>
                      <a:pt x="4043" y="2572"/>
                    </a:cubicBezTo>
                    <a:lnTo>
                      <a:pt x="4022" y="2207"/>
                    </a:lnTo>
                    <a:lnTo>
                      <a:pt x="3978" y="2207"/>
                    </a:lnTo>
                    <a:lnTo>
                      <a:pt x="3973" y="2142"/>
                    </a:lnTo>
                    <a:cubicBezTo>
                      <a:pt x="3831" y="2147"/>
                      <a:pt x="3542" y="2169"/>
                      <a:pt x="3188" y="2207"/>
                    </a:cubicBezTo>
                    <a:cubicBezTo>
                      <a:pt x="2725" y="2191"/>
                      <a:pt x="2207" y="2126"/>
                      <a:pt x="1891" y="1968"/>
                    </a:cubicBezTo>
                    <a:cubicBezTo>
                      <a:pt x="2109" y="1897"/>
                      <a:pt x="2327" y="1837"/>
                      <a:pt x="2556" y="1799"/>
                    </a:cubicBezTo>
                    <a:cubicBezTo>
                      <a:pt x="3024" y="1717"/>
                      <a:pt x="3504" y="1673"/>
                      <a:pt x="3984" y="1663"/>
                    </a:cubicBezTo>
                    <a:lnTo>
                      <a:pt x="3984" y="1297"/>
                    </a:lnTo>
                    <a:cubicBezTo>
                      <a:pt x="3967" y="1297"/>
                      <a:pt x="3793" y="1297"/>
                      <a:pt x="3531" y="1319"/>
                    </a:cubicBezTo>
                    <a:cubicBezTo>
                      <a:pt x="3204" y="1243"/>
                      <a:pt x="2888" y="1139"/>
                      <a:pt x="2583" y="1009"/>
                    </a:cubicBezTo>
                    <a:cubicBezTo>
                      <a:pt x="3171" y="836"/>
                      <a:pt x="3779" y="750"/>
                      <a:pt x="4387" y="750"/>
                    </a:cubicBezTo>
                    <a:cubicBezTo>
                      <a:pt x="4990" y="750"/>
                      <a:pt x="5593" y="835"/>
                      <a:pt x="6179" y="1003"/>
                    </a:cubicBezTo>
                    <a:cubicBezTo>
                      <a:pt x="5874" y="1139"/>
                      <a:pt x="5553" y="1243"/>
                      <a:pt x="5231" y="1314"/>
                    </a:cubicBezTo>
                    <a:cubicBezTo>
                      <a:pt x="4970" y="1303"/>
                      <a:pt x="4795" y="1303"/>
                      <a:pt x="4779" y="1297"/>
                    </a:cubicBezTo>
                    <a:lnTo>
                      <a:pt x="4779" y="1663"/>
                    </a:lnTo>
                    <a:cubicBezTo>
                      <a:pt x="5259" y="1668"/>
                      <a:pt x="5738" y="1712"/>
                      <a:pt x="6207" y="1793"/>
                    </a:cubicBezTo>
                    <a:cubicBezTo>
                      <a:pt x="6436" y="1831"/>
                      <a:pt x="6654" y="1891"/>
                      <a:pt x="6871" y="1962"/>
                    </a:cubicBezTo>
                    <a:cubicBezTo>
                      <a:pt x="6550" y="2120"/>
                      <a:pt x="6038" y="2186"/>
                      <a:pt x="5575" y="2207"/>
                    </a:cubicBezTo>
                    <a:cubicBezTo>
                      <a:pt x="5220" y="2164"/>
                      <a:pt x="4932" y="2142"/>
                      <a:pt x="4790" y="2137"/>
                    </a:cubicBezTo>
                    <a:lnTo>
                      <a:pt x="4790" y="2207"/>
                    </a:lnTo>
                    <a:lnTo>
                      <a:pt x="4746" y="2207"/>
                    </a:lnTo>
                    <a:lnTo>
                      <a:pt x="4719" y="2567"/>
                    </a:lnTo>
                    <a:cubicBezTo>
                      <a:pt x="4779" y="2572"/>
                      <a:pt x="4981" y="2583"/>
                      <a:pt x="5248" y="2583"/>
                    </a:cubicBezTo>
                    <a:cubicBezTo>
                      <a:pt x="5346" y="2583"/>
                      <a:pt x="5449" y="2583"/>
                      <a:pt x="5558" y="2578"/>
                    </a:cubicBezTo>
                    <a:cubicBezTo>
                      <a:pt x="6147" y="2654"/>
                      <a:pt x="6757" y="2780"/>
                      <a:pt x="7198" y="2943"/>
                    </a:cubicBezTo>
                    <a:cubicBezTo>
                      <a:pt x="6840" y="3111"/>
                      <a:pt x="6255" y="3159"/>
                      <a:pt x="5732" y="3159"/>
                    </a:cubicBezTo>
                    <a:cubicBezTo>
                      <a:pt x="5357" y="3159"/>
                      <a:pt x="5013" y="3135"/>
                      <a:pt x="4806" y="3112"/>
                    </a:cubicBezTo>
                    <a:lnTo>
                      <a:pt x="4763" y="3477"/>
                    </a:lnTo>
                    <a:cubicBezTo>
                      <a:pt x="5090" y="3510"/>
                      <a:pt x="5422" y="3526"/>
                      <a:pt x="5749" y="3526"/>
                    </a:cubicBezTo>
                    <a:cubicBezTo>
                      <a:pt x="6387" y="3526"/>
                      <a:pt x="7171" y="3450"/>
                      <a:pt x="7591" y="3134"/>
                    </a:cubicBezTo>
                    <a:cubicBezTo>
                      <a:pt x="7727" y="3226"/>
                      <a:pt x="7814" y="3330"/>
                      <a:pt x="7814" y="3444"/>
                    </a:cubicBezTo>
                    <a:cubicBezTo>
                      <a:pt x="7809" y="3510"/>
                      <a:pt x="7781" y="3575"/>
                      <a:pt x="7727" y="3619"/>
                    </a:cubicBezTo>
                    <a:cubicBezTo>
                      <a:pt x="7348" y="3980"/>
                      <a:pt x="6071" y="4060"/>
                      <a:pt x="5241" y="4060"/>
                    </a:cubicBezTo>
                    <a:cubicBezTo>
                      <a:pt x="5045" y="4060"/>
                      <a:pt x="4875" y="4055"/>
                      <a:pt x="4746" y="4049"/>
                    </a:cubicBezTo>
                    <a:lnTo>
                      <a:pt x="4746" y="4066"/>
                    </a:lnTo>
                    <a:lnTo>
                      <a:pt x="4523" y="3886"/>
                    </a:lnTo>
                    <a:lnTo>
                      <a:pt x="4523" y="3886"/>
                    </a:lnTo>
                    <a:cubicBezTo>
                      <a:pt x="4403" y="4033"/>
                      <a:pt x="4278" y="4540"/>
                      <a:pt x="5635" y="6022"/>
                    </a:cubicBezTo>
                    <a:cubicBezTo>
                      <a:pt x="5858" y="6261"/>
                      <a:pt x="6060" y="6518"/>
                      <a:pt x="6239" y="6790"/>
                    </a:cubicBezTo>
                    <a:lnTo>
                      <a:pt x="6234" y="6850"/>
                    </a:lnTo>
                    <a:lnTo>
                      <a:pt x="6278" y="6855"/>
                    </a:lnTo>
                    <a:cubicBezTo>
                      <a:pt x="6408" y="7073"/>
                      <a:pt x="6523" y="7302"/>
                      <a:pt x="6626" y="7537"/>
                    </a:cubicBezTo>
                    <a:cubicBezTo>
                      <a:pt x="6833" y="8005"/>
                      <a:pt x="6975" y="8316"/>
                      <a:pt x="7705" y="8348"/>
                    </a:cubicBezTo>
                    <a:lnTo>
                      <a:pt x="7798" y="8348"/>
                    </a:lnTo>
                    <a:cubicBezTo>
                      <a:pt x="8152" y="8348"/>
                      <a:pt x="8397" y="8245"/>
                      <a:pt x="8528" y="8038"/>
                    </a:cubicBezTo>
                    <a:cubicBezTo>
                      <a:pt x="8691" y="7776"/>
                      <a:pt x="8604" y="7444"/>
                      <a:pt x="8533" y="7264"/>
                    </a:cubicBezTo>
                    <a:cubicBezTo>
                      <a:pt x="8735" y="7008"/>
                      <a:pt x="8621" y="6654"/>
                      <a:pt x="8539" y="6474"/>
                    </a:cubicBezTo>
                    <a:cubicBezTo>
                      <a:pt x="8555" y="6447"/>
                      <a:pt x="8572" y="6425"/>
                      <a:pt x="8588" y="6398"/>
                    </a:cubicBezTo>
                    <a:cubicBezTo>
                      <a:pt x="8779" y="6033"/>
                      <a:pt x="8561" y="5613"/>
                      <a:pt x="8430" y="5417"/>
                    </a:cubicBezTo>
                    <a:cubicBezTo>
                      <a:pt x="8441" y="5395"/>
                      <a:pt x="8452" y="5373"/>
                      <a:pt x="8463" y="5351"/>
                    </a:cubicBezTo>
                    <a:cubicBezTo>
                      <a:pt x="8572" y="5063"/>
                      <a:pt x="8414" y="4785"/>
                      <a:pt x="8283" y="4627"/>
                    </a:cubicBezTo>
                    <a:cubicBezTo>
                      <a:pt x="8288" y="4616"/>
                      <a:pt x="8294" y="4605"/>
                      <a:pt x="8299" y="4594"/>
                    </a:cubicBezTo>
                    <a:cubicBezTo>
                      <a:pt x="8435" y="4267"/>
                      <a:pt x="8223" y="3946"/>
                      <a:pt x="8076" y="3771"/>
                    </a:cubicBezTo>
                    <a:cubicBezTo>
                      <a:pt x="8141" y="3679"/>
                      <a:pt x="8179" y="3564"/>
                      <a:pt x="8179" y="3450"/>
                    </a:cubicBezTo>
                    <a:cubicBezTo>
                      <a:pt x="8179" y="3215"/>
                      <a:pt x="8043" y="3019"/>
                      <a:pt x="7820" y="2861"/>
                    </a:cubicBezTo>
                    <a:cubicBezTo>
                      <a:pt x="7869" y="2769"/>
                      <a:pt x="7890" y="2665"/>
                      <a:pt x="7890" y="2556"/>
                    </a:cubicBezTo>
                    <a:cubicBezTo>
                      <a:pt x="7890" y="2284"/>
                      <a:pt x="7754" y="2055"/>
                      <a:pt x="7482" y="1870"/>
                    </a:cubicBezTo>
                    <a:cubicBezTo>
                      <a:pt x="7509" y="1793"/>
                      <a:pt x="7525" y="1717"/>
                      <a:pt x="7525" y="1635"/>
                    </a:cubicBezTo>
                    <a:cubicBezTo>
                      <a:pt x="7525" y="1270"/>
                      <a:pt x="7209" y="1009"/>
                      <a:pt x="6773" y="823"/>
                    </a:cubicBezTo>
                    <a:cubicBezTo>
                      <a:pt x="6784" y="785"/>
                      <a:pt x="6795" y="747"/>
                      <a:pt x="6795" y="703"/>
                    </a:cubicBezTo>
                    <a:cubicBezTo>
                      <a:pt x="6795" y="137"/>
                      <a:pt x="5111" y="22"/>
                      <a:pt x="438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5" name="Google Shape;9495;p60"/>
              <p:cNvSpPr/>
              <p:nvPr/>
            </p:nvSpPr>
            <p:spPr>
              <a:xfrm>
                <a:off x="3147586" y="3469828"/>
                <a:ext cx="24135" cy="107004"/>
              </a:xfrm>
              <a:custGeom>
                <a:avLst/>
                <a:gdLst/>
                <a:ahLst/>
                <a:cxnLst/>
                <a:rect l="l" t="t" r="r" b="b"/>
                <a:pathLst>
                  <a:path w="955" h="4234" extrusionOk="0">
                    <a:moveTo>
                      <a:pt x="475" y="0"/>
                    </a:moveTo>
                    <a:cubicBezTo>
                      <a:pt x="475" y="0"/>
                      <a:pt x="208" y="33"/>
                      <a:pt x="137" y="76"/>
                    </a:cubicBezTo>
                    <a:cubicBezTo>
                      <a:pt x="61" y="114"/>
                      <a:pt x="1" y="1101"/>
                      <a:pt x="126" y="1210"/>
                    </a:cubicBezTo>
                    <a:cubicBezTo>
                      <a:pt x="251" y="1313"/>
                      <a:pt x="44" y="1477"/>
                      <a:pt x="55" y="1738"/>
                    </a:cubicBezTo>
                    <a:cubicBezTo>
                      <a:pt x="61" y="2005"/>
                      <a:pt x="126" y="2872"/>
                      <a:pt x="191" y="3013"/>
                    </a:cubicBezTo>
                    <a:cubicBezTo>
                      <a:pt x="251" y="3150"/>
                      <a:pt x="240" y="4234"/>
                      <a:pt x="475" y="4234"/>
                    </a:cubicBezTo>
                    <a:cubicBezTo>
                      <a:pt x="709" y="4234"/>
                      <a:pt x="698" y="3150"/>
                      <a:pt x="764" y="3013"/>
                    </a:cubicBezTo>
                    <a:cubicBezTo>
                      <a:pt x="823" y="2872"/>
                      <a:pt x="889" y="2005"/>
                      <a:pt x="900" y="1738"/>
                    </a:cubicBezTo>
                    <a:cubicBezTo>
                      <a:pt x="911" y="1471"/>
                      <a:pt x="698" y="1313"/>
                      <a:pt x="829" y="1210"/>
                    </a:cubicBezTo>
                    <a:cubicBezTo>
                      <a:pt x="954" y="1101"/>
                      <a:pt x="889" y="120"/>
                      <a:pt x="818" y="71"/>
                    </a:cubicBezTo>
                    <a:cubicBezTo>
                      <a:pt x="742" y="27"/>
                      <a:pt x="475" y="0"/>
                      <a:pt x="47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6" name="Google Shape;9496;p60"/>
              <p:cNvSpPr/>
              <p:nvPr/>
            </p:nvSpPr>
            <p:spPr>
              <a:xfrm>
                <a:off x="3316002" y="3800796"/>
                <a:ext cx="45895" cy="28608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1132" extrusionOk="0">
                    <a:moveTo>
                      <a:pt x="915" y="0"/>
                    </a:moveTo>
                    <a:cubicBezTo>
                      <a:pt x="708" y="0"/>
                      <a:pt x="488" y="108"/>
                      <a:pt x="295" y="374"/>
                    </a:cubicBezTo>
                    <a:cubicBezTo>
                      <a:pt x="1" y="784"/>
                      <a:pt x="334" y="1132"/>
                      <a:pt x="575" y="1132"/>
                    </a:cubicBezTo>
                    <a:cubicBezTo>
                      <a:pt x="629" y="1132"/>
                      <a:pt x="678" y="1115"/>
                      <a:pt x="715" y="1077"/>
                    </a:cubicBezTo>
                    <a:cubicBezTo>
                      <a:pt x="916" y="870"/>
                      <a:pt x="1537" y="984"/>
                      <a:pt x="1679" y="674"/>
                    </a:cubicBezTo>
                    <a:cubicBezTo>
                      <a:pt x="1815" y="358"/>
                      <a:pt x="1412" y="221"/>
                      <a:pt x="1412" y="221"/>
                    </a:cubicBezTo>
                    <a:cubicBezTo>
                      <a:pt x="1274" y="85"/>
                      <a:pt x="1099" y="0"/>
                      <a:pt x="91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7" name="Google Shape;9497;p60"/>
              <p:cNvSpPr/>
              <p:nvPr/>
            </p:nvSpPr>
            <p:spPr>
              <a:xfrm>
                <a:off x="2997897" y="3645093"/>
                <a:ext cx="37479" cy="23706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938" extrusionOk="0">
                    <a:moveTo>
                      <a:pt x="568" y="1"/>
                    </a:moveTo>
                    <a:cubicBezTo>
                      <a:pt x="320" y="1"/>
                      <a:pt x="117" y="99"/>
                      <a:pt x="66" y="269"/>
                    </a:cubicBezTo>
                    <a:cubicBezTo>
                      <a:pt x="1" y="503"/>
                      <a:pt x="240" y="781"/>
                      <a:pt x="611" y="890"/>
                    </a:cubicBezTo>
                    <a:cubicBezTo>
                      <a:pt x="716" y="922"/>
                      <a:pt x="820" y="938"/>
                      <a:pt x="917" y="938"/>
                    </a:cubicBezTo>
                    <a:cubicBezTo>
                      <a:pt x="1162" y="938"/>
                      <a:pt x="1361" y="840"/>
                      <a:pt x="1412" y="672"/>
                    </a:cubicBezTo>
                    <a:cubicBezTo>
                      <a:pt x="1483" y="437"/>
                      <a:pt x="1238" y="160"/>
                      <a:pt x="867" y="45"/>
                    </a:cubicBezTo>
                    <a:cubicBezTo>
                      <a:pt x="765" y="15"/>
                      <a:pt x="663" y="1"/>
                      <a:pt x="56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8" name="Google Shape;9498;p60"/>
              <p:cNvSpPr/>
              <p:nvPr/>
            </p:nvSpPr>
            <p:spPr>
              <a:xfrm>
                <a:off x="2968025" y="3658714"/>
                <a:ext cx="65153" cy="151913"/>
              </a:xfrm>
              <a:custGeom>
                <a:avLst/>
                <a:gdLst/>
                <a:ahLst/>
                <a:cxnLst/>
                <a:rect l="l" t="t" r="r" b="b"/>
                <a:pathLst>
                  <a:path w="2578" h="6011" extrusionOk="0">
                    <a:moveTo>
                      <a:pt x="1635" y="1332"/>
                    </a:moveTo>
                    <a:cubicBezTo>
                      <a:pt x="1635" y="1332"/>
                      <a:pt x="1586" y="2770"/>
                      <a:pt x="1471" y="3446"/>
                    </a:cubicBezTo>
                    <a:lnTo>
                      <a:pt x="1471" y="3440"/>
                    </a:lnTo>
                    <a:cubicBezTo>
                      <a:pt x="1357" y="4116"/>
                      <a:pt x="1095" y="5418"/>
                      <a:pt x="1095" y="5418"/>
                    </a:cubicBezTo>
                    <a:cubicBezTo>
                      <a:pt x="1095" y="5418"/>
                      <a:pt x="850" y="4045"/>
                      <a:pt x="1014" y="3135"/>
                    </a:cubicBezTo>
                    <a:cubicBezTo>
                      <a:pt x="1177" y="2225"/>
                      <a:pt x="1635" y="1332"/>
                      <a:pt x="1635" y="1332"/>
                    </a:cubicBezTo>
                    <a:close/>
                    <a:moveTo>
                      <a:pt x="1333" y="0"/>
                    </a:moveTo>
                    <a:cubicBezTo>
                      <a:pt x="1262" y="0"/>
                      <a:pt x="1199" y="23"/>
                      <a:pt x="1155" y="84"/>
                    </a:cubicBezTo>
                    <a:cubicBezTo>
                      <a:pt x="965" y="345"/>
                      <a:pt x="1215" y="1201"/>
                      <a:pt x="861" y="1751"/>
                    </a:cubicBezTo>
                    <a:cubicBezTo>
                      <a:pt x="502" y="2307"/>
                      <a:pt x="442" y="4704"/>
                      <a:pt x="284" y="5004"/>
                    </a:cubicBezTo>
                    <a:cubicBezTo>
                      <a:pt x="131" y="5304"/>
                      <a:pt x="0" y="5734"/>
                      <a:pt x="180" y="5871"/>
                    </a:cubicBezTo>
                    <a:cubicBezTo>
                      <a:pt x="220" y="5899"/>
                      <a:pt x="263" y="5911"/>
                      <a:pt x="309" y="5911"/>
                    </a:cubicBezTo>
                    <a:cubicBezTo>
                      <a:pt x="461" y="5911"/>
                      <a:pt x="642" y="5792"/>
                      <a:pt x="820" y="5792"/>
                    </a:cubicBezTo>
                    <a:cubicBezTo>
                      <a:pt x="834" y="5792"/>
                      <a:pt x="847" y="5793"/>
                      <a:pt x="861" y="5794"/>
                    </a:cubicBezTo>
                    <a:cubicBezTo>
                      <a:pt x="1075" y="5813"/>
                      <a:pt x="1073" y="6010"/>
                      <a:pt x="1242" y="6010"/>
                    </a:cubicBezTo>
                    <a:cubicBezTo>
                      <a:pt x="1267" y="6010"/>
                      <a:pt x="1296" y="6006"/>
                      <a:pt x="1330" y="5996"/>
                    </a:cubicBezTo>
                    <a:cubicBezTo>
                      <a:pt x="1591" y="5920"/>
                      <a:pt x="1531" y="4786"/>
                      <a:pt x="1777" y="4301"/>
                    </a:cubicBezTo>
                    <a:cubicBezTo>
                      <a:pt x="2016" y="3816"/>
                      <a:pt x="2060" y="1114"/>
                      <a:pt x="2365" y="645"/>
                    </a:cubicBezTo>
                    <a:cubicBezTo>
                      <a:pt x="2577" y="319"/>
                      <a:pt x="2413" y="123"/>
                      <a:pt x="2183" y="123"/>
                    </a:cubicBezTo>
                    <a:cubicBezTo>
                      <a:pt x="2082" y="123"/>
                      <a:pt x="1969" y="160"/>
                      <a:pt x="1869" y="242"/>
                    </a:cubicBezTo>
                    <a:cubicBezTo>
                      <a:pt x="1869" y="242"/>
                      <a:pt x="1561" y="0"/>
                      <a:pt x="13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9" name="Google Shape;9499;p60"/>
              <p:cNvSpPr/>
              <p:nvPr/>
            </p:nvSpPr>
            <p:spPr>
              <a:xfrm>
                <a:off x="2997948" y="3820282"/>
                <a:ext cx="10994" cy="2593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026" extrusionOk="0">
                    <a:moveTo>
                      <a:pt x="177" y="1"/>
                    </a:moveTo>
                    <a:cubicBezTo>
                      <a:pt x="154" y="1"/>
                      <a:pt x="131" y="8"/>
                      <a:pt x="113" y="22"/>
                    </a:cubicBezTo>
                    <a:cubicBezTo>
                      <a:pt x="113" y="22"/>
                      <a:pt x="0" y="1025"/>
                      <a:pt x="211" y="1025"/>
                    </a:cubicBezTo>
                    <a:cubicBezTo>
                      <a:pt x="213" y="1025"/>
                      <a:pt x="215" y="1025"/>
                      <a:pt x="217" y="1025"/>
                    </a:cubicBezTo>
                    <a:cubicBezTo>
                      <a:pt x="435" y="1014"/>
                      <a:pt x="277" y="22"/>
                      <a:pt x="211" y="6"/>
                    </a:cubicBezTo>
                    <a:cubicBezTo>
                      <a:pt x="200" y="2"/>
                      <a:pt x="189" y="1"/>
                      <a:pt x="1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0" name="Google Shape;9500;p60"/>
              <p:cNvSpPr/>
              <p:nvPr/>
            </p:nvSpPr>
            <p:spPr>
              <a:xfrm>
                <a:off x="2999869" y="3845352"/>
                <a:ext cx="10994" cy="2590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025" extrusionOk="0">
                    <a:moveTo>
                      <a:pt x="173" y="0"/>
                    </a:moveTo>
                    <a:cubicBezTo>
                      <a:pt x="152" y="0"/>
                      <a:pt x="132" y="8"/>
                      <a:pt x="113" y="22"/>
                    </a:cubicBezTo>
                    <a:cubicBezTo>
                      <a:pt x="113" y="22"/>
                      <a:pt x="1" y="1025"/>
                      <a:pt x="212" y="1025"/>
                    </a:cubicBezTo>
                    <a:cubicBezTo>
                      <a:pt x="213" y="1025"/>
                      <a:pt x="215" y="1025"/>
                      <a:pt x="217" y="1025"/>
                    </a:cubicBezTo>
                    <a:cubicBezTo>
                      <a:pt x="435" y="1014"/>
                      <a:pt x="277" y="22"/>
                      <a:pt x="206" y="6"/>
                    </a:cubicBezTo>
                    <a:cubicBezTo>
                      <a:pt x="195" y="2"/>
                      <a:pt x="184" y="0"/>
                      <a:pt x="17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1" name="Google Shape;9501;p60"/>
              <p:cNvSpPr/>
              <p:nvPr/>
            </p:nvSpPr>
            <p:spPr>
              <a:xfrm>
                <a:off x="3001258" y="3869437"/>
                <a:ext cx="10842" cy="2593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026" extrusionOk="0">
                    <a:moveTo>
                      <a:pt x="172" y="1"/>
                    </a:moveTo>
                    <a:cubicBezTo>
                      <a:pt x="149" y="1"/>
                      <a:pt x="126" y="8"/>
                      <a:pt x="107" y="23"/>
                    </a:cubicBezTo>
                    <a:cubicBezTo>
                      <a:pt x="107" y="23"/>
                      <a:pt x="0" y="1026"/>
                      <a:pt x="206" y="1026"/>
                    </a:cubicBezTo>
                    <a:cubicBezTo>
                      <a:pt x="208" y="1026"/>
                      <a:pt x="209" y="1025"/>
                      <a:pt x="211" y="1025"/>
                    </a:cubicBezTo>
                    <a:cubicBezTo>
                      <a:pt x="429" y="1014"/>
                      <a:pt x="271" y="23"/>
                      <a:pt x="205" y="6"/>
                    </a:cubicBezTo>
                    <a:cubicBezTo>
                      <a:pt x="195" y="3"/>
                      <a:pt x="183" y="1"/>
                      <a:pt x="17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2" name="Google Shape;9502;p60"/>
              <p:cNvSpPr/>
              <p:nvPr/>
            </p:nvSpPr>
            <p:spPr>
              <a:xfrm>
                <a:off x="3124740" y="3316398"/>
                <a:ext cx="31818" cy="31237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236" extrusionOk="0">
                    <a:moveTo>
                      <a:pt x="805" y="0"/>
                    </a:moveTo>
                    <a:cubicBezTo>
                      <a:pt x="602" y="0"/>
                      <a:pt x="240" y="105"/>
                      <a:pt x="120" y="241"/>
                    </a:cubicBezTo>
                    <a:cubicBezTo>
                      <a:pt x="0" y="382"/>
                      <a:pt x="0" y="873"/>
                      <a:pt x="87" y="987"/>
                    </a:cubicBezTo>
                    <a:cubicBezTo>
                      <a:pt x="162" y="1085"/>
                      <a:pt x="321" y="1235"/>
                      <a:pt x="505" y="1235"/>
                    </a:cubicBezTo>
                    <a:cubicBezTo>
                      <a:pt x="536" y="1235"/>
                      <a:pt x="567" y="1231"/>
                      <a:pt x="600" y="1221"/>
                    </a:cubicBezTo>
                    <a:cubicBezTo>
                      <a:pt x="817" y="1156"/>
                      <a:pt x="1052" y="687"/>
                      <a:pt x="1155" y="573"/>
                    </a:cubicBezTo>
                    <a:cubicBezTo>
                      <a:pt x="1259" y="459"/>
                      <a:pt x="1128" y="17"/>
                      <a:pt x="834" y="1"/>
                    </a:cubicBezTo>
                    <a:cubicBezTo>
                      <a:pt x="825" y="0"/>
                      <a:pt x="815" y="0"/>
                      <a:pt x="8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3" name="Google Shape;9503;p60"/>
              <p:cNvSpPr/>
              <p:nvPr/>
            </p:nvSpPr>
            <p:spPr>
              <a:xfrm>
                <a:off x="3163710" y="3316398"/>
                <a:ext cx="31970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1265" h="1230" extrusionOk="0">
                    <a:moveTo>
                      <a:pt x="454" y="0"/>
                    </a:moveTo>
                    <a:cubicBezTo>
                      <a:pt x="444" y="0"/>
                      <a:pt x="434" y="0"/>
                      <a:pt x="425" y="1"/>
                    </a:cubicBezTo>
                    <a:cubicBezTo>
                      <a:pt x="131" y="17"/>
                      <a:pt x="0" y="459"/>
                      <a:pt x="104" y="573"/>
                    </a:cubicBezTo>
                    <a:cubicBezTo>
                      <a:pt x="207" y="687"/>
                      <a:pt x="442" y="1156"/>
                      <a:pt x="665" y="1216"/>
                    </a:cubicBezTo>
                    <a:cubicBezTo>
                      <a:pt x="697" y="1225"/>
                      <a:pt x="729" y="1230"/>
                      <a:pt x="760" y="1230"/>
                    </a:cubicBezTo>
                    <a:cubicBezTo>
                      <a:pt x="944" y="1230"/>
                      <a:pt x="1103" y="1080"/>
                      <a:pt x="1177" y="982"/>
                    </a:cubicBezTo>
                    <a:cubicBezTo>
                      <a:pt x="1264" y="867"/>
                      <a:pt x="1264" y="382"/>
                      <a:pt x="1139" y="241"/>
                    </a:cubicBezTo>
                    <a:cubicBezTo>
                      <a:pt x="1020" y="105"/>
                      <a:pt x="657" y="0"/>
                      <a:pt x="45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4" name="Google Shape;9504;p60"/>
              <p:cNvSpPr/>
              <p:nvPr/>
            </p:nvSpPr>
            <p:spPr>
              <a:xfrm>
                <a:off x="3148825" y="3340786"/>
                <a:ext cx="23984" cy="19333"/>
              </a:xfrm>
              <a:custGeom>
                <a:avLst/>
                <a:gdLst/>
                <a:ahLst/>
                <a:cxnLst/>
                <a:rect l="l" t="t" r="r" b="b"/>
                <a:pathLst>
                  <a:path w="949" h="765" extrusionOk="0">
                    <a:moveTo>
                      <a:pt x="475" y="0"/>
                    </a:moveTo>
                    <a:cubicBezTo>
                      <a:pt x="355" y="0"/>
                      <a:pt x="1" y="649"/>
                      <a:pt x="208" y="736"/>
                    </a:cubicBezTo>
                    <a:cubicBezTo>
                      <a:pt x="248" y="753"/>
                      <a:pt x="283" y="760"/>
                      <a:pt x="313" y="760"/>
                    </a:cubicBezTo>
                    <a:cubicBezTo>
                      <a:pt x="436" y="760"/>
                      <a:pt x="475" y="643"/>
                      <a:pt x="475" y="643"/>
                    </a:cubicBezTo>
                    <a:cubicBezTo>
                      <a:pt x="475" y="643"/>
                      <a:pt x="514" y="765"/>
                      <a:pt x="639" y="765"/>
                    </a:cubicBezTo>
                    <a:cubicBezTo>
                      <a:pt x="668" y="765"/>
                      <a:pt x="702" y="758"/>
                      <a:pt x="742" y="741"/>
                    </a:cubicBezTo>
                    <a:cubicBezTo>
                      <a:pt x="949" y="654"/>
                      <a:pt x="595" y="0"/>
                      <a:pt x="47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505" name="Google Shape;9505;p60"/>
          <p:cNvGrpSpPr/>
          <p:nvPr/>
        </p:nvGrpSpPr>
        <p:grpSpPr>
          <a:xfrm>
            <a:off x="4707616" y="3256553"/>
            <a:ext cx="447702" cy="1135923"/>
            <a:chOff x="4707616" y="3256553"/>
            <a:chExt cx="447702" cy="1135923"/>
          </a:xfrm>
        </p:grpSpPr>
        <p:sp>
          <p:nvSpPr>
            <p:cNvPr id="9506" name="Google Shape;9506;p60"/>
            <p:cNvSpPr/>
            <p:nvPr/>
          </p:nvSpPr>
          <p:spPr>
            <a:xfrm>
              <a:off x="4707616" y="3256553"/>
              <a:ext cx="447702" cy="1135923"/>
            </a:xfrm>
            <a:custGeom>
              <a:avLst/>
              <a:gdLst/>
              <a:ahLst/>
              <a:cxnLst/>
              <a:rect l="l" t="t" r="r" b="b"/>
              <a:pathLst>
                <a:path w="17715" h="44947" extrusionOk="0">
                  <a:moveTo>
                    <a:pt x="8707" y="1"/>
                  </a:moveTo>
                  <a:cubicBezTo>
                    <a:pt x="7995" y="1"/>
                    <a:pt x="6260" y="235"/>
                    <a:pt x="6588" y="2603"/>
                  </a:cubicBezTo>
                  <a:cubicBezTo>
                    <a:pt x="6588" y="2603"/>
                    <a:pt x="6530" y="2587"/>
                    <a:pt x="6458" y="2587"/>
                  </a:cubicBezTo>
                  <a:cubicBezTo>
                    <a:pt x="6328" y="2587"/>
                    <a:pt x="6156" y="2641"/>
                    <a:pt x="6212" y="2946"/>
                  </a:cubicBezTo>
                  <a:cubicBezTo>
                    <a:pt x="6294" y="3415"/>
                    <a:pt x="6457" y="3965"/>
                    <a:pt x="7040" y="3965"/>
                  </a:cubicBezTo>
                  <a:cubicBezTo>
                    <a:pt x="7040" y="3965"/>
                    <a:pt x="7051" y="4690"/>
                    <a:pt x="7585" y="5022"/>
                  </a:cubicBezTo>
                  <a:cubicBezTo>
                    <a:pt x="7585" y="5022"/>
                    <a:pt x="7716" y="5720"/>
                    <a:pt x="7618" y="5851"/>
                  </a:cubicBezTo>
                  <a:cubicBezTo>
                    <a:pt x="7525" y="5982"/>
                    <a:pt x="5749" y="7224"/>
                    <a:pt x="5166" y="7278"/>
                  </a:cubicBezTo>
                  <a:cubicBezTo>
                    <a:pt x="4588" y="7338"/>
                    <a:pt x="2796" y="7758"/>
                    <a:pt x="2774" y="9725"/>
                  </a:cubicBezTo>
                  <a:cubicBezTo>
                    <a:pt x="2752" y="11687"/>
                    <a:pt x="2621" y="12259"/>
                    <a:pt x="2441" y="12542"/>
                  </a:cubicBezTo>
                  <a:cubicBezTo>
                    <a:pt x="2267" y="12825"/>
                    <a:pt x="2147" y="14640"/>
                    <a:pt x="2191" y="15485"/>
                  </a:cubicBezTo>
                  <a:cubicBezTo>
                    <a:pt x="2240" y="16324"/>
                    <a:pt x="1390" y="18422"/>
                    <a:pt x="1542" y="20874"/>
                  </a:cubicBezTo>
                  <a:cubicBezTo>
                    <a:pt x="1542" y="20874"/>
                    <a:pt x="665" y="21691"/>
                    <a:pt x="594" y="22334"/>
                  </a:cubicBezTo>
                  <a:cubicBezTo>
                    <a:pt x="523" y="22971"/>
                    <a:pt x="0" y="23838"/>
                    <a:pt x="60" y="23958"/>
                  </a:cubicBezTo>
                  <a:cubicBezTo>
                    <a:pt x="87" y="24009"/>
                    <a:pt x="166" y="24037"/>
                    <a:pt x="260" y="24037"/>
                  </a:cubicBezTo>
                  <a:cubicBezTo>
                    <a:pt x="376" y="24037"/>
                    <a:pt x="515" y="23994"/>
                    <a:pt x="605" y="23898"/>
                  </a:cubicBezTo>
                  <a:cubicBezTo>
                    <a:pt x="769" y="23718"/>
                    <a:pt x="1030" y="23386"/>
                    <a:pt x="1030" y="23386"/>
                  </a:cubicBezTo>
                  <a:lnTo>
                    <a:pt x="1030" y="23386"/>
                  </a:lnTo>
                  <a:cubicBezTo>
                    <a:pt x="1030" y="23386"/>
                    <a:pt x="474" y="25511"/>
                    <a:pt x="758" y="25603"/>
                  </a:cubicBezTo>
                  <a:cubicBezTo>
                    <a:pt x="769" y="25607"/>
                    <a:pt x="781" y="25609"/>
                    <a:pt x="792" y="25609"/>
                  </a:cubicBezTo>
                  <a:cubicBezTo>
                    <a:pt x="1101" y="25609"/>
                    <a:pt x="1317" y="24295"/>
                    <a:pt x="1422" y="24143"/>
                  </a:cubicBezTo>
                  <a:cubicBezTo>
                    <a:pt x="1441" y="24117"/>
                    <a:pt x="1456" y="24106"/>
                    <a:pt x="1468" y="24106"/>
                  </a:cubicBezTo>
                  <a:cubicBezTo>
                    <a:pt x="1530" y="24106"/>
                    <a:pt x="1525" y="24383"/>
                    <a:pt x="1493" y="24546"/>
                  </a:cubicBezTo>
                  <a:cubicBezTo>
                    <a:pt x="1451" y="24741"/>
                    <a:pt x="1378" y="25771"/>
                    <a:pt x="1600" y="25771"/>
                  </a:cubicBezTo>
                  <a:cubicBezTo>
                    <a:pt x="1608" y="25771"/>
                    <a:pt x="1616" y="25769"/>
                    <a:pt x="1624" y="25767"/>
                  </a:cubicBezTo>
                  <a:cubicBezTo>
                    <a:pt x="1851" y="25701"/>
                    <a:pt x="1928" y="24271"/>
                    <a:pt x="2034" y="24271"/>
                  </a:cubicBezTo>
                  <a:cubicBezTo>
                    <a:pt x="2042" y="24271"/>
                    <a:pt x="2051" y="24280"/>
                    <a:pt x="2060" y="24301"/>
                  </a:cubicBezTo>
                  <a:cubicBezTo>
                    <a:pt x="2180" y="24573"/>
                    <a:pt x="2000" y="25592"/>
                    <a:pt x="2169" y="25625"/>
                  </a:cubicBezTo>
                  <a:cubicBezTo>
                    <a:pt x="2183" y="25628"/>
                    <a:pt x="2195" y="25629"/>
                    <a:pt x="2207" y="25629"/>
                  </a:cubicBezTo>
                  <a:cubicBezTo>
                    <a:pt x="2334" y="25629"/>
                    <a:pt x="2346" y="25475"/>
                    <a:pt x="2371" y="25380"/>
                  </a:cubicBezTo>
                  <a:cubicBezTo>
                    <a:pt x="2396" y="25279"/>
                    <a:pt x="2346" y="24133"/>
                    <a:pt x="2444" y="24133"/>
                  </a:cubicBezTo>
                  <a:cubicBezTo>
                    <a:pt x="2451" y="24133"/>
                    <a:pt x="2459" y="24140"/>
                    <a:pt x="2469" y="24154"/>
                  </a:cubicBezTo>
                  <a:cubicBezTo>
                    <a:pt x="2599" y="24350"/>
                    <a:pt x="2523" y="25353"/>
                    <a:pt x="2632" y="25385"/>
                  </a:cubicBezTo>
                  <a:cubicBezTo>
                    <a:pt x="2632" y="25385"/>
                    <a:pt x="2671" y="25404"/>
                    <a:pt x="2719" y="25404"/>
                  </a:cubicBezTo>
                  <a:cubicBezTo>
                    <a:pt x="2796" y="25404"/>
                    <a:pt x="2895" y="25356"/>
                    <a:pt x="2888" y="25107"/>
                  </a:cubicBezTo>
                  <a:cubicBezTo>
                    <a:pt x="2877" y="24704"/>
                    <a:pt x="3024" y="22966"/>
                    <a:pt x="3030" y="22563"/>
                  </a:cubicBezTo>
                  <a:cubicBezTo>
                    <a:pt x="3041" y="22007"/>
                    <a:pt x="2725" y="21228"/>
                    <a:pt x="2812" y="21097"/>
                  </a:cubicBezTo>
                  <a:cubicBezTo>
                    <a:pt x="2894" y="20966"/>
                    <a:pt x="3509" y="18950"/>
                    <a:pt x="3782" y="18133"/>
                  </a:cubicBezTo>
                  <a:cubicBezTo>
                    <a:pt x="4054" y="17315"/>
                    <a:pt x="4054" y="15185"/>
                    <a:pt x="4218" y="14912"/>
                  </a:cubicBezTo>
                  <a:cubicBezTo>
                    <a:pt x="4351" y="14693"/>
                    <a:pt x="4644" y="13388"/>
                    <a:pt x="4850" y="13388"/>
                  </a:cubicBezTo>
                  <a:cubicBezTo>
                    <a:pt x="4905" y="13388"/>
                    <a:pt x="4954" y="13481"/>
                    <a:pt x="4992" y="13714"/>
                  </a:cubicBezTo>
                  <a:cubicBezTo>
                    <a:pt x="5166" y="14814"/>
                    <a:pt x="5438" y="17517"/>
                    <a:pt x="5357" y="18111"/>
                  </a:cubicBezTo>
                  <a:cubicBezTo>
                    <a:pt x="5275" y="18705"/>
                    <a:pt x="5035" y="19724"/>
                    <a:pt x="5095" y="20301"/>
                  </a:cubicBezTo>
                  <a:cubicBezTo>
                    <a:pt x="5155" y="20884"/>
                    <a:pt x="4534" y="22067"/>
                    <a:pt x="4425" y="23418"/>
                  </a:cubicBezTo>
                  <a:cubicBezTo>
                    <a:pt x="4316" y="24770"/>
                    <a:pt x="4550" y="28311"/>
                    <a:pt x="4752" y="29227"/>
                  </a:cubicBezTo>
                  <a:cubicBezTo>
                    <a:pt x="4953" y="30137"/>
                    <a:pt x="4316" y="32060"/>
                    <a:pt x="4245" y="32447"/>
                  </a:cubicBezTo>
                  <a:cubicBezTo>
                    <a:pt x="4174" y="32840"/>
                    <a:pt x="4185" y="33929"/>
                    <a:pt x="4103" y="35330"/>
                  </a:cubicBezTo>
                  <a:cubicBezTo>
                    <a:pt x="4016" y="36730"/>
                    <a:pt x="4458" y="39760"/>
                    <a:pt x="4289" y="40283"/>
                  </a:cubicBezTo>
                  <a:cubicBezTo>
                    <a:pt x="4125" y="40806"/>
                    <a:pt x="1259" y="44032"/>
                    <a:pt x="1613" y="44538"/>
                  </a:cubicBezTo>
                  <a:cubicBezTo>
                    <a:pt x="1802" y="44809"/>
                    <a:pt x="2158" y="44946"/>
                    <a:pt x="2522" y="44946"/>
                  </a:cubicBezTo>
                  <a:cubicBezTo>
                    <a:pt x="2839" y="44946"/>
                    <a:pt x="3164" y="44842"/>
                    <a:pt x="3390" y="44631"/>
                  </a:cubicBezTo>
                  <a:cubicBezTo>
                    <a:pt x="3874" y="44184"/>
                    <a:pt x="4599" y="43520"/>
                    <a:pt x="4964" y="43236"/>
                  </a:cubicBezTo>
                  <a:cubicBezTo>
                    <a:pt x="5335" y="42947"/>
                    <a:pt x="6185" y="42795"/>
                    <a:pt x="6054" y="41089"/>
                  </a:cubicBezTo>
                  <a:cubicBezTo>
                    <a:pt x="6054" y="41089"/>
                    <a:pt x="5831" y="38550"/>
                    <a:pt x="6615" y="36872"/>
                  </a:cubicBezTo>
                  <a:cubicBezTo>
                    <a:pt x="7395" y="35188"/>
                    <a:pt x="7040" y="32840"/>
                    <a:pt x="7122" y="32082"/>
                  </a:cubicBezTo>
                  <a:cubicBezTo>
                    <a:pt x="7204" y="31325"/>
                    <a:pt x="7280" y="30093"/>
                    <a:pt x="7738" y="29216"/>
                  </a:cubicBezTo>
                  <a:cubicBezTo>
                    <a:pt x="8119" y="28491"/>
                    <a:pt x="8582" y="25936"/>
                    <a:pt x="8855" y="25058"/>
                  </a:cubicBezTo>
                  <a:cubicBezTo>
                    <a:pt x="9127" y="25936"/>
                    <a:pt x="9585" y="28491"/>
                    <a:pt x="9966" y="29216"/>
                  </a:cubicBezTo>
                  <a:cubicBezTo>
                    <a:pt x="10430" y="30093"/>
                    <a:pt x="10500" y="31325"/>
                    <a:pt x="10588" y="32082"/>
                  </a:cubicBezTo>
                  <a:cubicBezTo>
                    <a:pt x="10669" y="32840"/>
                    <a:pt x="10315" y="35188"/>
                    <a:pt x="11094" y="36872"/>
                  </a:cubicBezTo>
                  <a:cubicBezTo>
                    <a:pt x="11879" y="38556"/>
                    <a:pt x="11650" y="41089"/>
                    <a:pt x="11650" y="41089"/>
                  </a:cubicBezTo>
                  <a:cubicBezTo>
                    <a:pt x="11519" y="42789"/>
                    <a:pt x="12375" y="42947"/>
                    <a:pt x="12740" y="43236"/>
                  </a:cubicBezTo>
                  <a:cubicBezTo>
                    <a:pt x="13111" y="43520"/>
                    <a:pt x="13830" y="44184"/>
                    <a:pt x="14320" y="44631"/>
                  </a:cubicBezTo>
                  <a:cubicBezTo>
                    <a:pt x="14546" y="44842"/>
                    <a:pt x="14870" y="44946"/>
                    <a:pt x="15188" y="44946"/>
                  </a:cubicBezTo>
                  <a:cubicBezTo>
                    <a:pt x="15552" y="44946"/>
                    <a:pt x="15907" y="44809"/>
                    <a:pt x="16097" y="44538"/>
                  </a:cubicBezTo>
                  <a:cubicBezTo>
                    <a:pt x="16451" y="44026"/>
                    <a:pt x="13585" y="40806"/>
                    <a:pt x="13416" y="40283"/>
                  </a:cubicBezTo>
                  <a:cubicBezTo>
                    <a:pt x="13252" y="39760"/>
                    <a:pt x="13688" y="36730"/>
                    <a:pt x="13606" y="35330"/>
                  </a:cubicBezTo>
                  <a:cubicBezTo>
                    <a:pt x="13525" y="33929"/>
                    <a:pt x="13541" y="32840"/>
                    <a:pt x="13465" y="32447"/>
                  </a:cubicBezTo>
                  <a:cubicBezTo>
                    <a:pt x="13394" y="32060"/>
                    <a:pt x="12756" y="30137"/>
                    <a:pt x="12958" y="29227"/>
                  </a:cubicBezTo>
                  <a:cubicBezTo>
                    <a:pt x="13160" y="28311"/>
                    <a:pt x="13394" y="24770"/>
                    <a:pt x="13285" y="23418"/>
                  </a:cubicBezTo>
                  <a:cubicBezTo>
                    <a:pt x="13176" y="22067"/>
                    <a:pt x="12555" y="20884"/>
                    <a:pt x="12615" y="20301"/>
                  </a:cubicBezTo>
                  <a:cubicBezTo>
                    <a:pt x="12669" y="19724"/>
                    <a:pt x="12435" y="18705"/>
                    <a:pt x="12353" y="18111"/>
                  </a:cubicBezTo>
                  <a:cubicBezTo>
                    <a:pt x="12266" y="17517"/>
                    <a:pt x="12544" y="14814"/>
                    <a:pt x="12718" y="13714"/>
                  </a:cubicBezTo>
                  <a:cubicBezTo>
                    <a:pt x="12756" y="13482"/>
                    <a:pt x="12805" y="13389"/>
                    <a:pt x="12860" y="13389"/>
                  </a:cubicBezTo>
                  <a:cubicBezTo>
                    <a:pt x="13066" y="13389"/>
                    <a:pt x="13359" y="14697"/>
                    <a:pt x="13492" y="14912"/>
                  </a:cubicBezTo>
                  <a:cubicBezTo>
                    <a:pt x="13655" y="15185"/>
                    <a:pt x="13655" y="17315"/>
                    <a:pt x="13928" y="18133"/>
                  </a:cubicBezTo>
                  <a:cubicBezTo>
                    <a:pt x="14200" y="18950"/>
                    <a:pt x="14811" y="20966"/>
                    <a:pt x="14898" y="21097"/>
                  </a:cubicBezTo>
                  <a:cubicBezTo>
                    <a:pt x="14985" y="21228"/>
                    <a:pt x="14527" y="21893"/>
                    <a:pt x="14783" y="23342"/>
                  </a:cubicBezTo>
                  <a:cubicBezTo>
                    <a:pt x="14865" y="23925"/>
                    <a:pt x="14903" y="24513"/>
                    <a:pt x="14898" y="25102"/>
                  </a:cubicBezTo>
                  <a:cubicBezTo>
                    <a:pt x="14891" y="25359"/>
                    <a:pt x="14966" y="25406"/>
                    <a:pt x="15021" y="25406"/>
                  </a:cubicBezTo>
                  <a:cubicBezTo>
                    <a:pt x="15053" y="25406"/>
                    <a:pt x="15078" y="25391"/>
                    <a:pt x="15078" y="25391"/>
                  </a:cubicBezTo>
                  <a:cubicBezTo>
                    <a:pt x="15187" y="25353"/>
                    <a:pt x="15143" y="24230"/>
                    <a:pt x="15279" y="24029"/>
                  </a:cubicBezTo>
                  <a:cubicBezTo>
                    <a:pt x="15288" y="24015"/>
                    <a:pt x="15296" y="24008"/>
                    <a:pt x="15303" y="24008"/>
                  </a:cubicBezTo>
                  <a:cubicBezTo>
                    <a:pt x="15403" y="24008"/>
                    <a:pt x="15319" y="25278"/>
                    <a:pt x="15339" y="25374"/>
                  </a:cubicBezTo>
                  <a:cubicBezTo>
                    <a:pt x="15364" y="25474"/>
                    <a:pt x="15375" y="25629"/>
                    <a:pt x="15507" y="25629"/>
                  </a:cubicBezTo>
                  <a:cubicBezTo>
                    <a:pt x="15519" y="25629"/>
                    <a:pt x="15532" y="25628"/>
                    <a:pt x="15546" y="25625"/>
                  </a:cubicBezTo>
                  <a:cubicBezTo>
                    <a:pt x="15715" y="25587"/>
                    <a:pt x="15552" y="24383"/>
                    <a:pt x="15672" y="24110"/>
                  </a:cubicBezTo>
                  <a:cubicBezTo>
                    <a:pt x="15680" y="24092"/>
                    <a:pt x="15688" y="24083"/>
                    <a:pt x="15695" y="24083"/>
                  </a:cubicBezTo>
                  <a:cubicBezTo>
                    <a:pt x="15799" y="24083"/>
                    <a:pt x="15858" y="25701"/>
                    <a:pt x="16091" y="25767"/>
                  </a:cubicBezTo>
                  <a:cubicBezTo>
                    <a:pt x="16099" y="25769"/>
                    <a:pt x="16106" y="25770"/>
                    <a:pt x="16113" y="25770"/>
                  </a:cubicBezTo>
                  <a:cubicBezTo>
                    <a:pt x="16331" y="25770"/>
                    <a:pt x="16254" y="24741"/>
                    <a:pt x="16222" y="24546"/>
                  </a:cubicBezTo>
                  <a:cubicBezTo>
                    <a:pt x="16189" y="24377"/>
                    <a:pt x="16225" y="23997"/>
                    <a:pt x="16305" y="23997"/>
                  </a:cubicBezTo>
                  <a:cubicBezTo>
                    <a:pt x="16318" y="23997"/>
                    <a:pt x="16332" y="24007"/>
                    <a:pt x="16347" y="24029"/>
                  </a:cubicBezTo>
                  <a:cubicBezTo>
                    <a:pt x="16448" y="24178"/>
                    <a:pt x="16752" y="25600"/>
                    <a:pt x="16944" y="25600"/>
                  </a:cubicBezTo>
                  <a:cubicBezTo>
                    <a:pt x="16949" y="25600"/>
                    <a:pt x="16953" y="25599"/>
                    <a:pt x="16957" y="25598"/>
                  </a:cubicBezTo>
                  <a:cubicBezTo>
                    <a:pt x="17246" y="25494"/>
                    <a:pt x="16685" y="23386"/>
                    <a:pt x="16685" y="23386"/>
                  </a:cubicBezTo>
                  <a:lnTo>
                    <a:pt x="16685" y="23386"/>
                  </a:lnTo>
                  <a:cubicBezTo>
                    <a:pt x="16685" y="23386"/>
                    <a:pt x="16941" y="23718"/>
                    <a:pt x="17110" y="23892"/>
                  </a:cubicBezTo>
                  <a:cubicBezTo>
                    <a:pt x="17200" y="23991"/>
                    <a:pt x="17338" y="24036"/>
                    <a:pt x="17454" y="24036"/>
                  </a:cubicBezTo>
                  <a:cubicBezTo>
                    <a:pt x="17548" y="24036"/>
                    <a:pt x="17628" y="24006"/>
                    <a:pt x="17655" y="23952"/>
                  </a:cubicBezTo>
                  <a:cubicBezTo>
                    <a:pt x="17715" y="23832"/>
                    <a:pt x="17186" y="22971"/>
                    <a:pt x="17116" y="22334"/>
                  </a:cubicBezTo>
                  <a:cubicBezTo>
                    <a:pt x="17045" y="21691"/>
                    <a:pt x="16167" y="20874"/>
                    <a:pt x="16167" y="20874"/>
                  </a:cubicBezTo>
                  <a:cubicBezTo>
                    <a:pt x="16320" y="18422"/>
                    <a:pt x="15464" y="16324"/>
                    <a:pt x="15514" y="15485"/>
                  </a:cubicBezTo>
                  <a:cubicBezTo>
                    <a:pt x="15563" y="14640"/>
                    <a:pt x="15448" y="12825"/>
                    <a:pt x="15268" y="12542"/>
                  </a:cubicBezTo>
                  <a:cubicBezTo>
                    <a:pt x="15083" y="12259"/>
                    <a:pt x="14958" y="11692"/>
                    <a:pt x="14930" y="9725"/>
                  </a:cubicBezTo>
                  <a:cubicBezTo>
                    <a:pt x="14909" y="7758"/>
                    <a:pt x="13121" y="7338"/>
                    <a:pt x="12538" y="7278"/>
                  </a:cubicBezTo>
                  <a:cubicBezTo>
                    <a:pt x="11961" y="7224"/>
                    <a:pt x="10179" y="5976"/>
                    <a:pt x="10086" y="5851"/>
                  </a:cubicBezTo>
                  <a:cubicBezTo>
                    <a:pt x="9994" y="5725"/>
                    <a:pt x="10124" y="5022"/>
                    <a:pt x="10124" y="5022"/>
                  </a:cubicBezTo>
                  <a:cubicBezTo>
                    <a:pt x="10658" y="4690"/>
                    <a:pt x="10669" y="3965"/>
                    <a:pt x="10669" y="3965"/>
                  </a:cubicBezTo>
                  <a:cubicBezTo>
                    <a:pt x="11247" y="3965"/>
                    <a:pt x="11416" y="3420"/>
                    <a:pt x="11498" y="2946"/>
                  </a:cubicBezTo>
                  <a:cubicBezTo>
                    <a:pt x="11546" y="2641"/>
                    <a:pt x="11378" y="2585"/>
                    <a:pt x="11249" y="2585"/>
                  </a:cubicBezTo>
                  <a:cubicBezTo>
                    <a:pt x="11176" y="2585"/>
                    <a:pt x="11116" y="2603"/>
                    <a:pt x="11116" y="2603"/>
                  </a:cubicBezTo>
                  <a:cubicBezTo>
                    <a:pt x="11449" y="235"/>
                    <a:pt x="9710" y="1"/>
                    <a:pt x="9002" y="1"/>
                  </a:cubicBezTo>
                  <a:cubicBezTo>
                    <a:pt x="8946" y="1"/>
                    <a:pt x="8896" y="2"/>
                    <a:pt x="8855" y="4"/>
                  </a:cubicBezTo>
                  <a:cubicBezTo>
                    <a:pt x="8813" y="2"/>
                    <a:pt x="8763" y="1"/>
                    <a:pt x="870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507" name="Google Shape;9507;p60"/>
            <p:cNvGrpSpPr/>
            <p:nvPr/>
          </p:nvGrpSpPr>
          <p:grpSpPr>
            <a:xfrm>
              <a:off x="4724641" y="3320695"/>
              <a:ext cx="412877" cy="1031270"/>
              <a:chOff x="4724641" y="3320695"/>
              <a:chExt cx="412877" cy="1031270"/>
            </a:xfrm>
          </p:grpSpPr>
          <p:sp>
            <p:nvSpPr>
              <p:cNvPr id="9508" name="Google Shape;9508;p60"/>
              <p:cNvSpPr/>
              <p:nvPr/>
            </p:nvSpPr>
            <p:spPr>
              <a:xfrm>
                <a:off x="4923763" y="3572333"/>
                <a:ext cx="18474" cy="14167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606" extrusionOk="0">
                    <a:moveTo>
                      <a:pt x="403" y="1"/>
                    </a:moveTo>
                    <a:cubicBezTo>
                      <a:pt x="278" y="1"/>
                      <a:pt x="145" y="88"/>
                      <a:pt x="148" y="249"/>
                    </a:cubicBezTo>
                    <a:cubicBezTo>
                      <a:pt x="153" y="821"/>
                      <a:pt x="191" y="1388"/>
                      <a:pt x="229" y="1960"/>
                    </a:cubicBezTo>
                    <a:cubicBezTo>
                      <a:pt x="153" y="1949"/>
                      <a:pt x="77" y="1943"/>
                      <a:pt x="1" y="1932"/>
                    </a:cubicBezTo>
                    <a:lnTo>
                      <a:pt x="1" y="2554"/>
                    </a:lnTo>
                    <a:cubicBezTo>
                      <a:pt x="88" y="2515"/>
                      <a:pt x="175" y="2483"/>
                      <a:pt x="262" y="2445"/>
                    </a:cubicBezTo>
                    <a:cubicBezTo>
                      <a:pt x="268" y="2559"/>
                      <a:pt x="273" y="2679"/>
                      <a:pt x="279" y="2793"/>
                    </a:cubicBezTo>
                    <a:cubicBezTo>
                      <a:pt x="317" y="3567"/>
                      <a:pt x="366" y="4395"/>
                      <a:pt x="159" y="5147"/>
                    </a:cubicBezTo>
                    <a:lnTo>
                      <a:pt x="355" y="5147"/>
                    </a:lnTo>
                    <a:lnTo>
                      <a:pt x="355" y="5605"/>
                    </a:lnTo>
                    <a:cubicBezTo>
                      <a:pt x="393" y="5507"/>
                      <a:pt x="437" y="5409"/>
                      <a:pt x="469" y="5311"/>
                    </a:cubicBezTo>
                    <a:cubicBezTo>
                      <a:pt x="731" y="4559"/>
                      <a:pt x="682" y="3676"/>
                      <a:pt x="682" y="2891"/>
                    </a:cubicBezTo>
                    <a:cubicBezTo>
                      <a:pt x="682" y="2668"/>
                      <a:pt x="676" y="2450"/>
                      <a:pt x="671" y="2232"/>
                    </a:cubicBezTo>
                    <a:cubicBezTo>
                      <a:pt x="720" y="2167"/>
                      <a:pt x="720" y="2080"/>
                      <a:pt x="665" y="2020"/>
                    </a:cubicBezTo>
                    <a:cubicBezTo>
                      <a:pt x="644" y="1415"/>
                      <a:pt x="611" y="810"/>
                      <a:pt x="611" y="205"/>
                    </a:cubicBezTo>
                    <a:cubicBezTo>
                      <a:pt x="611" y="66"/>
                      <a:pt x="510" y="1"/>
                      <a:pt x="40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9" name="Google Shape;9509;p60"/>
              <p:cNvSpPr/>
              <p:nvPr/>
            </p:nvSpPr>
            <p:spPr>
              <a:xfrm>
                <a:off x="4931193" y="3678983"/>
                <a:ext cx="72734" cy="148375"/>
              </a:xfrm>
              <a:custGeom>
                <a:avLst/>
                <a:gdLst/>
                <a:ahLst/>
                <a:cxnLst/>
                <a:rect l="l" t="t" r="r" b="b"/>
                <a:pathLst>
                  <a:path w="2878" h="5871" extrusionOk="0">
                    <a:moveTo>
                      <a:pt x="6" y="1"/>
                    </a:moveTo>
                    <a:cubicBezTo>
                      <a:pt x="28" y="377"/>
                      <a:pt x="1" y="742"/>
                      <a:pt x="115" y="1085"/>
                    </a:cubicBezTo>
                    <a:cubicBezTo>
                      <a:pt x="301" y="1619"/>
                      <a:pt x="595" y="2099"/>
                      <a:pt x="884" y="2584"/>
                    </a:cubicBezTo>
                    <a:cubicBezTo>
                      <a:pt x="867" y="2791"/>
                      <a:pt x="884" y="2992"/>
                      <a:pt x="878" y="3200"/>
                    </a:cubicBezTo>
                    <a:cubicBezTo>
                      <a:pt x="878" y="3418"/>
                      <a:pt x="845" y="3635"/>
                      <a:pt x="851" y="3853"/>
                    </a:cubicBezTo>
                    <a:cubicBezTo>
                      <a:pt x="851" y="3872"/>
                      <a:pt x="866" y="3884"/>
                      <a:pt x="880" y="3884"/>
                    </a:cubicBezTo>
                    <a:cubicBezTo>
                      <a:pt x="891" y="3884"/>
                      <a:pt x="901" y="3878"/>
                      <a:pt x="905" y="3864"/>
                    </a:cubicBezTo>
                    <a:cubicBezTo>
                      <a:pt x="1031" y="3614"/>
                      <a:pt x="1085" y="3276"/>
                      <a:pt x="1102" y="2954"/>
                    </a:cubicBezTo>
                    <a:cubicBezTo>
                      <a:pt x="1151" y="3036"/>
                      <a:pt x="1194" y="3118"/>
                      <a:pt x="1238" y="3200"/>
                    </a:cubicBezTo>
                    <a:cubicBezTo>
                      <a:pt x="1439" y="3554"/>
                      <a:pt x="1608" y="3919"/>
                      <a:pt x="1745" y="4300"/>
                    </a:cubicBezTo>
                    <a:cubicBezTo>
                      <a:pt x="1892" y="4753"/>
                      <a:pt x="1864" y="5205"/>
                      <a:pt x="1913" y="5668"/>
                    </a:cubicBezTo>
                    <a:cubicBezTo>
                      <a:pt x="1916" y="5709"/>
                      <a:pt x="1945" y="5727"/>
                      <a:pt x="1975" y="5727"/>
                    </a:cubicBezTo>
                    <a:cubicBezTo>
                      <a:pt x="2010" y="5727"/>
                      <a:pt x="2047" y="5703"/>
                      <a:pt x="2050" y="5662"/>
                    </a:cubicBezTo>
                    <a:cubicBezTo>
                      <a:pt x="2061" y="5592"/>
                      <a:pt x="2077" y="5499"/>
                      <a:pt x="2088" y="5417"/>
                    </a:cubicBezTo>
                    <a:cubicBezTo>
                      <a:pt x="2197" y="5608"/>
                      <a:pt x="2360" y="5766"/>
                      <a:pt x="2562" y="5864"/>
                    </a:cubicBezTo>
                    <a:cubicBezTo>
                      <a:pt x="2571" y="5868"/>
                      <a:pt x="2580" y="5870"/>
                      <a:pt x="2589" y="5870"/>
                    </a:cubicBezTo>
                    <a:cubicBezTo>
                      <a:pt x="2644" y="5870"/>
                      <a:pt x="2674" y="5787"/>
                      <a:pt x="2622" y="5744"/>
                    </a:cubicBezTo>
                    <a:cubicBezTo>
                      <a:pt x="2437" y="5597"/>
                      <a:pt x="2344" y="5412"/>
                      <a:pt x="2257" y="5216"/>
                    </a:cubicBezTo>
                    <a:lnTo>
                      <a:pt x="2257" y="5216"/>
                    </a:lnTo>
                    <a:cubicBezTo>
                      <a:pt x="2378" y="5256"/>
                      <a:pt x="2505" y="5279"/>
                      <a:pt x="2634" y="5279"/>
                    </a:cubicBezTo>
                    <a:cubicBezTo>
                      <a:pt x="2679" y="5279"/>
                      <a:pt x="2724" y="5276"/>
                      <a:pt x="2769" y="5270"/>
                    </a:cubicBezTo>
                    <a:cubicBezTo>
                      <a:pt x="2878" y="5259"/>
                      <a:pt x="2862" y="5096"/>
                      <a:pt x="2764" y="5085"/>
                    </a:cubicBezTo>
                    <a:cubicBezTo>
                      <a:pt x="2535" y="5052"/>
                      <a:pt x="2322" y="4998"/>
                      <a:pt x="2159" y="4829"/>
                    </a:cubicBezTo>
                    <a:cubicBezTo>
                      <a:pt x="2148" y="4818"/>
                      <a:pt x="2137" y="4807"/>
                      <a:pt x="2126" y="4802"/>
                    </a:cubicBezTo>
                    <a:cubicBezTo>
                      <a:pt x="2126" y="4693"/>
                      <a:pt x="2110" y="4578"/>
                      <a:pt x="2082" y="4475"/>
                    </a:cubicBezTo>
                    <a:cubicBezTo>
                      <a:pt x="1995" y="4093"/>
                      <a:pt x="1864" y="3728"/>
                      <a:pt x="1696" y="3385"/>
                    </a:cubicBezTo>
                    <a:cubicBezTo>
                      <a:pt x="1336" y="2671"/>
                      <a:pt x="845" y="2012"/>
                      <a:pt x="546" y="1271"/>
                    </a:cubicBezTo>
                    <a:cubicBezTo>
                      <a:pt x="388" y="867"/>
                      <a:pt x="301" y="437"/>
                      <a:pt x="28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0" name="Google Shape;9510;p60"/>
              <p:cNvSpPr/>
              <p:nvPr/>
            </p:nvSpPr>
            <p:spPr>
              <a:xfrm>
                <a:off x="4861946" y="3572333"/>
                <a:ext cx="76449" cy="255075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10093" extrusionOk="0">
                    <a:moveTo>
                      <a:pt x="2701" y="1"/>
                    </a:moveTo>
                    <a:cubicBezTo>
                      <a:pt x="2577" y="1"/>
                      <a:pt x="2444" y="88"/>
                      <a:pt x="2447" y="249"/>
                    </a:cubicBezTo>
                    <a:cubicBezTo>
                      <a:pt x="2452" y="821"/>
                      <a:pt x="2490" y="1388"/>
                      <a:pt x="2528" y="1960"/>
                    </a:cubicBezTo>
                    <a:cubicBezTo>
                      <a:pt x="2316" y="1949"/>
                      <a:pt x="2109" y="1900"/>
                      <a:pt x="1918" y="1813"/>
                    </a:cubicBezTo>
                    <a:cubicBezTo>
                      <a:pt x="1689" y="1704"/>
                      <a:pt x="1482" y="1556"/>
                      <a:pt x="1259" y="1442"/>
                    </a:cubicBezTo>
                    <a:cubicBezTo>
                      <a:pt x="1243" y="1435"/>
                      <a:pt x="1228" y="1431"/>
                      <a:pt x="1213" y="1431"/>
                    </a:cubicBezTo>
                    <a:cubicBezTo>
                      <a:pt x="1118" y="1431"/>
                      <a:pt x="1045" y="1567"/>
                      <a:pt x="1139" y="1633"/>
                    </a:cubicBezTo>
                    <a:cubicBezTo>
                      <a:pt x="1330" y="1769"/>
                      <a:pt x="1553" y="1965"/>
                      <a:pt x="1793" y="2118"/>
                    </a:cubicBezTo>
                    <a:cubicBezTo>
                      <a:pt x="1406" y="2145"/>
                      <a:pt x="1019" y="2199"/>
                      <a:pt x="703" y="2357"/>
                    </a:cubicBezTo>
                    <a:cubicBezTo>
                      <a:pt x="630" y="2394"/>
                      <a:pt x="637" y="2516"/>
                      <a:pt x="724" y="2516"/>
                    </a:cubicBezTo>
                    <a:cubicBezTo>
                      <a:pt x="728" y="2516"/>
                      <a:pt x="732" y="2516"/>
                      <a:pt x="736" y="2515"/>
                    </a:cubicBezTo>
                    <a:cubicBezTo>
                      <a:pt x="868" y="2499"/>
                      <a:pt x="1006" y="2493"/>
                      <a:pt x="1145" y="2493"/>
                    </a:cubicBezTo>
                    <a:cubicBezTo>
                      <a:pt x="1319" y="2493"/>
                      <a:pt x="1497" y="2502"/>
                      <a:pt x="1673" y="2505"/>
                    </a:cubicBezTo>
                    <a:cubicBezTo>
                      <a:pt x="1449" y="2706"/>
                      <a:pt x="1275" y="2951"/>
                      <a:pt x="1155" y="3224"/>
                    </a:cubicBezTo>
                    <a:cubicBezTo>
                      <a:pt x="1130" y="3300"/>
                      <a:pt x="1189" y="3392"/>
                      <a:pt x="1261" y="3392"/>
                    </a:cubicBezTo>
                    <a:cubicBezTo>
                      <a:pt x="1281" y="3392"/>
                      <a:pt x="1303" y="3384"/>
                      <a:pt x="1324" y="3366"/>
                    </a:cubicBezTo>
                    <a:cubicBezTo>
                      <a:pt x="1558" y="3158"/>
                      <a:pt x="1749" y="2913"/>
                      <a:pt x="2005" y="2723"/>
                    </a:cubicBezTo>
                    <a:cubicBezTo>
                      <a:pt x="2174" y="2608"/>
                      <a:pt x="2359" y="2515"/>
                      <a:pt x="2556" y="2445"/>
                    </a:cubicBezTo>
                    <a:cubicBezTo>
                      <a:pt x="2561" y="2559"/>
                      <a:pt x="2567" y="2679"/>
                      <a:pt x="2572" y="2793"/>
                    </a:cubicBezTo>
                    <a:cubicBezTo>
                      <a:pt x="2616" y="3687"/>
                      <a:pt x="2681" y="4651"/>
                      <a:pt x="2338" y="5496"/>
                    </a:cubicBezTo>
                    <a:cubicBezTo>
                      <a:pt x="2038" y="6232"/>
                      <a:pt x="1548" y="6891"/>
                      <a:pt x="1188" y="7605"/>
                    </a:cubicBezTo>
                    <a:cubicBezTo>
                      <a:pt x="1014" y="7954"/>
                      <a:pt x="883" y="8319"/>
                      <a:pt x="796" y="8695"/>
                    </a:cubicBezTo>
                    <a:cubicBezTo>
                      <a:pt x="774" y="8804"/>
                      <a:pt x="757" y="8913"/>
                      <a:pt x="752" y="9022"/>
                    </a:cubicBezTo>
                    <a:cubicBezTo>
                      <a:pt x="741" y="9032"/>
                      <a:pt x="730" y="9038"/>
                      <a:pt x="725" y="9049"/>
                    </a:cubicBezTo>
                    <a:cubicBezTo>
                      <a:pt x="561" y="9218"/>
                      <a:pt x="349" y="9272"/>
                      <a:pt x="120" y="9305"/>
                    </a:cubicBezTo>
                    <a:cubicBezTo>
                      <a:pt x="16" y="9321"/>
                      <a:pt x="0" y="9479"/>
                      <a:pt x="114" y="9490"/>
                    </a:cubicBezTo>
                    <a:cubicBezTo>
                      <a:pt x="163" y="9496"/>
                      <a:pt x="212" y="9499"/>
                      <a:pt x="261" y="9499"/>
                    </a:cubicBezTo>
                    <a:cubicBezTo>
                      <a:pt x="386" y="9499"/>
                      <a:pt x="509" y="9479"/>
                      <a:pt x="627" y="9436"/>
                    </a:cubicBezTo>
                    <a:lnTo>
                      <a:pt x="627" y="9436"/>
                    </a:lnTo>
                    <a:cubicBezTo>
                      <a:pt x="539" y="9632"/>
                      <a:pt x="447" y="9823"/>
                      <a:pt x="262" y="9970"/>
                    </a:cubicBezTo>
                    <a:cubicBezTo>
                      <a:pt x="210" y="10007"/>
                      <a:pt x="235" y="10092"/>
                      <a:pt x="291" y="10092"/>
                    </a:cubicBezTo>
                    <a:cubicBezTo>
                      <a:pt x="300" y="10092"/>
                      <a:pt x="310" y="10090"/>
                      <a:pt x="322" y="10084"/>
                    </a:cubicBezTo>
                    <a:cubicBezTo>
                      <a:pt x="518" y="9986"/>
                      <a:pt x="687" y="9833"/>
                      <a:pt x="796" y="9637"/>
                    </a:cubicBezTo>
                    <a:cubicBezTo>
                      <a:pt x="806" y="9724"/>
                      <a:pt x="817" y="9806"/>
                      <a:pt x="828" y="9888"/>
                    </a:cubicBezTo>
                    <a:cubicBezTo>
                      <a:pt x="834" y="9930"/>
                      <a:pt x="870" y="9952"/>
                      <a:pt x="904" y="9952"/>
                    </a:cubicBezTo>
                    <a:cubicBezTo>
                      <a:pt x="937" y="9952"/>
                      <a:pt x="967" y="9933"/>
                      <a:pt x="970" y="9893"/>
                    </a:cubicBezTo>
                    <a:cubicBezTo>
                      <a:pt x="1019" y="9425"/>
                      <a:pt x="992" y="8978"/>
                      <a:pt x="1139" y="8526"/>
                    </a:cubicBezTo>
                    <a:cubicBezTo>
                      <a:pt x="1275" y="8144"/>
                      <a:pt x="1444" y="7774"/>
                      <a:pt x="1640" y="7425"/>
                    </a:cubicBezTo>
                    <a:cubicBezTo>
                      <a:pt x="1689" y="7343"/>
                      <a:pt x="1733" y="7262"/>
                      <a:pt x="1776" y="7180"/>
                    </a:cubicBezTo>
                    <a:cubicBezTo>
                      <a:pt x="1798" y="7496"/>
                      <a:pt x="1853" y="7834"/>
                      <a:pt x="1973" y="8090"/>
                    </a:cubicBezTo>
                    <a:cubicBezTo>
                      <a:pt x="1979" y="8103"/>
                      <a:pt x="1991" y="8110"/>
                      <a:pt x="2002" y="8110"/>
                    </a:cubicBezTo>
                    <a:cubicBezTo>
                      <a:pt x="2018" y="8110"/>
                      <a:pt x="2033" y="8098"/>
                      <a:pt x="2033" y="8079"/>
                    </a:cubicBezTo>
                    <a:cubicBezTo>
                      <a:pt x="2038" y="7861"/>
                      <a:pt x="2005" y="7638"/>
                      <a:pt x="2005" y="7420"/>
                    </a:cubicBezTo>
                    <a:cubicBezTo>
                      <a:pt x="2005" y="7212"/>
                      <a:pt x="2016" y="7011"/>
                      <a:pt x="2000" y="6804"/>
                    </a:cubicBezTo>
                    <a:cubicBezTo>
                      <a:pt x="2289" y="6324"/>
                      <a:pt x="2583" y="5845"/>
                      <a:pt x="2763" y="5305"/>
                    </a:cubicBezTo>
                    <a:cubicBezTo>
                      <a:pt x="3024" y="4559"/>
                      <a:pt x="2981" y="3671"/>
                      <a:pt x="2981" y="2891"/>
                    </a:cubicBezTo>
                    <a:cubicBezTo>
                      <a:pt x="2981" y="2668"/>
                      <a:pt x="2975" y="2450"/>
                      <a:pt x="2970" y="2232"/>
                    </a:cubicBezTo>
                    <a:cubicBezTo>
                      <a:pt x="3019" y="2167"/>
                      <a:pt x="3019" y="2080"/>
                      <a:pt x="2964" y="2020"/>
                    </a:cubicBezTo>
                    <a:cubicBezTo>
                      <a:pt x="2942" y="1415"/>
                      <a:pt x="2910" y="810"/>
                      <a:pt x="2910" y="205"/>
                    </a:cubicBezTo>
                    <a:cubicBezTo>
                      <a:pt x="2910" y="66"/>
                      <a:pt x="2809" y="1"/>
                      <a:pt x="2701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1" name="Google Shape;9511;p60"/>
              <p:cNvSpPr/>
              <p:nvPr/>
            </p:nvSpPr>
            <p:spPr>
              <a:xfrm>
                <a:off x="4724641" y="3320695"/>
                <a:ext cx="217697" cy="547933"/>
              </a:xfrm>
              <a:custGeom>
                <a:avLst/>
                <a:gdLst/>
                <a:ahLst/>
                <a:cxnLst/>
                <a:rect l="l" t="t" r="r" b="b"/>
                <a:pathLst>
                  <a:path w="8614" h="21681" extrusionOk="0">
                    <a:moveTo>
                      <a:pt x="7854" y="1"/>
                    </a:moveTo>
                    <a:cubicBezTo>
                      <a:pt x="7845" y="1"/>
                      <a:pt x="7836" y="7"/>
                      <a:pt x="7836" y="16"/>
                    </a:cubicBezTo>
                    <a:cubicBezTo>
                      <a:pt x="7874" y="648"/>
                      <a:pt x="7357" y="1035"/>
                      <a:pt x="7166" y="1558"/>
                    </a:cubicBezTo>
                    <a:cubicBezTo>
                      <a:pt x="7149" y="1515"/>
                      <a:pt x="7133" y="1476"/>
                      <a:pt x="7117" y="1433"/>
                    </a:cubicBezTo>
                    <a:cubicBezTo>
                      <a:pt x="7030" y="1220"/>
                      <a:pt x="6915" y="1019"/>
                      <a:pt x="6812" y="812"/>
                    </a:cubicBezTo>
                    <a:cubicBezTo>
                      <a:pt x="6686" y="572"/>
                      <a:pt x="6665" y="299"/>
                      <a:pt x="6659" y="32"/>
                    </a:cubicBezTo>
                    <a:cubicBezTo>
                      <a:pt x="6656" y="27"/>
                      <a:pt x="6651" y="24"/>
                      <a:pt x="6646" y="24"/>
                    </a:cubicBezTo>
                    <a:cubicBezTo>
                      <a:pt x="6641" y="24"/>
                      <a:pt x="6637" y="27"/>
                      <a:pt x="6637" y="32"/>
                    </a:cubicBezTo>
                    <a:cubicBezTo>
                      <a:pt x="6583" y="425"/>
                      <a:pt x="6594" y="724"/>
                      <a:pt x="6763" y="1084"/>
                    </a:cubicBezTo>
                    <a:cubicBezTo>
                      <a:pt x="6991" y="1553"/>
                      <a:pt x="7122" y="2065"/>
                      <a:pt x="7144" y="2588"/>
                    </a:cubicBezTo>
                    <a:cubicBezTo>
                      <a:pt x="7188" y="3460"/>
                      <a:pt x="6991" y="4457"/>
                      <a:pt x="7182" y="5334"/>
                    </a:cubicBezTo>
                    <a:cubicBezTo>
                      <a:pt x="7030" y="5276"/>
                      <a:pt x="6872" y="5251"/>
                      <a:pt x="6712" y="5251"/>
                    </a:cubicBezTo>
                    <a:cubicBezTo>
                      <a:pt x="6337" y="5251"/>
                      <a:pt x="5952" y="5385"/>
                      <a:pt x="5624" y="5530"/>
                    </a:cubicBezTo>
                    <a:cubicBezTo>
                      <a:pt x="5564" y="5552"/>
                      <a:pt x="5509" y="5580"/>
                      <a:pt x="5455" y="5607"/>
                    </a:cubicBezTo>
                    <a:cubicBezTo>
                      <a:pt x="5396" y="5612"/>
                      <a:pt x="5337" y="5614"/>
                      <a:pt x="5278" y="5614"/>
                    </a:cubicBezTo>
                    <a:cubicBezTo>
                      <a:pt x="5147" y="5614"/>
                      <a:pt x="5016" y="5602"/>
                      <a:pt x="4888" y="5580"/>
                    </a:cubicBezTo>
                    <a:cubicBezTo>
                      <a:pt x="4756" y="5556"/>
                      <a:pt x="4624" y="5543"/>
                      <a:pt x="4491" y="5543"/>
                    </a:cubicBezTo>
                    <a:cubicBezTo>
                      <a:pt x="4411" y="5543"/>
                      <a:pt x="4331" y="5547"/>
                      <a:pt x="4251" y="5558"/>
                    </a:cubicBezTo>
                    <a:cubicBezTo>
                      <a:pt x="3853" y="5612"/>
                      <a:pt x="3466" y="5754"/>
                      <a:pt x="3128" y="5977"/>
                    </a:cubicBezTo>
                    <a:cubicBezTo>
                      <a:pt x="3101" y="5991"/>
                      <a:pt x="3119" y="6026"/>
                      <a:pt x="3144" y="6026"/>
                    </a:cubicBezTo>
                    <a:cubicBezTo>
                      <a:pt x="3149" y="6026"/>
                      <a:pt x="3155" y="6025"/>
                      <a:pt x="3161" y="6021"/>
                    </a:cubicBezTo>
                    <a:cubicBezTo>
                      <a:pt x="3478" y="5789"/>
                      <a:pt x="3874" y="5705"/>
                      <a:pt x="4273" y="5705"/>
                    </a:cubicBezTo>
                    <a:cubicBezTo>
                      <a:pt x="4333" y="5705"/>
                      <a:pt x="4393" y="5707"/>
                      <a:pt x="4452" y="5710"/>
                    </a:cubicBezTo>
                    <a:cubicBezTo>
                      <a:pt x="4158" y="6168"/>
                      <a:pt x="3760" y="6560"/>
                      <a:pt x="3302" y="6855"/>
                    </a:cubicBezTo>
                    <a:cubicBezTo>
                      <a:pt x="3068" y="7007"/>
                      <a:pt x="2736" y="7122"/>
                      <a:pt x="2649" y="7410"/>
                    </a:cubicBezTo>
                    <a:cubicBezTo>
                      <a:pt x="2638" y="7448"/>
                      <a:pt x="2671" y="7472"/>
                      <a:pt x="2702" y="7472"/>
                    </a:cubicBezTo>
                    <a:cubicBezTo>
                      <a:pt x="2720" y="7472"/>
                      <a:pt x="2739" y="7464"/>
                      <a:pt x="2747" y="7443"/>
                    </a:cubicBezTo>
                    <a:cubicBezTo>
                      <a:pt x="2818" y="7236"/>
                      <a:pt x="3074" y="7143"/>
                      <a:pt x="3259" y="7056"/>
                    </a:cubicBezTo>
                    <a:cubicBezTo>
                      <a:pt x="3450" y="6953"/>
                      <a:pt x="3629" y="6838"/>
                      <a:pt x="3793" y="6702"/>
                    </a:cubicBezTo>
                    <a:cubicBezTo>
                      <a:pt x="4136" y="6451"/>
                      <a:pt x="4485" y="6141"/>
                      <a:pt x="4627" y="5732"/>
                    </a:cubicBezTo>
                    <a:cubicBezTo>
                      <a:pt x="4627" y="5727"/>
                      <a:pt x="4627" y="5727"/>
                      <a:pt x="4627" y="5727"/>
                    </a:cubicBezTo>
                    <a:cubicBezTo>
                      <a:pt x="4659" y="5732"/>
                      <a:pt x="4697" y="5738"/>
                      <a:pt x="4736" y="5743"/>
                    </a:cubicBezTo>
                    <a:cubicBezTo>
                      <a:pt x="4872" y="5765"/>
                      <a:pt x="5003" y="5787"/>
                      <a:pt x="5122" y="5797"/>
                    </a:cubicBezTo>
                    <a:cubicBezTo>
                      <a:pt x="4430" y="6244"/>
                      <a:pt x="3913" y="6925"/>
                      <a:pt x="3580" y="7688"/>
                    </a:cubicBezTo>
                    <a:cubicBezTo>
                      <a:pt x="3411" y="7759"/>
                      <a:pt x="3253" y="7852"/>
                      <a:pt x="3112" y="7972"/>
                    </a:cubicBezTo>
                    <a:cubicBezTo>
                      <a:pt x="2981" y="8086"/>
                      <a:pt x="2828" y="8255"/>
                      <a:pt x="2807" y="8435"/>
                    </a:cubicBezTo>
                    <a:cubicBezTo>
                      <a:pt x="2804" y="8459"/>
                      <a:pt x="2821" y="8473"/>
                      <a:pt x="2838" y="8473"/>
                    </a:cubicBezTo>
                    <a:cubicBezTo>
                      <a:pt x="2851" y="8473"/>
                      <a:pt x="2864" y="8465"/>
                      <a:pt x="2867" y="8446"/>
                    </a:cubicBezTo>
                    <a:cubicBezTo>
                      <a:pt x="2883" y="8271"/>
                      <a:pt x="3079" y="8119"/>
                      <a:pt x="3210" y="8021"/>
                    </a:cubicBezTo>
                    <a:cubicBezTo>
                      <a:pt x="3302" y="7955"/>
                      <a:pt x="3406" y="7895"/>
                      <a:pt x="3510" y="7852"/>
                    </a:cubicBezTo>
                    <a:lnTo>
                      <a:pt x="3510" y="7852"/>
                    </a:lnTo>
                    <a:cubicBezTo>
                      <a:pt x="3324" y="8342"/>
                      <a:pt x="3221" y="8860"/>
                      <a:pt x="3199" y="9388"/>
                    </a:cubicBezTo>
                    <a:lnTo>
                      <a:pt x="3199" y="9481"/>
                    </a:lnTo>
                    <a:cubicBezTo>
                      <a:pt x="3008" y="9650"/>
                      <a:pt x="2823" y="9835"/>
                      <a:pt x="2649" y="10020"/>
                    </a:cubicBezTo>
                    <a:cubicBezTo>
                      <a:pt x="2436" y="10244"/>
                      <a:pt x="2371" y="10500"/>
                      <a:pt x="2289" y="10789"/>
                    </a:cubicBezTo>
                    <a:cubicBezTo>
                      <a:pt x="2289" y="10799"/>
                      <a:pt x="2298" y="10805"/>
                      <a:pt x="2306" y="10805"/>
                    </a:cubicBezTo>
                    <a:cubicBezTo>
                      <a:pt x="2310" y="10805"/>
                      <a:pt x="2314" y="10803"/>
                      <a:pt x="2316" y="10800"/>
                    </a:cubicBezTo>
                    <a:cubicBezTo>
                      <a:pt x="2425" y="10549"/>
                      <a:pt x="2578" y="10315"/>
                      <a:pt x="2758" y="10113"/>
                    </a:cubicBezTo>
                    <a:cubicBezTo>
                      <a:pt x="2894" y="9971"/>
                      <a:pt x="3063" y="9852"/>
                      <a:pt x="3199" y="9710"/>
                    </a:cubicBezTo>
                    <a:cubicBezTo>
                      <a:pt x="3204" y="9939"/>
                      <a:pt x="3221" y="10168"/>
                      <a:pt x="3226" y="10391"/>
                    </a:cubicBezTo>
                    <a:cubicBezTo>
                      <a:pt x="2992" y="10647"/>
                      <a:pt x="2730" y="10887"/>
                      <a:pt x="2545" y="11192"/>
                    </a:cubicBezTo>
                    <a:cubicBezTo>
                      <a:pt x="2349" y="11513"/>
                      <a:pt x="2316" y="11862"/>
                      <a:pt x="2305" y="12233"/>
                    </a:cubicBezTo>
                    <a:cubicBezTo>
                      <a:pt x="2305" y="12261"/>
                      <a:pt x="2330" y="12276"/>
                      <a:pt x="2354" y="12276"/>
                    </a:cubicBezTo>
                    <a:cubicBezTo>
                      <a:pt x="2377" y="12276"/>
                      <a:pt x="2401" y="12262"/>
                      <a:pt x="2403" y="12233"/>
                    </a:cubicBezTo>
                    <a:cubicBezTo>
                      <a:pt x="2447" y="11851"/>
                      <a:pt x="2534" y="11519"/>
                      <a:pt x="2747" y="11203"/>
                    </a:cubicBezTo>
                    <a:cubicBezTo>
                      <a:pt x="2768" y="11323"/>
                      <a:pt x="2774" y="11443"/>
                      <a:pt x="2763" y="11568"/>
                    </a:cubicBezTo>
                    <a:cubicBezTo>
                      <a:pt x="2760" y="11599"/>
                      <a:pt x="2785" y="11616"/>
                      <a:pt x="2810" y="11616"/>
                    </a:cubicBezTo>
                    <a:cubicBezTo>
                      <a:pt x="2829" y="11616"/>
                      <a:pt x="2849" y="11606"/>
                      <a:pt x="2856" y="11584"/>
                    </a:cubicBezTo>
                    <a:cubicBezTo>
                      <a:pt x="2883" y="11410"/>
                      <a:pt x="2883" y="11230"/>
                      <a:pt x="2856" y="11056"/>
                    </a:cubicBezTo>
                    <a:cubicBezTo>
                      <a:pt x="2970" y="10920"/>
                      <a:pt x="3106" y="10800"/>
                      <a:pt x="3226" y="10669"/>
                    </a:cubicBezTo>
                    <a:lnTo>
                      <a:pt x="3226" y="10669"/>
                    </a:lnTo>
                    <a:cubicBezTo>
                      <a:pt x="3221" y="10860"/>
                      <a:pt x="3199" y="11056"/>
                      <a:pt x="3155" y="11246"/>
                    </a:cubicBezTo>
                    <a:cubicBezTo>
                      <a:pt x="3003" y="11938"/>
                      <a:pt x="2605" y="12630"/>
                      <a:pt x="2398" y="13344"/>
                    </a:cubicBezTo>
                    <a:cubicBezTo>
                      <a:pt x="2011" y="13535"/>
                      <a:pt x="1690" y="14036"/>
                      <a:pt x="1581" y="14445"/>
                    </a:cubicBezTo>
                    <a:cubicBezTo>
                      <a:pt x="1574" y="14470"/>
                      <a:pt x="1597" y="14486"/>
                      <a:pt x="1618" y="14486"/>
                    </a:cubicBezTo>
                    <a:cubicBezTo>
                      <a:pt x="1634" y="14486"/>
                      <a:pt x="1649" y="14477"/>
                      <a:pt x="1651" y="14456"/>
                    </a:cubicBezTo>
                    <a:cubicBezTo>
                      <a:pt x="1690" y="14058"/>
                      <a:pt x="2049" y="13780"/>
                      <a:pt x="2343" y="13535"/>
                    </a:cubicBezTo>
                    <a:lnTo>
                      <a:pt x="2343" y="13535"/>
                    </a:lnTo>
                    <a:cubicBezTo>
                      <a:pt x="2300" y="13715"/>
                      <a:pt x="2273" y="13900"/>
                      <a:pt x="2262" y="14085"/>
                    </a:cubicBezTo>
                    <a:cubicBezTo>
                      <a:pt x="2218" y="14091"/>
                      <a:pt x="2180" y="14124"/>
                      <a:pt x="2169" y="14167"/>
                    </a:cubicBezTo>
                    <a:cubicBezTo>
                      <a:pt x="2082" y="14461"/>
                      <a:pt x="1935" y="14734"/>
                      <a:pt x="1842" y="15028"/>
                    </a:cubicBezTo>
                    <a:cubicBezTo>
                      <a:pt x="1766" y="15306"/>
                      <a:pt x="1728" y="15600"/>
                      <a:pt x="1739" y="15889"/>
                    </a:cubicBezTo>
                    <a:cubicBezTo>
                      <a:pt x="1750" y="16646"/>
                      <a:pt x="1777" y="17360"/>
                      <a:pt x="1564" y="18101"/>
                    </a:cubicBezTo>
                    <a:cubicBezTo>
                      <a:pt x="1368" y="18782"/>
                      <a:pt x="992" y="19327"/>
                      <a:pt x="556" y="19878"/>
                    </a:cubicBezTo>
                    <a:cubicBezTo>
                      <a:pt x="267" y="20243"/>
                      <a:pt x="0" y="20640"/>
                      <a:pt x="17" y="21125"/>
                    </a:cubicBezTo>
                    <a:cubicBezTo>
                      <a:pt x="17" y="21138"/>
                      <a:pt x="26" y="21143"/>
                      <a:pt x="35" y="21143"/>
                    </a:cubicBezTo>
                    <a:cubicBezTo>
                      <a:pt x="46" y="21143"/>
                      <a:pt x="58" y="21135"/>
                      <a:pt x="55" y="21120"/>
                    </a:cubicBezTo>
                    <a:cubicBezTo>
                      <a:pt x="55" y="20488"/>
                      <a:pt x="534" y="20019"/>
                      <a:pt x="910" y="19562"/>
                    </a:cubicBezTo>
                    <a:lnTo>
                      <a:pt x="910" y="19562"/>
                    </a:lnTo>
                    <a:cubicBezTo>
                      <a:pt x="845" y="19839"/>
                      <a:pt x="818" y="20139"/>
                      <a:pt x="731" y="20423"/>
                    </a:cubicBezTo>
                    <a:cubicBezTo>
                      <a:pt x="600" y="20842"/>
                      <a:pt x="594" y="21224"/>
                      <a:pt x="567" y="21654"/>
                    </a:cubicBezTo>
                    <a:cubicBezTo>
                      <a:pt x="564" y="21670"/>
                      <a:pt x="578" y="21681"/>
                      <a:pt x="591" y="21681"/>
                    </a:cubicBezTo>
                    <a:cubicBezTo>
                      <a:pt x="600" y="21681"/>
                      <a:pt x="608" y="21676"/>
                      <a:pt x="611" y="21665"/>
                    </a:cubicBezTo>
                    <a:cubicBezTo>
                      <a:pt x="682" y="21251"/>
                      <a:pt x="731" y="20864"/>
                      <a:pt x="872" y="20466"/>
                    </a:cubicBezTo>
                    <a:cubicBezTo>
                      <a:pt x="1003" y="20128"/>
                      <a:pt x="1074" y="19774"/>
                      <a:pt x="1090" y="19414"/>
                    </a:cubicBezTo>
                    <a:cubicBezTo>
                      <a:pt x="1090" y="19393"/>
                      <a:pt x="1085" y="19371"/>
                      <a:pt x="1068" y="19360"/>
                    </a:cubicBezTo>
                    <a:cubicBezTo>
                      <a:pt x="1183" y="19191"/>
                      <a:pt x="1292" y="19017"/>
                      <a:pt x="1379" y="18831"/>
                    </a:cubicBezTo>
                    <a:lnTo>
                      <a:pt x="1379" y="18831"/>
                    </a:lnTo>
                    <a:cubicBezTo>
                      <a:pt x="1417" y="19213"/>
                      <a:pt x="1401" y="19600"/>
                      <a:pt x="1335" y="19981"/>
                    </a:cubicBezTo>
                    <a:cubicBezTo>
                      <a:pt x="1275" y="20335"/>
                      <a:pt x="1210" y="20706"/>
                      <a:pt x="1314" y="21060"/>
                    </a:cubicBezTo>
                    <a:cubicBezTo>
                      <a:pt x="1316" y="21064"/>
                      <a:pt x="1319" y="21066"/>
                      <a:pt x="1323" y="21066"/>
                    </a:cubicBezTo>
                    <a:cubicBezTo>
                      <a:pt x="1329" y="21066"/>
                      <a:pt x="1335" y="21061"/>
                      <a:pt x="1335" y="21055"/>
                    </a:cubicBezTo>
                    <a:cubicBezTo>
                      <a:pt x="1341" y="20613"/>
                      <a:pt x="1395" y="20172"/>
                      <a:pt x="1499" y="19741"/>
                    </a:cubicBezTo>
                    <a:cubicBezTo>
                      <a:pt x="1521" y="19649"/>
                      <a:pt x="1537" y="19551"/>
                      <a:pt x="1553" y="19453"/>
                    </a:cubicBezTo>
                    <a:cubicBezTo>
                      <a:pt x="1673" y="19622"/>
                      <a:pt x="1766" y="19801"/>
                      <a:pt x="1842" y="19992"/>
                    </a:cubicBezTo>
                    <a:cubicBezTo>
                      <a:pt x="1946" y="20297"/>
                      <a:pt x="1946" y="20640"/>
                      <a:pt x="1973" y="20962"/>
                    </a:cubicBezTo>
                    <a:cubicBezTo>
                      <a:pt x="1973" y="20965"/>
                      <a:pt x="1977" y="20966"/>
                      <a:pt x="1981" y="20966"/>
                    </a:cubicBezTo>
                    <a:cubicBezTo>
                      <a:pt x="1985" y="20966"/>
                      <a:pt x="1989" y="20965"/>
                      <a:pt x="1989" y="20962"/>
                    </a:cubicBezTo>
                    <a:cubicBezTo>
                      <a:pt x="2060" y="20297"/>
                      <a:pt x="1913" y="19790"/>
                      <a:pt x="1575" y="19235"/>
                    </a:cubicBezTo>
                    <a:cubicBezTo>
                      <a:pt x="1586" y="19055"/>
                      <a:pt x="1564" y="18875"/>
                      <a:pt x="1521" y="18701"/>
                    </a:cubicBezTo>
                    <a:cubicBezTo>
                      <a:pt x="1515" y="18673"/>
                      <a:pt x="1493" y="18657"/>
                      <a:pt x="1466" y="18652"/>
                    </a:cubicBezTo>
                    <a:cubicBezTo>
                      <a:pt x="1548" y="18483"/>
                      <a:pt x="1613" y="18303"/>
                      <a:pt x="1673" y="18129"/>
                    </a:cubicBezTo>
                    <a:cubicBezTo>
                      <a:pt x="1717" y="17976"/>
                      <a:pt x="1755" y="17823"/>
                      <a:pt x="1782" y="17676"/>
                    </a:cubicBezTo>
                    <a:cubicBezTo>
                      <a:pt x="1804" y="17802"/>
                      <a:pt x="1831" y="17927"/>
                      <a:pt x="1848" y="18058"/>
                    </a:cubicBezTo>
                    <a:cubicBezTo>
                      <a:pt x="1880" y="18319"/>
                      <a:pt x="1869" y="18592"/>
                      <a:pt x="1946" y="18848"/>
                    </a:cubicBezTo>
                    <a:cubicBezTo>
                      <a:pt x="1946" y="18853"/>
                      <a:pt x="1950" y="18856"/>
                      <a:pt x="1955" y="18856"/>
                    </a:cubicBezTo>
                    <a:cubicBezTo>
                      <a:pt x="1959" y="18856"/>
                      <a:pt x="1965" y="18853"/>
                      <a:pt x="1967" y="18848"/>
                    </a:cubicBezTo>
                    <a:cubicBezTo>
                      <a:pt x="2087" y="18363"/>
                      <a:pt x="1978" y="17785"/>
                      <a:pt x="1869" y="17306"/>
                    </a:cubicBezTo>
                    <a:cubicBezTo>
                      <a:pt x="1864" y="17295"/>
                      <a:pt x="1859" y="17284"/>
                      <a:pt x="1848" y="17278"/>
                    </a:cubicBezTo>
                    <a:cubicBezTo>
                      <a:pt x="1886" y="16941"/>
                      <a:pt x="1902" y="16603"/>
                      <a:pt x="1891" y="16270"/>
                    </a:cubicBezTo>
                    <a:cubicBezTo>
                      <a:pt x="1880" y="15867"/>
                      <a:pt x="1880" y="15475"/>
                      <a:pt x="2017" y="15088"/>
                    </a:cubicBezTo>
                    <a:cubicBezTo>
                      <a:pt x="2093" y="14870"/>
                      <a:pt x="2196" y="14663"/>
                      <a:pt x="2289" y="14450"/>
                    </a:cubicBezTo>
                    <a:cubicBezTo>
                      <a:pt x="2300" y="14554"/>
                      <a:pt x="2316" y="14658"/>
                      <a:pt x="2349" y="14756"/>
                    </a:cubicBezTo>
                    <a:cubicBezTo>
                      <a:pt x="2351" y="14769"/>
                      <a:pt x="2361" y="14775"/>
                      <a:pt x="2372" y="14775"/>
                    </a:cubicBezTo>
                    <a:cubicBezTo>
                      <a:pt x="2387" y="14775"/>
                      <a:pt x="2403" y="14764"/>
                      <a:pt x="2403" y="14745"/>
                    </a:cubicBezTo>
                    <a:cubicBezTo>
                      <a:pt x="2382" y="14200"/>
                      <a:pt x="2507" y="13693"/>
                      <a:pt x="2676" y="13203"/>
                    </a:cubicBezTo>
                    <a:cubicBezTo>
                      <a:pt x="2703" y="13410"/>
                      <a:pt x="2752" y="13617"/>
                      <a:pt x="2796" y="13829"/>
                    </a:cubicBezTo>
                    <a:cubicBezTo>
                      <a:pt x="2867" y="14178"/>
                      <a:pt x="2856" y="14538"/>
                      <a:pt x="2768" y="14881"/>
                    </a:cubicBezTo>
                    <a:cubicBezTo>
                      <a:pt x="2627" y="15480"/>
                      <a:pt x="2414" y="16047"/>
                      <a:pt x="2420" y="16668"/>
                    </a:cubicBezTo>
                    <a:cubicBezTo>
                      <a:pt x="2420" y="16685"/>
                      <a:pt x="2432" y="16693"/>
                      <a:pt x="2445" y="16693"/>
                    </a:cubicBezTo>
                    <a:cubicBezTo>
                      <a:pt x="2458" y="16693"/>
                      <a:pt x="2472" y="16685"/>
                      <a:pt x="2474" y="16668"/>
                    </a:cubicBezTo>
                    <a:cubicBezTo>
                      <a:pt x="2512" y="16009"/>
                      <a:pt x="2807" y="15426"/>
                      <a:pt x="2970" y="14799"/>
                    </a:cubicBezTo>
                    <a:cubicBezTo>
                      <a:pt x="3139" y="14129"/>
                      <a:pt x="2856" y="13524"/>
                      <a:pt x="2867" y="12859"/>
                    </a:cubicBezTo>
                    <a:cubicBezTo>
                      <a:pt x="2867" y="12832"/>
                      <a:pt x="2856" y="12805"/>
                      <a:pt x="2828" y="12783"/>
                    </a:cubicBezTo>
                    <a:cubicBezTo>
                      <a:pt x="2992" y="12374"/>
                      <a:pt x="3166" y="11960"/>
                      <a:pt x="3302" y="11530"/>
                    </a:cubicBezTo>
                    <a:cubicBezTo>
                      <a:pt x="3608" y="10549"/>
                      <a:pt x="3313" y="9546"/>
                      <a:pt x="3537" y="8549"/>
                    </a:cubicBezTo>
                    <a:cubicBezTo>
                      <a:pt x="3755" y="7552"/>
                      <a:pt x="4338" y="6653"/>
                      <a:pt x="5215" y="6108"/>
                    </a:cubicBezTo>
                    <a:cubicBezTo>
                      <a:pt x="5628" y="5856"/>
                      <a:pt x="6171" y="5629"/>
                      <a:pt x="6669" y="5629"/>
                    </a:cubicBezTo>
                    <a:cubicBezTo>
                      <a:pt x="6730" y="5629"/>
                      <a:pt x="6791" y="5632"/>
                      <a:pt x="6850" y="5639"/>
                    </a:cubicBezTo>
                    <a:cubicBezTo>
                      <a:pt x="7498" y="5710"/>
                      <a:pt x="7874" y="6386"/>
                      <a:pt x="8288" y="6806"/>
                    </a:cubicBezTo>
                    <a:cubicBezTo>
                      <a:pt x="8318" y="6836"/>
                      <a:pt x="8355" y="6849"/>
                      <a:pt x="8392" y="6849"/>
                    </a:cubicBezTo>
                    <a:cubicBezTo>
                      <a:pt x="8502" y="6849"/>
                      <a:pt x="8614" y="6733"/>
                      <a:pt x="8561" y="6615"/>
                    </a:cubicBezTo>
                    <a:cubicBezTo>
                      <a:pt x="8343" y="6141"/>
                      <a:pt x="7891" y="5716"/>
                      <a:pt x="7427" y="5454"/>
                    </a:cubicBezTo>
                    <a:cubicBezTo>
                      <a:pt x="7389" y="5035"/>
                      <a:pt x="7340" y="4620"/>
                      <a:pt x="7340" y="4195"/>
                    </a:cubicBezTo>
                    <a:cubicBezTo>
                      <a:pt x="7340" y="3700"/>
                      <a:pt x="7362" y="3204"/>
                      <a:pt x="7346" y="2702"/>
                    </a:cubicBezTo>
                    <a:cubicBezTo>
                      <a:pt x="7335" y="2425"/>
                      <a:pt x="7307" y="2147"/>
                      <a:pt x="7253" y="1874"/>
                    </a:cubicBezTo>
                    <a:cubicBezTo>
                      <a:pt x="7406" y="1220"/>
                      <a:pt x="8087" y="724"/>
                      <a:pt x="7869" y="11"/>
                    </a:cubicBezTo>
                    <a:cubicBezTo>
                      <a:pt x="7866" y="4"/>
                      <a:pt x="7860" y="1"/>
                      <a:pt x="785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2" name="Google Shape;9512;p60"/>
              <p:cNvSpPr/>
              <p:nvPr/>
            </p:nvSpPr>
            <p:spPr>
              <a:xfrm>
                <a:off x="4802227" y="3815202"/>
                <a:ext cx="106498" cy="536763"/>
              </a:xfrm>
              <a:custGeom>
                <a:avLst/>
                <a:gdLst/>
                <a:ahLst/>
                <a:cxnLst/>
                <a:rect l="l" t="t" r="r" b="b"/>
                <a:pathLst>
                  <a:path w="4214" h="21239" extrusionOk="0">
                    <a:moveTo>
                      <a:pt x="3219" y="1"/>
                    </a:moveTo>
                    <a:cubicBezTo>
                      <a:pt x="3164" y="1"/>
                      <a:pt x="3110" y="42"/>
                      <a:pt x="3110" y="109"/>
                    </a:cubicBezTo>
                    <a:cubicBezTo>
                      <a:pt x="3110" y="300"/>
                      <a:pt x="3126" y="490"/>
                      <a:pt x="3153" y="681"/>
                    </a:cubicBezTo>
                    <a:cubicBezTo>
                      <a:pt x="3142" y="681"/>
                      <a:pt x="3131" y="687"/>
                      <a:pt x="3120" y="692"/>
                    </a:cubicBezTo>
                    <a:cubicBezTo>
                      <a:pt x="3028" y="779"/>
                      <a:pt x="2930" y="856"/>
                      <a:pt x="2826" y="926"/>
                    </a:cubicBezTo>
                    <a:cubicBezTo>
                      <a:pt x="2821" y="924"/>
                      <a:pt x="2815" y="922"/>
                      <a:pt x="2811" y="922"/>
                    </a:cubicBezTo>
                    <a:cubicBezTo>
                      <a:pt x="2806" y="922"/>
                      <a:pt x="2802" y="924"/>
                      <a:pt x="2799" y="926"/>
                    </a:cubicBezTo>
                    <a:cubicBezTo>
                      <a:pt x="2396" y="1014"/>
                      <a:pt x="1954" y="986"/>
                      <a:pt x="1638" y="1281"/>
                    </a:cubicBezTo>
                    <a:cubicBezTo>
                      <a:pt x="1612" y="1307"/>
                      <a:pt x="1643" y="1348"/>
                      <a:pt x="1673" y="1348"/>
                    </a:cubicBezTo>
                    <a:cubicBezTo>
                      <a:pt x="1680" y="1348"/>
                      <a:pt x="1687" y="1346"/>
                      <a:pt x="1693" y="1340"/>
                    </a:cubicBezTo>
                    <a:cubicBezTo>
                      <a:pt x="1933" y="1155"/>
                      <a:pt x="2216" y="1155"/>
                      <a:pt x="2494" y="1128"/>
                    </a:cubicBezTo>
                    <a:lnTo>
                      <a:pt x="2494" y="1128"/>
                    </a:lnTo>
                    <a:cubicBezTo>
                      <a:pt x="2161" y="1324"/>
                      <a:pt x="1824" y="1509"/>
                      <a:pt x="1567" y="1825"/>
                    </a:cubicBezTo>
                    <a:cubicBezTo>
                      <a:pt x="1547" y="1850"/>
                      <a:pt x="1572" y="1883"/>
                      <a:pt x="1600" y="1883"/>
                    </a:cubicBezTo>
                    <a:cubicBezTo>
                      <a:pt x="1609" y="1883"/>
                      <a:pt x="1619" y="1879"/>
                      <a:pt x="1627" y="1869"/>
                    </a:cubicBezTo>
                    <a:cubicBezTo>
                      <a:pt x="1938" y="1504"/>
                      <a:pt x="2379" y="1324"/>
                      <a:pt x="2777" y="1084"/>
                    </a:cubicBezTo>
                    <a:lnTo>
                      <a:pt x="2832" y="1073"/>
                    </a:lnTo>
                    <a:cubicBezTo>
                      <a:pt x="2853" y="1068"/>
                      <a:pt x="2870" y="1046"/>
                      <a:pt x="2875" y="1024"/>
                    </a:cubicBezTo>
                    <a:cubicBezTo>
                      <a:pt x="2957" y="970"/>
                      <a:pt x="3033" y="915"/>
                      <a:pt x="3110" y="856"/>
                    </a:cubicBezTo>
                    <a:lnTo>
                      <a:pt x="3110" y="856"/>
                    </a:lnTo>
                    <a:cubicBezTo>
                      <a:pt x="3006" y="1090"/>
                      <a:pt x="2913" y="1324"/>
                      <a:pt x="2744" y="1537"/>
                    </a:cubicBezTo>
                    <a:cubicBezTo>
                      <a:pt x="2521" y="1809"/>
                      <a:pt x="2200" y="2016"/>
                      <a:pt x="1954" y="2272"/>
                    </a:cubicBezTo>
                    <a:cubicBezTo>
                      <a:pt x="1524" y="2725"/>
                      <a:pt x="1121" y="3351"/>
                      <a:pt x="1148" y="3994"/>
                    </a:cubicBezTo>
                    <a:cubicBezTo>
                      <a:pt x="1148" y="4030"/>
                      <a:pt x="1173" y="4048"/>
                      <a:pt x="1200" y="4048"/>
                    </a:cubicBezTo>
                    <a:cubicBezTo>
                      <a:pt x="1225" y="4048"/>
                      <a:pt x="1252" y="4032"/>
                      <a:pt x="1257" y="4000"/>
                    </a:cubicBezTo>
                    <a:cubicBezTo>
                      <a:pt x="1355" y="3531"/>
                      <a:pt x="1551" y="3090"/>
                      <a:pt x="1840" y="2703"/>
                    </a:cubicBezTo>
                    <a:lnTo>
                      <a:pt x="1840" y="2703"/>
                    </a:lnTo>
                    <a:cubicBezTo>
                      <a:pt x="1807" y="3111"/>
                      <a:pt x="1873" y="3531"/>
                      <a:pt x="1785" y="3934"/>
                    </a:cubicBezTo>
                    <a:cubicBezTo>
                      <a:pt x="1785" y="3941"/>
                      <a:pt x="1792" y="3946"/>
                      <a:pt x="1798" y="3946"/>
                    </a:cubicBezTo>
                    <a:cubicBezTo>
                      <a:pt x="1801" y="3946"/>
                      <a:pt x="1805" y="3944"/>
                      <a:pt x="1807" y="3940"/>
                    </a:cubicBezTo>
                    <a:cubicBezTo>
                      <a:pt x="1998" y="3526"/>
                      <a:pt x="2020" y="2986"/>
                      <a:pt x="1976" y="2523"/>
                    </a:cubicBezTo>
                    <a:cubicBezTo>
                      <a:pt x="2129" y="2349"/>
                      <a:pt x="2298" y="2180"/>
                      <a:pt x="2472" y="2027"/>
                    </a:cubicBezTo>
                    <a:lnTo>
                      <a:pt x="2505" y="2000"/>
                    </a:lnTo>
                    <a:lnTo>
                      <a:pt x="2505" y="2000"/>
                    </a:lnTo>
                    <a:cubicBezTo>
                      <a:pt x="2494" y="2332"/>
                      <a:pt x="2516" y="2670"/>
                      <a:pt x="2570" y="3002"/>
                    </a:cubicBezTo>
                    <a:cubicBezTo>
                      <a:pt x="2573" y="3024"/>
                      <a:pt x="2589" y="3035"/>
                      <a:pt x="2606" y="3035"/>
                    </a:cubicBezTo>
                    <a:cubicBezTo>
                      <a:pt x="2623" y="3035"/>
                      <a:pt x="2641" y="3024"/>
                      <a:pt x="2646" y="3002"/>
                    </a:cubicBezTo>
                    <a:cubicBezTo>
                      <a:pt x="2695" y="2632"/>
                      <a:pt x="2701" y="2250"/>
                      <a:pt x="2663" y="1874"/>
                    </a:cubicBezTo>
                    <a:cubicBezTo>
                      <a:pt x="2657" y="1869"/>
                      <a:pt x="2657" y="1864"/>
                      <a:pt x="2657" y="1858"/>
                    </a:cubicBezTo>
                    <a:cubicBezTo>
                      <a:pt x="2859" y="1667"/>
                      <a:pt x="3028" y="1444"/>
                      <a:pt x="3164" y="1204"/>
                    </a:cubicBezTo>
                    <a:cubicBezTo>
                      <a:pt x="3219" y="1629"/>
                      <a:pt x="3246" y="2060"/>
                      <a:pt x="3246" y="2490"/>
                    </a:cubicBezTo>
                    <a:cubicBezTo>
                      <a:pt x="3240" y="2501"/>
                      <a:pt x="3229" y="2507"/>
                      <a:pt x="3229" y="2517"/>
                    </a:cubicBezTo>
                    <a:cubicBezTo>
                      <a:pt x="2832" y="3302"/>
                      <a:pt x="2374" y="4038"/>
                      <a:pt x="2096" y="4882"/>
                    </a:cubicBezTo>
                    <a:cubicBezTo>
                      <a:pt x="2047" y="5019"/>
                      <a:pt x="2020" y="5160"/>
                      <a:pt x="2009" y="5302"/>
                    </a:cubicBezTo>
                    <a:cubicBezTo>
                      <a:pt x="1638" y="5542"/>
                      <a:pt x="1388" y="5809"/>
                      <a:pt x="1333" y="6272"/>
                    </a:cubicBezTo>
                    <a:cubicBezTo>
                      <a:pt x="1330" y="6281"/>
                      <a:pt x="1338" y="6287"/>
                      <a:pt x="1346" y="6287"/>
                    </a:cubicBezTo>
                    <a:cubicBezTo>
                      <a:pt x="1352" y="6287"/>
                      <a:pt x="1358" y="6284"/>
                      <a:pt x="1360" y="6277"/>
                    </a:cubicBezTo>
                    <a:cubicBezTo>
                      <a:pt x="1388" y="6054"/>
                      <a:pt x="1480" y="5847"/>
                      <a:pt x="1633" y="5683"/>
                    </a:cubicBezTo>
                    <a:cubicBezTo>
                      <a:pt x="1742" y="5574"/>
                      <a:pt x="1867" y="5482"/>
                      <a:pt x="1998" y="5411"/>
                    </a:cubicBezTo>
                    <a:lnTo>
                      <a:pt x="1998" y="5411"/>
                    </a:lnTo>
                    <a:cubicBezTo>
                      <a:pt x="1993" y="5591"/>
                      <a:pt x="1993" y="5771"/>
                      <a:pt x="1998" y="5950"/>
                    </a:cubicBezTo>
                    <a:cubicBezTo>
                      <a:pt x="2020" y="6457"/>
                      <a:pt x="1949" y="6964"/>
                      <a:pt x="1785" y="7449"/>
                    </a:cubicBezTo>
                    <a:cubicBezTo>
                      <a:pt x="1573" y="8092"/>
                      <a:pt x="1333" y="8691"/>
                      <a:pt x="1382" y="9378"/>
                    </a:cubicBezTo>
                    <a:cubicBezTo>
                      <a:pt x="1398" y="9598"/>
                      <a:pt x="1414" y="10318"/>
                      <a:pt x="1760" y="10318"/>
                    </a:cubicBezTo>
                    <a:cubicBezTo>
                      <a:pt x="1773" y="10318"/>
                      <a:pt x="1787" y="10317"/>
                      <a:pt x="1802" y="10315"/>
                    </a:cubicBezTo>
                    <a:cubicBezTo>
                      <a:pt x="1840" y="10310"/>
                      <a:pt x="1851" y="10255"/>
                      <a:pt x="1813" y="10239"/>
                    </a:cubicBezTo>
                    <a:cubicBezTo>
                      <a:pt x="1486" y="10081"/>
                      <a:pt x="1535" y="9247"/>
                      <a:pt x="1551" y="8942"/>
                    </a:cubicBezTo>
                    <a:cubicBezTo>
                      <a:pt x="1551" y="8893"/>
                      <a:pt x="1557" y="8844"/>
                      <a:pt x="1562" y="8800"/>
                    </a:cubicBezTo>
                    <a:cubicBezTo>
                      <a:pt x="1606" y="8893"/>
                      <a:pt x="1660" y="8985"/>
                      <a:pt x="1720" y="9073"/>
                    </a:cubicBezTo>
                    <a:cubicBezTo>
                      <a:pt x="1829" y="9231"/>
                      <a:pt x="1922" y="9400"/>
                      <a:pt x="1993" y="9579"/>
                    </a:cubicBezTo>
                    <a:cubicBezTo>
                      <a:pt x="1997" y="9588"/>
                      <a:pt x="2005" y="9593"/>
                      <a:pt x="2013" y="9593"/>
                    </a:cubicBezTo>
                    <a:cubicBezTo>
                      <a:pt x="2024" y="9593"/>
                      <a:pt x="2034" y="9584"/>
                      <a:pt x="2031" y="9568"/>
                    </a:cubicBezTo>
                    <a:cubicBezTo>
                      <a:pt x="2020" y="9247"/>
                      <a:pt x="1802" y="8871"/>
                      <a:pt x="1589" y="8642"/>
                    </a:cubicBezTo>
                    <a:cubicBezTo>
                      <a:pt x="1693" y="8059"/>
                      <a:pt x="1971" y="7509"/>
                      <a:pt x="2096" y="6937"/>
                    </a:cubicBezTo>
                    <a:cubicBezTo>
                      <a:pt x="2172" y="6610"/>
                      <a:pt x="2167" y="6277"/>
                      <a:pt x="2145" y="5939"/>
                    </a:cubicBezTo>
                    <a:cubicBezTo>
                      <a:pt x="2134" y="5732"/>
                      <a:pt x="2140" y="5520"/>
                      <a:pt x="2167" y="5307"/>
                    </a:cubicBezTo>
                    <a:cubicBezTo>
                      <a:pt x="2167" y="5302"/>
                      <a:pt x="2167" y="5296"/>
                      <a:pt x="2167" y="5286"/>
                    </a:cubicBezTo>
                    <a:cubicBezTo>
                      <a:pt x="2200" y="5040"/>
                      <a:pt x="2265" y="4801"/>
                      <a:pt x="2358" y="4577"/>
                    </a:cubicBezTo>
                    <a:cubicBezTo>
                      <a:pt x="2494" y="4228"/>
                      <a:pt x="2652" y="3885"/>
                      <a:pt x="2837" y="3558"/>
                    </a:cubicBezTo>
                    <a:cubicBezTo>
                      <a:pt x="2973" y="3318"/>
                      <a:pt x="3126" y="3084"/>
                      <a:pt x="3246" y="2834"/>
                    </a:cubicBezTo>
                    <a:lnTo>
                      <a:pt x="3246" y="3585"/>
                    </a:lnTo>
                    <a:cubicBezTo>
                      <a:pt x="3246" y="4436"/>
                      <a:pt x="3159" y="5280"/>
                      <a:pt x="2984" y="6114"/>
                    </a:cubicBezTo>
                    <a:cubicBezTo>
                      <a:pt x="2821" y="6904"/>
                      <a:pt x="2499" y="7650"/>
                      <a:pt x="2358" y="8441"/>
                    </a:cubicBezTo>
                    <a:cubicBezTo>
                      <a:pt x="2298" y="8773"/>
                      <a:pt x="2276" y="9111"/>
                      <a:pt x="2287" y="9449"/>
                    </a:cubicBezTo>
                    <a:cubicBezTo>
                      <a:pt x="2276" y="10037"/>
                      <a:pt x="2379" y="10631"/>
                      <a:pt x="2450" y="11219"/>
                    </a:cubicBezTo>
                    <a:cubicBezTo>
                      <a:pt x="2161" y="11525"/>
                      <a:pt x="1965" y="11890"/>
                      <a:pt x="1971" y="12320"/>
                    </a:cubicBezTo>
                    <a:cubicBezTo>
                      <a:pt x="1971" y="12337"/>
                      <a:pt x="1983" y="12345"/>
                      <a:pt x="1995" y="12345"/>
                    </a:cubicBezTo>
                    <a:cubicBezTo>
                      <a:pt x="2007" y="12345"/>
                      <a:pt x="2020" y="12337"/>
                      <a:pt x="2020" y="12320"/>
                    </a:cubicBezTo>
                    <a:cubicBezTo>
                      <a:pt x="2047" y="11950"/>
                      <a:pt x="2227" y="11655"/>
                      <a:pt x="2472" y="11399"/>
                    </a:cubicBezTo>
                    <a:cubicBezTo>
                      <a:pt x="2483" y="11514"/>
                      <a:pt x="2494" y="11634"/>
                      <a:pt x="2505" y="11748"/>
                    </a:cubicBezTo>
                    <a:cubicBezTo>
                      <a:pt x="2521" y="12162"/>
                      <a:pt x="2488" y="12576"/>
                      <a:pt x="2407" y="12980"/>
                    </a:cubicBezTo>
                    <a:cubicBezTo>
                      <a:pt x="2401" y="12978"/>
                      <a:pt x="2396" y="12978"/>
                      <a:pt x="2391" y="12978"/>
                    </a:cubicBezTo>
                    <a:cubicBezTo>
                      <a:pt x="2375" y="12978"/>
                      <a:pt x="2360" y="12985"/>
                      <a:pt x="2352" y="13001"/>
                    </a:cubicBezTo>
                    <a:cubicBezTo>
                      <a:pt x="2134" y="13426"/>
                      <a:pt x="1742" y="13699"/>
                      <a:pt x="1480" y="14091"/>
                    </a:cubicBezTo>
                    <a:cubicBezTo>
                      <a:pt x="1262" y="14413"/>
                      <a:pt x="1153" y="14783"/>
                      <a:pt x="1083" y="15159"/>
                    </a:cubicBezTo>
                    <a:cubicBezTo>
                      <a:pt x="1079" y="15169"/>
                      <a:pt x="1087" y="15174"/>
                      <a:pt x="1095" y="15174"/>
                    </a:cubicBezTo>
                    <a:cubicBezTo>
                      <a:pt x="1101" y="15174"/>
                      <a:pt x="1107" y="15171"/>
                      <a:pt x="1110" y="15165"/>
                    </a:cubicBezTo>
                    <a:cubicBezTo>
                      <a:pt x="1235" y="14690"/>
                      <a:pt x="1415" y="14244"/>
                      <a:pt x="1736" y="13868"/>
                    </a:cubicBezTo>
                    <a:cubicBezTo>
                      <a:pt x="1954" y="13612"/>
                      <a:pt x="2200" y="13410"/>
                      <a:pt x="2379" y="13121"/>
                    </a:cubicBezTo>
                    <a:lnTo>
                      <a:pt x="2379" y="13121"/>
                    </a:lnTo>
                    <a:cubicBezTo>
                      <a:pt x="2309" y="13443"/>
                      <a:pt x="2232" y="13764"/>
                      <a:pt x="2156" y="14086"/>
                    </a:cubicBezTo>
                    <a:cubicBezTo>
                      <a:pt x="2052" y="14511"/>
                      <a:pt x="1982" y="14947"/>
                      <a:pt x="1922" y="15377"/>
                    </a:cubicBezTo>
                    <a:cubicBezTo>
                      <a:pt x="1905" y="15377"/>
                      <a:pt x="1884" y="15388"/>
                      <a:pt x="1873" y="15404"/>
                    </a:cubicBezTo>
                    <a:cubicBezTo>
                      <a:pt x="1666" y="15655"/>
                      <a:pt x="1480" y="15917"/>
                      <a:pt x="1311" y="16194"/>
                    </a:cubicBezTo>
                    <a:cubicBezTo>
                      <a:pt x="1164" y="16461"/>
                      <a:pt x="1159" y="16783"/>
                      <a:pt x="1132" y="17077"/>
                    </a:cubicBezTo>
                    <a:cubicBezTo>
                      <a:pt x="1129" y="17104"/>
                      <a:pt x="1149" y="17120"/>
                      <a:pt x="1169" y="17120"/>
                    </a:cubicBezTo>
                    <a:cubicBezTo>
                      <a:pt x="1185" y="17120"/>
                      <a:pt x="1200" y="17110"/>
                      <a:pt x="1202" y="17088"/>
                    </a:cubicBezTo>
                    <a:cubicBezTo>
                      <a:pt x="1251" y="16805"/>
                      <a:pt x="1333" y="16521"/>
                      <a:pt x="1453" y="16260"/>
                    </a:cubicBezTo>
                    <a:cubicBezTo>
                      <a:pt x="1562" y="16036"/>
                      <a:pt x="1747" y="15873"/>
                      <a:pt x="1884" y="15671"/>
                    </a:cubicBezTo>
                    <a:lnTo>
                      <a:pt x="1884" y="15671"/>
                    </a:lnTo>
                    <a:cubicBezTo>
                      <a:pt x="1851" y="15911"/>
                      <a:pt x="1813" y="16156"/>
                      <a:pt x="1780" y="16401"/>
                    </a:cubicBezTo>
                    <a:cubicBezTo>
                      <a:pt x="1726" y="16777"/>
                      <a:pt x="1606" y="17197"/>
                      <a:pt x="1589" y="17600"/>
                    </a:cubicBezTo>
                    <a:cubicBezTo>
                      <a:pt x="1208" y="17775"/>
                      <a:pt x="1044" y="18161"/>
                      <a:pt x="903" y="18537"/>
                    </a:cubicBezTo>
                    <a:cubicBezTo>
                      <a:pt x="647" y="19159"/>
                      <a:pt x="358" y="19758"/>
                      <a:pt x="25" y="20341"/>
                    </a:cubicBezTo>
                    <a:cubicBezTo>
                      <a:pt x="21" y="20349"/>
                      <a:pt x="29" y="20354"/>
                      <a:pt x="36" y="20354"/>
                    </a:cubicBezTo>
                    <a:cubicBezTo>
                      <a:pt x="38" y="20354"/>
                      <a:pt x="40" y="20353"/>
                      <a:pt x="42" y="20352"/>
                    </a:cubicBezTo>
                    <a:cubicBezTo>
                      <a:pt x="374" y="19938"/>
                      <a:pt x="614" y="19464"/>
                      <a:pt x="826" y="18984"/>
                    </a:cubicBezTo>
                    <a:cubicBezTo>
                      <a:pt x="854" y="18913"/>
                      <a:pt x="881" y="18848"/>
                      <a:pt x="908" y="18777"/>
                    </a:cubicBezTo>
                    <a:lnTo>
                      <a:pt x="908" y="18777"/>
                    </a:lnTo>
                    <a:cubicBezTo>
                      <a:pt x="903" y="19044"/>
                      <a:pt x="897" y="19306"/>
                      <a:pt x="826" y="19562"/>
                    </a:cubicBezTo>
                    <a:cubicBezTo>
                      <a:pt x="817" y="19589"/>
                      <a:pt x="837" y="19605"/>
                      <a:pt x="859" y="19605"/>
                    </a:cubicBezTo>
                    <a:cubicBezTo>
                      <a:pt x="876" y="19605"/>
                      <a:pt x="895" y="19595"/>
                      <a:pt x="903" y="19573"/>
                    </a:cubicBezTo>
                    <a:cubicBezTo>
                      <a:pt x="995" y="19251"/>
                      <a:pt x="979" y="18919"/>
                      <a:pt x="990" y="18586"/>
                    </a:cubicBezTo>
                    <a:cubicBezTo>
                      <a:pt x="990" y="18581"/>
                      <a:pt x="990" y="18570"/>
                      <a:pt x="990" y="18565"/>
                    </a:cubicBezTo>
                    <a:cubicBezTo>
                      <a:pt x="1115" y="18227"/>
                      <a:pt x="1268" y="17878"/>
                      <a:pt x="1584" y="17698"/>
                    </a:cubicBezTo>
                    <a:cubicBezTo>
                      <a:pt x="1584" y="17867"/>
                      <a:pt x="1611" y="18042"/>
                      <a:pt x="1671" y="18200"/>
                    </a:cubicBezTo>
                    <a:cubicBezTo>
                      <a:pt x="1671" y="18202"/>
                      <a:pt x="1672" y="18204"/>
                      <a:pt x="1674" y="18204"/>
                    </a:cubicBezTo>
                    <a:cubicBezTo>
                      <a:pt x="1675" y="18204"/>
                      <a:pt x="1676" y="18202"/>
                      <a:pt x="1676" y="18200"/>
                    </a:cubicBezTo>
                    <a:cubicBezTo>
                      <a:pt x="1671" y="18042"/>
                      <a:pt x="1676" y="17884"/>
                      <a:pt x="1682" y="17731"/>
                    </a:cubicBezTo>
                    <a:cubicBezTo>
                      <a:pt x="1834" y="18031"/>
                      <a:pt x="1911" y="18358"/>
                      <a:pt x="1911" y="18690"/>
                    </a:cubicBezTo>
                    <a:cubicBezTo>
                      <a:pt x="1905" y="18695"/>
                      <a:pt x="1900" y="18701"/>
                      <a:pt x="1894" y="18712"/>
                    </a:cubicBezTo>
                    <a:cubicBezTo>
                      <a:pt x="1709" y="19066"/>
                      <a:pt x="1377" y="19289"/>
                      <a:pt x="1164" y="19622"/>
                    </a:cubicBezTo>
                    <a:cubicBezTo>
                      <a:pt x="1148" y="19646"/>
                      <a:pt x="1168" y="19677"/>
                      <a:pt x="1191" y="19677"/>
                    </a:cubicBezTo>
                    <a:cubicBezTo>
                      <a:pt x="1199" y="19677"/>
                      <a:pt x="1206" y="19674"/>
                      <a:pt x="1213" y="19665"/>
                    </a:cubicBezTo>
                    <a:cubicBezTo>
                      <a:pt x="1399" y="19404"/>
                      <a:pt x="1682" y="19229"/>
                      <a:pt x="1884" y="18990"/>
                    </a:cubicBezTo>
                    <a:lnTo>
                      <a:pt x="1884" y="18990"/>
                    </a:lnTo>
                    <a:cubicBezTo>
                      <a:pt x="1834" y="19289"/>
                      <a:pt x="1726" y="19584"/>
                      <a:pt x="1573" y="19851"/>
                    </a:cubicBezTo>
                    <a:cubicBezTo>
                      <a:pt x="1241" y="20439"/>
                      <a:pt x="549" y="20837"/>
                      <a:pt x="9" y="21218"/>
                    </a:cubicBezTo>
                    <a:cubicBezTo>
                      <a:pt x="1" y="21227"/>
                      <a:pt x="5" y="21238"/>
                      <a:pt x="13" y="21238"/>
                    </a:cubicBezTo>
                    <a:cubicBezTo>
                      <a:pt x="15" y="21238"/>
                      <a:pt x="17" y="21237"/>
                      <a:pt x="20" y="21235"/>
                    </a:cubicBezTo>
                    <a:cubicBezTo>
                      <a:pt x="668" y="20782"/>
                      <a:pt x="1366" y="20374"/>
                      <a:pt x="1780" y="19687"/>
                    </a:cubicBezTo>
                    <a:cubicBezTo>
                      <a:pt x="2189" y="19022"/>
                      <a:pt x="2178" y="18183"/>
                      <a:pt x="1758" y="17524"/>
                    </a:cubicBezTo>
                    <a:cubicBezTo>
                      <a:pt x="1747" y="17508"/>
                      <a:pt x="1726" y="17491"/>
                      <a:pt x="1704" y="17491"/>
                    </a:cubicBezTo>
                    <a:cubicBezTo>
                      <a:pt x="1747" y="17039"/>
                      <a:pt x="1834" y="16603"/>
                      <a:pt x="1900" y="16140"/>
                    </a:cubicBezTo>
                    <a:cubicBezTo>
                      <a:pt x="2003" y="15366"/>
                      <a:pt x="2151" y="14603"/>
                      <a:pt x="2336" y="13846"/>
                    </a:cubicBezTo>
                    <a:cubicBezTo>
                      <a:pt x="2510" y="13181"/>
                      <a:pt x="2646" y="12533"/>
                      <a:pt x="2646" y="11846"/>
                    </a:cubicBezTo>
                    <a:cubicBezTo>
                      <a:pt x="2701" y="11944"/>
                      <a:pt x="2761" y="12037"/>
                      <a:pt x="2815" y="12135"/>
                    </a:cubicBezTo>
                    <a:cubicBezTo>
                      <a:pt x="2984" y="12435"/>
                      <a:pt x="3061" y="12778"/>
                      <a:pt x="3028" y="13121"/>
                    </a:cubicBezTo>
                    <a:cubicBezTo>
                      <a:pt x="3028" y="13131"/>
                      <a:pt x="3035" y="13136"/>
                      <a:pt x="3042" y="13136"/>
                    </a:cubicBezTo>
                    <a:cubicBezTo>
                      <a:pt x="3048" y="13136"/>
                      <a:pt x="3053" y="13133"/>
                      <a:pt x="3055" y="13127"/>
                    </a:cubicBezTo>
                    <a:cubicBezTo>
                      <a:pt x="3099" y="12876"/>
                      <a:pt x="3088" y="12620"/>
                      <a:pt x="3028" y="12375"/>
                    </a:cubicBezTo>
                    <a:cubicBezTo>
                      <a:pt x="2952" y="12091"/>
                      <a:pt x="2761" y="11841"/>
                      <a:pt x="2646" y="11574"/>
                    </a:cubicBezTo>
                    <a:cubicBezTo>
                      <a:pt x="2619" y="10844"/>
                      <a:pt x="2527" y="10113"/>
                      <a:pt x="2461" y="9389"/>
                    </a:cubicBezTo>
                    <a:cubicBezTo>
                      <a:pt x="2461" y="9378"/>
                      <a:pt x="2461" y="9372"/>
                      <a:pt x="2456" y="9361"/>
                    </a:cubicBezTo>
                    <a:cubicBezTo>
                      <a:pt x="2461" y="8980"/>
                      <a:pt x="2510" y="8599"/>
                      <a:pt x="2592" y="8228"/>
                    </a:cubicBezTo>
                    <a:cubicBezTo>
                      <a:pt x="2772" y="7438"/>
                      <a:pt x="3088" y="6691"/>
                      <a:pt x="3246" y="5890"/>
                    </a:cubicBezTo>
                    <a:cubicBezTo>
                      <a:pt x="3387" y="5187"/>
                      <a:pt x="3475" y="4474"/>
                      <a:pt x="3507" y="3760"/>
                    </a:cubicBezTo>
                    <a:cubicBezTo>
                      <a:pt x="3556" y="3809"/>
                      <a:pt x="3605" y="3852"/>
                      <a:pt x="3649" y="3896"/>
                    </a:cubicBezTo>
                    <a:cubicBezTo>
                      <a:pt x="3709" y="3951"/>
                      <a:pt x="3763" y="4005"/>
                      <a:pt x="3823" y="4065"/>
                    </a:cubicBezTo>
                    <a:cubicBezTo>
                      <a:pt x="3660" y="4299"/>
                      <a:pt x="3714" y="4561"/>
                      <a:pt x="3725" y="4844"/>
                    </a:cubicBezTo>
                    <a:cubicBezTo>
                      <a:pt x="3725" y="4854"/>
                      <a:pt x="3734" y="4860"/>
                      <a:pt x="3743" y="4860"/>
                    </a:cubicBezTo>
                    <a:cubicBezTo>
                      <a:pt x="3753" y="4860"/>
                      <a:pt x="3763" y="4853"/>
                      <a:pt x="3763" y="4839"/>
                    </a:cubicBezTo>
                    <a:cubicBezTo>
                      <a:pt x="3769" y="4588"/>
                      <a:pt x="3736" y="4337"/>
                      <a:pt x="3883" y="4130"/>
                    </a:cubicBezTo>
                    <a:cubicBezTo>
                      <a:pt x="4041" y="4299"/>
                      <a:pt x="4167" y="4485"/>
                      <a:pt x="4172" y="4735"/>
                    </a:cubicBezTo>
                    <a:cubicBezTo>
                      <a:pt x="4172" y="4738"/>
                      <a:pt x="4175" y="4739"/>
                      <a:pt x="4178" y="4739"/>
                    </a:cubicBezTo>
                    <a:cubicBezTo>
                      <a:pt x="4182" y="4739"/>
                      <a:pt x="4186" y="4738"/>
                      <a:pt x="4188" y="4735"/>
                    </a:cubicBezTo>
                    <a:cubicBezTo>
                      <a:pt x="4199" y="4468"/>
                      <a:pt x="4079" y="4245"/>
                      <a:pt x="3932" y="4027"/>
                    </a:cubicBezTo>
                    <a:cubicBezTo>
                      <a:pt x="3834" y="3891"/>
                      <a:pt x="3725" y="3760"/>
                      <a:pt x="3622" y="3624"/>
                    </a:cubicBezTo>
                    <a:cubicBezTo>
                      <a:pt x="3584" y="3569"/>
                      <a:pt x="3551" y="3515"/>
                      <a:pt x="3518" y="3455"/>
                    </a:cubicBezTo>
                    <a:cubicBezTo>
                      <a:pt x="3524" y="3133"/>
                      <a:pt x="3529" y="2812"/>
                      <a:pt x="3529" y="2490"/>
                    </a:cubicBezTo>
                    <a:cubicBezTo>
                      <a:pt x="3709" y="2817"/>
                      <a:pt x="4074" y="3084"/>
                      <a:pt x="4172" y="3444"/>
                    </a:cubicBezTo>
                    <a:cubicBezTo>
                      <a:pt x="4174" y="3453"/>
                      <a:pt x="4179" y="3456"/>
                      <a:pt x="4185" y="3456"/>
                    </a:cubicBezTo>
                    <a:cubicBezTo>
                      <a:pt x="4198" y="3456"/>
                      <a:pt x="4214" y="3440"/>
                      <a:pt x="4210" y="3422"/>
                    </a:cubicBezTo>
                    <a:cubicBezTo>
                      <a:pt x="4156" y="3215"/>
                      <a:pt x="4063" y="3019"/>
                      <a:pt x="3932" y="2844"/>
                    </a:cubicBezTo>
                    <a:cubicBezTo>
                      <a:pt x="3780" y="2616"/>
                      <a:pt x="3654" y="2370"/>
                      <a:pt x="3551" y="2109"/>
                    </a:cubicBezTo>
                    <a:cubicBezTo>
                      <a:pt x="3545" y="2092"/>
                      <a:pt x="3535" y="2082"/>
                      <a:pt x="3518" y="2071"/>
                    </a:cubicBezTo>
                    <a:cubicBezTo>
                      <a:pt x="3518" y="1755"/>
                      <a:pt x="3562" y="1400"/>
                      <a:pt x="3458" y="1095"/>
                    </a:cubicBezTo>
                    <a:cubicBezTo>
                      <a:pt x="3458" y="736"/>
                      <a:pt x="3436" y="376"/>
                      <a:pt x="3317" y="65"/>
                    </a:cubicBezTo>
                    <a:cubicBezTo>
                      <a:pt x="3296" y="21"/>
                      <a:pt x="3258" y="1"/>
                      <a:pt x="3219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3" name="Google Shape;9513;p60"/>
              <p:cNvSpPr/>
              <p:nvPr/>
            </p:nvSpPr>
            <p:spPr>
              <a:xfrm>
                <a:off x="4927478" y="3678983"/>
                <a:ext cx="72886" cy="148375"/>
              </a:xfrm>
              <a:custGeom>
                <a:avLst/>
                <a:gdLst/>
                <a:ahLst/>
                <a:cxnLst/>
                <a:rect l="l" t="t" r="r" b="b"/>
                <a:pathLst>
                  <a:path w="2884" h="5871" extrusionOk="0">
                    <a:moveTo>
                      <a:pt x="6" y="1"/>
                    </a:moveTo>
                    <a:cubicBezTo>
                      <a:pt x="33" y="377"/>
                      <a:pt x="1" y="742"/>
                      <a:pt x="121" y="1085"/>
                    </a:cubicBezTo>
                    <a:cubicBezTo>
                      <a:pt x="300" y="1619"/>
                      <a:pt x="595" y="2099"/>
                      <a:pt x="883" y="2584"/>
                    </a:cubicBezTo>
                    <a:cubicBezTo>
                      <a:pt x="867" y="2791"/>
                      <a:pt x="883" y="2992"/>
                      <a:pt x="878" y="3200"/>
                    </a:cubicBezTo>
                    <a:cubicBezTo>
                      <a:pt x="878" y="3418"/>
                      <a:pt x="845" y="3635"/>
                      <a:pt x="851" y="3853"/>
                    </a:cubicBezTo>
                    <a:cubicBezTo>
                      <a:pt x="851" y="3872"/>
                      <a:pt x="866" y="3884"/>
                      <a:pt x="881" y="3884"/>
                    </a:cubicBezTo>
                    <a:cubicBezTo>
                      <a:pt x="892" y="3884"/>
                      <a:pt x="904" y="3878"/>
                      <a:pt x="911" y="3864"/>
                    </a:cubicBezTo>
                    <a:cubicBezTo>
                      <a:pt x="1031" y="3614"/>
                      <a:pt x="1085" y="3276"/>
                      <a:pt x="1107" y="2954"/>
                    </a:cubicBezTo>
                    <a:cubicBezTo>
                      <a:pt x="1150" y="3036"/>
                      <a:pt x="1194" y="3118"/>
                      <a:pt x="1243" y="3200"/>
                    </a:cubicBezTo>
                    <a:cubicBezTo>
                      <a:pt x="1439" y="3554"/>
                      <a:pt x="1608" y="3919"/>
                      <a:pt x="1744" y="4300"/>
                    </a:cubicBezTo>
                    <a:cubicBezTo>
                      <a:pt x="1892" y="4753"/>
                      <a:pt x="1864" y="5205"/>
                      <a:pt x="1913" y="5668"/>
                    </a:cubicBezTo>
                    <a:cubicBezTo>
                      <a:pt x="1918" y="5709"/>
                      <a:pt x="1947" y="5727"/>
                      <a:pt x="1978" y="5727"/>
                    </a:cubicBezTo>
                    <a:cubicBezTo>
                      <a:pt x="2012" y="5727"/>
                      <a:pt x="2049" y="5703"/>
                      <a:pt x="2055" y="5662"/>
                    </a:cubicBezTo>
                    <a:cubicBezTo>
                      <a:pt x="2060" y="5592"/>
                      <a:pt x="2077" y="5499"/>
                      <a:pt x="2088" y="5417"/>
                    </a:cubicBezTo>
                    <a:cubicBezTo>
                      <a:pt x="2197" y="5608"/>
                      <a:pt x="2360" y="5766"/>
                      <a:pt x="2562" y="5864"/>
                    </a:cubicBezTo>
                    <a:cubicBezTo>
                      <a:pt x="2571" y="5868"/>
                      <a:pt x="2580" y="5870"/>
                      <a:pt x="2588" y="5870"/>
                    </a:cubicBezTo>
                    <a:cubicBezTo>
                      <a:pt x="2642" y="5870"/>
                      <a:pt x="2669" y="5787"/>
                      <a:pt x="2622" y="5744"/>
                    </a:cubicBezTo>
                    <a:cubicBezTo>
                      <a:pt x="2431" y="5597"/>
                      <a:pt x="2338" y="5412"/>
                      <a:pt x="2251" y="5216"/>
                    </a:cubicBezTo>
                    <a:lnTo>
                      <a:pt x="2251" y="5216"/>
                    </a:lnTo>
                    <a:cubicBezTo>
                      <a:pt x="2376" y="5256"/>
                      <a:pt x="2505" y="5279"/>
                      <a:pt x="2634" y="5279"/>
                    </a:cubicBezTo>
                    <a:cubicBezTo>
                      <a:pt x="2679" y="5279"/>
                      <a:pt x="2724" y="5276"/>
                      <a:pt x="2769" y="5270"/>
                    </a:cubicBezTo>
                    <a:cubicBezTo>
                      <a:pt x="2883" y="5259"/>
                      <a:pt x="2867" y="5096"/>
                      <a:pt x="2763" y="5085"/>
                    </a:cubicBezTo>
                    <a:cubicBezTo>
                      <a:pt x="2535" y="5052"/>
                      <a:pt x="2322" y="4998"/>
                      <a:pt x="2159" y="4829"/>
                    </a:cubicBezTo>
                    <a:cubicBezTo>
                      <a:pt x="2148" y="4818"/>
                      <a:pt x="2142" y="4807"/>
                      <a:pt x="2131" y="4802"/>
                    </a:cubicBezTo>
                    <a:cubicBezTo>
                      <a:pt x="2126" y="4693"/>
                      <a:pt x="2110" y="4578"/>
                      <a:pt x="2088" y="4475"/>
                    </a:cubicBezTo>
                    <a:cubicBezTo>
                      <a:pt x="2001" y="4093"/>
                      <a:pt x="1870" y="3728"/>
                      <a:pt x="1695" y="3385"/>
                    </a:cubicBezTo>
                    <a:cubicBezTo>
                      <a:pt x="1336" y="2671"/>
                      <a:pt x="845" y="2012"/>
                      <a:pt x="546" y="1271"/>
                    </a:cubicBezTo>
                    <a:cubicBezTo>
                      <a:pt x="388" y="867"/>
                      <a:pt x="300" y="437"/>
                      <a:pt x="29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4" name="Google Shape;9514;p60"/>
              <p:cNvSpPr/>
              <p:nvPr/>
            </p:nvSpPr>
            <p:spPr>
              <a:xfrm>
                <a:off x="4920098" y="3320695"/>
                <a:ext cx="217419" cy="547933"/>
              </a:xfrm>
              <a:custGeom>
                <a:avLst/>
                <a:gdLst/>
                <a:ahLst/>
                <a:cxnLst/>
                <a:rect l="l" t="t" r="r" b="b"/>
                <a:pathLst>
                  <a:path w="8603" h="21681" extrusionOk="0">
                    <a:moveTo>
                      <a:pt x="760" y="1"/>
                    </a:moveTo>
                    <a:cubicBezTo>
                      <a:pt x="753" y="1"/>
                      <a:pt x="747" y="4"/>
                      <a:pt x="745" y="11"/>
                    </a:cubicBezTo>
                    <a:cubicBezTo>
                      <a:pt x="522" y="724"/>
                      <a:pt x="1208" y="1220"/>
                      <a:pt x="1361" y="1874"/>
                    </a:cubicBezTo>
                    <a:cubicBezTo>
                      <a:pt x="1306" y="2147"/>
                      <a:pt x="1274" y="2425"/>
                      <a:pt x="1268" y="2702"/>
                    </a:cubicBezTo>
                    <a:cubicBezTo>
                      <a:pt x="1246" y="3204"/>
                      <a:pt x="1274" y="3700"/>
                      <a:pt x="1274" y="4195"/>
                    </a:cubicBezTo>
                    <a:cubicBezTo>
                      <a:pt x="1274" y="4620"/>
                      <a:pt x="1219" y="5035"/>
                      <a:pt x="1186" y="5454"/>
                    </a:cubicBezTo>
                    <a:cubicBezTo>
                      <a:pt x="723" y="5716"/>
                      <a:pt x="266" y="6141"/>
                      <a:pt x="53" y="6615"/>
                    </a:cubicBezTo>
                    <a:cubicBezTo>
                      <a:pt x="0" y="6732"/>
                      <a:pt x="110" y="6846"/>
                      <a:pt x="217" y="6846"/>
                    </a:cubicBezTo>
                    <a:cubicBezTo>
                      <a:pt x="254" y="6846"/>
                      <a:pt x="290" y="6832"/>
                      <a:pt x="320" y="6800"/>
                    </a:cubicBezTo>
                    <a:cubicBezTo>
                      <a:pt x="734" y="6375"/>
                      <a:pt x="1105" y="5705"/>
                      <a:pt x="1759" y="5629"/>
                    </a:cubicBezTo>
                    <a:cubicBezTo>
                      <a:pt x="1818" y="5621"/>
                      <a:pt x="1878" y="5618"/>
                      <a:pt x="1939" y="5618"/>
                    </a:cubicBezTo>
                    <a:cubicBezTo>
                      <a:pt x="2438" y="5618"/>
                      <a:pt x="2980" y="5845"/>
                      <a:pt x="3393" y="6097"/>
                    </a:cubicBezTo>
                    <a:cubicBezTo>
                      <a:pt x="4271" y="6642"/>
                      <a:pt x="4854" y="7541"/>
                      <a:pt x="5072" y="8538"/>
                    </a:cubicBezTo>
                    <a:cubicBezTo>
                      <a:pt x="5295" y="9535"/>
                      <a:pt x="5001" y="10544"/>
                      <a:pt x="5306" y="11524"/>
                    </a:cubicBezTo>
                    <a:cubicBezTo>
                      <a:pt x="5442" y="11955"/>
                      <a:pt x="5616" y="12363"/>
                      <a:pt x="5780" y="12778"/>
                    </a:cubicBezTo>
                    <a:cubicBezTo>
                      <a:pt x="5753" y="12794"/>
                      <a:pt x="5742" y="12821"/>
                      <a:pt x="5742" y="12854"/>
                    </a:cubicBezTo>
                    <a:cubicBezTo>
                      <a:pt x="5753" y="13519"/>
                      <a:pt x="5469" y="14124"/>
                      <a:pt x="5638" y="14788"/>
                    </a:cubicBezTo>
                    <a:cubicBezTo>
                      <a:pt x="5802" y="15420"/>
                      <a:pt x="6096" y="15998"/>
                      <a:pt x="6134" y="16663"/>
                    </a:cubicBezTo>
                    <a:cubicBezTo>
                      <a:pt x="6137" y="16676"/>
                      <a:pt x="6150" y="16683"/>
                      <a:pt x="6163" y="16683"/>
                    </a:cubicBezTo>
                    <a:cubicBezTo>
                      <a:pt x="6176" y="16683"/>
                      <a:pt x="6189" y="16676"/>
                      <a:pt x="6189" y="16663"/>
                    </a:cubicBezTo>
                    <a:cubicBezTo>
                      <a:pt x="6194" y="16036"/>
                      <a:pt x="5981" y="15469"/>
                      <a:pt x="5840" y="14870"/>
                    </a:cubicBezTo>
                    <a:cubicBezTo>
                      <a:pt x="5747" y="14527"/>
                      <a:pt x="5742" y="14167"/>
                      <a:pt x="5813" y="13824"/>
                    </a:cubicBezTo>
                    <a:cubicBezTo>
                      <a:pt x="5856" y="13611"/>
                      <a:pt x="5905" y="13404"/>
                      <a:pt x="5932" y="13192"/>
                    </a:cubicBezTo>
                    <a:cubicBezTo>
                      <a:pt x="6101" y="13682"/>
                      <a:pt x="6227" y="14189"/>
                      <a:pt x="6205" y="14734"/>
                    </a:cubicBezTo>
                    <a:cubicBezTo>
                      <a:pt x="6205" y="14753"/>
                      <a:pt x="6222" y="14767"/>
                      <a:pt x="6237" y="14767"/>
                    </a:cubicBezTo>
                    <a:cubicBezTo>
                      <a:pt x="6248" y="14767"/>
                      <a:pt x="6257" y="14760"/>
                      <a:pt x="6259" y="14745"/>
                    </a:cubicBezTo>
                    <a:cubicBezTo>
                      <a:pt x="6287" y="14647"/>
                      <a:pt x="6308" y="14543"/>
                      <a:pt x="6319" y="14440"/>
                    </a:cubicBezTo>
                    <a:cubicBezTo>
                      <a:pt x="6412" y="14652"/>
                      <a:pt x="6515" y="14859"/>
                      <a:pt x="6592" y="15083"/>
                    </a:cubicBezTo>
                    <a:cubicBezTo>
                      <a:pt x="6728" y="15464"/>
                      <a:pt x="6728" y="15856"/>
                      <a:pt x="6717" y="16260"/>
                    </a:cubicBezTo>
                    <a:cubicBezTo>
                      <a:pt x="6706" y="16597"/>
                      <a:pt x="6723" y="16935"/>
                      <a:pt x="6761" y="17268"/>
                    </a:cubicBezTo>
                    <a:cubicBezTo>
                      <a:pt x="6750" y="17273"/>
                      <a:pt x="6744" y="17284"/>
                      <a:pt x="6739" y="17295"/>
                    </a:cubicBezTo>
                    <a:cubicBezTo>
                      <a:pt x="6630" y="17774"/>
                      <a:pt x="6521" y="18352"/>
                      <a:pt x="6641" y="18837"/>
                    </a:cubicBezTo>
                    <a:cubicBezTo>
                      <a:pt x="6641" y="18843"/>
                      <a:pt x="6647" y="18847"/>
                      <a:pt x="6653" y="18847"/>
                    </a:cubicBezTo>
                    <a:cubicBezTo>
                      <a:pt x="6658" y="18847"/>
                      <a:pt x="6663" y="18844"/>
                      <a:pt x="6663" y="18837"/>
                    </a:cubicBezTo>
                    <a:cubicBezTo>
                      <a:pt x="6739" y="18581"/>
                      <a:pt x="6728" y="18308"/>
                      <a:pt x="6755" y="18047"/>
                    </a:cubicBezTo>
                    <a:cubicBezTo>
                      <a:pt x="6777" y="17921"/>
                      <a:pt x="6804" y="17791"/>
                      <a:pt x="6826" y="17665"/>
                    </a:cubicBezTo>
                    <a:cubicBezTo>
                      <a:pt x="6853" y="17818"/>
                      <a:pt x="6891" y="17965"/>
                      <a:pt x="6935" y="18118"/>
                    </a:cubicBezTo>
                    <a:cubicBezTo>
                      <a:pt x="6990" y="18297"/>
                      <a:pt x="7055" y="18477"/>
                      <a:pt x="7137" y="18652"/>
                    </a:cubicBezTo>
                    <a:cubicBezTo>
                      <a:pt x="7109" y="18657"/>
                      <a:pt x="7088" y="18673"/>
                      <a:pt x="7082" y="18701"/>
                    </a:cubicBezTo>
                    <a:cubicBezTo>
                      <a:pt x="7033" y="18875"/>
                      <a:pt x="7017" y="19055"/>
                      <a:pt x="7028" y="19235"/>
                    </a:cubicBezTo>
                    <a:cubicBezTo>
                      <a:pt x="6690" y="19790"/>
                      <a:pt x="6537" y="20297"/>
                      <a:pt x="6608" y="20962"/>
                    </a:cubicBezTo>
                    <a:cubicBezTo>
                      <a:pt x="6608" y="20967"/>
                      <a:pt x="6614" y="20970"/>
                      <a:pt x="6619" y="20970"/>
                    </a:cubicBezTo>
                    <a:cubicBezTo>
                      <a:pt x="6624" y="20970"/>
                      <a:pt x="6630" y="20967"/>
                      <a:pt x="6630" y="20962"/>
                    </a:cubicBezTo>
                    <a:cubicBezTo>
                      <a:pt x="6657" y="20640"/>
                      <a:pt x="6663" y="20297"/>
                      <a:pt x="6766" y="19992"/>
                    </a:cubicBezTo>
                    <a:cubicBezTo>
                      <a:pt x="6837" y="19801"/>
                      <a:pt x="6935" y="19622"/>
                      <a:pt x="7055" y="19453"/>
                    </a:cubicBezTo>
                    <a:cubicBezTo>
                      <a:pt x="7066" y="19551"/>
                      <a:pt x="7082" y="19649"/>
                      <a:pt x="7104" y="19741"/>
                    </a:cubicBezTo>
                    <a:cubicBezTo>
                      <a:pt x="7213" y="20172"/>
                      <a:pt x="7267" y="20613"/>
                      <a:pt x="7267" y="21055"/>
                    </a:cubicBezTo>
                    <a:cubicBezTo>
                      <a:pt x="7267" y="21061"/>
                      <a:pt x="7276" y="21066"/>
                      <a:pt x="7282" y="21066"/>
                    </a:cubicBezTo>
                    <a:cubicBezTo>
                      <a:pt x="7286" y="21066"/>
                      <a:pt x="7289" y="21064"/>
                      <a:pt x="7289" y="21060"/>
                    </a:cubicBezTo>
                    <a:cubicBezTo>
                      <a:pt x="7393" y="20706"/>
                      <a:pt x="7333" y="20335"/>
                      <a:pt x="7267" y="19981"/>
                    </a:cubicBezTo>
                    <a:cubicBezTo>
                      <a:pt x="7202" y="19600"/>
                      <a:pt x="7191" y="19213"/>
                      <a:pt x="7224" y="18831"/>
                    </a:cubicBezTo>
                    <a:lnTo>
                      <a:pt x="7224" y="18831"/>
                    </a:lnTo>
                    <a:cubicBezTo>
                      <a:pt x="7316" y="19017"/>
                      <a:pt x="7420" y="19191"/>
                      <a:pt x="7540" y="19360"/>
                    </a:cubicBezTo>
                    <a:cubicBezTo>
                      <a:pt x="7524" y="19371"/>
                      <a:pt x="7513" y="19393"/>
                      <a:pt x="7513" y="19414"/>
                    </a:cubicBezTo>
                    <a:cubicBezTo>
                      <a:pt x="7529" y="19774"/>
                      <a:pt x="7600" y="20128"/>
                      <a:pt x="7731" y="20466"/>
                    </a:cubicBezTo>
                    <a:cubicBezTo>
                      <a:pt x="7872" y="20864"/>
                      <a:pt x="7921" y="21251"/>
                      <a:pt x="7998" y="21665"/>
                    </a:cubicBezTo>
                    <a:cubicBezTo>
                      <a:pt x="7998" y="21676"/>
                      <a:pt x="8004" y="21681"/>
                      <a:pt x="8011" y="21681"/>
                    </a:cubicBezTo>
                    <a:cubicBezTo>
                      <a:pt x="8022" y="21681"/>
                      <a:pt x="8036" y="21670"/>
                      <a:pt x="8036" y="21654"/>
                    </a:cubicBezTo>
                    <a:cubicBezTo>
                      <a:pt x="8009" y="21224"/>
                      <a:pt x="8009" y="20842"/>
                      <a:pt x="7872" y="20423"/>
                    </a:cubicBezTo>
                    <a:cubicBezTo>
                      <a:pt x="7785" y="20139"/>
                      <a:pt x="7763" y="19839"/>
                      <a:pt x="7692" y="19562"/>
                    </a:cubicBezTo>
                    <a:lnTo>
                      <a:pt x="7692" y="19562"/>
                    </a:lnTo>
                    <a:cubicBezTo>
                      <a:pt x="8068" y="20019"/>
                      <a:pt x="8548" y="20488"/>
                      <a:pt x="8548" y="21120"/>
                    </a:cubicBezTo>
                    <a:cubicBezTo>
                      <a:pt x="8548" y="21135"/>
                      <a:pt x="8561" y="21143"/>
                      <a:pt x="8573" y="21143"/>
                    </a:cubicBezTo>
                    <a:cubicBezTo>
                      <a:pt x="8583" y="21143"/>
                      <a:pt x="8592" y="21138"/>
                      <a:pt x="8592" y="21125"/>
                    </a:cubicBezTo>
                    <a:cubicBezTo>
                      <a:pt x="8602" y="20640"/>
                      <a:pt x="8341" y="20243"/>
                      <a:pt x="8052" y="19878"/>
                    </a:cubicBezTo>
                    <a:cubicBezTo>
                      <a:pt x="7616" y="19327"/>
                      <a:pt x="7235" y="18782"/>
                      <a:pt x="7039" y="18101"/>
                    </a:cubicBezTo>
                    <a:cubicBezTo>
                      <a:pt x="6832" y="17360"/>
                      <a:pt x="6853" y="16646"/>
                      <a:pt x="6864" y="15889"/>
                    </a:cubicBezTo>
                    <a:cubicBezTo>
                      <a:pt x="6875" y="15600"/>
                      <a:pt x="6842" y="15306"/>
                      <a:pt x="6761" y="15028"/>
                    </a:cubicBezTo>
                    <a:cubicBezTo>
                      <a:pt x="6668" y="14734"/>
                      <a:pt x="6526" y="14461"/>
                      <a:pt x="6434" y="14167"/>
                    </a:cubicBezTo>
                    <a:cubicBezTo>
                      <a:pt x="6423" y="14124"/>
                      <a:pt x="6385" y="14091"/>
                      <a:pt x="6341" y="14085"/>
                    </a:cubicBezTo>
                    <a:cubicBezTo>
                      <a:pt x="6330" y="13900"/>
                      <a:pt x="6303" y="13715"/>
                      <a:pt x="6259" y="13535"/>
                    </a:cubicBezTo>
                    <a:lnTo>
                      <a:pt x="6259" y="13535"/>
                    </a:lnTo>
                    <a:cubicBezTo>
                      <a:pt x="6554" y="13780"/>
                      <a:pt x="6913" y="14058"/>
                      <a:pt x="6951" y="14456"/>
                    </a:cubicBezTo>
                    <a:cubicBezTo>
                      <a:pt x="6954" y="14477"/>
                      <a:pt x="6970" y="14486"/>
                      <a:pt x="6987" y="14486"/>
                    </a:cubicBezTo>
                    <a:cubicBezTo>
                      <a:pt x="7009" y="14486"/>
                      <a:pt x="7032" y="14470"/>
                      <a:pt x="7022" y="14445"/>
                    </a:cubicBezTo>
                    <a:cubicBezTo>
                      <a:pt x="6913" y="14036"/>
                      <a:pt x="6597" y="13535"/>
                      <a:pt x="6205" y="13344"/>
                    </a:cubicBezTo>
                    <a:cubicBezTo>
                      <a:pt x="5998" y="12630"/>
                      <a:pt x="5606" y="11938"/>
                      <a:pt x="5447" y="11246"/>
                    </a:cubicBezTo>
                    <a:cubicBezTo>
                      <a:pt x="5409" y="11056"/>
                      <a:pt x="5382" y="10860"/>
                      <a:pt x="5382" y="10669"/>
                    </a:cubicBezTo>
                    <a:lnTo>
                      <a:pt x="5382" y="10669"/>
                    </a:lnTo>
                    <a:cubicBezTo>
                      <a:pt x="5497" y="10800"/>
                      <a:pt x="5633" y="10920"/>
                      <a:pt x="5753" y="11056"/>
                    </a:cubicBezTo>
                    <a:cubicBezTo>
                      <a:pt x="5720" y="11230"/>
                      <a:pt x="5725" y="11410"/>
                      <a:pt x="5753" y="11584"/>
                    </a:cubicBezTo>
                    <a:cubicBezTo>
                      <a:pt x="5760" y="11610"/>
                      <a:pt x="5780" y="11622"/>
                      <a:pt x="5800" y="11622"/>
                    </a:cubicBezTo>
                    <a:cubicBezTo>
                      <a:pt x="5826" y="11622"/>
                      <a:pt x="5851" y="11602"/>
                      <a:pt x="5845" y="11568"/>
                    </a:cubicBezTo>
                    <a:cubicBezTo>
                      <a:pt x="5834" y="11443"/>
                      <a:pt x="5840" y="11323"/>
                      <a:pt x="5862" y="11203"/>
                    </a:cubicBezTo>
                    <a:cubicBezTo>
                      <a:pt x="6074" y="11519"/>
                      <a:pt x="6161" y="11851"/>
                      <a:pt x="6205" y="12233"/>
                    </a:cubicBezTo>
                    <a:cubicBezTo>
                      <a:pt x="6208" y="12262"/>
                      <a:pt x="6231" y="12276"/>
                      <a:pt x="6254" y="12276"/>
                    </a:cubicBezTo>
                    <a:cubicBezTo>
                      <a:pt x="6279" y="12276"/>
                      <a:pt x="6303" y="12261"/>
                      <a:pt x="6303" y="12233"/>
                    </a:cubicBezTo>
                    <a:cubicBezTo>
                      <a:pt x="6292" y="11862"/>
                      <a:pt x="6259" y="11513"/>
                      <a:pt x="6063" y="11192"/>
                    </a:cubicBezTo>
                    <a:cubicBezTo>
                      <a:pt x="5878" y="10887"/>
                      <a:pt x="5622" y="10647"/>
                      <a:pt x="5382" y="10391"/>
                    </a:cubicBezTo>
                    <a:cubicBezTo>
                      <a:pt x="5388" y="10168"/>
                      <a:pt x="5404" y="9939"/>
                      <a:pt x="5409" y="9710"/>
                    </a:cubicBezTo>
                    <a:cubicBezTo>
                      <a:pt x="5546" y="9852"/>
                      <a:pt x="5714" y="9971"/>
                      <a:pt x="5851" y="10113"/>
                    </a:cubicBezTo>
                    <a:cubicBezTo>
                      <a:pt x="6031" y="10315"/>
                      <a:pt x="6183" y="10549"/>
                      <a:pt x="6292" y="10800"/>
                    </a:cubicBezTo>
                    <a:cubicBezTo>
                      <a:pt x="6294" y="10803"/>
                      <a:pt x="6299" y="10805"/>
                      <a:pt x="6304" y="10805"/>
                    </a:cubicBezTo>
                    <a:cubicBezTo>
                      <a:pt x="6313" y="10805"/>
                      <a:pt x="6323" y="10799"/>
                      <a:pt x="6319" y="10789"/>
                    </a:cubicBezTo>
                    <a:cubicBezTo>
                      <a:pt x="6238" y="10500"/>
                      <a:pt x="6172" y="10244"/>
                      <a:pt x="5960" y="10020"/>
                    </a:cubicBezTo>
                    <a:cubicBezTo>
                      <a:pt x="5785" y="9835"/>
                      <a:pt x="5600" y="9650"/>
                      <a:pt x="5409" y="9481"/>
                    </a:cubicBezTo>
                    <a:lnTo>
                      <a:pt x="5409" y="9388"/>
                    </a:lnTo>
                    <a:cubicBezTo>
                      <a:pt x="5388" y="8860"/>
                      <a:pt x="5284" y="8342"/>
                      <a:pt x="5099" y="7852"/>
                    </a:cubicBezTo>
                    <a:lnTo>
                      <a:pt x="5099" y="7852"/>
                    </a:lnTo>
                    <a:cubicBezTo>
                      <a:pt x="5202" y="7895"/>
                      <a:pt x="5306" y="7955"/>
                      <a:pt x="5398" y="8021"/>
                    </a:cubicBezTo>
                    <a:cubicBezTo>
                      <a:pt x="5535" y="8119"/>
                      <a:pt x="5725" y="8271"/>
                      <a:pt x="5747" y="8446"/>
                    </a:cubicBezTo>
                    <a:cubicBezTo>
                      <a:pt x="5747" y="8465"/>
                      <a:pt x="5760" y="8473"/>
                      <a:pt x="5773" y="8473"/>
                    </a:cubicBezTo>
                    <a:cubicBezTo>
                      <a:pt x="5791" y="8473"/>
                      <a:pt x="5810" y="8459"/>
                      <a:pt x="5807" y="8435"/>
                    </a:cubicBezTo>
                    <a:cubicBezTo>
                      <a:pt x="5785" y="8255"/>
                      <a:pt x="5633" y="8086"/>
                      <a:pt x="5502" y="7972"/>
                    </a:cubicBezTo>
                    <a:cubicBezTo>
                      <a:pt x="5360" y="7852"/>
                      <a:pt x="5202" y="7759"/>
                      <a:pt x="5028" y="7688"/>
                    </a:cubicBezTo>
                    <a:cubicBezTo>
                      <a:pt x="4701" y="6925"/>
                      <a:pt x="4183" y="6244"/>
                      <a:pt x="3486" y="5797"/>
                    </a:cubicBezTo>
                    <a:cubicBezTo>
                      <a:pt x="3611" y="5787"/>
                      <a:pt x="3742" y="5765"/>
                      <a:pt x="3878" y="5743"/>
                    </a:cubicBezTo>
                    <a:cubicBezTo>
                      <a:pt x="3911" y="5738"/>
                      <a:pt x="3949" y="5732"/>
                      <a:pt x="3987" y="5727"/>
                    </a:cubicBezTo>
                    <a:lnTo>
                      <a:pt x="3987" y="5732"/>
                    </a:lnTo>
                    <a:cubicBezTo>
                      <a:pt x="4129" y="6141"/>
                      <a:pt x="4478" y="6451"/>
                      <a:pt x="4815" y="6702"/>
                    </a:cubicBezTo>
                    <a:cubicBezTo>
                      <a:pt x="4984" y="6838"/>
                      <a:pt x="5164" y="6953"/>
                      <a:pt x="5355" y="7056"/>
                    </a:cubicBezTo>
                    <a:cubicBezTo>
                      <a:pt x="5535" y="7143"/>
                      <a:pt x="5791" y="7236"/>
                      <a:pt x="5867" y="7443"/>
                    </a:cubicBezTo>
                    <a:cubicBezTo>
                      <a:pt x="5873" y="7464"/>
                      <a:pt x="5891" y="7472"/>
                      <a:pt x="5910" y="7472"/>
                    </a:cubicBezTo>
                    <a:cubicBezTo>
                      <a:pt x="5941" y="7472"/>
                      <a:pt x="5975" y="7448"/>
                      <a:pt x="5965" y="7410"/>
                    </a:cubicBezTo>
                    <a:cubicBezTo>
                      <a:pt x="5878" y="7122"/>
                      <a:pt x="5546" y="7007"/>
                      <a:pt x="5311" y="6855"/>
                    </a:cubicBezTo>
                    <a:cubicBezTo>
                      <a:pt x="4848" y="6560"/>
                      <a:pt x="4456" y="6168"/>
                      <a:pt x="4162" y="5710"/>
                    </a:cubicBezTo>
                    <a:cubicBezTo>
                      <a:pt x="4221" y="5707"/>
                      <a:pt x="4280" y="5705"/>
                      <a:pt x="4339" y="5705"/>
                    </a:cubicBezTo>
                    <a:cubicBezTo>
                      <a:pt x="4734" y="5705"/>
                      <a:pt x="5131" y="5789"/>
                      <a:pt x="5453" y="6021"/>
                    </a:cubicBezTo>
                    <a:cubicBezTo>
                      <a:pt x="5459" y="6025"/>
                      <a:pt x="5464" y="6026"/>
                      <a:pt x="5469" y="6026"/>
                    </a:cubicBezTo>
                    <a:cubicBezTo>
                      <a:pt x="5494" y="6026"/>
                      <a:pt x="5508" y="5991"/>
                      <a:pt x="5486" y="5977"/>
                    </a:cubicBezTo>
                    <a:cubicBezTo>
                      <a:pt x="5148" y="5754"/>
                      <a:pt x="4761" y="5612"/>
                      <a:pt x="4358" y="5558"/>
                    </a:cubicBezTo>
                    <a:cubicBezTo>
                      <a:pt x="4277" y="5547"/>
                      <a:pt x="4197" y="5543"/>
                      <a:pt x="4117" y="5543"/>
                    </a:cubicBezTo>
                    <a:cubicBezTo>
                      <a:pt x="3986" y="5543"/>
                      <a:pt x="3855" y="5556"/>
                      <a:pt x="3726" y="5580"/>
                    </a:cubicBezTo>
                    <a:cubicBezTo>
                      <a:pt x="3598" y="5602"/>
                      <a:pt x="3465" y="5614"/>
                      <a:pt x="3333" y="5614"/>
                    </a:cubicBezTo>
                    <a:cubicBezTo>
                      <a:pt x="3275" y="5614"/>
                      <a:pt x="3216" y="5612"/>
                      <a:pt x="3159" y="5607"/>
                    </a:cubicBezTo>
                    <a:cubicBezTo>
                      <a:pt x="3104" y="5580"/>
                      <a:pt x="3044" y="5552"/>
                      <a:pt x="2990" y="5530"/>
                    </a:cubicBezTo>
                    <a:cubicBezTo>
                      <a:pt x="2658" y="5385"/>
                      <a:pt x="2272" y="5251"/>
                      <a:pt x="1897" y="5251"/>
                    </a:cubicBezTo>
                    <a:cubicBezTo>
                      <a:pt x="1736" y="5251"/>
                      <a:pt x="1578" y="5276"/>
                      <a:pt x="1426" y="5334"/>
                    </a:cubicBezTo>
                    <a:cubicBezTo>
                      <a:pt x="1617" y="4457"/>
                      <a:pt x="1426" y="3460"/>
                      <a:pt x="1470" y="2588"/>
                    </a:cubicBezTo>
                    <a:cubicBezTo>
                      <a:pt x="1486" y="2065"/>
                      <a:pt x="1617" y="1553"/>
                      <a:pt x="1851" y="1084"/>
                    </a:cubicBezTo>
                    <a:cubicBezTo>
                      <a:pt x="2020" y="724"/>
                      <a:pt x="2026" y="425"/>
                      <a:pt x="1976" y="32"/>
                    </a:cubicBezTo>
                    <a:cubicBezTo>
                      <a:pt x="1974" y="27"/>
                      <a:pt x="1970" y="24"/>
                      <a:pt x="1966" y="24"/>
                    </a:cubicBezTo>
                    <a:cubicBezTo>
                      <a:pt x="1962" y="24"/>
                      <a:pt x="1957" y="27"/>
                      <a:pt x="1955" y="32"/>
                    </a:cubicBezTo>
                    <a:cubicBezTo>
                      <a:pt x="1944" y="299"/>
                      <a:pt x="1922" y="572"/>
                      <a:pt x="1802" y="812"/>
                    </a:cubicBezTo>
                    <a:cubicBezTo>
                      <a:pt x="1699" y="1019"/>
                      <a:pt x="1584" y="1220"/>
                      <a:pt x="1497" y="1433"/>
                    </a:cubicBezTo>
                    <a:cubicBezTo>
                      <a:pt x="1475" y="1476"/>
                      <a:pt x="1464" y="1515"/>
                      <a:pt x="1448" y="1558"/>
                    </a:cubicBezTo>
                    <a:cubicBezTo>
                      <a:pt x="1257" y="1035"/>
                      <a:pt x="740" y="648"/>
                      <a:pt x="778" y="16"/>
                    </a:cubicBezTo>
                    <a:cubicBezTo>
                      <a:pt x="778" y="7"/>
                      <a:pt x="769" y="1"/>
                      <a:pt x="760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5" name="Google Shape;9515;p60"/>
              <p:cNvSpPr/>
              <p:nvPr/>
            </p:nvSpPr>
            <p:spPr>
              <a:xfrm>
                <a:off x="4953610" y="3815202"/>
                <a:ext cx="106625" cy="536712"/>
              </a:xfrm>
              <a:custGeom>
                <a:avLst/>
                <a:gdLst/>
                <a:ahLst/>
                <a:cxnLst/>
                <a:rect l="l" t="t" r="r" b="b"/>
                <a:pathLst>
                  <a:path w="4219" h="21237" extrusionOk="0">
                    <a:moveTo>
                      <a:pt x="996" y="1"/>
                    </a:moveTo>
                    <a:cubicBezTo>
                      <a:pt x="957" y="1"/>
                      <a:pt x="919" y="21"/>
                      <a:pt x="901" y="65"/>
                    </a:cubicBezTo>
                    <a:cubicBezTo>
                      <a:pt x="781" y="376"/>
                      <a:pt x="759" y="736"/>
                      <a:pt x="759" y="1095"/>
                    </a:cubicBezTo>
                    <a:cubicBezTo>
                      <a:pt x="656" y="1400"/>
                      <a:pt x="694" y="1755"/>
                      <a:pt x="700" y="2071"/>
                    </a:cubicBezTo>
                    <a:cubicBezTo>
                      <a:pt x="683" y="2082"/>
                      <a:pt x="667" y="2092"/>
                      <a:pt x="661" y="2109"/>
                    </a:cubicBezTo>
                    <a:cubicBezTo>
                      <a:pt x="563" y="2370"/>
                      <a:pt x="433" y="2616"/>
                      <a:pt x="280" y="2844"/>
                    </a:cubicBezTo>
                    <a:cubicBezTo>
                      <a:pt x="155" y="3019"/>
                      <a:pt x="62" y="3215"/>
                      <a:pt x="8" y="3422"/>
                    </a:cubicBezTo>
                    <a:cubicBezTo>
                      <a:pt x="0" y="3440"/>
                      <a:pt x="18" y="3456"/>
                      <a:pt x="33" y="3456"/>
                    </a:cubicBezTo>
                    <a:cubicBezTo>
                      <a:pt x="41" y="3456"/>
                      <a:pt x="48" y="3453"/>
                      <a:pt x="51" y="3444"/>
                    </a:cubicBezTo>
                    <a:cubicBezTo>
                      <a:pt x="149" y="3084"/>
                      <a:pt x="514" y="2817"/>
                      <a:pt x="694" y="2490"/>
                    </a:cubicBezTo>
                    <a:cubicBezTo>
                      <a:pt x="694" y="2812"/>
                      <a:pt x="700" y="3133"/>
                      <a:pt x="705" y="3455"/>
                    </a:cubicBezTo>
                    <a:cubicBezTo>
                      <a:pt x="672" y="3515"/>
                      <a:pt x="640" y="3569"/>
                      <a:pt x="601" y="3624"/>
                    </a:cubicBezTo>
                    <a:cubicBezTo>
                      <a:pt x="498" y="3760"/>
                      <a:pt x="389" y="3891"/>
                      <a:pt x="291" y="4027"/>
                    </a:cubicBezTo>
                    <a:cubicBezTo>
                      <a:pt x="144" y="4245"/>
                      <a:pt x="24" y="4468"/>
                      <a:pt x="40" y="4735"/>
                    </a:cubicBezTo>
                    <a:cubicBezTo>
                      <a:pt x="40" y="4738"/>
                      <a:pt x="43" y="4739"/>
                      <a:pt x="46" y="4739"/>
                    </a:cubicBezTo>
                    <a:cubicBezTo>
                      <a:pt x="48" y="4739"/>
                      <a:pt x="51" y="4738"/>
                      <a:pt x="51" y="4735"/>
                    </a:cubicBezTo>
                    <a:cubicBezTo>
                      <a:pt x="62" y="4485"/>
                      <a:pt x="182" y="4299"/>
                      <a:pt x="340" y="4130"/>
                    </a:cubicBezTo>
                    <a:cubicBezTo>
                      <a:pt x="487" y="4337"/>
                      <a:pt x="454" y="4588"/>
                      <a:pt x="460" y="4839"/>
                    </a:cubicBezTo>
                    <a:cubicBezTo>
                      <a:pt x="460" y="4853"/>
                      <a:pt x="470" y="4860"/>
                      <a:pt x="480" y="4860"/>
                    </a:cubicBezTo>
                    <a:cubicBezTo>
                      <a:pt x="489" y="4860"/>
                      <a:pt x="498" y="4854"/>
                      <a:pt x="498" y="4844"/>
                    </a:cubicBezTo>
                    <a:cubicBezTo>
                      <a:pt x="509" y="4561"/>
                      <a:pt x="563" y="4299"/>
                      <a:pt x="400" y="4065"/>
                    </a:cubicBezTo>
                    <a:cubicBezTo>
                      <a:pt x="460" y="4005"/>
                      <a:pt x="514" y="3951"/>
                      <a:pt x="574" y="3896"/>
                    </a:cubicBezTo>
                    <a:cubicBezTo>
                      <a:pt x="618" y="3852"/>
                      <a:pt x="667" y="3809"/>
                      <a:pt x="716" y="3760"/>
                    </a:cubicBezTo>
                    <a:cubicBezTo>
                      <a:pt x="749" y="4474"/>
                      <a:pt x="836" y="5187"/>
                      <a:pt x="977" y="5890"/>
                    </a:cubicBezTo>
                    <a:cubicBezTo>
                      <a:pt x="1135" y="6691"/>
                      <a:pt x="1451" y="7438"/>
                      <a:pt x="1631" y="8228"/>
                    </a:cubicBezTo>
                    <a:cubicBezTo>
                      <a:pt x="1718" y="8599"/>
                      <a:pt x="1762" y="8980"/>
                      <a:pt x="1768" y="9361"/>
                    </a:cubicBezTo>
                    <a:cubicBezTo>
                      <a:pt x="1762" y="9372"/>
                      <a:pt x="1762" y="9378"/>
                      <a:pt x="1762" y="9389"/>
                    </a:cubicBezTo>
                    <a:cubicBezTo>
                      <a:pt x="1697" y="10113"/>
                      <a:pt x="1604" y="10844"/>
                      <a:pt x="1582" y="11574"/>
                    </a:cubicBezTo>
                    <a:cubicBezTo>
                      <a:pt x="1462" y="11841"/>
                      <a:pt x="1272" y="12091"/>
                      <a:pt x="1195" y="12375"/>
                    </a:cubicBezTo>
                    <a:cubicBezTo>
                      <a:pt x="1135" y="12620"/>
                      <a:pt x="1125" y="12876"/>
                      <a:pt x="1174" y="13127"/>
                    </a:cubicBezTo>
                    <a:cubicBezTo>
                      <a:pt x="1174" y="13133"/>
                      <a:pt x="1177" y="13136"/>
                      <a:pt x="1182" y="13136"/>
                    </a:cubicBezTo>
                    <a:cubicBezTo>
                      <a:pt x="1188" y="13136"/>
                      <a:pt x="1195" y="13131"/>
                      <a:pt x="1195" y="13121"/>
                    </a:cubicBezTo>
                    <a:cubicBezTo>
                      <a:pt x="1174" y="12772"/>
                      <a:pt x="1228" y="12440"/>
                      <a:pt x="1408" y="12135"/>
                    </a:cubicBezTo>
                    <a:cubicBezTo>
                      <a:pt x="1468" y="12037"/>
                      <a:pt x="1522" y="11944"/>
                      <a:pt x="1577" y="11846"/>
                    </a:cubicBezTo>
                    <a:cubicBezTo>
                      <a:pt x="1582" y="12533"/>
                      <a:pt x="1713" y="13181"/>
                      <a:pt x="1887" y="13846"/>
                    </a:cubicBezTo>
                    <a:cubicBezTo>
                      <a:pt x="2073" y="14603"/>
                      <a:pt x="2220" y="15366"/>
                      <a:pt x="2323" y="16140"/>
                    </a:cubicBezTo>
                    <a:cubicBezTo>
                      <a:pt x="2394" y="16603"/>
                      <a:pt x="2481" y="17039"/>
                      <a:pt x="2525" y="17491"/>
                    </a:cubicBezTo>
                    <a:cubicBezTo>
                      <a:pt x="2498" y="17491"/>
                      <a:pt x="2481" y="17508"/>
                      <a:pt x="2465" y="17524"/>
                    </a:cubicBezTo>
                    <a:cubicBezTo>
                      <a:pt x="2045" y="18183"/>
                      <a:pt x="2040" y="19022"/>
                      <a:pt x="2443" y="19687"/>
                    </a:cubicBezTo>
                    <a:cubicBezTo>
                      <a:pt x="2863" y="20374"/>
                      <a:pt x="3555" y="20782"/>
                      <a:pt x="4203" y="21235"/>
                    </a:cubicBezTo>
                    <a:cubicBezTo>
                      <a:pt x="4205" y="21236"/>
                      <a:pt x="4207" y="21236"/>
                      <a:pt x="4209" y="21236"/>
                    </a:cubicBezTo>
                    <a:cubicBezTo>
                      <a:pt x="4216" y="21236"/>
                      <a:pt x="4219" y="21227"/>
                      <a:pt x="4214" y="21218"/>
                    </a:cubicBezTo>
                    <a:cubicBezTo>
                      <a:pt x="3675" y="20837"/>
                      <a:pt x="2988" y="20439"/>
                      <a:pt x="2650" y="19851"/>
                    </a:cubicBezTo>
                    <a:cubicBezTo>
                      <a:pt x="2498" y="19584"/>
                      <a:pt x="2389" y="19289"/>
                      <a:pt x="2340" y="18990"/>
                    </a:cubicBezTo>
                    <a:lnTo>
                      <a:pt x="2340" y="18990"/>
                    </a:lnTo>
                    <a:cubicBezTo>
                      <a:pt x="2541" y="19229"/>
                      <a:pt x="2830" y="19404"/>
                      <a:pt x="3015" y="19665"/>
                    </a:cubicBezTo>
                    <a:cubicBezTo>
                      <a:pt x="3021" y="19674"/>
                      <a:pt x="3028" y="19677"/>
                      <a:pt x="3034" y="19677"/>
                    </a:cubicBezTo>
                    <a:cubicBezTo>
                      <a:pt x="3055" y="19677"/>
                      <a:pt x="3075" y="19646"/>
                      <a:pt x="3059" y="19622"/>
                    </a:cubicBezTo>
                    <a:cubicBezTo>
                      <a:pt x="2846" y="19289"/>
                      <a:pt x="2514" y="19066"/>
                      <a:pt x="2329" y="18712"/>
                    </a:cubicBezTo>
                    <a:cubicBezTo>
                      <a:pt x="2329" y="18701"/>
                      <a:pt x="2323" y="18695"/>
                      <a:pt x="2312" y="18690"/>
                    </a:cubicBezTo>
                    <a:cubicBezTo>
                      <a:pt x="2312" y="18358"/>
                      <a:pt x="2394" y="18031"/>
                      <a:pt x="2541" y="17731"/>
                    </a:cubicBezTo>
                    <a:cubicBezTo>
                      <a:pt x="2552" y="17889"/>
                      <a:pt x="2552" y="18047"/>
                      <a:pt x="2547" y="18200"/>
                    </a:cubicBezTo>
                    <a:cubicBezTo>
                      <a:pt x="2547" y="18200"/>
                      <a:pt x="2552" y="18202"/>
                      <a:pt x="2555" y="18202"/>
                    </a:cubicBezTo>
                    <a:cubicBezTo>
                      <a:pt x="2556" y="18202"/>
                      <a:pt x="2558" y="18201"/>
                      <a:pt x="2558" y="18200"/>
                    </a:cubicBezTo>
                    <a:cubicBezTo>
                      <a:pt x="2612" y="18042"/>
                      <a:pt x="2639" y="17867"/>
                      <a:pt x="2639" y="17698"/>
                    </a:cubicBezTo>
                    <a:cubicBezTo>
                      <a:pt x="2961" y="17878"/>
                      <a:pt x="3108" y="18227"/>
                      <a:pt x="3239" y="18565"/>
                    </a:cubicBezTo>
                    <a:cubicBezTo>
                      <a:pt x="3233" y="18570"/>
                      <a:pt x="3233" y="18581"/>
                      <a:pt x="3233" y="18586"/>
                    </a:cubicBezTo>
                    <a:cubicBezTo>
                      <a:pt x="3250" y="18919"/>
                      <a:pt x="3228" y="19251"/>
                      <a:pt x="3326" y="19573"/>
                    </a:cubicBezTo>
                    <a:cubicBezTo>
                      <a:pt x="3331" y="19595"/>
                      <a:pt x="3349" y="19605"/>
                      <a:pt x="3366" y="19605"/>
                    </a:cubicBezTo>
                    <a:cubicBezTo>
                      <a:pt x="3387" y="19605"/>
                      <a:pt x="3408" y="19589"/>
                      <a:pt x="3402" y="19562"/>
                    </a:cubicBezTo>
                    <a:cubicBezTo>
                      <a:pt x="3326" y="19306"/>
                      <a:pt x="3320" y="19044"/>
                      <a:pt x="3315" y="18777"/>
                    </a:cubicBezTo>
                    <a:lnTo>
                      <a:pt x="3315" y="18777"/>
                    </a:lnTo>
                    <a:cubicBezTo>
                      <a:pt x="3342" y="18848"/>
                      <a:pt x="3370" y="18913"/>
                      <a:pt x="3397" y="18984"/>
                    </a:cubicBezTo>
                    <a:cubicBezTo>
                      <a:pt x="3615" y="19464"/>
                      <a:pt x="3854" y="19938"/>
                      <a:pt x="4181" y="20352"/>
                    </a:cubicBezTo>
                    <a:cubicBezTo>
                      <a:pt x="4184" y="20353"/>
                      <a:pt x="4187" y="20354"/>
                      <a:pt x="4190" y="20354"/>
                    </a:cubicBezTo>
                    <a:cubicBezTo>
                      <a:pt x="4197" y="20354"/>
                      <a:pt x="4202" y="20349"/>
                      <a:pt x="4198" y="20341"/>
                    </a:cubicBezTo>
                    <a:cubicBezTo>
                      <a:pt x="3871" y="19758"/>
                      <a:pt x="3577" y="19159"/>
                      <a:pt x="3326" y="18537"/>
                    </a:cubicBezTo>
                    <a:cubicBezTo>
                      <a:pt x="3179" y="18161"/>
                      <a:pt x="3021" y="17775"/>
                      <a:pt x="2639" y="17600"/>
                    </a:cubicBezTo>
                    <a:cubicBezTo>
                      <a:pt x="2618" y="17197"/>
                      <a:pt x="2498" y="16777"/>
                      <a:pt x="2443" y="16401"/>
                    </a:cubicBezTo>
                    <a:cubicBezTo>
                      <a:pt x="2411" y="16156"/>
                      <a:pt x="2378" y="15911"/>
                      <a:pt x="2340" y="15671"/>
                    </a:cubicBezTo>
                    <a:lnTo>
                      <a:pt x="2340" y="15671"/>
                    </a:lnTo>
                    <a:cubicBezTo>
                      <a:pt x="2476" y="15873"/>
                      <a:pt x="2667" y="16036"/>
                      <a:pt x="2770" y="16260"/>
                    </a:cubicBezTo>
                    <a:cubicBezTo>
                      <a:pt x="2890" y="16521"/>
                      <a:pt x="2977" y="16805"/>
                      <a:pt x="3021" y="17088"/>
                    </a:cubicBezTo>
                    <a:cubicBezTo>
                      <a:pt x="3026" y="17110"/>
                      <a:pt x="3041" y="17120"/>
                      <a:pt x="3057" y="17120"/>
                    </a:cubicBezTo>
                    <a:cubicBezTo>
                      <a:pt x="3076" y="17120"/>
                      <a:pt x="3095" y="17104"/>
                      <a:pt x="3092" y="17077"/>
                    </a:cubicBezTo>
                    <a:cubicBezTo>
                      <a:pt x="3064" y="16783"/>
                      <a:pt x="3059" y="16461"/>
                      <a:pt x="2912" y="16194"/>
                    </a:cubicBezTo>
                    <a:cubicBezTo>
                      <a:pt x="2743" y="15917"/>
                      <a:pt x="2558" y="15655"/>
                      <a:pt x="2351" y="15404"/>
                    </a:cubicBezTo>
                    <a:cubicBezTo>
                      <a:pt x="2340" y="15388"/>
                      <a:pt x="2323" y="15377"/>
                      <a:pt x="2302" y="15377"/>
                    </a:cubicBezTo>
                    <a:cubicBezTo>
                      <a:pt x="2242" y="14947"/>
                      <a:pt x="2171" y="14511"/>
                      <a:pt x="2067" y="14086"/>
                    </a:cubicBezTo>
                    <a:cubicBezTo>
                      <a:pt x="1991" y="13764"/>
                      <a:pt x="1915" y="13443"/>
                      <a:pt x="1849" y="13121"/>
                    </a:cubicBezTo>
                    <a:lnTo>
                      <a:pt x="1849" y="13121"/>
                    </a:lnTo>
                    <a:cubicBezTo>
                      <a:pt x="2024" y="13410"/>
                      <a:pt x="2269" y="13612"/>
                      <a:pt x="2492" y="13868"/>
                    </a:cubicBezTo>
                    <a:cubicBezTo>
                      <a:pt x="2814" y="14244"/>
                      <a:pt x="2988" y="14690"/>
                      <a:pt x="3113" y="15165"/>
                    </a:cubicBezTo>
                    <a:cubicBezTo>
                      <a:pt x="3116" y="15171"/>
                      <a:pt x="3122" y="15174"/>
                      <a:pt x="3128" y="15174"/>
                    </a:cubicBezTo>
                    <a:cubicBezTo>
                      <a:pt x="3137" y="15174"/>
                      <a:pt x="3146" y="15169"/>
                      <a:pt x="3146" y="15159"/>
                    </a:cubicBezTo>
                    <a:cubicBezTo>
                      <a:pt x="3070" y="14783"/>
                      <a:pt x="2961" y="14413"/>
                      <a:pt x="2748" y="14091"/>
                    </a:cubicBezTo>
                    <a:cubicBezTo>
                      <a:pt x="2487" y="13699"/>
                      <a:pt x="2089" y="13426"/>
                      <a:pt x="1871" y="13001"/>
                    </a:cubicBezTo>
                    <a:cubicBezTo>
                      <a:pt x="1863" y="12985"/>
                      <a:pt x="1848" y="12978"/>
                      <a:pt x="1832" y="12978"/>
                    </a:cubicBezTo>
                    <a:cubicBezTo>
                      <a:pt x="1827" y="12978"/>
                      <a:pt x="1822" y="12978"/>
                      <a:pt x="1817" y="12980"/>
                    </a:cubicBezTo>
                    <a:cubicBezTo>
                      <a:pt x="1735" y="12576"/>
                      <a:pt x="1702" y="12162"/>
                      <a:pt x="1724" y="11748"/>
                    </a:cubicBezTo>
                    <a:cubicBezTo>
                      <a:pt x="1729" y="11634"/>
                      <a:pt x="1740" y="11514"/>
                      <a:pt x="1751" y="11399"/>
                    </a:cubicBezTo>
                    <a:cubicBezTo>
                      <a:pt x="2002" y="11655"/>
                      <a:pt x="2176" y="11950"/>
                      <a:pt x="2203" y="12320"/>
                    </a:cubicBezTo>
                    <a:cubicBezTo>
                      <a:pt x="2203" y="12334"/>
                      <a:pt x="2216" y="12341"/>
                      <a:pt x="2228" y="12341"/>
                    </a:cubicBezTo>
                    <a:cubicBezTo>
                      <a:pt x="2240" y="12341"/>
                      <a:pt x="2252" y="12334"/>
                      <a:pt x="2252" y="12320"/>
                    </a:cubicBezTo>
                    <a:cubicBezTo>
                      <a:pt x="2258" y="11890"/>
                      <a:pt x="2062" y="11525"/>
                      <a:pt x="1773" y="11219"/>
                    </a:cubicBezTo>
                    <a:cubicBezTo>
                      <a:pt x="1844" y="10631"/>
                      <a:pt x="1947" y="10037"/>
                      <a:pt x="1942" y="9449"/>
                    </a:cubicBezTo>
                    <a:cubicBezTo>
                      <a:pt x="1953" y="9111"/>
                      <a:pt x="1926" y="8773"/>
                      <a:pt x="1866" y="8441"/>
                    </a:cubicBezTo>
                    <a:cubicBezTo>
                      <a:pt x="1724" y="7650"/>
                      <a:pt x="1402" y="6904"/>
                      <a:pt x="1239" y="6114"/>
                    </a:cubicBezTo>
                    <a:cubicBezTo>
                      <a:pt x="1065" y="5280"/>
                      <a:pt x="977" y="4436"/>
                      <a:pt x="977" y="3585"/>
                    </a:cubicBezTo>
                    <a:lnTo>
                      <a:pt x="977" y="2834"/>
                    </a:lnTo>
                    <a:cubicBezTo>
                      <a:pt x="1097" y="3084"/>
                      <a:pt x="1255" y="3318"/>
                      <a:pt x="1392" y="3558"/>
                    </a:cubicBezTo>
                    <a:cubicBezTo>
                      <a:pt x="1571" y="3885"/>
                      <a:pt x="1729" y="4228"/>
                      <a:pt x="1866" y="4577"/>
                    </a:cubicBezTo>
                    <a:cubicBezTo>
                      <a:pt x="1964" y="4801"/>
                      <a:pt x="2029" y="5040"/>
                      <a:pt x="2056" y="5286"/>
                    </a:cubicBezTo>
                    <a:cubicBezTo>
                      <a:pt x="2056" y="5296"/>
                      <a:pt x="2056" y="5302"/>
                      <a:pt x="2056" y="5307"/>
                    </a:cubicBezTo>
                    <a:cubicBezTo>
                      <a:pt x="2084" y="5520"/>
                      <a:pt x="2089" y="5732"/>
                      <a:pt x="2078" y="5939"/>
                    </a:cubicBezTo>
                    <a:cubicBezTo>
                      <a:pt x="2056" y="6277"/>
                      <a:pt x="2051" y="6610"/>
                      <a:pt x="2127" y="6937"/>
                    </a:cubicBezTo>
                    <a:cubicBezTo>
                      <a:pt x="2258" y="7509"/>
                      <a:pt x="2530" y="8059"/>
                      <a:pt x="2634" y="8642"/>
                    </a:cubicBezTo>
                    <a:cubicBezTo>
                      <a:pt x="2416" y="8871"/>
                      <a:pt x="2203" y="9247"/>
                      <a:pt x="2187" y="9568"/>
                    </a:cubicBezTo>
                    <a:cubicBezTo>
                      <a:pt x="2187" y="9584"/>
                      <a:pt x="2198" y="9593"/>
                      <a:pt x="2209" y="9593"/>
                    </a:cubicBezTo>
                    <a:cubicBezTo>
                      <a:pt x="2216" y="9593"/>
                      <a:pt x="2223" y="9588"/>
                      <a:pt x="2225" y="9579"/>
                    </a:cubicBezTo>
                    <a:cubicBezTo>
                      <a:pt x="2302" y="9400"/>
                      <a:pt x="2394" y="9231"/>
                      <a:pt x="2498" y="9073"/>
                    </a:cubicBezTo>
                    <a:cubicBezTo>
                      <a:pt x="2563" y="8985"/>
                      <a:pt x="2612" y="8893"/>
                      <a:pt x="2661" y="8800"/>
                    </a:cubicBezTo>
                    <a:cubicBezTo>
                      <a:pt x="2667" y="8844"/>
                      <a:pt x="2672" y="8893"/>
                      <a:pt x="2672" y="8942"/>
                    </a:cubicBezTo>
                    <a:cubicBezTo>
                      <a:pt x="2688" y="9247"/>
                      <a:pt x="2737" y="10081"/>
                      <a:pt x="2405" y="10239"/>
                    </a:cubicBezTo>
                    <a:cubicBezTo>
                      <a:pt x="2372" y="10255"/>
                      <a:pt x="2378" y="10310"/>
                      <a:pt x="2421" y="10315"/>
                    </a:cubicBezTo>
                    <a:cubicBezTo>
                      <a:pt x="2436" y="10317"/>
                      <a:pt x="2449" y="10318"/>
                      <a:pt x="2463" y="10318"/>
                    </a:cubicBezTo>
                    <a:cubicBezTo>
                      <a:pt x="2804" y="10318"/>
                      <a:pt x="2825" y="9598"/>
                      <a:pt x="2841" y="9378"/>
                    </a:cubicBezTo>
                    <a:cubicBezTo>
                      <a:pt x="2890" y="8691"/>
                      <a:pt x="2650" y="8092"/>
                      <a:pt x="2438" y="7449"/>
                    </a:cubicBezTo>
                    <a:cubicBezTo>
                      <a:pt x="2274" y="6964"/>
                      <a:pt x="2198" y="6457"/>
                      <a:pt x="2220" y="5950"/>
                    </a:cubicBezTo>
                    <a:cubicBezTo>
                      <a:pt x="2225" y="5771"/>
                      <a:pt x="2231" y="5585"/>
                      <a:pt x="2220" y="5411"/>
                    </a:cubicBezTo>
                    <a:lnTo>
                      <a:pt x="2220" y="5411"/>
                    </a:lnTo>
                    <a:cubicBezTo>
                      <a:pt x="2356" y="5482"/>
                      <a:pt x="2481" y="5574"/>
                      <a:pt x="2590" y="5683"/>
                    </a:cubicBezTo>
                    <a:cubicBezTo>
                      <a:pt x="2737" y="5847"/>
                      <a:pt x="2836" y="6054"/>
                      <a:pt x="2863" y="6277"/>
                    </a:cubicBezTo>
                    <a:cubicBezTo>
                      <a:pt x="2863" y="6284"/>
                      <a:pt x="2868" y="6287"/>
                      <a:pt x="2873" y="6287"/>
                    </a:cubicBezTo>
                    <a:cubicBezTo>
                      <a:pt x="2881" y="6287"/>
                      <a:pt x="2890" y="6281"/>
                      <a:pt x="2890" y="6272"/>
                    </a:cubicBezTo>
                    <a:cubicBezTo>
                      <a:pt x="2830" y="5809"/>
                      <a:pt x="2585" y="5542"/>
                      <a:pt x="2214" y="5302"/>
                    </a:cubicBezTo>
                    <a:cubicBezTo>
                      <a:pt x="2198" y="5160"/>
                      <a:pt x="2165" y="5019"/>
                      <a:pt x="2122" y="4882"/>
                    </a:cubicBezTo>
                    <a:cubicBezTo>
                      <a:pt x="1838" y="4038"/>
                      <a:pt x="1386" y="3302"/>
                      <a:pt x="988" y="2517"/>
                    </a:cubicBezTo>
                    <a:cubicBezTo>
                      <a:pt x="983" y="2507"/>
                      <a:pt x="977" y="2501"/>
                      <a:pt x="967" y="2490"/>
                    </a:cubicBezTo>
                    <a:cubicBezTo>
                      <a:pt x="972" y="2060"/>
                      <a:pt x="999" y="1629"/>
                      <a:pt x="1048" y="1204"/>
                    </a:cubicBezTo>
                    <a:cubicBezTo>
                      <a:pt x="1184" y="1444"/>
                      <a:pt x="1359" y="1667"/>
                      <a:pt x="1560" y="1858"/>
                    </a:cubicBezTo>
                    <a:cubicBezTo>
                      <a:pt x="1555" y="1864"/>
                      <a:pt x="1555" y="1869"/>
                      <a:pt x="1555" y="1874"/>
                    </a:cubicBezTo>
                    <a:cubicBezTo>
                      <a:pt x="1517" y="2250"/>
                      <a:pt x="1522" y="2632"/>
                      <a:pt x="1571" y="3002"/>
                    </a:cubicBezTo>
                    <a:cubicBezTo>
                      <a:pt x="1574" y="3024"/>
                      <a:pt x="1592" y="3035"/>
                      <a:pt x="1610" y="3035"/>
                    </a:cubicBezTo>
                    <a:cubicBezTo>
                      <a:pt x="1627" y="3035"/>
                      <a:pt x="1645" y="3024"/>
                      <a:pt x="1648" y="3002"/>
                    </a:cubicBezTo>
                    <a:cubicBezTo>
                      <a:pt x="1697" y="2670"/>
                      <a:pt x="1718" y="2332"/>
                      <a:pt x="1708" y="2000"/>
                    </a:cubicBezTo>
                    <a:lnTo>
                      <a:pt x="1708" y="2000"/>
                    </a:lnTo>
                    <a:cubicBezTo>
                      <a:pt x="1718" y="2005"/>
                      <a:pt x="1729" y="2016"/>
                      <a:pt x="1740" y="2027"/>
                    </a:cubicBezTo>
                    <a:cubicBezTo>
                      <a:pt x="1920" y="2180"/>
                      <a:pt x="2084" y="2349"/>
                      <a:pt x="2236" y="2523"/>
                    </a:cubicBezTo>
                    <a:cubicBezTo>
                      <a:pt x="2198" y="2986"/>
                      <a:pt x="2220" y="3526"/>
                      <a:pt x="2411" y="3940"/>
                    </a:cubicBezTo>
                    <a:cubicBezTo>
                      <a:pt x="2413" y="3944"/>
                      <a:pt x="2415" y="3946"/>
                      <a:pt x="2418" y="3946"/>
                    </a:cubicBezTo>
                    <a:cubicBezTo>
                      <a:pt x="2423" y="3946"/>
                      <a:pt x="2427" y="3941"/>
                      <a:pt x="2427" y="3934"/>
                    </a:cubicBezTo>
                    <a:cubicBezTo>
                      <a:pt x="2345" y="3531"/>
                      <a:pt x="2411" y="3111"/>
                      <a:pt x="2378" y="2703"/>
                    </a:cubicBezTo>
                    <a:lnTo>
                      <a:pt x="2378" y="2703"/>
                    </a:lnTo>
                    <a:cubicBezTo>
                      <a:pt x="2667" y="3090"/>
                      <a:pt x="2863" y="3531"/>
                      <a:pt x="2955" y="4000"/>
                    </a:cubicBezTo>
                    <a:cubicBezTo>
                      <a:pt x="2963" y="4032"/>
                      <a:pt x="2991" y="4048"/>
                      <a:pt x="3017" y="4048"/>
                    </a:cubicBezTo>
                    <a:cubicBezTo>
                      <a:pt x="3044" y="4048"/>
                      <a:pt x="3070" y="4030"/>
                      <a:pt x="3070" y="3994"/>
                    </a:cubicBezTo>
                    <a:cubicBezTo>
                      <a:pt x="3097" y="3351"/>
                      <a:pt x="2694" y="2725"/>
                      <a:pt x="2263" y="2272"/>
                    </a:cubicBezTo>
                    <a:cubicBezTo>
                      <a:pt x="2018" y="2016"/>
                      <a:pt x="1697" y="1809"/>
                      <a:pt x="1473" y="1537"/>
                    </a:cubicBezTo>
                    <a:cubicBezTo>
                      <a:pt x="1304" y="1324"/>
                      <a:pt x="1212" y="1090"/>
                      <a:pt x="1103" y="856"/>
                    </a:cubicBezTo>
                    <a:lnTo>
                      <a:pt x="1103" y="856"/>
                    </a:lnTo>
                    <a:cubicBezTo>
                      <a:pt x="1179" y="915"/>
                      <a:pt x="1261" y="970"/>
                      <a:pt x="1343" y="1024"/>
                    </a:cubicBezTo>
                    <a:cubicBezTo>
                      <a:pt x="1348" y="1046"/>
                      <a:pt x="1364" y="1068"/>
                      <a:pt x="1386" y="1073"/>
                    </a:cubicBezTo>
                    <a:lnTo>
                      <a:pt x="1435" y="1084"/>
                    </a:lnTo>
                    <a:cubicBezTo>
                      <a:pt x="1838" y="1324"/>
                      <a:pt x="2280" y="1504"/>
                      <a:pt x="2590" y="1869"/>
                    </a:cubicBezTo>
                    <a:cubicBezTo>
                      <a:pt x="2599" y="1879"/>
                      <a:pt x="2609" y="1883"/>
                      <a:pt x="2618" y="1883"/>
                    </a:cubicBezTo>
                    <a:cubicBezTo>
                      <a:pt x="2645" y="1883"/>
                      <a:pt x="2669" y="1850"/>
                      <a:pt x="2645" y="1825"/>
                    </a:cubicBezTo>
                    <a:cubicBezTo>
                      <a:pt x="2394" y="1509"/>
                      <a:pt x="2056" y="1324"/>
                      <a:pt x="1718" y="1128"/>
                    </a:cubicBezTo>
                    <a:lnTo>
                      <a:pt x="1718" y="1128"/>
                    </a:lnTo>
                    <a:cubicBezTo>
                      <a:pt x="2002" y="1155"/>
                      <a:pt x="2285" y="1155"/>
                      <a:pt x="2519" y="1340"/>
                    </a:cubicBezTo>
                    <a:cubicBezTo>
                      <a:pt x="2527" y="1346"/>
                      <a:pt x="2535" y="1348"/>
                      <a:pt x="2542" y="1348"/>
                    </a:cubicBezTo>
                    <a:cubicBezTo>
                      <a:pt x="2575" y="1348"/>
                      <a:pt x="2606" y="1307"/>
                      <a:pt x="2579" y="1281"/>
                    </a:cubicBezTo>
                    <a:cubicBezTo>
                      <a:pt x="2263" y="986"/>
                      <a:pt x="1817" y="1014"/>
                      <a:pt x="1419" y="926"/>
                    </a:cubicBezTo>
                    <a:cubicBezTo>
                      <a:pt x="1413" y="924"/>
                      <a:pt x="1408" y="922"/>
                      <a:pt x="1403" y="922"/>
                    </a:cubicBezTo>
                    <a:cubicBezTo>
                      <a:pt x="1398" y="922"/>
                      <a:pt x="1394" y="924"/>
                      <a:pt x="1392" y="926"/>
                    </a:cubicBezTo>
                    <a:cubicBezTo>
                      <a:pt x="1283" y="856"/>
                      <a:pt x="1184" y="779"/>
                      <a:pt x="1092" y="692"/>
                    </a:cubicBezTo>
                    <a:cubicBezTo>
                      <a:pt x="1086" y="687"/>
                      <a:pt x="1076" y="681"/>
                      <a:pt x="1065" y="681"/>
                    </a:cubicBezTo>
                    <a:cubicBezTo>
                      <a:pt x="1092" y="490"/>
                      <a:pt x="1103" y="300"/>
                      <a:pt x="1103" y="109"/>
                    </a:cubicBezTo>
                    <a:cubicBezTo>
                      <a:pt x="1106" y="42"/>
                      <a:pt x="1051" y="1"/>
                      <a:pt x="99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6" name="Google Shape;9516;p60"/>
              <p:cNvSpPr/>
              <p:nvPr/>
            </p:nvSpPr>
            <p:spPr>
              <a:xfrm>
                <a:off x="4906830" y="3546656"/>
                <a:ext cx="45870" cy="41902"/>
              </a:xfrm>
              <a:custGeom>
                <a:avLst/>
                <a:gdLst/>
                <a:ahLst/>
                <a:cxnLst/>
                <a:rect l="l" t="t" r="r" b="b"/>
                <a:pathLst>
                  <a:path w="1815" h="1658" extrusionOk="0">
                    <a:moveTo>
                      <a:pt x="1008" y="1"/>
                    </a:moveTo>
                    <a:cubicBezTo>
                      <a:pt x="1008" y="1"/>
                      <a:pt x="246" y="693"/>
                      <a:pt x="0" y="1014"/>
                    </a:cubicBezTo>
                    <a:lnTo>
                      <a:pt x="175" y="1199"/>
                    </a:lnTo>
                    <a:cubicBezTo>
                      <a:pt x="175" y="1199"/>
                      <a:pt x="474" y="960"/>
                      <a:pt x="616" y="921"/>
                    </a:cubicBezTo>
                    <a:cubicBezTo>
                      <a:pt x="622" y="920"/>
                      <a:pt x="627" y="919"/>
                      <a:pt x="631" y="919"/>
                    </a:cubicBezTo>
                    <a:cubicBezTo>
                      <a:pt x="731" y="919"/>
                      <a:pt x="494" y="1378"/>
                      <a:pt x="442" y="1477"/>
                    </a:cubicBezTo>
                    <a:cubicBezTo>
                      <a:pt x="382" y="1581"/>
                      <a:pt x="485" y="1613"/>
                      <a:pt x="518" y="1624"/>
                    </a:cubicBezTo>
                    <a:cubicBezTo>
                      <a:pt x="551" y="1637"/>
                      <a:pt x="585" y="1658"/>
                      <a:pt x="624" y="1658"/>
                    </a:cubicBezTo>
                    <a:cubicBezTo>
                      <a:pt x="680" y="1658"/>
                      <a:pt x="745" y="1613"/>
                      <a:pt x="823" y="1434"/>
                    </a:cubicBezTo>
                    <a:cubicBezTo>
                      <a:pt x="923" y="1196"/>
                      <a:pt x="974" y="1099"/>
                      <a:pt x="1048" y="1099"/>
                    </a:cubicBezTo>
                    <a:cubicBezTo>
                      <a:pt x="1068" y="1099"/>
                      <a:pt x="1088" y="1105"/>
                      <a:pt x="1112" y="1118"/>
                    </a:cubicBezTo>
                    <a:cubicBezTo>
                      <a:pt x="1254" y="1194"/>
                      <a:pt x="1330" y="1592"/>
                      <a:pt x="1330" y="1592"/>
                    </a:cubicBezTo>
                    <a:lnTo>
                      <a:pt x="1608" y="1472"/>
                    </a:lnTo>
                    <a:cubicBezTo>
                      <a:pt x="1608" y="1472"/>
                      <a:pt x="1308" y="867"/>
                      <a:pt x="1559" y="475"/>
                    </a:cubicBezTo>
                    <a:cubicBezTo>
                      <a:pt x="1815" y="82"/>
                      <a:pt x="1008" y="1"/>
                      <a:pt x="1008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7" name="Google Shape;9517;p60"/>
              <p:cNvSpPr/>
              <p:nvPr/>
            </p:nvSpPr>
            <p:spPr>
              <a:xfrm>
                <a:off x="4938193" y="3484991"/>
                <a:ext cx="70662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2796" h="1377" extrusionOk="0">
                    <a:moveTo>
                      <a:pt x="1463" y="0"/>
                    </a:moveTo>
                    <a:cubicBezTo>
                      <a:pt x="906" y="0"/>
                      <a:pt x="154" y="379"/>
                      <a:pt x="29" y="893"/>
                    </a:cubicBezTo>
                    <a:cubicBezTo>
                      <a:pt x="1" y="996"/>
                      <a:pt x="98" y="1067"/>
                      <a:pt x="189" y="1067"/>
                    </a:cubicBezTo>
                    <a:cubicBezTo>
                      <a:pt x="203" y="1067"/>
                      <a:pt x="217" y="1066"/>
                      <a:pt x="231" y="1062"/>
                    </a:cubicBezTo>
                    <a:cubicBezTo>
                      <a:pt x="421" y="1013"/>
                      <a:pt x="552" y="871"/>
                      <a:pt x="705" y="751"/>
                    </a:cubicBezTo>
                    <a:cubicBezTo>
                      <a:pt x="890" y="610"/>
                      <a:pt x="1097" y="506"/>
                      <a:pt x="1315" y="430"/>
                    </a:cubicBezTo>
                    <a:cubicBezTo>
                      <a:pt x="1438" y="393"/>
                      <a:pt x="1548" y="368"/>
                      <a:pt x="1654" y="368"/>
                    </a:cubicBezTo>
                    <a:cubicBezTo>
                      <a:pt x="1735" y="368"/>
                      <a:pt x="1814" y="383"/>
                      <a:pt x="1893" y="419"/>
                    </a:cubicBezTo>
                    <a:cubicBezTo>
                      <a:pt x="1800" y="544"/>
                      <a:pt x="1756" y="697"/>
                      <a:pt x="1773" y="849"/>
                    </a:cubicBezTo>
                    <a:cubicBezTo>
                      <a:pt x="1773" y="881"/>
                      <a:pt x="1798" y="897"/>
                      <a:pt x="1823" y="897"/>
                    </a:cubicBezTo>
                    <a:cubicBezTo>
                      <a:pt x="1846" y="897"/>
                      <a:pt x="1868" y="883"/>
                      <a:pt x="1871" y="855"/>
                    </a:cubicBezTo>
                    <a:cubicBezTo>
                      <a:pt x="1882" y="730"/>
                      <a:pt x="1931" y="604"/>
                      <a:pt x="2018" y="512"/>
                    </a:cubicBezTo>
                    <a:lnTo>
                      <a:pt x="2029" y="495"/>
                    </a:lnTo>
                    <a:cubicBezTo>
                      <a:pt x="2045" y="512"/>
                      <a:pt x="2056" y="522"/>
                      <a:pt x="2072" y="539"/>
                    </a:cubicBezTo>
                    <a:cubicBezTo>
                      <a:pt x="2105" y="566"/>
                      <a:pt x="2132" y="593"/>
                      <a:pt x="2160" y="631"/>
                    </a:cubicBezTo>
                    <a:cubicBezTo>
                      <a:pt x="1963" y="795"/>
                      <a:pt x="1942" y="1029"/>
                      <a:pt x="1936" y="1274"/>
                    </a:cubicBezTo>
                    <a:cubicBezTo>
                      <a:pt x="1936" y="1302"/>
                      <a:pt x="1955" y="1314"/>
                      <a:pt x="1976" y="1314"/>
                    </a:cubicBezTo>
                    <a:cubicBezTo>
                      <a:pt x="2001" y="1314"/>
                      <a:pt x="2029" y="1296"/>
                      <a:pt x="2029" y="1264"/>
                    </a:cubicBezTo>
                    <a:cubicBezTo>
                      <a:pt x="2023" y="1165"/>
                      <a:pt x="2034" y="1067"/>
                      <a:pt x="2051" y="964"/>
                    </a:cubicBezTo>
                    <a:cubicBezTo>
                      <a:pt x="2072" y="866"/>
                      <a:pt x="2127" y="768"/>
                      <a:pt x="2203" y="691"/>
                    </a:cubicBezTo>
                    <a:cubicBezTo>
                      <a:pt x="2296" y="882"/>
                      <a:pt x="2328" y="1095"/>
                      <a:pt x="2301" y="1307"/>
                    </a:cubicBezTo>
                    <a:cubicBezTo>
                      <a:pt x="2295" y="1351"/>
                      <a:pt x="2330" y="1376"/>
                      <a:pt x="2364" y="1376"/>
                    </a:cubicBezTo>
                    <a:cubicBezTo>
                      <a:pt x="2391" y="1376"/>
                      <a:pt x="2417" y="1362"/>
                      <a:pt x="2427" y="1329"/>
                    </a:cubicBezTo>
                    <a:cubicBezTo>
                      <a:pt x="2481" y="1138"/>
                      <a:pt x="2487" y="937"/>
                      <a:pt x="2437" y="740"/>
                    </a:cubicBezTo>
                    <a:lnTo>
                      <a:pt x="2437" y="740"/>
                    </a:lnTo>
                    <a:cubicBezTo>
                      <a:pt x="2481" y="757"/>
                      <a:pt x="2519" y="773"/>
                      <a:pt x="2557" y="789"/>
                    </a:cubicBezTo>
                    <a:cubicBezTo>
                      <a:pt x="2634" y="822"/>
                      <a:pt x="2704" y="871"/>
                      <a:pt x="2754" y="937"/>
                    </a:cubicBezTo>
                    <a:cubicBezTo>
                      <a:pt x="2758" y="939"/>
                      <a:pt x="2763" y="940"/>
                      <a:pt x="2768" y="940"/>
                    </a:cubicBezTo>
                    <a:cubicBezTo>
                      <a:pt x="2784" y="940"/>
                      <a:pt x="2796" y="926"/>
                      <a:pt x="2792" y="909"/>
                    </a:cubicBezTo>
                    <a:cubicBezTo>
                      <a:pt x="2737" y="762"/>
                      <a:pt x="2574" y="593"/>
                      <a:pt x="2405" y="582"/>
                    </a:cubicBezTo>
                    <a:lnTo>
                      <a:pt x="2378" y="582"/>
                    </a:lnTo>
                    <a:cubicBezTo>
                      <a:pt x="2318" y="452"/>
                      <a:pt x="2236" y="332"/>
                      <a:pt x="2127" y="239"/>
                    </a:cubicBezTo>
                    <a:cubicBezTo>
                      <a:pt x="2196" y="218"/>
                      <a:pt x="2268" y="207"/>
                      <a:pt x="2340" y="207"/>
                    </a:cubicBezTo>
                    <a:cubicBezTo>
                      <a:pt x="2432" y="207"/>
                      <a:pt x="2523" y="224"/>
                      <a:pt x="2612" y="261"/>
                    </a:cubicBezTo>
                    <a:cubicBezTo>
                      <a:pt x="2616" y="262"/>
                      <a:pt x="2619" y="262"/>
                      <a:pt x="2623" y="262"/>
                    </a:cubicBezTo>
                    <a:cubicBezTo>
                      <a:pt x="2654" y="262"/>
                      <a:pt x="2669" y="221"/>
                      <a:pt x="2639" y="201"/>
                    </a:cubicBezTo>
                    <a:cubicBezTo>
                      <a:pt x="2509" y="127"/>
                      <a:pt x="2362" y="88"/>
                      <a:pt x="2213" y="88"/>
                    </a:cubicBezTo>
                    <a:cubicBezTo>
                      <a:pt x="2144" y="88"/>
                      <a:pt x="2075" y="96"/>
                      <a:pt x="2007" y="114"/>
                    </a:cubicBezTo>
                    <a:cubicBezTo>
                      <a:pt x="1991" y="119"/>
                      <a:pt x="1980" y="125"/>
                      <a:pt x="1969" y="136"/>
                    </a:cubicBezTo>
                    <a:cubicBezTo>
                      <a:pt x="1876" y="87"/>
                      <a:pt x="1778" y="48"/>
                      <a:pt x="1675" y="21"/>
                    </a:cubicBezTo>
                    <a:cubicBezTo>
                      <a:pt x="1609" y="7"/>
                      <a:pt x="1538" y="0"/>
                      <a:pt x="1463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8" name="Google Shape;9518;p60"/>
              <p:cNvSpPr/>
              <p:nvPr/>
            </p:nvSpPr>
            <p:spPr>
              <a:xfrm>
                <a:off x="4903671" y="3485219"/>
                <a:ext cx="80164" cy="84739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353" extrusionOk="0">
                    <a:moveTo>
                      <a:pt x="1276" y="0"/>
                    </a:moveTo>
                    <a:cubicBezTo>
                      <a:pt x="1226" y="0"/>
                      <a:pt x="1184" y="5"/>
                      <a:pt x="1155" y="12"/>
                    </a:cubicBezTo>
                    <a:cubicBezTo>
                      <a:pt x="1155" y="12"/>
                      <a:pt x="0" y="230"/>
                      <a:pt x="136" y="1238"/>
                    </a:cubicBezTo>
                    <a:cubicBezTo>
                      <a:pt x="278" y="2241"/>
                      <a:pt x="578" y="2497"/>
                      <a:pt x="1052" y="2715"/>
                    </a:cubicBezTo>
                    <a:cubicBezTo>
                      <a:pt x="1390" y="2872"/>
                      <a:pt x="1972" y="3352"/>
                      <a:pt x="2398" y="3352"/>
                    </a:cubicBezTo>
                    <a:cubicBezTo>
                      <a:pt x="2563" y="3352"/>
                      <a:pt x="2705" y="3281"/>
                      <a:pt x="2801" y="3091"/>
                    </a:cubicBezTo>
                    <a:cubicBezTo>
                      <a:pt x="3150" y="2410"/>
                      <a:pt x="3171" y="1838"/>
                      <a:pt x="2725" y="1304"/>
                    </a:cubicBezTo>
                    <a:cubicBezTo>
                      <a:pt x="2272" y="775"/>
                      <a:pt x="1820" y="661"/>
                      <a:pt x="1880" y="350"/>
                    </a:cubicBezTo>
                    <a:cubicBezTo>
                      <a:pt x="1929" y="93"/>
                      <a:pt x="1514" y="0"/>
                      <a:pt x="127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519" name="Google Shape;9519;p60"/>
          <p:cNvSpPr/>
          <p:nvPr/>
        </p:nvSpPr>
        <p:spPr>
          <a:xfrm>
            <a:off x="5890180" y="1558993"/>
            <a:ext cx="451013" cy="1136125"/>
          </a:xfrm>
          <a:custGeom>
            <a:avLst/>
            <a:gdLst/>
            <a:ahLst/>
            <a:cxnLst/>
            <a:rect l="l" t="t" r="r" b="b"/>
            <a:pathLst>
              <a:path w="17846" h="44955" extrusionOk="0">
                <a:moveTo>
                  <a:pt x="8915" y="1"/>
                </a:moveTo>
                <a:cubicBezTo>
                  <a:pt x="6365" y="17"/>
                  <a:pt x="6904" y="2693"/>
                  <a:pt x="6904" y="2693"/>
                </a:cubicBezTo>
                <a:cubicBezTo>
                  <a:pt x="6474" y="2916"/>
                  <a:pt x="6812" y="3559"/>
                  <a:pt x="6844" y="3897"/>
                </a:cubicBezTo>
                <a:cubicBezTo>
                  <a:pt x="6871" y="4240"/>
                  <a:pt x="7084" y="4256"/>
                  <a:pt x="7084" y="4256"/>
                </a:cubicBezTo>
                <a:cubicBezTo>
                  <a:pt x="7198" y="4769"/>
                  <a:pt x="7678" y="5575"/>
                  <a:pt x="7678" y="5575"/>
                </a:cubicBezTo>
                <a:cubicBezTo>
                  <a:pt x="7874" y="7831"/>
                  <a:pt x="5422" y="7766"/>
                  <a:pt x="4234" y="8474"/>
                </a:cubicBezTo>
                <a:cubicBezTo>
                  <a:pt x="3041" y="9182"/>
                  <a:pt x="3362" y="11215"/>
                  <a:pt x="3362" y="12888"/>
                </a:cubicBezTo>
                <a:cubicBezTo>
                  <a:pt x="3362" y="14566"/>
                  <a:pt x="2817" y="16081"/>
                  <a:pt x="2332" y="18173"/>
                </a:cubicBezTo>
                <a:cubicBezTo>
                  <a:pt x="1935" y="19901"/>
                  <a:pt x="1755" y="21137"/>
                  <a:pt x="1700" y="21524"/>
                </a:cubicBezTo>
                <a:cubicBezTo>
                  <a:pt x="1542" y="21552"/>
                  <a:pt x="1177" y="21677"/>
                  <a:pt x="774" y="22260"/>
                </a:cubicBezTo>
                <a:cubicBezTo>
                  <a:pt x="540" y="22603"/>
                  <a:pt x="469" y="22936"/>
                  <a:pt x="300" y="23110"/>
                </a:cubicBezTo>
                <a:cubicBezTo>
                  <a:pt x="205" y="23205"/>
                  <a:pt x="280" y="23371"/>
                  <a:pt x="441" y="23371"/>
                </a:cubicBezTo>
                <a:cubicBezTo>
                  <a:pt x="568" y="23371"/>
                  <a:pt x="749" y="23268"/>
                  <a:pt x="943" y="22946"/>
                </a:cubicBezTo>
                <a:lnTo>
                  <a:pt x="943" y="22946"/>
                </a:lnTo>
                <a:lnTo>
                  <a:pt x="147" y="24805"/>
                </a:lnTo>
                <a:cubicBezTo>
                  <a:pt x="147" y="24805"/>
                  <a:pt x="0" y="25077"/>
                  <a:pt x="235" y="25104"/>
                </a:cubicBezTo>
                <a:cubicBezTo>
                  <a:pt x="241" y="25105"/>
                  <a:pt x="247" y="25106"/>
                  <a:pt x="253" y="25106"/>
                </a:cubicBezTo>
                <a:cubicBezTo>
                  <a:pt x="599" y="25106"/>
                  <a:pt x="886" y="23786"/>
                  <a:pt x="1041" y="23786"/>
                </a:cubicBezTo>
                <a:cubicBezTo>
                  <a:pt x="1155" y="23786"/>
                  <a:pt x="404" y="25306"/>
                  <a:pt x="779" y="25431"/>
                </a:cubicBezTo>
                <a:cubicBezTo>
                  <a:pt x="793" y="25435"/>
                  <a:pt x="805" y="25437"/>
                  <a:pt x="818" y="25437"/>
                </a:cubicBezTo>
                <a:cubicBezTo>
                  <a:pt x="1182" y="25437"/>
                  <a:pt x="1437" y="23862"/>
                  <a:pt x="1519" y="23862"/>
                </a:cubicBezTo>
                <a:cubicBezTo>
                  <a:pt x="1519" y="23862"/>
                  <a:pt x="1520" y="23862"/>
                  <a:pt x="1521" y="23862"/>
                </a:cubicBezTo>
                <a:cubicBezTo>
                  <a:pt x="1613" y="23889"/>
                  <a:pt x="1085" y="25268"/>
                  <a:pt x="1384" y="25371"/>
                </a:cubicBezTo>
                <a:cubicBezTo>
                  <a:pt x="1399" y="25377"/>
                  <a:pt x="1414" y="25379"/>
                  <a:pt x="1428" y="25379"/>
                </a:cubicBezTo>
                <a:cubicBezTo>
                  <a:pt x="1774" y="25379"/>
                  <a:pt x="1780" y="23840"/>
                  <a:pt x="2005" y="23840"/>
                </a:cubicBezTo>
                <a:cubicBezTo>
                  <a:pt x="2007" y="23840"/>
                  <a:pt x="2009" y="23840"/>
                  <a:pt x="2011" y="23840"/>
                </a:cubicBezTo>
                <a:cubicBezTo>
                  <a:pt x="2060" y="23846"/>
                  <a:pt x="1695" y="25012"/>
                  <a:pt x="1956" y="25012"/>
                </a:cubicBezTo>
                <a:cubicBezTo>
                  <a:pt x="2213" y="25012"/>
                  <a:pt x="2218" y="24238"/>
                  <a:pt x="2463" y="23846"/>
                </a:cubicBezTo>
                <a:cubicBezTo>
                  <a:pt x="2698" y="23486"/>
                  <a:pt x="2997" y="22434"/>
                  <a:pt x="2845" y="21906"/>
                </a:cubicBezTo>
                <a:cubicBezTo>
                  <a:pt x="3281" y="20467"/>
                  <a:pt x="4354" y="17568"/>
                  <a:pt x="4616" y="16304"/>
                </a:cubicBezTo>
                <a:cubicBezTo>
                  <a:pt x="4904" y="14887"/>
                  <a:pt x="5389" y="12119"/>
                  <a:pt x="5389" y="12119"/>
                </a:cubicBezTo>
                <a:cubicBezTo>
                  <a:pt x="5842" y="13018"/>
                  <a:pt x="6098" y="17111"/>
                  <a:pt x="5711" y="18206"/>
                </a:cubicBezTo>
                <a:cubicBezTo>
                  <a:pt x="5324" y="19307"/>
                  <a:pt x="4419" y="21944"/>
                  <a:pt x="4806" y="24396"/>
                </a:cubicBezTo>
                <a:cubicBezTo>
                  <a:pt x="5193" y="26843"/>
                  <a:pt x="5515" y="30161"/>
                  <a:pt x="5389" y="33033"/>
                </a:cubicBezTo>
                <a:cubicBezTo>
                  <a:pt x="5259" y="35899"/>
                  <a:pt x="5744" y="39026"/>
                  <a:pt x="6130" y="41184"/>
                </a:cubicBezTo>
                <a:cubicBezTo>
                  <a:pt x="6517" y="43342"/>
                  <a:pt x="6065" y="43892"/>
                  <a:pt x="5776" y="44279"/>
                </a:cubicBezTo>
                <a:cubicBezTo>
                  <a:pt x="5487" y="44666"/>
                  <a:pt x="6065" y="44955"/>
                  <a:pt x="6065" y="44955"/>
                </a:cubicBezTo>
                <a:lnTo>
                  <a:pt x="7547" y="44955"/>
                </a:lnTo>
                <a:cubicBezTo>
                  <a:pt x="8092" y="44955"/>
                  <a:pt x="7934" y="44568"/>
                  <a:pt x="7743" y="43440"/>
                </a:cubicBezTo>
                <a:cubicBezTo>
                  <a:pt x="7547" y="42312"/>
                  <a:pt x="7356" y="41408"/>
                  <a:pt x="7580" y="39925"/>
                </a:cubicBezTo>
                <a:cubicBezTo>
                  <a:pt x="7874" y="38062"/>
                  <a:pt x="7972" y="36171"/>
                  <a:pt x="7869" y="34286"/>
                </a:cubicBezTo>
                <a:cubicBezTo>
                  <a:pt x="7743" y="32030"/>
                  <a:pt x="7771" y="31583"/>
                  <a:pt x="8190" y="29905"/>
                </a:cubicBezTo>
                <a:cubicBezTo>
                  <a:pt x="8566" y="28412"/>
                  <a:pt x="8860" y="24396"/>
                  <a:pt x="8920" y="23535"/>
                </a:cubicBezTo>
                <a:cubicBezTo>
                  <a:pt x="8980" y="24396"/>
                  <a:pt x="9280" y="28412"/>
                  <a:pt x="9650" y="29905"/>
                </a:cubicBezTo>
                <a:cubicBezTo>
                  <a:pt x="10070" y="31583"/>
                  <a:pt x="10103" y="32030"/>
                  <a:pt x="9972" y="34286"/>
                </a:cubicBezTo>
                <a:cubicBezTo>
                  <a:pt x="9874" y="36171"/>
                  <a:pt x="9966" y="38062"/>
                  <a:pt x="10266" y="39925"/>
                </a:cubicBezTo>
                <a:cubicBezTo>
                  <a:pt x="10490" y="41408"/>
                  <a:pt x="10293" y="42312"/>
                  <a:pt x="10103" y="43440"/>
                </a:cubicBezTo>
                <a:cubicBezTo>
                  <a:pt x="9907" y="44568"/>
                  <a:pt x="9749" y="44955"/>
                  <a:pt x="10293" y="44955"/>
                </a:cubicBezTo>
                <a:lnTo>
                  <a:pt x="11776" y="44955"/>
                </a:lnTo>
                <a:cubicBezTo>
                  <a:pt x="11776" y="44955"/>
                  <a:pt x="12359" y="44666"/>
                  <a:pt x="12070" y="44279"/>
                </a:cubicBezTo>
                <a:cubicBezTo>
                  <a:pt x="11776" y="43892"/>
                  <a:pt x="11329" y="43342"/>
                  <a:pt x="11716" y="41184"/>
                </a:cubicBezTo>
                <a:cubicBezTo>
                  <a:pt x="12102" y="39026"/>
                  <a:pt x="12582" y="35899"/>
                  <a:pt x="12457" y="33033"/>
                </a:cubicBezTo>
                <a:cubicBezTo>
                  <a:pt x="12326" y="30166"/>
                  <a:pt x="12653" y="26848"/>
                  <a:pt x="13034" y="24396"/>
                </a:cubicBezTo>
                <a:cubicBezTo>
                  <a:pt x="13421" y="21944"/>
                  <a:pt x="12522" y="19301"/>
                  <a:pt x="12135" y="18206"/>
                </a:cubicBezTo>
                <a:cubicBezTo>
                  <a:pt x="11748" y="17111"/>
                  <a:pt x="12004" y="13018"/>
                  <a:pt x="12457" y="12119"/>
                </a:cubicBezTo>
                <a:cubicBezTo>
                  <a:pt x="12457" y="12119"/>
                  <a:pt x="12936" y="14887"/>
                  <a:pt x="13230" y="16304"/>
                </a:cubicBezTo>
                <a:cubicBezTo>
                  <a:pt x="13487" y="17568"/>
                  <a:pt x="14560" y="20462"/>
                  <a:pt x="15001" y="21900"/>
                </a:cubicBezTo>
                <a:cubicBezTo>
                  <a:pt x="14843" y="22434"/>
                  <a:pt x="15148" y="23480"/>
                  <a:pt x="15377" y="23846"/>
                </a:cubicBezTo>
                <a:cubicBezTo>
                  <a:pt x="15623" y="24238"/>
                  <a:pt x="15628" y="25006"/>
                  <a:pt x="15890" y="25006"/>
                </a:cubicBezTo>
                <a:cubicBezTo>
                  <a:pt x="16146" y="25006"/>
                  <a:pt x="15781" y="23846"/>
                  <a:pt x="15835" y="23840"/>
                </a:cubicBezTo>
                <a:cubicBezTo>
                  <a:pt x="15837" y="23840"/>
                  <a:pt x="15839" y="23840"/>
                  <a:pt x="15841" y="23840"/>
                </a:cubicBezTo>
                <a:cubicBezTo>
                  <a:pt x="16060" y="23840"/>
                  <a:pt x="16072" y="25379"/>
                  <a:pt x="16418" y="25379"/>
                </a:cubicBezTo>
                <a:cubicBezTo>
                  <a:pt x="16432" y="25379"/>
                  <a:pt x="16447" y="25377"/>
                  <a:pt x="16462" y="25371"/>
                </a:cubicBezTo>
                <a:cubicBezTo>
                  <a:pt x="16756" y="25268"/>
                  <a:pt x="16227" y="23889"/>
                  <a:pt x="16320" y="23862"/>
                </a:cubicBezTo>
                <a:cubicBezTo>
                  <a:pt x="16321" y="23862"/>
                  <a:pt x="16321" y="23862"/>
                  <a:pt x="16322" y="23862"/>
                </a:cubicBezTo>
                <a:cubicBezTo>
                  <a:pt x="16413" y="23862"/>
                  <a:pt x="16659" y="25432"/>
                  <a:pt x="17021" y="25432"/>
                </a:cubicBezTo>
                <a:cubicBezTo>
                  <a:pt x="17034" y="25432"/>
                  <a:pt x="17047" y="25430"/>
                  <a:pt x="17061" y="25426"/>
                </a:cubicBezTo>
                <a:cubicBezTo>
                  <a:pt x="17437" y="25306"/>
                  <a:pt x="16685" y="23786"/>
                  <a:pt x="16805" y="23786"/>
                </a:cubicBezTo>
                <a:cubicBezTo>
                  <a:pt x="16955" y="23786"/>
                  <a:pt x="17247" y="25106"/>
                  <a:pt x="17588" y="25106"/>
                </a:cubicBezTo>
                <a:cubicBezTo>
                  <a:pt x="17594" y="25106"/>
                  <a:pt x="17600" y="25105"/>
                  <a:pt x="17606" y="25104"/>
                </a:cubicBezTo>
                <a:cubicBezTo>
                  <a:pt x="17846" y="25077"/>
                  <a:pt x="17699" y="24805"/>
                  <a:pt x="17699" y="24805"/>
                </a:cubicBezTo>
                <a:lnTo>
                  <a:pt x="16908" y="22946"/>
                </a:lnTo>
                <a:lnTo>
                  <a:pt x="16908" y="22946"/>
                </a:lnTo>
                <a:cubicBezTo>
                  <a:pt x="17100" y="23268"/>
                  <a:pt x="17281" y="23371"/>
                  <a:pt x="17408" y="23371"/>
                </a:cubicBezTo>
                <a:cubicBezTo>
                  <a:pt x="17570" y="23371"/>
                  <a:pt x="17646" y="23205"/>
                  <a:pt x="17551" y="23110"/>
                </a:cubicBezTo>
                <a:cubicBezTo>
                  <a:pt x="17383" y="22936"/>
                  <a:pt x="17306" y="22598"/>
                  <a:pt x="17072" y="22260"/>
                </a:cubicBezTo>
                <a:cubicBezTo>
                  <a:pt x="16669" y="21677"/>
                  <a:pt x="16309" y="21552"/>
                  <a:pt x="16146" y="21524"/>
                </a:cubicBezTo>
                <a:cubicBezTo>
                  <a:pt x="16097" y="21137"/>
                  <a:pt x="15917" y="19901"/>
                  <a:pt x="15519" y="18173"/>
                </a:cubicBezTo>
                <a:cubicBezTo>
                  <a:pt x="15034" y="16081"/>
                  <a:pt x="14489" y="14566"/>
                  <a:pt x="14489" y="12888"/>
                </a:cubicBezTo>
                <a:cubicBezTo>
                  <a:pt x="14489" y="11215"/>
                  <a:pt x="14811" y="9182"/>
                  <a:pt x="13617" y="8474"/>
                </a:cubicBezTo>
                <a:cubicBezTo>
                  <a:pt x="12424" y="7766"/>
                  <a:pt x="9977" y="7831"/>
                  <a:pt x="10168" y="5575"/>
                </a:cubicBezTo>
                <a:cubicBezTo>
                  <a:pt x="10168" y="5575"/>
                  <a:pt x="10653" y="4769"/>
                  <a:pt x="10767" y="4256"/>
                </a:cubicBezTo>
                <a:cubicBezTo>
                  <a:pt x="10767" y="4256"/>
                  <a:pt x="10975" y="4240"/>
                  <a:pt x="11007" y="3897"/>
                </a:cubicBezTo>
                <a:cubicBezTo>
                  <a:pt x="11040" y="3559"/>
                  <a:pt x="11378" y="2916"/>
                  <a:pt x="10942" y="2693"/>
                </a:cubicBezTo>
                <a:cubicBezTo>
                  <a:pt x="10942" y="2693"/>
                  <a:pt x="11487" y="17"/>
                  <a:pt x="8937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4" name="Google Shape;9524;p61"/>
          <p:cNvSpPr/>
          <p:nvPr/>
        </p:nvSpPr>
        <p:spPr>
          <a:xfrm>
            <a:off x="5983275" y="1620325"/>
            <a:ext cx="178725" cy="170600"/>
          </a:xfrm>
          <a:custGeom>
            <a:avLst/>
            <a:gdLst/>
            <a:ahLst/>
            <a:cxnLst/>
            <a:rect l="l" t="t" r="r" b="b"/>
            <a:pathLst>
              <a:path w="7149" h="6824" extrusionOk="0">
                <a:moveTo>
                  <a:pt x="3571" y="0"/>
                </a:moveTo>
                <a:lnTo>
                  <a:pt x="0" y="2109"/>
                </a:lnTo>
                <a:cubicBezTo>
                  <a:pt x="0" y="2109"/>
                  <a:pt x="799" y="5114"/>
                  <a:pt x="246" y="6823"/>
                </a:cubicBezTo>
                <a:lnTo>
                  <a:pt x="7149" y="6823"/>
                </a:lnTo>
                <a:cubicBezTo>
                  <a:pt x="7149" y="6823"/>
                  <a:pt x="6872" y="5077"/>
                  <a:pt x="7149" y="2188"/>
                </a:cubicBezTo>
                <a:lnTo>
                  <a:pt x="3571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25" name="Google Shape;9525;p61"/>
          <p:cNvGrpSpPr/>
          <p:nvPr/>
        </p:nvGrpSpPr>
        <p:grpSpPr>
          <a:xfrm>
            <a:off x="5881075" y="1606500"/>
            <a:ext cx="389275" cy="1299125"/>
            <a:chOff x="5881075" y="1606500"/>
            <a:chExt cx="389275" cy="1299125"/>
          </a:xfrm>
        </p:grpSpPr>
        <p:sp>
          <p:nvSpPr>
            <p:cNvPr id="9526" name="Google Shape;9526;p61"/>
            <p:cNvSpPr/>
            <p:nvPr/>
          </p:nvSpPr>
          <p:spPr>
            <a:xfrm>
              <a:off x="5881075" y="1721575"/>
              <a:ext cx="389275" cy="1184050"/>
            </a:xfrm>
            <a:custGeom>
              <a:avLst/>
              <a:gdLst/>
              <a:ahLst/>
              <a:cxnLst/>
              <a:rect l="l" t="t" r="r" b="b"/>
              <a:pathLst>
                <a:path w="15571" h="47362" extrusionOk="0">
                  <a:moveTo>
                    <a:pt x="9374" y="1"/>
                  </a:moveTo>
                  <a:lnTo>
                    <a:pt x="7788" y="38"/>
                  </a:lnTo>
                  <a:lnTo>
                    <a:pt x="6202" y="7"/>
                  </a:lnTo>
                  <a:lnTo>
                    <a:pt x="6202" y="7"/>
                  </a:lnTo>
                  <a:cubicBezTo>
                    <a:pt x="6202" y="7"/>
                    <a:pt x="6270" y="1525"/>
                    <a:pt x="6202" y="1771"/>
                  </a:cubicBezTo>
                  <a:cubicBezTo>
                    <a:pt x="6129" y="2017"/>
                    <a:pt x="5957" y="2367"/>
                    <a:pt x="5287" y="2576"/>
                  </a:cubicBezTo>
                  <a:cubicBezTo>
                    <a:pt x="4617" y="2792"/>
                    <a:pt x="3910" y="2718"/>
                    <a:pt x="3098" y="3216"/>
                  </a:cubicBezTo>
                  <a:cubicBezTo>
                    <a:pt x="2293" y="3707"/>
                    <a:pt x="2078" y="5680"/>
                    <a:pt x="2078" y="6947"/>
                  </a:cubicBezTo>
                  <a:cubicBezTo>
                    <a:pt x="2078" y="8213"/>
                    <a:pt x="1974" y="11034"/>
                    <a:pt x="1728" y="12128"/>
                  </a:cubicBezTo>
                  <a:cubicBezTo>
                    <a:pt x="1482" y="13216"/>
                    <a:pt x="812" y="16179"/>
                    <a:pt x="775" y="17058"/>
                  </a:cubicBezTo>
                  <a:cubicBezTo>
                    <a:pt x="738" y="17937"/>
                    <a:pt x="425" y="19173"/>
                    <a:pt x="351" y="19701"/>
                  </a:cubicBezTo>
                  <a:cubicBezTo>
                    <a:pt x="283" y="20230"/>
                    <a:pt x="0" y="22234"/>
                    <a:pt x="209" y="22658"/>
                  </a:cubicBezTo>
                  <a:cubicBezTo>
                    <a:pt x="682" y="23602"/>
                    <a:pt x="1024" y="23870"/>
                    <a:pt x="1191" y="23870"/>
                  </a:cubicBezTo>
                  <a:cubicBezTo>
                    <a:pt x="1277" y="23870"/>
                    <a:pt x="1316" y="23800"/>
                    <a:pt x="1304" y="23715"/>
                  </a:cubicBezTo>
                  <a:cubicBezTo>
                    <a:pt x="1267" y="23469"/>
                    <a:pt x="984" y="22977"/>
                    <a:pt x="916" y="22486"/>
                  </a:cubicBezTo>
                  <a:cubicBezTo>
                    <a:pt x="867" y="22089"/>
                    <a:pt x="945" y="21530"/>
                    <a:pt x="1032" y="21530"/>
                  </a:cubicBezTo>
                  <a:cubicBezTo>
                    <a:pt x="1053" y="21530"/>
                    <a:pt x="1074" y="21562"/>
                    <a:pt x="1095" y="21637"/>
                  </a:cubicBezTo>
                  <a:cubicBezTo>
                    <a:pt x="1187" y="21980"/>
                    <a:pt x="1308" y="22847"/>
                    <a:pt x="1484" y="22847"/>
                  </a:cubicBezTo>
                  <a:cubicBezTo>
                    <a:pt x="1507" y="22847"/>
                    <a:pt x="1531" y="22832"/>
                    <a:pt x="1556" y="22799"/>
                  </a:cubicBezTo>
                  <a:cubicBezTo>
                    <a:pt x="1771" y="22522"/>
                    <a:pt x="1838" y="21391"/>
                    <a:pt x="1838" y="20832"/>
                  </a:cubicBezTo>
                  <a:cubicBezTo>
                    <a:pt x="1838" y="20267"/>
                    <a:pt x="1556" y="19701"/>
                    <a:pt x="1592" y="19142"/>
                  </a:cubicBezTo>
                  <a:cubicBezTo>
                    <a:pt x="1629" y="18576"/>
                    <a:pt x="2932" y="15226"/>
                    <a:pt x="3178" y="13819"/>
                  </a:cubicBezTo>
                  <a:cubicBezTo>
                    <a:pt x="3424" y="12411"/>
                    <a:pt x="3775" y="8569"/>
                    <a:pt x="3775" y="8569"/>
                  </a:cubicBezTo>
                  <a:cubicBezTo>
                    <a:pt x="3916" y="9448"/>
                    <a:pt x="4481" y="10579"/>
                    <a:pt x="4518" y="12233"/>
                  </a:cubicBezTo>
                  <a:cubicBezTo>
                    <a:pt x="4549" y="13886"/>
                    <a:pt x="3105" y="16603"/>
                    <a:pt x="2828" y="18890"/>
                  </a:cubicBezTo>
                  <a:cubicBezTo>
                    <a:pt x="2545" y="21182"/>
                    <a:pt x="3357" y="27981"/>
                    <a:pt x="3670" y="30556"/>
                  </a:cubicBezTo>
                  <a:cubicBezTo>
                    <a:pt x="3990" y="33126"/>
                    <a:pt x="3320" y="35806"/>
                    <a:pt x="3566" y="37355"/>
                  </a:cubicBezTo>
                  <a:cubicBezTo>
                    <a:pt x="3811" y="38903"/>
                    <a:pt x="4623" y="42671"/>
                    <a:pt x="4623" y="43200"/>
                  </a:cubicBezTo>
                  <a:cubicBezTo>
                    <a:pt x="4623" y="43729"/>
                    <a:pt x="4586" y="44190"/>
                    <a:pt x="4727" y="44540"/>
                  </a:cubicBezTo>
                  <a:cubicBezTo>
                    <a:pt x="4869" y="44890"/>
                    <a:pt x="4414" y="45456"/>
                    <a:pt x="4266" y="46058"/>
                  </a:cubicBezTo>
                  <a:cubicBezTo>
                    <a:pt x="4125" y="46654"/>
                    <a:pt x="4512" y="47361"/>
                    <a:pt x="5145" y="47361"/>
                  </a:cubicBezTo>
                  <a:cubicBezTo>
                    <a:pt x="5785" y="47361"/>
                    <a:pt x="6375" y="46833"/>
                    <a:pt x="6276" y="46378"/>
                  </a:cubicBezTo>
                  <a:cubicBezTo>
                    <a:pt x="6172" y="45917"/>
                    <a:pt x="6172" y="44792"/>
                    <a:pt x="6239" y="44190"/>
                  </a:cubicBezTo>
                  <a:cubicBezTo>
                    <a:pt x="6313" y="43593"/>
                    <a:pt x="5957" y="43268"/>
                    <a:pt x="5957" y="42702"/>
                  </a:cubicBezTo>
                  <a:cubicBezTo>
                    <a:pt x="5957" y="42143"/>
                    <a:pt x="6166" y="37981"/>
                    <a:pt x="6190" y="34662"/>
                  </a:cubicBezTo>
                  <a:cubicBezTo>
                    <a:pt x="6202" y="33249"/>
                    <a:pt x="6565" y="32173"/>
                    <a:pt x="6946" y="28977"/>
                  </a:cubicBezTo>
                  <a:cubicBezTo>
                    <a:pt x="7321" y="25780"/>
                    <a:pt x="7788" y="21176"/>
                    <a:pt x="7788" y="21176"/>
                  </a:cubicBezTo>
                  <a:cubicBezTo>
                    <a:pt x="7788" y="21176"/>
                    <a:pt x="8256" y="25780"/>
                    <a:pt x="8637" y="28977"/>
                  </a:cubicBezTo>
                  <a:cubicBezTo>
                    <a:pt x="9012" y="32167"/>
                    <a:pt x="9374" y="33249"/>
                    <a:pt x="9387" y="34662"/>
                  </a:cubicBezTo>
                  <a:cubicBezTo>
                    <a:pt x="9411" y="37981"/>
                    <a:pt x="9620" y="42143"/>
                    <a:pt x="9620" y="42702"/>
                  </a:cubicBezTo>
                  <a:cubicBezTo>
                    <a:pt x="9620" y="43268"/>
                    <a:pt x="9270" y="43587"/>
                    <a:pt x="9337" y="44184"/>
                  </a:cubicBezTo>
                  <a:cubicBezTo>
                    <a:pt x="9411" y="44786"/>
                    <a:pt x="9411" y="45911"/>
                    <a:pt x="9300" y="46366"/>
                  </a:cubicBezTo>
                  <a:cubicBezTo>
                    <a:pt x="9196" y="46827"/>
                    <a:pt x="9798" y="47355"/>
                    <a:pt x="10431" y="47355"/>
                  </a:cubicBezTo>
                  <a:cubicBezTo>
                    <a:pt x="11065" y="47355"/>
                    <a:pt x="11452" y="46648"/>
                    <a:pt x="11310" y="46046"/>
                  </a:cubicBezTo>
                  <a:cubicBezTo>
                    <a:pt x="11169" y="45450"/>
                    <a:pt x="10714" y="44884"/>
                    <a:pt x="10849" y="44534"/>
                  </a:cubicBezTo>
                  <a:cubicBezTo>
                    <a:pt x="10985" y="44184"/>
                    <a:pt x="10954" y="43723"/>
                    <a:pt x="10954" y="43194"/>
                  </a:cubicBezTo>
                  <a:cubicBezTo>
                    <a:pt x="10954" y="42665"/>
                    <a:pt x="11765" y="38891"/>
                    <a:pt x="12011" y="37348"/>
                  </a:cubicBezTo>
                  <a:cubicBezTo>
                    <a:pt x="12257" y="35799"/>
                    <a:pt x="11587" y="33119"/>
                    <a:pt x="11907" y="30544"/>
                  </a:cubicBezTo>
                  <a:cubicBezTo>
                    <a:pt x="12226" y="27975"/>
                    <a:pt x="13032" y="21170"/>
                    <a:pt x="12755" y="18884"/>
                  </a:cubicBezTo>
                  <a:cubicBezTo>
                    <a:pt x="12472" y="16597"/>
                    <a:pt x="11028" y="13880"/>
                    <a:pt x="11065" y="12227"/>
                  </a:cubicBezTo>
                  <a:cubicBezTo>
                    <a:pt x="11095" y="10573"/>
                    <a:pt x="11661" y="9442"/>
                    <a:pt x="11802" y="8563"/>
                  </a:cubicBezTo>
                  <a:cubicBezTo>
                    <a:pt x="11802" y="8563"/>
                    <a:pt x="12153" y="12405"/>
                    <a:pt x="12398" y="13813"/>
                  </a:cubicBezTo>
                  <a:cubicBezTo>
                    <a:pt x="12650" y="15220"/>
                    <a:pt x="13954" y="18570"/>
                    <a:pt x="13984" y="19129"/>
                  </a:cubicBezTo>
                  <a:cubicBezTo>
                    <a:pt x="14021" y="19695"/>
                    <a:pt x="13738" y="20260"/>
                    <a:pt x="13738" y="20820"/>
                  </a:cubicBezTo>
                  <a:cubicBezTo>
                    <a:pt x="13738" y="21385"/>
                    <a:pt x="13812" y="22510"/>
                    <a:pt x="14021" y="22793"/>
                  </a:cubicBezTo>
                  <a:cubicBezTo>
                    <a:pt x="14045" y="22826"/>
                    <a:pt x="14069" y="22840"/>
                    <a:pt x="14091" y="22840"/>
                  </a:cubicBezTo>
                  <a:cubicBezTo>
                    <a:pt x="14262" y="22840"/>
                    <a:pt x="14384" y="21974"/>
                    <a:pt x="14482" y="21631"/>
                  </a:cubicBezTo>
                  <a:cubicBezTo>
                    <a:pt x="14504" y="21556"/>
                    <a:pt x="14526" y="21523"/>
                    <a:pt x="14548" y="21523"/>
                  </a:cubicBezTo>
                  <a:cubicBezTo>
                    <a:pt x="14638" y="21523"/>
                    <a:pt x="14715" y="22083"/>
                    <a:pt x="14660" y="22479"/>
                  </a:cubicBezTo>
                  <a:cubicBezTo>
                    <a:pt x="14587" y="22971"/>
                    <a:pt x="14304" y="23463"/>
                    <a:pt x="14273" y="23709"/>
                  </a:cubicBezTo>
                  <a:cubicBezTo>
                    <a:pt x="14261" y="23792"/>
                    <a:pt x="14300" y="23861"/>
                    <a:pt x="14385" y="23861"/>
                  </a:cubicBezTo>
                  <a:cubicBezTo>
                    <a:pt x="14552" y="23861"/>
                    <a:pt x="14893" y="23596"/>
                    <a:pt x="15361" y="22652"/>
                  </a:cubicBezTo>
                  <a:cubicBezTo>
                    <a:pt x="15570" y="22234"/>
                    <a:pt x="15294" y="20230"/>
                    <a:pt x="15220" y="19701"/>
                  </a:cubicBezTo>
                  <a:cubicBezTo>
                    <a:pt x="15152" y="19173"/>
                    <a:pt x="14839" y="17937"/>
                    <a:pt x="14796" y="17058"/>
                  </a:cubicBezTo>
                  <a:cubicBezTo>
                    <a:pt x="14759" y="16173"/>
                    <a:pt x="14095" y="13216"/>
                    <a:pt x="13849" y="12122"/>
                  </a:cubicBezTo>
                  <a:cubicBezTo>
                    <a:pt x="13597" y="11034"/>
                    <a:pt x="13493" y="8213"/>
                    <a:pt x="13493" y="6947"/>
                  </a:cubicBezTo>
                  <a:cubicBezTo>
                    <a:pt x="13493" y="5674"/>
                    <a:pt x="13284" y="3701"/>
                    <a:pt x="12472" y="3209"/>
                  </a:cubicBezTo>
                  <a:cubicBezTo>
                    <a:pt x="11661" y="2718"/>
                    <a:pt x="10960" y="2785"/>
                    <a:pt x="10290" y="2576"/>
                  </a:cubicBezTo>
                  <a:cubicBezTo>
                    <a:pt x="9620" y="2367"/>
                    <a:pt x="9442" y="2011"/>
                    <a:pt x="9374" y="1765"/>
                  </a:cubicBezTo>
                  <a:cubicBezTo>
                    <a:pt x="9300" y="1519"/>
                    <a:pt x="9374" y="1"/>
                    <a:pt x="9374" y="1"/>
                  </a:cubicBezTo>
                  <a:close/>
                </a:path>
              </a:pathLst>
            </a:custGeom>
            <a:solidFill>
              <a:srgbClr val="F9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527" name="Google Shape;9527;p61"/>
            <p:cNvGrpSpPr/>
            <p:nvPr/>
          </p:nvGrpSpPr>
          <p:grpSpPr>
            <a:xfrm>
              <a:off x="5888300" y="1606500"/>
              <a:ext cx="375575" cy="1290700"/>
              <a:chOff x="5888300" y="1606500"/>
              <a:chExt cx="375575" cy="1290700"/>
            </a:xfrm>
          </p:grpSpPr>
          <p:sp>
            <p:nvSpPr>
              <p:cNvPr id="9528" name="Google Shape;9528;p61"/>
              <p:cNvSpPr/>
              <p:nvPr/>
            </p:nvSpPr>
            <p:spPr>
              <a:xfrm>
                <a:off x="5979725" y="2199875"/>
                <a:ext cx="86950" cy="241525"/>
              </a:xfrm>
              <a:custGeom>
                <a:avLst/>
                <a:gdLst/>
                <a:ahLst/>
                <a:cxnLst/>
                <a:rect l="l" t="t" r="r" b="b"/>
                <a:pathLst>
                  <a:path w="3478" h="9661" extrusionOk="0">
                    <a:moveTo>
                      <a:pt x="517" y="1"/>
                    </a:moveTo>
                    <a:cubicBezTo>
                      <a:pt x="465" y="1"/>
                      <a:pt x="423" y="10"/>
                      <a:pt x="394" y="28"/>
                    </a:cubicBezTo>
                    <a:cubicBezTo>
                      <a:pt x="1" y="286"/>
                      <a:pt x="2060" y="9297"/>
                      <a:pt x="2392" y="9648"/>
                    </a:cubicBezTo>
                    <a:cubicBezTo>
                      <a:pt x="2400" y="9656"/>
                      <a:pt x="2408" y="9660"/>
                      <a:pt x="2416" y="9660"/>
                    </a:cubicBezTo>
                    <a:cubicBezTo>
                      <a:pt x="2756" y="9660"/>
                      <a:pt x="3395" y="2872"/>
                      <a:pt x="3455" y="1780"/>
                    </a:cubicBezTo>
                    <a:cubicBezTo>
                      <a:pt x="3478" y="1370"/>
                      <a:pt x="1171" y="1"/>
                      <a:pt x="517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9" name="Google Shape;9529;p61"/>
              <p:cNvSpPr/>
              <p:nvPr/>
            </p:nvSpPr>
            <p:spPr>
              <a:xfrm>
                <a:off x="5961200" y="2207325"/>
                <a:ext cx="76950" cy="326275"/>
              </a:xfrm>
              <a:custGeom>
                <a:avLst/>
                <a:gdLst/>
                <a:ahLst/>
                <a:cxnLst/>
                <a:rect l="l" t="t" r="r" b="b"/>
                <a:pathLst>
                  <a:path w="3078" h="13051" extrusionOk="0">
                    <a:moveTo>
                      <a:pt x="501" y="0"/>
                    </a:moveTo>
                    <a:cubicBezTo>
                      <a:pt x="302" y="0"/>
                      <a:pt x="0" y="270"/>
                      <a:pt x="22" y="499"/>
                    </a:cubicBezTo>
                    <a:cubicBezTo>
                      <a:pt x="53" y="812"/>
                      <a:pt x="754" y="12601"/>
                      <a:pt x="1104" y="12952"/>
                    </a:cubicBezTo>
                    <a:cubicBezTo>
                      <a:pt x="1176" y="13023"/>
                      <a:pt x="1239" y="13051"/>
                      <a:pt x="1298" y="13051"/>
                    </a:cubicBezTo>
                    <a:cubicBezTo>
                      <a:pt x="1506" y="13051"/>
                      <a:pt x="1663" y="12710"/>
                      <a:pt x="1929" y="12710"/>
                    </a:cubicBezTo>
                    <a:cubicBezTo>
                      <a:pt x="1960" y="12710"/>
                      <a:pt x="1992" y="12714"/>
                      <a:pt x="2026" y="12724"/>
                    </a:cubicBezTo>
                    <a:cubicBezTo>
                      <a:pt x="2341" y="12823"/>
                      <a:pt x="2379" y="13015"/>
                      <a:pt x="2536" y="13015"/>
                    </a:cubicBezTo>
                    <a:cubicBezTo>
                      <a:pt x="2585" y="13015"/>
                      <a:pt x="2644" y="12997"/>
                      <a:pt x="2727" y="12952"/>
                    </a:cubicBezTo>
                    <a:cubicBezTo>
                      <a:pt x="3077" y="12761"/>
                      <a:pt x="2506" y="9608"/>
                      <a:pt x="2254" y="8588"/>
                    </a:cubicBezTo>
                    <a:cubicBezTo>
                      <a:pt x="1996" y="7567"/>
                      <a:pt x="754" y="689"/>
                      <a:pt x="662" y="148"/>
                    </a:cubicBezTo>
                    <a:cubicBezTo>
                      <a:pt x="642" y="43"/>
                      <a:pt x="580" y="0"/>
                      <a:pt x="501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0" name="Google Shape;9530;p61"/>
              <p:cNvSpPr/>
              <p:nvPr/>
            </p:nvSpPr>
            <p:spPr>
              <a:xfrm>
                <a:off x="5978500" y="2551650"/>
                <a:ext cx="47050" cy="24627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9851" extrusionOk="0">
                    <a:moveTo>
                      <a:pt x="193" y="0"/>
                    </a:moveTo>
                    <a:cubicBezTo>
                      <a:pt x="192" y="0"/>
                      <a:pt x="192" y="1"/>
                      <a:pt x="191" y="2"/>
                    </a:cubicBezTo>
                    <a:cubicBezTo>
                      <a:pt x="130" y="199"/>
                      <a:pt x="0" y="2289"/>
                      <a:pt x="283" y="3918"/>
                    </a:cubicBezTo>
                    <a:cubicBezTo>
                      <a:pt x="572" y="5547"/>
                      <a:pt x="922" y="9180"/>
                      <a:pt x="1021" y="9530"/>
                    </a:cubicBezTo>
                    <a:cubicBezTo>
                      <a:pt x="1072" y="9726"/>
                      <a:pt x="1295" y="9851"/>
                      <a:pt x="1492" y="9851"/>
                    </a:cubicBezTo>
                    <a:cubicBezTo>
                      <a:pt x="1647" y="9851"/>
                      <a:pt x="1787" y="9773"/>
                      <a:pt x="1814" y="9591"/>
                    </a:cubicBezTo>
                    <a:cubicBezTo>
                      <a:pt x="1881" y="9180"/>
                      <a:pt x="1881" y="7778"/>
                      <a:pt x="1752" y="7458"/>
                    </a:cubicBezTo>
                    <a:cubicBezTo>
                      <a:pt x="1625" y="7142"/>
                      <a:pt x="269" y="0"/>
                      <a:pt x="19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1" name="Google Shape;9531;p61"/>
              <p:cNvSpPr/>
              <p:nvPr/>
            </p:nvSpPr>
            <p:spPr>
              <a:xfrm>
                <a:off x="6000925" y="2557375"/>
                <a:ext cx="28425" cy="133200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5328" extrusionOk="0">
                    <a:moveTo>
                      <a:pt x="855" y="0"/>
                    </a:moveTo>
                    <a:cubicBezTo>
                      <a:pt x="853" y="0"/>
                      <a:pt x="851" y="0"/>
                      <a:pt x="849" y="1"/>
                    </a:cubicBezTo>
                    <a:cubicBezTo>
                      <a:pt x="566" y="62"/>
                      <a:pt x="136" y="972"/>
                      <a:pt x="87" y="1402"/>
                    </a:cubicBezTo>
                    <a:cubicBezTo>
                      <a:pt x="0" y="2240"/>
                      <a:pt x="722" y="5327"/>
                      <a:pt x="891" y="5327"/>
                    </a:cubicBezTo>
                    <a:cubicBezTo>
                      <a:pt x="902" y="5327"/>
                      <a:pt x="911" y="5314"/>
                      <a:pt x="917" y="5287"/>
                    </a:cubicBezTo>
                    <a:cubicBezTo>
                      <a:pt x="1008" y="4841"/>
                      <a:pt x="1136" y="0"/>
                      <a:pt x="85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2" name="Google Shape;9532;p61"/>
              <p:cNvSpPr/>
              <p:nvPr/>
            </p:nvSpPr>
            <p:spPr>
              <a:xfrm>
                <a:off x="5963800" y="1958025"/>
                <a:ext cx="108925" cy="269175"/>
              </a:xfrm>
              <a:custGeom>
                <a:avLst/>
                <a:gdLst/>
                <a:ahLst/>
                <a:cxnLst/>
                <a:rect l="l" t="t" r="r" b="b"/>
                <a:pathLst>
                  <a:path w="4357" h="10767" extrusionOk="0">
                    <a:moveTo>
                      <a:pt x="1207" y="1"/>
                    </a:moveTo>
                    <a:cubicBezTo>
                      <a:pt x="991" y="1"/>
                      <a:pt x="1846" y="1795"/>
                      <a:pt x="1609" y="3174"/>
                    </a:cubicBezTo>
                    <a:cubicBezTo>
                      <a:pt x="1351" y="4631"/>
                      <a:pt x="48" y="8362"/>
                      <a:pt x="17" y="8842"/>
                    </a:cubicBezTo>
                    <a:cubicBezTo>
                      <a:pt x="1" y="9093"/>
                      <a:pt x="238" y="9133"/>
                      <a:pt x="535" y="9133"/>
                    </a:cubicBezTo>
                    <a:cubicBezTo>
                      <a:pt x="675" y="9133"/>
                      <a:pt x="830" y="9124"/>
                      <a:pt x="977" y="9124"/>
                    </a:cubicBezTo>
                    <a:cubicBezTo>
                      <a:pt x="1113" y="9124"/>
                      <a:pt x="1243" y="9132"/>
                      <a:pt x="1351" y="9161"/>
                    </a:cubicBezTo>
                    <a:cubicBezTo>
                      <a:pt x="1812" y="9286"/>
                      <a:pt x="3602" y="10766"/>
                      <a:pt x="4102" y="10766"/>
                    </a:cubicBezTo>
                    <a:cubicBezTo>
                      <a:pt x="4121" y="10766"/>
                      <a:pt x="4138" y="10764"/>
                      <a:pt x="4154" y="10759"/>
                    </a:cubicBezTo>
                    <a:cubicBezTo>
                      <a:pt x="4356" y="10692"/>
                      <a:pt x="2660" y="8915"/>
                      <a:pt x="2211" y="8338"/>
                    </a:cubicBezTo>
                    <a:cubicBezTo>
                      <a:pt x="1769" y="7760"/>
                      <a:pt x="2119" y="2474"/>
                      <a:pt x="2310" y="1871"/>
                    </a:cubicBezTo>
                    <a:cubicBezTo>
                      <a:pt x="2500" y="1263"/>
                      <a:pt x="2912" y="1042"/>
                      <a:pt x="2973" y="912"/>
                    </a:cubicBezTo>
                    <a:cubicBezTo>
                      <a:pt x="3041" y="789"/>
                      <a:pt x="1892" y="439"/>
                      <a:pt x="1258" y="21"/>
                    </a:cubicBezTo>
                    <a:cubicBezTo>
                      <a:pt x="1237" y="7"/>
                      <a:pt x="1220" y="1"/>
                      <a:pt x="1207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3" name="Google Shape;9533;p61"/>
              <p:cNvSpPr/>
              <p:nvPr/>
            </p:nvSpPr>
            <p:spPr>
              <a:xfrm>
                <a:off x="6018925" y="2116700"/>
                <a:ext cx="55950" cy="8620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3448" extrusionOk="0">
                    <a:moveTo>
                      <a:pt x="287" y="0"/>
                    </a:moveTo>
                    <a:cubicBezTo>
                      <a:pt x="191" y="0"/>
                      <a:pt x="124" y="31"/>
                      <a:pt x="105" y="104"/>
                    </a:cubicBezTo>
                    <a:cubicBezTo>
                      <a:pt x="0" y="485"/>
                      <a:pt x="172" y="1345"/>
                      <a:pt x="350" y="1732"/>
                    </a:cubicBezTo>
                    <a:cubicBezTo>
                      <a:pt x="510" y="2086"/>
                      <a:pt x="1900" y="3448"/>
                      <a:pt x="2107" y="3448"/>
                    </a:cubicBezTo>
                    <a:cubicBezTo>
                      <a:pt x="2123" y="3448"/>
                      <a:pt x="2132" y="3440"/>
                      <a:pt x="2133" y="3423"/>
                    </a:cubicBezTo>
                    <a:cubicBezTo>
                      <a:pt x="2237" y="1413"/>
                      <a:pt x="2028" y="1253"/>
                      <a:pt x="1819" y="872"/>
                    </a:cubicBezTo>
                    <a:cubicBezTo>
                      <a:pt x="1650" y="563"/>
                      <a:pt x="698" y="0"/>
                      <a:pt x="287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4" name="Google Shape;9534;p61"/>
              <p:cNvSpPr/>
              <p:nvPr/>
            </p:nvSpPr>
            <p:spPr>
              <a:xfrm>
                <a:off x="6022450" y="2062450"/>
                <a:ext cx="49800" cy="65975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639" extrusionOk="0">
                    <a:moveTo>
                      <a:pt x="363" y="1"/>
                    </a:moveTo>
                    <a:cubicBezTo>
                      <a:pt x="247" y="1"/>
                      <a:pt x="165" y="24"/>
                      <a:pt x="142" y="79"/>
                    </a:cubicBezTo>
                    <a:cubicBezTo>
                      <a:pt x="37" y="331"/>
                      <a:pt x="0" y="1671"/>
                      <a:pt x="209" y="1671"/>
                    </a:cubicBezTo>
                    <a:cubicBezTo>
                      <a:pt x="408" y="1671"/>
                      <a:pt x="1585" y="2639"/>
                      <a:pt x="1763" y="2639"/>
                    </a:cubicBezTo>
                    <a:cubicBezTo>
                      <a:pt x="1773" y="2639"/>
                      <a:pt x="1780" y="2636"/>
                      <a:pt x="1783" y="2630"/>
                    </a:cubicBezTo>
                    <a:cubicBezTo>
                      <a:pt x="1924" y="2372"/>
                      <a:pt x="1992" y="749"/>
                      <a:pt x="1783" y="491"/>
                    </a:cubicBezTo>
                    <a:cubicBezTo>
                      <a:pt x="1620" y="294"/>
                      <a:pt x="776" y="1"/>
                      <a:pt x="36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5" name="Google Shape;9535;p61"/>
              <p:cNvSpPr/>
              <p:nvPr/>
            </p:nvSpPr>
            <p:spPr>
              <a:xfrm>
                <a:off x="5979275" y="1827925"/>
                <a:ext cx="93900" cy="138525"/>
              </a:xfrm>
              <a:custGeom>
                <a:avLst/>
                <a:gdLst/>
                <a:ahLst/>
                <a:cxnLst/>
                <a:rect l="l" t="t" r="r" b="b"/>
                <a:pathLst>
                  <a:path w="3756" h="5541" extrusionOk="0">
                    <a:moveTo>
                      <a:pt x="2674" y="0"/>
                    </a:moveTo>
                    <a:cubicBezTo>
                      <a:pt x="2250" y="0"/>
                      <a:pt x="701" y="609"/>
                      <a:pt x="351" y="2041"/>
                    </a:cubicBezTo>
                    <a:cubicBezTo>
                      <a:pt x="0" y="3473"/>
                      <a:pt x="99" y="4936"/>
                      <a:pt x="1850" y="5446"/>
                    </a:cubicBezTo>
                    <a:cubicBezTo>
                      <a:pt x="2072" y="5511"/>
                      <a:pt x="2267" y="5541"/>
                      <a:pt x="2441" y="5541"/>
                    </a:cubicBezTo>
                    <a:cubicBezTo>
                      <a:pt x="3639" y="5541"/>
                      <a:pt x="3756" y="4110"/>
                      <a:pt x="3756" y="2773"/>
                    </a:cubicBezTo>
                    <a:cubicBezTo>
                      <a:pt x="3756" y="1242"/>
                      <a:pt x="3633" y="0"/>
                      <a:pt x="2674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6" name="Google Shape;9536;p61"/>
              <p:cNvSpPr/>
              <p:nvPr/>
            </p:nvSpPr>
            <p:spPr>
              <a:xfrm>
                <a:off x="6026750" y="2017050"/>
                <a:ext cx="43825" cy="44200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768" extrusionOk="0">
                    <a:moveTo>
                      <a:pt x="720" y="1"/>
                    </a:moveTo>
                    <a:cubicBezTo>
                      <a:pt x="488" y="1"/>
                      <a:pt x="281" y="46"/>
                      <a:pt x="210" y="174"/>
                    </a:cubicBezTo>
                    <a:cubicBezTo>
                      <a:pt x="37" y="494"/>
                      <a:pt x="1" y="1262"/>
                      <a:pt x="210" y="1354"/>
                    </a:cubicBezTo>
                    <a:cubicBezTo>
                      <a:pt x="384" y="1434"/>
                      <a:pt x="1038" y="1768"/>
                      <a:pt x="1388" y="1768"/>
                    </a:cubicBezTo>
                    <a:cubicBezTo>
                      <a:pt x="1470" y="1768"/>
                      <a:pt x="1536" y="1749"/>
                      <a:pt x="1574" y="1705"/>
                    </a:cubicBezTo>
                    <a:cubicBezTo>
                      <a:pt x="1715" y="1545"/>
                      <a:pt x="1752" y="303"/>
                      <a:pt x="1574" y="174"/>
                    </a:cubicBezTo>
                    <a:cubicBezTo>
                      <a:pt x="1471" y="101"/>
                      <a:pt x="1067" y="1"/>
                      <a:pt x="720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7" name="Google Shape;9537;p61"/>
              <p:cNvSpPr/>
              <p:nvPr/>
            </p:nvSpPr>
            <p:spPr>
              <a:xfrm>
                <a:off x="6030275" y="1978675"/>
                <a:ext cx="37050" cy="33225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1329" extrusionOk="0">
                    <a:moveTo>
                      <a:pt x="1107" y="1"/>
                    </a:moveTo>
                    <a:cubicBezTo>
                      <a:pt x="886" y="1"/>
                      <a:pt x="451" y="431"/>
                      <a:pt x="278" y="658"/>
                    </a:cubicBezTo>
                    <a:cubicBezTo>
                      <a:pt x="69" y="947"/>
                      <a:pt x="1" y="1328"/>
                      <a:pt x="247" y="1328"/>
                    </a:cubicBezTo>
                    <a:cubicBezTo>
                      <a:pt x="418" y="1328"/>
                      <a:pt x="769" y="1247"/>
                      <a:pt x="1033" y="1247"/>
                    </a:cubicBezTo>
                    <a:cubicBezTo>
                      <a:pt x="1139" y="1247"/>
                      <a:pt x="1232" y="1260"/>
                      <a:pt x="1292" y="1297"/>
                    </a:cubicBezTo>
                    <a:cubicBezTo>
                      <a:pt x="1304" y="1305"/>
                      <a:pt x="1314" y="1308"/>
                      <a:pt x="1324" y="1308"/>
                    </a:cubicBezTo>
                    <a:cubicBezTo>
                      <a:pt x="1481" y="1308"/>
                      <a:pt x="1323" y="359"/>
                      <a:pt x="1224" y="86"/>
                    </a:cubicBezTo>
                    <a:cubicBezTo>
                      <a:pt x="1202" y="26"/>
                      <a:pt x="1161" y="1"/>
                      <a:pt x="1107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8" name="Google Shape;9538;p61"/>
              <p:cNvSpPr/>
              <p:nvPr/>
            </p:nvSpPr>
            <p:spPr>
              <a:xfrm>
                <a:off x="5958675" y="1795100"/>
                <a:ext cx="10237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4095" h="1009" extrusionOk="0">
                    <a:moveTo>
                      <a:pt x="2378" y="0"/>
                    </a:moveTo>
                    <a:cubicBezTo>
                      <a:pt x="1883" y="0"/>
                      <a:pt x="586" y="250"/>
                      <a:pt x="283" y="521"/>
                    </a:cubicBezTo>
                    <a:cubicBezTo>
                      <a:pt x="1" y="773"/>
                      <a:pt x="1752" y="521"/>
                      <a:pt x="2385" y="803"/>
                    </a:cubicBezTo>
                    <a:cubicBezTo>
                      <a:pt x="2696" y="944"/>
                      <a:pt x="2976" y="1009"/>
                      <a:pt x="3219" y="1009"/>
                    </a:cubicBezTo>
                    <a:cubicBezTo>
                      <a:pt x="3476" y="1009"/>
                      <a:pt x="3690" y="936"/>
                      <a:pt x="3855" y="803"/>
                    </a:cubicBezTo>
                    <a:cubicBezTo>
                      <a:pt x="4094" y="607"/>
                      <a:pt x="2834" y="72"/>
                      <a:pt x="2515" y="10"/>
                    </a:cubicBezTo>
                    <a:cubicBezTo>
                      <a:pt x="2482" y="3"/>
                      <a:pt x="2435" y="0"/>
                      <a:pt x="2378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9" name="Google Shape;9539;p61"/>
              <p:cNvSpPr/>
              <p:nvPr/>
            </p:nvSpPr>
            <p:spPr>
              <a:xfrm>
                <a:off x="5943475" y="1817525"/>
                <a:ext cx="78075" cy="87500"/>
              </a:xfrm>
              <a:custGeom>
                <a:avLst/>
                <a:gdLst/>
                <a:ahLst/>
                <a:cxnLst/>
                <a:rect l="l" t="t" r="r" b="b"/>
                <a:pathLst>
                  <a:path w="3123" h="3500" extrusionOk="0">
                    <a:moveTo>
                      <a:pt x="2275" y="0"/>
                    </a:moveTo>
                    <a:cubicBezTo>
                      <a:pt x="1715" y="0"/>
                      <a:pt x="998" y="125"/>
                      <a:pt x="633" y="416"/>
                    </a:cubicBezTo>
                    <a:cubicBezTo>
                      <a:pt x="0" y="927"/>
                      <a:pt x="0" y="3250"/>
                      <a:pt x="0" y="3478"/>
                    </a:cubicBezTo>
                    <a:cubicBezTo>
                      <a:pt x="0" y="3493"/>
                      <a:pt x="3" y="3500"/>
                      <a:pt x="9" y="3500"/>
                    </a:cubicBezTo>
                    <a:cubicBezTo>
                      <a:pt x="93" y="3500"/>
                      <a:pt x="731" y="2181"/>
                      <a:pt x="1561" y="1529"/>
                    </a:cubicBezTo>
                    <a:cubicBezTo>
                      <a:pt x="2453" y="828"/>
                      <a:pt x="3123" y="478"/>
                      <a:pt x="3055" y="195"/>
                    </a:cubicBezTo>
                    <a:cubicBezTo>
                      <a:pt x="3029" y="71"/>
                      <a:pt x="2696" y="0"/>
                      <a:pt x="227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0" name="Google Shape;9540;p61"/>
              <p:cNvSpPr/>
              <p:nvPr/>
            </p:nvSpPr>
            <p:spPr>
              <a:xfrm>
                <a:off x="5934700" y="1873700"/>
                <a:ext cx="50775" cy="16350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6540" extrusionOk="0">
                    <a:moveTo>
                      <a:pt x="1704" y="1"/>
                    </a:moveTo>
                    <a:cubicBezTo>
                      <a:pt x="1622" y="1"/>
                      <a:pt x="1495" y="82"/>
                      <a:pt x="1304" y="272"/>
                    </a:cubicBezTo>
                    <a:cubicBezTo>
                      <a:pt x="1033" y="542"/>
                      <a:pt x="535" y="1673"/>
                      <a:pt x="351" y="3044"/>
                    </a:cubicBezTo>
                    <a:cubicBezTo>
                      <a:pt x="167" y="4415"/>
                      <a:pt x="1" y="6166"/>
                      <a:pt x="253" y="6517"/>
                    </a:cubicBezTo>
                    <a:cubicBezTo>
                      <a:pt x="264" y="6532"/>
                      <a:pt x="277" y="6540"/>
                      <a:pt x="291" y="6540"/>
                    </a:cubicBezTo>
                    <a:cubicBezTo>
                      <a:pt x="597" y="6540"/>
                      <a:pt x="1497" y="3091"/>
                      <a:pt x="1562" y="2122"/>
                    </a:cubicBezTo>
                    <a:cubicBezTo>
                      <a:pt x="1611" y="1310"/>
                      <a:pt x="2031" y="1"/>
                      <a:pt x="170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1" name="Google Shape;9541;p61"/>
              <p:cNvSpPr/>
              <p:nvPr/>
            </p:nvSpPr>
            <p:spPr>
              <a:xfrm>
                <a:off x="5915500" y="2038075"/>
                <a:ext cx="427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1710" h="5872" extrusionOk="0">
                    <a:moveTo>
                      <a:pt x="1450" y="0"/>
                    </a:moveTo>
                    <a:cubicBezTo>
                      <a:pt x="942" y="0"/>
                      <a:pt x="1" y="5871"/>
                      <a:pt x="94" y="5871"/>
                    </a:cubicBezTo>
                    <a:cubicBezTo>
                      <a:pt x="95" y="5871"/>
                      <a:pt x="97" y="5870"/>
                      <a:pt x="99" y="5867"/>
                    </a:cubicBezTo>
                    <a:cubicBezTo>
                      <a:pt x="228" y="5677"/>
                      <a:pt x="1439" y="1435"/>
                      <a:pt x="1469" y="1054"/>
                    </a:cubicBezTo>
                    <a:cubicBezTo>
                      <a:pt x="1500" y="673"/>
                      <a:pt x="1709" y="83"/>
                      <a:pt x="1469" y="3"/>
                    </a:cubicBezTo>
                    <a:cubicBezTo>
                      <a:pt x="1463" y="1"/>
                      <a:pt x="1456" y="0"/>
                      <a:pt x="1450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2" name="Google Shape;9542;p61"/>
              <p:cNvSpPr/>
              <p:nvPr/>
            </p:nvSpPr>
            <p:spPr>
              <a:xfrm>
                <a:off x="5904425" y="2034950"/>
                <a:ext cx="31075" cy="149500"/>
              </a:xfrm>
              <a:custGeom>
                <a:avLst/>
                <a:gdLst/>
                <a:ahLst/>
                <a:cxnLst/>
                <a:rect l="l" t="t" r="r" b="b"/>
                <a:pathLst>
                  <a:path w="1243" h="5980" extrusionOk="0">
                    <a:moveTo>
                      <a:pt x="982" y="0"/>
                    </a:moveTo>
                    <a:cubicBezTo>
                      <a:pt x="951" y="0"/>
                      <a:pt x="929" y="21"/>
                      <a:pt x="923" y="67"/>
                    </a:cubicBezTo>
                    <a:cubicBezTo>
                      <a:pt x="831" y="829"/>
                      <a:pt x="1" y="5414"/>
                      <a:pt x="1" y="5642"/>
                    </a:cubicBezTo>
                    <a:cubicBezTo>
                      <a:pt x="1" y="5802"/>
                      <a:pt x="69" y="5979"/>
                      <a:pt x="153" y="5979"/>
                    </a:cubicBezTo>
                    <a:cubicBezTo>
                      <a:pt x="185" y="5979"/>
                      <a:pt x="219" y="5954"/>
                      <a:pt x="253" y="5894"/>
                    </a:cubicBezTo>
                    <a:cubicBezTo>
                      <a:pt x="382" y="5672"/>
                      <a:pt x="1242" y="927"/>
                      <a:pt x="1242" y="509"/>
                    </a:cubicBezTo>
                    <a:cubicBezTo>
                      <a:pt x="1242" y="199"/>
                      <a:pt x="1075" y="0"/>
                      <a:pt x="982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3" name="Google Shape;9543;p61"/>
              <p:cNvSpPr/>
              <p:nvPr/>
            </p:nvSpPr>
            <p:spPr>
              <a:xfrm>
                <a:off x="5889625" y="2199400"/>
                <a:ext cx="30975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2183" extrusionOk="0">
                    <a:moveTo>
                      <a:pt x="608" y="1"/>
                    </a:moveTo>
                    <a:cubicBezTo>
                      <a:pt x="582" y="1"/>
                      <a:pt x="556" y="13"/>
                      <a:pt x="531" y="41"/>
                    </a:cubicBezTo>
                    <a:cubicBezTo>
                      <a:pt x="287" y="303"/>
                      <a:pt x="0" y="2183"/>
                      <a:pt x="187" y="2183"/>
                    </a:cubicBezTo>
                    <a:cubicBezTo>
                      <a:pt x="202" y="2183"/>
                      <a:pt x="221" y="2170"/>
                      <a:pt x="242" y="2143"/>
                    </a:cubicBezTo>
                    <a:cubicBezTo>
                      <a:pt x="666" y="1608"/>
                      <a:pt x="1238" y="1762"/>
                      <a:pt x="1220" y="1596"/>
                    </a:cubicBezTo>
                    <a:cubicBezTo>
                      <a:pt x="1175" y="1140"/>
                      <a:pt x="859" y="1"/>
                      <a:pt x="608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4" name="Google Shape;9544;p61"/>
              <p:cNvSpPr/>
              <p:nvPr/>
            </p:nvSpPr>
            <p:spPr>
              <a:xfrm>
                <a:off x="5888300" y="2260125"/>
                <a:ext cx="23150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1910" extrusionOk="0">
                    <a:moveTo>
                      <a:pt x="253" y="1"/>
                    </a:moveTo>
                    <a:cubicBezTo>
                      <a:pt x="243" y="1"/>
                      <a:pt x="233" y="1"/>
                      <a:pt x="222" y="3"/>
                    </a:cubicBezTo>
                    <a:cubicBezTo>
                      <a:pt x="0" y="34"/>
                      <a:pt x="80" y="575"/>
                      <a:pt x="129" y="858"/>
                    </a:cubicBezTo>
                    <a:cubicBezTo>
                      <a:pt x="179" y="1146"/>
                      <a:pt x="461" y="1890"/>
                      <a:pt x="701" y="1909"/>
                    </a:cubicBezTo>
                    <a:cubicBezTo>
                      <a:pt x="705" y="1909"/>
                      <a:pt x="708" y="1909"/>
                      <a:pt x="712" y="1909"/>
                    </a:cubicBezTo>
                    <a:cubicBezTo>
                      <a:pt x="925" y="1909"/>
                      <a:pt x="436" y="1142"/>
                      <a:pt x="412" y="882"/>
                    </a:cubicBezTo>
                    <a:cubicBezTo>
                      <a:pt x="394" y="633"/>
                      <a:pt x="525" y="1"/>
                      <a:pt x="25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5" name="Google Shape;9545;p61"/>
              <p:cNvSpPr/>
              <p:nvPr/>
            </p:nvSpPr>
            <p:spPr>
              <a:xfrm>
                <a:off x="5913425" y="2247575"/>
                <a:ext cx="9375" cy="2670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1068" extrusionOk="0">
                    <a:moveTo>
                      <a:pt x="132" y="1"/>
                    </a:moveTo>
                    <a:cubicBezTo>
                      <a:pt x="121" y="1"/>
                      <a:pt x="111" y="9"/>
                      <a:pt x="102" y="26"/>
                    </a:cubicBezTo>
                    <a:cubicBezTo>
                      <a:pt x="0" y="213"/>
                      <a:pt x="38" y="1067"/>
                      <a:pt x="162" y="1067"/>
                    </a:cubicBezTo>
                    <a:cubicBezTo>
                      <a:pt x="181" y="1067"/>
                      <a:pt x="202" y="1047"/>
                      <a:pt x="225" y="1003"/>
                    </a:cubicBezTo>
                    <a:cubicBezTo>
                      <a:pt x="375" y="703"/>
                      <a:pt x="233" y="1"/>
                      <a:pt x="132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6" name="Google Shape;9546;p61"/>
              <p:cNvSpPr/>
              <p:nvPr/>
            </p:nvSpPr>
            <p:spPr>
              <a:xfrm>
                <a:off x="6045250" y="1772400"/>
                <a:ext cx="30850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07" extrusionOk="0">
                    <a:moveTo>
                      <a:pt x="147" y="0"/>
                    </a:moveTo>
                    <a:cubicBezTo>
                      <a:pt x="45" y="0"/>
                      <a:pt x="0" y="46"/>
                      <a:pt x="41" y="181"/>
                    </a:cubicBezTo>
                    <a:cubicBezTo>
                      <a:pt x="115" y="427"/>
                      <a:pt x="1234" y="906"/>
                      <a:pt x="1234" y="906"/>
                    </a:cubicBezTo>
                    <a:lnTo>
                      <a:pt x="1234" y="181"/>
                    </a:lnTo>
                    <a:cubicBezTo>
                      <a:pt x="787" y="181"/>
                      <a:pt x="351" y="0"/>
                      <a:pt x="147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7" name="Google Shape;9547;p61"/>
              <p:cNvSpPr/>
              <p:nvPr/>
            </p:nvSpPr>
            <p:spPr>
              <a:xfrm>
                <a:off x="6030950" y="1782325"/>
                <a:ext cx="47600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4" extrusionOk="0">
                    <a:moveTo>
                      <a:pt x="207" y="1"/>
                    </a:moveTo>
                    <a:cubicBezTo>
                      <a:pt x="1" y="1"/>
                      <a:pt x="291" y="283"/>
                      <a:pt x="576" y="509"/>
                    </a:cubicBezTo>
                    <a:cubicBezTo>
                      <a:pt x="915" y="778"/>
                      <a:pt x="1237" y="1523"/>
                      <a:pt x="1569" y="1523"/>
                    </a:cubicBezTo>
                    <a:cubicBezTo>
                      <a:pt x="1586" y="1523"/>
                      <a:pt x="1604" y="1521"/>
                      <a:pt x="1621" y="1517"/>
                    </a:cubicBezTo>
                    <a:cubicBezTo>
                      <a:pt x="1904" y="1456"/>
                      <a:pt x="1166" y="282"/>
                      <a:pt x="429" y="48"/>
                    </a:cubicBezTo>
                    <a:cubicBezTo>
                      <a:pt x="326" y="15"/>
                      <a:pt x="254" y="1"/>
                      <a:pt x="207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8" name="Google Shape;9548;p61"/>
              <p:cNvSpPr/>
              <p:nvPr/>
            </p:nvSpPr>
            <p:spPr>
              <a:xfrm>
                <a:off x="5984025" y="1878975"/>
                <a:ext cx="83350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025" extrusionOk="0">
                    <a:moveTo>
                      <a:pt x="890" y="1"/>
                    </a:moveTo>
                    <a:cubicBezTo>
                      <a:pt x="805" y="1"/>
                      <a:pt x="724" y="10"/>
                      <a:pt x="646" y="30"/>
                    </a:cubicBezTo>
                    <a:cubicBezTo>
                      <a:pt x="7" y="196"/>
                      <a:pt x="1" y="2464"/>
                      <a:pt x="1556" y="2943"/>
                    </a:cubicBezTo>
                    <a:cubicBezTo>
                      <a:pt x="1738" y="2999"/>
                      <a:pt x="1903" y="3024"/>
                      <a:pt x="2052" y="3024"/>
                    </a:cubicBezTo>
                    <a:cubicBezTo>
                      <a:pt x="3083" y="3024"/>
                      <a:pt x="3333" y="1826"/>
                      <a:pt x="3086" y="1370"/>
                    </a:cubicBezTo>
                    <a:cubicBezTo>
                      <a:pt x="2824" y="890"/>
                      <a:pt x="1717" y="1"/>
                      <a:pt x="89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9" name="Google Shape;9549;p61"/>
              <p:cNvSpPr/>
              <p:nvPr/>
            </p:nvSpPr>
            <p:spPr>
              <a:xfrm>
                <a:off x="6002000" y="2800350"/>
                <a:ext cx="24325" cy="3177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1271" extrusionOk="0">
                    <a:moveTo>
                      <a:pt x="742" y="1"/>
                    </a:moveTo>
                    <a:cubicBezTo>
                      <a:pt x="590" y="1"/>
                      <a:pt x="368" y="72"/>
                      <a:pt x="222" y="92"/>
                    </a:cubicBezTo>
                    <a:cubicBezTo>
                      <a:pt x="1" y="123"/>
                      <a:pt x="161" y="1076"/>
                      <a:pt x="351" y="1235"/>
                    </a:cubicBezTo>
                    <a:cubicBezTo>
                      <a:pt x="380" y="1259"/>
                      <a:pt x="410" y="1270"/>
                      <a:pt x="440" y="1270"/>
                    </a:cubicBezTo>
                    <a:cubicBezTo>
                      <a:pt x="610" y="1270"/>
                      <a:pt x="795" y="927"/>
                      <a:pt x="874" y="713"/>
                    </a:cubicBezTo>
                    <a:cubicBezTo>
                      <a:pt x="972" y="455"/>
                      <a:pt x="954" y="184"/>
                      <a:pt x="904" y="74"/>
                    </a:cubicBezTo>
                    <a:cubicBezTo>
                      <a:pt x="882" y="19"/>
                      <a:pt x="821" y="1"/>
                      <a:pt x="742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0" name="Google Shape;9550;p61"/>
              <p:cNvSpPr/>
              <p:nvPr/>
            </p:nvSpPr>
            <p:spPr>
              <a:xfrm>
                <a:off x="6021550" y="2827575"/>
                <a:ext cx="11975" cy="54225"/>
              </a:xfrm>
              <a:custGeom>
                <a:avLst/>
                <a:gdLst/>
                <a:ahLst/>
                <a:cxnLst/>
                <a:rect l="l" t="t" r="r" b="b"/>
                <a:pathLst>
                  <a:path w="479" h="2169" extrusionOk="0">
                    <a:moveTo>
                      <a:pt x="315" y="1"/>
                    </a:moveTo>
                    <a:cubicBezTo>
                      <a:pt x="313" y="1"/>
                      <a:pt x="310" y="2"/>
                      <a:pt x="307" y="5"/>
                    </a:cubicBezTo>
                    <a:cubicBezTo>
                      <a:pt x="1" y="281"/>
                      <a:pt x="129" y="2168"/>
                      <a:pt x="291" y="2168"/>
                    </a:cubicBezTo>
                    <a:cubicBezTo>
                      <a:pt x="298" y="2168"/>
                      <a:pt x="306" y="2164"/>
                      <a:pt x="313" y="2156"/>
                    </a:cubicBezTo>
                    <a:cubicBezTo>
                      <a:pt x="479" y="1972"/>
                      <a:pt x="467" y="1861"/>
                      <a:pt x="381" y="1425"/>
                    </a:cubicBezTo>
                    <a:cubicBezTo>
                      <a:pt x="292" y="1010"/>
                      <a:pt x="386" y="1"/>
                      <a:pt x="31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1" name="Google Shape;9551;p61"/>
              <p:cNvSpPr/>
              <p:nvPr/>
            </p:nvSpPr>
            <p:spPr>
              <a:xfrm>
                <a:off x="6013675" y="2835800"/>
                <a:ext cx="1065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426" h="2183" extrusionOk="0">
                    <a:moveTo>
                      <a:pt x="207" y="0"/>
                    </a:moveTo>
                    <a:cubicBezTo>
                      <a:pt x="206" y="0"/>
                      <a:pt x="205" y="1"/>
                      <a:pt x="204" y="2"/>
                    </a:cubicBezTo>
                    <a:cubicBezTo>
                      <a:pt x="1" y="223"/>
                      <a:pt x="134" y="2183"/>
                      <a:pt x="266" y="2183"/>
                    </a:cubicBezTo>
                    <a:cubicBezTo>
                      <a:pt x="270" y="2183"/>
                      <a:pt x="274" y="2181"/>
                      <a:pt x="278" y="2178"/>
                    </a:cubicBezTo>
                    <a:cubicBezTo>
                      <a:pt x="413" y="2061"/>
                      <a:pt x="425" y="1969"/>
                      <a:pt x="327" y="1514"/>
                    </a:cubicBezTo>
                    <a:cubicBezTo>
                      <a:pt x="237" y="1069"/>
                      <a:pt x="246" y="0"/>
                      <a:pt x="207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2" name="Google Shape;9552;p61"/>
              <p:cNvSpPr/>
              <p:nvPr/>
            </p:nvSpPr>
            <p:spPr>
              <a:xfrm>
                <a:off x="6006475" y="2839675"/>
                <a:ext cx="11075" cy="56625"/>
              </a:xfrm>
              <a:custGeom>
                <a:avLst/>
                <a:gdLst/>
                <a:ahLst/>
                <a:cxnLst/>
                <a:rect l="l" t="t" r="r" b="b"/>
                <a:pathLst>
                  <a:path w="443" h="2265" extrusionOk="0">
                    <a:moveTo>
                      <a:pt x="252" y="0"/>
                    </a:moveTo>
                    <a:cubicBezTo>
                      <a:pt x="92" y="50"/>
                      <a:pt x="0" y="879"/>
                      <a:pt x="135" y="1734"/>
                    </a:cubicBezTo>
                    <a:cubicBezTo>
                      <a:pt x="217" y="2222"/>
                      <a:pt x="286" y="2264"/>
                      <a:pt x="342" y="2264"/>
                    </a:cubicBezTo>
                    <a:cubicBezTo>
                      <a:pt x="353" y="2264"/>
                      <a:pt x="365" y="2262"/>
                      <a:pt x="375" y="2262"/>
                    </a:cubicBezTo>
                    <a:cubicBezTo>
                      <a:pt x="443" y="2262"/>
                      <a:pt x="252" y="1513"/>
                      <a:pt x="252" y="990"/>
                    </a:cubicBez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3" name="Google Shape;9553;p61"/>
              <p:cNvSpPr/>
              <p:nvPr/>
            </p:nvSpPr>
            <p:spPr>
              <a:xfrm>
                <a:off x="5996425" y="2846600"/>
                <a:ext cx="995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398" h="2024" extrusionOk="0">
                    <a:moveTo>
                      <a:pt x="331" y="1"/>
                    </a:moveTo>
                    <a:cubicBezTo>
                      <a:pt x="293" y="1"/>
                      <a:pt x="0" y="1214"/>
                      <a:pt x="95" y="1776"/>
                    </a:cubicBezTo>
                    <a:cubicBezTo>
                      <a:pt x="124" y="1947"/>
                      <a:pt x="199" y="2024"/>
                      <a:pt x="264" y="2024"/>
                    </a:cubicBezTo>
                    <a:cubicBezTo>
                      <a:pt x="337" y="2024"/>
                      <a:pt x="398" y="1927"/>
                      <a:pt x="365" y="1758"/>
                    </a:cubicBezTo>
                    <a:cubicBezTo>
                      <a:pt x="304" y="1438"/>
                      <a:pt x="353" y="117"/>
                      <a:pt x="335" y="6"/>
                    </a:cubicBezTo>
                    <a:cubicBezTo>
                      <a:pt x="334" y="3"/>
                      <a:pt x="333" y="1"/>
                      <a:pt x="33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4" name="Google Shape;9554;p61"/>
              <p:cNvSpPr/>
              <p:nvPr/>
            </p:nvSpPr>
            <p:spPr>
              <a:xfrm>
                <a:off x="5991150" y="2857400"/>
                <a:ext cx="6425" cy="29150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166" extrusionOk="0">
                    <a:moveTo>
                      <a:pt x="256" y="1"/>
                    </a:moveTo>
                    <a:cubicBezTo>
                      <a:pt x="238" y="1"/>
                      <a:pt x="28" y="667"/>
                      <a:pt x="5" y="1056"/>
                    </a:cubicBezTo>
                    <a:cubicBezTo>
                      <a:pt x="0" y="1127"/>
                      <a:pt x="13" y="1165"/>
                      <a:pt x="36" y="1165"/>
                    </a:cubicBezTo>
                    <a:cubicBezTo>
                      <a:pt x="104" y="1165"/>
                      <a:pt x="257" y="817"/>
                      <a:pt x="257" y="4"/>
                    </a:cubicBezTo>
                    <a:cubicBezTo>
                      <a:pt x="257" y="2"/>
                      <a:pt x="256" y="1"/>
                      <a:pt x="25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5" name="Google Shape;9555;p61"/>
              <p:cNvSpPr/>
              <p:nvPr/>
            </p:nvSpPr>
            <p:spPr>
              <a:xfrm>
                <a:off x="6085650" y="2199875"/>
                <a:ext cx="86950" cy="241525"/>
              </a:xfrm>
              <a:custGeom>
                <a:avLst/>
                <a:gdLst/>
                <a:ahLst/>
                <a:cxnLst/>
                <a:rect l="l" t="t" r="r" b="b"/>
                <a:pathLst>
                  <a:path w="3478" h="9661" extrusionOk="0">
                    <a:moveTo>
                      <a:pt x="2960" y="1"/>
                    </a:moveTo>
                    <a:cubicBezTo>
                      <a:pt x="2303" y="1"/>
                      <a:pt x="1" y="1370"/>
                      <a:pt x="23" y="1780"/>
                    </a:cubicBezTo>
                    <a:cubicBezTo>
                      <a:pt x="77" y="2872"/>
                      <a:pt x="723" y="9660"/>
                      <a:pt x="1062" y="9660"/>
                    </a:cubicBezTo>
                    <a:cubicBezTo>
                      <a:pt x="1071" y="9660"/>
                      <a:pt x="1079" y="9656"/>
                      <a:pt x="1087" y="9648"/>
                    </a:cubicBezTo>
                    <a:cubicBezTo>
                      <a:pt x="1412" y="9297"/>
                      <a:pt x="3478" y="286"/>
                      <a:pt x="3084" y="28"/>
                    </a:cubicBezTo>
                    <a:cubicBezTo>
                      <a:pt x="3055" y="10"/>
                      <a:pt x="3013" y="1"/>
                      <a:pt x="2960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6" name="Google Shape;9556;p61"/>
              <p:cNvSpPr/>
              <p:nvPr/>
            </p:nvSpPr>
            <p:spPr>
              <a:xfrm>
                <a:off x="6114025" y="2207325"/>
                <a:ext cx="77075" cy="3262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3051" extrusionOk="0">
                    <a:moveTo>
                      <a:pt x="2581" y="0"/>
                    </a:moveTo>
                    <a:cubicBezTo>
                      <a:pt x="2502" y="0"/>
                      <a:pt x="2440" y="43"/>
                      <a:pt x="2423" y="148"/>
                    </a:cubicBezTo>
                    <a:cubicBezTo>
                      <a:pt x="2324" y="689"/>
                      <a:pt x="1083" y="7567"/>
                      <a:pt x="831" y="8588"/>
                    </a:cubicBezTo>
                    <a:cubicBezTo>
                      <a:pt x="579" y="9608"/>
                      <a:pt x="1" y="12761"/>
                      <a:pt x="351" y="12952"/>
                    </a:cubicBezTo>
                    <a:cubicBezTo>
                      <a:pt x="434" y="12997"/>
                      <a:pt x="494" y="13015"/>
                      <a:pt x="542" y="13015"/>
                    </a:cubicBezTo>
                    <a:cubicBezTo>
                      <a:pt x="699" y="13015"/>
                      <a:pt x="737" y="12823"/>
                      <a:pt x="1052" y="12724"/>
                    </a:cubicBezTo>
                    <a:cubicBezTo>
                      <a:pt x="1086" y="12714"/>
                      <a:pt x="1118" y="12710"/>
                      <a:pt x="1149" y="12710"/>
                    </a:cubicBezTo>
                    <a:cubicBezTo>
                      <a:pt x="1415" y="12710"/>
                      <a:pt x="1572" y="13051"/>
                      <a:pt x="1780" y="13051"/>
                    </a:cubicBezTo>
                    <a:cubicBezTo>
                      <a:pt x="1839" y="13051"/>
                      <a:pt x="1903" y="13023"/>
                      <a:pt x="1974" y="12952"/>
                    </a:cubicBezTo>
                    <a:cubicBezTo>
                      <a:pt x="2324" y="12601"/>
                      <a:pt x="3025" y="812"/>
                      <a:pt x="3056" y="499"/>
                    </a:cubicBezTo>
                    <a:cubicBezTo>
                      <a:pt x="3082" y="270"/>
                      <a:pt x="2778" y="0"/>
                      <a:pt x="2581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7" name="Google Shape;9557;p61"/>
              <p:cNvSpPr/>
              <p:nvPr/>
            </p:nvSpPr>
            <p:spPr>
              <a:xfrm>
                <a:off x="6126800" y="2551650"/>
                <a:ext cx="47025" cy="24627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9851" extrusionOk="0">
                    <a:moveTo>
                      <a:pt x="1688" y="0"/>
                    </a:moveTo>
                    <a:cubicBezTo>
                      <a:pt x="1606" y="0"/>
                      <a:pt x="251" y="7142"/>
                      <a:pt x="129" y="7458"/>
                    </a:cubicBezTo>
                    <a:cubicBezTo>
                      <a:pt x="0" y="7778"/>
                      <a:pt x="0" y="9180"/>
                      <a:pt x="62" y="9591"/>
                    </a:cubicBezTo>
                    <a:cubicBezTo>
                      <a:pt x="91" y="9773"/>
                      <a:pt x="231" y="9851"/>
                      <a:pt x="386" y="9851"/>
                    </a:cubicBezTo>
                    <a:cubicBezTo>
                      <a:pt x="583" y="9851"/>
                      <a:pt x="806" y="9726"/>
                      <a:pt x="861" y="9530"/>
                    </a:cubicBezTo>
                    <a:cubicBezTo>
                      <a:pt x="953" y="9180"/>
                      <a:pt x="1303" y="5547"/>
                      <a:pt x="1592" y="3918"/>
                    </a:cubicBezTo>
                    <a:cubicBezTo>
                      <a:pt x="1881" y="2289"/>
                      <a:pt x="1752" y="199"/>
                      <a:pt x="1690" y="2"/>
                    </a:cubicBezTo>
                    <a:cubicBezTo>
                      <a:pt x="1690" y="1"/>
                      <a:pt x="1689" y="0"/>
                      <a:pt x="1688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8" name="Google Shape;9558;p61"/>
              <p:cNvSpPr/>
              <p:nvPr/>
            </p:nvSpPr>
            <p:spPr>
              <a:xfrm>
                <a:off x="6122850" y="2557375"/>
                <a:ext cx="28550" cy="133200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5328" extrusionOk="0">
                    <a:moveTo>
                      <a:pt x="281" y="0"/>
                    </a:moveTo>
                    <a:cubicBezTo>
                      <a:pt x="0" y="0"/>
                      <a:pt x="128" y="4841"/>
                      <a:pt x="220" y="5287"/>
                    </a:cubicBezTo>
                    <a:cubicBezTo>
                      <a:pt x="226" y="5314"/>
                      <a:pt x="234" y="5327"/>
                      <a:pt x="245" y="5327"/>
                    </a:cubicBezTo>
                    <a:cubicBezTo>
                      <a:pt x="415" y="5327"/>
                      <a:pt x="1142" y="2240"/>
                      <a:pt x="1049" y="1402"/>
                    </a:cubicBezTo>
                    <a:cubicBezTo>
                      <a:pt x="1006" y="972"/>
                      <a:pt x="570" y="62"/>
                      <a:pt x="287" y="1"/>
                    </a:cubicBezTo>
                    <a:cubicBezTo>
                      <a:pt x="285" y="0"/>
                      <a:pt x="283" y="0"/>
                      <a:pt x="281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9" name="Google Shape;9559;p61"/>
              <p:cNvSpPr/>
              <p:nvPr/>
            </p:nvSpPr>
            <p:spPr>
              <a:xfrm>
                <a:off x="6079450" y="1958025"/>
                <a:ext cx="109075" cy="269175"/>
              </a:xfrm>
              <a:custGeom>
                <a:avLst/>
                <a:gdLst/>
                <a:ahLst/>
                <a:cxnLst/>
                <a:rect l="l" t="t" r="r" b="b"/>
                <a:pathLst>
                  <a:path w="4363" h="10767" extrusionOk="0">
                    <a:moveTo>
                      <a:pt x="3156" y="1"/>
                    </a:moveTo>
                    <a:cubicBezTo>
                      <a:pt x="3143" y="1"/>
                      <a:pt x="3126" y="7"/>
                      <a:pt x="3105" y="21"/>
                    </a:cubicBezTo>
                    <a:cubicBezTo>
                      <a:pt x="2466" y="439"/>
                      <a:pt x="1322" y="789"/>
                      <a:pt x="1384" y="912"/>
                    </a:cubicBezTo>
                    <a:cubicBezTo>
                      <a:pt x="1445" y="1042"/>
                      <a:pt x="1863" y="1263"/>
                      <a:pt x="2054" y="1871"/>
                    </a:cubicBezTo>
                    <a:cubicBezTo>
                      <a:pt x="2244" y="2474"/>
                      <a:pt x="2595" y="7760"/>
                      <a:pt x="2146" y="8338"/>
                    </a:cubicBezTo>
                    <a:cubicBezTo>
                      <a:pt x="1704" y="8915"/>
                      <a:pt x="1" y="10692"/>
                      <a:pt x="204" y="10759"/>
                    </a:cubicBezTo>
                    <a:cubicBezTo>
                      <a:pt x="219" y="10764"/>
                      <a:pt x="237" y="10766"/>
                      <a:pt x="256" y="10766"/>
                    </a:cubicBezTo>
                    <a:cubicBezTo>
                      <a:pt x="762" y="10766"/>
                      <a:pt x="2551" y="9286"/>
                      <a:pt x="3007" y="9161"/>
                    </a:cubicBezTo>
                    <a:cubicBezTo>
                      <a:pt x="3116" y="9132"/>
                      <a:pt x="3247" y="9124"/>
                      <a:pt x="3384" y="9124"/>
                    </a:cubicBezTo>
                    <a:cubicBezTo>
                      <a:pt x="3532" y="9124"/>
                      <a:pt x="3687" y="9133"/>
                      <a:pt x="3828" y="9133"/>
                    </a:cubicBezTo>
                    <a:cubicBezTo>
                      <a:pt x="4126" y="9133"/>
                      <a:pt x="4363" y="9093"/>
                      <a:pt x="4347" y="8842"/>
                    </a:cubicBezTo>
                    <a:cubicBezTo>
                      <a:pt x="4316" y="8362"/>
                      <a:pt x="3007" y="4631"/>
                      <a:pt x="2755" y="3174"/>
                    </a:cubicBezTo>
                    <a:cubicBezTo>
                      <a:pt x="2511" y="1795"/>
                      <a:pt x="3366" y="1"/>
                      <a:pt x="315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0" name="Google Shape;9560;p61"/>
              <p:cNvSpPr/>
              <p:nvPr/>
            </p:nvSpPr>
            <p:spPr>
              <a:xfrm>
                <a:off x="6076700" y="2116700"/>
                <a:ext cx="56725" cy="86200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3448" extrusionOk="0">
                    <a:moveTo>
                      <a:pt x="1973" y="0"/>
                    </a:moveTo>
                    <a:cubicBezTo>
                      <a:pt x="1558" y="0"/>
                      <a:pt x="594" y="563"/>
                      <a:pt x="424" y="872"/>
                    </a:cubicBezTo>
                    <a:cubicBezTo>
                      <a:pt x="209" y="1253"/>
                      <a:pt x="0" y="1413"/>
                      <a:pt x="105" y="3423"/>
                    </a:cubicBezTo>
                    <a:cubicBezTo>
                      <a:pt x="106" y="3440"/>
                      <a:pt x="115" y="3448"/>
                      <a:pt x="131" y="3448"/>
                    </a:cubicBezTo>
                    <a:cubicBezTo>
                      <a:pt x="340" y="3448"/>
                      <a:pt x="1746" y="2086"/>
                      <a:pt x="1912" y="1732"/>
                    </a:cubicBezTo>
                    <a:cubicBezTo>
                      <a:pt x="2090" y="1345"/>
                      <a:pt x="2268" y="485"/>
                      <a:pt x="2158" y="104"/>
                    </a:cubicBezTo>
                    <a:cubicBezTo>
                      <a:pt x="2138" y="31"/>
                      <a:pt x="2071" y="0"/>
                      <a:pt x="19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1" name="Google Shape;9561;p61"/>
              <p:cNvSpPr/>
              <p:nvPr/>
            </p:nvSpPr>
            <p:spPr>
              <a:xfrm>
                <a:off x="6079300" y="2062450"/>
                <a:ext cx="50425" cy="65975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2639" extrusionOk="0">
                    <a:moveTo>
                      <a:pt x="1652" y="1"/>
                    </a:moveTo>
                    <a:cubicBezTo>
                      <a:pt x="1234" y="1"/>
                      <a:pt x="379" y="294"/>
                      <a:pt x="216" y="491"/>
                    </a:cubicBezTo>
                    <a:cubicBezTo>
                      <a:pt x="1" y="749"/>
                      <a:pt x="74" y="2372"/>
                      <a:pt x="216" y="2630"/>
                    </a:cubicBezTo>
                    <a:cubicBezTo>
                      <a:pt x="219" y="2636"/>
                      <a:pt x="226" y="2639"/>
                      <a:pt x="235" y="2639"/>
                    </a:cubicBezTo>
                    <a:cubicBezTo>
                      <a:pt x="410" y="2639"/>
                      <a:pt x="1610" y="1671"/>
                      <a:pt x="1808" y="1671"/>
                    </a:cubicBezTo>
                    <a:cubicBezTo>
                      <a:pt x="2017" y="1671"/>
                      <a:pt x="1986" y="331"/>
                      <a:pt x="1875" y="79"/>
                    </a:cubicBezTo>
                    <a:cubicBezTo>
                      <a:pt x="1853" y="24"/>
                      <a:pt x="1770" y="1"/>
                      <a:pt x="1652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2" name="Google Shape;9562;p61"/>
              <p:cNvSpPr/>
              <p:nvPr/>
            </p:nvSpPr>
            <p:spPr>
              <a:xfrm>
                <a:off x="6079000" y="1827925"/>
                <a:ext cx="93925" cy="138525"/>
              </a:xfrm>
              <a:custGeom>
                <a:avLst/>
                <a:gdLst/>
                <a:ahLst/>
                <a:cxnLst/>
                <a:rect l="l" t="t" r="r" b="b"/>
                <a:pathLst>
                  <a:path w="3757" h="5541" extrusionOk="0">
                    <a:moveTo>
                      <a:pt x="1082" y="0"/>
                    </a:moveTo>
                    <a:cubicBezTo>
                      <a:pt x="130" y="0"/>
                      <a:pt x="0" y="1242"/>
                      <a:pt x="0" y="2773"/>
                    </a:cubicBezTo>
                    <a:cubicBezTo>
                      <a:pt x="0" y="4110"/>
                      <a:pt x="122" y="5541"/>
                      <a:pt x="1321" y="5541"/>
                    </a:cubicBezTo>
                    <a:cubicBezTo>
                      <a:pt x="1495" y="5541"/>
                      <a:pt x="1691" y="5511"/>
                      <a:pt x="1912" y="5446"/>
                    </a:cubicBezTo>
                    <a:cubicBezTo>
                      <a:pt x="3664" y="4936"/>
                      <a:pt x="3756" y="3473"/>
                      <a:pt x="3406" y="2041"/>
                    </a:cubicBezTo>
                    <a:cubicBezTo>
                      <a:pt x="3055" y="609"/>
                      <a:pt x="1506" y="0"/>
                      <a:pt x="1082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3" name="Google Shape;9563;p61"/>
              <p:cNvSpPr/>
              <p:nvPr/>
            </p:nvSpPr>
            <p:spPr>
              <a:xfrm>
                <a:off x="6081000" y="2017050"/>
                <a:ext cx="44425" cy="44200"/>
              </a:xfrm>
              <a:custGeom>
                <a:avLst/>
                <a:gdLst/>
                <a:ahLst/>
                <a:cxnLst/>
                <a:rect l="l" t="t" r="r" b="b"/>
                <a:pathLst>
                  <a:path w="1777" h="1768" extrusionOk="0">
                    <a:moveTo>
                      <a:pt x="1049" y="1"/>
                    </a:moveTo>
                    <a:cubicBezTo>
                      <a:pt x="698" y="1"/>
                      <a:pt x="285" y="101"/>
                      <a:pt x="179" y="174"/>
                    </a:cubicBezTo>
                    <a:cubicBezTo>
                      <a:pt x="0" y="303"/>
                      <a:pt x="37" y="1545"/>
                      <a:pt x="179" y="1705"/>
                    </a:cubicBezTo>
                    <a:cubicBezTo>
                      <a:pt x="218" y="1749"/>
                      <a:pt x="285" y="1768"/>
                      <a:pt x="370" y="1768"/>
                    </a:cubicBezTo>
                    <a:cubicBezTo>
                      <a:pt x="727" y="1768"/>
                      <a:pt x="1392" y="1434"/>
                      <a:pt x="1562" y="1354"/>
                    </a:cubicBezTo>
                    <a:cubicBezTo>
                      <a:pt x="1777" y="1262"/>
                      <a:pt x="1740" y="494"/>
                      <a:pt x="1562" y="174"/>
                    </a:cubicBezTo>
                    <a:cubicBezTo>
                      <a:pt x="1492" y="46"/>
                      <a:pt x="1284" y="1"/>
                      <a:pt x="1049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4" name="Google Shape;9564;p61"/>
              <p:cNvSpPr/>
              <p:nvPr/>
            </p:nvSpPr>
            <p:spPr>
              <a:xfrm>
                <a:off x="6084275" y="1978675"/>
                <a:ext cx="37625" cy="33225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329" extrusionOk="0">
                    <a:moveTo>
                      <a:pt x="383" y="1"/>
                    </a:moveTo>
                    <a:cubicBezTo>
                      <a:pt x="328" y="1"/>
                      <a:pt x="286" y="26"/>
                      <a:pt x="263" y="86"/>
                    </a:cubicBezTo>
                    <a:cubicBezTo>
                      <a:pt x="164" y="359"/>
                      <a:pt x="0" y="1308"/>
                      <a:pt x="157" y="1308"/>
                    </a:cubicBezTo>
                    <a:cubicBezTo>
                      <a:pt x="166" y="1308"/>
                      <a:pt x="177" y="1305"/>
                      <a:pt x="189" y="1297"/>
                    </a:cubicBezTo>
                    <a:cubicBezTo>
                      <a:pt x="251" y="1260"/>
                      <a:pt x="345" y="1247"/>
                      <a:pt x="453" y="1247"/>
                    </a:cubicBezTo>
                    <a:cubicBezTo>
                      <a:pt x="721" y="1247"/>
                      <a:pt x="1077" y="1328"/>
                      <a:pt x="1252" y="1328"/>
                    </a:cubicBezTo>
                    <a:cubicBezTo>
                      <a:pt x="1504" y="1328"/>
                      <a:pt x="1431" y="947"/>
                      <a:pt x="1222" y="658"/>
                    </a:cubicBezTo>
                    <a:cubicBezTo>
                      <a:pt x="1049" y="431"/>
                      <a:pt x="609" y="1"/>
                      <a:pt x="38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5" name="Google Shape;9565;p61"/>
              <p:cNvSpPr/>
              <p:nvPr/>
            </p:nvSpPr>
            <p:spPr>
              <a:xfrm>
                <a:off x="6091150" y="1795100"/>
                <a:ext cx="102500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4100" h="1009" extrusionOk="0">
                    <a:moveTo>
                      <a:pt x="1722" y="0"/>
                    </a:moveTo>
                    <a:cubicBezTo>
                      <a:pt x="1665" y="0"/>
                      <a:pt x="1619" y="3"/>
                      <a:pt x="1586" y="10"/>
                    </a:cubicBezTo>
                    <a:cubicBezTo>
                      <a:pt x="1266" y="72"/>
                      <a:pt x="0" y="607"/>
                      <a:pt x="246" y="803"/>
                    </a:cubicBezTo>
                    <a:cubicBezTo>
                      <a:pt x="410" y="936"/>
                      <a:pt x="625" y="1009"/>
                      <a:pt x="881" y="1009"/>
                    </a:cubicBezTo>
                    <a:cubicBezTo>
                      <a:pt x="1122" y="1009"/>
                      <a:pt x="1401" y="944"/>
                      <a:pt x="1709" y="803"/>
                    </a:cubicBezTo>
                    <a:cubicBezTo>
                      <a:pt x="2348" y="521"/>
                      <a:pt x="4100" y="773"/>
                      <a:pt x="3811" y="521"/>
                    </a:cubicBezTo>
                    <a:cubicBezTo>
                      <a:pt x="3513" y="250"/>
                      <a:pt x="2217" y="0"/>
                      <a:pt x="1722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6" name="Google Shape;9566;p61"/>
              <p:cNvSpPr/>
              <p:nvPr/>
            </p:nvSpPr>
            <p:spPr>
              <a:xfrm>
                <a:off x="6130775" y="1817525"/>
                <a:ext cx="78100" cy="87500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3500" extrusionOk="0">
                    <a:moveTo>
                      <a:pt x="845" y="0"/>
                    </a:moveTo>
                    <a:cubicBezTo>
                      <a:pt x="424" y="0"/>
                      <a:pt x="91" y="71"/>
                      <a:pt x="62" y="195"/>
                    </a:cubicBezTo>
                    <a:cubicBezTo>
                      <a:pt x="1" y="478"/>
                      <a:pt x="671" y="828"/>
                      <a:pt x="1562" y="1529"/>
                    </a:cubicBezTo>
                    <a:cubicBezTo>
                      <a:pt x="2392" y="2181"/>
                      <a:pt x="3030" y="3500"/>
                      <a:pt x="3114" y="3500"/>
                    </a:cubicBezTo>
                    <a:cubicBezTo>
                      <a:pt x="3120" y="3500"/>
                      <a:pt x="3123" y="3493"/>
                      <a:pt x="3123" y="3478"/>
                    </a:cubicBezTo>
                    <a:cubicBezTo>
                      <a:pt x="3123" y="3250"/>
                      <a:pt x="3123" y="927"/>
                      <a:pt x="2484" y="416"/>
                    </a:cubicBezTo>
                    <a:cubicBezTo>
                      <a:pt x="2119" y="125"/>
                      <a:pt x="1404" y="0"/>
                      <a:pt x="84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7" name="Google Shape;9567;p61"/>
              <p:cNvSpPr/>
              <p:nvPr/>
            </p:nvSpPr>
            <p:spPr>
              <a:xfrm>
                <a:off x="6166800" y="1873700"/>
                <a:ext cx="50825" cy="163500"/>
              </a:xfrm>
              <a:custGeom>
                <a:avLst/>
                <a:gdLst/>
                <a:ahLst/>
                <a:cxnLst/>
                <a:rect l="l" t="t" r="r" b="b"/>
                <a:pathLst>
                  <a:path w="2033" h="6540" extrusionOk="0">
                    <a:moveTo>
                      <a:pt x="326" y="1"/>
                    </a:moveTo>
                    <a:cubicBezTo>
                      <a:pt x="1" y="1"/>
                      <a:pt x="417" y="1310"/>
                      <a:pt x="472" y="2122"/>
                    </a:cubicBezTo>
                    <a:cubicBezTo>
                      <a:pt x="530" y="3091"/>
                      <a:pt x="1436" y="6540"/>
                      <a:pt x="1737" y="6540"/>
                    </a:cubicBezTo>
                    <a:cubicBezTo>
                      <a:pt x="1751" y="6540"/>
                      <a:pt x="1763" y="6532"/>
                      <a:pt x="1775" y="6517"/>
                    </a:cubicBezTo>
                    <a:cubicBezTo>
                      <a:pt x="2033" y="6166"/>
                      <a:pt x="1873" y="4415"/>
                      <a:pt x="1682" y="3044"/>
                    </a:cubicBezTo>
                    <a:cubicBezTo>
                      <a:pt x="1492" y="1673"/>
                      <a:pt x="994" y="542"/>
                      <a:pt x="724" y="272"/>
                    </a:cubicBezTo>
                    <a:cubicBezTo>
                      <a:pt x="534" y="82"/>
                      <a:pt x="407" y="1"/>
                      <a:pt x="32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8" name="Google Shape;9568;p61"/>
              <p:cNvSpPr/>
              <p:nvPr/>
            </p:nvSpPr>
            <p:spPr>
              <a:xfrm>
                <a:off x="6194100" y="2038075"/>
                <a:ext cx="42575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5872" extrusionOk="0">
                    <a:moveTo>
                      <a:pt x="260" y="0"/>
                    </a:moveTo>
                    <a:cubicBezTo>
                      <a:pt x="253" y="0"/>
                      <a:pt x="247" y="1"/>
                      <a:pt x="240" y="3"/>
                    </a:cubicBezTo>
                    <a:cubicBezTo>
                      <a:pt x="0" y="83"/>
                      <a:pt x="203" y="673"/>
                      <a:pt x="240" y="1054"/>
                    </a:cubicBezTo>
                    <a:cubicBezTo>
                      <a:pt x="271" y="1435"/>
                      <a:pt x="1482" y="5677"/>
                      <a:pt x="1605" y="5867"/>
                    </a:cubicBezTo>
                    <a:cubicBezTo>
                      <a:pt x="1607" y="5870"/>
                      <a:pt x="1608" y="5871"/>
                      <a:pt x="1610" y="5871"/>
                    </a:cubicBezTo>
                    <a:cubicBezTo>
                      <a:pt x="1703" y="5871"/>
                      <a:pt x="767" y="0"/>
                      <a:pt x="260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9" name="Google Shape;9569;p61"/>
              <p:cNvSpPr/>
              <p:nvPr/>
            </p:nvSpPr>
            <p:spPr>
              <a:xfrm>
                <a:off x="6216675" y="2034950"/>
                <a:ext cx="31225" cy="149500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5980" extrusionOk="0">
                    <a:moveTo>
                      <a:pt x="264" y="0"/>
                    </a:moveTo>
                    <a:cubicBezTo>
                      <a:pt x="172" y="0"/>
                      <a:pt x="1" y="199"/>
                      <a:pt x="1" y="509"/>
                    </a:cubicBezTo>
                    <a:cubicBezTo>
                      <a:pt x="1" y="927"/>
                      <a:pt x="861" y="5672"/>
                      <a:pt x="991" y="5894"/>
                    </a:cubicBezTo>
                    <a:cubicBezTo>
                      <a:pt x="1026" y="5954"/>
                      <a:pt x="1061" y="5979"/>
                      <a:pt x="1094" y="5979"/>
                    </a:cubicBezTo>
                    <a:cubicBezTo>
                      <a:pt x="1181" y="5979"/>
                      <a:pt x="1249" y="5802"/>
                      <a:pt x="1249" y="5642"/>
                    </a:cubicBezTo>
                    <a:cubicBezTo>
                      <a:pt x="1249" y="5414"/>
                      <a:pt x="419" y="829"/>
                      <a:pt x="321" y="67"/>
                    </a:cubicBezTo>
                    <a:cubicBezTo>
                      <a:pt x="316" y="21"/>
                      <a:pt x="294" y="0"/>
                      <a:pt x="264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0" name="Google Shape;9570;p61"/>
              <p:cNvSpPr/>
              <p:nvPr/>
            </p:nvSpPr>
            <p:spPr>
              <a:xfrm>
                <a:off x="6231750" y="2199400"/>
                <a:ext cx="30825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183" extrusionOk="0">
                    <a:moveTo>
                      <a:pt x="629" y="1"/>
                    </a:moveTo>
                    <a:cubicBezTo>
                      <a:pt x="373" y="1"/>
                      <a:pt x="57" y="1140"/>
                      <a:pt x="13" y="1596"/>
                    </a:cubicBezTo>
                    <a:cubicBezTo>
                      <a:pt x="0" y="1762"/>
                      <a:pt x="566" y="1608"/>
                      <a:pt x="996" y="2143"/>
                    </a:cubicBezTo>
                    <a:cubicBezTo>
                      <a:pt x="1017" y="2170"/>
                      <a:pt x="1035" y="2183"/>
                      <a:pt x="1050" y="2183"/>
                    </a:cubicBezTo>
                    <a:cubicBezTo>
                      <a:pt x="1233" y="2183"/>
                      <a:pt x="952" y="303"/>
                      <a:pt x="707" y="41"/>
                    </a:cubicBezTo>
                    <a:cubicBezTo>
                      <a:pt x="682" y="13"/>
                      <a:pt x="656" y="1"/>
                      <a:pt x="629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1" name="Google Shape;9571;p61"/>
              <p:cNvSpPr/>
              <p:nvPr/>
            </p:nvSpPr>
            <p:spPr>
              <a:xfrm>
                <a:off x="6240875" y="2260125"/>
                <a:ext cx="23000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920" h="1910" extrusionOk="0">
                    <a:moveTo>
                      <a:pt x="668" y="1"/>
                    </a:moveTo>
                    <a:cubicBezTo>
                      <a:pt x="401" y="1"/>
                      <a:pt x="532" y="633"/>
                      <a:pt x="508" y="882"/>
                    </a:cubicBezTo>
                    <a:cubicBezTo>
                      <a:pt x="484" y="1142"/>
                      <a:pt x="1" y="1909"/>
                      <a:pt x="215" y="1909"/>
                    </a:cubicBezTo>
                    <a:cubicBezTo>
                      <a:pt x="218" y="1909"/>
                      <a:pt x="222" y="1909"/>
                      <a:pt x="225" y="1909"/>
                    </a:cubicBezTo>
                    <a:cubicBezTo>
                      <a:pt x="459" y="1890"/>
                      <a:pt x="748" y="1146"/>
                      <a:pt x="797" y="858"/>
                    </a:cubicBezTo>
                    <a:cubicBezTo>
                      <a:pt x="846" y="575"/>
                      <a:pt x="920" y="34"/>
                      <a:pt x="699" y="3"/>
                    </a:cubicBezTo>
                    <a:cubicBezTo>
                      <a:pt x="688" y="1"/>
                      <a:pt x="678" y="1"/>
                      <a:pt x="668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2" name="Google Shape;9572;p61"/>
              <p:cNvSpPr/>
              <p:nvPr/>
            </p:nvSpPr>
            <p:spPr>
              <a:xfrm>
                <a:off x="6229525" y="2247575"/>
                <a:ext cx="9375" cy="2670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1068" extrusionOk="0">
                    <a:moveTo>
                      <a:pt x="237" y="1"/>
                    </a:moveTo>
                    <a:cubicBezTo>
                      <a:pt x="137" y="1"/>
                      <a:pt x="1" y="703"/>
                      <a:pt x="151" y="1003"/>
                    </a:cubicBezTo>
                    <a:cubicBezTo>
                      <a:pt x="173" y="1047"/>
                      <a:pt x="193" y="1067"/>
                      <a:pt x="211" y="1067"/>
                    </a:cubicBezTo>
                    <a:cubicBezTo>
                      <a:pt x="333" y="1067"/>
                      <a:pt x="374" y="213"/>
                      <a:pt x="268" y="26"/>
                    </a:cubicBezTo>
                    <a:cubicBezTo>
                      <a:pt x="258" y="9"/>
                      <a:pt x="248" y="1"/>
                      <a:pt x="237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3" name="Google Shape;9573;p61"/>
              <p:cNvSpPr/>
              <p:nvPr/>
            </p:nvSpPr>
            <p:spPr>
              <a:xfrm>
                <a:off x="6076225" y="1772400"/>
                <a:ext cx="3087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907" extrusionOk="0">
                    <a:moveTo>
                      <a:pt x="1086" y="0"/>
                    </a:moveTo>
                    <a:cubicBezTo>
                      <a:pt x="880" y="0"/>
                      <a:pt x="443" y="181"/>
                      <a:pt x="1" y="181"/>
                    </a:cubicBezTo>
                    <a:lnTo>
                      <a:pt x="1" y="906"/>
                    </a:lnTo>
                    <a:cubicBezTo>
                      <a:pt x="1" y="906"/>
                      <a:pt x="1120" y="427"/>
                      <a:pt x="1193" y="181"/>
                    </a:cubicBezTo>
                    <a:cubicBezTo>
                      <a:pt x="1234" y="46"/>
                      <a:pt x="1189" y="0"/>
                      <a:pt x="1086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4" name="Google Shape;9574;p61"/>
              <p:cNvSpPr/>
              <p:nvPr/>
            </p:nvSpPr>
            <p:spPr>
              <a:xfrm>
                <a:off x="6073775" y="1782325"/>
                <a:ext cx="47600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4" extrusionOk="0">
                    <a:moveTo>
                      <a:pt x="1697" y="1"/>
                    </a:moveTo>
                    <a:cubicBezTo>
                      <a:pt x="1651" y="1"/>
                      <a:pt x="1579" y="15"/>
                      <a:pt x="1476" y="48"/>
                    </a:cubicBezTo>
                    <a:cubicBezTo>
                      <a:pt x="732" y="282"/>
                      <a:pt x="0" y="1456"/>
                      <a:pt x="277" y="1517"/>
                    </a:cubicBezTo>
                    <a:cubicBezTo>
                      <a:pt x="295" y="1521"/>
                      <a:pt x="313" y="1523"/>
                      <a:pt x="330" y="1523"/>
                    </a:cubicBezTo>
                    <a:cubicBezTo>
                      <a:pt x="667" y="1523"/>
                      <a:pt x="989" y="778"/>
                      <a:pt x="1322" y="509"/>
                    </a:cubicBezTo>
                    <a:cubicBezTo>
                      <a:pt x="1613" y="283"/>
                      <a:pt x="1903" y="1"/>
                      <a:pt x="1697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5" name="Google Shape;9575;p61"/>
              <p:cNvSpPr/>
              <p:nvPr/>
            </p:nvSpPr>
            <p:spPr>
              <a:xfrm>
                <a:off x="6084825" y="1878975"/>
                <a:ext cx="83325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3333" h="3025" extrusionOk="0">
                    <a:moveTo>
                      <a:pt x="2444" y="1"/>
                    </a:moveTo>
                    <a:cubicBezTo>
                      <a:pt x="1617" y="1"/>
                      <a:pt x="515" y="890"/>
                      <a:pt x="253" y="1370"/>
                    </a:cubicBezTo>
                    <a:cubicBezTo>
                      <a:pt x="1" y="1826"/>
                      <a:pt x="255" y="3024"/>
                      <a:pt x="1287" y="3024"/>
                    </a:cubicBezTo>
                    <a:cubicBezTo>
                      <a:pt x="1436" y="3024"/>
                      <a:pt x="1601" y="2999"/>
                      <a:pt x="1784" y="2943"/>
                    </a:cubicBezTo>
                    <a:cubicBezTo>
                      <a:pt x="3333" y="2464"/>
                      <a:pt x="3326" y="196"/>
                      <a:pt x="2687" y="30"/>
                    </a:cubicBezTo>
                    <a:cubicBezTo>
                      <a:pt x="2610" y="10"/>
                      <a:pt x="2528" y="1"/>
                      <a:pt x="2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6" name="Google Shape;9576;p61"/>
              <p:cNvSpPr/>
              <p:nvPr/>
            </p:nvSpPr>
            <p:spPr>
              <a:xfrm>
                <a:off x="6126025" y="2800350"/>
                <a:ext cx="24300" cy="3177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1271" extrusionOk="0">
                    <a:moveTo>
                      <a:pt x="224" y="1"/>
                    </a:moveTo>
                    <a:cubicBezTo>
                      <a:pt x="145" y="1"/>
                      <a:pt x="85" y="19"/>
                      <a:pt x="62" y="74"/>
                    </a:cubicBezTo>
                    <a:cubicBezTo>
                      <a:pt x="13" y="184"/>
                      <a:pt x="0" y="455"/>
                      <a:pt x="93" y="713"/>
                    </a:cubicBezTo>
                    <a:cubicBezTo>
                      <a:pt x="176" y="927"/>
                      <a:pt x="362" y="1270"/>
                      <a:pt x="533" y="1270"/>
                    </a:cubicBezTo>
                    <a:cubicBezTo>
                      <a:pt x="563" y="1270"/>
                      <a:pt x="593" y="1259"/>
                      <a:pt x="621" y="1235"/>
                    </a:cubicBezTo>
                    <a:cubicBezTo>
                      <a:pt x="812" y="1076"/>
                      <a:pt x="972" y="123"/>
                      <a:pt x="750" y="92"/>
                    </a:cubicBezTo>
                    <a:cubicBezTo>
                      <a:pt x="600" y="72"/>
                      <a:pt x="377" y="1"/>
                      <a:pt x="22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7" name="Google Shape;9577;p61"/>
              <p:cNvSpPr/>
              <p:nvPr/>
            </p:nvSpPr>
            <p:spPr>
              <a:xfrm>
                <a:off x="6118800" y="2827575"/>
                <a:ext cx="11825" cy="5422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2169" extrusionOk="0">
                    <a:moveTo>
                      <a:pt x="164" y="1"/>
                    </a:moveTo>
                    <a:cubicBezTo>
                      <a:pt x="93" y="1"/>
                      <a:pt x="182" y="1010"/>
                      <a:pt x="99" y="1425"/>
                    </a:cubicBezTo>
                    <a:cubicBezTo>
                      <a:pt x="7" y="1861"/>
                      <a:pt x="0" y="1972"/>
                      <a:pt x="166" y="2156"/>
                    </a:cubicBezTo>
                    <a:cubicBezTo>
                      <a:pt x="174" y="2164"/>
                      <a:pt x="181" y="2168"/>
                      <a:pt x="188" y="2168"/>
                    </a:cubicBezTo>
                    <a:cubicBezTo>
                      <a:pt x="345" y="2168"/>
                      <a:pt x="473" y="281"/>
                      <a:pt x="173" y="5"/>
                    </a:cubicBezTo>
                    <a:cubicBezTo>
                      <a:pt x="169" y="2"/>
                      <a:pt x="167" y="1"/>
                      <a:pt x="16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8" name="Google Shape;9578;p61"/>
              <p:cNvSpPr/>
              <p:nvPr/>
            </p:nvSpPr>
            <p:spPr>
              <a:xfrm>
                <a:off x="6128025" y="2835800"/>
                <a:ext cx="10475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2183" extrusionOk="0">
                    <a:moveTo>
                      <a:pt x="218" y="0"/>
                    </a:moveTo>
                    <a:cubicBezTo>
                      <a:pt x="173" y="0"/>
                      <a:pt x="183" y="1069"/>
                      <a:pt x="92" y="1514"/>
                    </a:cubicBezTo>
                    <a:cubicBezTo>
                      <a:pt x="0" y="1969"/>
                      <a:pt x="6" y="2061"/>
                      <a:pt x="142" y="2178"/>
                    </a:cubicBezTo>
                    <a:cubicBezTo>
                      <a:pt x="146" y="2181"/>
                      <a:pt x="150" y="2183"/>
                      <a:pt x="154" y="2183"/>
                    </a:cubicBezTo>
                    <a:cubicBezTo>
                      <a:pt x="291" y="2183"/>
                      <a:pt x="419" y="223"/>
                      <a:pt x="222" y="2"/>
                    </a:cubicBezTo>
                    <a:cubicBezTo>
                      <a:pt x="220" y="1"/>
                      <a:pt x="219" y="0"/>
                      <a:pt x="218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9" name="Google Shape;9579;p61"/>
              <p:cNvSpPr/>
              <p:nvPr/>
            </p:nvSpPr>
            <p:spPr>
              <a:xfrm>
                <a:off x="6134625" y="2839675"/>
                <a:ext cx="11100" cy="566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2265" extrusionOk="0">
                    <a:moveTo>
                      <a:pt x="197" y="0"/>
                    </a:moveTo>
                    <a:lnTo>
                      <a:pt x="191" y="990"/>
                    </a:lnTo>
                    <a:cubicBezTo>
                      <a:pt x="191" y="1513"/>
                      <a:pt x="1" y="2262"/>
                      <a:pt x="68" y="2262"/>
                    </a:cubicBezTo>
                    <a:cubicBezTo>
                      <a:pt x="79" y="2262"/>
                      <a:pt x="90" y="2264"/>
                      <a:pt x="102" y="2264"/>
                    </a:cubicBezTo>
                    <a:cubicBezTo>
                      <a:pt x="158" y="2264"/>
                      <a:pt x="227" y="2222"/>
                      <a:pt x="308" y="1734"/>
                    </a:cubicBezTo>
                    <a:cubicBezTo>
                      <a:pt x="443" y="879"/>
                      <a:pt x="357" y="50"/>
                      <a:pt x="197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0" name="Google Shape;9580;p61"/>
              <p:cNvSpPr/>
              <p:nvPr/>
            </p:nvSpPr>
            <p:spPr>
              <a:xfrm>
                <a:off x="6145800" y="2846600"/>
                <a:ext cx="10125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2024" extrusionOk="0">
                    <a:moveTo>
                      <a:pt x="72" y="1"/>
                    </a:moveTo>
                    <a:cubicBezTo>
                      <a:pt x="71" y="1"/>
                      <a:pt x="70" y="3"/>
                      <a:pt x="70" y="6"/>
                    </a:cubicBezTo>
                    <a:cubicBezTo>
                      <a:pt x="58" y="117"/>
                      <a:pt x="101" y="1438"/>
                      <a:pt x="33" y="1758"/>
                    </a:cubicBezTo>
                    <a:cubicBezTo>
                      <a:pt x="0" y="1927"/>
                      <a:pt x="61" y="2024"/>
                      <a:pt x="135" y="2024"/>
                    </a:cubicBezTo>
                    <a:cubicBezTo>
                      <a:pt x="201" y="2024"/>
                      <a:pt x="278" y="1947"/>
                      <a:pt x="310" y="1776"/>
                    </a:cubicBezTo>
                    <a:cubicBezTo>
                      <a:pt x="404" y="1214"/>
                      <a:pt x="105" y="1"/>
                      <a:pt x="72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1" name="Google Shape;9581;p61"/>
              <p:cNvSpPr/>
              <p:nvPr/>
            </p:nvSpPr>
            <p:spPr>
              <a:xfrm>
                <a:off x="6154600" y="2857400"/>
                <a:ext cx="6550" cy="29150"/>
              </a:xfrm>
              <a:custGeom>
                <a:avLst/>
                <a:gdLst/>
                <a:ahLst/>
                <a:cxnLst/>
                <a:rect l="l" t="t" r="r" b="b"/>
                <a:pathLst>
                  <a:path w="262" h="1166" extrusionOk="0">
                    <a:moveTo>
                      <a:pt x="2" y="1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1" y="817"/>
                      <a:pt x="153" y="1165"/>
                      <a:pt x="224" y="1165"/>
                    </a:cubicBezTo>
                    <a:cubicBezTo>
                      <a:pt x="247" y="1165"/>
                      <a:pt x="262" y="1127"/>
                      <a:pt x="259" y="1056"/>
                    </a:cubicBezTo>
                    <a:cubicBezTo>
                      <a:pt x="235" y="667"/>
                      <a:pt x="20" y="1"/>
                      <a:pt x="2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2" name="Google Shape;9582;p61"/>
              <p:cNvSpPr/>
              <p:nvPr/>
            </p:nvSpPr>
            <p:spPr>
              <a:xfrm>
                <a:off x="6011075" y="1606500"/>
                <a:ext cx="129250" cy="165675"/>
              </a:xfrm>
              <a:custGeom>
                <a:avLst/>
                <a:gdLst/>
                <a:ahLst/>
                <a:cxnLst/>
                <a:rect l="l" t="t" r="r" b="b"/>
                <a:pathLst>
                  <a:path w="5170" h="6627" extrusionOk="0">
                    <a:moveTo>
                      <a:pt x="2588" y="0"/>
                    </a:moveTo>
                    <a:cubicBezTo>
                      <a:pt x="50" y="0"/>
                      <a:pt x="1" y="1082"/>
                      <a:pt x="191" y="3221"/>
                    </a:cubicBezTo>
                    <a:cubicBezTo>
                      <a:pt x="382" y="5360"/>
                      <a:pt x="1691" y="6626"/>
                      <a:pt x="2588" y="6626"/>
                    </a:cubicBezTo>
                    <a:cubicBezTo>
                      <a:pt x="3480" y="6626"/>
                      <a:pt x="4795" y="5360"/>
                      <a:pt x="4979" y="3221"/>
                    </a:cubicBezTo>
                    <a:cubicBezTo>
                      <a:pt x="5170" y="1082"/>
                      <a:pt x="5121" y="0"/>
                      <a:pt x="2588" y="0"/>
                    </a:cubicBezTo>
                    <a:close/>
                  </a:path>
                </a:pathLst>
              </a:custGeom>
              <a:solidFill>
                <a:srgbClr val="F9FB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3" name="Google Shape;9583;p61"/>
              <p:cNvSpPr/>
              <p:nvPr/>
            </p:nvSpPr>
            <p:spPr>
              <a:xfrm>
                <a:off x="6015808" y="1651250"/>
                <a:ext cx="629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2516" h="2580" extrusionOk="0">
                    <a:moveTo>
                      <a:pt x="1430" y="0"/>
                    </a:moveTo>
                    <a:cubicBezTo>
                      <a:pt x="830" y="0"/>
                      <a:pt x="1" y="463"/>
                      <a:pt x="87" y="1142"/>
                    </a:cubicBezTo>
                    <a:cubicBezTo>
                      <a:pt x="92" y="1175"/>
                      <a:pt x="109" y="1189"/>
                      <a:pt x="138" y="1189"/>
                    </a:cubicBezTo>
                    <a:cubicBezTo>
                      <a:pt x="290" y="1189"/>
                      <a:pt x="768" y="783"/>
                      <a:pt x="1344" y="783"/>
                    </a:cubicBezTo>
                    <a:cubicBezTo>
                      <a:pt x="1392" y="783"/>
                      <a:pt x="1440" y="786"/>
                      <a:pt x="1489" y="792"/>
                    </a:cubicBezTo>
                    <a:cubicBezTo>
                      <a:pt x="2186" y="881"/>
                      <a:pt x="2046" y="2580"/>
                      <a:pt x="2215" y="2580"/>
                    </a:cubicBezTo>
                    <a:cubicBezTo>
                      <a:pt x="2221" y="2580"/>
                      <a:pt x="2227" y="2578"/>
                      <a:pt x="2233" y="2574"/>
                    </a:cubicBezTo>
                    <a:cubicBezTo>
                      <a:pt x="2515" y="2421"/>
                      <a:pt x="2509" y="386"/>
                      <a:pt x="1759" y="60"/>
                    </a:cubicBezTo>
                    <a:cubicBezTo>
                      <a:pt x="1666" y="20"/>
                      <a:pt x="1553" y="0"/>
                      <a:pt x="1430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4" name="Google Shape;9584;p61"/>
              <p:cNvSpPr/>
              <p:nvPr/>
            </p:nvSpPr>
            <p:spPr>
              <a:xfrm>
                <a:off x="6023758" y="1678175"/>
                <a:ext cx="47875" cy="3315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326" extrusionOk="0">
                    <a:moveTo>
                      <a:pt x="794" y="413"/>
                    </a:moveTo>
                    <a:cubicBezTo>
                      <a:pt x="1037" y="413"/>
                      <a:pt x="1293" y="571"/>
                      <a:pt x="1282" y="686"/>
                    </a:cubicBezTo>
                    <a:cubicBezTo>
                      <a:pt x="1268" y="839"/>
                      <a:pt x="1067" y="903"/>
                      <a:pt x="861" y="903"/>
                    </a:cubicBezTo>
                    <a:cubicBezTo>
                      <a:pt x="614" y="903"/>
                      <a:pt x="358" y="811"/>
                      <a:pt x="409" y="674"/>
                    </a:cubicBezTo>
                    <a:cubicBezTo>
                      <a:pt x="479" y="481"/>
                      <a:pt x="634" y="413"/>
                      <a:pt x="794" y="413"/>
                    </a:cubicBezTo>
                    <a:close/>
                    <a:moveTo>
                      <a:pt x="950" y="0"/>
                    </a:moveTo>
                    <a:cubicBezTo>
                      <a:pt x="364" y="0"/>
                      <a:pt x="1" y="366"/>
                      <a:pt x="58" y="723"/>
                    </a:cubicBezTo>
                    <a:cubicBezTo>
                      <a:pt x="110" y="1067"/>
                      <a:pt x="445" y="1325"/>
                      <a:pt x="941" y="1325"/>
                    </a:cubicBezTo>
                    <a:cubicBezTo>
                      <a:pt x="1039" y="1325"/>
                      <a:pt x="1142" y="1316"/>
                      <a:pt x="1251" y="1294"/>
                    </a:cubicBezTo>
                    <a:cubicBezTo>
                      <a:pt x="1915" y="1165"/>
                      <a:pt x="1607" y="108"/>
                      <a:pt x="1269" y="34"/>
                    </a:cubicBezTo>
                    <a:cubicBezTo>
                      <a:pt x="1157" y="11"/>
                      <a:pt x="1050" y="0"/>
                      <a:pt x="950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5" name="Google Shape;9585;p61"/>
              <p:cNvSpPr/>
              <p:nvPr/>
            </p:nvSpPr>
            <p:spPr>
              <a:xfrm>
                <a:off x="6027375" y="1711375"/>
                <a:ext cx="335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1072" extrusionOk="0">
                    <a:moveTo>
                      <a:pt x="19" y="1"/>
                    </a:moveTo>
                    <a:cubicBezTo>
                      <a:pt x="7" y="1"/>
                      <a:pt x="0" y="5"/>
                      <a:pt x="0" y="16"/>
                    </a:cubicBezTo>
                    <a:cubicBezTo>
                      <a:pt x="0" y="160"/>
                      <a:pt x="354" y="1072"/>
                      <a:pt x="544" y="1072"/>
                    </a:cubicBezTo>
                    <a:cubicBezTo>
                      <a:pt x="556" y="1072"/>
                      <a:pt x="567" y="1068"/>
                      <a:pt x="578" y="1060"/>
                    </a:cubicBezTo>
                    <a:cubicBezTo>
                      <a:pt x="748" y="943"/>
                      <a:pt x="1341" y="133"/>
                      <a:pt x="1236" y="133"/>
                    </a:cubicBezTo>
                    <a:cubicBezTo>
                      <a:pt x="1231" y="133"/>
                      <a:pt x="1225" y="135"/>
                      <a:pt x="1217" y="138"/>
                    </a:cubicBezTo>
                    <a:cubicBezTo>
                      <a:pt x="1100" y="194"/>
                      <a:pt x="976" y="215"/>
                      <a:pt x="855" y="215"/>
                    </a:cubicBezTo>
                    <a:cubicBezTo>
                      <a:pt x="469" y="215"/>
                      <a:pt x="106" y="1"/>
                      <a:pt x="19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6" name="Google Shape;9586;p61"/>
              <p:cNvSpPr/>
              <p:nvPr/>
            </p:nvSpPr>
            <p:spPr>
              <a:xfrm>
                <a:off x="6074233" y="1651250"/>
                <a:ext cx="628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2580" extrusionOk="0">
                    <a:moveTo>
                      <a:pt x="1085" y="0"/>
                    </a:moveTo>
                    <a:cubicBezTo>
                      <a:pt x="963" y="0"/>
                      <a:pt x="850" y="20"/>
                      <a:pt x="756" y="60"/>
                    </a:cubicBezTo>
                    <a:cubicBezTo>
                      <a:pt x="6" y="386"/>
                      <a:pt x="0" y="2421"/>
                      <a:pt x="283" y="2574"/>
                    </a:cubicBezTo>
                    <a:cubicBezTo>
                      <a:pt x="289" y="2578"/>
                      <a:pt x="295" y="2580"/>
                      <a:pt x="300" y="2580"/>
                    </a:cubicBezTo>
                    <a:cubicBezTo>
                      <a:pt x="470" y="2580"/>
                      <a:pt x="330" y="881"/>
                      <a:pt x="1027" y="792"/>
                    </a:cubicBezTo>
                    <a:cubicBezTo>
                      <a:pt x="1076" y="786"/>
                      <a:pt x="1124" y="783"/>
                      <a:pt x="1171" y="783"/>
                    </a:cubicBezTo>
                    <a:cubicBezTo>
                      <a:pt x="1748" y="783"/>
                      <a:pt x="2230" y="1189"/>
                      <a:pt x="2380" y="1189"/>
                    </a:cubicBezTo>
                    <a:cubicBezTo>
                      <a:pt x="2408" y="1189"/>
                      <a:pt x="2425" y="1175"/>
                      <a:pt x="2428" y="1142"/>
                    </a:cubicBezTo>
                    <a:cubicBezTo>
                      <a:pt x="2515" y="463"/>
                      <a:pt x="1686" y="0"/>
                      <a:pt x="108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7" name="Google Shape;9587;p61"/>
              <p:cNvSpPr/>
              <p:nvPr/>
            </p:nvSpPr>
            <p:spPr>
              <a:xfrm>
                <a:off x="6081283" y="1678175"/>
                <a:ext cx="47875" cy="3315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326" extrusionOk="0">
                    <a:moveTo>
                      <a:pt x="1119" y="413"/>
                    </a:moveTo>
                    <a:cubicBezTo>
                      <a:pt x="1279" y="413"/>
                      <a:pt x="1434" y="481"/>
                      <a:pt x="1507" y="674"/>
                    </a:cubicBezTo>
                    <a:cubicBezTo>
                      <a:pt x="1561" y="811"/>
                      <a:pt x="1305" y="903"/>
                      <a:pt x="1056" y="903"/>
                    </a:cubicBezTo>
                    <a:cubicBezTo>
                      <a:pt x="850" y="903"/>
                      <a:pt x="648" y="839"/>
                      <a:pt x="634" y="686"/>
                    </a:cubicBezTo>
                    <a:cubicBezTo>
                      <a:pt x="623" y="571"/>
                      <a:pt x="876" y="413"/>
                      <a:pt x="1119" y="413"/>
                    </a:cubicBezTo>
                    <a:close/>
                    <a:moveTo>
                      <a:pt x="966" y="0"/>
                    </a:moveTo>
                    <a:cubicBezTo>
                      <a:pt x="866" y="0"/>
                      <a:pt x="759" y="11"/>
                      <a:pt x="646" y="34"/>
                    </a:cubicBezTo>
                    <a:cubicBezTo>
                      <a:pt x="308" y="108"/>
                      <a:pt x="1" y="1165"/>
                      <a:pt x="665" y="1294"/>
                    </a:cubicBezTo>
                    <a:cubicBezTo>
                      <a:pt x="774" y="1316"/>
                      <a:pt x="877" y="1325"/>
                      <a:pt x="974" y="1325"/>
                    </a:cubicBezTo>
                    <a:cubicBezTo>
                      <a:pt x="1471" y="1325"/>
                      <a:pt x="1806" y="1067"/>
                      <a:pt x="1857" y="723"/>
                    </a:cubicBezTo>
                    <a:cubicBezTo>
                      <a:pt x="1915" y="366"/>
                      <a:pt x="1552" y="0"/>
                      <a:pt x="966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8" name="Google Shape;9588;p61"/>
              <p:cNvSpPr/>
              <p:nvPr/>
            </p:nvSpPr>
            <p:spPr>
              <a:xfrm>
                <a:off x="6092650" y="1711375"/>
                <a:ext cx="33400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1336" h="1072" extrusionOk="0">
                    <a:moveTo>
                      <a:pt x="1316" y="1"/>
                    </a:moveTo>
                    <a:cubicBezTo>
                      <a:pt x="1230" y="1"/>
                      <a:pt x="867" y="215"/>
                      <a:pt x="483" y="215"/>
                    </a:cubicBezTo>
                    <a:cubicBezTo>
                      <a:pt x="363" y="215"/>
                      <a:pt x="241" y="194"/>
                      <a:pt x="124" y="138"/>
                    </a:cubicBezTo>
                    <a:cubicBezTo>
                      <a:pt x="117" y="135"/>
                      <a:pt x="111" y="133"/>
                      <a:pt x="106" y="133"/>
                    </a:cubicBezTo>
                    <a:cubicBezTo>
                      <a:pt x="1" y="133"/>
                      <a:pt x="593" y="943"/>
                      <a:pt x="764" y="1060"/>
                    </a:cubicBezTo>
                    <a:cubicBezTo>
                      <a:pt x="774" y="1068"/>
                      <a:pt x="785" y="1072"/>
                      <a:pt x="797" y="1072"/>
                    </a:cubicBezTo>
                    <a:cubicBezTo>
                      <a:pt x="982" y="1072"/>
                      <a:pt x="1335" y="160"/>
                      <a:pt x="1335" y="16"/>
                    </a:cubicBezTo>
                    <a:cubicBezTo>
                      <a:pt x="1335" y="5"/>
                      <a:pt x="1329" y="1"/>
                      <a:pt x="131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9" name="Google Shape;9589;p61"/>
              <p:cNvSpPr/>
              <p:nvPr/>
            </p:nvSpPr>
            <p:spPr>
              <a:xfrm>
                <a:off x="6048100" y="1722500"/>
                <a:ext cx="55825" cy="37375"/>
              </a:xfrm>
              <a:custGeom>
                <a:avLst/>
                <a:gdLst/>
                <a:ahLst/>
                <a:cxnLst/>
                <a:rect l="l" t="t" r="r" b="b"/>
                <a:pathLst>
                  <a:path w="2233" h="1495" extrusionOk="0">
                    <a:moveTo>
                      <a:pt x="1120" y="486"/>
                    </a:moveTo>
                    <a:cubicBezTo>
                      <a:pt x="1452" y="486"/>
                      <a:pt x="1728" y="640"/>
                      <a:pt x="1747" y="751"/>
                    </a:cubicBezTo>
                    <a:cubicBezTo>
                      <a:pt x="1765" y="855"/>
                      <a:pt x="1568" y="1009"/>
                      <a:pt x="1120" y="1009"/>
                    </a:cubicBezTo>
                    <a:cubicBezTo>
                      <a:pt x="665" y="1009"/>
                      <a:pt x="474" y="855"/>
                      <a:pt x="493" y="751"/>
                    </a:cubicBezTo>
                    <a:cubicBezTo>
                      <a:pt x="511" y="640"/>
                      <a:pt x="788" y="486"/>
                      <a:pt x="1120" y="486"/>
                    </a:cubicBezTo>
                    <a:close/>
                    <a:moveTo>
                      <a:pt x="1120" y="1"/>
                    </a:moveTo>
                    <a:cubicBezTo>
                      <a:pt x="542" y="1"/>
                      <a:pt x="69" y="450"/>
                      <a:pt x="38" y="751"/>
                    </a:cubicBezTo>
                    <a:cubicBezTo>
                      <a:pt x="1" y="1052"/>
                      <a:pt x="339" y="1494"/>
                      <a:pt x="1120" y="1494"/>
                    </a:cubicBezTo>
                    <a:cubicBezTo>
                      <a:pt x="1900" y="1494"/>
                      <a:pt x="2232" y="1046"/>
                      <a:pt x="2201" y="751"/>
                    </a:cubicBezTo>
                    <a:cubicBezTo>
                      <a:pt x="2171" y="450"/>
                      <a:pt x="1691" y="1"/>
                      <a:pt x="1120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590" name="Google Shape;9590;p61"/>
          <p:cNvSpPr/>
          <p:nvPr/>
        </p:nvSpPr>
        <p:spPr>
          <a:xfrm>
            <a:off x="5970050" y="1548975"/>
            <a:ext cx="193800" cy="222875"/>
          </a:xfrm>
          <a:custGeom>
            <a:avLst/>
            <a:gdLst/>
            <a:ahLst/>
            <a:cxnLst/>
            <a:rect l="l" t="t" r="r" b="b"/>
            <a:pathLst>
              <a:path w="7752" h="8915" extrusionOk="0">
                <a:moveTo>
                  <a:pt x="3746" y="0"/>
                </a:moveTo>
                <a:cubicBezTo>
                  <a:pt x="3376" y="0"/>
                  <a:pt x="2959" y="59"/>
                  <a:pt x="2502" y="217"/>
                </a:cubicBezTo>
                <a:cubicBezTo>
                  <a:pt x="670" y="850"/>
                  <a:pt x="0" y="3457"/>
                  <a:pt x="738" y="5885"/>
                </a:cubicBezTo>
                <a:cubicBezTo>
                  <a:pt x="1482" y="8319"/>
                  <a:pt x="2889" y="8915"/>
                  <a:pt x="2889" y="8915"/>
                </a:cubicBezTo>
                <a:cubicBezTo>
                  <a:pt x="1869" y="7612"/>
                  <a:pt x="1832" y="5522"/>
                  <a:pt x="1832" y="5522"/>
                </a:cubicBezTo>
                <a:lnTo>
                  <a:pt x="1832" y="5522"/>
                </a:lnTo>
                <a:cubicBezTo>
                  <a:pt x="2047" y="6456"/>
                  <a:pt x="2643" y="6905"/>
                  <a:pt x="2643" y="6905"/>
                </a:cubicBezTo>
                <a:cubicBezTo>
                  <a:pt x="2182" y="6413"/>
                  <a:pt x="2115" y="4932"/>
                  <a:pt x="2643" y="4686"/>
                </a:cubicBezTo>
                <a:cubicBezTo>
                  <a:pt x="3172" y="4440"/>
                  <a:pt x="4229" y="3770"/>
                  <a:pt x="4229" y="3770"/>
                </a:cubicBezTo>
                <a:lnTo>
                  <a:pt x="4229" y="3770"/>
                </a:lnTo>
                <a:cubicBezTo>
                  <a:pt x="3947" y="4299"/>
                  <a:pt x="3277" y="4618"/>
                  <a:pt x="3277" y="4618"/>
                </a:cubicBezTo>
                <a:cubicBezTo>
                  <a:pt x="4832" y="4372"/>
                  <a:pt x="5287" y="3457"/>
                  <a:pt x="5287" y="3457"/>
                </a:cubicBezTo>
                <a:cubicBezTo>
                  <a:pt x="5287" y="3457"/>
                  <a:pt x="6381" y="4372"/>
                  <a:pt x="5993" y="6487"/>
                </a:cubicBezTo>
                <a:cubicBezTo>
                  <a:pt x="6270" y="6100"/>
                  <a:pt x="6436" y="5651"/>
                  <a:pt x="6479" y="5178"/>
                </a:cubicBezTo>
                <a:cubicBezTo>
                  <a:pt x="6479" y="5135"/>
                  <a:pt x="6485" y="5085"/>
                  <a:pt x="6485" y="5036"/>
                </a:cubicBezTo>
                <a:cubicBezTo>
                  <a:pt x="6485" y="4952"/>
                  <a:pt x="6489" y="4913"/>
                  <a:pt x="6493" y="4913"/>
                </a:cubicBezTo>
                <a:lnTo>
                  <a:pt x="6493" y="4913"/>
                </a:lnTo>
                <a:cubicBezTo>
                  <a:pt x="6534" y="4913"/>
                  <a:pt x="6671" y="7775"/>
                  <a:pt x="5569" y="8915"/>
                </a:cubicBezTo>
                <a:cubicBezTo>
                  <a:pt x="5569" y="8915"/>
                  <a:pt x="7610" y="7716"/>
                  <a:pt x="7684" y="5036"/>
                </a:cubicBezTo>
                <a:cubicBezTo>
                  <a:pt x="7751" y="2362"/>
                  <a:pt x="7186" y="605"/>
                  <a:pt x="5532" y="537"/>
                </a:cubicBezTo>
                <a:cubicBezTo>
                  <a:pt x="5532" y="537"/>
                  <a:pt x="4857" y="0"/>
                  <a:pt x="3746" y="0"/>
                </a:cubicBezTo>
                <a:close/>
              </a:path>
            </a:pathLst>
          </a:custGeom>
          <a:solidFill>
            <a:srgbClr val="E6EB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91" name="Google Shape;9591;p61"/>
          <p:cNvSpPr/>
          <p:nvPr/>
        </p:nvSpPr>
        <p:spPr>
          <a:xfrm>
            <a:off x="6763600" y="2567675"/>
            <a:ext cx="30300" cy="306750"/>
          </a:xfrm>
          <a:custGeom>
            <a:avLst/>
            <a:gdLst/>
            <a:ahLst/>
            <a:cxnLst/>
            <a:rect l="l" t="t" r="r" b="b"/>
            <a:pathLst>
              <a:path w="1212" h="12270" extrusionOk="0">
                <a:moveTo>
                  <a:pt x="103" y="0"/>
                </a:moveTo>
                <a:cubicBezTo>
                  <a:pt x="99" y="0"/>
                  <a:pt x="96" y="0"/>
                  <a:pt x="92" y="1"/>
                </a:cubicBezTo>
                <a:cubicBezTo>
                  <a:pt x="37" y="7"/>
                  <a:pt x="0" y="50"/>
                  <a:pt x="0" y="99"/>
                </a:cubicBezTo>
                <a:cubicBezTo>
                  <a:pt x="6" y="148"/>
                  <a:pt x="295" y="5336"/>
                  <a:pt x="578" y="7371"/>
                </a:cubicBezTo>
                <a:cubicBezTo>
                  <a:pt x="867" y="9442"/>
                  <a:pt x="1021" y="10966"/>
                  <a:pt x="910" y="12165"/>
                </a:cubicBezTo>
                <a:cubicBezTo>
                  <a:pt x="904" y="12214"/>
                  <a:pt x="941" y="12263"/>
                  <a:pt x="996" y="12270"/>
                </a:cubicBezTo>
                <a:lnTo>
                  <a:pt x="1008" y="12270"/>
                </a:lnTo>
                <a:cubicBezTo>
                  <a:pt x="1051" y="12270"/>
                  <a:pt x="1094" y="12233"/>
                  <a:pt x="1100" y="12184"/>
                </a:cubicBezTo>
                <a:cubicBezTo>
                  <a:pt x="1211" y="10966"/>
                  <a:pt x="1057" y="9430"/>
                  <a:pt x="762" y="7346"/>
                </a:cubicBezTo>
                <a:cubicBezTo>
                  <a:pt x="486" y="5318"/>
                  <a:pt x="191" y="142"/>
                  <a:pt x="191" y="93"/>
                </a:cubicBezTo>
                <a:cubicBezTo>
                  <a:pt x="191" y="41"/>
                  <a:pt x="153" y="0"/>
                  <a:pt x="103" y="0"/>
                </a:cubicBezTo>
                <a:close/>
              </a:path>
            </a:pathLst>
          </a:custGeom>
          <a:solidFill>
            <a:srgbClr val="A5B7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92" name="Google Shape;9592;p61"/>
          <p:cNvSpPr/>
          <p:nvPr/>
        </p:nvSpPr>
        <p:spPr>
          <a:xfrm>
            <a:off x="6763450" y="2788650"/>
            <a:ext cx="24700" cy="100375"/>
          </a:xfrm>
          <a:custGeom>
            <a:avLst/>
            <a:gdLst/>
            <a:ahLst/>
            <a:cxnLst/>
            <a:rect l="l" t="t" r="r" b="b"/>
            <a:pathLst>
              <a:path w="988" h="4015" extrusionOk="0">
                <a:moveTo>
                  <a:pt x="884" y="0"/>
                </a:moveTo>
                <a:cubicBezTo>
                  <a:pt x="842" y="0"/>
                  <a:pt x="801" y="26"/>
                  <a:pt x="793" y="81"/>
                </a:cubicBezTo>
                <a:cubicBezTo>
                  <a:pt x="787" y="111"/>
                  <a:pt x="289" y="3351"/>
                  <a:pt x="25" y="3873"/>
                </a:cubicBezTo>
                <a:cubicBezTo>
                  <a:pt x="0" y="3916"/>
                  <a:pt x="18" y="3978"/>
                  <a:pt x="62" y="4002"/>
                </a:cubicBezTo>
                <a:cubicBezTo>
                  <a:pt x="74" y="4008"/>
                  <a:pt x="92" y="4015"/>
                  <a:pt x="105" y="4015"/>
                </a:cubicBezTo>
                <a:cubicBezTo>
                  <a:pt x="141" y="4015"/>
                  <a:pt x="178" y="3990"/>
                  <a:pt x="191" y="3959"/>
                </a:cubicBezTo>
                <a:cubicBezTo>
                  <a:pt x="473" y="3412"/>
                  <a:pt x="959" y="247"/>
                  <a:pt x="977" y="111"/>
                </a:cubicBezTo>
                <a:cubicBezTo>
                  <a:pt x="988" y="40"/>
                  <a:pt x="935" y="0"/>
                  <a:pt x="884" y="0"/>
                </a:cubicBezTo>
                <a:close/>
              </a:path>
            </a:pathLst>
          </a:custGeom>
          <a:solidFill>
            <a:srgbClr val="A5B7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93" name="Google Shape;9593;p61"/>
          <p:cNvSpPr/>
          <p:nvPr/>
        </p:nvSpPr>
        <p:spPr>
          <a:xfrm>
            <a:off x="6887450" y="2573550"/>
            <a:ext cx="22075" cy="300725"/>
          </a:xfrm>
          <a:custGeom>
            <a:avLst/>
            <a:gdLst/>
            <a:ahLst/>
            <a:cxnLst/>
            <a:rect l="l" t="t" r="r" b="b"/>
            <a:pathLst>
              <a:path w="883" h="12029" extrusionOk="0">
                <a:moveTo>
                  <a:pt x="782" y="1"/>
                </a:moveTo>
                <a:cubicBezTo>
                  <a:pt x="737" y="1"/>
                  <a:pt x="692" y="30"/>
                  <a:pt x="689" y="92"/>
                </a:cubicBezTo>
                <a:cubicBezTo>
                  <a:pt x="683" y="171"/>
                  <a:pt x="308" y="7867"/>
                  <a:pt x="209" y="8967"/>
                </a:cubicBezTo>
                <a:cubicBezTo>
                  <a:pt x="111" y="10129"/>
                  <a:pt x="0" y="11592"/>
                  <a:pt x="31" y="11942"/>
                </a:cubicBezTo>
                <a:cubicBezTo>
                  <a:pt x="37" y="11992"/>
                  <a:pt x="80" y="12028"/>
                  <a:pt x="130" y="12028"/>
                </a:cubicBezTo>
                <a:lnTo>
                  <a:pt x="136" y="12028"/>
                </a:lnTo>
                <a:cubicBezTo>
                  <a:pt x="191" y="12022"/>
                  <a:pt x="228" y="11973"/>
                  <a:pt x="222" y="11924"/>
                </a:cubicBezTo>
                <a:cubicBezTo>
                  <a:pt x="197" y="11660"/>
                  <a:pt x="259" y="10615"/>
                  <a:pt x="400" y="8980"/>
                </a:cubicBezTo>
                <a:cubicBezTo>
                  <a:pt x="498" y="7879"/>
                  <a:pt x="873" y="178"/>
                  <a:pt x="879" y="104"/>
                </a:cubicBezTo>
                <a:cubicBezTo>
                  <a:pt x="883" y="36"/>
                  <a:pt x="832" y="1"/>
                  <a:pt x="782" y="1"/>
                </a:cubicBezTo>
                <a:close/>
              </a:path>
            </a:pathLst>
          </a:custGeom>
          <a:solidFill>
            <a:srgbClr val="A5B7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94" name="Google Shape;9594;p61"/>
          <p:cNvSpPr/>
          <p:nvPr/>
        </p:nvSpPr>
        <p:spPr>
          <a:xfrm>
            <a:off x="6892675" y="2795550"/>
            <a:ext cx="23075" cy="88700"/>
          </a:xfrm>
          <a:custGeom>
            <a:avLst/>
            <a:gdLst/>
            <a:ahLst/>
            <a:cxnLst/>
            <a:rect l="l" t="t" r="r" b="b"/>
            <a:pathLst>
              <a:path w="923" h="3548" extrusionOk="0">
                <a:moveTo>
                  <a:pt x="99" y="1"/>
                </a:moveTo>
                <a:cubicBezTo>
                  <a:pt x="95" y="1"/>
                  <a:pt x="91" y="1"/>
                  <a:pt x="87" y="1"/>
                </a:cubicBezTo>
                <a:cubicBezTo>
                  <a:pt x="37" y="7"/>
                  <a:pt x="0" y="50"/>
                  <a:pt x="0" y="106"/>
                </a:cubicBezTo>
                <a:cubicBezTo>
                  <a:pt x="13" y="204"/>
                  <a:pt x="246" y="2478"/>
                  <a:pt x="726" y="3493"/>
                </a:cubicBezTo>
                <a:cubicBezTo>
                  <a:pt x="744" y="3523"/>
                  <a:pt x="775" y="3542"/>
                  <a:pt x="812" y="3548"/>
                </a:cubicBezTo>
                <a:cubicBezTo>
                  <a:pt x="830" y="3548"/>
                  <a:pt x="843" y="3542"/>
                  <a:pt x="855" y="3536"/>
                </a:cubicBezTo>
                <a:cubicBezTo>
                  <a:pt x="904" y="3511"/>
                  <a:pt x="922" y="3456"/>
                  <a:pt x="898" y="3407"/>
                </a:cubicBezTo>
                <a:cubicBezTo>
                  <a:pt x="437" y="2429"/>
                  <a:pt x="191" y="106"/>
                  <a:pt x="191" y="87"/>
                </a:cubicBezTo>
                <a:cubicBezTo>
                  <a:pt x="191" y="36"/>
                  <a:pt x="149" y="1"/>
                  <a:pt x="99" y="1"/>
                </a:cubicBezTo>
                <a:close/>
              </a:path>
            </a:pathLst>
          </a:custGeom>
          <a:solidFill>
            <a:srgbClr val="A5B7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95" name="Google Shape;9595;p61"/>
          <p:cNvGrpSpPr/>
          <p:nvPr/>
        </p:nvGrpSpPr>
        <p:grpSpPr>
          <a:xfrm>
            <a:off x="5099200" y="3022588"/>
            <a:ext cx="435225" cy="1370250"/>
            <a:chOff x="5099200" y="2992450"/>
            <a:chExt cx="435225" cy="1370250"/>
          </a:xfrm>
        </p:grpSpPr>
        <p:grpSp>
          <p:nvGrpSpPr>
            <p:cNvPr id="9596" name="Google Shape;9596;p61"/>
            <p:cNvGrpSpPr/>
            <p:nvPr/>
          </p:nvGrpSpPr>
          <p:grpSpPr>
            <a:xfrm>
              <a:off x="5099200" y="3018075"/>
              <a:ext cx="435225" cy="1344625"/>
              <a:chOff x="5099200" y="3018075"/>
              <a:chExt cx="435225" cy="1344625"/>
            </a:xfrm>
          </p:grpSpPr>
          <p:sp>
            <p:nvSpPr>
              <p:cNvPr id="9597" name="Google Shape;9597;p61"/>
              <p:cNvSpPr/>
              <p:nvPr/>
            </p:nvSpPr>
            <p:spPr>
              <a:xfrm>
                <a:off x="5099200" y="3172825"/>
                <a:ext cx="435225" cy="1189875"/>
              </a:xfrm>
              <a:custGeom>
                <a:avLst/>
                <a:gdLst/>
                <a:ahLst/>
                <a:cxnLst/>
                <a:rect l="l" t="t" r="r" b="b"/>
                <a:pathLst>
                  <a:path w="17409" h="47595" extrusionOk="0">
                    <a:moveTo>
                      <a:pt x="7156" y="1"/>
                    </a:moveTo>
                    <a:cubicBezTo>
                      <a:pt x="7156" y="1"/>
                      <a:pt x="6910" y="1765"/>
                      <a:pt x="6842" y="2010"/>
                    </a:cubicBezTo>
                    <a:cubicBezTo>
                      <a:pt x="6774" y="2256"/>
                      <a:pt x="6326" y="2453"/>
                      <a:pt x="5674" y="2662"/>
                    </a:cubicBezTo>
                    <a:cubicBezTo>
                      <a:pt x="5017" y="2877"/>
                      <a:pt x="3412" y="2711"/>
                      <a:pt x="2619" y="3203"/>
                    </a:cubicBezTo>
                    <a:cubicBezTo>
                      <a:pt x="1820" y="3689"/>
                      <a:pt x="1931" y="5828"/>
                      <a:pt x="1931" y="7094"/>
                    </a:cubicBezTo>
                    <a:cubicBezTo>
                      <a:pt x="1931" y="8354"/>
                      <a:pt x="1396" y="10727"/>
                      <a:pt x="1156" y="11814"/>
                    </a:cubicBezTo>
                    <a:cubicBezTo>
                      <a:pt x="910" y="12902"/>
                      <a:pt x="867" y="16179"/>
                      <a:pt x="831" y="17058"/>
                    </a:cubicBezTo>
                    <a:cubicBezTo>
                      <a:pt x="800" y="17937"/>
                      <a:pt x="665" y="19172"/>
                      <a:pt x="597" y="19701"/>
                    </a:cubicBezTo>
                    <a:cubicBezTo>
                      <a:pt x="523" y="20229"/>
                      <a:pt x="1" y="21569"/>
                      <a:pt x="474" y="22387"/>
                    </a:cubicBezTo>
                    <a:cubicBezTo>
                      <a:pt x="1073" y="23418"/>
                      <a:pt x="1448" y="23751"/>
                      <a:pt x="1632" y="23751"/>
                    </a:cubicBezTo>
                    <a:cubicBezTo>
                      <a:pt x="1692" y="23751"/>
                      <a:pt x="1732" y="23716"/>
                      <a:pt x="1753" y="23659"/>
                    </a:cubicBezTo>
                    <a:cubicBezTo>
                      <a:pt x="1876" y="23333"/>
                      <a:pt x="1236" y="22700"/>
                      <a:pt x="1163" y="22209"/>
                    </a:cubicBezTo>
                    <a:cubicBezTo>
                      <a:pt x="1107" y="21806"/>
                      <a:pt x="1220" y="21170"/>
                      <a:pt x="1354" y="21170"/>
                    </a:cubicBezTo>
                    <a:cubicBezTo>
                      <a:pt x="1384" y="21170"/>
                      <a:pt x="1415" y="21202"/>
                      <a:pt x="1445" y="21274"/>
                    </a:cubicBezTo>
                    <a:cubicBezTo>
                      <a:pt x="1578" y="21599"/>
                      <a:pt x="1564" y="22299"/>
                      <a:pt x="1842" y="22299"/>
                    </a:cubicBezTo>
                    <a:cubicBezTo>
                      <a:pt x="1885" y="22299"/>
                      <a:pt x="1934" y="22282"/>
                      <a:pt x="1992" y="22245"/>
                    </a:cubicBezTo>
                    <a:cubicBezTo>
                      <a:pt x="2287" y="22061"/>
                      <a:pt x="2232" y="20881"/>
                      <a:pt x="2146" y="20322"/>
                    </a:cubicBezTo>
                    <a:cubicBezTo>
                      <a:pt x="2041" y="19602"/>
                      <a:pt x="2140" y="19301"/>
                      <a:pt x="2195" y="18717"/>
                    </a:cubicBezTo>
                    <a:cubicBezTo>
                      <a:pt x="2250" y="18158"/>
                      <a:pt x="3203" y="14992"/>
                      <a:pt x="3369" y="13572"/>
                    </a:cubicBezTo>
                    <a:cubicBezTo>
                      <a:pt x="3640" y="11243"/>
                      <a:pt x="4586" y="7118"/>
                      <a:pt x="4586" y="7118"/>
                    </a:cubicBezTo>
                    <a:cubicBezTo>
                      <a:pt x="4728" y="7997"/>
                      <a:pt x="4648" y="10665"/>
                      <a:pt x="4685" y="12319"/>
                    </a:cubicBezTo>
                    <a:cubicBezTo>
                      <a:pt x="4715" y="13966"/>
                      <a:pt x="4463" y="15798"/>
                      <a:pt x="4334" y="18521"/>
                    </a:cubicBezTo>
                    <a:cubicBezTo>
                      <a:pt x="4230" y="20813"/>
                      <a:pt x="3425" y="28527"/>
                      <a:pt x="3732" y="31091"/>
                    </a:cubicBezTo>
                    <a:cubicBezTo>
                      <a:pt x="4045" y="33654"/>
                      <a:pt x="4015" y="35738"/>
                      <a:pt x="4254" y="37280"/>
                    </a:cubicBezTo>
                    <a:cubicBezTo>
                      <a:pt x="4500" y="38823"/>
                      <a:pt x="5361" y="42118"/>
                      <a:pt x="5269" y="42634"/>
                    </a:cubicBezTo>
                    <a:cubicBezTo>
                      <a:pt x="5201" y="43126"/>
                      <a:pt x="5250" y="43624"/>
                      <a:pt x="5410" y="44091"/>
                    </a:cubicBezTo>
                    <a:cubicBezTo>
                      <a:pt x="5551" y="44441"/>
                      <a:pt x="5090" y="45652"/>
                      <a:pt x="4949" y="46248"/>
                    </a:cubicBezTo>
                    <a:cubicBezTo>
                      <a:pt x="4808" y="46845"/>
                      <a:pt x="5527" y="47595"/>
                      <a:pt x="6148" y="47595"/>
                    </a:cubicBezTo>
                    <a:cubicBezTo>
                      <a:pt x="6768" y="47595"/>
                      <a:pt x="7481" y="46605"/>
                      <a:pt x="7377" y="46144"/>
                    </a:cubicBezTo>
                    <a:cubicBezTo>
                      <a:pt x="7279" y="45689"/>
                      <a:pt x="7211" y="44300"/>
                      <a:pt x="7328" y="43611"/>
                    </a:cubicBezTo>
                    <a:cubicBezTo>
                      <a:pt x="7444" y="42917"/>
                      <a:pt x="7168" y="42862"/>
                      <a:pt x="7168" y="42302"/>
                    </a:cubicBezTo>
                    <a:cubicBezTo>
                      <a:pt x="7168" y="41749"/>
                      <a:pt x="7383" y="37969"/>
                      <a:pt x="7401" y="34656"/>
                    </a:cubicBezTo>
                    <a:cubicBezTo>
                      <a:pt x="7414" y="33254"/>
                      <a:pt x="7518" y="32043"/>
                      <a:pt x="7869" y="28865"/>
                    </a:cubicBezTo>
                    <a:cubicBezTo>
                      <a:pt x="8305" y="24882"/>
                      <a:pt x="8698" y="21096"/>
                      <a:pt x="8698" y="21096"/>
                    </a:cubicBezTo>
                    <a:cubicBezTo>
                      <a:pt x="8698" y="21096"/>
                      <a:pt x="9092" y="24882"/>
                      <a:pt x="9528" y="28865"/>
                    </a:cubicBezTo>
                    <a:cubicBezTo>
                      <a:pt x="9879" y="32049"/>
                      <a:pt x="9983" y="33254"/>
                      <a:pt x="9995" y="34656"/>
                    </a:cubicBezTo>
                    <a:cubicBezTo>
                      <a:pt x="10020" y="37969"/>
                      <a:pt x="10235" y="41743"/>
                      <a:pt x="10235" y="42302"/>
                    </a:cubicBezTo>
                    <a:cubicBezTo>
                      <a:pt x="10235" y="42868"/>
                      <a:pt x="9952" y="42923"/>
                      <a:pt x="10069" y="43611"/>
                    </a:cubicBezTo>
                    <a:cubicBezTo>
                      <a:pt x="10186" y="44300"/>
                      <a:pt x="10124" y="45695"/>
                      <a:pt x="10020" y="46144"/>
                    </a:cubicBezTo>
                    <a:cubicBezTo>
                      <a:pt x="9915" y="46599"/>
                      <a:pt x="10635" y="47595"/>
                      <a:pt x="11255" y="47595"/>
                    </a:cubicBezTo>
                    <a:cubicBezTo>
                      <a:pt x="11876" y="47595"/>
                      <a:pt x="12583" y="46845"/>
                      <a:pt x="12448" y="46248"/>
                    </a:cubicBezTo>
                    <a:cubicBezTo>
                      <a:pt x="12307" y="45652"/>
                      <a:pt x="11852" y="44441"/>
                      <a:pt x="11987" y="44091"/>
                    </a:cubicBezTo>
                    <a:cubicBezTo>
                      <a:pt x="12147" y="43624"/>
                      <a:pt x="12196" y="43126"/>
                      <a:pt x="12128" y="42634"/>
                    </a:cubicBezTo>
                    <a:cubicBezTo>
                      <a:pt x="12042" y="42118"/>
                      <a:pt x="12897" y="38823"/>
                      <a:pt x="13143" y="37280"/>
                    </a:cubicBezTo>
                    <a:cubicBezTo>
                      <a:pt x="13388" y="35738"/>
                      <a:pt x="13352" y="33654"/>
                      <a:pt x="13665" y="31091"/>
                    </a:cubicBezTo>
                    <a:cubicBezTo>
                      <a:pt x="13972" y="28527"/>
                      <a:pt x="13167" y="20813"/>
                      <a:pt x="13063" y="18521"/>
                    </a:cubicBezTo>
                    <a:cubicBezTo>
                      <a:pt x="12934" y="15798"/>
                      <a:pt x="12682" y="13966"/>
                      <a:pt x="12712" y="12319"/>
                    </a:cubicBezTo>
                    <a:cubicBezTo>
                      <a:pt x="12749" y="10665"/>
                      <a:pt x="12669" y="7997"/>
                      <a:pt x="12811" y="7118"/>
                    </a:cubicBezTo>
                    <a:cubicBezTo>
                      <a:pt x="12811" y="7118"/>
                      <a:pt x="13757" y="11243"/>
                      <a:pt x="14028" y="13572"/>
                    </a:cubicBezTo>
                    <a:cubicBezTo>
                      <a:pt x="14194" y="14992"/>
                      <a:pt x="15153" y="18158"/>
                      <a:pt x="15202" y="18717"/>
                    </a:cubicBezTo>
                    <a:cubicBezTo>
                      <a:pt x="15257" y="19301"/>
                      <a:pt x="15355" y="19602"/>
                      <a:pt x="15251" y="20322"/>
                    </a:cubicBezTo>
                    <a:cubicBezTo>
                      <a:pt x="15171" y="20881"/>
                      <a:pt x="15116" y="22055"/>
                      <a:pt x="15411" y="22245"/>
                    </a:cubicBezTo>
                    <a:cubicBezTo>
                      <a:pt x="15469" y="22282"/>
                      <a:pt x="15518" y="22299"/>
                      <a:pt x="15561" y="22299"/>
                    </a:cubicBezTo>
                    <a:cubicBezTo>
                      <a:pt x="15839" y="22299"/>
                      <a:pt x="15824" y="21599"/>
                      <a:pt x="15958" y="21274"/>
                    </a:cubicBezTo>
                    <a:cubicBezTo>
                      <a:pt x="15988" y="21202"/>
                      <a:pt x="16019" y="21170"/>
                      <a:pt x="16049" y="21170"/>
                    </a:cubicBezTo>
                    <a:cubicBezTo>
                      <a:pt x="16183" y="21170"/>
                      <a:pt x="16296" y="21806"/>
                      <a:pt x="16240" y="22209"/>
                    </a:cubicBezTo>
                    <a:cubicBezTo>
                      <a:pt x="16167" y="22700"/>
                      <a:pt x="15527" y="23327"/>
                      <a:pt x="15644" y="23659"/>
                    </a:cubicBezTo>
                    <a:cubicBezTo>
                      <a:pt x="15665" y="23714"/>
                      <a:pt x="15705" y="23748"/>
                      <a:pt x="15765" y="23748"/>
                    </a:cubicBezTo>
                    <a:cubicBezTo>
                      <a:pt x="15950" y="23748"/>
                      <a:pt x="16329" y="23420"/>
                      <a:pt x="16929" y="22387"/>
                    </a:cubicBezTo>
                    <a:cubicBezTo>
                      <a:pt x="17408" y="21575"/>
                      <a:pt x="16886" y="20229"/>
                      <a:pt x="16818" y="19701"/>
                    </a:cubicBezTo>
                    <a:cubicBezTo>
                      <a:pt x="16751" y="19178"/>
                      <a:pt x="16615" y="17937"/>
                      <a:pt x="16579" y="17058"/>
                    </a:cubicBezTo>
                    <a:cubicBezTo>
                      <a:pt x="16542" y="16185"/>
                      <a:pt x="16505" y="12902"/>
                      <a:pt x="16259" y="11814"/>
                    </a:cubicBezTo>
                    <a:cubicBezTo>
                      <a:pt x="16013" y="10727"/>
                      <a:pt x="15478" y="8354"/>
                      <a:pt x="15478" y="7094"/>
                    </a:cubicBezTo>
                    <a:cubicBezTo>
                      <a:pt x="15478" y="5828"/>
                      <a:pt x="15589" y="3695"/>
                      <a:pt x="14796" y="3203"/>
                    </a:cubicBezTo>
                    <a:cubicBezTo>
                      <a:pt x="14003" y="2711"/>
                      <a:pt x="12393" y="2871"/>
                      <a:pt x="11741" y="2662"/>
                    </a:cubicBezTo>
                    <a:cubicBezTo>
                      <a:pt x="11083" y="2453"/>
                      <a:pt x="10641" y="2256"/>
                      <a:pt x="10573" y="2010"/>
                    </a:cubicBezTo>
                    <a:cubicBezTo>
                      <a:pt x="10499" y="1765"/>
                      <a:pt x="10260" y="1"/>
                      <a:pt x="10260" y="1"/>
                    </a:cubicBezTo>
                    <a:lnTo>
                      <a:pt x="8705" y="37"/>
                    </a:lnTo>
                    <a:lnTo>
                      <a:pt x="7156" y="1"/>
                    </a:lnTo>
                    <a:close/>
                  </a:path>
                </a:pathLst>
              </a:custGeom>
              <a:solidFill>
                <a:srgbClr val="F9FB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8" name="Google Shape;9598;p61"/>
              <p:cNvSpPr/>
              <p:nvPr/>
            </p:nvSpPr>
            <p:spPr>
              <a:xfrm>
                <a:off x="5241650" y="3018075"/>
                <a:ext cx="150475" cy="201175"/>
              </a:xfrm>
              <a:custGeom>
                <a:avLst/>
                <a:gdLst/>
                <a:ahLst/>
                <a:cxnLst/>
                <a:rect l="l" t="t" r="r" b="b"/>
                <a:pathLst>
                  <a:path w="6019" h="8047" extrusionOk="0">
                    <a:moveTo>
                      <a:pt x="3007" y="1"/>
                    </a:moveTo>
                    <a:cubicBezTo>
                      <a:pt x="56" y="1"/>
                      <a:pt x="1" y="1316"/>
                      <a:pt x="216" y="3916"/>
                    </a:cubicBezTo>
                    <a:cubicBezTo>
                      <a:pt x="437" y="6510"/>
                      <a:pt x="1968" y="8047"/>
                      <a:pt x="3007" y="8047"/>
                    </a:cubicBezTo>
                    <a:cubicBezTo>
                      <a:pt x="4045" y="8047"/>
                      <a:pt x="5576" y="6510"/>
                      <a:pt x="5797" y="3916"/>
                    </a:cubicBezTo>
                    <a:cubicBezTo>
                      <a:pt x="6018" y="1316"/>
                      <a:pt x="5963" y="1"/>
                      <a:pt x="3007" y="1"/>
                    </a:cubicBezTo>
                    <a:close/>
                  </a:path>
                </a:pathLst>
              </a:custGeom>
              <a:solidFill>
                <a:srgbClr val="F9FB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99" name="Google Shape;9599;p61"/>
            <p:cNvGrpSpPr/>
            <p:nvPr/>
          </p:nvGrpSpPr>
          <p:grpSpPr>
            <a:xfrm>
              <a:off x="5110575" y="3060800"/>
              <a:ext cx="411850" cy="1291550"/>
              <a:chOff x="5110575" y="3060800"/>
              <a:chExt cx="411850" cy="1291550"/>
            </a:xfrm>
          </p:grpSpPr>
          <p:sp>
            <p:nvSpPr>
              <p:cNvPr id="9600" name="Google Shape;9600;p61"/>
              <p:cNvSpPr/>
              <p:nvPr/>
            </p:nvSpPr>
            <p:spPr>
              <a:xfrm>
                <a:off x="5216600" y="3670775"/>
                <a:ext cx="62725" cy="343700"/>
              </a:xfrm>
              <a:custGeom>
                <a:avLst/>
                <a:gdLst/>
                <a:ahLst/>
                <a:cxnLst/>
                <a:rect l="l" t="t" r="r" b="b"/>
                <a:pathLst>
                  <a:path w="2509" h="13748" extrusionOk="0">
                    <a:moveTo>
                      <a:pt x="574" y="1"/>
                    </a:moveTo>
                    <a:cubicBezTo>
                      <a:pt x="433" y="1"/>
                      <a:pt x="342" y="91"/>
                      <a:pt x="339" y="299"/>
                    </a:cubicBezTo>
                    <a:cubicBezTo>
                      <a:pt x="321" y="1805"/>
                      <a:pt x="689" y="7675"/>
                      <a:pt x="640" y="9015"/>
                    </a:cubicBezTo>
                    <a:cubicBezTo>
                      <a:pt x="591" y="10355"/>
                      <a:pt x="1" y="12340"/>
                      <a:pt x="118" y="12998"/>
                    </a:cubicBezTo>
                    <a:cubicBezTo>
                      <a:pt x="197" y="13425"/>
                      <a:pt x="862" y="13748"/>
                      <a:pt x="1421" y="13748"/>
                    </a:cubicBezTo>
                    <a:cubicBezTo>
                      <a:pt x="1724" y="13748"/>
                      <a:pt x="1996" y="13653"/>
                      <a:pt x="2128" y="13428"/>
                    </a:cubicBezTo>
                    <a:cubicBezTo>
                      <a:pt x="2509" y="12789"/>
                      <a:pt x="1802" y="8646"/>
                      <a:pt x="1679" y="7011"/>
                    </a:cubicBezTo>
                    <a:cubicBezTo>
                      <a:pt x="1562" y="5376"/>
                      <a:pt x="2374" y="2567"/>
                      <a:pt x="2257" y="1953"/>
                    </a:cubicBezTo>
                    <a:cubicBezTo>
                      <a:pt x="2072" y="1002"/>
                      <a:pt x="1044" y="1"/>
                      <a:pt x="57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1" name="Google Shape;9601;p61"/>
              <p:cNvSpPr/>
              <p:nvPr/>
            </p:nvSpPr>
            <p:spPr>
              <a:xfrm>
                <a:off x="5217525" y="4046725"/>
                <a:ext cx="53050" cy="217175"/>
              </a:xfrm>
              <a:custGeom>
                <a:avLst/>
                <a:gdLst/>
                <a:ahLst/>
                <a:cxnLst/>
                <a:rect l="l" t="t" r="r" b="b"/>
                <a:pathLst>
                  <a:path w="2122" h="8687" extrusionOk="0">
                    <a:moveTo>
                      <a:pt x="673" y="1579"/>
                    </a:moveTo>
                    <a:cubicBezTo>
                      <a:pt x="782" y="1579"/>
                      <a:pt x="1616" y="6491"/>
                      <a:pt x="1415" y="6645"/>
                    </a:cubicBezTo>
                    <a:lnTo>
                      <a:pt x="1415" y="6652"/>
                    </a:lnTo>
                    <a:cubicBezTo>
                      <a:pt x="1411" y="6654"/>
                      <a:pt x="1407" y="6656"/>
                      <a:pt x="1403" y="6656"/>
                    </a:cubicBezTo>
                    <a:cubicBezTo>
                      <a:pt x="1182" y="6656"/>
                      <a:pt x="544" y="2372"/>
                      <a:pt x="665" y="1599"/>
                    </a:cubicBezTo>
                    <a:cubicBezTo>
                      <a:pt x="667" y="1586"/>
                      <a:pt x="670" y="1579"/>
                      <a:pt x="673" y="1579"/>
                    </a:cubicBezTo>
                    <a:close/>
                    <a:moveTo>
                      <a:pt x="68" y="1"/>
                    </a:moveTo>
                    <a:lnTo>
                      <a:pt x="68" y="1"/>
                    </a:lnTo>
                    <a:cubicBezTo>
                      <a:pt x="1" y="241"/>
                      <a:pt x="173" y="984"/>
                      <a:pt x="161" y="1845"/>
                    </a:cubicBezTo>
                    <a:cubicBezTo>
                      <a:pt x="148" y="2705"/>
                      <a:pt x="1015" y="8336"/>
                      <a:pt x="1126" y="8563"/>
                    </a:cubicBezTo>
                    <a:cubicBezTo>
                      <a:pt x="1168" y="8648"/>
                      <a:pt x="1257" y="8686"/>
                      <a:pt x="1359" y="8686"/>
                    </a:cubicBezTo>
                    <a:cubicBezTo>
                      <a:pt x="1539" y="8686"/>
                      <a:pt x="1757" y="8565"/>
                      <a:pt x="1820" y="8360"/>
                    </a:cubicBezTo>
                    <a:cubicBezTo>
                      <a:pt x="1919" y="8047"/>
                      <a:pt x="1722" y="2742"/>
                      <a:pt x="1734" y="1962"/>
                    </a:cubicBezTo>
                    <a:cubicBezTo>
                      <a:pt x="1753" y="1181"/>
                      <a:pt x="2121" y="351"/>
                      <a:pt x="1974" y="155"/>
                    </a:cubicBezTo>
                    <a:cubicBezTo>
                      <a:pt x="1945" y="118"/>
                      <a:pt x="1916" y="103"/>
                      <a:pt x="1884" y="103"/>
                    </a:cubicBezTo>
                    <a:cubicBezTo>
                      <a:pt x="1749" y="103"/>
                      <a:pt x="1558" y="368"/>
                      <a:pt x="1126" y="413"/>
                    </a:cubicBezTo>
                    <a:cubicBezTo>
                      <a:pt x="1099" y="415"/>
                      <a:pt x="1072" y="416"/>
                      <a:pt x="1045" y="416"/>
                    </a:cubicBezTo>
                    <a:cubicBezTo>
                      <a:pt x="545" y="416"/>
                      <a:pt x="68" y="1"/>
                      <a:pt x="6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2" name="Google Shape;9602;p61"/>
              <p:cNvSpPr/>
              <p:nvPr/>
            </p:nvSpPr>
            <p:spPr>
              <a:xfrm>
                <a:off x="5242000" y="4261550"/>
                <a:ext cx="31650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266" h="980" extrusionOk="0">
                    <a:moveTo>
                      <a:pt x="977" y="1"/>
                    </a:moveTo>
                    <a:cubicBezTo>
                      <a:pt x="873" y="1"/>
                      <a:pt x="617" y="265"/>
                      <a:pt x="413" y="265"/>
                    </a:cubicBezTo>
                    <a:cubicBezTo>
                      <a:pt x="389" y="265"/>
                      <a:pt x="366" y="261"/>
                      <a:pt x="343" y="253"/>
                    </a:cubicBezTo>
                    <a:cubicBezTo>
                      <a:pt x="281" y="230"/>
                      <a:pt x="236" y="221"/>
                      <a:pt x="203" y="221"/>
                    </a:cubicBezTo>
                    <a:cubicBezTo>
                      <a:pt x="117" y="221"/>
                      <a:pt x="105" y="284"/>
                      <a:pt x="61" y="364"/>
                    </a:cubicBezTo>
                    <a:cubicBezTo>
                      <a:pt x="1" y="471"/>
                      <a:pt x="5" y="980"/>
                      <a:pt x="180" y="980"/>
                    </a:cubicBezTo>
                    <a:cubicBezTo>
                      <a:pt x="185" y="980"/>
                      <a:pt x="190" y="979"/>
                      <a:pt x="196" y="978"/>
                    </a:cubicBezTo>
                    <a:cubicBezTo>
                      <a:pt x="365" y="950"/>
                      <a:pt x="556" y="740"/>
                      <a:pt x="772" y="740"/>
                    </a:cubicBezTo>
                    <a:cubicBezTo>
                      <a:pt x="791" y="740"/>
                      <a:pt x="810" y="741"/>
                      <a:pt x="829" y="745"/>
                    </a:cubicBezTo>
                    <a:cubicBezTo>
                      <a:pt x="895" y="757"/>
                      <a:pt x="948" y="764"/>
                      <a:pt x="992" y="764"/>
                    </a:cubicBezTo>
                    <a:cubicBezTo>
                      <a:pt x="1103" y="764"/>
                      <a:pt x="1154" y="720"/>
                      <a:pt x="1198" y="610"/>
                    </a:cubicBezTo>
                    <a:cubicBezTo>
                      <a:pt x="1265" y="450"/>
                      <a:pt x="1124" y="19"/>
                      <a:pt x="983" y="1"/>
                    </a:cubicBezTo>
                    <a:cubicBezTo>
                      <a:pt x="981" y="1"/>
                      <a:pt x="979" y="1"/>
                      <a:pt x="97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3" name="Google Shape;9603;p61"/>
              <p:cNvSpPr/>
              <p:nvPr/>
            </p:nvSpPr>
            <p:spPr>
              <a:xfrm>
                <a:off x="5263775" y="4283850"/>
                <a:ext cx="11400" cy="28100"/>
              </a:xfrm>
              <a:custGeom>
                <a:avLst/>
                <a:gdLst/>
                <a:ahLst/>
                <a:cxnLst/>
                <a:rect l="l" t="t" r="r" b="b"/>
                <a:pathLst>
                  <a:path w="456" h="1124" extrusionOk="0">
                    <a:moveTo>
                      <a:pt x="264" y="0"/>
                    </a:moveTo>
                    <a:cubicBezTo>
                      <a:pt x="200" y="0"/>
                      <a:pt x="120" y="19"/>
                      <a:pt x="75" y="43"/>
                    </a:cubicBezTo>
                    <a:cubicBezTo>
                      <a:pt x="1" y="92"/>
                      <a:pt x="99" y="332"/>
                      <a:pt x="112" y="394"/>
                    </a:cubicBezTo>
                    <a:cubicBezTo>
                      <a:pt x="124" y="461"/>
                      <a:pt x="148" y="996"/>
                      <a:pt x="148" y="1076"/>
                    </a:cubicBezTo>
                    <a:cubicBezTo>
                      <a:pt x="148" y="1109"/>
                      <a:pt x="181" y="1124"/>
                      <a:pt x="223" y="1124"/>
                    </a:cubicBezTo>
                    <a:cubicBezTo>
                      <a:pt x="282" y="1124"/>
                      <a:pt x="359" y="1097"/>
                      <a:pt x="394" y="1058"/>
                    </a:cubicBezTo>
                    <a:cubicBezTo>
                      <a:pt x="456" y="984"/>
                      <a:pt x="296" y="510"/>
                      <a:pt x="271" y="394"/>
                    </a:cubicBezTo>
                    <a:cubicBezTo>
                      <a:pt x="247" y="283"/>
                      <a:pt x="388" y="99"/>
                      <a:pt x="364" y="37"/>
                    </a:cubicBezTo>
                    <a:cubicBezTo>
                      <a:pt x="353" y="11"/>
                      <a:pt x="313" y="0"/>
                      <a:pt x="26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4" name="Google Shape;9604;p61"/>
              <p:cNvSpPr/>
              <p:nvPr/>
            </p:nvSpPr>
            <p:spPr>
              <a:xfrm>
                <a:off x="5257325" y="4284950"/>
                <a:ext cx="8800" cy="281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1124" extrusionOk="0">
                    <a:moveTo>
                      <a:pt x="174" y="0"/>
                    </a:moveTo>
                    <a:cubicBezTo>
                      <a:pt x="130" y="0"/>
                      <a:pt x="61" y="35"/>
                      <a:pt x="44" y="79"/>
                    </a:cubicBezTo>
                    <a:cubicBezTo>
                      <a:pt x="13" y="141"/>
                      <a:pt x="105" y="448"/>
                      <a:pt x="87" y="626"/>
                    </a:cubicBezTo>
                    <a:cubicBezTo>
                      <a:pt x="75" y="805"/>
                      <a:pt x="1" y="1001"/>
                      <a:pt x="32" y="1069"/>
                    </a:cubicBezTo>
                    <a:cubicBezTo>
                      <a:pt x="48" y="1105"/>
                      <a:pt x="121" y="1124"/>
                      <a:pt x="190" y="1124"/>
                    </a:cubicBezTo>
                    <a:cubicBezTo>
                      <a:pt x="249" y="1124"/>
                      <a:pt x="306" y="1110"/>
                      <a:pt x="320" y="1081"/>
                    </a:cubicBezTo>
                    <a:cubicBezTo>
                      <a:pt x="351" y="1020"/>
                      <a:pt x="247" y="688"/>
                      <a:pt x="259" y="552"/>
                    </a:cubicBezTo>
                    <a:cubicBezTo>
                      <a:pt x="265" y="368"/>
                      <a:pt x="253" y="190"/>
                      <a:pt x="210" y="18"/>
                    </a:cubicBezTo>
                    <a:cubicBezTo>
                      <a:pt x="205" y="6"/>
                      <a:pt x="191" y="0"/>
                      <a:pt x="17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5" name="Google Shape;9605;p61"/>
              <p:cNvSpPr/>
              <p:nvPr/>
            </p:nvSpPr>
            <p:spPr>
              <a:xfrm>
                <a:off x="5249500" y="4286900"/>
                <a:ext cx="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060" extrusionOk="0">
                    <a:moveTo>
                      <a:pt x="212" y="0"/>
                    </a:moveTo>
                    <a:cubicBezTo>
                      <a:pt x="172" y="0"/>
                      <a:pt x="129" y="14"/>
                      <a:pt x="129" y="38"/>
                    </a:cubicBezTo>
                    <a:cubicBezTo>
                      <a:pt x="129" y="81"/>
                      <a:pt x="203" y="419"/>
                      <a:pt x="142" y="585"/>
                    </a:cubicBezTo>
                    <a:cubicBezTo>
                      <a:pt x="80" y="751"/>
                      <a:pt x="0" y="929"/>
                      <a:pt x="31" y="1003"/>
                    </a:cubicBezTo>
                    <a:cubicBezTo>
                      <a:pt x="44" y="1039"/>
                      <a:pt x="101" y="1059"/>
                      <a:pt x="155" y="1059"/>
                    </a:cubicBezTo>
                    <a:cubicBezTo>
                      <a:pt x="202" y="1059"/>
                      <a:pt x="247" y="1044"/>
                      <a:pt x="258" y="1009"/>
                    </a:cubicBezTo>
                    <a:cubicBezTo>
                      <a:pt x="283" y="936"/>
                      <a:pt x="228" y="591"/>
                      <a:pt x="258" y="511"/>
                    </a:cubicBezTo>
                    <a:cubicBezTo>
                      <a:pt x="289" y="352"/>
                      <a:pt x="295" y="192"/>
                      <a:pt x="283" y="32"/>
                    </a:cubicBezTo>
                    <a:cubicBezTo>
                      <a:pt x="277" y="10"/>
                      <a:pt x="246" y="0"/>
                      <a:pt x="21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6" name="Google Shape;9606;p61"/>
              <p:cNvSpPr/>
              <p:nvPr/>
            </p:nvSpPr>
            <p:spPr>
              <a:xfrm>
                <a:off x="5268560" y="4334400"/>
                <a:ext cx="80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411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1"/>
                    </a:cubicBezTo>
                    <a:cubicBezTo>
                      <a:pt x="210" y="7"/>
                      <a:pt x="56" y="31"/>
                      <a:pt x="38" y="74"/>
                    </a:cubicBezTo>
                    <a:cubicBezTo>
                      <a:pt x="7" y="179"/>
                      <a:pt x="1" y="345"/>
                      <a:pt x="81" y="400"/>
                    </a:cubicBezTo>
                    <a:cubicBezTo>
                      <a:pt x="92" y="407"/>
                      <a:pt x="104" y="410"/>
                      <a:pt x="116" y="410"/>
                    </a:cubicBezTo>
                    <a:cubicBezTo>
                      <a:pt x="191" y="410"/>
                      <a:pt x="292" y="299"/>
                      <a:pt x="302" y="210"/>
                    </a:cubicBezTo>
                    <a:cubicBezTo>
                      <a:pt x="320" y="114"/>
                      <a:pt x="291" y="0"/>
                      <a:pt x="256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7" name="Google Shape;9607;p61"/>
              <p:cNvSpPr/>
              <p:nvPr/>
            </p:nvSpPr>
            <p:spPr>
              <a:xfrm>
                <a:off x="5257960" y="4337525"/>
                <a:ext cx="84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39" h="507" extrusionOk="0">
                    <a:moveTo>
                      <a:pt x="189" y="0"/>
                    </a:moveTo>
                    <a:cubicBezTo>
                      <a:pt x="125" y="0"/>
                      <a:pt x="63" y="40"/>
                      <a:pt x="44" y="109"/>
                    </a:cubicBezTo>
                    <a:cubicBezTo>
                      <a:pt x="13" y="220"/>
                      <a:pt x="1" y="472"/>
                      <a:pt x="105" y="496"/>
                    </a:cubicBezTo>
                    <a:cubicBezTo>
                      <a:pt x="123" y="503"/>
                      <a:pt x="141" y="506"/>
                      <a:pt x="160" y="506"/>
                    </a:cubicBezTo>
                    <a:cubicBezTo>
                      <a:pt x="225" y="506"/>
                      <a:pt x="290" y="466"/>
                      <a:pt x="314" y="404"/>
                    </a:cubicBezTo>
                    <a:cubicBezTo>
                      <a:pt x="339" y="287"/>
                      <a:pt x="333" y="164"/>
                      <a:pt x="302" y="48"/>
                    </a:cubicBezTo>
                    <a:cubicBezTo>
                      <a:pt x="269" y="15"/>
                      <a:pt x="229" y="0"/>
                      <a:pt x="189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8" name="Google Shape;9608;p61"/>
              <p:cNvSpPr/>
              <p:nvPr/>
            </p:nvSpPr>
            <p:spPr>
              <a:xfrm>
                <a:off x="5248435" y="4338725"/>
                <a:ext cx="740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545" extrusionOk="0">
                    <a:moveTo>
                      <a:pt x="137" y="1"/>
                    </a:moveTo>
                    <a:cubicBezTo>
                      <a:pt x="88" y="1"/>
                      <a:pt x="40" y="32"/>
                      <a:pt x="25" y="86"/>
                    </a:cubicBezTo>
                    <a:cubicBezTo>
                      <a:pt x="1" y="172"/>
                      <a:pt x="1" y="498"/>
                      <a:pt x="87" y="522"/>
                    </a:cubicBezTo>
                    <a:cubicBezTo>
                      <a:pt x="124" y="533"/>
                      <a:pt x="161" y="545"/>
                      <a:pt x="193" y="545"/>
                    </a:cubicBezTo>
                    <a:cubicBezTo>
                      <a:pt x="236" y="545"/>
                      <a:pt x="269" y="524"/>
                      <a:pt x="283" y="455"/>
                    </a:cubicBezTo>
                    <a:cubicBezTo>
                      <a:pt x="296" y="313"/>
                      <a:pt x="277" y="178"/>
                      <a:pt x="228" y="49"/>
                    </a:cubicBezTo>
                    <a:cubicBezTo>
                      <a:pt x="205" y="16"/>
                      <a:pt x="171" y="1"/>
                      <a:pt x="13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9" name="Google Shape;9609;p61"/>
              <p:cNvSpPr/>
              <p:nvPr/>
            </p:nvSpPr>
            <p:spPr>
              <a:xfrm>
                <a:off x="5239060" y="4337425"/>
                <a:ext cx="725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290" h="506" extrusionOk="0">
                    <a:moveTo>
                      <a:pt x="150" y="1"/>
                    </a:moveTo>
                    <a:cubicBezTo>
                      <a:pt x="109" y="1"/>
                      <a:pt x="68" y="24"/>
                      <a:pt x="50" y="64"/>
                    </a:cubicBezTo>
                    <a:cubicBezTo>
                      <a:pt x="25" y="125"/>
                      <a:pt x="1" y="396"/>
                      <a:pt x="62" y="457"/>
                    </a:cubicBezTo>
                    <a:cubicBezTo>
                      <a:pt x="98" y="490"/>
                      <a:pt x="132" y="505"/>
                      <a:pt x="161" y="505"/>
                    </a:cubicBezTo>
                    <a:cubicBezTo>
                      <a:pt x="188" y="505"/>
                      <a:pt x="211" y="493"/>
                      <a:pt x="228" y="470"/>
                    </a:cubicBezTo>
                    <a:cubicBezTo>
                      <a:pt x="265" y="427"/>
                      <a:pt x="290" y="89"/>
                      <a:pt x="228" y="33"/>
                    </a:cubicBezTo>
                    <a:cubicBezTo>
                      <a:pt x="206" y="11"/>
                      <a:pt x="178" y="1"/>
                      <a:pt x="15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0" name="Google Shape;9610;p61"/>
              <p:cNvSpPr/>
              <p:nvPr/>
            </p:nvSpPr>
            <p:spPr>
              <a:xfrm>
                <a:off x="5232935" y="4334100"/>
                <a:ext cx="6250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364" extrusionOk="0">
                    <a:moveTo>
                      <a:pt x="93" y="0"/>
                    </a:moveTo>
                    <a:cubicBezTo>
                      <a:pt x="51" y="0"/>
                      <a:pt x="1" y="90"/>
                      <a:pt x="6" y="166"/>
                    </a:cubicBezTo>
                    <a:cubicBezTo>
                      <a:pt x="12" y="258"/>
                      <a:pt x="31" y="351"/>
                      <a:pt x="92" y="363"/>
                    </a:cubicBezTo>
                    <a:cubicBezTo>
                      <a:pt x="93" y="363"/>
                      <a:pt x="94" y="363"/>
                      <a:pt x="95" y="363"/>
                    </a:cubicBezTo>
                    <a:cubicBezTo>
                      <a:pt x="156" y="363"/>
                      <a:pt x="250" y="164"/>
                      <a:pt x="117" y="13"/>
                    </a:cubicBezTo>
                    <a:cubicBezTo>
                      <a:pt x="109" y="4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1" name="Google Shape;9611;p61"/>
              <p:cNvSpPr/>
              <p:nvPr/>
            </p:nvSpPr>
            <p:spPr>
              <a:xfrm>
                <a:off x="5243500" y="4289900"/>
                <a:ext cx="83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333" h="912" extrusionOk="0">
                    <a:moveTo>
                      <a:pt x="276" y="1"/>
                    </a:moveTo>
                    <a:cubicBezTo>
                      <a:pt x="238" y="1"/>
                      <a:pt x="179" y="55"/>
                      <a:pt x="179" y="84"/>
                    </a:cubicBezTo>
                    <a:cubicBezTo>
                      <a:pt x="179" y="232"/>
                      <a:pt x="160" y="379"/>
                      <a:pt x="130" y="527"/>
                    </a:cubicBezTo>
                    <a:cubicBezTo>
                      <a:pt x="99" y="625"/>
                      <a:pt x="1" y="852"/>
                      <a:pt x="13" y="883"/>
                    </a:cubicBezTo>
                    <a:cubicBezTo>
                      <a:pt x="21" y="899"/>
                      <a:pt x="48" y="912"/>
                      <a:pt x="82" y="912"/>
                    </a:cubicBezTo>
                    <a:cubicBezTo>
                      <a:pt x="102" y="912"/>
                      <a:pt x="125" y="907"/>
                      <a:pt x="148" y="895"/>
                    </a:cubicBezTo>
                    <a:cubicBezTo>
                      <a:pt x="191" y="871"/>
                      <a:pt x="265" y="447"/>
                      <a:pt x="302" y="361"/>
                    </a:cubicBezTo>
                    <a:cubicBezTo>
                      <a:pt x="332" y="250"/>
                      <a:pt x="332" y="127"/>
                      <a:pt x="302" y="16"/>
                    </a:cubicBezTo>
                    <a:cubicBezTo>
                      <a:pt x="296" y="5"/>
                      <a:pt x="287" y="1"/>
                      <a:pt x="27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2" name="Google Shape;9612;p61"/>
              <p:cNvSpPr/>
              <p:nvPr/>
            </p:nvSpPr>
            <p:spPr>
              <a:xfrm>
                <a:off x="5262900" y="4293900"/>
                <a:ext cx="9600" cy="170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683" extrusionOk="0">
                    <a:moveTo>
                      <a:pt x="339" y="0"/>
                    </a:moveTo>
                    <a:cubicBezTo>
                      <a:pt x="325" y="0"/>
                      <a:pt x="305" y="19"/>
                      <a:pt x="279" y="72"/>
                    </a:cubicBezTo>
                    <a:cubicBezTo>
                      <a:pt x="224" y="201"/>
                      <a:pt x="27" y="569"/>
                      <a:pt x="15" y="612"/>
                    </a:cubicBezTo>
                    <a:cubicBezTo>
                      <a:pt x="1" y="640"/>
                      <a:pt x="82" y="683"/>
                      <a:pt x="130" y="683"/>
                    </a:cubicBezTo>
                    <a:cubicBezTo>
                      <a:pt x="146" y="683"/>
                      <a:pt x="158" y="678"/>
                      <a:pt x="162" y="668"/>
                    </a:cubicBezTo>
                    <a:cubicBezTo>
                      <a:pt x="181" y="619"/>
                      <a:pt x="384" y="121"/>
                      <a:pt x="371" y="65"/>
                    </a:cubicBezTo>
                    <a:cubicBezTo>
                      <a:pt x="368" y="34"/>
                      <a:pt x="358" y="0"/>
                      <a:pt x="339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3" name="Google Shape;9613;p61"/>
              <p:cNvSpPr/>
              <p:nvPr/>
            </p:nvSpPr>
            <p:spPr>
              <a:xfrm>
                <a:off x="5268110" y="4313150"/>
                <a:ext cx="92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811" extrusionOk="0">
                    <a:moveTo>
                      <a:pt x="152" y="0"/>
                    </a:moveTo>
                    <a:cubicBezTo>
                      <a:pt x="94" y="0"/>
                      <a:pt x="30" y="23"/>
                      <a:pt x="19" y="64"/>
                    </a:cubicBezTo>
                    <a:cubicBezTo>
                      <a:pt x="7" y="162"/>
                      <a:pt x="13" y="267"/>
                      <a:pt x="43" y="365"/>
                    </a:cubicBezTo>
                    <a:cubicBezTo>
                      <a:pt x="80" y="469"/>
                      <a:pt x="0" y="685"/>
                      <a:pt x="7" y="764"/>
                    </a:cubicBezTo>
                    <a:cubicBezTo>
                      <a:pt x="9" y="797"/>
                      <a:pt x="42" y="811"/>
                      <a:pt x="86" y="811"/>
                    </a:cubicBezTo>
                    <a:cubicBezTo>
                      <a:pt x="152" y="811"/>
                      <a:pt x="242" y="779"/>
                      <a:pt x="289" y="728"/>
                    </a:cubicBezTo>
                    <a:cubicBezTo>
                      <a:pt x="369" y="642"/>
                      <a:pt x="271" y="586"/>
                      <a:pt x="259" y="476"/>
                    </a:cubicBezTo>
                    <a:cubicBezTo>
                      <a:pt x="240" y="365"/>
                      <a:pt x="296" y="82"/>
                      <a:pt x="246" y="33"/>
                    </a:cubicBezTo>
                    <a:cubicBezTo>
                      <a:pt x="229" y="11"/>
                      <a:pt x="192" y="0"/>
                      <a:pt x="15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4" name="Google Shape;9614;p61"/>
              <p:cNvSpPr/>
              <p:nvPr/>
            </p:nvSpPr>
            <p:spPr>
              <a:xfrm>
                <a:off x="5258285" y="4314775"/>
                <a:ext cx="740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836" extrusionOk="0">
                    <a:moveTo>
                      <a:pt x="179" y="0"/>
                    </a:moveTo>
                    <a:cubicBezTo>
                      <a:pt x="124" y="0"/>
                      <a:pt x="63" y="26"/>
                      <a:pt x="55" y="66"/>
                    </a:cubicBezTo>
                    <a:cubicBezTo>
                      <a:pt x="37" y="140"/>
                      <a:pt x="117" y="380"/>
                      <a:pt x="92" y="503"/>
                    </a:cubicBezTo>
                    <a:cubicBezTo>
                      <a:pt x="68" y="626"/>
                      <a:pt x="0" y="724"/>
                      <a:pt x="43" y="792"/>
                    </a:cubicBezTo>
                    <a:cubicBezTo>
                      <a:pt x="64" y="821"/>
                      <a:pt x="105" y="835"/>
                      <a:pt x="146" y="835"/>
                    </a:cubicBezTo>
                    <a:cubicBezTo>
                      <a:pt x="201" y="835"/>
                      <a:pt x="257" y="810"/>
                      <a:pt x="271" y="761"/>
                    </a:cubicBezTo>
                    <a:cubicBezTo>
                      <a:pt x="295" y="675"/>
                      <a:pt x="221" y="583"/>
                      <a:pt x="240" y="466"/>
                    </a:cubicBezTo>
                    <a:cubicBezTo>
                      <a:pt x="252" y="349"/>
                      <a:pt x="295" y="91"/>
                      <a:pt x="264" y="36"/>
                    </a:cubicBezTo>
                    <a:cubicBezTo>
                      <a:pt x="250" y="11"/>
                      <a:pt x="216" y="0"/>
                      <a:pt x="179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5" name="Google Shape;9615;p61"/>
              <p:cNvSpPr/>
              <p:nvPr/>
            </p:nvSpPr>
            <p:spPr>
              <a:xfrm>
                <a:off x="5249985" y="4316575"/>
                <a:ext cx="61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246" h="763" extrusionOk="0">
                    <a:moveTo>
                      <a:pt x="129" y="1"/>
                    </a:moveTo>
                    <a:cubicBezTo>
                      <a:pt x="92" y="1"/>
                      <a:pt x="62" y="25"/>
                      <a:pt x="43" y="62"/>
                    </a:cubicBezTo>
                    <a:cubicBezTo>
                      <a:pt x="31" y="93"/>
                      <a:pt x="25" y="130"/>
                      <a:pt x="31" y="166"/>
                    </a:cubicBezTo>
                    <a:cubicBezTo>
                      <a:pt x="37" y="277"/>
                      <a:pt x="80" y="388"/>
                      <a:pt x="55" y="492"/>
                    </a:cubicBezTo>
                    <a:cubicBezTo>
                      <a:pt x="43" y="541"/>
                      <a:pt x="19" y="584"/>
                      <a:pt x="12" y="634"/>
                    </a:cubicBezTo>
                    <a:cubicBezTo>
                      <a:pt x="0" y="683"/>
                      <a:pt x="25" y="732"/>
                      <a:pt x="68" y="757"/>
                    </a:cubicBezTo>
                    <a:cubicBezTo>
                      <a:pt x="79" y="761"/>
                      <a:pt x="90" y="763"/>
                      <a:pt x="101" y="763"/>
                    </a:cubicBezTo>
                    <a:cubicBezTo>
                      <a:pt x="138" y="763"/>
                      <a:pt x="170" y="739"/>
                      <a:pt x="185" y="701"/>
                    </a:cubicBezTo>
                    <a:cubicBezTo>
                      <a:pt x="203" y="652"/>
                      <a:pt x="209" y="603"/>
                      <a:pt x="191" y="554"/>
                    </a:cubicBezTo>
                    <a:cubicBezTo>
                      <a:pt x="178" y="511"/>
                      <a:pt x="172" y="462"/>
                      <a:pt x="166" y="412"/>
                    </a:cubicBezTo>
                    <a:cubicBezTo>
                      <a:pt x="166" y="302"/>
                      <a:pt x="246" y="203"/>
                      <a:pt x="228" y="99"/>
                    </a:cubicBezTo>
                    <a:cubicBezTo>
                      <a:pt x="221" y="44"/>
                      <a:pt x="185" y="7"/>
                      <a:pt x="12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6" name="Google Shape;9616;p61"/>
              <p:cNvSpPr/>
              <p:nvPr/>
            </p:nvSpPr>
            <p:spPr>
              <a:xfrm>
                <a:off x="5241360" y="4316300"/>
                <a:ext cx="58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732" extrusionOk="0">
                    <a:moveTo>
                      <a:pt x="116" y="0"/>
                    </a:moveTo>
                    <a:cubicBezTo>
                      <a:pt x="105" y="0"/>
                      <a:pt x="93" y="2"/>
                      <a:pt x="81" y="5"/>
                    </a:cubicBezTo>
                    <a:cubicBezTo>
                      <a:pt x="38" y="36"/>
                      <a:pt x="19" y="85"/>
                      <a:pt x="26" y="134"/>
                    </a:cubicBezTo>
                    <a:cubicBezTo>
                      <a:pt x="26" y="233"/>
                      <a:pt x="69" y="331"/>
                      <a:pt x="50" y="423"/>
                    </a:cubicBezTo>
                    <a:cubicBezTo>
                      <a:pt x="44" y="485"/>
                      <a:pt x="13" y="540"/>
                      <a:pt x="7" y="595"/>
                    </a:cubicBezTo>
                    <a:cubicBezTo>
                      <a:pt x="1" y="657"/>
                      <a:pt x="32" y="725"/>
                      <a:pt x="87" y="731"/>
                    </a:cubicBezTo>
                    <a:cubicBezTo>
                      <a:pt x="91" y="731"/>
                      <a:pt x="94" y="731"/>
                      <a:pt x="98" y="731"/>
                    </a:cubicBezTo>
                    <a:cubicBezTo>
                      <a:pt x="137" y="731"/>
                      <a:pt x="175" y="702"/>
                      <a:pt x="191" y="663"/>
                    </a:cubicBezTo>
                    <a:cubicBezTo>
                      <a:pt x="204" y="620"/>
                      <a:pt x="204" y="571"/>
                      <a:pt x="191" y="528"/>
                    </a:cubicBezTo>
                    <a:cubicBezTo>
                      <a:pt x="179" y="485"/>
                      <a:pt x="173" y="442"/>
                      <a:pt x="173" y="399"/>
                    </a:cubicBezTo>
                    <a:cubicBezTo>
                      <a:pt x="173" y="343"/>
                      <a:pt x="185" y="294"/>
                      <a:pt x="204" y="245"/>
                    </a:cubicBezTo>
                    <a:cubicBezTo>
                      <a:pt x="228" y="196"/>
                      <a:pt x="235" y="134"/>
                      <a:pt x="216" y="79"/>
                    </a:cubicBezTo>
                    <a:cubicBezTo>
                      <a:pt x="201" y="30"/>
                      <a:pt x="162" y="0"/>
                      <a:pt x="116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7" name="Google Shape;9617;p61"/>
              <p:cNvSpPr/>
              <p:nvPr/>
            </p:nvSpPr>
            <p:spPr>
              <a:xfrm>
                <a:off x="5233685" y="4315500"/>
                <a:ext cx="6625" cy="161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645" extrusionOk="0">
                    <a:moveTo>
                      <a:pt x="197" y="0"/>
                    </a:moveTo>
                    <a:cubicBezTo>
                      <a:pt x="154" y="0"/>
                      <a:pt x="111" y="25"/>
                      <a:pt x="93" y="62"/>
                    </a:cubicBezTo>
                    <a:cubicBezTo>
                      <a:pt x="74" y="99"/>
                      <a:pt x="68" y="142"/>
                      <a:pt x="74" y="185"/>
                    </a:cubicBezTo>
                    <a:cubicBezTo>
                      <a:pt x="80" y="228"/>
                      <a:pt x="93" y="265"/>
                      <a:pt x="93" y="308"/>
                    </a:cubicBezTo>
                    <a:cubicBezTo>
                      <a:pt x="93" y="369"/>
                      <a:pt x="80" y="425"/>
                      <a:pt x="56" y="474"/>
                    </a:cubicBezTo>
                    <a:cubicBezTo>
                      <a:pt x="31" y="517"/>
                      <a:pt x="1" y="566"/>
                      <a:pt x="25" y="609"/>
                    </a:cubicBezTo>
                    <a:cubicBezTo>
                      <a:pt x="39" y="632"/>
                      <a:pt x="63" y="644"/>
                      <a:pt x="89" y="644"/>
                    </a:cubicBezTo>
                    <a:cubicBezTo>
                      <a:pt x="98" y="644"/>
                      <a:pt x="108" y="643"/>
                      <a:pt x="117" y="640"/>
                    </a:cubicBezTo>
                    <a:cubicBezTo>
                      <a:pt x="148" y="621"/>
                      <a:pt x="173" y="597"/>
                      <a:pt x="185" y="560"/>
                    </a:cubicBezTo>
                    <a:cubicBezTo>
                      <a:pt x="191" y="529"/>
                      <a:pt x="197" y="492"/>
                      <a:pt x="197" y="455"/>
                    </a:cubicBezTo>
                    <a:cubicBezTo>
                      <a:pt x="191" y="332"/>
                      <a:pt x="210" y="209"/>
                      <a:pt x="253" y="93"/>
                    </a:cubicBezTo>
                    <a:cubicBezTo>
                      <a:pt x="265" y="56"/>
                      <a:pt x="240" y="7"/>
                      <a:pt x="19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8" name="Google Shape;9618;p61"/>
              <p:cNvSpPr/>
              <p:nvPr/>
            </p:nvSpPr>
            <p:spPr>
              <a:xfrm>
                <a:off x="5218150" y="4017250"/>
                <a:ext cx="47200" cy="32750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1310" extrusionOk="0">
                    <a:moveTo>
                      <a:pt x="532" y="0"/>
                    </a:moveTo>
                    <a:cubicBezTo>
                      <a:pt x="468" y="0"/>
                      <a:pt x="404" y="8"/>
                      <a:pt x="345" y="30"/>
                    </a:cubicBezTo>
                    <a:cubicBezTo>
                      <a:pt x="203" y="86"/>
                      <a:pt x="99" y="209"/>
                      <a:pt x="62" y="356"/>
                    </a:cubicBezTo>
                    <a:cubicBezTo>
                      <a:pt x="0" y="639"/>
                      <a:pt x="111" y="928"/>
                      <a:pt x="338" y="1094"/>
                    </a:cubicBezTo>
                    <a:cubicBezTo>
                      <a:pt x="531" y="1236"/>
                      <a:pt x="765" y="1310"/>
                      <a:pt x="1002" y="1310"/>
                    </a:cubicBezTo>
                    <a:cubicBezTo>
                      <a:pt x="1082" y="1310"/>
                      <a:pt x="1163" y="1301"/>
                      <a:pt x="1242" y="1284"/>
                    </a:cubicBezTo>
                    <a:cubicBezTo>
                      <a:pt x="1549" y="1204"/>
                      <a:pt x="1795" y="989"/>
                      <a:pt x="1857" y="731"/>
                    </a:cubicBezTo>
                    <a:cubicBezTo>
                      <a:pt x="1887" y="627"/>
                      <a:pt x="1875" y="516"/>
                      <a:pt x="1832" y="424"/>
                    </a:cubicBezTo>
                    <a:cubicBezTo>
                      <a:pt x="1758" y="295"/>
                      <a:pt x="1605" y="203"/>
                      <a:pt x="1439" y="153"/>
                    </a:cubicBezTo>
                    <a:cubicBezTo>
                      <a:pt x="1273" y="117"/>
                      <a:pt x="1107" y="80"/>
                      <a:pt x="941" y="61"/>
                    </a:cubicBezTo>
                    <a:cubicBezTo>
                      <a:pt x="808" y="36"/>
                      <a:pt x="667" y="0"/>
                      <a:pt x="53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9" name="Google Shape;9619;p61"/>
              <p:cNvSpPr/>
              <p:nvPr/>
            </p:nvSpPr>
            <p:spPr>
              <a:xfrm>
                <a:off x="5214600" y="3595400"/>
                <a:ext cx="203950" cy="107425"/>
              </a:xfrm>
              <a:custGeom>
                <a:avLst/>
                <a:gdLst/>
                <a:ahLst/>
                <a:cxnLst/>
                <a:rect l="l" t="t" r="r" b="b"/>
                <a:pathLst>
                  <a:path w="8158" h="4297" extrusionOk="0">
                    <a:moveTo>
                      <a:pt x="1562" y="1"/>
                    </a:moveTo>
                    <a:cubicBezTo>
                      <a:pt x="1311" y="1"/>
                      <a:pt x="1065" y="35"/>
                      <a:pt x="837" y="130"/>
                    </a:cubicBezTo>
                    <a:cubicBezTo>
                      <a:pt x="345" y="339"/>
                      <a:pt x="1" y="948"/>
                      <a:pt x="284" y="1378"/>
                    </a:cubicBezTo>
                    <a:cubicBezTo>
                      <a:pt x="462" y="1654"/>
                      <a:pt x="812" y="1765"/>
                      <a:pt x="1083" y="1962"/>
                    </a:cubicBezTo>
                    <a:cubicBezTo>
                      <a:pt x="1507" y="2269"/>
                      <a:pt x="1728" y="2761"/>
                      <a:pt x="1974" y="3210"/>
                    </a:cubicBezTo>
                    <a:cubicBezTo>
                      <a:pt x="2220" y="3664"/>
                      <a:pt x="2552" y="4132"/>
                      <a:pt x="3068" y="4267"/>
                    </a:cubicBezTo>
                    <a:cubicBezTo>
                      <a:pt x="3141" y="4287"/>
                      <a:pt x="3218" y="4297"/>
                      <a:pt x="3295" y="4297"/>
                    </a:cubicBezTo>
                    <a:cubicBezTo>
                      <a:pt x="3616" y="4297"/>
                      <a:pt x="3941" y="4128"/>
                      <a:pt x="3990" y="3830"/>
                    </a:cubicBezTo>
                    <a:cubicBezTo>
                      <a:pt x="4058" y="3468"/>
                      <a:pt x="3701" y="3179"/>
                      <a:pt x="3431" y="2921"/>
                    </a:cubicBezTo>
                    <a:cubicBezTo>
                      <a:pt x="3093" y="2601"/>
                      <a:pt x="2841" y="2202"/>
                      <a:pt x="2687" y="1759"/>
                    </a:cubicBezTo>
                    <a:cubicBezTo>
                      <a:pt x="2656" y="1667"/>
                      <a:pt x="2632" y="1550"/>
                      <a:pt x="2712" y="1482"/>
                    </a:cubicBezTo>
                    <a:cubicBezTo>
                      <a:pt x="2740" y="1457"/>
                      <a:pt x="2772" y="1446"/>
                      <a:pt x="2806" y="1446"/>
                    </a:cubicBezTo>
                    <a:cubicBezTo>
                      <a:pt x="2913" y="1446"/>
                      <a:pt x="3035" y="1552"/>
                      <a:pt x="3105" y="1654"/>
                    </a:cubicBezTo>
                    <a:cubicBezTo>
                      <a:pt x="3393" y="2077"/>
                      <a:pt x="3730" y="2964"/>
                      <a:pt x="4085" y="2964"/>
                    </a:cubicBezTo>
                    <a:cubicBezTo>
                      <a:pt x="4086" y="2964"/>
                      <a:pt x="4087" y="2964"/>
                      <a:pt x="4089" y="2964"/>
                    </a:cubicBezTo>
                    <a:cubicBezTo>
                      <a:pt x="4451" y="2958"/>
                      <a:pt x="4765" y="2079"/>
                      <a:pt x="5060" y="1654"/>
                    </a:cubicBezTo>
                    <a:cubicBezTo>
                      <a:pt x="5130" y="1552"/>
                      <a:pt x="5249" y="1446"/>
                      <a:pt x="5356" y="1446"/>
                    </a:cubicBezTo>
                    <a:cubicBezTo>
                      <a:pt x="5390" y="1446"/>
                      <a:pt x="5423" y="1457"/>
                      <a:pt x="5453" y="1482"/>
                    </a:cubicBezTo>
                    <a:cubicBezTo>
                      <a:pt x="5527" y="1550"/>
                      <a:pt x="5508" y="1667"/>
                      <a:pt x="5472" y="1759"/>
                    </a:cubicBezTo>
                    <a:cubicBezTo>
                      <a:pt x="5318" y="2202"/>
                      <a:pt x="5066" y="2601"/>
                      <a:pt x="4728" y="2921"/>
                    </a:cubicBezTo>
                    <a:cubicBezTo>
                      <a:pt x="4457" y="3185"/>
                      <a:pt x="4107" y="3468"/>
                      <a:pt x="4168" y="3830"/>
                    </a:cubicBezTo>
                    <a:cubicBezTo>
                      <a:pt x="4218" y="4124"/>
                      <a:pt x="4549" y="4296"/>
                      <a:pt x="4873" y="4296"/>
                    </a:cubicBezTo>
                    <a:cubicBezTo>
                      <a:pt x="4949" y="4296"/>
                      <a:pt x="5025" y="4287"/>
                      <a:pt x="5097" y="4267"/>
                    </a:cubicBezTo>
                    <a:cubicBezTo>
                      <a:pt x="5607" y="4132"/>
                      <a:pt x="5939" y="3664"/>
                      <a:pt x="6191" y="3210"/>
                    </a:cubicBezTo>
                    <a:cubicBezTo>
                      <a:pt x="6437" y="2761"/>
                      <a:pt x="6652" y="2263"/>
                      <a:pt x="7082" y="1962"/>
                    </a:cubicBezTo>
                    <a:cubicBezTo>
                      <a:pt x="7352" y="1765"/>
                      <a:pt x="7697" y="1654"/>
                      <a:pt x="7875" y="1378"/>
                    </a:cubicBezTo>
                    <a:cubicBezTo>
                      <a:pt x="8158" y="948"/>
                      <a:pt x="7813" y="339"/>
                      <a:pt x="7328" y="130"/>
                    </a:cubicBezTo>
                    <a:cubicBezTo>
                      <a:pt x="7097" y="35"/>
                      <a:pt x="6850" y="1"/>
                      <a:pt x="6598" y="1"/>
                    </a:cubicBezTo>
                    <a:cubicBezTo>
                      <a:pt x="6315" y="1"/>
                      <a:pt x="6025" y="44"/>
                      <a:pt x="5748" y="93"/>
                    </a:cubicBezTo>
                    <a:cubicBezTo>
                      <a:pt x="5189" y="185"/>
                      <a:pt x="4636" y="290"/>
                      <a:pt x="4082" y="401"/>
                    </a:cubicBezTo>
                    <a:cubicBezTo>
                      <a:pt x="3523" y="290"/>
                      <a:pt x="2970" y="185"/>
                      <a:pt x="2417" y="93"/>
                    </a:cubicBezTo>
                    <a:cubicBezTo>
                      <a:pt x="2136" y="44"/>
                      <a:pt x="1845" y="1"/>
                      <a:pt x="156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0" name="Google Shape;9620;p61"/>
              <p:cNvSpPr/>
              <p:nvPr/>
            </p:nvSpPr>
            <p:spPr>
              <a:xfrm>
                <a:off x="5147300" y="3277175"/>
                <a:ext cx="57200" cy="177000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7080" extrusionOk="0">
                    <a:moveTo>
                      <a:pt x="1357" y="1"/>
                    </a:moveTo>
                    <a:cubicBezTo>
                      <a:pt x="1056" y="1"/>
                      <a:pt x="778" y="99"/>
                      <a:pt x="769" y="320"/>
                    </a:cubicBezTo>
                    <a:cubicBezTo>
                      <a:pt x="744" y="762"/>
                      <a:pt x="886" y="2176"/>
                      <a:pt x="861" y="3135"/>
                    </a:cubicBezTo>
                    <a:cubicBezTo>
                      <a:pt x="843" y="4100"/>
                      <a:pt x="480" y="5514"/>
                      <a:pt x="394" y="5919"/>
                    </a:cubicBezTo>
                    <a:cubicBezTo>
                      <a:pt x="308" y="6319"/>
                      <a:pt x="1" y="6583"/>
                      <a:pt x="50" y="6835"/>
                    </a:cubicBezTo>
                    <a:cubicBezTo>
                      <a:pt x="75" y="6978"/>
                      <a:pt x="453" y="7079"/>
                      <a:pt x="793" y="7079"/>
                    </a:cubicBezTo>
                    <a:cubicBezTo>
                      <a:pt x="1039" y="7079"/>
                      <a:pt x="1265" y="7026"/>
                      <a:pt x="1322" y="6897"/>
                    </a:cubicBezTo>
                    <a:cubicBezTo>
                      <a:pt x="1451" y="6589"/>
                      <a:pt x="1199" y="5766"/>
                      <a:pt x="1193" y="5249"/>
                    </a:cubicBezTo>
                    <a:cubicBezTo>
                      <a:pt x="1193" y="4733"/>
                      <a:pt x="1685" y="1660"/>
                      <a:pt x="1857" y="1395"/>
                    </a:cubicBezTo>
                    <a:cubicBezTo>
                      <a:pt x="1986" y="1199"/>
                      <a:pt x="2287" y="621"/>
                      <a:pt x="2091" y="277"/>
                    </a:cubicBezTo>
                    <a:cubicBezTo>
                      <a:pt x="1989" y="101"/>
                      <a:pt x="1661" y="1"/>
                      <a:pt x="135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1" name="Google Shape;9621;p61"/>
              <p:cNvSpPr/>
              <p:nvPr/>
            </p:nvSpPr>
            <p:spPr>
              <a:xfrm>
                <a:off x="5122100" y="3459325"/>
                <a:ext cx="59350" cy="18930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7572" extrusionOk="0">
                    <a:moveTo>
                      <a:pt x="1433" y="749"/>
                    </a:moveTo>
                    <a:cubicBezTo>
                      <a:pt x="1568" y="749"/>
                      <a:pt x="1728" y="875"/>
                      <a:pt x="1716" y="1006"/>
                    </a:cubicBezTo>
                    <a:cubicBezTo>
                      <a:pt x="1697" y="1203"/>
                      <a:pt x="929" y="3791"/>
                      <a:pt x="849" y="4682"/>
                    </a:cubicBezTo>
                    <a:lnTo>
                      <a:pt x="843" y="4682"/>
                    </a:lnTo>
                    <a:cubicBezTo>
                      <a:pt x="843" y="4682"/>
                      <a:pt x="990" y="1578"/>
                      <a:pt x="1273" y="859"/>
                    </a:cubicBezTo>
                    <a:cubicBezTo>
                      <a:pt x="1304" y="781"/>
                      <a:pt x="1365" y="749"/>
                      <a:pt x="1433" y="749"/>
                    </a:cubicBezTo>
                    <a:close/>
                    <a:moveTo>
                      <a:pt x="1236" y="0"/>
                    </a:moveTo>
                    <a:cubicBezTo>
                      <a:pt x="1064" y="0"/>
                      <a:pt x="934" y="43"/>
                      <a:pt x="904" y="121"/>
                    </a:cubicBezTo>
                    <a:cubicBezTo>
                      <a:pt x="585" y="889"/>
                      <a:pt x="1" y="7220"/>
                      <a:pt x="68" y="7442"/>
                    </a:cubicBezTo>
                    <a:cubicBezTo>
                      <a:pt x="98" y="7533"/>
                      <a:pt x="197" y="7572"/>
                      <a:pt x="313" y="7572"/>
                    </a:cubicBezTo>
                    <a:cubicBezTo>
                      <a:pt x="485" y="7572"/>
                      <a:pt x="693" y="7487"/>
                      <a:pt x="763" y="7362"/>
                    </a:cubicBezTo>
                    <a:cubicBezTo>
                      <a:pt x="880" y="7153"/>
                      <a:pt x="1291" y="5100"/>
                      <a:pt x="1580" y="3588"/>
                    </a:cubicBezTo>
                    <a:cubicBezTo>
                      <a:pt x="1869" y="2076"/>
                      <a:pt x="2373" y="551"/>
                      <a:pt x="2072" y="299"/>
                    </a:cubicBezTo>
                    <a:cubicBezTo>
                      <a:pt x="1824" y="91"/>
                      <a:pt x="1486" y="0"/>
                      <a:pt x="1236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2" name="Google Shape;9622;p61"/>
              <p:cNvSpPr/>
              <p:nvPr/>
            </p:nvSpPr>
            <p:spPr>
              <a:xfrm>
                <a:off x="5133025" y="3652625"/>
                <a:ext cx="1645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658" h="1520" extrusionOk="0">
                    <a:moveTo>
                      <a:pt x="218" y="0"/>
                    </a:moveTo>
                    <a:cubicBezTo>
                      <a:pt x="147" y="0"/>
                      <a:pt x="80" y="42"/>
                      <a:pt x="49" y="109"/>
                    </a:cubicBezTo>
                    <a:cubicBezTo>
                      <a:pt x="12" y="189"/>
                      <a:pt x="0" y="275"/>
                      <a:pt x="18" y="367"/>
                    </a:cubicBezTo>
                    <a:cubicBezTo>
                      <a:pt x="37" y="570"/>
                      <a:pt x="117" y="767"/>
                      <a:pt x="117" y="970"/>
                    </a:cubicBezTo>
                    <a:cubicBezTo>
                      <a:pt x="117" y="1056"/>
                      <a:pt x="98" y="1142"/>
                      <a:pt x="98" y="1228"/>
                    </a:cubicBezTo>
                    <a:cubicBezTo>
                      <a:pt x="98" y="1314"/>
                      <a:pt x="129" y="1394"/>
                      <a:pt x="184" y="1455"/>
                    </a:cubicBezTo>
                    <a:cubicBezTo>
                      <a:pt x="233" y="1498"/>
                      <a:pt x="292" y="1519"/>
                      <a:pt x="350" y="1519"/>
                    </a:cubicBezTo>
                    <a:cubicBezTo>
                      <a:pt x="411" y="1519"/>
                      <a:pt x="473" y="1496"/>
                      <a:pt x="523" y="1449"/>
                    </a:cubicBezTo>
                    <a:cubicBezTo>
                      <a:pt x="609" y="1363"/>
                      <a:pt x="658" y="1234"/>
                      <a:pt x="652" y="1111"/>
                    </a:cubicBezTo>
                    <a:cubicBezTo>
                      <a:pt x="645" y="982"/>
                      <a:pt x="621" y="853"/>
                      <a:pt x="578" y="736"/>
                    </a:cubicBezTo>
                    <a:cubicBezTo>
                      <a:pt x="523" y="564"/>
                      <a:pt x="473" y="398"/>
                      <a:pt x="424" y="232"/>
                    </a:cubicBezTo>
                    <a:cubicBezTo>
                      <a:pt x="393" y="140"/>
                      <a:pt x="350" y="29"/>
                      <a:pt x="258" y="5"/>
                    </a:cubicBezTo>
                    <a:cubicBezTo>
                      <a:pt x="245" y="2"/>
                      <a:pt x="232" y="0"/>
                      <a:pt x="21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3" name="Google Shape;9623;p61"/>
              <p:cNvSpPr/>
              <p:nvPr/>
            </p:nvSpPr>
            <p:spPr>
              <a:xfrm>
                <a:off x="5138400" y="3692475"/>
                <a:ext cx="9850" cy="1590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636" extrusionOk="0">
                    <a:moveTo>
                      <a:pt x="213" y="0"/>
                    </a:moveTo>
                    <a:cubicBezTo>
                      <a:pt x="197" y="0"/>
                      <a:pt x="181" y="3"/>
                      <a:pt x="166" y="9"/>
                    </a:cubicBezTo>
                    <a:cubicBezTo>
                      <a:pt x="111" y="21"/>
                      <a:pt x="68" y="46"/>
                      <a:pt x="25" y="83"/>
                    </a:cubicBezTo>
                    <a:cubicBezTo>
                      <a:pt x="0" y="267"/>
                      <a:pt x="92" y="587"/>
                      <a:pt x="258" y="636"/>
                    </a:cubicBezTo>
                    <a:cubicBezTo>
                      <a:pt x="357" y="501"/>
                      <a:pt x="394" y="322"/>
                      <a:pt x="363" y="156"/>
                    </a:cubicBezTo>
                    <a:cubicBezTo>
                      <a:pt x="363" y="113"/>
                      <a:pt x="338" y="70"/>
                      <a:pt x="314" y="40"/>
                    </a:cubicBezTo>
                    <a:cubicBezTo>
                      <a:pt x="284" y="14"/>
                      <a:pt x="248" y="0"/>
                      <a:pt x="213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4" name="Google Shape;9624;p61"/>
              <p:cNvSpPr/>
              <p:nvPr/>
            </p:nvSpPr>
            <p:spPr>
              <a:xfrm>
                <a:off x="5142075" y="3714950"/>
                <a:ext cx="5875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26" extrusionOk="0">
                    <a:moveTo>
                      <a:pt x="96" y="0"/>
                    </a:moveTo>
                    <a:cubicBezTo>
                      <a:pt x="68" y="0"/>
                      <a:pt x="40" y="11"/>
                      <a:pt x="19" y="32"/>
                    </a:cubicBezTo>
                    <a:cubicBezTo>
                      <a:pt x="1" y="142"/>
                      <a:pt x="7" y="259"/>
                      <a:pt x="44" y="364"/>
                    </a:cubicBezTo>
                    <a:cubicBezTo>
                      <a:pt x="50" y="395"/>
                      <a:pt x="81" y="425"/>
                      <a:pt x="99" y="425"/>
                    </a:cubicBezTo>
                    <a:cubicBezTo>
                      <a:pt x="118" y="425"/>
                      <a:pt x="136" y="401"/>
                      <a:pt x="142" y="382"/>
                    </a:cubicBezTo>
                    <a:cubicBezTo>
                      <a:pt x="179" y="333"/>
                      <a:pt x="204" y="272"/>
                      <a:pt x="216" y="210"/>
                    </a:cubicBezTo>
                    <a:cubicBezTo>
                      <a:pt x="234" y="149"/>
                      <a:pt x="222" y="87"/>
                      <a:pt x="179" y="38"/>
                    </a:cubicBezTo>
                    <a:cubicBezTo>
                      <a:pt x="157" y="13"/>
                      <a:pt x="126" y="0"/>
                      <a:pt x="96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5" name="Google Shape;9625;p61"/>
              <p:cNvSpPr/>
              <p:nvPr/>
            </p:nvSpPr>
            <p:spPr>
              <a:xfrm>
                <a:off x="5114425" y="3654700"/>
                <a:ext cx="144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519" extrusionOk="0">
                    <a:moveTo>
                      <a:pt x="370" y="1"/>
                    </a:moveTo>
                    <a:cubicBezTo>
                      <a:pt x="366" y="1"/>
                      <a:pt x="361" y="1"/>
                      <a:pt x="357" y="2"/>
                    </a:cubicBezTo>
                    <a:cubicBezTo>
                      <a:pt x="258" y="14"/>
                      <a:pt x="209" y="118"/>
                      <a:pt x="179" y="211"/>
                    </a:cubicBezTo>
                    <a:cubicBezTo>
                      <a:pt x="93" y="493"/>
                      <a:pt x="37" y="788"/>
                      <a:pt x="13" y="1083"/>
                    </a:cubicBezTo>
                    <a:cubicBezTo>
                      <a:pt x="0" y="1163"/>
                      <a:pt x="0" y="1249"/>
                      <a:pt x="19" y="1335"/>
                    </a:cubicBezTo>
                    <a:cubicBezTo>
                      <a:pt x="36" y="1454"/>
                      <a:pt x="131" y="1518"/>
                      <a:pt x="227" y="1518"/>
                    </a:cubicBezTo>
                    <a:cubicBezTo>
                      <a:pt x="304" y="1518"/>
                      <a:pt x="382" y="1476"/>
                      <a:pt x="418" y="1385"/>
                    </a:cubicBezTo>
                    <a:cubicBezTo>
                      <a:pt x="467" y="1299"/>
                      <a:pt x="492" y="1200"/>
                      <a:pt x="504" y="1102"/>
                    </a:cubicBezTo>
                    <a:cubicBezTo>
                      <a:pt x="554" y="831"/>
                      <a:pt x="578" y="561"/>
                      <a:pt x="566" y="284"/>
                    </a:cubicBezTo>
                    <a:cubicBezTo>
                      <a:pt x="560" y="217"/>
                      <a:pt x="547" y="149"/>
                      <a:pt x="517" y="94"/>
                    </a:cubicBezTo>
                    <a:cubicBezTo>
                      <a:pt x="488" y="37"/>
                      <a:pt x="428" y="1"/>
                      <a:pt x="37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6" name="Google Shape;9626;p61"/>
              <p:cNvSpPr/>
              <p:nvPr/>
            </p:nvSpPr>
            <p:spPr>
              <a:xfrm>
                <a:off x="5110575" y="3696375"/>
                <a:ext cx="1202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1097" extrusionOk="0">
                    <a:moveTo>
                      <a:pt x="253" y="0"/>
                    </a:moveTo>
                    <a:cubicBezTo>
                      <a:pt x="191" y="0"/>
                      <a:pt x="136" y="31"/>
                      <a:pt x="105" y="86"/>
                    </a:cubicBezTo>
                    <a:cubicBezTo>
                      <a:pt x="74" y="136"/>
                      <a:pt x="56" y="197"/>
                      <a:pt x="56" y="259"/>
                    </a:cubicBezTo>
                    <a:cubicBezTo>
                      <a:pt x="44" y="369"/>
                      <a:pt x="62" y="480"/>
                      <a:pt x="44" y="590"/>
                    </a:cubicBezTo>
                    <a:cubicBezTo>
                      <a:pt x="25" y="683"/>
                      <a:pt x="13" y="781"/>
                      <a:pt x="7" y="873"/>
                    </a:cubicBezTo>
                    <a:cubicBezTo>
                      <a:pt x="1" y="972"/>
                      <a:pt x="56" y="1058"/>
                      <a:pt x="142" y="1094"/>
                    </a:cubicBezTo>
                    <a:cubicBezTo>
                      <a:pt x="153" y="1096"/>
                      <a:pt x="164" y="1097"/>
                      <a:pt x="174" y="1097"/>
                    </a:cubicBezTo>
                    <a:cubicBezTo>
                      <a:pt x="248" y="1097"/>
                      <a:pt x="313" y="1061"/>
                      <a:pt x="345" y="996"/>
                    </a:cubicBezTo>
                    <a:cubicBezTo>
                      <a:pt x="382" y="922"/>
                      <a:pt x="406" y="849"/>
                      <a:pt x="419" y="769"/>
                    </a:cubicBezTo>
                    <a:cubicBezTo>
                      <a:pt x="449" y="578"/>
                      <a:pt x="480" y="381"/>
                      <a:pt x="431" y="203"/>
                    </a:cubicBezTo>
                    <a:cubicBezTo>
                      <a:pt x="406" y="105"/>
                      <a:pt x="345" y="7"/>
                      <a:pt x="253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7" name="Google Shape;9627;p61"/>
              <p:cNvSpPr/>
              <p:nvPr/>
            </p:nvSpPr>
            <p:spPr>
              <a:xfrm>
                <a:off x="5116275" y="3726575"/>
                <a:ext cx="121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63" extrusionOk="0">
                    <a:moveTo>
                      <a:pt x="120" y="0"/>
                    </a:moveTo>
                    <a:cubicBezTo>
                      <a:pt x="65" y="0"/>
                      <a:pt x="12" y="60"/>
                      <a:pt x="6" y="120"/>
                    </a:cubicBezTo>
                    <a:cubicBezTo>
                      <a:pt x="0" y="188"/>
                      <a:pt x="25" y="255"/>
                      <a:pt x="74" y="311"/>
                    </a:cubicBezTo>
                    <a:cubicBezTo>
                      <a:pt x="117" y="360"/>
                      <a:pt x="154" y="421"/>
                      <a:pt x="191" y="483"/>
                    </a:cubicBezTo>
                    <a:cubicBezTo>
                      <a:pt x="221" y="544"/>
                      <a:pt x="227" y="624"/>
                      <a:pt x="271" y="686"/>
                    </a:cubicBezTo>
                    <a:cubicBezTo>
                      <a:pt x="296" y="728"/>
                      <a:pt x="346" y="762"/>
                      <a:pt x="392" y="762"/>
                    </a:cubicBezTo>
                    <a:cubicBezTo>
                      <a:pt x="412" y="762"/>
                      <a:pt x="432" y="756"/>
                      <a:pt x="449" y="741"/>
                    </a:cubicBezTo>
                    <a:cubicBezTo>
                      <a:pt x="473" y="710"/>
                      <a:pt x="486" y="667"/>
                      <a:pt x="473" y="624"/>
                    </a:cubicBezTo>
                    <a:cubicBezTo>
                      <a:pt x="461" y="587"/>
                      <a:pt x="443" y="550"/>
                      <a:pt x="424" y="513"/>
                    </a:cubicBezTo>
                    <a:cubicBezTo>
                      <a:pt x="357" y="397"/>
                      <a:pt x="295" y="274"/>
                      <a:pt x="252" y="145"/>
                    </a:cubicBezTo>
                    <a:cubicBezTo>
                      <a:pt x="227" y="89"/>
                      <a:pt x="203" y="16"/>
                      <a:pt x="141" y="3"/>
                    </a:cubicBezTo>
                    <a:cubicBezTo>
                      <a:pt x="134" y="1"/>
                      <a:pt x="127" y="0"/>
                      <a:pt x="12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8" name="Google Shape;9628;p61"/>
              <p:cNvSpPr/>
              <p:nvPr/>
            </p:nvSpPr>
            <p:spPr>
              <a:xfrm>
                <a:off x="5128550" y="3745675"/>
                <a:ext cx="75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549" extrusionOk="0">
                    <a:moveTo>
                      <a:pt x="102" y="0"/>
                    </a:moveTo>
                    <a:cubicBezTo>
                      <a:pt x="97" y="0"/>
                      <a:pt x="92" y="1"/>
                      <a:pt x="87" y="1"/>
                    </a:cubicBezTo>
                    <a:cubicBezTo>
                      <a:pt x="1" y="198"/>
                      <a:pt x="99" y="487"/>
                      <a:pt x="271" y="549"/>
                    </a:cubicBezTo>
                    <a:cubicBezTo>
                      <a:pt x="296" y="432"/>
                      <a:pt x="302" y="321"/>
                      <a:pt x="284" y="204"/>
                    </a:cubicBezTo>
                    <a:cubicBezTo>
                      <a:pt x="260" y="100"/>
                      <a:pt x="188" y="0"/>
                      <a:pt x="10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9" name="Google Shape;9629;p61"/>
              <p:cNvSpPr/>
              <p:nvPr/>
            </p:nvSpPr>
            <p:spPr>
              <a:xfrm>
                <a:off x="5222800" y="3273175"/>
                <a:ext cx="93725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3749" h="8061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3127" y="0"/>
                      <a:pt x="3201" y="4543"/>
                      <a:pt x="3127" y="4610"/>
                    </a:cubicBezTo>
                    <a:cubicBezTo>
                      <a:pt x="3048" y="4684"/>
                      <a:pt x="2654" y="4936"/>
                      <a:pt x="2150" y="5772"/>
                    </a:cubicBezTo>
                    <a:cubicBezTo>
                      <a:pt x="1665" y="6571"/>
                      <a:pt x="1492" y="7395"/>
                      <a:pt x="1210" y="7450"/>
                    </a:cubicBezTo>
                    <a:cubicBezTo>
                      <a:pt x="1200" y="7452"/>
                      <a:pt x="1190" y="7453"/>
                      <a:pt x="1180" y="7453"/>
                    </a:cubicBezTo>
                    <a:cubicBezTo>
                      <a:pt x="907" y="7453"/>
                      <a:pt x="313" y="6850"/>
                      <a:pt x="134" y="6850"/>
                    </a:cubicBezTo>
                    <a:cubicBezTo>
                      <a:pt x="114" y="6850"/>
                      <a:pt x="100" y="6857"/>
                      <a:pt x="91" y="6872"/>
                    </a:cubicBezTo>
                    <a:cubicBezTo>
                      <a:pt x="1" y="7029"/>
                      <a:pt x="669" y="8060"/>
                      <a:pt x="1215" y="8060"/>
                    </a:cubicBezTo>
                    <a:cubicBezTo>
                      <a:pt x="1228" y="8060"/>
                      <a:pt x="1240" y="8060"/>
                      <a:pt x="1253" y="8059"/>
                    </a:cubicBezTo>
                    <a:cubicBezTo>
                      <a:pt x="1806" y="8009"/>
                      <a:pt x="2150" y="7026"/>
                      <a:pt x="2451" y="6252"/>
                    </a:cubicBezTo>
                    <a:cubicBezTo>
                      <a:pt x="2753" y="5483"/>
                      <a:pt x="3748" y="5065"/>
                      <a:pt x="3748" y="5065"/>
                    </a:cubicBezTo>
                    <a:lnTo>
                      <a:pt x="3748" y="25"/>
                    </a:lnTo>
                    <a:cubicBezTo>
                      <a:pt x="3429" y="25"/>
                      <a:pt x="3128" y="0"/>
                      <a:pt x="312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0" name="Google Shape;9630;p61"/>
              <p:cNvSpPr/>
              <p:nvPr/>
            </p:nvSpPr>
            <p:spPr>
              <a:xfrm>
                <a:off x="5228100" y="3274500"/>
                <a:ext cx="7612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3045" h="704" extrusionOk="0">
                    <a:moveTo>
                      <a:pt x="502" y="0"/>
                    </a:moveTo>
                    <a:cubicBezTo>
                      <a:pt x="143" y="0"/>
                      <a:pt x="0" y="171"/>
                      <a:pt x="76" y="292"/>
                    </a:cubicBezTo>
                    <a:cubicBezTo>
                      <a:pt x="155" y="413"/>
                      <a:pt x="1637" y="703"/>
                      <a:pt x="2617" y="703"/>
                    </a:cubicBezTo>
                    <a:cubicBezTo>
                      <a:pt x="2775" y="703"/>
                      <a:pt x="2921" y="696"/>
                      <a:pt x="3045" y="679"/>
                    </a:cubicBezTo>
                    <a:lnTo>
                      <a:pt x="3002" y="230"/>
                    </a:lnTo>
                    <a:cubicBezTo>
                      <a:pt x="3002" y="230"/>
                      <a:pt x="1317" y="126"/>
                      <a:pt x="770" y="27"/>
                    </a:cubicBezTo>
                    <a:cubicBezTo>
                      <a:pt x="670" y="8"/>
                      <a:pt x="581" y="0"/>
                      <a:pt x="50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1" name="Google Shape;9631;p61"/>
              <p:cNvSpPr/>
              <p:nvPr/>
            </p:nvSpPr>
            <p:spPr>
              <a:xfrm>
                <a:off x="5277625" y="3243725"/>
                <a:ext cx="3475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414" extrusionOk="0">
                    <a:moveTo>
                      <a:pt x="246" y="1"/>
                    </a:moveTo>
                    <a:cubicBezTo>
                      <a:pt x="64" y="1"/>
                      <a:pt x="1" y="127"/>
                      <a:pt x="43" y="207"/>
                    </a:cubicBezTo>
                    <a:cubicBezTo>
                      <a:pt x="82" y="284"/>
                      <a:pt x="642" y="413"/>
                      <a:pt x="1073" y="413"/>
                    </a:cubicBezTo>
                    <a:cubicBezTo>
                      <a:pt x="1193" y="413"/>
                      <a:pt x="1303" y="403"/>
                      <a:pt x="1389" y="379"/>
                    </a:cubicBezTo>
                    <a:lnTo>
                      <a:pt x="1340" y="72"/>
                    </a:lnTo>
                    <a:cubicBezTo>
                      <a:pt x="1340" y="72"/>
                      <a:pt x="590" y="60"/>
                      <a:pt x="338" y="10"/>
                    </a:cubicBezTo>
                    <a:cubicBezTo>
                      <a:pt x="305" y="4"/>
                      <a:pt x="274" y="1"/>
                      <a:pt x="24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2" name="Google Shape;9632;p61"/>
              <p:cNvSpPr/>
              <p:nvPr/>
            </p:nvSpPr>
            <p:spPr>
              <a:xfrm>
                <a:off x="5289300" y="3228050"/>
                <a:ext cx="2707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381" extrusionOk="0">
                    <a:moveTo>
                      <a:pt x="182" y="0"/>
                    </a:moveTo>
                    <a:cubicBezTo>
                      <a:pt x="45" y="0"/>
                      <a:pt x="0" y="115"/>
                      <a:pt x="37" y="189"/>
                    </a:cubicBezTo>
                    <a:cubicBezTo>
                      <a:pt x="67" y="253"/>
                      <a:pt x="525" y="381"/>
                      <a:pt x="863" y="381"/>
                    </a:cubicBezTo>
                    <a:cubicBezTo>
                      <a:pt x="946" y="381"/>
                      <a:pt x="1022" y="373"/>
                      <a:pt x="1082" y="355"/>
                    </a:cubicBezTo>
                    <a:lnTo>
                      <a:pt x="1039" y="78"/>
                    </a:lnTo>
                    <a:cubicBezTo>
                      <a:pt x="1039" y="78"/>
                      <a:pt x="455" y="60"/>
                      <a:pt x="258" y="10"/>
                    </a:cubicBezTo>
                    <a:cubicBezTo>
                      <a:pt x="231" y="3"/>
                      <a:pt x="205" y="0"/>
                      <a:pt x="18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3" name="Google Shape;9633;p61"/>
              <p:cNvSpPr/>
              <p:nvPr/>
            </p:nvSpPr>
            <p:spPr>
              <a:xfrm>
                <a:off x="5289400" y="3427625"/>
                <a:ext cx="24975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999" h="351" extrusionOk="0">
                    <a:moveTo>
                      <a:pt x="166" y="0"/>
                    </a:moveTo>
                    <a:cubicBezTo>
                      <a:pt x="31" y="0"/>
                      <a:pt x="1" y="132"/>
                      <a:pt x="39" y="209"/>
                    </a:cubicBezTo>
                    <a:cubicBezTo>
                      <a:pt x="73" y="272"/>
                      <a:pt x="394" y="351"/>
                      <a:pt x="674" y="351"/>
                    </a:cubicBezTo>
                    <a:cubicBezTo>
                      <a:pt x="800" y="351"/>
                      <a:pt x="918" y="335"/>
                      <a:pt x="998" y="295"/>
                    </a:cubicBezTo>
                    <a:lnTo>
                      <a:pt x="931" y="12"/>
                    </a:lnTo>
                    <a:cubicBezTo>
                      <a:pt x="931" y="12"/>
                      <a:pt x="724" y="24"/>
                      <a:pt x="524" y="24"/>
                    </a:cubicBezTo>
                    <a:cubicBezTo>
                      <a:pt x="404" y="24"/>
                      <a:pt x="287" y="20"/>
                      <a:pt x="218" y="6"/>
                    </a:cubicBezTo>
                    <a:cubicBezTo>
                      <a:pt x="199" y="2"/>
                      <a:pt x="182" y="0"/>
                      <a:pt x="166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4" name="Google Shape;9634;p61"/>
              <p:cNvSpPr/>
              <p:nvPr/>
            </p:nvSpPr>
            <p:spPr>
              <a:xfrm>
                <a:off x="5289250" y="3446250"/>
                <a:ext cx="2512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352" extrusionOk="0">
                    <a:moveTo>
                      <a:pt x="178" y="1"/>
                    </a:moveTo>
                    <a:cubicBezTo>
                      <a:pt x="32" y="1"/>
                      <a:pt x="1" y="135"/>
                      <a:pt x="45" y="214"/>
                    </a:cubicBezTo>
                    <a:cubicBezTo>
                      <a:pt x="75" y="274"/>
                      <a:pt x="404" y="352"/>
                      <a:pt x="688" y="352"/>
                    </a:cubicBezTo>
                    <a:cubicBezTo>
                      <a:pt x="811" y="352"/>
                      <a:pt x="926" y="337"/>
                      <a:pt x="1004" y="300"/>
                    </a:cubicBezTo>
                    <a:lnTo>
                      <a:pt x="937" y="11"/>
                    </a:lnTo>
                    <a:cubicBezTo>
                      <a:pt x="937" y="11"/>
                      <a:pt x="730" y="23"/>
                      <a:pt x="530" y="23"/>
                    </a:cubicBezTo>
                    <a:cubicBezTo>
                      <a:pt x="410" y="23"/>
                      <a:pt x="293" y="18"/>
                      <a:pt x="224" y="5"/>
                    </a:cubicBezTo>
                    <a:cubicBezTo>
                      <a:pt x="207" y="2"/>
                      <a:pt x="192" y="1"/>
                      <a:pt x="1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5" name="Google Shape;9635;p61"/>
              <p:cNvSpPr/>
              <p:nvPr/>
            </p:nvSpPr>
            <p:spPr>
              <a:xfrm>
                <a:off x="5289275" y="3464950"/>
                <a:ext cx="2510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351" extrusionOk="0">
                    <a:moveTo>
                      <a:pt x="171" y="1"/>
                    </a:moveTo>
                    <a:cubicBezTo>
                      <a:pt x="35" y="1"/>
                      <a:pt x="0" y="132"/>
                      <a:pt x="44" y="209"/>
                    </a:cubicBezTo>
                    <a:cubicBezTo>
                      <a:pt x="74" y="269"/>
                      <a:pt x="402" y="350"/>
                      <a:pt x="686" y="350"/>
                    </a:cubicBezTo>
                    <a:cubicBezTo>
                      <a:pt x="809" y="350"/>
                      <a:pt x="925" y="335"/>
                      <a:pt x="1003" y="295"/>
                    </a:cubicBezTo>
                    <a:lnTo>
                      <a:pt x="929" y="13"/>
                    </a:lnTo>
                    <a:cubicBezTo>
                      <a:pt x="929" y="13"/>
                      <a:pt x="732" y="22"/>
                      <a:pt x="536" y="22"/>
                    </a:cubicBezTo>
                    <a:cubicBezTo>
                      <a:pt x="414" y="22"/>
                      <a:pt x="294" y="18"/>
                      <a:pt x="223" y="7"/>
                    </a:cubicBezTo>
                    <a:cubicBezTo>
                      <a:pt x="204" y="3"/>
                      <a:pt x="187" y="1"/>
                      <a:pt x="17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6" name="Google Shape;9636;p61"/>
              <p:cNvSpPr/>
              <p:nvPr/>
            </p:nvSpPr>
            <p:spPr>
              <a:xfrm>
                <a:off x="5289275" y="3483550"/>
                <a:ext cx="25100" cy="875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350" extrusionOk="0">
                    <a:moveTo>
                      <a:pt x="170" y="1"/>
                    </a:moveTo>
                    <a:cubicBezTo>
                      <a:pt x="30" y="1"/>
                      <a:pt x="0" y="132"/>
                      <a:pt x="44" y="209"/>
                    </a:cubicBezTo>
                    <a:cubicBezTo>
                      <a:pt x="74" y="269"/>
                      <a:pt x="402" y="350"/>
                      <a:pt x="686" y="350"/>
                    </a:cubicBezTo>
                    <a:cubicBezTo>
                      <a:pt x="809" y="350"/>
                      <a:pt x="925" y="334"/>
                      <a:pt x="1003" y="295"/>
                    </a:cubicBezTo>
                    <a:lnTo>
                      <a:pt x="929" y="12"/>
                    </a:lnTo>
                    <a:cubicBezTo>
                      <a:pt x="929" y="12"/>
                      <a:pt x="732" y="22"/>
                      <a:pt x="536" y="22"/>
                    </a:cubicBezTo>
                    <a:cubicBezTo>
                      <a:pt x="414" y="22"/>
                      <a:pt x="294" y="18"/>
                      <a:pt x="223" y="6"/>
                    </a:cubicBezTo>
                    <a:cubicBezTo>
                      <a:pt x="203" y="2"/>
                      <a:pt x="186" y="1"/>
                      <a:pt x="17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7" name="Google Shape;9637;p61"/>
              <p:cNvSpPr/>
              <p:nvPr/>
            </p:nvSpPr>
            <p:spPr>
              <a:xfrm>
                <a:off x="5289275" y="3502150"/>
                <a:ext cx="25100" cy="875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350" extrusionOk="0">
                    <a:moveTo>
                      <a:pt x="170" y="0"/>
                    </a:moveTo>
                    <a:cubicBezTo>
                      <a:pt x="30" y="0"/>
                      <a:pt x="0" y="132"/>
                      <a:pt x="44" y="209"/>
                    </a:cubicBezTo>
                    <a:cubicBezTo>
                      <a:pt x="74" y="269"/>
                      <a:pt x="399" y="350"/>
                      <a:pt x="683" y="350"/>
                    </a:cubicBezTo>
                    <a:cubicBezTo>
                      <a:pt x="807" y="350"/>
                      <a:pt x="923" y="334"/>
                      <a:pt x="1003" y="295"/>
                    </a:cubicBezTo>
                    <a:lnTo>
                      <a:pt x="929" y="12"/>
                    </a:lnTo>
                    <a:cubicBezTo>
                      <a:pt x="929" y="12"/>
                      <a:pt x="723" y="24"/>
                      <a:pt x="525" y="24"/>
                    </a:cubicBezTo>
                    <a:cubicBezTo>
                      <a:pt x="406" y="24"/>
                      <a:pt x="289" y="20"/>
                      <a:pt x="223" y="6"/>
                    </a:cubicBezTo>
                    <a:cubicBezTo>
                      <a:pt x="203" y="2"/>
                      <a:pt x="186" y="0"/>
                      <a:pt x="17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8" name="Google Shape;9638;p61"/>
              <p:cNvSpPr/>
              <p:nvPr/>
            </p:nvSpPr>
            <p:spPr>
              <a:xfrm>
                <a:off x="5289250" y="3520775"/>
                <a:ext cx="2512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352" extrusionOk="0">
                    <a:moveTo>
                      <a:pt x="178" y="1"/>
                    </a:moveTo>
                    <a:cubicBezTo>
                      <a:pt x="32" y="1"/>
                      <a:pt x="1" y="135"/>
                      <a:pt x="45" y="214"/>
                    </a:cubicBezTo>
                    <a:cubicBezTo>
                      <a:pt x="75" y="274"/>
                      <a:pt x="401" y="352"/>
                      <a:pt x="685" y="352"/>
                    </a:cubicBezTo>
                    <a:cubicBezTo>
                      <a:pt x="809" y="352"/>
                      <a:pt x="924" y="337"/>
                      <a:pt x="1004" y="300"/>
                    </a:cubicBezTo>
                    <a:lnTo>
                      <a:pt x="930" y="11"/>
                    </a:lnTo>
                    <a:cubicBezTo>
                      <a:pt x="930" y="11"/>
                      <a:pt x="724" y="23"/>
                      <a:pt x="526" y="23"/>
                    </a:cubicBezTo>
                    <a:cubicBezTo>
                      <a:pt x="407" y="23"/>
                      <a:pt x="290" y="19"/>
                      <a:pt x="224" y="5"/>
                    </a:cubicBezTo>
                    <a:cubicBezTo>
                      <a:pt x="207" y="2"/>
                      <a:pt x="192" y="1"/>
                      <a:pt x="1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9" name="Google Shape;9639;p61"/>
              <p:cNvSpPr/>
              <p:nvPr/>
            </p:nvSpPr>
            <p:spPr>
              <a:xfrm>
                <a:off x="5289275" y="3539500"/>
                <a:ext cx="25100" cy="875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350" extrusionOk="0">
                    <a:moveTo>
                      <a:pt x="170" y="0"/>
                    </a:moveTo>
                    <a:cubicBezTo>
                      <a:pt x="30" y="0"/>
                      <a:pt x="0" y="131"/>
                      <a:pt x="44" y="209"/>
                    </a:cubicBezTo>
                    <a:cubicBezTo>
                      <a:pt x="74" y="268"/>
                      <a:pt x="399" y="349"/>
                      <a:pt x="683" y="349"/>
                    </a:cubicBezTo>
                    <a:cubicBezTo>
                      <a:pt x="807" y="349"/>
                      <a:pt x="923" y="334"/>
                      <a:pt x="1003" y="295"/>
                    </a:cubicBezTo>
                    <a:lnTo>
                      <a:pt x="929" y="12"/>
                    </a:lnTo>
                    <a:cubicBezTo>
                      <a:pt x="929" y="12"/>
                      <a:pt x="729" y="21"/>
                      <a:pt x="534" y="21"/>
                    </a:cubicBezTo>
                    <a:cubicBezTo>
                      <a:pt x="412" y="21"/>
                      <a:pt x="291" y="18"/>
                      <a:pt x="223" y="6"/>
                    </a:cubicBezTo>
                    <a:cubicBezTo>
                      <a:pt x="203" y="2"/>
                      <a:pt x="186" y="0"/>
                      <a:pt x="17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0" name="Google Shape;9640;p61"/>
              <p:cNvSpPr/>
              <p:nvPr/>
            </p:nvSpPr>
            <p:spPr>
              <a:xfrm>
                <a:off x="5289250" y="3558125"/>
                <a:ext cx="24975" cy="8700"/>
              </a:xfrm>
              <a:custGeom>
                <a:avLst/>
                <a:gdLst/>
                <a:ahLst/>
                <a:cxnLst/>
                <a:rect l="l" t="t" r="r" b="b"/>
                <a:pathLst>
                  <a:path w="999" h="348" extrusionOk="0">
                    <a:moveTo>
                      <a:pt x="176" y="0"/>
                    </a:moveTo>
                    <a:cubicBezTo>
                      <a:pt x="32" y="0"/>
                      <a:pt x="0" y="129"/>
                      <a:pt x="39" y="207"/>
                    </a:cubicBezTo>
                    <a:cubicBezTo>
                      <a:pt x="73" y="267"/>
                      <a:pt x="400" y="348"/>
                      <a:pt x="682" y="348"/>
                    </a:cubicBezTo>
                    <a:cubicBezTo>
                      <a:pt x="805" y="348"/>
                      <a:pt x="920" y="333"/>
                      <a:pt x="998" y="293"/>
                    </a:cubicBezTo>
                    <a:lnTo>
                      <a:pt x="930" y="11"/>
                    </a:lnTo>
                    <a:cubicBezTo>
                      <a:pt x="930" y="11"/>
                      <a:pt x="730" y="20"/>
                      <a:pt x="535" y="20"/>
                    </a:cubicBezTo>
                    <a:cubicBezTo>
                      <a:pt x="413" y="20"/>
                      <a:pt x="292" y="16"/>
                      <a:pt x="224" y="4"/>
                    </a:cubicBezTo>
                    <a:cubicBezTo>
                      <a:pt x="207" y="2"/>
                      <a:pt x="191" y="0"/>
                      <a:pt x="176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1" name="Google Shape;9641;p61"/>
              <p:cNvSpPr/>
              <p:nvPr/>
            </p:nvSpPr>
            <p:spPr>
              <a:xfrm>
                <a:off x="5289225" y="3576725"/>
                <a:ext cx="250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352" extrusionOk="0">
                    <a:moveTo>
                      <a:pt x="174" y="0"/>
                    </a:moveTo>
                    <a:cubicBezTo>
                      <a:pt x="33" y="0"/>
                      <a:pt x="1" y="135"/>
                      <a:pt x="40" y="213"/>
                    </a:cubicBezTo>
                    <a:cubicBezTo>
                      <a:pt x="74" y="273"/>
                      <a:pt x="402" y="351"/>
                      <a:pt x="684" y="351"/>
                    </a:cubicBezTo>
                    <a:cubicBezTo>
                      <a:pt x="807" y="351"/>
                      <a:pt x="921" y="336"/>
                      <a:pt x="999" y="299"/>
                    </a:cubicBezTo>
                    <a:lnTo>
                      <a:pt x="931" y="10"/>
                    </a:lnTo>
                    <a:cubicBezTo>
                      <a:pt x="931" y="10"/>
                      <a:pt x="731" y="20"/>
                      <a:pt x="534" y="20"/>
                    </a:cubicBezTo>
                    <a:cubicBezTo>
                      <a:pt x="411" y="20"/>
                      <a:pt x="289" y="16"/>
                      <a:pt x="218" y="4"/>
                    </a:cubicBezTo>
                    <a:cubicBezTo>
                      <a:pt x="203" y="1"/>
                      <a:pt x="188" y="0"/>
                      <a:pt x="17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2" name="Google Shape;9642;p61"/>
              <p:cNvSpPr/>
              <p:nvPr/>
            </p:nvSpPr>
            <p:spPr>
              <a:xfrm>
                <a:off x="5218050" y="3291300"/>
                <a:ext cx="87550" cy="17825"/>
              </a:xfrm>
              <a:custGeom>
                <a:avLst/>
                <a:gdLst/>
                <a:ahLst/>
                <a:cxnLst/>
                <a:rect l="l" t="t" r="r" b="b"/>
                <a:pathLst>
                  <a:path w="3502" h="713" extrusionOk="0">
                    <a:moveTo>
                      <a:pt x="319" y="0"/>
                    </a:moveTo>
                    <a:cubicBezTo>
                      <a:pt x="0" y="0"/>
                      <a:pt x="47" y="333"/>
                      <a:pt x="318" y="474"/>
                    </a:cubicBezTo>
                    <a:cubicBezTo>
                      <a:pt x="569" y="597"/>
                      <a:pt x="2156" y="712"/>
                      <a:pt x="3021" y="712"/>
                    </a:cubicBezTo>
                    <a:cubicBezTo>
                      <a:pt x="3237" y="712"/>
                      <a:pt x="3408" y="705"/>
                      <a:pt x="3502" y="689"/>
                    </a:cubicBezTo>
                    <a:lnTo>
                      <a:pt x="3447" y="302"/>
                    </a:lnTo>
                    <a:cubicBezTo>
                      <a:pt x="3447" y="302"/>
                      <a:pt x="1344" y="222"/>
                      <a:pt x="465" y="19"/>
                    </a:cubicBezTo>
                    <a:cubicBezTo>
                      <a:pt x="410" y="6"/>
                      <a:pt x="361" y="0"/>
                      <a:pt x="319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3" name="Google Shape;9643;p61"/>
              <p:cNvSpPr/>
              <p:nvPr/>
            </p:nvSpPr>
            <p:spPr>
              <a:xfrm>
                <a:off x="5216250" y="3341450"/>
                <a:ext cx="8997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3599" h="589" extrusionOk="0">
                    <a:moveTo>
                      <a:pt x="365" y="1"/>
                    </a:moveTo>
                    <a:cubicBezTo>
                      <a:pt x="0" y="1"/>
                      <a:pt x="67" y="373"/>
                      <a:pt x="365" y="502"/>
                    </a:cubicBezTo>
                    <a:cubicBezTo>
                      <a:pt x="504" y="563"/>
                      <a:pt x="1027" y="588"/>
                      <a:pt x="1618" y="588"/>
                    </a:cubicBezTo>
                    <a:cubicBezTo>
                      <a:pt x="2412" y="588"/>
                      <a:pt x="3327" y="542"/>
                      <a:pt x="3598" y="472"/>
                    </a:cubicBezTo>
                    <a:lnTo>
                      <a:pt x="3512" y="60"/>
                    </a:lnTo>
                    <a:cubicBezTo>
                      <a:pt x="3512" y="60"/>
                      <a:pt x="2829" y="89"/>
                      <a:pt x="2072" y="89"/>
                    </a:cubicBezTo>
                    <a:cubicBezTo>
                      <a:pt x="1492" y="89"/>
                      <a:pt x="868" y="72"/>
                      <a:pt x="476" y="11"/>
                    </a:cubicBezTo>
                    <a:cubicBezTo>
                      <a:pt x="435" y="4"/>
                      <a:pt x="398" y="1"/>
                      <a:pt x="36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4" name="Google Shape;9644;p61"/>
              <p:cNvSpPr/>
              <p:nvPr/>
            </p:nvSpPr>
            <p:spPr>
              <a:xfrm>
                <a:off x="5211750" y="3314650"/>
                <a:ext cx="9677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802" extrusionOk="0">
                    <a:moveTo>
                      <a:pt x="396" y="0"/>
                    </a:moveTo>
                    <a:cubicBezTo>
                      <a:pt x="89" y="0"/>
                      <a:pt x="0" y="328"/>
                      <a:pt x="379" y="517"/>
                    </a:cubicBezTo>
                    <a:cubicBezTo>
                      <a:pt x="712" y="683"/>
                      <a:pt x="2324" y="802"/>
                      <a:pt x="3264" y="802"/>
                    </a:cubicBezTo>
                    <a:cubicBezTo>
                      <a:pt x="3541" y="802"/>
                      <a:pt x="3760" y="792"/>
                      <a:pt x="3871" y="769"/>
                    </a:cubicBezTo>
                    <a:lnTo>
                      <a:pt x="3797" y="290"/>
                    </a:lnTo>
                    <a:cubicBezTo>
                      <a:pt x="3797" y="290"/>
                      <a:pt x="3661" y="293"/>
                      <a:pt x="3439" y="293"/>
                    </a:cubicBezTo>
                    <a:cubicBezTo>
                      <a:pt x="2787" y="293"/>
                      <a:pt x="1391" y="263"/>
                      <a:pt x="533" y="19"/>
                    </a:cubicBezTo>
                    <a:cubicBezTo>
                      <a:pt x="484" y="6"/>
                      <a:pt x="438" y="0"/>
                      <a:pt x="396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5" name="Google Shape;9645;p61"/>
              <p:cNvSpPr/>
              <p:nvPr/>
            </p:nvSpPr>
            <p:spPr>
              <a:xfrm>
                <a:off x="5219300" y="3364600"/>
                <a:ext cx="90150" cy="14750"/>
              </a:xfrm>
              <a:custGeom>
                <a:avLst/>
                <a:gdLst/>
                <a:ahLst/>
                <a:cxnLst/>
                <a:rect l="l" t="t" r="r" b="b"/>
                <a:pathLst>
                  <a:path w="3606" h="590" extrusionOk="0">
                    <a:moveTo>
                      <a:pt x="3495" y="1"/>
                    </a:moveTo>
                    <a:cubicBezTo>
                      <a:pt x="3495" y="1"/>
                      <a:pt x="2474" y="131"/>
                      <a:pt x="1499" y="131"/>
                    </a:cubicBezTo>
                    <a:cubicBezTo>
                      <a:pt x="1133" y="131"/>
                      <a:pt x="774" y="112"/>
                      <a:pt x="477" y="62"/>
                    </a:cubicBezTo>
                    <a:cubicBezTo>
                      <a:pt x="445" y="56"/>
                      <a:pt x="416" y="54"/>
                      <a:pt x="388" y="54"/>
                    </a:cubicBezTo>
                    <a:cubicBezTo>
                      <a:pt x="78" y="54"/>
                      <a:pt x="1" y="376"/>
                      <a:pt x="378" y="517"/>
                    </a:cubicBezTo>
                    <a:cubicBezTo>
                      <a:pt x="517" y="569"/>
                      <a:pt x="879" y="590"/>
                      <a:pt x="1315" y="590"/>
                    </a:cubicBezTo>
                    <a:cubicBezTo>
                      <a:pt x="2173" y="590"/>
                      <a:pt x="3316" y="508"/>
                      <a:pt x="3606" y="419"/>
                    </a:cubicBezTo>
                    <a:lnTo>
                      <a:pt x="3495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6" name="Google Shape;9646;p61"/>
              <p:cNvSpPr/>
              <p:nvPr/>
            </p:nvSpPr>
            <p:spPr>
              <a:xfrm>
                <a:off x="5220075" y="3384575"/>
                <a:ext cx="9307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657" extrusionOk="0">
                    <a:moveTo>
                      <a:pt x="3599" y="1"/>
                    </a:moveTo>
                    <a:cubicBezTo>
                      <a:pt x="3599" y="1"/>
                      <a:pt x="2129" y="243"/>
                      <a:pt x="1003" y="243"/>
                    </a:cubicBezTo>
                    <a:cubicBezTo>
                      <a:pt x="822" y="243"/>
                      <a:pt x="650" y="236"/>
                      <a:pt x="495" y="222"/>
                    </a:cubicBezTo>
                    <a:cubicBezTo>
                      <a:pt x="474" y="220"/>
                      <a:pt x="454" y="219"/>
                      <a:pt x="435" y="219"/>
                    </a:cubicBezTo>
                    <a:cubicBezTo>
                      <a:pt x="85" y="219"/>
                      <a:pt x="1" y="523"/>
                      <a:pt x="403" y="628"/>
                    </a:cubicBezTo>
                    <a:cubicBezTo>
                      <a:pt x="481" y="648"/>
                      <a:pt x="625" y="656"/>
                      <a:pt x="812" y="656"/>
                    </a:cubicBezTo>
                    <a:cubicBezTo>
                      <a:pt x="1654" y="656"/>
                      <a:pt x="3355" y="479"/>
                      <a:pt x="3722" y="363"/>
                    </a:cubicBezTo>
                    <a:lnTo>
                      <a:pt x="359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7" name="Google Shape;9647;p61"/>
              <p:cNvSpPr/>
              <p:nvPr/>
            </p:nvSpPr>
            <p:spPr>
              <a:xfrm>
                <a:off x="5223625" y="3408850"/>
                <a:ext cx="663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2652" h="537" extrusionOk="0">
                    <a:moveTo>
                      <a:pt x="2560" y="1"/>
                    </a:moveTo>
                    <a:cubicBezTo>
                      <a:pt x="2560" y="1"/>
                      <a:pt x="1673" y="155"/>
                      <a:pt x="904" y="155"/>
                    </a:cubicBezTo>
                    <a:cubicBezTo>
                      <a:pt x="702" y="155"/>
                      <a:pt x="508" y="144"/>
                      <a:pt x="341" y="118"/>
                    </a:cubicBezTo>
                    <a:cubicBezTo>
                      <a:pt x="320" y="114"/>
                      <a:pt x="300" y="112"/>
                      <a:pt x="281" y="112"/>
                    </a:cubicBezTo>
                    <a:cubicBezTo>
                      <a:pt x="43" y="112"/>
                      <a:pt x="1" y="384"/>
                      <a:pt x="285" y="493"/>
                    </a:cubicBezTo>
                    <a:cubicBezTo>
                      <a:pt x="367" y="523"/>
                      <a:pt x="549" y="536"/>
                      <a:pt x="778" y="536"/>
                    </a:cubicBezTo>
                    <a:cubicBezTo>
                      <a:pt x="1416" y="536"/>
                      <a:pt x="2421" y="437"/>
                      <a:pt x="2652" y="351"/>
                    </a:cubicBezTo>
                    <a:lnTo>
                      <a:pt x="256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8" name="Google Shape;9648;p61"/>
              <p:cNvSpPr/>
              <p:nvPr/>
            </p:nvSpPr>
            <p:spPr>
              <a:xfrm>
                <a:off x="5227675" y="3429900"/>
                <a:ext cx="49350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1974" h="459" extrusionOk="0">
                    <a:moveTo>
                      <a:pt x="1894" y="1"/>
                    </a:moveTo>
                    <a:cubicBezTo>
                      <a:pt x="1894" y="1"/>
                      <a:pt x="1363" y="98"/>
                      <a:pt x="840" y="98"/>
                    </a:cubicBezTo>
                    <a:cubicBezTo>
                      <a:pt x="629" y="98"/>
                      <a:pt x="419" y="82"/>
                      <a:pt x="246" y="38"/>
                    </a:cubicBezTo>
                    <a:cubicBezTo>
                      <a:pt x="230" y="34"/>
                      <a:pt x="214" y="32"/>
                      <a:pt x="200" y="32"/>
                    </a:cubicBezTo>
                    <a:cubicBezTo>
                      <a:pt x="25" y="32"/>
                      <a:pt x="0" y="287"/>
                      <a:pt x="216" y="401"/>
                    </a:cubicBezTo>
                    <a:cubicBezTo>
                      <a:pt x="297" y="441"/>
                      <a:pt x="509" y="458"/>
                      <a:pt x="760" y="458"/>
                    </a:cubicBezTo>
                    <a:cubicBezTo>
                      <a:pt x="1224" y="458"/>
                      <a:pt x="1822" y="401"/>
                      <a:pt x="1974" y="333"/>
                    </a:cubicBezTo>
                    <a:lnTo>
                      <a:pt x="189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9" name="Google Shape;9649;p61"/>
              <p:cNvSpPr/>
              <p:nvPr/>
            </p:nvSpPr>
            <p:spPr>
              <a:xfrm>
                <a:off x="5300975" y="3223375"/>
                <a:ext cx="155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042" extrusionOk="0">
                    <a:moveTo>
                      <a:pt x="222" y="1"/>
                    </a:moveTo>
                    <a:cubicBezTo>
                      <a:pt x="222" y="1"/>
                      <a:pt x="0" y="1187"/>
                      <a:pt x="0" y="1992"/>
                    </a:cubicBezTo>
                    <a:cubicBezTo>
                      <a:pt x="0" y="1992"/>
                      <a:pt x="270" y="2042"/>
                      <a:pt x="461" y="2042"/>
                    </a:cubicBezTo>
                    <a:cubicBezTo>
                      <a:pt x="531" y="2042"/>
                      <a:pt x="590" y="2035"/>
                      <a:pt x="621" y="2017"/>
                    </a:cubicBezTo>
                    <a:lnTo>
                      <a:pt x="621" y="99"/>
                    </a:lnTo>
                    <a:cubicBezTo>
                      <a:pt x="621" y="99"/>
                      <a:pt x="320" y="62"/>
                      <a:pt x="22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0" name="Google Shape;9650;p61"/>
              <p:cNvSpPr/>
              <p:nvPr/>
            </p:nvSpPr>
            <p:spPr>
              <a:xfrm>
                <a:off x="5165450" y="3253825"/>
                <a:ext cx="49025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1076" extrusionOk="0">
                    <a:moveTo>
                      <a:pt x="1050" y="0"/>
                    </a:moveTo>
                    <a:cubicBezTo>
                      <a:pt x="747" y="0"/>
                      <a:pt x="446" y="143"/>
                      <a:pt x="221" y="362"/>
                    </a:cubicBezTo>
                    <a:cubicBezTo>
                      <a:pt x="92" y="479"/>
                      <a:pt x="12" y="639"/>
                      <a:pt x="0" y="811"/>
                    </a:cubicBezTo>
                    <a:cubicBezTo>
                      <a:pt x="221" y="674"/>
                      <a:pt x="469" y="606"/>
                      <a:pt x="715" y="606"/>
                    </a:cubicBezTo>
                    <a:cubicBezTo>
                      <a:pt x="1052" y="606"/>
                      <a:pt x="1386" y="732"/>
                      <a:pt x="1641" y="977"/>
                    </a:cubicBezTo>
                    <a:cubicBezTo>
                      <a:pt x="1688" y="1024"/>
                      <a:pt x="1746" y="1076"/>
                      <a:pt x="1809" y="1076"/>
                    </a:cubicBezTo>
                    <a:cubicBezTo>
                      <a:pt x="1813" y="1076"/>
                      <a:pt x="1816" y="1076"/>
                      <a:pt x="1819" y="1075"/>
                    </a:cubicBezTo>
                    <a:cubicBezTo>
                      <a:pt x="1918" y="1069"/>
                      <a:pt x="1961" y="940"/>
                      <a:pt x="1955" y="836"/>
                    </a:cubicBezTo>
                    <a:cubicBezTo>
                      <a:pt x="1930" y="442"/>
                      <a:pt x="1647" y="110"/>
                      <a:pt x="1260" y="24"/>
                    </a:cubicBezTo>
                    <a:cubicBezTo>
                      <a:pt x="1191" y="8"/>
                      <a:pt x="1120" y="0"/>
                      <a:pt x="105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1" name="Google Shape;9651;p61"/>
              <p:cNvSpPr/>
              <p:nvPr/>
            </p:nvSpPr>
            <p:spPr>
              <a:xfrm>
                <a:off x="5209375" y="3247925"/>
                <a:ext cx="96225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849" h="1171" extrusionOk="0">
                    <a:moveTo>
                      <a:pt x="442" y="1"/>
                    </a:moveTo>
                    <a:cubicBezTo>
                      <a:pt x="344" y="1"/>
                      <a:pt x="259" y="14"/>
                      <a:pt x="192" y="45"/>
                    </a:cubicBezTo>
                    <a:cubicBezTo>
                      <a:pt x="1" y="131"/>
                      <a:pt x="155" y="500"/>
                      <a:pt x="782" y="611"/>
                    </a:cubicBezTo>
                    <a:cubicBezTo>
                      <a:pt x="1409" y="728"/>
                      <a:pt x="2730" y="1121"/>
                      <a:pt x="3849" y="1170"/>
                    </a:cubicBezTo>
                    <a:lnTo>
                      <a:pt x="3794" y="346"/>
                    </a:lnTo>
                    <a:cubicBezTo>
                      <a:pt x="3794" y="346"/>
                      <a:pt x="3557" y="453"/>
                      <a:pt x="3050" y="453"/>
                    </a:cubicBezTo>
                    <a:cubicBezTo>
                      <a:pt x="2879" y="453"/>
                      <a:pt x="2676" y="441"/>
                      <a:pt x="2441" y="408"/>
                    </a:cubicBezTo>
                    <a:cubicBezTo>
                      <a:pt x="1670" y="296"/>
                      <a:pt x="904" y="1"/>
                      <a:pt x="4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2" name="Google Shape;9652;p61"/>
              <p:cNvSpPr/>
              <p:nvPr/>
            </p:nvSpPr>
            <p:spPr>
              <a:xfrm>
                <a:off x="5303575" y="3408850"/>
                <a:ext cx="12950" cy="1810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7242" extrusionOk="0">
                    <a:moveTo>
                      <a:pt x="1" y="345"/>
                    </a:moveTo>
                    <a:lnTo>
                      <a:pt x="1" y="345"/>
                    </a:lnTo>
                    <a:cubicBezTo>
                      <a:pt x="1" y="345"/>
                      <a:pt x="1" y="345"/>
                      <a:pt x="1" y="345"/>
                    </a:cubicBezTo>
                    <a:lnTo>
                      <a:pt x="1" y="345"/>
                    </a:lnTo>
                    <a:cubicBezTo>
                      <a:pt x="1" y="345"/>
                      <a:pt x="1" y="345"/>
                      <a:pt x="1" y="345"/>
                    </a:cubicBezTo>
                    <a:close/>
                    <a:moveTo>
                      <a:pt x="517" y="1"/>
                    </a:moveTo>
                    <a:cubicBezTo>
                      <a:pt x="207" y="1"/>
                      <a:pt x="4" y="345"/>
                      <a:pt x="1" y="345"/>
                    </a:cubicBezTo>
                    <a:cubicBezTo>
                      <a:pt x="1" y="345"/>
                      <a:pt x="1" y="345"/>
                      <a:pt x="1" y="345"/>
                    </a:cubicBezTo>
                    <a:lnTo>
                      <a:pt x="1" y="345"/>
                    </a:lnTo>
                    <a:cubicBezTo>
                      <a:pt x="50" y="985"/>
                      <a:pt x="1" y="7106"/>
                      <a:pt x="1" y="7106"/>
                    </a:cubicBezTo>
                    <a:cubicBezTo>
                      <a:pt x="8" y="7106"/>
                      <a:pt x="15" y="7106"/>
                      <a:pt x="22" y="7106"/>
                    </a:cubicBezTo>
                    <a:cubicBezTo>
                      <a:pt x="194" y="7106"/>
                      <a:pt x="517" y="7242"/>
                      <a:pt x="517" y="7242"/>
                    </a:cubicBezTo>
                    <a:lnTo>
                      <a:pt x="517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3" name="Google Shape;9653;p61"/>
              <p:cNvSpPr/>
              <p:nvPr/>
            </p:nvSpPr>
            <p:spPr>
              <a:xfrm>
                <a:off x="5353675" y="3670775"/>
                <a:ext cx="62725" cy="343700"/>
              </a:xfrm>
              <a:custGeom>
                <a:avLst/>
                <a:gdLst/>
                <a:ahLst/>
                <a:cxnLst/>
                <a:rect l="l" t="t" r="r" b="b"/>
                <a:pathLst>
                  <a:path w="2509" h="13748" extrusionOk="0">
                    <a:moveTo>
                      <a:pt x="1931" y="1"/>
                    </a:moveTo>
                    <a:cubicBezTo>
                      <a:pt x="1462" y="1"/>
                      <a:pt x="437" y="1002"/>
                      <a:pt x="253" y="1953"/>
                    </a:cubicBezTo>
                    <a:cubicBezTo>
                      <a:pt x="130" y="2567"/>
                      <a:pt x="941" y="5376"/>
                      <a:pt x="824" y="7011"/>
                    </a:cubicBezTo>
                    <a:cubicBezTo>
                      <a:pt x="708" y="8646"/>
                      <a:pt x="1" y="12789"/>
                      <a:pt x="376" y="13428"/>
                    </a:cubicBezTo>
                    <a:cubicBezTo>
                      <a:pt x="510" y="13653"/>
                      <a:pt x="783" y="13748"/>
                      <a:pt x="1087" y="13748"/>
                    </a:cubicBezTo>
                    <a:cubicBezTo>
                      <a:pt x="1647" y="13748"/>
                      <a:pt x="2310" y="13425"/>
                      <a:pt x="2386" y="12998"/>
                    </a:cubicBezTo>
                    <a:cubicBezTo>
                      <a:pt x="2509" y="12340"/>
                      <a:pt x="1912" y="10355"/>
                      <a:pt x="1863" y="9015"/>
                    </a:cubicBezTo>
                    <a:cubicBezTo>
                      <a:pt x="1820" y="7675"/>
                      <a:pt x="2183" y="1805"/>
                      <a:pt x="2164" y="299"/>
                    </a:cubicBezTo>
                    <a:cubicBezTo>
                      <a:pt x="2162" y="91"/>
                      <a:pt x="2071" y="1"/>
                      <a:pt x="193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4" name="Google Shape;9654;p61"/>
              <p:cNvSpPr/>
              <p:nvPr/>
            </p:nvSpPr>
            <p:spPr>
              <a:xfrm>
                <a:off x="5362300" y="4046725"/>
                <a:ext cx="53025" cy="217175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8687" extrusionOk="0">
                    <a:moveTo>
                      <a:pt x="1454" y="1579"/>
                    </a:moveTo>
                    <a:cubicBezTo>
                      <a:pt x="1458" y="1579"/>
                      <a:pt x="1461" y="1586"/>
                      <a:pt x="1463" y="1599"/>
                    </a:cubicBezTo>
                    <a:cubicBezTo>
                      <a:pt x="1578" y="2371"/>
                      <a:pt x="940" y="6650"/>
                      <a:pt x="719" y="6650"/>
                    </a:cubicBezTo>
                    <a:cubicBezTo>
                      <a:pt x="715" y="6650"/>
                      <a:pt x="711" y="6649"/>
                      <a:pt x="707" y="6645"/>
                    </a:cubicBezTo>
                    <a:cubicBezTo>
                      <a:pt x="505" y="6491"/>
                      <a:pt x="1340" y="1579"/>
                      <a:pt x="1454" y="1579"/>
                    </a:cubicBezTo>
                    <a:close/>
                    <a:moveTo>
                      <a:pt x="2059" y="1"/>
                    </a:moveTo>
                    <a:cubicBezTo>
                      <a:pt x="2059" y="1"/>
                      <a:pt x="1577" y="416"/>
                      <a:pt x="1076" y="416"/>
                    </a:cubicBezTo>
                    <a:cubicBezTo>
                      <a:pt x="1049" y="416"/>
                      <a:pt x="1023" y="415"/>
                      <a:pt x="996" y="413"/>
                    </a:cubicBezTo>
                    <a:cubicBezTo>
                      <a:pt x="568" y="373"/>
                      <a:pt x="378" y="103"/>
                      <a:pt x="242" y="103"/>
                    </a:cubicBezTo>
                    <a:cubicBezTo>
                      <a:pt x="210" y="103"/>
                      <a:pt x="182" y="118"/>
                      <a:pt x="154" y="155"/>
                    </a:cubicBezTo>
                    <a:cubicBezTo>
                      <a:pt x="0" y="345"/>
                      <a:pt x="375" y="1181"/>
                      <a:pt x="387" y="1962"/>
                    </a:cubicBezTo>
                    <a:cubicBezTo>
                      <a:pt x="400" y="2748"/>
                      <a:pt x="203" y="8047"/>
                      <a:pt x="301" y="8360"/>
                    </a:cubicBezTo>
                    <a:cubicBezTo>
                      <a:pt x="364" y="8565"/>
                      <a:pt x="585" y="8686"/>
                      <a:pt x="765" y="8686"/>
                    </a:cubicBezTo>
                    <a:cubicBezTo>
                      <a:pt x="867" y="8686"/>
                      <a:pt x="956" y="8648"/>
                      <a:pt x="996" y="8563"/>
                    </a:cubicBezTo>
                    <a:cubicBezTo>
                      <a:pt x="1106" y="8336"/>
                      <a:pt x="1973" y="2705"/>
                      <a:pt x="1961" y="1845"/>
                    </a:cubicBezTo>
                    <a:cubicBezTo>
                      <a:pt x="1949" y="984"/>
                      <a:pt x="2121" y="241"/>
                      <a:pt x="205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5" name="Google Shape;9655;p61"/>
              <p:cNvSpPr/>
              <p:nvPr/>
            </p:nvSpPr>
            <p:spPr>
              <a:xfrm>
                <a:off x="5359375" y="4261550"/>
                <a:ext cx="3147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980" extrusionOk="0">
                    <a:moveTo>
                      <a:pt x="283" y="1"/>
                    </a:moveTo>
                    <a:cubicBezTo>
                      <a:pt x="281" y="1"/>
                      <a:pt x="279" y="1"/>
                      <a:pt x="277" y="1"/>
                    </a:cubicBezTo>
                    <a:cubicBezTo>
                      <a:pt x="135" y="19"/>
                      <a:pt x="0" y="450"/>
                      <a:pt x="62" y="610"/>
                    </a:cubicBezTo>
                    <a:cubicBezTo>
                      <a:pt x="106" y="720"/>
                      <a:pt x="159" y="764"/>
                      <a:pt x="273" y="764"/>
                    </a:cubicBezTo>
                    <a:cubicBezTo>
                      <a:pt x="317" y="764"/>
                      <a:pt x="371" y="757"/>
                      <a:pt x="437" y="745"/>
                    </a:cubicBezTo>
                    <a:cubicBezTo>
                      <a:pt x="455" y="741"/>
                      <a:pt x="474" y="740"/>
                      <a:pt x="492" y="740"/>
                    </a:cubicBezTo>
                    <a:cubicBezTo>
                      <a:pt x="704" y="740"/>
                      <a:pt x="894" y="950"/>
                      <a:pt x="1070" y="978"/>
                    </a:cubicBezTo>
                    <a:cubicBezTo>
                      <a:pt x="1075" y="979"/>
                      <a:pt x="1080" y="980"/>
                      <a:pt x="1085" y="980"/>
                    </a:cubicBezTo>
                    <a:cubicBezTo>
                      <a:pt x="1254" y="980"/>
                      <a:pt x="1259" y="471"/>
                      <a:pt x="1199" y="364"/>
                    </a:cubicBezTo>
                    <a:cubicBezTo>
                      <a:pt x="1155" y="284"/>
                      <a:pt x="1142" y="221"/>
                      <a:pt x="1059" y="221"/>
                    </a:cubicBezTo>
                    <a:cubicBezTo>
                      <a:pt x="1027" y="221"/>
                      <a:pt x="983" y="230"/>
                      <a:pt x="922" y="253"/>
                    </a:cubicBezTo>
                    <a:cubicBezTo>
                      <a:pt x="899" y="261"/>
                      <a:pt x="875" y="265"/>
                      <a:pt x="851" y="265"/>
                    </a:cubicBezTo>
                    <a:cubicBezTo>
                      <a:pt x="643" y="265"/>
                      <a:pt x="392" y="1"/>
                      <a:pt x="28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6" name="Google Shape;9656;p61"/>
              <p:cNvSpPr/>
              <p:nvPr/>
            </p:nvSpPr>
            <p:spPr>
              <a:xfrm>
                <a:off x="5357825" y="4283850"/>
                <a:ext cx="11400" cy="28100"/>
              </a:xfrm>
              <a:custGeom>
                <a:avLst/>
                <a:gdLst/>
                <a:ahLst/>
                <a:cxnLst/>
                <a:rect l="l" t="t" r="r" b="b"/>
                <a:pathLst>
                  <a:path w="456" h="1124" extrusionOk="0">
                    <a:moveTo>
                      <a:pt x="188" y="0"/>
                    </a:moveTo>
                    <a:cubicBezTo>
                      <a:pt x="139" y="0"/>
                      <a:pt x="97" y="11"/>
                      <a:pt x="87" y="37"/>
                    </a:cubicBezTo>
                    <a:cubicBezTo>
                      <a:pt x="62" y="99"/>
                      <a:pt x="210" y="283"/>
                      <a:pt x="185" y="394"/>
                    </a:cubicBezTo>
                    <a:cubicBezTo>
                      <a:pt x="154" y="510"/>
                      <a:pt x="1" y="984"/>
                      <a:pt x="56" y="1058"/>
                    </a:cubicBezTo>
                    <a:cubicBezTo>
                      <a:pt x="92" y="1097"/>
                      <a:pt x="171" y="1124"/>
                      <a:pt x="231" y="1124"/>
                    </a:cubicBezTo>
                    <a:cubicBezTo>
                      <a:pt x="274" y="1124"/>
                      <a:pt x="308" y="1109"/>
                      <a:pt x="308" y="1076"/>
                    </a:cubicBezTo>
                    <a:cubicBezTo>
                      <a:pt x="308" y="996"/>
                      <a:pt x="333" y="461"/>
                      <a:pt x="345" y="394"/>
                    </a:cubicBezTo>
                    <a:cubicBezTo>
                      <a:pt x="357" y="332"/>
                      <a:pt x="456" y="92"/>
                      <a:pt x="382" y="43"/>
                    </a:cubicBezTo>
                    <a:cubicBezTo>
                      <a:pt x="336" y="19"/>
                      <a:pt x="255" y="0"/>
                      <a:pt x="18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7" name="Google Shape;9657;p61"/>
              <p:cNvSpPr/>
              <p:nvPr/>
            </p:nvSpPr>
            <p:spPr>
              <a:xfrm>
                <a:off x="5366900" y="4284950"/>
                <a:ext cx="8625" cy="28100"/>
              </a:xfrm>
              <a:custGeom>
                <a:avLst/>
                <a:gdLst/>
                <a:ahLst/>
                <a:cxnLst/>
                <a:rect l="l" t="t" r="r" b="b"/>
                <a:pathLst>
                  <a:path w="345" h="1124" extrusionOk="0">
                    <a:moveTo>
                      <a:pt x="174" y="0"/>
                    </a:moveTo>
                    <a:cubicBezTo>
                      <a:pt x="157" y="0"/>
                      <a:pt x="143" y="6"/>
                      <a:pt x="136" y="18"/>
                    </a:cubicBezTo>
                    <a:cubicBezTo>
                      <a:pt x="99" y="190"/>
                      <a:pt x="80" y="368"/>
                      <a:pt x="93" y="552"/>
                    </a:cubicBezTo>
                    <a:cubicBezTo>
                      <a:pt x="105" y="688"/>
                      <a:pt x="0" y="1020"/>
                      <a:pt x="25" y="1081"/>
                    </a:cubicBezTo>
                    <a:cubicBezTo>
                      <a:pt x="39" y="1110"/>
                      <a:pt x="97" y="1124"/>
                      <a:pt x="158" y="1124"/>
                    </a:cubicBezTo>
                    <a:cubicBezTo>
                      <a:pt x="228" y="1124"/>
                      <a:pt x="301" y="1105"/>
                      <a:pt x="314" y="1069"/>
                    </a:cubicBezTo>
                    <a:cubicBezTo>
                      <a:pt x="345" y="1001"/>
                      <a:pt x="277" y="805"/>
                      <a:pt x="259" y="626"/>
                    </a:cubicBezTo>
                    <a:cubicBezTo>
                      <a:pt x="246" y="448"/>
                      <a:pt x="332" y="141"/>
                      <a:pt x="308" y="79"/>
                    </a:cubicBezTo>
                    <a:cubicBezTo>
                      <a:pt x="286" y="35"/>
                      <a:pt x="219" y="0"/>
                      <a:pt x="17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8" name="Google Shape;9658;p61"/>
              <p:cNvSpPr/>
              <p:nvPr/>
            </p:nvSpPr>
            <p:spPr>
              <a:xfrm>
                <a:off x="5376125" y="4286900"/>
                <a:ext cx="725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290" h="1060" extrusionOk="0">
                    <a:moveTo>
                      <a:pt x="83" y="0"/>
                    </a:moveTo>
                    <a:cubicBezTo>
                      <a:pt x="50" y="0"/>
                      <a:pt x="18" y="10"/>
                      <a:pt x="13" y="32"/>
                    </a:cubicBezTo>
                    <a:cubicBezTo>
                      <a:pt x="0" y="192"/>
                      <a:pt x="6" y="352"/>
                      <a:pt x="31" y="511"/>
                    </a:cubicBezTo>
                    <a:cubicBezTo>
                      <a:pt x="62" y="591"/>
                      <a:pt x="6" y="936"/>
                      <a:pt x="31" y="1009"/>
                    </a:cubicBezTo>
                    <a:cubicBezTo>
                      <a:pt x="45" y="1044"/>
                      <a:pt x="91" y="1059"/>
                      <a:pt x="138" y="1059"/>
                    </a:cubicBezTo>
                    <a:cubicBezTo>
                      <a:pt x="192" y="1059"/>
                      <a:pt x="248" y="1039"/>
                      <a:pt x="265" y="1003"/>
                    </a:cubicBezTo>
                    <a:cubicBezTo>
                      <a:pt x="289" y="929"/>
                      <a:pt x="215" y="751"/>
                      <a:pt x="154" y="585"/>
                    </a:cubicBezTo>
                    <a:cubicBezTo>
                      <a:pt x="86" y="419"/>
                      <a:pt x="166" y="81"/>
                      <a:pt x="166" y="38"/>
                    </a:cubicBezTo>
                    <a:cubicBezTo>
                      <a:pt x="166" y="14"/>
                      <a:pt x="124" y="0"/>
                      <a:pt x="83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9" name="Google Shape;9659;p61"/>
              <p:cNvSpPr/>
              <p:nvPr/>
            </p:nvSpPr>
            <p:spPr>
              <a:xfrm>
                <a:off x="5357710" y="4334400"/>
                <a:ext cx="80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411" extrusionOk="0">
                    <a:moveTo>
                      <a:pt x="65" y="0"/>
                    </a:moveTo>
                    <a:cubicBezTo>
                      <a:pt x="29" y="0"/>
                      <a:pt x="0" y="114"/>
                      <a:pt x="12" y="210"/>
                    </a:cubicBezTo>
                    <a:cubicBezTo>
                      <a:pt x="28" y="299"/>
                      <a:pt x="125" y="410"/>
                      <a:pt x="202" y="410"/>
                    </a:cubicBezTo>
                    <a:cubicBezTo>
                      <a:pt x="215" y="410"/>
                      <a:pt x="228" y="407"/>
                      <a:pt x="240" y="400"/>
                    </a:cubicBezTo>
                    <a:cubicBezTo>
                      <a:pt x="320" y="345"/>
                      <a:pt x="307" y="179"/>
                      <a:pt x="277" y="74"/>
                    </a:cubicBezTo>
                    <a:cubicBezTo>
                      <a:pt x="264" y="31"/>
                      <a:pt x="105" y="7"/>
                      <a:pt x="68" y="1"/>
                    </a:cubicBezTo>
                    <a:cubicBezTo>
                      <a:pt x="67" y="0"/>
                      <a:pt x="66" y="0"/>
                      <a:pt x="6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0" name="Google Shape;9660;p61"/>
              <p:cNvSpPr/>
              <p:nvPr/>
            </p:nvSpPr>
            <p:spPr>
              <a:xfrm>
                <a:off x="5367685" y="4337525"/>
                <a:ext cx="84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39" h="507" extrusionOk="0">
                    <a:moveTo>
                      <a:pt x="152" y="0"/>
                    </a:moveTo>
                    <a:cubicBezTo>
                      <a:pt x="113" y="0"/>
                      <a:pt x="74" y="15"/>
                      <a:pt x="44" y="48"/>
                    </a:cubicBezTo>
                    <a:cubicBezTo>
                      <a:pt x="7" y="164"/>
                      <a:pt x="1" y="287"/>
                      <a:pt x="25" y="404"/>
                    </a:cubicBezTo>
                    <a:cubicBezTo>
                      <a:pt x="54" y="466"/>
                      <a:pt x="116" y="506"/>
                      <a:pt x="180" y="506"/>
                    </a:cubicBezTo>
                    <a:cubicBezTo>
                      <a:pt x="198" y="506"/>
                      <a:pt x="217" y="503"/>
                      <a:pt x="234" y="496"/>
                    </a:cubicBezTo>
                    <a:cubicBezTo>
                      <a:pt x="339" y="472"/>
                      <a:pt x="332" y="220"/>
                      <a:pt x="302" y="109"/>
                    </a:cubicBezTo>
                    <a:cubicBezTo>
                      <a:pt x="279" y="40"/>
                      <a:pt x="216" y="0"/>
                      <a:pt x="15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1" name="Google Shape;9661;p61"/>
              <p:cNvSpPr/>
              <p:nvPr/>
            </p:nvSpPr>
            <p:spPr>
              <a:xfrm>
                <a:off x="5378435" y="4338725"/>
                <a:ext cx="72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290" h="545" extrusionOk="0">
                    <a:moveTo>
                      <a:pt x="160" y="1"/>
                    </a:moveTo>
                    <a:cubicBezTo>
                      <a:pt x="126" y="1"/>
                      <a:pt x="91" y="16"/>
                      <a:pt x="68" y="49"/>
                    </a:cubicBezTo>
                    <a:cubicBezTo>
                      <a:pt x="19" y="178"/>
                      <a:pt x="1" y="313"/>
                      <a:pt x="13" y="455"/>
                    </a:cubicBezTo>
                    <a:cubicBezTo>
                      <a:pt x="24" y="524"/>
                      <a:pt x="56" y="545"/>
                      <a:pt x="97" y="545"/>
                    </a:cubicBezTo>
                    <a:cubicBezTo>
                      <a:pt x="129" y="545"/>
                      <a:pt x="166" y="533"/>
                      <a:pt x="204" y="522"/>
                    </a:cubicBezTo>
                    <a:cubicBezTo>
                      <a:pt x="290" y="498"/>
                      <a:pt x="290" y="172"/>
                      <a:pt x="271" y="86"/>
                    </a:cubicBezTo>
                    <a:cubicBezTo>
                      <a:pt x="257" y="32"/>
                      <a:pt x="208" y="1"/>
                      <a:pt x="1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2" name="Google Shape;9662;p61"/>
              <p:cNvSpPr/>
              <p:nvPr/>
            </p:nvSpPr>
            <p:spPr>
              <a:xfrm>
                <a:off x="5387810" y="4337425"/>
                <a:ext cx="725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290" h="506" extrusionOk="0">
                    <a:moveTo>
                      <a:pt x="141" y="1"/>
                    </a:moveTo>
                    <a:cubicBezTo>
                      <a:pt x="113" y="1"/>
                      <a:pt x="84" y="11"/>
                      <a:pt x="62" y="33"/>
                    </a:cubicBezTo>
                    <a:cubicBezTo>
                      <a:pt x="1" y="89"/>
                      <a:pt x="25" y="427"/>
                      <a:pt x="62" y="470"/>
                    </a:cubicBezTo>
                    <a:cubicBezTo>
                      <a:pt x="83" y="493"/>
                      <a:pt x="107" y="505"/>
                      <a:pt x="134" y="505"/>
                    </a:cubicBezTo>
                    <a:cubicBezTo>
                      <a:pt x="163" y="505"/>
                      <a:pt x="196" y="490"/>
                      <a:pt x="228" y="457"/>
                    </a:cubicBezTo>
                    <a:cubicBezTo>
                      <a:pt x="290" y="396"/>
                      <a:pt x="265" y="125"/>
                      <a:pt x="247" y="64"/>
                    </a:cubicBezTo>
                    <a:cubicBezTo>
                      <a:pt x="225" y="24"/>
                      <a:pt x="183" y="1"/>
                      <a:pt x="14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3" name="Google Shape;9663;p61"/>
              <p:cNvSpPr/>
              <p:nvPr/>
            </p:nvSpPr>
            <p:spPr>
              <a:xfrm>
                <a:off x="5394935" y="4334100"/>
                <a:ext cx="6400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256" h="364" extrusionOk="0">
                    <a:moveTo>
                      <a:pt x="164" y="0"/>
                    </a:moveTo>
                    <a:cubicBezTo>
                      <a:pt x="155" y="0"/>
                      <a:pt x="147" y="4"/>
                      <a:pt x="140" y="13"/>
                    </a:cubicBezTo>
                    <a:cubicBezTo>
                      <a:pt x="1" y="164"/>
                      <a:pt x="94" y="363"/>
                      <a:pt x="161" y="363"/>
                    </a:cubicBezTo>
                    <a:cubicBezTo>
                      <a:pt x="162" y="363"/>
                      <a:pt x="163" y="363"/>
                      <a:pt x="164" y="363"/>
                    </a:cubicBezTo>
                    <a:cubicBezTo>
                      <a:pt x="226" y="351"/>
                      <a:pt x="238" y="258"/>
                      <a:pt x="251" y="166"/>
                    </a:cubicBezTo>
                    <a:cubicBezTo>
                      <a:pt x="256" y="90"/>
                      <a:pt x="206" y="0"/>
                      <a:pt x="16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4" name="Google Shape;9664;p61"/>
              <p:cNvSpPr/>
              <p:nvPr/>
            </p:nvSpPr>
            <p:spPr>
              <a:xfrm>
                <a:off x="5381200" y="4289900"/>
                <a:ext cx="8300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912" extrusionOk="0">
                    <a:moveTo>
                      <a:pt x="53" y="1"/>
                    </a:moveTo>
                    <a:cubicBezTo>
                      <a:pt x="43" y="1"/>
                      <a:pt x="35" y="5"/>
                      <a:pt x="31" y="16"/>
                    </a:cubicBezTo>
                    <a:cubicBezTo>
                      <a:pt x="0" y="127"/>
                      <a:pt x="0" y="250"/>
                      <a:pt x="31" y="361"/>
                    </a:cubicBezTo>
                    <a:cubicBezTo>
                      <a:pt x="62" y="447"/>
                      <a:pt x="135" y="871"/>
                      <a:pt x="184" y="895"/>
                    </a:cubicBezTo>
                    <a:cubicBezTo>
                      <a:pt x="207" y="907"/>
                      <a:pt x="230" y="912"/>
                      <a:pt x="249" y="912"/>
                    </a:cubicBezTo>
                    <a:cubicBezTo>
                      <a:pt x="281" y="912"/>
                      <a:pt x="306" y="899"/>
                      <a:pt x="314" y="883"/>
                    </a:cubicBezTo>
                    <a:cubicBezTo>
                      <a:pt x="332" y="852"/>
                      <a:pt x="234" y="625"/>
                      <a:pt x="197" y="527"/>
                    </a:cubicBezTo>
                    <a:cubicBezTo>
                      <a:pt x="166" y="379"/>
                      <a:pt x="148" y="232"/>
                      <a:pt x="148" y="84"/>
                    </a:cubicBezTo>
                    <a:cubicBezTo>
                      <a:pt x="148" y="55"/>
                      <a:pt x="88" y="1"/>
                      <a:pt x="5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5" name="Google Shape;9665;p61"/>
              <p:cNvSpPr/>
              <p:nvPr/>
            </p:nvSpPr>
            <p:spPr>
              <a:xfrm>
                <a:off x="5386885" y="4293900"/>
                <a:ext cx="9500" cy="17075"/>
              </a:xfrm>
              <a:custGeom>
                <a:avLst/>
                <a:gdLst/>
                <a:ahLst/>
                <a:cxnLst/>
                <a:rect l="l" t="t" r="r" b="b"/>
                <a:pathLst>
                  <a:path w="380" h="683" extrusionOk="0">
                    <a:moveTo>
                      <a:pt x="42" y="0"/>
                    </a:moveTo>
                    <a:cubicBezTo>
                      <a:pt x="22" y="0"/>
                      <a:pt x="11" y="34"/>
                      <a:pt x="7" y="65"/>
                    </a:cubicBezTo>
                    <a:cubicBezTo>
                      <a:pt x="1" y="121"/>
                      <a:pt x="198" y="619"/>
                      <a:pt x="216" y="668"/>
                    </a:cubicBezTo>
                    <a:cubicBezTo>
                      <a:pt x="220" y="678"/>
                      <a:pt x="233" y="683"/>
                      <a:pt x="248" y="683"/>
                    </a:cubicBezTo>
                    <a:cubicBezTo>
                      <a:pt x="297" y="683"/>
                      <a:pt x="379" y="640"/>
                      <a:pt x="370" y="612"/>
                    </a:cubicBezTo>
                    <a:cubicBezTo>
                      <a:pt x="351" y="569"/>
                      <a:pt x="155" y="201"/>
                      <a:pt x="99" y="72"/>
                    </a:cubicBezTo>
                    <a:cubicBezTo>
                      <a:pt x="76" y="19"/>
                      <a:pt x="56" y="0"/>
                      <a:pt x="4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6" name="Google Shape;9666;p61"/>
              <p:cNvSpPr/>
              <p:nvPr/>
            </p:nvSpPr>
            <p:spPr>
              <a:xfrm>
                <a:off x="5356935" y="4313150"/>
                <a:ext cx="92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811" extrusionOk="0">
                    <a:moveTo>
                      <a:pt x="211" y="0"/>
                    </a:moveTo>
                    <a:cubicBezTo>
                      <a:pt x="172" y="0"/>
                      <a:pt x="134" y="11"/>
                      <a:pt x="117" y="33"/>
                    </a:cubicBezTo>
                    <a:cubicBezTo>
                      <a:pt x="74" y="82"/>
                      <a:pt x="123" y="365"/>
                      <a:pt x="111" y="476"/>
                    </a:cubicBezTo>
                    <a:cubicBezTo>
                      <a:pt x="92" y="586"/>
                      <a:pt x="0" y="642"/>
                      <a:pt x="80" y="728"/>
                    </a:cubicBezTo>
                    <a:cubicBezTo>
                      <a:pt x="124" y="779"/>
                      <a:pt x="213" y="811"/>
                      <a:pt x="278" y="811"/>
                    </a:cubicBezTo>
                    <a:cubicBezTo>
                      <a:pt x="321" y="811"/>
                      <a:pt x="354" y="797"/>
                      <a:pt x="357" y="764"/>
                    </a:cubicBezTo>
                    <a:cubicBezTo>
                      <a:pt x="369" y="685"/>
                      <a:pt x="289" y="469"/>
                      <a:pt x="320" y="365"/>
                    </a:cubicBezTo>
                    <a:cubicBezTo>
                      <a:pt x="351" y="267"/>
                      <a:pt x="357" y="162"/>
                      <a:pt x="351" y="64"/>
                    </a:cubicBezTo>
                    <a:cubicBezTo>
                      <a:pt x="336" y="23"/>
                      <a:pt x="271" y="0"/>
                      <a:pt x="21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7" name="Google Shape;9667;p61"/>
              <p:cNvSpPr/>
              <p:nvPr/>
            </p:nvSpPr>
            <p:spPr>
              <a:xfrm>
                <a:off x="5368610" y="4314775"/>
                <a:ext cx="740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836" extrusionOk="0">
                    <a:moveTo>
                      <a:pt x="112" y="0"/>
                    </a:moveTo>
                    <a:cubicBezTo>
                      <a:pt x="76" y="0"/>
                      <a:pt x="43" y="11"/>
                      <a:pt x="31" y="36"/>
                    </a:cubicBezTo>
                    <a:cubicBezTo>
                      <a:pt x="0" y="91"/>
                      <a:pt x="37" y="349"/>
                      <a:pt x="50" y="466"/>
                    </a:cubicBezTo>
                    <a:cubicBezTo>
                      <a:pt x="68" y="583"/>
                      <a:pt x="0" y="675"/>
                      <a:pt x="19" y="761"/>
                    </a:cubicBezTo>
                    <a:cubicBezTo>
                      <a:pt x="33" y="810"/>
                      <a:pt x="91" y="835"/>
                      <a:pt x="146" y="835"/>
                    </a:cubicBezTo>
                    <a:cubicBezTo>
                      <a:pt x="188" y="835"/>
                      <a:pt x="228" y="821"/>
                      <a:pt x="246" y="792"/>
                    </a:cubicBezTo>
                    <a:cubicBezTo>
                      <a:pt x="295" y="724"/>
                      <a:pt x="222" y="626"/>
                      <a:pt x="197" y="503"/>
                    </a:cubicBezTo>
                    <a:cubicBezTo>
                      <a:pt x="179" y="380"/>
                      <a:pt x="252" y="140"/>
                      <a:pt x="240" y="66"/>
                    </a:cubicBezTo>
                    <a:cubicBezTo>
                      <a:pt x="229" y="26"/>
                      <a:pt x="166" y="0"/>
                      <a:pt x="11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8" name="Google Shape;9668;p61"/>
              <p:cNvSpPr/>
              <p:nvPr/>
            </p:nvSpPr>
            <p:spPr>
              <a:xfrm>
                <a:off x="5378135" y="4316575"/>
                <a:ext cx="61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63" extrusionOk="0">
                    <a:moveTo>
                      <a:pt x="117" y="1"/>
                    </a:moveTo>
                    <a:cubicBezTo>
                      <a:pt x="62" y="7"/>
                      <a:pt x="25" y="44"/>
                      <a:pt x="19" y="99"/>
                    </a:cubicBezTo>
                    <a:cubicBezTo>
                      <a:pt x="1" y="203"/>
                      <a:pt x="80" y="302"/>
                      <a:pt x="80" y="412"/>
                    </a:cubicBezTo>
                    <a:cubicBezTo>
                      <a:pt x="74" y="462"/>
                      <a:pt x="68" y="511"/>
                      <a:pt x="50" y="554"/>
                    </a:cubicBezTo>
                    <a:cubicBezTo>
                      <a:pt x="37" y="603"/>
                      <a:pt x="44" y="652"/>
                      <a:pt x="62" y="701"/>
                    </a:cubicBezTo>
                    <a:cubicBezTo>
                      <a:pt x="76" y="739"/>
                      <a:pt x="109" y="763"/>
                      <a:pt x="146" y="763"/>
                    </a:cubicBezTo>
                    <a:cubicBezTo>
                      <a:pt x="157" y="763"/>
                      <a:pt x="168" y="761"/>
                      <a:pt x="179" y="757"/>
                    </a:cubicBezTo>
                    <a:cubicBezTo>
                      <a:pt x="222" y="732"/>
                      <a:pt x="246" y="683"/>
                      <a:pt x="234" y="634"/>
                    </a:cubicBezTo>
                    <a:cubicBezTo>
                      <a:pt x="228" y="584"/>
                      <a:pt x="203" y="541"/>
                      <a:pt x="191" y="492"/>
                    </a:cubicBezTo>
                    <a:cubicBezTo>
                      <a:pt x="166" y="388"/>
                      <a:pt x="210" y="277"/>
                      <a:pt x="216" y="166"/>
                    </a:cubicBezTo>
                    <a:cubicBezTo>
                      <a:pt x="222" y="130"/>
                      <a:pt x="216" y="93"/>
                      <a:pt x="203" y="62"/>
                    </a:cubicBezTo>
                    <a:cubicBezTo>
                      <a:pt x="185" y="25"/>
                      <a:pt x="154" y="1"/>
                      <a:pt x="11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9" name="Google Shape;9669;p61"/>
              <p:cNvSpPr/>
              <p:nvPr/>
            </p:nvSpPr>
            <p:spPr>
              <a:xfrm>
                <a:off x="5387060" y="4316300"/>
                <a:ext cx="58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732" extrusionOk="0">
                    <a:moveTo>
                      <a:pt x="115" y="0"/>
                    </a:moveTo>
                    <a:cubicBezTo>
                      <a:pt x="70" y="0"/>
                      <a:pt x="27" y="30"/>
                      <a:pt x="12" y="79"/>
                    </a:cubicBezTo>
                    <a:cubicBezTo>
                      <a:pt x="0" y="134"/>
                      <a:pt x="0" y="196"/>
                      <a:pt x="25" y="245"/>
                    </a:cubicBezTo>
                    <a:cubicBezTo>
                      <a:pt x="43" y="294"/>
                      <a:pt x="55" y="343"/>
                      <a:pt x="62" y="399"/>
                    </a:cubicBezTo>
                    <a:cubicBezTo>
                      <a:pt x="55" y="442"/>
                      <a:pt x="49" y="485"/>
                      <a:pt x="43" y="528"/>
                    </a:cubicBezTo>
                    <a:cubicBezTo>
                      <a:pt x="25" y="571"/>
                      <a:pt x="25" y="620"/>
                      <a:pt x="43" y="663"/>
                    </a:cubicBezTo>
                    <a:cubicBezTo>
                      <a:pt x="54" y="702"/>
                      <a:pt x="91" y="731"/>
                      <a:pt x="130" y="731"/>
                    </a:cubicBezTo>
                    <a:cubicBezTo>
                      <a:pt x="134" y="731"/>
                      <a:pt x="138" y="731"/>
                      <a:pt x="141" y="731"/>
                    </a:cubicBezTo>
                    <a:cubicBezTo>
                      <a:pt x="203" y="725"/>
                      <a:pt x="234" y="657"/>
                      <a:pt x="227" y="595"/>
                    </a:cubicBezTo>
                    <a:cubicBezTo>
                      <a:pt x="221" y="540"/>
                      <a:pt x="191" y="485"/>
                      <a:pt x="178" y="423"/>
                    </a:cubicBezTo>
                    <a:cubicBezTo>
                      <a:pt x="166" y="331"/>
                      <a:pt x="203" y="233"/>
                      <a:pt x="203" y="134"/>
                    </a:cubicBezTo>
                    <a:cubicBezTo>
                      <a:pt x="215" y="85"/>
                      <a:pt x="191" y="36"/>
                      <a:pt x="148" y="5"/>
                    </a:cubicBezTo>
                    <a:cubicBezTo>
                      <a:pt x="137" y="2"/>
                      <a:pt x="126" y="0"/>
                      <a:pt x="11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0" name="Google Shape;9670;p61"/>
              <p:cNvSpPr/>
              <p:nvPr/>
            </p:nvSpPr>
            <p:spPr>
              <a:xfrm>
                <a:off x="5393810" y="4315500"/>
                <a:ext cx="6625" cy="161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645" extrusionOk="0">
                    <a:moveTo>
                      <a:pt x="74" y="0"/>
                    </a:moveTo>
                    <a:cubicBezTo>
                      <a:pt x="31" y="7"/>
                      <a:pt x="1" y="56"/>
                      <a:pt x="19" y="93"/>
                    </a:cubicBezTo>
                    <a:cubicBezTo>
                      <a:pt x="56" y="209"/>
                      <a:pt x="74" y="332"/>
                      <a:pt x="74" y="455"/>
                    </a:cubicBezTo>
                    <a:cubicBezTo>
                      <a:pt x="74" y="492"/>
                      <a:pt x="74" y="529"/>
                      <a:pt x="87" y="560"/>
                    </a:cubicBezTo>
                    <a:cubicBezTo>
                      <a:pt x="93" y="597"/>
                      <a:pt x="117" y="621"/>
                      <a:pt x="154" y="640"/>
                    </a:cubicBezTo>
                    <a:cubicBezTo>
                      <a:pt x="162" y="643"/>
                      <a:pt x="170" y="644"/>
                      <a:pt x="179" y="644"/>
                    </a:cubicBezTo>
                    <a:cubicBezTo>
                      <a:pt x="203" y="644"/>
                      <a:pt x="228" y="632"/>
                      <a:pt x="246" y="609"/>
                    </a:cubicBezTo>
                    <a:cubicBezTo>
                      <a:pt x="265" y="566"/>
                      <a:pt x="234" y="517"/>
                      <a:pt x="209" y="474"/>
                    </a:cubicBezTo>
                    <a:cubicBezTo>
                      <a:pt x="185" y="425"/>
                      <a:pt x="173" y="369"/>
                      <a:pt x="173" y="308"/>
                    </a:cubicBezTo>
                    <a:cubicBezTo>
                      <a:pt x="179" y="265"/>
                      <a:pt x="185" y="228"/>
                      <a:pt x="191" y="185"/>
                    </a:cubicBezTo>
                    <a:cubicBezTo>
                      <a:pt x="197" y="142"/>
                      <a:pt x="191" y="99"/>
                      <a:pt x="173" y="62"/>
                    </a:cubicBezTo>
                    <a:cubicBezTo>
                      <a:pt x="154" y="25"/>
                      <a:pt x="117" y="0"/>
                      <a:pt x="7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1" name="Google Shape;9671;p61"/>
              <p:cNvSpPr/>
              <p:nvPr/>
            </p:nvSpPr>
            <p:spPr>
              <a:xfrm>
                <a:off x="5367500" y="4017250"/>
                <a:ext cx="47375" cy="32750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310" extrusionOk="0">
                    <a:moveTo>
                      <a:pt x="1358" y="0"/>
                    </a:moveTo>
                    <a:cubicBezTo>
                      <a:pt x="1225" y="0"/>
                      <a:pt x="1087" y="36"/>
                      <a:pt x="954" y="61"/>
                    </a:cubicBezTo>
                    <a:cubicBezTo>
                      <a:pt x="782" y="80"/>
                      <a:pt x="616" y="117"/>
                      <a:pt x="450" y="153"/>
                    </a:cubicBezTo>
                    <a:cubicBezTo>
                      <a:pt x="290" y="203"/>
                      <a:pt x="130" y="295"/>
                      <a:pt x="62" y="424"/>
                    </a:cubicBezTo>
                    <a:cubicBezTo>
                      <a:pt x="13" y="516"/>
                      <a:pt x="1" y="627"/>
                      <a:pt x="32" y="731"/>
                    </a:cubicBezTo>
                    <a:cubicBezTo>
                      <a:pt x="99" y="989"/>
                      <a:pt x="339" y="1204"/>
                      <a:pt x="646" y="1284"/>
                    </a:cubicBezTo>
                    <a:cubicBezTo>
                      <a:pt x="726" y="1301"/>
                      <a:pt x="806" y="1310"/>
                      <a:pt x="886" y="1310"/>
                    </a:cubicBezTo>
                    <a:cubicBezTo>
                      <a:pt x="1123" y="1310"/>
                      <a:pt x="1357" y="1236"/>
                      <a:pt x="1550" y="1094"/>
                    </a:cubicBezTo>
                    <a:cubicBezTo>
                      <a:pt x="1784" y="928"/>
                      <a:pt x="1894" y="639"/>
                      <a:pt x="1833" y="356"/>
                    </a:cubicBezTo>
                    <a:cubicBezTo>
                      <a:pt x="1796" y="209"/>
                      <a:pt x="1685" y="86"/>
                      <a:pt x="1544" y="30"/>
                    </a:cubicBezTo>
                    <a:cubicBezTo>
                      <a:pt x="1484" y="8"/>
                      <a:pt x="1422" y="0"/>
                      <a:pt x="135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2" name="Google Shape;9672;p61"/>
              <p:cNvSpPr/>
              <p:nvPr/>
            </p:nvSpPr>
            <p:spPr>
              <a:xfrm>
                <a:off x="5428525" y="3277175"/>
                <a:ext cx="57025" cy="1770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7080" extrusionOk="0">
                    <a:moveTo>
                      <a:pt x="926" y="1"/>
                    </a:moveTo>
                    <a:cubicBezTo>
                      <a:pt x="622" y="1"/>
                      <a:pt x="296" y="101"/>
                      <a:pt x="197" y="277"/>
                    </a:cubicBezTo>
                    <a:cubicBezTo>
                      <a:pt x="0" y="621"/>
                      <a:pt x="301" y="1199"/>
                      <a:pt x="424" y="1395"/>
                    </a:cubicBezTo>
                    <a:cubicBezTo>
                      <a:pt x="603" y="1660"/>
                      <a:pt x="1094" y="4733"/>
                      <a:pt x="1088" y="5249"/>
                    </a:cubicBezTo>
                    <a:cubicBezTo>
                      <a:pt x="1082" y="5766"/>
                      <a:pt x="830" y="6589"/>
                      <a:pt x="965" y="6897"/>
                    </a:cubicBezTo>
                    <a:cubicBezTo>
                      <a:pt x="1020" y="7026"/>
                      <a:pt x="1245" y="7079"/>
                      <a:pt x="1492" y="7079"/>
                    </a:cubicBezTo>
                    <a:cubicBezTo>
                      <a:pt x="1832" y="7079"/>
                      <a:pt x="2213" y="6978"/>
                      <a:pt x="2238" y="6835"/>
                    </a:cubicBezTo>
                    <a:cubicBezTo>
                      <a:pt x="2281" y="6583"/>
                      <a:pt x="1980" y="6319"/>
                      <a:pt x="1887" y="5919"/>
                    </a:cubicBezTo>
                    <a:cubicBezTo>
                      <a:pt x="1801" y="5514"/>
                      <a:pt x="1445" y="4100"/>
                      <a:pt x="1420" y="3135"/>
                    </a:cubicBezTo>
                    <a:cubicBezTo>
                      <a:pt x="1402" y="2176"/>
                      <a:pt x="1537" y="762"/>
                      <a:pt x="1518" y="320"/>
                    </a:cubicBezTo>
                    <a:cubicBezTo>
                      <a:pt x="1506" y="99"/>
                      <a:pt x="1227" y="1"/>
                      <a:pt x="92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3" name="Google Shape;9673;p61"/>
              <p:cNvSpPr/>
              <p:nvPr/>
            </p:nvSpPr>
            <p:spPr>
              <a:xfrm>
                <a:off x="5451425" y="3459325"/>
                <a:ext cx="59325" cy="189300"/>
              </a:xfrm>
              <a:custGeom>
                <a:avLst/>
                <a:gdLst/>
                <a:ahLst/>
                <a:cxnLst/>
                <a:rect l="l" t="t" r="r" b="b"/>
                <a:pathLst>
                  <a:path w="2373" h="7572" extrusionOk="0">
                    <a:moveTo>
                      <a:pt x="946" y="749"/>
                    </a:moveTo>
                    <a:cubicBezTo>
                      <a:pt x="1014" y="749"/>
                      <a:pt x="1076" y="781"/>
                      <a:pt x="1107" y="859"/>
                    </a:cubicBezTo>
                    <a:cubicBezTo>
                      <a:pt x="1383" y="1578"/>
                      <a:pt x="1531" y="4682"/>
                      <a:pt x="1531" y="4682"/>
                    </a:cubicBezTo>
                    <a:cubicBezTo>
                      <a:pt x="1451" y="3791"/>
                      <a:pt x="670" y="1203"/>
                      <a:pt x="658" y="1006"/>
                    </a:cubicBezTo>
                    <a:cubicBezTo>
                      <a:pt x="650" y="875"/>
                      <a:pt x="811" y="749"/>
                      <a:pt x="946" y="749"/>
                    </a:cubicBezTo>
                    <a:close/>
                    <a:moveTo>
                      <a:pt x="1138" y="0"/>
                    </a:moveTo>
                    <a:cubicBezTo>
                      <a:pt x="888" y="0"/>
                      <a:pt x="549" y="91"/>
                      <a:pt x="301" y="299"/>
                    </a:cubicBezTo>
                    <a:cubicBezTo>
                      <a:pt x="0" y="551"/>
                      <a:pt x="504" y="2076"/>
                      <a:pt x="793" y="3588"/>
                    </a:cubicBezTo>
                    <a:cubicBezTo>
                      <a:pt x="1082" y="5100"/>
                      <a:pt x="1494" y="7153"/>
                      <a:pt x="1611" y="7362"/>
                    </a:cubicBezTo>
                    <a:cubicBezTo>
                      <a:pt x="1684" y="7487"/>
                      <a:pt x="1893" y="7572"/>
                      <a:pt x="2065" y="7572"/>
                    </a:cubicBezTo>
                    <a:cubicBezTo>
                      <a:pt x="2180" y="7572"/>
                      <a:pt x="2278" y="7533"/>
                      <a:pt x="2305" y="7442"/>
                    </a:cubicBezTo>
                    <a:cubicBezTo>
                      <a:pt x="2373" y="7220"/>
                      <a:pt x="1789" y="889"/>
                      <a:pt x="1469" y="121"/>
                    </a:cubicBezTo>
                    <a:cubicBezTo>
                      <a:pt x="1439" y="43"/>
                      <a:pt x="1309" y="0"/>
                      <a:pt x="113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4" name="Google Shape;9674;p61"/>
              <p:cNvSpPr/>
              <p:nvPr/>
            </p:nvSpPr>
            <p:spPr>
              <a:xfrm>
                <a:off x="5483375" y="3652625"/>
                <a:ext cx="164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1520" extrusionOk="0">
                    <a:moveTo>
                      <a:pt x="440" y="0"/>
                    </a:moveTo>
                    <a:cubicBezTo>
                      <a:pt x="427" y="0"/>
                      <a:pt x="414" y="2"/>
                      <a:pt x="400" y="5"/>
                    </a:cubicBezTo>
                    <a:cubicBezTo>
                      <a:pt x="308" y="29"/>
                      <a:pt x="271" y="140"/>
                      <a:pt x="240" y="232"/>
                    </a:cubicBezTo>
                    <a:cubicBezTo>
                      <a:pt x="191" y="398"/>
                      <a:pt x="136" y="564"/>
                      <a:pt x="87" y="736"/>
                    </a:cubicBezTo>
                    <a:cubicBezTo>
                      <a:pt x="44" y="853"/>
                      <a:pt x="19" y="982"/>
                      <a:pt x="7" y="1111"/>
                    </a:cubicBezTo>
                    <a:cubicBezTo>
                      <a:pt x="1" y="1234"/>
                      <a:pt x="50" y="1363"/>
                      <a:pt x="142" y="1449"/>
                    </a:cubicBezTo>
                    <a:cubicBezTo>
                      <a:pt x="189" y="1496"/>
                      <a:pt x="250" y="1519"/>
                      <a:pt x="312" y="1519"/>
                    </a:cubicBezTo>
                    <a:cubicBezTo>
                      <a:pt x="372" y="1519"/>
                      <a:pt x="432" y="1498"/>
                      <a:pt x="480" y="1455"/>
                    </a:cubicBezTo>
                    <a:cubicBezTo>
                      <a:pt x="535" y="1394"/>
                      <a:pt x="560" y="1314"/>
                      <a:pt x="560" y="1228"/>
                    </a:cubicBezTo>
                    <a:cubicBezTo>
                      <a:pt x="560" y="1142"/>
                      <a:pt x="548" y="1056"/>
                      <a:pt x="548" y="970"/>
                    </a:cubicBezTo>
                    <a:cubicBezTo>
                      <a:pt x="548" y="767"/>
                      <a:pt x="621" y="570"/>
                      <a:pt x="646" y="367"/>
                    </a:cubicBezTo>
                    <a:cubicBezTo>
                      <a:pt x="658" y="275"/>
                      <a:pt x="646" y="189"/>
                      <a:pt x="609" y="109"/>
                    </a:cubicBezTo>
                    <a:cubicBezTo>
                      <a:pt x="578" y="42"/>
                      <a:pt x="512" y="0"/>
                      <a:pt x="44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5" name="Google Shape;9675;p61"/>
              <p:cNvSpPr/>
              <p:nvPr/>
            </p:nvSpPr>
            <p:spPr>
              <a:xfrm>
                <a:off x="5484600" y="3692475"/>
                <a:ext cx="9875" cy="159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636" extrusionOk="0">
                    <a:moveTo>
                      <a:pt x="186" y="0"/>
                    </a:moveTo>
                    <a:cubicBezTo>
                      <a:pt x="150" y="0"/>
                      <a:pt x="112" y="14"/>
                      <a:pt x="87" y="40"/>
                    </a:cubicBezTo>
                    <a:cubicBezTo>
                      <a:pt x="56" y="70"/>
                      <a:pt x="38" y="113"/>
                      <a:pt x="32" y="156"/>
                    </a:cubicBezTo>
                    <a:cubicBezTo>
                      <a:pt x="1" y="322"/>
                      <a:pt x="38" y="501"/>
                      <a:pt x="142" y="636"/>
                    </a:cubicBezTo>
                    <a:cubicBezTo>
                      <a:pt x="314" y="587"/>
                      <a:pt x="394" y="267"/>
                      <a:pt x="376" y="83"/>
                    </a:cubicBezTo>
                    <a:cubicBezTo>
                      <a:pt x="333" y="46"/>
                      <a:pt x="284" y="21"/>
                      <a:pt x="234" y="9"/>
                    </a:cubicBezTo>
                    <a:cubicBezTo>
                      <a:pt x="219" y="3"/>
                      <a:pt x="203" y="0"/>
                      <a:pt x="186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6" name="Google Shape;9676;p61"/>
              <p:cNvSpPr/>
              <p:nvPr/>
            </p:nvSpPr>
            <p:spPr>
              <a:xfrm>
                <a:off x="5484925" y="3714950"/>
                <a:ext cx="585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426" extrusionOk="0">
                    <a:moveTo>
                      <a:pt x="138" y="0"/>
                    </a:moveTo>
                    <a:cubicBezTo>
                      <a:pt x="108" y="0"/>
                      <a:pt x="78" y="13"/>
                      <a:pt x="55" y="38"/>
                    </a:cubicBezTo>
                    <a:cubicBezTo>
                      <a:pt x="19" y="87"/>
                      <a:pt x="0" y="149"/>
                      <a:pt x="19" y="210"/>
                    </a:cubicBezTo>
                    <a:cubicBezTo>
                      <a:pt x="37" y="272"/>
                      <a:pt x="62" y="333"/>
                      <a:pt x="92" y="382"/>
                    </a:cubicBezTo>
                    <a:cubicBezTo>
                      <a:pt x="105" y="401"/>
                      <a:pt x="117" y="425"/>
                      <a:pt x="135" y="425"/>
                    </a:cubicBezTo>
                    <a:cubicBezTo>
                      <a:pt x="160" y="425"/>
                      <a:pt x="185" y="395"/>
                      <a:pt x="197" y="364"/>
                    </a:cubicBezTo>
                    <a:cubicBezTo>
                      <a:pt x="228" y="259"/>
                      <a:pt x="234" y="142"/>
                      <a:pt x="215" y="32"/>
                    </a:cubicBezTo>
                    <a:cubicBezTo>
                      <a:pt x="194" y="11"/>
                      <a:pt x="166" y="0"/>
                      <a:pt x="13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7" name="Google Shape;9677;p61"/>
              <p:cNvSpPr/>
              <p:nvPr/>
            </p:nvSpPr>
            <p:spPr>
              <a:xfrm>
                <a:off x="5504125" y="3654700"/>
                <a:ext cx="144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519" extrusionOk="0">
                    <a:moveTo>
                      <a:pt x="207" y="1"/>
                    </a:moveTo>
                    <a:cubicBezTo>
                      <a:pt x="145" y="1"/>
                      <a:pt x="90" y="37"/>
                      <a:pt x="62" y="94"/>
                    </a:cubicBezTo>
                    <a:cubicBezTo>
                      <a:pt x="31" y="149"/>
                      <a:pt x="13" y="217"/>
                      <a:pt x="13" y="284"/>
                    </a:cubicBezTo>
                    <a:cubicBezTo>
                      <a:pt x="0" y="561"/>
                      <a:pt x="19" y="831"/>
                      <a:pt x="74" y="1102"/>
                    </a:cubicBezTo>
                    <a:cubicBezTo>
                      <a:pt x="80" y="1200"/>
                      <a:pt x="111" y="1299"/>
                      <a:pt x="154" y="1385"/>
                    </a:cubicBezTo>
                    <a:cubicBezTo>
                      <a:pt x="190" y="1476"/>
                      <a:pt x="269" y="1518"/>
                      <a:pt x="348" y="1518"/>
                    </a:cubicBezTo>
                    <a:cubicBezTo>
                      <a:pt x="444" y="1518"/>
                      <a:pt x="540" y="1454"/>
                      <a:pt x="554" y="1335"/>
                    </a:cubicBezTo>
                    <a:cubicBezTo>
                      <a:pt x="572" y="1249"/>
                      <a:pt x="578" y="1163"/>
                      <a:pt x="566" y="1083"/>
                    </a:cubicBezTo>
                    <a:cubicBezTo>
                      <a:pt x="541" y="788"/>
                      <a:pt x="480" y="493"/>
                      <a:pt x="394" y="211"/>
                    </a:cubicBezTo>
                    <a:cubicBezTo>
                      <a:pt x="363" y="118"/>
                      <a:pt x="314" y="14"/>
                      <a:pt x="222" y="2"/>
                    </a:cubicBezTo>
                    <a:cubicBezTo>
                      <a:pt x="217" y="1"/>
                      <a:pt x="212" y="1"/>
                      <a:pt x="20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8" name="Google Shape;9678;p61"/>
              <p:cNvSpPr/>
              <p:nvPr/>
            </p:nvSpPr>
            <p:spPr>
              <a:xfrm>
                <a:off x="5510425" y="3696375"/>
                <a:ext cx="12000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097" extrusionOk="0">
                    <a:moveTo>
                      <a:pt x="228" y="0"/>
                    </a:moveTo>
                    <a:cubicBezTo>
                      <a:pt x="130" y="7"/>
                      <a:pt x="68" y="105"/>
                      <a:pt x="43" y="203"/>
                    </a:cubicBezTo>
                    <a:cubicBezTo>
                      <a:pt x="0" y="381"/>
                      <a:pt x="31" y="578"/>
                      <a:pt x="62" y="769"/>
                    </a:cubicBezTo>
                    <a:cubicBezTo>
                      <a:pt x="68" y="849"/>
                      <a:pt x="93" y="922"/>
                      <a:pt x="130" y="996"/>
                    </a:cubicBezTo>
                    <a:cubicBezTo>
                      <a:pt x="167" y="1061"/>
                      <a:pt x="233" y="1097"/>
                      <a:pt x="302" y="1097"/>
                    </a:cubicBezTo>
                    <a:cubicBezTo>
                      <a:pt x="312" y="1097"/>
                      <a:pt x="322" y="1096"/>
                      <a:pt x="332" y="1094"/>
                    </a:cubicBezTo>
                    <a:cubicBezTo>
                      <a:pt x="418" y="1058"/>
                      <a:pt x="480" y="972"/>
                      <a:pt x="474" y="873"/>
                    </a:cubicBezTo>
                    <a:cubicBezTo>
                      <a:pt x="468" y="781"/>
                      <a:pt x="449" y="683"/>
                      <a:pt x="431" y="590"/>
                    </a:cubicBezTo>
                    <a:cubicBezTo>
                      <a:pt x="418" y="480"/>
                      <a:pt x="431" y="369"/>
                      <a:pt x="425" y="259"/>
                    </a:cubicBezTo>
                    <a:cubicBezTo>
                      <a:pt x="418" y="197"/>
                      <a:pt x="400" y="136"/>
                      <a:pt x="369" y="86"/>
                    </a:cubicBezTo>
                    <a:cubicBezTo>
                      <a:pt x="339" y="31"/>
                      <a:pt x="283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9" name="Google Shape;9679;p61"/>
              <p:cNvSpPr/>
              <p:nvPr/>
            </p:nvSpPr>
            <p:spPr>
              <a:xfrm>
                <a:off x="5504425" y="3726575"/>
                <a:ext cx="121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487" h="763" extrusionOk="0">
                    <a:moveTo>
                      <a:pt x="371" y="0"/>
                    </a:moveTo>
                    <a:cubicBezTo>
                      <a:pt x="364" y="0"/>
                      <a:pt x="357" y="1"/>
                      <a:pt x="351" y="3"/>
                    </a:cubicBezTo>
                    <a:cubicBezTo>
                      <a:pt x="290" y="16"/>
                      <a:pt x="259" y="89"/>
                      <a:pt x="240" y="145"/>
                    </a:cubicBezTo>
                    <a:cubicBezTo>
                      <a:pt x="191" y="274"/>
                      <a:pt x="136" y="397"/>
                      <a:pt x="68" y="513"/>
                    </a:cubicBezTo>
                    <a:cubicBezTo>
                      <a:pt x="44" y="550"/>
                      <a:pt x="25" y="587"/>
                      <a:pt x="13" y="624"/>
                    </a:cubicBezTo>
                    <a:cubicBezTo>
                      <a:pt x="1" y="667"/>
                      <a:pt x="13" y="710"/>
                      <a:pt x="44" y="741"/>
                    </a:cubicBezTo>
                    <a:cubicBezTo>
                      <a:pt x="59" y="756"/>
                      <a:pt x="78" y="762"/>
                      <a:pt x="98" y="762"/>
                    </a:cubicBezTo>
                    <a:cubicBezTo>
                      <a:pt x="144" y="762"/>
                      <a:pt x="196" y="728"/>
                      <a:pt x="222" y="686"/>
                    </a:cubicBezTo>
                    <a:cubicBezTo>
                      <a:pt x="259" y="624"/>
                      <a:pt x="265" y="544"/>
                      <a:pt x="296" y="483"/>
                    </a:cubicBezTo>
                    <a:cubicBezTo>
                      <a:pt x="333" y="421"/>
                      <a:pt x="370" y="366"/>
                      <a:pt x="419" y="311"/>
                    </a:cubicBezTo>
                    <a:cubicBezTo>
                      <a:pt x="462" y="255"/>
                      <a:pt x="486" y="188"/>
                      <a:pt x="486" y="120"/>
                    </a:cubicBezTo>
                    <a:cubicBezTo>
                      <a:pt x="481" y="60"/>
                      <a:pt x="422" y="0"/>
                      <a:pt x="37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0" name="Google Shape;9680;p61"/>
              <p:cNvSpPr/>
              <p:nvPr/>
            </p:nvSpPr>
            <p:spPr>
              <a:xfrm>
                <a:off x="5496900" y="3745675"/>
                <a:ext cx="740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549" extrusionOk="0">
                    <a:moveTo>
                      <a:pt x="195" y="0"/>
                    </a:moveTo>
                    <a:cubicBezTo>
                      <a:pt x="109" y="0"/>
                      <a:pt x="36" y="100"/>
                      <a:pt x="13" y="204"/>
                    </a:cubicBezTo>
                    <a:cubicBezTo>
                      <a:pt x="1" y="321"/>
                      <a:pt x="1" y="432"/>
                      <a:pt x="25" y="549"/>
                    </a:cubicBezTo>
                    <a:cubicBezTo>
                      <a:pt x="197" y="487"/>
                      <a:pt x="296" y="198"/>
                      <a:pt x="210" y="1"/>
                    </a:cubicBezTo>
                    <a:cubicBezTo>
                      <a:pt x="205" y="1"/>
                      <a:pt x="200" y="0"/>
                      <a:pt x="19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1" name="Google Shape;9681;p61"/>
              <p:cNvSpPr/>
              <p:nvPr/>
            </p:nvSpPr>
            <p:spPr>
              <a:xfrm>
                <a:off x="5316350" y="3273175"/>
                <a:ext cx="9385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3754" h="8061" extrusionOk="0">
                    <a:moveTo>
                      <a:pt x="627" y="0"/>
                    </a:moveTo>
                    <a:cubicBezTo>
                      <a:pt x="627" y="0"/>
                      <a:pt x="320" y="25"/>
                      <a:pt x="0" y="25"/>
                    </a:cubicBezTo>
                    <a:lnTo>
                      <a:pt x="0" y="5065"/>
                    </a:lnTo>
                    <a:cubicBezTo>
                      <a:pt x="0" y="5065"/>
                      <a:pt x="1002" y="5483"/>
                      <a:pt x="1303" y="6252"/>
                    </a:cubicBezTo>
                    <a:cubicBezTo>
                      <a:pt x="1598" y="7026"/>
                      <a:pt x="1942" y="8009"/>
                      <a:pt x="2496" y="8059"/>
                    </a:cubicBezTo>
                    <a:cubicBezTo>
                      <a:pt x="2508" y="8060"/>
                      <a:pt x="2520" y="8060"/>
                      <a:pt x="2533" y="8060"/>
                    </a:cubicBezTo>
                    <a:cubicBezTo>
                      <a:pt x="3080" y="8060"/>
                      <a:pt x="3754" y="7029"/>
                      <a:pt x="3657" y="6872"/>
                    </a:cubicBezTo>
                    <a:cubicBezTo>
                      <a:pt x="3649" y="6857"/>
                      <a:pt x="3634" y="6850"/>
                      <a:pt x="3615" y="6850"/>
                    </a:cubicBezTo>
                    <a:cubicBezTo>
                      <a:pt x="3437" y="6850"/>
                      <a:pt x="2847" y="7453"/>
                      <a:pt x="2575" y="7453"/>
                    </a:cubicBezTo>
                    <a:cubicBezTo>
                      <a:pt x="2564" y="7453"/>
                      <a:pt x="2554" y="7452"/>
                      <a:pt x="2545" y="7450"/>
                    </a:cubicBezTo>
                    <a:cubicBezTo>
                      <a:pt x="2256" y="7395"/>
                      <a:pt x="2090" y="6571"/>
                      <a:pt x="1604" y="5772"/>
                    </a:cubicBezTo>
                    <a:cubicBezTo>
                      <a:pt x="1100" y="4936"/>
                      <a:pt x="701" y="4684"/>
                      <a:pt x="627" y="4610"/>
                    </a:cubicBezTo>
                    <a:cubicBezTo>
                      <a:pt x="547" y="4543"/>
                      <a:pt x="627" y="0"/>
                      <a:pt x="62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2" name="Google Shape;9682;p61"/>
              <p:cNvSpPr/>
              <p:nvPr/>
            </p:nvSpPr>
            <p:spPr>
              <a:xfrm>
                <a:off x="5328625" y="3274500"/>
                <a:ext cx="7615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3046" h="704" extrusionOk="0">
                    <a:moveTo>
                      <a:pt x="2549" y="0"/>
                    </a:moveTo>
                    <a:cubicBezTo>
                      <a:pt x="2470" y="0"/>
                      <a:pt x="2381" y="8"/>
                      <a:pt x="2281" y="27"/>
                    </a:cubicBezTo>
                    <a:cubicBezTo>
                      <a:pt x="1728" y="126"/>
                      <a:pt x="50" y="230"/>
                      <a:pt x="50" y="230"/>
                    </a:cubicBezTo>
                    <a:lnTo>
                      <a:pt x="1" y="679"/>
                    </a:lnTo>
                    <a:cubicBezTo>
                      <a:pt x="126" y="696"/>
                      <a:pt x="272" y="703"/>
                      <a:pt x="431" y="703"/>
                    </a:cubicBezTo>
                    <a:cubicBezTo>
                      <a:pt x="1414" y="703"/>
                      <a:pt x="2896" y="413"/>
                      <a:pt x="2970" y="292"/>
                    </a:cubicBezTo>
                    <a:cubicBezTo>
                      <a:pt x="3045" y="171"/>
                      <a:pt x="2906" y="0"/>
                      <a:pt x="2549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3" name="Google Shape;9683;p61"/>
              <p:cNvSpPr/>
              <p:nvPr/>
            </p:nvSpPr>
            <p:spPr>
              <a:xfrm>
                <a:off x="5320500" y="3243725"/>
                <a:ext cx="3472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1389" h="414" extrusionOk="0">
                    <a:moveTo>
                      <a:pt x="1149" y="1"/>
                    </a:moveTo>
                    <a:cubicBezTo>
                      <a:pt x="1121" y="1"/>
                      <a:pt x="1091" y="4"/>
                      <a:pt x="1057" y="10"/>
                    </a:cubicBezTo>
                    <a:cubicBezTo>
                      <a:pt x="805" y="60"/>
                      <a:pt x="49" y="72"/>
                      <a:pt x="49" y="72"/>
                    </a:cubicBezTo>
                    <a:lnTo>
                      <a:pt x="0" y="379"/>
                    </a:lnTo>
                    <a:cubicBezTo>
                      <a:pt x="86" y="403"/>
                      <a:pt x="196" y="413"/>
                      <a:pt x="316" y="413"/>
                    </a:cubicBezTo>
                    <a:cubicBezTo>
                      <a:pt x="747" y="413"/>
                      <a:pt x="1308" y="284"/>
                      <a:pt x="1346" y="207"/>
                    </a:cubicBezTo>
                    <a:cubicBezTo>
                      <a:pt x="1389" y="127"/>
                      <a:pt x="1330" y="1"/>
                      <a:pt x="11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4" name="Google Shape;9684;p61"/>
              <p:cNvSpPr/>
              <p:nvPr/>
            </p:nvSpPr>
            <p:spPr>
              <a:xfrm>
                <a:off x="5316650" y="3228050"/>
                <a:ext cx="269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381" extrusionOk="0">
                    <a:moveTo>
                      <a:pt x="894" y="0"/>
                    </a:moveTo>
                    <a:cubicBezTo>
                      <a:pt x="871" y="0"/>
                      <a:pt x="846" y="3"/>
                      <a:pt x="818" y="10"/>
                    </a:cubicBezTo>
                    <a:cubicBezTo>
                      <a:pt x="627" y="60"/>
                      <a:pt x="37" y="78"/>
                      <a:pt x="37" y="78"/>
                    </a:cubicBezTo>
                    <a:lnTo>
                      <a:pt x="0" y="355"/>
                    </a:lnTo>
                    <a:cubicBezTo>
                      <a:pt x="60" y="373"/>
                      <a:pt x="135" y="381"/>
                      <a:pt x="217" y="381"/>
                    </a:cubicBezTo>
                    <a:cubicBezTo>
                      <a:pt x="552" y="381"/>
                      <a:pt x="1011" y="253"/>
                      <a:pt x="1045" y="189"/>
                    </a:cubicBezTo>
                    <a:cubicBezTo>
                      <a:pt x="1077" y="115"/>
                      <a:pt x="1032" y="0"/>
                      <a:pt x="8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5" name="Google Shape;9685;p61"/>
              <p:cNvSpPr/>
              <p:nvPr/>
            </p:nvSpPr>
            <p:spPr>
              <a:xfrm>
                <a:off x="5318500" y="3427625"/>
                <a:ext cx="2510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351" extrusionOk="0">
                    <a:moveTo>
                      <a:pt x="834" y="0"/>
                    </a:moveTo>
                    <a:cubicBezTo>
                      <a:pt x="818" y="0"/>
                      <a:pt x="800" y="2"/>
                      <a:pt x="781" y="6"/>
                    </a:cubicBezTo>
                    <a:cubicBezTo>
                      <a:pt x="714" y="20"/>
                      <a:pt x="598" y="24"/>
                      <a:pt x="479" y="24"/>
                    </a:cubicBezTo>
                    <a:cubicBezTo>
                      <a:pt x="280" y="24"/>
                      <a:pt x="74" y="12"/>
                      <a:pt x="74" y="12"/>
                    </a:cubicBezTo>
                    <a:lnTo>
                      <a:pt x="0" y="295"/>
                    </a:lnTo>
                    <a:cubicBezTo>
                      <a:pt x="82" y="335"/>
                      <a:pt x="201" y="351"/>
                      <a:pt x="328" y="351"/>
                    </a:cubicBezTo>
                    <a:cubicBezTo>
                      <a:pt x="610" y="351"/>
                      <a:pt x="929" y="272"/>
                      <a:pt x="959" y="209"/>
                    </a:cubicBezTo>
                    <a:cubicBezTo>
                      <a:pt x="1003" y="132"/>
                      <a:pt x="973" y="0"/>
                      <a:pt x="8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6" name="Google Shape;9686;p61"/>
              <p:cNvSpPr/>
              <p:nvPr/>
            </p:nvSpPr>
            <p:spPr>
              <a:xfrm>
                <a:off x="5318650" y="3446250"/>
                <a:ext cx="249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352" extrusionOk="0">
                    <a:moveTo>
                      <a:pt x="821" y="1"/>
                    </a:moveTo>
                    <a:cubicBezTo>
                      <a:pt x="806" y="1"/>
                      <a:pt x="791" y="2"/>
                      <a:pt x="775" y="5"/>
                    </a:cubicBezTo>
                    <a:cubicBezTo>
                      <a:pt x="708" y="18"/>
                      <a:pt x="592" y="23"/>
                      <a:pt x="473" y="23"/>
                    </a:cubicBezTo>
                    <a:cubicBezTo>
                      <a:pt x="274" y="23"/>
                      <a:pt x="68" y="11"/>
                      <a:pt x="68" y="11"/>
                    </a:cubicBezTo>
                    <a:lnTo>
                      <a:pt x="0" y="300"/>
                    </a:lnTo>
                    <a:cubicBezTo>
                      <a:pt x="78" y="337"/>
                      <a:pt x="193" y="352"/>
                      <a:pt x="315" y="352"/>
                    </a:cubicBezTo>
                    <a:cubicBezTo>
                      <a:pt x="597" y="352"/>
                      <a:pt x="923" y="274"/>
                      <a:pt x="953" y="214"/>
                    </a:cubicBezTo>
                    <a:cubicBezTo>
                      <a:pt x="998" y="135"/>
                      <a:pt x="966" y="1"/>
                      <a:pt x="8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7" name="Google Shape;9687;p61"/>
              <p:cNvSpPr/>
              <p:nvPr/>
            </p:nvSpPr>
            <p:spPr>
              <a:xfrm>
                <a:off x="5318650" y="3464950"/>
                <a:ext cx="249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998" h="351" extrusionOk="0">
                    <a:moveTo>
                      <a:pt x="828" y="1"/>
                    </a:moveTo>
                    <a:cubicBezTo>
                      <a:pt x="812" y="1"/>
                      <a:pt x="794" y="3"/>
                      <a:pt x="775" y="7"/>
                    </a:cubicBezTo>
                    <a:cubicBezTo>
                      <a:pt x="706" y="18"/>
                      <a:pt x="586" y="22"/>
                      <a:pt x="464" y="22"/>
                    </a:cubicBezTo>
                    <a:cubicBezTo>
                      <a:pt x="268" y="22"/>
                      <a:pt x="68" y="13"/>
                      <a:pt x="68" y="13"/>
                    </a:cubicBezTo>
                    <a:lnTo>
                      <a:pt x="0" y="295"/>
                    </a:lnTo>
                    <a:cubicBezTo>
                      <a:pt x="79" y="335"/>
                      <a:pt x="194" y="350"/>
                      <a:pt x="317" y="350"/>
                    </a:cubicBezTo>
                    <a:cubicBezTo>
                      <a:pt x="599" y="350"/>
                      <a:pt x="925" y="269"/>
                      <a:pt x="959" y="209"/>
                    </a:cubicBezTo>
                    <a:cubicBezTo>
                      <a:pt x="998" y="132"/>
                      <a:pt x="967" y="1"/>
                      <a:pt x="82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8" name="Google Shape;9688;p61"/>
              <p:cNvSpPr/>
              <p:nvPr/>
            </p:nvSpPr>
            <p:spPr>
              <a:xfrm>
                <a:off x="5318650" y="3483550"/>
                <a:ext cx="24950" cy="875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350" extrusionOk="0">
                    <a:moveTo>
                      <a:pt x="828" y="1"/>
                    </a:moveTo>
                    <a:cubicBezTo>
                      <a:pt x="812" y="1"/>
                      <a:pt x="794" y="2"/>
                      <a:pt x="775" y="6"/>
                    </a:cubicBezTo>
                    <a:cubicBezTo>
                      <a:pt x="706" y="18"/>
                      <a:pt x="586" y="22"/>
                      <a:pt x="464" y="22"/>
                    </a:cubicBezTo>
                    <a:cubicBezTo>
                      <a:pt x="268" y="22"/>
                      <a:pt x="68" y="12"/>
                      <a:pt x="68" y="12"/>
                    </a:cubicBezTo>
                    <a:lnTo>
                      <a:pt x="0" y="295"/>
                    </a:lnTo>
                    <a:cubicBezTo>
                      <a:pt x="79" y="334"/>
                      <a:pt x="194" y="350"/>
                      <a:pt x="317" y="350"/>
                    </a:cubicBezTo>
                    <a:cubicBezTo>
                      <a:pt x="599" y="350"/>
                      <a:pt x="925" y="269"/>
                      <a:pt x="959" y="209"/>
                    </a:cubicBezTo>
                    <a:cubicBezTo>
                      <a:pt x="998" y="132"/>
                      <a:pt x="967" y="1"/>
                      <a:pt x="82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9" name="Google Shape;9689;p61"/>
              <p:cNvSpPr/>
              <p:nvPr/>
            </p:nvSpPr>
            <p:spPr>
              <a:xfrm>
                <a:off x="5318650" y="3502150"/>
                <a:ext cx="24950" cy="875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350" extrusionOk="0">
                    <a:moveTo>
                      <a:pt x="832" y="0"/>
                    </a:moveTo>
                    <a:cubicBezTo>
                      <a:pt x="817" y="0"/>
                      <a:pt x="800" y="2"/>
                      <a:pt x="781" y="6"/>
                    </a:cubicBezTo>
                    <a:cubicBezTo>
                      <a:pt x="712" y="20"/>
                      <a:pt x="594" y="24"/>
                      <a:pt x="474" y="24"/>
                    </a:cubicBezTo>
                    <a:cubicBezTo>
                      <a:pt x="274" y="24"/>
                      <a:pt x="68" y="12"/>
                      <a:pt x="68" y="12"/>
                    </a:cubicBezTo>
                    <a:lnTo>
                      <a:pt x="0" y="295"/>
                    </a:lnTo>
                    <a:cubicBezTo>
                      <a:pt x="79" y="334"/>
                      <a:pt x="194" y="350"/>
                      <a:pt x="317" y="350"/>
                    </a:cubicBezTo>
                    <a:cubicBezTo>
                      <a:pt x="599" y="350"/>
                      <a:pt x="925" y="269"/>
                      <a:pt x="959" y="209"/>
                    </a:cubicBezTo>
                    <a:cubicBezTo>
                      <a:pt x="998" y="132"/>
                      <a:pt x="967" y="0"/>
                      <a:pt x="83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0" name="Google Shape;9690;p61"/>
              <p:cNvSpPr/>
              <p:nvPr/>
            </p:nvSpPr>
            <p:spPr>
              <a:xfrm>
                <a:off x="5318650" y="3520775"/>
                <a:ext cx="2497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999" h="352" extrusionOk="0">
                    <a:moveTo>
                      <a:pt x="825" y="1"/>
                    </a:moveTo>
                    <a:cubicBezTo>
                      <a:pt x="812" y="1"/>
                      <a:pt x="797" y="2"/>
                      <a:pt x="781" y="5"/>
                    </a:cubicBezTo>
                    <a:cubicBezTo>
                      <a:pt x="712" y="19"/>
                      <a:pt x="594" y="23"/>
                      <a:pt x="474" y="23"/>
                    </a:cubicBezTo>
                    <a:cubicBezTo>
                      <a:pt x="274" y="23"/>
                      <a:pt x="68" y="11"/>
                      <a:pt x="68" y="11"/>
                    </a:cubicBezTo>
                    <a:lnTo>
                      <a:pt x="0" y="300"/>
                    </a:lnTo>
                    <a:cubicBezTo>
                      <a:pt x="78" y="337"/>
                      <a:pt x="193" y="352"/>
                      <a:pt x="315" y="352"/>
                    </a:cubicBezTo>
                    <a:cubicBezTo>
                      <a:pt x="598" y="352"/>
                      <a:pt x="925" y="274"/>
                      <a:pt x="959" y="214"/>
                    </a:cubicBezTo>
                    <a:cubicBezTo>
                      <a:pt x="998" y="135"/>
                      <a:pt x="966" y="1"/>
                      <a:pt x="82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1" name="Google Shape;9691;p61"/>
              <p:cNvSpPr/>
              <p:nvPr/>
            </p:nvSpPr>
            <p:spPr>
              <a:xfrm>
                <a:off x="5318650" y="3539500"/>
                <a:ext cx="24950" cy="875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350" extrusionOk="0">
                    <a:moveTo>
                      <a:pt x="832" y="0"/>
                    </a:moveTo>
                    <a:cubicBezTo>
                      <a:pt x="817" y="0"/>
                      <a:pt x="800" y="2"/>
                      <a:pt x="781" y="6"/>
                    </a:cubicBezTo>
                    <a:cubicBezTo>
                      <a:pt x="710" y="18"/>
                      <a:pt x="588" y="21"/>
                      <a:pt x="465" y="21"/>
                    </a:cubicBezTo>
                    <a:cubicBezTo>
                      <a:pt x="268" y="21"/>
                      <a:pt x="68" y="12"/>
                      <a:pt x="68" y="12"/>
                    </a:cubicBezTo>
                    <a:lnTo>
                      <a:pt x="0" y="295"/>
                    </a:lnTo>
                    <a:cubicBezTo>
                      <a:pt x="79" y="334"/>
                      <a:pt x="194" y="349"/>
                      <a:pt x="317" y="349"/>
                    </a:cubicBezTo>
                    <a:cubicBezTo>
                      <a:pt x="599" y="349"/>
                      <a:pt x="925" y="268"/>
                      <a:pt x="959" y="209"/>
                    </a:cubicBezTo>
                    <a:cubicBezTo>
                      <a:pt x="998" y="131"/>
                      <a:pt x="967" y="0"/>
                      <a:pt x="83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2" name="Google Shape;9692;p61"/>
              <p:cNvSpPr/>
              <p:nvPr/>
            </p:nvSpPr>
            <p:spPr>
              <a:xfrm>
                <a:off x="5318650" y="3558125"/>
                <a:ext cx="24975" cy="8700"/>
              </a:xfrm>
              <a:custGeom>
                <a:avLst/>
                <a:gdLst/>
                <a:ahLst/>
                <a:cxnLst/>
                <a:rect l="l" t="t" r="r" b="b"/>
                <a:pathLst>
                  <a:path w="999" h="348" extrusionOk="0">
                    <a:moveTo>
                      <a:pt x="827" y="0"/>
                    </a:moveTo>
                    <a:cubicBezTo>
                      <a:pt x="813" y="0"/>
                      <a:pt x="797" y="2"/>
                      <a:pt x="781" y="4"/>
                    </a:cubicBezTo>
                    <a:cubicBezTo>
                      <a:pt x="710" y="16"/>
                      <a:pt x="588" y="20"/>
                      <a:pt x="465" y="20"/>
                    </a:cubicBezTo>
                    <a:cubicBezTo>
                      <a:pt x="268" y="20"/>
                      <a:pt x="68" y="11"/>
                      <a:pt x="68" y="11"/>
                    </a:cubicBezTo>
                    <a:lnTo>
                      <a:pt x="0" y="293"/>
                    </a:lnTo>
                    <a:cubicBezTo>
                      <a:pt x="79" y="333"/>
                      <a:pt x="194" y="348"/>
                      <a:pt x="317" y="348"/>
                    </a:cubicBezTo>
                    <a:cubicBezTo>
                      <a:pt x="599" y="348"/>
                      <a:pt x="925" y="267"/>
                      <a:pt x="959" y="207"/>
                    </a:cubicBezTo>
                    <a:cubicBezTo>
                      <a:pt x="998" y="129"/>
                      <a:pt x="966" y="0"/>
                      <a:pt x="82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3" name="Google Shape;9693;p61"/>
              <p:cNvSpPr/>
              <p:nvPr/>
            </p:nvSpPr>
            <p:spPr>
              <a:xfrm>
                <a:off x="5318650" y="3576725"/>
                <a:ext cx="2497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999" h="352" extrusionOk="0">
                    <a:moveTo>
                      <a:pt x="825" y="0"/>
                    </a:moveTo>
                    <a:cubicBezTo>
                      <a:pt x="812" y="0"/>
                      <a:pt x="797" y="1"/>
                      <a:pt x="781" y="4"/>
                    </a:cubicBezTo>
                    <a:cubicBezTo>
                      <a:pt x="710" y="16"/>
                      <a:pt x="589" y="20"/>
                      <a:pt x="467" y="20"/>
                    </a:cubicBezTo>
                    <a:cubicBezTo>
                      <a:pt x="272" y="20"/>
                      <a:pt x="74" y="10"/>
                      <a:pt x="74" y="10"/>
                    </a:cubicBezTo>
                    <a:lnTo>
                      <a:pt x="0" y="299"/>
                    </a:lnTo>
                    <a:cubicBezTo>
                      <a:pt x="78" y="336"/>
                      <a:pt x="193" y="351"/>
                      <a:pt x="316" y="351"/>
                    </a:cubicBezTo>
                    <a:cubicBezTo>
                      <a:pt x="600" y="351"/>
                      <a:pt x="929" y="273"/>
                      <a:pt x="959" y="213"/>
                    </a:cubicBezTo>
                    <a:cubicBezTo>
                      <a:pt x="998" y="135"/>
                      <a:pt x="966" y="0"/>
                      <a:pt x="82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4" name="Google Shape;9694;p61"/>
              <p:cNvSpPr/>
              <p:nvPr/>
            </p:nvSpPr>
            <p:spPr>
              <a:xfrm>
                <a:off x="5327250" y="3291300"/>
                <a:ext cx="87575" cy="1782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713" extrusionOk="0">
                    <a:moveTo>
                      <a:pt x="3184" y="0"/>
                    </a:moveTo>
                    <a:cubicBezTo>
                      <a:pt x="3141" y="0"/>
                      <a:pt x="3093" y="6"/>
                      <a:pt x="3037" y="19"/>
                    </a:cubicBezTo>
                    <a:cubicBezTo>
                      <a:pt x="2158" y="222"/>
                      <a:pt x="56" y="302"/>
                      <a:pt x="56" y="302"/>
                    </a:cubicBezTo>
                    <a:lnTo>
                      <a:pt x="1" y="689"/>
                    </a:lnTo>
                    <a:cubicBezTo>
                      <a:pt x="95" y="705"/>
                      <a:pt x="266" y="712"/>
                      <a:pt x="482" y="712"/>
                    </a:cubicBezTo>
                    <a:cubicBezTo>
                      <a:pt x="1349" y="712"/>
                      <a:pt x="2938" y="597"/>
                      <a:pt x="3185" y="474"/>
                    </a:cubicBezTo>
                    <a:cubicBezTo>
                      <a:pt x="3456" y="333"/>
                      <a:pt x="3502" y="0"/>
                      <a:pt x="31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5" name="Google Shape;9695;p61"/>
              <p:cNvSpPr/>
              <p:nvPr/>
            </p:nvSpPr>
            <p:spPr>
              <a:xfrm>
                <a:off x="5326625" y="3341450"/>
                <a:ext cx="9012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3605" h="589" extrusionOk="0">
                    <a:moveTo>
                      <a:pt x="3241" y="1"/>
                    </a:moveTo>
                    <a:cubicBezTo>
                      <a:pt x="3207" y="1"/>
                      <a:pt x="3170" y="4"/>
                      <a:pt x="3130" y="11"/>
                    </a:cubicBezTo>
                    <a:cubicBezTo>
                      <a:pt x="2735" y="72"/>
                      <a:pt x="2111" y="89"/>
                      <a:pt x="1531" y="89"/>
                    </a:cubicBezTo>
                    <a:cubicBezTo>
                      <a:pt x="775" y="89"/>
                      <a:pt x="93" y="60"/>
                      <a:pt x="93" y="60"/>
                    </a:cubicBezTo>
                    <a:lnTo>
                      <a:pt x="1" y="472"/>
                    </a:lnTo>
                    <a:cubicBezTo>
                      <a:pt x="272" y="542"/>
                      <a:pt x="1188" y="588"/>
                      <a:pt x="1981" y="588"/>
                    </a:cubicBezTo>
                    <a:cubicBezTo>
                      <a:pt x="2572" y="588"/>
                      <a:pt x="3095" y="563"/>
                      <a:pt x="3234" y="502"/>
                    </a:cubicBezTo>
                    <a:cubicBezTo>
                      <a:pt x="3533" y="373"/>
                      <a:pt x="3604" y="1"/>
                      <a:pt x="324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6" name="Google Shape;9696;p61"/>
              <p:cNvSpPr/>
              <p:nvPr/>
            </p:nvSpPr>
            <p:spPr>
              <a:xfrm>
                <a:off x="5324325" y="3314650"/>
                <a:ext cx="9677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802" extrusionOk="0">
                    <a:moveTo>
                      <a:pt x="3481" y="0"/>
                    </a:moveTo>
                    <a:cubicBezTo>
                      <a:pt x="3439" y="0"/>
                      <a:pt x="3394" y="6"/>
                      <a:pt x="3345" y="19"/>
                    </a:cubicBezTo>
                    <a:cubicBezTo>
                      <a:pt x="2482" y="263"/>
                      <a:pt x="1085" y="293"/>
                      <a:pt x="432" y="293"/>
                    </a:cubicBezTo>
                    <a:cubicBezTo>
                      <a:pt x="210" y="293"/>
                      <a:pt x="75" y="290"/>
                      <a:pt x="75" y="290"/>
                    </a:cubicBezTo>
                    <a:lnTo>
                      <a:pt x="1" y="769"/>
                    </a:lnTo>
                    <a:cubicBezTo>
                      <a:pt x="111" y="792"/>
                      <a:pt x="330" y="802"/>
                      <a:pt x="607" y="802"/>
                    </a:cubicBezTo>
                    <a:cubicBezTo>
                      <a:pt x="1547" y="802"/>
                      <a:pt x="3160" y="683"/>
                      <a:pt x="3492" y="517"/>
                    </a:cubicBezTo>
                    <a:cubicBezTo>
                      <a:pt x="3871" y="328"/>
                      <a:pt x="3788" y="0"/>
                      <a:pt x="348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7" name="Google Shape;9697;p61"/>
              <p:cNvSpPr/>
              <p:nvPr/>
            </p:nvSpPr>
            <p:spPr>
              <a:xfrm>
                <a:off x="5323400" y="3364600"/>
                <a:ext cx="90150" cy="14750"/>
              </a:xfrm>
              <a:custGeom>
                <a:avLst/>
                <a:gdLst/>
                <a:ahLst/>
                <a:cxnLst/>
                <a:rect l="l" t="t" r="r" b="b"/>
                <a:pathLst>
                  <a:path w="3606" h="590" extrusionOk="0">
                    <a:moveTo>
                      <a:pt x="112" y="1"/>
                    </a:moveTo>
                    <a:lnTo>
                      <a:pt x="1" y="419"/>
                    </a:lnTo>
                    <a:cubicBezTo>
                      <a:pt x="294" y="508"/>
                      <a:pt x="1436" y="590"/>
                      <a:pt x="2292" y="590"/>
                    </a:cubicBezTo>
                    <a:cubicBezTo>
                      <a:pt x="2728" y="590"/>
                      <a:pt x="3089" y="569"/>
                      <a:pt x="3228" y="517"/>
                    </a:cubicBezTo>
                    <a:cubicBezTo>
                      <a:pt x="3606" y="376"/>
                      <a:pt x="3533" y="54"/>
                      <a:pt x="3220" y="54"/>
                    </a:cubicBezTo>
                    <a:cubicBezTo>
                      <a:pt x="3192" y="54"/>
                      <a:pt x="3162" y="56"/>
                      <a:pt x="3130" y="62"/>
                    </a:cubicBezTo>
                    <a:cubicBezTo>
                      <a:pt x="2835" y="112"/>
                      <a:pt x="2476" y="131"/>
                      <a:pt x="2110" y="131"/>
                    </a:cubicBezTo>
                    <a:cubicBezTo>
                      <a:pt x="1136" y="131"/>
                      <a:pt x="112" y="1"/>
                      <a:pt x="1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8" name="Google Shape;9698;p61"/>
              <p:cNvSpPr/>
              <p:nvPr/>
            </p:nvSpPr>
            <p:spPr>
              <a:xfrm>
                <a:off x="5319875" y="3384575"/>
                <a:ext cx="92900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3716" h="657" extrusionOk="0">
                    <a:moveTo>
                      <a:pt x="117" y="1"/>
                    </a:moveTo>
                    <a:lnTo>
                      <a:pt x="1" y="363"/>
                    </a:lnTo>
                    <a:cubicBezTo>
                      <a:pt x="368" y="479"/>
                      <a:pt x="2069" y="656"/>
                      <a:pt x="2907" y="656"/>
                    </a:cubicBezTo>
                    <a:cubicBezTo>
                      <a:pt x="3093" y="656"/>
                      <a:pt x="3237" y="648"/>
                      <a:pt x="3314" y="628"/>
                    </a:cubicBezTo>
                    <a:cubicBezTo>
                      <a:pt x="3716" y="523"/>
                      <a:pt x="3632" y="219"/>
                      <a:pt x="3282" y="219"/>
                    </a:cubicBezTo>
                    <a:cubicBezTo>
                      <a:pt x="3262" y="219"/>
                      <a:pt x="3242" y="220"/>
                      <a:pt x="3221" y="222"/>
                    </a:cubicBezTo>
                    <a:cubicBezTo>
                      <a:pt x="3067" y="236"/>
                      <a:pt x="2896" y="243"/>
                      <a:pt x="2715" y="243"/>
                    </a:cubicBezTo>
                    <a:cubicBezTo>
                      <a:pt x="1592" y="243"/>
                      <a:pt x="117" y="1"/>
                      <a:pt x="11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9" name="Google Shape;9699;p61"/>
              <p:cNvSpPr/>
              <p:nvPr/>
            </p:nvSpPr>
            <p:spPr>
              <a:xfrm>
                <a:off x="5342925" y="3408850"/>
                <a:ext cx="664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2658" h="537" extrusionOk="0">
                    <a:moveTo>
                      <a:pt x="99" y="1"/>
                    </a:moveTo>
                    <a:lnTo>
                      <a:pt x="1" y="351"/>
                    </a:lnTo>
                    <a:cubicBezTo>
                      <a:pt x="236" y="437"/>
                      <a:pt x="1239" y="536"/>
                      <a:pt x="1875" y="536"/>
                    </a:cubicBezTo>
                    <a:cubicBezTo>
                      <a:pt x="2104" y="536"/>
                      <a:pt x="2286" y="523"/>
                      <a:pt x="2367" y="493"/>
                    </a:cubicBezTo>
                    <a:cubicBezTo>
                      <a:pt x="2658" y="384"/>
                      <a:pt x="2610" y="112"/>
                      <a:pt x="2376" y="112"/>
                    </a:cubicBezTo>
                    <a:cubicBezTo>
                      <a:pt x="2358" y="112"/>
                      <a:pt x="2338" y="114"/>
                      <a:pt x="2318" y="118"/>
                    </a:cubicBezTo>
                    <a:cubicBezTo>
                      <a:pt x="2150" y="144"/>
                      <a:pt x="1957" y="155"/>
                      <a:pt x="1755" y="155"/>
                    </a:cubicBezTo>
                    <a:cubicBezTo>
                      <a:pt x="986" y="155"/>
                      <a:pt x="99" y="1"/>
                      <a:pt x="9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0" name="Google Shape;9700;p61"/>
              <p:cNvSpPr/>
              <p:nvPr/>
            </p:nvSpPr>
            <p:spPr>
              <a:xfrm>
                <a:off x="5355975" y="3429900"/>
                <a:ext cx="492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459" extrusionOk="0">
                    <a:moveTo>
                      <a:pt x="81" y="1"/>
                    </a:moveTo>
                    <a:lnTo>
                      <a:pt x="1" y="333"/>
                    </a:lnTo>
                    <a:cubicBezTo>
                      <a:pt x="153" y="401"/>
                      <a:pt x="750" y="458"/>
                      <a:pt x="1214" y="458"/>
                    </a:cubicBezTo>
                    <a:cubicBezTo>
                      <a:pt x="1465" y="458"/>
                      <a:pt x="1677" y="441"/>
                      <a:pt x="1759" y="401"/>
                    </a:cubicBezTo>
                    <a:cubicBezTo>
                      <a:pt x="1969" y="287"/>
                      <a:pt x="1948" y="32"/>
                      <a:pt x="1775" y="32"/>
                    </a:cubicBezTo>
                    <a:cubicBezTo>
                      <a:pt x="1760" y="32"/>
                      <a:pt x="1745" y="34"/>
                      <a:pt x="1728" y="38"/>
                    </a:cubicBezTo>
                    <a:cubicBezTo>
                      <a:pt x="1555" y="82"/>
                      <a:pt x="1345" y="98"/>
                      <a:pt x="1135" y="98"/>
                    </a:cubicBezTo>
                    <a:cubicBezTo>
                      <a:pt x="612" y="98"/>
                      <a:pt x="81" y="1"/>
                      <a:pt x="8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1" name="Google Shape;9701;p61"/>
              <p:cNvSpPr/>
              <p:nvPr/>
            </p:nvSpPr>
            <p:spPr>
              <a:xfrm>
                <a:off x="5316350" y="3223375"/>
                <a:ext cx="1570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628" h="2042" extrusionOk="0">
                    <a:moveTo>
                      <a:pt x="400" y="1"/>
                    </a:moveTo>
                    <a:cubicBezTo>
                      <a:pt x="301" y="62"/>
                      <a:pt x="0" y="99"/>
                      <a:pt x="0" y="99"/>
                    </a:cubicBezTo>
                    <a:lnTo>
                      <a:pt x="0" y="2017"/>
                    </a:lnTo>
                    <a:cubicBezTo>
                      <a:pt x="31" y="2035"/>
                      <a:pt x="91" y="2042"/>
                      <a:pt x="162" y="2042"/>
                    </a:cubicBezTo>
                    <a:cubicBezTo>
                      <a:pt x="354" y="2042"/>
                      <a:pt x="627" y="1992"/>
                      <a:pt x="627" y="1992"/>
                    </a:cubicBezTo>
                    <a:cubicBezTo>
                      <a:pt x="627" y="1187"/>
                      <a:pt x="400" y="1"/>
                      <a:pt x="40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2" name="Google Shape;9702;p61"/>
              <p:cNvSpPr/>
              <p:nvPr/>
            </p:nvSpPr>
            <p:spPr>
              <a:xfrm>
                <a:off x="5418525" y="3253825"/>
                <a:ext cx="489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076" extrusionOk="0">
                    <a:moveTo>
                      <a:pt x="912" y="0"/>
                    </a:moveTo>
                    <a:cubicBezTo>
                      <a:pt x="841" y="0"/>
                      <a:pt x="771" y="8"/>
                      <a:pt x="701" y="24"/>
                    </a:cubicBezTo>
                    <a:cubicBezTo>
                      <a:pt x="314" y="110"/>
                      <a:pt x="31" y="442"/>
                      <a:pt x="1" y="836"/>
                    </a:cubicBezTo>
                    <a:cubicBezTo>
                      <a:pt x="1" y="940"/>
                      <a:pt x="38" y="1069"/>
                      <a:pt x="136" y="1075"/>
                    </a:cubicBezTo>
                    <a:cubicBezTo>
                      <a:pt x="140" y="1076"/>
                      <a:pt x="143" y="1076"/>
                      <a:pt x="147" y="1076"/>
                    </a:cubicBezTo>
                    <a:cubicBezTo>
                      <a:pt x="215" y="1076"/>
                      <a:pt x="268" y="1024"/>
                      <a:pt x="314" y="977"/>
                    </a:cubicBezTo>
                    <a:cubicBezTo>
                      <a:pt x="573" y="732"/>
                      <a:pt x="908" y="606"/>
                      <a:pt x="1245" y="606"/>
                    </a:cubicBezTo>
                    <a:cubicBezTo>
                      <a:pt x="1491" y="606"/>
                      <a:pt x="1737" y="674"/>
                      <a:pt x="1955" y="811"/>
                    </a:cubicBezTo>
                    <a:cubicBezTo>
                      <a:pt x="1943" y="639"/>
                      <a:pt x="1863" y="479"/>
                      <a:pt x="1734" y="362"/>
                    </a:cubicBezTo>
                    <a:cubicBezTo>
                      <a:pt x="1515" y="143"/>
                      <a:pt x="1214" y="0"/>
                      <a:pt x="91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3" name="Google Shape;9703;p61"/>
              <p:cNvSpPr/>
              <p:nvPr/>
            </p:nvSpPr>
            <p:spPr>
              <a:xfrm>
                <a:off x="5327100" y="3247925"/>
                <a:ext cx="96375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1171" extrusionOk="0">
                    <a:moveTo>
                      <a:pt x="3414" y="1"/>
                    </a:moveTo>
                    <a:cubicBezTo>
                      <a:pt x="2952" y="1"/>
                      <a:pt x="2186" y="296"/>
                      <a:pt x="1420" y="408"/>
                    </a:cubicBezTo>
                    <a:cubicBezTo>
                      <a:pt x="1184" y="441"/>
                      <a:pt x="980" y="453"/>
                      <a:pt x="808" y="453"/>
                    </a:cubicBezTo>
                    <a:cubicBezTo>
                      <a:pt x="299" y="453"/>
                      <a:pt x="62" y="346"/>
                      <a:pt x="62" y="346"/>
                    </a:cubicBezTo>
                    <a:lnTo>
                      <a:pt x="0" y="1170"/>
                    </a:lnTo>
                    <a:cubicBezTo>
                      <a:pt x="1125" y="1121"/>
                      <a:pt x="2447" y="728"/>
                      <a:pt x="3074" y="611"/>
                    </a:cubicBezTo>
                    <a:cubicBezTo>
                      <a:pt x="3701" y="500"/>
                      <a:pt x="3854" y="131"/>
                      <a:pt x="3664" y="45"/>
                    </a:cubicBezTo>
                    <a:cubicBezTo>
                      <a:pt x="3596" y="14"/>
                      <a:pt x="3512" y="1"/>
                      <a:pt x="341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4" name="Google Shape;9704;p61"/>
              <p:cNvSpPr/>
              <p:nvPr/>
            </p:nvSpPr>
            <p:spPr>
              <a:xfrm>
                <a:off x="5316350" y="3408850"/>
                <a:ext cx="12925" cy="1810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7242" extrusionOk="0">
                    <a:moveTo>
                      <a:pt x="516" y="345"/>
                    </a:moveTo>
                    <a:cubicBezTo>
                      <a:pt x="516" y="345"/>
                      <a:pt x="516" y="345"/>
                      <a:pt x="516" y="345"/>
                    </a:cubicBezTo>
                    <a:lnTo>
                      <a:pt x="516" y="345"/>
                    </a:lnTo>
                    <a:cubicBezTo>
                      <a:pt x="516" y="345"/>
                      <a:pt x="516" y="345"/>
                      <a:pt x="516" y="345"/>
                    </a:cubicBezTo>
                    <a:close/>
                    <a:moveTo>
                      <a:pt x="0" y="1"/>
                    </a:moveTo>
                    <a:lnTo>
                      <a:pt x="0" y="7242"/>
                    </a:lnTo>
                    <a:cubicBezTo>
                      <a:pt x="0" y="7242"/>
                      <a:pt x="323" y="7106"/>
                      <a:pt x="496" y="7106"/>
                    </a:cubicBezTo>
                    <a:cubicBezTo>
                      <a:pt x="503" y="7106"/>
                      <a:pt x="510" y="7106"/>
                      <a:pt x="516" y="7106"/>
                    </a:cubicBezTo>
                    <a:cubicBezTo>
                      <a:pt x="516" y="7106"/>
                      <a:pt x="467" y="985"/>
                      <a:pt x="516" y="345"/>
                    </a:cubicBezTo>
                    <a:lnTo>
                      <a:pt x="516" y="345"/>
                    </a:lnTo>
                    <a:cubicBezTo>
                      <a:pt x="516" y="345"/>
                      <a:pt x="516" y="345"/>
                      <a:pt x="516" y="345"/>
                    </a:cubicBezTo>
                    <a:cubicBezTo>
                      <a:pt x="513" y="345"/>
                      <a:pt x="311" y="1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5" name="Google Shape;9705;p61"/>
              <p:cNvSpPr/>
              <p:nvPr/>
            </p:nvSpPr>
            <p:spPr>
              <a:xfrm>
                <a:off x="5253800" y="3060800"/>
                <a:ext cx="126025" cy="150325"/>
              </a:xfrm>
              <a:custGeom>
                <a:avLst/>
                <a:gdLst/>
                <a:ahLst/>
                <a:cxnLst/>
                <a:rect l="l" t="t" r="r" b="b"/>
                <a:pathLst>
                  <a:path w="5041" h="6013" extrusionOk="0">
                    <a:moveTo>
                      <a:pt x="1426" y="2085"/>
                    </a:moveTo>
                    <a:cubicBezTo>
                      <a:pt x="1521" y="2085"/>
                      <a:pt x="1616" y="2099"/>
                      <a:pt x="1703" y="2127"/>
                    </a:cubicBezTo>
                    <a:cubicBezTo>
                      <a:pt x="1949" y="2213"/>
                      <a:pt x="2152" y="2392"/>
                      <a:pt x="2281" y="2625"/>
                    </a:cubicBezTo>
                    <a:cubicBezTo>
                      <a:pt x="2355" y="2760"/>
                      <a:pt x="2398" y="2914"/>
                      <a:pt x="2342" y="3055"/>
                    </a:cubicBezTo>
                    <a:cubicBezTo>
                      <a:pt x="2275" y="3215"/>
                      <a:pt x="2090" y="3314"/>
                      <a:pt x="1906" y="3387"/>
                    </a:cubicBezTo>
                    <a:cubicBezTo>
                      <a:pt x="1752" y="3461"/>
                      <a:pt x="1586" y="3504"/>
                      <a:pt x="1414" y="3523"/>
                    </a:cubicBezTo>
                    <a:cubicBezTo>
                      <a:pt x="1388" y="3525"/>
                      <a:pt x="1363" y="3527"/>
                      <a:pt x="1337" y="3527"/>
                    </a:cubicBezTo>
                    <a:cubicBezTo>
                      <a:pt x="1191" y="3527"/>
                      <a:pt x="1050" y="3482"/>
                      <a:pt x="935" y="3394"/>
                    </a:cubicBezTo>
                    <a:cubicBezTo>
                      <a:pt x="775" y="3258"/>
                      <a:pt x="744" y="3049"/>
                      <a:pt x="744" y="2859"/>
                    </a:cubicBezTo>
                    <a:cubicBezTo>
                      <a:pt x="744" y="2650"/>
                      <a:pt x="763" y="2422"/>
                      <a:pt x="922" y="2263"/>
                    </a:cubicBezTo>
                    <a:cubicBezTo>
                      <a:pt x="1046" y="2143"/>
                      <a:pt x="1235" y="2085"/>
                      <a:pt x="1426" y="2085"/>
                    </a:cubicBezTo>
                    <a:close/>
                    <a:moveTo>
                      <a:pt x="3664" y="2085"/>
                    </a:moveTo>
                    <a:cubicBezTo>
                      <a:pt x="3854" y="2085"/>
                      <a:pt x="4042" y="2143"/>
                      <a:pt x="4162" y="2263"/>
                    </a:cubicBezTo>
                    <a:cubicBezTo>
                      <a:pt x="4328" y="2422"/>
                      <a:pt x="4346" y="2650"/>
                      <a:pt x="4346" y="2859"/>
                    </a:cubicBezTo>
                    <a:cubicBezTo>
                      <a:pt x="4340" y="3049"/>
                      <a:pt x="4309" y="3258"/>
                      <a:pt x="4149" y="3394"/>
                    </a:cubicBezTo>
                    <a:lnTo>
                      <a:pt x="4156" y="3394"/>
                    </a:lnTo>
                    <a:cubicBezTo>
                      <a:pt x="4035" y="3482"/>
                      <a:pt x="3893" y="3527"/>
                      <a:pt x="3747" y="3527"/>
                    </a:cubicBezTo>
                    <a:cubicBezTo>
                      <a:pt x="3722" y="3527"/>
                      <a:pt x="3696" y="3525"/>
                      <a:pt x="3670" y="3523"/>
                    </a:cubicBezTo>
                    <a:cubicBezTo>
                      <a:pt x="3504" y="3504"/>
                      <a:pt x="3338" y="3461"/>
                      <a:pt x="3178" y="3387"/>
                    </a:cubicBezTo>
                    <a:cubicBezTo>
                      <a:pt x="3000" y="3314"/>
                      <a:pt x="2816" y="3215"/>
                      <a:pt x="2748" y="3055"/>
                    </a:cubicBezTo>
                    <a:cubicBezTo>
                      <a:pt x="2693" y="2914"/>
                      <a:pt x="2736" y="2760"/>
                      <a:pt x="2809" y="2625"/>
                    </a:cubicBezTo>
                    <a:cubicBezTo>
                      <a:pt x="2932" y="2392"/>
                      <a:pt x="3141" y="2213"/>
                      <a:pt x="3387" y="2127"/>
                    </a:cubicBezTo>
                    <a:cubicBezTo>
                      <a:pt x="3475" y="2099"/>
                      <a:pt x="3569" y="2085"/>
                      <a:pt x="3664" y="2085"/>
                    </a:cubicBezTo>
                    <a:close/>
                    <a:moveTo>
                      <a:pt x="2521" y="3406"/>
                    </a:moveTo>
                    <a:cubicBezTo>
                      <a:pt x="2668" y="3406"/>
                      <a:pt x="2920" y="3781"/>
                      <a:pt x="2951" y="3984"/>
                    </a:cubicBezTo>
                    <a:cubicBezTo>
                      <a:pt x="2982" y="4153"/>
                      <a:pt x="2948" y="4254"/>
                      <a:pt x="2840" y="4254"/>
                    </a:cubicBezTo>
                    <a:cubicBezTo>
                      <a:pt x="2818" y="4254"/>
                      <a:pt x="2794" y="4250"/>
                      <a:pt x="2766" y="4242"/>
                    </a:cubicBezTo>
                    <a:cubicBezTo>
                      <a:pt x="2600" y="4199"/>
                      <a:pt x="2613" y="3984"/>
                      <a:pt x="2521" y="3984"/>
                    </a:cubicBezTo>
                    <a:cubicBezTo>
                      <a:pt x="2435" y="3984"/>
                      <a:pt x="2447" y="4199"/>
                      <a:pt x="2281" y="4242"/>
                    </a:cubicBezTo>
                    <a:cubicBezTo>
                      <a:pt x="2253" y="4250"/>
                      <a:pt x="2229" y="4254"/>
                      <a:pt x="2208" y="4254"/>
                    </a:cubicBezTo>
                    <a:cubicBezTo>
                      <a:pt x="2099" y="4254"/>
                      <a:pt x="2066" y="4153"/>
                      <a:pt x="2096" y="3984"/>
                    </a:cubicBezTo>
                    <a:cubicBezTo>
                      <a:pt x="2127" y="3781"/>
                      <a:pt x="2373" y="3406"/>
                      <a:pt x="2521" y="3406"/>
                    </a:cubicBezTo>
                    <a:close/>
                    <a:moveTo>
                      <a:pt x="1099" y="4308"/>
                    </a:moveTo>
                    <a:cubicBezTo>
                      <a:pt x="1109" y="4308"/>
                      <a:pt x="1120" y="4312"/>
                      <a:pt x="1131" y="4322"/>
                    </a:cubicBezTo>
                    <a:cubicBezTo>
                      <a:pt x="1254" y="4432"/>
                      <a:pt x="1832" y="4690"/>
                      <a:pt x="2527" y="4690"/>
                    </a:cubicBezTo>
                    <a:cubicBezTo>
                      <a:pt x="3221" y="4690"/>
                      <a:pt x="3799" y="4432"/>
                      <a:pt x="3928" y="4322"/>
                    </a:cubicBezTo>
                    <a:cubicBezTo>
                      <a:pt x="3939" y="4312"/>
                      <a:pt x="3950" y="4308"/>
                      <a:pt x="3959" y="4308"/>
                    </a:cubicBezTo>
                    <a:cubicBezTo>
                      <a:pt x="4058" y="4308"/>
                      <a:pt x="4085" y="4759"/>
                      <a:pt x="3928" y="4955"/>
                    </a:cubicBezTo>
                    <a:cubicBezTo>
                      <a:pt x="3744" y="5164"/>
                      <a:pt x="3068" y="5643"/>
                      <a:pt x="2527" y="5643"/>
                    </a:cubicBezTo>
                    <a:cubicBezTo>
                      <a:pt x="1986" y="5643"/>
                      <a:pt x="1310" y="5170"/>
                      <a:pt x="1131" y="4955"/>
                    </a:cubicBezTo>
                    <a:cubicBezTo>
                      <a:pt x="969" y="4753"/>
                      <a:pt x="995" y="4308"/>
                      <a:pt x="1099" y="4308"/>
                    </a:cubicBezTo>
                    <a:close/>
                    <a:moveTo>
                      <a:pt x="2521" y="1"/>
                    </a:moveTo>
                    <a:cubicBezTo>
                      <a:pt x="50" y="1"/>
                      <a:pt x="0" y="984"/>
                      <a:pt x="185" y="2920"/>
                    </a:cubicBezTo>
                    <a:cubicBezTo>
                      <a:pt x="369" y="4863"/>
                      <a:pt x="1654" y="6012"/>
                      <a:pt x="2521" y="6012"/>
                    </a:cubicBezTo>
                    <a:cubicBezTo>
                      <a:pt x="3393" y="6012"/>
                      <a:pt x="4678" y="4863"/>
                      <a:pt x="4862" y="2920"/>
                    </a:cubicBezTo>
                    <a:cubicBezTo>
                      <a:pt x="5041" y="978"/>
                      <a:pt x="5004" y="1"/>
                      <a:pt x="25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6" name="Google Shape;9706;p61"/>
              <p:cNvSpPr/>
              <p:nvPr/>
            </p:nvSpPr>
            <p:spPr>
              <a:xfrm>
                <a:off x="5307425" y="3178825"/>
                <a:ext cx="895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358" h="432" extrusionOk="0">
                    <a:moveTo>
                      <a:pt x="201" y="0"/>
                    </a:moveTo>
                    <a:cubicBezTo>
                      <a:pt x="156" y="0"/>
                      <a:pt x="111" y="11"/>
                      <a:pt x="93" y="37"/>
                    </a:cubicBezTo>
                    <a:cubicBezTo>
                      <a:pt x="50" y="99"/>
                      <a:pt x="1" y="283"/>
                      <a:pt x="50" y="351"/>
                    </a:cubicBezTo>
                    <a:cubicBezTo>
                      <a:pt x="88" y="401"/>
                      <a:pt x="175" y="432"/>
                      <a:pt x="240" y="432"/>
                    </a:cubicBezTo>
                    <a:cubicBezTo>
                      <a:pt x="270" y="432"/>
                      <a:pt x="295" y="425"/>
                      <a:pt x="308" y="412"/>
                    </a:cubicBezTo>
                    <a:cubicBezTo>
                      <a:pt x="357" y="375"/>
                      <a:pt x="339" y="86"/>
                      <a:pt x="326" y="43"/>
                    </a:cubicBezTo>
                    <a:cubicBezTo>
                      <a:pt x="323" y="19"/>
                      <a:pt x="261" y="0"/>
                      <a:pt x="2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7" name="Google Shape;9707;p61"/>
              <p:cNvSpPr/>
              <p:nvPr/>
            </p:nvSpPr>
            <p:spPr>
              <a:xfrm>
                <a:off x="5306500" y="3190200"/>
                <a:ext cx="94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376" h="424" extrusionOk="0">
                    <a:moveTo>
                      <a:pt x="130" y="0"/>
                    </a:moveTo>
                    <a:cubicBezTo>
                      <a:pt x="102" y="0"/>
                      <a:pt x="80" y="5"/>
                      <a:pt x="68" y="19"/>
                    </a:cubicBezTo>
                    <a:cubicBezTo>
                      <a:pt x="25" y="68"/>
                      <a:pt x="1" y="338"/>
                      <a:pt x="38" y="363"/>
                    </a:cubicBezTo>
                    <a:cubicBezTo>
                      <a:pt x="65" y="381"/>
                      <a:pt x="191" y="423"/>
                      <a:pt x="272" y="423"/>
                    </a:cubicBezTo>
                    <a:cubicBezTo>
                      <a:pt x="300" y="423"/>
                      <a:pt x="322" y="418"/>
                      <a:pt x="333" y="406"/>
                    </a:cubicBezTo>
                    <a:cubicBezTo>
                      <a:pt x="376" y="357"/>
                      <a:pt x="351" y="86"/>
                      <a:pt x="333" y="62"/>
                    </a:cubicBezTo>
                    <a:cubicBezTo>
                      <a:pt x="315" y="39"/>
                      <a:pt x="204" y="0"/>
                      <a:pt x="1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8" name="Google Shape;9708;p61"/>
              <p:cNvSpPr/>
              <p:nvPr/>
            </p:nvSpPr>
            <p:spPr>
              <a:xfrm>
                <a:off x="5301425" y="3178325"/>
                <a:ext cx="6325" cy="897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359" extrusionOk="0">
                    <a:moveTo>
                      <a:pt x="134" y="0"/>
                    </a:moveTo>
                    <a:cubicBezTo>
                      <a:pt x="103" y="0"/>
                      <a:pt x="72" y="9"/>
                      <a:pt x="56" y="33"/>
                    </a:cubicBezTo>
                    <a:cubicBezTo>
                      <a:pt x="25" y="88"/>
                      <a:pt x="1" y="254"/>
                      <a:pt x="32" y="297"/>
                    </a:cubicBezTo>
                    <a:cubicBezTo>
                      <a:pt x="69" y="340"/>
                      <a:pt x="130" y="358"/>
                      <a:pt x="185" y="358"/>
                    </a:cubicBezTo>
                    <a:cubicBezTo>
                      <a:pt x="234" y="352"/>
                      <a:pt x="253" y="94"/>
                      <a:pt x="234" y="39"/>
                    </a:cubicBezTo>
                    <a:cubicBezTo>
                      <a:pt x="224" y="17"/>
                      <a:pt x="178" y="0"/>
                      <a:pt x="1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9" name="Google Shape;9709;p61"/>
              <p:cNvSpPr/>
              <p:nvPr/>
            </p:nvSpPr>
            <p:spPr>
              <a:xfrm>
                <a:off x="5300350" y="3188425"/>
                <a:ext cx="602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343" extrusionOk="0">
                    <a:moveTo>
                      <a:pt x="105" y="0"/>
                    </a:moveTo>
                    <a:cubicBezTo>
                      <a:pt x="79" y="0"/>
                      <a:pt x="53" y="7"/>
                      <a:pt x="32" y="22"/>
                    </a:cubicBezTo>
                    <a:cubicBezTo>
                      <a:pt x="1" y="53"/>
                      <a:pt x="1" y="219"/>
                      <a:pt x="13" y="262"/>
                    </a:cubicBezTo>
                    <a:cubicBezTo>
                      <a:pt x="47" y="312"/>
                      <a:pt x="106" y="342"/>
                      <a:pt x="168" y="342"/>
                    </a:cubicBezTo>
                    <a:cubicBezTo>
                      <a:pt x="174" y="342"/>
                      <a:pt x="180" y="342"/>
                      <a:pt x="185" y="342"/>
                    </a:cubicBezTo>
                    <a:cubicBezTo>
                      <a:pt x="234" y="323"/>
                      <a:pt x="241" y="108"/>
                      <a:pt x="210" y="46"/>
                    </a:cubicBezTo>
                    <a:cubicBezTo>
                      <a:pt x="184" y="17"/>
                      <a:pt x="144" y="0"/>
                      <a:pt x="1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0" name="Google Shape;9710;p61"/>
              <p:cNvSpPr/>
              <p:nvPr/>
            </p:nvSpPr>
            <p:spPr>
              <a:xfrm>
                <a:off x="5295300" y="3177425"/>
                <a:ext cx="8000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64" extrusionOk="0">
                    <a:moveTo>
                      <a:pt x="86" y="1"/>
                    </a:moveTo>
                    <a:cubicBezTo>
                      <a:pt x="31" y="1"/>
                      <a:pt x="0" y="265"/>
                      <a:pt x="135" y="364"/>
                    </a:cubicBezTo>
                    <a:cubicBezTo>
                      <a:pt x="172" y="321"/>
                      <a:pt x="197" y="259"/>
                      <a:pt x="209" y="198"/>
                    </a:cubicBezTo>
                    <a:cubicBezTo>
                      <a:pt x="215" y="112"/>
                      <a:pt x="320" y="13"/>
                      <a:pt x="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1" name="Google Shape;9711;p61"/>
              <p:cNvSpPr/>
              <p:nvPr/>
            </p:nvSpPr>
            <p:spPr>
              <a:xfrm>
                <a:off x="5293600" y="3186050"/>
                <a:ext cx="57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228" h="315" extrusionOk="0">
                    <a:moveTo>
                      <a:pt x="123" y="0"/>
                    </a:moveTo>
                    <a:cubicBezTo>
                      <a:pt x="43" y="37"/>
                      <a:pt x="0" y="135"/>
                      <a:pt x="19" y="221"/>
                    </a:cubicBezTo>
                    <a:cubicBezTo>
                      <a:pt x="23" y="277"/>
                      <a:pt x="97" y="315"/>
                      <a:pt x="142" y="315"/>
                    </a:cubicBezTo>
                    <a:cubicBezTo>
                      <a:pt x="156" y="315"/>
                      <a:pt x="168" y="311"/>
                      <a:pt x="173" y="301"/>
                    </a:cubicBezTo>
                    <a:cubicBezTo>
                      <a:pt x="228" y="185"/>
                      <a:pt x="123" y="0"/>
                      <a:pt x="1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2" name="Google Shape;9712;p61"/>
              <p:cNvSpPr/>
              <p:nvPr/>
            </p:nvSpPr>
            <p:spPr>
              <a:xfrm>
                <a:off x="5290075" y="3174900"/>
                <a:ext cx="5850" cy="870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48" extrusionOk="0">
                    <a:moveTo>
                      <a:pt x="64" y="1"/>
                    </a:moveTo>
                    <a:cubicBezTo>
                      <a:pt x="53" y="1"/>
                      <a:pt x="43" y="3"/>
                      <a:pt x="37" y="10"/>
                    </a:cubicBezTo>
                    <a:cubicBezTo>
                      <a:pt x="0" y="40"/>
                      <a:pt x="0" y="206"/>
                      <a:pt x="6" y="256"/>
                    </a:cubicBezTo>
                    <a:cubicBezTo>
                      <a:pt x="12" y="305"/>
                      <a:pt x="111" y="348"/>
                      <a:pt x="160" y="348"/>
                    </a:cubicBezTo>
                    <a:cubicBezTo>
                      <a:pt x="209" y="348"/>
                      <a:pt x="234" y="90"/>
                      <a:pt x="197" y="59"/>
                    </a:cubicBezTo>
                    <a:cubicBezTo>
                      <a:pt x="172" y="39"/>
                      <a:pt x="106" y="1"/>
                      <a:pt x="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3" name="Google Shape;9713;p61"/>
              <p:cNvSpPr/>
              <p:nvPr/>
            </p:nvSpPr>
            <p:spPr>
              <a:xfrm>
                <a:off x="5288675" y="3183800"/>
                <a:ext cx="52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277" extrusionOk="0">
                    <a:moveTo>
                      <a:pt x="69" y="0"/>
                    </a:moveTo>
                    <a:cubicBezTo>
                      <a:pt x="61" y="0"/>
                      <a:pt x="55" y="1"/>
                      <a:pt x="50" y="4"/>
                    </a:cubicBezTo>
                    <a:cubicBezTo>
                      <a:pt x="13" y="59"/>
                      <a:pt x="1" y="127"/>
                      <a:pt x="13" y="188"/>
                    </a:cubicBezTo>
                    <a:cubicBezTo>
                      <a:pt x="24" y="227"/>
                      <a:pt x="90" y="276"/>
                      <a:pt x="130" y="276"/>
                    </a:cubicBezTo>
                    <a:cubicBezTo>
                      <a:pt x="135" y="276"/>
                      <a:pt x="139" y="276"/>
                      <a:pt x="142" y="275"/>
                    </a:cubicBezTo>
                    <a:cubicBezTo>
                      <a:pt x="179" y="262"/>
                      <a:pt x="210" y="90"/>
                      <a:pt x="204" y="59"/>
                    </a:cubicBezTo>
                    <a:cubicBezTo>
                      <a:pt x="193" y="39"/>
                      <a:pt x="112" y="0"/>
                      <a:pt x="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4" name="Google Shape;9714;p61"/>
              <p:cNvSpPr/>
              <p:nvPr/>
            </p:nvSpPr>
            <p:spPr>
              <a:xfrm>
                <a:off x="5285150" y="3173800"/>
                <a:ext cx="4025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72" extrusionOk="0">
                    <a:moveTo>
                      <a:pt x="78" y="1"/>
                    </a:moveTo>
                    <a:cubicBezTo>
                      <a:pt x="58" y="1"/>
                      <a:pt x="40" y="4"/>
                      <a:pt x="31" y="11"/>
                    </a:cubicBezTo>
                    <a:cubicBezTo>
                      <a:pt x="0" y="35"/>
                      <a:pt x="19" y="177"/>
                      <a:pt x="31" y="226"/>
                    </a:cubicBezTo>
                    <a:cubicBezTo>
                      <a:pt x="36" y="262"/>
                      <a:pt x="80" y="272"/>
                      <a:pt x="113" y="272"/>
                    </a:cubicBezTo>
                    <a:cubicBezTo>
                      <a:pt x="125" y="272"/>
                      <a:pt x="135" y="270"/>
                      <a:pt x="142" y="269"/>
                    </a:cubicBezTo>
                    <a:cubicBezTo>
                      <a:pt x="160" y="263"/>
                      <a:pt x="154" y="54"/>
                      <a:pt x="154" y="35"/>
                    </a:cubicBezTo>
                    <a:cubicBezTo>
                      <a:pt x="154" y="12"/>
                      <a:pt x="114" y="1"/>
                      <a:pt x="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5" name="Google Shape;9715;p61"/>
              <p:cNvSpPr/>
              <p:nvPr/>
            </p:nvSpPr>
            <p:spPr>
              <a:xfrm>
                <a:off x="5280850" y="3171125"/>
                <a:ext cx="370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284" extrusionOk="0">
                    <a:moveTo>
                      <a:pt x="42" y="0"/>
                    </a:moveTo>
                    <a:cubicBezTo>
                      <a:pt x="41" y="0"/>
                      <a:pt x="39" y="1"/>
                      <a:pt x="37" y="1"/>
                    </a:cubicBezTo>
                    <a:cubicBezTo>
                      <a:pt x="6" y="7"/>
                      <a:pt x="0" y="155"/>
                      <a:pt x="13" y="198"/>
                    </a:cubicBezTo>
                    <a:cubicBezTo>
                      <a:pt x="31" y="234"/>
                      <a:pt x="68" y="271"/>
                      <a:pt x="111" y="284"/>
                    </a:cubicBezTo>
                    <a:cubicBezTo>
                      <a:pt x="112" y="284"/>
                      <a:pt x="112" y="284"/>
                      <a:pt x="113" y="284"/>
                    </a:cubicBezTo>
                    <a:cubicBezTo>
                      <a:pt x="148" y="284"/>
                      <a:pt x="148" y="117"/>
                      <a:pt x="142" y="87"/>
                    </a:cubicBezTo>
                    <a:cubicBezTo>
                      <a:pt x="136" y="58"/>
                      <a:pt x="80" y="0"/>
                      <a:pt x="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6" name="Google Shape;9716;p61"/>
              <p:cNvSpPr/>
              <p:nvPr/>
            </p:nvSpPr>
            <p:spPr>
              <a:xfrm>
                <a:off x="5283600" y="3180900"/>
                <a:ext cx="49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250" extrusionOk="0">
                    <a:moveTo>
                      <a:pt x="42" y="0"/>
                    </a:moveTo>
                    <a:cubicBezTo>
                      <a:pt x="37" y="0"/>
                      <a:pt x="34" y="1"/>
                      <a:pt x="32" y="3"/>
                    </a:cubicBezTo>
                    <a:cubicBezTo>
                      <a:pt x="7" y="59"/>
                      <a:pt x="1" y="120"/>
                      <a:pt x="19" y="182"/>
                    </a:cubicBezTo>
                    <a:cubicBezTo>
                      <a:pt x="43" y="199"/>
                      <a:pt x="110" y="250"/>
                      <a:pt x="143" y="250"/>
                    </a:cubicBezTo>
                    <a:cubicBezTo>
                      <a:pt x="145" y="250"/>
                      <a:pt x="147" y="249"/>
                      <a:pt x="148" y="249"/>
                    </a:cubicBezTo>
                    <a:cubicBezTo>
                      <a:pt x="179" y="237"/>
                      <a:pt x="198" y="95"/>
                      <a:pt x="185" y="71"/>
                    </a:cubicBezTo>
                    <a:cubicBezTo>
                      <a:pt x="174" y="55"/>
                      <a:pt x="78" y="0"/>
                      <a:pt x="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7" name="Google Shape;9717;p61"/>
              <p:cNvSpPr/>
              <p:nvPr/>
            </p:nvSpPr>
            <p:spPr>
              <a:xfrm>
                <a:off x="5280525" y="3178150"/>
                <a:ext cx="2800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207" extrusionOk="0">
                    <a:moveTo>
                      <a:pt x="33" y="1"/>
                    </a:moveTo>
                    <a:cubicBezTo>
                      <a:pt x="30" y="1"/>
                      <a:pt x="28" y="1"/>
                      <a:pt x="26" y="3"/>
                    </a:cubicBezTo>
                    <a:cubicBezTo>
                      <a:pt x="7" y="9"/>
                      <a:pt x="1" y="169"/>
                      <a:pt x="87" y="205"/>
                    </a:cubicBezTo>
                    <a:cubicBezTo>
                      <a:pt x="88" y="206"/>
                      <a:pt x="89" y="206"/>
                      <a:pt x="90" y="206"/>
                    </a:cubicBezTo>
                    <a:cubicBezTo>
                      <a:pt x="111" y="206"/>
                      <a:pt x="105" y="81"/>
                      <a:pt x="105" y="58"/>
                    </a:cubicBezTo>
                    <a:cubicBezTo>
                      <a:pt x="105" y="42"/>
                      <a:pt x="57" y="1"/>
                      <a:pt x="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8" name="Google Shape;9718;p61"/>
              <p:cNvSpPr/>
              <p:nvPr/>
            </p:nvSpPr>
            <p:spPr>
              <a:xfrm>
                <a:off x="5317425" y="3178900"/>
                <a:ext cx="8925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357" h="426" extrusionOk="0">
                    <a:moveTo>
                      <a:pt x="165" y="1"/>
                    </a:moveTo>
                    <a:cubicBezTo>
                      <a:pt x="100" y="1"/>
                      <a:pt x="31" y="22"/>
                      <a:pt x="31" y="40"/>
                    </a:cubicBezTo>
                    <a:cubicBezTo>
                      <a:pt x="31" y="77"/>
                      <a:pt x="0" y="372"/>
                      <a:pt x="49" y="409"/>
                    </a:cubicBezTo>
                    <a:cubicBezTo>
                      <a:pt x="63" y="420"/>
                      <a:pt x="87" y="426"/>
                      <a:pt x="116" y="426"/>
                    </a:cubicBezTo>
                    <a:cubicBezTo>
                      <a:pt x="181" y="426"/>
                      <a:pt x="269" y="399"/>
                      <a:pt x="307" y="348"/>
                    </a:cubicBezTo>
                    <a:cubicBezTo>
                      <a:pt x="357" y="280"/>
                      <a:pt x="307" y="96"/>
                      <a:pt x="264" y="34"/>
                    </a:cubicBezTo>
                    <a:cubicBezTo>
                      <a:pt x="247" y="10"/>
                      <a:pt x="207" y="1"/>
                      <a:pt x="16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9" name="Google Shape;9719;p61"/>
              <p:cNvSpPr/>
              <p:nvPr/>
            </p:nvSpPr>
            <p:spPr>
              <a:xfrm>
                <a:off x="5317875" y="3190175"/>
                <a:ext cx="94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376" h="422" extrusionOk="0">
                    <a:moveTo>
                      <a:pt x="242" y="0"/>
                    </a:moveTo>
                    <a:cubicBezTo>
                      <a:pt x="168" y="0"/>
                      <a:pt x="61" y="36"/>
                      <a:pt x="44" y="63"/>
                    </a:cubicBezTo>
                    <a:cubicBezTo>
                      <a:pt x="25" y="87"/>
                      <a:pt x="1" y="358"/>
                      <a:pt x="44" y="407"/>
                    </a:cubicBezTo>
                    <a:cubicBezTo>
                      <a:pt x="54" y="417"/>
                      <a:pt x="75" y="422"/>
                      <a:pt x="102" y="422"/>
                    </a:cubicBezTo>
                    <a:cubicBezTo>
                      <a:pt x="182" y="422"/>
                      <a:pt x="311" y="382"/>
                      <a:pt x="339" y="364"/>
                    </a:cubicBezTo>
                    <a:cubicBezTo>
                      <a:pt x="376" y="339"/>
                      <a:pt x="351" y="69"/>
                      <a:pt x="308" y="20"/>
                    </a:cubicBezTo>
                    <a:cubicBezTo>
                      <a:pt x="296" y="6"/>
                      <a:pt x="271" y="0"/>
                      <a:pt x="2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0" name="Google Shape;9720;p61"/>
              <p:cNvSpPr/>
              <p:nvPr/>
            </p:nvSpPr>
            <p:spPr>
              <a:xfrm>
                <a:off x="5326025" y="3178325"/>
                <a:ext cx="6325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360" extrusionOk="0">
                    <a:moveTo>
                      <a:pt x="119" y="0"/>
                    </a:moveTo>
                    <a:cubicBezTo>
                      <a:pt x="75" y="0"/>
                      <a:pt x="29" y="17"/>
                      <a:pt x="19" y="39"/>
                    </a:cubicBezTo>
                    <a:cubicBezTo>
                      <a:pt x="0" y="94"/>
                      <a:pt x="19" y="346"/>
                      <a:pt x="62" y="358"/>
                    </a:cubicBezTo>
                    <a:cubicBezTo>
                      <a:pt x="68" y="359"/>
                      <a:pt x="74" y="359"/>
                      <a:pt x="80" y="359"/>
                    </a:cubicBezTo>
                    <a:cubicBezTo>
                      <a:pt x="134" y="359"/>
                      <a:pt x="183" y="335"/>
                      <a:pt x="222" y="297"/>
                    </a:cubicBezTo>
                    <a:cubicBezTo>
                      <a:pt x="252" y="254"/>
                      <a:pt x="228" y="88"/>
                      <a:pt x="197" y="33"/>
                    </a:cubicBezTo>
                    <a:cubicBezTo>
                      <a:pt x="182" y="9"/>
                      <a:pt x="151" y="0"/>
                      <a:pt x="1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1" name="Google Shape;9721;p61"/>
              <p:cNvSpPr/>
              <p:nvPr/>
            </p:nvSpPr>
            <p:spPr>
              <a:xfrm>
                <a:off x="5327400" y="3188425"/>
                <a:ext cx="602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343" extrusionOk="0">
                    <a:moveTo>
                      <a:pt x="134" y="0"/>
                    </a:moveTo>
                    <a:cubicBezTo>
                      <a:pt x="95" y="0"/>
                      <a:pt x="57" y="17"/>
                      <a:pt x="31" y="46"/>
                    </a:cubicBezTo>
                    <a:cubicBezTo>
                      <a:pt x="1" y="108"/>
                      <a:pt x="1" y="323"/>
                      <a:pt x="56" y="342"/>
                    </a:cubicBezTo>
                    <a:cubicBezTo>
                      <a:pt x="62" y="342"/>
                      <a:pt x="67" y="342"/>
                      <a:pt x="73" y="342"/>
                    </a:cubicBezTo>
                    <a:cubicBezTo>
                      <a:pt x="135" y="342"/>
                      <a:pt x="194" y="312"/>
                      <a:pt x="228" y="262"/>
                    </a:cubicBezTo>
                    <a:cubicBezTo>
                      <a:pt x="240" y="219"/>
                      <a:pt x="240" y="53"/>
                      <a:pt x="210" y="22"/>
                    </a:cubicBezTo>
                    <a:cubicBezTo>
                      <a:pt x="185" y="7"/>
                      <a:pt x="159" y="0"/>
                      <a:pt x="1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2" name="Google Shape;9722;p61"/>
              <p:cNvSpPr/>
              <p:nvPr/>
            </p:nvSpPr>
            <p:spPr>
              <a:xfrm>
                <a:off x="5330475" y="3177425"/>
                <a:ext cx="7975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319" h="364" extrusionOk="0">
                    <a:moveTo>
                      <a:pt x="236" y="1"/>
                    </a:moveTo>
                    <a:cubicBezTo>
                      <a:pt x="235" y="1"/>
                      <a:pt x="235" y="1"/>
                      <a:pt x="234" y="1"/>
                    </a:cubicBezTo>
                    <a:cubicBezTo>
                      <a:pt x="1" y="13"/>
                      <a:pt x="99" y="112"/>
                      <a:pt x="111" y="198"/>
                    </a:cubicBezTo>
                    <a:cubicBezTo>
                      <a:pt x="117" y="259"/>
                      <a:pt x="142" y="321"/>
                      <a:pt x="179" y="364"/>
                    </a:cubicBezTo>
                    <a:cubicBezTo>
                      <a:pt x="319" y="266"/>
                      <a:pt x="290" y="1"/>
                      <a:pt x="2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3" name="Google Shape;9723;p61"/>
              <p:cNvSpPr/>
              <p:nvPr/>
            </p:nvSpPr>
            <p:spPr>
              <a:xfrm>
                <a:off x="5334475" y="3186050"/>
                <a:ext cx="57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228" h="315" extrusionOk="0">
                    <a:moveTo>
                      <a:pt x="105" y="0"/>
                    </a:moveTo>
                    <a:cubicBezTo>
                      <a:pt x="105" y="0"/>
                      <a:pt x="0" y="185"/>
                      <a:pt x="56" y="301"/>
                    </a:cubicBezTo>
                    <a:cubicBezTo>
                      <a:pt x="60" y="311"/>
                      <a:pt x="72" y="315"/>
                      <a:pt x="87" y="315"/>
                    </a:cubicBezTo>
                    <a:cubicBezTo>
                      <a:pt x="132" y="315"/>
                      <a:pt x="205" y="278"/>
                      <a:pt x="209" y="228"/>
                    </a:cubicBezTo>
                    <a:cubicBezTo>
                      <a:pt x="228" y="135"/>
                      <a:pt x="185" y="43"/>
                      <a:pt x="1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4" name="Google Shape;9724;p61"/>
              <p:cNvSpPr/>
              <p:nvPr/>
            </p:nvSpPr>
            <p:spPr>
              <a:xfrm>
                <a:off x="5338000" y="3174925"/>
                <a:ext cx="572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229" h="347" extrusionOk="0">
                    <a:moveTo>
                      <a:pt x="166" y="0"/>
                    </a:moveTo>
                    <a:cubicBezTo>
                      <a:pt x="123" y="0"/>
                      <a:pt x="51" y="43"/>
                      <a:pt x="32" y="58"/>
                    </a:cubicBezTo>
                    <a:cubicBezTo>
                      <a:pt x="1" y="82"/>
                      <a:pt x="19" y="347"/>
                      <a:pt x="68" y="347"/>
                    </a:cubicBezTo>
                    <a:cubicBezTo>
                      <a:pt x="118" y="347"/>
                      <a:pt x="216" y="304"/>
                      <a:pt x="222" y="255"/>
                    </a:cubicBezTo>
                    <a:cubicBezTo>
                      <a:pt x="228" y="205"/>
                      <a:pt x="228" y="39"/>
                      <a:pt x="191" y="9"/>
                    </a:cubicBezTo>
                    <a:cubicBezTo>
                      <a:pt x="185" y="3"/>
                      <a:pt x="177" y="0"/>
                      <a:pt x="1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5" name="Google Shape;9725;p61"/>
              <p:cNvSpPr/>
              <p:nvPr/>
            </p:nvSpPr>
            <p:spPr>
              <a:xfrm>
                <a:off x="5339850" y="3183775"/>
                <a:ext cx="52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10" h="278" extrusionOk="0">
                    <a:moveTo>
                      <a:pt x="139" y="1"/>
                    </a:moveTo>
                    <a:cubicBezTo>
                      <a:pt x="96" y="1"/>
                      <a:pt x="17" y="35"/>
                      <a:pt x="7" y="60"/>
                    </a:cubicBezTo>
                    <a:cubicBezTo>
                      <a:pt x="1" y="91"/>
                      <a:pt x="31" y="263"/>
                      <a:pt x="68" y="276"/>
                    </a:cubicBezTo>
                    <a:cubicBezTo>
                      <a:pt x="72" y="277"/>
                      <a:pt x="76" y="277"/>
                      <a:pt x="80" y="277"/>
                    </a:cubicBezTo>
                    <a:cubicBezTo>
                      <a:pt x="120" y="277"/>
                      <a:pt x="186" y="228"/>
                      <a:pt x="197" y="189"/>
                    </a:cubicBezTo>
                    <a:cubicBezTo>
                      <a:pt x="210" y="128"/>
                      <a:pt x="197" y="60"/>
                      <a:pt x="160" y="5"/>
                    </a:cubicBezTo>
                    <a:cubicBezTo>
                      <a:pt x="155" y="2"/>
                      <a:pt x="148" y="1"/>
                      <a:pt x="1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6" name="Google Shape;9726;p61"/>
              <p:cNvSpPr/>
              <p:nvPr/>
            </p:nvSpPr>
            <p:spPr>
              <a:xfrm>
                <a:off x="5344625" y="3173800"/>
                <a:ext cx="385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72" extrusionOk="0">
                    <a:moveTo>
                      <a:pt x="82" y="1"/>
                    </a:moveTo>
                    <a:cubicBezTo>
                      <a:pt x="47" y="1"/>
                      <a:pt x="6" y="12"/>
                      <a:pt x="6" y="35"/>
                    </a:cubicBezTo>
                    <a:cubicBezTo>
                      <a:pt x="6" y="54"/>
                      <a:pt x="0" y="263"/>
                      <a:pt x="19" y="269"/>
                    </a:cubicBezTo>
                    <a:cubicBezTo>
                      <a:pt x="25" y="270"/>
                      <a:pt x="35" y="272"/>
                      <a:pt x="46" y="272"/>
                    </a:cubicBezTo>
                    <a:cubicBezTo>
                      <a:pt x="77" y="272"/>
                      <a:pt x="120" y="262"/>
                      <a:pt x="129" y="226"/>
                    </a:cubicBezTo>
                    <a:cubicBezTo>
                      <a:pt x="142" y="177"/>
                      <a:pt x="154" y="35"/>
                      <a:pt x="129" y="11"/>
                    </a:cubicBezTo>
                    <a:cubicBezTo>
                      <a:pt x="120" y="4"/>
                      <a:pt x="102" y="1"/>
                      <a:pt x="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7" name="Google Shape;9727;p61"/>
              <p:cNvSpPr/>
              <p:nvPr/>
            </p:nvSpPr>
            <p:spPr>
              <a:xfrm>
                <a:off x="5349225" y="3171100"/>
                <a:ext cx="38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285" extrusionOk="0">
                    <a:moveTo>
                      <a:pt x="100" y="0"/>
                    </a:moveTo>
                    <a:cubicBezTo>
                      <a:pt x="59" y="0"/>
                      <a:pt x="12" y="60"/>
                      <a:pt x="7" y="88"/>
                    </a:cubicBezTo>
                    <a:cubicBezTo>
                      <a:pt x="1" y="118"/>
                      <a:pt x="1" y="285"/>
                      <a:pt x="36" y="285"/>
                    </a:cubicBezTo>
                    <a:cubicBezTo>
                      <a:pt x="36" y="285"/>
                      <a:pt x="37" y="285"/>
                      <a:pt x="37" y="285"/>
                    </a:cubicBezTo>
                    <a:cubicBezTo>
                      <a:pt x="80" y="272"/>
                      <a:pt x="117" y="235"/>
                      <a:pt x="136" y="199"/>
                    </a:cubicBezTo>
                    <a:cubicBezTo>
                      <a:pt x="148" y="156"/>
                      <a:pt x="154" y="14"/>
                      <a:pt x="111" y="2"/>
                    </a:cubicBezTo>
                    <a:cubicBezTo>
                      <a:pt x="108" y="1"/>
                      <a:pt x="104" y="0"/>
                      <a:pt x="1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8" name="Google Shape;9728;p61"/>
              <p:cNvSpPr/>
              <p:nvPr/>
            </p:nvSpPr>
            <p:spPr>
              <a:xfrm>
                <a:off x="5345075" y="3180900"/>
                <a:ext cx="51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51" extrusionOk="0">
                    <a:moveTo>
                      <a:pt x="162" y="0"/>
                    </a:moveTo>
                    <a:cubicBezTo>
                      <a:pt x="127" y="0"/>
                      <a:pt x="29" y="55"/>
                      <a:pt x="13" y="71"/>
                    </a:cubicBezTo>
                    <a:cubicBezTo>
                      <a:pt x="1" y="95"/>
                      <a:pt x="25" y="237"/>
                      <a:pt x="56" y="249"/>
                    </a:cubicBezTo>
                    <a:cubicBezTo>
                      <a:pt x="59" y="250"/>
                      <a:pt x="62" y="251"/>
                      <a:pt x="66" y="251"/>
                    </a:cubicBezTo>
                    <a:cubicBezTo>
                      <a:pt x="101" y="251"/>
                      <a:pt x="162" y="204"/>
                      <a:pt x="179" y="182"/>
                    </a:cubicBezTo>
                    <a:cubicBezTo>
                      <a:pt x="203" y="120"/>
                      <a:pt x="197" y="59"/>
                      <a:pt x="173" y="3"/>
                    </a:cubicBezTo>
                    <a:cubicBezTo>
                      <a:pt x="170" y="1"/>
                      <a:pt x="167" y="0"/>
                      <a:pt x="1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9" name="Google Shape;9729;p61"/>
              <p:cNvSpPr/>
              <p:nvPr/>
            </p:nvSpPr>
            <p:spPr>
              <a:xfrm>
                <a:off x="5350475" y="3178175"/>
                <a:ext cx="277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206" extrusionOk="0">
                    <a:moveTo>
                      <a:pt x="81" y="1"/>
                    </a:moveTo>
                    <a:cubicBezTo>
                      <a:pt x="58" y="1"/>
                      <a:pt x="6" y="35"/>
                      <a:pt x="6" y="63"/>
                    </a:cubicBezTo>
                    <a:cubicBezTo>
                      <a:pt x="6" y="81"/>
                      <a:pt x="0" y="205"/>
                      <a:pt x="21" y="205"/>
                    </a:cubicBezTo>
                    <a:cubicBezTo>
                      <a:pt x="22" y="205"/>
                      <a:pt x="23" y="205"/>
                      <a:pt x="24" y="204"/>
                    </a:cubicBezTo>
                    <a:cubicBezTo>
                      <a:pt x="110" y="168"/>
                      <a:pt x="104" y="8"/>
                      <a:pt x="86" y="2"/>
                    </a:cubicBezTo>
                    <a:cubicBezTo>
                      <a:pt x="84" y="1"/>
                      <a:pt x="83" y="1"/>
                      <a:pt x="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730" name="Google Shape;9730;p61"/>
            <p:cNvSpPr/>
            <p:nvPr/>
          </p:nvSpPr>
          <p:spPr>
            <a:xfrm>
              <a:off x="5233150" y="2992450"/>
              <a:ext cx="201550" cy="156325"/>
            </a:xfrm>
            <a:custGeom>
              <a:avLst/>
              <a:gdLst/>
              <a:ahLst/>
              <a:cxnLst/>
              <a:rect l="l" t="t" r="r" b="b"/>
              <a:pathLst>
                <a:path w="8062" h="6253" extrusionOk="0">
                  <a:moveTo>
                    <a:pt x="3154" y="0"/>
                  </a:moveTo>
                  <a:cubicBezTo>
                    <a:pt x="1492" y="0"/>
                    <a:pt x="326" y="1278"/>
                    <a:pt x="187" y="2513"/>
                  </a:cubicBezTo>
                  <a:cubicBezTo>
                    <a:pt x="1" y="4124"/>
                    <a:pt x="396" y="6229"/>
                    <a:pt x="765" y="6229"/>
                  </a:cubicBezTo>
                  <a:cubicBezTo>
                    <a:pt x="773" y="6229"/>
                    <a:pt x="781" y="6228"/>
                    <a:pt x="790" y="6226"/>
                  </a:cubicBezTo>
                  <a:cubicBezTo>
                    <a:pt x="1125" y="6136"/>
                    <a:pt x="514" y="3966"/>
                    <a:pt x="1179" y="3966"/>
                  </a:cubicBezTo>
                  <a:cubicBezTo>
                    <a:pt x="1196" y="3966"/>
                    <a:pt x="1213" y="3967"/>
                    <a:pt x="1232" y="3970"/>
                  </a:cubicBezTo>
                  <a:cubicBezTo>
                    <a:pt x="1480" y="4008"/>
                    <a:pt x="1714" y="4025"/>
                    <a:pt x="1935" y="4025"/>
                  </a:cubicBezTo>
                  <a:cubicBezTo>
                    <a:pt x="3635" y="4025"/>
                    <a:pt x="4521" y="3023"/>
                    <a:pt x="4521" y="3023"/>
                  </a:cubicBezTo>
                  <a:cubicBezTo>
                    <a:pt x="4521" y="3023"/>
                    <a:pt x="5184" y="3810"/>
                    <a:pt x="5664" y="4001"/>
                  </a:cubicBezTo>
                  <a:cubicBezTo>
                    <a:pt x="6137" y="4197"/>
                    <a:pt x="5461" y="6121"/>
                    <a:pt x="5897" y="6250"/>
                  </a:cubicBezTo>
                  <a:cubicBezTo>
                    <a:pt x="5902" y="6252"/>
                    <a:pt x="5907" y="6253"/>
                    <a:pt x="5912" y="6253"/>
                  </a:cubicBezTo>
                  <a:cubicBezTo>
                    <a:pt x="6355" y="6253"/>
                    <a:pt x="8062" y="788"/>
                    <a:pt x="4932" y="460"/>
                  </a:cubicBezTo>
                  <a:cubicBezTo>
                    <a:pt x="4299" y="138"/>
                    <a:pt x="3700" y="0"/>
                    <a:pt x="315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1" name="Google Shape;9731;p61"/>
          <p:cNvGrpSpPr/>
          <p:nvPr/>
        </p:nvGrpSpPr>
        <p:grpSpPr>
          <a:xfrm>
            <a:off x="5866925" y="3022588"/>
            <a:ext cx="435225" cy="1370250"/>
            <a:chOff x="5866925" y="2992450"/>
            <a:chExt cx="435225" cy="1370250"/>
          </a:xfrm>
        </p:grpSpPr>
        <p:grpSp>
          <p:nvGrpSpPr>
            <p:cNvPr id="9732" name="Google Shape;9732;p61"/>
            <p:cNvGrpSpPr/>
            <p:nvPr/>
          </p:nvGrpSpPr>
          <p:grpSpPr>
            <a:xfrm>
              <a:off x="5866925" y="3018075"/>
              <a:ext cx="435225" cy="1344625"/>
              <a:chOff x="5866925" y="3018075"/>
              <a:chExt cx="435225" cy="1344625"/>
            </a:xfrm>
          </p:grpSpPr>
          <p:sp>
            <p:nvSpPr>
              <p:cNvPr id="9733" name="Google Shape;9733;p61"/>
              <p:cNvSpPr/>
              <p:nvPr/>
            </p:nvSpPr>
            <p:spPr>
              <a:xfrm>
                <a:off x="5866925" y="3172825"/>
                <a:ext cx="435225" cy="1189875"/>
              </a:xfrm>
              <a:custGeom>
                <a:avLst/>
                <a:gdLst/>
                <a:ahLst/>
                <a:cxnLst/>
                <a:rect l="l" t="t" r="r" b="b"/>
                <a:pathLst>
                  <a:path w="17409" h="47595" extrusionOk="0">
                    <a:moveTo>
                      <a:pt x="7150" y="1"/>
                    </a:moveTo>
                    <a:cubicBezTo>
                      <a:pt x="7150" y="1"/>
                      <a:pt x="6904" y="1765"/>
                      <a:pt x="6836" y="2010"/>
                    </a:cubicBezTo>
                    <a:cubicBezTo>
                      <a:pt x="6768" y="2256"/>
                      <a:pt x="6326" y="2453"/>
                      <a:pt x="5668" y="2662"/>
                    </a:cubicBezTo>
                    <a:cubicBezTo>
                      <a:pt x="5011" y="2877"/>
                      <a:pt x="3406" y="2711"/>
                      <a:pt x="2613" y="3203"/>
                    </a:cubicBezTo>
                    <a:cubicBezTo>
                      <a:pt x="1820" y="3689"/>
                      <a:pt x="1931" y="5828"/>
                      <a:pt x="1931" y="7094"/>
                    </a:cubicBezTo>
                    <a:cubicBezTo>
                      <a:pt x="1931" y="8354"/>
                      <a:pt x="1390" y="10727"/>
                      <a:pt x="1150" y="11814"/>
                    </a:cubicBezTo>
                    <a:cubicBezTo>
                      <a:pt x="911" y="12902"/>
                      <a:pt x="861" y="16179"/>
                      <a:pt x="831" y="17058"/>
                    </a:cubicBezTo>
                    <a:cubicBezTo>
                      <a:pt x="794" y="17937"/>
                      <a:pt x="659" y="19172"/>
                      <a:pt x="591" y="19701"/>
                    </a:cubicBezTo>
                    <a:cubicBezTo>
                      <a:pt x="523" y="20229"/>
                      <a:pt x="1" y="21569"/>
                      <a:pt x="468" y="22387"/>
                    </a:cubicBezTo>
                    <a:cubicBezTo>
                      <a:pt x="1072" y="23418"/>
                      <a:pt x="1448" y="23751"/>
                      <a:pt x="1632" y="23751"/>
                    </a:cubicBezTo>
                    <a:cubicBezTo>
                      <a:pt x="1692" y="23751"/>
                      <a:pt x="1732" y="23716"/>
                      <a:pt x="1753" y="23659"/>
                    </a:cubicBezTo>
                    <a:cubicBezTo>
                      <a:pt x="1876" y="23333"/>
                      <a:pt x="1230" y="22700"/>
                      <a:pt x="1163" y="22209"/>
                    </a:cubicBezTo>
                    <a:cubicBezTo>
                      <a:pt x="1102" y="21806"/>
                      <a:pt x="1219" y="21170"/>
                      <a:pt x="1354" y="21170"/>
                    </a:cubicBezTo>
                    <a:cubicBezTo>
                      <a:pt x="1384" y="21170"/>
                      <a:pt x="1415" y="21202"/>
                      <a:pt x="1445" y="21274"/>
                    </a:cubicBezTo>
                    <a:cubicBezTo>
                      <a:pt x="1579" y="21599"/>
                      <a:pt x="1559" y="22299"/>
                      <a:pt x="1840" y="22299"/>
                    </a:cubicBezTo>
                    <a:cubicBezTo>
                      <a:pt x="1883" y="22299"/>
                      <a:pt x="1934" y="22282"/>
                      <a:pt x="1992" y="22245"/>
                    </a:cubicBezTo>
                    <a:cubicBezTo>
                      <a:pt x="2281" y="22061"/>
                      <a:pt x="2226" y="20881"/>
                      <a:pt x="2146" y="20322"/>
                    </a:cubicBezTo>
                    <a:cubicBezTo>
                      <a:pt x="2042" y="19602"/>
                      <a:pt x="2140" y="19301"/>
                      <a:pt x="2195" y="18717"/>
                    </a:cubicBezTo>
                    <a:cubicBezTo>
                      <a:pt x="2251" y="18158"/>
                      <a:pt x="3203" y="14992"/>
                      <a:pt x="3369" y="13572"/>
                    </a:cubicBezTo>
                    <a:cubicBezTo>
                      <a:pt x="3640" y="11243"/>
                      <a:pt x="4586" y="7118"/>
                      <a:pt x="4586" y="7118"/>
                    </a:cubicBezTo>
                    <a:cubicBezTo>
                      <a:pt x="4728" y="7997"/>
                      <a:pt x="4648" y="10665"/>
                      <a:pt x="4685" y="12319"/>
                    </a:cubicBezTo>
                    <a:cubicBezTo>
                      <a:pt x="4715" y="13966"/>
                      <a:pt x="4463" y="15798"/>
                      <a:pt x="4334" y="18521"/>
                    </a:cubicBezTo>
                    <a:cubicBezTo>
                      <a:pt x="4230" y="20813"/>
                      <a:pt x="3425" y="28527"/>
                      <a:pt x="3732" y="31091"/>
                    </a:cubicBezTo>
                    <a:cubicBezTo>
                      <a:pt x="4045" y="33654"/>
                      <a:pt x="4015" y="35738"/>
                      <a:pt x="4254" y="37280"/>
                    </a:cubicBezTo>
                    <a:cubicBezTo>
                      <a:pt x="4500" y="38823"/>
                      <a:pt x="5361" y="42118"/>
                      <a:pt x="5269" y="42634"/>
                    </a:cubicBezTo>
                    <a:cubicBezTo>
                      <a:pt x="5201" y="43126"/>
                      <a:pt x="5250" y="43624"/>
                      <a:pt x="5410" y="44091"/>
                    </a:cubicBezTo>
                    <a:cubicBezTo>
                      <a:pt x="5551" y="44441"/>
                      <a:pt x="5090" y="45652"/>
                      <a:pt x="4949" y="46248"/>
                    </a:cubicBezTo>
                    <a:cubicBezTo>
                      <a:pt x="4808" y="46845"/>
                      <a:pt x="5527" y="47595"/>
                      <a:pt x="6148" y="47595"/>
                    </a:cubicBezTo>
                    <a:cubicBezTo>
                      <a:pt x="6768" y="47595"/>
                      <a:pt x="7482" y="46605"/>
                      <a:pt x="7383" y="46144"/>
                    </a:cubicBezTo>
                    <a:cubicBezTo>
                      <a:pt x="7279" y="45689"/>
                      <a:pt x="7211" y="44300"/>
                      <a:pt x="7334" y="43611"/>
                    </a:cubicBezTo>
                    <a:cubicBezTo>
                      <a:pt x="7451" y="42917"/>
                      <a:pt x="7168" y="42862"/>
                      <a:pt x="7168" y="42302"/>
                    </a:cubicBezTo>
                    <a:cubicBezTo>
                      <a:pt x="7168" y="41749"/>
                      <a:pt x="7383" y="37969"/>
                      <a:pt x="7402" y="34656"/>
                    </a:cubicBezTo>
                    <a:cubicBezTo>
                      <a:pt x="7414" y="33254"/>
                      <a:pt x="7525" y="32043"/>
                      <a:pt x="7869" y="28865"/>
                    </a:cubicBezTo>
                    <a:cubicBezTo>
                      <a:pt x="8305" y="24882"/>
                      <a:pt x="8699" y="21096"/>
                      <a:pt x="8699" y="21096"/>
                    </a:cubicBezTo>
                    <a:cubicBezTo>
                      <a:pt x="8699" y="21096"/>
                      <a:pt x="9092" y="24882"/>
                      <a:pt x="9528" y="28865"/>
                    </a:cubicBezTo>
                    <a:cubicBezTo>
                      <a:pt x="9879" y="32049"/>
                      <a:pt x="9983" y="33254"/>
                      <a:pt x="9996" y="34656"/>
                    </a:cubicBezTo>
                    <a:cubicBezTo>
                      <a:pt x="10020" y="37969"/>
                      <a:pt x="10235" y="41743"/>
                      <a:pt x="10235" y="42302"/>
                    </a:cubicBezTo>
                    <a:cubicBezTo>
                      <a:pt x="10235" y="42868"/>
                      <a:pt x="9953" y="42923"/>
                      <a:pt x="10069" y="43611"/>
                    </a:cubicBezTo>
                    <a:cubicBezTo>
                      <a:pt x="10186" y="44300"/>
                      <a:pt x="10125" y="45695"/>
                      <a:pt x="10020" y="46144"/>
                    </a:cubicBezTo>
                    <a:cubicBezTo>
                      <a:pt x="9916" y="46599"/>
                      <a:pt x="10635" y="47595"/>
                      <a:pt x="11256" y="47595"/>
                    </a:cubicBezTo>
                    <a:cubicBezTo>
                      <a:pt x="11876" y="47595"/>
                      <a:pt x="12583" y="46845"/>
                      <a:pt x="12448" y="46248"/>
                    </a:cubicBezTo>
                    <a:cubicBezTo>
                      <a:pt x="12307" y="45652"/>
                      <a:pt x="11852" y="44441"/>
                      <a:pt x="11987" y="44091"/>
                    </a:cubicBezTo>
                    <a:cubicBezTo>
                      <a:pt x="12147" y="43624"/>
                      <a:pt x="12196" y="43126"/>
                      <a:pt x="12128" y="42634"/>
                    </a:cubicBezTo>
                    <a:cubicBezTo>
                      <a:pt x="12042" y="42118"/>
                      <a:pt x="12903" y="38823"/>
                      <a:pt x="13143" y="37280"/>
                    </a:cubicBezTo>
                    <a:cubicBezTo>
                      <a:pt x="13382" y="35738"/>
                      <a:pt x="13352" y="33654"/>
                      <a:pt x="13665" y="31091"/>
                    </a:cubicBezTo>
                    <a:cubicBezTo>
                      <a:pt x="13972" y="28527"/>
                      <a:pt x="13167" y="20813"/>
                      <a:pt x="13063" y="18521"/>
                    </a:cubicBezTo>
                    <a:cubicBezTo>
                      <a:pt x="12934" y="15798"/>
                      <a:pt x="12682" y="13966"/>
                      <a:pt x="12712" y="12319"/>
                    </a:cubicBezTo>
                    <a:cubicBezTo>
                      <a:pt x="12749" y="10665"/>
                      <a:pt x="12669" y="7997"/>
                      <a:pt x="12811" y="7118"/>
                    </a:cubicBezTo>
                    <a:cubicBezTo>
                      <a:pt x="12811" y="7118"/>
                      <a:pt x="13757" y="11243"/>
                      <a:pt x="14028" y="13572"/>
                    </a:cubicBezTo>
                    <a:cubicBezTo>
                      <a:pt x="14194" y="14992"/>
                      <a:pt x="15153" y="18158"/>
                      <a:pt x="15202" y="18717"/>
                    </a:cubicBezTo>
                    <a:cubicBezTo>
                      <a:pt x="15257" y="19301"/>
                      <a:pt x="15355" y="19602"/>
                      <a:pt x="15251" y="20322"/>
                    </a:cubicBezTo>
                    <a:cubicBezTo>
                      <a:pt x="15171" y="20881"/>
                      <a:pt x="15116" y="22055"/>
                      <a:pt x="15405" y="22245"/>
                    </a:cubicBezTo>
                    <a:cubicBezTo>
                      <a:pt x="15464" y="22282"/>
                      <a:pt x="15514" y="22299"/>
                      <a:pt x="15557" y="22299"/>
                    </a:cubicBezTo>
                    <a:cubicBezTo>
                      <a:pt x="15838" y="22299"/>
                      <a:pt x="15819" y="21599"/>
                      <a:pt x="15952" y="21274"/>
                    </a:cubicBezTo>
                    <a:cubicBezTo>
                      <a:pt x="15982" y="21202"/>
                      <a:pt x="16013" y="21170"/>
                      <a:pt x="16043" y="21170"/>
                    </a:cubicBezTo>
                    <a:cubicBezTo>
                      <a:pt x="16177" y="21170"/>
                      <a:pt x="16290" y="21806"/>
                      <a:pt x="16234" y="22209"/>
                    </a:cubicBezTo>
                    <a:cubicBezTo>
                      <a:pt x="16167" y="22700"/>
                      <a:pt x="15521" y="23327"/>
                      <a:pt x="15644" y="23659"/>
                    </a:cubicBezTo>
                    <a:cubicBezTo>
                      <a:pt x="15665" y="23714"/>
                      <a:pt x="15705" y="23748"/>
                      <a:pt x="15764" y="23748"/>
                    </a:cubicBezTo>
                    <a:cubicBezTo>
                      <a:pt x="15948" y="23748"/>
                      <a:pt x="16323" y="23420"/>
                      <a:pt x="16923" y="22387"/>
                    </a:cubicBezTo>
                    <a:cubicBezTo>
                      <a:pt x="17409" y="21575"/>
                      <a:pt x="16880" y="20229"/>
                      <a:pt x="16812" y="19701"/>
                    </a:cubicBezTo>
                    <a:cubicBezTo>
                      <a:pt x="16745" y="19178"/>
                      <a:pt x="16609" y="17937"/>
                      <a:pt x="16573" y="17058"/>
                    </a:cubicBezTo>
                    <a:cubicBezTo>
                      <a:pt x="16542" y="16185"/>
                      <a:pt x="16499" y="12902"/>
                      <a:pt x="16253" y="11814"/>
                    </a:cubicBezTo>
                    <a:cubicBezTo>
                      <a:pt x="16013" y="10727"/>
                      <a:pt x="15478" y="8354"/>
                      <a:pt x="15478" y="7094"/>
                    </a:cubicBezTo>
                    <a:cubicBezTo>
                      <a:pt x="15478" y="5828"/>
                      <a:pt x="15589" y="3695"/>
                      <a:pt x="14790" y="3203"/>
                    </a:cubicBezTo>
                    <a:cubicBezTo>
                      <a:pt x="13997" y="2711"/>
                      <a:pt x="12393" y="2871"/>
                      <a:pt x="11735" y="2662"/>
                    </a:cubicBezTo>
                    <a:cubicBezTo>
                      <a:pt x="11077" y="2453"/>
                      <a:pt x="10635" y="2256"/>
                      <a:pt x="10567" y="2010"/>
                    </a:cubicBezTo>
                    <a:cubicBezTo>
                      <a:pt x="10500" y="1765"/>
                      <a:pt x="10254" y="1"/>
                      <a:pt x="10254" y="1"/>
                    </a:cubicBezTo>
                    <a:lnTo>
                      <a:pt x="8705" y="37"/>
                    </a:lnTo>
                    <a:lnTo>
                      <a:pt x="7150" y="1"/>
                    </a:lnTo>
                    <a:close/>
                  </a:path>
                </a:pathLst>
              </a:custGeom>
              <a:solidFill>
                <a:srgbClr val="F9FB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4" name="Google Shape;9734;p61"/>
              <p:cNvSpPr/>
              <p:nvPr/>
            </p:nvSpPr>
            <p:spPr>
              <a:xfrm>
                <a:off x="6009225" y="3018075"/>
                <a:ext cx="150475" cy="201175"/>
              </a:xfrm>
              <a:custGeom>
                <a:avLst/>
                <a:gdLst/>
                <a:ahLst/>
                <a:cxnLst/>
                <a:rect l="l" t="t" r="r" b="b"/>
                <a:pathLst>
                  <a:path w="6019" h="8047" extrusionOk="0">
                    <a:moveTo>
                      <a:pt x="3013" y="1"/>
                    </a:moveTo>
                    <a:cubicBezTo>
                      <a:pt x="56" y="1"/>
                      <a:pt x="1" y="1316"/>
                      <a:pt x="222" y="3916"/>
                    </a:cubicBezTo>
                    <a:cubicBezTo>
                      <a:pt x="437" y="6510"/>
                      <a:pt x="1968" y="8047"/>
                      <a:pt x="3013" y="8047"/>
                    </a:cubicBezTo>
                    <a:cubicBezTo>
                      <a:pt x="4052" y="8047"/>
                      <a:pt x="5582" y="6510"/>
                      <a:pt x="5803" y="3916"/>
                    </a:cubicBezTo>
                    <a:cubicBezTo>
                      <a:pt x="6018" y="1316"/>
                      <a:pt x="5963" y="1"/>
                      <a:pt x="3013" y="1"/>
                    </a:cubicBezTo>
                    <a:close/>
                  </a:path>
                </a:pathLst>
              </a:custGeom>
              <a:solidFill>
                <a:srgbClr val="F9FB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35" name="Google Shape;9735;p61"/>
            <p:cNvGrpSpPr/>
            <p:nvPr/>
          </p:nvGrpSpPr>
          <p:grpSpPr>
            <a:xfrm>
              <a:off x="5879375" y="3075750"/>
              <a:ext cx="407400" cy="1278050"/>
              <a:chOff x="5879375" y="3075750"/>
              <a:chExt cx="407400" cy="1278050"/>
            </a:xfrm>
          </p:grpSpPr>
          <p:sp>
            <p:nvSpPr>
              <p:cNvPr id="9736" name="Google Shape;9736;p61"/>
              <p:cNvSpPr/>
              <p:nvPr/>
            </p:nvSpPr>
            <p:spPr>
              <a:xfrm>
                <a:off x="5880175" y="3646700"/>
                <a:ext cx="37350" cy="53575"/>
              </a:xfrm>
              <a:custGeom>
                <a:avLst/>
                <a:gdLst/>
                <a:ahLst/>
                <a:cxnLst/>
                <a:rect l="l" t="t" r="r" b="b"/>
                <a:pathLst>
                  <a:path w="1494" h="2143" extrusionOk="0">
                    <a:moveTo>
                      <a:pt x="732" y="1"/>
                    </a:moveTo>
                    <a:cubicBezTo>
                      <a:pt x="700" y="1"/>
                      <a:pt x="669" y="13"/>
                      <a:pt x="639" y="39"/>
                    </a:cubicBezTo>
                    <a:cubicBezTo>
                      <a:pt x="343" y="300"/>
                      <a:pt x="1" y="2143"/>
                      <a:pt x="227" y="2143"/>
                    </a:cubicBezTo>
                    <a:cubicBezTo>
                      <a:pt x="246" y="2143"/>
                      <a:pt x="268" y="2131"/>
                      <a:pt x="295" y="2104"/>
                    </a:cubicBezTo>
                    <a:cubicBezTo>
                      <a:pt x="805" y="1582"/>
                      <a:pt x="1493" y="1735"/>
                      <a:pt x="1475" y="1563"/>
                    </a:cubicBezTo>
                    <a:cubicBezTo>
                      <a:pt x="1419" y="1118"/>
                      <a:pt x="1040" y="1"/>
                      <a:pt x="732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7" name="Google Shape;9737;p61"/>
              <p:cNvSpPr/>
              <p:nvPr/>
            </p:nvSpPr>
            <p:spPr>
              <a:xfrm>
                <a:off x="5879375" y="3707225"/>
                <a:ext cx="2855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884" extrusionOk="0">
                    <a:moveTo>
                      <a:pt x="312" y="1"/>
                    </a:moveTo>
                    <a:cubicBezTo>
                      <a:pt x="301" y="1"/>
                      <a:pt x="289" y="1"/>
                      <a:pt x="277" y="3"/>
                    </a:cubicBezTo>
                    <a:cubicBezTo>
                      <a:pt x="1" y="40"/>
                      <a:pt x="99" y="568"/>
                      <a:pt x="161" y="851"/>
                    </a:cubicBezTo>
                    <a:cubicBezTo>
                      <a:pt x="216" y="1134"/>
                      <a:pt x="566" y="1859"/>
                      <a:pt x="861" y="1884"/>
                    </a:cubicBezTo>
                    <a:cubicBezTo>
                      <a:pt x="865" y="1884"/>
                      <a:pt x="868" y="1884"/>
                      <a:pt x="871" y="1884"/>
                    </a:cubicBezTo>
                    <a:cubicBezTo>
                      <a:pt x="1142" y="1884"/>
                      <a:pt x="541" y="1131"/>
                      <a:pt x="511" y="876"/>
                    </a:cubicBezTo>
                    <a:cubicBezTo>
                      <a:pt x="481" y="626"/>
                      <a:pt x="647" y="1"/>
                      <a:pt x="312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8" name="Google Shape;9738;p61"/>
              <p:cNvSpPr/>
              <p:nvPr/>
            </p:nvSpPr>
            <p:spPr>
              <a:xfrm>
                <a:off x="5988800" y="3665425"/>
                <a:ext cx="85100" cy="242725"/>
              </a:xfrm>
              <a:custGeom>
                <a:avLst/>
                <a:gdLst/>
                <a:ahLst/>
                <a:cxnLst/>
                <a:rect l="l" t="t" r="r" b="b"/>
                <a:pathLst>
                  <a:path w="3404" h="9709" extrusionOk="0">
                    <a:moveTo>
                      <a:pt x="501" y="1"/>
                    </a:moveTo>
                    <a:cubicBezTo>
                      <a:pt x="451" y="1"/>
                      <a:pt x="410" y="9"/>
                      <a:pt x="381" y="27"/>
                    </a:cubicBezTo>
                    <a:cubicBezTo>
                      <a:pt x="0" y="279"/>
                      <a:pt x="1955" y="9352"/>
                      <a:pt x="2281" y="9696"/>
                    </a:cubicBezTo>
                    <a:cubicBezTo>
                      <a:pt x="2288" y="9704"/>
                      <a:pt x="2296" y="9708"/>
                      <a:pt x="2304" y="9708"/>
                    </a:cubicBezTo>
                    <a:cubicBezTo>
                      <a:pt x="2639" y="9708"/>
                      <a:pt x="3321" y="2817"/>
                      <a:pt x="3381" y="1749"/>
                    </a:cubicBezTo>
                    <a:cubicBezTo>
                      <a:pt x="3404" y="1344"/>
                      <a:pt x="1142" y="1"/>
                      <a:pt x="50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9" name="Google Shape;9739;p61"/>
              <p:cNvSpPr/>
              <p:nvPr/>
            </p:nvSpPr>
            <p:spPr>
              <a:xfrm>
                <a:off x="5974650" y="3674325"/>
                <a:ext cx="71325" cy="317875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12715" extrusionOk="0">
                    <a:moveTo>
                      <a:pt x="448" y="1"/>
                    </a:moveTo>
                    <a:cubicBezTo>
                      <a:pt x="377" y="1"/>
                      <a:pt x="270" y="757"/>
                      <a:pt x="296" y="1024"/>
                    </a:cubicBezTo>
                    <a:cubicBezTo>
                      <a:pt x="333" y="1337"/>
                      <a:pt x="1" y="12242"/>
                      <a:pt x="339" y="12592"/>
                    </a:cubicBezTo>
                    <a:cubicBezTo>
                      <a:pt x="394" y="12647"/>
                      <a:pt x="455" y="12670"/>
                      <a:pt x="521" y="12670"/>
                    </a:cubicBezTo>
                    <a:cubicBezTo>
                      <a:pt x="786" y="12670"/>
                      <a:pt x="1129" y="12307"/>
                      <a:pt x="1500" y="12307"/>
                    </a:cubicBezTo>
                    <a:cubicBezTo>
                      <a:pt x="1607" y="12307"/>
                      <a:pt x="1716" y="12337"/>
                      <a:pt x="1826" y="12414"/>
                    </a:cubicBezTo>
                    <a:cubicBezTo>
                      <a:pt x="2067" y="12585"/>
                      <a:pt x="2136" y="12715"/>
                      <a:pt x="2273" y="12715"/>
                    </a:cubicBezTo>
                    <a:cubicBezTo>
                      <a:pt x="2333" y="12715"/>
                      <a:pt x="2405" y="12691"/>
                      <a:pt x="2509" y="12635"/>
                    </a:cubicBezTo>
                    <a:cubicBezTo>
                      <a:pt x="2853" y="12444"/>
                      <a:pt x="2294" y="9353"/>
                      <a:pt x="2042" y="8357"/>
                    </a:cubicBezTo>
                    <a:cubicBezTo>
                      <a:pt x="1796" y="7355"/>
                      <a:pt x="572" y="612"/>
                      <a:pt x="480" y="77"/>
                    </a:cubicBezTo>
                    <a:cubicBezTo>
                      <a:pt x="471" y="24"/>
                      <a:pt x="460" y="1"/>
                      <a:pt x="448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0" name="Google Shape;9740;p61"/>
              <p:cNvSpPr/>
              <p:nvPr/>
            </p:nvSpPr>
            <p:spPr>
              <a:xfrm>
                <a:off x="5980950" y="4010450"/>
                <a:ext cx="52575" cy="2414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656" extrusionOk="0">
                    <a:moveTo>
                      <a:pt x="452" y="1"/>
                    </a:moveTo>
                    <a:cubicBezTo>
                      <a:pt x="451" y="1"/>
                      <a:pt x="450" y="1"/>
                      <a:pt x="450" y="1"/>
                    </a:cubicBezTo>
                    <a:cubicBezTo>
                      <a:pt x="1" y="284"/>
                      <a:pt x="1" y="2017"/>
                      <a:pt x="284" y="3616"/>
                    </a:cubicBezTo>
                    <a:cubicBezTo>
                      <a:pt x="566" y="5208"/>
                      <a:pt x="1169" y="9000"/>
                      <a:pt x="1261" y="9344"/>
                    </a:cubicBezTo>
                    <a:cubicBezTo>
                      <a:pt x="1313" y="9534"/>
                      <a:pt x="1533" y="9656"/>
                      <a:pt x="1727" y="9656"/>
                    </a:cubicBezTo>
                    <a:cubicBezTo>
                      <a:pt x="1879" y="9656"/>
                      <a:pt x="2015" y="9581"/>
                      <a:pt x="2042" y="9406"/>
                    </a:cubicBezTo>
                    <a:cubicBezTo>
                      <a:pt x="2103" y="9000"/>
                      <a:pt x="2103" y="7623"/>
                      <a:pt x="1980" y="7310"/>
                    </a:cubicBezTo>
                    <a:cubicBezTo>
                      <a:pt x="1852" y="6998"/>
                      <a:pt x="593" y="1"/>
                      <a:pt x="452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1" name="Google Shape;9741;p61"/>
              <p:cNvSpPr/>
              <p:nvPr/>
            </p:nvSpPr>
            <p:spPr>
              <a:xfrm>
                <a:off x="6009350" y="4010450"/>
                <a:ext cx="37775" cy="158800"/>
              </a:xfrm>
              <a:custGeom>
                <a:avLst/>
                <a:gdLst/>
                <a:ahLst/>
                <a:cxnLst/>
                <a:rect l="l" t="t" r="r" b="b"/>
                <a:pathLst>
                  <a:path w="1511" h="6352" extrusionOk="0">
                    <a:moveTo>
                      <a:pt x="1236" y="1"/>
                    </a:moveTo>
                    <a:cubicBezTo>
                      <a:pt x="1234" y="1"/>
                      <a:pt x="1233" y="1"/>
                      <a:pt x="1231" y="1"/>
                    </a:cubicBezTo>
                    <a:cubicBezTo>
                      <a:pt x="949" y="63"/>
                      <a:pt x="137" y="1175"/>
                      <a:pt x="94" y="1593"/>
                    </a:cubicBezTo>
                    <a:cubicBezTo>
                      <a:pt x="1" y="2429"/>
                      <a:pt x="897" y="6352"/>
                      <a:pt x="1064" y="6352"/>
                    </a:cubicBezTo>
                    <a:cubicBezTo>
                      <a:pt x="1073" y="6352"/>
                      <a:pt x="1079" y="6342"/>
                      <a:pt x="1084" y="6320"/>
                    </a:cubicBezTo>
                    <a:cubicBezTo>
                      <a:pt x="1176" y="5886"/>
                      <a:pt x="1511" y="1"/>
                      <a:pt x="123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2" name="Google Shape;9742;p61"/>
              <p:cNvSpPr/>
              <p:nvPr/>
            </p:nvSpPr>
            <p:spPr>
              <a:xfrm>
                <a:off x="5985175" y="3419325"/>
                <a:ext cx="94775" cy="272775"/>
              </a:xfrm>
              <a:custGeom>
                <a:avLst/>
                <a:gdLst/>
                <a:ahLst/>
                <a:cxnLst/>
                <a:rect l="l" t="t" r="r" b="b"/>
                <a:pathLst>
                  <a:path w="3791" h="10911" extrusionOk="0">
                    <a:moveTo>
                      <a:pt x="539" y="1"/>
                    </a:moveTo>
                    <a:cubicBezTo>
                      <a:pt x="256" y="1"/>
                      <a:pt x="541" y="2143"/>
                      <a:pt x="465" y="3540"/>
                    </a:cubicBezTo>
                    <a:cubicBezTo>
                      <a:pt x="379" y="4997"/>
                      <a:pt x="53" y="8562"/>
                      <a:pt x="16" y="9036"/>
                    </a:cubicBezTo>
                    <a:cubicBezTo>
                      <a:pt x="0" y="9276"/>
                      <a:pt x="95" y="9316"/>
                      <a:pt x="255" y="9316"/>
                    </a:cubicBezTo>
                    <a:cubicBezTo>
                      <a:pt x="335" y="9316"/>
                      <a:pt x="432" y="9306"/>
                      <a:pt x="539" y="9306"/>
                    </a:cubicBezTo>
                    <a:cubicBezTo>
                      <a:pt x="632" y="9306"/>
                      <a:pt x="734" y="9314"/>
                      <a:pt x="840" y="9343"/>
                    </a:cubicBezTo>
                    <a:cubicBezTo>
                      <a:pt x="1289" y="9461"/>
                      <a:pt x="3042" y="10911"/>
                      <a:pt x="3535" y="10911"/>
                    </a:cubicBezTo>
                    <a:cubicBezTo>
                      <a:pt x="3555" y="10911"/>
                      <a:pt x="3572" y="10909"/>
                      <a:pt x="3587" y="10904"/>
                    </a:cubicBezTo>
                    <a:cubicBezTo>
                      <a:pt x="3790" y="10843"/>
                      <a:pt x="2118" y="9091"/>
                      <a:pt x="1682" y="8531"/>
                    </a:cubicBezTo>
                    <a:cubicBezTo>
                      <a:pt x="1246" y="7966"/>
                      <a:pt x="1590" y="2784"/>
                      <a:pt x="1774" y="2188"/>
                    </a:cubicBezTo>
                    <a:cubicBezTo>
                      <a:pt x="1965" y="1598"/>
                      <a:pt x="2948" y="860"/>
                      <a:pt x="3010" y="731"/>
                    </a:cubicBezTo>
                    <a:cubicBezTo>
                      <a:pt x="3077" y="602"/>
                      <a:pt x="1215" y="424"/>
                      <a:pt x="588" y="18"/>
                    </a:cubicBezTo>
                    <a:cubicBezTo>
                      <a:pt x="570" y="7"/>
                      <a:pt x="554" y="1"/>
                      <a:pt x="539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3" name="Google Shape;9743;p61"/>
              <p:cNvSpPr/>
              <p:nvPr/>
            </p:nvSpPr>
            <p:spPr>
              <a:xfrm>
                <a:off x="6027050" y="3583950"/>
                <a:ext cx="54900" cy="84475"/>
              </a:xfrm>
              <a:custGeom>
                <a:avLst/>
                <a:gdLst/>
                <a:ahLst/>
                <a:cxnLst/>
                <a:rect l="l" t="t" r="r" b="b"/>
                <a:pathLst>
                  <a:path w="2196" h="3379" extrusionOk="0">
                    <a:moveTo>
                      <a:pt x="287" y="0"/>
                    </a:moveTo>
                    <a:cubicBezTo>
                      <a:pt x="191" y="0"/>
                      <a:pt x="125" y="31"/>
                      <a:pt x="105" y="102"/>
                    </a:cubicBezTo>
                    <a:cubicBezTo>
                      <a:pt x="1" y="477"/>
                      <a:pt x="173" y="1320"/>
                      <a:pt x="345" y="1694"/>
                    </a:cubicBezTo>
                    <a:cubicBezTo>
                      <a:pt x="505" y="2043"/>
                      <a:pt x="1864" y="3378"/>
                      <a:pt x="2066" y="3378"/>
                    </a:cubicBezTo>
                    <a:cubicBezTo>
                      <a:pt x="2081" y="3378"/>
                      <a:pt x="2090" y="3371"/>
                      <a:pt x="2091" y="3354"/>
                    </a:cubicBezTo>
                    <a:cubicBezTo>
                      <a:pt x="2195" y="1381"/>
                      <a:pt x="1986" y="1227"/>
                      <a:pt x="1783" y="852"/>
                    </a:cubicBezTo>
                    <a:cubicBezTo>
                      <a:pt x="1619" y="549"/>
                      <a:pt x="691" y="0"/>
                      <a:pt x="287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4" name="Google Shape;9744;p61"/>
              <p:cNvSpPr/>
              <p:nvPr/>
            </p:nvSpPr>
            <p:spPr>
              <a:xfrm>
                <a:off x="6030450" y="3530650"/>
                <a:ext cx="49025" cy="64700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2588" extrusionOk="0">
                    <a:moveTo>
                      <a:pt x="357" y="0"/>
                    </a:moveTo>
                    <a:cubicBezTo>
                      <a:pt x="243" y="0"/>
                      <a:pt x="163" y="23"/>
                      <a:pt x="141" y="77"/>
                    </a:cubicBezTo>
                    <a:cubicBezTo>
                      <a:pt x="37" y="329"/>
                      <a:pt x="0" y="1644"/>
                      <a:pt x="209" y="1644"/>
                    </a:cubicBezTo>
                    <a:cubicBezTo>
                      <a:pt x="401" y="1644"/>
                      <a:pt x="1553" y="2588"/>
                      <a:pt x="1732" y="2588"/>
                    </a:cubicBezTo>
                    <a:cubicBezTo>
                      <a:pt x="1741" y="2588"/>
                      <a:pt x="1748" y="2585"/>
                      <a:pt x="1752" y="2579"/>
                    </a:cubicBezTo>
                    <a:cubicBezTo>
                      <a:pt x="1887" y="2327"/>
                      <a:pt x="1961" y="741"/>
                      <a:pt x="1752" y="489"/>
                    </a:cubicBezTo>
                    <a:cubicBezTo>
                      <a:pt x="1589" y="287"/>
                      <a:pt x="760" y="0"/>
                      <a:pt x="357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5" name="Google Shape;9745;p61"/>
              <p:cNvSpPr/>
              <p:nvPr/>
            </p:nvSpPr>
            <p:spPr>
              <a:xfrm>
                <a:off x="5988175" y="3313675"/>
                <a:ext cx="92075" cy="11310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4524" extrusionOk="0">
                    <a:moveTo>
                      <a:pt x="2410" y="0"/>
                    </a:moveTo>
                    <a:cubicBezTo>
                      <a:pt x="1811" y="0"/>
                      <a:pt x="638" y="85"/>
                      <a:pt x="345" y="1232"/>
                    </a:cubicBezTo>
                    <a:cubicBezTo>
                      <a:pt x="1" y="2579"/>
                      <a:pt x="99" y="3955"/>
                      <a:pt x="1814" y="4435"/>
                    </a:cubicBezTo>
                    <a:cubicBezTo>
                      <a:pt x="2031" y="4495"/>
                      <a:pt x="2222" y="4523"/>
                      <a:pt x="2392" y="4523"/>
                    </a:cubicBezTo>
                    <a:cubicBezTo>
                      <a:pt x="3565" y="4523"/>
                      <a:pt x="3683" y="3178"/>
                      <a:pt x="3683" y="1921"/>
                    </a:cubicBezTo>
                    <a:cubicBezTo>
                      <a:pt x="3683" y="482"/>
                      <a:pt x="3597" y="3"/>
                      <a:pt x="2662" y="3"/>
                    </a:cubicBezTo>
                    <a:cubicBezTo>
                      <a:pt x="2600" y="3"/>
                      <a:pt x="2514" y="0"/>
                      <a:pt x="2410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6" name="Google Shape;9746;p61"/>
              <p:cNvSpPr/>
              <p:nvPr/>
            </p:nvSpPr>
            <p:spPr>
              <a:xfrm>
                <a:off x="6034750" y="3486250"/>
                <a:ext cx="42900" cy="4325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30" extrusionOk="0">
                    <a:moveTo>
                      <a:pt x="711" y="1"/>
                    </a:moveTo>
                    <a:cubicBezTo>
                      <a:pt x="482" y="1"/>
                      <a:pt x="279" y="44"/>
                      <a:pt x="209" y="169"/>
                    </a:cubicBezTo>
                    <a:cubicBezTo>
                      <a:pt x="37" y="476"/>
                      <a:pt x="0" y="1232"/>
                      <a:pt x="209" y="1324"/>
                    </a:cubicBezTo>
                    <a:cubicBezTo>
                      <a:pt x="374" y="1399"/>
                      <a:pt x="1016" y="1729"/>
                      <a:pt x="1361" y="1729"/>
                    </a:cubicBezTo>
                    <a:cubicBezTo>
                      <a:pt x="1441" y="1729"/>
                      <a:pt x="1505" y="1711"/>
                      <a:pt x="1543" y="1669"/>
                    </a:cubicBezTo>
                    <a:cubicBezTo>
                      <a:pt x="1678" y="1515"/>
                      <a:pt x="1715" y="298"/>
                      <a:pt x="1543" y="169"/>
                    </a:cubicBezTo>
                    <a:cubicBezTo>
                      <a:pt x="1441" y="96"/>
                      <a:pt x="1048" y="1"/>
                      <a:pt x="71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7" name="Google Shape;9747;p61"/>
              <p:cNvSpPr/>
              <p:nvPr/>
            </p:nvSpPr>
            <p:spPr>
              <a:xfrm>
                <a:off x="6038275" y="3448550"/>
                <a:ext cx="3642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457" h="1302" extrusionOk="0">
                    <a:moveTo>
                      <a:pt x="1084" y="1"/>
                    </a:moveTo>
                    <a:cubicBezTo>
                      <a:pt x="866" y="1"/>
                      <a:pt x="440" y="422"/>
                      <a:pt x="277" y="644"/>
                    </a:cubicBezTo>
                    <a:cubicBezTo>
                      <a:pt x="74" y="927"/>
                      <a:pt x="1" y="1302"/>
                      <a:pt x="240" y="1302"/>
                    </a:cubicBezTo>
                    <a:cubicBezTo>
                      <a:pt x="412" y="1302"/>
                      <a:pt x="758" y="1223"/>
                      <a:pt x="1016" y="1223"/>
                    </a:cubicBezTo>
                    <a:cubicBezTo>
                      <a:pt x="1120" y="1223"/>
                      <a:pt x="1209" y="1236"/>
                      <a:pt x="1267" y="1271"/>
                    </a:cubicBezTo>
                    <a:cubicBezTo>
                      <a:pt x="1278" y="1278"/>
                      <a:pt x="1289" y="1281"/>
                      <a:pt x="1298" y="1281"/>
                    </a:cubicBezTo>
                    <a:cubicBezTo>
                      <a:pt x="1456" y="1281"/>
                      <a:pt x="1292" y="352"/>
                      <a:pt x="1199" y="85"/>
                    </a:cubicBezTo>
                    <a:cubicBezTo>
                      <a:pt x="1177" y="26"/>
                      <a:pt x="1137" y="1"/>
                      <a:pt x="108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8" name="Google Shape;9748;p61"/>
              <p:cNvSpPr/>
              <p:nvPr/>
            </p:nvSpPr>
            <p:spPr>
              <a:xfrm>
                <a:off x="5931775" y="3248250"/>
                <a:ext cx="152625" cy="51500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2060" extrusionOk="0">
                    <a:moveTo>
                      <a:pt x="3239" y="1"/>
                    </a:moveTo>
                    <a:cubicBezTo>
                      <a:pt x="2521" y="1"/>
                      <a:pt x="568" y="370"/>
                      <a:pt x="124" y="770"/>
                    </a:cubicBezTo>
                    <a:cubicBezTo>
                      <a:pt x="0" y="881"/>
                      <a:pt x="144" y="909"/>
                      <a:pt x="431" y="909"/>
                    </a:cubicBezTo>
                    <a:cubicBezTo>
                      <a:pt x="724" y="909"/>
                      <a:pt x="1166" y="880"/>
                      <a:pt x="1623" y="880"/>
                    </a:cubicBezTo>
                    <a:cubicBezTo>
                      <a:pt x="2251" y="880"/>
                      <a:pt x="2907" y="935"/>
                      <a:pt x="3240" y="1200"/>
                    </a:cubicBezTo>
                    <a:cubicBezTo>
                      <a:pt x="3922" y="1737"/>
                      <a:pt x="4668" y="2060"/>
                      <a:pt x="5210" y="2060"/>
                    </a:cubicBezTo>
                    <a:cubicBezTo>
                      <a:pt x="5425" y="2060"/>
                      <a:pt x="5608" y="2009"/>
                      <a:pt x="5742" y="1901"/>
                    </a:cubicBezTo>
                    <a:cubicBezTo>
                      <a:pt x="6105" y="1612"/>
                      <a:pt x="3898" y="112"/>
                      <a:pt x="3425" y="14"/>
                    </a:cubicBezTo>
                    <a:cubicBezTo>
                      <a:pt x="3379" y="5"/>
                      <a:pt x="3316" y="1"/>
                      <a:pt x="3239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9" name="Google Shape;9749;p61"/>
              <p:cNvSpPr/>
              <p:nvPr/>
            </p:nvSpPr>
            <p:spPr>
              <a:xfrm>
                <a:off x="5918875" y="3281725"/>
                <a:ext cx="104725" cy="142325"/>
              </a:xfrm>
              <a:custGeom>
                <a:avLst/>
                <a:gdLst/>
                <a:ahLst/>
                <a:cxnLst/>
                <a:rect l="l" t="t" r="r" b="b"/>
                <a:pathLst>
                  <a:path w="4189" h="5693" extrusionOk="0">
                    <a:moveTo>
                      <a:pt x="1908" y="1"/>
                    </a:moveTo>
                    <a:cubicBezTo>
                      <a:pt x="1501" y="1"/>
                      <a:pt x="1118" y="124"/>
                      <a:pt x="843" y="457"/>
                    </a:cubicBezTo>
                    <a:cubicBezTo>
                      <a:pt x="332" y="1072"/>
                      <a:pt x="1" y="5461"/>
                      <a:pt x="1" y="5682"/>
                    </a:cubicBezTo>
                    <a:cubicBezTo>
                      <a:pt x="1" y="5689"/>
                      <a:pt x="1" y="5692"/>
                      <a:pt x="3" y="5692"/>
                    </a:cubicBezTo>
                    <a:cubicBezTo>
                      <a:pt x="61" y="5692"/>
                      <a:pt x="996" y="2445"/>
                      <a:pt x="1746" y="1551"/>
                    </a:cubicBezTo>
                    <a:cubicBezTo>
                      <a:pt x="2102" y="1129"/>
                      <a:pt x="2715" y="1055"/>
                      <a:pt x="3236" y="1055"/>
                    </a:cubicBezTo>
                    <a:cubicBezTo>
                      <a:pt x="3515" y="1055"/>
                      <a:pt x="3768" y="1076"/>
                      <a:pt x="3940" y="1076"/>
                    </a:cubicBezTo>
                    <a:cubicBezTo>
                      <a:pt x="4098" y="1076"/>
                      <a:pt x="4189" y="1059"/>
                      <a:pt x="4174" y="992"/>
                    </a:cubicBezTo>
                    <a:cubicBezTo>
                      <a:pt x="4130" y="790"/>
                      <a:pt x="2938" y="1"/>
                      <a:pt x="1908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0" name="Google Shape;9750;p61"/>
              <p:cNvSpPr/>
              <p:nvPr/>
            </p:nvSpPr>
            <p:spPr>
              <a:xfrm>
                <a:off x="5883400" y="3331225"/>
                <a:ext cx="95575" cy="159800"/>
              </a:xfrm>
              <a:custGeom>
                <a:avLst/>
                <a:gdLst/>
                <a:ahLst/>
                <a:cxnLst/>
                <a:rect l="l" t="t" r="r" b="b"/>
                <a:pathLst>
                  <a:path w="3823" h="6392" extrusionOk="0">
                    <a:moveTo>
                      <a:pt x="3506" y="0"/>
                    </a:moveTo>
                    <a:cubicBezTo>
                      <a:pt x="3427" y="0"/>
                      <a:pt x="3302" y="80"/>
                      <a:pt x="3116" y="266"/>
                    </a:cubicBezTo>
                    <a:cubicBezTo>
                      <a:pt x="2852" y="537"/>
                      <a:pt x="2686" y="1729"/>
                      <a:pt x="2176" y="2983"/>
                    </a:cubicBezTo>
                    <a:cubicBezTo>
                      <a:pt x="1647" y="4299"/>
                      <a:pt x="1" y="6391"/>
                      <a:pt x="1946" y="6391"/>
                    </a:cubicBezTo>
                    <a:cubicBezTo>
                      <a:pt x="1990" y="6391"/>
                      <a:pt x="2036" y="6390"/>
                      <a:pt x="2083" y="6388"/>
                    </a:cubicBezTo>
                    <a:cubicBezTo>
                      <a:pt x="2667" y="6364"/>
                      <a:pt x="3300" y="3081"/>
                      <a:pt x="3362" y="2079"/>
                    </a:cubicBezTo>
                    <a:cubicBezTo>
                      <a:pt x="3411" y="1282"/>
                      <a:pt x="3823" y="0"/>
                      <a:pt x="3506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1" name="Google Shape;9751;p61"/>
              <p:cNvSpPr/>
              <p:nvPr/>
            </p:nvSpPr>
            <p:spPr>
              <a:xfrm>
                <a:off x="5904275" y="3498075"/>
                <a:ext cx="42750" cy="145300"/>
              </a:xfrm>
              <a:custGeom>
                <a:avLst/>
                <a:gdLst/>
                <a:ahLst/>
                <a:cxnLst/>
                <a:rect l="l" t="t" r="r" b="b"/>
                <a:pathLst>
                  <a:path w="1710" h="5812" extrusionOk="0">
                    <a:moveTo>
                      <a:pt x="1448" y="0"/>
                    </a:moveTo>
                    <a:cubicBezTo>
                      <a:pt x="739" y="0"/>
                      <a:pt x="0" y="5812"/>
                      <a:pt x="214" y="5812"/>
                    </a:cubicBezTo>
                    <a:cubicBezTo>
                      <a:pt x="215" y="5812"/>
                      <a:pt x="215" y="5812"/>
                      <a:pt x="216" y="5812"/>
                    </a:cubicBezTo>
                    <a:cubicBezTo>
                      <a:pt x="578" y="5775"/>
                      <a:pt x="1445" y="1411"/>
                      <a:pt x="1476" y="1036"/>
                    </a:cubicBezTo>
                    <a:cubicBezTo>
                      <a:pt x="1507" y="661"/>
                      <a:pt x="1709" y="52"/>
                      <a:pt x="1476" y="3"/>
                    </a:cubicBezTo>
                    <a:cubicBezTo>
                      <a:pt x="1467" y="1"/>
                      <a:pt x="1458" y="0"/>
                      <a:pt x="1448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2" name="Google Shape;9752;p61"/>
              <p:cNvSpPr/>
              <p:nvPr/>
            </p:nvSpPr>
            <p:spPr>
              <a:xfrm>
                <a:off x="5894300" y="3493300"/>
                <a:ext cx="24450" cy="1483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5933" extrusionOk="0">
                    <a:moveTo>
                      <a:pt x="369" y="1"/>
                    </a:moveTo>
                    <a:cubicBezTo>
                      <a:pt x="302" y="1"/>
                      <a:pt x="257" y="21"/>
                      <a:pt x="252" y="65"/>
                    </a:cubicBezTo>
                    <a:cubicBezTo>
                      <a:pt x="154" y="815"/>
                      <a:pt x="0" y="5382"/>
                      <a:pt x="0" y="5597"/>
                    </a:cubicBezTo>
                    <a:cubicBezTo>
                      <a:pt x="0" y="5758"/>
                      <a:pt x="65" y="5932"/>
                      <a:pt x="150" y="5932"/>
                    </a:cubicBezTo>
                    <a:cubicBezTo>
                      <a:pt x="182" y="5932"/>
                      <a:pt x="217" y="5908"/>
                      <a:pt x="252" y="5849"/>
                    </a:cubicBezTo>
                    <a:cubicBezTo>
                      <a:pt x="375" y="5628"/>
                      <a:pt x="977" y="907"/>
                      <a:pt x="977" y="501"/>
                    </a:cubicBezTo>
                    <a:cubicBezTo>
                      <a:pt x="977" y="195"/>
                      <a:pt x="574" y="1"/>
                      <a:pt x="369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3" name="Google Shape;9753;p61"/>
              <p:cNvSpPr/>
              <p:nvPr/>
            </p:nvSpPr>
            <p:spPr>
              <a:xfrm>
                <a:off x="5906800" y="3694050"/>
                <a:ext cx="13250" cy="26100"/>
              </a:xfrm>
              <a:custGeom>
                <a:avLst/>
                <a:gdLst/>
                <a:ahLst/>
                <a:cxnLst/>
                <a:rect l="l" t="t" r="r" b="b"/>
                <a:pathLst>
                  <a:path w="530" h="1044" extrusionOk="0">
                    <a:moveTo>
                      <a:pt x="183" y="0"/>
                    </a:moveTo>
                    <a:cubicBezTo>
                      <a:pt x="167" y="0"/>
                      <a:pt x="153" y="8"/>
                      <a:pt x="139" y="26"/>
                    </a:cubicBezTo>
                    <a:cubicBezTo>
                      <a:pt x="1" y="212"/>
                      <a:pt x="84" y="1044"/>
                      <a:pt x="252" y="1044"/>
                    </a:cubicBezTo>
                    <a:cubicBezTo>
                      <a:pt x="278" y="1044"/>
                      <a:pt x="306" y="1024"/>
                      <a:pt x="336" y="978"/>
                    </a:cubicBezTo>
                    <a:cubicBezTo>
                      <a:pt x="530" y="679"/>
                      <a:pt x="324" y="0"/>
                      <a:pt x="18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4" name="Google Shape;9754;p61"/>
              <p:cNvSpPr/>
              <p:nvPr/>
            </p:nvSpPr>
            <p:spPr>
              <a:xfrm>
                <a:off x="6041850" y="3219600"/>
                <a:ext cx="41175" cy="26700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068" extrusionOk="0">
                    <a:moveTo>
                      <a:pt x="198" y="0"/>
                    </a:moveTo>
                    <a:cubicBezTo>
                      <a:pt x="61" y="0"/>
                      <a:pt x="1" y="53"/>
                      <a:pt x="54" y="213"/>
                    </a:cubicBezTo>
                    <a:cubicBezTo>
                      <a:pt x="153" y="502"/>
                      <a:pt x="1646" y="1068"/>
                      <a:pt x="1646" y="1068"/>
                    </a:cubicBezTo>
                    <a:lnTo>
                      <a:pt x="1646" y="213"/>
                    </a:lnTo>
                    <a:cubicBezTo>
                      <a:pt x="1052" y="213"/>
                      <a:pt x="472" y="0"/>
                      <a:pt x="198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5" name="Google Shape;9755;p61"/>
              <p:cNvSpPr/>
              <p:nvPr/>
            </p:nvSpPr>
            <p:spPr>
              <a:xfrm>
                <a:off x="6029850" y="3233525"/>
                <a:ext cx="58850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1402" extrusionOk="0">
                    <a:moveTo>
                      <a:pt x="251" y="1"/>
                    </a:moveTo>
                    <a:cubicBezTo>
                      <a:pt x="1" y="1"/>
                      <a:pt x="346" y="338"/>
                      <a:pt x="688" y="609"/>
                    </a:cubicBezTo>
                    <a:cubicBezTo>
                      <a:pt x="1078" y="914"/>
                      <a:pt x="1515" y="1401"/>
                      <a:pt x="1912" y="1401"/>
                    </a:cubicBezTo>
                    <a:cubicBezTo>
                      <a:pt x="1947" y="1401"/>
                      <a:pt x="1981" y="1398"/>
                      <a:pt x="2016" y="1390"/>
                    </a:cubicBezTo>
                    <a:cubicBezTo>
                      <a:pt x="2354" y="1310"/>
                      <a:pt x="1395" y="339"/>
                      <a:pt x="516" y="56"/>
                    </a:cubicBezTo>
                    <a:cubicBezTo>
                      <a:pt x="393" y="18"/>
                      <a:pt x="307" y="1"/>
                      <a:pt x="25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6" name="Google Shape;9756;p61"/>
              <p:cNvSpPr/>
              <p:nvPr/>
            </p:nvSpPr>
            <p:spPr>
              <a:xfrm>
                <a:off x="6005225" y="4254425"/>
                <a:ext cx="33225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882" extrusionOk="0">
                    <a:moveTo>
                      <a:pt x="1015" y="1"/>
                    </a:moveTo>
                    <a:cubicBezTo>
                      <a:pt x="805" y="1"/>
                      <a:pt x="505" y="49"/>
                      <a:pt x="308" y="65"/>
                    </a:cubicBezTo>
                    <a:cubicBezTo>
                      <a:pt x="1" y="89"/>
                      <a:pt x="222" y="747"/>
                      <a:pt x="480" y="858"/>
                    </a:cubicBezTo>
                    <a:cubicBezTo>
                      <a:pt x="520" y="874"/>
                      <a:pt x="562" y="882"/>
                      <a:pt x="604" y="882"/>
                    </a:cubicBezTo>
                    <a:cubicBezTo>
                      <a:pt x="839" y="882"/>
                      <a:pt x="1090" y="646"/>
                      <a:pt x="1200" y="495"/>
                    </a:cubicBezTo>
                    <a:cubicBezTo>
                      <a:pt x="1329" y="317"/>
                      <a:pt x="1310" y="132"/>
                      <a:pt x="1243" y="52"/>
                    </a:cubicBezTo>
                    <a:cubicBezTo>
                      <a:pt x="1211" y="14"/>
                      <a:pt x="1125" y="1"/>
                      <a:pt x="101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7" name="Google Shape;9757;p61"/>
              <p:cNvSpPr/>
              <p:nvPr/>
            </p:nvSpPr>
            <p:spPr>
              <a:xfrm>
                <a:off x="6032325" y="4268200"/>
                <a:ext cx="12725" cy="66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2663" extrusionOk="0">
                    <a:moveTo>
                      <a:pt x="333" y="1"/>
                    </a:moveTo>
                    <a:cubicBezTo>
                      <a:pt x="331" y="1"/>
                      <a:pt x="328" y="2"/>
                      <a:pt x="325" y="5"/>
                    </a:cubicBezTo>
                    <a:cubicBezTo>
                      <a:pt x="1" y="341"/>
                      <a:pt x="128" y="2662"/>
                      <a:pt x="302" y="2662"/>
                    </a:cubicBezTo>
                    <a:cubicBezTo>
                      <a:pt x="309" y="2662"/>
                      <a:pt x="317" y="2658"/>
                      <a:pt x="325" y="2649"/>
                    </a:cubicBezTo>
                    <a:cubicBezTo>
                      <a:pt x="509" y="2421"/>
                      <a:pt x="497" y="2286"/>
                      <a:pt x="405" y="1751"/>
                    </a:cubicBezTo>
                    <a:cubicBezTo>
                      <a:pt x="309" y="1234"/>
                      <a:pt x="410" y="1"/>
                      <a:pt x="33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8" name="Google Shape;9758;p61"/>
              <p:cNvSpPr/>
              <p:nvPr/>
            </p:nvSpPr>
            <p:spPr>
              <a:xfrm>
                <a:off x="6023825" y="4278425"/>
                <a:ext cx="11250" cy="670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682" extrusionOk="0">
                    <a:moveTo>
                      <a:pt x="225" y="0"/>
                    </a:moveTo>
                    <a:cubicBezTo>
                      <a:pt x="224" y="0"/>
                      <a:pt x="223" y="1"/>
                      <a:pt x="222" y="2"/>
                    </a:cubicBezTo>
                    <a:cubicBezTo>
                      <a:pt x="1" y="265"/>
                      <a:pt x="146" y="2682"/>
                      <a:pt x="290" y="2682"/>
                    </a:cubicBezTo>
                    <a:cubicBezTo>
                      <a:pt x="294" y="2682"/>
                      <a:pt x="298" y="2680"/>
                      <a:pt x="302" y="2676"/>
                    </a:cubicBezTo>
                    <a:cubicBezTo>
                      <a:pt x="443" y="2528"/>
                      <a:pt x="449" y="2412"/>
                      <a:pt x="351" y="1852"/>
                    </a:cubicBezTo>
                    <a:cubicBezTo>
                      <a:pt x="255" y="1311"/>
                      <a:pt x="265" y="0"/>
                      <a:pt x="22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9" name="Google Shape;9759;p61"/>
              <p:cNvSpPr/>
              <p:nvPr/>
            </p:nvSpPr>
            <p:spPr>
              <a:xfrm>
                <a:off x="6016150" y="4282925"/>
                <a:ext cx="11850" cy="69550"/>
              </a:xfrm>
              <a:custGeom>
                <a:avLst/>
                <a:gdLst/>
                <a:ahLst/>
                <a:cxnLst/>
                <a:rect l="l" t="t" r="r" b="b"/>
                <a:pathLst>
                  <a:path w="474" h="2782" extrusionOk="0">
                    <a:moveTo>
                      <a:pt x="271" y="0"/>
                    </a:moveTo>
                    <a:cubicBezTo>
                      <a:pt x="99" y="62"/>
                      <a:pt x="0" y="1076"/>
                      <a:pt x="148" y="2133"/>
                    </a:cubicBezTo>
                    <a:cubicBezTo>
                      <a:pt x="234" y="2728"/>
                      <a:pt x="307" y="2781"/>
                      <a:pt x="368" y="2781"/>
                    </a:cubicBezTo>
                    <a:cubicBezTo>
                      <a:pt x="381" y="2781"/>
                      <a:pt x="394" y="2779"/>
                      <a:pt x="406" y="2779"/>
                    </a:cubicBezTo>
                    <a:cubicBezTo>
                      <a:pt x="474" y="2779"/>
                      <a:pt x="271" y="1857"/>
                      <a:pt x="271" y="1217"/>
                    </a:cubicBez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0" name="Google Shape;9760;p61"/>
              <p:cNvSpPr/>
              <p:nvPr/>
            </p:nvSpPr>
            <p:spPr>
              <a:xfrm>
                <a:off x="6004461" y="4291675"/>
                <a:ext cx="10650" cy="62125"/>
              </a:xfrm>
              <a:custGeom>
                <a:avLst/>
                <a:gdLst/>
                <a:ahLst/>
                <a:cxnLst/>
                <a:rect l="l" t="t" r="r" b="b"/>
                <a:pathLst>
                  <a:path w="426" h="2485" extrusionOk="0">
                    <a:moveTo>
                      <a:pt x="355" y="0"/>
                    </a:moveTo>
                    <a:cubicBezTo>
                      <a:pt x="315" y="0"/>
                      <a:pt x="0" y="1490"/>
                      <a:pt x="101" y="2177"/>
                    </a:cubicBezTo>
                    <a:cubicBezTo>
                      <a:pt x="133" y="2389"/>
                      <a:pt x="214" y="2484"/>
                      <a:pt x="284" y="2484"/>
                    </a:cubicBezTo>
                    <a:cubicBezTo>
                      <a:pt x="362" y="2484"/>
                      <a:pt x="425" y="2366"/>
                      <a:pt x="390" y="2158"/>
                    </a:cubicBezTo>
                    <a:cubicBezTo>
                      <a:pt x="322" y="1765"/>
                      <a:pt x="371" y="142"/>
                      <a:pt x="359" y="7"/>
                    </a:cubicBezTo>
                    <a:cubicBezTo>
                      <a:pt x="358" y="2"/>
                      <a:pt x="357" y="0"/>
                      <a:pt x="35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1" name="Google Shape;9761;p61"/>
              <p:cNvSpPr/>
              <p:nvPr/>
            </p:nvSpPr>
            <p:spPr>
              <a:xfrm>
                <a:off x="5998861" y="4304925"/>
                <a:ext cx="6900" cy="357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1430" extrusionOk="0">
                    <a:moveTo>
                      <a:pt x="274" y="0"/>
                    </a:moveTo>
                    <a:cubicBezTo>
                      <a:pt x="254" y="0"/>
                      <a:pt x="29" y="814"/>
                      <a:pt x="5" y="1296"/>
                    </a:cubicBezTo>
                    <a:cubicBezTo>
                      <a:pt x="0" y="1383"/>
                      <a:pt x="15" y="1429"/>
                      <a:pt x="39" y="1429"/>
                    </a:cubicBezTo>
                    <a:cubicBezTo>
                      <a:pt x="112" y="1429"/>
                      <a:pt x="275" y="1004"/>
                      <a:pt x="275" y="6"/>
                    </a:cubicBezTo>
                    <a:cubicBezTo>
                      <a:pt x="275" y="2"/>
                      <a:pt x="275" y="0"/>
                      <a:pt x="274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2" name="Google Shape;9762;p61"/>
              <p:cNvSpPr/>
              <p:nvPr/>
            </p:nvSpPr>
            <p:spPr>
              <a:xfrm>
                <a:off x="5982800" y="3312525"/>
                <a:ext cx="261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1355" extrusionOk="0">
                    <a:moveTo>
                      <a:pt x="930" y="0"/>
                    </a:moveTo>
                    <a:cubicBezTo>
                      <a:pt x="728" y="0"/>
                      <a:pt x="220" y="321"/>
                      <a:pt x="117" y="449"/>
                    </a:cubicBezTo>
                    <a:cubicBezTo>
                      <a:pt x="1" y="602"/>
                      <a:pt x="93" y="1303"/>
                      <a:pt x="203" y="1352"/>
                    </a:cubicBezTo>
                    <a:cubicBezTo>
                      <a:pt x="207" y="1354"/>
                      <a:pt x="211" y="1355"/>
                      <a:pt x="215" y="1355"/>
                    </a:cubicBezTo>
                    <a:cubicBezTo>
                      <a:pt x="316" y="1355"/>
                      <a:pt x="425" y="760"/>
                      <a:pt x="603" y="535"/>
                    </a:cubicBezTo>
                    <a:cubicBezTo>
                      <a:pt x="794" y="295"/>
                      <a:pt x="1046" y="154"/>
                      <a:pt x="1009" y="43"/>
                    </a:cubicBezTo>
                    <a:cubicBezTo>
                      <a:pt x="998" y="13"/>
                      <a:pt x="970" y="0"/>
                      <a:pt x="930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3" name="Google Shape;9763;p61"/>
              <p:cNvSpPr/>
              <p:nvPr/>
            </p:nvSpPr>
            <p:spPr>
              <a:xfrm>
                <a:off x="6092250" y="3665425"/>
                <a:ext cx="85125" cy="242725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9709" extrusionOk="0">
                    <a:moveTo>
                      <a:pt x="2898" y="1"/>
                    </a:moveTo>
                    <a:cubicBezTo>
                      <a:pt x="2262" y="1"/>
                      <a:pt x="1" y="1344"/>
                      <a:pt x="24" y="1749"/>
                    </a:cubicBezTo>
                    <a:cubicBezTo>
                      <a:pt x="84" y="2817"/>
                      <a:pt x="759" y="9708"/>
                      <a:pt x="1094" y="9708"/>
                    </a:cubicBezTo>
                    <a:cubicBezTo>
                      <a:pt x="1102" y="9708"/>
                      <a:pt x="1110" y="9704"/>
                      <a:pt x="1118" y="9696"/>
                    </a:cubicBezTo>
                    <a:cubicBezTo>
                      <a:pt x="1444" y="9352"/>
                      <a:pt x="3404" y="279"/>
                      <a:pt x="3017" y="27"/>
                    </a:cubicBezTo>
                    <a:cubicBezTo>
                      <a:pt x="2989" y="9"/>
                      <a:pt x="2949" y="1"/>
                      <a:pt x="2898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4" name="Google Shape;9764;p61"/>
              <p:cNvSpPr/>
              <p:nvPr/>
            </p:nvSpPr>
            <p:spPr>
              <a:xfrm>
                <a:off x="6120175" y="3674325"/>
                <a:ext cx="71325" cy="317875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12715" extrusionOk="0">
                    <a:moveTo>
                      <a:pt x="2406" y="1"/>
                    </a:moveTo>
                    <a:cubicBezTo>
                      <a:pt x="2394" y="1"/>
                      <a:pt x="2383" y="24"/>
                      <a:pt x="2373" y="77"/>
                    </a:cubicBezTo>
                    <a:cubicBezTo>
                      <a:pt x="2275" y="612"/>
                      <a:pt x="1058" y="7355"/>
                      <a:pt x="812" y="8357"/>
                    </a:cubicBezTo>
                    <a:cubicBezTo>
                      <a:pt x="560" y="9353"/>
                      <a:pt x="1" y="12444"/>
                      <a:pt x="345" y="12635"/>
                    </a:cubicBezTo>
                    <a:cubicBezTo>
                      <a:pt x="447" y="12691"/>
                      <a:pt x="518" y="12715"/>
                      <a:pt x="578" y="12715"/>
                    </a:cubicBezTo>
                    <a:cubicBezTo>
                      <a:pt x="714" y="12715"/>
                      <a:pt x="787" y="12585"/>
                      <a:pt x="1027" y="12414"/>
                    </a:cubicBezTo>
                    <a:cubicBezTo>
                      <a:pt x="1138" y="12337"/>
                      <a:pt x="1247" y="12307"/>
                      <a:pt x="1353" y="12307"/>
                    </a:cubicBezTo>
                    <a:cubicBezTo>
                      <a:pt x="1725" y="12307"/>
                      <a:pt x="2066" y="12670"/>
                      <a:pt x="2329" y="12670"/>
                    </a:cubicBezTo>
                    <a:cubicBezTo>
                      <a:pt x="2394" y="12670"/>
                      <a:pt x="2454" y="12647"/>
                      <a:pt x="2509" y="12592"/>
                    </a:cubicBezTo>
                    <a:cubicBezTo>
                      <a:pt x="2853" y="12242"/>
                      <a:pt x="2521" y="1337"/>
                      <a:pt x="2552" y="1024"/>
                    </a:cubicBezTo>
                    <a:cubicBezTo>
                      <a:pt x="2578" y="757"/>
                      <a:pt x="2475" y="1"/>
                      <a:pt x="240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5" name="Google Shape;9765;p61"/>
              <p:cNvSpPr/>
              <p:nvPr/>
            </p:nvSpPr>
            <p:spPr>
              <a:xfrm>
                <a:off x="6132625" y="4010450"/>
                <a:ext cx="52575" cy="2414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656" extrusionOk="0">
                    <a:moveTo>
                      <a:pt x="1658" y="1"/>
                    </a:moveTo>
                    <a:cubicBezTo>
                      <a:pt x="1511" y="1"/>
                      <a:pt x="252" y="6998"/>
                      <a:pt x="130" y="7310"/>
                    </a:cubicBezTo>
                    <a:cubicBezTo>
                      <a:pt x="1" y="7623"/>
                      <a:pt x="7" y="9000"/>
                      <a:pt x="68" y="9406"/>
                    </a:cubicBezTo>
                    <a:cubicBezTo>
                      <a:pt x="95" y="9581"/>
                      <a:pt x="230" y="9656"/>
                      <a:pt x="381" y="9656"/>
                    </a:cubicBezTo>
                    <a:cubicBezTo>
                      <a:pt x="574" y="9656"/>
                      <a:pt x="794" y="9534"/>
                      <a:pt x="849" y="9344"/>
                    </a:cubicBezTo>
                    <a:cubicBezTo>
                      <a:pt x="941" y="9000"/>
                      <a:pt x="1543" y="5208"/>
                      <a:pt x="1820" y="3616"/>
                    </a:cubicBezTo>
                    <a:cubicBezTo>
                      <a:pt x="2103" y="2017"/>
                      <a:pt x="2103" y="284"/>
                      <a:pt x="1660" y="1"/>
                    </a:cubicBezTo>
                    <a:cubicBezTo>
                      <a:pt x="1660" y="1"/>
                      <a:pt x="1659" y="1"/>
                      <a:pt x="1658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6" name="Google Shape;9766;p61"/>
              <p:cNvSpPr/>
              <p:nvPr/>
            </p:nvSpPr>
            <p:spPr>
              <a:xfrm>
                <a:off x="6119050" y="4010450"/>
                <a:ext cx="37625" cy="1588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6352" extrusionOk="0">
                    <a:moveTo>
                      <a:pt x="275" y="1"/>
                    </a:moveTo>
                    <a:cubicBezTo>
                      <a:pt x="0" y="1"/>
                      <a:pt x="335" y="5886"/>
                      <a:pt x="427" y="6320"/>
                    </a:cubicBezTo>
                    <a:cubicBezTo>
                      <a:pt x="431" y="6342"/>
                      <a:pt x="438" y="6352"/>
                      <a:pt x="447" y="6352"/>
                    </a:cubicBezTo>
                    <a:cubicBezTo>
                      <a:pt x="613" y="6352"/>
                      <a:pt x="1504" y="2429"/>
                      <a:pt x="1416" y="1593"/>
                    </a:cubicBezTo>
                    <a:cubicBezTo>
                      <a:pt x="1373" y="1175"/>
                      <a:pt x="562" y="63"/>
                      <a:pt x="279" y="1"/>
                    </a:cubicBezTo>
                    <a:cubicBezTo>
                      <a:pt x="278" y="1"/>
                      <a:pt x="276" y="1"/>
                      <a:pt x="27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7" name="Google Shape;9767;p61"/>
              <p:cNvSpPr/>
              <p:nvPr/>
            </p:nvSpPr>
            <p:spPr>
              <a:xfrm>
                <a:off x="6086225" y="3419325"/>
                <a:ext cx="94625" cy="272775"/>
              </a:xfrm>
              <a:custGeom>
                <a:avLst/>
                <a:gdLst/>
                <a:ahLst/>
                <a:cxnLst/>
                <a:rect l="l" t="t" r="r" b="b"/>
                <a:pathLst>
                  <a:path w="3785" h="10911" extrusionOk="0">
                    <a:moveTo>
                      <a:pt x="3246" y="1"/>
                    </a:moveTo>
                    <a:cubicBezTo>
                      <a:pt x="3231" y="1"/>
                      <a:pt x="3215" y="7"/>
                      <a:pt x="3197" y="18"/>
                    </a:cubicBezTo>
                    <a:cubicBezTo>
                      <a:pt x="2576" y="424"/>
                      <a:pt x="713" y="602"/>
                      <a:pt x="775" y="731"/>
                    </a:cubicBezTo>
                    <a:cubicBezTo>
                      <a:pt x="842" y="860"/>
                      <a:pt x="1826" y="1598"/>
                      <a:pt x="2010" y="2188"/>
                    </a:cubicBezTo>
                    <a:cubicBezTo>
                      <a:pt x="2201" y="2784"/>
                      <a:pt x="2545" y="7966"/>
                      <a:pt x="2109" y="8531"/>
                    </a:cubicBezTo>
                    <a:cubicBezTo>
                      <a:pt x="1666" y="9091"/>
                      <a:pt x="0" y="10843"/>
                      <a:pt x="203" y="10904"/>
                    </a:cubicBezTo>
                    <a:cubicBezTo>
                      <a:pt x="219" y="10909"/>
                      <a:pt x="236" y="10911"/>
                      <a:pt x="255" y="10911"/>
                    </a:cubicBezTo>
                    <a:cubicBezTo>
                      <a:pt x="748" y="10911"/>
                      <a:pt x="2495" y="9461"/>
                      <a:pt x="2951" y="9343"/>
                    </a:cubicBezTo>
                    <a:cubicBezTo>
                      <a:pt x="3057" y="9314"/>
                      <a:pt x="3158" y="9306"/>
                      <a:pt x="3251" y="9306"/>
                    </a:cubicBezTo>
                    <a:cubicBezTo>
                      <a:pt x="3358" y="9306"/>
                      <a:pt x="3454" y="9316"/>
                      <a:pt x="3533" y="9316"/>
                    </a:cubicBezTo>
                    <a:cubicBezTo>
                      <a:pt x="3691" y="9316"/>
                      <a:pt x="3784" y="9276"/>
                      <a:pt x="3768" y="9036"/>
                    </a:cubicBezTo>
                    <a:cubicBezTo>
                      <a:pt x="3738" y="8562"/>
                      <a:pt x="3406" y="4997"/>
                      <a:pt x="3326" y="3540"/>
                    </a:cubicBezTo>
                    <a:cubicBezTo>
                      <a:pt x="3250" y="2143"/>
                      <a:pt x="3535" y="1"/>
                      <a:pt x="324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8" name="Google Shape;9768;p61"/>
              <p:cNvSpPr/>
              <p:nvPr/>
            </p:nvSpPr>
            <p:spPr>
              <a:xfrm>
                <a:off x="6084225" y="3583950"/>
                <a:ext cx="54875" cy="84475"/>
              </a:xfrm>
              <a:custGeom>
                <a:avLst/>
                <a:gdLst/>
                <a:ahLst/>
                <a:cxnLst/>
                <a:rect l="l" t="t" r="r" b="b"/>
                <a:pathLst>
                  <a:path w="2195" h="3379" extrusionOk="0">
                    <a:moveTo>
                      <a:pt x="1909" y="0"/>
                    </a:moveTo>
                    <a:cubicBezTo>
                      <a:pt x="1505" y="0"/>
                      <a:pt x="576" y="549"/>
                      <a:pt x="412" y="852"/>
                    </a:cubicBezTo>
                    <a:cubicBezTo>
                      <a:pt x="203" y="1227"/>
                      <a:pt x="0" y="1381"/>
                      <a:pt x="105" y="3354"/>
                    </a:cubicBezTo>
                    <a:cubicBezTo>
                      <a:pt x="106" y="3371"/>
                      <a:pt x="114" y="3378"/>
                      <a:pt x="130" y="3378"/>
                    </a:cubicBezTo>
                    <a:cubicBezTo>
                      <a:pt x="331" y="3378"/>
                      <a:pt x="1691" y="2043"/>
                      <a:pt x="1851" y="1694"/>
                    </a:cubicBezTo>
                    <a:cubicBezTo>
                      <a:pt x="2023" y="1320"/>
                      <a:pt x="2195" y="477"/>
                      <a:pt x="2090" y="102"/>
                    </a:cubicBezTo>
                    <a:cubicBezTo>
                      <a:pt x="2070" y="31"/>
                      <a:pt x="2004" y="0"/>
                      <a:pt x="1909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9" name="Google Shape;9769;p61"/>
              <p:cNvSpPr/>
              <p:nvPr/>
            </p:nvSpPr>
            <p:spPr>
              <a:xfrm>
                <a:off x="6086825" y="3530650"/>
                <a:ext cx="48750" cy="64700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2588" extrusionOk="0">
                    <a:moveTo>
                      <a:pt x="1596" y="0"/>
                    </a:moveTo>
                    <a:cubicBezTo>
                      <a:pt x="1192" y="0"/>
                      <a:pt x="367" y="287"/>
                      <a:pt x="204" y="489"/>
                    </a:cubicBezTo>
                    <a:cubicBezTo>
                      <a:pt x="1" y="741"/>
                      <a:pt x="69" y="2327"/>
                      <a:pt x="204" y="2579"/>
                    </a:cubicBezTo>
                    <a:cubicBezTo>
                      <a:pt x="207" y="2585"/>
                      <a:pt x="214" y="2588"/>
                      <a:pt x="223" y="2588"/>
                    </a:cubicBezTo>
                    <a:cubicBezTo>
                      <a:pt x="396" y="2588"/>
                      <a:pt x="1549" y="1644"/>
                      <a:pt x="1747" y="1644"/>
                    </a:cubicBezTo>
                    <a:cubicBezTo>
                      <a:pt x="1949" y="1644"/>
                      <a:pt x="1919" y="329"/>
                      <a:pt x="1814" y="77"/>
                    </a:cubicBezTo>
                    <a:cubicBezTo>
                      <a:pt x="1791" y="23"/>
                      <a:pt x="1711" y="0"/>
                      <a:pt x="1596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0" name="Google Shape;9770;p61"/>
              <p:cNvSpPr/>
              <p:nvPr/>
            </p:nvSpPr>
            <p:spPr>
              <a:xfrm>
                <a:off x="6085750" y="3313675"/>
                <a:ext cx="92075" cy="11310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4524" extrusionOk="0">
                    <a:moveTo>
                      <a:pt x="1280" y="0"/>
                    </a:moveTo>
                    <a:cubicBezTo>
                      <a:pt x="1176" y="0"/>
                      <a:pt x="1089" y="3"/>
                      <a:pt x="1027" y="3"/>
                    </a:cubicBezTo>
                    <a:cubicBezTo>
                      <a:pt x="93" y="3"/>
                      <a:pt x="1" y="482"/>
                      <a:pt x="1" y="1921"/>
                    </a:cubicBezTo>
                    <a:cubicBezTo>
                      <a:pt x="1" y="3178"/>
                      <a:pt x="123" y="4523"/>
                      <a:pt x="1298" y="4523"/>
                    </a:cubicBezTo>
                    <a:cubicBezTo>
                      <a:pt x="1467" y="4523"/>
                      <a:pt x="1659" y="4495"/>
                      <a:pt x="1876" y="4435"/>
                    </a:cubicBezTo>
                    <a:cubicBezTo>
                      <a:pt x="3591" y="3955"/>
                      <a:pt x="3683" y="2579"/>
                      <a:pt x="3345" y="1232"/>
                    </a:cubicBezTo>
                    <a:cubicBezTo>
                      <a:pt x="3051" y="85"/>
                      <a:pt x="1879" y="0"/>
                      <a:pt x="1280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1" name="Google Shape;9771;p61"/>
              <p:cNvSpPr/>
              <p:nvPr/>
            </p:nvSpPr>
            <p:spPr>
              <a:xfrm>
                <a:off x="6088525" y="3486250"/>
                <a:ext cx="42750" cy="43250"/>
              </a:xfrm>
              <a:custGeom>
                <a:avLst/>
                <a:gdLst/>
                <a:ahLst/>
                <a:cxnLst/>
                <a:rect l="l" t="t" r="r" b="b"/>
                <a:pathLst>
                  <a:path w="1710" h="1730" extrusionOk="0">
                    <a:moveTo>
                      <a:pt x="1004" y="1"/>
                    </a:moveTo>
                    <a:cubicBezTo>
                      <a:pt x="667" y="1"/>
                      <a:pt x="275" y="96"/>
                      <a:pt x="173" y="169"/>
                    </a:cubicBezTo>
                    <a:cubicBezTo>
                      <a:pt x="1" y="298"/>
                      <a:pt x="31" y="1515"/>
                      <a:pt x="173" y="1669"/>
                    </a:cubicBezTo>
                    <a:cubicBezTo>
                      <a:pt x="211" y="1711"/>
                      <a:pt x="275" y="1729"/>
                      <a:pt x="355" y="1729"/>
                    </a:cubicBezTo>
                    <a:cubicBezTo>
                      <a:pt x="699" y="1729"/>
                      <a:pt x="1342" y="1399"/>
                      <a:pt x="1506" y="1324"/>
                    </a:cubicBezTo>
                    <a:cubicBezTo>
                      <a:pt x="1709" y="1232"/>
                      <a:pt x="1679" y="476"/>
                      <a:pt x="1506" y="169"/>
                    </a:cubicBezTo>
                    <a:cubicBezTo>
                      <a:pt x="1437" y="44"/>
                      <a:pt x="1233" y="1"/>
                      <a:pt x="100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2" name="Google Shape;9772;p61"/>
              <p:cNvSpPr/>
              <p:nvPr/>
            </p:nvSpPr>
            <p:spPr>
              <a:xfrm>
                <a:off x="6091450" y="3448550"/>
                <a:ext cx="3645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458" h="1302" extrusionOk="0">
                    <a:moveTo>
                      <a:pt x="374" y="1"/>
                    </a:moveTo>
                    <a:cubicBezTo>
                      <a:pt x="321" y="1"/>
                      <a:pt x="280" y="26"/>
                      <a:pt x="258" y="85"/>
                    </a:cubicBezTo>
                    <a:cubicBezTo>
                      <a:pt x="160" y="352"/>
                      <a:pt x="1" y="1281"/>
                      <a:pt x="154" y="1281"/>
                    </a:cubicBezTo>
                    <a:cubicBezTo>
                      <a:pt x="163" y="1281"/>
                      <a:pt x="173" y="1278"/>
                      <a:pt x="185" y="1271"/>
                    </a:cubicBezTo>
                    <a:cubicBezTo>
                      <a:pt x="244" y="1236"/>
                      <a:pt x="335" y="1223"/>
                      <a:pt x="439" y="1223"/>
                    </a:cubicBezTo>
                    <a:cubicBezTo>
                      <a:pt x="699" y="1223"/>
                      <a:pt x="1046" y="1302"/>
                      <a:pt x="1217" y="1302"/>
                    </a:cubicBezTo>
                    <a:cubicBezTo>
                      <a:pt x="1457" y="1302"/>
                      <a:pt x="1383" y="927"/>
                      <a:pt x="1180" y="644"/>
                    </a:cubicBezTo>
                    <a:cubicBezTo>
                      <a:pt x="1017" y="422"/>
                      <a:pt x="592" y="1"/>
                      <a:pt x="37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3" name="Google Shape;9773;p61"/>
              <p:cNvSpPr/>
              <p:nvPr/>
            </p:nvSpPr>
            <p:spPr>
              <a:xfrm>
                <a:off x="6081775" y="3248250"/>
                <a:ext cx="152625" cy="51500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2060" extrusionOk="0">
                    <a:moveTo>
                      <a:pt x="2865" y="1"/>
                    </a:moveTo>
                    <a:cubicBezTo>
                      <a:pt x="2788" y="1"/>
                      <a:pt x="2725" y="5"/>
                      <a:pt x="2680" y="14"/>
                    </a:cubicBezTo>
                    <a:cubicBezTo>
                      <a:pt x="2207" y="112"/>
                      <a:pt x="0" y="1612"/>
                      <a:pt x="363" y="1901"/>
                    </a:cubicBezTo>
                    <a:cubicBezTo>
                      <a:pt x="497" y="2009"/>
                      <a:pt x="680" y="2060"/>
                      <a:pt x="895" y="2060"/>
                    </a:cubicBezTo>
                    <a:cubicBezTo>
                      <a:pt x="1437" y="2060"/>
                      <a:pt x="2182" y="1737"/>
                      <a:pt x="2864" y="1200"/>
                    </a:cubicBezTo>
                    <a:cubicBezTo>
                      <a:pt x="3197" y="935"/>
                      <a:pt x="3853" y="880"/>
                      <a:pt x="4482" y="880"/>
                    </a:cubicBezTo>
                    <a:cubicBezTo>
                      <a:pt x="4939" y="880"/>
                      <a:pt x="5381" y="909"/>
                      <a:pt x="5674" y="909"/>
                    </a:cubicBezTo>
                    <a:cubicBezTo>
                      <a:pt x="5960" y="909"/>
                      <a:pt x="6104" y="881"/>
                      <a:pt x="5981" y="770"/>
                    </a:cubicBezTo>
                    <a:cubicBezTo>
                      <a:pt x="5531" y="370"/>
                      <a:pt x="3583" y="1"/>
                      <a:pt x="286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4" name="Google Shape;9774;p61"/>
              <p:cNvSpPr/>
              <p:nvPr/>
            </p:nvSpPr>
            <p:spPr>
              <a:xfrm>
                <a:off x="6142550" y="3281725"/>
                <a:ext cx="104750" cy="142325"/>
              </a:xfrm>
              <a:custGeom>
                <a:avLst/>
                <a:gdLst/>
                <a:ahLst/>
                <a:cxnLst/>
                <a:rect l="l" t="t" r="r" b="b"/>
                <a:pathLst>
                  <a:path w="4190" h="5693" extrusionOk="0">
                    <a:moveTo>
                      <a:pt x="2276" y="1"/>
                    </a:moveTo>
                    <a:cubicBezTo>
                      <a:pt x="1248" y="1"/>
                      <a:pt x="60" y="790"/>
                      <a:pt x="15" y="992"/>
                    </a:cubicBezTo>
                    <a:cubicBezTo>
                      <a:pt x="1" y="1059"/>
                      <a:pt x="92" y="1076"/>
                      <a:pt x="249" y="1076"/>
                    </a:cubicBezTo>
                    <a:cubicBezTo>
                      <a:pt x="422" y="1076"/>
                      <a:pt x="674" y="1055"/>
                      <a:pt x="952" y="1055"/>
                    </a:cubicBezTo>
                    <a:cubicBezTo>
                      <a:pt x="1473" y="1055"/>
                      <a:pt x="2085" y="1129"/>
                      <a:pt x="2437" y="1551"/>
                    </a:cubicBezTo>
                    <a:cubicBezTo>
                      <a:pt x="3194" y="2445"/>
                      <a:pt x="4129" y="5692"/>
                      <a:pt x="4186" y="5692"/>
                    </a:cubicBezTo>
                    <a:cubicBezTo>
                      <a:pt x="4188" y="5692"/>
                      <a:pt x="4189" y="5689"/>
                      <a:pt x="4189" y="5682"/>
                    </a:cubicBezTo>
                    <a:cubicBezTo>
                      <a:pt x="4189" y="5461"/>
                      <a:pt x="3851" y="1072"/>
                      <a:pt x="3341" y="457"/>
                    </a:cubicBezTo>
                    <a:cubicBezTo>
                      <a:pt x="3065" y="124"/>
                      <a:pt x="2683" y="1"/>
                      <a:pt x="227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5" name="Google Shape;9775;p61"/>
              <p:cNvSpPr/>
              <p:nvPr/>
            </p:nvSpPr>
            <p:spPr>
              <a:xfrm>
                <a:off x="6187125" y="3331225"/>
                <a:ext cx="95625" cy="159800"/>
              </a:xfrm>
              <a:custGeom>
                <a:avLst/>
                <a:gdLst/>
                <a:ahLst/>
                <a:cxnLst/>
                <a:rect l="l" t="t" r="r" b="b"/>
                <a:pathLst>
                  <a:path w="3825" h="6392" extrusionOk="0">
                    <a:moveTo>
                      <a:pt x="319" y="0"/>
                    </a:moveTo>
                    <a:cubicBezTo>
                      <a:pt x="1" y="0"/>
                      <a:pt x="408" y="1282"/>
                      <a:pt x="458" y="2079"/>
                    </a:cubicBezTo>
                    <a:cubicBezTo>
                      <a:pt x="519" y="3081"/>
                      <a:pt x="1158" y="6364"/>
                      <a:pt x="1736" y="6388"/>
                    </a:cubicBezTo>
                    <a:cubicBezTo>
                      <a:pt x="1784" y="6390"/>
                      <a:pt x="1830" y="6391"/>
                      <a:pt x="1874" y="6391"/>
                    </a:cubicBezTo>
                    <a:cubicBezTo>
                      <a:pt x="3825" y="6391"/>
                      <a:pt x="2179" y="4299"/>
                      <a:pt x="1644" y="2983"/>
                    </a:cubicBezTo>
                    <a:cubicBezTo>
                      <a:pt x="1134" y="1729"/>
                      <a:pt x="974" y="537"/>
                      <a:pt x="710" y="266"/>
                    </a:cubicBezTo>
                    <a:cubicBezTo>
                      <a:pt x="523" y="80"/>
                      <a:pt x="399" y="0"/>
                      <a:pt x="319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6" name="Google Shape;9776;p61"/>
              <p:cNvSpPr/>
              <p:nvPr/>
            </p:nvSpPr>
            <p:spPr>
              <a:xfrm>
                <a:off x="6219000" y="3498075"/>
                <a:ext cx="42900" cy="1453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5812" extrusionOk="0">
                    <a:moveTo>
                      <a:pt x="267" y="0"/>
                    </a:moveTo>
                    <a:cubicBezTo>
                      <a:pt x="258" y="0"/>
                      <a:pt x="249" y="1"/>
                      <a:pt x="240" y="3"/>
                    </a:cubicBezTo>
                    <a:cubicBezTo>
                      <a:pt x="0" y="52"/>
                      <a:pt x="209" y="661"/>
                      <a:pt x="240" y="1036"/>
                    </a:cubicBezTo>
                    <a:cubicBezTo>
                      <a:pt x="271" y="1411"/>
                      <a:pt x="1131" y="5775"/>
                      <a:pt x="1500" y="5812"/>
                    </a:cubicBezTo>
                    <a:cubicBezTo>
                      <a:pt x="1500" y="5812"/>
                      <a:pt x="1501" y="5812"/>
                      <a:pt x="1501" y="5812"/>
                    </a:cubicBezTo>
                    <a:cubicBezTo>
                      <a:pt x="1715" y="5812"/>
                      <a:pt x="977" y="0"/>
                      <a:pt x="267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7" name="Google Shape;9777;p61"/>
              <p:cNvSpPr/>
              <p:nvPr/>
            </p:nvSpPr>
            <p:spPr>
              <a:xfrm>
                <a:off x="6247275" y="3493300"/>
                <a:ext cx="24600" cy="148325"/>
              </a:xfrm>
              <a:custGeom>
                <a:avLst/>
                <a:gdLst/>
                <a:ahLst/>
                <a:cxnLst/>
                <a:rect l="l" t="t" r="r" b="b"/>
                <a:pathLst>
                  <a:path w="984" h="5933" extrusionOk="0">
                    <a:moveTo>
                      <a:pt x="614" y="1"/>
                    </a:moveTo>
                    <a:cubicBezTo>
                      <a:pt x="407" y="1"/>
                      <a:pt x="0" y="195"/>
                      <a:pt x="0" y="501"/>
                    </a:cubicBezTo>
                    <a:cubicBezTo>
                      <a:pt x="0" y="907"/>
                      <a:pt x="609" y="5628"/>
                      <a:pt x="732" y="5849"/>
                    </a:cubicBezTo>
                    <a:cubicBezTo>
                      <a:pt x="765" y="5908"/>
                      <a:pt x="799" y="5932"/>
                      <a:pt x="831" y="5932"/>
                    </a:cubicBezTo>
                    <a:cubicBezTo>
                      <a:pt x="915" y="5932"/>
                      <a:pt x="984" y="5758"/>
                      <a:pt x="984" y="5597"/>
                    </a:cubicBezTo>
                    <a:cubicBezTo>
                      <a:pt x="984" y="5382"/>
                      <a:pt x="830" y="815"/>
                      <a:pt x="732" y="65"/>
                    </a:cubicBezTo>
                    <a:cubicBezTo>
                      <a:pt x="727" y="21"/>
                      <a:pt x="681" y="1"/>
                      <a:pt x="614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8" name="Google Shape;9778;p61"/>
              <p:cNvSpPr/>
              <p:nvPr/>
            </p:nvSpPr>
            <p:spPr>
              <a:xfrm>
                <a:off x="6248650" y="3646700"/>
                <a:ext cx="37200" cy="53575"/>
              </a:xfrm>
              <a:custGeom>
                <a:avLst/>
                <a:gdLst/>
                <a:ahLst/>
                <a:cxnLst/>
                <a:rect l="l" t="t" r="r" b="b"/>
                <a:pathLst>
                  <a:path w="1488" h="2143" extrusionOk="0">
                    <a:moveTo>
                      <a:pt x="762" y="1"/>
                    </a:moveTo>
                    <a:cubicBezTo>
                      <a:pt x="452" y="1"/>
                      <a:pt x="69" y="1118"/>
                      <a:pt x="19" y="1563"/>
                    </a:cubicBezTo>
                    <a:cubicBezTo>
                      <a:pt x="0" y="1735"/>
                      <a:pt x="683" y="1582"/>
                      <a:pt x="1199" y="2104"/>
                    </a:cubicBezTo>
                    <a:cubicBezTo>
                      <a:pt x="1225" y="2131"/>
                      <a:pt x="1247" y="2143"/>
                      <a:pt x="1265" y="2143"/>
                    </a:cubicBezTo>
                    <a:cubicBezTo>
                      <a:pt x="1488" y="2143"/>
                      <a:pt x="1150" y="300"/>
                      <a:pt x="855" y="39"/>
                    </a:cubicBezTo>
                    <a:cubicBezTo>
                      <a:pt x="825" y="13"/>
                      <a:pt x="794" y="1"/>
                      <a:pt x="762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9" name="Google Shape;9779;p61"/>
              <p:cNvSpPr/>
              <p:nvPr/>
            </p:nvSpPr>
            <p:spPr>
              <a:xfrm>
                <a:off x="6258225" y="3707225"/>
                <a:ext cx="2855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884" extrusionOk="0">
                    <a:moveTo>
                      <a:pt x="831" y="1"/>
                    </a:moveTo>
                    <a:cubicBezTo>
                      <a:pt x="495" y="1"/>
                      <a:pt x="661" y="626"/>
                      <a:pt x="632" y="876"/>
                    </a:cubicBezTo>
                    <a:cubicBezTo>
                      <a:pt x="601" y="1131"/>
                      <a:pt x="1" y="1884"/>
                      <a:pt x="265" y="1884"/>
                    </a:cubicBezTo>
                    <a:cubicBezTo>
                      <a:pt x="268" y="1884"/>
                      <a:pt x="272" y="1884"/>
                      <a:pt x="275" y="1884"/>
                    </a:cubicBezTo>
                    <a:cubicBezTo>
                      <a:pt x="570" y="1859"/>
                      <a:pt x="921" y="1134"/>
                      <a:pt x="982" y="851"/>
                    </a:cubicBezTo>
                    <a:cubicBezTo>
                      <a:pt x="1043" y="568"/>
                      <a:pt x="1142" y="40"/>
                      <a:pt x="865" y="3"/>
                    </a:cubicBezTo>
                    <a:cubicBezTo>
                      <a:pt x="853" y="1"/>
                      <a:pt x="842" y="1"/>
                      <a:pt x="831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0" name="Google Shape;9780;p61"/>
              <p:cNvSpPr/>
              <p:nvPr/>
            </p:nvSpPr>
            <p:spPr>
              <a:xfrm>
                <a:off x="6245975" y="3694050"/>
                <a:ext cx="13250" cy="26100"/>
              </a:xfrm>
              <a:custGeom>
                <a:avLst/>
                <a:gdLst/>
                <a:ahLst/>
                <a:cxnLst/>
                <a:rect l="l" t="t" r="r" b="b"/>
                <a:pathLst>
                  <a:path w="530" h="1044" extrusionOk="0">
                    <a:moveTo>
                      <a:pt x="353" y="0"/>
                    </a:moveTo>
                    <a:cubicBezTo>
                      <a:pt x="210" y="0"/>
                      <a:pt x="0" y="679"/>
                      <a:pt x="200" y="978"/>
                    </a:cubicBezTo>
                    <a:cubicBezTo>
                      <a:pt x="229" y="1024"/>
                      <a:pt x="257" y="1044"/>
                      <a:pt x="283" y="1044"/>
                    </a:cubicBezTo>
                    <a:cubicBezTo>
                      <a:pt x="450" y="1044"/>
                      <a:pt x="529" y="212"/>
                      <a:pt x="396" y="26"/>
                    </a:cubicBezTo>
                    <a:cubicBezTo>
                      <a:pt x="383" y="8"/>
                      <a:pt x="368" y="0"/>
                      <a:pt x="35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1" name="Google Shape;9781;p61"/>
              <p:cNvSpPr/>
              <p:nvPr/>
            </p:nvSpPr>
            <p:spPr>
              <a:xfrm>
                <a:off x="6083000" y="3219600"/>
                <a:ext cx="41200" cy="26700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1068" extrusionOk="0">
                    <a:moveTo>
                      <a:pt x="1453" y="0"/>
                    </a:moveTo>
                    <a:cubicBezTo>
                      <a:pt x="1180" y="0"/>
                      <a:pt x="599" y="213"/>
                      <a:pt x="0" y="213"/>
                    </a:cubicBezTo>
                    <a:lnTo>
                      <a:pt x="0" y="1068"/>
                    </a:lnTo>
                    <a:cubicBezTo>
                      <a:pt x="0" y="1068"/>
                      <a:pt x="1494" y="502"/>
                      <a:pt x="1592" y="213"/>
                    </a:cubicBezTo>
                    <a:cubicBezTo>
                      <a:pt x="1648" y="53"/>
                      <a:pt x="1589" y="0"/>
                      <a:pt x="145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2" name="Google Shape;9782;p61"/>
              <p:cNvSpPr/>
              <p:nvPr/>
            </p:nvSpPr>
            <p:spPr>
              <a:xfrm>
                <a:off x="6077450" y="3233525"/>
                <a:ext cx="58850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1402" extrusionOk="0">
                    <a:moveTo>
                      <a:pt x="2103" y="1"/>
                    </a:moveTo>
                    <a:cubicBezTo>
                      <a:pt x="2047" y="1"/>
                      <a:pt x="1961" y="18"/>
                      <a:pt x="1839" y="56"/>
                    </a:cubicBezTo>
                    <a:cubicBezTo>
                      <a:pt x="960" y="339"/>
                      <a:pt x="1" y="1310"/>
                      <a:pt x="333" y="1390"/>
                    </a:cubicBezTo>
                    <a:cubicBezTo>
                      <a:pt x="368" y="1398"/>
                      <a:pt x="402" y="1401"/>
                      <a:pt x="438" y="1401"/>
                    </a:cubicBezTo>
                    <a:cubicBezTo>
                      <a:pt x="840" y="1401"/>
                      <a:pt x="1276" y="914"/>
                      <a:pt x="1661" y="609"/>
                    </a:cubicBezTo>
                    <a:cubicBezTo>
                      <a:pt x="2007" y="338"/>
                      <a:pt x="2354" y="1"/>
                      <a:pt x="210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3" name="Google Shape;9783;p61"/>
              <p:cNvSpPr/>
              <p:nvPr/>
            </p:nvSpPr>
            <p:spPr>
              <a:xfrm>
                <a:off x="6127700" y="4254425"/>
                <a:ext cx="33225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882" extrusionOk="0">
                    <a:moveTo>
                      <a:pt x="315" y="1"/>
                    </a:moveTo>
                    <a:cubicBezTo>
                      <a:pt x="204" y="1"/>
                      <a:pt x="119" y="14"/>
                      <a:pt x="87" y="52"/>
                    </a:cubicBezTo>
                    <a:cubicBezTo>
                      <a:pt x="19" y="132"/>
                      <a:pt x="1" y="317"/>
                      <a:pt x="130" y="495"/>
                    </a:cubicBezTo>
                    <a:cubicBezTo>
                      <a:pt x="240" y="646"/>
                      <a:pt x="491" y="882"/>
                      <a:pt x="726" y="882"/>
                    </a:cubicBezTo>
                    <a:cubicBezTo>
                      <a:pt x="768" y="882"/>
                      <a:pt x="809" y="874"/>
                      <a:pt x="849" y="858"/>
                    </a:cubicBezTo>
                    <a:cubicBezTo>
                      <a:pt x="1107" y="747"/>
                      <a:pt x="1329" y="89"/>
                      <a:pt x="1021" y="65"/>
                    </a:cubicBezTo>
                    <a:cubicBezTo>
                      <a:pt x="824" y="49"/>
                      <a:pt x="524" y="1"/>
                      <a:pt x="31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4" name="Google Shape;9784;p61"/>
              <p:cNvSpPr/>
              <p:nvPr/>
            </p:nvSpPr>
            <p:spPr>
              <a:xfrm>
                <a:off x="6121100" y="4268200"/>
                <a:ext cx="12725" cy="66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2663" extrusionOk="0">
                    <a:moveTo>
                      <a:pt x="176" y="1"/>
                    </a:moveTo>
                    <a:cubicBezTo>
                      <a:pt x="100" y="1"/>
                      <a:pt x="200" y="1234"/>
                      <a:pt x="105" y="1751"/>
                    </a:cubicBezTo>
                    <a:cubicBezTo>
                      <a:pt x="13" y="2286"/>
                      <a:pt x="1" y="2421"/>
                      <a:pt x="179" y="2649"/>
                    </a:cubicBezTo>
                    <a:cubicBezTo>
                      <a:pt x="186" y="2658"/>
                      <a:pt x="194" y="2662"/>
                      <a:pt x="201" y="2662"/>
                    </a:cubicBezTo>
                    <a:cubicBezTo>
                      <a:pt x="370" y="2662"/>
                      <a:pt x="509" y="341"/>
                      <a:pt x="185" y="5"/>
                    </a:cubicBezTo>
                    <a:cubicBezTo>
                      <a:pt x="182" y="2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5" name="Google Shape;9785;p61"/>
              <p:cNvSpPr/>
              <p:nvPr/>
            </p:nvSpPr>
            <p:spPr>
              <a:xfrm>
                <a:off x="6130950" y="4278425"/>
                <a:ext cx="11225" cy="67050"/>
              </a:xfrm>
              <a:custGeom>
                <a:avLst/>
                <a:gdLst/>
                <a:ahLst/>
                <a:cxnLst/>
                <a:rect l="l" t="t" r="r" b="b"/>
                <a:pathLst>
                  <a:path w="449" h="2682" extrusionOk="0">
                    <a:moveTo>
                      <a:pt x="230" y="0"/>
                    </a:moveTo>
                    <a:cubicBezTo>
                      <a:pt x="185" y="0"/>
                      <a:pt x="201" y="1311"/>
                      <a:pt x="105" y="1852"/>
                    </a:cubicBezTo>
                    <a:cubicBezTo>
                      <a:pt x="0" y="2412"/>
                      <a:pt x="12" y="2528"/>
                      <a:pt x="154" y="2676"/>
                    </a:cubicBezTo>
                    <a:cubicBezTo>
                      <a:pt x="158" y="2680"/>
                      <a:pt x="162" y="2682"/>
                      <a:pt x="166" y="2682"/>
                    </a:cubicBezTo>
                    <a:cubicBezTo>
                      <a:pt x="309" y="2682"/>
                      <a:pt x="449" y="265"/>
                      <a:pt x="234" y="2"/>
                    </a:cubicBezTo>
                    <a:cubicBezTo>
                      <a:pt x="233" y="1"/>
                      <a:pt x="231" y="0"/>
                      <a:pt x="230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6" name="Google Shape;9786;p61"/>
              <p:cNvSpPr/>
              <p:nvPr/>
            </p:nvSpPr>
            <p:spPr>
              <a:xfrm>
                <a:off x="6138150" y="4282925"/>
                <a:ext cx="11875" cy="695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782" extrusionOk="0">
                    <a:moveTo>
                      <a:pt x="210" y="0"/>
                    </a:moveTo>
                    <a:lnTo>
                      <a:pt x="210" y="1217"/>
                    </a:lnTo>
                    <a:cubicBezTo>
                      <a:pt x="210" y="1857"/>
                      <a:pt x="1" y="2779"/>
                      <a:pt x="69" y="2779"/>
                    </a:cubicBezTo>
                    <a:cubicBezTo>
                      <a:pt x="82" y="2779"/>
                      <a:pt x="95" y="2781"/>
                      <a:pt x="109" y="2781"/>
                    </a:cubicBezTo>
                    <a:cubicBezTo>
                      <a:pt x="172" y="2781"/>
                      <a:pt x="241" y="2728"/>
                      <a:pt x="327" y="2133"/>
                    </a:cubicBezTo>
                    <a:cubicBezTo>
                      <a:pt x="474" y="1076"/>
                      <a:pt x="376" y="62"/>
                      <a:pt x="210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7" name="Google Shape;9787;p61"/>
              <p:cNvSpPr/>
              <p:nvPr/>
            </p:nvSpPr>
            <p:spPr>
              <a:xfrm>
                <a:off x="6152334" y="4291675"/>
                <a:ext cx="10650" cy="62125"/>
              </a:xfrm>
              <a:custGeom>
                <a:avLst/>
                <a:gdLst/>
                <a:ahLst/>
                <a:cxnLst/>
                <a:rect l="l" t="t" r="r" b="b"/>
                <a:pathLst>
                  <a:path w="426" h="2485" extrusionOk="0">
                    <a:moveTo>
                      <a:pt x="70" y="0"/>
                    </a:moveTo>
                    <a:cubicBezTo>
                      <a:pt x="69" y="0"/>
                      <a:pt x="68" y="2"/>
                      <a:pt x="67" y="7"/>
                    </a:cubicBezTo>
                    <a:cubicBezTo>
                      <a:pt x="55" y="142"/>
                      <a:pt x="104" y="1765"/>
                      <a:pt x="36" y="2158"/>
                    </a:cubicBezTo>
                    <a:cubicBezTo>
                      <a:pt x="0" y="2366"/>
                      <a:pt x="64" y="2484"/>
                      <a:pt x="142" y="2484"/>
                    </a:cubicBezTo>
                    <a:cubicBezTo>
                      <a:pt x="212" y="2484"/>
                      <a:pt x="293" y="2389"/>
                      <a:pt x="325" y="2177"/>
                    </a:cubicBezTo>
                    <a:cubicBezTo>
                      <a:pt x="426" y="1490"/>
                      <a:pt x="110" y="0"/>
                      <a:pt x="70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8" name="Google Shape;9788;p61"/>
              <p:cNvSpPr/>
              <p:nvPr/>
            </p:nvSpPr>
            <p:spPr>
              <a:xfrm>
                <a:off x="6161684" y="4304925"/>
                <a:ext cx="6900" cy="357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1430" extrusionOk="0">
                    <a:moveTo>
                      <a:pt x="2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04"/>
                      <a:pt x="164" y="1429"/>
                      <a:pt x="237" y="1429"/>
                    </a:cubicBezTo>
                    <a:cubicBezTo>
                      <a:pt x="261" y="1429"/>
                      <a:pt x="275" y="1383"/>
                      <a:pt x="271" y="1296"/>
                    </a:cubicBezTo>
                    <a:cubicBezTo>
                      <a:pt x="247" y="814"/>
                      <a:pt x="21" y="0"/>
                      <a:pt x="2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9" name="Google Shape;9789;p61"/>
              <p:cNvSpPr/>
              <p:nvPr/>
            </p:nvSpPr>
            <p:spPr>
              <a:xfrm>
                <a:off x="6157225" y="3312525"/>
                <a:ext cx="261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1355" extrusionOk="0">
                    <a:moveTo>
                      <a:pt x="114" y="0"/>
                    </a:moveTo>
                    <a:cubicBezTo>
                      <a:pt x="74" y="0"/>
                      <a:pt x="46" y="13"/>
                      <a:pt x="37" y="43"/>
                    </a:cubicBezTo>
                    <a:cubicBezTo>
                      <a:pt x="0" y="154"/>
                      <a:pt x="252" y="295"/>
                      <a:pt x="437" y="535"/>
                    </a:cubicBezTo>
                    <a:cubicBezTo>
                      <a:pt x="620" y="760"/>
                      <a:pt x="729" y="1355"/>
                      <a:pt x="831" y="1355"/>
                    </a:cubicBezTo>
                    <a:cubicBezTo>
                      <a:pt x="834" y="1355"/>
                      <a:pt x="838" y="1354"/>
                      <a:pt x="842" y="1352"/>
                    </a:cubicBezTo>
                    <a:cubicBezTo>
                      <a:pt x="947" y="1303"/>
                      <a:pt x="1045" y="602"/>
                      <a:pt x="928" y="449"/>
                    </a:cubicBezTo>
                    <a:cubicBezTo>
                      <a:pt x="826" y="321"/>
                      <a:pt x="314" y="0"/>
                      <a:pt x="114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0" name="Google Shape;9790;p61"/>
              <p:cNvSpPr/>
              <p:nvPr/>
            </p:nvSpPr>
            <p:spPr>
              <a:xfrm>
                <a:off x="6019075" y="3075750"/>
                <a:ext cx="67025" cy="78050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122" extrusionOk="0">
                    <a:moveTo>
                      <a:pt x="1525" y="0"/>
                    </a:moveTo>
                    <a:cubicBezTo>
                      <a:pt x="884" y="0"/>
                      <a:pt x="0" y="560"/>
                      <a:pt x="92" y="1382"/>
                    </a:cubicBezTo>
                    <a:cubicBezTo>
                      <a:pt x="97" y="1421"/>
                      <a:pt x="114" y="1437"/>
                      <a:pt x="144" y="1437"/>
                    </a:cubicBezTo>
                    <a:cubicBezTo>
                      <a:pt x="304" y="1437"/>
                      <a:pt x="812" y="946"/>
                      <a:pt x="1425" y="946"/>
                    </a:cubicBezTo>
                    <a:cubicBezTo>
                      <a:pt x="1478" y="946"/>
                      <a:pt x="1532" y="950"/>
                      <a:pt x="1586" y="958"/>
                    </a:cubicBezTo>
                    <a:cubicBezTo>
                      <a:pt x="2337" y="1071"/>
                      <a:pt x="2181" y="3121"/>
                      <a:pt x="2367" y="3121"/>
                    </a:cubicBezTo>
                    <a:cubicBezTo>
                      <a:pt x="2373" y="3121"/>
                      <a:pt x="2379" y="3119"/>
                      <a:pt x="2385" y="3115"/>
                    </a:cubicBezTo>
                    <a:cubicBezTo>
                      <a:pt x="2680" y="2925"/>
                      <a:pt x="2674" y="466"/>
                      <a:pt x="1875" y="73"/>
                    </a:cubicBezTo>
                    <a:cubicBezTo>
                      <a:pt x="1775" y="24"/>
                      <a:pt x="1655" y="0"/>
                      <a:pt x="152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1" name="Google Shape;9791;p61"/>
              <p:cNvSpPr/>
              <p:nvPr/>
            </p:nvSpPr>
            <p:spPr>
              <a:xfrm>
                <a:off x="6027475" y="3108350"/>
                <a:ext cx="5125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1597" extrusionOk="0">
                    <a:moveTo>
                      <a:pt x="841" y="498"/>
                    </a:moveTo>
                    <a:cubicBezTo>
                      <a:pt x="1103" y="498"/>
                      <a:pt x="1378" y="690"/>
                      <a:pt x="1367" y="828"/>
                    </a:cubicBezTo>
                    <a:cubicBezTo>
                      <a:pt x="1353" y="1012"/>
                      <a:pt x="1139" y="1088"/>
                      <a:pt x="919" y="1088"/>
                    </a:cubicBezTo>
                    <a:cubicBezTo>
                      <a:pt x="654" y="1088"/>
                      <a:pt x="379" y="977"/>
                      <a:pt x="433" y="809"/>
                    </a:cubicBezTo>
                    <a:cubicBezTo>
                      <a:pt x="508" y="579"/>
                      <a:pt x="672" y="498"/>
                      <a:pt x="841" y="498"/>
                    </a:cubicBezTo>
                    <a:close/>
                    <a:moveTo>
                      <a:pt x="1016" y="0"/>
                    </a:moveTo>
                    <a:cubicBezTo>
                      <a:pt x="391" y="0"/>
                      <a:pt x="1" y="440"/>
                      <a:pt x="64" y="871"/>
                    </a:cubicBezTo>
                    <a:cubicBezTo>
                      <a:pt x="120" y="1287"/>
                      <a:pt x="478" y="1596"/>
                      <a:pt x="1007" y="1596"/>
                    </a:cubicBezTo>
                    <a:cubicBezTo>
                      <a:pt x="1110" y="1596"/>
                      <a:pt x="1220" y="1584"/>
                      <a:pt x="1336" y="1559"/>
                    </a:cubicBezTo>
                    <a:cubicBezTo>
                      <a:pt x="2049" y="1405"/>
                      <a:pt x="1717" y="127"/>
                      <a:pt x="1355" y="41"/>
                    </a:cubicBezTo>
                    <a:cubicBezTo>
                      <a:pt x="1236" y="13"/>
                      <a:pt x="1122" y="0"/>
                      <a:pt x="1016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2" name="Google Shape;9792;p61"/>
              <p:cNvSpPr/>
              <p:nvPr/>
            </p:nvSpPr>
            <p:spPr>
              <a:xfrm>
                <a:off x="6031050" y="3148425"/>
                <a:ext cx="3562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425" h="1299" extrusionOk="0">
                    <a:moveTo>
                      <a:pt x="20" y="0"/>
                    </a:moveTo>
                    <a:cubicBezTo>
                      <a:pt x="8" y="0"/>
                      <a:pt x="1" y="6"/>
                      <a:pt x="1" y="18"/>
                    </a:cubicBezTo>
                    <a:cubicBezTo>
                      <a:pt x="1" y="197"/>
                      <a:pt x="380" y="1298"/>
                      <a:pt x="579" y="1298"/>
                    </a:cubicBezTo>
                    <a:cubicBezTo>
                      <a:pt x="592" y="1298"/>
                      <a:pt x="604" y="1294"/>
                      <a:pt x="615" y="1284"/>
                    </a:cubicBezTo>
                    <a:cubicBezTo>
                      <a:pt x="791" y="1137"/>
                      <a:pt x="1425" y="164"/>
                      <a:pt x="1319" y="164"/>
                    </a:cubicBezTo>
                    <a:cubicBezTo>
                      <a:pt x="1313" y="164"/>
                      <a:pt x="1307" y="166"/>
                      <a:pt x="1298" y="171"/>
                    </a:cubicBezTo>
                    <a:cubicBezTo>
                      <a:pt x="1174" y="237"/>
                      <a:pt x="1045" y="262"/>
                      <a:pt x="917" y="262"/>
                    </a:cubicBezTo>
                    <a:cubicBezTo>
                      <a:pt x="504" y="262"/>
                      <a:pt x="112" y="0"/>
                      <a:pt x="20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3" name="Google Shape;9793;p61"/>
              <p:cNvSpPr/>
              <p:nvPr/>
            </p:nvSpPr>
            <p:spPr>
              <a:xfrm>
                <a:off x="6081450" y="3075750"/>
                <a:ext cx="67025" cy="78050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122" extrusionOk="0">
                    <a:moveTo>
                      <a:pt x="1156" y="0"/>
                    </a:moveTo>
                    <a:cubicBezTo>
                      <a:pt x="1026" y="0"/>
                      <a:pt x="906" y="24"/>
                      <a:pt x="806" y="73"/>
                    </a:cubicBezTo>
                    <a:cubicBezTo>
                      <a:pt x="7" y="466"/>
                      <a:pt x="1" y="2925"/>
                      <a:pt x="296" y="3115"/>
                    </a:cubicBezTo>
                    <a:cubicBezTo>
                      <a:pt x="302" y="3119"/>
                      <a:pt x="308" y="3121"/>
                      <a:pt x="314" y="3121"/>
                    </a:cubicBezTo>
                    <a:cubicBezTo>
                      <a:pt x="501" y="3121"/>
                      <a:pt x="350" y="1071"/>
                      <a:pt x="1095" y="958"/>
                    </a:cubicBezTo>
                    <a:cubicBezTo>
                      <a:pt x="1149" y="950"/>
                      <a:pt x="1203" y="946"/>
                      <a:pt x="1256" y="946"/>
                    </a:cubicBezTo>
                    <a:cubicBezTo>
                      <a:pt x="1869" y="946"/>
                      <a:pt x="2377" y="1437"/>
                      <a:pt x="2537" y="1437"/>
                    </a:cubicBezTo>
                    <a:cubicBezTo>
                      <a:pt x="2566" y="1437"/>
                      <a:pt x="2584" y="1421"/>
                      <a:pt x="2589" y="1382"/>
                    </a:cubicBezTo>
                    <a:cubicBezTo>
                      <a:pt x="2680" y="560"/>
                      <a:pt x="1797" y="0"/>
                      <a:pt x="1156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4" name="Google Shape;9794;p61"/>
              <p:cNvSpPr/>
              <p:nvPr/>
            </p:nvSpPr>
            <p:spPr>
              <a:xfrm>
                <a:off x="6088975" y="3108350"/>
                <a:ext cx="511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597" extrusionOk="0">
                    <a:moveTo>
                      <a:pt x="1198" y="498"/>
                    </a:moveTo>
                    <a:cubicBezTo>
                      <a:pt x="1369" y="498"/>
                      <a:pt x="1534" y="579"/>
                      <a:pt x="1611" y="809"/>
                    </a:cubicBezTo>
                    <a:cubicBezTo>
                      <a:pt x="1669" y="977"/>
                      <a:pt x="1393" y="1088"/>
                      <a:pt x="1127" y="1088"/>
                    </a:cubicBezTo>
                    <a:cubicBezTo>
                      <a:pt x="906" y="1088"/>
                      <a:pt x="691" y="1012"/>
                      <a:pt x="677" y="828"/>
                    </a:cubicBezTo>
                    <a:cubicBezTo>
                      <a:pt x="662" y="690"/>
                      <a:pt x="936" y="498"/>
                      <a:pt x="1198" y="498"/>
                    </a:cubicBezTo>
                    <a:close/>
                    <a:moveTo>
                      <a:pt x="1026" y="1"/>
                    </a:moveTo>
                    <a:cubicBezTo>
                      <a:pt x="920" y="1"/>
                      <a:pt x="807" y="13"/>
                      <a:pt x="689" y="41"/>
                    </a:cubicBezTo>
                    <a:cubicBezTo>
                      <a:pt x="333" y="127"/>
                      <a:pt x="1" y="1405"/>
                      <a:pt x="708" y="1559"/>
                    </a:cubicBezTo>
                    <a:cubicBezTo>
                      <a:pt x="823" y="1584"/>
                      <a:pt x="934" y="1596"/>
                      <a:pt x="1037" y="1596"/>
                    </a:cubicBezTo>
                    <a:cubicBezTo>
                      <a:pt x="1566" y="1596"/>
                      <a:pt x="1924" y="1287"/>
                      <a:pt x="1980" y="871"/>
                    </a:cubicBezTo>
                    <a:cubicBezTo>
                      <a:pt x="2043" y="445"/>
                      <a:pt x="1652" y="1"/>
                      <a:pt x="1026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5" name="Google Shape;9795;p61"/>
              <p:cNvSpPr/>
              <p:nvPr/>
            </p:nvSpPr>
            <p:spPr>
              <a:xfrm>
                <a:off x="6101000" y="3148425"/>
                <a:ext cx="3550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420" h="1299" extrusionOk="0">
                    <a:moveTo>
                      <a:pt x="1400" y="0"/>
                    </a:moveTo>
                    <a:cubicBezTo>
                      <a:pt x="1309" y="0"/>
                      <a:pt x="919" y="262"/>
                      <a:pt x="505" y="262"/>
                    </a:cubicBezTo>
                    <a:cubicBezTo>
                      <a:pt x="377" y="262"/>
                      <a:pt x="247" y="237"/>
                      <a:pt x="122" y="171"/>
                    </a:cubicBezTo>
                    <a:cubicBezTo>
                      <a:pt x="114" y="166"/>
                      <a:pt x="107" y="164"/>
                      <a:pt x="102" y="164"/>
                    </a:cubicBezTo>
                    <a:cubicBezTo>
                      <a:pt x="1" y="164"/>
                      <a:pt x="629" y="1137"/>
                      <a:pt x="805" y="1284"/>
                    </a:cubicBezTo>
                    <a:cubicBezTo>
                      <a:pt x="816" y="1294"/>
                      <a:pt x="828" y="1298"/>
                      <a:pt x="841" y="1298"/>
                    </a:cubicBezTo>
                    <a:cubicBezTo>
                      <a:pt x="1040" y="1298"/>
                      <a:pt x="1419" y="197"/>
                      <a:pt x="1419" y="18"/>
                    </a:cubicBezTo>
                    <a:cubicBezTo>
                      <a:pt x="1419" y="6"/>
                      <a:pt x="1413" y="0"/>
                      <a:pt x="1400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6" name="Google Shape;9796;p61"/>
              <p:cNvSpPr/>
              <p:nvPr/>
            </p:nvSpPr>
            <p:spPr>
              <a:xfrm>
                <a:off x="6053175" y="3161925"/>
                <a:ext cx="59650" cy="45200"/>
              </a:xfrm>
              <a:custGeom>
                <a:avLst/>
                <a:gdLst/>
                <a:ahLst/>
                <a:cxnLst/>
                <a:rect l="l" t="t" r="r" b="b"/>
                <a:pathLst>
                  <a:path w="2386" h="1808" extrusionOk="0">
                    <a:moveTo>
                      <a:pt x="1193" y="590"/>
                    </a:moveTo>
                    <a:cubicBezTo>
                      <a:pt x="1550" y="590"/>
                      <a:pt x="1845" y="775"/>
                      <a:pt x="1863" y="904"/>
                    </a:cubicBezTo>
                    <a:cubicBezTo>
                      <a:pt x="1882" y="1033"/>
                      <a:pt x="1673" y="1217"/>
                      <a:pt x="1193" y="1217"/>
                    </a:cubicBezTo>
                    <a:cubicBezTo>
                      <a:pt x="708" y="1217"/>
                      <a:pt x="505" y="1027"/>
                      <a:pt x="523" y="904"/>
                    </a:cubicBezTo>
                    <a:cubicBezTo>
                      <a:pt x="548" y="775"/>
                      <a:pt x="837" y="590"/>
                      <a:pt x="1193" y="590"/>
                    </a:cubicBezTo>
                    <a:close/>
                    <a:moveTo>
                      <a:pt x="1193" y="0"/>
                    </a:moveTo>
                    <a:cubicBezTo>
                      <a:pt x="579" y="0"/>
                      <a:pt x="68" y="541"/>
                      <a:pt x="38" y="904"/>
                    </a:cubicBezTo>
                    <a:cubicBezTo>
                      <a:pt x="1" y="1266"/>
                      <a:pt x="357" y="1807"/>
                      <a:pt x="1193" y="1807"/>
                    </a:cubicBezTo>
                    <a:cubicBezTo>
                      <a:pt x="2029" y="1807"/>
                      <a:pt x="2386" y="1266"/>
                      <a:pt x="2349" y="904"/>
                    </a:cubicBezTo>
                    <a:cubicBezTo>
                      <a:pt x="2318" y="541"/>
                      <a:pt x="1808" y="0"/>
                      <a:pt x="119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797" name="Google Shape;9797;p61"/>
            <p:cNvSpPr/>
            <p:nvPr/>
          </p:nvSpPr>
          <p:spPr>
            <a:xfrm>
              <a:off x="6000725" y="2992450"/>
              <a:ext cx="201725" cy="156325"/>
            </a:xfrm>
            <a:custGeom>
              <a:avLst/>
              <a:gdLst/>
              <a:ahLst/>
              <a:cxnLst/>
              <a:rect l="l" t="t" r="r" b="b"/>
              <a:pathLst>
                <a:path w="8069" h="6253" extrusionOk="0">
                  <a:moveTo>
                    <a:pt x="3158" y="0"/>
                  </a:moveTo>
                  <a:cubicBezTo>
                    <a:pt x="1495" y="0"/>
                    <a:pt x="331" y="1278"/>
                    <a:pt x="187" y="2513"/>
                  </a:cubicBezTo>
                  <a:cubicBezTo>
                    <a:pt x="1" y="4124"/>
                    <a:pt x="396" y="6229"/>
                    <a:pt x="765" y="6229"/>
                  </a:cubicBezTo>
                  <a:cubicBezTo>
                    <a:pt x="773" y="6229"/>
                    <a:pt x="781" y="6228"/>
                    <a:pt x="790" y="6226"/>
                  </a:cubicBezTo>
                  <a:cubicBezTo>
                    <a:pt x="1125" y="6136"/>
                    <a:pt x="520" y="3966"/>
                    <a:pt x="1179" y="3966"/>
                  </a:cubicBezTo>
                  <a:cubicBezTo>
                    <a:pt x="1196" y="3966"/>
                    <a:pt x="1214" y="3967"/>
                    <a:pt x="1232" y="3970"/>
                  </a:cubicBezTo>
                  <a:cubicBezTo>
                    <a:pt x="1480" y="4008"/>
                    <a:pt x="1714" y="4025"/>
                    <a:pt x="1935" y="4025"/>
                  </a:cubicBezTo>
                  <a:cubicBezTo>
                    <a:pt x="3636" y="4025"/>
                    <a:pt x="4527" y="3023"/>
                    <a:pt x="4527" y="3023"/>
                  </a:cubicBezTo>
                  <a:cubicBezTo>
                    <a:pt x="4527" y="3023"/>
                    <a:pt x="5191" y="3810"/>
                    <a:pt x="5664" y="4001"/>
                  </a:cubicBezTo>
                  <a:cubicBezTo>
                    <a:pt x="6137" y="4197"/>
                    <a:pt x="5461" y="6121"/>
                    <a:pt x="5897" y="6250"/>
                  </a:cubicBezTo>
                  <a:cubicBezTo>
                    <a:pt x="5902" y="6252"/>
                    <a:pt x="5907" y="6253"/>
                    <a:pt x="5913" y="6253"/>
                  </a:cubicBezTo>
                  <a:cubicBezTo>
                    <a:pt x="6362" y="6253"/>
                    <a:pt x="8068" y="788"/>
                    <a:pt x="4939" y="460"/>
                  </a:cubicBezTo>
                  <a:cubicBezTo>
                    <a:pt x="4303" y="138"/>
                    <a:pt x="3704" y="0"/>
                    <a:pt x="3158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8" name="Google Shape;9798;p61"/>
          <p:cNvGrpSpPr/>
          <p:nvPr/>
        </p:nvGrpSpPr>
        <p:grpSpPr>
          <a:xfrm>
            <a:off x="6634500" y="3022588"/>
            <a:ext cx="435225" cy="1370250"/>
            <a:chOff x="6634500" y="2992450"/>
            <a:chExt cx="435225" cy="1370250"/>
          </a:xfrm>
        </p:grpSpPr>
        <p:sp>
          <p:nvSpPr>
            <p:cNvPr id="9799" name="Google Shape;9799;p61"/>
            <p:cNvSpPr/>
            <p:nvPr/>
          </p:nvSpPr>
          <p:spPr>
            <a:xfrm>
              <a:off x="6634500" y="3172825"/>
              <a:ext cx="435225" cy="1189875"/>
            </a:xfrm>
            <a:custGeom>
              <a:avLst/>
              <a:gdLst/>
              <a:ahLst/>
              <a:cxnLst/>
              <a:rect l="l" t="t" r="r" b="b"/>
              <a:pathLst>
                <a:path w="17409" h="47595" extrusionOk="0">
                  <a:moveTo>
                    <a:pt x="7150" y="1"/>
                  </a:moveTo>
                  <a:cubicBezTo>
                    <a:pt x="7150" y="1"/>
                    <a:pt x="6910" y="1765"/>
                    <a:pt x="6842" y="2010"/>
                  </a:cubicBezTo>
                  <a:cubicBezTo>
                    <a:pt x="6768" y="2256"/>
                    <a:pt x="6326" y="2453"/>
                    <a:pt x="5674" y="2662"/>
                  </a:cubicBezTo>
                  <a:cubicBezTo>
                    <a:pt x="5017" y="2877"/>
                    <a:pt x="3412" y="2711"/>
                    <a:pt x="2613" y="3203"/>
                  </a:cubicBezTo>
                  <a:cubicBezTo>
                    <a:pt x="1820" y="3689"/>
                    <a:pt x="1931" y="5828"/>
                    <a:pt x="1931" y="7094"/>
                  </a:cubicBezTo>
                  <a:cubicBezTo>
                    <a:pt x="1931" y="8354"/>
                    <a:pt x="1396" y="10727"/>
                    <a:pt x="1150" y="11814"/>
                  </a:cubicBezTo>
                  <a:cubicBezTo>
                    <a:pt x="911" y="12902"/>
                    <a:pt x="868" y="16179"/>
                    <a:pt x="831" y="17058"/>
                  </a:cubicBezTo>
                  <a:cubicBezTo>
                    <a:pt x="800" y="17937"/>
                    <a:pt x="665" y="19172"/>
                    <a:pt x="597" y="19701"/>
                  </a:cubicBezTo>
                  <a:cubicBezTo>
                    <a:pt x="523" y="20229"/>
                    <a:pt x="1" y="21569"/>
                    <a:pt x="474" y="22387"/>
                  </a:cubicBezTo>
                  <a:cubicBezTo>
                    <a:pt x="1074" y="23418"/>
                    <a:pt x="1448" y="23751"/>
                    <a:pt x="1633" y="23751"/>
                  </a:cubicBezTo>
                  <a:cubicBezTo>
                    <a:pt x="1692" y="23751"/>
                    <a:pt x="1732" y="23716"/>
                    <a:pt x="1753" y="23659"/>
                  </a:cubicBezTo>
                  <a:cubicBezTo>
                    <a:pt x="1876" y="23333"/>
                    <a:pt x="1230" y="22700"/>
                    <a:pt x="1163" y="22209"/>
                  </a:cubicBezTo>
                  <a:cubicBezTo>
                    <a:pt x="1107" y="21806"/>
                    <a:pt x="1221" y="21170"/>
                    <a:pt x="1355" y="21170"/>
                  </a:cubicBezTo>
                  <a:cubicBezTo>
                    <a:pt x="1384" y="21170"/>
                    <a:pt x="1415" y="21202"/>
                    <a:pt x="1445" y="21274"/>
                  </a:cubicBezTo>
                  <a:cubicBezTo>
                    <a:pt x="1579" y="21599"/>
                    <a:pt x="1559" y="22299"/>
                    <a:pt x="1840" y="22299"/>
                  </a:cubicBezTo>
                  <a:cubicBezTo>
                    <a:pt x="1883" y="22299"/>
                    <a:pt x="1934" y="22282"/>
                    <a:pt x="1992" y="22245"/>
                  </a:cubicBezTo>
                  <a:cubicBezTo>
                    <a:pt x="2288" y="22061"/>
                    <a:pt x="2232" y="20881"/>
                    <a:pt x="2146" y="20322"/>
                  </a:cubicBezTo>
                  <a:cubicBezTo>
                    <a:pt x="2042" y="19602"/>
                    <a:pt x="2140" y="19301"/>
                    <a:pt x="2195" y="18717"/>
                  </a:cubicBezTo>
                  <a:cubicBezTo>
                    <a:pt x="2244" y="18158"/>
                    <a:pt x="3203" y="14992"/>
                    <a:pt x="3369" y="13572"/>
                  </a:cubicBezTo>
                  <a:cubicBezTo>
                    <a:pt x="3640" y="11243"/>
                    <a:pt x="4586" y="7118"/>
                    <a:pt x="4586" y="7118"/>
                  </a:cubicBezTo>
                  <a:cubicBezTo>
                    <a:pt x="4728" y="7997"/>
                    <a:pt x="4648" y="10665"/>
                    <a:pt x="4685" y="12319"/>
                  </a:cubicBezTo>
                  <a:cubicBezTo>
                    <a:pt x="4715" y="13966"/>
                    <a:pt x="4463" y="15798"/>
                    <a:pt x="4334" y="18521"/>
                  </a:cubicBezTo>
                  <a:cubicBezTo>
                    <a:pt x="4230" y="20813"/>
                    <a:pt x="3425" y="28527"/>
                    <a:pt x="3732" y="31091"/>
                  </a:cubicBezTo>
                  <a:cubicBezTo>
                    <a:pt x="4045" y="33654"/>
                    <a:pt x="4015" y="35738"/>
                    <a:pt x="4254" y="37280"/>
                  </a:cubicBezTo>
                  <a:cubicBezTo>
                    <a:pt x="4500" y="38823"/>
                    <a:pt x="5355" y="42118"/>
                    <a:pt x="5269" y="42634"/>
                  </a:cubicBezTo>
                  <a:cubicBezTo>
                    <a:pt x="5201" y="43126"/>
                    <a:pt x="5250" y="43624"/>
                    <a:pt x="5410" y="44091"/>
                  </a:cubicBezTo>
                  <a:cubicBezTo>
                    <a:pt x="5551" y="44441"/>
                    <a:pt x="5090" y="45652"/>
                    <a:pt x="4949" y="46248"/>
                  </a:cubicBezTo>
                  <a:cubicBezTo>
                    <a:pt x="4808" y="46845"/>
                    <a:pt x="5521" y="47595"/>
                    <a:pt x="6142" y="47595"/>
                  </a:cubicBezTo>
                  <a:cubicBezTo>
                    <a:pt x="6768" y="47595"/>
                    <a:pt x="7482" y="46605"/>
                    <a:pt x="7377" y="46144"/>
                  </a:cubicBezTo>
                  <a:cubicBezTo>
                    <a:pt x="7273" y="45689"/>
                    <a:pt x="7211" y="44300"/>
                    <a:pt x="7328" y="43611"/>
                  </a:cubicBezTo>
                  <a:cubicBezTo>
                    <a:pt x="7445" y="42917"/>
                    <a:pt x="7168" y="42862"/>
                    <a:pt x="7168" y="42302"/>
                  </a:cubicBezTo>
                  <a:cubicBezTo>
                    <a:pt x="7168" y="41749"/>
                    <a:pt x="7377" y="37969"/>
                    <a:pt x="7402" y="34656"/>
                  </a:cubicBezTo>
                  <a:cubicBezTo>
                    <a:pt x="7414" y="33254"/>
                    <a:pt x="7518" y="32043"/>
                    <a:pt x="7869" y="28865"/>
                  </a:cubicBezTo>
                  <a:cubicBezTo>
                    <a:pt x="8305" y="24882"/>
                    <a:pt x="8699" y="21096"/>
                    <a:pt x="8699" y="21096"/>
                  </a:cubicBezTo>
                  <a:cubicBezTo>
                    <a:pt x="8699" y="21096"/>
                    <a:pt x="9092" y="24882"/>
                    <a:pt x="9528" y="28865"/>
                  </a:cubicBezTo>
                  <a:cubicBezTo>
                    <a:pt x="9879" y="32049"/>
                    <a:pt x="9989" y="33254"/>
                    <a:pt x="9996" y="34656"/>
                  </a:cubicBezTo>
                  <a:cubicBezTo>
                    <a:pt x="10014" y="37969"/>
                    <a:pt x="10229" y="41743"/>
                    <a:pt x="10229" y="42302"/>
                  </a:cubicBezTo>
                  <a:cubicBezTo>
                    <a:pt x="10229" y="42868"/>
                    <a:pt x="9953" y="42923"/>
                    <a:pt x="10069" y="43611"/>
                  </a:cubicBezTo>
                  <a:cubicBezTo>
                    <a:pt x="10180" y="44300"/>
                    <a:pt x="10118" y="45695"/>
                    <a:pt x="10020" y="46144"/>
                  </a:cubicBezTo>
                  <a:cubicBezTo>
                    <a:pt x="9916" y="46599"/>
                    <a:pt x="10635" y="47595"/>
                    <a:pt x="11249" y="47595"/>
                  </a:cubicBezTo>
                  <a:cubicBezTo>
                    <a:pt x="11870" y="47595"/>
                    <a:pt x="12583" y="46845"/>
                    <a:pt x="12448" y="46248"/>
                  </a:cubicBezTo>
                  <a:cubicBezTo>
                    <a:pt x="12307" y="45652"/>
                    <a:pt x="11852" y="44441"/>
                    <a:pt x="11987" y="44091"/>
                  </a:cubicBezTo>
                  <a:cubicBezTo>
                    <a:pt x="12147" y="43624"/>
                    <a:pt x="12196" y="43126"/>
                    <a:pt x="12128" y="42634"/>
                  </a:cubicBezTo>
                  <a:cubicBezTo>
                    <a:pt x="12042" y="42118"/>
                    <a:pt x="12897" y="38823"/>
                    <a:pt x="13143" y="37280"/>
                  </a:cubicBezTo>
                  <a:cubicBezTo>
                    <a:pt x="13389" y="35738"/>
                    <a:pt x="13352" y="33654"/>
                    <a:pt x="13665" y="31091"/>
                  </a:cubicBezTo>
                  <a:cubicBezTo>
                    <a:pt x="13979" y="28527"/>
                    <a:pt x="13167" y="20813"/>
                    <a:pt x="13063" y="18521"/>
                  </a:cubicBezTo>
                  <a:cubicBezTo>
                    <a:pt x="12934" y="15798"/>
                    <a:pt x="12682" y="13966"/>
                    <a:pt x="12712" y="12319"/>
                  </a:cubicBezTo>
                  <a:cubicBezTo>
                    <a:pt x="12749" y="10665"/>
                    <a:pt x="12669" y="7997"/>
                    <a:pt x="12811" y="7118"/>
                  </a:cubicBezTo>
                  <a:cubicBezTo>
                    <a:pt x="12811" y="7118"/>
                    <a:pt x="13757" y="11243"/>
                    <a:pt x="14028" y="13572"/>
                  </a:cubicBezTo>
                  <a:cubicBezTo>
                    <a:pt x="14194" y="14992"/>
                    <a:pt x="15153" y="18158"/>
                    <a:pt x="15202" y="18717"/>
                  </a:cubicBezTo>
                  <a:cubicBezTo>
                    <a:pt x="15257" y="19301"/>
                    <a:pt x="15356" y="19602"/>
                    <a:pt x="15251" y="20322"/>
                  </a:cubicBezTo>
                  <a:cubicBezTo>
                    <a:pt x="15171" y="20881"/>
                    <a:pt x="15116" y="22055"/>
                    <a:pt x="15405" y="22245"/>
                  </a:cubicBezTo>
                  <a:cubicBezTo>
                    <a:pt x="15464" y="22282"/>
                    <a:pt x="15514" y="22299"/>
                    <a:pt x="15557" y="22299"/>
                  </a:cubicBezTo>
                  <a:cubicBezTo>
                    <a:pt x="15838" y="22299"/>
                    <a:pt x="15819" y="21599"/>
                    <a:pt x="15952" y="21274"/>
                  </a:cubicBezTo>
                  <a:cubicBezTo>
                    <a:pt x="15982" y="21202"/>
                    <a:pt x="16013" y="21170"/>
                    <a:pt x="16043" y="21170"/>
                  </a:cubicBezTo>
                  <a:cubicBezTo>
                    <a:pt x="16177" y="21170"/>
                    <a:pt x="16290" y="21806"/>
                    <a:pt x="16234" y="22209"/>
                  </a:cubicBezTo>
                  <a:cubicBezTo>
                    <a:pt x="16167" y="22700"/>
                    <a:pt x="15521" y="23327"/>
                    <a:pt x="15644" y="23659"/>
                  </a:cubicBezTo>
                  <a:cubicBezTo>
                    <a:pt x="15665" y="23714"/>
                    <a:pt x="15705" y="23748"/>
                    <a:pt x="15764" y="23748"/>
                  </a:cubicBezTo>
                  <a:cubicBezTo>
                    <a:pt x="15948" y="23748"/>
                    <a:pt x="16323" y="23420"/>
                    <a:pt x="16923" y="22387"/>
                  </a:cubicBezTo>
                  <a:cubicBezTo>
                    <a:pt x="17409" y="21575"/>
                    <a:pt x="16886" y="20229"/>
                    <a:pt x="16818" y="19701"/>
                  </a:cubicBezTo>
                  <a:cubicBezTo>
                    <a:pt x="16745" y="19178"/>
                    <a:pt x="16616" y="17937"/>
                    <a:pt x="16579" y="17058"/>
                  </a:cubicBezTo>
                  <a:cubicBezTo>
                    <a:pt x="16548" y="16185"/>
                    <a:pt x="16505" y="12902"/>
                    <a:pt x="16259" y="11814"/>
                  </a:cubicBezTo>
                  <a:cubicBezTo>
                    <a:pt x="16013" y="10727"/>
                    <a:pt x="15478" y="8354"/>
                    <a:pt x="15478" y="7094"/>
                  </a:cubicBezTo>
                  <a:cubicBezTo>
                    <a:pt x="15478" y="5828"/>
                    <a:pt x="15589" y="3695"/>
                    <a:pt x="14796" y="3203"/>
                  </a:cubicBezTo>
                  <a:cubicBezTo>
                    <a:pt x="14003" y="2711"/>
                    <a:pt x="12393" y="2871"/>
                    <a:pt x="11741" y="2662"/>
                  </a:cubicBezTo>
                  <a:cubicBezTo>
                    <a:pt x="11084" y="2453"/>
                    <a:pt x="10641" y="2256"/>
                    <a:pt x="10573" y="2010"/>
                  </a:cubicBezTo>
                  <a:cubicBezTo>
                    <a:pt x="10500" y="1765"/>
                    <a:pt x="10260" y="1"/>
                    <a:pt x="10260" y="1"/>
                  </a:cubicBezTo>
                  <a:lnTo>
                    <a:pt x="8705" y="37"/>
                  </a:lnTo>
                  <a:lnTo>
                    <a:pt x="7150" y="1"/>
                  </a:lnTo>
                  <a:close/>
                </a:path>
              </a:pathLst>
            </a:custGeom>
            <a:solidFill>
              <a:srgbClr val="F9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61"/>
            <p:cNvSpPr/>
            <p:nvPr/>
          </p:nvSpPr>
          <p:spPr>
            <a:xfrm>
              <a:off x="6776950" y="3018075"/>
              <a:ext cx="150475" cy="201175"/>
            </a:xfrm>
            <a:custGeom>
              <a:avLst/>
              <a:gdLst/>
              <a:ahLst/>
              <a:cxnLst/>
              <a:rect l="l" t="t" r="r" b="b"/>
              <a:pathLst>
                <a:path w="6019" h="8047" extrusionOk="0">
                  <a:moveTo>
                    <a:pt x="3007" y="1"/>
                  </a:moveTo>
                  <a:cubicBezTo>
                    <a:pt x="50" y="1"/>
                    <a:pt x="1" y="1316"/>
                    <a:pt x="216" y="3916"/>
                  </a:cubicBezTo>
                  <a:cubicBezTo>
                    <a:pt x="431" y="6510"/>
                    <a:pt x="1968" y="8047"/>
                    <a:pt x="3007" y="8047"/>
                  </a:cubicBezTo>
                  <a:cubicBezTo>
                    <a:pt x="4046" y="8047"/>
                    <a:pt x="5576" y="6510"/>
                    <a:pt x="5797" y="3916"/>
                  </a:cubicBezTo>
                  <a:cubicBezTo>
                    <a:pt x="6019" y="1316"/>
                    <a:pt x="5963" y="1"/>
                    <a:pt x="3007" y="1"/>
                  </a:cubicBezTo>
                  <a:close/>
                </a:path>
              </a:pathLst>
            </a:custGeom>
            <a:solidFill>
              <a:srgbClr val="F9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61"/>
            <p:cNvSpPr/>
            <p:nvPr/>
          </p:nvSpPr>
          <p:spPr>
            <a:xfrm>
              <a:off x="6768450" y="2992450"/>
              <a:ext cx="201575" cy="156325"/>
            </a:xfrm>
            <a:custGeom>
              <a:avLst/>
              <a:gdLst/>
              <a:ahLst/>
              <a:cxnLst/>
              <a:rect l="l" t="t" r="r" b="b"/>
              <a:pathLst>
                <a:path w="8063" h="6253" extrusionOk="0">
                  <a:moveTo>
                    <a:pt x="3154" y="0"/>
                  </a:moveTo>
                  <a:cubicBezTo>
                    <a:pt x="1492" y="0"/>
                    <a:pt x="325" y="1278"/>
                    <a:pt x="181" y="2513"/>
                  </a:cubicBezTo>
                  <a:cubicBezTo>
                    <a:pt x="1" y="4124"/>
                    <a:pt x="397" y="6229"/>
                    <a:pt x="765" y="6229"/>
                  </a:cubicBezTo>
                  <a:cubicBezTo>
                    <a:pt x="773" y="6229"/>
                    <a:pt x="781" y="6228"/>
                    <a:pt x="790" y="6226"/>
                  </a:cubicBezTo>
                  <a:cubicBezTo>
                    <a:pt x="1125" y="6136"/>
                    <a:pt x="520" y="3966"/>
                    <a:pt x="1173" y="3966"/>
                  </a:cubicBezTo>
                  <a:cubicBezTo>
                    <a:pt x="1190" y="3966"/>
                    <a:pt x="1208" y="3967"/>
                    <a:pt x="1226" y="3970"/>
                  </a:cubicBezTo>
                  <a:cubicBezTo>
                    <a:pt x="1475" y="4008"/>
                    <a:pt x="1710" y="4025"/>
                    <a:pt x="1931" y="4025"/>
                  </a:cubicBezTo>
                  <a:cubicBezTo>
                    <a:pt x="3635" y="4025"/>
                    <a:pt x="4521" y="3023"/>
                    <a:pt x="4521" y="3023"/>
                  </a:cubicBezTo>
                  <a:cubicBezTo>
                    <a:pt x="4521" y="3023"/>
                    <a:pt x="5185" y="3810"/>
                    <a:pt x="5664" y="4001"/>
                  </a:cubicBezTo>
                  <a:cubicBezTo>
                    <a:pt x="6137" y="4197"/>
                    <a:pt x="5461" y="6121"/>
                    <a:pt x="5898" y="6250"/>
                  </a:cubicBezTo>
                  <a:cubicBezTo>
                    <a:pt x="5902" y="6252"/>
                    <a:pt x="5907" y="6253"/>
                    <a:pt x="5912" y="6253"/>
                  </a:cubicBezTo>
                  <a:cubicBezTo>
                    <a:pt x="6356" y="6253"/>
                    <a:pt x="8062" y="788"/>
                    <a:pt x="4933" y="460"/>
                  </a:cubicBezTo>
                  <a:cubicBezTo>
                    <a:pt x="4299" y="138"/>
                    <a:pt x="3700" y="0"/>
                    <a:pt x="315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02" name="Google Shape;9802;p61"/>
          <p:cNvSpPr/>
          <p:nvPr/>
        </p:nvSpPr>
        <p:spPr>
          <a:xfrm>
            <a:off x="6624825" y="3676288"/>
            <a:ext cx="53450" cy="104650"/>
          </a:xfrm>
          <a:custGeom>
            <a:avLst/>
            <a:gdLst/>
            <a:ahLst/>
            <a:cxnLst/>
            <a:rect l="l" t="t" r="r" b="b"/>
            <a:pathLst>
              <a:path w="2138" h="4186" extrusionOk="0">
                <a:moveTo>
                  <a:pt x="2002" y="0"/>
                </a:moveTo>
                <a:cubicBezTo>
                  <a:pt x="1977" y="0"/>
                  <a:pt x="1952" y="11"/>
                  <a:pt x="1931" y="36"/>
                </a:cubicBezTo>
                <a:cubicBezTo>
                  <a:pt x="1912" y="61"/>
                  <a:pt x="1" y="2495"/>
                  <a:pt x="1482" y="4148"/>
                </a:cubicBezTo>
                <a:cubicBezTo>
                  <a:pt x="1500" y="4173"/>
                  <a:pt x="1525" y="4185"/>
                  <a:pt x="1556" y="4185"/>
                </a:cubicBezTo>
                <a:cubicBezTo>
                  <a:pt x="1580" y="4185"/>
                  <a:pt x="1599" y="4173"/>
                  <a:pt x="1617" y="4161"/>
                </a:cubicBezTo>
                <a:cubicBezTo>
                  <a:pt x="1654" y="4124"/>
                  <a:pt x="1660" y="4062"/>
                  <a:pt x="1623" y="4025"/>
                </a:cubicBezTo>
                <a:cubicBezTo>
                  <a:pt x="247" y="2489"/>
                  <a:pt x="2060" y="178"/>
                  <a:pt x="2078" y="159"/>
                </a:cubicBezTo>
                <a:cubicBezTo>
                  <a:pt x="2137" y="86"/>
                  <a:pt x="2072" y="0"/>
                  <a:pt x="2002" y="0"/>
                </a:cubicBezTo>
                <a:close/>
              </a:path>
            </a:pathLst>
          </a:cu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03" name="Google Shape;9803;p61"/>
          <p:cNvSpPr/>
          <p:nvPr/>
        </p:nvSpPr>
        <p:spPr>
          <a:xfrm>
            <a:off x="7030350" y="3650688"/>
            <a:ext cx="41225" cy="132550"/>
          </a:xfrm>
          <a:custGeom>
            <a:avLst/>
            <a:gdLst/>
            <a:ahLst/>
            <a:cxnLst/>
            <a:rect l="l" t="t" r="r" b="b"/>
            <a:pathLst>
              <a:path w="1649" h="5302" extrusionOk="0">
                <a:moveTo>
                  <a:pt x="131" y="0"/>
                </a:moveTo>
                <a:cubicBezTo>
                  <a:pt x="67" y="0"/>
                  <a:pt x="0" y="63"/>
                  <a:pt x="44" y="138"/>
                </a:cubicBezTo>
                <a:cubicBezTo>
                  <a:pt x="56" y="169"/>
                  <a:pt x="1433" y="3316"/>
                  <a:pt x="216" y="5154"/>
                </a:cubicBezTo>
                <a:cubicBezTo>
                  <a:pt x="185" y="5197"/>
                  <a:pt x="198" y="5258"/>
                  <a:pt x="241" y="5289"/>
                </a:cubicBezTo>
                <a:cubicBezTo>
                  <a:pt x="259" y="5295"/>
                  <a:pt x="278" y="5302"/>
                  <a:pt x="296" y="5302"/>
                </a:cubicBezTo>
                <a:cubicBezTo>
                  <a:pt x="327" y="5302"/>
                  <a:pt x="357" y="5283"/>
                  <a:pt x="376" y="5258"/>
                </a:cubicBezTo>
                <a:cubicBezTo>
                  <a:pt x="1648" y="3341"/>
                  <a:pt x="271" y="194"/>
                  <a:pt x="216" y="65"/>
                </a:cubicBezTo>
                <a:cubicBezTo>
                  <a:pt x="201" y="19"/>
                  <a:pt x="166" y="0"/>
                  <a:pt x="131" y="0"/>
                </a:cubicBezTo>
                <a:close/>
              </a:path>
            </a:pathLst>
          </a:cu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04" name="Google Shape;9804;p61"/>
          <p:cNvSpPr/>
          <p:nvPr/>
        </p:nvSpPr>
        <p:spPr>
          <a:xfrm>
            <a:off x="6642500" y="3681138"/>
            <a:ext cx="29675" cy="86725"/>
          </a:xfrm>
          <a:custGeom>
            <a:avLst/>
            <a:gdLst/>
            <a:ahLst/>
            <a:cxnLst/>
            <a:rect l="l" t="t" r="r" b="b"/>
            <a:pathLst>
              <a:path w="1187" h="3469" extrusionOk="0">
                <a:moveTo>
                  <a:pt x="1056" y="1"/>
                </a:moveTo>
                <a:cubicBezTo>
                  <a:pt x="1027" y="1"/>
                  <a:pt x="998" y="14"/>
                  <a:pt x="978" y="45"/>
                </a:cubicBezTo>
                <a:cubicBezTo>
                  <a:pt x="941" y="113"/>
                  <a:pt x="1" y="1668"/>
                  <a:pt x="529" y="3401"/>
                </a:cubicBezTo>
                <a:cubicBezTo>
                  <a:pt x="541" y="3438"/>
                  <a:pt x="578" y="3469"/>
                  <a:pt x="621" y="3469"/>
                </a:cubicBezTo>
                <a:cubicBezTo>
                  <a:pt x="628" y="3469"/>
                  <a:pt x="640" y="3463"/>
                  <a:pt x="646" y="3463"/>
                </a:cubicBezTo>
                <a:cubicBezTo>
                  <a:pt x="695" y="3444"/>
                  <a:pt x="726" y="3395"/>
                  <a:pt x="707" y="3346"/>
                </a:cubicBezTo>
                <a:cubicBezTo>
                  <a:pt x="203" y="1699"/>
                  <a:pt x="1132" y="162"/>
                  <a:pt x="1144" y="143"/>
                </a:cubicBezTo>
                <a:cubicBezTo>
                  <a:pt x="1187" y="70"/>
                  <a:pt x="1122" y="1"/>
                  <a:pt x="1056" y="1"/>
                </a:cubicBezTo>
                <a:close/>
              </a:path>
            </a:pathLst>
          </a:custGeom>
          <a:solidFill>
            <a:srgbClr val="A5B7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05" name="Google Shape;9805;p61"/>
          <p:cNvSpPr/>
          <p:nvPr/>
        </p:nvSpPr>
        <p:spPr>
          <a:xfrm>
            <a:off x="7028650" y="3675338"/>
            <a:ext cx="35850" cy="94850"/>
          </a:xfrm>
          <a:custGeom>
            <a:avLst/>
            <a:gdLst/>
            <a:ahLst/>
            <a:cxnLst/>
            <a:rect l="l" t="t" r="r" b="b"/>
            <a:pathLst>
              <a:path w="1434" h="3794" extrusionOk="0">
                <a:moveTo>
                  <a:pt x="121" y="0"/>
                </a:moveTo>
                <a:cubicBezTo>
                  <a:pt x="58" y="0"/>
                  <a:pt x="0" y="64"/>
                  <a:pt x="38" y="136"/>
                </a:cubicBezTo>
                <a:cubicBezTo>
                  <a:pt x="44" y="160"/>
                  <a:pt x="1225" y="2158"/>
                  <a:pt x="585" y="3664"/>
                </a:cubicBezTo>
                <a:cubicBezTo>
                  <a:pt x="561" y="3707"/>
                  <a:pt x="585" y="3768"/>
                  <a:pt x="634" y="3787"/>
                </a:cubicBezTo>
                <a:cubicBezTo>
                  <a:pt x="647" y="3793"/>
                  <a:pt x="659" y="3793"/>
                  <a:pt x="671" y="3793"/>
                </a:cubicBezTo>
                <a:cubicBezTo>
                  <a:pt x="708" y="3793"/>
                  <a:pt x="745" y="3768"/>
                  <a:pt x="757" y="3738"/>
                </a:cubicBezTo>
                <a:cubicBezTo>
                  <a:pt x="1434" y="2140"/>
                  <a:pt x="247" y="123"/>
                  <a:pt x="198" y="44"/>
                </a:cubicBezTo>
                <a:cubicBezTo>
                  <a:pt x="177" y="13"/>
                  <a:pt x="148" y="0"/>
                  <a:pt x="121" y="0"/>
                </a:cubicBezTo>
                <a:close/>
              </a:path>
            </a:pathLst>
          </a:custGeom>
          <a:solidFill>
            <a:srgbClr val="A5B7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06" name="Google Shape;9806;p61"/>
          <p:cNvSpPr/>
          <p:nvPr/>
        </p:nvSpPr>
        <p:spPr>
          <a:xfrm>
            <a:off x="6772875" y="4044738"/>
            <a:ext cx="32550" cy="313550"/>
          </a:xfrm>
          <a:custGeom>
            <a:avLst/>
            <a:gdLst/>
            <a:ahLst/>
            <a:cxnLst/>
            <a:rect l="l" t="t" r="r" b="b"/>
            <a:pathLst>
              <a:path w="1302" h="12542" extrusionOk="0">
                <a:moveTo>
                  <a:pt x="105" y="0"/>
                </a:moveTo>
                <a:cubicBezTo>
                  <a:pt x="53" y="0"/>
                  <a:pt x="1" y="37"/>
                  <a:pt x="10" y="106"/>
                </a:cubicBezTo>
                <a:cubicBezTo>
                  <a:pt x="35" y="444"/>
                  <a:pt x="643" y="8361"/>
                  <a:pt x="902" y="9184"/>
                </a:cubicBezTo>
                <a:cubicBezTo>
                  <a:pt x="1111" y="9879"/>
                  <a:pt x="1098" y="11410"/>
                  <a:pt x="1086" y="12147"/>
                </a:cubicBezTo>
                <a:lnTo>
                  <a:pt x="1086" y="12448"/>
                </a:lnTo>
                <a:cubicBezTo>
                  <a:pt x="1086" y="12497"/>
                  <a:pt x="1129" y="12541"/>
                  <a:pt x="1184" y="12541"/>
                </a:cubicBezTo>
                <a:cubicBezTo>
                  <a:pt x="1187" y="12541"/>
                  <a:pt x="1191" y="12541"/>
                  <a:pt x="1194" y="12541"/>
                </a:cubicBezTo>
                <a:cubicBezTo>
                  <a:pt x="1239" y="12541"/>
                  <a:pt x="1277" y="12500"/>
                  <a:pt x="1277" y="12448"/>
                </a:cubicBezTo>
                <a:lnTo>
                  <a:pt x="1277" y="12147"/>
                </a:lnTo>
                <a:cubicBezTo>
                  <a:pt x="1283" y="11348"/>
                  <a:pt x="1301" y="9854"/>
                  <a:pt x="1080" y="9129"/>
                </a:cubicBezTo>
                <a:cubicBezTo>
                  <a:pt x="834" y="8324"/>
                  <a:pt x="201" y="173"/>
                  <a:pt x="201" y="93"/>
                </a:cubicBezTo>
                <a:cubicBezTo>
                  <a:pt x="198" y="30"/>
                  <a:pt x="151" y="0"/>
                  <a:pt x="105" y="0"/>
                </a:cubicBezTo>
                <a:close/>
              </a:path>
            </a:pathLst>
          </a:custGeom>
          <a:solidFill>
            <a:srgbClr val="A5B7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07" name="Google Shape;9807;p61"/>
          <p:cNvSpPr/>
          <p:nvPr/>
        </p:nvSpPr>
        <p:spPr>
          <a:xfrm>
            <a:off x="6771275" y="4240900"/>
            <a:ext cx="29350" cy="92000"/>
          </a:xfrm>
          <a:custGeom>
            <a:avLst/>
            <a:gdLst/>
            <a:ahLst/>
            <a:cxnLst/>
            <a:rect l="l" t="t" r="r" b="b"/>
            <a:pathLst>
              <a:path w="1174" h="3680" extrusionOk="0">
                <a:moveTo>
                  <a:pt x="1052" y="1"/>
                </a:moveTo>
                <a:cubicBezTo>
                  <a:pt x="1013" y="1"/>
                  <a:pt x="975" y="24"/>
                  <a:pt x="966" y="77"/>
                </a:cubicBezTo>
                <a:cubicBezTo>
                  <a:pt x="953" y="102"/>
                  <a:pt x="197" y="2628"/>
                  <a:pt x="13" y="3568"/>
                </a:cubicBezTo>
                <a:cubicBezTo>
                  <a:pt x="1" y="3624"/>
                  <a:pt x="37" y="3673"/>
                  <a:pt x="87" y="3679"/>
                </a:cubicBezTo>
                <a:lnTo>
                  <a:pt x="105" y="3679"/>
                </a:lnTo>
                <a:cubicBezTo>
                  <a:pt x="148" y="3679"/>
                  <a:pt x="185" y="3648"/>
                  <a:pt x="197" y="3605"/>
                </a:cubicBezTo>
                <a:cubicBezTo>
                  <a:pt x="382" y="2665"/>
                  <a:pt x="1138" y="157"/>
                  <a:pt x="1144" y="132"/>
                </a:cubicBezTo>
                <a:cubicBezTo>
                  <a:pt x="1174" y="54"/>
                  <a:pt x="1111" y="1"/>
                  <a:pt x="1052" y="1"/>
                </a:cubicBezTo>
                <a:close/>
              </a:path>
            </a:pathLst>
          </a:custGeom>
          <a:solidFill>
            <a:srgbClr val="A5B7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08" name="Google Shape;9808;p61"/>
          <p:cNvSpPr/>
          <p:nvPr/>
        </p:nvSpPr>
        <p:spPr>
          <a:xfrm>
            <a:off x="6901125" y="4051238"/>
            <a:ext cx="27300" cy="305500"/>
          </a:xfrm>
          <a:custGeom>
            <a:avLst/>
            <a:gdLst/>
            <a:ahLst/>
            <a:cxnLst/>
            <a:rect l="l" t="t" r="r" b="b"/>
            <a:pathLst>
              <a:path w="1092" h="12220" extrusionOk="0">
                <a:moveTo>
                  <a:pt x="990" y="1"/>
                </a:moveTo>
                <a:cubicBezTo>
                  <a:pt x="948" y="1"/>
                  <a:pt x="906" y="26"/>
                  <a:pt x="898" y="79"/>
                </a:cubicBezTo>
                <a:cubicBezTo>
                  <a:pt x="892" y="147"/>
                  <a:pt x="136" y="6318"/>
                  <a:pt x="136" y="8328"/>
                </a:cubicBezTo>
                <a:cubicBezTo>
                  <a:pt x="136" y="9232"/>
                  <a:pt x="99" y="9945"/>
                  <a:pt x="68" y="10523"/>
                </a:cubicBezTo>
                <a:cubicBezTo>
                  <a:pt x="31" y="11236"/>
                  <a:pt x="1" y="11746"/>
                  <a:pt x="74" y="12145"/>
                </a:cubicBezTo>
                <a:cubicBezTo>
                  <a:pt x="80" y="12188"/>
                  <a:pt x="123" y="12219"/>
                  <a:pt x="166" y="12219"/>
                </a:cubicBezTo>
                <a:lnTo>
                  <a:pt x="179" y="12219"/>
                </a:lnTo>
                <a:cubicBezTo>
                  <a:pt x="234" y="12207"/>
                  <a:pt x="265" y="12158"/>
                  <a:pt x="259" y="12108"/>
                </a:cubicBezTo>
                <a:cubicBezTo>
                  <a:pt x="191" y="11733"/>
                  <a:pt x="222" y="11229"/>
                  <a:pt x="259" y="10535"/>
                </a:cubicBezTo>
                <a:cubicBezTo>
                  <a:pt x="289" y="9957"/>
                  <a:pt x="326" y="9238"/>
                  <a:pt x="326" y="8328"/>
                </a:cubicBezTo>
                <a:cubicBezTo>
                  <a:pt x="326" y="6331"/>
                  <a:pt x="1076" y="165"/>
                  <a:pt x="1089" y="104"/>
                </a:cubicBezTo>
                <a:cubicBezTo>
                  <a:pt x="1092" y="37"/>
                  <a:pt x="1041" y="1"/>
                  <a:pt x="990" y="1"/>
                </a:cubicBezTo>
                <a:close/>
              </a:path>
            </a:pathLst>
          </a:custGeom>
          <a:solidFill>
            <a:srgbClr val="A5B7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09" name="Google Shape;9809;p61"/>
          <p:cNvSpPr/>
          <p:nvPr/>
        </p:nvSpPr>
        <p:spPr>
          <a:xfrm>
            <a:off x="6904000" y="4244325"/>
            <a:ext cx="29275" cy="80725"/>
          </a:xfrm>
          <a:custGeom>
            <a:avLst/>
            <a:gdLst/>
            <a:ahLst/>
            <a:cxnLst/>
            <a:rect l="l" t="t" r="r" b="b"/>
            <a:pathLst>
              <a:path w="1171" h="3229" extrusionOk="0">
                <a:moveTo>
                  <a:pt x="118" y="0"/>
                </a:moveTo>
                <a:cubicBezTo>
                  <a:pt x="59" y="0"/>
                  <a:pt x="0" y="52"/>
                  <a:pt x="27" y="124"/>
                </a:cubicBezTo>
                <a:cubicBezTo>
                  <a:pt x="33" y="155"/>
                  <a:pt x="851" y="2405"/>
                  <a:pt x="974" y="3149"/>
                </a:cubicBezTo>
                <a:cubicBezTo>
                  <a:pt x="980" y="3198"/>
                  <a:pt x="1023" y="3229"/>
                  <a:pt x="1066" y="3229"/>
                </a:cubicBezTo>
                <a:lnTo>
                  <a:pt x="1084" y="3229"/>
                </a:lnTo>
                <a:cubicBezTo>
                  <a:pt x="1133" y="3216"/>
                  <a:pt x="1170" y="3167"/>
                  <a:pt x="1158" y="3118"/>
                </a:cubicBezTo>
                <a:cubicBezTo>
                  <a:pt x="1035" y="2362"/>
                  <a:pt x="242" y="155"/>
                  <a:pt x="205" y="63"/>
                </a:cubicBezTo>
                <a:cubicBezTo>
                  <a:pt x="189" y="19"/>
                  <a:pt x="154" y="0"/>
                  <a:pt x="118" y="0"/>
                </a:cubicBezTo>
                <a:close/>
              </a:path>
            </a:pathLst>
          </a:custGeom>
          <a:solidFill>
            <a:srgbClr val="A5B7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10" name="Google Shape;9810;p61"/>
          <p:cNvGrpSpPr/>
          <p:nvPr/>
        </p:nvGrpSpPr>
        <p:grpSpPr>
          <a:xfrm>
            <a:off x="6658800" y="3128663"/>
            <a:ext cx="382500" cy="1243900"/>
            <a:chOff x="6658800" y="3098525"/>
            <a:chExt cx="382500" cy="1243900"/>
          </a:xfrm>
        </p:grpSpPr>
        <p:grpSp>
          <p:nvGrpSpPr>
            <p:cNvPr id="9811" name="Google Shape;9811;p61"/>
            <p:cNvGrpSpPr/>
            <p:nvPr/>
          </p:nvGrpSpPr>
          <p:grpSpPr>
            <a:xfrm>
              <a:off x="6750375" y="3274500"/>
              <a:ext cx="203475" cy="165800"/>
              <a:chOff x="6750375" y="3274500"/>
              <a:chExt cx="203475" cy="165800"/>
            </a:xfrm>
          </p:grpSpPr>
          <p:sp>
            <p:nvSpPr>
              <p:cNvPr id="9812" name="Google Shape;9812;p61"/>
              <p:cNvSpPr/>
              <p:nvPr/>
            </p:nvSpPr>
            <p:spPr>
              <a:xfrm>
                <a:off x="6750375" y="3274500"/>
                <a:ext cx="101600" cy="165800"/>
              </a:xfrm>
              <a:custGeom>
                <a:avLst/>
                <a:gdLst/>
                <a:ahLst/>
                <a:cxnLst/>
                <a:rect l="l" t="t" r="r" b="b"/>
                <a:pathLst>
                  <a:path w="4064" h="6632" extrusionOk="0">
                    <a:moveTo>
                      <a:pt x="2314" y="0"/>
                    </a:moveTo>
                    <a:cubicBezTo>
                      <a:pt x="1850" y="0"/>
                      <a:pt x="1380" y="147"/>
                      <a:pt x="1027" y="525"/>
                    </a:cubicBezTo>
                    <a:cubicBezTo>
                      <a:pt x="1" y="1619"/>
                      <a:pt x="412" y="4945"/>
                      <a:pt x="1027" y="6039"/>
                    </a:cubicBezTo>
                    <a:cubicBezTo>
                      <a:pt x="1253" y="6444"/>
                      <a:pt x="1681" y="6631"/>
                      <a:pt x="2147" y="6631"/>
                    </a:cubicBezTo>
                    <a:cubicBezTo>
                      <a:pt x="2948" y="6631"/>
                      <a:pt x="3862" y="6078"/>
                      <a:pt x="4064" y="5123"/>
                    </a:cubicBezTo>
                    <a:lnTo>
                      <a:pt x="4064" y="1005"/>
                    </a:lnTo>
                    <a:cubicBezTo>
                      <a:pt x="4064" y="533"/>
                      <a:pt x="3199" y="0"/>
                      <a:pt x="2314" y="0"/>
                    </a:cubicBezTo>
                    <a:close/>
                  </a:path>
                </a:pathLst>
              </a:custGeom>
              <a:solidFill>
                <a:srgbClr val="D5DDE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3" name="Google Shape;9813;p61"/>
              <p:cNvSpPr/>
              <p:nvPr/>
            </p:nvSpPr>
            <p:spPr>
              <a:xfrm>
                <a:off x="6777425" y="3290125"/>
                <a:ext cx="74550" cy="130550"/>
              </a:xfrm>
              <a:custGeom>
                <a:avLst/>
                <a:gdLst/>
                <a:ahLst/>
                <a:cxnLst/>
                <a:rect l="l" t="t" r="r" b="b"/>
                <a:pathLst>
                  <a:path w="2982" h="5222" extrusionOk="0">
                    <a:moveTo>
                      <a:pt x="1086" y="1"/>
                    </a:moveTo>
                    <a:cubicBezTo>
                      <a:pt x="1020" y="1"/>
                      <a:pt x="957" y="6"/>
                      <a:pt x="898" y="17"/>
                    </a:cubicBezTo>
                    <a:cubicBezTo>
                      <a:pt x="855" y="29"/>
                      <a:pt x="836" y="85"/>
                      <a:pt x="873" y="121"/>
                    </a:cubicBezTo>
                    <a:cubicBezTo>
                      <a:pt x="1051" y="275"/>
                      <a:pt x="1248" y="306"/>
                      <a:pt x="1482" y="367"/>
                    </a:cubicBezTo>
                    <a:cubicBezTo>
                      <a:pt x="1832" y="459"/>
                      <a:pt x="1937" y="761"/>
                      <a:pt x="2164" y="988"/>
                    </a:cubicBezTo>
                    <a:cubicBezTo>
                      <a:pt x="2269" y="1093"/>
                      <a:pt x="2385" y="1179"/>
                      <a:pt x="2514" y="1246"/>
                    </a:cubicBezTo>
                    <a:cubicBezTo>
                      <a:pt x="2373" y="1265"/>
                      <a:pt x="2244" y="1308"/>
                      <a:pt x="2121" y="1375"/>
                    </a:cubicBezTo>
                    <a:cubicBezTo>
                      <a:pt x="1808" y="1535"/>
                      <a:pt x="1537" y="1756"/>
                      <a:pt x="1248" y="1959"/>
                    </a:cubicBezTo>
                    <a:cubicBezTo>
                      <a:pt x="879" y="2211"/>
                      <a:pt x="486" y="2260"/>
                      <a:pt x="74" y="2390"/>
                    </a:cubicBezTo>
                    <a:cubicBezTo>
                      <a:pt x="0" y="2414"/>
                      <a:pt x="13" y="2525"/>
                      <a:pt x="93" y="2525"/>
                    </a:cubicBezTo>
                    <a:cubicBezTo>
                      <a:pt x="116" y="2526"/>
                      <a:pt x="140" y="2526"/>
                      <a:pt x="164" y="2526"/>
                    </a:cubicBezTo>
                    <a:cubicBezTo>
                      <a:pt x="592" y="2526"/>
                      <a:pt x="992" y="2371"/>
                      <a:pt x="1359" y="2150"/>
                    </a:cubicBezTo>
                    <a:cubicBezTo>
                      <a:pt x="1611" y="1996"/>
                      <a:pt x="1863" y="1818"/>
                      <a:pt x="2127" y="1689"/>
                    </a:cubicBezTo>
                    <a:lnTo>
                      <a:pt x="2127" y="1689"/>
                    </a:lnTo>
                    <a:cubicBezTo>
                      <a:pt x="2078" y="1763"/>
                      <a:pt x="2035" y="1842"/>
                      <a:pt x="1998" y="1929"/>
                    </a:cubicBezTo>
                    <a:cubicBezTo>
                      <a:pt x="1955" y="2070"/>
                      <a:pt x="1930" y="2217"/>
                      <a:pt x="1924" y="2365"/>
                    </a:cubicBezTo>
                    <a:cubicBezTo>
                      <a:pt x="1887" y="2777"/>
                      <a:pt x="1685" y="2961"/>
                      <a:pt x="1396" y="3219"/>
                    </a:cubicBezTo>
                    <a:cubicBezTo>
                      <a:pt x="1045" y="3539"/>
                      <a:pt x="560" y="3840"/>
                      <a:pt x="314" y="4240"/>
                    </a:cubicBezTo>
                    <a:cubicBezTo>
                      <a:pt x="275" y="4307"/>
                      <a:pt x="327" y="4384"/>
                      <a:pt x="396" y="4384"/>
                    </a:cubicBezTo>
                    <a:cubicBezTo>
                      <a:pt x="404" y="4384"/>
                      <a:pt x="411" y="4383"/>
                      <a:pt x="418" y="4381"/>
                    </a:cubicBezTo>
                    <a:cubicBezTo>
                      <a:pt x="738" y="4270"/>
                      <a:pt x="953" y="4031"/>
                      <a:pt x="1205" y="3809"/>
                    </a:cubicBezTo>
                    <a:cubicBezTo>
                      <a:pt x="1482" y="3564"/>
                      <a:pt x="1838" y="3262"/>
                      <a:pt x="2023" y="2937"/>
                    </a:cubicBezTo>
                    <a:cubicBezTo>
                      <a:pt x="2207" y="2617"/>
                      <a:pt x="2139" y="2242"/>
                      <a:pt x="2299" y="1910"/>
                    </a:cubicBezTo>
                    <a:cubicBezTo>
                      <a:pt x="2348" y="1806"/>
                      <a:pt x="2416" y="1713"/>
                      <a:pt x="2502" y="1633"/>
                    </a:cubicBezTo>
                    <a:lnTo>
                      <a:pt x="2502" y="1633"/>
                    </a:lnTo>
                    <a:cubicBezTo>
                      <a:pt x="2373" y="1898"/>
                      <a:pt x="2342" y="2211"/>
                      <a:pt x="2348" y="2531"/>
                    </a:cubicBezTo>
                    <a:cubicBezTo>
                      <a:pt x="2367" y="3103"/>
                      <a:pt x="2416" y="3582"/>
                      <a:pt x="2158" y="4117"/>
                    </a:cubicBezTo>
                    <a:cubicBezTo>
                      <a:pt x="1980" y="4492"/>
                      <a:pt x="1654" y="4756"/>
                      <a:pt x="1445" y="5113"/>
                    </a:cubicBezTo>
                    <a:cubicBezTo>
                      <a:pt x="1423" y="5155"/>
                      <a:pt x="1458" y="5222"/>
                      <a:pt x="1508" y="5222"/>
                    </a:cubicBezTo>
                    <a:cubicBezTo>
                      <a:pt x="1515" y="5222"/>
                      <a:pt x="1523" y="5220"/>
                      <a:pt x="1531" y="5217"/>
                    </a:cubicBezTo>
                    <a:cubicBezTo>
                      <a:pt x="2090" y="4990"/>
                      <a:pt x="2435" y="4363"/>
                      <a:pt x="2613" y="3809"/>
                    </a:cubicBezTo>
                    <a:cubicBezTo>
                      <a:pt x="2816" y="3170"/>
                      <a:pt x="2391" y="2101"/>
                      <a:pt x="2785" y="1523"/>
                    </a:cubicBezTo>
                    <a:cubicBezTo>
                      <a:pt x="2852" y="1523"/>
                      <a:pt x="2920" y="1529"/>
                      <a:pt x="2982" y="1541"/>
                    </a:cubicBezTo>
                    <a:lnTo>
                      <a:pt x="2982" y="1031"/>
                    </a:lnTo>
                    <a:cubicBezTo>
                      <a:pt x="2957" y="1031"/>
                      <a:pt x="2932" y="1037"/>
                      <a:pt x="2908" y="1043"/>
                    </a:cubicBezTo>
                    <a:cubicBezTo>
                      <a:pt x="2613" y="828"/>
                      <a:pt x="2312" y="632"/>
                      <a:pt x="2047" y="367"/>
                    </a:cubicBezTo>
                    <a:cubicBezTo>
                      <a:pt x="1831" y="141"/>
                      <a:pt x="1425" y="1"/>
                      <a:pt x="1086" y="1"/>
                    </a:cubicBezTo>
                    <a:close/>
                  </a:path>
                </a:pathLst>
              </a:custGeom>
              <a:solidFill>
                <a:srgbClr val="CCD6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4" name="Google Shape;9814;p61"/>
              <p:cNvSpPr/>
              <p:nvPr/>
            </p:nvSpPr>
            <p:spPr>
              <a:xfrm>
                <a:off x="6852250" y="3274500"/>
                <a:ext cx="101600" cy="165800"/>
              </a:xfrm>
              <a:custGeom>
                <a:avLst/>
                <a:gdLst/>
                <a:ahLst/>
                <a:cxnLst/>
                <a:rect l="l" t="t" r="r" b="b"/>
                <a:pathLst>
                  <a:path w="4064" h="6632" extrusionOk="0">
                    <a:moveTo>
                      <a:pt x="1751" y="0"/>
                    </a:moveTo>
                    <a:cubicBezTo>
                      <a:pt x="866" y="0"/>
                      <a:pt x="1" y="533"/>
                      <a:pt x="1" y="1005"/>
                    </a:cubicBezTo>
                    <a:lnTo>
                      <a:pt x="1" y="5123"/>
                    </a:lnTo>
                    <a:cubicBezTo>
                      <a:pt x="203" y="6078"/>
                      <a:pt x="1117" y="6631"/>
                      <a:pt x="1917" y="6631"/>
                    </a:cubicBezTo>
                    <a:cubicBezTo>
                      <a:pt x="2383" y="6631"/>
                      <a:pt x="2811" y="6444"/>
                      <a:pt x="3037" y="6039"/>
                    </a:cubicBezTo>
                    <a:cubicBezTo>
                      <a:pt x="3652" y="4945"/>
                      <a:pt x="4064" y="1619"/>
                      <a:pt x="3037" y="525"/>
                    </a:cubicBezTo>
                    <a:cubicBezTo>
                      <a:pt x="2684" y="147"/>
                      <a:pt x="2215" y="0"/>
                      <a:pt x="1751" y="0"/>
                    </a:cubicBezTo>
                    <a:close/>
                  </a:path>
                </a:pathLst>
              </a:custGeom>
              <a:solidFill>
                <a:srgbClr val="D5DDE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5" name="Google Shape;9815;p61"/>
              <p:cNvSpPr/>
              <p:nvPr/>
            </p:nvSpPr>
            <p:spPr>
              <a:xfrm>
                <a:off x="6852250" y="3290125"/>
                <a:ext cx="74575" cy="130550"/>
              </a:xfrm>
              <a:custGeom>
                <a:avLst/>
                <a:gdLst/>
                <a:ahLst/>
                <a:cxnLst/>
                <a:rect l="l" t="t" r="r" b="b"/>
                <a:pathLst>
                  <a:path w="2983" h="5222" extrusionOk="0">
                    <a:moveTo>
                      <a:pt x="1896" y="1"/>
                    </a:moveTo>
                    <a:cubicBezTo>
                      <a:pt x="1557" y="1"/>
                      <a:pt x="1151" y="141"/>
                      <a:pt x="935" y="367"/>
                    </a:cubicBezTo>
                    <a:cubicBezTo>
                      <a:pt x="671" y="632"/>
                      <a:pt x="370" y="828"/>
                      <a:pt x="75" y="1043"/>
                    </a:cubicBezTo>
                    <a:cubicBezTo>
                      <a:pt x="50" y="1037"/>
                      <a:pt x="25" y="1031"/>
                      <a:pt x="1" y="1031"/>
                    </a:cubicBezTo>
                    <a:lnTo>
                      <a:pt x="1" y="1541"/>
                    </a:lnTo>
                    <a:cubicBezTo>
                      <a:pt x="62" y="1529"/>
                      <a:pt x="130" y="1523"/>
                      <a:pt x="198" y="1523"/>
                    </a:cubicBezTo>
                    <a:cubicBezTo>
                      <a:pt x="591" y="2101"/>
                      <a:pt x="167" y="3170"/>
                      <a:pt x="370" y="3809"/>
                    </a:cubicBezTo>
                    <a:cubicBezTo>
                      <a:pt x="548" y="4363"/>
                      <a:pt x="886" y="4990"/>
                      <a:pt x="1452" y="5217"/>
                    </a:cubicBezTo>
                    <a:cubicBezTo>
                      <a:pt x="1459" y="5220"/>
                      <a:pt x="1467" y="5222"/>
                      <a:pt x="1474" y="5222"/>
                    </a:cubicBezTo>
                    <a:cubicBezTo>
                      <a:pt x="1524" y="5222"/>
                      <a:pt x="1558" y="5155"/>
                      <a:pt x="1531" y="5113"/>
                    </a:cubicBezTo>
                    <a:cubicBezTo>
                      <a:pt x="1329" y="4756"/>
                      <a:pt x="1003" y="4492"/>
                      <a:pt x="825" y="4117"/>
                    </a:cubicBezTo>
                    <a:cubicBezTo>
                      <a:pt x="566" y="3582"/>
                      <a:pt x="616" y="3103"/>
                      <a:pt x="628" y="2531"/>
                    </a:cubicBezTo>
                    <a:cubicBezTo>
                      <a:pt x="640" y="2211"/>
                      <a:pt x="609" y="1898"/>
                      <a:pt x="474" y="1633"/>
                    </a:cubicBezTo>
                    <a:lnTo>
                      <a:pt x="474" y="1633"/>
                    </a:lnTo>
                    <a:cubicBezTo>
                      <a:pt x="560" y="1713"/>
                      <a:pt x="628" y="1806"/>
                      <a:pt x="683" y="1910"/>
                    </a:cubicBezTo>
                    <a:cubicBezTo>
                      <a:pt x="843" y="2242"/>
                      <a:pt x="775" y="2617"/>
                      <a:pt x="960" y="2937"/>
                    </a:cubicBezTo>
                    <a:cubicBezTo>
                      <a:pt x="1144" y="3262"/>
                      <a:pt x="1501" y="3564"/>
                      <a:pt x="1771" y="3809"/>
                    </a:cubicBezTo>
                    <a:cubicBezTo>
                      <a:pt x="2023" y="4031"/>
                      <a:pt x="2244" y="4270"/>
                      <a:pt x="2564" y="4381"/>
                    </a:cubicBezTo>
                    <a:cubicBezTo>
                      <a:pt x="2571" y="4383"/>
                      <a:pt x="2579" y="4384"/>
                      <a:pt x="2586" y="4384"/>
                    </a:cubicBezTo>
                    <a:cubicBezTo>
                      <a:pt x="2655" y="4384"/>
                      <a:pt x="2702" y="4307"/>
                      <a:pt x="2669" y="4240"/>
                    </a:cubicBezTo>
                    <a:cubicBezTo>
                      <a:pt x="2417" y="3840"/>
                      <a:pt x="1937" y="3539"/>
                      <a:pt x="1581" y="3219"/>
                    </a:cubicBezTo>
                    <a:cubicBezTo>
                      <a:pt x="1298" y="2961"/>
                      <a:pt x="1095" y="2777"/>
                      <a:pt x="1058" y="2365"/>
                    </a:cubicBezTo>
                    <a:cubicBezTo>
                      <a:pt x="1052" y="2217"/>
                      <a:pt x="1027" y="2070"/>
                      <a:pt x="978" y="1929"/>
                    </a:cubicBezTo>
                    <a:cubicBezTo>
                      <a:pt x="941" y="1849"/>
                      <a:pt x="898" y="1763"/>
                      <a:pt x="855" y="1689"/>
                    </a:cubicBezTo>
                    <a:lnTo>
                      <a:pt x="855" y="1689"/>
                    </a:lnTo>
                    <a:cubicBezTo>
                      <a:pt x="1120" y="1818"/>
                      <a:pt x="1372" y="1996"/>
                      <a:pt x="1624" y="2150"/>
                    </a:cubicBezTo>
                    <a:cubicBezTo>
                      <a:pt x="1991" y="2371"/>
                      <a:pt x="2391" y="2526"/>
                      <a:pt x="2818" y="2526"/>
                    </a:cubicBezTo>
                    <a:cubicBezTo>
                      <a:pt x="2842" y="2526"/>
                      <a:pt x="2866" y="2526"/>
                      <a:pt x="2890" y="2525"/>
                    </a:cubicBezTo>
                    <a:cubicBezTo>
                      <a:pt x="2970" y="2525"/>
                      <a:pt x="2982" y="2414"/>
                      <a:pt x="2908" y="2390"/>
                    </a:cubicBezTo>
                    <a:cubicBezTo>
                      <a:pt x="2496" y="2260"/>
                      <a:pt x="2103" y="2211"/>
                      <a:pt x="1734" y="1959"/>
                    </a:cubicBezTo>
                    <a:cubicBezTo>
                      <a:pt x="1445" y="1756"/>
                      <a:pt x="1181" y="1535"/>
                      <a:pt x="868" y="1375"/>
                    </a:cubicBezTo>
                    <a:cubicBezTo>
                      <a:pt x="745" y="1308"/>
                      <a:pt x="609" y="1265"/>
                      <a:pt x="468" y="1246"/>
                    </a:cubicBezTo>
                    <a:cubicBezTo>
                      <a:pt x="597" y="1179"/>
                      <a:pt x="714" y="1093"/>
                      <a:pt x="818" y="988"/>
                    </a:cubicBezTo>
                    <a:cubicBezTo>
                      <a:pt x="1046" y="761"/>
                      <a:pt x="1150" y="459"/>
                      <a:pt x="1501" y="367"/>
                    </a:cubicBezTo>
                    <a:cubicBezTo>
                      <a:pt x="1734" y="306"/>
                      <a:pt x="1931" y="275"/>
                      <a:pt x="2109" y="121"/>
                    </a:cubicBezTo>
                    <a:cubicBezTo>
                      <a:pt x="2146" y="85"/>
                      <a:pt x="2128" y="29"/>
                      <a:pt x="2085" y="17"/>
                    </a:cubicBezTo>
                    <a:cubicBezTo>
                      <a:pt x="2026" y="6"/>
                      <a:pt x="1962" y="1"/>
                      <a:pt x="1896" y="1"/>
                    </a:cubicBezTo>
                    <a:close/>
                  </a:path>
                </a:pathLst>
              </a:custGeom>
              <a:solidFill>
                <a:srgbClr val="CCD6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816" name="Google Shape;9816;p61"/>
            <p:cNvSpPr/>
            <p:nvPr/>
          </p:nvSpPr>
          <p:spPr>
            <a:xfrm>
              <a:off x="6836900" y="3295900"/>
              <a:ext cx="109700" cy="84400"/>
            </a:xfrm>
            <a:custGeom>
              <a:avLst/>
              <a:gdLst/>
              <a:ahLst/>
              <a:cxnLst/>
              <a:rect l="l" t="t" r="r" b="b"/>
              <a:pathLst>
                <a:path w="4388" h="3376" extrusionOk="0">
                  <a:moveTo>
                    <a:pt x="1805" y="1"/>
                  </a:moveTo>
                  <a:cubicBezTo>
                    <a:pt x="1640" y="1"/>
                    <a:pt x="1457" y="15"/>
                    <a:pt x="1254" y="44"/>
                  </a:cubicBezTo>
                  <a:cubicBezTo>
                    <a:pt x="0" y="228"/>
                    <a:pt x="941" y="3351"/>
                    <a:pt x="1807" y="3376"/>
                  </a:cubicBezTo>
                  <a:cubicBezTo>
                    <a:pt x="1811" y="3376"/>
                    <a:pt x="1814" y="3376"/>
                    <a:pt x="1818" y="3376"/>
                  </a:cubicBezTo>
                  <a:cubicBezTo>
                    <a:pt x="2637" y="3376"/>
                    <a:pt x="4387" y="1"/>
                    <a:pt x="180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61"/>
            <p:cNvSpPr/>
            <p:nvPr/>
          </p:nvSpPr>
          <p:spPr>
            <a:xfrm>
              <a:off x="6794950" y="3118325"/>
              <a:ext cx="73775" cy="202350"/>
            </a:xfrm>
            <a:custGeom>
              <a:avLst/>
              <a:gdLst/>
              <a:ahLst/>
              <a:cxnLst/>
              <a:rect l="l" t="t" r="r" b="b"/>
              <a:pathLst>
                <a:path w="2951" h="8094" extrusionOk="0">
                  <a:moveTo>
                    <a:pt x="765" y="1"/>
                  </a:moveTo>
                  <a:cubicBezTo>
                    <a:pt x="757" y="1"/>
                    <a:pt x="747" y="2"/>
                    <a:pt x="738" y="5"/>
                  </a:cubicBezTo>
                  <a:cubicBezTo>
                    <a:pt x="0" y="293"/>
                    <a:pt x="203" y="1043"/>
                    <a:pt x="307" y="1443"/>
                  </a:cubicBezTo>
                  <a:cubicBezTo>
                    <a:pt x="424" y="1879"/>
                    <a:pt x="658" y="2267"/>
                    <a:pt x="891" y="2642"/>
                  </a:cubicBezTo>
                  <a:lnTo>
                    <a:pt x="1008" y="2832"/>
                  </a:lnTo>
                  <a:cubicBezTo>
                    <a:pt x="1949" y="4412"/>
                    <a:pt x="2551" y="6182"/>
                    <a:pt x="2760" y="8014"/>
                  </a:cubicBezTo>
                  <a:cubicBezTo>
                    <a:pt x="2766" y="8057"/>
                    <a:pt x="2803" y="8094"/>
                    <a:pt x="2852" y="8094"/>
                  </a:cubicBezTo>
                  <a:lnTo>
                    <a:pt x="2865" y="8094"/>
                  </a:lnTo>
                  <a:cubicBezTo>
                    <a:pt x="2914" y="8087"/>
                    <a:pt x="2951" y="8044"/>
                    <a:pt x="2944" y="7989"/>
                  </a:cubicBezTo>
                  <a:cubicBezTo>
                    <a:pt x="2729" y="6133"/>
                    <a:pt x="2127" y="4338"/>
                    <a:pt x="1168" y="2734"/>
                  </a:cubicBezTo>
                  <a:cubicBezTo>
                    <a:pt x="1125" y="2672"/>
                    <a:pt x="1088" y="2605"/>
                    <a:pt x="1051" y="2543"/>
                  </a:cubicBezTo>
                  <a:cubicBezTo>
                    <a:pt x="830" y="2181"/>
                    <a:pt x="596" y="1806"/>
                    <a:pt x="492" y="1394"/>
                  </a:cubicBezTo>
                  <a:cubicBezTo>
                    <a:pt x="350" y="871"/>
                    <a:pt x="271" y="392"/>
                    <a:pt x="805" y="183"/>
                  </a:cubicBezTo>
                  <a:cubicBezTo>
                    <a:pt x="901" y="138"/>
                    <a:pt x="858" y="1"/>
                    <a:pt x="76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61"/>
            <p:cNvSpPr/>
            <p:nvPr/>
          </p:nvSpPr>
          <p:spPr>
            <a:xfrm>
              <a:off x="6855025" y="3111325"/>
              <a:ext cx="48750" cy="212125"/>
            </a:xfrm>
            <a:custGeom>
              <a:avLst/>
              <a:gdLst/>
              <a:ahLst/>
              <a:cxnLst/>
              <a:rect l="l" t="t" r="r" b="b"/>
              <a:pathLst>
                <a:path w="1950" h="8485" extrusionOk="0">
                  <a:moveTo>
                    <a:pt x="1121" y="1"/>
                  </a:moveTo>
                  <a:cubicBezTo>
                    <a:pt x="1007" y="1"/>
                    <a:pt x="990" y="186"/>
                    <a:pt x="1119" y="192"/>
                  </a:cubicBezTo>
                  <a:cubicBezTo>
                    <a:pt x="1377" y="217"/>
                    <a:pt x="1734" y="494"/>
                    <a:pt x="1746" y="733"/>
                  </a:cubicBezTo>
                  <a:cubicBezTo>
                    <a:pt x="1758" y="918"/>
                    <a:pt x="1654" y="1071"/>
                    <a:pt x="1543" y="1250"/>
                  </a:cubicBezTo>
                  <a:cubicBezTo>
                    <a:pt x="1500" y="1311"/>
                    <a:pt x="1457" y="1379"/>
                    <a:pt x="1414" y="1446"/>
                  </a:cubicBezTo>
                  <a:cubicBezTo>
                    <a:pt x="246" y="3579"/>
                    <a:pt x="1" y="6099"/>
                    <a:pt x="732" y="8423"/>
                  </a:cubicBezTo>
                  <a:cubicBezTo>
                    <a:pt x="744" y="8454"/>
                    <a:pt x="775" y="8478"/>
                    <a:pt x="812" y="8484"/>
                  </a:cubicBezTo>
                  <a:cubicBezTo>
                    <a:pt x="824" y="8484"/>
                    <a:pt x="836" y="8484"/>
                    <a:pt x="849" y="8478"/>
                  </a:cubicBezTo>
                  <a:cubicBezTo>
                    <a:pt x="898" y="8466"/>
                    <a:pt x="923" y="8411"/>
                    <a:pt x="910" y="8361"/>
                  </a:cubicBezTo>
                  <a:cubicBezTo>
                    <a:pt x="191" y="6093"/>
                    <a:pt x="437" y="3628"/>
                    <a:pt x="1580" y="1538"/>
                  </a:cubicBezTo>
                  <a:cubicBezTo>
                    <a:pt x="1617" y="1477"/>
                    <a:pt x="1654" y="1409"/>
                    <a:pt x="1697" y="1348"/>
                  </a:cubicBezTo>
                  <a:cubicBezTo>
                    <a:pt x="1820" y="1164"/>
                    <a:pt x="1949" y="973"/>
                    <a:pt x="1931" y="727"/>
                  </a:cubicBezTo>
                  <a:cubicBezTo>
                    <a:pt x="1912" y="383"/>
                    <a:pt x="1482" y="45"/>
                    <a:pt x="1138" y="2"/>
                  </a:cubicBezTo>
                  <a:cubicBezTo>
                    <a:pt x="1132" y="1"/>
                    <a:pt x="1127" y="1"/>
                    <a:pt x="112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61"/>
            <p:cNvSpPr/>
            <p:nvPr/>
          </p:nvSpPr>
          <p:spPr>
            <a:xfrm>
              <a:off x="6793100" y="3103025"/>
              <a:ext cx="79475" cy="219650"/>
            </a:xfrm>
            <a:custGeom>
              <a:avLst/>
              <a:gdLst/>
              <a:ahLst/>
              <a:cxnLst/>
              <a:rect l="l" t="t" r="r" b="b"/>
              <a:pathLst>
                <a:path w="3179" h="8786" extrusionOk="0">
                  <a:moveTo>
                    <a:pt x="810" y="0"/>
                  </a:moveTo>
                  <a:cubicBezTo>
                    <a:pt x="646" y="0"/>
                    <a:pt x="487" y="62"/>
                    <a:pt x="369" y="174"/>
                  </a:cubicBezTo>
                  <a:cubicBezTo>
                    <a:pt x="129" y="414"/>
                    <a:pt x="0" y="740"/>
                    <a:pt x="19" y="1078"/>
                  </a:cubicBezTo>
                  <a:cubicBezTo>
                    <a:pt x="43" y="1471"/>
                    <a:pt x="240" y="1735"/>
                    <a:pt x="449" y="2018"/>
                  </a:cubicBezTo>
                  <a:cubicBezTo>
                    <a:pt x="504" y="2098"/>
                    <a:pt x="566" y="2184"/>
                    <a:pt x="627" y="2270"/>
                  </a:cubicBezTo>
                  <a:cubicBezTo>
                    <a:pt x="1906" y="4200"/>
                    <a:pt x="2717" y="6401"/>
                    <a:pt x="2988" y="8699"/>
                  </a:cubicBezTo>
                  <a:cubicBezTo>
                    <a:pt x="2994" y="8749"/>
                    <a:pt x="3037" y="8786"/>
                    <a:pt x="3080" y="8786"/>
                  </a:cubicBezTo>
                  <a:lnTo>
                    <a:pt x="3092" y="8786"/>
                  </a:lnTo>
                  <a:cubicBezTo>
                    <a:pt x="3141" y="8779"/>
                    <a:pt x="3178" y="8730"/>
                    <a:pt x="3172" y="8681"/>
                  </a:cubicBezTo>
                  <a:cubicBezTo>
                    <a:pt x="2902" y="6351"/>
                    <a:pt x="2078" y="4120"/>
                    <a:pt x="781" y="2166"/>
                  </a:cubicBezTo>
                  <a:cubicBezTo>
                    <a:pt x="720" y="2073"/>
                    <a:pt x="658" y="1993"/>
                    <a:pt x="597" y="1907"/>
                  </a:cubicBezTo>
                  <a:cubicBezTo>
                    <a:pt x="400" y="1637"/>
                    <a:pt x="228" y="1403"/>
                    <a:pt x="209" y="1065"/>
                  </a:cubicBezTo>
                  <a:cubicBezTo>
                    <a:pt x="191" y="783"/>
                    <a:pt x="295" y="512"/>
                    <a:pt x="492" y="315"/>
                  </a:cubicBezTo>
                  <a:cubicBezTo>
                    <a:pt x="581" y="232"/>
                    <a:pt x="696" y="188"/>
                    <a:pt x="815" y="188"/>
                  </a:cubicBezTo>
                  <a:cubicBezTo>
                    <a:pt x="837" y="188"/>
                    <a:pt x="858" y="190"/>
                    <a:pt x="879" y="192"/>
                  </a:cubicBezTo>
                  <a:cubicBezTo>
                    <a:pt x="885" y="193"/>
                    <a:pt x="891" y="194"/>
                    <a:pt x="896" y="194"/>
                  </a:cubicBezTo>
                  <a:cubicBezTo>
                    <a:pt x="1005" y="194"/>
                    <a:pt x="1027" y="26"/>
                    <a:pt x="910" y="8"/>
                  </a:cubicBezTo>
                  <a:cubicBezTo>
                    <a:pt x="877" y="3"/>
                    <a:pt x="843" y="0"/>
                    <a:pt x="8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61"/>
            <p:cNvSpPr/>
            <p:nvPr/>
          </p:nvSpPr>
          <p:spPr>
            <a:xfrm>
              <a:off x="6855800" y="3098525"/>
              <a:ext cx="47500" cy="226600"/>
            </a:xfrm>
            <a:custGeom>
              <a:avLst/>
              <a:gdLst/>
              <a:ahLst/>
              <a:cxnLst/>
              <a:rect l="l" t="t" r="r" b="b"/>
              <a:pathLst>
                <a:path w="1900" h="9064" extrusionOk="0">
                  <a:moveTo>
                    <a:pt x="1044" y="1"/>
                  </a:moveTo>
                  <a:cubicBezTo>
                    <a:pt x="932" y="1"/>
                    <a:pt x="919" y="182"/>
                    <a:pt x="1039" y="188"/>
                  </a:cubicBezTo>
                  <a:cubicBezTo>
                    <a:pt x="1457" y="243"/>
                    <a:pt x="1709" y="520"/>
                    <a:pt x="1709" y="920"/>
                  </a:cubicBezTo>
                  <a:cubicBezTo>
                    <a:pt x="1709" y="1276"/>
                    <a:pt x="1537" y="1620"/>
                    <a:pt x="1371" y="1946"/>
                  </a:cubicBezTo>
                  <a:lnTo>
                    <a:pt x="1310" y="2057"/>
                  </a:lnTo>
                  <a:cubicBezTo>
                    <a:pt x="234" y="4208"/>
                    <a:pt x="0" y="6679"/>
                    <a:pt x="652" y="8990"/>
                  </a:cubicBezTo>
                  <a:cubicBezTo>
                    <a:pt x="664" y="9033"/>
                    <a:pt x="701" y="9058"/>
                    <a:pt x="744" y="9064"/>
                  </a:cubicBezTo>
                  <a:cubicBezTo>
                    <a:pt x="750" y="9064"/>
                    <a:pt x="762" y="9064"/>
                    <a:pt x="769" y="9058"/>
                  </a:cubicBezTo>
                  <a:cubicBezTo>
                    <a:pt x="818" y="9045"/>
                    <a:pt x="848" y="8996"/>
                    <a:pt x="836" y="8947"/>
                  </a:cubicBezTo>
                  <a:cubicBezTo>
                    <a:pt x="197" y="6679"/>
                    <a:pt x="424" y="4251"/>
                    <a:pt x="1482" y="2149"/>
                  </a:cubicBezTo>
                  <a:lnTo>
                    <a:pt x="1537" y="2038"/>
                  </a:lnTo>
                  <a:cubicBezTo>
                    <a:pt x="1715" y="1688"/>
                    <a:pt x="1900" y="1325"/>
                    <a:pt x="1900" y="926"/>
                  </a:cubicBezTo>
                  <a:cubicBezTo>
                    <a:pt x="1893" y="422"/>
                    <a:pt x="1580" y="71"/>
                    <a:pt x="1070" y="4"/>
                  </a:cubicBezTo>
                  <a:cubicBezTo>
                    <a:pt x="1061" y="2"/>
                    <a:pt x="1052" y="1"/>
                    <a:pt x="104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61"/>
            <p:cNvSpPr/>
            <p:nvPr/>
          </p:nvSpPr>
          <p:spPr>
            <a:xfrm>
              <a:off x="6668175" y="3255650"/>
              <a:ext cx="198250" cy="461950"/>
            </a:xfrm>
            <a:custGeom>
              <a:avLst/>
              <a:gdLst/>
              <a:ahLst/>
              <a:cxnLst/>
              <a:rect l="l" t="t" r="r" b="b"/>
              <a:pathLst>
                <a:path w="7930" h="18478" extrusionOk="0">
                  <a:moveTo>
                    <a:pt x="3412" y="1"/>
                  </a:moveTo>
                  <a:cubicBezTo>
                    <a:pt x="2643" y="1"/>
                    <a:pt x="2072" y="259"/>
                    <a:pt x="1703" y="763"/>
                  </a:cubicBezTo>
                  <a:cubicBezTo>
                    <a:pt x="1119" y="1580"/>
                    <a:pt x="1119" y="3062"/>
                    <a:pt x="1703" y="4826"/>
                  </a:cubicBezTo>
                  <a:cubicBezTo>
                    <a:pt x="2201" y="6319"/>
                    <a:pt x="1494" y="7936"/>
                    <a:pt x="867" y="9356"/>
                  </a:cubicBezTo>
                  <a:cubicBezTo>
                    <a:pt x="566" y="10044"/>
                    <a:pt x="277" y="10696"/>
                    <a:pt x="184" y="11237"/>
                  </a:cubicBezTo>
                  <a:cubicBezTo>
                    <a:pt x="0" y="12263"/>
                    <a:pt x="129" y="14236"/>
                    <a:pt x="240" y="15976"/>
                  </a:cubicBezTo>
                  <a:cubicBezTo>
                    <a:pt x="307" y="16996"/>
                    <a:pt x="363" y="17869"/>
                    <a:pt x="344" y="18379"/>
                  </a:cubicBezTo>
                  <a:cubicBezTo>
                    <a:pt x="344" y="18428"/>
                    <a:pt x="387" y="18471"/>
                    <a:pt x="436" y="18478"/>
                  </a:cubicBezTo>
                  <a:cubicBezTo>
                    <a:pt x="492" y="18478"/>
                    <a:pt x="535" y="18435"/>
                    <a:pt x="541" y="18385"/>
                  </a:cubicBezTo>
                  <a:cubicBezTo>
                    <a:pt x="553" y="17869"/>
                    <a:pt x="498" y="16984"/>
                    <a:pt x="430" y="15964"/>
                  </a:cubicBezTo>
                  <a:cubicBezTo>
                    <a:pt x="326" y="14322"/>
                    <a:pt x="191" y="12276"/>
                    <a:pt x="369" y="11274"/>
                  </a:cubicBezTo>
                  <a:cubicBezTo>
                    <a:pt x="461" y="10751"/>
                    <a:pt x="744" y="10112"/>
                    <a:pt x="1045" y="9436"/>
                  </a:cubicBezTo>
                  <a:cubicBezTo>
                    <a:pt x="1684" y="7979"/>
                    <a:pt x="2410" y="6332"/>
                    <a:pt x="1887" y="4770"/>
                  </a:cubicBezTo>
                  <a:cubicBezTo>
                    <a:pt x="1315" y="3062"/>
                    <a:pt x="1309" y="1642"/>
                    <a:pt x="1863" y="873"/>
                  </a:cubicBezTo>
                  <a:cubicBezTo>
                    <a:pt x="2188" y="419"/>
                    <a:pt x="2711" y="191"/>
                    <a:pt x="3412" y="191"/>
                  </a:cubicBezTo>
                  <a:cubicBezTo>
                    <a:pt x="5674" y="191"/>
                    <a:pt x="7739" y="2281"/>
                    <a:pt x="7763" y="2299"/>
                  </a:cubicBezTo>
                  <a:cubicBezTo>
                    <a:pt x="7782" y="2318"/>
                    <a:pt x="7805" y="2327"/>
                    <a:pt x="7829" y="2327"/>
                  </a:cubicBezTo>
                  <a:cubicBezTo>
                    <a:pt x="7853" y="2327"/>
                    <a:pt x="7877" y="2318"/>
                    <a:pt x="7899" y="2299"/>
                  </a:cubicBezTo>
                  <a:cubicBezTo>
                    <a:pt x="7929" y="2263"/>
                    <a:pt x="7929" y="2201"/>
                    <a:pt x="7899" y="2164"/>
                  </a:cubicBezTo>
                  <a:cubicBezTo>
                    <a:pt x="7806" y="2072"/>
                    <a:pt x="5753" y="1"/>
                    <a:pt x="3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61"/>
            <p:cNvSpPr/>
            <p:nvPr/>
          </p:nvSpPr>
          <p:spPr>
            <a:xfrm>
              <a:off x="6870600" y="3259125"/>
              <a:ext cx="170700" cy="456625"/>
            </a:xfrm>
            <a:custGeom>
              <a:avLst/>
              <a:gdLst/>
              <a:ahLst/>
              <a:cxnLst/>
              <a:rect l="l" t="t" r="r" b="b"/>
              <a:pathLst>
                <a:path w="6828" h="18265" extrusionOk="0">
                  <a:moveTo>
                    <a:pt x="3381" y="1"/>
                  </a:moveTo>
                  <a:cubicBezTo>
                    <a:pt x="1606" y="1"/>
                    <a:pt x="114" y="1996"/>
                    <a:pt x="54" y="2081"/>
                  </a:cubicBezTo>
                  <a:cubicBezTo>
                    <a:pt x="0" y="2156"/>
                    <a:pt x="66" y="2236"/>
                    <a:pt x="135" y="2236"/>
                  </a:cubicBezTo>
                  <a:cubicBezTo>
                    <a:pt x="161" y="2236"/>
                    <a:pt x="187" y="2224"/>
                    <a:pt x="207" y="2197"/>
                  </a:cubicBezTo>
                  <a:cubicBezTo>
                    <a:pt x="219" y="2173"/>
                    <a:pt x="1707" y="192"/>
                    <a:pt x="3388" y="192"/>
                  </a:cubicBezTo>
                  <a:cubicBezTo>
                    <a:pt x="3416" y="192"/>
                    <a:pt x="3443" y="192"/>
                    <a:pt x="3471" y="194"/>
                  </a:cubicBezTo>
                  <a:cubicBezTo>
                    <a:pt x="3803" y="194"/>
                    <a:pt x="4117" y="359"/>
                    <a:pt x="4307" y="630"/>
                  </a:cubicBezTo>
                  <a:cubicBezTo>
                    <a:pt x="4989" y="1552"/>
                    <a:pt x="4756" y="3728"/>
                    <a:pt x="4430" y="4963"/>
                  </a:cubicBezTo>
                  <a:cubicBezTo>
                    <a:pt x="4172" y="5953"/>
                    <a:pt x="4781" y="7195"/>
                    <a:pt x="5364" y="8399"/>
                  </a:cubicBezTo>
                  <a:cubicBezTo>
                    <a:pt x="5721" y="9125"/>
                    <a:pt x="6084" y="9868"/>
                    <a:pt x="6237" y="10520"/>
                  </a:cubicBezTo>
                  <a:cubicBezTo>
                    <a:pt x="6631" y="12210"/>
                    <a:pt x="6311" y="17251"/>
                    <a:pt x="6004" y="18136"/>
                  </a:cubicBezTo>
                  <a:cubicBezTo>
                    <a:pt x="5985" y="18185"/>
                    <a:pt x="6010" y="18240"/>
                    <a:pt x="6059" y="18259"/>
                  </a:cubicBezTo>
                  <a:cubicBezTo>
                    <a:pt x="6071" y="18259"/>
                    <a:pt x="6077" y="18265"/>
                    <a:pt x="6090" y="18265"/>
                  </a:cubicBezTo>
                  <a:cubicBezTo>
                    <a:pt x="6133" y="18265"/>
                    <a:pt x="6164" y="18234"/>
                    <a:pt x="6176" y="18197"/>
                  </a:cubicBezTo>
                  <a:cubicBezTo>
                    <a:pt x="6495" y="17275"/>
                    <a:pt x="6827" y="12235"/>
                    <a:pt x="6416" y="10477"/>
                  </a:cubicBezTo>
                  <a:cubicBezTo>
                    <a:pt x="6262" y="9801"/>
                    <a:pt x="5893" y="9045"/>
                    <a:pt x="5537" y="8313"/>
                  </a:cubicBezTo>
                  <a:cubicBezTo>
                    <a:pt x="4965" y="7145"/>
                    <a:pt x="4375" y="5935"/>
                    <a:pt x="4615" y="5013"/>
                  </a:cubicBezTo>
                  <a:cubicBezTo>
                    <a:pt x="4903" y="3918"/>
                    <a:pt x="5235" y="1570"/>
                    <a:pt x="4455" y="519"/>
                  </a:cubicBezTo>
                  <a:cubicBezTo>
                    <a:pt x="4233" y="200"/>
                    <a:pt x="3871" y="9"/>
                    <a:pt x="3484" y="3"/>
                  </a:cubicBezTo>
                  <a:cubicBezTo>
                    <a:pt x="3449" y="1"/>
                    <a:pt x="3415" y="1"/>
                    <a:pt x="33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61"/>
            <p:cNvSpPr/>
            <p:nvPr/>
          </p:nvSpPr>
          <p:spPr>
            <a:xfrm>
              <a:off x="6746700" y="3356150"/>
              <a:ext cx="130475" cy="983200"/>
            </a:xfrm>
            <a:custGeom>
              <a:avLst/>
              <a:gdLst/>
              <a:ahLst/>
              <a:cxnLst/>
              <a:rect l="l" t="t" r="r" b="b"/>
              <a:pathLst>
                <a:path w="5219" h="39328" extrusionOk="0">
                  <a:moveTo>
                    <a:pt x="1875" y="8618"/>
                  </a:moveTo>
                  <a:cubicBezTo>
                    <a:pt x="1883" y="8618"/>
                    <a:pt x="1891" y="8618"/>
                    <a:pt x="1899" y="8618"/>
                  </a:cubicBezTo>
                  <a:cubicBezTo>
                    <a:pt x="1908" y="8618"/>
                    <a:pt x="1916" y="8618"/>
                    <a:pt x="1924" y="8618"/>
                  </a:cubicBezTo>
                  <a:cubicBezTo>
                    <a:pt x="2211" y="8618"/>
                    <a:pt x="2490" y="8722"/>
                    <a:pt x="2705" y="8901"/>
                  </a:cubicBezTo>
                  <a:cubicBezTo>
                    <a:pt x="3080" y="9208"/>
                    <a:pt x="3233" y="9620"/>
                    <a:pt x="3166" y="10143"/>
                  </a:cubicBezTo>
                  <a:cubicBezTo>
                    <a:pt x="3104" y="10155"/>
                    <a:pt x="3043" y="10161"/>
                    <a:pt x="2981" y="10167"/>
                  </a:cubicBezTo>
                  <a:cubicBezTo>
                    <a:pt x="2908" y="10174"/>
                    <a:pt x="2834" y="10178"/>
                    <a:pt x="2760" y="10178"/>
                  </a:cubicBezTo>
                  <a:cubicBezTo>
                    <a:pt x="2022" y="10178"/>
                    <a:pt x="1305" y="9831"/>
                    <a:pt x="1076" y="9479"/>
                  </a:cubicBezTo>
                  <a:cubicBezTo>
                    <a:pt x="885" y="9196"/>
                    <a:pt x="1051" y="8975"/>
                    <a:pt x="1168" y="8870"/>
                  </a:cubicBezTo>
                  <a:cubicBezTo>
                    <a:pt x="1370" y="8709"/>
                    <a:pt x="1619" y="8618"/>
                    <a:pt x="1875" y="8618"/>
                  </a:cubicBezTo>
                  <a:close/>
                  <a:moveTo>
                    <a:pt x="5010" y="1"/>
                  </a:moveTo>
                  <a:cubicBezTo>
                    <a:pt x="4954" y="1"/>
                    <a:pt x="4911" y="44"/>
                    <a:pt x="4911" y="99"/>
                  </a:cubicBezTo>
                  <a:cubicBezTo>
                    <a:pt x="4917" y="173"/>
                    <a:pt x="5034" y="7536"/>
                    <a:pt x="4352" y="9178"/>
                  </a:cubicBezTo>
                  <a:cubicBezTo>
                    <a:pt x="4180" y="9620"/>
                    <a:pt x="3817" y="9964"/>
                    <a:pt x="3362" y="10100"/>
                  </a:cubicBezTo>
                  <a:cubicBezTo>
                    <a:pt x="3411" y="9540"/>
                    <a:pt x="3233" y="9098"/>
                    <a:pt x="2821" y="8766"/>
                  </a:cubicBezTo>
                  <a:cubicBezTo>
                    <a:pt x="2540" y="8532"/>
                    <a:pt x="2210" y="8432"/>
                    <a:pt x="1898" y="8432"/>
                  </a:cubicBezTo>
                  <a:cubicBezTo>
                    <a:pt x="1563" y="8432"/>
                    <a:pt x="1249" y="8547"/>
                    <a:pt x="1039" y="8735"/>
                  </a:cubicBezTo>
                  <a:cubicBezTo>
                    <a:pt x="768" y="8975"/>
                    <a:pt x="719" y="9294"/>
                    <a:pt x="910" y="9583"/>
                  </a:cubicBezTo>
                  <a:cubicBezTo>
                    <a:pt x="1173" y="9987"/>
                    <a:pt x="1953" y="10375"/>
                    <a:pt x="2760" y="10375"/>
                  </a:cubicBezTo>
                  <a:cubicBezTo>
                    <a:pt x="2837" y="10375"/>
                    <a:pt x="2916" y="10371"/>
                    <a:pt x="2994" y="10364"/>
                  </a:cubicBezTo>
                  <a:cubicBezTo>
                    <a:pt x="3037" y="10364"/>
                    <a:pt x="3086" y="10358"/>
                    <a:pt x="3135" y="10345"/>
                  </a:cubicBezTo>
                  <a:lnTo>
                    <a:pt x="3135" y="10345"/>
                  </a:lnTo>
                  <a:cubicBezTo>
                    <a:pt x="3024" y="10862"/>
                    <a:pt x="2729" y="11483"/>
                    <a:pt x="2244" y="12202"/>
                  </a:cubicBezTo>
                  <a:cubicBezTo>
                    <a:pt x="1623" y="13118"/>
                    <a:pt x="332" y="15533"/>
                    <a:pt x="1666" y="18158"/>
                  </a:cubicBezTo>
                  <a:cubicBezTo>
                    <a:pt x="2311" y="19436"/>
                    <a:pt x="1697" y="20598"/>
                    <a:pt x="1045" y="21828"/>
                  </a:cubicBezTo>
                  <a:cubicBezTo>
                    <a:pt x="621" y="22627"/>
                    <a:pt x="178" y="23463"/>
                    <a:pt x="105" y="24342"/>
                  </a:cubicBezTo>
                  <a:cubicBezTo>
                    <a:pt x="0" y="25565"/>
                    <a:pt x="516" y="26942"/>
                    <a:pt x="1020" y="28282"/>
                  </a:cubicBezTo>
                  <a:cubicBezTo>
                    <a:pt x="1438" y="29363"/>
                    <a:pt x="1863" y="30488"/>
                    <a:pt x="1942" y="31515"/>
                  </a:cubicBezTo>
                  <a:cubicBezTo>
                    <a:pt x="2133" y="33844"/>
                    <a:pt x="1819" y="38135"/>
                    <a:pt x="1537" y="39210"/>
                  </a:cubicBezTo>
                  <a:cubicBezTo>
                    <a:pt x="1524" y="39260"/>
                    <a:pt x="1549" y="39309"/>
                    <a:pt x="1604" y="39327"/>
                  </a:cubicBezTo>
                  <a:lnTo>
                    <a:pt x="1629" y="39327"/>
                  </a:lnTo>
                  <a:cubicBezTo>
                    <a:pt x="1666" y="39321"/>
                    <a:pt x="1697" y="39296"/>
                    <a:pt x="1709" y="39260"/>
                  </a:cubicBezTo>
                  <a:cubicBezTo>
                    <a:pt x="1998" y="38166"/>
                    <a:pt x="2317" y="33838"/>
                    <a:pt x="2127" y="31496"/>
                  </a:cubicBezTo>
                  <a:cubicBezTo>
                    <a:pt x="2041" y="30439"/>
                    <a:pt x="1611" y="29308"/>
                    <a:pt x="1193" y="28208"/>
                  </a:cubicBezTo>
                  <a:cubicBezTo>
                    <a:pt x="701" y="26892"/>
                    <a:pt x="184" y="25534"/>
                    <a:pt x="289" y="24360"/>
                  </a:cubicBezTo>
                  <a:cubicBezTo>
                    <a:pt x="363" y="23512"/>
                    <a:pt x="793" y="22700"/>
                    <a:pt x="1211" y="21914"/>
                  </a:cubicBezTo>
                  <a:cubicBezTo>
                    <a:pt x="1856" y="20697"/>
                    <a:pt x="2520" y="19436"/>
                    <a:pt x="1832" y="18072"/>
                  </a:cubicBezTo>
                  <a:cubicBezTo>
                    <a:pt x="541" y="15533"/>
                    <a:pt x="1795" y="13198"/>
                    <a:pt x="2397" y="12306"/>
                  </a:cubicBezTo>
                  <a:cubicBezTo>
                    <a:pt x="2920" y="11538"/>
                    <a:pt x="3227" y="10868"/>
                    <a:pt x="3332" y="10309"/>
                  </a:cubicBezTo>
                  <a:cubicBezTo>
                    <a:pt x="3879" y="10173"/>
                    <a:pt x="4327" y="9780"/>
                    <a:pt x="4524" y="9251"/>
                  </a:cubicBezTo>
                  <a:cubicBezTo>
                    <a:pt x="5219" y="7573"/>
                    <a:pt x="5108" y="400"/>
                    <a:pt x="5102" y="93"/>
                  </a:cubicBezTo>
                  <a:cubicBezTo>
                    <a:pt x="5102" y="44"/>
                    <a:pt x="5059" y="1"/>
                    <a:pt x="501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61"/>
            <p:cNvSpPr/>
            <p:nvPr/>
          </p:nvSpPr>
          <p:spPr>
            <a:xfrm>
              <a:off x="6854725" y="3355225"/>
              <a:ext cx="106350" cy="987200"/>
            </a:xfrm>
            <a:custGeom>
              <a:avLst/>
              <a:gdLst/>
              <a:ahLst/>
              <a:cxnLst/>
              <a:rect l="l" t="t" r="r" b="b"/>
              <a:pathLst>
                <a:path w="4254" h="39488" extrusionOk="0">
                  <a:moveTo>
                    <a:pt x="2703" y="8767"/>
                  </a:moveTo>
                  <a:cubicBezTo>
                    <a:pt x="2801" y="8767"/>
                    <a:pt x="2893" y="8778"/>
                    <a:pt x="2975" y="8803"/>
                  </a:cubicBezTo>
                  <a:cubicBezTo>
                    <a:pt x="3178" y="8852"/>
                    <a:pt x="3332" y="9024"/>
                    <a:pt x="3350" y="9233"/>
                  </a:cubicBezTo>
                  <a:cubicBezTo>
                    <a:pt x="3412" y="9651"/>
                    <a:pt x="2932" y="10204"/>
                    <a:pt x="2330" y="10419"/>
                  </a:cubicBezTo>
                  <a:cubicBezTo>
                    <a:pt x="2220" y="10458"/>
                    <a:pt x="2046" y="10506"/>
                    <a:pt x="1850" y="10506"/>
                  </a:cubicBezTo>
                  <a:cubicBezTo>
                    <a:pt x="1675" y="10506"/>
                    <a:pt x="1483" y="10468"/>
                    <a:pt x="1303" y="10352"/>
                  </a:cubicBezTo>
                  <a:cubicBezTo>
                    <a:pt x="1223" y="9915"/>
                    <a:pt x="1260" y="9547"/>
                    <a:pt x="1426" y="9344"/>
                  </a:cubicBezTo>
                  <a:cubicBezTo>
                    <a:pt x="1718" y="9002"/>
                    <a:pt x="2265" y="8767"/>
                    <a:pt x="2703" y="8767"/>
                  </a:cubicBezTo>
                  <a:close/>
                  <a:moveTo>
                    <a:pt x="344" y="1"/>
                  </a:moveTo>
                  <a:cubicBezTo>
                    <a:pt x="289" y="1"/>
                    <a:pt x="246" y="44"/>
                    <a:pt x="246" y="93"/>
                  </a:cubicBezTo>
                  <a:cubicBezTo>
                    <a:pt x="234" y="449"/>
                    <a:pt x="0" y="8784"/>
                    <a:pt x="799" y="10087"/>
                  </a:cubicBezTo>
                  <a:cubicBezTo>
                    <a:pt x="885" y="10235"/>
                    <a:pt x="996" y="10358"/>
                    <a:pt x="1131" y="10462"/>
                  </a:cubicBezTo>
                  <a:cubicBezTo>
                    <a:pt x="1297" y="11261"/>
                    <a:pt x="1789" y="12226"/>
                    <a:pt x="2391" y="12921"/>
                  </a:cubicBezTo>
                  <a:cubicBezTo>
                    <a:pt x="2938" y="13554"/>
                    <a:pt x="2606" y="14851"/>
                    <a:pt x="2256" y="16222"/>
                  </a:cubicBezTo>
                  <a:cubicBezTo>
                    <a:pt x="2004" y="17224"/>
                    <a:pt x="1740" y="18250"/>
                    <a:pt x="1764" y="19166"/>
                  </a:cubicBezTo>
                  <a:cubicBezTo>
                    <a:pt x="1807" y="20549"/>
                    <a:pt x="2348" y="21594"/>
                    <a:pt x="2871" y="22608"/>
                  </a:cubicBezTo>
                  <a:cubicBezTo>
                    <a:pt x="3178" y="23211"/>
                    <a:pt x="3473" y="23776"/>
                    <a:pt x="3639" y="24379"/>
                  </a:cubicBezTo>
                  <a:cubicBezTo>
                    <a:pt x="4063" y="25921"/>
                    <a:pt x="3031" y="29695"/>
                    <a:pt x="2410" y="31287"/>
                  </a:cubicBezTo>
                  <a:cubicBezTo>
                    <a:pt x="1826" y="32787"/>
                    <a:pt x="2059" y="37871"/>
                    <a:pt x="2440" y="39413"/>
                  </a:cubicBezTo>
                  <a:cubicBezTo>
                    <a:pt x="2447" y="39456"/>
                    <a:pt x="2490" y="39487"/>
                    <a:pt x="2533" y="39487"/>
                  </a:cubicBezTo>
                  <a:cubicBezTo>
                    <a:pt x="2533" y="39487"/>
                    <a:pt x="2539" y="39487"/>
                    <a:pt x="2545" y="39481"/>
                  </a:cubicBezTo>
                  <a:cubicBezTo>
                    <a:pt x="2594" y="39469"/>
                    <a:pt x="2631" y="39420"/>
                    <a:pt x="2619" y="39370"/>
                  </a:cubicBezTo>
                  <a:cubicBezTo>
                    <a:pt x="2250" y="37883"/>
                    <a:pt x="2016" y="32793"/>
                    <a:pt x="2582" y="31349"/>
                  </a:cubicBezTo>
                  <a:cubicBezTo>
                    <a:pt x="3209" y="29745"/>
                    <a:pt x="4254" y="25909"/>
                    <a:pt x="3817" y="24323"/>
                  </a:cubicBezTo>
                  <a:cubicBezTo>
                    <a:pt x="3651" y="23709"/>
                    <a:pt x="3350" y="23131"/>
                    <a:pt x="3037" y="22522"/>
                  </a:cubicBezTo>
                  <a:cubicBezTo>
                    <a:pt x="2527" y="21526"/>
                    <a:pt x="1992" y="20494"/>
                    <a:pt x="1955" y="19154"/>
                  </a:cubicBezTo>
                  <a:cubicBezTo>
                    <a:pt x="1930" y="18269"/>
                    <a:pt x="2188" y="17254"/>
                    <a:pt x="2440" y="16265"/>
                  </a:cubicBezTo>
                  <a:cubicBezTo>
                    <a:pt x="2803" y="14845"/>
                    <a:pt x="3141" y="13505"/>
                    <a:pt x="2533" y="12792"/>
                  </a:cubicBezTo>
                  <a:cubicBezTo>
                    <a:pt x="1955" y="12122"/>
                    <a:pt x="1531" y="11292"/>
                    <a:pt x="1353" y="10591"/>
                  </a:cubicBezTo>
                  <a:lnTo>
                    <a:pt x="1353" y="10591"/>
                  </a:lnTo>
                  <a:cubicBezTo>
                    <a:pt x="1503" y="10661"/>
                    <a:pt x="1672" y="10696"/>
                    <a:pt x="1851" y="10696"/>
                  </a:cubicBezTo>
                  <a:cubicBezTo>
                    <a:pt x="2022" y="10696"/>
                    <a:pt x="2202" y="10664"/>
                    <a:pt x="2385" y="10598"/>
                  </a:cubicBezTo>
                  <a:cubicBezTo>
                    <a:pt x="3006" y="10376"/>
                    <a:pt x="3615" y="9762"/>
                    <a:pt x="3535" y="9202"/>
                  </a:cubicBezTo>
                  <a:cubicBezTo>
                    <a:pt x="3504" y="8920"/>
                    <a:pt x="3301" y="8680"/>
                    <a:pt x="3024" y="8612"/>
                  </a:cubicBezTo>
                  <a:cubicBezTo>
                    <a:pt x="2928" y="8585"/>
                    <a:pt x="2822" y="8572"/>
                    <a:pt x="2710" y="8572"/>
                  </a:cubicBezTo>
                  <a:cubicBezTo>
                    <a:pt x="2213" y="8572"/>
                    <a:pt x="1610" y="8828"/>
                    <a:pt x="1279" y="9215"/>
                  </a:cubicBezTo>
                  <a:cubicBezTo>
                    <a:pt x="1094" y="9430"/>
                    <a:pt x="1039" y="9768"/>
                    <a:pt x="1082" y="10161"/>
                  </a:cubicBezTo>
                  <a:cubicBezTo>
                    <a:pt x="1033" y="10106"/>
                    <a:pt x="996" y="10051"/>
                    <a:pt x="959" y="9989"/>
                  </a:cubicBezTo>
                  <a:cubicBezTo>
                    <a:pt x="191" y="8729"/>
                    <a:pt x="430" y="185"/>
                    <a:pt x="430" y="99"/>
                  </a:cubicBezTo>
                  <a:cubicBezTo>
                    <a:pt x="437" y="44"/>
                    <a:pt x="394" y="1"/>
                    <a:pt x="34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61"/>
            <p:cNvSpPr/>
            <p:nvPr/>
          </p:nvSpPr>
          <p:spPr>
            <a:xfrm>
              <a:off x="6658800" y="3262225"/>
              <a:ext cx="210225" cy="446150"/>
            </a:xfrm>
            <a:custGeom>
              <a:avLst/>
              <a:gdLst/>
              <a:ahLst/>
              <a:cxnLst/>
              <a:rect l="l" t="t" r="r" b="b"/>
              <a:pathLst>
                <a:path w="8409" h="17846" extrusionOk="0">
                  <a:moveTo>
                    <a:pt x="5163" y="1"/>
                  </a:moveTo>
                  <a:cubicBezTo>
                    <a:pt x="4862" y="1"/>
                    <a:pt x="4541" y="46"/>
                    <a:pt x="4198" y="149"/>
                  </a:cubicBezTo>
                  <a:cubicBezTo>
                    <a:pt x="2951" y="531"/>
                    <a:pt x="2078" y="1496"/>
                    <a:pt x="1623" y="3001"/>
                  </a:cubicBezTo>
                  <a:cubicBezTo>
                    <a:pt x="1168" y="4507"/>
                    <a:pt x="1254" y="6130"/>
                    <a:pt x="1346" y="6966"/>
                  </a:cubicBezTo>
                  <a:cubicBezTo>
                    <a:pt x="1592" y="9271"/>
                    <a:pt x="1936" y="12424"/>
                    <a:pt x="811" y="13832"/>
                  </a:cubicBezTo>
                  <a:cubicBezTo>
                    <a:pt x="0" y="14846"/>
                    <a:pt x="363" y="15983"/>
                    <a:pt x="627" y="16813"/>
                  </a:cubicBezTo>
                  <a:cubicBezTo>
                    <a:pt x="744" y="17188"/>
                    <a:pt x="848" y="17514"/>
                    <a:pt x="824" y="17741"/>
                  </a:cubicBezTo>
                  <a:cubicBezTo>
                    <a:pt x="818" y="17790"/>
                    <a:pt x="855" y="17840"/>
                    <a:pt x="904" y="17846"/>
                  </a:cubicBezTo>
                  <a:lnTo>
                    <a:pt x="916" y="17846"/>
                  </a:lnTo>
                  <a:cubicBezTo>
                    <a:pt x="959" y="17846"/>
                    <a:pt x="1002" y="17809"/>
                    <a:pt x="1008" y="17766"/>
                  </a:cubicBezTo>
                  <a:cubicBezTo>
                    <a:pt x="1039" y="17502"/>
                    <a:pt x="934" y="17157"/>
                    <a:pt x="805" y="16758"/>
                  </a:cubicBezTo>
                  <a:cubicBezTo>
                    <a:pt x="541" y="15922"/>
                    <a:pt x="209" y="14883"/>
                    <a:pt x="959" y="13949"/>
                  </a:cubicBezTo>
                  <a:cubicBezTo>
                    <a:pt x="2133" y="12486"/>
                    <a:pt x="1789" y="9283"/>
                    <a:pt x="1531" y="6948"/>
                  </a:cubicBezTo>
                  <a:cubicBezTo>
                    <a:pt x="1242" y="4237"/>
                    <a:pt x="1801" y="1078"/>
                    <a:pt x="4254" y="334"/>
                  </a:cubicBezTo>
                  <a:cubicBezTo>
                    <a:pt x="4583" y="235"/>
                    <a:pt x="4892" y="191"/>
                    <a:pt x="5179" y="191"/>
                  </a:cubicBezTo>
                  <a:cubicBezTo>
                    <a:pt x="7172" y="191"/>
                    <a:pt x="8164" y="2279"/>
                    <a:pt x="8212" y="2381"/>
                  </a:cubicBezTo>
                  <a:cubicBezTo>
                    <a:pt x="8226" y="2417"/>
                    <a:pt x="8263" y="2437"/>
                    <a:pt x="8300" y="2437"/>
                  </a:cubicBezTo>
                  <a:cubicBezTo>
                    <a:pt x="8312" y="2437"/>
                    <a:pt x="8324" y="2435"/>
                    <a:pt x="8335" y="2430"/>
                  </a:cubicBezTo>
                  <a:cubicBezTo>
                    <a:pt x="8384" y="2405"/>
                    <a:pt x="8409" y="2350"/>
                    <a:pt x="8384" y="2301"/>
                  </a:cubicBezTo>
                  <a:cubicBezTo>
                    <a:pt x="8374" y="2274"/>
                    <a:pt x="7291" y="1"/>
                    <a:pt x="516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61"/>
            <p:cNvSpPr/>
            <p:nvPr/>
          </p:nvSpPr>
          <p:spPr>
            <a:xfrm>
              <a:off x="6869550" y="3274050"/>
              <a:ext cx="167750" cy="433875"/>
            </a:xfrm>
            <a:custGeom>
              <a:avLst/>
              <a:gdLst/>
              <a:ahLst/>
              <a:cxnLst/>
              <a:rect l="l" t="t" r="r" b="b"/>
              <a:pathLst>
                <a:path w="6710" h="17355" extrusionOk="0">
                  <a:moveTo>
                    <a:pt x="2889" y="0"/>
                  </a:moveTo>
                  <a:cubicBezTo>
                    <a:pt x="1277" y="0"/>
                    <a:pt x="69" y="1554"/>
                    <a:pt x="59" y="1570"/>
                  </a:cubicBezTo>
                  <a:cubicBezTo>
                    <a:pt x="1" y="1645"/>
                    <a:pt x="65" y="1727"/>
                    <a:pt x="136" y="1727"/>
                  </a:cubicBezTo>
                  <a:cubicBezTo>
                    <a:pt x="163" y="1727"/>
                    <a:pt x="190" y="1715"/>
                    <a:pt x="212" y="1686"/>
                  </a:cubicBezTo>
                  <a:cubicBezTo>
                    <a:pt x="223" y="1666"/>
                    <a:pt x="1373" y="191"/>
                    <a:pt x="2886" y="191"/>
                  </a:cubicBezTo>
                  <a:cubicBezTo>
                    <a:pt x="3155" y="191"/>
                    <a:pt x="3435" y="237"/>
                    <a:pt x="3722" y="346"/>
                  </a:cubicBezTo>
                  <a:cubicBezTo>
                    <a:pt x="5486" y="1016"/>
                    <a:pt x="5449" y="5946"/>
                    <a:pt x="5185" y="8460"/>
                  </a:cubicBezTo>
                  <a:cubicBezTo>
                    <a:pt x="4988" y="10304"/>
                    <a:pt x="5867" y="13420"/>
                    <a:pt x="6187" y="14115"/>
                  </a:cubicBezTo>
                  <a:cubicBezTo>
                    <a:pt x="6513" y="14810"/>
                    <a:pt x="6365" y="16727"/>
                    <a:pt x="6095" y="17213"/>
                  </a:cubicBezTo>
                  <a:cubicBezTo>
                    <a:pt x="6070" y="17262"/>
                    <a:pt x="6089" y="17317"/>
                    <a:pt x="6138" y="17342"/>
                  </a:cubicBezTo>
                  <a:cubicBezTo>
                    <a:pt x="6150" y="17348"/>
                    <a:pt x="6162" y="17354"/>
                    <a:pt x="6181" y="17354"/>
                  </a:cubicBezTo>
                  <a:cubicBezTo>
                    <a:pt x="6212" y="17354"/>
                    <a:pt x="6242" y="17336"/>
                    <a:pt x="6261" y="17305"/>
                  </a:cubicBezTo>
                  <a:cubicBezTo>
                    <a:pt x="6550" y="16777"/>
                    <a:pt x="6710" y="14785"/>
                    <a:pt x="6359" y="14035"/>
                  </a:cubicBezTo>
                  <a:cubicBezTo>
                    <a:pt x="6040" y="13353"/>
                    <a:pt x="5179" y="10292"/>
                    <a:pt x="5370" y="8485"/>
                  </a:cubicBezTo>
                  <a:cubicBezTo>
                    <a:pt x="5400" y="8177"/>
                    <a:pt x="6126" y="1059"/>
                    <a:pt x="3790" y="168"/>
                  </a:cubicBezTo>
                  <a:cubicBezTo>
                    <a:pt x="3480" y="50"/>
                    <a:pt x="3178" y="0"/>
                    <a:pt x="288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61"/>
            <p:cNvSpPr/>
            <p:nvPr/>
          </p:nvSpPr>
          <p:spPr>
            <a:xfrm>
              <a:off x="6756825" y="3367250"/>
              <a:ext cx="130500" cy="756650"/>
            </a:xfrm>
            <a:custGeom>
              <a:avLst/>
              <a:gdLst/>
              <a:ahLst/>
              <a:cxnLst/>
              <a:rect l="l" t="t" r="r" b="b"/>
              <a:pathLst>
                <a:path w="5220" h="30266" extrusionOk="0">
                  <a:moveTo>
                    <a:pt x="1826" y="7541"/>
                  </a:moveTo>
                  <a:cubicBezTo>
                    <a:pt x="2011" y="7541"/>
                    <a:pt x="2195" y="7572"/>
                    <a:pt x="2373" y="7633"/>
                  </a:cubicBezTo>
                  <a:cubicBezTo>
                    <a:pt x="2902" y="7818"/>
                    <a:pt x="3400" y="8236"/>
                    <a:pt x="3504" y="8813"/>
                  </a:cubicBezTo>
                  <a:cubicBezTo>
                    <a:pt x="3099" y="9109"/>
                    <a:pt x="2620" y="9245"/>
                    <a:pt x="2178" y="9245"/>
                  </a:cubicBezTo>
                  <a:cubicBezTo>
                    <a:pt x="1831" y="9245"/>
                    <a:pt x="1507" y="9161"/>
                    <a:pt x="1261" y="9004"/>
                  </a:cubicBezTo>
                  <a:cubicBezTo>
                    <a:pt x="1052" y="8875"/>
                    <a:pt x="738" y="8574"/>
                    <a:pt x="947" y="8064"/>
                  </a:cubicBezTo>
                  <a:cubicBezTo>
                    <a:pt x="1101" y="7689"/>
                    <a:pt x="1445" y="7541"/>
                    <a:pt x="1826" y="7541"/>
                  </a:cubicBezTo>
                  <a:close/>
                  <a:moveTo>
                    <a:pt x="4373" y="0"/>
                  </a:moveTo>
                  <a:cubicBezTo>
                    <a:pt x="4324" y="0"/>
                    <a:pt x="4276" y="34"/>
                    <a:pt x="4279" y="97"/>
                  </a:cubicBezTo>
                  <a:cubicBezTo>
                    <a:pt x="4291" y="171"/>
                    <a:pt x="5023" y="7240"/>
                    <a:pt x="3830" y="8525"/>
                  </a:cubicBezTo>
                  <a:cubicBezTo>
                    <a:pt x="3775" y="8580"/>
                    <a:pt x="3726" y="8629"/>
                    <a:pt x="3670" y="8678"/>
                  </a:cubicBezTo>
                  <a:cubicBezTo>
                    <a:pt x="3517" y="8094"/>
                    <a:pt x="3006" y="7646"/>
                    <a:pt x="2435" y="7449"/>
                  </a:cubicBezTo>
                  <a:cubicBezTo>
                    <a:pt x="2238" y="7382"/>
                    <a:pt x="2028" y="7344"/>
                    <a:pt x="1825" y="7344"/>
                  </a:cubicBezTo>
                  <a:cubicBezTo>
                    <a:pt x="1377" y="7344"/>
                    <a:pt x="960" y="7529"/>
                    <a:pt x="769" y="7990"/>
                  </a:cubicBezTo>
                  <a:cubicBezTo>
                    <a:pt x="585" y="8451"/>
                    <a:pt x="726" y="8887"/>
                    <a:pt x="1156" y="9164"/>
                  </a:cubicBezTo>
                  <a:cubicBezTo>
                    <a:pt x="1429" y="9337"/>
                    <a:pt x="1789" y="9430"/>
                    <a:pt x="2174" y="9430"/>
                  </a:cubicBezTo>
                  <a:cubicBezTo>
                    <a:pt x="2624" y="9430"/>
                    <a:pt x="3109" y="9303"/>
                    <a:pt x="3529" y="9029"/>
                  </a:cubicBezTo>
                  <a:lnTo>
                    <a:pt x="3529" y="9029"/>
                  </a:lnTo>
                  <a:cubicBezTo>
                    <a:pt x="3529" y="9164"/>
                    <a:pt x="3511" y="9293"/>
                    <a:pt x="3474" y="9422"/>
                  </a:cubicBezTo>
                  <a:cubicBezTo>
                    <a:pt x="3326" y="9951"/>
                    <a:pt x="2994" y="10707"/>
                    <a:pt x="2607" y="11573"/>
                  </a:cubicBezTo>
                  <a:cubicBezTo>
                    <a:pt x="1765" y="13473"/>
                    <a:pt x="615" y="16067"/>
                    <a:pt x="523" y="18390"/>
                  </a:cubicBezTo>
                  <a:cubicBezTo>
                    <a:pt x="468" y="19865"/>
                    <a:pt x="597" y="21162"/>
                    <a:pt x="708" y="22299"/>
                  </a:cubicBezTo>
                  <a:cubicBezTo>
                    <a:pt x="849" y="23725"/>
                    <a:pt x="972" y="24955"/>
                    <a:pt x="658" y="25963"/>
                  </a:cubicBezTo>
                  <a:cubicBezTo>
                    <a:pt x="136" y="27653"/>
                    <a:pt x="1" y="28919"/>
                    <a:pt x="210" y="30192"/>
                  </a:cubicBezTo>
                  <a:cubicBezTo>
                    <a:pt x="222" y="30235"/>
                    <a:pt x="259" y="30266"/>
                    <a:pt x="302" y="30266"/>
                  </a:cubicBezTo>
                  <a:lnTo>
                    <a:pt x="320" y="30259"/>
                  </a:lnTo>
                  <a:cubicBezTo>
                    <a:pt x="370" y="30253"/>
                    <a:pt x="406" y="30204"/>
                    <a:pt x="394" y="30155"/>
                  </a:cubicBezTo>
                  <a:cubicBezTo>
                    <a:pt x="191" y="28913"/>
                    <a:pt x="320" y="27678"/>
                    <a:pt x="837" y="26018"/>
                  </a:cubicBezTo>
                  <a:cubicBezTo>
                    <a:pt x="1162" y="24967"/>
                    <a:pt x="1040" y="23719"/>
                    <a:pt x="898" y="22281"/>
                  </a:cubicBezTo>
                  <a:cubicBezTo>
                    <a:pt x="788" y="21144"/>
                    <a:pt x="658" y="19859"/>
                    <a:pt x="714" y="18390"/>
                  </a:cubicBezTo>
                  <a:cubicBezTo>
                    <a:pt x="800" y="16104"/>
                    <a:pt x="1943" y="13528"/>
                    <a:pt x="2779" y="11647"/>
                  </a:cubicBezTo>
                  <a:cubicBezTo>
                    <a:pt x="3172" y="10768"/>
                    <a:pt x="3504" y="10012"/>
                    <a:pt x="3658" y="9471"/>
                  </a:cubicBezTo>
                  <a:cubicBezTo>
                    <a:pt x="3707" y="9281"/>
                    <a:pt x="3726" y="9090"/>
                    <a:pt x="3707" y="8893"/>
                  </a:cubicBezTo>
                  <a:cubicBezTo>
                    <a:pt x="3799" y="8820"/>
                    <a:pt x="3885" y="8740"/>
                    <a:pt x="3965" y="8654"/>
                  </a:cubicBezTo>
                  <a:cubicBezTo>
                    <a:pt x="5219" y="7308"/>
                    <a:pt x="4500" y="374"/>
                    <a:pt x="4469" y="79"/>
                  </a:cubicBezTo>
                  <a:cubicBezTo>
                    <a:pt x="4458" y="25"/>
                    <a:pt x="4415" y="0"/>
                    <a:pt x="437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61"/>
            <p:cNvSpPr/>
            <p:nvPr/>
          </p:nvSpPr>
          <p:spPr>
            <a:xfrm>
              <a:off x="6836750" y="3361175"/>
              <a:ext cx="115100" cy="758125"/>
            </a:xfrm>
            <a:custGeom>
              <a:avLst/>
              <a:gdLst/>
              <a:ahLst/>
              <a:cxnLst/>
              <a:rect l="l" t="t" r="r" b="b"/>
              <a:pathLst>
                <a:path w="4604" h="30325" extrusionOk="0">
                  <a:moveTo>
                    <a:pt x="3130" y="8132"/>
                  </a:moveTo>
                  <a:cubicBezTo>
                    <a:pt x="3295" y="8132"/>
                    <a:pt x="3448" y="8176"/>
                    <a:pt x="3577" y="8264"/>
                  </a:cubicBezTo>
                  <a:cubicBezTo>
                    <a:pt x="3725" y="8368"/>
                    <a:pt x="3793" y="8559"/>
                    <a:pt x="3750" y="8731"/>
                  </a:cubicBezTo>
                  <a:cubicBezTo>
                    <a:pt x="3700" y="9056"/>
                    <a:pt x="3387" y="9468"/>
                    <a:pt x="2920" y="9604"/>
                  </a:cubicBezTo>
                  <a:cubicBezTo>
                    <a:pt x="2822" y="9631"/>
                    <a:pt x="2724" y="9644"/>
                    <a:pt x="2626" y="9644"/>
                  </a:cubicBezTo>
                  <a:cubicBezTo>
                    <a:pt x="2324" y="9644"/>
                    <a:pt x="2024" y="9517"/>
                    <a:pt x="1741" y="9267"/>
                  </a:cubicBezTo>
                  <a:lnTo>
                    <a:pt x="1741" y="9267"/>
                  </a:lnTo>
                  <a:cubicBezTo>
                    <a:pt x="1865" y="8900"/>
                    <a:pt x="2104" y="8588"/>
                    <a:pt x="2422" y="8374"/>
                  </a:cubicBezTo>
                  <a:cubicBezTo>
                    <a:pt x="2657" y="8214"/>
                    <a:pt x="2904" y="8132"/>
                    <a:pt x="3130" y="8132"/>
                  </a:cubicBezTo>
                  <a:close/>
                  <a:moveTo>
                    <a:pt x="1584" y="0"/>
                  </a:moveTo>
                  <a:cubicBezTo>
                    <a:pt x="1544" y="0"/>
                    <a:pt x="1504" y="24"/>
                    <a:pt x="1494" y="76"/>
                  </a:cubicBezTo>
                  <a:cubicBezTo>
                    <a:pt x="1432" y="383"/>
                    <a:pt x="0" y="7594"/>
                    <a:pt x="1408" y="9198"/>
                  </a:cubicBezTo>
                  <a:cubicBezTo>
                    <a:pt x="1451" y="9241"/>
                    <a:pt x="1488" y="9284"/>
                    <a:pt x="1524" y="9321"/>
                  </a:cubicBezTo>
                  <a:cubicBezTo>
                    <a:pt x="1451" y="9597"/>
                    <a:pt x="1445" y="9892"/>
                    <a:pt x="1512" y="10169"/>
                  </a:cubicBezTo>
                  <a:cubicBezTo>
                    <a:pt x="1604" y="10593"/>
                    <a:pt x="1856" y="11232"/>
                    <a:pt x="2176" y="12050"/>
                  </a:cubicBezTo>
                  <a:cubicBezTo>
                    <a:pt x="2926" y="13968"/>
                    <a:pt x="4057" y="16857"/>
                    <a:pt x="4235" y="19660"/>
                  </a:cubicBezTo>
                  <a:cubicBezTo>
                    <a:pt x="4413" y="22512"/>
                    <a:pt x="3946" y="24380"/>
                    <a:pt x="3664" y="25499"/>
                  </a:cubicBezTo>
                  <a:cubicBezTo>
                    <a:pt x="3547" y="25942"/>
                    <a:pt x="3473" y="26267"/>
                    <a:pt x="3473" y="26489"/>
                  </a:cubicBezTo>
                  <a:cubicBezTo>
                    <a:pt x="3473" y="26839"/>
                    <a:pt x="3565" y="27349"/>
                    <a:pt x="3670" y="27933"/>
                  </a:cubicBezTo>
                  <a:cubicBezTo>
                    <a:pt x="3799" y="28640"/>
                    <a:pt x="3946" y="29439"/>
                    <a:pt x="3977" y="30232"/>
                  </a:cubicBezTo>
                  <a:cubicBezTo>
                    <a:pt x="3977" y="30281"/>
                    <a:pt x="4020" y="30324"/>
                    <a:pt x="4075" y="30324"/>
                  </a:cubicBezTo>
                  <a:lnTo>
                    <a:pt x="4081" y="30318"/>
                  </a:lnTo>
                  <a:cubicBezTo>
                    <a:pt x="4131" y="30312"/>
                    <a:pt x="4174" y="30269"/>
                    <a:pt x="4168" y="30220"/>
                  </a:cubicBezTo>
                  <a:cubicBezTo>
                    <a:pt x="4137" y="29414"/>
                    <a:pt x="3989" y="28603"/>
                    <a:pt x="3860" y="27890"/>
                  </a:cubicBezTo>
                  <a:cubicBezTo>
                    <a:pt x="3756" y="27318"/>
                    <a:pt x="3664" y="26821"/>
                    <a:pt x="3664" y="26482"/>
                  </a:cubicBezTo>
                  <a:cubicBezTo>
                    <a:pt x="3664" y="26286"/>
                    <a:pt x="3743" y="25972"/>
                    <a:pt x="3848" y="25542"/>
                  </a:cubicBezTo>
                  <a:cubicBezTo>
                    <a:pt x="4131" y="24411"/>
                    <a:pt x="4604" y="22524"/>
                    <a:pt x="4426" y="19641"/>
                  </a:cubicBezTo>
                  <a:cubicBezTo>
                    <a:pt x="4241" y="16808"/>
                    <a:pt x="3110" y="13900"/>
                    <a:pt x="2354" y="11982"/>
                  </a:cubicBezTo>
                  <a:cubicBezTo>
                    <a:pt x="2041" y="11171"/>
                    <a:pt x="1789" y="10532"/>
                    <a:pt x="1697" y="10126"/>
                  </a:cubicBezTo>
                  <a:cubicBezTo>
                    <a:pt x="1647" y="9911"/>
                    <a:pt x="1641" y="9683"/>
                    <a:pt x="1690" y="9468"/>
                  </a:cubicBezTo>
                  <a:lnTo>
                    <a:pt x="1690" y="9468"/>
                  </a:lnTo>
                  <a:cubicBezTo>
                    <a:pt x="2034" y="9752"/>
                    <a:pt x="2360" y="9833"/>
                    <a:pt x="2620" y="9833"/>
                  </a:cubicBezTo>
                  <a:cubicBezTo>
                    <a:pt x="2760" y="9833"/>
                    <a:pt x="2880" y="9810"/>
                    <a:pt x="2975" y="9782"/>
                  </a:cubicBezTo>
                  <a:cubicBezTo>
                    <a:pt x="3461" y="9647"/>
                    <a:pt x="3866" y="9216"/>
                    <a:pt x="3940" y="8761"/>
                  </a:cubicBezTo>
                  <a:cubicBezTo>
                    <a:pt x="3995" y="8509"/>
                    <a:pt x="3897" y="8251"/>
                    <a:pt x="3688" y="8104"/>
                  </a:cubicBezTo>
                  <a:cubicBezTo>
                    <a:pt x="3525" y="7994"/>
                    <a:pt x="3333" y="7939"/>
                    <a:pt x="3130" y="7939"/>
                  </a:cubicBezTo>
                  <a:cubicBezTo>
                    <a:pt x="2867" y="7939"/>
                    <a:pt x="2584" y="8031"/>
                    <a:pt x="2317" y="8214"/>
                  </a:cubicBezTo>
                  <a:cubicBezTo>
                    <a:pt x="1992" y="8436"/>
                    <a:pt x="1740" y="8749"/>
                    <a:pt x="1592" y="9118"/>
                  </a:cubicBezTo>
                  <a:lnTo>
                    <a:pt x="1549" y="9069"/>
                  </a:lnTo>
                  <a:cubicBezTo>
                    <a:pt x="203" y="7538"/>
                    <a:pt x="1666" y="187"/>
                    <a:pt x="1678" y="113"/>
                  </a:cubicBezTo>
                  <a:cubicBezTo>
                    <a:pt x="1692" y="43"/>
                    <a:pt x="1638" y="0"/>
                    <a:pt x="158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61"/>
            <p:cNvSpPr/>
            <p:nvPr/>
          </p:nvSpPr>
          <p:spPr>
            <a:xfrm>
              <a:off x="6821225" y="3301900"/>
              <a:ext cx="109750" cy="84400"/>
            </a:xfrm>
            <a:custGeom>
              <a:avLst/>
              <a:gdLst/>
              <a:ahLst/>
              <a:cxnLst/>
              <a:rect l="l" t="t" r="r" b="b"/>
              <a:pathLst>
                <a:path w="4390" h="3376" extrusionOk="0">
                  <a:moveTo>
                    <a:pt x="1806" y="0"/>
                  </a:moveTo>
                  <a:cubicBezTo>
                    <a:pt x="1640" y="0"/>
                    <a:pt x="1457" y="14"/>
                    <a:pt x="1254" y="44"/>
                  </a:cubicBezTo>
                  <a:cubicBezTo>
                    <a:pt x="0" y="228"/>
                    <a:pt x="941" y="3351"/>
                    <a:pt x="1807" y="3375"/>
                  </a:cubicBezTo>
                  <a:cubicBezTo>
                    <a:pt x="1810" y="3375"/>
                    <a:pt x="1813" y="3375"/>
                    <a:pt x="1816" y="3375"/>
                  </a:cubicBezTo>
                  <a:cubicBezTo>
                    <a:pt x="2640" y="3375"/>
                    <a:pt x="4390" y="0"/>
                    <a:pt x="180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0" name="Google Shape;9830;p61"/>
          <p:cNvGrpSpPr/>
          <p:nvPr/>
        </p:nvGrpSpPr>
        <p:grpSpPr>
          <a:xfrm>
            <a:off x="2881219" y="1559619"/>
            <a:ext cx="1182076" cy="1120100"/>
            <a:chOff x="2834338" y="1606500"/>
            <a:chExt cx="1182076" cy="1120100"/>
          </a:xfrm>
        </p:grpSpPr>
        <p:grpSp>
          <p:nvGrpSpPr>
            <p:cNvPr id="9831" name="Google Shape;9831;p61"/>
            <p:cNvGrpSpPr/>
            <p:nvPr/>
          </p:nvGrpSpPr>
          <p:grpSpPr>
            <a:xfrm>
              <a:off x="3260010" y="1885839"/>
              <a:ext cx="756404" cy="756404"/>
              <a:chOff x="5681300" y="2527788"/>
              <a:chExt cx="805800" cy="805800"/>
            </a:xfrm>
          </p:grpSpPr>
          <p:sp>
            <p:nvSpPr>
              <p:cNvPr id="9832" name="Google Shape;9832;p61"/>
              <p:cNvSpPr/>
              <p:nvPr/>
            </p:nvSpPr>
            <p:spPr>
              <a:xfrm>
                <a:off x="5681300" y="2527788"/>
                <a:ext cx="805800" cy="805800"/>
              </a:xfrm>
              <a:prstGeom prst="ellipse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3" name="Google Shape;9833;p61"/>
              <p:cNvSpPr/>
              <p:nvPr/>
            </p:nvSpPr>
            <p:spPr>
              <a:xfrm>
                <a:off x="5681300" y="2527788"/>
                <a:ext cx="805800" cy="805800"/>
              </a:xfrm>
              <a:prstGeom prst="pie">
                <a:avLst>
                  <a:gd name="adj1" fmla="val 0"/>
                  <a:gd name="adj2" fmla="val 16200000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34" name="Google Shape;9834;p61"/>
            <p:cNvGrpSpPr/>
            <p:nvPr/>
          </p:nvGrpSpPr>
          <p:grpSpPr>
            <a:xfrm>
              <a:off x="2834338" y="1606500"/>
              <a:ext cx="904525" cy="1120100"/>
              <a:chOff x="2834338" y="1606500"/>
              <a:chExt cx="904525" cy="1120100"/>
            </a:xfrm>
          </p:grpSpPr>
          <p:sp>
            <p:nvSpPr>
              <p:cNvPr id="9835" name="Google Shape;9835;p61"/>
              <p:cNvSpPr/>
              <p:nvPr/>
            </p:nvSpPr>
            <p:spPr>
              <a:xfrm>
                <a:off x="2834338" y="1617250"/>
                <a:ext cx="456425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18257" h="17476" extrusionOk="0">
                    <a:moveTo>
                      <a:pt x="2822" y="0"/>
                    </a:moveTo>
                    <a:cubicBezTo>
                      <a:pt x="1267" y="6"/>
                      <a:pt x="6" y="1267"/>
                      <a:pt x="0" y="2822"/>
                    </a:cubicBezTo>
                    <a:lnTo>
                      <a:pt x="0" y="14654"/>
                    </a:lnTo>
                    <a:cubicBezTo>
                      <a:pt x="6" y="16209"/>
                      <a:pt x="1267" y="17469"/>
                      <a:pt x="2822" y="17475"/>
                    </a:cubicBezTo>
                    <a:lnTo>
                      <a:pt x="15441" y="17475"/>
                    </a:lnTo>
                    <a:cubicBezTo>
                      <a:pt x="16996" y="17469"/>
                      <a:pt x="18250" y="16209"/>
                      <a:pt x="18256" y="14660"/>
                    </a:cubicBezTo>
                    <a:lnTo>
                      <a:pt x="18256" y="2828"/>
                    </a:lnTo>
                    <a:cubicBezTo>
                      <a:pt x="18256" y="1273"/>
                      <a:pt x="16996" y="13"/>
                      <a:pt x="15441" y="6"/>
                    </a:cubicBezTo>
                    <a:lnTo>
                      <a:pt x="15441" y="1150"/>
                    </a:lnTo>
                    <a:cubicBezTo>
                      <a:pt x="16363" y="1156"/>
                      <a:pt x="17113" y="1900"/>
                      <a:pt x="17113" y="2828"/>
                    </a:cubicBezTo>
                    <a:lnTo>
                      <a:pt x="17113" y="14660"/>
                    </a:lnTo>
                    <a:cubicBezTo>
                      <a:pt x="17113" y="15582"/>
                      <a:pt x="16363" y="16326"/>
                      <a:pt x="15441" y="16332"/>
                    </a:cubicBezTo>
                    <a:lnTo>
                      <a:pt x="2822" y="16332"/>
                    </a:lnTo>
                    <a:cubicBezTo>
                      <a:pt x="1900" y="16326"/>
                      <a:pt x="1150" y="15582"/>
                      <a:pt x="1150" y="14660"/>
                    </a:cubicBezTo>
                    <a:lnTo>
                      <a:pt x="1150" y="2828"/>
                    </a:lnTo>
                    <a:cubicBezTo>
                      <a:pt x="1150" y="1900"/>
                      <a:pt x="1900" y="1156"/>
                      <a:pt x="2822" y="1150"/>
                    </a:cubicBezTo>
                    <a:lnTo>
                      <a:pt x="2822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6" name="Google Shape;9836;p61"/>
              <p:cNvSpPr/>
              <p:nvPr/>
            </p:nvSpPr>
            <p:spPr>
              <a:xfrm>
                <a:off x="3525238" y="2159375"/>
                <a:ext cx="213625" cy="205575"/>
              </a:xfrm>
              <a:custGeom>
                <a:avLst/>
                <a:gdLst/>
                <a:ahLst/>
                <a:cxnLst/>
                <a:rect l="l" t="t" r="r" b="b"/>
                <a:pathLst>
                  <a:path w="8545" h="8223" extrusionOk="0">
                    <a:moveTo>
                      <a:pt x="4438" y="1"/>
                    </a:moveTo>
                    <a:cubicBezTo>
                      <a:pt x="2772" y="1"/>
                      <a:pt x="1273" y="1003"/>
                      <a:pt x="639" y="2540"/>
                    </a:cubicBezTo>
                    <a:cubicBezTo>
                      <a:pt x="0" y="4076"/>
                      <a:pt x="350" y="5840"/>
                      <a:pt x="1531" y="7020"/>
                    </a:cubicBezTo>
                    <a:cubicBezTo>
                      <a:pt x="2316" y="7806"/>
                      <a:pt x="3369" y="8223"/>
                      <a:pt x="4438" y="8223"/>
                    </a:cubicBezTo>
                    <a:cubicBezTo>
                      <a:pt x="4967" y="8223"/>
                      <a:pt x="5499" y="8121"/>
                      <a:pt x="6005" y="7912"/>
                    </a:cubicBezTo>
                    <a:cubicBezTo>
                      <a:pt x="7542" y="7272"/>
                      <a:pt x="8544" y="5773"/>
                      <a:pt x="8544" y="4113"/>
                    </a:cubicBezTo>
                    <a:cubicBezTo>
                      <a:pt x="8544" y="1839"/>
                      <a:pt x="6706" y="1"/>
                      <a:pt x="4438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7" name="Google Shape;9837;p61"/>
              <p:cNvSpPr/>
              <p:nvPr/>
            </p:nvSpPr>
            <p:spPr>
              <a:xfrm>
                <a:off x="3048238" y="2039825"/>
                <a:ext cx="602250" cy="686775"/>
              </a:xfrm>
              <a:custGeom>
                <a:avLst/>
                <a:gdLst/>
                <a:ahLst/>
                <a:cxnLst/>
                <a:rect l="l" t="t" r="r" b="b"/>
                <a:pathLst>
                  <a:path w="24090" h="27471" extrusionOk="0">
                    <a:moveTo>
                      <a:pt x="1" y="1"/>
                    </a:moveTo>
                    <a:lnTo>
                      <a:pt x="1" y="24655"/>
                    </a:lnTo>
                    <a:cubicBezTo>
                      <a:pt x="7" y="26210"/>
                      <a:pt x="1267" y="27470"/>
                      <a:pt x="2822" y="27470"/>
                    </a:cubicBezTo>
                    <a:lnTo>
                      <a:pt x="21268" y="27470"/>
                    </a:lnTo>
                    <a:cubicBezTo>
                      <a:pt x="22823" y="27470"/>
                      <a:pt x="24084" y="26210"/>
                      <a:pt x="24090" y="24655"/>
                    </a:cubicBezTo>
                    <a:lnTo>
                      <a:pt x="24090" y="8895"/>
                    </a:lnTo>
                    <a:lnTo>
                      <a:pt x="22940" y="8895"/>
                    </a:lnTo>
                    <a:lnTo>
                      <a:pt x="22940" y="24655"/>
                    </a:lnTo>
                    <a:cubicBezTo>
                      <a:pt x="22940" y="25577"/>
                      <a:pt x="22190" y="26327"/>
                      <a:pt x="21268" y="26327"/>
                    </a:cubicBezTo>
                    <a:lnTo>
                      <a:pt x="2822" y="26327"/>
                    </a:lnTo>
                    <a:cubicBezTo>
                      <a:pt x="1900" y="26327"/>
                      <a:pt x="1150" y="25577"/>
                      <a:pt x="1150" y="24655"/>
                    </a:cubicBezTo>
                    <a:lnTo>
                      <a:pt x="1150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8" name="Google Shape;9838;p61"/>
              <p:cNvSpPr/>
              <p:nvPr/>
            </p:nvSpPr>
            <p:spPr>
              <a:xfrm>
                <a:off x="3559813" y="2191500"/>
                <a:ext cx="146925" cy="141400"/>
              </a:xfrm>
              <a:custGeom>
                <a:avLst/>
                <a:gdLst/>
                <a:ahLst/>
                <a:cxnLst/>
                <a:rect l="l" t="t" r="r" b="b"/>
                <a:pathLst>
                  <a:path w="5877" h="5656" extrusionOk="0">
                    <a:moveTo>
                      <a:pt x="3055" y="1"/>
                    </a:moveTo>
                    <a:cubicBezTo>
                      <a:pt x="1906" y="1"/>
                      <a:pt x="879" y="689"/>
                      <a:pt x="443" y="1746"/>
                    </a:cubicBezTo>
                    <a:cubicBezTo>
                      <a:pt x="0" y="2803"/>
                      <a:pt x="246" y="4021"/>
                      <a:pt x="1051" y="4826"/>
                    </a:cubicBezTo>
                    <a:cubicBezTo>
                      <a:pt x="1594" y="5368"/>
                      <a:pt x="2318" y="5655"/>
                      <a:pt x="3054" y="5655"/>
                    </a:cubicBezTo>
                    <a:cubicBezTo>
                      <a:pt x="3419" y="5655"/>
                      <a:pt x="3787" y="5585"/>
                      <a:pt x="4137" y="5440"/>
                    </a:cubicBezTo>
                    <a:cubicBezTo>
                      <a:pt x="5188" y="4998"/>
                      <a:pt x="5876" y="3971"/>
                      <a:pt x="5876" y="2828"/>
                    </a:cubicBezTo>
                    <a:cubicBezTo>
                      <a:pt x="5876" y="1267"/>
                      <a:pt x="4610" y="1"/>
                      <a:pt x="305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9" name="Google Shape;9839;p61"/>
              <p:cNvSpPr/>
              <p:nvPr/>
            </p:nvSpPr>
            <p:spPr>
              <a:xfrm>
                <a:off x="3589613" y="2228525"/>
                <a:ext cx="81175" cy="695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83" extrusionOk="0">
                    <a:moveTo>
                      <a:pt x="1863" y="1"/>
                    </a:moveTo>
                    <a:cubicBezTo>
                      <a:pt x="621" y="1"/>
                      <a:pt x="1" y="1501"/>
                      <a:pt x="880" y="2374"/>
                    </a:cubicBezTo>
                    <a:cubicBezTo>
                      <a:pt x="1162" y="2656"/>
                      <a:pt x="1510" y="2783"/>
                      <a:pt x="1851" y="2783"/>
                    </a:cubicBezTo>
                    <a:cubicBezTo>
                      <a:pt x="2563" y="2783"/>
                      <a:pt x="3246" y="2230"/>
                      <a:pt x="3246" y="1390"/>
                    </a:cubicBezTo>
                    <a:cubicBezTo>
                      <a:pt x="3246" y="622"/>
                      <a:pt x="2625" y="1"/>
                      <a:pt x="1863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0" name="Google Shape;9840;p61"/>
              <p:cNvSpPr/>
              <p:nvPr/>
            </p:nvSpPr>
            <p:spPr>
              <a:xfrm>
                <a:off x="3019663" y="2014625"/>
                <a:ext cx="85775" cy="50275"/>
              </a:xfrm>
              <a:custGeom>
                <a:avLst/>
                <a:gdLst/>
                <a:ahLst/>
                <a:cxnLst/>
                <a:rect l="l" t="t" r="r" b="b"/>
                <a:pathLst>
                  <a:path w="3431" h="2011" extrusionOk="0">
                    <a:moveTo>
                      <a:pt x="1008" y="1"/>
                    </a:moveTo>
                    <a:cubicBezTo>
                      <a:pt x="455" y="1"/>
                      <a:pt x="0" y="449"/>
                      <a:pt x="0" y="1009"/>
                    </a:cubicBezTo>
                    <a:cubicBezTo>
                      <a:pt x="0" y="1562"/>
                      <a:pt x="455" y="2011"/>
                      <a:pt x="1008" y="2011"/>
                    </a:cubicBezTo>
                    <a:lnTo>
                      <a:pt x="2428" y="2011"/>
                    </a:lnTo>
                    <a:cubicBezTo>
                      <a:pt x="2981" y="2011"/>
                      <a:pt x="3430" y="1562"/>
                      <a:pt x="3430" y="1009"/>
                    </a:cubicBezTo>
                    <a:cubicBezTo>
                      <a:pt x="3430" y="449"/>
                      <a:pt x="2981" y="1"/>
                      <a:pt x="24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1" name="Google Shape;9841;p61"/>
              <p:cNvSpPr/>
              <p:nvPr/>
            </p:nvSpPr>
            <p:spPr>
              <a:xfrm>
                <a:off x="2891963" y="1606500"/>
                <a:ext cx="85775" cy="50425"/>
              </a:xfrm>
              <a:custGeom>
                <a:avLst/>
                <a:gdLst/>
                <a:ahLst/>
                <a:cxnLst/>
                <a:rect l="l" t="t" r="r" b="b"/>
                <a:pathLst>
                  <a:path w="3431" h="2017" extrusionOk="0">
                    <a:moveTo>
                      <a:pt x="1008" y="0"/>
                    </a:moveTo>
                    <a:cubicBezTo>
                      <a:pt x="449" y="0"/>
                      <a:pt x="0" y="455"/>
                      <a:pt x="0" y="1008"/>
                    </a:cubicBezTo>
                    <a:cubicBezTo>
                      <a:pt x="0" y="1567"/>
                      <a:pt x="449" y="2016"/>
                      <a:pt x="1008" y="2016"/>
                    </a:cubicBezTo>
                    <a:lnTo>
                      <a:pt x="2422" y="2016"/>
                    </a:lnTo>
                    <a:cubicBezTo>
                      <a:pt x="2975" y="2016"/>
                      <a:pt x="3424" y="1567"/>
                      <a:pt x="3430" y="1008"/>
                    </a:cubicBezTo>
                    <a:cubicBezTo>
                      <a:pt x="3430" y="449"/>
                      <a:pt x="2975" y="0"/>
                      <a:pt x="2422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2" name="Google Shape;9842;p61"/>
              <p:cNvSpPr/>
              <p:nvPr/>
            </p:nvSpPr>
            <p:spPr>
              <a:xfrm>
                <a:off x="3147513" y="1606500"/>
                <a:ext cx="85775" cy="50425"/>
              </a:xfrm>
              <a:custGeom>
                <a:avLst/>
                <a:gdLst/>
                <a:ahLst/>
                <a:cxnLst/>
                <a:rect l="l" t="t" r="r" b="b"/>
                <a:pathLst>
                  <a:path w="3431" h="2017" extrusionOk="0">
                    <a:moveTo>
                      <a:pt x="1008" y="0"/>
                    </a:moveTo>
                    <a:cubicBezTo>
                      <a:pt x="455" y="0"/>
                      <a:pt x="0" y="455"/>
                      <a:pt x="7" y="1008"/>
                    </a:cubicBezTo>
                    <a:cubicBezTo>
                      <a:pt x="7" y="1567"/>
                      <a:pt x="455" y="2016"/>
                      <a:pt x="1008" y="2016"/>
                    </a:cubicBezTo>
                    <a:lnTo>
                      <a:pt x="2428" y="2016"/>
                    </a:lnTo>
                    <a:cubicBezTo>
                      <a:pt x="2982" y="2016"/>
                      <a:pt x="3430" y="1561"/>
                      <a:pt x="3430" y="1008"/>
                    </a:cubicBezTo>
                    <a:cubicBezTo>
                      <a:pt x="3430" y="449"/>
                      <a:pt x="2982" y="0"/>
                      <a:pt x="242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843" name="Google Shape;9843;p61"/>
          <p:cNvGrpSpPr/>
          <p:nvPr/>
        </p:nvGrpSpPr>
        <p:grpSpPr>
          <a:xfrm>
            <a:off x="3082819" y="2817700"/>
            <a:ext cx="1013175" cy="1561450"/>
            <a:chOff x="3035938" y="2817700"/>
            <a:chExt cx="1013175" cy="1561450"/>
          </a:xfrm>
        </p:grpSpPr>
        <p:grpSp>
          <p:nvGrpSpPr>
            <p:cNvPr id="9844" name="Google Shape;9844;p61"/>
            <p:cNvGrpSpPr/>
            <p:nvPr/>
          </p:nvGrpSpPr>
          <p:grpSpPr>
            <a:xfrm>
              <a:off x="3035938" y="2817700"/>
              <a:ext cx="1013175" cy="1561450"/>
              <a:chOff x="3035938" y="2817700"/>
              <a:chExt cx="1013175" cy="1561450"/>
            </a:xfrm>
          </p:grpSpPr>
          <p:sp>
            <p:nvSpPr>
              <p:cNvPr id="9845" name="Google Shape;9845;p61"/>
              <p:cNvSpPr/>
              <p:nvPr/>
            </p:nvSpPr>
            <p:spPr>
              <a:xfrm>
                <a:off x="3035938" y="2817700"/>
                <a:ext cx="1013175" cy="1561450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62458" extrusionOk="0">
                    <a:moveTo>
                      <a:pt x="2275" y="0"/>
                    </a:moveTo>
                    <a:cubicBezTo>
                      <a:pt x="1015" y="0"/>
                      <a:pt x="1" y="1021"/>
                      <a:pt x="1" y="2275"/>
                    </a:cubicBezTo>
                    <a:lnTo>
                      <a:pt x="1" y="60189"/>
                    </a:lnTo>
                    <a:cubicBezTo>
                      <a:pt x="1" y="61443"/>
                      <a:pt x="1015" y="62457"/>
                      <a:pt x="2275" y="62457"/>
                    </a:cubicBezTo>
                    <a:lnTo>
                      <a:pt x="38252" y="62457"/>
                    </a:lnTo>
                    <a:cubicBezTo>
                      <a:pt x="39506" y="62457"/>
                      <a:pt x="40526" y="61443"/>
                      <a:pt x="40526" y="60189"/>
                    </a:cubicBezTo>
                    <a:lnTo>
                      <a:pt x="40526" y="2275"/>
                    </a:lnTo>
                    <a:cubicBezTo>
                      <a:pt x="40526" y="1021"/>
                      <a:pt x="39506" y="0"/>
                      <a:pt x="38252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846" name="Google Shape;9846;p61"/>
              <p:cNvGrpSpPr/>
              <p:nvPr/>
            </p:nvGrpSpPr>
            <p:grpSpPr>
              <a:xfrm>
                <a:off x="3196388" y="2817700"/>
                <a:ext cx="681075" cy="1561450"/>
                <a:chOff x="3196388" y="2817700"/>
                <a:chExt cx="681075" cy="1561450"/>
              </a:xfrm>
            </p:grpSpPr>
            <p:sp>
              <p:nvSpPr>
                <p:cNvPr id="9847" name="Google Shape;9847;p61"/>
                <p:cNvSpPr/>
                <p:nvPr/>
              </p:nvSpPr>
              <p:spPr>
                <a:xfrm>
                  <a:off x="3526163" y="2870875"/>
                  <a:ext cx="32750" cy="147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" h="58843" extrusionOk="0">
                      <a:moveTo>
                        <a:pt x="652" y="0"/>
                      </a:moveTo>
                      <a:cubicBezTo>
                        <a:pt x="295" y="0"/>
                        <a:pt x="0" y="295"/>
                        <a:pt x="0" y="652"/>
                      </a:cubicBezTo>
                      <a:lnTo>
                        <a:pt x="0" y="58191"/>
                      </a:lnTo>
                      <a:cubicBezTo>
                        <a:pt x="0" y="58548"/>
                        <a:pt x="295" y="58843"/>
                        <a:pt x="652" y="58843"/>
                      </a:cubicBezTo>
                      <a:cubicBezTo>
                        <a:pt x="1014" y="58843"/>
                        <a:pt x="1309" y="58548"/>
                        <a:pt x="1309" y="58191"/>
                      </a:cubicBezTo>
                      <a:lnTo>
                        <a:pt x="1309" y="652"/>
                      </a:lnTo>
                      <a:cubicBezTo>
                        <a:pt x="1309" y="295"/>
                        <a:pt x="1014" y="0"/>
                        <a:pt x="652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8" name="Google Shape;9848;p61"/>
                <p:cNvSpPr/>
                <p:nvPr/>
              </p:nvSpPr>
              <p:spPr>
                <a:xfrm>
                  <a:off x="3196388" y="4351925"/>
                  <a:ext cx="27825" cy="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3" h="1089" extrusionOk="0">
                      <a:moveTo>
                        <a:pt x="553" y="0"/>
                      </a:moveTo>
                      <a:cubicBezTo>
                        <a:pt x="246" y="0"/>
                        <a:pt x="0" y="252"/>
                        <a:pt x="12" y="566"/>
                      </a:cubicBezTo>
                      <a:lnTo>
                        <a:pt x="12" y="1088"/>
                      </a:lnTo>
                      <a:lnTo>
                        <a:pt x="1100" y="1088"/>
                      </a:lnTo>
                      <a:lnTo>
                        <a:pt x="1100" y="566"/>
                      </a:lnTo>
                      <a:cubicBezTo>
                        <a:pt x="1113" y="252"/>
                        <a:pt x="861" y="0"/>
                        <a:pt x="553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9" name="Google Shape;9849;p61"/>
                <p:cNvSpPr/>
                <p:nvPr/>
              </p:nvSpPr>
              <p:spPr>
                <a:xfrm>
                  <a:off x="3261838" y="4352375"/>
                  <a:ext cx="27375" cy="2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5" h="1071" extrusionOk="0">
                      <a:moveTo>
                        <a:pt x="548" y="1"/>
                      </a:moveTo>
                      <a:cubicBezTo>
                        <a:pt x="246" y="1"/>
                        <a:pt x="1" y="247"/>
                        <a:pt x="7" y="548"/>
                      </a:cubicBezTo>
                      <a:lnTo>
                        <a:pt x="7" y="1070"/>
                      </a:lnTo>
                      <a:lnTo>
                        <a:pt x="1095" y="1070"/>
                      </a:lnTo>
                      <a:lnTo>
                        <a:pt x="1095" y="548"/>
                      </a:lnTo>
                      <a:cubicBezTo>
                        <a:pt x="1095" y="247"/>
                        <a:pt x="849" y="1"/>
                        <a:pt x="548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0" name="Google Shape;9850;p61"/>
                <p:cNvSpPr/>
                <p:nvPr/>
              </p:nvSpPr>
              <p:spPr>
                <a:xfrm>
                  <a:off x="3327313" y="4352375"/>
                  <a:ext cx="27375" cy="2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5" h="1071" extrusionOk="0">
                      <a:moveTo>
                        <a:pt x="547" y="1"/>
                      </a:moveTo>
                      <a:cubicBezTo>
                        <a:pt x="246" y="1"/>
                        <a:pt x="0" y="247"/>
                        <a:pt x="0" y="548"/>
                      </a:cubicBezTo>
                      <a:lnTo>
                        <a:pt x="0" y="1070"/>
                      </a:lnTo>
                      <a:lnTo>
                        <a:pt x="1094" y="1070"/>
                      </a:lnTo>
                      <a:lnTo>
                        <a:pt x="1094" y="548"/>
                      </a:lnTo>
                      <a:cubicBezTo>
                        <a:pt x="1094" y="247"/>
                        <a:pt x="848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1" name="Google Shape;9851;p61"/>
                <p:cNvSpPr/>
                <p:nvPr/>
              </p:nvSpPr>
              <p:spPr>
                <a:xfrm>
                  <a:off x="3392463" y="4351925"/>
                  <a:ext cx="27825" cy="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3" h="1089" extrusionOk="0">
                      <a:moveTo>
                        <a:pt x="554" y="0"/>
                      </a:moveTo>
                      <a:cubicBezTo>
                        <a:pt x="246" y="0"/>
                        <a:pt x="0" y="252"/>
                        <a:pt x="13" y="566"/>
                      </a:cubicBezTo>
                      <a:lnTo>
                        <a:pt x="13" y="1088"/>
                      </a:lnTo>
                      <a:lnTo>
                        <a:pt x="1101" y="1088"/>
                      </a:lnTo>
                      <a:lnTo>
                        <a:pt x="1101" y="566"/>
                      </a:lnTo>
                      <a:cubicBezTo>
                        <a:pt x="1113" y="252"/>
                        <a:pt x="861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2" name="Google Shape;9852;p61"/>
                <p:cNvSpPr/>
                <p:nvPr/>
              </p:nvSpPr>
              <p:spPr>
                <a:xfrm>
                  <a:off x="3458063" y="4352375"/>
                  <a:ext cx="27225" cy="2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" h="1071" extrusionOk="0">
                      <a:moveTo>
                        <a:pt x="542" y="1"/>
                      </a:moveTo>
                      <a:cubicBezTo>
                        <a:pt x="247" y="1"/>
                        <a:pt x="1" y="247"/>
                        <a:pt x="1" y="548"/>
                      </a:cubicBezTo>
                      <a:lnTo>
                        <a:pt x="1" y="1070"/>
                      </a:lnTo>
                      <a:lnTo>
                        <a:pt x="1089" y="1070"/>
                      </a:lnTo>
                      <a:lnTo>
                        <a:pt x="1089" y="548"/>
                      </a:lnTo>
                      <a:cubicBezTo>
                        <a:pt x="1089" y="247"/>
                        <a:pt x="843" y="1"/>
                        <a:pt x="542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3" name="Google Shape;9853;p61"/>
                <p:cNvSpPr/>
                <p:nvPr/>
              </p:nvSpPr>
              <p:spPr>
                <a:xfrm>
                  <a:off x="3523388" y="4352375"/>
                  <a:ext cx="27375" cy="2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5" h="1071" extrusionOk="0">
                      <a:moveTo>
                        <a:pt x="547" y="1"/>
                      </a:moveTo>
                      <a:cubicBezTo>
                        <a:pt x="246" y="1"/>
                        <a:pt x="0" y="247"/>
                        <a:pt x="0" y="548"/>
                      </a:cubicBezTo>
                      <a:lnTo>
                        <a:pt x="0" y="1070"/>
                      </a:lnTo>
                      <a:lnTo>
                        <a:pt x="1094" y="1070"/>
                      </a:lnTo>
                      <a:lnTo>
                        <a:pt x="1094" y="548"/>
                      </a:lnTo>
                      <a:cubicBezTo>
                        <a:pt x="1094" y="247"/>
                        <a:pt x="849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4" name="Google Shape;9854;p61"/>
                <p:cNvSpPr/>
                <p:nvPr/>
              </p:nvSpPr>
              <p:spPr>
                <a:xfrm>
                  <a:off x="3588538" y="4351925"/>
                  <a:ext cx="27850" cy="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4" h="1089" extrusionOk="0">
                      <a:moveTo>
                        <a:pt x="554" y="0"/>
                      </a:moveTo>
                      <a:cubicBezTo>
                        <a:pt x="246" y="0"/>
                        <a:pt x="1" y="252"/>
                        <a:pt x="13" y="566"/>
                      </a:cubicBezTo>
                      <a:lnTo>
                        <a:pt x="13" y="1088"/>
                      </a:lnTo>
                      <a:lnTo>
                        <a:pt x="1101" y="1088"/>
                      </a:lnTo>
                      <a:lnTo>
                        <a:pt x="1101" y="566"/>
                      </a:lnTo>
                      <a:cubicBezTo>
                        <a:pt x="1113" y="252"/>
                        <a:pt x="861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5" name="Google Shape;9855;p61"/>
                <p:cNvSpPr/>
                <p:nvPr/>
              </p:nvSpPr>
              <p:spPr>
                <a:xfrm>
                  <a:off x="3654163" y="4352375"/>
                  <a:ext cx="27225" cy="2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" h="1071" extrusionOk="0">
                      <a:moveTo>
                        <a:pt x="541" y="1"/>
                      </a:moveTo>
                      <a:cubicBezTo>
                        <a:pt x="246" y="1"/>
                        <a:pt x="0" y="247"/>
                        <a:pt x="0" y="548"/>
                      </a:cubicBezTo>
                      <a:lnTo>
                        <a:pt x="0" y="1070"/>
                      </a:lnTo>
                      <a:lnTo>
                        <a:pt x="1088" y="1070"/>
                      </a:lnTo>
                      <a:lnTo>
                        <a:pt x="1088" y="548"/>
                      </a:lnTo>
                      <a:cubicBezTo>
                        <a:pt x="1088" y="247"/>
                        <a:pt x="842" y="1"/>
                        <a:pt x="541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6" name="Google Shape;9856;p61"/>
                <p:cNvSpPr/>
                <p:nvPr/>
              </p:nvSpPr>
              <p:spPr>
                <a:xfrm>
                  <a:off x="3719463" y="4352375"/>
                  <a:ext cx="27375" cy="2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5" h="1071" extrusionOk="0">
                      <a:moveTo>
                        <a:pt x="548" y="1"/>
                      </a:moveTo>
                      <a:cubicBezTo>
                        <a:pt x="246" y="1"/>
                        <a:pt x="1" y="247"/>
                        <a:pt x="1" y="548"/>
                      </a:cubicBezTo>
                      <a:lnTo>
                        <a:pt x="1" y="1070"/>
                      </a:lnTo>
                      <a:lnTo>
                        <a:pt x="1095" y="1070"/>
                      </a:lnTo>
                      <a:lnTo>
                        <a:pt x="1095" y="548"/>
                      </a:lnTo>
                      <a:cubicBezTo>
                        <a:pt x="1095" y="247"/>
                        <a:pt x="849" y="1"/>
                        <a:pt x="548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7" name="Google Shape;9857;p61"/>
                <p:cNvSpPr/>
                <p:nvPr/>
              </p:nvSpPr>
              <p:spPr>
                <a:xfrm>
                  <a:off x="3784938" y="4352375"/>
                  <a:ext cx="27225" cy="2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" h="1071" extrusionOk="0">
                      <a:moveTo>
                        <a:pt x="541" y="1"/>
                      </a:moveTo>
                      <a:cubicBezTo>
                        <a:pt x="240" y="1"/>
                        <a:pt x="0" y="247"/>
                        <a:pt x="0" y="548"/>
                      </a:cubicBezTo>
                      <a:lnTo>
                        <a:pt x="0" y="1070"/>
                      </a:lnTo>
                      <a:lnTo>
                        <a:pt x="1088" y="1070"/>
                      </a:lnTo>
                      <a:lnTo>
                        <a:pt x="1088" y="548"/>
                      </a:lnTo>
                      <a:cubicBezTo>
                        <a:pt x="1088" y="247"/>
                        <a:pt x="842" y="1"/>
                        <a:pt x="541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8" name="Google Shape;9858;p61"/>
                <p:cNvSpPr/>
                <p:nvPr/>
              </p:nvSpPr>
              <p:spPr>
                <a:xfrm>
                  <a:off x="3850238" y="4352375"/>
                  <a:ext cx="27225" cy="2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" h="1071" extrusionOk="0">
                      <a:moveTo>
                        <a:pt x="548" y="1"/>
                      </a:moveTo>
                      <a:cubicBezTo>
                        <a:pt x="246" y="1"/>
                        <a:pt x="0" y="247"/>
                        <a:pt x="0" y="548"/>
                      </a:cubicBezTo>
                      <a:lnTo>
                        <a:pt x="0" y="1070"/>
                      </a:lnTo>
                      <a:lnTo>
                        <a:pt x="1088" y="1070"/>
                      </a:lnTo>
                      <a:lnTo>
                        <a:pt x="1088" y="548"/>
                      </a:lnTo>
                      <a:cubicBezTo>
                        <a:pt x="1088" y="247"/>
                        <a:pt x="843" y="1"/>
                        <a:pt x="548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9" name="Google Shape;9859;p61"/>
                <p:cNvSpPr/>
                <p:nvPr/>
              </p:nvSpPr>
              <p:spPr>
                <a:xfrm>
                  <a:off x="3196388" y="2817700"/>
                  <a:ext cx="27825" cy="2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3" h="1058" extrusionOk="0">
                      <a:moveTo>
                        <a:pt x="1100" y="0"/>
                      </a:moveTo>
                      <a:lnTo>
                        <a:pt x="12" y="7"/>
                      </a:lnTo>
                      <a:lnTo>
                        <a:pt x="12" y="498"/>
                      </a:lnTo>
                      <a:cubicBezTo>
                        <a:pt x="0" y="806"/>
                        <a:pt x="246" y="1058"/>
                        <a:pt x="553" y="1058"/>
                      </a:cubicBezTo>
                      <a:cubicBezTo>
                        <a:pt x="861" y="1058"/>
                        <a:pt x="1113" y="806"/>
                        <a:pt x="1100" y="498"/>
                      </a:cubicBezTo>
                      <a:lnTo>
                        <a:pt x="1100" y="0"/>
                      </a:ln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0" name="Google Shape;9860;p61"/>
                <p:cNvSpPr/>
                <p:nvPr/>
              </p:nvSpPr>
              <p:spPr>
                <a:xfrm>
                  <a:off x="3261988" y="2817700"/>
                  <a:ext cx="27225" cy="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" h="1040" extrusionOk="0">
                      <a:moveTo>
                        <a:pt x="1089" y="0"/>
                      </a:moveTo>
                      <a:lnTo>
                        <a:pt x="1" y="7"/>
                      </a:lnTo>
                      <a:lnTo>
                        <a:pt x="1" y="498"/>
                      </a:lnTo>
                      <a:cubicBezTo>
                        <a:pt x="1" y="793"/>
                        <a:pt x="247" y="1039"/>
                        <a:pt x="542" y="1039"/>
                      </a:cubicBezTo>
                      <a:cubicBezTo>
                        <a:pt x="843" y="1039"/>
                        <a:pt x="1089" y="793"/>
                        <a:pt x="1089" y="498"/>
                      </a:cubicBezTo>
                      <a:lnTo>
                        <a:pt x="1089" y="0"/>
                      </a:ln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1" name="Google Shape;9861;p61"/>
                <p:cNvSpPr/>
                <p:nvPr/>
              </p:nvSpPr>
              <p:spPr>
                <a:xfrm>
                  <a:off x="3327313" y="2817700"/>
                  <a:ext cx="27375" cy="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5" h="1040" extrusionOk="0">
                      <a:moveTo>
                        <a:pt x="1094" y="0"/>
                      </a:moveTo>
                      <a:lnTo>
                        <a:pt x="0" y="7"/>
                      </a:lnTo>
                      <a:lnTo>
                        <a:pt x="0" y="498"/>
                      </a:lnTo>
                      <a:cubicBezTo>
                        <a:pt x="0" y="793"/>
                        <a:pt x="246" y="1039"/>
                        <a:pt x="547" y="1039"/>
                      </a:cubicBezTo>
                      <a:cubicBezTo>
                        <a:pt x="848" y="1039"/>
                        <a:pt x="1094" y="793"/>
                        <a:pt x="1094" y="498"/>
                      </a:cubicBezTo>
                      <a:lnTo>
                        <a:pt x="1094" y="0"/>
                      </a:ln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2" name="Google Shape;9862;p61"/>
                <p:cNvSpPr/>
                <p:nvPr/>
              </p:nvSpPr>
              <p:spPr>
                <a:xfrm>
                  <a:off x="3392463" y="2817700"/>
                  <a:ext cx="27825" cy="2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3" h="1058" extrusionOk="0">
                      <a:moveTo>
                        <a:pt x="1101" y="0"/>
                      </a:moveTo>
                      <a:lnTo>
                        <a:pt x="13" y="7"/>
                      </a:lnTo>
                      <a:lnTo>
                        <a:pt x="13" y="498"/>
                      </a:lnTo>
                      <a:cubicBezTo>
                        <a:pt x="0" y="806"/>
                        <a:pt x="246" y="1058"/>
                        <a:pt x="554" y="1058"/>
                      </a:cubicBezTo>
                      <a:cubicBezTo>
                        <a:pt x="861" y="1058"/>
                        <a:pt x="1113" y="806"/>
                        <a:pt x="1101" y="498"/>
                      </a:cubicBezTo>
                      <a:lnTo>
                        <a:pt x="1101" y="0"/>
                      </a:ln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3" name="Google Shape;9863;p61"/>
                <p:cNvSpPr/>
                <p:nvPr/>
              </p:nvSpPr>
              <p:spPr>
                <a:xfrm>
                  <a:off x="3458063" y="2817700"/>
                  <a:ext cx="27225" cy="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" h="1040" extrusionOk="0">
                      <a:moveTo>
                        <a:pt x="1089" y="0"/>
                      </a:moveTo>
                      <a:lnTo>
                        <a:pt x="1" y="7"/>
                      </a:lnTo>
                      <a:lnTo>
                        <a:pt x="1" y="498"/>
                      </a:lnTo>
                      <a:cubicBezTo>
                        <a:pt x="1" y="793"/>
                        <a:pt x="247" y="1039"/>
                        <a:pt x="542" y="1039"/>
                      </a:cubicBezTo>
                      <a:cubicBezTo>
                        <a:pt x="843" y="1039"/>
                        <a:pt x="1089" y="793"/>
                        <a:pt x="1089" y="498"/>
                      </a:cubicBezTo>
                      <a:lnTo>
                        <a:pt x="1089" y="0"/>
                      </a:ln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4" name="Google Shape;9864;p61"/>
                <p:cNvSpPr/>
                <p:nvPr/>
              </p:nvSpPr>
              <p:spPr>
                <a:xfrm>
                  <a:off x="3523388" y="2817700"/>
                  <a:ext cx="27375" cy="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5" h="1040" extrusionOk="0">
                      <a:moveTo>
                        <a:pt x="1094" y="0"/>
                      </a:moveTo>
                      <a:lnTo>
                        <a:pt x="0" y="7"/>
                      </a:lnTo>
                      <a:lnTo>
                        <a:pt x="0" y="498"/>
                      </a:lnTo>
                      <a:cubicBezTo>
                        <a:pt x="0" y="793"/>
                        <a:pt x="246" y="1039"/>
                        <a:pt x="547" y="1039"/>
                      </a:cubicBezTo>
                      <a:cubicBezTo>
                        <a:pt x="849" y="1039"/>
                        <a:pt x="1088" y="793"/>
                        <a:pt x="1094" y="498"/>
                      </a:cubicBezTo>
                      <a:lnTo>
                        <a:pt x="1094" y="0"/>
                      </a:ln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5" name="Google Shape;9865;p61"/>
                <p:cNvSpPr/>
                <p:nvPr/>
              </p:nvSpPr>
              <p:spPr>
                <a:xfrm>
                  <a:off x="3588538" y="2817700"/>
                  <a:ext cx="27850" cy="2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4" h="1058" extrusionOk="0">
                      <a:moveTo>
                        <a:pt x="1101" y="0"/>
                      </a:moveTo>
                      <a:lnTo>
                        <a:pt x="13" y="7"/>
                      </a:lnTo>
                      <a:lnTo>
                        <a:pt x="13" y="498"/>
                      </a:lnTo>
                      <a:cubicBezTo>
                        <a:pt x="1" y="806"/>
                        <a:pt x="246" y="1058"/>
                        <a:pt x="554" y="1058"/>
                      </a:cubicBezTo>
                      <a:cubicBezTo>
                        <a:pt x="861" y="1058"/>
                        <a:pt x="1113" y="806"/>
                        <a:pt x="1101" y="498"/>
                      </a:cubicBezTo>
                      <a:lnTo>
                        <a:pt x="1101" y="0"/>
                      </a:ln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6" name="Google Shape;9866;p61"/>
                <p:cNvSpPr/>
                <p:nvPr/>
              </p:nvSpPr>
              <p:spPr>
                <a:xfrm>
                  <a:off x="3654163" y="2817700"/>
                  <a:ext cx="27225" cy="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" h="1040" extrusionOk="0">
                      <a:moveTo>
                        <a:pt x="1088" y="0"/>
                      </a:moveTo>
                      <a:lnTo>
                        <a:pt x="0" y="7"/>
                      </a:lnTo>
                      <a:lnTo>
                        <a:pt x="0" y="498"/>
                      </a:lnTo>
                      <a:cubicBezTo>
                        <a:pt x="0" y="793"/>
                        <a:pt x="246" y="1039"/>
                        <a:pt x="541" y="1039"/>
                      </a:cubicBezTo>
                      <a:cubicBezTo>
                        <a:pt x="842" y="1039"/>
                        <a:pt x="1088" y="793"/>
                        <a:pt x="1088" y="498"/>
                      </a:cubicBezTo>
                      <a:lnTo>
                        <a:pt x="1088" y="0"/>
                      </a:ln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7" name="Google Shape;9867;p61"/>
                <p:cNvSpPr/>
                <p:nvPr/>
              </p:nvSpPr>
              <p:spPr>
                <a:xfrm>
                  <a:off x="3719463" y="2817700"/>
                  <a:ext cx="27375" cy="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5" h="1040" extrusionOk="0">
                      <a:moveTo>
                        <a:pt x="1095" y="0"/>
                      </a:moveTo>
                      <a:lnTo>
                        <a:pt x="1" y="7"/>
                      </a:lnTo>
                      <a:lnTo>
                        <a:pt x="1" y="498"/>
                      </a:lnTo>
                      <a:cubicBezTo>
                        <a:pt x="1" y="793"/>
                        <a:pt x="246" y="1039"/>
                        <a:pt x="548" y="1039"/>
                      </a:cubicBezTo>
                      <a:cubicBezTo>
                        <a:pt x="849" y="1039"/>
                        <a:pt x="1089" y="793"/>
                        <a:pt x="1095" y="498"/>
                      </a:cubicBezTo>
                      <a:lnTo>
                        <a:pt x="1095" y="0"/>
                      </a:ln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8" name="Google Shape;9868;p61"/>
                <p:cNvSpPr/>
                <p:nvPr/>
              </p:nvSpPr>
              <p:spPr>
                <a:xfrm>
                  <a:off x="3784938" y="2817700"/>
                  <a:ext cx="27225" cy="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" h="1040" extrusionOk="0">
                      <a:moveTo>
                        <a:pt x="1088" y="0"/>
                      </a:moveTo>
                      <a:lnTo>
                        <a:pt x="0" y="7"/>
                      </a:lnTo>
                      <a:lnTo>
                        <a:pt x="0" y="498"/>
                      </a:lnTo>
                      <a:cubicBezTo>
                        <a:pt x="0" y="793"/>
                        <a:pt x="240" y="1039"/>
                        <a:pt x="541" y="1039"/>
                      </a:cubicBezTo>
                      <a:cubicBezTo>
                        <a:pt x="842" y="1039"/>
                        <a:pt x="1088" y="793"/>
                        <a:pt x="1088" y="498"/>
                      </a:cubicBezTo>
                      <a:lnTo>
                        <a:pt x="1088" y="0"/>
                      </a:ln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9" name="Google Shape;9869;p61"/>
                <p:cNvSpPr/>
                <p:nvPr/>
              </p:nvSpPr>
              <p:spPr>
                <a:xfrm>
                  <a:off x="3850238" y="2817700"/>
                  <a:ext cx="27225" cy="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" h="1040" extrusionOk="0">
                      <a:moveTo>
                        <a:pt x="1088" y="0"/>
                      </a:moveTo>
                      <a:lnTo>
                        <a:pt x="0" y="7"/>
                      </a:lnTo>
                      <a:lnTo>
                        <a:pt x="0" y="498"/>
                      </a:lnTo>
                      <a:cubicBezTo>
                        <a:pt x="0" y="793"/>
                        <a:pt x="246" y="1039"/>
                        <a:pt x="548" y="1039"/>
                      </a:cubicBezTo>
                      <a:cubicBezTo>
                        <a:pt x="843" y="1039"/>
                        <a:pt x="1088" y="793"/>
                        <a:pt x="1088" y="498"/>
                      </a:cubicBezTo>
                      <a:lnTo>
                        <a:pt x="1088" y="0"/>
                      </a:ln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870" name="Google Shape;9870;p61"/>
            <p:cNvGrpSpPr/>
            <p:nvPr/>
          </p:nvGrpSpPr>
          <p:grpSpPr>
            <a:xfrm>
              <a:off x="3090338" y="2927425"/>
              <a:ext cx="389575" cy="1365675"/>
              <a:chOff x="3090338" y="2927425"/>
              <a:chExt cx="389575" cy="1365675"/>
            </a:xfrm>
          </p:grpSpPr>
          <p:grpSp>
            <p:nvGrpSpPr>
              <p:cNvPr id="9871" name="Google Shape;9871;p61"/>
              <p:cNvGrpSpPr/>
              <p:nvPr/>
            </p:nvGrpSpPr>
            <p:grpSpPr>
              <a:xfrm>
                <a:off x="3090338" y="2927425"/>
                <a:ext cx="389575" cy="202550"/>
                <a:chOff x="3090338" y="2927425"/>
                <a:chExt cx="389575" cy="202550"/>
              </a:xfrm>
            </p:grpSpPr>
            <p:sp>
              <p:nvSpPr>
                <p:cNvPr id="9872" name="Google Shape;9872;p61"/>
                <p:cNvSpPr/>
                <p:nvPr/>
              </p:nvSpPr>
              <p:spPr>
                <a:xfrm>
                  <a:off x="3090338" y="2927425"/>
                  <a:ext cx="389575" cy="20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83" h="8102" extrusionOk="0">
                      <a:moveTo>
                        <a:pt x="831" y="0"/>
                      </a:moveTo>
                      <a:cubicBezTo>
                        <a:pt x="376" y="0"/>
                        <a:pt x="1" y="369"/>
                        <a:pt x="1" y="830"/>
                      </a:cubicBezTo>
                      <a:lnTo>
                        <a:pt x="1" y="7272"/>
                      </a:lnTo>
                      <a:cubicBezTo>
                        <a:pt x="1" y="7733"/>
                        <a:pt x="376" y="8102"/>
                        <a:pt x="831" y="8102"/>
                      </a:cubicBezTo>
                      <a:lnTo>
                        <a:pt x="14753" y="8102"/>
                      </a:lnTo>
                      <a:cubicBezTo>
                        <a:pt x="15208" y="8102"/>
                        <a:pt x="15583" y="7733"/>
                        <a:pt x="15583" y="7272"/>
                      </a:cubicBezTo>
                      <a:lnTo>
                        <a:pt x="15583" y="830"/>
                      </a:lnTo>
                      <a:cubicBezTo>
                        <a:pt x="15583" y="369"/>
                        <a:pt x="15208" y="0"/>
                        <a:pt x="14753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73" name="Google Shape;9873;p61"/>
                <p:cNvSpPr/>
                <p:nvPr/>
              </p:nvSpPr>
              <p:spPr>
                <a:xfrm>
                  <a:off x="3102338" y="2950925"/>
                  <a:ext cx="359300" cy="15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2" h="6234" extrusionOk="0">
                      <a:moveTo>
                        <a:pt x="3369" y="1"/>
                      </a:moveTo>
                      <a:cubicBezTo>
                        <a:pt x="2539" y="1"/>
                        <a:pt x="1746" y="326"/>
                        <a:pt x="1168" y="910"/>
                      </a:cubicBezTo>
                      <a:cubicBezTo>
                        <a:pt x="271" y="1802"/>
                        <a:pt x="0" y="3142"/>
                        <a:pt x="480" y="4309"/>
                      </a:cubicBezTo>
                      <a:cubicBezTo>
                        <a:pt x="965" y="5477"/>
                        <a:pt x="2102" y="6233"/>
                        <a:pt x="3369" y="6233"/>
                      </a:cubicBezTo>
                      <a:lnTo>
                        <a:pt x="11261" y="6233"/>
                      </a:lnTo>
                      <a:cubicBezTo>
                        <a:pt x="12982" y="6227"/>
                        <a:pt x="14371" y="4838"/>
                        <a:pt x="14371" y="3117"/>
                      </a:cubicBezTo>
                      <a:cubicBezTo>
                        <a:pt x="14371" y="1396"/>
                        <a:pt x="12982" y="1"/>
                        <a:pt x="11261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74" name="Google Shape;9874;p61"/>
              <p:cNvGrpSpPr/>
              <p:nvPr/>
            </p:nvGrpSpPr>
            <p:grpSpPr>
              <a:xfrm>
                <a:off x="3090338" y="3218150"/>
                <a:ext cx="389575" cy="202575"/>
                <a:chOff x="3090338" y="3218150"/>
                <a:chExt cx="389575" cy="202575"/>
              </a:xfrm>
            </p:grpSpPr>
            <p:sp>
              <p:nvSpPr>
                <p:cNvPr id="9875" name="Google Shape;9875;p61"/>
                <p:cNvSpPr/>
                <p:nvPr/>
              </p:nvSpPr>
              <p:spPr>
                <a:xfrm>
                  <a:off x="3090338" y="3218150"/>
                  <a:ext cx="389575" cy="20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83" h="8103" extrusionOk="0">
                      <a:moveTo>
                        <a:pt x="831" y="1"/>
                      </a:moveTo>
                      <a:cubicBezTo>
                        <a:pt x="376" y="1"/>
                        <a:pt x="1" y="376"/>
                        <a:pt x="1" y="831"/>
                      </a:cubicBezTo>
                      <a:lnTo>
                        <a:pt x="1" y="7272"/>
                      </a:lnTo>
                      <a:cubicBezTo>
                        <a:pt x="1" y="7733"/>
                        <a:pt x="376" y="8102"/>
                        <a:pt x="831" y="8102"/>
                      </a:cubicBezTo>
                      <a:lnTo>
                        <a:pt x="14753" y="8102"/>
                      </a:lnTo>
                      <a:cubicBezTo>
                        <a:pt x="15208" y="8102"/>
                        <a:pt x="15583" y="7733"/>
                        <a:pt x="15583" y="7272"/>
                      </a:cubicBezTo>
                      <a:lnTo>
                        <a:pt x="15583" y="831"/>
                      </a:lnTo>
                      <a:cubicBezTo>
                        <a:pt x="15583" y="376"/>
                        <a:pt x="15208" y="1"/>
                        <a:pt x="14753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76" name="Google Shape;9876;p61"/>
                <p:cNvSpPr/>
                <p:nvPr/>
              </p:nvSpPr>
              <p:spPr>
                <a:xfrm>
                  <a:off x="3102488" y="3241525"/>
                  <a:ext cx="359150" cy="1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66" h="6233" extrusionOk="0">
                      <a:moveTo>
                        <a:pt x="3363" y="0"/>
                      </a:moveTo>
                      <a:cubicBezTo>
                        <a:pt x="2533" y="6"/>
                        <a:pt x="1740" y="332"/>
                        <a:pt x="1162" y="922"/>
                      </a:cubicBezTo>
                      <a:cubicBezTo>
                        <a:pt x="265" y="1807"/>
                        <a:pt x="0" y="3147"/>
                        <a:pt x="480" y="4315"/>
                      </a:cubicBezTo>
                      <a:cubicBezTo>
                        <a:pt x="957" y="5472"/>
                        <a:pt x="2087" y="6233"/>
                        <a:pt x="3341" y="6233"/>
                      </a:cubicBezTo>
                      <a:cubicBezTo>
                        <a:pt x="3346" y="6233"/>
                        <a:pt x="3352" y="6233"/>
                        <a:pt x="3357" y="6233"/>
                      </a:cubicBezTo>
                      <a:lnTo>
                        <a:pt x="11255" y="6233"/>
                      </a:lnTo>
                      <a:cubicBezTo>
                        <a:pt x="12976" y="6233"/>
                        <a:pt x="14365" y="4838"/>
                        <a:pt x="14365" y="3116"/>
                      </a:cubicBezTo>
                      <a:cubicBezTo>
                        <a:pt x="14365" y="1395"/>
                        <a:pt x="12976" y="6"/>
                        <a:pt x="1125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77" name="Google Shape;9877;p61"/>
              <p:cNvGrpSpPr/>
              <p:nvPr/>
            </p:nvGrpSpPr>
            <p:grpSpPr>
              <a:xfrm>
                <a:off x="3090338" y="3509050"/>
                <a:ext cx="389575" cy="202550"/>
                <a:chOff x="3090338" y="3509050"/>
                <a:chExt cx="389575" cy="202550"/>
              </a:xfrm>
            </p:grpSpPr>
            <p:sp>
              <p:nvSpPr>
                <p:cNvPr id="9878" name="Google Shape;9878;p61"/>
                <p:cNvSpPr/>
                <p:nvPr/>
              </p:nvSpPr>
              <p:spPr>
                <a:xfrm>
                  <a:off x="3090338" y="3509050"/>
                  <a:ext cx="389575" cy="20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83" h="8102" extrusionOk="0">
                      <a:moveTo>
                        <a:pt x="831" y="1"/>
                      </a:moveTo>
                      <a:cubicBezTo>
                        <a:pt x="376" y="1"/>
                        <a:pt x="1" y="369"/>
                        <a:pt x="1" y="830"/>
                      </a:cubicBezTo>
                      <a:lnTo>
                        <a:pt x="1" y="7272"/>
                      </a:lnTo>
                      <a:cubicBezTo>
                        <a:pt x="1" y="7727"/>
                        <a:pt x="376" y="8102"/>
                        <a:pt x="831" y="8102"/>
                      </a:cubicBezTo>
                      <a:lnTo>
                        <a:pt x="14753" y="8102"/>
                      </a:lnTo>
                      <a:cubicBezTo>
                        <a:pt x="15208" y="8102"/>
                        <a:pt x="15583" y="7727"/>
                        <a:pt x="15583" y="7272"/>
                      </a:cubicBezTo>
                      <a:lnTo>
                        <a:pt x="15583" y="830"/>
                      </a:lnTo>
                      <a:cubicBezTo>
                        <a:pt x="15583" y="369"/>
                        <a:pt x="15208" y="1"/>
                        <a:pt x="14753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79" name="Google Shape;9879;p61"/>
                <p:cNvSpPr/>
                <p:nvPr/>
              </p:nvSpPr>
              <p:spPr>
                <a:xfrm>
                  <a:off x="3102488" y="3532400"/>
                  <a:ext cx="359150" cy="15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66" h="6234" extrusionOk="0">
                      <a:moveTo>
                        <a:pt x="3363" y="1"/>
                      </a:moveTo>
                      <a:cubicBezTo>
                        <a:pt x="2533" y="1"/>
                        <a:pt x="1740" y="327"/>
                        <a:pt x="1162" y="917"/>
                      </a:cubicBezTo>
                      <a:cubicBezTo>
                        <a:pt x="265" y="1802"/>
                        <a:pt x="0" y="3142"/>
                        <a:pt x="480" y="4310"/>
                      </a:cubicBezTo>
                      <a:cubicBezTo>
                        <a:pt x="959" y="5471"/>
                        <a:pt x="2096" y="6234"/>
                        <a:pt x="3357" y="6234"/>
                      </a:cubicBezTo>
                      <a:lnTo>
                        <a:pt x="11255" y="6234"/>
                      </a:lnTo>
                      <a:cubicBezTo>
                        <a:pt x="12976" y="6227"/>
                        <a:pt x="14365" y="4838"/>
                        <a:pt x="14365" y="3117"/>
                      </a:cubicBezTo>
                      <a:cubicBezTo>
                        <a:pt x="14365" y="1396"/>
                        <a:pt x="12976" y="1"/>
                        <a:pt x="11255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80" name="Google Shape;9880;p61"/>
              <p:cNvGrpSpPr/>
              <p:nvPr/>
            </p:nvGrpSpPr>
            <p:grpSpPr>
              <a:xfrm>
                <a:off x="3090338" y="3799800"/>
                <a:ext cx="389575" cy="202550"/>
                <a:chOff x="3090338" y="3799800"/>
                <a:chExt cx="389575" cy="202550"/>
              </a:xfrm>
            </p:grpSpPr>
            <p:sp>
              <p:nvSpPr>
                <p:cNvPr id="9881" name="Google Shape;9881;p61"/>
                <p:cNvSpPr/>
                <p:nvPr/>
              </p:nvSpPr>
              <p:spPr>
                <a:xfrm>
                  <a:off x="3090338" y="3799800"/>
                  <a:ext cx="389575" cy="20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83" h="8102" extrusionOk="0">
                      <a:moveTo>
                        <a:pt x="831" y="0"/>
                      </a:moveTo>
                      <a:cubicBezTo>
                        <a:pt x="376" y="0"/>
                        <a:pt x="1" y="369"/>
                        <a:pt x="1" y="830"/>
                      </a:cubicBezTo>
                      <a:lnTo>
                        <a:pt x="1" y="7272"/>
                      </a:lnTo>
                      <a:cubicBezTo>
                        <a:pt x="1" y="7733"/>
                        <a:pt x="376" y="8101"/>
                        <a:pt x="831" y="8101"/>
                      </a:cubicBezTo>
                      <a:lnTo>
                        <a:pt x="14753" y="8101"/>
                      </a:lnTo>
                      <a:cubicBezTo>
                        <a:pt x="15208" y="8101"/>
                        <a:pt x="15583" y="7733"/>
                        <a:pt x="15583" y="7272"/>
                      </a:cubicBezTo>
                      <a:lnTo>
                        <a:pt x="15583" y="830"/>
                      </a:lnTo>
                      <a:cubicBezTo>
                        <a:pt x="15583" y="369"/>
                        <a:pt x="15208" y="0"/>
                        <a:pt x="14753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82" name="Google Shape;9882;p61"/>
                <p:cNvSpPr/>
                <p:nvPr/>
              </p:nvSpPr>
              <p:spPr>
                <a:xfrm>
                  <a:off x="3102488" y="3823150"/>
                  <a:ext cx="359150" cy="15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66" h="6234" extrusionOk="0">
                      <a:moveTo>
                        <a:pt x="3363" y="0"/>
                      </a:moveTo>
                      <a:cubicBezTo>
                        <a:pt x="2533" y="0"/>
                        <a:pt x="1740" y="332"/>
                        <a:pt x="1162" y="916"/>
                      </a:cubicBezTo>
                      <a:cubicBezTo>
                        <a:pt x="265" y="1808"/>
                        <a:pt x="0" y="3148"/>
                        <a:pt x="480" y="4309"/>
                      </a:cubicBezTo>
                      <a:cubicBezTo>
                        <a:pt x="959" y="5477"/>
                        <a:pt x="2096" y="6233"/>
                        <a:pt x="3357" y="6233"/>
                      </a:cubicBezTo>
                      <a:lnTo>
                        <a:pt x="11255" y="6233"/>
                      </a:lnTo>
                      <a:cubicBezTo>
                        <a:pt x="12976" y="6233"/>
                        <a:pt x="14365" y="4838"/>
                        <a:pt x="14365" y="3117"/>
                      </a:cubicBezTo>
                      <a:cubicBezTo>
                        <a:pt x="14365" y="1396"/>
                        <a:pt x="12976" y="0"/>
                        <a:pt x="11255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83" name="Google Shape;9883;p61"/>
              <p:cNvGrpSpPr/>
              <p:nvPr/>
            </p:nvGrpSpPr>
            <p:grpSpPr>
              <a:xfrm>
                <a:off x="3090338" y="4090525"/>
                <a:ext cx="389575" cy="202575"/>
                <a:chOff x="3090338" y="4090525"/>
                <a:chExt cx="389575" cy="202575"/>
              </a:xfrm>
            </p:grpSpPr>
            <p:sp>
              <p:nvSpPr>
                <p:cNvPr id="9884" name="Google Shape;9884;p61"/>
                <p:cNvSpPr/>
                <p:nvPr/>
              </p:nvSpPr>
              <p:spPr>
                <a:xfrm>
                  <a:off x="3090338" y="4090525"/>
                  <a:ext cx="389575" cy="20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83" h="8103" extrusionOk="0">
                      <a:moveTo>
                        <a:pt x="831" y="1"/>
                      </a:moveTo>
                      <a:cubicBezTo>
                        <a:pt x="376" y="1"/>
                        <a:pt x="1" y="370"/>
                        <a:pt x="1" y="831"/>
                      </a:cubicBezTo>
                      <a:lnTo>
                        <a:pt x="1" y="7272"/>
                      </a:lnTo>
                      <a:cubicBezTo>
                        <a:pt x="1" y="7733"/>
                        <a:pt x="376" y="8102"/>
                        <a:pt x="831" y="8102"/>
                      </a:cubicBezTo>
                      <a:lnTo>
                        <a:pt x="14753" y="8102"/>
                      </a:lnTo>
                      <a:cubicBezTo>
                        <a:pt x="15208" y="8102"/>
                        <a:pt x="15583" y="7733"/>
                        <a:pt x="15583" y="7272"/>
                      </a:cubicBezTo>
                      <a:lnTo>
                        <a:pt x="15583" y="831"/>
                      </a:lnTo>
                      <a:cubicBezTo>
                        <a:pt x="15583" y="370"/>
                        <a:pt x="15208" y="1"/>
                        <a:pt x="14753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85" name="Google Shape;9885;p61"/>
                <p:cNvSpPr/>
                <p:nvPr/>
              </p:nvSpPr>
              <p:spPr>
                <a:xfrm>
                  <a:off x="3102488" y="4113875"/>
                  <a:ext cx="359150" cy="15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66" h="6234" extrusionOk="0">
                      <a:moveTo>
                        <a:pt x="3363" y="1"/>
                      </a:moveTo>
                      <a:cubicBezTo>
                        <a:pt x="2533" y="1"/>
                        <a:pt x="1740" y="333"/>
                        <a:pt x="1162" y="917"/>
                      </a:cubicBezTo>
                      <a:cubicBezTo>
                        <a:pt x="265" y="1808"/>
                        <a:pt x="0" y="3148"/>
                        <a:pt x="480" y="4316"/>
                      </a:cubicBezTo>
                      <a:cubicBezTo>
                        <a:pt x="959" y="5478"/>
                        <a:pt x="2096" y="6234"/>
                        <a:pt x="3357" y="6234"/>
                      </a:cubicBezTo>
                      <a:lnTo>
                        <a:pt x="11255" y="6234"/>
                      </a:lnTo>
                      <a:cubicBezTo>
                        <a:pt x="12976" y="6234"/>
                        <a:pt x="14365" y="4838"/>
                        <a:pt x="14365" y="3117"/>
                      </a:cubicBezTo>
                      <a:cubicBezTo>
                        <a:pt x="14365" y="1396"/>
                        <a:pt x="12976" y="1"/>
                        <a:pt x="11255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886" name="Google Shape;9886;p61"/>
            <p:cNvGrpSpPr/>
            <p:nvPr/>
          </p:nvGrpSpPr>
          <p:grpSpPr>
            <a:xfrm>
              <a:off x="3602363" y="2927425"/>
              <a:ext cx="389575" cy="1365675"/>
              <a:chOff x="3602363" y="2927425"/>
              <a:chExt cx="389575" cy="1365675"/>
            </a:xfrm>
          </p:grpSpPr>
          <p:grpSp>
            <p:nvGrpSpPr>
              <p:cNvPr id="9887" name="Google Shape;9887;p61"/>
              <p:cNvGrpSpPr/>
              <p:nvPr/>
            </p:nvGrpSpPr>
            <p:grpSpPr>
              <a:xfrm>
                <a:off x="3602363" y="2927425"/>
                <a:ext cx="389575" cy="202550"/>
                <a:chOff x="3602363" y="2927425"/>
                <a:chExt cx="389575" cy="202550"/>
              </a:xfrm>
            </p:grpSpPr>
            <p:sp>
              <p:nvSpPr>
                <p:cNvPr id="9888" name="Google Shape;9888;p61"/>
                <p:cNvSpPr/>
                <p:nvPr/>
              </p:nvSpPr>
              <p:spPr>
                <a:xfrm>
                  <a:off x="3602363" y="2927425"/>
                  <a:ext cx="389575" cy="20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83" h="8102" extrusionOk="0">
                      <a:moveTo>
                        <a:pt x="831" y="0"/>
                      </a:moveTo>
                      <a:cubicBezTo>
                        <a:pt x="370" y="0"/>
                        <a:pt x="1" y="369"/>
                        <a:pt x="1" y="830"/>
                      </a:cubicBezTo>
                      <a:lnTo>
                        <a:pt x="1" y="7272"/>
                      </a:lnTo>
                      <a:cubicBezTo>
                        <a:pt x="1" y="7733"/>
                        <a:pt x="370" y="8102"/>
                        <a:pt x="831" y="8102"/>
                      </a:cubicBezTo>
                      <a:lnTo>
                        <a:pt x="14753" y="8102"/>
                      </a:lnTo>
                      <a:cubicBezTo>
                        <a:pt x="15208" y="8102"/>
                        <a:pt x="15583" y="7733"/>
                        <a:pt x="15583" y="7272"/>
                      </a:cubicBezTo>
                      <a:lnTo>
                        <a:pt x="15583" y="830"/>
                      </a:lnTo>
                      <a:cubicBezTo>
                        <a:pt x="15583" y="369"/>
                        <a:pt x="15208" y="0"/>
                        <a:pt x="14753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89" name="Google Shape;9889;p61"/>
                <p:cNvSpPr/>
                <p:nvPr/>
              </p:nvSpPr>
              <p:spPr>
                <a:xfrm>
                  <a:off x="3614363" y="2950925"/>
                  <a:ext cx="359300" cy="15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2" h="6234" extrusionOk="0">
                      <a:moveTo>
                        <a:pt x="3363" y="1"/>
                      </a:moveTo>
                      <a:cubicBezTo>
                        <a:pt x="2539" y="1"/>
                        <a:pt x="1746" y="326"/>
                        <a:pt x="1168" y="910"/>
                      </a:cubicBezTo>
                      <a:cubicBezTo>
                        <a:pt x="271" y="1802"/>
                        <a:pt x="0" y="3142"/>
                        <a:pt x="480" y="4309"/>
                      </a:cubicBezTo>
                      <a:cubicBezTo>
                        <a:pt x="965" y="5471"/>
                        <a:pt x="2102" y="6233"/>
                        <a:pt x="3363" y="6233"/>
                      </a:cubicBezTo>
                      <a:lnTo>
                        <a:pt x="11261" y="6233"/>
                      </a:lnTo>
                      <a:cubicBezTo>
                        <a:pt x="12976" y="6227"/>
                        <a:pt x="14371" y="4838"/>
                        <a:pt x="14371" y="3117"/>
                      </a:cubicBezTo>
                      <a:cubicBezTo>
                        <a:pt x="14371" y="1396"/>
                        <a:pt x="12976" y="1"/>
                        <a:pt x="11261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90" name="Google Shape;9890;p61"/>
              <p:cNvGrpSpPr/>
              <p:nvPr/>
            </p:nvGrpSpPr>
            <p:grpSpPr>
              <a:xfrm>
                <a:off x="3602363" y="3218150"/>
                <a:ext cx="389575" cy="202575"/>
                <a:chOff x="3602363" y="3218150"/>
                <a:chExt cx="389575" cy="202575"/>
              </a:xfrm>
            </p:grpSpPr>
            <p:sp>
              <p:nvSpPr>
                <p:cNvPr id="9891" name="Google Shape;9891;p61"/>
                <p:cNvSpPr/>
                <p:nvPr/>
              </p:nvSpPr>
              <p:spPr>
                <a:xfrm>
                  <a:off x="3602363" y="3218150"/>
                  <a:ext cx="389575" cy="20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83" h="8103" extrusionOk="0">
                      <a:moveTo>
                        <a:pt x="831" y="1"/>
                      </a:moveTo>
                      <a:cubicBezTo>
                        <a:pt x="370" y="1"/>
                        <a:pt x="1" y="376"/>
                        <a:pt x="1" y="831"/>
                      </a:cubicBezTo>
                      <a:lnTo>
                        <a:pt x="1" y="7272"/>
                      </a:lnTo>
                      <a:cubicBezTo>
                        <a:pt x="1" y="7733"/>
                        <a:pt x="370" y="8102"/>
                        <a:pt x="831" y="8102"/>
                      </a:cubicBezTo>
                      <a:lnTo>
                        <a:pt x="14753" y="8102"/>
                      </a:lnTo>
                      <a:cubicBezTo>
                        <a:pt x="15208" y="8102"/>
                        <a:pt x="15583" y="7733"/>
                        <a:pt x="15583" y="7272"/>
                      </a:cubicBezTo>
                      <a:lnTo>
                        <a:pt x="15583" y="831"/>
                      </a:lnTo>
                      <a:cubicBezTo>
                        <a:pt x="15583" y="376"/>
                        <a:pt x="15208" y="1"/>
                        <a:pt x="14753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92" name="Google Shape;9892;p61"/>
                <p:cNvSpPr/>
                <p:nvPr/>
              </p:nvSpPr>
              <p:spPr>
                <a:xfrm>
                  <a:off x="3614513" y="3241525"/>
                  <a:ext cx="359150" cy="1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66" h="6233" extrusionOk="0">
                      <a:moveTo>
                        <a:pt x="3357" y="0"/>
                      </a:moveTo>
                      <a:cubicBezTo>
                        <a:pt x="2533" y="6"/>
                        <a:pt x="1740" y="332"/>
                        <a:pt x="1162" y="922"/>
                      </a:cubicBezTo>
                      <a:cubicBezTo>
                        <a:pt x="265" y="1807"/>
                        <a:pt x="0" y="3147"/>
                        <a:pt x="480" y="4315"/>
                      </a:cubicBezTo>
                      <a:cubicBezTo>
                        <a:pt x="957" y="5472"/>
                        <a:pt x="2087" y="6233"/>
                        <a:pt x="3341" y="6233"/>
                      </a:cubicBezTo>
                      <a:cubicBezTo>
                        <a:pt x="3346" y="6233"/>
                        <a:pt x="3351" y="6233"/>
                        <a:pt x="3357" y="6233"/>
                      </a:cubicBezTo>
                      <a:lnTo>
                        <a:pt x="11255" y="6233"/>
                      </a:lnTo>
                      <a:cubicBezTo>
                        <a:pt x="12970" y="6233"/>
                        <a:pt x="14365" y="4838"/>
                        <a:pt x="14365" y="3116"/>
                      </a:cubicBezTo>
                      <a:cubicBezTo>
                        <a:pt x="14365" y="1395"/>
                        <a:pt x="12970" y="6"/>
                        <a:pt x="1125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93" name="Google Shape;9893;p61"/>
              <p:cNvGrpSpPr/>
              <p:nvPr/>
            </p:nvGrpSpPr>
            <p:grpSpPr>
              <a:xfrm>
                <a:off x="3602363" y="3509050"/>
                <a:ext cx="389575" cy="202550"/>
                <a:chOff x="3602363" y="3509050"/>
                <a:chExt cx="389575" cy="202550"/>
              </a:xfrm>
            </p:grpSpPr>
            <p:sp>
              <p:nvSpPr>
                <p:cNvPr id="9894" name="Google Shape;9894;p61"/>
                <p:cNvSpPr/>
                <p:nvPr/>
              </p:nvSpPr>
              <p:spPr>
                <a:xfrm>
                  <a:off x="3602363" y="3509050"/>
                  <a:ext cx="389575" cy="20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83" h="8102" extrusionOk="0">
                      <a:moveTo>
                        <a:pt x="831" y="1"/>
                      </a:moveTo>
                      <a:cubicBezTo>
                        <a:pt x="370" y="1"/>
                        <a:pt x="1" y="369"/>
                        <a:pt x="1" y="830"/>
                      </a:cubicBezTo>
                      <a:lnTo>
                        <a:pt x="1" y="7272"/>
                      </a:lnTo>
                      <a:cubicBezTo>
                        <a:pt x="1" y="7727"/>
                        <a:pt x="370" y="8102"/>
                        <a:pt x="831" y="8102"/>
                      </a:cubicBezTo>
                      <a:lnTo>
                        <a:pt x="14753" y="8102"/>
                      </a:lnTo>
                      <a:cubicBezTo>
                        <a:pt x="15208" y="8102"/>
                        <a:pt x="15583" y="7727"/>
                        <a:pt x="15583" y="7272"/>
                      </a:cubicBezTo>
                      <a:lnTo>
                        <a:pt x="15583" y="830"/>
                      </a:lnTo>
                      <a:cubicBezTo>
                        <a:pt x="15583" y="369"/>
                        <a:pt x="15208" y="1"/>
                        <a:pt x="14753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95" name="Google Shape;9895;p61"/>
                <p:cNvSpPr/>
                <p:nvPr/>
              </p:nvSpPr>
              <p:spPr>
                <a:xfrm>
                  <a:off x="3614513" y="3532400"/>
                  <a:ext cx="359150" cy="15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66" h="6234" extrusionOk="0">
                      <a:moveTo>
                        <a:pt x="3357" y="1"/>
                      </a:moveTo>
                      <a:cubicBezTo>
                        <a:pt x="2533" y="1"/>
                        <a:pt x="1740" y="327"/>
                        <a:pt x="1162" y="917"/>
                      </a:cubicBezTo>
                      <a:cubicBezTo>
                        <a:pt x="265" y="1802"/>
                        <a:pt x="0" y="3142"/>
                        <a:pt x="480" y="4310"/>
                      </a:cubicBezTo>
                      <a:cubicBezTo>
                        <a:pt x="959" y="5471"/>
                        <a:pt x="2096" y="6234"/>
                        <a:pt x="3357" y="6234"/>
                      </a:cubicBezTo>
                      <a:lnTo>
                        <a:pt x="11255" y="6234"/>
                      </a:lnTo>
                      <a:cubicBezTo>
                        <a:pt x="12970" y="6227"/>
                        <a:pt x="14365" y="4838"/>
                        <a:pt x="14365" y="3117"/>
                      </a:cubicBezTo>
                      <a:cubicBezTo>
                        <a:pt x="14365" y="1396"/>
                        <a:pt x="12970" y="1"/>
                        <a:pt x="11255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96" name="Google Shape;9896;p61"/>
              <p:cNvGrpSpPr/>
              <p:nvPr/>
            </p:nvGrpSpPr>
            <p:grpSpPr>
              <a:xfrm>
                <a:off x="3602363" y="3799800"/>
                <a:ext cx="389575" cy="202550"/>
                <a:chOff x="3602363" y="3799800"/>
                <a:chExt cx="389575" cy="202550"/>
              </a:xfrm>
            </p:grpSpPr>
            <p:sp>
              <p:nvSpPr>
                <p:cNvPr id="9897" name="Google Shape;9897;p61"/>
                <p:cNvSpPr/>
                <p:nvPr/>
              </p:nvSpPr>
              <p:spPr>
                <a:xfrm>
                  <a:off x="3602363" y="3799800"/>
                  <a:ext cx="389575" cy="20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83" h="8102" extrusionOk="0">
                      <a:moveTo>
                        <a:pt x="831" y="0"/>
                      </a:moveTo>
                      <a:cubicBezTo>
                        <a:pt x="370" y="0"/>
                        <a:pt x="1" y="369"/>
                        <a:pt x="1" y="830"/>
                      </a:cubicBezTo>
                      <a:lnTo>
                        <a:pt x="1" y="7272"/>
                      </a:lnTo>
                      <a:cubicBezTo>
                        <a:pt x="1" y="7733"/>
                        <a:pt x="370" y="8101"/>
                        <a:pt x="831" y="8101"/>
                      </a:cubicBezTo>
                      <a:lnTo>
                        <a:pt x="14753" y="8101"/>
                      </a:lnTo>
                      <a:cubicBezTo>
                        <a:pt x="15208" y="8101"/>
                        <a:pt x="15583" y="7733"/>
                        <a:pt x="15583" y="7272"/>
                      </a:cubicBezTo>
                      <a:lnTo>
                        <a:pt x="15583" y="830"/>
                      </a:lnTo>
                      <a:cubicBezTo>
                        <a:pt x="15583" y="369"/>
                        <a:pt x="15208" y="0"/>
                        <a:pt x="14753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98" name="Google Shape;9898;p61"/>
                <p:cNvSpPr/>
                <p:nvPr/>
              </p:nvSpPr>
              <p:spPr>
                <a:xfrm>
                  <a:off x="3614513" y="3823150"/>
                  <a:ext cx="359150" cy="15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66" h="6234" extrusionOk="0">
                      <a:moveTo>
                        <a:pt x="3357" y="0"/>
                      </a:moveTo>
                      <a:cubicBezTo>
                        <a:pt x="2533" y="0"/>
                        <a:pt x="1740" y="332"/>
                        <a:pt x="1162" y="916"/>
                      </a:cubicBezTo>
                      <a:cubicBezTo>
                        <a:pt x="265" y="1808"/>
                        <a:pt x="0" y="3148"/>
                        <a:pt x="480" y="4309"/>
                      </a:cubicBezTo>
                      <a:cubicBezTo>
                        <a:pt x="959" y="5477"/>
                        <a:pt x="2096" y="6233"/>
                        <a:pt x="3357" y="6233"/>
                      </a:cubicBezTo>
                      <a:lnTo>
                        <a:pt x="11255" y="6233"/>
                      </a:lnTo>
                      <a:cubicBezTo>
                        <a:pt x="12970" y="6233"/>
                        <a:pt x="14365" y="4838"/>
                        <a:pt x="14365" y="3117"/>
                      </a:cubicBezTo>
                      <a:cubicBezTo>
                        <a:pt x="14365" y="1396"/>
                        <a:pt x="12970" y="0"/>
                        <a:pt x="11255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99" name="Google Shape;9899;p61"/>
              <p:cNvGrpSpPr/>
              <p:nvPr/>
            </p:nvGrpSpPr>
            <p:grpSpPr>
              <a:xfrm>
                <a:off x="3602363" y="4090525"/>
                <a:ext cx="389575" cy="202575"/>
                <a:chOff x="3602363" y="4090525"/>
                <a:chExt cx="389575" cy="202575"/>
              </a:xfrm>
            </p:grpSpPr>
            <p:sp>
              <p:nvSpPr>
                <p:cNvPr id="9900" name="Google Shape;9900;p61"/>
                <p:cNvSpPr/>
                <p:nvPr/>
              </p:nvSpPr>
              <p:spPr>
                <a:xfrm>
                  <a:off x="3602363" y="4090525"/>
                  <a:ext cx="389575" cy="20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83" h="8103" extrusionOk="0">
                      <a:moveTo>
                        <a:pt x="831" y="1"/>
                      </a:moveTo>
                      <a:cubicBezTo>
                        <a:pt x="370" y="1"/>
                        <a:pt x="1" y="370"/>
                        <a:pt x="1" y="831"/>
                      </a:cubicBezTo>
                      <a:lnTo>
                        <a:pt x="1" y="7272"/>
                      </a:lnTo>
                      <a:cubicBezTo>
                        <a:pt x="1" y="7733"/>
                        <a:pt x="370" y="8102"/>
                        <a:pt x="831" y="8102"/>
                      </a:cubicBezTo>
                      <a:lnTo>
                        <a:pt x="14753" y="8102"/>
                      </a:lnTo>
                      <a:cubicBezTo>
                        <a:pt x="15208" y="8102"/>
                        <a:pt x="15583" y="7733"/>
                        <a:pt x="15583" y="7272"/>
                      </a:cubicBezTo>
                      <a:lnTo>
                        <a:pt x="15583" y="831"/>
                      </a:lnTo>
                      <a:cubicBezTo>
                        <a:pt x="15583" y="370"/>
                        <a:pt x="15208" y="1"/>
                        <a:pt x="14753" y="1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1" name="Google Shape;9901;p61"/>
                <p:cNvSpPr/>
                <p:nvPr/>
              </p:nvSpPr>
              <p:spPr>
                <a:xfrm>
                  <a:off x="3614513" y="4113875"/>
                  <a:ext cx="359150" cy="15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66" h="6234" extrusionOk="0">
                      <a:moveTo>
                        <a:pt x="3357" y="1"/>
                      </a:moveTo>
                      <a:cubicBezTo>
                        <a:pt x="2533" y="1"/>
                        <a:pt x="1740" y="333"/>
                        <a:pt x="1162" y="917"/>
                      </a:cubicBezTo>
                      <a:cubicBezTo>
                        <a:pt x="265" y="1808"/>
                        <a:pt x="0" y="3148"/>
                        <a:pt x="480" y="4316"/>
                      </a:cubicBezTo>
                      <a:cubicBezTo>
                        <a:pt x="959" y="5478"/>
                        <a:pt x="2096" y="6234"/>
                        <a:pt x="3357" y="6234"/>
                      </a:cubicBezTo>
                      <a:lnTo>
                        <a:pt x="11255" y="6234"/>
                      </a:lnTo>
                      <a:cubicBezTo>
                        <a:pt x="12970" y="6234"/>
                        <a:pt x="14365" y="4838"/>
                        <a:pt x="14365" y="3117"/>
                      </a:cubicBezTo>
                      <a:cubicBezTo>
                        <a:pt x="14365" y="1396"/>
                        <a:pt x="12970" y="1"/>
                        <a:pt x="11255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9902" name="Google Shape;9902;p61"/>
          <p:cNvGrpSpPr/>
          <p:nvPr/>
        </p:nvGrpSpPr>
        <p:grpSpPr>
          <a:xfrm>
            <a:off x="4358525" y="1562650"/>
            <a:ext cx="381425" cy="1329000"/>
            <a:chOff x="4358525" y="1562650"/>
            <a:chExt cx="381425" cy="1329000"/>
          </a:xfrm>
        </p:grpSpPr>
        <p:grpSp>
          <p:nvGrpSpPr>
            <p:cNvPr id="9903" name="Google Shape;9903;p61"/>
            <p:cNvGrpSpPr/>
            <p:nvPr/>
          </p:nvGrpSpPr>
          <p:grpSpPr>
            <a:xfrm>
              <a:off x="4358525" y="1562650"/>
              <a:ext cx="381425" cy="1329000"/>
              <a:chOff x="4358525" y="1562650"/>
              <a:chExt cx="381425" cy="1329000"/>
            </a:xfrm>
          </p:grpSpPr>
          <p:sp>
            <p:nvSpPr>
              <p:cNvPr id="9904" name="Google Shape;9904;p61"/>
              <p:cNvSpPr/>
              <p:nvPr/>
            </p:nvSpPr>
            <p:spPr>
              <a:xfrm>
                <a:off x="4458550" y="1632600"/>
                <a:ext cx="175225" cy="167075"/>
              </a:xfrm>
              <a:custGeom>
                <a:avLst/>
                <a:gdLst/>
                <a:ahLst/>
                <a:cxnLst/>
                <a:rect l="l" t="t" r="r" b="b"/>
                <a:pathLst>
                  <a:path w="7009" h="6683" extrusionOk="0">
                    <a:moveTo>
                      <a:pt x="3505" y="1"/>
                    </a:moveTo>
                    <a:lnTo>
                      <a:pt x="1" y="2072"/>
                    </a:lnTo>
                    <a:cubicBezTo>
                      <a:pt x="1" y="2072"/>
                      <a:pt x="782" y="5017"/>
                      <a:pt x="247" y="6682"/>
                    </a:cubicBezTo>
                    <a:lnTo>
                      <a:pt x="7008" y="6682"/>
                    </a:lnTo>
                    <a:cubicBezTo>
                      <a:pt x="7008" y="6682"/>
                      <a:pt x="6732" y="4974"/>
                      <a:pt x="7008" y="2146"/>
                    </a:cubicBezTo>
                    <a:lnTo>
                      <a:pt x="350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905" name="Google Shape;9905;p61"/>
              <p:cNvGrpSpPr/>
              <p:nvPr/>
            </p:nvGrpSpPr>
            <p:grpSpPr>
              <a:xfrm>
                <a:off x="4358525" y="1619100"/>
                <a:ext cx="381425" cy="1272550"/>
                <a:chOff x="4358525" y="1619100"/>
                <a:chExt cx="381425" cy="1272550"/>
              </a:xfrm>
            </p:grpSpPr>
            <p:sp>
              <p:nvSpPr>
                <p:cNvPr id="9906" name="Google Shape;9906;p61"/>
                <p:cNvSpPr/>
                <p:nvPr/>
              </p:nvSpPr>
              <p:spPr>
                <a:xfrm>
                  <a:off x="4358525" y="1732025"/>
                  <a:ext cx="381425" cy="115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7" h="46385" extrusionOk="0">
                      <a:moveTo>
                        <a:pt x="6073" y="1"/>
                      </a:moveTo>
                      <a:cubicBezTo>
                        <a:pt x="6073" y="1"/>
                        <a:pt x="6147" y="1482"/>
                        <a:pt x="6073" y="1722"/>
                      </a:cubicBezTo>
                      <a:cubicBezTo>
                        <a:pt x="6006" y="1968"/>
                        <a:pt x="5834" y="2312"/>
                        <a:pt x="5176" y="2521"/>
                      </a:cubicBezTo>
                      <a:cubicBezTo>
                        <a:pt x="4524" y="2724"/>
                        <a:pt x="3830" y="2656"/>
                        <a:pt x="3037" y="3142"/>
                      </a:cubicBezTo>
                      <a:cubicBezTo>
                        <a:pt x="2244" y="3621"/>
                        <a:pt x="2041" y="5558"/>
                        <a:pt x="2041" y="6799"/>
                      </a:cubicBezTo>
                      <a:cubicBezTo>
                        <a:pt x="2041" y="8041"/>
                        <a:pt x="1937" y="10801"/>
                        <a:pt x="1697" y="11870"/>
                      </a:cubicBezTo>
                      <a:cubicBezTo>
                        <a:pt x="1451" y="12940"/>
                        <a:pt x="800" y="15841"/>
                        <a:pt x="763" y="16702"/>
                      </a:cubicBezTo>
                      <a:cubicBezTo>
                        <a:pt x="726" y="17562"/>
                        <a:pt x="418" y="18773"/>
                        <a:pt x="351" y="19289"/>
                      </a:cubicBezTo>
                      <a:cubicBezTo>
                        <a:pt x="277" y="19812"/>
                        <a:pt x="0" y="21779"/>
                        <a:pt x="209" y="22191"/>
                      </a:cubicBezTo>
                      <a:cubicBezTo>
                        <a:pt x="673" y="23114"/>
                        <a:pt x="1007" y="23375"/>
                        <a:pt x="1170" y="23375"/>
                      </a:cubicBezTo>
                      <a:cubicBezTo>
                        <a:pt x="1253" y="23375"/>
                        <a:pt x="1291" y="23306"/>
                        <a:pt x="1279" y="23223"/>
                      </a:cubicBezTo>
                      <a:cubicBezTo>
                        <a:pt x="1248" y="22983"/>
                        <a:pt x="972" y="22504"/>
                        <a:pt x="898" y="22018"/>
                      </a:cubicBezTo>
                      <a:cubicBezTo>
                        <a:pt x="843" y="21628"/>
                        <a:pt x="924" y="21082"/>
                        <a:pt x="1012" y="21082"/>
                      </a:cubicBezTo>
                      <a:cubicBezTo>
                        <a:pt x="1034" y="21082"/>
                        <a:pt x="1056" y="21114"/>
                        <a:pt x="1076" y="21189"/>
                      </a:cubicBezTo>
                      <a:cubicBezTo>
                        <a:pt x="1163" y="21526"/>
                        <a:pt x="1284" y="22372"/>
                        <a:pt x="1455" y="22372"/>
                      </a:cubicBezTo>
                      <a:cubicBezTo>
                        <a:pt x="1477" y="22372"/>
                        <a:pt x="1501" y="22358"/>
                        <a:pt x="1525" y="22326"/>
                      </a:cubicBezTo>
                      <a:cubicBezTo>
                        <a:pt x="1728" y="22049"/>
                        <a:pt x="1795" y="20943"/>
                        <a:pt x="1795" y="20396"/>
                      </a:cubicBezTo>
                      <a:cubicBezTo>
                        <a:pt x="1795" y="19849"/>
                        <a:pt x="1525" y="19289"/>
                        <a:pt x="1556" y="18736"/>
                      </a:cubicBezTo>
                      <a:cubicBezTo>
                        <a:pt x="1592" y="18189"/>
                        <a:pt x="2871" y="14907"/>
                        <a:pt x="3111" y="13530"/>
                      </a:cubicBezTo>
                      <a:cubicBezTo>
                        <a:pt x="3350" y="12147"/>
                        <a:pt x="3695" y="8385"/>
                        <a:pt x="3695" y="8385"/>
                      </a:cubicBezTo>
                      <a:cubicBezTo>
                        <a:pt x="3836" y="9246"/>
                        <a:pt x="4389" y="10352"/>
                        <a:pt x="4420" y="11975"/>
                      </a:cubicBezTo>
                      <a:cubicBezTo>
                        <a:pt x="4457" y="13597"/>
                        <a:pt x="3037" y="16253"/>
                        <a:pt x="2766" y="18496"/>
                      </a:cubicBezTo>
                      <a:cubicBezTo>
                        <a:pt x="2490" y="20740"/>
                        <a:pt x="3283" y="27403"/>
                        <a:pt x="3590" y="29923"/>
                      </a:cubicBezTo>
                      <a:cubicBezTo>
                        <a:pt x="3904" y="32443"/>
                        <a:pt x="3246" y="35068"/>
                        <a:pt x="3492" y="36586"/>
                      </a:cubicBezTo>
                      <a:cubicBezTo>
                        <a:pt x="3732" y="38104"/>
                        <a:pt x="4524" y="41799"/>
                        <a:pt x="4524" y="42315"/>
                      </a:cubicBezTo>
                      <a:cubicBezTo>
                        <a:pt x="4524" y="42831"/>
                        <a:pt x="4488" y="43280"/>
                        <a:pt x="4629" y="43624"/>
                      </a:cubicBezTo>
                      <a:cubicBezTo>
                        <a:pt x="4764" y="43968"/>
                        <a:pt x="4322" y="44522"/>
                        <a:pt x="4180" y="45112"/>
                      </a:cubicBezTo>
                      <a:cubicBezTo>
                        <a:pt x="4039" y="45696"/>
                        <a:pt x="4420" y="46384"/>
                        <a:pt x="5041" y="46384"/>
                      </a:cubicBezTo>
                      <a:cubicBezTo>
                        <a:pt x="5662" y="46384"/>
                        <a:pt x="6252" y="45868"/>
                        <a:pt x="6147" y="45419"/>
                      </a:cubicBezTo>
                      <a:cubicBezTo>
                        <a:pt x="6043" y="44970"/>
                        <a:pt x="6043" y="43870"/>
                        <a:pt x="6110" y="43280"/>
                      </a:cubicBezTo>
                      <a:cubicBezTo>
                        <a:pt x="6178" y="42696"/>
                        <a:pt x="5834" y="42383"/>
                        <a:pt x="5834" y="41829"/>
                      </a:cubicBezTo>
                      <a:cubicBezTo>
                        <a:pt x="5834" y="41276"/>
                        <a:pt x="6043" y="37207"/>
                        <a:pt x="6067" y="33949"/>
                      </a:cubicBezTo>
                      <a:cubicBezTo>
                        <a:pt x="6073" y="32566"/>
                        <a:pt x="6436" y="31509"/>
                        <a:pt x="6805" y="28380"/>
                      </a:cubicBezTo>
                      <a:cubicBezTo>
                        <a:pt x="7174" y="25252"/>
                        <a:pt x="7629" y="20740"/>
                        <a:pt x="7629" y="20740"/>
                      </a:cubicBezTo>
                      <a:cubicBezTo>
                        <a:pt x="7629" y="20740"/>
                        <a:pt x="8090" y="25252"/>
                        <a:pt x="8458" y="28380"/>
                      </a:cubicBezTo>
                      <a:cubicBezTo>
                        <a:pt x="8827" y="31509"/>
                        <a:pt x="9184" y="32566"/>
                        <a:pt x="9196" y="33949"/>
                      </a:cubicBezTo>
                      <a:cubicBezTo>
                        <a:pt x="9221" y="37207"/>
                        <a:pt x="9430" y="41276"/>
                        <a:pt x="9430" y="41829"/>
                      </a:cubicBezTo>
                      <a:cubicBezTo>
                        <a:pt x="9430" y="42383"/>
                        <a:pt x="9079" y="42696"/>
                        <a:pt x="9153" y="43280"/>
                      </a:cubicBezTo>
                      <a:cubicBezTo>
                        <a:pt x="9221" y="43870"/>
                        <a:pt x="9221" y="44970"/>
                        <a:pt x="9116" y="45419"/>
                      </a:cubicBezTo>
                      <a:cubicBezTo>
                        <a:pt x="9012" y="45868"/>
                        <a:pt x="9602" y="46384"/>
                        <a:pt x="10222" y="46384"/>
                      </a:cubicBezTo>
                      <a:cubicBezTo>
                        <a:pt x="10843" y="46384"/>
                        <a:pt x="11218" y="45696"/>
                        <a:pt x="11083" y="45112"/>
                      </a:cubicBezTo>
                      <a:cubicBezTo>
                        <a:pt x="10948" y="44522"/>
                        <a:pt x="10499" y="43968"/>
                        <a:pt x="10634" y="43624"/>
                      </a:cubicBezTo>
                      <a:cubicBezTo>
                        <a:pt x="10770" y="43280"/>
                        <a:pt x="10739" y="42831"/>
                        <a:pt x="10739" y="42315"/>
                      </a:cubicBezTo>
                      <a:cubicBezTo>
                        <a:pt x="10739" y="41799"/>
                        <a:pt x="11532" y="38104"/>
                        <a:pt x="11771" y="36586"/>
                      </a:cubicBezTo>
                      <a:cubicBezTo>
                        <a:pt x="12017" y="35068"/>
                        <a:pt x="11360" y="32443"/>
                        <a:pt x="11673" y="29923"/>
                      </a:cubicBezTo>
                      <a:cubicBezTo>
                        <a:pt x="11980" y="27403"/>
                        <a:pt x="12773" y="20740"/>
                        <a:pt x="12497" y="18496"/>
                      </a:cubicBezTo>
                      <a:cubicBezTo>
                        <a:pt x="12220" y="16253"/>
                        <a:pt x="10806" y="13597"/>
                        <a:pt x="10843" y="11975"/>
                      </a:cubicBezTo>
                      <a:cubicBezTo>
                        <a:pt x="10874" y="10352"/>
                        <a:pt x="11427" y="9246"/>
                        <a:pt x="11569" y="8385"/>
                      </a:cubicBezTo>
                      <a:cubicBezTo>
                        <a:pt x="11569" y="8385"/>
                        <a:pt x="11913" y="12147"/>
                        <a:pt x="12153" y="13530"/>
                      </a:cubicBezTo>
                      <a:cubicBezTo>
                        <a:pt x="12398" y="14907"/>
                        <a:pt x="13671" y="18189"/>
                        <a:pt x="13708" y="18736"/>
                      </a:cubicBezTo>
                      <a:cubicBezTo>
                        <a:pt x="13745" y="19289"/>
                        <a:pt x="13462" y="19842"/>
                        <a:pt x="13462" y="20396"/>
                      </a:cubicBezTo>
                      <a:cubicBezTo>
                        <a:pt x="13462" y="20949"/>
                        <a:pt x="13529" y="22055"/>
                        <a:pt x="13738" y="22326"/>
                      </a:cubicBezTo>
                      <a:cubicBezTo>
                        <a:pt x="13762" y="22358"/>
                        <a:pt x="13785" y="22372"/>
                        <a:pt x="13806" y="22372"/>
                      </a:cubicBezTo>
                      <a:cubicBezTo>
                        <a:pt x="13973" y="22372"/>
                        <a:pt x="14094" y="21526"/>
                        <a:pt x="14181" y="21189"/>
                      </a:cubicBezTo>
                      <a:cubicBezTo>
                        <a:pt x="14201" y="21114"/>
                        <a:pt x="14223" y="21082"/>
                        <a:pt x="14245" y="21082"/>
                      </a:cubicBezTo>
                      <a:cubicBezTo>
                        <a:pt x="14333" y="21082"/>
                        <a:pt x="14412" y="21628"/>
                        <a:pt x="14353" y="22018"/>
                      </a:cubicBezTo>
                      <a:cubicBezTo>
                        <a:pt x="14285" y="22498"/>
                        <a:pt x="14009" y="22983"/>
                        <a:pt x="13978" y="23223"/>
                      </a:cubicBezTo>
                      <a:cubicBezTo>
                        <a:pt x="13966" y="23306"/>
                        <a:pt x="14004" y="23375"/>
                        <a:pt x="14087" y="23375"/>
                      </a:cubicBezTo>
                      <a:cubicBezTo>
                        <a:pt x="14250" y="23375"/>
                        <a:pt x="14584" y="23114"/>
                        <a:pt x="15048" y="22191"/>
                      </a:cubicBezTo>
                      <a:cubicBezTo>
                        <a:pt x="15257" y="21779"/>
                        <a:pt x="14980" y="19812"/>
                        <a:pt x="14912" y="19289"/>
                      </a:cubicBezTo>
                      <a:cubicBezTo>
                        <a:pt x="14839" y="18773"/>
                        <a:pt x="14531" y="17568"/>
                        <a:pt x="14494" y="16702"/>
                      </a:cubicBezTo>
                      <a:cubicBezTo>
                        <a:pt x="14464" y="15841"/>
                        <a:pt x="13806" y="12940"/>
                        <a:pt x="13566" y="11870"/>
                      </a:cubicBezTo>
                      <a:cubicBezTo>
                        <a:pt x="13320" y="10801"/>
                        <a:pt x="13222" y="8041"/>
                        <a:pt x="13222" y="6799"/>
                      </a:cubicBezTo>
                      <a:cubicBezTo>
                        <a:pt x="13222" y="5558"/>
                        <a:pt x="13013" y="3621"/>
                        <a:pt x="12220" y="3142"/>
                      </a:cubicBezTo>
                      <a:cubicBezTo>
                        <a:pt x="11427" y="2656"/>
                        <a:pt x="10739" y="2724"/>
                        <a:pt x="10081" y="2521"/>
                      </a:cubicBezTo>
                      <a:cubicBezTo>
                        <a:pt x="9423" y="2312"/>
                        <a:pt x="9251" y="1968"/>
                        <a:pt x="9184" y="1722"/>
                      </a:cubicBezTo>
                      <a:cubicBezTo>
                        <a:pt x="9116" y="1482"/>
                        <a:pt x="9184" y="1"/>
                        <a:pt x="9184" y="1"/>
                      </a:cubicBezTo>
                      <a:lnTo>
                        <a:pt x="9184" y="1"/>
                      </a:lnTo>
                      <a:lnTo>
                        <a:pt x="7629" y="32"/>
                      </a:lnTo>
                      <a:lnTo>
                        <a:pt x="607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7" name="Google Shape;9907;p61"/>
                <p:cNvSpPr/>
                <p:nvPr/>
              </p:nvSpPr>
              <p:spPr>
                <a:xfrm>
                  <a:off x="4510350" y="1731875"/>
                  <a:ext cx="77775" cy="6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1" h="242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37" y="751"/>
                        <a:pt x="31" y="1267"/>
                      </a:cubicBezTo>
                      <a:cubicBezTo>
                        <a:pt x="504" y="1919"/>
                        <a:pt x="1088" y="2429"/>
                        <a:pt x="1556" y="2429"/>
                      </a:cubicBezTo>
                      <a:cubicBezTo>
                        <a:pt x="2023" y="2429"/>
                        <a:pt x="2607" y="1919"/>
                        <a:pt x="3080" y="1267"/>
                      </a:cubicBezTo>
                      <a:cubicBezTo>
                        <a:pt x="3074" y="751"/>
                        <a:pt x="3111" y="1"/>
                        <a:pt x="3111" y="1"/>
                      </a:cubicBezTo>
                      <a:lnTo>
                        <a:pt x="3111" y="1"/>
                      </a:lnTo>
                      <a:lnTo>
                        <a:pt x="1556" y="38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BECBD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8" name="Google Shape;9908;p61"/>
                <p:cNvSpPr/>
                <p:nvPr/>
              </p:nvSpPr>
              <p:spPr>
                <a:xfrm>
                  <a:off x="4485925" y="1619100"/>
                  <a:ext cx="126650" cy="16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66" h="6491" extrusionOk="0">
                      <a:moveTo>
                        <a:pt x="2533" y="0"/>
                      </a:moveTo>
                      <a:cubicBezTo>
                        <a:pt x="49" y="0"/>
                        <a:pt x="0" y="1057"/>
                        <a:pt x="185" y="3153"/>
                      </a:cubicBezTo>
                      <a:cubicBezTo>
                        <a:pt x="369" y="5249"/>
                        <a:pt x="1660" y="6491"/>
                        <a:pt x="2533" y="6491"/>
                      </a:cubicBezTo>
                      <a:cubicBezTo>
                        <a:pt x="3405" y="6491"/>
                        <a:pt x="4696" y="5249"/>
                        <a:pt x="4881" y="3153"/>
                      </a:cubicBezTo>
                      <a:cubicBezTo>
                        <a:pt x="5065" y="1057"/>
                        <a:pt x="5016" y="0"/>
                        <a:pt x="25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909" name="Google Shape;9909;p61"/>
              <p:cNvSpPr/>
              <p:nvPr/>
            </p:nvSpPr>
            <p:spPr>
              <a:xfrm>
                <a:off x="4445650" y="1562650"/>
                <a:ext cx="190125" cy="218425"/>
              </a:xfrm>
              <a:custGeom>
                <a:avLst/>
                <a:gdLst/>
                <a:ahLst/>
                <a:cxnLst/>
                <a:rect l="l" t="t" r="r" b="b"/>
                <a:pathLst>
                  <a:path w="7605" h="8737" extrusionOk="0">
                    <a:moveTo>
                      <a:pt x="3680" y="1"/>
                    </a:moveTo>
                    <a:cubicBezTo>
                      <a:pt x="3316" y="1"/>
                      <a:pt x="2904" y="60"/>
                      <a:pt x="2453" y="217"/>
                    </a:cubicBezTo>
                    <a:cubicBezTo>
                      <a:pt x="658" y="844"/>
                      <a:pt x="1" y="3395"/>
                      <a:pt x="726" y="5774"/>
                    </a:cubicBezTo>
                    <a:cubicBezTo>
                      <a:pt x="1451" y="8159"/>
                      <a:pt x="2828" y="8737"/>
                      <a:pt x="2828" y="8737"/>
                    </a:cubicBezTo>
                    <a:cubicBezTo>
                      <a:pt x="1832" y="7464"/>
                      <a:pt x="1796" y="5412"/>
                      <a:pt x="1796" y="5411"/>
                    </a:cubicBezTo>
                    <a:lnTo>
                      <a:pt x="1796" y="5411"/>
                    </a:lnTo>
                    <a:cubicBezTo>
                      <a:pt x="1998" y="6333"/>
                      <a:pt x="2588" y="6770"/>
                      <a:pt x="2588" y="6770"/>
                    </a:cubicBezTo>
                    <a:cubicBezTo>
                      <a:pt x="2140" y="6290"/>
                      <a:pt x="2072" y="4840"/>
                      <a:pt x="2588" y="4594"/>
                    </a:cubicBezTo>
                    <a:cubicBezTo>
                      <a:pt x="3105" y="4354"/>
                      <a:pt x="4137" y="3696"/>
                      <a:pt x="4137" y="3696"/>
                    </a:cubicBezTo>
                    <a:lnTo>
                      <a:pt x="4137" y="3696"/>
                    </a:lnTo>
                    <a:cubicBezTo>
                      <a:pt x="3867" y="4219"/>
                      <a:pt x="3215" y="4526"/>
                      <a:pt x="3215" y="4526"/>
                    </a:cubicBezTo>
                    <a:cubicBezTo>
                      <a:pt x="4734" y="4286"/>
                      <a:pt x="5182" y="3389"/>
                      <a:pt x="5182" y="3389"/>
                    </a:cubicBezTo>
                    <a:cubicBezTo>
                      <a:pt x="5182" y="3389"/>
                      <a:pt x="6252" y="4286"/>
                      <a:pt x="5871" y="6358"/>
                    </a:cubicBezTo>
                    <a:cubicBezTo>
                      <a:pt x="6141" y="5983"/>
                      <a:pt x="6307" y="5540"/>
                      <a:pt x="6350" y="5079"/>
                    </a:cubicBezTo>
                    <a:cubicBezTo>
                      <a:pt x="6350" y="5036"/>
                      <a:pt x="6356" y="4987"/>
                      <a:pt x="6356" y="4944"/>
                    </a:cubicBezTo>
                    <a:cubicBezTo>
                      <a:pt x="6356" y="4861"/>
                      <a:pt x="6360" y="4822"/>
                      <a:pt x="6364" y="4822"/>
                    </a:cubicBezTo>
                    <a:lnTo>
                      <a:pt x="6364" y="4822"/>
                    </a:lnTo>
                    <a:cubicBezTo>
                      <a:pt x="6404" y="4822"/>
                      <a:pt x="6538" y="7625"/>
                      <a:pt x="5459" y="8737"/>
                    </a:cubicBezTo>
                    <a:cubicBezTo>
                      <a:pt x="5459" y="8737"/>
                      <a:pt x="7457" y="7563"/>
                      <a:pt x="7530" y="4944"/>
                    </a:cubicBezTo>
                    <a:cubicBezTo>
                      <a:pt x="7604" y="2320"/>
                      <a:pt x="7045" y="592"/>
                      <a:pt x="5422" y="525"/>
                    </a:cubicBezTo>
                    <a:cubicBezTo>
                      <a:pt x="5422" y="525"/>
                      <a:pt x="4764" y="1"/>
                      <a:pt x="368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910" name="Google Shape;9910;p61"/>
            <p:cNvSpPr/>
            <p:nvPr/>
          </p:nvSpPr>
          <p:spPr>
            <a:xfrm>
              <a:off x="4646675" y="1802575"/>
              <a:ext cx="1075" cy="16775"/>
            </a:xfrm>
            <a:custGeom>
              <a:avLst/>
              <a:gdLst/>
              <a:ahLst/>
              <a:cxnLst/>
              <a:rect l="l" t="t" r="r" b="b"/>
              <a:pathLst>
                <a:path w="43" h="671" extrusionOk="0">
                  <a:moveTo>
                    <a:pt x="18" y="0"/>
                  </a:moveTo>
                  <a:cubicBezTo>
                    <a:pt x="7" y="176"/>
                    <a:pt x="1" y="383"/>
                    <a:pt x="5" y="612"/>
                  </a:cubicBezTo>
                  <a:lnTo>
                    <a:pt x="5" y="612"/>
                  </a:lnTo>
                  <a:cubicBezTo>
                    <a:pt x="2" y="415"/>
                    <a:pt x="15" y="214"/>
                    <a:pt x="43" y="19"/>
                  </a:cubicBezTo>
                  <a:cubicBezTo>
                    <a:pt x="36" y="13"/>
                    <a:pt x="24" y="6"/>
                    <a:pt x="18" y="0"/>
                  </a:cubicBezTo>
                  <a:close/>
                  <a:moveTo>
                    <a:pt x="5" y="612"/>
                  </a:moveTo>
                  <a:cubicBezTo>
                    <a:pt x="5" y="632"/>
                    <a:pt x="5" y="651"/>
                    <a:pt x="6" y="670"/>
                  </a:cubicBezTo>
                  <a:cubicBezTo>
                    <a:pt x="5" y="651"/>
                    <a:pt x="5" y="631"/>
                    <a:pt x="5" y="612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61"/>
            <p:cNvSpPr/>
            <p:nvPr/>
          </p:nvSpPr>
          <p:spPr>
            <a:xfrm>
              <a:off x="4450725" y="1802575"/>
              <a:ext cx="950" cy="16775"/>
            </a:xfrm>
            <a:custGeom>
              <a:avLst/>
              <a:gdLst/>
              <a:ahLst/>
              <a:cxnLst/>
              <a:rect l="l" t="t" r="r" b="b"/>
              <a:pathLst>
                <a:path w="38" h="671" extrusionOk="0">
                  <a:moveTo>
                    <a:pt x="25" y="0"/>
                  </a:moveTo>
                  <a:cubicBezTo>
                    <a:pt x="13" y="6"/>
                    <a:pt x="7" y="13"/>
                    <a:pt x="0" y="19"/>
                  </a:cubicBezTo>
                  <a:cubicBezTo>
                    <a:pt x="25" y="234"/>
                    <a:pt x="37" y="455"/>
                    <a:pt x="37" y="670"/>
                  </a:cubicBezTo>
                  <a:cubicBezTo>
                    <a:pt x="37" y="418"/>
                    <a:pt x="37" y="191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912" name="Google Shape;9912;p61"/>
            <p:cNvGrpSpPr/>
            <p:nvPr/>
          </p:nvGrpSpPr>
          <p:grpSpPr>
            <a:xfrm>
              <a:off x="4434425" y="1799150"/>
              <a:ext cx="229625" cy="176600"/>
              <a:chOff x="4434425" y="1799150"/>
              <a:chExt cx="229625" cy="176600"/>
            </a:xfrm>
          </p:grpSpPr>
          <p:sp>
            <p:nvSpPr>
              <p:cNvPr id="9913" name="Google Shape;9913;p61"/>
              <p:cNvSpPr/>
              <p:nvPr/>
            </p:nvSpPr>
            <p:spPr>
              <a:xfrm>
                <a:off x="4437500" y="1805750"/>
                <a:ext cx="22347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8939" h="6800" extrusionOk="0">
                    <a:moveTo>
                      <a:pt x="955" y="1"/>
                    </a:moveTo>
                    <a:cubicBezTo>
                      <a:pt x="728" y="1"/>
                      <a:pt x="529" y="156"/>
                      <a:pt x="529" y="156"/>
                    </a:cubicBezTo>
                    <a:cubicBezTo>
                      <a:pt x="634" y="875"/>
                      <a:pt x="511" y="3100"/>
                      <a:pt x="302" y="3696"/>
                    </a:cubicBezTo>
                    <a:cubicBezTo>
                      <a:pt x="1" y="4563"/>
                      <a:pt x="198" y="5596"/>
                      <a:pt x="456" y="6210"/>
                    </a:cubicBezTo>
                    <a:cubicBezTo>
                      <a:pt x="499" y="5743"/>
                      <a:pt x="536" y="5436"/>
                      <a:pt x="536" y="5436"/>
                    </a:cubicBezTo>
                    <a:cubicBezTo>
                      <a:pt x="597" y="5817"/>
                      <a:pt x="738" y="6247"/>
                      <a:pt x="880" y="6751"/>
                    </a:cubicBezTo>
                    <a:cubicBezTo>
                      <a:pt x="989" y="6784"/>
                      <a:pt x="1151" y="6800"/>
                      <a:pt x="1341" y="6800"/>
                    </a:cubicBezTo>
                    <a:cubicBezTo>
                      <a:pt x="1967" y="6800"/>
                      <a:pt x="2898" y="6634"/>
                      <a:pt x="3228" y="6389"/>
                    </a:cubicBezTo>
                    <a:cubicBezTo>
                      <a:pt x="3689" y="6045"/>
                      <a:pt x="4470" y="5719"/>
                      <a:pt x="4470" y="5719"/>
                    </a:cubicBezTo>
                    <a:cubicBezTo>
                      <a:pt x="4470" y="5719"/>
                      <a:pt x="5250" y="6045"/>
                      <a:pt x="5711" y="6389"/>
                    </a:cubicBezTo>
                    <a:cubicBezTo>
                      <a:pt x="6041" y="6634"/>
                      <a:pt x="6968" y="6800"/>
                      <a:pt x="7596" y="6800"/>
                    </a:cubicBezTo>
                    <a:cubicBezTo>
                      <a:pt x="7786" y="6800"/>
                      <a:pt x="7949" y="6784"/>
                      <a:pt x="8059" y="6751"/>
                    </a:cubicBezTo>
                    <a:cubicBezTo>
                      <a:pt x="8201" y="6247"/>
                      <a:pt x="8342" y="5817"/>
                      <a:pt x="8403" y="5436"/>
                    </a:cubicBezTo>
                    <a:cubicBezTo>
                      <a:pt x="8403" y="5436"/>
                      <a:pt x="8428" y="5743"/>
                      <a:pt x="8477" y="6210"/>
                    </a:cubicBezTo>
                    <a:cubicBezTo>
                      <a:pt x="8742" y="5596"/>
                      <a:pt x="8938" y="4563"/>
                      <a:pt x="8631" y="3696"/>
                    </a:cubicBezTo>
                    <a:cubicBezTo>
                      <a:pt x="8428" y="3100"/>
                      <a:pt x="8299" y="875"/>
                      <a:pt x="8410" y="156"/>
                    </a:cubicBezTo>
                    <a:cubicBezTo>
                      <a:pt x="8410" y="156"/>
                      <a:pt x="8211" y="1"/>
                      <a:pt x="7985" y="1"/>
                    </a:cubicBezTo>
                    <a:cubicBezTo>
                      <a:pt x="7940" y="1"/>
                      <a:pt x="7895" y="7"/>
                      <a:pt x="7850" y="21"/>
                    </a:cubicBezTo>
                    <a:cubicBezTo>
                      <a:pt x="7850" y="21"/>
                      <a:pt x="7654" y="2104"/>
                      <a:pt x="7481" y="2707"/>
                    </a:cubicBezTo>
                    <a:cubicBezTo>
                      <a:pt x="7438" y="2873"/>
                      <a:pt x="6725" y="2688"/>
                      <a:pt x="5988" y="3309"/>
                    </a:cubicBezTo>
                    <a:cubicBezTo>
                      <a:pt x="5250" y="3930"/>
                      <a:pt x="4881" y="4594"/>
                      <a:pt x="4470" y="4594"/>
                    </a:cubicBezTo>
                    <a:cubicBezTo>
                      <a:pt x="4052" y="4594"/>
                      <a:pt x="3683" y="3930"/>
                      <a:pt x="2951" y="3309"/>
                    </a:cubicBezTo>
                    <a:cubicBezTo>
                      <a:pt x="2214" y="2688"/>
                      <a:pt x="1501" y="2873"/>
                      <a:pt x="1452" y="2707"/>
                    </a:cubicBezTo>
                    <a:cubicBezTo>
                      <a:pt x="1279" y="2104"/>
                      <a:pt x="1089" y="21"/>
                      <a:pt x="1089" y="21"/>
                    </a:cubicBezTo>
                    <a:cubicBezTo>
                      <a:pt x="1044" y="7"/>
                      <a:pt x="999" y="1"/>
                      <a:pt x="9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4" name="Google Shape;9914;p61"/>
              <p:cNvSpPr/>
              <p:nvPr/>
            </p:nvSpPr>
            <p:spPr>
              <a:xfrm>
                <a:off x="4434425" y="1799150"/>
                <a:ext cx="229625" cy="170050"/>
              </a:xfrm>
              <a:custGeom>
                <a:avLst/>
                <a:gdLst/>
                <a:ahLst/>
                <a:cxnLst/>
                <a:rect l="l" t="t" r="r" b="b"/>
                <a:pathLst>
                  <a:path w="9185" h="6802" extrusionOk="0">
                    <a:moveTo>
                      <a:pt x="1078" y="1"/>
                    </a:moveTo>
                    <a:cubicBezTo>
                      <a:pt x="851" y="1"/>
                      <a:pt x="652" y="156"/>
                      <a:pt x="652" y="156"/>
                    </a:cubicBezTo>
                    <a:cubicBezTo>
                      <a:pt x="757" y="875"/>
                      <a:pt x="634" y="3100"/>
                      <a:pt x="425" y="3696"/>
                    </a:cubicBezTo>
                    <a:cubicBezTo>
                      <a:pt x="1" y="4932"/>
                      <a:pt x="579" y="6511"/>
                      <a:pt x="917" y="6714"/>
                    </a:cubicBezTo>
                    <a:cubicBezTo>
                      <a:pt x="1014" y="6774"/>
                      <a:pt x="1217" y="6801"/>
                      <a:pt x="1470" y="6801"/>
                    </a:cubicBezTo>
                    <a:cubicBezTo>
                      <a:pt x="2096" y="6801"/>
                      <a:pt x="3022" y="6634"/>
                      <a:pt x="3351" y="6388"/>
                    </a:cubicBezTo>
                    <a:cubicBezTo>
                      <a:pt x="3812" y="6044"/>
                      <a:pt x="4593" y="5725"/>
                      <a:pt x="4593" y="5725"/>
                    </a:cubicBezTo>
                    <a:cubicBezTo>
                      <a:pt x="4593" y="5725"/>
                      <a:pt x="5373" y="6044"/>
                      <a:pt x="5834" y="6388"/>
                    </a:cubicBezTo>
                    <a:cubicBezTo>
                      <a:pt x="6163" y="6634"/>
                      <a:pt x="7089" y="6801"/>
                      <a:pt x="7716" y="6801"/>
                    </a:cubicBezTo>
                    <a:cubicBezTo>
                      <a:pt x="7968" y="6801"/>
                      <a:pt x="8171" y="6774"/>
                      <a:pt x="8268" y="6714"/>
                    </a:cubicBezTo>
                    <a:cubicBezTo>
                      <a:pt x="8606" y="6511"/>
                      <a:pt x="9184" y="4932"/>
                      <a:pt x="8754" y="3696"/>
                    </a:cubicBezTo>
                    <a:cubicBezTo>
                      <a:pt x="8551" y="3100"/>
                      <a:pt x="8422" y="875"/>
                      <a:pt x="8533" y="156"/>
                    </a:cubicBezTo>
                    <a:cubicBezTo>
                      <a:pt x="8533" y="156"/>
                      <a:pt x="8334" y="1"/>
                      <a:pt x="8108" y="1"/>
                    </a:cubicBezTo>
                    <a:cubicBezTo>
                      <a:pt x="8063" y="1"/>
                      <a:pt x="8018" y="6"/>
                      <a:pt x="7973" y="20"/>
                    </a:cubicBezTo>
                    <a:cubicBezTo>
                      <a:pt x="7973" y="20"/>
                      <a:pt x="7777" y="2104"/>
                      <a:pt x="7604" y="2713"/>
                    </a:cubicBezTo>
                    <a:cubicBezTo>
                      <a:pt x="7561" y="2873"/>
                      <a:pt x="6848" y="2688"/>
                      <a:pt x="6111" y="3309"/>
                    </a:cubicBezTo>
                    <a:cubicBezTo>
                      <a:pt x="5373" y="3930"/>
                      <a:pt x="5004" y="4600"/>
                      <a:pt x="4593" y="4600"/>
                    </a:cubicBezTo>
                    <a:cubicBezTo>
                      <a:pt x="4175" y="4600"/>
                      <a:pt x="3806" y="3930"/>
                      <a:pt x="3074" y="3309"/>
                    </a:cubicBezTo>
                    <a:cubicBezTo>
                      <a:pt x="2337" y="2688"/>
                      <a:pt x="1624" y="2873"/>
                      <a:pt x="1575" y="2713"/>
                    </a:cubicBezTo>
                    <a:cubicBezTo>
                      <a:pt x="1402" y="2110"/>
                      <a:pt x="1212" y="20"/>
                      <a:pt x="1212" y="20"/>
                    </a:cubicBezTo>
                    <a:cubicBezTo>
                      <a:pt x="1167" y="6"/>
                      <a:pt x="1122" y="1"/>
                      <a:pt x="1078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5" name="Google Shape;9915;p61"/>
              <p:cNvSpPr/>
              <p:nvPr/>
            </p:nvSpPr>
            <p:spPr>
              <a:xfrm>
                <a:off x="4440425" y="1912450"/>
                <a:ext cx="217625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8705" h="2267" extrusionOk="0">
                    <a:moveTo>
                      <a:pt x="38" y="0"/>
                    </a:moveTo>
                    <a:cubicBezTo>
                      <a:pt x="1" y="1020"/>
                      <a:pt x="412" y="2022"/>
                      <a:pt x="677" y="2182"/>
                    </a:cubicBezTo>
                    <a:cubicBezTo>
                      <a:pt x="773" y="2240"/>
                      <a:pt x="976" y="2267"/>
                      <a:pt x="1227" y="2267"/>
                    </a:cubicBezTo>
                    <a:cubicBezTo>
                      <a:pt x="1854" y="2267"/>
                      <a:pt x="2782" y="2102"/>
                      <a:pt x="3111" y="1856"/>
                    </a:cubicBezTo>
                    <a:cubicBezTo>
                      <a:pt x="3566" y="1512"/>
                      <a:pt x="4353" y="1186"/>
                      <a:pt x="4353" y="1186"/>
                    </a:cubicBezTo>
                    <a:cubicBezTo>
                      <a:pt x="4353" y="1186"/>
                      <a:pt x="5133" y="1506"/>
                      <a:pt x="5594" y="1856"/>
                    </a:cubicBezTo>
                    <a:cubicBezTo>
                      <a:pt x="5923" y="2102"/>
                      <a:pt x="6851" y="2267"/>
                      <a:pt x="7478" y="2267"/>
                    </a:cubicBezTo>
                    <a:cubicBezTo>
                      <a:pt x="7729" y="2267"/>
                      <a:pt x="7932" y="2240"/>
                      <a:pt x="8028" y="2182"/>
                    </a:cubicBezTo>
                    <a:cubicBezTo>
                      <a:pt x="8293" y="2022"/>
                      <a:pt x="8704" y="1020"/>
                      <a:pt x="8668" y="0"/>
                    </a:cubicBezTo>
                    <a:lnTo>
                      <a:pt x="8668" y="0"/>
                    </a:lnTo>
                    <a:cubicBezTo>
                      <a:pt x="8631" y="928"/>
                      <a:pt x="8268" y="1777"/>
                      <a:pt x="8028" y="1924"/>
                    </a:cubicBezTo>
                    <a:cubicBezTo>
                      <a:pt x="7932" y="1982"/>
                      <a:pt x="7730" y="2008"/>
                      <a:pt x="7480" y="2008"/>
                    </a:cubicBezTo>
                    <a:cubicBezTo>
                      <a:pt x="6853" y="2008"/>
                      <a:pt x="5924" y="1843"/>
                      <a:pt x="5594" y="1592"/>
                    </a:cubicBezTo>
                    <a:cubicBezTo>
                      <a:pt x="5133" y="1248"/>
                      <a:pt x="4353" y="928"/>
                      <a:pt x="4353" y="928"/>
                    </a:cubicBezTo>
                    <a:cubicBezTo>
                      <a:pt x="4353" y="928"/>
                      <a:pt x="3566" y="1248"/>
                      <a:pt x="3111" y="1592"/>
                    </a:cubicBezTo>
                    <a:cubicBezTo>
                      <a:pt x="2781" y="1843"/>
                      <a:pt x="1852" y="2008"/>
                      <a:pt x="1225" y="2008"/>
                    </a:cubicBezTo>
                    <a:cubicBezTo>
                      <a:pt x="975" y="2008"/>
                      <a:pt x="773" y="1982"/>
                      <a:pt x="677" y="1924"/>
                    </a:cubicBezTo>
                    <a:cubicBezTo>
                      <a:pt x="437" y="1777"/>
                      <a:pt x="68" y="928"/>
                      <a:pt x="3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16" name="Google Shape;9916;p61"/>
            <p:cNvGrpSpPr/>
            <p:nvPr/>
          </p:nvGrpSpPr>
          <p:grpSpPr>
            <a:xfrm>
              <a:off x="4427975" y="2144625"/>
              <a:ext cx="241150" cy="131875"/>
              <a:chOff x="4427975" y="2144625"/>
              <a:chExt cx="241150" cy="131875"/>
            </a:xfrm>
          </p:grpSpPr>
          <p:sp>
            <p:nvSpPr>
              <p:cNvPr id="9917" name="Google Shape;9917;p61"/>
              <p:cNvSpPr/>
              <p:nvPr/>
            </p:nvSpPr>
            <p:spPr>
              <a:xfrm>
                <a:off x="4427975" y="2154475"/>
                <a:ext cx="241150" cy="122025"/>
              </a:xfrm>
              <a:custGeom>
                <a:avLst/>
                <a:gdLst/>
                <a:ahLst/>
                <a:cxnLst/>
                <a:rect l="l" t="t" r="r" b="b"/>
                <a:pathLst>
                  <a:path w="9646" h="4881" extrusionOk="0">
                    <a:moveTo>
                      <a:pt x="406" y="0"/>
                    </a:moveTo>
                    <a:cubicBezTo>
                      <a:pt x="351" y="68"/>
                      <a:pt x="302" y="142"/>
                      <a:pt x="259" y="221"/>
                    </a:cubicBezTo>
                    <a:cubicBezTo>
                      <a:pt x="154" y="603"/>
                      <a:pt x="75" y="996"/>
                      <a:pt x="13" y="1389"/>
                    </a:cubicBezTo>
                    <a:cubicBezTo>
                      <a:pt x="1" y="1568"/>
                      <a:pt x="1" y="1684"/>
                      <a:pt x="1" y="1684"/>
                    </a:cubicBezTo>
                    <a:cubicBezTo>
                      <a:pt x="443" y="1801"/>
                      <a:pt x="1347" y="2440"/>
                      <a:pt x="2447" y="3135"/>
                    </a:cubicBezTo>
                    <a:cubicBezTo>
                      <a:pt x="3554" y="3823"/>
                      <a:pt x="3990" y="4881"/>
                      <a:pt x="4334" y="4881"/>
                    </a:cubicBezTo>
                    <a:lnTo>
                      <a:pt x="4740" y="4881"/>
                    </a:lnTo>
                    <a:cubicBezTo>
                      <a:pt x="4808" y="4241"/>
                      <a:pt x="4851" y="3842"/>
                      <a:pt x="4851" y="3842"/>
                    </a:cubicBezTo>
                    <a:cubicBezTo>
                      <a:pt x="4851" y="3842"/>
                      <a:pt x="4887" y="4241"/>
                      <a:pt x="4955" y="4881"/>
                    </a:cubicBezTo>
                    <a:lnTo>
                      <a:pt x="5305" y="4881"/>
                    </a:lnTo>
                    <a:cubicBezTo>
                      <a:pt x="5650" y="4881"/>
                      <a:pt x="6086" y="3823"/>
                      <a:pt x="7192" y="3135"/>
                    </a:cubicBezTo>
                    <a:cubicBezTo>
                      <a:pt x="8293" y="2440"/>
                      <a:pt x="9196" y="1801"/>
                      <a:pt x="9639" y="1684"/>
                    </a:cubicBezTo>
                    <a:cubicBezTo>
                      <a:pt x="9645" y="1684"/>
                      <a:pt x="9639" y="430"/>
                      <a:pt x="9233" y="0"/>
                    </a:cubicBezTo>
                    <a:cubicBezTo>
                      <a:pt x="9233" y="0"/>
                      <a:pt x="7537" y="830"/>
                      <a:pt x="4820" y="830"/>
                    </a:cubicBezTo>
                    <a:cubicBezTo>
                      <a:pt x="2103" y="830"/>
                      <a:pt x="406" y="0"/>
                      <a:pt x="406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8" name="Google Shape;9918;p61"/>
              <p:cNvSpPr/>
              <p:nvPr/>
            </p:nvSpPr>
            <p:spPr>
              <a:xfrm>
                <a:off x="4427975" y="2144625"/>
                <a:ext cx="241150" cy="122050"/>
              </a:xfrm>
              <a:custGeom>
                <a:avLst/>
                <a:gdLst/>
                <a:ahLst/>
                <a:cxnLst/>
                <a:rect l="l" t="t" r="r" b="b"/>
                <a:pathLst>
                  <a:path w="9646" h="4882" extrusionOk="0">
                    <a:moveTo>
                      <a:pt x="413" y="1"/>
                    </a:moveTo>
                    <a:cubicBezTo>
                      <a:pt x="7" y="431"/>
                      <a:pt x="1" y="1685"/>
                      <a:pt x="1" y="1685"/>
                    </a:cubicBezTo>
                    <a:cubicBezTo>
                      <a:pt x="443" y="1802"/>
                      <a:pt x="1347" y="2447"/>
                      <a:pt x="2447" y="3136"/>
                    </a:cubicBezTo>
                    <a:cubicBezTo>
                      <a:pt x="3554" y="3824"/>
                      <a:pt x="3990" y="4881"/>
                      <a:pt x="4334" y="4881"/>
                    </a:cubicBezTo>
                    <a:lnTo>
                      <a:pt x="5305" y="4881"/>
                    </a:lnTo>
                    <a:cubicBezTo>
                      <a:pt x="5650" y="4881"/>
                      <a:pt x="6086" y="3824"/>
                      <a:pt x="7192" y="3136"/>
                    </a:cubicBezTo>
                    <a:cubicBezTo>
                      <a:pt x="8293" y="2447"/>
                      <a:pt x="9196" y="1802"/>
                      <a:pt x="9639" y="1685"/>
                    </a:cubicBezTo>
                    <a:cubicBezTo>
                      <a:pt x="9645" y="1685"/>
                      <a:pt x="9639" y="431"/>
                      <a:pt x="9233" y="1"/>
                    </a:cubicBezTo>
                    <a:cubicBezTo>
                      <a:pt x="9233" y="1"/>
                      <a:pt x="7537" y="837"/>
                      <a:pt x="4820" y="837"/>
                    </a:cubicBezTo>
                    <a:cubicBezTo>
                      <a:pt x="2103" y="837"/>
                      <a:pt x="413" y="1"/>
                      <a:pt x="413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9" name="Google Shape;9919;p61"/>
              <p:cNvSpPr/>
              <p:nvPr/>
            </p:nvSpPr>
            <p:spPr>
              <a:xfrm>
                <a:off x="4427975" y="2178600"/>
                <a:ext cx="240975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9639" h="3523" extrusionOk="0">
                    <a:moveTo>
                      <a:pt x="13" y="0"/>
                    </a:moveTo>
                    <a:cubicBezTo>
                      <a:pt x="1" y="197"/>
                      <a:pt x="1" y="326"/>
                      <a:pt x="1" y="326"/>
                    </a:cubicBezTo>
                    <a:cubicBezTo>
                      <a:pt x="443" y="443"/>
                      <a:pt x="1347" y="1082"/>
                      <a:pt x="2447" y="1771"/>
                    </a:cubicBezTo>
                    <a:cubicBezTo>
                      <a:pt x="3554" y="2465"/>
                      <a:pt x="3990" y="3522"/>
                      <a:pt x="4334" y="3522"/>
                    </a:cubicBezTo>
                    <a:lnTo>
                      <a:pt x="5305" y="3522"/>
                    </a:lnTo>
                    <a:cubicBezTo>
                      <a:pt x="5650" y="3522"/>
                      <a:pt x="6086" y="2465"/>
                      <a:pt x="7192" y="1771"/>
                    </a:cubicBezTo>
                    <a:cubicBezTo>
                      <a:pt x="8293" y="1082"/>
                      <a:pt x="9196" y="443"/>
                      <a:pt x="9639" y="326"/>
                    </a:cubicBezTo>
                    <a:cubicBezTo>
                      <a:pt x="9639" y="326"/>
                      <a:pt x="9639" y="197"/>
                      <a:pt x="9627" y="0"/>
                    </a:cubicBezTo>
                    <a:cubicBezTo>
                      <a:pt x="9172" y="129"/>
                      <a:pt x="8280" y="762"/>
                      <a:pt x="7192" y="1445"/>
                    </a:cubicBezTo>
                    <a:cubicBezTo>
                      <a:pt x="6086" y="2139"/>
                      <a:pt x="5650" y="3197"/>
                      <a:pt x="5305" y="3197"/>
                    </a:cubicBezTo>
                    <a:lnTo>
                      <a:pt x="4334" y="3197"/>
                    </a:lnTo>
                    <a:cubicBezTo>
                      <a:pt x="3990" y="3197"/>
                      <a:pt x="3554" y="2133"/>
                      <a:pt x="2447" y="1445"/>
                    </a:cubicBezTo>
                    <a:cubicBezTo>
                      <a:pt x="1359" y="762"/>
                      <a:pt x="468" y="129"/>
                      <a:pt x="1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920" name="Google Shape;9920;p61"/>
          <p:cNvGrpSpPr/>
          <p:nvPr/>
        </p:nvGrpSpPr>
        <p:grpSpPr>
          <a:xfrm>
            <a:off x="4331625" y="3022588"/>
            <a:ext cx="435225" cy="1370250"/>
            <a:chOff x="4331625" y="2992450"/>
            <a:chExt cx="435225" cy="1370250"/>
          </a:xfrm>
        </p:grpSpPr>
        <p:grpSp>
          <p:nvGrpSpPr>
            <p:cNvPr id="9921" name="Google Shape;9921;p61"/>
            <p:cNvGrpSpPr/>
            <p:nvPr/>
          </p:nvGrpSpPr>
          <p:grpSpPr>
            <a:xfrm>
              <a:off x="4331625" y="2992450"/>
              <a:ext cx="435225" cy="1370250"/>
              <a:chOff x="4331625" y="2992450"/>
              <a:chExt cx="435225" cy="1370250"/>
            </a:xfrm>
          </p:grpSpPr>
          <p:sp>
            <p:nvSpPr>
              <p:cNvPr id="9922" name="Google Shape;9922;p61"/>
              <p:cNvSpPr/>
              <p:nvPr/>
            </p:nvSpPr>
            <p:spPr>
              <a:xfrm>
                <a:off x="4331625" y="3172825"/>
                <a:ext cx="435225" cy="1189875"/>
              </a:xfrm>
              <a:custGeom>
                <a:avLst/>
                <a:gdLst/>
                <a:ahLst/>
                <a:cxnLst/>
                <a:rect l="l" t="t" r="r" b="b"/>
                <a:pathLst>
                  <a:path w="17409" h="47595" extrusionOk="0">
                    <a:moveTo>
                      <a:pt x="7149" y="1"/>
                    </a:moveTo>
                    <a:cubicBezTo>
                      <a:pt x="7149" y="1"/>
                      <a:pt x="6904" y="1765"/>
                      <a:pt x="6836" y="2010"/>
                    </a:cubicBezTo>
                    <a:cubicBezTo>
                      <a:pt x="6768" y="2256"/>
                      <a:pt x="6326" y="2453"/>
                      <a:pt x="5668" y="2662"/>
                    </a:cubicBezTo>
                    <a:cubicBezTo>
                      <a:pt x="5017" y="2877"/>
                      <a:pt x="3406" y="2711"/>
                      <a:pt x="2613" y="3203"/>
                    </a:cubicBezTo>
                    <a:cubicBezTo>
                      <a:pt x="1820" y="3689"/>
                      <a:pt x="1931" y="5828"/>
                      <a:pt x="1931" y="7094"/>
                    </a:cubicBezTo>
                    <a:cubicBezTo>
                      <a:pt x="1931" y="8354"/>
                      <a:pt x="1390" y="10727"/>
                      <a:pt x="1150" y="11814"/>
                    </a:cubicBezTo>
                    <a:cubicBezTo>
                      <a:pt x="910" y="12902"/>
                      <a:pt x="861" y="16179"/>
                      <a:pt x="831" y="17058"/>
                    </a:cubicBezTo>
                    <a:cubicBezTo>
                      <a:pt x="794" y="17937"/>
                      <a:pt x="658" y="19172"/>
                      <a:pt x="591" y="19701"/>
                    </a:cubicBezTo>
                    <a:cubicBezTo>
                      <a:pt x="523" y="20229"/>
                      <a:pt x="1" y="21569"/>
                      <a:pt x="468" y="22387"/>
                    </a:cubicBezTo>
                    <a:cubicBezTo>
                      <a:pt x="1072" y="23418"/>
                      <a:pt x="1448" y="23751"/>
                      <a:pt x="1632" y="23751"/>
                    </a:cubicBezTo>
                    <a:cubicBezTo>
                      <a:pt x="1692" y="23751"/>
                      <a:pt x="1732" y="23716"/>
                      <a:pt x="1753" y="23659"/>
                    </a:cubicBezTo>
                    <a:cubicBezTo>
                      <a:pt x="1876" y="23333"/>
                      <a:pt x="1230" y="22700"/>
                      <a:pt x="1163" y="22209"/>
                    </a:cubicBezTo>
                    <a:cubicBezTo>
                      <a:pt x="1107" y="21806"/>
                      <a:pt x="1220" y="21170"/>
                      <a:pt x="1354" y="21170"/>
                    </a:cubicBezTo>
                    <a:cubicBezTo>
                      <a:pt x="1384" y="21170"/>
                      <a:pt x="1415" y="21202"/>
                      <a:pt x="1445" y="21274"/>
                    </a:cubicBezTo>
                    <a:cubicBezTo>
                      <a:pt x="1578" y="21599"/>
                      <a:pt x="1559" y="22299"/>
                      <a:pt x="1840" y="22299"/>
                    </a:cubicBezTo>
                    <a:cubicBezTo>
                      <a:pt x="1883" y="22299"/>
                      <a:pt x="1933" y="22282"/>
                      <a:pt x="1992" y="22245"/>
                    </a:cubicBezTo>
                    <a:cubicBezTo>
                      <a:pt x="2287" y="22061"/>
                      <a:pt x="2232" y="20881"/>
                      <a:pt x="2146" y="20322"/>
                    </a:cubicBezTo>
                    <a:cubicBezTo>
                      <a:pt x="2035" y="19602"/>
                      <a:pt x="2140" y="19301"/>
                      <a:pt x="2195" y="18717"/>
                    </a:cubicBezTo>
                    <a:cubicBezTo>
                      <a:pt x="2244" y="18158"/>
                      <a:pt x="3203" y="14992"/>
                      <a:pt x="3369" y="13572"/>
                    </a:cubicBezTo>
                    <a:cubicBezTo>
                      <a:pt x="3640" y="11243"/>
                      <a:pt x="4586" y="7118"/>
                      <a:pt x="4586" y="7118"/>
                    </a:cubicBezTo>
                    <a:cubicBezTo>
                      <a:pt x="4721" y="7997"/>
                      <a:pt x="4648" y="10665"/>
                      <a:pt x="4678" y="12319"/>
                    </a:cubicBezTo>
                    <a:cubicBezTo>
                      <a:pt x="4715" y="13966"/>
                      <a:pt x="4457" y="15798"/>
                      <a:pt x="4334" y="18521"/>
                    </a:cubicBezTo>
                    <a:cubicBezTo>
                      <a:pt x="4224" y="20813"/>
                      <a:pt x="3418" y="28527"/>
                      <a:pt x="3732" y="31091"/>
                    </a:cubicBezTo>
                    <a:cubicBezTo>
                      <a:pt x="4045" y="33654"/>
                      <a:pt x="4015" y="35738"/>
                      <a:pt x="4254" y="37280"/>
                    </a:cubicBezTo>
                    <a:cubicBezTo>
                      <a:pt x="4494" y="38823"/>
                      <a:pt x="5355" y="42118"/>
                      <a:pt x="5269" y="42634"/>
                    </a:cubicBezTo>
                    <a:cubicBezTo>
                      <a:pt x="5195" y="43126"/>
                      <a:pt x="5244" y="43624"/>
                      <a:pt x="5410" y="44091"/>
                    </a:cubicBezTo>
                    <a:cubicBezTo>
                      <a:pt x="5545" y="44441"/>
                      <a:pt x="5090" y="45652"/>
                      <a:pt x="4949" y="46248"/>
                    </a:cubicBezTo>
                    <a:cubicBezTo>
                      <a:pt x="4808" y="46845"/>
                      <a:pt x="5521" y="47595"/>
                      <a:pt x="6141" y="47595"/>
                    </a:cubicBezTo>
                    <a:cubicBezTo>
                      <a:pt x="6762" y="47595"/>
                      <a:pt x="7481" y="46605"/>
                      <a:pt x="7377" y="46144"/>
                    </a:cubicBezTo>
                    <a:cubicBezTo>
                      <a:pt x="7272" y="45689"/>
                      <a:pt x="7211" y="44300"/>
                      <a:pt x="7328" y="43611"/>
                    </a:cubicBezTo>
                    <a:cubicBezTo>
                      <a:pt x="7444" y="42917"/>
                      <a:pt x="7162" y="42862"/>
                      <a:pt x="7162" y="42302"/>
                    </a:cubicBezTo>
                    <a:cubicBezTo>
                      <a:pt x="7162" y="41749"/>
                      <a:pt x="7377" y="37969"/>
                      <a:pt x="7401" y="34656"/>
                    </a:cubicBezTo>
                    <a:cubicBezTo>
                      <a:pt x="7408" y="33254"/>
                      <a:pt x="7518" y="32043"/>
                      <a:pt x="7869" y="28865"/>
                    </a:cubicBezTo>
                    <a:cubicBezTo>
                      <a:pt x="8305" y="24882"/>
                      <a:pt x="8698" y="21096"/>
                      <a:pt x="8698" y="21096"/>
                    </a:cubicBezTo>
                    <a:cubicBezTo>
                      <a:pt x="8698" y="21096"/>
                      <a:pt x="9086" y="24882"/>
                      <a:pt x="9522" y="28865"/>
                    </a:cubicBezTo>
                    <a:cubicBezTo>
                      <a:pt x="9872" y="32049"/>
                      <a:pt x="9983" y="33254"/>
                      <a:pt x="9989" y="34656"/>
                    </a:cubicBezTo>
                    <a:cubicBezTo>
                      <a:pt x="10014" y="37969"/>
                      <a:pt x="10229" y="41743"/>
                      <a:pt x="10229" y="42302"/>
                    </a:cubicBezTo>
                    <a:cubicBezTo>
                      <a:pt x="10229" y="42868"/>
                      <a:pt x="9946" y="42923"/>
                      <a:pt x="10063" y="43611"/>
                    </a:cubicBezTo>
                    <a:cubicBezTo>
                      <a:pt x="10180" y="44300"/>
                      <a:pt x="10118" y="45695"/>
                      <a:pt x="10014" y="46144"/>
                    </a:cubicBezTo>
                    <a:cubicBezTo>
                      <a:pt x="9909" y="46599"/>
                      <a:pt x="10628" y="47595"/>
                      <a:pt x="11249" y="47595"/>
                    </a:cubicBezTo>
                    <a:cubicBezTo>
                      <a:pt x="11870" y="47595"/>
                      <a:pt x="12583" y="46845"/>
                      <a:pt x="12442" y="46248"/>
                    </a:cubicBezTo>
                    <a:cubicBezTo>
                      <a:pt x="12307" y="45652"/>
                      <a:pt x="11846" y="44441"/>
                      <a:pt x="11981" y="44091"/>
                    </a:cubicBezTo>
                    <a:cubicBezTo>
                      <a:pt x="12147" y="43624"/>
                      <a:pt x="12196" y="43126"/>
                      <a:pt x="12128" y="42634"/>
                    </a:cubicBezTo>
                    <a:cubicBezTo>
                      <a:pt x="12036" y="42118"/>
                      <a:pt x="12897" y="38823"/>
                      <a:pt x="13143" y="37280"/>
                    </a:cubicBezTo>
                    <a:cubicBezTo>
                      <a:pt x="13382" y="35738"/>
                      <a:pt x="13352" y="33654"/>
                      <a:pt x="13665" y="31091"/>
                    </a:cubicBezTo>
                    <a:cubicBezTo>
                      <a:pt x="13972" y="28527"/>
                      <a:pt x="13167" y="20813"/>
                      <a:pt x="13063" y="18521"/>
                    </a:cubicBezTo>
                    <a:cubicBezTo>
                      <a:pt x="12934" y="15798"/>
                      <a:pt x="12675" y="13966"/>
                      <a:pt x="12712" y="12319"/>
                    </a:cubicBezTo>
                    <a:cubicBezTo>
                      <a:pt x="12749" y="10665"/>
                      <a:pt x="12669" y="7997"/>
                      <a:pt x="12804" y="7118"/>
                    </a:cubicBezTo>
                    <a:cubicBezTo>
                      <a:pt x="12804" y="7118"/>
                      <a:pt x="13757" y="11243"/>
                      <a:pt x="14028" y="13572"/>
                    </a:cubicBezTo>
                    <a:cubicBezTo>
                      <a:pt x="14187" y="14992"/>
                      <a:pt x="15146" y="18158"/>
                      <a:pt x="15202" y="18717"/>
                    </a:cubicBezTo>
                    <a:cubicBezTo>
                      <a:pt x="15257" y="19301"/>
                      <a:pt x="15355" y="19602"/>
                      <a:pt x="15251" y="20322"/>
                    </a:cubicBezTo>
                    <a:cubicBezTo>
                      <a:pt x="15165" y="20881"/>
                      <a:pt x="15109" y="22055"/>
                      <a:pt x="15405" y="22245"/>
                    </a:cubicBezTo>
                    <a:cubicBezTo>
                      <a:pt x="15463" y="22282"/>
                      <a:pt x="15512" y="22299"/>
                      <a:pt x="15555" y="22299"/>
                    </a:cubicBezTo>
                    <a:cubicBezTo>
                      <a:pt x="15833" y="22299"/>
                      <a:pt x="15818" y="21599"/>
                      <a:pt x="15952" y="21274"/>
                    </a:cubicBezTo>
                    <a:cubicBezTo>
                      <a:pt x="15982" y="21202"/>
                      <a:pt x="16013" y="21170"/>
                      <a:pt x="16042" y="21170"/>
                    </a:cubicBezTo>
                    <a:cubicBezTo>
                      <a:pt x="16176" y="21170"/>
                      <a:pt x="16290" y="21806"/>
                      <a:pt x="16234" y="22209"/>
                    </a:cubicBezTo>
                    <a:cubicBezTo>
                      <a:pt x="16161" y="22700"/>
                      <a:pt x="15521" y="23327"/>
                      <a:pt x="15638" y="23659"/>
                    </a:cubicBezTo>
                    <a:cubicBezTo>
                      <a:pt x="15659" y="23714"/>
                      <a:pt x="15699" y="23748"/>
                      <a:pt x="15758" y="23748"/>
                    </a:cubicBezTo>
                    <a:cubicBezTo>
                      <a:pt x="15944" y="23748"/>
                      <a:pt x="16323" y="23420"/>
                      <a:pt x="16923" y="22387"/>
                    </a:cubicBezTo>
                    <a:cubicBezTo>
                      <a:pt x="17408" y="21575"/>
                      <a:pt x="16886" y="20229"/>
                      <a:pt x="16812" y="19701"/>
                    </a:cubicBezTo>
                    <a:cubicBezTo>
                      <a:pt x="16745" y="19178"/>
                      <a:pt x="16609" y="17937"/>
                      <a:pt x="16579" y="17058"/>
                    </a:cubicBezTo>
                    <a:cubicBezTo>
                      <a:pt x="16542" y="16185"/>
                      <a:pt x="16499" y="12902"/>
                      <a:pt x="16253" y="11814"/>
                    </a:cubicBezTo>
                    <a:cubicBezTo>
                      <a:pt x="16013" y="10727"/>
                      <a:pt x="15478" y="8354"/>
                      <a:pt x="15478" y="7094"/>
                    </a:cubicBezTo>
                    <a:cubicBezTo>
                      <a:pt x="15478" y="5828"/>
                      <a:pt x="15589" y="3695"/>
                      <a:pt x="14796" y="3203"/>
                    </a:cubicBezTo>
                    <a:cubicBezTo>
                      <a:pt x="13997" y="2711"/>
                      <a:pt x="12393" y="2871"/>
                      <a:pt x="11735" y="2662"/>
                    </a:cubicBezTo>
                    <a:cubicBezTo>
                      <a:pt x="11083" y="2453"/>
                      <a:pt x="10641" y="2256"/>
                      <a:pt x="10567" y="2010"/>
                    </a:cubicBezTo>
                    <a:cubicBezTo>
                      <a:pt x="10499" y="1765"/>
                      <a:pt x="10260" y="1"/>
                      <a:pt x="10260" y="1"/>
                    </a:cubicBezTo>
                    <a:lnTo>
                      <a:pt x="8705" y="37"/>
                    </a:lnTo>
                    <a:lnTo>
                      <a:pt x="714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3" name="Google Shape;9923;p61"/>
              <p:cNvSpPr/>
              <p:nvPr/>
            </p:nvSpPr>
            <p:spPr>
              <a:xfrm>
                <a:off x="4473925" y="3018075"/>
                <a:ext cx="150475" cy="201175"/>
              </a:xfrm>
              <a:custGeom>
                <a:avLst/>
                <a:gdLst/>
                <a:ahLst/>
                <a:cxnLst/>
                <a:rect l="l" t="t" r="r" b="b"/>
                <a:pathLst>
                  <a:path w="6019" h="8047" extrusionOk="0">
                    <a:moveTo>
                      <a:pt x="3013" y="1"/>
                    </a:moveTo>
                    <a:cubicBezTo>
                      <a:pt x="56" y="1"/>
                      <a:pt x="1" y="1316"/>
                      <a:pt x="222" y="3916"/>
                    </a:cubicBezTo>
                    <a:cubicBezTo>
                      <a:pt x="437" y="6510"/>
                      <a:pt x="1974" y="8047"/>
                      <a:pt x="3013" y="8047"/>
                    </a:cubicBezTo>
                    <a:cubicBezTo>
                      <a:pt x="4051" y="8047"/>
                      <a:pt x="5582" y="6510"/>
                      <a:pt x="5803" y="3916"/>
                    </a:cubicBezTo>
                    <a:cubicBezTo>
                      <a:pt x="6018" y="1316"/>
                      <a:pt x="5963" y="1"/>
                      <a:pt x="30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4" name="Google Shape;9924;p61"/>
              <p:cNvSpPr/>
              <p:nvPr/>
            </p:nvSpPr>
            <p:spPr>
              <a:xfrm>
                <a:off x="4505900" y="3192950"/>
                <a:ext cx="865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3461" h="1550" extrusionOk="0">
                    <a:moveTo>
                      <a:pt x="62" y="1"/>
                    </a:moveTo>
                    <a:cubicBezTo>
                      <a:pt x="43" y="142"/>
                      <a:pt x="25" y="283"/>
                      <a:pt x="0" y="419"/>
                    </a:cubicBezTo>
                    <a:cubicBezTo>
                      <a:pt x="547" y="1150"/>
                      <a:pt x="1205" y="1550"/>
                      <a:pt x="1734" y="1550"/>
                    </a:cubicBezTo>
                    <a:cubicBezTo>
                      <a:pt x="2262" y="1550"/>
                      <a:pt x="2920" y="1150"/>
                      <a:pt x="3461" y="419"/>
                    </a:cubicBezTo>
                    <a:cubicBezTo>
                      <a:pt x="3442" y="283"/>
                      <a:pt x="3418" y="142"/>
                      <a:pt x="3399" y="1"/>
                    </a:cubicBezTo>
                    <a:cubicBezTo>
                      <a:pt x="2865" y="683"/>
                      <a:pt x="2244" y="1052"/>
                      <a:pt x="1734" y="1052"/>
                    </a:cubicBezTo>
                    <a:cubicBezTo>
                      <a:pt x="1223" y="1052"/>
                      <a:pt x="596" y="683"/>
                      <a:pt x="62" y="1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5" name="Google Shape;9925;p61"/>
              <p:cNvSpPr/>
              <p:nvPr/>
            </p:nvSpPr>
            <p:spPr>
              <a:xfrm>
                <a:off x="4465425" y="2992450"/>
                <a:ext cx="20185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8074" h="6253" extrusionOk="0">
                    <a:moveTo>
                      <a:pt x="3160" y="0"/>
                    </a:moveTo>
                    <a:cubicBezTo>
                      <a:pt x="1498" y="0"/>
                      <a:pt x="330" y="1278"/>
                      <a:pt x="187" y="2513"/>
                    </a:cubicBezTo>
                    <a:cubicBezTo>
                      <a:pt x="1" y="4124"/>
                      <a:pt x="402" y="6229"/>
                      <a:pt x="771" y="6229"/>
                    </a:cubicBezTo>
                    <a:cubicBezTo>
                      <a:pt x="779" y="6229"/>
                      <a:pt x="787" y="6228"/>
                      <a:pt x="796" y="6226"/>
                    </a:cubicBezTo>
                    <a:cubicBezTo>
                      <a:pt x="1131" y="6136"/>
                      <a:pt x="520" y="3966"/>
                      <a:pt x="1179" y="3966"/>
                    </a:cubicBezTo>
                    <a:cubicBezTo>
                      <a:pt x="1196" y="3966"/>
                      <a:pt x="1213" y="3967"/>
                      <a:pt x="1232" y="3970"/>
                    </a:cubicBezTo>
                    <a:cubicBezTo>
                      <a:pt x="1481" y="4008"/>
                      <a:pt x="1715" y="4025"/>
                      <a:pt x="1937" y="4025"/>
                    </a:cubicBezTo>
                    <a:cubicBezTo>
                      <a:pt x="3641" y="4025"/>
                      <a:pt x="4527" y="3023"/>
                      <a:pt x="4527" y="3023"/>
                    </a:cubicBezTo>
                    <a:cubicBezTo>
                      <a:pt x="4527" y="3023"/>
                      <a:pt x="5190" y="3810"/>
                      <a:pt x="5664" y="4001"/>
                    </a:cubicBezTo>
                    <a:cubicBezTo>
                      <a:pt x="6143" y="4197"/>
                      <a:pt x="5461" y="6121"/>
                      <a:pt x="5903" y="6250"/>
                    </a:cubicBezTo>
                    <a:cubicBezTo>
                      <a:pt x="5908" y="6252"/>
                      <a:pt x="5913" y="6253"/>
                      <a:pt x="5918" y="6253"/>
                    </a:cubicBezTo>
                    <a:cubicBezTo>
                      <a:pt x="6362" y="6253"/>
                      <a:pt x="8074" y="788"/>
                      <a:pt x="4938" y="460"/>
                    </a:cubicBezTo>
                    <a:cubicBezTo>
                      <a:pt x="4305" y="138"/>
                      <a:pt x="3706" y="0"/>
                      <a:pt x="316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26" name="Google Shape;9926;p61"/>
            <p:cNvGrpSpPr/>
            <p:nvPr/>
          </p:nvGrpSpPr>
          <p:grpSpPr>
            <a:xfrm>
              <a:off x="4415850" y="3599250"/>
              <a:ext cx="266625" cy="293850"/>
              <a:chOff x="4415850" y="3599250"/>
              <a:chExt cx="266625" cy="293850"/>
            </a:xfrm>
          </p:grpSpPr>
          <p:sp>
            <p:nvSpPr>
              <p:cNvPr id="9927" name="Google Shape;9927;p61"/>
              <p:cNvSpPr/>
              <p:nvPr/>
            </p:nvSpPr>
            <p:spPr>
              <a:xfrm>
                <a:off x="4423375" y="3863550"/>
                <a:ext cx="10850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1182" extrusionOk="0">
                    <a:moveTo>
                      <a:pt x="37" y="1"/>
                    </a:moveTo>
                    <a:cubicBezTo>
                      <a:pt x="19" y="407"/>
                      <a:pt x="7" y="806"/>
                      <a:pt x="0" y="1181"/>
                    </a:cubicBezTo>
                    <a:lnTo>
                      <a:pt x="4211" y="1181"/>
                    </a:lnTo>
                    <a:cubicBezTo>
                      <a:pt x="4260" y="782"/>
                      <a:pt x="4297" y="388"/>
                      <a:pt x="434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8" name="Google Shape;9928;p61"/>
              <p:cNvSpPr/>
              <p:nvPr/>
            </p:nvSpPr>
            <p:spPr>
              <a:xfrm>
                <a:off x="4566425" y="3863550"/>
                <a:ext cx="108525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4341" h="1182" extrusionOk="0">
                    <a:moveTo>
                      <a:pt x="1" y="1"/>
                    </a:moveTo>
                    <a:cubicBezTo>
                      <a:pt x="44" y="388"/>
                      <a:pt x="87" y="782"/>
                      <a:pt x="130" y="1181"/>
                    </a:cubicBezTo>
                    <a:lnTo>
                      <a:pt x="4341" y="1181"/>
                    </a:lnTo>
                    <a:cubicBezTo>
                      <a:pt x="4334" y="806"/>
                      <a:pt x="4322" y="407"/>
                      <a:pt x="430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9" name="Google Shape;9929;p61"/>
              <p:cNvSpPr/>
              <p:nvPr/>
            </p:nvSpPr>
            <p:spPr>
              <a:xfrm>
                <a:off x="4415850" y="3617700"/>
                <a:ext cx="133400" cy="269700"/>
              </a:xfrm>
              <a:custGeom>
                <a:avLst/>
                <a:gdLst/>
                <a:ahLst/>
                <a:cxnLst/>
                <a:rect l="l" t="t" r="r" b="b"/>
                <a:pathLst>
                  <a:path w="5336" h="10788" extrusionOk="0">
                    <a:moveTo>
                      <a:pt x="1008" y="0"/>
                    </a:moveTo>
                    <a:cubicBezTo>
                      <a:pt x="492" y="2324"/>
                      <a:pt x="0" y="10788"/>
                      <a:pt x="0" y="10788"/>
                    </a:cubicBezTo>
                    <a:lnTo>
                      <a:pt x="4942" y="10788"/>
                    </a:lnTo>
                    <a:cubicBezTo>
                      <a:pt x="4942" y="9644"/>
                      <a:pt x="5336" y="6411"/>
                      <a:pt x="5336" y="6411"/>
                    </a:cubicBezTo>
                    <a:lnTo>
                      <a:pt x="5336" y="726"/>
                    </a:lnTo>
                    <a:cubicBezTo>
                      <a:pt x="5022" y="363"/>
                      <a:pt x="1008" y="0"/>
                      <a:pt x="1008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0" name="Google Shape;9930;p61"/>
              <p:cNvSpPr/>
              <p:nvPr/>
            </p:nvSpPr>
            <p:spPr>
              <a:xfrm>
                <a:off x="4428900" y="3599250"/>
                <a:ext cx="120350" cy="36600"/>
              </a:xfrm>
              <a:custGeom>
                <a:avLst/>
                <a:gdLst/>
                <a:ahLst/>
                <a:cxnLst/>
                <a:rect l="l" t="t" r="r" b="b"/>
                <a:pathLst>
                  <a:path w="4814" h="1464" extrusionOk="0">
                    <a:moveTo>
                      <a:pt x="529" y="1"/>
                    </a:moveTo>
                    <a:cubicBezTo>
                      <a:pt x="1" y="1"/>
                      <a:pt x="81" y="1464"/>
                      <a:pt x="443" y="1464"/>
                    </a:cubicBezTo>
                    <a:lnTo>
                      <a:pt x="4814" y="1464"/>
                    </a:lnTo>
                    <a:lnTo>
                      <a:pt x="4814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1" name="Google Shape;9931;p61"/>
              <p:cNvSpPr/>
              <p:nvPr/>
            </p:nvSpPr>
            <p:spPr>
              <a:xfrm>
                <a:off x="4416000" y="3857575"/>
                <a:ext cx="12495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1181" extrusionOk="0">
                    <a:moveTo>
                      <a:pt x="68" y="0"/>
                    </a:moveTo>
                    <a:cubicBezTo>
                      <a:pt x="31" y="615"/>
                      <a:pt x="6" y="1045"/>
                      <a:pt x="0" y="1180"/>
                    </a:cubicBezTo>
                    <a:lnTo>
                      <a:pt x="4936" y="1180"/>
                    </a:lnTo>
                    <a:cubicBezTo>
                      <a:pt x="4936" y="885"/>
                      <a:pt x="4961" y="467"/>
                      <a:pt x="499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2" name="Google Shape;9932;p61"/>
              <p:cNvSpPr/>
              <p:nvPr/>
            </p:nvSpPr>
            <p:spPr>
              <a:xfrm>
                <a:off x="4549225" y="3617700"/>
                <a:ext cx="133250" cy="269700"/>
              </a:xfrm>
              <a:custGeom>
                <a:avLst/>
                <a:gdLst/>
                <a:ahLst/>
                <a:cxnLst/>
                <a:rect l="l" t="t" r="r" b="b"/>
                <a:pathLst>
                  <a:path w="5330" h="10788" extrusionOk="0">
                    <a:moveTo>
                      <a:pt x="4328" y="0"/>
                    </a:moveTo>
                    <a:cubicBezTo>
                      <a:pt x="4328" y="0"/>
                      <a:pt x="320" y="363"/>
                      <a:pt x="1" y="726"/>
                    </a:cubicBezTo>
                    <a:lnTo>
                      <a:pt x="1" y="6411"/>
                    </a:lnTo>
                    <a:cubicBezTo>
                      <a:pt x="1" y="6411"/>
                      <a:pt x="394" y="9644"/>
                      <a:pt x="394" y="10788"/>
                    </a:cubicBezTo>
                    <a:lnTo>
                      <a:pt x="5330" y="10788"/>
                    </a:lnTo>
                    <a:cubicBezTo>
                      <a:pt x="5330" y="10788"/>
                      <a:pt x="4844" y="2324"/>
                      <a:pt x="4328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3" name="Google Shape;9933;p61"/>
              <p:cNvSpPr/>
              <p:nvPr/>
            </p:nvSpPr>
            <p:spPr>
              <a:xfrm>
                <a:off x="4549225" y="3599250"/>
                <a:ext cx="120200" cy="36600"/>
              </a:xfrm>
              <a:custGeom>
                <a:avLst/>
                <a:gdLst/>
                <a:ahLst/>
                <a:cxnLst/>
                <a:rect l="l" t="t" r="r" b="b"/>
                <a:pathLst>
                  <a:path w="4808" h="1464" extrusionOk="0">
                    <a:moveTo>
                      <a:pt x="1" y="1"/>
                    </a:moveTo>
                    <a:lnTo>
                      <a:pt x="1" y="1464"/>
                    </a:lnTo>
                    <a:lnTo>
                      <a:pt x="4365" y="1464"/>
                    </a:lnTo>
                    <a:cubicBezTo>
                      <a:pt x="4727" y="1464"/>
                      <a:pt x="4807" y="1"/>
                      <a:pt x="4285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4" name="Google Shape;9934;p61"/>
              <p:cNvSpPr/>
              <p:nvPr/>
            </p:nvSpPr>
            <p:spPr>
              <a:xfrm>
                <a:off x="4557375" y="3857575"/>
                <a:ext cx="12510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5004" h="1181" extrusionOk="0">
                    <a:moveTo>
                      <a:pt x="0" y="0"/>
                    </a:moveTo>
                    <a:cubicBezTo>
                      <a:pt x="37" y="467"/>
                      <a:pt x="68" y="885"/>
                      <a:pt x="68" y="1180"/>
                    </a:cubicBezTo>
                    <a:lnTo>
                      <a:pt x="5004" y="1180"/>
                    </a:lnTo>
                    <a:cubicBezTo>
                      <a:pt x="4998" y="1045"/>
                      <a:pt x="4973" y="615"/>
                      <a:pt x="493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5" name="Google Shape;9935;p61"/>
              <p:cNvSpPr/>
              <p:nvPr/>
            </p:nvSpPr>
            <p:spPr>
              <a:xfrm>
                <a:off x="4416000" y="3857575"/>
                <a:ext cx="266475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0659" h="1181" extrusionOk="0">
                    <a:moveTo>
                      <a:pt x="68" y="0"/>
                    </a:moveTo>
                    <a:cubicBezTo>
                      <a:pt x="31" y="615"/>
                      <a:pt x="6" y="1045"/>
                      <a:pt x="0" y="1180"/>
                    </a:cubicBezTo>
                    <a:lnTo>
                      <a:pt x="4936" y="1180"/>
                    </a:lnTo>
                    <a:cubicBezTo>
                      <a:pt x="4936" y="885"/>
                      <a:pt x="4961" y="461"/>
                      <a:pt x="4998" y="0"/>
                    </a:cubicBezTo>
                    <a:close/>
                    <a:moveTo>
                      <a:pt x="5655" y="0"/>
                    </a:moveTo>
                    <a:cubicBezTo>
                      <a:pt x="5692" y="461"/>
                      <a:pt x="5717" y="885"/>
                      <a:pt x="5723" y="1180"/>
                    </a:cubicBezTo>
                    <a:lnTo>
                      <a:pt x="10659" y="1180"/>
                    </a:lnTo>
                    <a:cubicBezTo>
                      <a:pt x="10653" y="1045"/>
                      <a:pt x="10628" y="615"/>
                      <a:pt x="1058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936" name="Google Shape;9936;p61"/>
          <p:cNvGrpSpPr/>
          <p:nvPr/>
        </p:nvGrpSpPr>
        <p:grpSpPr>
          <a:xfrm>
            <a:off x="998276" y="1542725"/>
            <a:ext cx="1785800" cy="2843650"/>
            <a:chOff x="998276" y="1542725"/>
            <a:chExt cx="1785800" cy="2843650"/>
          </a:xfrm>
        </p:grpSpPr>
        <p:sp>
          <p:nvSpPr>
            <p:cNvPr id="9937" name="Google Shape;9937;p61"/>
            <p:cNvSpPr/>
            <p:nvPr/>
          </p:nvSpPr>
          <p:spPr>
            <a:xfrm>
              <a:off x="998276" y="1542725"/>
              <a:ext cx="1785800" cy="2843650"/>
            </a:xfrm>
            <a:custGeom>
              <a:avLst/>
              <a:gdLst/>
              <a:ahLst/>
              <a:cxnLst/>
              <a:rect l="l" t="t" r="r" b="b"/>
              <a:pathLst>
                <a:path w="71432" h="113746" extrusionOk="0">
                  <a:moveTo>
                    <a:pt x="70079" y="101052"/>
                  </a:moveTo>
                  <a:cubicBezTo>
                    <a:pt x="69821" y="95870"/>
                    <a:pt x="67719" y="85439"/>
                    <a:pt x="65955" y="80252"/>
                  </a:cubicBezTo>
                  <a:cubicBezTo>
                    <a:pt x="64682" y="75211"/>
                    <a:pt x="64375" y="68825"/>
                    <a:pt x="64190" y="64535"/>
                  </a:cubicBezTo>
                  <a:cubicBezTo>
                    <a:pt x="64012" y="60422"/>
                    <a:pt x="62137" y="53446"/>
                    <a:pt x="61252" y="45222"/>
                  </a:cubicBezTo>
                  <a:cubicBezTo>
                    <a:pt x="60226" y="39124"/>
                    <a:pt x="58240" y="37802"/>
                    <a:pt x="53176" y="36118"/>
                  </a:cubicBezTo>
                  <a:cubicBezTo>
                    <a:pt x="51264" y="35454"/>
                    <a:pt x="49574" y="34791"/>
                    <a:pt x="48326" y="34428"/>
                  </a:cubicBezTo>
                  <a:cubicBezTo>
                    <a:pt x="45246" y="33518"/>
                    <a:pt x="42671" y="32811"/>
                    <a:pt x="42671" y="32811"/>
                  </a:cubicBezTo>
                  <a:cubicBezTo>
                    <a:pt x="40175" y="32037"/>
                    <a:pt x="40833" y="28994"/>
                    <a:pt x="42302" y="26154"/>
                  </a:cubicBezTo>
                  <a:cubicBezTo>
                    <a:pt x="43433" y="23972"/>
                    <a:pt x="46377" y="21268"/>
                    <a:pt x="47527" y="16264"/>
                  </a:cubicBezTo>
                  <a:cubicBezTo>
                    <a:pt x="47729" y="17432"/>
                    <a:pt x="47822" y="18612"/>
                    <a:pt x="47797" y="19786"/>
                  </a:cubicBezTo>
                  <a:cubicBezTo>
                    <a:pt x="47773" y="21594"/>
                    <a:pt x="47570" y="23468"/>
                    <a:pt x="48221" y="25152"/>
                  </a:cubicBezTo>
                  <a:cubicBezTo>
                    <a:pt x="48768" y="26566"/>
                    <a:pt x="49881" y="27697"/>
                    <a:pt x="51092" y="28601"/>
                  </a:cubicBezTo>
                  <a:cubicBezTo>
                    <a:pt x="52438" y="29603"/>
                    <a:pt x="54141" y="30402"/>
                    <a:pt x="55751" y="29935"/>
                  </a:cubicBezTo>
                  <a:cubicBezTo>
                    <a:pt x="53618" y="28558"/>
                    <a:pt x="53514" y="25503"/>
                    <a:pt x="53944" y="23007"/>
                  </a:cubicBezTo>
                  <a:cubicBezTo>
                    <a:pt x="54429" y="20211"/>
                    <a:pt x="55302" y="17500"/>
                    <a:pt x="56525" y="14937"/>
                  </a:cubicBezTo>
                  <a:cubicBezTo>
                    <a:pt x="57460" y="12988"/>
                    <a:pt x="58622" y="11070"/>
                    <a:pt x="58861" y="8919"/>
                  </a:cubicBezTo>
                  <a:cubicBezTo>
                    <a:pt x="59292" y="5016"/>
                    <a:pt x="56286" y="1414"/>
                    <a:pt x="52438" y="639"/>
                  </a:cubicBezTo>
                  <a:cubicBezTo>
                    <a:pt x="49242" y="0"/>
                    <a:pt x="45793" y="1186"/>
                    <a:pt x="43587" y="3553"/>
                  </a:cubicBezTo>
                  <a:cubicBezTo>
                    <a:pt x="41491" y="2022"/>
                    <a:pt x="38651" y="1014"/>
                    <a:pt x="35073" y="744"/>
                  </a:cubicBezTo>
                  <a:cubicBezTo>
                    <a:pt x="30303" y="160"/>
                    <a:pt x="24821" y="1113"/>
                    <a:pt x="21944" y="4727"/>
                  </a:cubicBezTo>
                  <a:cubicBezTo>
                    <a:pt x="21434" y="5354"/>
                    <a:pt x="21028" y="6055"/>
                    <a:pt x="20733" y="6805"/>
                  </a:cubicBezTo>
                  <a:cubicBezTo>
                    <a:pt x="20137" y="8433"/>
                    <a:pt x="20297" y="10247"/>
                    <a:pt x="21169" y="11747"/>
                  </a:cubicBezTo>
                  <a:cubicBezTo>
                    <a:pt x="21335" y="11703"/>
                    <a:pt x="21501" y="11673"/>
                    <a:pt x="21667" y="11636"/>
                  </a:cubicBezTo>
                  <a:cubicBezTo>
                    <a:pt x="21839" y="12705"/>
                    <a:pt x="22159" y="13732"/>
                    <a:pt x="22141" y="15047"/>
                  </a:cubicBezTo>
                  <a:cubicBezTo>
                    <a:pt x="22104" y="17371"/>
                    <a:pt x="19762" y="18871"/>
                    <a:pt x="19928" y="19737"/>
                  </a:cubicBezTo>
                  <a:cubicBezTo>
                    <a:pt x="20069" y="20426"/>
                    <a:pt x="21200" y="20579"/>
                    <a:pt x="21852" y="20579"/>
                  </a:cubicBezTo>
                  <a:cubicBezTo>
                    <a:pt x="22036" y="20579"/>
                    <a:pt x="22159" y="20573"/>
                    <a:pt x="22159" y="20573"/>
                  </a:cubicBezTo>
                  <a:cubicBezTo>
                    <a:pt x="22546" y="21421"/>
                    <a:pt x="21489" y="22048"/>
                    <a:pt x="21471" y="22571"/>
                  </a:cubicBezTo>
                  <a:cubicBezTo>
                    <a:pt x="21452" y="23087"/>
                    <a:pt x="22122" y="23438"/>
                    <a:pt x="22122" y="23438"/>
                  </a:cubicBezTo>
                  <a:cubicBezTo>
                    <a:pt x="22122" y="23438"/>
                    <a:pt x="21471" y="23733"/>
                    <a:pt x="22122" y="24489"/>
                  </a:cubicBezTo>
                  <a:cubicBezTo>
                    <a:pt x="22768" y="25269"/>
                    <a:pt x="22159" y="25435"/>
                    <a:pt x="22122" y="26800"/>
                  </a:cubicBezTo>
                  <a:cubicBezTo>
                    <a:pt x="22091" y="27925"/>
                    <a:pt x="23493" y="28164"/>
                    <a:pt x="25023" y="28164"/>
                  </a:cubicBezTo>
                  <a:cubicBezTo>
                    <a:pt x="25380" y="28164"/>
                    <a:pt x="25743" y="28146"/>
                    <a:pt x="26093" y="28134"/>
                  </a:cubicBezTo>
                  <a:cubicBezTo>
                    <a:pt x="26191" y="28128"/>
                    <a:pt x="26296" y="28121"/>
                    <a:pt x="26388" y="28121"/>
                  </a:cubicBezTo>
                  <a:cubicBezTo>
                    <a:pt x="28078" y="28121"/>
                    <a:pt x="30426" y="28509"/>
                    <a:pt x="30844" y="30365"/>
                  </a:cubicBezTo>
                  <a:cubicBezTo>
                    <a:pt x="31305" y="32326"/>
                    <a:pt x="30801" y="32959"/>
                    <a:pt x="29179" y="33500"/>
                  </a:cubicBezTo>
                  <a:cubicBezTo>
                    <a:pt x="27556" y="34041"/>
                    <a:pt x="26585" y="34330"/>
                    <a:pt x="24753" y="34864"/>
                  </a:cubicBezTo>
                  <a:cubicBezTo>
                    <a:pt x="23505" y="35086"/>
                    <a:pt x="22694" y="35233"/>
                    <a:pt x="18950" y="36481"/>
                  </a:cubicBezTo>
                  <a:cubicBezTo>
                    <a:pt x="16406" y="37262"/>
                    <a:pt x="10861" y="38743"/>
                    <a:pt x="10136" y="48080"/>
                  </a:cubicBezTo>
                  <a:cubicBezTo>
                    <a:pt x="9109" y="55278"/>
                    <a:pt x="8569" y="60662"/>
                    <a:pt x="7640" y="66151"/>
                  </a:cubicBezTo>
                  <a:cubicBezTo>
                    <a:pt x="7198" y="70263"/>
                    <a:pt x="7044" y="76601"/>
                    <a:pt x="5139" y="81278"/>
                  </a:cubicBezTo>
                  <a:cubicBezTo>
                    <a:pt x="3497" y="86521"/>
                    <a:pt x="2987" y="95870"/>
                    <a:pt x="2496" y="100960"/>
                  </a:cubicBezTo>
                  <a:cubicBezTo>
                    <a:pt x="1912" y="106006"/>
                    <a:pt x="184" y="113192"/>
                    <a:pt x="0" y="113653"/>
                  </a:cubicBezTo>
                  <a:lnTo>
                    <a:pt x="6743" y="113653"/>
                  </a:lnTo>
                  <a:cubicBezTo>
                    <a:pt x="6743" y="113653"/>
                    <a:pt x="8716" y="106154"/>
                    <a:pt x="10480" y="102331"/>
                  </a:cubicBezTo>
                  <a:cubicBezTo>
                    <a:pt x="12435" y="98022"/>
                    <a:pt x="14058" y="88113"/>
                    <a:pt x="14002" y="86079"/>
                  </a:cubicBezTo>
                  <a:cubicBezTo>
                    <a:pt x="13929" y="84063"/>
                    <a:pt x="15096" y="78168"/>
                    <a:pt x="15668" y="75205"/>
                  </a:cubicBezTo>
                  <a:cubicBezTo>
                    <a:pt x="16682" y="69981"/>
                    <a:pt x="17186" y="59537"/>
                    <a:pt x="17186" y="59537"/>
                  </a:cubicBezTo>
                  <a:cubicBezTo>
                    <a:pt x="17186" y="59537"/>
                    <a:pt x="19940" y="72624"/>
                    <a:pt x="19977" y="77756"/>
                  </a:cubicBezTo>
                  <a:cubicBezTo>
                    <a:pt x="19995" y="82895"/>
                    <a:pt x="18827" y="85722"/>
                    <a:pt x="18606" y="88531"/>
                  </a:cubicBezTo>
                  <a:cubicBezTo>
                    <a:pt x="18121" y="91482"/>
                    <a:pt x="17137" y="94795"/>
                    <a:pt x="15963" y="98618"/>
                  </a:cubicBezTo>
                  <a:cubicBezTo>
                    <a:pt x="15084" y="101851"/>
                    <a:pt x="13517" y="106990"/>
                    <a:pt x="14543" y="113745"/>
                  </a:cubicBezTo>
                  <a:lnTo>
                    <a:pt x="56698" y="113598"/>
                  </a:lnTo>
                  <a:cubicBezTo>
                    <a:pt x="57730" y="105963"/>
                    <a:pt x="56212" y="101943"/>
                    <a:pt x="55524" y="98618"/>
                  </a:cubicBezTo>
                  <a:cubicBezTo>
                    <a:pt x="54940" y="95090"/>
                    <a:pt x="53932" y="92951"/>
                    <a:pt x="52979" y="89804"/>
                  </a:cubicBezTo>
                  <a:cubicBezTo>
                    <a:pt x="52192" y="87062"/>
                    <a:pt x="51079" y="83485"/>
                    <a:pt x="51116" y="78346"/>
                  </a:cubicBezTo>
                  <a:cubicBezTo>
                    <a:pt x="51135" y="73208"/>
                    <a:pt x="54497" y="58812"/>
                    <a:pt x="54497" y="58812"/>
                  </a:cubicBezTo>
                  <a:cubicBezTo>
                    <a:pt x="54497" y="58812"/>
                    <a:pt x="55880" y="72310"/>
                    <a:pt x="56261" y="75015"/>
                  </a:cubicBezTo>
                  <a:cubicBezTo>
                    <a:pt x="56864" y="79299"/>
                    <a:pt x="58886" y="84413"/>
                    <a:pt x="58757" y="86423"/>
                  </a:cubicBezTo>
                  <a:cubicBezTo>
                    <a:pt x="58548" y="89810"/>
                    <a:pt x="60625" y="99669"/>
                    <a:pt x="61842" y="101993"/>
                  </a:cubicBezTo>
                  <a:cubicBezTo>
                    <a:pt x="63059" y="104304"/>
                    <a:pt x="65955" y="113598"/>
                    <a:pt x="65955" y="113598"/>
                  </a:cubicBezTo>
                  <a:lnTo>
                    <a:pt x="71431" y="113659"/>
                  </a:lnTo>
                  <a:cubicBezTo>
                    <a:pt x="71229" y="113198"/>
                    <a:pt x="70313" y="106449"/>
                    <a:pt x="70079" y="101052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938" name="Google Shape;9938;p61"/>
            <p:cNvGrpSpPr/>
            <p:nvPr/>
          </p:nvGrpSpPr>
          <p:grpSpPr>
            <a:xfrm>
              <a:off x="1459126" y="1614025"/>
              <a:ext cx="848725" cy="2691675"/>
              <a:chOff x="1459126" y="1614025"/>
              <a:chExt cx="848725" cy="2691675"/>
            </a:xfrm>
          </p:grpSpPr>
          <p:sp>
            <p:nvSpPr>
              <p:cNvPr id="9939" name="Google Shape;9939;p61"/>
              <p:cNvSpPr/>
              <p:nvPr/>
            </p:nvSpPr>
            <p:spPr>
              <a:xfrm>
                <a:off x="1577901" y="1614025"/>
                <a:ext cx="587050" cy="514500"/>
              </a:xfrm>
              <a:custGeom>
                <a:avLst/>
                <a:gdLst/>
                <a:ahLst/>
                <a:cxnLst/>
                <a:rect l="l" t="t" r="r" b="b"/>
                <a:pathLst>
                  <a:path w="23482" h="20580" extrusionOk="0">
                    <a:moveTo>
                      <a:pt x="11163" y="0"/>
                    </a:moveTo>
                    <a:cubicBezTo>
                      <a:pt x="4402" y="0"/>
                      <a:pt x="603" y="2680"/>
                      <a:pt x="308" y="6626"/>
                    </a:cubicBezTo>
                    <a:cubicBezTo>
                      <a:pt x="1" y="10640"/>
                      <a:pt x="1820" y="11931"/>
                      <a:pt x="4383" y="11931"/>
                    </a:cubicBezTo>
                    <a:cubicBezTo>
                      <a:pt x="4635" y="11931"/>
                      <a:pt x="4887" y="11919"/>
                      <a:pt x="5145" y="11894"/>
                    </a:cubicBezTo>
                    <a:cubicBezTo>
                      <a:pt x="5145" y="11894"/>
                      <a:pt x="5373" y="11876"/>
                      <a:pt x="5668" y="11876"/>
                    </a:cubicBezTo>
                    <a:cubicBezTo>
                      <a:pt x="6246" y="11876"/>
                      <a:pt x="7088" y="11943"/>
                      <a:pt x="7088" y="12318"/>
                    </a:cubicBezTo>
                    <a:cubicBezTo>
                      <a:pt x="7088" y="12878"/>
                      <a:pt x="6903" y="14390"/>
                      <a:pt x="8139" y="14427"/>
                    </a:cubicBezTo>
                    <a:cubicBezTo>
                      <a:pt x="8557" y="14445"/>
                      <a:pt x="8944" y="14451"/>
                      <a:pt x="9276" y="14451"/>
                    </a:cubicBezTo>
                    <a:cubicBezTo>
                      <a:pt x="9946" y="14451"/>
                      <a:pt x="10395" y="14427"/>
                      <a:pt x="10395" y="14427"/>
                    </a:cubicBezTo>
                    <a:cubicBezTo>
                      <a:pt x="10395" y="14427"/>
                      <a:pt x="10745" y="16129"/>
                      <a:pt x="11489" y="16480"/>
                    </a:cubicBezTo>
                    <a:cubicBezTo>
                      <a:pt x="12226" y="16848"/>
                      <a:pt x="11931" y="17512"/>
                      <a:pt x="12153" y="17899"/>
                    </a:cubicBezTo>
                    <a:cubicBezTo>
                      <a:pt x="12374" y="18268"/>
                      <a:pt x="13259" y="18699"/>
                      <a:pt x="13609" y="19270"/>
                    </a:cubicBezTo>
                    <a:cubicBezTo>
                      <a:pt x="13966" y="19823"/>
                      <a:pt x="14113" y="20561"/>
                      <a:pt x="14704" y="20579"/>
                    </a:cubicBezTo>
                    <a:lnTo>
                      <a:pt x="14734" y="20579"/>
                    </a:lnTo>
                    <a:cubicBezTo>
                      <a:pt x="15331" y="20579"/>
                      <a:pt x="15785" y="20088"/>
                      <a:pt x="15404" y="19307"/>
                    </a:cubicBezTo>
                    <a:cubicBezTo>
                      <a:pt x="14999" y="18490"/>
                      <a:pt x="14611" y="17770"/>
                      <a:pt x="14870" y="17697"/>
                    </a:cubicBezTo>
                    <a:cubicBezTo>
                      <a:pt x="14876" y="17697"/>
                      <a:pt x="14888" y="17697"/>
                      <a:pt x="14894" y="17697"/>
                    </a:cubicBezTo>
                    <a:cubicBezTo>
                      <a:pt x="15128" y="17697"/>
                      <a:pt x="16037" y="18004"/>
                      <a:pt x="17015" y="18004"/>
                    </a:cubicBezTo>
                    <a:cubicBezTo>
                      <a:pt x="17593" y="18004"/>
                      <a:pt x="18195" y="17893"/>
                      <a:pt x="18693" y="17549"/>
                    </a:cubicBezTo>
                    <a:cubicBezTo>
                      <a:pt x="20094" y="16590"/>
                      <a:pt x="22037" y="15385"/>
                      <a:pt x="21115" y="12595"/>
                    </a:cubicBezTo>
                    <a:lnTo>
                      <a:pt x="21115" y="12595"/>
                    </a:lnTo>
                    <a:lnTo>
                      <a:pt x="21164" y="12595"/>
                    </a:lnTo>
                    <a:cubicBezTo>
                      <a:pt x="21471" y="12595"/>
                      <a:pt x="23020" y="12478"/>
                      <a:pt x="23241" y="10062"/>
                    </a:cubicBezTo>
                    <a:cubicBezTo>
                      <a:pt x="23481" y="7382"/>
                      <a:pt x="21889" y="799"/>
                      <a:pt x="13597" y="99"/>
                    </a:cubicBezTo>
                    <a:cubicBezTo>
                      <a:pt x="12743" y="31"/>
                      <a:pt x="11938" y="0"/>
                      <a:pt x="111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940" name="Google Shape;9940;p61"/>
              <p:cNvGrpSpPr/>
              <p:nvPr/>
            </p:nvGrpSpPr>
            <p:grpSpPr>
              <a:xfrm>
                <a:off x="1459126" y="2549075"/>
                <a:ext cx="848725" cy="608875"/>
                <a:chOff x="1459126" y="2549075"/>
                <a:chExt cx="848725" cy="608875"/>
              </a:xfrm>
            </p:grpSpPr>
            <p:sp>
              <p:nvSpPr>
                <p:cNvPr id="9941" name="Google Shape;9941;p61"/>
                <p:cNvSpPr/>
                <p:nvPr/>
              </p:nvSpPr>
              <p:spPr>
                <a:xfrm>
                  <a:off x="1912751" y="2564925"/>
                  <a:ext cx="395100" cy="59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23721" extrusionOk="0">
                      <a:moveTo>
                        <a:pt x="4850" y="6"/>
                      </a:moveTo>
                      <a:cubicBezTo>
                        <a:pt x="4137" y="6"/>
                        <a:pt x="2736" y="234"/>
                        <a:pt x="2275" y="1973"/>
                      </a:cubicBezTo>
                      <a:cubicBezTo>
                        <a:pt x="1666" y="4321"/>
                        <a:pt x="129" y="7241"/>
                        <a:pt x="904" y="10603"/>
                      </a:cubicBezTo>
                      <a:cubicBezTo>
                        <a:pt x="1666" y="13965"/>
                        <a:pt x="0" y="16904"/>
                        <a:pt x="1740" y="18754"/>
                      </a:cubicBezTo>
                      <a:cubicBezTo>
                        <a:pt x="3418" y="20555"/>
                        <a:pt x="7419" y="23720"/>
                        <a:pt x="11335" y="23720"/>
                      </a:cubicBezTo>
                      <a:cubicBezTo>
                        <a:pt x="11476" y="23720"/>
                        <a:pt x="11618" y="23720"/>
                        <a:pt x="11753" y="23708"/>
                      </a:cubicBezTo>
                      <a:cubicBezTo>
                        <a:pt x="15804" y="23468"/>
                        <a:pt x="15711" y="19922"/>
                        <a:pt x="15029" y="18569"/>
                      </a:cubicBezTo>
                      <a:cubicBezTo>
                        <a:pt x="14365" y="17217"/>
                        <a:pt x="12829" y="14334"/>
                        <a:pt x="12699" y="12650"/>
                      </a:cubicBezTo>
                      <a:cubicBezTo>
                        <a:pt x="12570" y="10990"/>
                        <a:pt x="10610" y="1733"/>
                        <a:pt x="5268" y="31"/>
                      </a:cubicBezTo>
                      <a:cubicBezTo>
                        <a:pt x="5127" y="12"/>
                        <a:pt x="4991" y="0"/>
                        <a:pt x="4850" y="6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42" name="Google Shape;9942;p61"/>
                <p:cNvSpPr/>
                <p:nvPr/>
              </p:nvSpPr>
              <p:spPr>
                <a:xfrm>
                  <a:off x="1459126" y="2549075"/>
                  <a:ext cx="395550" cy="59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22" h="23728" extrusionOk="0">
                      <a:moveTo>
                        <a:pt x="10997" y="1"/>
                      </a:moveTo>
                      <a:cubicBezTo>
                        <a:pt x="10843" y="1"/>
                        <a:pt x="10695" y="13"/>
                        <a:pt x="10554" y="38"/>
                      </a:cubicBezTo>
                      <a:cubicBezTo>
                        <a:pt x="5194" y="1734"/>
                        <a:pt x="3252" y="10979"/>
                        <a:pt x="3123" y="12657"/>
                      </a:cubicBezTo>
                      <a:cubicBezTo>
                        <a:pt x="2994" y="14323"/>
                        <a:pt x="1463" y="17224"/>
                        <a:pt x="775" y="18576"/>
                      </a:cubicBezTo>
                      <a:cubicBezTo>
                        <a:pt x="111" y="19904"/>
                        <a:pt x="0" y="23475"/>
                        <a:pt x="4045" y="23715"/>
                      </a:cubicBezTo>
                      <a:cubicBezTo>
                        <a:pt x="4186" y="23721"/>
                        <a:pt x="4327" y="23727"/>
                        <a:pt x="4469" y="23727"/>
                      </a:cubicBezTo>
                      <a:cubicBezTo>
                        <a:pt x="8384" y="23727"/>
                        <a:pt x="12404" y="20562"/>
                        <a:pt x="14082" y="18761"/>
                      </a:cubicBezTo>
                      <a:cubicBezTo>
                        <a:pt x="15822" y="16892"/>
                        <a:pt x="14138" y="13954"/>
                        <a:pt x="14912" y="10610"/>
                      </a:cubicBezTo>
                      <a:cubicBezTo>
                        <a:pt x="15687" y="7248"/>
                        <a:pt x="14156" y="4328"/>
                        <a:pt x="13529" y="1956"/>
                      </a:cubicBezTo>
                      <a:cubicBezTo>
                        <a:pt x="13068" y="235"/>
                        <a:pt x="11704" y="1"/>
                        <a:pt x="109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943" name="Google Shape;9943;p61"/>
              <p:cNvSpPr/>
              <p:nvPr/>
            </p:nvSpPr>
            <p:spPr>
              <a:xfrm>
                <a:off x="1834226" y="2227925"/>
                <a:ext cx="114650" cy="514800"/>
              </a:xfrm>
              <a:custGeom>
                <a:avLst/>
                <a:gdLst/>
                <a:ahLst/>
                <a:cxnLst/>
                <a:rect l="l" t="t" r="r" b="b"/>
                <a:pathLst>
                  <a:path w="4586" h="20592" extrusionOk="0">
                    <a:moveTo>
                      <a:pt x="3215" y="0"/>
                    </a:moveTo>
                    <a:cubicBezTo>
                      <a:pt x="3215" y="0"/>
                      <a:pt x="2109" y="609"/>
                      <a:pt x="775" y="683"/>
                    </a:cubicBezTo>
                    <a:cubicBezTo>
                      <a:pt x="775" y="683"/>
                      <a:pt x="1666" y="9724"/>
                      <a:pt x="1236" y="13253"/>
                    </a:cubicBezTo>
                    <a:cubicBezTo>
                      <a:pt x="793" y="16799"/>
                      <a:pt x="0" y="18090"/>
                      <a:pt x="0" y="18090"/>
                    </a:cubicBezTo>
                    <a:cubicBezTo>
                      <a:pt x="13" y="18422"/>
                      <a:pt x="142" y="18520"/>
                      <a:pt x="289" y="18520"/>
                    </a:cubicBezTo>
                    <a:cubicBezTo>
                      <a:pt x="510" y="18520"/>
                      <a:pt x="775" y="18293"/>
                      <a:pt x="775" y="18293"/>
                    </a:cubicBezTo>
                    <a:lnTo>
                      <a:pt x="1371" y="17174"/>
                    </a:lnTo>
                    <a:cubicBezTo>
                      <a:pt x="1414" y="17174"/>
                      <a:pt x="1463" y="17168"/>
                      <a:pt x="1506" y="17168"/>
                    </a:cubicBezTo>
                    <a:cubicBezTo>
                      <a:pt x="2348" y="17168"/>
                      <a:pt x="2385" y="17654"/>
                      <a:pt x="2385" y="17654"/>
                    </a:cubicBezTo>
                    <a:lnTo>
                      <a:pt x="2201" y="18133"/>
                    </a:lnTo>
                    <a:lnTo>
                      <a:pt x="3953" y="20592"/>
                    </a:lnTo>
                    <a:lnTo>
                      <a:pt x="4586" y="18096"/>
                    </a:lnTo>
                    <a:cubicBezTo>
                      <a:pt x="4586" y="18096"/>
                      <a:pt x="2975" y="16412"/>
                      <a:pt x="3252" y="11900"/>
                    </a:cubicBezTo>
                    <a:cubicBezTo>
                      <a:pt x="3547" y="7413"/>
                      <a:pt x="3215" y="0"/>
                      <a:pt x="3215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4" name="Google Shape;9944;p61"/>
              <p:cNvSpPr/>
              <p:nvPr/>
            </p:nvSpPr>
            <p:spPr>
              <a:xfrm>
                <a:off x="1625226" y="3065100"/>
                <a:ext cx="639600" cy="411550"/>
              </a:xfrm>
              <a:custGeom>
                <a:avLst/>
                <a:gdLst/>
                <a:ahLst/>
                <a:cxnLst/>
                <a:rect l="l" t="t" r="r" b="b"/>
                <a:pathLst>
                  <a:path w="25584" h="16462" extrusionOk="0">
                    <a:moveTo>
                      <a:pt x="18373" y="1"/>
                    </a:moveTo>
                    <a:cubicBezTo>
                      <a:pt x="15589" y="1"/>
                      <a:pt x="12540" y="1003"/>
                      <a:pt x="11003" y="1500"/>
                    </a:cubicBezTo>
                    <a:cubicBezTo>
                      <a:pt x="9436" y="1998"/>
                      <a:pt x="6756" y="1832"/>
                      <a:pt x="3996" y="2072"/>
                    </a:cubicBezTo>
                    <a:cubicBezTo>
                      <a:pt x="1242" y="2312"/>
                      <a:pt x="1" y="4070"/>
                      <a:pt x="634" y="4826"/>
                    </a:cubicBezTo>
                    <a:cubicBezTo>
                      <a:pt x="1267" y="5563"/>
                      <a:pt x="4113" y="4660"/>
                      <a:pt x="5496" y="6319"/>
                    </a:cubicBezTo>
                    <a:cubicBezTo>
                      <a:pt x="6897" y="7985"/>
                      <a:pt x="8766" y="8889"/>
                      <a:pt x="9842" y="9411"/>
                    </a:cubicBezTo>
                    <a:cubicBezTo>
                      <a:pt x="10174" y="9559"/>
                      <a:pt x="10727" y="9792"/>
                      <a:pt x="11354" y="10112"/>
                    </a:cubicBezTo>
                    <a:cubicBezTo>
                      <a:pt x="11723" y="10278"/>
                      <a:pt x="12110" y="10462"/>
                      <a:pt x="12516" y="10665"/>
                    </a:cubicBezTo>
                    <a:cubicBezTo>
                      <a:pt x="13610" y="11255"/>
                      <a:pt x="14734" y="11938"/>
                      <a:pt x="15331" y="12626"/>
                    </a:cubicBezTo>
                    <a:cubicBezTo>
                      <a:pt x="16474" y="14009"/>
                      <a:pt x="20445" y="15712"/>
                      <a:pt x="21982" y="16283"/>
                    </a:cubicBezTo>
                    <a:cubicBezTo>
                      <a:pt x="22252" y="16394"/>
                      <a:pt x="22541" y="16455"/>
                      <a:pt x="22836" y="16462"/>
                    </a:cubicBezTo>
                    <a:cubicBezTo>
                      <a:pt x="23881" y="16462"/>
                      <a:pt x="24582" y="15552"/>
                      <a:pt x="24864" y="13972"/>
                    </a:cubicBezTo>
                    <a:cubicBezTo>
                      <a:pt x="25233" y="11993"/>
                      <a:pt x="25104" y="8409"/>
                      <a:pt x="25344" y="5121"/>
                    </a:cubicBezTo>
                    <a:cubicBezTo>
                      <a:pt x="25583" y="1814"/>
                      <a:pt x="22793" y="388"/>
                      <a:pt x="22793" y="388"/>
                    </a:cubicBezTo>
                    <a:cubicBezTo>
                      <a:pt x="22793" y="388"/>
                      <a:pt x="21281" y="38"/>
                      <a:pt x="1845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5" name="Google Shape;9945;p61"/>
              <p:cNvSpPr/>
              <p:nvPr/>
            </p:nvSpPr>
            <p:spPr>
              <a:xfrm>
                <a:off x="1524726" y="3048050"/>
                <a:ext cx="355325" cy="574750"/>
              </a:xfrm>
              <a:custGeom>
                <a:avLst/>
                <a:gdLst/>
                <a:ahLst/>
                <a:cxnLst/>
                <a:rect l="l" t="t" r="r" b="b"/>
                <a:pathLst>
                  <a:path w="14213" h="22990" extrusionOk="0">
                    <a:moveTo>
                      <a:pt x="10180" y="0"/>
                    </a:moveTo>
                    <a:lnTo>
                      <a:pt x="8207" y="1500"/>
                    </a:lnTo>
                    <a:cubicBezTo>
                      <a:pt x="7315" y="1205"/>
                      <a:pt x="6541" y="1076"/>
                      <a:pt x="5852" y="1076"/>
                    </a:cubicBezTo>
                    <a:cubicBezTo>
                      <a:pt x="4021" y="1076"/>
                      <a:pt x="2791" y="1992"/>
                      <a:pt x="1623" y="3147"/>
                    </a:cubicBezTo>
                    <a:cubicBezTo>
                      <a:pt x="1" y="4733"/>
                      <a:pt x="56" y="9595"/>
                      <a:pt x="2054" y="12294"/>
                    </a:cubicBezTo>
                    <a:cubicBezTo>
                      <a:pt x="4045" y="14992"/>
                      <a:pt x="8373" y="15785"/>
                      <a:pt x="10327" y="16154"/>
                    </a:cubicBezTo>
                    <a:cubicBezTo>
                      <a:pt x="12307" y="16523"/>
                      <a:pt x="11827" y="17482"/>
                      <a:pt x="11790" y="18275"/>
                    </a:cubicBezTo>
                    <a:cubicBezTo>
                      <a:pt x="11735" y="19074"/>
                      <a:pt x="8741" y="21182"/>
                      <a:pt x="8852" y="22116"/>
                    </a:cubicBezTo>
                    <a:cubicBezTo>
                      <a:pt x="8926" y="22934"/>
                      <a:pt x="10020" y="22989"/>
                      <a:pt x="10309" y="22989"/>
                    </a:cubicBezTo>
                    <a:lnTo>
                      <a:pt x="10383" y="22989"/>
                    </a:lnTo>
                    <a:cubicBezTo>
                      <a:pt x="10383" y="22989"/>
                      <a:pt x="10788" y="21938"/>
                      <a:pt x="11882" y="20733"/>
                    </a:cubicBezTo>
                    <a:cubicBezTo>
                      <a:pt x="12970" y="19516"/>
                      <a:pt x="14132" y="18662"/>
                      <a:pt x="14040" y="16873"/>
                    </a:cubicBezTo>
                    <a:cubicBezTo>
                      <a:pt x="13954" y="15103"/>
                      <a:pt x="12491" y="14562"/>
                      <a:pt x="12491" y="14562"/>
                    </a:cubicBezTo>
                    <a:cubicBezTo>
                      <a:pt x="12491" y="14562"/>
                      <a:pt x="14212" y="13953"/>
                      <a:pt x="13413" y="11808"/>
                    </a:cubicBezTo>
                    <a:cubicBezTo>
                      <a:pt x="12614" y="9669"/>
                      <a:pt x="8698" y="10978"/>
                      <a:pt x="8735" y="8907"/>
                    </a:cubicBezTo>
                    <a:cubicBezTo>
                      <a:pt x="8791" y="6854"/>
                      <a:pt x="7942" y="5342"/>
                      <a:pt x="9178" y="3750"/>
                    </a:cubicBezTo>
                    <a:cubicBezTo>
                      <a:pt x="10401" y="2182"/>
                      <a:pt x="11305" y="203"/>
                      <a:pt x="11305" y="203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946" name="Google Shape;9946;p61"/>
              <p:cNvGrpSpPr/>
              <p:nvPr/>
            </p:nvGrpSpPr>
            <p:grpSpPr>
              <a:xfrm>
                <a:off x="1674701" y="3317900"/>
                <a:ext cx="433525" cy="379725"/>
                <a:chOff x="1674701" y="3317900"/>
                <a:chExt cx="433525" cy="379725"/>
              </a:xfrm>
            </p:grpSpPr>
            <p:sp>
              <p:nvSpPr>
                <p:cNvPr id="9947" name="Google Shape;9947;p61"/>
                <p:cNvSpPr/>
                <p:nvPr/>
              </p:nvSpPr>
              <p:spPr>
                <a:xfrm>
                  <a:off x="1946101" y="3390425"/>
                  <a:ext cx="162125" cy="23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85" h="9282" extrusionOk="0">
                      <a:moveTo>
                        <a:pt x="3289" y="0"/>
                      </a:moveTo>
                      <a:cubicBezTo>
                        <a:pt x="2317" y="0"/>
                        <a:pt x="1051" y="277"/>
                        <a:pt x="590" y="1512"/>
                      </a:cubicBezTo>
                      <a:cubicBezTo>
                        <a:pt x="0" y="3104"/>
                        <a:pt x="1715" y="3953"/>
                        <a:pt x="1715" y="3953"/>
                      </a:cubicBezTo>
                      <a:cubicBezTo>
                        <a:pt x="1494" y="4506"/>
                        <a:pt x="1770" y="4856"/>
                        <a:pt x="1770" y="4856"/>
                      </a:cubicBezTo>
                      <a:cubicBezTo>
                        <a:pt x="1475" y="5416"/>
                        <a:pt x="1715" y="5692"/>
                        <a:pt x="1715" y="5692"/>
                      </a:cubicBezTo>
                      <a:cubicBezTo>
                        <a:pt x="1205" y="6129"/>
                        <a:pt x="910" y="6774"/>
                        <a:pt x="922" y="7444"/>
                      </a:cubicBezTo>
                      <a:cubicBezTo>
                        <a:pt x="922" y="8360"/>
                        <a:pt x="2047" y="9282"/>
                        <a:pt x="3436" y="9282"/>
                      </a:cubicBezTo>
                      <a:cubicBezTo>
                        <a:pt x="3842" y="9282"/>
                        <a:pt x="4241" y="9202"/>
                        <a:pt x="4616" y="9054"/>
                      </a:cubicBezTo>
                      <a:cubicBezTo>
                        <a:pt x="6485" y="8311"/>
                        <a:pt x="6190" y="6374"/>
                        <a:pt x="6153" y="3455"/>
                      </a:cubicBezTo>
                      <a:cubicBezTo>
                        <a:pt x="6116" y="517"/>
                        <a:pt x="4032" y="56"/>
                        <a:pt x="4032" y="56"/>
                      </a:cubicBezTo>
                      <a:cubicBezTo>
                        <a:pt x="3787" y="19"/>
                        <a:pt x="3535" y="0"/>
                        <a:pt x="328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48" name="Google Shape;9948;p61"/>
                <p:cNvSpPr/>
                <p:nvPr/>
              </p:nvSpPr>
              <p:spPr>
                <a:xfrm>
                  <a:off x="1674701" y="3385650"/>
                  <a:ext cx="162300" cy="23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2" h="9283" extrusionOk="0">
                      <a:moveTo>
                        <a:pt x="3154" y="1"/>
                      </a:moveTo>
                      <a:cubicBezTo>
                        <a:pt x="2921" y="1"/>
                        <a:pt x="2687" y="13"/>
                        <a:pt x="2460" y="44"/>
                      </a:cubicBezTo>
                      <a:cubicBezTo>
                        <a:pt x="2460" y="44"/>
                        <a:pt x="370" y="505"/>
                        <a:pt x="333" y="3443"/>
                      </a:cubicBezTo>
                      <a:cubicBezTo>
                        <a:pt x="296" y="6381"/>
                        <a:pt x="1" y="8323"/>
                        <a:pt x="1870" y="9061"/>
                      </a:cubicBezTo>
                      <a:cubicBezTo>
                        <a:pt x="2245" y="9208"/>
                        <a:pt x="2638" y="9282"/>
                        <a:pt x="3037" y="9282"/>
                      </a:cubicBezTo>
                      <a:cubicBezTo>
                        <a:pt x="4433" y="9282"/>
                        <a:pt x="5570" y="8354"/>
                        <a:pt x="5570" y="7438"/>
                      </a:cubicBezTo>
                      <a:cubicBezTo>
                        <a:pt x="5576" y="6762"/>
                        <a:pt x="5287" y="6117"/>
                        <a:pt x="4777" y="5680"/>
                      </a:cubicBezTo>
                      <a:cubicBezTo>
                        <a:pt x="4777" y="5680"/>
                        <a:pt x="5017" y="5422"/>
                        <a:pt x="4722" y="4869"/>
                      </a:cubicBezTo>
                      <a:cubicBezTo>
                        <a:pt x="4722" y="4869"/>
                        <a:pt x="4998" y="4519"/>
                        <a:pt x="4777" y="3947"/>
                      </a:cubicBezTo>
                      <a:cubicBezTo>
                        <a:pt x="4777" y="3947"/>
                        <a:pt x="6492" y="3117"/>
                        <a:pt x="5902" y="1525"/>
                      </a:cubicBezTo>
                      <a:cubicBezTo>
                        <a:pt x="5435" y="265"/>
                        <a:pt x="4132" y="1"/>
                        <a:pt x="315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49" name="Google Shape;9949;p61"/>
                <p:cNvSpPr/>
                <p:nvPr/>
              </p:nvSpPr>
              <p:spPr>
                <a:xfrm>
                  <a:off x="1792726" y="3317900"/>
                  <a:ext cx="197650" cy="37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06" h="15189" extrusionOk="0">
                      <a:moveTo>
                        <a:pt x="4654" y="0"/>
                      </a:moveTo>
                      <a:lnTo>
                        <a:pt x="4654" y="4192"/>
                      </a:lnTo>
                      <a:cubicBezTo>
                        <a:pt x="4654" y="4192"/>
                        <a:pt x="1734" y="6817"/>
                        <a:pt x="130" y="6964"/>
                      </a:cubicBezTo>
                      <a:lnTo>
                        <a:pt x="1" y="7579"/>
                      </a:lnTo>
                      <a:cubicBezTo>
                        <a:pt x="1" y="7579"/>
                        <a:pt x="2840" y="6725"/>
                        <a:pt x="4248" y="5563"/>
                      </a:cubicBezTo>
                      <a:lnTo>
                        <a:pt x="4248" y="5563"/>
                      </a:lnTo>
                      <a:cubicBezTo>
                        <a:pt x="4064" y="5729"/>
                        <a:pt x="1144" y="8298"/>
                        <a:pt x="56" y="8390"/>
                      </a:cubicBezTo>
                      <a:lnTo>
                        <a:pt x="554" y="8980"/>
                      </a:lnTo>
                      <a:cubicBezTo>
                        <a:pt x="554" y="8980"/>
                        <a:pt x="4174" y="7075"/>
                        <a:pt x="4303" y="6300"/>
                      </a:cubicBezTo>
                      <a:lnTo>
                        <a:pt x="4303" y="15189"/>
                      </a:lnTo>
                      <a:lnTo>
                        <a:pt x="5766" y="15189"/>
                      </a:lnTo>
                      <a:lnTo>
                        <a:pt x="5766" y="8095"/>
                      </a:lnTo>
                      <a:cubicBezTo>
                        <a:pt x="6295" y="8943"/>
                        <a:pt x="7199" y="8999"/>
                        <a:pt x="7426" y="8999"/>
                      </a:cubicBezTo>
                      <a:cubicBezTo>
                        <a:pt x="7444" y="8999"/>
                        <a:pt x="7463" y="8999"/>
                        <a:pt x="7481" y="8999"/>
                      </a:cubicBezTo>
                      <a:lnTo>
                        <a:pt x="7850" y="8593"/>
                      </a:lnTo>
                      <a:cubicBezTo>
                        <a:pt x="6725" y="8482"/>
                        <a:pt x="6227" y="7358"/>
                        <a:pt x="6227" y="7358"/>
                      </a:cubicBezTo>
                      <a:lnTo>
                        <a:pt x="6227" y="7358"/>
                      </a:lnTo>
                      <a:cubicBezTo>
                        <a:pt x="6781" y="7720"/>
                        <a:pt x="7420" y="7769"/>
                        <a:pt x="7727" y="7769"/>
                      </a:cubicBezTo>
                      <a:cubicBezTo>
                        <a:pt x="7838" y="7769"/>
                        <a:pt x="7905" y="7763"/>
                        <a:pt x="7905" y="7763"/>
                      </a:cubicBezTo>
                      <a:lnTo>
                        <a:pt x="7776" y="7173"/>
                      </a:lnTo>
                      <a:cubicBezTo>
                        <a:pt x="7678" y="7186"/>
                        <a:pt x="7580" y="7186"/>
                        <a:pt x="7481" y="7186"/>
                      </a:cubicBezTo>
                      <a:cubicBezTo>
                        <a:pt x="6092" y="7186"/>
                        <a:pt x="5803" y="5987"/>
                        <a:pt x="5803" y="5987"/>
                      </a:cubicBezTo>
                      <a:lnTo>
                        <a:pt x="5803" y="553"/>
                      </a:lnTo>
                      <a:cubicBezTo>
                        <a:pt x="5410" y="350"/>
                        <a:pt x="5029" y="166"/>
                        <a:pt x="4654" y="0"/>
                      </a:cubicBezTo>
                      <a:close/>
                    </a:path>
                  </a:pathLst>
                </a:custGeom>
                <a:solidFill>
                  <a:srgbClr val="213B5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950" name="Google Shape;9950;p61"/>
              <p:cNvSpPr/>
              <p:nvPr/>
            </p:nvSpPr>
            <p:spPr>
              <a:xfrm>
                <a:off x="1513051" y="3450200"/>
                <a:ext cx="724875" cy="855500"/>
              </a:xfrm>
              <a:custGeom>
                <a:avLst/>
                <a:gdLst/>
                <a:ahLst/>
                <a:cxnLst/>
                <a:rect l="l" t="t" r="r" b="b"/>
                <a:pathLst>
                  <a:path w="28995" h="34220" extrusionOk="0">
                    <a:moveTo>
                      <a:pt x="2244" y="0"/>
                    </a:moveTo>
                    <a:cubicBezTo>
                      <a:pt x="1974" y="6"/>
                      <a:pt x="1703" y="43"/>
                      <a:pt x="1445" y="123"/>
                    </a:cubicBezTo>
                    <a:cubicBezTo>
                      <a:pt x="1" y="511"/>
                      <a:pt x="1021" y="2059"/>
                      <a:pt x="1095" y="2803"/>
                    </a:cubicBezTo>
                    <a:cubicBezTo>
                      <a:pt x="1150" y="3522"/>
                      <a:pt x="1593" y="4703"/>
                      <a:pt x="1593" y="4703"/>
                    </a:cubicBezTo>
                    <a:cubicBezTo>
                      <a:pt x="1371" y="5668"/>
                      <a:pt x="2312" y="6995"/>
                      <a:pt x="2312" y="6995"/>
                    </a:cubicBezTo>
                    <a:cubicBezTo>
                      <a:pt x="1851" y="8200"/>
                      <a:pt x="2404" y="8753"/>
                      <a:pt x="2404" y="8753"/>
                    </a:cubicBezTo>
                    <a:cubicBezTo>
                      <a:pt x="1925" y="9528"/>
                      <a:pt x="2422" y="10935"/>
                      <a:pt x="2422" y="10935"/>
                    </a:cubicBezTo>
                    <a:cubicBezTo>
                      <a:pt x="1519" y="12706"/>
                      <a:pt x="2293" y="13855"/>
                      <a:pt x="2293" y="13855"/>
                    </a:cubicBezTo>
                    <a:cubicBezTo>
                      <a:pt x="1648" y="14740"/>
                      <a:pt x="1980" y="16314"/>
                      <a:pt x="1980" y="16314"/>
                    </a:cubicBezTo>
                    <a:cubicBezTo>
                      <a:pt x="947" y="17955"/>
                      <a:pt x="1832" y="19823"/>
                      <a:pt x="1832" y="19823"/>
                    </a:cubicBezTo>
                    <a:cubicBezTo>
                      <a:pt x="1500" y="21114"/>
                      <a:pt x="1740" y="22430"/>
                      <a:pt x="1740" y="22430"/>
                    </a:cubicBezTo>
                    <a:cubicBezTo>
                      <a:pt x="1408" y="24347"/>
                      <a:pt x="2220" y="25017"/>
                      <a:pt x="2220" y="25017"/>
                    </a:cubicBezTo>
                    <a:cubicBezTo>
                      <a:pt x="2367" y="27642"/>
                      <a:pt x="4955" y="28011"/>
                      <a:pt x="4955" y="28011"/>
                    </a:cubicBezTo>
                    <a:cubicBezTo>
                      <a:pt x="5416" y="28939"/>
                      <a:pt x="6141" y="29222"/>
                      <a:pt x="6854" y="29222"/>
                    </a:cubicBezTo>
                    <a:cubicBezTo>
                      <a:pt x="7930" y="29222"/>
                      <a:pt x="8969" y="28589"/>
                      <a:pt x="8969" y="28589"/>
                    </a:cubicBezTo>
                    <a:cubicBezTo>
                      <a:pt x="9313" y="28705"/>
                      <a:pt x="9676" y="28767"/>
                      <a:pt x="10038" y="28779"/>
                    </a:cubicBezTo>
                    <a:cubicBezTo>
                      <a:pt x="10917" y="28779"/>
                      <a:pt x="11163" y="28238"/>
                      <a:pt x="11741" y="28011"/>
                    </a:cubicBezTo>
                    <a:cubicBezTo>
                      <a:pt x="11956" y="27919"/>
                      <a:pt x="12183" y="27870"/>
                      <a:pt x="12417" y="27863"/>
                    </a:cubicBezTo>
                    <a:cubicBezTo>
                      <a:pt x="12841" y="27863"/>
                      <a:pt x="13161" y="28091"/>
                      <a:pt x="13308" y="28638"/>
                    </a:cubicBezTo>
                    <a:cubicBezTo>
                      <a:pt x="13530" y="29455"/>
                      <a:pt x="13142" y="30709"/>
                      <a:pt x="12976" y="31969"/>
                    </a:cubicBezTo>
                    <a:cubicBezTo>
                      <a:pt x="12810" y="33205"/>
                      <a:pt x="13603" y="34219"/>
                      <a:pt x="13603" y="34219"/>
                    </a:cubicBezTo>
                    <a:lnTo>
                      <a:pt x="15490" y="34219"/>
                    </a:lnTo>
                    <a:cubicBezTo>
                      <a:pt x="15454" y="34219"/>
                      <a:pt x="15306" y="34182"/>
                      <a:pt x="15951" y="33076"/>
                    </a:cubicBezTo>
                    <a:cubicBezTo>
                      <a:pt x="16652" y="31889"/>
                      <a:pt x="15693" y="30746"/>
                      <a:pt x="16597" y="29302"/>
                    </a:cubicBezTo>
                    <a:cubicBezTo>
                      <a:pt x="17507" y="27863"/>
                      <a:pt x="17451" y="26032"/>
                      <a:pt x="17451" y="26032"/>
                    </a:cubicBezTo>
                    <a:cubicBezTo>
                      <a:pt x="17894" y="23591"/>
                      <a:pt x="16744" y="23518"/>
                      <a:pt x="15822" y="22485"/>
                    </a:cubicBezTo>
                    <a:cubicBezTo>
                      <a:pt x="15429" y="22061"/>
                      <a:pt x="14808" y="21932"/>
                      <a:pt x="14218" y="21932"/>
                    </a:cubicBezTo>
                    <a:cubicBezTo>
                      <a:pt x="13689" y="21944"/>
                      <a:pt x="13167" y="22024"/>
                      <a:pt x="12663" y="22172"/>
                    </a:cubicBezTo>
                    <a:cubicBezTo>
                      <a:pt x="12454" y="22092"/>
                      <a:pt x="12226" y="22049"/>
                      <a:pt x="12005" y="22042"/>
                    </a:cubicBezTo>
                    <a:cubicBezTo>
                      <a:pt x="11556" y="22030"/>
                      <a:pt x="11151" y="22301"/>
                      <a:pt x="10997" y="22725"/>
                    </a:cubicBezTo>
                    <a:cubicBezTo>
                      <a:pt x="10856" y="22676"/>
                      <a:pt x="10708" y="22651"/>
                      <a:pt x="10561" y="22651"/>
                    </a:cubicBezTo>
                    <a:cubicBezTo>
                      <a:pt x="9805" y="22651"/>
                      <a:pt x="9172" y="23266"/>
                      <a:pt x="9172" y="23266"/>
                    </a:cubicBezTo>
                    <a:cubicBezTo>
                      <a:pt x="9110" y="22885"/>
                      <a:pt x="8803" y="22780"/>
                      <a:pt x="8471" y="22780"/>
                    </a:cubicBezTo>
                    <a:cubicBezTo>
                      <a:pt x="8182" y="22792"/>
                      <a:pt x="7893" y="22848"/>
                      <a:pt x="7616" y="22946"/>
                    </a:cubicBezTo>
                    <a:cubicBezTo>
                      <a:pt x="7696" y="22079"/>
                      <a:pt x="6897" y="21766"/>
                      <a:pt x="6897" y="21766"/>
                    </a:cubicBezTo>
                    <a:cubicBezTo>
                      <a:pt x="7561" y="20512"/>
                      <a:pt x="6621" y="19676"/>
                      <a:pt x="6621" y="19676"/>
                    </a:cubicBezTo>
                    <a:cubicBezTo>
                      <a:pt x="7709" y="18109"/>
                      <a:pt x="7045" y="16295"/>
                      <a:pt x="7045" y="16295"/>
                    </a:cubicBezTo>
                    <a:cubicBezTo>
                      <a:pt x="7506" y="14433"/>
                      <a:pt x="6473" y="13394"/>
                      <a:pt x="6473" y="13394"/>
                    </a:cubicBezTo>
                    <a:cubicBezTo>
                      <a:pt x="7580" y="11919"/>
                      <a:pt x="6270" y="10554"/>
                      <a:pt x="6270" y="10554"/>
                    </a:cubicBezTo>
                    <a:cubicBezTo>
                      <a:pt x="6694" y="10149"/>
                      <a:pt x="6547" y="9257"/>
                      <a:pt x="6510" y="9036"/>
                    </a:cubicBezTo>
                    <a:lnTo>
                      <a:pt x="6510" y="9036"/>
                    </a:lnTo>
                    <a:cubicBezTo>
                      <a:pt x="6682" y="10007"/>
                      <a:pt x="7758" y="10075"/>
                      <a:pt x="8059" y="10075"/>
                    </a:cubicBezTo>
                    <a:lnTo>
                      <a:pt x="8133" y="10075"/>
                    </a:lnTo>
                    <a:cubicBezTo>
                      <a:pt x="8219" y="10917"/>
                      <a:pt x="9307" y="11028"/>
                      <a:pt x="9842" y="11028"/>
                    </a:cubicBezTo>
                    <a:cubicBezTo>
                      <a:pt x="10014" y="11028"/>
                      <a:pt x="10130" y="11015"/>
                      <a:pt x="10130" y="11015"/>
                    </a:cubicBezTo>
                    <a:cubicBezTo>
                      <a:pt x="10296" y="11765"/>
                      <a:pt x="10764" y="11962"/>
                      <a:pt x="11194" y="11962"/>
                    </a:cubicBezTo>
                    <a:cubicBezTo>
                      <a:pt x="11507" y="11950"/>
                      <a:pt x="11809" y="11876"/>
                      <a:pt x="12091" y="11741"/>
                    </a:cubicBezTo>
                    <a:cubicBezTo>
                      <a:pt x="12509" y="12146"/>
                      <a:pt x="13044" y="12275"/>
                      <a:pt x="13560" y="12275"/>
                    </a:cubicBezTo>
                    <a:cubicBezTo>
                      <a:pt x="14452" y="12275"/>
                      <a:pt x="15269" y="11894"/>
                      <a:pt x="15269" y="11894"/>
                    </a:cubicBezTo>
                    <a:cubicBezTo>
                      <a:pt x="15490" y="12109"/>
                      <a:pt x="15798" y="12226"/>
                      <a:pt x="16111" y="12214"/>
                    </a:cubicBezTo>
                    <a:cubicBezTo>
                      <a:pt x="17009" y="12214"/>
                      <a:pt x="18023" y="11501"/>
                      <a:pt x="18023" y="11501"/>
                    </a:cubicBezTo>
                    <a:cubicBezTo>
                      <a:pt x="18213" y="11568"/>
                      <a:pt x="18410" y="11599"/>
                      <a:pt x="18613" y="11599"/>
                    </a:cubicBezTo>
                    <a:cubicBezTo>
                      <a:pt x="19744" y="11599"/>
                      <a:pt x="20033" y="10413"/>
                      <a:pt x="20033" y="10413"/>
                    </a:cubicBezTo>
                    <a:lnTo>
                      <a:pt x="20076" y="10413"/>
                    </a:lnTo>
                    <a:cubicBezTo>
                      <a:pt x="21668" y="10394"/>
                      <a:pt x="21975" y="9313"/>
                      <a:pt x="21975" y="9313"/>
                    </a:cubicBezTo>
                    <a:cubicBezTo>
                      <a:pt x="22172" y="9380"/>
                      <a:pt x="22381" y="9417"/>
                      <a:pt x="22590" y="9423"/>
                    </a:cubicBezTo>
                    <a:cubicBezTo>
                      <a:pt x="23002" y="9423"/>
                      <a:pt x="23119" y="9202"/>
                      <a:pt x="23162" y="9067"/>
                    </a:cubicBezTo>
                    <a:lnTo>
                      <a:pt x="23162" y="9067"/>
                    </a:lnTo>
                    <a:cubicBezTo>
                      <a:pt x="22977" y="10382"/>
                      <a:pt x="23807" y="10603"/>
                      <a:pt x="23807" y="10603"/>
                    </a:cubicBezTo>
                    <a:cubicBezTo>
                      <a:pt x="23586" y="11396"/>
                      <a:pt x="23487" y="12220"/>
                      <a:pt x="23512" y="13044"/>
                    </a:cubicBezTo>
                    <a:cubicBezTo>
                      <a:pt x="22602" y="15336"/>
                      <a:pt x="24084" y="16240"/>
                      <a:pt x="24084" y="16240"/>
                    </a:cubicBezTo>
                    <a:cubicBezTo>
                      <a:pt x="22996" y="17611"/>
                      <a:pt x="23807" y="18938"/>
                      <a:pt x="23807" y="18938"/>
                    </a:cubicBezTo>
                    <a:cubicBezTo>
                      <a:pt x="23401" y="19553"/>
                      <a:pt x="23586" y="21415"/>
                      <a:pt x="23586" y="21415"/>
                    </a:cubicBezTo>
                    <a:cubicBezTo>
                      <a:pt x="23045" y="22024"/>
                      <a:pt x="22768" y="23303"/>
                      <a:pt x="22768" y="23303"/>
                    </a:cubicBezTo>
                    <a:cubicBezTo>
                      <a:pt x="20943" y="24077"/>
                      <a:pt x="21035" y="25706"/>
                      <a:pt x="21035" y="25706"/>
                    </a:cubicBezTo>
                    <a:cubicBezTo>
                      <a:pt x="21145" y="25755"/>
                      <a:pt x="21244" y="25841"/>
                      <a:pt x="21311" y="25946"/>
                    </a:cubicBezTo>
                    <a:cubicBezTo>
                      <a:pt x="21570" y="26327"/>
                      <a:pt x="22215" y="26757"/>
                      <a:pt x="22215" y="26757"/>
                    </a:cubicBezTo>
                    <a:cubicBezTo>
                      <a:pt x="21496" y="27089"/>
                      <a:pt x="20850" y="29455"/>
                      <a:pt x="20648" y="30027"/>
                    </a:cubicBezTo>
                    <a:cubicBezTo>
                      <a:pt x="20586" y="30193"/>
                      <a:pt x="20654" y="30267"/>
                      <a:pt x="20777" y="30267"/>
                    </a:cubicBezTo>
                    <a:cubicBezTo>
                      <a:pt x="21109" y="30267"/>
                      <a:pt x="21871" y="29750"/>
                      <a:pt x="22067" y="28921"/>
                    </a:cubicBezTo>
                    <a:cubicBezTo>
                      <a:pt x="22362" y="27796"/>
                      <a:pt x="23180" y="27384"/>
                      <a:pt x="23180" y="27384"/>
                    </a:cubicBezTo>
                    <a:cubicBezTo>
                      <a:pt x="23567" y="28251"/>
                      <a:pt x="24194" y="28521"/>
                      <a:pt x="24852" y="28521"/>
                    </a:cubicBezTo>
                    <a:cubicBezTo>
                      <a:pt x="25565" y="28521"/>
                      <a:pt x="26309" y="28195"/>
                      <a:pt x="26800" y="27974"/>
                    </a:cubicBezTo>
                    <a:cubicBezTo>
                      <a:pt x="27741" y="27550"/>
                      <a:pt x="27649" y="25405"/>
                      <a:pt x="27649" y="25405"/>
                    </a:cubicBezTo>
                    <a:cubicBezTo>
                      <a:pt x="27649" y="25405"/>
                      <a:pt x="27962" y="25276"/>
                      <a:pt x="28497" y="23782"/>
                    </a:cubicBezTo>
                    <a:cubicBezTo>
                      <a:pt x="28835" y="22928"/>
                      <a:pt x="28749" y="21975"/>
                      <a:pt x="28276" y="21194"/>
                    </a:cubicBezTo>
                    <a:cubicBezTo>
                      <a:pt x="28927" y="19197"/>
                      <a:pt x="27852" y="18035"/>
                      <a:pt x="27852" y="18035"/>
                    </a:cubicBezTo>
                    <a:cubicBezTo>
                      <a:pt x="28798" y="16461"/>
                      <a:pt x="27833" y="15078"/>
                      <a:pt x="27833" y="15078"/>
                    </a:cubicBezTo>
                    <a:cubicBezTo>
                      <a:pt x="28632" y="13726"/>
                      <a:pt x="27759" y="12435"/>
                      <a:pt x="27759" y="12435"/>
                    </a:cubicBezTo>
                    <a:cubicBezTo>
                      <a:pt x="28552" y="11286"/>
                      <a:pt x="27981" y="9792"/>
                      <a:pt x="27981" y="9792"/>
                    </a:cubicBezTo>
                    <a:cubicBezTo>
                      <a:pt x="28995" y="8311"/>
                      <a:pt x="28036" y="7352"/>
                      <a:pt x="28036" y="7352"/>
                    </a:cubicBezTo>
                    <a:cubicBezTo>
                      <a:pt x="28036" y="7352"/>
                      <a:pt x="28663" y="7167"/>
                      <a:pt x="28589" y="5151"/>
                    </a:cubicBezTo>
                    <a:cubicBezTo>
                      <a:pt x="28540" y="3424"/>
                      <a:pt x="26973" y="3301"/>
                      <a:pt x="26524" y="3301"/>
                    </a:cubicBezTo>
                    <a:lnTo>
                      <a:pt x="26407" y="3301"/>
                    </a:lnTo>
                    <a:cubicBezTo>
                      <a:pt x="26032" y="2895"/>
                      <a:pt x="25663" y="2754"/>
                      <a:pt x="25344" y="2754"/>
                    </a:cubicBezTo>
                    <a:cubicBezTo>
                      <a:pt x="24581" y="2754"/>
                      <a:pt x="24041" y="3541"/>
                      <a:pt x="24041" y="3541"/>
                    </a:cubicBezTo>
                    <a:cubicBezTo>
                      <a:pt x="23942" y="3510"/>
                      <a:pt x="23844" y="3498"/>
                      <a:pt x="23739" y="3498"/>
                    </a:cubicBezTo>
                    <a:cubicBezTo>
                      <a:pt x="22658" y="3498"/>
                      <a:pt x="21809" y="5016"/>
                      <a:pt x="21809" y="5016"/>
                    </a:cubicBezTo>
                    <a:lnTo>
                      <a:pt x="21729" y="5016"/>
                    </a:lnTo>
                    <a:cubicBezTo>
                      <a:pt x="20574" y="5016"/>
                      <a:pt x="20641" y="5834"/>
                      <a:pt x="20641" y="5834"/>
                    </a:cubicBezTo>
                    <a:cubicBezTo>
                      <a:pt x="20439" y="5784"/>
                      <a:pt x="20230" y="5754"/>
                      <a:pt x="20021" y="5754"/>
                    </a:cubicBezTo>
                    <a:cubicBezTo>
                      <a:pt x="19344" y="5748"/>
                      <a:pt x="18717" y="6104"/>
                      <a:pt x="18392" y="6700"/>
                    </a:cubicBezTo>
                    <a:cubicBezTo>
                      <a:pt x="18152" y="6571"/>
                      <a:pt x="17888" y="6510"/>
                      <a:pt x="17617" y="6504"/>
                    </a:cubicBezTo>
                    <a:cubicBezTo>
                      <a:pt x="16707" y="6510"/>
                      <a:pt x="16136" y="7315"/>
                      <a:pt x="16136" y="7315"/>
                    </a:cubicBezTo>
                    <a:cubicBezTo>
                      <a:pt x="15902" y="7247"/>
                      <a:pt x="15656" y="7217"/>
                      <a:pt x="15417" y="7217"/>
                    </a:cubicBezTo>
                    <a:cubicBezTo>
                      <a:pt x="14396" y="7217"/>
                      <a:pt x="13843" y="7831"/>
                      <a:pt x="13843" y="7831"/>
                    </a:cubicBezTo>
                    <a:cubicBezTo>
                      <a:pt x="13339" y="7167"/>
                      <a:pt x="12743" y="6977"/>
                      <a:pt x="12233" y="6977"/>
                    </a:cubicBezTo>
                    <a:cubicBezTo>
                      <a:pt x="11790" y="6983"/>
                      <a:pt x="11360" y="7106"/>
                      <a:pt x="10979" y="7333"/>
                    </a:cubicBezTo>
                    <a:cubicBezTo>
                      <a:pt x="10942" y="6393"/>
                      <a:pt x="10198" y="6245"/>
                      <a:pt x="9737" y="6245"/>
                    </a:cubicBezTo>
                    <a:cubicBezTo>
                      <a:pt x="9614" y="6245"/>
                      <a:pt x="9491" y="6258"/>
                      <a:pt x="9368" y="6276"/>
                    </a:cubicBezTo>
                    <a:cubicBezTo>
                      <a:pt x="9202" y="5225"/>
                      <a:pt x="7598" y="5041"/>
                      <a:pt x="7598" y="5041"/>
                    </a:cubicBezTo>
                    <a:cubicBezTo>
                      <a:pt x="8114" y="3762"/>
                      <a:pt x="6688" y="3320"/>
                      <a:pt x="6688" y="3320"/>
                    </a:cubicBezTo>
                    <a:cubicBezTo>
                      <a:pt x="6744" y="2176"/>
                      <a:pt x="5600" y="1807"/>
                      <a:pt x="5600" y="1807"/>
                    </a:cubicBezTo>
                    <a:cubicBezTo>
                      <a:pt x="5422" y="578"/>
                      <a:pt x="4777" y="302"/>
                      <a:pt x="4236" y="302"/>
                    </a:cubicBezTo>
                    <a:cubicBezTo>
                      <a:pt x="3959" y="308"/>
                      <a:pt x="3689" y="363"/>
                      <a:pt x="3443" y="474"/>
                    </a:cubicBezTo>
                    <a:cubicBezTo>
                      <a:pt x="3443" y="474"/>
                      <a:pt x="3092" y="0"/>
                      <a:pt x="224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1" name="Google Shape;9951;p61"/>
              <p:cNvSpPr/>
              <p:nvPr/>
            </p:nvSpPr>
            <p:spPr>
              <a:xfrm>
                <a:off x="1726651" y="2627300"/>
                <a:ext cx="281400" cy="432450"/>
              </a:xfrm>
              <a:custGeom>
                <a:avLst/>
                <a:gdLst/>
                <a:ahLst/>
                <a:cxnLst/>
                <a:rect l="l" t="t" r="r" b="b"/>
                <a:pathLst>
                  <a:path w="11256" h="17298" extrusionOk="0">
                    <a:moveTo>
                      <a:pt x="6147" y="1"/>
                    </a:moveTo>
                    <a:cubicBezTo>
                      <a:pt x="6141" y="1"/>
                      <a:pt x="6129" y="1"/>
                      <a:pt x="6117" y="1"/>
                    </a:cubicBezTo>
                    <a:cubicBezTo>
                      <a:pt x="6043" y="56"/>
                      <a:pt x="5570" y="873"/>
                      <a:pt x="5514" y="1175"/>
                    </a:cubicBezTo>
                    <a:cubicBezTo>
                      <a:pt x="5483" y="1359"/>
                      <a:pt x="5299" y="1414"/>
                      <a:pt x="5127" y="1414"/>
                    </a:cubicBezTo>
                    <a:cubicBezTo>
                      <a:pt x="5022" y="1414"/>
                      <a:pt x="4918" y="1396"/>
                      <a:pt x="4820" y="1359"/>
                    </a:cubicBezTo>
                    <a:cubicBezTo>
                      <a:pt x="4684" y="1322"/>
                      <a:pt x="4684" y="99"/>
                      <a:pt x="4684" y="99"/>
                    </a:cubicBezTo>
                    <a:cubicBezTo>
                      <a:pt x="4119" y="99"/>
                      <a:pt x="3553" y="548"/>
                      <a:pt x="3553" y="548"/>
                    </a:cubicBezTo>
                    <a:lnTo>
                      <a:pt x="3738" y="1605"/>
                    </a:lnTo>
                    <a:cubicBezTo>
                      <a:pt x="3215" y="2066"/>
                      <a:pt x="3418" y="2502"/>
                      <a:pt x="3418" y="2502"/>
                    </a:cubicBezTo>
                    <a:cubicBezTo>
                      <a:pt x="2681" y="3049"/>
                      <a:pt x="2797" y="4242"/>
                      <a:pt x="2361" y="4242"/>
                    </a:cubicBezTo>
                    <a:cubicBezTo>
                      <a:pt x="1974" y="4223"/>
                      <a:pt x="1974" y="4045"/>
                      <a:pt x="1851" y="4045"/>
                    </a:cubicBezTo>
                    <a:cubicBezTo>
                      <a:pt x="1826" y="4045"/>
                      <a:pt x="1808" y="4045"/>
                      <a:pt x="1795" y="4051"/>
                    </a:cubicBezTo>
                    <a:cubicBezTo>
                      <a:pt x="1623" y="4131"/>
                      <a:pt x="1377" y="4371"/>
                      <a:pt x="1586" y="4525"/>
                    </a:cubicBezTo>
                    <a:cubicBezTo>
                      <a:pt x="1777" y="4691"/>
                      <a:pt x="1605" y="4691"/>
                      <a:pt x="1377" y="4973"/>
                    </a:cubicBezTo>
                    <a:cubicBezTo>
                      <a:pt x="1132" y="5262"/>
                      <a:pt x="1642" y="5828"/>
                      <a:pt x="1832" y="5895"/>
                    </a:cubicBezTo>
                    <a:cubicBezTo>
                      <a:pt x="1845" y="5902"/>
                      <a:pt x="1857" y="5902"/>
                      <a:pt x="1869" y="5902"/>
                    </a:cubicBezTo>
                    <a:cubicBezTo>
                      <a:pt x="2121" y="5902"/>
                      <a:pt x="2963" y="5465"/>
                      <a:pt x="2963" y="5465"/>
                    </a:cubicBezTo>
                    <a:lnTo>
                      <a:pt x="2963" y="5465"/>
                    </a:lnTo>
                    <a:cubicBezTo>
                      <a:pt x="2736" y="5957"/>
                      <a:pt x="2773" y="6633"/>
                      <a:pt x="2773" y="6633"/>
                    </a:cubicBezTo>
                    <a:cubicBezTo>
                      <a:pt x="2773" y="6633"/>
                      <a:pt x="2631" y="6221"/>
                      <a:pt x="2269" y="6221"/>
                    </a:cubicBezTo>
                    <a:cubicBezTo>
                      <a:pt x="2189" y="6227"/>
                      <a:pt x="2115" y="6246"/>
                      <a:pt x="2041" y="6276"/>
                    </a:cubicBezTo>
                    <a:cubicBezTo>
                      <a:pt x="1513" y="6485"/>
                      <a:pt x="1494" y="6879"/>
                      <a:pt x="1494" y="6879"/>
                    </a:cubicBezTo>
                    <a:cubicBezTo>
                      <a:pt x="1869" y="6897"/>
                      <a:pt x="2023" y="7278"/>
                      <a:pt x="2023" y="7278"/>
                    </a:cubicBezTo>
                    <a:cubicBezTo>
                      <a:pt x="1" y="10659"/>
                      <a:pt x="1" y="15927"/>
                      <a:pt x="683" y="16683"/>
                    </a:cubicBezTo>
                    <a:cubicBezTo>
                      <a:pt x="1070" y="17089"/>
                      <a:pt x="1574" y="17298"/>
                      <a:pt x="2293" y="17298"/>
                    </a:cubicBezTo>
                    <a:cubicBezTo>
                      <a:pt x="2871" y="17298"/>
                      <a:pt x="3590" y="17168"/>
                      <a:pt x="4512" y="16904"/>
                    </a:cubicBezTo>
                    <a:cubicBezTo>
                      <a:pt x="6608" y="16302"/>
                      <a:pt x="10063" y="13868"/>
                      <a:pt x="10647" y="11354"/>
                    </a:cubicBezTo>
                    <a:cubicBezTo>
                      <a:pt x="11255" y="8846"/>
                      <a:pt x="9178" y="7407"/>
                      <a:pt x="9178" y="7407"/>
                    </a:cubicBezTo>
                    <a:cubicBezTo>
                      <a:pt x="9178" y="7407"/>
                      <a:pt x="9251" y="6670"/>
                      <a:pt x="9178" y="5182"/>
                    </a:cubicBezTo>
                    <a:cubicBezTo>
                      <a:pt x="9129" y="3855"/>
                      <a:pt x="8182" y="3781"/>
                      <a:pt x="7973" y="3781"/>
                    </a:cubicBezTo>
                    <a:lnTo>
                      <a:pt x="7930" y="3781"/>
                    </a:lnTo>
                    <a:cubicBezTo>
                      <a:pt x="8041" y="2349"/>
                      <a:pt x="6664" y="1931"/>
                      <a:pt x="6664" y="1740"/>
                    </a:cubicBezTo>
                    <a:cubicBezTo>
                      <a:pt x="6682" y="1531"/>
                      <a:pt x="7082" y="837"/>
                      <a:pt x="7155" y="511"/>
                    </a:cubicBezTo>
                    <a:cubicBezTo>
                      <a:pt x="7241" y="216"/>
                      <a:pt x="6344" y="1"/>
                      <a:pt x="614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952" name="Google Shape;9952;p61"/>
          <p:cNvGrpSpPr/>
          <p:nvPr/>
        </p:nvGrpSpPr>
        <p:grpSpPr>
          <a:xfrm>
            <a:off x="1234609" y="2417569"/>
            <a:ext cx="224507" cy="215983"/>
            <a:chOff x="2648935" y="1948120"/>
            <a:chExt cx="233594" cy="224748"/>
          </a:xfrm>
        </p:grpSpPr>
        <p:sp>
          <p:nvSpPr>
            <p:cNvPr id="9953" name="Google Shape;9953;p61"/>
            <p:cNvSpPr/>
            <p:nvPr/>
          </p:nvSpPr>
          <p:spPr>
            <a:xfrm>
              <a:off x="2648935" y="1948120"/>
              <a:ext cx="233594" cy="224748"/>
            </a:xfrm>
            <a:custGeom>
              <a:avLst/>
              <a:gdLst/>
              <a:ahLst/>
              <a:cxnLst/>
              <a:rect l="l" t="t" r="r" b="b"/>
              <a:pathLst>
                <a:path w="9243" h="8893" extrusionOk="0">
                  <a:moveTo>
                    <a:pt x="4802" y="1351"/>
                  </a:moveTo>
                  <a:cubicBezTo>
                    <a:pt x="5200" y="1351"/>
                    <a:pt x="5602" y="1428"/>
                    <a:pt x="5984" y="1586"/>
                  </a:cubicBezTo>
                  <a:cubicBezTo>
                    <a:pt x="7139" y="2066"/>
                    <a:pt x="7896" y="3194"/>
                    <a:pt x="7896" y="4447"/>
                  </a:cubicBezTo>
                  <a:cubicBezTo>
                    <a:pt x="7891" y="6158"/>
                    <a:pt x="6507" y="7542"/>
                    <a:pt x="4796" y="7542"/>
                  </a:cubicBezTo>
                  <a:cubicBezTo>
                    <a:pt x="3548" y="7542"/>
                    <a:pt x="2415" y="6790"/>
                    <a:pt x="1941" y="5630"/>
                  </a:cubicBezTo>
                  <a:cubicBezTo>
                    <a:pt x="1461" y="4474"/>
                    <a:pt x="1723" y="3145"/>
                    <a:pt x="2611" y="2257"/>
                  </a:cubicBezTo>
                  <a:cubicBezTo>
                    <a:pt x="3202" y="1666"/>
                    <a:pt x="3995" y="1351"/>
                    <a:pt x="4802" y="1351"/>
                  </a:cubicBezTo>
                  <a:close/>
                  <a:moveTo>
                    <a:pt x="4796" y="1"/>
                  </a:moveTo>
                  <a:cubicBezTo>
                    <a:pt x="2998" y="1"/>
                    <a:pt x="1380" y="1085"/>
                    <a:pt x="693" y="2747"/>
                  </a:cubicBezTo>
                  <a:cubicBezTo>
                    <a:pt x="1" y="4409"/>
                    <a:pt x="382" y="6322"/>
                    <a:pt x="1652" y="7591"/>
                  </a:cubicBezTo>
                  <a:cubicBezTo>
                    <a:pt x="2505" y="8441"/>
                    <a:pt x="3645" y="8893"/>
                    <a:pt x="4803" y="8893"/>
                  </a:cubicBezTo>
                  <a:cubicBezTo>
                    <a:pt x="5375" y="8893"/>
                    <a:pt x="5952" y="8783"/>
                    <a:pt x="6502" y="8556"/>
                  </a:cubicBezTo>
                  <a:cubicBezTo>
                    <a:pt x="8158" y="7864"/>
                    <a:pt x="9242" y="6245"/>
                    <a:pt x="9242" y="4447"/>
                  </a:cubicBezTo>
                  <a:cubicBezTo>
                    <a:pt x="9242" y="1995"/>
                    <a:pt x="7254" y="6"/>
                    <a:pt x="4796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61"/>
            <p:cNvSpPr/>
            <p:nvPr/>
          </p:nvSpPr>
          <p:spPr>
            <a:xfrm>
              <a:off x="2733370" y="2023735"/>
              <a:ext cx="73695" cy="73568"/>
            </a:xfrm>
            <a:custGeom>
              <a:avLst/>
              <a:gdLst/>
              <a:ahLst/>
              <a:cxnLst/>
              <a:rect l="l" t="t" r="r" b="b"/>
              <a:pathLst>
                <a:path w="2916" h="2911" extrusionOk="0">
                  <a:moveTo>
                    <a:pt x="1455" y="0"/>
                  </a:moveTo>
                  <a:cubicBezTo>
                    <a:pt x="654" y="0"/>
                    <a:pt x="0" y="649"/>
                    <a:pt x="0" y="1455"/>
                  </a:cubicBezTo>
                  <a:cubicBezTo>
                    <a:pt x="0" y="2262"/>
                    <a:pt x="654" y="2910"/>
                    <a:pt x="1455" y="2910"/>
                  </a:cubicBezTo>
                  <a:cubicBezTo>
                    <a:pt x="2261" y="2910"/>
                    <a:pt x="2915" y="2262"/>
                    <a:pt x="2915" y="1455"/>
                  </a:cubicBezTo>
                  <a:cubicBezTo>
                    <a:pt x="2915" y="649"/>
                    <a:pt x="2261" y="0"/>
                    <a:pt x="1455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5" name="Google Shape;9955;p61"/>
          <p:cNvGrpSpPr/>
          <p:nvPr/>
        </p:nvGrpSpPr>
        <p:grpSpPr>
          <a:xfrm>
            <a:off x="2463611" y="3301566"/>
            <a:ext cx="330071" cy="317580"/>
            <a:chOff x="3628558" y="2776198"/>
            <a:chExt cx="257045" cy="247375"/>
          </a:xfrm>
        </p:grpSpPr>
        <p:sp>
          <p:nvSpPr>
            <p:cNvPr id="9956" name="Google Shape;9956;p61"/>
            <p:cNvSpPr/>
            <p:nvPr/>
          </p:nvSpPr>
          <p:spPr>
            <a:xfrm>
              <a:off x="3686627" y="2843457"/>
              <a:ext cx="131842" cy="112806"/>
            </a:xfrm>
            <a:custGeom>
              <a:avLst/>
              <a:gdLst/>
              <a:ahLst/>
              <a:cxnLst/>
              <a:rect l="l" t="t" r="r" b="b"/>
              <a:pathLst>
                <a:path w="5222" h="4468" extrusionOk="0">
                  <a:moveTo>
                    <a:pt x="2969" y="0"/>
                  </a:moveTo>
                  <a:cubicBezTo>
                    <a:pt x="2421" y="0"/>
                    <a:pt x="1863" y="203"/>
                    <a:pt x="1409" y="655"/>
                  </a:cubicBezTo>
                  <a:cubicBezTo>
                    <a:pt x="1" y="2063"/>
                    <a:pt x="998" y="4468"/>
                    <a:pt x="2986" y="4468"/>
                  </a:cubicBezTo>
                  <a:cubicBezTo>
                    <a:pt x="4224" y="4468"/>
                    <a:pt x="5221" y="3470"/>
                    <a:pt x="5221" y="2239"/>
                  </a:cubicBezTo>
                  <a:cubicBezTo>
                    <a:pt x="5221" y="892"/>
                    <a:pt x="4118" y="0"/>
                    <a:pt x="2969" y="0"/>
                  </a:cubicBezTo>
                  <a:close/>
                </a:path>
              </a:pathLst>
            </a:custGeom>
            <a:gradFill>
              <a:gsLst>
                <a:gs pos="0">
                  <a:srgbClr val="435D74"/>
                </a:gs>
                <a:gs pos="100000">
                  <a:srgbClr val="FFFF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61"/>
            <p:cNvSpPr/>
            <p:nvPr/>
          </p:nvSpPr>
          <p:spPr>
            <a:xfrm>
              <a:off x="3663097" y="2808237"/>
              <a:ext cx="190593" cy="183398"/>
            </a:xfrm>
            <a:custGeom>
              <a:avLst/>
              <a:gdLst/>
              <a:ahLst/>
              <a:cxnLst/>
              <a:rect l="l" t="t" r="r" b="b"/>
              <a:pathLst>
                <a:path w="7549" h="7264" extrusionOk="0">
                  <a:moveTo>
                    <a:pt x="3918" y="440"/>
                  </a:moveTo>
                  <a:cubicBezTo>
                    <a:pt x="5678" y="446"/>
                    <a:pt x="7105" y="1874"/>
                    <a:pt x="7105" y="3634"/>
                  </a:cubicBezTo>
                  <a:cubicBezTo>
                    <a:pt x="7105" y="4924"/>
                    <a:pt x="6329" y="6084"/>
                    <a:pt x="5137" y="6579"/>
                  </a:cubicBezTo>
                  <a:cubicBezTo>
                    <a:pt x="4742" y="6744"/>
                    <a:pt x="4327" y="6823"/>
                    <a:pt x="3916" y="6823"/>
                  </a:cubicBezTo>
                  <a:cubicBezTo>
                    <a:pt x="3087" y="6823"/>
                    <a:pt x="2273" y="6499"/>
                    <a:pt x="1663" y="5889"/>
                  </a:cubicBezTo>
                  <a:cubicBezTo>
                    <a:pt x="750" y="4976"/>
                    <a:pt x="477" y="3601"/>
                    <a:pt x="972" y="2415"/>
                  </a:cubicBezTo>
                  <a:cubicBezTo>
                    <a:pt x="1461" y="1222"/>
                    <a:pt x="2627" y="440"/>
                    <a:pt x="3918" y="440"/>
                  </a:cubicBezTo>
                  <a:close/>
                  <a:moveTo>
                    <a:pt x="3916" y="1"/>
                  </a:moveTo>
                  <a:cubicBezTo>
                    <a:pt x="2971" y="1"/>
                    <a:pt x="2043" y="369"/>
                    <a:pt x="1350" y="1066"/>
                  </a:cubicBezTo>
                  <a:cubicBezTo>
                    <a:pt x="307" y="2102"/>
                    <a:pt x="1" y="3666"/>
                    <a:pt x="561" y="5022"/>
                  </a:cubicBezTo>
                  <a:cubicBezTo>
                    <a:pt x="1122" y="6377"/>
                    <a:pt x="2445" y="7264"/>
                    <a:pt x="3918" y="7264"/>
                  </a:cubicBezTo>
                  <a:cubicBezTo>
                    <a:pt x="5919" y="7264"/>
                    <a:pt x="7548" y="5641"/>
                    <a:pt x="7548" y="3634"/>
                  </a:cubicBezTo>
                  <a:cubicBezTo>
                    <a:pt x="7548" y="2161"/>
                    <a:pt x="6662" y="838"/>
                    <a:pt x="5306" y="277"/>
                  </a:cubicBezTo>
                  <a:cubicBezTo>
                    <a:pt x="4857" y="91"/>
                    <a:pt x="4384" y="1"/>
                    <a:pt x="391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61"/>
            <p:cNvSpPr/>
            <p:nvPr/>
          </p:nvSpPr>
          <p:spPr>
            <a:xfrm>
              <a:off x="3628558" y="2776198"/>
              <a:ext cx="257045" cy="247375"/>
            </a:xfrm>
            <a:custGeom>
              <a:avLst/>
              <a:gdLst/>
              <a:ahLst/>
              <a:cxnLst/>
              <a:rect l="l" t="t" r="r" b="b"/>
              <a:pathLst>
                <a:path w="10181" h="9798" extrusionOk="0">
                  <a:moveTo>
                    <a:pt x="5286" y="223"/>
                  </a:moveTo>
                  <a:cubicBezTo>
                    <a:pt x="7867" y="229"/>
                    <a:pt x="9959" y="2322"/>
                    <a:pt x="9959" y="4903"/>
                  </a:cubicBezTo>
                  <a:cubicBezTo>
                    <a:pt x="9959" y="6793"/>
                    <a:pt x="8818" y="8500"/>
                    <a:pt x="7072" y="9224"/>
                  </a:cubicBezTo>
                  <a:cubicBezTo>
                    <a:pt x="6495" y="9463"/>
                    <a:pt x="5890" y="9579"/>
                    <a:pt x="5289" y="9579"/>
                  </a:cubicBezTo>
                  <a:cubicBezTo>
                    <a:pt x="4072" y="9579"/>
                    <a:pt x="2874" y="9102"/>
                    <a:pt x="1975" y="8207"/>
                  </a:cubicBezTo>
                  <a:cubicBezTo>
                    <a:pt x="639" y="6871"/>
                    <a:pt x="241" y="4857"/>
                    <a:pt x="965" y="3110"/>
                  </a:cubicBezTo>
                  <a:cubicBezTo>
                    <a:pt x="1688" y="1364"/>
                    <a:pt x="3396" y="223"/>
                    <a:pt x="5286" y="223"/>
                  </a:cubicBezTo>
                  <a:close/>
                  <a:moveTo>
                    <a:pt x="5286" y="1"/>
                  </a:moveTo>
                  <a:cubicBezTo>
                    <a:pt x="4011" y="1"/>
                    <a:pt x="2756" y="498"/>
                    <a:pt x="1819" y="1435"/>
                  </a:cubicBezTo>
                  <a:cubicBezTo>
                    <a:pt x="417" y="2836"/>
                    <a:pt x="0" y="4942"/>
                    <a:pt x="756" y="6773"/>
                  </a:cubicBezTo>
                  <a:cubicBezTo>
                    <a:pt x="1519" y="8605"/>
                    <a:pt x="3305" y="9797"/>
                    <a:pt x="5286" y="9797"/>
                  </a:cubicBezTo>
                  <a:cubicBezTo>
                    <a:pt x="7991" y="9797"/>
                    <a:pt x="10181" y="7607"/>
                    <a:pt x="10181" y="4903"/>
                  </a:cubicBezTo>
                  <a:cubicBezTo>
                    <a:pt x="10181" y="2921"/>
                    <a:pt x="8988" y="1135"/>
                    <a:pt x="7156" y="373"/>
                  </a:cubicBezTo>
                  <a:cubicBezTo>
                    <a:pt x="6552" y="123"/>
                    <a:pt x="5917" y="1"/>
                    <a:pt x="528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9" name="Google Shape;9959;p61"/>
          <p:cNvGrpSpPr/>
          <p:nvPr/>
        </p:nvGrpSpPr>
        <p:grpSpPr>
          <a:xfrm>
            <a:off x="5117800" y="1548900"/>
            <a:ext cx="389275" cy="1356725"/>
            <a:chOff x="5117800" y="1548900"/>
            <a:chExt cx="389275" cy="1356725"/>
          </a:xfrm>
        </p:grpSpPr>
        <p:sp>
          <p:nvSpPr>
            <p:cNvPr id="9960" name="Google Shape;9960;p61"/>
            <p:cNvSpPr/>
            <p:nvPr/>
          </p:nvSpPr>
          <p:spPr>
            <a:xfrm>
              <a:off x="5220000" y="1620325"/>
              <a:ext cx="178725" cy="170600"/>
            </a:xfrm>
            <a:custGeom>
              <a:avLst/>
              <a:gdLst/>
              <a:ahLst/>
              <a:cxnLst/>
              <a:rect l="l" t="t" r="r" b="b"/>
              <a:pathLst>
                <a:path w="7149" h="6824" extrusionOk="0">
                  <a:moveTo>
                    <a:pt x="3571" y="0"/>
                  </a:moveTo>
                  <a:lnTo>
                    <a:pt x="0" y="2109"/>
                  </a:lnTo>
                  <a:cubicBezTo>
                    <a:pt x="0" y="2109"/>
                    <a:pt x="799" y="5114"/>
                    <a:pt x="246" y="6823"/>
                  </a:cubicBezTo>
                  <a:lnTo>
                    <a:pt x="7149" y="6823"/>
                  </a:lnTo>
                  <a:cubicBezTo>
                    <a:pt x="7149" y="6823"/>
                    <a:pt x="6872" y="5077"/>
                    <a:pt x="7149" y="2188"/>
                  </a:cubicBezTo>
                  <a:lnTo>
                    <a:pt x="35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961" name="Google Shape;9961;p61"/>
            <p:cNvGrpSpPr/>
            <p:nvPr/>
          </p:nvGrpSpPr>
          <p:grpSpPr>
            <a:xfrm>
              <a:off x="5117800" y="1606500"/>
              <a:ext cx="389275" cy="1299125"/>
              <a:chOff x="5117800" y="1606500"/>
              <a:chExt cx="389275" cy="1299125"/>
            </a:xfrm>
          </p:grpSpPr>
          <p:grpSp>
            <p:nvGrpSpPr>
              <p:cNvPr id="9962" name="Google Shape;9962;p61"/>
              <p:cNvGrpSpPr/>
              <p:nvPr/>
            </p:nvGrpSpPr>
            <p:grpSpPr>
              <a:xfrm>
                <a:off x="5117800" y="1606500"/>
                <a:ext cx="389275" cy="1299125"/>
                <a:chOff x="5117800" y="1606500"/>
                <a:chExt cx="389275" cy="1299125"/>
              </a:xfrm>
            </p:grpSpPr>
            <p:sp>
              <p:nvSpPr>
                <p:cNvPr id="9963" name="Google Shape;9963;p61"/>
                <p:cNvSpPr/>
                <p:nvPr/>
              </p:nvSpPr>
              <p:spPr>
                <a:xfrm>
                  <a:off x="5117800" y="1721575"/>
                  <a:ext cx="389275" cy="118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71" h="47362" extrusionOk="0">
                      <a:moveTo>
                        <a:pt x="9374" y="1"/>
                      </a:moveTo>
                      <a:lnTo>
                        <a:pt x="7788" y="38"/>
                      </a:lnTo>
                      <a:lnTo>
                        <a:pt x="6203" y="7"/>
                      </a:lnTo>
                      <a:lnTo>
                        <a:pt x="6203" y="7"/>
                      </a:lnTo>
                      <a:cubicBezTo>
                        <a:pt x="6203" y="7"/>
                        <a:pt x="6270" y="1525"/>
                        <a:pt x="6203" y="1771"/>
                      </a:cubicBezTo>
                      <a:cubicBezTo>
                        <a:pt x="6129" y="2017"/>
                        <a:pt x="5957" y="2367"/>
                        <a:pt x="5287" y="2576"/>
                      </a:cubicBezTo>
                      <a:cubicBezTo>
                        <a:pt x="4617" y="2792"/>
                        <a:pt x="3910" y="2718"/>
                        <a:pt x="3098" y="3216"/>
                      </a:cubicBezTo>
                      <a:cubicBezTo>
                        <a:pt x="2293" y="3707"/>
                        <a:pt x="2078" y="5680"/>
                        <a:pt x="2078" y="6947"/>
                      </a:cubicBezTo>
                      <a:cubicBezTo>
                        <a:pt x="2078" y="8213"/>
                        <a:pt x="1974" y="11034"/>
                        <a:pt x="1728" y="12128"/>
                      </a:cubicBezTo>
                      <a:cubicBezTo>
                        <a:pt x="1482" y="13216"/>
                        <a:pt x="812" y="16179"/>
                        <a:pt x="775" y="17058"/>
                      </a:cubicBezTo>
                      <a:cubicBezTo>
                        <a:pt x="738" y="17937"/>
                        <a:pt x="425" y="19173"/>
                        <a:pt x="351" y="19701"/>
                      </a:cubicBezTo>
                      <a:cubicBezTo>
                        <a:pt x="283" y="20230"/>
                        <a:pt x="1" y="22234"/>
                        <a:pt x="210" y="22658"/>
                      </a:cubicBezTo>
                      <a:cubicBezTo>
                        <a:pt x="682" y="23602"/>
                        <a:pt x="1024" y="23870"/>
                        <a:pt x="1191" y="23870"/>
                      </a:cubicBezTo>
                      <a:cubicBezTo>
                        <a:pt x="1277" y="23870"/>
                        <a:pt x="1316" y="23800"/>
                        <a:pt x="1304" y="23715"/>
                      </a:cubicBezTo>
                      <a:cubicBezTo>
                        <a:pt x="1267" y="23469"/>
                        <a:pt x="990" y="22977"/>
                        <a:pt x="923" y="22486"/>
                      </a:cubicBezTo>
                      <a:cubicBezTo>
                        <a:pt x="863" y="22089"/>
                        <a:pt x="943" y="21530"/>
                        <a:pt x="1031" y="21530"/>
                      </a:cubicBezTo>
                      <a:cubicBezTo>
                        <a:pt x="1053" y="21530"/>
                        <a:pt x="1074" y="21562"/>
                        <a:pt x="1095" y="21637"/>
                      </a:cubicBezTo>
                      <a:cubicBezTo>
                        <a:pt x="1187" y="21980"/>
                        <a:pt x="1308" y="22847"/>
                        <a:pt x="1484" y="22847"/>
                      </a:cubicBezTo>
                      <a:cubicBezTo>
                        <a:pt x="1507" y="22847"/>
                        <a:pt x="1531" y="22832"/>
                        <a:pt x="1556" y="22799"/>
                      </a:cubicBezTo>
                      <a:cubicBezTo>
                        <a:pt x="1771" y="22522"/>
                        <a:pt x="1838" y="21391"/>
                        <a:pt x="1838" y="20832"/>
                      </a:cubicBezTo>
                      <a:cubicBezTo>
                        <a:pt x="1838" y="20267"/>
                        <a:pt x="1556" y="19701"/>
                        <a:pt x="1586" y="19142"/>
                      </a:cubicBezTo>
                      <a:cubicBezTo>
                        <a:pt x="1623" y="18576"/>
                        <a:pt x="2926" y="15226"/>
                        <a:pt x="3172" y="13819"/>
                      </a:cubicBezTo>
                      <a:cubicBezTo>
                        <a:pt x="3424" y="12411"/>
                        <a:pt x="3775" y="8569"/>
                        <a:pt x="3775" y="8569"/>
                      </a:cubicBezTo>
                      <a:cubicBezTo>
                        <a:pt x="3916" y="9448"/>
                        <a:pt x="4475" y="10579"/>
                        <a:pt x="4512" y="12233"/>
                      </a:cubicBezTo>
                      <a:cubicBezTo>
                        <a:pt x="4549" y="13886"/>
                        <a:pt x="3105" y="16603"/>
                        <a:pt x="2822" y="18890"/>
                      </a:cubicBezTo>
                      <a:cubicBezTo>
                        <a:pt x="2539" y="21182"/>
                        <a:pt x="3351" y="27981"/>
                        <a:pt x="3670" y="30556"/>
                      </a:cubicBezTo>
                      <a:cubicBezTo>
                        <a:pt x="3984" y="33126"/>
                        <a:pt x="3314" y="35806"/>
                        <a:pt x="3559" y="37355"/>
                      </a:cubicBezTo>
                      <a:cubicBezTo>
                        <a:pt x="3805" y="38903"/>
                        <a:pt x="4617" y="42671"/>
                        <a:pt x="4617" y="43200"/>
                      </a:cubicBezTo>
                      <a:cubicBezTo>
                        <a:pt x="4617" y="43729"/>
                        <a:pt x="4586" y="44190"/>
                        <a:pt x="4727" y="44540"/>
                      </a:cubicBezTo>
                      <a:cubicBezTo>
                        <a:pt x="4863" y="44890"/>
                        <a:pt x="4408" y="45456"/>
                        <a:pt x="4266" y="46058"/>
                      </a:cubicBezTo>
                      <a:cubicBezTo>
                        <a:pt x="4119" y="46654"/>
                        <a:pt x="4512" y="47361"/>
                        <a:pt x="5145" y="47361"/>
                      </a:cubicBezTo>
                      <a:cubicBezTo>
                        <a:pt x="5778" y="47361"/>
                        <a:pt x="6375" y="46833"/>
                        <a:pt x="6270" y="46378"/>
                      </a:cubicBezTo>
                      <a:cubicBezTo>
                        <a:pt x="6172" y="45917"/>
                        <a:pt x="6166" y="44792"/>
                        <a:pt x="6233" y="44190"/>
                      </a:cubicBezTo>
                      <a:cubicBezTo>
                        <a:pt x="6307" y="43593"/>
                        <a:pt x="5957" y="43274"/>
                        <a:pt x="5957" y="42714"/>
                      </a:cubicBezTo>
                      <a:cubicBezTo>
                        <a:pt x="5957" y="42149"/>
                        <a:pt x="6166" y="37988"/>
                        <a:pt x="6190" y="34668"/>
                      </a:cubicBezTo>
                      <a:cubicBezTo>
                        <a:pt x="6196" y="33261"/>
                        <a:pt x="6565" y="32179"/>
                        <a:pt x="6940" y="28983"/>
                      </a:cubicBezTo>
                      <a:cubicBezTo>
                        <a:pt x="7315" y="25786"/>
                        <a:pt x="7788" y="21182"/>
                        <a:pt x="7788" y="21182"/>
                      </a:cubicBezTo>
                      <a:cubicBezTo>
                        <a:pt x="7788" y="21182"/>
                        <a:pt x="8256" y="25786"/>
                        <a:pt x="8631" y="28983"/>
                      </a:cubicBezTo>
                      <a:cubicBezTo>
                        <a:pt x="9006" y="32173"/>
                        <a:pt x="9374" y="33255"/>
                        <a:pt x="9380" y="34668"/>
                      </a:cubicBezTo>
                      <a:cubicBezTo>
                        <a:pt x="9405" y="37988"/>
                        <a:pt x="9620" y="42149"/>
                        <a:pt x="9620" y="42714"/>
                      </a:cubicBezTo>
                      <a:cubicBezTo>
                        <a:pt x="9620" y="43274"/>
                        <a:pt x="9264" y="43593"/>
                        <a:pt x="9337" y="44190"/>
                      </a:cubicBezTo>
                      <a:cubicBezTo>
                        <a:pt x="9405" y="44792"/>
                        <a:pt x="9405" y="45917"/>
                        <a:pt x="9301" y="46378"/>
                      </a:cubicBezTo>
                      <a:cubicBezTo>
                        <a:pt x="9196" y="46833"/>
                        <a:pt x="9792" y="47361"/>
                        <a:pt x="10425" y="47361"/>
                      </a:cubicBezTo>
                      <a:cubicBezTo>
                        <a:pt x="11065" y="47361"/>
                        <a:pt x="11452" y="46654"/>
                        <a:pt x="11311" y="46058"/>
                      </a:cubicBezTo>
                      <a:cubicBezTo>
                        <a:pt x="11169" y="45456"/>
                        <a:pt x="10708" y="44890"/>
                        <a:pt x="10850" y="44540"/>
                      </a:cubicBezTo>
                      <a:cubicBezTo>
                        <a:pt x="10985" y="44190"/>
                        <a:pt x="10954" y="43729"/>
                        <a:pt x="10954" y="43200"/>
                      </a:cubicBezTo>
                      <a:cubicBezTo>
                        <a:pt x="10954" y="42671"/>
                        <a:pt x="11765" y="38897"/>
                        <a:pt x="12011" y="37355"/>
                      </a:cubicBezTo>
                      <a:cubicBezTo>
                        <a:pt x="12257" y="35806"/>
                        <a:pt x="11587" y="33126"/>
                        <a:pt x="11907" y="30556"/>
                      </a:cubicBezTo>
                      <a:cubicBezTo>
                        <a:pt x="12220" y="27981"/>
                        <a:pt x="13032" y="21182"/>
                        <a:pt x="12749" y="18890"/>
                      </a:cubicBezTo>
                      <a:cubicBezTo>
                        <a:pt x="12466" y="16603"/>
                        <a:pt x="11022" y="13886"/>
                        <a:pt x="11059" y="12233"/>
                      </a:cubicBezTo>
                      <a:cubicBezTo>
                        <a:pt x="11095" y="10579"/>
                        <a:pt x="11661" y="9448"/>
                        <a:pt x="11796" y="8569"/>
                      </a:cubicBezTo>
                      <a:cubicBezTo>
                        <a:pt x="11796" y="8569"/>
                        <a:pt x="12153" y="12411"/>
                        <a:pt x="12399" y="13819"/>
                      </a:cubicBezTo>
                      <a:cubicBezTo>
                        <a:pt x="12644" y="15226"/>
                        <a:pt x="13947" y="18576"/>
                        <a:pt x="13984" y="19142"/>
                      </a:cubicBezTo>
                      <a:cubicBezTo>
                        <a:pt x="14021" y="19701"/>
                        <a:pt x="13739" y="20267"/>
                        <a:pt x="13739" y="20832"/>
                      </a:cubicBezTo>
                      <a:cubicBezTo>
                        <a:pt x="13739" y="21391"/>
                        <a:pt x="13806" y="22522"/>
                        <a:pt x="14021" y="22799"/>
                      </a:cubicBezTo>
                      <a:cubicBezTo>
                        <a:pt x="14045" y="22832"/>
                        <a:pt x="14069" y="22847"/>
                        <a:pt x="14091" y="22847"/>
                      </a:cubicBezTo>
                      <a:cubicBezTo>
                        <a:pt x="14263" y="22847"/>
                        <a:pt x="14384" y="21980"/>
                        <a:pt x="14482" y="21637"/>
                      </a:cubicBezTo>
                      <a:cubicBezTo>
                        <a:pt x="14503" y="21562"/>
                        <a:pt x="14524" y="21530"/>
                        <a:pt x="14545" y="21530"/>
                      </a:cubicBezTo>
                      <a:cubicBezTo>
                        <a:pt x="14634" y="21530"/>
                        <a:pt x="14714" y="22089"/>
                        <a:pt x="14654" y="22486"/>
                      </a:cubicBezTo>
                      <a:cubicBezTo>
                        <a:pt x="14587" y="22977"/>
                        <a:pt x="14304" y="23469"/>
                        <a:pt x="14273" y="23715"/>
                      </a:cubicBezTo>
                      <a:cubicBezTo>
                        <a:pt x="14261" y="23800"/>
                        <a:pt x="14300" y="23870"/>
                        <a:pt x="14384" y="23870"/>
                      </a:cubicBezTo>
                      <a:cubicBezTo>
                        <a:pt x="14549" y="23870"/>
                        <a:pt x="14889" y="23602"/>
                        <a:pt x="15361" y="22658"/>
                      </a:cubicBezTo>
                      <a:cubicBezTo>
                        <a:pt x="15570" y="22234"/>
                        <a:pt x="15294" y="20230"/>
                        <a:pt x="15220" y="19701"/>
                      </a:cubicBezTo>
                      <a:cubicBezTo>
                        <a:pt x="15152" y="19173"/>
                        <a:pt x="14833" y="17937"/>
                        <a:pt x="14796" y="17058"/>
                      </a:cubicBezTo>
                      <a:cubicBezTo>
                        <a:pt x="14759" y="16173"/>
                        <a:pt x="14095" y="13216"/>
                        <a:pt x="13843" y="12122"/>
                      </a:cubicBezTo>
                      <a:cubicBezTo>
                        <a:pt x="13597" y="11034"/>
                        <a:pt x="13493" y="8213"/>
                        <a:pt x="13493" y="6947"/>
                      </a:cubicBezTo>
                      <a:cubicBezTo>
                        <a:pt x="13493" y="5674"/>
                        <a:pt x="13284" y="3701"/>
                        <a:pt x="12472" y="3209"/>
                      </a:cubicBezTo>
                      <a:cubicBezTo>
                        <a:pt x="11661" y="2718"/>
                        <a:pt x="10954" y="2785"/>
                        <a:pt x="10290" y="2576"/>
                      </a:cubicBezTo>
                      <a:cubicBezTo>
                        <a:pt x="9620" y="2367"/>
                        <a:pt x="9442" y="2011"/>
                        <a:pt x="9374" y="1765"/>
                      </a:cubicBezTo>
                      <a:cubicBezTo>
                        <a:pt x="9301" y="1519"/>
                        <a:pt x="9374" y="1"/>
                        <a:pt x="9374" y="1"/>
                      </a:cubicBezTo>
                      <a:close/>
                    </a:path>
                  </a:pathLst>
                </a:custGeom>
                <a:solidFill>
                  <a:srgbClr val="F9FB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4" name="Google Shape;9964;p61"/>
                <p:cNvSpPr/>
                <p:nvPr/>
              </p:nvSpPr>
              <p:spPr>
                <a:xfrm>
                  <a:off x="5247800" y="1606500"/>
                  <a:ext cx="129275" cy="16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71" h="6627" extrusionOk="0">
                      <a:moveTo>
                        <a:pt x="2588" y="0"/>
                      </a:moveTo>
                      <a:cubicBezTo>
                        <a:pt x="50" y="0"/>
                        <a:pt x="1" y="1082"/>
                        <a:pt x="191" y="3221"/>
                      </a:cubicBezTo>
                      <a:cubicBezTo>
                        <a:pt x="382" y="5360"/>
                        <a:pt x="1697" y="6626"/>
                        <a:pt x="2588" y="6626"/>
                      </a:cubicBezTo>
                      <a:cubicBezTo>
                        <a:pt x="3480" y="6626"/>
                        <a:pt x="4795" y="5360"/>
                        <a:pt x="4986" y="3221"/>
                      </a:cubicBezTo>
                      <a:cubicBezTo>
                        <a:pt x="5170" y="1082"/>
                        <a:pt x="5121" y="0"/>
                        <a:pt x="2588" y="0"/>
                      </a:cubicBezTo>
                      <a:close/>
                    </a:path>
                  </a:pathLst>
                </a:custGeom>
                <a:solidFill>
                  <a:srgbClr val="F9FB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65" name="Google Shape;9965;p61"/>
              <p:cNvGrpSpPr/>
              <p:nvPr/>
            </p:nvGrpSpPr>
            <p:grpSpPr>
              <a:xfrm>
                <a:off x="5125650" y="1613550"/>
                <a:ext cx="373725" cy="1286875"/>
                <a:chOff x="5125650" y="1613550"/>
                <a:chExt cx="373725" cy="1286875"/>
              </a:xfrm>
            </p:grpSpPr>
            <p:sp>
              <p:nvSpPr>
                <p:cNvPr id="9966" name="Google Shape;9966;p61"/>
                <p:cNvSpPr/>
                <p:nvPr/>
              </p:nvSpPr>
              <p:spPr>
                <a:xfrm>
                  <a:off x="5221075" y="2221050"/>
                  <a:ext cx="53950" cy="33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" h="13407" extrusionOk="0">
                      <a:moveTo>
                        <a:pt x="485" y="0"/>
                      </a:moveTo>
                      <a:cubicBezTo>
                        <a:pt x="219" y="0"/>
                        <a:pt x="23" y="143"/>
                        <a:pt x="19" y="460"/>
                      </a:cubicBezTo>
                      <a:cubicBezTo>
                        <a:pt x="0" y="1996"/>
                        <a:pt x="301" y="7172"/>
                        <a:pt x="252" y="8549"/>
                      </a:cubicBezTo>
                      <a:cubicBezTo>
                        <a:pt x="203" y="9920"/>
                        <a:pt x="0" y="12034"/>
                        <a:pt x="117" y="12704"/>
                      </a:cubicBezTo>
                      <a:cubicBezTo>
                        <a:pt x="193" y="13121"/>
                        <a:pt x="667" y="13407"/>
                        <a:pt x="1105" y="13407"/>
                      </a:cubicBezTo>
                      <a:cubicBezTo>
                        <a:pt x="1372" y="13407"/>
                        <a:pt x="1626" y="13301"/>
                        <a:pt x="1770" y="13054"/>
                      </a:cubicBezTo>
                      <a:cubicBezTo>
                        <a:pt x="2158" y="12403"/>
                        <a:pt x="1438" y="8174"/>
                        <a:pt x="1309" y="6502"/>
                      </a:cubicBezTo>
                      <a:cubicBezTo>
                        <a:pt x="1186" y="4836"/>
                        <a:pt x="2022" y="1966"/>
                        <a:pt x="1899" y="1339"/>
                      </a:cubicBezTo>
                      <a:cubicBezTo>
                        <a:pt x="1739" y="514"/>
                        <a:pt x="988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7" name="Google Shape;9967;p61"/>
                <p:cNvSpPr/>
                <p:nvPr/>
              </p:nvSpPr>
              <p:spPr>
                <a:xfrm>
                  <a:off x="5216150" y="2586575"/>
                  <a:ext cx="49800" cy="2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8952" extrusionOk="0">
                      <a:moveTo>
                        <a:pt x="519" y="1683"/>
                      </a:moveTo>
                      <a:cubicBezTo>
                        <a:pt x="629" y="1683"/>
                        <a:pt x="1481" y="6700"/>
                        <a:pt x="1279" y="6861"/>
                      </a:cubicBezTo>
                      <a:cubicBezTo>
                        <a:pt x="1275" y="6863"/>
                        <a:pt x="1271" y="6865"/>
                        <a:pt x="1267" y="6865"/>
                      </a:cubicBezTo>
                      <a:cubicBezTo>
                        <a:pt x="1041" y="6865"/>
                        <a:pt x="390" y="2495"/>
                        <a:pt x="511" y="1703"/>
                      </a:cubicBezTo>
                      <a:cubicBezTo>
                        <a:pt x="513" y="1690"/>
                        <a:pt x="516" y="1683"/>
                        <a:pt x="519" y="1683"/>
                      </a:cubicBezTo>
                      <a:close/>
                      <a:moveTo>
                        <a:pt x="68" y="1"/>
                      </a:moveTo>
                      <a:cubicBezTo>
                        <a:pt x="0" y="241"/>
                        <a:pt x="93" y="1040"/>
                        <a:pt x="80" y="1919"/>
                      </a:cubicBezTo>
                      <a:cubicBezTo>
                        <a:pt x="68" y="2798"/>
                        <a:pt x="972" y="8594"/>
                        <a:pt x="1088" y="8834"/>
                      </a:cubicBezTo>
                      <a:cubicBezTo>
                        <a:pt x="1129" y="8915"/>
                        <a:pt x="1202" y="8951"/>
                        <a:pt x="1284" y="8951"/>
                      </a:cubicBezTo>
                      <a:cubicBezTo>
                        <a:pt x="1439" y="8951"/>
                        <a:pt x="1627" y="8821"/>
                        <a:pt x="1691" y="8612"/>
                      </a:cubicBezTo>
                      <a:cubicBezTo>
                        <a:pt x="1789" y="8287"/>
                        <a:pt x="1592" y="2877"/>
                        <a:pt x="1605" y="2078"/>
                      </a:cubicBezTo>
                      <a:cubicBezTo>
                        <a:pt x="1617" y="1279"/>
                        <a:pt x="1992" y="425"/>
                        <a:pt x="1844" y="234"/>
                      </a:cubicBezTo>
                      <a:cubicBezTo>
                        <a:pt x="1816" y="196"/>
                        <a:pt x="1787" y="181"/>
                        <a:pt x="1754" y="181"/>
                      </a:cubicBezTo>
                      <a:cubicBezTo>
                        <a:pt x="1617" y="181"/>
                        <a:pt x="1421" y="453"/>
                        <a:pt x="984" y="493"/>
                      </a:cubicBezTo>
                      <a:cubicBezTo>
                        <a:pt x="958" y="495"/>
                        <a:pt x="932" y="496"/>
                        <a:pt x="907" y="496"/>
                      </a:cubicBezTo>
                      <a:cubicBezTo>
                        <a:pt x="408" y="496"/>
                        <a:pt x="68" y="1"/>
                        <a:pt x="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8" name="Google Shape;9968;p61"/>
                <p:cNvSpPr/>
                <p:nvPr/>
              </p:nvSpPr>
              <p:spPr>
                <a:xfrm>
                  <a:off x="5236950" y="2807700"/>
                  <a:ext cx="32400" cy="2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6" h="999" extrusionOk="0">
                      <a:moveTo>
                        <a:pt x="994" y="1"/>
                      </a:moveTo>
                      <a:cubicBezTo>
                        <a:pt x="891" y="1"/>
                        <a:pt x="634" y="271"/>
                        <a:pt x="421" y="271"/>
                      </a:cubicBezTo>
                      <a:cubicBezTo>
                        <a:pt x="396" y="271"/>
                        <a:pt x="372" y="267"/>
                        <a:pt x="349" y="259"/>
                      </a:cubicBezTo>
                      <a:cubicBezTo>
                        <a:pt x="286" y="237"/>
                        <a:pt x="241" y="227"/>
                        <a:pt x="208" y="227"/>
                      </a:cubicBezTo>
                      <a:cubicBezTo>
                        <a:pt x="122" y="227"/>
                        <a:pt x="110" y="290"/>
                        <a:pt x="66" y="370"/>
                      </a:cubicBezTo>
                      <a:cubicBezTo>
                        <a:pt x="0" y="477"/>
                        <a:pt x="4" y="998"/>
                        <a:pt x="183" y="998"/>
                      </a:cubicBezTo>
                      <a:cubicBezTo>
                        <a:pt x="189" y="998"/>
                        <a:pt x="195" y="998"/>
                        <a:pt x="201" y="997"/>
                      </a:cubicBezTo>
                      <a:cubicBezTo>
                        <a:pt x="374" y="969"/>
                        <a:pt x="568" y="763"/>
                        <a:pt x="782" y="763"/>
                      </a:cubicBezTo>
                      <a:cubicBezTo>
                        <a:pt x="803" y="763"/>
                        <a:pt x="825" y="765"/>
                        <a:pt x="847" y="769"/>
                      </a:cubicBezTo>
                      <a:cubicBezTo>
                        <a:pt x="911" y="783"/>
                        <a:pt x="964" y="790"/>
                        <a:pt x="1008" y="790"/>
                      </a:cubicBezTo>
                      <a:cubicBezTo>
                        <a:pt x="1126" y="790"/>
                        <a:pt x="1178" y="738"/>
                        <a:pt x="1228" y="622"/>
                      </a:cubicBezTo>
                      <a:cubicBezTo>
                        <a:pt x="1295" y="462"/>
                        <a:pt x="1148" y="19"/>
                        <a:pt x="1000" y="1"/>
                      </a:cubicBezTo>
                      <a:cubicBezTo>
                        <a:pt x="998" y="1"/>
                        <a:pt x="996" y="1"/>
                        <a:pt x="99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9" name="Google Shape;9969;p61"/>
                <p:cNvSpPr/>
                <p:nvPr/>
              </p:nvSpPr>
              <p:spPr>
                <a:xfrm>
                  <a:off x="5259175" y="2830450"/>
                  <a:ext cx="11700" cy="2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1145" extrusionOk="0">
                      <a:moveTo>
                        <a:pt x="271" y="1"/>
                      </a:moveTo>
                      <a:cubicBezTo>
                        <a:pt x="203" y="1"/>
                        <a:pt x="120" y="19"/>
                        <a:pt x="74" y="44"/>
                      </a:cubicBezTo>
                      <a:cubicBezTo>
                        <a:pt x="1" y="87"/>
                        <a:pt x="99" y="345"/>
                        <a:pt x="111" y="406"/>
                      </a:cubicBezTo>
                      <a:cubicBezTo>
                        <a:pt x="123" y="468"/>
                        <a:pt x="148" y="1015"/>
                        <a:pt x="148" y="1095"/>
                      </a:cubicBezTo>
                      <a:cubicBezTo>
                        <a:pt x="148" y="1129"/>
                        <a:pt x="184" y="1144"/>
                        <a:pt x="229" y="1144"/>
                      </a:cubicBezTo>
                      <a:cubicBezTo>
                        <a:pt x="289" y="1144"/>
                        <a:pt x="365" y="1118"/>
                        <a:pt x="400" y="1076"/>
                      </a:cubicBezTo>
                      <a:cubicBezTo>
                        <a:pt x="468" y="1009"/>
                        <a:pt x="302" y="523"/>
                        <a:pt x="277" y="406"/>
                      </a:cubicBezTo>
                      <a:cubicBezTo>
                        <a:pt x="253" y="290"/>
                        <a:pt x="400" y="99"/>
                        <a:pt x="375" y="37"/>
                      </a:cubicBezTo>
                      <a:cubicBezTo>
                        <a:pt x="365" y="11"/>
                        <a:pt x="323" y="1"/>
                        <a:pt x="27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0" name="Google Shape;9970;p61"/>
                <p:cNvSpPr/>
                <p:nvPr/>
              </p:nvSpPr>
              <p:spPr>
                <a:xfrm>
                  <a:off x="5252725" y="2831550"/>
                  <a:ext cx="8775" cy="2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" h="1151" extrusionOk="0">
                      <a:moveTo>
                        <a:pt x="174" y="1"/>
                      </a:moveTo>
                      <a:cubicBezTo>
                        <a:pt x="130" y="1"/>
                        <a:pt x="59" y="37"/>
                        <a:pt x="37" y="86"/>
                      </a:cubicBezTo>
                      <a:cubicBezTo>
                        <a:pt x="13" y="147"/>
                        <a:pt x="99" y="461"/>
                        <a:pt x="86" y="639"/>
                      </a:cubicBezTo>
                      <a:cubicBezTo>
                        <a:pt x="68" y="823"/>
                        <a:pt x="0" y="1026"/>
                        <a:pt x="25" y="1094"/>
                      </a:cubicBezTo>
                      <a:cubicBezTo>
                        <a:pt x="41" y="1132"/>
                        <a:pt x="114" y="1151"/>
                        <a:pt x="184" y="1151"/>
                      </a:cubicBezTo>
                      <a:cubicBezTo>
                        <a:pt x="248" y="1151"/>
                        <a:pt x="308" y="1135"/>
                        <a:pt x="320" y="1106"/>
                      </a:cubicBezTo>
                      <a:cubicBezTo>
                        <a:pt x="351" y="1038"/>
                        <a:pt x="246" y="707"/>
                        <a:pt x="259" y="565"/>
                      </a:cubicBezTo>
                      <a:cubicBezTo>
                        <a:pt x="265" y="381"/>
                        <a:pt x="252" y="196"/>
                        <a:pt x="209" y="18"/>
                      </a:cubicBezTo>
                      <a:cubicBezTo>
                        <a:pt x="204" y="6"/>
                        <a:pt x="191" y="1"/>
                        <a:pt x="17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1" name="Google Shape;9971;p61"/>
                <p:cNvSpPr/>
                <p:nvPr/>
              </p:nvSpPr>
              <p:spPr>
                <a:xfrm>
                  <a:off x="5244575" y="2833525"/>
                  <a:ext cx="7550" cy="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1083" extrusionOk="0">
                      <a:moveTo>
                        <a:pt x="212" y="0"/>
                      </a:moveTo>
                      <a:cubicBezTo>
                        <a:pt x="171" y="0"/>
                        <a:pt x="130" y="15"/>
                        <a:pt x="130" y="37"/>
                      </a:cubicBezTo>
                      <a:cubicBezTo>
                        <a:pt x="130" y="80"/>
                        <a:pt x="210" y="437"/>
                        <a:pt x="142" y="603"/>
                      </a:cubicBezTo>
                      <a:cubicBezTo>
                        <a:pt x="81" y="769"/>
                        <a:pt x="1" y="953"/>
                        <a:pt x="31" y="1021"/>
                      </a:cubicBezTo>
                      <a:cubicBezTo>
                        <a:pt x="48" y="1061"/>
                        <a:pt x="108" y="1083"/>
                        <a:pt x="163" y="1083"/>
                      </a:cubicBezTo>
                      <a:cubicBezTo>
                        <a:pt x="210" y="1083"/>
                        <a:pt x="254" y="1067"/>
                        <a:pt x="265" y="1033"/>
                      </a:cubicBezTo>
                      <a:cubicBezTo>
                        <a:pt x="296" y="953"/>
                        <a:pt x="240" y="603"/>
                        <a:pt x="265" y="523"/>
                      </a:cubicBezTo>
                      <a:cubicBezTo>
                        <a:pt x="296" y="363"/>
                        <a:pt x="302" y="197"/>
                        <a:pt x="289" y="37"/>
                      </a:cubicBezTo>
                      <a:cubicBezTo>
                        <a:pt x="284" y="11"/>
                        <a:pt x="248" y="0"/>
                        <a:pt x="21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2" name="Google Shape;9972;p61"/>
                <p:cNvSpPr/>
                <p:nvPr/>
              </p:nvSpPr>
              <p:spPr>
                <a:xfrm>
                  <a:off x="5263475" y="2882075"/>
                  <a:ext cx="8150" cy="1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" h="419" extrusionOk="0">
                      <a:moveTo>
                        <a:pt x="258" y="0"/>
                      </a:moveTo>
                      <a:cubicBezTo>
                        <a:pt x="256" y="0"/>
                        <a:pt x="254" y="0"/>
                        <a:pt x="253" y="1"/>
                      </a:cubicBezTo>
                      <a:cubicBezTo>
                        <a:pt x="210" y="7"/>
                        <a:pt x="56" y="32"/>
                        <a:pt x="38" y="81"/>
                      </a:cubicBezTo>
                      <a:cubicBezTo>
                        <a:pt x="7" y="179"/>
                        <a:pt x="1" y="351"/>
                        <a:pt x="81" y="407"/>
                      </a:cubicBezTo>
                      <a:cubicBezTo>
                        <a:pt x="93" y="415"/>
                        <a:pt x="106" y="419"/>
                        <a:pt x="120" y="419"/>
                      </a:cubicBezTo>
                      <a:cubicBezTo>
                        <a:pt x="198" y="419"/>
                        <a:pt x="298" y="300"/>
                        <a:pt x="308" y="216"/>
                      </a:cubicBezTo>
                      <a:cubicBezTo>
                        <a:pt x="326" y="116"/>
                        <a:pt x="293" y="0"/>
                        <a:pt x="25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3" name="Google Shape;9973;p61"/>
                <p:cNvSpPr/>
                <p:nvPr/>
              </p:nvSpPr>
              <p:spPr>
                <a:xfrm>
                  <a:off x="5252725" y="2885275"/>
                  <a:ext cx="8475" cy="1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" h="516" extrusionOk="0">
                      <a:moveTo>
                        <a:pt x="188" y="0"/>
                      </a:moveTo>
                      <a:cubicBezTo>
                        <a:pt x="123" y="0"/>
                        <a:pt x="60" y="38"/>
                        <a:pt x="37" y="106"/>
                      </a:cubicBezTo>
                      <a:cubicBezTo>
                        <a:pt x="7" y="223"/>
                        <a:pt x="0" y="481"/>
                        <a:pt x="99" y="506"/>
                      </a:cubicBezTo>
                      <a:cubicBezTo>
                        <a:pt x="118" y="513"/>
                        <a:pt x="137" y="516"/>
                        <a:pt x="157" y="516"/>
                      </a:cubicBezTo>
                      <a:cubicBezTo>
                        <a:pt x="225" y="516"/>
                        <a:pt x="290" y="476"/>
                        <a:pt x="314" y="414"/>
                      </a:cubicBezTo>
                      <a:cubicBezTo>
                        <a:pt x="338" y="291"/>
                        <a:pt x="332" y="162"/>
                        <a:pt x="302" y="45"/>
                      </a:cubicBezTo>
                      <a:cubicBezTo>
                        <a:pt x="269" y="15"/>
                        <a:pt x="228" y="0"/>
                        <a:pt x="18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4" name="Google Shape;9974;p61"/>
                <p:cNvSpPr/>
                <p:nvPr/>
              </p:nvSpPr>
              <p:spPr>
                <a:xfrm>
                  <a:off x="5242875" y="2886450"/>
                  <a:ext cx="7575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559" extrusionOk="0">
                      <a:moveTo>
                        <a:pt x="137" y="1"/>
                      </a:moveTo>
                      <a:cubicBezTo>
                        <a:pt x="87" y="1"/>
                        <a:pt x="40" y="33"/>
                        <a:pt x="26" y="90"/>
                      </a:cubicBezTo>
                      <a:cubicBezTo>
                        <a:pt x="1" y="176"/>
                        <a:pt x="1" y="514"/>
                        <a:pt x="87" y="539"/>
                      </a:cubicBezTo>
                      <a:cubicBezTo>
                        <a:pt x="127" y="547"/>
                        <a:pt x="165" y="558"/>
                        <a:pt x="199" y="558"/>
                      </a:cubicBezTo>
                      <a:cubicBezTo>
                        <a:pt x="242" y="558"/>
                        <a:pt x="276" y="539"/>
                        <a:pt x="290" y="465"/>
                      </a:cubicBezTo>
                      <a:cubicBezTo>
                        <a:pt x="302" y="324"/>
                        <a:pt x="284" y="182"/>
                        <a:pt x="235" y="53"/>
                      </a:cubicBezTo>
                      <a:cubicBezTo>
                        <a:pt x="209" y="17"/>
                        <a:pt x="172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5" name="Google Shape;9975;p61"/>
                <p:cNvSpPr/>
                <p:nvPr/>
              </p:nvSpPr>
              <p:spPr>
                <a:xfrm>
                  <a:off x="5233350" y="2885150"/>
                  <a:ext cx="7400" cy="1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" h="516" extrusionOk="0">
                      <a:moveTo>
                        <a:pt x="150" y="1"/>
                      </a:moveTo>
                      <a:cubicBezTo>
                        <a:pt x="108" y="1"/>
                        <a:pt x="68" y="25"/>
                        <a:pt x="50" y="68"/>
                      </a:cubicBezTo>
                      <a:cubicBezTo>
                        <a:pt x="25" y="130"/>
                        <a:pt x="1" y="400"/>
                        <a:pt x="62" y="462"/>
                      </a:cubicBezTo>
                      <a:cubicBezTo>
                        <a:pt x="99" y="498"/>
                        <a:pt x="134" y="515"/>
                        <a:pt x="164" y="515"/>
                      </a:cubicBezTo>
                      <a:cubicBezTo>
                        <a:pt x="189" y="515"/>
                        <a:pt x="211" y="503"/>
                        <a:pt x="228" y="480"/>
                      </a:cubicBezTo>
                      <a:cubicBezTo>
                        <a:pt x="271" y="431"/>
                        <a:pt x="296" y="93"/>
                        <a:pt x="234" y="38"/>
                      </a:cubicBezTo>
                      <a:cubicBezTo>
                        <a:pt x="209" y="12"/>
                        <a:pt x="179" y="1"/>
                        <a:pt x="1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6" name="Google Shape;9976;p61"/>
                <p:cNvSpPr/>
                <p:nvPr/>
              </p:nvSpPr>
              <p:spPr>
                <a:xfrm>
                  <a:off x="5227075" y="2881775"/>
                  <a:ext cx="6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" h="370" extrusionOk="0">
                      <a:moveTo>
                        <a:pt x="93" y="1"/>
                      </a:moveTo>
                      <a:cubicBezTo>
                        <a:pt x="51" y="1"/>
                        <a:pt x="1" y="91"/>
                        <a:pt x="6" y="173"/>
                      </a:cubicBezTo>
                      <a:cubicBezTo>
                        <a:pt x="12" y="265"/>
                        <a:pt x="31" y="363"/>
                        <a:pt x="92" y="369"/>
                      </a:cubicBezTo>
                      <a:cubicBezTo>
                        <a:pt x="93" y="370"/>
                        <a:pt x="94" y="370"/>
                        <a:pt x="95" y="370"/>
                      </a:cubicBezTo>
                      <a:cubicBezTo>
                        <a:pt x="157" y="370"/>
                        <a:pt x="256" y="170"/>
                        <a:pt x="117" y="13"/>
                      </a:cubicBezTo>
                      <a:cubicBezTo>
                        <a:pt x="109" y="5"/>
                        <a:pt x="10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7" name="Google Shape;9977;p61"/>
                <p:cNvSpPr/>
                <p:nvPr/>
              </p:nvSpPr>
              <p:spPr>
                <a:xfrm>
                  <a:off x="5238425" y="2836575"/>
                  <a:ext cx="8475" cy="2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" h="934" extrusionOk="0">
                      <a:moveTo>
                        <a:pt x="290" y="1"/>
                      </a:moveTo>
                      <a:cubicBezTo>
                        <a:pt x="252" y="1"/>
                        <a:pt x="191" y="54"/>
                        <a:pt x="191" y="88"/>
                      </a:cubicBezTo>
                      <a:cubicBezTo>
                        <a:pt x="185" y="241"/>
                        <a:pt x="173" y="389"/>
                        <a:pt x="136" y="536"/>
                      </a:cubicBezTo>
                      <a:cubicBezTo>
                        <a:pt x="105" y="641"/>
                        <a:pt x="1" y="874"/>
                        <a:pt x="19" y="899"/>
                      </a:cubicBezTo>
                      <a:cubicBezTo>
                        <a:pt x="27" y="919"/>
                        <a:pt x="52" y="933"/>
                        <a:pt x="87" y="933"/>
                      </a:cubicBezTo>
                      <a:cubicBezTo>
                        <a:pt x="107" y="933"/>
                        <a:pt x="130" y="928"/>
                        <a:pt x="154" y="917"/>
                      </a:cubicBezTo>
                      <a:cubicBezTo>
                        <a:pt x="197" y="893"/>
                        <a:pt x="277" y="462"/>
                        <a:pt x="314" y="370"/>
                      </a:cubicBezTo>
                      <a:cubicBezTo>
                        <a:pt x="339" y="254"/>
                        <a:pt x="339" y="131"/>
                        <a:pt x="314" y="14"/>
                      </a:cubicBezTo>
                      <a:cubicBezTo>
                        <a:pt x="309" y="5"/>
                        <a:pt x="300" y="1"/>
                        <a:pt x="2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8" name="Google Shape;9978;p61"/>
                <p:cNvSpPr/>
                <p:nvPr/>
              </p:nvSpPr>
              <p:spPr>
                <a:xfrm>
                  <a:off x="5232050" y="2840700"/>
                  <a:ext cx="9625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" h="700" extrusionOk="0">
                      <a:moveTo>
                        <a:pt x="343" y="0"/>
                      </a:moveTo>
                      <a:cubicBezTo>
                        <a:pt x="328" y="0"/>
                        <a:pt x="307" y="20"/>
                        <a:pt x="280" y="76"/>
                      </a:cubicBezTo>
                      <a:cubicBezTo>
                        <a:pt x="225" y="205"/>
                        <a:pt x="22" y="586"/>
                        <a:pt x="10" y="623"/>
                      </a:cubicBezTo>
                      <a:cubicBezTo>
                        <a:pt x="1" y="656"/>
                        <a:pt x="84" y="699"/>
                        <a:pt x="132" y="699"/>
                      </a:cubicBezTo>
                      <a:cubicBezTo>
                        <a:pt x="147" y="699"/>
                        <a:pt x="159" y="695"/>
                        <a:pt x="164" y="685"/>
                      </a:cubicBezTo>
                      <a:cubicBezTo>
                        <a:pt x="188" y="636"/>
                        <a:pt x="385" y="125"/>
                        <a:pt x="379" y="70"/>
                      </a:cubicBezTo>
                      <a:cubicBezTo>
                        <a:pt x="375" y="35"/>
                        <a:pt x="364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9" name="Google Shape;9979;p61"/>
                <p:cNvSpPr/>
                <p:nvPr/>
              </p:nvSpPr>
              <p:spPr>
                <a:xfrm>
                  <a:off x="5263025" y="2860375"/>
                  <a:ext cx="9400" cy="2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824" extrusionOk="0">
                      <a:moveTo>
                        <a:pt x="156" y="0"/>
                      </a:moveTo>
                      <a:cubicBezTo>
                        <a:pt x="96" y="0"/>
                        <a:pt x="30" y="23"/>
                        <a:pt x="19" y="64"/>
                      </a:cubicBezTo>
                      <a:cubicBezTo>
                        <a:pt x="6" y="168"/>
                        <a:pt x="19" y="273"/>
                        <a:pt x="49" y="371"/>
                      </a:cubicBezTo>
                      <a:cubicBezTo>
                        <a:pt x="80" y="476"/>
                        <a:pt x="0" y="703"/>
                        <a:pt x="6" y="777"/>
                      </a:cubicBezTo>
                      <a:cubicBezTo>
                        <a:pt x="11" y="809"/>
                        <a:pt x="46" y="823"/>
                        <a:pt x="91" y="823"/>
                      </a:cubicBezTo>
                      <a:cubicBezTo>
                        <a:pt x="158" y="823"/>
                        <a:pt x="247" y="791"/>
                        <a:pt x="295" y="740"/>
                      </a:cubicBezTo>
                      <a:cubicBezTo>
                        <a:pt x="375" y="654"/>
                        <a:pt x="277" y="598"/>
                        <a:pt x="265" y="482"/>
                      </a:cubicBezTo>
                      <a:cubicBezTo>
                        <a:pt x="246" y="371"/>
                        <a:pt x="301" y="88"/>
                        <a:pt x="252" y="33"/>
                      </a:cubicBezTo>
                      <a:cubicBezTo>
                        <a:pt x="235" y="11"/>
                        <a:pt x="197" y="0"/>
                        <a:pt x="15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0" name="Google Shape;9980;p61"/>
                <p:cNvSpPr/>
                <p:nvPr/>
              </p:nvSpPr>
              <p:spPr>
                <a:xfrm>
                  <a:off x="5253025" y="2862075"/>
                  <a:ext cx="7550" cy="2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854" extrusionOk="0">
                      <a:moveTo>
                        <a:pt x="182" y="0"/>
                      </a:moveTo>
                      <a:cubicBezTo>
                        <a:pt x="126" y="0"/>
                        <a:pt x="63" y="23"/>
                        <a:pt x="56" y="63"/>
                      </a:cubicBezTo>
                      <a:cubicBezTo>
                        <a:pt x="38" y="137"/>
                        <a:pt x="117" y="383"/>
                        <a:pt x="93" y="512"/>
                      </a:cubicBezTo>
                      <a:cubicBezTo>
                        <a:pt x="68" y="635"/>
                        <a:pt x="1" y="733"/>
                        <a:pt x="44" y="807"/>
                      </a:cubicBezTo>
                      <a:cubicBezTo>
                        <a:pt x="65" y="838"/>
                        <a:pt x="105" y="853"/>
                        <a:pt x="147" y="853"/>
                      </a:cubicBezTo>
                      <a:cubicBezTo>
                        <a:pt x="204" y="853"/>
                        <a:pt x="263" y="826"/>
                        <a:pt x="277" y="776"/>
                      </a:cubicBezTo>
                      <a:cubicBezTo>
                        <a:pt x="302" y="684"/>
                        <a:pt x="228" y="592"/>
                        <a:pt x="247" y="475"/>
                      </a:cubicBezTo>
                      <a:cubicBezTo>
                        <a:pt x="259" y="352"/>
                        <a:pt x="296" y="88"/>
                        <a:pt x="271" y="33"/>
                      </a:cubicBezTo>
                      <a:cubicBezTo>
                        <a:pt x="256" y="10"/>
                        <a:pt x="221" y="0"/>
                        <a:pt x="18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1" name="Google Shape;9981;p61"/>
                <p:cNvSpPr/>
                <p:nvPr/>
              </p:nvSpPr>
              <p:spPr>
                <a:xfrm>
                  <a:off x="5244425" y="2863800"/>
                  <a:ext cx="6175" cy="1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" h="782" extrusionOk="0">
                      <a:moveTo>
                        <a:pt x="130" y="0"/>
                      </a:moveTo>
                      <a:cubicBezTo>
                        <a:pt x="93" y="7"/>
                        <a:pt x="62" y="25"/>
                        <a:pt x="43" y="62"/>
                      </a:cubicBezTo>
                      <a:cubicBezTo>
                        <a:pt x="31" y="99"/>
                        <a:pt x="25" y="136"/>
                        <a:pt x="31" y="173"/>
                      </a:cubicBezTo>
                      <a:cubicBezTo>
                        <a:pt x="37" y="283"/>
                        <a:pt x="80" y="400"/>
                        <a:pt x="56" y="504"/>
                      </a:cubicBezTo>
                      <a:cubicBezTo>
                        <a:pt x="43" y="554"/>
                        <a:pt x="19" y="603"/>
                        <a:pt x="13" y="652"/>
                      </a:cubicBezTo>
                      <a:cubicBezTo>
                        <a:pt x="0" y="701"/>
                        <a:pt x="19" y="750"/>
                        <a:pt x="68" y="775"/>
                      </a:cubicBezTo>
                      <a:cubicBezTo>
                        <a:pt x="79" y="779"/>
                        <a:pt x="90" y="781"/>
                        <a:pt x="101" y="781"/>
                      </a:cubicBezTo>
                      <a:cubicBezTo>
                        <a:pt x="138" y="781"/>
                        <a:pt x="172" y="758"/>
                        <a:pt x="191" y="720"/>
                      </a:cubicBezTo>
                      <a:cubicBezTo>
                        <a:pt x="209" y="670"/>
                        <a:pt x="209" y="621"/>
                        <a:pt x="197" y="572"/>
                      </a:cubicBezTo>
                      <a:cubicBezTo>
                        <a:pt x="185" y="523"/>
                        <a:pt x="173" y="474"/>
                        <a:pt x="173" y="425"/>
                      </a:cubicBezTo>
                      <a:cubicBezTo>
                        <a:pt x="173" y="314"/>
                        <a:pt x="246" y="209"/>
                        <a:pt x="228" y="105"/>
                      </a:cubicBezTo>
                      <a:cubicBezTo>
                        <a:pt x="228" y="50"/>
                        <a:pt x="185" y="7"/>
                        <a:pt x="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2" name="Google Shape;9982;p61"/>
                <p:cNvSpPr/>
                <p:nvPr/>
              </p:nvSpPr>
              <p:spPr>
                <a:xfrm>
                  <a:off x="5235675" y="2863500"/>
                  <a:ext cx="5850" cy="1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751" extrusionOk="0">
                      <a:moveTo>
                        <a:pt x="116" y="1"/>
                      </a:moveTo>
                      <a:cubicBezTo>
                        <a:pt x="104" y="1"/>
                        <a:pt x="92" y="3"/>
                        <a:pt x="80" y="6"/>
                      </a:cubicBezTo>
                      <a:cubicBezTo>
                        <a:pt x="37" y="37"/>
                        <a:pt x="12" y="92"/>
                        <a:pt x="25" y="142"/>
                      </a:cubicBezTo>
                      <a:cubicBezTo>
                        <a:pt x="25" y="240"/>
                        <a:pt x="68" y="338"/>
                        <a:pt x="49" y="437"/>
                      </a:cubicBezTo>
                      <a:cubicBezTo>
                        <a:pt x="43" y="498"/>
                        <a:pt x="12" y="553"/>
                        <a:pt x="6" y="615"/>
                      </a:cubicBezTo>
                      <a:cubicBezTo>
                        <a:pt x="0" y="670"/>
                        <a:pt x="31" y="744"/>
                        <a:pt x="86" y="750"/>
                      </a:cubicBezTo>
                      <a:cubicBezTo>
                        <a:pt x="90" y="751"/>
                        <a:pt x="95" y="751"/>
                        <a:pt x="99" y="751"/>
                      </a:cubicBezTo>
                      <a:cubicBezTo>
                        <a:pt x="143" y="751"/>
                        <a:pt x="180" y="722"/>
                        <a:pt x="197" y="682"/>
                      </a:cubicBezTo>
                      <a:cubicBezTo>
                        <a:pt x="209" y="633"/>
                        <a:pt x="209" y="590"/>
                        <a:pt x="197" y="547"/>
                      </a:cubicBezTo>
                      <a:cubicBezTo>
                        <a:pt x="184" y="498"/>
                        <a:pt x="172" y="455"/>
                        <a:pt x="172" y="406"/>
                      </a:cubicBezTo>
                      <a:cubicBezTo>
                        <a:pt x="178" y="357"/>
                        <a:pt x="191" y="301"/>
                        <a:pt x="209" y="252"/>
                      </a:cubicBezTo>
                      <a:cubicBezTo>
                        <a:pt x="234" y="197"/>
                        <a:pt x="234" y="142"/>
                        <a:pt x="221" y="80"/>
                      </a:cubicBezTo>
                      <a:cubicBezTo>
                        <a:pt x="207" y="31"/>
                        <a:pt x="164" y="1"/>
                        <a:pt x="11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3" name="Google Shape;9983;p61"/>
                <p:cNvSpPr/>
                <p:nvPr/>
              </p:nvSpPr>
              <p:spPr>
                <a:xfrm>
                  <a:off x="5227825" y="2862850"/>
                  <a:ext cx="6800" cy="1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" h="656" extrusionOk="0">
                      <a:moveTo>
                        <a:pt x="184" y="1"/>
                      </a:moveTo>
                      <a:cubicBezTo>
                        <a:pt x="146" y="1"/>
                        <a:pt x="109" y="24"/>
                        <a:pt x="93" y="57"/>
                      </a:cubicBezTo>
                      <a:cubicBezTo>
                        <a:pt x="74" y="100"/>
                        <a:pt x="74" y="143"/>
                        <a:pt x="81" y="186"/>
                      </a:cubicBezTo>
                      <a:cubicBezTo>
                        <a:pt x="81" y="229"/>
                        <a:pt x="93" y="272"/>
                        <a:pt x="93" y="309"/>
                      </a:cubicBezTo>
                      <a:cubicBezTo>
                        <a:pt x="99" y="370"/>
                        <a:pt x="87" y="432"/>
                        <a:pt x="56" y="481"/>
                      </a:cubicBezTo>
                      <a:cubicBezTo>
                        <a:pt x="31" y="524"/>
                        <a:pt x="1" y="573"/>
                        <a:pt x="25" y="616"/>
                      </a:cubicBezTo>
                      <a:cubicBezTo>
                        <a:pt x="38" y="642"/>
                        <a:pt x="62" y="655"/>
                        <a:pt x="86" y="655"/>
                      </a:cubicBezTo>
                      <a:cubicBezTo>
                        <a:pt x="97" y="655"/>
                        <a:pt x="108" y="653"/>
                        <a:pt x="117" y="647"/>
                      </a:cubicBezTo>
                      <a:cubicBezTo>
                        <a:pt x="154" y="635"/>
                        <a:pt x="179" y="604"/>
                        <a:pt x="185" y="573"/>
                      </a:cubicBezTo>
                      <a:cubicBezTo>
                        <a:pt x="197" y="536"/>
                        <a:pt x="203" y="493"/>
                        <a:pt x="203" y="456"/>
                      </a:cubicBezTo>
                      <a:cubicBezTo>
                        <a:pt x="197" y="333"/>
                        <a:pt x="216" y="211"/>
                        <a:pt x="253" y="94"/>
                      </a:cubicBezTo>
                      <a:cubicBezTo>
                        <a:pt x="271" y="51"/>
                        <a:pt x="240" y="8"/>
                        <a:pt x="197" y="2"/>
                      </a:cubicBezTo>
                      <a:cubicBezTo>
                        <a:pt x="193" y="1"/>
                        <a:pt x="188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4" name="Google Shape;9984;p61"/>
                <p:cNvSpPr/>
                <p:nvPr/>
              </p:nvSpPr>
              <p:spPr>
                <a:xfrm>
                  <a:off x="5219375" y="2559325"/>
                  <a:ext cx="41050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2" h="1345" extrusionOk="0">
                      <a:moveTo>
                        <a:pt x="526" y="0"/>
                      </a:moveTo>
                      <a:cubicBezTo>
                        <a:pt x="448" y="0"/>
                        <a:pt x="372" y="13"/>
                        <a:pt x="302" y="52"/>
                      </a:cubicBezTo>
                      <a:cubicBezTo>
                        <a:pt x="185" y="132"/>
                        <a:pt x="105" y="261"/>
                        <a:pt x="93" y="408"/>
                      </a:cubicBezTo>
                      <a:cubicBezTo>
                        <a:pt x="1" y="845"/>
                        <a:pt x="296" y="1275"/>
                        <a:pt x="744" y="1337"/>
                      </a:cubicBezTo>
                      <a:cubicBezTo>
                        <a:pt x="780" y="1342"/>
                        <a:pt x="816" y="1344"/>
                        <a:pt x="852" y="1344"/>
                      </a:cubicBezTo>
                      <a:cubicBezTo>
                        <a:pt x="1251" y="1344"/>
                        <a:pt x="1596" y="1036"/>
                        <a:pt x="1629" y="624"/>
                      </a:cubicBezTo>
                      <a:cubicBezTo>
                        <a:pt x="1642" y="519"/>
                        <a:pt x="1629" y="408"/>
                        <a:pt x="1580" y="316"/>
                      </a:cubicBezTo>
                      <a:cubicBezTo>
                        <a:pt x="1500" y="193"/>
                        <a:pt x="1377" y="107"/>
                        <a:pt x="1236" y="77"/>
                      </a:cubicBezTo>
                      <a:cubicBezTo>
                        <a:pt x="1095" y="52"/>
                        <a:pt x="947" y="34"/>
                        <a:pt x="806" y="27"/>
                      </a:cubicBezTo>
                      <a:cubicBezTo>
                        <a:pt x="713" y="17"/>
                        <a:pt x="618" y="0"/>
                        <a:pt x="5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5" name="Google Shape;9985;p61"/>
                <p:cNvSpPr/>
                <p:nvPr/>
              </p:nvSpPr>
              <p:spPr>
                <a:xfrm>
                  <a:off x="5208475" y="2128425"/>
                  <a:ext cx="208075" cy="11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23" h="4664" extrusionOk="0">
                      <a:moveTo>
                        <a:pt x="1584" y="1"/>
                      </a:moveTo>
                      <a:cubicBezTo>
                        <a:pt x="1329" y="1"/>
                        <a:pt x="1078" y="38"/>
                        <a:pt x="842" y="145"/>
                      </a:cubicBezTo>
                      <a:cubicBezTo>
                        <a:pt x="344" y="366"/>
                        <a:pt x="0" y="1024"/>
                        <a:pt x="283" y="1497"/>
                      </a:cubicBezTo>
                      <a:cubicBezTo>
                        <a:pt x="467" y="1792"/>
                        <a:pt x="824" y="1915"/>
                        <a:pt x="1094" y="2124"/>
                      </a:cubicBezTo>
                      <a:cubicBezTo>
                        <a:pt x="1531" y="2456"/>
                        <a:pt x="1758" y="2997"/>
                        <a:pt x="2004" y="3489"/>
                      </a:cubicBezTo>
                      <a:cubicBezTo>
                        <a:pt x="2256" y="3980"/>
                        <a:pt x="2600" y="4484"/>
                        <a:pt x="3123" y="4632"/>
                      </a:cubicBezTo>
                      <a:cubicBezTo>
                        <a:pt x="3196" y="4653"/>
                        <a:pt x="3274" y="4664"/>
                        <a:pt x="3352" y="4664"/>
                      </a:cubicBezTo>
                      <a:cubicBezTo>
                        <a:pt x="3680" y="4664"/>
                        <a:pt x="4015" y="4481"/>
                        <a:pt x="4069" y="4159"/>
                      </a:cubicBezTo>
                      <a:cubicBezTo>
                        <a:pt x="4137" y="3759"/>
                        <a:pt x="3774" y="3452"/>
                        <a:pt x="3498" y="3175"/>
                      </a:cubicBezTo>
                      <a:cubicBezTo>
                        <a:pt x="3153" y="2819"/>
                        <a:pt x="2889" y="2382"/>
                        <a:pt x="2735" y="1909"/>
                      </a:cubicBezTo>
                      <a:cubicBezTo>
                        <a:pt x="2705" y="1811"/>
                        <a:pt x="2680" y="1681"/>
                        <a:pt x="2760" y="1608"/>
                      </a:cubicBezTo>
                      <a:cubicBezTo>
                        <a:pt x="2790" y="1579"/>
                        <a:pt x="2823" y="1567"/>
                        <a:pt x="2858" y="1567"/>
                      </a:cubicBezTo>
                      <a:cubicBezTo>
                        <a:pt x="2967" y="1567"/>
                        <a:pt x="3090" y="1685"/>
                        <a:pt x="3160" y="1792"/>
                      </a:cubicBezTo>
                      <a:cubicBezTo>
                        <a:pt x="3460" y="2252"/>
                        <a:pt x="3803" y="3218"/>
                        <a:pt x="4164" y="3218"/>
                      </a:cubicBezTo>
                      <a:cubicBezTo>
                        <a:pt x="4165" y="3218"/>
                        <a:pt x="4166" y="3218"/>
                        <a:pt x="4168" y="3218"/>
                      </a:cubicBezTo>
                      <a:cubicBezTo>
                        <a:pt x="4536" y="3212"/>
                        <a:pt x="4862" y="2253"/>
                        <a:pt x="5157" y="1792"/>
                      </a:cubicBezTo>
                      <a:cubicBezTo>
                        <a:pt x="5227" y="1685"/>
                        <a:pt x="5350" y="1567"/>
                        <a:pt x="5459" y="1567"/>
                      </a:cubicBezTo>
                      <a:cubicBezTo>
                        <a:pt x="5494" y="1567"/>
                        <a:pt x="5527" y="1579"/>
                        <a:pt x="5557" y="1608"/>
                      </a:cubicBezTo>
                      <a:cubicBezTo>
                        <a:pt x="5637" y="1681"/>
                        <a:pt x="5612" y="1811"/>
                        <a:pt x="5581" y="1909"/>
                      </a:cubicBezTo>
                      <a:cubicBezTo>
                        <a:pt x="5428" y="2382"/>
                        <a:pt x="5170" y="2819"/>
                        <a:pt x="4819" y="3175"/>
                      </a:cubicBezTo>
                      <a:cubicBezTo>
                        <a:pt x="4543" y="3452"/>
                        <a:pt x="4186" y="3765"/>
                        <a:pt x="4248" y="4159"/>
                      </a:cubicBezTo>
                      <a:cubicBezTo>
                        <a:pt x="4297" y="4477"/>
                        <a:pt x="4638" y="4663"/>
                        <a:pt x="4968" y="4663"/>
                      </a:cubicBezTo>
                      <a:cubicBezTo>
                        <a:pt x="5045" y="4663"/>
                        <a:pt x="5122" y="4653"/>
                        <a:pt x="5194" y="4632"/>
                      </a:cubicBezTo>
                      <a:cubicBezTo>
                        <a:pt x="5717" y="4484"/>
                        <a:pt x="6061" y="3980"/>
                        <a:pt x="6313" y="3489"/>
                      </a:cubicBezTo>
                      <a:cubicBezTo>
                        <a:pt x="6565" y="2997"/>
                        <a:pt x="6786" y="2456"/>
                        <a:pt x="7223" y="2124"/>
                      </a:cubicBezTo>
                      <a:cubicBezTo>
                        <a:pt x="7493" y="1915"/>
                        <a:pt x="7850" y="1792"/>
                        <a:pt x="8034" y="1497"/>
                      </a:cubicBezTo>
                      <a:cubicBezTo>
                        <a:pt x="8323" y="1024"/>
                        <a:pt x="7972" y="366"/>
                        <a:pt x="7475" y="145"/>
                      </a:cubicBezTo>
                      <a:cubicBezTo>
                        <a:pt x="7242" y="38"/>
                        <a:pt x="6991" y="1"/>
                        <a:pt x="6735" y="1"/>
                      </a:cubicBezTo>
                      <a:cubicBezTo>
                        <a:pt x="6444" y="1"/>
                        <a:pt x="6146" y="49"/>
                        <a:pt x="5858" y="102"/>
                      </a:cubicBezTo>
                      <a:cubicBezTo>
                        <a:pt x="5292" y="200"/>
                        <a:pt x="4727" y="311"/>
                        <a:pt x="4161" y="434"/>
                      </a:cubicBezTo>
                      <a:cubicBezTo>
                        <a:pt x="3596" y="311"/>
                        <a:pt x="3030" y="200"/>
                        <a:pt x="2459" y="102"/>
                      </a:cubicBezTo>
                      <a:cubicBezTo>
                        <a:pt x="2171" y="49"/>
                        <a:pt x="1875" y="1"/>
                        <a:pt x="15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6" name="Google Shape;9986;p61"/>
                <p:cNvSpPr/>
                <p:nvPr/>
              </p:nvSpPr>
              <p:spPr>
                <a:xfrm>
                  <a:off x="5166825" y="1818475"/>
                  <a:ext cx="53800" cy="20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2" h="8154" extrusionOk="0">
                      <a:moveTo>
                        <a:pt x="1589" y="0"/>
                      </a:moveTo>
                      <a:cubicBezTo>
                        <a:pt x="1274" y="0"/>
                        <a:pt x="885" y="222"/>
                        <a:pt x="873" y="544"/>
                      </a:cubicBezTo>
                      <a:cubicBezTo>
                        <a:pt x="849" y="1036"/>
                        <a:pt x="720" y="2739"/>
                        <a:pt x="701" y="3802"/>
                      </a:cubicBezTo>
                      <a:cubicBezTo>
                        <a:pt x="676" y="4866"/>
                        <a:pt x="443" y="6531"/>
                        <a:pt x="363" y="6974"/>
                      </a:cubicBezTo>
                      <a:cubicBezTo>
                        <a:pt x="277" y="7423"/>
                        <a:pt x="0" y="7552"/>
                        <a:pt x="43" y="7828"/>
                      </a:cubicBezTo>
                      <a:cubicBezTo>
                        <a:pt x="67" y="8003"/>
                        <a:pt x="451" y="8153"/>
                        <a:pt x="763" y="8153"/>
                      </a:cubicBezTo>
                      <a:cubicBezTo>
                        <a:pt x="945" y="8153"/>
                        <a:pt x="1102" y="8102"/>
                        <a:pt x="1150" y="7976"/>
                      </a:cubicBezTo>
                      <a:cubicBezTo>
                        <a:pt x="1273" y="7638"/>
                        <a:pt x="1033" y="6722"/>
                        <a:pt x="1027" y="6144"/>
                      </a:cubicBezTo>
                      <a:cubicBezTo>
                        <a:pt x="1021" y="5572"/>
                        <a:pt x="1512" y="1589"/>
                        <a:pt x="1678" y="1294"/>
                      </a:cubicBezTo>
                      <a:cubicBezTo>
                        <a:pt x="1807" y="1079"/>
                        <a:pt x="2152" y="569"/>
                        <a:pt x="1955" y="188"/>
                      </a:cubicBezTo>
                      <a:cubicBezTo>
                        <a:pt x="1891" y="58"/>
                        <a:pt x="1749" y="0"/>
                        <a:pt x="158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7" name="Google Shape;9987;p61"/>
                <p:cNvSpPr/>
                <p:nvPr/>
              </p:nvSpPr>
              <p:spPr>
                <a:xfrm>
                  <a:off x="5132400" y="2022800"/>
                  <a:ext cx="67125" cy="18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5" h="7429" extrusionOk="0">
                      <a:moveTo>
                        <a:pt x="1790" y="707"/>
                      </a:moveTo>
                      <a:cubicBezTo>
                        <a:pt x="1882" y="707"/>
                        <a:pt x="1966" y="777"/>
                        <a:pt x="1955" y="885"/>
                      </a:cubicBezTo>
                      <a:cubicBezTo>
                        <a:pt x="1931" y="1069"/>
                        <a:pt x="1045" y="3767"/>
                        <a:pt x="935" y="4634"/>
                      </a:cubicBezTo>
                      <a:cubicBezTo>
                        <a:pt x="935" y="4634"/>
                        <a:pt x="1291" y="1542"/>
                        <a:pt x="1599" y="848"/>
                      </a:cubicBezTo>
                      <a:cubicBezTo>
                        <a:pt x="1641" y="749"/>
                        <a:pt x="1718" y="707"/>
                        <a:pt x="1790" y="707"/>
                      </a:cubicBezTo>
                      <a:close/>
                      <a:moveTo>
                        <a:pt x="1474" y="1"/>
                      </a:moveTo>
                      <a:cubicBezTo>
                        <a:pt x="1446" y="1"/>
                        <a:pt x="1426" y="11"/>
                        <a:pt x="1414" y="36"/>
                      </a:cubicBezTo>
                      <a:cubicBezTo>
                        <a:pt x="1070" y="780"/>
                        <a:pt x="0" y="7074"/>
                        <a:pt x="62" y="7296"/>
                      </a:cubicBezTo>
                      <a:cubicBezTo>
                        <a:pt x="90" y="7388"/>
                        <a:pt x="196" y="7428"/>
                        <a:pt x="320" y="7428"/>
                      </a:cubicBezTo>
                      <a:cubicBezTo>
                        <a:pt x="490" y="7428"/>
                        <a:pt x="694" y="7352"/>
                        <a:pt x="769" y="7234"/>
                      </a:cubicBezTo>
                      <a:cubicBezTo>
                        <a:pt x="898" y="7037"/>
                        <a:pt x="1371" y="5046"/>
                        <a:pt x="1715" y="3583"/>
                      </a:cubicBezTo>
                      <a:cubicBezTo>
                        <a:pt x="2045" y="2156"/>
                        <a:pt x="2685" y="162"/>
                        <a:pt x="2528" y="162"/>
                      </a:cubicBezTo>
                      <a:cubicBezTo>
                        <a:pt x="2524" y="162"/>
                        <a:pt x="2519" y="163"/>
                        <a:pt x="2514" y="165"/>
                      </a:cubicBezTo>
                      <a:cubicBezTo>
                        <a:pt x="2421" y="213"/>
                        <a:pt x="2327" y="232"/>
                        <a:pt x="2234" y="232"/>
                      </a:cubicBezTo>
                      <a:cubicBezTo>
                        <a:pt x="1908" y="232"/>
                        <a:pt x="1606" y="1"/>
                        <a:pt x="147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8" name="Google Shape;9988;p61"/>
                <p:cNvSpPr/>
                <p:nvPr/>
              </p:nvSpPr>
              <p:spPr>
                <a:xfrm>
                  <a:off x="5144375" y="2212375"/>
                  <a:ext cx="15100" cy="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" h="1490" extrusionOk="0">
                      <a:moveTo>
                        <a:pt x="229" y="0"/>
                      </a:moveTo>
                      <a:cubicBezTo>
                        <a:pt x="161" y="0"/>
                        <a:pt x="96" y="35"/>
                        <a:pt x="62" y="94"/>
                      </a:cubicBezTo>
                      <a:cubicBezTo>
                        <a:pt x="19" y="167"/>
                        <a:pt x="1" y="260"/>
                        <a:pt x="13" y="346"/>
                      </a:cubicBezTo>
                      <a:cubicBezTo>
                        <a:pt x="19" y="542"/>
                        <a:pt x="87" y="739"/>
                        <a:pt x="75" y="942"/>
                      </a:cubicBezTo>
                      <a:cubicBezTo>
                        <a:pt x="69" y="1022"/>
                        <a:pt x="44" y="1102"/>
                        <a:pt x="44" y="1188"/>
                      </a:cubicBezTo>
                      <a:cubicBezTo>
                        <a:pt x="32" y="1268"/>
                        <a:pt x="56" y="1354"/>
                        <a:pt x="112" y="1415"/>
                      </a:cubicBezTo>
                      <a:cubicBezTo>
                        <a:pt x="161" y="1465"/>
                        <a:pt x="224" y="1489"/>
                        <a:pt x="289" y="1489"/>
                      </a:cubicBezTo>
                      <a:cubicBezTo>
                        <a:pt x="345" y="1489"/>
                        <a:pt x="401" y="1471"/>
                        <a:pt x="450" y="1434"/>
                      </a:cubicBezTo>
                      <a:cubicBezTo>
                        <a:pt x="548" y="1354"/>
                        <a:pt x="603" y="1231"/>
                        <a:pt x="603" y="1108"/>
                      </a:cubicBezTo>
                      <a:cubicBezTo>
                        <a:pt x="603" y="985"/>
                        <a:pt x="585" y="856"/>
                        <a:pt x="554" y="739"/>
                      </a:cubicBezTo>
                      <a:lnTo>
                        <a:pt x="431" y="241"/>
                      </a:lnTo>
                      <a:cubicBezTo>
                        <a:pt x="407" y="149"/>
                        <a:pt x="376" y="38"/>
                        <a:pt x="284" y="8"/>
                      </a:cubicBezTo>
                      <a:cubicBezTo>
                        <a:pt x="266" y="3"/>
                        <a:pt x="24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9" name="Google Shape;9989;p61"/>
                <p:cNvSpPr/>
                <p:nvPr/>
              </p:nvSpPr>
              <p:spPr>
                <a:xfrm>
                  <a:off x="5149150" y="2254150"/>
                  <a:ext cx="10000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" h="624" extrusionOk="0">
                      <a:moveTo>
                        <a:pt x="211" y="0"/>
                      </a:moveTo>
                      <a:cubicBezTo>
                        <a:pt x="195" y="0"/>
                        <a:pt x="177" y="3"/>
                        <a:pt x="160" y="9"/>
                      </a:cubicBezTo>
                      <a:cubicBezTo>
                        <a:pt x="111" y="21"/>
                        <a:pt x="62" y="45"/>
                        <a:pt x="19" y="76"/>
                      </a:cubicBezTo>
                      <a:cubicBezTo>
                        <a:pt x="0" y="254"/>
                        <a:pt x="87" y="568"/>
                        <a:pt x="259" y="623"/>
                      </a:cubicBezTo>
                      <a:cubicBezTo>
                        <a:pt x="357" y="488"/>
                        <a:pt x="400" y="316"/>
                        <a:pt x="369" y="150"/>
                      </a:cubicBezTo>
                      <a:cubicBezTo>
                        <a:pt x="363" y="107"/>
                        <a:pt x="345" y="70"/>
                        <a:pt x="314" y="39"/>
                      </a:cubicBezTo>
                      <a:cubicBezTo>
                        <a:pt x="284" y="14"/>
                        <a:pt x="249" y="0"/>
                        <a:pt x="21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0" name="Google Shape;9990;p61"/>
                <p:cNvSpPr/>
                <p:nvPr/>
              </p:nvSpPr>
              <p:spPr>
                <a:xfrm>
                  <a:off x="5152825" y="2275925"/>
                  <a:ext cx="5875" cy="1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417" extrusionOk="0">
                      <a:moveTo>
                        <a:pt x="91" y="0"/>
                      </a:moveTo>
                      <a:cubicBezTo>
                        <a:pt x="64" y="0"/>
                        <a:pt x="39" y="9"/>
                        <a:pt x="19" y="29"/>
                      </a:cubicBezTo>
                      <a:cubicBezTo>
                        <a:pt x="1" y="139"/>
                        <a:pt x="7" y="250"/>
                        <a:pt x="44" y="355"/>
                      </a:cubicBezTo>
                      <a:cubicBezTo>
                        <a:pt x="50" y="385"/>
                        <a:pt x="81" y="416"/>
                        <a:pt x="99" y="416"/>
                      </a:cubicBezTo>
                      <a:cubicBezTo>
                        <a:pt x="118" y="416"/>
                        <a:pt x="136" y="392"/>
                        <a:pt x="142" y="373"/>
                      </a:cubicBezTo>
                      <a:cubicBezTo>
                        <a:pt x="179" y="324"/>
                        <a:pt x="204" y="269"/>
                        <a:pt x="222" y="207"/>
                      </a:cubicBezTo>
                      <a:cubicBezTo>
                        <a:pt x="235" y="152"/>
                        <a:pt x="222" y="84"/>
                        <a:pt x="179" y="41"/>
                      </a:cubicBezTo>
                      <a:cubicBezTo>
                        <a:pt x="156" y="14"/>
                        <a:pt x="123" y="0"/>
                        <a:pt x="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1" name="Google Shape;9991;p61"/>
                <p:cNvSpPr/>
                <p:nvPr/>
              </p:nvSpPr>
              <p:spPr>
                <a:xfrm>
                  <a:off x="5128250" y="2216675"/>
                  <a:ext cx="13550" cy="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" h="1484" extrusionOk="0">
                      <a:moveTo>
                        <a:pt x="293" y="1"/>
                      </a:moveTo>
                      <a:cubicBezTo>
                        <a:pt x="288" y="1"/>
                        <a:pt x="282" y="1"/>
                        <a:pt x="277" y="2"/>
                      </a:cubicBezTo>
                      <a:cubicBezTo>
                        <a:pt x="179" y="20"/>
                        <a:pt x="136" y="125"/>
                        <a:pt x="117" y="217"/>
                      </a:cubicBezTo>
                      <a:cubicBezTo>
                        <a:pt x="50" y="500"/>
                        <a:pt x="13" y="788"/>
                        <a:pt x="7" y="1077"/>
                      </a:cubicBezTo>
                      <a:cubicBezTo>
                        <a:pt x="1" y="1157"/>
                        <a:pt x="13" y="1243"/>
                        <a:pt x="37" y="1323"/>
                      </a:cubicBezTo>
                      <a:cubicBezTo>
                        <a:pt x="62" y="1403"/>
                        <a:pt x="130" y="1465"/>
                        <a:pt x="209" y="1483"/>
                      </a:cubicBezTo>
                      <a:cubicBezTo>
                        <a:pt x="214" y="1483"/>
                        <a:pt x="219" y="1483"/>
                        <a:pt x="224" y="1483"/>
                      </a:cubicBezTo>
                      <a:cubicBezTo>
                        <a:pt x="317" y="1483"/>
                        <a:pt x="402" y="1429"/>
                        <a:pt x="443" y="1348"/>
                      </a:cubicBezTo>
                      <a:cubicBezTo>
                        <a:pt x="480" y="1256"/>
                        <a:pt x="505" y="1163"/>
                        <a:pt x="505" y="1065"/>
                      </a:cubicBezTo>
                      <a:cubicBezTo>
                        <a:pt x="541" y="801"/>
                        <a:pt x="541" y="530"/>
                        <a:pt x="505" y="266"/>
                      </a:cubicBezTo>
                      <a:cubicBezTo>
                        <a:pt x="498" y="198"/>
                        <a:pt x="480" y="137"/>
                        <a:pt x="443" y="82"/>
                      </a:cubicBezTo>
                      <a:cubicBezTo>
                        <a:pt x="409" y="31"/>
                        <a:pt x="350" y="1"/>
                        <a:pt x="29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2" name="Google Shape;9992;p61"/>
                <p:cNvSpPr/>
                <p:nvPr/>
              </p:nvSpPr>
              <p:spPr>
                <a:xfrm>
                  <a:off x="5125650" y="2258950"/>
                  <a:ext cx="10000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" h="912" extrusionOk="0">
                      <a:moveTo>
                        <a:pt x="215" y="1"/>
                      </a:moveTo>
                      <a:cubicBezTo>
                        <a:pt x="166" y="1"/>
                        <a:pt x="117" y="26"/>
                        <a:pt x="92" y="69"/>
                      </a:cubicBezTo>
                      <a:cubicBezTo>
                        <a:pt x="61" y="112"/>
                        <a:pt x="49" y="161"/>
                        <a:pt x="43" y="216"/>
                      </a:cubicBezTo>
                      <a:cubicBezTo>
                        <a:pt x="37" y="308"/>
                        <a:pt x="49" y="401"/>
                        <a:pt x="37" y="493"/>
                      </a:cubicBezTo>
                      <a:cubicBezTo>
                        <a:pt x="18" y="573"/>
                        <a:pt x="6" y="646"/>
                        <a:pt x="6" y="726"/>
                      </a:cubicBezTo>
                      <a:cubicBezTo>
                        <a:pt x="0" y="806"/>
                        <a:pt x="49" y="880"/>
                        <a:pt x="123" y="911"/>
                      </a:cubicBezTo>
                      <a:cubicBezTo>
                        <a:pt x="129" y="911"/>
                        <a:pt x="134" y="911"/>
                        <a:pt x="140" y="911"/>
                      </a:cubicBezTo>
                      <a:cubicBezTo>
                        <a:pt x="202" y="911"/>
                        <a:pt x="261" y="881"/>
                        <a:pt x="295" y="825"/>
                      </a:cubicBezTo>
                      <a:cubicBezTo>
                        <a:pt x="332" y="769"/>
                        <a:pt x="350" y="702"/>
                        <a:pt x="357" y="634"/>
                      </a:cubicBezTo>
                      <a:cubicBezTo>
                        <a:pt x="400" y="480"/>
                        <a:pt x="400" y="321"/>
                        <a:pt x="375" y="161"/>
                      </a:cubicBezTo>
                      <a:cubicBezTo>
                        <a:pt x="350" y="87"/>
                        <a:pt x="301" y="1"/>
                        <a:pt x="21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3" name="Google Shape;9993;p61"/>
                <p:cNvSpPr/>
                <p:nvPr/>
              </p:nvSpPr>
              <p:spPr>
                <a:xfrm>
                  <a:off x="5130875" y="2286450"/>
                  <a:ext cx="11225" cy="1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9" h="688" extrusionOk="0">
                      <a:moveTo>
                        <a:pt x="118" y="1"/>
                      </a:moveTo>
                      <a:cubicBezTo>
                        <a:pt x="55" y="1"/>
                        <a:pt x="6" y="48"/>
                        <a:pt x="0" y="112"/>
                      </a:cubicBezTo>
                      <a:cubicBezTo>
                        <a:pt x="0" y="173"/>
                        <a:pt x="25" y="235"/>
                        <a:pt x="68" y="278"/>
                      </a:cubicBezTo>
                      <a:cubicBezTo>
                        <a:pt x="104" y="327"/>
                        <a:pt x="141" y="376"/>
                        <a:pt x="172" y="432"/>
                      </a:cubicBezTo>
                      <a:cubicBezTo>
                        <a:pt x="197" y="499"/>
                        <a:pt x="221" y="561"/>
                        <a:pt x="246" y="616"/>
                      </a:cubicBezTo>
                      <a:cubicBezTo>
                        <a:pt x="271" y="658"/>
                        <a:pt x="316" y="688"/>
                        <a:pt x="357" y="688"/>
                      </a:cubicBezTo>
                      <a:cubicBezTo>
                        <a:pt x="377" y="688"/>
                        <a:pt x="396" y="681"/>
                        <a:pt x="412" y="665"/>
                      </a:cubicBezTo>
                      <a:cubicBezTo>
                        <a:pt x="436" y="641"/>
                        <a:pt x="449" y="604"/>
                        <a:pt x="436" y="567"/>
                      </a:cubicBezTo>
                      <a:cubicBezTo>
                        <a:pt x="430" y="530"/>
                        <a:pt x="412" y="493"/>
                        <a:pt x="393" y="462"/>
                      </a:cubicBezTo>
                      <a:cubicBezTo>
                        <a:pt x="326" y="358"/>
                        <a:pt x="270" y="247"/>
                        <a:pt x="234" y="136"/>
                      </a:cubicBezTo>
                      <a:cubicBezTo>
                        <a:pt x="209" y="81"/>
                        <a:pt x="184" y="20"/>
                        <a:pt x="129" y="1"/>
                      </a:cubicBezTo>
                      <a:cubicBezTo>
                        <a:pt x="125" y="1"/>
                        <a:pt x="121" y="1"/>
                        <a:pt x="1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4" name="Google Shape;9994;p61"/>
                <p:cNvSpPr/>
                <p:nvPr/>
              </p:nvSpPr>
              <p:spPr>
                <a:xfrm>
                  <a:off x="5141625" y="2306150"/>
                  <a:ext cx="5250" cy="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" h="320" extrusionOk="0">
                      <a:moveTo>
                        <a:pt x="56" y="0"/>
                      </a:moveTo>
                      <a:lnTo>
                        <a:pt x="56" y="0"/>
                      </a:lnTo>
                      <a:cubicBezTo>
                        <a:pt x="0" y="123"/>
                        <a:pt x="62" y="270"/>
                        <a:pt x="191" y="320"/>
                      </a:cubicBezTo>
                      <a:cubicBezTo>
                        <a:pt x="209" y="252"/>
                        <a:pt x="209" y="184"/>
                        <a:pt x="197" y="117"/>
                      </a:cubicBezTo>
                      <a:cubicBezTo>
                        <a:pt x="185" y="55"/>
                        <a:pt x="123" y="6"/>
                        <a:pt x="5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5" name="Google Shape;9995;p61"/>
                <p:cNvSpPr/>
                <p:nvPr/>
              </p:nvSpPr>
              <p:spPr>
                <a:xfrm>
                  <a:off x="5229575" y="1823150"/>
                  <a:ext cx="82950" cy="19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8" h="7852" extrusionOk="0">
                      <a:moveTo>
                        <a:pt x="2690" y="1"/>
                      </a:moveTo>
                      <a:cubicBezTo>
                        <a:pt x="2690" y="1"/>
                        <a:pt x="2770" y="4427"/>
                        <a:pt x="2690" y="4494"/>
                      </a:cubicBezTo>
                      <a:cubicBezTo>
                        <a:pt x="2617" y="4562"/>
                        <a:pt x="2211" y="4808"/>
                        <a:pt x="1701" y="5619"/>
                      </a:cubicBezTo>
                      <a:cubicBezTo>
                        <a:pt x="1209" y="6400"/>
                        <a:pt x="1068" y="7260"/>
                        <a:pt x="779" y="7315"/>
                      </a:cubicBezTo>
                      <a:cubicBezTo>
                        <a:pt x="771" y="7317"/>
                        <a:pt x="763" y="7318"/>
                        <a:pt x="755" y="7318"/>
                      </a:cubicBezTo>
                      <a:cubicBezTo>
                        <a:pt x="504" y="7318"/>
                        <a:pt x="249" y="6662"/>
                        <a:pt x="133" y="6662"/>
                      </a:cubicBezTo>
                      <a:cubicBezTo>
                        <a:pt x="121" y="6662"/>
                        <a:pt x="111" y="6668"/>
                        <a:pt x="103" y="6682"/>
                      </a:cubicBezTo>
                      <a:cubicBezTo>
                        <a:pt x="0" y="6839"/>
                        <a:pt x="223" y="7852"/>
                        <a:pt x="758" y="7852"/>
                      </a:cubicBezTo>
                      <a:cubicBezTo>
                        <a:pt x="769" y="7852"/>
                        <a:pt x="780" y="7851"/>
                        <a:pt x="791" y="7850"/>
                      </a:cubicBezTo>
                      <a:cubicBezTo>
                        <a:pt x="1350" y="7801"/>
                        <a:pt x="1695" y="6842"/>
                        <a:pt x="2002" y="6092"/>
                      </a:cubicBezTo>
                      <a:cubicBezTo>
                        <a:pt x="2309" y="5342"/>
                        <a:pt x="3317" y="4937"/>
                        <a:pt x="3317" y="4937"/>
                      </a:cubicBezTo>
                      <a:lnTo>
                        <a:pt x="3317" y="25"/>
                      </a:lnTo>
                      <a:cubicBezTo>
                        <a:pt x="2992" y="25"/>
                        <a:pt x="2691" y="1"/>
                        <a:pt x="26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6" name="Google Shape;9996;p61"/>
                <p:cNvSpPr/>
                <p:nvPr/>
              </p:nvSpPr>
              <p:spPr>
                <a:xfrm>
                  <a:off x="5231925" y="1823375"/>
                  <a:ext cx="68775" cy="1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1" h="557" extrusionOk="0">
                      <a:moveTo>
                        <a:pt x="516" y="0"/>
                      </a:moveTo>
                      <a:cubicBezTo>
                        <a:pt x="137" y="0"/>
                        <a:pt x="1" y="197"/>
                        <a:pt x="82" y="312"/>
                      </a:cubicBezTo>
                      <a:cubicBezTo>
                        <a:pt x="150" y="411"/>
                        <a:pt x="1135" y="556"/>
                        <a:pt x="1963" y="556"/>
                      </a:cubicBezTo>
                      <a:cubicBezTo>
                        <a:pt x="2263" y="556"/>
                        <a:pt x="2542" y="537"/>
                        <a:pt x="2750" y="490"/>
                      </a:cubicBezTo>
                      <a:lnTo>
                        <a:pt x="2670" y="53"/>
                      </a:lnTo>
                      <a:cubicBezTo>
                        <a:pt x="2670" y="53"/>
                        <a:pt x="2459" y="56"/>
                        <a:pt x="2169" y="56"/>
                      </a:cubicBezTo>
                      <a:cubicBezTo>
                        <a:pt x="1686" y="56"/>
                        <a:pt x="984" y="49"/>
                        <a:pt x="673" y="10"/>
                      </a:cubicBezTo>
                      <a:cubicBezTo>
                        <a:pt x="616" y="3"/>
                        <a:pt x="564" y="0"/>
                        <a:pt x="51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7" name="Google Shape;9997;p61"/>
                <p:cNvSpPr/>
                <p:nvPr/>
              </p:nvSpPr>
              <p:spPr>
                <a:xfrm>
                  <a:off x="5273175" y="1794500"/>
                  <a:ext cx="3505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402" extrusionOk="0">
                      <a:moveTo>
                        <a:pt x="244" y="0"/>
                      </a:moveTo>
                      <a:cubicBezTo>
                        <a:pt x="59" y="0"/>
                        <a:pt x="0" y="126"/>
                        <a:pt x="43" y="206"/>
                      </a:cubicBezTo>
                      <a:cubicBezTo>
                        <a:pt x="81" y="278"/>
                        <a:pt x="641" y="401"/>
                        <a:pt x="1074" y="401"/>
                      </a:cubicBezTo>
                      <a:cubicBezTo>
                        <a:pt x="1199" y="401"/>
                        <a:pt x="1313" y="391"/>
                        <a:pt x="1401" y="366"/>
                      </a:cubicBezTo>
                      <a:lnTo>
                        <a:pt x="1358" y="71"/>
                      </a:lnTo>
                      <a:cubicBezTo>
                        <a:pt x="1358" y="71"/>
                        <a:pt x="590" y="59"/>
                        <a:pt x="338" y="10"/>
                      </a:cubicBezTo>
                      <a:cubicBezTo>
                        <a:pt x="304" y="3"/>
                        <a:pt x="272" y="0"/>
                        <a:pt x="2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8" name="Google Shape;9998;p61"/>
                <p:cNvSpPr/>
                <p:nvPr/>
              </p:nvSpPr>
              <p:spPr>
                <a:xfrm>
                  <a:off x="5284975" y="1779250"/>
                  <a:ext cx="2725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" h="370" extrusionOk="0">
                      <a:moveTo>
                        <a:pt x="181" y="1"/>
                      </a:moveTo>
                      <a:cubicBezTo>
                        <a:pt x="45" y="1"/>
                        <a:pt x="0" y="110"/>
                        <a:pt x="32" y="183"/>
                      </a:cubicBezTo>
                      <a:cubicBezTo>
                        <a:pt x="66" y="247"/>
                        <a:pt x="523" y="370"/>
                        <a:pt x="863" y="370"/>
                      </a:cubicBezTo>
                      <a:cubicBezTo>
                        <a:pt x="949" y="370"/>
                        <a:pt x="1027" y="362"/>
                        <a:pt x="1089" y="343"/>
                      </a:cubicBezTo>
                      <a:lnTo>
                        <a:pt x="1052" y="79"/>
                      </a:lnTo>
                      <a:cubicBezTo>
                        <a:pt x="1052" y="79"/>
                        <a:pt x="456" y="54"/>
                        <a:pt x="259" y="11"/>
                      </a:cubicBezTo>
                      <a:cubicBezTo>
                        <a:pt x="230" y="4"/>
                        <a:pt x="204" y="1"/>
                        <a:pt x="1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9" name="Google Shape;9999;p61"/>
                <p:cNvSpPr/>
                <p:nvPr/>
              </p:nvSpPr>
              <p:spPr>
                <a:xfrm>
                  <a:off x="5284950" y="1973650"/>
                  <a:ext cx="25275" cy="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" h="340" extrusionOk="0">
                      <a:moveTo>
                        <a:pt x="176" y="1"/>
                      </a:moveTo>
                      <a:cubicBezTo>
                        <a:pt x="32" y="1"/>
                        <a:pt x="1" y="129"/>
                        <a:pt x="45" y="208"/>
                      </a:cubicBezTo>
                      <a:cubicBezTo>
                        <a:pt x="79" y="263"/>
                        <a:pt x="408" y="339"/>
                        <a:pt x="692" y="339"/>
                      </a:cubicBezTo>
                      <a:cubicBezTo>
                        <a:pt x="816" y="339"/>
                        <a:pt x="932" y="325"/>
                        <a:pt x="1010" y="287"/>
                      </a:cubicBezTo>
                      <a:lnTo>
                        <a:pt x="943" y="11"/>
                      </a:lnTo>
                      <a:cubicBezTo>
                        <a:pt x="943" y="11"/>
                        <a:pt x="740" y="20"/>
                        <a:pt x="541" y="20"/>
                      </a:cubicBezTo>
                      <a:cubicBezTo>
                        <a:pt x="417" y="20"/>
                        <a:pt x="294" y="16"/>
                        <a:pt x="223" y="5"/>
                      </a:cubicBezTo>
                      <a:cubicBezTo>
                        <a:pt x="207" y="2"/>
                        <a:pt x="191" y="1"/>
                        <a:pt x="1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0" name="Google Shape;10000;p61"/>
                <p:cNvSpPr/>
                <p:nvPr/>
              </p:nvSpPr>
              <p:spPr>
                <a:xfrm>
                  <a:off x="5284925" y="1991775"/>
                  <a:ext cx="25300" cy="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2" h="340" extrusionOk="0">
                      <a:moveTo>
                        <a:pt x="179" y="1"/>
                      </a:moveTo>
                      <a:cubicBezTo>
                        <a:pt x="38" y="1"/>
                        <a:pt x="1" y="130"/>
                        <a:pt x="40" y="208"/>
                      </a:cubicBezTo>
                      <a:cubicBezTo>
                        <a:pt x="74" y="263"/>
                        <a:pt x="406" y="340"/>
                        <a:pt x="691" y="340"/>
                      </a:cubicBezTo>
                      <a:cubicBezTo>
                        <a:pt x="816" y="340"/>
                        <a:pt x="933" y="325"/>
                        <a:pt x="1011" y="288"/>
                      </a:cubicBezTo>
                      <a:lnTo>
                        <a:pt x="944" y="11"/>
                      </a:lnTo>
                      <a:cubicBezTo>
                        <a:pt x="944" y="11"/>
                        <a:pt x="739" y="20"/>
                        <a:pt x="540" y="20"/>
                      </a:cubicBezTo>
                      <a:cubicBezTo>
                        <a:pt x="415" y="20"/>
                        <a:pt x="293" y="17"/>
                        <a:pt x="224" y="5"/>
                      </a:cubicBezTo>
                      <a:cubicBezTo>
                        <a:pt x="208" y="2"/>
                        <a:pt x="193" y="1"/>
                        <a:pt x="1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1" name="Google Shape;10001;p61"/>
                <p:cNvSpPr/>
                <p:nvPr/>
              </p:nvSpPr>
              <p:spPr>
                <a:xfrm>
                  <a:off x="5284800" y="2009925"/>
                  <a:ext cx="25425" cy="8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7" h="341" extrusionOk="0">
                      <a:moveTo>
                        <a:pt x="183" y="0"/>
                      </a:moveTo>
                      <a:cubicBezTo>
                        <a:pt x="42" y="0"/>
                        <a:pt x="1" y="129"/>
                        <a:pt x="51" y="207"/>
                      </a:cubicBezTo>
                      <a:cubicBezTo>
                        <a:pt x="85" y="266"/>
                        <a:pt x="408" y="340"/>
                        <a:pt x="690" y="340"/>
                      </a:cubicBezTo>
                      <a:cubicBezTo>
                        <a:pt x="817" y="340"/>
                        <a:pt x="936" y="325"/>
                        <a:pt x="1016" y="287"/>
                      </a:cubicBezTo>
                      <a:lnTo>
                        <a:pt x="949" y="10"/>
                      </a:lnTo>
                      <a:cubicBezTo>
                        <a:pt x="949" y="10"/>
                        <a:pt x="737" y="22"/>
                        <a:pt x="535" y="22"/>
                      </a:cubicBezTo>
                      <a:cubicBezTo>
                        <a:pt x="414" y="22"/>
                        <a:pt x="296" y="18"/>
                        <a:pt x="229" y="4"/>
                      </a:cubicBezTo>
                      <a:cubicBezTo>
                        <a:pt x="213" y="1"/>
                        <a:pt x="198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2" name="Google Shape;10002;p61"/>
                <p:cNvSpPr/>
                <p:nvPr/>
              </p:nvSpPr>
              <p:spPr>
                <a:xfrm>
                  <a:off x="5284800" y="2028050"/>
                  <a:ext cx="25425" cy="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7" h="346" extrusionOk="0">
                      <a:moveTo>
                        <a:pt x="182" y="0"/>
                      </a:moveTo>
                      <a:cubicBezTo>
                        <a:pt x="37" y="0"/>
                        <a:pt x="0" y="129"/>
                        <a:pt x="45" y="207"/>
                      </a:cubicBezTo>
                      <a:cubicBezTo>
                        <a:pt x="79" y="267"/>
                        <a:pt x="410" y="345"/>
                        <a:pt x="696" y="345"/>
                      </a:cubicBezTo>
                      <a:cubicBezTo>
                        <a:pt x="820" y="345"/>
                        <a:pt x="936" y="331"/>
                        <a:pt x="1016" y="294"/>
                      </a:cubicBezTo>
                      <a:lnTo>
                        <a:pt x="949" y="11"/>
                      </a:lnTo>
                      <a:cubicBezTo>
                        <a:pt x="949" y="11"/>
                        <a:pt x="740" y="23"/>
                        <a:pt x="538" y="23"/>
                      </a:cubicBezTo>
                      <a:cubicBezTo>
                        <a:pt x="417" y="23"/>
                        <a:pt x="299" y="18"/>
                        <a:pt x="229" y="5"/>
                      </a:cubicBezTo>
                      <a:cubicBezTo>
                        <a:pt x="213" y="2"/>
                        <a:pt x="197" y="0"/>
                        <a:pt x="18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3" name="Google Shape;10003;p61"/>
                <p:cNvSpPr/>
                <p:nvPr/>
              </p:nvSpPr>
              <p:spPr>
                <a:xfrm>
                  <a:off x="5284800" y="2046175"/>
                  <a:ext cx="25425" cy="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7" h="346" extrusionOk="0">
                      <a:moveTo>
                        <a:pt x="182" y="1"/>
                      </a:moveTo>
                      <a:cubicBezTo>
                        <a:pt x="37" y="1"/>
                        <a:pt x="0" y="130"/>
                        <a:pt x="45" y="208"/>
                      </a:cubicBezTo>
                      <a:cubicBezTo>
                        <a:pt x="79" y="268"/>
                        <a:pt x="410" y="346"/>
                        <a:pt x="696" y="346"/>
                      </a:cubicBezTo>
                      <a:cubicBezTo>
                        <a:pt x="820" y="346"/>
                        <a:pt x="936" y="331"/>
                        <a:pt x="1016" y="294"/>
                      </a:cubicBezTo>
                      <a:lnTo>
                        <a:pt x="949" y="11"/>
                      </a:lnTo>
                      <a:cubicBezTo>
                        <a:pt x="949" y="11"/>
                        <a:pt x="737" y="23"/>
                        <a:pt x="535" y="23"/>
                      </a:cubicBezTo>
                      <a:cubicBezTo>
                        <a:pt x="414" y="23"/>
                        <a:pt x="296" y="19"/>
                        <a:pt x="229" y="5"/>
                      </a:cubicBezTo>
                      <a:cubicBezTo>
                        <a:pt x="213" y="2"/>
                        <a:pt x="197" y="1"/>
                        <a:pt x="18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4" name="Google Shape;10004;p61"/>
                <p:cNvSpPr/>
                <p:nvPr/>
              </p:nvSpPr>
              <p:spPr>
                <a:xfrm>
                  <a:off x="5284825" y="2064425"/>
                  <a:ext cx="25400" cy="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6" h="342" extrusionOk="0">
                      <a:moveTo>
                        <a:pt x="174" y="1"/>
                      </a:moveTo>
                      <a:cubicBezTo>
                        <a:pt x="35" y="1"/>
                        <a:pt x="0" y="126"/>
                        <a:pt x="44" y="203"/>
                      </a:cubicBezTo>
                      <a:cubicBezTo>
                        <a:pt x="78" y="263"/>
                        <a:pt x="409" y="341"/>
                        <a:pt x="695" y="341"/>
                      </a:cubicBezTo>
                      <a:cubicBezTo>
                        <a:pt x="819" y="341"/>
                        <a:pt x="935" y="326"/>
                        <a:pt x="1015" y="289"/>
                      </a:cubicBezTo>
                      <a:lnTo>
                        <a:pt x="948" y="13"/>
                      </a:lnTo>
                      <a:cubicBezTo>
                        <a:pt x="948" y="13"/>
                        <a:pt x="743" y="22"/>
                        <a:pt x="544" y="22"/>
                      </a:cubicBezTo>
                      <a:cubicBezTo>
                        <a:pt x="419" y="22"/>
                        <a:pt x="297" y="18"/>
                        <a:pt x="228" y="6"/>
                      </a:cubicBezTo>
                      <a:cubicBezTo>
                        <a:pt x="209" y="2"/>
                        <a:pt x="190" y="1"/>
                        <a:pt x="17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5" name="Google Shape;10005;p61"/>
                <p:cNvSpPr/>
                <p:nvPr/>
              </p:nvSpPr>
              <p:spPr>
                <a:xfrm>
                  <a:off x="5284800" y="2082600"/>
                  <a:ext cx="25425" cy="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7" h="340" extrusionOk="0">
                      <a:moveTo>
                        <a:pt x="182" y="1"/>
                      </a:moveTo>
                      <a:cubicBezTo>
                        <a:pt x="37" y="1"/>
                        <a:pt x="0" y="129"/>
                        <a:pt x="45" y="208"/>
                      </a:cubicBezTo>
                      <a:cubicBezTo>
                        <a:pt x="79" y="263"/>
                        <a:pt x="408" y="340"/>
                        <a:pt x="694" y="340"/>
                      </a:cubicBezTo>
                      <a:cubicBezTo>
                        <a:pt x="819" y="340"/>
                        <a:pt x="936" y="325"/>
                        <a:pt x="1016" y="287"/>
                      </a:cubicBezTo>
                      <a:lnTo>
                        <a:pt x="942" y="11"/>
                      </a:lnTo>
                      <a:cubicBezTo>
                        <a:pt x="942" y="11"/>
                        <a:pt x="742" y="20"/>
                        <a:pt x="545" y="20"/>
                      </a:cubicBezTo>
                      <a:cubicBezTo>
                        <a:pt x="422" y="20"/>
                        <a:pt x="300" y="17"/>
                        <a:pt x="229" y="5"/>
                      </a:cubicBezTo>
                      <a:cubicBezTo>
                        <a:pt x="213" y="2"/>
                        <a:pt x="197" y="1"/>
                        <a:pt x="18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6" name="Google Shape;10006;p61"/>
                <p:cNvSpPr/>
                <p:nvPr/>
              </p:nvSpPr>
              <p:spPr>
                <a:xfrm>
                  <a:off x="5284825" y="2100700"/>
                  <a:ext cx="25400" cy="8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6" h="341" extrusionOk="0">
                      <a:moveTo>
                        <a:pt x="175" y="0"/>
                      </a:moveTo>
                      <a:cubicBezTo>
                        <a:pt x="35" y="0"/>
                        <a:pt x="0" y="131"/>
                        <a:pt x="44" y="203"/>
                      </a:cubicBezTo>
                      <a:cubicBezTo>
                        <a:pt x="78" y="263"/>
                        <a:pt x="409" y="341"/>
                        <a:pt x="695" y="341"/>
                      </a:cubicBezTo>
                      <a:cubicBezTo>
                        <a:pt x="819" y="341"/>
                        <a:pt x="935" y="326"/>
                        <a:pt x="1015" y="289"/>
                      </a:cubicBezTo>
                      <a:lnTo>
                        <a:pt x="941" y="12"/>
                      </a:lnTo>
                      <a:cubicBezTo>
                        <a:pt x="941" y="12"/>
                        <a:pt x="739" y="21"/>
                        <a:pt x="542" y="21"/>
                      </a:cubicBezTo>
                      <a:cubicBezTo>
                        <a:pt x="418" y="21"/>
                        <a:pt x="297" y="18"/>
                        <a:pt x="228" y="6"/>
                      </a:cubicBezTo>
                      <a:cubicBezTo>
                        <a:pt x="209" y="2"/>
                        <a:pt x="191" y="0"/>
                        <a:pt x="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7" name="Google Shape;10007;p61"/>
                <p:cNvSpPr/>
                <p:nvPr/>
              </p:nvSpPr>
              <p:spPr>
                <a:xfrm>
                  <a:off x="5284800" y="2118875"/>
                  <a:ext cx="25425" cy="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7" h="340" extrusionOk="0">
                      <a:moveTo>
                        <a:pt x="177" y="0"/>
                      </a:moveTo>
                      <a:cubicBezTo>
                        <a:pt x="37" y="0"/>
                        <a:pt x="0" y="129"/>
                        <a:pt x="45" y="207"/>
                      </a:cubicBezTo>
                      <a:cubicBezTo>
                        <a:pt x="79" y="263"/>
                        <a:pt x="408" y="339"/>
                        <a:pt x="694" y="339"/>
                      </a:cubicBezTo>
                      <a:cubicBezTo>
                        <a:pt x="819" y="339"/>
                        <a:pt x="936" y="324"/>
                        <a:pt x="1016" y="287"/>
                      </a:cubicBezTo>
                      <a:lnTo>
                        <a:pt x="942" y="10"/>
                      </a:lnTo>
                      <a:cubicBezTo>
                        <a:pt x="942" y="10"/>
                        <a:pt x="740" y="20"/>
                        <a:pt x="541" y="20"/>
                      </a:cubicBezTo>
                      <a:cubicBezTo>
                        <a:pt x="417" y="20"/>
                        <a:pt x="294" y="16"/>
                        <a:pt x="223" y="4"/>
                      </a:cubicBezTo>
                      <a:cubicBezTo>
                        <a:pt x="207" y="1"/>
                        <a:pt x="192" y="0"/>
                        <a:pt x="17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8" name="Google Shape;10008;p61"/>
                <p:cNvSpPr/>
                <p:nvPr/>
              </p:nvSpPr>
              <p:spPr>
                <a:xfrm>
                  <a:off x="5218350" y="1840700"/>
                  <a:ext cx="83100" cy="1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4" h="697" extrusionOk="0">
                      <a:moveTo>
                        <a:pt x="305" y="1"/>
                      </a:moveTo>
                      <a:cubicBezTo>
                        <a:pt x="0" y="1"/>
                        <a:pt x="45" y="325"/>
                        <a:pt x="306" y="461"/>
                      </a:cubicBezTo>
                      <a:cubicBezTo>
                        <a:pt x="539" y="585"/>
                        <a:pt x="2067" y="696"/>
                        <a:pt x="2885" y="696"/>
                      </a:cubicBezTo>
                      <a:cubicBezTo>
                        <a:pt x="3082" y="696"/>
                        <a:pt x="3237" y="690"/>
                        <a:pt x="3324" y="676"/>
                      </a:cubicBezTo>
                      <a:lnTo>
                        <a:pt x="3275" y="295"/>
                      </a:lnTo>
                      <a:cubicBezTo>
                        <a:pt x="3275" y="295"/>
                        <a:pt x="1277" y="215"/>
                        <a:pt x="441" y="18"/>
                      </a:cubicBezTo>
                      <a:cubicBezTo>
                        <a:pt x="390" y="6"/>
                        <a:pt x="344" y="1"/>
                        <a:pt x="30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9" name="Google Shape;10009;p61"/>
                <p:cNvSpPr/>
                <p:nvPr/>
              </p:nvSpPr>
              <p:spPr>
                <a:xfrm>
                  <a:off x="5208600" y="1889900"/>
                  <a:ext cx="93475" cy="1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570" extrusionOk="0">
                      <a:moveTo>
                        <a:pt x="381" y="1"/>
                      </a:moveTo>
                      <a:cubicBezTo>
                        <a:pt x="0" y="1"/>
                        <a:pt x="73" y="367"/>
                        <a:pt x="382" y="490"/>
                      </a:cubicBezTo>
                      <a:cubicBezTo>
                        <a:pt x="522" y="546"/>
                        <a:pt x="1034" y="569"/>
                        <a:pt x="1621" y="569"/>
                      </a:cubicBezTo>
                      <a:cubicBezTo>
                        <a:pt x="2458" y="569"/>
                        <a:pt x="3450" y="522"/>
                        <a:pt x="3738" y="453"/>
                      </a:cubicBezTo>
                      <a:lnTo>
                        <a:pt x="3646" y="54"/>
                      </a:lnTo>
                      <a:cubicBezTo>
                        <a:pt x="3646" y="54"/>
                        <a:pt x="2912" y="85"/>
                        <a:pt x="2110" y="85"/>
                      </a:cubicBezTo>
                      <a:cubicBezTo>
                        <a:pt x="1522" y="85"/>
                        <a:pt x="897" y="68"/>
                        <a:pt x="499" y="11"/>
                      </a:cubicBezTo>
                      <a:cubicBezTo>
                        <a:pt x="456" y="4"/>
                        <a:pt x="417" y="1"/>
                        <a:pt x="3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0" name="Google Shape;10010;p61"/>
                <p:cNvSpPr/>
                <p:nvPr/>
              </p:nvSpPr>
              <p:spPr>
                <a:xfrm>
                  <a:off x="5210350" y="1863550"/>
                  <a:ext cx="94025" cy="1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1" h="779" extrusionOk="0">
                      <a:moveTo>
                        <a:pt x="381" y="0"/>
                      </a:moveTo>
                      <a:cubicBezTo>
                        <a:pt x="84" y="0"/>
                        <a:pt x="0" y="322"/>
                        <a:pt x="368" y="506"/>
                      </a:cubicBezTo>
                      <a:cubicBezTo>
                        <a:pt x="688" y="666"/>
                        <a:pt x="2231" y="779"/>
                        <a:pt x="3148" y="779"/>
                      </a:cubicBezTo>
                      <a:cubicBezTo>
                        <a:pt x="3428" y="779"/>
                        <a:pt x="3650" y="768"/>
                        <a:pt x="3761" y="745"/>
                      </a:cubicBezTo>
                      <a:lnTo>
                        <a:pt x="3687" y="278"/>
                      </a:lnTo>
                      <a:cubicBezTo>
                        <a:pt x="3687" y="278"/>
                        <a:pt x="3529" y="283"/>
                        <a:pt x="3276" y="283"/>
                      </a:cubicBezTo>
                      <a:cubicBezTo>
                        <a:pt x="2618" y="283"/>
                        <a:pt x="1323" y="251"/>
                        <a:pt x="515" y="20"/>
                      </a:cubicBezTo>
                      <a:cubicBezTo>
                        <a:pt x="467" y="7"/>
                        <a:pt x="422" y="0"/>
                        <a:pt x="3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1" name="Google Shape;10011;p61"/>
                <p:cNvSpPr/>
                <p:nvPr/>
              </p:nvSpPr>
              <p:spPr>
                <a:xfrm>
                  <a:off x="5213750" y="1912125"/>
                  <a:ext cx="91550" cy="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2" h="576" extrusionOk="0">
                      <a:moveTo>
                        <a:pt x="3551" y="1"/>
                      </a:moveTo>
                      <a:cubicBezTo>
                        <a:pt x="3551" y="1"/>
                        <a:pt x="2511" y="131"/>
                        <a:pt x="1520" y="131"/>
                      </a:cubicBezTo>
                      <a:cubicBezTo>
                        <a:pt x="1148" y="131"/>
                        <a:pt x="784" y="113"/>
                        <a:pt x="484" y="62"/>
                      </a:cubicBezTo>
                      <a:cubicBezTo>
                        <a:pt x="453" y="58"/>
                        <a:pt x="424" y="55"/>
                        <a:pt x="397" y="55"/>
                      </a:cubicBezTo>
                      <a:cubicBezTo>
                        <a:pt x="74" y="55"/>
                        <a:pt x="0" y="369"/>
                        <a:pt x="385" y="505"/>
                      </a:cubicBezTo>
                      <a:cubicBezTo>
                        <a:pt x="527" y="555"/>
                        <a:pt x="899" y="575"/>
                        <a:pt x="1345" y="575"/>
                      </a:cubicBezTo>
                      <a:cubicBezTo>
                        <a:pt x="2215" y="575"/>
                        <a:pt x="3369" y="498"/>
                        <a:pt x="3662" y="413"/>
                      </a:cubicBezTo>
                      <a:lnTo>
                        <a:pt x="3551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2" name="Google Shape;10012;p61"/>
                <p:cNvSpPr/>
                <p:nvPr/>
              </p:nvSpPr>
              <p:spPr>
                <a:xfrm>
                  <a:off x="5219325" y="1931650"/>
                  <a:ext cx="89675" cy="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7" h="622" extrusionOk="0">
                      <a:moveTo>
                        <a:pt x="3469" y="0"/>
                      </a:moveTo>
                      <a:cubicBezTo>
                        <a:pt x="3469" y="0"/>
                        <a:pt x="2096" y="221"/>
                        <a:pt x="1019" y="221"/>
                      </a:cubicBezTo>
                      <a:cubicBezTo>
                        <a:pt x="825" y="221"/>
                        <a:pt x="641" y="214"/>
                        <a:pt x="476" y="197"/>
                      </a:cubicBezTo>
                      <a:cubicBezTo>
                        <a:pt x="455" y="195"/>
                        <a:pt x="435" y="194"/>
                        <a:pt x="416" y="194"/>
                      </a:cubicBezTo>
                      <a:cubicBezTo>
                        <a:pt x="84" y="194"/>
                        <a:pt x="0" y="486"/>
                        <a:pt x="390" y="591"/>
                      </a:cubicBezTo>
                      <a:cubicBezTo>
                        <a:pt x="469" y="612"/>
                        <a:pt x="621" y="621"/>
                        <a:pt x="818" y="621"/>
                      </a:cubicBezTo>
                      <a:cubicBezTo>
                        <a:pt x="1639" y="621"/>
                        <a:pt x="3239" y="460"/>
                        <a:pt x="3586" y="351"/>
                      </a:cubicBezTo>
                      <a:lnTo>
                        <a:pt x="3469" y="0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3" name="Google Shape;10013;p61"/>
                <p:cNvSpPr/>
                <p:nvPr/>
              </p:nvSpPr>
              <p:spPr>
                <a:xfrm>
                  <a:off x="5221775" y="1955325"/>
                  <a:ext cx="63850" cy="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4" h="514" extrusionOk="0">
                      <a:moveTo>
                        <a:pt x="2455" y="0"/>
                      </a:moveTo>
                      <a:cubicBezTo>
                        <a:pt x="2455" y="0"/>
                        <a:pt x="1638" y="141"/>
                        <a:pt x="910" y="141"/>
                      </a:cubicBezTo>
                      <a:cubicBezTo>
                        <a:pt x="700" y="141"/>
                        <a:pt x="496" y="129"/>
                        <a:pt x="323" y="98"/>
                      </a:cubicBezTo>
                      <a:cubicBezTo>
                        <a:pt x="302" y="95"/>
                        <a:pt x="283" y="93"/>
                        <a:pt x="264" y="93"/>
                      </a:cubicBezTo>
                      <a:cubicBezTo>
                        <a:pt x="38" y="93"/>
                        <a:pt x="0" y="359"/>
                        <a:pt x="273" y="467"/>
                      </a:cubicBezTo>
                      <a:cubicBezTo>
                        <a:pt x="357" y="500"/>
                        <a:pt x="547" y="513"/>
                        <a:pt x="784" y="513"/>
                      </a:cubicBezTo>
                      <a:cubicBezTo>
                        <a:pt x="1399" y="513"/>
                        <a:pt x="2332" y="422"/>
                        <a:pt x="2554" y="338"/>
                      </a:cubicBezTo>
                      <a:lnTo>
                        <a:pt x="2455" y="0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4" name="Google Shape;10014;p61"/>
                <p:cNvSpPr/>
                <p:nvPr/>
              </p:nvSpPr>
              <p:spPr>
                <a:xfrm>
                  <a:off x="5229500" y="1975750"/>
                  <a:ext cx="42925" cy="1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7" h="428" extrusionOk="0">
                      <a:moveTo>
                        <a:pt x="1642" y="1"/>
                      </a:moveTo>
                      <a:cubicBezTo>
                        <a:pt x="1642" y="1"/>
                        <a:pt x="1217" y="78"/>
                        <a:pt x="781" y="78"/>
                      </a:cubicBezTo>
                      <a:cubicBezTo>
                        <a:pt x="580" y="78"/>
                        <a:pt x="376" y="62"/>
                        <a:pt x="210" y="13"/>
                      </a:cubicBezTo>
                      <a:cubicBezTo>
                        <a:pt x="194" y="8"/>
                        <a:pt x="178" y="6"/>
                        <a:pt x="164" y="6"/>
                      </a:cubicBezTo>
                      <a:cubicBezTo>
                        <a:pt x="15" y="6"/>
                        <a:pt x="1" y="251"/>
                        <a:pt x="186" y="357"/>
                      </a:cubicBezTo>
                      <a:cubicBezTo>
                        <a:pt x="271" y="407"/>
                        <a:pt x="509" y="428"/>
                        <a:pt x="773" y="428"/>
                      </a:cubicBezTo>
                      <a:cubicBezTo>
                        <a:pt x="1158" y="428"/>
                        <a:pt x="1600" y="385"/>
                        <a:pt x="1716" y="326"/>
                      </a:cubicBezTo>
                      <a:lnTo>
                        <a:pt x="1642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5" name="Google Shape;10015;p61"/>
                <p:cNvSpPr/>
                <p:nvPr/>
              </p:nvSpPr>
              <p:spPr>
                <a:xfrm>
                  <a:off x="5296675" y="1774600"/>
                  <a:ext cx="15850" cy="4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" h="1993" extrusionOk="0">
                      <a:moveTo>
                        <a:pt x="228" y="1"/>
                      </a:moveTo>
                      <a:cubicBezTo>
                        <a:pt x="228" y="1"/>
                        <a:pt x="0" y="1162"/>
                        <a:pt x="0" y="1943"/>
                      </a:cubicBezTo>
                      <a:cubicBezTo>
                        <a:pt x="0" y="1943"/>
                        <a:pt x="280" y="1992"/>
                        <a:pt x="474" y="1992"/>
                      </a:cubicBezTo>
                      <a:cubicBezTo>
                        <a:pt x="544" y="1992"/>
                        <a:pt x="604" y="1986"/>
                        <a:pt x="633" y="1967"/>
                      </a:cubicBezTo>
                      <a:lnTo>
                        <a:pt x="633" y="93"/>
                      </a:lnTo>
                      <a:cubicBezTo>
                        <a:pt x="633" y="93"/>
                        <a:pt x="326" y="62"/>
                        <a:pt x="2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6" name="Google Shape;10016;p61"/>
                <p:cNvSpPr/>
                <p:nvPr/>
              </p:nvSpPr>
              <p:spPr>
                <a:xfrm>
                  <a:off x="5194025" y="1804725"/>
                  <a:ext cx="29825" cy="1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3" h="628" extrusionOk="0">
                      <a:moveTo>
                        <a:pt x="640" y="1"/>
                      </a:moveTo>
                      <a:cubicBezTo>
                        <a:pt x="454" y="1"/>
                        <a:pt x="270" y="75"/>
                        <a:pt x="136" y="209"/>
                      </a:cubicBezTo>
                      <a:cubicBezTo>
                        <a:pt x="62" y="277"/>
                        <a:pt x="13" y="369"/>
                        <a:pt x="0" y="474"/>
                      </a:cubicBezTo>
                      <a:cubicBezTo>
                        <a:pt x="136" y="393"/>
                        <a:pt x="287" y="353"/>
                        <a:pt x="437" y="353"/>
                      </a:cubicBezTo>
                      <a:cubicBezTo>
                        <a:pt x="641" y="353"/>
                        <a:pt x="843" y="427"/>
                        <a:pt x="1002" y="572"/>
                      </a:cubicBezTo>
                      <a:cubicBezTo>
                        <a:pt x="1031" y="595"/>
                        <a:pt x="1064" y="628"/>
                        <a:pt x="1098" y="628"/>
                      </a:cubicBezTo>
                      <a:cubicBezTo>
                        <a:pt x="1101" y="628"/>
                        <a:pt x="1104" y="628"/>
                        <a:pt x="1107" y="627"/>
                      </a:cubicBezTo>
                      <a:cubicBezTo>
                        <a:pt x="1168" y="621"/>
                        <a:pt x="1193" y="547"/>
                        <a:pt x="1193" y="486"/>
                      </a:cubicBezTo>
                      <a:cubicBezTo>
                        <a:pt x="1174" y="252"/>
                        <a:pt x="1002" y="56"/>
                        <a:pt x="769" y="13"/>
                      </a:cubicBezTo>
                      <a:cubicBezTo>
                        <a:pt x="726" y="4"/>
                        <a:pt x="683" y="1"/>
                        <a:pt x="64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7" name="Google Shape;10017;p61"/>
                <p:cNvSpPr/>
                <p:nvPr/>
              </p:nvSpPr>
              <p:spPr>
                <a:xfrm>
                  <a:off x="5219825" y="1800025"/>
                  <a:ext cx="83475" cy="1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9" h="754" extrusionOk="0">
                      <a:moveTo>
                        <a:pt x="373" y="0"/>
                      </a:moveTo>
                      <a:cubicBezTo>
                        <a:pt x="292" y="0"/>
                        <a:pt x="223" y="10"/>
                        <a:pt x="167" y="35"/>
                      </a:cubicBezTo>
                      <a:cubicBezTo>
                        <a:pt x="1" y="108"/>
                        <a:pt x="130" y="403"/>
                        <a:pt x="671" y="502"/>
                      </a:cubicBezTo>
                      <a:cubicBezTo>
                        <a:pt x="1047" y="567"/>
                        <a:pt x="1807" y="753"/>
                        <a:pt x="2511" y="753"/>
                      </a:cubicBezTo>
                      <a:cubicBezTo>
                        <a:pt x="2808" y="753"/>
                        <a:pt x="3095" y="720"/>
                        <a:pt x="3339" y="631"/>
                      </a:cubicBezTo>
                      <a:lnTo>
                        <a:pt x="3246" y="287"/>
                      </a:lnTo>
                      <a:cubicBezTo>
                        <a:pt x="3246" y="287"/>
                        <a:pt x="3050" y="370"/>
                        <a:pt x="2629" y="370"/>
                      </a:cubicBezTo>
                      <a:cubicBezTo>
                        <a:pt x="2477" y="370"/>
                        <a:pt x="2296" y="359"/>
                        <a:pt x="2085" y="330"/>
                      </a:cubicBezTo>
                      <a:cubicBezTo>
                        <a:pt x="1422" y="243"/>
                        <a:pt x="764" y="0"/>
                        <a:pt x="3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8" name="Google Shape;10018;p61"/>
                <p:cNvSpPr/>
                <p:nvPr/>
              </p:nvSpPr>
              <p:spPr>
                <a:xfrm>
                  <a:off x="5299425" y="1955325"/>
                  <a:ext cx="13100" cy="17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4" h="7057" extrusionOk="0">
                      <a:moveTo>
                        <a:pt x="523" y="0"/>
                      </a:moveTo>
                      <a:cubicBezTo>
                        <a:pt x="204" y="0"/>
                        <a:pt x="1" y="338"/>
                        <a:pt x="1" y="338"/>
                      </a:cubicBezTo>
                      <a:cubicBezTo>
                        <a:pt x="50" y="959"/>
                        <a:pt x="1" y="6921"/>
                        <a:pt x="1" y="6921"/>
                      </a:cubicBezTo>
                      <a:cubicBezTo>
                        <a:pt x="5" y="6921"/>
                        <a:pt x="8" y="6921"/>
                        <a:pt x="12" y="6921"/>
                      </a:cubicBezTo>
                      <a:cubicBezTo>
                        <a:pt x="182" y="6921"/>
                        <a:pt x="523" y="7056"/>
                        <a:pt x="523" y="7056"/>
                      </a:cubicBezTo>
                      <a:lnTo>
                        <a:pt x="523" y="0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9" name="Google Shape;10019;p61"/>
                <p:cNvSpPr/>
                <p:nvPr/>
              </p:nvSpPr>
              <p:spPr>
                <a:xfrm>
                  <a:off x="5350000" y="2221050"/>
                  <a:ext cx="53950" cy="33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" h="13407" extrusionOk="0">
                      <a:moveTo>
                        <a:pt x="1671" y="0"/>
                      </a:moveTo>
                      <a:cubicBezTo>
                        <a:pt x="1167" y="0"/>
                        <a:pt x="413" y="514"/>
                        <a:pt x="252" y="1339"/>
                      </a:cubicBezTo>
                      <a:cubicBezTo>
                        <a:pt x="129" y="1966"/>
                        <a:pt x="959" y="4836"/>
                        <a:pt x="842" y="6502"/>
                      </a:cubicBezTo>
                      <a:cubicBezTo>
                        <a:pt x="719" y="8174"/>
                        <a:pt x="0" y="12403"/>
                        <a:pt x="381" y="13054"/>
                      </a:cubicBezTo>
                      <a:cubicBezTo>
                        <a:pt x="528" y="13301"/>
                        <a:pt x="782" y="13407"/>
                        <a:pt x="1049" y="13407"/>
                      </a:cubicBezTo>
                      <a:cubicBezTo>
                        <a:pt x="1487" y="13407"/>
                        <a:pt x="1958" y="13121"/>
                        <a:pt x="2035" y="12704"/>
                      </a:cubicBezTo>
                      <a:cubicBezTo>
                        <a:pt x="2158" y="12034"/>
                        <a:pt x="1949" y="9920"/>
                        <a:pt x="1900" y="8549"/>
                      </a:cubicBezTo>
                      <a:cubicBezTo>
                        <a:pt x="1857" y="7172"/>
                        <a:pt x="2158" y="1996"/>
                        <a:pt x="2139" y="460"/>
                      </a:cubicBezTo>
                      <a:cubicBezTo>
                        <a:pt x="2135" y="143"/>
                        <a:pt x="1938" y="0"/>
                        <a:pt x="16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0" name="Google Shape;10020;p61"/>
                <p:cNvSpPr/>
                <p:nvPr/>
              </p:nvSpPr>
              <p:spPr>
                <a:xfrm>
                  <a:off x="5358900" y="2586575"/>
                  <a:ext cx="49825" cy="22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3" h="8954" extrusionOk="0">
                      <a:moveTo>
                        <a:pt x="1479" y="1683"/>
                      </a:moveTo>
                      <a:cubicBezTo>
                        <a:pt x="1483" y="1683"/>
                        <a:pt x="1486" y="1690"/>
                        <a:pt x="1488" y="1703"/>
                      </a:cubicBezTo>
                      <a:cubicBezTo>
                        <a:pt x="1609" y="2494"/>
                        <a:pt x="959" y="6859"/>
                        <a:pt x="732" y="6859"/>
                      </a:cubicBezTo>
                      <a:cubicBezTo>
                        <a:pt x="728" y="6859"/>
                        <a:pt x="724" y="6857"/>
                        <a:pt x="720" y="6854"/>
                      </a:cubicBezTo>
                      <a:cubicBezTo>
                        <a:pt x="512" y="6700"/>
                        <a:pt x="1364" y="1683"/>
                        <a:pt x="1479" y="1683"/>
                      </a:cubicBezTo>
                      <a:close/>
                      <a:moveTo>
                        <a:pt x="1931" y="1"/>
                      </a:moveTo>
                      <a:cubicBezTo>
                        <a:pt x="1931" y="1"/>
                        <a:pt x="1591" y="496"/>
                        <a:pt x="1092" y="496"/>
                      </a:cubicBezTo>
                      <a:cubicBezTo>
                        <a:pt x="1067" y="496"/>
                        <a:pt x="1041" y="495"/>
                        <a:pt x="1015" y="493"/>
                      </a:cubicBezTo>
                      <a:cubicBezTo>
                        <a:pt x="575" y="453"/>
                        <a:pt x="381" y="179"/>
                        <a:pt x="243" y="179"/>
                      </a:cubicBezTo>
                      <a:cubicBezTo>
                        <a:pt x="209" y="179"/>
                        <a:pt x="178" y="195"/>
                        <a:pt x="148" y="234"/>
                      </a:cubicBezTo>
                      <a:cubicBezTo>
                        <a:pt x="1" y="431"/>
                        <a:pt x="376" y="1279"/>
                        <a:pt x="394" y="2078"/>
                      </a:cubicBezTo>
                      <a:cubicBezTo>
                        <a:pt x="406" y="2877"/>
                        <a:pt x="204" y="8287"/>
                        <a:pt x="302" y="8612"/>
                      </a:cubicBezTo>
                      <a:cubicBezTo>
                        <a:pt x="370" y="8821"/>
                        <a:pt x="559" y="8954"/>
                        <a:pt x="715" y="8954"/>
                      </a:cubicBezTo>
                      <a:cubicBezTo>
                        <a:pt x="797" y="8954"/>
                        <a:pt x="870" y="8917"/>
                        <a:pt x="910" y="8834"/>
                      </a:cubicBezTo>
                      <a:cubicBezTo>
                        <a:pt x="1021" y="8594"/>
                        <a:pt x="1931" y="2798"/>
                        <a:pt x="1912" y="1919"/>
                      </a:cubicBezTo>
                      <a:cubicBezTo>
                        <a:pt x="1900" y="1040"/>
                        <a:pt x="1992" y="241"/>
                        <a:pt x="19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1" name="Google Shape;10021;p61"/>
                <p:cNvSpPr/>
                <p:nvPr/>
              </p:nvSpPr>
              <p:spPr>
                <a:xfrm>
                  <a:off x="5355675" y="2807700"/>
                  <a:ext cx="32250" cy="2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999" extrusionOk="0">
                      <a:moveTo>
                        <a:pt x="296" y="1"/>
                      </a:moveTo>
                      <a:cubicBezTo>
                        <a:pt x="294" y="1"/>
                        <a:pt x="292" y="1"/>
                        <a:pt x="290" y="1"/>
                      </a:cubicBezTo>
                      <a:cubicBezTo>
                        <a:pt x="148" y="19"/>
                        <a:pt x="1" y="462"/>
                        <a:pt x="62" y="622"/>
                      </a:cubicBezTo>
                      <a:cubicBezTo>
                        <a:pt x="112" y="738"/>
                        <a:pt x="167" y="790"/>
                        <a:pt x="287" y="790"/>
                      </a:cubicBezTo>
                      <a:cubicBezTo>
                        <a:pt x="332" y="790"/>
                        <a:pt x="385" y="783"/>
                        <a:pt x="449" y="769"/>
                      </a:cubicBezTo>
                      <a:cubicBezTo>
                        <a:pt x="471" y="765"/>
                        <a:pt x="493" y="763"/>
                        <a:pt x="514" y="763"/>
                      </a:cubicBezTo>
                      <a:cubicBezTo>
                        <a:pt x="728" y="763"/>
                        <a:pt x="921" y="969"/>
                        <a:pt x="1095" y="997"/>
                      </a:cubicBezTo>
                      <a:cubicBezTo>
                        <a:pt x="1101" y="998"/>
                        <a:pt x="1107" y="998"/>
                        <a:pt x="1113" y="998"/>
                      </a:cubicBezTo>
                      <a:cubicBezTo>
                        <a:pt x="1286" y="998"/>
                        <a:pt x="1290" y="477"/>
                        <a:pt x="1230" y="370"/>
                      </a:cubicBezTo>
                      <a:cubicBezTo>
                        <a:pt x="1186" y="290"/>
                        <a:pt x="1173" y="227"/>
                        <a:pt x="1086" y="227"/>
                      </a:cubicBezTo>
                      <a:cubicBezTo>
                        <a:pt x="1051" y="227"/>
                        <a:pt x="1005" y="237"/>
                        <a:pt x="941" y="259"/>
                      </a:cubicBezTo>
                      <a:cubicBezTo>
                        <a:pt x="918" y="267"/>
                        <a:pt x="895" y="271"/>
                        <a:pt x="870" y="271"/>
                      </a:cubicBezTo>
                      <a:cubicBezTo>
                        <a:pt x="662" y="271"/>
                        <a:pt x="405" y="1"/>
                        <a:pt x="29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2" name="Google Shape;10022;p61"/>
                <p:cNvSpPr/>
                <p:nvPr/>
              </p:nvSpPr>
              <p:spPr>
                <a:xfrm>
                  <a:off x="5354150" y="2830450"/>
                  <a:ext cx="11550" cy="2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" h="1145" extrusionOk="0">
                      <a:moveTo>
                        <a:pt x="196" y="1"/>
                      </a:moveTo>
                      <a:cubicBezTo>
                        <a:pt x="145" y="1"/>
                        <a:pt x="103" y="11"/>
                        <a:pt x="92" y="37"/>
                      </a:cubicBezTo>
                      <a:cubicBezTo>
                        <a:pt x="68" y="99"/>
                        <a:pt x="215" y="290"/>
                        <a:pt x="191" y="406"/>
                      </a:cubicBezTo>
                      <a:cubicBezTo>
                        <a:pt x="166" y="523"/>
                        <a:pt x="0" y="1009"/>
                        <a:pt x="62" y="1076"/>
                      </a:cubicBezTo>
                      <a:cubicBezTo>
                        <a:pt x="97" y="1118"/>
                        <a:pt x="173" y="1144"/>
                        <a:pt x="233" y="1144"/>
                      </a:cubicBezTo>
                      <a:cubicBezTo>
                        <a:pt x="278" y="1144"/>
                        <a:pt x="314" y="1129"/>
                        <a:pt x="314" y="1095"/>
                      </a:cubicBezTo>
                      <a:cubicBezTo>
                        <a:pt x="314" y="1015"/>
                        <a:pt x="338" y="468"/>
                        <a:pt x="351" y="406"/>
                      </a:cubicBezTo>
                      <a:cubicBezTo>
                        <a:pt x="369" y="345"/>
                        <a:pt x="461" y="87"/>
                        <a:pt x="387" y="44"/>
                      </a:cubicBezTo>
                      <a:cubicBezTo>
                        <a:pt x="345" y="19"/>
                        <a:pt x="263" y="1"/>
                        <a:pt x="19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3" name="Google Shape;10023;p61"/>
                <p:cNvSpPr/>
                <p:nvPr/>
              </p:nvSpPr>
              <p:spPr>
                <a:xfrm>
                  <a:off x="5363375" y="2831550"/>
                  <a:ext cx="8925" cy="2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" h="1151" extrusionOk="0">
                      <a:moveTo>
                        <a:pt x="180" y="1"/>
                      </a:moveTo>
                      <a:cubicBezTo>
                        <a:pt x="163" y="1"/>
                        <a:pt x="148" y="6"/>
                        <a:pt x="141" y="18"/>
                      </a:cubicBezTo>
                      <a:cubicBezTo>
                        <a:pt x="105" y="196"/>
                        <a:pt x="86" y="381"/>
                        <a:pt x="98" y="565"/>
                      </a:cubicBezTo>
                      <a:cubicBezTo>
                        <a:pt x="111" y="707"/>
                        <a:pt x="0" y="1038"/>
                        <a:pt x="31" y="1106"/>
                      </a:cubicBezTo>
                      <a:cubicBezTo>
                        <a:pt x="45" y="1135"/>
                        <a:pt x="108" y="1151"/>
                        <a:pt x="171" y="1151"/>
                      </a:cubicBezTo>
                      <a:cubicBezTo>
                        <a:pt x="241" y="1151"/>
                        <a:pt x="313" y="1132"/>
                        <a:pt x="326" y="1094"/>
                      </a:cubicBezTo>
                      <a:cubicBezTo>
                        <a:pt x="357" y="1026"/>
                        <a:pt x="283" y="823"/>
                        <a:pt x="270" y="639"/>
                      </a:cubicBezTo>
                      <a:cubicBezTo>
                        <a:pt x="252" y="461"/>
                        <a:pt x="344" y="147"/>
                        <a:pt x="314" y="86"/>
                      </a:cubicBezTo>
                      <a:cubicBezTo>
                        <a:pt x="296" y="37"/>
                        <a:pt x="227" y="1"/>
                        <a:pt x="18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4" name="Google Shape;10024;p61"/>
                <p:cNvSpPr/>
                <p:nvPr/>
              </p:nvSpPr>
              <p:spPr>
                <a:xfrm>
                  <a:off x="5372725" y="2833525"/>
                  <a:ext cx="7725" cy="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" h="1083" extrusionOk="0">
                      <a:moveTo>
                        <a:pt x="94" y="0"/>
                      </a:moveTo>
                      <a:cubicBezTo>
                        <a:pt x="59" y="0"/>
                        <a:pt x="25" y="11"/>
                        <a:pt x="19" y="37"/>
                      </a:cubicBezTo>
                      <a:cubicBezTo>
                        <a:pt x="1" y="197"/>
                        <a:pt x="13" y="363"/>
                        <a:pt x="38" y="523"/>
                      </a:cubicBezTo>
                      <a:cubicBezTo>
                        <a:pt x="69" y="603"/>
                        <a:pt x="7" y="953"/>
                        <a:pt x="38" y="1033"/>
                      </a:cubicBezTo>
                      <a:cubicBezTo>
                        <a:pt x="52" y="1067"/>
                        <a:pt x="97" y="1083"/>
                        <a:pt x="145" y="1083"/>
                      </a:cubicBezTo>
                      <a:cubicBezTo>
                        <a:pt x="201" y="1083"/>
                        <a:pt x="261" y="1061"/>
                        <a:pt x="278" y="1021"/>
                      </a:cubicBezTo>
                      <a:cubicBezTo>
                        <a:pt x="308" y="953"/>
                        <a:pt x="222" y="769"/>
                        <a:pt x="161" y="603"/>
                      </a:cubicBezTo>
                      <a:cubicBezTo>
                        <a:pt x="99" y="437"/>
                        <a:pt x="173" y="80"/>
                        <a:pt x="173" y="37"/>
                      </a:cubicBezTo>
                      <a:cubicBezTo>
                        <a:pt x="173" y="15"/>
                        <a:pt x="133" y="0"/>
                        <a:pt x="9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5" name="Google Shape;10025;p61"/>
                <p:cNvSpPr/>
                <p:nvPr/>
              </p:nvSpPr>
              <p:spPr>
                <a:xfrm>
                  <a:off x="5353400" y="2882075"/>
                  <a:ext cx="8150" cy="1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" h="419" extrusionOk="0">
                      <a:moveTo>
                        <a:pt x="67" y="0"/>
                      </a:moveTo>
                      <a:cubicBezTo>
                        <a:pt x="27" y="0"/>
                        <a:pt x="0" y="116"/>
                        <a:pt x="18" y="216"/>
                      </a:cubicBezTo>
                      <a:cubicBezTo>
                        <a:pt x="28" y="300"/>
                        <a:pt x="128" y="419"/>
                        <a:pt x="206" y="419"/>
                      </a:cubicBezTo>
                      <a:cubicBezTo>
                        <a:pt x="220" y="419"/>
                        <a:pt x="233" y="415"/>
                        <a:pt x="245" y="407"/>
                      </a:cubicBezTo>
                      <a:cubicBezTo>
                        <a:pt x="325" y="351"/>
                        <a:pt x="319" y="179"/>
                        <a:pt x="288" y="81"/>
                      </a:cubicBezTo>
                      <a:cubicBezTo>
                        <a:pt x="270" y="32"/>
                        <a:pt x="110" y="7"/>
                        <a:pt x="73" y="1"/>
                      </a:cubicBezTo>
                      <a:cubicBezTo>
                        <a:pt x="71" y="0"/>
                        <a:pt x="69" y="0"/>
                        <a:pt x="6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6" name="Google Shape;10026;p61"/>
                <p:cNvSpPr/>
                <p:nvPr/>
              </p:nvSpPr>
              <p:spPr>
                <a:xfrm>
                  <a:off x="5363675" y="2885275"/>
                  <a:ext cx="8625" cy="1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" h="516" extrusionOk="0">
                      <a:moveTo>
                        <a:pt x="152" y="0"/>
                      </a:moveTo>
                      <a:cubicBezTo>
                        <a:pt x="113" y="0"/>
                        <a:pt x="74" y="15"/>
                        <a:pt x="43" y="45"/>
                      </a:cubicBezTo>
                      <a:cubicBezTo>
                        <a:pt x="6" y="162"/>
                        <a:pt x="0" y="291"/>
                        <a:pt x="25" y="414"/>
                      </a:cubicBezTo>
                      <a:cubicBezTo>
                        <a:pt x="54" y="476"/>
                        <a:pt x="116" y="516"/>
                        <a:pt x="183" y="516"/>
                      </a:cubicBezTo>
                      <a:cubicBezTo>
                        <a:pt x="202" y="516"/>
                        <a:pt x="221" y="513"/>
                        <a:pt x="240" y="506"/>
                      </a:cubicBezTo>
                      <a:cubicBezTo>
                        <a:pt x="345" y="481"/>
                        <a:pt x="338" y="223"/>
                        <a:pt x="302" y="106"/>
                      </a:cubicBezTo>
                      <a:cubicBezTo>
                        <a:pt x="279" y="38"/>
                        <a:pt x="216" y="0"/>
                        <a:pt x="15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7" name="Google Shape;10027;p61"/>
                <p:cNvSpPr/>
                <p:nvPr/>
              </p:nvSpPr>
              <p:spPr>
                <a:xfrm>
                  <a:off x="5374575" y="2886525"/>
                  <a:ext cx="7400" cy="1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" h="556" extrusionOk="0">
                      <a:moveTo>
                        <a:pt x="164" y="0"/>
                      </a:moveTo>
                      <a:cubicBezTo>
                        <a:pt x="128" y="0"/>
                        <a:pt x="92" y="17"/>
                        <a:pt x="68" y="50"/>
                      </a:cubicBezTo>
                      <a:cubicBezTo>
                        <a:pt x="19" y="179"/>
                        <a:pt x="1" y="321"/>
                        <a:pt x="13" y="462"/>
                      </a:cubicBezTo>
                      <a:cubicBezTo>
                        <a:pt x="27" y="536"/>
                        <a:pt x="61" y="555"/>
                        <a:pt x="103" y="555"/>
                      </a:cubicBezTo>
                      <a:cubicBezTo>
                        <a:pt x="135" y="555"/>
                        <a:pt x="173" y="544"/>
                        <a:pt x="210" y="536"/>
                      </a:cubicBezTo>
                      <a:cubicBezTo>
                        <a:pt x="296" y="511"/>
                        <a:pt x="296" y="173"/>
                        <a:pt x="271" y="87"/>
                      </a:cubicBezTo>
                      <a:cubicBezTo>
                        <a:pt x="261" y="30"/>
                        <a:pt x="213" y="0"/>
                        <a:pt x="16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8" name="Google Shape;10028;p61"/>
                <p:cNvSpPr/>
                <p:nvPr/>
              </p:nvSpPr>
              <p:spPr>
                <a:xfrm>
                  <a:off x="5384250" y="2885150"/>
                  <a:ext cx="7425" cy="1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7" h="516" extrusionOk="0">
                      <a:moveTo>
                        <a:pt x="143" y="1"/>
                      </a:moveTo>
                      <a:cubicBezTo>
                        <a:pt x="114" y="1"/>
                        <a:pt x="85" y="12"/>
                        <a:pt x="62" y="38"/>
                      </a:cubicBezTo>
                      <a:cubicBezTo>
                        <a:pt x="1" y="93"/>
                        <a:pt x="26" y="431"/>
                        <a:pt x="62" y="480"/>
                      </a:cubicBezTo>
                      <a:cubicBezTo>
                        <a:pt x="82" y="503"/>
                        <a:pt x="106" y="515"/>
                        <a:pt x="132" y="515"/>
                      </a:cubicBezTo>
                      <a:cubicBezTo>
                        <a:pt x="162" y="515"/>
                        <a:pt x="195" y="498"/>
                        <a:pt x="228" y="462"/>
                      </a:cubicBezTo>
                      <a:cubicBezTo>
                        <a:pt x="296" y="400"/>
                        <a:pt x="271" y="130"/>
                        <a:pt x="247" y="68"/>
                      </a:cubicBezTo>
                      <a:cubicBezTo>
                        <a:pt x="225" y="25"/>
                        <a:pt x="184" y="1"/>
                        <a:pt x="14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9" name="Google Shape;10029;p61"/>
                <p:cNvSpPr/>
                <p:nvPr/>
              </p:nvSpPr>
              <p:spPr>
                <a:xfrm>
                  <a:off x="5391375" y="2881775"/>
                  <a:ext cx="655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" h="370" extrusionOk="0">
                      <a:moveTo>
                        <a:pt x="170" y="1"/>
                      </a:moveTo>
                      <a:cubicBezTo>
                        <a:pt x="162" y="1"/>
                        <a:pt x="154" y="5"/>
                        <a:pt x="146" y="13"/>
                      </a:cubicBezTo>
                      <a:cubicBezTo>
                        <a:pt x="1" y="170"/>
                        <a:pt x="100" y="370"/>
                        <a:pt x="162" y="370"/>
                      </a:cubicBezTo>
                      <a:cubicBezTo>
                        <a:pt x="163" y="370"/>
                        <a:pt x="164" y="370"/>
                        <a:pt x="165" y="369"/>
                      </a:cubicBezTo>
                      <a:cubicBezTo>
                        <a:pt x="232" y="363"/>
                        <a:pt x="245" y="265"/>
                        <a:pt x="257" y="173"/>
                      </a:cubicBezTo>
                      <a:cubicBezTo>
                        <a:pt x="262" y="91"/>
                        <a:pt x="212" y="1"/>
                        <a:pt x="17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30" name="Google Shape;10030;p61"/>
                <p:cNvSpPr/>
                <p:nvPr/>
              </p:nvSpPr>
              <p:spPr>
                <a:xfrm>
                  <a:off x="5377950" y="2836575"/>
                  <a:ext cx="8500" cy="2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" h="934" extrusionOk="0">
                      <a:moveTo>
                        <a:pt x="53" y="1"/>
                      </a:moveTo>
                      <a:cubicBezTo>
                        <a:pt x="43" y="1"/>
                        <a:pt x="36" y="5"/>
                        <a:pt x="32" y="14"/>
                      </a:cubicBezTo>
                      <a:cubicBezTo>
                        <a:pt x="1" y="131"/>
                        <a:pt x="1" y="254"/>
                        <a:pt x="32" y="370"/>
                      </a:cubicBezTo>
                      <a:cubicBezTo>
                        <a:pt x="69" y="462"/>
                        <a:pt x="142" y="893"/>
                        <a:pt x="192" y="917"/>
                      </a:cubicBezTo>
                      <a:cubicBezTo>
                        <a:pt x="214" y="928"/>
                        <a:pt x="235" y="933"/>
                        <a:pt x="254" y="933"/>
                      </a:cubicBezTo>
                      <a:cubicBezTo>
                        <a:pt x="288" y="933"/>
                        <a:pt x="315" y="919"/>
                        <a:pt x="327" y="899"/>
                      </a:cubicBezTo>
                      <a:cubicBezTo>
                        <a:pt x="339" y="874"/>
                        <a:pt x="241" y="641"/>
                        <a:pt x="204" y="536"/>
                      </a:cubicBezTo>
                      <a:cubicBezTo>
                        <a:pt x="173" y="389"/>
                        <a:pt x="155" y="241"/>
                        <a:pt x="155" y="88"/>
                      </a:cubicBezTo>
                      <a:cubicBezTo>
                        <a:pt x="155" y="54"/>
                        <a:pt x="90" y="1"/>
                        <a:pt x="5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31" name="Google Shape;10031;p61"/>
                <p:cNvSpPr/>
                <p:nvPr/>
              </p:nvSpPr>
              <p:spPr>
                <a:xfrm>
                  <a:off x="5383350" y="2840700"/>
                  <a:ext cx="9475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" h="700" extrusionOk="0">
                      <a:moveTo>
                        <a:pt x="41" y="0"/>
                      </a:moveTo>
                      <a:cubicBezTo>
                        <a:pt x="21" y="0"/>
                        <a:pt x="10" y="35"/>
                        <a:pt x="6" y="70"/>
                      </a:cubicBezTo>
                      <a:cubicBezTo>
                        <a:pt x="0" y="125"/>
                        <a:pt x="197" y="636"/>
                        <a:pt x="215" y="685"/>
                      </a:cubicBezTo>
                      <a:cubicBezTo>
                        <a:pt x="220" y="695"/>
                        <a:pt x="231" y="699"/>
                        <a:pt x="247" y="699"/>
                      </a:cubicBezTo>
                      <a:cubicBezTo>
                        <a:pt x="295" y="699"/>
                        <a:pt x="378" y="656"/>
                        <a:pt x="369" y="623"/>
                      </a:cubicBezTo>
                      <a:cubicBezTo>
                        <a:pt x="363" y="586"/>
                        <a:pt x="160" y="205"/>
                        <a:pt x="98" y="76"/>
                      </a:cubicBezTo>
                      <a:cubicBezTo>
                        <a:pt x="75" y="20"/>
                        <a:pt x="55" y="0"/>
                        <a:pt x="4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32" name="Google Shape;10032;p61"/>
                <p:cNvSpPr/>
                <p:nvPr/>
              </p:nvSpPr>
              <p:spPr>
                <a:xfrm>
                  <a:off x="5352600" y="2860375"/>
                  <a:ext cx="9400" cy="2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824" extrusionOk="0">
                      <a:moveTo>
                        <a:pt x="217" y="0"/>
                      </a:moveTo>
                      <a:cubicBezTo>
                        <a:pt x="176" y="0"/>
                        <a:pt x="137" y="11"/>
                        <a:pt x="118" y="33"/>
                      </a:cubicBezTo>
                      <a:cubicBezTo>
                        <a:pt x="75" y="88"/>
                        <a:pt x="130" y="371"/>
                        <a:pt x="111" y="482"/>
                      </a:cubicBezTo>
                      <a:cubicBezTo>
                        <a:pt x="93" y="598"/>
                        <a:pt x="1" y="654"/>
                        <a:pt x="81" y="740"/>
                      </a:cubicBezTo>
                      <a:cubicBezTo>
                        <a:pt x="129" y="791"/>
                        <a:pt x="218" y="823"/>
                        <a:pt x="284" y="823"/>
                      </a:cubicBezTo>
                      <a:cubicBezTo>
                        <a:pt x="328" y="823"/>
                        <a:pt x="361" y="809"/>
                        <a:pt x="363" y="777"/>
                      </a:cubicBezTo>
                      <a:cubicBezTo>
                        <a:pt x="376" y="703"/>
                        <a:pt x="296" y="476"/>
                        <a:pt x="327" y="371"/>
                      </a:cubicBezTo>
                      <a:cubicBezTo>
                        <a:pt x="357" y="273"/>
                        <a:pt x="370" y="168"/>
                        <a:pt x="357" y="64"/>
                      </a:cubicBezTo>
                      <a:cubicBezTo>
                        <a:pt x="343" y="23"/>
                        <a:pt x="277" y="0"/>
                        <a:pt x="21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33" name="Google Shape;10033;p61"/>
                <p:cNvSpPr/>
                <p:nvPr/>
              </p:nvSpPr>
              <p:spPr>
                <a:xfrm>
                  <a:off x="5364450" y="2862075"/>
                  <a:ext cx="7700" cy="2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" h="854" extrusionOk="0">
                      <a:moveTo>
                        <a:pt x="124" y="0"/>
                      </a:moveTo>
                      <a:cubicBezTo>
                        <a:pt x="86" y="0"/>
                        <a:pt x="52" y="10"/>
                        <a:pt x="37" y="33"/>
                      </a:cubicBezTo>
                      <a:cubicBezTo>
                        <a:pt x="0" y="88"/>
                        <a:pt x="49" y="352"/>
                        <a:pt x="62" y="475"/>
                      </a:cubicBezTo>
                      <a:cubicBezTo>
                        <a:pt x="80" y="592"/>
                        <a:pt x="6" y="684"/>
                        <a:pt x="31" y="776"/>
                      </a:cubicBezTo>
                      <a:cubicBezTo>
                        <a:pt x="45" y="826"/>
                        <a:pt x="104" y="853"/>
                        <a:pt x="160" y="853"/>
                      </a:cubicBezTo>
                      <a:cubicBezTo>
                        <a:pt x="201" y="853"/>
                        <a:pt x="240" y="838"/>
                        <a:pt x="258" y="807"/>
                      </a:cubicBezTo>
                      <a:cubicBezTo>
                        <a:pt x="307" y="733"/>
                        <a:pt x="234" y="635"/>
                        <a:pt x="215" y="512"/>
                      </a:cubicBezTo>
                      <a:cubicBezTo>
                        <a:pt x="191" y="383"/>
                        <a:pt x="271" y="137"/>
                        <a:pt x="252" y="63"/>
                      </a:cubicBezTo>
                      <a:cubicBezTo>
                        <a:pt x="241" y="23"/>
                        <a:pt x="179" y="0"/>
                        <a:pt x="12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34" name="Google Shape;10034;p61"/>
                <p:cNvSpPr/>
                <p:nvPr/>
              </p:nvSpPr>
              <p:spPr>
                <a:xfrm>
                  <a:off x="5374275" y="2863800"/>
                  <a:ext cx="6325" cy="1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782" extrusionOk="0">
                      <a:moveTo>
                        <a:pt x="117" y="0"/>
                      </a:moveTo>
                      <a:cubicBezTo>
                        <a:pt x="68" y="7"/>
                        <a:pt x="25" y="50"/>
                        <a:pt x="19" y="105"/>
                      </a:cubicBezTo>
                      <a:cubicBezTo>
                        <a:pt x="0" y="209"/>
                        <a:pt x="80" y="314"/>
                        <a:pt x="80" y="425"/>
                      </a:cubicBezTo>
                      <a:cubicBezTo>
                        <a:pt x="74" y="474"/>
                        <a:pt x="68" y="523"/>
                        <a:pt x="56" y="572"/>
                      </a:cubicBezTo>
                      <a:cubicBezTo>
                        <a:pt x="37" y="621"/>
                        <a:pt x="43" y="670"/>
                        <a:pt x="62" y="720"/>
                      </a:cubicBezTo>
                      <a:cubicBezTo>
                        <a:pt x="76" y="758"/>
                        <a:pt x="113" y="781"/>
                        <a:pt x="151" y="781"/>
                      </a:cubicBezTo>
                      <a:cubicBezTo>
                        <a:pt x="162" y="781"/>
                        <a:pt x="174" y="779"/>
                        <a:pt x="185" y="775"/>
                      </a:cubicBezTo>
                      <a:cubicBezTo>
                        <a:pt x="228" y="750"/>
                        <a:pt x="252" y="701"/>
                        <a:pt x="240" y="652"/>
                      </a:cubicBezTo>
                      <a:cubicBezTo>
                        <a:pt x="234" y="603"/>
                        <a:pt x="209" y="554"/>
                        <a:pt x="197" y="504"/>
                      </a:cubicBezTo>
                      <a:cubicBezTo>
                        <a:pt x="173" y="400"/>
                        <a:pt x="209" y="283"/>
                        <a:pt x="222" y="173"/>
                      </a:cubicBezTo>
                      <a:cubicBezTo>
                        <a:pt x="222" y="136"/>
                        <a:pt x="222" y="99"/>
                        <a:pt x="203" y="62"/>
                      </a:cubicBezTo>
                      <a:cubicBezTo>
                        <a:pt x="191" y="25"/>
                        <a:pt x="154" y="7"/>
                        <a:pt x="11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35" name="Google Shape;10035;p61"/>
                <p:cNvSpPr/>
                <p:nvPr/>
              </p:nvSpPr>
              <p:spPr>
                <a:xfrm>
                  <a:off x="5383350" y="2863500"/>
                  <a:ext cx="6000" cy="1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" h="751" extrusionOk="0">
                      <a:moveTo>
                        <a:pt x="118" y="1"/>
                      </a:moveTo>
                      <a:cubicBezTo>
                        <a:pt x="70" y="1"/>
                        <a:pt x="28" y="31"/>
                        <a:pt x="19" y="80"/>
                      </a:cubicBezTo>
                      <a:cubicBezTo>
                        <a:pt x="0" y="142"/>
                        <a:pt x="6" y="197"/>
                        <a:pt x="31" y="252"/>
                      </a:cubicBezTo>
                      <a:cubicBezTo>
                        <a:pt x="49" y="301"/>
                        <a:pt x="62" y="357"/>
                        <a:pt x="62" y="406"/>
                      </a:cubicBezTo>
                      <a:cubicBezTo>
                        <a:pt x="62" y="455"/>
                        <a:pt x="55" y="498"/>
                        <a:pt x="43" y="547"/>
                      </a:cubicBezTo>
                      <a:cubicBezTo>
                        <a:pt x="31" y="590"/>
                        <a:pt x="31" y="633"/>
                        <a:pt x="43" y="682"/>
                      </a:cubicBezTo>
                      <a:cubicBezTo>
                        <a:pt x="54" y="722"/>
                        <a:pt x="91" y="751"/>
                        <a:pt x="135" y="751"/>
                      </a:cubicBezTo>
                      <a:cubicBezTo>
                        <a:pt x="139" y="751"/>
                        <a:pt x="143" y="751"/>
                        <a:pt x="148" y="750"/>
                      </a:cubicBezTo>
                      <a:cubicBezTo>
                        <a:pt x="209" y="744"/>
                        <a:pt x="240" y="670"/>
                        <a:pt x="234" y="615"/>
                      </a:cubicBezTo>
                      <a:cubicBezTo>
                        <a:pt x="228" y="553"/>
                        <a:pt x="197" y="498"/>
                        <a:pt x="185" y="437"/>
                      </a:cubicBezTo>
                      <a:cubicBezTo>
                        <a:pt x="172" y="338"/>
                        <a:pt x="209" y="240"/>
                        <a:pt x="209" y="142"/>
                      </a:cubicBezTo>
                      <a:cubicBezTo>
                        <a:pt x="221" y="92"/>
                        <a:pt x="197" y="37"/>
                        <a:pt x="154" y="6"/>
                      </a:cubicBezTo>
                      <a:cubicBezTo>
                        <a:pt x="142" y="3"/>
                        <a:pt x="130" y="1"/>
                        <a:pt x="1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36" name="Google Shape;10036;p61"/>
                <p:cNvSpPr/>
                <p:nvPr/>
              </p:nvSpPr>
              <p:spPr>
                <a:xfrm>
                  <a:off x="5390400" y="2862850"/>
                  <a:ext cx="6650" cy="1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" h="656" extrusionOk="0">
                      <a:moveTo>
                        <a:pt x="82" y="1"/>
                      </a:moveTo>
                      <a:cubicBezTo>
                        <a:pt x="77" y="1"/>
                        <a:pt x="73" y="1"/>
                        <a:pt x="68" y="2"/>
                      </a:cubicBezTo>
                      <a:cubicBezTo>
                        <a:pt x="25" y="8"/>
                        <a:pt x="1" y="51"/>
                        <a:pt x="13" y="94"/>
                      </a:cubicBezTo>
                      <a:cubicBezTo>
                        <a:pt x="50" y="211"/>
                        <a:pt x="68" y="340"/>
                        <a:pt x="68" y="463"/>
                      </a:cubicBezTo>
                      <a:cubicBezTo>
                        <a:pt x="68" y="499"/>
                        <a:pt x="75" y="536"/>
                        <a:pt x="81" y="573"/>
                      </a:cubicBezTo>
                      <a:cubicBezTo>
                        <a:pt x="93" y="604"/>
                        <a:pt x="118" y="635"/>
                        <a:pt x="148" y="647"/>
                      </a:cubicBezTo>
                      <a:cubicBezTo>
                        <a:pt x="160" y="653"/>
                        <a:pt x="171" y="655"/>
                        <a:pt x="182" y="655"/>
                      </a:cubicBezTo>
                      <a:cubicBezTo>
                        <a:pt x="207" y="655"/>
                        <a:pt x="230" y="642"/>
                        <a:pt x="247" y="616"/>
                      </a:cubicBezTo>
                      <a:cubicBezTo>
                        <a:pt x="265" y="573"/>
                        <a:pt x="234" y="524"/>
                        <a:pt x="210" y="481"/>
                      </a:cubicBezTo>
                      <a:cubicBezTo>
                        <a:pt x="185" y="432"/>
                        <a:pt x="173" y="370"/>
                        <a:pt x="173" y="309"/>
                      </a:cubicBezTo>
                      <a:cubicBezTo>
                        <a:pt x="173" y="272"/>
                        <a:pt x="185" y="229"/>
                        <a:pt x="191" y="186"/>
                      </a:cubicBezTo>
                      <a:cubicBezTo>
                        <a:pt x="198" y="143"/>
                        <a:pt x="191" y="100"/>
                        <a:pt x="173" y="57"/>
                      </a:cubicBezTo>
                      <a:cubicBezTo>
                        <a:pt x="156" y="24"/>
                        <a:pt x="120" y="1"/>
                        <a:pt x="8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37" name="Google Shape;10037;p61"/>
                <p:cNvSpPr/>
                <p:nvPr/>
              </p:nvSpPr>
              <p:spPr>
                <a:xfrm>
                  <a:off x="5364275" y="2559325"/>
                  <a:ext cx="40600" cy="3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295" extrusionOk="0">
                      <a:moveTo>
                        <a:pt x="1120" y="0"/>
                      </a:moveTo>
                      <a:cubicBezTo>
                        <a:pt x="1028" y="0"/>
                        <a:pt x="933" y="17"/>
                        <a:pt x="843" y="27"/>
                      </a:cubicBezTo>
                      <a:cubicBezTo>
                        <a:pt x="702" y="34"/>
                        <a:pt x="554" y="52"/>
                        <a:pt x="413" y="77"/>
                      </a:cubicBezTo>
                      <a:cubicBezTo>
                        <a:pt x="271" y="107"/>
                        <a:pt x="148" y="193"/>
                        <a:pt x="69" y="316"/>
                      </a:cubicBezTo>
                      <a:cubicBezTo>
                        <a:pt x="19" y="408"/>
                        <a:pt x="1" y="519"/>
                        <a:pt x="19" y="624"/>
                      </a:cubicBezTo>
                      <a:cubicBezTo>
                        <a:pt x="76" y="1013"/>
                        <a:pt x="413" y="1294"/>
                        <a:pt x="796" y="1294"/>
                      </a:cubicBezTo>
                      <a:cubicBezTo>
                        <a:pt x="830" y="1294"/>
                        <a:pt x="864" y="1292"/>
                        <a:pt x="898" y="1287"/>
                      </a:cubicBezTo>
                      <a:cubicBezTo>
                        <a:pt x="1322" y="1226"/>
                        <a:pt x="1624" y="833"/>
                        <a:pt x="1562" y="408"/>
                      </a:cubicBezTo>
                      <a:cubicBezTo>
                        <a:pt x="1550" y="261"/>
                        <a:pt x="1470" y="132"/>
                        <a:pt x="1341" y="52"/>
                      </a:cubicBezTo>
                      <a:cubicBezTo>
                        <a:pt x="1273" y="13"/>
                        <a:pt x="1198" y="0"/>
                        <a:pt x="112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38" name="Google Shape;10038;p61"/>
                <p:cNvSpPr/>
                <p:nvPr/>
              </p:nvSpPr>
              <p:spPr>
                <a:xfrm>
                  <a:off x="5404400" y="1818475"/>
                  <a:ext cx="53800" cy="20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2" h="8154" extrusionOk="0">
                      <a:moveTo>
                        <a:pt x="560" y="0"/>
                      </a:moveTo>
                      <a:cubicBezTo>
                        <a:pt x="399" y="0"/>
                        <a:pt x="257" y="58"/>
                        <a:pt x="191" y="188"/>
                      </a:cubicBezTo>
                      <a:cubicBezTo>
                        <a:pt x="0" y="569"/>
                        <a:pt x="344" y="1079"/>
                        <a:pt x="467" y="1294"/>
                      </a:cubicBezTo>
                      <a:cubicBezTo>
                        <a:pt x="639" y="1589"/>
                        <a:pt x="1131" y="5572"/>
                        <a:pt x="1125" y="6144"/>
                      </a:cubicBezTo>
                      <a:cubicBezTo>
                        <a:pt x="1119" y="6722"/>
                        <a:pt x="873" y="7638"/>
                        <a:pt x="1002" y="7976"/>
                      </a:cubicBezTo>
                      <a:cubicBezTo>
                        <a:pt x="1050" y="8102"/>
                        <a:pt x="1206" y="8153"/>
                        <a:pt x="1387" y="8153"/>
                      </a:cubicBezTo>
                      <a:cubicBezTo>
                        <a:pt x="1698" y="8153"/>
                        <a:pt x="2081" y="8003"/>
                        <a:pt x="2109" y="7828"/>
                      </a:cubicBezTo>
                      <a:cubicBezTo>
                        <a:pt x="2152" y="7552"/>
                        <a:pt x="1875" y="7423"/>
                        <a:pt x="1789" y="6974"/>
                      </a:cubicBezTo>
                      <a:cubicBezTo>
                        <a:pt x="1703" y="6531"/>
                        <a:pt x="1469" y="4866"/>
                        <a:pt x="1451" y="3802"/>
                      </a:cubicBezTo>
                      <a:cubicBezTo>
                        <a:pt x="1426" y="2739"/>
                        <a:pt x="1297" y="1036"/>
                        <a:pt x="1279" y="544"/>
                      </a:cubicBezTo>
                      <a:cubicBezTo>
                        <a:pt x="1262" y="222"/>
                        <a:pt x="876" y="0"/>
                        <a:pt x="56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39" name="Google Shape;10039;p61"/>
                <p:cNvSpPr/>
                <p:nvPr/>
              </p:nvSpPr>
              <p:spPr>
                <a:xfrm>
                  <a:off x="5425475" y="2022800"/>
                  <a:ext cx="67000" cy="18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0" h="7429" extrusionOk="0">
                      <a:moveTo>
                        <a:pt x="896" y="707"/>
                      </a:moveTo>
                      <a:cubicBezTo>
                        <a:pt x="968" y="707"/>
                        <a:pt x="1044" y="749"/>
                        <a:pt x="1087" y="848"/>
                      </a:cubicBezTo>
                      <a:cubicBezTo>
                        <a:pt x="1395" y="1542"/>
                        <a:pt x="1745" y="4634"/>
                        <a:pt x="1745" y="4634"/>
                      </a:cubicBezTo>
                      <a:cubicBezTo>
                        <a:pt x="1640" y="3767"/>
                        <a:pt x="749" y="1075"/>
                        <a:pt x="731" y="885"/>
                      </a:cubicBezTo>
                      <a:cubicBezTo>
                        <a:pt x="720" y="777"/>
                        <a:pt x="804" y="707"/>
                        <a:pt x="896" y="707"/>
                      </a:cubicBezTo>
                      <a:close/>
                      <a:moveTo>
                        <a:pt x="1210" y="1"/>
                      </a:moveTo>
                      <a:cubicBezTo>
                        <a:pt x="1075" y="1"/>
                        <a:pt x="773" y="232"/>
                        <a:pt x="449" y="232"/>
                      </a:cubicBezTo>
                      <a:cubicBezTo>
                        <a:pt x="357" y="232"/>
                        <a:pt x="264" y="213"/>
                        <a:pt x="171" y="165"/>
                      </a:cubicBezTo>
                      <a:cubicBezTo>
                        <a:pt x="166" y="163"/>
                        <a:pt x="162" y="162"/>
                        <a:pt x="158" y="162"/>
                      </a:cubicBezTo>
                      <a:cubicBezTo>
                        <a:pt x="1" y="162"/>
                        <a:pt x="635" y="2156"/>
                        <a:pt x="971" y="3583"/>
                      </a:cubicBezTo>
                      <a:cubicBezTo>
                        <a:pt x="1309" y="5046"/>
                        <a:pt x="1788" y="7037"/>
                        <a:pt x="1911" y="7234"/>
                      </a:cubicBezTo>
                      <a:cubicBezTo>
                        <a:pt x="1986" y="7352"/>
                        <a:pt x="2191" y="7428"/>
                        <a:pt x="2363" y="7428"/>
                      </a:cubicBezTo>
                      <a:cubicBezTo>
                        <a:pt x="2486" y="7428"/>
                        <a:pt x="2592" y="7388"/>
                        <a:pt x="2618" y="7296"/>
                      </a:cubicBezTo>
                      <a:cubicBezTo>
                        <a:pt x="2679" y="7074"/>
                        <a:pt x="1616" y="780"/>
                        <a:pt x="1272" y="36"/>
                      </a:cubicBezTo>
                      <a:cubicBezTo>
                        <a:pt x="1259" y="11"/>
                        <a:pt x="1238" y="1"/>
                        <a:pt x="121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40" name="Google Shape;10040;p61"/>
                <p:cNvSpPr/>
                <p:nvPr/>
              </p:nvSpPr>
              <p:spPr>
                <a:xfrm>
                  <a:off x="5465400" y="2212350"/>
                  <a:ext cx="15075" cy="3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3" h="1486" extrusionOk="0">
                      <a:moveTo>
                        <a:pt x="381" y="0"/>
                      </a:moveTo>
                      <a:cubicBezTo>
                        <a:pt x="363" y="0"/>
                        <a:pt x="344" y="3"/>
                        <a:pt x="326" y="9"/>
                      </a:cubicBezTo>
                      <a:cubicBezTo>
                        <a:pt x="234" y="39"/>
                        <a:pt x="197" y="150"/>
                        <a:pt x="179" y="242"/>
                      </a:cubicBezTo>
                      <a:lnTo>
                        <a:pt x="56" y="740"/>
                      </a:lnTo>
                      <a:cubicBezTo>
                        <a:pt x="19" y="857"/>
                        <a:pt x="0" y="980"/>
                        <a:pt x="7" y="1103"/>
                      </a:cubicBezTo>
                      <a:cubicBezTo>
                        <a:pt x="7" y="1232"/>
                        <a:pt x="62" y="1349"/>
                        <a:pt x="160" y="1435"/>
                      </a:cubicBezTo>
                      <a:cubicBezTo>
                        <a:pt x="206" y="1469"/>
                        <a:pt x="262" y="1486"/>
                        <a:pt x="318" y="1486"/>
                      </a:cubicBezTo>
                      <a:cubicBezTo>
                        <a:pt x="383" y="1486"/>
                        <a:pt x="449" y="1463"/>
                        <a:pt x="498" y="1416"/>
                      </a:cubicBezTo>
                      <a:cubicBezTo>
                        <a:pt x="548" y="1349"/>
                        <a:pt x="572" y="1269"/>
                        <a:pt x="566" y="1183"/>
                      </a:cubicBezTo>
                      <a:cubicBezTo>
                        <a:pt x="566" y="1103"/>
                        <a:pt x="541" y="1023"/>
                        <a:pt x="535" y="937"/>
                      </a:cubicBezTo>
                      <a:cubicBezTo>
                        <a:pt x="517" y="740"/>
                        <a:pt x="591" y="543"/>
                        <a:pt x="597" y="341"/>
                      </a:cubicBezTo>
                      <a:cubicBezTo>
                        <a:pt x="603" y="255"/>
                        <a:pt x="584" y="168"/>
                        <a:pt x="548" y="95"/>
                      </a:cubicBezTo>
                      <a:cubicBezTo>
                        <a:pt x="509" y="33"/>
                        <a:pt x="445" y="0"/>
                        <a:pt x="3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41" name="Google Shape;10041;p61"/>
                <p:cNvSpPr/>
                <p:nvPr/>
              </p:nvSpPr>
              <p:spPr>
                <a:xfrm>
                  <a:off x="5465850" y="2254150"/>
                  <a:ext cx="1002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624" extrusionOk="0">
                      <a:moveTo>
                        <a:pt x="188" y="0"/>
                      </a:moveTo>
                      <a:cubicBezTo>
                        <a:pt x="152" y="0"/>
                        <a:pt x="117" y="14"/>
                        <a:pt x="87" y="39"/>
                      </a:cubicBezTo>
                      <a:cubicBezTo>
                        <a:pt x="56" y="70"/>
                        <a:pt x="38" y="107"/>
                        <a:pt x="32" y="150"/>
                      </a:cubicBezTo>
                      <a:cubicBezTo>
                        <a:pt x="1" y="316"/>
                        <a:pt x="38" y="488"/>
                        <a:pt x="142" y="623"/>
                      </a:cubicBezTo>
                      <a:cubicBezTo>
                        <a:pt x="314" y="568"/>
                        <a:pt x="400" y="254"/>
                        <a:pt x="376" y="76"/>
                      </a:cubicBezTo>
                      <a:cubicBezTo>
                        <a:pt x="333" y="45"/>
                        <a:pt x="284" y="21"/>
                        <a:pt x="234" y="9"/>
                      </a:cubicBezTo>
                      <a:cubicBezTo>
                        <a:pt x="219" y="3"/>
                        <a:pt x="203" y="0"/>
                        <a:pt x="18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42" name="Google Shape;10042;p61"/>
                <p:cNvSpPr/>
                <p:nvPr/>
              </p:nvSpPr>
              <p:spPr>
                <a:xfrm>
                  <a:off x="5466175" y="2275925"/>
                  <a:ext cx="5850" cy="1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417" extrusionOk="0">
                      <a:moveTo>
                        <a:pt x="145" y="0"/>
                      </a:moveTo>
                      <a:cubicBezTo>
                        <a:pt x="112" y="0"/>
                        <a:pt x="79" y="14"/>
                        <a:pt x="56" y="41"/>
                      </a:cubicBezTo>
                      <a:cubicBezTo>
                        <a:pt x="19" y="84"/>
                        <a:pt x="0" y="152"/>
                        <a:pt x="19" y="207"/>
                      </a:cubicBezTo>
                      <a:cubicBezTo>
                        <a:pt x="37" y="269"/>
                        <a:pt x="62" y="324"/>
                        <a:pt x="92" y="373"/>
                      </a:cubicBezTo>
                      <a:cubicBezTo>
                        <a:pt x="105" y="392"/>
                        <a:pt x="117" y="416"/>
                        <a:pt x="142" y="416"/>
                      </a:cubicBezTo>
                      <a:cubicBezTo>
                        <a:pt x="160" y="416"/>
                        <a:pt x="185" y="385"/>
                        <a:pt x="197" y="355"/>
                      </a:cubicBezTo>
                      <a:cubicBezTo>
                        <a:pt x="228" y="250"/>
                        <a:pt x="234" y="139"/>
                        <a:pt x="221" y="29"/>
                      </a:cubicBezTo>
                      <a:cubicBezTo>
                        <a:pt x="199" y="9"/>
                        <a:pt x="172" y="0"/>
                        <a:pt x="1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43" name="Google Shape;10043;p61"/>
                <p:cNvSpPr/>
                <p:nvPr/>
              </p:nvSpPr>
              <p:spPr>
                <a:xfrm>
                  <a:off x="5483225" y="2216675"/>
                  <a:ext cx="13400" cy="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1484" extrusionOk="0">
                      <a:moveTo>
                        <a:pt x="248" y="1"/>
                      </a:moveTo>
                      <a:cubicBezTo>
                        <a:pt x="187" y="1"/>
                        <a:pt x="133" y="31"/>
                        <a:pt x="99" y="82"/>
                      </a:cubicBezTo>
                      <a:cubicBezTo>
                        <a:pt x="62" y="137"/>
                        <a:pt x="37" y="198"/>
                        <a:pt x="31" y="266"/>
                      </a:cubicBezTo>
                      <a:cubicBezTo>
                        <a:pt x="0" y="530"/>
                        <a:pt x="0" y="801"/>
                        <a:pt x="31" y="1065"/>
                      </a:cubicBezTo>
                      <a:cubicBezTo>
                        <a:pt x="37" y="1163"/>
                        <a:pt x="56" y="1256"/>
                        <a:pt x="99" y="1348"/>
                      </a:cubicBezTo>
                      <a:cubicBezTo>
                        <a:pt x="140" y="1429"/>
                        <a:pt x="219" y="1483"/>
                        <a:pt x="311" y="1483"/>
                      </a:cubicBezTo>
                      <a:cubicBezTo>
                        <a:pt x="316" y="1483"/>
                        <a:pt x="321" y="1483"/>
                        <a:pt x="326" y="1483"/>
                      </a:cubicBezTo>
                      <a:cubicBezTo>
                        <a:pt x="412" y="1465"/>
                        <a:pt x="480" y="1403"/>
                        <a:pt x="505" y="1323"/>
                      </a:cubicBezTo>
                      <a:cubicBezTo>
                        <a:pt x="529" y="1243"/>
                        <a:pt x="535" y="1157"/>
                        <a:pt x="529" y="1077"/>
                      </a:cubicBezTo>
                      <a:cubicBezTo>
                        <a:pt x="529" y="788"/>
                        <a:pt x="492" y="500"/>
                        <a:pt x="425" y="217"/>
                      </a:cubicBezTo>
                      <a:cubicBezTo>
                        <a:pt x="400" y="125"/>
                        <a:pt x="357" y="20"/>
                        <a:pt x="265" y="2"/>
                      </a:cubicBezTo>
                      <a:cubicBezTo>
                        <a:pt x="259" y="1"/>
                        <a:pt x="253" y="1"/>
                        <a:pt x="24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44" name="Google Shape;10044;p61"/>
                <p:cNvSpPr/>
                <p:nvPr/>
              </p:nvSpPr>
              <p:spPr>
                <a:xfrm>
                  <a:off x="5489075" y="2258950"/>
                  <a:ext cx="10300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912" extrusionOk="0">
                      <a:moveTo>
                        <a:pt x="191" y="1"/>
                      </a:moveTo>
                      <a:cubicBezTo>
                        <a:pt x="111" y="1"/>
                        <a:pt x="55" y="87"/>
                        <a:pt x="31" y="173"/>
                      </a:cubicBezTo>
                      <a:cubicBezTo>
                        <a:pt x="0" y="327"/>
                        <a:pt x="6" y="487"/>
                        <a:pt x="49" y="640"/>
                      </a:cubicBezTo>
                      <a:cubicBezTo>
                        <a:pt x="55" y="708"/>
                        <a:pt x="80" y="769"/>
                        <a:pt x="111" y="825"/>
                      </a:cubicBezTo>
                      <a:cubicBezTo>
                        <a:pt x="144" y="881"/>
                        <a:pt x="204" y="911"/>
                        <a:pt x="266" y="911"/>
                      </a:cubicBezTo>
                      <a:cubicBezTo>
                        <a:pt x="271" y="911"/>
                        <a:pt x="277" y="911"/>
                        <a:pt x="283" y="911"/>
                      </a:cubicBezTo>
                      <a:cubicBezTo>
                        <a:pt x="363" y="880"/>
                        <a:pt x="412" y="806"/>
                        <a:pt x="406" y="726"/>
                      </a:cubicBezTo>
                      <a:cubicBezTo>
                        <a:pt x="400" y="646"/>
                        <a:pt x="387" y="573"/>
                        <a:pt x="369" y="493"/>
                      </a:cubicBezTo>
                      <a:cubicBezTo>
                        <a:pt x="363" y="401"/>
                        <a:pt x="369" y="308"/>
                        <a:pt x="363" y="216"/>
                      </a:cubicBezTo>
                      <a:cubicBezTo>
                        <a:pt x="357" y="161"/>
                        <a:pt x="344" y="112"/>
                        <a:pt x="320" y="69"/>
                      </a:cubicBezTo>
                      <a:cubicBezTo>
                        <a:pt x="289" y="26"/>
                        <a:pt x="240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45" name="Google Shape;10045;p61"/>
                <p:cNvSpPr/>
                <p:nvPr/>
              </p:nvSpPr>
              <p:spPr>
                <a:xfrm>
                  <a:off x="5483075" y="2286450"/>
                  <a:ext cx="11075" cy="1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" h="688" extrusionOk="0">
                      <a:moveTo>
                        <a:pt x="330" y="1"/>
                      </a:moveTo>
                      <a:cubicBezTo>
                        <a:pt x="327" y="1"/>
                        <a:pt x="323" y="1"/>
                        <a:pt x="320" y="1"/>
                      </a:cubicBezTo>
                      <a:cubicBezTo>
                        <a:pt x="259" y="20"/>
                        <a:pt x="234" y="81"/>
                        <a:pt x="215" y="136"/>
                      </a:cubicBezTo>
                      <a:cubicBezTo>
                        <a:pt x="172" y="247"/>
                        <a:pt x="117" y="358"/>
                        <a:pt x="56" y="462"/>
                      </a:cubicBezTo>
                      <a:cubicBezTo>
                        <a:pt x="37" y="493"/>
                        <a:pt x="19" y="530"/>
                        <a:pt x="6" y="567"/>
                      </a:cubicBezTo>
                      <a:cubicBezTo>
                        <a:pt x="0" y="604"/>
                        <a:pt x="6" y="641"/>
                        <a:pt x="31" y="665"/>
                      </a:cubicBezTo>
                      <a:cubicBezTo>
                        <a:pt x="47" y="681"/>
                        <a:pt x="67" y="688"/>
                        <a:pt x="87" y="688"/>
                      </a:cubicBezTo>
                      <a:cubicBezTo>
                        <a:pt x="130" y="688"/>
                        <a:pt x="176" y="658"/>
                        <a:pt x="197" y="616"/>
                      </a:cubicBezTo>
                      <a:cubicBezTo>
                        <a:pt x="228" y="561"/>
                        <a:pt x="252" y="499"/>
                        <a:pt x="271" y="432"/>
                      </a:cubicBezTo>
                      <a:cubicBezTo>
                        <a:pt x="302" y="376"/>
                        <a:pt x="338" y="327"/>
                        <a:pt x="381" y="278"/>
                      </a:cubicBezTo>
                      <a:cubicBezTo>
                        <a:pt x="424" y="235"/>
                        <a:pt x="443" y="173"/>
                        <a:pt x="443" y="112"/>
                      </a:cubicBezTo>
                      <a:cubicBezTo>
                        <a:pt x="437" y="48"/>
                        <a:pt x="388" y="1"/>
                        <a:pt x="3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46" name="Google Shape;10046;p61"/>
                <p:cNvSpPr/>
                <p:nvPr/>
              </p:nvSpPr>
              <p:spPr>
                <a:xfrm>
                  <a:off x="5478150" y="2306150"/>
                  <a:ext cx="5250" cy="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" h="320" extrusionOk="0">
                      <a:moveTo>
                        <a:pt x="154" y="0"/>
                      </a:moveTo>
                      <a:cubicBezTo>
                        <a:pt x="87" y="6"/>
                        <a:pt x="25" y="55"/>
                        <a:pt x="13" y="117"/>
                      </a:cubicBezTo>
                      <a:cubicBezTo>
                        <a:pt x="1" y="184"/>
                        <a:pt x="1" y="252"/>
                        <a:pt x="19" y="320"/>
                      </a:cubicBezTo>
                      <a:cubicBezTo>
                        <a:pt x="148" y="270"/>
                        <a:pt x="210" y="123"/>
                        <a:pt x="15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47" name="Google Shape;10047;p61"/>
                <p:cNvSpPr/>
                <p:nvPr/>
              </p:nvSpPr>
              <p:spPr>
                <a:xfrm>
                  <a:off x="5312500" y="1823150"/>
                  <a:ext cx="82800" cy="19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2" h="7852" extrusionOk="0">
                      <a:moveTo>
                        <a:pt x="621" y="1"/>
                      </a:moveTo>
                      <a:cubicBezTo>
                        <a:pt x="621" y="1"/>
                        <a:pt x="326" y="25"/>
                        <a:pt x="0" y="25"/>
                      </a:cubicBezTo>
                      <a:lnTo>
                        <a:pt x="0" y="4937"/>
                      </a:lnTo>
                      <a:cubicBezTo>
                        <a:pt x="0" y="4937"/>
                        <a:pt x="1009" y="5342"/>
                        <a:pt x="1316" y="6092"/>
                      </a:cubicBezTo>
                      <a:cubicBezTo>
                        <a:pt x="1617" y="6842"/>
                        <a:pt x="1961" y="7801"/>
                        <a:pt x="2527" y="7850"/>
                      </a:cubicBezTo>
                      <a:cubicBezTo>
                        <a:pt x="2538" y="7851"/>
                        <a:pt x="2549" y="7852"/>
                        <a:pt x="2560" y="7852"/>
                      </a:cubicBezTo>
                      <a:cubicBezTo>
                        <a:pt x="3095" y="7852"/>
                        <a:pt x="3312" y="6839"/>
                        <a:pt x="3215" y="6682"/>
                      </a:cubicBezTo>
                      <a:cubicBezTo>
                        <a:pt x="3207" y="6668"/>
                        <a:pt x="3197" y="6662"/>
                        <a:pt x="3185" y="6662"/>
                      </a:cubicBezTo>
                      <a:cubicBezTo>
                        <a:pt x="3069" y="6662"/>
                        <a:pt x="2813" y="7318"/>
                        <a:pt x="2558" y="7318"/>
                      </a:cubicBezTo>
                      <a:cubicBezTo>
                        <a:pt x="2549" y="7318"/>
                        <a:pt x="2541" y="7317"/>
                        <a:pt x="2533" y="7315"/>
                      </a:cubicBezTo>
                      <a:cubicBezTo>
                        <a:pt x="2250" y="7260"/>
                        <a:pt x="2109" y="6400"/>
                        <a:pt x="1611" y="5619"/>
                      </a:cubicBezTo>
                      <a:cubicBezTo>
                        <a:pt x="1101" y="4808"/>
                        <a:pt x="701" y="4562"/>
                        <a:pt x="621" y="4494"/>
                      </a:cubicBezTo>
                      <a:cubicBezTo>
                        <a:pt x="548" y="4427"/>
                        <a:pt x="621" y="1"/>
                        <a:pt x="6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48" name="Google Shape;10048;p61"/>
                <p:cNvSpPr/>
                <p:nvPr/>
              </p:nvSpPr>
              <p:spPr>
                <a:xfrm>
                  <a:off x="5324175" y="1823375"/>
                  <a:ext cx="68925" cy="1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7" h="557" extrusionOk="0">
                      <a:moveTo>
                        <a:pt x="2241" y="0"/>
                      </a:moveTo>
                      <a:cubicBezTo>
                        <a:pt x="2193" y="0"/>
                        <a:pt x="2141" y="3"/>
                        <a:pt x="2084" y="10"/>
                      </a:cubicBezTo>
                      <a:cubicBezTo>
                        <a:pt x="1773" y="49"/>
                        <a:pt x="1071" y="56"/>
                        <a:pt x="587" y="56"/>
                      </a:cubicBezTo>
                      <a:cubicBezTo>
                        <a:pt x="298" y="56"/>
                        <a:pt x="87" y="53"/>
                        <a:pt x="87" y="53"/>
                      </a:cubicBezTo>
                      <a:lnTo>
                        <a:pt x="1" y="490"/>
                      </a:lnTo>
                      <a:cubicBezTo>
                        <a:pt x="210" y="537"/>
                        <a:pt x="490" y="556"/>
                        <a:pt x="791" y="556"/>
                      </a:cubicBezTo>
                      <a:cubicBezTo>
                        <a:pt x="1620" y="556"/>
                        <a:pt x="2602" y="411"/>
                        <a:pt x="2674" y="312"/>
                      </a:cubicBezTo>
                      <a:cubicBezTo>
                        <a:pt x="2756" y="197"/>
                        <a:pt x="2620" y="0"/>
                        <a:pt x="224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49" name="Google Shape;10049;p61"/>
                <p:cNvSpPr/>
                <p:nvPr/>
              </p:nvSpPr>
              <p:spPr>
                <a:xfrm>
                  <a:off x="5316650" y="1794500"/>
                  <a:ext cx="352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8" h="402" extrusionOk="0">
                      <a:moveTo>
                        <a:pt x="1162" y="0"/>
                      </a:moveTo>
                      <a:cubicBezTo>
                        <a:pt x="1134" y="0"/>
                        <a:pt x="1103" y="3"/>
                        <a:pt x="1070" y="10"/>
                      </a:cubicBezTo>
                      <a:cubicBezTo>
                        <a:pt x="812" y="59"/>
                        <a:pt x="50" y="71"/>
                        <a:pt x="50" y="71"/>
                      </a:cubicBezTo>
                      <a:lnTo>
                        <a:pt x="0" y="366"/>
                      </a:lnTo>
                      <a:cubicBezTo>
                        <a:pt x="90" y="391"/>
                        <a:pt x="205" y="401"/>
                        <a:pt x="330" y="401"/>
                      </a:cubicBezTo>
                      <a:cubicBezTo>
                        <a:pt x="765" y="401"/>
                        <a:pt x="1322" y="278"/>
                        <a:pt x="1365" y="206"/>
                      </a:cubicBezTo>
                      <a:cubicBezTo>
                        <a:pt x="1408" y="126"/>
                        <a:pt x="1344" y="0"/>
                        <a:pt x="116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50" name="Google Shape;10050;p61"/>
                <p:cNvSpPr/>
                <p:nvPr/>
              </p:nvSpPr>
              <p:spPr>
                <a:xfrm>
                  <a:off x="5312650" y="1779250"/>
                  <a:ext cx="27375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5" h="370" extrusionOk="0">
                      <a:moveTo>
                        <a:pt x="915" y="1"/>
                      </a:moveTo>
                      <a:cubicBezTo>
                        <a:pt x="892" y="1"/>
                        <a:pt x="865" y="4"/>
                        <a:pt x="837" y="11"/>
                      </a:cubicBezTo>
                      <a:cubicBezTo>
                        <a:pt x="634" y="54"/>
                        <a:pt x="44" y="79"/>
                        <a:pt x="44" y="79"/>
                      </a:cubicBezTo>
                      <a:lnTo>
                        <a:pt x="1" y="343"/>
                      </a:lnTo>
                      <a:cubicBezTo>
                        <a:pt x="63" y="362"/>
                        <a:pt x="141" y="370"/>
                        <a:pt x="227" y="370"/>
                      </a:cubicBezTo>
                      <a:cubicBezTo>
                        <a:pt x="568" y="370"/>
                        <a:pt x="1028" y="247"/>
                        <a:pt x="1058" y="183"/>
                      </a:cubicBezTo>
                      <a:cubicBezTo>
                        <a:pt x="1095" y="110"/>
                        <a:pt x="1051" y="1"/>
                        <a:pt x="91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51" name="Google Shape;10051;p61"/>
                <p:cNvSpPr/>
                <p:nvPr/>
              </p:nvSpPr>
              <p:spPr>
                <a:xfrm>
                  <a:off x="5314650" y="1973650"/>
                  <a:ext cx="25425" cy="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7" h="340" extrusionOk="0">
                      <a:moveTo>
                        <a:pt x="835" y="1"/>
                      </a:moveTo>
                      <a:cubicBezTo>
                        <a:pt x="820" y="1"/>
                        <a:pt x="804" y="2"/>
                        <a:pt x="787" y="5"/>
                      </a:cubicBezTo>
                      <a:cubicBezTo>
                        <a:pt x="719" y="16"/>
                        <a:pt x="597" y="20"/>
                        <a:pt x="474" y="20"/>
                      </a:cubicBezTo>
                      <a:cubicBezTo>
                        <a:pt x="277" y="20"/>
                        <a:pt x="74" y="11"/>
                        <a:pt x="74" y="11"/>
                      </a:cubicBezTo>
                      <a:lnTo>
                        <a:pt x="1" y="287"/>
                      </a:lnTo>
                      <a:cubicBezTo>
                        <a:pt x="81" y="325"/>
                        <a:pt x="198" y="339"/>
                        <a:pt x="323" y="339"/>
                      </a:cubicBezTo>
                      <a:cubicBezTo>
                        <a:pt x="609" y="339"/>
                        <a:pt x="937" y="263"/>
                        <a:pt x="972" y="208"/>
                      </a:cubicBezTo>
                      <a:cubicBezTo>
                        <a:pt x="1016" y="129"/>
                        <a:pt x="980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52" name="Google Shape;10052;p61"/>
                <p:cNvSpPr/>
                <p:nvPr/>
              </p:nvSpPr>
              <p:spPr>
                <a:xfrm>
                  <a:off x="5314650" y="1991775"/>
                  <a:ext cx="25425" cy="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7" h="340" extrusionOk="0">
                      <a:moveTo>
                        <a:pt x="841" y="1"/>
                      </a:moveTo>
                      <a:cubicBezTo>
                        <a:pt x="826" y="1"/>
                        <a:pt x="810" y="2"/>
                        <a:pt x="793" y="5"/>
                      </a:cubicBezTo>
                      <a:cubicBezTo>
                        <a:pt x="723" y="17"/>
                        <a:pt x="600" y="20"/>
                        <a:pt x="476" y="20"/>
                      </a:cubicBezTo>
                      <a:cubicBezTo>
                        <a:pt x="277" y="20"/>
                        <a:pt x="74" y="11"/>
                        <a:pt x="74" y="11"/>
                      </a:cubicBezTo>
                      <a:lnTo>
                        <a:pt x="1" y="288"/>
                      </a:lnTo>
                      <a:cubicBezTo>
                        <a:pt x="81" y="325"/>
                        <a:pt x="198" y="340"/>
                        <a:pt x="323" y="340"/>
                      </a:cubicBezTo>
                      <a:cubicBezTo>
                        <a:pt x="609" y="340"/>
                        <a:pt x="937" y="263"/>
                        <a:pt x="972" y="208"/>
                      </a:cubicBezTo>
                      <a:cubicBezTo>
                        <a:pt x="1016" y="130"/>
                        <a:pt x="985" y="1"/>
                        <a:pt x="84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53" name="Google Shape;10053;p61"/>
                <p:cNvSpPr/>
                <p:nvPr/>
              </p:nvSpPr>
              <p:spPr>
                <a:xfrm>
                  <a:off x="5314650" y="2009925"/>
                  <a:ext cx="25425" cy="8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7" h="341" extrusionOk="0">
                      <a:moveTo>
                        <a:pt x="841" y="0"/>
                      </a:moveTo>
                      <a:cubicBezTo>
                        <a:pt x="826" y="0"/>
                        <a:pt x="810" y="1"/>
                        <a:pt x="793" y="4"/>
                      </a:cubicBezTo>
                      <a:cubicBezTo>
                        <a:pt x="724" y="18"/>
                        <a:pt x="606" y="22"/>
                        <a:pt x="485" y="22"/>
                      </a:cubicBezTo>
                      <a:cubicBezTo>
                        <a:pt x="283" y="22"/>
                        <a:pt x="74" y="10"/>
                        <a:pt x="74" y="10"/>
                      </a:cubicBezTo>
                      <a:lnTo>
                        <a:pt x="1" y="287"/>
                      </a:lnTo>
                      <a:cubicBezTo>
                        <a:pt x="83" y="325"/>
                        <a:pt x="203" y="340"/>
                        <a:pt x="331" y="340"/>
                      </a:cubicBezTo>
                      <a:cubicBezTo>
                        <a:pt x="615" y="340"/>
                        <a:pt x="938" y="266"/>
                        <a:pt x="972" y="207"/>
                      </a:cubicBezTo>
                      <a:cubicBezTo>
                        <a:pt x="1016" y="129"/>
                        <a:pt x="985" y="0"/>
                        <a:pt x="84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54" name="Google Shape;10054;p61"/>
                <p:cNvSpPr/>
                <p:nvPr/>
              </p:nvSpPr>
              <p:spPr>
                <a:xfrm>
                  <a:off x="5314650" y="2028050"/>
                  <a:ext cx="25425" cy="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7" h="346" extrusionOk="0">
                      <a:moveTo>
                        <a:pt x="841" y="0"/>
                      </a:moveTo>
                      <a:cubicBezTo>
                        <a:pt x="826" y="0"/>
                        <a:pt x="810" y="2"/>
                        <a:pt x="793" y="5"/>
                      </a:cubicBezTo>
                      <a:cubicBezTo>
                        <a:pt x="724" y="18"/>
                        <a:pt x="606" y="23"/>
                        <a:pt x="485" y="23"/>
                      </a:cubicBezTo>
                      <a:cubicBezTo>
                        <a:pt x="283" y="23"/>
                        <a:pt x="74" y="11"/>
                        <a:pt x="74" y="11"/>
                      </a:cubicBezTo>
                      <a:lnTo>
                        <a:pt x="1" y="294"/>
                      </a:lnTo>
                      <a:cubicBezTo>
                        <a:pt x="81" y="331"/>
                        <a:pt x="197" y="345"/>
                        <a:pt x="321" y="345"/>
                      </a:cubicBezTo>
                      <a:cubicBezTo>
                        <a:pt x="607" y="345"/>
                        <a:pt x="937" y="267"/>
                        <a:pt x="972" y="207"/>
                      </a:cubicBezTo>
                      <a:cubicBezTo>
                        <a:pt x="1016" y="129"/>
                        <a:pt x="985" y="0"/>
                        <a:pt x="84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55" name="Google Shape;10055;p61"/>
                <p:cNvSpPr/>
                <p:nvPr/>
              </p:nvSpPr>
              <p:spPr>
                <a:xfrm>
                  <a:off x="5314650" y="2046175"/>
                  <a:ext cx="25425" cy="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7" h="346" extrusionOk="0">
                      <a:moveTo>
                        <a:pt x="841" y="1"/>
                      </a:moveTo>
                      <a:cubicBezTo>
                        <a:pt x="826" y="1"/>
                        <a:pt x="810" y="2"/>
                        <a:pt x="793" y="5"/>
                      </a:cubicBezTo>
                      <a:cubicBezTo>
                        <a:pt x="724" y="19"/>
                        <a:pt x="606" y="23"/>
                        <a:pt x="485" y="23"/>
                      </a:cubicBezTo>
                      <a:cubicBezTo>
                        <a:pt x="283" y="23"/>
                        <a:pt x="74" y="11"/>
                        <a:pt x="74" y="11"/>
                      </a:cubicBezTo>
                      <a:lnTo>
                        <a:pt x="1" y="294"/>
                      </a:lnTo>
                      <a:cubicBezTo>
                        <a:pt x="81" y="331"/>
                        <a:pt x="197" y="346"/>
                        <a:pt x="321" y="346"/>
                      </a:cubicBezTo>
                      <a:cubicBezTo>
                        <a:pt x="607" y="346"/>
                        <a:pt x="937" y="268"/>
                        <a:pt x="972" y="208"/>
                      </a:cubicBezTo>
                      <a:cubicBezTo>
                        <a:pt x="1016" y="130"/>
                        <a:pt x="985" y="1"/>
                        <a:pt x="84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56" name="Google Shape;10056;p61"/>
                <p:cNvSpPr/>
                <p:nvPr/>
              </p:nvSpPr>
              <p:spPr>
                <a:xfrm>
                  <a:off x="5314650" y="2064425"/>
                  <a:ext cx="25400" cy="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6" h="342" extrusionOk="0">
                      <a:moveTo>
                        <a:pt x="847" y="1"/>
                      </a:moveTo>
                      <a:cubicBezTo>
                        <a:pt x="830" y="1"/>
                        <a:pt x="813" y="2"/>
                        <a:pt x="793" y="6"/>
                      </a:cubicBezTo>
                      <a:cubicBezTo>
                        <a:pt x="725" y="18"/>
                        <a:pt x="603" y="22"/>
                        <a:pt x="478" y="22"/>
                      </a:cubicBezTo>
                      <a:cubicBezTo>
                        <a:pt x="279" y="22"/>
                        <a:pt x="74" y="13"/>
                        <a:pt x="74" y="13"/>
                      </a:cubicBezTo>
                      <a:lnTo>
                        <a:pt x="1" y="289"/>
                      </a:lnTo>
                      <a:cubicBezTo>
                        <a:pt x="81" y="326"/>
                        <a:pt x="197" y="341"/>
                        <a:pt x="321" y="341"/>
                      </a:cubicBezTo>
                      <a:cubicBezTo>
                        <a:pt x="607" y="341"/>
                        <a:pt x="937" y="263"/>
                        <a:pt x="972" y="203"/>
                      </a:cubicBezTo>
                      <a:cubicBezTo>
                        <a:pt x="1016" y="126"/>
                        <a:pt x="981" y="1"/>
                        <a:pt x="84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57" name="Google Shape;10057;p61"/>
                <p:cNvSpPr/>
                <p:nvPr/>
              </p:nvSpPr>
              <p:spPr>
                <a:xfrm>
                  <a:off x="5314800" y="2082600"/>
                  <a:ext cx="25275" cy="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" h="340" extrusionOk="0">
                      <a:moveTo>
                        <a:pt x="835" y="1"/>
                      </a:moveTo>
                      <a:cubicBezTo>
                        <a:pt x="820" y="1"/>
                        <a:pt x="804" y="2"/>
                        <a:pt x="787" y="5"/>
                      </a:cubicBezTo>
                      <a:cubicBezTo>
                        <a:pt x="717" y="17"/>
                        <a:pt x="594" y="20"/>
                        <a:pt x="470" y="20"/>
                      </a:cubicBezTo>
                      <a:cubicBezTo>
                        <a:pt x="271" y="20"/>
                        <a:pt x="68" y="11"/>
                        <a:pt x="68" y="11"/>
                      </a:cubicBezTo>
                      <a:lnTo>
                        <a:pt x="1" y="287"/>
                      </a:lnTo>
                      <a:cubicBezTo>
                        <a:pt x="79" y="325"/>
                        <a:pt x="195" y="340"/>
                        <a:pt x="319" y="340"/>
                      </a:cubicBezTo>
                      <a:cubicBezTo>
                        <a:pt x="603" y="340"/>
                        <a:pt x="931" y="263"/>
                        <a:pt x="966" y="208"/>
                      </a:cubicBezTo>
                      <a:cubicBezTo>
                        <a:pt x="1010" y="129"/>
                        <a:pt x="979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58" name="Google Shape;10058;p61"/>
                <p:cNvSpPr/>
                <p:nvPr/>
              </p:nvSpPr>
              <p:spPr>
                <a:xfrm>
                  <a:off x="5314800" y="2100700"/>
                  <a:ext cx="25400" cy="8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6" h="341" extrusionOk="0">
                      <a:moveTo>
                        <a:pt x="841" y="0"/>
                      </a:moveTo>
                      <a:cubicBezTo>
                        <a:pt x="824" y="0"/>
                        <a:pt x="807" y="2"/>
                        <a:pt x="787" y="6"/>
                      </a:cubicBezTo>
                      <a:cubicBezTo>
                        <a:pt x="717" y="18"/>
                        <a:pt x="594" y="21"/>
                        <a:pt x="470" y="21"/>
                      </a:cubicBezTo>
                      <a:cubicBezTo>
                        <a:pt x="271" y="21"/>
                        <a:pt x="68" y="12"/>
                        <a:pt x="68" y="12"/>
                      </a:cubicBezTo>
                      <a:lnTo>
                        <a:pt x="1" y="289"/>
                      </a:lnTo>
                      <a:cubicBezTo>
                        <a:pt x="79" y="326"/>
                        <a:pt x="194" y="341"/>
                        <a:pt x="318" y="341"/>
                      </a:cubicBezTo>
                      <a:cubicBezTo>
                        <a:pt x="604" y="341"/>
                        <a:pt x="938" y="263"/>
                        <a:pt x="972" y="203"/>
                      </a:cubicBezTo>
                      <a:cubicBezTo>
                        <a:pt x="1016" y="131"/>
                        <a:pt x="981" y="0"/>
                        <a:pt x="84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59" name="Google Shape;10059;p61"/>
                <p:cNvSpPr/>
                <p:nvPr/>
              </p:nvSpPr>
              <p:spPr>
                <a:xfrm>
                  <a:off x="5314800" y="2118875"/>
                  <a:ext cx="25400" cy="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6" h="340" extrusionOk="0">
                      <a:moveTo>
                        <a:pt x="833" y="0"/>
                      </a:moveTo>
                      <a:cubicBezTo>
                        <a:pt x="819" y="0"/>
                        <a:pt x="804" y="1"/>
                        <a:pt x="787" y="4"/>
                      </a:cubicBezTo>
                      <a:cubicBezTo>
                        <a:pt x="719" y="16"/>
                        <a:pt x="597" y="20"/>
                        <a:pt x="472" y="20"/>
                      </a:cubicBezTo>
                      <a:cubicBezTo>
                        <a:pt x="273" y="20"/>
                        <a:pt x="68" y="10"/>
                        <a:pt x="68" y="10"/>
                      </a:cubicBezTo>
                      <a:lnTo>
                        <a:pt x="1" y="287"/>
                      </a:lnTo>
                      <a:cubicBezTo>
                        <a:pt x="81" y="324"/>
                        <a:pt x="197" y="339"/>
                        <a:pt x="322" y="339"/>
                      </a:cubicBezTo>
                      <a:cubicBezTo>
                        <a:pt x="606" y="339"/>
                        <a:pt x="931" y="263"/>
                        <a:pt x="966" y="207"/>
                      </a:cubicBezTo>
                      <a:cubicBezTo>
                        <a:pt x="1016" y="129"/>
                        <a:pt x="975" y="0"/>
                        <a:pt x="8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60" name="Google Shape;10060;p61"/>
                <p:cNvSpPr/>
                <p:nvPr/>
              </p:nvSpPr>
              <p:spPr>
                <a:xfrm>
                  <a:off x="5323400" y="1840700"/>
                  <a:ext cx="83125" cy="1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5" h="697" extrusionOk="0">
                      <a:moveTo>
                        <a:pt x="3020" y="1"/>
                      </a:moveTo>
                      <a:cubicBezTo>
                        <a:pt x="2980" y="1"/>
                        <a:pt x="2935" y="6"/>
                        <a:pt x="2884" y="18"/>
                      </a:cubicBezTo>
                      <a:cubicBezTo>
                        <a:pt x="2054" y="215"/>
                        <a:pt x="56" y="295"/>
                        <a:pt x="56" y="295"/>
                      </a:cubicBezTo>
                      <a:lnTo>
                        <a:pt x="1" y="676"/>
                      </a:lnTo>
                      <a:cubicBezTo>
                        <a:pt x="88" y="690"/>
                        <a:pt x="243" y="696"/>
                        <a:pt x="440" y="696"/>
                      </a:cubicBezTo>
                      <a:cubicBezTo>
                        <a:pt x="1258" y="696"/>
                        <a:pt x="2787" y="585"/>
                        <a:pt x="3025" y="461"/>
                      </a:cubicBezTo>
                      <a:cubicBezTo>
                        <a:pt x="3281" y="325"/>
                        <a:pt x="3325" y="1"/>
                        <a:pt x="302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61" name="Google Shape;10061;p61"/>
                <p:cNvSpPr/>
                <p:nvPr/>
              </p:nvSpPr>
              <p:spPr>
                <a:xfrm>
                  <a:off x="5322950" y="1889900"/>
                  <a:ext cx="93325" cy="1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3" h="570" extrusionOk="0">
                      <a:moveTo>
                        <a:pt x="3356" y="1"/>
                      </a:moveTo>
                      <a:cubicBezTo>
                        <a:pt x="3321" y="1"/>
                        <a:pt x="3283" y="4"/>
                        <a:pt x="3240" y="11"/>
                      </a:cubicBezTo>
                      <a:cubicBezTo>
                        <a:pt x="2842" y="68"/>
                        <a:pt x="2216" y="85"/>
                        <a:pt x="1627" y="85"/>
                      </a:cubicBezTo>
                      <a:cubicBezTo>
                        <a:pt x="823" y="85"/>
                        <a:pt x="86" y="54"/>
                        <a:pt x="86" y="54"/>
                      </a:cubicBezTo>
                      <a:lnTo>
                        <a:pt x="0" y="453"/>
                      </a:lnTo>
                      <a:cubicBezTo>
                        <a:pt x="289" y="522"/>
                        <a:pt x="1281" y="569"/>
                        <a:pt x="2118" y="569"/>
                      </a:cubicBezTo>
                      <a:cubicBezTo>
                        <a:pt x="2705" y="569"/>
                        <a:pt x="3217" y="546"/>
                        <a:pt x="3357" y="490"/>
                      </a:cubicBezTo>
                      <a:cubicBezTo>
                        <a:pt x="3660" y="367"/>
                        <a:pt x="3732" y="1"/>
                        <a:pt x="33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62" name="Google Shape;10062;p61"/>
                <p:cNvSpPr/>
                <p:nvPr/>
              </p:nvSpPr>
              <p:spPr>
                <a:xfrm>
                  <a:off x="5320500" y="1863550"/>
                  <a:ext cx="94175" cy="1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779" extrusionOk="0">
                      <a:moveTo>
                        <a:pt x="3386" y="0"/>
                      </a:moveTo>
                      <a:cubicBezTo>
                        <a:pt x="3345" y="0"/>
                        <a:pt x="3300" y="7"/>
                        <a:pt x="3252" y="20"/>
                      </a:cubicBezTo>
                      <a:cubicBezTo>
                        <a:pt x="2439" y="251"/>
                        <a:pt x="1143" y="283"/>
                        <a:pt x="485" y="283"/>
                      </a:cubicBezTo>
                      <a:cubicBezTo>
                        <a:pt x="232" y="283"/>
                        <a:pt x="74" y="278"/>
                        <a:pt x="74" y="278"/>
                      </a:cubicBezTo>
                      <a:lnTo>
                        <a:pt x="0" y="745"/>
                      </a:lnTo>
                      <a:cubicBezTo>
                        <a:pt x="112" y="768"/>
                        <a:pt x="335" y="779"/>
                        <a:pt x="616" y="779"/>
                      </a:cubicBezTo>
                      <a:cubicBezTo>
                        <a:pt x="1536" y="779"/>
                        <a:pt x="3079" y="666"/>
                        <a:pt x="3399" y="506"/>
                      </a:cubicBezTo>
                      <a:cubicBezTo>
                        <a:pt x="3767" y="322"/>
                        <a:pt x="3683" y="0"/>
                        <a:pt x="338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63" name="Google Shape;10063;p61"/>
                <p:cNvSpPr/>
                <p:nvPr/>
              </p:nvSpPr>
              <p:spPr>
                <a:xfrm>
                  <a:off x="5319725" y="1912125"/>
                  <a:ext cx="91400" cy="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6" h="576" extrusionOk="0">
                      <a:moveTo>
                        <a:pt x="105" y="1"/>
                      </a:moveTo>
                      <a:lnTo>
                        <a:pt x="0" y="413"/>
                      </a:lnTo>
                      <a:cubicBezTo>
                        <a:pt x="293" y="498"/>
                        <a:pt x="1444" y="575"/>
                        <a:pt x="2313" y="575"/>
                      </a:cubicBezTo>
                      <a:cubicBezTo>
                        <a:pt x="2758" y="575"/>
                        <a:pt x="3129" y="555"/>
                        <a:pt x="3270" y="505"/>
                      </a:cubicBezTo>
                      <a:cubicBezTo>
                        <a:pt x="3656" y="369"/>
                        <a:pt x="3581" y="55"/>
                        <a:pt x="3259" y="55"/>
                      </a:cubicBezTo>
                      <a:cubicBezTo>
                        <a:pt x="3232" y="55"/>
                        <a:pt x="3203" y="58"/>
                        <a:pt x="3172" y="62"/>
                      </a:cubicBezTo>
                      <a:cubicBezTo>
                        <a:pt x="2872" y="113"/>
                        <a:pt x="2507" y="131"/>
                        <a:pt x="2136" y="131"/>
                      </a:cubicBezTo>
                      <a:cubicBezTo>
                        <a:pt x="1145" y="131"/>
                        <a:pt x="105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64" name="Google Shape;10064;p61"/>
                <p:cNvSpPr/>
                <p:nvPr/>
              </p:nvSpPr>
              <p:spPr>
                <a:xfrm>
                  <a:off x="5316025" y="1931650"/>
                  <a:ext cx="89525" cy="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1" h="622" extrusionOk="0">
                      <a:moveTo>
                        <a:pt x="118" y="0"/>
                      </a:moveTo>
                      <a:lnTo>
                        <a:pt x="1" y="351"/>
                      </a:lnTo>
                      <a:cubicBezTo>
                        <a:pt x="343" y="460"/>
                        <a:pt x="1942" y="621"/>
                        <a:pt x="2763" y="621"/>
                      </a:cubicBezTo>
                      <a:cubicBezTo>
                        <a:pt x="2960" y="621"/>
                        <a:pt x="3112" y="612"/>
                        <a:pt x="3191" y="591"/>
                      </a:cubicBezTo>
                      <a:cubicBezTo>
                        <a:pt x="3581" y="486"/>
                        <a:pt x="3503" y="194"/>
                        <a:pt x="3165" y="194"/>
                      </a:cubicBezTo>
                      <a:cubicBezTo>
                        <a:pt x="3146" y="194"/>
                        <a:pt x="3126" y="195"/>
                        <a:pt x="3105" y="197"/>
                      </a:cubicBezTo>
                      <a:cubicBezTo>
                        <a:pt x="2941" y="214"/>
                        <a:pt x="2757" y="221"/>
                        <a:pt x="2564" y="221"/>
                      </a:cubicBezTo>
                      <a:cubicBezTo>
                        <a:pt x="1491" y="221"/>
                        <a:pt x="118" y="0"/>
                        <a:pt x="1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65" name="Google Shape;10065;p61"/>
                <p:cNvSpPr/>
                <p:nvPr/>
              </p:nvSpPr>
              <p:spPr>
                <a:xfrm>
                  <a:off x="5339400" y="1955325"/>
                  <a:ext cx="63850" cy="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4" h="514" extrusionOk="0">
                      <a:moveTo>
                        <a:pt x="92" y="0"/>
                      </a:moveTo>
                      <a:lnTo>
                        <a:pt x="0" y="338"/>
                      </a:lnTo>
                      <a:cubicBezTo>
                        <a:pt x="218" y="422"/>
                        <a:pt x="1153" y="513"/>
                        <a:pt x="1767" y="513"/>
                      </a:cubicBezTo>
                      <a:cubicBezTo>
                        <a:pt x="2003" y="513"/>
                        <a:pt x="2192" y="500"/>
                        <a:pt x="2274" y="467"/>
                      </a:cubicBezTo>
                      <a:cubicBezTo>
                        <a:pt x="2553" y="359"/>
                        <a:pt x="2516" y="93"/>
                        <a:pt x="2290" y="93"/>
                      </a:cubicBezTo>
                      <a:cubicBezTo>
                        <a:pt x="2271" y="93"/>
                        <a:pt x="2252" y="95"/>
                        <a:pt x="2231" y="98"/>
                      </a:cubicBezTo>
                      <a:cubicBezTo>
                        <a:pt x="2056" y="129"/>
                        <a:pt x="1852" y="141"/>
                        <a:pt x="1640" y="141"/>
                      </a:cubicBezTo>
                      <a:cubicBezTo>
                        <a:pt x="909" y="141"/>
                        <a:pt x="92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66" name="Google Shape;10066;p61"/>
                <p:cNvSpPr/>
                <p:nvPr/>
              </p:nvSpPr>
              <p:spPr>
                <a:xfrm>
                  <a:off x="5352450" y="1975750"/>
                  <a:ext cx="42925" cy="1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7" h="428" extrusionOk="0">
                      <a:moveTo>
                        <a:pt x="81" y="1"/>
                      </a:moveTo>
                      <a:lnTo>
                        <a:pt x="1" y="326"/>
                      </a:lnTo>
                      <a:cubicBezTo>
                        <a:pt x="121" y="385"/>
                        <a:pt x="564" y="428"/>
                        <a:pt x="948" y="428"/>
                      </a:cubicBezTo>
                      <a:cubicBezTo>
                        <a:pt x="1212" y="428"/>
                        <a:pt x="1448" y="407"/>
                        <a:pt x="1531" y="357"/>
                      </a:cubicBezTo>
                      <a:cubicBezTo>
                        <a:pt x="1716" y="251"/>
                        <a:pt x="1707" y="6"/>
                        <a:pt x="1559" y="6"/>
                      </a:cubicBezTo>
                      <a:cubicBezTo>
                        <a:pt x="1545" y="6"/>
                        <a:pt x="1529" y="8"/>
                        <a:pt x="1513" y="13"/>
                      </a:cubicBezTo>
                      <a:cubicBezTo>
                        <a:pt x="1345" y="62"/>
                        <a:pt x="1141" y="78"/>
                        <a:pt x="939" y="78"/>
                      </a:cubicBezTo>
                      <a:cubicBezTo>
                        <a:pt x="503" y="78"/>
                        <a:pt x="81" y="1"/>
                        <a:pt x="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67" name="Google Shape;10067;p61"/>
                <p:cNvSpPr/>
                <p:nvPr/>
              </p:nvSpPr>
              <p:spPr>
                <a:xfrm>
                  <a:off x="5312500" y="1774600"/>
                  <a:ext cx="15850" cy="4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" h="1993" extrusionOk="0">
                      <a:moveTo>
                        <a:pt x="406" y="1"/>
                      </a:moveTo>
                      <a:cubicBezTo>
                        <a:pt x="302" y="62"/>
                        <a:pt x="0" y="93"/>
                        <a:pt x="0" y="93"/>
                      </a:cubicBezTo>
                      <a:lnTo>
                        <a:pt x="0" y="1967"/>
                      </a:lnTo>
                      <a:cubicBezTo>
                        <a:pt x="32" y="1986"/>
                        <a:pt x="91" y="1992"/>
                        <a:pt x="162" y="1992"/>
                      </a:cubicBezTo>
                      <a:cubicBezTo>
                        <a:pt x="355" y="1992"/>
                        <a:pt x="629" y="1943"/>
                        <a:pt x="634" y="1943"/>
                      </a:cubicBezTo>
                      <a:cubicBezTo>
                        <a:pt x="634" y="1162"/>
                        <a:pt x="406" y="1"/>
                        <a:pt x="4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68" name="Google Shape;10068;p61"/>
                <p:cNvSpPr/>
                <p:nvPr/>
              </p:nvSpPr>
              <p:spPr>
                <a:xfrm>
                  <a:off x="5401000" y="1804725"/>
                  <a:ext cx="29850" cy="1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" h="628" extrusionOk="0">
                      <a:moveTo>
                        <a:pt x="560" y="1"/>
                      </a:moveTo>
                      <a:cubicBezTo>
                        <a:pt x="517" y="1"/>
                        <a:pt x="474" y="4"/>
                        <a:pt x="431" y="13"/>
                      </a:cubicBezTo>
                      <a:cubicBezTo>
                        <a:pt x="198" y="56"/>
                        <a:pt x="26" y="252"/>
                        <a:pt x="7" y="486"/>
                      </a:cubicBezTo>
                      <a:cubicBezTo>
                        <a:pt x="1" y="547"/>
                        <a:pt x="26" y="621"/>
                        <a:pt x="87" y="627"/>
                      </a:cubicBezTo>
                      <a:cubicBezTo>
                        <a:pt x="90" y="628"/>
                        <a:pt x="93" y="628"/>
                        <a:pt x="97" y="628"/>
                      </a:cubicBezTo>
                      <a:cubicBezTo>
                        <a:pt x="136" y="628"/>
                        <a:pt x="169" y="595"/>
                        <a:pt x="198" y="572"/>
                      </a:cubicBezTo>
                      <a:cubicBezTo>
                        <a:pt x="357" y="427"/>
                        <a:pt x="559" y="353"/>
                        <a:pt x="762" y="353"/>
                      </a:cubicBezTo>
                      <a:cubicBezTo>
                        <a:pt x="911" y="353"/>
                        <a:pt x="1061" y="393"/>
                        <a:pt x="1193" y="474"/>
                      </a:cubicBezTo>
                      <a:cubicBezTo>
                        <a:pt x="1187" y="369"/>
                        <a:pt x="1138" y="277"/>
                        <a:pt x="1058" y="209"/>
                      </a:cubicBezTo>
                      <a:cubicBezTo>
                        <a:pt x="923" y="75"/>
                        <a:pt x="744" y="1"/>
                        <a:pt x="56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69" name="Google Shape;10069;p61"/>
                <p:cNvSpPr/>
                <p:nvPr/>
              </p:nvSpPr>
              <p:spPr>
                <a:xfrm>
                  <a:off x="5321725" y="1800025"/>
                  <a:ext cx="83450" cy="1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8" h="754" extrusionOk="0">
                      <a:moveTo>
                        <a:pt x="2966" y="0"/>
                      </a:moveTo>
                      <a:cubicBezTo>
                        <a:pt x="2573" y="0"/>
                        <a:pt x="1910" y="243"/>
                        <a:pt x="1248" y="330"/>
                      </a:cubicBezTo>
                      <a:cubicBezTo>
                        <a:pt x="1037" y="359"/>
                        <a:pt x="856" y="370"/>
                        <a:pt x="704" y="370"/>
                      </a:cubicBezTo>
                      <a:cubicBezTo>
                        <a:pt x="282" y="370"/>
                        <a:pt x="86" y="287"/>
                        <a:pt x="86" y="287"/>
                      </a:cubicBezTo>
                      <a:lnTo>
                        <a:pt x="0" y="631"/>
                      </a:lnTo>
                      <a:cubicBezTo>
                        <a:pt x="244" y="720"/>
                        <a:pt x="531" y="753"/>
                        <a:pt x="828" y="753"/>
                      </a:cubicBezTo>
                      <a:cubicBezTo>
                        <a:pt x="1532" y="753"/>
                        <a:pt x="2292" y="567"/>
                        <a:pt x="2668" y="502"/>
                      </a:cubicBezTo>
                      <a:cubicBezTo>
                        <a:pt x="3203" y="403"/>
                        <a:pt x="3338" y="108"/>
                        <a:pt x="3172" y="35"/>
                      </a:cubicBezTo>
                      <a:cubicBezTo>
                        <a:pt x="3116" y="10"/>
                        <a:pt x="3047" y="0"/>
                        <a:pt x="29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70" name="Google Shape;10070;p61"/>
                <p:cNvSpPr/>
                <p:nvPr/>
              </p:nvSpPr>
              <p:spPr>
                <a:xfrm>
                  <a:off x="5312500" y="1955325"/>
                  <a:ext cx="13075" cy="17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" h="7057" extrusionOk="0">
                      <a:moveTo>
                        <a:pt x="0" y="0"/>
                      </a:moveTo>
                      <a:lnTo>
                        <a:pt x="0" y="7056"/>
                      </a:lnTo>
                      <a:cubicBezTo>
                        <a:pt x="0" y="7056"/>
                        <a:pt x="336" y="6921"/>
                        <a:pt x="512" y="6921"/>
                      </a:cubicBezTo>
                      <a:cubicBezTo>
                        <a:pt x="516" y="6921"/>
                        <a:pt x="519" y="6921"/>
                        <a:pt x="523" y="6921"/>
                      </a:cubicBezTo>
                      <a:cubicBezTo>
                        <a:pt x="523" y="6921"/>
                        <a:pt x="474" y="959"/>
                        <a:pt x="523" y="338"/>
                      </a:cubicBezTo>
                      <a:cubicBezTo>
                        <a:pt x="517" y="338"/>
                        <a:pt x="314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71" name="Google Shape;10071;p61"/>
                <p:cNvSpPr/>
                <p:nvPr/>
              </p:nvSpPr>
              <p:spPr>
                <a:xfrm>
                  <a:off x="5253500" y="1613550"/>
                  <a:ext cx="118025" cy="15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1" h="6056" extrusionOk="0">
                      <a:moveTo>
                        <a:pt x="1334" y="2097"/>
                      </a:moveTo>
                      <a:cubicBezTo>
                        <a:pt x="1422" y="2097"/>
                        <a:pt x="1511" y="2111"/>
                        <a:pt x="1592" y="2140"/>
                      </a:cubicBezTo>
                      <a:cubicBezTo>
                        <a:pt x="1826" y="2232"/>
                        <a:pt x="2016" y="2416"/>
                        <a:pt x="2127" y="2644"/>
                      </a:cubicBezTo>
                      <a:cubicBezTo>
                        <a:pt x="2194" y="2779"/>
                        <a:pt x="2238" y="2933"/>
                        <a:pt x="2182" y="3074"/>
                      </a:cubicBezTo>
                      <a:cubicBezTo>
                        <a:pt x="2121" y="3234"/>
                        <a:pt x="1949" y="3332"/>
                        <a:pt x="1783" y="3412"/>
                      </a:cubicBezTo>
                      <a:cubicBezTo>
                        <a:pt x="1635" y="3480"/>
                        <a:pt x="1481" y="3529"/>
                        <a:pt x="1322" y="3547"/>
                      </a:cubicBezTo>
                      <a:cubicBezTo>
                        <a:pt x="1299" y="3550"/>
                        <a:pt x="1276" y="3551"/>
                        <a:pt x="1253" y="3551"/>
                      </a:cubicBezTo>
                      <a:cubicBezTo>
                        <a:pt x="1112" y="3551"/>
                        <a:pt x="978" y="3503"/>
                        <a:pt x="867" y="3418"/>
                      </a:cubicBezTo>
                      <a:cubicBezTo>
                        <a:pt x="719" y="3283"/>
                        <a:pt x="695" y="3068"/>
                        <a:pt x="695" y="2877"/>
                      </a:cubicBezTo>
                      <a:cubicBezTo>
                        <a:pt x="695" y="2668"/>
                        <a:pt x="713" y="2435"/>
                        <a:pt x="861" y="2275"/>
                      </a:cubicBezTo>
                      <a:cubicBezTo>
                        <a:pt x="976" y="2156"/>
                        <a:pt x="1154" y="2097"/>
                        <a:pt x="1334" y="2097"/>
                      </a:cubicBezTo>
                      <a:close/>
                      <a:moveTo>
                        <a:pt x="3423" y="2097"/>
                      </a:moveTo>
                      <a:cubicBezTo>
                        <a:pt x="3600" y="2097"/>
                        <a:pt x="3776" y="2156"/>
                        <a:pt x="3891" y="2275"/>
                      </a:cubicBezTo>
                      <a:cubicBezTo>
                        <a:pt x="4045" y="2435"/>
                        <a:pt x="4063" y="2668"/>
                        <a:pt x="4057" y="2877"/>
                      </a:cubicBezTo>
                      <a:cubicBezTo>
                        <a:pt x="4057" y="3068"/>
                        <a:pt x="4032" y="3283"/>
                        <a:pt x="3885" y="3418"/>
                      </a:cubicBezTo>
                      <a:cubicBezTo>
                        <a:pt x="3774" y="3503"/>
                        <a:pt x="3640" y="3551"/>
                        <a:pt x="3499" y="3551"/>
                      </a:cubicBezTo>
                      <a:cubicBezTo>
                        <a:pt x="3476" y="3551"/>
                        <a:pt x="3453" y="3550"/>
                        <a:pt x="3430" y="3547"/>
                      </a:cubicBezTo>
                      <a:cubicBezTo>
                        <a:pt x="3270" y="3529"/>
                        <a:pt x="3117" y="3480"/>
                        <a:pt x="2969" y="3412"/>
                      </a:cubicBezTo>
                      <a:cubicBezTo>
                        <a:pt x="2803" y="3332"/>
                        <a:pt x="2631" y="3234"/>
                        <a:pt x="2569" y="3074"/>
                      </a:cubicBezTo>
                      <a:cubicBezTo>
                        <a:pt x="2514" y="2933"/>
                        <a:pt x="2557" y="2779"/>
                        <a:pt x="2625" y="2644"/>
                      </a:cubicBezTo>
                      <a:cubicBezTo>
                        <a:pt x="2735" y="2416"/>
                        <a:pt x="2926" y="2232"/>
                        <a:pt x="3166" y="2140"/>
                      </a:cubicBezTo>
                      <a:cubicBezTo>
                        <a:pt x="3247" y="2111"/>
                        <a:pt x="3335" y="2097"/>
                        <a:pt x="3423" y="2097"/>
                      </a:cubicBezTo>
                      <a:close/>
                      <a:moveTo>
                        <a:pt x="2360" y="3431"/>
                      </a:moveTo>
                      <a:cubicBezTo>
                        <a:pt x="2496" y="3431"/>
                        <a:pt x="2729" y="3806"/>
                        <a:pt x="2760" y="4008"/>
                      </a:cubicBezTo>
                      <a:cubicBezTo>
                        <a:pt x="2791" y="4181"/>
                        <a:pt x="2756" y="4282"/>
                        <a:pt x="2650" y="4282"/>
                      </a:cubicBezTo>
                      <a:cubicBezTo>
                        <a:pt x="2632" y="4282"/>
                        <a:pt x="2611" y="4279"/>
                        <a:pt x="2588" y="4273"/>
                      </a:cubicBezTo>
                      <a:cubicBezTo>
                        <a:pt x="2434" y="4224"/>
                        <a:pt x="2447" y="4015"/>
                        <a:pt x="2354" y="4015"/>
                      </a:cubicBezTo>
                      <a:cubicBezTo>
                        <a:pt x="2268" y="4015"/>
                        <a:pt x="2281" y="4224"/>
                        <a:pt x="2127" y="4273"/>
                      </a:cubicBezTo>
                      <a:cubicBezTo>
                        <a:pt x="2104" y="4279"/>
                        <a:pt x="2083" y="4282"/>
                        <a:pt x="2064" y="4282"/>
                      </a:cubicBezTo>
                      <a:cubicBezTo>
                        <a:pt x="1959" y="4282"/>
                        <a:pt x="1922" y="4181"/>
                        <a:pt x="1949" y="4008"/>
                      </a:cubicBezTo>
                      <a:cubicBezTo>
                        <a:pt x="1986" y="3806"/>
                        <a:pt x="2219" y="3431"/>
                        <a:pt x="2360" y="3431"/>
                      </a:cubicBezTo>
                      <a:close/>
                      <a:moveTo>
                        <a:pt x="3700" y="4338"/>
                      </a:moveTo>
                      <a:cubicBezTo>
                        <a:pt x="3794" y="4338"/>
                        <a:pt x="3820" y="4791"/>
                        <a:pt x="3670" y="4986"/>
                      </a:cubicBezTo>
                      <a:cubicBezTo>
                        <a:pt x="3504" y="5201"/>
                        <a:pt x="2864" y="5674"/>
                        <a:pt x="2360" y="5674"/>
                      </a:cubicBezTo>
                      <a:cubicBezTo>
                        <a:pt x="1856" y="5674"/>
                        <a:pt x="1217" y="5201"/>
                        <a:pt x="1057" y="4986"/>
                      </a:cubicBezTo>
                      <a:cubicBezTo>
                        <a:pt x="907" y="4791"/>
                        <a:pt x="928" y="4338"/>
                        <a:pt x="1025" y="4338"/>
                      </a:cubicBezTo>
                      <a:cubicBezTo>
                        <a:pt x="1035" y="4338"/>
                        <a:pt x="1046" y="4342"/>
                        <a:pt x="1057" y="4353"/>
                      </a:cubicBezTo>
                      <a:cubicBezTo>
                        <a:pt x="1174" y="4457"/>
                        <a:pt x="1715" y="4721"/>
                        <a:pt x="2360" y="4721"/>
                      </a:cubicBezTo>
                      <a:cubicBezTo>
                        <a:pt x="3012" y="4721"/>
                        <a:pt x="3553" y="4457"/>
                        <a:pt x="3670" y="4353"/>
                      </a:cubicBezTo>
                      <a:cubicBezTo>
                        <a:pt x="3681" y="4342"/>
                        <a:pt x="3691" y="4338"/>
                        <a:pt x="3700" y="4338"/>
                      </a:cubicBezTo>
                      <a:close/>
                      <a:moveTo>
                        <a:pt x="2360" y="1"/>
                      </a:moveTo>
                      <a:cubicBezTo>
                        <a:pt x="43" y="1"/>
                        <a:pt x="0" y="990"/>
                        <a:pt x="172" y="2945"/>
                      </a:cubicBezTo>
                      <a:cubicBezTo>
                        <a:pt x="344" y="4900"/>
                        <a:pt x="1543" y="6055"/>
                        <a:pt x="2360" y="6055"/>
                      </a:cubicBezTo>
                      <a:cubicBezTo>
                        <a:pt x="3172" y="6055"/>
                        <a:pt x="4377" y="4900"/>
                        <a:pt x="4549" y="2945"/>
                      </a:cubicBezTo>
                      <a:cubicBezTo>
                        <a:pt x="4721" y="990"/>
                        <a:pt x="4678" y="1"/>
                        <a:pt x="236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72" name="Google Shape;10072;p61"/>
                <p:cNvSpPr/>
                <p:nvPr/>
              </p:nvSpPr>
              <p:spPr>
                <a:xfrm>
                  <a:off x="5303575" y="1732350"/>
                  <a:ext cx="8500" cy="1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" h="432" extrusionOk="0">
                      <a:moveTo>
                        <a:pt x="192" y="0"/>
                      </a:moveTo>
                      <a:cubicBezTo>
                        <a:pt x="150" y="0"/>
                        <a:pt x="109" y="11"/>
                        <a:pt x="93" y="37"/>
                      </a:cubicBezTo>
                      <a:cubicBezTo>
                        <a:pt x="50" y="99"/>
                        <a:pt x="1" y="283"/>
                        <a:pt x="50" y="351"/>
                      </a:cubicBezTo>
                      <a:cubicBezTo>
                        <a:pt x="84" y="401"/>
                        <a:pt x="164" y="432"/>
                        <a:pt x="227" y="432"/>
                      </a:cubicBezTo>
                      <a:cubicBezTo>
                        <a:pt x="256" y="432"/>
                        <a:pt x="281" y="425"/>
                        <a:pt x="296" y="412"/>
                      </a:cubicBezTo>
                      <a:cubicBezTo>
                        <a:pt x="339" y="375"/>
                        <a:pt x="321" y="86"/>
                        <a:pt x="308" y="43"/>
                      </a:cubicBezTo>
                      <a:cubicBezTo>
                        <a:pt x="305" y="19"/>
                        <a:pt x="247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73" name="Google Shape;10073;p61"/>
                <p:cNvSpPr/>
                <p:nvPr/>
              </p:nvSpPr>
              <p:spPr>
                <a:xfrm>
                  <a:off x="5302675" y="1743875"/>
                  <a:ext cx="8775" cy="1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" h="424" extrusionOk="0">
                      <a:moveTo>
                        <a:pt x="125" y="0"/>
                      </a:moveTo>
                      <a:cubicBezTo>
                        <a:pt x="99" y="0"/>
                        <a:pt x="78" y="5"/>
                        <a:pt x="68" y="19"/>
                      </a:cubicBezTo>
                      <a:cubicBezTo>
                        <a:pt x="25" y="68"/>
                        <a:pt x="0" y="338"/>
                        <a:pt x="37" y="363"/>
                      </a:cubicBezTo>
                      <a:cubicBezTo>
                        <a:pt x="64" y="381"/>
                        <a:pt x="181" y="423"/>
                        <a:pt x="256" y="423"/>
                      </a:cubicBezTo>
                      <a:cubicBezTo>
                        <a:pt x="282" y="423"/>
                        <a:pt x="303" y="418"/>
                        <a:pt x="314" y="406"/>
                      </a:cubicBezTo>
                      <a:cubicBezTo>
                        <a:pt x="350" y="351"/>
                        <a:pt x="332" y="86"/>
                        <a:pt x="314" y="56"/>
                      </a:cubicBezTo>
                      <a:cubicBezTo>
                        <a:pt x="300" y="38"/>
                        <a:pt x="195" y="0"/>
                        <a:pt x="12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74" name="Google Shape;10074;p61"/>
                <p:cNvSpPr/>
                <p:nvPr/>
              </p:nvSpPr>
              <p:spPr>
                <a:xfrm>
                  <a:off x="5298200" y="1731850"/>
                  <a:ext cx="5725" cy="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" h="360" extrusionOk="0">
                      <a:moveTo>
                        <a:pt x="117" y="0"/>
                      </a:moveTo>
                      <a:cubicBezTo>
                        <a:pt x="88" y="0"/>
                        <a:pt x="59" y="10"/>
                        <a:pt x="44" y="32"/>
                      </a:cubicBezTo>
                      <a:cubicBezTo>
                        <a:pt x="7" y="119"/>
                        <a:pt x="1" y="211"/>
                        <a:pt x="25" y="297"/>
                      </a:cubicBezTo>
                      <a:cubicBezTo>
                        <a:pt x="53" y="335"/>
                        <a:pt x="100" y="359"/>
                        <a:pt x="154" y="359"/>
                      </a:cubicBezTo>
                      <a:cubicBezTo>
                        <a:pt x="160" y="359"/>
                        <a:pt x="167" y="359"/>
                        <a:pt x="173" y="358"/>
                      </a:cubicBezTo>
                      <a:cubicBezTo>
                        <a:pt x="216" y="352"/>
                        <a:pt x="228" y="94"/>
                        <a:pt x="210" y="45"/>
                      </a:cubicBezTo>
                      <a:cubicBezTo>
                        <a:pt x="203" y="19"/>
                        <a:pt x="159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75" name="Google Shape;10075;p61"/>
                <p:cNvSpPr/>
                <p:nvPr/>
              </p:nvSpPr>
              <p:spPr>
                <a:xfrm>
                  <a:off x="5296975" y="1741950"/>
                  <a:ext cx="5725" cy="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" h="345" extrusionOk="0">
                      <a:moveTo>
                        <a:pt x="98" y="1"/>
                      </a:moveTo>
                      <a:cubicBezTo>
                        <a:pt x="76" y="1"/>
                        <a:pt x="53" y="8"/>
                        <a:pt x="31" y="22"/>
                      </a:cubicBezTo>
                      <a:cubicBezTo>
                        <a:pt x="7" y="102"/>
                        <a:pt x="1" y="188"/>
                        <a:pt x="13" y="268"/>
                      </a:cubicBezTo>
                      <a:cubicBezTo>
                        <a:pt x="44" y="315"/>
                        <a:pt x="94" y="344"/>
                        <a:pt x="146" y="344"/>
                      </a:cubicBezTo>
                      <a:cubicBezTo>
                        <a:pt x="155" y="344"/>
                        <a:pt x="164" y="343"/>
                        <a:pt x="173" y="341"/>
                      </a:cubicBezTo>
                      <a:cubicBezTo>
                        <a:pt x="222" y="329"/>
                        <a:pt x="228" y="108"/>
                        <a:pt x="197" y="53"/>
                      </a:cubicBezTo>
                      <a:cubicBezTo>
                        <a:pt x="171" y="19"/>
                        <a:pt x="135" y="1"/>
                        <a:pt x="9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76" name="Google Shape;10076;p61"/>
                <p:cNvSpPr/>
                <p:nvPr/>
              </p:nvSpPr>
              <p:spPr>
                <a:xfrm>
                  <a:off x="5292400" y="1730950"/>
                  <a:ext cx="7375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" h="370" extrusionOk="0">
                      <a:moveTo>
                        <a:pt x="77" y="1"/>
                      </a:moveTo>
                      <a:cubicBezTo>
                        <a:pt x="23" y="1"/>
                        <a:pt x="1" y="272"/>
                        <a:pt x="122" y="370"/>
                      </a:cubicBezTo>
                      <a:cubicBezTo>
                        <a:pt x="159" y="320"/>
                        <a:pt x="184" y="259"/>
                        <a:pt x="190" y="204"/>
                      </a:cubicBezTo>
                      <a:cubicBezTo>
                        <a:pt x="202" y="112"/>
                        <a:pt x="294" y="19"/>
                        <a:pt x="79" y="1"/>
                      </a:cubicBezTo>
                      <a:cubicBezTo>
                        <a:pt x="79" y="1"/>
                        <a:pt x="78" y="1"/>
                        <a:pt x="7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77" name="Google Shape;10077;p61"/>
                <p:cNvSpPr/>
                <p:nvPr/>
              </p:nvSpPr>
              <p:spPr>
                <a:xfrm>
                  <a:off x="5290975" y="1739575"/>
                  <a:ext cx="4950" cy="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" h="319" extrusionOk="0">
                      <a:moveTo>
                        <a:pt x="105" y="0"/>
                      </a:moveTo>
                      <a:cubicBezTo>
                        <a:pt x="7" y="49"/>
                        <a:pt x="1" y="154"/>
                        <a:pt x="7" y="228"/>
                      </a:cubicBezTo>
                      <a:cubicBezTo>
                        <a:pt x="7" y="281"/>
                        <a:pt x="72" y="318"/>
                        <a:pt x="114" y="318"/>
                      </a:cubicBezTo>
                      <a:cubicBezTo>
                        <a:pt x="130" y="318"/>
                        <a:pt x="143" y="313"/>
                        <a:pt x="148" y="301"/>
                      </a:cubicBezTo>
                      <a:cubicBezTo>
                        <a:pt x="198" y="191"/>
                        <a:pt x="105" y="0"/>
                        <a:pt x="10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78" name="Google Shape;10078;p61"/>
                <p:cNvSpPr/>
                <p:nvPr/>
              </p:nvSpPr>
              <p:spPr>
                <a:xfrm>
                  <a:off x="5287300" y="1728425"/>
                  <a:ext cx="5550" cy="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" h="348" extrusionOk="0">
                      <a:moveTo>
                        <a:pt x="59" y="1"/>
                      </a:moveTo>
                      <a:cubicBezTo>
                        <a:pt x="48" y="1"/>
                        <a:pt x="39" y="3"/>
                        <a:pt x="31" y="10"/>
                      </a:cubicBezTo>
                      <a:cubicBezTo>
                        <a:pt x="0" y="40"/>
                        <a:pt x="0" y="206"/>
                        <a:pt x="7" y="262"/>
                      </a:cubicBezTo>
                      <a:cubicBezTo>
                        <a:pt x="13" y="311"/>
                        <a:pt x="111" y="348"/>
                        <a:pt x="154" y="348"/>
                      </a:cubicBezTo>
                      <a:cubicBezTo>
                        <a:pt x="197" y="348"/>
                        <a:pt x="222" y="90"/>
                        <a:pt x="185" y="65"/>
                      </a:cubicBezTo>
                      <a:cubicBezTo>
                        <a:pt x="160" y="41"/>
                        <a:pt x="101" y="1"/>
                        <a:pt x="5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79" name="Google Shape;10079;p61"/>
                <p:cNvSpPr/>
                <p:nvPr/>
              </p:nvSpPr>
              <p:spPr>
                <a:xfrm>
                  <a:off x="5286075" y="1737300"/>
                  <a:ext cx="4925" cy="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" h="278" extrusionOk="0">
                      <a:moveTo>
                        <a:pt x="62" y="1"/>
                      </a:moveTo>
                      <a:cubicBezTo>
                        <a:pt x="54" y="1"/>
                        <a:pt x="48" y="2"/>
                        <a:pt x="43" y="5"/>
                      </a:cubicBezTo>
                      <a:cubicBezTo>
                        <a:pt x="13" y="60"/>
                        <a:pt x="0" y="128"/>
                        <a:pt x="13" y="196"/>
                      </a:cubicBezTo>
                      <a:cubicBezTo>
                        <a:pt x="24" y="229"/>
                        <a:pt x="85" y="277"/>
                        <a:pt x="124" y="277"/>
                      </a:cubicBezTo>
                      <a:cubicBezTo>
                        <a:pt x="128" y="277"/>
                        <a:pt x="132" y="277"/>
                        <a:pt x="135" y="275"/>
                      </a:cubicBezTo>
                      <a:cubicBezTo>
                        <a:pt x="166" y="269"/>
                        <a:pt x="197" y="91"/>
                        <a:pt x="191" y="60"/>
                      </a:cubicBezTo>
                      <a:cubicBezTo>
                        <a:pt x="186" y="39"/>
                        <a:pt x="105" y="1"/>
                        <a:pt x="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80" name="Google Shape;10080;p61"/>
                <p:cNvSpPr/>
                <p:nvPr/>
              </p:nvSpPr>
              <p:spPr>
                <a:xfrm>
                  <a:off x="5281300" y="1734425"/>
                  <a:ext cx="4800" cy="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" h="251" extrusionOk="0">
                      <a:moveTo>
                        <a:pt x="42" y="0"/>
                      </a:moveTo>
                      <a:cubicBezTo>
                        <a:pt x="37" y="0"/>
                        <a:pt x="34" y="1"/>
                        <a:pt x="31" y="3"/>
                      </a:cubicBezTo>
                      <a:cubicBezTo>
                        <a:pt x="7" y="59"/>
                        <a:pt x="1" y="120"/>
                        <a:pt x="19" y="181"/>
                      </a:cubicBezTo>
                      <a:cubicBezTo>
                        <a:pt x="41" y="204"/>
                        <a:pt x="98" y="251"/>
                        <a:pt x="132" y="251"/>
                      </a:cubicBezTo>
                      <a:cubicBezTo>
                        <a:pt x="136" y="251"/>
                        <a:pt x="139" y="250"/>
                        <a:pt x="142" y="249"/>
                      </a:cubicBezTo>
                      <a:cubicBezTo>
                        <a:pt x="167" y="237"/>
                        <a:pt x="191" y="95"/>
                        <a:pt x="179" y="71"/>
                      </a:cubicBezTo>
                      <a:cubicBezTo>
                        <a:pt x="168" y="55"/>
                        <a:pt x="76" y="0"/>
                        <a:pt x="4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81" name="Google Shape;10081;p61"/>
                <p:cNvSpPr/>
                <p:nvPr/>
              </p:nvSpPr>
              <p:spPr>
                <a:xfrm>
                  <a:off x="5278550" y="1731675"/>
                  <a:ext cx="2450" cy="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" h="207" extrusionOk="0">
                      <a:moveTo>
                        <a:pt x="26" y="1"/>
                      </a:moveTo>
                      <a:cubicBezTo>
                        <a:pt x="23" y="1"/>
                        <a:pt x="20" y="1"/>
                        <a:pt x="18" y="3"/>
                      </a:cubicBezTo>
                      <a:cubicBezTo>
                        <a:pt x="6" y="9"/>
                        <a:pt x="0" y="169"/>
                        <a:pt x="74" y="205"/>
                      </a:cubicBezTo>
                      <a:cubicBezTo>
                        <a:pt x="75" y="206"/>
                        <a:pt x="76" y="206"/>
                        <a:pt x="77" y="206"/>
                      </a:cubicBezTo>
                      <a:cubicBezTo>
                        <a:pt x="98" y="206"/>
                        <a:pt x="92" y="81"/>
                        <a:pt x="92" y="58"/>
                      </a:cubicBezTo>
                      <a:cubicBezTo>
                        <a:pt x="92" y="41"/>
                        <a:pt x="48" y="1"/>
                        <a:pt x="2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82" name="Google Shape;10082;p61"/>
                <p:cNvSpPr/>
                <p:nvPr/>
              </p:nvSpPr>
              <p:spPr>
                <a:xfrm>
                  <a:off x="5312950" y="1732425"/>
                  <a:ext cx="8325" cy="1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" h="431" extrusionOk="0">
                      <a:moveTo>
                        <a:pt x="156" y="1"/>
                      </a:moveTo>
                      <a:cubicBezTo>
                        <a:pt x="96" y="1"/>
                        <a:pt x="29" y="22"/>
                        <a:pt x="25" y="40"/>
                      </a:cubicBezTo>
                      <a:cubicBezTo>
                        <a:pt x="19" y="77"/>
                        <a:pt x="1" y="378"/>
                        <a:pt x="44" y="415"/>
                      </a:cubicBezTo>
                      <a:cubicBezTo>
                        <a:pt x="56" y="426"/>
                        <a:pt x="79" y="431"/>
                        <a:pt x="104" y="431"/>
                      </a:cubicBezTo>
                      <a:cubicBezTo>
                        <a:pt x="167" y="431"/>
                        <a:pt x="253" y="402"/>
                        <a:pt x="284" y="354"/>
                      </a:cubicBezTo>
                      <a:cubicBezTo>
                        <a:pt x="333" y="280"/>
                        <a:pt x="284" y="96"/>
                        <a:pt x="247" y="34"/>
                      </a:cubicBezTo>
                      <a:cubicBezTo>
                        <a:pt x="232" y="10"/>
                        <a:pt x="195" y="1"/>
                        <a:pt x="15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83" name="Google Shape;10083;p61"/>
                <p:cNvSpPr/>
                <p:nvPr/>
              </p:nvSpPr>
              <p:spPr>
                <a:xfrm>
                  <a:off x="5313425" y="1743775"/>
                  <a:ext cx="8775" cy="1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" h="428" extrusionOk="0">
                      <a:moveTo>
                        <a:pt x="224" y="0"/>
                      </a:moveTo>
                      <a:cubicBezTo>
                        <a:pt x="153" y="0"/>
                        <a:pt x="56" y="38"/>
                        <a:pt x="43" y="60"/>
                      </a:cubicBezTo>
                      <a:cubicBezTo>
                        <a:pt x="19" y="90"/>
                        <a:pt x="0" y="355"/>
                        <a:pt x="43" y="410"/>
                      </a:cubicBezTo>
                      <a:cubicBezTo>
                        <a:pt x="53" y="422"/>
                        <a:pt x="73" y="427"/>
                        <a:pt x="97" y="427"/>
                      </a:cubicBezTo>
                      <a:cubicBezTo>
                        <a:pt x="170" y="427"/>
                        <a:pt x="286" y="385"/>
                        <a:pt x="314" y="367"/>
                      </a:cubicBezTo>
                      <a:cubicBezTo>
                        <a:pt x="351" y="342"/>
                        <a:pt x="326" y="72"/>
                        <a:pt x="289" y="23"/>
                      </a:cubicBezTo>
                      <a:cubicBezTo>
                        <a:pt x="277" y="7"/>
                        <a:pt x="252" y="0"/>
                        <a:pt x="22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84" name="Google Shape;10084;p61"/>
                <p:cNvSpPr/>
                <p:nvPr/>
              </p:nvSpPr>
              <p:spPr>
                <a:xfrm>
                  <a:off x="5320950" y="1731850"/>
                  <a:ext cx="5700" cy="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" h="360" extrusionOk="0">
                      <a:moveTo>
                        <a:pt x="117" y="0"/>
                      </a:moveTo>
                      <a:cubicBezTo>
                        <a:pt x="76" y="0"/>
                        <a:pt x="32" y="19"/>
                        <a:pt x="25" y="45"/>
                      </a:cubicBezTo>
                      <a:cubicBezTo>
                        <a:pt x="1" y="94"/>
                        <a:pt x="25" y="352"/>
                        <a:pt x="62" y="358"/>
                      </a:cubicBezTo>
                      <a:cubicBezTo>
                        <a:pt x="68" y="359"/>
                        <a:pt x="73" y="359"/>
                        <a:pt x="79" y="359"/>
                      </a:cubicBezTo>
                      <a:cubicBezTo>
                        <a:pt x="128" y="359"/>
                        <a:pt x="176" y="335"/>
                        <a:pt x="210" y="297"/>
                      </a:cubicBezTo>
                      <a:cubicBezTo>
                        <a:pt x="228" y="211"/>
                        <a:pt x="222" y="119"/>
                        <a:pt x="185" y="32"/>
                      </a:cubicBezTo>
                      <a:cubicBezTo>
                        <a:pt x="172" y="10"/>
                        <a:pt x="145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85" name="Google Shape;10085;p61"/>
                <p:cNvSpPr/>
                <p:nvPr/>
              </p:nvSpPr>
              <p:spPr>
                <a:xfrm>
                  <a:off x="5322325" y="1742100"/>
                  <a:ext cx="572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" h="343" extrusionOk="0">
                      <a:moveTo>
                        <a:pt x="127" y="1"/>
                      </a:moveTo>
                      <a:cubicBezTo>
                        <a:pt x="90" y="1"/>
                        <a:pt x="54" y="17"/>
                        <a:pt x="32" y="47"/>
                      </a:cubicBezTo>
                      <a:cubicBezTo>
                        <a:pt x="1" y="108"/>
                        <a:pt x="7" y="323"/>
                        <a:pt x="50" y="342"/>
                      </a:cubicBezTo>
                      <a:cubicBezTo>
                        <a:pt x="56" y="342"/>
                        <a:pt x="61" y="342"/>
                        <a:pt x="67" y="342"/>
                      </a:cubicBezTo>
                      <a:cubicBezTo>
                        <a:pt x="128" y="342"/>
                        <a:pt x="182" y="312"/>
                        <a:pt x="216" y="262"/>
                      </a:cubicBezTo>
                      <a:cubicBezTo>
                        <a:pt x="228" y="182"/>
                        <a:pt x="222" y="96"/>
                        <a:pt x="198" y="22"/>
                      </a:cubicBezTo>
                      <a:cubicBezTo>
                        <a:pt x="176" y="7"/>
                        <a:pt x="151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86" name="Google Shape;10086;p61"/>
                <p:cNvSpPr/>
                <p:nvPr/>
              </p:nvSpPr>
              <p:spPr>
                <a:xfrm>
                  <a:off x="5325250" y="1730950"/>
                  <a:ext cx="7525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70" extrusionOk="0">
                      <a:moveTo>
                        <a:pt x="217" y="1"/>
                      </a:moveTo>
                      <a:cubicBezTo>
                        <a:pt x="217" y="1"/>
                        <a:pt x="216" y="1"/>
                        <a:pt x="216" y="1"/>
                      </a:cubicBezTo>
                      <a:cubicBezTo>
                        <a:pt x="1" y="13"/>
                        <a:pt x="93" y="112"/>
                        <a:pt x="99" y="204"/>
                      </a:cubicBezTo>
                      <a:cubicBezTo>
                        <a:pt x="111" y="259"/>
                        <a:pt x="136" y="320"/>
                        <a:pt x="167" y="370"/>
                      </a:cubicBezTo>
                      <a:cubicBezTo>
                        <a:pt x="300" y="272"/>
                        <a:pt x="266" y="1"/>
                        <a:pt x="2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87" name="Google Shape;10087;p61"/>
                <p:cNvSpPr/>
                <p:nvPr/>
              </p:nvSpPr>
              <p:spPr>
                <a:xfrm>
                  <a:off x="5328950" y="1739725"/>
                  <a:ext cx="5075" cy="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315" extrusionOk="0">
                      <a:moveTo>
                        <a:pt x="99" y="0"/>
                      </a:moveTo>
                      <a:cubicBezTo>
                        <a:pt x="99" y="0"/>
                        <a:pt x="0" y="185"/>
                        <a:pt x="49" y="301"/>
                      </a:cubicBezTo>
                      <a:cubicBezTo>
                        <a:pt x="54" y="311"/>
                        <a:pt x="65" y="315"/>
                        <a:pt x="79" y="315"/>
                      </a:cubicBezTo>
                      <a:cubicBezTo>
                        <a:pt x="122" y="315"/>
                        <a:pt x="192" y="277"/>
                        <a:pt x="197" y="222"/>
                      </a:cubicBezTo>
                      <a:cubicBezTo>
                        <a:pt x="203" y="154"/>
                        <a:pt x="197" y="43"/>
                        <a:pt x="9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88" name="Google Shape;10088;p61"/>
                <p:cNvSpPr/>
                <p:nvPr/>
              </p:nvSpPr>
              <p:spPr>
                <a:xfrm>
                  <a:off x="5332175" y="1728450"/>
                  <a:ext cx="5400" cy="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" h="347" extrusionOk="0">
                      <a:moveTo>
                        <a:pt x="158" y="0"/>
                      </a:moveTo>
                      <a:cubicBezTo>
                        <a:pt x="115" y="0"/>
                        <a:pt x="51" y="44"/>
                        <a:pt x="31" y="64"/>
                      </a:cubicBezTo>
                      <a:cubicBezTo>
                        <a:pt x="0" y="82"/>
                        <a:pt x="25" y="341"/>
                        <a:pt x="68" y="347"/>
                      </a:cubicBezTo>
                      <a:cubicBezTo>
                        <a:pt x="111" y="347"/>
                        <a:pt x="209" y="310"/>
                        <a:pt x="209" y="261"/>
                      </a:cubicBezTo>
                      <a:cubicBezTo>
                        <a:pt x="215" y="205"/>
                        <a:pt x="215" y="39"/>
                        <a:pt x="185" y="9"/>
                      </a:cubicBezTo>
                      <a:cubicBezTo>
                        <a:pt x="178" y="3"/>
                        <a:pt x="168" y="0"/>
                        <a:pt x="15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89" name="Google Shape;10089;p61"/>
                <p:cNvSpPr/>
                <p:nvPr/>
              </p:nvSpPr>
              <p:spPr>
                <a:xfrm>
                  <a:off x="5334025" y="1737300"/>
                  <a:ext cx="4925" cy="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" h="278" extrusionOk="0">
                      <a:moveTo>
                        <a:pt x="129" y="1"/>
                      </a:moveTo>
                      <a:cubicBezTo>
                        <a:pt x="87" y="1"/>
                        <a:pt x="11" y="39"/>
                        <a:pt x="6" y="60"/>
                      </a:cubicBezTo>
                      <a:cubicBezTo>
                        <a:pt x="0" y="91"/>
                        <a:pt x="25" y="263"/>
                        <a:pt x="61" y="275"/>
                      </a:cubicBezTo>
                      <a:cubicBezTo>
                        <a:pt x="65" y="277"/>
                        <a:pt x="69" y="277"/>
                        <a:pt x="73" y="277"/>
                      </a:cubicBezTo>
                      <a:cubicBezTo>
                        <a:pt x="111" y="277"/>
                        <a:pt x="168" y="229"/>
                        <a:pt x="184" y="196"/>
                      </a:cubicBezTo>
                      <a:cubicBezTo>
                        <a:pt x="197" y="128"/>
                        <a:pt x="184" y="60"/>
                        <a:pt x="148" y="5"/>
                      </a:cubicBezTo>
                      <a:cubicBezTo>
                        <a:pt x="143" y="2"/>
                        <a:pt x="136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90" name="Google Shape;10090;p61"/>
                <p:cNvSpPr/>
                <p:nvPr/>
              </p:nvSpPr>
              <p:spPr>
                <a:xfrm>
                  <a:off x="5338925" y="1734425"/>
                  <a:ext cx="4650" cy="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" h="251" extrusionOk="0">
                      <a:moveTo>
                        <a:pt x="150" y="0"/>
                      </a:moveTo>
                      <a:cubicBezTo>
                        <a:pt x="116" y="0"/>
                        <a:pt x="24" y="55"/>
                        <a:pt x="13" y="77"/>
                      </a:cubicBezTo>
                      <a:cubicBezTo>
                        <a:pt x="1" y="95"/>
                        <a:pt x="19" y="237"/>
                        <a:pt x="50" y="249"/>
                      </a:cubicBezTo>
                      <a:cubicBezTo>
                        <a:pt x="52" y="250"/>
                        <a:pt x="55" y="251"/>
                        <a:pt x="58" y="251"/>
                      </a:cubicBezTo>
                      <a:cubicBezTo>
                        <a:pt x="88" y="251"/>
                        <a:pt x="150" y="204"/>
                        <a:pt x="167" y="181"/>
                      </a:cubicBezTo>
                      <a:cubicBezTo>
                        <a:pt x="185" y="120"/>
                        <a:pt x="185" y="59"/>
                        <a:pt x="161" y="3"/>
                      </a:cubicBezTo>
                      <a:cubicBezTo>
                        <a:pt x="158" y="1"/>
                        <a:pt x="155" y="0"/>
                        <a:pt x="15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91" name="Google Shape;10091;p61"/>
                <p:cNvSpPr/>
                <p:nvPr/>
              </p:nvSpPr>
              <p:spPr>
                <a:xfrm>
                  <a:off x="5343875" y="1731700"/>
                  <a:ext cx="2600" cy="5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212" extrusionOk="0">
                      <a:moveTo>
                        <a:pt x="76" y="1"/>
                      </a:moveTo>
                      <a:cubicBezTo>
                        <a:pt x="59" y="1"/>
                        <a:pt x="12" y="35"/>
                        <a:pt x="12" y="63"/>
                      </a:cubicBezTo>
                      <a:cubicBezTo>
                        <a:pt x="12" y="87"/>
                        <a:pt x="0" y="211"/>
                        <a:pt x="21" y="211"/>
                      </a:cubicBezTo>
                      <a:cubicBezTo>
                        <a:pt x="22" y="211"/>
                        <a:pt x="23" y="211"/>
                        <a:pt x="24" y="211"/>
                      </a:cubicBezTo>
                      <a:cubicBezTo>
                        <a:pt x="104" y="174"/>
                        <a:pt x="98" y="14"/>
                        <a:pt x="79" y="2"/>
                      </a:cubicBezTo>
                      <a:cubicBezTo>
                        <a:pt x="78" y="1"/>
                        <a:pt x="77" y="1"/>
                        <a:pt x="7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92" name="Google Shape;10092;p61"/>
                <p:cNvSpPr/>
                <p:nvPr/>
              </p:nvSpPr>
              <p:spPr>
                <a:xfrm>
                  <a:off x="5339292" y="1726059"/>
                  <a:ext cx="3700" cy="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" h="278" extrusionOk="0">
                      <a:moveTo>
                        <a:pt x="77" y="1"/>
                      </a:moveTo>
                      <a:cubicBezTo>
                        <a:pt x="43" y="1"/>
                        <a:pt x="6" y="13"/>
                        <a:pt x="6" y="32"/>
                      </a:cubicBezTo>
                      <a:cubicBezTo>
                        <a:pt x="6" y="57"/>
                        <a:pt x="0" y="266"/>
                        <a:pt x="19" y="272"/>
                      </a:cubicBezTo>
                      <a:cubicBezTo>
                        <a:pt x="24" y="275"/>
                        <a:pt x="33" y="277"/>
                        <a:pt x="45" y="277"/>
                      </a:cubicBezTo>
                      <a:cubicBezTo>
                        <a:pt x="74" y="277"/>
                        <a:pt x="114" y="264"/>
                        <a:pt x="123" y="229"/>
                      </a:cubicBezTo>
                      <a:cubicBezTo>
                        <a:pt x="135" y="180"/>
                        <a:pt x="148" y="38"/>
                        <a:pt x="123" y="14"/>
                      </a:cubicBezTo>
                      <a:cubicBezTo>
                        <a:pt x="114" y="5"/>
                        <a:pt x="96" y="1"/>
                        <a:pt x="7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93" name="Google Shape;10093;p61"/>
                <p:cNvSpPr/>
                <p:nvPr/>
              </p:nvSpPr>
              <p:spPr>
                <a:xfrm>
                  <a:off x="5343592" y="1723309"/>
                  <a:ext cx="3550" cy="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" h="285" extrusionOk="0">
                      <a:moveTo>
                        <a:pt x="93" y="0"/>
                      </a:moveTo>
                      <a:cubicBezTo>
                        <a:pt x="57" y="0"/>
                        <a:pt x="7" y="58"/>
                        <a:pt x="7" y="93"/>
                      </a:cubicBezTo>
                      <a:cubicBezTo>
                        <a:pt x="1" y="123"/>
                        <a:pt x="0" y="284"/>
                        <a:pt x="28" y="284"/>
                      </a:cubicBezTo>
                      <a:cubicBezTo>
                        <a:pt x="29" y="284"/>
                        <a:pt x="30" y="284"/>
                        <a:pt x="31" y="283"/>
                      </a:cubicBezTo>
                      <a:cubicBezTo>
                        <a:pt x="74" y="271"/>
                        <a:pt x="111" y="240"/>
                        <a:pt x="123" y="197"/>
                      </a:cubicBezTo>
                      <a:cubicBezTo>
                        <a:pt x="136" y="161"/>
                        <a:pt x="142" y="13"/>
                        <a:pt x="99" y="1"/>
                      </a:cubicBezTo>
                      <a:cubicBezTo>
                        <a:pt x="97" y="0"/>
                        <a:pt x="95" y="0"/>
                        <a:pt x="9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94" name="Google Shape;10094;p61"/>
                <p:cNvSpPr/>
                <p:nvPr/>
              </p:nvSpPr>
              <p:spPr>
                <a:xfrm>
                  <a:off x="5282477" y="1726059"/>
                  <a:ext cx="3700" cy="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" h="278" extrusionOk="0">
                      <a:moveTo>
                        <a:pt x="71" y="1"/>
                      </a:moveTo>
                      <a:cubicBezTo>
                        <a:pt x="52" y="1"/>
                        <a:pt x="34" y="5"/>
                        <a:pt x="25" y="14"/>
                      </a:cubicBezTo>
                      <a:cubicBezTo>
                        <a:pt x="0" y="38"/>
                        <a:pt x="12" y="180"/>
                        <a:pt x="25" y="229"/>
                      </a:cubicBezTo>
                      <a:cubicBezTo>
                        <a:pt x="34" y="264"/>
                        <a:pt x="71" y="277"/>
                        <a:pt x="101" y="277"/>
                      </a:cubicBezTo>
                      <a:cubicBezTo>
                        <a:pt x="112" y="277"/>
                        <a:pt x="122" y="275"/>
                        <a:pt x="129" y="272"/>
                      </a:cubicBezTo>
                      <a:cubicBezTo>
                        <a:pt x="148" y="266"/>
                        <a:pt x="142" y="57"/>
                        <a:pt x="142" y="32"/>
                      </a:cubicBezTo>
                      <a:cubicBezTo>
                        <a:pt x="142" y="13"/>
                        <a:pt x="105" y="1"/>
                        <a:pt x="7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95" name="Google Shape;10095;p61"/>
                <p:cNvSpPr/>
                <p:nvPr/>
              </p:nvSpPr>
              <p:spPr>
                <a:xfrm>
                  <a:off x="5278327" y="1723434"/>
                  <a:ext cx="3550" cy="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" h="285" extrusionOk="0">
                      <a:moveTo>
                        <a:pt x="45" y="0"/>
                      </a:moveTo>
                      <a:cubicBezTo>
                        <a:pt x="42" y="0"/>
                        <a:pt x="40" y="1"/>
                        <a:pt x="37" y="2"/>
                      </a:cubicBezTo>
                      <a:cubicBezTo>
                        <a:pt x="6" y="8"/>
                        <a:pt x="0" y="156"/>
                        <a:pt x="12" y="199"/>
                      </a:cubicBezTo>
                      <a:cubicBezTo>
                        <a:pt x="31" y="235"/>
                        <a:pt x="62" y="266"/>
                        <a:pt x="105" y="285"/>
                      </a:cubicBezTo>
                      <a:cubicBezTo>
                        <a:pt x="105" y="285"/>
                        <a:pt x="106" y="285"/>
                        <a:pt x="107" y="285"/>
                      </a:cubicBezTo>
                      <a:cubicBezTo>
                        <a:pt x="141" y="285"/>
                        <a:pt x="135" y="118"/>
                        <a:pt x="135" y="88"/>
                      </a:cubicBezTo>
                      <a:cubicBezTo>
                        <a:pt x="135" y="60"/>
                        <a:pt x="78" y="0"/>
                        <a:pt x="4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0096" name="Google Shape;10096;p61"/>
            <p:cNvSpPr/>
            <p:nvPr/>
          </p:nvSpPr>
          <p:spPr>
            <a:xfrm>
              <a:off x="5206775" y="1548900"/>
              <a:ext cx="193800" cy="222950"/>
            </a:xfrm>
            <a:custGeom>
              <a:avLst/>
              <a:gdLst/>
              <a:ahLst/>
              <a:cxnLst/>
              <a:rect l="l" t="t" r="r" b="b"/>
              <a:pathLst>
                <a:path w="7752" h="8918" extrusionOk="0">
                  <a:moveTo>
                    <a:pt x="3748" y="1"/>
                  </a:moveTo>
                  <a:cubicBezTo>
                    <a:pt x="3379" y="1"/>
                    <a:pt x="2960" y="60"/>
                    <a:pt x="2502" y="220"/>
                  </a:cubicBezTo>
                  <a:cubicBezTo>
                    <a:pt x="670" y="853"/>
                    <a:pt x="0" y="3460"/>
                    <a:pt x="738" y="5888"/>
                  </a:cubicBezTo>
                  <a:cubicBezTo>
                    <a:pt x="1482" y="8322"/>
                    <a:pt x="2889" y="8918"/>
                    <a:pt x="2889" y="8918"/>
                  </a:cubicBezTo>
                  <a:cubicBezTo>
                    <a:pt x="1869" y="7615"/>
                    <a:pt x="1832" y="5525"/>
                    <a:pt x="1832" y="5525"/>
                  </a:cubicBezTo>
                  <a:lnTo>
                    <a:pt x="1832" y="5525"/>
                  </a:lnTo>
                  <a:cubicBezTo>
                    <a:pt x="2041" y="6459"/>
                    <a:pt x="2644" y="6914"/>
                    <a:pt x="2644" y="6914"/>
                  </a:cubicBezTo>
                  <a:cubicBezTo>
                    <a:pt x="2183" y="6422"/>
                    <a:pt x="2115" y="4941"/>
                    <a:pt x="2644" y="4695"/>
                  </a:cubicBezTo>
                  <a:cubicBezTo>
                    <a:pt x="3172" y="4449"/>
                    <a:pt x="4229" y="3779"/>
                    <a:pt x="4229" y="3779"/>
                  </a:cubicBezTo>
                  <a:lnTo>
                    <a:pt x="4229" y="3779"/>
                  </a:lnTo>
                  <a:cubicBezTo>
                    <a:pt x="3947" y="4308"/>
                    <a:pt x="3277" y="4621"/>
                    <a:pt x="3277" y="4621"/>
                  </a:cubicBezTo>
                  <a:cubicBezTo>
                    <a:pt x="4826" y="4375"/>
                    <a:pt x="5287" y="3460"/>
                    <a:pt x="5287" y="3460"/>
                  </a:cubicBezTo>
                  <a:cubicBezTo>
                    <a:pt x="5287" y="3460"/>
                    <a:pt x="6375" y="4375"/>
                    <a:pt x="5987" y="6490"/>
                  </a:cubicBezTo>
                  <a:cubicBezTo>
                    <a:pt x="6264" y="6109"/>
                    <a:pt x="6436" y="5654"/>
                    <a:pt x="6479" y="5187"/>
                  </a:cubicBezTo>
                  <a:cubicBezTo>
                    <a:pt x="6479" y="5138"/>
                    <a:pt x="6479" y="5088"/>
                    <a:pt x="6485" y="5045"/>
                  </a:cubicBezTo>
                  <a:cubicBezTo>
                    <a:pt x="6485" y="4961"/>
                    <a:pt x="6489" y="4922"/>
                    <a:pt x="6493" y="4922"/>
                  </a:cubicBezTo>
                  <a:lnTo>
                    <a:pt x="6493" y="4922"/>
                  </a:lnTo>
                  <a:cubicBezTo>
                    <a:pt x="6534" y="4922"/>
                    <a:pt x="6671" y="7783"/>
                    <a:pt x="5569" y="8918"/>
                  </a:cubicBezTo>
                  <a:cubicBezTo>
                    <a:pt x="5569" y="8918"/>
                    <a:pt x="7610" y="7725"/>
                    <a:pt x="7678" y="5045"/>
                  </a:cubicBezTo>
                  <a:cubicBezTo>
                    <a:pt x="7752" y="2365"/>
                    <a:pt x="7192" y="608"/>
                    <a:pt x="5533" y="540"/>
                  </a:cubicBezTo>
                  <a:cubicBezTo>
                    <a:pt x="5533" y="540"/>
                    <a:pt x="4858" y="1"/>
                    <a:pt x="3748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7" name="Google Shape;10097;p61"/>
          <p:cNvGrpSpPr/>
          <p:nvPr/>
        </p:nvGrpSpPr>
        <p:grpSpPr>
          <a:xfrm>
            <a:off x="6644350" y="1548975"/>
            <a:ext cx="389275" cy="1356650"/>
            <a:chOff x="6644350" y="1548975"/>
            <a:chExt cx="389275" cy="1356650"/>
          </a:xfrm>
        </p:grpSpPr>
        <p:sp>
          <p:nvSpPr>
            <p:cNvPr id="10098" name="Google Shape;10098;p61"/>
            <p:cNvSpPr/>
            <p:nvPr/>
          </p:nvSpPr>
          <p:spPr>
            <a:xfrm>
              <a:off x="6746525" y="1620325"/>
              <a:ext cx="178750" cy="170600"/>
            </a:xfrm>
            <a:custGeom>
              <a:avLst/>
              <a:gdLst/>
              <a:ahLst/>
              <a:cxnLst/>
              <a:rect l="l" t="t" r="r" b="b"/>
              <a:pathLst>
                <a:path w="7150" h="6824" extrusionOk="0">
                  <a:moveTo>
                    <a:pt x="3572" y="0"/>
                  </a:moveTo>
                  <a:lnTo>
                    <a:pt x="1" y="2109"/>
                  </a:lnTo>
                  <a:cubicBezTo>
                    <a:pt x="1" y="2109"/>
                    <a:pt x="794" y="5114"/>
                    <a:pt x="247" y="6823"/>
                  </a:cubicBezTo>
                  <a:lnTo>
                    <a:pt x="7150" y="6823"/>
                  </a:lnTo>
                  <a:cubicBezTo>
                    <a:pt x="7150" y="6823"/>
                    <a:pt x="6867" y="5077"/>
                    <a:pt x="7150" y="2188"/>
                  </a:cubicBezTo>
                  <a:lnTo>
                    <a:pt x="357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099" name="Google Shape;10099;p61"/>
            <p:cNvGrpSpPr/>
            <p:nvPr/>
          </p:nvGrpSpPr>
          <p:grpSpPr>
            <a:xfrm>
              <a:off x="6644350" y="1606500"/>
              <a:ext cx="389275" cy="1299125"/>
              <a:chOff x="6644350" y="1606500"/>
              <a:chExt cx="389275" cy="1299125"/>
            </a:xfrm>
          </p:grpSpPr>
          <p:sp>
            <p:nvSpPr>
              <p:cNvPr id="10100" name="Google Shape;10100;p61"/>
              <p:cNvSpPr/>
              <p:nvPr/>
            </p:nvSpPr>
            <p:spPr>
              <a:xfrm>
                <a:off x="6774350" y="1606500"/>
                <a:ext cx="129250" cy="165675"/>
              </a:xfrm>
              <a:custGeom>
                <a:avLst/>
                <a:gdLst/>
                <a:ahLst/>
                <a:cxnLst/>
                <a:rect l="l" t="t" r="r" b="b"/>
                <a:pathLst>
                  <a:path w="5170" h="6627" extrusionOk="0">
                    <a:moveTo>
                      <a:pt x="2588" y="0"/>
                    </a:moveTo>
                    <a:cubicBezTo>
                      <a:pt x="50" y="0"/>
                      <a:pt x="0" y="1082"/>
                      <a:pt x="191" y="3221"/>
                    </a:cubicBezTo>
                    <a:cubicBezTo>
                      <a:pt x="382" y="5360"/>
                      <a:pt x="1691" y="6626"/>
                      <a:pt x="2588" y="6626"/>
                    </a:cubicBezTo>
                    <a:cubicBezTo>
                      <a:pt x="3480" y="6626"/>
                      <a:pt x="4795" y="5360"/>
                      <a:pt x="4979" y="3221"/>
                    </a:cubicBezTo>
                    <a:cubicBezTo>
                      <a:pt x="5170" y="1082"/>
                      <a:pt x="5121" y="0"/>
                      <a:pt x="2588" y="0"/>
                    </a:cubicBezTo>
                    <a:close/>
                  </a:path>
                </a:pathLst>
              </a:custGeom>
              <a:solidFill>
                <a:srgbClr val="F9FB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1" name="Google Shape;10101;p61"/>
              <p:cNvSpPr/>
              <p:nvPr/>
            </p:nvSpPr>
            <p:spPr>
              <a:xfrm>
                <a:off x="6644350" y="1721575"/>
                <a:ext cx="389275" cy="1184050"/>
              </a:xfrm>
              <a:custGeom>
                <a:avLst/>
                <a:gdLst/>
                <a:ahLst/>
                <a:cxnLst/>
                <a:rect l="l" t="t" r="r" b="b"/>
                <a:pathLst>
                  <a:path w="15571" h="47362" extrusionOk="0">
                    <a:moveTo>
                      <a:pt x="9374" y="1"/>
                    </a:moveTo>
                    <a:lnTo>
                      <a:pt x="7788" y="38"/>
                    </a:lnTo>
                    <a:lnTo>
                      <a:pt x="6202" y="7"/>
                    </a:lnTo>
                    <a:lnTo>
                      <a:pt x="6202" y="7"/>
                    </a:lnTo>
                    <a:cubicBezTo>
                      <a:pt x="6202" y="7"/>
                      <a:pt x="6270" y="1525"/>
                      <a:pt x="6202" y="1771"/>
                    </a:cubicBezTo>
                    <a:cubicBezTo>
                      <a:pt x="6129" y="2017"/>
                      <a:pt x="5957" y="2367"/>
                      <a:pt x="5287" y="2576"/>
                    </a:cubicBezTo>
                    <a:cubicBezTo>
                      <a:pt x="4617" y="2792"/>
                      <a:pt x="3910" y="2718"/>
                      <a:pt x="3098" y="3216"/>
                    </a:cubicBezTo>
                    <a:cubicBezTo>
                      <a:pt x="2287" y="3707"/>
                      <a:pt x="2078" y="5680"/>
                      <a:pt x="2078" y="6947"/>
                    </a:cubicBezTo>
                    <a:cubicBezTo>
                      <a:pt x="2078" y="8213"/>
                      <a:pt x="1973" y="11034"/>
                      <a:pt x="1728" y="12128"/>
                    </a:cubicBezTo>
                    <a:cubicBezTo>
                      <a:pt x="1482" y="13216"/>
                      <a:pt x="812" y="16179"/>
                      <a:pt x="775" y="17058"/>
                    </a:cubicBezTo>
                    <a:cubicBezTo>
                      <a:pt x="738" y="17937"/>
                      <a:pt x="424" y="19173"/>
                      <a:pt x="351" y="19701"/>
                    </a:cubicBezTo>
                    <a:cubicBezTo>
                      <a:pt x="283" y="20230"/>
                      <a:pt x="0" y="22234"/>
                      <a:pt x="209" y="22658"/>
                    </a:cubicBezTo>
                    <a:cubicBezTo>
                      <a:pt x="681" y="23602"/>
                      <a:pt x="1024" y="23870"/>
                      <a:pt x="1191" y="23870"/>
                    </a:cubicBezTo>
                    <a:cubicBezTo>
                      <a:pt x="1276" y="23870"/>
                      <a:pt x="1316" y="23800"/>
                      <a:pt x="1303" y="23715"/>
                    </a:cubicBezTo>
                    <a:cubicBezTo>
                      <a:pt x="1267" y="23469"/>
                      <a:pt x="984" y="22977"/>
                      <a:pt x="916" y="22486"/>
                    </a:cubicBezTo>
                    <a:cubicBezTo>
                      <a:pt x="862" y="22089"/>
                      <a:pt x="943" y="21530"/>
                      <a:pt x="1031" y="21530"/>
                    </a:cubicBezTo>
                    <a:cubicBezTo>
                      <a:pt x="1052" y="21530"/>
                      <a:pt x="1074" y="21562"/>
                      <a:pt x="1094" y="21637"/>
                    </a:cubicBezTo>
                    <a:cubicBezTo>
                      <a:pt x="1187" y="21980"/>
                      <a:pt x="1308" y="22847"/>
                      <a:pt x="1484" y="22847"/>
                    </a:cubicBezTo>
                    <a:cubicBezTo>
                      <a:pt x="1507" y="22847"/>
                      <a:pt x="1531" y="22832"/>
                      <a:pt x="1555" y="22799"/>
                    </a:cubicBezTo>
                    <a:cubicBezTo>
                      <a:pt x="1771" y="22522"/>
                      <a:pt x="1838" y="21391"/>
                      <a:pt x="1838" y="20832"/>
                    </a:cubicBezTo>
                    <a:cubicBezTo>
                      <a:pt x="1838" y="20267"/>
                      <a:pt x="1555" y="19701"/>
                      <a:pt x="1592" y="19142"/>
                    </a:cubicBezTo>
                    <a:cubicBezTo>
                      <a:pt x="1629" y="18576"/>
                      <a:pt x="2932" y="15226"/>
                      <a:pt x="3178" y="13819"/>
                    </a:cubicBezTo>
                    <a:cubicBezTo>
                      <a:pt x="3424" y="12411"/>
                      <a:pt x="3774" y="8569"/>
                      <a:pt x="3774" y="8569"/>
                    </a:cubicBezTo>
                    <a:cubicBezTo>
                      <a:pt x="3916" y="9448"/>
                      <a:pt x="4481" y="10579"/>
                      <a:pt x="4518" y="12233"/>
                    </a:cubicBezTo>
                    <a:cubicBezTo>
                      <a:pt x="4549" y="13886"/>
                      <a:pt x="3104" y="16603"/>
                      <a:pt x="2828" y="18890"/>
                    </a:cubicBezTo>
                    <a:cubicBezTo>
                      <a:pt x="2545" y="21182"/>
                      <a:pt x="3356" y="27981"/>
                      <a:pt x="3670" y="30556"/>
                    </a:cubicBezTo>
                    <a:cubicBezTo>
                      <a:pt x="3990" y="33126"/>
                      <a:pt x="3320" y="35806"/>
                      <a:pt x="3565" y="37355"/>
                    </a:cubicBezTo>
                    <a:cubicBezTo>
                      <a:pt x="3811" y="38903"/>
                      <a:pt x="4623" y="42671"/>
                      <a:pt x="4623" y="43200"/>
                    </a:cubicBezTo>
                    <a:cubicBezTo>
                      <a:pt x="4623" y="43729"/>
                      <a:pt x="4586" y="44190"/>
                      <a:pt x="4727" y="44540"/>
                    </a:cubicBezTo>
                    <a:cubicBezTo>
                      <a:pt x="4869" y="44890"/>
                      <a:pt x="4408" y="45456"/>
                      <a:pt x="4266" y="46058"/>
                    </a:cubicBezTo>
                    <a:cubicBezTo>
                      <a:pt x="4119" y="46654"/>
                      <a:pt x="4512" y="47361"/>
                      <a:pt x="5145" y="47361"/>
                    </a:cubicBezTo>
                    <a:cubicBezTo>
                      <a:pt x="5778" y="47361"/>
                      <a:pt x="6374" y="46833"/>
                      <a:pt x="6276" y="46378"/>
                    </a:cubicBezTo>
                    <a:cubicBezTo>
                      <a:pt x="6172" y="45917"/>
                      <a:pt x="6166" y="44792"/>
                      <a:pt x="6239" y="44190"/>
                    </a:cubicBezTo>
                    <a:cubicBezTo>
                      <a:pt x="6307" y="43593"/>
                      <a:pt x="5957" y="43274"/>
                      <a:pt x="5957" y="42714"/>
                    </a:cubicBezTo>
                    <a:cubicBezTo>
                      <a:pt x="5957" y="42149"/>
                      <a:pt x="6166" y="37988"/>
                      <a:pt x="6190" y="34668"/>
                    </a:cubicBezTo>
                    <a:cubicBezTo>
                      <a:pt x="6202" y="33261"/>
                      <a:pt x="6565" y="32179"/>
                      <a:pt x="6946" y="28983"/>
                    </a:cubicBezTo>
                    <a:cubicBezTo>
                      <a:pt x="7321" y="25786"/>
                      <a:pt x="7788" y="21182"/>
                      <a:pt x="7788" y="21182"/>
                    </a:cubicBezTo>
                    <a:cubicBezTo>
                      <a:pt x="7788" y="21182"/>
                      <a:pt x="8255" y="25786"/>
                      <a:pt x="8636" y="28983"/>
                    </a:cubicBezTo>
                    <a:cubicBezTo>
                      <a:pt x="9011" y="32173"/>
                      <a:pt x="9374" y="33255"/>
                      <a:pt x="9386" y="34668"/>
                    </a:cubicBezTo>
                    <a:cubicBezTo>
                      <a:pt x="9411" y="37988"/>
                      <a:pt x="9620" y="42149"/>
                      <a:pt x="9620" y="42714"/>
                    </a:cubicBezTo>
                    <a:cubicBezTo>
                      <a:pt x="9620" y="43274"/>
                      <a:pt x="9270" y="43593"/>
                      <a:pt x="9337" y="44190"/>
                    </a:cubicBezTo>
                    <a:cubicBezTo>
                      <a:pt x="9411" y="44792"/>
                      <a:pt x="9411" y="45917"/>
                      <a:pt x="9300" y="46378"/>
                    </a:cubicBezTo>
                    <a:cubicBezTo>
                      <a:pt x="9196" y="46833"/>
                      <a:pt x="9798" y="47361"/>
                      <a:pt x="10431" y="47361"/>
                    </a:cubicBezTo>
                    <a:cubicBezTo>
                      <a:pt x="11064" y="47361"/>
                      <a:pt x="11452" y="46661"/>
                      <a:pt x="11310" y="46058"/>
                    </a:cubicBezTo>
                    <a:cubicBezTo>
                      <a:pt x="11169" y="45456"/>
                      <a:pt x="10714" y="44897"/>
                      <a:pt x="10849" y="44540"/>
                    </a:cubicBezTo>
                    <a:cubicBezTo>
                      <a:pt x="10991" y="44190"/>
                      <a:pt x="10954" y="43729"/>
                      <a:pt x="10954" y="43200"/>
                    </a:cubicBezTo>
                    <a:cubicBezTo>
                      <a:pt x="10954" y="42671"/>
                      <a:pt x="11765" y="38897"/>
                      <a:pt x="12011" y="37355"/>
                    </a:cubicBezTo>
                    <a:cubicBezTo>
                      <a:pt x="12257" y="35806"/>
                      <a:pt x="11593" y="33126"/>
                      <a:pt x="11907" y="30556"/>
                    </a:cubicBezTo>
                    <a:cubicBezTo>
                      <a:pt x="12220" y="27981"/>
                      <a:pt x="13031" y="21182"/>
                      <a:pt x="12755" y="18890"/>
                    </a:cubicBezTo>
                    <a:cubicBezTo>
                      <a:pt x="12472" y="16603"/>
                      <a:pt x="11028" y="13886"/>
                      <a:pt x="11064" y="12233"/>
                    </a:cubicBezTo>
                    <a:cubicBezTo>
                      <a:pt x="11095" y="10579"/>
                      <a:pt x="11661" y="9448"/>
                      <a:pt x="11802" y="8569"/>
                    </a:cubicBezTo>
                    <a:cubicBezTo>
                      <a:pt x="11802" y="8569"/>
                      <a:pt x="12152" y="12411"/>
                      <a:pt x="12398" y="13819"/>
                    </a:cubicBezTo>
                    <a:cubicBezTo>
                      <a:pt x="12644" y="15226"/>
                      <a:pt x="13947" y="18576"/>
                      <a:pt x="13984" y="19142"/>
                    </a:cubicBezTo>
                    <a:cubicBezTo>
                      <a:pt x="14021" y="19701"/>
                      <a:pt x="13738" y="20267"/>
                      <a:pt x="13738" y="20832"/>
                    </a:cubicBezTo>
                    <a:cubicBezTo>
                      <a:pt x="13738" y="21391"/>
                      <a:pt x="13812" y="22522"/>
                      <a:pt x="14021" y="22799"/>
                    </a:cubicBezTo>
                    <a:cubicBezTo>
                      <a:pt x="14045" y="22832"/>
                      <a:pt x="14069" y="22847"/>
                      <a:pt x="14091" y="22847"/>
                    </a:cubicBezTo>
                    <a:cubicBezTo>
                      <a:pt x="14262" y="22847"/>
                      <a:pt x="14384" y="21985"/>
                      <a:pt x="14482" y="21637"/>
                    </a:cubicBezTo>
                    <a:cubicBezTo>
                      <a:pt x="14504" y="21562"/>
                      <a:pt x="14526" y="21530"/>
                      <a:pt x="14548" y="21530"/>
                    </a:cubicBezTo>
                    <a:cubicBezTo>
                      <a:pt x="14638" y="21530"/>
                      <a:pt x="14715" y="22089"/>
                      <a:pt x="14660" y="22486"/>
                    </a:cubicBezTo>
                    <a:cubicBezTo>
                      <a:pt x="14587" y="22977"/>
                      <a:pt x="14304" y="23469"/>
                      <a:pt x="14273" y="23721"/>
                    </a:cubicBezTo>
                    <a:cubicBezTo>
                      <a:pt x="14263" y="23804"/>
                      <a:pt x="14302" y="23872"/>
                      <a:pt x="14387" y="23872"/>
                    </a:cubicBezTo>
                    <a:cubicBezTo>
                      <a:pt x="14553" y="23872"/>
                      <a:pt x="14894" y="23606"/>
                      <a:pt x="15367" y="22664"/>
                    </a:cubicBezTo>
                    <a:cubicBezTo>
                      <a:pt x="15570" y="22234"/>
                      <a:pt x="15287" y="20230"/>
                      <a:pt x="15220" y="19701"/>
                    </a:cubicBezTo>
                    <a:cubicBezTo>
                      <a:pt x="15152" y="19173"/>
                      <a:pt x="14832" y="17937"/>
                      <a:pt x="14796" y="17058"/>
                    </a:cubicBezTo>
                    <a:cubicBezTo>
                      <a:pt x="14759" y="16173"/>
                      <a:pt x="14095" y="13216"/>
                      <a:pt x="13843" y="12122"/>
                    </a:cubicBezTo>
                    <a:cubicBezTo>
                      <a:pt x="13597" y="11034"/>
                      <a:pt x="13492" y="8213"/>
                      <a:pt x="13492" y="6947"/>
                    </a:cubicBezTo>
                    <a:cubicBezTo>
                      <a:pt x="13492" y="5674"/>
                      <a:pt x="13283" y="3701"/>
                      <a:pt x="12472" y="3209"/>
                    </a:cubicBezTo>
                    <a:cubicBezTo>
                      <a:pt x="11661" y="2718"/>
                      <a:pt x="10954" y="2785"/>
                      <a:pt x="10290" y="2576"/>
                    </a:cubicBezTo>
                    <a:cubicBezTo>
                      <a:pt x="9620" y="2367"/>
                      <a:pt x="9442" y="2011"/>
                      <a:pt x="9374" y="1765"/>
                    </a:cubicBezTo>
                    <a:cubicBezTo>
                      <a:pt x="9300" y="1519"/>
                      <a:pt x="9374" y="1"/>
                      <a:pt x="9374" y="1"/>
                    </a:cubicBezTo>
                    <a:close/>
                  </a:path>
                </a:pathLst>
              </a:custGeom>
              <a:solidFill>
                <a:srgbClr val="F9FB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02" name="Google Shape;10102;p61"/>
            <p:cNvGrpSpPr/>
            <p:nvPr/>
          </p:nvGrpSpPr>
          <p:grpSpPr>
            <a:xfrm>
              <a:off x="6644800" y="1661800"/>
              <a:ext cx="381750" cy="1218925"/>
              <a:chOff x="6644800" y="1661800"/>
              <a:chExt cx="381750" cy="1218925"/>
            </a:xfrm>
          </p:grpSpPr>
          <p:grpSp>
            <p:nvGrpSpPr>
              <p:cNvPr id="10103" name="Google Shape;10103;p61"/>
              <p:cNvGrpSpPr/>
              <p:nvPr/>
            </p:nvGrpSpPr>
            <p:grpSpPr>
              <a:xfrm>
                <a:off x="6739925" y="1838600"/>
                <a:ext cx="198100" cy="161275"/>
                <a:chOff x="6739925" y="1838600"/>
                <a:chExt cx="198100" cy="161275"/>
              </a:xfrm>
            </p:grpSpPr>
            <p:sp>
              <p:nvSpPr>
                <p:cNvPr id="10104" name="Google Shape;10104;p61"/>
                <p:cNvSpPr/>
                <p:nvPr/>
              </p:nvSpPr>
              <p:spPr>
                <a:xfrm>
                  <a:off x="6739925" y="1838600"/>
                  <a:ext cx="99000" cy="16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60" h="6451" extrusionOk="0">
                      <a:moveTo>
                        <a:pt x="2257" y="1"/>
                      </a:moveTo>
                      <a:cubicBezTo>
                        <a:pt x="1805" y="1"/>
                        <a:pt x="1347" y="144"/>
                        <a:pt x="1003" y="514"/>
                      </a:cubicBezTo>
                      <a:cubicBezTo>
                        <a:pt x="1" y="1583"/>
                        <a:pt x="406" y="4817"/>
                        <a:pt x="1003" y="5880"/>
                      </a:cubicBezTo>
                      <a:cubicBezTo>
                        <a:pt x="1224" y="6270"/>
                        <a:pt x="1638" y="6451"/>
                        <a:pt x="2090" y="6451"/>
                      </a:cubicBezTo>
                      <a:cubicBezTo>
                        <a:pt x="2870" y="6451"/>
                        <a:pt x="3761" y="5913"/>
                        <a:pt x="3959" y="4983"/>
                      </a:cubicBezTo>
                      <a:lnTo>
                        <a:pt x="3959" y="975"/>
                      </a:lnTo>
                      <a:cubicBezTo>
                        <a:pt x="3959" y="519"/>
                        <a:pt x="3119" y="1"/>
                        <a:pt x="2257" y="1"/>
                      </a:cubicBezTo>
                      <a:close/>
                    </a:path>
                  </a:pathLst>
                </a:custGeom>
                <a:solidFill>
                  <a:srgbClr val="D5DDE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05" name="Google Shape;10105;p61"/>
                <p:cNvSpPr/>
                <p:nvPr/>
              </p:nvSpPr>
              <p:spPr>
                <a:xfrm>
                  <a:off x="6766200" y="1853800"/>
                  <a:ext cx="72725" cy="12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9" h="5080" extrusionOk="0">
                      <a:moveTo>
                        <a:pt x="1060" y="0"/>
                      </a:moveTo>
                      <a:cubicBezTo>
                        <a:pt x="994" y="0"/>
                        <a:pt x="932" y="5"/>
                        <a:pt x="874" y="17"/>
                      </a:cubicBezTo>
                      <a:cubicBezTo>
                        <a:pt x="831" y="29"/>
                        <a:pt x="812" y="84"/>
                        <a:pt x="849" y="115"/>
                      </a:cubicBezTo>
                      <a:cubicBezTo>
                        <a:pt x="1027" y="262"/>
                        <a:pt x="1218" y="299"/>
                        <a:pt x="1439" y="355"/>
                      </a:cubicBezTo>
                      <a:cubicBezTo>
                        <a:pt x="1783" y="447"/>
                        <a:pt x="1882" y="742"/>
                        <a:pt x="2103" y="963"/>
                      </a:cubicBezTo>
                      <a:cubicBezTo>
                        <a:pt x="2201" y="1068"/>
                        <a:pt x="2318" y="1148"/>
                        <a:pt x="2447" y="1215"/>
                      </a:cubicBezTo>
                      <a:cubicBezTo>
                        <a:pt x="2312" y="1234"/>
                        <a:pt x="2183" y="1270"/>
                        <a:pt x="2060" y="1338"/>
                      </a:cubicBezTo>
                      <a:cubicBezTo>
                        <a:pt x="1753" y="1498"/>
                        <a:pt x="1500" y="1713"/>
                        <a:pt x="1218" y="1910"/>
                      </a:cubicBezTo>
                      <a:cubicBezTo>
                        <a:pt x="855" y="2156"/>
                        <a:pt x="480" y="2199"/>
                        <a:pt x="74" y="2322"/>
                      </a:cubicBezTo>
                      <a:cubicBezTo>
                        <a:pt x="1" y="2346"/>
                        <a:pt x="13" y="2457"/>
                        <a:pt x="93" y="2457"/>
                      </a:cubicBezTo>
                      <a:cubicBezTo>
                        <a:pt x="116" y="2458"/>
                        <a:pt x="139" y="2458"/>
                        <a:pt x="163" y="2458"/>
                      </a:cubicBezTo>
                      <a:cubicBezTo>
                        <a:pt x="579" y="2458"/>
                        <a:pt x="967" y="2304"/>
                        <a:pt x="1322" y="2094"/>
                      </a:cubicBezTo>
                      <a:cubicBezTo>
                        <a:pt x="1568" y="1947"/>
                        <a:pt x="1814" y="1768"/>
                        <a:pt x="2072" y="1639"/>
                      </a:cubicBezTo>
                      <a:lnTo>
                        <a:pt x="2072" y="1639"/>
                      </a:lnTo>
                      <a:cubicBezTo>
                        <a:pt x="2029" y="1713"/>
                        <a:pt x="1986" y="1793"/>
                        <a:pt x="1955" y="1879"/>
                      </a:cubicBezTo>
                      <a:cubicBezTo>
                        <a:pt x="1906" y="2014"/>
                        <a:pt x="1882" y="2156"/>
                        <a:pt x="1875" y="2303"/>
                      </a:cubicBezTo>
                      <a:cubicBezTo>
                        <a:pt x="1839" y="2703"/>
                        <a:pt x="1642" y="2875"/>
                        <a:pt x="1365" y="3127"/>
                      </a:cubicBezTo>
                      <a:cubicBezTo>
                        <a:pt x="1021" y="3440"/>
                        <a:pt x="548" y="3729"/>
                        <a:pt x="308" y="4129"/>
                      </a:cubicBezTo>
                      <a:cubicBezTo>
                        <a:pt x="275" y="4190"/>
                        <a:pt x="322" y="4266"/>
                        <a:pt x="391" y="4266"/>
                      </a:cubicBezTo>
                      <a:cubicBezTo>
                        <a:pt x="398" y="4266"/>
                        <a:pt x="405" y="4266"/>
                        <a:pt x="413" y="4264"/>
                      </a:cubicBezTo>
                      <a:cubicBezTo>
                        <a:pt x="720" y="4159"/>
                        <a:pt x="935" y="3920"/>
                        <a:pt x="1181" y="3705"/>
                      </a:cubicBezTo>
                      <a:cubicBezTo>
                        <a:pt x="1445" y="3465"/>
                        <a:pt x="1796" y="3176"/>
                        <a:pt x="1974" y="2856"/>
                      </a:cubicBezTo>
                      <a:cubicBezTo>
                        <a:pt x="2152" y="2543"/>
                        <a:pt x="2084" y="2180"/>
                        <a:pt x="2244" y="1854"/>
                      </a:cubicBezTo>
                      <a:cubicBezTo>
                        <a:pt x="2293" y="1756"/>
                        <a:pt x="2361" y="1664"/>
                        <a:pt x="2441" y="1590"/>
                      </a:cubicBezTo>
                      <a:lnTo>
                        <a:pt x="2441" y="1590"/>
                      </a:lnTo>
                      <a:cubicBezTo>
                        <a:pt x="2318" y="1842"/>
                        <a:pt x="2281" y="2149"/>
                        <a:pt x="2293" y="2463"/>
                      </a:cubicBezTo>
                      <a:cubicBezTo>
                        <a:pt x="2306" y="3022"/>
                        <a:pt x="2355" y="3483"/>
                        <a:pt x="2103" y="4000"/>
                      </a:cubicBezTo>
                      <a:cubicBezTo>
                        <a:pt x="1931" y="4362"/>
                        <a:pt x="1611" y="4627"/>
                        <a:pt x="1414" y="4971"/>
                      </a:cubicBezTo>
                      <a:cubicBezTo>
                        <a:pt x="1388" y="5014"/>
                        <a:pt x="1422" y="5080"/>
                        <a:pt x="1467" y="5080"/>
                      </a:cubicBezTo>
                      <a:cubicBezTo>
                        <a:pt x="1474" y="5080"/>
                        <a:pt x="1481" y="5078"/>
                        <a:pt x="1488" y="5075"/>
                      </a:cubicBezTo>
                      <a:cubicBezTo>
                        <a:pt x="2035" y="4848"/>
                        <a:pt x="2367" y="4239"/>
                        <a:pt x="2539" y="3698"/>
                      </a:cubicBezTo>
                      <a:cubicBezTo>
                        <a:pt x="2742" y="3078"/>
                        <a:pt x="2324" y="2039"/>
                        <a:pt x="2711" y="1473"/>
                      </a:cubicBezTo>
                      <a:cubicBezTo>
                        <a:pt x="2779" y="1473"/>
                        <a:pt x="2840" y="1486"/>
                        <a:pt x="2908" y="1498"/>
                      </a:cubicBezTo>
                      <a:lnTo>
                        <a:pt x="2908" y="1006"/>
                      </a:lnTo>
                      <a:cubicBezTo>
                        <a:pt x="2877" y="1006"/>
                        <a:pt x="2853" y="1012"/>
                        <a:pt x="2828" y="1018"/>
                      </a:cubicBezTo>
                      <a:cubicBezTo>
                        <a:pt x="2545" y="809"/>
                        <a:pt x="2250" y="619"/>
                        <a:pt x="1998" y="355"/>
                      </a:cubicBezTo>
                      <a:cubicBezTo>
                        <a:pt x="1788" y="139"/>
                        <a:pt x="1392" y="0"/>
                        <a:pt x="1060" y="0"/>
                      </a:cubicBezTo>
                      <a:close/>
                    </a:path>
                  </a:pathLst>
                </a:custGeom>
                <a:solidFill>
                  <a:srgbClr val="CCD6D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06" name="Google Shape;10106;p61"/>
                <p:cNvSpPr/>
                <p:nvPr/>
              </p:nvSpPr>
              <p:spPr>
                <a:xfrm>
                  <a:off x="6839200" y="1838600"/>
                  <a:ext cx="98825" cy="16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3" h="6451" extrusionOk="0">
                      <a:moveTo>
                        <a:pt x="1698" y="1"/>
                      </a:moveTo>
                      <a:cubicBezTo>
                        <a:pt x="838" y="1"/>
                        <a:pt x="0" y="519"/>
                        <a:pt x="0" y="975"/>
                      </a:cubicBezTo>
                      <a:lnTo>
                        <a:pt x="0" y="4983"/>
                      </a:lnTo>
                      <a:cubicBezTo>
                        <a:pt x="195" y="5913"/>
                        <a:pt x="1084" y="6451"/>
                        <a:pt x="1864" y="6451"/>
                      </a:cubicBezTo>
                      <a:cubicBezTo>
                        <a:pt x="2315" y="6451"/>
                        <a:pt x="2730" y="6270"/>
                        <a:pt x="2951" y="5880"/>
                      </a:cubicBezTo>
                      <a:cubicBezTo>
                        <a:pt x="3553" y="4817"/>
                        <a:pt x="3953" y="1583"/>
                        <a:pt x="2951" y="514"/>
                      </a:cubicBezTo>
                      <a:cubicBezTo>
                        <a:pt x="2606" y="144"/>
                        <a:pt x="2149" y="1"/>
                        <a:pt x="1698" y="1"/>
                      </a:cubicBezTo>
                      <a:close/>
                    </a:path>
                  </a:pathLst>
                </a:custGeom>
                <a:solidFill>
                  <a:srgbClr val="D5DDE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07" name="Google Shape;10107;p61"/>
                <p:cNvSpPr/>
                <p:nvPr/>
              </p:nvSpPr>
              <p:spPr>
                <a:xfrm>
                  <a:off x="6839200" y="1853800"/>
                  <a:ext cx="72700" cy="12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8" h="5080" extrusionOk="0">
                      <a:moveTo>
                        <a:pt x="1845" y="0"/>
                      </a:moveTo>
                      <a:cubicBezTo>
                        <a:pt x="1517" y="0"/>
                        <a:pt x="1121" y="139"/>
                        <a:pt x="910" y="355"/>
                      </a:cubicBezTo>
                      <a:cubicBezTo>
                        <a:pt x="652" y="619"/>
                        <a:pt x="363" y="809"/>
                        <a:pt x="74" y="1018"/>
                      </a:cubicBezTo>
                      <a:cubicBezTo>
                        <a:pt x="50" y="1012"/>
                        <a:pt x="25" y="1006"/>
                        <a:pt x="0" y="1006"/>
                      </a:cubicBezTo>
                      <a:lnTo>
                        <a:pt x="0" y="1498"/>
                      </a:lnTo>
                      <a:cubicBezTo>
                        <a:pt x="62" y="1486"/>
                        <a:pt x="129" y="1479"/>
                        <a:pt x="191" y="1479"/>
                      </a:cubicBezTo>
                      <a:cubicBezTo>
                        <a:pt x="578" y="2045"/>
                        <a:pt x="166" y="3084"/>
                        <a:pt x="363" y="3711"/>
                      </a:cubicBezTo>
                      <a:cubicBezTo>
                        <a:pt x="541" y="4245"/>
                        <a:pt x="867" y="4848"/>
                        <a:pt x="1420" y="5075"/>
                      </a:cubicBezTo>
                      <a:cubicBezTo>
                        <a:pt x="1427" y="5078"/>
                        <a:pt x="1434" y="5080"/>
                        <a:pt x="1441" y="5080"/>
                      </a:cubicBezTo>
                      <a:cubicBezTo>
                        <a:pt x="1487" y="5080"/>
                        <a:pt x="1521" y="5014"/>
                        <a:pt x="1494" y="4971"/>
                      </a:cubicBezTo>
                      <a:cubicBezTo>
                        <a:pt x="1291" y="4627"/>
                        <a:pt x="978" y="4362"/>
                        <a:pt x="806" y="4000"/>
                      </a:cubicBezTo>
                      <a:cubicBezTo>
                        <a:pt x="554" y="3483"/>
                        <a:pt x="603" y="3022"/>
                        <a:pt x="615" y="2463"/>
                      </a:cubicBezTo>
                      <a:cubicBezTo>
                        <a:pt x="627" y="2149"/>
                        <a:pt x="590" y="1842"/>
                        <a:pt x="468" y="1590"/>
                      </a:cubicBezTo>
                      <a:lnTo>
                        <a:pt x="468" y="1590"/>
                      </a:lnTo>
                      <a:cubicBezTo>
                        <a:pt x="547" y="1664"/>
                        <a:pt x="615" y="1756"/>
                        <a:pt x="664" y="1854"/>
                      </a:cubicBezTo>
                      <a:cubicBezTo>
                        <a:pt x="824" y="2180"/>
                        <a:pt x="756" y="2543"/>
                        <a:pt x="935" y="2856"/>
                      </a:cubicBezTo>
                      <a:cubicBezTo>
                        <a:pt x="1113" y="3176"/>
                        <a:pt x="1463" y="3465"/>
                        <a:pt x="1728" y="3705"/>
                      </a:cubicBezTo>
                      <a:cubicBezTo>
                        <a:pt x="1974" y="3920"/>
                        <a:pt x="2189" y="4159"/>
                        <a:pt x="2496" y="4264"/>
                      </a:cubicBezTo>
                      <a:cubicBezTo>
                        <a:pt x="2503" y="4266"/>
                        <a:pt x="2511" y="4266"/>
                        <a:pt x="2518" y="4266"/>
                      </a:cubicBezTo>
                      <a:cubicBezTo>
                        <a:pt x="2587" y="4266"/>
                        <a:pt x="2634" y="4190"/>
                        <a:pt x="2600" y="4129"/>
                      </a:cubicBezTo>
                      <a:cubicBezTo>
                        <a:pt x="2361" y="3729"/>
                        <a:pt x="1887" y="3440"/>
                        <a:pt x="1543" y="3127"/>
                      </a:cubicBezTo>
                      <a:cubicBezTo>
                        <a:pt x="1267" y="2875"/>
                        <a:pt x="1070" y="2703"/>
                        <a:pt x="1033" y="2303"/>
                      </a:cubicBezTo>
                      <a:cubicBezTo>
                        <a:pt x="1027" y="2156"/>
                        <a:pt x="1002" y="2014"/>
                        <a:pt x="953" y="1879"/>
                      </a:cubicBezTo>
                      <a:cubicBezTo>
                        <a:pt x="922" y="1793"/>
                        <a:pt x="879" y="1719"/>
                        <a:pt x="830" y="1639"/>
                      </a:cubicBezTo>
                      <a:lnTo>
                        <a:pt x="830" y="1639"/>
                      </a:lnTo>
                      <a:cubicBezTo>
                        <a:pt x="1088" y="1768"/>
                        <a:pt x="1340" y="1947"/>
                        <a:pt x="1586" y="2094"/>
                      </a:cubicBezTo>
                      <a:cubicBezTo>
                        <a:pt x="1941" y="2304"/>
                        <a:pt x="2324" y="2458"/>
                        <a:pt x="2745" y="2458"/>
                      </a:cubicBezTo>
                      <a:cubicBezTo>
                        <a:pt x="2768" y="2458"/>
                        <a:pt x="2792" y="2458"/>
                        <a:pt x="2816" y="2457"/>
                      </a:cubicBezTo>
                      <a:cubicBezTo>
                        <a:pt x="2889" y="2457"/>
                        <a:pt x="2908" y="2346"/>
                        <a:pt x="2828" y="2322"/>
                      </a:cubicBezTo>
                      <a:cubicBezTo>
                        <a:pt x="2428" y="2199"/>
                        <a:pt x="2047" y="2156"/>
                        <a:pt x="1691" y="1910"/>
                      </a:cubicBezTo>
                      <a:cubicBezTo>
                        <a:pt x="1408" y="1713"/>
                        <a:pt x="1150" y="1498"/>
                        <a:pt x="842" y="1338"/>
                      </a:cubicBezTo>
                      <a:cubicBezTo>
                        <a:pt x="726" y="1270"/>
                        <a:pt x="597" y="1234"/>
                        <a:pt x="461" y="1215"/>
                      </a:cubicBezTo>
                      <a:lnTo>
                        <a:pt x="455" y="1215"/>
                      </a:lnTo>
                      <a:cubicBezTo>
                        <a:pt x="584" y="1148"/>
                        <a:pt x="701" y="1068"/>
                        <a:pt x="799" y="963"/>
                      </a:cubicBezTo>
                      <a:cubicBezTo>
                        <a:pt x="1021" y="742"/>
                        <a:pt x="1125" y="447"/>
                        <a:pt x="1463" y="355"/>
                      </a:cubicBezTo>
                      <a:cubicBezTo>
                        <a:pt x="1691" y="299"/>
                        <a:pt x="1881" y="262"/>
                        <a:pt x="2060" y="115"/>
                      </a:cubicBezTo>
                      <a:cubicBezTo>
                        <a:pt x="2090" y="84"/>
                        <a:pt x="2072" y="29"/>
                        <a:pt x="2029" y="17"/>
                      </a:cubicBezTo>
                      <a:cubicBezTo>
                        <a:pt x="1971" y="5"/>
                        <a:pt x="1910" y="0"/>
                        <a:pt x="1845" y="0"/>
                      </a:cubicBezTo>
                      <a:close/>
                    </a:path>
                  </a:pathLst>
                </a:custGeom>
                <a:solidFill>
                  <a:srgbClr val="CCD6D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108" name="Google Shape;10108;p61"/>
              <p:cNvSpPr/>
              <p:nvPr/>
            </p:nvSpPr>
            <p:spPr>
              <a:xfrm>
                <a:off x="6662475" y="1804975"/>
                <a:ext cx="179825" cy="462475"/>
              </a:xfrm>
              <a:custGeom>
                <a:avLst/>
                <a:gdLst/>
                <a:ahLst/>
                <a:cxnLst/>
                <a:rect l="l" t="t" r="r" b="b"/>
                <a:pathLst>
                  <a:path w="7193" h="18499" extrusionOk="0">
                    <a:moveTo>
                      <a:pt x="3491" y="1"/>
                    </a:moveTo>
                    <a:cubicBezTo>
                      <a:pt x="3439" y="1"/>
                      <a:pt x="3388" y="5"/>
                      <a:pt x="3338" y="15"/>
                    </a:cubicBezTo>
                    <a:cubicBezTo>
                      <a:pt x="3000" y="76"/>
                      <a:pt x="2717" y="285"/>
                      <a:pt x="2490" y="630"/>
                    </a:cubicBezTo>
                    <a:cubicBezTo>
                      <a:pt x="1716" y="1791"/>
                      <a:pt x="1765" y="4164"/>
                      <a:pt x="2140" y="5879"/>
                    </a:cubicBezTo>
                    <a:cubicBezTo>
                      <a:pt x="2361" y="6887"/>
                      <a:pt x="1894" y="8030"/>
                      <a:pt x="1445" y="9130"/>
                    </a:cubicBezTo>
                    <a:cubicBezTo>
                      <a:pt x="1119" y="9930"/>
                      <a:pt x="812" y="10686"/>
                      <a:pt x="757" y="11392"/>
                    </a:cubicBezTo>
                    <a:cubicBezTo>
                      <a:pt x="708" y="11970"/>
                      <a:pt x="714" y="12548"/>
                      <a:pt x="781" y="13126"/>
                    </a:cubicBezTo>
                    <a:cubicBezTo>
                      <a:pt x="830" y="13691"/>
                      <a:pt x="873" y="14140"/>
                      <a:pt x="664" y="14712"/>
                    </a:cubicBezTo>
                    <a:cubicBezTo>
                      <a:pt x="240" y="15873"/>
                      <a:pt x="1" y="17465"/>
                      <a:pt x="603" y="18449"/>
                    </a:cubicBezTo>
                    <a:cubicBezTo>
                      <a:pt x="615" y="18473"/>
                      <a:pt x="646" y="18492"/>
                      <a:pt x="683" y="18492"/>
                    </a:cubicBezTo>
                    <a:lnTo>
                      <a:pt x="677" y="18498"/>
                    </a:lnTo>
                    <a:cubicBezTo>
                      <a:pt x="757" y="18498"/>
                      <a:pt x="800" y="18418"/>
                      <a:pt x="763" y="18357"/>
                    </a:cubicBezTo>
                    <a:cubicBezTo>
                      <a:pt x="197" y="17429"/>
                      <a:pt x="449" y="15849"/>
                      <a:pt x="837" y="14779"/>
                    </a:cubicBezTo>
                    <a:cubicBezTo>
                      <a:pt x="1058" y="14171"/>
                      <a:pt x="1015" y="13710"/>
                      <a:pt x="966" y="13120"/>
                    </a:cubicBezTo>
                    <a:cubicBezTo>
                      <a:pt x="904" y="12554"/>
                      <a:pt x="892" y="11983"/>
                      <a:pt x="941" y="11411"/>
                    </a:cubicBezTo>
                    <a:cubicBezTo>
                      <a:pt x="996" y="10741"/>
                      <a:pt x="1298" y="9997"/>
                      <a:pt x="1617" y="9210"/>
                    </a:cubicBezTo>
                    <a:cubicBezTo>
                      <a:pt x="2078" y="8079"/>
                      <a:pt x="2552" y="6911"/>
                      <a:pt x="2324" y="5848"/>
                    </a:cubicBezTo>
                    <a:cubicBezTo>
                      <a:pt x="1949" y="4121"/>
                      <a:pt x="1937" y="1810"/>
                      <a:pt x="2644" y="740"/>
                    </a:cubicBezTo>
                    <a:cubicBezTo>
                      <a:pt x="2847" y="433"/>
                      <a:pt x="3092" y="261"/>
                      <a:pt x="3375" y="205"/>
                    </a:cubicBezTo>
                    <a:cubicBezTo>
                      <a:pt x="3417" y="197"/>
                      <a:pt x="3459" y="194"/>
                      <a:pt x="3502" y="194"/>
                    </a:cubicBezTo>
                    <a:cubicBezTo>
                      <a:pt x="4857" y="194"/>
                      <a:pt x="6953" y="4005"/>
                      <a:pt x="6971" y="4047"/>
                    </a:cubicBezTo>
                    <a:cubicBezTo>
                      <a:pt x="6989" y="4087"/>
                      <a:pt x="7022" y="4104"/>
                      <a:pt x="7055" y="4104"/>
                    </a:cubicBezTo>
                    <a:cubicBezTo>
                      <a:pt x="7123" y="4104"/>
                      <a:pt x="7193" y="4034"/>
                      <a:pt x="7143" y="3955"/>
                    </a:cubicBezTo>
                    <a:cubicBezTo>
                      <a:pt x="7048" y="3789"/>
                      <a:pt x="4967" y="1"/>
                      <a:pt x="349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9" name="Google Shape;10109;p61"/>
              <p:cNvSpPr/>
              <p:nvPr/>
            </p:nvSpPr>
            <p:spPr>
              <a:xfrm>
                <a:off x="6644800" y="2204650"/>
                <a:ext cx="29925" cy="93050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3722" extrusionOk="0">
                    <a:moveTo>
                      <a:pt x="1065" y="1"/>
                    </a:moveTo>
                    <a:cubicBezTo>
                      <a:pt x="1030" y="1"/>
                      <a:pt x="995" y="19"/>
                      <a:pt x="978" y="65"/>
                    </a:cubicBezTo>
                    <a:cubicBezTo>
                      <a:pt x="941" y="151"/>
                      <a:pt x="1" y="2210"/>
                      <a:pt x="585" y="3667"/>
                    </a:cubicBezTo>
                    <a:cubicBezTo>
                      <a:pt x="597" y="3704"/>
                      <a:pt x="634" y="3722"/>
                      <a:pt x="671" y="3722"/>
                    </a:cubicBezTo>
                    <a:cubicBezTo>
                      <a:pt x="738" y="3722"/>
                      <a:pt x="788" y="3654"/>
                      <a:pt x="763" y="3593"/>
                    </a:cubicBezTo>
                    <a:cubicBezTo>
                      <a:pt x="210" y="2210"/>
                      <a:pt x="1144" y="163"/>
                      <a:pt x="1156" y="145"/>
                    </a:cubicBezTo>
                    <a:cubicBezTo>
                      <a:pt x="1196" y="65"/>
                      <a:pt x="1130" y="1"/>
                      <a:pt x="1065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0" name="Google Shape;10110;p61"/>
              <p:cNvSpPr/>
              <p:nvPr/>
            </p:nvSpPr>
            <p:spPr>
              <a:xfrm>
                <a:off x="6874700" y="1817825"/>
                <a:ext cx="136025" cy="445475"/>
              </a:xfrm>
              <a:custGeom>
                <a:avLst/>
                <a:gdLst/>
                <a:ahLst/>
                <a:cxnLst/>
                <a:rect l="l" t="t" r="r" b="b"/>
                <a:pathLst>
                  <a:path w="5441" h="17819" extrusionOk="0">
                    <a:moveTo>
                      <a:pt x="2096" y="1"/>
                    </a:moveTo>
                    <a:cubicBezTo>
                      <a:pt x="2033" y="1"/>
                      <a:pt x="1970" y="6"/>
                      <a:pt x="1906" y="17"/>
                    </a:cubicBezTo>
                    <a:cubicBezTo>
                      <a:pt x="836" y="195"/>
                      <a:pt x="338" y="1597"/>
                      <a:pt x="172" y="2193"/>
                    </a:cubicBezTo>
                    <a:cubicBezTo>
                      <a:pt x="86" y="2507"/>
                      <a:pt x="0" y="2900"/>
                      <a:pt x="92" y="2980"/>
                    </a:cubicBezTo>
                    <a:cubicBezTo>
                      <a:pt x="110" y="2994"/>
                      <a:pt x="133" y="3000"/>
                      <a:pt x="154" y="3000"/>
                    </a:cubicBezTo>
                    <a:cubicBezTo>
                      <a:pt x="169" y="3000"/>
                      <a:pt x="184" y="2997"/>
                      <a:pt x="197" y="2992"/>
                    </a:cubicBezTo>
                    <a:cubicBezTo>
                      <a:pt x="246" y="2968"/>
                      <a:pt x="271" y="2912"/>
                      <a:pt x="246" y="2863"/>
                    </a:cubicBezTo>
                    <a:cubicBezTo>
                      <a:pt x="246" y="2863"/>
                      <a:pt x="246" y="2857"/>
                      <a:pt x="240" y="2857"/>
                    </a:cubicBezTo>
                    <a:cubicBezTo>
                      <a:pt x="234" y="2562"/>
                      <a:pt x="719" y="411"/>
                      <a:pt x="1930" y="208"/>
                    </a:cubicBezTo>
                    <a:cubicBezTo>
                      <a:pt x="1988" y="197"/>
                      <a:pt x="2044" y="192"/>
                      <a:pt x="2100" y="192"/>
                    </a:cubicBezTo>
                    <a:cubicBezTo>
                      <a:pt x="2365" y="192"/>
                      <a:pt x="2608" y="313"/>
                      <a:pt x="2822" y="552"/>
                    </a:cubicBezTo>
                    <a:cubicBezTo>
                      <a:pt x="3535" y="1333"/>
                      <a:pt x="3756" y="3164"/>
                      <a:pt x="3326" y="4719"/>
                    </a:cubicBezTo>
                    <a:cubicBezTo>
                      <a:pt x="2748" y="6846"/>
                      <a:pt x="3664" y="9293"/>
                      <a:pt x="4469" y="10276"/>
                    </a:cubicBezTo>
                    <a:cubicBezTo>
                      <a:pt x="5121" y="11075"/>
                      <a:pt x="5286" y="16681"/>
                      <a:pt x="4942" y="17695"/>
                    </a:cubicBezTo>
                    <a:cubicBezTo>
                      <a:pt x="4924" y="17744"/>
                      <a:pt x="4948" y="17794"/>
                      <a:pt x="4998" y="17812"/>
                    </a:cubicBezTo>
                    <a:cubicBezTo>
                      <a:pt x="5010" y="17818"/>
                      <a:pt x="5022" y="17818"/>
                      <a:pt x="5034" y="17818"/>
                    </a:cubicBezTo>
                    <a:cubicBezTo>
                      <a:pt x="5071" y="17818"/>
                      <a:pt x="5114" y="17794"/>
                      <a:pt x="5127" y="17757"/>
                    </a:cubicBezTo>
                    <a:cubicBezTo>
                      <a:pt x="5440" y="16828"/>
                      <a:pt x="5373" y="11069"/>
                      <a:pt x="4623" y="10153"/>
                    </a:cubicBezTo>
                    <a:cubicBezTo>
                      <a:pt x="4014" y="9416"/>
                      <a:pt x="2902" y="7031"/>
                      <a:pt x="3516" y="4769"/>
                    </a:cubicBezTo>
                    <a:cubicBezTo>
                      <a:pt x="3959" y="3158"/>
                      <a:pt x="3713" y="1247"/>
                      <a:pt x="2969" y="423"/>
                    </a:cubicBezTo>
                    <a:cubicBezTo>
                      <a:pt x="2717" y="145"/>
                      <a:pt x="2418" y="1"/>
                      <a:pt x="20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1" name="Google Shape;10111;p61"/>
              <p:cNvSpPr/>
              <p:nvPr/>
            </p:nvSpPr>
            <p:spPr>
              <a:xfrm>
                <a:off x="7004850" y="2187825"/>
                <a:ext cx="21700" cy="93300"/>
              </a:xfrm>
              <a:custGeom>
                <a:avLst/>
                <a:gdLst/>
                <a:ahLst/>
                <a:cxnLst/>
                <a:rect l="l" t="t" r="r" b="b"/>
                <a:pathLst>
                  <a:path w="868" h="3732" fill="none" extrusionOk="0">
                    <a:moveTo>
                      <a:pt x="1" y="0"/>
                    </a:moveTo>
                    <a:cubicBezTo>
                      <a:pt x="1" y="0"/>
                      <a:pt x="867" y="2010"/>
                      <a:pt x="628" y="3731"/>
                    </a:cubicBezTo>
                  </a:path>
                </a:pathLst>
              </a:custGeom>
              <a:noFill/>
              <a:ln w="3850" cap="rnd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2" name="Google Shape;10112;p61"/>
              <p:cNvSpPr/>
              <p:nvPr/>
            </p:nvSpPr>
            <p:spPr>
              <a:xfrm>
                <a:off x="6733625" y="1928075"/>
                <a:ext cx="127575" cy="952650"/>
              </a:xfrm>
              <a:custGeom>
                <a:avLst/>
                <a:gdLst/>
                <a:ahLst/>
                <a:cxnLst/>
                <a:rect l="l" t="t" r="r" b="b"/>
                <a:pathLst>
                  <a:path w="5103" h="38106" extrusionOk="0">
                    <a:moveTo>
                      <a:pt x="2121" y="6782"/>
                    </a:moveTo>
                    <a:cubicBezTo>
                      <a:pt x="2638" y="6782"/>
                      <a:pt x="3283" y="7046"/>
                      <a:pt x="3418" y="7304"/>
                    </a:cubicBezTo>
                    <a:cubicBezTo>
                      <a:pt x="3517" y="7495"/>
                      <a:pt x="3412" y="7913"/>
                      <a:pt x="3197" y="8448"/>
                    </a:cubicBezTo>
                    <a:lnTo>
                      <a:pt x="3172" y="8448"/>
                    </a:lnTo>
                    <a:cubicBezTo>
                      <a:pt x="2392" y="8380"/>
                      <a:pt x="1531" y="7765"/>
                      <a:pt x="1494" y="7255"/>
                    </a:cubicBezTo>
                    <a:cubicBezTo>
                      <a:pt x="1476" y="7034"/>
                      <a:pt x="1586" y="6893"/>
                      <a:pt x="1814" y="6825"/>
                    </a:cubicBezTo>
                    <a:cubicBezTo>
                      <a:pt x="1918" y="6794"/>
                      <a:pt x="2017" y="6782"/>
                      <a:pt x="2121" y="6782"/>
                    </a:cubicBezTo>
                    <a:close/>
                    <a:moveTo>
                      <a:pt x="5004" y="1"/>
                    </a:moveTo>
                    <a:cubicBezTo>
                      <a:pt x="4957" y="1"/>
                      <a:pt x="4912" y="31"/>
                      <a:pt x="4912" y="94"/>
                    </a:cubicBezTo>
                    <a:cubicBezTo>
                      <a:pt x="4912" y="156"/>
                      <a:pt x="4740" y="6075"/>
                      <a:pt x="4316" y="7692"/>
                    </a:cubicBezTo>
                    <a:cubicBezTo>
                      <a:pt x="4162" y="8282"/>
                      <a:pt x="3738" y="8429"/>
                      <a:pt x="3400" y="8454"/>
                    </a:cubicBezTo>
                    <a:cubicBezTo>
                      <a:pt x="3627" y="7876"/>
                      <a:pt x="3707" y="7452"/>
                      <a:pt x="3584" y="7224"/>
                    </a:cubicBezTo>
                    <a:cubicBezTo>
                      <a:pt x="3399" y="6873"/>
                      <a:pt x="2697" y="6596"/>
                      <a:pt x="2121" y="6596"/>
                    </a:cubicBezTo>
                    <a:cubicBezTo>
                      <a:pt x="1992" y="6596"/>
                      <a:pt x="1868" y="6610"/>
                      <a:pt x="1759" y="6641"/>
                    </a:cubicBezTo>
                    <a:cubicBezTo>
                      <a:pt x="1439" y="6739"/>
                      <a:pt x="1279" y="6960"/>
                      <a:pt x="1298" y="7274"/>
                    </a:cubicBezTo>
                    <a:cubicBezTo>
                      <a:pt x="1347" y="7876"/>
                      <a:pt x="2238" y="8546"/>
                      <a:pt x="3117" y="8638"/>
                    </a:cubicBezTo>
                    <a:cubicBezTo>
                      <a:pt x="2779" y="9425"/>
                      <a:pt x="2250" y="10415"/>
                      <a:pt x="1783" y="11287"/>
                    </a:cubicBezTo>
                    <a:lnTo>
                      <a:pt x="1648" y="11546"/>
                    </a:lnTo>
                    <a:cubicBezTo>
                      <a:pt x="794" y="13131"/>
                      <a:pt x="1" y="15719"/>
                      <a:pt x="560" y="17778"/>
                    </a:cubicBezTo>
                    <a:cubicBezTo>
                      <a:pt x="1052" y="19573"/>
                      <a:pt x="1728" y="22026"/>
                      <a:pt x="1802" y="23968"/>
                    </a:cubicBezTo>
                    <a:cubicBezTo>
                      <a:pt x="1863" y="25536"/>
                      <a:pt x="1494" y="29568"/>
                      <a:pt x="1298" y="31725"/>
                    </a:cubicBezTo>
                    <a:cubicBezTo>
                      <a:pt x="1255" y="32149"/>
                      <a:pt x="1224" y="32500"/>
                      <a:pt x="1205" y="32746"/>
                    </a:cubicBezTo>
                    <a:cubicBezTo>
                      <a:pt x="1144" y="33422"/>
                      <a:pt x="1298" y="34190"/>
                      <a:pt x="1451" y="35002"/>
                    </a:cubicBezTo>
                    <a:cubicBezTo>
                      <a:pt x="1648" y="36003"/>
                      <a:pt x="1851" y="37036"/>
                      <a:pt x="1679" y="37995"/>
                    </a:cubicBezTo>
                    <a:cubicBezTo>
                      <a:pt x="1666" y="38044"/>
                      <a:pt x="1703" y="38093"/>
                      <a:pt x="1752" y="38106"/>
                    </a:cubicBezTo>
                    <a:lnTo>
                      <a:pt x="1771" y="38106"/>
                    </a:lnTo>
                    <a:cubicBezTo>
                      <a:pt x="1820" y="38106"/>
                      <a:pt x="1857" y="38069"/>
                      <a:pt x="1869" y="38026"/>
                    </a:cubicBezTo>
                    <a:cubicBezTo>
                      <a:pt x="2041" y="37036"/>
                      <a:pt x="1838" y="35985"/>
                      <a:pt x="1642" y="34965"/>
                    </a:cubicBezTo>
                    <a:cubicBezTo>
                      <a:pt x="1488" y="34166"/>
                      <a:pt x="1341" y="33416"/>
                      <a:pt x="1396" y="32758"/>
                    </a:cubicBezTo>
                    <a:cubicBezTo>
                      <a:pt x="1414" y="32512"/>
                      <a:pt x="1451" y="32168"/>
                      <a:pt x="1488" y="31744"/>
                    </a:cubicBezTo>
                    <a:cubicBezTo>
                      <a:pt x="1685" y="29580"/>
                      <a:pt x="2054" y="25542"/>
                      <a:pt x="1992" y="23956"/>
                    </a:cubicBezTo>
                    <a:cubicBezTo>
                      <a:pt x="1918" y="21995"/>
                      <a:pt x="1242" y="19530"/>
                      <a:pt x="750" y="17723"/>
                    </a:cubicBezTo>
                    <a:cubicBezTo>
                      <a:pt x="234" y="15848"/>
                      <a:pt x="910" y="13316"/>
                      <a:pt x="1814" y="11632"/>
                    </a:cubicBezTo>
                    <a:lnTo>
                      <a:pt x="1949" y="11380"/>
                    </a:lnTo>
                    <a:cubicBezTo>
                      <a:pt x="2545" y="10273"/>
                      <a:pt x="3025" y="9351"/>
                      <a:pt x="3326" y="8644"/>
                    </a:cubicBezTo>
                    <a:cubicBezTo>
                      <a:pt x="3922" y="8644"/>
                      <a:pt x="4346" y="8319"/>
                      <a:pt x="4500" y="7741"/>
                    </a:cubicBezTo>
                    <a:cubicBezTo>
                      <a:pt x="4930" y="6100"/>
                      <a:pt x="5096" y="346"/>
                      <a:pt x="5102" y="100"/>
                    </a:cubicBezTo>
                    <a:cubicBezTo>
                      <a:pt x="5102" y="34"/>
                      <a:pt x="5052" y="1"/>
                      <a:pt x="500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3" name="Google Shape;10113;p61"/>
              <p:cNvSpPr/>
              <p:nvPr/>
            </p:nvSpPr>
            <p:spPr>
              <a:xfrm>
                <a:off x="6840900" y="1921975"/>
                <a:ext cx="88525" cy="958750"/>
              </a:xfrm>
              <a:custGeom>
                <a:avLst/>
                <a:gdLst/>
                <a:ahLst/>
                <a:cxnLst/>
                <a:rect l="l" t="t" r="r" b="b"/>
                <a:pathLst>
                  <a:path w="3541" h="38350" extrusionOk="0">
                    <a:moveTo>
                      <a:pt x="2436" y="7239"/>
                    </a:moveTo>
                    <a:cubicBezTo>
                      <a:pt x="2780" y="7239"/>
                      <a:pt x="3073" y="7357"/>
                      <a:pt x="3190" y="7555"/>
                    </a:cubicBezTo>
                    <a:cubicBezTo>
                      <a:pt x="3301" y="7751"/>
                      <a:pt x="3073" y="8132"/>
                      <a:pt x="2680" y="8409"/>
                    </a:cubicBezTo>
                    <a:cubicBezTo>
                      <a:pt x="2438" y="8578"/>
                      <a:pt x="2126" y="8707"/>
                      <a:pt x="1817" y="8707"/>
                    </a:cubicBezTo>
                    <a:cubicBezTo>
                      <a:pt x="1608" y="8707"/>
                      <a:pt x="1401" y="8648"/>
                      <a:pt x="1217" y="8501"/>
                    </a:cubicBezTo>
                    <a:cubicBezTo>
                      <a:pt x="1260" y="8274"/>
                      <a:pt x="1322" y="8059"/>
                      <a:pt x="1383" y="7856"/>
                    </a:cubicBezTo>
                    <a:cubicBezTo>
                      <a:pt x="1506" y="7475"/>
                      <a:pt x="1918" y="7290"/>
                      <a:pt x="2274" y="7247"/>
                    </a:cubicBezTo>
                    <a:cubicBezTo>
                      <a:pt x="2329" y="7241"/>
                      <a:pt x="2383" y="7239"/>
                      <a:pt x="2436" y="7239"/>
                    </a:cubicBezTo>
                    <a:close/>
                    <a:moveTo>
                      <a:pt x="1085" y="1"/>
                    </a:moveTo>
                    <a:cubicBezTo>
                      <a:pt x="1042" y="1"/>
                      <a:pt x="998" y="28"/>
                      <a:pt x="990" y="86"/>
                    </a:cubicBezTo>
                    <a:cubicBezTo>
                      <a:pt x="953" y="381"/>
                      <a:pt x="0" y="7370"/>
                      <a:pt x="916" y="8470"/>
                    </a:cubicBezTo>
                    <a:cubicBezTo>
                      <a:pt x="940" y="8507"/>
                      <a:pt x="971" y="8538"/>
                      <a:pt x="1008" y="8575"/>
                    </a:cubicBezTo>
                    <a:cubicBezTo>
                      <a:pt x="867" y="9362"/>
                      <a:pt x="873" y="10345"/>
                      <a:pt x="1408" y="11753"/>
                    </a:cubicBezTo>
                    <a:cubicBezTo>
                      <a:pt x="1512" y="12036"/>
                      <a:pt x="1635" y="12331"/>
                      <a:pt x="1758" y="12644"/>
                    </a:cubicBezTo>
                    <a:cubicBezTo>
                      <a:pt x="2453" y="14390"/>
                      <a:pt x="3319" y="16566"/>
                      <a:pt x="3172" y="19043"/>
                    </a:cubicBezTo>
                    <a:cubicBezTo>
                      <a:pt x="3086" y="20493"/>
                      <a:pt x="2741" y="21471"/>
                      <a:pt x="2434" y="22337"/>
                    </a:cubicBezTo>
                    <a:cubicBezTo>
                      <a:pt x="2114" y="23235"/>
                      <a:pt x="1838" y="24015"/>
                      <a:pt x="1893" y="25103"/>
                    </a:cubicBezTo>
                    <a:cubicBezTo>
                      <a:pt x="1936" y="25909"/>
                      <a:pt x="2065" y="26972"/>
                      <a:pt x="2194" y="28103"/>
                    </a:cubicBezTo>
                    <a:cubicBezTo>
                      <a:pt x="2422" y="30002"/>
                      <a:pt x="2649" y="31969"/>
                      <a:pt x="2551" y="33113"/>
                    </a:cubicBezTo>
                    <a:cubicBezTo>
                      <a:pt x="2502" y="33684"/>
                      <a:pt x="2416" y="34262"/>
                      <a:pt x="2336" y="34815"/>
                    </a:cubicBezTo>
                    <a:cubicBezTo>
                      <a:pt x="2145" y="36088"/>
                      <a:pt x="1967" y="37286"/>
                      <a:pt x="2225" y="38276"/>
                    </a:cubicBezTo>
                    <a:cubicBezTo>
                      <a:pt x="2231" y="38319"/>
                      <a:pt x="2274" y="38343"/>
                      <a:pt x="2317" y="38350"/>
                    </a:cubicBezTo>
                    <a:lnTo>
                      <a:pt x="2336" y="38350"/>
                    </a:lnTo>
                    <a:cubicBezTo>
                      <a:pt x="2391" y="38331"/>
                      <a:pt x="2422" y="38282"/>
                      <a:pt x="2403" y="38233"/>
                    </a:cubicBezTo>
                    <a:cubicBezTo>
                      <a:pt x="2158" y="37280"/>
                      <a:pt x="2336" y="36100"/>
                      <a:pt x="2520" y="34852"/>
                    </a:cubicBezTo>
                    <a:cubicBezTo>
                      <a:pt x="2606" y="34287"/>
                      <a:pt x="2692" y="33709"/>
                      <a:pt x="2741" y="33137"/>
                    </a:cubicBezTo>
                    <a:cubicBezTo>
                      <a:pt x="2840" y="31969"/>
                      <a:pt x="2606" y="29996"/>
                      <a:pt x="2385" y="28085"/>
                    </a:cubicBezTo>
                    <a:cubicBezTo>
                      <a:pt x="2250" y="26960"/>
                      <a:pt x="2127" y="25896"/>
                      <a:pt x="2084" y="25097"/>
                    </a:cubicBezTo>
                    <a:cubicBezTo>
                      <a:pt x="2028" y="24046"/>
                      <a:pt x="2299" y="23272"/>
                      <a:pt x="2612" y="22399"/>
                    </a:cubicBezTo>
                    <a:cubicBezTo>
                      <a:pt x="2920" y="21520"/>
                      <a:pt x="3270" y="20530"/>
                      <a:pt x="3362" y="19055"/>
                    </a:cubicBezTo>
                    <a:cubicBezTo>
                      <a:pt x="3510" y="16535"/>
                      <a:pt x="2637" y="14341"/>
                      <a:pt x="1930" y="12570"/>
                    </a:cubicBezTo>
                    <a:cubicBezTo>
                      <a:pt x="1807" y="12263"/>
                      <a:pt x="1690" y="11968"/>
                      <a:pt x="1580" y="11685"/>
                    </a:cubicBezTo>
                    <a:cubicBezTo>
                      <a:pt x="1088" y="10382"/>
                      <a:pt x="1057" y="9454"/>
                      <a:pt x="1174" y="8716"/>
                    </a:cubicBezTo>
                    <a:lnTo>
                      <a:pt x="1174" y="8716"/>
                    </a:lnTo>
                    <a:cubicBezTo>
                      <a:pt x="1373" y="8850"/>
                      <a:pt x="1590" y="8905"/>
                      <a:pt x="1807" y="8905"/>
                    </a:cubicBezTo>
                    <a:cubicBezTo>
                      <a:pt x="2159" y="8905"/>
                      <a:pt x="2513" y="8759"/>
                      <a:pt x="2791" y="8569"/>
                    </a:cubicBezTo>
                    <a:cubicBezTo>
                      <a:pt x="3215" y="8268"/>
                      <a:pt x="3541" y="7794"/>
                      <a:pt x="3350" y="7462"/>
                    </a:cubicBezTo>
                    <a:cubicBezTo>
                      <a:pt x="3198" y="7205"/>
                      <a:pt x="2862" y="7056"/>
                      <a:pt x="2461" y="7056"/>
                    </a:cubicBezTo>
                    <a:cubicBezTo>
                      <a:pt x="2392" y="7056"/>
                      <a:pt x="2322" y="7060"/>
                      <a:pt x="2250" y="7069"/>
                    </a:cubicBezTo>
                    <a:cubicBezTo>
                      <a:pt x="1838" y="7118"/>
                      <a:pt x="1340" y="7333"/>
                      <a:pt x="1199" y="7807"/>
                    </a:cubicBezTo>
                    <a:cubicBezTo>
                      <a:pt x="1149" y="7979"/>
                      <a:pt x="1094" y="8157"/>
                      <a:pt x="1051" y="8341"/>
                    </a:cubicBezTo>
                    <a:cubicBezTo>
                      <a:pt x="375" y="7493"/>
                      <a:pt x="836" y="2588"/>
                      <a:pt x="1180" y="111"/>
                    </a:cubicBezTo>
                    <a:cubicBezTo>
                      <a:pt x="1190" y="40"/>
                      <a:pt x="1138" y="1"/>
                      <a:pt x="1085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4" name="Google Shape;10114;p61"/>
              <p:cNvSpPr/>
              <p:nvPr/>
            </p:nvSpPr>
            <p:spPr>
              <a:xfrm>
                <a:off x="6782350" y="1682025"/>
                <a:ext cx="75150" cy="206625"/>
              </a:xfrm>
              <a:custGeom>
                <a:avLst/>
                <a:gdLst/>
                <a:ahLst/>
                <a:cxnLst/>
                <a:rect l="l" t="t" r="r" b="b"/>
                <a:pathLst>
                  <a:path w="3006" h="8265" extrusionOk="0">
                    <a:moveTo>
                      <a:pt x="790" y="1"/>
                    </a:moveTo>
                    <a:cubicBezTo>
                      <a:pt x="777" y="1"/>
                      <a:pt x="764" y="3"/>
                      <a:pt x="750" y="9"/>
                    </a:cubicBezTo>
                    <a:cubicBezTo>
                      <a:pt x="0" y="298"/>
                      <a:pt x="203" y="1060"/>
                      <a:pt x="314" y="1472"/>
                    </a:cubicBezTo>
                    <a:cubicBezTo>
                      <a:pt x="430" y="1915"/>
                      <a:pt x="676" y="2314"/>
                      <a:pt x="904" y="2695"/>
                    </a:cubicBezTo>
                    <a:cubicBezTo>
                      <a:pt x="947" y="2763"/>
                      <a:pt x="984" y="2825"/>
                      <a:pt x="1027" y="2892"/>
                    </a:cubicBezTo>
                    <a:cubicBezTo>
                      <a:pt x="1992" y="4503"/>
                      <a:pt x="2600" y="6310"/>
                      <a:pt x="2815" y="8178"/>
                    </a:cubicBezTo>
                    <a:cubicBezTo>
                      <a:pt x="2815" y="8228"/>
                      <a:pt x="2858" y="8258"/>
                      <a:pt x="2908" y="8264"/>
                    </a:cubicBezTo>
                    <a:lnTo>
                      <a:pt x="2920" y="8258"/>
                    </a:lnTo>
                    <a:cubicBezTo>
                      <a:pt x="2969" y="8252"/>
                      <a:pt x="3006" y="8209"/>
                      <a:pt x="3006" y="8154"/>
                    </a:cubicBezTo>
                    <a:cubicBezTo>
                      <a:pt x="2785" y="6261"/>
                      <a:pt x="2164" y="4429"/>
                      <a:pt x="1186" y="2794"/>
                    </a:cubicBezTo>
                    <a:cubicBezTo>
                      <a:pt x="1143" y="2726"/>
                      <a:pt x="1107" y="2659"/>
                      <a:pt x="1070" y="2597"/>
                    </a:cubicBezTo>
                    <a:cubicBezTo>
                      <a:pt x="842" y="2228"/>
                      <a:pt x="609" y="1841"/>
                      <a:pt x="498" y="1423"/>
                    </a:cubicBezTo>
                    <a:cubicBezTo>
                      <a:pt x="357" y="894"/>
                      <a:pt x="271" y="397"/>
                      <a:pt x="818" y="188"/>
                    </a:cubicBezTo>
                    <a:cubicBezTo>
                      <a:pt x="926" y="144"/>
                      <a:pt x="882" y="1"/>
                      <a:pt x="7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5" name="Google Shape;10115;p61"/>
              <p:cNvSpPr/>
              <p:nvPr/>
            </p:nvSpPr>
            <p:spPr>
              <a:xfrm>
                <a:off x="6843500" y="1674825"/>
                <a:ext cx="49650" cy="21642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657" extrusionOk="0">
                    <a:moveTo>
                      <a:pt x="1141" y="0"/>
                    </a:moveTo>
                    <a:cubicBezTo>
                      <a:pt x="1025" y="0"/>
                      <a:pt x="1016" y="187"/>
                      <a:pt x="1144" y="193"/>
                    </a:cubicBezTo>
                    <a:cubicBezTo>
                      <a:pt x="1402" y="224"/>
                      <a:pt x="1765" y="500"/>
                      <a:pt x="1783" y="746"/>
                    </a:cubicBezTo>
                    <a:cubicBezTo>
                      <a:pt x="1789" y="937"/>
                      <a:pt x="1691" y="1090"/>
                      <a:pt x="1574" y="1269"/>
                    </a:cubicBezTo>
                    <a:cubicBezTo>
                      <a:pt x="1525" y="1336"/>
                      <a:pt x="1482" y="1404"/>
                      <a:pt x="1445" y="1478"/>
                    </a:cubicBezTo>
                    <a:cubicBezTo>
                      <a:pt x="253" y="3653"/>
                      <a:pt x="1" y="6223"/>
                      <a:pt x="744" y="8589"/>
                    </a:cubicBezTo>
                    <a:cubicBezTo>
                      <a:pt x="757" y="8632"/>
                      <a:pt x="793" y="8657"/>
                      <a:pt x="836" y="8657"/>
                    </a:cubicBezTo>
                    <a:lnTo>
                      <a:pt x="861" y="8657"/>
                    </a:lnTo>
                    <a:cubicBezTo>
                      <a:pt x="916" y="8638"/>
                      <a:pt x="941" y="8583"/>
                      <a:pt x="923" y="8534"/>
                    </a:cubicBezTo>
                    <a:cubicBezTo>
                      <a:pt x="197" y="6217"/>
                      <a:pt x="443" y="3703"/>
                      <a:pt x="1611" y="1570"/>
                    </a:cubicBezTo>
                    <a:cubicBezTo>
                      <a:pt x="1648" y="1502"/>
                      <a:pt x="1691" y="1441"/>
                      <a:pt x="1734" y="1373"/>
                    </a:cubicBezTo>
                    <a:cubicBezTo>
                      <a:pt x="1857" y="1189"/>
                      <a:pt x="1986" y="992"/>
                      <a:pt x="1974" y="734"/>
                    </a:cubicBezTo>
                    <a:cubicBezTo>
                      <a:pt x="1955" y="383"/>
                      <a:pt x="1513" y="39"/>
                      <a:pt x="1162" y="2"/>
                    </a:cubicBezTo>
                    <a:cubicBezTo>
                      <a:pt x="1155" y="1"/>
                      <a:pt x="1148" y="0"/>
                      <a:pt x="114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6" name="Google Shape;10116;p61"/>
              <p:cNvSpPr/>
              <p:nvPr/>
            </p:nvSpPr>
            <p:spPr>
              <a:xfrm>
                <a:off x="6663250" y="1824700"/>
                <a:ext cx="189850" cy="422925"/>
              </a:xfrm>
              <a:custGeom>
                <a:avLst/>
                <a:gdLst/>
                <a:ahLst/>
                <a:cxnLst/>
                <a:rect l="l" t="t" r="r" b="b"/>
                <a:pathLst>
                  <a:path w="7594" h="16917" extrusionOk="0">
                    <a:moveTo>
                      <a:pt x="3701" y="0"/>
                    </a:moveTo>
                    <a:cubicBezTo>
                      <a:pt x="3307" y="7"/>
                      <a:pt x="2939" y="185"/>
                      <a:pt x="2686" y="486"/>
                    </a:cubicBezTo>
                    <a:cubicBezTo>
                      <a:pt x="1697" y="1580"/>
                      <a:pt x="1660" y="4346"/>
                      <a:pt x="1789" y="5809"/>
                    </a:cubicBezTo>
                    <a:cubicBezTo>
                      <a:pt x="1949" y="7549"/>
                      <a:pt x="1949" y="9976"/>
                      <a:pt x="1039" y="11648"/>
                    </a:cubicBezTo>
                    <a:cubicBezTo>
                      <a:pt x="0" y="13554"/>
                      <a:pt x="117" y="16148"/>
                      <a:pt x="529" y="16867"/>
                    </a:cubicBezTo>
                    <a:cubicBezTo>
                      <a:pt x="547" y="16898"/>
                      <a:pt x="578" y="16916"/>
                      <a:pt x="609" y="16916"/>
                    </a:cubicBezTo>
                    <a:cubicBezTo>
                      <a:pt x="627" y="16916"/>
                      <a:pt x="646" y="16910"/>
                      <a:pt x="658" y="16904"/>
                    </a:cubicBezTo>
                    <a:cubicBezTo>
                      <a:pt x="701" y="16879"/>
                      <a:pt x="720" y="16818"/>
                      <a:pt x="695" y="16775"/>
                    </a:cubicBezTo>
                    <a:cubicBezTo>
                      <a:pt x="295" y="16068"/>
                      <a:pt x="240" y="13517"/>
                      <a:pt x="1205" y="11734"/>
                    </a:cubicBezTo>
                    <a:cubicBezTo>
                      <a:pt x="2133" y="10026"/>
                      <a:pt x="2139" y="7555"/>
                      <a:pt x="1980" y="5791"/>
                    </a:cubicBezTo>
                    <a:cubicBezTo>
                      <a:pt x="1851" y="4365"/>
                      <a:pt x="1881" y="1666"/>
                      <a:pt x="2828" y="615"/>
                    </a:cubicBezTo>
                    <a:cubicBezTo>
                      <a:pt x="3043" y="351"/>
                      <a:pt x="3363" y="197"/>
                      <a:pt x="3701" y="191"/>
                    </a:cubicBezTo>
                    <a:lnTo>
                      <a:pt x="3744" y="191"/>
                    </a:lnTo>
                    <a:cubicBezTo>
                      <a:pt x="5545" y="191"/>
                      <a:pt x="7370" y="2305"/>
                      <a:pt x="7389" y="2324"/>
                    </a:cubicBezTo>
                    <a:cubicBezTo>
                      <a:pt x="7410" y="2349"/>
                      <a:pt x="7435" y="2360"/>
                      <a:pt x="7459" y="2360"/>
                    </a:cubicBezTo>
                    <a:cubicBezTo>
                      <a:pt x="7530" y="2360"/>
                      <a:pt x="7594" y="2274"/>
                      <a:pt x="7530" y="2201"/>
                    </a:cubicBezTo>
                    <a:cubicBezTo>
                      <a:pt x="7456" y="2109"/>
                      <a:pt x="5631" y="0"/>
                      <a:pt x="374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7" name="Google Shape;10117;p61"/>
              <p:cNvSpPr/>
              <p:nvPr/>
            </p:nvSpPr>
            <p:spPr>
              <a:xfrm>
                <a:off x="6649875" y="2188025"/>
                <a:ext cx="24350" cy="8862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3545" extrusionOk="0">
                    <a:moveTo>
                      <a:pt x="856" y="0"/>
                    </a:moveTo>
                    <a:cubicBezTo>
                      <a:pt x="824" y="0"/>
                      <a:pt x="793" y="16"/>
                      <a:pt x="775" y="54"/>
                    </a:cubicBezTo>
                    <a:cubicBezTo>
                      <a:pt x="738" y="133"/>
                      <a:pt x="1" y="2008"/>
                      <a:pt x="222" y="3465"/>
                    </a:cubicBezTo>
                    <a:cubicBezTo>
                      <a:pt x="228" y="3508"/>
                      <a:pt x="271" y="3545"/>
                      <a:pt x="320" y="3545"/>
                    </a:cubicBezTo>
                    <a:lnTo>
                      <a:pt x="339" y="3545"/>
                    </a:lnTo>
                    <a:cubicBezTo>
                      <a:pt x="388" y="3533"/>
                      <a:pt x="419" y="3483"/>
                      <a:pt x="412" y="3434"/>
                    </a:cubicBezTo>
                    <a:cubicBezTo>
                      <a:pt x="197" y="2033"/>
                      <a:pt x="941" y="146"/>
                      <a:pt x="953" y="127"/>
                    </a:cubicBezTo>
                    <a:cubicBezTo>
                      <a:pt x="973" y="52"/>
                      <a:pt x="914" y="0"/>
                      <a:pt x="856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8" name="Google Shape;10118;p61"/>
              <p:cNvSpPr/>
              <p:nvPr/>
            </p:nvSpPr>
            <p:spPr>
              <a:xfrm>
                <a:off x="6750075" y="1931500"/>
                <a:ext cx="118350" cy="761450"/>
              </a:xfrm>
              <a:custGeom>
                <a:avLst/>
                <a:gdLst/>
                <a:ahLst/>
                <a:cxnLst/>
                <a:rect l="l" t="t" r="r" b="b"/>
                <a:pathLst>
                  <a:path w="4734" h="30458" extrusionOk="0">
                    <a:moveTo>
                      <a:pt x="1972" y="6287"/>
                    </a:moveTo>
                    <a:cubicBezTo>
                      <a:pt x="1993" y="6287"/>
                      <a:pt x="2014" y="6287"/>
                      <a:pt x="2035" y="6288"/>
                    </a:cubicBezTo>
                    <a:cubicBezTo>
                      <a:pt x="2490" y="6288"/>
                      <a:pt x="2994" y="6424"/>
                      <a:pt x="3252" y="6756"/>
                    </a:cubicBezTo>
                    <a:cubicBezTo>
                      <a:pt x="3363" y="6891"/>
                      <a:pt x="3418" y="7063"/>
                      <a:pt x="3424" y="7235"/>
                    </a:cubicBezTo>
                    <a:cubicBezTo>
                      <a:pt x="3210" y="7437"/>
                      <a:pt x="2865" y="7527"/>
                      <a:pt x="2500" y="7527"/>
                    </a:cubicBezTo>
                    <a:cubicBezTo>
                      <a:pt x="2142" y="7527"/>
                      <a:pt x="1765" y="7440"/>
                      <a:pt x="1476" y="7284"/>
                    </a:cubicBezTo>
                    <a:cubicBezTo>
                      <a:pt x="1291" y="7186"/>
                      <a:pt x="996" y="6977"/>
                      <a:pt x="1082" y="6688"/>
                    </a:cubicBezTo>
                    <a:cubicBezTo>
                      <a:pt x="1137" y="6516"/>
                      <a:pt x="1359" y="6381"/>
                      <a:pt x="1678" y="6319"/>
                    </a:cubicBezTo>
                    <a:cubicBezTo>
                      <a:pt x="1775" y="6299"/>
                      <a:pt x="1872" y="6287"/>
                      <a:pt x="1972" y="6287"/>
                    </a:cubicBezTo>
                    <a:close/>
                    <a:moveTo>
                      <a:pt x="4168" y="0"/>
                    </a:moveTo>
                    <a:cubicBezTo>
                      <a:pt x="4119" y="6"/>
                      <a:pt x="4076" y="50"/>
                      <a:pt x="4082" y="105"/>
                    </a:cubicBezTo>
                    <a:cubicBezTo>
                      <a:pt x="4088" y="160"/>
                      <a:pt x="4512" y="5495"/>
                      <a:pt x="3590" y="7020"/>
                    </a:cubicBezTo>
                    <a:cubicBezTo>
                      <a:pt x="3553" y="6879"/>
                      <a:pt x="3492" y="6743"/>
                      <a:pt x="3399" y="6633"/>
                    </a:cubicBezTo>
                    <a:cubicBezTo>
                      <a:pt x="3101" y="6257"/>
                      <a:pt x="2548" y="6092"/>
                      <a:pt x="2042" y="6092"/>
                    </a:cubicBezTo>
                    <a:cubicBezTo>
                      <a:pt x="1903" y="6092"/>
                      <a:pt x="1767" y="6105"/>
                      <a:pt x="1641" y="6129"/>
                    </a:cubicBezTo>
                    <a:cubicBezTo>
                      <a:pt x="1248" y="6202"/>
                      <a:pt x="978" y="6381"/>
                      <a:pt x="904" y="6626"/>
                    </a:cubicBezTo>
                    <a:cubicBezTo>
                      <a:pt x="806" y="6934"/>
                      <a:pt x="984" y="7235"/>
                      <a:pt x="1383" y="7450"/>
                    </a:cubicBezTo>
                    <a:cubicBezTo>
                      <a:pt x="1679" y="7608"/>
                      <a:pt x="2099" y="7713"/>
                      <a:pt x="2509" y="7713"/>
                    </a:cubicBezTo>
                    <a:cubicBezTo>
                      <a:pt x="2833" y="7713"/>
                      <a:pt x="3149" y="7648"/>
                      <a:pt x="3393" y="7493"/>
                    </a:cubicBezTo>
                    <a:lnTo>
                      <a:pt x="3393" y="7493"/>
                    </a:lnTo>
                    <a:cubicBezTo>
                      <a:pt x="3369" y="7598"/>
                      <a:pt x="3338" y="7702"/>
                      <a:pt x="3295" y="7794"/>
                    </a:cubicBezTo>
                    <a:cubicBezTo>
                      <a:pt x="3086" y="8268"/>
                      <a:pt x="2815" y="8747"/>
                      <a:pt x="2533" y="9257"/>
                    </a:cubicBezTo>
                    <a:cubicBezTo>
                      <a:pt x="1721" y="10720"/>
                      <a:pt x="793" y="12374"/>
                      <a:pt x="547" y="15047"/>
                    </a:cubicBezTo>
                    <a:cubicBezTo>
                      <a:pt x="344" y="17223"/>
                      <a:pt x="437" y="19977"/>
                      <a:pt x="510" y="22190"/>
                    </a:cubicBezTo>
                    <a:cubicBezTo>
                      <a:pt x="560" y="23634"/>
                      <a:pt x="603" y="24876"/>
                      <a:pt x="547" y="25534"/>
                    </a:cubicBezTo>
                    <a:cubicBezTo>
                      <a:pt x="498" y="26081"/>
                      <a:pt x="418" y="26634"/>
                      <a:pt x="332" y="27163"/>
                    </a:cubicBezTo>
                    <a:cubicBezTo>
                      <a:pt x="166" y="28294"/>
                      <a:pt x="0" y="29363"/>
                      <a:pt x="166" y="30377"/>
                    </a:cubicBezTo>
                    <a:cubicBezTo>
                      <a:pt x="172" y="30420"/>
                      <a:pt x="209" y="30457"/>
                      <a:pt x="258" y="30457"/>
                    </a:cubicBezTo>
                    <a:lnTo>
                      <a:pt x="277" y="30457"/>
                    </a:lnTo>
                    <a:cubicBezTo>
                      <a:pt x="326" y="30445"/>
                      <a:pt x="363" y="30396"/>
                      <a:pt x="351" y="30347"/>
                    </a:cubicBezTo>
                    <a:cubicBezTo>
                      <a:pt x="191" y="29363"/>
                      <a:pt x="357" y="28312"/>
                      <a:pt x="523" y="27200"/>
                    </a:cubicBezTo>
                    <a:cubicBezTo>
                      <a:pt x="603" y="26659"/>
                      <a:pt x="689" y="26105"/>
                      <a:pt x="738" y="25552"/>
                    </a:cubicBezTo>
                    <a:cubicBezTo>
                      <a:pt x="793" y="24882"/>
                      <a:pt x="750" y="23634"/>
                      <a:pt x="701" y="22190"/>
                    </a:cubicBezTo>
                    <a:cubicBezTo>
                      <a:pt x="627" y="19983"/>
                      <a:pt x="535" y="17236"/>
                      <a:pt x="738" y="15072"/>
                    </a:cubicBezTo>
                    <a:cubicBezTo>
                      <a:pt x="984" y="12435"/>
                      <a:pt x="1893" y="10800"/>
                      <a:pt x="2699" y="9356"/>
                    </a:cubicBezTo>
                    <a:cubicBezTo>
                      <a:pt x="2988" y="8845"/>
                      <a:pt x="3258" y="8360"/>
                      <a:pt x="3467" y="7874"/>
                    </a:cubicBezTo>
                    <a:cubicBezTo>
                      <a:pt x="3547" y="7696"/>
                      <a:pt x="3596" y="7512"/>
                      <a:pt x="3615" y="7315"/>
                    </a:cubicBezTo>
                    <a:lnTo>
                      <a:pt x="3633" y="7290"/>
                    </a:lnTo>
                    <a:cubicBezTo>
                      <a:pt x="4733" y="5944"/>
                      <a:pt x="4291" y="326"/>
                      <a:pt x="4272" y="93"/>
                    </a:cubicBezTo>
                    <a:cubicBezTo>
                      <a:pt x="4266" y="37"/>
                      <a:pt x="4223" y="0"/>
                      <a:pt x="4168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9" name="Google Shape;10119;p61"/>
              <p:cNvSpPr/>
              <p:nvPr/>
            </p:nvSpPr>
            <p:spPr>
              <a:xfrm>
                <a:off x="6856000" y="1835150"/>
                <a:ext cx="157625" cy="41492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16597" extrusionOk="0">
                    <a:moveTo>
                      <a:pt x="2683" y="1"/>
                    </a:moveTo>
                    <a:cubicBezTo>
                      <a:pt x="2626" y="1"/>
                      <a:pt x="2569" y="5"/>
                      <a:pt x="2512" y="13"/>
                    </a:cubicBezTo>
                    <a:cubicBezTo>
                      <a:pt x="269" y="289"/>
                      <a:pt x="23" y="1678"/>
                      <a:pt x="11" y="1740"/>
                    </a:cubicBezTo>
                    <a:cubicBezTo>
                      <a:pt x="0" y="1809"/>
                      <a:pt x="56" y="1849"/>
                      <a:pt x="110" y="1849"/>
                    </a:cubicBezTo>
                    <a:cubicBezTo>
                      <a:pt x="152" y="1849"/>
                      <a:pt x="193" y="1824"/>
                      <a:pt x="201" y="1771"/>
                    </a:cubicBezTo>
                    <a:cubicBezTo>
                      <a:pt x="207" y="1715"/>
                      <a:pt x="441" y="461"/>
                      <a:pt x="2537" y="203"/>
                    </a:cubicBezTo>
                    <a:cubicBezTo>
                      <a:pt x="2587" y="196"/>
                      <a:pt x="2636" y="192"/>
                      <a:pt x="2686" y="192"/>
                    </a:cubicBezTo>
                    <a:cubicBezTo>
                      <a:pt x="2933" y="192"/>
                      <a:pt x="3178" y="280"/>
                      <a:pt x="3367" y="449"/>
                    </a:cubicBezTo>
                    <a:cubicBezTo>
                      <a:pt x="4332" y="1297"/>
                      <a:pt x="4375" y="4076"/>
                      <a:pt x="4406" y="6110"/>
                    </a:cubicBezTo>
                    <a:cubicBezTo>
                      <a:pt x="4412" y="6534"/>
                      <a:pt x="4418" y="6934"/>
                      <a:pt x="4430" y="7284"/>
                    </a:cubicBezTo>
                    <a:cubicBezTo>
                      <a:pt x="4467" y="8188"/>
                      <a:pt x="4738" y="9233"/>
                      <a:pt x="5026" y="10333"/>
                    </a:cubicBezTo>
                    <a:cubicBezTo>
                      <a:pt x="5530" y="12263"/>
                      <a:pt x="6108" y="14451"/>
                      <a:pt x="5530" y="16474"/>
                    </a:cubicBezTo>
                    <a:cubicBezTo>
                      <a:pt x="5518" y="16523"/>
                      <a:pt x="5549" y="16578"/>
                      <a:pt x="5598" y="16590"/>
                    </a:cubicBezTo>
                    <a:cubicBezTo>
                      <a:pt x="5610" y="16590"/>
                      <a:pt x="5617" y="16596"/>
                      <a:pt x="5629" y="16596"/>
                    </a:cubicBezTo>
                    <a:cubicBezTo>
                      <a:pt x="5672" y="16596"/>
                      <a:pt x="5709" y="16566"/>
                      <a:pt x="5721" y="16523"/>
                    </a:cubicBezTo>
                    <a:cubicBezTo>
                      <a:pt x="6305" y="14451"/>
                      <a:pt x="5727" y="12238"/>
                      <a:pt x="5217" y="10284"/>
                    </a:cubicBezTo>
                    <a:cubicBezTo>
                      <a:pt x="4934" y="9196"/>
                      <a:pt x="4658" y="8157"/>
                      <a:pt x="4627" y="7272"/>
                    </a:cubicBezTo>
                    <a:cubicBezTo>
                      <a:pt x="4608" y="6928"/>
                      <a:pt x="4608" y="6528"/>
                      <a:pt x="4602" y="6104"/>
                    </a:cubicBezTo>
                    <a:cubicBezTo>
                      <a:pt x="4565" y="3922"/>
                      <a:pt x="4529" y="1205"/>
                      <a:pt x="3490" y="302"/>
                    </a:cubicBezTo>
                    <a:cubicBezTo>
                      <a:pt x="3268" y="106"/>
                      <a:pt x="2978" y="1"/>
                      <a:pt x="268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0" name="Google Shape;10120;p61"/>
              <p:cNvSpPr/>
              <p:nvPr/>
            </p:nvSpPr>
            <p:spPr>
              <a:xfrm>
                <a:off x="7000550" y="2168750"/>
                <a:ext cx="21225" cy="9222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3689" fill="none" extrusionOk="0">
                    <a:moveTo>
                      <a:pt x="0" y="1"/>
                    </a:moveTo>
                    <a:cubicBezTo>
                      <a:pt x="0" y="1"/>
                      <a:pt x="849" y="1212"/>
                      <a:pt x="800" y="3689"/>
                    </a:cubicBezTo>
                  </a:path>
                </a:pathLst>
              </a:custGeom>
              <a:noFill/>
              <a:ln w="3850" cap="rnd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1" name="Google Shape;10121;p61"/>
              <p:cNvSpPr/>
              <p:nvPr/>
            </p:nvSpPr>
            <p:spPr>
              <a:xfrm>
                <a:off x="6849800" y="1931475"/>
                <a:ext cx="75325" cy="745800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9832" extrusionOk="0">
                    <a:moveTo>
                      <a:pt x="1882" y="6401"/>
                    </a:moveTo>
                    <a:cubicBezTo>
                      <a:pt x="2135" y="6401"/>
                      <a:pt x="2363" y="6476"/>
                      <a:pt x="2502" y="6621"/>
                    </a:cubicBezTo>
                    <a:cubicBezTo>
                      <a:pt x="2588" y="6714"/>
                      <a:pt x="2601" y="6836"/>
                      <a:pt x="2533" y="6984"/>
                    </a:cubicBezTo>
                    <a:cubicBezTo>
                      <a:pt x="2373" y="7321"/>
                      <a:pt x="1844" y="7686"/>
                      <a:pt x="1377" y="7686"/>
                    </a:cubicBezTo>
                    <a:cubicBezTo>
                      <a:pt x="1359" y="7686"/>
                      <a:pt x="1340" y="7686"/>
                      <a:pt x="1322" y="7685"/>
                    </a:cubicBezTo>
                    <a:cubicBezTo>
                      <a:pt x="1021" y="7666"/>
                      <a:pt x="806" y="7494"/>
                      <a:pt x="683" y="7168"/>
                    </a:cubicBezTo>
                    <a:lnTo>
                      <a:pt x="689" y="7168"/>
                    </a:lnTo>
                    <a:cubicBezTo>
                      <a:pt x="781" y="6910"/>
                      <a:pt x="972" y="6695"/>
                      <a:pt x="1224" y="6566"/>
                    </a:cubicBezTo>
                    <a:cubicBezTo>
                      <a:pt x="1433" y="6456"/>
                      <a:pt x="1667" y="6401"/>
                      <a:pt x="1882" y="6401"/>
                    </a:cubicBezTo>
                    <a:close/>
                    <a:moveTo>
                      <a:pt x="568" y="1"/>
                    </a:moveTo>
                    <a:cubicBezTo>
                      <a:pt x="518" y="1"/>
                      <a:pt x="480" y="41"/>
                      <a:pt x="474" y="87"/>
                    </a:cubicBezTo>
                    <a:cubicBezTo>
                      <a:pt x="455" y="315"/>
                      <a:pt x="1" y="5650"/>
                      <a:pt x="480" y="7156"/>
                    </a:cubicBezTo>
                    <a:lnTo>
                      <a:pt x="486" y="7175"/>
                    </a:lnTo>
                    <a:cubicBezTo>
                      <a:pt x="431" y="7384"/>
                      <a:pt x="431" y="7599"/>
                      <a:pt x="480" y="7802"/>
                    </a:cubicBezTo>
                    <a:cubicBezTo>
                      <a:pt x="560" y="8195"/>
                      <a:pt x="738" y="8717"/>
                      <a:pt x="947" y="9326"/>
                    </a:cubicBezTo>
                    <a:cubicBezTo>
                      <a:pt x="1457" y="10844"/>
                      <a:pt x="2164" y="12916"/>
                      <a:pt x="2195" y="15061"/>
                    </a:cubicBezTo>
                    <a:cubicBezTo>
                      <a:pt x="2213" y="16235"/>
                      <a:pt x="2183" y="18005"/>
                      <a:pt x="2152" y="19714"/>
                    </a:cubicBezTo>
                    <a:cubicBezTo>
                      <a:pt x="2097" y="22541"/>
                      <a:pt x="2047" y="25209"/>
                      <a:pt x="2195" y="25805"/>
                    </a:cubicBezTo>
                    <a:cubicBezTo>
                      <a:pt x="2441" y="26764"/>
                      <a:pt x="2730" y="28811"/>
                      <a:pt x="2816" y="29745"/>
                    </a:cubicBezTo>
                    <a:cubicBezTo>
                      <a:pt x="2822" y="29794"/>
                      <a:pt x="2865" y="29831"/>
                      <a:pt x="2914" y="29831"/>
                    </a:cubicBezTo>
                    <a:lnTo>
                      <a:pt x="2920" y="29831"/>
                    </a:lnTo>
                    <a:cubicBezTo>
                      <a:pt x="2969" y="29825"/>
                      <a:pt x="3012" y="29782"/>
                      <a:pt x="3006" y="29727"/>
                    </a:cubicBezTo>
                    <a:cubicBezTo>
                      <a:pt x="2920" y="28786"/>
                      <a:pt x="2625" y="26727"/>
                      <a:pt x="2379" y="25762"/>
                    </a:cubicBezTo>
                    <a:cubicBezTo>
                      <a:pt x="2238" y="25191"/>
                      <a:pt x="2287" y="22406"/>
                      <a:pt x="2336" y="19714"/>
                    </a:cubicBezTo>
                    <a:cubicBezTo>
                      <a:pt x="2373" y="18005"/>
                      <a:pt x="2404" y="16235"/>
                      <a:pt x="2385" y="15055"/>
                    </a:cubicBezTo>
                    <a:cubicBezTo>
                      <a:pt x="2355" y="12885"/>
                      <a:pt x="1642" y="10795"/>
                      <a:pt x="1125" y="9271"/>
                    </a:cubicBezTo>
                    <a:cubicBezTo>
                      <a:pt x="923" y="8662"/>
                      <a:pt x="744" y="8140"/>
                      <a:pt x="664" y="7765"/>
                    </a:cubicBezTo>
                    <a:cubicBezTo>
                      <a:pt x="646" y="7672"/>
                      <a:pt x="634" y="7580"/>
                      <a:pt x="634" y="7482"/>
                    </a:cubicBezTo>
                    <a:lnTo>
                      <a:pt x="634" y="7482"/>
                    </a:lnTo>
                    <a:cubicBezTo>
                      <a:pt x="781" y="7715"/>
                      <a:pt x="1033" y="7863"/>
                      <a:pt x="1310" y="7875"/>
                    </a:cubicBezTo>
                    <a:cubicBezTo>
                      <a:pt x="1336" y="7877"/>
                      <a:pt x="1362" y="7878"/>
                      <a:pt x="1389" y="7878"/>
                    </a:cubicBezTo>
                    <a:cubicBezTo>
                      <a:pt x="1939" y="7878"/>
                      <a:pt x="2523" y="7463"/>
                      <a:pt x="2705" y="7064"/>
                    </a:cubicBezTo>
                    <a:cubicBezTo>
                      <a:pt x="2810" y="6843"/>
                      <a:pt x="2791" y="6640"/>
                      <a:pt x="2644" y="6492"/>
                    </a:cubicBezTo>
                    <a:cubicBezTo>
                      <a:pt x="2467" y="6305"/>
                      <a:pt x="2188" y="6208"/>
                      <a:pt x="1883" y="6208"/>
                    </a:cubicBezTo>
                    <a:cubicBezTo>
                      <a:pt x="1638" y="6208"/>
                      <a:pt x="1376" y="6271"/>
                      <a:pt x="1138" y="6400"/>
                    </a:cubicBezTo>
                    <a:cubicBezTo>
                      <a:pt x="916" y="6511"/>
                      <a:pt x="732" y="6683"/>
                      <a:pt x="609" y="6892"/>
                    </a:cubicBezTo>
                    <a:cubicBezTo>
                      <a:pt x="234" y="5177"/>
                      <a:pt x="658" y="155"/>
                      <a:pt x="664" y="106"/>
                    </a:cubicBezTo>
                    <a:cubicBezTo>
                      <a:pt x="671" y="51"/>
                      <a:pt x="634" y="7"/>
                      <a:pt x="578" y="1"/>
                    </a:cubicBezTo>
                    <a:cubicBezTo>
                      <a:pt x="575" y="1"/>
                      <a:pt x="571" y="1"/>
                      <a:pt x="56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2" name="Google Shape;10122;p61"/>
              <p:cNvSpPr/>
              <p:nvPr/>
            </p:nvSpPr>
            <p:spPr>
              <a:xfrm>
                <a:off x="6780500" y="1666375"/>
                <a:ext cx="81150" cy="224275"/>
              </a:xfrm>
              <a:custGeom>
                <a:avLst/>
                <a:gdLst/>
                <a:ahLst/>
                <a:cxnLst/>
                <a:rect l="l" t="t" r="r" b="b"/>
                <a:pathLst>
                  <a:path w="3246" h="8971" extrusionOk="0">
                    <a:moveTo>
                      <a:pt x="823" y="1"/>
                    </a:moveTo>
                    <a:cubicBezTo>
                      <a:pt x="659" y="1"/>
                      <a:pt x="498" y="63"/>
                      <a:pt x="375" y="180"/>
                    </a:cubicBezTo>
                    <a:cubicBezTo>
                      <a:pt x="129" y="420"/>
                      <a:pt x="0" y="752"/>
                      <a:pt x="19" y="1096"/>
                    </a:cubicBezTo>
                    <a:cubicBezTo>
                      <a:pt x="43" y="1502"/>
                      <a:pt x="240" y="1772"/>
                      <a:pt x="455" y="2061"/>
                    </a:cubicBezTo>
                    <a:cubicBezTo>
                      <a:pt x="517" y="2141"/>
                      <a:pt x="578" y="2227"/>
                      <a:pt x="640" y="2320"/>
                    </a:cubicBezTo>
                    <a:cubicBezTo>
                      <a:pt x="1943" y="4287"/>
                      <a:pt x="2773" y="6536"/>
                      <a:pt x="3043" y="8884"/>
                    </a:cubicBezTo>
                    <a:cubicBezTo>
                      <a:pt x="3049" y="8927"/>
                      <a:pt x="3092" y="8964"/>
                      <a:pt x="3141" y="8964"/>
                    </a:cubicBezTo>
                    <a:lnTo>
                      <a:pt x="3154" y="8970"/>
                    </a:lnTo>
                    <a:cubicBezTo>
                      <a:pt x="3209" y="8964"/>
                      <a:pt x="3246" y="8915"/>
                      <a:pt x="3240" y="8866"/>
                    </a:cubicBezTo>
                    <a:cubicBezTo>
                      <a:pt x="2957" y="6487"/>
                      <a:pt x="2121" y="4207"/>
                      <a:pt x="793" y="2215"/>
                    </a:cubicBezTo>
                    <a:cubicBezTo>
                      <a:pt x="732" y="2123"/>
                      <a:pt x="670" y="2037"/>
                      <a:pt x="609" y="1951"/>
                    </a:cubicBezTo>
                    <a:cubicBezTo>
                      <a:pt x="406" y="1674"/>
                      <a:pt x="228" y="1441"/>
                      <a:pt x="209" y="1090"/>
                    </a:cubicBezTo>
                    <a:cubicBezTo>
                      <a:pt x="197" y="801"/>
                      <a:pt x="302" y="525"/>
                      <a:pt x="504" y="322"/>
                    </a:cubicBezTo>
                    <a:cubicBezTo>
                      <a:pt x="594" y="237"/>
                      <a:pt x="712" y="189"/>
                      <a:pt x="833" y="189"/>
                    </a:cubicBezTo>
                    <a:cubicBezTo>
                      <a:pt x="852" y="189"/>
                      <a:pt x="872" y="190"/>
                      <a:pt x="892" y="193"/>
                    </a:cubicBezTo>
                    <a:cubicBezTo>
                      <a:pt x="902" y="196"/>
                      <a:pt x="912" y="197"/>
                      <a:pt x="922" y="197"/>
                    </a:cubicBezTo>
                    <a:cubicBezTo>
                      <a:pt x="1032" y="197"/>
                      <a:pt x="1053" y="14"/>
                      <a:pt x="922" y="8"/>
                    </a:cubicBezTo>
                    <a:cubicBezTo>
                      <a:pt x="889" y="3"/>
                      <a:pt x="856" y="1"/>
                      <a:pt x="82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3" name="Google Shape;10123;p61"/>
              <p:cNvSpPr/>
              <p:nvPr/>
            </p:nvSpPr>
            <p:spPr>
              <a:xfrm>
                <a:off x="6844425" y="1661800"/>
                <a:ext cx="48275" cy="231150"/>
              </a:xfrm>
              <a:custGeom>
                <a:avLst/>
                <a:gdLst/>
                <a:ahLst/>
                <a:cxnLst/>
                <a:rect l="l" t="t" r="r" b="b"/>
                <a:pathLst>
                  <a:path w="1931" h="9246" extrusionOk="0">
                    <a:moveTo>
                      <a:pt x="1076" y="0"/>
                    </a:moveTo>
                    <a:cubicBezTo>
                      <a:pt x="1026" y="0"/>
                      <a:pt x="983" y="36"/>
                      <a:pt x="978" y="87"/>
                    </a:cubicBezTo>
                    <a:cubicBezTo>
                      <a:pt x="972" y="136"/>
                      <a:pt x="1008" y="185"/>
                      <a:pt x="1064" y="191"/>
                    </a:cubicBezTo>
                    <a:cubicBezTo>
                      <a:pt x="1488" y="253"/>
                      <a:pt x="1746" y="529"/>
                      <a:pt x="1746" y="941"/>
                    </a:cubicBezTo>
                    <a:cubicBezTo>
                      <a:pt x="1746" y="1304"/>
                      <a:pt x="1568" y="1654"/>
                      <a:pt x="1396" y="1986"/>
                    </a:cubicBezTo>
                    <a:lnTo>
                      <a:pt x="1334" y="2103"/>
                    </a:lnTo>
                    <a:cubicBezTo>
                      <a:pt x="240" y="4291"/>
                      <a:pt x="0" y="6818"/>
                      <a:pt x="664" y="9178"/>
                    </a:cubicBezTo>
                    <a:cubicBezTo>
                      <a:pt x="677" y="9221"/>
                      <a:pt x="713" y="9246"/>
                      <a:pt x="756" y="9246"/>
                    </a:cubicBezTo>
                    <a:lnTo>
                      <a:pt x="781" y="9246"/>
                    </a:lnTo>
                    <a:cubicBezTo>
                      <a:pt x="830" y="9227"/>
                      <a:pt x="861" y="9178"/>
                      <a:pt x="849" y="9129"/>
                    </a:cubicBezTo>
                    <a:cubicBezTo>
                      <a:pt x="191" y="6811"/>
                      <a:pt x="431" y="4334"/>
                      <a:pt x="1506" y="2189"/>
                    </a:cubicBezTo>
                    <a:lnTo>
                      <a:pt x="1562" y="2072"/>
                    </a:lnTo>
                    <a:cubicBezTo>
                      <a:pt x="1746" y="1716"/>
                      <a:pt x="1930" y="1353"/>
                      <a:pt x="1930" y="941"/>
                    </a:cubicBezTo>
                    <a:cubicBezTo>
                      <a:pt x="1930" y="431"/>
                      <a:pt x="1611" y="75"/>
                      <a:pt x="1088" y="1"/>
                    </a:cubicBezTo>
                    <a:cubicBezTo>
                      <a:pt x="1084" y="0"/>
                      <a:pt x="1080" y="0"/>
                      <a:pt x="1076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124" name="Google Shape;10124;p61"/>
              <p:cNvGrpSpPr/>
              <p:nvPr/>
            </p:nvGrpSpPr>
            <p:grpSpPr>
              <a:xfrm>
                <a:off x="6814150" y="1867175"/>
                <a:ext cx="117025" cy="84325"/>
                <a:chOff x="6814150" y="1867175"/>
                <a:chExt cx="117025" cy="84325"/>
              </a:xfrm>
            </p:grpSpPr>
            <p:sp>
              <p:nvSpPr>
                <p:cNvPr id="10125" name="Google Shape;10125;p61"/>
                <p:cNvSpPr/>
                <p:nvPr/>
              </p:nvSpPr>
              <p:spPr>
                <a:xfrm>
                  <a:off x="6828600" y="1867175"/>
                  <a:ext cx="102575" cy="7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3" h="3152" extrusionOk="0">
                      <a:moveTo>
                        <a:pt x="1691" y="0"/>
                      </a:moveTo>
                      <a:cubicBezTo>
                        <a:pt x="1536" y="0"/>
                        <a:pt x="1364" y="13"/>
                        <a:pt x="1174" y="41"/>
                      </a:cubicBezTo>
                      <a:cubicBezTo>
                        <a:pt x="0" y="207"/>
                        <a:pt x="879" y="3120"/>
                        <a:pt x="1691" y="3151"/>
                      </a:cubicBezTo>
                      <a:cubicBezTo>
                        <a:pt x="1693" y="3151"/>
                        <a:pt x="1696" y="3151"/>
                        <a:pt x="1699" y="3151"/>
                      </a:cubicBezTo>
                      <a:cubicBezTo>
                        <a:pt x="2465" y="3151"/>
                        <a:pt x="4102" y="0"/>
                        <a:pt x="1691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26" name="Google Shape;10126;p61"/>
                <p:cNvSpPr/>
                <p:nvPr/>
              </p:nvSpPr>
              <p:spPr>
                <a:xfrm>
                  <a:off x="6814150" y="1872700"/>
                  <a:ext cx="102425" cy="7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3152" extrusionOk="0">
                      <a:moveTo>
                        <a:pt x="1685" y="0"/>
                      </a:moveTo>
                      <a:cubicBezTo>
                        <a:pt x="1530" y="0"/>
                        <a:pt x="1358" y="13"/>
                        <a:pt x="1168" y="41"/>
                      </a:cubicBezTo>
                      <a:cubicBezTo>
                        <a:pt x="0" y="213"/>
                        <a:pt x="873" y="3127"/>
                        <a:pt x="1685" y="3151"/>
                      </a:cubicBezTo>
                      <a:cubicBezTo>
                        <a:pt x="1687" y="3151"/>
                        <a:pt x="1690" y="3152"/>
                        <a:pt x="1693" y="3152"/>
                      </a:cubicBezTo>
                      <a:cubicBezTo>
                        <a:pt x="2459" y="3152"/>
                        <a:pt x="4097" y="0"/>
                        <a:pt x="1685" y="0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0127" name="Google Shape;10127;p61"/>
            <p:cNvSpPr/>
            <p:nvPr/>
          </p:nvSpPr>
          <p:spPr>
            <a:xfrm>
              <a:off x="6733325" y="1548975"/>
              <a:ext cx="193800" cy="222875"/>
            </a:xfrm>
            <a:custGeom>
              <a:avLst/>
              <a:gdLst/>
              <a:ahLst/>
              <a:cxnLst/>
              <a:rect l="l" t="t" r="r" b="b"/>
              <a:pathLst>
                <a:path w="7752" h="8915" extrusionOk="0">
                  <a:moveTo>
                    <a:pt x="3746" y="0"/>
                  </a:moveTo>
                  <a:cubicBezTo>
                    <a:pt x="3376" y="0"/>
                    <a:pt x="2959" y="59"/>
                    <a:pt x="2502" y="217"/>
                  </a:cubicBezTo>
                  <a:cubicBezTo>
                    <a:pt x="670" y="850"/>
                    <a:pt x="0" y="3457"/>
                    <a:pt x="738" y="5885"/>
                  </a:cubicBezTo>
                  <a:cubicBezTo>
                    <a:pt x="1482" y="8319"/>
                    <a:pt x="2889" y="8915"/>
                    <a:pt x="2889" y="8915"/>
                  </a:cubicBezTo>
                  <a:cubicBezTo>
                    <a:pt x="1869" y="7612"/>
                    <a:pt x="1832" y="5522"/>
                    <a:pt x="1832" y="5522"/>
                  </a:cubicBezTo>
                  <a:lnTo>
                    <a:pt x="1832" y="5522"/>
                  </a:lnTo>
                  <a:cubicBezTo>
                    <a:pt x="2047" y="6456"/>
                    <a:pt x="2643" y="6905"/>
                    <a:pt x="2643" y="6905"/>
                  </a:cubicBezTo>
                  <a:cubicBezTo>
                    <a:pt x="2182" y="6413"/>
                    <a:pt x="2115" y="4932"/>
                    <a:pt x="2643" y="4686"/>
                  </a:cubicBezTo>
                  <a:cubicBezTo>
                    <a:pt x="3172" y="4440"/>
                    <a:pt x="4229" y="3770"/>
                    <a:pt x="4229" y="3770"/>
                  </a:cubicBezTo>
                  <a:lnTo>
                    <a:pt x="4229" y="3770"/>
                  </a:lnTo>
                  <a:cubicBezTo>
                    <a:pt x="3946" y="4299"/>
                    <a:pt x="3277" y="4618"/>
                    <a:pt x="3277" y="4618"/>
                  </a:cubicBezTo>
                  <a:cubicBezTo>
                    <a:pt x="4832" y="4372"/>
                    <a:pt x="5286" y="3457"/>
                    <a:pt x="5286" y="3457"/>
                  </a:cubicBezTo>
                  <a:cubicBezTo>
                    <a:pt x="5286" y="3457"/>
                    <a:pt x="6374" y="4372"/>
                    <a:pt x="5987" y="6487"/>
                  </a:cubicBezTo>
                  <a:cubicBezTo>
                    <a:pt x="6264" y="6100"/>
                    <a:pt x="6436" y="5651"/>
                    <a:pt x="6479" y="5178"/>
                  </a:cubicBezTo>
                  <a:cubicBezTo>
                    <a:pt x="6479" y="5129"/>
                    <a:pt x="6479" y="5085"/>
                    <a:pt x="6479" y="5036"/>
                  </a:cubicBezTo>
                  <a:cubicBezTo>
                    <a:pt x="6479" y="4952"/>
                    <a:pt x="6482" y="4913"/>
                    <a:pt x="6487" y="4913"/>
                  </a:cubicBezTo>
                  <a:lnTo>
                    <a:pt x="6487" y="4913"/>
                  </a:lnTo>
                  <a:cubicBezTo>
                    <a:pt x="6529" y="4913"/>
                    <a:pt x="6670" y="7775"/>
                    <a:pt x="5563" y="8915"/>
                  </a:cubicBezTo>
                  <a:cubicBezTo>
                    <a:pt x="5563" y="8915"/>
                    <a:pt x="7610" y="7716"/>
                    <a:pt x="7678" y="5036"/>
                  </a:cubicBezTo>
                  <a:cubicBezTo>
                    <a:pt x="7751" y="2362"/>
                    <a:pt x="7186" y="605"/>
                    <a:pt x="5532" y="537"/>
                  </a:cubicBezTo>
                  <a:cubicBezTo>
                    <a:pt x="5532" y="537"/>
                    <a:pt x="4857" y="0"/>
                    <a:pt x="374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8" name="Google Shape;10128;p61"/>
          <p:cNvGrpSpPr/>
          <p:nvPr/>
        </p:nvGrpSpPr>
        <p:grpSpPr>
          <a:xfrm>
            <a:off x="7301946" y="1542722"/>
            <a:ext cx="911707" cy="2849020"/>
            <a:chOff x="2972675" y="239500"/>
            <a:chExt cx="1672550" cy="5226600"/>
          </a:xfrm>
        </p:grpSpPr>
        <p:sp>
          <p:nvSpPr>
            <p:cNvPr id="10129" name="Google Shape;10129;p61"/>
            <p:cNvSpPr/>
            <p:nvPr/>
          </p:nvSpPr>
          <p:spPr>
            <a:xfrm>
              <a:off x="3015600" y="239500"/>
              <a:ext cx="793250" cy="1764400"/>
            </a:xfrm>
            <a:custGeom>
              <a:avLst/>
              <a:gdLst/>
              <a:ahLst/>
              <a:cxnLst/>
              <a:rect l="l" t="t" r="r" b="b"/>
              <a:pathLst>
                <a:path w="31730" h="70576" extrusionOk="0">
                  <a:moveTo>
                    <a:pt x="31730" y="0"/>
                  </a:moveTo>
                  <a:cubicBezTo>
                    <a:pt x="26725" y="0"/>
                    <a:pt x="21527" y="1773"/>
                    <a:pt x="21527" y="7209"/>
                  </a:cubicBezTo>
                  <a:lnTo>
                    <a:pt x="21527" y="12407"/>
                  </a:lnTo>
                  <a:cubicBezTo>
                    <a:pt x="21527" y="12407"/>
                    <a:pt x="20342" y="12875"/>
                    <a:pt x="20462" y="14179"/>
                  </a:cubicBezTo>
                  <a:cubicBezTo>
                    <a:pt x="20581" y="15474"/>
                    <a:pt x="21288" y="19736"/>
                    <a:pt x="23419" y="19965"/>
                  </a:cubicBezTo>
                  <a:cubicBezTo>
                    <a:pt x="23419" y="19965"/>
                    <a:pt x="24677" y="22307"/>
                    <a:pt x="24677" y="31123"/>
                  </a:cubicBezTo>
                  <a:cubicBezTo>
                    <a:pt x="24677" y="31123"/>
                    <a:pt x="18955" y="34071"/>
                    <a:pt x="15622" y="35596"/>
                  </a:cubicBezTo>
                  <a:cubicBezTo>
                    <a:pt x="15622" y="35596"/>
                    <a:pt x="15160" y="35562"/>
                    <a:pt x="14427" y="35562"/>
                  </a:cubicBezTo>
                  <a:cubicBezTo>
                    <a:pt x="12375" y="35562"/>
                    <a:pt x="8203" y="35822"/>
                    <a:pt x="6099" y="37790"/>
                  </a:cubicBezTo>
                  <a:cubicBezTo>
                    <a:pt x="3243" y="40463"/>
                    <a:pt x="1" y="45514"/>
                    <a:pt x="1709" y="54569"/>
                  </a:cubicBezTo>
                  <a:cubicBezTo>
                    <a:pt x="1709" y="54569"/>
                    <a:pt x="1305" y="58435"/>
                    <a:pt x="1213" y="63477"/>
                  </a:cubicBezTo>
                  <a:lnTo>
                    <a:pt x="20774" y="63477"/>
                  </a:lnTo>
                  <a:lnTo>
                    <a:pt x="20774" y="65616"/>
                  </a:lnTo>
                  <a:cubicBezTo>
                    <a:pt x="19644" y="66103"/>
                    <a:pt x="19011" y="67306"/>
                    <a:pt x="19258" y="68509"/>
                  </a:cubicBezTo>
                  <a:cubicBezTo>
                    <a:pt x="19497" y="69712"/>
                    <a:pt x="20563" y="70576"/>
                    <a:pt x="21784" y="70576"/>
                  </a:cubicBezTo>
                  <a:cubicBezTo>
                    <a:pt x="23015" y="70576"/>
                    <a:pt x="24071" y="69712"/>
                    <a:pt x="24309" y="68509"/>
                  </a:cubicBezTo>
                  <a:cubicBezTo>
                    <a:pt x="24557" y="67306"/>
                    <a:pt x="23924" y="66103"/>
                    <a:pt x="22794" y="65616"/>
                  </a:cubicBezTo>
                  <a:lnTo>
                    <a:pt x="22794" y="63477"/>
                  </a:lnTo>
                  <a:lnTo>
                    <a:pt x="31730" y="63477"/>
                  </a:lnTo>
                  <a:lnTo>
                    <a:pt x="31730" y="0"/>
                  </a:lnTo>
                  <a:close/>
                </a:path>
              </a:pathLst>
            </a:custGeom>
            <a:solidFill>
              <a:srgbClr val="667E92"/>
            </a:solidFill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61"/>
            <p:cNvSpPr/>
            <p:nvPr/>
          </p:nvSpPr>
          <p:spPr>
            <a:xfrm>
              <a:off x="3625625" y="240400"/>
              <a:ext cx="976900" cy="1586950"/>
            </a:xfrm>
            <a:custGeom>
              <a:avLst/>
              <a:gdLst/>
              <a:ahLst/>
              <a:cxnLst/>
              <a:rect l="l" t="t" r="r" b="b"/>
              <a:pathLst>
                <a:path w="39076" h="63478" extrusionOk="0">
                  <a:moveTo>
                    <a:pt x="7329" y="1"/>
                  </a:moveTo>
                  <a:lnTo>
                    <a:pt x="7329" y="52292"/>
                  </a:lnTo>
                  <a:lnTo>
                    <a:pt x="4959" y="52292"/>
                  </a:lnTo>
                  <a:cubicBezTo>
                    <a:pt x="4543" y="51325"/>
                    <a:pt x="3601" y="50715"/>
                    <a:pt x="2584" y="50715"/>
                  </a:cubicBezTo>
                  <a:cubicBezTo>
                    <a:pt x="2413" y="50715"/>
                    <a:pt x="2240" y="50732"/>
                    <a:pt x="2066" y="50767"/>
                  </a:cubicBezTo>
                  <a:cubicBezTo>
                    <a:pt x="863" y="51015"/>
                    <a:pt x="0" y="52072"/>
                    <a:pt x="0" y="53293"/>
                  </a:cubicBezTo>
                  <a:cubicBezTo>
                    <a:pt x="0" y="54524"/>
                    <a:pt x="863" y="55580"/>
                    <a:pt x="2066" y="55818"/>
                  </a:cubicBezTo>
                  <a:cubicBezTo>
                    <a:pt x="2241" y="55854"/>
                    <a:pt x="2416" y="55872"/>
                    <a:pt x="2588" y="55872"/>
                  </a:cubicBezTo>
                  <a:cubicBezTo>
                    <a:pt x="3604" y="55872"/>
                    <a:pt x="4543" y="55269"/>
                    <a:pt x="4959" y="54303"/>
                  </a:cubicBezTo>
                  <a:lnTo>
                    <a:pt x="7329" y="54303"/>
                  </a:lnTo>
                  <a:lnTo>
                    <a:pt x="7329" y="63477"/>
                  </a:lnTo>
                  <a:lnTo>
                    <a:pt x="37863" y="63477"/>
                  </a:lnTo>
                  <a:cubicBezTo>
                    <a:pt x="37762" y="58436"/>
                    <a:pt x="37358" y="54569"/>
                    <a:pt x="37358" y="54569"/>
                  </a:cubicBezTo>
                  <a:cubicBezTo>
                    <a:pt x="39076" y="45514"/>
                    <a:pt x="35834" y="40464"/>
                    <a:pt x="32969" y="37791"/>
                  </a:cubicBezTo>
                  <a:cubicBezTo>
                    <a:pt x="30867" y="35831"/>
                    <a:pt x="26700" y="35572"/>
                    <a:pt x="24646" y="35572"/>
                  </a:cubicBezTo>
                  <a:cubicBezTo>
                    <a:pt x="23910" y="35572"/>
                    <a:pt x="23446" y="35605"/>
                    <a:pt x="23446" y="35605"/>
                  </a:cubicBezTo>
                  <a:cubicBezTo>
                    <a:pt x="20112" y="34072"/>
                    <a:pt x="14391" y="31124"/>
                    <a:pt x="14391" y="31124"/>
                  </a:cubicBezTo>
                  <a:cubicBezTo>
                    <a:pt x="14391" y="22308"/>
                    <a:pt x="15649" y="19975"/>
                    <a:pt x="15649" y="19975"/>
                  </a:cubicBezTo>
                  <a:cubicBezTo>
                    <a:pt x="17779" y="19736"/>
                    <a:pt x="18486" y="15484"/>
                    <a:pt x="18606" y="14180"/>
                  </a:cubicBezTo>
                  <a:cubicBezTo>
                    <a:pt x="18725" y="12885"/>
                    <a:pt x="17541" y="12408"/>
                    <a:pt x="17541" y="12408"/>
                  </a:cubicBezTo>
                  <a:lnTo>
                    <a:pt x="17541" y="7210"/>
                  </a:lnTo>
                  <a:cubicBezTo>
                    <a:pt x="17541" y="1773"/>
                    <a:pt x="12343" y="1"/>
                    <a:pt x="7329" y="1"/>
                  </a:cubicBezTo>
                  <a:close/>
                </a:path>
              </a:pathLst>
            </a:custGeom>
            <a:solidFill>
              <a:srgbClr val="E3E9ED"/>
            </a:solidFill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61"/>
            <p:cNvSpPr/>
            <p:nvPr/>
          </p:nvSpPr>
          <p:spPr>
            <a:xfrm>
              <a:off x="3804225" y="1637225"/>
              <a:ext cx="841000" cy="3828875"/>
            </a:xfrm>
            <a:custGeom>
              <a:avLst/>
              <a:gdLst/>
              <a:ahLst/>
              <a:cxnLst/>
              <a:rect l="l" t="t" r="r" b="b"/>
              <a:pathLst>
                <a:path w="33640" h="153155" extrusionOk="0">
                  <a:moveTo>
                    <a:pt x="10139" y="0"/>
                  </a:moveTo>
                  <a:cubicBezTo>
                    <a:pt x="8909" y="0"/>
                    <a:pt x="7853" y="864"/>
                    <a:pt x="7614" y="2067"/>
                  </a:cubicBezTo>
                  <a:cubicBezTo>
                    <a:pt x="7366" y="3270"/>
                    <a:pt x="8000" y="4473"/>
                    <a:pt x="9129" y="4960"/>
                  </a:cubicBezTo>
                  <a:lnTo>
                    <a:pt x="9129" y="7568"/>
                  </a:lnTo>
                  <a:lnTo>
                    <a:pt x="185" y="7568"/>
                  </a:lnTo>
                  <a:lnTo>
                    <a:pt x="185" y="71476"/>
                  </a:lnTo>
                  <a:cubicBezTo>
                    <a:pt x="185" y="71476"/>
                    <a:pt x="947" y="76334"/>
                    <a:pt x="1241" y="80715"/>
                  </a:cubicBezTo>
                  <a:cubicBezTo>
                    <a:pt x="1525" y="85104"/>
                    <a:pt x="570" y="98163"/>
                    <a:pt x="286" y="104739"/>
                  </a:cubicBezTo>
                  <a:cubicBezTo>
                    <a:pt x="1" y="111314"/>
                    <a:pt x="570" y="119983"/>
                    <a:pt x="1140" y="125420"/>
                  </a:cubicBezTo>
                  <a:cubicBezTo>
                    <a:pt x="1718" y="130857"/>
                    <a:pt x="2003" y="134852"/>
                    <a:pt x="1902" y="139618"/>
                  </a:cubicBezTo>
                  <a:cubicBezTo>
                    <a:pt x="1810" y="144384"/>
                    <a:pt x="1241" y="144485"/>
                    <a:pt x="1048" y="145532"/>
                  </a:cubicBezTo>
                  <a:cubicBezTo>
                    <a:pt x="855" y="146579"/>
                    <a:pt x="1819" y="148012"/>
                    <a:pt x="1819" y="148489"/>
                  </a:cubicBezTo>
                  <a:cubicBezTo>
                    <a:pt x="1819" y="148967"/>
                    <a:pt x="1002" y="150390"/>
                    <a:pt x="1002" y="151483"/>
                  </a:cubicBezTo>
                  <a:cubicBezTo>
                    <a:pt x="1002" y="152585"/>
                    <a:pt x="1149" y="153154"/>
                    <a:pt x="2673" y="153154"/>
                  </a:cubicBezTo>
                  <a:lnTo>
                    <a:pt x="11627" y="153154"/>
                  </a:lnTo>
                  <a:cubicBezTo>
                    <a:pt x="12674" y="153154"/>
                    <a:pt x="12674" y="152199"/>
                    <a:pt x="12674" y="151437"/>
                  </a:cubicBezTo>
                  <a:cubicBezTo>
                    <a:pt x="12674" y="150675"/>
                    <a:pt x="8578" y="147626"/>
                    <a:pt x="8385" y="147249"/>
                  </a:cubicBezTo>
                  <a:cubicBezTo>
                    <a:pt x="8193" y="146864"/>
                    <a:pt x="8477" y="145624"/>
                    <a:pt x="8385" y="145054"/>
                  </a:cubicBezTo>
                  <a:cubicBezTo>
                    <a:pt x="8294" y="144485"/>
                    <a:pt x="7338" y="144577"/>
                    <a:pt x="7430" y="143530"/>
                  </a:cubicBezTo>
                  <a:cubicBezTo>
                    <a:pt x="7531" y="142483"/>
                    <a:pt x="8955" y="134953"/>
                    <a:pt x="12298" y="125512"/>
                  </a:cubicBezTo>
                  <a:cubicBezTo>
                    <a:pt x="15631" y="116080"/>
                    <a:pt x="15438" y="107310"/>
                    <a:pt x="14107" y="104454"/>
                  </a:cubicBezTo>
                  <a:cubicBezTo>
                    <a:pt x="12766" y="101589"/>
                    <a:pt x="12481" y="96446"/>
                    <a:pt x="12959" y="93875"/>
                  </a:cubicBezTo>
                  <a:cubicBezTo>
                    <a:pt x="13427" y="91294"/>
                    <a:pt x="18294" y="74819"/>
                    <a:pt x="19433" y="58895"/>
                  </a:cubicBezTo>
                  <a:cubicBezTo>
                    <a:pt x="20581" y="42970"/>
                    <a:pt x="15723" y="29829"/>
                    <a:pt x="15723" y="29829"/>
                  </a:cubicBezTo>
                  <a:lnTo>
                    <a:pt x="15723" y="17431"/>
                  </a:lnTo>
                  <a:cubicBezTo>
                    <a:pt x="18101" y="13620"/>
                    <a:pt x="19249" y="10571"/>
                    <a:pt x="19249" y="10571"/>
                  </a:cubicBezTo>
                  <a:lnTo>
                    <a:pt x="19249" y="10571"/>
                  </a:lnTo>
                  <a:cubicBezTo>
                    <a:pt x="19057" y="14005"/>
                    <a:pt x="20673" y="21628"/>
                    <a:pt x="20489" y="23152"/>
                  </a:cubicBezTo>
                  <a:cubicBezTo>
                    <a:pt x="19617" y="30123"/>
                    <a:pt x="20489" y="37635"/>
                    <a:pt x="22105" y="41354"/>
                  </a:cubicBezTo>
                  <a:cubicBezTo>
                    <a:pt x="23722" y="45073"/>
                    <a:pt x="24006" y="49307"/>
                    <a:pt x="23722" y="51456"/>
                  </a:cubicBezTo>
                  <a:cubicBezTo>
                    <a:pt x="23290" y="54789"/>
                    <a:pt x="21242" y="57774"/>
                    <a:pt x="20691" y="59188"/>
                  </a:cubicBezTo>
                  <a:cubicBezTo>
                    <a:pt x="20480" y="59730"/>
                    <a:pt x="21059" y="67261"/>
                    <a:pt x="21059" y="67261"/>
                  </a:cubicBezTo>
                  <a:cubicBezTo>
                    <a:pt x="21435" y="67839"/>
                    <a:pt x="22849" y="69410"/>
                    <a:pt x="23419" y="69887"/>
                  </a:cubicBezTo>
                  <a:cubicBezTo>
                    <a:pt x="23763" y="70172"/>
                    <a:pt x="24281" y="70352"/>
                    <a:pt x="24824" y="70352"/>
                  </a:cubicBezTo>
                  <a:cubicBezTo>
                    <a:pt x="25192" y="70352"/>
                    <a:pt x="25572" y="70269"/>
                    <a:pt x="25917" y="70080"/>
                  </a:cubicBezTo>
                  <a:cubicBezTo>
                    <a:pt x="26780" y="69603"/>
                    <a:pt x="31445" y="66994"/>
                    <a:pt x="31831" y="66232"/>
                  </a:cubicBezTo>
                  <a:cubicBezTo>
                    <a:pt x="32207" y="65470"/>
                    <a:pt x="30977" y="59941"/>
                    <a:pt x="30977" y="52034"/>
                  </a:cubicBezTo>
                  <a:cubicBezTo>
                    <a:pt x="30977" y="44118"/>
                    <a:pt x="32308" y="38397"/>
                    <a:pt x="32979" y="31730"/>
                  </a:cubicBezTo>
                  <a:cubicBezTo>
                    <a:pt x="33640" y="25062"/>
                    <a:pt x="30113" y="19626"/>
                    <a:pt x="30113" y="19626"/>
                  </a:cubicBezTo>
                  <a:cubicBezTo>
                    <a:pt x="30683" y="15686"/>
                    <a:pt x="30784" y="11305"/>
                    <a:pt x="30719" y="7568"/>
                  </a:cubicBezTo>
                  <a:lnTo>
                    <a:pt x="11150" y="7568"/>
                  </a:lnTo>
                  <a:lnTo>
                    <a:pt x="11150" y="4960"/>
                  </a:lnTo>
                  <a:cubicBezTo>
                    <a:pt x="12279" y="4473"/>
                    <a:pt x="12913" y="3270"/>
                    <a:pt x="12665" y="2067"/>
                  </a:cubicBezTo>
                  <a:cubicBezTo>
                    <a:pt x="12417" y="864"/>
                    <a:pt x="11361" y="0"/>
                    <a:pt x="10139" y="0"/>
                  </a:cubicBezTo>
                  <a:close/>
                </a:path>
              </a:pathLst>
            </a:custGeom>
            <a:solidFill>
              <a:srgbClr val="445D73"/>
            </a:solidFill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61"/>
            <p:cNvSpPr/>
            <p:nvPr/>
          </p:nvSpPr>
          <p:spPr>
            <a:xfrm>
              <a:off x="2972675" y="1826400"/>
              <a:ext cx="1037300" cy="3639700"/>
            </a:xfrm>
            <a:custGeom>
              <a:avLst/>
              <a:gdLst/>
              <a:ahLst/>
              <a:cxnLst/>
              <a:rect l="l" t="t" r="r" b="b"/>
              <a:pathLst>
                <a:path w="41492" h="145588" extrusionOk="0">
                  <a:moveTo>
                    <a:pt x="2930" y="1"/>
                  </a:moveTo>
                  <a:cubicBezTo>
                    <a:pt x="2857" y="3738"/>
                    <a:pt x="2958" y="8119"/>
                    <a:pt x="3527" y="12050"/>
                  </a:cubicBezTo>
                  <a:cubicBezTo>
                    <a:pt x="3527" y="12050"/>
                    <a:pt x="1" y="17486"/>
                    <a:pt x="662" y="24163"/>
                  </a:cubicBezTo>
                  <a:cubicBezTo>
                    <a:pt x="1332" y="30830"/>
                    <a:pt x="2664" y="36551"/>
                    <a:pt x="2664" y="44467"/>
                  </a:cubicBezTo>
                  <a:cubicBezTo>
                    <a:pt x="2664" y="52374"/>
                    <a:pt x="1424" y="57903"/>
                    <a:pt x="1810" y="58665"/>
                  </a:cubicBezTo>
                  <a:cubicBezTo>
                    <a:pt x="2195" y="59427"/>
                    <a:pt x="6861" y="62036"/>
                    <a:pt x="7724" y="62513"/>
                  </a:cubicBezTo>
                  <a:cubicBezTo>
                    <a:pt x="8068" y="62705"/>
                    <a:pt x="8446" y="62789"/>
                    <a:pt x="8813" y="62789"/>
                  </a:cubicBezTo>
                  <a:cubicBezTo>
                    <a:pt x="9356" y="62789"/>
                    <a:pt x="9873" y="62605"/>
                    <a:pt x="10213" y="62320"/>
                  </a:cubicBezTo>
                  <a:cubicBezTo>
                    <a:pt x="10782" y="61843"/>
                    <a:pt x="12196" y="60272"/>
                    <a:pt x="12582" y="59694"/>
                  </a:cubicBezTo>
                  <a:cubicBezTo>
                    <a:pt x="12582" y="59694"/>
                    <a:pt x="13151" y="52163"/>
                    <a:pt x="12949" y="51621"/>
                  </a:cubicBezTo>
                  <a:cubicBezTo>
                    <a:pt x="12389" y="50207"/>
                    <a:pt x="10341" y="47222"/>
                    <a:pt x="9909" y="43889"/>
                  </a:cubicBezTo>
                  <a:cubicBezTo>
                    <a:pt x="9634" y="41740"/>
                    <a:pt x="9909" y="37506"/>
                    <a:pt x="11535" y="33787"/>
                  </a:cubicBezTo>
                  <a:cubicBezTo>
                    <a:pt x="13151" y="30077"/>
                    <a:pt x="14024" y="22556"/>
                    <a:pt x="13151" y="15585"/>
                  </a:cubicBezTo>
                  <a:cubicBezTo>
                    <a:pt x="12958" y="14061"/>
                    <a:pt x="14584" y="6438"/>
                    <a:pt x="14391" y="3004"/>
                  </a:cubicBezTo>
                  <a:lnTo>
                    <a:pt x="14391" y="3004"/>
                  </a:lnTo>
                  <a:cubicBezTo>
                    <a:pt x="14391" y="3004"/>
                    <a:pt x="15539" y="6053"/>
                    <a:pt x="17917" y="9864"/>
                  </a:cubicBezTo>
                  <a:lnTo>
                    <a:pt x="17917" y="22252"/>
                  </a:lnTo>
                  <a:cubicBezTo>
                    <a:pt x="17917" y="22252"/>
                    <a:pt x="13059" y="35412"/>
                    <a:pt x="14198" y="51328"/>
                  </a:cubicBezTo>
                  <a:cubicBezTo>
                    <a:pt x="15346" y="67243"/>
                    <a:pt x="20204" y="83727"/>
                    <a:pt x="20682" y="86308"/>
                  </a:cubicBezTo>
                  <a:cubicBezTo>
                    <a:pt x="21159" y="88879"/>
                    <a:pt x="20874" y="94022"/>
                    <a:pt x="19534" y="96887"/>
                  </a:cubicBezTo>
                  <a:cubicBezTo>
                    <a:pt x="18193" y="99743"/>
                    <a:pt x="18009" y="108513"/>
                    <a:pt x="21352" y="117945"/>
                  </a:cubicBezTo>
                  <a:cubicBezTo>
                    <a:pt x="24686" y="127386"/>
                    <a:pt x="26109" y="134916"/>
                    <a:pt x="26210" y="135963"/>
                  </a:cubicBezTo>
                  <a:cubicBezTo>
                    <a:pt x="26302" y="137010"/>
                    <a:pt x="25347" y="136918"/>
                    <a:pt x="25255" y="137487"/>
                  </a:cubicBezTo>
                  <a:cubicBezTo>
                    <a:pt x="25163" y="138057"/>
                    <a:pt x="25448" y="139297"/>
                    <a:pt x="25255" y="139682"/>
                  </a:cubicBezTo>
                  <a:cubicBezTo>
                    <a:pt x="25062" y="140059"/>
                    <a:pt x="20966" y="143108"/>
                    <a:pt x="20966" y="143870"/>
                  </a:cubicBezTo>
                  <a:cubicBezTo>
                    <a:pt x="20966" y="144632"/>
                    <a:pt x="20966" y="145587"/>
                    <a:pt x="22013" y="145587"/>
                  </a:cubicBezTo>
                  <a:lnTo>
                    <a:pt x="30967" y="145587"/>
                  </a:lnTo>
                  <a:cubicBezTo>
                    <a:pt x="32492" y="145587"/>
                    <a:pt x="32638" y="145009"/>
                    <a:pt x="32638" y="143916"/>
                  </a:cubicBezTo>
                  <a:cubicBezTo>
                    <a:pt x="32638" y="142823"/>
                    <a:pt x="31830" y="141391"/>
                    <a:pt x="31830" y="140913"/>
                  </a:cubicBezTo>
                  <a:cubicBezTo>
                    <a:pt x="31830" y="140445"/>
                    <a:pt x="32785" y="139012"/>
                    <a:pt x="32593" y="137965"/>
                  </a:cubicBezTo>
                  <a:cubicBezTo>
                    <a:pt x="32400" y="136909"/>
                    <a:pt x="31830" y="136817"/>
                    <a:pt x="31738" y="132051"/>
                  </a:cubicBezTo>
                  <a:cubicBezTo>
                    <a:pt x="31637" y="127294"/>
                    <a:pt x="31922" y="123281"/>
                    <a:pt x="32501" y="117853"/>
                  </a:cubicBezTo>
                  <a:cubicBezTo>
                    <a:pt x="33070" y="112416"/>
                    <a:pt x="33649" y="103747"/>
                    <a:pt x="33355" y="97172"/>
                  </a:cubicBezTo>
                  <a:cubicBezTo>
                    <a:pt x="33061" y="90596"/>
                    <a:pt x="32115" y="77537"/>
                    <a:pt x="32400" y="73148"/>
                  </a:cubicBezTo>
                  <a:cubicBezTo>
                    <a:pt x="32684" y="68758"/>
                    <a:pt x="33447" y="63909"/>
                    <a:pt x="33447" y="63909"/>
                  </a:cubicBezTo>
                  <a:lnTo>
                    <a:pt x="33447" y="10727"/>
                  </a:lnTo>
                  <a:lnTo>
                    <a:pt x="35825" y="10727"/>
                  </a:lnTo>
                  <a:cubicBezTo>
                    <a:pt x="36266" y="11758"/>
                    <a:pt x="37235" y="12298"/>
                    <a:pt x="38209" y="12298"/>
                  </a:cubicBezTo>
                  <a:cubicBezTo>
                    <a:pt x="39022" y="12298"/>
                    <a:pt x="39839" y="11922"/>
                    <a:pt x="40353" y="11140"/>
                  </a:cubicBezTo>
                  <a:cubicBezTo>
                    <a:pt x="41491" y="9423"/>
                    <a:pt x="40261" y="7136"/>
                    <a:pt x="38204" y="7136"/>
                  </a:cubicBezTo>
                  <a:cubicBezTo>
                    <a:pt x="37166" y="7136"/>
                    <a:pt x="36229" y="7752"/>
                    <a:pt x="35825" y="8707"/>
                  </a:cubicBezTo>
                  <a:lnTo>
                    <a:pt x="33447" y="8707"/>
                  </a:lnTo>
                  <a:lnTo>
                    <a:pt x="33447" y="1"/>
                  </a:lnTo>
                  <a:lnTo>
                    <a:pt x="24520" y="1"/>
                  </a:lnTo>
                  <a:lnTo>
                    <a:pt x="24520" y="2140"/>
                  </a:lnTo>
                  <a:cubicBezTo>
                    <a:pt x="25641" y="2627"/>
                    <a:pt x="26284" y="3830"/>
                    <a:pt x="26036" y="5033"/>
                  </a:cubicBezTo>
                  <a:cubicBezTo>
                    <a:pt x="25788" y="6236"/>
                    <a:pt x="24732" y="7100"/>
                    <a:pt x="23510" y="7100"/>
                  </a:cubicBezTo>
                  <a:cubicBezTo>
                    <a:pt x="22280" y="7100"/>
                    <a:pt x="21223" y="6236"/>
                    <a:pt x="20975" y="5033"/>
                  </a:cubicBezTo>
                  <a:cubicBezTo>
                    <a:pt x="20737" y="3830"/>
                    <a:pt x="21370" y="2627"/>
                    <a:pt x="22500" y="2140"/>
                  </a:cubicBezTo>
                  <a:lnTo>
                    <a:pt x="22500" y="1"/>
                  </a:lnTo>
                  <a:close/>
                </a:path>
              </a:pathLst>
            </a:custGeom>
            <a:solidFill>
              <a:srgbClr val="CFD9E0"/>
            </a:solidFill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37" name="Google Shape;10137;p62"/>
          <p:cNvGrpSpPr/>
          <p:nvPr/>
        </p:nvGrpSpPr>
        <p:grpSpPr>
          <a:xfrm>
            <a:off x="3934280" y="1542757"/>
            <a:ext cx="557364" cy="1310345"/>
            <a:chOff x="3934280" y="1542757"/>
            <a:chExt cx="557364" cy="1310345"/>
          </a:xfrm>
        </p:grpSpPr>
        <p:sp>
          <p:nvSpPr>
            <p:cNvPr id="10138" name="Google Shape;10138;p62"/>
            <p:cNvSpPr/>
            <p:nvPr/>
          </p:nvSpPr>
          <p:spPr>
            <a:xfrm>
              <a:off x="3984472" y="2803693"/>
              <a:ext cx="457485" cy="49409"/>
            </a:xfrm>
            <a:custGeom>
              <a:avLst/>
              <a:gdLst/>
              <a:ahLst/>
              <a:cxnLst/>
              <a:rect l="l" t="t" r="r" b="b"/>
              <a:pathLst>
                <a:path w="18120" h="1957" extrusionOk="0">
                  <a:moveTo>
                    <a:pt x="9060" y="1"/>
                  </a:moveTo>
                  <a:cubicBezTo>
                    <a:pt x="4061" y="1"/>
                    <a:pt x="1" y="437"/>
                    <a:pt x="1" y="978"/>
                  </a:cubicBezTo>
                  <a:cubicBezTo>
                    <a:pt x="1" y="1519"/>
                    <a:pt x="4061" y="1956"/>
                    <a:pt x="9060" y="1956"/>
                  </a:cubicBezTo>
                  <a:cubicBezTo>
                    <a:pt x="14066" y="1956"/>
                    <a:pt x="18120" y="1519"/>
                    <a:pt x="18120" y="978"/>
                  </a:cubicBezTo>
                  <a:cubicBezTo>
                    <a:pt x="18120" y="437"/>
                    <a:pt x="14066" y="1"/>
                    <a:pt x="9060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139" name="Google Shape;10139;p62"/>
            <p:cNvGrpSpPr/>
            <p:nvPr/>
          </p:nvGrpSpPr>
          <p:grpSpPr>
            <a:xfrm>
              <a:off x="3934280" y="1542757"/>
              <a:ext cx="557364" cy="1277423"/>
              <a:chOff x="3934280" y="1542757"/>
              <a:chExt cx="557364" cy="1277423"/>
            </a:xfrm>
          </p:grpSpPr>
          <p:sp>
            <p:nvSpPr>
              <p:cNvPr id="10140" name="Google Shape;10140;p62"/>
              <p:cNvSpPr/>
              <p:nvPr/>
            </p:nvSpPr>
            <p:spPr>
              <a:xfrm>
                <a:off x="4029892" y="1674397"/>
                <a:ext cx="366821" cy="342104"/>
              </a:xfrm>
              <a:custGeom>
                <a:avLst/>
                <a:gdLst/>
                <a:ahLst/>
                <a:cxnLst/>
                <a:rect l="l" t="t" r="r" b="b"/>
                <a:pathLst>
                  <a:path w="14529" h="13550" extrusionOk="0">
                    <a:moveTo>
                      <a:pt x="2151" y="0"/>
                    </a:moveTo>
                    <a:cubicBezTo>
                      <a:pt x="959" y="0"/>
                      <a:pt x="1" y="958"/>
                      <a:pt x="1" y="2157"/>
                    </a:cubicBezTo>
                    <a:lnTo>
                      <a:pt x="1" y="11393"/>
                    </a:lnTo>
                    <a:cubicBezTo>
                      <a:pt x="1" y="12585"/>
                      <a:pt x="959" y="13550"/>
                      <a:pt x="2151" y="13550"/>
                    </a:cubicBezTo>
                    <a:lnTo>
                      <a:pt x="12371" y="13550"/>
                    </a:lnTo>
                    <a:cubicBezTo>
                      <a:pt x="13564" y="13550"/>
                      <a:pt x="14528" y="12585"/>
                      <a:pt x="14528" y="11393"/>
                    </a:cubicBezTo>
                    <a:lnTo>
                      <a:pt x="14528" y="2157"/>
                    </a:lnTo>
                    <a:cubicBezTo>
                      <a:pt x="14528" y="958"/>
                      <a:pt x="13564" y="0"/>
                      <a:pt x="12371" y="0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141" name="Google Shape;10141;p62"/>
              <p:cNvGrpSpPr/>
              <p:nvPr/>
            </p:nvGrpSpPr>
            <p:grpSpPr>
              <a:xfrm>
                <a:off x="3934280" y="1547529"/>
                <a:ext cx="557364" cy="1272651"/>
                <a:chOff x="3934280" y="1547529"/>
                <a:chExt cx="557364" cy="1272651"/>
              </a:xfrm>
            </p:grpSpPr>
            <p:sp>
              <p:nvSpPr>
                <p:cNvPr id="10142" name="Google Shape;10142;p62"/>
                <p:cNvSpPr/>
                <p:nvPr/>
              </p:nvSpPr>
              <p:spPr>
                <a:xfrm>
                  <a:off x="3934280" y="1547529"/>
                  <a:ext cx="557364" cy="1272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6" h="50407" extrusionOk="0">
                      <a:moveTo>
                        <a:pt x="11055" y="0"/>
                      </a:moveTo>
                      <a:cubicBezTo>
                        <a:pt x="7072" y="0"/>
                        <a:pt x="3853" y="3226"/>
                        <a:pt x="3853" y="7202"/>
                      </a:cubicBezTo>
                      <a:lnTo>
                        <a:pt x="3853" y="7208"/>
                      </a:lnTo>
                      <a:cubicBezTo>
                        <a:pt x="3833" y="7208"/>
                        <a:pt x="3814" y="7202"/>
                        <a:pt x="3788" y="7202"/>
                      </a:cubicBezTo>
                      <a:cubicBezTo>
                        <a:pt x="3784" y="7202"/>
                        <a:pt x="3780" y="7202"/>
                        <a:pt x="3777" y="7202"/>
                      </a:cubicBezTo>
                      <a:cubicBezTo>
                        <a:pt x="3111" y="7202"/>
                        <a:pt x="2609" y="7811"/>
                        <a:pt x="2738" y="8466"/>
                      </a:cubicBezTo>
                      <a:cubicBezTo>
                        <a:pt x="2835" y="8983"/>
                        <a:pt x="3289" y="9322"/>
                        <a:pt x="3779" y="9322"/>
                      </a:cubicBezTo>
                      <a:cubicBezTo>
                        <a:pt x="3914" y="9322"/>
                        <a:pt x="4052" y="9297"/>
                        <a:pt x="4185" y="9242"/>
                      </a:cubicBezTo>
                      <a:cubicBezTo>
                        <a:pt x="4654" y="10676"/>
                        <a:pt x="5606" y="11921"/>
                        <a:pt x="6773" y="12833"/>
                      </a:cubicBezTo>
                      <a:cubicBezTo>
                        <a:pt x="6733" y="12813"/>
                        <a:pt x="6694" y="12800"/>
                        <a:pt x="6649" y="12781"/>
                      </a:cubicBezTo>
                      <a:lnTo>
                        <a:pt x="6649" y="12781"/>
                      </a:lnTo>
                      <a:cubicBezTo>
                        <a:pt x="7398" y="13380"/>
                        <a:pt x="8252" y="13837"/>
                        <a:pt x="9171" y="14123"/>
                      </a:cubicBezTo>
                      <a:lnTo>
                        <a:pt x="9171" y="16124"/>
                      </a:lnTo>
                      <a:lnTo>
                        <a:pt x="6883" y="16124"/>
                      </a:lnTo>
                      <a:cubicBezTo>
                        <a:pt x="6883" y="16124"/>
                        <a:pt x="6877" y="16170"/>
                        <a:pt x="6857" y="16183"/>
                      </a:cubicBezTo>
                      <a:cubicBezTo>
                        <a:pt x="6277" y="16183"/>
                        <a:pt x="5762" y="16561"/>
                        <a:pt x="5580" y="17109"/>
                      </a:cubicBezTo>
                      <a:lnTo>
                        <a:pt x="248" y="32861"/>
                      </a:lnTo>
                      <a:cubicBezTo>
                        <a:pt x="1" y="33565"/>
                        <a:pt x="372" y="34334"/>
                        <a:pt x="1083" y="34569"/>
                      </a:cubicBezTo>
                      <a:cubicBezTo>
                        <a:pt x="1221" y="34615"/>
                        <a:pt x="1362" y="34637"/>
                        <a:pt x="1501" y="34637"/>
                      </a:cubicBezTo>
                      <a:cubicBezTo>
                        <a:pt x="2066" y="34637"/>
                        <a:pt x="2593" y="34273"/>
                        <a:pt x="2771" y="33702"/>
                      </a:cubicBezTo>
                      <a:lnTo>
                        <a:pt x="2947" y="33187"/>
                      </a:lnTo>
                      <a:lnTo>
                        <a:pt x="3527" y="33428"/>
                      </a:lnTo>
                      <a:cubicBezTo>
                        <a:pt x="3527" y="33428"/>
                        <a:pt x="4029" y="32412"/>
                        <a:pt x="3488" y="31577"/>
                      </a:cubicBezTo>
                      <a:lnTo>
                        <a:pt x="6753" y="21918"/>
                      </a:lnTo>
                      <a:lnTo>
                        <a:pt x="6753" y="21918"/>
                      </a:lnTo>
                      <a:cubicBezTo>
                        <a:pt x="6753" y="27699"/>
                        <a:pt x="5971" y="29166"/>
                        <a:pt x="5971" y="32360"/>
                      </a:cubicBezTo>
                      <a:cubicBezTo>
                        <a:pt x="5971" y="35560"/>
                        <a:pt x="7881" y="48490"/>
                        <a:pt x="7881" y="48490"/>
                      </a:cubicBezTo>
                      <a:lnTo>
                        <a:pt x="5573" y="50407"/>
                      </a:lnTo>
                      <a:lnTo>
                        <a:pt x="10038" y="50407"/>
                      </a:lnTo>
                      <a:lnTo>
                        <a:pt x="10781" y="31630"/>
                      </a:lnTo>
                      <a:lnTo>
                        <a:pt x="11165" y="31630"/>
                      </a:lnTo>
                      <a:lnTo>
                        <a:pt x="11908" y="50407"/>
                      </a:lnTo>
                      <a:lnTo>
                        <a:pt x="16373" y="50407"/>
                      </a:lnTo>
                      <a:lnTo>
                        <a:pt x="14059" y="48497"/>
                      </a:lnTo>
                      <a:cubicBezTo>
                        <a:pt x="14059" y="48497"/>
                        <a:pt x="15969" y="34171"/>
                        <a:pt x="15969" y="31590"/>
                      </a:cubicBezTo>
                      <a:cubicBezTo>
                        <a:pt x="15969" y="29003"/>
                        <a:pt x="15311" y="27680"/>
                        <a:pt x="15311" y="21821"/>
                      </a:cubicBezTo>
                      <a:lnTo>
                        <a:pt x="15311" y="21821"/>
                      </a:lnTo>
                      <a:lnTo>
                        <a:pt x="18615" y="31584"/>
                      </a:lnTo>
                      <a:cubicBezTo>
                        <a:pt x="18068" y="32418"/>
                        <a:pt x="18576" y="33435"/>
                        <a:pt x="18576" y="33435"/>
                      </a:cubicBezTo>
                      <a:lnTo>
                        <a:pt x="19149" y="33187"/>
                      </a:lnTo>
                      <a:lnTo>
                        <a:pt x="19325" y="33709"/>
                      </a:lnTo>
                      <a:cubicBezTo>
                        <a:pt x="19513" y="34266"/>
                        <a:pt x="20029" y="34619"/>
                        <a:pt x="20584" y="34619"/>
                      </a:cubicBezTo>
                      <a:cubicBezTo>
                        <a:pt x="20724" y="34619"/>
                        <a:pt x="20867" y="34597"/>
                        <a:pt x="21007" y="34549"/>
                      </a:cubicBezTo>
                      <a:cubicBezTo>
                        <a:pt x="21698" y="34321"/>
                        <a:pt x="22076" y="33572"/>
                        <a:pt x="21848" y="32874"/>
                      </a:cubicBezTo>
                      <a:lnTo>
                        <a:pt x="21848" y="32868"/>
                      </a:lnTo>
                      <a:lnTo>
                        <a:pt x="16516" y="17128"/>
                      </a:lnTo>
                      <a:cubicBezTo>
                        <a:pt x="16353" y="16613"/>
                        <a:pt x="15897" y="16242"/>
                        <a:pt x="15356" y="16190"/>
                      </a:cubicBezTo>
                      <a:cubicBezTo>
                        <a:pt x="15343" y="16170"/>
                        <a:pt x="15330" y="16150"/>
                        <a:pt x="15324" y="16131"/>
                      </a:cubicBezTo>
                      <a:lnTo>
                        <a:pt x="12932" y="16131"/>
                      </a:lnTo>
                      <a:lnTo>
                        <a:pt x="12932" y="14104"/>
                      </a:lnTo>
                      <a:cubicBezTo>
                        <a:pt x="15122" y="13413"/>
                        <a:pt x="17123" y="11595"/>
                        <a:pt x="17905" y="9281"/>
                      </a:cubicBezTo>
                      <a:cubicBezTo>
                        <a:pt x="17992" y="9303"/>
                        <a:pt x="18080" y="9313"/>
                        <a:pt x="18166" y="9313"/>
                      </a:cubicBezTo>
                      <a:cubicBezTo>
                        <a:pt x="18669" y="9313"/>
                        <a:pt x="19119" y="8957"/>
                        <a:pt x="19208" y="8434"/>
                      </a:cubicBezTo>
                      <a:cubicBezTo>
                        <a:pt x="19306" y="7828"/>
                        <a:pt x="18869" y="7261"/>
                        <a:pt x="18257" y="7208"/>
                      </a:cubicBezTo>
                      <a:lnTo>
                        <a:pt x="18257" y="7202"/>
                      </a:lnTo>
                      <a:cubicBezTo>
                        <a:pt x="18257" y="3226"/>
                        <a:pt x="15030" y="0"/>
                        <a:pt x="11055" y="0"/>
                      </a:cubicBezTo>
                      <a:close/>
                    </a:path>
                  </a:pathLst>
                </a:custGeom>
                <a:solidFill>
                  <a:srgbClr val="F2F4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0143" name="Google Shape;10143;p62"/>
                <p:cNvGrpSpPr/>
                <p:nvPr/>
              </p:nvGrpSpPr>
              <p:grpSpPr>
                <a:xfrm>
                  <a:off x="4110861" y="1813763"/>
                  <a:ext cx="203394" cy="542342"/>
                  <a:chOff x="4110861" y="1813763"/>
                  <a:chExt cx="203394" cy="542342"/>
                </a:xfrm>
              </p:grpSpPr>
              <p:sp>
                <p:nvSpPr>
                  <p:cNvPr id="10144" name="Google Shape;10144;p62"/>
                  <p:cNvSpPr/>
                  <p:nvPr/>
                </p:nvSpPr>
                <p:spPr>
                  <a:xfrm>
                    <a:off x="4137017" y="2221182"/>
                    <a:ext cx="144163" cy="105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0" h="4179" extrusionOk="0">
                        <a:moveTo>
                          <a:pt x="4009" y="1356"/>
                        </a:moveTo>
                        <a:cubicBezTo>
                          <a:pt x="4062" y="1420"/>
                          <a:pt x="4138" y="1453"/>
                          <a:pt x="4215" y="1453"/>
                        </a:cubicBezTo>
                        <a:cubicBezTo>
                          <a:pt x="4279" y="1453"/>
                          <a:pt x="4343" y="1430"/>
                          <a:pt x="4393" y="1382"/>
                        </a:cubicBezTo>
                        <a:cubicBezTo>
                          <a:pt x="4419" y="1396"/>
                          <a:pt x="4413" y="1402"/>
                          <a:pt x="4445" y="1409"/>
                        </a:cubicBezTo>
                        <a:cubicBezTo>
                          <a:pt x="4445" y="1415"/>
                          <a:pt x="4406" y="1422"/>
                          <a:pt x="4406" y="1435"/>
                        </a:cubicBezTo>
                        <a:lnTo>
                          <a:pt x="4406" y="1474"/>
                        </a:lnTo>
                        <a:cubicBezTo>
                          <a:pt x="4419" y="1571"/>
                          <a:pt x="4485" y="1656"/>
                          <a:pt x="4569" y="1702"/>
                        </a:cubicBezTo>
                        <a:cubicBezTo>
                          <a:pt x="4550" y="1741"/>
                          <a:pt x="4550" y="1780"/>
                          <a:pt x="4556" y="1819"/>
                        </a:cubicBezTo>
                        <a:cubicBezTo>
                          <a:pt x="4465" y="1819"/>
                          <a:pt x="4374" y="1865"/>
                          <a:pt x="4322" y="1943"/>
                        </a:cubicBezTo>
                        <a:cubicBezTo>
                          <a:pt x="4315" y="1930"/>
                          <a:pt x="4309" y="1923"/>
                          <a:pt x="4296" y="1910"/>
                        </a:cubicBezTo>
                        <a:cubicBezTo>
                          <a:pt x="4237" y="1852"/>
                          <a:pt x="4159" y="1819"/>
                          <a:pt x="4080" y="1819"/>
                        </a:cubicBezTo>
                        <a:cubicBezTo>
                          <a:pt x="3996" y="1819"/>
                          <a:pt x="3918" y="1852"/>
                          <a:pt x="3865" y="1910"/>
                        </a:cubicBezTo>
                        <a:cubicBezTo>
                          <a:pt x="3852" y="1917"/>
                          <a:pt x="3846" y="1930"/>
                          <a:pt x="3839" y="1936"/>
                        </a:cubicBezTo>
                        <a:cubicBezTo>
                          <a:pt x="3787" y="1865"/>
                          <a:pt x="3702" y="1819"/>
                          <a:pt x="3618" y="1819"/>
                        </a:cubicBezTo>
                        <a:cubicBezTo>
                          <a:pt x="3618" y="1800"/>
                          <a:pt x="3618" y="1780"/>
                          <a:pt x="3618" y="1760"/>
                        </a:cubicBezTo>
                        <a:cubicBezTo>
                          <a:pt x="3618" y="1650"/>
                          <a:pt x="3546" y="1552"/>
                          <a:pt x="3442" y="1513"/>
                        </a:cubicBezTo>
                        <a:cubicBezTo>
                          <a:pt x="3468" y="1500"/>
                          <a:pt x="3487" y="1487"/>
                          <a:pt x="3507" y="1467"/>
                        </a:cubicBezTo>
                        <a:cubicBezTo>
                          <a:pt x="3513" y="1480"/>
                          <a:pt x="3526" y="1493"/>
                          <a:pt x="3540" y="1506"/>
                        </a:cubicBezTo>
                        <a:cubicBezTo>
                          <a:pt x="3592" y="1558"/>
                          <a:pt x="3658" y="1585"/>
                          <a:pt x="3725" y="1585"/>
                        </a:cubicBezTo>
                        <a:cubicBezTo>
                          <a:pt x="3792" y="1585"/>
                          <a:pt x="3859" y="1558"/>
                          <a:pt x="3911" y="1506"/>
                        </a:cubicBezTo>
                        <a:cubicBezTo>
                          <a:pt x="3957" y="1467"/>
                          <a:pt x="3989" y="1415"/>
                          <a:pt x="4009" y="1356"/>
                        </a:cubicBezTo>
                        <a:close/>
                        <a:moveTo>
                          <a:pt x="2256" y="1311"/>
                        </a:moveTo>
                        <a:cubicBezTo>
                          <a:pt x="2308" y="1356"/>
                          <a:pt x="2379" y="1382"/>
                          <a:pt x="2451" y="1382"/>
                        </a:cubicBezTo>
                        <a:cubicBezTo>
                          <a:pt x="2516" y="1382"/>
                          <a:pt x="2581" y="1363"/>
                          <a:pt x="2634" y="1324"/>
                        </a:cubicBezTo>
                        <a:cubicBezTo>
                          <a:pt x="2660" y="1376"/>
                          <a:pt x="2705" y="1415"/>
                          <a:pt x="2757" y="1441"/>
                        </a:cubicBezTo>
                        <a:cubicBezTo>
                          <a:pt x="2725" y="1558"/>
                          <a:pt x="2770" y="1689"/>
                          <a:pt x="2868" y="1760"/>
                        </a:cubicBezTo>
                        <a:cubicBezTo>
                          <a:pt x="2901" y="1826"/>
                          <a:pt x="2959" y="1878"/>
                          <a:pt x="3031" y="1904"/>
                        </a:cubicBezTo>
                        <a:cubicBezTo>
                          <a:pt x="2979" y="1923"/>
                          <a:pt x="2933" y="1963"/>
                          <a:pt x="2907" y="2015"/>
                        </a:cubicBezTo>
                        <a:cubicBezTo>
                          <a:pt x="2868" y="1897"/>
                          <a:pt x="2751" y="1819"/>
                          <a:pt x="2627" y="1819"/>
                        </a:cubicBezTo>
                        <a:cubicBezTo>
                          <a:pt x="2568" y="1819"/>
                          <a:pt x="2503" y="1839"/>
                          <a:pt x="2458" y="1871"/>
                        </a:cubicBezTo>
                        <a:cubicBezTo>
                          <a:pt x="2412" y="1767"/>
                          <a:pt x="2301" y="1702"/>
                          <a:pt x="2190" y="1702"/>
                        </a:cubicBezTo>
                        <a:cubicBezTo>
                          <a:pt x="2099" y="1702"/>
                          <a:pt x="2021" y="1734"/>
                          <a:pt x="1962" y="1800"/>
                        </a:cubicBezTo>
                        <a:cubicBezTo>
                          <a:pt x="1917" y="1702"/>
                          <a:pt x="1812" y="1643"/>
                          <a:pt x="1702" y="1643"/>
                        </a:cubicBezTo>
                        <a:cubicBezTo>
                          <a:pt x="1676" y="1643"/>
                          <a:pt x="1643" y="1650"/>
                          <a:pt x="1617" y="1656"/>
                        </a:cubicBezTo>
                        <a:cubicBezTo>
                          <a:pt x="1617" y="1624"/>
                          <a:pt x="1610" y="1598"/>
                          <a:pt x="1597" y="1565"/>
                        </a:cubicBezTo>
                        <a:cubicBezTo>
                          <a:pt x="1662" y="1539"/>
                          <a:pt x="1715" y="1493"/>
                          <a:pt x="1747" y="1435"/>
                        </a:cubicBezTo>
                        <a:cubicBezTo>
                          <a:pt x="1806" y="1499"/>
                          <a:pt x="1884" y="1528"/>
                          <a:pt x="1962" y="1528"/>
                        </a:cubicBezTo>
                        <a:cubicBezTo>
                          <a:pt x="2089" y="1528"/>
                          <a:pt x="2215" y="1449"/>
                          <a:pt x="2256" y="1311"/>
                        </a:cubicBezTo>
                        <a:close/>
                        <a:moveTo>
                          <a:pt x="4993" y="1"/>
                        </a:moveTo>
                        <a:cubicBezTo>
                          <a:pt x="4648" y="1"/>
                          <a:pt x="4608" y="464"/>
                          <a:pt x="4863" y="587"/>
                        </a:cubicBezTo>
                        <a:cubicBezTo>
                          <a:pt x="4771" y="633"/>
                          <a:pt x="4713" y="724"/>
                          <a:pt x="4706" y="822"/>
                        </a:cubicBezTo>
                        <a:cubicBezTo>
                          <a:pt x="4674" y="809"/>
                          <a:pt x="4641" y="796"/>
                          <a:pt x="4602" y="796"/>
                        </a:cubicBezTo>
                        <a:cubicBezTo>
                          <a:pt x="4595" y="750"/>
                          <a:pt x="4576" y="705"/>
                          <a:pt x="4543" y="666"/>
                        </a:cubicBezTo>
                        <a:cubicBezTo>
                          <a:pt x="4537" y="653"/>
                          <a:pt x="4530" y="639"/>
                          <a:pt x="4524" y="626"/>
                        </a:cubicBezTo>
                        <a:cubicBezTo>
                          <a:pt x="4517" y="620"/>
                          <a:pt x="4517" y="607"/>
                          <a:pt x="4511" y="600"/>
                        </a:cubicBezTo>
                        <a:cubicBezTo>
                          <a:pt x="4498" y="581"/>
                          <a:pt x="4485" y="561"/>
                          <a:pt x="4465" y="542"/>
                        </a:cubicBezTo>
                        <a:cubicBezTo>
                          <a:pt x="4413" y="490"/>
                          <a:pt x="4348" y="464"/>
                          <a:pt x="4276" y="464"/>
                        </a:cubicBezTo>
                        <a:lnTo>
                          <a:pt x="4250" y="464"/>
                        </a:lnTo>
                        <a:cubicBezTo>
                          <a:pt x="4243" y="431"/>
                          <a:pt x="4230" y="398"/>
                          <a:pt x="4211" y="372"/>
                        </a:cubicBezTo>
                        <a:cubicBezTo>
                          <a:pt x="4185" y="327"/>
                          <a:pt x="4152" y="288"/>
                          <a:pt x="4107" y="261"/>
                        </a:cubicBezTo>
                        <a:cubicBezTo>
                          <a:pt x="4067" y="235"/>
                          <a:pt x="4022" y="222"/>
                          <a:pt x="3970" y="222"/>
                        </a:cubicBezTo>
                        <a:cubicBezTo>
                          <a:pt x="3950" y="196"/>
                          <a:pt x="3931" y="177"/>
                          <a:pt x="3905" y="164"/>
                        </a:cubicBezTo>
                        <a:cubicBezTo>
                          <a:pt x="3865" y="144"/>
                          <a:pt x="3826" y="125"/>
                          <a:pt x="3787" y="105"/>
                        </a:cubicBezTo>
                        <a:cubicBezTo>
                          <a:pt x="3716" y="66"/>
                          <a:pt x="3637" y="46"/>
                          <a:pt x="3553" y="40"/>
                        </a:cubicBezTo>
                        <a:cubicBezTo>
                          <a:pt x="3550" y="40"/>
                          <a:pt x="3548" y="40"/>
                          <a:pt x="3546" y="40"/>
                        </a:cubicBezTo>
                        <a:cubicBezTo>
                          <a:pt x="3200" y="40"/>
                          <a:pt x="3190" y="561"/>
                          <a:pt x="3540" y="568"/>
                        </a:cubicBezTo>
                        <a:cubicBezTo>
                          <a:pt x="3572" y="587"/>
                          <a:pt x="3605" y="607"/>
                          <a:pt x="3637" y="620"/>
                        </a:cubicBezTo>
                        <a:cubicBezTo>
                          <a:pt x="3670" y="639"/>
                          <a:pt x="3709" y="653"/>
                          <a:pt x="3748" y="653"/>
                        </a:cubicBezTo>
                        <a:cubicBezTo>
                          <a:pt x="3761" y="666"/>
                          <a:pt x="3768" y="679"/>
                          <a:pt x="3781" y="685"/>
                        </a:cubicBezTo>
                        <a:cubicBezTo>
                          <a:pt x="3787" y="698"/>
                          <a:pt x="3794" y="705"/>
                          <a:pt x="3807" y="711"/>
                        </a:cubicBezTo>
                        <a:cubicBezTo>
                          <a:pt x="3852" y="763"/>
                          <a:pt x="3924" y="789"/>
                          <a:pt x="3989" y="789"/>
                        </a:cubicBezTo>
                        <a:lnTo>
                          <a:pt x="4022" y="789"/>
                        </a:lnTo>
                        <a:cubicBezTo>
                          <a:pt x="4028" y="822"/>
                          <a:pt x="4041" y="848"/>
                          <a:pt x="4054" y="874"/>
                        </a:cubicBezTo>
                        <a:cubicBezTo>
                          <a:pt x="4054" y="881"/>
                          <a:pt x="4061" y="887"/>
                          <a:pt x="4067" y="894"/>
                        </a:cubicBezTo>
                        <a:cubicBezTo>
                          <a:pt x="4074" y="900"/>
                          <a:pt x="4074" y="913"/>
                          <a:pt x="4080" y="920"/>
                        </a:cubicBezTo>
                        <a:cubicBezTo>
                          <a:pt x="4080" y="933"/>
                          <a:pt x="4080" y="939"/>
                          <a:pt x="4087" y="952"/>
                        </a:cubicBezTo>
                        <a:cubicBezTo>
                          <a:pt x="4041" y="978"/>
                          <a:pt x="4002" y="1017"/>
                          <a:pt x="3983" y="1070"/>
                        </a:cubicBezTo>
                        <a:cubicBezTo>
                          <a:pt x="3931" y="1004"/>
                          <a:pt x="3852" y="972"/>
                          <a:pt x="3774" y="965"/>
                        </a:cubicBezTo>
                        <a:cubicBezTo>
                          <a:pt x="3702" y="965"/>
                          <a:pt x="3637" y="998"/>
                          <a:pt x="3585" y="1044"/>
                        </a:cubicBezTo>
                        <a:cubicBezTo>
                          <a:pt x="3572" y="1057"/>
                          <a:pt x="3559" y="1076"/>
                          <a:pt x="3546" y="1089"/>
                        </a:cubicBezTo>
                        <a:cubicBezTo>
                          <a:pt x="3503" y="996"/>
                          <a:pt x="3407" y="939"/>
                          <a:pt x="3302" y="939"/>
                        </a:cubicBezTo>
                        <a:cubicBezTo>
                          <a:pt x="3297" y="939"/>
                          <a:pt x="3291" y="939"/>
                          <a:pt x="3285" y="939"/>
                        </a:cubicBezTo>
                        <a:cubicBezTo>
                          <a:pt x="3233" y="939"/>
                          <a:pt x="3181" y="952"/>
                          <a:pt x="3135" y="978"/>
                        </a:cubicBezTo>
                        <a:cubicBezTo>
                          <a:pt x="3083" y="894"/>
                          <a:pt x="2992" y="848"/>
                          <a:pt x="2888" y="848"/>
                        </a:cubicBezTo>
                        <a:cubicBezTo>
                          <a:pt x="2823" y="848"/>
                          <a:pt x="2764" y="868"/>
                          <a:pt x="2705" y="907"/>
                        </a:cubicBezTo>
                        <a:cubicBezTo>
                          <a:pt x="2648" y="809"/>
                          <a:pt x="2549" y="762"/>
                          <a:pt x="2451" y="762"/>
                        </a:cubicBezTo>
                        <a:cubicBezTo>
                          <a:pt x="2327" y="762"/>
                          <a:pt x="2204" y="837"/>
                          <a:pt x="2164" y="978"/>
                        </a:cubicBezTo>
                        <a:cubicBezTo>
                          <a:pt x="2118" y="937"/>
                          <a:pt x="2055" y="912"/>
                          <a:pt x="1991" y="912"/>
                        </a:cubicBezTo>
                        <a:cubicBezTo>
                          <a:pt x="1983" y="912"/>
                          <a:pt x="1976" y="913"/>
                          <a:pt x="1969" y="913"/>
                        </a:cubicBezTo>
                        <a:cubicBezTo>
                          <a:pt x="1963" y="913"/>
                          <a:pt x="1958" y="913"/>
                          <a:pt x="1952" y="913"/>
                        </a:cubicBezTo>
                        <a:cubicBezTo>
                          <a:pt x="1848" y="913"/>
                          <a:pt x="1751" y="970"/>
                          <a:pt x="1702" y="1063"/>
                        </a:cubicBezTo>
                        <a:cubicBezTo>
                          <a:pt x="1641" y="997"/>
                          <a:pt x="1562" y="967"/>
                          <a:pt x="1484" y="967"/>
                        </a:cubicBezTo>
                        <a:cubicBezTo>
                          <a:pt x="1353" y="967"/>
                          <a:pt x="1226" y="1053"/>
                          <a:pt x="1193" y="1200"/>
                        </a:cubicBezTo>
                        <a:cubicBezTo>
                          <a:pt x="1180" y="1187"/>
                          <a:pt x="1167" y="1174"/>
                          <a:pt x="1148" y="1161"/>
                        </a:cubicBezTo>
                        <a:cubicBezTo>
                          <a:pt x="1193" y="1115"/>
                          <a:pt x="1219" y="1057"/>
                          <a:pt x="1219" y="991"/>
                        </a:cubicBezTo>
                        <a:cubicBezTo>
                          <a:pt x="1213" y="832"/>
                          <a:pt x="1082" y="704"/>
                          <a:pt x="919" y="704"/>
                        </a:cubicBezTo>
                        <a:cubicBezTo>
                          <a:pt x="915" y="704"/>
                          <a:pt x="911" y="704"/>
                          <a:pt x="906" y="705"/>
                        </a:cubicBezTo>
                        <a:lnTo>
                          <a:pt x="880" y="705"/>
                        </a:lnTo>
                        <a:cubicBezTo>
                          <a:pt x="871" y="704"/>
                          <a:pt x="861" y="703"/>
                          <a:pt x="852" y="703"/>
                        </a:cubicBezTo>
                        <a:cubicBezTo>
                          <a:pt x="573" y="703"/>
                          <a:pt x="458" y="1075"/>
                          <a:pt x="704" y="1233"/>
                        </a:cubicBezTo>
                        <a:cubicBezTo>
                          <a:pt x="672" y="1278"/>
                          <a:pt x="652" y="1337"/>
                          <a:pt x="652" y="1396"/>
                        </a:cubicBezTo>
                        <a:lnTo>
                          <a:pt x="652" y="1422"/>
                        </a:lnTo>
                        <a:cubicBezTo>
                          <a:pt x="652" y="1513"/>
                          <a:pt x="691" y="1598"/>
                          <a:pt x="757" y="1656"/>
                        </a:cubicBezTo>
                        <a:lnTo>
                          <a:pt x="743" y="1656"/>
                        </a:lnTo>
                        <a:cubicBezTo>
                          <a:pt x="672" y="1656"/>
                          <a:pt x="607" y="1682"/>
                          <a:pt x="554" y="1734"/>
                        </a:cubicBezTo>
                        <a:cubicBezTo>
                          <a:pt x="522" y="1767"/>
                          <a:pt x="496" y="1813"/>
                          <a:pt x="483" y="1852"/>
                        </a:cubicBezTo>
                        <a:cubicBezTo>
                          <a:pt x="483" y="1865"/>
                          <a:pt x="535" y="1878"/>
                          <a:pt x="528" y="1891"/>
                        </a:cubicBezTo>
                        <a:lnTo>
                          <a:pt x="489" y="1871"/>
                        </a:lnTo>
                        <a:cubicBezTo>
                          <a:pt x="0" y="1871"/>
                          <a:pt x="0" y="2406"/>
                          <a:pt x="489" y="2406"/>
                        </a:cubicBezTo>
                        <a:cubicBezTo>
                          <a:pt x="489" y="2406"/>
                          <a:pt x="652" y="2321"/>
                          <a:pt x="678" y="2223"/>
                        </a:cubicBezTo>
                        <a:cubicBezTo>
                          <a:pt x="704" y="2236"/>
                          <a:pt x="730" y="2249"/>
                          <a:pt x="763" y="2249"/>
                        </a:cubicBezTo>
                        <a:cubicBezTo>
                          <a:pt x="867" y="2249"/>
                          <a:pt x="965" y="2178"/>
                          <a:pt x="998" y="2073"/>
                        </a:cubicBezTo>
                        <a:cubicBezTo>
                          <a:pt x="1024" y="2021"/>
                          <a:pt x="1030" y="1956"/>
                          <a:pt x="1024" y="1897"/>
                        </a:cubicBezTo>
                        <a:lnTo>
                          <a:pt x="1024" y="1897"/>
                        </a:lnTo>
                        <a:cubicBezTo>
                          <a:pt x="1037" y="1910"/>
                          <a:pt x="1063" y="1917"/>
                          <a:pt x="1082" y="1930"/>
                        </a:cubicBezTo>
                        <a:cubicBezTo>
                          <a:pt x="1141" y="1989"/>
                          <a:pt x="1219" y="2028"/>
                          <a:pt x="1304" y="2028"/>
                        </a:cubicBezTo>
                        <a:cubicBezTo>
                          <a:pt x="1343" y="2028"/>
                          <a:pt x="1376" y="2021"/>
                          <a:pt x="1408" y="2008"/>
                        </a:cubicBezTo>
                        <a:cubicBezTo>
                          <a:pt x="1433" y="2167"/>
                          <a:pt x="1568" y="2264"/>
                          <a:pt x="1705" y="2264"/>
                        </a:cubicBezTo>
                        <a:cubicBezTo>
                          <a:pt x="1783" y="2264"/>
                          <a:pt x="1862" y="2233"/>
                          <a:pt x="1923" y="2165"/>
                        </a:cubicBezTo>
                        <a:cubicBezTo>
                          <a:pt x="1973" y="2264"/>
                          <a:pt x="2069" y="2321"/>
                          <a:pt x="2168" y="2321"/>
                        </a:cubicBezTo>
                        <a:cubicBezTo>
                          <a:pt x="2173" y="2321"/>
                          <a:pt x="2179" y="2321"/>
                          <a:pt x="2184" y="2321"/>
                        </a:cubicBezTo>
                        <a:cubicBezTo>
                          <a:pt x="2249" y="2321"/>
                          <a:pt x="2308" y="2308"/>
                          <a:pt x="2360" y="2269"/>
                        </a:cubicBezTo>
                        <a:cubicBezTo>
                          <a:pt x="2428" y="2250"/>
                          <a:pt x="2498" y="2241"/>
                          <a:pt x="2567" y="2241"/>
                        </a:cubicBezTo>
                        <a:cubicBezTo>
                          <a:pt x="2787" y="2241"/>
                          <a:pt x="3001" y="2333"/>
                          <a:pt x="3155" y="2497"/>
                        </a:cubicBezTo>
                        <a:cubicBezTo>
                          <a:pt x="3161" y="2497"/>
                          <a:pt x="3166" y="2498"/>
                          <a:pt x="3171" y="2498"/>
                        </a:cubicBezTo>
                        <a:cubicBezTo>
                          <a:pt x="3263" y="2498"/>
                          <a:pt x="3347" y="2447"/>
                          <a:pt x="3396" y="2373"/>
                        </a:cubicBezTo>
                        <a:cubicBezTo>
                          <a:pt x="3455" y="2419"/>
                          <a:pt x="3520" y="2438"/>
                          <a:pt x="3592" y="2438"/>
                        </a:cubicBezTo>
                        <a:cubicBezTo>
                          <a:pt x="3599" y="2439"/>
                          <a:pt x="3606" y="2439"/>
                          <a:pt x="3613" y="2439"/>
                        </a:cubicBezTo>
                        <a:cubicBezTo>
                          <a:pt x="3689" y="2439"/>
                          <a:pt x="3759" y="2407"/>
                          <a:pt x="3807" y="2354"/>
                        </a:cubicBezTo>
                        <a:cubicBezTo>
                          <a:pt x="3865" y="2425"/>
                          <a:pt x="3957" y="2471"/>
                          <a:pt x="4048" y="2471"/>
                        </a:cubicBezTo>
                        <a:cubicBezTo>
                          <a:pt x="4107" y="2471"/>
                          <a:pt x="4165" y="2451"/>
                          <a:pt x="4217" y="2425"/>
                        </a:cubicBezTo>
                        <a:cubicBezTo>
                          <a:pt x="4263" y="2399"/>
                          <a:pt x="4296" y="2367"/>
                          <a:pt x="4322" y="2328"/>
                        </a:cubicBezTo>
                        <a:cubicBezTo>
                          <a:pt x="4335" y="2334"/>
                          <a:pt x="4341" y="2341"/>
                          <a:pt x="4348" y="2354"/>
                        </a:cubicBezTo>
                        <a:cubicBezTo>
                          <a:pt x="4289" y="2419"/>
                          <a:pt x="4256" y="2503"/>
                          <a:pt x="4263" y="2588"/>
                        </a:cubicBezTo>
                        <a:cubicBezTo>
                          <a:pt x="4152" y="2595"/>
                          <a:pt x="4054" y="2673"/>
                          <a:pt x="4022" y="2777"/>
                        </a:cubicBezTo>
                        <a:cubicBezTo>
                          <a:pt x="3970" y="2745"/>
                          <a:pt x="3918" y="2732"/>
                          <a:pt x="3859" y="2732"/>
                        </a:cubicBezTo>
                        <a:lnTo>
                          <a:pt x="3820" y="2732"/>
                        </a:lnTo>
                        <a:cubicBezTo>
                          <a:pt x="3774" y="2712"/>
                          <a:pt x="3729" y="2699"/>
                          <a:pt x="3683" y="2699"/>
                        </a:cubicBezTo>
                        <a:cubicBezTo>
                          <a:pt x="3585" y="2699"/>
                          <a:pt x="3494" y="2745"/>
                          <a:pt x="3435" y="2829"/>
                        </a:cubicBezTo>
                        <a:cubicBezTo>
                          <a:pt x="3390" y="2803"/>
                          <a:pt x="3337" y="2790"/>
                          <a:pt x="3285" y="2790"/>
                        </a:cubicBezTo>
                        <a:cubicBezTo>
                          <a:pt x="3227" y="2790"/>
                          <a:pt x="3168" y="2803"/>
                          <a:pt x="3122" y="2836"/>
                        </a:cubicBezTo>
                        <a:cubicBezTo>
                          <a:pt x="3068" y="2769"/>
                          <a:pt x="2991" y="2731"/>
                          <a:pt x="2913" y="2731"/>
                        </a:cubicBezTo>
                        <a:cubicBezTo>
                          <a:pt x="2907" y="2731"/>
                          <a:pt x="2900" y="2731"/>
                          <a:pt x="2894" y="2732"/>
                        </a:cubicBezTo>
                        <a:cubicBezTo>
                          <a:pt x="2829" y="2732"/>
                          <a:pt x="2770" y="2745"/>
                          <a:pt x="2718" y="2784"/>
                        </a:cubicBezTo>
                        <a:cubicBezTo>
                          <a:pt x="2675" y="2678"/>
                          <a:pt x="2578" y="2614"/>
                          <a:pt x="2467" y="2614"/>
                        </a:cubicBezTo>
                        <a:cubicBezTo>
                          <a:pt x="2462" y="2614"/>
                          <a:pt x="2456" y="2614"/>
                          <a:pt x="2451" y="2614"/>
                        </a:cubicBezTo>
                        <a:cubicBezTo>
                          <a:pt x="2438" y="2613"/>
                          <a:pt x="2425" y="2612"/>
                          <a:pt x="2411" y="2612"/>
                        </a:cubicBezTo>
                        <a:cubicBezTo>
                          <a:pt x="2370" y="2612"/>
                          <a:pt x="2327" y="2619"/>
                          <a:pt x="2288" y="2634"/>
                        </a:cubicBezTo>
                        <a:cubicBezTo>
                          <a:pt x="2236" y="2562"/>
                          <a:pt x="2151" y="2517"/>
                          <a:pt x="2060" y="2503"/>
                        </a:cubicBezTo>
                        <a:lnTo>
                          <a:pt x="2034" y="2503"/>
                        </a:lnTo>
                        <a:cubicBezTo>
                          <a:pt x="1982" y="2510"/>
                          <a:pt x="1936" y="2536"/>
                          <a:pt x="1891" y="2562"/>
                        </a:cubicBezTo>
                        <a:cubicBezTo>
                          <a:pt x="1849" y="2461"/>
                          <a:pt x="1752" y="2398"/>
                          <a:pt x="1647" y="2398"/>
                        </a:cubicBezTo>
                        <a:cubicBezTo>
                          <a:pt x="1637" y="2398"/>
                          <a:pt x="1627" y="2398"/>
                          <a:pt x="1617" y="2399"/>
                        </a:cubicBezTo>
                        <a:cubicBezTo>
                          <a:pt x="1545" y="2399"/>
                          <a:pt x="1480" y="2425"/>
                          <a:pt x="1421" y="2477"/>
                        </a:cubicBezTo>
                        <a:cubicBezTo>
                          <a:pt x="1376" y="2451"/>
                          <a:pt x="1324" y="2438"/>
                          <a:pt x="1265" y="2438"/>
                        </a:cubicBezTo>
                        <a:cubicBezTo>
                          <a:pt x="1219" y="2438"/>
                          <a:pt x="1174" y="2445"/>
                          <a:pt x="1135" y="2451"/>
                        </a:cubicBezTo>
                        <a:cubicBezTo>
                          <a:pt x="1089" y="2360"/>
                          <a:pt x="985" y="2295"/>
                          <a:pt x="822" y="2295"/>
                        </a:cubicBezTo>
                        <a:cubicBezTo>
                          <a:pt x="496" y="2295"/>
                          <a:pt x="496" y="2914"/>
                          <a:pt x="822" y="2914"/>
                        </a:cubicBezTo>
                        <a:cubicBezTo>
                          <a:pt x="867" y="2908"/>
                          <a:pt x="913" y="2908"/>
                          <a:pt x="959" y="2901"/>
                        </a:cubicBezTo>
                        <a:cubicBezTo>
                          <a:pt x="972" y="2927"/>
                          <a:pt x="1011" y="2953"/>
                          <a:pt x="1037" y="2979"/>
                        </a:cubicBezTo>
                        <a:cubicBezTo>
                          <a:pt x="1069" y="3071"/>
                          <a:pt x="1141" y="3142"/>
                          <a:pt x="1226" y="3181"/>
                        </a:cubicBezTo>
                        <a:cubicBezTo>
                          <a:pt x="1275" y="3268"/>
                          <a:pt x="1372" y="3325"/>
                          <a:pt x="1471" y="3325"/>
                        </a:cubicBezTo>
                        <a:cubicBezTo>
                          <a:pt x="1476" y="3325"/>
                          <a:pt x="1481" y="3325"/>
                          <a:pt x="1486" y="3325"/>
                        </a:cubicBezTo>
                        <a:lnTo>
                          <a:pt x="1500" y="3325"/>
                        </a:lnTo>
                        <a:cubicBezTo>
                          <a:pt x="1480" y="3497"/>
                          <a:pt x="1611" y="3651"/>
                          <a:pt x="1788" y="3651"/>
                        </a:cubicBezTo>
                        <a:cubicBezTo>
                          <a:pt x="1792" y="3651"/>
                          <a:pt x="1796" y="3651"/>
                          <a:pt x="1799" y="3651"/>
                        </a:cubicBezTo>
                        <a:cubicBezTo>
                          <a:pt x="1851" y="3651"/>
                          <a:pt x="1904" y="3638"/>
                          <a:pt x="1949" y="3611"/>
                        </a:cubicBezTo>
                        <a:cubicBezTo>
                          <a:pt x="1989" y="3748"/>
                          <a:pt x="2113" y="3827"/>
                          <a:pt x="2241" y="3827"/>
                        </a:cubicBezTo>
                        <a:cubicBezTo>
                          <a:pt x="2321" y="3827"/>
                          <a:pt x="2401" y="3796"/>
                          <a:pt x="2464" y="3729"/>
                        </a:cubicBezTo>
                        <a:cubicBezTo>
                          <a:pt x="2508" y="3822"/>
                          <a:pt x="2605" y="3886"/>
                          <a:pt x="2710" y="3886"/>
                        </a:cubicBezTo>
                        <a:cubicBezTo>
                          <a:pt x="2715" y="3886"/>
                          <a:pt x="2720" y="3886"/>
                          <a:pt x="2725" y="3885"/>
                        </a:cubicBezTo>
                        <a:cubicBezTo>
                          <a:pt x="2777" y="3885"/>
                          <a:pt x="2829" y="3872"/>
                          <a:pt x="2875" y="3846"/>
                        </a:cubicBezTo>
                        <a:cubicBezTo>
                          <a:pt x="2888" y="3905"/>
                          <a:pt x="2914" y="3957"/>
                          <a:pt x="2959" y="4003"/>
                        </a:cubicBezTo>
                        <a:lnTo>
                          <a:pt x="3018" y="4061"/>
                        </a:lnTo>
                        <a:cubicBezTo>
                          <a:pt x="3083" y="4120"/>
                          <a:pt x="3166" y="4149"/>
                          <a:pt x="3250" y="4149"/>
                        </a:cubicBezTo>
                        <a:cubicBezTo>
                          <a:pt x="3334" y="4149"/>
                          <a:pt x="3419" y="4120"/>
                          <a:pt x="3487" y="4061"/>
                        </a:cubicBezTo>
                        <a:cubicBezTo>
                          <a:pt x="3533" y="4126"/>
                          <a:pt x="3598" y="4178"/>
                          <a:pt x="3761" y="4178"/>
                        </a:cubicBezTo>
                        <a:cubicBezTo>
                          <a:pt x="4087" y="4178"/>
                          <a:pt x="4087" y="3559"/>
                          <a:pt x="3761" y="3559"/>
                        </a:cubicBezTo>
                        <a:cubicBezTo>
                          <a:pt x="3598" y="3559"/>
                          <a:pt x="3559" y="3592"/>
                          <a:pt x="3513" y="3644"/>
                        </a:cubicBezTo>
                        <a:cubicBezTo>
                          <a:pt x="3507" y="3638"/>
                          <a:pt x="3481" y="3631"/>
                          <a:pt x="3468" y="3618"/>
                        </a:cubicBezTo>
                        <a:lnTo>
                          <a:pt x="3403" y="3559"/>
                        </a:lnTo>
                        <a:cubicBezTo>
                          <a:pt x="3342" y="3502"/>
                          <a:pt x="3263" y="3472"/>
                          <a:pt x="3184" y="3472"/>
                        </a:cubicBezTo>
                        <a:cubicBezTo>
                          <a:pt x="3127" y="3472"/>
                          <a:pt x="3070" y="3488"/>
                          <a:pt x="3018" y="3520"/>
                        </a:cubicBezTo>
                        <a:cubicBezTo>
                          <a:pt x="3005" y="3455"/>
                          <a:pt x="2979" y="3403"/>
                          <a:pt x="2940" y="3357"/>
                        </a:cubicBezTo>
                        <a:cubicBezTo>
                          <a:pt x="2979" y="3351"/>
                          <a:pt x="3025" y="3338"/>
                          <a:pt x="3064" y="3312"/>
                        </a:cubicBezTo>
                        <a:cubicBezTo>
                          <a:pt x="3125" y="3383"/>
                          <a:pt x="3209" y="3417"/>
                          <a:pt x="3292" y="3417"/>
                        </a:cubicBezTo>
                        <a:cubicBezTo>
                          <a:pt x="3385" y="3417"/>
                          <a:pt x="3478" y="3374"/>
                          <a:pt x="3540" y="3292"/>
                        </a:cubicBezTo>
                        <a:cubicBezTo>
                          <a:pt x="3585" y="3318"/>
                          <a:pt x="3637" y="3331"/>
                          <a:pt x="3689" y="3331"/>
                        </a:cubicBezTo>
                        <a:lnTo>
                          <a:pt x="3729" y="3331"/>
                        </a:lnTo>
                        <a:cubicBezTo>
                          <a:pt x="3768" y="3351"/>
                          <a:pt x="3820" y="3357"/>
                          <a:pt x="3865" y="3357"/>
                        </a:cubicBezTo>
                        <a:cubicBezTo>
                          <a:pt x="3870" y="3358"/>
                          <a:pt x="3875" y="3358"/>
                          <a:pt x="3880" y="3358"/>
                        </a:cubicBezTo>
                        <a:cubicBezTo>
                          <a:pt x="3998" y="3358"/>
                          <a:pt x="4102" y="3281"/>
                          <a:pt x="4146" y="3168"/>
                        </a:cubicBezTo>
                        <a:cubicBezTo>
                          <a:pt x="4191" y="3201"/>
                          <a:pt x="4250" y="3214"/>
                          <a:pt x="4309" y="3214"/>
                        </a:cubicBezTo>
                        <a:cubicBezTo>
                          <a:pt x="4485" y="3214"/>
                          <a:pt x="4621" y="3064"/>
                          <a:pt x="4602" y="2888"/>
                        </a:cubicBezTo>
                        <a:cubicBezTo>
                          <a:pt x="4758" y="2875"/>
                          <a:pt x="4876" y="2738"/>
                          <a:pt x="4869" y="2582"/>
                        </a:cubicBezTo>
                        <a:lnTo>
                          <a:pt x="4869" y="2582"/>
                        </a:lnTo>
                        <a:cubicBezTo>
                          <a:pt x="4902" y="2588"/>
                          <a:pt x="4934" y="2595"/>
                          <a:pt x="4967" y="2595"/>
                        </a:cubicBezTo>
                        <a:cubicBezTo>
                          <a:pt x="5221" y="2595"/>
                          <a:pt x="5312" y="2334"/>
                          <a:pt x="5241" y="2152"/>
                        </a:cubicBezTo>
                        <a:cubicBezTo>
                          <a:pt x="5619" y="2132"/>
                          <a:pt x="5619" y="1526"/>
                          <a:pt x="5228" y="1526"/>
                        </a:cubicBezTo>
                        <a:cubicBezTo>
                          <a:pt x="5156" y="1526"/>
                          <a:pt x="5084" y="1552"/>
                          <a:pt x="5032" y="1598"/>
                        </a:cubicBezTo>
                        <a:cubicBezTo>
                          <a:pt x="4999" y="1585"/>
                          <a:pt x="4967" y="1578"/>
                          <a:pt x="4934" y="1571"/>
                        </a:cubicBezTo>
                        <a:cubicBezTo>
                          <a:pt x="4947" y="1539"/>
                          <a:pt x="4895" y="1506"/>
                          <a:pt x="4895" y="1474"/>
                        </a:cubicBezTo>
                        <a:lnTo>
                          <a:pt x="4895" y="1435"/>
                        </a:lnTo>
                        <a:cubicBezTo>
                          <a:pt x="4895" y="1337"/>
                          <a:pt x="4895" y="1246"/>
                          <a:pt x="4817" y="1200"/>
                        </a:cubicBezTo>
                        <a:cubicBezTo>
                          <a:pt x="4823" y="1187"/>
                          <a:pt x="4850" y="1167"/>
                          <a:pt x="4856" y="1154"/>
                        </a:cubicBezTo>
                        <a:cubicBezTo>
                          <a:pt x="4902" y="1167"/>
                          <a:pt x="4947" y="1174"/>
                          <a:pt x="4993" y="1174"/>
                        </a:cubicBezTo>
                        <a:cubicBezTo>
                          <a:pt x="5013" y="1174"/>
                          <a:pt x="4999" y="1174"/>
                          <a:pt x="5019" y="1167"/>
                        </a:cubicBezTo>
                        <a:cubicBezTo>
                          <a:pt x="5052" y="1265"/>
                          <a:pt x="5221" y="1343"/>
                          <a:pt x="5221" y="1343"/>
                        </a:cubicBezTo>
                        <a:cubicBezTo>
                          <a:pt x="5710" y="1343"/>
                          <a:pt x="5710" y="815"/>
                          <a:pt x="5221" y="815"/>
                        </a:cubicBezTo>
                        <a:lnTo>
                          <a:pt x="5254" y="815"/>
                        </a:lnTo>
                        <a:cubicBezTo>
                          <a:pt x="5254" y="724"/>
                          <a:pt x="5202" y="633"/>
                          <a:pt x="5117" y="587"/>
                        </a:cubicBezTo>
                        <a:cubicBezTo>
                          <a:pt x="5371" y="464"/>
                          <a:pt x="5338" y="1"/>
                          <a:pt x="4993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45" name="Google Shape;10145;p62"/>
                  <p:cNvSpPr/>
                  <p:nvPr/>
                </p:nvSpPr>
                <p:spPr>
                  <a:xfrm>
                    <a:off x="4115128" y="2184851"/>
                    <a:ext cx="197334" cy="1712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16" h="6783" extrusionOk="0">
                        <a:moveTo>
                          <a:pt x="6878" y="1"/>
                        </a:moveTo>
                        <a:cubicBezTo>
                          <a:pt x="6713" y="1"/>
                          <a:pt x="6550" y="89"/>
                          <a:pt x="6466" y="254"/>
                        </a:cubicBezTo>
                        <a:cubicBezTo>
                          <a:pt x="6382" y="154"/>
                          <a:pt x="6256" y="100"/>
                          <a:pt x="6129" y="100"/>
                        </a:cubicBezTo>
                        <a:cubicBezTo>
                          <a:pt x="6089" y="100"/>
                          <a:pt x="6049" y="106"/>
                          <a:pt x="6010" y="117"/>
                        </a:cubicBezTo>
                        <a:cubicBezTo>
                          <a:pt x="5847" y="169"/>
                          <a:pt x="5723" y="299"/>
                          <a:pt x="5684" y="469"/>
                        </a:cubicBezTo>
                        <a:lnTo>
                          <a:pt x="5677" y="462"/>
                        </a:lnTo>
                        <a:cubicBezTo>
                          <a:pt x="5603" y="418"/>
                          <a:pt x="5521" y="397"/>
                          <a:pt x="5441" y="397"/>
                        </a:cubicBezTo>
                        <a:cubicBezTo>
                          <a:pt x="5284" y="397"/>
                          <a:pt x="5132" y="478"/>
                          <a:pt x="5045" y="625"/>
                        </a:cubicBezTo>
                        <a:cubicBezTo>
                          <a:pt x="5045" y="632"/>
                          <a:pt x="5039" y="638"/>
                          <a:pt x="5032" y="651"/>
                        </a:cubicBezTo>
                        <a:cubicBezTo>
                          <a:pt x="4977" y="629"/>
                          <a:pt x="4920" y="619"/>
                          <a:pt x="4865" y="619"/>
                        </a:cubicBezTo>
                        <a:cubicBezTo>
                          <a:pt x="4660" y="619"/>
                          <a:pt x="4472" y="761"/>
                          <a:pt x="4426" y="977"/>
                        </a:cubicBezTo>
                        <a:cubicBezTo>
                          <a:pt x="4361" y="938"/>
                          <a:pt x="4283" y="912"/>
                          <a:pt x="4204" y="912"/>
                        </a:cubicBezTo>
                        <a:cubicBezTo>
                          <a:pt x="4146" y="1057"/>
                          <a:pt x="4012" y="1133"/>
                          <a:pt x="3876" y="1133"/>
                        </a:cubicBezTo>
                        <a:cubicBezTo>
                          <a:pt x="3767" y="1133"/>
                          <a:pt x="3658" y="1085"/>
                          <a:pt x="3585" y="984"/>
                        </a:cubicBezTo>
                        <a:cubicBezTo>
                          <a:pt x="3547" y="973"/>
                          <a:pt x="3507" y="968"/>
                          <a:pt x="3468" y="968"/>
                        </a:cubicBezTo>
                        <a:cubicBezTo>
                          <a:pt x="3309" y="968"/>
                          <a:pt x="3153" y="1050"/>
                          <a:pt x="3064" y="1186"/>
                        </a:cubicBezTo>
                        <a:cubicBezTo>
                          <a:pt x="3005" y="1114"/>
                          <a:pt x="2921" y="1055"/>
                          <a:pt x="2829" y="1029"/>
                        </a:cubicBezTo>
                        <a:cubicBezTo>
                          <a:pt x="2790" y="1020"/>
                          <a:pt x="2750" y="1016"/>
                          <a:pt x="2711" y="1016"/>
                        </a:cubicBezTo>
                        <a:cubicBezTo>
                          <a:pt x="2581" y="1016"/>
                          <a:pt x="2457" y="1065"/>
                          <a:pt x="2367" y="1160"/>
                        </a:cubicBezTo>
                        <a:cubicBezTo>
                          <a:pt x="2280" y="1020"/>
                          <a:pt x="2132" y="940"/>
                          <a:pt x="1977" y="940"/>
                        </a:cubicBezTo>
                        <a:cubicBezTo>
                          <a:pt x="1922" y="940"/>
                          <a:pt x="1867" y="950"/>
                          <a:pt x="1813" y="970"/>
                        </a:cubicBezTo>
                        <a:cubicBezTo>
                          <a:pt x="1767" y="788"/>
                          <a:pt x="1656" y="638"/>
                          <a:pt x="1500" y="534"/>
                        </a:cubicBezTo>
                        <a:cubicBezTo>
                          <a:pt x="1417" y="486"/>
                          <a:pt x="1329" y="465"/>
                          <a:pt x="1242" y="465"/>
                        </a:cubicBezTo>
                        <a:cubicBezTo>
                          <a:pt x="1020" y="465"/>
                          <a:pt x="802" y="603"/>
                          <a:pt x="685" y="795"/>
                        </a:cubicBezTo>
                        <a:cubicBezTo>
                          <a:pt x="581" y="997"/>
                          <a:pt x="542" y="1225"/>
                          <a:pt x="581" y="1453"/>
                        </a:cubicBezTo>
                        <a:cubicBezTo>
                          <a:pt x="561" y="1453"/>
                          <a:pt x="542" y="1466"/>
                          <a:pt x="529" y="1472"/>
                        </a:cubicBezTo>
                        <a:cubicBezTo>
                          <a:pt x="385" y="1557"/>
                          <a:pt x="294" y="1707"/>
                          <a:pt x="294" y="1876"/>
                        </a:cubicBezTo>
                        <a:cubicBezTo>
                          <a:pt x="307" y="1981"/>
                          <a:pt x="333" y="2085"/>
                          <a:pt x="379" y="2183"/>
                        </a:cubicBezTo>
                        <a:cubicBezTo>
                          <a:pt x="164" y="2228"/>
                          <a:pt x="7" y="2417"/>
                          <a:pt x="7" y="2639"/>
                        </a:cubicBezTo>
                        <a:cubicBezTo>
                          <a:pt x="1" y="2841"/>
                          <a:pt x="138" y="3024"/>
                          <a:pt x="340" y="3076"/>
                        </a:cubicBezTo>
                        <a:cubicBezTo>
                          <a:pt x="177" y="3160"/>
                          <a:pt x="79" y="3323"/>
                          <a:pt x="79" y="3506"/>
                        </a:cubicBezTo>
                        <a:cubicBezTo>
                          <a:pt x="79" y="3701"/>
                          <a:pt x="196" y="3871"/>
                          <a:pt x="372" y="3949"/>
                        </a:cubicBezTo>
                        <a:cubicBezTo>
                          <a:pt x="216" y="4060"/>
                          <a:pt x="144" y="4255"/>
                          <a:pt x="196" y="4444"/>
                        </a:cubicBezTo>
                        <a:cubicBezTo>
                          <a:pt x="248" y="4620"/>
                          <a:pt x="398" y="4757"/>
                          <a:pt x="581" y="4783"/>
                        </a:cubicBezTo>
                        <a:cubicBezTo>
                          <a:pt x="418" y="4933"/>
                          <a:pt x="379" y="5181"/>
                          <a:pt x="489" y="5370"/>
                        </a:cubicBezTo>
                        <a:cubicBezTo>
                          <a:pt x="568" y="5510"/>
                          <a:pt x="716" y="5593"/>
                          <a:pt x="872" y="5593"/>
                        </a:cubicBezTo>
                        <a:cubicBezTo>
                          <a:pt x="884" y="5593"/>
                          <a:pt x="895" y="5592"/>
                          <a:pt x="907" y="5591"/>
                        </a:cubicBezTo>
                        <a:lnTo>
                          <a:pt x="907" y="5591"/>
                        </a:lnTo>
                        <a:cubicBezTo>
                          <a:pt x="887" y="5702"/>
                          <a:pt x="900" y="5820"/>
                          <a:pt x="959" y="5917"/>
                        </a:cubicBezTo>
                        <a:cubicBezTo>
                          <a:pt x="1017" y="6022"/>
                          <a:pt x="1115" y="6100"/>
                          <a:pt x="1232" y="6132"/>
                        </a:cubicBezTo>
                        <a:cubicBezTo>
                          <a:pt x="1272" y="6141"/>
                          <a:pt x="1311" y="6145"/>
                          <a:pt x="1350" y="6145"/>
                        </a:cubicBezTo>
                        <a:cubicBezTo>
                          <a:pt x="1433" y="6145"/>
                          <a:pt x="1515" y="6125"/>
                          <a:pt x="1591" y="6080"/>
                        </a:cubicBezTo>
                        <a:cubicBezTo>
                          <a:pt x="1734" y="6022"/>
                          <a:pt x="1865" y="5937"/>
                          <a:pt x="1982" y="5839"/>
                        </a:cubicBezTo>
                        <a:cubicBezTo>
                          <a:pt x="2164" y="5657"/>
                          <a:pt x="2164" y="5363"/>
                          <a:pt x="1982" y="5181"/>
                        </a:cubicBezTo>
                        <a:cubicBezTo>
                          <a:pt x="1923" y="5122"/>
                          <a:pt x="1852" y="5083"/>
                          <a:pt x="1773" y="5064"/>
                        </a:cubicBezTo>
                        <a:cubicBezTo>
                          <a:pt x="1845" y="4927"/>
                          <a:pt x="1839" y="4764"/>
                          <a:pt x="1760" y="4633"/>
                        </a:cubicBezTo>
                        <a:cubicBezTo>
                          <a:pt x="1708" y="4549"/>
                          <a:pt x="1630" y="4483"/>
                          <a:pt x="1539" y="4444"/>
                        </a:cubicBezTo>
                        <a:cubicBezTo>
                          <a:pt x="1597" y="4340"/>
                          <a:pt x="1610" y="4216"/>
                          <a:pt x="1584" y="4099"/>
                        </a:cubicBezTo>
                        <a:cubicBezTo>
                          <a:pt x="1545" y="3962"/>
                          <a:pt x="1441" y="3851"/>
                          <a:pt x="1311" y="3806"/>
                        </a:cubicBezTo>
                        <a:cubicBezTo>
                          <a:pt x="1552" y="3630"/>
                          <a:pt x="1565" y="3271"/>
                          <a:pt x="1337" y="3082"/>
                        </a:cubicBezTo>
                        <a:cubicBezTo>
                          <a:pt x="1637" y="2939"/>
                          <a:pt x="1689" y="2535"/>
                          <a:pt x="1441" y="2320"/>
                        </a:cubicBezTo>
                        <a:cubicBezTo>
                          <a:pt x="1487" y="2281"/>
                          <a:pt x="1526" y="2235"/>
                          <a:pt x="1558" y="2183"/>
                        </a:cubicBezTo>
                        <a:cubicBezTo>
                          <a:pt x="1591" y="2124"/>
                          <a:pt x="1610" y="2059"/>
                          <a:pt x="1617" y="1994"/>
                        </a:cubicBezTo>
                        <a:cubicBezTo>
                          <a:pt x="1630" y="1994"/>
                          <a:pt x="1643" y="1987"/>
                          <a:pt x="1650" y="1981"/>
                        </a:cubicBezTo>
                        <a:cubicBezTo>
                          <a:pt x="1689" y="2020"/>
                          <a:pt x="1721" y="2052"/>
                          <a:pt x="1767" y="2078"/>
                        </a:cubicBezTo>
                        <a:cubicBezTo>
                          <a:pt x="1839" y="2120"/>
                          <a:pt x="1919" y="2141"/>
                          <a:pt x="1998" y="2141"/>
                        </a:cubicBezTo>
                        <a:cubicBezTo>
                          <a:pt x="2104" y="2141"/>
                          <a:pt x="2209" y="2104"/>
                          <a:pt x="2295" y="2033"/>
                        </a:cubicBezTo>
                        <a:cubicBezTo>
                          <a:pt x="2301" y="2065"/>
                          <a:pt x="2314" y="2098"/>
                          <a:pt x="2334" y="2131"/>
                        </a:cubicBezTo>
                        <a:cubicBezTo>
                          <a:pt x="2402" y="2283"/>
                          <a:pt x="2563" y="2359"/>
                          <a:pt x="2724" y="2359"/>
                        </a:cubicBezTo>
                        <a:cubicBezTo>
                          <a:pt x="2810" y="2359"/>
                          <a:pt x="2896" y="2337"/>
                          <a:pt x="2966" y="2294"/>
                        </a:cubicBezTo>
                        <a:cubicBezTo>
                          <a:pt x="3057" y="2241"/>
                          <a:pt x="3129" y="2157"/>
                          <a:pt x="3162" y="2059"/>
                        </a:cubicBezTo>
                        <a:cubicBezTo>
                          <a:pt x="3261" y="2184"/>
                          <a:pt x="3402" y="2260"/>
                          <a:pt x="3549" y="2260"/>
                        </a:cubicBezTo>
                        <a:cubicBezTo>
                          <a:pt x="3625" y="2260"/>
                          <a:pt x="3701" y="2240"/>
                          <a:pt x="3774" y="2196"/>
                        </a:cubicBezTo>
                        <a:cubicBezTo>
                          <a:pt x="3866" y="2144"/>
                          <a:pt x="3931" y="2059"/>
                          <a:pt x="3970" y="1961"/>
                        </a:cubicBezTo>
                        <a:cubicBezTo>
                          <a:pt x="3976" y="1968"/>
                          <a:pt x="3976" y="1974"/>
                          <a:pt x="3983" y="1974"/>
                        </a:cubicBezTo>
                        <a:cubicBezTo>
                          <a:pt x="4074" y="2062"/>
                          <a:pt x="4191" y="2106"/>
                          <a:pt x="4309" y="2106"/>
                        </a:cubicBezTo>
                        <a:cubicBezTo>
                          <a:pt x="4426" y="2106"/>
                          <a:pt x="4543" y="2062"/>
                          <a:pt x="4635" y="1974"/>
                        </a:cubicBezTo>
                        <a:cubicBezTo>
                          <a:pt x="4680" y="1935"/>
                          <a:pt x="4713" y="1876"/>
                          <a:pt x="4732" y="1818"/>
                        </a:cubicBezTo>
                        <a:cubicBezTo>
                          <a:pt x="4739" y="1824"/>
                          <a:pt x="4739" y="1824"/>
                          <a:pt x="4745" y="1831"/>
                        </a:cubicBezTo>
                        <a:cubicBezTo>
                          <a:pt x="4847" y="1915"/>
                          <a:pt x="4967" y="1963"/>
                          <a:pt x="5086" y="1963"/>
                        </a:cubicBezTo>
                        <a:cubicBezTo>
                          <a:pt x="5197" y="1963"/>
                          <a:pt x="5306" y="1922"/>
                          <a:pt x="5397" y="1831"/>
                        </a:cubicBezTo>
                        <a:cubicBezTo>
                          <a:pt x="5449" y="1772"/>
                          <a:pt x="5488" y="1707"/>
                          <a:pt x="5508" y="1635"/>
                        </a:cubicBezTo>
                        <a:cubicBezTo>
                          <a:pt x="5554" y="1655"/>
                          <a:pt x="5606" y="1668"/>
                          <a:pt x="5664" y="1668"/>
                        </a:cubicBezTo>
                        <a:cubicBezTo>
                          <a:pt x="5782" y="1668"/>
                          <a:pt x="5899" y="1616"/>
                          <a:pt x="5990" y="1531"/>
                        </a:cubicBezTo>
                        <a:cubicBezTo>
                          <a:pt x="6023" y="1492"/>
                          <a:pt x="6055" y="1453"/>
                          <a:pt x="6075" y="1407"/>
                        </a:cubicBezTo>
                        <a:cubicBezTo>
                          <a:pt x="6158" y="1462"/>
                          <a:pt x="6252" y="1491"/>
                          <a:pt x="6347" y="1491"/>
                        </a:cubicBezTo>
                        <a:cubicBezTo>
                          <a:pt x="6409" y="1491"/>
                          <a:pt x="6472" y="1479"/>
                          <a:pt x="6531" y="1453"/>
                        </a:cubicBezTo>
                        <a:lnTo>
                          <a:pt x="6531" y="1453"/>
                        </a:lnTo>
                        <a:cubicBezTo>
                          <a:pt x="6473" y="1518"/>
                          <a:pt x="6427" y="1590"/>
                          <a:pt x="6407" y="1674"/>
                        </a:cubicBezTo>
                        <a:cubicBezTo>
                          <a:pt x="6368" y="1818"/>
                          <a:pt x="6388" y="1968"/>
                          <a:pt x="6460" y="2092"/>
                        </a:cubicBezTo>
                        <a:cubicBezTo>
                          <a:pt x="6486" y="2137"/>
                          <a:pt x="6525" y="2183"/>
                          <a:pt x="6564" y="2215"/>
                        </a:cubicBezTo>
                        <a:cubicBezTo>
                          <a:pt x="6460" y="2274"/>
                          <a:pt x="6381" y="2372"/>
                          <a:pt x="6349" y="2489"/>
                        </a:cubicBezTo>
                        <a:cubicBezTo>
                          <a:pt x="6323" y="2613"/>
                          <a:pt x="6342" y="2743"/>
                          <a:pt x="6407" y="2854"/>
                        </a:cubicBezTo>
                        <a:cubicBezTo>
                          <a:pt x="6394" y="2867"/>
                          <a:pt x="6381" y="2880"/>
                          <a:pt x="6375" y="2900"/>
                        </a:cubicBezTo>
                        <a:cubicBezTo>
                          <a:pt x="6310" y="3004"/>
                          <a:pt x="6290" y="3134"/>
                          <a:pt x="6329" y="3258"/>
                        </a:cubicBezTo>
                        <a:cubicBezTo>
                          <a:pt x="6336" y="3278"/>
                          <a:pt x="6342" y="3304"/>
                          <a:pt x="6355" y="3323"/>
                        </a:cubicBezTo>
                        <a:cubicBezTo>
                          <a:pt x="6316" y="3349"/>
                          <a:pt x="6277" y="3375"/>
                          <a:pt x="6244" y="3408"/>
                        </a:cubicBezTo>
                        <a:cubicBezTo>
                          <a:pt x="6121" y="3538"/>
                          <a:pt x="6082" y="3734"/>
                          <a:pt x="6147" y="3903"/>
                        </a:cubicBezTo>
                        <a:cubicBezTo>
                          <a:pt x="6075" y="3942"/>
                          <a:pt x="6016" y="4001"/>
                          <a:pt x="5977" y="4066"/>
                        </a:cubicBezTo>
                        <a:cubicBezTo>
                          <a:pt x="5925" y="4158"/>
                          <a:pt x="5906" y="4262"/>
                          <a:pt x="5919" y="4366"/>
                        </a:cubicBezTo>
                        <a:cubicBezTo>
                          <a:pt x="5749" y="4405"/>
                          <a:pt x="5612" y="4536"/>
                          <a:pt x="5560" y="4699"/>
                        </a:cubicBezTo>
                        <a:cubicBezTo>
                          <a:pt x="5528" y="4803"/>
                          <a:pt x="5541" y="4914"/>
                          <a:pt x="5586" y="5005"/>
                        </a:cubicBezTo>
                        <a:cubicBezTo>
                          <a:pt x="5574" y="5004"/>
                          <a:pt x="5562" y="5004"/>
                          <a:pt x="5550" y="5004"/>
                        </a:cubicBezTo>
                        <a:cubicBezTo>
                          <a:pt x="5464" y="5004"/>
                          <a:pt x="5380" y="5024"/>
                          <a:pt x="5306" y="5064"/>
                        </a:cubicBezTo>
                        <a:cubicBezTo>
                          <a:pt x="5221" y="5116"/>
                          <a:pt x="5150" y="5194"/>
                          <a:pt x="5117" y="5285"/>
                        </a:cubicBezTo>
                        <a:cubicBezTo>
                          <a:pt x="5082" y="5277"/>
                          <a:pt x="5048" y="5274"/>
                          <a:pt x="5014" y="5274"/>
                        </a:cubicBezTo>
                        <a:cubicBezTo>
                          <a:pt x="4935" y="5274"/>
                          <a:pt x="4860" y="5294"/>
                          <a:pt x="4791" y="5331"/>
                        </a:cubicBezTo>
                        <a:cubicBezTo>
                          <a:pt x="4752" y="5350"/>
                          <a:pt x="4719" y="5376"/>
                          <a:pt x="4693" y="5409"/>
                        </a:cubicBezTo>
                        <a:cubicBezTo>
                          <a:pt x="4624" y="5374"/>
                          <a:pt x="4546" y="5357"/>
                          <a:pt x="4468" y="5357"/>
                        </a:cubicBezTo>
                        <a:cubicBezTo>
                          <a:pt x="4430" y="5357"/>
                          <a:pt x="4391" y="5361"/>
                          <a:pt x="4354" y="5370"/>
                        </a:cubicBezTo>
                        <a:lnTo>
                          <a:pt x="4335" y="5376"/>
                        </a:lnTo>
                        <a:cubicBezTo>
                          <a:pt x="4270" y="5344"/>
                          <a:pt x="4204" y="5331"/>
                          <a:pt x="4133" y="5331"/>
                        </a:cubicBezTo>
                        <a:cubicBezTo>
                          <a:pt x="3853" y="5344"/>
                          <a:pt x="3559" y="5442"/>
                          <a:pt x="3416" y="5702"/>
                        </a:cubicBezTo>
                        <a:cubicBezTo>
                          <a:pt x="3299" y="5924"/>
                          <a:pt x="3312" y="6191"/>
                          <a:pt x="3448" y="6406"/>
                        </a:cubicBezTo>
                        <a:cubicBezTo>
                          <a:pt x="3540" y="6569"/>
                          <a:pt x="3729" y="6745"/>
                          <a:pt x="3924" y="6771"/>
                        </a:cubicBezTo>
                        <a:cubicBezTo>
                          <a:pt x="3975" y="6778"/>
                          <a:pt x="4028" y="6783"/>
                          <a:pt x="4081" y="6783"/>
                        </a:cubicBezTo>
                        <a:cubicBezTo>
                          <a:pt x="4182" y="6783"/>
                          <a:pt x="4282" y="6764"/>
                          <a:pt x="4367" y="6699"/>
                        </a:cubicBezTo>
                        <a:cubicBezTo>
                          <a:pt x="4380" y="6693"/>
                          <a:pt x="4387" y="6686"/>
                          <a:pt x="4393" y="6680"/>
                        </a:cubicBezTo>
                        <a:cubicBezTo>
                          <a:pt x="4439" y="6693"/>
                          <a:pt x="4485" y="6699"/>
                          <a:pt x="4524" y="6699"/>
                        </a:cubicBezTo>
                        <a:cubicBezTo>
                          <a:pt x="4661" y="6699"/>
                          <a:pt x="4791" y="6641"/>
                          <a:pt x="4876" y="6536"/>
                        </a:cubicBezTo>
                        <a:cubicBezTo>
                          <a:pt x="4908" y="6576"/>
                          <a:pt x="4947" y="6608"/>
                          <a:pt x="4987" y="6628"/>
                        </a:cubicBezTo>
                        <a:cubicBezTo>
                          <a:pt x="5058" y="6672"/>
                          <a:pt x="5141" y="6695"/>
                          <a:pt x="5226" y="6695"/>
                        </a:cubicBezTo>
                        <a:cubicBezTo>
                          <a:pt x="5265" y="6695"/>
                          <a:pt x="5306" y="6690"/>
                          <a:pt x="5345" y="6680"/>
                        </a:cubicBezTo>
                        <a:cubicBezTo>
                          <a:pt x="5508" y="6621"/>
                          <a:pt x="5638" y="6491"/>
                          <a:pt x="5677" y="6315"/>
                        </a:cubicBezTo>
                        <a:cubicBezTo>
                          <a:pt x="5743" y="6354"/>
                          <a:pt x="5814" y="6374"/>
                          <a:pt x="5886" y="6374"/>
                        </a:cubicBezTo>
                        <a:cubicBezTo>
                          <a:pt x="6010" y="6374"/>
                          <a:pt x="6127" y="6321"/>
                          <a:pt x="6212" y="6237"/>
                        </a:cubicBezTo>
                        <a:cubicBezTo>
                          <a:pt x="6349" y="6093"/>
                          <a:pt x="6388" y="5878"/>
                          <a:pt x="6303" y="5689"/>
                        </a:cubicBezTo>
                        <a:lnTo>
                          <a:pt x="6303" y="5689"/>
                        </a:lnTo>
                        <a:cubicBezTo>
                          <a:pt x="6366" y="5717"/>
                          <a:pt x="6433" y="5731"/>
                          <a:pt x="6499" y="5731"/>
                        </a:cubicBezTo>
                        <a:cubicBezTo>
                          <a:pt x="6620" y="5731"/>
                          <a:pt x="6739" y="5686"/>
                          <a:pt x="6831" y="5598"/>
                        </a:cubicBezTo>
                        <a:cubicBezTo>
                          <a:pt x="6968" y="5461"/>
                          <a:pt x="7007" y="5259"/>
                          <a:pt x="6916" y="5083"/>
                        </a:cubicBezTo>
                        <a:cubicBezTo>
                          <a:pt x="7059" y="5057"/>
                          <a:pt x="7176" y="4979"/>
                          <a:pt x="7248" y="4861"/>
                        </a:cubicBezTo>
                        <a:cubicBezTo>
                          <a:pt x="7339" y="4705"/>
                          <a:pt x="7333" y="4516"/>
                          <a:pt x="7229" y="4373"/>
                        </a:cubicBezTo>
                        <a:cubicBezTo>
                          <a:pt x="7281" y="4334"/>
                          <a:pt x="7320" y="4288"/>
                          <a:pt x="7352" y="4236"/>
                        </a:cubicBezTo>
                        <a:cubicBezTo>
                          <a:pt x="7437" y="4092"/>
                          <a:pt x="7431" y="3910"/>
                          <a:pt x="7339" y="3760"/>
                        </a:cubicBezTo>
                        <a:cubicBezTo>
                          <a:pt x="7346" y="3760"/>
                          <a:pt x="7352" y="3760"/>
                          <a:pt x="7359" y="3753"/>
                        </a:cubicBezTo>
                        <a:cubicBezTo>
                          <a:pt x="7574" y="3623"/>
                          <a:pt x="7652" y="3343"/>
                          <a:pt x="7522" y="3121"/>
                        </a:cubicBezTo>
                        <a:cubicBezTo>
                          <a:pt x="7515" y="3108"/>
                          <a:pt x="7502" y="3095"/>
                          <a:pt x="7496" y="3089"/>
                        </a:cubicBezTo>
                        <a:cubicBezTo>
                          <a:pt x="7522" y="3063"/>
                          <a:pt x="7548" y="3030"/>
                          <a:pt x="7568" y="3004"/>
                        </a:cubicBezTo>
                        <a:cubicBezTo>
                          <a:pt x="7633" y="2893"/>
                          <a:pt x="7652" y="2763"/>
                          <a:pt x="7620" y="2645"/>
                        </a:cubicBezTo>
                        <a:cubicBezTo>
                          <a:pt x="7581" y="2528"/>
                          <a:pt x="7509" y="2430"/>
                          <a:pt x="7405" y="2365"/>
                        </a:cubicBezTo>
                        <a:cubicBezTo>
                          <a:pt x="7398" y="2359"/>
                          <a:pt x="7385" y="2352"/>
                          <a:pt x="7379" y="2352"/>
                        </a:cubicBezTo>
                        <a:cubicBezTo>
                          <a:pt x="7815" y="2163"/>
                          <a:pt x="7815" y="1551"/>
                          <a:pt x="7385" y="1362"/>
                        </a:cubicBezTo>
                        <a:cubicBezTo>
                          <a:pt x="7431" y="1166"/>
                          <a:pt x="7346" y="964"/>
                          <a:pt x="7170" y="860"/>
                        </a:cubicBezTo>
                        <a:cubicBezTo>
                          <a:pt x="7190" y="847"/>
                          <a:pt x="7209" y="834"/>
                          <a:pt x="7229" y="821"/>
                        </a:cubicBezTo>
                        <a:cubicBezTo>
                          <a:pt x="7405" y="638"/>
                          <a:pt x="7405" y="345"/>
                          <a:pt x="7229" y="162"/>
                        </a:cubicBezTo>
                        <a:lnTo>
                          <a:pt x="7203" y="136"/>
                        </a:lnTo>
                        <a:cubicBezTo>
                          <a:pt x="7111" y="45"/>
                          <a:pt x="6994" y="1"/>
                          <a:pt x="687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46" name="Google Shape;10146;p62"/>
                  <p:cNvSpPr/>
                  <p:nvPr/>
                </p:nvSpPr>
                <p:spPr>
                  <a:xfrm>
                    <a:off x="4181933" y="2108074"/>
                    <a:ext cx="132322" cy="113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41" h="4506" extrusionOk="0">
                        <a:moveTo>
                          <a:pt x="3079" y="1"/>
                        </a:moveTo>
                        <a:cubicBezTo>
                          <a:pt x="2809" y="1"/>
                          <a:pt x="2497" y="160"/>
                          <a:pt x="2497" y="160"/>
                        </a:cubicBezTo>
                        <a:cubicBezTo>
                          <a:pt x="2451" y="1281"/>
                          <a:pt x="3416" y="1561"/>
                          <a:pt x="2934" y="2786"/>
                        </a:cubicBezTo>
                        <a:cubicBezTo>
                          <a:pt x="2867" y="2954"/>
                          <a:pt x="2770" y="3019"/>
                          <a:pt x="2657" y="3019"/>
                        </a:cubicBezTo>
                        <a:cubicBezTo>
                          <a:pt x="2495" y="3019"/>
                          <a:pt x="2300" y="2884"/>
                          <a:pt x="2119" y="2734"/>
                        </a:cubicBezTo>
                        <a:cubicBezTo>
                          <a:pt x="2015" y="2647"/>
                          <a:pt x="1892" y="2618"/>
                          <a:pt x="1775" y="2618"/>
                        </a:cubicBezTo>
                        <a:cubicBezTo>
                          <a:pt x="1611" y="2618"/>
                          <a:pt x="1458" y="2674"/>
                          <a:pt x="1383" y="2708"/>
                        </a:cubicBezTo>
                        <a:cubicBezTo>
                          <a:pt x="1350" y="2747"/>
                          <a:pt x="1324" y="2786"/>
                          <a:pt x="1311" y="2832"/>
                        </a:cubicBezTo>
                        <a:cubicBezTo>
                          <a:pt x="1304" y="2864"/>
                          <a:pt x="1272" y="2890"/>
                          <a:pt x="1239" y="2890"/>
                        </a:cubicBezTo>
                        <a:lnTo>
                          <a:pt x="1220" y="2890"/>
                        </a:lnTo>
                        <a:cubicBezTo>
                          <a:pt x="1174" y="2877"/>
                          <a:pt x="1154" y="2832"/>
                          <a:pt x="1161" y="2793"/>
                        </a:cubicBezTo>
                        <a:cubicBezTo>
                          <a:pt x="1187" y="2721"/>
                          <a:pt x="1226" y="2649"/>
                          <a:pt x="1278" y="2591"/>
                        </a:cubicBezTo>
                        <a:cubicBezTo>
                          <a:pt x="1232" y="2495"/>
                          <a:pt x="1145" y="2386"/>
                          <a:pt x="975" y="2386"/>
                        </a:cubicBezTo>
                        <a:cubicBezTo>
                          <a:pt x="903" y="2386"/>
                          <a:pt x="816" y="2405"/>
                          <a:pt x="711" y="2454"/>
                        </a:cubicBezTo>
                        <a:cubicBezTo>
                          <a:pt x="1" y="2793"/>
                          <a:pt x="151" y="4057"/>
                          <a:pt x="151" y="4057"/>
                        </a:cubicBezTo>
                        <a:cubicBezTo>
                          <a:pt x="221" y="4154"/>
                          <a:pt x="326" y="4202"/>
                          <a:pt x="431" y="4202"/>
                        </a:cubicBezTo>
                        <a:cubicBezTo>
                          <a:pt x="551" y="4202"/>
                          <a:pt x="671" y="4140"/>
                          <a:pt x="737" y="4018"/>
                        </a:cubicBezTo>
                        <a:lnTo>
                          <a:pt x="1011" y="3190"/>
                        </a:lnTo>
                        <a:cubicBezTo>
                          <a:pt x="1011" y="3190"/>
                          <a:pt x="1018" y="3184"/>
                          <a:pt x="1018" y="3184"/>
                        </a:cubicBezTo>
                        <a:cubicBezTo>
                          <a:pt x="1018" y="3184"/>
                          <a:pt x="1018" y="3177"/>
                          <a:pt x="1024" y="3177"/>
                        </a:cubicBezTo>
                        <a:lnTo>
                          <a:pt x="1024" y="3171"/>
                        </a:lnTo>
                        <a:cubicBezTo>
                          <a:pt x="1024" y="3164"/>
                          <a:pt x="1024" y="3164"/>
                          <a:pt x="1024" y="3164"/>
                        </a:cubicBezTo>
                        <a:lnTo>
                          <a:pt x="1024" y="3158"/>
                        </a:lnTo>
                        <a:lnTo>
                          <a:pt x="1024" y="3151"/>
                        </a:lnTo>
                        <a:lnTo>
                          <a:pt x="1031" y="3145"/>
                        </a:lnTo>
                        <a:lnTo>
                          <a:pt x="1037" y="3138"/>
                        </a:lnTo>
                        <a:lnTo>
                          <a:pt x="1050" y="3138"/>
                        </a:lnTo>
                        <a:lnTo>
                          <a:pt x="1057" y="3132"/>
                        </a:lnTo>
                        <a:lnTo>
                          <a:pt x="1076" y="3132"/>
                        </a:lnTo>
                        <a:cubicBezTo>
                          <a:pt x="1076" y="3132"/>
                          <a:pt x="1128" y="3171"/>
                          <a:pt x="1128" y="3171"/>
                        </a:cubicBezTo>
                        <a:cubicBezTo>
                          <a:pt x="1128" y="3172"/>
                          <a:pt x="1129" y="3173"/>
                          <a:pt x="1129" y="3173"/>
                        </a:cubicBezTo>
                        <a:cubicBezTo>
                          <a:pt x="1131" y="3173"/>
                          <a:pt x="1135" y="3164"/>
                          <a:pt x="1135" y="3164"/>
                        </a:cubicBezTo>
                        <a:cubicBezTo>
                          <a:pt x="1137" y="3166"/>
                          <a:pt x="1138" y="3167"/>
                          <a:pt x="1139" y="3167"/>
                        </a:cubicBezTo>
                        <a:cubicBezTo>
                          <a:pt x="1141" y="3167"/>
                          <a:pt x="1141" y="3164"/>
                          <a:pt x="1141" y="3164"/>
                        </a:cubicBezTo>
                        <a:cubicBezTo>
                          <a:pt x="1148" y="3171"/>
                          <a:pt x="1148" y="3171"/>
                          <a:pt x="1148" y="3177"/>
                        </a:cubicBezTo>
                        <a:lnTo>
                          <a:pt x="1148" y="3184"/>
                        </a:lnTo>
                        <a:cubicBezTo>
                          <a:pt x="1148" y="3184"/>
                          <a:pt x="1148" y="3190"/>
                          <a:pt x="1148" y="3190"/>
                        </a:cubicBezTo>
                        <a:cubicBezTo>
                          <a:pt x="1187" y="3347"/>
                          <a:pt x="1239" y="3503"/>
                          <a:pt x="1311" y="3653"/>
                        </a:cubicBezTo>
                        <a:cubicBezTo>
                          <a:pt x="1487" y="3907"/>
                          <a:pt x="1728" y="4279"/>
                          <a:pt x="2399" y="4442"/>
                        </a:cubicBezTo>
                        <a:cubicBezTo>
                          <a:pt x="2578" y="4485"/>
                          <a:pt x="2751" y="4506"/>
                          <a:pt x="2917" y="4506"/>
                        </a:cubicBezTo>
                        <a:cubicBezTo>
                          <a:pt x="3821" y="4506"/>
                          <a:pt x="4537" y="3895"/>
                          <a:pt x="4928" y="3014"/>
                        </a:cubicBezTo>
                        <a:cubicBezTo>
                          <a:pt x="5241" y="2350"/>
                          <a:pt x="5137" y="1163"/>
                          <a:pt x="4550" y="909"/>
                        </a:cubicBezTo>
                        <a:cubicBezTo>
                          <a:pt x="4425" y="855"/>
                          <a:pt x="4319" y="834"/>
                          <a:pt x="4227" y="834"/>
                        </a:cubicBezTo>
                        <a:cubicBezTo>
                          <a:pt x="3927" y="834"/>
                          <a:pt x="3773" y="1053"/>
                          <a:pt x="3591" y="1053"/>
                        </a:cubicBezTo>
                        <a:cubicBezTo>
                          <a:pt x="3566" y="1053"/>
                          <a:pt x="3540" y="1049"/>
                          <a:pt x="3514" y="1040"/>
                        </a:cubicBezTo>
                        <a:cubicBezTo>
                          <a:pt x="3234" y="935"/>
                          <a:pt x="3136" y="3"/>
                          <a:pt x="3136" y="3"/>
                        </a:cubicBezTo>
                        <a:cubicBezTo>
                          <a:pt x="3117" y="1"/>
                          <a:pt x="3098" y="1"/>
                          <a:pt x="3079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0147" name="Google Shape;10147;p62"/>
                  <p:cNvGrpSpPr/>
                  <p:nvPr/>
                </p:nvGrpSpPr>
                <p:grpSpPr>
                  <a:xfrm>
                    <a:off x="4162846" y="1813763"/>
                    <a:ext cx="96622" cy="297542"/>
                    <a:chOff x="4162846" y="1813763"/>
                    <a:chExt cx="96622" cy="297542"/>
                  </a:xfrm>
                </p:grpSpPr>
                <p:sp>
                  <p:nvSpPr>
                    <p:cNvPr id="10148" name="Google Shape;10148;p62"/>
                    <p:cNvSpPr/>
                    <p:nvPr/>
                  </p:nvSpPr>
                  <p:spPr>
                    <a:xfrm>
                      <a:off x="4198899" y="1837951"/>
                      <a:ext cx="24692" cy="27335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78" h="10827" extrusionOk="0">
                          <a:moveTo>
                            <a:pt x="0" y="0"/>
                          </a:moveTo>
                          <a:lnTo>
                            <a:pt x="0" y="10826"/>
                          </a:lnTo>
                          <a:lnTo>
                            <a:pt x="978" y="10826"/>
                          </a:lnTo>
                          <a:lnTo>
                            <a:pt x="978" y="0"/>
                          </a:lnTo>
                          <a:close/>
                        </a:path>
                      </a:pathLst>
                    </a:custGeom>
                    <a:solidFill>
                      <a:srgbClr val="D4DB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149" name="Google Shape;10149;p62"/>
                    <p:cNvSpPr/>
                    <p:nvPr/>
                  </p:nvSpPr>
                  <p:spPr>
                    <a:xfrm>
                      <a:off x="4162846" y="1813763"/>
                      <a:ext cx="96622" cy="6008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827" h="2380" extrusionOk="0">
                          <a:moveTo>
                            <a:pt x="1917" y="0"/>
                          </a:moveTo>
                          <a:cubicBezTo>
                            <a:pt x="861" y="0"/>
                            <a:pt x="1" y="535"/>
                            <a:pt x="1" y="1187"/>
                          </a:cubicBezTo>
                          <a:cubicBezTo>
                            <a:pt x="1" y="1845"/>
                            <a:pt x="861" y="2379"/>
                            <a:pt x="1917" y="2379"/>
                          </a:cubicBezTo>
                          <a:cubicBezTo>
                            <a:pt x="2973" y="2379"/>
                            <a:pt x="3827" y="1845"/>
                            <a:pt x="3827" y="1187"/>
                          </a:cubicBezTo>
                          <a:cubicBezTo>
                            <a:pt x="3827" y="535"/>
                            <a:pt x="2973" y="0"/>
                            <a:pt x="1917" y="0"/>
                          </a:cubicBezTo>
                          <a:close/>
                        </a:path>
                      </a:pathLst>
                    </a:custGeom>
                    <a:solidFill>
                      <a:srgbClr val="D4DB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10150" name="Google Shape;10150;p62"/>
                  <p:cNvSpPr/>
                  <p:nvPr/>
                </p:nvSpPr>
                <p:spPr>
                  <a:xfrm>
                    <a:off x="4110861" y="2098530"/>
                    <a:ext cx="171153" cy="1037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79" h="4110" extrusionOk="0">
                        <a:moveTo>
                          <a:pt x="4991" y="0"/>
                        </a:moveTo>
                        <a:cubicBezTo>
                          <a:pt x="4793" y="0"/>
                          <a:pt x="4464" y="33"/>
                          <a:pt x="4328" y="75"/>
                        </a:cubicBezTo>
                        <a:lnTo>
                          <a:pt x="3702" y="88"/>
                        </a:lnTo>
                        <a:cubicBezTo>
                          <a:pt x="3455" y="88"/>
                          <a:pt x="3200" y="81"/>
                          <a:pt x="2953" y="75"/>
                        </a:cubicBezTo>
                        <a:cubicBezTo>
                          <a:pt x="2705" y="62"/>
                          <a:pt x="2470" y="55"/>
                          <a:pt x="2242" y="55"/>
                        </a:cubicBezTo>
                        <a:cubicBezTo>
                          <a:pt x="1525" y="55"/>
                          <a:pt x="815" y="127"/>
                          <a:pt x="476" y="661"/>
                        </a:cubicBezTo>
                        <a:cubicBezTo>
                          <a:pt x="0" y="1418"/>
                          <a:pt x="104" y="2193"/>
                          <a:pt x="189" y="2871"/>
                        </a:cubicBezTo>
                        <a:cubicBezTo>
                          <a:pt x="209" y="3021"/>
                          <a:pt x="228" y="3158"/>
                          <a:pt x="241" y="3295"/>
                        </a:cubicBezTo>
                        <a:cubicBezTo>
                          <a:pt x="287" y="3783"/>
                          <a:pt x="365" y="4109"/>
                          <a:pt x="587" y="4109"/>
                        </a:cubicBezTo>
                        <a:cubicBezTo>
                          <a:pt x="769" y="4109"/>
                          <a:pt x="1050" y="3933"/>
                          <a:pt x="1428" y="3588"/>
                        </a:cubicBezTo>
                        <a:cubicBezTo>
                          <a:pt x="1441" y="3581"/>
                          <a:pt x="1447" y="3575"/>
                          <a:pt x="1467" y="3568"/>
                        </a:cubicBezTo>
                        <a:cubicBezTo>
                          <a:pt x="1486" y="3562"/>
                          <a:pt x="3422" y="2975"/>
                          <a:pt x="4100" y="2454"/>
                        </a:cubicBezTo>
                        <a:cubicBezTo>
                          <a:pt x="4302" y="2389"/>
                          <a:pt x="4497" y="2317"/>
                          <a:pt x="4686" y="2239"/>
                        </a:cubicBezTo>
                        <a:cubicBezTo>
                          <a:pt x="5110" y="2161"/>
                          <a:pt x="5775" y="1945"/>
                          <a:pt x="6179" y="1385"/>
                        </a:cubicBezTo>
                        <a:lnTo>
                          <a:pt x="6296" y="1222"/>
                        </a:lnTo>
                        <a:cubicBezTo>
                          <a:pt x="6544" y="883"/>
                          <a:pt x="6778" y="544"/>
                          <a:pt x="6687" y="362"/>
                        </a:cubicBezTo>
                        <a:cubicBezTo>
                          <a:pt x="6583" y="153"/>
                          <a:pt x="6062" y="29"/>
                          <a:pt x="5143" y="16"/>
                        </a:cubicBezTo>
                        <a:cubicBezTo>
                          <a:pt x="5124" y="5"/>
                          <a:pt x="5068" y="0"/>
                          <a:pt x="4991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0151" name="Google Shape;10151;p62"/>
              <p:cNvSpPr/>
              <p:nvPr/>
            </p:nvSpPr>
            <p:spPr>
              <a:xfrm>
                <a:off x="4006210" y="1542757"/>
                <a:ext cx="406939" cy="325163"/>
              </a:xfrm>
              <a:custGeom>
                <a:avLst/>
                <a:gdLst/>
                <a:ahLst/>
                <a:cxnLst/>
                <a:rect l="l" t="t" r="r" b="b"/>
                <a:pathLst>
                  <a:path w="16118" h="12879" extrusionOk="0">
                    <a:moveTo>
                      <a:pt x="1004" y="8740"/>
                    </a:moveTo>
                    <a:lnTo>
                      <a:pt x="1004" y="8740"/>
                    </a:lnTo>
                    <a:cubicBezTo>
                      <a:pt x="1006" y="8824"/>
                      <a:pt x="1024" y="8949"/>
                      <a:pt x="1054" y="9103"/>
                    </a:cubicBezTo>
                    <a:lnTo>
                      <a:pt x="1054" y="9103"/>
                    </a:lnTo>
                    <a:cubicBezTo>
                      <a:pt x="1030" y="8968"/>
                      <a:pt x="1013" y="8846"/>
                      <a:pt x="1004" y="8740"/>
                    </a:cubicBezTo>
                    <a:close/>
                    <a:moveTo>
                      <a:pt x="8530" y="0"/>
                    </a:moveTo>
                    <a:cubicBezTo>
                      <a:pt x="7378" y="0"/>
                      <a:pt x="6098" y="274"/>
                      <a:pt x="4699" y="906"/>
                    </a:cubicBezTo>
                    <a:cubicBezTo>
                      <a:pt x="0" y="3031"/>
                      <a:pt x="1004" y="8740"/>
                      <a:pt x="1004" y="8740"/>
                    </a:cubicBezTo>
                    <a:cubicBezTo>
                      <a:pt x="952" y="6113"/>
                      <a:pt x="4047" y="3448"/>
                      <a:pt x="4047" y="3448"/>
                    </a:cubicBezTo>
                    <a:cubicBezTo>
                      <a:pt x="6224" y="4790"/>
                      <a:pt x="13544" y="6504"/>
                      <a:pt x="14215" y="6726"/>
                    </a:cubicBezTo>
                    <a:cubicBezTo>
                      <a:pt x="14557" y="6840"/>
                      <a:pt x="14772" y="11921"/>
                      <a:pt x="14748" y="12624"/>
                    </a:cubicBezTo>
                    <a:lnTo>
                      <a:pt x="14748" y="12624"/>
                    </a:lnTo>
                    <a:lnTo>
                      <a:pt x="15206" y="9548"/>
                    </a:lnTo>
                    <a:cubicBezTo>
                      <a:pt x="15206" y="9548"/>
                      <a:pt x="16118" y="6166"/>
                      <a:pt x="14436" y="3441"/>
                    </a:cubicBezTo>
                    <a:cubicBezTo>
                      <a:pt x="13260" y="1523"/>
                      <a:pt x="11250" y="0"/>
                      <a:pt x="8530" y="0"/>
                    </a:cubicBezTo>
                    <a:close/>
                    <a:moveTo>
                      <a:pt x="14748" y="12624"/>
                    </a:moveTo>
                    <a:lnTo>
                      <a:pt x="14736" y="12703"/>
                    </a:lnTo>
                    <a:cubicBezTo>
                      <a:pt x="14737" y="12704"/>
                      <a:pt x="14738" y="12705"/>
                      <a:pt x="14739" y="12705"/>
                    </a:cubicBezTo>
                    <a:cubicBezTo>
                      <a:pt x="14743" y="12705"/>
                      <a:pt x="14746" y="12677"/>
                      <a:pt x="14748" y="12624"/>
                    </a:cubicBezTo>
                    <a:close/>
                    <a:moveTo>
                      <a:pt x="1054" y="9103"/>
                    </a:moveTo>
                    <a:lnTo>
                      <a:pt x="1054" y="9103"/>
                    </a:lnTo>
                    <a:cubicBezTo>
                      <a:pt x="1283" y="10402"/>
                      <a:pt x="2112" y="12879"/>
                      <a:pt x="2112" y="12879"/>
                    </a:cubicBezTo>
                    <a:cubicBezTo>
                      <a:pt x="2112" y="12879"/>
                      <a:pt x="1271" y="10220"/>
                      <a:pt x="1054" y="9103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152" name="Google Shape;10152;p62"/>
          <p:cNvGrpSpPr/>
          <p:nvPr/>
        </p:nvGrpSpPr>
        <p:grpSpPr>
          <a:xfrm>
            <a:off x="1920489" y="1542757"/>
            <a:ext cx="558020" cy="1310345"/>
            <a:chOff x="1920489" y="1542757"/>
            <a:chExt cx="558020" cy="1310345"/>
          </a:xfrm>
        </p:grpSpPr>
        <p:sp>
          <p:nvSpPr>
            <p:cNvPr id="10153" name="Google Shape;10153;p62"/>
            <p:cNvSpPr/>
            <p:nvPr/>
          </p:nvSpPr>
          <p:spPr>
            <a:xfrm>
              <a:off x="1970681" y="2803693"/>
              <a:ext cx="457636" cy="49409"/>
            </a:xfrm>
            <a:custGeom>
              <a:avLst/>
              <a:gdLst/>
              <a:ahLst/>
              <a:cxnLst/>
              <a:rect l="l" t="t" r="r" b="b"/>
              <a:pathLst>
                <a:path w="18126" h="1957" extrusionOk="0">
                  <a:moveTo>
                    <a:pt x="9060" y="1"/>
                  </a:moveTo>
                  <a:cubicBezTo>
                    <a:pt x="4061" y="1"/>
                    <a:pt x="1" y="437"/>
                    <a:pt x="1" y="978"/>
                  </a:cubicBezTo>
                  <a:cubicBezTo>
                    <a:pt x="1" y="1519"/>
                    <a:pt x="4061" y="1956"/>
                    <a:pt x="9060" y="1956"/>
                  </a:cubicBezTo>
                  <a:cubicBezTo>
                    <a:pt x="14066" y="1956"/>
                    <a:pt x="18126" y="1519"/>
                    <a:pt x="18126" y="978"/>
                  </a:cubicBezTo>
                  <a:cubicBezTo>
                    <a:pt x="18126" y="437"/>
                    <a:pt x="14066" y="1"/>
                    <a:pt x="9060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154" name="Google Shape;10154;p62"/>
            <p:cNvGrpSpPr/>
            <p:nvPr/>
          </p:nvGrpSpPr>
          <p:grpSpPr>
            <a:xfrm>
              <a:off x="1920489" y="1542757"/>
              <a:ext cx="558020" cy="1277423"/>
              <a:chOff x="1920489" y="1542757"/>
              <a:chExt cx="558020" cy="1277423"/>
            </a:xfrm>
          </p:grpSpPr>
          <p:sp>
            <p:nvSpPr>
              <p:cNvPr id="10155" name="Google Shape;10155;p62"/>
              <p:cNvSpPr/>
              <p:nvPr/>
            </p:nvSpPr>
            <p:spPr>
              <a:xfrm>
                <a:off x="2013955" y="1674397"/>
                <a:ext cx="366972" cy="342104"/>
              </a:xfrm>
              <a:custGeom>
                <a:avLst/>
                <a:gdLst/>
                <a:ahLst/>
                <a:cxnLst/>
                <a:rect l="l" t="t" r="r" b="b"/>
                <a:pathLst>
                  <a:path w="14535" h="13550" extrusionOk="0">
                    <a:moveTo>
                      <a:pt x="2158" y="0"/>
                    </a:moveTo>
                    <a:cubicBezTo>
                      <a:pt x="965" y="0"/>
                      <a:pt x="1" y="958"/>
                      <a:pt x="1" y="2157"/>
                    </a:cubicBezTo>
                    <a:lnTo>
                      <a:pt x="1" y="11393"/>
                    </a:lnTo>
                    <a:cubicBezTo>
                      <a:pt x="1" y="12585"/>
                      <a:pt x="965" y="13550"/>
                      <a:pt x="2158" y="13550"/>
                    </a:cubicBezTo>
                    <a:lnTo>
                      <a:pt x="12378" y="13550"/>
                    </a:lnTo>
                    <a:cubicBezTo>
                      <a:pt x="13570" y="13550"/>
                      <a:pt x="14535" y="12585"/>
                      <a:pt x="14535" y="11393"/>
                    </a:cubicBezTo>
                    <a:lnTo>
                      <a:pt x="14535" y="2157"/>
                    </a:lnTo>
                    <a:cubicBezTo>
                      <a:pt x="14535" y="958"/>
                      <a:pt x="13570" y="0"/>
                      <a:pt x="12378" y="0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156" name="Google Shape;10156;p62"/>
              <p:cNvGrpSpPr/>
              <p:nvPr/>
            </p:nvGrpSpPr>
            <p:grpSpPr>
              <a:xfrm>
                <a:off x="1920489" y="1545534"/>
                <a:ext cx="558020" cy="1274645"/>
                <a:chOff x="1920489" y="1545534"/>
                <a:chExt cx="558020" cy="1274645"/>
              </a:xfrm>
            </p:grpSpPr>
            <p:sp>
              <p:nvSpPr>
                <p:cNvPr id="10157" name="Google Shape;10157;p62"/>
                <p:cNvSpPr/>
                <p:nvPr/>
              </p:nvSpPr>
              <p:spPr>
                <a:xfrm>
                  <a:off x="1920489" y="1545534"/>
                  <a:ext cx="558020" cy="127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02" h="50486" extrusionOk="0">
                      <a:moveTo>
                        <a:pt x="11055" y="1"/>
                      </a:moveTo>
                      <a:cubicBezTo>
                        <a:pt x="7046" y="1"/>
                        <a:pt x="3814" y="3273"/>
                        <a:pt x="3853" y="7281"/>
                      </a:cubicBezTo>
                      <a:lnTo>
                        <a:pt x="3853" y="7287"/>
                      </a:lnTo>
                      <a:cubicBezTo>
                        <a:pt x="3833" y="7287"/>
                        <a:pt x="3814" y="7281"/>
                        <a:pt x="3794" y="7281"/>
                      </a:cubicBezTo>
                      <a:cubicBezTo>
                        <a:pt x="3790" y="7281"/>
                        <a:pt x="3787" y="7281"/>
                        <a:pt x="3783" y="7281"/>
                      </a:cubicBezTo>
                      <a:cubicBezTo>
                        <a:pt x="3117" y="7281"/>
                        <a:pt x="2615" y="7884"/>
                        <a:pt x="2738" y="8539"/>
                      </a:cubicBezTo>
                      <a:cubicBezTo>
                        <a:pt x="2840" y="9060"/>
                        <a:pt x="3292" y="9401"/>
                        <a:pt x="3780" y="9401"/>
                      </a:cubicBezTo>
                      <a:cubicBezTo>
                        <a:pt x="3915" y="9401"/>
                        <a:pt x="4052" y="9376"/>
                        <a:pt x="4185" y="9321"/>
                      </a:cubicBezTo>
                      <a:cubicBezTo>
                        <a:pt x="4661" y="10755"/>
                        <a:pt x="5606" y="12000"/>
                        <a:pt x="6779" y="12912"/>
                      </a:cubicBezTo>
                      <a:lnTo>
                        <a:pt x="6649" y="12860"/>
                      </a:lnTo>
                      <a:lnTo>
                        <a:pt x="6649" y="12860"/>
                      </a:lnTo>
                      <a:cubicBezTo>
                        <a:pt x="7379" y="13446"/>
                        <a:pt x="8206" y="13890"/>
                        <a:pt x="9093" y="14176"/>
                      </a:cubicBezTo>
                      <a:lnTo>
                        <a:pt x="9093" y="16203"/>
                      </a:lnTo>
                      <a:lnTo>
                        <a:pt x="6883" y="16203"/>
                      </a:lnTo>
                      <a:cubicBezTo>
                        <a:pt x="6883" y="16203"/>
                        <a:pt x="6877" y="16249"/>
                        <a:pt x="6857" y="16262"/>
                      </a:cubicBezTo>
                      <a:cubicBezTo>
                        <a:pt x="6277" y="16262"/>
                        <a:pt x="5762" y="16640"/>
                        <a:pt x="5586" y="17188"/>
                      </a:cubicBezTo>
                      <a:lnTo>
                        <a:pt x="255" y="32940"/>
                      </a:lnTo>
                      <a:cubicBezTo>
                        <a:pt x="1" y="33638"/>
                        <a:pt x="379" y="34413"/>
                        <a:pt x="1083" y="34648"/>
                      </a:cubicBezTo>
                      <a:cubicBezTo>
                        <a:pt x="1221" y="34694"/>
                        <a:pt x="1362" y="34716"/>
                        <a:pt x="1501" y="34716"/>
                      </a:cubicBezTo>
                      <a:cubicBezTo>
                        <a:pt x="2066" y="34716"/>
                        <a:pt x="2593" y="34352"/>
                        <a:pt x="2771" y="33781"/>
                      </a:cubicBezTo>
                      <a:lnTo>
                        <a:pt x="2947" y="33266"/>
                      </a:lnTo>
                      <a:lnTo>
                        <a:pt x="3527" y="33507"/>
                      </a:lnTo>
                      <a:cubicBezTo>
                        <a:pt x="3527" y="33507"/>
                        <a:pt x="4035" y="32491"/>
                        <a:pt x="3488" y="31656"/>
                      </a:cubicBezTo>
                      <a:lnTo>
                        <a:pt x="6759" y="21997"/>
                      </a:lnTo>
                      <a:lnTo>
                        <a:pt x="6759" y="21997"/>
                      </a:lnTo>
                      <a:cubicBezTo>
                        <a:pt x="6759" y="27778"/>
                        <a:pt x="5977" y="29245"/>
                        <a:pt x="5977" y="32439"/>
                      </a:cubicBezTo>
                      <a:cubicBezTo>
                        <a:pt x="5977" y="35639"/>
                        <a:pt x="7881" y="48569"/>
                        <a:pt x="7881" y="48569"/>
                      </a:cubicBezTo>
                      <a:lnTo>
                        <a:pt x="5573" y="50486"/>
                      </a:lnTo>
                      <a:lnTo>
                        <a:pt x="10038" y="50486"/>
                      </a:lnTo>
                      <a:lnTo>
                        <a:pt x="10781" y="31709"/>
                      </a:lnTo>
                      <a:lnTo>
                        <a:pt x="11165" y="31709"/>
                      </a:lnTo>
                      <a:lnTo>
                        <a:pt x="11908" y="50486"/>
                      </a:lnTo>
                      <a:lnTo>
                        <a:pt x="16373" y="50486"/>
                      </a:lnTo>
                      <a:lnTo>
                        <a:pt x="14066" y="48582"/>
                      </a:lnTo>
                      <a:cubicBezTo>
                        <a:pt x="14066" y="48582"/>
                        <a:pt x="15969" y="34250"/>
                        <a:pt x="15969" y="31669"/>
                      </a:cubicBezTo>
                      <a:cubicBezTo>
                        <a:pt x="15969" y="29089"/>
                        <a:pt x="15311" y="27759"/>
                        <a:pt x="15311" y="21900"/>
                      </a:cubicBezTo>
                      <a:lnTo>
                        <a:pt x="15311" y="21900"/>
                      </a:lnTo>
                      <a:lnTo>
                        <a:pt x="18615" y="31663"/>
                      </a:lnTo>
                      <a:cubicBezTo>
                        <a:pt x="18067" y="32497"/>
                        <a:pt x="18576" y="33514"/>
                        <a:pt x="18576" y="33514"/>
                      </a:cubicBezTo>
                      <a:lnTo>
                        <a:pt x="19156" y="33266"/>
                      </a:lnTo>
                      <a:lnTo>
                        <a:pt x="19332" y="33788"/>
                      </a:lnTo>
                      <a:cubicBezTo>
                        <a:pt x="19505" y="34359"/>
                        <a:pt x="20033" y="34729"/>
                        <a:pt x="20602" y="34729"/>
                      </a:cubicBezTo>
                      <a:cubicBezTo>
                        <a:pt x="20741" y="34729"/>
                        <a:pt x="20881" y="34707"/>
                        <a:pt x="21020" y="34661"/>
                      </a:cubicBezTo>
                      <a:cubicBezTo>
                        <a:pt x="21724" y="34426"/>
                        <a:pt x="22102" y="33657"/>
                        <a:pt x="21848" y="32953"/>
                      </a:cubicBezTo>
                      <a:lnTo>
                        <a:pt x="21848" y="32947"/>
                      </a:lnTo>
                      <a:lnTo>
                        <a:pt x="16516" y="17207"/>
                      </a:lnTo>
                      <a:cubicBezTo>
                        <a:pt x="16347" y="16692"/>
                        <a:pt x="15897" y="16321"/>
                        <a:pt x="15356" y="16269"/>
                      </a:cubicBezTo>
                      <a:cubicBezTo>
                        <a:pt x="15337" y="16256"/>
                        <a:pt x="15330" y="16210"/>
                        <a:pt x="15330" y="16210"/>
                      </a:cubicBezTo>
                      <a:lnTo>
                        <a:pt x="12853" y="16210"/>
                      </a:lnTo>
                      <a:lnTo>
                        <a:pt x="12853" y="14209"/>
                      </a:lnTo>
                      <a:cubicBezTo>
                        <a:pt x="15076" y="13538"/>
                        <a:pt x="17122" y="11700"/>
                        <a:pt x="17911" y="9360"/>
                      </a:cubicBezTo>
                      <a:cubicBezTo>
                        <a:pt x="17998" y="9382"/>
                        <a:pt x="18085" y="9392"/>
                        <a:pt x="18171" y="9392"/>
                      </a:cubicBezTo>
                      <a:cubicBezTo>
                        <a:pt x="18671" y="9392"/>
                        <a:pt x="19125" y="9036"/>
                        <a:pt x="19208" y="8513"/>
                      </a:cubicBezTo>
                      <a:cubicBezTo>
                        <a:pt x="19312" y="7907"/>
                        <a:pt x="18869" y="7340"/>
                        <a:pt x="18256" y="7287"/>
                      </a:cubicBezTo>
                      <a:lnTo>
                        <a:pt x="18256" y="7281"/>
                      </a:lnTo>
                      <a:cubicBezTo>
                        <a:pt x="18302" y="3273"/>
                        <a:pt x="15063" y="1"/>
                        <a:pt x="11055" y="1"/>
                      </a:cubicBezTo>
                      <a:close/>
                    </a:path>
                  </a:pathLst>
                </a:custGeom>
                <a:solidFill>
                  <a:srgbClr val="F2F4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0158" name="Google Shape;10158;p62"/>
                <p:cNvGrpSpPr/>
                <p:nvPr/>
              </p:nvGrpSpPr>
              <p:grpSpPr>
                <a:xfrm>
                  <a:off x="1962122" y="1668313"/>
                  <a:ext cx="474931" cy="1079962"/>
                  <a:chOff x="1962122" y="1668313"/>
                  <a:chExt cx="474931" cy="1079962"/>
                </a:xfrm>
              </p:grpSpPr>
              <p:sp>
                <p:nvSpPr>
                  <p:cNvPr id="10159" name="Google Shape;10159;p62"/>
                  <p:cNvSpPr/>
                  <p:nvPr/>
                </p:nvSpPr>
                <p:spPr>
                  <a:xfrm>
                    <a:off x="2216238" y="2023419"/>
                    <a:ext cx="208469" cy="3305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57" h="13094" extrusionOk="0">
                        <a:moveTo>
                          <a:pt x="2442" y="0"/>
                        </a:moveTo>
                        <a:cubicBezTo>
                          <a:pt x="2338" y="0"/>
                          <a:pt x="2234" y="11"/>
                          <a:pt x="2130" y="32"/>
                        </a:cubicBezTo>
                        <a:cubicBezTo>
                          <a:pt x="1276" y="208"/>
                          <a:pt x="520" y="1029"/>
                          <a:pt x="90" y="1746"/>
                        </a:cubicBezTo>
                        <a:cubicBezTo>
                          <a:pt x="0" y="1904"/>
                          <a:pt x="133" y="2049"/>
                          <a:pt x="268" y="2049"/>
                        </a:cubicBezTo>
                        <a:cubicBezTo>
                          <a:pt x="328" y="2049"/>
                          <a:pt x="389" y="2019"/>
                          <a:pt x="429" y="1948"/>
                        </a:cubicBezTo>
                        <a:cubicBezTo>
                          <a:pt x="794" y="1336"/>
                          <a:pt x="1478" y="567"/>
                          <a:pt x="2215" y="417"/>
                        </a:cubicBezTo>
                        <a:cubicBezTo>
                          <a:pt x="2290" y="402"/>
                          <a:pt x="2366" y="394"/>
                          <a:pt x="2442" y="394"/>
                        </a:cubicBezTo>
                        <a:cubicBezTo>
                          <a:pt x="2693" y="394"/>
                          <a:pt x="2940" y="477"/>
                          <a:pt x="3140" y="632"/>
                        </a:cubicBezTo>
                        <a:cubicBezTo>
                          <a:pt x="4581" y="1694"/>
                          <a:pt x="5219" y="3597"/>
                          <a:pt x="5780" y="5279"/>
                        </a:cubicBezTo>
                        <a:lnTo>
                          <a:pt x="5858" y="5507"/>
                        </a:lnTo>
                        <a:cubicBezTo>
                          <a:pt x="6653" y="7866"/>
                          <a:pt x="7233" y="10271"/>
                          <a:pt x="7853" y="12937"/>
                        </a:cubicBezTo>
                        <a:cubicBezTo>
                          <a:pt x="7872" y="13028"/>
                          <a:pt x="7950" y="13093"/>
                          <a:pt x="8042" y="13093"/>
                        </a:cubicBezTo>
                        <a:cubicBezTo>
                          <a:pt x="8055" y="13093"/>
                          <a:pt x="8068" y="13087"/>
                          <a:pt x="8087" y="13087"/>
                        </a:cubicBezTo>
                        <a:cubicBezTo>
                          <a:pt x="8191" y="13061"/>
                          <a:pt x="8257" y="12957"/>
                          <a:pt x="8231" y="12852"/>
                        </a:cubicBezTo>
                        <a:cubicBezTo>
                          <a:pt x="7611" y="10174"/>
                          <a:pt x="7031" y="7762"/>
                          <a:pt x="6230" y="5383"/>
                        </a:cubicBezTo>
                        <a:lnTo>
                          <a:pt x="6151" y="5155"/>
                        </a:lnTo>
                        <a:cubicBezTo>
                          <a:pt x="5571" y="3415"/>
                          <a:pt x="4907" y="1447"/>
                          <a:pt x="3375" y="319"/>
                        </a:cubicBezTo>
                        <a:cubicBezTo>
                          <a:pt x="3106" y="110"/>
                          <a:pt x="2777" y="0"/>
                          <a:pt x="2442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0" name="Google Shape;10160;p62"/>
                  <p:cNvSpPr/>
                  <p:nvPr/>
                </p:nvSpPr>
                <p:spPr>
                  <a:xfrm>
                    <a:off x="2368581" y="2194344"/>
                    <a:ext cx="16461" cy="951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3769" extrusionOk="0">
                        <a:moveTo>
                          <a:pt x="433" y="1"/>
                        </a:moveTo>
                        <a:cubicBezTo>
                          <a:pt x="331" y="1"/>
                          <a:pt x="228" y="73"/>
                          <a:pt x="235" y="210"/>
                        </a:cubicBezTo>
                        <a:cubicBezTo>
                          <a:pt x="248" y="621"/>
                          <a:pt x="222" y="1031"/>
                          <a:pt x="163" y="1442"/>
                        </a:cubicBezTo>
                        <a:cubicBezTo>
                          <a:pt x="85" y="2146"/>
                          <a:pt x="0" y="2876"/>
                          <a:pt x="248" y="3632"/>
                        </a:cubicBezTo>
                        <a:cubicBezTo>
                          <a:pt x="274" y="3710"/>
                          <a:pt x="346" y="3762"/>
                          <a:pt x="430" y="3769"/>
                        </a:cubicBezTo>
                        <a:cubicBezTo>
                          <a:pt x="450" y="3769"/>
                          <a:pt x="476" y="3762"/>
                          <a:pt x="495" y="3755"/>
                        </a:cubicBezTo>
                        <a:cubicBezTo>
                          <a:pt x="593" y="3723"/>
                          <a:pt x="652" y="3612"/>
                          <a:pt x="619" y="3508"/>
                        </a:cubicBezTo>
                        <a:cubicBezTo>
                          <a:pt x="398" y="2837"/>
                          <a:pt x="476" y="2152"/>
                          <a:pt x="554" y="1487"/>
                        </a:cubicBezTo>
                        <a:cubicBezTo>
                          <a:pt x="619" y="1057"/>
                          <a:pt x="639" y="621"/>
                          <a:pt x="626" y="184"/>
                        </a:cubicBezTo>
                        <a:cubicBezTo>
                          <a:pt x="617" y="60"/>
                          <a:pt x="525" y="1"/>
                          <a:pt x="433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1" name="Google Shape;10161;p62"/>
                  <p:cNvSpPr/>
                  <p:nvPr/>
                </p:nvSpPr>
                <p:spPr>
                  <a:xfrm>
                    <a:off x="2394359" y="2265643"/>
                    <a:ext cx="37922" cy="416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2" h="1649" extrusionOk="0">
                        <a:moveTo>
                          <a:pt x="270" y="0"/>
                        </a:moveTo>
                        <a:cubicBezTo>
                          <a:pt x="46" y="0"/>
                          <a:pt x="1" y="354"/>
                          <a:pt x="250" y="391"/>
                        </a:cubicBezTo>
                        <a:cubicBezTo>
                          <a:pt x="778" y="488"/>
                          <a:pt x="1091" y="892"/>
                          <a:pt x="1065" y="1440"/>
                        </a:cubicBezTo>
                        <a:cubicBezTo>
                          <a:pt x="1058" y="1551"/>
                          <a:pt x="1143" y="1642"/>
                          <a:pt x="1254" y="1648"/>
                        </a:cubicBezTo>
                        <a:lnTo>
                          <a:pt x="1260" y="1648"/>
                        </a:lnTo>
                        <a:cubicBezTo>
                          <a:pt x="1365" y="1648"/>
                          <a:pt x="1456" y="1564"/>
                          <a:pt x="1462" y="1459"/>
                        </a:cubicBezTo>
                        <a:cubicBezTo>
                          <a:pt x="1501" y="710"/>
                          <a:pt x="1052" y="136"/>
                          <a:pt x="322" y="6"/>
                        </a:cubicBezTo>
                        <a:cubicBezTo>
                          <a:pt x="304" y="2"/>
                          <a:pt x="287" y="0"/>
                          <a:pt x="270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2" name="Google Shape;10162;p62"/>
                  <p:cNvSpPr/>
                  <p:nvPr/>
                </p:nvSpPr>
                <p:spPr>
                  <a:xfrm>
                    <a:off x="2340607" y="2111709"/>
                    <a:ext cx="19516" cy="471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73" h="1867" extrusionOk="0">
                        <a:moveTo>
                          <a:pt x="500" y="1"/>
                        </a:moveTo>
                        <a:cubicBezTo>
                          <a:pt x="441" y="1"/>
                          <a:pt x="382" y="28"/>
                          <a:pt x="339" y="94"/>
                        </a:cubicBezTo>
                        <a:cubicBezTo>
                          <a:pt x="0" y="628"/>
                          <a:pt x="7" y="1254"/>
                          <a:pt x="39" y="1684"/>
                        </a:cubicBezTo>
                        <a:cubicBezTo>
                          <a:pt x="46" y="1788"/>
                          <a:pt x="130" y="1867"/>
                          <a:pt x="235" y="1867"/>
                        </a:cubicBezTo>
                        <a:lnTo>
                          <a:pt x="248" y="1867"/>
                        </a:lnTo>
                        <a:cubicBezTo>
                          <a:pt x="352" y="1860"/>
                          <a:pt x="437" y="1762"/>
                          <a:pt x="430" y="1658"/>
                        </a:cubicBezTo>
                        <a:cubicBezTo>
                          <a:pt x="385" y="1058"/>
                          <a:pt x="456" y="641"/>
                          <a:pt x="671" y="309"/>
                        </a:cubicBezTo>
                        <a:cubicBezTo>
                          <a:pt x="772" y="153"/>
                          <a:pt x="638" y="1"/>
                          <a:pt x="500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3" name="Google Shape;10163;p62"/>
                  <p:cNvSpPr/>
                  <p:nvPr/>
                </p:nvSpPr>
                <p:spPr>
                  <a:xfrm>
                    <a:off x="2201393" y="2148823"/>
                    <a:ext cx="59104" cy="4125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41" h="16339" extrusionOk="0">
                        <a:moveTo>
                          <a:pt x="196" y="1"/>
                        </a:moveTo>
                        <a:cubicBezTo>
                          <a:pt x="98" y="1"/>
                          <a:pt x="0" y="67"/>
                          <a:pt x="0" y="201"/>
                        </a:cubicBezTo>
                        <a:lnTo>
                          <a:pt x="0" y="358"/>
                        </a:lnTo>
                        <a:cubicBezTo>
                          <a:pt x="0" y="2456"/>
                          <a:pt x="0" y="4112"/>
                          <a:pt x="756" y="6080"/>
                        </a:cubicBezTo>
                        <a:cubicBezTo>
                          <a:pt x="1271" y="7429"/>
                          <a:pt x="1623" y="8948"/>
                          <a:pt x="1851" y="10851"/>
                        </a:cubicBezTo>
                        <a:cubicBezTo>
                          <a:pt x="1936" y="11587"/>
                          <a:pt x="1695" y="12285"/>
                          <a:pt x="1434" y="13028"/>
                        </a:cubicBezTo>
                        <a:cubicBezTo>
                          <a:pt x="1095" y="14012"/>
                          <a:pt x="743" y="15028"/>
                          <a:pt x="1154" y="16208"/>
                        </a:cubicBezTo>
                        <a:cubicBezTo>
                          <a:pt x="1180" y="16286"/>
                          <a:pt x="1258" y="16338"/>
                          <a:pt x="1343" y="16338"/>
                        </a:cubicBezTo>
                        <a:cubicBezTo>
                          <a:pt x="1362" y="16338"/>
                          <a:pt x="1382" y="16332"/>
                          <a:pt x="1408" y="16325"/>
                        </a:cubicBezTo>
                        <a:cubicBezTo>
                          <a:pt x="1506" y="16293"/>
                          <a:pt x="1564" y="16176"/>
                          <a:pt x="1525" y="16078"/>
                        </a:cubicBezTo>
                        <a:cubicBezTo>
                          <a:pt x="1160" y="15028"/>
                          <a:pt x="1473" y="14116"/>
                          <a:pt x="1812" y="13151"/>
                        </a:cubicBezTo>
                        <a:cubicBezTo>
                          <a:pt x="2066" y="12402"/>
                          <a:pt x="2340" y="11626"/>
                          <a:pt x="2242" y="10799"/>
                        </a:cubicBezTo>
                        <a:cubicBezTo>
                          <a:pt x="2008" y="8863"/>
                          <a:pt x="1656" y="7318"/>
                          <a:pt x="1121" y="5930"/>
                        </a:cubicBezTo>
                        <a:cubicBezTo>
                          <a:pt x="391" y="4040"/>
                          <a:pt x="391" y="2411"/>
                          <a:pt x="391" y="358"/>
                        </a:cubicBezTo>
                        <a:lnTo>
                          <a:pt x="391" y="201"/>
                        </a:lnTo>
                        <a:cubicBezTo>
                          <a:pt x="391" y="67"/>
                          <a:pt x="294" y="1"/>
                          <a:pt x="196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4" name="Google Shape;10164;p62"/>
                  <p:cNvSpPr/>
                  <p:nvPr/>
                </p:nvSpPr>
                <p:spPr>
                  <a:xfrm>
                    <a:off x="2239239" y="2442679"/>
                    <a:ext cx="41482" cy="305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3" h="12104" extrusionOk="0">
                        <a:moveTo>
                          <a:pt x="555" y="1"/>
                        </a:moveTo>
                        <a:cubicBezTo>
                          <a:pt x="427" y="1"/>
                          <a:pt x="297" y="122"/>
                          <a:pt x="372" y="281"/>
                        </a:cubicBezTo>
                        <a:cubicBezTo>
                          <a:pt x="1232" y="2373"/>
                          <a:pt x="906" y="4458"/>
                          <a:pt x="580" y="6472"/>
                        </a:cubicBezTo>
                        <a:cubicBezTo>
                          <a:pt x="300" y="8258"/>
                          <a:pt x="0" y="10103"/>
                          <a:pt x="522" y="11960"/>
                        </a:cubicBezTo>
                        <a:cubicBezTo>
                          <a:pt x="548" y="12045"/>
                          <a:pt x="626" y="12103"/>
                          <a:pt x="717" y="12103"/>
                        </a:cubicBezTo>
                        <a:cubicBezTo>
                          <a:pt x="730" y="12103"/>
                          <a:pt x="750" y="12103"/>
                          <a:pt x="769" y="12097"/>
                        </a:cubicBezTo>
                        <a:cubicBezTo>
                          <a:pt x="874" y="12071"/>
                          <a:pt x="932" y="11960"/>
                          <a:pt x="906" y="11856"/>
                        </a:cubicBezTo>
                        <a:cubicBezTo>
                          <a:pt x="404" y="10083"/>
                          <a:pt x="678" y="8362"/>
                          <a:pt x="971" y="6537"/>
                        </a:cubicBezTo>
                        <a:cubicBezTo>
                          <a:pt x="1304" y="4471"/>
                          <a:pt x="1643" y="2334"/>
                          <a:pt x="730" y="131"/>
                        </a:cubicBezTo>
                        <a:cubicBezTo>
                          <a:pt x="697" y="39"/>
                          <a:pt x="627" y="1"/>
                          <a:pt x="555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5" name="Google Shape;10165;p62"/>
                  <p:cNvSpPr/>
                  <p:nvPr/>
                </p:nvSpPr>
                <p:spPr>
                  <a:xfrm>
                    <a:off x="2213991" y="2290184"/>
                    <a:ext cx="72814" cy="1571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4" h="6223" extrusionOk="0">
                        <a:moveTo>
                          <a:pt x="292" y="0"/>
                        </a:moveTo>
                        <a:cubicBezTo>
                          <a:pt x="124" y="0"/>
                          <a:pt x="1" y="242"/>
                          <a:pt x="186" y="364"/>
                        </a:cubicBezTo>
                        <a:cubicBezTo>
                          <a:pt x="1913" y="1602"/>
                          <a:pt x="2486" y="4098"/>
                          <a:pt x="2441" y="6021"/>
                        </a:cubicBezTo>
                        <a:cubicBezTo>
                          <a:pt x="2441" y="6132"/>
                          <a:pt x="2525" y="6223"/>
                          <a:pt x="2636" y="6223"/>
                        </a:cubicBezTo>
                        <a:cubicBezTo>
                          <a:pt x="2747" y="6223"/>
                          <a:pt x="2832" y="6138"/>
                          <a:pt x="2832" y="6034"/>
                        </a:cubicBezTo>
                        <a:cubicBezTo>
                          <a:pt x="2884" y="4007"/>
                          <a:pt x="2271" y="1374"/>
                          <a:pt x="414" y="44"/>
                        </a:cubicBezTo>
                        <a:cubicBezTo>
                          <a:pt x="373" y="13"/>
                          <a:pt x="332" y="0"/>
                          <a:pt x="292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6" name="Google Shape;10166;p62"/>
                  <p:cNvSpPr/>
                  <p:nvPr/>
                </p:nvSpPr>
                <p:spPr>
                  <a:xfrm>
                    <a:off x="2212729" y="1986709"/>
                    <a:ext cx="44309" cy="952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55" h="3774" extrusionOk="0">
                        <a:moveTo>
                          <a:pt x="1539" y="0"/>
                        </a:moveTo>
                        <a:cubicBezTo>
                          <a:pt x="1428" y="7"/>
                          <a:pt x="1344" y="98"/>
                          <a:pt x="1350" y="202"/>
                        </a:cubicBezTo>
                        <a:cubicBezTo>
                          <a:pt x="1363" y="808"/>
                          <a:pt x="1070" y="1219"/>
                          <a:pt x="757" y="1656"/>
                        </a:cubicBezTo>
                        <a:cubicBezTo>
                          <a:pt x="405" y="2151"/>
                          <a:pt x="1" y="2712"/>
                          <a:pt x="99" y="3591"/>
                        </a:cubicBezTo>
                        <a:cubicBezTo>
                          <a:pt x="105" y="3696"/>
                          <a:pt x="190" y="3767"/>
                          <a:pt x="294" y="3774"/>
                        </a:cubicBezTo>
                        <a:lnTo>
                          <a:pt x="307" y="3767"/>
                        </a:lnTo>
                        <a:cubicBezTo>
                          <a:pt x="418" y="3754"/>
                          <a:pt x="496" y="3663"/>
                          <a:pt x="483" y="3552"/>
                        </a:cubicBezTo>
                        <a:cubicBezTo>
                          <a:pt x="405" y="2822"/>
                          <a:pt x="731" y="2366"/>
                          <a:pt x="1076" y="1884"/>
                        </a:cubicBezTo>
                        <a:cubicBezTo>
                          <a:pt x="1409" y="1415"/>
                          <a:pt x="1754" y="926"/>
                          <a:pt x="1735" y="196"/>
                        </a:cubicBezTo>
                        <a:cubicBezTo>
                          <a:pt x="1735" y="85"/>
                          <a:pt x="1650" y="0"/>
                          <a:pt x="1539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7" name="Google Shape;10167;p62"/>
                  <p:cNvSpPr/>
                  <p:nvPr/>
                </p:nvSpPr>
                <p:spPr>
                  <a:xfrm>
                    <a:off x="2279054" y="1992188"/>
                    <a:ext cx="34968" cy="416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5" h="1648" extrusionOk="0">
                        <a:moveTo>
                          <a:pt x="1107" y="0"/>
                        </a:moveTo>
                        <a:cubicBezTo>
                          <a:pt x="1081" y="0"/>
                          <a:pt x="1053" y="6"/>
                          <a:pt x="1024" y="18"/>
                        </a:cubicBezTo>
                        <a:cubicBezTo>
                          <a:pt x="379" y="259"/>
                          <a:pt x="1" y="807"/>
                          <a:pt x="27" y="1458"/>
                        </a:cubicBezTo>
                        <a:cubicBezTo>
                          <a:pt x="33" y="1563"/>
                          <a:pt x="118" y="1647"/>
                          <a:pt x="222" y="1647"/>
                        </a:cubicBezTo>
                        <a:lnTo>
                          <a:pt x="235" y="1647"/>
                        </a:lnTo>
                        <a:cubicBezTo>
                          <a:pt x="339" y="1647"/>
                          <a:pt x="424" y="1550"/>
                          <a:pt x="418" y="1445"/>
                        </a:cubicBezTo>
                        <a:cubicBezTo>
                          <a:pt x="398" y="963"/>
                          <a:pt x="672" y="565"/>
                          <a:pt x="1161" y="383"/>
                        </a:cubicBezTo>
                        <a:cubicBezTo>
                          <a:pt x="1385" y="308"/>
                          <a:pt x="1300" y="0"/>
                          <a:pt x="1107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8" name="Google Shape;10168;p62"/>
                  <p:cNvSpPr/>
                  <p:nvPr/>
                </p:nvSpPr>
                <p:spPr>
                  <a:xfrm>
                    <a:off x="2199777" y="2195405"/>
                    <a:ext cx="63346" cy="88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9" h="3505" extrusionOk="0">
                        <a:moveTo>
                          <a:pt x="265" y="0"/>
                        </a:moveTo>
                        <a:cubicBezTo>
                          <a:pt x="132" y="0"/>
                          <a:pt x="1" y="134"/>
                          <a:pt x="84" y="292"/>
                        </a:cubicBezTo>
                        <a:cubicBezTo>
                          <a:pt x="240" y="585"/>
                          <a:pt x="527" y="924"/>
                          <a:pt x="833" y="1282"/>
                        </a:cubicBezTo>
                        <a:cubicBezTo>
                          <a:pt x="1381" y="1921"/>
                          <a:pt x="2059" y="2716"/>
                          <a:pt x="1870" y="3238"/>
                        </a:cubicBezTo>
                        <a:cubicBezTo>
                          <a:pt x="1831" y="3335"/>
                          <a:pt x="1883" y="3453"/>
                          <a:pt x="1987" y="3492"/>
                        </a:cubicBezTo>
                        <a:cubicBezTo>
                          <a:pt x="2013" y="3498"/>
                          <a:pt x="2033" y="3505"/>
                          <a:pt x="2059" y="3505"/>
                        </a:cubicBezTo>
                        <a:cubicBezTo>
                          <a:pt x="2137" y="3498"/>
                          <a:pt x="2215" y="3446"/>
                          <a:pt x="2241" y="3368"/>
                        </a:cubicBezTo>
                        <a:cubicBezTo>
                          <a:pt x="2508" y="2638"/>
                          <a:pt x="1778" y="1778"/>
                          <a:pt x="1133" y="1022"/>
                        </a:cubicBezTo>
                        <a:cubicBezTo>
                          <a:pt x="840" y="683"/>
                          <a:pt x="566" y="363"/>
                          <a:pt x="436" y="109"/>
                        </a:cubicBezTo>
                        <a:cubicBezTo>
                          <a:pt x="395" y="32"/>
                          <a:pt x="330" y="0"/>
                          <a:pt x="265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9" name="Google Shape;10169;p62"/>
                  <p:cNvSpPr/>
                  <p:nvPr/>
                </p:nvSpPr>
                <p:spPr>
                  <a:xfrm>
                    <a:off x="2221792" y="2239411"/>
                    <a:ext cx="22294" cy="28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3" h="1111" extrusionOk="0">
                        <a:moveTo>
                          <a:pt x="594" y="0"/>
                        </a:moveTo>
                        <a:cubicBezTo>
                          <a:pt x="553" y="0"/>
                          <a:pt x="511" y="14"/>
                          <a:pt x="470" y="48"/>
                        </a:cubicBezTo>
                        <a:cubicBezTo>
                          <a:pt x="202" y="250"/>
                          <a:pt x="40" y="556"/>
                          <a:pt x="7" y="895"/>
                        </a:cubicBezTo>
                        <a:cubicBezTo>
                          <a:pt x="0" y="999"/>
                          <a:pt x="79" y="1097"/>
                          <a:pt x="189" y="1110"/>
                        </a:cubicBezTo>
                        <a:lnTo>
                          <a:pt x="209" y="1110"/>
                        </a:lnTo>
                        <a:cubicBezTo>
                          <a:pt x="307" y="1110"/>
                          <a:pt x="391" y="1032"/>
                          <a:pt x="405" y="934"/>
                        </a:cubicBezTo>
                        <a:cubicBezTo>
                          <a:pt x="424" y="706"/>
                          <a:pt x="528" y="504"/>
                          <a:pt x="704" y="361"/>
                        </a:cubicBezTo>
                        <a:cubicBezTo>
                          <a:pt x="882" y="235"/>
                          <a:pt x="758" y="0"/>
                          <a:pt x="594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0" name="Google Shape;10170;p62"/>
                  <p:cNvSpPr/>
                  <p:nvPr/>
                </p:nvSpPr>
                <p:spPr>
                  <a:xfrm>
                    <a:off x="2210280" y="2374106"/>
                    <a:ext cx="38906" cy="526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1" h="2085" extrusionOk="0">
                        <a:moveTo>
                          <a:pt x="1260" y="0"/>
                        </a:moveTo>
                        <a:cubicBezTo>
                          <a:pt x="1213" y="0"/>
                          <a:pt x="1165" y="19"/>
                          <a:pt x="1121" y="64"/>
                        </a:cubicBezTo>
                        <a:cubicBezTo>
                          <a:pt x="1050" y="135"/>
                          <a:pt x="978" y="207"/>
                          <a:pt x="906" y="272"/>
                        </a:cubicBezTo>
                        <a:cubicBezTo>
                          <a:pt x="463" y="715"/>
                          <a:pt x="0" y="1165"/>
                          <a:pt x="33" y="1895"/>
                        </a:cubicBezTo>
                        <a:cubicBezTo>
                          <a:pt x="33" y="1999"/>
                          <a:pt x="118" y="2084"/>
                          <a:pt x="228" y="2084"/>
                        </a:cubicBezTo>
                        <a:lnTo>
                          <a:pt x="235" y="2084"/>
                        </a:lnTo>
                        <a:cubicBezTo>
                          <a:pt x="346" y="2078"/>
                          <a:pt x="430" y="1986"/>
                          <a:pt x="424" y="1882"/>
                        </a:cubicBezTo>
                        <a:cubicBezTo>
                          <a:pt x="404" y="1328"/>
                          <a:pt x="782" y="950"/>
                          <a:pt x="1186" y="559"/>
                        </a:cubicBezTo>
                        <a:cubicBezTo>
                          <a:pt x="1258" y="481"/>
                          <a:pt x="1330" y="409"/>
                          <a:pt x="1401" y="337"/>
                        </a:cubicBezTo>
                        <a:cubicBezTo>
                          <a:pt x="1541" y="193"/>
                          <a:pt x="1411" y="0"/>
                          <a:pt x="1260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1" name="Google Shape;10171;p62"/>
                  <p:cNvSpPr/>
                  <p:nvPr/>
                </p:nvSpPr>
                <p:spPr>
                  <a:xfrm>
                    <a:off x="2218662" y="2617189"/>
                    <a:ext cx="41557" cy="540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6" h="2142" extrusionOk="0">
                        <a:moveTo>
                          <a:pt x="1360" y="1"/>
                        </a:moveTo>
                        <a:cubicBezTo>
                          <a:pt x="1315" y="1"/>
                          <a:pt x="1269" y="17"/>
                          <a:pt x="1226" y="56"/>
                        </a:cubicBezTo>
                        <a:cubicBezTo>
                          <a:pt x="1167" y="114"/>
                          <a:pt x="1102" y="166"/>
                          <a:pt x="1043" y="225"/>
                        </a:cubicBezTo>
                        <a:cubicBezTo>
                          <a:pt x="555" y="655"/>
                          <a:pt x="1" y="1151"/>
                          <a:pt x="307" y="2011"/>
                        </a:cubicBezTo>
                        <a:cubicBezTo>
                          <a:pt x="333" y="2089"/>
                          <a:pt x="411" y="2141"/>
                          <a:pt x="496" y="2141"/>
                        </a:cubicBezTo>
                        <a:cubicBezTo>
                          <a:pt x="515" y="2141"/>
                          <a:pt x="535" y="2135"/>
                          <a:pt x="555" y="2128"/>
                        </a:cubicBezTo>
                        <a:cubicBezTo>
                          <a:pt x="659" y="2089"/>
                          <a:pt x="711" y="1978"/>
                          <a:pt x="678" y="1874"/>
                        </a:cubicBezTo>
                        <a:cubicBezTo>
                          <a:pt x="470" y="1294"/>
                          <a:pt x="783" y="981"/>
                          <a:pt x="1304" y="518"/>
                        </a:cubicBezTo>
                        <a:cubicBezTo>
                          <a:pt x="1369" y="460"/>
                          <a:pt x="1434" y="401"/>
                          <a:pt x="1493" y="342"/>
                        </a:cubicBezTo>
                        <a:cubicBezTo>
                          <a:pt x="1646" y="205"/>
                          <a:pt x="1517" y="1"/>
                          <a:pt x="1360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2" name="Google Shape;10172;p62"/>
                  <p:cNvSpPr/>
                  <p:nvPr/>
                </p:nvSpPr>
                <p:spPr>
                  <a:xfrm>
                    <a:off x="2211719" y="2047278"/>
                    <a:ext cx="225334" cy="286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25" h="11328" extrusionOk="0">
                        <a:moveTo>
                          <a:pt x="3486" y="0"/>
                        </a:moveTo>
                        <a:cubicBezTo>
                          <a:pt x="3316" y="0"/>
                          <a:pt x="3141" y="17"/>
                          <a:pt x="2961" y="52"/>
                        </a:cubicBezTo>
                        <a:cubicBezTo>
                          <a:pt x="2459" y="150"/>
                          <a:pt x="2094" y="430"/>
                          <a:pt x="1775" y="678"/>
                        </a:cubicBezTo>
                        <a:cubicBezTo>
                          <a:pt x="1425" y="948"/>
                          <a:pt x="1119" y="1188"/>
                          <a:pt x="666" y="1188"/>
                        </a:cubicBezTo>
                        <a:cubicBezTo>
                          <a:pt x="562" y="1188"/>
                          <a:pt x="450" y="1175"/>
                          <a:pt x="328" y="1147"/>
                        </a:cubicBezTo>
                        <a:cubicBezTo>
                          <a:pt x="309" y="1143"/>
                          <a:pt x="292" y="1141"/>
                          <a:pt x="275" y="1141"/>
                        </a:cubicBezTo>
                        <a:cubicBezTo>
                          <a:pt x="57" y="1141"/>
                          <a:pt x="0" y="1477"/>
                          <a:pt x="236" y="1531"/>
                        </a:cubicBezTo>
                        <a:cubicBezTo>
                          <a:pt x="392" y="1567"/>
                          <a:pt x="535" y="1582"/>
                          <a:pt x="668" y="1582"/>
                        </a:cubicBezTo>
                        <a:cubicBezTo>
                          <a:pt x="1250" y="1582"/>
                          <a:pt x="1639" y="1282"/>
                          <a:pt x="2016" y="990"/>
                        </a:cubicBezTo>
                        <a:cubicBezTo>
                          <a:pt x="2329" y="743"/>
                          <a:pt x="2622" y="515"/>
                          <a:pt x="3033" y="443"/>
                        </a:cubicBezTo>
                        <a:cubicBezTo>
                          <a:pt x="3190" y="412"/>
                          <a:pt x="3342" y="397"/>
                          <a:pt x="3488" y="397"/>
                        </a:cubicBezTo>
                        <a:cubicBezTo>
                          <a:pt x="3938" y="397"/>
                          <a:pt x="4339" y="539"/>
                          <a:pt x="4688" y="814"/>
                        </a:cubicBezTo>
                        <a:cubicBezTo>
                          <a:pt x="5724" y="1642"/>
                          <a:pt x="6154" y="3610"/>
                          <a:pt x="6207" y="5044"/>
                        </a:cubicBezTo>
                        <a:cubicBezTo>
                          <a:pt x="6285" y="7410"/>
                          <a:pt x="6715" y="9372"/>
                          <a:pt x="8514" y="11269"/>
                        </a:cubicBezTo>
                        <a:cubicBezTo>
                          <a:pt x="8553" y="11308"/>
                          <a:pt x="8605" y="11327"/>
                          <a:pt x="8657" y="11327"/>
                        </a:cubicBezTo>
                        <a:lnTo>
                          <a:pt x="8664" y="11327"/>
                        </a:lnTo>
                        <a:cubicBezTo>
                          <a:pt x="8833" y="11327"/>
                          <a:pt x="8924" y="11119"/>
                          <a:pt x="8807" y="10995"/>
                        </a:cubicBezTo>
                        <a:cubicBezTo>
                          <a:pt x="7086" y="9183"/>
                          <a:pt x="6676" y="7299"/>
                          <a:pt x="6598" y="5031"/>
                        </a:cubicBezTo>
                        <a:cubicBezTo>
                          <a:pt x="6539" y="3441"/>
                          <a:pt x="6070" y="1414"/>
                          <a:pt x="4929" y="508"/>
                        </a:cubicBezTo>
                        <a:cubicBezTo>
                          <a:pt x="4508" y="171"/>
                          <a:pt x="4024" y="0"/>
                          <a:pt x="34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3" name="Google Shape;10173;p62"/>
                  <p:cNvSpPr/>
                  <p:nvPr/>
                </p:nvSpPr>
                <p:spPr>
                  <a:xfrm>
                    <a:off x="2206972" y="2154100"/>
                    <a:ext cx="77863" cy="4472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4" h="17714" extrusionOk="0">
                        <a:moveTo>
                          <a:pt x="414" y="0"/>
                        </a:moveTo>
                        <a:cubicBezTo>
                          <a:pt x="301" y="0"/>
                          <a:pt x="186" y="88"/>
                          <a:pt x="222" y="240"/>
                        </a:cubicBezTo>
                        <a:cubicBezTo>
                          <a:pt x="385" y="1283"/>
                          <a:pt x="320" y="2423"/>
                          <a:pt x="235" y="3622"/>
                        </a:cubicBezTo>
                        <a:cubicBezTo>
                          <a:pt x="118" y="5460"/>
                          <a:pt x="1" y="7363"/>
                          <a:pt x="796" y="8921"/>
                        </a:cubicBezTo>
                        <a:lnTo>
                          <a:pt x="816" y="8973"/>
                        </a:lnTo>
                        <a:cubicBezTo>
                          <a:pt x="1774" y="10850"/>
                          <a:pt x="2673" y="12623"/>
                          <a:pt x="2269" y="14741"/>
                        </a:cubicBezTo>
                        <a:cubicBezTo>
                          <a:pt x="2191" y="15126"/>
                          <a:pt x="1943" y="15510"/>
                          <a:pt x="1702" y="15882"/>
                        </a:cubicBezTo>
                        <a:cubicBezTo>
                          <a:pt x="1363" y="16397"/>
                          <a:pt x="1018" y="16931"/>
                          <a:pt x="1089" y="17537"/>
                        </a:cubicBezTo>
                        <a:cubicBezTo>
                          <a:pt x="1096" y="17635"/>
                          <a:pt x="1181" y="17707"/>
                          <a:pt x="1285" y="17707"/>
                        </a:cubicBezTo>
                        <a:lnTo>
                          <a:pt x="1311" y="17713"/>
                        </a:lnTo>
                        <a:cubicBezTo>
                          <a:pt x="1415" y="17700"/>
                          <a:pt x="1493" y="17602"/>
                          <a:pt x="1480" y="17492"/>
                        </a:cubicBezTo>
                        <a:cubicBezTo>
                          <a:pt x="1428" y="17029"/>
                          <a:pt x="1721" y="16579"/>
                          <a:pt x="2034" y="16097"/>
                        </a:cubicBezTo>
                        <a:cubicBezTo>
                          <a:pt x="2295" y="15693"/>
                          <a:pt x="2569" y="15276"/>
                          <a:pt x="2660" y="14813"/>
                        </a:cubicBezTo>
                        <a:cubicBezTo>
                          <a:pt x="3084" y="12564"/>
                          <a:pt x="2113" y="10648"/>
                          <a:pt x="1168" y="8791"/>
                        </a:cubicBezTo>
                        <a:lnTo>
                          <a:pt x="1141" y="8745"/>
                        </a:lnTo>
                        <a:cubicBezTo>
                          <a:pt x="398" y="7279"/>
                          <a:pt x="516" y="5434"/>
                          <a:pt x="633" y="3648"/>
                        </a:cubicBezTo>
                        <a:cubicBezTo>
                          <a:pt x="705" y="2475"/>
                          <a:pt x="783" y="1263"/>
                          <a:pt x="607" y="181"/>
                        </a:cubicBezTo>
                        <a:cubicBezTo>
                          <a:pt x="595" y="56"/>
                          <a:pt x="505" y="0"/>
                          <a:pt x="414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4" name="Google Shape;10174;p62"/>
                  <p:cNvSpPr/>
                  <p:nvPr/>
                </p:nvSpPr>
                <p:spPr>
                  <a:xfrm>
                    <a:off x="2192834" y="2298566"/>
                    <a:ext cx="26308" cy="34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2" h="1375" extrusionOk="0">
                        <a:moveTo>
                          <a:pt x="754" y="0"/>
                        </a:moveTo>
                        <a:cubicBezTo>
                          <a:pt x="711" y="0"/>
                          <a:pt x="667" y="15"/>
                          <a:pt x="626" y="51"/>
                        </a:cubicBezTo>
                        <a:cubicBezTo>
                          <a:pt x="294" y="331"/>
                          <a:pt x="72" y="722"/>
                          <a:pt x="13" y="1153"/>
                        </a:cubicBezTo>
                        <a:cubicBezTo>
                          <a:pt x="0" y="1263"/>
                          <a:pt x="72" y="1361"/>
                          <a:pt x="183" y="1374"/>
                        </a:cubicBezTo>
                        <a:lnTo>
                          <a:pt x="209" y="1374"/>
                        </a:lnTo>
                        <a:cubicBezTo>
                          <a:pt x="307" y="1374"/>
                          <a:pt x="391" y="1302"/>
                          <a:pt x="404" y="1211"/>
                        </a:cubicBezTo>
                        <a:cubicBezTo>
                          <a:pt x="450" y="872"/>
                          <a:pt x="626" y="566"/>
                          <a:pt x="887" y="351"/>
                        </a:cubicBezTo>
                        <a:cubicBezTo>
                          <a:pt x="1041" y="212"/>
                          <a:pt x="911" y="0"/>
                          <a:pt x="754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5" name="Google Shape;10175;p62"/>
                  <p:cNvSpPr/>
                  <p:nvPr/>
                </p:nvSpPr>
                <p:spPr>
                  <a:xfrm>
                    <a:off x="2265748" y="2512841"/>
                    <a:ext cx="26005" cy="78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0" h="3120" extrusionOk="0">
                        <a:moveTo>
                          <a:pt x="268" y="1"/>
                        </a:moveTo>
                        <a:cubicBezTo>
                          <a:pt x="134" y="1"/>
                          <a:pt x="1" y="137"/>
                          <a:pt x="84" y="291"/>
                        </a:cubicBezTo>
                        <a:cubicBezTo>
                          <a:pt x="456" y="988"/>
                          <a:pt x="638" y="1894"/>
                          <a:pt x="606" y="2918"/>
                        </a:cubicBezTo>
                        <a:cubicBezTo>
                          <a:pt x="606" y="3022"/>
                          <a:pt x="690" y="3113"/>
                          <a:pt x="801" y="3120"/>
                        </a:cubicBezTo>
                        <a:lnTo>
                          <a:pt x="808" y="3120"/>
                        </a:lnTo>
                        <a:cubicBezTo>
                          <a:pt x="912" y="3120"/>
                          <a:pt x="1003" y="3035"/>
                          <a:pt x="1003" y="2931"/>
                        </a:cubicBezTo>
                        <a:cubicBezTo>
                          <a:pt x="1029" y="1823"/>
                          <a:pt x="840" y="878"/>
                          <a:pt x="436" y="109"/>
                        </a:cubicBezTo>
                        <a:cubicBezTo>
                          <a:pt x="396" y="32"/>
                          <a:pt x="332" y="1"/>
                          <a:pt x="2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6" name="Google Shape;10176;p62"/>
                  <p:cNvSpPr/>
                  <p:nvPr/>
                </p:nvSpPr>
                <p:spPr>
                  <a:xfrm>
                    <a:off x="2219167" y="2412533"/>
                    <a:ext cx="34438" cy="457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1814" extrusionOk="0">
                        <a:moveTo>
                          <a:pt x="1080" y="0"/>
                        </a:moveTo>
                        <a:cubicBezTo>
                          <a:pt x="1052" y="0"/>
                          <a:pt x="1022" y="7"/>
                          <a:pt x="991" y="21"/>
                        </a:cubicBezTo>
                        <a:cubicBezTo>
                          <a:pt x="424" y="275"/>
                          <a:pt x="20" y="927"/>
                          <a:pt x="7" y="1611"/>
                        </a:cubicBezTo>
                        <a:cubicBezTo>
                          <a:pt x="0" y="1722"/>
                          <a:pt x="85" y="1814"/>
                          <a:pt x="196" y="1814"/>
                        </a:cubicBezTo>
                        <a:lnTo>
                          <a:pt x="202" y="1814"/>
                        </a:lnTo>
                        <a:cubicBezTo>
                          <a:pt x="306" y="1814"/>
                          <a:pt x="398" y="1729"/>
                          <a:pt x="398" y="1625"/>
                        </a:cubicBezTo>
                        <a:cubicBezTo>
                          <a:pt x="411" y="1097"/>
                          <a:pt x="730" y="575"/>
                          <a:pt x="1154" y="380"/>
                        </a:cubicBezTo>
                        <a:cubicBezTo>
                          <a:pt x="1364" y="289"/>
                          <a:pt x="1267" y="0"/>
                          <a:pt x="1080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7" name="Google Shape;10177;p62"/>
                  <p:cNvSpPr/>
                  <p:nvPr/>
                </p:nvSpPr>
                <p:spPr>
                  <a:xfrm>
                    <a:off x="1974316" y="2023419"/>
                    <a:ext cx="208469" cy="3305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57" h="13094" extrusionOk="0">
                        <a:moveTo>
                          <a:pt x="5811" y="0"/>
                        </a:moveTo>
                        <a:cubicBezTo>
                          <a:pt x="5479" y="0"/>
                          <a:pt x="5150" y="110"/>
                          <a:pt x="4882" y="319"/>
                        </a:cubicBezTo>
                        <a:cubicBezTo>
                          <a:pt x="3344" y="1447"/>
                          <a:pt x="2685" y="3415"/>
                          <a:pt x="2099" y="5155"/>
                        </a:cubicBezTo>
                        <a:lnTo>
                          <a:pt x="2027" y="5383"/>
                        </a:lnTo>
                        <a:cubicBezTo>
                          <a:pt x="1225" y="7756"/>
                          <a:pt x="645" y="10167"/>
                          <a:pt x="20" y="12852"/>
                        </a:cubicBezTo>
                        <a:cubicBezTo>
                          <a:pt x="0" y="12957"/>
                          <a:pt x="65" y="13061"/>
                          <a:pt x="169" y="13087"/>
                        </a:cubicBezTo>
                        <a:cubicBezTo>
                          <a:pt x="182" y="13087"/>
                          <a:pt x="196" y="13087"/>
                          <a:pt x="215" y="13093"/>
                        </a:cubicBezTo>
                        <a:cubicBezTo>
                          <a:pt x="306" y="13093"/>
                          <a:pt x="385" y="13028"/>
                          <a:pt x="404" y="12937"/>
                        </a:cubicBezTo>
                        <a:cubicBezTo>
                          <a:pt x="1023" y="10265"/>
                          <a:pt x="1603" y="7866"/>
                          <a:pt x="2398" y="5507"/>
                        </a:cubicBezTo>
                        <a:lnTo>
                          <a:pt x="2477" y="5279"/>
                        </a:lnTo>
                        <a:cubicBezTo>
                          <a:pt x="3037" y="3597"/>
                          <a:pt x="3676" y="1694"/>
                          <a:pt x="5116" y="632"/>
                        </a:cubicBezTo>
                        <a:cubicBezTo>
                          <a:pt x="5317" y="477"/>
                          <a:pt x="5564" y="394"/>
                          <a:pt x="5815" y="394"/>
                        </a:cubicBezTo>
                        <a:cubicBezTo>
                          <a:pt x="5891" y="394"/>
                          <a:pt x="5967" y="402"/>
                          <a:pt x="6042" y="417"/>
                        </a:cubicBezTo>
                        <a:cubicBezTo>
                          <a:pt x="6772" y="560"/>
                          <a:pt x="7463" y="1336"/>
                          <a:pt x="7828" y="1948"/>
                        </a:cubicBezTo>
                        <a:cubicBezTo>
                          <a:pt x="7868" y="2016"/>
                          <a:pt x="7927" y="2044"/>
                          <a:pt x="7987" y="2044"/>
                        </a:cubicBezTo>
                        <a:cubicBezTo>
                          <a:pt x="8122" y="2044"/>
                          <a:pt x="8257" y="1900"/>
                          <a:pt x="8167" y="1746"/>
                        </a:cubicBezTo>
                        <a:cubicBezTo>
                          <a:pt x="7736" y="1029"/>
                          <a:pt x="6980" y="208"/>
                          <a:pt x="6120" y="32"/>
                        </a:cubicBezTo>
                        <a:cubicBezTo>
                          <a:pt x="6018" y="11"/>
                          <a:pt x="5915" y="0"/>
                          <a:pt x="5811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8" name="Google Shape;10178;p62"/>
                  <p:cNvSpPr/>
                  <p:nvPr/>
                </p:nvSpPr>
                <p:spPr>
                  <a:xfrm>
                    <a:off x="2013955" y="2194344"/>
                    <a:ext cx="16487" cy="951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" h="3769" extrusionOk="0">
                        <a:moveTo>
                          <a:pt x="222" y="0"/>
                        </a:moveTo>
                        <a:cubicBezTo>
                          <a:pt x="129" y="0"/>
                          <a:pt x="36" y="59"/>
                          <a:pt x="27" y="184"/>
                        </a:cubicBezTo>
                        <a:cubicBezTo>
                          <a:pt x="7" y="614"/>
                          <a:pt x="33" y="1051"/>
                          <a:pt x="99" y="1487"/>
                        </a:cubicBezTo>
                        <a:cubicBezTo>
                          <a:pt x="177" y="2152"/>
                          <a:pt x="255" y="2837"/>
                          <a:pt x="33" y="3508"/>
                        </a:cubicBezTo>
                        <a:cubicBezTo>
                          <a:pt x="1" y="3612"/>
                          <a:pt x="59" y="3723"/>
                          <a:pt x="157" y="3755"/>
                        </a:cubicBezTo>
                        <a:cubicBezTo>
                          <a:pt x="177" y="3762"/>
                          <a:pt x="203" y="3762"/>
                          <a:pt x="222" y="3769"/>
                        </a:cubicBezTo>
                        <a:cubicBezTo>
                          <a:pt x="307" y="3762"/>
                          <a:pt x="379" y="3710"/>
                          <a:pt x="411" y="3632"/>
                        </a:cubicBezTo>
                        <a:cubicBezTo>
                          <a:pt x="652" y="2876"/>
                          <a:pt x="574" y="2146"/>
                          <a:pt x="490" y="1442"/>
                        </a:cubicBezTo>
                        <a:cubicBezTo>
                          <a:pt x="431" y="1031"/>
                          <a:pt x="405" y="621"/>
                          <a:pt x="418" y="203"/>
                        </a:cubicBezTo>
                        <a:cubicBezTo>
                          <a:pt x="425" y="71"/>
                          <a:pt x="323" y="0"/>
                          <a:pt x="222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9" name="Google Shape;10179;p62"/>
                  <p:cNvSpPr/>
                  <p:nvPr/>
                </p:nvSpPr>
                <p:spPr>
                  <a:xfrm>
                    <a:off x="1966894" y="2265643"/>
                    <a:ext cx="37922" cy="416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2" h="1649" extrusionOk="0">
                        <a:moveTo>
                          <a:pt x="1232" y="0"/>
                        </a:moveTo>
                        <a:cubicBezTo>
                          <a:pt x="1216" y="0"/>
                          <a:pt x="1198" y="2"/>
                          <a:pt x="1180" y="6"/>
                        </a:cubicBezTo>
                        <a:cubicBezTo>
                          <a:pt x="444" y="136"/>
                          <a:pt x="1" y="710"/>
                          <a:pt x="40" y="1459"/>
                        </a:cubicBezTo>
                        <a:cubicBezTo>
                          <a:pt x="46" y="1564"/>
                          <a:pt x="131" y="1648"/>
                          <a:pt x="235" y="1648"/>
                        </a:cubicBezTo>
                        <a:lnTo>
                          <a:pt x="248" y="1648"/>
                        </a:lnTo>
                        <a:cubicBezTo>
                          <a:pt x="359" y="1642"/>
                          <a:pt x="437" y="1551"/>
                          <a:pt x="437" y="1440"/>
                        </a:cubicBezTo>
                        <a:cubicBezTo>
                          <a:pt x="405" y="892"/>
                          <a:pt x="718" y="488"/>
                          <a:pt x="1252" y="391"/>
                        </a:cubicBezTo>
                        <a:cubicBezTo>
                          <a:pt x="1501" y="354"/>
                          <a:pt x="1456" y="0"/>
                          <a:pt x="1232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0" name="Google Shape;10180;p62"/>
                  <p:cNvSpPr/>
                  <p:nvPr/>
                </p:nvSpPr>
                <p:spPr>
                  <a:xfrm>
                    <a:off x="2038571" y="2111532"/>
                    <a:ext cx="19845" cy="473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6" h="1874" extrusionOk="0">
                        <a:moveTo>
                          <a:pt x="277" y="1"/>
                        </a:moveTo>
                        <a:cubicBezTo>
                          <a:pt x="138" y="1"/>
                          <a:pt x="0" y="157"/>
                          <a:pt x="114" y="316"/>
                        </a:cubicBezTo>
                        <a:cubicBezTo>
                          <a:pt x="329" y="648"/>
                          <a:pt x="401" y="1065"/>
                          <a:pt x="355" y="1665"/>
                        </a:cubicBezTo>
                        <a:cubicBezTo>
                          <a:pt x="349" y="1769"/>
                          <a:pt x="427" y="1867"/>
                          <a:pt x="538" y="1874"/>
                        </a:cubicBezTo>
                        <a:lnTo>
                          <a:pt x="551" y="1874"/>
                        </a:lnTo>
                        <a:cubicBezTo>
                          <a:pt x="655" y="1874"/>
                          <a:pt x="740" y="1795"/>
                          <a:pt x="746" y="1691"/>
                        </a:cubicBezTo>
                        <a:cubicBezTo>
                          <a:pt x="779" y="1261"/>
                          <a:pt x="785" y="635"/>
                          <a:pt x="440" y="101"/>
                        </a:cubicBezTo>
                        <a:cubicBezTo>
                          <a:pt x="399" y="30"/>
                          <a:pt x="338" y="1"/>
                          <a:pt x="277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1" name="Google Shape;10181;p62"/>
                  <p:cNvSpPr/>
                  <p:nvPr/>
                </p:nvSpPr>
                <p:spPr>
                  <a:xfrm>
                    <a:off x="2138526" y="2148798"/>
                    <a:ext cx="59104" cy="4125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41" h="16340" extrusionOk="0">
                        <a:moveTo>
                          <a:pt x="2145" y="0"/>
                        </a:moveTo>
                        <a:cubicBezTo>
                          <a:pt x="2034" y="0"/>
                          <a:pt x="1949" y="91"/>
                          <a:pt x="1949" y="196"/>
                        </a:cubicBezTo>
                        <a:lnTo>
                          <a:pt x="1949" y="359"/>
                        </a:lnTo>
                        <a:cubicBezTo>
                          <a:pt x="1949" y="2418"/>
                          <a:pt x="1949" y="4041"/>
                          <a:pt x="1219" y="5938"/>
                        </a:cubicBezTo>
                        <a:cubicBezTo>
                          <a:pt x="685" y="7326"/>
                          <a:pt x="333" y="8870"/>
                          <a:pt x="98" y="10800"/>
                        </a:cubicBezTo>
                        <a:cubicBezTo>
                          <a:pt x="1" y="11634"/>
                          <a:pt x="268" y="12409"/>
                          <a:pt x="535" y="13159"/>
                        </a:cubicBezTo>
                        <a:cubicBezTo>
                          <a:pt x="867" y="14117"/>
                          <a:pt x="1180" y="15029"/>
                          <a:pt x="815" y="16079"/>
                        </a:cubicBezTo>
                        <a:cubicBezTo>
                          <a:pt x="770" y="16209"/>
                          <a:pt x="867" y="16339"/>
                          <a:pt x="998" y="16339"/>
                        </a:cubicBezTo>
                        <a:cubicBezTo>
                          <a:pt x="1082" y="16339"/>
                          <a:pt x="1161" y="16287"/>
                          <a:pt x="1187" y="16216"/>
                        </a:cubicBezTo>
                        <a:cubicBezTo>
                          <a:pt x="1597" y="15029"/>
                          <a:pt x="1245" y="14013"/>
                          <a:pt x="906" y="13029"/>
                        </a:cubicBezTo>
                        <a:cubicBezTo>
                          <a:pt x="646" y="12292"/>
                          <a:pt x="405" y="11595"/>
                          <a:pt x="496" y="10852"/>
                        </a:cubicBezTo>
                        <a:cubicBezTo>
                          <a:pt x="717" y="8955"/>
                          <a:pt x="1069" y="7437"/>
                          <a:pt x="1584" y="6081"/>
                        </a:cubicBezTo>
                        <a:cubicBezTo>
                          <a:pt x="2340" y="4119"/>
                          <a:pt x="2340" y="2464"/>
                          <a:pt x="2340" y="365"/>
                        </a:cubicBezTo>
                        <a:lnTo>
                          <a:pt x="2340" y="202"/>
                        </a:lnTo>
                        <a:cubicBezTo>
                          <a:pt x="2340" y="91"/>
                          <a:pt x="2256" y="0"/>
                          <a:pt x="2145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2" name="Google Shape;10182;p62"/>
                  <p:cNvSpPr/>
                  <p:nvPr/>
                </p:nvSpPr>
                <p:spPr>
                  <a:xfrm>
                    <a:off x="2118278" y="2442679"/>
                    <a:ext cx="41507" cy="305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4" h="12104" extrusionOk="0">
                        <a:moveTo>
                          <a:pt x="1092" y="1"/>
                        </a:moveTo>
                        <a:cubicBezTo>
                          <a:pt x="1020" y="1"/>
                          <a:pt x="949" y="39"/>
                          <a:pt x="913" y="131"/>
                        </a:cubicBezTo>
                        <a:cubicBezTo>
                          <a:pt x="1" y="2327"/>
                          <a:pt x="346" y="4465"/>
                          <a:pt x="679" y="6531"/>
                        </a:cubicBezTo>
                        <a:cubicBezTo>
                          <a:pt x="965" y="8356"/>
                          <a:pt x="1239" y="10076"/>
                          <a:pt x="744" y="11849"/>
                        </a:cubicBezTo>
                        <a:cubicBezTo>
                          <a:pt x="711" y="11953"/>
                          <a:pt x="770" y="12064"/>
                          <a:pt x="881" y="12090"/>
                        </a:cubicBezTo>
                        <a:cubicBezTo>
                          <a:pt x="894" y="12097"/>
                          <a:pt x="913" y="12103"/>
                          <a:pt x="933" y="12103"/>
                        </a:cubicBezTo>
                        <a:cubicBezTo>
                          <a:pt x="1024" y="12103"/>
                          <a:pt x="1102" y="12038"/>
                          <a:pt x="1122" y="11953"/>
                        </a:cubicBezTo>
                        <a:cubicBezTo>
                          <a:pt x="1643" y="10096"/>
                          <a:pt x="1350" y="8252"/>
                          <a:pt x="1063" y="6472"/>
                        </a:cubicBezTo>
                        <a:cubicBezTo>
                          <a:pt x="744" y="4458"/>
                          <a:pt x="411" y="2373"/>
                          <a:pt x="1278" y="281"/>
                        </a:cubicBezTo>
                        <a:cubicBezTo>
                          <a:pt x="1349" y="122"/>
                          <a:pt x="1220" y="1"/>
                          <a:pt x="109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3" name="Google Shape;10183;p62"/>
                  <p:cNvSpPr/>
                  <p:nvPr/>
                </p:nvSpPr>
                <p:spPr>
                  <a:xfrm>
                    <a:off x="2112370" y="2290462"/>
                    <a:ext cx="72082" cy="1568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5" h="6212" extrusionOk="0">
                        <a:moveTo>
                          <a:pt x="2573" y="1"/>
                        </a:moveTo>
                        <a:cubicBezTo>
                          <a:pt x="2538" y="1"/>
                          <a:pt x="2501" y="11"/>
                          <a:pt x="2464" y="33"/>
                        </a:cubicBezTo>
                        <a:cubicBezTo>
                          <a:pt x="613" y="1363"/>
                          <a:pt x="0" y="3996"/>
                          <a:pt x="46" y="6023"/>
                        </a:cubicBezTo>
                        <a:cubicBezTo>
                          <a:pt x="46" y="6127"/>
                          <a:pt x="131" y="6212"/>
                          <a:pt x="241" y="6212"/>
                        </a:cubicBezTo>
                        <a:lnTo>
                          <a:pt x="248" y="6212"/>
                        </a:lnTo>
                        <a:cubicBezTo>
                          <a:pt x="352" y="6212"/>
                          <a:pt x="443" y="6121"/>
                          <a:pt x="437" y="6010"/>
                        </a:cubicBezTo>
                        <a:cubicBezTo>
                          <a:pt x="391" y="4087"/>
                          <a:pt x="965" y="1591"/>
                          <a:pt x="2699" y="353"/>
                        </a:cubicBezTo>
                        <a:cubicBezTo>
                          <a:pt x="2855" y="223"/>
                          <a:pt x="2739" y="1"/>
                          <a:pt x="2573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4" name="Google Shape;10184;p62"/>
                  <p:cNvSpPr/>
                  <p:nvPr/>
                </p:nvSpPr>
                <p:spPr>
                  <a:xfrm>
                    <a:off x="2141808" y="1986860"/>
                    <a:ext cx="44461" cy="951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61" h="3768" extrusionOk="0">
                        <a:moveTo>
                          <a:pt x="216" y="1"/>
                        </a:moveTo>
                        <a:cubicBezTo>
                          <a:pt x="112" y="1"/>
                          <a:pt x="20" y="86"/>
                          <a:pt x="20" y="190"/>
                        </a:cubicBezTo>
                        <a:cubicBezTo>
                          <a:pt x="1" y="926"/>
                          <a:pt x="346" y="1409"/>
                          <a:pt x="685" y="1878"/>
                        </a:cubicBezTo>
                        <a:cubicBezTo>
                          <a:pt x="1031" y="2360"/>
                          <a:pt x="1357" y="2816"/>
                          <a:pt x="1272" y="3546"/>
                        </a:cubicBezTo>
                        <a:cubicBezTo>
                          <a:pt x="1265" y="3657"/>
                          <a:pt x="1344" y="3755"/>
                          <a:pt x="1448" y="3768"/>
                        </a:cubicBezTo>
                        <a:lnTo>
                          <a:pt x="1467" y="3768"/>
                        </a:lnTo>
                        <a:cubicBezTo>
                          <a:pt x="1572" y="3761"/>
                          <a:pt x="1656" y="3690"/>
                          <a:pt x="1663" y="3592"/>
                        </a:cubicBezTo>
                        <a:cubicBezTo>
                          <a:pt x="1761" y="2706"/>
                          <a:pt x="1357" y="2145"/>
                          <a:pt x="1005" y="1650"/>
                        </a:cubicBezTo>
                        <a:cubicBezTo>
                          <a:pt x="692" y="1213"/>
                          <a:pt x="398" y="802"/>
                          <a:pt x="412" y="196"/>
                        </a:cubicBezTo>
                        <a:cubicBezTo>
                          <a:pt x="418" y="92"/>
                          <a:pt x="333" y="1"/>
                          <a:pt x="22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5" name="Google Shape;10185;p62"/>
                  <p:cNvSpPr/>
                  <p:nvPr/>
                </p:nvSpPr>
                <p:spPr>
                  <a:xfrm>
                    <a:off x="2085103" y="1992213"/>
                    <a:ext cx="34867" cy="4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1" h="1647" extrusionOk="0">
                        <a:moveTo>
                          <a:pt x="276" y="1"/>
                        </a:moveTo>
                        <a:cubicBezTo>
                          <a:pt x="83" y="1"/>
                          <a:pt x="1" y="301"/>
                          <a:pt x="220" y="382"/>
                        </a:cubicBezTo>
                        <a:cubicBezTo>
                          <a:pt x="702" y="564"/>
                          <a:pt x="982" y="962"/>
                          <a:pt x="963" y="1444"/>
                        </a:cubicBezTo>
                        <a:cubicBezTo>
                          <a:pt x="956" y="1549"/>
                          <a:pt x="1041" y="1646"/>
                          <a:pt x="1152" y="1646"/>
                        </a:cubicBezTo>
                        <a:lnTo>
                          <a:pt x="1158" y="1646"/>
                        </a:lnTo>
                        <a:cubicBezTo>
                          <a:pt x="1263" y="1646"/>
                          <a:pt x="1347" y="1562"/>
                          <a:pt x="1354" y="1457"/>
                        </a:cubicBezTo>
                        <a:cubicBezTo>
                          <a:pt x="1380" y="812"/>
                          <a:pt x="1002" y="258"/>
                          <a:pt x="357" y="17"/>
                        </a:cubicBezTo>
                        <a:cubicBezTo>
                          <a:pt x="328" y="6"/>
                          <a:pt x="301" y="1"/>
                          <a:pt x="276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6" name="Google Shape;10186;p62"/>
                  <p:cNvSpPr/>
                  <p:nvPr/>
                </p:nvSpPr>
                <p:spPr>
                  <a:xfrm>
                    <a:off x="2135900" y="2195556"/>
                    <a:ext cx="63220" cy="883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4" h="3499" extrusionOk="0">
                        <a:moveTo>
                          <a:pt x="2242" y="1"/>
                        </a:moveTo>
                        <a:cubicBezTo>
                          <a:pt x="2178" y="1"/>
                          <a:pt x="2114" y="33"/>
                          <a:pt x="2073" y="110"/>
                        </a:cubicBezTo>
                        <a:cubicBezTo>
                          <a:pt x="1936" y="364"/>
                          <a:pt x="1662" y="683"/>
                          <a:pt x="1375" y="1022"/>
                        </a:cubicBezTo>
                        <a:cubicBezTo>
                          <a:pt x="730" y="1778"/>
                          <a:pt x="0" y="2639"/>
                          <a:pt x="267" y="3369"/>
                        </a:cubicBezTo>
                        <a:cubicBezTo>
                          <a:pt x="294" y="3447"/>
                          <a:pt x="372" y="3499"/>
                          <a:pt x="450" y="3499"/>
                        </a:cubicBezTo>
                        <a:cubicBezTo>
                          <a:pt x="476" y="3499"/>
                          <a:pt x="496" y="3492"/>
                          <a:pt x="522" y="3486"/>
                        </a:cubicBezTo>
                        <a:cubicBezTo>
                          <a:pt x="619" y="3447"/>
                          <a:pt x="672" y="3336"/>
                          <a:pt x="639" y="3232"/>
                        </a:cubicBezTo>
                        <a:cubicBezTo>
                          <a:pt x="450" y="2717"/>
                          <a:pt x="1128" y="1922"/>
                          <a:pt x="1675" y="1276"/>
                        </a:cubicBezTo>
                        <a:cubicBezTo>
                          <a:pt x="1982" y="918"/>
                          <a:pt x="2268" y="586"/>
                          <a:pt x="2425" y="292"/>
                        </a:cubicBezTo>
                        <a:cubicBezTo>
                          <a:pt x="2504" y="135"/>
                          <a:pt x="2374" y="1"/>
                          <a:pt x="224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7" name="Google Shape;10187;p62"/>
                  <p:cNvSpPr/>
                  <p:nvPr/>
                </p:nvSpPr>
                <p:spPr>
                  <a:xfrm>
                    <a:off x="2155265" y="2239487"/>
                    <a:ext cx="22117" cy="279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6" h="1108" extrusionOk="0">
                        <a:moveTo>
                          <a:pt x="286" y="1"/>
                        </a:moveTo>
                        <a:cubicBezTo>
                          <a:pt x="122" y="1"/>
                          <a:pt x="0" y="225"/>
                          <a:pt x="165" y="358"/>
                        </a:cubicBezTo>
                        <a:cubicBezTo>
                          <a:pt x="341" y="495"/>
                          <a:pt x="452" y="703"/>
                          <a:pt x="465" y="925"/>
                        </a:cubicBezTo>
                        <a:cubicBezTo>
                          <a:pt x="478" y="1029"/>
                          <a:pt x="563" y="1101"/>
                          <a:pt x="661" y="1107"/>
                        </a:cubicBezTo>
                        <a:lnTo>
                          <a:pt x="687" y="1101"/>
                        </a:lnTo>
                        <a:cubicBezTo>
                          <a:pt x="797" y="1094"/>
                          <a:pt x="876" y="996"/>
                          <a:pt x="863" y="886"/>
                        </a:cubicBezTo>
                        <a:cubicBezTo>
                          <a:pt x="830" y="553"/>
                          <a:pt x="667" y="247"/>
                          <a:pt x="400" y="38"/>
                        </a:cubicBezTo>
                        <a:cubicBezTo>
                          <a:pt x="362" y="12"/>
                          <a:pt x="323" y="1"/>
                          <a:pt x="286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8" name="Google Shape;10188;p62"/>
                  <p:cNvSpPr/>
                  <p:nvPr/>
                </p:nvSpPr>
                <p:spPr>
                  <a:xfrm>
                    <a:off x="2150090" y="2374233"/>
                    <a:ext cx="38654" cy="52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1" h="2080" extrusionOk="0">
                        <a:moveTo>
                          <a:pt x="275" y="1"/>
                        </a:moveTo>
                        <a:cubicBezTo>
                          <a:pt x="127" y="1"/>
                          <a:pt x="1" y="189"/>
                          <a:pt x="129" y="332"/>
                        </a:cubicBezTo>
                        <a:cubicBezTo>
                          <a:pt x="201" y="404"/>
                          <a:pt x="273" y="476"/>
                          <a:pt x="344" y="554"/>
                        </a:cubicBezTo>
                        <a:cubicBezTo>
                          <a:pt x="748" y="945"/>
                          <a:pt x="1126" y="1323"/>
                          <a:pt x="1107" y="1877"/>
                        </a:cubicBezTo>
                        <a:cubicBezTo>
                          <a:pt x="1100" y="1981"/>
                          <a:pt x="1191" y="2073"/>
                          <a:pt x="1296" y="2079"/>
                        </a:cubicBezTo>
                        <a:lnTo>
                          <a:pt x="1302" y="2079"/>
                        </a:lnTo>
                        <a:cubicBezTo>
                          <a:pt x="1413" y="2079"/>
                          <a:pt x="1498" y="2001"/>
                          <a:pt x="1504" y="1897"/>
                        </a:cubicBezTo>
                        <a:cubicBezTo>
                          <a:pt x="1530" y="1173"/>
                          <a:pt x="1074" y="710"/>
                          <a:pt x="624" y="274"/>
                        </a:cubicBezTo>
                        <a:cubicBezTo>
                          <a:pt x="559" y="202"/>
                          <a:pt x="488" y="137"/>
                          <a:pt x="416" y="65"/>
                        </a:cubicBezTo>
                        <a:cubicBezTo>
                          <a:pt x="372" y="20"/>
                          <a:pt x="323" y="1"/>
                          <a:pt x="275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9" name="Google Shape;10189;p62"/>
                  <p:cNvSpPr/>
                  <p:nvPr/>
                </p:nvSpPr>
                <p:spPr>
                  <a:xfrm>
                    <a:off x="2138779" y="2617265"/>
                    <a:ext cx="41583" cy="5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7" h="2139" extrusionOk="0">
                        <a:moveTo>
                          <a:pt x="284" y="1"/>
                        </a:moveTo>
                        <a:cubicBezTo>
                          <a:pt x="128" y="1"/>
                          <a:pt x="1" y="205"/>
                          <a:pt x="147" y="346"/>
                        </a:cubicBezTo>
                        <a:cubicBezTo>
                          <a:pt x="212" y="405"/>
                          <a:pt x="277" y="463"/>
                          <a:pt x="342" y="522"/>
                        </a:cubicBezTo>
                        <a:cubicBezTo>
                          <a:pt x="864" y="978"/>
                          <a:pt x="1170" y="1297"/>
                          <a:pt x="968" y="1877"/>
                        </a:cubicBezTo>
                        <a:cubicBezTo>
                          <a:pt x="929" y="1975"/>
                          <a:pt x="988" y="2093"/>
                          <a:pt x="1085" y="2125"/>
                        </a:cubicBezTo>
                        <a:cubicBezTo>
                          <a:pt x="1112" y="2132"/>
                          <a:pt x="1131" y="2138"/>
                          <a:pt x="1151" y="2138"/>
                        </a:cubicBezTo>
                        <a:cubicBezTo>
                          <a:pt x="1235" y="2138"/>
                          <a:pt x="1314" y="2086"/>
                          <a:pt x="1340" y="2008"/>
                        </a:cubicBezTo>
                        <a:cubicBezTo>
                          <a:pt x="1646" y="1148"/>
                          <a:pt x="1092" y="659"/>
                          <a:pt x="603" y="229"/>
                        </a:cubicBezTo>
                        <a:cubicBezTo>
                          <a:pt x="545" y="170"/>
                          <a:pt x="479" y="111"/>
                          <a:pt x="421" y="59"/>
                        </a:cubicBezTo>
                        <a:cubicBezTo>
                          <a:pt x="377" y="18"/>
                          <a:pt x="329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0" name="Google Shape;10190;p62"/>
                  <p:cNvSpPr/>
                  <p:nvPr/>
                </p:nvSpPr>
                <p:spPr>
                  <a:xfrm>
                    <a:off x="1962122" y="2047252"/>
                    <a:ext cx="225309" cy="2860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24" h="11329" extrusionOk="0">
                        <a:moveTo>
                          <a:pt x="5426" y="0"/>
                        </a:moveTo>
                        <a:cubicBezTo>
                          <a:pt x="4890" y="0"/>
                          <a:pt x="4408" y="168"/>
                          <a:pt x="3989" y="503"/>
                        </a:cubicBezTo>
                        <a:cubicBezTo>
                          <a:pt x="2849" y="1415"/>
                          <a:pt x="2386" y="3442"/>
                          <a:pt x="2327" y="5032"/>
                        </a:cubicBezTo>
                        <a:cubicBezTo>
                          <a:pt x="2243" y="7307"/>
                          <a:pt x="1832" y="9190"/>
                          <a:pt x="118" y="10996"/>
                        </a:cubicBezTo>
                        <a:cubicBezTo>
                          <a:pt x="1" y="11120"/>
                          <a:pt x="85" y="11328"/>
                          <a:pt x="261" y="11328"/>
                        </a:cubicBezTo>
                        <a:cubicBezTo>
                          <a:pt x="314" y="11328"/>
                          <a:pt x="366" y="11309"/>
                          <a:pt x="405" y="11270"/>
                        </a:cubicBezTo>
                        <a:cubicBezTo>
                          <a:pt x="2210" y="9366"/>
                          <a:pt x="2634" y="7405"/>
                          <a:pt x="2719" y="5045"/>
                        </a:cubicBezTo>
                        <a:cubicBezTo>
                          <a:pt x="2771" y="3611"/>
                          <a:pt x="3201" y="1643"/>
                          <a:pt x="4237" y="815"/>
                        </a:cubicBezTo>
                        <a:cubicBezTo>
                          <a:pt x="4588" y="534"/>
                          <a:pt x="4991" y="395"/>
                          <a:pt x="5443" y="395"/>
                        </a:cubicBezTo>
                        <a:cubicBezTo>
                          <a:pt x="5588" y="395"/>
                          <a:pt x="5738" y="409"/>
                          <a:pt x="5893" y="437"/>
                        </a:cubicBezTo>
                        <a:cubicBezTo>
                          <a:pt x="6303" y="516"/>
                          <a:pt x="6596" y="744"/>
                          <a:pt x="6903" y="985"/>
                        </a:cubicBezTo>
                        <a:cubicBezTo>
                          <a:pt x="7285" y="1282"/>
                          <a:pt x="7675" y="1583"/>
                          <a:pt x="8257" y="1583"/>
                        </a:cubicBezTo>
                        <a:cubicBezTo>
                          <a:pt x="8390" y="1583"/>
                          <a:pt x="8533" y="1568"/>
                          <a:pt x="8689" y="1532"/>
                        </a:cubicBezTo>
                        <a:cubicBezTo>
                          <a:pt x="8923" y="1472"/>
                          <a:pt x="8864" y="1140"/>
                          <a:pt x="8654" y="1140"/>
                        </a:cubicBezTo>
                        <a:cubicBezTo>
                          <a:pt x="8636" y="1140"/>
                          <a:pt x="8617" y="1143"/>
                          <a:pt x="8597" y="1148"/>
                        </a:cubicBezTo>
                        <a:cubicBezTo>
                          <a:pt x="8475" y="1176"/>
                          <a:pt x="8363" y="1189"/>
                          <a:pt x="8258" y="1189"/>
                        </a:cubicBezTo>
                        <a:cubicBezTo>
                          <a:pt x="7805" y="1189"/>
                          <a:pt x="7495" y="949"/>
                          <a:pt x="7150" y="679"/>
                        </a:cubicBezTo>
                        <a:cubicBezTo>
                          <a:pt x="6831" y="431"/>
                          <a:pt x="6466" y="144"/>
                          <a:pt x="5964" y="53"/>
                        </a:cubicBezTo>
                        <a:cubicBezTo>
                          <a:pt x="5779" y="18"/>
                          <a:pt x="5600" y="0"/>
                          <a:pt x="542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1" name="Google Shape;10191;p62"/>
                  <p:cNvSpPr/>
                  <p:nvPr/>
                </p:nvSpPr>
                <p:spPr>
                  <a:xfrm>
                    <a:off x="2114339" y="2154403"/>
                    <a:ext cx="77863" cy="4467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4" h="17695" extrusionOk="0">
                        <a:moveTo>
                          <a:pt x="2663" y="0"/>
                        </a:moveTo>
                        <a:cubicBezTo>
                          <a:pt x="2575" y="0"/>
                          <a:pt x="2488" y="53"/>
                          <a:pt x="2471" y="169"/>
                        </a:cubicBezTo>
                        <a:cubicBezTo>
                          <a:pt x="2301" y="1251"/>
                          <a:pt x="2373" y="2463"/>
                          <a:pt x="2451" y="3636"/>
                        </a:cubicBezTo>
                        <a:cubicBezTo>
                          <a:pt x="2568" y="5422"/>
                          <a:pt x="2679" y="7267"/>
                          <a:pt x="1936" y="8733"/>
                        </a:cubicBezTo>
                        <a:lnTo>
                          <a:pt x="1917" y="8779"/>
                        </a:lnTo>
                        <a:cubicBezTo>
                          <a:pt x="972" y="10630"/>
                          <a:pt x="0" y="12546"/>
                          <a:pt x="424" y="14801"/>
                        </a:cubicBezTo>
                        <a:cubicBezTo>
                          <a:pt x="515" y="15264"/>
                          <a:pt x="783" y="15674"/>
                          <a:pt x="1050" y="16085"/>
                        </a:cubicBezTo>
                        <a:cubicBezTo>
                          <a:pt x="1356" y="16567"/>
                          <a:pt x="1656" y="17017"/>
                          <a:pt x="1597" y="17480"/>
                        </a:cubicBezTo>
                        <a:cubicBezTo>
                          <a:pt x="1584" y="17584"/>
                          <a:pt x="1662" y="17682"/>
                          <a:pt x="1773" y="17695"/>
                        </a:cubicBezTo>
                        <a:lnTo>
                          <a:pt x="1793" y="17695"/>
                        </a:lnTo>
                        <a:cubicBezTo>
                          <a:pt x="1897" y="17695"/>
                          <a:pt x="1982" y="17623"/>
                          <a:pt x="1988" y="17519"/>
                        </a:cubicBezTo>
                        <a:cubicBezTo>
                          <a:pt x="2060" y="16919"/>
                          <a:pt x="1715" y="16385"/>
                          <a:pt x="1376" y="15863"/>
                        </a:cubicBezTo>
                        <a:cubicBezTo>
                          <a:pt x="1135" y="15498"/>
                          <a:pt x="887" y="15114"/>
                          <a:pt x="809" y="14723"/>
                        </a:cubicBezTo>
                        <a:cubicBezTo>
                          <a:pt x="411" y="12605"/>
                          <a:pt x="1310" y="10832"/>
                          <a:pt x="2262" y="8955"/>
                        </a:cubicBezTo>
                        <a:lnTo>
                          <a:pt x="2288" y="8909"/>
                        </a:lnTo>
                        <a:cubicBezTo>
                          <a:pt x="3083" y="7345"/>
                          <a:pt x="2959" y="5448"/>
                          <a:pt x="2842" y="3610"/>
                        </a:cubicBezTo>
                        <a:cubicBezTo>
                          <a:pt x="2770" y="2405"/>
                          <a:pt x="2699" y="1271"/>
                          <a:pt x="2862" y="228"/>
                        </a:cubicBezTo>
                        <a:cubicBezTo>
                          <a:pt x="2883" y="83"/>
                          <a:pt x="2772" y="0"/>
                          <a:pt x="2663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2" name="Google Shape;10192;p62"/>
                  <p:cNvSpPr/>
                  <p:nvPr/>
                </p:nvSpPr>
                <p:spPr>
                  <a:xfrm>
                    <a:off x="2179907" y="2298490"/>
                    <a:ext cx="26283" cy="347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1" h="1378" extrusionOk="0">
                        <a:moveTo>
                          <a:pt x="288" y="1"/>
                        </a:moveTo>
                        <a:cubicBezTo>
                          <a:pt x="128" y="1"/>
                          <a:pt x="0" y="214"/>
                          <a:pt x="154" y="347"/>
                        </a:cubicBezTo>
                        <a:cubicBezTo>
                          <a:pt x="415" y="569"/>
                          <a:pt x="591" y="875"/>
                          <a:pt x="636" y="1208"/>
                        </a:cubicBezTo>
                        <a:cubicBezTo>
                          <a:pt x="649" y="1305"/>
                          <a:pt x="734" y="1377"/>
                          <a:pt x="832" y="1377"/>
                        </a:cubicBezTo>
                        <a:lnTo>
                          <a:pt x="858" y="1377"/>
                        </a:lnTo>
                        <a:cubicBezTo>
                          <a:pt x="969" y="1364"/>
                          <a:pt x="1040" y="1260"/>
                          <a:pt x="1027" y="1156"/>
                        </a:cubicBezTo>
                        <a:cubicBezTo>
                          <a:pt x="969" y="725"/>
                          <a:pt x="747" y="334"/>
                          <a:pt x="421" y="54"/>
                        </a:cubicBezTo>
                        <a:cubicBezTo>
                          <a:pt x="378" y="16"/>
                          <a:pt x="332" y="1"/>
                          <a:pt x="28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3" name="Google Shape;10193;p62"/>
                  <p:cNvSpPr/>
                  <p:nvPr/>
                </p:nvSpPr>
                <p:spPr>
                  <a:xfrm>
                    <a:off x="2107270" y="2512841"/>
                    <a:ext cx="25980" cy="78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9" h="3120" extrusionOk="0">
                        <a:moveTo>
                          <a:pt x="767" y="1"/>
                        </a:moveTo>
                        <a:cubicBezTo>
                          <a:pt x="704" y="1"/>
                          <a:pt x="640" y="32"/>
                          <a:pt x="600" y="109"/>
                        </a:cubicBezTo>
                        <a:cubicBezTo>
                          <a:pt x="189" y="878"/>
                          <a:pt x="0" y="1823"/>
                          <a:pt x="26" y="2931"/>
                        </a:cubicBezTo>
                        <a:cubicBezTo>
                          <a:pt x="33" y="3035"/>
                          <a:pt x="118" y="3120"/>
                          <a:pt x="228" y="3120"/>
                        </a:cubicBezTo>
                        <a:lnTo>
                          <a:pt x="235" y="3120"/>
                        </a:lnTo>
                        <a:cubicBezTo>
                          <a:pt x="346" y="3113"/>
                          <a:pt x="430" y="3022"/>
                          <a:pt x="424" y="2918"/>
                        </a:cubicBezTo>
                        <a:cubicBezTo>
                          <a:pt x="398" y="1894"/>
                          <a:pt x="580" y="988"/>
                          <a:pt x="945" y="291"/>
                        </a:cubicBezTo>
                        <a:cubicBezTo>
                          <a:pt x="1029" y="137"/>
                          <a:pt x="899" y="1"/>
                          <a:pt x="767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4" name="Google Shape;10194;p62"/>
                  <p:cNvSpPr/>
                  <p:nvPr/>
                </p:nvSpPr>
                <p:spPr>
                  <a:xfrm>
                    <a:off x="2145394" y="2412533"/>
                    <a:ext cx="34463" cy="457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1814" extrusionOk="0">
                        <a:moveTo>
                          <a:pt x="285" y="0"/>
                        </a:moveTo>
                        <a:cubicBezTo>
                          <a:pt x="97" y="0"/>
                          <a:pt x="1" y="289"/>
                          <a:pt x="211" y="380"/>
                        </a:cubicBezTo>
                        <a:cubicBezTo>
                          <a:pt x="641" y="575"/>
                          <a:pt x="954" y="1097"/>
                          <a:pt x="967" y="1625"/>
                        </a:cubicBezTo>
                        <a:cubicBezTo>
                          <a:pt x="967" y="1729"/>
                          <a:pt x="1058" y="1814"/>
                          <a:pt x="1162" y="1814"/>
                        </a:cubicBezTo>
                        <a:lnTo>
                          <a:pt x="1169" y="1814"/>
                        </a:lnTo>
                        <a:cubicBezTo>
                          <a:pt x="1280" y="1814"/>
                          <a:pt x="1364" y="1722"/>
                          <a:pt x="1364" y="1611"/>
                        </a:cubicBezTo>
                        <a:cubicBezTo>
                          <a:pt x="1345" y="927"/>
                          <a:pt x="941" y="275"/>
                          <a:pt x="374" y="21"/>
                        </a:cubicBezTo>
                        <a:cubicBezTo>
                          <a:pt x="343" y="7"/>
                          <a:pt x="313" y="0"/>
                          <a:pt x="285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5" name="Google Shape;10195;p62"/>
                  <p:cNvSpPr/>
                  <p:nvPr/>
                </p:nvSpPr>
                <p:spPr>
                  <a:xfrm>
                    <a:off x="2068262" y="1690152"/>
                    <a:ext cx="117199" cy="3701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2" h="14660" extrusionOk="0">
                        <a:moveTo>
                          <a:pt x="782" y="0"/>
                        </a:moveTo>
                        <a:cubicBezTo>
                          <a:pt x="708" y="0"/>
                          <a:pt x="633" y="40"/>
                          <a:pt x="600" y="132"/>
                        </a:cubicBezTo>
                        <a:cubicBezTo>
                          <a:pt x="574" y="223"/>
                          <a:pt x="1" y="2309"/>
                          <a:pt x="2099" y="4323"/>
                        </a:cubicBezTo>
                        <a:cubicBezTo>
                          <a:pt x="4054" y="6200"/>
                          <a:pt x="4250" y="8846"/>
                          <a:pt x="4250" y="8859"/>
                        </a:cubicBezTo>
                        <a:lnTo>
                          <a:pt x="4250" y="14464"/>
                        </a:lnTo>
                        <a:cubicBezTo>
                          <a:pt x="4250" y="14575"/>
                          <a:pt x="4335" y="14660"/>
                          <a:pt x="4446" y="14660"/>
                        </a:cubicBezTo>
                        <a:cubicBezTo>
                          <a:pt x="4550" y="14660"/>
                          <a:pt x="4641" y="14575"/>
                          <a:pt x="4641" y="14471"/>
                        </a:cubicBezTo>
                        <a:lnTo>
                          <a:pt x="4641" y="8846"/>
                        </a:lnTo>
                        <a:cubicBezTo>
                          <a:pt x="4635" y="8729"/>
                          <a:pt x="4439" y="6024"/>
                          <a:pt x="2373" y="4043"/>
                        </a:cubicBezTo>
                        <a:cubicBezTo>
                          <a:pt x="450" y="2198"/>
                          <a:pt x="959" y="328"/>
                          <a:pt x="978" y="243"/>
                        </a:cubicBezTo>
                        <a:cubicBezTo>
                          <a:pt x="1014" y="96"/>
                          <a:pt x="898" y="0"/>
                          <a:pt x="782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6" name="Google Shape;10196;p62"/>
                  <p:cNvSpPr/>
                  <p:nvPr/>
                </p:nvSpPr>
                <p:spPr>
                  <a:xfrm>
                    <a:off x="2085380" y="1685632"/>
                    <a:ext cx="117174" cy="3703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1" h="14670" extrusionOk="0">
                        <a:moveTo>
                          <a:pt x="785" y="0"/>
                        </a:moveTo>
                        <a:cubicBezTo>
                          <a:pt x="706" y="0"/>
                          <a:pt x="628" y="43"/>
                          <a:pt x="600" y="142"/>
                        </a:cubicBezTo>
                        <a:cubicBezTo>
                          <a:pt x="574" y="233"/>
                          <a:pt x="0" y="2318"/>
                          <a:pt x="2099" y="4332"/>
                        </a:cubicBezTo>
                        <a:cubicBezTo>
                          <a:pt x="4054" y="6209"/>
                          <a:pt x="4250" y="8856"/>
                          <a:pt x="4250" y="8869"/>
                        </a:cubicBezTo>
                        <a:lnTo>
                          <a:pt x="4250" y="14474"/>
                        </a:lnTo>
                        <a:cubicBezTo>
                          <a:pt x="4250" y="14584"/>
                          <a:pt x="4335" y="14669"/>
                          <a:pt x="4445" y="14669"/>
                        </a:cubicBezTo>
                        <a:cubicBezTo>
                          <a:pt x="4550" y="14669"/>
                          <a:pt x="4641" y="14584"/>
                          <a:pt x="4641" y="14480"/>
                        </a:cubicBezTo>
                        <a:lnTo>
                          <a:pt x="4641" y="8856"/>
                        </a:lnTo>
                        <a:cubicBezTo>
                          <a:pt x="4634" y="8738"/>
                          <a:pt x="4439" y="6033"/>
                          <a:pt x="2373" y="4052"/>
                        </a:cubicBezTo>
                        <a:cubicBezTo>
                          <a:pt x="450" y="2208"/>
                          <a:pt x="958" y="337"/>
                          <a:pt x="978" y="252"/>
                        </a:cubicBezTo>
                        <a:cubicBezTo>
                          <a:pt x="1025" y="99"/>
                          <a:pt x="904" y="0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rgbClr val="8292A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7" name="Google Shape;10197;p62"/>
                  <p:cNvSpPr/>
                  <p:nvPr/>
                </p:nvSpPr>
                <p:spPr>
                  <a:xfrm>
                    <a:off x="2107093" y="1681315"/>
                    <a:ext cx="49106" cy="67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45" h="2692" extrusionOk="0">
                        <a:moveTo>
                          <a:pt x="1715" y="0"/>
                        </a:moveTo>
                        <a:cubicBezTo>
                          <a:pt x="1634" y="0"/>
                          <a:pt x="1553" y="48"/>
                          <a:pt x="1526" y="156"/>
                        </a:cubicBezTo>
                        <a:cubicBezTo>
                          <a:pt x="1135" y="1812"/>
                          <a:pt x="203" y="2307"/>
                          <a:pt x="183" y="2320"/>
                        </a:cubicBezTo>
                        <a:cubicBezTo>
                          <a:pt x="1" y="2411"/>
                          <a:pt x="66" y="2691"/>
                          <a:pt x="274" y="2691"/>
                        </a:cubicBezTo>
                        <a:cubicBezTo>
                          <a:pt x="307" y="2691"/>
                          <a:pt x="333" y="2685"/>
                          <a:pt x="366" y="2672"/>
                        </a:cubicBezTo>
                        <a:cubicBezTo>
                          <a:pt x="405" y="2646"/>
                          <a:pt x="1474" y="2098"/>
                          <a:pt x="1910" y="247"/>
                        </a:cubicBezTo>
                        <a:cubicBezTo>
                          <a:pt x="1945" y="95"/>
                          <a:pt x="1830" y="0"/>
                          <a:pt x="1715" y="0"/>
                        </a:cubicBezTo>
                        <a:close/>
                      </a:path>
                    </a:pathLst>
                  </a:custGeom>
                  <a:solidFill>
                    <a:srgbClr val="8292A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8" name="Google Shape;10198;p62"/>
                  <p:cNvSpPr/>
                  <p:nvPr/>
                </p:nvSpPr>
                <p:spPr>
                  <a:xfrm>
                    <a:off x="2026629" y="1668313"/>
                    <a:ext cx="70617" cy="87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3474" extrusionOk="0">
                        <a:moveTo>
                          <a:pt x="819" y="1"/>
                        </a:moveTo>
                        <a:cubicBezTo>
                          <a:pt x="738" y="1"/>
                          <a:pt x="659" y="45"/>
                          <a:pt x="633" y="150"/>
                        </a:cubicBezTo>
                        <a:cubicBezTo>
                          <a:pt x="1" y="2418"/>
                          <a:pt x="2425" y="3448"/>
                          <a:pt x="2451" y="3454"/>
                        </a:cubicBezTo>
                        <a:cubicBezTo>
                          <a:pt x="2471" y="3467"/>
                          <a:pt x="2497" y="3474"/>
                          <a:pt x="2523" y="3474"/>
                        </a:cubicBezTo>
                        <a:cubicBezTo>
                          <a:pt x="2738" y="3467"/>
                          <a:pt x="2797" y="3174"/>
                          <a:pt x="2601" y="3096"/>
                        </a:cubicBezTo>
                        <a:cubicBezTo>
                          <a:pt x="2516" y="3057"/>
                          <a:pt x="476" y="2183"/>
                          <a:pt x="1017" y="254"/>
                        </a:cubicBezTo>
                        <a:cubicBezTo>
                          <a:pt x="1064" y="102"/>
                          <a:pt x="940" y="1"/>
                          <a:pt x="819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9" name="Google Shape;10199;p62"/>
                  <p:cNvSpPr/>
                  <p:nvPr/>
                </p:nvSpPr>
                <p:spPr>
                  <a:xfrm>
                    <a:off x="2214067" y="1690025"/>
                    <a:ext cx="117022" cy="3702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35" h="14665" extrusionOk="0">
                        <a:moveTo>
                          <a:pt x="3856" y="1"/>
                        </a:moveTo>
                        <a:cubicBezTo>
                          <a:pt x="3738" y="1"/>
                          <a:pt x="3617" y="98"/>
                          <a:pt x="3656" y="248"/>
                        </a:cubicBezTo>
                        <a:cubicBezTo>
                          <a:pt x="3683" y="326"/>
                          <a:pt x="4184" y="2203"/>
                          <a:pt x="2262" y="4048"/>
                        </a:cubicBezTo>
                        <a:cubicBezTo>
                          <a:pt x="196" y="6029"/>
                          <a:pt x="13" y="8734"/>
                          <a:pt x="0" y="8864"/>
                        </a:cubicBezTo>
                        <a:lnTo>
                          <a:pt x="0" y="14469"/>
                        </a:lnTo>
                        <a:cubicBezTo>
                          <a:pt x="0" y="14580"/>
                          <a:pt x="91" y="14665"/>
                          <a:pt x="202" y="14665"/>
                        </a:cubicBezTo>
                        <a:cubicBezTo>
                          <a:pt x="306" y="14665"/>
                          <a:pt x="398" y="14580"/>
                          <a:pt x="398" y="14469"/>
                        </a:cubicBezTo>
                        <a:lnTo>
                          <a:pt x="398" y="8877"/>
                        </a:lnTo>
                        <a:cubicBezTo>
                          <a:pt x="398" y="8844"/>
                          <a:pt x="580" y="6205"/>
                          <a:pt x="2535" y="4328"/>
                        </a:cubicBezTo>
                        <a:cubicBezTo>
                          <a:pt x="4634" y="2314"/>
                          <a:pt x="4061" y="228"/>
                          <a:pt x="4041" y="137"/>
                        </a:cubicBezTo>
                        <a:cubicBezTo>
                          <a:pt x="4010" y="42"/>
                          <a:pt x="3934" y="1"/>
                          <a:pt x="3856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0" name="Google Shape;10200;p62"/>
                  <p:cNvSpPr/>
                  <p:nvPr/>
                </p:nvSpPr>
                <p:spPr>
                  <a:xfrm>
                    <a:off x="2196949" y="1685683"/>
                    <a:ext cx="117022" cy="3703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35" h="14668" extrusionOk="0">
                        <a:moveTo>
                          <a:pt x="3856" y="0"/>
                        </a:moveTo>
                        <a:cubicBezTo>
                          <a:pt x="3738" y="0"/>
                          <a:pt x="3617" y="100"/>
                          <a:pt x="3657" y="250"/>
                        </a:cubicBezTo>
                        <a:cubicBezTo>
                          <a:pt x="3683" y="329"/>
                          <a:pt x="4185" y="2206"/>
                          <a:pt x="2262" y="4050"/>
                        </a:cubicBezTo>
                        <a:cubicBezTo>
                          <a:pt x="189" y="6031"/>
                          <a:pt x="7" y="8736"/>
                          <a:pt x="0" y="8867"/>
                        </a:cubicBezTo>
                        <a:lnTo>
                          <a:pt x="0" y="14472"/>
                        </a:lnTo>
                        <a:cubicBezTo>
                          <a:pt x="0" y="14582"/>
                          <a:pt x="92" y="14667"/>
                          <a:pt x="196" y="14667"/>
                        </a:cubicBezTo>
                        <a:cubicBezTo>
                          <a:pt x="307" y="14667"/>
                          <a:pt x="398" y="14582"/>
                          <a:pt x="398" y="14472"/>
                        </a:cubicBezTo>
                        <a:lnTo>
                          <a:pt x="398" y="8873"/>
                        </a:lnTo>
                        <a:cubicBezTo>
                          <a:pt x="398" y="8847"/>
                          <a:pt x="580" y="6207"/>
                          <a:pt x="2536" y="4330"/>
                        </a:cubicBezTo>
                        <a:cubicBezTo>
                          <a:pt x="4634" y="2316"/>
                          <a:pt x="4061" y="231"/>
                          <a:pt x="4035" y="140"/>
                        </a:cubicBezTo>
                        <a:cubicBezTo>
                          <a:pt x="4006" y="42"/>
                          <a:pt x="3932" y="0"/>
                          <a:pt x="3856" y="0"/>
                        </a:cubicBezTo>
                        <a:close/>
                      </a:path>
                    </a:pathLst>
                  </a:custGeom>
                  <a:solidFill>
                    <a:srgbClr val="8292A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1" name="Google Shape;10201;p62"/>
                  <p:cNvSpPr/>
                  <p:nvPr/>
                </p:nvSpPr>
                <p:spPr>
                  <a:xfrm>
                    <a:off x="2242874" y="1681315"/>
                    <a:ext cx="49207" cy="67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49" h="2692" extrusionOk="0">
                        <a:moveTo>
                          <a:pt x="232" y="0"/>
                        </a:moveTo>
                        <a:cubicBezTo>
                          <a:pt x="116" y="0"/>
                          <a:pt x="1" y="95"/>
                          <a:pt x="39" y="247"/>
                        </a:cubicBezTo>
                        <a:cubicBezTo>
                          <a:pt x="475" y="2098"/>
                          <a:pt x="1538" y="2646"/>
                          <a:pt x="1583" y="2672"/>
                        </a:cubicBezTo>
                        <a:cubicBezTo>
                          <a:pt x="1610" y="2685"/>
                          <a:pt x="1642" y="2691"/>
                          <a:pt x="1675" y="2691"/>
                        </a:cubicBezTo>
                        <a:cubicBezTo>
                          <a:pt x="1883" y="2691"/>
                          <a:pt x="1948" y="2411"/>
                          <a:pt x="1766" y="2320"/>
                        </a:cubicBezTo>
                        <a:cubicBezTo>
                          <a:pt x="1753" y="2313"/>
                          <a:pt x="814" y="1812"/>
                          <a:pt x="423" y="156"/>
                        </a:cubicBezTo>
                        <a:cubicBezTo>
                          <a:pt x="396" y="48"/>
                          <a:pt x="314" y="0"/>
                          <a:pt x="232" y="0"/>
                        </a:cubicBezTo>
                        <a:close/>
                      </a:path>
                    </a:pathLst>
                  </a:custGeom>
                  <a:solidFill>
                    <a:srgbClr val="8292A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2" name="Google Shape;10202;p62"/>
                  <p:cNvSpPr/>
                  <p:nvPr/>
                </p:nvSpPr>
                <p:spPr>
                  <a:xfrm>
                    <a:off x="2301751" y="1668313"/>
                    <a:ext cx="70643" cy="87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8" h="3474" extrusionOk="0">
                        <a:moveTo>
                          <a:pt x="1979" y="1"/>
                        </a:moveTo>
                        <a:cubicBezTo>
                          <a:pt x="1859" y="1"/>
                          <a:pt x="1736" y="102"/>
                          <a:pt x="1787" y="254"/>
                        </a:cubicBezTo>
                        <a:cubicBezTo>
                          <a:pt x="2321" y="2183"/>
                          <a:pt x="288" y="3057"/>
                          <a:pt x="197" y="3089"/>
                        </a:cubicBezTo>
                        <a:cubicBezTo>
                          <a:pt x="1" y="3174"/>
                          <a:pt x="60" y="3467"/>
                          <a:pt x="275" y="3474"/>
                        </a:cubicBezTo>
                        <a:cubicBezTo>
                          <a:pt x="301" y="3474"/>
                          <a:pt x="327" y="3467"/>
                          <a:pt x="353" y="3454"/>
                        </a:cubicBezTo>
                        <a:cubicBezTo>
                          <a:pt x="372" y="3448"/>
                          <a:pt x="2797" y="2418"/>
                          <a:pt x="2165" y="150"/>
                        </a:cubicBezTo>
                        <a:cubicBezTo>
                          <a:pt x="2139" y="45"/>
                          <a:pt x="2059" y="1"/>
                          <a:pt x="1979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3" name="Google Shape;10203;p62"/>
                  <p:cNvSpPr/>
                  <p:nvPr/>
                </p:nvSpPr>
                <p:spPr>
                  <a:xfrm>
                    <a:off x="2160239" y="2043314"/>
                    <a:ext cx="33276" cy="339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8" h="1343" extrusionOk="0">
                        <a:moveTo>
                          <a:pt x="894" y="0"/>
                        </a:moveTo>
                        <a:cubicBezTo>
                          <a:pt x="848" y="0"/>
                          <a:pt x="803" y="7"/>
                          <a:pt x="763" y="20"/>
                        </a:cubicBezTo>
                        <a:lnTo>
                          <a:pt x="757" y="20"/>
                        </a:lnTo>
                        <a:lnTo>
                          <a:pt x="737" y="13"/>
                        </a:lnTo>
                        <a:lnTo>
                          <a:pt x="724" y="13"/>
                        </a:lnTo>
                        <a:cubicBezTo>
                          <a:pt x="640" y="13"/>
                          <a:pt x="209" y="339"/>
                          <a:pt x="209" y="339"/>
                        </a:cubicBezTo>
                        <a:cubicBezTo>
                          <a:pt x="125" y="437"/>
                          <a:pt x="53" y="548"/>
                          <a:pt x="7" y="672"/>
                        </a:cubicBezTo>
                        <a:lnTo>
                          <a:pt x="1" y="698"/>
                        </a:lnTo>
                        <a:lnTo>
                          <a:pt x="7" y="717"/>
                        </a:lnTo>
                        <a:cubicBezTo>
                          <a:pt x="53" y="926"/>
                          <a:pt x="99" y="1108"/>
                          <a:pt x="157" y="1271"/>
                        </a:cubicBezTo>
                        <a:lnTo>
                          <a:pt x="170" y="1323"/>
                        </a:lnTo>
                        <a:lnTo>
                          <a:pt x="222" y="1330"/>
                        </a:lnTo>
                        <a:lnTo>
                          <a:pt x="294" y="1336"/>
                        </a:lnTo>
                        <a:lnTo>
                          <a:pt x="333" y="1343"/>
                        </a:lnTo>
                        <a:lnTo>
                          <a:pt x="359" y="1323"/>
                        </a:lnTo>
                        <a:lnTo>
                          <a:pt x="405" y="1291"/>
                        </a:lnTo>
                        <a:lnTo>
                          <a:pt x="405" y="1252"/>
                        </a:lnTo>
                        <a:cubicBezTo>
                          <a:pt x="431" y="789"/>
                          <a:pt x="685" y="437"/>
                          <a:pt x="1161" y="209"/>
                        </a:cubicBezTo>
                        <a:lnTo>
                          <a:pt x="1317" y="137"/>
                        </a:lnTo>
                        <a:lnTo>
                          <a:pt x="1154" y="65"/>
                        </a:lnTo>
                        <a:cubicBezTo>
                          <a:pt x="1076" y="26"/>
                          <a:pt x="985" y="0"/>
                          <a:pt x="894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4" name="Google Shape;10204;p62"/>
                  <p:cNvSpPr/>
                  <p:nvPr/>
                </p:nvSpPr>
                <p:spPr>
                  <a:xfrm>
                    <a:off x="2157942" y="2041168"/>
                    <a:ext cx="40346" cy="383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8" h="1520" extrusionOk="0">
                        <a:moveTo>
                          <a:pt x="985" y="164"/>
                        </a:moveTo>
                        <a:cubicBezTo>
                          <a:pt x="1063" y="164"/>
                          <a:pt x="1141" y="183"/>
                          <a:pt x="1213" y="222"/>
                        </a:cubicBezTo>
                        <a:cubicBezTo>
                          <a:pt x="594" y="515"/>
                          <a:pt x="431" y="972"/>
                          <a:pt x="411" y="1337"/>
                        </a:cubicBezTo>
                        <a:lnTo>
                          <a:pt x="398" y="1343"/>
                        </a:lnTo>
                        <a:lnTo>
                          <a:pt x="326" y="1330"/>
                        </a:lnTo>
                        <a:cubicBezTo>
                          <a:pt x="268" y="1154"/>
                          <a:pt x="216" y="972"/>
                          <a:pt x="177" y="789"/>
                        </a:cubicBezTo>
                        <a:cubicBezTo>
                          <a:pt x="216" y="672"/>
                          <a:pt x="281" y="568"/>
                          <a:pt x="359" y="476"/>
                        </a:cubicBezTo>
                        <a:cubicBezTo>
                          <a:pt x="502" y="366"/>
                          <a:pt x="659" y="268"/>
                          <a:pt x="815" y="183"/>
                        </a:cubicBezTo>
                        <a:lnTo>
                          <a:pt x="848" y="183"/>
                        </a:lnTo>
                        <a:cubicBezTo>
                          <a:pt x="861" y="183"/>
                          <a:pt x="874" y="183"/>
                          <a:pt x="880" y="177"/>
                        </a:cubicBezTo>
                        <a:cubicBezTo>
                          <a:pt x="913" y="170"/>
                          <a:pt x="946" y="164"/>
                          <a:pt x="978" y="164"/>
                        </a:cubicBezTo>
                        <a:close/>
                        <a:moveTo>
                          <a:pt x="978" y="1"/>
                        </a:moveTo>
                        <a:cubicBezTo>
                          <a:pt x="939" y="1"/>
                          <a:pt x="894" y="7"/>
                          <a:pt x="854" y="20"/>
                        </a:cubicBezTo>
                        <a:lnTo>
                          <a:pt x="815" y="20"/>
                        </a:lnTo>
                        <a:cubicBezTo>
                          <a:pt x="763" y="20"/>
                          <a:pt x="731" y="27"/>
                          <a:pt x="489" y="190"/>
                        </a:cubicBezTo>
                        <a:cubicBezTo>
                          <a:pt x="398" y="242"/>
                          <a:pt x="313" y="300"/>
                          <a:pt x="235" y="372"/>
                        </a:cubicBezTo>
                        <a:cubicBezTo>
                          <a:pt x="144" y="476"/>
                          <a:pt x="72" y="600"/>
                          <a:pt x="20" y="731"/>
                        </a:cubicBezTo>
                        <a:lnTo>
                          <a:pt x="1" y="776"/>
                        </a:lnTo>
                        <a:lnTo>
                          <a:pt x="14" y="822"/>
                        </a:lnTo>
                        <a:cubicBezTo>
                          <a:pt x="59" y="1030"/>
                          <a:pt x="111" y="1219"/>
                          <a:pt x="164" y="1382"/>
                        </a:cubicBezTo>
                        <a:lnTo>
                          <a:pt x="196" y="1480"/>
                        </a:lnTo>
                        <a:lnTo>
                          <a:pt x="300" y="1493"/>
                        </a:lnTo>
                        <a:lnTo>
                          <a:pt x="366" y="1506"/>
                        </a:lnTo>
                        <a:lnTo>
                          <a:pt x="437" y="1519"/>
                        </a:lnTo>
                        <a:lnTo>
                          <a:pt x="496" y="1474"/>
                        </a:lnTo>
                        <a:lnTo>
                          <a:pt x="502" y="1467"/>
                        </a:lnTo>
                        <a:lnTo>
                          <a:pt x="561" y="1421"/>
                        </a:lnTo>
                        <a:lnTo>
                          <a:pt x="568" y="1343"/>
                        </a:lnTo>
                        <a:cubicBezTo>
                          <a:pt x="587" y="913"/>
                          <a:pt x="828" y="581"/>
                          <a:pt x="1278" y="366"/>
                        </a:cubicBezTo>
                        <a:lnTo>
                          <a:pt x="1597" y="222"/>
                        </a:lnTo>
                        <a:lnTo>
                          <a:pt x="1285" y="72"/>
                        </a:lnTo>
                        <a:cubicBezTo>
                          <a:pt x="1187" y="27"/>
                          <a:pt x="1089" y="1"/>
                          <a:pt x="985" y="1"/>
                        </a:cubicBezTo>
                        <a:close/>
                      </a:path>
                    </a:pathLst>
                  </a:custGeom>
                  <a:solidFill>
                    <a:srgbClr val="F2F4F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5" name="Google Shape;10205;p62"/>
                  <p:cNvSpPr/>
                  <p:nvPr/>
                </p:nvSpPr>
                <p:spPr>
                  <a:xfrm>
                    <a:off x="2204675" y="2051368"/>
                    <a:ext cx="27520" cy="261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0" h="1037" extrusionOk="0">
                        <a:moveTo>
                          <a:pt x="620" y="1"/>
                        </a:moveTo>
                        <a:lnTo>
                          <a:pt x="385" y="157"/>
                        </a:lnTo>
                        <a:lnTo>
                          <a:pt x="444" y="235"/>
                        </a:lnTo>
                        <a:cubicBezTo>
                          <a:pt x="340" y="281"/>
                          <a:pt x="40" y="424"/>
                          <a:pt x="20" y="633"/>
                        </a:cubicBezTo>
                        <a:cubicBezTo>
                          <a:pt x="1" y="848"/>
                          <a:pt x="196" y="959"/>
                          <a:pt x="372" y="985"/>
                        </a:cubicBezTo>
                        <a:lnTo>
                          <a:pt x="392" y="985"/>
                        </a:lnTo>
                        <a:cubicBezTo>
                          <a:pt x="437" y="978"/>
                          <a:pt x="483" y="978"/>
                          <a:pt x="529" y="978"/>
                        </a:cubicBezTo>
                        <a:cubicBezTo>
                          <a:pt x="626" y="978"/>
                          <a:pt x="731" y="991"/>
                          <a:pt x="828" y="1011"/>
                        </a:cubicBezTo>
                        <a:lnTo>
                          <a:pt x="926" y="1037"/>
                        </a:lnTo>
                        <a:lnTo>
                          <a:pt x="926" y="933"/>
                        </a:lnTo>
                        <a:cubicBezTo>
                          <a:pt x="920" y="789"/>
                          <a:pt x="926" y="587"/>
                          <a:pt x="1030" y="503"/>
                        </a:cubicBezTo>
                        <a:lnTo>
                          <a:pt x="1089" y="450"/>
                        </a:lnTo>
                        <a:lnTo>
                          <a:pt x="933" y="255"/>
                        </a:lnTo>
                        <a:lnTo>
                          <a:pt x="874" y="287"/>
                        </a:lnTo>
                        <a:cubicBezTo>
                          <a:pt x="815" y="320"/>
                          <a:pt x="750" y="359"/>
                          <a:pt x="698" y="405"/>
                        </a:cubicBezTo>
                        <a:cubicBezTo>
                          <a:pt x="698" y="340"/>
                          <a:pt x="718" y="281"/>
                          <a:pt x="744" y="229"/>
                        </a:cubicBezTo>
                        <a:lnTo>
                          <a:pt x="783" y="170"/>
                        </a:lnTo>
                        <a:lnTo>
                          <a:pt x="620" y="1"/>
                        </a:ln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6" name="Google Shape;10206;p62"/>
                  <p:cNvSpPr/>
                  <p:nvPr/>
                </p:nvSpPr>
                <p:spPr>
                  <a:xfrm>
                    <a:off x="2202529" y="2048565"/>
                    <a:ext cx="32620" cy="314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2" h="1246" extrusionOk="0">
                        <a:moveTo>
                          <a:pt x="692" y="216"/>
                        </a:moveTo>
                        <a:lnTo>
                          <a:pt x="763" y="288"/>
                        </a:lnTo>
                        <a:cubicBezTo>
                          <a:pt x="718" y="379"/>
                          <a:pt x="692" y="483"/>
                          <a:pt x="698" y="581"/>
                        </a:cubicBezTo>
                        <a:cubicBezTo>
                          <a:pt x="698" y="607"/>
                          <a:pt x="718" y="627"/>
                          <a:pt x="737" y="633"/>
                        </a:cubicBezTo>
                        <a:lnTo>
                          <a:pt x="757" y="633"/>
                        </a:lnTo>
                        <a:cubicBezTo>
                          <a:pt x="770" y="633"/>
                          <a:pt x="790" y="620"/>
                          <a:pt x="796" y="607"/>
                        </a:cubicBezTo>
                        <a:cubicBezTo>
                          <a:pt x="855" y="548"/>
                          <a:pt x="926" y="503"/>
                          <a:pt x="998" y="464"/>
                        </a:cubicBezTo>
                        <a:lnTo>
                          <a:pt x="1063" y="548"/>
                        </a:lnTo>
                        <a:cubicBezTo>
                          <a:pt x="933" y="659"/>
                          <a:pt x="920" y="874"/>
                          <a:pt x="926" y="1044"/>
                        </a:cubicBezTo>
                        <a:cubicBezTo>
                          <a:pt x="829" y="1018"/>
                          <a:pt x="718" y="1005"/>
                          <a:pt x="614" y="1005"/>
                        </a:cubicBezTo>
                        <a:cubicBezTo>
                          <a:pt x="568" y="1005"/>
                          <a:pt x="516" y="1005"/>
                          <a:pt x="470" y="1011"/>
                        </a:cubicBezTo>
                        <a:cubicBezTo>
                          <a:pt x="425" y="1005"/>
                          <a:pt x="170" y="952"/>
                          <a:pt x="190" y="750"/>
                        </a:cubicBezTo>
                        <a:cubicBezTo>
                          <a:pt x="203" y="581"/>
                          <a:pt x="483" y="444"/>
                          <a:pt x="587" y="411"/>
                        </a:cubicBezTo>
                        <a:cubicBezTo>
                          <a:pt x="600" y="405"/>
                          <a:pt x="614" y="392"/>
                          <a:pt x="620" y="372"/>
                        </a:cubicBezTo>
                        <a:cubicBezTo>
                          <a:pt x="627" y="359"/>
                          <a:pt x="620" y="340"/>
                          <a:pt x="614" y="327"/>
                        </a:cubicBezTo>
                        <a:lnTo>
                          <a:pt x="587" y="281"/>
                        </a:lnTo>
                        <a:lnTo>
                          <a:pt x="692" y="216"/>
                        </a:lnTo>
                        <a:close/>
                        <a:moveTo>
                          <a:pt x="724" y="1"/>
                        </a:moveTo>
                        <a:lnTo>
                          <a:pt x="607" y="79"/>
                        </a:lnTo>
                        <a:lnTo>
                          <a:pt x="496" y="144"/>
                        </a:lnTo>
                        <a:lnTo>
                          <a:pt x="353" y="236"/>
                        </a:lnTo>
                        <a:lnTo>
                          <a:pt x="405" y="307"/>
                        </a:lnTo>
                        <a:cubicBezTo>
                          <a:pt x="262" y="385"/>
                          <a:pt x="40" y="529"/>
                          <a:pt x="27" y="737"/>
                        </a:cubicBezTo>
                        <a:cubicBezTo>
                          <a:pt x="1" y="1005"/>
                          <a:pt x="236" y="1135"/>
                          <a:pt x="438" y="1174"/>
                        </a:cubicBezTo>
                        <a:lnTo>
                          <a:pt x="483" y="1174"/>
                        </a:lnTo>
                        <a:cubicBezTo>
                          <a:pt x="529" y="1174"/>
                          <a:pt x="574" y="1168"/>
                          <a:pt x="614" y="1168"/>
                        </a:cubicBezTo>
                        <a:cubicBezTo>
                          <a:pt x="705" y="1168"/>
                          <a:pt x="803" y="1174"/>
                          <a:pt x="894" y="1200"/>
                        </a:cubicBezTo>
                        <a:lnTo>
                          <a:pt x="1102" y="1246"/>
                        </a:lnTo>
                        <a:lnTo>
                          <a:pt x="1089" y="1031"/>
                        </a:lnTo>
                        <a:cubicBezTo>
                          <a:pt x="1089" y="959"/>
                          <a:pt x="1083" y="744"/>
                          <a:pt x="1168" y="672"/>
                        </a:cubicBezTo>
                        <a:lnTo>
                          <a:pt x="1291" y="568"/>
                        </a:lnTo>
                        <a:lnTo>
                          <a:pt x="1194" y="451"/>
                        </a:lnTo>
                        <a:lnTo>
                          <a:pt x="1128" y="366"/>
                        </a:lnTo>
                        <a:lnTo>
                          <a:pt x="1044" y="262"/>
                        </a:lnTo>
                        <a:lnTo>
                          <a:pt x="946" y="314"/>
                        </a:lnTo>
                        <a:lnTo>
                          <a:pt x="972" y="275"/>
                        </a:lnTo>
                        <a:lnTo>
                          <a:pt x="887" y="183"/>
                        </a:lnTo>
                        <a:lnTo>
                          <a:pt x="816" y="105"/>
                        </a:lnTo>
                        <a:lnTo>
                          <a:pt x="724" y="7"/>
                        </a:lnTo>
                        <a:lnTo>
                          <a:pt x="724" y="1"/>
                        </a:lnTo>
                        <a:close/>
                      </a:path>
                    </a:pathLst>
                  </a:custGeom>
                  <a:solidFill>
                    <a:srgbClr val="F2F4F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7" name="Google Shape;10207;p62"/>
                  <p:cNvSpPr/>
                  <p:nvPr/>
                </p:nvSpPr>
                <p:spPr>
                  <a:xfrm>
                    <a:off x="2139183" y="2076388"/>
                    <a:ext cx="29489" cy="461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8" h="1826" extrusionOk="0">
                        <a:moveTo>
                          <a:pt x="900" y="0"/>
                        </a:moveTo>
                        <a:cubicBezTo>
                          <a:pt x="802" y="0"/>
                          <a:pt x="698" y="13"/>
                          <a:pt x="600" y="46"/>
                        </a:cubicBezTo>
                        <a:cubicBezTo>
                          <a:pt x="392" y="111"/>
                          <a:pt x="222" y="261"/>
                          <a:pt x="131" y="457"/>
                        </a:cubicBezTo>
                        <a:cubicBezTo>
                          <a:pt x="1" y="711"/>
                          <a:pt x="7" y="1376"/>
                          <a:pt x="183" y="1662"/>
                        </a:cubicBezTo>
                        <a:cubicBezTo>
                          <a:pt x="235" y="1760"/>
                          <a:pt x="326" y="1819"/>
                          <a:pt x="431" y="1825"/>
                        </a:cubicBezTo>
                        <a:lnTo>
                          <a:pt x="431" y="1819"/>
                        </a:lnTo>
                        <a:cubicBezTo>
                          <a:pt x="457" y="1819"/>
                          <a:pt x="483" y="1819"/>
                          <a:pt x="502" y="1806"/>
                        </a:cubicBezTo>
                        <a:cubicBezTo>
                          <a:pt x="542" y="1799"/>
                          <a:pt x="574" y="1773"/>
                          <a:pt x="587" y="1741"/>
                        </a:cubicBezTo>
                        <a:cubicBezTo>
                          <a:pt x="620" y="1669"/>
                          <a:pt x="613" y="1584"/>
                          <a:pt x="581" y="1512"/>
                        </a:cubicBezTo>
                        <a:cubicBezTo>
                          <a:pt x="568" y="1473"/>
                          <a:pt x="561" y="1441"/>
                          <a:pt x="555" y="1402"/>
                        </a:cubicBezTo>
                        <a:cubicBezTo>
                          <a:pt x="561" y="756"/>
                          <a:pt x="822" y="359"/>
                          <a:pt x="1043" y="137"/>
                        </a:cubicBezTo>
                        <a:lnTo>
                          <a:pt x="1167" y="13"/>
                        </a:lnTo>
                        <a:lnTo>
                          <a:pt x="991" y="0"/>
                        </a:ln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8" name="Google Shape;10208;p62"/>
                  <p:cNvSpPr/>
                  <p:nvPr/>
                </p:nvSpPr>
                <p:spPr>
                  <a:xfrm>
                    <a:off x="2137213" y="2074242"/>
                    <a:ext cx="36053" cy="50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8" h="1982" extrusionOk="0">
                        <a:moveTo>
                          <a:pt x="978" y="164"/>
                        </a:moveTo>
                        <a:lnTo>
                          <a:pt x="978" y="170"/>
                        </a:lnTo>
                        <a:lnTo>
                          <a:pt x="1063" y="170"/>
                        </a:lnTo>
                        <a:cubicBezTo>
                          <a:pt x="854" y="379"/>
                          <a:pt x="561" y="796"/>
                          <a:pt x="554" y="1487"/>
                        </a:cubicBezTo>
                        <a:cubicBezTo>
                          <a:pt x="554" y="1591"/>
                          <a:pt x="665" y="1786"/>
                          <a:pt x="561" y="1812"/>
                        </a:cubicBezTo>
                        <a:cubicBezTo>
                          <a:pt x="541" y="1819"/>
                          <a:pt x="528" y="1819"/>
                          <a:pt x="509" y="1819"/>
                        </a:cubicBezTo>
                        <a:cubicBezTo>
                          <a:pt x="176" y="1819"/>
                          <a:pt x="137" y="854"/>
                          <a:pt x="281" y="568"/>
                        </a:cubicBezTo>
                        <a:cubicBezTo>
                          <a:pt x="365" y="398"/>
                          <a:pt x="515" y="261"/>
                          <a:pt x="698" y="203"/>
                        </a:cubicBezTo>
                        <a:cubicBezTo>
                          <a:pt x="789" y="177"/>
                          <a:pt x="887" y="164"/>
                          <a:pt x="978" y="164"/>
                        </a:cubicBezTo>
                        <a:close/>
                        <a:moveTo>
                          <a:pt x="978" y="1"/>
                        </a:moveTo>
                        <a:cubicBezTo>
                          <a:pt x="867" y="1"/>
                          <a:pt x="756" y="14"/>
                          <a:pt x="652" y="53"/>
                        </a:cubicBezTo>
                        <a:cubicBezTo>
                          <a:pt x="424" y="124"/>
                          <a:pt x="242" y="287"/>
                          <a:pt x="137" y="496"/>
                        </a:cubicBezTo>
                        <a:cubicBezTo>
                          <a:pt x="0" y="776"/>
                          <a:pt x="0" y="1474"/>
                          <a:pt x="196" y="1786"/>
                        </a:cubicBezTo>
                        <a:cubicBezTo>
                          <a:pt x="261" y="1904"/>
                          <a:pt x="378" y="1982"/>
                          <a:pt x="509" y="1982"/>
                        </a:cubicBezTo>
                        <a:cubicBezTo>
                          <a:pt x="548" y="1982"/>
                          <a:pt x="580" y="1982"/>
                          <a:pt x="613" y="1969"/>
                        </a:cubicBezTo>
                        <a:cubicBezTo>
                          <a:pt x="665" y="1956"/>
                          <a:pt x="717" y="1917"/>
                          <a:pt x="743" y="1865"/>
                        </a:cubicBezTo>
                        <a:cubicBezTo>
                          <a:pt x="783" y="1767"/>
                          <a:pt x="783" y="1663"/>
                          <a:pt x="737" y="1571"/>
                        </a:cubicBezTo>
                        <a:cubicBezTo>
                          <a:pt x="730" y="1545"/>
                          <a:pt x="724" y="1519"/>
                          <a:pt x="717" y="1487"/>
                        </a:cubicBezTo>
                        <a:cubicBezTo>
                          <a:pt x="724" y="874"/>
                          <a:pt x="972" y="489"/>
                          <a:pt x="1180" y="281"/>
                        </a:cubicBezTo>
                        <a:lnTo>
                          <a:pt x="1428" y="33"/>
                        </a:lnTo>
                        <a:lnTo>
                          <a:pt x="1076" y="1"/>
                        </a:lnTo>
                        <a:close/>
                      </a:path>
                    </a:pathLst>
                  </a:custGeom>
                  <a:solidFill>
                    <a:srgbClr val="F2F4F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9" name="Google Shape;10209;p62"/>
                  <p:cNvSpPr/>
                  <p:nvPr/>
                </p:nvSpPr>
                <p:spPr>
                  <a:xfrm>
                    <a:off x="2157134" y="2043642"/>
                    <a:ext cx="99399" cy="1316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7" h="5215" extrusionOk="0">
                        <a:moveTo>
                          <a:pt x="2034" y="0"/>
                        </a:moveTo>
                        <a:lnTo>
                          <a:pt x="1981" y="13"/>
                        </a:lnTo>
                        <a:cubicBezTo>
                          <a:pt x="1890" y="33"/>
                          <a:pt x="1805" y="59"/>
                          <a:pt x="1721" y="85"/>
                        </a:cubicBezTo>
                        <a:cubicBezTo>
                          <a:pt x="1258" y="241"/>
                          <a:pt x="704" y="567"/>
                          <a:pt x="691" y="1278"/>
                        </a:cubicBezTo>
                        <a:cubicBezTo>
                          <a:pt x="665" y="1297"/>
                          <a:pt x="20" y="1701"/>
                          <a:pt x="13" y="2712"/>
                        </a:cubicBezTo>
                        <a:cubicBezTo>
                          <a:pt x="7" y="3227"/>
                          <a:pt x="0" y="4439"/>
                          <a:pt x="1740" y="5019"/>
                        </a:cubicBezTo>
                        <a:cubicBezTo>
                          <a:pt x="1949" y="5084"/>
                          <a:pt x="2503" y="5214"/>
                          <a:pt x="2718" y="5214"/>
                        </a:cubicBezTo>
                        <a:cubicBezTo>
                          <a:pt x="2744" y="5214"/>
                          <a:pt x="2770" y="5214"/>
                          <a:pt x="2796" y="5208"/>
                        </a:cubicBezTo>
                        <a:cubicBezTo>
                          <a:pt x="2815" y="5209"/>
                          <a:pt x="2833" y="5209"/>
                          <a:pt x="2851" y="5209"/>
                        </a:cubicBezTo>
                        <a:cubicBezTo>
                          <a:pt x="2983" y="5209"/>
                          <a:pt x="3114" y="5188"/>
                          <a:pt x="3239" y="5143"/>
                        </a:cubicBezTo>
                        <a:cubicBezTo>
                          <a:pt x="3533" y="5058"/>
                          <a:pt x="3885" y="4804"/>
                          <a:pt x="3904" y="4093"/>
                        </a:cubicBezTo>
                        <a:cubicBezTo>
                          <a:pt x="3911" y="3865"/>
                          <a:pt x="3917" y="3565"/>
                          <a:pt x="3904" y="3285"/>
                        </a:cubicBezTo>
                        <a:cubicBezTo>
                          <a:pt x="3937" y="2992"/>
                          <a:pt x="3767" y="2360"/>
                          <a:pt x="3709" y="2229"/>
                        </a:cubicBezTo>
                        <a:cubicBezTo>
                          <a:pt x="3637" y="2060"/>
                          <a:pt x="3533" y="1903"/>
                          <a:pt x="3402" y="1780"/>
                        </a:cubicBezTo>
                        <a:cubicBezTo>
                          <a:pt x="3161" y="1552"/>
                          <a:pt x="2842" y="1441"/>
                          <a:pt x="2418" y="1441"/>
                        </a:cubicBezTo>
                        <a:lnTo>
                          <a:pt x="2281" y="1441"/>
                        </a:lnTo>
                        <a:cubicBezTo>
                          <a:pt x="2249" y="1434"/>
                          <a:pt x="2223" y="1434"/>
                          <a:pt x="2190" y="1434"/>
                        </a:cubicBezTo>
                        <a:lnTo>
                          <a:pt x="2138" y="1434"/>
                        </a:lnTo>
                        <a:cubicBezTo>
                          <a:pt x="2040" y="1408"/>
                          <a:pt x="1695" y="1304"/>
                          <a:pt x="1721" y="991"/>
                        </a:cubicBezTo>
                        <a:cubicBezTo>
                          <a:pt x="1747" y="730"/>
                          <a:pt x="2099" y="548"/>
                          <a:pt x="2249" y="476"/>
                        </a:cubicBezTo>
                        <a:lnTo>
                          <a:pt x="2340" y="437"/>
                        </a:lnTo>
                        <a:lnTo>
                          <a:pt x="2034" y="0"/>
                        </a:ln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10" name="Google Shape;10210;p62"/>
                  <p:cNvSpPr/>
                  <p:nvPr/>
                </p:nvSpPr>
                <p:spPr>
                  <a:xfrm>
                    <a:off x="2155139" y="2041168"/>
                    <a:ext cx="103363" cy="1362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4" h="5398" extrusionOk="0">
                        <a:moveTo>
                          <a:pt x="2152" y="1"/>
                        </a:moveTo>
                        <a:lnTo>
                          <a:pt x="2157" y="7"/>
                        </a:lnTo>
                        <a:lnTo>
                          <a:pt x="2157" y="7"/>
                        </a:lnTo>
                        <a:lnTo>
                          <a:pt x="2158" y="7"/>
                        </a:lnTo>
                        <a:lnTo>
                          <a:pt x="2152" y="1"/>
                        </a:lnTo>
                        <a:close/>
                        <a:moveTo>
                          <a:pt x="2081" y="191"/>
                        </a:moveTo>
                        <a:lnTo>
                          <a:pt x="2302" y="502"/>
                        </a:lnTo>
                        <a:cubicBezTo>
                          <a:pt x="2119" y="581"/>
                          <a:pt x="1748" y="783"/>
                          <a:pt x="1721" y="1082"/>
                        </a:cubicBezTo>
                        <a:cubicBezTo>
                          <a:pt x="1695" y="1415"/>
                          <a:pt x="2008" y="1571"/>
                          <a:pt x="2210" y="1617"/>
                        </a:cubicBezTo>
                        <a:cubicBezTo>
                          <a:pt x="2230" y="1610"/>
                          <a:pt x="2256" y="1610"/>
                          <a:pt x="2275" y="1610"/>
                        </a:cubicBezTo>
                        <a:cubicBezTo>
                          <a:pt x="2308" y="1610"/>
                          <a:pt x="2341" y="1617"/>
                          <a:pt x="2373" y="1623"/>
                        </a:cubicBezTo>
                        <a:cubicBezTo>
                          <a:pt x="2406" y="1630"/>
                          <a:pt x="2432" y="1636"/>
                          <a:pt x="2464" y="1650"/>
                        </a:cubicBezTo>
                        <a:cubicBezTo>
                          <a:pt x="2458" y="1636"/>
                          <a:pt x="2445" y="1623"/>
                          <a:pt x="2438" y="1617"/>
                        </a:cubicBezTo>
                        <a:lnTo>
                          <a:pt x="2497" y="1617"/>
                        </a:lnTo>
                        <a:cubicBezTo>
                          <a:pt x="2895" y="1617"/>
                          <a:pt x="3201" y="1721"/>
                          <a:pt x="3423" y="1930"/>
                        </a:cubicBezTo>
                        <a:cubicBezTo>
                          <a:pt x="3546" y="2047"/>
                          <a:pt x="3644" y="2197"/>
                          <a:pt x="3709" y="2353"/>
                        </a:cubicBezTo>
                        <a:cubicBezTo>
                          <a:pt x="3742" y="2393"/>
                          <a:pt x="3937" y="3083"/>
                          <a:pt x="3905" y="3383"/>
                        </a:cubicBezTo>
                        <a:cubicBezTo>
                          <a:pt x="3911" y="3637"/>
                          <a:pt x="3911" y="3911"/>
                          <a:pt x="3905" y="4185"/>
                        </a:cubicBezTo>
                        <a:cubicBezTo>
                          <a:pt x="3892" y="4706"/>
                          <a:pt x="3683" y="5045"/>
                          <a:pt x="3292" y="5162"/>
                        </a:cubicBezTo>
                        <a:cubicBezTo>
                          <a:pt x="3169" y="5203"/>
                          <a:pt x="3041" y="5229"/>
                          <a:pt x="2908" y="5229"/>
                        </a:cubicBezTo>
                        <a:cubicBezTo>
                          <a:pt x="2893" y="5229"/>
                          <a:pt x="2877" y="5228"/>
                          <a:pt x="2862" y="5228"/>
                        </a:cubicBezTo>
                        <a:cubicBezTo>
                          <a:pt x="2842" y="5228"/>
                          <a:pt x="2823" y="5234"/>
                          <a:pt x="2803" y="5234"/>
                        </a:cubicBezTo>
                        <a:cubicBezTo>
                          <a:pt x="2601" y="5234"/>
                          <a:pt x="2060" y="5110"/>
                          <a:pt x="1852" y="5039"/>
                        </a:cubicBezTo>
                        <a:cubicBezTo>
                          <a:pt x="157" y="4478"/>
                          <a:pt x="177" y="3311"/>
                          <a:pt x="177" y="2810"/>
                        </a:cubicBezTo>
                        <a:cubicBezTo>
                          <a:pt x="190" y="1852"/>
                          <a:pt x="789" y="1461"/>
                          <a:pt x="816" y="1447"/>
                        </a:cubicBezTo>
                        <a:cubicBezTo>
                          <a:pt x="842" y="1434"/>
                          <a:pt x="855" y="1408"/>
                          <a:pt x="855" y="1382"/>
                        </a:cubicBezTo>
                        <a:cubicBezTo>
                          <a:pt x="868" y="718"/>
                          <a:pt x="1389" y="405"/>
                          <a:pt x="1826" y="261"/>
                        </a:cubicBezTo>
                        <a:cubicBezTo>
                          <a:pt x="1909" y="236"/>
                          <a:pt x="1992" y="210"/>
                          <a:pt x="2081" y="191"/>
                        </a:cubicBezTo>
                        <a:close/>
                        <a:moveTo>
                          <a:pt x="2157" y="7"/>
                        </a:moveTo>
                        <a:lnTo>
                          <a:pt x="2047" y="33"/>
                        </a:lnTo>
                        <a:cubicBezTo>
                          <a:pt x="1956" y="53"/>
                          <a:pt x="1865" y="79"/>
                          <a:pt x="1774" y="111"/>
                        </a:cubicBezTo>
                        <a:cubicBezTo>
                          <a:pt x="1102" y="333"/>
                          <a:pt x="724" y="763"/>
                          <a:pt x="692" y="1337"/>
                        </a:cubicBezTo>
                        <a:cubicBezTo>
                          <a:pt x="542" y="1441"/>
                          <a:pt x="27" y="1891"/>
                          <a:pt x="14" y="2810"/>
                        </a:cubicBezTo>
                        <a:cubicBezTo>
                          <a:pt x="14" y="3298"/>
                          <a:pt x="1" y="4602"/>
                          <a:pt x="1800" y="5195"/>
                        </a:cubicBezTo>
                        <a:cubicBezTo>
                          <a:pt x="2015" y="5267"/>
                          <a:pt x="2575" y="5397"/>
                          <a:pt x="2803" y="5397"/>
                        </a:cubicBezTo>
                        <a:cubicBezTo>
                          <a:pt x="2829" y="5397"/>
                          <a:pt x="2856" y="5391"/>
                          <a:pt x="2882" y="5391"/>
                        </a:cubicBezTo>
                        <a:cubicBezTo>
                          <a:pt x="3045" y="5391"/>
                          <a:pt x="3201" y="5371"/>
                          <a:pt x="3351" y="5319"/>
                        </a:cubicBezTo>
                        <a:cubicBezTo>
                          <a:pt x="3670" y="5221"/>
                          <a:pt x="4048" y="4947"/>
                          <a:pt x="4068" y="4191"/>
                        </a:cubicBezTo>
                        <a:cubicBezTo>
                          <a:pt x="4074" y="3963"/>
                          <a:pt x="4081" y="3670"/>
                          <a:pt x="4068" y="3383"/>
                        </a:cubicBezTo>
                        <a:cubicBezTo>
                          <a:pt x="4094" y="3096"/>
                          <a:pt x="3950" y="2471"/>
                          <a:pt x="3859" y="2288"/>
                        </a:cubicBezTo>
                        <a:cubicBezTo>
                          <a:pt x="3788" y="2112"/>
                          <a:pt x="3677" y="1949"/>
                          <a:pt x="3533" y="1812"/>
                        </a:cubicBezTo>
                        <a:cubicBezTo>
                          <a:pt x="3279" y="1571"/>
                          <a:pt x="2940" y="1454"/>
                          <a:pt x="2497" y="1454"/>
                        </a:cubicBezTo>
                        <a:lnTo>
                          <a:pt x="2367" y="1454"/>
                        </a:lnTo>
                        <a:cubicBezTo>
                          <a:pt x="2334" y="1447"/>
                          <a:pt x="2302" y="1447"/>
                          <a:pt x="2275" y="1447"/>
                        </a:cubicBezTo>
                        <a:lnTo>
                          <a:pt x="2223" y="1447"/>
                        </a:lnTo>
                        <a:cubicBezTo>
                          <a:pt x="2126" y="1421"/>
                          <a:pt x="1865" y="1330"/>
                          <a:pt x="1884" y="1096"/>
                        </a:cubicBezTo>
                        <a:cubicBezTo>
                          <a:pt x="1904" y="867"/>
                          <a:pt x="2256" y="698"/>
                          <a:pt x="2367" y="646"/>
                        </a:cubicBezTo>
                        <a:lnTo>
                          <a:pt x="2549" y="568"/>
                        </a:lnTo>
                        <a:lnTo>
                          <a:pt x="2432" y="405"/>
                        </a:lnTo>
                        <a:lnTo>
                          <a:pt x="2217" y="92"/>
                        </a:lnTo>
                        <a:lnTo>
                          <a:pt x="2157" y="7"/>
                        </a:lnTo>
                        <a:close/>
                      </a:path>
                    </a:pathLst>
                  </a:custGeom>
                  <a:solidFill>
                    <a:srgbClr val="F2F4F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0211" name="Google Shape;10211;p62"/>
              <p:cNvSpPr/>
              <p:nvPr/>
            </p:nvSpPr>
            <p:spPr>
              <a:xfrm>
                <a:off x="1992394" y="1542757"/>
                <a:ext cx="406964" cy="325163"/>
              </a:xfrm>
              <a:custGeom>
                <a:avLst/>
                <a:gdLst/>
                <a:ahLst/>
                <a:cxnLst/>
                <a:rect l="l" t="t" r="r" b="b"/>
                <a:pathLst>
                  <a:path w="16119" h="12879" extrusionOk="0">
                    <a:moveTo>
                      <a:pt x="1011" y="8740"/>
                    </a:moveTo>
                    <a:cubicBezTo>
                      <a:pt x="1013" y="8829"/>
                      <a:pt x="1032" y="8962"/>
                      <a:pt x="1064" y="9126"/>
                    </a:cubicBezTo>
                    <a:lnTo>
                      <a:pt x="1064" y="9126"/>
                    </a:lnTo>
                    <a:cubicBezTo>
                      <a:pt x="1038" y="8982"/>
                      <a:pt x="1020" y="8852"/>
                      <a:pt x="1011" y="8740"/>
                    </a:cubicBezTo>
                    <a:close/>
                    <a:moveTo>
                      <a:pt x="8536" y="0"/>
                    </a:moveTo>
                    <a:cubicBezTo>
                      <a:pt x="7384" y="0"/>
                      <a:pt x="6105" y="274"/>
                      <a:pt x="4707" y="906"/>
                    </a:cubicBezTo>
                    <a:cubicBezTo>
                      <a:pt x="1" y="3031"/>
                      <a:pt x="1011" y="8740"/>
                      <a:pt x="1011" y="8740"/>
                    </a:cubicBezTo>
                    <a:cubicBezTo>
                      <a:pt x="953" y="6113"/>
                      <a:pt x="4048" y="3448"/>
                      <a:pt x="4048" y="3448"/>
                    </a:cubicBezTo>
                    <a:cubicBezTo>
                      <a:pt x="6232" y="4790"/>
                      <a:pt x="13544" y="6504"/>
                      <a:pt x="14216" y="6726"/>
                    </a:cubicBezTo>
                    <a:cubicBezTo>
                      <a:pt x="14559" y="6841"/>
                      <a:pt x="14775" y="11975"/>
                      <a:pt x="14754" y="12635"/>
                    </a:cubicBezTo>
                    <a:lnTo>
                      <a:pt x="14754" y="12635"/>
                    </a:lnTo>
                    <a:lnTo>
                      <a:pt x="15206" y="9548"/>
                    </a:lnTo>
                    <a:cubicBezTo>
                      <a:pt x="15206" y="9548"/>
                      <a:pt x="16119" y="6166"/>
                      <a:pt x="14444" y="3441"/>
                    </a:cubicBezTo>
                    <a:cubicBezTo>
                      <a:pt x="13263" y="1523"/>
                      <a:pt x="11255" y="0"/>
                      <a:pt x="8536" y="0"/>
                    </a:cubicBezTo>
                    <a:close/>
                    <a:moveTo>
                      <a:pt x="14754" y="12635"/>
                    </a:moveTo>
                    <a:lnTo>
                      <a:pt x="14744" y="12703"/>
                    </a:lnTo>
                    <a:cubicBezTo>
                      <a:pt x="14744" y="12704"/>
                      <a:pt x="14745" y="12705"/>
                      <a:pt x="14746" y="12705"/>
                    </a:cubicBezTo>
                    <a:cubicBezTo>
                      <a:pt x="14750" y="12705"/>
                      <a:pt x="14752" y="12681"/>
                      <a:pt x="14754" y="12635"/>
                    </a:cubicBezTo>
                    <a:close/>
                    <a:moveTo>
                      <a:pt x="1064" y="9126"/>
                    </a:moveTo>
                    <a:cubicBezTo>
                      <a:pt x="1293" y="10432"/>
                      <a:pt x="2113" y="12879"/>
                      <a:pt x="2113" y="12879"/>
                    </a:cubicBezTo>
                    <a:cubicBezTo>
                      <a:pt x="2113" y="12879"/>
                      <a:pt x="1283" y="10256"/>
                      <a:pt x="1064" y="9126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212" name="Google Shape;10212;p62"/>
          <p:cNvGrpSpPr/>
          <p:nvPr/>
        </p:nvGrpSpPr>
        <p:grpSpPr>
          <a:xfrm>
            <a:off x="2939074" y="1542757"/>
            <a:ext cx="557541" cy="1310345"/>
            <a:chOff x="2939074" y="1542757"/>
            <a:chExt cx="557541" cy="1310345"/>
          </a:xfrm>
        </p:grpSpPr>
        <p:sp>
          <p:nvSpPr>
            <p:cNvPr id="10213" name="Google Shape;10213;p62"/>
            <p:cNvSpPr/>
            <p:nvPr/>
          </p:nvSpPr>
          <p:spPr>
            <a:xfrm>
              <a:off x="2988761" y="2803693"/>
              <a:ext cx="457485" cy="49409"/>
            </a:xfrm>
            <a:custGeom>
              <a:avLst/>
              <a:gdLst/>
              <a:ahLst/>
              <a:cxnLst/>
              <a:rect l="l" t="t" r="r" b="b"/>
              <a:pathLst>
                <a:path w="18120" h="1957" extrusionOk="0">
                  <a:moveTo>
                    <a:pt x="9060" y="1"/>
                  </a:moveTo>
                  <a:cubicBezTo>
                    <a:pt x="4061" y="1"/>
                    <a:pt x="1" y="437"/>
                    <a:pt x="1" y="978"/>
                  </a:cubicBezTo>
                  <a:cubicBezTo>
                    <a:pt x="1" y="1519"/>
                    <a:pt x="4061" y="1956"/>
                    <a:pt x="9060" y="1956"/>
                  </a:cubicBezTo>
                  <a:cubicBezTo>
                    <a:pt x="14066" y="1956"/>
                    <a:pt x="18120" y="1519"/>
                    <a:pt x="18120" y="978"/>
                  </a:cubicBezTo>
                  <a:cubicBezTo>
                    <a:pt x="18120" y="437"/>
                    <a:pt x="14066" y="1"/>
                    <a:pt x="9060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14" name="Google Shape;10214;p62"/>
            <p:cNvGrpSpPr/>
            <p:nvPr/>
          </p:nvGrpSpPr>
          <p:grpSpPr>
            <a:xfrm>
              <a:off x="2939074" y="1542757"/>
              <a:ext cx="557541" cy="1277423"/>
              <a:chOff x="2939074" y="1542757"/>
              <a:chExt cx="557541" cy="1277423"/>
            </a:xfrm>
          </p:grpSpPr>
          <p:sp>
            <p:nvSpPr>
              <p:cNvPr id="10215" name="Google Shape;10215;p62"/>
              <p:cNvSpPr/>
              <p:nvPr/>
            </p:nvSpPr>
            <p:spPr>
              <a:xfrm>
                <a:off x="3032035" y="1674397"/>
                <a:ext cx="366821" cy="342104"/>
              </a:xfrm>
              <a:custGeom>
                <a:avLst/>
                <a:gdLst/>
                <a:ahLst/>
                <a:cxnLst/>
                <a:rect l="l" t="t" r="r" b="b"/>
                <a:pathLst>
                  <a:path w="14529" h="13550" extrusionOk="0">
                    <a:moveTo>
                      <a:pt x="2158" y="0"/>
                    </a:moveTo>
                    <a:cubicBezTo>
                      <a:pt x="966" y="0"/>
                      <a:pt x="1" y="958"/>
                      <a:pt x="1" y="2157"/>
                    </a:cubicBezTo>
                    <a:lnTo>
                      <a:pt x="1" y="11393"/>
                    </a:lnTo>
                    <a:cubicBezTo>
                      <a:pt x="1" y="12585"/>
                      <a:pt x="966" y="13550"/>
                      <a:pt x="2158" y="13550"/>
                    </a:cubicBezTo>
                    <a:lnTo>
                      <a:pt x="12378" y="13550"/>
                    </a:lnTo>
                    <a:cubicBezTo>
                      <a:pt x="13571" y="13550"/>
                      <a:pt x="14529" y="12585"/>
                      <a:pt x="14529" y="11393"/>
                    </a:cubicBezTo>
                    <a:lnTo>
                      <a:pt x="14529" y="2157"/>
                    </a:lnTo>
                    <a:cubicBezTo>
                      <a:pt x="14529" y="958"/>
                      <a:pt x="13571" y="0"/>
                      <a:pt x="12378" y="0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216" name="Google Shape;10216;p62"/>
              <p:cNvGrpSpPr/>
              <p:nvPr/>
            </p:nvGrpSpPr>
            <p:grpSpPr>
              <a:xfrm>
                <a:off x="2939074" y="1547529"/>
                <a:ext cx="557541" cy="1272651"/>
                <a:chOff x="2939074" y="1547529"/>
                <a:chExt cx="557541" cy="1272651"/>
              </a:xfrm>
            </p:grpSpPr>
            <p:sp>
              <p:nvSpPr>
                <p:cNvPr id="10217" name="Google Shape;10217;p62"/>
                <p:cNvSpPr/>
                <p:nvPr/>
              </p:nvSpPr>
              <p:spPr>
                <a:xfrm>
                  <a:off x="2939074" y="1547529"/>
                  <a:ext cx="557541" cy="1272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83" h="50407" extrusionOk="0">
                      <a:moveTo>
                        <a:pt x="11035" y="0"/>
                      </a:moveTo>
                      <a:cubicBezTo>
                        <a:pt x="7053" y="0"/>
                        <a:pt x="3833" y="3226"/>
                        <a:pt x="3833" y="7202"/>
                      </a:cubicBezTo>
                      <a:lnTo>
                        <a:pt x="3833" y="7208"/>
                      </a:lnTo>
                      <a:cubicBezTo>
                        <a:pt x="3807" y="7208"/>
                        <a:pt x="3787" y="7202"/>
                        <a:pt x="3768" y="7202"/>
                      </a:cubicBezTo>
                      <a:cubicBezTo>
                        <a:pt x="3764" y="7202"/>
                        <a:pt x="3761" y="7202"/>
                        <a:pt x="3757" y="7202"/>
                      </a:cubicBezTo>
                      <a:cubicBezTo>
                        <a:pt x="3091" y="7202"/>
                        <a:pt x="2589" y="7811"/>
                        <a:pt x="2718" y="8466"/>
                      </a:cubicBezTo>
                      <a:cubicBezTo>
                        <a:pt x="2815" y="8983"/>
                        <a:pt x="3269" y="9322"/>
                        <a:pt x="3759" y="9322"/>
                      </a:cubicBezTo>
                      <a:cubicBezTo>
                        <a:pt x="3894" y="9322"/>
                        <a:pt x="4032" y="9297"/>
                        <a:pt x="4165" y="9242"/>
                      </a:cubicBezTo>
                      <a:cubicBezTo>
                        <a:pt x="4921" y="11543"/>
                        <a:pt x="6896" y="13367"/>
                        <a:pt x="9073" y="14078"/>
                      </a:cubicBezTo>
                      <a:lnTo>
                        <a:pt x="9073" y="16124"/>
                      </a:lnTo>
                      <a:lnTo>
                        <a:pt x="6864" y="16124"/>
                      </a:lnTo>
                      <a:cubicBezTo>
                        <a:pt x="6864" y="16124"/>
                        <a:pt x="6857" y="16170"/>
                        <a:pt x="6837" y="16183"/>
                      </a:cubicBezTo>
                      <a:cubicBezTo>
                        <a:pt x="6257" y="16183"/>
                        <a:pt x="5743" y="16561"/>
                        <a:pt x="5560" y="17109"/>
                      </a:cubicBezTo>
                      <a:lnTo>
                        <a:pt x="235" y="32861"/>
                      </a:lnTo>
                      <a:cubicBezTo>
                        <a:pt x="1" y="33559"/>
                        <a:pt x="372" y="34308"/>
                        <a:pt x="1069" y="34543"/>
                      </a:cubicBezTo>
                      <a:cubicBezTo>
                        <a:pt x="1208" y="34588"/>
                        <a:pt x="1350" y="34610"/>
                        <a:pt x="1489" y="34610"/>
                      </a:cubicBezTo>
                      <a:cubicBezTo>
                        <a:pt x="2047" y="34610"/>
                        <a:pt x="2568" y="34261"/>
                        <a:pt x="2751" y="33702"/>
                      </a:cubicBezTo>
                      <a:lnTo>
                        <a:pt x="2927" y="33187"/>
                      </a:lnTo>
                      <a:lnTo>
                        <a:pt x="3507" y="33428"/>
                      </a:lnTo>
                      <a:cubicBezTo>
                        <a:pt x="3507" y="33428"/>
                        <a:pt x="4015" y="32412"/>
                        <a:pt x="3468" y="31577"/>
                      </a:cubicBezTo>
                      <a:lnTo>
                        <a:pt x="6733" y="21918"/>
                      </a:lnTo>
                      <a:lnTo>
                        <a:pt x="6733" y="21918"/>
                      </a:lnTo>
                      <a:cubicBezTo>
                        <a:pt x="6733" y="27699"/>
                        <a:pt x="5951" y="29166"/>
                        <a:pt x="5951" y="32360"/>
                      </a:cubicBezTo>
                      <a:cubicBezTo>
                        <a:pt x="5951" y="35560"/>
                        <a:pt x="7861" y="48490"/>
                        <a:pt x="7861" y="48490"/>
                      </a:cubicBezTo>
                      <a:lnTo>
                        <a:pt x="5554" y="50407"/>
                      </a:lnTo>
                      <a:lnTo>
                        <a:pt x="10018" y="50407"/>
                      </a:lnTo>
                      <a:lnTo>
                        <a:pt x="10761" y="31630"/>
                      </a:lnTo>
                      <a:lnTo>
                        <a:pt x="11146" y="31630"/>
                      </a:lnTo>
                      <a:lnTo>
                        <a:pt x="11889" y="50407"/>
                      </a:lnTo>
                      <a:lnTo>
                        <a:pt x="16353" y="50407"/>
                      </a:lnTo>
                      <a:lnTo>
                        <a:pt x="14046" y="48497"/>
                      </a:lnTo>
                      <a:cubicBezTo>
                        <a:pt x="14046" y="48497"/>
                        <a:pt x="15949" y="34171"/>
                        <a:pt x="15949" y="31590"/>
                      </a:cubicBezTo>
                      <a:cubicBezTo>
                        <a:pt x="15949" y="29003"/>
                        <a:pt x="15291" y="27680"/>
                        <a:pt x="15291" y="21821"/>
                      </a:cubicBezTo>
                      <a:lnTo>
                        <a:pt x="15291" y="21821"/>
                      </a:lnTo>
                      <a:lnTo>
                        <a:pt x="18595" y="31584"/>
                      </a:lnTo>
                      <a:cubicBezTo>
                        <a:pt x="18048" y="32418"/>
                        <a:pt x="18556" y="33435"/>
                        <a:pt x="18556" y="33435"/>
                      </a:cubicBezTo>
                      <a:lnTo>
                        <a:pt x="19136" y="33187"/>
                      </a:lnTo>
                      <a:lnTo>
                        <a:pt x="19306" y="33709"/>
                      </a:lnTo>
                      <a:cubicBezTo>
                        <a:pt x="19484" y="34280"/>
                        <a:pt x="20013" y="34650"/>
                        <a:pt x="20579" y="34650"/>
                      </a:cubicBezTo>
                      <a:cubicBezTo>
                        <a:pt x="20717" y="34650"/>
                        <a:pt x="20856" y="34628"/>
                        <a:pt x="20994" y="34582"/>
                      </a:cubicBezTo>
                      <a:cubicBezTo>
                        <a:pt x="21704" y="34347"/>
                        <a:pt x="22082" y="33578"/>
                        <a:pt x="21828" y="32874"/>
                      </a:cubicBezTo>
                      <a:lnTo>
                        <a:pt x="21828" y="32868"/>
                      </a:lnTo>
                      <a:lnTo>
                        <a:pt x="16503" y="17128"/>
                      </a:lnTo>
                      <a:cubicBezTo>
                        <a:pt x="16334" y="16613"/>
                        <a:pt x="15877" y="16242"/>
                        <a:pt x="15336" y="16190"/>
                      </a:cubicBezTo>
                      <a:cubicBezTo>
                        <a:pt x="15323" y="16170"/>
                        <a:pt x="15310" y="16150"/>
                        <a:pt x="15304" y="16131"/>
                      </a:cubicBezTo>
                      <a:lnTo>
                        <a:pt x="12827" y="16131"/>
                      </a:lnTo>
                      <a:lnTo>
                        <a:pt x="12827" y="14130"/>
                      </a:lnTo>
                      <a:cubicBezTo>
                        <a:pt x="15050" y="13459"/>
                        <a:pt x="17096" y="11621"/>
                        <a:pt x="17885" y="9281"/>
                      </a:cubicBezTo>
                      <a:cubicBezTo>
                        <a:pt x="17969" y="9301"/>
                        <a:pt x="18054" y="9314"/>
                        <a:pt x="18139" y="9314"/>
                      </a:cubicBezTo>
                      <a:cubicBezTo>
                        <a:pt x="18706" y="9314"/>
                        <a:pt x="19169" y="8870"/>
                        <a:pt x="19195" y="8310"/>
                      </a:cubicBezTo>
                      <a:cubicBezTo>
                        <a:pt x="19214" y="7743"/>
                        <a:pt x="18797" y="7261"/>
                        <a:pt x="18230" y="7208"/>
                      </a:cubicBezTo>
                      <a:lnTo>
                        <a:pt x="18230" y="7202"/>
                      </a:lnTo>
                      <a:cubicBezTo>
                        <a:pt x="18230" y="3226"/>
                        <a:pt x="15011" y="0"/>
                        <a:pt x="11035" y="0"/>
                      </a:cubicBezTo>
                      <a:close/>
                    </a:path>
                  </a:pathLst>
                </a:custGeom>
                <a:solidFill>
                  <a:srgbClr val="F2F4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0218" name="Google Shape;10218;p62"/>
                <p:cNvGrpSpPr/>
                <p:nvPr/>
              </p:nvGrpSpPr>
              <p:grpSpPr>
                <a:xfrm>
                  <a:off x="2977425" y="1655184"/>
                  <a:ext cx="476218" cy="1085365"/>
                  <a:chOff x="2977425" y="1655184"/>
                  <a:chExt cx="476218" cy="1085365"/>
                </a:xfrm>
              </p:grpSpPr>
              <p:sp>
                <p:nvSpPr>
                  <p:cNvPr id="10219" name="Google Shape;10219;p62"/>
                  <p:cNvSpPr/>
                  <p:nvPr/>
                </p:nvSpPr>
                <p:spPr>
                  <a:xfrm>
                    <a:off x="2977425" y="2207549"/>
                    <a:ext cx="65871" cy="1151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09" h="4562" extrusionOk="0">
                        <a:moveTo>
                          <a:pt x="2183" y="0"/>
                        </a:moveTo>
                        <a:cubicBezTo>
                          <a:pt x="2148" y="0"/>
                          <a:pt x="2111" y="6"/>
                          <a:pt x="2073" y="19"/>
                        </a:cubicBezTo>
                        <a:cubicBezTo>
                          <a:pt x="430" y="573"/>
                          <a:pt x="0" y="3030"/>
                          <a:pt x="72" y="4510"/>
                        </a:cubicBezTo>
                        <a:cubicBezTo>
                          <a:pt x="76" y="4542"/>
                          <a:pt x="102" y="4562"/>
                          <a:pt x="127" y="4562"/>
                        </a:cubicBezTo>
                        <a:cubicBezTo>
                          <a:pt x="144" y="4562"/>
                          <a:pt x="159" y="4554"/>
                          <a:pt x="170" y="4536"/>
                        </a:cubicBezTo>
                        <a:cubicBezTo>
                          <a:pt x="515" y="3923"/>
                          <a:pt x="730" y="3272"/>
                          <a:pt x="984" y="2613"/>
                        </a:cubicBezTo>
                        <a:cubicBezTo>
                          <a:pt x="1317" y="1746"/>
                          <a:pt x="1799" y="1251"/>
                          <a:pt x="2412" y="593"/>
                        </a:cubicBezTo>
                        <a:cubicBezTo>
                          <a:pt x="2608" y="379"/>
                          <a:pt x="2461" y="0"/>
                          <a:pt x="2183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0" name="Google Shape;10220;p62"/>
                  <p:cNvSpPr/>
                  <p:nvPr/>
                </p:nvSpPr>
                <p:spPr>
                  <a:xfrm>
                    <a:off x="3000198" y="2248172"/>
                    <a:ext cx="38124" cy="63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0" h="2512" extrusionOk="0">
                        <a:moveTo>
                          <a:pt x="1257" y="1"/>
                        </a:moveTo>
                        <a:cubicBezTo>
                          <a:pt x="1226" y="1"/>
                          <a:pt x="1194" y="11"/>
                          <a:pt x="1164" y="33"/>
                        </a:cubicBezTo>
                        <a:cubicBezTo>
                          <a:pt x="845" y="274"/>
                          <a:pt x="695" y="633"/>
                          <a:pt x="545" y="985"/>
                        </a:cubicBezTo>
                        <a:cubicBezTo>
                          <a:pt x="356" y="1408"/>
                          <a:pt x="187" y="1845"/>
                          <a:pt x="37" y="2288"/>
                        </a:cubicBezTo>
                        <a:cubicBezTo>
                          <a:pt x="1" y="2396"/>
                          <a:pt x="102" y="2512"/>
                          <a:pt x="207" y="2512"/>
                        </a:cubicBezTo>
                        <a:cubicBezTo>
                          <a:pt x="236" y="2512"/>
                          <a:pt x="264" y="2503"/>
                          <a:pt x="291" y="2484"/>
                        </a:cubicBezTo>
                        <a:cubicBezTo>
                          <a:pt x="643" y="2230"/>
                          <a:pt x="923" y="1884"/>
                          <a:pt x="1106" y="1487"/>
                        </a:cubicBezTo>
                        <a:cubicBezTo>
                          <a:pt x="1288" y="1096"/>
                          <a:pt x="1510" y="652"/>
                          <a:pt x="1464" y="209"/>
                        </a:cubicBezTo>
                        <a:cubicBezTo>
                          <a:pt x="1454" y="109"/>
                          <a:pt x="1359" y="1"/>
                          <a:pt x="1257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1" name="Google Shape;10221;p62"/>
                  <p:cNvSpPr/>
                  <p:nvPr/>
                </p:nvSpPr>
                <p:spPr>
                  <a:xfrm>
                    <a:off x="3035772" y="2078231"/>
                    <a:ext cx="68698" cy="1025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21" h="4063" extrusionOk="0">
                        <a:moveTo>
                          <a:pt x="1730" y="0"/>
                        </a:moveTo>
                        <a:cubicBezTo>
                          <a:pt x="1354" y="0"/>
                          <a:pt x="1057" y="265"/>
                          <a:pt x="915" y="625"/>
                        </a:cubicBezTo>
                        <a:cubicBezTo>
                          <a:pt x="557" y="1524"/>
                          <a:pt x="146" y="2554"/>
                          <a:pt x="35" y="3512"/>
                        </a:cubicBezTo>
                        <a:cubicBezTo>
                          <a:pt x="1" y="3825"/>
                          <a:pt x="314" y="4062"/>
                          <a:pt x="609" y="4062"/>
                        </a:cubicBezTo>
                        <a:cubicBezTo>
                          <a:pt x="702" y="4062"/>
                          <a:pt x="792" y="4039"/>
                          <a:pt x="870" y="3988"/>
                        </a:cubicBezTo>
                        <a:cubicBezTo>
                          <a:pt x="1802" y="3362"/>
                          <a:pt x="2173" y="2085"/>
                          <a:pt x="2551" y="1081"/>
                        </a:cubicBezTo>
                        <a:cubicBezTo>
                          <a:pt x="2721" y="644"/>
                          <a:pt x="2375" y="149"/>
                          <a:pt x="1958" y="32"/>
                        </a:cubicBezTo>
                        <a:cubicBezTo>
                          <a:pt x="1880" y="10"/>
                          <a:pt x="1804" y="0"/>
                          <a:pt x="1730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2" name="Google Shape;10222;p62"/>
                  <p:cNvSpPr/>
                  <p:nvPr/>
                </p:nvSpPr>
                <p:spPr>
                  <a:xfrm>
                    <a:off x="3082934" y="1960300"/>
                    <a:ext cx="73546" cy="79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3" h="3133" extrusionOk="0">
                        <a:moveTo>
                          <a:pt x="1955" y="1"/>
                        </a:moveTo>
                        <a:cubicBezTo>
                          <a:pt x="1392" y="1"/>
                          <a:pt x="788" y="419"/>
                          <a:pt x="494" y="864"/>
                        </a:cubicBezTo>
                        <a:cubicBezTo>
                          <a:pt x="266" y="1209"/>
                          <a:pt x="273" y="1535"/>
                          <a:pt x="181" y="1913"/>
                        </a:cubicBezTo>
                        <a:cubicBezTo>
                          <a:pt x="103" y="2259"/>
                          <a:pt x="51" y="2610"/>
                          <a:pt x="12" y="2962"/>
                        </a:cubicBezTo>
                        <a:cubicBezTo>
                          <a:pt x="0" y="3069"/>
                          <a:pt x="96" y="3133"/>
                          <a:pt x="191" y="3133"/>
                        </a:cubicBezTo>
                        <a:cubicBezTo>
                          <a:pt x="253" y="3133"/>
                          <a:pt x="314" y="3106"/>
                          <a:pt x="344" y="3047"/>
                        </a:cubicBezTo>
                        <a:cubicBezTo>
                          <a:pt x="468" y="2819"/>
                          <a:pt x="572" y="2578"/>
                          <a:pt x="683" y="2343"/>
                        </a:cubicBezTo>
                        <a:cubicBezTo>
                          <a:pt x="807" y="2102"/>
                          <a:pt x="983" y="1939"/>
                          <a:pt x="1153" y="1724"/>
                        </a:cubicBezTo>
                        <a:cubicBezTo>
                          <a:pt x="1276" y="1555"/>
                          <a:pt x="1446" y="1424"/>
                          <a:pt x="1628" y="1333"/>
                        </a:cubicBezTo>
                        <a:cubicBezTo>
                          <a:pt x="1948" y="1209"/>
                          <a:pt x="2261" y="1307"/>
                          <a:pt x="2573" y="1118"/>
                        </a:cubicBezTo>
                        <a:cubicBezTo>
                          <a:pt x="2860" y="949"/>
                          <a:pt x="2912" y="551"/>
                          <a:pt x="2678" y="310"/>
                        </a:cubicBezTo>
                        <a:cubicBezTo>
                          <a:pt x="2469" y="91"/>
                          <a:pt x="2216" y="1"/>
                          <a:pt x="1955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3" name="Google Shape;10223;p62"/>
                  <p:cNvSpPr/>
                  <p:nvPr/>
                </p:nvSpPr>
                <p:spPr>
                  <a:xfrm>
                    <a:off x="3114494" y="2001327"/>
                    <a:ext cx="113992" cy="97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15" h="3861" extrusionOk="0">
                        <a:moveTo>
                          <a:pt x="2398" y="0"/>
                        </a:moveTo>
                        <a:cubicBezTo>
                          <a:pt x="2353" y="0"/>
                          <a:pt x="2308" y="3"/>
                          <a:pt x="2262" y="8"/>
                        </a:cubicBezTo>
                        <a:cubicBezTo>
                          <a:pt x="1415" y="93"/>
                          <a:pt x="548" y="607"/>
                          <a:pt x="365" y="875"/>
                        </a:cubicBezTo>
                        <a:cubicBezTo>
                          <a:pt x="0" y="1409"/>
                          <a:pt x="131" y="2015"/>
                          <a:pt x="372" y="2569"/>
                        </a:cubicBezTo>
                        <a:cubicBezTo>
                          <a:pt x="714" y="3336"/>
                          <a:pt x="1496" y="3861"/>
                          <a:pt x="2279" y="3861"/>
                        </a:cubicBezTo>
                        <a:cubicBezTo>
                          <a:pt x="2675" y="3861"/>
                          <a:pt x="3070" y="3727"/>
                          <a:pt x="3409" y="3423"/>
                        </a:cubicBezTo>
                        <a:cubicBezTo>
                          <a:pt x="4514" y="2419"/>
                          <a:pt x="3802" y="0"/>
                          <a:pt x="239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4" name="Google Shape;10224;p62"/>
                  <p:cNvSpPr/>
                  <p:nvPr/>
                </p:nvSpPr>
                <p:spPr>
                  <a:xfrm>
                    <a:off x="3164383" y="1962345"/>
                    <a:ext cx="34968" cy="27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5" h="1090" extrusionOk="0">
                        <a:moveTo>
                          <a:pt x="393" y="0"/>
                        </a:moveTo>
                        <a:cubicBezTo>
                          <a:pt x="192" y="0"/>
                          <a:pt x="0" y="200"/>
                          <a:pt x="51" y="405"/>
                        </a:cubicBezTo>
                        <a:cubicBezTo>
                          <a:pt x="19" y="522"/>
                          <a:pt x="12" y="639"/>
                          <a:pt x="12" y="757"/>
                        </a:cubicBezTo>
                        <a:cubicBezTo>
                          <a:pt x="12" y="887"/>
                          <a:pt x="103" y="1004"/>
                          <a:pt x="227" y="1037"/>
                        </a:cubicBezTo>
                        <a:cubicBezTo>
                          <a:pt x="475" y="1070"/>
                          <a:pt x="716" y="1083"/>
                          <a:pt x="964" y="1089"/>
                        </a:cubicBezTo>
                        <a:cubicBezTo>
                          <a:pt x="969" y="1089"/>
                          <a:pt x="974" y="1089"/>
                          <a:pt x="979" y="1089"/>
                        </a:cubicBezTo>
                        <a:cubicBezTo>
                          <a:pt x="1274" y="1089"/>
                          <a:pt x="1384" y="721"/>
                          <a:pt x="1198" y="522"/>
                        </a:cubicBezTo>
                        <a:cubicBezTo>
                          <a:pt x="1101" y="418"/>
                          <a:pt x="990" y="333"/>
                          <a:pt x="872" y="255"/>
                        </a:cubicBezTo>
                        <a:cubicBezTo>
                          <a:pt x="729" y="164"/>
                          <a:pt x="644" y="66"/>
                          <a:pt x="481" y="14"/>
                        </a:cubicBezTo>
                        <a:cubicBezTo>
                          <a:pt x="452" y="5"/>
                          <a:pt x="423" y="0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5" name="Google Shape;10225;p62"/>
                  <p:cNvSpPr/>
                  <p:nvPr/>
                </p:nvSpPr>
                <p:spPr>
                  <a:xfrm>
                    <a:off x="3180794" y="1922782"/>
                    <a:ext cx="36407" cy="565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2" h="2238" extrusionOk="0">
                        <a:moveTo>
                          <a:pt x="235" y="0"/>
                        </a:moveTo>
                        <a:cubicBezTo>
                          <a:pt x="220" y="0"/>
                          <a:pt x="204" y="11"/>
                          <a:pt x="196" y="30"/>
                        </a:cubicBezTo>
                        <a:lnTo>
                          <a:pt x="196" y="43"/>
                        </a:lnTo>
                        <a:cubicBezTo>
                          <a:pt x="14" y="140"/>
                          <a:pt x="1" y="401"/>
                          <a:pt x="177" y="512"/>
                        </a:cubicBezTo>
                        <a:cubicBezTo>
                          <a:pt x="222" y="1092"/>
                          <a:pt x="503" y="1626"/>
                          <a:pt x="835" y="2122"/>
                        </a:cubicBezTo>
                        <a:cubicBezTo>
                          <a:pt x="886" y="2197"/>
                          <a:pt x="978" y="2237"/>
                          <a:pt x="1066" y="2237"/>
                        </a:cubicBezTo>
                        <a:cubicBezTo>
                          <a:pt x="1169" y="2237"/>
                          <a:pt x="1267" y="2182"/>
                          <a:pt x="1291" y="2063"/>
                        </a:cubicBezTo>
                        <a:cubicBezTo>
                          <a:pt x="1441" y="1300"/>
                          <a:pt x="1246" y="277"/>
                          <a:pt x="385" y="23"/>
                        </a:cubicBezTo>
                        <a:cubicBezTo>
                          <a:pt x="362" y="15"/>
                          <a:pt x="337" y="12"/>
                          <a:pt x="313" y="12"/>
                        </a:cubicBezTo>
                        <a:cubicBezTo>
                          <a:pt x="295" y="12"/>
                          <a:pt x="278" y="14"/>
                          <a:pt x="262" y="17"/>
                        </a:cubicBezTo>
                        <a:cubicBezTo>
                          <a:pt x="256" y="6"/>
                          <a:pt x="246" y="0"/>
                          <a:pt x="235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6" name="Google Shape;10226;p62"/>
                  <p:cNvSpPr/>
                  <p:nvPr/>
                </p:nvSpPr>
                <p:spPr>
                  <a:xfrm>
                    <a:off x="3159131" y="2111002"/>
                    <a:ext cx="48526" cy="500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2" h="1984" extrusionOk="0">
                        <a:moveTo>
                          <a:pt x="1410" y="0"/>
                        </a:moveTo>
                        <a:cubicBezTo>
                          <a:pt x="1343" y="0"/>
                          <a:pt x="1276" y="9"/>
                          <a:pt x="1211" y="24"/>
                        </a:cubicBezTo>
                        <a:cubicBezTo>
                          <a:pt x="1087" y="44"/>
                          <a:pt x="976" y="96"/>
                          <a:pt x="885" y="181"/>
                        </a:cubicBezTo>
                        <a:cubicBezTo>
                          <a:pt x="507" y="441"/>
                          <a:pt x="240" y="943"/>
                          <a:pt x="116" y="1341"/>
                        </a:cubicBezTo>
                        <a:cubicBezTo>
                          <a:pt x="1" y="1713"/>
                          <a:pt x="281" y="1984"/>
                          <a:pt x="637" y="1984"/>
                        </a:cubicBezTo>
                        <a:cubicBezTo>
                          <a:pt x="704" y="1984"/>
                          <a:pt x="775" y="1974"/>
                          <a:pt x="846" y="1953"/>
                        </a:cubicBezTo>
                        <a:cubicBezTo>
                          <a:pt x="1198" y="1842"/>
                          <a:pt x="1498" y="1816"/>
                          <a:pt x="1719" y="1517"/>
                        </a:cubicBezTo>
                        <a:cubicBezTo>
                          <a:pt x="1895" y="1262"/>
                          <a:pt x="1921" y="910"/>
                          <a:pt x="1921" y="611"/>
                        </a:cubicBezTo>
                        <a:cubicBezTo>
                          <a:pt x="1915" y="545"/>
                          <a:pt x="1908" y="487"/>
                          <a:pt x="1889" y="435"/>
                        </a:cubicBezTo>
                        <a:cubicBezTo>
                          <a:pt x="1915" y="252"/>
                          <a:pt x="1804" y="76"/>
                          <a:pt x="1628" y="31"/>
                        </a:cubicBezTo>
                        <a:cubicBezTo>
                          <a:pt x="1556" y="10"/>
                          <a:pt x="1483" y="0"/>
                          <a:pt x="1410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7" name="Google Shape;10227;p62"/>
                  <p:cNvSpPr/>
                  <p:nvPr/>
                </p:nvSpPr>
                <p:spPr>
                  <a:xfrm>
                    <a:off x="3159131" y="2164148"/>
                    <a:ext cx="48526" cy="501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2" h="1985" extrusionOk="0">
                        <a:moveTo>
                          <a:pt x="1410" y="1"/>
                        </a:moveTo>
                        <a:cubicBezTo>
                          <a:pt x="1343" y="1"/>
                          <a:pt x="1276" y="9"/>
                          <a:pt x="1211" y="24"/>
                        </a:cubicBezTo>
                        <a:cubicBezTo>
                          <a:pt x="1087" y="44"/>
                          <a:pt x="976" y="96"/>
                          <a:pt x="885" y="174"/>
                        </a:cubicBezTo>
                        <a:cubicBezTo>
                          <a:pt x="507" y="441"/>
                          <a:pt x="240" y="943"/>
                          <a:pt x="116" y="1341"/>
                        </a:cubicBezTo>
                        <a:cubicBezTo>
                          <a:pt x="1" y="1713"/>
                          <a:pt x="281" y="1984"/>
                          <a:pt x="637" y="1984"/>
                        </a:cubicBezTo>
                        <a:cubicBezTo>
                          <a:pt x="704" y="1984"/>
                          <a:pt x="775" y="1974"/>
                          <a:pt x="846" y="1953"/>
                        </a:cubicBezTo>
                        <a:cubicBezTo>
                          <a:pt x="1198" y="1843"/>
                          <a:pt x="1498" y="1817"/>
                          <a:pt x="1719" y="1517"/>
                        </a:cubicBezTo>
                        <a:cubicBezTo>
                          <a:pt x="1895" y="1263"/>
                          <a:pt x="1921" y="911"/>
                          <a:pt x="1921" y="611"/>
                        </a:cubicBezTo>
                        <a:cubicBezTo>
                          <a:pt x="1915" y="546"/>
                          <a:pt x="1908" y="487"/>
                          <a:pt x="1889" y="428"/>
                        </a:cubicBezTo>
                        <a:cubicBezTo>
                          <a:pt x="1915" y="252"/>
                          <a:pt x="1804" y="76"/>
                          <a:pt x="1628" y="31"/>
                        </a:cubicBezTo>
                        <a:cubicBezTo>
                          <a:pt x="1556" y="10"/>
                          <a:pt x="1483" y="1"/>
                          <a:pt x="1410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8" name="Google Shape;10228;p62"/>
                  <p:cNvSpPr/>
                  <p:nvPr/>
                </p:nvSpPr>
                <p:spPr>
                  <a:xfrm>
                    <a:off x="3159131" y="2217294"/>
                    <a:ext cx="48526" cy="501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2" h="1985" extrusionOk="0">
                        <a:moveTo>
                          <a:pt x="1410" y="1"/>
                        </a:moveTo>
                        <a:cubicBezTo>
                          <a:pt x="1343" y="1"/>
                          <a:pt x="1276" y="9"/>
                          <a:pt x="1211" y="24"/>
                        </a:cubicBezTo>
                        <a:cubicBezTo>
                          <a:pt x="1087" y="44"/>
                          <a:pt x="976" y="96"/>
                          <a:pt x="885" y="174"/>
                        </a:cubicBezTo>
                        <a:cubicBezTo>
                          <a:pt x="507" y="442"/>
                          <a:pt x="240" y="943"/>
                          <a:pt x="116" y="1341"/>
                        </a:cubicBezTo>
                        <a:cubicBezTo>
                          <a:pt x="1" y="1713"/>
                          <a:pt x="281" y="1984"/>
                          <a:pt x="637" y="1984"/>
                        </a:cubicBezTo>
                        <a:cubicBezTo>
                          <a:pt x="704" y="1984"/>
                          <a:pt x="775" y="1974"/>
                          <a:pt x="846" y="1954"/>
                        </a:cubicBezTo>
                        <a:cubicBezTo>
                          <a:pt x="1198" y="1843"/>
                          <a:pt x="1498" y="1817"/>
                          <a:pt x="1719" y="1517"/>
                        </a:cubicBezTo>
                        <a:cubicBezTo>
                          <a:pt x="1895" y="1263"/>
                          <a:pt x="1921" y="911"/>
                          <a:pt x="1921" y="611"/>
                        </a:cubicBezTo>
                        <a:cubicBezTo>
                          <a:pt x="1915" y="546"/>
                          <a:pt x="1908" y="487"/>
                          <a:pt x="1889" y="428"/>
                        </a:cubicBezTo>
                        <a:cubicBezTo>
                          <a:pt x="1915" y="253"/>
                          <a:pt x="1804" y="77"/>
                          <a:pt x="1628" y="31"/>
                        </a:cubicBezTo>
                        <a:cubicBezTo>
                          <a:pt x="1556" y="10"/>
                          <a:pt x="1483" y="1"/>
                          <a:pt x="1410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9" name="Google Shape;10229;p62"/>
                  <p:cNvSpPr/>
                  <p:nvPr/>
                </p:nvSpPr>
                <p:spPr>
                  <a:xfrm>
                    <a:off x="3121916" y="2111532"/>
                    <a:ext cx="31585" cy="427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1" h="1695" extrusionOk="0">
                        <a:moveTo>
                          <a:pt x="457" y="0"/>
                        </a:moveTo>
                        <a:cubicBezTo>
                          <a:pt x="228" y="0"/>
                          <a:pt x="1" y="197"/>
                          <a:pt x="52" y="505"/>
                        </a:cubicBezTo>
                        <a:cubicBezTo>
                          <a:pt x="110" y="883"/>
                          <a:pt x="202" y="1600"/>
                          <a:pt x="658" y="1685"/>
                        </a:cubicBezTo>
                        <a:cubicBezTo>
                          <a:pt x="692" y="1691"/>
                          <a:pt x="727" y="1694"/>
                          <a:pt x="762" y="1694"/>
                        </a:cubicBezTo>
                        <a:cubicBezTo>
                          <a:pt x="906" y="1694"/>
                          <a:pt x="1047" y="1637"/>
                          <a:pt x="1121" y="1496"/>
                        </a:cubicBezTo>
                        <a:cubicBezTo>
                          <a:pt x="1251" y="1248"/>
                          <a:pt x="1160" y="1020"/>
                          <a:pt x="1036" y="772"/>
                        </a:cubicBezTo>
                        <a:cubicBezTo>
                          <a:pt x="958" y="616"/>
                          <a:pt x="892" y="453"/>
                          <a:pt x="834" y="290"/>
                        </a:cubicBezTo>
                        <a:cubicBezTo>
                          <a:pt x="763" y="89"/>
                          <a:pt x="610" y="0"/>
                          <a:pt x="457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0" name="Google Shape;10230;p62"/>
                  <p:cNvSpPr/>
                  <p:nvPr/>
                </p:nvSpPr>
                <p:spPr>
                  <a:xfrm>
                    <a:off x="3118760" y="2152635"/>
                    <a:ext cx="30524" cy="458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9" h="1816" extrusionOk="0">
                        <a:moveTo>
                          <a:pt x="261" y="0"/>
                        </a:moveTo>
                        <a:cubicBezTo>
                          <a:pt x="136" y="0"/>
                          <a:pt x="1" y="101"/>
                          <a:pt x="1" y="239"/>
                        </a:cubicBezTo>
                        <a:cubicBezTo>
                          <a:pt x="1" y="728"/>
                          <a:pt x="53" y="1464"/>
                          <a:pt x="516" y="1751"/>
                        </a:cubicBezTo>
                        <a:cubicBezTo>
                          <a:pt x="586" y="1795"/>
                          <a:pt x="659" y="1815"/>
                          <a:pt x="729" y="1815"/>
                        </a:cubicBezTo>
                        <a:cubicBezTo>
                          <a:pt x="988" y="1815"/>
                          <a:pt x="1208" y="1546"/>
                          <a:pt x="1141" y="1269"/>
                        </a:cubicBezTo>
                        <a:cubicBezTo>
                          <a:pt x="1089" y="1047"/>
                          <a:pt x="913" y="904"/>
                          <a:pt x="796" y="715"/>
                        </a:cubicBezTo>
                        <a:cubicBezTo>
                          <a:pt x="659" y="526"/>
                          <a:pt x="542" y="330"/>
                          <a:pt x="444" y="122"/>
                        </a:cubicBezTo>
                        <a:cubicBezTo>
                          <a:pt x="407" y="36"/>
                          <a:pt x="336" y="0"/>
                          <a:pt x="261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1" name="Google Shape;10231;p62"/>
                  <p:cNvSpPr/>
                  <p:nvPr/>
                </p:nvSpPr>
                <p:spPr>
                  <a:xfrm>
                    <a:off x="3111186" y="2198561"/>
                    <a:ext cx="37543" cy="43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7" h="1711" extrusionOk="0">
                        <a:moveTo>
                          <a:pt x="275" y="0"/>
                        </a:moveTo>
                        <a:cubicBezTo>
                          <a:pt x="183" y="0"/>
                          <a:pt x="96" y="47"/>
                          <a:pt x="79" y="154"/>
                        </a:cubicBezTo>
                        <a:cubicBezTo>
                          <a:pt x="1" y="662"/>
                          <a:pt x="177" y="1073"/>
                          <a:pt x="477" y="1470"/>
                        </a:cubicBezTo>
                        <a:cubicBezTo>
                          <a:pt x="589" y="1614"/>
                          <a:pt x="744" y="1711"/>
                          <a:pt x="911" y="1711"/>
                        </a:cubicBezTo>
                        <a:cubicBezTo>
                          <a:pt x="986" y="1711"/>
                          <a:pt x="1064" y="1691"/>
                          <a:pt x="1142" y="1646"/>
                        </a:cubicBezTo>
                        <a:cubicBezTo>
                          <a:pt x="1389" y="1496"/>
                          <a:pt x="1487" y="1086"/>
                          <a:pt x="1239" y="884"/>
                        </a:cubicBezTo>
                        <a:cubicBezTo>
                          <a:pt x="952" y="662"/>
                          <a:pt x="698" y="395"/>
                          <a:pt x="490" y="102"/>
                        </a:cubicBezTo>
                        <a:cubicBezTo>
                          <a:pt x="444" y="37"/>
                          <a:pt x="357" y="0"/>
                          <a:pt x="275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2" name="Google Shape;10232;p62"/>
                  <p:cNvSpPr/>
                  <p:nvPr/>
                </p:nvSpPr>
                <p:spPr>
                  <a:xfrm>
                    <a:off x="3113812" y="2250924"/>
                    <a:ext cx="32620" cy="36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2" h="1427" extrusionOk="0">
                        <a:moveTo>
                          <a:pt x="192" y="1"/>
                        </a:moveTo>
                        <a:cubicBezTo>
                          <a:pt x="85" y="1"/>
                          <a:pt x="0" y="118"/>
                          <a:pt x="21" y="231"/>
                        </a:cubicBezTo>
                        <a:cubicBezTo>
                          <a:pt x="27" y="276"/>
                          <a:pt x="1" y="380"/>
                          <a:pt x="1" y="446"/>
                        </a:cubicBezTo>
                        <a:cubicBezTo>
                          <a:pt x="14" y="563"/>
                          <a:pt x="40" y="680"/>
                          <a:pt x="86" y="791"/>
                        </a:cubicBezTo>
                        <a:cubicBezTo>
                          <a:pt x="125" y="895"/>
                          <a:pt x="171" y="993"/>
                          <a:pt x="223" y="1091"/>
                        </a:cubicBezTo>
                        <a:cubicBezTo>
                          <a:pt x="353" y="1312"/>
                          <a:pt x="516" y="1397"/>
                          <a:pt x="764" y="1423"/>
                        </a:cubicBezTo>
                        <a:cubicBezTo>
                          <a:pt x="778" y="1425"/>
                          <a:pt x="792" y="1426"/>
                          <a:pt x="807" y="1426"/>
                        </a:cubicBezTo>
                        <a:cubicBezTo>
                          <a:pt x="964" y="1426"/>
                          <a:pt x="1129" y="1301"/>
                          <a:pt x="1200" y="1176"/>
                        </a:cubicBezTo>
                        <a:cubicBezTo>
                          <a:pt x="1292" y="1013"/>
                          <a:pt x="1292" y="817"/>
                          <a:pt x="1200" y="661"/>
                        </a:cubicBezTo>
                        <a:cubicBezTo>
                          <a:pt x="1142" y="543"/>
                          <a:pt x="1044" y="452"/>
                          <a:pt x="920" y="400"/>
                        </a:cubicBezTo>
                        <a:cubicBezTo>
                          <a:pt x="881" y="380"/>
                          <a:pt x="842" y="361"/>
                          <a:pt x="809" y="335"/>
                        </a:cubicBezTo>
                        <a:cubicBezTo>
                          <a:pt x="809" y="335"/>
                          <a:pt x="743" y="288"/>
                          <a:pt x="740" y="288"/>
                        </a:cubicBezTo>
                        <a:lnTo>
                          <a:pt x="740" y="288"/>
                        </a:lnTo>
                        <a:cubicBezTo>
                          <a:pt x="740" y="288"/>
                          <a:pt x="740" y="288"/>
                          <a:pt x="740" y="288"/>
                        </a:cubicBezTo>
                        <a:lnTo>
                          <a:pt x="740" y="288"/>
                        </a:lnTo>
                        <a:cubicBezTo>
                          <a:pt x="666" y="228"/>
                          <a:pt x="582" y="168"/>
                          <a:pt x="503" y="120"/>
                        </a:cubicBezTo>
                        <a:cubicBezTo>
                          <a:pt x="431" y="81"/>
                          <a:pt x="347" y="68"/>
                          <a:pt x="281" y="28"/>
                        </a:cubicBezTo>
                        <a:cubicBezTo>
                          <a:pt x="251" y="9"/>
                          <a:pt x="221" y="1"/>
                          <a:pt x="19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3" name="Google Shape;10233;p62"/>
                  <p:cNvSpPr/>
                  <p:nvPr/>
                </p:nvSpPr>
                <p:spPr>
                  <a:xfrm>
                    <a:off x="3179152" y="2275717"/>
                    <a:ext cx="75717" cy="613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2431" extrusionOk="0">
                        <a:moveTo>
                          <a:pt x="1501" y="0"/>
                        </a:moveTo>
                        <a:cubicBezTo>
                          <a:pt x="1115" y="0"/>
                          <a:pt x="732" y="77"/>
                          <a:pt x="372" y="259"/>
                        </a:cubicBezTo>
                        <a:cubicBezTo>
                          <a:pt x="66" y="415"/>
                          <a:pt x="1" y="735"/>
                          <a:pt x="85" y="1015"/>
                        </a:cubicBezTo>
                        <a:cubicBezTo>
                          <a:pt x="170" y="1673"/>
                          <a:pt x="561" y="2286"/>
                          <a:pt x="1265" y="2410"/>
                        </a:cubicBezTo>
                        <a:cubicBezTo>
                          <a:pt x="1347" y="2424"/>
                          <a:pt x="1426" y="2430"/>
                          <a:pt x="1502" y="2430"/>
                        </a:cubicBezTo>
                        <a:cubicBezTo>
                          <a:pt x="2309" y="2430"/>
                          <a:pt x="2785" y="1674"/>
                          <a:pt x="2934" y="917"/>
                        </a:cubicBezTo>
                        <a:cubicBezTo>
                          <a:pt x="2999" y="578"/>
                          <a:pt x="2842" y="259"/>
                          <a:pt x="2503" y="154"/>
                        </a:cubicBezTo>
                        <a:cubicBezTo>
                          <a:pt x="2174" y="58"/>
                          <a:pt x="1836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4" name="Google Shape;10234;p62"/>
                  <p:cNvSpPr/>
                  <p:nvPr/>
                </p:nvSpPr>
                <p:spPr>
                  <a:xfrm>
                    <a:off x="3103460" y="2303136"/>
                    <a:ext cx="46632" cy="1101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4363" extrusionOk="0">
                        <a:moveTo>
                          <a:pt x="988" y="0"/>
                        </a:moveTo>
                        <a:cubicBezTo>
                          <a:pt x="718" y="0"/>
                          <a:pt x="455" y="139"/>
                          <a:pt x="366" y="470"/>
                        </a:cubicBezTo>
                        <a:cubicBezTo>
                          <a:pt x="40" y="1669"/>
                          <a:pt x="1" y="3103"/>
                          <a:pt x="483" y="4269"/>
                        </a:cubicBezTo>
                        <a:cubicBezTo>
                          <a:pt x="499" y="4331"/>
                          <a:pt x="551" y="4362"/>
                          <a:pt x="603" y="4362"/>
                        </a:cubicBezTo>
                        <a:cubicBezTo>
                          <a:pt x="656" y="4362"/>
                          <a:pt x="708" y="4331"/>
                          <a:pt x="724" y="4269"/>
                        </a:cubicBezTo>
                        <a:cubicBezTo>
                          <a:pt x="1180" y="3175"/>
                          <a:pt x="1219" y="1936"/>
                          <a:pt x="1656" y="822"/>
                        </a:cubicBezTo>
                        <a:cubicBezTo>
                          <a:pt x="1847" y="341"/>
                          <a:pt x="1410" y="0"/>
                          <a:pt x="98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5" name="Google Shape;10235;p62"/>
                  <p:cNvSpPr/>
                  <p:nvPr/>
                </p:nvSpPr>
                <p:spPr>
                  <a:xfrm>
                    <a:off x="3101314" y="2420915"/>
                    <a:ext cx="51985" cy="138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9" h="5479" extrusionOk="0">
                        <a:moveTo>
                          <a:pt x="1418" y="0"/>
                        </a:moveTo>
                        <a:cubicBezTo>
                          <a:pt x="1242" y="0"/>
                          <a:pt x="1060" y="81"/>
                          <a:pt x="933" y="263"/>
                        </a:cubicBezTo>
                        <a:cubicBezTo>
                          <a:pt x="33" y="1540"/>
                          <a:pt x="1" y="3997"/>
                          <a:pt x="861" y="5307"/>
                        </a:cubicBezTo>
                        <a:cubicBezTo>
                          <a:pt x="933" y="5418"/>
                          <a:pt x="1067" y="5478"/>
                          <a:pt x="1197" y="5478"/>
                        </a:cubicBezTo>
                        <a:cubicBezTo>
                          <a:pt x="1349" y="5478"/>
                          <a:pt x="1494" y="5396"/>
                          <a:pt x="1526" y="5216"/>
                        </a:cubicBezTo>
                        <a:cubicBezTo>
                          <a:pt x="1656" y="4525"/>
                          <a:pt x="1526" y="3821"/>
                          <a:pt x="1513" y="3117"/>
                        </a:cubicBezTo>
                        <a:cubicBezTo>
                          <a:pt x="1487" y="2257"/>
                          <a:pt x="1793" y="1521"/>
                          <a:pt x="1969" y="699"/>
                        </a:cubicBezTo>
                        <a:cubicBezTo>
                          <a:pt x="2058" y="279"/>
                          <a:pt x="1747" y="0"/>
                          <a:pt x="141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6" name="Google Shape;10236;p62"/>
                  <p:cNvSpPr/>
                  <p:nvPr/>
                </p:nvSpPr>
                <p:spPr>
                  <a:xfrm>
                    <a:off x="3153577" y="2340073"/>
                    <a:ext cx="54080" cy="1954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2" h="7740" extrusionOk="0">
                        <a:moveTo>
                          <a:pt x="1063" y="1"/>
                        </a:moveTo>
                        <a:cubicBezTo>
                          <a:pt x="652" y="1"/>
                          <a:pt x="241" y="271"/>
                          <a:pt x="225" y="812"/>
                        </a:cubicBezTo>
                        <a:cubicBezTo>
                          <a:pt x="166" y="3009"/>
                          <a:pt x="238" y="5153"/>
                          <a:pt x="23" y="7343"/>
                        </a:cubicBezTo>
                        <a:cubicBezTo>
                          <a:pt x="1" y="7567"/>
                          <a:pt x="226" y="7739"/>
                          <a:pt x="436" y="7739"/>
                        </a:cubicBezTo>
                        <a:cubicBezTo>
                          <a:pt x="531" y="7739"/>
                          <a:pt x="623" y="7704"/>
                          <a:pt x="688" y="7623"/>
                        </a:cubicBezTo>
                        <a:cubicBezTo>
                          <a:pt x="2141" y="5818"/>
                          <a:pt x="1978" y="3002"/>
                          <a:pt x="1907" y="812"/>
                        </a:cubicBezTo>
                        <a:cubicBezTo>
                          <a:pt x="1887" y="271"/>
                          <a:pt x="1475" y="1"/>
                          <a:pt x="1063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7" name="Google Shape;10237;p62"/>
                  <p:cNvSpPr/>
                  <p:nvPr/>
                </p:nvSpPr>
                <p:spPr>
                  <a:xfrm>
                    <a:off x="3124037" y="2604843"/>
                    <a:ext cx="42138" cy="127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9" h="5044" extrusionOk="0">
                        <a:moveTo>
                          <a:pt x="786" y="1"/>
                        </a:moveTo>
                        <a:cubicBezTo>
                          <a:pt x="627" y="1"/>
                          <a:pt x="463" y="80"/>
                          <a:pt x="372" y="219"/>
                        </a:cubicBezTo>
                        <a:cubicBezTo>
                          <a:pt x="0" y="805"/>
                          <a:pt x="228" y="1679"/>
                          <a:pt x="320" y="2324"/>
                        </a:cubicBezTo>
                        <a:cubicBezTo>
                          <a:pt x="443" y="3171"/>
                          <a:pt x="567" y="4253"/>
                          <a:pt x="1089" y="4950"/>
                        </a:cubicBezTo>
                        <a:cubicBezTo>
                          <a:pt x="1131" y="5011"/>
                          <a:pt x="1198" y="5043"/>
                          <a:pt x="1263" y="5043"/>
                        </a:cubicBezTo>
                        <a:cubicBezTo>
                          <a:pt x="1338" y="5043"/>
                          <a:pt x="1410" y="4999"/>
                          <a:pt x="1434" y="4905"/>
                        </a:cubicBezTo>
                        <a:cubicBezTo>
                          <a:pt x="1669" y="4155"/>
                          <a:pt x="1473" y="3223"/>
                          <a:pt x="1395" y="2454"/>
                        </a:cubicBezTo>
                        <a:cubicBezTo>
                          <a:pt x="1323" y="1750"/>
                          <a:pt x="1486" y="857"/>
                          <a:pt x="1154" y="219"/>
                        </a:cubicBezTo>
                        <a:cubicBezTo>
                          <a:pt x="1076" y="68"/>
                          <a:pt x="933" y="1"/>
                          <a:pt x="786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8" name="Google Shape;10238;p62"/>
                  <p:cNvSpPr/>
                  <p:nvPr/>
                </p:nvSpPr>
                <p:spPr>
                  <a:xfrm>
                    <a:off x="3156682" y="2559398"/>
                    <a:ext cx="40446" cy="1811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2" h="7175" extrusionOk="0">
                        <a:moveTo>
                          <a:pt x="526" y="1"/>
                        </a:moveTo>
                        <a:cubicBezTo>
                          <a:pt x="257" y="1"/>
                          <a:pt x="1" y="269"/>
                          <a:pt x="17" y="533"/>
                        </a:cubicBezTo>
                        <a:cubicBezTo>
                          <a:pt x="24" y="728"/>
                          <a:pt x="43" y="911"/>
                          <a:pt x="193" y="1054"/>
                        </a:cubicBezTo>
                        <a:cubicBezTo>
                          <a:pt x="343" y="1204"/>
                          <a:pt x="369" y="1380"/>
                          <a:pt x="428" y="1628"/>
                        </a:cubicBezTo>
                        <a:cubicBezTo>
                          <a:pt x="597" y="2292"/>
                          <a:pt x="591" y="3009"/>
                          <a:pt x="584" y="3694"/>
                        </a:cubicBezTo>
                        <a:cubicBezTo>
                          <a:pt x="578" y="4339"/>
                          <a:pt x="552" y="4991"/>
                          <a:pt x="519" y="5636"/>
                        </a:cubicBezTo>
                        <a:cubicBezTo>
                          <a:pt x="493" y="6112"/>
                          <a:pt x="363" y="6692"/>
                          <a:pt x="597" y="7122"/>
                        </a:cubicBezTo>
                        <a:cubicBezTo>
                          <a:pt x="620" y="7156"/>
                          <a:pt x="657" y="7174"/>
                          <a:pt x="695" y="7174"/>
                        </a:cubicBezTo>
                        <a:cubicBezTo>
                          <a:pt x="723" y="7174"/>
                          <a:pt x="751" y="7164"/>
                          <a:pt x="773" y="7141"/>
                        </a:cubicBezTo>
                        <a:cubicBezTo>
                          <a:pt x="1119" y="6855"/>
                          <a:pt x="1164" y="6353"/>
                          <a:pt x="1262" y="5942"/>
                        </a:cubicBezTo>
                        <a:cubicBezTo>
                          <a:pt x="1419" y="5277"/>
                          <a:pt x="1484" y="4587"/>
                          <a:pt x="1549" y="3915"/>
                        </a:cubicBezTo>
                        <a:cubicBezTo>
                          <a:pt x="1601" y="3283"/>
                          <a:pt x="1588" y="2657"/>
                          <a:pt x="1529" y="2025"/>
                        </a:cubicBezTo>
                        <a:cubicBezTo>
                          <a:pt x="1484" y="1576"/>
                          <a:pt x="1217" y="982"/>
                          <a:pt x="1204" y="637"/>
                        </a:cubicBezTo>
                        <a:cubicBezTo>
                          <a:pt x="1184" y="350"/>
                          <a:pt x="1028" y="174"/>
                          <a:pt x="767" y="70"/>
                        </a:cubicBezTo>
                        <a:lnTo>
                          <a:pt x="676" y="31"/>
                        </a:lnTo>
                        <a:cubicBezTo>
                          <a:pt x="626" y="10"/>
                          <a:pt x="576" y="1"/>
                          <a:pt x="526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9" name="Google Shape;10239;p62"/>
                  <p:cNvSpPr/>
                  <p:nvPr/>
                </p:nvSpPr>
                <p:spPr>
                  <a:xfrm>
                    <a:off x="3387773" y="2207549"/>
                    <a:ext cx="65871" cy="1151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09" h="4562" extrusionOk="0">
                        <a:moveTo>
                          <a:pt x="427" y="0"/>
                        </a:moveTo>
                        <a:cubicBezTo>
                          <a:pt x="153" y="0"/>
                          <a:pt x="1" y="379"/>
                          <a:pt x="197" y="593"/>
                        </a:cubicBezTo>
                        <a:cubicBezTo>
                          <a:pt x="810" y="1251"/>
                          <a:pt x="1292" y="1746"/>
                          <a:pt x="1625" y="2613"/>
                        </a:cubicBezTo>
                        <a:cubicBezTo>
                          <a:pt x="1879" y="3272"/>
                          <a:pt x="2094" y="3923"/>
                          <a:pt x="2440" y="4536"/>
                        </a:cubicBezTo>
                        <a:cubicBezTo>
                          <a:pt x="2450" y="4554"/>
                          <a:pt x="2466" y="4562"/>
                          <a:pt x="2481" y="4562"/>
                        </a:cubicBezTo>
                        <a:cubicBezTo>
                          <a:pt x="2506" y="4562"/>
                          <a:pt x="2531" y="4542"/>
                          <a:pt x="2531" y="4510"/>
                        </a:cubicBezTo>
                        <a:cubicBezTo>
                          <a:pt x="2609" y="3030"/>
                          <a:pt x="2179" y="573"/>
                          <a:pt x="536" y="19"/>
                        </a:cubicBezTo>
                        <a:cubicBezTo>
                          <a:pt x="498" y="6"/>
                          <a:pt x="462" y="0"/>
                          <a:pt x="427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0" name="Google Shape;10240;p62"/>
                  <p:cNvSpPr/>
                  <p:nvPr/>
                </p:nvSpPr>
                <p:spPr>
                  <a:xfrm>
                    <a:off x="3392746" y="2248172"/>
                    <a:ext cx="37997" cy="63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5" h="2512" extrusionOk="0">
                        <a:moveTo>
                          <a:pt x="251" y="1"/>
                        </a:moveTo>
                        <a:cubicBezTo>
                          <a:pt x="147" y="1"/>
                          <a:pt x="56" y="109"/>
                          <a:pt x="46" y="209"/>
                        </a:cubicBezTo>
                        <a:cubicBezTo>
                          <a:pt x="0" y="652"/>
                          <a:pt x="222" y="1096"/>
                          <a:pt x="405" y="1487"/>
                        </a:cubicBezTo>
                        <a:cubicBezTo>
                          <a:pt x="581" y="1884"/>
                          <a:pt x="861" y="2230"/>
                          <a:pt x="1219" y="2484"/>
                        </a:cubicBezTo>
                        <a:cubicBezTo>
                          <a:pt x="1246" y="2503"/>
                          <a:pt x="1274" y="2512"/>
                          <a:pt x="1302" y="2512"/>
                        </a:cubicBezTo>
                        <a:cubicBezTo>
                          <a:pt x="1406" y="2512"/>
                          <a:pt x="1504" y="2396"/>
                          <a:pt x="1473" y="2288"/>
                        </a:cubicBezTo>
                        <a:cubicBezTo>
                          <a:pt x="1324" y="1845"/>
                          <a:pt x="1154" y="1408"/>
                          <a:pt x="965" y="985"/>
                        </a:cubicBezTo>
                        <a:cubicBezTo>
                          <a:pt x="809" y="633"/>
                          <a:pt x="659" y="274"/>
                          <a:pt x="346" y="33"/>
                        </a:cubicBezTo>
                        <a:cubicBezTo>
                          <a:pt x="314" y="11"/>
                          <a:pt x="282" y="1"/>
                          <a:pt x="251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1" name="Google Shape;10241;p62"/>
                  <p:cNvSpPr/>
                  <p:nvPr/>
                </p:nvSpPr>
                <p:spPr>
                  <a:xfrm>
                    <a:off x="3326598" y="2078231"/>
                    <a:ext cx="68522" cy="1025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4" h="4063" extrusionOk="0">
                        <a:moveTo>
                          <a:pt x="987" y="0"/>
                        </a:moveTo>
                        <a:cubicBezTo>
                          <a:pt x="913" y="0"/>
                          <a:pt x="836" y="10"/>
                          <a:pt x="756" y="32"/>
                        </a:cubicBezTo>
                        <a:cubicBezTo>
                          <a:pt x="346" y="149"/>
                          <a:pt x="0" y="644"/>
                          <a:pt x="163" y="1081"/>
                        </a:cubicBezTo>
                        <a:cubicBezTo>
                          <a:pt x="548" y="2085"/>
                          <a:pt x="913" y="3362"/>
                          <a:pt x="1851" y="3988"/>
                        </a:cubicBezTo>
                        <a:cubicBezTo>
                          <a:pt x="1929" y="4039"/>
                          <a:pt x="2019" y="4062"/>
                          <a:pt x="2111" y="4062"/>
                        </a:cubicBezTo>
                        <a:cubicBezTo>
                          <a:pt x="2404" y="4062"/>
                          <a:pt x="2714" y="3825"/>
                          <a:pt x="2679" y="3512"/>
                        </a:cubicBezTo>
                        <a:cubicBezTo>
                          <a:pt x="2568" y="2554"/>
                          <a:pt x="2164" y="1524"/>
                          <a:pt x="1806" y="625"/>
                        </a:cubicBezTo>
                        <a:cubicBezTo>
                          <a:pt x="1664" y="265"/>
                          <a:pt x="1367" y="0"/>
                          <a:pt x="987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2" name="Google Shape;10242;p62"/>
                  <p:cNvSpPr/>
                  <p:nvPr/>
                </p:nvSpPr>
                <p:spPr>
                  <a:xfrm>
                    <a:off x="3274588" y="1960300"/>
                    <a:ext cx="73571" cy="79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4" h="3133" extrusionOk="0">
                        <a:moveTo>
                          <a:pt x="958" y="1"/>
                        </a:moveTo>
                        <a:cubicBezTo>
                          <a:pt x="697" y="1"/>
                          <a:pt x="444" y="91"/>
                          <a:pt x="236" y="310"/>
                        </a:cubicBezTo>
                        <a:cubicBezTo>
                          <a:pt x="1" y="551"/>
                          <a:pt x="53" y="949"/>
                          <a:pt x="340" y="1118"/>
                        </a:cubicBezTo>
                        <a:cubicBezTo>
                          <a:pt x="646" y="1307"/>
                          <a:pt x="965" y="1209"/>
                          <a:pt x="1278" y="1333"/>
                        </a:cubicBezTo>
                        <a:cubicBezTo>
                          <a:pt x="1467" y="1424"/>
                          <a:pt x="1630" y="1555"/>
                          <a:pt x="1754" y="1724"/>
                        </a:cubicBezTo>
                        <a:cubicBezTo>
                          <a:pt x="1930" y="1939"/>
                          <a:pt x="2106" y="2102"/>
                          <a:pt x="2223" y="2343"/>
                        </a:cubicBezTo>
                        <a:cubicBezTo>
                          <a:pt x="2341" y="2578"/>
                          <a:pt x="2445" y="2819"/>
                          <a:pt x="2569" y="3047"/>
                        </a:cubicBezTo>
                        <a:cubicBezTo>
                          <a:pt x="2600" y="3106"/>
                          <a:pt x="2661" y="3133"/>
                          <a:pt x="2722" y="3133"/>
                        </a:cubicBezTo>
                        <a:cubicBezTo>
                          <a:pt x="2817" y="3133"/>
                          <a:pt x="2913" y="3069"/>
                          <a:pt x="2901" y="2962"/>
                        </a:cubicBezTo>
                        <a:cubicBezTo>
                          <a:pt x="2862" y="2610"/>
                          <a:pt x="2803" y="2259"/>
                          <a:pt x="2725" y="1913"/>
                        </a:cubicBezTo>
                        <a:cubicBezTo>
                          <a:pt x="2634" y="1535"/>
                          <a:pt x="2647" y="1209"/>
                          <a:pt x="2419" y="864"/>
                        </a:cubicBezTo>
                        <a:cubicBezTo>
                          <a:pt x="2125" y="419"/>
                          <a:pt x="1521" y="1"/>
                          <a:pt x="958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3" name="Google Shape;10243;p62"/>
                  <p:cNvSpPr/>
                  <p:nvPr/>
                </p:nvSpPr>
                <p:spPr>
                  <a:xfrm>
                    <a:off x="3208642" y="2004306"/>
                    <a:ext cx="112048" cy="95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8" h="3790" extrusionOk="0">
                        <a:moveTo>
                          <a:pt x="2084" y="0"/>
                        </a:moveTo>
                        <a:cubicBezTo>
                          <a:pt x="703" y="0"/>
                          <a:pt x="1" y="2377"/>
                          <a:pt x="1088" y="3357"/>
                        </a:cubicBezTo>
                        <a:cubicBezTo>
                          <a:pt x="1421" y="3658"/>
                          <a:pt x="1810" y="3790"/>
                          <a:pt x="2199" y="3790"/>
                        </a:cubicBezTo>
                        <a:cubicBezTo>
                          <a:pt x="2967" y="3790"/>
                          <a:pt x="3733" y="3275"/>
                          <a:pt x="4066" y="2523"/>
                        </a:cubicBezTo>
                        <a:cubicBezTo>
                          <a:pt x="4307" y="1982"/>
                          <a:pt x="4438" y="1382"/>
                          <a:pt x="4073" y="854"/>
                        </a:cubicBezTo>
                        <a:cubicBezTo>
                          <a:pt x="3897" y="600"/>
                          <a:pt x="3050" y="92"/>
                          <a:pt x="2215" y="7"/>
                        </a:cubicBezTo>
                        <a:cubicBezTo>
                          <a:pt x="2171" y="2"/>
                          <a:pt x="2127" y="0"/>
                          <a:pt x="2084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4" name="Google Shape;10244;p62"/>
                  <p:cNvSpPr/>
                  <p:nvPr/>
                </p:nvSpPr>
                <p:spPr>
                  <a:xfrm>
                    <a:off x="3231894" y="1962345"/>
                    <a:ext cx="34816" cy="27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9" h="1090" extrusionOk="0">
                        <a:moveTo>
                          <a:pt x="983" y="0"/>
                        </a:moveTo>
                        <a:cubicBezTo>
                          <a:pt x="954" y="0"/>
                          <a:pt x="925" y="5"/>
                          <a:pt x="897" y="14"/>
                        </a:cubicBezTo>
                        <a:cubicBezTo>
                          <a:pt x="727" y="66"/>
                          <a:pt x="643" y="164"/>
                          <a:pt x="506" y="255"/>
                        </a:cubicBezTo>
                        <a:cubicBezTo>
                          <a:pt x="382" y="333"/>
                          <a:pt x="271" y="418"/>
                          <a:pt x="180" y="522"/>
                        </a:cubicBezTo>
                        <a:cubicBezTo>
                          <a:pt x="0" y="721"/>
                          <a:pt x="104" y="1089"/>
                          <a:pt x="399" y="1089"/>
                        </a:cubicBezTo>
                        <a:cubicBezTo>
                          <a:pt x="404" y="1089"/>
                          <a:pt x="409" y="1089"/>
                          <a:pt x="414" y="1089"/>
                        </a:cubicBezTo>
                        <a:cubicBezTo>
                          <a:pt x="656" y="1083"/>
                          <a:pt x="903" y="1070"/>
                          <a:pt x="1144" y="1037"/>
                        </a:cubicBezTo>
                        <a:cubicBezTo>
                          <a:pt x="1275" y="1004"/>
                          <a:pt x="1359" y="887"/>
                          <a:pt x="1359" y="757"/>
                        </a:cubicBezTo>
                        <a:cubicBezTo>
                          <a:pt x="1366" y="639"/>
                          <a:pt x="1353" y="522"/>
                          <a:pt x="1327" y="405"/>
                        </a:cubicBezTo>
                        <a:cubicBezTo>
                          <a:pt x="1378" y="200"/>
                          <a:pt x="1181" y="0"/>
                          <a:pt x="983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5" name="Google Shape;10245;p62"/>
                  <p:cNvSpPr/>
                  <p:nvPr/>
                </p:nvSpPr>
                <p:spPr>
                  <a:xfrm>
                    <a:off x="3213716" y="1922782"/>
                    <a:ext cx="36887" cy="565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1" h="2238" extrusionOk="0">
                        <a:moveTo>
                          <a:pt x="1211" y="0"/>
                        </a:moveTo>
                        <a:cubicBezTo>
                          <a:pt x="1200" y="0"/>
                          <a:pt x="1188" y="6"/>
                          <a:pt x="1180" y="17"/>
                        </a:cubicBezTo>
                        <a:cubicBezTo>
                          <a:pt x="1164" y="14"/>
                          <a:pt x="1148" y="12"/>
                          <a:pt x="1131" y="12"/>
                        </a:cubicBezTo>
                        <a:cubicBezTo>
                          <a:pt x="1109" y="12"/>
                          <a:pt x="1086" y="15"/>
                          <a:pt x="1063" y="23"/>
                        </a:cubicBezTo>
                        <a:cubicBezTo>
                          <a:pt x="202" y="277"/>
                          <a:pt x="0" y="1300"/>
                          <a:pt x="157" y="2063"/>
                        </a:cubicBezTo>
                        <a:cubicBezTo>
                          <a:pt x="181" y="2182"/>
                          <a:pt x="278" y="2237"/>
                          <a:pt x="379" y="2237"/>
                        </a:cubicBezTo>
                        <a:cubicBezTo>
                          <a:pt x="465" y="2237"/>
                          <a:pt x="555" y="2197"/>
                          <a:pt x="607" y="2122"/>
                        </a:cubicBezTo>
                        <a:cubicBezTo>
                          <a:pt x="939" y="1626"/>
                          <a:pt x="1226" y="1092"/>
                          <a:pt x="1265" y="512"/>
                        </a:cubicBezTo>
                        <a:cubicBezTo>
                          <a:pt x="1460" y="401"/>
                          <a:pt x="1408" y="127"/>
                          <a:pt x="1245" y="43"/>
                        </a:cubicBezTo>
                        <a:lnTo>
                          <a:pt x="1245" y="30"/>
                        </a:lnTo>
                        <a:cubicBezTo>
                          <a:pt x="1241" y="11"/>
                          <a:pt x="1227" y="0"/>
                          <a:pt x="1211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6" name="Google Shape;10246;p62"/>
                  <p:cNvSpPr/>
                  <p:nvPr/>
                </p:nvSpPr>
                <p:spPr>
                  <a:xfrm>
                    <a:off x="3223260" y="2111002"/>
                    <a:ext cx="48677" cy="500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8" h="1984" extrusionOk="0">
                        <a:moveTo>
                          <a:pt x="518" y="0"/>
                        </a:moveTo>
                        <a:cubicBezTo>
                          <a:pt x="445" y="0"/>
                          <a:pt x="372" y="10"/>
                          <a:pt x="300" y="31"/>
                        </a:cubicBezTo>
                        <a:cubicBezTo>
                          <a:pt x="124" y="76"/>
                          <a:pt x="13" y="252"/>
                          <a:pt x="39" y="435"/>
                        </a:cubicBezTo>
                        <a:cubicBezTo>
                          <a:pt x="20" y="487"/>
                          <a:pt x="13" y="545"/>
                          <a:pt x="7" y="611"/>
                        </a:cubicBezTo>
                        <a:cubicBezTo>
                          <a:pt x="0" y="910"/>
                          <a:pt x="33" y="1262"/>
                          <a:pt x="209" y="1517"/>
                        </a:cubicBezTo>
                        <a:cubicBezTo>
                          <a:pt x="431" y="1816"/>
                          <a:pt x="730" y="1842"/>
                          <a:pt x="1082" y="1953"/>
                        </a:cubicBezTo>
                        <a:cubicBezTo>
                          <a:pt x="1153" y="1974"/>
                          <a:pt x="1224" y="1984"/>
                          <a:pt x="1291" y="1984"/>
                        </a:cubicBezTo>
                        <a:cubicBezTo>
                          <a:pt x="1647" y="1984"/>
                          <a:pt x="1927" y="1713"/>
                          <a:pt x="1812" y="1341"/>
                        </a:cubicBezTo>
                        <a:cubicBezTo>
                          <a:pt x="1688" y="943"/>
                          <a:pt x="1421" y="441"/>
                          <a:pt x="1043" y="181"/>
                        </a:cubicBezTo>
                        <a:cubicBezTo>
                          <a:pt x="952" y="96"/>
                          <a:pt x="841" y="44"/>
                          <a:pt x="717" y="24"/>
                        </a:cubicBezTo>
                        <a:cubicBezTo>
                          <a:pt x="652" y="9"/>
                          <a:pt x="585" y="0"/>
                          <a:pt x="51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7" name="Google Shape;10247;p62"/>
                  <p:cNvSpPr/>
                  <p:nvPr/>
                </p:nvSpPr>
                <p:spPr>
                  <a:xfrm>
                    <a:off x="3223260" y="2164148"/>
                    <a:ext cx="48677" cy="501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8" h="1985" extrusionOk="0">
                        <a:moveTo>
                          <a:pt x="518" y="1"/>
                        </a:moveTo>
                        <a:cubicBezTo>
                          <a:pt x="445" y="1"/>
                          <a:pt x="372" y="10"/>
                          <a:pt x="300" y="31"/>
                        </a:cubicBezTo>
                        <a:cubicBezTo>
                          <a:pt x="124" y="76"/>
                          <a:pt x="13" y="252"/>
                          <a:pt x="39" y="428"/>
                        </a:cubicBezTo>
                        <a:cubicBezTo>
                          <a:pt x="20" y="487"/>
                          <a:pt x="13" y="546"/>
                          <a:pt x="7" y="611"/>
                        </a:cubicBezTo>
                        <a:cubicBezTo>
                          <a:pt x="0" y="911"/>
                          <a:pt x="33" y="1263"/>
                          <a:pt x="209" y="1517"/>
                        </a:cubicBezTo>
                        <a:cubicBezTo>
                          <a:pt x="431" y="1817"/>
                          <a:pt x="730" y="1843"/>
                          <a:pt x="1082" y="1953"/>
                        </a:cubicBezTo>
                        <a:cubicBezTo>
                          <a:pt x="1153" y="1974"/>
                          <a:pt x="1224" y="1984"/>
                          <a:pt x="1291" y="1984"/>
                        </a:cubicBezTo>
                        <a:cubicBezTo>
                          <a:pt x="1647" y="1984"/>
                          <a:pt x="1927" y="1713"/>
                          <a:pt x="1812" y="1341"/>
                        </a:cubicBezTo>
                        <a:cubicBezTo>
                          <a:pt x="1688" y="943"/>
                          <a:pt x="1421" y="441"/>
                          <a:pt x="1043" y="174"/>
                        </a:cubicBezTo>
                        <a:cubicBezTo>
                          <a:pt x="952" y="96"/>
                          <a:pt x="841" y="44"/>
                          <a:pt x="717" y="24"/>
                        </a:cubicBezTo>
                        <a:cubicBezTo>
                          <a:pt x="652" y="9"/>
                          <a:pt x="585" y="1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8" name="Google Shape;10248;p62"/>
                  <p:cNvSpPr/>
                  <p:nvPr/>
                </p:nvSpPr>
                <p:spPr>
                  <a:xfrm>
                    <a:off x="3223260" y="2217294"/>
                    <a:ext cx="48677" cy="501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8" h="1985" extrusionOk="0">
                        <a:moveTo>
                          <a:pt x="518" y="1"/>
                        </a:moveTo>
                        <a:cubicBezTo>
                          <a:pt x="445" y="1"/>
                          <a:pt x="372" y="10"/>
                          <a:pt x="300" y="31"/>
                        </a:cubicBezTo>
                        <a:cubicBezTo>
                          <a:pt x="124" y="77"/>
                          <a:pt x="13" y="253"/>
                          <a:pt x="39" y="428"/>
                        </a:cubicBezTo>
                        <a:cubicBezTo>
                          <a:pt x="20" y="487"/>
                          <a:pt x="13" y="546"/>
                          <a:pt x="7" y="611"/>
                        </a:cubicBezTo>
                        <a:cubicBezTo>
                          <a:pt x="0" y="911"/>
                          <a:pt x="33" y="1263"/>
                          <a:pt x="209" y="1517"/>
                        </a:cubicBezTo>
                        <a:cubicBezTo>
                          <a:pt x="431" y="1817"/>
                          <a:pt x="730" y="1843"/>
                          <a:pt x="1082" y="1954"/>
                        </a:cubicBezTo>
                        <a:cubicBezTo>
                          <a:pt x="1153" y="1974"/>
                          <a:pt x="1224" y="1984"/>
                          <a:pt x="1291" y="1984"/>
                        </a:cubicBezTo>
                        <a:cubicBezTo>
                          <a:pt x="1647" y="1984"/>
                          <a:pt x="1927" y="1713"/>
                          <a:pt x="1812" y="1341"/>
                        </a:cubicBezTo>
                        <a:cubicBezTo>
                          <a:pt x="1688" y="943"/>
                          <a:pt x="1421" y="442"/>
                          <a:pt x="1043" y="174"/>
                        </a:cubicBezTo>
                        <a:cubicBezTo>
                          <a:pt x="952" y="96"/>
                          <a:pt x="841" y="44"/>
                          <a:pt x="717" y="24"/>
                        </a:cubicBezTo>
                        <a:cubicBezTo>
                          <a:pt x="652" y="9"/>
                          <a:pt x="585" y="1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9" name="Google Shape;10249;p62"/>
                  <p:cNvSpPr/>
                  <p:nvPr/>
                </p:nvSpPr>
                <p:spPr>
                  <a:xfrm>
                    <a:off x="3277567" y="2111532"/>
                    <a:ext cx="31585" cy="427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1" h="1695" extrusionOk="0">
                        <a:moveTo>
                          <a:pt x="794" y="0"/>
                        </a:moveTo>
                        <a:cubicBezTo>
                          <a:pt x="641" y="0"/>
                          <a:pt x="488" y="89"/>
                          <a:pt x="417" y="290"/>
                        </a:cubicBezTo>
                        <a:cubicBezTo>
                          <a:pt x="359" y="453"/>
                          <a:pt x="287" y="616"/>
                          <a:pt x="209" y="772"/>
                        </a:cubicBezTo>
                        <a:cubicBezTo>
                          <a:pt x="91" y="1020"/>
                          <a:pt x="0" y="1248"/>
                          <a:pt x="131" y="1496"/>
                        </a:cubicBezTo>
                        <a:cubicBezTo>
                          <a:pt x="204" y="1637"/>
                          <a:pt x="341" y="1694"/>
                          <a:pt x="483" y="1694"/>
                        </a:cubicBezTo>
                        <a:cubicBezTo>
                          <a:pt x="517" y="1694"/>
                          <a:pt x="552" y="1691"/>
                          <a:pt x="587" y="1685"/>
                        </a:cubicBezTo>
                        <a:cubicBezTo>
                          <a:pt x="1050" y="1600"/>
                          <a:pt x="1141" y="883"/>
                          <a:pt x="1199" y="505"/>
                        </a:cubicBezTo>
                        <a:cubicBezTo>
                          <a:pt x="1250" y="197"/>
                          <a:pt x="1023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0" name="Google Shape;10250;p62"/>
                  <p:cNvSpPr/>
                  <p:nvPr/>
                </p:nvSpPr>
                <p:spPr>
                  <a:xfrm>
                    <a:off x="3281632" y="2152635"/>
                    <a:ext cx="30499" cy="458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8" h="1816" extrusionOk="0">
                        <a:moveTo>
                          <a:pt x="951" y="0"/>
                        </a:moveTo>
                        <a:cubicBezTo>
                          <a:pt x="876" y="0"/>
                          <a:pt x="804" y="36"/>
                          <a:pt x="765" y="122"/>
                        </a:cubicBezTo>
                        <a:cubicBezTo>
                          <a:pt x="667" y="330"/>
                          <a:pt x="556" y="526"/>
                          <a:pt x="419" y="715"/>
                        </a:cubicBezTo>
                        <a:cubicBezTo>
                          <a:pt x="295" y="904"/>
                          <a:pt x="126" y="1047"/>
                          <a:pt x="67" y="1269"/>
                        </a:cubicBezTo>
                        <a:cubicBezTo>
                          <a:pt x="1" y="1546"/>
                          <a:pt x="225" y="1815"/>
                          <a:pt x="486" y="1815"/>
                        </a:cubicBezTo>
                        <a:cubicBezTo>
                          <a:pt x="556" y="1815"/>
                          <a:pt x="629" y="1795"/>
                          <a:pt x="700" y="1751"/>
                        </a:cubicBezTo>
                        <a:cubicBezTo>
                          <a:pt x="1162" y="1464"/>
                          <a:pt x="1208" y="728"/>
                          <a:pt x="1208" y="239"/>
                        </a:cubicBezTo>
                        <a:cubicBezTo>
                          <a:pt x="1208" y="101"/>
                          <a:pt x="1075" y="0"/>
                          <a:pt x="951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1" name="Google Shape;10251;p62"/>
                  <p:cNvSpPr/>
                  <p:nvPr/>
                </p:nvSpPr>
                <p:spPr>
                  <a:xfrm>
                    <a:off x="3282339" y="2198561"/>
                    <a:ext cx="37366" cy="43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" h="1711" extrusionOk="0">
                        <a:moveTo>
                          <a:pt x="1209" y="0"/>
                        </a:moveTo>
                        <a:cubicBezTo>
                          <a:pt x="1128" y="0"/>
                          <a:pt x="1043" y="37"/>
                          <a:pt x="997" y="102"/>
                        </a:cubicBezTo>
                        <a:cubicBezTo>
                          <a:pt x="782" y="395"/>
                          <a:pt x="528" y="662"/>
                          <a:pt x="241" y="884"/>
                        </a:cubicBezTo>
                        <a:cubicBezTo>
                          <a:pt x="0" y="1086"/>
                          <a:pt x="91" y="1496"/>
                          <a:pt x="339" y="1646"/>
                        </a:cubicBezTo>
                        <a:cubicBezTo>
                          <a:pt x="416" y="1691"/>
                          <a:pt x="494" y="1711"/>
                          <a:pt x="570" y="1711"/>
                        </a:cubicBezTo>
                        <a:cubicBezTo>
                          <a:pt x="737" y="1711"/>
                          <a:pt x="892" y="1614"/>
                          <a:pt x="1004" y="1470"/>
                        </a:cubicBezTo>
                        <a:cubicBezTo>
                          <a:pt x="1304" y="1073"/>
                          <a:pt x="1480" y="662"/>
                          <a:pt x="1401" y="154"/>
                        </a:cubicBezTo>
                        <a:cubicBezTo>
                          <a:pt x="1384" y="47"/>
                          <a:pt x="1299" y="0"/>
                          <a:pt x="1209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2" name="Google Shape;10252;p62"/>
                  <p:cNvSpPr/>
                  <p:nvPr/>
                </p:nvSpPr>
                <p:spPr>
                  <a:xfrm>
                    <a:off x="3284636" y="2250924"/>
                    <a:ext cx="32595" cy="36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" h="1427" extrusionOk="0">
                        <a:moveTo>
                          <a:pt x="1100" y="1"/>
                        </a:moveTo>
                        <a:cubicBezTo>
                          <a:pt x="1071" y="1"/>
                          <a:pt x="1041" y="9"/>
                          <a:pt x="1011" y="28"/>
                        </a:cubicBezTo>
                        <a:cubicBezTo>
                          <a:pt x="939" y="68"/>
                          <a:pt x="861" y="81"/>
                          <a:pt x="789" y="120"/>
                        </a:cubicBezTo>
                        <a:cubicBezTo>
                          <a:pt x="704" y="168"/>
                          <a:pt x="625" y="228"/>
                          <a:pt x="552" y="288"/>
                        </a:cubicBezTo>
                        <a:lnTo>
                          <a:pt x="552" y="288"/>
                        </a:lnTo>
                        <a:cubicBezTo>
                          <a:pt x="552" y="288"/>
                          <a:pt x="552" y="288"/>
                          <a:pt x="552" y="288"/>
                        </a:cubicBezTo>
                        <a:lnTo>
                          <a:pt x="552" y="288"/>
                        </a:lnTo>
                        <a:cubicBezTo>
                          <a:pt x="549" y="288"/>
                          <a:pt x="483" y="335"/>
                          <a:pt x="483" y="335"/>
                        </a:cubicBezTo>
                        <a:cubicBezTo>
                          <a:pt x="444" y="361"/>
                          <a:pt x="411" y="380"/>
                          <a:pt x="372" y="400"/>
                        </a:cubicBezTo>
                        <a:cubicBezTo>
                          <a:pt x="248" y="452"/>
                          <a:pt x="150" y="543"/>
                          <a:pt x="85" y="661"/>
                        </a:cubicBezTo>
                        <a:cubicBezTo>
                          <a:pt x="0" y="817"/>
                          <a:pt x="0" y="1013"/>
                          <a:pt x="85" y="1176"/>
                        </a:cubicBezTo>
                        <a:cubicBezTo>
                          <a:pt x="163" y="1301"/>
                          <a:pt x="323" y="1426"/>
                          <a:pt x="484" y="1426"/>
                        </a:cubicBezTo>
                        <a:cubicBezTo>
                          <a:pt x="499" y="1426"/>
                          <a:pt x="514" y="1425"/>
                          <a:pt x="528" y="1423"/>
                        </a:cubicBezTo>
                        <a:cubicBezTo>
                          <a:pt x="770" y="1397"/>
                          <a:pt x="939" y="1312"/>
                          <a:pt x="1063" y="1091"/>
                        </a:cubicBezTo>
                        <a:cubicBezTo>
                          <a:pt x="1115" y="993"/>
                          <a:pt x="1167" y="895"/>
                          <a:pt x="1206" y="791"/>
                        </a:cubicBezTo>
                        <a:cubicBezTo>
                          <a:pt x="1252" y="680"/>
                          <a:pt x="1278" y="563"/>
                          <a:pt x="1284" y="446"/>
                        </a:cubicBezTo>
                        <a:cubicBezTo>
                          <a:pt x="1291" y="380"/>
                          <a:pt x="1265" y="276"/>
                          <a:pt x="1271" y="231"/>
                        </a:cubicBezTo>
                        <a:cubicBezTo>
                          <a:pt x="1287" y="118"/>
                          <a:pt x="1205" y="1"/>
                          <a:pt x="1100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3" name="Google Shape;10253;p62"/>
                  <p:cNvSpPr/>
                  <p:nvPr/>
                </p:nvSpPr>
                <p:spPr>
                  <a:xfrm>
                    <a:off x="3280900" y="2303136"/>
                    <a:ext cx="46708" cy="1101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50" h="4363" extrusionOk="0">
                        <a:moveTo>
                          <a:pt x="862" y="0"/>
                        </a:moveTo>
                        <a:cubicBezTo>
                          <a:pt x="440" y="0"/>
                          <a:pt x="1" y="341"/>
                          <a:pt x="188" y="822"/>
                        </a:cubicBezTo>
                        <a:cubicBezTo>
                          <a:pt x="624" y="1936"/>
                          <a:pt x="670" y="3175"/>
                          <a:pt x="1120" y="4269"/>
                        </a:cubicBezTo>
                        <a:cubicBezTo>
                          <a:pt x="1136" y="4331"/>
                          <a:pt x="1190" y="4362"/>
                          <a:pt x="1243" y="4362"/>
                        </a:cubicBezTo>
                        <a:cubicBezTo>
                          <a:pt x="1297" y="4362"/>
                          <a:pt x="1351" y="4331"/>
                          <a:pt x="1367" y="4269"/>
                        </a:cubicBezTo>
                        <a:cubicBezTo>
                          <a:pt x="1850" y="3103"/>
                          <a:pt x="1810" y="1669"/>
                          <a:pt x="1485" y="470"/>
                        </a:cubicBezTo>
                        <a:cubicBezTo>
                          <a:pt x="1396" y="139"/>
                          <a:pt x="1132" y="0"/>
                          <a:pt x="862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4" name="Google Shape;10254;p62"/>
                  <p:cNvSpPr/>
                  <p:nvPr/>
                </p:nvSpPr>
                <p:spPr>
                  <a:xfrm>
                    <a:off x="3277668" y="2420915"/>
                    <a:ext cx="52086" cy="138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63" h="5479" extrusionOk="0">
                        <a:moveTo>
                          <a:pt x="640" y="0"/>
                        </a:moveTo>
                        <a:cubicBezTo>
                          <a:pt x="310" y="0"/>
                          <a:pt x="1" y="279"/>
                          <a:pt x="94" y="699"/>
                        </a:cubicBezTo>
                        <a:cubicBezTo>
                          <a:pt x="270" y="1521"/>
                          <a:pt x="570" y="2257"/>
                          <a:pt x="550" y="3117"/>
                        </a:cubicBezTo>
                        <a:cubicBezTo>
                          <a:pt x="531" y="3821"/>
                          <a:pt x="407" y="4525"/>
                          <a:pt x="531" y="5216"/>
                        </a:cubicBezTo>
                        <a:cubicBezTo>
                          <a:pt x="562" y="5396"/>
                          <a:pt x="710" y="5478"/>
                          <a:pt x="864" y="5478"/>
                        </a:cubicBezTo>
                        <a:cubicBezTo>
                          <a:pt x="995" y="5478"/>
                          <a:pt x="1130" y="5418"/>
                          <a:pt x="1202" y="5307"/>
                        </a:cubicBezTo>
                        <a:cubicBezTo>
                          <a:pt x="2062" y="3997"/>
                          <a:pt x="2030" y="1540"/>
                          <a:pt x="1130" y="263"/>
                        </a:cubicBezTo>
                        <a:cubicBezTo>
                          <a:pt x="1001" y="81"/>
                          <a:pt x="818" y="0"/>
                          <a:pt x="640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5" name="Google Shape;10255;p62"/>
                  <p:cNvSpPr/>
                  <p:nvPr/>
                </p:nvSpPr>
                <p:spPr>
                  <a:xfrm>
                    <a:off x="3223260" y="2340073"/>
                    <a:ext cx="54232" cy="1954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8" h="7740" extrusionOk="0">
                        <a:moveTo>
                          <a:pt x="1084" y="1"/>
                        </a:moveTo>
                        <a:cubicBezTo>
                          <a:pt x="673" y="1"/>
                          <a:pt x="261" y="271"/>
                          <a:pt x="242" y="812"/>
                        </a:cubicBezTo>
                        <a:cubicBezTo>
                          <a:pt x="170" y="3002"/>
                          <a:pt x="0" y="5818"/>
                          <a:pt x="1454" y="7623"/>
                        </a:cubicBezTo>
                        <a:cubicBezTo>
                          <a:pt x="1519" y="7704"/>
                          <a:pt x="1611" y="7739"/>
                          <a:pt x="1707" y="7739"/>
                        </a:cubicBezTo>
                        <a:cubicBezTo>
                          <a:pt x="1919" y="7739"/>
                          <a:pt x="2148" y="7567"/>
                          <a:pt x="2125" y="7343"/>
                        </a:cubicBezTo>
                        <a:cubicBezTo>
                          <a:pt x="1910" y="5153"/>
                          <a:pt x="1982" y="3009"/>
                          <a:pt x="1917" y="812"/>
                        </a:cubicBezTo>
                        <a:cubicBezTo>
                          <a:pt x="1904" y="271"/>
                          <a:pt x="1495" y="1"/>
                          <a:pt x="1084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6" name="Google Shape;10256;p62"/>
                  <p:cNvSpPr/>
                  <p:nvPr/>
                </p:nvSpPr>
                <p:spPr>
                  <a:xfrm>
                    <a:off x="3264893" y="2604843"/>
                    <a:ext cx="42138" cy="127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9" h="5044" extrusionOk="0">
                        <a:moveTo>
                          <a:pt x="883" y="1"/>
                        </a:moveTo>
                        <a:cubicBezTo>
                          <a:pt x="736" y="1"/>
                          <a:pt x="594" y="68"/>
                          <a:pt x="515" y="219"/>
                        </a:cubicBezTo>
                        <a:cubicBezTo>
                          <a:pt x="183" y="857"/>
                          <a:pt x="346" y="1750"/>
                          <a:pt x="274" y="2454"/>
                        </a:cubicBezTo>
                        <a:cubicBezTo>
                          <a:pt x="189" y="3223"/>
                          <a:pt x="0" y="4155"/>
                          <a:pt x="228" y="4905"/>
                        </a:cubicBezTo>
                        <a:cubicBezTo>
                          <a:pt x="256" y="4999"/>
                          <a:pt x="328" y="5043"/>
                          <a:pt x="403" y="5043"/>
                        </a:cubicBezTo>
                        <a:cubicBezTo>
                          <a:pt x="468" y="5043"/>
                          <a:pt x="535" y="5011"/>
                          <a:pt x="580" y="4950"/>
                        </a:cubicBezTo>
                        <a:cubicBezTo>
                          <a:pt x="1102" y="4253"/>
                          <a:pt x="1219" y="3171"/>
                          <a:pt x="1349" y="2324"/>
                        </a:cubicBezTo>
                        <a:cubicBezTo>
                          <a:pt x="1441" y="1679"/>
                          <a:pt x="1669" y="805"/>
                          <a:pt x="1297" y="219"/>
                        </a:cubicBezTo>
                        <a:cubicBezTo>
                          <a:pt x="1206" y="80"/>
                          <a:pt x="1042" y="1"/>
                          <a:pt x="883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7" name="Google Shape;10257;p62"/>
                  <p:cNvSpPr/>
                  <p:nvPr/>
                </p:nvSpPr>
                <p:spPr>
                  <a:xfrm>
                    <a:off x="3233965" y="2559398"/>
                    <a:ext cx="40270" cy="1811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5" h="7175" extrusionOk="0">
                        <a:moveTo>
                          <a:pt x="1069" y="1"/>
                        </a:moveTo>
                        <a:cubicBezTo>
                          <a:pt x="1019" y="1"/>
                          <a:pt x="968" y="10"/>
                          <a:pt x="919" y="31"/>
                        </a:cubicBezTo>
                        <a:lnTo>
                          <a:pt x="828" y="70"/>
                        </a:lnTo>
                        <a:cubicBezTo>
                          <a:pt x="567" y="174"/>
                          <a:pt x="417" y="350"/>
                          <a:pt x="398" y="637"/>
                        </a:cubicBezTo>
                        <a:cubicBezTo>
                          <a:pt x="378" y="982"/>
                          <a:pt x="111" y="1576"/>
                          <a:pt x="72" y="2025"/>
                        </a:cubicBezTo>
                        <a:cubicBezTo>
                          <a:pt x="7" y="2657"/>
                          <a:pt x="0" y="3283"/>
                          <a:pt x="46" y="3915"/>
                        </a:cubicBezTo>
                        <a:cubicBezTo>
                          <a:pt x="111" y="4587"/>
                          <a:pt x="176" y="5277"/>
                          <a:pt x="332" y="5942"/>
                        </a:cubicBezTo>
                        <a:cubicBezTo>
                          <a:pt x="430" y="6353"/>
                          <a:pt x="476" y="6855"/>
                          <a:pt x="821" y="7141"/>
                        </a:cubicBezTo>
                        <a:cubicBezTo>
                          <a:pt x="844" y="7164"/>
                          <a:pt x="872" y="7174"/>
                          <a:pt x="900" y="7174"/>
                        </a:cubicBezTo>
                        <a:cubicBezTo>
                          <a:pt x="937" y="7174"/>
                          <a:pt x="975" y="7156"/>
                          <a:pt x="997" y="7122"/>
                        </a:cubicBezTo>
                        <a:cubicBezTo>
                          <a:pt x="1238" y="6692"/>
                          <a:pt x="1102" y="6112"/>
                          <a:pt x="1075" y="5636"/>
                        </a:cubicBezTo>
                        <a:cubicBezTo>
                          <a:pt x="1043" y="4991"/>
                          <a:pt x="1017" y="4339"/>
                          <a:pt x="1010" y="3694"/>
                        </a:cubicBezTo>
                        <a:cubicBezTo>
                          <a:pt x="1004" y="3009"/>
                          <a:pt x="997" y="2292"/>
                          <a:pt x="1167" y="1628"/>
                        </a:cubicBezTo>
                        <a:cubicBezTo>
                          <a:pt x="1232" y="1380"/>
                          <a:pt x="1258" y="1204"/>
                          <a:pt x="1408" y="1054"/>
                        </a:cubicBezTo>
                        <a:cubicBezTo>
                          <a:pt x="1551" y="911"/>
                          <a:pt x="1571" y="728"/>
                          <a:pt x="1584" y="533"/>
                        </a:cubicBezTo>
                        <a:cubicBezTo>
                          <a:pt x="1595" y="269"/>
                          <a:pt x="1337" y="1"/>
                          <a:pt x="1069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8" name="Google Shape;10258;p62"/>
                  <p:cNvSpPr/>
                  <p:nvPr/>
                </p:nvSpPr>
                <p:spPr>
                  <a:xfrm>
                    <a:off x="3097199" y="1655184"/>
                    <a:ext cx="106342" cy="74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12" h="2964" extrusionOk="0">
                        <a:moveTo>
                          <a:pt x="2110" y="1"/>
                        </a:moveTo>
                        <a:cubicBezTo>
                          <a:pt x="1412" y="1"/>
                          <a:pt x="712" y="469"/>
                          <a:pt x="444" y="1106"/>
                        </a:cubicBezTo>
                        <a:cubicBezTo>
                          <a:pt x="229" y="1602"/>
                          <a:pt x="86" y="2117"/>
                          <a:pt x="1" y="2645"/>
                        </a:cubicBezTo>
                        <a:cubicBezTo>
                          <a:pt x="451" y="2182"/>
                          <a:pt x="1070" y="1921"/>
                          <a:pt x="1715" y="1921"/>
                        </a:cubicBezTo>
                        <a:cubicBezTo>
                          <a:pt x="2504" y="1928"/>
                          <a:pt x="3234" y="2312"/>
                          <a:pt x="3683" y="2964"/>
                        </a:cubicBezTo>
                        <a:cubicBezTo>
                          <a:pt x="3729" y="2847"/>
                          <a:pt x="3775" y="2736"/>
                          <a:pt x="3833" y="2619"/>
                        </a:cubicBezTo>
                        <a:cubicBezTo>
                          <a:pt x="4211" y="1823"/>
                          <a:pt x="3892" y="989"/>
                          <a:pt x="3299" y="416"/>
                        </a:cubicBezTo>
                        <a:cubicBezTo>
                          <a:pt x="3058" y="181"/>
                          <a:pt x="2738" y="90"/>
                          <a:pt x="2412" y="31"/>
                        </a:cubicBezTo>
                        <a:cubicBezTo>
                          <a:pt x="2312" y="10"/>
                          <a:pt x="2211" y="1"/>
                          <a:pt x="2110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9" name="Google Shape;10259;p62"/>
                  <p:cNvSpPr/>
                  <p:nvPr/>
                </p:nvSpPr>
                <p:spPr>
                  <a:xfrm>
                    <a:off x="3104117" y="1802074"/>
                    <a:ext cx="103868" cy="80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4" h="3208" extrusionOk="0">
                        <a:moveTo>
                          <a:pt x="3312" y="1"/>
                        </a:moveTo>
                        <a:cubicBezTo>
                          <a:pt x="2855" y="574"/>
                          <a:pt x="2165" y="907"/>
                          <a:pt x="1435" y="913"/>
                        </a:cubicBezTo>
                        <a:cubicBezTo>
                          <a:pt x="920" y="913"/>
                          <a:pt x="418" y="737"/>
                          <a:pt x="1" y="424"/>
                        </a:cubicBezTo>
                        <a:lnTo>
                          <a:pt x="1" y="424"/>
                        </a:lnTo>
                        <a:cubicBezTo>
                          <a:pt x="397" y="1687"/>
                          <a:pt x="1621" y="3207"/>
                          <a:pt x="3010" y="3207"/>
                        </a:cubicBezTo>
                        <a:cubicBezTo>
                          <a:pt x="3084" y="3207"/>
                          <a:pt x="3159" y="3203"/>
                          <a:pt x="3233" y="3194"/>
                        </a:cubicBezTo>
                        <a:cubicBezTo>
                          <a:pt x="3690" y="3142"/>
                          <a:pt x="4113" y="2686"/>
                          <a:pt x="4015" y="2210"/>
                        </a:cubicBezTo>
                        <a:cubicBezTo>
                          <a:pt x="3853" y="1428"/>
                          <a:pt x="3488" y="763"/>
                          <a:pt x="331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60" name="Google Shape;10260;p62"/>
                  <p:cNvSpPr/>
                  <p:nvPr/>
                </p:nvSpPr>
                <p:spPr>
                  <a:xfrm>
                    <a:off x="3097199" y="1736910"/>
                    <a:ext cx="70617" cy="706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2797" fill="none" extrusionOk="0">
                        <a:moveTo>
                          <a:pt x="2797" y="1200"/>
                        </a:moveTo>
                        <a:cubicBezTo>
                          <a:pt x="2797" y="2262"/>
                          <a:pt x="1506" y="2797"/>
                          <a:pt x="757" y="2041"/>
                        </a:cubicBezTo>
                        <a:cubicBezTo>
                          <a:pt x="1" y="1291"/>
                          <a:pt x="535" y="1"/>
                          <a:pt x="1604" y="7"/>
                        </a:cubicBezTo>
                        <a:cubicBezTo>
                          <a:pt x="2263" y="7"/>
                          <a:pt x="2797" y="542"/>
                          <a:pt x="2797" y="1200"/>
                        </a:cubicBezTo>
                        <a:close/>
                      </a:path>
                    </a:pathLst>
                  </a:custGeom>
                  <a:noFill/>
                  <a:ln w="10275" cap="flat" cmpd="sng">
                    <a:solidFill>
                      <a:srgbClr val="445D73"/>
                    </a:solidFill>
                    <a:prstDash val="solid"/>
                    <a:miter lim="651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61" name="Google Shape;10261;p62"/>
                  <p:cNvSpPr/>
                  <p:nvPr/>
                </p:nvSpPr>
                <p:spPr>
                  <a:xfrm>
                    <a:off x="3227527" y="1655184"/>
                    <a:ext cx="106342" cy="74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12" h="2964" extrusionOk="0">
                        <a:moveTo>
                          <a:pt x="2102" y="1"/>
                        </a:moveTo>
                        <a:cubicBezTo>
                          <a:pt x="2001" y="1"/>
                          <a:pt x="1900" y="10"/>
                          <a:pt x="1800" y="31"/>
                        </a:cubicBezTo>
                        <a:cubicBezTo>
                          <a:pt x="1474" y="90"/>
                          <a:pt x="1154" y="181"/>
                          <a:pt x="913" y="416"/>
                        </a:cubicBezTo>
                        <a:cubicBezTo>
                          <a:pt x="320" y="989"/>
                          <a:pt x="1" y="1823"/>
                          <a:pt x="385" y="2619"/>
                        </a:cubicBezTo>
                        <a:cubicBezTo>
                          <a:pt x="438" y="2729"/>
                          <a:pt x="483" y="2847"/>
                          <a:pt x="529" y="2964"/>
                        </a:cubicBezTo>
                        <a:cubicBezTo>
                          <a:pt x="978" y="2312"/>
                          <a:pt x="1715" y="1928"/>
                          <a:pt x="2497" y="1921"/>
                        </a:cubicBezTo>
                        <a:cubicBezTo>
                          <a:pt x="3142" y="1921"/>
                          <a:pt x="3761" y="2182"/>
                          <a:pt x="4211" y="2645"/>
                        </a:cubicBezTo>
                        <a:cubicBezTo>
                          <a:pt x="4126" y="2117"/>
                          <a:pt x="3983" y="1602"/>
                          <a:pt x="3775" y="1106"/>
                        </a:cubicBezTo>
                        <a:cubicBezTo>
                          <a:pt x="3501" y="469"/>
                          <a:pt x="2801" y="1"/>
                          <a:pt x="210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62" name="Google Shape;10262;p62"/>
                  <p:cNvSpPr/>
                  <p:nvPr/>
                </p:nvSpPr>
                <p:spPr>
                  <a:xfrm>
                    <a:off x="3223083" y="1802074"/>
                    <a:ext cx="103868" cy="80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4" h="3208" extrusionOk="0">
                        <a:moveTo>
                          <a:pt x="803" y="1"/>
                        </a:moveTo>
                        <a:cubicBezTo>
                          <a:pt x="627" y="763"/>
                          <a:pt x="255" y="1428"/>
                          <a:pt x="99" y="2210"/>
                        </a:cubicBezTo>
                        <a:cubicBezTo>
                          <a:pt x="1" y="2686"/>
                          <a:pt x="425" y="3142"/>
                          <a:pt x="881" y="3194"/>
                        </a:cubicBezTo>
                        <a:cubicBezTo>
                          <a:pt x="956" y="3203"/>
                          <a:pt x="1030" y="3207"/>
                          <a:pt x="1104" y="3207"/>
                        </a:cubicBezTo>
                        <a:cubicBezTo>
                          <a:pt x="2493" y="3207"/>
                          <a:pt x="3717" y="1687"/>
                          <a:pt x="4113" y="424"/>
                        </a:cubicBezTo>
                        <a:lnTo>
                          <a:pt x="4113" y="424"/>
                        </a:lnTo>
                        <a:cubicBezTo>
                          <a:pt x="3696" y="737"/>
                          <a:pt x="3194" y="913"/>
                          <a:pt x="2680" y="913"/>
                        </a:cubicBezTo>
                        <a:cubicBezTo>
                          <a:pt x="1950" y="907"/>
                          <a:pt x="1259" y="574"/>
                          <a:pt x="803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63" name="Google Shape;10263;p62"/>
                  <p:cNvSpPr/>
                  <p:nvPr/>
                </p:nvSpPr>
                <p:spPr>
                  <a:xfrm>
                    <a:off x="3263252" y="1736910"/>
                    <a:ext cx="70617" cy="706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2797" fill="none" extrusionOk="0">
                        <a:moveTo>
                          <a:pt x="0" y="1200"/>
                        </a:moveTo>
                        <a:cubicBezTo>
                          <a:pt x="0" y="2262"/>
                          <a:pt x="1291" y="2797"/>
                          <a:pt x="2040" y="2041"/>
                        </a:cubicBezTo>
                        <a:cubicBezTo>
                          <a:pt x="2796" y="1291"/>
                          <a:pt x="2262" y="7"/>
                          <a:pt x="1199" y="7"/>
                        </a:cubicBezTo>
                        <a:cubicBezTo>
                          <a:pt x="541" y="1"/>
                          <a:pt x="7" y="535"/>
                          <a:pt x="0" y="1200"/>
                        </a:cubicBezTo>
                        <a:close/>
                      </a:path>
                    </a:pathLst>
                  </a:custGeom>
                  <a:noFill/>
                  <a:ln w="10275" cap="flat" cmpd="sng">
                    <a:solidFill>
                      <a:srgbClr val="445D73"/>
                    </a:solidFill>
                    <a:prstDash val="solid"/>
                    <a:miter lim="651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0264" name="Google Shape;10264;p62"/>
              <p:cNvSpPr/>
              <p:nvPr/>
            </p:nvSpPr>
            <p:spPr>
              <a:xfrm>
                <a:off x="3010499" y="1542757"/>
                <a:ext cx="406788" cy="325163"/>
              </a:xfrm>
              <a:custGeom>
                <a:avLst/>
                <a:gdLst/>
                <a:ahLst/>
                <a:cxnLst/>
                <a:rect l="l" t="t" r="r" b="b"/>
                <a:pathLst>
                  <a:path w="16112" h="12879" extrusionOk="0">
                    <a:moveTo>
                      <a:pt x="1004" y="8740"/>
                    </a:moveTo>
                    <a:cubicBezTo>
                      <a:pt x="1006" y="8824"/>
                      <a:pt x="1024" y="8949"/>
                      <a:pt x="1054" y="9103"/>
                    </a:cubicBezTo>
                    <a:lnTo>
                      <a:pt x="1054" y="9103"/>
                    </a:lnTo>
                    <a:cubicBezTo>
                      <a:pt x="1030" y="8968"/>
                      <a:pt x="1013" y="8846"/>
                      <a:pt x="1004" y="8740"/>
                    </a:cubicBezTo>
                    <a:close/>
                    <a:moveTo>
                      <a:pt x="8530" y="0"/>
                    </a:moveTo>
                    <a:cubicBezTo>
                      <a:pt x="7378" y="0"/>
                      <a:pt x="6098" y="274"/>
                      <a:pt x="4699" y="906"/>
                    </a:cubicBezTo>
                    <a:cubicBezTo>
                      <a:pt x="0" y="3031"/>
                      <a:pt x="1004" y="8740"/>
                      <a:pt x="1004" y="8740"/>
                    </a:cubicBezTo>
                    <a:cubicBezTo>
                      <a:pt x="952" y="6113"/>
                      <a:pt x="4048" y="3448"/>
                      <a:pt x="4048" y="3448"/>
                    </a:cubicBezTo>
                    <a:cubicBezTo>
                      <a:pt x="6231" y="4790"/>
                      <a:pt x="13544" y="6504"/>
                      <a:pt x="14215" y="6726"/>
                    </a:cubicBezTo>
                    <a:cubicBezTo>
                      <a:pt x="14557" y="6840"/>
                      <a:pt x="14772" y="11921"/>
                      <a:pt x="14748" y="12624"/>
                    </a:cubicBezTo>
                    <a:lnTo>
                      <a:pt x="14748" y="12624"/>
                    </a:lnTo>
                    <a:lnTo>
                      <a:pt x="15206" y="9548"/>
                    </a:lnTo>
                    <a:cubicBezTo>
                      <a:pt x="15206" y="9548"/>
                      <a:pt x="16112" y="6166"/>
                      <a:pt x="14437" y="3441"/>
                    </a:cubicBezTo>
                    <a:cubicBezTo>
                      <a:pt x="13260" y="1523"/>
                      <a:pt x="11251" y="0"/>
                      <a:pt x="8530" y="0"/>
                    </a:cubicBezTo>
                    <a:close/>
                    <a:moveTo>
                      <a:pt x="14748" y="12624"/>
                    </a:moveTo>
                    <a:lnTo>
                      <a:pt x="14736" y="12703"/>
                    </a:lnTo>
                    <a:cubicBezTo>
                      <a:pt x="14737" y="12704"/>
                      <a:pt x="14738" y="12705"/>
                      <a:pt x="14739" y="12705"/>
                    </a:cubicBezTo>
                    <a:cubicBezTo>
                      <a:pt x="14743" y="12705"/>
                      <a:pt x="14746" y="12677"/>
                      <a:pt x="14748" y="12624"/>
                    </a:cubicBezTo>
                    <a:close/>
                    <a:moveTo>
                      <a:pt x="1054" y="9103"/>
                    </a:moveTo>
                    <a:lnTo>
                      <a:pt x="1054" y="9103"/>
                    </a:lnTo>
                    <a:cubicBezTo>
                      <a:pt x="1283" y="10402"/>
                      <a:pt x="2112" y="12879"/>
                      <a:pt x="2112" y="12879"/>
                    </a:cubicBezTo>
                    <a:cubicBezTo>
                      <a:pt x="2112" y="12879"/>
                      <a:pt x="1271" y="10220"/>
                      <a:pt x="1054" y="9103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265" name="Google Shape;10265;p62"/>
          <p:cNvGrpSpPr/>
          <p:nvPr/>
        </p:nvGrpSpPr>
        <p:grpSpPr>
          <a:xfrm>
            <a:off x="4910904" y="1542757"/>
            <a:ext cx="558677" cy="1310345"/>
            <a:chOff x="4910904" y="1542757"/>
            <a:chExt cx="558677" cy="1310345"/>
          </a:xfrm>
        </p:grpSpPr>
        <p:sp>
          <p:nvSpPr>
            <p:cNvPr id="10266" name="Google Shape;10266;p62"/>
            <p:cNvSpPr/>
            <p:nvPr/>
          </p:nvSpPr>
          <p:spPr>
            <a:xfrm>
              <a:off x="4961752" y="2803693"/>
              <a:ext cx="457485" cy="49409"/>
            </a:xfrm>
            <a:custGeom>
              <a:avLst/>
              <a:gdLst/>
              <a:ahLst/>
              <a:cxnLst/>
              <a:rect l="l" t="t" r="r" b="b"/>
              <a:pathLst>
                <a:path w="18120" h="1957" extrusionOk="0">
                  <a:moveTo>
                    <a:pt x="9060" y="1"/>
                  </a:moveTo>
                  <a:cubicBezTo>
                    <a:pt x="4061" y="1"/>
                    <a:pt x="1" y="437"/>
                    <a:pt x="1" y="978"/>
                  </a:cubicBezTo>
                  <a:cubicBezTo>
                    <a:pt x="1" y="1519"/>
                    <a:pt x="4061" y="1956"/>
                    <a:pt x="9060" y="1956"/>
                  </a:cubicBezTo>
                  <a:cubicBezTo>
                    <a:pt x="14065" y="1956"/>
                    <a:pt x="18119" y="1519"/>
                    <a:pt x="18119" y="978"/>
                  </a:cubicBezTo>
                  <a:cubicBezTo>
                    <a:pt x="18119" y="437"/>
                    <a:pt x="14065" y="1"/>
                    <a:pt x="9060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67" name="Google Shape;10267;p62"/>
            <p:cNvGrpSpPr/>
            <p:nvPr/>
          </p:nvGrpSpPr>
          <p:grpSpPr>
            <a:xfrm>
              <a:off x="4910904" y="1542757"/>
              <a:ext cx="558677" cy="1277423"/>
              <a:chOff x="4910904" y="1542757"/>
              <a:chExt cx="558677" cy="1277423"/>
            </a:xfrm>
          </p:grpSpPr>
          <p:sp>
            <p:nvSpPr>
              <p:cNvPr id="10268" name="Google Shape;10268;p62"/>
              <p:cNvSpPr/>
              <p:nvPr/>
            </p:nvSpPr>
            <p:spPr>
              <a:xfrm>
                <a:off x="5007172" y="1674397"/>
                <a:ext cx="366821" cy="342104"/>
              </a:xfrm>
              <a:custGeom>
                <a:avLst/>
                <a:gdLst/>
                <a:ahLst/>
                <a:cxnLst/>
                <a:rect l="l" t="t" r="r" b="b"/>
                <a:pathLst>
                  <a:path w="14529" h="13550" extrusionOk="0">
                    <a:moveTo>
                      <a:pt x="2151" y="0"/>
                    </a:moveTo>
                    <a:cubicBezTo>
                      <a:pt x="959" y="0"/>
                      <a:pt x="0" y="958"/>
                      <a:pt x="0" y="2157"/>
                    </a:cubicBezTo>
                    <a:lnTo>
                      <a:pt x="0" y="11393"/>
                    </a:lnTo>
                    <a:cubicBezTo>
                      <a:pt x="0" y="12585"/>
                      <a:pt x="959" y="13550"/>
                      <a:pt x="2151" y="13550"/>
                    </a:cubicBezTo>
                    <a:lnTo>
                      <a:pt x="12371" y="13550"/>
                    </a:lnTo>
                    <a:cubicBezTo>
                      <a:pt x="13563" y="13550"/>
                      <a:pt x="14528" y="12585"/>
                      <a:pt x="14528" y="11393"/>
                    </a:cubicBezTo>
                    <a:lnTo>
                      <a:pt x="14528" y="2157"/>
                    </a:lnTo>
                    <a:cubicBezTo>
                      <a:pt x="14528" y="958"/>
                      <a:pt x="13563" y="0"/>
                      <a:pt x="12371" y="0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269" name="Google Shape;10269;p62"/>
              <p:cNvGrpSpPr/>
              <p:nvPr/>
            </p:nvGrpSpPr>
            <p:grpSpPr>
              <a:xfrm>
                <a:off x="4910904" y="1547529"/>
                <a:ext cx="558677" cy="1272651"/>
                <a:chOff x="4910904" y="1547529"/>
                <a:chExt cx="558677" cy="1272651"/>
              </a:xfrm>
            </p:grpSpPr>
            <p:sp>
              <p:nvSpPr>
                <p:cNvPr id="10270" name="Google Shape;10270;p62"/>
                <p:cNvSpPr/>
                <p:nvPr/>
              </p:nvSpPr>
              <p:spPr>
                <a:xfrm>
                  <a:off x="4910904" y="1547529"/>
                  <a:ext cx="558677" cy="1272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28" h="50407" extrusionOk="0">
                      <a:moveTo>
                        <a:pt x="11074" y="0"/>
                      </a:moveTo>
                      <a:cubicBezTo>
                        <a:pt x="7098" y="0"/>
                        <a:pt x="3872" y="3226"/>
                        <a:pt x="3872" y="7202"/>
                      </a:cubicBezTo>
                      <a:lnTo>
                        <a:pt x="3872" y="7208"/>
                      </a:lnTo>
                      <a:cubicBezTo>
                        <a:pt x="3853" y="7208"/>
                        <a:pt x="3833" y="7202"/>
                        <a:pt x="3813" y="7202"/>
                      </a:cubicBezTo>
                      <a:cubicBezTo>
                        <a:pt x="3810" y="7202"/>
                        <a:pt x="3806" y="7202"/>
                        <a:pt x="3803" y="7202"/>
                      </a:cubicBezTo>
                      <a:cubicBezTo>
                        <a:pt x="3137" y="7202"/>
                        <a:pt x="2634" y="7811"/>
                        <a:pt x="2764" y="8466"/>
                      </a:cubicBezTo>
                      <a:cubicBezTo>
                        <a:pt x="2861" y="8983"/>
                        <a:pt x="3315" y="9322"/>
                        <a:pt x="3805" y="9322"/>
                      </a:cubicBezTo>
                      <a:cubicBezTo>
                        <a:pt x="3940" y="9322"/>
                        <a:pt x="4077" y="9297"/>
                        <a:pt x="4211" y="9242"/>
                      </a:cubicBezTo>
                      <a:cubicBezTo>
                        <a:pt x="4980" y="11569"/>
                        <a:pt x="6994" y="13413"/>
                        <a:pt x="9197" y="14104"/>
                      </a:cubicBezTo>
                      <a:lnTo>
                        <a:pt x="9197" y="16124"/>
                      </a:lnTo>
                      <a:lnTo>
                        <a:pt x="6909" y="16124"/>
                      </a:lnTo>
                      <a:cubicBezTo>
                        <a:pt x="6909" y="16124"/>
                        <a:pt x="6903" y="16170"/>
                        <a:pt x="6883" y="16183"/>
                      </a:cubicBezTo>
                      <a:cubicBezTo>
                        <a:pt x="6303" y="16183"/>
                        <a:pt x="5795" y="16561"/>
                        <a:pt x="5612" y="17109"/>
                      </a:cubicBezTo>
                      <a:lnTo>
                        <a:pt x="281" y="32861"/>
                      </a:lnTo>
                      <a:cubicBezTo>
                        <a:pt x="1" y="33565"/>
                        <a:pt x="372" y="34367"/>
                        <a:pt x="1096" y="34608"/>
                      </a:cubicBezTo>
                      <a:cubicBezTo>
                        <a:pt x="1236" y="34655"/>
                        <a:pt x="1379" y="34677"/>
                        <a:pt x="1519" y="34677"/>
                      </a:cubicBezTo>
                      <a:cubicBezTo>
                        <a:pt x="2099" y="34677"/>
                        <a:pt x="2634" y="34295"/>
                        <a:pt x="2797" y="33702"/>
                      </a:cubicBezTo>
                      <a:lnTo>
                        <a:pt x="2973" y="33187"/>
                      </a:lnTo>
                      <a:lnTo>
                        <a:pt x="3553" y="33428"/>
                      </a:lnTo>
                      <a:cubicBezTo>
                        <a:pt x="3553" y="33428"/>
                        <a:pt x="4061" y="32412"/>
                        <a:pt x="3514" y="31577"/>
                      </a:cubicBezTo>
                      <a:lnTo>
                        <a:pt x="6779" y="21918"/>
                      </a:lnTo>
                      <a:lnTo>
                        <a:pt x="6779" y="21918"/>
                      </a:lnTo>
                      <a:cubicBezTo>
                        <a:pt x="6779" y="27699"/>
                        <a:pt x="5997" y="29166"/>
                        <a:pt x="5997" y="32360"/>
                      </a:cubicBezTo>
                      <a:cubicBezTo>
                        <a:pt x="5997" y="35560"/>
                        <a:pt x="7906" y="48490"/>
                        <a:pt x="7906" y="48490"/>
                      </a:cubicBezTo>
                      <a:lnTo>
                        <a:pt x="5599" y="50407"/>
                      </a:lnTo>
                      <a:lnTo>
                        <a:pt x="10064" y="50407"/>
                      </a:lnTo>
                      <a:lnTo>
                        <a:pt x="10807" y="31630"/>
                      </a:lnTo>
                      <a:lnTo>
                        <a:pt x="11191" y="31630"/>
                      </a:lnTo>
                      <a:lnTo>
                        <a:pt x="11934" y="50407"/>
                      </a:lnTo>
                      <a:lnTo>
                        <a:pt x="16399" y="50407"/>
                      </a:lnTo>
                      <a:lnTo>
                        <a:pt x="14085" y="48503"/>
                      </a:lnTo>
                      <a:cubicBezTo>
                        <a:pt x="14085" y="48503"/>
                        <a:pt x="15995" y="34171"/>
                        <a:pt x="15995" y="31590"/>
                      </a:cubicBezTo>
                      <a:cubicBezTo>
                        <a:pt x="15995" y="29010"/>
                        <a:pt x="15336" y="27680"/>
                        <a:pt x="15336" y="21821"/>
                      </a:cubicBezTo>
                      <a:lnTo>
                        <a:pt x="15336" y="21821"/>
                      </a:lnTo>
                      <a:lnTo>
                        <a:pt x="18641" y="31584"/>
                      </a:lnTo>
                      <a:cubicBezTo>
                        <a:pt x="18093" y="32418"/>
                        <a:pt x="18602" y="33435"/>
                        <a:pt x="18602" y="33435"/>
                      </a:cubicBezTo>
                      <a:lnTo>
                        <a:pt x="19182" y="33187"/>
                      </a:lnTo>
                      <a:lnTo>
                        <a:pt x="19351" y="33709"/>
                      </a:lnTo>
                      <a:cubicBezTo>
                        <a:pt x="19530" y="34280"/>
                        <a:pt x="20058" y="34650"/>
                        <a:pt x="20625" y="34650"/>
                      </a:cubicBezTo>
                      <a:cubicBezTo>
                        <a:pt x="20762" y="34650"/>
                        <a:pt x="20902" y="34628"/>
                        <a:pt x="21039" y="34582"/>
                      </a:cubicBezTo>
                      <a:cubicBezTo>
                        <a:pt x="21750" y="34347"/>
                        <a:pt x="22128" y="33578"/>
                        <a:pt x="21874" y="32874"/>
                      </a:cubicBezTo>
                      <a:lnTo>
                        <a:pt x="21874" y="32868"/>
                      </a:lnTo>
                      <a:lnTo>
                        <a:pt x="16542" y="17128"/>
                      </a:lnTo>
                      <a:cubicBezTo>
                        <a:pt x="16379" y="16613"/>
                        <a:pt x="15923" y="16242"/>
                        <a:pt x="15382" y="16190"/>
                      </a:cubicBezTo>
                      <a:cubicBezTo>
                        <a:pt x="15369" y="16170"/>
                        <a:pt x="15356" y="16150"/>
                        <a:pt x="15350" y="16131"/>
                      </a:cubicBezTo>
                      <a:lnTo>
                        <a:pt x="12951" y="16131"/>
                      </a:lnTo>
                      <a:lnTo>
                        <a:pt x="12951" y="14104"/>
                      </a:lnTo>
                      <a:cubicBezTo>
                        <a:pt x="15147" y="13413"/>
                        <a:pt x="17148" y="11595"/>
                        <a:pt x="17930" y="9281"/>
                      </a:cubicBezTo>
                      <a:cubicBezTo>
                        <a:pt x="18015" y="9301"/>
                        <a:pt x="18100" y="9314"/>
                        <a:pt x="18185" y="9314"/>
                      </a:cubicBezTo>
                      <a:cubicBezTo>
                        <a:pt x="18189" y="9314"/>
                        <a:pt x="18193" y="9314"/>
                        <a:pt x="18197" y="9314"/>
                      </a:cubicBezTo>
                      <a:cubicBezTo>
                        <a:pt x="18758" y="9314"/>
                        <a:pt x="19221" y="8873"/>
                        <a:pt x="19247" y="8310"/>
                      </a:cubicBezTo>
                      <a:cubicBezTo>
                        <a:pt x="19273" y="7743"/>
                        <a:pt x="18843" y="7254"/>
                        <a:pt x="18276" y="7215"/>
                      </a:cubicBezTo>
                      <a:lnTo>
                        <a:pt x="18276" y="7202"/>
                      </a:lnTo>
                      <a:cubicBezTo>
                        <a:pt x="18276" y="3226"/>
                        <a:pt x="15056" y="0"/>
                        <a:pt x="11074" y="0"/>
                      </a:cubicBezTo>
                      <a:close/>
                    </a:path>
                  </a:pathLst>
                </a:custGeom>
                <a:solidFill>
                  <a:srgbClr val="F2F4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0271" name="Google Shape;10271;p62"/>
                <p:cNvGrpSpPr/>
                <p:nvPr/>
              </p:nvGrpSpPr>
              <p:grpSpPr>
                <a:xfrm>
                  <a:off x="5086525" y="1888799"/>
                  <a:ext cx="204808" cy="326677"/>
                  <a:chOff x="5086525" y="1888799"/>
                  <a:chExt cx="204808" cy="326677"/>
                </a:xfrm>
              </p:grpSpPr>
              <p:grpSp>
                <p:nvGrpSpPr>
                  <p:cNvPr id="10272" name="Google Shape;10272;p62"/>
                  <p:cNvGrpSpPr/>
                  <p:nvPr/>
                </p:nvGrpSpPr>
                <p:grpSpPr>
                  <a:xfrm>
                    <a:off x="5147044" y="1888799"/>
                    <a:ext cx="80312" cy="199127"/>
                    <a:chOff x="5147044" y="1888799"/>
                    <a:chExt cx="80312" cy="199127"/>
                  </a:xfrm>
                </p:grpSpPr>
                <p:sp>
                  <p:nvSpPr>
                    <p:cNvPr id="10273" name="Google Shape;10273;p62"/>
                    <p:cNvSpPr/>
                    <p:nvPr/>
                  </p:nvSpPr>
                  <p:spPr>
                    <a:xfrm>
                      <a:off x="5176002" y="1888799"/>
                      <a:ext cx="24717" cy="16423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79" h="6505" extrusionOk="0">
                          <a:moveTo>
                            <a:pt x="489" y="0"/>
                          </a:moveTo>
                          <a:cubicBezTo>
                            <a:pt x="222" y="0"/>
                            <a:pt x="0" y="222"/>
                            <a:pt x="0" y="489"/>
                          </a:cubicBezTo>
                          <a:cubicBezTo>
                            <a:pt x="0" y="646"/>
                            <a:pt x="72" y="789"/>
                            <a:pt x="196" y="887"/>
                          </a:cubicBezTo>
                          <a:cubicBezTo>
                            <a:pt x="72" y="978"/>
                            <a:pt x="0" y="1121"/>
                            <a:pt x="0" y="1278"/>
                          </a:cubicBezTo>
                          <a:cubicBezTo>
                            <a:pt x="0" y="1434"/>
                            <a:pt x="72" y="1578"/>
                            <a:pt x="196" y="1675"/>
                          </a:cubicBezTo>
                          <a:cubicBezTo>
                            <a:pt x="72" y="1767"/>
                            <a:pt x="0" y="1910"/>
                            <a:pt x="0" y="2066"/>
                          </a:cubicBezTo>
                          <a:cubicBezTo>
                            <a:pt x="0" y="2223"/>
                            <a:pt x="72" y="2366"/>
                            <a:pt x="196" y="2464"/>
                          </a:cubicBezTo>
                          <a:cubicBezTo>
                            <a:pt x="72" y="2555"/>
                            <a:pt x="0" y="2699"/>
                            <a:pt x="0" y="2855"/>
                          </a:cubicBezTo>
                          <a:cubicBezTo>
                            <a:pt x="0" y="3011"/>
                            <a:pt x="72" y="3155"/>
                            <a:pt x="196" y="3253"/>
                          </a:cubicBezTo>
                          <a:cubicBezTo>
                            <a:pt x="72" y="3344"/>
                            <a:pt x="0" y="3487"/>
                            <a:pt x="0" y="3644"/>
                          </a:cubicBezTo>
                          <a:cubicBezTo>
                            <a:pt x="0" y="3800"/>
                            <a:pt x="72" y="3943"/>
                            <a:pt x="196" y="4041"/>
                          </a:cubicBezTo>
                          <a:cubicBezTo>
                            <a:pt x="72" y="4132"/>
                            <a:pt x="0" y="4276"/>
                            <a:pt x="0" y="4432"/>
                          </a:cubicBezTo>
                          <a:cubicBezTo>
                            <a:pt x="0" y="4589"/>
                            <a:pt x="72" y="4732"/>
                            <a:pt x="196" y="4830"/>
                          </a:cubicBezTo>
                          <a:cubicBezTo>
                            <a:pt x="72" y="4921"/>
                            <a:pt x="0" y="5064"/>
                            <a:pt x="0" y="5221"/>
                          </a:cubicBezTo>
                          <a:cubicBezTo>
                            <a:pt x="0" y="5377"/>
                            <a:pt x="72" y="5521"/>
                            <a:pt x="196" y="5618"/>
                          </a:cubicBezTo>
                          <a:cubicBezTo>
                            <a:pt x="72" y="5710"/>
                            <a:pt x="0" y="5853"/>
                            <a:pt x="0" y="6010"/>
                          </a:cubicBezTo>
                          <a:cubicBezTo>
                            <a:pt x="0" y="6283"/>
                            <a:pt x="216" y="6498"/>
                            <a:pt x="489" y="6505"/>
                          </a:cubicBezTo>
                          <a:cubicBezTo>
                            <a:pt x="763" y="6498"/>
                            <a:pt x="978" y="6283"/>
                            <a:pt x="978" y="6010"/>
                          </a:cubicBezTo>
                          <a:cubicBezTo>
                            <a:pt x="978" y="5853"/>
                            <a:pt x="906" y="5710"/>
                            <a:pt x="783" y="5618"/>
                          </a:cubicBezTo>
                          <a:cubicBezTo>
                            <a:pt x="906" y="5521"/>
                            <a:pt x="978" y="5377"/>
                            <a:pt x="978" y="5221"/>
                          </a:cubicBezTo>
                          <a:cubicBezTo>
                            <a:pt x="978" y="5064"/>
                            <a:pt x="906" y="4921"/>
                            <a:pt x="783" y="4830"/>
                          </a:cubicBezTo>
                          <a:cubicBezTo>
                            <a:pt x="906" y="4732"/>
                            <a:pt x="978" y="4589"/>
                            <a:pt x="978" y="4432"/>
                          </a:cubicBezTo>
                          <a:cubicBezTo>
                            <a:pt x="978" y="4276"/>
                            <a:pt x="906" y="4132"/>
                            <a:pt x="783" y="4041"/>
                          </a:cubicBezTo>
                          <a:cubicBezTo>
                            <a:pt x="906" y="3943"/>
                            <a:pt x="978" y="3800"/>
                            <a:pt x="978" y="3644"/>
                          </a:cubicBezTo>
                          <a:cubicBezTo>
                            <a:pt x="978" y="3487"/>
                            <a:pt x="906" y="3344"/>
                            <a:pt x="783" y="3253"/>
                          </a:cubicBezTo>
                          <a:cubicBezTo>
                            <a:pt x="906" y="3155"/>
                            <a:pt x="978" y="3011"/>
                            <a:pt x="978" y="2855"/>
                          </a:cubicBezTo>
                          <a:cubicBezTo>
                            <a:pt x="978" y="2699"/>
                            <a:pt x="906" y="2555"/>
                            <a:pt x="783" y="2464"/>
                          </a:cubicBezTo>
                          <a:cubicBezTo>
                            <a:pt x="906" y="2366"/>
                            <a:pt x="978" y="2223"/>
                            <a:pt x="978" y="2066"/>
                          </a:cubicBezTo>
                          <a:cubicBezTo>
                            <a:pt x="978" y="1910"/>
                            <a:pt x="906" y="1767"/>
                            <a:pt x="783" y="1675"/>
                          </a:cubicBezTo>
                          <a:cubicBezTo>
                            <a:pt x="906" y="1578"/>
                            <a:pt x="978" y="1434"/>
                            <a:pt x="978" y="1278"/>
                          </a:cubicBezTo>
                          <a:cubicBezTo>
                            <a:pt x="978" y="1121"/>
                            <a:pt x="906" y="978"/>
                            <a:pt x="783" y="887"/>
                          </a:cubicBezTo>
                          <a:cubicBezTo>
                            <a:pt x="906" y="789"/>
                            <a:pt x="978" y="646"/>
                            <a:pt x="978" y="489"/>
                          </a:cubicBezTo>
                          <a:cubicBezTo>
                            <a:pt x="978" y="222"/>
                            <a:pt x="756" y="0"/>
                            <a:pt x="489" y="0"/>
                          </a:cubicBezTo>
                          <a:close/>
                        </a:path>
                      </a:pathLst>
                    </a:custGeom>
                    <a:solidFill>
                      <a:srgbClr val="D4DB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74" name="Google Shape;10274;p62"/>
                    <p:cNvSpPr/>
                    <p:nvPr/>
                  </p:nvSpPr>
                  <p:spPr>
                    <a:xfrm>
                      <a:off x="5147044" y="2033063"/>
                      <a:ext cx="80312" cy="5486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181" h="2173" extrusionOk="0">
                          <a:moveTo>
                            <a:pt x="1589" y="0"/>
                          </a:moveTo>
                          <a:cubicBezTo>
                            <a:pt x="1451" y="0"/>
                            <a:pt x="1312" y="58"/>
                            <a:pt x="1213" y="172"/>
                          </a:cubicBezTo>
                          <a:cubicBezTo>
                            <a:pt x="1115" y="289"/>
                            <a:pt x="1076" y="445"/>
                            <a:pt x="1108" y="595"/>
                          </a:cubicBezTo>
                          <a:cubicBezTo>
                            <a:pt x="1095" y="594"/>
                            <a:pt x="1082" y="594"/>
                            <a:pt x="1069" y="594"/>
                          </a:cubicBezTo>
                          <a:cubicBezTo>
                            <a:pt x="927" y="594"/>
                            <a:pt x="793" y="657"/>
                            <a:pt x="698" y="765"/>
                          </a:cubicBezTo>
                          <a:cubicBezTo>
                            <a:pt x="600" y="882"/>
                            <a:pt x="554" y="1039"/>
                            <a:pt x="587" y="1188"/>
                          </a:cubicBezTo>
                          <a:cubicBezTo>
                            <a:pt x="579" y="1188"/>
                            <a:pt x="572" y="1188"/>
                            <a:pt x="564" y="1188"/>
                          </a:cubicBezTo>
                          <a:cubicBezTo>
                            <a:pt x="422" y="1188"/>
                            <a:pt x="276" y="1246"/>
                            <a:pt x="183" y="1358"/>
                          </a:cubicBezTo>
                          <a:cubicBezTo>
                            <a:pt x="0" y="1566"/>
                            <a:pt x="20" y="1879"/>
                            <a:pt x="228" y="2055"/>
                          </a:cubicBezTo>
                          <a:cubicBezTo>
                            <a:pt x="320" y="2133"/>
                            <a:pt x="437" y="2173"/>
                            <a:pt x="554" y="2173"/>
                          </a:cubicBezTo>
                          <a:cubicBezTo>
                            <a:pt x="698" y="2173"/>
                            <a:pt x="835" y="2114"/>
                            <a:pt x="926" y="2003"/>
                          </a:cubicBezTo>
                          <a:cubicBezTo>
                            <a:pt x="1024" y="1886"/>
                            <a:pt x="1069" y="1729"/>
                            <a:pt x="1037" y="1573"/>
                          </a:cubicBezTo>
                          <a:lnTo>
                            <a:pt x="1037" y="1573"/>
                          </a:lnTo>
                          <a:cubicBezTo>
                            <a:pt x="1051" y="1574"/>
                            <a:pt x="1065" y="1575"/>
                            <a:pt x="1079" y="1575"/>
                          </a:cubicBezTo>
                          <a:cubicBezTo>
                            <a:pt x="1220" y="1575"/>
                            <a:pt x="1353" y="1517"/>
                            <a:pt x="1447" y="1410"/>
                          </a:cubicBezTo>
                          <a:cubicBezTo>
                            <a:pt x="1545" y="1293"/>
                            <a:pt x="1584" y="1136"/>
                            <a:pt x="1552" y="980"/>
                          </a:cubicBezTo>
                          <a:lnTo>
                            <a:pt x="1552" y="980"/>
                          </a:lnTo>
                          <a:cubicBezTo>
                            <a:pt x="1565" y="983"/>
                            <a:pt x="1576" y="985"/>
                            <a:pt x="1587" y="985"/>
                          </a:cubicBezTo>
                          <a:cubicBezTo>
                            <a:pt x="1597" y="985"/>
                            <a:pt x="1607" y="983"/>
                            <a:pt x="1617" y="980"/>
                          </a:cubicBezTo>
                          <a:cubicBezTo>
                            <a:pt x="1623" y="1091"/>
                            <a:pt x="1669" y="1201"/>
                            <a:pt x="1741" y="1286"/>
                          </a:cubicBezTo>
                          <a:cubicBezTo>
                            <a:pt x="1836" y="1388"/>
                            <a:pt x="1970" y="1451"/>
                            <a:pt x="2107" y="1451"/>
                          </a:cubicBezTo>
                          <a:cubicBezTo>
                            <a:pt x="2119" y="1451"/>
                            <a:pt x="2132" y="1450"/>
                            <a:pt x="2145" y="1449"/>
                          </a:cubicBezTo>
                          <a:lnTo>
                            <a:pt x="2145" y="1449"/>
                          </a:lnTo>
                          <a:cubicBezTo>
                            <a:pt x="2112" y="1599"/>
                            <a:pt x="2158" y="1762"/>
                            <a:pt x="2262" y="1873"/>
                          </a:cubicBezTo>
                          <a:cubicBezTo>
                            <a:pt x="2357" y="1986"/>
                            <a:pt x="2493" y="2043"/>
                            <a:pt x="2629" y="2043"/>
                          </a:cubicBezTo>
                          <a:cubicBezTo>
                            <a:pt x="2744" y="2043"/>
                            <a:pt x="2860" y="2002"/>
                            <a:pt x="2953" y="1918"/>
                          </a:cubicBezTo>
                          <a:cubicBezTo>
                            <a:pt x="3161" y="1736"/>
                            <a:pt x="3181" y="1430"/>
                            <a:pt x="2998" y="1221"/>
                          </a:cubicBezTo>
                          <a:cubicBezTo>
                            <a:pt x="2903" y="1120"/>
                            <a:pt x="2769" y="1056"/>
                            <a:pt x="2632" y="1056"/>
                          </a:cubicBezTo>
                          <a:cubicBezTo>
                            <a:pt x="2620" y="1056"/>
                            <a:pt x="2607" y="1057"/>
                            <a:pt x="2594" y="1058"/>
                          </a:cubicBezTo>
                          <a:cubicBezTo>
                            <a:pt x="2620" y="908"/>
                            <a:pt x="2581" y="752"/>
                            <a:pt x="2477" y="634"/>
                          </a:cubicBezTo>
                          <a:cubicBezTo>
                            <a:pt x="2388" y="533"/>
                            <a:pt x="2254" y="470"/>
                            <a:pt x="2118" y="470"/>
                          </a:cubicBezTo>
                          <a:cubicBezTo>
                            <a:pt x="2105" y="470"/>
                            <a:pt x="2092" y="470"/>
                            <a:pt x="2079" y="471"/>
                          </a:cubicBezTo>
                          <a:cubicBezTo>
                            <a:pt x="2073" y="335"/>
                            <a:pt x="2014" y="211"/>
                            <a:pt x="1910" y="120"/>
                          </a:cubicBezTo>
                          <a:cubicBezTo>
                            <a:pt x="1818" y="40"/>
                            <a:pt x="1704" y="0"/>
                            <a:pt x="1589" y="0"/>
                          </a:cubicBezTo>
                          <a:close/>
                        </a:path>
                      </a:pathLst>
                    </a:custGeom>
                    <a:solidFill>
                      <a:srgbClr val="D4DB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10275" name="Google Shape;10275;p62"/>
                  <p:cNvSpPr/>
                  <p:nvPr/>
                </p:nvSpPr>
                <p:spPr>
                  <a:xfrm>
                    <a:off x="5086525" y="2017965"/>
                    <a:ext cx="91143" cy="1975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10" h="7823" extrusionOk="0">
                        <a:moveTo>
                          <a:pt x="2684" y="1"/>
                        </a:moveTo>
                        <a:cubicBezTo>
                          <a:pt x="2130" y="1"/>
                          <a:pt x="892" y="2034"/>
                          <a:pt x="481" y="2784"/>
                        </a:cubicBezTo>
                        <a:cubicBezTo>
                          <a:pt x="64" y="3540"/>
                          <a:pt x="234" y="5071"/>
                          <a:pt x="175" y="5879"/>
                        </a:cubicBezTo>
                        <a:cubicBezTo>
                          <a:pt x="120" y="6646"/>
                          <a:pt x="1" y="7823"/>
                          <a:pt x="492" y="7823"/>
                        </a:cubicBezTo>
                        <a:cubicBezTo>
                          <a:pt x="523" y="7823"/>
                          <a:pt x="556" y="7818"/>
                          <a:pt x="592" y="7809"/>
                        </a:cubicBezTo>
                        <a:cubicBezTo>
                          <a:pt x="1198" y="7639"/>
                          <a:pt x="2202" y="6746"/>
                          <a:pt x="2782" y="6499"/>
                        </a:cubicBezTo>
                        <a:cubicBezTo>
                          <a:pt x="3355" y="6244"/>
                          <a:pt x="3382" y="5045"/>
                          <a:pt x="3329" y="4100"/>
                        </a:cubicBezTo>
                        <a:cubicBezTo>
                          <a:pt x="3271" y="3149"/>
                          <a:pt x="3610" y="222"/>
                          <a:pt x="2684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76" name="Google Shape;10276;p62"/>
                  <p:cNvSpPr/>
                  <p:nvPr/>
                </p:nvSpPr>
                <p:spPr>
                  <a:xfrm>
                    <a:off x="5200190" y="2017965"/>
                    <a:ext cx="91143" cy="1975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10" h="7823" extrusionOk="0">
                        <a:moveTo>
                          <a:pt x="920" y="1"/>
                        </a:moveTo>
                        <a:cubicBezTo>
                          <a:pt x="1" y="222"/>
                          <a:pt x="339" y="3149"/>
                          <a:pt x="281" y="4100"/>
                        </a:cubicBezTo>
                        <a:cubicBezTo>
                          <a:pt x="222" y="5045"/>
                          <a:pt x="255" y="6244"/>
                          <a:pt x="828" y="6499"/>
                        </a:cubicBezTo>
                        <a:cubicBezTo>
                          <a:pt x="1408" y="6746"/>
                          <a:pt x="2412" y="7639"/>
                          <a:pt x="3018" y="7809"/>
                        </a:cubicBezTo>
                        <a:cubicBezTo>
                          <a:pt x="3054" y="7818"/>
                          <a:pt x="3087" y="7823"/>
                          <a:pt x="3118" y="7823"/>
                        </a:cubicBezTo>
                        <a:cubicBezTo>
                          <a:pt x="3609" y="7823"/>
                          <a:pt x="3491" y="6646"/>
                          <a:pt x="3435" y="5879"/>
                        </a:cubicBezTo>
                        <a:cubicBezTo>
                          <a:pt x="3377" y="5071"/>
                          <a:pt x="3546" y="3540"/>
                          <a:pt x="3129" y="2784"/>
                        </a:cubicBezTo>
                        <a:cubicBezTo>
                          <a:pt x="2718" y="2034"/>
                          <a:pt x="1480" y="1"/>
                          <a:pt x="920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0277" name="Google Shape;10277;p62"/>
              <p:cNvSpPr/>
              <p:nvPr/>
            </p:nvSpPr>
            <p:spPr>
              <a:xfrm>
                <a:off x="4983465" y="1542757"/>
                <a:ext cx="406813" cy="325163"/>
              </a:xfrm>
              <a:custGeom>
                <a:avLst/>
                <a:gdLst/>
                <a:ahLst/>
                <a:cxnLst/>
                <a:rect l="l" t="t" r="r" b="b"/>
                <a:pathLst>
                  <a:path w="16113" h="12879" extrusionOk="0">
                    <a:moveTo>
                      <a:pt x="1005" y="8740"/>
                    </a:moveTo>
                    <a:cubicBezTo>
                      <a:pt x="1007" y="8824"/>
                      <a:pt x="1025" y="8949"/>
                      <a:pt x="1055" y="9103"/>
                    </a:cubicBezTo>
                    <a:lnTo>
                      <a:pt x="1055" y="9103"/>
                    </a:lnTo>
                    <a:cubicBezTo>
                      <a:pt x="1031" y="8968"/>
                      <a:pt x="1014" y="8846"/>
                      <a:pt x="1005" y="8740"/>
                    </a:cubicBezTo>
                    <a:close/>
                    <a:moveTo>
                      <a:pt x="8531" y="0"/>
                    </a:moveTo>
                    <a:cubicBezTo>
                      <a:pt x="7378" y="0"/>
                      <a:pt x="6098" y="274"/>
                      <a:pt x="4700" y="906"/>
                    </a:cubicBezTo>
                    <a:cubicBezTo>
                      <a:pt x="1" y="3031"/>
                      <a:pt x="1005" y="8740"/>
                      <a:pt x="1005" y="8740"/>
                    </a:cubicBezTo>
                    <a:cubicBezTo>
                      <a:pt x="952" y="6113"/>
                      <a:pt x="4048" y="3448"/>
                      <a:pt x="4048" y="3448"/>
                    </a:cubicBezTo>
                    <a:cubicBezTo>
                      <a:pt x="6232" y="4790"/>
                      <a:pt x="13544" y="6504"/>
                      <a:pt x="14216" y="6726"/>
                    </a:cubicBezTo>
                    <a:cubicBezTo>
                      <a:pt x="14558" y="6840"/>
                      <a:pt x="14772" y="11921"/>
                      <a:pt x="14749" y="12624"/>
                    </a:cubicBezTo>
                    <a:lnTo>
                      <a:pt x="14749" y="12624"/>
                    </a:lnTo>
                    <a:lnTo>
                      <a:pt x="15206" y="9548"/>
                    </a:lnTo>
                    <a:cubicBezTo>
                      <a:pt x="15206" y="9548"/>
                      <a:pt x="16112" y="6166"/>
                      <a:pt x="14437" y="3441"/>
                    </a:cubicBezTo>
                    <a:cubicBezTo>
                      <a:pt x="13261" y="1523"/>
                      <a:pt x="11251" y="0"/>
                      <a:pt x="8531" y="0"/>
                    </a:cubicBezTo>
                    <a:close/>
                    <a:moveTo>
                      <a:pt x="14749" y="12624"/>
                    </a:moveTo>
                    <a:lnTo>
                      <a:pt x="14737" y="12703"/>
                    </a:lnTo>
                    <a:cubicBezTo>
                      <a:pt x="14738" y="12704"/>
                      <a:pt x="14739" y="12705"/>
                      <a:pt x="14739" y="12705"/>
                    </a:cubicBezTo>
                    <a:cubicBezTo>
                      <a:pt x="14744" y="12705"/>
                      <a:pt x="14747" y="12677"/>
                      <a:pt x="14749" y="12624"/>
                    </a:cubicBezTo>
                    <a:close/>
                    <a:moveTo>
                      <a:pt x="1055" y="9103"/>
                    </a:moveTo>
                    <a:cubicBezTo>
                      <a:pt x="1284" y="10402"/>
                      <a:pt x="2113" y="12879"/>
                      <a:pt x="2113" y="12879"/>
                    </a:cubicBezTo>
                    <a:cubicBezTo>
                      <a:pt x="2113" y="12879"/>
                      <a:pt x="1272" y="10220"/>
                      <a:pt x="1055" y="9103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278" name="Google Shape;10278;p62"/>
          <p:cNvGrpSpPr/>
          <p:nvPr/>
        </p:nvGrpSpPr>
        <p:grpSpPr>
          <a:xfrm>
            <a:off x="5901010" y="1542757"/>
            <a:ext cx="557541" cy="1310345"/>
            <a:chOff x="5901010" y="1542757"/>
            <a:chExt cx="557541" cy="1310345"/>
          </a:xfrm>
        </p:grpSpPr>
        <p:sp>
          <p:nvSpPr>
            <p:cNvPr id="10279" name="Google Shape;10279;p62"/>
            <p:cNvSpPr/>
            <p:nvPr/>
          </p:nvSpPr>
          <p:spPr>
            <a:xfrm>
              <a:off x="5950722" y="2803693"/>
              <a:ext cx="457485" cy="49409"/>
            </a:xfrm>
            <a:custGeom>
              <a:avLst/>
              <a:gdLst/>
              <a:ahLst/>
              <a:cxnLst/>
              <a:rect l="l" t="t" r="r" b="b"/>
              <a:pathLst>
                <a:path w="18120" h="1957" extrusionOk="0">
                  <a:moveTo>
                    <a:pt x="9060" y="1"/>
                  </a:moveTo>
                  <a:cubicBezTo>
                    <a:pt x="4061" y="1"/>
                    <a:pt x="0" y="437"/>
                    <a:pt x="0" y="978"/>
                  </a:cubicBezTo>
                  <a:cubicBezTo>
                    <a:pt x="0" y="1519"/>
                    <a:pt x="4061" y="1956"/>
                    <a:pt x="9060" y="1956"/>
                  </a:cubicBezTo>
                  <a:cubicBezTo>
                    <a:pt x="14065" y="1956"/>
                    <a:pt x="18119" y="1519"/>
                    <a:pt x="18119" y="978"/>
                  </a:cubicBezTo>
                  <a:cubicBezTo>
                    <a:pt x="18119" y="437"/>
                    <a:pt x="14065" y="1"/>
                    <a:pt x="9060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80" name="Google Shape;10280;p62"/>
            <p:cNvGrpSpPr/>
            <p:nvPr/>
          </p:nvGrpSpPr>
          <p:grpSpPr>
            <a:xfrm>
              <a:off x="5901010" y="1542757"/>
              <a:ext cx="557541" cy="1277423"/>
              <a:chOff x="5901010" y="1542757"/>
              <a:chExt cx="557541" cy="1277423"/>
            </a:xfrm>
          </p:grpSpPr>
          <p:sp>
            <p:nvSpPr>
              <p:cNvPr id="10281" name="Google Shape;10281;p62"/>
              <p:cNvSpPr/>
              <p:nvPr/>
            </p:nvSpPr>
            <p:spPr>
              <a:xfrm>
                <a:off x="5993996" y="1674397"/>
                <a:ext cx="366796" cy="342104"/>
              </a:xfrm>
              <a:custGeom>
                <a:avLst/>
                <a:gdLst/>
                <a:ahLst/>
                <a:cxnLst/>
                <a:rect l="l" t="t" r="r" b="b"/>
                <a:pathLst>
                  <a:path w="14528" h="13550" extrusionOk="0">
                    <a:moveTo>
                      <a:pt x="2151" y="0"/>
                    </a:moveTo>
                    <a:cubicBezTo>
                      <a:pt x="958" y="0"/>
                      <a:pt x="0" y="958"/>
                      <a:pt x="0" y="2157"/>
                    </a:cubicBezTo>
                    <a:lnTo>
                      <a:pt x="0" y="11393"/>
                    </a:lnTo>
                    <a:cubicBezTo>
                      <a:pt x="0" y="12585"/>
                      <a:pt x="958" y="13550"/>
                      <a:pt x="2151" y="13550"/>
                    </a:cubicBezTo>
                    <a:lnTo>
                      <a:pt x="12371" y="13550"/>
                    </a:lnTo>
                    <a:cubicBezTo>
                      <a:pt x="13563" y="13550"/>
                      <a:pt x="14528" y="12585"/>
                      <a:pt x="14528" y="11393"/>
                    </a:cubicBezTo>
                    <a:lnTo>
                      <a:pt x="14528" y="2157"/>
                    </a:lnTo>
                    <a:cubicBezTo>
                      <a:pt x="14528" y="958"/>
                      <a:pt x="13563" y="0"/>
                      <a:pt x="12371" y="0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2" name="Google Shape;10282;p62"/>
              <p:cNvSpPr/>
              <p:nvPr/>
            </p:nvSpPr>
            <p:spPr>
              <a:xfrm>
                <a:off x="6132554" y="1726054"/>
                <a:ext cx="682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" extrusionOk="0">
                    <a:moveTo>
                      <a:pt x="0" y="1"/>
                    </a:moveTo>
                    <a:lnTo>
                      <a:pt x="26" y="1"/>
                    </a:lnTo>
                    <a:cubicBezTo>
                      <a:pt x="13" y="1"/>
                      <a:pt x="7" y="1"/>
                      <a:pt x="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283" name="Google Shape;10283;p62"/>
              <p:cNvGrpSpPr/>
              <p:nvPr/>
            </p:nvGrpSpPr>
            <p:grpSpPr>
              <a:xfrm>
                <a:off x="5901010" y="1547529"/>
                <a:ext cx="557541" cy="1272651"/>
                <a:chOff x="5901010" y="1547529"/>
                <a:chExt cx="557541" cy="1272651"/>
              </a:xfrm>
            </p:grpSpPr>
            <p:sp>
              <p:nvSpPr>
                <p:cNvPr id="10284" name="Google Shape;10284;p62"/>
                <p:cNvSpPr/>
                <p:nvPr/>
              </p:nvSpPr>
              <p:spPr>
                <a:xfrm>
                  <a:off x="5901010" y="1547529"/>
                  <a:ext cx="557541" cy="1272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83" h="50407" extrusionOk="0">
                      <a:moveTo>
                        <a:pt x="10944" y="0"/>
                      </a:moveTo>
                      <a:cubicBezTo>
                        <a:pt x="6968" y="0"/>
                        <a:pt x="3742" y="3226"/>
                        <a:pt x="3742" y="7202"/>
                      </a:cubicBezTo>
                      <a:lnTo>
                        <a:pt x="3742" y="7208"/>
                      </a:lnTo>
                      <a:cubicBezTo>
                        <a:pt x="3722" y="7208"/>
                        <a:pt x="3703" y="7202"/>
                        <a:pt x="3677" y="7202"/>
                      </a:cubicBezTo>
                      <a:cubicBezTo>
                        <a:pt x="3673" y="7202"/>
                        <a:pt x="3670" y="7202"/>
                        <a:pt x="3666" y="7202"/>
                      </a:cubicBezTo>
                      <a:cubicBezTo>
                        <a:pt x="3007" y="7202"/>
                        <a:pt x="2504" y="7811"/>
                        <a:pt x="2627" y="8466"/>
                      </a:cubicBezTo>
                      <a:cubicBezTo>
                        <a:pt x="2730" y="8983"/>
                        <a:pt x="3181" y="9322"/>
                        <a:pt x="3669" y="9322"/>
                      </a:cubicBezTo>
                      <a:cubicBezTo>
                        <a:pt x="3804" y="9322"/>
                        <a:pt x="3941" y="9297"/>
                        <a:pt x="4074" y="9242"/>
                      </a:cubicBezTo>
                      <a:cubicBezTo>
                        <a:pt x="4843" y="11575"/>
                        <a:pt x="6864" y="13413"/>
                        <a:pt x="9067" y="14110"/>
                      </a:cubicBezTo>
                      <a:lnTo>
                        <a:pt x="9067" y="16131"/>
                      </a:lnTo>
                      <a:lnTo>
                        <a:pt x="6864" y="16131"/>
                      </a:lnTo>
                      <a:cubicBezTo>
                        <a:pt x="6864" y="16131"/>
                        <a:pt x="6851" y="16177"/>
                        <a:pt x="6838" y="16183"/>
                      </a:cubicBezTo>
                      <a:cubicBezTo>
                        <a:pt x="6258" y="16190"/>
                        <a:pt x="5743" y="16561"/>
                        <a:pt x="5560" y="17115"/>
                      </a:cubicBezTo>
                      <a:lnTo>
                        <a:pt x="229" y="32861"/>
                      </a:lnTo>
                      <a:cubicBezTo>
                        <a:pt x="1" y="33559"/>
                        <a:pt x="379" y="34315"/>
                        <a:pt x="1076" y="34543"/>
                      </a:cubicBezTo>
                      <a:cubicBezTo>
                        <a:pt x="1217" y="34590"/>
                        <a:pt x="1359" y="34613"/>
                        <a:pt x="1499" y="34613"/>
                      </a:cubicBezTo>
                      <a:cubicBezTo>
                        <a:pt x="2054" y="34613"/>
                        <a:pt x="2570" y="34259"/>
                        <a:pt x="2758" y="33702"/>
                      </a:cubicBezTo>
                      <a:lnTo>
                        <a:pt x="2934" y="33187"/>
                      </a:lnTo>
                      <a:lnTo>
                        <a:pt x="3507" y="33435"/>
                      </a:lnTo>
                      <a:cubicBezTo>
                        <a:pt x="3507" y="33435"/>
                        <a:pt x="4016" y="32418"/>
                        <a:pt x="3468" y="31577"/>
                      </a:cubicBezTo>
                      <a:lnTo>
                        <a:pt x="6740" y="21925"/>
                      </a:lnTo>
                      <a:lnTo>
                        <a:pt x="6740" y="21925"/>
                      </a:lnTo>
                      <a:cubicBezTo>
                        <a:pt x="6740" y="27706"/>
                        <a:pt x="5958" y="29172"/>
                        <a:pt x="5958" y="32366"/>
                      </a:cubicBezTo>
                      <a:cubicBezTo>
                        <a:pt x="5958" y="35560"/>
                        <a:pt x="7861" y="48497"/>
                        <a:pt x="7861" y="48497"/>
                      </a:cubicBezTo>
                      <a:lnTo>
                        <a:pt x="5554" y="50407"/>
                      </a:lnTo>
                      <a:lnTo>
                        <a:pt x="10018" y="50407"/>
                      </a:lnTo>
                      <a:lnTo>
                        <a:pt x="10761" y="31630"/>
                      </a:lnTo>
                      <a:lnTo>
                        <a:pt x="11146" y="31630"/>
                      </a:lnTo>
                      <a:lnTo>
                        <a:pt x="11889" y="50407"/>
                      </a:lnTo>
                      <a:lnTo>
                        <a:pt x="16353" y="50407"/>
                      </a:lnTo>
                      <a:lnTo>
                        <a:pt x="14046" y="48497"/>
                      </a:lnTo>
                      <a:cubicBezTo>
                        <a:pt x="14046" y="48497"/>
                        <a:pt x="15949" y="34171"/>
                        <a:pt x="15949" y="31590"/>
                      </a:cubicBezTo>
                      <a:cubicBezTo>
                        <a:pt x="15949" y="29010"/>
                        <a:pt x="15291" y="27680"/>
                        <a:pt x="15291" y="21821"/>
                      </a:cubicBezTo>
                      <a:lnTo>
                        <a:pt x="15291" y="21821"/>
                      </a:lnTo>
                      <a:lnTo>
                        <a:pt x="18596" y="31584"/>
                      </a:lnTo>
                      <a:cubicBezTo>
                        <a:pt x="18048" y="32418"/>
                        <a:pt x="18556" y="33435"/>
                        <a:pt x="18556" y="33435"/>
                      </a:cubicBezTo>
                      <a:lnTo>
                        <a:pt x="19136" y="33187"/>
                      </a:lnTo>
                      <a:lnTo>
                        <a:pt x="19312" y="33709"/>
                      </a:lnTo>
                      <a:cubicBezTo>
                        <a:pt x="19486" y="34280"/>
                        <a:pt x="20013" y="34650"/>
                        <a:pt x="20580" y="34650"/>
                      </a:cubicBezTo>
                      <a:cubicBezTo>
                        <a:pt x="20717" y="34650"/>
                        <a:pt x="20857" y="34628"/>
                        <a:pt x="20994" y="34582"/>
                      </a:cubicBezTo>
                      <a:cubicBezTo>
                        <a:pt x="21704" y="34347"/>
                        <a:pt x="22082" y="33578"/>
                        <a:pt x="21828" y="32874"/>
                      </a:cubicBezTo>
                      <a:lnTo>
                        <a:pt x="16503" y="17128"/>
                      </a:lnTo>
                      <a:cubicBezTo>
                        <a:pt x="16334" y="16613"/>
                        <a:pt x="15878" y="16242"/>
                        <a:pt x="15337" y="16190"/>
                      </a:cubicBezTo>
                      <a:cubicBezTo>
                        <a:pt x="15324" y="16170"/>
                        <a:pt x="15311" y="16150"/>
                        <a:pt x="15304" y="16131"/>
                      </a:cubicBezTo>
                      <a:lnTo>
                        <a:pt x="12827" y="16131"/>
                      </a:lnTo>
                      <a:lnTo>
                        <a:pt x="12827" y="14104"/>
                      </a:lnTo>
                      <a:cubicBezTo>
                        <a:pt x="15017" y="13413"/>
                        <a:pt x="17018" y="11588"/>
                        <a:pt x="17794" y="9281"/>
                      </a:cubicBezTo>
                      <a:cubicBezTo>
                        <a:pt x="17879" y="9301"/>
                        <a:pt x="17963" y="9314"/>
                        <a:pt x="18048" y="9314"/>
                      </a:cubicBezTo>
                      <a:cubicBezTo>
                        <a:pt x="18052" y="9314"/>
                        <a:pt x="18056" y="9314"/>
                        <a:pt x="18060" y="9314"/>
                      </a:cubicBezTo>
                      <a:cubicBezTo>
                        <a:pt x="18622" y="9314"/>
                        <a:pt x="19091" y="8873"/>
                        <a:pt x="19117" y="8310"/>
                      </a:cubicBezTo>
                      <a:cubicBezTo>
                        <a:pt x="19136" y="7743"/>
                        <a:pt x="18713" y="7254"/>
                        <a:pt x="18146" y="7215"/>
                      </a:cubicBezTo>
                      <a:lnTo>
                        <a:pt x="18146" y="7202"/>
                      </a:lnTo>
                      <a:cubicBezTo>
                        <a:pt x="18146" y="3226"/>
                        <a:pt x="14920" y="0"/>
                        <a:pt x="10944" y="0"/>
                      </a:cubicBezTo>
                      <a:close/>
                    </a:path>
                  </a:pathLst>
                </a:custGeom>
                <a:solidFill>
                  <a:srgbClr val="F2F4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0285" name="Google Shape;10285;p62"/>
                <p:cNvGrpSpPr/>
                <p:nvPr/>
              </p:nvGrpSpPr>
              <p:grpSpPr>
                <a:xfrm>
                  <a:off x="5939032" y="1575982"/>
                  <a:ext cx="472785" cy="1194182"/>
                  <a:chOff x="5939032" y="1575983"/>
                  <a:chExt cx="472785" cy="1194182"/>
                </a:xfrm>
              </p:grpSpPr>
              <p:grpSp>
                <p:nvGrpSpPr>
                  <p:cNvPr id="10286" name="Google Shape;10286;p62"/>
                  <p:cNvGrpSpPr/>
                  <p:nvPr/>
                </p:nvGrpSpPr>
                <p:grpSpPr>
                  <a:xfrm>
                    <a:off x="5939032" y="1717495"/>
                    <a:ext cx="472785" cy="1052669"/>
                    <a:chOff x="5939032" y="1717495"/>
                    <a:chExt cx="472785" cy="1052669"/>
                  </a:xfrm>
                </p:grpSpPr>
                <p:sp>
                  <p:nvSpPr>
                    <p:cNvPr id="10287" name="Google Shape;10287;p62"/>
                    <p:cNvSpPr/>
                    <p:nvPr/>
                  </p:nvSpPr>
                  <p:spPr>
                    <a:xfrm>
                      <a:off x="5971930" y="1961992"/>
                      <a:ext cx="207560" cy="28835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221" h="11421" extrusionOk="0">
                          <a:moveTo>
                            <a:pt x="7978" y="1"/>
                          </a:moveTo>
                          <a:cubicBezTo>
                            <a:pt x="7896" y="1"/>
                            <a:pt x="7816" y="46"/>
                            <a:pt x="7789" y="152"/>
                          </a:cubicBezTo>
                          <a:cubicBezTo>
                            <a:pt x="7535" y="1077"/>
                            <a:pt x="6903" y="1240"/>
                            <a:pt x="6101" y="1455"/>
                          </a:cubicBezTo>
                          <a:cubicBezTo>
                            <a:pt x="5821" y="1527"/>
                            <a:pt x="5541" y="1611"/>
                            <a:pt x="5267" y="1709"/>
                          </a:cubicBezTo>
                          <a:cubicBezTo>
                            <a:pt x="3788" y="2302"/>
                            <a:pt x="3625" y="2824"/>
                            <a:pt x="3188" y="4212"/>
                          </a:cubicBezTo>
                          <a:lnTo>
                            <a:pt x="3149" y="4342"/>
                          </a:lnTo>
                          <a:cubicBezTo>
                            <a:pt x="2321" y="6988"/>
                            <a:pt x="1057" y="9361"/>
                            <a:pt x="53" y="11127"/>
                          </a:cubicBezTo>
                          <a:cubicBezTo>
                            <a:pt x="1" y="11218"/>
                            <a:pt x="34" y="11342"/>
                            <a:pt x="125" y="11394"/>
                          </a:cubicBezTo>
                          <a:cubicBezTo>
                            <a:pt x="157" y="11414"/>
                            <a:pt x="190" y="11420"/>
                            <a:pt x="223" y="11420"/>
                          </a:cubicBezTo>
                          <a:cubicBezTo>
                            <a:pt x="294" y="11420"/>
                            <a:pt x="366" y="11381"/>
                            <a:pt x="399" y="11323"/>
                          </a:cubicBezTo>
                          <a:cubicBezTo>
                            <a:pt x="1415" y="9537"/>
                            <a:pt x="2686" y="7138"/>
                            <a:pt x="3527" y="4460"/>
                          </a:cubicBezTo>
                          <a:lnTo>
                            <a:pt x="3566" y="4329"/>
                          </a:lnTo>
                          <a:cubicBezTo>
                            <a:pt x="3996" y="2967"/>
                            <a:pt x="4114" y="2596"/>
                            <a:pt x="5417" y="2081"/>
                          </a:cubicBezTo>
                          <a:cubicBezTo>
                            <a:pt x="5671" y="1983"/>
                            <a:pt x="5932" y="1898"/>
                            <a:pt x="6206" y="1833"/>
                          </a:cubicBezTo>
                          <a:cubicBezTo>
                            <a:pt x="7014" y="1618"/>
                            <a:pt x="7855" y="1396"/>
                            <a:pt x="8174" y="256"/>
                          </a:cubicBezTo>
                          <a:cubicBezTo>
                            <a:pt x="8221" y="100"/>
                            <a:pt x="8098" y="1"/>
                            <a:pt x="7978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88" name="Google Shape;10288;p62"/>
                    <p:cNvSpPr/>
                    <p:nvPr/>
                  </p:nvSpPr>
                  <p:spPr>
                    <a:xfrm>
                      <a:off x="5961907" y="2188537"/>
                      <a:ext cx="52010" cy="15229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60" h="6032" extrusionOk="0">
                          <a:moveTo>
                            <a:pt x="1766" y="0"/>
                          </a:moveTo>
                          <a:cubicBezTo>
                            <a:pt x="1658" y="0"/>
                            <a:pt x="1551" y="77"/>
                            <a:pt x="1571" y="225"/>
                          </a:cubicBezTo>
                          <a:cubicBezTo>
                            <a:pt x="1656" y="1437"/>
                            <a:pt x="1232" y="2460"/>
                            <a:pt x="776" y="3549"/>
                          </a:cubicBezTo>
                          <a:cubicBezTo>
                            <a:pt x="476" y="4266"/>
                            <a:pt x="163" y="5009"/>
                            <a:pt x="20" y="5804"/>
                          </a:cubicBezTo>
                          <a:cubicBezTo>
                            <a:pt x="0" y="5908"/>
                            <a:pt x="72" y="6012"/>
                            <a:pt x="176" y="6032"/>
                          </a:cubicBezTo>
                          <a:lnTo>
                            <a:pt x="215" y="6032"/>
                          </a:lnTo>
                          <a:cubicBezTo>
                            <a:pt x="307" y="6032"/>
                            <a:pt x="385" y="5960"/>
                            <a:pt x="404" y="5869"/>
                          </a:cubicBezTo>
                          <a:cubicBezTo>
                            <a:pt x="541" y="5120"/>
                            <a:pt x="848" y="4396"/>
                            <a:pt x="1141" y="3699"/>
                          </a:cubicBezTo>
                          <a:cubicBezTo>
                            <a:pt x="1591" y="2617"/>
                            <a:pt x="2060" y="1502"/>
                            <a:pt x="1962" y="192"/>
                          </a:cubicBezTo>
                          <a:cubicBezTo>
                            <a:pt x="1959" y="63"/>
                            <a:pt x="1862" y="0"/>
                            <a:pt x="176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89" name="Google Shape;10289;p62"/>
                    <p:cNvSpPr/>
                    <p:nvPr/>
                  </p:nvSpPr>
                  <p:spPr>
                    <a:xfrm>
                      <a:off x="5939032" y="2264810"/>
                      <a:ext cx="58195" cy="5349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305" h="2119" extrusionOk="0">
                          <a:moveTo>
                            <a:pt x="2027" y="1"/>
                          </a:moveTo>
                          <a:cubicBezTo>
                            <a:pt x="2001" y="1"/>
                            <a:pt x="1972" y="7"/>
                            <a:pt x="1943" y="19"/>
                          </a:cubicBezTo>
                          <a:cubicBezTo>
                            <a:pt x="1167" y="345"/>
                            <a:pt x="261" y="997"/>
                            <a:pt x="33" y="1864"/>
                          </a:cubicBezTo>
                          <a:cubicBezTo>
                            <a:pt x="0" y="1968"/>
                            <a:pt x="66" y="2079"/>
                            <a:pt x="170" y="2112"/>
                          </a:cubicBezTo>
                          <a:cubicBezTo>
                            <a:pt x="189" y="2112"/>
                            <a:pt x="202" y="2112"/>
                            <a:pt x="222" y="2118"/>
                          </a:cubicBezTo>
                          <a:cubicBezTo>
                            <a:pt x="313" y="2112"/>
                            <a:pt x="391" y="2053"/>
                            <a:pt x="411" y="1968"/>
                          </a:cubicBezTo>
                          <a:cubicBezTo>
                            <a:pt x="607" y="1238"/>
                            <a:pt x="1408" y="671"/>
                            <a:pt x="2093" y="384"/>
                          </a:cubicBezTo>
                          <a:cubicBezTo>
                            <a:pt x="2304" y="293"/>
                            <a:pt x="2215" y="1"/>
                            <a:pt x="202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90" name="Google Shape;10290;p62"/>
                    <p:cNvSpPr/>
                    <p:nvPr/>
                  </p:nvSpPr>
                  <p:spPr>
                    <a:xfrm>
                      <a:off x="5992683" y="2128978"/>
                      <a:ext cx="45849" cy="3678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16" h="1457" extrusionOk="0">
                          <a:moveTo>
                            <a:pt x="1532" y="0"/>
                          </a:moveTo>
                          <a:cubicBezTo>
                            <a:pt x="1499" y="0"/>
                            <a:pt x="1464" y="9"/>
                            <a:pt x="1428" y="29"/>
                          </a:cubicBezTo>
                          <a:cubicBezTo>
                            <a:pt x="919" y="316"/>
                            <a:pt x="456" y="687"/>
                            <a:pt x="72" y="1130"/>
                          </a:cubicBezTo>
                          <a:cubicBezTo>
                            <a:pt x="0" y="1215"/>
                            <a:pt x="7" y="1339"/>
                            <a:pt x="91" y="1411"/>
                          </a:cubicBezTo>
                          <a:cubicBezTo>
                            <a:pt x="124" y="1437"/>
                            <a:pt x="170" y="1456"/>
                            <a:pt x="215" y="1456"/>
                          </a:cubicBezTo>
                          <a:cubicBezTo>
                            <a:pt x="274" y="1456"/>
                            <a:pt x="333" y="1430"/>
                            <a:pt x="365" y="1391"/>
                          </a:cubicBezTo>
                          <a:cubicBezTo>
                            <a:pt x="724" y="981"/>
                            <a:pt x="1147" y="635"/>
                            <a:pt x="1623" y="368"/>
                          </a:cubicBezTo>
                          <a:cubicBezTo>
                            <a:pt x="1816" y="263"/>
                            <a:pt x="1711" y="0"/>
                            <a:pt x="1532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91" name="Google Shape;10291;p62"/>
                    <p:cNvSpPr/>
                    <p:nvPr/>
                  </p:nvSpPr>
                  <p:spPr>
                    <a:xfrm>
                      <a:off x="6042042" y="1957699"/>
                      <a:ext cx="140654" cy="639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1" h="2531" extrusionOk="0">
                          <a:moveTo>
                            <a:pt x="5282" y="1"/>
                          </a:moveTo>
                          <a:cubicBezTo>
                            <a:pt x="5229" y="1"/>
                            <a:pt x="5174" y="24"/>
                            <a:pt x="5130" y="80"/>
                          </a:cubicBezTo>
                          <a:cubicBezTo>
                            <a:pt x="4550" y="778"/>
                            <a:pt x="3598" y="915"/>
                            <a:pt x="2673" y="1045"/>
                          </a:cubicBezTo>
                          <a:cubicBezTo>
                            <a:pt x="1656" y="1188"/>
                            <a:pt x="607" y="1332"/>
                            <a:pt x="53" y="2225"/>
                          </a:cubicBezTo>
                          <a:cubicBezTo>
                            <a:pt x="0" y="2322"/>
                            <a:pt x="27" y="2440"/>
                            <a:pt x="118" y="2498"/>
                          </a:cubicBezTo>
                          <a:cubicBezTo>
                            <a:pt x="150" y="2518"/>
                            <a:pt x="183" y="2531"/>
                            <a:pt x="222" y="2531"/>
                          </a:cubicBezTo>
                          <a:cubicBezTo>
                            <a:pt x="294" y="2531"/>
                            <a:pt x="352" y="2492"/>
                            <a:pt x="391" y="2433"/>
                          </a:cubicBezTo>
                          <a:cubicBezTo>
                            <a:pt x="848" y="1697"/>
                            <a:pt x="1760" y="1566"/>
                            <a:pt x="2725" y="1436"/>
                          </a:cubicBezTo>
                          <a:cubicBezTo>
                            <a:pt x="3722" y="1293"/>
                            <a:pt x="4758" y="1149"/>
                            <a:pt x="5436" y="335"/>
                          </a:cubicBezTo>
                          <a:cubicBezTo>
                            <a:pt x="5571" y="185"/>
                            <a:pt x="5432" y="1"/>
                            <a:pt x="5282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92" name="Google Shape;10292;p62"/>
                    <p:cNvSpPr/>
                    <p:nvPr/>
                  </p:nvSpPr>
                  <p:spPr>
                    <a:xfrm>
                      <a:off x="6010937" y="2054751"/>
                      <a:ext cx="54206" cy="5127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47" h="2031" extrusionOk="0">
                          <a:moveTo>
                            <a:pt x="1864" y="1"/>
                          </a:moveTo>
                          <a:cubicBezTo>
                            <a:pt x="1829" y="1"/>
                            <a:pt x="1792" y="12"/>
                            <a:pt x="1754" y="36"/>
                          </a:cubicBezTo>
                          <a:cubicBezTo>
                            <a:pt x="1115" y="440"/>
                            <a:pt x="313" y="949"/>
                            <a:pt x="40" y="1770"/>
                          </a:cubicBezTo>
                          <a:cubicBezTo>
                            <a:pt x="1" y="1900"/>
                            <a:pt x="98" y="2030"/>
                            <a:pt x="229" y="2030"/>
                          </a:cubicBezTo>
                          <a:cubicBezTo>
                            <a:pt x="313" y="2030"/>
                            <a:pt x="392" y="1978"/>
                            <a:pt x="418" y="1894"/>
                          </a:cubicBezTo>
                          <a:cubicBezTo>
                            <a:pt x="639" y="1203"/>
                            <a:pt x="1343" y="760"/>
                            <a:pt x="1962" y="369"/>
                          </a:cubicBezTo>
                          <a:cubicBezTo>
                            <a:pt x="2146" y="250"/>
                            <a:pt x="2034" y="1"/>
                            <a:pt x="1864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93" name="Google Shape;10293;p62"/>
                    <p:cNvSpPr/>
                    <p:nvPr/>
                  </p:nvSpPr>
                  <p:spPr>
                    <a:xfrm>
                      <a:off x="6080545" y="1991077"/>
                      <a:ext cx="98112" cy="10046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886" h="3979" extrusionOk="0">
                          <a:moveTo>
                            <a:pt x="3668" y="0"/>
                          </a:moveTo>
                          <a:cubicBezTo>
                            <a:pt x="3578" y="0"/>
                            <a:pt x="3498" y="68"/>
                            <a:pt x="3481" y="166"/>
                          </a:cubicBezTo>
                          <a:cubicBezTo>
                            <a:pt x="3338" y="1131"/>
                            <a:pt x="2555" y="1659"/>
                            <a:pt x="1721" y="2219"/>
                          </a:cubicBezTo>
                          <a:cubicBezTo>
                            <a:pt x="1109" y="2630"/>
                            <a:pt x="476" y="3060"/>
                            <a:pt x="79" y="3679"/>
                          </a:cubicBezTo>
                          <a:cubicBezTo>
                            <a:pt x="1" y="3809"/>
                            <a:pt x="92" y="3979"/>
                            <a:pt x="248" y="3979"/>
                          </a:cubicBezTo>
                          <a:cubicBezTo>
                            <a:pt x="313" y="3979"/>
                            <a:pt x="372" y="3946"/>
                            <a:pt x="411" y="3894"/>
                          </a:cubicBezTo>
                          <a:cubicBezTo>
                            <a:pt x="757" y="3340"/>
                            <a:pt x="1356" y="2943"/>
                            <a:pt x="1936" y="2552"/>
                          </a:cubicBezTo>
                          <a:cubicBezTo>
                            <a:pt x="2803" y="1965"/>
                            <a:pt x="3703" y="1359"/>
                            <a:pt x="3865" y="225"/>
                          </a:cubicBezTo>
                          <a:cubicBezTo>
                            <a:pt x="3885" y="121"/>
                            <a:pt x="3813" y="16"/>
                            <a:pt x="3703" y="3"/>
                          </a:cubicBezTo>
                          <a:cubicBezTo>
                            <a:pt x="3691" y="1"/>
                            <a:pt x="3680" y="0"/>
                            <a:pt x="3668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94" name="Google Shape;10294;p62"/>
                    <p:cNvSpPr/>
                    <p:nvPr/>
                  </p:nvSpPr>
                  <p:spPr>
                    <a:xfrm>
                      <a:off x="6079055" y="2034073"/>
                      <a:ext cx="106342" cy="10699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12" h="4238" extrusionOk="0">
                          <a:moveTo>
                            <a:pt x="3821" y="0"/>
                          </a:moveTo>
                          <a:cubicBezTo>
                            <a:pt x="3709" y="0"/>
                            <a:pt x="3595" y="86"/>
                            <a:pt x="3625" y="236"/>
                          </a:cubicBezTo>
                          <a:cubicBezTo>
                            <a:pt x="3781" y="1259"/>
                            <a:pt x="2797" y="1878"/>
                            <a:pt x="1761" y="2530"/>
                          </a:cubicBezTo>
                          <a:cubicBezTo>
                            <a:pt x="1096" y="2947"/>
                            <a:pt x="405" y="3377"/>
                            <a:pt x="60" y="3938"/>
                          </a:cubicBezTo>
                          <a:cubicBezTo>
                            <a:pt x="1" y="4029"/>
                            <a:pt x="27" y="4146"/>
                            <a:pt x="125" y="4205"/>
                          </a:cubicBezTo>
                          <a:cubicBezTo>
                            <a:pt x="151" y="4225"/>
                            <a:pt x="190" y="4238"/>
                            <a:pt x="229" y="4238"/>
                          </a:cubicBezTo>
                          <a:cubicBezTo>
                            <a:pt x="294" y="4238"/>
                            <a:pt x="359" y="4199"/>
                            <a:pt x="392" y="4140"/>
                          </a:cubicBezTo>
                          <a:cubicBezTo>
                            <a:pt x="692" y="3664"/>
                            <a:pt x="1311" y="3273"/>
                            <a:pt x="1969" y="2863"/>
                          </a:cubicBezTo>
                          <a:cubicBezTo>
                            <a:pt x="3019" y="2204"/>
                            <a:pt x="4211" y="1455"/>
                            <a:pt x="4009" y="171"/>
                          </a:cubicBezTo>
                          <a:cubicBezTo>
                            <a:pt x="3995" y="53"/>
                            <a:pt x="3909" y="0"/>
                            <a:pt x="3821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95" name="Google Shape;10295;p62"/>
                    <p:cNvSpPr/>
                    <p:nvPr/>
                  </p:nvSpPr>
                  <p:spPr>
                    <a:xfrm>
                      <a:off x="6079055" y="2075378"/>
                      <a:ext cx="110281" cy="11916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68" h="4720" extrusionOk="0">
                          <a:moveTo>
                            <a:pt x="3823" y="1"/>
                          </a:moveTo>
                          <a:cubicBezTo>
                            <a:pt x="3699" y="1"/>
                            <a:pt x="3574" y="113"/>
                            <a:pt x="3631" y="268"/>
                          </a:cubicBezTo>
                          <a:cubicBezTo>
                            <a:pt x="3898" y="972"/>
                            <a:pt x="2634" y="2035"/>
                            <a:pt x="1624" y="2882"/>
                          </a:cubicBezTo>
                          <a:cubicBezTo>
                            <a:pt x="952" y="3449"/>
                            <a:pt x="320" y="3977"/>
                            <a:pt x="53" y="4427"/>
                          </a:cubicBezTo>
                          <a:cubicBezTo>
                            <a:pt x="1" y="4518"/>
                            <a:pt x="33" y="4642"/>
                            <a:pt x="125" y="4694"/>
                          </a:cubicBezTo>
                          <a:cubicBezTo>
                            <a:pt x="157" y="4713"/>
                            <a:pt x="190" y="4720"/>
                            <a:pt x="229" y="4720"/>
                          </a:cubicBezTo>
                          <a:cubicBezTo>
                            <a:pt x="294" y="4720"/>
                            <a:pt x="359" y="4687"/>
                            <a:pt x="398" y="4629"/>
                          </a:cubicBezTo>
                          <a:cubicBezTo>
                            <a:pt x="627" y="4231"/>
                            <a:pt x="1233" y="3723"/>
                            <a:pt x="1878" y="3188"/>
                          </a:cubicBezTo>
                          <a:cubicBezTo>
                            <a:pt x="3097" y="2159"/>
                            <a:pt x="4368" y="1096"/>
                            <a:pt x="4003" y="132"/>
                          </a:cubicBezTo>
                          <a:cubicBezTo>
                            <a:pt x="3969" y="40"/>
                            <a:pt x="3896" y="1"/>
                            <a:pt x="3823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96" name="Google Shape;10296;p62"/>
                    <p:cNvSpPr/>
                    <p:nvPr/>
                  </p:nvSpPr>
                  <p:spPr>
                    <a:xfrm>
                      <a:off x="6074940" y="2138977"/>
                      <a:ext cx="105434" cy="8864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6" h="3511" extrusionOk="0">
                          <a:moveTo>
                            <a:pt x="3899" y="0"/>
                          </a:moveTo>
                          <a:cubicBezTo>
                            <a:pt x="3836" y="0"/>
                            <a:pt x="3772" y="32"/>
                            <a:pt x="3729" y="109"/>
                          </a:cubicBezTo>
                          <a:cubicBezTo>
                            <a:pt x="3338" y="741"/>
                            <a:pt x="2686" y="1112"/>
                            <a:pt x="1995" y="1504"/>
                          </a:cubicBezTo>
                          <a:cubicBezTo>
                            <a:pt x="1233" y="1940"/>
                            <a:pt x="438" y="2390"/>
                            <a:pt x="47" y="3231"/>
                          </a:cubicBezTo>
                          <a:cubicBezTo>
                            <a:pt x="1" y="3328"/>
                            <a:pt x="47" y="3446"/>
                            <a:pt x="144" y="3491"/>
                          </a:cubicBezTo>
                          <a:cubicBezTo>
                            <a:pt x="170" y="3504"/>
                            <a:pt x="196" y="3511"/>
                            <a:pt x="223" y="3511"/>
                          </a:cubicBezTo>
                          <a:cubicBezTo>
                            <a:pt x="301" y="3511"/>
                            <a:pt x="372" y="3465"/>
                            <a:pt x="405" y="3394"/>
                          </a:cubicBezTo>
                          <a:cubicBezTo>
                            <a:pt x="744" y="2670"/>
                            <a:pt x="1448" y="2266"/>
                            <a:pt x="2191" y="1849"/>
                          </a:cubicBezTo>
                          <a:cubicBezTo>
                            <a:pt x="2895" y="1445"/>
                            <a:pt x="3625" y="1034"/>
                            <a:pt x="4068" y="317"/>
                          </a:cubicBezTo>
                          <a:cubicBezTo>
                            <a:pt x="4176" y="156"/>
                            <a:pt x="4039" y="0"/>
                            <a:pt x="3899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97" name="Google Shape;10297;p62"/>
                    <p:cNvSpPr/>
                    <p:nvPr/>
                  </p:nvSpPr>
                  <p:spPr>
                    <a:xfrm>
                      <a:off x="6070496" y="2176419"/>
                      <a:ext cx="111417" cy="96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413" h="3827" extrusionOk="0">
                          <a:moveTo>
                            <a:pt x="4147" y="0"/>
                          </a:moveTo>
                          <a:cubicBezTo>
                            <a:pt x="4084" y="0"/>
                            <a:pt x="4021" y="31"/>
                            <a:pt x="3983" y="105"/>
                          </a:cubicBezTo>
                          <a:cubicBezTo>
                            <a:pt x="3599" y="842"/>
                            <a:pt x="2875" y="1252"/>
                            <a:pt x="2113" y="1696"/>
                          </a:cubicBezTo>
                          <a:cubicBezTo>
                            <a:pt x="1304" y="2158"/>
                            <a:pt x="464" y="2647"/>
                            <a:pt x="60" y="3547"/>
                          </a:cubicBezTo>
                          <a:cubicBezTo>
                            <a:pt x="1" y="3677"/>
                            <a:pt x="92" y="3820"/>
                            <a:pt x="236" y="3827"/>
                          </a:cubicBezTo>
                          <a:cubicBezTo>
                            <a:pt x="314" y="3820"/>
                            <a:pt x="386" y="3781"/>
                            <a:pt x="418" y="3709"/>
                          </a:cubicBezTo>
                          <a:cubicBezTo>
                            <a:pt x="777" y="2921"/>
                            <a:pt x="1520" y="2491"/>
                            <a:pt x="2315" y="2034"/>
                          </a:cubicBezTo>
                          <a:cubicBezTo>
                            <a:pt x="3090" y="1591"/>
                            <a:pt x="3892" y="1122"/>
                            <a:pt x="4329" y="288"/>
                          </a:cubicBezTo>
                          <a:cubicBezTo>
                            <a:pt x="4412" y="134"/>
                            <a:pt x="4279" y="0"/>
                            <a:pt x="4147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98" name="Google Shape;10298;p62"/>
                    <p:cNvSpPr/>
                    <p:nvPr/>
                  </p:nvSpPr>
                  <p:spPr>
                    <a:xfrm>
                      <a:off x="6070850" y="2217572"/>
                      <a:ext cx="111569" cy="96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419" h="3827" extrusionOk="0">
                          <a:moveTo>
                            <a:pt x="4133" y="0"/>
                          </a:moveTo>
                          <a:cubicBezTo>
                            <a:pt x="4090" y="0"/>
                            <a:pt x="4044" y="16"/>
                            <a:pt x="4002" y="53"/>
                          </a:cubicBezTo>
                          <a:cubicBezTo>
                            <a:pt x="3539" y="489"/>
                            <a:pt x="2998" y="835"/>
                            <a:pt x="2470" y="1167"/>
                          </a:cubicBezTo>
                          <a:cubicBezTo>
                            <a:pt x="1525" y="1773"/>
                            <a:pt x="547" y="2392"/>
                            <a:pt x="39" y="3546"/>
                          </a:cubicBezTo>
                          <a:cubicBezTo>
                            <a:pt x="0" y="3644"/>
                            <a:pt x="46" y="3761"/>
                            <a:pt x="143" y="3807"/>
                          </a:cubicBezTo>
                          <a:cubicBezTo>
                            <a:pt x="169" y="3820"/>
                            <a:pt x="196" y="3826"/>
                            <a:pt x="222" y="3826"/>
                          </a:cubicBezTo>
                          <a:cubicBezTo>
                            <a:pt x="300" y="3820"/>
                            <a:pt x="372" y="3774"/>
                            <a:pt x="404" y="3702"/>
                          </a:cubicBezTo>
                          <a:cubicBezTo>
                            <a:pt x="860" y="2660"/>
                            <a:pt x="1747" y="2099"/>
                            <a:pt x="2685" y="1499"/>
                          </a:cubicBezTo>
                          <a:cubicBezTo>
                            <a:pt x="3226" y="1154"/>
                            <a:pt x="3780" y="802"/>
                            <a:pt x="4276" y="339"/>
                          </a:cubicBezTo>
                          <a:cubicBezTo>
                            <a:pt x="4418" y="202"/>
                            <a:pt x="4290" y="0"/>
                            <a:pt x="4133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299" name="Google Shape;10299;p62"/>
                    <p:cNvSpPr/>
                    <p:nvPr/>
                  </p:nvSpPr>
                  <p:spPr>
                    <a:xfrm>
                      <a:off x="6093875" y="2268370"/>
                      <a:ext cx="90134" cy="3933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570" h="15580" extrusionOk="0">
                          <a:moveTo>
                            <a:pt x="3284" y="1"/>
                          </a:moveTo>
                          <a:cubicBezTo>
                            <a:pt x="3242" y="1"/>
                            <a:pt x="3197" y="17"/>
                            <a:pt x="3155" y="54"/>
                          </a:cubicBezTo>
                          <a:cubicBezTo>
                            <a:pt x="0" y="2811"/>
                            <a:pt x="313" y="6989"/>
                            <a:pt x="613" y="11030"/>
                          </a:cubicBezTo>
                          <a:cubicBezTo>
                            <a:pt x="730" y="12575"/>
                            <a:pt x="835" y="14035"/>
                            <a:pt x="750" y="15371"/>
                          </a:cubicBezTo>
                          <a:cubicBezTo>
                            <a:pt x="737" y="15475"/>
                            <a:pt x="822" y="15573"/>
                            <a:pt x="932" y="15579"/>
                          </a:cubicBezTo>
                          <a:lnTo>
                            <a:pt x="946" y="15579"/>
                          </a:lnTo>
                          <a:cubicBezTo>
                            <a:pt x="1050" y="15579"/>
                            <a:pt x="1135" y="15501"/>
                            <a:pt x="1141" y="15397"/>
                          </a:cubicBezTo>
                          <a:cubicBezTo>
                            <a:pt x="1232" y="14028"/>
                            <a:pt x="1122" y="12562"/>
                            <a:pt x="1004" y="11004"/>
                          </a:cubicBezTo>
                          <a:cubicBezTo>
                            <a:pt x="711" y="7054"/>
                            <a:pt x="411" y="2974"/>
                            <a:pt x="3416" y="348"/>
                          </a:cubicBezTo>
                          <a:cubicBezTo>
                            <a:pt x="3569" y="215"/>
                            <a:pt x="3441" y="1"/>
                            <a:pt x="3284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00" name="Google Shape;10300;p62"/>
                    <p:cNvSpPr/>
                    <p:nvPr/>
                  </p:nvSpPr>
                  <p:spPr>
                    <a:xfrm>
                      <a:off x="6104631" y="2464821"/>
                      <a:ext cx="36003" cy="13371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26" h="5296" extrusionOk="0">
                          <a:moveTo>
                            <a:pt x="253" y="0"/>
                          </a:moveTo>
                          <a:cubicBezTo>
                            <a:pt x="128" y="0"/>
                            <a:pt x="1" y="119"/>
                            <a:pt x="63" y="277"/>
                          </a:cubicBezTo>
                          <a:cubicBezTo>
                            <a:pt x="748" y="1965"/>
                            <a:pt x="1028" y="3405"/>
                            <a:pt x="1028" y="5100"/>
                          </a:cubicBezTo>
                          <a:cubicBezTo>
                            <a:pt x="1028" y="5204"/>
                            <a:pt x="1119" y="5295"/>
                            <a:pt x="1223" y="5295"/>
                          </a:cubicBezTo>
                          <a:cubicBezTo>
                            <a:pt x="1334" y="5295"/>
                            <a:pt x="1425" y="5204"/>
                            <a:pt x="1425" y="5093"/>
                          </a:cubicBezTo>
                          <a:cubicBezTo>
                            <a:pt x="1425" y="3379"/>
                            <a:pt x="1119" y="1841"/>
                            <a:pt x="428" y="127"/>
                          </a:cubicBezTo>
                          <a:cubicBezTo>
                            <a:pt x="393" y="38"/>
                            <a:pt x="323" y="0"/>
                            <a:pt x="253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01" name="Google Shape;10301;p62"/>
                    <p:cNvSpPr/>
                    <p:nvPr/>
                  </p:nvSpPr>
                  <p:spPr>
                    <a:xfrm>
                      <a:off x="6111321" y="2647587"/>
                      <a:ext cx="27015" cy="1225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0" h="4855" extrusionOk="0">
                          <a:moveTo>
                            <a:pt x="199" y="0"/>
                          </a:moveTo>
                          <a:cubicBezTo>
                            <a:pt x="100" y="0"/>
                            <a:pt x="0" y="67"/>
                            <a:pt x="0" y="201"/>
                          </a:cubicBezTo>
                          <a:cubicBezTo>
                            <a:pt x="0" y="1758"/>
                            <a:pt x="202" y="3108"/>
                            <a:pt x="665" y="4711"/>
                          </a:cubicBezTo>
                          <a:cubicBezTo>
                            <a:pt x="685" y="4796"/>
                            <a:pt x="763" y="4854"/>
                            <a:pt x="854" y="4854"/>
                          </a:cubicBezTo>
                          <a:cubicBezTo>
                            <a:pt x="867" y="4854"/>
                            <a:pt x="887" y="4854"/>
                            <a:pt x="906" y="4848"/>
                          </a:cubicBezTo>
                          <a:cubicBezTo>
                            <a:pt x="1011" y="4822"/>
                            <a:pt x="1069" y="4711"/>
                            <a:pt x="1043" y="4607"/>
                          </a:cubicBezTo>
                          <a:cubicBezTo>
                            <a:pt x="587" y="3036"/>
                            <a:pt x="398" y="1719"/>
                            <a:pt x="398" y="201"/>
                          </a:cubicBezTo>
                          <a:cubicBezTo>
                            <a:pt x="398" y="67"/>
                            <a:pt x="299" y="0"/>
                            <a:pt x="199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02" name="Google Shape;10302;p62"/>
                    <p:cNvSpPr/>
                    <p:nvPr/>
                  </p:nvSpPr>
                  <p:spPr>
                    <a:xfrm>
                      <a:off x="6109655" y="2649077"/>
                      <a:ext cx="29817" cy="6349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81" h="2515" extrusionOk="0">
                          <a:moveTo>
                            <a:pt x="272" y="0"/>
                          </a:moveTo>
                          <a:cubicBezTo>
                            <a:pt x="129" y="0"/>
                            <a:pt x="1" y="168"/>
                            <a:pt x="112" y="318"/>
                          </a:cubicBezTo>
                          <a:cubicBezTo>
                            <a:pt x="562" y="852"/>
                            <a:pt x="705" y="1862"/>
                            <a:pt x="777" y="2345"/>
                          </a:cubicBezTo>
                          <a:cubicBezTo>
                            <a:pt x="790" y="2442"/>
                            <a:pt x="875" y="2514"/>
                            <a:pt x="972" y="2514"/>
                          </a:cubicBezTo>
                          <a:cubicBezTo>
                            <a:pt x="985" y="2514"/>
                            <a:pt x="992" y="2514"/>
                            <a:pt x="1005" y="2508"/>
                          </a:cubicBezTo>
                          <a:cubicBezTo>
                            <a:pt x="1109" y="2495"/>
                            <a:pt x="1181" y="2390"/>
                            <a:pt x="1168" y="2286"/>
                          </a:cubicBezTo>
                          <a:cubicBezTo>
                            <a:pt x="1044" y="1452"/>
                            <a:pt x="868" y="611"/>
                            <a:pt x="418" y="70"/>
                          </a:cubicBezTo>
                          <a:cubicBezTo>
                            <a:pt x="374" y="21"/>
                            <a:pt x="323" y="0"/>
                            <a:pt x="272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03" name="Google Shape;10303;p62"/>
                    <p:cNvSpPr/>
                    <p:nvPr/>
                  </p:nvSpPr>
                  <p:spPr>
                    <a:xfrm>
                      <a:off x="6083170" y="2514407"/>
                      <a:ext cx="31913" cy="7852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64" h="3110" extrusionOk="0">
                          <a:moveTo>
                            <a:pt x="1037" y="1"/>
                          </a:moveTo>
                          <a:cubicBezTo>
                            <a:pt x="957" y="1"/>
                            <a:pt x="878" y="45"/>
                            <a:pt x="848" y="144"/>
                          </a:cubicBezTo>
                          <a:cubicBezTo>
                            <a:pt x="770" y="451"/>
                            <a:pt x="659" y="744"/>
                            <a:pt x="522" y="1031"/>
                          </a:cubicBezTo>
                          <a:cubicBezTo>
                            <a:pt x="268" y="1624"/>
                            <a:pt x="1" y="2236"/>
                            <a:pt x="144" y="2947"/>
                          </a:cubicBezTo>
                          <a:cubicBezTo>
                            <a:pt x="157" y="3045"/>
                            <a:pt x="242" y="3110"/>
                            <a:pt x="333" y="3110"/>
                          </a:cubicBezTo>
                          <a:cubicBezTo>
                            <a:pt x="346" y="3110"/>
                            <a:pt x="359" y="3110"/>
                            <a:pt x="372" y="3103"/>
                          </a:cubicBezTo>
                          <a:cubicBezTo>
                            <a:pt x="477" y="3084"/>
                            <a:pt x="548" y="2979"/>
                            <a:pt x="529" y="2875"/>
                          </a:cubicBezTo>
                          <a:cubicBezTo>
                            <a:pt x="411" y="2282"/>
                            <a:pt x="640" y="1748"/>
                            <a:pt x="887" y="1187"/>
                          </a:cubicBezTo>
                          <a:cubicBezTo>
                            <a:pt x="1031" y="881"/>
                            <a:pt x="1148" y="561"/>
                            <a:pt x="1233" y="236"/>
                          </a:cubicBezTo>
                          <a:cubicBezTo>
                            <a:pt x="1263" y="90"/>
                            <a:pt x="1150" y="1"/>
                            <a:pt x="103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04" name="Google Shape;10304;p62"/>
                    <p:cNvSpPr/>
                    <p:nvPr/>
                  </p:nvSpPr>
                  <p:spPr>
                    <a:xfrm>
                      <a:off x="6063099" y="2396148"/>
                      <a:ext cx="57691" cy="732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285" h="2900" extrusionOk="0">
                          <a:moveTo>
                            <a:pt x="1998" y="0"/>
                          </a:moveTo>
                          <a:cubicBezTo>
                            <a:pt x="1951" y="0"/>
                            <a:pt x="1902" y="19"/>
                            <a:pt x="1858" y="64"/>
                          </a:cubicBezTo>
                          <a:cubicBezTo>
                            <a:pt x="1754" y="168"/>
                            <a:pt x="1624" y="292"/>
                            <a:pt x="1493" y="416"/>
                          </a:cubicBezTo>
                          <a:cubicBezTo>
                            <a:pt x="861" y="996"/>
                            <a:pt x="1" y="1791"/>
                            <a:pt x="463" y="2788"/>
                          </a:cubicBezTo>
                          <a:cubicBezTo>
                            <a:pt x="496" y="2854"/>
                            <a:pt x="561" y="2899"/>
                            <a:pt x="639" y="2899"/>
                          </a:cubicBezTo>
                          <a:cubicBezTo>
                            <a:pt x="672" y="2899"/>
                            <a:pt x="698" y="2893"/>
                            <a:pt x="724" y="2880"/>
                          </a:cubicBezTo>
                          <a:cubicBezTo>
                            <a:pt x="822" y="2834"/>
                            <a:pt x="868" y="2717"/>
                            <a:pt x="815" y="2619"/>
                          </a:cubicBezTo>
                          <a:cubicBezTo>
                            <a:pt x="476" y="1882"/>
                            <a:pt x="1154" y="1257"/>
                            <a:pt x="1754" y="703"/>
                          </a:cubicBezTo>
                          <a:cubicBezTo>
                            <a:pt x="1897" y="579"/>
                            <a:pt x="2028" y="455"/>
                            <a:pt x="2145" y="338"/>
                          </a:cubicBezTo>
                          <a:cubicBezTo>
                            <a:pt x="2284" y="194"/>
                            <a:pt x="2150" y="0"/>
                            <a:pt x="1998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05" name="Google Shape;10305;p62"/>
                    <p:cNvSpPr/>
                    <p:nvPr/>
                  </p:nvSpPr>
                  <p:spPr>
                    <a:xfrm>
                      <a:off x="6107458" y="2398496"/>
                      <a:ext cx="39765" cy="708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75" h="2807" extrusionOk="0">
                          <a:moveTo>
                            <a:pt x="294" y="1"/>
                          </a:moveTo>
                          <a:cubicBezTo>
                            <a:pt x="144" y="1"/>
                            <a:pt x="1" y="185"/>
                            <a:pt x="147" y="336"/>
                          </a:cubicBezTo>
                          <a:cubicBezTo>
                            <a:pt x="597" y="903"/>
                            <a:pt x="1118" y="1978"/>
                            <a:pt x="929" y="2545"/>
                          </a:cubicBezTo>
                          <a:cubicBezTo>
                            <a:pt x="890" y="2650"/>
                            <a:pt x="948" y="2761"/>
                            <a:pt x="1053" y="2800"/>
                          </a:cubicBezTo>
                          <a:cubicBezTo>
                            <a:pt x="1072" y="2800"/>
                            <a:pt x="1092" y="2806"/>
                            <a:pt x="1111" y="2806"/>
                          </a:cubicBezTo>
                          <a:cubicBezTo>
                            <a:pt x="1196" y="2806"/>
                            <a:pt x="1274" y="2754"/>
                            <a:pt x="1300" y="2676"/>
                          </a:cubicBezTo>
                          <a:cubicBezTo>
                            <a:pt x="1574" y="1861"/>
                            <a:pt x="844" y="584"/>
                            <a:pt x="453" y="95"/>
                          </a:cubicBezTo>
                          <a:cubicBezTo>
                            <a:pt x="410" y="28"/>
                            <a:pt x="351" y="1"/>
                            <a:pt x="294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06" name="Google Shape;10306;p62"/>
                    <p:cNvSpPr/>
                    <p:nvPr/>
                  </p:nvSpPr>
                  <p:spPr>
                    <a:xfrm>
                      <a:off x="6084660" y="2269784"/>
                      <a:ext cx="96269" cy="883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813" h="3499" extrusionOk="0">
                          <a:moveTo>
                            <a:pt x="3536" y="0"/>
                          </a:moveTo>
                          <a:cubicBezTo>
                            <a:pt x="3492" y="0"/>
                            <a:pt x="3445" y="17"/>
                            <a:pt x="3403" y="57"/>
                          </a:cubicBezTo>
                          <a:cubicBezTo>
                            <a:pt x="3057" y="396"/>
                            <a:pt x="2627" y="663"/>
                            <a:pt x="2171" y="950"/>
                          </a:cubicBezTo>
                          <a:cubicBezTo>
                            <a:pt x="1278" y="1510"/>
                            <a:pt x="359" y="2091"/>
                            <a:pt x="33" y="3244"/>
                          </a:cubicBezTo>
                          <a:cubicBezTo>
                            <a:pt x="0" y="3348"/>
                            <a:pt x="66" y="3459"/>
                            <a:pt x="170" y="3492"/>
                          </a:cubicBezTo>
                          <a:cubicBezTo>
                            <a:pt x="183" y="3492"/>
                            <a:pt x="203" y="3498"/>
                            <a:pt x="222" y="3498"/>
                          </a:cubicBezTo>
                          <a:cubicBezTo>
                            <a:pt x="313" y="3498"/>
                            <a:pt x="392" y="3433"/>
                            <a:pt x="411" y="3348"/>
                          </a:cubicBezTo>
                          <a:cubicBezTo>
                            <a:pt x="698" y="2338"/>
                            <a:pt x="1513" y="1823"/>
                            <a:pt x="2379" y="1282"/>
                          </a:cubicBezTo>
                          <a:cubicBezTo>
                            <a:pt x="2836" y="996"/>
                            <a:pt x="3298" y="702"/>
                            <a:pt x="3676" y="337"/>
                          </a:cubicBezTo>
                          <a:cubicBezTo>
                            <a:pt x="3813" y="196"/>
                            <a:pt x="3687" y="0"/>
                            <a:pt x="35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07" name="Google Shape;10307;p62"/>
                    <p:cNvSpPr/>
                    <p:nvPr/>
                  </p:nvSpPr>
                  <p:spPr>
                    <a:xfrm>
                      <a:off x="6171612" y="1962168"/>
                      <a:ext cx="207459" cy="2881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217" h="11414" extrusionOk="0">
                          <a:moveTo>
                            <a:pt x="238" y="0"/>
                          </a:moveTo>
                          <a:cubicBezTo>
                            <a:pt x="120" y="0"/>
                            <a:pt x="0" y="100"/>
                            <a:pt x="43" y="249"/>
                          </a:cubicBezTo>
                          <a:cubicBezTo>
                            <a:pt x="363" y="1389"/>
                            <a:pt x="1204" y="1611"/>
                            <a:pt x="2012" y="1826"/>
                          </a:cubicBezTo>
                          <a:cubicBezTo>
                            <a:pt x="2279" y="1891"/>
                            <a:pt x="2540" y="1976"/>
                            <a:pt x="2800" y="2074"/>
                          </a:cubicBezTo>
                          <a:cubicBezTo>
                            <a:pt x="4104" y="2589"/>
                            <a:pt x="4221" y="2960"/>
                            <a:pt x="4645" y="4322"/>
                          </a:cubicBezTo>
                          <a:lnTo>
                            <a:pt x="4690" y="4453"/>
                          </a:lnTo>
                          <a:cubicBezTo>
                            <a:pt x="5525" y="7131"/>
                            <a:pt x="6802" y="9530"/>
                            <a:pt x="7812" y="11316"/>
                          </a:cubicBezTo>
                          <a:cubicBezTo>
                            <a:pt x="7851" y="11374"/>
                            <a:pt x="7917" y="11413"/>
                            <a:pt x="7988" y="11413"/>
                          </a:cubicBezTo>
                          <a:cubicBezTo>
                            <a:pt x="8021" y="11413"/>
                            <a:pt x="8053" y="11407"/>
                            <a:pt x="8086" y="11387"/>
                          </a:cubicBezTo>
                          <a:cubicBezTo>
                            <a:pt x="8184" y="11335"/>
                            <a:pt x="8216" y="11211"/>
                            <a:pt x="8158" y="11120"/>
                          </a:cubicBezTo>
                          <a:cubicBezTo>
                            <a:pt x="7154" y="9347"/>
                            <a:pt x="5890" y="6981"/>
                            <a:pt x="5062" y="4335"/>
                          </a:cubicBezTo>
                          <a:lnTo>
                            <a:pt x="5023" y="4205"/>
                          </a:lnTo>
                          <a:cubicBezTo>
                            <a:pt x="4593" y="2817"/>
                            <a:pt x="4430" y="2295"/>
                            <a:pt x="2944" y="1709"/>
                          </a:cubicBezTo>
                          <a:cubicBezTo>
                            <a:pt x="2670" y="1604"/>
                            <a:pt x="2396" y="1520"/>
                            <a:pt x="2116" y="1448"/>
                          </a:cubicBezTo>
                          <a:cubicBezTo>
                            <a:pt x="1314" y="1233"/>
                            <a:pt x="682" y="1064"/>
                            <a:pt x="421" y="145"/>
                          </a:cubicBezTo>
                          <a:cubicBezTo>
                            <a:pt x="393" y="43"/>
                            <a:pt x="316" y="0"/>
                            <a:pt x="238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08" name="Google Shape;10308;p62"/>
                    <p:cNvSpPr/>
                    <p:nvPr/>
                  </p:nvSpPr>
                  <p:spPr>
                    <a:xfrm>
                      <a:off x="6336908" y="2188765"/>
                      <a:ext cx="51858" cy="1520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54" h="6023" extrusionOk="0">
                          <a:moveTo>
                            <a:pt x="294" y="0"/>
                          </a:moveTo>
                          <a:cubicBezTo>
                            <a:pt x="201" y="0"/>
                            <a:pt x="108" y="59"/>
                            <a:pt x="99" y="183"/>
                          </a:cubicBezTo>
                          <a:cubicBezTo>
                            <a:pt x="1" y="1487"/>
                            <a:pt x="464" y="2601"/>
                            <a:pt x="920" y="3683"/>
                          </a:cubicBezTo>
                          <a:cubicBezTo>
                            <a:pt x="1213" y="4381"/>
                            <a:pt x="1520" y="5104"/>
                            <a:pt x="1650" y="5860"/>
                          </a:cubicBezTo>
                          <a:cubicBezTo>
                            <a:pt x="1669" y="5951"/>
                            <a:pt x="1748" y="6023"/>
                            <a:pt x="1845" y="6023"/>
                          </a:cubicBezTo>
                          <a:lnTo>
                            <a:pt x="1878" y="6023"/>
                          </a:lnTo>
                          <a:cubicBezTo>
                            <a:pt x="1982" y="6003"/>
                            <a:pt x="2054" y="5899"/>
                            <a:pt x="2041" y="5795"/>
                          </a:cubicBezTo>
                          <a:cubicBezTo>
                            <a:pt x="1898" y="4993"/>
                            <a:pt x="1585" y="4257"/>
                            <a:pt x="1285" y="3533"/>
                          </a:cubicBezTo>
                          <a:cubicBezTo>
                            <a:pt x="829" y="2451"/>
                            <a:pt x="399" y="1422"/>
                            <a:pt x="490" y="209"/>
                          </a:cubicBezTo>
                          <a:cubicBezTo>
                            <a:pt x="500" y="73"/>
                            <a:pt x="397" y="0"/>
                            <a:pt x="294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09" name="Google Shape;10309;p62"/>
                    <p:cNvSpPr/>
                    <p:nvPr/>
                  </p:nvSpPr>
                  <p:spPr>
                    <a:xfrm>
                      <a:off x="6353596" y="2264861"/>
                      <a:ext cx="58221" cy="5344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306" h="2117" extrusionOk="0">
                          <a:moveTo>
                            <a:pt x="282" y="1"/>
                          </a:moveTo>
                          <a:cubicBezTo>
                            <a:pt x="92" y="1"/>
                            <a:pt x="1" y="290"/>
                            <a:pt x="213" y="382"/>
                          </a:cubicBezTo>
                          <a:cubicBezTo>
                            <a:pt x="898" y="676"/>
                            <a:pt x="1699" y="1243"/>
                            <a:pt x="1895" y="1966"/>
                          </a:cubicBezTo>
                          <a:cubicBezTo>
                            <a:pt x="1914" y="2051"/>
                            <a:pt x="1993" y="2110"/>
                            <a:pt x="2084" y="2116"/>
                          </a:cubicBezTo>
                          <a:cubicBezTo>
                            <a:pt x="2103" y="2116"/>
                            <a:pt x="2116" y="2110"/>
                            <a:pt x="2136" y="2110"/>
                          </a:cubicBezTo>
                          <a:cubicBezTo>
                            <a:pt x="2240" y="2084"/>
                            <a:pt x="2305" y="1973"/>
                            <a:pt x="2273" y="1868"/>
                          </a:cubicBezTo>
                          <a:cubicBezTo>
                            <a:pt x="2045" y="995"/>
                            <a:pt x="1139" y="343"/>
                            <a:pt x="363" y="17"/>
                          </a:cubicBezTo>
                          <a:cubicBezTo>
                            <a:pt x="335" y="6"/>
                            <a:pt x="308" y="1"/>
                            <a:pt x="282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10" name="Google Shape;10310;p62"/>
                    <p:cNvSpPr/>
                    <p:nvPr/>
                  </p:nvSpPr>
                  <p:spPr>
                    <a:xfrm>
                      <a:off x="6311938" y="2128802"/>
                      <a:ext cx="46228" cy="3696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31" h="1464" extrusionOk="0">
                          <a:moveTo>
                            <a:pt x="286" y="1"/>
                          </a:moveTo>
                          <a:cubicBezTo>
                            <a:pt x="108" y="1"/>
                            <a:pt x="1" y="278"/>
                            <a:pt x="208" y="381"/>
                          </a:cubicBezTo>
                          <a:cubicBezTo>
                            <a:pt x="684" y="642"/>
                            <a:pt x="1107" y="988"/>
                            <a:pt x="1459" y="1398"/>
                          </a:cubicBezTo>
                          <a:cubicBezTo>
                            <a:pt x="1498" y="1437"/>
                            <a:pt x="1550" y="1463"/>
                            <a:pt x="1609" y="1463"/>
                          </a:cubicBezTo>
                          <a:cubicBezTo>
                            <a:pt x="1655" y="1463"/>
                            <a:pt x="1700" y="1444"/>
                            <a:pt x="1739" y="1418"/>
                          </a:cubicBezTo>
                          <a:cubicBezTo>
                            <a:pt x="1818" y="1346"/>
                            <a:pt x="1831" y="1222"/>
                            <a:pt x="1759" y="1137"/>
                          </a:cubicBezTo>
                          <a:cubicBezTo>
                            <a:pt x="1374" y="694"/>
                            <a:pt x="912" y="323"/>
                            <a:pt x="397" y="36"/>
                          </a:cubicBezTo>
                          <a:cubicBezTo>
                            <a:pt x="358" y="12"/>
                            <a:pt x="321" y="1"/>
                            <a:pt x="286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11" name="Google Shape;10311;p62"/>
                    <p:cNvSpPr/>
                    <p:nvPr/>
                  </p:nvSpPr>
                  <p:spPr>
                    <a:xfrm>
                      <a:off x="6168153" y="1957699"/>
                      <a:ext cx="140654" cy="639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1" h="2531" extrusionOk="0">
                          <a:moveTo>
                            <a:pt x="289" y="1"/>
                          </a:moveTo>
                          <a:cubicBezTo>
                            <a:pt x="139" y="1"/>
                            <a:pt x="0" y="185"/>
                            <a:pt x="135" y="335"/>
                          </a:cubicBezTo>
                          <a:cubicBezTo>
                            <a:pt x="813" y="1149"/>
                            <a:pt x="1849" y="1293"/>
                            <a:pt x="2846" y="1436"/>
                          </a:cubicBezTo>
                          <a:cubicBezTo>
                            <a:pt x="3811" y="1573"/>
                            <a:pt x="4723" y="1697"/>
                            <a:pt x="5179" y="2433"/>
                          </a:cubicBezTo>
                          <a:cubicBezTo>
                            <a:pt x="5218" y="2492"/>
                            <a:pt x="5284" y="2531"/>
                            <a:pt x="5349" y="2531"/>
                          </a:cubicBezTo>
                          <a:cubicBezTo>
                            <a:pt x="5388" y="2531"/>
                            <a:pt x="5421" y="2518"/>
                            <a:pt x="5453" y="2498"/>
                          </a:cubicBezTo>
                          <a:cubicBezTo>
                            <a:pt x="5544" y="2440"/>
                            <a:pt x="5570" y="2322"/>
                            <a:pt x="5518" y="2225"/>
                          </a:cubicBezTo>
                          <a:cubicBezTo>
                            <a:pt x="4964" y="1332"/>
                            <a:pt x="3915" y="1188"/>
                            <a:pt x="2898" y="1045"/>
                          </a:cubicBezTo>
                          <a:cubicBezTo>
                            <a:pt x="1973" y="915"/>
                            <a:pt x="1021" y="778"/>
                            <a:pt x="441" y="80"/>
                          </a:cubicBezTo>
                          <a:cubicBezTo>
                            <a:pt x="397" y="24"/>
                            <a:pt x="342" y="1"/>
                            <a:pt x="289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12" name="Google Shape;10312;p62"/>
                    <p:cNvSpPr/>
                    <p:nvPr/>
                  </p:nvSpPr>
                  <p:spPr>
                    <a:xfrm>
                      <a:off x="6285554" y="2054751"/>
                      <a:ext cx="54181" cy="5127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46" h="2031" extrusionOk="0">
                          <a:moveTo>
                            <a:pt x="282" y="1"/>
                          </a:moveTo>
                          <a:cubicBezTo>
                            <a:pt x="112" y="1"/>
                            <a:pt x="0" y="250"/>
                            <a:pt x="184" y="369"/>
                          </a:cubicBezTo>
                          <a:cubicBezTo>
                            <a:pt x="803" y="760"/>
                            <a:pt x="1507" y="1203"/>
                            <a:pt x="1735" y="1894"/>
                          </a:cubicBezTo>
                          <a:cubicBezTo>
                            <a:pt x="1761" y="1978"/>
                            <a:pt x="1833" y="2030"/>
                            <a:pt x="1924" y="2030"/>
                          </a:cubicBezTo>
                          <a:cubicBezTo>
                            <a:pt x="1944" y="2030"/>
                            <a:pt x="1963" y="2030"/>
                            <a:pt x="1983" y="2017"/>
                          </a:cubicBezTo>
                          <a:cubicBezTo>
                            <a:pt x="2087" y="1985"/>
                            <a:pt x="2146" y="1874"/>
                            <a:pt x="2113" y="1770"/>
                          </a:cubicBezTo>
                          <a:cubicBezTo>
                            <a:pt x="1839" y="949"/>
                            <a:pt x="1038" y="440"/>
                            <a:pt x="393" y="36"/>
                          </a:cubicBezTo>
                          <a:cubicBezTo>
                            <a:pt x="355" y="12"/>
                            <a:pt x="317" y="1"/>
                            <a:pt x="282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13" name="Google Shape;10313;p62"/>
                    <p:cNvSpPr/>
                    <p:nvPr/>
                  </p:nvSpPr>
                  <p:spPr>
                    <a:xfrm>
                      <a:off x="6171865" y="1990698"/>
                      <a:ext cx="97935" cy="10083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879" h="3994" extrusionOk="0">
                          <a:moveTo>
                            <a:pt x="227" y="0"/>
                          </a:moveTo>
                          <a:cubicBezTo>
                            <a:pt x="115" y="0"/>
                            <a:pt x="1" y="88"/>
                            <a:pt x="33" y="240"/>
                          </a:cubicBezTo>
                          <a:cubicBezTo>
                            <a:pt x="196" y="1374"/>
                            <a:pt x="1096" y="1980"/>
                            <a:pt x="1963" y="2560"/>
                          </a:cubicBezTo>
                          <a:cubicBezTo>
                            <a:pt x="2543" y="2951"/>
                            <a:pt x="3136" y="3355"/>
                            <a:pt x="3488" y="3903"/>
                          </a:cubicBezTo>
                          <a:cubicBezTo>
                            <a:pt x="3520" y="3961"/>
                            <a:pt x="3585" y="3994"/>
                            <a:pt x="3657" y="3994"/>
                          </a:cubicBezTo>
                          <a:cubicBezTo>
                            <a:pt x="3690" y="3994"/>
                            <a:pt x="3729" y="3987"/>
                            <a:pt x="3761" y="3968"/>
                          </a:cubicBezTo>
                          <a:cubicBezTo>
                            <a:pt x="3853" y="3909"/>
                            <a:pt x="3879" y="3785"/>
                            <a:pt x="3820" y="3694"/>
                          </a:cubicBezTo>
                          <a:cubicBezTo>
                            <a:pt x="3429" y="3075"/>
                            <a:pt x="2797" y="2645"/>
                            <a:pt x="2184" y="2234"/>
                          </a:cubicBezTo>
                          <a:cubicBezTo>
                            <a:pt x="1350" y="1674"/>
                            <a:pt x="561" y="1146"/>
                            <a:pt x="418" y="181"/>
                          </a:cubicBezTo>
                          <a:cubicBezTo>
                            <a:pt x="406" y="57"/>
                            <a:pt x="317" y="0"/>
                            <a:pt x="227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14" name="Google Shape;10314;p62"/>
                    <p:cNvSpPr/>
                    <p:nvPr/>
                  </p:nvSpPr>
                  <p:spPr>
                    <a:xfrm>
                      <a:off x="6165452" y="2034199"/>
                      <a:ext cx="106999" cy="10687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38" h="4233" extrusionOk="0">
                          <a:moveTo>
                            <a:pt x="396" y="1"/>
                          </a:moveTo>
                          <a:cubicBezTo>
                            <a:pt x="307" y="1"/>
                            <a:pt x="220" y="54"/>
                            <a:pt x="203" y="172"/>
                          </a:cubicBezTo>
                          <a:cubicBezTo>
                            <a:pt x="1" y="1450"/>
                            <a:pt x="1193" y="2199"/>
                            <a:pt x="2249" y="2858"/>
                          </a:cubicBezTo>
                          <a:cubicBezTo>
                            <a:pt x="2901" y="3275"/>
                            <a:pt x="3527" y="3659"/>
                            <a:pt x="3820" y="4141"/>
                          </a:cubicBezTo>
                          <a:cubicBezTo>
                            <a:pt x="3859" y="4194"/>
                            <a:pt x="3924" y="4233"/>
                            <a:pt x="3989" y="4233"/>
                          </a:cubicBezTo>
                          <a:cubicBezTo>
                            <a:pt x="4146" y="4233"/>
                            <a:pt x="4237" y="4063"/>
                            <a:pt x="4159" y="3933"/>
                          </a:cubicBezTo>
                          <a:cubicBezTo>
                            <a:pt x="3807" y="3379"/>
                            <a:pt x="3123" y="2949"/>
                            <a:pt x="2458" y="2532"/>
                          </a:cubicBezTo>
                          <a:cubicBezTo>
                            <a:pt x="1415" y="1873"/>
                            <a:pt x="431" y="1261"/>
                            <a:pt x="594" y="231"/>
                          </a:cubicBezTo>
                          <a:cubicBezTo>
                            <a:pt x="619" y="86"/>
                            <a:pt x="507" y="1"/>
                            <a:pt x="396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15" name="Google Shape;10315;p62"/>
                    <p:cNvSpPr/>
                    <p:nvPr/>
                  </p:nvSpPr>
                  <p:spPr>
                    <a:xfrm>
                      <a:off x="6161665" y="2075378"/>
                      <a:ext cx="110104" cy="11916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61" h="4720" extrusionOk="0">
                          <a:moveTo>
                            <a:pt x="543" y="1"/>
                          </a:moveTo>
                          <a:cubicBezTo>
                            <a:pt x="471" y="1"/>
                            <a:pt x="400" y="40"/>
                            <a:pt x="366" y="132"/>
                          </a:cubicBezTo>
                          <a:cubicBezTo>
                            <a:pt x="1" y="1096"/>
                            <a:pt x="1265" y="2159"/>
                            <a:pt x="2490" y="3188"/>
                          </a:cubicBezTo>
                          <a:cubicBezTo>
                            <a:pt x="3129" y="3723"/>
                            <a:pt x="3735" y="4231"/>
                            <a:pt x="3970" y="4629"/>
                          </a:cubicBezTo>
                          <a:cubicBezTo>
                            <a:pt x="4003" y="4687"/>
                            <a:pt x="4068" y="4720"/>
                            <a:pt x="4139" y="4720"/>
                          </a:cubicBezTo>
                          <a:cubicBezTo>
                            <a:pt x="4172" y="4720"/>
                            <a:pt x="4211" y="4713"/>
                            <a:pt x="4237" y="4694"/>
                          </a:cubicBezTo>
                          <a:cubicBezTo>
                            <a:pt x="4335" y="4642"/>
                            <a:pt x="4361" y="4518"/>
                            <a:pt x="4309" y="4427"/>
                          </a:cubicBezTo>
                          <a:cubicBezTo>
                            <a:pt x="4048" y="3970"/>
                            <a:pt x="3409" y="3442"/>
                            <a:pt x="2745" y="2882"/>
                          </a:cubicBezTo>
                          <a:cubicBezTo>
                            <a:pt x="1728" y="2035"/>
                            <a:pt x="463" y="972"/>
                            <a:pt x="731" y="268"/>
                          </a:cubicBezTo>
                          <a:cubicBezTo>
                            <a:pt x="788" y="113"/>
                            <a:pt x="665" y="1"/>
                            <a:pt x="543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16" name="Google Shape;10316;p62"/>
                    <p:cNvSpPr/>
                    <p:nvPr/>
                  </p:nvSpPr>
                  <p:spPr>
                    <a:xfrm>
                      <a:off x="6170956" y="2139279"/>
                      <a:ext cx="105434" cy="883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6" h="3499" extrusionOk="0">
                          <a:moveTo>
                            <a:pt x="269" y="1"/>
                          </a:moveTo>
                          <a:cubicBezTo>
                            <a:pt x="132" y="1"/>
                            <a:pt x="0" y="147"/>
                            <a:pt x="95" y="305"/>
                          </a:cubicBezTo>
                          <a:cubicBezTo>
                            <a:pt x="539" y="1022"/>
                            <a:pt x="1269" y="1439"/>
                            <a:pt x="1973" y="1837"/>
                          </a:cubicBezTo>
                          <a:cubicBezTo>
                            <a:pt x="2716" y="2254"/>
                            <a:pt x="3419" y="2658"/>
                            <a:pt x="3758" y="3382"/>
                          </a:cubicBezTo>
                          <a:cubicBezTo>
                            <a:pt x="3784" y="3453"/>
                            <a:pt x="3856" y="3499"/>
                            <a:pt x="3934" y="3499"/>
                          </a:cubicBezTo>
                          <a:cubicBezTo>
                            <a:pt x="4078" y="3499"/>
                            <a:pt x="4175" y="3349"/>
                            <a:pt x="4117" y="3219"/>
                          </a:cubicBezTo>
                          <a:cubicBezTo>
                            <a:pt x="3726" y="2378"/>
                            <a:pt x="2931" y="1928"/>
                            <a:pt x="2168" y="1492"/>
                          </a:cubicBezTo>
                          <a:cubicBezTo>
                            <a:pt x="1477" y="1100"/>
                            <a:pt x="819" y="729"/>
                            <a:pt x="434" y="97"/>
                          </a:cubicBezTo>
                          <a:cubicBezTo>
                            <a:pt x="391" y="29"/>
                            <a:pt x="329" y="1"/>
                            <a:pt x="269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17" name="Google Shape;10317;p62"/>
                    <p:cNvSpPr/>
                    <p:nvPr/>
                  </p:nvSpPr>
                  <p:spPr>
                    <a:xfrm>
                      <a:off x="6168936" y="2176419"/>
                      <a:ext cx="111569" cy="96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419" h="3827" extrusionOk="0">
                          <a:moveTo>
                            <a:pt x="268" y="0"/>
                          </a:moveTo>
                          <a:cubicBezTo>
                            <a:pt x="134" y="0"/>
                            <a:pt x="1" y="134"/>
                            <a:pt x="84" y="288"/>
                          </a:cubicBezTo>
                          <a:cubicBezTo>
                            <a:pt x="521" y="1122"/>
                            <a:pt x="1316" y="1578"/>
                            <a:pt x="2105" y="2034"/>
                          </a:cubicBezTo>
                          <a:cubicBezTo>
                            <a:pt x="2893" y="2491"/>
                            <a:pt x="3643" y="2921"/>
                            <a:pt x="3995" y="3709"/>
                          </a:cubicBezTo>
                          <a:cubicBezTo>
                            <a:pt x="4027" y="3781"/>
                            <a:pt x="4099" y="3827"/>
                            <a:pt x="4177" y="3827"/>
                          </a:cubicBezTo>
                          <a:cubicBezTo>
                            <a:pt x="4321" y="3820"/>
                            <a:pt x="4418" y="3677"/>
                            <a:pt x="4353" y="3547"/>
                          </a:cubicBezTo>
                          <a:cubicBezTo>
                            <a:pt x="3949" y="2647"/>
                            <a:pt x="3108" y="2165"/>
                            <a:pt x="2300" y="1696"/>
                          </a:cubicBezTo>
                          <a:cubicBezTo>
                            <a:pt x="1538" y="1252"/>
                            <a:pt x="814" y="842"/>
                            <a:pt x="436" y="105"/>
                          </a:cubicBezTo>
                          <a:cubicBezTo>
                            <a:pt x="396" y="31"/>
                            <a:pt x="332" y="0"/>
                            <a:pt x="268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18" name="Google Shape;10318;p62"/>
                    <p:cNvSpPr/>
                    <p:nvPr/>
                  </p:nvSpPr>
                  <p:spPr>
                    <a:xfrm>
                      <a:off x="6168229" y="2217496"/>
                      <a:ext cx="112099" cy="966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440" h="3830" extrusionOk="0">
                          <a:moveTo>
                            <a:pt x="286" y="1"/>
                          </a:moveTo>
                          <a:cubicBezTo>
                            <a:pt x="129" y="1"/>
                            <a:pt x="0" y="208"/>
                            <a:pt x="151" y="349"/>
                          </a:cubicBezTo>
                          <a:cubicBezTo>
                            <a:pt x="647" y="812"/>
                            <a:pt x="1201" y="1163"/>
                            <a:pt x="1742" y="1509"/>
                          </a:cubicBezTo>
                          <a:cubicBezTo>
                            <a:pt x="2680" y="2102"/>
                            <a:pt x="3567" y="2663"/>
                            <a:pt x="4023" y="3705"/>
                          </a:cubicBezTo>
                          <a:cubicBezTo>
                            <a:pt x="4055" y="3777"/>
                            <a:pt x="4127" y="3829"/>
                            <a:pt x="4205" y="3829"/>
                          </a:cubicBezTo>
                          <a:cubicBezTo>
                            <a:pt x="4342" y="3823"/>
                            <a:pt x="4440" y="3679"/>
                            <a:pt x="4388" y="3555"/>
                          </a:cubicBezTo>
                          <a:cubicBezTo>
                            <a:pt x="3879" y="2395"/>
                            <a:pt x="2902" y="1776"/>
                            <a:pt x="1957" y="1177"/>
                          </a:cubicBezTo>
                          <a:cubicBezTo>
                            <a:pt x="1429" y="844"/>
                            <a:pt x="888" y="499"/>
                            <a:pt x="425" y="62"/>
                          </a:cubicBezTo>
                          <a:cubicBezTo>
                            <a:pt x="381" y="19"/>
                            <a:pt x="332" y="1"/>
                            <a:pt x="286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19" name="Google Shape;10319;p62"/>
                    <p:cNvSpPr/>
                    <p:nvPr/>
                  </p:nvSpPr>
                  <p:spPr>
                    <a:xfrm>
                      <a:off x="6166487" y="2268193"/>
                      <a:ext cx="90487" cy="39353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584" h="15587" extrusionOk="0">
                          <a:moveTo>
                            <a:pt x="290" y="0"/>
                          </a:moveTo>
                          <a:cubicBezTo>
                            <a:pt x="130" y="0"/>
                            <a:pt x="1" y="223"/>
                            <a:pt x="168" y="355"/>
                          </a:cubicBezTo>
                          <a:cubicBezTo>
                            <a:pt x="3173" y="2981"/>
                            <a:pt x="2873" y="7068"/>
                            <a:pt x="2580" y="11011"/>
                          </a:cubicBezTo>
                          <a:cubicBezTo>
                            <a:pt x="2462" y="12569"/>
                            <a:pt x="2352" y="14035"/>
                            <a:pt x="2443" y="15404"/>
                          </a:cubicBezTo>
                          <a:cubicBezTo>
                            <a:pt x="2449" y="15508"/>
                            <a:pt x="2534" y="15586"/>
                            <a:pt x="2638" y="15586"/>
                          </a:cubicBezTo>
                          <a:lnTo>
                            <a:pt x="2651" y="15586"/>
                          </a:lnTo>
                          <a:cubicBezTo>
                            <a:pt x="2762" y="15580"/>
                            <a:pt x="2840" y="15482"/>
                            <a:pt x="2834" y="15378"/>
                          </a:cubicBezTo>
                          <a:cubicBezTo>
                            <a:pt x="2749" y="14042"/>
                            <a:pt x="2853" y="12582"/>
                            <a:pt x="2971" y="11037"/>
                          </a:cubicBezTo>
                          <a:cubicBezTo>
                            <a:pt x="3271" y="6996"/>
                            <a:pt x="3583" y="2818"/>
                            <a:pt x="429" y="61"/>
                          </a:cubicBezTo>
                          <a:cubicBezTo>
                            <a:pt x="384" y="18"/>
                            <a:pt x="336" y="0"/>
                            <a:pt x="290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20" name="Google Shape;10320;p62"/>
                    <p:cNvSpPr/>
                    <p:nvPr/>
                  </p:nvSpPr>
                  <p:spPr>
                    <a:xfrm>
                      <a:off x="6210216" y="2464896"/>
                      <a:ext cx="36003" cy="13363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26" h="5293" extrusionOk="0">
                          <a:moveTo>
                            <a:pt x="1174" y="0"/>
                          </a:moveTo>
                          <a:cubicBezTo>
                            <a:pt x="1103" y="0"/>
                            <a:pt x="1033" y="37"/>
                            <a:pt x="998" y="124"/>
                          </a:cubicBezTo>
                          <a:cubicBezTo>
                            <a:pt x="307" y="1845"/>
                            <a:pt x="0" y="3376"/>
                            <a:pt x="0" y="5097"/>
                          </a:cubicBezTo>
                          <a:cubicBezTo>
                            <a:pt x="0" y="5201"/>
                            <a:pt x="92" y="5292"/>
                            <a:pt x="202" y="5292"/>
                          </a:cubicBezTo>
                          <a:cubicBezTo>
                            <a:pt x="307" y="5292"/>
                            <a:pt x="398" y="5201"/>
                            <a:pt x="398" y="5097"/>
                          </a:cubicBezTo>
                          <a:cubicBezTo>
                            <a:pt x="391" y="3409"/>
                            <a:pt x="685" y="1962"/>
                            <a:pt x="1363" y="274"/>
                          </a:cubicBezTo>
                          <a:cubicBezTo>
                            <a:pt x="1425" y="116"/>
                            <a:pt x="1299" y="0"/>
                            <a:pt x="1174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21" name="Google Shape;10321;p62"/>
                    <p:cNvSpPr/>
                    <p:nvPr/>
                  </p:nvSpPr>
                  <p:spPr>
                    <a:xfrm>
                      <a:off x="6212513" y="2647537"/>
                      <a:ext cx="27015" cy="12262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0" h="4857" extrusionOk="0">
                          <a:moveTo>
                            <a:pt x="871" y="1"/>
                          </a:moveTo>
                          <a:cubicBezTo>
                            <a:pt x="771" y="1"/>
                            <a:pt x="672" y="66"/>
                            <a:pt x="672" y="196"/>
                          </a:cubicBezTo>
                          <a:cubicBezTo>
                            <a:pt x="672" y="1715"/>
                            <a:pt x="483" y="3038"/>
                            <a:pt x="27" y="4609"/>
                          </a:cubicBezTo>
                          <a:cubicBezTo>
                            <a:pt x="1" y="4713"/>
                            <a:pt x="59" y="4817"/>
                            <a:pt x="164" y="4850"/>
                          </a:cubicBezTo>
                          <a:cubicBezTo>
                            <a:pt x="183" y="4856"/>
                            <a:pt x="196" y="4856"/>
                            <a:pt x="216" y="4856"/>
                          </a:cubicBezTo>
                          <a:cubicBezTo>
                            <a:pt x="307" y="4856"/>
                            <a:pt x="385" y="4798"/>
                            <a:pt x="405" y="4713"/>
                          </a:cubicBezTo>
                          <a:cubicBezTo>
                            <a:pt x="867" y="3110"/>
                            <a:pt x="1070" y="1754"/>
                            <a:pt x="1070" y="196"/>
                          </a:cubicBezTo>
                          <a:cubicBezTo>
                            <a:pt x="1070" y="66"/>
                            <a:pt x="970" y="1"/>
                            <a:pt x="871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22" name="Google Shape;10322;p62"/>
                    <p:cNvSpPr/>
                    <p:nvPr/>
                  </p:nvSpPr>
                  <p:spPr>
                    <a:xfrm>
                      <a:off x="6211377" y="2649102"/>
                      <a:ext cx="29944" cy="6347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86" h="2514" extrusionOk="0">
                          <a:moveTo>
                            <a:pt x="913" y="0"/>
                          </a:moveTo>
                          <a:cubicBezTo>
                            <a:pt x="864" y="0"/>
                            <a:pt x="812" y="21"/>
                            <a:pt x="769" y="69"/>
                          </a:cubicBezTo>
                          <a:cubicBezTo>
                            <a:pt x="313" y="610"/>
                            <a:pt x="137" y="1457"/>
                            <a:pt x="20" y="2285"/>
                          </a:cubicBezTo>
                          <a:cubicBezTo>
                            <a:pt x="0" y="2396"/>
                            <a:pt x="72" y="2494"/>
                            <a:pt x="183" y="2513"/>
                          </a:cubicBezTo>
                          <a:lnTo>
                            <a:pt x="209" y="2513"/>
                          </a:lnTo>
                          <a:cubicBezTo>
                            <a:pt x="306" y="2513"/>
                            <a:pt x="391" y="2441"/>
                            <a:pt x="404" y="2344"/>
                          </a:cubicBezTo>
                          <a:cubicBezTo>
                            <a:pt x="476" y="1861"/>
                            <a:pt x="626" y="851"/>
                            <a:pt x="1069" y="317"/>
                          </a:cubicBezTo>
                          <a:cubicBezTo>
                            <a:pt x="1185" y="171"/>
                            <a:pt x="1056" y="0"/>
                            <a:pt x="913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23" name="Google Shape;10323;p62"/>
                    <p:cNvSpPr/>
                    <p:nvPr/>
                  </p:nvSpPr>
                  <p:spPr>
                    <a:xfrm>
                      <a:off x="6235564" y="2514382"/>
                      <a:ext cx="32115" cy="7867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72" h="3116" extrusionOk="0">
                          <a:moveTo>
                            <a:pt x="234" y="1"/>
                          </a:moveTo>
                          <a:cubicBezTo>
                            <a:pt x="118" y="1"/>
                            <a:pt x="1" y="94"/>
                            <a:pt x="39" y="243"/>
                          </a:cubicBezTo>
                          <a:cubicBezTo>
                            <a:pt x="124" y="569"/>
                            <a:pt x="241" y="888"/>
                            <a:pt x="385" y="1195"/>
                          </a:cubicBezTo>
                          <a:cubicBezTo>
                            <a:pt x="626" y="1755"/>
                            <a:pt x="860" y="2290"/>
                            <a:pt x="743" y="2883"/>
                          </a:cubicBezTo>
                          <a:cubicBezTo>
                            <a:pt x="724" y="2987"/>
                            <a:pt x="795" y="3091"/>
                            <a:pt x="900" y="3111"/>
                          </a:cubicBezTo>
                          <a:cubicBezTo>
                            <a:pt x="906" y="3114"/>
                            <a:pt x="913" y="3116"/>
                            <a:pt x="919" y="3116"/>
                          </a:cubicBezTo>
                          <a:cubicBezTo>
                            <a:pt x="926" y="3116"/>
                            <a:pt x="932" y="3114"/>
                            <a:pt x="939" y="3111"/>
                          </a:cubicBezTo>
                          <a:cubicBezTo>
                            <a:pt x="1030" y="3111"/>
                            <a:pt x="1115" y="3046"/>
                            <a:pt x="1128" y="2954"/>
                          </a:cubicBezTo>
                          <a:cubicBezTo>
                            <a:pt x="1271" y="2244"/>
                            <a:pt x="1004" y="1631"/>
                            <a:pt x="750" y="1038"/>
                          </a:cubicBezTo>
                          <a:cubicBezTo>
                            <a:pt x="613" y="752"/>
                            <a:pt x="502" y="458"/>
                            <a:pt x="424" y="152"/>
                          </a:cubicBezTo>
                          <a:cubicBezTo>
                            <a:pt x="397" y="47"/>
                            <a:pt x="315" y="1"/>
                            <a:pt x="234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24" name="Google Shape;10324;p62"/>
                    <p:cNvSpPr/>
                    <p:nvPr/>
                  </p:nvSpPr>
                  <p:spPr>
                    <a:xfrm>
                      <a:off x="6230010" y="2395996"/>
                      <a:ext cx="57893" cy="7336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293" h="2906" extrusionOk="0">
                          <a:moveTo>
                            <a:pt x="285" y="1"/>
                          </a:moveTo>
                          <a:cubicBezTo>
                            <a:pt x="133" y="1"/>
                            <a:pt x="0" y="200"/>
                            <a:pt x="148" y="344"/>
                          </a:cubicBezTo>
                          <a:cubicBezTo>
                            <a:pt x="259" y="461"/>
                            <a:pt x="390" y="585"/>
                            <a:pt x="533" y="709"/>
                          </a:cubicBezTo>
                          <a:cubicBezTo>
                            <a:pt x="1133" y="1263"/>
                            <a:pt x="1810" y="1895"/>
                            <a:pt x="1471" y="2625"/>
                          </a:cubicBezTo>
                          <a:cubicBezTo>
                            <a:pt x="1426" y="2723"/>
                            <a:pt x="1465" y="2840"/>
                            <a:pt x="1563" y="2886"/>
                          </a:cubicBezTo>
                          <a:cubicBezTo>
                            <a:pt x="1589" y="2899"/>
                            <a:pt x="1615" y="2905"/>
                            <a:pt x="1647" y="2905"/>
                          </a:cubicBezTo>
                          <a:cubicBezTo>
                            <a:pt x="1726" y="2905"/>
                            <a:pt x="1797" y="2860"/>
                            <a:pt x="1830" y="2794"/>
                          </a:cubicBezTo>
                          <a:cubicBezTo>
                            <a:pt x="2293" y="1797"/>
                            <a:pt x="1426" y="1002"/>
                            <a:pt x="800" y="422"/>
                          </a:cubicBezTo>
                          <a:cubicBezTo>
                            <a:pt x="663" y="298"/>
                            <a:pt x="533" y="181"/>
                            <a:pt x="429" y="70"/>
                          </a:cubicBezTo>
                          <a:cubicBezTo>
                            <a:pt x="385" y="21"/>
                            <a:pt x="334" y="1"/>
                            <a:pt x="285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25" name="Google Shape;10325;p62"/>
                    <p:cNvSpPr/>
                    <p:nvPr/>
                  </p:nvSpPr>
                  <p:spPr>
                    <a:xfrm>
                      <a:off x="6203626" y="2399228"/>
                      <a:ext cx="38502" cy="7013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25" h="2778" extrusionOk="0">
                          <a:moveTo>
                            <a:pt x="1265" y="1"/>
                          </a:moveTo>
                          <a:cubicBezTo>
                            <a:pt x="1216" y="1"/>
                            <a:pt x="1166" y="20"/>
                            <a:pt x="1122" y="66"/>
                          </a:cubicBezTo>
                          <a:cubicBezTo>
                            <a:pt x="731" y="555"/>
                            <a:pt x="1" y="1832"/>
                            <a:pt x="274" y="2647"/>
                          </a:cubicBezTo>
                          <a:cubicBezTo>
                            <a:pt x="301" y="2725"/>
                            <a:pt x="379" y="2777"/>
                            <a:pt x="463" y="2777"/>
                          </a:cubicBezTo>
                          <a:cubicBezTo>
                            <a:pt x="483" y="2777"/>
                            <a:pt x="503" y="2771"/>
                            <a:pt x="522" y="2764"/>
                          </a:cubicBezTo>
                          <a:cubicBezTo>
                            <a:pt x="626" y="2732"/>
                            <a:pt x="685" y="2621"/>
                            <a:pt x="646" y="2516"/>
                          </a:cubicBezTo>
                          <a:cubicBezTo>
                            <a:pt x="450" y="1949"/>
                            <a:pt x="978" y="868"/>
                            <a:pt x="1428" y="307"/>
                          </a:cubicBezTo>
                          <a:cubicBezTo>
                            <a:pt x="1525" y="158"/>
                            <a:pt x="1403" y="1"/>
                            <a:pt x="1265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26" name="Google Shape;10326;p62"/>
                    <p:cNvSpPr/>
                    <p:nvPr/>
                  </p:nvSpPr>
                  <p:spPr>
                    <a:xfrm>
                      <a:off x="6169668" y="2269708"/>
                      <a:ext cx="96521" cy="8841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823" h="3502" extrusionOk="0">
                          <a:moveTo>
                            <a:pt x="284" y="1"/>
                          </a:moveTo>
                          <a:cubicBezTo>
                            <a:pt x="130" y="1"/>
                            <a:pt x="1" y="200"/>
                            <a:pt x="146" y="340"/>
                          </a:cubicBezTo>
                          <a:cubicBezTo>
                            <a:pt x="524" y="712"/>
                            <a:pt x="987" y="1005"/>
                            <a:pt x="1443" y="1285"/>
                          </a:cubicBezTo>
                          <a:cubicBezTo>
                            <a:pt x="2310" y="1833"/>
                            <a:pt x="3125" y="2348"/>
                            <a:pt x="3412" y="3358"/>
                          </a:cubicBezTo>
                          <a:cubicBezTo>
                            <a:pt x="3438" y="3443"/>
                            <a:pt x="3510" y="3501"/>
                            <a:pt x="3601" y="3501"/>
                          </a:cubicBezTo>
                          <a:cubicBezTo>
                            <a:pt x="3620" y="3501"/>
                            <a:pt x="3640" y="3501"/>
                            <a:pt x="3653" y="3495"/>
                          </a:cubicBezTo>
                          <a:cubicBezTo>
                            <a:pt x="3757" y="3469"/>
                            <a:pt x="3822" y="3358"/>
                            <a:pt x="3790" y="3254"/>
                          </a:cubicBezTo>
                          <a:cubicBezTo>
                            <a:pt x="3464" y="2100"/>
                            <a:pt x="2545" y="1513"/>
                            <a:pt x="1652" y="960"/>
                          </a:cubicBezTo>
                          <a:cubicBezTo>
                            <a:pt x="1196" y="666"/>
                            <a:pt x="766" y="399"/>
                            <a:pt x="420" y="60"/>
                          </a:cubicBezTo>
                          <a:cubicBezTo>
                            <a:pt x="377" y="18"/>
                            <a:pt x="329" y="1"/>
                            <a:pt x="284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327" name="Google Shape;10327;p62"/>
                    <p:cNvSpPr/>
                    <p:nvPr/>
                  </p:nvSpPr>
                  <p:spPr>
                    <a:xfrm>
                      <a:off x="6083019" y="1717495"/>
                      <a:ext cx="184862" cy="60902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322" h="24122" extrusionOk="0">
                          <a:moveTo>
                            <a:pt x="5019" y="1"/>
                          </a:moveTo>
                          <a:lnTo>
                            <a:pt x="1988" y="340"/>
                          </a:lnTo>
                          <a:cubicBezTo>
                            <a:pt x="2210" y="353"/>
                            <a:pt x="2920" y="1109"/>
                            <a:pt x="3344" y="2744"/>
                          </a:cubicBezTo>
                          <a:cubicBezTo>
                            <a:pt x="2607" y="2881"/>
                            <a:pt x="737" y="3364"/>
                            <a:pt x="85" y="4791"/>
                          </a:cubicBezTo>
                          <a:cubicBezTo>
                            <a:pt x="0" y="4952"/>
                            <a:pt x="133" y="5083"/>
                            <a:pt x="265" y="5083"/>
                          </a:cubicBezTo>
                          <a:cubicBezTo>
                            <a:pt x="336" y="5083"/>
                            <a:pt x="407" y="5045"/>
                            <a:pt x="444" y="4954"/>
                          </a:cubicBezTo>
                          <a:cubicBezTo>
                            <a:pt x="1017" y="3696"/>
                            <a:pt x="2777" y="3253"/>
                            <a:pt x="3435" y="3129"/>
                          </a:cubicBezTo>
                          <a:cubicBezTo>
                            <a:pt x="3442" y="3181"/>
                            <a:pt x="3455" y="3240"/>
                            <a:pt x="3461" y="3292"/>
                          </a:cubicBezTo>
                          <a:lnTo>
                            <a:pt x="3461" y="4576"/>
                          </a:lnTo>
                          <a:cubicBezTo>
                            <a:pt x="3461" y="4576"/>
                            <a:pt x="3455" y="4569"/>
                            <a:pt x="3448" y="4569"/>
                          </a:cubicBezTo>
                          <a:cubicBezTo>
                            <a:pt x="3437" y="4567"/>
                            <a:pt x="3371" y="4554"/>
                            <a:pt x="3263" y="4554"/>
                          </a:cubicBezTo>
                          <a:cubicBezTo>
                            <a:pt x="2879" y="4554"/>
                            <a:pt x="1965" y="4716"/>
                            <a:pt x="1050" y="6068"/>
                          </a:cubicBezTo>
                          <a:cubicBezTo>
                            <a:pt x="943" y="6221"/>
                            <a:pt x="1077" y="6378"/>
                            <a:pt x="1217" y="6378"/>
                          </a:cubicBezTo>
                          <a:cubicBezTo>
                            <a:pt x="1274" y="6378"/>
                            <a:pt x="1332" y="6352"/>
                            <a:pt x="1376" y="6290"/>
                          </a:cubicBezTo>
                          <a:cubicBezTo>
                            <a:pt x="2208" y="5067"/>
                            <a:pt x="2985" y="4947"/>
                            <a:pt x="3263" y="4947"/>
                          </a:cubicBezTo>
                          <a:cubicBezTo>
                            <a:pt x="3324" y="4947"/>
                            <a:pt x="3362" y="4953"/>
                            <a:pt x="3370" y="4954"/>
                          </a:cubicBezTo>
                          <a:cubicBezTo>
                            <a:pt x="3379" y="4956"/>
                            <a:pt x="3389" y="4957"/>
                            <a:pt x="3398" y="4957"/>
                          </a:cubicBezTo>
                          <a:cubicBezTo>
                            <a:pt x="3421" y="4957"/>
                            <a:pt x="3443" y="4952"/>
                            <a:pt x="3461" y="4947"/>
                          </a:cubicBezTo>
                          <a:lnTo>
                            <a:pt x="3461" y="7268"/>
                          </a:lnTo>
                          <a:lnTo>
                            <a:pt x="3461" y="7274"/>
                          </a:lnTo>
                          <a:lnTo>
                            <a:pt x="3461" y="23926"/>
                          </a:lnTo>
                          <a:cubicBezTo>
                            <a:pt x="3461" y="24057"/>
                            <a:pt x="3561" y="24122"/>
                            <a:pt x="3660" y="24122"/>
                          </a:cubicBezTo>
                          <a:cubicBezTo>
                            <a:pt x="3759" y="24122"/>
                            <a:pt x="3859" y="24057"/>
                            <a:pt x="3859" y="23926"/>
                          </a:cubicBezTo>
                          <a:lnTo>
                            <a:pt x="3859" y="23125"/>
                          </a:lnTo>
                          <a:lnTo>
                            <a:pt x="3859" y="23118"/>
                          </a:lnTo>
                          <a:lnTo>
                            <a:pt x="3859" y="4947"/>
                          </a:lnTo>
                          <a:cubicBezTo>
                            <a:pt x="3867" y="4947"/>
                            <a:pt x="3876" y="4947"/>
                            <a:pt x="3885" y="4947"/>
                          </a:cubicBezTo>
                          <a:cubicBezTo>
                            <a:pt x="4154" y="4947"/>
                            <a:pt x="4937" y="5055"/>
                            <a:pt x="5781" y="6290"/>
                          </a:cubicBezTo>
                          <a:cubicBezTo>
                            <a:pt x="5814" y="6342"/>
                            <a:pt x="5879" y="6375"/>
                            <a:pt x="5944" y="6375"/>
                          </a:cubicBezTo>
                          <a:cubicBezTo>
                            <a:pt x="6101" y="6375"/>
                            <a:pt x="6192" y="6199"/>
                            <a:pt x="6107" y="6068"/>
                          </a:cubicBezTo>
                          <a:cubicBezTo>
                            <a:pt x="5177" y="4711"/>
                            <a:pt x="4258" y="4556"/>
                            <a:pt x="3883" y="4556"/>
                          </a:cubicBezTo>
                          <a:cubicBezTo>
                            <a:pt x="3875" y="4556"/>
                            <a:pt x="3867" y="4556"/>
                            <a:pt x="3859" y="4556"/>
                          </a:cubicBezTo>
                          <a:lnTo>
                            <a:pt x="3859" y="3123"/>
                          </a:lnTo>
                          <a:cubicBezTo>
                            <a:pt x="4491" y="3240"/>
                            <a:pt x="6296" y="3676"/>
                            <a:pt x="6883" y="4954"/>
                          </a:cubicBezTo>
                          <a:cubicBezTo>
                            <a:pt x="6917" y="5045"/>
                            <a:pt x="6986" y="5083"/>
                            <a:pt x="7057" y="5083"/>
                          </a:cubicBezTo>
                          <a:cubicBezTo>
                            <a:pt x="7187" y="5083"/>
                            <a:pt x="7322" y="4952"/>
                            <a:pt x="7241" y="4791"/>
                          </a:cubicBezTo>
                          <a:cubicBezTo>
                            <a:pt x="6544" y="3279"/>
                            <a:pt x="4478" y="2823"/>
                            <a:pt x="3859" y="2725"/>
                          </a:cubicBezTo>
                          <a:cubicBezTo>
                            <a:pt x="4041" y="1702"/>
                            <a:pt x="4387" y="639"/>
                            <a:pt x="5019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10328" name="Google Shape;10328;p62"/>
                  <p:cNvSpPr/>
                  <p:nvPr/>
                </p:nvSpPr>
                <p:spPr>
                  <a:xfrm>
                    <a:off x="6020658" y="1575983"/>
                    <a:ext cx="321880" cy="161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49" h="6379" extrusionOk="0">
                        <a:moveTo>
                          <a:pt x="5794" y="1"/>
                        </a:moveTo>
                        <a:cubicBezTo>
                          <a:pt x="5038" y="1"/>
                          <a:pt x="4543" y="411"/>
                          <a:pt x="4308" y="939"/>
                        </a:cubicBezTo>
                        <a:cubicBezTo>
                          <a:pt x="4056" y="756"/>
                          <a:pt x="3749" y="665"/>
                          <a:pt x="3441" y="665"/>
                        </a:cubicBezTo>
                        <a:cubicBezTo>
                          <a:pt x="3430" y="665"/>
                          <a:pt x="3419" y="665"/>
                          <a:pt x="3409" y="665"/>
                        </a:cubicBezTo>
                        <a:cubicBezTo>
                          <a:pt x="2236" y="665"/>
                          <a:pt x="1753" y="1734"/>
                          <a:pt x="1962" y="2614"/>
                        </a:cubicBezTo>
                        <a:cubicBezTo>
                          <a:pt x="1799" y="2627"/>
                          <a:pt x="1649" y="2679"/>
                          <a:pt x="1506" y="2757"/>
                        </a:cubicBezTo>
                        <a:cubicBezTo>
                          <a:pt x="1460" y="2784"/>
                          <a:pt x="1414" y="2816"/>
                          <a:pt x="1369" y="2855"/>
                        </a:cubicBezTo>
                        <a:cubicBezTo>
                          <a:pt x="0" y="3474"/>
                          <a:pt x="222" y="5951"/>
                          <a:pt x="2053" y="5951"/>
                        </a:cubicBezTo>
                        <a:cubicBezTo>
                          <a:pt x="2063" y="5951"/>
                          <a:pt x="2073" y="5951"/>
                          <a:pt x="2083" y="5951"/>
                        </a:cubicBezTo>
                        <a:cubicBezTo>
                          <a:pt x="2393" y="5951"/>
                          <a:pt x="2700" y="5854"/>
                          <a:pt x="2966" y="5677"/>
                        </a:cubicBezTo>
                        <a:cubicBezTo>
                          <a:pt x="3251" y="6084"/>
                          <a:pt x="3729" y="6323"/>
                          <a:pt x="4229" y="6323"/>
                        </a:cubicBezTo>
                        <a:cubicBezTo>
                          <a:pt x="4243" y="6323"/>
                          <a:pt x="4256" y="6323"/>
                          <a:pt x="4269" y="6323"/>
                        </a:cubicBezTo>
                        <a:cubicBezTo>
                          <a:pt x="4830" y="6323"/>
                          <a:pt x="5253" y="6114"/>
                          <a:pt x="5553" y="5808"/>
                        </a:cubicBezTo>
                        <a:cubicBezTo>
                          <a:pt x="5841" y="6064"/>
                          <a:pt x="6213" y="6213"/>
                          <a:pt x="6599" y="6213"/>
                        </a:cubicBezTo>
                        <a:cubicBezTo>
                          <a:pt x="6616" y="6213"/>
                          <a:pt x="6632" y="6212"/>
                          <a:pt x="6648" y="6212"/>
                        </a:cubicBezTo>
                        <a:cubicBezTo>
                          <a:pt x="6660" y="6212"/>
                          <a:pt x="6671" y="6212"/>
                          <a:pt x="6683" y="6212"/>
                        </a:cubicBezTo>
                        <a:cubicBezTo>
                          <a:pt x="7016" y="6212"/>
                          <a:pt x="7342" y="6121"/>
                          <a:pt x="7626" y="5951"/>
                        </a:cubicBezTo>
                        <a:cubicBezTo>
                          <a:pt x="7821" y="6114"/>
                          <a:pt x="8049" y="6231"/>
                          <a:pt x="8291" y="6303"/>
                        </a:cubicBezTo>
                        <a:lnTo>
                          <a:pt x="8323" y="6316"/>
                        </a:lnTo>
                        <a:cubicBezTo>
                          <a:pt x="8479" y="6358"/>
                          <a:pt x="8640" y="6379"/>
                          <a:pt x="8800" y="6379"/>
                        </a:cubicBezTo>
                        <a:cubicBezTo>
                          <a:pt x="9115" y="6379"/>
                          <a:pt x="9428" y="6298"/>
                          <a:pt x="9705" y="6134"/>
                        </a:cubicBezTo>
                        <a:lnTo>
                          <a:pt x="10063" y="5853"/>
                        </a:lnTo>
                        <a:cubicBezTo>
                          <a:pt x="10213" y="5703"/>
                          <a:pt x="10331" y="5534"/>
                          <a:pt x="10415" y="5345"/>
                        </a:cubicBezTo>
                        <a:cubicBezTo>
                          <a:pt x="10602" y="5463"/>
                          <a:pt x="10812" y="5528"/>
                          <a:pt x="11035" y="5528"/>
                        </a:cubicBezTo>
                        <a:cubicBezTo>
                          <a:pt x="11046" y="5528"/>
                          <a:pt x="11056" y="5528"/>
                          <a:pt x="11067" y="5527"/>
                        </a:cubicBezTo>
                        <a:cubicBezTo>
                          <a:pt x="12605" y="5527"/>
                          <a:pt x="12749" y="3546"/>
                          <a:pt x="11478" y="3194"/>
                        </a:cubicBezTo>
                        <a:cubicBezTo>
                          <a:pt x="11536" y="2497"/>
                          <a:pt x="11119" y="1741"/>
                          <a:pt x="10207" y="1741"/>
                        </a:cubicBezTo>
                        <a:cubicBezTo>
                          <a:pt x="10037" y="1741"/>
                          <a:pt x="9868" y="1773"/>
                          <a:pt x="9711" y="1832"/>
                        </a:cubicBezTo>
                        <a:cubicBezTo>
                          <a:pt x="9672" y="972"/>
                          <a:pt x="8968" y="287"/>
                          <a:pt x="8102" y="281"/>
                        </a:cubicBezTo>
                        <a:cubicBezTo>
                          <a:pt x="7737" y="281"/>
                          <a:pt x="7385" y="411"/>
                          <a:pt x="7104" y="639"/>
                        </a:cubicBezTo>
                        <a:cubicBezTo>
                          <a:pt x="6837" y="261"/>
                          <a:pt x="6400" y="1"/>
                          <a:pt x="5794" y="1"/>
                        </a:cubicBezTo>
                        <a:close/>
                      </a:path>
                    </a:pathLst>
                  </a:custGeom>
                  <a:solidFill>
                    <a:srgbClr val="D4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0329" name="Google Shape;10329;p62"/>
              <p:cNvSpPr/>
              <p:nvPr/>
            </p:nvSpPr>
            <p:spPr>
              <a:xfrm>
                <a:off x="5970289" y="1542757"/>
                <a:ext cx="406813" cy="325163"/>
              </a:xfrm>
              <a:custGeom>
                <a:avLst/>
                <a:gdLst/>
                <a:ahLst/>
                <a:cxnLst/>
                <a:rect l="l" t="t" r="r" b="b"/>
                <a:pathLst>
                  <a:path w="16113" h="12879" extrusionOk="0">
                    <a:moveTo>
                      <a:pt x="1004" y="8740"/>
                    </a:moveTo>
                    <a:cubicBezTo>
                      <a:pt x="1007" y="8824"/>
                      <a:pt x="1025" y="8949"/>
                      <a:pt x="1055" y="9103"/>
                    </a:cubicBezTo>
                    <a:lnTo>
                      <a:pt x="1055" y="9103"/>
                    </a:lnTo>
                    <a:cubicBezTo>
                      <a:pt x="1031" y="8968"/>
                      <a:pt x="1014" y="8846"/>
                      <a:pt x="1004" y="8740"/>
                    </a:cubicBezTo>
                    <a:close/>
                    <a:moveTo>
                      <a:pt x="8531" y="0"/>
                    </a:moveTo>
                    <a:cubicBezTo>
                      <a:pt x="7378" y="0"/>
                      <a:pt x="6098" y="274"/>
                      <a:pt x="4700" y="906"/>
                    </a:cubicBezTo>
                    <a:cubicBezTo>
                      <a:pt x="1" y="3031"/>
                      <a:pt x="1004" y="8740"/>
                      <a:pt x="1004" y="8740"/>
                    </a:cubicBezTo>
                    <a:cubicBezTo>
                      <a:pt x="952" y="6113"/>
                      <a:pt x="4048" y="3448"/>
                      <a:pt x="4048" y="3448"/>
                    </a:cubicBezTo>
                    <a:cubicBezTo>
                      <a:pt x="6225" y="4790"/>
                      <a:pt x="13544" y="6504"/>
                      <a:pt x="14216" y="6726"/>
                    </a:cubicBezTo>
                    <a:cubicBezTo>
                      <a:pt x="14557" y="6840"/>
                      <a:pt x="14772" y="11921"/>
                      <a:pt x="14749" y="12624"/>
                    </a:cubicBezTo>
                    <a:lnTo>
                      <a:pt x="14749" y="12624"/>
                    </a:lnTo>
                    <a:lnTo>
                      <a:pt x="15206" y="9548"/>
                    </a:lnTo>
                    <a:cubicBezTo>
                      <a:pt x="15206" y="9548"/>
                      <a:pt x="16112" y="6166"/>
                      <a:pt x="14437" y="3441"/>
                    </a:cubicBezTo>
                    <a:cubicBezTo>
                      <a:pt x="13261" y="1523"/>
                      <a:pt x="11251" y="0"/>
                      <a:pt x="8531" y="0"/>
                    </a:cubicBezTo>
                    <a:close/>
                    <a:moveTo>
                      <a:pt x="14749" y="12624"/>
                    </a:moveTo>
                    <a:lnTo>
                      <a:pt x="14737" y="12703"/>
                    </a:lnTo>
                    <a:cubicBezTo>
                      <a:pt x="14738" y="12704"/>
                      <a:pt x="14739" y="12705"/>
                      <a:pt x="14739" y="12705"/>
                    </a:cubicBezTo>
                    <a:cubicBezTo>
                      <a:pt x="14744" y="12705"/>
                      <a:pt x="14747" y="12677"/>
                      <a:pt x="14749" y="12624"/>
                    </a:cubicBezTo>
                    <a:close/>
                    <a:moveTo>
                      <a:pt x="1055" y="9103"/>
                    </a:moveTo>
                    <a:cubicBezTo>
                      <a:pt x="1284" y="10402"/>
                      <a:pt x="2112" y="12879"/>
                      <a:pt x="2112" y="12879"/>
                    </a:cubicBezTo>
                    <a:cubicBezTo>
                      <a:pt x="2112" y="12879"/>
                      <a:pt x="1272" y="10220"/>
                      <a:pt x="1055" y="9103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330" name="Google Shape;10330;p62"/>
          <p:cNvGrpSpPr/>
          <p:nvPr/>
        </p:nvGrpSpPr>
        <p:grpSpPr>
          <a:xfrm>
            <a:off x="1924124" y="3064707"/>
            <a:ext cx="550774" cy="1310497"/>
            <a:chOff x="1924124" y="3050537"/>
            <a:chExt cx="550774" cy="1310497"/>
          </a:xfrm>
        </p:grpSpPr>
        <p:sp>
          <p:nvSpPr>
            <p:cNvPr id="10331" name="Google Shape;10331;p62"/>
            <p:cNvSpPr/>
            <p:nvPr/>
          </p:nvSpPr>
          <p:spPr>
            <a:xfrm>
              <a:off x="1972978" y="4311978"/>
              <a:ext cx="453041" cy="49056"/>
            </a:xfrm>
            <a:custGeom>
              <a:avLst/>
              <a:gdLst/>
              <a:ahLst/>
              <a:cxnLst/>
              <a:rect l="l" t="t" r="r" b="b"/>
              <a:pathLst>
                <a:path w="17944" h="1943" extrusionOk="0">
                  <a:moveTo>
                    <a:pt x="8969" y="0"/>
                  </a:moveTo>
                  <a:cubicBezTo>
                    <a:pt x="4016" y="0"/>
                    <a:pt x="1" y="437"/>
                    <a:pt x="1" y="972"/>
                  </a:cubicBezTo>
                  <a:cubicBezTo>
                    <a:pt x="1" y="1506"/>
                    <a:pt x="4016" y="1943"/>
                    <a:pt x="8969" y="1943"/>
                  </a:cubicBezTo>
                  <a:cubicBezTo>
                    <a:pt x="13922" y="1943"/>
                    <a:pt x="17944" y="1506"/>
                    <a:pt x="17944" y="972"/>
                  </a:cubicBezTo>
                  <a:cubicBezTo>
                    <a:pt x="17944" y="437"/>
                    <a:pt x="13922" y="0"/>
                    <a:pt x="8969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62"/>
            <p:cNvSpPr/>
            <p:nvPr/>
          </p:nvSpPr>
          <p:spPr>
            <a:xfrm>
              <a:off x="1924124" y="3050537"/>
              <a:ext cx="550774" cy="1278256"/>
            </a:xfrm>
            <a:custGeom>
              <a:avLst/>
              <a:gdLst/>
              <a:ahLst/>
              <a:cxnLst/>
              <a:rect l="l" t="t" r="r" b="b"/>
              <a:pathLst>
                <a:path w="21815" h="50629" extrusionOk="0">
                  <a:moveTo>
                    <a:pt x="3780" y="7802"/>
                  </a:moveTo>
                  <a:lnTo>
                    <a:pt x="3780" y="7834"/>
                  </a:lnTo>
                  <a:lnTo>
                    <a:pt x="3761" y="7834"/>
                  </a:lnTo>
                  <a:cubicBezTo>
                    <a:pt x="3761" y="7821"/>
                    <a:pt x="3774" y="7815"/>
                    <a:pt x="3780" y="7802"/>
                  </a:cubicBezTo>
                  <a:close/>
                  <a:moveTo>
                    <a:pt x="10695" y="0"/>
                  </a:moveTo>
                  <a:cubicBezTo>
                    <a:pt x="6752" y="0"/>
                    <a:pt x="3565" y="3187"/>
                    <a:pt x="3559" y="7130"/>
                  </a:cubicBezTo>
                  <a:cubicBezTo>
                    <a:pt x="3565" y="7365"/>
                    <a:pt x="3578" y="7600"/>
                    <a:pt x="3604" y="7834"/>
                  </a:cubicBezTo>
                  <a:cubicBezTo>
                    <a:pt x="2972" y="7906"/>
                    <a:pt x="2549" y="8512"/>
                    <a:pt x="2698" y="9131"/>
                  </a:cubicBezTo>
                  <a:cubicBezTo>
                    <a:pt x="2820" y="9609"/>
                    <a:pt x="3251" y="9920"/>
                    <a:pt x="3713" y="9920"/>
                  </a:cubicBezTo>
                  <a:cubicBezTo>
                    <a:pt x="3843" y="9920"/>
                    <a:pt x="3977" y="9895"/>
                    <a:pt x="4106" y="9842"/>
                  </a:cubicBezTo>
                  <a:cubicBezTo>
                    <a:pt x="4836" y="12044"/>
                    <a:pt x="6687" y="13804"/>
                    <a:pt x="8753" y="14560"/>
                  </a:cubicBezTo>
                  <a:lnTo>
                    <a:pt x="8890" y="14606"/>
                  </a:lnTo>
                  <a:lnTo>
                    <a:pt x="8890" y="16620"/>
                  </a:lnTo>
                  <a:lnTo>
                    <a:pt x="5651" y="16620"/>
                  </a:lnTo>
                  <a:cubicBezTo>
                    <a:pt x="5651" y="16620"/>
                    <a:pt x="5644" y="16685"/>
                    <a:pt x="5625" y="16698"/>
                  </a:cubicBezTo>
                  <a:cubicBezTo>
                    <a:pt x="5051" y="16705"/>
                    <a:pt x="4536" y="17076"/>
                    <a:pt x="4360" y="17623"/>
                  </a:cubicBezTo>
                  <a:lnTo>
                    <a:pt x="215" y="33239"/>
                  </a:lnTo>
                  <a:cubicBezTo>
                    <a:pt x="0" y="33872"/>
                    <a:pt x="293" y="34563"/>
                    <a:pt x="900" y="34849"/>
                  </a:cubicBezTo>
                  <a:cubicBezTo>
                    <a:pt x="1081" y="34936"/>
                    <a:pt x="1273" y="34977"/>
                    <a:pt x="1463" y="34977"/>
                  </a:cubicBezTo>
                  <a:cubicBezTo>
                    <a:pt x="1903" y="34977"/>
                    <a:pt x="2331" y="34756"/>
                    <a:pt x="2581" y="34360"/>
                  </a:cubicBezTo>
                  <a:cubicBezTo>
                    <a:pt x="2620" y="34387"/>
                    <a:pt x="2672" y="34413"/>
                    <a:pt x="2724" y="34419"/>
                  </a:cubicBezTo>
                  <a:cubicBezTo>
                    <a:pt x="2755" y="34427"/>
                    <a:pt x="2786" y="34430"/>
                    <a:pt x="2817" y="34430"/>
                  </a:cubicBezTo>
                  <a:cubicBezTo>
                    <a:pt x="2998" y="34430"/>
                    <a:pt x="3162" y="34303"/>
                    <a:pt x="3207" y="34119"/>
                  </a:cubicBezTo>
                  <a:lnTo>
                    <a:pt x="3565" y="32542"/>
                  </a:lnTo>
                  <a:cubicBezTo>
                    <a:pt x="3604" y="32347"/>
                    <a:pt x="3481" y="32040"/>
                    <a:pt x="3298" y="31949"/>
                  </a:cubicBezTo>
                  <a:lnTo>
                    <a:pt x="6335" y="20954"/>
                  </a:lnTo>
                  <a:cubicBezTo>
                    <a:pt x="6335" y="22844"/>
                    <a:pt x="6381" y="26507"/>
                    <a:pt x="6453" y="30567"/>
                  </a:cubicBezTo>
                  <a:lnTo>
                    <a:pt x="6407" y="30567"/>
                  </a:lnTo>
                  <a:lnTo>
                    <a:pt x="6466" y="32360"/>
                  </a:lnTo>
                  <a:lnTo>
                    <a:pt x="6485" y="32360"/>
                  </a:lnTo>
                  <a:cubicBezTo>
                    <a:pt x="6622" y="40194"/>
                    <a:pt x="6804" y="48732"/>
                    <a:pt x="6804" y="48732"/>
                  </a:cubicBezTo>
                  <a:cubicBezTo>
                    <a:pt x="6804" y="48732"/>
                    <a:pt x="4517" y="49090"/>
                    <a:pt x="4517" y="50622"/>
                  </a:cubicBezTo>
                  <a:lnTo>
                    <a:pt x="8936" y="50622"/>
                  </a:lnTo>
                  <a:lnTo>
                    <a:pt x="10630" y="33428"/>
                  </a:lnTo>
                  <a:lnTo>
                    <a:pt x="10669" y="33461"/>
                  </a:lnTo>
                  <a:lnTo>
                    <a:pt x="11034" y="33461"/>
                  </a:lnTo>
                  <a:lnTo>
                    <a:pt x="11041" y="33455"/>
                  </a:lnTo>
                  <a:lnTo>
                    <a:pt x="12892" y="50628"/>
                  </a:lnTo>
                  <a:lnTo>
                    <a:pt x="17311" y="50628"/>
                  </a:lnTo>
                  <a:cubicBezTo>
                    <a:pt x="17311" y="49097"/>
                    <a:pt x="15023" y="48738"/>
                    <a:pt x="15023" y="48738"/>
                  </a:cubicBezTo>
                  <a:cubicBezTo>
                    <a:pt x="15023" y="48738"/>
                    <a:pt x="15193" y="40102"/>
                    <a:pt x="15316" y="32216"/>
                  </a:cubicBezTo>
                  <a:cubicBezTo>
                    <a:pt x="15323" y="31897"/>
                    <a:pt x="15356" y="30574"/>
                    <a:pt x="15356" y="30574"/>
                  </a:cubicBezTo>
                  <a:lnTo>
                    <a:pt x="15343" y="30574"/>
                  </a:lnTo>
                  <a:cubicBezTo>
                    <a:pt x="15408" y="26481"/>
                    <a:pt x="15453" y="22779"/>
                    <a:pt x="15453" y="20863"/>
                  </a:cubicBezTo>
                  <a:lnTo>
                    <a:pt x="18510" y="31929"/>
                  </a:lnTo>
                  <a:cubicBezTo>
                    <a:pt x="18301" y="31995"/>
                    <a:pt x="18158" y="32334"/>
                    <a:pt x="18204" y="32542"/>
                  </a:cubicBezTo>
                  <a:lnTo>
                    <a:pt x="18562" y="34119"/>
                  </a:lnTo>
                  <a:cubicBezTo>
                    <a:pt x="18605" y="34315"/>
                    <a:pt x="18775" y="34433"/>
                    <a:pt x="18952" y="34433"/>
                  </a:cubicBezTo>
                  <a:cubicBezTo>
                    <a:pt x="19046" y="34433"/>
                    <a:pt x="19141" y="34400"/>
                    <a:pt x="19220" y="34328"/>
                  </a:cubicBezTo>
                  <a:cubicBezTo>
                    <a:pt x="19463" y="34748"/>
                    <a:pt x="19903" y="34984"/>
                    <a:pt x="20358" y="34984"/>
                  </a:cubicBezTo>
                  <a:cubicBezTo>
                    <a:pt x="20538" y="34984"/>
                    <a:pt x="20721" y="34947"/>
                    <a:pt x="20895" y="34869"/>
                  </a:cubicBezTo>
                  <a:cubicBezTo>
                    <a:pt x="21508" y="34589"/>
                    <a:pt x="21814" y="33891"/>
                    <a:pt x="21599" y="33252"/>
                  </a:cubicBezTo>
                  <a:lnTo>
                    <a:pt x="21599" y="33246"/>
                  </a:lnTo>
                  <a:lnTo>
                    <a:pt x="17291" y="17663"/>
                  </a:lnTo>
                  <a:cubicBezTo>
                    <a:pt x="17122" y="17141"/>
                    <a:pt x="16653" y="16744"/>
                    <a:pt x="16138" y="16705"/>
                  </a:cubicBezTo>
                  <a:cubicBezTo>
                    <a:pt x="16125" y="16691"/>
                    <a:pt x="16112" y="16626"/>
                    <a:pt x="16112" y="16626"/>
                  </a:cubicBezTo>
                  <a:lnTo>
                    <a:pt x="12631" y="16626"/>
                  </a:lnTo>
                  <a:lnTo>
                    <a:pt x="12631" y="14704"/>
                  </a:lnTo>
                  <a:lnTo>
                    <a:pt x="12664" y="14691"/>
                  </a:lnTo>
                  <a:lnTo>
                    <a:pt x="12703" y="14678"/>
                  </a:lnTo>
                  <a:cubicBezTo>
                    <a:pt x="14899" y="14013"/>
                    <a:pt x="16913" y="12194"/>
                    <a:pt x="17695" y="9887"/>
                  </a:cubicBezTo>
                  <a:cubicBezTo>
                    <a:pt x="17774" y="9907"/>
                    <a:pt x="17858" y="9920"/>
                    <a:pt x="17950" y="9920"/>
                  </a:cubicBezTo>
                  <a:cubicBezTo>
                    <a:pt x="17954" y="9920"/>
                    <a:pt x="17958" y="9920"/>
                    <a:pt x="17962" y="9920"/>
                  </a:cubicBezTo>
                  <a:cubicBezTo>
                    <a:pt x="18511" y="9920"/>
                    <a:pt x="18973" y="9492"/>
                    <a:pt x="19005" y="8936"/>
                  </a:cubicBezTo>
                  <a:cubicBezTo>
                    <a:pt x="19038" y="8375"/>
                    <a:pt x="18627" y="7893"/>
                    <a:pt x="18067" y="7834"/>
                  </a:cubicBezTo>
                  <a:lnTo>
                    <a:pt x="18067" y="7828"/>
                  </a:lnTo>
                  <a:cubicBezTo>
                    <a:pt x="18067" y="7815"/>
                    <a:pt x="18054" y="7802"/>
                    <a:pt x="18054" y="7789"/>
                  </a:cubicBezTo>
                  <a:cubicBezTo>
                    <a:pt x="18041" y="6061"/>
                    <a:pt x="17637" y="4295"/>
                    <a:pt x="16692" y="2992"/>
                  </a:cubicBezTo>
                  <a:cubicBezTo>
                    <a:pt x="17656" y="2464"/>
                    <a:pt x="17774" y="1786"/>
                    <a:pt x="18158" y="1147"/>
                  </a:cubicBezTo>
                  <a:lnTo>
                    <a:pt x="18158" y="1147"/>
                  </a:lnTo>
                  <a:cubicBezTo>
                    <a:pt x="17949" y="1170"/>
                    <a:pt x="17738" y="1181"/>
                    <a:pt x="17526" y="1181"/>
                  </a:cubicBezTo>
                  <a:cubicBezTo>
                    <a:pt x="15283" y="1181"/>
                    <a:pt x="12905" y="0"/>
                    <a:pt x="10695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333" name="Google Shape;10333;p62"/>
            <p:cNvGrpSpPr/>
            <p:nvPr/>
          </p:nvGrpSpPr>
          <p:grpSpPr>
            <a:xfrm>
              <a:off x="1959824" y="3177406"/>
              <a:ext cx="474931" cy="1079810"/>
              <a:chOff x="1959824" y="3177406"/>
              <a:chExt cx="474931" cy="1079810"/>
            </a:xfrm>
          </p:grpSpPr>
          <p:sp>
            <p:nvSpPr>
              <p:cNvPr id="10334" name="Google Shape;10334;p62"/>
              <p:cNvSpPr/>
              <p:nvPr/>
            </p:nvSpPr>
            <p:spPr>
              <a:xfrm>
                <a:off x="2214193" y="3532512"/>
                <a:ext cx="208368" cy="330439"/>
              </a:xfrm>
              <a:custGeom>
                <a:avLst/>
                <a:gdLst/>
                <a:ahLst/>
                <a:cxnLst/>
                <a:rect l="l" t="t" r="r" b="b"/>
                <a:pathLst>
                  <a:path w="8253" h="13088" extrusionOk="0">
                    <a:moveTo>
                      <a:pt x="2439" y="0"/>
                    </a:moveTo>
                    <a:cubicBezTo>
                      <a:pt x="2335" y="0"/>
                      <a:pt x="2230" y="11"/>
                      <a:pt x="2126" y="33"/>
                    </a:cubicBezTo>
                    <a:cubicBezTo>
                      <a:pt x="1273" y="202"/>
                      <a:pt x="510" y="1030"/>
                      <a:pt x="86" y="1740"/>
                    </a:cubicBezTo>
                    <a:cubicBezTo>
                      <a:pt x="1" y="1898"/>
                      <a:pt x="130" y="2037"/>
                      <a:pt x="263" y="2037"/>
                    </a:cubicBezTo>
                    <a:cubicBezTo>
                      <a:pt x="323" y="2037"/>
                      <a:pt x="383" y="2009"/>
                      <a:pt x="425" y="1942"/>
                    </a:cubicBezTo>
                    <a:cubicBezTo>
                      <a:pt x="790" y="1329"/>
                      <a:pt x="1475" y="560"/>
                      <a:pt x="2205" y="417"/>
                    </a:cubicBezTo>
                    <a:cubicBezTo>
                      <a:pt x="2284" y="400"/>
                      <a:pt x="2364" y="391"/>
                      <a:pt x="2444" y="391"/>
                    </a:cubicBezTo>
                    <a:cubicBezTo>
                      <a:pt x="2693" y="391"/>
                      <a:pt x="2939" y="474"/>
                      <a:pt x="3137" y="632"/>
                    </a:cubicBezTo>
                    <a:cubicBezTo>
                      <a:pt x="4570" y="1688"/>
                      <a:pt x="5216" y="3598"/>
                      <a:pt x="5776" y="5273"/>
                    </a:cubicBezTo>
                    <a:lnTo>
                      <a:pt x="5854" y="5501"/>
                    </a:lnTo>
                    <a:cubicBezTo>
                      <a:pt x="6650" y="7867"/>
                      <a:pt x="7223" y="10265"/>
                      <a:pt x="7849" y="12937"/>
                    </a:cubicBezTo>
                    <a:cubicBezTo>
                      <a:pt x="7868" y="13022"/>
                      <a:pt x="7947" y="13087"/>
                      <a:pt x="8038" y="13087"/>
                    </a:cubicBezTo>
                    <a:cubicBezTo>
                      <a:pt x="8051" y="13087"/>
                      <a:pt x="8064" y="13087"/>
                      <a:pt x="8077" y="13081"/>
                    </a:cubicBezTo>
                    <a:cubicBezTo>
                      <a:pt x="8188" y="13061"/>
                      <a:pt x="8253" y="12950"/>
                      <a:pt x="8227" y="12846"/>
                    </a:cubicBezTo>
                    <a:cubicBezTo>
                      <a:pt x="7608" y="10167"/>
                      <a:pt x="7021" y="7756"/>
                      <a:pt x="6226" y="5377"/>
                    </a:cubicBezTo>
                    <a:lnTo>
                      <a:pt x="6148" y="5149"/>
                    </a:lnTo>
                    <a:cubicBezTo>
                      <a:pt x="5568" y="3409"/>
                      <a:pt x="4903" y="1447"/>
                      <a:pt x="3365" y="313"/>
                    </a:cubicBezTo>
                    <a:cubicBezTo>
                      <a:pt x="3097" y="109"/>
                      <a:pt x="2772" y="0"/>
                      <a:pt x="243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5" name="Google Shape;10335;p62"/>
              <p:cNvSpPr/>
              <p:nvPr/>
            </p:nvSpPr>
            <p:spPr>
              <a:xfrm>
                <a:off x="2369061" y="3697530"/>
                <a:ext cx="14517" cy="91850"/>
              </a:xfrm>
              <a:custGeom>
                <a:avLst/>
                <a:gdLst/>
                <a:ahLst/>
                <a:cxnLst/>
                <a:rect l="l" t="t" r="r" b="b"/>
                <a:pathLst>
                  <a:path w="575" h="3638" extrusionOk="0">
                    <a:moveTo>
                      <a:pt x="353" y="1"/>
                    </a:moveTo>
                    <a:cubicBezTo>
                      <a:pt x="242" y="8"/>
                      <a:pt x="157" y="99"/>
                      <a:pt x="164" y="210"/>
                    </a:cubicBezTo>
                    <a:cubicBezTo>
                      <a:pt x="170" y="607"/>
                      <a:pt x="157" y="1005"/>
                      <a:pt x="111" y="1402"/>
                    </a:cubicBezTo>
                    <a:cubicBezTo>
                      <a:pt x="59" y="2074"/>
                      <a:pt x="1" y="2771"/>
                      <a:pt x="170" y="3488"/>
                    </a:cubicBezTo>
                    <a:cubicBezTo>
                      <a:pt x="190" y="3573"/>
                      <a:pt x="268" y="3638"/>
                      <a:pt x="359" y="3638"/>
                    </a:cubicBezTo>
                    <a:cubicBezTo>
                      <a:pt x="372" y="3638"/>
                      <a:pt x="392" y="3638"/>
                      <a:pt x="405" y="3631"/>
                    </a:cubicBezTo>
                    <a:cubicBezTo>
                      <a:pt x="509" y="3605"/>
                      <a:pt x="574" y="3501"/>
                      <a:pt x="548" y="3397"/>
                    </a:cubicBezTo>
                    <a:cubicBezTo>
                      <a:pt x="398" y="2738"/>
                      <a:pt x="450" y="2080"/>
                      <a:pt x="509" y="1435"/>
                    </a:cubicBezTo>
                    <a:cubicBezTo>
                      <a:pt x="548" y="1024"/>
                      <a:pt x="568" y="607"/>
                      <a:pt x="555" y="190"/>
                    </a:cubicBezTo>
                    <a:cubicBezTo>
                      <a:pt x="548" y="86"/>
                      <a:pt x="457" y="1"/>
                      <a:pt x="353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6" name="Google Shape;10336;p62"/>
              <p:cNvSpPr/>
              <p:nvPr/>
            </p:nvSpPr>
            <p:spPr>
              <a:xfrm>
                <a:off x="2392238" y="3774560"/>
                <a:ext cx="37745" cy="41658"/>
              </a:xfrm>
              <a:custGeom>
                <a:avLst/>
                <a:gdLst/>
                <a:ahLst/>
                <a:cxnLst/>
                <a:rect l="l" t="t" r="r" b="b"/>
                <a:pathLst>
                  <a:path w="1495" h="1650" extrusionOk="0">
                    <a:moveTo>
                      <a:pt x="264" y="1"/>
                    </a:moveTo>
                    <a:cubicBezTo>
                      <a:pt x="46" y="1"/>
                      <a:pt x="0" y="349"/>
                      <a:pt x="249" y="391"/>
                    </a:cubicBezTo>
                    <a:cubicBezTo>
                      <a:pt x="777" y="489"/>
                      <a:pt x="1090" y="887"/>
                      <a:pt x="1064" y="1441"/>
                    </a:cubicBezTo>
                    <a:cubicBezTo>
                      <a:pt x="1057" y="1545"/>
                      <a:pt x="1136" y="1643"/>
                      <a:pt x="1247" y="1649"/>
                    </a:cubicBezTo>
                    <a:lnTo>
                      <a:pt x="1260" y="1649"/>
                    </a:lnTo>
                    <a:cubicBezTo>
                      <a:pt x="1364" y="1649"/>
                      <a:pt x="1455" y="1564"/>
                      <a:pt x="1455" y="1460"/>
                    </a:cubicBezTo>
                    <a:cubicBezTo>
                      <a:pt x="1494" y="711"/>
                      <a:pt x="1051" y="137"/>
                      <a:pt x="314" y="7"/>
                    </a:cubicBezTo>
                    <a:cubicBezTo>
                      <a:pt x="297" y="3"/>
                      <a:pt x="280" y="1"/>
                      <a:pt x="26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7" name="Google Shape;10337;p62"/>
              <p:cNvSpPr/>
              <p:nvPr/>
            </p:nvSpPr>
            <p:spPr>
              <a:xfrm>
                <a:off x="2342072" y="3613405"/>
                <a:ext cx="19415" cy="47137"/>
              </a:xfrm>
              <a:custGeom>
                <a:avLst/>
                <a:gdLst/>
                <a:ahLst/>
                <a:cxnLst/>
                <a:rect l="l" t="t" r="r" b="b"/>
                <a:pathLst>
                  <a:path w="769" h="1867" extrusionOk="0">
                    <a:moveTo>
                      <a:pt x="496" y="1"/>
                    </a:moveTo>
                    <a:cubicBezTo>
                      <a:pt x="438" y="1"/>
                      <a:pt x="380" y="28"/>
                      <a:pt x="340" y="94"/>
                    </a:cubicBezTo>
                    <a:cubicBezTo>
                      <a:pt x="1" y="628"/>
                      <a:pt x="1" y="1260"/>
                      <a:pt x="33" y="1684"/>
                    </a:cubicBezTo>
                    <a:cubicBezTo>
                      <a:pt x="40" y="1788"/>
                      <a:pt x="131" y="1867"/>
                      <a:pt x="229" y="1867"/>
                    </a:cubicBezTo>
                    <a:lnTo>
                      <a:pt x="242" y="1867"/>
                    </a:lnTo>
                    <a:cubicBezTo>
                      <a:pt x="353" y="1860"/>
                      <a:pt x="431" y="1762"/>
                      <a:pt x="424" y="1658"/>
                    </a:cubicBezTo>
                    <a:cubicBezTo>
                      <a:pt x="385" y="1058"/>
                      <a:pt x="457" y="641"/>
                      <a:pt x="672" y="309"/>
                    </a:cubicBezTo>
                    <a:cubicBezTo>
                      <a:pt x="768" y="153"/>
                      <a:pt x="633" y="1"/>
                      <a:pt x="49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8" name="Google Shape;10338;p62"/>
              <p:cNvSpPr/>
              <p:nvPr/>
            </p:nvSpPr>
            <p:spPr>
              <a:xfrm>
                <a:off x="2199246" y="3657891"/>
                <a:ext cx="59104" cy="412393"/>
              </a:xfrm>
              <a:custGeom>
                <a:avLst/>
                <a:gdLst/>
                <a:ahLst/>
                <a:cxnLst/>
                <a:rect l="l" t="t" r="r" b="b"/>
                <a:pathLst>
                  <a:path w="2341" h="16334" extrusionOk="0">
                    <a:moveTo>
                      <a:pt x="196" y="0"/>
                    </a:moveTo>
                    <a:cubicBezTo>
                      <a:pt x="98" y="0"/>
                      <a:pt x="1" y="65"/>
                      <a:pt x="1" y="196"/>
                    </a:cubicBezTo>
                    <a:lnTo>
                      <a:pt x="1" y="352"/>
                    </a:lnTo>
                    <a:cubicBezTo>
                      <a:pt x="1" y="2451"/>
                      <a:pt x="1" y="4106"/>
                      <a:pt x="750" y="6075"/>
                    </a:cubicBezTo>
                    <a:cubicBezTo>
                      <a:pt x="1271" y="7430"/>
                      <a:pt x="1617" y="8942"/>
                      <a:pt x="1845" y="10845"/>
                    </a:cubicBezTo>
                    <a:cubicBezTo>
                      <a:pt x="1936" y="11582"/>
                      <a:pt x="1695" y="12286"/>
                      <a:pt x="1434" y="13022"/>
                    </a:cubicBezTo>
                    <a:cubicBezTo>
                      <a:pt x="1095" y="14000"/>
                      <a:pt x="737" y="15023"/>
                      <a:pt x="1154" y="16203"/>
                    </a:cubicBezTo>
                    <a:cubicBezTo>
                      <a:pt x="1180" y="16281"/>
                      <a:pt x="1252" y="16333"/>
                      <a:pt x="1337" y="16333"/>
                    </a:cubicBezTo>
                    <a:cubicBezTo>
                      <a:pt x="1363" y="16333"/>
                      <a:pt x="1382" y="16333"/>
                      <a:pt x="1402" y="16327"/>
                    </a:cubicBezTo>
                    <a:cubicBezTo>
                      <a:pt x="1506" y="16288"/>
                      <a:pt x="1558" y="16177"/>
                      <a:pt x="1526" y="16072"/>
                    </a:cubicBezTo>
                    <a:cubicBezTo>
                      <a:pt x="1154" y="15030"/>
                      <a:pt x="1474" y="14117"/>
                      <a:pt x="1806" y="13153"/>
                    </a:cubicBezTo>
                    <a:cubicBezTo>
                      <a:pt x="2067" y="12403"/>
                      <a:pt x="2340" y="11628"/>
                      <a:pt x="2236" y="10800"/>
                    </a:cubicBezTo>
                    <a:cubicBezTo>
                      <a:pt x="2008" y="8864"/>
                      <a:pt x="1649" y="7319"/>
                      <a:pt x="1122" y="5931"/>
                    </a:cubicBezTo>
                    <a:cubicBezTo>
                      <a:pt x="392" y="4035"/>
                      <a:pt x="392" y="2412"/>
                      <a:pt x="392" y="352"/>
                    </a:cubicBezTo>
                    <a:lnTo>
                      <a:pt x="392" y="196"/>
                    </a:lnTo>
                    <a:cubicBezTo>
                      <a:pt x="392" y="65"/>
                      <a:pt x="294" y="0"/>
                      <a:pt x="196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9" name="Google Shape;10339;p62"/>
              <p:cNvSpPr/>
              <p:nvPr/>
            </p:nvSpPr>
            <p:spPr>
              <a:xfrm>
                <a:off x="2237092" y="3951444"/>
                <a:ext cx="41330" cy="305772"/>
              </a:xfrm>
              <a:custGeom>
                <a:avLst/>
                <a:gdLst/>
                <a:ahLst/>
                <a:cxnLst/>
                <a:rect l="l" t="t" r="r" b="b"/>
                <a:pathLst>
                  <a:path w="1637" h="12111" extrusionOk="0">
                    <a:moveTo>
                      <a:pt x="550" y="0"/>
                    </a:moveTo>
                    <a:cubicBezTo>
                      <a:pt x="420" y="0"/>
                      <a:pt x="287" y="125"/>
                      <a:pt x="366" y="287"/>
                    </a:cubicBezTo>
                    <a:cubicBezTo>
                      <a:pt x="1226" y="2379"/>
                      <a:pt x="900" y="4465"/>
                      <a:pt x="574" y="6479"/>
                    </a:cubicBezTo>
                    <a:cubicBezTo>
                      <a:pt x="294" y="8265"/>
                      <a:pt x="1" y="10109"/>
                      <a:pt x="522" y="11967"/>
                    </a:cubicBezTo>
                    <a:cubicBezTo>
                      <a:pt x="542" y="12045"/>
                      <a:pt x="620" y="12104"/>
                      <a:pt x="711" y="12110"/>
                    </a:cubicBezTo>
                    <a:cubicBezTo>
                      <a:pt x="731" y="12110"/>
                      <a:pt x="744" y="12104"/>
                      <a:pt x="763" y="12104"/>
                    </a:cubicBezTo>
                    <a:cubicBezTo>
                      <a:pt x="867" y="12071"/>
                      <a:pt x="933" y="11967"/>
                      <a:pt x="900" y="11856"/>
                    </a:cubicBezTo>
                    <a:cubicBezTo>
                      <a:pt x="398" y="10083"/>
                      <a:pt x="672" y="8363"/>
                      <a:pt x="965" y="6544"/>
                    </a:cubicBezTo>
                    <a:cubicBezTo>
                      <a:pt x="1298" y="4472"/>
                      <a:pt x="1636" y="2334"/>
                      <a:pt x="731" y="137"/>
                    </a:cubicBezTo>
                    <a:cubicBezTo>
                      <a:pt x="697" y="41"/>
                      <a:pt x="624" y="0"/>
                      <a:pt x="55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0" name="Google Shape;10340;p62"/>
              <p:cNvSpPr/>
              <p:nvPr/>
            </p:nvSpPr>
            <p:spPr>
              <a:xfrm>
                <a:off x="2212097" y="3799176"/>
                <a:ext cx="72587" cy="157065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6221" extrusionOk="0">
                    <a:moveTo>
                      <a:pt x="286" y="0"/>
                    </a:moveTo>
                    <a:cubicBezTo>
                      <a:pt x="119" y="0"/>
                      <a:pt x="1" y="239"/>
                      <a:pt x="176" y="361"/>
                    </a:cubicBezTo>
                    <a:cubicBezTo>
                      <a:pt x="1903" y="1600"/>
                      <a:pt x="2477" y="4096"/>
                      <a:pt x="2431" y="6018"/>
                    </a:cubicBezTo>
                    <a:cubicBezTo>
                      <a:pt x="2431" y="6129"/>
                      <a:pt x="2516" y="6221"/>
                      <a:pt x="2626" y="6221"/>
                    </a:cubicBezTo>
                    <a:cubicBezTo>
                      <a:pt x="2731" y="6221"/>
                      <a:pt x="2822" y="6136"/>
                      <a:pt x="2829" y="6025"/>
                    </a:cubicBezTo>
                    <a:cubicBezTo>
                      <a:pt x="2874" y="4005"/>
                      <a:pt x="2261" y="1372"/>
                      <a:pt x="404" y="42"/>
                    </a:cubicBezTo>
                    <a:cubicBezTo>
                      <a:pt x="364" y="13"/>
                      <a:pt x="324" y="0"/>
                      <a:pt x="286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1" name="Google Shape;10341;p62"/>
              <p:cNvSpPr/>
              <p:nvPr/>
            </p:nvSpPr>
            <p:spPr>
              <a:xfrm>
                <a:off x="2210608" y="3495626"/>
                <a:ext cx="44284" cy="95158"/>
              </a:xfrm>
              <a:custGeom>
                <a:avLst/>
                <a:gdLst/>
                <a:ahLst/>
                <a:cxnLst/>
                <a:rect l="l" t="t" r="r" b="b"/>
                <a:pathLst>
                  <a:path w="1754" h="3769" extrusionOk="0">
                    <a:moveTo>
                      <a:pt x="1538" y="1"/>
                    </a:moveTo>
                    <a:cubicBezTo>
                      <a:pt x="1428" y="8"/>
                      <a:pt x="1343" y="92"/>
                      <a:pt x="1343" y="203"/>
                    </a:cubicBezTo>
                    <a:cubicBezTo>
                      <a:pt x="1356" y="809"/>
                      <a:pt x="1063" y="1220"/>
                      <a:pt x="756" y="1656"/>
                    </a:cubicBezTo>
                    <a:cubicBezTo>
                      <a:pt x="404" y="2152"/>
                      <a:pt x="0" y="2712"/>
                      <a:pt x="91" y="3592"/>
                    </a:cubicBezTo>
                    <a:cubicBezTo>
                      <a:pt x="105" y="3696"/>
                      <a:pt x="189" y="3768"/>
                      <a:pt x="287" y="3768"/>
                    </a:cubicBezTo>
                    <a:lnTo>
                      <a:pt x="313" y="3768"/>
                    </a:lnTo>
                    <a:cubicBezTo>
                      <a:pt x="417" y="3755"/>
                      <a:pt x="496" y="3657"/>
                      <a:pt x="489" y="3553"/>
                    </a:cubicBezTo>
                    <a:cubicBezTo>
                      <a:pt x="404" y="2823"/>
                      <a:pt x="730" y="2367"/>
                      <a:pt x="1076" y="1885"/>
                    </a:cubicBezTo>
                    <a:cubicBezTo>
                      <a:pt x="1415" y="1415"/>
                      <a:pt x="1753" y="926"/>
                      <a:pt x="1740" y="197"/>
                    </a:cubicBezTo>
                    <a:cubicBezTo>
                      <a:pt x="1734" y="86"/>
                      <a:pt x="1649" y="1"/>
                      <a:pt x="1538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2" name="Google Shape;10342;p62"/>
              <p:cNvSpPr/>
              <p:nvPr/>
            </p:nvSpPr>
            <p:spPr>
              <a:xfrm>
                <a:off x="2276756" y="3501104"/>
                <a:ext cx="35145" cy="41608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648" extrusionOk="0">
                    <a:moveTo>
                      <a:pt x="1113" y="1"/>
                    </a:moveTo>
                    <a:cubicBezTo>
                      <a:pt x="1087" y="1"/>
                      <a:pt x="1059" y="6"/>
                      <a:pt x="1030" y="19"/>
                    </a:cubicBezTo>
                    <a:cubicBezTo>
                      <a:pt x="385" y="260"/>
                      <a:pt x="0" y="807"/>
                      <a:pt x="33" y="1459"/>
                    </a:cubicBezTo>
                    <a:cubicBezTo>
                      <a:pt x="33" y="1563"/>
                      <a:pt x="124" y="1648"/>
                      <a:pt x="228" y="1648"/>
                    </a:cubicBezTo>
                    <a:lnTo>
                      <a:pt x="235" y="1648"/>
                    </a:lnTo>
                    <a:cubicBezTo>
                      <a:pt x="346" y="1641"/>
                      <a:pt x="430" y="1550"/>
                      <a:pt x="424" y="1446"/>
                    </a:cubicBezTo>
                    <a:cubicBezTo>
                      <a:pt x="404" y="964"/>
                      <a:pt x="678" y="566"/>
                      <a:pt x="1167" y="384"/>
                    </a:cubicBezTo>
                    <a:cubicBezTo>
                      <a:pt x="1391" y="309"/>
                      <a:pt x="1306" y="1"/>
                      <a:pt x="1113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3" name="Google Shape;10343;p62"/>
              <p:cNvSpPr/>
              <p:nvPr/>
            </p:nvSpPr>
            <p:spPr>
              <a:xfrm>
                <a:off x="2197959" y="3704574"/>
                <a:ext cx="63018" cy="88265"/>
              </a:xfrm>
              <a:custGeom>
                <a:avLst/>
                <a:gdLst/>
                <a:ahLst/>
                <a:cxnLst/>
                <a:rect l="l" t="t" r="r" b="b"/>
                <a:pathLst>
                  <a:path w="2496" h="3496" extrusionOk="0">
                    <a:moveTo>
                      <a:pt x="256" y="1"/>
                    </a:moveTo>
                    <a:cubicBezTo>
                      <a:pt x="127" y="1"/>
                      <a:pt x="1" y="128"/>
                      <a:pt x="71" y="282"/>
                    </a:cubicBezTo>
                    <a:cubicBezTo>
                      <a:pt x="228" y="576"/>
                      <a:pt x="514" y="915"/>
                      <a:pt x="821" y="1273"/>
                    </a:cubicBezTo>
                    <a:cubicBezTo>
                      <a:pt x="1368" y="1912"/>
                      <a:pt x="2046" y="2714"/>
                      <a:pt x="1857" y="3228"/>
                    </a:cubicBezTo>
                    <a:cubicBezTo>
                      <a:pt x="1818" y="3333"/>
                      <a:pt x="1870" y="3443"/>
                      <a:pt x="1974" y="3483"/>
                    </a:cubicBezTo>
                    <a:cubicBezTo>
                      <a:pt x="1994" y="3489"/>
                      <a:pt x="2020" y="3496"/>
                      <a:pt x="2039" y="3496"/>
                    </a:cubicBezTo>
                    <a:cubicBezTo>
                      <a:pt x="2124" y="3496"/>
                      <a:pt x="2196" y="3443"/>
                      <a:pt x="2228" y="3365"/>
                    </a:cubicBezTo>
                    <a:cubicBezTo>
                      <a:pt x="2496" y="2629"/>
                      <a:pt x="1766" y="1775"/>
                      <a:pt x="1120" y="1019"/>
                    </a:cubicBezTo>
                    <a:cubicBezTo>
                      <a:pt x="827" y="674"/>
                      <a:pt x="553" y="354"/>
                      <a:pt x="423" y="100"/>
                    </a:cubicBezTo>
                    <a:cubicBezTo>
                      <a:pt x="381" y="30"/>
                      <a:pt x="318" y="1"/>
                      <a:pt x="25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4" name="Google Shape;10344;p62"/>
              <p:cNvSpPr/>
              <p:nvPr/>
            </p:nvSpPr>
            <p:spPr>
              <a:xfrm>
                <a:off x="2219646" y="3748252"/>
                <a:ext cx="22319" cy="27974"/>
              </a:xfrm>
              <a:custGeom>
                <a:avLst/>
                <a:gdLst/>
                <a:ahLst/>
                <a:cxnLst/>
                <a:rect l="l" t="t" r="r" b="b"/>
                <a:pathLst>
                  <a:path w="884" h="1108" extrusionOk="0">
                    <a:moveTo>
                      <a:pt x="590" y="1"/>
                    </a:moveTo>
                    <a:cubicBezTo>
                      <a:pt x="551" y="1"/>
                      <a:pt x="510" y="14"/>
                      <a:pt x="470" y="45"/>
                    </a:cubicBezTo>
                    <a:cubicBezTo>
                      <a:pt x="203" y="254"/>
                      <a:pt x="40" y="560"/>
                      <a:pt x="7" y="892"/>
                    </a:cubicBezTo>
                    <a:cubicBezTo>
                      <a:pt x="1" y="1003"/>
                      <a:pt x="79" y="1101"/>
                      <a:pt x="190" y="1107"/>
                    </a:cubicBezTo>
                    <a:lnTo>
                      <a:pt x="203" y="1107"/>
                    </a:lnTo>
                    <a:cubicBezTo>
                      <a:pt x="207" y="1108"/>
                      <a:pt x="211" y="1108"/>
                      <a:pt x="215" y="1108"/>
                    </a:cubicBezTo>
                    <a:cubicBezTo>
                      <a:pt x="314" y="1108"/>
                      <a:pt x="392" y="1032"/>
                      <a:pt x="405" y="931"/>
                    </a:cubicBezTo>
                    <a:cubicBezTo>
                      <a:pt x="418" y="710"/>
                      <a:pt x="529" y="508"/>
                      <a:pt x="705" y="364"/>
                    </a:cubicBezTo>
                    <a:cubicBezTo>
                      <a:pt x="884" y="238"/>
                      <a:pt x="756" y="1"/>
                      <a:pt x="59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5" name="Google Shape;10345;p62"/>
              <p:cNvSpPr/>
              <p:nvPr/>
            </p:nvSpPr>
            <p:spPr>
              <a:xfrm>
                <a:off x="2208134" y="3883023"/>
                <a:ext cx="38906" cy="52641"/>
              </a:xfrm>
              <a:custGeom>
                <a:avLst/>
                <a:gdLst/>
                <a:ahLst/>
                <a:cxnLst/>
                <a:rect l="l" t="t" r="r" b="b"/>
                <a:pathLst>
                  <a:path w="1541" h="2085" extrusionOk="0">
                    <a:moveTo>
                      <a:pt x="1255" y="1"/>
                    </a:moveTo>
                    <a:cubicBezTo>
                      <a:pt x="1208" y="1"/>
                      <a:pt x="1158" y="20"/>
                      <a:pt x="1115" y="64"/>
                    </a:cubicBezTo>
                    <a:cubicBezTo>
                      <a:pt x="1050" y="136"/>
                      <a:pt x="978" y="208"/>
                      <a:pt x="906" y="273"/>
                    </a:cubicBezTo>
                    <a:cubicBezTo>
                      <a:pt x="463" y="716"/>
                      <a:pt x="0" y="1166"/>
                      <a:pt x="27" y="1896"/>
                    </a:cubicBezTo>
                    <a:cubicBezTo>
                      <a:pt x="33" y="2000"/>
                      <a:pt x="118" y="2085"/>
                      <a:pt x="222" y="2085"/>
                    </a:cubicBezTo>
                    <a:lnTo>
                      <a:pt x="235" y="2085"/>
                    </a:lnTo>
                    <a:cubicBezTo>
                      <a:pt x="339" y="2078"/>
                      <a:pt x="424" y="1987"/>
                      <a:pt x="424" y="1876"/>
                    </a:cubicBezTo>
                    <a:cubicBezTo>
                      <a:pt x="398" y="1329"/>
                      <a:pt x="783" y="951"/>
                      <a:pt x="1180" y="553"/>
                    </a:cubicBezTo>
                    <a:cubicBezTo>
                      <a:pt x="1258" y="482"/>
                      <a:pt x="1330" y="410"/>
                      <a:pt x="1402" y="338"/>
                    </a:cubicBezTo>
                    <a:cubicBezTo>
                      <a:pt x="1541" y="194"/>
                      <a:pt x="1407" y="1"/>
                      <a:pt x="1255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6" name="Google Shape;10346;p62"/>
              <p:cNvSpPr/>
              <p:nvPr/>
            </p:nvSpPr>
            <p:spPr>
              <a:xfrm>
                <a:off x="2209573" y="3556194"/>
                <a:ext cx="225182" cy="286004"/>
              </a:xfrm>
              <a:custGeom>
                <a:avLst/>
                <a:gdLst/>
                <a:ahLst/>
                <a:cxnLst/>
                <a:rect l="l" t="t" r="r" b="b"/>
                <a:pathLst>
                  <a:path w="8919" h="11328" extrusionOk="0">
                    <a:moveTo>
                      <a:pt x="3483" y="1"/>
                    </a:moveTo>
                    <a:cubicBezTo>
                      <a:pt x="3312" y="1"/>
                      <a:pt x="3136" y="18"/>
                      <a:pt x="2955" y="53"/>
                    </a:cubicBezTo>
                    <a:cubicBezTo>
                      <a:pt x="2453" y="150"/>
                      <a:pt x="2088" y="431"/>
                      <a:pt x="1768" y="678"/>
                    </a:cubicBezTo>
                    <a:cubicBezTo>
                      <a:pt x="1424" y="948"/>
                      <a:pt x="1114" y="1188"/>
                      <a:pt x="661" y="1188"/>
                    </a:cubicBezTo>
                    <a:cubicBezTo>
                      <a:pt x="556" y="1188"/>
                      <a:pt x="444" y="1176"/>
                      <a:pt x="321" y="1148"/>
                    </a:cubicBezTo>
                    <a:cubicBezTo>
                      <a:pt x="303" y="1143"/>
                      <a:pt x="286" y="1141"/>
                      <a:pt x="270" y="1141"/>
                    </a:cubicBezTo>
                    <a:cubicBezTo>
                      <a:pt x="57" y="1141"/>
                      <a:pt x="0" y="1472"/>
                      <a:pt x="230" y="1532"/>
                    </a:cubicBezTo>
                    <a:cubicBezTo>
                      <a:pt x="386" y="1567"/>
                      <a:pt x="529" y="1583"/>
                      <a:pt x="662" y="1583"/>
                    </a:cubicBezTo>
                    <a:cubicBezTo>
                      <a:pt x="1244" y="1583"/>
                      <a:pt x="1633" y="1283"/>
                      <a:pt x="2010" y="991"/>
                    </a:cubicBezTo>
                    <a:cubicBezTo>
                      <a:pt x="2322" y="743"/>
                      <a:pt x="2622" y="522"/>
                      <a:pt x="3026" y="437"/>
                    </a:cubicBezTo>
                    <a:cubicBezTo>
                      <a:pt x="3181" y="409"/>
                      <a:pt x="3331" y="394"/>
                      <a:pt x="3476" y="394"/>
                    </a:cubicBezTo>
                    <a:cubicBezTo>
                      <a:pt x="3928" y="394"/>
                      <a:pt x="4331" y="534"/>
                      <a:pt x="4682" y="815"/>
                    </a:cubicBezTo>
                    <a:cubicBezTo>
                      <a:pt x="5718" y="1643"/>
                      <a:pt x="6148" y="3611"/>
                      <a:pt x="6200" y="5045"/>
                    </a:cubicBezTo>
                    <a:cubicBezTo>
                      <a:pt x="6285" y="7404"/>
                      <a:pt x="6709" y="9373"/>
                      <a:pt x="8514" y="11269"/>
                    </a:cubicBezTo>
                    <a:cubicBezTo>
                      <a:pt x="8547" y="11308"/>
                      <a:pt x="8599" y="11328"/>
                      <a:pt x="8657" y="11328"/>
                    </a:cubicBezTo>
                    <a:cubicBezTo>
                      <a:pt x="8827" y="11328"/>
                      <a:pt x="8918" y="11119"/>
                      <a:pt x="8801" y="10996"/>
                    </a:cubicBezTo>
                    <a:cubicBezTo>
                      <a:pt x="7080" y="9184"/>
                      <a:pt x="6676" y="7300"/>
                      <a:pt x="6591" y="5032"/>
                    </a:cubicBezTo>
                    <a:cubicBezTo>
                      <a:pt x="6533" y="3442"/>
                      <a:pt x="6063" y="1415"/>
                      <a:pt x="4923" y="509"/>
                    </a:cubicBezTo>
                    <a:cubicBezTo>
                      <a:pt x="4502" y="172"/>
                      <a:pt x="4021" y="1"/>
                      <a:pt x="34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7" name="Google Shape;10347;p62"/>
              <p:cNvSpPr/>
              <p:nvPr/>
            </p:nvSpPr>
            <p:spPr>
              <a:xfrm>
                <a:off x="2204675" y="3663471"/>
                <a:ext cx="77863" cy="446780"/>
              </a:xfrm>
              <a:custGeom>
                <a:avLst/>
                <a:gdLst/>
                <a:ahLst/>
                <a:cxnLst/>
                <a:rect l="l" t="t" r="r" b="b"/>
                <a:pathLst>
                  <a:path w="3084" h="17696" extrusionOk="0">
                    <a:moveTo>
                      <a:pt x="421" y="1"/>
                    </a:moveTo>
                    <a:cubicBezTo>
                      <a:pt x="311" y="1"/>
                      <a:pt x="200" y="83"/>
                      <a:pt x="222" y="229"/>
                    </a:cubicBezTo>
                    <a:cubicBezTo>
                      <a:pt x="385" y="1272"/>
                      <a:pt x="313" y="2406"/>
                      <a:pt x="235" y="3612"/>
                    </a:cubicBezTo>
                    <a:cubicBezTo>
                      <a:pt x="118" y="5443"/>
                      <a:pt x="1" y="7340"/>
                      <a:pt x="796" y="8904"/>
                    </a:cubicBezTo>
                    <a:lnTo>
                      <a:pt x="815" y="8949"/>
                    </a:lnTo>
                    <a:cubicBezTo>
                      <a:pt x="1773" y="10826"/>
                      <a:pt x="2673" y="12606"/>
                      <a:pt x="2269" y="14724"/>
                    </a:cubicBezTo>
                    <a:cubicBezTo>
                      <a:pt x="2191" y="15102"/>
                      <a:pt x="1949" y="15487"/>
                      <a:pt x="1702" y="15865"/>
                    </a:cubicBezTo>
                    <a:cubicBezTo>
                      <a:pt x="1369" y="16379"/>
                      <a:pt x="1017" y="16914"/>
                      <a:pt x="1089" y="17520"/>
                    </a:cubicBezTo>
                    <a:cubicBezTo>
                      <a:pt x="1102" y="17618"/>
                      <a:pt x="1187" y="17689"/>
                      <a:pt x="1285" y="17689"/>
                    </a:cubicBezTo>
                    <a:lnTo>
                      <a:pt x="1311" y="17696"/>
                    </a:lnTo>
                    <a:cubicBezTo>
                      <a:pt x="1415" y="17683"/>
                      <a:pt x="1493" y="17585"/>
                      <a:pt x="1480" y="17481"/>
                    </a:cubicBezTo>
                    <a:cubicBezTo>
                      <a:pt x="1428" y="17018"/>
                      <a:pt x="1721" y="16562"/>
                      <a:pt x="2034" y="16086"/>
                    </a:cubicBezTo>
                    <a:cubicBezTo>
                      <a:pt x="2295" y="15682"/>
                      <a:pt x="2569" y="15265"/>
                      <a:pt x="2660" y="14796"/>
                    </a:cubicBezTo>
                    <a:cubicBezTo>
                      <a:pt x="3083" y="12547"/>
                      <a:pt x="2112" y="10631"/>
                      <a:pt x="1167" y="8780"/>
                    </a:cubicBezTo>
                    <a:lnTo>
                      <a:pt x="1141" y="8728"/>
                    </a:lnTo>
                    <a:cubicBezTo>
                      <a:pt x="398" y="7261"/>
                      <a:pt x="515" y="5417"/>
                      <a:pt x="633" y="3631"/>
                    </a:cubicBezTo>
                    <a:cubicBezTo>
                      <a:pt x="705" y="2464"/>
                      <a:pt x="783" y="1252"/>
                      <a:pt x="613" y="164"/>
                    </a:cubicBezTo>
                    <a:cubicBezTo>
                      <a:pt x="593" y="52"/>
                      <a:pt x="507" y="1"/>
                      <a:pt x="42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8" name="Google Shape;10348;p62"/>
              <p:cNvSpPr/>
              <p:nvPr/>
            </p:nvSpPr>
            <p:spPr>
              <a:xfrm>
                <a:off x="2190688" y="3807432"/>
                <a:ext cx="26257" cy="34766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1377" extrusionOk="0">
                    <a:moveTo>
                      <a:pt x="750" y="0"/>
                    </a:moveTo>
                    <a:cubicBezTo>
                      <a:pt x="707" y="0"/>
                      <a:pt x="662" y="16"/>
                      <a:pt x="620" y="54"/>
                    </a:cubicBezTo>
                    <a:cubicBezTo>
                      <a:pt x="287" y="334"/>
                      <a:pt x="72" y="725"/>
                      <a:pt x="14" y="1155"/>
                    </a:cubicBezTo>
                    <a:cubicBezTo>
                      <a:pt x="1" y="1266"/>
                      <a:pt x="72" y="1364"/>
                      <a:pt x="183" y="1377"/>
                    </a:cubicBezTo>
                    <a:lnTo>
                      <a:pt x="209" y="1377"/>
                    </a:lnTo>
                    <a:cubicBezTo>
                      <a:pt x="307" y="1377"/>
                      <a:pt x="392" y="1305"/>
                      <a:pt x="405" y="1207"/>
                    </a:cubicBezTo>
                    <a:cubicBezTo>
                      <a:pt x="450" y="875"/>
                      <a:pt x="620" y="569"/>
                      <a:pt x="880" y="354"/>
                    </a:cubicBezTo>
                    <a:cubicBezTo>
                      <a:pt x="1039" y="215"/>
                      <a:pt x="908" y="0"/>
                      <a:pt x="75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9" name="Google Shape;10349;p62"/>
              <p:cNvSpPr/>
              <p:nvPr/>
            </p:nvSpPr>
            <p:spPr>
              <a:xfrm>
                <a:off x="2263628" y="4021784"/>
                <a:ext cx="25980" cy="78772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3120" extrusionOk="0">
                    <a:moveTo>
                      <a:pt x="262" y="1"/>
                    </a:moveTo>
                    <a:cubicBezTo>
                      <a:pt x="130" y="1"/>
                      <a:pt x="0" y="137"/>
                      <a:pt x="84" y="291"/>
                    </a:cubicBezTo>
                    <a:cubicBezTo>
                      <a:pt x="455" y="988"/>
                      <a:pt x="631" y="1894"/>
                      <a:pt x="605" y="2917"/>
                    </a:cubicBezTo>
                    <a:cubicBezTo>
                      <a:pt x="599" y="3022"/>
                      <a:pt x="690" y="3113"/>
                      <a:pt x="794" y="3119"/>
                    </a:cubicBezTo>
                    <a:lnTo>
                      <a:pt x="801" y="3119"/>
                    </a:lnTo>
                    <a:cubicBezTo>
                      <a:pt x="911" y="3119"/>
                      <a:pt x="996" y="3035"/>
                      <a:pt x="1003" y="2924"/>
                    </a:cubicBezTo>
                    <a:cubicBezTo>
                      <a:pt x="1029" y="1816"/>
                      <a:pt x="840" y="877"/>
                      <a:pt x="429" y="108"/>
                    </a:cubicBezTo>
                    <a:cubicBezTo>
                      <a:pt x="389" y="32"/>
                      <a:pt x="325" y="1"/>
                      <a:pt x="2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0" name="Google Shape;10350;p62"/>
              <p:cNvSpPr/>
              <p:nvPr/>
            </p:nvSpPr>
            <p:spPr>
              <a:xfrm>
                <a:off x="2217021" y="3921475"/>
                <a:ext cx="34438" cy="45799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814" extrusionOk="0">
                    <a:moveTo>
                      <a:pt x="1080" y="0"/>
                    </a:moveTo>
                    <a:cubicBezTo>
                      <a:pt x="1052" y="0"/>
                      <a:pt x="1022" y="7"/>
                      <a:pt x="991" y="21"/>
                    </a:cubicBezTo>
                    <a:cubicBezTo>
                      <a:pt x="424" y="275"/>
                      <a:pt x="20" y="927"/>
                      <a:pt x="0" y="1611"/>
                    </a:cubicBezTo>
                    <a:cubicBezTo>
                      <a:pt x="0" y="1722"/>
                      <a:pt x="85" y="1807"/>
                      <a:pt x="196" y="1813"/>
                    </a:cubicBezTo>
                    <a:lnTo>
                      <a:pt x="202" y="1813"/>
                    </a:lnTo>
                    <a:cubicBezTo>
                      <a:pt x="307" y="1813"/>
                      <a:pt x="398" y="1728"/>
                      <a:pt x="398" y="1618"/>
                    </a:cubicBezTo>
                    <a:cubicBezTo>
                      <a:pt x="411" y="1090"/>
                      <a:pt x="730" y="568"/>
                      <a:pt x="1154" y="379"/>
                    </a:cubicBezTo>
                    <a:cubicBezTo>
                      <a:pt x="1364" y="289"/>
                      <a:pt x="1268" y="0"/>
                      <a:pt x="108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1" name="Google Shape;10351;p62"/>
              <p:cNvSpPr/>
              <p:nvPr/>
            </p:nvSpPr>
            <p:spPr>
              <a:xfrm>
                <a:off x="1971994" y="3532411"/>
                <a:ext cx="208393" cy="330540"/>
              </a:xfrm>
              <a:custGeom>
                <a:avLst/>
                <a:gdLst/>
                <a:ahLst/>
                <a:cxnLst/>
                <a:rect l="l" t="t" r="r" b="b"/>
                <a:pathLst>
                  <a:path w="8254" h="13092" extrusionOk="0">
                    <a:moveTo>
                      <a:pt x="5803" y="1"/>
                    </a:moveTo>
                    <a:cubicBezTo>
                      <a:pt x="5475" y="1"/>
                      <a:pt x="5154" y="111"/>
                      <a:pt x="4889" y="317"/>
                    </a:cubicBezTo>
                    <a:cubicBezTo>
                      <a:pt x="3351" y="1451"/>
                      <a:pt x="2686" y="3419"/>
                      <a:pt x="2106" y="5153"/>
                    </a:cubicBezTo>
                    <a:lnTo>
                      <a:pt x="2028" y="5381"/>
                    </a:lnTo>
                    <a:cubicBezTo>
                      <a:pt x="1226" y="7760"/>
                      <a:pt x="646" y="10171"/>
                      <a:pt x="27" y="12850"/>
                    </a:cubicBezTo>
                    <a:cubicBezTo>
                      <a:pt x="1" y="12954"/>
                      <a:pt x="66" y="13059"/>
                      <a:pt x="177" y="13085"/>
                    </a:cubicBezTo>
                    <a:cubicBezTo>
                      <a:pt x="190" y="13091"/>
                      <a:pt x="203" y="13091"/>
                      <a:pt x="222" y="13091"/>
                    </a:cubicBezTo>
                    <a:cubicBezTo>
                      <a:pt x="314" y="13091"/>
                      <a:pt x="392" y="13026"/>
                      <a:pt x="411" y="12935"/>
                    </a:cubicBezTo>
                    <a:cubicBezTo>
                      <a:pt x="1031" y="10269"/>
                      <a:pt x="1611" y="7871"/>
                      <a:pt x="2406" y="5505"/>
                    </a:cubicBezTo>
                    <a:lnTo>
                      <a:pt x="2484" y="5277"/>
                    </a:lnTo>
                    <a:cubicBezTo>
                      <a:pt x="3044" y="3595"/>
                      <a:pt x="3683" y="1692"/>
                      <a:pt x="5117" y="636"/>
                    </a:cubicBezTo>
                    <a:cubicBezTo>
                      <a:pt x="5319" y="478"/>
                      <a:pt x="5563" y="395"/>
                      <a:pt x="5810" y="395"/>
                    </a:cubicBezTo>
                    <a:cubicBezTo>
                      <a:pt x="5890" y="395"/>
                      <a:pt x="5970" y="404"/>
                      <a:pt x="6049" y="421"/>
                    </a:cubicBezTo>
                    <a:cubicBezTo>
                      <a:pt x="6779" y="564"/>
                      <a:pt x="7463" y="1333"/>
                      <a:pt x="7828" y="1946"/>
                    </a:cubicBezTo>
                    <a:cubicBezTo>
                      <a:pt x="7870" y="2012"/>
                      <a:pt x="7930" y="2039"/>
                      <a:pt x="7989" y="2039"/>
                    </a:cubicBezTo>
                    <a:cubicBezTo>
                      <a:pt x="8122" y="2039"/>
                      <a:pt x="8253" y="1898"/>
                      <a:pt x="8167" y="1744"/>
                    </a:cubicBezTo>
                    <a:cubicBezTo>
                      <a:pt x="7744" y="1034"/>
                      <a:pt x="6988" y="206"/>
                      <a:pt x="6127" y="37"/>
                    </a:cubicBezTo>
                    <a:cubicBezTo>
                      <a:pt x="6019" y="12"/>
                      <a:pt x="5911" y="1"/>
                      <a:pt x="5803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2" name="Google Shape;10352;p62"/>
              <p:cNvSpPr/>
              <p:nvPr/>
            </p:nvSpPr>
            <p:spPr>
              <a:xfrm>
                <a:off x="2011481" y="3703135"/>
                <a:ext cx="16815" cy="95133"/>
              </a:xfrm>
              <a:custGeom>
                <a:avLst/>
                <a:gdLst/>
                <a:ahLst/>
                <a:cxnLst/>
                <a:rect l="l" t="t" r="r" b="b"/>
                <a:pathLst>
                  <a:path w="666" h="3768" extrusionOk="0">
                    <a:moveTo>
                      <a:pt x="230" y="0"/>
                    </a:moveTo>
                    <a:cubicBezTo>
                      <a:pt x="131" y="0"/>
                      <a:pt x="46" y="77"/>
                      <a:pt x="34" y="183"/>
                    </a:cubicBezTo>
                    <a:cubicBezTo>
                      <a:pt x="21" y="620"/>
                      <a:pt x="47" y="1056"/>
                      <a:pt x="112" y="1487"/>
                    </a:cubicBezTo>
                    <a:cubicBezTo>
                      <a:pt x="183" y="2151"/>
                      <a:pt x="262" y="2836"/>
                      <a:pt x="47" y="3507"/>
                    </a:cubicBezTo>
                    <a:cubicBezTo>
                      <a:pt x="1" y="3637"/>
                      <a:pt x="99" y="3768"/>
                      <a:pt x="236" y="3768"/>
                    </a:cubicBezTo>
                    <a:cubicBezTo>
                      <a:pt x="320" y="3768"/>
                      <a:pt x="392" y="3709"/>
                      <a:pt x="418" y="3631"/>
                    </a:cubicBezTo>
                    <a:cubicBezTo>
                      <a:pt x="666" y="2875"/>
                      <a:pt x="581" y="2145"/>
                      <a:pt x="503" y="1441"/>
                    </a:cubicBezTo>
                    <a:cubicBezTo>
                      <a:pt x="438" y="1030"/>
                      <a:pt x="418" y="620"/>
                      <a:pt x="431" y="209"/>
                    </a:cubicBezTo>
                    <a:cubicBezTo>
                      <a:pt x="438" y="98"/>
                      <a:pt x="353" y="7"/>
                      <a:pt x="242" y="1"/>
                    </a:cubicBezTo>
                    <a:cubicBezTo>
                      <a:pt x="238" y="0"/>
                      <a:pt x="234" y="0"/>
                      <a:pt x="23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3" name="Google Shape;10353;p62"/>
              <p:cNvSpPr/>
              <p:nvPr/>
            </p:nvSpPr>
            <p:spPr>
              <a:xfrm>
                <a:off x="1964748" y="3774560"/>
                <a:ext cx="37770" cy="41658"/>
              </a:xfrm>
              <a:custGeom>
                <a:avLst/>
                <a:gdLst/>
                <a:ahLst/>
                <a:cxnLst/>
                <a:rect l="l" t="t" r="r" b="b"/>
                <a:pathLst>
                  <a:path w="1496" h="1650" extrusionOk="0">
                    <a:moveTo>
                      <a:pt x="1226" y="1"/>
                    </a:moveTo>
                    <a:cubicBezTo>
                      <a:pt x="1209" y="1"/>
                      <a:pt x="1192" y="3"/>
                      <a:pt x="1174" y="7"/>
                    </a:cubicBezTo>
                    <a:cubicBezTo>
                      <a:pt x="444" y="137"/>
                      <a:pt x="1" y="711"/>
                      <a:pt x="34" y="1460"/>
                    </a:cubicBezTo>
                    <a:cubicBezTo>
                      <a:pt x="40" y="1564"/>
                      <a:pt x="125" y="1649"/>
                      <a:pt x="236" y="1649"/>
                    </a:cubicBezTo>
                    <a:lnTo>
                      <a:pt x="242" y="1649"/>
                    </a:lnTo>
                    <a:cubicBezTo>
                      <a:pt x="353" y="1643"/>
                      <a:pt x="438" y="1545"/>
                      <a:pt x="431" y="1441"/>
                    </a:cubicBezTo>
                    <a:cubicBezTo>
                      <a:pt x="399" y="887"/>
                      <a:pt x="718" y="489"/>
                      <a:pt x="1246" y="391"/>
                    </a:cubicBezTo>
                    <a:cubicBezTo>
                      <a:pt x="1495" y="355"/>
                      <a:pt x="1449" y="1"/>
                      <a:pt x="122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4" name="Google Shape;10354;p62"/>
              <p:cNvSpPr/>
              <p:nvPr/>
            </p:nvSpPr>
            <p:spPr>
              <a:xfrm>
                <a:off x="2036602" y="3620651"/>
                <a:ext cx="19516" cy="47137"/>
              </a:xfrm>
              <a:custGeom>
                <a:avLst/>
                <a:gdLst/>
                <a:ahLst/>
                <a:cxnLst/>
                <a:rect l="l" t="t" r="r" b="b"/>
                <a:pathLst>
                  <a:path w="773" h="1867" extrusionOk="0">
                    <a:moveTo>
                      <a:pt x="273" y="0"/>
                    </a:moveTo>
                    <a:cubicBezTo>
                      <a:pt x="134" y="0"/>
                      <a:pt x="0" y="153"/>
                      <a:pt x="101" y="309"/>
                    </a:cubicBezTo>
                    <a:cubicBezTo>
                      <a:pt x="316" y="641"/>
                      <a:pt x="394" y="1058"/>
                      <a:pt x="349" y="1651"/>
                    </a:cubicBezTo>
                    <a:cubicBezTo>
                      <a:pt x="336" y="1762"/>
                      <a:pt x="420" y="1860"/>
                      <a:pt x="531" y="1866"/>
                    </a:cubicBezTo>
                    <a:lnTo>
                      <a:pt x="544" y="1866"/>
                    </a:lnTo>
                    <a:cubicBezTo>
                      <a:pt x="642" y="1866"/>
                      <a:pt x="727" y="1788"/>
                      <a:pt x="740" y="1684"/>
                    </a:cubicBezTo>
                    <a:cubicBezTo>
                      <a:pt x="772" y="1254"/>
                      <a:pt x="772" y="628"/>
                      <a:pt x="433" y="94"/>
                    </a:cubicBezTo>
                    <a:cubicBezTo>
                      <a:pt x="391" y="28"/>
                      <a:pt x="331" y="0"/>
                      <a:pt x="273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5" name="Google Shape;10355;p62"/>
              <p:cNvSpPr/>
              <p:nvPr/>
            </p:nvSpPr>
            <p:spPr>
              <a:xfrm>
                <a:off x="2136380" y="3657715"/>
                <a:ext cx="59104" cy="412569"/>
              </a:xfrm>
              <a:custGeom>
                <a:avLst/>
                <a:gdLst/>
                <a:ahLst/>
                <a:cxnLst/>
                <a:rect l="l" t="t" r="r" b="b"/>
                <a:pathLst>
                  <a:path w="2341" h="16341" extrusionOk="0">
                    <a:moveTo>
                      <a:pt x="2139" y="1"/>
                    </a:moveTo>
                    <a:cubicBezTo>
                      <a:pt x="2034" y="1"/>
                      <a:pt x="1943" y="85"/>
                      <a:pt x="1943" y="196"/>
                    </a:cubicBezTo>
                    <a:lnTo>
                      <a:pt x="1943" y="359"/>
                    </a:lnTo>
                    <a:cubicBezTo>
                      <a:pt x="1943" y="2419"/>
                      <a:pt x="1943" y="4042"/>
                      <a:pt x="1220" y="5938"/>
                    </a:cubicBezTo>
                    <a:cubicBezTo>
                      <a:pt x="685" y="7320"/>
                      <a:pt x="333" y="8871"/>
                      <a:pt x="99" y="10800"/>
                    </a:cubicBezTo>
                    <a:cubicBezTo>
                      <a:pt x="1" y="11635"/>
                      <a:pt x="268" y="12410"/>
                      <a:pt x="529" y="13160"/>
                    </a:cubicBezTo>
                    <a:cubicBezTo>
                      <a:pt x="868" y="14118"/>
                      <a:pt x="1180" y="15024"/>
                      <a:pt x="816" y="16079"/>
                    </a:cubicBezTo>
                    <a:cubicBezTo>
                      <a:pt x="776" y="16184"/>
                      <a:pt x="829" y="16295"/>
                      <a:pt x="933" y="16327"/>
                    </a:cubicBezTo>
                    <a:cubicBezTo>
                      <a:pt x="952" y="16340"/>
                      <a:pt x="978" y="16340"/>
                      <a:pt x="998" y="16340"/>
                    </a:cubicBezTo>
                    <a:cubicBezTo>
                      <a:pt x="1083" y="16340"/>
                      <a:pt x="1161" y="16288"/>
                      <a:pt x="1187" y="16203"/>
                    </a:cubicBezTo>
                    <a:cubicBezTo>
                      <a:pt x="1598" y="15030"/>
                      <a:pt x="1246" y="14013"/>
                      <a:pt x="900" y="13029"/>
                    </a:cubicBezTo>
                    <a:cubicBezTo>
                      <a:pt x="646" y="12286"/>
                      <a:pt x="405" y="11589"/>
                      <a:pt x="490" y="10846"/>
                    </a:cubicBezTo>
                    <a:cubicBezTo>
                      <a:pt x="718" y="8949"/>
                      <a:pt x="1063" y="7431"/>
                      <a:pt x="1585" y="6075"/>
                    </a:cubicBezTo>
                    <a:cubicBezTo>
                      <a:pt x="2341" y="4113"/>
                      <a:pt x="2341" y="2458"/>
                      <a:pt x="2341" y="359"/>
                    </a:cubicBezTo>
                    <a:lnTo>
                      <a:pt x="2341" y="196"/>
                    </a:lnTo>
                    <a:cubicBezTo>
                      <a:pt x="2341" y="85"/>
                      <a:pt x="2249" y="1"/>
                      <a:pt x="213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6" name="Google Shape;10356;p62"/>
              <p:cNvSpPr/>
              <p:nvPr/>
            </p:nvSpPr>
            <p:spPr>
              <a:xfrm>
                <a:off x="2116157" y="3951747"/>
                <a:ext cx="41482" cy="305470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12099" extrusionOk="0">
                    <a:moveTo>
                      <a:pt x="1086" y="0"/>
                    </a:moveTo>
                    <a:cubicBezTo>
                      <a:pt x="1016" y="0"/>
                      <a:pt x="947" y="37"/>
                      <a:pt x="913" y="125"/>
                    </a:cubicBezTo>
                    <a:cubicBezTo>
                      <a:pt x="0" y="2322"/>
                      <a:pt x="339" y="4460"/>
                      <a:pt x="671" y="6532"/>
                    </a:cubicBezTo>
                    <a:cubicBezTo>
                      <a:pt x="965" y="8351"/>
                      <a:pt x="1238" y="10071"/>
                      <a:pt x="737" y="11844"/>
                    </a:cubicBezTo>
                    <a:cubicBezTo>
                      <a:pt x="704" y="11968"/>
                      <a:pt x="795" y="12092"/>
                      <a:pt x="926" y="12098"/>
                    </a:cubicBezTo>
                    <a:cubicBezTo>
                      <a:pt x="1017" y="12092"/>
                      <a:pt x="1095" y="12033"/>
                      <a:pt x="1121" y="11948"/>
                    </a:cubicBezTo>
                    <a:cubicBezTo>
                      <a:pt x="1643" y="10091"/>
                      <a:pt x="1349" y="8246"/>
                      <a:pt x="1063" y="6467"/>
                    </a:cubicBezTo>
                    <a:cubicBezTo>
                      <a:pt x="737" y="4453"/>
                      <a:pt x="404" y="2367"/>
                      <a:pt x="1271" y="275"/>
                    </a:cubicBezTo>
                    <a:cubicBezTo>
                      <a:pt x="1338" y="120"/>
                      <a:pt x="1211" y="0"/>
                      <a:pt x="1086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7" name="Google Shape;10357;p62"/>
              <p:cNvSpPr/>
              <p:nvPr/>
            </p:nvSpPr>
            <p:spPr>
              <a:xfrm>
                <a:off x="2110072" y="3799227"/>
                <a:ext cx="72435" cy="157014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6219" extrusionOk="0">
                    <a:moveTo>
                      <a:pt x="2583" y="1"/>
                    </a:moveTo>
                    <a:cubicBezTo>
                      <a:pt x="2547" y="1"/>
                      <a:pt x="2508" y="13"/>
                      <a:pt x="2470" y="40"/>
                    </a:cubicBezTo>
                    <a:cubicBezTo>
                      <a:pt x="613" y="1370"/>
                      <a:pt x="0" y="4003"/>
                      <a:pt x="46" y="6030"/>
                    </a:cubicBezTo>
                    <a:cubicBezTo>
                      <a:pt x="46" y="6134"/>
                      <a:pt x="137" y="6219"/>
                      <a:pt x="248" y="6219"/>
                    </a:cubicBezTo>
                    <a:cubicBezTo>
                      <a:pt x="358" y="6219"/>
                      <a:pt x="443" y="6127"/>
                      <a:pt x="437" y="6016"/>
                    </a:cubicBezTo>
                    <a:cubicBezTo>
                      <a:pt x="398" y="4094"/>
                      <a:pt x="965" y="1598"/>
                      <a:pt x="2698" y="359"/>
                    </a:cubicBezTo>
                    <a:cubicBezTo>
                      <a:pt x="2869" y="237"/>
                      <a:pt x="2747" y="1"/>
                      <a:pt x="2583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8" name="Google Shape;10358;p62"/>
              <p:cNvSpPr/>
              <p:nvPr/>
            </p:nvSpPr>
            <p:spPr>
              <a:xfrm>
                <a:off x="2139688" y="3495626"/>
                <a:ext cx="44284" cy="95158"/>
              </a:xfrm>
              <a:custGeom>
                <a:avLst/>
                <a:gdLst/>
                <a:ahLst/>
                <a:cxnLst/>
                <a:rect l="l" t="t" r="r" b="b"/>
                <a:pathLst>
                  <a:path w="1754" h="3769" extrusionOk="0">
                    <a:moveTo>
                      <a:pt x="215" y="1"/>
                    </a:moveTo>
                    <a:cubicBezTo>
                      <a:pt x="104" y="1"/>
                      <a:pt x="20" y="86"/>
                      <a:pt x="20" y="197"/>
                    </a:cubicBezTo>
                    <a:cubicBezTo>
                      <a:pt x="0" y="933"/>
                      <a:pt x="346" y="1415"/>
                      <a:pt x="678" y="1885"/>
                    </a:cubicBezTo>
                    <a:cubicBezTo>
                      <a:pt x="1023" y="2367"/>
                      <a:pt x="1349" y="2823"/>
                      <a:pt x="1271" y="3553"/>
                    </a:cubicBezTo>
                    <a:cubicBezTo>
                      <a:pt x="1258" y="3664"/>
                      <a:pt x="1336" y="3755"/>
                      <a:pt x="1447" y="3768"/>
                    </a:cubicBezTo>
                    <a:lnTo>
                      <a:pt x="1467" y="3768"/>
                    </a:lnTo>
                    <a:cubicBezTo>
                      <a:pt x="1564" y="3768"/>
                      <a:pt x="1649" y="3696"/>
                      <a:pt x="1662" y="3592"/>
                    </a:cubicBezTo>
                    <a:cubicBezTo>
                      <a:pt x="1753" y="2712"/>
                      <a:pt x="1356" y="2152"/>
                      <a:pt x="1004" y="1656"/>
                    </a:cubicBezTo>
                    <a:cubicBezTo>
                      <a:pt x="691" y="1220"/>
                      <a:pt x="398" y="809"/>
                      <a:pt x="411" y="203"/>
                    </a:cubicBezTo>
                    <a:cubicBezTo>
                      <a:pt x="417" y="99"/>
                      <a:pt x="326" y="8"/>
                      <a:pt x="222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9" name="Google Shape;10359;p62"/>
              <p:cNvSpPr/>
              <p:nvPr/>
            </p:nvSpPr>
            <p:spPr>
              <a:xfrm>
                <a:off x="2082956" y="3501155"/>
                <a:ext cx="34867" cy="41557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1646" extrusionOk="0">
                    <a:moveTo>
                      <a:pt x="277" y="0"/>
                    </a:moveTo>
                    <a:cubicBezTo>
                      <a:pt x="83" y="0"/>
                      <a:pt x="0" y="301"/>
                      <a:pt x="214" y="382"/>
                    </a:cubicBezTo>
                    <a:cubicBezTo>
                      <a:pt x="703" y="564"/>
                      <a:pt x="976" y="962"/>
                      <a:pt x="957" y="1444"/>
                    </a:cubicBezTo>
                    <a:cubicBezTo>
                      <a:pt x="957" y="1548"/>
                      <a:pt x="1041" y="1639"/>
                      <a:pt x="1146" y="1646"/>
                    </a:cubicBezTo>
                    <a:lnTo>
                      <a:pt x="1159" y="1646"/>
                    </a:lnTo>
                    <a:cubicBezTo>
                      <a:pt x="1263" y="1646"/>
                      <a:pt x="1348" y="1561"/>
                      <a:pt x="1354" y="1457"/>
                    </a:cubicBezTo>
                    <a:cubicBezTo>
                      <a:pt x="1380" y="812"/>
                      <a:pt x="996" y="258"/>
                      <a:pt x="357" y="17"/>
                    </a:cubicBezTo>
                    <a:cubicBezTo>
                      <a:pt x="329" y="5"/>
                      <a:pt x="302" y="0"/>
                      <a:pt x="277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0" name="Google Shape;10360;p62"/>
              <p:cNvSpPr/>
              <p:nvPr/>
            </p:nvSpPr>
            <p:spPr>
              <a:xfrm>
                <a:off x="2133603" y="3704624"/>
                <a:ext cx="63119" cy="88215"/>
              </a:xfrm>
              <a:custGeom>
                <a:avLst/>
                <a:gdLst/>
                <a:ahLst/>
                <a:cxnLst/>
                <a:rect l="l" t="t" r="r" b="b"/>
                <a:pathLst>
                  <a:path w="2500" h="3494" extrusionOk="0">
                    <a:moveTo>
                      <a:pt x="2240" y="1"/>
                    </a:moveTo>
                    <a:cubicBezTo>
                      <a:pt x="2179" y="1"/>
                      <a:pt x="2119" y="29"/>
                      <a:pt x="2079" y="98"/>
                    </a:cubicBezTo>
                    <a:cubicBezTo>
                      <a:pt x="1942" y="352"/>
                      <a:pt x="1669" y="678"/>
                      <a:pt x="1382" y="1017"/>
                    </a:cubicBezTo>
                    <a:cubicBezTo>
                      <a:pt x="730" y="1773"/>
                      <a:pt x="0" y="2627"/>
                      <a:pt x="274" y="3363"/>
                    </a:cubicBezTo>
                    <a:cubicBezTo>
                      <a:pt x="300" y="3441"/>
                      <a:pt x="372" y="3494"/>
                      <a:pt x="456" y="3494"/>
                    </a:cubicBezTo>
                    <a:cubicBezTo>
                      <a:pt x="476" y="3494"/>
                      <a:pt x="502" y="3487"/>
                      <a:pt x="521" y="3481"/>
                    </a:cubicBezTo>
                    <a:cubicBezTo>
                      <a:pt x="626" y="3441"/>
                      <a:pt x="678" y="3331"/>
                      <a:pt x="639" y="3226"/>
                    </a:cubicBezTo>
                    <a:cubicBezTo>
                      <a:pt x="450" y="2712"/>
                      <a:pt x="1134" y="1910"/>
                      <a:pt x="1682" y="1271"/>
                    </a:cubicBezTo>
                    <a:cubicBezTo>
                      <a:pt x="1981" y="913"/>
                      <a:pt x="2275" y="580"/>
                      <a:pt x="2425" y="287"/>
                    </a:cubicBezTo>
                    <a:cubicBezTo>
                      <a:pt x="2500" y="132"/>
                      <a:pt x="2370" y="1"/>
                      <a:pt x="224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1" name="Google Shape;10361;p62"/>
              <p:cNvSpPr/>
              <p:nvPr/>
            </p:nvSpPr>
            <p:spPr>
              <a:xfrm>
                <a:off x="2153372" y="3748479"/>
                <a:ext cx="21713" cy="27747"/>
              </a:xfrm>
              <a:custGeom>
                <a:avLst/>
                <a:gdLst/>
                <a:ahLst/>
                <a:cxnLst/>
                <a:rect l="l" t="t" r="r" b="b"/>
                <a:pathLst>
                  <a:path w="860" h="1099" extrusionOk="0">
                    <a:moveTo>
                      <a:pt x="279" y="1"/>
                    </a:moveTo>
                    <a:cubicBezTo>
                      <a:pt x="117" y="1"/>
                      <a:pt x="1" y="222"/>
                      <a:pt x="156" y="355"/>
                    </a:cubicBezTo>
                    <a:cubicBezTo>
                      <a:pt x="325" y="492"/>
                      <a:pt x="436" y="701"/>
                      <a:pt x="455" y="922"/>
                    </a:cubicBezTo>
                    <a:cubicBezTo>
                      <a:pt x="468" y="1027"/>
                      <a:pt x="553" y="1098"/>
                      <a:pt x="651" y="1098"/>
                    </a:cubicBezTo>
                    <a:lnTo>
                      <a:pt x="670" y="1098"/>
                    </a:lnTo>
                    <a:cubicBezTo>
                      <a:pt x="781" y="1085"/>
                      <a:pt x="859" y="994"/>
                      <a:pt x="846" y="883"/>
                    </a:cubicBezTo>
                    <a:cubicBezTo>
                      <a:pt x="820" y="551"/>
                      <a:pt x="651" y="245"/>
                      <a:pt x="390" y="36"/>
                    </a:cubicBezTo>
                    <a:cubicBezTo>
                      <a:pt x="353" y="11"/>
                      <a:pt x="315" y="1"/>
                      <a:pt x="27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2" name="Google Shape;10362;p62"/>
              <p:cNvSpPr/>
              <p:nvPr/>
            </p:nvSpPr>
            <p:spPr>
              <a:xfrm>
                <a:off x="2147691" y="3883023"/>
                <a:ext cx="38755" cy="52641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2085" extrusionOk="0">
                    <a:moveTo>
                      <a:pt x="281" y="1"/>
                    </a:moveTo>
                    <a:cubicBezTo>
                      <a:pt x="130" y="1"/>
                      <a:pt x="0" y="194"/>
                      <a:pt x="139" y="338"/>
                    </a:cubicBezTo>
                    <a:cubicBezTo>
                      <a:pt x="211" y="410"/>
                      <a:pt x="283" y="482"/>
                      <a:pt x="354" y="553"/>
                    </a:cubicBezTo>
                    <a:cubicBezTo>
                      <a:pt x="759" y="951"/>
                      <a:pt x="1137" y="1329"/>
                      <a:pt x="1117" y="1876"/>
                    </a:cubicBezTo>
                    <a:cubicBezTo>
                      <a:pt x="1111" y="1987"/>
                      <a:pt x="1195" y="2078"/>
                      <a:pt x="1306" y="2085"/>
                    </a:cubicBezTo>
                    <a:lnTo>
                      <a:pt x="1313" y="2085"/>
                    </a:lnTo>
                    <a:cubicBezTo>
                      <a:pt x="1417" y="2085"/>
                      <a:pt x="1508" y="2000"/>
                      <a:pt x="1508" y="1896"/>
                    </a:cubicBezTo>
                    <a:cubicBezTo>
                      <a:pt x="1534" y="1166"/>
                      <a:pt x="1078" y="716"/>
                      <a:pt x="635" y="273"/>
                    </a:cubicBezTo>
                    <a:cubicBezTo>
                      <a:pt x="563" y="208"/>
                      <a:pt x="491" y="136"/>
                      <a:pt x="420" y="64"/>
                    </a:cubicBezTo>
                    <a:cubicBezTo>
                      <a:pt x="376" y="20"/>
                      <a:pt x="327" y="1"/>
                      <a:pt x="281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3" name="Google Shape;10363;p62"/>
              <p:cNvSpPr/>
              <p:nvPr/>
            </p:nvSpPr>
            <p:spPr>
              <a:xfrm>
                <a:off x="1959824" y="3556194"/>
                <a:ext cx="225561" cy="286004"/>
              </a:xfrm>
              <a:custGeom>
                <a:avLst/>
                <a:gdLst/>
                <a:ahLst/>
                <a:cxnLst/>
                <a:rect l="l" t="t" r="r" b="b"/>
                <a:pathLst>
                  <a:path w="8934" h="11328" extrusionOk="0">
                    <a:moveTo>
                      <a:pt x="5434" y="0"/>
                    </a:moveTo>
                    <a:cubicBezTo>
                      <a:pt x="4897" y="0"/>
                      <a:pt x="4415" y="169"/>
                      <a:pt x="3996" y="509"/>
                    </a:cubicBezTo>
                    <a:cubicBezTo>
                      <a:pt x="2855" y="1415"/>
                      <a:pt x="2386" y="3442"/>
                      <a:pt x="2334" y="5032"/>
                    </a:cubicBezTo>
                    <a:cubicBezTo>
                      <a:pt x="2249" y="7300"/>
                      <a:pt x="1845" y="9190"/>
                      <a:pt x="124" y="10996"/>
                    </a:cubicBezTo>
                    <a:cubicBezTo>
                      <a:pt x="0" y="11119"/>
                      <a:pt x="92" y="11328"/>
                      <a:pt x="268" y="11328"/>
                    </a:cubicBezTo>
                    <a:cubicBezTo>
                      <a:pt x="320" y="11328"/>
                      <a:pt x="372" y="11308"/>
                      <a:pt x="411" y="11269"/>
                    </a:cubicBezTo>
                    <a:cubicBezTo>
                      <a:pt x="2210" y="9366"/>
                      <a:pt x="2640" y="7404"/>
                      <a:pt x="2725" y="5045"/>
                    </a:cubicBezTo>
                    <a:cubicBezTo>
                      <a:pt x="2777" y="3611"/>
                      <a:pt x="3207" y="1643"/>
                      <a:pt x="4243" y="815"/>
                    </a:cubicBezTo>
                    <a:cubicBezTo>
                      <a:pt x="4594" y="534"/>
                      <a:pt x="4997" y="394"/>
                      <a:pt x="5449" y="394"/>
                    </a:cubicBezTo>
                    <a:cubicBezTo>
                      <a:pt x="5594" y="394"/>
                      <a:pt x="5744" y="409"/>
                      <a:pt x="5899" y="437"/>
                    </a:cubicBezTo>
                    <a:cubicBezTo>
                      <a:pt x="6303" y="515"/>
                      <a:pt x="6603" y="743"/>
                      <a:pt x="6909" y="991"/>
                    </a:cubicBezTo>
                    <a:cubicBezTo>
                      <a:pt x="7290" y="1282"/>
                      <a:pt x="7679" y="1585"/>
                      <a:pt x="8254" y="1585"/>
                    </a:cubicBezTo>
                    <a:cubicBezTo>
                      <a:pt x="8388" y="1585"/>
                      <a:pt x="8532" y="1569"/>
                      <a:pt x="8688" y="1532"/>
                    </a:cubicBezTo>
                    <a:cubicBezTo>
                      <a:pt x="8934" y="1478"/>
                      <a:pt x="8877" y="1139"/>
                      <a:pt x="8664" y="1139"/>
                    </a:cubicBezTo>
                    <a:cubicBezTo>
                      <a:pt x="8645" y="1139"/>
                      <a:pt x="8625" y="1142"/>
                      <a:pt x="8604" y="1148"/>
                    </a:cubicBezTo>
                    <a:cubicBezTo>
                      <a:pt x="8482" y="1176"/>
                      <a:pt x="8369" y="1188"/>
                      <a:pt x="8265" y="1188"/>
                    </a:cubicBezTo>
                    <a:cubicBezTo>
                      <a:pt x="7811" y="1188"/>
                      <a:pt x="7500" y="948"/>
                      <a:pt x="7150" y="678"/>
                    </a:cubicBezTo>
                    <a:cubicBezTo>
                      <a:pt x="6837" y="431"/>
                      <a:pt x="6472" y="150"/>
                      <a:pt x="5971" y="53"/>
                    </a:cubicBezTo>
                    <a:cubicBezTo>
                      <a:pt x="5786" y="18"/>
                      <a:pt x="5607" y="0"/>
                      <a:pt x="543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4" name="Google Shape;10364;p62"/>
              <p:cNvSpPr/>
              <p:nvPr/>
            </p:nvSpPr>
            <p:spPr>
              <a:xfrm>
                <a:off x="2112042" y="3663320"/>
                <a:ext cx="78015" cy="446780"/>
              </a:xfrm>
              <a:custGeom>
                <a:avLst/>
                <a:gdLst/>
                <a:ahLst/>
                <a:cxnLst/>
                <a:rect l="l" t="t" r="r" b="b"/>
                <a:pathLst>
                  <a:path w="3090" h="17696" extrusionOk="0">
                    <a:moveTo>
                      <a:pt x="2666" y="0"/>
                    </a:moveTo>
                    <a:cubicBezTo>
                      <a:pt x="2580" y="0"/>
                      <a:pt x="2494" y="51"/>
                      <a:pt x="2477" y="163"/>
                    </a:cubicBezTo>
                    <a:cubicBezTo>
                      <a:pt x="2301" y="1252"/>
                      <a:pt x="2379" y="2464"/>
                      <a:pt x="2457" y="3631"/>
                    </a:cubicBezTo>
                    <a:cubicBezTo>
                      <a:pt x="2568" y="5416"/>
                      <a:pt x="2685" y="7261"/>
                      <a:pt x="1942" y="8727"/>
                    </a:cubicBezTo>
                    <a:lnTo>
                      <a:pt x="1916" y="8779"/>
                    </a:lnTo>
                    <a:cubicBezTo>
                      <a:pt x="978" y="10630"/>
                      <a:pt x="0" y="12547"/>
                      <a:pt x="430" y="14795"/>
                    </a:cubicBezTo>
                    <a:cubicBezTo>
                      <a:pt x="515" y="15264"/>
                      <a:pt x="789" y="15675"/>
                      <a:pt x="1050" y="16086"/>
                    </a:cubicBezTo>
                    <a:cubicBezTo>
                      <a:pt x="1362" y="16561"/>
                      <a:pt x="1656" y="17018"/>
                      <a:pt x="1604" y="17480"/>
                    </a:cubicBezTo>
                    <a:cubicBezTo>
                      <a:pt x="1591" y="17585"/>
                      <a:pt x="1669" y="17682"/>
                      <a:pt x="1780" y="17695"/>
                    </a:cubicBezTo>
                    <a:lnTo>
                      <a:pt x="1799" y="17695"/>
                    </a:lnTo>
                    <a:cubicBezTo>
                      <a:pt x="1903" y="17695"/>
                      <a:pt x="1988" y="17617"/>
                      <a:pt x="1995" y="17519"/>
                    </a:cubicBezTo>
                    <a:cubicBezTo>
                      <a:pt x="2066" y="16913"/>
                      <a:pt x="1721" y="16379"/>
                      <a:pt x="1382" y="15864"/>
                    </a:cubicBezTo>
                    <a:cubicBezTo>
                      <a:pt x="1141" y="15493"/>
                      <a:pt x="887" y="15108"/>
                      <a:pt x="815" y="14723"/>
                    </a:cubicBezTo>
                    <a:cubicBezTo>
                      <a:pt x="417" y="12605"/>
                      <a:pt x="1317" y="10826"/>
                      <a:pt x="2268" y="8949"/>
                    </a:cubicBezTo>
                    <a:lnTo>
                      <a:pt x="2294" y="8903"/>
                    </a:lnTo>
                    <a:cubicBezTo>
                      <a:pt x="3090" y="7346"/>
                      <a:pt x="2966" y="5442"/>
                      <a:pt x="2848" y="3611"/>
                    </a:cubicBezTo>
                    <a:cubicBezTo>
                      <a:pt x="2770" y="2405"/>
                      <a:pt x="2698" y="1271"/>
                      <a:pt x="2861" y="228"/>
                    </a:cubicBezTo>
                    <a:cubicBezTo>
                      <a:pt x="2887" y="83"/>
                      <a:pt x="2776" y="0"/>
                      <a:pt x="266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5" name="Google Shape;10365;p62"/>
              <p:cNvSpPr/>
              <p:nvPr/>
            </p:nvSpPr>
            <p:spPr>
              <a:xfrm>
                <a:off x="2177786" y="3807407"/>
                <a:ext cx="26257" cy="3479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1378" extrusionOk="0">
                    <a:moveTo>
                      <a:pt x="283" y="1"/>
                    </a:moveTo>
                    <a:cubicBezTo>
                      <a:pt x="127" y="1"/>
                      <a:pt x="0" y="210"/>
                      <a:pt x="153" y="348"/>
                    </a:cubicBezTo>
                    <a:cubicBezTo>
                      <a:pt x="414" y="563"/>
                      <a:pt x="583" y="870"/>
                      <a:pt x="635" y="1208"/>
                    </a:cubicBezTo>
                    <a:cubicBezTo>
                      <a:pt x="648" y="1306"/>
                      <a:pt x="727" y="1378"/>
                      <a:pt x="831" y="1378"/>
                    </a:cubicBezTo>
                    <a:lnTo>
                      <a:pt x="857" y="1378"/>
                    </a:lnTo>
                    <a:cubicBezTo>
                      <a:pt x="961" y="1358"/>
                      <a:pt x="1040" y="1261"/>
                      <a:pt x="1027" y="1156"/>
                    </a:cubicBezTo>
                    <a:cubicBezTo>
                      <a:pt x="961" y="726"/>
                      <a:pt x="746" y="335"/>
                      <a:pt x="414" y="55"/>
                    </a:cubicBezTo>
                    <a:cubicBezTo>
                      <a:pt x="371" y="17"/>
                      <a:pt x="326" y="1"/>
                      <a:pt x="2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6" name="Google Shape;10366;p62"/>
              <p:cNvSpPr/>
              <p:nvPr/>
            </p:nvSpPr>
            <p:spPr>
              <a:xfrm>
                <a:off x="2104947" y="4021784"/>
                <a:ext cx="26005" cy="78772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3120" extrusionOk="0">
                    <a:moveTo>
                      <a:pt x="768" y="1"/>
                    </a:moveTo>
                    <a:cubicBezTo>
                      <a:pt x="704" y="1"/>
                      <a:pt x="641" y="32"/>
                      <a:pt x="601" y="108"/>
                    </a:cubicBezTo>
                    <a:cubicBezTo>
                      <a:pt x="196" y="877"/>
                      <a:pt x="1" y="1822"/>
                      <a:pt x="34" y="2924"/>
                    </a:cubicBezTo>
                    <a:cubicBezTo>
                      <a:pt x="34" y="3035"/>
                      <a:pt x="125" y="3119"/>
                      <a:pt x="229" y="3119"/>
                    </a:cubicBezTo>
                    <a:lnTo>
                      <a:pt x="236" y="3119"/>
                    </a:lnTo>
                    <a:cubicBezTo>
                      <a:pt x="346" y="3113"/>
                      <a:pt x="431" y="3022"/>
                      <a:pt x="425" y="2917"/>
                    </a:cubicBezTo>
                    <a:cubicBezTo>
                      <a:pt x="399" y="1894"/>
                      <a:pt x="581" y="988"/>
                      <a:pt x="946" y="291"/>
                    </a:cubicBezTo>
                    <a:cubicBezTo>
                      <a:pt x="1030" y="137"/>
                      <a:pt x="899" y="1"/>
                      <a:pt x="76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7" name="Google Shape;10367;p62"/>
              <p:cNvSpPr/>
              <p:nvPr/>
            </p:nvSpPr>
            <p:spPr>
              <a:xfrm>
                <a:off x="2143273" y="3921475"/>
                <a:ext cx="34438" cy="45799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814" extrusionOk="0">
                    <a:moveTo>
                      <a:pt x="284" y="0"/>
                    </a:moveTo>
                    <a:cubicBezTo>
                      <a:pt x="97" y="0"/>
                      <a:pt x="0" y="289"/>
                      <a:pt x="210" y="379"/>
                    </a:cubicBezTo>
                    <a:cubicBezTo>
                      <a:pt x="640" y="568"/>
                      <a:pt x="953" y="1090"/>
                      <a:pt x="966" y="1618"/>
                    </a:cubicBezTo>
                    <a:cubicBezTo>
                      <a:pt x="966" y="1728"/>
                      <a:pt x="1051" y="1813"/>
                      <a:pt x="1162" y="1813"/>
                    </a:cubicBezTo>
                    <a:lnTo>
                      <a:pt x="1168" y="1813"/>
                    </a:lnTo>
                    <a:cubicBezTo>
                      <a:pt x="1279" y="1807"/>
                      <a:pt x="1364" y="1722"/>
                      <a:pt x="1364" y="1611"/>
                    </a:cubicBezTo>
                    <a:cubicBezTo>
                      <a:pt x="1344" y="927"/>
                      <a:pt x="947" y="275"/>
                      <a:pt x="373" y="21"/>
                    </a:cubicBezTo>
                    <a:cubicBezTo>
                      <a:pt x="342" y="7"/>
                      <a:pt x="312" y="0"/>
                      <a:pt x="2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8" name="Google Shape;10368;p62"/>
              <p:cNvSpPr/>
              <p:nvPr/>
            </p:nvSpPr>
            <p:spPr>
              <a:xfrm>
                <a:off x="2065965" y="3199069"/>
                <a:ext cx="117350" cy="370154"/>
              </a:xfrm>
              <a:custGeom>
                <a:avLst/>
                <a:gdLst/>
                <a:ahLst/>
                <a:cxnLst/>
                <a:rect l="l" t="t" r="r" b="b"/>
                <a:pathLst>
                  <a:path w="4648" h="14661" extrusionOk="0">
                    <a:moveTo>
                      <a:pt x="787" y="1"/>
                    </a:moveTo>
                    <a:cubicBezTo>
                      <a:pt x="713" y="1"/>
                      <a:pt x="640" y="41"/>
                      <a:pt x="606" y="133"/>
                    </a:cubicBezTo>
                    <a:cubicBezTo>
                      <a:pt x="580" y="224"/>
                      <a:pt x="0" y="2310"/>
                      <a:pt x="2099" y="4330"/>
                    </a:cubicBezTo>
                    <a:cubicBezTo>
                      <a:pt x="4061" y="6207"/>
                      <a:pt x="4250" y="8847"/>
                      <a:pt x="4250" y="8860"/>
                    </a:cubicBezTo>
                    <a:lnTo>
                      <a:pt x="4250" y="14465"/>
                    </a:lnTo>
                    <a:cubicBezTo>
                      <a:pt x="4250" y="14576"/>
                      <a:pt x="4341" y="14660"/>
                      <a:pt x="4452" y="14660"/>
                    </a:cubicBezTo>
                    <a:cubicBezTo>
                      <a:pt x="4556" y="14660"/>
                      <a:pt x="4641" y="14576"/>
                      <a:pt x="4647" y="14471"/>
                    </a:cubicBezTo>
                    <a:lnTo>
                      <a:pt x="4647" y="8847"/>
                    </a:lnTo>
                    <a:cubicBezTo>
                      <a:pt x="4641" y="8729"/>
                      <a:pt x="4445" y="6025"/>
                      <a:pt x="2373" y="4043"/>
                    </a:cubicBezTo>
                    <a:cubicBezTo>
                      <a:pt x="457" y="2199"/>
                      <a:pt x="958" y="328"/>
                      <a:pt x="984" y="244"/>
                    </a:cubicBezTo>
                    <a:cubicBezTo>
                      <a:pt x="1016" y="97"/>
                      <a:pt x="901" y="1"/>
                      <a:pt x="78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9" name="Google Shape;10369;p62"/>
              <p:cNvSpPr/>
              <p:nvPr/>
            </p:nvSpPr>
            <p:spPr>
              <a:xfrm>
                <a:off x="2083234" y="3194499"/>
                <a:ext cx="117350" cy="370431"/>
              </a:xfrm>
              <a:custGeom>
                <a:avLst/>
                <a:gdLst/>
                <a:ahLst/>
                <a:cxnLst/>
                <a:rect l="l" t="t" r="r" b="b"/>
                <a:pathLst>
                  <a:path w="4648" h="14672" extrusionOk="0">
                    <a:moveTo>
                      <a:pt x="789" y="0"/>
                    </a:moveTo>
                    <a:cubicBezTo>
                      <a:pt x="711" y="0"/>
                      <a:pt x="635" y="44"/>
                      <a:pt x="607" y="144"/>
                    </a:cubicBezTo>
                    <a:cubicBezTo>
                      <a:pt x="581" y="236"/>
                      <a:pt x="1" y="2321"/>
                      <a:pt x="2099" y="4335"/>
                    </a:cubicBezTo>
                    <a:cubicBezTo>
                      <a:pt x="4061" y="6212"/>
                      <a:pt x="4250" y="8852"/>
                      <a:pt x="4250" y="8865"/>
                    </a:cubicBezTo>
                    <a:lnTo>
                      <a:pt x="4250" y="14476"/>
                    </a:lnTo>
                    <a:cubicBezTo>
                      <a:pt x="4250" y="14587"/>
                      <a:pt x="4341" y="14672"/>
                      <a:pt x="4452" y="14672"/>
                    </a:cubicBezTo>
                    <a:cubicBezTo>
                      <a:pt x="4556" y="14672"/>
                      <a:pt x="4641" y="14587"/>
                      <a:pt x="4648" y="14483"/>
                    </a:cubicBezTo>
                    <a:lnTo>
                      <a:pt x="4648" y="8858"/>
                    </a:lnTo>
                    <a:cubicBezTo>
                      <a:pt x="4641" y="8741"/>
                      <a:pt x="4446" y="6036"/>
                      <a:pt x="2373" y="4055"/>
                    </a:cubicBezTo>
                    <a:cubicBezTo>
                      <a:pt x="457" y="2210"/>
                      <a:pt x="959" y="340"/>
                      <a:pt x="985" y="255"/>
                    </a:cubicBezTo>
                    <a:cubicBezTo>
                      <a:pt x="1028" y="102"/>
                      <a:pt x="907" y="0"/>
                      <a:pt x="789" y="0"/>
                    </a:cubicBezTo>
                    <a:close/>
                  </a:path>
                </a:pathLst>
              </a:custGeom>
              <a:solidFill>
                <a:srgbClr val="829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0" name="Google Shape;10370;p62"/>
              <p:cNvSpPr/>
              <p:nvPr/>
            </p:nvSpPr>
            <p:spPr>
              <a:xfrm>
                <a:off x="2104796" y="3190257"/>
                <a:ext cx="49359" cy="6796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2692" extrusionOk="0">
                    <a:moveTo>
                      <a:pt x="1720" y="0"/>
                    </a:moveTo>
                    <a:cubicBezTo>
                      <a:pt x="1638" y="0"/>
                      <a:pt x="1556" y="48"/>
                      <a:pt x="1532" y="156"/>
                    </a:cubicBezTo>
                    <a:cubicBezTo>
                      <a:pt x="1141" y="1811"/>
                      <a:pt x="202" y="2313"/>
                      <a:pt x="189" y="2320"/>
                    </a:cubicBezTo>
                    <a:cubicBezTo>
                      <a:pt x="0" y="2411"/>
                      <a:pt x="72" y="2691"/>
                      <a:pt x="274" y="2691"/>
                    </a:cubicBezTo>
                    <a:cubicBezTo>
                      <a:pt x="307" y="2691"/>
                      <a:pt x="339" y="2685"/>
                      <a:pt x="365" y="2672"/>
                    </a:cubicBezTo>
                    <a:cubicBezTo>
                      <a:pt x="411" y="2646"/>
                      <a:pt x="1473" y="2098"/>
                      <a:pt x="1917" y="247"/>
                    </a:cubicBezTo>
                    <a:cubicBezTo>
                      <a:pt x="1955" y="95"/>
                      <a:pt x="1837" y="0"/>
                      <a:pt x="1720" y="0"/>
                    </a:cubicBezTo>
                    <a:close/>
                  </a:path>
                </a:pathLst>
              </a:custGeom>
              <a:solidFill>
                <a:srgbClr val="829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1" name="Google Shape;10371;p62"/>
              <p:cNvSpPr/>
              <p:nvPr/>
            </p:nvSpPr>
            <p:spPr>
              <a:xfrm>
                <a:off x="2024483" y="3177406"/>
                <a:ext cx="70617" cy="87558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3468" extrusionOk="0">
                    <a:moveTo>
                      <a:pt x="828" y="0"/>
                    </a:moveTo>
                    <a:cubicBezTo>
                      <a:pt x="738" y="0"/>
                      <a:pt x="660" y="56"/>
                      <a:pt x="633" y="143"/>
                    </a:cubicBezTo>
                    <a:cubicBezTo>
                      <a:pt x="1" y="2412"/>
                      <a:pt x="2425" y="3441"/>
                      <a:pt x="2445" y="3448"/>
                    </a:cubicBezTo>
                    <a:cubicBezTo>
                      <a:pt x="2471" y="3461"/>
                      <a:pt x="2497" y="3461"/>
                      <a:pt x="2523" y="3461"/>
                    </a:cubicBezTo>
                    <a:lnTo>
                      <a:pt x="2523" y="3467"/>
                    </a:lnTo>
                    <a:cubicBezTo>
                      <a:pt x="2738" y="3467"/>
                      <a:pt x="2797" y="3168"/>
                      <a:pt x="2601" y="3083"/>
                    </a:cubicBezTo>
                    <a:cubicBezTo>
                      <a:pt x="2510" y="3050"/>
                      <a:pt x="477" y="2177"/>
                      <a:pt x="1011" y="254"/>
                    </a:cubicBezTo>
                    <a:cubicBezTo>
                      <a:pt x="1044" y="143"/>
                      <a:pt x="985" y="39"/>
                      <a:pt x="881" y="7"/>
                    </a:cubicBezTo>
                    <a:cubicBezTo>
                      <a:pt x="863" y="2"/>
                      <a:pt x="846" y="0"/>
                      <a:pt x="828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2" name="Google Shape;10372;p62"/>
              <p:cNvSpPr/>
              <p:nvPr/>
            </p:nvSpPr>
            <p:spPr>
              <a:xfrm>
                <a:off x="2211921" y="3198816"/>
                <a:ext cx="117174" cy="370406"/>
              </a:xfrm>
              <a:custGeom>
                <a:avLst/>
                <a:gdLst/>
                <a:ahLst/>
                <a:cxnLst/>
                <a:rect l="l" t="t" r="r" b="b"/>
                <a:pathLst>
                  <a:path w="4641" h="14671" extrusionOk="0">
                    <a:moveTo>
                      <a:pt x="3854" y="1"/>
                    </a:moveTo>
                    <a:cubicBezTo>
                      <a:pt x="3734" y="1"/>
                      <a:pt x="3612" y="103"/>
                      <a:pt x="3663" y="260"/>
                    </a:cubicBezTo>
                    <a:cubicBezTo>
                      <a:pt x="3663" y="280"/>
                      <a:pt x="4198" y="2202"/>
                      <a:pt x="2262" y="4053"/>
                    </a:cubicBezTo>
                    <a:cubicBezTo>
                      <a:pt x="196" y="6041"/>
                      <a:pt x="13" y="8746"/>
                      <a:pt x="7" y="8870"/>
                    </a:cubicBezTo>
                    <a:lnTo>
                      <a:pt x="7" y="14475"/>
                    </a:lnTo>
                    <a:cubicBezTo>
                      <a:pt x="0" y="14586"/>
                      <a:pt x="92" y="14670"/>
                      <a:pt x="196" y="14670"/>
                    </a:cubicBezTo>
                    <a:cubicBezTo>
                      <a:pt x="307" y="14670"/>
                      <a:pt x="398" y="14586"/>
                      <a:pt x="398" y="14475"/>
                    </a:cubicBezTo>
                    <a:lnTo>
                      <a:pt x="398" y="8883"/>
                    </a:lnTo>
                    <a:cubicBezTo>
                      <a:pt x="398" y="8857"/>
                      <a:pt x="580" y="6211"/>
                      <a:pt x="2536" y="4340"/>
                    </a:cubicBezTo>
                    <a:cubicBezTo>
                      <a:pt x="4641" y="2326"/>
                      <a:pt x="4061" y="234"/>
                      <a:pt x="4041" y="149"/>
                    </a:cubicBezTo>
                    <a:cubicBezTo>
                      <a:pt x="4013" y="45"/>
                      <a:pt x="3934" y="1"/>
                      <a:pt x="385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3" name="Google Shape;10373;p62"/>
              <p:cNvSpPr/>
              <p:nvPr/>
            </p:nvSpPr>
            <p:spPr>
              <a:xfrm>
                <a:off x="2194651" y="3194600"/>
                <a:ext cx="117022" cy="370330"/>
              </a:xfrm>
              <a:custGeom>
                <a:avLst/>
                <a:gdLst/>
                <a:ahLst/>
                <a:cxnLst/>
                <a:rect l="l" t="t" r="r" b="b"/>
                <a:pathLst>
                  <a:path w="4635" h="14668" extrusionOk="0">
                    <a:moveTo>
                      <a:pt x="3857" y="1"/>
                    </a:moveTo>
                    <a:cubicBezTo>
                      <a:pt x="3738" y="1"/>
                      <a:pt x="3617" y="101"/>
                      <a:pt x="3656" y="251"/>
                    </a:cubicBezTo>
                    <a:cubicBezTo>
                      <a:pt x="3682" y="329"/>
                      <a:pt x="4184" y="2206"/>
                      <a:pt x="2262" y="4051"/>
                    </a:cubicBezTo>
                    <a:cubicBezTo>
                      <a:pt x="196" y="6032"/>
                      <a:pt x="7" y="8737"/>
                      <a:pt x="0" y="8861"/>
                    </a:cubicBezTo>
                    <a:lnTo>
                      <a:pt x="0" y="14472"/>
                    </a:lnTo>
                    <a:cubicBezTo>
                      <a:pt x="0" y="14583"/>
                      <a:pt x="91" y="14668"/>
                      <a:pt x="202" y="14668"/>
                    </a:cubicBezTo>
                    <a:cubicBezTo>
                      <a:pt x="306" y="14668"/>
                      <a:pt x="398" y="14583"/>
                      <a:pt x="398" y="14472"/>
                    </a:cubicBezTo>
                    <a:lnTo>
                      <a:pt x="398" y="8874"/>
                    </a:lnTo>
                    <a:cubicBezTo>
                      <a:pt x="398" y="8848"/>
                      <a:pt x="580" y="6208"/>
                      <a:pt x="2535" y="4331"/>
                    </a:cubicBezTo>
                    <a:cubicBezTo>
                      <a:pt x="4634" y="2317"/>
                      <a:pt x="4060" y="232"/>
                      <a:pt x="4041" y="140"/>
                    </a:cubicBezTo>
                    <a:cubicBezTo>
                      <a:pt x="4010" y="43"/>
                      <a:pt x="3934" y="1"/>
                      <a:pt x="3857" y="1"/>
                    </a:cubicBezTo>
                    <a:close/>
                  </a:path>
                </a:pathLst>
              </a:custGeom>
              <a:solidFill>
                <a:srgbClr val="829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4" name="Google Shape;10374;p62"/>
              <p:cNvSpPr/>
              <p:nvPr/>
            </p:nvSpPr>
            <p:spPr>
              <a:xfrm>
                <a:off x="2240753" y="3190358"/>
                <a:ext cx="49182" cy="67865"/>
              </a:xfrm>
              <a:custGeom>
                <a:avLst/>
                <a:gdLst/>
                <a:ahLst/>
                <a:cxnLst/>
                <a:rect l="l" t="t" r="r" b="b"/>
                <a:pathLst>
                  <a:path w="1948" h="2688" extrusionOk="0">
                    <a:moveTo>
                      <a:pt x="230" y="1"/>
                    </a:moveTo>
                    <a:cubicBezTo>
                      <a:pt x="116" y="1"/>
                      <a:pt x="1" y="94"/>
                      <a:pt x="32" y="243"/>
                    </a:cubicBezTo>
                    <a:cubicBezTo>
                      <a:pt x="468" y="2094"/>
                      <a:pt x="1537" y="2642"/>
                      <a:pt x="1583" y="2668"/>
                    </a:cubicBezTo>
                    <a:cubicBezTo>
                      <a:pt x="1609" y="2681"/>
                      <a:pt x="1641" y="2687"/>
                      <a:pt x="1667" y="2687"/>
                    </a:cubicBezTo>
                    <a:lnTo>
                      <a:pt x="1674" y="2687"/>
                    </a:lnTo>
                    <a:cubicBezTo>
                      <a:pt x="1883" y="2687"/>
                      <a:pt x="1948" y="2407"/>
                      <a:pt x="1765" y="2316"/>
                    </a:cubicBezTo>
                    <a:cubicBezTo>
                      <a:pt x="1752" y="2309"/>
                      <a:pt x="814" y="1814"/>
                      <a:pt x="416" y="152"/>
                    </a:cubicBezTo>
                    <a:cubicBezTo>
                      <a:pt x="389" y="47"/>
                      <a:pt x="310" y="1"/>
                      <a:pt x="230" y="1"/>
                    </a:cubicBezTo>
                    <a:close/>
                  </a:path>
                </a:pathLst>
              </a:custGeom>
              <a:solidFill>
                <a:srgbClr val="829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5" name="Google Shape;10375;p62"/>
              <p:cNvSpPr/>
              <p:nvPr/>
            </p:nvSpPr>
            <p:spPr>
              <a:xfrm>
                <a:off x="2299504" y="3177507"/>
                <a:ext cx="70743" cy="87281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3457" extrusionOk="0">
                    <a:moveTo>
                      <a:pt x="1983" y="1"/>
                    </a:moveTo>
                    <a:cubicBezTo>
                      <a:pt x="1866" y="1"/>
                      <a:pt x="1749" y="95"/>
                      <a:pt x="1785" y="244"/>
                    </a:cubicBezTo>
                    <a:cubicBezTo>
                      <a:pt x="2326" y="2173"/>
                      <a:pt x="292" y="3046"/>
                      <a:pt x="201" y="3079"/>
                    </a:cubicBezTo>
                    <a:cubicBezTo>
                      <a:pt x="1" y="3163"/>
                      <a:pt x="56" y="3457"/>
                      <a:pt x="272" y="3457"/>
                    </a:cubicBezTo>
                    <a:cubicBezTo>
                      <a:pt x="274" y="3457"/>
                      <a:pt x="277" y="3457"/>
                      <a:pt x="279" y="3457"/>
                    </a:cubicBezTo>
                    <a:cubicBezTo>
                      <a:pt x="305" y="3457"/>
                      <a:pt x="331" y="3457"/>
                      <a:pt x="351" y="3444"/>
                    </a:cubicBezTo>
                    <a:cubicBezTo>
                      <a:pt x="377" y="3437"/>
                      <a:pt x="2801" y="2408"/>
                      <a:pt x="2169" y="139"/>
                    </a:cubicBezTo>
                    <a:cubicBezTo>
                      <a:pt x="2138" y="43"/>
                      <a:pt x="2060" y="1"/>
                      <a:pt x="1983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6" name="Google Shape;10376;p62"/>
              <p:cNvSpPr/>
              <p:nvPr/>
            </p:nvSpPr>
            <p:spPr>
              <a:xfrm>
                <a:off x="2158118" y="3552180"/>
                <a:ext cx="33099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46" extrusionOk="0">
                    <a:moveTo>
                      <a:pt x="856" y="1"/>
                    </a:moveTo>
                    <a:cubicBezTo>
                      <a:pt x="825" y="1"/>
                      <a:pt x="792" y="8"/>
                      <a:pt x="763" y="23"/>
                    </a:cubicBezTo>
                    <a:lnTo>
                      <a:pt x="756" y="23"/>
                    </a:lnTo>
                    <a:lnTo>
                      <a:pt x="737" y="10"/>
                    </a:lnTo>
                    <a:lnTo>
                      <a:pt x="717" y="10"/>
                    </a:lnTo>
                    <a:cubicBezTo>
                      <a:pt x="639" y="10"/>
                      <a:pt x="209" y="335"/>
                      <a:pt x="209" y="335"/>
                    </a:cubicBezTo>
                    <a:cubicBezTo>
                      <a:pt x="117" y="440"/>
                      <a:pt x="52" y="550"/>
                      <a:pt x="7" y="674"/>
                    </a:cubicBezTo>
                    <a:lnTo>
                      <a:pt x="0" y="700"/>
                    </a:lnTo>
                    <a:lnTo>
                      <a:pt x="0" y="720"/>
                    </a:lnTo>
                    <a:cubicBezTo>
                      <a:pt x="46" y="922"/>
                      <a:pt x="98" y="1111"/>
                      <a:pt x="150" y="1274"/>
                    </a:cubicBezTo>
                    <a:lnTo>
                      <a:pt x="170" y="1320"/>
                    </a:lnTo>
                    <a:lnTo>
                      <a:pt x="222" y="1326"/>
                    </a:lnTo>
                    <a:lnTo>
                      <a:pt x="287" y="1339"/>
                    </a:lnTo>
                    <a:lnTo>
                      <a:pt x="326" y="1346"/>
                    </a:lnTo>
                    <a:lnTo>
                      <a:pt x="359" y="1326"/>
                    </a:lnTo>
                    <a:lnTo>
                      <a:pt x="398" y="1293"/>
                    </a:lnTo>
                    <a:lnTo>
                      <a:pt x="398" y="1254"/>
                    </a:lnTo>
                    <a:cubicBezTo>
                      <a:pt x="424" y="792"/>
                      <a:pt x="678" y="440"/>
                      <a:pt x="1154" y="212"/>
                    </a:cubicBezTo>
                    <a:lnTo>
                      <a:pt x="1310" y="140"/>
                    </a:lnTo>
                    <a:lnTo>
                      <a:pt x="1154" y="62"/>
                    </a:lnTo>
                    <a:cubicBezTo>
                      <a:pt x="1069" y="23"/>
                      <a:pt x="978" y="3"/>
                      <a:pt x="887" y="3"/>
                    </a:cubicBezTo>
                    <a:cubicBezTo>
                      <a:pt x="877" y="1"/>
                      <a:pt x="867" y="1"/>
                      <a:pt x="85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7" name="Google Shape;10377;p62"/>
              <p:cNvSpPr/>
              <p:nvPr/>
            </p:nvSpPr>
            <p:spPr>
              <a:xfrm>
                <a:off x="2155796" y="3550110"/>
                <a:ext cx="40194" cy="38351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519" extrusionOk="0">
                    <a:moveTo>
                      <a:pt x="979" y="163"/>
                    </a:moveTo>
                    <a:cubicBezTo>
                      <a:pt x="1063" y="163"/>
                      <a:pt x="1141" y="183"/>
                      <a:pt x="1213" y="222"/>
                    </a:cubicBezTo>
                    <a:cubicBezTo>
                      <a:pt x="594" y="515"/>
                      <a:pt x="425" y="971"/>
                      <a:pt x="411" y="1330"/>
                    </a:cubicBezTo>
                    <a:lnTo>
                      <a:pt x="398" y="1343"/>
                    </a:lnTo>
                    <a:lnTo>
                      <a:pt x="320" y="1330"/>
                    </a:lnTo>
                    <a:cubicBezTo>
                      <a:pt x="262" y="1154"/>
                      <a:pt x="216" y="971"/>
                      <a:pt x="177" y="789"/>
                    </a:cubicBezTo>
                    <a:cubicBezTo>
                      <a:pt x="216" y="672"/>
                      <a:pt x="281" y="567"/>
                      <a:pt x="359" y="476"/>
                    </a:cubicBezTo>
                    <a:cubicBezTo>
                      <a:pt x="503" y="365"/>
                      <a:pt x="653" y="268"/>
                      <a:pt x="809" y="176"/>
                    </a:cubicBezTo>
                    <a:cubicBezTo>
                      <a:pt x="822" y="183"/>
                      <a:pt x="835" y="183"/>
                      <a:pt x="842" y="183"/>
                    </a:cubicBezTo>
                    <a:cubicBezTo>
                      <a:pt x="855" y="183"/>
                      <a:pt x="868" y="183"/>
                      <a:pt x="881" y="176"/>
                    </a:cubicBezTo>
                    <a:cubicBezTo>
                      <a:pt x="913" y="170"/>
                      <a:pt x="946" y="163"/>
                      <a:pt x="979" y="163"/>
                    </a:cubicBezTo>
                    <a:close/>
                    <a:moveTo>
                      <a:pt x="979" y="0"/>
                    </a:moveTo>
                    <a:cubicBezTo>
                      <a:pt x="939" y="0"/>
                      <a:pt x="894" y="7"/>
                      <a:pt x="855" y="13"/>
                    </a:cubicBezTo>
                    <a:lnTo>
                      <a:pt x="809" y="13"/>
                    </a:lnTo>
                    <a:cubicBezTo>
                      <a:pt x="757" y="13"/>
                      <a:pt x="731" y="26"/>
                      <a:pt x="483" y="183"/>
                    </a:cubicBezTo>
                    <a:cubicBezTo>
                      <a:pt x="398" y="235"/>
                      <a:pt x="314" y="300"/>
                      <a:pt x="236" y="365"/>
                    </a:cubicBezTo>
                    <a:cubicBezTo>
                      <a:pt x="138" y="476"/>
                      <a:pt x="66" y="593"/>
                      <a:pt x="20" y="730"/>
                    </a:cubicBezTo>
                    <a:lnTo>
                      <a:pt x="1" y="776"/>
                    </a:lnTo>
                    <a:lnTo>
                      <a:pt x="7" y="821"/>
                    </a:lnTo>
                    <a:cubicBezTo>
                      <a:pt x="53" y="1030"/>
                      <a:pt x="105" y="1213"/>
                      <a:pt x="164" y="1382"/>
                    </a:cubicBezTo>
                    <a:lnTo>
                      <a:pt x="196" y="1480"/>
                    </a:lnTo>
                    <a:lnTo>
                      <a:pt x="294" y="1493"/>
                    </a:lnTo>
                    <a:lnTo>
                      <a:pt x="359" y="1506"/>
                    </a:lnTo>
                    <a:lnTo>
                      <a:pt x="431" y="1519"/>
                    </a:lnTo>
                    <a:lnTo>
                      <a:pt x="490" y="1473"/>
                    </a:lnTo>
                    <a:lnTo>
                      <a:pt x="496" y="1467"/>
                    </a:lnTo>
                    <a:lnTo>
                      <a:pt x="561" y="1421"/>
                    </a:lnTo>
                    <a:lnTo>
                      <a:pt x="568" y="1336"/>
                    </a:lnTo>
                    <a:cubicBezTo>
                      <a:pt x="587" y="906"/>
                      <a:pt x="829" y="580"/>
                      <a:pt x="1278" y="365"/>
                    </a:cubicBezTo>
                    <a:lnTo>
                      <a:pt x="1591" y="215"/>
                    </a:lnTo>
                    <a:lnTo>
                      <a:pt x="1278" y="72"/>
                    </a:lnTo>
                    <a:cubicBezTo>
                      <a:pt x="1181" y="26"/>
                      <a:pt x="1083" y="0"/>
                      <a:pt x="979" y="0"/>
                    </a:cubicBezTo>
                    <a:close/>
                  </a:path>
                </a:pathLst>
              </a:custGeom>
              <a:solidFill>
                <a:srgbClr val="F2F4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8" name="Google Shape;10378;p62"/>
              <p:cNvSpPr/>
              <p:nvPr/>
            </p:nvSpPr>
            <p:spPr>
              <a:xfrm>
                <a:off x="2202529" y="3560310"/>
                <a:ext cx="27520" cy="26182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037" extrusionOk="0">
                    <a:moveTo>
                      <a:pt x="620" y="0"/>
                    </a:moveTo>
                    <a:lnTo>
                      <a:pt x="379" y="157"/>
                    </a:lnTo>
                    <a:lnTo>
                      <a:pt x="438" y="235"/>
                    </a:lnTo>
                    <a:cubicBezTo>
                      <a:pt x="340" y="274"/>
                      <a:pt x="33" y="424"/>
                      <a:pt x="20" y="633"/>
                    </a:cubicBezTo>
                    <a:cubicBezTo>
                      <a:pt x="1" y="848"/>
                      <a:pt x="196" y="952"/>
                      <a:pt x="366" y="985"/>
                    </a:cubicBezTo>
                    <a:lnTo>
                      <a:pt x="385" y="985"/>
                    </a:lnTo>
                    <a:cubicBezTo>
                      <a:pt x="438" y="978"/>
                      <a:pt x="483" y="978"/>
                      <a:pt x="529" y="978"/>
                    </a:cubicBezTo>
                    <a:cubicBezTo>
                      <a:pt x="627" y="978"/>
                      <a:pt x="724" y="991"/>
                      <a:pt x="822" y="1011"/>
                    </a:cubicBezTo>
                    <a:lnTo>
                      <a:pt x="926" y="1037"/>
                    </a:lnTo>
                    <a:lnTo>
                      <a:pt x="926" y="926"/>
                    </a:lnTo>
                    <a:cubicBezTo>
                      <a:pt x="920" y="782"/>
                      <a:pt x="926" y="587"/>
                      <a:pt x="1031" y="502"/>
                    </a:cubicBezTo>
                    <a:lnTo>
                      <a:pt x="1089" y="450"/>
                    </a:lnTo>
                    <a:lnTo>
                      <a:pt x="939" y="255"/>
                    </a:lnTo>
                    <a:lnTo>
                      <a:pt x="881" y="287"/>
                    </a:lnTo>
                    <a:cubicBezTo>
                      <a:pt x="816" y="320"/>
                      <a:pt x="750" y="359"/>
                      <a:pt x="698" y="404"/>
                    </a:cubicBezTo>
                    <a:cubicBezTo>
                      <a:pt x="698" y="339"/>
                      <a:pt x="718" y="281"/>
                      <a:pt x="744" y="228"/>
                    </a:cubicBezTo>
                    <a:lnTo>
                      <a:pt x="783" y="176"/>
                    </a:lnTo>
                    <a:lnTo>
                      <a:pt x="62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9" name="Google Shape;10379;p62"/>
              <p:cNvSpPr/>
              <p:nvPr/>
            </p:nvSpPr>
            <p:spPr>
              <a:xfrm>
                <a:off x="2200408" y="3557507"/>
                <a:ext cx="32443" cy="31458"/>
              </a:xfrm>
              <a:custGeom>
                <a:avLst/>
                <a:gdLst/>
                <a:ahLst/>
                <a:cxnLst/>
                <a:rect l="l" t="t" r="r" b="b"/>
                <a:pathLst>
                  <a:path w="1285" h="1246" extrusionOk="0">
                    <a:moveTo>
                      <a:pt x="691" y="209"/>
                    </a:moveTo>
                    <a:lnTo>
                      <a:pt x="691" y="216"/>
                    </a:lnTo>
                    <a:lnTo>
                      <a:pt x="763" y="287"/>
                    </a:lnTo>
                    <a:cubicBezTo>
                      <a:pt x="711" y="379"/>
                      <a:pt x="691" y="476"/>
                      <a:pt x="698" y="581"/>
                    </a:cubicBezTo>
                    <a:cubicBezTo>
                      <a:pt x="698" y="607"/>
                      <a:pt x="711" y="626"/>
                      <a:pt x="737" y="633"/>
                    </a:cubicBezTo>
                    <a:lnTo>
                      <a:pt x="750" y="633"/>
                    </a:lnTo>
                    <a:cubicBezTo>
                      <a:pt x="769" y="633"/>
                      <a:pt x="789" y="620"/>
                      <a:pt x="795" y="607"/>
                    </a:cubicBezTo>
                    <a:cubicBezTo>
                      <a:pt x="854" y="548"/>
                      <a:pt x="919" y="502"/>
                      <a:pt x="997" y="463"/>
                    </a:cubicBezTo>
                    <a:lnTo>
                      <a:pt x="1063" y="548"/>
                    </a:lnTo>
                    <a:cubicBezTo>
                      <a:pt x="932" y="659"/>
                      <a:pt x="919" y="874"/>
                      <a:pt x="926" y="1043"/>
                    </a:cubicBezTo>
                    <a:cubicBezTo>
                      <a:pt x="821" y="1017"/>
                      <a:pt x="717" y="1004"/>
                      <a:pt x="613" y="1004"/>
                    </a:cubicBezTo>
                    <a:cubicBezTo>
                      <a:pt x="567" y="1004"/>
                      <a:pt x="515" y="1004"/>
                      <a:pt x="463" y="1011"/>
                    </a:cubicBezTo>
                    <a:cubicBezTo>
                      <a:pt x="461" y="1011"/>
                      <a:pt x="458" y="1011"/>
                      <a:pt x="456" y="1011"/>
                    </a:cubicBezTo>
                    <a:cubicBezTo>
                      <a:pt x="396" y="1011"/>
                      <a:pt x="170" y="943"/>
                      <a:pt x="183" y="750"/>
                    </a:cubicBezTo>
                    <a:cubicBezTo>
                      <a:pt x="196" y="581"/>
                      <a:pt x="476" y="444"/>
                      <a:pt x="587" y="411"/>
                    </a:cubicBezTo>
                    <a:cubicBezTo>
                      <a:pt x="600" y="405"/>
                      <a:pt x="613" y="392"/>
                      <a:pt x="619" y="372"/>
                    </a:cubicBezTo>
                    <a:cubicBezTo>
                      <a:pt x="626" y="353"/>
                      <a:pt x="619" y="339"/>
                      <a:pt x="613" y="326"/>
                    </a:cubicBezTo>
                    <a:lnTo>
                      <a:pt x="580" y="281"/>
                    </a:lnTo>
                    <a:lnTo>
                      <a:pt x="691" y="209"/>
                    </a:lnTo>
                    <a:close/>
                    <a:moveTo>
                      <a:pt x="717" y="1"/>
                    </a:moveTo>
                    <a:lnTo>
                      <a:pt x="606" y="72"/>
                    </a:lnTo>
                    <a:lnTo>
                      <a:pt x="495" y="144"/>
                    </a:lnTo>
                    <a:lnTo>
                      <a:pt x="352" y="235"/>
                    </a:lnTo>
                    <a:lnTo>
                      <a:pt x="404" y="307"/>
                    </a:lnTo>
                    <a:cubicBezTo>
                      <a:pt x="254" y="385"/>
                      <a:pt x="39" y="522"/>
                      <a:pt x="20" y="737"/>
                    </a:cubicBezTo>
                    <a:cubicBezTo>
                      <a:pt x="0" y="998"/>
                      <a:pt x="235" y="1135"/>
                      <a:pt x="437" y="1174"/>
                    </a:cubicBezTo>
                    <a:lnTo>
                      <a:pt x="476" y="1174"/>
                    </a:lnTo>
                    <a:cubicBezTo>
                      <a:pt x="522" y="1174"/>
                      <a:pt x="567" y="1167"/>
                      <a:pt x="613" y="1167"/>
                    </a:cubicBezTo>
                    <a:cubicBezTo>
                      <a:pt x="704" y="1167"/>
                      <a:pt x="795" y="1180"/>
                      <a:pt x="887" y="1200"/>
                    </a:cubicBezTo>
                    <a:lnTo>
                      <a:pt x="1095" y="1245"/>
                    </a:lnTo>
                    <a:lnTo>
                      <a:pt x="1089" y="1037"/>
                    </a:lnTo>
                    <a:cubicBezTo>
                      <a:pt x="1089" y="965"/>
                      <a:pt x="1082" y="744"/>
                      <a:pt x="1167" y="672"/>
                    </a:cubicBezTo>
                    <a:lnTo>
                      <a:pt x="1284" y="574"/>
                    </a:lnTo>
                    <a:lnTo>
                      <a:pt x="1186" y="450"/>
                    </a:lnTo>
                    <a:lnTo>
                      <a:pt x="1121" y="366"/>
                    </a:lnTo>
                    <a:lnTo>
                      <a:pt x="1043" y="261"/>
                    </a:lnTo>
                    <a:lnTo>
                      <a:pt x="945" y="313"/>
                    </a:lnTo>
                    <a:lnTo>
                      <a:pt x="971" y="274"/>
                    </a:lnTo>
                    <a:lnTo>
                      <a:pt x="880" y="177"/>
                    </a:lnTo>
                    <a:lnTo>
                      <a:pt x="815" y="105"/>
                    </a:lnTo>
                    <a:lnTo>
                      <a:pt x="724" y="1"/>
                    </a:lnTo>
                    <a:close/>
                  </a:path>
                </a:pathLst>
              </a:custGeom>
              <a:solidFill>
                <a:srgbClr val="F2F4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0" name="Google Shape;10380;p62"/>
              <p:cNvSpPr/>
              <p:nvPr/>
            </p:nvSpPr>
            <p:spPr>
              <a:xfrm>
                <a:off x="2137037" y="3585330"/>
                <a:ext cx="29338" cy="46077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825" extrusionOk="0">
                    <a:moveTo>
                      <a:pt x="900" y="0"/>
                    </a:moveTo>
                    <a:cubicBezTo>
                      <a:pt x="796" y="0"/>
                      <a:pt x="692" y="13"/>
                      <a:pt x="594" y="46"/>
                    </a:cubicBezTo>
                    <a:cubicBezTo>
                      <a:pt x="392" y="111"/>
                      <a:pt x="222" y="261"/>
                      <a:pt x="125" y="450"/>
                    </a:cubicBezTo>
                    <a:cubicBezTo>
                      <a:pt x="1" y="710"/>
                      <a:pt x="7" y="1375"/>
                      <a:pt x="183" y="1662"/>
                    </a:cubicBezTo>
                    <a:cubicBezTo>
                      <a:pt x="229" y="1753"/>
                      <a:pt x="320" y="1818"/>
                      <a:pt x="425" y="1825"/>
                    </a:cubicBezTo>
                    <a:lnTo>
                      <a:pt x="431" y="1818"/>
                    </a:lnTo>
                    <a:cubicBezTo>
                      <a:pt x="457" y="1818"/>
                      <a:pt x="483" y="1818"/>
                      <a:pt x="509" y="1812"/>
                    </a:cubicBezTo>
                    <a:cubicBezTo>
                      <a:pt x="542" y="1799"/>
                      <a:pt x="568" y="1773"/>
                      <a:pt x="587" y="1740"/>
                    </a:cubicBezTo>
                    <a:cubicBezTo>
                      <a:pt x="614" y="1669"/>
                      <a:pt x="614" y="1584"/>
                      <a:pt x="574" y="1512"/>
                    </a:cubicBezTo>
                    <a:cubicBezTo>
                      <a:pt x="568" y="1480"/>
                      <a:pt x="555" y="1440"/>
                      <a:pt x="555" y="1408"/>
                    </a:cubicBezTo>
                    <a:cubicBezTo>
                      <a:pt x="561" y="763"/>
                      <a:pt x="822" y="359"/>
                      <a:pt x="1044" y="143"/>
                    </a:cubicBezTo>
                    <a:lnTo>
                      <a:pt x="1161" y="13"/>
                    </a:lnTo>
                    <a:lnTo>
                      <a:pt x="992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1" name="Google Shape;10381;p62"/>
              <p:cNvSpPr/>
              <p:nvPr/>
            </p:nvSpPr>
            <p:spPr>
              <a:xfrm>
                <a:off x="2134916" y="3583184"/>
                <a:ext cx="36053" cy="50217"/>
              </a:xfrm>
              <a:custGeom>
                <a:avLst/>
                <a:gdLst/>
                <a:ahLst/>
                <a:cxnLst/>
                <a:rect l="l" t="t" r="r" b="b"/>
                <a:pathLst>
                  <a:path w="1428" h="1989" extrusionOk="0">
                    <a:moveTo>
                      <a:pt x="978" y="0"/>
                    </a:moveTo>
                    <a:cubicBezTo>
                      <a:pt x="978" y="0"/>
                      <a:pt x="979" y="0"/>
                      <a:pt x="980" y="0"/>
                    </a:cubicBezTo>
                    <a:lnTo>
                      <a:pt x="980" y="0"/>
                    </a:lnTo>
                    <a:cubicBezTo>
                      <a:pt x="981" y="0"/>
                      <a:pt x="983" y="0"/>
                      <a:pt x="984" y="0"/>
                    </a:cubicBezTo>
                    <a:close/>
                    <a:moveTo>
                      <a:pt x="984" y="163"/>
                    </a:moveTo>
                    <a:cubicBezTo>
                      <a:pt x="1010" y="163"/>
                      <a:pt x="1036" y="163"/>
                      <a:pt x="1063" y="170"/>
                    </a:cubicBezTo>
                    <a:cubicBezTo>
                      <a:pt x="854" y="378"/>
                      <a:pt x="561" y="795"/>
                      <a:pt x="554" y="1486"/>
                    </a:cubicBezTo>
                    <a:cubicBezTo>
                      <a:pt x="554" y="1597"/>
                      <a:pt x="671" y="1786"/>
                      <a:pt x="567" y="1812"/>
                    </a:cubicBezTo>
                    <a:cubicBezTo>
                      <a:pt x="548" y="1819"/>
                      <a:pt x="528" y="1819"/>
                      <a:pt x="509" y="1825"/>
                    </a:cubicBezTo>
                    <a:cubicBezTo>
                      <a:pt x="176" y="1825"/>
                      <a:pt x="137" y="854"/>
                      <a:pt x="280" y="574"/>
                    </a:cubicBezTo>
                    <a:cubicBezTo>
                      <a:pt x="365" y="398"/>
                      <a:pt x="522" y="268"/>
                      <a:pt x="704" y="202"/>
                    </a:cubicBezTo>
                    <a:cubicBezTo>
                      <a:pt x="795" y="176"/>
                      <a:pt x="887" y="163"/>
                      <a:pt x="984" y="163"/>
                    </a:cubicBezTo>
                    <a:close/>
                    <a:moveTo>
                      <a:pt x="980" y="0"/>
                    </a:moveTo>
                    <a:lnTo>
                      <a:pt x="980" y="0"/>
                    </a:lnTo>
                    <a:cubicBezTo>
                      <a:pt x="864" y="1"/>
                      <a:pt x="755" y="14"/>
                      <a:pt x="652" y="52"/>
                    </a:cubicBezTo>
                    <a:cubicBezTo>
                      <a:pt x="424" y="124"/>
                      <a:pt x="241" y="287"/>
                      <a:pt x="137" y="496"/>
                    </a:cubicBezTo>
                    <a:cubicBezTo>
                      <a:pt x="0" y="776"/>
                      <a:pt x="0" y="1473"/>
                      <a:pt x="196" y="1786"/>
                    </a:cubicBezTo>
                    <a:cubicBezTo>
                      <a:pt x="254" y="1903"/>
                      <a:pt x="378" y="1982"/>
                      <a:pt x="509" y="1988"/>
                    </a:cubicBezTo>
                    <a:cubicBezTo>
                      <a:pt x="541" y="1982"/>
                      <a:pt x="580" y="1982"/>
                      <a:pt x="613" y="1969"/>
                    </a:cubicBezTo>
                    <a:cubicBezTo>
                      <a:pt x="665" y="1956"/>
                      <a:pt x="717" y="1916"/>
                      <a:pt x="743" y="1864"/>
                    </a:cubicBezTo>
                    <a:cubicBezTo>
                      <a:pt x="782" y="1767"/>
                      <a:pt x="782" y="1662"/>
                      <a:pt x="737" y="1571"/>
                    </a:cubicBezTo>
                    <a:cubicBezTo>
                      <a:pt x="730" y="1545"/>
                      <a:pt x="724" y="1519"/>
                      <a:pt x="717" y="1486"/>
                    </a:cubicBezTo>
                    <a:cubicBezTo>
                      <a:pt x="724" y="874"/>
                      <a:pt x="971" y="489"/>
                      <a:pt x="1180" y="281"/>
                    </a:cubicBezTo>
                    <a:lnTo>
                      <a:pt x="1428" y="33"/>
                    </a:lnTo>
                    <a:lnTo>
                      <a:pt x="1076" y="7"/>
                    </a:lnTo>
                    <a:cubicBezTo>
                      <a:pt x="1044" y="7"/>
                      <a:pt x="1012" y="1"/>
                      <a:pt x="980" y="0"/>
                    </a:cubicBezTo>
                    <a:close/>
                  </a:path>
                </a:pathLst>
              </a:custGeom>
              <a:solidFill>
                <a:srgbClr val="F2F4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2" name="Google Shape;10382;p62"/>
              <p:cNvSpPr/>
              <p:nvPr/>
            </p:nvSpPr>
            <p:spPr>
              <a:xfrm>
                <a:off x="2154811" y="3552584"/>
                <a:ext cx="99576" cy="131666"/>
              </a:xfrm>
              <a:custGeom>
                <a:avLst/>
                <a:gdLst/>
                <a:ahLst/>
                <a:cxnLst/>
                <a:rect l="l" t="t" r="r" b="b"/>
                <a:pathLst>
                  <a:path w="3944" h="5215" extrusionOk="0">
                    <a:moveTo>
                      <a:pt x="2041" y="0"/>
                    </a:moveTo>
                    <a:lnTo>
                      <a:pt x="1989" y="13"/>
                    </a:lnTo>
                    <a:cubicBezTo>
                      <a:pt x="1897" y="33"/>
                      <a:pt x="1813" y="59"/>
                      <a:pt x="1721" y="85"/>
                    </a:cubicBezTo>
                    <a:cubicBezTo>
                      <a:pt x="1259" y="235"/>
                      <a:pt x="705" y="567"/>
                      <a:pt x="692" y="1277"/>
                    </a:cubicBezTo>
                    <a:cubicBezTo>
                      <a:pt x="672" y="1291"/>
                      <a:pt x="27" y="1701"/>
                      <a:pt x="20" y="2711"/>
                    </a:cubicBezTo>
                    <a:cubicBezTo>
                      <a:pt x="14" y="3226"/>
                      <a:pt x="1" y="4438"/>
                      <a:pt x="1747" y="5012"/>
                    </a:cubicBezTo>
                    <a:cubicBezTo>
                      <a:pt x="1956" y="5084"/>
                      <a:pt x="2510" y="5214"/>
                      <a:pt x="2725" y="5214"/>
                    </a:cubicBezTo>
                    <a:cubicBezTo>
                      <a:pt x="2751" y="5214"/>
                      <a:pt x="2777" y="5214"/>
                      <a:pt x="2797" y="5208"/>
                    </a:cubicBezTo>
                    <a:cubicBezTo>
                      <a:pt x="2816" y="5208"/>
                      <a:pt x="2835" y="5209"/>
                      <a:pt x="2854" y="5209"/>
                    </a:cubicBezTo>
                    <a:cubicBezTo>
                      <a:pt x="2990" y="5209"/>
                      <a:pt x="3121" y="5188"/>
                      <a:pt x="3247" y="5142"/>
                    </a:cubicBezTo>
                    <a:cubicBezTo>
                      <a:pt x="3540" y="5058"/>
                      <a:pt x="3892" y="4803"/>
                      <a:pt x="3911" y="4093"/>
                    </a:cubicBezTo>
                    <a:cubicBezTo>
                      <a:pt x="3918" y="3865"/>
                      <a:pt x="3924" y="3565"/>
                      <a:pt x="3911" y="3285"/>
                    </a:cubicBezTo>
                    <a:cubicBezTo>
                      <a:pt x="3944" y="2992"/>
                      <a:pt x="3774" y="2359"/>
                      <a:pt x="3709" y="2229"/>
                    </a:cubicBezTo>
                    <a:cubicBezTo>
                      <a:pt x="3644" y="2060"/>
                      <a:pt x="3540" y="1903"/>
                      <a:pt x="3409" y="1779"/>
                    </a:cubicBezTo>
                    <a:cubicBezTo>
                      <a:pt x="3168" y="1551"/>
                      <a:pt x="2849" y="1440"/>
                      <a:pt x="2425" y="1440"/>
                    </a:cubicBezTo>
                    <a:lnTo>
                      <a:pt x="2282" y="1440"/>
                    </a:lnTo>
                    <a:cubicBezTo>
                      <a:pt x="2256" y="1434"/>
                      <a:pt x="2223" y="1434"/>
                      <a:pt x="2197" y="1434"/>
                    </a:cubicBezTo>
                    <a:lnTo>
                      <a:pt x="2139" y="1434"/>
                    </a:lnTo>
                    <a:cubicBezTo>
                      <a:pt x="2041" y="1408"/>
                      <a:pt x="1702" y="1304"/>
                      <a:pt x="1728" y="991"/>
                    </a:cubicBezTo>
                    <a:cubicBezTo>
                      <a:pt x="1747" y="730"/>
                      <a:pt x="2106" y="548"/>
                      <a:pt x="2256" y="476"/>
                    </a:cubicBezTo>
                    <a:lnTo>
                      <a:pt x="2347" y="437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3" name="Google Shape;10383;p62"/>
              <p:cNvSpPr/>
              <p:nvPr/>
            </p:nvSpPr>
            <p:spPr>
              <a:xfrm>
                <a:off x="2152842" y="3550110"/>
                <a:ext cx="103540" cy="136109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5391" extrusionOk="0">
                    <a:moveTo>
                      <a:pt x="2086" y="189"/>
                    </a:moveTo>
                    <a:lnTo>
                      <a:pt x="2301" y="502"/>
                    </a:lnTo>
                    <a:cubicBezTo>
                      <a:pt x="2125" y="580"/>
                      <a:pt x="1754" y="782"/>
                      <a:pt x="1728" y="1082"/>
                    </a:cubicBezTo>
                    <a:cubicBezTo>
                      <a:pt x="1702" y="1415"/>
                      <a:pt x="2008" y="1571"/>
                      <a:pt x="2217" y="1617"/>
                    </a:cubicBezTo>
                    <a:cubicBezTo>
                      <a:pt x="2236" y="1610"/>
                      <a:pt x="2256" y="1610"/>
                      <a:pt x="2275" y="1610"/>
                    </a:cubicBezTo>
                    <a:cubicBezTo>
                      <a:pt x="2314" y="1610"/>
                      <a:pt x="2347" y="1617"/>
                      <a:pt x="2379" y="1623"/>
                    </a:cubicBezTo>
                    <a:cubicBezTo>
                      <a:pt x="2406" y="1630"/>
                      <a:pt x="2438" y="1636"/>
                      <a:pt x="2464" y="1649"/>
                    </a:cubicBezTo>
                    <a:cubicBezTo>
                      <a:pt x="2458" y="1636"/>
                      <a:pt x="2451" y="1623"/>
                      <a:pt x="2445" y="1617"/>
                    </a:cubicBezTo>
                    <a:lnTo>
                      <a:pt x="2503" y="1617"/>
                    </a:lnTo>
                    <a:cubicBezTo>
                      <a:pt x="2901" y="1617"/>
                      <a:pt x="3207" y="1721"/>
                      <a:pt x="3429" y="1929"/>
                    </a:cubicBezTo>
                    <a:cubicBezTo>
                      <a:pt x="3553" y="2047"/>
                      <a:pt x="3650" y="2190"/>
                      <a:pt x="3716" y="2353"/>
                    </a:cubicBezTo>
                    <a:cubicBezTo>
                      <a:pt x="3748" y="2392"/>
                      <a:pt x="3944" y="3083"/>
                      <a:pt x="3905" y="3376"/>
                    </a:cubicBezTo>
                    <a:cubicBezTo>
                      <a:pt x="3918" y="3637"/>
                      <a:pt x="3918" y="3911"/>
                      <a:pt x="3905" y="4185"/>
                    </a:cubicBezTo>
                    <a:cubicBezTo>
                      <a:pt x="3892" y="4706"/>
                      <a:pt x="3690" y="5045"/>
                      <a:pt x="3298" y="5162"/>
                    </a:cubicBezTo>
                    <a:cubicBezTo>
                      <a:pt x="3176" y="5203"/>
                      <a:pt x="3042" y="5228"/>
                      <a:pt x="2912" y="5228"/>
                    </a:cubicBezTo>
                    <a:cubicBezTo>
                      <a:pt x="2898" y="5228"/>
                      <a:pt x="2883" y="5228"/>
                      <a:pt x="2868" y="5227"/>
                    </a:cubicBezTo>
                    <a:cubicBezTo>
                      <a:pt x="2849" y="5227"/>
                      <a:pt x="2829" y="5234"/>
                      <a:pt x="2803" y="5234"/>
                    </a:cubicBezTo>
                    <a:cubicBezTo>
                      <a:pt x="2601" y="5234"/>
                      <a:pt x="2067" y="5110"/>
                      <a:pt x="1858" y="5038"/>
                    </a:cubicBezTo>
                    <a:cubicBezTo>
                      <a:pt x="164" y="4478"/>
                      <a:pt x="177" y="3311"/>
                      <a:pt x="183" y="2809"/>
                    </a:cubicBezTo>
                    <a:cubicBezTo>
                      <a:pt x="190" y="1845"/>
                      <a:pt x="796" y="1460"/>
                      <a:pt x="822" y="1447"/>
                    </a:cubicBezTo>
                    <a:cubicBezTo>
                      <a:pt x="841" y="1434"/>
                      <a:pt x="854" y="1408"/>
                      <a:pt x="861" y="1382"/>
                    </a:cubicBezTo>
                    <a:cubicBezTo>
                      <a:pt x="874" y="717"/>
                      <a:pt x="1395" y="404"/>
                      <a:pt x="1832" y="261"/>
                    </a:cubicBezTo>
                    <a:cubicBezTo>
                      <a:pt x="1917" y="235"/>
                      <a:pt x="2001" y="209"/>
                      <a:pt x="2086" y="189"/>
                    </a:cubicBezTo>
                    <a:close/>
                    <a:moveTo>
                      <a:pt x="2158" y="0"/>
                    </a:moveTo>
                    <a:lnTo>
                      <a:pt x="2158" y="7"/>
                    </a:lnTo>
                    <a:lnTo>
                      <a:pt x="2054" y="33"/>
                    </a:lnTo>
                    <a:cubicBezTo>
                      <a:pt x="1962" y="52"/>
                      <a:pt x="1871" y="79"/>
                      <a:pt x="1780" y="105"/>
                    </a:cubicBezTo>
                    <a:cubicBezTo>
                      <a:pt x="1109" y="326"/>
                      <a:pt x="724" y="756"/>
                      <a:pt x="698" y="1330"/>
                    </a:cubicBezTo>
                    <a:cubicBezTo>
                      <a:pt x="548" y="1441"/>
                      <a:pt x="27" y="1884"/>
                      <a:pt x="20" y="2803"/>
                    </a:cubicBezTo>
                    <a:cubicBezTo>
                      <a:pt x="14" y="3292"/>
                      <a:pt x="1" y="4595"/>
                      <a:pt x="1806" y="5188"/>
                    </a:cubicBezTo>
                    <a:cubicBezTo>
                      <a:pt x="2021" y="5260"/>
                      <a:pt x="2575" y="5390"/>
                      <a:pt x="2803" y="5390"/>
                    </a:cubicBezTo>
                    <a:cubicBezTo>
                      <a:pt x="2836" y="5390"/>
                      <a:pt x="2862" y="5390"/>
                      <a:pt x="2888" y="5384"/>
                    </a:cubicBezTo>
                    <a:cubicBezTo>
                      <a:pt x="2904" y="5384"/>
                      <a:pt x="2919" y="5385"/>
                      <a:pt x="2935" y="5385"/>
                    </a:cubicBezTo>
                    <a:cubicBezTo>
                      <a:pt x="3076" y="5385"/>
                      <a:pt x="3216" y="5359"/>
                      <a:pt x="3351" y="5312"/>
                    </a:cubicBezTo>
                    <a:cubicBezTo>
                      <a:pt x="3670" y="5214"/>
                      <a:pt x="4055" y="4941"/>
                      <a:pt x="4074" y="4185"/>
                    </a:cubicBezTo>
                    <a:cubicBezTo>
                      <a:pt x="4081" y="3963"/>
                      <a:pt x="4081" y="3663"/>
                      <a:pt x="4074" y="3383"/>
                    </a:cubicBezTo>
                    <a:cubicBezTo>
                      <a:pt x="4100" y="3090"/>
                      <a:pt x="3950" y="2464"/>
                      <a:pt x="3865" y="2288"/>
                    </a:cubicBezTo>
                    <a:cubicBezTo>
                      <a:pt x="3794" y="2105"/>
                      <a:pt x="3676" y="1943"/>
                      <a:pt x="3540" y="1806"/>
                    </a:cubicBezTo>
                    <a:cubicBezTo>
                      <a:pt x="3285" y="1564"/>
                      <a:pt x="2947" y="1447"/>
                      <a:pt x="2503" y="1447"/>
                    </a:cubicBezTo>
                    <a:lnTo>
                      <a:pt x="2366" y="1447"/>
                    </a:lnTo>
                    <a:cubicBezTo>
                      <a:pt x="2340" y="1447"/>
                      <a:pt x="2308" y="1441"/>
                      <a:pt x="2275" y="1441"/>
                    </a:cubicBezTo>
                    <a:lnTo>
                      <a:pt x="2230" y="1441"/>
                    </a:lnTo>
                    <a:cubicBezTo>
                      <a:pt x="2132" y="1421"/>
                      <a:pt x="1871" y="1330"/>
                      <a:pt x="1891" y="1089"/>
                    </a:cubicBezTo>
                    <a:cubicBezTo>
                      <a:pt x="1910" y="867"/>
                      <a:pt x="2262" y="691"/>
                      <a:pt x="2373" y="646"/>
                    </a:cubicBezTo>
                    <a:lnTo>
                      <a:pt x="2549" y="561"/>
                    </a:lnTo>
                    <a:lnTo>
                      <a:pt x="2438" y="398"/>
                    </a:lnTo>
                    <a:lnTo>
                      <a:pt x="2217" y="92"/>
                    </a:lnTo>
                    <a:lnTo>
                      <a:pt x="2158" y="0"/>
                    </a:lnTo>
                    <a:close/>
                  </a:path>
                </a:pathLst>
              </a:custGeom>
              <a:solidFill>
                <a:srgbClr val="F2F4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384" name="Google Shape;10384;p62"/>
          <p:cNvGrpSpPr/>
          <p:nvPr/>
        </p:nvGrpSpPr>
        <p:grpSpPr>
          <a:xfrm>
            <a:off x="2942205" y="3064707"/>
            <a:ext cx="550623" cy="1310497"/>
            <a:chOff x="2942205" y="3050537"/>
            <a:chExt cx="550623" cy="1310497"/>
          </a:xfrm>
        </p:grpSpPr>
        <p:sp>
          <p:nvSpPr>
            <p:cNvPr id="10385" name="Google Shape;10385;p62"/>
            <p:cNvSpPr/>
            <p:nvPr/>
          </p:nvSpPr>
          <p:spPr>
            <a:xfrm>
              <a:off x="2991084" y="4311978"/>
              <a:ext cx="453016" cy="49056"/>
            </a:xfrm>
            <a:custGeom>
              <a:avLst/>
              <a:gdLst/>
              <a:ahLst/>
              <a:cxnLst/>
              <a:rect l="l" t="t" r="r" b="b"/>
              <a:pathLst>
                <a:path w="17943" h="1943" extrusionOk="0">
                  <a:moveTo>
                    <a:pt x="8975" y="0"/>
                  </a:moveTo>
                  <a:cubicBezTo>
                    <a:pt x="4015" y="0"/>
                    <a:pt x="0" y="437"/>
                    <a:pt x="0" y="972"/>
                  </a:cubicBezTo>
                  <a:cubicBezTo>
                    <a:pt x="0" y="1506"/>
                    <a:pt x="4021" y="1943"/>
                    <a:pt x="8975" y="1943"/>
                  </a:cubicBezTo>
                  <a:cubicBezTo>
                    <a:pt x="13928" y="1943"/>
                    <a:pt x="17943" y="1506"/>
                    <a:pt x="17943" y="972"/>
                  </a:cubicBezTo>
                  <a:cubicBezTo>
                    <a:pt x="17943" y="437"/>
                    <a:pt x="13928" y="0"/>
                    <a:pt x="8975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386" name="Google Shape;10386;p62"/>
            <p:cNvGrpSpPr/>
            <p:nvPr/>
          </p:nvGrpSpPr>
          <p:grpSpPr>
            <a:xfrm>
              <a:off x="2942205" y="3050537"/>
              <a:ext cx="550623" cy="1278079"/>
              <a:chOff x="2942205" y="3050537"/>
              <a:chExt cx="550623" cy="1278079"/>
            </a:xfrm>
          </p:grpSpPr>
          <p:sp>
            <p:nvSpPr>
              <p:cNvPr id="10387" name="Google Shape;10387;p62"/>
              <p:cNvSpPr/>
              <p:nvPr/>
            </p:nvSpPr>
            <p:spPr>
              <a:xfrm>
                <a:off x="2942205" y="3050537"/>
                <a:ext cx="550623" cy="1278079"/>
              </a:xfrm>
              <a:custGeom>
                <a:avLst/>
                <a:gdLst/>
                <a:ahLst/>
                <a:cxnLst/>
                <a:rect l="l" t="t" r="r" b="b"/>
                <a:pathLst>
                  <a:path w="21809" h="50622" extrusionOk="0">
                    <a:moveTo>
                      <a:pt x="3774" y="7802"/>
                    </a:moveTo>
                    <a:lnTo>
                      <a:pt x="3774" y="7834"/>
                    </a:lnTo>
                    <a:lnTo>
                      <a:pt x="3755" y="7834"/>
                    </a:lnTo>
                    <a:lnTo>
                      <a:pt x="3774" y="7802"/>
                    </a:lnTo>
                    <a:close/>
                    <a:moveTo>
                      <a:pt x="10689" y="0"/>
                    </a:moveTo>
                    <a:cubicBezTo>
                      <a:pt x="6753" y="0"/>
                      <a:pt x="3559" y="3187"/>
                      <a:pt x="3559" y="7130"/>
                    </a:cubicBezTo>
                    <a:cubicBezTo>
                      <a:pt x="3559" y="7365"/>
                      <a:pt x="3572" y="7600"/>
                      <a:pt x="3598" y="7834"/>
                    </a:cubicBezTo>
                    <a:cubicBezTo>
                      <a:pt x="2972" y="7906"/>
                      <a:pt x="2542" y="8512"/>
                      <a:pt x="2699" y="9131"/>
                    </a:cubicBezTo>
                    <a:cubicBezTo>
                      <a:pt x="2821" y="9609"/>
                      <a:pt x="3247" y="9920"/>
                      <a:pt x="3710" y="9920"/>
                    </a:cubicBezTo>
                    <a:cubicBezTo>
                      <a:pt x="3841" y="9920"/>
                      <a:pt x="3976" y="9895"/>
                      <a:pt x="4106" y="9842"/>
                    </a:cubicBezTo>
                    <a:cubicBezTo>
                      <a:pt x="4830" y="12044"/>
                      <a:pt x="6681" y="13804"/>
                      <a:pt x="8747" y="14560"/>
                    </a:cubicBezTo>
                    <a:cubicBezTo>
                      <a:pt x="8793" y="14573"/>
                      <a:pt x="8871" y="14593"/>
                      <a:pt x="8871" y="14606"/>
                    </a:cubicBezTo>
                    <a:lnTo>
                      <a:pt x="8871" y="16620"/>
                    </a:lnTo>
                    <a:lnTo>
                      <a:pt x="5651" y="16620"/>
                    </a:lnTo>
                    <a:cubicBezTo>
                      <a:pt x="5651" y="16620"/>
                      <a:pt x="5645" y="16685"/>
                      <a:pt x="5625" y="16698"/>
                    </a:cubicBezTo>
                    <a:cubicBezTo>
                      <a:pt x="5051" y="16705"/>
                      <a:pt x="4537" y="17076"/>
                      <a:pt x="4361" y="17623"/>
                    </a:cubicBezTo>
                    <a:lnTo>
                      <a:pt x="215" y="33239"/>
                    </a:lnTo>
                    <a:cubicBezTo>
                      <a:pt x="0" y="33872"/>
                      <a:pt x="294" y="34563"/>
                      <a:pt x="900" y="34849"/>
                    </a:cubicBezTo>
                    <a:cubicBezTo>
                      <a:pt x="1081" y="34936"/>
                      <a:pt x="1273" y="34977"/>
                      <a:pt x="1463" y="34977"/>
                    </a:cubicBezTo>
                    <a:cubicBezTo>
                      <a:pt x="1903" y="34977"/>
                      <a:pt x="2329" y="34756"/>
                      <a:pt x="2575" y="34360"/>
                    </a:cubicBezTo>
                    <a:cubicBezTo>
                      <a:pt x="2647" y="34407"/>
                      <a:pt x="2726" y="34429"/>
                      <a:pt x="2804" y="34429"/>
                    </a:cubicBezTo>
                    <a:cubicBezTo>
                      <a:pt x="2987" y="34429"/>
                      <a:pt x="3161" y="34309"/>
                      <a:pt x="3207" y="34113"/>
                    </a:cubicBezTo>
                    <a:lnTo>
                      <a:pt x="3559" y="32536"/>
                    </a:lnTo>
                    <a:cubicBezTo>
                      <a:pt x="3605" y="32340"/>
                      <a:pt x="3481" y="32040"/>
                      <a:pt x="3298" y="31942"/>
                    </a:cubicBezTo>
                    <a:lnTo>
                      <a:pt x="6329" y="20954"/>
                    </a:lnTo>
                    <a:cubicBezTo>
                      <a:pt x="6329" y="22844"/>
                      <a:pt x="6381" y="26507"/>
                      <a:pt x="6453" y="30567"/>
                    </a:cubicBezTo>
                    <a:lnTo>
                      <a:pt x="6401" y="30567"/>
                    </a:lnTo>
                    <a:lnTo>
                      <a:pt x="6466" y="32360"/>
                    </a:lnTo>
                    <a:lnTo>
                      <a:pt x="6485" y="32360"/>
                    </a:lnTo>
                    <a:cubicBezTo>
                      <a:pt x="6622" y="40187"/>
                      <a:pt x="6798" y="48725"/>
                      <a:pt x="6798" y="48725"/>
                    </a:cubicBezTo>
                    <a:cubicBezTo>
                      <a:pt x="6798" y="48725"/>
                      <a:pt x="4517" y="49090"/>
                      <a:pt x="4517" y="50615"/>
                    </a:cubicBezTo>
                    <a:lnTo>
                      <a:pt x="8936" y="50615"/>
                    </a:lnTo>
                    <a:lnTo>
                      <a:pt x="10631" y="33428"/>
                    </a:lnTo>
                    <a:lnTo>
                      <a:pt x="10663" y="33455"/>
                    </a:lnTo>
                    <a:lnTo>
                      <a:pt x="11035" y="33455"/>
                    </a:lnTo>
                    <a:lnTo>
                      <a:pt x="11035" y="33448"/>
                    </a:lnTo>
                    <a:lnTo>
                      <a:pt x="12892" y="50622"/>
                    </a:lnTo>
                    <a:lnTo>
                      <a:pt x="17311" y="50622"/>
                    </a:lnTo>
                    <a:cubicBezTo>
                      <a:pt x="17311" y="49090"/>
                      <a:pt x="15023" y="48732"/>
                      <a:pt x="15023" y="48732"/>
                    </a:cubicBezTo>
                    <a:cubicBezTo>
                      <a:pt x="15023" y="48732"/>
                      <a:pt x="15193" y="40096"/>
                      <a:pt x="15317" y="32216"/>
                    </a:cubicBezTo>
                    <a:cubicBezTo>
                      <a:pt x="15323" y="31897"/>
                      <a:pt x="15356" y="30567"/>
                      <a:pt x="15356" y="30567"/>
                    </a:cubicBezTo>
                    <a:lnTo>
                      <a:pt x="15343" y="30567"/>
                    </a:lnTo>
                    <a:cubicBezTo>
                      <a:pt x="15408" y="26474"/>
                      <a:pt x="15454" y="22779"/>
                      <a:pt x="15454" y="20863"/>
                    </a:cubicBezTo>
                    <a:lnTo>
                      <a:pt x="18510" y="31923"/>
                    </a:lnTo>
                    <a:cubicBezTo>
                      <a:pt x="18302" y="31988"/>
                      <a:pt x="18152" y="32334"/>
                      <a:pt x="18204" y="32542"/>
                    </a:cubicBezTo>
                    <a:lnTo>
                      <a:pt x="18562" y="34113"/>
                    </a:lnTo>
                    <a:cubicBezTo>
                      <a:pt x="18602" y="34305"/>
                      <a:pt x="18769" y="34428"/>
                      <a:pt x="18956" y="34428"/>
                    </a:cubicBezTo>
                    <a:cubicBezTo>
                      <a:pt x="18985" y="34428"/>
                      <a:pt x="19015" y="34425"/>
                      <a:pt x="19045" y="34419"/>
                    </a:cubicBezTo>
                    <a:cubicBezTo>
                      <a:pt x="19110" y="34406"/>
                      <a:pt x="19169" y="34374"/>
                      <a:pt x="19221" y="34328"/>
                    </a:cubicBezTo>
                    <a:cubicBezTo>
                      <a:pt x="19463" y="34743"/>
                      <a:pt x="19902" y="34978"/>
                      <a:pt x="20357" y="34978"/>
                    </a:cubicBezTo>
                    <a:cubicBezTo>
                      <a:pt x="20538" y="34978"/>
                      <a:pt x="20721" y="34940"/>
                      <a:pt x="20896" y="34862"/>
                    </a:cubicBezTo>
                    <a:cubicBezTo>
                      <a:pt x="21508" y="34582"/>
                      <a:pt x="21808" y="33885"/>
                      <a:pt x="21600" y="33246"/>
                    </a:cubicBezTo>
                    <a:lnTo>
                      <a:pt x="17292" y="17663"/>
                    </a:lnTo>
                    <a:cubicBezTo>
                      <a:pt x="17116" y="17141"/>
                      <a:pt x="16653" y="16744"/>
                      <a:pt x="16138" y="16705"/>
                    </a:cubicBezTo>
                    <a:cubicBezTo>
                      <a:pt x="16125" y="16691"/>
                      <a:pt x="16112" y="16626"/>
                      <a:pt x="16112" y="16626"/>
                    </a:cubicBezTo>
                    <a:lnTo>
                      <a:pt x="12612" y="16626"/>
                    </a:lnTo>
                    <a:lnTo>
                      <a:pt x="12612" y="14704"/>
                    </a:lnTo>
                    <a:cubicBezTo>
                      <a:pt x="12612" y="14704"/>
                      <a:pt x="12638" y="14697"/>
                      <a:pt x="12651" y="14691"/>
                    </a:cubicBezTo>
                    <a:cubicBezTo>
                      <a:pt x="12664" y="14691"/>
                      <a:pt x="12684" y="14684"/>
                      <a:pt x="12697" y="14678"/>
                    </a:cubicBezTo>
                    <a:cubicBezTo>
                      <a:pt x="14893" y="14013"/>
                      <a:pt x="16913" y="12201"/>
                      <a:pt x="17689" y="9887"/>
                    </a:cubicBezTo>
                    <a:cubicBezTo>
                      <a:pt x="17774" y="9907"/>
                      <a:pt x="17859" y="9920"/>
                      <a:pt x="17943" y="9920"/>
                    </a:cubicBezTo>
                    <a:cubicBezTo>
                      <a:pt x="17947" y="9920"/>
                      <a:pt x="17952" y="9920"/>
                      <a:pt x="17956" y="9920"/>
                    </a:cubicBezTo>
                    <a:cubicBezTo>
                      <a:pt x="18511" y="9920"/>
                      <a:pt x="18973" y="9485"/>
                      <a:pt x="19006" y="8929"/>
                    </a:cubicBezTo>
                    <a:cubicBezTo>
                      <a:pt x="19032" y="8369"/>
                      <a:pt x="18608" y="7880"/>
                      <a:pt x="18048" y="7834"/>
                    </a:cubicBezTo>
                    <a:lnTo>
                      <a:pt x="18048" y="7828"/>
                    </a:lnTo>
                    <a:cubicBezTo>
                      <a:pt x="18048" y="7815"/>
                      <a:pt x="18041" y="7802"/>
                      <a:pt x="18041" y="7789"/>
                    </a:cubicBezTo>
                    <a:cubicBezTo>
                      <a:pt x="18035" y="6068"/>
                      <a:pt x="17637" y="4295"/>
                      <a:pt x="16685" y="2998"/>
                    </a:cubicBezTo>
                    <a:cubicBezTo>
                      <a:pt x="17656" y="2464"/>
                      <a:pt x="17774" y="1786"/>
                      <a:pt x="18152" y="1147"/>
                    </a:cubicBezTo>
                    <a:lnTo>
                      <a:pt x="18152" y="1147"/>
                    </a:lnTo>
                    <a:cubicBezTo>
                      <a:pt x="17943" y="1170"/>
                      <a:pt x="17732" y="1181"/>
                      <a:pt x="17520" y="1181"/>
                    </a:cubicBezTo>
                    <a:cubicBezTo>
                      <a:pt x="15276" y="1181"/>
                      <a:pt x="12899" y="0"/>
                      <a:pt x="10689" y="0"/>
                    </a:cubicBezTo>
                    <a:close/>
                  </a:path>
                </a:pathLst>
              </a:custGeom>
              <a:solidFill>
                <a:srgbClr val="F2F4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388" name="Google Shape;10388;p62"/>
              <p:cNvGrpSpPr/>
              <p:nvPr/>
            </p:nvGrpSpPr>
            <p:grpSpPr>
              <a:xfrm>
                <a:off x="2976264" y="3168065"/>
                <a:ext cx="478718" cy="1086021"/>
                <a:chOff x="2976264" y="3168065"/>
                <a:chExt cx="478718" cy="1086021"/>
              </a:xfrm>
            </p:grpSpPr>
            <p:sp>
              <p:nvSpPr>
                <p:cNvPr id="10389" name="Google Shape;10389;p62"/>
                <p:cNvSpPr/>
                <p:nvPr/>
              </p:nvSpPr>
              <p:spPr>
                <a:xfrm>
                  <a:off x="2976264" y="3716491"/>
                  <a:ext cx="68522" cy="119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4" h="4751" extrusionOk="0">
                      <a:moveTo>
                        <a:pt x="2269" y="1"/>
                      </a:moveTo>
                      <a:cubicBezTo>
                        <a:pt x="2234" y="1"/>
                        <a:pt x="2197" y="6"/>
                        <a:pt x="2158" y="19"/>
                      </a:cubicBezTo>
                      <a:cubicBezTo>
                        <a:pt x="450" y="593"/>
                        <a:pt x="1" y="3161"/>
                        <a:pt x="79" y="4699"/>
                      </a:cubicBezTo>
                      <a:cubicBezTo>
                        <a:pt x="79" y="4731"/>
                        <a:pt x="106" y="4750"/>
                        <a:pt x="132" y="4750"/>
                      </a:cubicBezTo>
                      <a:cubicBezTo>
                        <a:pt x="149" y="4750"/>
                        <a:pt x="166" y="4742"/>
                        <a:pt x="176" y="4725"/>
                      </a:cubicBezTo>
                      <a:cubicBezTo>
                        <a:pt x="535" y="4079"/>
                        <a:pt x="763" y="3402"/>
                        <a:pt x="1024" y="2717"/>
                      </a:cubicBezTo>
                      <a:cubicBezTo>
                        <a:pt x="1369" y="1818"/>
                        <a:pt x="1871" y="1303"/>
                        <a:pt x="2510" y="619"/>
                      </a:cubicBezTo>
                      <a:cubicBezTo>
                        <a:pt x="2713" y="398"/>
                        <a:pt x="2559" y="1"/>
                        <a:pt x="226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0" name="Google Shape;10390;p62"/>
                <p:cNvSpPr/>
                <p:nvPr/>
              </p:nvSpPr>
              <p:spPr>
                <a:xfrm>
                  <a:off x="3000047" y="3758831"/>
                  <a:ext cx="39588" cy="658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8" h="2609" extrusionOk="0">
                      <a:moveTo>
                        <a:pt x="1310" y="1"/>
                      </a:moveTo>
                      <a:cubicBezTo>
                        <a:pt x="1276" y="1"/>
                        <a:pt x="1242" y="12"/>
                        <a:pt x="1209" y="37"/>
                      </a:cubicBezTo>
                      <a:cubicBezTo>
                        <a:pt x="883" y="284"/>
                        <a:pt x="720" y="656"/>
                        <a:pt x="564" y="1027"/>
                      </a:cubicBezTo>
                      <a:cubicBezTo>
                        <a:pt x="369" y="1464"/>
                        <a:pt x="186" y="1920"/>
                        <a:pt x="36" y="2376"/>
                      </a:cubicBezTo>
                      <a:cubicBezTo>
                        <a:pt x="0" y="2489"/>
                        <a:pt x="105" y="2609"/>
                        <a:pt x="211" y="2609"/>
                      </a:cubicBezTo>
                      <a:cubicBezTo>
                        <a:pt x="240" y="2609"/>
                        <a:pt x="270" y="2600"/>
                        <a:pt x="297" y="2578"/>
                      </a:cubicBezTo>
                      <a:cubicBezTo>
                        <a:pt x="668" y="2318"/>
                        <a:pt x="962" y="1959"/>
                        <a:pt x="1144" y="1542"/>
                      </a:cubicBezTo>
                      <a:cubicBezTo>
                        <a:pt x="1340" y="1138"/>
                        <a:pt x="1568" y="675"/>
                        <a:pt x="1522" y="219"/>
                      </a:cubicBezTo>
                      <a:cubicBezTo>
                        <a:pt x="1512" y="110"/>
                        <a:pt x="1416" y="1"/>
                        <a:pt x="13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1" name="Google Shape;10391;p62"/>
                <p:cNvSpPr/>
                <p:nvPr/>
              </p:nvSpPr>
              <p:spPr>
                <a:xfrm>
                  <a:off x="3021684" y="3580659"/>
                  <a:ext cx="59912" cy="110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3" h="4365" extrusionOk="0">
                      <a:moveTo>
                        <a:pt x="1377" y="0"/>
                      </a:moveTo>
                      <a:cubicBezTo>
                        <a:pt x="925" y="0"/>
                        <a:pt x="616" y="342"/>
                        <a:pt x="509" y="772"/>
                      </a:cubicBezTo>
                      <a:cubicBezTo>
                        <a:pt x="274" y="1743"/>
                        <a:pt x="0" y="2870"/>
                        <a:pt x="20" y="3874"/>
                      </a:cubicBezTo>
                      <a:cubicBezTo>
                        <a:pt x="29" y="4173"/>
                        <a:pt x="324" y="4364"/>
                        <a:pt x="606" y="4364"/>
                      </a:cubicBezTo>
                      <a:cubicBezTo>
                        <a:pt x="730" y="4364"/>
                        <a:pt x="852" y="4327"/>
                        <a:pt x="945" y="4245"/>
                      </a:cubicBezTo>
                      <a:cubicBezTo>
                        <a:pt x="1819" y="3463"/>
                        <a:pt x="2014" y="2088"/>
                        <a:pt x="2262" y="1000"/>
                      </a:cubicBezTo>
                      <a:cubicBezTo>
                        <a:pt x="2373" y="530"/>
                        <a:pt x="1949" y="68"/>
                        <a:pt x="1506" y="9"/>
                      </a:cubicBezTo>
                      <a:cubicBezTo>
                        <a:pt x="1462" y="3"/>
                        <a:pt x="1419" y="0"/>
                        <a:pt x="1377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2" name="Google Shape;10392;p62"/>
                <p:cNvSpPr/>
                <p:nvPr/>
              </p:nvSpPr>
              <p:spPr>
                <a:xfrm>
                  <a:off x="3064554" y="3484820"/>
                  <a:ext cx="76626" cy="82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3263" extrusionOk="0">
                      <a:moveTo>
                        <a:pt x="2038" y="1"/>
                      </a:moveTo>
                      <a:cubicBezTo>
                        <a:pt x="1451" y="1"/>
                        <a:pt x="821" y="436"/>
                        <a:pt x="518" y="898"/>
                      </a:cubicBezTo>
                      <a:cubicBezTo>
                        <a:pt x="277" y="1257"/>
                        <a:pt x="290" y="1596"/>
                        <a:pt x="192" y="1993"/>
                      </a:cubicBezTo>
                      <a:cubicBezTo>
                        <a:pt x="108" y="2352"/>
                        <a:pt x="49" y="2717"/>
                        <a:pt x="16" y="3082"/>
                      </a:cubicBezTo>
                      <a:cubicBezTo>
                        <a:pt x="1" y="3196"/>
                        <a:pt x="100" y="3263"/>
                        <a:pt x="199" y="3263"/>
                      </a:cubicBezTo>
                      <a:cubicBezTo>
                        <a:pt x="264" y="3263"/>
                        <a:pt x="329" y="3235"/>
                        <a:pt x="362" y="3173"/>
                      </a:cubicBezTo>
                      <a:cubicBezTo>
                        <a:pt x="486" y="2932"/>
                        <a:pt x="597" y="2684"/>
                        <a:pt x="714" y="2443"/>
                      </a:cubicBezTo>
                      <a:cubicBezTo>
                        <a:pt x="838" y="2182"/>
                        <a:pt x="1027" y="2019"/>
                        <a:pt x="1203" y="1798"/>
                      </a:cubicBezTo>
                      <a:cubicBezTo>
                        <a:pt x="1333" y="1622"/>
                        <a:pt x="1502" y="1485"/>
                        <a:pt x="1705" y="1387"/>
                      </a:cubicBezTo>
                      <a:cubicBezTo>
                        <a:pt x="2030" y="1263"/>
                        <a:pt x="2356" y="1361"/>
                        <a:pt x="2682" y="1165"/>
                      </a:cubicBezTo>
                      <a:cubicBezTo>
                        <a:pt x="2982" y="989"/>
                        <a:pt x="3034" y="572"/>
                        <a:pt x="2793" y="325"/>
                      </a:cubicBezTo>
                      <a:cubicBezTo>
                        <a:pt x="2576" y="95"/>
                        <a:pt x="2311" y="1"/>
                        <a:pt x="2038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3" name="Google Shape;10393;p62"/>
                <p:cNvSpPr/>
                <p:nvPr/>
              </p:nvSpPr>
              <p:spPr>
                <a:xfrm>
                  <a:off x="3110378" y="3514536"/>
                  <a:ext cx="118764" cy="1015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4" h="4024" extrusionOk="0">
                      <a:moveTo>
                        <a:pt x="2490" y="1"/>
                      </a:moveTo>
                      <a:cubicBezTo>
                        <a:pt x="2445" y="1"/>
                        <a:pt x="2399" y="3"/>
                        <a:pt x="2353" y="8"/>
                      </a:cubicBezTo>
                      <a:cubicBezTo>
                        <a:pt x="1473" y="106"/>
                        <a:pt x="574" y="640"/>
                        <a:pt x="385" y="914"/>
                      </a:cubicBezTo>
                      <a:cubicBezTo>
                        <a:pt x="0" y="1468"/>
                        <a:pt x="137" y="2100"/>
                        <a:pt x="391" y="2674"/>
                      </a:cubicBezTo>
                      <a:cubicBezTo>
                        <a:pt x="742" y="3475"/>
                        <a:pt x="1557" y="4023"/>
                        <a:pt x="2372" y="4023"/>
                      </a:cubicBezTo>
                      <a:cubicBezTo>
                        <a:pt x="2783" y="4023"/>
                        <a:pt x="3194" y="3884"/>
                        <a:pt x="3546" y="3567"/>
                      </a:cubicBezTo>
                      <a:cubicBezTo>
                        <a:pt x="4703" y="2523"/>
                        <a:pt x="3958" y="1"/>
                        <a:pt x="249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4" name="Google Shape;10394;p62"/>
                <p:cNvSpPr/>
                <p:nvPr/>
              </p:nvSpPr>
              <p:spPr>
                <a:xfrm>
                  <a:off x="3162388" y="3474090"/>
                  <a:ext cx="36104" cy="28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0" h="1129" extrusionOk="0">
                      <a:moveTo>
                        <a:pt x="413" y="0"/>
                      </a:moveTo>
                      <a:cubicBezTo>
                        <a:pt x="204" y="0"/>
                        <a:pt x="1" y="207"/>
                        <a:pt x="52" y="424"/>
                      </a:cubicBezTo>
                      <a:cubicBezTo>
                        <a:pt x="26" y="541"/>
                        <a:pt x="13" y="658"/>
                        <a:pt x="19" y="782"/>
                      </a:cubicBezTo>
                      <a:cubicBezTo>
                        <a:pt x="19" y="919"/>
                        <a:pt x="111" y="1043"/>
                        <a:pt x="241" y="1076"/>
                      </a:cubicBezTo>
                      <a:cubicBezTo>
                        <a:pt x="495" y="1108"/>
                        <a:pt x="749" y="1128"/>
                        <a:pt x="1004" y="1128"/>
                      </a:cubicBezTo>
                      <a:cubicBezTo>
                        <a:pt x="1011" y="1128"/>
                        <a:pt x="1019" y="1128"/>
                        <a:pt x="1026" y="1128"/>
                      </a:cubicBezTo>
                      <a:cubicBezTo>
                        <a:pt x="1322" y="1128"/>
                        <a:pt x="1429" y="751"/>
                        <a:pt x="1245" y="548"/>
                      </a:cubicBezTo>
                      <a:cubicBezTo>
                        <a:pt x="1147" y="437"/>
                        <a:pt x="1036" y="346"/>
                        <a:pt x="912" y="267"/>
                      </a:cubicBezTo>
                      <a:cubicBezTo>
                        <a:pt x="762" y="170"/>
                        <a:pt x="678" y="65"/>
                        <a:pt x="502" y="13"/>
                      </a:cubicBezTo>
                      <a:cubicBezTo>
                        <a:pt x="473" y="4"/>
                        <a:pt x="443" y="0"/>
                        <a:pt x="41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5" name="Google Shape;10395;p62"/>
                <p:cNvSpPr/>
                <p:nvPr/>
              </p:nvSpPr>
              <p:spPr>
                <a:xfrm>
                  <a:off x="3179001" y="3433012"/>
                  <a:ext cx="38351" cy="5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2324" extrusionOk="0">
                      <a:moveTo>
                        <a:pt x="259" y="1"/>
                      </a:moveTo>
                      <a:cubicBezTo>
                        <a:pt x="245" y="1"/>
                        <a:pt x="229" y="9"/>
                        <a:pt x="222" y="24"/>
                      </a:cubicBezTo>
                      <a:lnTo>
                        <a:pt x="222" y="37"/>
                      </a:lnTo>
                      <a:cubicBezTo>
                        <a:pt x="52" y="128"/>
                        <a:pt x="0" y="408"/>
                        <a:pt x="202" y="526"/>
                      </a:cubicBezTo>
                      <a:cubicBezTo>
                        <a:pt x="248" y="1132"/>
                        <a:pt x="541" y="1686"/>
                        <a:pt x="887" y="2201"/>
                      </a:cubicBezTo>
                      <a:cubicBezTo>
                        <a:pt x="941" y="2280"/>
                        <a:pt x="1038" y="2324"/>
                        <a:pt x="1129" y="2324"/>
                      </a:cubicBezTo>
                      <a:cubicBezTo>
                        <a:pt x="1233" y="2324"/>
                        <a:pt x="1332" y="2267"/>
                        <a:pt x="1356" y="2142"/>
                      </a:cubicBezTo>
                      <a:cubicBezTo>
                        <a:pt x="1519" y="1347"/>
                        <a:pt x="1317" y="278"/>
                        <a:pt x="417" y="24"/>
                      </a:cubicBezTo>
                      <a:cubicBezTo>
                        <a:pt x="393" y="16"/>
                        <a:pt x="366" y="10"/>
                        <a:pt x="339" y="10"/>
                      </a:cubicBezTo>
                      <a:cubicBezTo>
                        <a:pt x="322" y="10"/>
                        <a:pt x="304" y="12"/>
                        <a:pt x="287" y="17"/>
                      </a:cubicBezTo>
                      <a:cubicBezTo>
                        <a:pt x="281" y="6"/>
                        <a:pt x="270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6" name="Google Shape;10396;p62"/>
                <p:cNvSpPr/>
                <p:nvPr/>
              </p:nvSpPr>
              <p:spPr>
                <a:xfrm>
                  <a:off x="3156859" y="3628907"/>
                  <a:ext cx="50621" cy="52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" h="2068" extrusionOk="0">
                      <a:moveTo>
                        <a:pt x="1455" y="1"/>
                      </a:moveTo>
                      <a:cubicBezTo>
                        <a:pt x="1388" y="1"/>
                        <a:pt x="1321" y="9"/>
                        <a:pt x="1255" y="27"/>
                      </a:cubicBezTo>
                      <a:cubicBezTo>
                        <a:pt x="1131" y="47"/>
                        <a:pt x="1014" y="99"/>
                        <a:pt x="916" y="190"/>
                      </a:cubicBezTo>
                      <a:cubicBezTo>
                        <a:pt x="525" y="464"/>
                        <a:pt x="245" y="985"/>
                        <a:pt x="121" y="1396"/>
                      </a:cubicBezTo>
                      <a:cubicBezTo>
                        <a:pt x="1" y="1784"/>
                        <a:pt x="289" y="2067"/>
                        <a:pt x="658" y="2067"/>
                      </a:cubicBezTo>
                      <a:cubicBezTo>
                        <a:pt x="729" y="2067"/>
                        <a:pt x="803" y="2057"/>
                        <a:pt x="877" y="2035"/>
                      </a:cubicBezTo>
                      <a:cubicBezTo>
                        <a:pt x="1242" y="1924"/>
                        <a:pt x="1555" y="1891"/>
                        <a:pt x="1783" y="1578"/>
                      </a:cubicBezTo>
                      <a:cubicBezTo>
                        <a:pt x="1979" y="1311"/>
                        <a:pt x="2005" y="946"/>
                        <a:pt x="1998" y="633"/>
                      </a:cubicBezTo>
                      <a:cubicBezTo>
                        <a:pt x="1992" y="568"/>
                        <a:pt x="1985" y="510"/>
                        <a:pt x="1966" y="451"/>
                      </a:cubicBezTo>
                      <a:cubicBezTo>
                        <a:pt x="1992" y="262"/>
                        <a:pt x="1874" y="86"/>
                        <a:pt x="1692" y="34"/>
                      </a:cubicBezTo>
                      <a:cubicBezTo>
                        <a:pt x="1614" y="13"/>
                        <a:pt x="1535" y="1"/>
                        <a:pt x="1455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7" name="Google Shape;10397;p62"/>
                <p:cNvSpPr/>
                <p:nvPr/>
              </p:nvSpPr>
              <p:spPr>
                <a:xfrm>
                  <a:off x="3156859" y="3684098"/>
                  <a:ext cx="50621" cy="52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" h="2071" extrusionOk="0">
                      <a:moveTo>
                        <a:pt x="1464" y="1"/>
                      </a:moveTo>
                      <a:cubicBezTo>
                        <a:pt x="1394" y="1"/>
                        <a:pt x="1324" y="9"/>
                        <a:pt x="1255" y="25"/>
                      </a:cubicBezTo>
                      <a:cubicBezTo>
                        <a:pt x="1131" y="44"/>
                        <a:pt x="1008" y="103"/>
                        <a:pt x="916" y="188"/>
                      </a:cubicBezTo>
                      <a:cubicBezTo>
                        <a:pt x="525" y="461"/>
                        <a:pt x="245" y="989"/>
                        <a:pt x="121" y="1400"/>
                      </a:cubicBezTo>
                      <a:cubicBezTo>
                        <a:pt x="1" y="1788"/>
                        <a:pt x="289" y="2071"/>
                        <a:pt x="658" y="2071"/>
                      </a:cubicBezTo>
                      <a:cubicBezTo>
                        <a:pt x="729" y="2071"/>
                        <a:pt x="803" y="2061"/>
                        <a:pt x="877" y="2039"/>
                      </a:cubicBezTo>
                      <a:cubicBezTo>
                        <a:pt x="1242" y="1928"/>
                        <a:pt x="1555" y="1895"/>
                        <a:pt x="1783" y="1582"/>
                      </a:cubicBezTo>
                      <a:cubicBezTo>
                        <a:pt x="1979" y="1322"/>
                        <a:pt x="2005" y="950"/>
                        <a:pt x="1998" y="637"/>
                      </a:cubicBezTo>
                      <a:cubicBezTo>
                        <a:pt x="1992" y="572"/>
                        <a:pt x="1985" y="513"/>
                        <a:pt x="1966" y="455"/>
                      </a:cubicBezTo>
                      <a:cubicBezTo>
                        <a:pt x="1992" y="266"/>
                        <a:pt x="1874" y="83"/>
                        <a:pt x="1692" y="31"/>
                      </a:cubicBezTo>
                      <a:cubicBezTo>
                        <a:pt x="1617" y="11"/>
                        <a:pt x="1540" y="1"/>
                        <a:pt x="146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8" name="Google Shape;10398;p62"/>
                <p:cNvSpPr/>
                <p:nvPr/>
              </p:nvSpPr>
              <p:spPr>
                <a:xfrm>
                  <a:off x="3156859" y="3739491"/>
                  <a:ext cx="50621" cy="52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" h="2067" extrusionOk="0">
                      <a:moveTo>
                        <a:pt x="1455" y="1"/>
                      </a:moveTo>
                      <a:cubicBezTo>
                        <a:pt x="1388" y="1"/>
                        <a:pt x="1321" y="9"/>
                        <a:pt x="1255" y="27"/>
                      </a:cubicBezTo>
                      <a:cubicBezTo>
                        <a:pt x="1131" y="47"/>
                        <a:pt x="1014" y="99"/>
                        <a:pt x="916" y="190"/>
                      </a:cubicBezTo>
                      <a:cubicBezTo>
                        <a:pt x="525" y="464"/>
                        <a:pt x="245" y="985"/>
                        <a:pt x="121" y="1402"/>
                      </a:cubicBezTo>
                      <a:cubicBezTo>
                        <a:pt x="1" y="1785"/>
                        <a:pt x="289" y="2067"/>
                        <a:pt x="658" y="2067"/>
                      </a:cubicBezTo>
                      <a:cubicBezTo>
                        <a:pt x="729" y="2067"/>
                        <a:pt x="803" y="2056"/>
                        <a:pt x="877" y="2034"/>
                      </a:cubicBezTo>
                      <a:cubicBezTo>
                        <a:pt x="1242" y="1924"/>
                        <a:pt x="1555" y="1898"/>
                        <a:pt x="1783" y="1585"/>
                      </a:cubicBezTo>
                      <a:cubicBezTo>
                        <a:pt x="1979" y="1318"/>
                        <a:pt x="2005" y="946"/>
                        <a:pt x="1998" y="633"/>
                      </a:cubicBezTo>
                      <a:cubicBezTo>
                        <a:pt x="1992" y="575"/>
                        <a:pt x="1985" y="509"/>
                        <a:pt x="1966" y="451"/>
                      </a:cubicBezTo>
                      <a:cubicBezTo>
                        <a:pt x="1992" y="262"/>
                        <a:pt x="1874" y="86"/>
                        <a:pt x="1692" y="34"/>
                      </a:cubicBezTo>
                      <a:cubicBezTo>
                        <a:pt x="1614" y="12"/>
                        <a:pt x="1535" y="1"/>
                        <a:pt x="1455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9" name="Google Shape;10399;p62"/>
                <p:cNvSpPr/>
                <p:nvPr/>
              </p:nvSpPr>
              <p:spPr>
                <a:xfrm>
                  <a:off x="3118129" y="3629437"/>
                  <a:ext cx="32923" cy="445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" h="1763" extrusionOk="0">
                      <a:moveTo>
                        <a:pt x="478" y="1"/>
                      </a:moveTo>
                      <a:cubicBezTo>
                        <a:pt x="239" y="1"/>
                        <a:pt x="1" y="207"/>
                        <a:pt x="52" y="528"/>
                      </a:cubicBezTo>
                      <a:cubicBezTo>
                        <a:pt x="117" y="919"/>
                        <a:pt x="208" y="1668"/>
                        <a:pt x="691" y="1753"/>
                      </a:cubicBezTo>
                      <a:cubicBezTo>
                        <a:pt x="726" y="1759"/>
                        <a:pt x="762" y="1763"/>
                        <a:pt x="798" y="1763"/>
                      </a:cubicBezTo>
                      <a:cubicBezTo>
                        <a:pt x="947" y="1763"/>
                        <a:pt x="1093" y="1704"/>
                        <a:pt x="1166" y="1557"/>
                      </a:cubicBezTo>
                      <a:cubicBezTo>
                        <a:pt x="1303" y="1297"/>
                        <a:pt x="1205" y="1056"/>
                        <a:pt x="1082" y="801"/>
                      </a:cubicBezTo>
                      <a:cubicBezTo>
                        <a:pt x="997" y="638"/>
                        <a:pt x="925" y="476"/>
                        <a:pt x="867" y="300"/>
                      </a:cubicBezTo>
                      <a:cubicBezTo>
                        <a:pt x="794" y="91"/>
                        <a:pt x="636" y="1"/>
                        <a:pt x="478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0" name="Google Shape;10400;p62"/>
                <p:cNvSpPr/>
                <p:nvPr/>
              </p:nvSpPr>
              <p:spPr>
                <a:xfrm>
                  <a:off x="3114872" y="3672282"/>
                  <a:ext cx="31761" cy="476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8" h="1888" extrusionOk="0">
                      <a:moveTo>
                        <a:pt x="271" y="0"/>
                      </a:moveTo>
                      <a:cubicBezTo>
                        <a:pt x="141" y="0"/>
                        <a:pt x="1" y="104"/>
                        <a:pt x="5" y="251"/>
                      </a:cubicBezTo>
                      <a:cubicBezTo>
                        <a:pt x="5" y="760"/>
                        <a:pt x="50" y="1522"/>
                        <a:pt x="533" y="1822"/>
                      </a:cubicBezTo>
                      <a:cubicBezTo>
                        <a:pt x="606" y="1868"/>
                        <a:pt x="681" y="1888"/>
                        <a:pt x="754" y="1888"/>
                      </a:cubicBezTo>
                      <a:cubicBezTo>
                        <a:pt x="1025" y="1888"/>
                        <a:pt x="1258" y="1607"/>
                        <a:pt x="1191" y="1314"/>
                      </a:cubicBezTo>
                      <a:cubicBezTo>
                        <a:pt x="1132" y="1086"/>
                        <a:pt x="950" y="936"/>
                        <a:pt x="826" y="747"/>
                      </a:cubicBezTo>
                      <a:cubicBezTo>
                        <a:pt x="683" y="551"/>
                        <a:pt x="565" y="343"/>
                        <a:pt x="461" y="121"/>
                      </a:cubicBezTo>
                      <a:cubicBezTo>
                        <a:pt x="422" y="36"/>
                        <a:pt x="349" y="0"/>
                        <a:pt x="271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1" name="Google Shape;10401;p62"/>
                <p:cNvSpPr/>
                <p:nvPr/>
              </p:nvSpPr>
              <p:spPr>
                <a:xfrm>
                  <a:off x="3107071" y="3719823"/>
                  <a:ext cx="39033" cy="45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" h="1788" extrusionOk="0">
                      <a:moveTo>
                        <a:pt x="288" y="1"/>
                      </a:moveTo>
                      <a:cubicBezTo>
                        <a:pt x="192" y="1"/>
                        <a:pt x="103" y="51"/>
                        <a:pt x="86" y="167"/>
                      </a:cubicBezTo>
                      <a:cubicBezTo>
                        <a:pt x="1" y="689"/>
                        <a:pt x="183" y="1119"/>
                        <a:pt x="496" y="1536"/>
                      </a:cubicBezTo>
                      <a:cubicBezTo>
                        <a:pt x="608" y="1688"/>
                        <a:pt x="771" y="1787"/>
                        <a:pt x="944" y="1787"/>
                      </a:cubicBezTo>
                      <a:cubicBezTo>
                        <a:pt x="1024" y="1787"/>
                        <a:pt x="1107" y="1766"/>
                        <a:pt x="1187" y="1718"/>
                      </a:cubicBezTo>
                      <a:cubicBezTo>
                        <a:pt x="1448" y="1562"/>
                        <a:pt x="1546" y="1138"/>
                        <a:pt x="1291" y="923"/>
                      </a:cubicBezTo>
                      <a:cubicBezTo>
                        <a:pt x="992" y="695"/>
                        <a:pt x="731" y="421"/>
                        <a:pt x="509" y="109"/>
                      </a:cubicBezTo>
                      <a:cubicBezTo>
                        <a:pt x="463" y="41"/>
                        <a:pt x="373" y="1"/>
                        <a:pt x="288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2" name="Google Shape;10402;p62"/>
                <p:cNvSpPr/>
                <p:nvPr/>
              </p:nvSpPr>
              <p:spPr>
                <a:xfrm>
                  <a:off x="3109697" y="3774535"/>
                  <a:ext cx="33933" cy="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" h="1490" extrusionOk="0">
                      <a:moveTo>
                        <a:pt x="201" y="0"/>
                      </a:moveTo>
                      <a:cubicBezTo>
                        <a:pt x="86" y="0"/>
                        <a:pt x="0" y="123"/>
                        <a:pt x="21" y="242"/>
                      </a:cubicBezTo>
                      <a:cubicBezTo>
                        <a:pt x="27" y="288"/>
                        <a:pt x="1" y="392"/>
                        <a:pt x="1" y="464"/>
                      </a:cubicBezTo>
                      <a:cubicBezTo>
                        <a:pt x="14" y="588"/>
                        <a:pt x="40" y="705"/>
                        <a:pt x="86" y="822"/>
                      </a:cubicBezTo>
                      <a:cubicBezTo>
                        <a:pt x="125" y="933"/>
                        <a:pt x="177" y="1037"/>
                        <a:pt x="229" y="1135"/>
                      </a:cubicBezTo>
                      <a:cubicBezTo>
                        <a:pt x="366" y="1363"/>
                        <a:pt x="536" y="1455"/>
                        <a:pt x="790" y="1487"/>
                      </a:cubicBezTo>
                      <a:cubicBezTo>
                        <a:pt x="802" y="1488"/>
                        <a:pt x="813" y="1489"/>
                        <a:pt x="825" y="1489"/>
                      </a:cubicBezTo>
                      <a:cubicBezTo>
                        <a:pt x="996" y="1489"/>
                        <a:pt x="1167" y="1360"/>
                        <a:pt x="1246" y="1220"/>
                      </a:cubicBezTo>
                      <a:cubicBezTo>
                        <a:pt x="1344" y="1057"/>
                        <a:pt x="1344" y="855"/>
                        <a:pt x="1253" y="686"/>
                      </a:cubicBezTo>
                      <a:cubicBezTo>
                        <a:pt x="1187" y="562"/>
                        <a:pt x="1083" y="470"/>
                        <a:pt x="953" y="418"/>
                      </a:cubicBezTo>
                      <a:cubicBezTo>
                        <a:pt x="914" y="399"/>
                        <a:pt x="875" y="373"/>
                        <a:pt x="842" y="353"/>
                      </a:cubicBezTo>
                      <a:cubicBezTo>
                        <a:pt x="842" y="353"/>
                        <a:pt x="769" y="301"/>
                        <a:pt x="770" y="301"/>
                      </a:cubicBezTo>
                      <a:lnTo>
                        <a:pt x="770" y="301"/>
                      </a:lnTo>
                      <a:cubicBezTo>
                        <a:pt x="770" y="301"/>
                        <a:pt x="776" y="304"/>
                        <a:pt x="790" y="314"/>
                      </a:cubicBezTo>
                      <a:cubicBezTo>
                        <a:pt x="705" y="242"/>
                        <a:pt x="614" y="184"/>
                        <a:pt x="523" y="125"/>
                      </a:cubicBezTo>
                      <a:cubicBezTo>
                        <a:pt x="444" y="86"/>
                        <a:pt x="360" y="73"/>
                        <a:pt x="295" y="27"/>
                      </a:cubicBezTo>
                      <a:cubicBezTo>
                        <a:pt x="262" y="8"/>
                        <a:pt x="231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3" name="Google Shape;10403;p62"/>
                <p:cNvSpPr/>
                <p:nvPr/>
              </p:nvSpPr>
              <p:spPr>
                <a:xfrm>
                  <a:off x="3177688" y="3800363"/>
                  <a:ext cx="78823" cy="6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2" h="2526" extrusionOk="0">
                      <a:moveTo>
                        <a:pt x="1559" y="0"/>
                      </a:moveTo>
                      <a:cubicBezTo>
                        <a:pt x="1157" y="0"/>
                        <a:pt x="761" y="81"/>
                        <a:pt x="385" y="269"/>
                      </a:cubicBezTo>
                      <a:cubicBezTo>
                        <a:pt x="72" y="432"/>
                        <a:pt x="0" y="764"/>
                        <a:pt x="91" y="1057"/>
                      </a:cubicBezTo>
                      <a:cubicBezTo>
                        <a:pt x="169" y="1742"/>
                        <a:pt x="587" y="2380"/>
                        <a:pt x="1317" y="2504"/>
                      </a:cubicBezTo>
                      <a:cubicBezTo>
                        <a:pt x="1402" y="2519"/>
                        <a:pt x="1484" y="2526"/>
                        <a:pt x="1563" y="2526"/>
                      </a:cubicBezTo>
                      <a:cubicBezTo>
                        <a:pt x="2403" y="2526"/>
                        <a:pt x="2895" y="1739"/>
                        <a:pt x="3050" y="953"/>
                      </a:cubicBezTo>
                      <a:cubicBezTo>
                        <a:pt x="3122" y="608"/>
                        <a:pt x="2959" y="269"/>
                        <a:pt x="2607" y="164"/>
                      </a:cubicBezTo>
                      <a:cubicBezTo>
                        <a:pt x="2261" y="61"/>
                        <a:pt x="1908" y="0"/>
                        <a:pt x="155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4" name="Google Shape;10404;p62"/>
                <p:cNvSpPr/>
                <p:nvPr/>
              </p:nvSpPr>
              <p:spPr>
                <a:xfrm>
                  <a:off x="3111843" y="3828792"/>
                  <a:ext cx="48500" cy="114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" h="4541" extrusionOk="0">
                      <a:moveTo>
                        <a:pt x="1024" y="1"/>
                      </a:moveTo>
                      <a:cubicBezTo>
                        <a:pt x="744" y="1"/>
                        <a:pt x="470" y="146"/>
                        <a:pt x="379" y="492"/>
                      </a:cubicBezTo>
                      <a:cubicBezTo>
                        <a:pt x="40" y="1737"/>
                        <a:pt x="1" y="3236"/>
                        <a:pt x="496" y="4448"/>
                      </a:cubicBezTo>
                      <a:cubicBezTo>
                        <a:pt x="516" y="4510"/>
                        <a:pt x="570" y="4541"/>
                        <a:pt x="623" y="4541"/>
                      </a:cubicBezTo>
                      <a:cubicBezTo>
                        <a:pt x="677" y="4541"/>
                        <a:pt x="731" y="4510"/>
                        <a:pt x="751" y="4448"/>
                      </a:cubicBezTo>
                      <a:cubicBezTo>
                        <a:pt x="1220" y="3307"/>
                        <a:pt x="1265" y="2023"/>
                        <a:pt x="1722" y="863"/>
                      </a:cubicBezTo>
                      <a:cubicBezTo>
                        <a:pt x="1921" y="358"/>
                        <a:pt x="1464" y="1"/>
                        <a:pt x="102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5" name="Google Shape;10405;p62"/>
                <p:cNvSpPr/>
                <p:nvPr/>
              </p:nvSpPr>
              <p:spPr>
                <a:xfrm>
                  <a:off x="3106414" y="3951495"/>
                  <a:ext cx="48526" cy="1291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2" h="5115" extrusionOk="0">
                      <a:moveTo>
                        <a:pt x="1324" y="0"/>
                      </a:moveTo>
                      <a:cubicBezTo>
                        <a:pt x="1159" y="0"/>
                        <a:pt x="988" y="76"/>
                        <a:pt x="868" y="246"/>
                      </a:cubicBezTo>
                      <a:cubicBezTo>
                        <a:pt x="27" y="1439"/>
                        <a:pt x="1" y="3733"/>
                        <a:pt x="803" y="4952"/>
                      </a:cubicBezTo>
                      <a:cubicBezTo>
                        <a:pt x="872" y="5058"/>
                        <a:pt x="999" y="5114"/>
                        <a:pt x="1121" y="5114"/>
                      </a:cubicBezTo>
                      <a:cubicBezTo>
                        <a:pt x="1262" y="5114"/>
                        <a:pt x="1397" y="5038"/>
                        <a:pt x="1428" y="4874"/>
                      </a:cubicBezTo>
                      <a:cubicBezTo>
                        <a:pt x="1546" y="4222"/>
                        <a:pt x="1428" y="3570"/>
                        <a:pt x="1409" y="2912"/>
                      </a:cubicBezTo>
                      <a:cubicBezTo>
                        <a:pt x="1389" y="2104"/>
                        <a:pt x="1669" y="1419"/>
                        <a:pt x="1832" y="657"/>
                      </a:cubicBezTo>
                      <a:cubicBezTo>
                        <a:pt x="1921" y="262"/>
                        <a:pt x="1632" y="0"/>
                        <a:pt x="1324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6" name="Google Shape;10406;p62"/>
                <p:cNvSpPr/>
                <p:nvPr/>
              </p:nvSpPr>
              <p:spPr>
                <a:xfrm>
                  <a:off x="3155344" y="3867471"/>
                  <a:ext cx="47869" cy="172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6832" extrusionOk="0">
                      <a:moveTo>
                        <a:pt x="944" y="1"/>
                      </a:moveTo>
                      <a:cubicBezTo>
                        <a:pt x="580" y="1"/>
                        <a:pt x="217" y="240"/>
                        <a:pt x="201" y="720"/>
                      </a:cubicBezTo>
                      <a:cubicBezTo>
                        <a:pt x="149" y="2655"/>
                        <a:pt x="214" y="4545"/>
                        <a:pt x="18" y="6481"/>
                      </a:cubicBezTo>
                      <a:cubicBezTo>
                        <a:pt x="0" y="6682"/>
                        <a:pt x="200" y="6831"/>
                        <a:pt x="387" y="6831"/>
                      </a:cubicBezTo>
                      <a:cubicBezTo>
                        <a:pt x="472" y="6831"/>
                        <a:pt x="554" y="6800"/>
                        <a:pt x="611" y="6729"/>
                      </a:cubicBezTo>
                      <a:cubicBezTo>
                        <a:pt x="1895" y="5132"/>
                        <a:pt x="1752" y="2649"/>
                        <a:pt x="1687" y="720"/>
                      </a:cubicBezTo>
                      <a:cubicBezTo>
                        <a:pt x="1670" y="240"/>
                        <a:pt x="1307" y="1"/>
                        <a:pt x="94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7" name="Google Shape;10407;p62"/>
                <p:cNvSpPr/>
                <p:nvPr/>
              </p:nvSpPr>
              <p:spPr>
                <a:xfrm>
                  <a:off x="3386283" y="3720783"/>
                  <a:ext cx="68698" cy="119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1" h="4750" extrusionOk="0">
                      <a:moveTo>
                        <a:pt x="445" y="0"/>
                      </a:moveTo>
                      <a:cubicBezTo>
                        <a:pt x="155" y="0"/>
                        <a:pt x="1" y="397"/>
                        <a:pt x="204" y="618"/>
                      </a:cubicBezTo>
                      <a:cubicBezTo>
                        <a:pt x="850" y="1302"/>
                        <a:pt x="1345" y="1817"/>
                        <a:pt x="1690" y="2723"/>
                      </a:cubicBezTo>
                      <a:cubicBezTo>
                        <a:pt x="1958" y="3408"/>
                        <a:pt x="2186" y="4085"/>
                        <a:pt x="2538" y="4724"/>
                      </a:cubicBezTo>
                      <a:cubicBezTo>
                        <a:pt x="2550" y="4742"/>
                        <a:pt x="2569" y="4750"/>
                        <a:pt x="2587" y="4750"/>
                      </a:cubicBezTo>
                      <a:cubicBezTo>
                        <a:pt x="2615" y="4750"/>
                        <a:pt x="2642" y="4730"/>
                        <a:pt x="2642" y="4698"/>
                      </a:cubicBezTo>
                      <a:cubicBezTo>
                        <a:pt x="2720" y="3160"/>
                        <a:pt x="2270" y="592"/>
                        <a:pt x="556" y="19"/>
                      </a:cubicBezTo>
                      <a:cubicBezTo>
                        <a:pt x="518" y="6"/>
                        <a:pt x="480" y="0"/>
                        <a:pt x="445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8" name="Google Shape;10408;p62"/>
                <p:cNvSpPr/>
                <p:nvPr/>
              </p:nvSpPr>
              <p:spPr>
                <a:xfrm>
                  <a:off x="3391585" y="3763148"/>
                  <a:ext cx="39487" cy="658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4" h="2608" extrusionOk="0">
                      <a:moveTo>
                        <a:pt x="259" y="0"/>
                      </a:moveTo>
                      <a:cubicBezTo>
                        <a:pt x="151" y="0"/>
                        <a:pt x="56" y="113"/>
                        <a:pt x="46" y="218"/>
                      </a:cubicBezTo>
                      <a:cubicBezTo>
                        <a:pt x="1" y="674"/>
                        <a:pt x="229" y="1137"/>
                        <a:pt x="418" y="1541"/>
                      </a:cubicBezTo>
                      <a:cubicBezTo>
                        <a:pt x="607" y="1958"/>
                        <a:pt x="900" y="2316"/>
                        <a:pt x="1265" y="2577"/>
                      </a:cubicBezTo>
                      <a:cubicBezTo>
                        <a:pt x="1294" y="2598"/>
                        <a:pt x="1324" y="2607"/>
                        <a:pt x="1354" y="2607"/>
                      </a:cubicBezTo>
                      <a:cubicBezTo>
                        <a:pt x="1462" y="2607"/>
                        <a:pt x="1563" y="2487"/>
                        <a:pt x="1533" y="2375"/>
                      </a:cubicBezTo>
                      <a:cubicBezTo>
                        <a:pt x="1376" y="1919"/>
                        <a:pt x="1200" y="1462"/>
                        <a:pt x="998" y="1026"/>
                      </a:cubicBezTo>
                      <a:cubicBezTo>
                        <a:pt x="842" y="654"/>
                        <a:pt x="685" y="283"/>
                        <a:pt x="359" y="35"/>
                      </a:cubicBezTo>
                      <a:cubicBezTo>
                        <a:pt x="326" y="11"/>
                        <a:pt x="292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9" name="Google Shape;10409;p62"/>
                <p:cNvSpPr/>
                <p:nvPr/>
              </p:nvSpPr>
              <p:spPr>
                <a:xfrm>
                  <a:off x="3350457" y="3580558"/>
                  <a:ext cx="58599" cy="110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4381" extrusionOk="0">
                      <a:moveTo>
                        <a:pt x="993" y="0"/>
                      </a:moveTo>
                      <a:cubicBezTo>
                        <a:pt x="958" y="0"/>
                        <a:pt x="923" y="2"/>
                        <a:pt x="887" y="7"/>
                      </a:cubicBezTo>
                      <a:cubicBezTo>
                        <a:pt x="437" y="52"/>
                        <a:pt x="0" y="502"/>
                        <a:pt x="98" y="978"/>
                      </a:cubicBezTo>
                      <a:cubicBezTo>
                        <a:pt x="320" y="2073"/>
                        <a:pt x="489" y="3454"/>
                        <a:pt x="1343" y="4249"/>
                      </a:cubicBezTo>
                      <a:cubicBezTo>
                        <a:pt x="1437" y="4339"/>
                        <a:pt x="1565" y="4380"/>
                        <a:pt x="1695" y="4380"/>
                      </a:cubicBezTo>
                      <a:cubicBezTo>
                        <a:pt x="1972" y="4380"/>
                        <a:pt x="2262" y="4196"/>
                        <a:pt x="2275" y="3904"/>
                      </a:cubicBezTo>
                      <a:cubicBezTo>
                        <a:pt x="2321" y="2900"/>
                        <a:pt x="2080" y="1766"/>
                        <a:pt x="1865" y="789"/>
                      </a:cubicBezTo>
                      <a:cubicBezTo>
                        <a:pt x="1761" y="352"/>
                        <a:pt x="1450" y="0"/>
                        <a:pt x="99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0" name="Google Shape;10410;p62"/>
                <p:cNvSpPr/>
                <p:nvPr/>
              </p:nvSpPr>
              <p:spPr>
                <a:xfrm>
                  <a:off x="3289913" y="3480452"/>
                  <a:ext cx="76500" cy="82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0" h="3265" extrusionOk="0">
                      <a:moveTo>
                        <a:pt x="996" y="0"/>
                      </a:moveTo>
                      <a:cubicBezTo>
                        <a:pt x="722" y="0"/>
                        <a:pt x="458" y="94"/>
                        <a:pt x="241" y="322"/>
                      </a:cubicBezTo>
                      <a:cubicBezTo>
                        <a:pt x="0" y="576"/>
                        <a:pt x="52" y="987"/>
                        <a:pt x="352" y="1169"/>
                      </a:cubicBezTo>
                      <a:cubicBezTo>
                        <a:pt x="678" y="1358"/>
                        <a:pt x="1004" y="1260"/>
                        <a:pt x="1330" y="1391"/>
                      </a:cubicBezTo>
                      <a:cubicBezTo>
                        <a:pt x="1525" y="1482"/>
                        <a:pt x="1701" y="1619"/>
                        <a:pt x="1831" y="1795"/>
                      </a:cubicBezTo>
                      <a:cubicBezTo>
                        <a:pt x="2007" y="2016"/>
                        <a:pt x="2190" y="2186"/>
                        <a:pt x="2320" y="2440"/>
                      </a:cubicBezTo>
                      <a:cubicBezTo>
                        <a:pt x="2438" y="2688"/>
                        <a:pt x="2548" y="2929"/>
                        <a:pt x="2672" y="3176"/>
                      </a:cubicBezTo>
                      <a:cubicBezTo>
                        <a:pt x="2705" y="3237"/>
                        <a:pt x="2767" y="3264"/>
                        <a:pt x="2829" y="3264"/>
                      </a:cubicBezTo>
                      <a:cubicBezTo>
                        <a:pt x="2929" y="3264"/>
                        <a:pt x="3030" y="3195"/>
                        <a:pt x="3018" y="3079"/>
                      </a:cubicBezTo>
                      <a:cubicBezTo>
                        <a:pt x="2985" y="2714"/>
                        <a:pt x="2920" y="2349"/>
                        <a:pt x="2842" y="1990"/>
                      </a:cubicBezTo>
                      <a:cubicBezTo>
                        <a:pt x="2744" y="1599"/>
                        <a:pt x="2757" y="1260"/>
                        <a:pt x="2516" y="895"/>
                      </a:cubicBezTo>
                      <a:cubicBezTo>
                        <a:pt x="2213" y="433"/>
                        <a:pt x="1583" y="0"/>
                        <a:pt x="996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1" name="Google Shape;10411;p62"/>
                <p:cNvSpPr/>
                <p:nvPr/>
              </p:nvSpPr>
              <p:spPr>
                <a:xfrm>
                  <a:off x="3208515" y="3517843"/>
                  <a:ext cx="116467" cy="99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3" h="3943" extrusionOk="0">
                      <a:moveTo>
                        <a:pt x="2163" y="0"/>
                      </a:moveTo>
                      <a:cubicBezTo>
                        <a:pt x="732" y="0"/>
                        <a:pt x="1" y="2470"/>
                        <a:pt x="1132" y="3494"/>
                      </a:cubicBezTo>
                      <a:cubicBezTo>
                        <a:pt x="1478" y="3806"/>
                        <a:pt x="1883" y="3943"/>
                        <a:pt x="2287" y="3943"/>
                      </a:cubicBezTo>
                      <a:cubicBezTo>
                        <a:pt x="3085" y="3943"/>
                        <a:pt x="3882" y="3408"/>
                        <a:pt x="4228" y="2621"/>
                      </a:cubicBezTo>
                      <a:cubicBezTo>
                        <a:pt x="4469" y="2060"/>
                        <a:pt x="4612" y="1435"/>
                        <a:pt x="4234" y="887"/>
                      </a:cubicBezTo>
                      <a:cubicBezTo>
                        <a:pt x="4052" y="620"/>
                        <a:pt x="3165" y="92"/>
                        <a:pt x="2299" y="7"/>
                      </a:cubicBezTo>
                      <a:cubicBezTo>
                        <a:pt x="2253" y="2"/>
                        <a:pt x="2207" y="0"/>
                        <a:pt x="216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2" name="Google Shape;10412;p62"/>
                <p:cNvSpPr/>
                <p:nvPr/>
              </p:nvSpPr>
              <p:spPr>
                <a:xfrm>
                  <a:off x="3232576" y="3474090"/>
                  <a:ext cx="36255" cy="28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6" h="1129" extrusionOk="0">
                      <a:moveTo>
                        <a:pt x="1019" y="0"/>
                      </a:moveTo>
                      <a:cubicBezTo>
                        <a:pt x="989" y="0"/>
                        <a:pt x="958" y="4"/>
                        <a:pt x="928" y="13"/>
                      </a:cubicBezTo>
                      <a:cubicBezTo>
                        <a:pt x="759" y="65"/>
                        <a:pt x="668" y="170"/>
                        <a:pt x="524" y="267"/>
                      </a:cubicBezTo>
                      <a:cubicBezTo>
                        <a:pt x="400" y="346"/>
                        <a:pt x="283" y="437"/>
                        <a:pt x="185" y="548"/>
                      </a:cubicBezTo>
                      <a:cubicBezTo>
                        <a:pt x="1" y="751"/>
                        <a:pt x="108" y="1128"/>
                        <a:pt x="410" y="1128"/>
                      </a:cubicBezTo>
                      <a:cubicBezTo>
                        <a:pt x="418" y="1128"/>
                        <a:pt x="425" y="1128"/>
                        <a:pt x="433" y="1128"/>
                      </a:cubicBezTo>
                      <a:cubicBezTo>
                        <a:pt x="687" y="1128"/>
                        <a:pt x="941" y="1108"/>
                        <a:pt x="1189" y="1076"/>
                      </a:cubicBezTo>
                      <a:cubicBezTo>
                        <a:pt x="1326" y="1043"/>
                        <a:pt x="1417" y="919"/>
                        <a:pt x="1417" y="782"/>
                      </a:cubicBezTo>
                      <a:cubicBezTo>
                        <a:pt x="1424" y="658"/>
                        <a:pt x="1411" y="541"/>
                        <a:pt x="1378" y="424"/>
                      </a:cubicBezTo>
                      <a:cubicBezTo>
                        <a:pt x="1435" y="207"/>
                        <a:pt x="1232" y="0"/>
                        <a:pt x="101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3" name="Google Shape;10413;p62"/>
                <p:cNvSpPr/>
                <p:nvPr/>
              </p:nvSpPr>
              <p:spPr>
                <a:xfrm>
                  <a:off x="3213716" y="3433012"/>
                  <a:ext cx="38528" cy="5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6" h="2324" extrusionOk="0">
                      <a:moveTo>
                        <a:pt x="1265" y="1"/>
                      </a:moveTo>
                      <a:cubicBezTo>
                        <a:pt x="1253" y="1"/>
                        <a:pt x="1241" y="6"/>
                        <a:pt x="1232" y="17"/>
                      </a:cubicBezTo>
                      <a:cubicBezTo>
                        <a:pt x="1215" y="12"/>
                        <a:pt x="1198" y="10"/>
                        <a:pt x="1182" y="10"/>
                      </a:cubicBezTo>
                      <a:cubicBezTo>
                        <a:pt x="1156" y="10"/>
                        <a:pt x="1130" y="16"/>
                        <a:pt x="1102" y="24"/>
                      </a:cubicBezTo>
                      <a:cubicBezTo>
                        <a:pt x="209" y="278"/>
                        <a:pt x="0" y="1347"/>
                        <a:pt x="163" y="2142"/>
                      </a:cubicBezTo>
                      <a:cubicBezTo>
                        <a:pt x="188" y="2267"/>
                        <a:pt x="286" y="2324"/>
                        <a:pt x="390" y="2324"/>
                      </a:cubicBezTo>
                      <a:cubicBezTo>
                        <a:pt x="482" y="2324"/>
                        <a:pt x="578" y="2280"/>
                        <a:pt x="633" y="2201"/>
                      </a:cubicBezTo>
                      <a:cubicBezTo>
                        <a:pt x="978" y="1686"/>
                        <a:pt x="1271" y="1132"/>
                        <a:pt x="1317" y="526"/>
                      </a:cubicBezTo>
                      <a:cubicBezTo>
                        <a:pt x="1525" y="408"/>
                        <a:pt x="1467" y="128"/>
                        <a:pt x="1297" y="37"/>
                      </a:cubicBezTo>
                      <a:lnTo>
                        <a:pt x="1297" y="24"/>
                      </a:lnTo>
                      <a:cubicBezTo>
                        <a:pt x="1294" y="9"/>
                        <a:pt x="1280" y="1"/>
                        <a:pt x="1265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4" name="Google Shape;10414;p62"/>
                <p:cNvSpPr/>
                <p:nvPr/>
              </p:nvSpPr>
              <p:spPr>
                <a:xfrm>
                  <a:off x="3223740" y="3628907"/>
                  <a:ext cx="50621" cy="52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" h="2068" extrusionOk="0">
                      <a:moveTo>
                        <a:pt x="544" y="1"/>
                      </a:moveTo>
                      <a:cubicBezTo>
                        <a:pt x="464" y="1"/>
                        <a:pt x="385" y="13"/>
                        <a:pt x="307" y="34"/>
                      </a:cubicBezTo>
                      <a:cubicBezTo>
                        <a:pt x="125" y="86"/>
                        <a:pt x="7" y="262"/>
                        <a:pt x="34" y="451"/>
                      </a:cubicBezTo>
                      <a:cubicBezTo>
                        <a:pt x="14" y="510"/>
                        <a:pt x="7" y="568"/>
                        <a:pt x="7" y="633"/>
                      </a:cubicBezTo>
                      <a:cubicBezTo>
                        <a:pt x="1" y="946"/>
                        <a:pt x="27" y="1311"/>
                        <a:pt x="216" y="1578"/>
                      </a:cubicBezTo>
                      <a:cubicBezTo>
                        <a:pt x="444" y="1891"/>
                        <a:pt x="757" y="1924"/>
                        <a:pt x="1128" y="2035"/>
                      </a:cubicBezTo>
                      <a:cubicBezTo>
                        <a:pt x="1202" y="2057"/>
                        <a:pt x="1275" y="2067"/>
                        <a:pt x="1345" y="2067"/>
                      </a:cubicBezTo>
                      <a:cubicBezTo>
                        <a:pt x="1712" y="2067"/>
                        <a:pt x="2005" y="1784"/>
                        <a:pt x="1885" y="1396"/>
                      </a:cubicBezTo>
                      <a:cubicBezTo>
                        <a:pt x="1754" y="985"/>
                        <a:pt x="1474" y="464"/>
                        <a:pt x="1083" y="190"/>
                      </a:cubicBezTo>
                      <a:cubicBezTo>
                        <a:pt x="992" y="99"/>
                        <a:pt x="874" y="47"/>
                        <a:pt x="744" y="27"/>
                      </a:cubicBezTo>
                      <a:cubicBezTo>
                        <a:pt x="678" y="9"/>
                        <a:pt x="611" y="1"/>
                        <a:pt x="54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5" name="Google Shape;10415;p62"/>
                <p:cNvSpPr/>
                <p:nvPr/>
              </p:nvSpPr>
              <p:spPr>
                <a:xfrm>
                  <a:off x="3223740" y="3684098"/>
                  <a:ext cx="50621" cy="52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" h="2071" extrusionOk="0">
                      <a:moveTo>
                        <a:pt x="536" y="1"/>
                      </a:moveTo>
                      <a:cubicBezTo>
                        <a:pt x="459" y="1"/>
                        <a:pt x="382" y="11"/>
                        <a:pt x="307" y="31"/>
                      </a:cubicBezTo>
                      <a:cubicBezTo>
                        <a:pt x="125" y="83"/>
                        <a:pt x="7" y="266"/>
                        <a:pt x="34" y="455"/>
                      </a:cubicBezTo>
                      <a:cubicBezTo>
                        <a:pt x="14" y="513"/>
                        <a:pt x="7" y="572"/>
                        <a:pt x="7" y="637"/>
                      </a:cubicBezTo>
                      <a:cubicBezTo>
                        <a:pt x="1" y="950"/>
                        <a:pt x="27" y="1322"/>
                        <a:pt x="216" y="1582"/>
                      </a:cubicBezTo>
                      <a:cubicBezTo>
                        <a:pt x="444" y="1895"/>
                        <a:pt x="757" y="1928"/>
                        <a:pt x="1128" y="2039"/>
                      </a:cubicBezTo>
                      <a:cubicBezTo>
                        <a:pt x="1202" y="2061"/>
                        <a:pt x="1275" y="2071"/>
                        <a:pt x="1345" y="2071"/>
                      </a:cubicBezTo>
                      <a:cubicBezTo>
                        <a:pt x="1712" y="2071"/>
                        <a:pt x="2005" y="1788"/>
                        <a:pt x="1885" y="1400"/>
                      </a:cubicBezTo>
                      <a:cubicBezTo>
                        <a:pt x="1754" y="989"/>
                        <a:pt x="1474" y="461"/>
                        <a:pt x="1083" y="188"/>
                      </a:cubicBezTo>
                      <a:cubicBezTo>
                        <a:pt x="992" y="103"/>
                        <a:pt x="874" y="44"/>
                        <a:pt x="744" y="25"/>
                      </a:cubicBezTo>
                      <a:cubicBezTo>
                        <a:pt x="676" y="9"/>
                        <a:pt x="606" y="1"/>
                        <a:pt x="536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6" name="Google Shape;10416;p62"/>
                <p:cNvSpPr/>
                <p:nvPr/>
              </p:nvSpPr>
              <p:spPr>
                <a:xfrm>
                  <a:off x="3223740" y="3739491"/>
                  <a:ext cx="50621" cy="52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" h="2067" extrusionOk="0">
                      <a:moveTo>
                        <a:pt x="544" y="1"/>
                      </a:moveTo>
                      <a:cubicBezTo>
                        <a:pt x="464" y="1"/>
                        <a:pt x="385" y="12"/>
                        <a:pt x="307" y="34"/>
                      </a:cubicBezTo>
                      <a:cubicBezTo>
                        <a:pt x="125" y="86"/>
                        <a:pt x="7" y="262"/>
                        <a:pt x="34" y="451"/>
                      </a:cubicBezTo>
                      <a:cubicBezTo>
                        <a:pt x="14" y="509"/>
                        <a:pt x="7" y="575"/>
                        <a:pt x="7" y="633"/>
                      </a:cubicBezTo>
                      <a:cubicBezTo>
                        <a:pt x="1" y="946"/>
                        <a:pt x="27" y="1318"/>
                        <a:pt x="216" y="1585"/>
                      </a:cubicBezTo>
                      <a:cubicBezTo>
                        <a:pt x="444" y="1898"/>
                        <a:pt x="757" y="1924"/>
                        <a:pt x="1128" y="2034"/>
                      </a:cubicBezTo>
                      <a:cubicBezTo>
                        <a:pt x="1202" y="2056"/>
                        <a:pt x="1275" y="2067"/>
                        <a:pt x="1345" y="2067"/>
                      </a:cubicBezTo>
                      <a:cubicBezTo>
                        <a:pt x="1712" y="2067"/>
                        <a:pt x="2005" y="1785"/>
                        <a:pt x="1885" y="1402"/>
                      </a:cubicBezTo>
                      <a:cubicBezTo>
                        <a:pt x="1754" y="985"/>
                        <a:pt x="1474" y="464"/>
                        <a:pt x="1083" y="190"/>
                      </a:cubicBezTo>
                      <a:cubicBezTo>
                        <a:pt x="992" y="99"/>
                        <a:pt x="874" y="47"/>
                        <a:pt x="744" y="27"/>
                      </a:cubicBezTo>
                      <a:cubicBezTo>
                        <a:pt x="678" y="9"/>
                        <a:pt x="611" y="1"/>
                        <a:pt x="54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7" name="Google Shape;10417;p62"/>
                <p:cNvSpPr/>
                <p:nvPr/>
              </p:nvSpPr>
              <p:spPr>
                <a:xfrm>
                  <a:off x="3280016" y="3629437"/>
                  <a:ext cx="32923" cy="445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" h="1763" extrusionOk="0">
                      <a:moveTo>
                        <a:pt x="827" y="1"/>
                      </a:moveTo>
                      <a:cubicBezTo>
                        <a:pt x="668" y="1"/>
                        <a:pt x="510" y="91"/>
                        <a:pt x="438" y="300"/>
                      </a:cubicBezTo>
                      <a:cubicBezTo>
                        <a:pt x="379" y="476"/>
                        <a:pt x="307" y="645"/>
                        <a:pt x="229" y="801"/>
                      </a:cubicBezTo>
                      <a:cubicBezTo>
                        <a:pt x="99" y="1056"/>
                        <a:pt x="1" y="1297"/>
                        <a:pt x="138" y="1557"/>
                      </a:cubicBezTo>
                      <a:cubicBezTo>
                        <a:pt x="217" y="1704"/>
                        <a:pt x="363" y="1763"/>
                        <a:pt x="513" y="1763"/>
                      </a:cubicBezTo>
                      <a:cubicBezTo>
                        <a:pt x="549" y="1763"/>
                        <a:pt x="585" y="1759"/>
                        <a:pt x="620" y="1753"/>
                      </a:cubicBezTo>
                      <a:cubicBezTo>
                        <a:pt x="1096" y="1668"/>
                        <a:pt x="1187" y="919"/>
                        <a:pt x="1252" y="528"/>
                      </a:cubicBezTo>
                      <a:cubicBezTo>
                        <a:pt x="1303" y="207"/>
                        <a:pt x="1065" y="1"/>
                        <a:pt x="82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8" name="Google Shape;10418;p62"/>
                <p:cNvSpPr/>
                <p:nvPr/>
              </p:nvSpPr>
              <p:spPr>
                <a:xfrm>
                  <a:off x="3284460" y="3672282"/>
                  <a:ext cx="31787" cy="476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888" extrusionOk="0">
                      <a:moveTo>
                        <a:pt x="986" y="0"/>
                      </a:moveTo>
                      <a:cubicBezTo>
                        <a:pt x="909" y="0"/>
                        <a:pt x="835" y="36"/>
                        <a:pt x="796" y="121"/>
                      </a:cubicBezTo>
                      <a:cubicBezTo>
                        <a:pt x="698" y="343"/>
                        <a:pt x="574" y="551"/>
                        <a:pt x="438" y="747"/>
                      </a:cubicBezTo>
                      <a:cubicBezTo>
                        <a:pt x="307" y="936"/>
                        <a:pt x="125" y="1086"/>
                        <a:pt x="73" y="1314"/>
                      </a:cubicBezTo>
                      <a:cubicBezTo>
                        <a:pt x="1" y="1607"/>
                        <a:pt x="233" y="1888"/>
                        <a:pt x="504" y="1888"/>
                      </a:cubicBezTo>
                      <a:cubicBezTo>
                        <a:pt x="576" y="1888"/>
                        <a:pt x="651" y="1868"/>
                        <a:pt x="724" y="1822"/>
                      </a:cubicBezTo>
                      <a:cubicBezTo>
                        <a:pt x="1207" y="1522"/>
                        <a:pt x="1259" y="760"/>
                        <a:pt x="1259" y="251"/>
                      </a:cubicBezTo>
                      <a:cubicBezTo>
                        <a:pt x="1259" y="104"/>
                        <a:pt x="1117" y="0"/>
                        <a:pt x="986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9" name="Google Shape;10419;p62"/>
                <p:cNvSpPr/>
                <p:nvPr/>
              </p:nvSpPr>
              <p:spPr>
                <a:xfrm>
                  <a:off x="3285141" y="3719823"/>
                  <a:ext cx="39007" cy="45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" h="1788" extrusionOk="0">
                      <a:moveTo>
                        <a:pt x="1258" y="1"/>
                      </a:moveTo>
                      <a:cubicBezTo>
                        <a:pt x="1173" y="1"/>
                        <a:pt x="1083" y="41"/>
                        <a:pt x="1036" y="109"/>
                      </a:cubicBezTo>
                      <a:cubicBezTo>
                        <a:pt x="815" y="421"/>
                        <a:pt x="554" y="695"/>
                        <a:pt x="254" y="923"/>
                      </a:cubicBezTo>
                      <a:cubicBezTo>
                        <a:pt x="0" y="1138"/>
                        <a:pt x="98" y="1562"/>
                        <a:pt x="358" y="1718"/>
                      </a:cubicBezTo>
                      <a:cubicBezTo>
                        <a:pt x="439" y="1766"/>
                        <a:pt x="521" y="1787"/>
                        <a:pt x="601" y="1787"/>
                      </a:cubicBezTo>
                      <a:cubicBezTo>
                        <a:pt x="775" y="1787"/>
                        <a:pt x="938" y="1688"/>
                        <a:pt x="1049" y="1536"/>
                      </a:cubicBezTo>
                      <a:cubicBezTo>
                        <a:pt x="1362" y="1119"/>
                        <a:pt x="1545" y="689"/>
                        <a:pt x="1460" y="167"/>
                      </a:cubicBezTo>
                      <a:cubicBezTo>
                        <a:pt x="1443" y="51"/>
                        <a:pt x="1353" y="1"/>
                        <a:pt x="1258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0" name="Google Shape;10420;p62"/>
                <p:cNvSpPr/>
                <p:nvPr/>
              </p:nvSpPr>
              <p:spPr>
                <a:xfrm>
                  <a:off x="3287439" y="3774535"/>
                  <a:ext cx="34084" cy="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0" h="1490" extrusionOk="0">
                      <a:moveTo>
                        <a:pt x="1147" y="0"/>
                      </a:moveTo>
                      <a:cubicBezTo>
                        <a:pt x="1118" y="0"/>
                        <a:pt x="1087" y="8"/>
                        <a:pt x="1056" y="27"/>
                      </a:cubicBezTo>
                      <a:cubicBezTo>
                        <a:pt x="991" y="73"/>
                        <a:pt x="900" y="86"/>
                        <a:pt x="828" y="125"/>
                      </a:cubicBezTo>
                      <a:cubicBezTo>
                        <a:pt x="733" y="182"/>
                        <a:pt x="651" y="239"/>
                        <a:pt x="569" y="308"/>
                      </a:cubicBezTo>
                      <a:lnTo>
                        <a:pt x="569" y="308"/>
                      </a:lnTo>
                      <a:cubicBezTo>
                        <a:pt x="550" y="322"/>
                        <a:pt x="509" y="353"/>
                        <a:pt x="509" y="353"/>
                      </a:cubicBezTo>
                      <a:cubicBezTo>
                        <a:pt x="470" y="373"/>
                        <a:pt x="430" y="399"/>
                        <a:pt x="391" y="418"/>
                      </a:cubicBezTo>
                      <a:cubicBezTo>
                        <a:pt x="261" y="470"/>
                        <a:pt x="157" y="562"/>
                        <a:pt x="98" y="686"/>
                      </a:cubicBezTo>
                      <a:cubicBezTo>
                        <a:pt x="0" y="855"/>
                        <a:pt x="7" y="1057"/>
                        <a:pt x="98" y="1220"/>
                      </a:cubicBezTo>
                      <a:cubicBezTo>
                        <a:pt x="177" y="1360"/>
                        <a:pt x="354" y="1489"/>
                        <a:pt x="520" y="1489"/>
                      </a:cubicBezTo>
                      <a:cubicBezTo>
                        <a:pt x="531" y="1489"/>
                        <a:pt x="543" y="1488"/>
                        <a:pt x="554" y="1487"/>
                      </a:cubicBezTo>
                      <a:cubicBezTo>
                        <a:pt x="808" y="1455"/>
                        <a:pt x="984" y="1363"/>
                        <a:pt x="1115" y="1135"/>
                      </a:cubicBezTo>
                      <a:cubicBezTo>
                        <a:pt x="1173" y="1037"/>
                        <a:pt x="1219" y="933"/>
                        <a:pt x="1258" y="822"/>
                      </a:cubicBezTo>
                      <a:cubicBezTo>
                        <a:pt x="1304" y="705"/>
                        <a:pt x="1336" y="588"/>
                        <a:pt x="1343" y="464"/>
                      </a:cubicBezTo>
                      <a:cubicBezTo>
                        <a:pt x="1349" y="392"/>
                        <a:pt x="1317" y="288"/>
                        <a:pt x="1330" y="242"/>
                      </a:cubicBezTo>
                      <a:cubicBezTo>
                        <a:pt x="1345" y="123"/>
                        <a:pt x="1258" y="0"/>
                        <a:pt x="1147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1" name="Google Shape;10421;p62"/>
                <p:cNvSpPr/>
                <p:nvPr/>
              </p:nvSpPr>
              <p:spPr>
                <a:xfrm>
                  <a:off x="3275169" y="3828792"/>
                  <a:ext cx="48500" cy="114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" h="4541" extrusionOk="0">
                      <a:moveTo>
                        <a:pt x="894" y="1"/>
                      </a:moveTo>
                      <a:cubicBezTo>
                        <a:pt x="455" y="1"/>
                        <a:pt x="1" y="358"/>
                        <a:pt x="199" y="863"/>
                      </a:cubicBezTo>
                      <a:cubicBezTo>
                        <a:pt x="656" y="2023"/>
                        <a:pt x="695" y="3307"/>
                        <a:pt x="1171" y="4448"/>
                      </a:cubicBezTo>
                      <a:cubicBezTo>
                        <a:pt x="1187" y="4510"/>
                        <a:pt x="1239" y="4541"/>
                        <a:pt x="1292" y="4541"/>
                      </a:cubicBezTo>
                      <a:cubicBezTo>
                        <a:pt x="1345" y="4541"/>
                        <a:pt x="1399" y="4510"/>
                        <a:pt x="1418" y="4448"/>
                      </a:cubicBezTo>
                      <a:cubicBezTo>
                        <a:pt x="1920" y="3236"/>
                        <a:pt x="1881" y="1737"/>
                        <a:pt x="1542" y="492"/>
                      </a:cubicBezTo>
                      <a:cubicBezTo>
                        <a:pt x="1448" y="146"/>
                        <a:pt x="1174" y="1"/>
                        <a:pt x="89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2" name="Google Shape;10422;p62"/>
                <p:cNvSpPr/>
                <p:nvPr/>
              </p:nvSpPr>
              <p:spPr>
                <a:xfrm>
                  <a:off x="3280723" y="3951495"/>
                  <a:ext cx="43602" cy="1162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" h="4603" extrusionOk="0">
                      <a:moveTo>
                        <a:pt x="537" y="0"/>
                      </a:moveTo>
                      <a:cubicBezTo>
                        <a:pt x="262" y="0"/>
                        <a:pt x="1" y="235"/>
                        <a:pt x="77" y="592"/>
                      </a:cubicBezTo>
                      <a:cubicBezTo>
                        <a:pt x="227" y="1282"/>
                        <a:pt x="481" y="1895"/>
                        <a:pt x="462" y="2619"/>
                      </a:cubicBezTo>
                      <a:cubicBezTo>
                        <a:pt x="442" y="3212"/>
                        <a:pt x="338" y="3798"/>
                        <a:pt x="442" y="4385"/>
                      </a:cubicBezTo>
                      <a:cubicBezTo>
                        <a:pt x="470" y="4534"/>
                        <a:pt x="591" y="4602"/>
                        <a:pt x="718" y="4602"/>
                      </a:cubicBezTo>
                      <a:cubicBezTo>
                        <a:pt x="829" y="4602"/>
                        <a:pt x="945" y="4551"/>
                        <a:pt x="1009" y="4457"/>
                      </a:cubicBezTo>
                      <a:cubicBezTo>
                        <a:pt x="1726" y="3362"/>
                        <a:pt x="1707" y="1296"/>
                        <a:pt x="944" y="220"/>
                      </a:cubicBezTo>
                      <a:cubicBezTo>
                        <a:pt x="837" y="68"/>
                        <a:pt x="685" y="0"/>
                        <a:pt x="537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3" name="Google Shape;10423;p62"/>
                <p:cNvSpPr/>
                <p:nvPr/>
              </p:nvSpPr>
              <p:spPr>
                <a:xfrm>
                  <a:off x="3232298" y="3867471"/>
                  <a:ext cx="47718" cy="172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0" h="6819" extrusionOk="0">
                      <a:moveTo>
                        <a:pt x="952" y="1"/>
                      </a:moveTo>
                      <a:cubicBezTo>
                        <a:pt x="589" y="1"/>
                        <a:pt x="226" y="240"/>
                        <a:pt x="209" y="720"/>
                      </a:cubicBezTo>
                      <a:cubicBezTo>
                        <a:pt x="144" y="2642"/>
                        <a:pt x="1" y="5119"/>
                        <a:pt x="1278" y="6716"/>
                      </a:cubicBezTo>
                      <a:cubicBezTo>
                        <a:pt x="1336" y="6787"/>
                        <a:pt x="1418" y="6819"/>
                        <a:pt x="1504" y="6819"/>
                      </a:cubicBezTo>
                      <a:cubicBezTo>
                        <a:pt x="1690" y="6819"/>
                        <a:pt x="1889" y="6671"/>
                        <a:pt x="1871" y="6474"/>
                      </a:cubicBezTo>
                      <a:cubicBezTo>
                        <a:pt x="1682" y="4545"/>
                        <a:pt x="1748" y="2649"/>
                        <a:pt x="1689" y="720"/>
                      </a:cubicBezTo>
                      <a:cubicBezTo>
                        <a:pt x="1676" y="240"/>
                        <a:pt x="1314" y="1"/>
                        <a:pt x="95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4" name="Google Shape;10424;p62"/>
                <p:cNvSpPr/>
                <p:nvPr/>
              </p:nvSpPr>
              <p:spPr>
                <a:xfrm>
                  <a:off x="3147063" y="4072304"/>
                  <a:ext cx="31307" cy="181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0" h="7200" extrusionOk="0">
                      <a:moveTo>
                        <a:pt x="599" y="0"/>
                      </a:moveTo>
                      <a:cubicBezTo>
                        <a:pt x="536" y="0"/>
                        <a:pt x="468" y="52"/>
                        <a:pt x="464" y="121"/>
                      </a:cubicBezTo>
                      <a:cubicBezTo>
                        <a:pt x="444" y="1184"/>
                        <a:pt x="457" y="2226"/>
                        <a:pt x="359" y="3276"/>
                      </a:cubicBezTo>
                      <a:cubicBezTo>
                        <a:pt x="261" y="4429"/>
                        <a:pt x="1" y="5596"/>
                        <a:pt x="33" y="6750"/>
                      </a:cubicBezTo>
                      <a:cubicBezTo>
                        <a:pt x="46" y="7054"/>
                        <a:pt x="255" y="7199"/>
                        <a:pt x="471" y="7199"/>
                      </a:cubicBezTo>
                      <a:cubicBezTo>
                        <a:pt x="696" y="7199"/>
                        <a:pt x="929" y="7044"/>
                        <a:pt x="965" y="6750"/>
                      </a:cubicBezTo>
                      <a:cubicBezTo>
                        <a:pt x="1109" y="5609"/>
                        <a:pt x="1148" y="4429"/>
                        <a:pt x="1193" y="3276"/>
                      </a:cubicBezTo>
                      <a:cubicBezTo>
                        <a:pt x="1239" y="2181"/>
                        <a:pt x="1161" y="1073"/>
                        <a:pt x="692" y="63"/>
                      </a:cubicBezTo>
                      <a:cubicBezTo>
                        <a:pt x="672" y="19"/>
                        <a:pt x="636" y="0"/>
                        <a:pt x="59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5" name="Google Shape;10425;p62"/>
                <p:cNvSpPr/>
                <p:nvPr/>
              </p:nvSpPr>
              <p:spPr>
                <a:xfrm>
                  <a:off x="3113989" y="4102121"/>
                  <a:ext cx="40093" cy="120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8" h="4792" extrusionOk="0">
                      <a:moveTo>
                        <a:pt x="850" y="0"/>
                      </a:moveTo>
                      <a:cubicBezTo>
                        <a:pt x="683" y="0"/>
                        <a:pt x="514" y="82"/>
                        <a:pt x="398" y="276"/>
                      </a:cubicBezTo>
                      <a:cubicBezTo>
                        <a:pt x="1" y="941"/>
                        <a:pt x="27" y="1873"/>
                        <a:pt x="59" y="2616"/>
                      </a:cubicBezTo>
                      <a:cubicBezTo>
                        <a:pt x="85" y="3164"/>
                        <a:pt x="40" y="4376"/>
                        <a:pt x="509" y="4747"/>
                      </a:cubicBezTo>
                      <a:cubicBezTo>
                        <a:pt x="542" y="4777"/>
                        <a:pt x="582" y="4791"/>
                        <a:pt x="623" y="4791"/>
                      </a:cubicBezTo>
                      <a:cubicBezTo>
                        <a:pt x="664" y="4791"/>
                        <a:pt x="705" y="4777"/>
                        <a:pt x="737" y="4747"/>
                      </a:cubicBezTo>
                      <a:cubicBezTo>
                        <a:pt x="1154" y="4402"/>
                        <a:pt x="998" y="3574"/>
                        <a:pt x="998" y="3098"/>
                      </a:cubicBezTo>
                      <a:cubicBezTo>
                        <a:pt x="998" y="2297"/>
                        <a:pt x="991" y="1560"/>
                        <a:pt x="1363" y="837"/>
                      </a:cubicBezTo>
                      <a:cubicBezTo>
                        <a:pt x="1587" y="397"/>
                        <a:pt x="1221" y="0"/>
                        <a:pt x="85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6" name="Google Shape;10426;p62"/>
                <p:cNvSpPr/>
                <p:nvPr/>
              </p:nvSpPr>
              <p:spPr>
                <a:xfrm>
                  <a:off x="3253052" y="4072304"/>
                  <a:ext cx="31282" cy="181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" h="7200" extrusionOk="0">
                      <a:moveTo>
                        <a:pt x="642" y="0"/>
                      </a:moveTo>
                      <a:cubicBezTo>
                        <a:pt x="604" y="0"/>
                        <a:pt x="567" y="19"/>
                        <a:pt x="548" y="63"/>
                      </a:cubicBezTo>
                      <a:cubicBezTo>
                        <a:pt x="85" y="1073"/>
                        <a:pt x="0" y="2181"/>
                        <a:pt x="46" y="3276"/>
                      </a:cubicBezTo>
                      <a:cubicBezTo>
                        <a:pt x="91" y="4429"/>
                        <a:pt x="130" y="5609"/>
                        <a:pt x="274" y="6750"/>
                      </a:cubicBezTo>
                      <a:cubicBezTo>
                        <a:pt x="314" y="7044"/>
                        <a:pt x="549" y="7199"/>
                        <a:pt x="773" y="7199"/>
                      </a:cubicBezTo>
                      <a:cubicBezTo>
                        <a:pt x="990" y="7199"/>
                        <a:pt x="1196" y="7054"/>
                        <a:pt x="1206" y="6750"/>
                      </a:cubicBezTo>
                      <a:cubicBezTo>
                        <a:pt x="1238" y="5596"/>
                        <a:pt x="984" y="4429"/>
                        <a:pt x="880" y="3276"/>
                      </a:cubicBezTo>
                      <a:cubicBezTo>
                        <a:pt x="789" y="2226"/>
                        <a:pt x="795" y="1184"/>
                        <a:pt x="776" y="121"/>
                      </a:cubicBezTo>
                      <a:cubicBezTo>
                        <a:pt x="776" y="52"/>
                        <a:pt x="707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7" name="Google Shape;10427;p62"/>
                <p:cNvSpPr/>
                <p:nvPr/>
              </p:nvSpPr>
              <p:spPr>
                <a:xfrm>
                  <a:off x="3277491" y="4102121"/>
                  <a:ext cx="40068" cy="120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7" h="4792" extrusionOk="0">
                      <a:moveTo>
                        <a:pt x="737" y="0"/>
                      </a:moveTo>
                      <a:cubicBezTo>
                        <a:pt x="366" y="0"/>
                        <a:pt x="0" y="397"/>
                        <a:pt x="225" y="837"/>
                      </a:cubicBezTo>
                      <a:cubicBezTo>
                        <a:pt x="596" y="1560"/>
                        <a:pt x="590" y="2297"/>
                        <a:pt x="590" y="3098"/>
                      </a:cubicBezTo>
                      <a:cubicBezTo>
                        <a:pt x="590" y="3574"/>
                        <a:pt x="433" y="4402"/>
                        <a:pt x="844" y="4747"/>
                      </a:cubicBezTo>
                      <a:cubicBezTo>
                        <a:pt x="877" y="4777"/>
                        <a:pt x="917" y="4791"/>
                        <a:pt x="958" y="4791"/>
                      </a:cubicBezTo>
                      <a:cubicBezTo>
                        <a:pt x="999" y="4791"/>
                        <a:pt x="1039" y="4777"/>
                        <a:pt x="1072" y="4747"/>
                      </a:cubicBezTo>
                      <a:cubicBezTo>
                        <a:pt x="1541" y="4376"/>
                        <a:pt x="1496" y="3164"/>
                        <a:pt x="1522" y="2616"/>
                      </a:cubicBezTo>
                      <a:cubicBezTo>
                        <a:pt x="1554" y="1873"/>
                        <a:pt x="1587" y="941"/>
                        <a:pt x="1189" y="276"/>
                      </a:cubicBezTo>
                      <a:cubicBezTo>
                        <a:pt x="1074" y="82"/>
                        <a:pt x="905" y="0"/>
                        <a:pt x="737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8" name="Google Shape;10428;p62"/>
                <p:cNvSpPr/>
                <p:nvPr/>
              </p:nvSpPr>
              <p:spPr>
                <a:xfrm>
                  <a:off x="3097199" y="3168065"/>
                  <a:ext cx="106494" cy="74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8" h="2965" extrusionOk="0">
                      <a:moveTo>
                        <a:pt x="2117" y="1"/>
                      </a:moveTo>
                      <a:cubicBezTo>
                        <a:pt x="1413" y="1"/>
                        <a:pt x="712" y="474"/>
                        <a:pt x="444" y="1107"/>
                      </a:cubicBezTo>
                      <a:cubicBezTo>
                        <a:pt x="236" y="1602"/>
                        <a:pt x="86" y="2117"/>
                        <a:pt x="1" y="2651"/>
                      </a:cubicBezTo>
                      <a:cubicBezTo>
                        <a:pt x="451" y="2188"/>
                        <a:pt x="1070" y="1921"/>
                        <a:pt x="1715" y="1921"/>
                      </a:cubicBezTo>
                      <a:cubicBezTo>
                        <a:pt x="2504" y="1928"/>
                        <a:pt x="3240" y="2312"/>
                        <a:pt x="3683" y="2964"/>
                      </a:cubicBezTo>
                      <a:cubicBezTo>
                        <a:pt x="3729" y="2847"/>
                        <a:pt x="3775" y="2729"/>
                        <a:pt x="3833" y="2619"/>
                      </a:cubicBezTo>
                      <a:cubicBezTo>
                        <a:pt x="4218" y="1830"/>
                        <a:pt x="3898" y="989"/>
                        <a:pt x="3305" y="422"/>
                      </a:cubicBezTo>
                      <a:cubicBezTo>
                        <a:pt x="3058" y="188"/>
                        <a:pt x="2738" y="96"/>
                        <a:pt x="2419" y="31"/>
                      </a:cubicBezTo>
                      <a:cubicBezTo>
                        <a:pt x="2319" y="11"/>
                        <a:pt x="2218" y="1"/>
                        <a:pt x="211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9" name="Google Shape;10429;p62"/>
                <p:cNvSpPr/>
                <p:nvPr/>
              </p:nvSpPr>
              <p:spPr>
                <a:xfrm>
                  <a:off x="3104117" y="3314955"/>
                  <a:ext cx="103868" cy="80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208" extrusionOk="0">
                      <a:moveTo>
                        <a:pt x="3312" y="1"/>
                      </a:moveTo>
                      <a:cubicBezTo>
                        <a:pt x="2855" y="574"/>
                        <a:pt x="2165" y="907"/>
                        <a:pt x="1435" y="913"/>
                      </a:cubicBezTo>
                      <a:cubicBezTo>
                        <a:pt x="920" y="907"/>
                        <a:pt x="411" y="737"/>
                        <a:pt x="1" y="424"/>
                      </a:cubicBezTo>
                      <a:lnTo>
                        <a:pt x="1" y="424"/>
                      </a:lnTo>
                      <a:cubicBezTo>
                        <a:pt x="397" y="1681"/>
                        <a:pt x="1622" y="3208"/>
                        <a:pt x="3011" y="3208"/>
                      </a:cubicBezTo>
                      <a:cubicBezTo>
                        <a:pt x="3085" y="3208"/>
                        <a:pt x="3159" y="3203"/>
                        <a:pt x="3233" y="3194"/>
                      </a:cubicBezTo>
                      <a:cubicBezTo>
                        <a:pt x="3690" y="3142"/>
                        <a:pt x="4113" y="2686"/>
                        <a:pt x="4015" y="2210"/>
                      </a:cubicBezTo>
                      <a:cubicBezTo>
                        <a:pt x="3853" y="1428"/>
                        <a:pt x="3488" y="763"/>
                        <a:pt x="331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0" name="Google Shape;10430;p62"/>
                <p:cNvSpPr/>
                <p:nvPr/>
              </p:nvSpPr>
              <p:spPr>
                <a:xfrm>
                  <a:off x="3097199" y="3249967"/>
                  <a:ext cx="70617" cy="70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2790" fill="none" extrusionOk="0">
                      <a:moveTo>
                        <a:pt x="2797" y="1193"/>
                      </a:moveTo>
                      <a:cubicBezTo>
                        <a:pt x="2797" y="2255"/>
                        <a:pt x="1513" y="2790"/>
                        <a:pt x="757" y="2040"/>
                      </a:cubicBezTo>
                      <a:cubicBezTo>
                        <a:pt x="1" y="1291"/>
                        <a:pt x="535" y="0"/>
                        <a:pt x="1604" y="0"/>
                      </a:cubicBezTo>
                      <a:cubicBezTo>
                        <a:pt x="2256" y="0"/>
                        <a:pt x="2790" y="535"/>
                        <a:pt x="2797" y="1193"/>
                      </a:cubicBezTo>
                      <a:close/>
                    </a:path>
                  </a:pathLst>
                </a:custGeom>
                <a:noFill/>
                <a:ln w="10275" cap="flat" cmpd="sng">
                  <a:solidFill>
                    <a:srgbClr val="445D73"/>
                  </a:solidFill>
                  <a:prstDash val="solid"/>
                  <a:miter lim="651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1" name="Google Shape;10431;p62"/>
                <p:cNvSpPr/>
                <p:nvPr/>
              </p:nvSpPr>
              <p:spPr>
                <a:xfrm>
                  <a:off x="3227527" y="3168065"/>
                  <a:ext cx="106342" cy="74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2" h="2965" extrusionOk="0">
                      <a:moveTo>
                        <a:pt x="2102" y="1"/>
                      </a:moveTo>
                      <a:cubicBezTo>
                        <a:pt x="2001" y="1"/>
                        <a:pt x="1900" y="11"/>
                        <a:pt x="1800" y="31"/>
                      </a:cubicBezTo>
                      <a:cubicBezTo>
                        <a:pt x="1474" y="96"/>
                        <a:pt x="1154" y="188"/>
                        <a:pt x="913" y="422"/>
                      </a:cubicBezTo>
                      <a:cubicBezTo>
                        <a:pt x="320" y="989"/>
                        <a:pt x="1" y="1830"/>
                        <a:pt x="385" y="2619"/>
                      </a:cubicBezTo>
                      <a:cubicBezTo>
                        <a:pt x="438" y="2729"/>
                        <a:pt x="490" y="2847"/>
                        <a:pt x="529" y="2964"/>
                      </a:cubicBezTo>
                      <a:cubicBezTo>
                        <a:pt x="978" y="2312"/>
                        <a:pt x="1715" y="1928"/>
                        <a:pt x="2504" y="1921"/>
                      </a:cubicBezTo>
                      <a:cubicBezTo>
                        <a:pt x="3142" y="1921"/>
                        <a:pt x="3761" y="2188"/>
                        <a:pt x="4211" y="2651"/>
                      </a:cubicBezTo>
                      <a:cubicBezTo>
                        <a:pt x="4126" y="2117"/>
                        <a:pt x="3983" y="1602"/>
                        <a:pt x="3775" y="1107"/>
                      </a:cubicBezTo>
                      <a:cubicBezTo>
                        <a:pt x="3501" y="474"/>
                        <a:pt x="2804" y="1"/>
                        <a:pt x="210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2" name="Google Shape;10432;p62"/>
                <p:cNvSpPr/>
                <p:nvPr/>
              </p:nvSpPr>
              <p:spPr>
                <a:xfrm>
                  <a:off x="3223083" y="3314955"/>
                  <a:ext cx="103868" cy="80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208" extrusionOk="0">
                      <a:moveTo>
                        <a:pt x="809" y="1"/>
                      </a:moveTo>
                      <a:cubicBezTo>
                        <a:pt x="627" y="763"/>
                        <a:pt x="262" y="1428"/>
                        <a:pt x="99" y="2210"/>
                      </a:cubicBezTo>
                      <a:cubicBezTo>
                        <a:pt x="1" y="2686"/>
                        <a:pt x="425" y="3142"/>
                        <a:pt x="881" y="3194"/>
                      </a:cubicBezTo>
                      <a:cubicBezTo>
                        <a:pt x="955" y="3203"/>
                        <a:pt x="1030" y="3208"/>
                        <a:pt x="1103" y="3208"/>
                      </a:cubicBezTo>
                      <a:cubicBezTo>
                        <a:pt x="2493" y="3208"/>
                        <a:pt x="3717" y="1681"/>
                        <a:pt x="4113" y="424"/>
                      </a:cubicBezTo>
                      <a:lnTo>
                        <a:pt x="4113" y="424"/>
                      </a:lnTo>
                      <a:cubicBezTo>
                        <a:pt x="3703" y="737"/>
                        <a:pt x="3194" y="907"/>
                        <a:pt x="2680" y="913"/>
                      </a:cubicBezTo>
                      <a:cubicBezTo>
                        <a:pt x="1950" y="907"/>
                        <a:pt x="1259" y="574"/>
                        <a:pt x="80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3" name="Google Shape;10433;p62"/>
                <p:cNvSpPr/>
                <p:nvPr/>
              </p:nvSpPr>
              <p:spPr>
                <a:xfrm>
                  <a:off x="3263252" y="3249967"/>
                  <a:ext cx="70617" cy="70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2790" fill="none" extrusionOk="0">
                      <a:moveTo>
                        <a:pt x="7" y="1193"/>
                      </a:moveTo>
                      <a:cubicBezTo>
                        <a:pt x="0" y="2255"/>
                        <a:pt x="1284" y="2790"/>
                        <a:pt x="2040" y="2040"/>
                      </a:cubicBezTo>
                      <a:cubicBezTo>
                        <a:pt x="2796" y="1291"/>
                        <a:pt x="2262" y="0"/>
                        <a:pt x="1199" y="0"/>
                      </a:cubicBezTo>
                      <a:cubicBezTo>
                        <a:pt x="541" y="0"/>
                        <a:pt x="7" y="535"/>
                        <a:pt x="7" y="1193"/>
                      </a:cubicBezTo>
                      <a:close/>
                    </a:path>
                  </a:pathLst>
                </a:custGeom>
                <a:noFill/>
                <a:ln w="10275" cap="flat" cmpd="sng">
                  <a:solidFill>
                    <a:srgbClr val="445D73"/>
                  </a:solidFill>
                  <a:prstDash val="solid"/>
                  <a:miter lim="651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0434" name="Google Shape;10434;p62"/>
          <p:cNvGrpSpPr/>
          <p:nvPr/>
        </p:nvGrpSpPr>
        <p:grpSpPr>
          <a:xfrm>
            <a:off x="3928852" y="3064707"/>
            <a:ext cx="550799" cy="1310497"/>
            <a:chOff x="3928852" y="3050537"/>
            <a:chExt cx="550799" cy="1310497"/>
          </a:xfrm>
        </p:grpSpPr>
        <p:sp>
          <p:nvSpPr>
            <p:cNvPr id="10435" name="Google Shape;10435;p62"/>
            <p:cNvSpPr/>
            <p:nvPr/>
          </p:nvSpPr>
          <p:spPr>
            <a:xfrm>
              <a:off x="3977731" y="4311978"/>
              <a:ext cx="453041" cy="49056"/>
            </a:xfrm>
            <a:custGeom>
              <a:avLst/>
              <a:gdLst/>
              <a:ahLst/>
              <a:cxnLst/>
              <a:rect l="l" t="t" r="r" b="b"/>
              <a:pathLst>
                <a:path w="17944" h="1943" extrusionOk="0">
                  <a:moveTo>
                    <a:pt x="8969" y="0"/>
                  </a:moveTo>
                  <a:cubicBezTo>
                    <a:pt x="4015" y="0"/>
                    <a:pt x="0" y="437"/>
                    <a:pt x="0" y="972"/>
                  </a:cubicBezTo>
                  <a:cubicBezTo>
                    <a:pt x="0" y="1506"/>
                    <a:pt x="4015" y="1943"/>
                    <a:pt x="8969" y="1943"/>
                  </a:cubicBezTo>
                  <a:cubicBezTo>
                    <a:pt x="13929" y="1943"/>
                    <a:pt x="17943" y="1506"/>
                    <a:pt x="17943" y="972"/>
                  </a:cubicBezTo>
                  <a:cubicBezTo>
                    <a:pt x="17943" y="437"/>
                    <a:pt x="13929" y="0"/>
                    <a:pt x="8969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436" name="Google Shape;10436;p62"/>
            <p:cNvGrpSpPr/>
            <p:nvPr/>
          </p:nvGrpSpPr>
          <p:grpSpPr>
            <a:xfrm>
              <a:off x="3928852" y="3050537"/>
              <a:ext cx="550799" cy="1278256"/>
              <a:chOff x="3928852" y="3050537"/>
              <a:chExt cx="550799" cy="1278256"/>
            </a:xfrm>
          </p:grpSpPr>
          <p:sp>
            <p:nvSpPr>
              <p:cNvPr id="10437" name="Google Shape;10437;p62"/>
              <p:cNvSpPr/>
              <p:nvPr/>
            </p:nvSpPr>
            <p:spPr>
              <a:xfrm>
                <a:off x="3928852" y="3050537"/>
                <a:ext cx="550799" cy="1278256"/>
              </a:xfrm>
              <a:custGeom>
                <a:avLst/>
                <a:gdLst/>
                <a:ahLst/>
                <a:cxnLst/>
                <a:rect l="l" t="t" r="r" b="b"/>
                <a:pathLst>
                  <a:path w="21816" h="50629" extrusionOk="0">
                    <a:moveTo>
                      <a:pt x="3781" y="7802"/>
                    </a:moveTo>
                    <a:lnTo>
                      <a:pt x="3781" y="7834"/>
                    </a:lnTo>
                    <a:lnTo>
                      <a:pt x="3755" y="7834"/>
                    </a:lnTo>
                    <a:lnTo>
                      <a:pt x="3781" y="7802"/>
                    </a:lnTo>
                    <a:close/>
                    <a:moveTo>
                      <a:pt x="10690" y="0"/>
                    </a:moveTo>
                    <a:cubicBezTo>
                      <a:pt x="6753" y="0"/>
                      <a:pt x="3559" y="3187"/>
                      <a:pt x="3559" y="7130"/>
                    </a:cubicBezTo>
                    <a:cubicBezTo>
                      <a:pt x="3559" y="7365"/>
                      <a:pt x="3579" y="7600"/>
                      <a:pt x="3605" y="7834"/>
                    </a:cubicBezTo>
                    <a:cubicBezTo>
                      <a:pt x="2973" y="7906"/>
                      <a:pt x="2549" y="8512"/>
                      <a:pt x="2699" y="9131"/>
                    </a:cubicBezTo>
                    <a:cubicBezTo>
                      <a:pt x="2821" y="9609"/>
                      <a:pt x="3252" y="9920"/>
                      <a:pt x="3713" y="9920"/>
                    </a:cubicBezTo>
                    <a:cubicBezTo>
                      <a:pt x="3844" y="9920"/>
                      <a:pt x="3977" y="9895"/>
                      <a:pt x="4107" y="9842"/>
                    </a:cubicBezTo>
                    <a:cubicBezTo>
                      <a:pt x="4837" y="12044"/>
                      <a:pt x="6688" y="13804"/>
                      <a:pt x="8754" y="14560"/>
                    </a:cubicBezTo>
                    <a:cubicBezTo>
                      <a:pt x="8793" y="14573"/>
                      <a:pt x="8884" y="14593"/>
                      <a:pt x="8884" y="14606"/>
                    </a:cubicBezTo>
                    <a:lnTo>
                      <a:pt x="8884" y="16620"/>
                    </a:lnTo>
                    <a:lnTo>
                      <a:pt x="5651" y="16620"/>
                    </a:lnTo>
                    <a:cubicBezTo>
                      <a:pt x="5651" y="16620"/>
                      <a:pt x="5638" y="16685"/>
                      <a:pt x="5625" y="16698"/>
                    </a:cubicBezTo>
                    <a:cubicBezTo>
                      <a:pt x="5045" y="16705"/>
                      <a:pt x="4537" y="17076"/>
                      <a:pt x="4361" y="17623"/>
                    </a:cubicBezTo>
                    <a:lnTo>
                      <a:pt x="216" y="33239"/>
                    </a:lnTo>
                    <a:cubicBezTo>
                      <a:pt x="1" y="33872"/>
                      <a:pt x="294" y="34563"/>
                      <a:pt x="900" y="34849"/>
                    </a:cubicBezTo>
                    <a:cubicBezTo>
                      <a:pt x="1081" y="34936"/>
                      <a:pt x="1274" y="34977"/>
                      <a:pt x="1464" y="34977"/>
                    </a:cubicBezTo>
                    <a:cubicBezTo>
                      <a:pt x="1903" y="34977"/>
                      <a:pt x="2330" y="34756"/>
                      <a:pt x="2575" y="34360"/>
                    </a:cubicBezTo>
                    <a:cubicBezTo>
                      <a:pt x="2621" y="34387"/>
                      <a:pt x="2666" y="34413"/>
                      <a:pt x="2719" y="34419"/>
                    </a:cubicBezTo>
                    <a:cubicBezTo>
                      <a:pt x="2750" y="34427"/>
                      <a:pt x="2782" y="34430"/>
                      <a:pt x="2813" y="34430"/>
                    </a:cubicBezTo>
                    <a:cubicBezTo>
                      <a:pt x="2999" y="34430"/>
                      <a:pt x="3163" y="34303"/>
                      <a:pt x="3207" y="34119"/>
                    </a:cubicBezTo>
                    <a:lnTo>
                      <a:pt x="3559" y="32542"/>
                    </a:lnTo>
                    <a:cubicBezTo>
                      <a:pt x="3605" y="32347"/>
                      <a:pt x="3481" y="32040"/>
                      <a:pt x="3299" y="31949"/>
                    </a:cubicBezTo>
                    <a:lnTo>
                      <a:pt x="6336" y="20954"/>
                    </a:lnTo>
                    <a:cubicBezTo>
                      <a:pt x="6336" y="22844"/>
                      <a:pt x="6381" y="26507"/>
                      <a:pt x="6453" y="30567"/>
                    </a:cubicBezTo>
                    <a:lnTo>
                      <a:pt x="6401" y="30567"/>
                    </a:lnTo>
                    <a:lnTo>
                      <a:pt x="6466" y="32360"/>
                    </a:lnTo>
                    <a:lnTo>
                      <a:pt x="6486" y="32360"/>
                    </a:lnTo>
                    <a:cubicBezTo>
                      <a:pt x="6623" y="40194"/>
                      <a:pt x="6805" y="48732"/>
                      <a:pt x="6805" y="48732"/>
                    </a:cubicBezTo>
                    <a:cubicBezTo>
                      <a:pt x="6805" y="48732"/>
                      <a:pt x="4517" y="49090"/>
                      <a:pt x="4517" y="50622"/>
                    </a:cubicBezTo>
                    <a:lnTo>
                      <a:pt x="8936" y="50622"/>
                    </a:lnTo>
                    <a:lnTo>
                      <a:pt x="10631" y="33435"/>
                    </a:lnTo>
                    <a:lnTo>
                      <a:pt x="10670" y="33461"/>
                    </a:lnTo>
                    <a:lnTo>
                      <a:pt x="11035" y="33461"/>
                    </a:lnTo>
                    <a:lnTo>
                      <a:pt x="11035" y="33455"/>
                    </a:lnTo>
                    <a:lnTo>
                      <a:pt x="12893" y="50628"/>
                    </a:lnTo>
                    <a:lnTo>
                      <a:pt x="17311" y="50628"/>
                    </a:lnTo>
                    <a:cubicBezTo>
                      <a:pt x="17311" y="49097"/>
                      <a:pt x="15030" y="48738"/>
                      <a:pt x="15030" y="48738"/>
                    </a:cubicBezTo>
                    <a:cubicBezTo>
                      <a:pt x="15030" y="48738"/>
                      <a:pt x="15193" y="40102"/>
                      <a:pt x="15324" y="32216"/>
                    </a:cubicBezTo>
                    <a:cubicBezTo>
                      <a:pt x="15330" y="31897"/>
                      <a:pt x="15356" y="30574"/>
                      <a:pt x="15356" y="30574"/>
                    </a:cubicBezTo>
                    <a:lnTo>
                      <a:pt x="15343" y="30574"/>
                    </a:lnTo>
                    <a:cubicBezTo>
                      <a:pt x="15408" y="26481"/>
                      <a:pt x="15454" y="22785"/>
                      <a:pt x="15454" y="20863"/>
                    </a:cubicBezTo>
                    <a:lnTo>
                      <a:pt x="18511" y="31929"/>
                    </a:lnTo>
                    <a:cubicBezTo>
                      <a:pt x="18302" y="31995"/>
                      <a:pt x="18159" y="32334"/>
                      <a:pt x="18204" y="32542"/>
                    </a:cubicBezTo>
                    <a:lnTo>
                      <a:pt x="18563" y="34119"/>
                    </a:lnTo>
                    <a:cubicBezTo>
                      <a:pt x="18606" y="34317"/>
                      <a:pt x="18779" y="34435"/>
                      <a:pt x="18957" y="34435"/>
                    </a:cubicBezTo>
                    <a:cubicBezTo>
                      <a:pt x="19049" y="34435"/>
                      <a:pt x="19143" y="34403"/>
                      <a:pt x="19221" y="34334"/>
                    </a:cubicBezTo>
                    <a:cubicBezTo>
                      <a:pt x="19463" y="34749"/>
                      <a:pt x="19903" y="34984"/>
                      <a:pt x="20357" y="34984"/>
                    </a:cubicBezTo>
                    <a:cubicBezTo>
                      <a:pt x="20538" y="34984"/>
                      <a:pt x="20722" y="34947"/>
                      <a:pt x="20896" y="34869"/>
                    </a:cubicBezTo>
                    <a:cubicBezTo>
                      <a:pt x="21509" y="34589"/>
                      <a:pt x="21815" y="33891"/>
                      <a:pt x="21600" y="33252"/>
                    </a:cubicBezTo>
                    <a:lnTo>
                      <a:pt x="21600" y="33246"/>
                    </a:lnTo>
                    <a:lnTo>
                      <a:pt x="17292" y="17663"/>
                    </a:lnTo>
                    <a:cubicBezTo>
                      <a:pt x="17116" y="17141"/>
                      <a:pt x="16653" y="16744"/>
                      <a:pt x="16138" y="16705"/>
                    </a:cubicBezTo>
                    <a:cubicBezTo>
                      <a:pt x="16125" y="16691"/>
                      <a:pt x="16112" y="16626"/>
                      <a:pt x="16112" y="16626"/>
                    </a:cubicBezTo>
                    <a:lnTo>
                      <a:pt x="12625" y="16626"/>
                    </a:lnTo>
                    <a:lnTo>
                      <a:pt x="12625" y="14704"/>
                    </a:lnTo>
                    <a:cubicBezTo>
                      <a:pt x="12625" y="14704"/>
                      <a:pt x="12651" y="14697"/>
                      <a:pt x="12658" y="14691"/>
                    </a:cubicBezTo>
                    <a:lnTo>
                      <a:pt x="12704" y="14678"/>
                    </a:lnTo>
                    <a:cubicBezTo>
                      <a:pt x="14900" y="14013"/>
                      <a:pt x="16914" y="12194"/>
                      <a:pt x="17696" y="9887"/>
                    </a:cubicBezTo>
                    <a:cubicBezTo>
                      <a:pt x="17774" y="9907"/>
                      <a:pt x="17859" y="9920"/>
                      <a:pt x="17944" y="9920"/>
                    </a:cubicBezTo>
                    <a:cubicBezTo>
                      <a:pt x="17948" y="9920"/>
                      <a:pt x="17952" y="9920"/>
                      <a:pt x="17956" y="9920"/>
                    </a:cubicBezTo>
                    <a:cubicBezTo>
                      <a:pt x="18511" y="9920"/>
                      <a:pt x="18967" y="9485"/>
                      <a:pt x="18999" y="8929"/>
                    </a:cubicBezTo>
                    <a:cubicBezTo>
                      <a:pt x="19032" y="8375"/>
                      <a:pt x="18615" y="7893"/>
                      <a:pt x="18061" y="7834"/>
                    </a:cubicBezTo>
                    <a:lnTo>
                      <a:pt x="18061" y="7828"/>
                    </a:lnTo>
                    <a:cubicBezTo>
                      <a:pt x="18061" y="7815"/>
                      <a:pt x="18048" y="7802"/>
                      <a:pt x="18048" y="7789"/>
                    </a:cubicBezTo>
                    <a:cubicBezTo>
                      <a:pt x="18041" y="6061"/>
                      <a:pt x="17637" y="4295"/>
                      <a:pt x="16692" y="2992"/>
                    </a:cubicBezTo>
                    <a:cubicBezTo>
                      <a:pt x="17657" y="2464"/>
                      <a:pt x="17774" y="1786"/>
                      <a:pt x="18159" y="1147"/>
                    </a:cubicBezTo>
                    <a:lnTo>
                      <a:pt x="18159" y="1147"/>
                    </a:lnTo>
                    <a:cubicBezTo>
                      <a:pt x="17949" y="1170"/>
                      <a:pt x="17739" y="1181"/>
                      <a:pt x="17527" y="1181"/>
                    </a:cubicBezTo>
                    <a:cubicBezTo>
                      <a:pt x="15283" y="1181"/>
                      <a:pt x="12905" y="0"/>
                      <a:pt x="10690" y="0"/>
                    </a:cubicBezTo>
                    <a:close/>
                  </a:path>
                </a:pathLst>
              </a:custGeom>
              <a:solidFill>
                <a:srgbClr val="F2F4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438" name="Google Shape;10438;p62"/>
              <p:cNvGrpSpPr/>
              <p:nvPr/>
            </p:nvGrpSpPr>
            <p:grpSpPr>
              <a:xfrm>
                <a:off x="4097202" y="3317252"/>
                <a:ext cx="209832" cy="593417"/>
                <a:chOff x="4097202" y="3317252"/>
                <a:chExt cx="209832" cy="593417"/>
              </a:xfrm>
            </p:grpSpPr>
            <p:grpSp>
              <p:nvGrpSpPr>
                <p:cNvPr id="10439" name="Google Shape;10439;p62"/>
                <p:cNvGrpSpPr/>
                <p:nvPr/>
              </p:nvGrpSpPr>
              <p:grpSpPr>
                <a:xfrm>
                  <a:off x="4155271" y="3317252"/>
                  <a:ext cx="96622" cy="294739"/>
                  <a:chOff x="4155271" y="3317252"/>
                  <a:chExt cx="96622" cy="294739"/>
                </a:xfrm>
              </p:grpSpPr>
              <p:sp>
                <p:nvSpPr>
                  <p:cNvPr id="10440" name="Google Shape;10440;p62"/>
                  <p:cNvSpPr/>
                  <p:nvPr/>
                </p:nvSpPr>
                <p:spPr>
                  <a:xfrm>
                    <a:off x="4191804" y="3350175"/>
                    <a:ext cx="21435" cy="2618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9" h="10370" extrusionOk="0">
                        <a:moveTo>
                          <a:pt x="1" y="0"/>
                        </a:moveTo>
                        <a:lnTo>
                          <a:pt x="1" y="10370"/>
                        </a:lnTo>
                        <a:lnTo>
                          <a:pt x="848" y="10370"/>
                        </a:lnTo>
                        <a:lnTo>
                          <a:pt x="848" y="0"/>
                        </a:lnTo>
                        <a:close/>
                      </a:path>
                    </a:pathLst>
                  </a:custGeom>
                  <a:solidFill>
                    <a:srgbClr val="D4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41" name="Google Shape;10441;p62"/>
                  <p:cNvSpPr/>
                  <p:nvPr/>
                </p:nvSpPr>
                <p:spPr>
                  <a:xfrm>
                    <a:off x="4155271" y="3317252"/>
                    <a:ext cx="96622" cy="60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27" h="2380" extrusionOk="0">
                        <a:moveTo>
                          <a:pt x="1911" y="1"/>
                        </a:moveTo>
                        <a:cubicBezTo>
                          <a:pt x="855" y="1"/>
                          <a:pt x="1" y="535"/>
                          <a:pt x="1" y="1194"/>
                        </a:cubicBezTo>
                        <a:cubicBezTo>
                          <a:pt x="1" y="1852"/>
                          <a:pt x="855" y="2380"/>
                          <a:pt x="1911" y="2380"/>
                        </a:cubicBezTo>
                        <a:cubicBezTo>
                          <a:pt x="2973" y="2380"/>
                          <a:pt x="3827" y="1852"/>
                          <a:pt x="3827" y="1194"/>
                        </a:cubicBezTo>
                        <a:cubicBezTo>
                          <a:pt x="3827" y="535"/>
                          <a:pt x="2973" y="1"/>
                          <a:pt x="1911" y="1"/>
                        </a:cubicBezTo>
                        <a:close/>
                      </a:path>
                    </a:pathLst>
                  </a:custGeom>
                  <a:solidFill>
                    <a:srgbClr val="D4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0442" name="Google Shape;10442;p62"/>
                <p:cNvSpPr/>
                <p:nvPr/>
              </p:nvSpPr>
              <p:spPr>
                <a:xfrm>
                  <a:off x="4138835" y="3605149"/>
                  <a:ext cx="148455" cy="137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440" extrusionOk="0">
                      <a:moveTo>
                        <a:pt x="3434" y="0"/>
                      </a:moveTo>
                      <a:cubicBezTo>
                        <a:pt x="3129" y="0"/>
                        <a:pt x="2783" y="173"/>
                        <a:pt x="2783" y="173"/>
                      </a:cubicBezTo>
                      <a:cubicBezTo>
                        <a:pt x="2725" y="1444"/>
                        <a:pt x="3819" y="1763"/>
                        <a:pt x="3272" y="3145"/>
                      </a:cubicBezTo>
                      <a:cubicBezTo>
                        <a:pt x="3194" y="3338"/>
                        <a:pt x="3083" y="3412"/>
                        <a:pt x="2954" y="3412"/>
                      </a:cubicBezTo>
                      <a:cubicBezTo>
                        <a:pt x="2770" y="3412"/>
                        <a:pt x="2550" y="3259"/>
                        <a:pt x="2347" y="3086"/>
                      </a:cubicBezTo>
                      <a:cubicBezTo>
                        <a:pt x="2142" y="2920"/>
                        <a:pt x="1689" y="2641"/>
                        <a:pt x="1242" y="2641"/>
                      </a:cubicBezTo>
                      <a:cubicBezTo>
                        <a:pt x="1077" y="2641"/>
                        <a:pt x="913" y="2679"/>
                        <a:pt x="763" y="2774"/>
                      </a:cubicBezTo>
                      <a:cubicBezTo>
                        <a:pt x="0" y="3236"/>
                        <a:pt x="124" y="5439"/>
                        <a:pt x="124" y="5439"/>
                      </a:cubicBezTo>
                      <a:lnTo>
                        <a:pt x="789" y="5394"/>
                      </a:lnTo>
                      <a:cubicBezTo>
                        <a:pt x="789" y="5394"/>
                        <a:pt x="1095" y="3614"/>
                        <a:pt x="1095" y="3608"/>
                      </a:cubicBezTo>
                      <a:cubicBezTo>
                        <a:pt x="1095" y="3608"/>
                        <a:pt x="1102" y="3601"/>
                        <a:pt x="1102" y="3601"/>
                      </a:cubicBezTo>
                      <a:cubicBezTo>
                        <a:pt x="1102" y="3601"/>
                        <a:pt x="1108" y="3595"/>
                        <a:pt x="1108" y="3595"/>
                      </a:cubicBezTo>
                      <a:lnTo>
                        <a:pt x="1115" y="3588"/>
                      </a:lnTo>
                      <a:lnTo>
                        <a:pt x="1115" y="3575"/>
                      </a:lnTo>
                      <a:lnTo>
                        <a:pt x="1115" y="3569"/>
                      </a:lnTo>
                      <a:lnTo>
                        <a:pt x="1121" y="3562"/>
                      </a:lnTo>
                      <a:lnTo>
                        <a:pt x="1128" y="3556"/>
                      </a:lnTo>
                      <a:lnTo>
                        <a:pt x="1134" y="3556"/>
                      </a:lnTo>
                      <a:lnTo>
                        <a:pt x="1141" y="3549"/>
                      </a:lnTo>
                      <a:lnTo>
                        <a:pt x="1147" y="3549"/>
                      </a:lnTo>
                      <a:lnTo>
                        <a:pt x="1154" y="3543"/>
                      </a:lnTo>
                      <a:lnTo>
                        <a:pt x="1180" y="3543"/>
                      </a:lnTo>
                      <a:cubicBezTo>
                        <a:pt x="1180" y="3543"/>
                        <a:pt x="1239" y="3588"/>
                        <a:pt x="1239" y="3588"/>
                      </a:cubicBezTo>
                      <a:cubicBezTo>
                        <a:pt x="1239" y="3588"/>
                        <a:pt x="1245" y="3582"/>
                        <a:pt x="1245" y="3582"/>
                      </a:cubicBezTo>
                      <a:lnTo>
                        <a:pt x="1258" y="3582"/>
                      </a:lnTo>
                      <a:cubicBezTo>
                        <a:pt x="1258" y="3582"/>
                        <a:pt x="1265" y="3588"/>
                        <a:pt x="1265" y="3595"/>
                      </a:cubicBezTo>
                      <a:cubicBezTo>
                        <a:pt x="1265" y="3595"/>
                        <a:pt x="1265" y="3601"/>
                        <a:pt x="1265" y="3601"/>
                      </a:cubicBezTo>
                      <a:cubicBezTo>
                        <a:pt x="1265" y="3608"/>
                        <a:pt x="1265" y="3608"/>
                        <a:pt x="1265" y="3608"/>
                      </a:cubicBezTo>
                      <a:cubicBezTo>
                        <a:pt x="1304" y="3790"/>
                        <a:pt x="1369" y="3966"/>
                        <a:pt x="1447" y="4136"/>
                      </a:cubicBezTo>
                      <a:cubicBezTo>
                        <a:pt x="1643" y="4423"/>
                        <a:pt x="1916" y="4840"/>
                        <a:pt x="2679" y="5029"/>
                      </a:cubicBezTo>
                      <a:cubicBezTo>
                        <a:pt x="2882" y="5079"/>
                        <a:pt x="3079" y="5102"/>
                        <a:pt x="3269" y="5102"/>
                      </a:cubicBezTo>
                      <a:cubicBezTo>
                        <a:pt x="4290" y="5102"/>
                        <a:pt x="5100" y="4413"/>
                        <a:pt x="5540" y="3412"/>
                      </a:cubicBezTo>
                      <a:cubicBezTo>
                        <a:pt x="5879" y="2663"/>
                        <a:pt x="5768" y="1314"/>
                        <a:pt x="5103" y="1027"/>
                      </a:cubicBezTo>
                      <a:cubicBezTo>
                        <a:pt x="4961" y="964"/>
                        <a:pt x="4840" y="940"/>
                        <a:pt x="4736" y="940"/>
                      </a:cubicBezTo>
                      <a:cubicBezTo>
                        <a:pt x="4400" y="940"/>
                        <a:pt x="4228" y="1187"/>
                        <a:pt x="4026" y="1187"/>
                      </a:cubicBezTo>
                      <a:cubicBezTo>
                        <a:pt x="3997" y="1187"/>
                        <a:pt x="3968" y="1182"/>
                        <a:pt x="3937" y="1170"/>
                      </a:cubicBezTo>
                      <a:cubicBezTo>
                        <a:pt x="3617" y="1053"/>
                        <a:pt x="3507" y="4"/>
                        <a:pt x="3507" y="4"/>
                      </a:cubicBezTo>
                      <a:cubicBezTo>
                        <a:pt x="3483" y="1"/>
                        <a:pt x="3458" y="0"/>
                        <a:pt x="3434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3" name="Google Shape;10443;p62"/>
                <p:cNvSpPr/>
                <p:nvPr/>
              </p:nvSpPr>
              <p:spPr>
                <a:xfrm>
                  <a:off x="4100005" y="3582275"/>
                  <a:ext cx="167694" cy="1016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2" h="4026" extrusionOk="0">
                      <a:moveTo>
                        <a:pt x="4886" y="1"/>
                      </a:moveTo>
                      <a:cubicBezTo>
                        <a:pt x="4691" y="1"/>
                        <a:pt x="4372" y="32"/>
                        <a:pt x="4236" y="69"/>
                      </a:cubicBezTo>
                      <a:cubicBezTo>
                        <a:pt x="4158" y="69"/>
                        <a:pt x="3643" y="88"/>
                        <a:pt x="3624" y="88"/>
                      </a:cubicBezTo>
                      <a:cubicBezTo>
                        <a:pt x="3383" y="88"/>
                        <a:pt x="3128" y="75"/>
                        <a:pt x="2887" y="69"/>
                      </a:cubicBezTo>
                      <a:cubicBezTo>
                        <a:pt x="2646" y="62"/>
                        <a:pt x="2418" y="56"/>
                        <a:pt x="2196" y="56"/>
                      </a:cubicBezTo>
                      <a:cubicBezTo>
                        <a:pt x="1493" y="56"/>
                        <a:pt x="795" y="128"/>
                        <a:pt x="469" y="649"/>
                      </a:cubicBezTo>
                      <a:cubicBezTo>
                        <a:pt x="0" y="1392"/>
                        <a:pt x="98" y="2148"/>
                        <a:pt x="189" y="2813"/>
                      </a:cubicBezTo>
                      <a:cubicBezTo>
                        <a:pt x="209" y="2956"/>
                        <a:pt x="222" y="3093"/>
                        <a:pt x="235" y="3230"/>
                      </a:cubicBezTo>
                      <a:cubicBezTo>
                        <a:pt x="280" y="3706"/>
                        <a:pt x="352" y="4025"/>
                        <a:pt x="574" y="4025"/>
                      </a:cubicBezTo>
                      <a:cubicBezTo>
                        <a:pt x="756" y="4025"/>
                        <a:pt x="1030" y="3849"/>
                        <a:pt x="1395" y="3510"/>
                      </a:cubicBezTo>
                      <a:cubicBezTo>
                        <a:pt x="1408" y="3504"/>
                        <a:pt x="1421" y="3497"/>
                        <a:pt x="1434" y="3491"/>
                      </a:cubicBezTo>
                      <a:cubicBezTo>
                        <a:pt x="1453" y="3484"/>
                        <a:pt x="3350" y="2911"/>
                        <a:pt x="4021" y="2402"/>
                      </a:cubicBezTo>
                      <a:cubicBezTo>
                        <a:pt x="4210" y="2337"/>
                        <a:pt x="4399" y="2265"/>
                        <a:pt x="4588" y="2194"/>
                      </a:cubicBezTo>
                      <a:cubicBezTo>
                        <a:pt x="4999" y="2109"/>
                        <a:pt x="5651" y="1907"/>
                        <a:pt x="6048" y="1353"/>
                      </a:cubicBezTo>
                      <a:lnTo>
                        <a:pt x="6166" y="1190"/>
                      </a:lnTo>
                      <a:cubicBezTo>
                        <a:pt x="6413" y="864"/>
                        <a:pt x="6641" y="532"/>
                        <a:pt x="6550" y="356"/>
                      </a:cubicBezTo>
                      <a:cubicBezTo>
                        <a:pt x="6452" y="154"/>
                        <a:pt x="5944" y="30"/>
                        <a:pt x="5038" y="17"/>
                      </a:cubicBezTo>
                      <a:cubicBezTo>
                        <a:pt x="5020" y="6"/>
                        <a:pt x="4962" y="1"/>
                        <a:pt x="4886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4" name="Google Shape;10444;p62"/>
                <p:cNvSpPr/>
                <p:nvPr/>
              </p:nvSpPr>
              <p:spPr>
                <a:xfrm>
                  <a:off x="4122046" y="3755473"/>
                  <a:ext cx="151258" cy="124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91" h="4915" extrusionOk="0">
                      <a:moveTo>
                        <a:pt x="4876" y="1180"/>
                      </a:moveTo>
                      <a:cubicBezTo>
                        <a:pt x="4908" y="1199"/>
                        <a:pt x="4941" y="1212"/>
                        <a:pt x="4980" y="1225"/>
                      </a:cubicBezTo>
                      <a:cubicBezTo>
                        <a:pt x="4973" y="1310"/>
                        <a:pt x="4993" y="1395"/>
                        <a:pt x="5032" y="1467"/>
                      </a:cubicBezTo>
                      <a:cubicBezTo>
                        <a:pt x="4941" y="1486"/>
                        <a:pt x="4862" y="1532"/>
                        <a:pt x="4797" y="1597"/>
                      </a:cubicBezTo>
                      <a:cubicBezTo>
                        <a:pt x="4726" y="1669"/>
                        <a:pt x="4680" y="1760"/>
                        <a:pt x="4660" y="1858"/>
                      </a:cubicBezTo>
                      <a:cubicBezTo>
                        <a:pt x="4600" y="1831"/>
                        <a:pt x="4534" y="1818"/>
                        <a:pt x="4469" y="1818"/>
                      </a:cubicBezTo>
                      <a:cubicBezTo>
                        <a:pt x="4422" y="1818"/>
                        <a:pt x="4374" y="1825"/>
                        <a:pt x="4328" y="1838"/>
                      </a:cubicBezTo>
                      <a:cubicBezTo>
                        <a:pt x="4198" y="1871"/>
                        <a:pt x="4087" y="1962"/>
                        <a:pt x="4028" y="2079"/>
                      </a:cubicBezTo>
                      <a:lnTo>
                        <a:pt x="4022" y="2079"/>
                      </a:lnTo>
                      <a:cubicBezTo>
                        <a:pt x="3976" y="2040"/>
                        <a:pt x="3930" y="2008"/>
                        <a:pt x="3885" y="1981"/>
                      </a:cubicBezTo>
                      <a:cubicBezTo>
                        <a:pt x="3937" y="1968"/>
                        <a:pt x="3983" y="1942"/>
                        <a:pt x="4028" y="1910"/>
                      </a:cubicBezTo>
                      <a:cubicBezTo>
                        <a:pt x="4146" y="1819"/>
                        <a:pt x="4224" y="1682"/>
                        <a:pt x="4230" y="1538"/>
                      </a:cubicBezTo>
                      <a:cubicBezTo>
                        <a:pt x="4282" y="1556"/>
                        <a:pt x="4337" y="1565"/>
                        <a:pt x="4392" y="1565"/>
                      </a:cubicBezTo>
                      <a:cubicBezTo>
                        <a:pt x="4482" y="1565"/>
                        <a:pt x="4571" y="1541"/>
                        <a:pt x="4647" y="1493"/>
                      </a:cubicBezTo>
                      <a:cubicBezTo>
                        <a:pt x="4765" y="1421"/>
                        <a:pt x="4843" y="1310"/>
                        <a:pt x="4876" y="1180"/>
                      </a:cubicBezTo>
                      <a:close/>
                      <a:moveTo>
                        <a:pt x="2627" y="2868"/>
                      </a:moveTo>
                      <a:cubicBezTo>
                        <a:pt x="2705" y="2927"/>
                        <a:pt x="2796" y="2953"/>
                        <a:pt x="2894" y="2953"/>
                      </a:cubicBezTo>
                      <a:cubicBezTo>
                        <a:pt x="2927" y="2953"/>
                        <a:pt x="2959" y="2946"/>
                        <a:pt x="2985" y="2940"/>
                      </a:cubicBezTo>
                      <a:lnTo>
                        <a:pt x="2985" y="2940"/>
                      </a:lnTo>
                      <a:cubicBezTo>
                        <a:pt x="2953" y="2998"/>
                        <a:pt x="2933" y="3063"/>
                        <a:pt x="2927" y="3135"/>
                      </a:cubicBezTo>
                      <a:cubicBezTo>
                        <a:pt x="2866" y="3109"/>
                        <a:pt x="2803" y="3096"/>
                        <a:pt x="2740" y="3096"/>
                      </a:cubicBezTo>
                      <a:cubicBezTo>
                        <a:pt x="2647" y="3096"/>
                        <a:pt x="2555" y="3124"/>
                        <a:pt x="2477" y="3174"/>
                      </a:cubicBezTo>
                      <a:cubicBezTo>
                        <a:pt x="2360" y="3246"/>
                        <a:pt x="2282" y="3363"/>
                        <a:pt x="2255" y="3500"/>
                      </a:cubicBezTo>
                      <a:cubicBezTo>
                        <a:pt x="2185" y="3467"/>
                        <a:pt x="2110" y="3450"/>
                        <a:pt x="2033" y="3450"/>
                      </a:cubicBezTo>
                      <a:cubicBezTo>
                        <a:pt x="1988" y="3450"/>
                        <a:pt x="1942" y="3456"/>
                        <a:pt x="1897" y="3467"/>
                      </a:cubicBezTo>
                      <a:cubicBezTo>
                        <a:pt x="1793" y="3500"/>
                        <a:pt x="1701" y="3572"/>
                        <a:pt x="1636" y="3656"/>
                      </a:cubicBezTo>
                      <a:cubicBezTo>
                        <a:pt x="1558" y="3572"/>
                        <a:pt x="1454" y="3507"/>
                        <a:pt x="1336" y="3487"/>
                      </a:cubicBezTo>
                      <a:lnTo>
                        <a:pt x="1258" y="3487"/>
                      </a:lnTo>
                      <a:cubicBezTo>
                        <a:pt x="1180" y="3487"/>
                        <a:pt x="1102" y="3507"/>
                        <a:pt x="1037" y="3539"/>
                      </a:cubicBezTo>
                      <a:cubicBezTo>
                        <a:pt x="1017" y="3474"/>
                        <a:pt x="985" y="3409"/>
                        <a:pt x="945" y="3350"/>
                      </a:cubicBezTo>
                      <a:cubicBezTo>
                        <a:pt x="958" y="3337"/>
                        <a:pt x="978" y="3324"/>
                        <a:pt x="991" y="3305"/>
                      </a:cubicBezTo>
                      <a:cubicBezTo>
                        <a:pt x="1069" y="3233"/>
                        <a:pt x="1115" y="3135"/>
                        <a:pt x="1128" y="3031"/>
                      </a:cubicBezTo>
                      <a:cubicBezTo>
                        <a:pt x="1188" y="3055"/>
                        <a:pt x="1252" y="3069"/>
                        <a:pt x="1317" y="3069"/>
                      </a:cubicBezTo>
                      <a:cubicBezTo>
                        <a:pt x="1359" y="3069"/>
                        <a:pt x="1400" y="3063"/>
                        <a:pt x="1441" y="3050"/>
                      </a:cubicBezTo>
                      <a:lnTo>
                        <a:pt x="1460" y="3050"/>
                      </a:lnTo>
                      <a:cubicBezTo>
                        <a:pt x="1539" y="3089"/>
                        <a:pt x="1623" y="3103"/>
                        <a:pt x="1708" y="3103"/>
                      </a:cubicBezTo>
                      <a:cubicBezTo>
                        <a:pt x="1825" y="3096"/>
                        <a:pt x="1943" y="3044"/>
                        <a:pt x="2027" y="2966"/>
                      </a:cubicBezTo>
                      <a:lnTo>
                        <a:pt x="2125" y="2966"/>
                      </a:lnTo>
                      <a:cubicBezTo>
                        <a:pt x="2203" y="2959"/>
                        <a:pt x="2288" y="2940"/>
                        <a:pt x="2353" y="2894"/>
                      </a:cubicBezTo>
                      <a:cubicBezTo>
                        <a:pt x="2382" y="2900"/>
                        <a:pt x="2412" y="2903"/>
                        <a:pt x="2441" y="2903"/>
                      </a:cubicBezTo>
                      <a:cubicBezTo>
                        <a:pt x="2503" y="2903"/>
                        <a:pt x="2565" y="2890"/>
                        <a:pt x="2627" y="2868"/>
                      </a:cubicBezTo>
                      <a:close/>
                      <a:moveTo>
                        <a:pt x="3106" y="0"/>
                      </a:moveTo>
                      <a:cubicBezTo>
                        <a:pt x="3003" y="0"/>
                        <a:pt x="2899" y="32"/>
                        <a:pt x="2809" y="98"/>
                      </a:cubicBezTo>
                      <a:cubicBezTo>
                        <a:pt x="2699" y="176"/>
                        <a:pt x="2627" y="300"/>
                        <a:pt x="2614" y="430"/>
                      </a:cubicBezTo>
                      <a:cubicBezTo>
                        <a:pt x="2597" y="429"/>
                        <a:pt x="2580" y="428"/>
                        <a:pt x="2564" y="428"/>
                      </a:cubicBezTo>
                      <a:cubicBezTo>
                        <a:pt x="2511" y="428"/>
                        <a:pt x="2460" y="436"/>
                        <a:pt x="2405" y="456"/>
                      </a:cubicBezTo>
                      <a:cubicBezTo>
                        <a:pt x="2262" y="502"/>
                        <a:pt x="2145" y="619"/>
                        <a:pt x="2093" y="769"/>
                      </a:cubicBezTo>
                      <a:cubicBezTo>
                        <a:pt x="2009" y="711"/>
                        <a:pt x="1910" y="679"/>
                        <a:pt x="1810" y="679"/>
                      </a:cubicBezTo>
                      <a:cubicBezTo>
                        <a:pt x="1754" y="679"/>
                        <a:pt x="1697" y="689"/>
                        <a:pt x="1643" y="711"/>
                      </a:cubicBezTo>
                      <a:cubicBezTo>
                        <a:pt x="1473" y="776"/>
                        <a:pt x="1350" y="926"/>
                        <a:pt x="1323" y="1102"/>
                      </a:cubicBezTo>
                      <a:cubicBezTo>
                        <a:pt x="1259" y="1072"/>
                        <a:pt x="1191" y="1057"/>
                        <a:pt x="1123" y="1057"/>
                      </a:cubicBezTo>
                      <a:cubicBezTo>
                        <a:pt x="998" y="1057"/>
                        <a:pt x="875" y="1106"/>
                        <a:pt x="782" y="1199"/>
                      </a:cubicBezTo>
                      <a:cubicBezTo>
                        <a:pt x="600" y="1382"/>
                        <a:pt x="587" y="1675"/>
                        <a:pt x="750" y="1871"/>
                      </a:cubicBezTo>
                      <a:cubicBezTo>
                        <a:pt x="548" y="2001"/>
                        <a:pt x="476" y="2255"/>
                        <a:pt x="567" y="2477"/>
                      </a:cubicBezTo>
                      <a:cubicBezTo>
                        <a:pt x="463" y="2490"/>
                        <a:pt x="365" y="2542"/>
                        <a:pt x="287" y="2614"/>
                      </a:cubicBezTo>
                      <a:cubicBezTo>
                        <a:pt x="111" y="2796"/>
                        <a:pt x="98" y="3070"/>
                        <a:pt x="248" y="3265"/>
                      </a:cubicBezTo>
                      <a:cubicBezTo>
                        <a:pt x="242" y="3278"/>
                        <a:pt x="229" y="3285"/>
                        <a:pt x="222" y="3292"/>
                      </a:cubicBezTo>
                      <a:cubicBezTo>
                        <a:pt x="20" y="3474"/>
                        <a:pt x="0" y="3787"/>
                        <a:pt x="183" y="3989"/>
                      </a:cubicBezTo>
                      <a:cubicBezTo>
                        <a:pt x="279" y="4097"/>
                        <a:pt x="412" y="4152"/>
                        <a:pt x="548" y="4152"/>
                      </a:cubicBezTo>
                      <a:cubicBezTo>
                        <a:pt x="625" y="4152"/>
                        <a:pt x="703" y="4135"/>
                        <a:pt x="776" y="4100"/>
                      </a:cubicBezTo>
                      <a:cubicBezTo>
                        <a:pt x="822" y="4289"/>
                        <a:pt x="985" y="4432"/>
                        <a:pt x="1180" y="4465"/>
                      </a:cubicBezTo>
                      <a:cubicBezTo>
                        <a:pt x="1208" y="4470"/>
                        <a:pt x="1235" y="4472"/>
                        <a:pt x="1263" y="4472"/>
                      </a:cubicBezTo>
                      <a:cubicBezTo>
                        <a:pt x="1418" y="4472"/>
                        <a:pt x="1568" y="4396"/>
                        <a:pt x="1662" y="4263"/>
                      </a:cubicBezTo>
                      <a:cubicBezTo>
                        <a:pt x="1756" y="4376"/>
                        <a:pt x="1896" y="4438"/>
                        <a:pt x="2040" y="4438"/>
                      </a:cubicBezTo>
                      <a:cubicBezTo>
                        <a:pt x="2086" y="4438"/>
                        <a:pt x="2132" y="4432"/>
                        <a:pt x="2177" y="4419"/>
                      </a:cubicBezTo>
                      <a:cubicBezTo>
                        <a:pt x="2353" y="4360"/>
                        <a:pt x="2484" y="4217"/>
                        <a:pt x="2523" y="4035"/>
                      </a:cubicBezTo>
                      <a:cubicBezTo>
                        <a:pt x="2589" y="4069"/>
                        <a:pt x="2662" y="4086"/>
                        <a:pt x="2735" y="4086"/>
                      </a:cubicBezTo>
                      <a:cubicBezTo>
                        <a:pt x="2828" y="4086"/>
                        <a:pt x="2921" y="4059"/>
                        <a:pt x="3005" y="4008"/>
                      </a:cubicBezTo>
                      <a:cubicBezTo>
                        <a:pt x="3129" y="3924"/>
                        <a:pt x="3214" y="3793"/>
                        <a:pt x="3227" y="3643"/>
                      </a:cubicBezTo>
                      <a:cubicBezTo>
                        <a:pt x="3286" y="3667"/>
                        <a:pt x="3348" y="3679"/>
                        <a:pt x="3410" y="3679"/>
                      </a:cubicBezTo>
                      <a:cubicBezTo>
                        <a:pt x="3484" y="3679"/>
                        <a:pt x="3557" y="3662"/>
                        <a:pt x="3624" y="3630"/>
                      </a:cubicBezTo>
                      <a:cubicBezTo>
                        <a:pt x="3722" y="3585"/>
                        <a:pt x="3800" y="3507"/>
                        <a:pt x="3852" y="3409"/>
                      </a:cubicBezTo>
                      <a:cubicBezTo>
                        <a:pt x="3911" y="3461"/>
                        <a:pt x="3976" y="3494"/>
                        <a:pt x="4048" y="3513"/>
                      </a:cubicBezTo>
                      <a:cubicBezTo>
                        <a:pt x="3957" y="3520"/>
                        <a:pt x="3865" y="3552"/>
                        <a:pt x="3787" y="3611"/>
                      </a:cubicBezTo>
                      <a:cubicBezTo>
                        <a:pt x="3670" y="3696"/>
                        <a:pt x="3598" y="3826"/>
                        <a:pt x="3585" y="3969"/>
                      </a:cubicBezTo>
                      <a:cubicBezTo>
                        <a:pt x="3531" y="3948"/>
                        <a:pt x="3473" y="3937"/>
                        <a:pt x="3415" y="3937"/>
                      </a:cubicBezTo>
                      <a:cubicBezTo>
                        <a:pt x="3334" y="3937"/>
                        <a:pt x="3253" y="3957"/>
                        <a:pt x="3181" y="3995"/>
                      </a:cubicBezTo>
                      <a:cubicBezTo>
                        <a:pt x="2940" y="4126"/>
                        <a:pt x="2855" y="4426"/>
                        <a:pt x="2979" y="4667"/>
                      </a:cubicBezTo>
                      <a:cubicBezTo>
                        <a:pt x="3070" y="4817"/>
                        <a:pt x="3233" y="4914"/>
                        <a:pt x="3416" y="4914"/>
                      </a:cubicBezTo>
                      <a:cubicBezTo>
                        <a:pt x="3494" y="4914"/>
                        <a:pt x="3572" y="4895"/>
                        <a:pt x="3644" y="4856"/>
                      </a:cubicBezTo>
                      <a:cubicBezTo>
                        <a:pt x="3794" y="4771"/>
                        <a:pt x="3891" y="4628"/>
                        <a:pt x="3904" y="4458"/>
                      </a:cubicBezTo>
                      <a:cubicBezTo>
                        <a:pt x="3960" y="4479"/>
                        <a:pt x="4018" y="4489"/>
                        <a:pt x="4076" y="4489"/>
                      </a:cubicBezTo>
                      <a:cubicBezTo>
                        <a:pt x="4180" y="4489"/>
                        <a:pt x="4283" y="4456"/>
                        <a:pt x="4367" y="4393"/>
                      </a:cubicBezTo>
                      <a:cubicBezTo>
                        <a:pt x="4517" y="4289"/>
                        <a:pt x="4589" y="4113"/>
                        <a:pt x="4563" y="3930"/>
                      </a:cubicBezTo>
                      <a:lnTo>
                        <a:pt x="4563" y="3930"/>
                      </a:lnTo>
                      <a:cubicBezTo>
                        <a:pt x="4588" y="3934"/>
                        <a:pt x="4613" y="3936"/>
                        <a:pt x="4638" y="3936"/>
                      </a:cubicBezTo>
                      <a:cubicBezTo>
                        <a:pt x="4818" y="3936"/>
                        <a:pt x="4980" y="3836"/>
                        <a:pt x="5071" y="3676"/>
                      </a:cubicBezTo>
                      <a:cubicBezTo>
                        <a:pt x="5195" y="3441"/>
                        <a:pt x="5104" y="3142"/>
                        <a:pt x="4869" y="3011"/>
                      </a:cubicBezTo>
                      <a:cubicBezTo>
                        <a:pt x="4804" y="2979"/>
                        <a:pt x="4732" y="2959"/>
                        <a:pt x="4660" y="2953"/>
                      </a:cubicBezTo>
                      <a:cubicBezTo>
                        <a:pt x="4647" y="2894"/>
                        <a:pt x="4628" y="2829"/>
                        <a:pt x="4595" y="2777"/>
                      </a:cubicBezTo>
                      <a:cubicBezTo>
                        <a:pt x="4771" y="2724"/>
                        <a:pt x="4902" y="2575"/>
                        <a:pt x="4934" y="2392"/>
                      </a:cubicBezTo>
                      <a:cubicBezTo>
                        <a:pt x="5001" y="2422"/>
                        <a:pt x="5071" y="2436"/>
                        <a:pt x="5141" y="2436"/>
                      </a:cubicBezTo>
                      <a:cubicBezTo>
                        <a:pt x="5269" y="2436"/>
                        <a:pt x="5395" y="2387"/>
                        <a:pt x="5488" y="2294"/>
                      </a:cubicBezTo>
                      <a:cubicBezTo>
                        <a:pt x="5638" y="2138"/>
                        <a:pt x="5671" y="1910"/>
                        <a:pt x="5579" y="1721"/>
                      </a:cubicBezTo>
                      <a:cubicBezTo>
                        <a:pt x="5768" y="1675"/>
                        <a:pt x="5912" y="1525"/>
                        <a:pt x="5944" y="1330"/>
                      </a:cubicBezTo>
                      <a:cubicBezTo>
                        <a:pt x="5990" y="1082"/>
                        <a:pt x="5840" y="834"/>
                        <a:pt x="5592" y="769"/>
                      </a:cubicBezTo>
                      <a:cubicBezTo>
                        <a:pt x="5592" y="730"/>
                        <a:pt x="5592" y="685"/>
                        <a:pt x="5586" y="652"/>
                      </a:cubicBezTo>
                      <a:cubicBezTo>
                        <a:pt x="5540" y="411"/>
                        <a:pt x="5332" y="245"/>
                        <a:pt x="5100" y="245"/>
                      </a:cubicBezTo>
                      <a:cubicBezTo>
                        <a:pt x="5069" y="245"/>
                        <a:pt x="5037" y="248"/>
                        <a:pt x="5006" y="254"/>
                      </a:cubicBezTo>
                      <a:cubicBezTo>
                        <a:pt x="4817" y="293"/>
                        <a:pt x="4660" y="437"/>
                        <a:pt x="4621" y="632"/>
                      </a:cubicBezTo>
                      <a:cubicBezTo>
                        <a:pt x="4545" y="591"/>
                        <a:pt x="4462" y="570"/>
                        <a:pt x="4379" y="570"/>
                      </a:cubicBezTo>
                      <a:cubicBezTo>
                        <a:pt x="4294" y="570"/>
                        <a:pt x="4209" y="592"/>
                        <a:pt x="4133" y="639"/>
                      </a:cubicBezTo>
                      <a:cubicBezTo>
                        <a:pt x="3989" y="724"/>
                        <a:pt x="3904" y="874"/>
                        <a:pt x="3898" y="1036"/>
                      </a:cubicBezTo>
                      <a:cubicBezTo>
                        <a:pt x="3844" y="1019"/>
                        <a:pt x="3789" y="1010"/>
                        <a:pt x="3734" y="1010"/>
                      </a:cubicBezTo>
                      <a:cubicBezTo>
                        <a:pt x="3630" y="1010"/>
                        <a:pt x="3527" y="1042"/>
                        <a:pt x="3442" y="1102"/>
                      </a:cubicBezTo>
                      <a:cubicBezTo>
                        <a:pt x="3311" y="1199"/>
                        <a:pt x="3233" y="1349"/>
                        <a:pt x="3240" y="1512"/>
                      </a:cubicBezTo>
                      <a:cubicBezTo>
                        <a:pt x="3193" y="1499"/>
                        <a:pt x="3145" y="1492"/>
                        <a:pt x="3099" y="1492"/>
                      </a:cubicBezTo>
                      <a:cubicBezTo>
                        <a:pt x="2989" y="1492"/>
                        <a:pt x="2883" y="1528"/>
                        <a:pt x="2796" y="1597"/>
                      </a:cubicBezTo>
                      <a:cubicBezTo>
                        <a:pt x="2686" y="1682"/>
                        <a:pt x="2620" y="1812"/>
                        <a:pt x="2614" y="1949"/>
                      </a:cubicBezTo>
                      <a:cubicBezTo>
                        <a:pt x="2556" y="1928"/>
                        <a:pt x="2497" y="1918"/>
                        <a:pt x="2440" y="1918"/>
                      </a:cubicBezTo>
                      <a:cubicBezTo>
                        <a:pt x="2373" y="1918"/>
                        <a:pt x="2308" y="1931"/>
                        <a:pt x="2249" y="1955"/>
                      </a:cubicBezTo>
                      <a:cubicBezTo>
                        <a:pt x="2223" y="1968"/>
                        <a:pt x="2203" y="1975"/>
                        <a:pt x="2184" y="1988"/>
                      </a:cubicBezTo>
                      <a:cubicBezTo>
                        <a:pt x="2156" y="1983"/>
                        <a:pt x="2132" y="1979"/>
                        <a:pt x="2106" y="1979"/>
                      </a:cubicBezTo>
                      <a:cubicBezTo>
                        <a:pt x="2095" y="1979"/>
                        <a:pt x="2084" y="1980"/>
                        <a:pt x="2073" y="1981"/>
                      </a:cubicBezTo>
                      <a:cubicBezTo>
                        <a:pt x="1956" y="1988"/>
                        <a:pt x="1838" y="2034"/>
                        <a:pt x="1754" y="2118"/>
                      </a:cubicBezTo>
                      <a:cubicBezTo>
                        <a:pt x="1737" y="2115"/>
                        <a:pt x="1721" y="2113"/>
                        <a:pt x="1705" y="2113"/>
                      </a:cubicBezTo>
                      <a:cubicBezTo>
                        <a:pt x="1688" y="2113"/>
                        <a:pt x="1672" y="2115"/>
                        <a:pt x="1656" y="2118"/>
                      </a:cubicBezTo>
                      <a:cubicBezTo>
                        <a:pt x="1617" y="2118"/>
                        <a:pt x="1578" y="2125"/>
                        <a:pt x="1539" y="2138"/>
                      </a:cubicBezTo>
                      <a:cubicBezTo>
                        <a:pt x="1519" y="2125"/>
                        <a:pt x="1506" y="2118"/>
                        <a:pt x="1486" y="2112"/>
                      </a:cubicBezTo>
                      <a:cubicBezTo>
                        <a:pt x="1480" y="2105"/>
                        <a:pt x="1473" y="2092"/>
                        <a:pt x="1473" y="2079"/>
                      </a:cubicBezTo>
                      <a:cubicBezTo>
                        <a:pt x="1454" y="2040"/>
                        <a:pt x="1428" y="1995"/>
                        <a:pt x="1402" y="1962"/>
                      </a:cubicBezTo>
                      <a:cubicBezTo>
                        <a:pt x="1428" y="1942"/>
                        <a:pt x="1447" y="1923"/>
                        <a:pt x="1473" y="1903"/>
                      </a:cubicBezTo>
                      <a:cubicBezTo>
                        <a:pt x="1552" y="1825"/>
                        <a:pt x="1597" y="1727"/>
                        <a:pt x="1617" y="1623"/>
                      </a:cubicBezTo>
                      <a:cubicBezTo>
                        <a:pt x="1680" y="1651"/>
                        <a:pt x="1746" y="1664"/>
                        <a:pt x="1814" y="1664"/>
                      </a:cubicBezTo>
                      <a:cubicBezTo>
                        <a:pt x="1872" y="1664"/>
                        <a:pt x="1931" y="1654"/>
                        <a:pt x="1988" y="1636"/>
                      </a:cubicBezTo>
                      <a:cubicBezTo>
                        <a:pt x="2125" y="1584"/>
                        <a:pt x="2236" y="1467"/>
                        <a:pt x="2282" y="1330"/>
                      </a:cubicBezTo>
                      <a:cubicBezTo>
                        <a:pt x="2366" y="1385"/>
                        <a:pt x="2465" y="1415"/>
                        <a:pt x="2563" y="1415"/>
                      </a:cubicBezTo>
                      <a:cubicBezTo>
                        <a:pt x="2616" y="1415"/>
                        <a:pt x="2668" y="1407"/>
                        <a:pt x="2718" y="1388"/>
                      </a:cubicBezTo>
                      <a:cubicBezTo>
                        <a:pt x="2901" y="1330"/>
                        <a:pt x="3031" y="1173"/>
                        <a:pt x="3051" y="984"/>
                      </a:cubicBezTo>
                      <a:cubicBezTo>
                        <a:pt x="3063" y="985"/>
                        <a:pt x="3075" y="985"/>
                        <a:pt x="3087" y="985"/>
                      </a:cubicBezTo>
                      <a:cubicBezTo>
                        <a:pt x="3197" y="985"/>
                        <a:pt x="3301" y="958"/>
                        <a:pt x="3390" y="893"/>
                      </a:cubicBezTo>
                      <a:cubicBezTo>
                        <a:pt x="3611" y="730"/>
                        <a:pt x="3663" y="424"/>
                        <a:pt x="3500" y="202"/>
                      </a:cubicBezTo>
                      <a:cubicBezTo>
                        <a:pt x="3407" y="70"/>
                        <a:pt x="3258" y="0"/>
                        <a:pt x="3106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5" name="Google Shape;10445;p62"/>
                <p:cNvSpPr/>
                <p:nvPr/>
              </p:nvSpPr>
              <p:spPr>
                <a:xfrm>
                  <a:off x="4097202" y="3724545"/>
                  <a:ext cx="209832" cy="18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1" h="7372" extrusionOk="0">
                      <a:moveTo>
                        <a:pt x="6755" y="1"/>
                      </a:moveTo>
                      <a:cubicBezTo>
                        <a:pt x="6626" y="1"/>
                        <a:pt x="6495" y="32"/>
                        <a:pt x="6374" y="98"/>
                      </a:cubicBezTo>
                      <a:cubicBezTo>
                        <a:pt x="6172" y="208"/>
                        <a:pt x="6029" y="410"/>
                        <a:pt x="5983" y="639"/>
                      </a:cubicBezTo>
                      <a:cubicBezTo>
                        <a:pt x="5835" y="506"/>
                        <a:pt x="5649" y="439"/>
                        <a:pt x="5458" y="439"/>
                      </a:cubicBezTo>
                      <a:cubicBezTo>
                        <a:pt x="5414" y="439"/>
                        <a:pt x="5369" y="442"/>
                        <a:pt x="5325" y="450"/>
                      </a:cubicBezTo>
                      <a:cubicBezTo>
                        <a:pt x="5071" y="489"/>
                        <a:pt x="4856" y="652"/>
                        <a:pt x="4745" y="880"/>
                      </a:cubicBezTo>
                      <a:cubicBezTo>
                        <a:pt x="4608" y="658"/>
                        <a:pt x="4374" y="521"/>
                        <a:pt x="4113" y="508"/>
                      </a:cubicBezTo>
                      <a:cubicBezTo>
                        <a:pt x="4100" y="508"/>
                        <a:pt x="4087" y="507"/>
                        <a:pt x="4074" y="507"/>
                      </a:cubicBezTo>
                      <a:cubicBezTo>
                        <a:pt x="3821" y="507"/>
                        <a:pt x="3584" y="629"/>
                        <a:pt x="3442" y="834"/>
                      </a:cubicBezTo>
                      <a:cubicBezTo>
                        <a:pt x="3337" y="586"/>
                        <a:pt x="3122" y="404"/>
                        <a:pt x="2855" y="352"/>
                      </a:cubicBezTo>
                      <a:cubicBezTo>
                        <a:pt x="2808" y="344"/>
                        <a:pt x="2760" y="340"/>
                        <a:pt x="2713" y="340"/>
                      </a:cubicBezTo>
                      <a:cubicBezTo>
                        <a:pt x="2493" y="340"/>
                        <a:pt x="2282" y="426"/>
                        <a:pt x="2131" y="586"/>
                      </a:cubicBezTo>
                      <a:cubicBezTo>
                        <a:pt x="2060" y="326"/>
                        <a:pt x="1864" y="124"/>
                        <a:pt x="1610" y="39"/>
                      </a:cubicBezTo>
                      <a:cubicBezTo>
                        <a:pt x="1531" y="14"/>
                        <a:pt x="1450" y="2"/>
                        <a:pt x="1371" y="2"/>
                      </a:cubicBezTo>
                      <a:cubicBezTo>
                        <a:pt x="1036" y="2"/>
                        <a:pt x="725" y="216"/>
                        <a:pt x="619" y="554"/>
                      </a:cubicBezTo>
                      <a:cubicBezTo>
                        <a:pt x="593" y="645"/>
                        <a:pt x="580" y="736"/>
                        <a:pt x="587" y="828"/>
                      </a:cubicBezTo>
                      <a:cubicBezTo>
                        <a:pt x="294" y="932"/>
                        <a:pt x="85" y="1199"/>
                        <a:pt x="59" y="1505"/>
                      </a:cubicBezTo>
                      <a:cubicBezTo>
                        <a:pt x="33" y="1805"/>
                        <a:pt x="183" y="2092"/>
                        <a:pt x="437" y="2248"/>
                      </a:cubicBezTo>
                      <a:cubicBezTo>
                        <a:pt x="170" y="2385"/>
                        <a:pt x="0" y="2666"/>
                        <a:pt x="7" y="2965"/>
                      </a:cubicBezTo>
                      <a:cubicBezTo>
                        <a:pt x="13" y="3272"/>
                        <a:pt x="196" y="3545"/>
                        <a:pt x="476" y="3669"/>
                      </a:cubicBezTo>
                      <a:cubicBezTo>
                        <a:pt x="215" y="3845"/>
                        <a:pt x="85" y="4158"/>
                        <a:pt x="137" y="4464"/>
                      </a:cubicBezTo>
                      <a:cubicBezTo>
                        <a:pt x="202" y="4784"/>
                        <a:pt x="450" y="5038"/>
                        <a:pt x="776" y="5097"/>
                      </a:cubicBezTo>
                      <a:cubicBezTo>
                        <a:pt x="522" y="5390"/>
                        <a:pt x="515" y="5820"/>
                        <a:pt x="756" y="6113"/>
                      </a:cubicBezTo>
                      <a:cubicBezTo>
                        <a:pt x="912" y="6306"/>
                        <a:pt x="1142" y="6406"/>
                        <a:pt x="1372" y="6406"/>
                      </a:cubicBezTo>
                      <a:cubicBezTo>
                        <a:pt x="1546" y="6406"/>
                        <a:pt x="1721" y="6349"/>
                        <a:pt x="1864" y="6231"/>
                      </a:cubicBezTo>
                      <a:cubicBezTo>
                        <a:pt x="2203" y="5957"/>
                        <a:pt x="2255" y="5455"/>
                        <a:pt x="1982" y="5116"/>
                      </a:cubicBezTo>
                      <a:cubicBezTo>
                        <a:pt x="1864" y="4973"/>
                        <a:pt x="1695" y="4875"/>
                        <a:pt x="1512" y="4842"/>
                      </a:cubicBezTo>
                      <a:cubicBezTo>
                        <a:pt x="1669" y="4660"/>
                        <a:pt x="1734" y="4419"/>
                        <a:pt x="1695" y="4184"/>
                      </a:cubicBezTo>
                      <a:cubicBezTo>
                        <a:pt x="1649" y="3930"/>
                        <a:pt x="1480" y="3708"/>
                        <a:pt x="1239" y="3604"/>
                      </a:cubicBezTo>
                      <a:cubicBezTo>
                        <a:pt x="1460" y="3454"/>
                        <a:pt x="1591" y="3206"/>
                        <a:pt x="1584" y="2939"/>
                      </a:cubicBezTo>
                      <a:cubicBezTo>
                        <a:pt x="1577" y="2666"/>
                        <a:pt x="1434" y="2418"/>
                        <a:pt x="1199" y="2274"/>
                      </a:cubicBezTo>
                      <a:cubicBezTo>
                        <a:pt x="1447" y="2151"/>
                        <a:pt x="1604" y="1910"/>
                        <a:pt x="1630" y="1636"/>
                      </a:cubicBezTo>
                      <a:cubicBezTo>
                        <a:pt x="1630" y="1603"/>
                        <a:pt x="1630" y="1571"/>
                        <a:pt x="1630" y="1538"/>
                      </a:cubicBezTo>
                      <a:cubicBezTo>
                        <a:pt x="1747" y="1492"/>
                        <a:pt x="1858" y="1421"/>
                        <a:pt x="1942" y="1329"/>
                      </a:cubicBezTo>
                      <a:cubicBezTo>
                        <a:pt x="2021" y="1623"/>
                        <a:pt x="2262" y="1844"/>
                        <a:pt x="2555" y="1903"/>
                      </a:cubicBezTo>
                      <a:cubicBezTo>
                        <a:pt x="2602" y="1911"/>
                        <a:pt x="2649" y="1915"/>
                        <a:pt x="2696" y="1915"/>
                      </a:cubicBezTo>
                      <a:cubicBezTo>
                        <a:pt x="2948" y="1915"/>
                        <a:pt x="3190" y="1799"/>
                        <a:pt x="3344" y="1590"/>
                      </a:cubicBezTo>
                      <a:cubicBezTo>
                        <a:pt x="3461" y="1870"/>
                        <a:pt x="3728" y="2066"/>
                        <a:pt x="4035" y="2079"/>
                      </a:cubicBezTo>
                      <a:cubicBezTo>
                        <a:pt x="4046" y="2079"/>
                        <a:pt x="4058" y="2080"/>
                        <a:pt x="4069" y="2080"/>
                      </a:cubicBezTo>
                      <a:cubicBezTo>
                        <a:pt x="4375" y="2080"/>
                        <a:pt x="4652" y="1912"/>
                        <a:pt x="4784" y="1636"/>
                      </a:cubicBezTo>
                      <a:cubicBezTo>
                        <a:pt x="4930" y="1871"/>
                        <a:pt x="5181" y="2005"/>
                        <a:pt x="5448" y="2005"/>
                      </a:cubicBezTo>
                      <a:cubicBezTo>
                        <a:pt x="5491" y="2005"/>
                        <a:pt x="5535" y="2002"/>
                        <a:pt x="5579" y="1994"/>
                      </a:cubicBezTo>
                      <a:cubicBezTo>
                        <a:pt x="5905" y="1942"/>
                        <a:pt x="6159" y="1694"/>
                        <a:pt x="6225" y="1369"/>
                      </a:cubicBezTo>
                      <a:cubicBezTo>
                        <a:pt x="6368" y="1499"/>
                        <a:pt x="6550" y="1571"/>
                        <a:pt x="6739" y="1571"/>
                      </a:cubicBezTo>
                      <a:cubicBezTo>
                        <a:pt x="6824" y="1707"/>
                        <a:pt x="6941" y="1812"/>
                        <a:pt x="7078" y="1877"/>
                      </a:cubicBezTo>
                      <a:cubicBezTo>
                        <a:pt x="6857" y="2020"/>
                        <a:pt x="6726" y="2261"/>
                        <a:pt x="6720" y="2522"/>
                      </a:cubicBezTo>
                      <a:cubicBezTo>
                        <a:pt x="6713" y="2776"/>
                        <a:pt x="6831" y="3017"/>
                        <a:pt x="7033" y="3167"/>
                      </a:cubicBezTo>
                      <a:cubicBezTo>
                        <a:pt x="6805" y="3259"/>
                        <a:pt x="6629" y="3448"/>
                        <a:pt x="6563" y="3682"/>
                      </a:cubicBezTo>
                      <a:cubicBezTo>
                        <a:pt x="6498" y="3904"/>
                        <a:pt x="6531" y="4145"/>
                        <a:pt x="6661" y="4341"/>
                      </a:cubicBezTo>
                      <a:cubicBezTo>
                        <a:pt x="6427" y="4354"/>
                        <a:pt x="6205" y="4471"/>
                        <a:pt x="6068" y="4660"/>
                      </a:cubicBezTo>
                      <a:cubicBezTo>
                        <a:pt x="5925" y="4849"/>
                        <a:pt x="5879" y="5090"/>
                        <a:pt x="5938" y="5325"/>
                      </a:cubicBezTo>
                      <a:cubicBezTo>
                        <a:pt x="5863" y="5303"/>
                        <a:pt x="5786" y="5292"/>
                        <a:pt x="5709" y="5292"/>
                      </a:cubicBezTo>
                      <a:cubicBezTo>
                        <a:pt x="5559" y="5292"/>
                        <a:pt x="5409" y="5334"/>
                        <a:pt x="5279" y="5416"/>
                      </a:cubicBezTo>
                      <a:cubicBezTo>
                        <a:pt x="5090" y="5540"/>
                        <a:pt x="4967" y="5735"/>
                        <a:pt x="4934" y="5957"/>
                      </a:cubicBezTo>
                      <a:cubicBezTo>
                        <a:pt x="4791" y="5841"/>
                        <a:pt x="4610" y="5781"/>
                        <a:pt x="4428" y="5781"/>
                      </a:cubicBezTo>
                      <a:cubicBezTo>
                        <a:pt x="4395" y="5781"/>
                        <a:pt x="4361" y="5783"/>
                        <a:pt x="4328" y="5787"/>
                      </a:cubicBezTo>
                      <a:cubicBezTo>
                        <a:pt x="3898" y="5846"/>
                        <a:pt x="3591" y="6244"/>
                        <a:pt x="3657" y="6674"/>
                      </a:cubicBezTo>
                      <a:cubicBezTo>
                        <a:pt x="3702" y="7071"/>
                        <a:pt x="4041" y="7371"/>
                        <a:pt x="4439" y="7371"/>
                      </a:cubicBezTo>
                      <a:cubicBezTo>
                        <a:pt x="4471" y="7371"/>
                        <a:pt x="4510" y="7365"/>
                        <a:pt x="4543" y="7365"/>
                      </a:cubicBezTo>
                      <a:cubicBezTo>
                        <a:pt x="4895" y="7319"/>
                        <a:pt x="5169" y="7045"/>
                        <a:pt x="5221" y="6700"/>
                      </a:cubicBezTo>
                      <a:cubicBezTo>
                        <a:pt x="5365" y="6816"/>
                        <a:pt x="5540" y="6875"/>
                        <a:pt x="5715" y="6875"/>
                      </a:cubicBezTo>
                      <a:cubicBezTo>
                        <a:pt x="5865" y="6875"/>
                        <a:pt x="6014" y="6832"/>
                        <a:pt x="6146" y="6746"/>
                      </a:cubicBezTo>
                      <a:cubicBezTo>
                        <a:pt x="6433" y="6563"/>
                        <a:pt x="6563" y="6224"/>
                        <a:pt x="6479" y="5892"/>
                      </a:cubicBezTo>
                      <a:lnTo>
                        <a:pt x="6479" y="5892"/>
                      </a:lnTo>
                      <a:cubicBezTo>
                        <a:pt x="6554" y="5915"/>
                        <a:pt x="6631" y="5926"/>
                        <a:pt x="6707" y="5926"/>
                      </a:cubicBezTo>
                      <a:cubicBezTo>
                        <a:pt x="6953" y="5926"/>
                        <a:pt x="7190" y="5809"/>
                        <a:pt x="7339" y="5605"/>
                      </a:cubicBezTo>
                      <a:cubicBezTo>
                        <a:pt x="7541" y="5338"/>
                        <a:pt x="7548" y="4979"/>
                        <a:pt x="7365" y="4699"/>
                      </a:cubicBezTo>
                      <a:cubicBezTo>
                        <a:pt x="7704" y="4686"/>
                        <a:pt x="7991" y="4458"/>
                        <a:pt x="8082" y="4132"/>
                      </a:cubicBezTo>
                      <a:cubicBezTo>
                        <a:pt x="8173" y="3819"/>
                        <a:pt x="8062" y="3480"/>
                        <a:pt x="7802" y="3285"/>
                      </a:cubicBezTo>
                      <a:cubicBezTo>
                        <a:pt x="8102" y="3167"/>
                        <a:pt x="8297" y="2881"/>
                        <a:pt x="8304" y="2561"/>
                      </a:cubicBezTo>
                      <a:cubicBezTo>
                        <a:pt x="8310" y="2255"/>
                        <a:pt x="8134" y="1962"/>
                        <a:pt x="7847" y="1831"/>
                      </a:cubicBezTo>
                      <a:cubicBezTo>
                        <a:pt x="8108" y="1662"/>
                        <a:pt x="8245" y="1362"/>
                        <a:pt x="8199" y="1056"/>
                      </a:cubicBezTo>
                      <a:cubicBezTo>
                        <a:pt x="8147" y="671"/>
                        <a:pt x="7821" y="384"/>
                        <a:pt x="7437" y="378"/>
                      </a:cubicBezTo>
                      <a:cubicBezTo>
                        <a:pt x="7287" y="136"/>
                        <a:pt x="7025" y="1"/>
                        <a:pt x="6755" y="1"/>
                      </a:cubicBezTo>
                      <a:close/>
                    </a:path>
                  </a:pathLst>
                </a:custGeom>
                <a:solidFill>
                  <a:srgbClr val="D4DB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0446" name="Google Shape;10446;p62"/>
          <p:cNvGrpSpPr/>
          <p:nvPr/>
        </p:nvGrpSpPr>
        <p:grpSpPr>
          <a:xfrm>
            <a:off x="6797170" y="3064707"/>
            <a:ext cx="550623" cy="1310497"/>
            <a:chOff x="6797170" y="3050537"/>
            <a:chExt cx="550623" cy="1310497"/>
          </a:xfrm>
        </p:grpSpPr>
        <p:sp>
          <p:nvSpPr>
            <p:cNvPr id="10447" name="Google Shape;10447;p62"/>
            <p:cNvSpPr/>
            <p:nvPr/>
          </p:nvSpPr>
          <p:spPr>
            <a:xfrm>
              <a:off x="6846049" y="4311978"/>
              <a:ext cx="453041" cy="49056"/>
            </a:xfrm>
            <a:custGeom>
              <a:avLst/>
              <a:gdLst/>
              <a:ahLst/>
              <a:cxnLst/>
              <a:rect l="l" t="t" r="r" b="b"/>
              <a:pathLst>
                <a:path w="17944" h="1943" extrusionOk="0">
                  <a:moveTo>
                    <a:pt x="8968" y="0"/>
                  </a:moveTo>
                  <a:cubicBezTo>
                    <a:pt x="4015" y="0"/>
                    <a:pt x="0" y="437"/>
                    <a:pt x="0" y="972"/>
                  </a:cubicBezTo>
                  <a:cubicBezTo>
                    <a:pt x="0" y="1506"/>
                    <a:pt x="4015" y="1943"/>
                    <a:pt x="8968" y="1943"/>
                  </a:cubicBezTo>
                  <a:cubicBezTo>
                    <a:pt x="13922" y="1943"/>
                    <a:pt x="17943" y="1506"/>
                    <a:pt x="17943" y="972"/>
                  </a:cubicBezTo>
                  <a:cubicBezTo>
                    <a:pt x="17943" y="437"/>
                    <a:pt x="13922" y="0"/>
                    <a:pt x="8968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448" name="Google Shape;10448;p62"/>
            <p:cNvGrpSpPr/>
            <p:nvPr/>
          </p:nvGrpSpPr>
          <p:grpSpPr>
            <a:xfrm>
              <a:off x="6797170" y="3050537"/>
              <a:ext cx="550623" cy="1278079"/>
              <a:chOff x="6797170" y="3050537"/>
              <a:chExt cx="550623" cy="1278079"/>
            </a:xfrm>
          </p:grpSpPr>
          <p:sp>
            <p:nvSpPr>
              <p:cNvPr id="10449" name="Google Shape;10449;p62"/>
              <p:cNvSpPr/>
              <p:nvPr/>
            </p:nvSpPr>
            <p:spPr>
              <a:xfrm>
                <a:off x="6797170" y="3050537"/>
                <a:ext cx="550623" cy="1278079"/>
              </a:xfrm>
              <a:custGeom>
                <a:avLst/>
                <a:gdLst/>
                <a:ahLst/>
                <a:cxnLst/>
                <a:rect l="l" t="t" r="r" b="b"/>
                <a:pathLst>
                  <a:path w="21809" h="50622" extrusionOk="0">
                    <a:moveTo>
                      <a:pt x="3774" y="7802"/>
                    </a:moveTo>
                    <a:lnTo>
                      <a:pt x="3774" y="7834"/>
                    </a:lnTo>
                    <a:lnTo>
                      <a:pt x="3755" y="7834"/>
                    </a:lnTo>
                    <a:lnTo>
                      <a:pt x="3774" y="7802"/>
                    </a:lnTo>
                    <a:close/>
                    <a:moveTo>
                      <a:pt x="10696" y="0"/>
                    </a:moveTo>
                    <a:cubicBezTo>
                      <a:pt x="6753" y="0"/>
                      <a:pt x="3559" y="3187"/>
                      <a:pt x="3559" y="7130"/>
                    </a:cubicBezTo>
                    <a:cubicBezTo>
                      <a:pt x="3559" y="7365"/>
                      <a:pt x="3579" y="7600"/>
                      <a:pt x="3605" y="7834"/>
                    </a:cubicBezTo>
                    <a:cubicBezTo>
                      <a:pt x="2973" y="7906"/>
                      <a:pt x="2549" y="8512"/>
                      <a:pt x="2699" y="9131"/>
                    </a:cubicBezTo>
                    <a:cubicBezTo>
                      <a:pt x="2821" y="9609"/>
                      <a:pt x="3251" y="9920"/>
                      <a:pt x="3713" y="9920"/>
                    </a:cubicBezTo>
                    <a:cubicBezTo>
                      <a:pt x="3844" y="9920"/>
                      <a:pt x="3977" y="9895"/>
                      <a:pt x="4107" y="9842"/>
                    </a:cubicBezTo>
                    <a:cubicBezTo>
                      <a:pt x="4837" y="12044"/>
                      <a:pt x="6681" y="13804"/>
                      <a:pt x="8754" y="14560"/>
                    </a:cubicBezTo>
                    <a:lnTo>
                      <a:pt x="8891" y="14606"/>
                    </a:lnTo>
                    <a:lnTo>
                      <a:pt x="8891" y="16620"/>
                    </a:lnTo>
                    <a:lnTo>
                      <a:pt x="5651" y="16620"/>
                    </a:lnTo>
                    <a:cubicBezTo>
                      <a:pt x="5651" y="16620"/>
                      <a:pt x="5645" y="16685"/>
                      <a:pt x="5625" y="16698"/>
                    </a:cubicBezTo>
                    <a:cubicBezTo>
                      <a:pt x="5045" y="16705"/>
                      <a:pt x="4537" y="17076"/>
                      <a:pt x="4361" y="17623"/>
                    </a:cubicBezTo>
                    <a:lnTo>
                      <a:pt x="216" y="33239"/>
                    </a:lnTo>
                    <a:cubicBezTo>
                      <a:pt x="1" y="33872"/>
                      <a:pt x="294" y="34563"/>
                      <a:pt x="893" y="34849"/>
                    </a:cubicBezTo>
                    <a:cubicBezTo>
                      <a:pt x="1077" y="34936"/>
                      <a:pt x="1270" y="34977"/>
                      <a:pt x="1461" y="34977"/>
                    </a:cubicBezTo>
                    <a:cubicBezTo>
                      <a:pt x="1903" y="34977"/>
                      <a:pt x="2329" y="34756"/>
                      <a:pt x="2575" y="34360"/>
                    </a:cubicBezTo>
                    <a:cubicBezTo>
                      <a:pt x="2647" y="34407"/>
                      <a:pt x="2726" y="34429"/>
                      <a:pt x="2803" y="34429"/>
                    </a:cubicBezTo>
                    <a:cubicBezTo>
                      <a:pt x="2984" y="34429"/>
                      <a:pt x="3155" y="34309"/>
                      <a:pt x="3201" y="34113"/>
                    </a:cubicBezTo>
                    <a:lnTo>
                      <a:pt x="3559" y="32536"/>
                    </a:lnTo>
                    <a:cubicBezTo>
                      <a:pt x="3605" y="32340"/>
                      <a:pt x="3481" y="32040"/>
                      <a:pt x="3298" y="31942"/>
                    </a:cubicBezTo>
                    <a:lnTo>
                      <a:pt x="6329" y="20954"/>
                    </a:lnTo>
                    <a:cubicBezTo>
                      <a:pt x="6329" y="22844"/>
                      <a:pt x="6381" y="26507"/>
                      <a:pt x="6453" y="30567"/>
                    </a:cubicBezTo>
                    <a:lnTo>
                      <a:pt x="6401" y="30567"/>
                    </a:lnTo>
                    <a:lnTo>
                      <a:pt x="6466" y="32360"/>
                    </a:lnTo>
                    <a:lnTo>
                      <a:pt x="6479" y="32360"/>
                    </a:lnTo>
                    <a:cubicBezTo>
                      <a:pt x="6622" y="40187"/>
                      <a:pt x="6798" y="48725"/>
                      <a:pt x="6798" y="48725"/>
                    </a:cubicBezTo>
                    <a:cubicBezTo>
                      <a:pt x="6798" y="48725"/>
                      <a:pt x="4517" y="49090"/>
                      <a:pt x="4517" y="50622"/>
                    </a:cubicBezTo>
                    <a:lnTo>
                      <a:pt x="8936" y="50622"/>
                    </a:lnTo>
                    <a:lnTo>
                      <a:pt x="10631" y="33428"/>
                    </a:lnTo>
                    <a:lnTo>
                      <a:pt x="10663" y="33455"/>
                    </a:lnTo>
                    <a:lnTo>
                      <a:pt x="11028" y="33455"/>
                    </a:lnTo>
                    <a:lnTo>
                      <a:pt x="11035" y="33448"/>
                    </a:lnTo>
                    <a:lnTo>
                      <a:pt x="12892" y="50622"/>
                    </a:lnTo>
                    <a:lnTo>
                      <a:pt x="17305" y="50622"/>
                    </a:lnTo>
                    <a:cubicBezTo>
                      <a:pt x="17305" y="49097"/>
                      <a:pt x="15024" y="48732"/>
                      <a:pt x="15024" y="48732"/>
                    </a:cubicBezTo>
                    <a:cubicBezTo>
                      <a:pt x="15024" y="48732"/>
                      <a:pt x="15193" y="40096"/>
                      <a:pt x="15317" y="32216"/>
                    </a:cubicBezTo>
                    <a:cubicBezTo>
                      <a:pt x="15323" y="31897"/>
                      <a:pt x="15356" y="30567"/>
                      <a:pt x="15356" y="30567"/>
                    </a:cubicBezTo>
                    <a:lnTo>
                      <a:pt x="15343" y="30567"/>
                    </a:lnTo>
                    <a:cubicBezTo>
                      <a:pt x="15402" y="26481"/>
                      <a:pt x="15454" y="22779"/>
                      <a:pt x="15454" y="20863"/>
                    </a:cubicBezTo>
                    <a:lnTo>
                      <a:pt x="18510" y="31923"/>
                    </a:lnTo>
                    <a:cubicBezTo>
                      <a:pt x="18302" y="31995"/>
                      <a:pt x="18152" y="32334"/>
                      <a:pt x="18204" y="32542"/>
                    </a:cubicBezTo>
                    <a:lnTo>
                      <a:pt x="18556" y="34119"/>
                    </a:lnTo>
                    <a:cubicBezTo>
                      <a:pt x="18601" y="34303"/>
                      <a:pt x="18765" y="34430"/>
                      <a:pt x="18950" y="34430"/>
                    </a:cubicBezTo>
                    <a:cubicBezTo>
                      <a:pt x="18981" y="34430"/>
                      <a:pt x="19013" y="34427"/>
                      <a:pt x="19045" y="34419"/>
                    </a:cubicBezTo>
                    <a:cubicBezTo>
                      <a:pt x="19110" y="34406"/>
                      <a:pt x="19169" y="34374"/>
                      <a:pt x="19221" y="34328"/>
                    </a:cubicBezTo>
                    <a:cubicBezTo>
                      <a:pt x="19463" y="34743"/>
                      <a:pt x="19902" y="34978"/>
                      <a:pt x="20357" y="34978"/>
                    </a:cubicBezTo>
                    <a:cubicBezTo>
                      <a:pt x="20538" y="34978"/>
                      <a:pt x="20721" y="34940"/>
                      <a:pt x="20896" y="34862"/>
                    </a:cubicBezTo>
                    <a:cubicBezTo>
                      <a:pt x="21509" y="34582"/>
                      <a:pt x="21808" y="33891"/>
                      <a:pt x="21600" y="33252"/>
                    </a:cubicBezTo>
                    <a:lnTo>
                      <a:pt x="21600" y="33246"/>
                    </a:lnTo>
                    <a:lnTo>
                      <a:pt x="17292" y="17663"/>
                    </a:lnTo>
                    <a:cubicBezTo>
                      <a:pt x="17116" y="17141"/>
                      <a:pt x="16653" y="16744"/>
                      <a:pt x="16138" y="16705"/>
                    </a:cubicBezTo>
                    <a:cubicBezTo>
                      <a:pt x="16125" y="16691"/>
                      <a:pt x="16112" y="16626"/>
                      <a:pt x="16112" y="16626"/>
                    </a:cubicBezTo>
                    <a:lnTo>
                      <a:pt x="12632" y="16626"/>
                    </a:lnTo>
                    <a:lnTo>
                      <a:pt x="12632" y="14704"/>
                    </a:lnTo>
                    <a:lnTo>
                      <a:pt x="12658" y="14691"/>
                    </a:lnTo>
                    <a:lnTo>
                      <a:pt x="12703" y="14678"/>
                    </a:lnTo>
                    <a:cubicBezTo>
                      <a:pt x="14900" y="14013"/>
                      <a:pt x="16914" y="12194"/>
                      <a:pt x="17696" y="9887"/>
                    </a:cubicBezTo>
                    <a:cubicBezTo>
                      <a:pt x="17774" y="9907"/>
                      <a:pt x="17859" y="9920"/>
                      <a:pt x="17943" y="9920"/>
                    </a:cubicBezTo>
                    <a:cubicBezTo>
                      <a:pt x="17948" y="9920"/>
                      <a:pt x="17952" y="9920"/>
                      <a:pt x="17956" y="9920"/>
                    </a:cubicBezTo>
                    <a:cubicBezTo>
                      <a:pt x="18511" y="9920"/>
                      <a:pt x="18973" y="9486"/>
                      <a:pt x="18999" y="8936"/>
                    </a:cubicBezTo>
                    <a:cubicBezTo>
                      <a:pt x="19032" y="8375"/>
                      <a:pt x="18621" y="7893"/>
                      <a:pt x="18067" y="7834"/>
                    </a:cubicBezTo>
                    <a:lnTo>
                      <a:pt x="18067" y="7828"/>
                    </a:lnTo>
                    <a:cubicBezTo>
                      <a:pt x="18067" y="7815"/>
                      <a:pt x="18054" y="7802"/>
                      <a:pt x="18054" y="7789"/>
                    </a:cubicBezTo>
                    <a:cubicBezTo>
                      <a:pt x="18041" y="6061"/>
                      <a:pt x="17637" y="4295"/>
                      <a:pt x="16692" y="2992"/>
                    </a:cubicBezTo>
                    <a:cubicBezTo>
                      <a:pt x="17657" y="2464"/>
                      <a:pt x="17774" y="1786"/>
                      <a:pt x="18159" y="1147"/>
                    </a:cubicBezTo>
                    <a:lnTo>
                      <a:pt x="18159" y="1147"/>
                    </a:lnTo>
                    <a:cubicBezTo>
                      <a:pt x="17949" y="1170"/>
                      <a:pt x="17739" y="1181"/>
                      <a:pt x="17527" y="1181"/>
                    </a:cubicBezTo>
                    <a:cubicBezTo>
                      <a:pt x="15283" y="1181"/>
                      <a:pt x="12905" y="0"/>
                      <a:pt x="1069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450" name="Google Shape;10450;p62"/>
              <p:cNvGrpSpPr/>
              <p:nvPr/>
            </p:nvGrpSpPr>
            <p:grpSpPr>
              <a:xfrm>
                <a:off x="6810728" y="3444626"/>
                <a:ext cx="524340" cy="876265"/>
                <a:chOff x="6810728" y="3444626"/>
                <a:chExt cx="524340" cy="876265"/>
              </a:xfrm>
            </p:grpSpPr>
            <p:sp>
              <p:nvSpPr>
                <p:cNvPr id="10451" name="Google Shape;10451;p62"/>
                <p:cNvSpPr/>
                <p:nvPr/>
              </p:nvSpPr>
              <p:spPr>
                <a:xfrm>
                  <a:off x="6952997" y="3487572"/>
                  <a:ext cx="235988" cy="2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7" h="1018" extrusionOk="0">
                      <a:moveTo>
                        <a:pt x="463" y="1"/>
                      </a:moveTo>
                      <a:cubicBezTo>
                        <a:pt x="209" y="1"/>
                        <a:pt x="1" y="209"/>
                        <a:pt x="1" y="463"/>
                      </a:cubicBezTo>
                      <a:lnTo>
                        <a:pt x="1" y="548"/>
                      </a:lnTo>
                      <a:cubicBezTo>
                        <a:pt x="1" y="809"/>
                        <a:pt x="209" y="1017"/>
                        <a:pt x="463" y="1017"/>
                      </a:cubicBezTo>
                      <a:lnTo>
                        <a:pt x="8878" y="1017"/>
                      </a:lnTo>
                      <a:cubicBezTo>
                        <a:pt x="9138" y="1017"/>
                        <a:pt x="9347" y="809"/>
                        <a:pt x="9347" y="548"/>
                      </a:cubicBezTo>
                      <a:lnTo>
                        <a:pt x="9347" y="463"/>
                      </a:lnTo>
                      <a:cubicBezTo>
                        <a:pt x="9347" y="209"/>
                        <a:pt x="9138" y="1"/>
                        <a:pt x="887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2" name="Google Shape;10452;p62"/>
                <p:cNvSpPr/>
                <p:nvPr/>
              </p:nvSpPr>
              <p:spPr>
                <a:xfrm>
                  <a:off x="7038738" y="3444626"/>
                  <a:ext cx="64356" cy="2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9" h="1018" extrusionOk="0">
                      <a:moveTo>
                        <a:pt x="470" y="1"/>
                      </a:moveTo>
                      <a:cubicBezTo>
                        <a:pt x="209" y="1"/>
                        <a:pt x="0" y="209"/>
                        <a:pt x="0" y="470"/>
                      </a:cubicBezTo>
                      <a:lnTo>
                        <a:pt x="0" y="555"/>
                      </a:lnTo>
                      <a:cubicBezTo>
                        <a:pt x="0" y="809"/>
                        <a:pt x="209" y="1017"/>
                        <a:pt x="470" y="1017"/>
                      </a:cubicBezTo>
                      <a:lnTo>
                        <a:pt x="2086" y="1017"/>
                      </a:lnTo>
                      <a:cubicBezTo>
                        <a:pt x="2340" y="1017"/>
                        <a:pt x="2549" y="809"/>
                        <a:pt x="2549" y="555"/>
                      </a:cubicBezTo>
                      <a:lnTo>
                        <a:pt x="2549" y="470"/>
                      </a:lnTo>
                      <a:cubicBezTo>
                        <a:pt x="2549" y="209"/>
                        <a:pt x="2340" y="1"/>
                        <a:pt x="208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3" name="Google Shape;10453;p62"/>
                <p:cNvSpPr/>
                <p:nvPr/>
              </p:nvSpPr>
              <p:spPr>
                <a:xfrm>
                  <a:off x="7038738" y="3787891"/>
                  <a:ext cx="64356" cy="2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9" h="1024" extrusionOk="0">
                      <a:moveTo>
                        <a:pt x="470" y="0"/>
                      </a:moveTo>
                      <a:cubicBezTo>
                        <a:pt x="209" y="0"/>
                        <a:pt x="0" y="209"/>
                        <a:pt x="0" y="469"/>
                      </a:cubicBezTo>
                      <a:lnTo>
                        <a:pt x="0" y="554"/>
                      </a:lnTo>
                      <a:cubicBezTo>
                        <a:pt x="0" y="808"/>
                        <a:pt x="209" y="1023"/>
                        <a:pt x="470" y="1023"/>
                      </a:cubicBezTo>
                      <a:lnTo>
                        <a:pt x="2086" y="1023"/>
                      </a:lnTo>
                      <a:cubicBezTo>
                        <a:pt x="2340" y="1023"/>
                        <a:pt x="2549" y="808"/>
                        <a:pt x="2549" y="554"/>
                      </a:cubicBezTo>
                      <a:lnTo>
                        <a:pt x="2549" y="469"/>
                      </a:lnTo>
                      <a:cubicBezTo>
                        <a:pt x="2549" y="209"/>
                        <a:pt x="2340" y="0"/>
                        <a:pt x="208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4" name="Google Shape;10454;p62"/>
                <p:cNvSpPr/>
                <p:nvPr/>
              </p:nvSpPr>
              <p:spPr>
                <a:xfrm>
                  <a:off x="7038738" y="3744945"/>
                  <a:ext cx="64356" cy="2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9" h="1024" extrusionOk="0">
                      <a:moveTo>
                        <a:pt x="470" y="0"/>
                      </a:moveTo>
                      <a:cubicBezTo>
                        <a:pt x="209" y="0"/>
                        <a:pt x="0" y="209"/>
                        <a:pt x="0" y="469"/>
                      </a:cubicBezTo>
                      <a:lnTo>
                        <a:pt x="0" y="554"/>
                      </a:lnTo>
                      <a:cubicBezTo>
                        <a:pt x="0" y="815"/>
                        <a:pt x="209" y="1023"/>
                        <a:pt x="470" y="1023"/>
                      </a:cubicBezTo>
                      <a:lnTo>
                        <a:pt x="2086" y="1023"/>
                      </a:lnTo>
                      <a:cubicBezTo>
                        <a:pt x="2340" y="1023"/>
                        <a:pt x="2549" y="815"/>
                        <a:pt x="2549" y="554"/>
                      </a:cubicBezTo>
                      <a:lnTo>
                        <a:pt x="2549" y="469"/>
                      </a:lnTo>
                      <a:cubicBezTo>
                        <a:pt x="2549" y="209"/>
                        <a:pt x="2340" y="0"/>
                        <a:pt x="208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5" name="Google Shape;10455;p62"/>
                <p:cNvSpPr/>
                <p:nvPr/>
              </p:nvSpPr>
              <p:spPr>
                <a:xfrm>
                  <a:off x="7038738" y="3706417"/>
                  <a:ext cx="64356" cy="2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9" h="1018" extrusionOk="0">
                      <a:moveTo>
                        <a:pt x="470" y="1"/>
                      </a:moveTo>
                      <a:cubicBezTo>
                        <a:pt x="209" y="1"/>
                        <a:pt x="0" y="209"/>
                        <a:pt x="0" y="464"/>
                      </a:cubicBezTo>
                      <a:lnTo>
                        <a:pt x="0" y="548"/>
                      </a:lnTo>
                      <a:cubicBezTo>
                        <a:pt x="0" y="809"/>
                        <a:pt x="209" y="1018"/>
                        <a:pt x="470" y="1018"/>
                      </a:cubicBezTo>
                      <a:lnTo>
                        <a:pt x="2086" y="1018"/>
                      </a:lnTo>
                      <a:cubicBezTo>
                        <a:pt x="2340" y="1018"/>
                        <a:pt x="2549" y="809"/>
                        <a:pt x="2549" y="548"/>
                      </a:cubicBezTo>
                      <a:lnTo>
                        <a:pt x="2549" y="464"/>
                      </a:lnTo>
                      <a:cubicBezTo>
                        <a:pt x="2549" y="209"/>
                        <a:pt x="2340" y="1"/>
                        <a:pt x="208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6" name="Google Shape;10456;p62"/>
                <p:cNvSpPr/>
                <p:nvPr/>
              </p:nvSpPr>
              <p:spPr>
                <a:xfrm>
                  <a:off x="7051563" y="3491864"/>
                  <a:ext cx="34412" cy="193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3" h="7646" extrusionOk="0">
                      <a:moveTo>
                        <a:pt x="685" y="0"/>
                      </a:moveTo>
                      <a:cubicBezTo>
                        <a:pt x="307" y="0"/>
                        <a:pt x="1" y="300"/>
                        <a:pt x="1" y="678"/>
                      </a:cubicBezTo>
                      <a:lnTo>
                        <a:pt x="1" y="6967"/>
                      </a:lnTo>
                      <a:cubicBezTo>
                        <a:pt x="1" y="7339"/>
                        <a:pt x="307" y="7645"/>
                        <a:pt x="685" y="7645"/>
                      </a:cubicBezTo>
                      <a:cubicBezTo>
                        <a:pt x="1057" y="7645"/>
                        <a:pt x="1363" y="7339"/>
                        <a:pt x="1363" y="6967"/>
                      </a:cubicBezTo>
                      <a:lnTo>
                        <a:pt x="1363" y="678"/>
                      </a:lnTo>
                      <a:cubicBezTo>
                        <a:pt x="1363" y="300"/>
                        <a:pt x="1057" y="0"/>
                        <a:pt x="68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7" name="Google Shape;10457;p62"/>
                <p:cNvSpPr/>
                <p:nvPr/>
              </p:nvSpPr>
              <p:spPr>
                <a:xfrm>
                  <a:off x="7055351" y="3540945"/>
                  <a:ext cx="106166" cy="44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5" h="1779" extrusionOk="0">
                      <a:moveTo>
                        <a:pt x="783" y="0"/>
                      </a:moveTo>
                      <a:cubicBezTo>
                        <a:pt x="518" y="0"/>
                        <a:pt x="262" y="154"/>
                        <a:pt x="151" y="415"/>
                      </a:cubicBezTo>
                      <a:cubicBezTo>
                        <a:pt x="1" y="767"/>
                        <a:pt x="164" y="1171"/>
                        <a:pt x="516" y="1321"/>
                      </a:cubicBezTo>
                      <a:cubicBezTo>
                        <a:pt x="1219" y="1628"/>
                        <a:pt x="1904" y="1778"/>
                        <a:pt x="2536" y="1778"/>
                      </a:cubicBezTo>
                      <a:cubicBezTo>
                        <a:pt x="2555" y="1778"/>
                        <a:pt x="2574" y="1778"/>
                        <a:pt x="2593" y="1778"/>
                      </a:cubicBezTo>
                      <a:cubicBezTo>
                        <a:pt x="2952" y="1778"/>
                        <a:pt x="3310" y="1719"/>
                        <a:pt x="3657" y="1602"/>
                      </a:cubicBezTo>
                      <a:cubicBezTo>
                        <a:pt x="4015" y="1478"/>
                        <a:pt x="4204" y="1080"/>
                        <a:pt x="4081" y="722"/>
                      </a:cubicBezTo>
                      <a:cubicBezTo>
                        <a:pt x="3983" y="438"/>
                        <a:pt x="3713" y="260"/>
                        <a:pt x="3427" y="260"/>
                      </a:cubicBezTo>
                      <a:cubicBezTo>
                        <a:pt x="3351" y="260"/>
                        <a:pt x="3275" y="272"/>
                        <a:pt x="3201" y="298"/>
                      </a:cubicBezTo>
                      <a:cubicBezTo>
                        <a:pt x="2986" y="372"/>
                        <a:pt x="2761" y="402"/>
                        <a:pt x="2536" y="402"/>
                      </a:cubicBezTo>
                      <a:cubicBezTo>
                        <a:pt x="2001" y="402"/>
                        <a:pt x="1464" y="231"/>
                        <a:pt x="1057" y="57"/>
                      </a:cubicBezTo>
                      <a:cubicBezTo>
                        <a:pt x="968" y="19"/>
                        <a:pt x="875" y="0"/>
                        <a:pt x="7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8" name="Google Shape;10458;p62"/>
                <p:cNvSpPr/>
                <p:nvPr/>
              </p:nvSpPr>
              <p:spPr>
                <a:xfrm>
                  <a:off x="7046792" y="3596717"/>
                  <a:ext cx="118335" cy="4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7" h="1772" extrusionOk="0">
                      <a:moveTo>
                        <a:pt x="781" y="1"/>
                      </a:moveTo>
                      <a:cubicBezTo>
                        <a:pt x="514" y="1"/>
                        <a:pt x="262" y="154"/>
                        <a:pt x="151" y="416"/>
                      </a:cubicBezTo>
                      <a:cubicBezTo>
                        <a:pt x="1" y="768"/>
                        <a:pt x="164" y="1172"/>
                        <a:pt x="516" y="1322"/>
                      </a:cubicBezTo>
                      <a:cubicBezTo>
                        <a:pt x="1141" y="1609"/>
                        <a:pt x="1819" y="1758"/>
                        <a:pt x="2510" y="1772"/>
                      </a:cubicBezTo>
                      <a:cubicBezTo>
                        <a:pt x="3110" y="1772"/>
                        <a:pt x="3709" y="1622"/>
                        <a:pt x="4244" y="1335"/>
                      </a:cubicBezTo>
                      <a:cubicBezTo>
                        <a:pt x="4570" y="1152"/>
                        <a:pt x="4687" y="735"/>
                        <a:pt x="4504" y="409"/>
                      </a:cubicBezTo>
                      <a:cubicBezTo>
                        <a:pt x="4382" y="177"/>
                        <a:pt x="4144" y="47"/>
                        <a:pt x="3899" y="47"/>
                      </a:cubicBezTo>
                      <a:cubicBezTo>
                        <a:pt x="3793" y="47"/>
                        <a:pt x="3686" y="71"/>
                        <a:pt x="3585" y="123"/>
                      </a:cubicBezTo>
                      <a:cubicBezTo>
                        <a:pt x="3235" y="312"/>
                        <a:pt x="2865" y="385"/>
                        <a:pt x="2503" y="385"/>
                      </a:cubicBezTo>
                      <a:cubicBezTo>
                        <a:pt x="1972" y="385"/>
                        <a:pt x="1460" y="228"/>
                        <a:pt x="1057" y="57"/>
                      </a:cubicBezTo>
                      <a:cubicBezTo>
                        <a:pt x="966" y="19"/>
                        <a:pt x="873" y="1"/>
                        <a:pt x="78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9" name="Google Shape;10459;p62"/>
                <p:cNvSpPr/>
                <p:nvPr/>
              </p:nvSpPr>
              <p:spPr>
                <a:xfrm>
                  <a:off x="6983118" y="3540768"/>
                  <a:ext cx="99576" cy="4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4" h="1772" extrusionOk="0">
                      <a:moveTo>
                        <a:pt x="3155" y="1"/>
                      </a:moveTo>
                      <a:cubicBezTo>
                        <a:pt x="3059" y="1"/>
                        <a:pt x="2961" y="21"/>
                        <a:pt x="2868" y="64"/>
                      </a:cubicBezTo>
                      <a:cubicBezTo>
                        <a:pt x="2493" y="222"/>
                        <a:pt x="1975" y="388"/>
                        <a:pt x="1426" y="388"/>
                      </a:cubicBezTo>
                      <a:cubicBezTo>
                        <a:pt x="1250" y="388"/>
                        <a:pt x="1072" y="371"/>
                        <a:pt x="893" y="331"/>
                      </a:cubicBezTo>
                      <a:cubicBezTo>
                        <a:pt x="846" y="321"/>
                        <a:pt x="799" y="316"/>
                        <a:pt x="753" y="316"/>
                      </a:cubicBezTo>
                      <a:cubicBezTo>
                        <a:pt x="435" y="316"/>
                        <a:pt x="153" y="541"/>
                        <a:pt x="79" y="859"/>
                      </a:cubicBezTo>
                      <a:cubicBezTo>
                        <a:pt x="0" y="1231"/>
                        <a:pt x="235" y="1596"/>
                        <a:pt x="600" y="1680"/>
                      </a:cubicBezTo>
                      <a:cubicBezTo>
                        <a:pt x="874" y="1739"/>
                        <a:pt x="1148" y="1772"/>
                        <a:pt x="1428" y="1772"/>
                      </a:cubicBezTo>
                      <a:cubicBezTo>
                        <a:pt x="2112" y="1759"/>
                        <a:pt x="2790" y="1609"/>
                        <a:pt x="3416" y="1328"/>
                      </a:cubicBezTo>
                      <a:cubicBezTo>
                        <a:pt x="3774" y="1185"/>
                        <a:pt x="3944" y="774"/>
                        <a:pt x="3787" y="416"/>
                      </a:cubicBezTo>
                      <a:cubicBezTo>
                        <a:pt x="3677" y="157"/>
                        <a:pt x="3422" y="1"/>
                        <a:pt x="315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0" name="Google Shape;10460;p62"/>
                <p:cNvSpPr/>
                <p:nvPr/>
              </p:nvSpPr>
              <p:spPr>
                <a:xfrm>
                  <a:off x="7054871" y="3655619"/>
                  <a:ext cx="106645" cy="45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4" h="1792" extrusionOk="0">
                      <a:moveTo>
                        <a:pt x="788" y="1"/>
                      </a:moveTo>
                      <a:cubicBezTo>
                        <a:pt x="521" y="1"/>
                        <a:pt x="265" y="157"/>
                        <a:pt x="150" y="416"/>
                      </a:cubicBezTo>
                      <a:cubicBezTo>
                        <a:pt x="0" y="775"/>
                        <a:pt x="170" y="1192"/>
                        <a:pt x="535" y="1335"/>
                      </a:cubicBezTo>
                      <a:cubicBezTo>
                        <a:pt x="1167" y="1622"/>
                        <a:pt x="1858" y="1778"/>
                        <a:pt x="2555" y="1791"/>
                      </a:cubicBezTo>
                      <a:cubicBezTo>
                        <a:pt x="2933" y="1791"/>
                        <a:pt x="3311" y="1733"/>
                        <a:pt x="3676" y="1609"/>
                      </a:cubicBezTo>
                      <a:cubicBezTo>
                        <a:pt x="4034" y="1479"/>
                        <a:pt x="4223" y="1087"/>
                        <a:pt x="4100" y="729"/>
                      </a:cubicBezTo>
                      <a:cubicBezTo>
                        <a:pt x="4002" y="446"/>
                        <a:pt x="3734" y="265"/>
                        <a:pt x="3449" y="265"/>
                      </a:cubicBezTo>
                      <a:cubicBezTo>
                        <a:pt x="3373" y="265"/>
                        <a:pt x="3295" y="278"/>
                        <a:pt x="3220" y="305"/>
                      </a:cubicBezTo>
                      <a:cubicBezTo>
                        <a:pt x="3005" y="379"/>
                        <a:pt x="2780" y="409"/>
                        <a:pt x="2555" y="409"/>
                      </a:cubicBezTo>
                      <a:cubicBezTo>
                        <a:pt x="2020" y="409"/>
                        <a:pt x="1483" y="238"/>
                        <a:pt x="1076" y="64"/>
                      </a:cubicBezTo>
                      <a:cubicBezTo>
                        <a:pt x="982" y="21"/>
                        <a:pt x="885" y="1"/>
                        <a:pt x="78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1" name="Google Shape;10461;p62"/>
                <p:cNvSpPr/>
                <p:nvPr/>
              </p:nvSpPr>
              <p:spPr>
                <a:xfrm>
                  <a:off x="6983118" y="3655619"/>
                  <a:ext cx="99576" cy="4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4" h="1772" extrusionOk="0">
                      <a:moveTo>
                        <a:pt x="3155" y="1"/>
                      </a:moveTo>
                      <a:cubicBezTo>
                        <a:pt x="3059" y="1"/>
                        <a:pt x="2961" y="21"/>
                        <a:pt x="2868" y="64"/>
                      </a:cubicBezTo>
                      <a:cubicBezTo>
                        <a:pt x="2492" y="227"/>
                        <a:pt x="1974" y="394"/>
                        <a:pt x="1425" y="394"/>
                      </a:cubicBezTo>
                      <a:cubicBezTo>
                        <a:pt x="1249" y="394"/>
                        <a:pt x="1071" y="377"/>
                        <a:pt x="893" y="338"/>
                      </a:cubicBezTo>
                      <a:cubicBezTo>
                        <a:pt x="845" y="328"/>
                        <a:pt x="797" y="323"/>
                        <a:pt x="750" y="323"/>
                      </a:cubicBezTo>
                      <a:cubicBezTo>
                        <a:pt x="433" y="323"/>
                        <a:pt x="152" y="543"/>
                        <a:pt x="79" y="866"/>
                      </a:cubicBezTo>
                      <a:cubicBezTo>
                        <a:pt x="0" y="1231"/>
                        <a:pt x="235" y="1602"/>
                        <a:pt x="600" y="1687"/>
                      </a:cubicBezTo>
                      <a:cubicBezTo>
                        <a:pt x="874" y="1739"/>
                        <a:pt x="1148" y="1772"/>
                        <a:pt x="1428" y="1772"/>
                      </a:cubicBezTo>
                      <a:cubicBezTo>
                        <a:pt x="2112" y="1759"/>
                        <a:pt x="2790" y="1609"/>
                        <a:pt x="3416" y="1335"/>
                      </a:cubicBezTo>
                      <a:cubicBezTo>
                        <a:pt x="3774" y="1185"/>
                        <a:pt x="3944" y="775"/>
                        <a:pt x="3787" y="416"/>
                      </a:cubicBezTo>
                      <a:cubicBezTo>
                        <a:pt x="3677" y="157"/>
                        <a:pt x="3422" y="1"/>
                        <a:pt x="315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2" name="Google Shape;10462;p62"/>
                <p:cNvSpPr/>
                <p:nvPr/>
              </p:nvSpPr>
              <p:spPr>
                <a:xfrm>
                  <a:off x="6973725" y="3596464"/>
                  <a:ext cx="117527" cy="44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5" h="1756" extrusionOk="0">
                      <a:moveTo>
                        <a:pt x="3863" y="0"/>
                      </a:moveTo>
                      <a:cubicBezTo>
                        <a:pt x="3768" y="0"/>
                        <a:pt x="3671" y="20"/>
                        <a:pt x="3579" y="61"/>
                      </a:cubicBezTo>
                      <a:cubicBezTo>
                        <a:pt x="3094" y="270"/>
                        <a:pt x="2605" y="375"/>
                        <a:pt x="2150" y="375"/>
                      </a:cubicBezTo>
                      <a:cubicBezTo>
                        <a:pt x="1769" y="375"/>
                        <a:pt x="1412" y="301"/>
                        <a:pt x="1102" y="152"/>
                      </a:cubicBezTo>
                      <a:cubicBezTo>
                        <a:pt x="1002" y="101"/>
                        <a:pt x="895" y="77"/>
                        <a:pt x="789" y="77"/>
                      </a:cubicBezTo>
                      <a:cubicBezTo>
                        <a:pt x="532" y="77"/>
                        <a:pt x="286" y="220"/>
                        <a:pt x="170" y="465"/>
                      </a:cubicBezTo>
                      <a:cubicBezTo>
                        <a:pt x="1" y="817"/>
                        <a:pt x="151" y="1234"/>
                        <a:pt x="503" y="1397"/>
                      </a:cubicBezTo>
                      <a:cubicBezTo>
                        <a:pt x="1005" y="1632"/>
                        <a:pt x="1556" y="1756"/>
                        <a:pt x="2109" y="1756"/>
                      </a:cubicBezTo>
                      <a:cubicBezTo>
                        <a:pt x="2123" y="1756"/>
                        <a:pt x="2138" y="1756"/>
                        <a:pt x="2152" y="1755"/>
                      </a:cubicBezTo>
                      <a:cubicBezTo>
                        <a:pt x="2836" y="1749"/>
                        <a:pt x="3501" y="1606"/>
                        <a:pt x="4127" y="1332"/>
                      </a:cubicBezTo>
                      <a:cubicBezTo>
                        <a:pt x="4485" y="1182"/>
                        <a:pt x="4654" y="771"/>
                        <a:pt x="4498" y="419"/>
                      </a:cubicBezTo>
                      <a:cubicBezTo>
                        <a:pt x="4387" y="155"/>
                        <a:pt x="4131" y="0"/>
                        <a:pt x="386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3" name="Google Shape;10463;p62"/>
                <p:cNvSpPr/>
                <p:nvPr/>
              </p:nvSpPr>
              <p:spPr>
                <a:xfrm>
                  <a:off x="7118368" y="3906680"/>
                  <a:ext cx="38881" cy="118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0" h="4674" extrusionOk="0">
                      <a:moveTo>
                        <a:pt x="1018" y="1"/>
                      </a:moveTo>
                      <a:lnTo>
                        <a:pt x="1" y="118"/>
                      </a:lnTo>
                      <a:lnTo>
                        <a:pt x="529" y="4674"/>
                      </a:lnTo>
                      <a:lnTo>
                        <a:pt x="1539" y="4557"/>
                      </a:lnTo>
                      <a:lnTo>
                        <a:pt x="1018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4" name="Google Shape;10464;p62"/>
                <p:cNvSpPr/>
                <p:nvPr/>
              </p:nvSpPr>
              <p:spPr>
                <a:xfrm>
                  <a:off x="7122332" y="3882695"/>
                  <a:ext cx="43830" cy="37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468" extrusionOk="0">
                      <a:moveTo>
                        <a:pt x="778" y="1"/>
                      </a:moveTo>
                      <a:cubicBezTo>
                        <a:pt x="750" y="1"/>
                        <a:pt x="721" y="2"/>
                        <a:pt x="691" y="6"/>
                      </a:cubicBezTo>
                      <a:cubicBezTo>
                        <a:pt x="287" y="51"/>
                        <a:pt x="0" y="416"/>
                        <a:pt x="46" y="820"/>
                      </a:cubicBezTo>
                      <a:cubicBezTo>
                        <a:pt x="95" y="1225"/>
                        <a:pt x="433" y="1468"/>
                        <a:pt x="780" y="1468"/>
                      </a:cubicBezTo>
                      <a:cubicBezTo>
                        <a:pt x="987" y="1468"/>
                        <a:pt x="1196" y="1382"/>
                        <a:pt x="1349" y="1192"/>
                      </a:cubicBezTo>
                      <a:cubicBezTo>
                        <a:pt x="1735" y="700"/>
                        <a:pt x="1378" y="1"/>
                        <a:pt x="77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5" name="Google Shape;10465;p62"/>
                <p:cNvSpPr/>
                <p:nvPr/>
              </p:nvSpPr>
              <p:spPr>
                <a:xfrm>
                  <a:off x="7096656" y="3885674"/>
                  <a:ext cx="43981" cy="37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2" h="1466" extrusionOk="0">
                      <a:moveTo>
                        <a:pt x="784" y="0"/>
                      </a:moveTo>
                      <a:cubicBezTo>
                        <a:pt x="756" y="0"/>
                        <a:pt x="727" y="2"/>
                        <a:pt x="698" y="5"/>
                      </a:cubicBezTo>
                      <a:cubicBezTo>
                        <a:pt x="294" y="51"/>
                        <a:pt x="1" y="416"/>
                        <a:pt x="53" y="820"/>
                      </a:cubicBezTo>
                      <a:cubicBezTo>
                        <a:pt x="97" y="1223"/>
                        <a:pt x="435" y="1466"/>
                        <a:pt x="780" y="1466"/>
                      </a:cubicBezTo>
                      <a:cubicBezTo>
                        <a:pt x="988" y="1466"/>
                        <a:pt x="1198" y="1378"/>
                        <a:pt x="1350" y="1185"/>
                      </a:cubicBezTo>
                      <a:cubicBezTo>
                        <a:pt x="1742" y="699"/>
                        <a:pt x="1379" y="0"/>
                        <a:pt x="78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6" name="Google Shape;10466;p62"/>
                <p:cNvSpPr/>
                <p:nvPr/>
              </p:nvSpPr>
              <p:spPr>
                <a:xfrm>
                  <a:off x="7135991" y="4002015"/>
                  <a:ext cx="43855" cy="37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7" h="1468" extrusionOk="0">
                      <a:moveTo>
                        <a:pt x="777" y="1"/>
                      </a:moveTo>
                      <a:cubicBezTo>
                        <a:pt x="751" y="1"/>
                        <a:pt x="725" y="2"/>
                        <a:pt x="698" y="5"/>
                      </a:cubicBezTo>
                      <a:cubicBezTo>
                        <a:pt x="294" y="51"/>
                        <a:pt x="0" y="416"/>
                        <a:pt x="46" y="820"/>
                      </a:cubicBezTo>
                      <a:cubicBezTo>
                        <a:pt x="95" y="1224"/>
                        <a:pt x="436" y="1467"/>
                        <a:pt x="783" y="1467"/>
                      </a:cubicBezTo>
                      <a:cubicBezTo>
                        <a:pt x="990" y="1467"/>
                        <a:pt x="1199" y="1381"/>
                        <a:pt x="1349" y="1191"/>
                      </a:cubicBezTo>
                      <a:cubicBezTo>
                        <a:pt x="1737" y="704"/>
                        <a:pt x="1382" y="1"/>
                        <a:pt x="77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7" name="Google Shape;10467;p62"/>
                <p:cNvSpPr/>
                <p:nvPr/>
              </p:nvSpPr>
              <p:spPr>
                <a:xfrm>
                  <a:off x="7110314" y="4004969"/>
                  <a:ext cx="43981" cy="37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2" h="1468" extrusionOk="0">
                      <a:moveTo>
                        <a:pt x="784" y="0"/>
                      </a:moveTo>
                      <a:cubicBezTo>
                        <a:pt x="756" y="0"/>
                        <a:pt x="727" y="2"/>
                        <a:pt x="698" y="5"/>
                      </a:cubicBezTo>
                      <a:cubicBezTo>
                        <a:pt x="294" y="51"/>
                        <a:pt x="1" y="416"/>
                        <a:pt x="53" y="820"/>
                      </a:cubicBezTo>
                      <a:cubicBezTo>
                        <a:pt x="98" y="1224"/>
                        <a:pt x="437" y="1467"/>
                        <a:pt x="783" y="1467"/>
                      </a:cubicBezTo>
                      <a:cubicBezTo>
                        <a:pt x="990" y="1467"/>
                        <a:pt x="1199" y="1381"/>
                        <a:pt x="1350" y="1191"/>
                      </a:cubicBezTo>
                      <a:cubicBezTo>
                        <a:pt x="1742" y="700"/>
                        <a:pt x="1379" y="0"/>
                        <a:pt x="78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8" name="Google Shape;10468;p62"/>
                <p:cNvSpPr/>
                <p:nvPr/>
              </p:nvSpPr>
              <p:spPr>
                <a:xfrm>
                  <a:off x="7129906" y="4152515"/>
                  <a:ext cx="21890" cy="99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" h="3951" extrusionOk="0">
                      <a:moveTo>
                        <a:pt x="78" y="1"/>
                      </a:moveTo>
                      <a:lnTo>
                        <a:pt x="0" y="3938"/>
                      </a:lnTo>
                      <a:lnTo>
                        <a:pt x="789" y="3951"/>
                      </a:lnTo>
                      <a:lnTo>
                        <a:pt x="867" y="21"/>
                      </a:lnTo>
                      <a:lnTo>
                        <a:pt x="78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9" name="Google Shape;10469;p62"/>
                <p:cNvSpPr/>
                <p:nvPr/>
              </p:nvSpPr>
              <p:spPr>
                <a:xfrm>
                  <a:off x="7140207" y="4137543"/>
                  <a:ext cx="36129" cy="30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226" extrusionOk="0">
                      <a:moveTo>
                        <a:pt x="616" y="1"/>
                      </a:moveTo>
                      <a:cubicBezTo>
                        <a:pt x="283" y="1"/>
                        <a:pt x="16" y="266"/>
                        <a:pt x="9" y="600"/>
                      </a:cubicBezTo>
                      <a:cubicBezTo>
                        <a:pt x="0" y="976"/>
                        <a:pt x="304" y="1226"/>
                        <a:pt x="622" y="1226"/>
                      </a:cubicBezTo>
                      <a:cubicBezTo>
                        <a:pt x="768" y="1226"/>
                        <a:pt x="916" y="1173"/>
                        <a:pt x="1039" y="1057"/>
                      </a:cubicBezTo>
                      <a:cubicBezTo>
                        <a:pt x="1430" y="679"/>
                        <a:pt x="1176" y="14"/>
                        <a:pt x="628" y="1"/>
                      </a:cubicBezTo>
                      <a:cubicBezTo>
                        <a:pt x="624" y="1"/>
                        <a:pt x="620" y="1"/>
                        <a:pt x="61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0" name="Google Shape;10470;p62"/>
                <p:cNvSpPr/>
                <p:nvPr/>
              </p:nvSpPr>
              <p:spPr>
                <a:xfrm>
                  <a:off x="7118924" y="4137215"/>
                  <a:ext cx="36180" cy="30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3" h="1220" extrusionOk="0">
                      <a:moveTo>
                        <a:pt x="607" y="0"/>
                      </a:moveTo>
                      <a:cubicBezTo>
                        <a:pt x="279" y="0"/>
                        <a:pt x="11" y="269"/>
                        <a:pt x="5" y="594"/>
                      </a:cubicBezTo>
                      <a:cubicBezTo>
                        <a:pt x="0" y="969"/>
                        <a:pt x="306" y="1219"/>
                        <a:pt x="624" y="1219"/>
                      </a:cubicBezTo>
                      <a:cubicBezTo>
                        <a:pt x="770" y="1219"/>
                        <a:pt x="918" y="1167"/>
                        <a:pt x="1041" y="1050"/>
                      </a:cubicBezTo>
                      <a:cubicBezTo>
                        <a:pt x="1432" y="672"/>
                        <a:pt x="1172" y="7"/>
                        <a:pt x="631" y="1"/>
                      </a:cubicBezTo>
                      <a:cubicBezTo>
                        <a:pt x="623" y="1"/>
                        <a:pt x="615" y="0"/>
                        <a:pt x="60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1" name="Google Shape;10471;p62"/>
                <p:cNvSpPr/>
                <p:nvPr/>
              </p:nvSpPr>
              <p:spPr>
                <a:xfrm>
                  <a:off x="7138238" y="4237271"/>
                  <a:ext cx="36281" cy="30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" h="1222" extrusionOk="0">
                      <a:moveTo>
                        <a:pt x="605" y="0"/>
                      </a:moveTo>
                      <a:cubicBezTo>
                        <a:pt x="277" y="0"/>
                        <a:pt x="15" y="269"/>
                        <a:pt x="9" y="594"/>
                      </a:cubicBezTo>
                      <a:cubicBezTo>
                        <a:pt x="0" y="969"/>
                        <a:pt x="304" y="1222"/>
                        <a:pt x="622" y="1222"/>
                      </a:cubicBezTo>
                      <a:cubicBezTo>
                        <a:pt x="767" y="1222"/>
                        <a:pt x="916" y="1169"/>
                        <a:pt x="1039" y="1050"/>
                      </a:cubicBezTo>
                      <a:cubicBezTo>
                        <a:pt x="1436" y="672"/>
                        <a:pt x="1176" y="7"/>
                        <a:pt x="628" y="0"/>
                      </a:cubicBezTo>
                      <a:cubicBezTo>
                        <a:pt x="620" y="0"/>
                        <a:pt x="613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2" name="Google Shape;10472;p62"/>
                <p:cNvSpPr/>
                <p:nvPr/>
              </p:nvSpPr>
              <p:spPr>
                <a:xfrm>
                  <a:off x="7116828" y="4236766"/>
                  <a:ext cx="36306" cy="30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" h="1223" extrusionOk="0">
                      <a:moveTo>
                        <a:pt x="623" y="1"/>
                      </a:moveTo>
                      <a:cubicBezTo>
                        <a:pt x="290" y="1"/>
                        <a:pt x="16" y="266"/>
                        <a:pt x="10" y="601"/>
                      </a:cubicBezTo>
                      <a:cubicBezTo>
                        <a:pt x="1" y="971"/>
                        <a:pt x="304" y="1222"/>
                        <a:pt x="623" y="1222"/>
                      </a:cubicBezTo>
                      <a:cubicBezTo>
                        <a:pt x="770" y="1222"/>
                        <a:pt x="921" y="1169"/>
                        <a:pt x="1046" y="1050"/>
                      </a:cubicBezTo>
                      <a:cubicBezTo>
                        <a:pt x="1437" y="672"/>
                        <a:pt x="1176" y="14"/>
                        <a:pt x="635" y="1"/>
                      </a:cubicBezTo>
                      <a:cubicBezTo>
                        <a:pt x="631" y="1"/>
                        <a:pt x="627" y="1"/>
                        <a:pt x="62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3" name="Google Shape;10473;p62"/>
                <p:cNvSpPr/>
                <p:nvPr/>
              </p:nvSpPr>
              <p:spPr>
                <a:xfrm>
                  <a:off x="7245742" y="3712350"/>
                  <a:ext cx="54004" cy="1086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9" h="4303" extrusionOk="0">
                      <a:moveTo>
                        <a:pt x="893" y="1"/>
                      </a:moveTo>
                      <a:lnTo>
                        <a:pt x="0" y="274"/>
                      </a:lnTo>
                      <a:lnTo>
                        <a:pt x="1245" y="4302"/>
                      </a:lnTo>
                      <a:lnTo>
                        <a:pt x="2138" y="4028"/>
                      </a:lnTo>
                      <a:lnTo>
                        <a:pt x="89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4" name="Google Shape;10474;p62"/>
                <p:cNvSpPr/>
                <p:nvPr/>
              </p:nvSpPr>
              <p:spPr>
                <a:xfrm>
                  <a:off x="7246398" y="3690183"/>
                  <a:ext cx="40472" cy="341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3" h="1354" extrusionOk="0">
                      <a:moveTo>
                        <a:pt x="764" y="0"/>
                      </a:moveTo>
                      <a:cubicBezTo>
                        <a:pt x="698" y="0"/>
                        <a:pt x="630" y="10"/>
                        <a:pt x="561" y="31"/>
                      </a:cubicBezTo>
                      <a:cubicBezTo>
                        <a:pt x="203" y="142"/>
                        <a:pt x="1" y="520"/>
                        <a:pt x="111" y="879"/>
                      </a:cubicBezTo>
                      <a:cubicBezTo>
                        <a:pt x="207" y="1190"/>
                        <a:pt x="483" y="1353"/>
                        <a:pt x="760" y="1353"/>
                      </a:cubicBezTo>
                      <a:cubicBezTo>
                        <a:pt x="994" y="1353"/>
                        <a:pt x="1228" y="1237"/>
                        <a:pt x="1356" y="996"/>
                      </a:cubicBezTo>
                      <a:cubicBezTo>
                        <a:pt x="1603" y="526"/>
                        <a:pt x="1244" y="0"/>
                        <a:pt x="7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5" name="Google Shape;10475;p62"/>
                <p:cNvSpPr/>
                <p:nvPr/>
              </p:nvSpPr>
              <p:spPr>
                <a:xfrm>
                  <a:off x="7223852" y="3697202"/>
                  <a:ext cx="40446" cy="341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1354" extrusionOk="0">
                      <a:moveTo>
                        <a:pt x="766" y="0"/>
                      </a:moveTo>
                      <a:cubicBezTo>
                        <a:pt x="697" y="0"/>
                        <a:pt x="627" y="11"/>
                        <a:pt x="555" y="34"/>
                      </a:cubicBezTo>
                      <a:cubicBezTo>
                        <a:pt x="196" y="138"/>
                        <a:pt x="1" y="522"/>
                        <a:pt x="111" y="874"/>
                      </a:cubicBezTo>
                      <a:cubicBezTo>
                        <a:pt x="207" y="1189"/>
                        <a:pt x="482" y="1354"/>
                        <a:pt x="759" y="1354"/>
                      </a:cubicBezTo>
                      <a:cubicBezTo>
                        <a:pt x="993" y="1354"/>
                        <a:pt x="1228" y="1236"/>
                        <a:pt x="1356" y="992"/>
                      </a:cubicBezTo>
                      <a:cubicBezTo>
                        <a:pt x="1602" y="524"/>
                        <a:pt x="1247" y="0"/>
                        <a:pt x="76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6" name="Google Shape;10476;p62"/>
                <p:cNvSpPr/>
                <p:nvPr/>
              </p:nvSpPr>
              <p:spPr>
                <a:xfrm>
                  <a:off x="7278993" y="3795642"/>
                  <a:ext cx="40598" cy="34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8" h="1357" extrusionOk="0">
                      <a:moveTo>
                        <a:pt x="764" y="1"/>
                      </a:moveTo>
                      <a:cubicBezTo>
                        <a:pt x="698" y="1"/>
                        <a:pt x="630" y="11"/>
                        <a:pt x="561" y="32"/>
                      </a:cubicBezTo>
                      <a:cubicBezTo>
                        <a:pt x="202" y="143"/>
                        <a:pt x="0" y="521"/>
                        <a:pt x="111" y="879"/>
                      </a:cubicBezTo>
                      <a:cubicBezTo>
                        <a:pt x="210" y="1191"/>
                        <a:pt x="487" y="1357"/>
                        <a:pt x="764" y="1357"/>
                      </a:cubicBezTo>
                      <a:cubicBezTo>
                        <a:pt x="996" y="1357"/>
                        <a:pt x="1228" y="1240"/>
                        <a:pt x="1356" y="997"/>
                      </a:cubicBezTo>
                      <a:cubicBezTo>
                        <a:pt x="1608" y="527"/>
                        <a:pt x="1245" y="1"/>
                        <a:pt x="76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7" name="Google Shape;10477;p62"/>
                <p:cNvSpPr/>
                <p:nvPr/>
              </p:nvSpPr>
              <p:spPr>
                <a:xfrm>
                  <a:off x="7256447" y="3802686"/>
                  <a:ext cx="40446" cy="342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1355" extrusionOk="0">
                      <a:moveTo>
                        <a:pt x="770" y="0"/>
                      </a:moveTo>
                      <a:cubicBezTo>
                        <a:pt x="702" y="0"/>
                        <a:pt x="632" y="11"/>
                        <a:pt x="561" y="33"/>
                      </a:cubicBezTo>
                      <a:cubicBezTo>
                        <a:pt x="202" y="144"/>
                        <a:pt x="0" y="522"/>
                        <a:pt x="111" y="881"/>
                      </a:cubicBezTo>
                      <a:cubicBezTo>
                        <a:pt x="206" y="1191"/>
                        <a:pt x="481" y="1354"/>
                        <a:pt x="757" y="1354"/>
                      </a:cubicBezTo>
                      <a:cubicBezTo>
                        <a:pt x="991" y="1354"/>
                        <a:pt x="1227" y="1237"/>
                        <a:pt x="1356" y="991"/>
                      </a:cubicBezTo>
                      <a:cubicBezTo>
                        <a:pt x="1601" y="523"/>
                        <a:pt x="1247" y="0"/>
                        <a:pt x="77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8" name="Google Shape;10478;p62"/>
                <p:cNvSpPr/>
                <p:nvPr/>
              </p:nvSpPr>
              <p:spPr>
                <a:xfrm>
                  <a:off x="7200498" y="3542207"/>
                  <a:ext cx="55469" cy="114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7" h="4524" extrusionOk="0">
                      <a:moveTo>
                        <a:pt x="945" y="0"/>
                      </a:moveTo>
                      <a:lnTo>
                        <a:pt x="0" y="281"/>
                      </a:lnTo>
                      <a:lnTo>
                        <a:pt x="1252" y="4524"/>
                      </a:lnTo>
                      <a:lnTo>
                        <a:pt x="2197" y="4243"/>
                      </a:lnTo>
                      <a:lnTo>
                        <a:pt x="94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9" name="Google Shape;10479;p62"/>
                <p:cNvSpPr/>
                <p:nvPr/>
              </p:nvSpPr>
              <p:spPr>
                <a:xfrm>
                  <a:off x="7201483" y="3519409"/>
                  <a:ext cx="42567" cy="35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6" h="1421" extrusionOk="0">
                      <a:moveTo>
                        <a:pt x="799" y="0"/>
                      </a:moveTo>
                      <a:cubicBezTo>
                        <a:pt x="732" y="0"/>
                        <a:pt x="663" y="10"/>
                        <a:pt x="593" y="30"/>
                      </a:cubicBezTo>
                      <a:cubicBezTo>
                        <a:pt x="215" y="141"/>
                        <a:pt x="0" y="532"/>
                        <a:pt x="111" y="910"/>
                      </a:cubicBezTo>
                      <a:cubicBezTo>
                        <a:pt x="211" y="1242"/>
                        <a:pt x="504" y="1420"/>
                        <a:pt x="797" y="1420"/>
                      </a:cubicBezTo>
                      <a:cubicBezTo>
                        <a:pt x="1038" y="1420"/>
                        <a:pt x="1279" y="1300"/>
                        <a:pt x="1415" y="1047"/>
                      </a:cubicBezTo>
                      <a:cubicBezTo>
                        <a:pt x="1686" y="557"/>
                        <a:pt x="1309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0" name="Google Shape;10480;p62"/>
                <p:cNvSpPr/>
                <p:nvPr/>
              </p:nvSpPr>
              <p:spPr>
                <a:xfrm>
                  <a:off x="7177776" y="3526428"/>
                  <a:ext cx="42416" cy="359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" h="1423" extrusionOk="0">
                      <a:moveTo>
                        <a:pt x="797" y="1"/>
                      </a:moveTo>
                      <a:cubicBezTo>
                        <a:pt x="729" y="1"/>
                        <a:pt x="659" y="11"/>
                        <a:pt x="587" y="32"/>
                      </a:cubicBezTo>
                      <a:cubicBezTo>
                        <a:pt x="216" y="143"/>
                        <a:pt x="1" y="534"/>
                        <a:pt x="105" y="912"/>
                      </a:cubicBezTo>
                      <a:cubicBezTo>
                        <a:pt x="205" y="1245"/>
                        <a:pt x="497" y="1422"/>
                        <a:pt x="792" y="1422"/>
                      </a:cubicBezTo>
                      <a:cubicBezTo>
                        <a:pt x="1034" y="1422"/>
                        <a:pt x="1277" y="1302"/>
                        <a:pt x="1415" y="1049"/>
                      </a:cubicBezTo>
                      <a:cubicBezTo>
                        <a:pt x="1679" y="560"/>
                        <a:pt x="1305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1" name="Google Shape;10481;p62"/>
                <p:cNvSpPr/>
                <p:nvPr/>
              </p:nvSpPr>
              <p:spPr>
                <a:xfrm>
                  <a:off x="7234229" y="3630473"/>
                  <a:ext cx="42441" cy="35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1" h="1422" extrusionOk="0">
                      <a:moveTo>
                        <a:pt x="797" y="1"/>
                      </a:moveTo>
                      <a:cubicBezTo>
                        <a:pt x="731" y="1"/>
                        <a:pt x="663" y="10"/>
                        <a:pt x="593" y="30"/>
                      </a:cubicBezTo>
                      <a:cubicBezTo>
                        <a:pt x="215" y="141"/>
                        <a:pt x="0" y="539"/>
                        <a:pt x="111" y="910"/>
                      </a:cubicBezTo>
                      <a:cubicBezTo>
                        <a:pt x="208" y="1244"/>
                        <a:pt x="502" y="1421"/>
                        <a:pt x="797" y="1421"/>
                      </a:cubicBezTo>
                      <a:cubicBezTo>
                        <a:pt x="1038" y="1421"/>
                        <a:pt x="1280" y="1303"/>
                        <a:pt x="1415" y="1054"/>
                      </a:cubicBezTo>
                      <a:cubicBezTo>
                        <a:pt x="1680" y="563"/>
                        <a:pt x="1307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2" name="Google Shape;10482;p62"/>
                <p:cNvSpPr/>
                <p:nvPr/>
              </p:nvSpPr>
              <p:spPr>
                <a:xfrm>
                  <a:off x="7210370" y="3637517"/>
                  <a:ext cx="42391" cy="358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1419" extrusionOk="0">
                      <a:moveTo>
                        <a:pt x="803" y="0"/>
                      </a:moveTo>
                      <a:cubicBezTo>
                        <a:pt x="735" y="0"/>
                        <a:pt x="665" y="10"/>
                        <a:pt x="593" y="32"/>
                      </a:cubicBezTo>
                      <a:cubicBezTo>
                        <a:pt x="215" y="142"/>
                        <a:pt x="0" y="534"/>
                        <a:pt x="111" y="912"/>
                      </a:cubicBezTo>
                      <a:cubicBezTo>
                        <a:pt x="207" y="1243"/>
                        <a:pt x="499" y="1419"/>
                        <a:pt x="793" y="1419"/>
                      </a:cubicBezTo>
                      <a:cubicBezTo>
                        <a:pt x="1035" y="1419"/>
                        <a:pt x="1279" y="1299"/>
                        <a:pt x="1415" y="1048"/>
                      </a:cubicBezTo>
                      <a:cubicBezTo>
                        <a:pt x="1679" y="560"/>
                        <a:pt x="1310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3" name="Google Shape;10483;p62"/>
                <p:cNvSpPr/>
                <p:nvPr/>
              </p:nvSpPr>
              <p:spPr>
                <a:xfrm>
                  <a:off x="7278993" y="3842021"/>
                  <a:ext cx="47415" cy="375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8" h="1487" extrusionOk="0">
                      <a:moveTo>
                        <a:pt x="1030" y="0"/>
                      </a:moveTo>
                      <a:cubicBezTo>
                        <a:pt x="0" y="0"/>
                        <a:pt x="0" y="1486"/>
                        <a:pt x="1030" y="1486"/>
                      </a:cubicBezTo>
                      <a:cubicBezTo>
                        <a:pt x="1877" y="1486"/>
                        <a:pt x="1877" y="0"/>
                        <a:pt x="103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4" name="Google Shape;10484;p62"/>
                <p:cNvSpPr/>
                <p:nvPr/>
              </p:nvSpPr>
              <p:spPr>
                <a:xfrm>
                  <a:off x="7315829" y="3883074"/>
                  <a:ext cx="19239" cy="30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" h="1190" extrusionOk="0">
                      <a:moveTo>
                        <a:pt x="235" y="0"/>
                      </a:moveTo>
                      <a:cubicBezTo>
                        <a:pt x="137" y="0"/>
                        <a:pt x="40" y="54"/>
                        <a:pt x="21" y="167"/>
                      </a:cubicBezTo>
                      <a:cubicBezTo>
                        <a:pt x="8" y="297"/>
                        <a:pt x="1" y="434"/>
                        <a:pt x="21" y="564"/>
                      </a:cubicBezTo>
                      <a:cubicBezTo>
                        <a:pt x="34" y="714"/>
                        <a:pt x="40" y="897"/>
                        <a:pt x="112" y="1034"/>
                      </a:cubicBezTo>
                      <a:cubicBezTo>
                        <a:pt x="170" y="1141"/>
                        <a:pt x="285" y="1190"/>
                        <a:pt x="400" y="1190"/>
                      </a:cubicBezTo>
                      <a:cubicBezTo>
                        <a:pt x="580" y="1190"/>
                        <a:pt x="761" y="1070"/>
                        <a:pt x="737" y="864"/>
                      </a:cubicBezTo>
                      <a:cubicBezTo>
                        <a:pt x="705" y="610"/>
                        <a:pt x="516" y="388"/>
                        <a:pt x="464" y="167"/>
                      </a:cubicBezTo>
                      <a:cubicBezTo>
                        <a:pt x="441" y="58"/>
                        <a:pt x="337" y="0"/>
                        <a:pt x="23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5" name="Google Shape;10485;p62"/>
                <p:cNvSpPr/>
                <p:nvPr/>
              </p:nvSpPr>
              <p:spPr>
                <a:xfrm>
                  <a:off x="7286719" y="3892920"/>
                  <a:ext cx="23379" cy="28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" h="1128" extrusionOk="0">
                      <a:moveTo>
                        <a:pt x="207" y="0"/>
                      </a:moveTo>
                      <a:cubicBezTo>
                        <a:pt x="133" y="0"/>
                        <a:pt x="63" y="49"/>
                        <a:pt x="39" y="129"/>
                      </a:cubicBezTo>
                      <a:cubicBezTo>
                        <a:pt x="7" y="220"/>
                        <a:pt x="0" y="318"/>
                        <a:pt x="20" y="415"/>
                      </a:cubicBezTo>
                      <a:cubicBezTo>
                        <a:pt x="39" y="481"/>
                        <a:pt x="53" y="552"/>
                        <a:pt x="72" y="617"/>
                      </a:cubicBezTo>
                      <a:cubicBezTo>
                        <a:pt x="85" y="676"/>
                        <a:pt x="98" y="728"/>
                        <a:pt x="118" y="780"/>
                      </a:cubicBezTo>
                      <a:cubicBezTo>
                        <a:pt x="115" y="745"/>
                        <a:pt x="113" y="726"/>
                        <a:pt x="113" y="726"/>
                      </a:cubicBezTo>
                      <a:lnTo>
                        <a:pt x="113" y="726"/>
                      </a:lnTo>
                      <a:cubicBezTo>
                        <a:pt x="113" y="726"/>
                        <a:pt x="117" y="761"/>
                        <a:pt x="124" y="833"/>
                      </a:cubicBezTo>
                      <a:lnTo>
                        <a:pt x="163" y="924"/>
                      </a:lnTo>
                      <a:lnTo>
                        <a:pt x="235" y="1015"/>
                      </a:lnTo>
                      <a:cubicBezTo>
                        <a:pt x="297" y="1093"/>
                        <a:pt x="394" y="1128"/>
                        <a:pt x="492" y="1128"/>
                      </a:cubicBezTo>
                      <a:cubicBezTo>
                        <a:pt x="599" y="1128"/>
                        <a:pt x="708" y="1086"/>
                        <a:pt x="776" y="1015"/>
                      </a:cubicBezTo>
                      <a:cubicBezTo>
                        <a:pt x="900" y="891"/>
                        <a:pt x="926" y="702"/>
                        <a:pt x="841" y="552"/>
                      </a:cubicBezTo>
                      <a:cubicBezTo>
                        <a:pt x="809" y="498"/>
                        <a:pt x="772" y="454"/>
                        <a:pt x="724" y="418"/>
                      </a:cubicBezTo>
                      <a:lnTo>
                        <a:pt x="724" y="418"/>
                      </a:lnTo>
                      <a:cubicBezTo>
                        <a:pt x="720" y="413"/>
                        <a:pt x="716" y="408"/>
                        <a:pt x="711" y="402"/>
                      </a:cubicBezTo>
                      <a:cubicBezTo>
                        <a:pt x="672" y="363"/>
                        <a:pt x="633" y="318"/>
                        <a:pt x="600" y="272"/>
                      </a:cubicBezTo>
                      <a:cubicBezTo>
                        <a:pt x="554" y="213"/>
                        <a:pt x="509" y="161"/>
                        <a:pt x="457" y="116"/>
                      </a:cubicBezTo>
                      <a:cubicBezTo>
                        <a:pt x="411" y="70"/>
                        <a:pt x="352" y="44"/>
                        <a:pt x="294" y="24"/>
                      </a:cubicBezTo>
                      <a:cubicBezTo>
                        <a:pt x="266" y="8"/>
                        <a:pt x="236" y="0"/>
                        <a:pt x="20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6" name="Google Shape;10486;p62"/>
                <p:cNvSpPr/>
                <p:nvPr/>
              </p:nvSpPr>
              <p:spPr>
                <a:xfrm>
                  <a:off x="7107512" y="4057585"/>
                  <a:ext cx="64381" cy="5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0" h="2093" extrusionOk="0">
                      <a:moveTo>
                        <a:pt x="1356" y="0"/>
                      </a:moveTo>
                      <a:cubicBezTo>
                        <a:pt x="1" y="0"/>
                        <a:pt x="1" y="2092"/>
                        <a:pt x="1356" y="2092"/>
                      </a:cubicBezTo>
                      <a:cubicBezTo>
                        <a:pt x="2549" y="2092"/>
                        <a:pt x="2549" y="0"/>
                        <a:pt x="135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7" name="Google Shape;10487;p62"/>
                <p:cNvSpPr/>
                <p:nvPr/>
              </p:nvSpPr>
              <p:spPr>
                <a:xfrm>
                  <a:off x="7116071" y="4284837"/>
                  <a:ext cx="47087" cy="36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5" h="1428" extrusionOk="0">
                      <a:moveTo>
                        <a:pt x="1017" y="0"/>
                      </a:moveTo>
                      <a:cubicBezTo>
                        <a:pt x="1" y="0"/>
                        <a:pt x="1" y="1427"/>
                        <a:pt x="1017" y="1427"/>
                      </a:cubicBezTo>
                      <a:cubicBezTo>
                        <a:pt x="1865" y="1427"/>
                        <a:pt x="1865" y="0"/>
                        <a:pt x="101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8" name="Google Shape;10488;p62"/>
                <p:cNvSpPr/>
                <p:nvPr/>
              </p:nvSpPr>
              <p:spPr>
                <a:xfrm>
                  <a:off x="7161819" y="4293598"/>
                  <a:ext cx="52767" cy="240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0" h="951" extrusionOk="0">
                      <a:moveTo>
                        <a:pt x="586" y="1"/>
                      </a:moveTo>
                      <a:cubicBezTo>
                        <a:pt x="486" y="1"/>
                        <a:pt x="381" y="24"/>
                        <a:pt x="268" y="83"/>
                      </a:cubicBezTo>
                      <a:cubicBezTo>
                        <a:pt x="20" y="214"/>
                        <a:pt x="1" y="559"/>
                        <a:pt x="183" y="748"/>
                      </a:cubicBezTo>
                      <a:cubicBezTo>
                        <a:pt x="343" y="916"/>
                        <a:pt x="517" y="950"/>
                        <a:pt x="710" y="950"/>
                      </a:cubicBezTo>
                      <a:cubicBezTo>
                        <a:pt x="809" y="950"/>
                        <a:pt x="914" y="941"/>
                        <a:pt x="1024" y="937"/>
                      </a:cubicBezTo>
                      <a:cubicBezTo>
                        <a:pt x="1161" y="930"/>
                        <a:pt x="1291" y="930"/>
                        <a:pt x="1441" y="930"/>
                      </a:cubicBezTo>
                      <a:cubicBezTo>
                        <a:pt x="1561" y="930"/>
                        <a:pt x="1685" y="897"/>
                        <a:pt x="1807" y="897"/>
                      </a:cubicBezTo>
                      <a:cubicBezTo>
                        <a:pt x="1837" y="897"/>
                        <a:pt x="1867" y="899"/>
                        <a:pt x="1897" y="904"/>
                      </a:cubicBezTo>
                      <a:cubicBezTo>
                        <a:pt x="1907" y="907"/>
                        <a:pt x="1917" y="908"/>
                        <a:pt x="1927" y="908"/>
                      </a:cubicBezTo>
                      <a:cubicBezTo>
                        <a:pt x="2033" y="908"/>
                        <a:pt x="2089" y="755"/>
                        <a:pt x="1982" y="689"/>
                      </a:cubicBezTo>
                      <a:cubicBezTo>
                        <a:pt x="1845" y="598"/>
                        <a:pt x="1741" y="468"/>
                        <a:pt x="1591" y="383"/>
                      </a:cubicBezTo>
                      <a:cubicBezTo>
                        <a:pt x="1467" y="324"/>
                        <a:pt x="1343" y="259"/>
                        <a:pt x="1219" y="207"/>
                      </a:cubicBezTo>
                      <a:cubicBezTo>
                        <a:pt x="994" y="105"/>
                        <a:pt x="799" y="1"/>
                        <a:pt x="58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9" name="Google Shape;10489;p62"/>
                <p:cNvSpPr/>
                <p:nvPr/>
              </p:nvSpPr>
              <p:spPr>
                <a:xfrm>
                  <a:off x="6988394" y="3906857"/>
                  <a:ext cx="38856" cy="118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9" h="4674" extrusionOk="0">
                      <a:moveTo>
                        <a:pt x="528" y="0"/>
                      </a:moveTo>
                      <a:lnTo>
                        <a:pt x="0" y="4556"/>
                      </a:lnTo>
                      <a:lnTo>
                        <a:pt x="1017" y="4673"/>
                      </a:lnTo>
                      <a:lnTo>
                        <a:pt x="1538" y="111"/>
                      </a:lnTo>
                      <a:lnTo>
                        <a:pt x="52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0" name="Google Shape;10490;p62"/>
                <p:cNvSpPr/>
                <p:nvPr/>
              </p:nvSpPr>
              <p:spPr>
                <a:xfrm>
                  <a:off x="6979482" y="3882695"/>
                  <a:ext cx="43981" cy="37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2" h="1468" extrusionOk="0">
                      <a:moveTo>
                        <a:pt x="958" y="1"/>
                      </a:moveTo>
                      <a:cubicBezTo>
                        <a:pt x="363" y="1"/>
                        <a:pt x="0" y="700"/>
                        <a:pt x="392" y="1192"/>
                      </a:cubicBezTo>
                      <a:cubicBezTo>
                        <a:pt x="543" y="1382"/>
                        <a:pt x="752" y="1468"/>
                        <a:pt x="958" y="1468"/>
                      </a:cubicBezTo>
                      <a:cubicBezTo>
                        <a:pt x="1305" y="1468"/>
                        <a:pt x="1644" y="1225"/>
                        <a:pt x="1689" y="820"/>
                      </a:cubicBezTo>
                      <a:cubicBezTo>
                        <a:pt x="1741" y="416"/>
                        <a:pt x="1448" y="51"/>
                        <a:pt x="1044" y="6"/>
                      </a:cubicBezTo>
                      <a:cubicBezTo>
                        <a:pt x="1015" y="2"/>
                        <a:pt x="986" y="1"/>
                        <a:pt x="95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1" name="Google Shape;10491;p62"/>
                <p:cNvSpPr/>
                <p:nvPr/>
              </p:nvSpPr>
              <p:spPr>
                <a:xfrm>
                  <a:off x="7005133" y="3885674"/>
                  <a:ext cx="43830" cy="37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466" extrusionOk="0">
                      <a:moveTo>
                        <a:pt x="958" y="0"/>
                      </a:moveTo>
                      <a:cubicBezTo>
                        <a:pt x="357" y="0"/>
                        <a:pt x="1" y="699"/>
                        <a:pt x="386" y="1185"/>
                      </a:cubicBezTo>
                      <a:cubicBezTo>
                        <a:pt x="538" y="1378"/>
                        <a:pt x="748" y="1466"/>
                        <a:pt x="956" y="1466"/>
                      </a:cubicBezTo>
                      <a:cubicBezTo>
                        <a:pt x="1302" y="1466"/>
                        <a:pt x="1641" y="1223"/>
                        <a:pt x="1690" y="820"/>
                      </a:cubicBezTo>
                      <a:cubicBezTo>
                        <a:pt x="1735" y="416"/>
                        <a:pt x="1449" y="44"/>
                        <a:pt x="1045" y="5"/>
                      </a:cubicBezTo>
                      <a:cubicBezTo>
                        <a:pt x="1015" y="2"/>
                        <a:pt x="986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2" name="Google Shape;10492;p62"/>
                <p:cNvSpPr/>
                <p:nvPr/>
              </p:nvSpPr>
              <p:spPr>
                <a:xfrm>
                  <a:off x="6965772" y="4002015"/>
                  <a:ext cx="43855" cy="37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7" h="1468" extrusionOk="0">
                      <a:moveTo>
                        <a:pt x="960" y="1"/>
                      </a:moveTo>
                      <a:cubicBezTo>
                        <a:pt x="362" y="1"/>
                        <a:pt x="0" y="704"/>
                        <a:pt x="388" y="1191"/>
                      </a:cubicBezTo>
                      <a:cubicBezTo>
                        <a:pt x="541" y="1381"/>
                        <a:pt x="750" y="1467"/>
                        <a:pt x="957" y="1467"/>
                      </a:cubicBezTo>
                      <a:cubicBezTo>
                        <a:pt x="1304" y="1467"/>
                        <a:pt x="1642" y="1224"/>
                        <a:pt x="1691" y="820"/>
                      </a:cubicBezTo>
                      <a:cubicBezTo>
                        <a:pt x="1737" y="416"/>
                        <a:pt x="1443" y="51"/>
                        <a:pt x="1039" y="5"/>
                      </a:cubicBezTo>
                      <a:cubicBezTo>
                        <a:pt x="1013" y="2"/>
                        <a:pt x="986" y="1"/>
                        <a:pt x="96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3" name="Google Shape;10493;p62"/>
                <p:cNvSpPr/>
                <p:nvPr/>
              </p:nvSpPr>
              <p:spPr>
                <a:xfrm>
                  <a:off x="6991323" y="4004969"/>
                  <a:ext cx="43981" cy="37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2" h="1468" extrusionOk="0">
                      <a:moveTo>
                        <a:pt x="959" y="0"/>
                      </a:moveTo>
                      <a:cubicBezTo>
                        <a:pt x="363" y="0"/>
                        <a:pt x="0" y="706"/>
                        <a:pt x="392" y="1191"/>
                      </a:cubicBezTo>
                      <a:cubicBezTo>
                        <a:pt x="543" y="1381"/>
                        <a:pt x="752" y="1467"/>
                        <a:pt x="959" y="1467"/>
                      </a:cubicBezTo>
                      <a:cubicBezTo>
                        <a:pt x="1305" y="1467"/>
                        <a:pt x="1644" y="1224"/>
                        <a:pt x="1689" y="820"/>
                      </a:cubicBezTo>
                      <a:cubicBezTo>
                        <a:pt x="1742" y="416"/>
                        <a:pt x="1448" y="51"/>
                        <a:pt x="1044" y="5"/>
                      </a:cubicBezTo>
                      <a:cubicBezTo>
                        <a:pt x="1015" y="2"/>
                        <a:pt x="987" y="0"/>
                        <a:pt x="95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4" name="Google Shape;10494;p62"/>
                <p:cNvSpPr/>
                <p:nvPr/>
              </p:nvSpPr>
              <p:spPr>
                <a:xfrm>
                  <a:off x="6990187" y="4156151"/>
                  <a:ext cx="21915" cy="997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3950" extrusionOk="0">
                      <a:moveTo>
                        <a:pt x="783" y="0"/>
                      </a:moveTo>
                      <a:lnTo>
                        <a:pt x="1" y="20"/>
                      </a:lnTo>
                      <a:lnTo>
                        <a:pt x="79" y="3950"/>
                      </a:lnTo>
                      <a:lnTo>
                        <a:pt x="868" y="3937"/>
                      </a:lnTo>
                      <a:lnTo>
                        <a:pt x="78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5" name="Google Shape;10495;p62"/>
                <p:cNvSpPr/>
                <p:nvPr/>
              </p:nvSpPr>
              <p:spPr>
                <a:xfrm>
                  <a:off x="6969130" y="4137543"/>
                  <a:ext cx="36281" cy="30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" h="1226" extrusionOk="0">
                      <a:moveTo>
                        <a:pt x="821" y="1"/>
                      </a:moveTo>
                      <a:cubicBezTo>
                        <a:pt x="817" y="1"/>
                        <a:pt x="813" y="1"/>
                        <a:pt x="809" y="1"/>
                      </a:cubicBezTo>
                      <a:cubicBezTo>
                        <a:pt x="261" y="14"/>
                        <a:pt x="0" y="679"/>
                        <a:pt x="398" y="1057"/>
                      </a:cubicBezTo>
                      <a:cubicBezTo>
                        <a:pt x="521" y="1173"/>
                        <a:pt x="669" y="1226"/>
                        <a:pt x="815" y="1226"/>
                      </a:cubicBezTo>
                      <a:cubicBezTo>
                        <a:pt x="1133" y="1226"/>
                        <a:pt x="1437" y="976"/>
                        <a:pt x="1428" y="600"/>
                      </a:cubicBezTo>
                      <a:cubicBezTo>
                        <a:pt x="1421" y="266"/>
                        <a:pt x="1148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6" name="Google Shape;10496;p62"/>
                <p:cNvSpPr/>
                <p:nvPr/>
              </p:nvSpPr>
              <p:spPr>
                <a:xfrm>
                  <a:off x="6990515" y="4137215"/>
                  <a:ext cx="36306" cy="30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" h="1223" extrusionOk="0">
                      <a:moveTo>
                        <a:pt x="826" y="0"/>
                      </a:moveTo>
                      <a:cubicBezTo>
                        <a:pt x="818" y="0"/>
                        <a:pt x="810" y="1"/>
                        <a:pt x="802" y="1"/>
                      </a:cubicBezTo>
                      <a:cubicBezTo>
                        <a:pt x="261" y="7"/>
                        <a:pt x="1" y="672"/>
                        <a:pt x="392" y="1050"/>
                      </a:cubicBezTo>
                      <a:cubicBezTo>
                        <a:pt x="517" y="1169"/>
                        <a:pt x="667" y="1222"/>
                        <a:pt x="814" y="1222"/>
                      </a:cubicBezTo>
                      <a:cubicBezTo>
                        <a:pt x="1133" y="1222"/>
                        <a:pt x="1437" y="969"/>
                        <a:pt x="1428" y="594"/>
                      </a:cubicBezTo>
                      <a:cubicBezTo>
                        <a:pt x="1422" y="269"/>
                        <a:pt x="1154" y="0"/>
                        <a:pt x="82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7" name="Google Shape;10497;p62"/>
                <p:cNvSpPr/>
                <p:nvPr/>
              </p:nvSpPr>
              <p:spPr>
                <a:xfrm>
                  <a:off x="6971276" y="4237271"/>
                  <a:ext cx="36154" cy="30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" h="1222" extrusionOk="0">
                      <a:moveTo>
                        <a:pt x="825" y="0"/>
                      </a:moveTo>
                      <a:cubicBezTo>
                        <a:pt x="817" y="0"/>
                        <a:pt x="810" y="0"/>
                        <a:pt x="802" y="0"/>
                      </a:cubicBezTo>
                      <a:cubicBezTo>
                        <a:pt x="261" y="7"/>
                        <a:pt x="0" y="672"/>
                        <a:pt x="391" y="1050"/>
                      </a:cubicBezTo>
                      <a:cubicBezTo>
                        <a:pt x="514" y="1169"/>
                        <a:pt x="663" y="1222"/>
                        <a:pt x="809" y="1222"/>
                      </a:cubicBezTo>
                      <a:cubicBezTo>
                        <a:pt x="1127" y="1222"/>
                        <a:pt x="1432" y="969"/>
                        <a:pt x="1428" y="594"/>
                      </a:cubicBezTo>
                      <a:cubicBezTo>
                        <a:pt x="1421" y="269"/>
                        <a:pt x="1153" y="0"/>
                        <a:pt x="82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8" name="Google Shape;10498;p62"/>
                <p:cNvSpPr/>
                <p:nvPr/>
              </p:nvSpPr>
              <p:spPr>
                <a:xfrm>
                  <a:off x="6992661" y="4236766"/>
                  <a:ext cx="36180" cy="30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3" h="1223" extrusionOk="0">
                      <a:moveTo>
                        <a:pt x="814" y="1"/>
                      </a:moveTo>
                      <a:cubicBezTo>
                        <a:pt x="810" y="1"/>
                        <a:pt x="806" y="1"/>
                        <a:pt x="802" y="1"/>
                      </a:cubicBezTo>
                      <a:cubicBezTo>
                        <a:pt x="255" y="14"/>
                        <a:pt x="0" y="672"/>
                        <a:pt x="392" y="1050"/>
                      </a:cubicBezTo>
                      <a:cubicBezTo>
                        <a:pt x="515" y="1169"/>
                        <a:pt x="664" y="1222"/>
                        <a:pt x="810" y="1222"/>
                      </a:cubicBezTo>
                      <a:cubicBezTo>
                        <a:pt x="1128" y="1222"/>
                        <a:pt x="1432" y="971"/>
                        <a:pt x="1428" y="601"/>
                      </a:cubicBezTo>
                      <a:cubicBezTo>
                        <a:pt x="1415" y="266"/>
                        <a:pt x="1148" y="1"/>
                        <a:pt x="81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9" name="Google Shape;10499;p62"/>
                <p:cNvSpPr/>
                <p:nvPr/>
              </p:nvSpPr>
              <p:spPr>
                <a:xfrm>
                  <a:off x="6845544" y="3711694"/>
                  <a:ext cx="54181" cy="1087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6" h="4309" extrusionOk="0">
                      <a:moveTo>
                        <a:pt x="1246" y="0"/>
                      </a:moveTo>
                      <a:lnTo>
                        <a:pt x="1" y="4028"/>
                      </a:lnTo>
                      <a:lnTo>
                        <a:pt x="894" y="4309"/>
                      </a:lnTo>
                      <a:lnTo>
                        <a:pt x="2145" y="274"/>
                      </a:lnTo>
                      <a:lnTo>
                        <a:pt x="124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0" name="Google Shape;10500;p62"/>
                <p:cNvSpPr/>
                <p:nvPr/>
              </p:nvSpPr>
              <p:spPr>
                <a:xfrm>
                  <a:off x="6858748" y="3690183"/>
                  <a:ext cx="40472" cy="341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3" h="1354" extrusionOk="0">
                      <a:moveTo>
                        <a:pt x="844" y="0"/>
                      </a:moveTo>
                      <a:cubicBezTo>
                        <a:pt x="359" y="0"/>
                        <a:pt x="0" y="526"/>
                        <a:pt x="247" y="996"/>
                      </a:cubicBezTo>
                      <a:cubicBezTo>
                        <a:pt x="375" y="1237"/>
                        <a:pt x="609" y="1353"/>
                        <a:pt x="843" y="1353"/>
                      </a:cubicBezTo>
                      <a:cubicBezTo>
                        <a:pt x="1120" y="1353"/>
                        <a:pt x="1396" y="1190"/>
                        <a:pt x="1492" y="879"/>
                      </a:cubicBezTo>
                      <a:cubicBezTo>
                        <a:pt x="1602" y="520"/>
                        <a:pt x="1407" y="142"/>
                        <a:pt x="1048" y="31"/>
                      </a:cubicBezTo>
                      <a:cubicBezTo>
                        <a:pt x="979" y="10"/>
                        <a:pt x="910" y="0"/>
                        <a:pt x="84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1" name="Google Shape;10501;p62"/>
                <p:cNvSpPr/>
                <p:nvPr/>
              </p:nvSpPr>
              <p:spPr>
                <a:xfrm>
                  <a:off x="6881345" y="3697202"/>
                  <a:ext cx="40573" cy="341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1354" extrusionOk="0">
                      <a:moveTo>
                        <a:pt x="837" y="0"/>
                      </a:moveTo>
                      <a:cubicBezTo>
                        <a:pt x="359" y="0"/>
                        <a:pt x="0" y="524"/>
                        <a:pt x="251" y="992"/>
                      </a:cubicBezTo>
                      <a:cubicBezTo>
                        <a:pt x="380" y="1236"/>
                        <a:pt x="613" y="1354"/>
                        <a:pt x="846" y="1354"/>
                      </a:cubicBezTo>
                      <a:cubicBezTo>
                        <a:pt x="1122" y="1354"/>
                        <a:pt x="1397" y="1189"/>
                        <a:pt x="1496" y="874"/>
                      </a:cubicBezTo>
                      <a:cubicBezTo>
                        <a:pt x="1607" y="522"/>
                        <a:pt x="1405" y="138"/>
                        <a:pt x="1046" y="34"/>
                      </a:cubicBezTo>
                      <a:cubicBezTo>
                        <a:pt x="975" y="11"/>
                        <a:pt x="905" y="0"/>
                        <a:pt x="83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2" name="Google Shape;10502;p62"/>
                <p:cNvSpPr/>
                <p:nvPr/>
              </p:nvSpPr>
              <p:spPr>
                <a:xfrm>
                  <a:off x="6826154" y="3795642"/>
                  <a:ext cx="40472" cy="343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3" h="1359" extrusionOk="0">
                      <a:moveTo>
                        <a:pt x="844" y="1"/>
                      </a:moveTo>
                      <a:cubicBezTo>
                        <a:pt x="359" y="1"/>
                        <a:pt x="1" y="527"/>
                        <a:pt x="247" y="997"/>
                      </a:cubicBezTo>
                      <a:cubicBezTo>
                        <a:pt x="376" y="1241"/>
                        <a:pt x="610" y="1359"/>
                        <a:pt x="844" y="1359"/>
                      </a:cubicBezTo>
                      <a:cubicBezTo>
                        <a:pt x="1121" y="1359"/>
                        <a:pt x="1397" y="1194"/>
                        <a:pt x="1492" y="879"/>
                      </a:cubicBezTo>
                      <a:cubicBezTo>
                        <a:pt x="1603" y="521"/>
                        <a:pt x="1401" y="143"/>
                        <a:pt x="1049" y="32"/>
                      </a:cubicBezTo>
                      <a:cubicBezTo>
                        <a:pt x="979" y="11"/>
                        <a:pt x="910" y="1"/>
                        <a:pt x="84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3" name="Google Shape;10503;p62"/>
                <p:cNvSpPr/>
                <p:nvPr/>
              </p:nvSpPr>
              <p:spPr>
                <a:xfrm>
                  <a:off x="6848725" y="3802686"/>
                  <a:ext cx="40446" cy="342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1355" extrusionOk="0">
                      <a:moveTo>
                        <a:pt x="837" y="0"/>
                      </a:moveTo>
                      <a:cubicBezTo>
                        <a:pt x="355" y="0"/>
                        <a:pt x="1" y="523"/>
                        <a:pt x="246" y="991"/>
                      </a:cubicBezTo>
                      <a:cubicBezTo>
                        <a:pt x="375" y="1237"/>
                        <a:pt x="611" y="1354"/>
                        <a:pt x="845" y="1354"/>
                      </a:cubicBezTo>
                      <a:cubicBezTo>
                        <a:pt x="1121" y="1354"/>
                        <a:pt x="1396" y="1191"/>
                        <a:pt x="1491" y="881"/>
                      </a:cubicBezTo>
                      <a:cubicBezTo>
                        <a:pt x="1602" y="522"/>
                        <a:pt x="1406" y="144"/>
                        <a:pt x="1048" y="33"/>
                      </a:cubicBezTo>
                      <a:cubicBezTo>
                        <a:pt x="976" y="11"/>
                        <a:pt x="905" y="0"/>
                        <a:pt x="83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4" name="Google Shape;10504;p62"/>
                <p:cNvSpPr/>
                <p:nvPr/>
              </p:nvSpPr>
              <p:spPr>
                <a:xfrm>
                  <a:off x="6889803" y="3542207"/>
                  <a:ext cx="55317" cy="114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4524" extrusionOk="0">
                      <a:moveTo>
                        <a:pt x="1246" y="0"/>
                      </a:moveTo>
                      <a:lnTo>
                        <a:pt x="1" y="4243"/>
                      </a:lnTo>
                      <a:lnTo>
                        <a:pt x="940" y="4524"/>
                      </a:lnTo>
                      <a:lnTo>
                        <a:pt x="2191" y="281"/>
                      </a:lnTo>
                      <a:lnTo>
                        <a:pt x="124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5" name="Google Shape;10505;p62"/>
                <p:cNvSpPr/>
                <p:nvPr/>
              </p:nvSpPr>
              <p:spPr>
                <a:xfrm>
                  <a:off x="6901593" y="3519358"/>
                  <a:ext cx="42542" cy="35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5" h="1424" extrusionOk="0">
                      <a:moveTo>
                        <a:pt x="882" y="1"/>
                      </a:moveTo>
                      <a:cubicBezTo>
                        <a:pt x="374" y="1"/>
                        <a:pt x="0" y="561"/>
                        <a:pt x="270" y="1055"/>
                      </a:cubicBezTo>
                      <a:cubicBezTo>
                        <a:pt x="408" y="1304"/>
                        <a:pt x="650" y="1423"/>
                        <a:pt x="891" y="1423"/>
                      </a:cubicBezTo>
                      <a:cubicBezTo>
                        <a:pt x="1185" y="1423"/>
                        <a:pt x="1477" y="1246"/>
                        <a:pt x="1574" y="912"/>
                      </a:cubicBezTo>
                      <a:cubicBezTo>
                        <a:pt x="1685" y="534"/>
                        <a:pt x="1470" y="143"/>
                        <a:pt x="1092" y="32"/>
                      </a:cubicBezTo>
                      <a:cubicBezTo>
                        <a:pt x="1020" y="11"/>
                        <a:pt x="950" y="1"/>
                        <a:pt x="88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6" name="Google Shape;10506;p62"/>
                <p:cNvSpPr/>
                <p:nvPr/>
              </p:nvSpPr>
              <p:spPr>
                <a:xfrm>
                  <a:off x="6925452" y="3526428"/>
                  <a:ext cx="42542" cy="358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5" h="1420" extrusionOk="0">
                      <a:moveTo>
                        <a:pt x="882" y="1"/>
                      </a:moveTo>
                      <a:cubicBezTo>
                        <a:pt x="374" y="1"/>
                        <a:pt x="0" y="560"/>
                        <a:pt x="271" y="1049"/>
                      </a:cubicBezTo>
                      <a:cubicBezTo>
                        <a:pt x="406" y="1300"/>
                        <a:pt x="650" y="1420"/>
                        <a:pt x="892" y="1420"/>
                      </a:cubicBezTo>
                      <a:cubicBezTo>
                        <a:pt x="1186" y="1420"/>
                        <a:pt x="1478" y="1244"/>
                        <a:pt x="1574" y="912"/>
                      </a:cubicBezTo>
                      <a:cubicBezTo>
                        <a:pt x="1685" y="534"/>
                        <a:pt x="1470" y="137"/>
                        <a:pt x="1092" y="32"/>
                      </a:cubicBezTo>
                      <a:cubicBezTo>
                        <a:pt x="1020" y="11"/>
                        <a:pt x="950" y="1"/>
                        <a:pt x="88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7" name="Google Shape;10507;p62"/>
                <p:cNvSpPr/>
                <p:nvPr/>
              </p:nvSpPr>
              <p:spPr>
                <a:xfrm>
                  <a:off x="6868974" y="3630473"/>
                  <a:ext cx="42416" cy="35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" h="1422" extrusionOk="0">
                      <a:moveTo>
                        <a:pt x="890" y="1"/>
                      </a:moveTo>
                      <a:cubicBezTo>
                        <a:pt x="379" y="1"/>
                        <a:pt x="1" y="563"/>
                        <a:pt x="272" y="1054"/>
                      </a:cubicBezTo>
                      <a:cubicBezTo>
                        <a:pt x="407" y="1303"/>
                        <a:pt x="647" y="1421"/>
                        <a:pt x="887" y="1421"/>
                      </a:cubicBezTo>
                      <a:cubicBezTo>
                        <a:pt x="1181" y="1421"/>
                        <a:pt x="1475" y="1244"/>
                        <a:pt x="1576" y="910"/>
                      </a:cubicBezTo>
                      <a:cubicBezTo>
                        <a:pt x="1680" y="539"/>
                        <a:pt x="1465" y="141"/>
                        <a:pt x="1093" y="30"/>
                      </a:cubicBezTo>
                      <a:cubicBezTo>
                        <a:pt x="1024" y="10"/>
                        <a:pt x="956" y="1"/>
                        <a:pt x="89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8" name="Google Shape;10508;p62"/>
                <p:cNvSpPr/>
                <p:nvPr/>
              </p:nvSpPr>
              <p:spPr>
                <a:xfrm>
                  <a:off x="6892858" y="3637517"/>
                  <a:ext cx="42391" cy="358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1419" extrusionOk="0">
                      <a:moveTo>
                        <a:pt x="881" y="0"/>
                      </a:moveTo>
                      <a:cubicBezTo>
                        <a:pt x="369" y="0"/>
                        <a:pt x="0" y="560"/>
                        <a:pt x="265" y="1048"/>
                      </a:cubicBezTo>
                      <a:cubicBezTo>
                        <a:pt x="403" y="1299"/>
                        <a:pt x="647" y="1419"/>
                        <a:pt x="889" y="1419"/>
                      </a:cubicBezTo>
                      <a:cubicBezTo>
                        <a:pt x="1182" y="1419"/>
                        <a:pt x="1472" y="1243"/>
                        <a:pt x="1568" y="912"/>
                      </a:cubicBezTo>
                      <a:cubicBezTo>
                        <a:pt x="1679" y="534"/>
                        <a:pt x="1464" y="142"/>
                        <a:pt x="1092" y="32"/>
                      </a:cubicBezTo>
                      <a:cubicBezTo>
                        <a:pt x="1020" y="10"/>
                        <a:pt x="949" y="0"/>
                        <a:pt x="88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9" name="Google Shape;10509;p62"/>
                <p:cNvSpPr/>
                <p:nvPr/>
              </p:nvSpPr>
              <p:spPr>
                <a:xfrm>
                  <a:off x="6819892" y="3842021"/>
                  <a:ext cx="47238" cy="375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1" h="1487" extrusionOk="0">
                      <a:moveTo>
                        <a:pt x="854" y="0"/>
                      </a:moveTo>
                      <a:cubicBezTo>
                        <a:pt x="0" y="0"/>
                        <a:pt x="0" y="1486"/>
                        <a:pt x="854" y="1486"/>
                      </a:cubicBezTo>
                      <a:cubicBezTo>
                        <a:pt x="1871" y="1486"/>
                        <a:pt x="1871" y="0"/>
                        <a:pt x="85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0" name="Google Shape;10510;p62"/>
                <p:cNvSpPr/>
                <p:nvPr/>
              </p:nvSpPr>
              <p:spPr>
                <a:xfrm>
                  <a:off x="6810728" y="3883074"/>
                  <a:ext cx="19062" cy="30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5" h="1190" extrusionOk="0">
                      <a:moveTo>
                        <a:pt x="525" y="0"/>
                      </a:moveTo>
                      <a:cubicBezTo>
                        <a:pt x="423" y="0"/>
                        <a:pt x="318" y="58"/>
                        <a:pt x="291" y="167"/>
                      </a:cubicBezTo>
                      <a:cubicBezTo>
                        <a:pt x="246" y="388"/>
                        <a:pt x="57" y="610"/>
                        <a:pt x="24" y="864"/>
                      </a:cubicBezTo>
                      <a:cubicBezTo>
                        <a:pt x="0" y="1070"/>
                        <a:pt x="179" y="1190"/>
                        <a:pt x="357" y="1190"/>
                      </a:cubicBezTo>
                      <a:cubicBezTo>
                        <a:pt x="471" y="1190"/>
                        <a:pt x="585" y="1141"/>
                        <a:pt x="643" y="1034"/>
                      </a:cubicBezTo>
                      <a:cubicBezTo>
                        <a:pt x="721" y="897"/>
                        <a:pt x="728" y="714"/>
                        <a:pt x="741" y="564"/>
                      </a:cubicBezTo>
                      <a:cubicBezTo>
                        <a:pt x="754" y="434"/>
                        <a:pt x="754" y="297"/>
                        <a:pt x="735" y="167"/>
                      </a:cubicBezTo>
                      <a:cubicBezTo>
                        <a:pt x="718" y="54"/>
                        <a:pt x="623" y="0"/>
                        <a:pt x="52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1" name="Google Shape;10511;p62"/>
                <p:cNvSpPr/>
                <p:nvPr/>
              </p:nvSpPr>
              <p:spPr>
                <a:xfrm>
                  <a:off x="6835672" y="3892920"/>
                  <a:ext cx="23404" cy="28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" h="1128" extrusionOk="0">
                      <a:moveTo>
                        <a:pt x="714" y="0"/>
                      </a:moveTo>
                      <a:cubicBezTo>
                        <a:pt x="684" y="0"/>
                        <a:pt x="654" y="8"/>
                        <a:pt x="626" y="24"/>
                      </a:cubicBezTo>
                      <a:cubicBezTo>
                        <a:pt x="568" y="44"/>
                        <a:pt x="509" y="70"/>
                        <a:pt x="463" y="116"/>
                      </a:cubicBezTo>
                      <a:cubicBezTo>
                        <a:pt x="411" y="161"/>
                        <a:pt x="366" y="213"/>
                        <a:pt x="327" y="272"/>
                      </a:cubicBezTo>
                      <a:cubicBezTo>
                        <a:pt x="287" y="318"/>
                        <a:pt x="248" y="363"/>
                        <a:pt x="209" y="402"/>
                      </a:cubicBezTo>
                      <a:cubicBezTo>
                        <a:pt x="199" y="414"/>
                        <a:pt x="193" y="422"/>
                        <a:pt x="190" y="427"/>
                      </a:cubicBezTo>
                      <a:lnTo>
                        <a:pt x="190" y="427"/>
                      </a:lnTo>
                      <a:cubicBezTo>
                        <a:pt x="146" y="461"/>
                        <a:pt x="110" y="503"/>
                        <a:pt x="85" y="552"/>
                      </a:cubicBezTo>
                      <a:cubicBezTo>
                        <a:pt x="1" y="702"/>
                        <a:pt x="27" y="891"/>
                        <a:pt x="144" y="1015"/>
                      </a:cubicBezTo>
                      <a:cubicBezTo>
                        <a:pt x="215" y="1086"/>
                        <a:pt x="324" y="1128"/>
                        <a:pt x="430" y="1128"/>
                      </a:cubicBezTo>
                      <a:cubicBezTo>
                        <a:pt x="528" y="1128"/>
                        <a:pt x="623" y="1093"/>
                        <a:pt x="685" y="1015"/>
                      </a:cubicBezTo>
                      <a:cubicBezTo>
                        <a:pt x="711" y="982"/>
                        <a:pt x="737" y="956"/>
                        <a:pt x="757" y="924"/>
                      </a:cubicBezTo>
                      <a:lnTo>
                        <a:pt x="796" y="833"/>
                      </a:lnTo>
                      <a:cubicBezTo>
                        <a:pt x="803" y="761"/>
                        <a:pt x="809" y="726"/>
                        <a:pt x="811" y="726"/>
                      </a:cubicBezTo>
                      <a:lnTo>
                        <a:pt x="811" y="726"/>
                      </a:lnTo>
                      <a:cubicBezTo>
                        <a:pt x="812" y="726"/>
                        <a:pt x="812" y="745"/>
                        <a:pt x="809" y="780"/>
                      </a:cubicBezTo>
                      <a:cubicBezTo>
                        <a:pt x="822" y="728"/>
                        <a:pt x="835" y="676"/>
                        <a:pt x="855" y="617"/>
                      </a:cubicBezTo>
                      <a:cubicBezTo>
                        <a:pt x="868" y="552"/>
                        <a:pt x="887" y="481"/>
                        <a:pt x="907" y="415"/>
                      </a:cubicBezTo>
                      <a:cubicBezTo>
                        <a:pt x="926" y="318"/>
                        <a:pt x="913" y="220"/>
                        <a:pt x="887" y="129"/>
                      </a:cubicBezTo>
                      <a:cubicBezTo>
                        <a:pt x="864" y="49"/>
                        <a:pt x="790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2" name="Google Shape;10512;p62"/>
                <p:cNvSpPr/>
                <p:nvPr/>
              </p:nvSpPr>
              <p:spPr>
                <a:xfrm>
                  <a:off x="6974407" y="4057585"/>
                  <a:ext cx="64356" cy="5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9" h="2093" extrusionOk="0">
                      <a:moveTo>
                        <a:pt x="1193" y="0"/>
                      </a:moveTo>
                      <a:cubicBezTo>
                        <a:pt x="0" y="0"/>
                        <a:pt x="0" y="2092"/>
                        <a:pt x="1193" y="2092"/>
                      </a:cubicBezTo>
                      <a:cubicBezTo>
                        <a:pt x="2548" y="2092"/>
                        <a:pt x="2548" y="0"/>
                        <a:pt x="119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3" name="Google Shape;10513;p62"/>
                <p:cNvSpPr/>
                <p:nvPr/>
              </p:nvSpPr>
              <p:spPr>
                <a:xfrm>
                  <a:off x="6982941" y="4284837"/>
                  <a:ext cx="47263" cy="36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2" h="1428" extrusionOk="0">
                      <a:moveTo>
                        <a:pt x="855" y="0"/>
                      </a:moveTo>
                      <a:cubicBezTo>
                        <a:pt x="1" y="0"/>
                        <a:pt x="1" y="1427"/>
                        <a:pt x="855" y="1427"/>
                      </a:cubicBezTo>
                      <a:cubicBezTo>
                        <a:pt x="1871" y="1427"/>
                        <a:pt x="1871" y="0"/>
                        <a:pt x="85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4" name="Google Shape;10514;p62"/>
                <p:cNvSpPr/>
                <p:nvPr/>
              </p:nvSpPr>
              <p:spPr>
                <a:xfrm>
                  <a:off x="6931310" y="4293598"/>
                  <a:ext cx="52490" cy="240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9" h="951" extrusionOk="0">
                      <a:moveTo>
                        <a:pt x="1497" y="1"/>
                      </a:moveTo>
                      <a:cubicBezTo>
                        <a:pt x="1283" y="1"/>
                        <a:pt x="1085" y="105"/>
                        <a:pt x="860" y="207"/>
                      </a:cubicBezTo>
                      <a:cubicBezTo>
                        <a:pt x="736" y="259"/>
                        <a:pt x="619" y="324"/>
                        <a:pt x="495" y="383"/>
                      </a:cubicBezTo>
                      <a:cubicBezTo>
                        <a:pt x="338" y="468"/>
                        <a:pt x="241" y="598"/>
                        <a:pt x="97" y="689"/>
                      </a:cubicBezTo>
                      <a:cubicBezTo>
                        <a:pt x="0" y="756"/>
                        <a:pt x="50" y="907"/>
                        <a:pt x="162" y="907"/>
                      </a:cubicBezTo>
                      <a:cubicBezTo>
                        <a:pt x="170" y="907"/>
                        <a:pt x="179" y="906"/>
                        <a:pt x="188" y="904"/>
                      </a:cubicBezTo>
                      <a:cubicBezTo>
                        <a:pt x="218" y="899"/>
                        <a:pt x="248" y="897"/>
                        <a:pt x="278" y="897"/>
                      </a:cubicBezTo>
                      <a:cubicBezTo>
                        <a:pt x="398" y="897"/>
                        <a:pt x="518" y="930"/>
                        <a:pt x="638" y="930"/>
                      </a:cubicBezTo>
                      <a:cubicBezTo>
                        <a:pt x="788" y="930"/>
                        <a:pt x="918" y="930"/>
                        <a:pt x="1062" y="937"/>
                      </a:cubicBezTo>
                      <a:cubicBezTo>
                        <a:pt x="1170" y="941"/>
                        <a:pt x="1273" y="950"/>
                        <a:pt x="1372" y="950"/>
                      </a:cubicBezTo>
                      <a:cubicBezTo>
                        <a:pt x="1566" y="950"/>
                        <a:pt x="1743" y="916"/>
                        <a:pt x="1903" y="748"/>
                      </a:cubicBezTo>
                      <a:cubicBezTo>
                        <a:pt x="2079" y="559"/>
                        <a:pt x="2065" y="214"/>
                        <a:pt x="1818" y="83"/>
                      </a:cubicBezTo>
                      <a:cubicBezTo>
                        <a:pt x="1704" y="24"/>
                        <a:pt x="1599" y="1"/>
                        <a:pt x="149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5" name="Google Shape;10515;p62"/>
                <p:cNvSpPr/>
                <p:nvPr/>
              </p:nvSpPr>
              <p:spPr>
                <a:xfrm>
                  <a:off x="6959410" y="3809275"/>
                  <a:ext cx="116038" cy="64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96" h="2562" extrusionOk="0">
                      <a:moveTo>
                        <a:pt x="1858" y="0"/>
                      </a:moveTo>
                      <a:cubicBezTo>
                        <a:pt x="952" y="0"/>
                        <a:pt x="1" y="1056"/>
                        <a:pt x="816" y="1584"/>
                      </a:cubicBezTo>
                      <a:cubicBezTo>
                        <a:pt x="1630" y="2112"/>
                        <a:pt x="4596" y="2562"/>
                        <a:pt x="4596" y="2562"/>
                      </a:cubicBezTo>
                      <a:lnTo>
                        <a:pt x="4420" y="978"/>
                      </a:lnTo>
                      <a:cubicBezTo>
                        <a:pt x="3814" y="978"/>
                        <a:pt x="2764" y="0"/>
                        <a:pt x="185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6" name="Google Shape;10516;p62"/>
                <p:cNvSpPr/>
                <p:nvPr/>
              </p:nvSpPr>
              <p:spPr>
                <a:xfrm>
                  <a:off x="7066384" y="3809275"/>
                  <a:ext cx="116038" cy="64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96" h="2562" extrusionOk="0">
                      <a:moveTo>
                        <a:pt x="2744" y="0"/>
                      </a:moveTo>
                      <a:cubicBezTo>
                        <a:pt x="1838" y="0"/>
                        <a:pt x="782" y="978"/>
                        <a:pt x="183" y="978"/>
                      </a:cubicBezTo>
                      <a:lnTo>
                        <a:pt x="0" y="2562"/>
                      </a:lnTo>
                      <a:cubicBezTo>
                        <a:pt x="0" y="2562"/>
                        <a:pt x="2966" y="2112"/>
                        <a:pt x="3781" y="1584"/>
                      </a:cubicBezTo>
                      <a:cubicBezTo>
                        <a:pt x="4595" y="1056"/>
                        <a:pt x="3644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17" name="Google Shape;10517;p62"/>
              <p:cNvGrpSpPr/>
              <p:nvPr/>
            </p:nvGrpSpPr>
            <p:grpSpPr>
              <a:xfrm>
                <a:off x="6922902" y="3131329"/>
                <a:ext cx="300496" cy="274642"/>
                <a:chOff x="6922902" y="3131329"/>
                <a:chExt cx="300496" cy="274642"/>
              </a:xfrm>
            </p:grpSpPr>
            <p:sp>
              <p:nvSpPr>
                <p:cNvPr id="10518" name="Google Shape;10518;p62"/>
                <p:cNvSpPr/>
                <p:nvPr/>
              </p:nvSpPr>
              <p:spPr>
                <a:xfrm>
                  <a:off x="6922902" y="3131329"/>
                  <a:ext cx="300496" cy="2146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2" h="8500" extrusionOk="0">
                      <a:moveTo>
                        <a:pt x="3281" y="4076"/>
                      </a:moveTo>
                      <a:cubicBezTo>
                        <a:pt x="3975" y="4076"/>
                        <a:pt x="4641" y="4618"/>
                        <a:pt x="4641" y="5436"/>
                      </a:cubicBezTo>
                      <a:cubicBezTo>
                        <a:pt x="4634" y="6172"/>
                        <a:pt x="4034" y="6778"/>
                        <a:pt x="3291" y="6778"/>
                      </a:cubicBezTo>
                      <a:cubicBezTo>
                        <a:pt x="2092" y="6772"/>
                        <a:pt x="1486" y="5318"/>
                        <a:pt x="2340" y="4471"/>
                      </a:cubicBezTo>
                      <a:cubicBezTo>
                        <a:pt x="2615" y="4198"/>
                        <a:pt x="2951" y="4076"/>
                        <a:pt x="3281" y="4076"/>
                      </a:cubicBezTo>
                      <a:close/>
                      <a:moveTo>
                        <a:pt x="8548" y="4076"/>
                      </a:moveTo>
                      <a:cubicBezTo>
                        <a:pt x="9244" y="4076"/>
                        <a:pt x="9911" y="4618"/>
                        <a:pt x="9907" y="5436"/>
                      </a:cubicBezTo>
                      <a:cubicBezTo>
                        <a:pt x="9907" y="6172"/>
                        <a:pt x="9301" y="6778"/>
                        <a:pt x="8558" y="6778"/>
                      </a:cubicBezTo>
                      <a:cubicBezTo>
                        <a:pt x="7358" y="6772"/>
                        <a:pt x="6759" y="5318"/>
                        <a:pt x="7606" y="4471"/>
                      </a:cubicBezTo>
                      <a:cubicBezTo>
                        <a:pt x="7881" y="4198"/>
                        <a:pt x="8218" y="4076"/>
                        <a:pt x="8548" y="4076"/>
                      </a:cubicBezTo>
                      <a:close/>
                      <a:moveTo>
                        <a:pt x="4204" y="0"/>
                      </a:moveTo>
                      <a:cubicBezTo>
                        <a:pt x="1884" y="0"/>
                        <a:pt x="0" y="1884"/>
                        <a:pt x="0" y="4211"/>
                      </a:cubicBezTo>
                      <a:lnTo>
                        <a:pt x="0" y="4295"/>
                      </a:lnTo>
                      <a:cubicBezTo>
                        <a:pt x="0" y="6615"/>
                        <a:pt x="1884" y="8499"/>
                        <a:pt x="4210" y="8499"/>
                      </a:cubicBezTo>
                      <a:lnTo>
                        <a:pt x="7691" y="8499"/>
                      </a:lnTo>
                      <a:cubicBezTo>
                        <a:pt x="10011" y="8499"/>
                        <a:pt x="11895" y="6615"/>
                        <a:pt x="11895" y="4295"/>
                      </a:cubicBezTo>
                      <a:lnTo>
                        <a:pt x="11895" y="4211"/>
                      </a:lnTo>
                      <a:cubicBezTo>
                        <a:pt x="11901" y="1884"/>
                        <a:pt x="10018" y="0"/>
                        <a:pt x="769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9" name="Google Shape;10519;p62"/>
                <p:cNvSpPr/>
                <p:nvPr/>
              </p:nvSpPr>
              <p:spPr>
                <a:xfrm>
                  <a:off x="6995792" y="3277285"/>
                  <a:ext cx="150248" cy="12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1" h="5097" extrusionOk="0">
                      <a:moveTo>
                        <a:pt x="3057" y="424"/>
                      </a:moveTo>
                      <a:cubicBezTo>
                        <a:pt x="3429" y="424"/>
                        <a:pt x="3722" y="1232"/>
                        <a:pt x="3722" y="1597"/>
                      </a:cubicBezTo>
                      <a:cubicBezTo>
                        <a:pt x="3735" y="1975"/>
                        <a:pt x="3435" y="2288"/>
                        <a:pt x="3057" y="2288"/>
                      </a:cubicBezTo>
                      <a:cubicBezTo>
                        <a:pt x="2679" y="2288"/>
                        <a:pt x="2379" y="1975"/>
                        <a:pt x="2392" y="1597"/>
                      </a:cubicBezTo>
                      <a:cubicBezTo>
                        <a:pt x="2392" y="1232"/>
                        <a:pt x="2692" y="424"/>
                        <a:pt x="3057" y="424"/>
                      </a:cubicBezTo>
                      <a:close/>
                      <a:moveTo>
                        <a:pt x="1206" y="2835"/>
                      </a:moveTo>
                      <a:cubicBezTo>
                        <a:pt x="1447" y="2835"/>
                        <a:pt x="1649" y="3109"/>
                        <a:pt x="1669" y="3455"/>
                      </a:cubicBezTo>
                      <a:lnTo>
                        <a:pt x="750" y="3455"/>
                      </a:lnTo>
                      <a:cubicBezTo>
                        <a:pt x="769" y="3109"/>
                        <a:pt x="965" y="2835"/>
                        <a:pt x="1206" y="2835"/>
                      </a:cubicBezTo>
                      <a:close/>
                      <a:moveTo>
                        <a:pt x="4882" y="2835"/>
                      </a:moveTo>
                      <a:cubicBezTo>
                        <a:pt x="5123" y="2835"/>
                        <a:pt x="5319" y="3109"/>
                        <a:pt x="5338" y="3455"/>
                      </a:cubicBezTo>
                      <a:lnTo>
                        <a:pt x="4419" y="3455"/>
                      </a:lnTo>
                      <a:cubicBezTo>
                        <a:pt x="4439" y="3109"/>
                        <a:pt x="4641" y="2835"/>
                        <a:pt x="4882" y="2835"/>
                      </a:cubicBezTo>
                      <a:close/>
                      <a:moveTo>
                        <a:pt x="2431" y="3005"/>
                      </a:moveTo>
                      <a:cubicBezTo>
                        <a:pt x="2673" y="3005"/>
                        <a:pt x="2868" y="3279"/>
                        <a:pt x="2888" y="3624"/>
                      </a:cubicBezTo>
                      <a:lnTo>
                        <a:pt x="1975" y="3624"/>
                      </a:lnTo>
                      <a:cubicBezTo>
                        <a:pt x="1995" y="3279"/>
                        <a:pt x="2190" y="3005"/>
                        <a:pt x="2431" y="3005"/>
                      </a:cubicBezTo>
                      <a:close/>
                      <a:moveTo>
                        <a:pt x="3722" y="3005"/>
                      </a:moveTo>
                      <a:cubicBezTo>
                        <a:pt x="3963" y="3005"/>
                        <a:pt x="4165" y="3279"/>
                        <a:pt x="4185" y="3624"/>
                      </a:cubicBezTo>
                      <a:lnTo>
                        <a:pt x="3266" y="3624"/>
                      </a:lnTo>
                      <a:cubicBezTo>
                        <a:pt x="3285" y="3279"/>
                        <a:pt x="3481" y="3005"/>
                        <a:pt x="3722" y="3005"/>
                      </a:cubicBezTo>
                      <a:close/>
                      <a:moveTo>
                        <a:pt x="2542" y="0"/>
                      </a:moveTo>
                      <a:cubicBezTo>
                        <a:pt x="1141" y="0"/>
                        <a:pt x="0" y="1134"/>
                        <a:pt x="0" y="2542"/>
                      </a:cubicBezTo>
                      <a:lnTo>
                        <a:pt x="0" y="2562"/>
                      </a:lnTo>
                      <a:cubicBezTo>
                        <a:pt x="0" y="3963"/>
                        <a:pt x="1141" y="5097"/>
                        <a:pt x="2542" y="5097"/>
                      </a:cubicBezTo>
                      <a:lnTo>
                        <a:pt x="3409" y="5097"/>
                      </a:lnTo>
                      <a:cubicBezTo>
                        <a:pt x="4817" y="5097"/>
                        <a:pt x="5951" y="3963"/>
                        <a:pt x="5951" y="2562"/>
                      </a:cubicBezTo>
                      <a:lnTo>
                        <a:pt x="5951" y="2542"/>
                      </a:lnTo>
                      <a:cubicBezTo>
                        <a:pt x="5951" y="1134"/>
                        <a:pt x="4817" y="0"/>
                        <a:pt x="34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20" name="Google Shape;10520;p62"/>
                <p:cNvSpPr/>
                <p:nvPr/>
              </p:nvSpPr>
              <p:spPr>
                <a:xfrm>
                  <a:off x="7056007" y="3287965"/>
                  <a:ext cx="34261" cy="47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7" h="1865" extrusionOk="0">
                      <a:moveTo>
                        <a:pt x="679" y="1"/>
                      </a:moveTo>
                      <a:cubicBezTo>
                        <a:pt x="307" y="1"/>
                        <a:pt x="14" y="809"/>
                        <a:pt x="14" y="1174"/>
                      </a:cubicBezTo>
                      <a:cubicBezTo>
                        <a:pt x="1" y="1552"/>
                        <a:pt x="301" y="1865"/>
                        <a:pt x="679" y="1865"/>
                      </a:cubicBezTo>
                      <a:cubicBezTo>
                        <a:pt x="1050" y="1865"/>
                        <a:pt x="1356" y="1552"/>
                        <a:pt x="1343" y="1174"/>
                      </a:cubicBezTo>
                      <a:cubicBezTo>
                        <a:pt x="1343" y="809"/>
                        <a:pt x="1044" y="1"/>
                        <a:pt x="67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0521" name="Google Shape;10521;p62"/>
          <p:cNvSpPr/>
          <p:nvPr/>
        </p:nvSpPr>
        <p:spPr>
          <a:xfrm>
            <a:off x="6132554" y="3248509"/>
            <a:ext cx="682" cy="25"/>
          </a:xfrm>
          <a:custGeom>
            <a:avLst/>
            <a:gdLst/>
            <a:ahLst/>
            <a:cxnLst/>
            <a:rect l="l" t="t" r="r" b="b"/>
            <a:pathLst>
              <a:path w="27" h="1" extrusionOk="0">
                <a:moveTo>
                  <a:pt x="0" y="0"/>
                </a:moveTo>
                <a:lnTo>
                  <a:pt x="26" y="0"/>
                </a:lnTo>
                <a:cubicBezTo>
                  <a:pt x="13" y="0"/>
                  <a:pt x="7" y="0"/>
                  <a:pt x="0" y="0"/>
                </a:cubicBez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22" name="Google Shape;10522;p62"/>
          <p:cNvGrpSpPr/>
          <p:nvPr/>
        </p:nvGrpSpPr>
        <p:grpSpPr>
          <a:xfrm>
            <a:off x="5904140" y="3064707"/>
            <a:ext cx="550951" cy="1310497"/>
            <a:chOff x="5904140" y="3050537"/>
            <a:chExt cx="550951" cy="1310497"/>
          </a:xfrm>
        </p:grpSpPr>
        <p:sp>
          <p:nvSpPr>
            <p:cNvPr id="10523" name="Google Shape;10523;p62"/>
            <p:cNvSpPr/>
            <p:nvPr/>
          </p:nvSpPr>
          <p:spPr>
            <a:xfrm>
              <a:off x="5953020" y="4311978"/>
              <a:ext cx="453041" cy="49056"/>
            </a:xfrm>
            <a:custGeom>
              <a:avLst/>
              <a:gdLst/>
              <a:ahLst/>
              <a:cxnLst/>
              <a:rect l="l" t="t" r="r" b="b"/>
              <a:pathLst>
                <a:path w="17944" h="1943" extrusionOk="0">
                  <a:moveTo>
                    <a:pt x="8975" y="0"/>
                  </a:moveTo>
                  <a:cubicBezTo>
                    <a:pt x="4022" y="0"/>
                    <a:pt x="0" y="437"/>
                    <a:pt x="0" y="972"/>
                  </a:cubicBezTo>
                  <a:cubicBezTo>
                    <a:pt x="0" y="1506"/>
                    <a:pt x="4022" y="1943"/>
                    <a:pt x="8975" y="1943"/>
                  </a:cubicBezTo>
                  <a:cubicBezTo>
                    <a:pt x="13928" y="1943"/>
                    <a:pt x="17943" y="1506"/>
                    <a:pt x="17943" y="972"/>
                  </a:cubicBezTo>
                  <a:cubicBezTo>
                    <a:pt x="17943" y="437"/>
                    <a:pt x="13928" y="0"/>
                    <a:pt x="8975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524" name="Google Shape;10524;p62"/>
            <p:cNvGrpSpPr/>
            <p:nvPr/>
          </p:nvGrpSpPr>
          <p:grpSpPr>
            <a:xfrm>
              <a:off x="5904140" y="3050537"/>
              <a:ext cx="550951" cy="1278256"/>
              <a:chOff x="5904140" y="3050537"/>
              <a:chExt cx="550951" cy="1278256"/>
            </a:xfrm>
          </p:grpSpPr>
          <p:sp>
            <p:nvSpPr>
              <p:cNvPr id="10525" name="Google Shape;10525;p62"/>
              <p:cNvSpPr/>
              <p:nvPr/>
            </p:nvSpPr>
            <p:spPr>
              <a:xfrm>
                <a:off x="5904140" y="3050537"/>
                <a:ext cx="550951" cy="1278256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50629" extrusionOk="0">
                    <a:moveTo>
                      <a:pt x="3781" y="7802"/>
                    </a:moveTo>
                    <a:lnTo>
                      <a:pt x="3781" y="7834"/>
                    </a:lnTo>
                    <a:lnTo>
                      <a:pt x="3761" y="7834"/>
                    </a:lnTo>
                    <a:lnTo>
                      <a:pt x="3781" y="7802"/>
                    </a:lnTo>
                    <a:close/>
                    <a:moveTo>
                      <a:pt x="10690" y="0"/>
                    </a:moveTo>
                    <a:cubicBezTo>
                      <a:pt x="6753" y="0"/>
                      <a:pt x="3559" y="3187"/>
                      <a:pt x="3559" y="7130"/>
                    </a:cubicBezTo>
                    <a:cubicBezTo>
                      <a:pt x="3559" y="7365"/>
                      <a:pt x="3572" y="7600"/>
                      <a:pt x="3605" y="7834"/>
                    </a:cubicBezTo>
                    <a:cubicBezTo>
                      <a:pt x="2973" y="7906"/>
                      <a:pt x="2543" y="8512"/>
                      <a:pt x="2699" y="9131"/>
                    </a:cubicBezTo>
                    <a:cubicBezTo>
                      <a:pt x="2821" y="9609"/>
                      <a:pt x="3251" y="9920"/>
                      <a:pt x="3713" y="9920"/>
                    </a:cubicBezTo>
                    <a:cubicBezTo>
                      <a:pt x="3844" y="9920"/>
                      <a:pt x="3977" y="9895"/>
                      <a:pt x="4107" y="9842"/>
                    </a:cubicBezTo>
                    <a:cubicBezTo>
                      <a:pt x="4837" y="12044"/>
                      <a:pt x="6681" y="13804"/>
                      <a:pt x="8747" y="14560"/>
                    </a:cubicBezTo>
                    <a:cubicBezTo>
                      <a:pt x="8793" y="14573"/>
                      <a:pt x="8878" y="14593"/>
                      <a:pt x="8878" y="14606"/>
                    </a:cubicBezTo>
                    <a:lnTo>
                      <a:pt x="8878" y="16620"/>
                    </a:lnTo>
                    <a:lnTo>
                      <a:pt x="5651" y="16620"/>
                    </a:lnTo>
                    <a:cubicBezTo>
                      <a:pt x="5651" y="16620"/>
                      <a:pt x="5645" y="16685"/>
                      <a:pt x="5625" y="16698"/>
                    </a:cubicBezTo>
                    <a:cubicBezTo>
                      <a:pt x="5052" y="16705"/>
                      <a:pt x="4543" y="17076"/>
                      <a:pt x="4361" y="17623"/>
                    </a:cubicBezTo>
                    <a:lnTo>
                      <a:pt x="216" y="33239"/>
                    </a:lnTo>
                    <a:cubicBezTo>
                      <a:pt x="1" y="33872"/>
                      <a:pt x="294" y="34563"/>
                      <a:pt x="900" y="34849"/>
                    </a:cubicBezTo>
                    <a:cubicBezTo>
                      <a:pt x="1081" y="34936"/>
                      <a:pt x="1274" y="34977"/>
                      <a:pt x="1464" y="34977"/>
                    </a:cubicBezTo>
                    <a:cubicBezTo>
                      <a:pt x="1904" y="34977"/>
                      <a:pt x="2331" y="34756"/>
                      <a:pt x="2582" y="34360"/>
                    </a:cubicBezTo>
                    <a:cubicBezTo>
                      <a:pt x="2621" y="34387"/>
                      <a:pt x="2673" y="34413"/>
                      <a:pt x="2719" y="34419"/>
                    </a:cubicBezTo>
                    <a:cubicBezTo>
                      <a:pt x="2750" y="34427"/>
                      <a:pt x="2782" y="34430"/>
                      <a:pt x="2813" y="34430"/>
                    </a:cubicBezTo>
                    <a:cubicBezTo>
                      <a:pt x="2999" y="34430"/>
                      <a:pt x="3163" y="34303"/>
                      <a:pt x="3207" y="34119"/>
                    </a:cubicBezTo>
                    <a:lnTo>
                      <a:pt x="3559" y="32542"/>
                    </a:lnTo>
                    <a:cubicBezTo>
                      <a:pt x="3605" y="32347"/>
                      <a:pt x="3481" y="32040"/>
                      <a:pt x="3299" y="31949"/>
                    </a:cubicBezTo>
                    <a:lnTo>
                      <a:pt x="6336" y="20954"/>
                    </a:lnTo>
                    <a:cubicBezTo>
                      <a:pt x="6336" y="22844"/>
                      <a:pt x="6381" y="26507"/>
                      <a:pt x="6453" y="30567"/>
                    </a:cubicBezTo>
                    <a:lnTo>
                      <a:pt x="6401" y="30567"/>
                    </a:lnTo>
                    <a:lnTo>
                      <a:pt x="6466" y="32360"/>
                    </a:lnTo>
                    <a:lnTo>
                      <a:pt x="6486" y="32360"/>
                    </a:lnTo>
                    <a:cubicBezTo>
                      <a:pt x="6623" y="40194"/>
                      <a:pt x="6805" y="48732"/>
                      <a:pt x="6805" y="48732"/>
                    </a:cubicBezTo>
                    <a:cubicBezTo>
                      <a:pt x="6805" y="48732"/>
                      <a:pt x="4517" y="49090"/>
                      <a:pt x="4517" y="50622"/>
                    </a:cubicBezTo>
                    <a:lnTo>
                      <a:pt x="8936" y="50622"/>
                    </a:lnTo>
                    <a:lnTo>
                      <a:pt x="10631" y="33435"/>
                    </a:lnTo>
                    <a:lnTo>
                      <a:pt x="10663" y="33461"/>
                    </a:lnTo>
                    <a:lnTo>
                      <a:pt x="11035" y="33461"/>
                    </a:lnTo>
                    <a:lnTo>
                      <a:pt x="11035" y="33455"/>
                    </a:lnTo>
                    <a:lnTo>
                      <a:pt x="12892" y="50628"/>
                    </a:lnTo>
                    <a:lnTo>
                      <a:pt x="17311" y="50628"/>
                    </a:lnTo>
                    <a:cubicBezTo>
                      <a:pt x="17311" y="49097"/>
                      <a:pt x="15030" y="48738"/>
                      <a:pt x="15030" y="48738"/>
                    </a:cubicBezTo>
                    <a:cubicBezTo>
                      <a:pt x="15030" y="48738"/>
                      <a:pt x="15193" y="40102"/>
                      <a:pt x="15324" y="32216"/>
                    </a:cubicBezTo>
                    <a:cubicBezTo>
                      <a:pt x="15330" y="31897"/>
                      <a:pt x="15356" y="30574"/>
                      <a:pt x="15356" y="30574"/>
                    </a:cubicBezTo>
                    <a:lnTo>
                      <a:pt x="15350" y="30574"/>
                    </a:lnTo>
                    <a:cubicBezTo>
                      <a:pt x="15408" y="26481"/>
                      <a:pt x="15454" y="22785"/>
                      <a:pt x="15454" y="20863"/>
                    </a:cubicBezTo>
                    <a:lnTo>
                      <a:pt x="18517" y="31929"/>
                    </a:lnTo>
                    <a:cubicBezTo>
                      <a:pt x="18309" y="31995"/>
                      <a:pt x="18159" y="32334"/>
                      <a:pt x="18204" y="32542"/>
                    </a:cubicBezTo>
                    <a:lnTo>
                      <a:pt x="18563" y="34119"/>
                    </a:lnTo>
                    <a:cubicBezTo>
                      <a:pt x="18606" y="34317"/>
                      <a:pt x="18779" y="34435"/>
                      <a:pt x="18957" y="34435"/>
                    </a:cubicBezTo>
                    <a:cubicBezTo>
                      <a:pt x="19049" y="34435"/>
                      <a:pt x="19143" y="34403"/>
                      <a:pt x="19221" y="34334"/>
                    </a:cubicBezTo>
                    <a:cubicBezTo>
                      <a:pt x="19468" y="34749"/>
                      <a:pt x="19908" y="34984"/>
                      <a:pt x="20363" y="34984"/>
                    </a:cubicBezTo>
                    <a:cubicBezTo>
                      <a:pt x="20545" y="34984"/>
                      <a:pt x="20728" y="34947"/>
                      <a:pt x="20903" y="34869"/>
                    </a:cubicBezTo>
                    <a:cubicBezTo>
                      <a:pt x="21515" y="34589"/>
                      <a:pt x="21822" y="33891"/>
                      <a:pt x="21606" y="33252"/>
                    </a:cubicBezTo>
                    <a:lnTo>
                      <a:pt x="21600" y="33246"/>
                    </a:lnTo>
                    <a:lnTo>
                      <a:pt x="17292" y="17663"/>
                    </a:lnTo>
                    <a:cubicBezTo>
                      <a:pt x="17122" y="17141"/>
                      <a:pt x="16653" y="16744"/>
                      <a:pt x="16138" y="16705"/>
                    </a:cubicBezTo>
                    <a:cubicBezTo>
                      <a:pt x="16125" y="16691"/>
                      <a:pt x="16112" y="16626"/>
                      <a:pt x="16112" y="16626"/>
                    </a:cubicBezTo>
                    <a:lnTo>
                      <a:pt x="12612" y="16626"/>
                    </a:lnTo>
                    <a:lnTo>
                      <a:pt x="12612" y="14704"/>
                    </a:lnTo>
                    <a:cubicBezTo>
                      <a:pt x="12612" y="14704"/>
                      <a:pt x="12645" y="14697"/>
                      <a:pt x="12651" y="14691"/>
                    </a:cubicBezTo>
                    <a:cubicBezTo>
                      <a:pt x="12664" y="14691"/>
                      <a:pt x="12684" y="14684"/>
                      <a:pt x="12703" y="14678"/>
                    </a:cubicBezTo>
                    <a:cubicBezTo>
                      <a:pt x="14893" y="14013"/>
                      <a:pt x="16914" y="12194"/>
                      <a:pt x="17696" y="9887"/>
                    </a:cubicBezTo>
                    <a:cubicBezTo>
                      <a:pt x="17774" y="9907"/>
                      <a:pt x="17859" y="9920"/>
                      <a:pt x="17944" y="9920"/>
                    </a:cubicBezTo>
                    <a:cubicBezTo>
                      <a:pt x="17948" y="9920"/>
                      <a:pt x="17952" y="9920"/>
                      <a:pt x="17956" y="9920"/>
                    </a:cubicBezTo>
                    <a:cubicBezTo>
                      <a:pt x="18517" y="9920"/>
                      <a:pt x="18974" y="9485"/>
                      <a:pt x="19006" y="8929"/>
                    </a:cubicBezTo>
                    <a:cubicBezTo>
                      <a:pt x="19032" y="8369"/>
                      <a:pt x="18615" y="7880"/>
                      <a:pt x="18054" y="7834"/>
                    </a:cubicBezTo>
                    <a:lnTo>
                      <a:pt x="18054" y="7828"/>
                    </a:lnTo>
                    <a:cubicBezTo>
                      <a:pt x="18054" y="7815"/>
                      <a:pt x="18048" y="7802"/>
                      <a:pt x="18048" y="7789"/>
                    </a:cubicBezTo>
                    <a:cubicBezTo>
                      <a:pt x="18035" y="6061"/>
                      <a:pt x="17631" y="4295"/>
                      <a:pt x="16686" y="2992"/>
                    </a:cubicBezTo>
                    <a:cubicBezTo>
                      <a:pt x="17657" y="2464"/>
                      <a:pt x="17774" y="1786"/>
                      <a:pt x="18152" y="1147"/>
                    </a:cubicBezTo>
                    <a:lnTo>
                      <a:pt x="18152" y="1147"/>
                    </a:lnTo>
                    <a:cubicBezTo>
                      <a:pt x="17943" y="1170"/>
                      <a:pt x="17732" y="1181"/>
                      <a:pt x="17520" y="1181"/>
                    </a:cubicBezTo>
                    <a:cubicBezTo>
                      <a:pt x="15277" y="1181"/>
                      <a:pt x="12899" y="0"/>
                      <a:pt x="10690" y="0"/>
                    </a:cubicBezTo>
                    <a:close/>
                  </a:path>
                </a:pathLst>
              </a:custGeom>
              <a:solidFill>
                <a:srgbClr val="F2F4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526" name="Google Shape;10526;p62"/>
              <p:cNvGrpSpPr/>
              <p:nvPr/>
            </p:nvGrpSpPr>
            <p:grpSpPr>
              <a:xfrm>
                <a:off x="5952515" y="3084268"/>
                <a:ext cx="450087" cy="1165046"/>
                <a:chOff x="5952515" y="3084268"/>
                <a:chExt cx="450087" cy="1165046"/>
              </a:xfrm>
            </p:grpSpPr>
            <p:grpSp>
              <p:nvGrpSpPr>
                <p:cNvPr id="10527" name="Google Shape;10527;p62"/>
                <p:cNvGrpSpPr/>
                <p:nvPr/>
              </p:nvGrpSpPr>
              <p:grpSpPr>
                <a:xfrm>
                  <a:off x="5952515" y="3225780"/>
                  <a:ext cx="450087" cy="1023534"/>
                  <a:chOff x="5952515" y="3225780"/>
                  <a:chExt cx="450087" cy="1023534"/>
                </a:xfrm>
              </p:grpSpPr>
              <p:sp>
                <p:nvSpPr>
                  <p:cNvPr id="10528" name="Google Shape;10528;p62"/>
                  <p:cNvSpPr/>
                  <p:nvPr/>
                </p:nvSpPr>
                <p:spPr>
                  <a:xfrm>
                    <a:off x="5952515" y="3489819"/>
                    <a:ext cx="227758" cy="3489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21" h="13821" extrusionOk="0">
                        <a:moveTo>
                          <a:pt x="7318" y="0"/>
                        </a:moveTo>
                        <a:cubicBezTo>
                          <a:pt x="5897" y="0"/>
                          <a:pt x="3871" y="328"/>
                          <a:pt x="3260" y="2095"/>
                        </a:cubicBezTo>
                        <a:cubicBezTo>
                          <a:pt x="2360" y="4695"/>
                          <a:pt x="47" y="13481"/>
                          <a:pt x="27" y="13572"/>
                        </a:cubicBezTo>
                        <a:cubicBezTo>
                          <a:pt x="1" y="13677"/>
                          <a:pt x="60" y="13781"/>
                          <a:pt x="164" y="13807"/>
                        </a:cubicBezTo>
                        <a:cubicBezTo>
                          <a:pt x="183" y="13814"/>
                          <a:pt x="203" y="13814"/>
                          <a:pt x="216" y="13820"/>
                        </a:cubicBezTo>
                        <a:cubicBezTo>
                          <a:pt x="307" y="13814"/>
                          <a:pt x="385" y="13755"/>
                          <a:pt x="405" y="13670"/>
                        </a:cubicBezTo>
                        <a:cubicBezTo>
                          <a:pt x="431" y="13579"/>
                          <a:pt x="2738" y="4806"/>
                          <a:pt x="3631" y="2225"/>
                        </a:cubicBezTo>
                        <a:cubicBezTo>
                          <a:pt x="4164" y="685"/>
                          <a:pt x="6044" y="401"/>
                          <a:pt x="7360" y="401"/>
                        </a:cubicBezTo>
                        <a:cubicBezTo>
                          <a:pt x="8121" y="401"/>
                          <a:pt x="8694" y="496"/>
                          <a:pt x="8708" y="498"/>
                        </a:cubicBezTo>
                        <a:cubicBezTo>
                          <a:pt x="8723" y="501"/>
                          <a:pt x="8737" y="502"/>
                          <a:pt x="8750" y="502"/>
                        </a:cubicBezTo>
                        <a:cubicBezTo>
                          <a:pt x="8975" y="502"/>
                          <a:pt x="9020" y="157"/>
                          <a:pt x="8780" y="114"/>
                        </a:cubicBezTo>
                        <a:cubicBezTo>
                          <a:pt x="8712" y="102"/>
                          <a:pt x="8109" y="0"/>
                          <a:pt x="731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29" name="Google Shape;10529;p62"/>
                  <p:cNvSpPr/>
                  <p:nvPr/>
                </p:nvSpPr>
                <p:spPr>
                  <a:xfrm>
                    <a:off x="6083170" y="3518576"/>
                    <a:ext cx="99500" cy="3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41" h="1517" extrusionOk="0">
                        <a:moveTo>
                          <a:pt x="2367" y="1"/>
                        </a:moveTo>
                        <a:cubicBezTo>
                          <a:pt x="1653" y="1"/>
                          <a:pt x="786" y="249"/>
                          <a:pt x="92" y="1204"/>
                        </a:cubicBezTo>
                        <a:cubicBezTo>
                          <a:pt x="1" y="1334"/>
                          <a:pt x="92" y="1517"/>
                          <a:pt x="255" y="1517"/>
                        </a:cubicBezTo>
                        <a:cubicBezTo>
                          <a:pt x="314" y="1517"/>
                          <a:pt x="379" y="1484"/>
                          <a:pt x="411" y="1438"/>
                        </a:cubicBezTo>
                        <a:cubicBezTo>
                          <a:pt x="1018" y="606"/>
                          <a:pt x="1764" y="389"/>
                          <a:pt x="2378" y="389"/>
                        </a:cubicBezTo>
                        <a:cubicBezTo>
                          <a:pt x="3025" y="389"/>
                          <a:pt x="3526" y="630"/>
                          <a:pt x="3566" y="650"/>
                        </a:cubicBezTo>
                        <a:cubicBezTo>
                          <a:pt x="3597" y="663"/>
                          <a:pt x="3626" y="669"/>
                          <a:pt x="3654" y="669"/>
                        </a:cubicBezTo>
                        <a:cubicBezTo>
                          <a:pt x="3838" y="669"/>
                          <a:pt x="3940" y="399"/>
                          <a:pt x="3742" y="291"/>
                        </a:cubicBezTo>
                        <a:cubicBezTo>
                          <a:pt x="3728" y="288"/>
                          <a:pt x="3136" y="1"/>
                          <a:pt x="2367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30" name="Google Shape;10530;p62"/>
                  <p:cNvSpPr/>
                  <p:nvPr/>
                </p:nvSpPr>
                <p:spPr>
                  <a:xfrm>
                    <a:off x="6083170" y="3557255"/>
                    <a:ext cx="99627" cy="3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46" h="1517" extrusionOk="0">
                        <a:moveTo>
                          <a:pt x="2367" y="1"/>
                        </a:moveTo>
                        <a:cubicBezTo>
                          <a:pt x="1653" y="1"/>
                          <a:pt x="786" y="249"/>
                          <a:pt x="92" y="1203"/>
                        </a:cubicBezTo>
                        <a:cubicBezTo>
                          <a:pt x="1" y="1334"/>
                          <a:pt x="92" y="1516"/>
                          <a:pt x="255" y="1516"/>
                        </a:cubicBezTo>
                        <a:cubicBezTo>
                          <a:pt x="314" y="1516"/>
                          <a:pt x="379" y="1484"/>
                          <a:pt x="411" y="1438"/>
                        </a:cubicBezTo>
                        <a:cubicBezTo>
                          <a:pt x="1018" y="606"/>
                          <a:pt x="1764" y="388"/>
                          <a:pt x="2378" y="388"/>
                        </a:cubicBezTo>
                        <a:cubicBezTo>
                          <a:pt x="3025" y="388"/>
                          <a:pt x="3526" y="629"/>
                          <a:pt x="3566" y="649"/>
                        </a:cubicBezTo>
                        <a:cubicBezTo>
                          <a:pt x="3597" y="664"/>
                          <a:pt x="3627" y="671"/>
                          <a:pt x="3656" y="671"/>
                        </a:cubicBezTo>
                        <a:cubicBezTo>
                          <a:pt x="3840" y="671"/>
                          <a:pt x="3945" y="393"/>
                          <a:pt x="3742" y="291"/>
                        </a:cubicBezTo>
                        <a:cubicBezTo>
                          <a:pt x="3728" y="287"/>
                          <a:pt x="3136" y="1"/>
                          <a:pt x="2367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31" name="Google Shape;10531;p62"/>
                  <p:cNvSpPr/>
                  <p:nvPr/>
                </p:nvSpPr>
                <p:spPr>
                  <a:xfrm>
                    <a:off x="6083170" y="3595782"/>
                    <a:ext cx="99475" cy="3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40" h="1516" extrusionOk="0">
                        <a:moveTo>
                          <a:pt x="2367" y="0"/>
                        </a:moveTo>
                        <a:cubicBezTo>
                          <a:pt x="1653" y="0"/>
                          <a:pt x="788" y="249"/>
                          <a:pt x="92" y="1202"/>
                        </a:cubicBezTo>
                        <a:cubicBezTo>
                          <a:pt x="1" y="1333"/>
                          <a:pt x="92" y="1515"/>
                          <a:pt x="255" y="1515"/>
                        </a:cubicBezTo>
                        <a:cubicBezTo>
                          <a:pt x="314" y="1515"/>
                          <a:pt x="379" y="1489"/>
                          <a:pt x="411" y="1437"/>
                        </a:cubicBezTo>
                        <a:cubicBezTo>
                          <a:pt x="1018" y="605"/>
                          <a:pt x="1764" y="387"/>
                          <a:pt x="2378" y="387"/>
                        </a:cubicBezTo>
                        <a:cubicBezTo>
                          <a:pt x="3025" y="387"/>
                          <a:pt x="3526" y="628"/>
                          <a:pt x="3566" y="648"/>
                        </a:cubicBezTo>
                        <a:cubicBezTo>
                          <a:pt x="3598" y="663"/>
                          <a:pt x="3628" y="670"/>
                          <a:pt x="3657" y="670"/>
                        </a:cubicBezTo>
                        <a:cubicBezTo>
                          <a:pt x="3839" y="670"/>
                          <a:pt x="3939" y="398"/>
                          <a:pt x="3742" y="296"/>
                        </a:cubicBezTo>
                        <a:cubicBezTo>
                          <a:pt x="3728" y="290"/>
                          <a:pt x="3136" y="0"/>
                          <a:pt x="2367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32" name="Google Shape;10532;p62"/>
                  <p:cNvSpPr/>
                  <p:nvPr/>
                </p:nvSpPr>
                <p:spPr>
                  <a:xfrm>
                    <a:off x="6083170" y="3634462"/>
                    <a:ext cx="99500" cy="38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41" h="1515" extrusionOk="0">
                        <a:moveTo>
                          <a:pt x="2364" y="0"/>
                        </a:moveTo>
                        <a:cubicBezTo>
                          <a:pt x="1650" y="0"/>
                          <a:pt x="785" y="249"/>
                          <a:pt x="92" y="1202"/>
                        </a:cubicBezTo>
                        <a:cubicBezTo>
                          <a:pt x="1" y="1332"/>
                          <a:pt x="92" y="1515"/>
                          <a:pt x="255" y="1515"/>
                        </a:cubicBezTo>
                        <a:cubicBezTo>
                          <a:pt x="314" y="1515"/>
                          <a:pt x="379" y="1482"/>
                          <a:pt x="411" y="1437"/>
                        </a:cubicBezTo>
                        <a:cubicBezTo>
                          <a:pt x="1018" y="605"/>
                          <a:pt x="1764" y="387"/>
                          <a:pt x="2378" y="387"/>
                        </a:cubicBezTo>
                        <a:cubicBezTo>
                          <a:pt x="3025" y="387"/>
                          <a:pt x="3526" y="628"/>
                          <a:pt x="3566" y="648"/>
                        </a:cubicBezTo>
                        <a:cubicBezTo>
                          <a:pt x="3597" y="662"/>
                          <a:pt x="3626" y="668"/>
                          <a:pt x="3654" y="668"/>
                        </a:cubicBezTo>
                        <a:cubicBezTo>
                          <a:pt x="3838" y="668"/>
                          <a:pt x="3940" y="398"/>
                          <a:pt x="3742" y="296"/>
                        </a:cubicBezTo>
                        <a:cubicBezTo>
                          <a:pt x="3728" y="289"/>
                          <a:pt x="3134" y="0"/>
                          <a:pt x="2364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33" name="Google Shape;10533;p62"/>
                  <p:cNvSpPr/>
                  <p:nvPr/>
                </p:nvSpPr>
                <p:spPr>
                  <a:xfrm>
                    <a:off x="6083170" y="3673090"/>
                    <a:ext cx="99450" cy="3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9" h="1517" extrusionOk="0">
                        <a:moveTo>
                          <a:pt x="2367" y="1"/>
                        </a:moveTo>
                        <a:cubicBezTo>
                          <a:pt x="1653" y="1"/>
                          <a:pt x="786" y="249"/>
                          <a:pt x="92" y="1204"/>
                        </a:cubicBezTo>
                        <a:cubicBezTo>
                          <a:pt x="1" y="1334"/>
                          <a:pt x="92" y="1516"/>
                          <a:pt x="255" y="1516"/>
                        </a:cubicBezTo>
                        <a:cubicBezTo>
                          <a:pt x="314" y="1516"/>
                          <a:pt x="379" y="1484"/>
                          <a:pt x="411" y="1432"/>
                        </a:cubicBezTo>
                        <a:cubicBezTo>
                          <a:pt x="1018" y="600"/>
                          <a:pt x="1764" y="382"/>
                          <a:pt x="2378" y="382"/>
                        </a:cubicBezTo>
                        <a:cubicBezTo>
                          <a:pt x="3025" y="382"/>
                          <a:pt x="3526" y="623"/>
                          <a:pt x="3566" y="643"/>
                        </a:cubicBezTo>
                        <a:cubicBezTo>
                          <a:pt x="3598" y="658"/>
                          <a:pt x="3629" y="665"/>
                          <a:pt x="3658" y="665"/>
                        </a:cubicBezTo>
                        <a:cubicBezTo>
                          <a:pt x="3840" y="665"/>
                          <a:pt x="3939" y="398"/>
                          <a:pt x="3742" y="291"/>
                        </a:cubicBezTo>
                        <a:cubicBezTo>
                          <a:pt x="3728" y="288"/>
                          <a:pt x="3136" y="1"/>
                          <a:pt x="2367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34" name="Google Shape;10534;p62"/>
                  <p:cNvSpPr/>
                  <p:nvPr/>
                </p:nvSpPr>
                <p:spPr>
                  <a:xfrm>
                    <a:off x="6083170" y="3711719"/>
                    <a:ext cx="99475" cy="383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40" h="1519" extrusionOk="0">
                        <a:moveTo>
                          <a:pt x="2373" y="0"/>
                        </a:moveTo>
                        <a:cubicBezTo>
                          <a:pt x="1659" y="0"/>
                          <a:pt x="790" y="249"/>
                          <a:pt x="92" y="1205"/>
                        </a:cubicBezTo>
                        <a:cubicBezTo>
                          <a:pt x="1" y="1329"/>
                          <a:pt x="92" y="1518"/>
                          <a:pt x="255" y="1518"/>
                        </a:cubicBezTo>
                        <a:cubicBezTo>
                          <a:pt x="314" y="1518"/>
                          <a:pt x="379" y="1485"/>
                          <a:pt x="411" y="1433"/>
                        </a:cubicBezTo>
                        <a:cubicBezTo>
                          <a:pt x="1018" y="601"/>
                          <a:pt x="1764" y="384"/>
                          <a:pt x="2378" y="384"/>
                        </a:cubicBezTo>
                        <a:cubicBezTo>
                          <a:pt x="3025" y="384"/>
                          <a:pt x="3526" y="625"/>
                          <a:pt x="3566" y="645"/>
                        </a:cubicBezTo>
                        <a:cubicBezTo>
                          <a:pt x="3598" y="660"/>
                          <a:pt x="3628" y="666"/>
                          <a:pt x="3657" y="666"/>
                        </a:cubicBezTo>
                        <a:cubicBezTo>
                          <a:pt x="3839" y="666"/>
                          <a:pt x="3939" y="394"/>
                          <a:pt x="3742" y="293"/>
                        </a:cubicBezTo>
                        <a:cubicBezTo>
                          <a:pt x="3728" y="286"/>
                          <a:pt x="3139" y="0"/>
                          <a:pt x="2373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35" name="Google Shape;10535;p62"/>
                  <p:cNvSpPr/>
                  <p:nvPr/>
                </p:nvSpPr>
                <p:spPr>
                  <a:xfrm>
                    <a:off x="6083170" y="3750272"/>
                    <a:ext cx="99500" cy="3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41" h="1517" extrusionOk="0">
                        <a:moveTo>
                          <a:pt x="2367" y="1"/>
                        </a:moveTo>
                        <a:cubicBezTo>
                          <a:pt x="1653" y="1"/>
                          <a:pt x="786" y="249"/>
                          <a:pt x="92" y="1203"/>
                        </a:cubicBezTo>
                        <a:cubicBezTo>
                          <a:pt x="1" y="1334"/>
                          <a:pt x="92" y="1516"/>
                          <a:pt x="255" y="1516"/>
                        </a:cubicBezTo>
                        <a:cubicBezTo>
                          <a:pt x="314" y="1516"/>
                          <a:pt x="379" y="1490"/>
                          <a:pt x="411" y="1438"/>
                        </a:cubicBezTo>
                        <a:cubicBezTo>
                          <a:pt x="1018" y="606"/>
                          <a:pt x="1764" y="388"/>
                          <a:pt x="2378" y="388"/>
                        </a:cubicBezTo>
                        <a:cubicBezTo>
                          <a:pt x="3025" y="388"/>
                          <a:pt x="3526" y="629"/>
                          <a:pt x="3566" y="649"/>
                        </a:cubicBezTo>
                        <a:cubicBezTo>
                          <a:pt x="3597" y="663"/>
                          <a:pt x="3626" y="669"/>
                          <a:pt x="3654" y="669"/>
                        </a:cubicBezTo>
                        <a:cubicBezTo>
                          <a:pt x="3838" y="669"/>
                          <a:pt x="3940" y="399"/>
                          <a:pt x="3742" y="291"/>
                        </a:cubicBezTo>
                        <a:cubicBezTo>
                          <a:pt x="3728" y="288"/>
                          <a:pt x="3136" y="1"/>
                          <a:pt x="2367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36" name="Google Shape;10536;p62"/>
                  <p:cNvSpPr/>
                  <p:nvPr/>
                </p:nvSpPr>
                <p:spPr>
                  <a:xfrm>
                    <a:off x="6101778" y="3786679"/>
                    <a:ext cx="78242" cy="4624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99" h="18317" extrusionOk="0">
                        <a:moveTo>
                          <a:pt x="2521" y="0"/>
                        </a:moveTo>
                        <a:cubicBezTo>
                          <a:pt x="2148" y="0"/>
                          <a:pt x="1538" y="70"/>
                          <a:pt x="1043" y="459"/>
                        </a:cubicBezTo>
                        <a:cubicBezTo>
                          <a:pt x="593" y="817"/>
                          <a:pt x="339" y="1358"/>
                          <a:pt x="287" y="2069"/>
                        </a:cubicBezTo>
                        <a:cubicBezTo>
                          <a:pt x="118" y="4265"/>
                          <a:pt x="0" y="17978"/>
                          <a:pt x="0" y="18121"/>
                        </a:cubicBezTo>
                        <a:cubicBezTo>
                          <a:pt x="0" y="18225"/>
                          <a:pt x="85" y="18317"/>
                          <a:pt x="196" y="18317"/>
                        </a:cubicBezTo>
                        <a:cubicBezTo>
                          <a:pt x="307" y="18317"/>
                          <a:pt x="398" y="18232"/>
                          <a:pt x="398" y="18121"/>
                        </a:cubicBezTo>
                        <a:cubicBezTo>
                          <a:pt x="398" y="17978"/>
                          <a:pt x="509" y="4278"/>
                          <a:pt x="678" y="2101"/>
                        </a:cubicBezTo>
                        <a:cubicBezTo>
                          <a:pt x="724" y="1502"/>
                          <a:pt x="926" y="1058"/>
                          <a:pt x="1291" y="772"/>
                        </a:cubicBezTo>
                        <a:cubicBezTo>
                          <a:pt x="1697" y="447"/>
                          <a:pt x="2225" y="393"/>
                          <a:pt x="2537" y="393"/>
                        </a:cubicBezTo>
                        <a:cubicBezTo>
                          <a:pt x="2695" y="393"/>
                          <a:pt x="2798" y="407"/>
                          <a:pt x="2803" y="407"/>
                        </a:cubicBezTo>
                        <a:cubicBezTo>
                          <a:pt x="2814" y="408"/>
                          <a:pt x="2824" y="409"/>
                          <a:pt x="2834" y="409"/>
                        </a:cubicBezTo>
                        <a:cubicBezTo>
                          <a:pt x="3061" y="409"/>
                          <a:pt x="3099" y="66"/>
                          <a:pt x="2862" y="22"/>
                        </a:cubicBezTo>
                        <a:cubicBezTo>
                          <a:pt x="2848" y="20"/>
                          <a:pt x="2718" y="0"/>
                          <a:pt x="2521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37" name="Google Shape;10537;p62"/>
                  <p:cNvSpPr/>
                  <p:nvPr/>
                </p:nvSpPr>
                <p:spPr>
                  <a:xfrm>
                    <a:off x="6105312" y="3937305"/>
                    <a:ext cx="36634" cy="801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1" h="3175" extrusionOk="0">
                        <a:moveTo>
                          <a:pt x="284" y="0"/>
                        </a:moveTo>
                        <a:cubicBezTo>
                          <a:pt x="128" y="0"/>
                          <a:pt x="1" y="204"/>
                          <a:pt x="147" y="345"/>
                        </a:cubicBezTo>
                        <a:cubicBezTo>
                          <a:pt x="154" y="352"/>
                          <a:pt x="942" y="1121"/>
                          <a:pt x="1047" y="2985"/>
                        </a:cubicBezTo>
                        <a:cubicBezTo>
                          <a:pt x="1053" y="3089"/>
                          <a:pt x="1144" y="3174"/>
                          <a:pt x="1249" y="3174"/>
                        </a:cubicBezTo>
                        <a:lnTo>
                          <a:pt x="1255" y="3174"/>
                        </a:lnTo>
                        <a:cubicBezTo>
                          <a:pt x="1366" y="3168"/>
                          <a:pt x="1451" y="3076"/>
                          <a:pt x="1444" y="2965"/>
                        </a:cubicBezTo>
                        <a:cubicBezTo>
                          <a:pt x="1327" y="926"/>
                          <a:pt x="453" y="91"/>
                          <a:pt x="421" y="59"/>
                        </a:cubicBezTo>
                        <a:cubicBezTo>
                          <a:pt x="377" y="18"/>
                          <a:pt x="329" y="0"/>
                          <a:pt x="284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38" name="Google Shape;10538;p62"/>
                  <p:cNvSpPr/>
                  <p:nvPr/>
                </p:nvSpPr>
                <p:spPr>
                  <a:xfrm>
                    <a:off x="6108292" y="3860073"/>
                    <a:ext cx="50596" cy="647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4" h="2564" extrusionOk="0">
                        <a:moveTo>
                          <a:pt x="272" y="0"/>
                        </a:moveTo>
                        <a:cubicBezTo>
                          <a:pt x="32" y="0"/>
                          <a:pt x="0" y="362"/>
                          <a:pt x="251" y="393"/>
                        </a:cubicBezTo>
                        <a:cubicBezTo>
                          <a:pt x="309" y="406"/>
                          <a:pt x="1606" y="589"/>
                          <a:pt x="1554" y="2362"/>
                        </a:cubicBezTo>
                        <a:cubicBezTo>
                          <a:pt x="1554" y="2472"/>
                          <a:pt x="1639" y="2564"/>
                          <a:pt x="1743" y="2564"/>
                        </a:cubicBezTo>
                        <a:lnTo>
                          <a:pt x="1750" y="2564"/>
                        </a:lnTo>
                        <a:cubicBezTo>
                          <a:pt x="1854" y="2564"/>
                          <a:pt x="1945" y="2479"/>
                          <a:pt x="1945" y="2375"/>
                        </a:cubicBezTo>
                        <a:cubicBezTo>
                          <a:pt x="2004" y="250"/>
                          <a:pt x="316" y="2"/>
                          <a:pt x="303" y="2"/>
                        </a:cubicBezTo>
                        <a:cubicBezTo>
                          <a:pt x="292" y="1"/>
                          <a:pt x="282" y="0"/>
                          <a:pt x="272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39" name="Google Shape;10539;p62"/>
                  <p:cNvSpPr/>
                  <p:nvPr/>
                </p:nvSpPr>
                <p:spPr>
                  <a:xfrm>
                    <a:off x="6102914" y="4067557"/>
                    <a:ext cx="36079" cy="815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9" h="3230" extrusionOk="0">
                        <a:moveTo>
                          <a:pt x="225" y="1"/>
                        </a:moveTo>
                        <a:cubicBezTo>
                          <a:pt x="167" y="1"/>
                          <a:pt x="110" y="26"/>
                          <a:pt x="73" y="75"/>
                        </a:cubicBezTo>
                        <a:cubicBezTo>
                          <a:pt x="1" y="159"/>
                          <a:pt x="14" y="283"/>
                          <a:pt x="99" y="348"/>
                        </a:cubicBezTo>
                        <a:cubicBezTo>
                          <a:pt x="112" y="361"/>
                          <a:pt x="1024" y="1124"/>
                          <a:pt x="972" y="3021"/>
                        </a:cubicBezTo>
                        <a:cubicBezTo>
                          <a:pt x="972" y="3131"/>
                          <a:pt x="1057" y="3223"/>
                          <a:pt x="1168" y="3229"/>
                        </a:cubicBezTo>
                        <a:lnTo>
                          <a:pt x="1174" y="3229"/>
                        </a:lnTo>
                        <a:cubicBezTo>
                          <a:pt x="1278" y="3229"/>
                          <a:pt x="1363" y="3144"/>
                          <a:pt x="1370" y="3034"/>
                        </a:cubicBezTo>
                        <a:cubicBezTo>
                          <a:pt x="1428" y="922"/>
                          <a:pt x="392" y="75"/>
                          <a:pt x="346" y="42"/>
                        </a:cubicBezTo>
                        <a:cubicBezTo>
                          <a:pt x="310" y="14"/>
                          <a:pt x="267" y="1"/>
                          <a:pt x="225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40" name="Google Shape;10540;p62"/>
                  <p:cNvSpPr/>
                  <p:nvPr/>
                </p:nvSpPr>
                <p:spPr>
                  <a:xfrm>
                    <a:off x="6081706" y="3893097"/>
                    <a:ext cx="34236" cy="643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6" h="2547" extrusionOk="0">
                        <a:moveTo>
                          <a:pt x="1072" y="0"/>
                        </a:moveTo>
                        <a:cubicBezTo>
                          <a:pt x="1042" y="0"/>
                          <a:pt x="1011" y="8"/>
                          <a:pt x="978" y="24"/>
                        </a:cubicBezTo>
                        <a:cubicBezTo>
                          <a:pt x="939" y="37"/>
                          <a:pt x="59" y="487"/>
                          <a:pt x="0" y="2344"/>
                        </a:cubicBezTo>
                        <a:cubicBezTo>
                          <a:pt x="0" y="2448"/>
                          <a:pt x="85" y="2540"/>
                          <a:pt x="189" y="2546"/>
                        </a:cubicBezTo>
                        <a:lnTo>
                          <a:pt x="196" y="2546"/>
                        </a:lnTo>
                        <a:cubicBezTo>
                          <a:pt x="307" y="2546"/>
                          <a:pt x="391" y="2461"/>
                          <a:pt x="398" y="2357"/>
                        </a:cubicBezTo>
                        <a:cubicBezTo>
                          <a:pt x="450" y="773"/>
                          <a:pt x="1134" y="382"/>
                          <a:pt x="1154" y="376"/>
                        </a:cubicBezTo>
                        <a:cubicBezTo>
                          <a:pt x="1356" y="275"/>
                          <a:pt x="1254" y="0"/>
                          <a:pt x="1072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41" name="Google Shape;10541;p62"/>
                  <p:cNvSpPr/>
                  <p:nvPr/>
                </p:nvSpPr>
                <p:spPr>
                  <a:xfrm>
                    <a:off x="5971374" y="3754842"/>
                    <a:ext cx="29060" cy="666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1" h="2639" extrusionOk="0">
                        <a:moveTo>
                          <a:pt x="259" y="0"/>
                        </a:moveTo>
                        <a:cubicBezTo>
                          <a:pt x="126" y="0"/>
                          <a:pt x="0" y="138"/>
                          <a:pt x="82" y="292"/>
                        </a:cubicBezTo>
                        <a:cubicBezTo>
                          <a:pt x="88" y="305"/>
                          <a:pt x="727" y="1355"/>
                          <a:pt x="414" y="2385"/>
                        </a:cubicBezTo>
                        <a:cubicBezTo>
                          <a:pt x="381" y="2489"/>
                          <a:pt x="440" y="2600"/>
                          <a:pt x="544" y="2632"/>
                        </a:cubicBezTo>
                        <a:cubicBezTo>
                          <a:pt x="564" y="2639"/>
                          <a:pt x="583" y="2639"/>
                          <a:pt x="603" y="2639"/>
                        </a:cubicBezTo>
                        <a:cubicBezTo>
                          <a:pt x="688" y="2639"/>
                          <a:pt x="766" y="2587"/>
                          <a:pt x="792" y="2502"/>
                        </a:cubicBezTo>
                        <a:cubicBezTo>
                          <a:pt x="1150" y="1296"/>
                          <a:pt x="447" y="136"/>
                          <a:pt x="421" y="90"/>
                        </a:cubicBezTo>
                        <a:cubicBezTo>
                          <a:pt x="377" y="27"/>
                          <a:pt x="317" y="0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42" name="Google Shape;10542;p62"/>
                  <p:cNvSpPr/>
                  <p:nvPr/>
                </p:nvSpPr>
                <p:spPr>
                  <a:xfrm>
                    <a:off x="5969632" y="3672914"/>
                    <a:ext cx="37442" cy="393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3" h="1557" extrusionOk="0">
                        <a:moveTo>
                          <a:pt x="1165" y="0"/>
                        </a:moveTo>
                        <a:cubicBezTo>
                          <a:pt x="952" y="0"/>
                          <a:pt x="297" y="106"/>
                          <a:pt x="27" y="1321"/>
                        </a:cubicBezTo>
                        <a:cubicBezTo>
                          <a:pt x="1" y="1426"/>
                          <a:pt x="66" y="1530"/>
                          <a:pt x="177" y="1556"/>
                        </a:cubicBezTo>
                        <a:lnTo>
                          <a:pt x="216" y="1556"/>
                        </a:lnTo>
                        <a:cubicBezTo>
                          <a:pt x="314" y="1556"/>
                          <a:pt x="392" y="1497"/>
                          <a:pt x="411" y="1406"/>
                        </a:cubicBezTo>
                        <a:cubicBezTo>
                          <a:pt x="630" y="430"/>
                          <a:pt x="1085" y="396"/>
                          <a:pt x="1168" y="396"/>
                        </a:cubicBezTo>
                        <a:cubicBezTo>
                          <a:pt x="1174" y="396"/>
                          <a:pt x="1179" y="396"/>
                          <a:pt x="1180" y="396"/>
                        </a:cubicBezTo>
                        <a:cubicBezTo>
                          <a:pt x="1191" y="397"/>
                          <a:pt x="1201" y="398"/>
                          <a:pt x="1211" y="398"/>
                        </a:cubicBezTo>
                        <a:cubicBezTo>
                          <a:pt x="1445" y="398"/>
                          <a:pt x="1483" y="36"/>
                          <a:pt x="1233" y="5"/>
                        </a:cubicBezTo>
                        <a:cubicBezTo>
                          <a:pt x="1228" y="4"/>
                          <a:pt x="1204" y="0"/>
                          <a:pt x="1165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43" name="Google Shape;10543;p62"/>
                  <p:cNvSpPr/>
                  <p:nvPr/>
                </p:nvSpPr>
                <p:spPr>
                  <a:xfrm>
                    <a:off x="6015356" y="3608936"/>
                    <a:ext cx="28025" cy="46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0" h="1849" extrusionOk="0">
                        <a:moveTo>
                          <a:pt x="272" y="1"/>
                        </a:moveTo>
                        <a:cubicBezTo>
                          <a:pt x="42" y="1"/>
                          <a:pt x="1" y="357"/>
                          <a:pt x="249" y="395"/>
                        </a:cubicBezTo>
                        <a:cubicBezTo>
                          <a:pt x="393" y="427"/>
                          <a:pt x="516" y="518"/>
                          <a:pt x="588" y="642"/>
                        </a:cubicBezTo>
                        <a:cubicBezTo>
                          <a:pt x="705" y="844"/>
                          <a:pt x="673" y="1170"/>
                          <a:pt x="510" y="1574"/>
                        </a:cubicBezTo>
                        <a:cubicBezTo>
                          <a:pt x="471" y="1679"/>
                          <a:pt x="523" y="1789"/>
                          <a:pt x="621" y="1835"/>
                        </a:cubicBezTo>
                        <a:cubicBezTo>
                          <a:pt x="647" y="1842"/>
                          <a:pt x="673" y="1848"/>
                          <a:pt x="699" y="1848"/>
                        </a:cubicBezTo>
                        <a:cubicBezTo>
                          <a:pt x="777" y="1848"/>
                          <a:pt x="849" y="1796"/>
                          <a:pt x="875" y="1718"/>
                        </a:cubicBezTo>
                        <a:cubicBezTo>
                          <a:pt x="1090" y="1190"/>
                          <a:pt x="1110" y="760"/>
                          <a:pt x="927" y="440"/>
                        </a:cubicBezTo>
                        <a:cubicBezTo>
                          <a:pt x="797" y="212"/>
                          <a:pt x="569" y="56"/>
                          <a:pt x="308" y="4"/>
                        </a:cubicBezTo>
                        <a:cubicBezTo>
                          <a:pt x="296" y="2"/>
                          <a:pt x="284" y="1"/>
                          <a:pt x="27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44" name="Google Shape;10544;p62"/>
                  <p:cNvSpPr/>
                  <p:nvPr/>
                </p:nvSpPr>
                <p:spPr>
                  <a:xfrm>
                    <a:off x="6001066" y="3539077"/>
                    <a:ext cx="45370" cy="393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7" h="1559" extrusionOk="0">
                        <a:moveTo>
                          <a:pt x="1387" y="1"/>
                        </a:moveTo>
                        <a:cubicBezTo>
                          <a:pt x="1067" y="1"/>
                          <a:pt x="411" y="153"/>
                          <a:pt x="33" y="1298"/>
                        </a:cubicBezTo>
                        <a:cubicBezTo>
                          <a:pt x="1" y="1395"/>
                          <a:pt x="53" y="1513"/>
                          <a:pt x="157" y="1545"/>
                        </a:cubicBezTo>
                        <a:cubicBezTo>
                          <a:pt x="177" y="1552"/>
                          <a:pt x="196" y="1552"/>
                          <a:pt x="222" y="1558"/>
                        </a:cubicBezTo>
                        <a:cubicBezTo>
                          <a:pt x="307" y="1552"/>
                          <a:pt x="379" y="1500"/>
                          <a:pt x="405" y="1421"/>
                        </a:cubicBezTo>
                        <a:cubicBezTo>
                          <a:pt x="715" y="490"/>
                          <a:pt x="1204" y="391"/>
                          <a:pt x="1398" y="391"/>
                        </a:cubicBezTo>
                        <a:cubicBezTo>
                          <a:pt x="1444" y="391"/>
                          <a:pt x="1474" y="397"/>
                          <a:pt x="1480" y="398"/>
                        </a:cubicBezTo>
                        <a:cubicBezTo>
                          <a:pt x="1496" y="402"/>
                          <a:pt x="1512" y="403"/>
                          <a:pt x="1527" y="403"/>
                        </a:cubicBezTo>
                        <a:cubicBezTo>
                          <a:pt x="1738" y="403"/>
                          <a:pt x="1796" y="81"/>
                          <a:pt x="1571" y="20"/>
                        </a:cubicBezTo>
                        <a:cubicBezTo>
                          <a:pt x="1560" y="17"/>
                          <a:pt x="1492" y="1"/>
                          <a:pt x="1387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45" name="Google Shape;10545;p62"/>
                  <p:cNvSpPr/>
                  <p:nvPr/>
                </p:nvSpPr>
                <p:spPr>
                  <a:xfrm>
                    <a:off x="6074788" y="4163397"/>
                    <a:ext cx="34261" cy="58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7" h="2321" extrusionOk="0">
                        <a:moveTo>
                          <a:pt x="1167" y="0"/>
                        </a:moveTo>
                        <a:cubicBezTo>
                          <a:pt x="919" y="7"/>
                          <a:pt x="678" y="104"/>
                          <a:pt x="509" y="287"/>
                        </a:cubicBezTo>
                        <a:cubicBezTo>
                          <a:pt x="157" y="639"/>
                          <a:pt x="0" y="1265"/>
                          <a:pt x="53" y="2131"/>
                        </a:cubicBezTo>
                        <a:cubicBezTo>
                          <a:pt x="59" y="2236"/>
                          <a:pt x="144" y="2320"/>
                          <a:pt x="248" y="2320"/>
                        </a:cubicBezTo>
                        <a:lnTo>
                          <a:pt x="261" y="2320"/>
                        </a:lnTo>
                        <a:cubicBezTo>
                          <a:pt x="365" y="2314"/>
                          <a:pt x="450" y="2223"/>
                          <a:pt x="444" y="2118"/>
                        </a:cubicBezTo>
                        <a:cubicBezTo>
                          <a:pt x="391" y="1186"/>
                          <a:pt x="594" y="769"/>
                          <a:pt x="776" y="580"/>
                        </a:cubicBezTo>
                        <a:cubicBezTo>
                          <a:pt x="874" y="476"/>
                          <a:pt x="1004" y="411"/>
                          <a:pt x="1148" y="404"/>
                        </a:cubicBezTo>
                        <a:cubicBezTo>
                          <a:pt x="1252" y="404"/>
                          <a:pt x="1343" y="319"/>
                          <a:pt x="1350" y="209"/>
                        </a:cubicBezTo>
                        <a:cubicBezTo>
                          <a:pt x="1356" y="104"/>
                          <a:pt x="1278" y="7"/>
                          <a:pt x="1167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46" name="Google Shape;10546;p62"/>
                  <p:cNvSpPr/>
                  <p:nvPr/>
                </p:nvSpPr>
                <p:spPr>
                  <a:xfrm>
                    <a:off x="6081529" y="4015547"/>
                    <a:ext cx="34463" cy="591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2344" extrusionOk="0">
                        <a:moveTo>
                          <a:pt x="1077" y="1"/>
                        </a:moveTo>
                        <a:cubicBezTo>
                          <a:pt x="1048" y="1"/>
                          <a:pt x="1017" y="8"/>
                          <a:pt x="985" y="23"/>
                        </a:cubicBezTo>
                        <a:cubicBezTo>
                          <a:pt x="946" y="42"/>
                          <a:pt x="66" y="505"/>
                          <a:pt x="7" y="2135"/>
                        </a:cubicBezTo>
                        <a:cubicBezTo>
                          <a:pt x="1" y="2245"/>
                          <a:pt x="92" y="2337"/>
                          <a:pt x="196" y="2343"/>
                        </a:cubicBezTo>
                        <a:lnTo>
                          <a:pt x="203" y="2343"/>
                        </a:lnTo>
                        <a:cubicBezTo>
                          <a:pt x="314" y="2343"/>
                          <a:pt x="405" y="2258"/>
                          <a:pt x="405" y="2148"/>
                        </a:cubicBezTo>
                        <a:cubicBezTo>
                          <a:pt x="457" y="779"/>
                          <a:pt x="1135" y="394"/>
                          <a:pt x="1167" y="375"/>
                        </a:cubicBezTo>
                        <a:cubicBezTo>
                          <a:pt x="1364" y="268"/>
                          <a:pt x="1260" y="1"/>
                          <a:pt x="1077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47" name="Google Shape;10547;p62"/>
                  <p:cNvSpPr/>
                  <p:nvPr/>
                </p:nvSpPr>
                <p:spPr>
                  <a:xfrm>
                    <a:off x="6083473" y="3225780"/>
                    <a:ext cx="183726" cy="588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77" h="23307" extrusionOk="0">
                        <a:moveTo>
                          <a:pt x="5001" y="0"/>
                        </a:moveTo>
                        <a:lnTo>
                          <a:pt x="1970" y="333"/>
                        </a:lnTo>
                        <a:cubicBezTo>
                          <a:pt x="2185" y="346"/>
                          <a:pt x="2902" y="1102"/>
                          <a:pt x="3319" y="2738"/>
                        </a:cubicBezTo>
                        <a:cubicBezTo>
                          <a:pt x="2589" y="2874"/>
                          <a:pt x="712" y="3363"/>
                          <a:pt x="61" y="4791"/>
                        </a:cubicBezTo>
                        <a:cubicBezTo>
                          <a:pt x="0" y="4941"/>
                          <a:pt x="127" y="5058"/>
                          <a:pt x="253" y="5058"/>
                        </a:cubicBezTo>
                        <a:cubicBezTo>
                          <a:pt x="317" y="5058"/>
                          <a:pt x="381" y="5027"/>
                          <a:pt x="419" y="4954"/>
                        </a:cubicBezTo>
                        <a:cubicBezTo>
                          <a:pt x="999" y="3696"/>
                          <a:pt x="2752" y="3246"/>
                          <a:pt x="3411" y="3122"/>
                        </a:cubicBezTo>
                        <a:cubicBezTo>
                          <a:pt x="3424" y="3174"/>
                          <a:pt x="3430" y="3233"/>
                          <a:pt x="3443" y="3285"/>
                        </a:cubicBezTo>
                        <a:lnTo>
                          <a:pt x="3443" y="4569"/>
                        </a:lnTo>
                        <a:cubicBezTo>
                          <a:pt x="3437" y="4569"/>
                          <a:pt x="3430" y="4563"/>
                          <a:pt x="3424" y="4563"/>
                        </a:cubicBezTo>
                        <a:cubicBezTo>
                          <a:pt x="3414" y="4560"/>
                          <a:pt x="3349" y="4547"/>
                          <a:pt x="3242" y="4547"/>
                        </a:cubicBezTo>
                        <a:cubicBezTo>
                          <a:pt x="2861" y="4547"/>
                          <a:pt x="1945" y="4710"/>
                          <a:pt x="1025" y="6062"/>
                        </a:cubicBezTo>
                        <a:cubicBezTo>
                          <a:pt x="923" y="6215"/>
                          <a:pt x="1059" y="6371"/>
                          <a:pt x="1197" y="6371"/>
                        </a:cubicBezTo>
                        <a:cubicBezTo>
                          <a:pt x="1253" y="6371"/>
                          <a:pt x="1310" y="6345"/>
                          <a:pt x="1351" y="6283"/>
                        </a:cubicBezTo>
                        <a:cubicBezTo>
                          <a:pt x="2184" y="5060"/>
                          <a:pt x="2960" y="4940"/>
                          <a:pt x="3238" y="4940"/>
                        </a:cubicBezTo>
                        <a:cubicBezTo>
                          <a:pt x="3300" y="4940"/>
                          <a:pt x="3337" y="4946"/>
                          <a:pt x="3345" y="4947"/>
                        </a:cubicBezTo>
                        <a:cubicBezTo>
                          <a:pt x="3359" y="4950"/>
                          <a:pt x="3372" y="4951"/>
                          <a:pt x="3386" y="4951"/>
                        </a:cubicBezTo>
                        <a:cubicBezTo>
                          <a:pt x="3405" y="4951"/>
                          <a:pt x="3424" y="4948"/>
                          <a:pt x="3443" y="4941"/>
                        </a:cubicBezTo>
                        <a:lnTo>
                          <a:pt x="3443" y="23111"/>
                        </a:lnTo>
                        <a:cubicBezTo>
                          <a:pt x="3443" y="23242"/>
                          <a:pt x="3543" y="23307"/>
                          <a:pt x="3641" y="23307"/>
                        </a:cubicBezTo>
                        <a:cubicBezTo>
                          <a:pt x="3740" y="23307"/>
                          <a:pt x="3837" y="23242"/>
                          <a:pt x="3834" y="23111"/>
                        </a:cubicBezTo>
                        <a:lnTo>
                          <a:pt x="3834" y="4941"/>
                        </a:lnTo>
                        <a:cubicBezTo>
                          <a:pt x="3848" y="4940"/>
                          <a:pt x="3862" y="4939"/>
                          <a:pt x="3879" y="4939"/>
                        </a:cubicBezTo>
                        <a:cubicBezTo>
                          <a:pt x="4169" y="4939"/>
                          <a:pt x="4937" y="5074"/>
                          <a:pt x="5757" y="6283"/>
                        </a:cubicBezTo>
                        <a:cubicBezTo>
                          <a:pt x="5800" y="6345"/>
                          <a:pt x="5858" y="6371"/>
                          <a:pt x="5915" y="6371"/>
                        </a:cubicBezTo>
                        <a:cubicBezTo>
                          <a:pt x="6055" y="6371"/>
                          <a:pt x="6189" y="6215"/>
                          <a:pt x="6083" y="6062"/>
                        </a:cubicBezTo>
                        <a:cubicBezTo>
                          <a:pt x="5175" y="4722"/>
                          <a:pt x="4273" y="4549"/>
                          <a:pt x="3880" y="4549"/>
                        </a:cubicBezTo>
                        <a:cubicBezTo>
                          <a:pt x="3864" y="4549"/>
                          <a:pt x="3849" y="4549"/>
                          <a:pt x="3834" y="4549"/>
                        </a:cubicBezTo>
                        <a:lnTo>
                          <a:pt x="3834" y="3122"/>
                        </a:lnTo>
                        <a:cubicBezTo>
                          <a:pt x="4466" y="3239"/>
                          <a:pt x="6272" y="3676"/>
                          <a:pt x="6858" y="4954"/>
                        </a:cubicBezTo>
                        <a:cubicBezTo>
                          <a:pt x="6899" y="5030"/>
                          <a:pt x="6964" y="5062"/>
                          <a:pt x="7030" y="5062"/>
                        </a:cubicBezTo>
                        <a:cubicBezTo>
                          <a:pt x="7154" y="5062"/>
                          <a:pt x="7277" y="4945"/>
                          <a:pt x="7217" y="4791"/>
                        </a:cubicBezTo>
                        <a:cubicBezTo>
                          <a:pt x="6526" y="3272"/>
                          <a:pt x="4460" y="2822"/>
                          <a:pt x="3841" y="2718"/>
                        </a:cubicBezTo>
                        <a:cubicBezTo>
                          <a:pt x="4023" y="1695"/>
                          <a:pt x="4362" y="639"/>
                          <a:pt x="5001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48" name="Google Shape;10548;p62"/>
                  <p:cNvSpPr/>
                  <p:nvPr/>
                </p:nvSpPr>
                <p:spPr>
                  <a:xfrm>
                    <a:off x="6174869" y="3489819"/>
                    <a:ext cx="227732" cy="3489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20" h="13821" extrusionOk="0">
                        <a:moveTo>
                          <a:pt x="1703" y="0"/>
                        </a:moveTo>
                        <a:cubicBezTo>
                          <a:pt x="912" y="0"/>
                          <a:pt x="308" y="102"/>
                          <a:pt x="240" y="114"/>
                        </a:cubicBezTo>
                        <a:cubicBezTo>
                          <a:pt x="0" y="157"/>
                          <a:pt x="45" y="502"/>
                          <a:pt x="270" y="502"/>
                        </a:cubicBezTo>
                        <a:cubicBezTo>
                          <a:pt x="283" y="502"/>
                          <a:pt x="297" y="501"/>
                          <a:pt x="312" y="498"/>
                        </a:cubicBezTo>
                        <a:cubicBezTo>
                          <a:pt x="326" y="496"/>
                          <a:pt x="898" y="401"/>
                          <a:pt x="1658" y="401"/>
                        </a:cubicBezTo>
                        <a:cubicBezTo>
                          <a:pt x="2973" y="401"/>
                          <a:pt x="4850" y="685"/>
                          <a:pt x="5383" y="2225"/>
                        </a:cubicBezTo>
                        <a:cubicBezTo>
                          <a:pt x="6282" y="4806"/>
                          <a:pt x="8589" y="13579"/>
                          <a:pt x="8609" y="13670"/>
                        </a:cubicBezTo>
                        <a:cubicBezTo>
                          <a:pt x="8635" y="13755"/>
                          <a:pt x="8713" y="13820"/>
                          <a:pt x="8804" y="13820"/>
                        </a:cubicBezTo>
                        <a:cubicBezTo>
                          <a:pt x="8817" y="13814"/>
                          <a:pt x="8837" y="13814"/>
                          <a:pt x="8850" y="13807"/>
                        </a:cubicBezTo>
                        <a:cubicBezTo>
                          <a:pt x="8954" y="13781"/>
                          <a:pt x="9019" y="13677"/>
                          <a:pt x="8993" y="13572"/>
                        </a:cubicBezTo>
                        <a:cubicBezTo>
                          <a:pt x="8967" y="13481"/>
                          <a:pt x="6654" y="4695"/>
                          <a:pt x="5761" y="2095"/>
                        </a:cubicBezTo>
                        <a:cubicBezTo>
                          <a:pt x="5149" y="328"/>
                          <a:pt x="3124" y="0"/>
                          <a:pt x="1703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49" name="Google Shape;10549;p62"/>
                  <p:cNvSpPr/>
                  <p:nvPr/>
                </p:nvSpPr>
                <p:spPr>
                  <a:xfrm>
                    <a:off x="6172345" y="3518576"/>
                    <a:ext cx="99425" cy="3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8" h="1517" extrusionOk="0">
                        <a:moveTo>
                          <a:pt x="1572" y="1"/>
                        </a:moveTo>
                        <a:cubicBezTo>
                          <a:pt x="803" y="1"/>
                          <a:pt x="210" y="288"/>
                          <a:pt x="197" y="291"/>
                        </a:cubicBezTo>
                        <a:cubicBezTo>
                          <a:pt x="0" y="398"/>
                          <a:pt x="104" y="665"/>
                          <a:pt x="283" y="665"/>
                        </a:cubicBezTo>
                        <a:cubicBezTo>
                          <a:pt x="311" y="665"/>
                          <a:pt x="342" y="658"/>
                          <a:pt x="373" y="643"/>
                        </a:cubicBezTo>
                        <a:cubicBezTo>
                          <a:pt x="413" y="626"/>
                          <a:pt x="914" y="385"/>
                          <a:pt x="1561" y="385"/>
                        </a:cubicBezTo>
                        <a:cubicBezTo>
                          <a:pt x="2175" y="385"/>
                          <a:pt x="2921" y="603"/>
                          <a:pt x="3527" y="1438"/>
                        </a:cubicBezTo>
                        <a:cubicBezTo>
                          <a:pt x="3566" y="1490"/>
                          <a:pt x="3623" y="1516"/>
                          <a:pt x="3687" y="1516"/>
                        </a:cubicBezTo>
                        <a:lnTo>
                          <a:pt x="3687" y="1516"/>
                        </a:lnTo>
                        <a:cubicBezTo>
                          <a:pt x="3848" y="1514"/>
                          <a:pt x="3937" y="1333"/>
                          <a:pt x="3847" y="1204"/>
                        </a:cubicBezTo>
                        <a:cubicBezTo>
                          <a:pt x="3153" y="249"/>
                          <a:pt x="2286" y="1"/>
                          <a:pt x="1572" y="1"/>
                        </a:cubicBezTo>
                        <a:close/>
                        <a:moveTo>
                          <a:pt x="3687" y="1516"/>
                        </a:moveTo>
                        <a:lnTo>
                          <a:pt x="3687" y="1516"/>
                        </a:lnTo>
                        <a:cubicBezTo>
                          <a:pt x="3686" y="1517"/>
                          <a:pt x="3685" y="1517"/>
                          <a:pt x="3684" y="1517"/>
                        </a:cubicBezTo>
                        <a:lnTo>
                          <a:pt x="3690" y="1517"/>
                        </a:lnTo>
                        <a:cubicBezTo>
                          <a:pt x="3689" y="1517"/>
                          <a:pt x="3688" y="1517"/>
                          <a:pt x="3687" y="1516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50" name="Google Shape;10550;p62"/>
                  <p:cNvSpPr/>
                  <p:nvPr/>
                </p:nvSpPr>
                <p:spPr>
                  <a:xfrm>
                    <a:off x="6172168" y="3557255"/>
                    <a:ext cx="99601" cy="3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45" h="1517" extrusionOk="0">
                        <a:moveTo>
                          <a:pt x="1579" y="1"/>
                        </a:moveTo>
                        <a:cubicBezTo>
                          <a:pt x="810" y="1"/>
                          <a:pt x="217" y="287"/>
                          <a:pt x="204" y="291"/>
                        </a:cubicBezTo>
                        <a:cubicBezTo>
                          <a:pt x="0" y="393"/>
                          <a:pt x="106" y="671"/>
                          <a:pt x="290" y="671"/>
                        </a:cubicBezTo>
                        <a:cubicBezTo>
                          <a:pt x="318" y="671"/>
                          <a:pt x="349" y="664"/>
                          <a:pt x="380" y="649"/>
                        </a:cubicBezTo>
                        <a:cubicBezTo>
                          <a:pt x="420" y="629"/>
                          <a:pt x="923" y="386"/>
                          <a:pt x="1571" y="386"/>
                        </a:cubicBezTo>
                        <a:cubicBezTo>
                          <a:pt x="2185" y="386"/>
                          <a:pt x="2929" y="604"/>
                          <a:pt x="3534" y="1438"/>
                        </a:cubicBezTo>
                        <a:cubicBezTo>
                          <a:pt x="3573" y="1489"/>
                          <a:pt x="3630" y="1515"/>
                          <a:pt x="3694" y="1516"/>
                        </a:cubicBezTo>
                        <a:lnTo>
                          <a:pt x="3694" y="1516"/>
                        </a:lnTo>
                        <a:cubicBezTo>
                          <a:pt x="3855" y="1514"/>
                          <a:pt x="3944" y="1333"/>
                          <a:pt x="3854" y="1203"/>
                        </a:cubicBezTo>
                        <a:cubicBezTo>
                          <a:pt x="3160" y="249"/>
                          <a:pt x="2293" y="1"/>
                          <a:pt x="1579" y="1"/>
                        </a:cubicBezTo>
                        <a:close/>
                        <a:moveTo>
                          <a:pt x="3694" y="1516"/>
                        </a:moveTo>
                        <a:lnTo>
                          <a:pt x="3694" y="1516"/>
                        </a:lnTo>
                        <a:cubicBezTo>
                          <a:pt x="3693" y="1516"/>
                          <a:pt x="3692" y="1516"/>
                          <a:pt x="3691" y="1516"/>
                        </a:cubicBezTo>
                        <a:lnTo>
                          <a:pt x="3697" y="1516"/>
                        </a:lnTo>
                        <a:cubicBezTo>
                          <a:pt x="3696" y="1516"/>
                          <a:pt x="3695" y="1516"/>
                          <a:pt x="3694" y="1516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51" name="Google Shape;10551;p62"/>
                  <p:cNvSpPr/>
                  <p:nvPr/>
                </p:nvSpPr>
                <p:spPr>
                  <a:xfrm>
                    <a:off x="6172319" y="3595782"/>
                    <a:ext cx="99425" cy="3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8" h="1517" extrusionOk="0">
                        <a:moveTo>
                          <a:pt x="1576" y="0"/>
                        </a:moveTo>
                        <a:cubicBezTo>
                          <a:pt x="806" y="0"/>
                          <a:pt x="211" y="290"/>
                          <a:pt x="198" y="296"/>
                        </a:cubicBezTo>
                        <a:cubicBezTo>
                          <a:pt x="1" y="398"/>
                          <a:pt x="106" y="670"/>
                          <a:pt x="285" y="670"/>
                        </a:cubicBezTo>
                        <a:cubicBezTo>
                          <a:pt x="313" y="670"/>
                          <a:pt x="343" y="663"/>
                          <a:pt x="374" y="648"/>
                        </a:cubicBezTo>
                        <a:cubicBezTo>
                          <a:pt x="414" y="628"/>
                          <a:pt x="917" y="385"/>
                          <a:pt x="1565" y="385"/>
                        </a:cubicBezTo>
                        <a:cubicBezTo>
                          <a:pt x="2179" y="385"/>
                          <a:pt x="2923" y="603"/>
                          <a:pt x="3528" y="1437"/>
                        </a:cubicBezTo>
                        <a:cubicBezTo>
                          <a:pt x="3564" y="1485"/>
                          <a:pt x="3616" y="1516"/>
                          <a:pt x="3675" y="1516"/>
                        </a:cubicBezTo>
                        <a:cubicBezTo>
                          <a:pt x="3680" y="1516"/>
                          <a:pt x="3685" y="1516"/>
                          <a:pt x="3690" y="1515"/>
                        </a:cubicBezTo>
                        <a:lnTo>
                          <a:pt x="3690" y="1515"/>
                        </a:lnTo>
                        <a:cubicBezTo>
                          <a:pt x="3691" y="1515"/>
                          <a:pt x="3692" y="1515"/>
                          <a:pt x="3693" y="1515"/>
                        </a:cubicBezTo>
                        <a:cubicBezTo>
                          <a:pt x="3851" y="1515"/>
                          <a:pt x="3937" y="1331"/>
                          <a:pt x="3848" y="1202"/>
                        </a:cubicBezTo>
                        <a:cubicBezTo>
                          <a:pt x="3155" y="249"/>
                          <a:pt x="2290" y="0"/>
                          <a:pt x="157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52" name="Google Shape;10552;p62"/>
                  <p:cNvSpPr/>
                  <p:nvPr/>
                </p:nvSpPr>
                <p:spPr>
                  <a:xfrm>
                    <a:off x="6172294" y="3634436"/>
                    <a:ext cx="99450" cy="3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9" h="1516" extrusionOk="0">
                        <a:moveTo>
                          <a:pt x="1574" y="0"/>
                        </a:moveTo>
                        <a:cubicBezTo>
                          <a:pt x="805" y="0"/>
                          <a:pt x="212" y="287"/>
                          <a:pt x="199" y="291"/>
                        </a:cubicBezTo>
                        <a:cubicBezTo>
                          <a:pt x="0" y="398"/>
                          <a:pt x="108" y="669"/>
                          <a:pt x="289" y="669"/>
                        </a:cubicBezTo>
                        <a:cubicBezTo>
                          <a:pt x="316" y="669"/>
                          <a:pt x="345" y="663"/>
                          <a:pt x="375" y="649"/>
                        </a:cubicBezTo>
                        <a:cubicBezTo>
                          <a:pt x="415" y="629"/>
                          <a:pt x="918" y="385"/>
                          <a:pt x="1566" y="385"/>
                        </a:cubicBezTo>
                        <a:cubicBezTo>
                          <a:pt x="2180" y="385"/>
                          <a:pt x="2924" y="604"/>
                          <a:pt x="3529" y="1438"/>
                        </a:cubicBezTo>
                        <a:cubicBezTo>
                          <a:pt x="3568" y="1490"/>
                          <a:pt x="3627" y="1516"/>
                          <a:pt x="3692" y="1516"/>
                        </a:cubicBezTo>
                        <a:lnTo>
                          <a:pt x="3686" y="1516"/>
                        </a:lnTo>
                        <a:cubicBezTo>
                          <a:pt x="3689" y="1516"/>
                          <a:pt x="3691" y="1516"/>
                          <a:pt x="3694" y="1516"/>
                        </a:cubicBezTo>
                        <a:cubicBezTo>
                          <a:pt x="3852" y="1516"/>
                          <a:pt x="3938" y="1331"/>
                          <a:pt x="3849" y="1203"/>
                        </a:cubicBezTo>
                        <a:cubicBezTo>
                          <a:pt x="3155" y="248"/>
                          <a:pt x="2288" y="0"/>
                          <a:pt x="1574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53" name="Google Shape;10553;p62"/>
                  <p:cNvSpPr/>
                  <p:nvPr/>
                </p:nvSpPr>
                <p:spPr>
                  <a:xfrm>
                    <a:off x="6172319" y="3673040"/>
                    <a:ext cx="99450" cy="383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9" h="1519" extrusionOk="0">
                        <a:moveTo>
                          <a:pt x="1569" y="1"/>
                        </a:moveTo>
                        <a:cubicBezTo>
                          <a:pt x="802" y="1"/>
                          <a:pt x="211" y="286"/>
                          <a:pt x="198" y="293"/>
                        </a:cubicBezTo>
                        <a:cubicBezTo>
                          <a:pt x="1" y="395"/>
                          <a:pt x="106" y="667"/>
                          <a:pt x="285" y="667"/>
                        </a:cubicBezTo>
                        <a:cubicBezTo>
                          <a:pt x="313" y="667"/>
                          <a:pt x="343" y="660"/>
                          <a:pt x="374" y="645"/>
                        </a:cubicBezTo>
                        <a:cubicBezTo>
                          <a:pt x="414" y="625"/>
                          <a:pt x="915" y="384"/>
                          <a:pt x="1562" y="384"/>
                        </a:cubicBezTo>
                        <a:cubicBezTo>
                          <a:pt x="2176" y="384"/>
                          <a:pt x="2922" y="602"/>
                          <a:pt x="3528" y="1434"/>
                        </a:cubicBezTo>
                        <a:cubicBezTo>
                          <a:pt x="3567" y="1485"/>
                          <a:pt x="3624" y="1517"/>
                          <a:pt x="3688" y="1518"/>
                        </a:cubicBezTo>
                        <a:lnTo>
                          <a:pt x="3688" y="1518"/>
                        </a:lnTo>
                        <a:cubicBezTo>
                          <a:pt x="3849" y="1516"/>
                          <a:pt x="3938" y="1335"/>
                          <a:pt x="3848" y="1206"/>
                        </a:cubicBezTo>
                        <a:cubicBezTo>
                          <a:pt x="3153" y="249"/>
                          <a:pt x="2284" y="1"/>
                          <a:pt x="1569" y="1"/>
                        </a:cubicBezTo>
                        <a:close/>
                        <a:moveTo>
                          <a:pt x="3688" y="1518"/>
                        </a:moveTo>
                        <a:lnTo>
                          <a:pt x="3688" y="1518"/>
                        </a:lnTo>
                        <a:cubicBezTo>
                          <a:pt x="3687" y="1518"/>
                          <a:pt x="3686" y="1518"/>
                          <a:pt x="3685" y="1518"/>
                        </a:cubicBezTo>
                        <a:lnTo>
                          <a:pt x="3691" y="1518"/>
                        </a:lnTo>
                        <a:cubicBezTo>
                          <a:pt x="3690" y="1518"/>
                          <a:pt x="3689" y="1518"/>
                          <a:pt x="3688" y="1518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54" name="Google Shape;10554;p62"/>
                  <p:cNvSpPr/>
                  <p:nvPr/>
                </p:nvSpPr>
                <p:spPr>
                  <a:xfrm>
                    <a:off x="6172319" y="3711643"/>
                    <a:ext cx="99450" cy="384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9" h="1522" extrusionOk="0">
                        <a:moveTo>
                          <a:pt x="1572" y="1"/>
                        </a:moveTo>
                        <a:cubicBezTo>
                          <a:pt x="804" y="1"/>
                          <a:pt x="211" y="289"/>
                          <a:pt x="198" y="296"/>
                        </a:cubicBezTo>
                        <a:cubicBezTo>
                          <a:pt x="1" y="397"/>
                          <a:pt x="106" y="669"/>
                          <a:pt x="285" y="669"/>
                        </a:cubicBezTo>
                        <a:cubicBezTo>
                          <a:pt x="313" y="669"/>
                          <a:pt x="343" y="663"/>
                          <a:pt x="374" y="648"/>
                        </a:cubicBezTo>
                        <a:cubicBezTo>
                          <a:pt x="414" y="628"/>
                          <a:pt x="915" y="387"/>
                          <a:pt x="1562" y="387"/>
                        </a:cubicBezTo>
                        <a:cubicBezTo>
                          <a:pt x="2176" y="387"/>
                          <a:pt x="2922" y="604"/>
                          <a:pt x="3528" y="1436"/>
                        </a:cubicBezTo>
                        <a:cubicBezTo>
                          <a:pt x="3567" y="1488"/>
                          <a:pt x="3624" y="1520"/>
                          <a:pt x="3688" y="1521"/>
                        </a:cubicBezTo>
                        <a:lnTo>
                          <a:pt x="3688" y="1521"/>
                        </a:lnTo>
                        <a:cubicBezTo>
                          <a:pt x="3849" y="1519"/>
                          <a:pt x="3938" y="1338"/>
                          <a:pt x="3848" y="1208"/>
                        </a:cubicBezTo>
                        <a:cubicBezTo>
                          <a:pt x="3154" y="250"/>
                          <a:pt x="2287" y="1"/>
                          <a:pt x="1572" y="1"/>
                        </a:cubicBezTo>
                        <a:close/>
                        <a:moveTo>
                          <a:pt x="3688" y="1521"/>
                        </a:moveTo>
                        <a:lnTo>
                          <a:pt x="3688" y="1521"/>
                        </a:lnTo>
                        <a:cubicBezTo>
                          <a:pt x="3687" y="1521"/>
                          <a:pt x="3686" y="1521"/>
                          <a:pt x="3685" y="1521"/>
                        </a:cubicBezTo>
                        <a:lnTo>
                          <a:pt x="3691" y="1521"/>
                        </a:lnTo>
                        <a:cubicBezTo>
                          <a:pt x="3690" y="1521"/>
                          <a:pt x="3689" y="1521"/>
                          <a:pt x="3688" y="152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55" name="Google Shape;10555;p62"/>
                  <p:cNvSpPr/>
                  <p:nvPr/>
                </p:nvSpPr>
                <p:spPr>
                  <a:xfrm>
                    <a:off x="6172345" y="3750272"/>
                    <a:ext cx="99425" cy="3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8" h="1517" extrusionOk="0">
                        <a:moveTo>
                          <a:pt x="1572" y="1"/>
                        </a:moveTo>
                        <a:cubicBezTo>
                          <a:pt x="803" y="1"/>
                          <a:pt x="210" y="288"/>
                          <a:pt x="197" y="291"/>
                        </a:cubicBezTo>
                        <a:cubicBezTo>
                          <a:pt x="0" y="398"/>
                          <a:pt x="104" y="665"/>
                          <a:pt x="283" y="665"/>
                        </a:cubicBezTo>
                        <a:cubicBezTo>
                          <a:pt x="311" y="665"/>
                          <a:pt x="342" y="658"/>
                          <a:pt x="373" y="643"/>
                        </a:cubicBezTo>
                        <a:cubicBezTo>
                          <a:pt x="413" y="626"/>
                          <a:pt x="914" y="385"/>
                          <a:pt x="1561" y="385"/>
                        </a:cubicBezTo>
                        <a:cubicBezTo>
                          <a:pt x="2175" y="385"/>
                          <a:pt x="2921" y="603"/>
                          <a:pt x="3527" y="1438"/>
                        </a:cubicBezTo>
                        <a:cubicBezTo>
                          <a:pt x="3566" y="1489"/>
                          <a:pt x="3623" y="1515"/>
                          <a:pt x="3687" y="1516"/>
                        </a:cubicBezTo>
                        <a:lnTo>
                          <a:pt x="3687" y="1516"/>
                        </a:lnTo>
                        <a:cubicBezTo>
                          <a:pt x="3848" y="1514"/>
                          <a:pt x="3937" y="1333"/>
                          <a:pt x="3847" y="1203"/>
                        </a:cubicBezTo>
                        <a:cubicBezTo>
                          <a:pt x="3153" y="249"/>
                          <a:pt x="2286" y="1"/>
                          <a:pt x="1572" y="1"/>
                        </a:cubicBezTo>
                        <a:close/>
                        <a:moveTo>
                          <a:pt x="3687" y="1516"/>
                        </a:moveTo>
                        <a:cubicBezTo>
                          <a:pt x="3686" y="1516"/>
                          <a:pt x="3685" y="1516"/>
                          <a:pt x="3684" y="1516"/>
                        </a:cubicBezTo>
                        <a:lnTo>
                          <a:pt x="3690" y="1516"/>
                        </a:lnTo>
                        <a:cubicBezTo>
                          <a:pt x="3689" y="1516"/>
                          <a:pt x="3688" y="1516"/>
                          <a:pt x="3687" y="1516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56" name="Google Shape;10556;p62"/>
                  <p:cNvSpPr/>
                  <p:nvPr/>
                </p:nvSpPr>
                <p:spPr>
                  <a:xfrm>
                    <a:off x="6175097" y="3786679"/>
                    <a:ext cx="78242" cy="4626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99" h="18324" extrusionOk="0">
                        <a:moveTo>
                          <a:pt x="572" y="1"/>
                        </a:moveTo>
                        <a:cubicBezTo>
                          <a:pt x="379" y="1"/>
                          <a:pt x="251" y="20"/>
                          <a:pt x="238" y="22"/>
                        </a:cubicBezTo>
                        <a:cubicBezTo>
                          <a:pt x="1" y="72"/>
                          <a:pt x="38" y="415"/>
                          <a:pt x="266" y="415"/>
                        </a:cubicBezTo>
                        <a:cubicBezTo>
                          <a:pt x="276" y="415"/>
                          <a:pt x="286" y="414"/>
                          <a:pt x="296" y="413"/>
                        </a:cubicBezTo>
                        <a:cubicBezTo>
                          <a:pt x="299" y="413"/>
                          <a:pt x="407" y="397"/>
                          <a:pt x="574" y="397"/>
                        </a:cubicBezTo>
                        <a:cubicBezTo>
                          <a:pt x="887" y="397"/>
                          <a:pt x="1405" y="453"/>
                          <a:pt x="1809" y="772"/>
                        </a:cubicBezTo>
                        <a:cubicBezTo>
                          <a:pt x="2167" y="1058"/>
                          <a:pt x="2376" y="1508"/>
                          <a:pt x="2421" y="2101"/>
                        </a:cubicBezTo>
                        <a:cubicBezTo>
                          <a:pt x="2591" y="4278"/>
                          <a:pt x="2701" y="17984"/>
                          <a:pt x="2701" y="18121"/>
                        </a:cubicBezTo>
                        <a:cubicBezTo>
                          <a:pt x="2708" y="18232"/>
                          <a:pt x="2793" y="18317"/>
                          <a:pt x="2903" y="18317"/>
                        </a:cubicBezTo>
                        <a:lnTo>
                          <a:pt x="2903" y="18323"/>
                        </a:lnTo>
                        <a:cubicBezTo>
                          <a:pt x="3014" y="18317"/>
                          <a:pt x="3099" y="18232"/>
                          <a:pt x="3099" y="18121"/>
                        </a:cubicBezTo>
                        <a:cubicBezTo>
                          <a:pt x="3099" y="17978"/>
                          <a:pt x="2982" y="4265"/>
                          <a:pt x="2812" y="2075"/>
                        </a:cubicBezTo>
                        <a:cubicBezTo>
                          <a:pt x="2760" y="1358"/>
                          <a:pt x="2506" y="824"/>
                          <a:pt x="2050" y="465"/>
                        </a:cubicBezTo>
                        <a:cubicBezTo>
                          <a:pt x="1553" y="71"/>
                          <a:pt x="943" y="1"/>
                          <a:pt x="57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57" name="Google Shape;10557;p62"/>
                  <p:cNvSpPr/>
                  <p:nvPr/>
                </p:nvSpPr>
                <p:spPr>
                  <a:xfrm>
                    <a:off x="6213170" y="3937356"/>
                    <a:ext cx="36533" cy="801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7" h="3173" extrusionOk="0">
                        <a:moveTo>
                          <a:pt x="1165" y="1"/>
                        </a:moveTo>
                        <a:cubicBezTo>
                          <a:pt x="1121" y="1"/>
                          <a:pt x="1074" y="17"/>
                          <a:pt x="1030" y="57"/>
                        </a:cubicBezTo>
                        <a:cubicBezTo>
                          <a:pt x="998" y="89"/>
                          <a:pt x="125" y="930"/>
                          <a:pt x="7" y="2963"/>
                        </a:cubicBezTo>
                        <a:cubicBezTo>
                          <a:pt x="1" y="3074"/>
                          <a:pt x="85" y="3166"/>
                          <a:pt x="190" y="3172"/>
                        </a:cubicBezTo>
                        <a:lnTo>
                          <a:pt x="203" y="3172"/>
                        </a:lnTo>
                        <a:cubicBezTo>
                          <a:pt x="307" y="3172"/>
                          <a:pt x="392" y="3087"/>
                          <a:pt x="398" y="2983"/>
                        </a:cubicBezTo>
                        <a:cubicBezTo>
                          <a:pt x="509" y="1126"/>
                          <a:pt x="1291" y="356"/>
                          <a:pt x="1304" y="343"/>
                        </a:cubicBezTo>
                        <a:cubicBezTo>
                          <a:pt x="1446" y="202"/>
                          <a:pt x="1320" y="1"/>
                          <a:pt x="1165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58" name="Google Shape;10558;p62"/>
                  <p:cNvSpPr/>
                  <p:nvPr/>
                </p:nvSpPr>
                <p:spPr>
                  <a:xfrm>
                    <a:off x="6196052" y="3860099"/>
                    <a:ext cx="50672" cy="64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7" h="2563" extrusionOk="0">
                        <a:moveTo>
                          <a:pt x="1733" y="0"/>
                        </a:moveTo>
                        <a:cubicBezTo>
                          <a:pt x="1725" y="0"/>
                          <a:pt x="1717" y="0"/>
                          <a:pt x="1708" y="1"/>
                        </a:cubicBezTo>
                        <a:cubicBezTo>
                          <a:pt x="1689" y="8"/>
                          <a:pt x="1" y="249"/>
                          <a:pt x="60" y="2374"/>
                        </a:cubicBezTo>
                        <a:cubicBezTo>
                          <a:pt x="66" y="2478"/>
                          <a:pt x="151" y="2563"/>
                          <a:pt x="255" y="2563"/>
                        </a:cubicBezTo>
                        <a:lnTo>
                          <a:pt x="262" y="2563"/>
                        </a:lnTo>
                        <a:cubicBezTo>
                          <a:pt x="372" y="2563"/>
                          <a:pt x="457" y="2471"/>
                          <a:pt x="451" y="2361"/>
                        </a:cubicBezTo>
                        <a:cubicBezTo>
                          <a:pt x="405" y="607"/>
                          <a:pt x="1695" y="405"/>
                          <a:pt x="1754" y="392"/>
                        </a:cubicBezTo>
                        <a:cubicBezTo>
                          <a:pt x="2006" y="361"/>
                          <a:pt x="1966" y="0"/>
                          <a:pt x="1733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59" name="Google Shape;10559;p62"/>
                  <p:cNvSpPr/>
                  <p:nvPr/>
                </p:nvSpPr>
                <p:spPr>
                  <a:xfrm>
                    <a:off x="6216149" y="4067254"/>
                    <a:ext cx="37997" cy="81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5" h="3242" extrusionOk="0">
                        <a:moveTo>
                          <a:pt x="1212" y="1"/>
                        </a:moveTo>
                        <a:cubicBezTo>
                          <a:pt x="1170" y="1"/>
                          <a:pt x="1125" y="17"/>
                          <a:pt x="1082" y="54"/>
                        </a:cubicBezTo>
                        <a:cubicBezTo>
                          <a:pt x="1036" y="87"/>
                          <a:pt x="0" y="927"/>
                          <a:pt x="59" y="3046"/>
                        </a:cubicBezTo>
                        <a:cubicBezTo>
                          <a:pt x="59" y="3156"/>
                          <a:pt x="150" y="3241"/>
                          <a:pt x="254" y="3241"/>
                        </a:cubicBezTo>
                        <a:lnTo>
                          <a:pt x="261" y="3241"/>
                        </a:lnTo>
                        <a:cubicBezTo>
                          <a:pt x="372" y="3235"/>
                          <a:pt x="456" y="3143"/>
                          <a:pt x="450" y="3033"/>
                        </a:cubicBezTo>
                        <a:cubicBezTo>
                          <a:pt x="398" y="1142"/>
                          <a:pt x="1310" y="380"/>
                          <a:pt x="1323" y="367"/>
                        </a:cubicBezTo>
                        <a:cubicBezTo>
                          <a:pt x="1504" y="237"/>
                          <a:pt x="1377" y="1"/>
                          <a:pt x="121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60" name="Google Shape;10560;p62"/>
                  <p:cNvSpPr/>
                  <p:nvPr/>
                </p:nvSpPr>
                <p:spPr>
                  <a:xfrm>
                    <a:off x="6240816" y="3893097"/>
                    <a:ext cx="32620" cy="643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2" h="2547" extrusionOk="0">
                        <a:moveTo>
                          <a:pt x="222" y="1"/>
                        </a:moveTo>
                        <a:cubicBezTo>
                          <a:pt x="151" y="1"/>
                          <a:pt x="85" y="40"/>
                          <a:pt x="53" y="109"/>
                        </a:cubicBezTo>
                        <a:cubicBezTo>
                          <a:pt x="1" y="206"/>
                          <a:pt x="40" y="324"/>
                          <a:pt x="138" y="376"/>
                        </a:cubicBezTo>
                        <a:cubicBezTo>
                          <a:pt x="144" y="376"/>
                          <a:pt x="841" y="760"/>
                          <a:pt x="894" y="2357"/>
                        </a:cubicBezTo>
                        <a:cubicBezTo>
                          <a:pt x="900" y="2461"/>
                          <a:pt x="985" y="2546"/>
                          <a:pt x="1089" y="2546"/>
                        </a:cubicBezTo>
                        <a:lnTo>
                          <a:pt x="1096" y="2546"/>
                        </a:lnTo>
                        <a:cubicBezTo>
                          <a:pt x="1206" y="2540"/>
                          <a:pt x="1291" y="2448"/>
                          <a:pt x="1291" y="2344"/>
                        </a:cubicBezTo>
                        <a:cubicBezTo>
                          <a:pt x="1226" y="487"/>
                          <a:pt x="346" y="37"/>
                          <a:pt x="314" y="24"/>
                        </a:cubicBezTo>
                        <a:cubicBezTo>
                          <a:pt x="284" y="8"/>
                          <a:pt x="253" y="1"/>
                          <a:pt x="222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61" name="Google Shape;10561;p62"/>
                  <p:cNvSpPr/>
                  <p:nvPr/>
                </p:nvSpPr>
                <p:spPr>
                  <a:xfrm>
                    <a:off x="6354531" y="3754539"/>
                    <a:ext cx="29413" cy="669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5" h="2651" extrusionOk="0">
                        <a:moveTo>
                          <a:pt x="898" y="0"/>
                        </a:moveTo>
                        <a:cubicBezTo>
                          <a:pt x="839" y="0"/>
                          <a:pt x="779" y="28"/>
                          <a:pt x="737" y="96"/>
                        </a:cubicBezTo>
                        <a:cubicBezTo>
                          <a:pt x="704" y="148"/>
                          <a:pt x="0" y="1308"/>
                          <a:pt x="365" y="2507"/>
                        </a:cubicBezTo>
                        <a:cubicBezTo>
                          <a:pt x="391" y="2592"/>
                          <a:pt x="463" y="2651"/>
                          <a:pt x="554" y="2651"/>
                        </a:cubicBezTo>
                        <a:cubicBezTo>
                          <a:pt x="574" y="2651"/>
                          <a:pt x="593" y="2651"/>
                          <a:pt x="606" y="2644"/>
                        </a:cubicBezTo>
                        <a:cubicBezTo>
                          <a:pt x="711" y="2612"/>
                          <a:pt x="769" y="2501"/>
                          <a:pt x="743" y="2397"/>
                        </a:cubicBezTo>
                        <a:cubicBezTo>
                          <a:pt x="430" y="1360"/>
                          <a:pt x="1063" y="317"/>
                          <a:pt x="1069" y="304"/>
                        </a:cubicBezTo>
                        <a:cubicBezTo>
                          <a:pt x="1164" y="146"/>
                          <a:pt x="1033" y="0"/>
                          <a:pt x="89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62" name="Google Shape;10562;p62"/>
                  <p:cNvSpPr/>
                  <p:nvPr/>
                </p:nvSpPr>
                <p:spPr>
                  <a:xfrm>
                    <a:off x="6349759" y="3672914"/>
                    <a:ext cx="35725" cy="394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5" h="1563" extrusionOk="0">
                        <a:moveTo>
                          <a:pt x="246" y="0"/>
                        </a:moveTo>
                        <a:cubicBezTo>
                          <a:pt x="207" y="0"/>
                          <a:pt x="182" y="4"/>
                          <a:pt x="176" y="5"/>
                        </a:cubicBezTo>
                        <a:cubicBezTo>
                          <a:pt x="72" y="18"/>
                          <a:pt x="0" y="116"/>
                          <a:pt x="13" y="220"/>
                        </a:cubicBezTo>
                        <a:cubicBezTo>
                          <a:pt x="32" y="326"/>
                          <a:pt x="117" y="396"/>
                          <a:pt x="221" y="396"/>
                        </a:cubicBezTo>
                        <a:cubicBezTo>
                          <a:pt x="226" y="396"/>
                          <a:pt x="230" y="396"/>
                          <a:pt x="235" y="396"/>
                        </a:cubicBezTo>
                        <a:cubicBezTo>
                          <a:pt x="237" y="395"/>
                          <a:pt x="245" y="394"/>
                          <a:pt x="258" y="394"/>
                        </a:cubicBezTo>
                        <a:cubicBezTo>
                          <a:pt x="365" y="394"/>
                          <a:pt x="795" y="467"/>
                          <a:pt x="1004" y="1406"/>
                        </a:cubicBezTo>
                        <a:cubicBezTo>
                          <a:pt x="1024" y="1497"/>
                          <a:pt x="1102" y="1556"/>
                          <a:pt x="1193" y="1556"/>
                        </a:cubicBezTo>
                        <a:lnTo>
                          <a:pt x="1193" y="1563"/>
                        </a:lnTo>
                        <a:cubicBezTo>
                          <a:pt x="1323" y="1563"/>
                          <a:pt x="1415" y="1445"/>
                          <a:pt x="1389" y="1321"/>
                        </a:cubicBezTo>
                        <a:cubicBezTo>
                          <a:pt x="1118" y="106"/>
                          <a:pt x="463" y="0"/>
                          <a:pt x="24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63" name="Google Shape;10563;p62"/>
                  <p:cNvSpPr/>
                  <p:nvPr/>
                </p:nvSpPr>
                <p:spPr>
                  <a:xfrm>
                    <a:off x="6311585" y="3609138"/>
                    <a:ext cx="26510" cy="46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" h="1841" extrusionOk="0">
                        <a:moveTo>
                          <a:pt x="833" y="1"/>
                        </a:moveTo>
                        <a:cubicBezTo>
                          <a:pt x="825" y="1"/>
                          <a:pt x="817" y="1"/>
                          <a:pt x="808" y="2"/>
                        </a:cubicBezTo>
                        <a:cubicBezTo>
                          <a:pt x="548" y="48"/>
                          <a:pt x="320" y="211"/>
                          <a:pt x="183" y="439"/>
                        </a:cubicBezTo>
                        <a:cubicBezTo>
                          <a:pt x="0" y="758"/>
                          <a:pt x="20" y="1188"/>
                          <a:pt x="235" y="1716"/>
                        </a:cubicBezTo>
                        <a:cubicBezTo>
                          <a:pt x="267" y="1788"/>
                          <a:pt x="339" y="1840"/>
                          <a:pt x="417" y="1840"/>
                        </a:cubicBezTo>
                        <a:cubicBezTo>
                          <a:pt x="443" y="1840"/>
                          <a:pt x="469" y="1834"/>
                          <a:pt x="496" y="1820"/>
                        </a:cubicBezTo>
                        <a:cubicBezTo>
                          <a:pt x="593" y="1781"/>
                          <a:pt x="645" y="1664"/>
                          <a:pt x="606" y="1566"/>
                        </a:cubicBezTo>
                        <a:cubicBezTo>
                          <a:pt x="437" y="1162"/>
                          <a:pt x="411" y="836"/>
                          <a:pt x="528" y="634"/>
                        </a:cubicBezTo>
                        <a:cubicBezTo>
                          <a:pt x="600" y="504"/>
                          <a:pt x="724" y="419"/>
                          <a:pt x="867" y="387"/>
                        </a:cubicBezTo>
                        <a:cubicBezTo>
                          <a:pt x="978" y="374"/>
                          <a:pt x="1050" y="269"/>
                          <a:pt x="1030" y="165"/>
                        </a:cubicBezTo>
                        <a:cubicBezTo>
                          <a:pt x="1018" y="69"/>
                          <a:pt x="929" y="1"/>
                          <a:pt x="833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64" name="Google Shape;10564;p62"/>
                  <p:cNvSpPr/>
                  <p:nvPr/>
                </p:nvSpPr>
                <p:spPr>
                  <a:xfrm>
                    <a:off x="6310095" y="3539077"/>
                    <a:ext cx="43956" cy="393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1" h="1559" extrusionOk="0">
                        <a:moveTo>
                          <a:pt x="351" y="1"/>
                        </a:moveTo>
                        <a:cubicBezTo>
                          <a:pt x="247" y="1"/>
                          <a:pt x="180" y="17"/>
                          <a:pt x="170" y="20"/>
                        </a:cubicBezTo>
                        <a:cubicBezTo>
                          <a:pt x="66" y="46"/>
                          <a:pt x="1" y="151"/>
                          <a:pt x="27" y="255"/>
                        </a:cubicBezTo>
                        <a:cubicBezTo>
                          <a:pt x="49" y="344"/>
                          <a:pt x="128" y="404"/>
                          <a:pt x="215" y="404"/>
                        </a:cubicBezTo>
                        <a:cubicBezTo>
                          <a:pt x="230" y="404"/>
                          <a:pt x="246" y="402"/>
                          <a:pt x="261" y="398"/>
                        </a:cubicBezTo>
                        <a:cubicBezTo>
                          <a:pt x="266" y="398"/>
                          <a:pt x="292" y="394"/>
                          <a:pt x="334" y="394"/>
                        </a:cubicBezTo>
                        <a:cubicBezTo>
                          <a:pt x="521" y="394"/>
                          <a:pt x="1017" y="480"/>
                          <a:pt x="1330" y="1421"/>
                        </a:cubicBezTo>
                        <a:cubicBezTo>
                          <a:pt x="1356" y="1500"/>
                          <a:pt x="1434" y="1552"/>
                          <a:pt x="1519" y="1558"/>
                        </a:cubicBezTo>
                        <a:cubicBezTo>
                          <a:pt x="1539" y="1558"/>
                          <a:pt x="1565" y="1552"/>
                          <a:pt x="1584" y="1545"/>
                        </a:cubicBezTo>
                        <a:cubicBezTo>
                          <a:pt x="1682" y="1513"/>
                          <a:pt x="1741" y="1395"/>
                          <a:pt x="1708" y="1298"/>
                        </a:cubicBezTo>
                        <a:cubicBezTo>
                          <a:pt x="1325" y="153"/>
                          <a:pt x="668" y="1"/>
                          <a:pt x="351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65" name="Google Shape;10565;p62"/>
                  <p:cNvSpPr/>
                  <p:nvPr/>
                </p:nvSpPr>
                <p:spPr>
                  <a:xfrm>
                    <a:off x="6246092" y="4163548"/>
                    <a:ext cx="34236" cy="584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6" h="2315" extrusionOk="0">
                        <a:moveTo>
                          <a:pt x="189" y="1"/>
                        </a:moveTo>
                        <a:cubicBezTo>
                          <a:pt x="85" y="1"/>
                          <a:pt x="0" y="92"/>
                          <a:pt x="7" y="203"/>
                        </a:cubicBezTo>
                        <a:cubicBezTo>
                          <a:pt x="13" y="307"/>
                          <a:pt x="98" y="392"/>
                          <a:pt x="202" y="392"/>
                        </a:cubicBezTo>
                        <a:lnTo>
                          <a:pt x="209" y="392"/>
                        </a:lnTo>
                        <a:cubicBezTo>
                          <a:pt x="352" y="398"/>
                          <a:pt x="483" y="463"/>
                          <a:pt x="580" y="568"/>
                        </a:cubicBezTo>
                        <a:cubicBezTo>
                          <a:pt x="763" y="757"/>
                          <a:pt x="965" y="1174"/>
                          <a:pt x="913" y="2106"/>
                        </a:cubicBezTo>
                        <a:cubicBezTo>
                          <a:pt x="906" y="2217"/>
                          <a:pt x="991" y="2308"/>
                          <a:pt x="1095" y="2314"/>
                        </a:cubicBezTo>
                        <a:lnTo>
                          <a:pt x="1108" y="2314"/>
                        </a:lnTo>
                        <a:cubicBezTo>
                          <a:pt x="1213" y="2314"/>
                          <a:pt x="1297" y="2230"/>
                          <a:pt x="1304" y="2125"/>
                        </a:cubicBezTo>
                        <a:cubicBezTo>
                          <a:pt x="1356" y="1259"/>
                          <a:pt x="1199" y="633"/>
                          <a:pt x="848" y="281"/>
                        </a:cubicBezTo>
                        <a:cubicBezTo>
                          <a:pt x="678" y="98"/>
                          <a:pt x="437" y="1"/>
                          <a:pt x="189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66" name="Google Shape;10566;p62"/>
                  <p:cNvSpPr/>
                  <p:nvPr/>
                </p:nvSpPr>
                <p:spPr>
                  <a:xfrm>
                    <a:off x="6239175" y="4015497"/>
                    <a:ext cx="34261" cy="592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7" h="2346" extrusionOk="0">
                        <a:moveTo>
                          <a:pt x="283" y="1"/>
                        </a:moveTo>
                        <a:cubicBezTo>
                          <a:pt x="102" y="1"/>
                          <a:pt x="0" y="271"/>
                          <a:pt x="196" y="377"/>
                        </a:cubicBezTo>
                        <a:cubicBezTo>
                          <a:pt x="229" y="390"/>
                          <a:pt x="906" y="774"/>
                          <a:pt x="959" y="2156"/>
                        </a:cubicBezTo>
                        <a:cubicBezTo>
                          <a:pt x="965" y="2260"/>
                          <a:pt x="1050" y="2345"/>
                          <a:pt x="1154" y="2345"/>
                        </a:cubicBezTo>
                        <a:lnTo>
                          <a:pt x="1161" y="2345"/>
                        </a:lnTo>
                        <a:cubicBezTo>
                          <a:pt x="1271" y="2339"/>
                          <a:pt x="1356" y="2247"/>
                          <a:pt x="1356" y="2137"/>
                        </a:cubicBezTo>
                        <a:cubicBezTo>
                          <a:pt x="1291" y="514"/>
                          <a:pt x="418" y="44"/>
                          <a:pt x="379" y="25"/>
                        </a:cubicBezTo>
                        <a:cubicBezTo>
                          <a:pt x="345" y="8"/>
                          <a:pt x="313" y="1"/>
                          <a:pt x="283" y="1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0567" name="Google Shape;10567;p62"/>
                <p:cNvSpPr/>
                <p:nvPr/>
              </p:nvSpPr>
              <p:spPr>
                <a:xfrm>
                  <a:off x="6020481" y="3084268"/>
                  <a:ext cx="321880" cy="160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49" h="6376" extrusionOk="0">
                      <a:moveTo>
                        <a:pt x="5795" y="0"/>
                      </a:moveTo>
                      <a:cubicBezTo>
                        <a:pt x="5039" y="0"/>
                        <a:pt x="4543" y="404"/>
                        <a:pt x="4309" y="939"/>
                      </a:cubicBezTo>
                      <a:cubicBezTo>
                        <a:pt x="4056" y="756"/>
                        <a:pt x="3755" y="658"/>
                        <a:pt x="3446" y="658"/>
                      </a:cubicBezTo>
                      <a:cubicBezTo>
                        <a:pt x="3436" y="658"/>
                        <a:pt x="3426" y="658"/>
                        <a:pt x="3416" y="658"/>
                      </a:cubicBezTo>
                      <a:cubicBezTo>
                        <a:pt x="2243" y="658"/>
                        <a:pt x="1760" y="1727"/>
                        <a:pt x="1969" y="2607"/>
                      </a:cubicBezTo>
                      <a:cubicBezTo>
                        <a:pt x="1806" y="2627"/>
                        <a:pt x="1650" y="2672"/>
                        <a:pt x="1513" y="2757"/>
                      </a:cubicBezTo>
                      <a:cubicBezTo>
                        <a:pt x="1461" y="2783"/>
                        <a:pt x="1415" y="2816"/>
                        <a:pt x="1376" y="2848"/>
                      </a:cubicBezTo>
                      <a:cubicBezTo>
                        <a:pt x="1" y="3467"/>
                        <a:pt x="235" y="5944"/>
                        <a:pt x="2054" y="5944"/>
                      </a:cubicBezTo>
                      <a:cubicBezTo>
                        <a:pt x="2065" y="5944"/>
                        <a:pt x="2075" y="5944"/>
                        <a:pt x="2086" y="5944"/>
                      </a:cubicBezTo>
                      <a:cubicBezTo>
                        <a:pt x="2401" y="5944"/>
                        <a:pt x="2708" y="5853"/>
                        <a:pt x="2966" y="5677"/>
                      </a:cubicBezTo>
                      <a:cubicBezTo>
                        <a:pt x="3255" y="6078"/>
                        <a:pt x="3718" y="6317"/>
                        <a:pt x="4206" y="6317"/>
                      </a:cubicBezTo>
                      <a:cubicBezTo>
                        <a:pt x="4225" y="6317"/>
                        <a:pt x="4244" y="6316"/>
                        <a:pt x="4263" y="6316"/>
                      </a:cubicBezTo>
                      <a:cubicBezTo>
                        <a:pt x="4824" y="6316"/>
                        <a:pt x="5254" y="6114"/>
                        <a:pt x="5554" y="5801"/>
                      </a:cubicBezTo>
                      <a:cubicBezTo>
                        <a:pt x="5841" y="6069"/>
                        <a:pt x="6221" y="6212"/>
                        <a:pt x="6616" y="6212"/>
                      </a:cubicBezTo>
                      <a:cubicBezTo>
                        <a:pt x="6624" y="6212"/>
                        <a:pt x="6633" y="6212"/>
                        <a:pt x="6642" y="6211"/>
                      </a:cubicBezTo>
                      <a:cubicBezTo>
                        <a:pt x="6654" y="6212"/>
                        <a:pt x="6665" y="6212"/>
                        <a:pt x="6677" y="6212"/>
                      </a:cubicBezTo>
                      <a:cubicBezTo>
                        <a:pt x="7011" y="6212"/>
                        <a:pt x="7343" y="6121"/>
                        <a:pt x="7626" y="5951"/>
                      </a:cubicBezTo>
                      <a:cubicBezTo>
                        <a:pt x="7822" y="6107"/>
                        <a:pt x="8043" y="6231"/>
                        <a:pt x="8291" y="6303"/>
                      </a:cubicBezTo>
                      <a:lnTo>
                        <a:pt x="8324" y="6309"/>
                      </a:lnTo>
                      <a:cubicBezTo>
                        <a:pt x="8480" y="6353"/>
                        <a:pt x="8642" y="6375"/>
                        <a:pt x="8803" y="6375"/>
                      </a:cubicBezTo>
                      <a:cubicBezTo>
                        <a:pt x="9116" y="6375"/>
                        <a:pt x="9427" y="6293"/>
                        <a:pt x="9699" y="6133"/>
                      </a:cubicBezTo>
                      <a:lnTo>
                        <a:pt x="10064" y="5853"/>
                      </a:lnTo>
                      <a:cubicBezTo>
                        <a:pt x="10207" y="5703"/>
                        <a:pt x="10331" y="5534"/>
                        <a:pt x="10416" y="5345"/>
                      </a:cubicBezTo>
                      <a:cubicBezTo>
                        <a:pt x="10596" y="5463"/>
                        <a:pt x="10812" y="5527"/>
                        <a:pt x="11030" y="5527"/>
                      </a:cubicBezTo>
                      <a:cubicBezTo>
                        <a:pt x="11040" y="5527"/>
                        <a:pt x="11051" y="5527"/>
                        <a:pt x="11061" y="5527"/>
                      </a:cubicBezTo>
                      <a:cubicBezTo>
                        <a:pt x="12612" y="5527"/>
                        <a:pt x="12749" y="3552"/>
                        <a:pt x="11478" y="3194"/>
                      </a:cubicBezTo>
                      <a:cubicBezTo>
                        <a:pt x="11543" y="2490"/>
                        <a:pt x="11120" y="1740"/>
                        <a:pt x="10214" y="1740"/>
                      </a:cubicBezTo>
                      <a:cubicBezTo>
                        <a:pt x="10044" y="1740"/>
                        <a:pt x="9875" y="1773"/>
                        <a:pt x="9712" y="1832"/>
                      </a:cubicBezTo>
                      <a:cubicBezTo>
                        <a:pt x="9679" y="971"/>
                        <a:pt x="8969" y="287"/>
                        <a:pt x="8109" y="280"/>
                      </a:cubicBezTo>
                      <a:cubicBezTo>
                        <a:pt x="7744" y="280"/>
                        <a:pt x="7392" y="404"/>
                        <a:pt x="7111" y="639"/>
                      </a:cubicBezTo>
                      <a:cubicBezTo>
                        <a:pt x="6838" y="261"/>
                        <a:pt x="6401" y="0"/>
                        <a:pt x="5795" y="0"/>
                      </a:cubicBezTo>
                      <a:close/>
                    </a:path>
                  </a:pathLst>
                </a:custGeom>
                <a:solidFill>
                  <a:srgbClr val="D4DB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0568" name="Google Shape;10568;p62"/>
          <p:cNvGrpSpPr/>
          <p:nvPr/>
        </p:nvGrpSpPr>
        <p:grpSpPr>
          <a:xfrm>
            <a:off x="6794039" y="1544979"/>
            <a:ext cx="556884" cy="1305801"/>
            <a:chOff x="6794039" y="1544979"/>
            <a:chExt cx="556884" cy="1305801"/>
          </a:xfrm>
        </p:grpSpPr>
        <p:sp>
          <p:nvSpPr>
            <p:cNvPr id="10569" name="Google Shape;10569;p62"/>
            <p:cNvSpPr/>
            <p:nvPr/>
          </p:nvSpPr>
          <p:spPr>
            <a:xfrm>
              <a:off x="6843751" y="2801244"/>
              <a:ext cx="457459" cy="49536"/>
            </a:xfrm>
            <a:custGeom>
              <a:avLst/>
              <a:gdLst/>
              <a:ahLst/>
              <a:cxnLst/>
              <a:rect l="l" t="t" r="r" b="b"/>
              <a:pathLst>
                <a:path w="18119" h="1962" extrusionOk="0">
                  <a:moveTo>
                    <a:pt x="9059" y="0"/>
                  </a:moveTo>
                  <a:cubicBezTo>
                    <a:pt x="4061" y="0"/>
                    <a:pt x="0" y="437"/>
                    <a:pt x="0" y="978"/>
                  </a:cubicBezTo>
                  <a:cubicBezTo>
                    <a:pt x="0" y="1519"/>
                    <a:pt x="4061" y="1962"/>
                    <a:pt x="9059" y="1962"/>
                  </a:cubicBezTo>
                  <a:cubicBezTo>
                    <a:pt x="14065" y="1962"/>
                    <a:pt x="18119" y="1519"/>
                    <a:pt x="18119" y="978"/>
                  </a:cubicBezTo>
                  <a:cubicBezTo>
                    <a:pt x="18119" y="437"/>
                    <a:pt x="14065" y="0"/>
                    <a:pt x="9059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570" name="Google Shape;10570;p62"/>
            <p:cNvGrpSpPr/>
            <p:nvPr/>
          </p:nvGrpSpPr>
          <p:grpSpPr>
            <a:xfrm>
              <a:off x="6794039" y="1544979"/>
              <a:ext cx="556884" cy="1272726"/>
              <a:chOff x="6794039" y="1544979"/>
              <a:chExt cx="556884" cy="1272726"/>
            </a:xfrm>
          </p:grpSpPr>
          <p:sp>
            <p:nvSpPr>
              <p:cNvPr id="10571" name="Google Shape;10571;p62"/>
              <p:cNvSpPr/>
              <p:nvPr/>
            </p:nvSpPr>
            <p:spPr>
              <a:xfrm>
                <a:off x="6887026" y="1671923"/>
                <a:ext cx="366796" cy="342129"/>
              </a:xfrm>
              <a:custGeom>
                <a:avLst/>
                <a:gdLst/>
                <a:ahLst/>
                <a:cxnLst/>
                <a:rect l="l" t="t" r="r" b="b"/>
                <a:pathLst>
                  <a:path w="14528" h="13551" extrusionOk="0">
                    <a:moveTo>
                      <a:pt x="2158" y="0"/>
                    </a:moveTo>
                    <a:cubicBezTo>
                      <a:pt x="965" y="0"/>
                      <a:pt x="0" y="965"/>
                      <a:pt x="0" y="2158"/>
                    </a:cubicBezTo>
                    <a:lnTo>
                      <a:pt x="0" y="11399"/>
                    </a:lnTo>
                    <a:cubicBezTo>
                      <a:pt x="0" y="12592"/>
                      <a:pt x="965" y="13550"/>
                      <a:pt x="2158" y="13550"/>
                    </a:cubicBezTo>
                    <a:lnTo>
                      <a:pt x="12377" y="13550"/>
                    </a:lnTo>
                    <a:cubicBezTo>
                      <a:pt x="13570" y="13550"/>
                      <a:pt x="14528" y="12592"/>
                      <a:pt x="14528" y="11399"/>
                    </a:cubicBezTo>
                    <a:lnTo>
                      <a:pt x="14528" y="2158"/>
                    </a:lnTo>
                    <a:cubicBezTo>
                      <a:pt x="14528" y="965"/>
                      <a:pt x="13570" y="0"/>
                      <a:pt x="12377" y="0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572" name="Google Shape;10572;p62"/>
              <p:cNvGrpSpPr/>
              <p:nvPr/>
            </p:nvGrpSpPr>
            <p:grpSpPr>
              <a:xfrm>
                <a:off x="6794039" y="1545206"/>
                <a:ext cx="556884" cy="1272499"/>
                <a:chOff x="6794039" y="1545206"/>
                <a:chExt cx="556884" cy="1272499"/>
              </a:xfrm>
            </p:grpSpPr>
            <p:sp>
              <p:nvSpPr>
                <p:cNvPr id="10573" name="Google Shape;10573;p62"/>
                <p:cNvSpPr/>
                <p:nvPr/>
              </p:nvSpPr>
              <p:spPr>
                <a:xfrm>
                  <a:off x="6794039" y="1545206"/>
                  <a:ext cx="556884" cy="1272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7" h="50401" extrusionOk="0">
                      <a:moveTo>
                        <a:pt x="11028" y="1"/>
                      </a:moveTo>
                      <a:cubicBezTo>
                        <a:pt x="7053" y="1"/>
                        <a:pt x="3833" y="3220"/>
                        <a:pt x="3833" y="7196"/>
                      </a:cubicBezTo>
                      <a:lnTo>
                        <a:pt x="3833" y="7203"/>
                      </a:lnTo>
                      <a:cubicBezTo>
                        <a:pt x="3807" y="7203"/>
                        <a:pt x="3787" y="7196"/>
                        <a:pt x="3768" y="7196"/>
                      </a:cubicBezTo>
                      <a:cubicBezTo>
                        <a:pt x="3764" y="7196"/>
                        <a:pt x="3761" y="7196"/>
                        <a:pt x="3757" y="7196"/>
                      </a:cubicBezTo>
                      <a:cubicBezTo>
                        <a:pt x="3091" y="7196"/>
                        <a:pt x="2589" y="7806"/>
                        <a:pt x="2712" y="8461"/>
                      </a:cubicBezTo>
                      <a:cubicBezTo>
                        <a:pt x="2814" y="8976"/>
                        <a:pt x="3263" y="9319"/>
                        <a:pt x="3751" y="9319"/>
                      </a:cubicBezTo>
                      <a:cubicBezTo>
                        <a:pt x="3886" y="9319"/>
                        <a:pt x="4024" y="9293"/>
                        <a:pt x="4159" y="9236"/>
                      </a:cubicBezTo>
                      <a:cubicBezTo>
                        <a:pt x="4922" y="11537"/>
                        <a:pt x="6896" y="13362"/>
                        <a:pt x="9073" y="14079"/>
                      </a:cubicBezTo>
                      <a:lnTo>
                        <a:pt x="9073" y="16125"/>
                      </a:lnTo>
                      <a:lnTo>
                        <a:pt x="6864" y="16125"/>
                      </a:lnTo>
                      <a:cubicBezTo>
                        <a:pt x="6864" y="16125"/>
                        <a:pt x="6857" y="16171"/>
                        <a:pt x="6838" y="16177"/>
                      </a:cubicBezTo>
                      <a:cubicBezTo>
                        <a:pt x="6258" y="16177"/>
                        <a:pt x="5743" y="16555"/>
                        <a:pt x="5560" y="17109"/>
                      </a:cubicBezTo>
                      <a:lnTo>
                        <a:pt x="229" y="32862"/>
                      </a:lnTo>
                      <a:cubicBezTo>
                        <a:pt x="1" y="33553"/>
                        <a:pt x="372" y="34309"/>
                        <a:pt x="1070" y="34544"/>
                      </a:cubicBezTo>
                      <a:cubicBezTo>
                        <a:pt x="1209" y="34589"/>
                        <a:pt x="1350" y="34611"/>
                        <a:pt x="1488" y="34611"/>
                      </a:cubicBezTo>
                      <a:cubicBezTo>
                        <a:pt x="2045" y="34611"/>
                        <a:pt x="2563" y="34261"/>
                        <a:pt x="2751" y="33703"/>
                      </a:cubicBezTo>
                      <a:lnTo>
                        <a:pt x="2927" y="33188"/>
                      </a:lnTo>
                      <a:lnTo>
                        <a:pt x="3507" y="33436"/>
                      </a:lnTo>
                      <a:cubicBezTo>
                        <a:pt x="3507" y="33436"/>
                        <a:pt x="4009" y="32419"/>
                        <a:pt x="3468" y="31578"/>
                      </a:cubicBezTo>
                      <a:lnTo>
                        <a:pt x="6733" y="21919"/>
                      </a:lnTo>
                      <a:lnTo>
                        <a:pt x="6733" y="21919"/>
                      </a:lnTo>
                      <a:cubicBezTo>
                        <a:pt x="6733" y="27707"/>
                        <a:pt x="5951" y="29173"/>
                        <a:pt x="5951" y="32367"/>
                      </a:cubicBezTo>
                      <a:cubicBezTo>
                        <a:pt x="5951" y="35560"/>
                        <a:pt x="7861" y="48498"/>
                        <a:pt x="7861" y="48498"/>
                      </a:cubicBezTo>
                      <a:lnTo>
                        <a:pt x="5554" y="50401"/>
                      </a:lnTo>
                      <a:lnTo>
                        <a:pt x="10012" y="50401"/>
                      </a:lnTo>
                      <a:lnTo>
                        <a:pt x="10761" y="31630"/>
                      </a:lnTo>
                      <a:lnTo>
                        <a:pt x="11139" y="31630"/>
                      </a:lnTo>
                      <a:lnTo>
                        <a:pt x="11889" y="50401"/>
                      </a:lnTo>
                      <a:lnTo>
                        <a:pt x="16353" y="50401"/>
                      </a:lnTo>
                      <a:lnTo>
                        <a:pt x="14046" y="48498"/>
                      </a:lnTo>
                      <a:cubicBezTo>
                        <a:pt x="14046" y="48498"/>
                        <a:pt x="15949" y="34172"/>
                        <a:pt x="15949" y="31591"/>
                      </a:cubicBezTo>
                      <a:cubicBezTo>
                        <a:pt x="15949" y="29004"/>
                        <a:pt x="15291" y="27681"/>
                        <a:pt x="15291" y="21821"/>
                      </a:cubicBezTo>
                      <a:lnTo>
                        <a:pt x="15291" y="21821"/>
                      </a:lnTo>
                      <a:lnTo>
                        <a:pt x="18595" y="31578"/>
                      </a:lnTo>
                      <a:cubicBezTo>
                        <a:pt x="18048" y="32412"/>
                        <a:pt x="18556" y="33423"/>
                        <a:pt x="18556" y="33423"/>
                      </a:cubicBezTo>
                      <a:lnTo>
                        <a:pt x="19136" y="33181"/>
                      </a:lnTo>
                      <a:lnTo>
                        <a:pt x="19312" y="33703"/>
                      </a:lnTo>
                      <a:cubicBezTo>
                        <a:pt x="19495" y="34261"/>
                        <a:pt x="20012" y="34611"/>
                        <a:pt x="20569" y="34611"/>
                      </a:cubicBezTo>
                      <a:cubicBezTo>
                        <a:pt x="20707" y="34611"/>
                        <a:pt x="20848" y="34589"/>
                        <a:pt x="20987" y="34544"/>
                      </a:cubicBezTo>
                      <a:cubicBezTo>
                        <a:pt x="21685" y="34316"/>
                        <a:pt x="22056" y="33566"/>
                        <a:pt x="21828" y="32869"/>
                      </a:cubicBezTo>
                      <a:lnTo>
                        <a:pt x="16497" y="17122"/>
                      </a:lnTo>
                      <a:cubicBezTo>
                        <a:pt x="16334" y="16607"/>
                        <a:pt x="15878" y="16236"/>
                        <a:pt x="15337" y="16184"/>
                      </a:cubicBezTo>
                      <a:cubicBezTo>
                        <a:pt x="15317" y="16171"/>
                        <a:pt x="15304" y="16125"/>
                        <a:pt x="15304" y="16125"/>
                      </a:cubicBezTo>
                      <a:lnTo>
                        <a:pt x="12827" y="16125"/>
                      </a:lnTo>
                      <a:lnTo>
                        <a:pt x="12827" y="14124"/>
                      </a:lnTo>
                      <a:cubicBezTo>
                        <a:pt x="15050" y="13453"/>
                        <a:pt x="17096" y="11615"/>
                        <a:pt x="17885" y="9275"/>
                      </a:cubicBezTo>
                      <a:cubicBezTo>
                        <a:pt x="17970" y="9301"/>
                        <a:pt x="18054" y="9308"/>
                        <a:pt x="18139" y="9308"/>
                      </a:cubicBezTo>
                      <a:cubicBezTo>
                        <a:pt x="18143" y="9308"/>
                        <a:pt x="18147" y="9308"/>
                        <a:pt x="18151" y="9308"/>
                      </a:cubicBezTo>
                      <a:cubicBezTo>
                        <a:pt x="18713" y="9308"/>
                        <a:pt x="19169" y="8861"/>
                        <a:pt x="19195" y="8304"/>
                      </a:cubicBezTo>
                      <a:cubicBezTo>
                        <a:pt x="19215" y="7744"/>
                        <a:pt x="18791" y="7255"/>
                        <a:pt x="18230" y="7209"/>
                      </a:cubicBezTo>
                      <a:lnTo>
                        <a:pt x="18230" y="7196"/>
                      </a:lnTo>
                      <a:cubicBezTo>
                        <a:pt x="18230" y="3220"/>
                        <a:pt x="15011" y="1"/>
                        <a:pt x="1102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0574" name="Google Shape;10574;p62"/>
                <p:cNvGrpSpPr/>
                <p:nvPr/>
              </p:nvGrpSpPr>
              <p:grpSpPr>
                <a:xfrm>
                  <a:off x="6812697" y="1636703"/>
                  <a:ext cx="515453" cy="1170626"/>
                  <a:chOff x="6812697" y="1636703"/>
                  <a:chExt cx="515453" cy="1170626"/>
                </a:xfrm>
              </p:grpSpPr>
              <p:sp>
                <p:nvSpPr>
                  <p:cNvPr id="10575" name="Google Shape;10575;p62"/>
                  <p:cNvSpPr/>
                  <p:nvPr/>
                </p:nvSpPr>
                <p:spPr>
                  <a:xfrm>
                    <a:off x="6985920" y="2372566"/>
                    <a:ext cx="24692" cy="111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" h="4407" extrusionOk="0">
                        <a:moveTo>
                          <a:pt x="0" y="1"/>
                        </a:moveTo>
                        <a:lnTo>
                          <a:pt x="0" y="4407"/>
                        </a:lnTo>
                        <a:lnTo>
                          <a:pt x="978" y="4407"/>
                        </a:lnTo>
                        <a:lnTo>
                          <a:pt x="978" y="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76" name="Google Shape;10576;p62"/>
                  <p:cNvSpPr/>
                  <p:nvPr/>
                </p:nvSpPr>
                <p:spPr>
                  <a:xfrm>
                    <a:off x="6963525" y="2349212"/>
                    <a:ext cx="41658" cy="35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0" h="1421" extrusionOk="0">
                        <a:moveTo>
                          <a:pt x="946" y="0"/>
                        </a:moveTo>
                        <a:cubicBezTo>
                          <a:pt x="314" y="0"/>
                          <a:pt x="1" y="763"/>
                          <a:pt x="444" y="1213"/>
                        </a:cubicBezTo>
                        <a:cubicBezTo>
                          <a:pt x="587" y="1356"/>
                          <a:pt x="764" y="1420"/>
                          <a:pt x="937" y="1420"/>
                        </a:cubicBezTo>
                        <a:cubicBezTo>
                          <a:pt x="1301" y="1420"/>
                          <a:pt x="1650" y="1139"/>
                          <a:pt x="1650" y="711"/>
                        </a:cubicBezTo>
                        <a:cubicBezTo>
                          <a:pt x="1650" y="320"/>
                          <a:pt x="1337" y="0"/>
                          <a:pt x="946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77" name="Google Shape;10577;p62"/>
                  <p:cNvSpPr/>
                  <p:nvPr/>
                </p:nvSpPr>
                <p:spPr>
                  <a:xfrm>
                    <a:off x="6988218" y="2349212"/>
                    <a:ext cx="41658" cy="35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0" h="1421" extrusionOk="0">
                        <a:moveTo>
                          <a:pt x="946" y="0"/>
                        </a:moveTo>
                        <a:cubicBezTo>
                          <a:pt x="313" y="0"/>
                          <a:pt x="0" y="763"/>
                          <a:pt x="444" y="1213"/>
                        </a:cubicBezTo>
                        <a:cubicBezTo>
                          <a:pt x="589" y="1356"/>
                          <a:pt x="766" y="1420"/>
                          <a:pt x="940" y="1420"/>
                        </a:cubicBezTo>
                        <a:cubicBezTo>
                          <a:pt x="1303" y="1420"/>
                          <a:pt x="1649" y="1139"/>
                          <a:pt x="1649" y="711"/>
                        </a:cubicBezTo>
                        <a:cubicBezTo>
                          <a:pt x="1649" y="320"/>
                          <a:pt x="1337" y="0"/>
                          <a:pt x="946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78" name="Google Shape;10578;p62"/>
                  <p:cNvSpPr/>
                  <p:nvPr/>
                </p:nvSpPr>
                <p:spPr>
                  <a:xfrm>
                    <a:off x="6963525" y="2464720"/>
                    <a:ext cx="41658" cy="35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0" h="1414" extrusionOk="0">
                        <a:moveTo>
                          <a:pt x="946" y="1"/>
                        </a:moveTo>
                        <a:cubicBezTo>
                          <a:pt x="314" y="1"/>
                          <a:pt x="1" y="757"/>
                          <a:pt x="444" y="1206"/>
                        </a:cubicBezTo>
                        <a:cubicBezTo>
                          <a:pt x="587" y="1350"/>
                          <a:pt x="764" y="1414"/>
                          <a:pt x="937" y="1414"/>
                        </a:cubicBezTo>
                        <a:cubicBezTo>
                          <a:pt x="1301" y="1414"/>
                          <a:pt x="1650" y="1132"/>
                          <a:pt x="1650" y="705"/>
                        </a:cubicBezTo>
                        <a:cubicBezTo>
                          <a:pt x="1650" y="314"/>
                          <a:pt x="1337" y="1"/>
                          <a:pt x="94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79" name="Google Shape;10579;p62"/>
                  <p:cNvSpPr/>
                  <p:nvPr/>
                </p:nvSpPr>
                <p:spPr>
                  <a:xfrm>
                    <a:off x="6988218" y="2464720"/>
                    <a:ext cx="41658" cy="35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0" h="1414" extrusionOk="0">
                        <a:moveTo>
                          <a:pt x="946" y="1"/>
                        </a:moveTo>
                        <a:cubicBezTo>
                          <a:pt x="313" y="1"/>
                          <a:pt x="0" y="757"/>
                          <a:pt x="444" y="1206"/>
                        </a:cubicBezTo>
                        <a:cubicBezTo>
                          <a:pt x="589" y="1350"/>
                          <a:pt x="766" y="1414"/>
                          <a:pt x="940" y="1414"/>
                        </a:cubicBezTo>
                        <a:cubicBezTo>
                          <a:pt x="1303" y="1414"/>
                          <a:pt x="1649" y="1132"/>
                          <a:pt x="1649" y="705"/>
                        </a:cubicBezTo>
                        <a:cubicBezTo>
                          <a:pt x="1649" y="314"/>
                          <a:pt x="1337" y="1"/>
                          <a:pt x="94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80" name="Google Shape;10580;p62"/>
                  <p:cNvSpPr/>
                  <p:nvPr/>
                </p:nvSpPr>
                <p:spPr>
                  <a:xfrm>
                    <a:off x="7001876" y="2594214"/>
                    <a:ext cx="30625" cy="10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3" h="4140" extrusionOk="0">
                        <a:moveTo>
                          <a:pt x="815" y="1"/>
                        </a:moveTo>
                        <a:lnTo>
                          <a:pt x="0" y="79"/>
                        </a:lnTo>
                        <a:lnTo>
                          <a:pt x="398" y="4140"/>
                        </a:lnTo>
                        <a:lnTo>
                          <a:pt x="1213" y="4061"/>
                        </a:lnTo>
                        <a:lnTo>
                          <a:pt x="815" y="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81" name="Google Shape;10581;p62"/>
                  <p:cNvSpPr/>
                  <p:nvPr/>
                </p:nvSpPr>
                <p:spPr>
                  <a:xfrm>
                    <a:off x="6979987" y="2577349"/>
                    <a:ext cx="38124" cy="31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0" h="1265" extrusionOk="0">
                        <a:moveTo>
                          <a:pt x="848" y="0"/>
                        </a:moveTo>
                        <a:cubicBezTo>
                          <a:pt x="824" y="0"/>
                          <a:pt x="800" y="2"/>
                          <a:pt x="776" y="4"/>
                        </a:cubicBezTo>
                        <a:cubicBezTo>
                          <a:pt x="216" y="56"/>
                          <a:pt x="1" y="760"/>
                          <a:pt x="437" y="1119"/>
                        </a:cubicBezTo>
                        <a:cubicBezTo>
                          <a:pt x="559" y="1220"/>
                          <a:pt x="698" y="1265"/>
                          <a:pt x="835" y="1265"/>
                        </a:cubicBezTo>
                        <a:cubicBezTo>
                          <a:pt x="1182" y="1265"/>
                          <a:pt x="1509" y="973"/>
                          <a:pt x="1467" y="571"/>
                        </a:cubicBezTo>
                        <a:cubicBezTo>
                          <a:pt x="1437" y="243"/>
                          <a:pt x="1169" y="0"/>
                          <a:pt x="84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82" name="Google Shape;10582;p62"/>
                  <p:cNvSpPr/>
                  <p:nvPr/>
                </p:nvSpPr>
                <p:spPr>
                  <a:xfrm>
                    <a:off x="7002028" y="2575077"/>
                    <a:ext cx="38124" cy="320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0" h="1271" extrusionOk="0">
                        <a:moveTo>
                          <a:pt x="837" y="0"/>
                        </a:moveTo>
                        <a:cubicBezTo>
                          <a:pt x="817" y="0"/>
                          <a:pt x="797" y="1"/>
                          <a:pt x="777" y="3"/>
                        </a:cubicBezTo>
                        <a:cubicBezTo>
                          <a:pt x="216" y="62"/>
                          <a:pt x="1" y="766"/>
                          <a:pt x="438" y="1124"/>
                        </a:cubicBezTo>
                        <a:cubicBezTo>
                          <a:pt x="559" y="1225"/>
                          <a:pt x="699" y="1270"/>
                          <a:pt x="835" y="1270"/>
                        </a:cubicBezTo>
                        <a:cubicBezTo>
                          <a:pt x="1182" y="1270"/>
                          <a:pt x="1510" y="979"/>
                          <a:pt x="1467" y="576"/>
                        </a:cubicBezTo>
                        <a:cubicBezTo>
                          <a:pt x="1437" y="245"/>
                          <a:pt x="1163" y="0"/>
                          <a:pt x="83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83" name="Google Shape;10583;p62"/>
                  <p:cNvSpPr/>
                  <p:nvPr/>
                </p:nvSpPr>
                <p:spPr>
                  <a:xfrm>
                    <a:off x="6989859" y="2680182"/>
                    <a:ext cx="38174" cy="31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2" h="1266" extrusionOk="0">
                        <a:moveTo>
                          <a:pt x="852" y="1"/>
                        </a:moveTo>
                        <a:cubicBezTo>
                          <a:pt x="829" y="1"/>
                          <a:pt x="806" y="2"/>
                          <a:pt x="783" y="5"/>
                        </a:cubicBezTo>
                        <a:cubicBezTo>
                          <a:pt x="222" y="57"/>
                          <a:pt x="1" y="761"/>
                          <a:pt x="437" y="1119"/>
                        </a:cubicBezTo>
                        <a:cubicBezTo>
                          <a:pt x="561" y="1220"/>
                          <a:pt x="701" y="1265"/>
                          <a:pt x="838" y="1265"/>
                        </a:cubicBezTo>
                        <a:cubicBezTo>
                          <a:pt x="1186" y="1265"/>
                          <a:pt x="1511" y="974"/>
                          <a:pt x="1474" y="572"/>
                        </a:cubicBezTo>
                        <a:cubicBezTo>
                          <a:pt x="1443" y="249"/>
                          <a:pt x="1169" y="1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84" name="Google Shape;10584;p62"/>
                  <p:cNvSpPr/>
                  <p:nvPr/>
                </p:nvSpPr>
                <p:spPr>
                  <a:xfrm>
                    <a:off x="7012076" y="2678086"/>
                    <a:ext cx="37997" cy="320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5" h="1271" extrusionOk="0">
                        <a:moveTo>
                          <a:pt x="836" y="0"/>
                        </a:moveTo>
                        <a:cubicBezTo>
                          <a:pt x="816" y="0"/>
                          <a:pt x="796" y="1"/>
                          <a:pt x="776" y="3"/>
                        </a:cubicBezTo>
                        <a:cubicBezTo>
                          <a:pt x="216" y="55"/>
                          <a:pt x="1" y="765"/>
                          <a:pt x="431" y="1124"/>
                        </a:cubicBezTo>
                        <a:cubicBezTo>
                          <a:pt x="554" y="1225"/>
                          <a:pt x="694" y="1270"/>
                          <a:pt x="831" y="1270"/>
                        </a:cubicBezTo>
                        <a:cubicBezTo>
                          <a:pt x="1179" y="1270"/>
                          <a:pt x="1504" y="979"/>
                          <a:pt x="1467" y="576"/>
                        </a:cubicBezTo>
                        <a:cubicBezTo>
                          <a:pt x="1436" y="245"/>
                          <a:pt x="1157" y="0"/>
                          <a:pt x="836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85" name="Google Shape;10585;p62"/>
                  <p:cNvSpPr/>
                  <p:nvPr/>
                </p:nvSpPr>
                <p:spPr>
                  <a:xfrm>
                    <a:off x="6850316" y="2178085"/>
                    <a:ext cx="55974" cy="1092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7" h="4328" extrusionOk="0">
                        <a:moveTo>
                          <a:pt x="1317" y="0"/>
                        </a:moveTo>
                        <a:lnTo>
                          <a:pt x="1" y="4035"/>
                        </a:lnTo>
                        <a:lnTo>
                          <a:pt x="894" y="4328"/>
                        </a:lnTo>
                        <a:lnTo>
                          <a:pt x="2217" y="287"/>
                        </a:lnTo>
                        <a:lnTo>
                          <a:pt x="131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86" name="Google Shape;10586;p62"/>
                  <p:cNvSpPr/>
                  <p:nvPr/>
                </p:nvSpPr>
                <p:spPr>
                  <a:xfrm>
                    <a:off x="6864858" y="2156120"/>
                    <a:ext cx="40775" cy="344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5" h="1365" extrusionOk="0">
                        <a:moveTo>
                          <a:pt x="841" y="0"/>
                        </a:moveTo>
                        <a:cubicBezTo>
                          <a:pt x="361" y="0"/>
                          <a:pt x="1" y="516"/>
                          <a:pt x="239" y="987"/>
                        </a:cubicBezTo>
                        <a:cubicBezTo>
                          <a:pt x="367" y="1242"/>
                          <a:pt x="607" y="1364"/>
                          <a:pt x="847" y="1364"/>
                        </a:cubicBezTo>
                        <a:cubicBezTo>
                          <a:pt x="1122" y="1364"/>
                          <a:pt x="1396" y="1203"/>
                          <a:pt x="1497" y="896"/>
                        </a:cubicBezTo>
                        <a:cubicBezTo>
                          <a:pt x="1615" y="538"/>
                          <a:pt x="1419" y="147"/>
                          <a:pt x="1061" y="36"/>
                        </a:cubicBezTo>
                        <a:cubicBezTo>
                          <a:pt x="986" y="12"/>
                          <a:pt x="912" y="0"/>
                          <a:pt x="8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87" name="Google Shape;10587;p62"/>
                  <p:cNvSpPr/>
                  <p:nvPr/>
                </p:nvSpPr>
                <p:spPr>
                  <a:xfrm>
                    <a:off x="6887581" y="2163517"/>
                    <a:ext cx="40775" cy="344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5" h="1365" extrusionOk="0">
                        <a:moveTo>
                          <a:pt x="841" y="1"/>
                        </a:moveTo>
                        <a:cubicBezTo>
                          <a:pt x="361" y="1"/>
                          <a:pt x="0" y="516"/>
                          <a:pt x="239" y="988"/>
                        </a:cubicBezTo>
                        <a:cubicBezTo>
                          <a:pt x="366" y="1242"/>
                          <a:pt x="606" y="1365"/>
                          <a:pt x="846" y="1365"/>
                        </a:cubicBezTo>
                        <a:cubicBezTo>
                          <a:pt x="1121" y="1365"/>
                          <a:pt x="1396" y="1203"/>
                          <a:pt x="1497" y="897"/>
                        </a:cubicBezTo>
                        <a:cubicBezTo>
                          <a:pt x="1614" y="538"/>
                          <a:pt x="1419" y="154"/>
                          <a:pt x="1060" y="36"/>
                        </a:cubicBezTo>
                        <a:cubicBezTo>
                          <a:pt x="985" y="12"/>
                          <a:pt x="912" y="1"/>
                          <a:pt x="841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88" name="Google Shape;10588;p62"/>
                  <p:cNvSpPr/>
                  <p:nvPr/>
                </p:nvSpPr>
                <p:spPr>
                  <a:xfrm>
                    <a:off x="6830471" y="2261755"/>
                    <a:ext cx="40775" cy="345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5" h="1368" extrusionOk="0">
                        <a:moveTo>
                          <a:pt x="839" y="1"/>
                        </a:moveTo>
                        <a:cubicBezTo>
                          <a:pt x="362" y="1"/>
                          <a:pt x="0" y="522"/>
                          <a:pt x="239" y="994"/>
                        </a:cubicBezTo>
                        <a:cubicBezTo>
                          <a:pt x="367" y="1246"/>
                          <a:pt x="605" y="1368"/>
                          <a:pt x="843" y="1368"/>
                        </a:cubicBezTo>
                        <a:cubicBezTo>
                          <a:pt x="1117" y="1368"/>
                          <a:pt x="1390" y="1207"/>
                          <a:pt x="1491" y="896"/>
                        </a:cubicBezTo>
                        <a:cubicBezTo>
                          <a:pt x="1614" y="538"/>
                          <a:pt x="1412" y="153"/>
                          <a:pt x="1054" y="36"/>
                        </a:cubicBezTo>
                        <a:cubicBezTo>
                          <a:pt x="981" y="12"/>
                          <a:pt x="908" y="1"/>
                          <a:pt x="83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89" name="Google Shape;10589;p62"/>
                  <p:cNvSpPr/>
                  <p:nvPr/>
                </p:nvSpPr>
                <p:spPr>
                  <a:xfrm>
                    <a:off x="6853017" y="2269178"/>
                    <a:ext cx="40775" cy="345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5" h="1368" extrusionOk="0">
                        <a:moveTo>
                          <a:pt x="843" y="0"/>
                        </a:moveTo>
                        <a:cubicBezTo>
                          <a:pt x="362" y="0"/>
                          <a:pt x="0" y="522"/>
                          <a:pt x="239" y="994"/>
                        </a:cubicBezTo>
                        <a:cubicBezTo>
                          <a:pt x="367" y="1245"/>
                          <a:pt x="607" y="1367"/>
                          <a:pt x="846" y="1367"/>
                        </a:cubicBezTo>
                        <a:cubicBezTo>
                          <a:pt x="1122" y="1367"/>
                          <a:pt x="1396" y="1206"/>
                          <a:pt x="1497" y="896"/>
                        </a:cubicBezTo>
                        <a:cubicBezTo>
                          <a:pt x="1614" y="537"/>
                          <a:pt x="1419" y="153"/>
                          <a:pt x="1060" y="35"/>
                        </a:cubicBezTo>
                        <a:cubicBezTo>
                          <a:pt x="986" y="11"/>
                          <a:pt x="913" y="0"/>
                          <a:pt x="84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90" name="Google Shape;10590;p62"/>
                  <p:cNvSpPr/>
                  <p:nvPr/>
                </p:nvSpPr>
                <p:spPr>
                  <a:xfrm>
                    <a:off x="6907905" y="2021424"/>
                    <a:ext cx="55974" cy="1094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7" h="4335" extrusionOk="0">
                        <a:moveTo>
                          <a:pt x="1324" y="0"/>
                        </a:moveTo>
                        <a:lnTo>
                          <a:pt x="1" y="4041"/>
                        </a:lnTo>
                        <a:lnTo>
                          <a:pt x="900" y="4335"/>
                        </a:lnTo>
                        <a:lnTo>
                          <a:pt x="2217" y="294"/>
                        </a:lnTo>
                        <a:lnTo>
                          <a:pt x="1324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91" name="Google Shape;10591;p62"/>
                  <p:cNvSpPr/>
                  <p:nvPr/>
                </p:nvSpPr>
                <p:spPr>
                  <a:xfrm>
                    <a:off x="6922625" y="1999459"/>
                    <a:ext cx="40775" cy="343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5" h="1362" extrusionOk="0">
                        <a:moveTo>
                          <a:pt x="841" y="1"/>
                        </a:moveTo>
                        <a:cubicBezTo>
                          <a:pt x="361" y="1"/>
                          <a:pt x="1" y="516"/>
                          <a:pt x="239" y="988"/>
                        </a:cubicBezTo>
                        <a:cubicBezTo>
                          <a:pt x="367" y="1240"/>
                          <a:pt x="608" y="1362"/>
                          <a:pt x="848" y="1362"/>
                        </a:cubicBezTo>
                        <a:cubicBezTo>
                          <a:pt x="1123" y="1362"/>
                          <a:pt x="1396" y="1203"/>
                          <a:pt x="1497" y="897"/>
                        </a:cubicBezTo>
                        <a:cubicBezTo>
                          <a:pt x="1614" y="538"/>
                          <a:pt x="1419" y="147"/>
                          <a:pt x="1060" y="36"/>
                        </a:cubicBezTo>
                        <a:cubicBezTo>
                          <a:pt x="986" y="12"/>
                          <a:pt x="912" y="1"/>
                          <a:pt x="841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92" name="Google Shape;10592;p62"/>
                  <p:cNvSpPr/>
                  <p:nvPr/>
                </p:nvSpPr>
                <p:spPr>
                  <a:xfrm>
                    <a:off x="6945196" y="2006882"/>
                    <a:ext cx="40749" cy="344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4" h="1365" extrusionOk="0">
                        <a:moveTo>
                          <a:pt x="844" y="0"/>
                        </a:moveTo>
                        <a:cubicBezTo>
                          <a:pt x="366" y="0"/>
                          <a:pt x="0" y="522"/>
                          <a:pt x="245" y="994"/>
                        </a:cubicBezTo>
                        <a:cubicBezTo>
                          <a:pt x="371" y="1244"/>
                          <a:pt x="609" y="1365"/>
                          <a:pt x="846" y="1365"/>
                        </a:cubicBezTo>
                        <a:cubicBezTo>
                          <a:pt x="1121" y="1365"/>
                          <a:pt x="1395" y="1204"/>
                          <a:pt x="1496" y="896"/>
                        </a:cubicBezTo>
                        <a:cubicBezTo>
                          <a:pt x="1613" y="537"/>
                          <a:pt x="1418" y="153"/>
                          <a:pt x="1059" y="36"/>
                        </a:cubicBezTo>
                        <a:cubicBezTo>
                          <a:pt x="986" y="11"/>
                          <a:pt x="914" y="0"/>
                          <a:pt x="844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93" name="Google Shape;10593;p62"/>
                  <p:cNvSpPr/>
                  <p:nvPr/>
                </p:nvSpPr>
                <p:spPr>
                  <a:xfrm>
                    <a:off x="6888061" y="2105271"/>
                    <a:ext cx="40775" cy="344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5" h="1366" extrusionOk="0">
                        <a:moveTo>
                          <a:pt x="842" y="0"/>
                        </a:moveTo>
                        <a:cubicBezTo>
                          <a:pt x="361" y="0"/>
                          <a:pt x="1" y="517"/>
                          <a:pt x="239" y="994"/>
                        </a:cubicBezTo>
                        <a:cubicBezTo>
                          <a:pt x="366" y="1245"/>
                          <a:pt x="605" y="1365"/>
                          <a:pt x="844" y="1365"/>
                        </a:cubicBezTo>
                        <a:cubicBezTo>
                          <a:pt x="1120" y="1365"/>
                          <a:pt x="1396" y="1204"/>
                          <a:pt x="1497" y="896"/>
                        </a:cubicBezTo>
                        <a:cubicBezTo>
                          <a:pt x="1615" y="538"/>
                          <a:pt x="1419" y="153"/>
                          <a:pt x="1061" y="36"/>
                        </a:cubicBezTo>
                        <a:cubicBezTo>
                          <a:pt x="986" y="12"/>
                          <a:pt x="912" y="0"/>
                          <a:pt x="84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94" name="Google Shape;10594;p62"/>
                  <p:cNvSpPr/>
                  <p:nvPr/>
                </p:nvSpPr>
                <p:spPr>
                  <a:xfrm>
                    <a:off x="6910783" y="2112517"/>
                    <a:ext cx="40775" cy="345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5" h="1368" extrusionOk="0">
                        <a:moveTo>
                          <a:pt x="843" y="0"/>
                        </a:moveTo>
                        <a:cubicBezTo>
                          <a:pt x="361" y="0"/>
                          <a:pt x="0" y="522"/>
                          <a:pt x="239" y="994"/>
                        </a:cubicBezTo>
                        <a:cubicBezTo>
                          <a:pt x="366" y="1246"/>
                          <a:pt x="606" y="1367"/>
                          <a:pt x="846" y="1367"/>
                        </a:cubicBezTo>
                        <a:cubicBezTo>
                          <a:pt x="1121" y="1367"/>
                          <a:pt x="1396" y="1206"/>
                          <a:pt x="1497" y="896"/>
                        </a:cubicBezTo>
                        <a:cubicBezTo>
                          <a:pt x="1614" y="538"/>
                          <a:pt x="1419" y="153"/>
                          <a:pt x="1060" y="36"/>
                        </a:cubicBezTo>
                        <a:cubicBezTo>
                          <a:pt x="986" y="12"/>
                          <a:pt x="913" y="0"/>
                          <a:pt x="84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95" name="Google Shape;10595;p62"/>
                  <p:cNvSpPr/>
                  <p:nvPr/>
                </p:nvSpPr>
                <p:spPr>
                  <a:xfrm>
                    <a:off x="6957113" y="1968758"/>
                    <a:ext cx="226622" cy="24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76" h="979" extrusionOk="0">
                        <a:moveTo>
                          <a:pt x="450" y="1"/>
                        </a:moveTo>
                        <a:cubicBezTo>
                          <a:pt x="203" y="1"/>
                          <a:pt x="1" y="196"/>
                          <a:pt x="1" y="451"/>
                        </a:cubicBezTo>
                        <a:lnTo>
                          <a:pt x="1" y="529"/>
                        </a:lnTo>
                        <a:cubicBezTo>
                          <a:pt x="1" y="776"/>
                          <a:pt x="203" y="979"/>
                          <a:pt x="450" y="979"/>
                        </a:cubicBezTo>
                        <a:lnTo>
                          <a:pt x="8532" y="979"/>
                        </a:lnTo>
                        <a:cubicBezTo>
                          <a:pt x="8780" y="979"/>
                          <a:pt x="8975" y="776"/>
                          <a:pt x="8975" y="529"/>
                        </a:cubicBezTo>
                        <a:lnTo>
                          <a:pt x="8975" y="451"/>
                        </a:lnTo>
                        <a:cubicBezTo>
                          <a:pt x="8975" y="196"/>
                          <a:pt x="8780" y="1"/>
                          <a:pt x="853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96" name="Google Shape;10596;p62"/>
                  <p:cNvSpPr/>
                  <p:nvPr/>
                </p:nvSpPr>
                <p:spPr>
                  <a:xfrm>
                    <a:off x="7039546" y="1927453"/>
                    <a:ext cx="61907" cy="24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52" h="979" extrusionOk="0">
                        <a:moveTo>
                          <a:pt x="451" y="1"/>
                        </a:moveTo>
                        <a:cubicBezTo>
                          <a:pt x="203" y="1"/>
                          <a:pt x="1" y="203"/>
                          <a:pt x="1" y="451"/>
                        </a:cubicBezTo>
                        <a:lnTo>
                          <a:pt x="1" y="535"/>
                        </a:lnTo>
                        <a:cubicBezTo>
                          <a:pt x="1" y="783"/>
                          <a:pt x="203" y="979"/>
                          <a:pt x="451" y="979"/>
                        </a:cubicBezTo>
                        <a:lnTo>
                          <a:pt x="2002" y="979"/>
                        </a:lnTo>
                        <a:cubicBezTo>
                          <a:pt x="2250" y="979"/>
                          <a:pt x="2452" y="783"/>
                          <a:pt x="2452" y="535"/>
                        </a:cubicBezTo>
                        <a:lnTo>
                          <a:pt x="2452" y="451"/>
                        </a:lnTo>
                        <a:cubicBezTo>
                          <a:pt x="2452" y="203"/>
                          <a:pt x="2250" y="1"/>
                          <a:pt x="200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97" name="Google Shape;10597;p62"/>
                  <p:cNvSpPr/>
                  <p:nvPr/>
                </p:nvSpPr>
                <p:spPr>
                  <a:xfrm>
                    <a:off x="7039546" y="2257236"/>
                    <a:ext cx="61907" cy="246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52" h="978" extrusionOk="0">
                        <a:moveTo>
                          <a:pt x="451" y="0"/>
                        </a:moveTo>
                        <a:cubicBezTo>
                          <a:pt x="203" y="0"/>
                          <a:pt x="1" y="202"/>
                          <a:pt x="1" y="450"/>
                        </a:cubicBezTo>
                        <a:lnTo>
                          <a:pt x="1" y="528"/>
                        </a:lnTo>
                        <a:cubicBezTo>
                          <a:pt x="1" y="782"/>
                          <a:pt x="203" y="978"/>
                          <a:pt x="451" y="978"/>
                        </a:cubicBezTo>
                        <a:lnTo>
                          <a:pt x="2002" y="978"/>
                        </a:lnTo>
                        <a:cubicBezTo>
                          <a:pt x="2250" y="978"/>
                          <a:pt x="2452" y="782"/>
                          <a:pt x="2452" y="528"/>
                        </a:cubicBezTo>
                        <a:lnTo>
                          <a:pt x="2452" y="450"/>
                        </a:lnTo>
                        <a:cubicBezTo>
                          <a:pt x="2452" y="202"/>
                          <a:pt x="2250" y="0"/>
                          <a:pt x="200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98" name="Google Shape;10598;p62"/>
                  <p:cNvSpPr/>
                  <p:nvPr/>
                </p:nvSpPr>
                <p:spPr>
                  <a:xfrm>
                    <a:off x="7039546" y="2216082"/>
                    <a:ext cx="61907" cy="24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52" h="979" extrusionOk="0">
                        <a:moveTo>
                          <a:pt x="451" y="1"/>
                        </a:moveTo>
                        <a:cubicBezTo>
                          <a:pt x="203" y="1"/>
                          <a:pt x="1" y="196"/>
                          <a:pt x="1" y="444"/>
                        </a:cubicBezTo>
                        <a:lnTo>
                          <a:pt x="1" y="529"/>
                        </a:lnTo>
                        <a:cubicBezTo>
                          <a:pt x="1" y="776"/>
                          <a:pt x="203" y="978"/>
                          <a:pt x="451" y="978"/>
                        </a:cubicBezTo>
                        <a:lnTo>
                          <a:pt x="2002" y="978"/>
                        </a:lnTo>
                        <a:cubicBezTo>
                          <a:pt x="2250" y="978"/>
                          <a:pt x="2452" y="776"/>
                          <a:pt x="2452" y="529"/>
                        </a:cubicBezTo>
                        <a:lnTo>
                          <a:pt x="2452" y="444"/>
                        </a:lnTo>
                        <a:cubicBezTo>
                          <a:pt x="2452" y="196"/>
                          <a:pt x="2250" y="1"/>
                          <a:pt x="200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99" name="Google Shape;10599;p62"/>
                  <p:cNvSpPr/>
                  <p:nvPr/>
                </p:nvSpPr>
                <p:spPr>
                  <a:xfrm>
                    <a:off x="7039546" y="2178893"/>
                    <a:ext cx="61907" cy="24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52" h="979" extrusionOk="0">
                        <a:moveTo>
                          <a:pt x="451" y="1"/>
                        </a:moveTo>
                        <a:cubicBezTo>
                          <a:pt x="203" y="1"/>
                          <a:pt x="1" y="203"/>
                          <a:pt x="1" y="450"/>
                        </a:cubicBezTo>
                        <a:lnTo>
                          <a:pt x="1" y="535"/>
                        </a:lnTo>
                        <a:cubicBezTo>
                          <a:pt x="1" y="783"/>
                          <a:pt x="203" y="978"/>
                          <a:pt x="451" y="978"/>
                        </a:cubicBezTo>
                        <a:lnTo>
                          <a:pt x="2002" y="978"/>
                        </a:lnTo>
                        <a:cubicBezTo>
                          <a:pt x="2250" y="978"/>
                          <a:pt x="2452" y="783"/>
                          <a:pt x="2452" y="535"/>
                        </a:cubicBezTo>
                        <a:lnTo>
                          <a:pt x="2452" y="450"/>
                        </a:lnTo>
                        <a:cubicBezTo>
                          <a:pt x="2452" y="203"/>
                          <a:pt x="2250" y="1"/>
                          <a:pt x="200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00" name="Google Shape;10600;p62"/>
                  <p:cNvSpPr/>
                  <p:nvPr/>
                </p:nvSpPr>
                <p:spPr>
                  <a:xfrm>
                    <a:off x="7051892" y="1972873"/>
                    <a:ext cx="32948" cy="185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5" h="7347" extrusionOk="0">
                        <a:moveTo>
                          <a:pt x="653" y="1"/>
                        </a:moveTo>
                        <a:cubicBezTo>
                          <a:pt x="294" y="1"/>
                          <a:pt x="1" y="294"/>
                          <a:pt x="1" y="653"/>
                        </a:cubicBezTo>
                        <a:lnTo>
                          <a:pt x="1" y="6694"/>
                        </a:lnTo>
                        <a:cubicBezTo>
                          <a:pt x="1" y="7053"/>
                          <a:pt x="294" y="7346"/>
                          <a:pt x="653" y="7346"/>
                        </a:cubicBezTo>
                        <a:cubicBezTo>
                          <a:pt x="1011" y="7346"/>
                          <a:pt x="1304" y="7053"/>
                          <a:pt x="1304" y="6694"/>
                        </a:cubicBezTo>
                        <a:lnTo>
                          <a:pt x="1304" y="653"/>
                        </a:lnTo>
                        <a:cubicBezTo>
                          <a:pt x="1304" y="294"/>
                          <a:pt x="1011" y="1"/>
                          <a:pt x="653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01" name="Google Shape;10601;p62"/>
                  <p:cNvSpPr/>
                  <p:nvPr/>
                </p:nvSpPr>
                <p:spPr>
                  <a:xfrm>
                    <a:off x="7058810" y="2022661"/>
                    <a:ext cx="95461" cy="38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1" h="1510" extrusionOk="0">
                        <a:moveTo>
                          <a:pt x="636" y="1"/>
                        </a:moveTo>
                        <a:cubicBezTo>
                          <a:pt x="417" y="1"/>
                          <a:pt x="213" y="131"/>
                          <a:pt x="124" y="343"/>
                        </a:cubicBezTo>
                        <a:cubicBezTo>
                          <a:pt x="1" y="623"/>
                          <a:pt x="124" y="949"/>
                          <a:pt x="398" y="1072"/>
                        </a:cubicBezTo>
                        <a:cubicBezTo>
                          <a:pt x="913" y="1294"/>
                          <a:pt x="1591" y="1509"/>
                          <a:pt x="2308" y="1509"/>
                        </a:cubicBezTo>
                        <a:cubicBezTo>
                          <a:pt x="2660" y="1509"/>
                          <a:pt x="3012" y="1451"/>
                          <a:pt x="3351" y="1340"/>
                        </a:cubicBezTo>
                        <a:cubicBezTo>
                          <a:pt x="3637" y="1229"/>
                          <a:pt x="3781" y="910"/>
                          <a:pt x="3683" y="623"/>
                        </a:cubicBezTo>
                        <a:cubicBezTo>
                          <a:pt x="3599" y="391"/>
                          <a:pt x="3379" y="245"/>
                          <a:pt x="3143" y="245"/>
                        </a:cubicBezTo>
                        <a:cubicBezTo>
                          <a:pt x="3087" y="245"/>
                          <a:pt x="3029" y="253"/>
                          <a:pt x="2973" y="271"/>
                        </a:cubicBezTo>
                        <a:cubicBezTo>
                          <a:pt x="2755" y="350"/>
                          <a:pt x="2527" y="382"/>
                          <a:pt x="2298" y="382"/>
                        </a:cubicBezTo>
                        <a:cubicBezTo>
                          <a:pt x="1771" y="382"/>
                          <a:pt x="1243" y="211"/>
                          <a:pt x="848" y="43"/>
                        </a:cubicBezTo>
                        <a:cubicBezTo>
                          <a:pt x="778" y="14"/>
                          <a:pt x="706" y="1"/>
                          <a:pt x="63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02" name="Google Shape;10602;p62"/>
                  <p:cNvSpPr/>
                  <p:nvPr/>
                </p:nvSpPr>
                <p:spPr>
                  <a:xfrm>
                    <a:off x="7050427" y="2076135"/>
                    <a:ext cx="108135" cy="379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83" h="1503" extrusionOk="0">
                        <a:moveTo>
                          <a:pt x="642" y="1"/>
                        </a:moveTo>
                        <a:cubicBezTo>
                          <a:pt x="423" y="1"/>
                          <a:pt x="218" y="131"/>
                          <a:pt x="124" y="343"/>
                        </a:cubicBezTo>
                        <a:cubicBezTo>
                          <a:pt x="0" y="623"/>
                          <a:pt x="130" y="955"/>
                          <a:pt x="411" y="1079"/>
                        </a:cubicBezTo>
                        <a:cubicBezTo>
                          <a:pt x="997" y="1346"/>
                          <a:pt x="1636" y="1490"/>
                          <a:pt x="2281" y="1503"/>
                        </a:cubicBezTo>
                        <a:cubicBezTo>
                          <a:pt x="2848" y="1503"/>
                          <a:pt x="3409" y="1366"/>
                          <a:pt x="3904" y="1099"/>
                        </a:cubicBezTo>
                        <a:cubicBezTo>
                          <a:pt x="4178" y="949"/>
                          <a:pt x="4282" y="603"/>
                          <a:pt x="4132" y="330"/>
                        </a:cubicBezTo>
                        <a:cubicBezTo>
                          <a:pt x="4030" y="143"/>
                          <a:pt x="3839" y="38"/>
                          <a:pt x="3642" y="38"/>
                        </a:cubicBezTo>
                        <a:cubicBezTo>
                          <a:pt x="3550" y="38"/>
                          <a:pt x="3457" y="61"/>
                          <a:pt x="3370" y="108"/>
                        </a:cubicBezTo>
                        <a:cubicBezTo>
                          <a:pt x="3019" y="298"/>
                          <a:pt x="2650" y="370"/>
                          <a:pt x="2291" y="370"/>
                        </a:cubicBezTo>
                        <a:cubicBezTo>
                          <a:pt x="1762" y="370"/>
                          <a:pt x="1254" y="214"/>
                          <a:pt x="854" y="43"/>
                        </a:cubicBezTo>
                        <a:cubicBezTo>
                          <a:pt x="784" y="14"/>
                          <a:pt x="712" y="1"/>
                          <a:pt x="64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03" name="Google Shape;10603;p62"/>
                  <p:cNvSpPr/>
                  <p:nvPr/>
                </p:nvSpPr>
                <p:spPr>
                  <a:xfrm>
                    <a:off x="6988722" y="2022358"/>
                    <a:ext cx="90361" cy="379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79" h="1502" extrusionOk="0">
                        <a:moveTo>
                          <a:pt x="2935" y="0"/>
                        </a:moveTo>
                        <a:cubicBezTo>
                          <a:pt x="2854" y="0"/>
                          <a:pt x="2771" y="18"/>
                          <a:pt x="2692" y="55"/>
                        </a:cubicBezTo>
                        <a:cubicBezTo>
                          <a:pt x="2323" y="212"/>
                          <a:pt x="1818" y="373"/>
                          <a:pt x="1276" y="373"/>
                        </a:cubicBezTo>
                        <a:cubicBezTo>
                          <a:pt x="1099" y="373"/>
                          <a:pt x="918" y="356"/>
                          <a:pt x="737" y="315"/>
                        </a:cubicBezTo>
                        <a:cubicBezTo>
                          <a:pt x="697" y="307"/>
                          <a:pt x="657" y="303"/>
                          <a:pt x="617" y="303"/>
                        </a:cubicBezTo>
                        <a:cubicBezTo>
                          <a:pt x="361" y="303"/>
                          <a:pt x="127" y="480"/>
                          <a:pt x="65" y="746"/>
                        </a:cubicBezTo>
                        <a:cubicBezTo>
                          <a:pt x="0" y="1052"/>
                          <a:pt x="189" y="1352"/>
                          <a:pt x="495" y="1417"/>
                        </a:cubicBezTo>
                        <a:cubicBezTo>
                          <a:pt x="750" y="1476"/>
                          <a:pt x="1004" y="1502"/>
                          <a:pt x="1264" y="1502"/>
                        </a:cubicBezTo>
                        <a:cubicBezTo>
                          <a:pt x="1910" y="1489"/>
                          <a:pt x="2548" y="1352"/>
                          <a:pt x="3142" y="1084"/>
                        </a:cubicBezTo>
                        <a:cubicBezTo>
                          <a:pt x="3435" y="974"/>
                          <a:pt x="3578" y="628"/>
                          <a:pt x="3454" y="341"/>
                        </a:cubicBezTo>
                        <a:cubicBezTo>
                          <a:pt x="3359" y="128"/>
                          <a:pt x="3153" y="0"/>
                          <a:pt x="293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04" name="Google Shape;10604;p62"/>
                  <p:cNvSpPr/>
                  <p:nvPr/>
                </p:nvSpPr>
                <p:spPr>
                  <a:xfrm>
                    <a:off x="7058305" y="2132892"/>
                    <a:ext cx="95966" cy="381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01" h="1511" extrusionOk="0">
                        <a:moveTo>
                          <a:pt x="650" y="0"/>
                        </a:moveTo>
                        <a:cubicBezTo>
                          <a:pt x="429" y="0"/>
                          <a:pt x="218" y="128"/>
                          <a:pt x="125" y="343"/>
                        </a:cubicBezTo>
                        <a:cubicBezTo>
                          <a:pt x="1" y="624"/>
                          <a:pt x="138" y="956"/>
                          <a:pt x="418" y="1080"/>
                        </a:cubicBezTo>
                        <a:cubicBezTo>
                          <a:pt x="933" y="1301"/>
                          <a:pt x="1611" y="1510"/>
                          <a:pt x="2321" y="1510"/>
                        </a:cubicBezTo>
                        <a:cubicBezTo>
                          <a:pt x="2339" y="1510"/>
                          <a:pt x="2357" y="1510"/>
                          <a:pt x="2375" y="1510"/>
                        </a:cubicBezTo>
                        <a:cubicBezTo>
                          <a:pt x="2715" y="1510"/>
                          <a:pt x="3049" y="1452"/>
                          <a:pt x="3371" y="1340"/>
                        </a:cubicBezTo>
                        <a:cubicBezTo>
                          <a:pt x="3657" y="1236"/>
                          <a:pt x="3801" y="917"/>
                          <a:pt x="3703" y="630"/>
                        </a:cubicBezTo>
                        <a:cubicBezTo>
                          <a:pt x="3620" y="396"/>
                          <a:pt x="3404" y="249"/>
                          <a:pt x="3171" y="249"/>
                        </a:cubicBezTo>
                        <a:cubicBezTo>
                          <a:pt x="3112" y="249"/>
                          <a:pt x="3052" y="258"/>
                          <a:pt x="2993" y="278"/>
                        </a:cubicBezTo>
                        <a:cubicBezTo>
                          <a:pt x="2776" y="355"/>
                          <a:pt x="2549" y="386"/>
                          <a:pt x="2321" y="386"/>
                        </a:cubicBezTo>
                        <a:cubicBezTo>
                          <a:pt x="1794" y="386"/>
                          <a:pt x="1264" y="216"/>
                          <a:pt x="868" y="43"/>
                        </a:cubicBezTo>
                        <a:cubicBezTo>
                          <a:pt x="797" y="14"/>
                          <a:pt x="723" y="0"/>
                          <a:pt x="65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05" name="Google Shape;10605;p62"/>
                  <p:cNvSpPr/>
                  <p:nvPr/>
                </p:nvSpPr>
                <p:spPr>
                  <a:xfrm>
                    <a:off x="6988722" y="2132589"/>
                    <a:ext cx="90361" cy="3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79" h="1509" extrusionOk="0">
                        <a:moveTo>
                          <a:pt x="2935" y="1"/>
                        </a:moveTo>
                        <a:cubicBezTo>
                          <a:pt x="2854" y="1"/>
                          <a:pt x="2771" y="18"/>
                          <a:pt x="2692" y="55"/>
                        </a:cubicBezTo>
                        <a:cubicBezTo>
                          <a:pt x="2321" y="214"/>
                          <a:pt x="1812" y="379"/>
                          <a:pt x="1267" y="379"/>
                        </a:cubicBezTo>
                        <a:cubicBezTo>
                          <a:pt x="1093" y="379"/>
                          <a:pt x="915" y="362"/>
                          <a:pt x="737" y="323"/>
                        </a:cubicBezTo>
                        <a:cubicBezTo>
                          <a:pt x="697" y="314"/>
                          <a:pt x="657" y="310"/>
                          <a:pt x="617" y="310"/>
                        </a:cubicBezTo>
                        <a:cubicBezTo>
                          <a:pt x="360" y="310"/>
                          <a:pt x="122" y="487"/>
                          <a:pt x="65" y="753"/>
                        </a:cubicBezTo>
                        <a:cubicBezTo>
                          <a:pt x="0" y="1053"/>
                          <a:pt x="189" y="1359"/>
                          <a:pt x="495" y="1424"/>
                        </a:cubicBezTo>
                        <a:cubicBezTo>
                          <a:pt x="750" y="1476"/>
                          <a:pt x="1004" y="1509"/>
                          <a:pt x="1264" y="1509"/>
                        </a:cubicBezTo>
                        <a:cubicBezTo>
                          <a:pt x="1910" y="1496"/>
                          <a:pt x="2548" y="1359"/>
                          <a:pt x="3142" y="1092"/>
                        </a:cubicBezTo>
                        <a:cubicBezTo>
                          <a:pt x="3435" y="974"/>
                          <a:pt x="3578" y="636"/>
                          <a:pt x="3454" y="342"/>
                        </a:cubicBezTo>
                        <a:cubicBezTo>
                          <a:pt x="3359" y="128"/>
                          <a:pt x="3153" y="1"/>
                          <a:pt x="2935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06" name="Google Shape;10606;p62"/>
                  <p:cNvSpPr/>
                  <p:nvPr/>
                </p:nvSpPr>
                <p:spPr>
                  <a:xfrm>
                    <a:off x="6976351" y="2075959"/>
                    <a:ext cx="110786" cy="37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88" h="1485" extrusionOk="0">
                        <a:moveTo>
                          <a:pt x="3746" y="1"/>
                        </a:moveTo>
                        <a:cubicBezTo>
                          <a:pt x="3664" y="1"/>
                          <a:pt x="3580" y="19"/>
                          <a:pt x="3501" y="56"/>
                        </a:cubicBezTo>
                        <a:cubicBezTo>
                          <a:pt x="3025" y="259"/>
                          <a:pt x="2545" y="361"/>
                          <a:pt x="2098" y="361"/>
                        </a:cubicBezTo>
                        <a:cubicBezTo>
                          <a:pt x="1713" y="361"/>
                          <a:pt x="1351" y="286"/>
                          <a:pt x="1038" y="135"/>
                        </a:cubicBezTo>
                        <a:cubicBezTo>
                          <a:pt x="956" y="101"/>
                          <a:pt x="878" y="86"/>
                          <a:pt x="804" y="86"/>
                        </a:cubicBezTo>
                        <a:cubicBezTo>
                          <a:pt x="283" y="86"/>
                          <a:pt x="0" y="849"/>
                          <a:pt x="549" y="1151"/>
                        </a:cubicBezTo>
                        <a:cubicBezTo>
                          <a:pt x="1018" y="1373"/>
                          <a:pt x="1530" y="1484"/>
                          <a:pt x="2055" y="1484"/>
                        </a:cubicBezTo>
                        <a:cubicBezTo>
                          <a:pt x="2070" y="1484"/>
                          <a:pt x="2085" y="1484"/>
                          <a:pt x="2100" y="1484"/>
                        </a:cubicBezTo>
                        <a:cubicBezTo>
                          <a:pt x="2732" y="1477"/>
                          <a:pt x="3364" y="1347"/>
                          <a:pt x="3944" y="1086"/>
                        </a:cubicBezTo>
                        <a:cubicBezTo>
                          <a:pt x="4244" y="969"/>
                          <a:pt x="4388" y="630"/>
                          <a:pt x="4257" y="337"/>
                        </a:cubicBezTo>
                        <a:cubicBezTo>
                          <a:pt x="4168" y="124"/>
                          <a:pt x="3962" y="1"/>
                          <a:pt x="374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07" name="Google Shape;10607;p62"/>
                  <p:cNvSpPr/>
                  <p:nvPr/>
                </p:nvSpPr>
                <p:spPr>
                  <a:xfrm>
                    <a:off x="6825321" y="2309220"/>
                    <a:ext cx="45269" cy="360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" h="1428" extrusionOk="0">
                        <a:moveTo>
                          <a:pt x="815" y="1"/>
                        </a:moveTo>
                        <a:cubicBezTo>
                          <a:pt x="0" y="1"/>
                          <a:pt x="0" y="1428"/>
                          <a:pt x="815" y="1428"/>
                        </a:cubicBezTo>
                        <a:cubicBezTo>
                          <a:pt x="1792" y="1428"/>
                          <a:pt x="1792" y="1"/>
                          <a:pt x="815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08" name="Google Shape;10608;p62"/>
                  <p:cNvSpPr/>
                  <p:nvPr/>
                </p:nvSpPr>
                <p:spPr>
                  <a:xfrm>
                    <a:off x="6812697" y="2361054"/>
                    <a:ext cx="18405" cy="288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9" h="1144" extrusionOk="0">
                        <a:moveTo>
                          <a:pt x="506" y="1"/>
                        </a:moveTo>
                        <a:cubicBezTo>
                          <a:pt x="409" y="1"/>
                          <a:pt x="308" y="54"/>
                          <a:pt x="285" y="157"/>
                        </a:cubicBezTo>
                        <a:cubicBezTo>
                          <a:pt x="239" y="372"/>
                          <a:pt x="57" y="581"/>
                          <a:pt x="24" y="828"/>
                        </a:cubicBezTo>
                        <a:cubicBezTo>
                          <a:pt x="0" y="1027"/>
                          <a:pt x="175" y="1143"/>
                          <a:pt x="348" y="1143"/>
                        </a:cubicBezTo>
                        <a:cubicBezTo>
                          <a:pt x="458" y="1143"/>
                          <a:pt x="568" y="1096"/>
                          <a:pt x="624" y="991"/>
                        </a:cubicBezTo>
                        <a:cubicBezTo>
                          <a:pt x="696" y="867"/>
                          <a:pt x="702" y="692"/>
                          <a:pt x="715" y="548"/>
                        </a:cubicBezTo>
                        <a:cubicBezTo>
                          <a:pt x="728" y="418"/>
                          <a:pt x="728" y="287"/>
                          <a:pt x="709" y="157"/>
                        </a:cubicBezTo>
                        <a:cubicBezTo>
                          <a:pt x="693" y="51"/>
                          <a:pt x="601" y="1"/>
                          <a:pt x="50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09" name="Google Shape;10609;p62"/>
                  <p:cNvSpPr/>
                  <p:nvPr/>
                </p:nvSpPr>
                <p:spPr>
                  <a:xfrm>
                    <a:off x="6832339" y="2374662"/>
                    <a:ext cx="22773" cy="27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2" h="1082" extrusionOk="0">
                        <a:moveTo>
                          <a:pt x="700" y="0"/>
                        </a:moveTo>
                        <a:cubicBezTo>
                          <a:pt x="672" y="0"/>
                          <a:pt x="643" y="7"/>
                          <a:pt x="615" y="22"/>
                        </a:cubicBezTo>
                        <a:cubicBezTo>
                          <a:pt x="556" y="35"/>
                          <a:pt x="504" y="68"/>
                          <a:pt x="459" y="107"/>
                        </a:cubicBezTo>
                        <a:cubicBezTo>
                          <a:pt x="413" y="153"/>
                          <a:pt x="367" y="205"/>
                          <a:pt x="328" y="257"/>
                        </a:cubicBezTo>
                        <a:cubicBezTo>
                          <a:pt x="289" y="302"/>
                          <a:pt x="250" y="342"/>
                          <a:pt x="217" y="387"/>
                        </a:cubicBezTo>
                        <a:cubicBezTo>
                          <a:pt x="207" y="398"/>
                          <a:pt x="200" y="405"/>
                          <a:pt x="197" y="408"/>
                        </a:cubicBezTo>
                        <a:lnTo>
                          <a:pt x="197" y="408"/>
                        </a:lnTo>
                        <a:cubicBezTo>
                          <a:pt x="24" y="543"/>
                          <a:pt x="0" y="804"/>
                          <a:pt x="152" y="974"/>
                        </a:cubicBezTo>
                        <a:cubicBezTo>
                          <a:pt x="220" y="1042"/>
                          <a:pt x="326" y="1081"/>
                          <a:pt x="429" y="1081"/>
                        </a:cubicBezTo>
                        <a:cubicBezTo>
                          <a:pt x="523" y="1081"/>
                          <a:pt x="615" y="1048"/>
                          <a:pt x="674" y="974"/>
                        </a:cubicBezTo>
                        <a:cubicBezTo>
                          <a:pt x="700" y="941"/>
                          <a:pt x="719" y="915"/>
                          <a:pt x="745" y="882"/>
                        </a:cubicBezTo>
                        <a:cubicBezTo>
                          <a:pt x="765" y="856"/>
                          <a:pt x="771" y="824"/>
                          <a:pt x="784" y="798"/>
                        </a:cubicBezTo>
                        <a:cubicBezTo>
                          <a:pt x="792" y="731"/>
                          <a:pt x="795" y="698"/>
                          <a:pt x="795" y="698"/>
                        </a:cubicBezTo>
                        <a:lnTo>
                          <a:pt x="795" y="698"/>
                        </a:lnTo>
                        <a:cubicBezTo>
                          <a:pt x="795" y="698"/>
                          <a:pt x="794" y="716"/>
                          <a:pt x="791" y="752"/>
                        </a:cubicBezTo>
                        <a:cubicBezTo>
                          <a:pt x="811" y="700"/>
                          <a:pt x="824" y="648"/>
                          <a:pt x="837" y="596"/>
                        </a:cubicBezTo>
                        <a:cubicBezTo>
                          <a:pt x="850" y="531"/>
                          <a:pt x="869" y="465"/>
                          <a:pt x="882" y="400"/>
                        </a:cubicBezTo>
                        <a:cubicBezTo>
                          <a:pt x="902" y="302"/>
                          <a:pt x="895" y="211"/>
                          <a:pt x="863" y="120"/>
                        </a:cubicBezTo>
                        <a:cubicBezTo>
                          <a:pt x="839" y="45"/>
                          <a:pt x="772" y="0"/>
                          <a:pt x="70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10" name="Google Shape;10610;p62"/>
                  <p:cNvSpPr/>
                  <p:nvPr/>
                </p:nvSpPr>
                <p:spPr>
                  <a:xfrm>
                    <a:off x="6973725" y="2516225"/>
                    <a:ext cx="61755" cy="507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6" h="2009" extrusionOk="0">
                        <a:moveTo>
                          <a:pt x="1142" y="1"/>
                        </a:moveTo>
                        <a:cubicBezTo>
                          <a:pt x="1" y="1"/>
                          <a:pt x="1" y="2008"/>
                          <a:pt x="1142" y="2008"/>
                        </a:cubicBezTo>
                        <a:cubicBezTo>
                          <a:pt x="2445" y="2008"/>
                          <a:pt x="2445" y="1"/>
                          <a:pt x="114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11" name="Google Shape;10611;p62"/>
                  <p:cNvSpPr/>
                  <p:nvPr/>
                </p:nvSpPr>
                <p:spPr>
                  <a:xfrm>
                    <a:off x="6998418" y="2738706"/>
                    <a:ext cx="45269" cy="345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" h="1370" extrusionOk="0">
                        <a:moveTo>
                          <a:pt x="815" y="0"/>
                        </a:moveTo>
                        <a:cubicBezTo>
                          <a:pt x="1" y="0"/>
                          <a:pt x="1" y="1369"/>
                          <a:pt x="815" y="1369"/>
                        </a:cubicBezTo>
                        <a:cubicBezTo>
                          <a:pt x="1793" y="1369"/>
                          <a:pt x="1793" y="0"/>
                          <a:pt x="81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12" name="Google Shape;10612;p62"/>
                  <p:cNvSpPr/>
                  <p:nvPr/>
                </p:nvSpPr>
                <p:spPr>
                  <a:xfrm>
                    <a:off x="6982007" y="2784202"/>
                    <a:ext cx="50672" cy="231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7" h="916" extrusionOk="0">
                        <a:moveTo>
                          <a:pt x="1437" y="1"/>
                        </a:moveTo>
                        <a:cubicBezTo>
                          <a:pt x="1235" y="1"/>
                          <a:pt x="1047" y="97"/>
                          <a:pt x="833" y="193"/>
                        </a:cubicBezTo>
                        <a:cubicBezTo>
                          <a:pt x="716" y="251"/>
                          <a:pt x="598" y="304"/>
                          <a:pt x="481" y="369"/>
                        </a:cubicBezTo>
                        <a:cubicBezTo>
                          <a:pt x="331" y="440"/>
                          <a:pt x="233" y="571"/>
                          <a:pt x="103" y="662"/>
                        </a:cubicBezTo>
                        <a:cubicBezTo>
                          <a:pt x="0" y="722"/>
                          <a:pt x="55" y="867"/>
                          <a:pt x="162" y="867"/>
                        </a:cubicBezTo>
                        <a:cubicBezTo>
                          <a:pt x="170" y="867"/>
                          <a:pt x="179" y="866"/>
                          <a:pt x="188" y="864"/>
                        </a:cubicBezTo>
                        <a:cubicBezTo>
                          <a:pt x="213" y="861"/>
                          <a:pt x="238" y="859"/>
                          <a:pt x="264" y="859"/>
                        </a:cubicBezTo>
                        <a:cubicBezTo>
                          <a:pt x="382" y="859"/>
                          <a:pt x="501" y="890"/>
                          <a:pt x="625" y="890"/>
                        </a:cubicBezTo>
                        <a:cubicBezTo>
                          <a:pt x="768" y="890"/>
                          <a:pt x="892" y="890"/>
                          <a:pt x="1022" y="903"/>
                        </a:cubicBezTo>
                        <a:cubicBezTo>
                          <a:pt x="1125" y="907"/>
                          <a:pt x="1223" y="915"/>
                          <a:pt x="1316" y="915"/>
                        </a:cubicBezTo>
                        <a:cubicBezTo>
                          <a:pt x="1506" y="915"/>
                          <a:pt x="1677" y="883"/>
                          <a:pt x="1830" y="721"/>
                        </a:cubicBezTo>
                        <a:cubicBezTo>
                          <a:pt x="2006" y="532"/>
                          <a:pt x="1987" y="206"/>
                          <a:pt x="1752" y="82"/>
                        </a:cubicBezTo>
                        <a:cubicBezTo>
                          <a:pt x="1640" y="24"/>
                          <a:pt x="1537" y="1"/>
                          <a:pt x="1437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13" name="Google Shape;10613;p62"/>
                  <p:cNvSpPr/>
                  <p:nvPr/>
                </p:nvSpPr>
                <p:spPr>
                  <a:xfrm>
                    <a:off x="7130235" y="2372566"/>
                    <a:ext cx="24692" cy="111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" h="4407" extrusionOk="0">
                        <a:moveTo>
                          <a:pt x="0" y="1"/>
                        </a:moveTo>
                        <a:lnTo>
                          <a:pt x="0" y="4407"/>
                        </a:lnTo>
                        <a:lnTo>
                          <a:pt x="978" y="4407"/>
                        </a:lnTo>
                        <a:lnTo>
                          <a:pt x="978" y="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14" name="Google Shape;10614;p62"/>
                  <p:cNvSpPr/>
                  <p:nvPr/>
                </p:nvSpPr>
                <p:spPr>
                  <a:xfrm>
                    <a:off x="7135663" y="2349212"/>
                    <a:ext cx="41810" cy="35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6" h="1421" extrusionOk="0">
                        <a:moveTo>
                          <a:pt x="711" y="0"/>
                        </a:moveTo>
                        <a:cubicBezTo>
                          <a:pt x="320" y="0"/>
                          <a:pt x="0" y="320"/>
                          <a:pt x="0" y="711"/>
                        </a:cubicBezTo>
                        <a:cubicBezTo>
                          <a:pt x="0" y="1139"/>
                          <a:pt x="349" y="1420"/>
                          <a:pt x="715" y="1420"/>
                        </a:cubicBezTo>
                        <a:cubicBezTo>
                          <a:pt x="889" y="1420"/>
                          <a:pt x="1067" y="1356"/>
                          <a:pt x="1213" y="1213"/>
                        </a:cubicBezTo>
                        <a:cubicBezTo>
                          <a:pt x="1656" y="763"/>
                          <a:pt x="1343" y="0"/>
                          <a:pt x="71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15" name="Google Shape;10615;p62"/>
                  <p:cNvSpPr/>
                  <p:nvPr/>
                </p:nvSpPr>
                <p:spPr>
                  <a:xfrm>
                    <a:off x="7110971" y="2349212"/>
                    <a:ext cx="41835" cy="35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" h="1421" extrusionOk="0">
                        <a:moveTo>
                          <a:pt x="705" y="0"/>
                        </a:moveTo>
                        <a:cubicBezTo>
                          <a:pt x="320" y="0"/>
                          <a:pt x="1" y="320"/>
                          <a:pt x="1" y="711"/>
                        </a:cubicBezTo>
                        <a:cubicBezTo>
                          <a:pt x="1" y="1139"/>
                          <a:pt x="350" y="1420"/>
                          <a:pt x="713" y="1420"/>
                        </a:cubicBezTo>
                        <a:cubicBezTo>
                          <a:pt x="886" y="1420"/>
                          <a:pt x="1063" y="1356"/>
                          <a:pt x="1206" y="1213"/>
                        </a:cubicBezTo>
                        <a:cubicBezTo>
                          <a:pt x="1656" y="763"/>
                          <a:pt x="1337" y="0"/>
                          <a:pt x="70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16" name="Google Shape;10616;p62"/>
                  <p:cNvSpPr/>
                  <p:nvPr/>
                </p:nvSpPr>
                <p:spPr>
                  <a:xfrm>
                    <a:off x="7135663" y="2464720"/>
                    <a:ext cx="41810" cy="35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6" h="1417" extrusionOk="0">
                        <a:moveTo>
                          <a:pt x="711" y="1"/>
                        </a:moveTo>
                        <a:cubicBezTo>
                          <a:pt x="320" y="1"/>
                          <a:pt x="0" y="314"/>
                          <a:pt x="0" y="705"/>
                        </a:cubicBezTo>
                        <a:cubicBezTo>
                          <a:pt x="0" y="1132"/>
                          <a:pt x="349" y="1417"/>
                          <a:pt x="714" y="1417"/>
                        </a:cubicBezTo>
                        <a:cubicBezTo>
                          <a:pt x="889" y="1417"/>
                          <a:pt x="1067" y="1352"/>
                          <a:pt x="1213" y="1206"/>
                        </a:cubicBezTo>
                        <a:cubicBezTo>
                          <a:pt x="1656" y="763"/>
                          <a:pt x="1343" y="1"/>
                          <a:pt x="711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17" name="Google Shape;10617;p62"/>
                  <p:cNvSpPr/>
                  <p:nvPr/>
                </p:nvSpPr>
                <p:spPr>
                  <a:xfrm>
                    <a:off x="7110971" y="2464720"/>
                    <a:ext cx="41835" cy="35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" h="1417" extrusionOk="0">
                        <a:moveTo>
                          <a:pt x="705" y="1"/>
                        </a:moveTo>
                        <a:cubicBezTo>
                          <a:pt x="320" y="1"/>
                          <a:pt x="1" y="314"/>
                          <a:pt x="1" y="705"/>
                        </a:cubicBezTo>
                        <a:cubicBezTo>
                          <a:pt x="1" y="1132"/>
                          <a:pt x="350" y="1417"/>
                          <a:pt x="713" y="1417"/>
                        </a:cubicBezTo>
                        <a:cubicBezTo>
                          <a:pt x="886" y="1417"/>
                          <a:pt x="1063" y="1352"/>
                          <a:pt x="1206" y="1206"/>
                        </a:cubicBezTo>
                        <a:cubicBezTo>
                          <a:pt x="1656" y="763"/>
                          <a:pt x="1337" y="1"/>
                          <a:pt x="705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18" name="Google Shape;10618;p62"/>
                  <p:cNvSpPr/>
                  <p:nvPr/>
                </p:nvSpPr>
                <p:spPr>
                  <a:xfrm>
                    <a:off x="7108673" y="2594568"/>
                    <a:ext cx="30474" cy="104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7" h="4139" extrusionOk="0">
                        <a:moveTo>
                          <a:pt x="398" y="0"/>
                        </a:moveTo>
                        <a:lnTo>
                          <a:pt x="0" y="4060"/>
                        </a:lnTo>
                        <a:lnTo>
                          <a:pt x="815" y="4139"/>
                        </a:lnTo>
                        <a:lnTo>
                          <a:pt x="1206" y="78"/>
                        </a:lnTo>
                        <a:lnTo>
                          <a:pt x="39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19" name="Google Shape;10619;p62"/>
                  <p:cNvSpPr/>
                  <p:nvPr/>
                </p:nvSpPr>
                <p:spPr>
                  <a:xfrm>
                    <a:off x="7122913" y="2577349"/>
                    <a:ext cx="38098" cy="31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9" h="1265" extrusionOk="0">
                        <a:moveTo>
                          <a:pt x="662" y="0"/>
                        </a:moveTo>
                        <a:cubicBezTo>
                          <a:pt x="341" y="0"/>
                          <a:pt x="73" y="243"/>
                          <a:pt x="42" y="571"/>
                        </a:cubicBezTo>
                        <a:cubicBezTo>
                          <a:pt x="0" y="973"/>
                          <a:pt x="324" y="1265"/>
                          <a:pt x="672" y="1265"/>
                        </a:cubicBezTo>
                        <a:cubicBezTo>
                          <a:pt x="809" y="1265"/>
                          <a:pt x="949" y="1220"/>
                          <a:pt x="1072" y="1119"/>
                        </a:cubicBezTo>
                        <a:cubicBezTo>
                          <a:pt x="1509" y="760"/>
                          <a:pt x="1294" y="56"/>
                          <a:pt x="733" y="4"/>
                        </a:cubicBezTo>
                        <a:cubicBezTo>
                          <a:pt x="709" y="2"/>
                          <a:pt x="686" y="0"/>
                          <a:pt x="66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20" name="Google Shape;10620;p62"/>
                  <p:cNvSpPr/>
                  <p:nvPr/>
                </p:nvSpPr>
                <p:spPr>
                  <a:xfrm>
                    <a:off x="7100821" y="2575077"/>
                    <a:ext cx="38149" cy="320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1" h="1271" extrusionOk="0">
                        <a:moveTo>
                          <a:pt x="669" y="0"/>
                        </a:moveTo>
                        <a:cubicBezTo>
                          <a:pt x="348" y="0"/>
                          <a:pt x="68" y="245"/>
                          <a:pt x="38" y="576"/>
                        </a:cubicBezTo>
                        <a:cubicBezTo>
                          <a:pt x="0" y="979"/>
                          <a:pt x="325" y="1270"/>
                          <a:pt x="673" y="1270"/>
                        </a:cubicBezTo>
                        <a:cubicBezTo>
                          <a:pt x="810" y="1270"/>
                          <a:pt x="951" y="1225"/>
                          <a:pt x="1074" y="1124"/>
                        </a:cubicBezTo>
                        <a:cubicBezTo>
                          <a:pt x="1511" y="766"/>
                          <a:pt x="1296" y="62"/>
                          <a:pt x="728" y="3"/>
                        </a:cubicBezTo>
                        <a:cubicBezTo>
                          <a:pt x="708" y="1"/>
                          <a:pt x="689" y="0"/>
                          <a:pt x="66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21" name="Google Shape;10621;p62"/>
                  <p:cNvSpPr/>
                  <p:nvPr/>
                </p:nvSpPr>
                <p:spPr>
                  <a:xfrm>
                    <a:off x="7112864" y="2680182"/>
                    <a:ext cx="38124" cy="31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0" h="1266" extrusionOk="0">
                        <a:moveTo>
                          <a:pt x="662" y="1"/>
                        </a:moveTo>
                        <a:cubicBezTo>
                          <a:pt x="341" y="1"/>
                          <a:pt x="73" y="244"/>
                          <a:pt x="43" y="572"/>
                        </a:cubicBezTo>
                        <a:cubicBezTo>
                          <a:pt x="1" y="974"/>
                          <a:pt x="325" y="1265"/>
                          <a:pt x="672" y="1265"/>
                        </a:cubicBezTo>
                        <a:cubicBezTo>
                          <a:pt x="809" y="1265"/>
                          <a:pt x="949" y="1220"/>
                          <a:pt x="1073" y="1119"/>
                        </a:cubicBezTo>
                        <a:cubicBezTo>
                          <a:pt x="1509" y="761"/>
                          <a:pt x="1294" y="57"/>
                          <a:pt x="734" y="5"/>
                        </a:cubicBezTo>
                        <a:cubicBezTo>
                          <a:pt x="710" y="2"/>
                          <a:pt x="686" y="1"/>
                          <a:pt x="66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22" name="Google Shape;10622;p62"/>
                  <p:cNvSpPr/>
                  <p:nvPr/>
                </p:nvSpPr>
                <p:spPr>
                  <a:xfrm>
                    <a:off x="7090823" y="2678086"/>
                    <a:ext cx="38124" cy="320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0" h="1271" extrusionOk="0">
                        <a:moveTo>
                          <a:pt x="673" y="0"/>
                        </a:moveTo>
                        <a:cubicBezTo>
                          <a:pt x="347" y="0"/>
                          <a:pt x="73" y="245"/>
                          <a:pt x="43" y="576"/>
                        </a:cubicBezTo>
                        <a:cubicBezTo>
                          <a:pt x="0" y="979"/>
                          <a:pt x="324" y="1270"/>
                          <a:pt x="672" y="1270"/>
                        </a:cubicBezTo>
                        <a:cubicBezTo>
                          <a:pt x="809" y="1270"/>
                          <a:pt x="949" y="1225"/>
                          <a:pt x="1072" y="1124"/>
                        </a:cubicBezTo>
                        <a:cubicBezTo>
                          <a:pt x="1509" y="765"/>
                          <a:pt x="1294" y="55"/>
                          <a:pt x="733" y="3"/>
                        </a:cubicBezTo>
                        <a:cubicBezTo>
                          <a:pt x="713" y="1"/>
                          <a:pt x="693" y="0"/>
                          <a:pt x="67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23" name="Google Shape;10623;p62"/>
                  <p:cNvSpPr/>
                  <p:nvPr/>
                </p:nvSpPr>
                <p:spPr>
                  <a:xfrm>
                    <a:off x="7234886" y="2178085"/>
                    <a:ext cx="55974" cy="1094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7" h="4335" extrusionOk="0">
                        <a:moveTo>
                          <a:pt x="900" y="0"/>
                        </a:moveTo>
                        <a:lnTo>
                          <a:pt x="0" y="293"/>
                        </a:lnTo>
                        <a:lnTo>
                          <a:pt x="1317" y="4334"/>
                        </a:lnTo>
                        <a:lnTo>
                          <a:pt x="2216" y="4041"/>
                        </a:lnTo>
                        <a:lnTo>
                          <a:pt x="90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24" name="Google Shape;10624;p62"/>
                  <p:cNvSpPr/>
                  <p:nvPr/>
                </p:nvSpPr>
                <p:spPr>
                  <a:xfrm>
                    <a:off x="7235214" y="2156120"/>
                    <a:ext cx="40775" cy="344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5" h="1365" extrusionOk="0">
                        <a:moveTo>
                          <a:pt x="774" y="0"/>
                        </a:moveTo>
                        <a:cubicBezTo>
                          <a:pt x="703" y="0"/>
                          <a:pt x="629" y="12"/>
                          <a:pt x="554" y="36"/>
                        </a:cubicBezTo>
                        <a:cubicBezTo>
                          <a:pt x="196" y="153"/>
                          <a:pt x="0" y="538"/>
                          <a:pt x="118" y="896"/>
                        </a:cubicBezTo>
                        <a:cubicBezTo>
                          <a:pt x="219" y="1203"/>
                          <a:pt x="493" y="1364"/>
                          <a:pt x="769" y="1364"/>
                        </a:cubicBezTo>
                        <a:cubicBezTo>
                          <a:pt x="1008" y="1364"/>
                          <a:pt x="1248" y="1242"/>
                          <a:pt x="1376" y="987"/>
                        </a:cubicBezTo>
                        <a:cubicBezTo>
                          <a:pt x="1614" y="516"/>
                          <a:pt x="1254" y="0"/>
                          <a:pt x="774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25" name="Google Shape;10625;p62"/>
                  <p:cNvSpPr/>
                  <p:nvPr/>
                </p:nvSpPr>
                <p:spPr>
                  <a:xfrm>
                    <a:off x="7212668" y="2163517"/>
                    <a:ext cx="40749" cy="344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4" h="1366" extrusionOk="0">
                        <a:moveTo>
                          <a:pt x="770" y="1"/>
                        </a:moveTo>
                        <a:cubicBezTo>
                          <a:pt x="700" y="1"/>
                          <a:pt x="628" y="12"/>
                          <a:pt x="554" y="36"/>
                        </a:cubicBezTo>
                        <a:cubicBezTo>
                          <a:pt x="196" y="154"/>
                          <a:pt x="0" y="538"/>
                          <a:pt x="118" y="897"/>
                        </a:cubicBezTo>
                        <a:cubicBezTo>
                          <a:pt x="216" y="1204"/>
                          <a:pt x="490" y="1366"/>
                          <a:pt x="765" y="1366"/>
                        </a:cubicBezTo>
                        <a:cubicBezTo>
                          <a:pt x="1003" y="1366"/>
                          <a:pt x="1242" y="1245"/>
                          <a:pt x="1369" y="994"/>
                        </a:cubicBezTo>
                        <a:cubicBezTo>
                          <a:pt x="1614" y="522"/>
                          <a:pt x="1248" y="1"/>
                          <a:pt x="770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26" name="Google Shape;10626;p62"/>
                  <p:cNvSpPr/>
                  <p:nvPr/>
                </p:nvSpPr>
                <p:spPr>
                  <a:xfrm>
                    <a:off x="7269778" y="2261932"/>
                    <a:ext cx="40749" cy="343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4" h="1361" extrusionOk="0">
                        <a:moveTo>
                          <a:pt x="773" y="0"/>
                        </a:moveTo>
                        <a:cubicBezTo>
                          <a:pt x="702" y="0"/>
                          <a:pt x="629" y="11"/>
                          <a:pt x="554" y="36"/>
                        </a:cubicBezTo>
                        <a:cubicBezTo>
                          <a:pt x="196" y="146"/>
                          <a:pt x="0" y="531"/>
                          <a:pt x="117" y="889"/>
                        </a:cubicBezTo>
                        <a:cubicBezTo>
                          <a:pt x="218" y="1200"/>
                          <a:pt x="493" y="1361"/>
                          <a:pt x="768" y="1361"/>
                        </a:cubicBezTo>
                        <a:cubicBezTo>
                          <a:pt x="1008" y="1361"/>
                          <a:pt x="1248" y="1239"/>
                          <a:pt x="1375" y="987"/>
                        </a:cubicBezTo>
                        <a:cubicBezTo>
                          <a:pt x="1614" y="516"/>
                          <a:pt x="1254" y="0"/>
                          <a:pt x="77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27" name="Google Shape;10627;p62"/>
                  <p:cNvSpPr/>
                  <p:nvPr/>
                </p:nvSpPr>
                <p:spPr>
                  <a:xfrm>
                    <a:off x="7247055" y="2269178"/>
                    <a:ext cx="40775" cy="345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5" h="1368" extrusionOk="0">
                        <a:moveTo>
                          <a:pt x="772" y="0"/>
                        </a:moveTo>
                        <a:cubicBezTo>
                          <a:pt x="702" y="0"/>
                          <a:pt x="629" y="11"/>
                          <a:pt x="555" y="35"/>
                        </a:cubicBezTo>
                        <a:cubicBezTo>
                          <a:pt x="196" y="153"/>
                          <a:pt x="1" y="537"/>
                          <a:pt x="118" y="896"/>
                        </a:cubicBezTo>
                        <a:cubicBezTo>
                          <a:pt x="219" y="1206"/>
                          <a:pt x="493" y="1367"/>
                          <a:pt x="769" y="1367"/>
                        </a:cubicBezTo>
                        <a:cubicBezTo>
                          <a:pt x="1008" y="1367"/>
                          <a:pt x="1249" y="1245"/>
                          <a:pt x="1376" y="994"/>
                        </a:cubicBezTo>
                        <a:cubicBezTo>
                          <a:pt x="1615" y="522"/>
                          <a:pt x="1253" y="0"/>
                          <a:pt x="77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28" name="Google Shape;10628;p62"/>
                  <p:cNvSpPr/>
                  <p:nvPr/>
                </p:nvSpPr>
                <p:spPr>
                  <a:xfrm>
                    <a:off x="7177119" y="2021601"/>
                    <a:ext cx="55974" cy="1092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7" h="4328" extrusionOk="0">
                        <a:moveTo>
                          <a:pt x="900" y="0"/>
                        </a:moveTo>
                        <a:lnTo>
                          <a:pt x="1" y="287"/>
                        </a:lnTo>
                        <a:lnTo>
                          <a:pt x="1324" y="4328"/>
                        </a:lnTo>
                        <a:lnTo>
                          <a:pt x="2217" y="4034"/>
                        </a:lnTo>
                        <a:lnTo>
                          <a:pt x="90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29" name="Google Shape;10629;p62"/>
                  <p:cNvSpPr/>
                  <p:nvPr/>
                </p:nvSpPr>
                <p:spPr>
                  <a:xfrm>
                    <a:off x="7177624" y="1999459"/>
                    <a:ext cx="40749" cy="343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4" h="1362" extrusionOk="0">
                        <a:moveTo>
                          <a:pt x="772" y="1"/>
                        </a:moveTo>
                        <a:cubicBezTo>
                          <a:pt x="701" y="1"/>
                          <a:pt x="628" y="12"/>
                          <a:pt x="554" y="36"/>
                        </a:cubicBezTo>
                        <a:cubicBezTo>
                          <a:pt x="196" y="147"/>
                          <a:pt x="0" y="538"/>
                          <a:pt x="118" y="897"/>
                        </a:cubicBezTo>
                        <a:cubicBezTo>
                          <a:pt x="218" y="1203"/>
                          <a:pt x="490" y="1362"/>
                          <a:pt x="763" y="1362"/>
                        </a:cubicBezTo>
                        <a:cubicBezTo>
                          <a:pt x="1002" y="1362"/>
                          <a:pt x="1241" y="1240"/>
                          <a:pt x="1369" y="988"/>
                        </a:cubicBezTo>
                        <a:cubicBezTo>
                          <a:pt x="1613" y="516"/>
                          <a:pt x="1249" y="1"/>
                          <a:pt x="77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30" name="Google Shape;10630;p62"/>
                  <p:cNvSpPr/>
                  <p:nvPr/>
                </p:nvSpPr>
                <p:spPr>
                  <a:xfrm>
                    <a:off x="7154902" y="2006882"/>
                    <a:ext cx="40775" cy="344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5" h="1365" extrusionOk="0">
                        <a:moveTo>
                          <a:pt x="772" y="0"/>
                        </a:moveTo>
                        <a:cubicBezTo>
                          <a:pt x="702" y="0"/>
                          <a:pt x="629" y="11"/>
                          <a:pt x="555" y="36"/>
                        </a:cubicBezTo>
                        <a:cubicBezTo>
                          <a:pt x="196" y="153"/>
                          <a:pt x="1" y="537"/>
                          <a:pt x="118" y="896"/>
                        </a:cubicBezTo>
                        <a:cubicBezTo>
                          <a:pt x="220" y="1204"/>
                          <a:pt x="495" y="1365"/>
                          <a:pt x="771" y="1365"/>
                        </a:cubicBezTo>
                        <a:cubicBezTo>
                          <a:pt x="1010" y="1365"/>
                          <a:pt x="1249" y="1244"/>
                          <a:pt x="1376" y="994"/>
                        </a:cubicBezTo>
                        <a:cubicBezTo>
                          <a:pt x="1615" y="522"/>
                          <a:pt x="1253" y="0"/>
                          <a:pt x="77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31" name="Google Shape;10631;p62"/>
                  <p:cNvSpPr/>
                  <p:nvPr/>
                </p:nvSpPr>
                <p:spPr>
                  <a:xfrm>
                    <a:off x="7212163" y="2105271"/>
                    <a:ext cx="40623" cy="344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9" h="1366" extrusionOk="0">
                        <a:moveTo>
                          <a:pt x="772" y="0"/>
                        </a:moveTo>
                        <a:cubicBezTo>
                          <a:pt x="702" y="0"/>
                          <a:pt x="629" y="12"/>
                          <a:pt x="555" y="36"/>
                        </a:cubicBezTo>
                        <a:cubicBezTo>
                          <a:pt x="196" y="153"/>
                          <a:pt x="1" y="538"/>
                          <a:pt x="118" y="896"/>
                        </a:cubicBezTo>
                        <a:cubicBezTo>
                          <a:pt x="216" y="1204"/>
                          <a:pt x="490" y="1365"/>
                          <a:pt x="766" y="1365"/>
                        </a:cubicBezTo>
                        <a:cubicBezTo>
                          <a:pt x="1004" y="1365"/>
                          <a:pt x="1243" y="1245"/>
                          <a:pt x="1370" y="994"/>
                        </a:cubicBezTo>
                        <a:cubicBezTo>
                          <a:pt x="1608" y="517"/>
                          <a:pt x="1248" y="0"/>
                          <a:pt x="77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32" name="Google Shape;10632;p62"/>
                  <p:cNvSpPr/>
                  <p:nvPr/>
                </p:nvSpPr>
                <p:spPr>
                  <a:xfrm>
                    <a:off x="7189465" y="2112517"/>
                    <a:ext cx="40749" cy="345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4" h="1368" extrusionOk="0">
                        <a:moveTo>
                          <a:pt x="770" y="0"/>
                        </a:moveTo>
                        <a:cubicBezTo>
                          <a:pt x="700" y="0"/>
                          <a:pt x="628" y="12"/>
                          <a:pt x="554" y="36"/>
                        </a:cubicBezTo>
                        <a:cubicBezTo>
                          <a:pt x="196" y="153"/>
                          <a:pt x="0" y="538"/>
                          <a:pt x="118" y="896"/>
                        </a:cubicBezTo>
                        <a:cubicBezTo>
                          <a:pt x="219" y="1206"/>
                          <a:pt x="491" y="1367"/>
                          <a:pt x="765" y="1367"/>
                        </a:cubicBezTo>
                        <a:cubicBezTo>
                          <a:pt x="1003" y="1367"/>
                          <a:pt x="1242" y="1246"/>
                          <a:pt x="1369" y="994"/>
                        </a:cubicBezTo>
                        <a:cubicBezTo>
                          <a:pt x="1614" y="522"/>
                          <a:pt x="1248" y="0"/>
                          <a:pt x="77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33" name="Google Shape;10633;p62"/>
                  <p:cNvSpPr/>
                  <p:nvPr/>
                </p:nvSpPr>
                <p:spPr>
                  <a:xfrm>
                    <a:off x="7270434" y="2309220"/>
                    <a:ext cx="45269" cy="360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" h="1428" extrusionOk="0">
                        <a:moveTo>
                          <a:pt x="978" y="1"/>
                        </a:moveTo>
                        <a:cubicBezTo>
                          <a:pt x="0" y="1"/>
                          <a:pt x="0" y="1428"/>
                          <a:pt x="978" y="1428"/>
                        </a:cubicBezTo>
                        <a:cubicBezTo>
                          <a:pt x="1792" y="1428"/>
                          <a:pt x="1792" y="1"/>
                          <a:pt x="978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34" name="Google Shape;10634;p62"/>
                  <p:cNvSpPr/>
                  <p:nvPr/>
                </p:nvSpPr>
                <p:spPr>
                  <a:xfrm>
                    <a:off x="7309921" y="2361054"/>
                    <a:ext cx="18229" cy="288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" h="1144" extrusionOk="0">
                        <a:moveTo>
                          <a:pt x="222" y="1"/>
                        </a:moveTo>
                        <a:cubicBezTo>
                          <a:pt x="128" y="1"/>
                          <a:pt x="36" y="51"/>
                          <a:pt x="20" y="157"/>
                        </a:cubicBezTo>
                        <a:cubicBezTo>
                          <a:pt x="0" y="287"/>
                          <a:pt x="0" y="418"/>
                          <a:pt x="13" y="548"/>
                        </a:cubicBezTo>
                        <a:cubicBezTo>
                          <a:pt x="26" y="692"/>
                          <a:pt x="33" y="867"/>
                          <a:pt x="105" y="991"/>
                        </a:cubicBezTo>
                        <a:cubicBezTo>
                          <a:pt x="161" y="1096"/>
                          <a:pt x="269" y="1143"/>
                          <a:pt x="379" y="1143"/>
                        </a:cubicBezTo>
                        <a:cubicBezTo>
                          <a:pt x="549" y="1143"/>
                          <a:pt x="722" y="1027"/>
                          <a:pt x="698" y="828"/>
                        </a:cubicBezTo>
                        <a:cubicBezTo>
                          <a:pt x="672" y="581"/>
                          <a:pt x="489" y="372"/>
                          <a:pt x="437" y="157"/>
                        </a:cubicBezTo>
                        <a:cubicBezTo>
                          <a:pt x="417" y="54"/>
                          <a:pt x="318" y="1"/>
                          <a:pt x="22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35" name="Google Shape;10635;p62"/>
                  <p:cNvSpPr/>
                  <p:nvPr/>
                </p:nvSpPr>
                <p:spPr>
                  <a:xfrm>
                    <a:off x="7285886" y="2374662"/>
                    <a:ext cx="22420" cy="27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" h="1082" extrusionOk="0">
                        <a:moveTo>
                          <a:pt x="200" y="0"/>
                        </a:moveTo>
                        <a:cubicBezTo>
                          <a:pt x="130" y="0"/>
                          <a:pt x="63" y="45"/>
                          <a:pt x="40" y="120"/>
                        </a:cubicBezTo>
                        <a:cubicBezTo>
                          <a:pt x="7" y="211"/>
                          <a:pt x="1" y="302"/>
                          <a:pt x="14" y="400"/>
                        </a:cubicBezTo>
                        <a:cubicBezTo>
                          <a:pt x="33" y="465"/>
                          <a:pt x="46" y="531"/>
                          <a:pt x="66" y="596"/>
                        </a:cubicBezTo>
                        <a:cubicBezTo>
                          <a:pt x="79" y="648"/>
                          <a:pt x="92" y="700"/>
                          <a:pt x="112" y="752"/>
                        </a:cubicBezTo>
                        <a:cubicBezTo>
                          <a:pt x="109" y="716"/>
                          <a:pt x="107" y="698"/>
                          <a:pt x="107" y="698"/>
                        </a:cubicBezTo>
                        <a:lnTo>
                          <a:pt x="107" y="698"/>
                        </a:lnTo>
                        <a:cubicBezTo>
                          <a:pt x="107" y="698"/>
                          <a:pt x="111" y="731"/>
                          <a:pt x="118" y="798"/>
                        </a:cubicBezTo>
                        <a:lnTo>
                          <a:pt x="157" y="882"/>
                        </a:lnTo>
                        <a:cubicBezTo>
                          <a:pt x="177" y="915"/>
                          <a:pt x="203" y="941"/>
                          <a:pt x="229" y="974"/>
                        </a:cubicBezTo>
                        <a:cubicBezTo>
                          <a:pt x="288" y="1048"/>
                          <a:pt x="380" y="1081"/>
                          <a:pt x="473" y="1081"/>
                        </a:cubicBezTo>
                        <a:cubicBezTo>
                          <a:pt x="575" y="1081"/>
                          <a:pt x="679" y="1042"/>
                          <a:pt x="744" y="974"/>
                        </a:cubicBezTo>
                        <a:cubicBezTo>
                          <a:pt x="861" y="856"/>
                          <a:pt x="887" y="674"/>
                          <a:pt x="802" y="531"/>
                        </a:cubicBezTo>
                        <a:cubicBezTo>
                          <a:pt x="777" y="480"/>
                          <a:pt x="744" y="437"/>
                          <a:pt x="700" y="406"/>
                        </a:cubicBezTo>
                        <a:lnTo>
                          <a:pt x="700" y="406"/>
                        </a:lnTo>
                        <a:cubicBezTo>
                          <a:pt x="701" y="404"/>
                          <a:pt x="696" y="398"/>
                          <a:pt x="685" y="387"/>
                        </a:cubicBezTo>
                        <a:cubicBezTo>
                          <a:pt x="646" y="342"/>
                          <a:pt x="607" y="302"/>
                          <a:pt x="574" y="257"/>
                        </a:cubicBezTo>
                        <a:cubicBezTo>
                          <a:pt x="535" y="205"/>
                          <a:pt x="490" y="153"/>
                          <a:pt x="437" y="107"/>
                        </a:cubicBezTo>
                        <a:cubicBezTo>
                          <a:pt x="392" y="68"/>
                          <a:pt x="340" y="35"/>
                          <a:pt x="281" y="22"/>
                        </a:cubicBezTo>
                        <a:cubicBezTo>
                          <a:pt x="255" y="7"/>
                          <a:pt x="227" y="0"/>
                          <a:pt x="20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36" name="Google Shape;10636;p62"/>
                  <p:cNvSpPr/>
                  <p:nvPr/>
                </p:nvSpPr>
                <p:spPr>
                  <a:xfrm>
                    <a:off x="7105543" y="2516225"/>
                    <a:ext cx="61730" cy="507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2009" extrusionOk="0">
                        <a:moveTo>
                          <a:pt x="1304" y="1"/>
                        </a:moveTo>
                        <a:cubicBezTo>
                          <a:pt x="1" y="1"/>
                          <a:pt x="1" y="2008"/>
                          <a:pt x="1304" y="2008"/>
                        </a:cubicBezTo>
                        <a:cubicBezTo>
                          <a:pt x="2445" y="2008"/>
                          <a:pt x="2445" y="1"/>
                          <a:pt x="1304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37" name="Google Shape;10637;p62"/>
                  <p:cNvSpPr/>
                  <p:nvPr/>
                </p:nvSpPr>
                <p:spPr>
                  <a:xfrm>
                    <a:off x="7097160" y="2738706"/>
                    <a:ext cx="45420" cy="345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9" h="1370" extrusionOk="0">
                        <a:moveTo>
                          <a:pt x="984" y="0"/>
                        </a:moveTo>
                        <a:cubicBezTo>
                          <a:pt x="0" y="0"/>
                          <a:pt x="0" y="1369"/>
                          <a:pt x="984" y="1369"/>
                        </a:cubicBezTo>
                        <a:cubicBezTo>
                          <a:pt x="1799" y="1369"/>
                          <a:pt x="1799" y="0"/>
                          <a:pt x="984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38" name="Google Shape;10638;p62"/>
                  <p:cNvSpPr/>
                  <p:nvPr/>
                </p:nvSpPr>
                <p:spPr>
                  <a:xfrm>
                    <a:off x="7108345" y="2784202"/>
                    <a:ext cx="50520" cy="231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1" h="916" extrusionOk="0">
                        <a:moveTo>
                          <a:pt x="566" y="1"/>
                        </a:moveTo>
                        <a:cubicBezTo>
                          <a:pt x="467" y="1"/>
                          <a:pt x="364" y="24"/>
                          <a:pt x="255" y="82"/>
                        </a:cubicBezTo>
                        <a:cubicBezTo>
                          <a:pt x="13" y="206"/>
                          <a:pt x="0" y="532"/>
                          <a:pt x="170" y="721"/>
                        </a:cubicBezTo>
                        <a:cubicBezTo>
                          <a:pt x="327" y="883"/>
                          <a:pt x="500" y="915"/>
                          <a:pt x="689" y="915"/>
                        </a:cubicBezTo>
                        <a:cubicBezTo>
                          <a:pt x="781" y="915"/>
                          <a:pt x="877" y="907"/>
                          <a:pt x="978" y="903"/>
                        </a:cubicBezTo>
                        <a:cubicBezTo>
                          <a:pt x="1115" y="890"/>
                          <a:pt x="1239" y="890"/>
                          <a:pt x="1382" y="890"/>
                        </a:cubicBezTo>
                        <a:cubicBezTo>
                          <a:pt x="1500" y="890"/>
                          <a:pt x="1623" y="859"/>
                          <a:pt x="1742" y="859"/>
                        </a:cubicBezTo>
                        <a:cubicBezTo>
                          <a:pt x="1768" y="859"/>
                          <a:pt x="1793" y="861"/>
                          <a:pt x="1819" y="864"/>
                        </a:cubicBezTo>
                        <a:cubicBezTo>
                          <a:pt x="1827" y="866"/>
                          <a:pt x="1836" y="867"/>
                          <a:pt x="1844" y="867"/>
                        </a:cubicBezTo>
                        <a:cubicBezTo>
                          <a:pt x="1946" y="867"/>
                          <a:pt x="2000" y="722"/>
                          <a:pt x="1903" y="662"/>
                        </a:cubicBezTo>
                        <a:cubicBezTo>
                          <a:pt x="1767" y="571"/>
                          <a:pt x="1669" y="440"/>
                          <a:pt x="1525" y="369"/>
                        </a:cubicBezTo>
                        <a:cubicBezTo>
                          <a:pt x="1408" y="304"/>
                          <a:pt x="1291" y="251"/>
                          <a:pt x="1173" y="193"/>
                        </a:cubicBezTo>
                        <a:cubicBezTo>
                          <a:pt x="959" y="97"/>
                          <a:pt x="769" y="1"/>
                          <a:pt x="56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39" name="Google Shape;10639;p62"/>
                  <p:cNvSpPr/>
                  <p:nvPr/>
                </p:nvSpPr>
                <p:spPr>
                  <a:xfrm>
                    <a:off x="6949715" y="2273849"/>
                    <a:ext cx="125581" cy="699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74" h="2771" extrusionOk="0">
                        <a:moveTo>
                          <a:pt x="2008" y="0"/>
                        </a:moveTo>
                        <a:cubicBezTo>
                          <a:pt x="1024" y="0"/>
                          <a:pt x="0" y="1141"/>
                          <a:pt x="880" y="1708"/>
                        </a:cubicBezTo>
                        <a:cubicBezTo>
                          <a:pt x="1760" y="2281"/>
                          <a:pt x="4973" y="2770"/>
                          <a:pt x="4973" y="2770"/>
                        </a:cubicBezTo>
                        <a:lnTo>
                          <a:pt x="4784" y="1056"/>
                        </a:lnTo>
                        <a:cubicBezTo>
                          <a:pt x="4133" y="1056"/>
                          <a:pt x="2992" y="0"/>
                          <a:pt x="200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40" name="Google Shape;10640;p62"/>
                  <p:cNvSpPr/>
                  <p:nvPr/>
                </p:nvSpPr>
                <p:spPr>
                  <a:xfrm>
                    <a:off x="7065551" y="2273849"/>
                    <a:ext cx="125758" cy="699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1" h="2771" extrusionOk="0">
                        <a:moveTo>
                          <a:pt x="2966" y="0"/>
                        </a:moveTo>
                        <a:cubicBezTo>
                          <a:pt x="1989" y="0"/>
                          <a:pt x="848" y="1056"/>
                          <a:pt x="196" y="1056"/>
                        </a:cubicBezTo>
                        <a:lnTo>
                          <a:pt x="1" y="2770"/>
                        </a:lnTo>
                        <a:cubicBezTo>
                          <a:pt x="1" y="2770"/>
                          <a:pt x="3214" y="2281"/>
                          <a:pt x="4094" y="1708"/>
                        </a:cubicBezTo>
                        <a:cubicBezTo>
                          <a:pt x="4980" y="1141"/>
                          <a:pt x="3950" y="0"/>
                          <a:pt x="2966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0641" name="Google Shape;10641;p62"/>
                  <p:cNvGrpSpPr/>
                  <p:nvPr/>
                </p:nvGrpSpPr>
                <p:grpSpPr>
                  <a:xfrm>
                    <a:off x="6934567" y="1636703"/>
                    <a:ext cx="275980" cy="252450"/>
                    <a:chOff x="6934567" y="1636703"/>
                    <a:chExt cx="275980" cy="252450"/>
                  </a:xfrm>
                </p:grpSpPr>
                <p:sp>
                  <p:nvSpPr>
                    <p:cNvPr id="10642" name="Google Shape;10642;p62"/>
                    <p:cNvSpPr/>
                    <p:nvPr/>
                  </p:nvSpPr>
                  <p:spPr>
                    <a:xfrm>
                      <a:off x="6934567" y="1636703"/>
                      <a:ext cx="275980" cy="19733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931" h="7816" extrusionOk="0">
                          <a:moveTo>
                            <a:pt x="3014" y="3747"/>
                          </a:moveTo>
                          <a:cubicBezTo>
                            <a:pt x="3652" y="3747"/>
                            <a:pt x="4263" y="4241"/>
                            <a:pt x="4263" y="4986"/>
                          </a:cubicBezTo>
                          <a:cubicBezTo>
                            <a:pt x="4263" y="5671"/>
                            <a:pt x="3709" y="6225"/>
                            <a:pt x="3025" y="6225"/>
                          </a:cubicBezTo>
                          <a:cubicBezTo>
                            <a:pt x="1917" y="6225"/>
                            <a:pt x="1369" y="4889"/>
                            <a:pt x="2145" y="4113"/>
                          </a:cubicBezTo>
                          <a:cubicBezTo>
                            <a:pt x="2398" y="3860"/>
                            <a:pt x="2709" y="3747"/>
                            <a:pt x="3014" y="3747"/>
                          </a:cubicBezTo>
                          <a:close/>
                          <a:moveTo>
                            <a:pt x="7855" y="3747"/>
                          </a:moveTo>
                          <a:cubicBezTo>
                            <a:pt x="8491" y="3747"/>
                            <a:pt x="9099" y="4241"/>
                            <a:pt x="9099" y="4986"/>
                          </a:cubicBezTo>
                          <a:cubicBezTo>
                            <a:pt x="9099" y="5671"/>
                            <a:pt x="8545" y="6225"/>
                            <a:pt x="7867" y="6225"/>
                          </a:cubicBezTo>
                          <a:cubicBezTo>
                            <a:pt x="6759" y="6225"/>
                            <a:pt x="6205" y="4895"/>
                            <a:pt x="6988" y="4113"/>
                          </a:cubicBezTo>
                          <a:cubicBezTo>
                            <a:pt x="7241" y="3860"/>
                            <a:pt x="7551" y="3747"/>
                            <a:pt x="7855" y="3747"/>
                          </a:cubicBezTo>
                          <a:close/>
                          <a:moveTo>
                            <a:pt x="3866" y="1"/>
                          </a:moveTo>
                          <a:cubicBezTo>
                            <a:pt x="1728" y="1"/>
                            <a:pt x="1" y="1734"/>
                            <a:pt x="1" y="3865"/>
                          </a:cubicBezTo>
                          <a:lnTo>
                            <a:pt x="1" y="3950"/>
                          </a:lnTo>
                          <a:cubicBezTo>
                            <a:pt x="1" y="6081"/>
                            <a:pt x="1728" y="7815"/>
                            <a:pt x="3866" y="7815"/>
                          </a:cubicBezTo>
                          <a:lnTo>
                            <a:pt x="7066" y="7815"/>
                          </a:lnTo>
                          <a:cubicBezTo>
                            <a:pt x="9197" y="7815"/>
                            <a:pt x="10931" y="6081"/>
                            <a:pt x="10931" y="3950"/>
                          </a:cubicBezTo>
                          <a:lnTo>
                            <a:pt x="10931" y="3865"/>
                          </a:lnTo>
                          <a:cubicBezTo>
                            <a:pt x="10931" y="1734"/>
                            <a:pt x="9197" y="1"/>
                            <a:pt x="7066" y="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643" name="Google Shape;10643;p62"/>
                    <p:cNvSpPr/>
                    <p:nvPr/>
                  </p:nvSpPr>
                  <p:spPr>
                    <a:xfrm>
                      <a:off x="7001700" y="1770817"/>
                      <a:ext cx="137927" cy="11833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463" h="4687" extrusionOk="0">
                          <a:moveTo>
                            <a:pt x="2810" y="391"/>
                          </a:moveTo>
                          <a:cubicBezTo>
                            <a:pt x="3149" y="391"/>
                            <a:pt x="3423" y="1128"/>
                            <a:pt x="3423" y="1467"/>
                          </a:cubicBezTo>
                          <a:cubicBezTo>
                            <a:pt x="3423" y="1806"/>
                            <a:pt x="3149" y="2079"/>
                            <a:pt x="2810" y="2079"/>
                          </a:cubicBezTo>
                          <a:cubicBezTo>
                            <a:pt x="2471" y="2079"/>
                            <a:pt x="2197" y="1806"/>
                            <a:pt x="2197" y="1467"/>
                          </a:cubicBezTo>
                          <a:cubicBezTo>
                            <a:pt x="2197" y="1128"/>
                            <a:pt x="2471" y="391"/>
                            <a:pt x="2810" y="391"/>
                          </a:cubicBezTo>
                          <a:close/>
                          <a:moveTo>
                            <a:pt x="1109" y="2607"/>
                          </a:moveTo>
                          <a:cubicBezTo>
                            <a:pt x="1331" y="2607"/>
                            <a:pt x="1506" y="2861"/>
                            <a:pt x="1526" y="3174"/>
                          </a:cubicBezTo>
                          <a:lnTo>
                            <a:pt x="685" y="3174"/>
                          </a:lnTo>
                          <a:cubicBezTo>
                            <a:pt x="705" y="2855"/>
                            <a:pt x="881" y="2607"/>
                            <a:pt x="1109" y="2607"/>
                          </a:cubicBezTo>
                          <a:close/>
                          <a:moveTo>
                            <a:pt x="4479" y="2607"/>
                          </a:moveTo>
                          <a:cubicBezTo>
                            <a:pt x="4700" y="2607"/>
                            <a:pt x="4883" y="2861"/>
                            <a:pt x="4902" y="3174"/>
                          </a:cubicBezTo>
                          <a:lnTo>
                            <a:pt x="4061" y="3174"/>
                          </a:lnTo>
                          <a:cubicBezTo>
                            <a:pt x="4074" y="2855"/>
                            <a:pt x="4257" y="2607"/>
                            <a:pt x="4479" y="2607"/>
                          </a:cubicBezTo>
                          <a:close/>
                          <a:moveTo>
                            <a:pt x="2230" y="2764"/>
                          </a:moveTo>
                          <a:cubicBezTo>
                            <a:pt x="2452" y="2764"/>
                            <a:pt x="2634" y="3018"/>
                            <a:pt x="2654" y="3331"/>
                          </a:cubicBezTo>
                          <a:lnTo>
                            <a:pt x="1813" y="3331"/>
                          </a:lnTo>
                          <a:cubicBezTo>
                            <a:pt x="1832" y="3011"/>
                            <a:pt x="2008" y="2764"/>
                            <a:pt x="2230" y="2764"/>
                          </a:cubicBezTo>
                          <a:close/>
                          <a:moveTo>
                            <a:pt x="3423" y="2764"/>
                          </a:moveTo>
                          <a:cubicBezTo>
                            <a:pt x="3644" y="2764"/>
                            <a:pt x="3820" y="3018"/>
                            <a:pt x="3840" y="3331"/>
                          </a:cubicBezTo>
                          <a:lnTo>
                            <a:pt x="2999" y="3331"/>
                          </a:lnTo>
                          <a:cubicBezTo>
                            <a:pt x="3019" y="3011"/>
                            <a:pt x="3201" y="2764"/>
                            <a:pt x="3423" y="2764"/>
                          </a:cubicBezTo>
                          <a:close/>
                          <a:moveTo>
                            <a:pt x="2334" y="0"/>
                          </a:moveTo>
                          <a:cubicBezTo>
                            <a:pt x="1044" y="0"/>
                            <a:pt x="1" y="1043"/>
                            <a:pt x="1" y="2334"/>
                          </a:cubicBezTo>
                          <a:lnTo>
                            <a:pt x="1" y="2353"/>
                          </a:lnTo>
                          <a:cubicBezTo>
                            <a:pt x="1" y="3637"/>
                            <a:pt x="1044" y="4686"/>
                            <a:pt x="2334" y="4686"/>
                          </a:cubicBezTo>
                          <a:lnTo>
                            <a:pt x="3129" y="4686"/>
                          </a:lnTo>
                          <a:cubicBezTo>
                            <a:pt x="4420" y="4686"/>
                            <a:pt x="5463" y="3637"/>
                            <a:pt x="5463" y="2353"/>
                          </a:cubicBezTo>
                          <a:lnTo>
                            <a:pt x="5463" y="2334"/>
                          </a:lnTo>
                          <a:cubicBezTo>
                            <a:pt x="5463" y="1043"/>
                            <a:pt x="4420" y="0"/>
                            <a:pt x="3129" y="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644" name="Google Shape;10644;p62"/>
                    <p:cNvSpPr/>
                    <p:nvPr/>
                  </p:nvSpPr>
                  <p:spPr>
                    <a:xfrm>
                      <a:off x="7057168" y="1780689"/>
                      <a:ext cx="30802" cy="426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20" h="1689" extrusionOk="0">
                          <a:moveTo>
                            <a:pt x="606" y="0"/>
                          </a:moveTo>
                          <a:cubicBezTo>
                            <a:pt x="274" y="0"/>
                            <a:pt x="0" y="737"/>
                            <a:pt x="0" y="1076"/>
                          </a:cubicBezTo>
                          <a:cubicBezTo>
                            <a:pt x="0" y="1415"/>
                            <a:pt x="268" y="1688"/>
                            <a:pt x="606" y="1688"/>
                          </a:cubicBezTo>
                          <a:cubicBezTo>
                            <a:pt x="945" y="1688"/>
                            <a:pt x="1219" y="1415"/>
                            <a:pt x="1219" y="1076"/>
                          </a:cubicBezTo>
                          <a:cubicBezTo>
                            <a:pt x="1219" y="737"/>
                            <a:pt x="945" y="0"/>
                            <a:pt x="60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sp>
            <p:nvSpPr>
              <p:cNvPr id="10645" name="Google Shape;10645;p62"/>
              <p:cNvSpPr/>
              <p:nvPr/>
            </p:nvSpPr>
            <p:spPr>
              <a:xfrm>
                <a:off x="6865944" y="1544979"/>
                <a:ext cx="406813" cy="325238"/>
              </a:xfrm>
              <a:custGeom>
                <a:avLst/>
                <a:gdLst/>
                <a:ahLst/>
                <a:cxnLst/>
                <a:rect l="l" t="t" r="r" b="b"/>
                <a:pathLst>
                  <a:path w="16113" h="12882" extrusionOk="0">
                    <a:moveTo>
                      <a:pt x="1005" y="8743"/>
                    </a:moveTo>
                    <a:cubicBezTo>
                      <a:pt x="1007" y="8847"/>
                      <a:pt x="1033" y="9013"/>
                      <a:pt x="1076" y="9219"/>
                    </a:cubicBezTo>
                    <a:lnTo>
                      <a:pt x="1076" y="9219"/>
                    </a:lnTo>
                    <a:cubicBezTo>
                      <a:pt x="1041" y="9039"/>
                      <a:pt x="1016" y="8878"/>
                      <a:pt x="1005" y="8743"/>
                    </a:cubicBezTo>
                    <a:close/>
                    <a:moveTo>
                      <a:pt x="8533" y="1"/>
                    </a:moveTo>
                    <a:cubicBezTo>
                      <a:pt x="7380" y="1"/>
                      <a:pt x="6099" y="275"/>
                      <a:pt x="4700" y="909"/>
                    </a:cubicBezTo>
                    <a:cubicBezTo>
                      <a:pt x="1" y="3034"/>
                      <a:pt x="1005" y="8743"/>
                      <a:pt x="1005" y="8743"/>
                    </a:cubicBezTo>
                    <a:cubicBezTo>
                      <a:pt x="946" y="6110"/>
                      <a:pt x="4042" y="3445"/>
                      <a:pt x="4042" y="3445"/>
                    </a:cubicBezTo>
                    <a:cubicBezTo>
                      <a:pt x="6225" y="4787"/>
                      <a:pt x="13538" y="6501"/>
                      <a:pt x="14209" y="6729"/>
                    </a:cubicBezTo>
                    <a:cubicBezTo>
                      <a:pt x="14551" y="6843"/>
                      <a:pt x="14772" y="11929"/>
                      <a:pt x="14749" y="12629"/>
                    </a:cubicBezTo>
                    <a:lnTo>
                      <a:pt x="14749" y="12629"/>
                    </a:lnTo>
                    <a:lnTo>
                      <a:pt x="15206" y="9551"/>
                    </a:lnTo>
                    <a:cubicBezTo>
                      <a:pt x="15206" y="9551"/>
                      <a:pt x="16112" y="6169"/>
                      <a:pt x="14437" y="3438"/>
                    </a:cubicBezTo>
                    <a:cubicBezTo>
                      <a:pt x="13261" y="1525"/>
                      <a:pt x="11252" y="1"/>
                      <a:pt x="8533" y="1"/>
                    </a:cubicBezTo>
                    <a:close/>
                    <a:moveTo>
                      <a:pt x="14749" y="12629"/>
                    </a:moveTo>
                    <a:lnTo>
                      <a:pt x="14737" y="12706"/>
                    </a:lnTo>
                    <a:cubicBezTo>
                      <a:pt x="14738" y="12707"/>
                      <a:pt x="14739" y="12708"/>
                      <a:pt x="14739" y="12708"/>
                    </a:cubicBezTo>
                    <a:cubicBezTo>
                      <a:pt x="14744" y="12708"/>
                      <a:pt x="14747" y="12680"/>
                      <a:pt x="14749" y="12629"/>
                    </a:cubicBezTo>
                    <a:close/>
                    <a:moveTo>
                      <a:pt x="1076" y="9219"/>
                    </a:moveTo>
                    <a:lnTo>
                      <a:pt x="1076" y="9219"/>
                    </a:lnTo>
                    <a:cubicBezTo>
                      <a:pt x="1330" y="10544"/>
                      <a:pt x="2113" y="12882"/>
                      <a:pt x="2113" y="12882"/>
                    </a:cubicBezTo>
                    <a:cubicBezTo>
                      <a:pt x="2113" y="12882"/>
                      <a:pt x="1321" y="10392"/>
                      <a:pt x="1076" y="9219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646" name="Google Shape;10646;p62"/>
          <p:cNvSpPr/>
          <p:nvPr/>
        </p:nvSpPr>
        <p:spPr>
          <a:xfrm>
            <a:off x="4964226" y="4326883"/>
            <a:ext cx="452864" cy="49056"/>
          </a:xfrm>
          <a:custGeom>
            <a:avLst/>
            <a:gdLst/>
            <a:ahLst/>
            <a:cxnLst/>
            <a:rect l="l" t="t" r="r" b="b"/>
            <a:pathLst>
              <a:path w="17937" h="1943" extrusionOk="0">
                <a:moveTo>
                  <a:pt x="8969" y="1"/>
                </a:moveTo>
                <a:cubicBezTo>
                  <a:pt x="4015" y="1"/>
                  <a:pt x="0" y="437"/>
                  <a:pt x="0" y="972"/>
                </a:cubicBezTo>
                <a:cubicBezTo>
                  <a:pt x="0" y="1506"/>
                  <a:pt x="4009" y="1943"/>
                  <a:pt x="8962" y="1943"/>
                </a:cubicBezTo>
                <a:cubicBezTo>
                  <a:pt x="13915" y="1943"/>
                  <a:pt x="17937" y="1506"/>
                  <a:pt x="17937" y="972"/>
                </a:cubicBezTo>
                <a:cubicBezTo>
                  <a:pt x="17937" y="437"/>
                  <a:pt x="13922" y="1"/>
                  <a:pt x="8969" y="1"/>
                </a:cubicBezTo>
                <a:close/>
              </a:path>
            </a:pathLst>
          </a:custGeom>
          <a:solidFill>
            <a:srgbClr val="778C9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47" name="Google Shape;10647;p62"/>
          <p:cNvSpPr/>
          <p:nvPr/>
        </p:nvSpPr>
        <p:spPr>
          <a:xfrm>
            <a:off x="4915019" y="3065442"/>
            <a:ext cx="550774" cy="1277927"/>
          </a:xfrm>
          <a:custGeom>
            <a:avLst/>
            <a:gdLst/>
            <a:ahLst/>
            <a:cxnLst/>
            <a:rect l="l" t="t" r="r" b="b"/>
            <a:pathLst>
              <a:path w="21815" h="50616" extrusionOk="0">
                <a:moveTo>
                  <a:pt x="3781" y="7802"/>
                </a:moveTo>
                <a:lnTo>
                  <a:pt x="3781" y="7834"/>
                </a:lnTo>
                <a:lnTo>
                  <a:pt x="3761" y="7834"/>
                </a:lnTo>
                <a:cubicBezTo>
                  <a:pt x="3768" y="7821"/>
                  <a:pt x="3774" y="7808"/>
                  <a:pt x="3781" y="7802"/>
                </a:cubicBezTo>
                <a:close/>
                <a:moveTo>
                  <a:pt x="10696" y="0"/>
                </a:moveTo>
                <a:cubicBezTo>
                  <a:pt x="6759" y="0"/>
                  <a:pt x="3566" y="3194"/>
                  <a:pt x="3566" y="7131"/>
                </a:cubicBezTo>
                <a:cubicBezTo>
                  <a:pt x="3566" y="7365"/>
                  <a:pt x="3579" y="7600"/>
                  <a:pt x="3611" y="7834"/>
                </a:cubicBezTo>
                <a:cubicBezTo>
                  <a:pt x="2979" y="7906"/>
                  <a:pt x="2555" y="8512"/>
                  <a:pt x="2712" y="9131"/>
                </a:cubicBezTo>
                <a:cubicBezTo>
                  <a:pt x="2829" y="9609"/>
                  <a:pt x="3258" y="9920"/>
                  <a:pt x="3720" y="9920"/>
                </a:cubicBezTo>
                <a:cubicBezTo>
                  <a:pt x="3850" y="9920"/>
                  <a:pt x="3984" y="9895"/>
                  <a:pt x="4113" y="9842"/>
                </a:cubicBezTo>
                <a:cubicBezTo>
                  <a:pt x="4843" y="12045"/>
                  <a:pt x="6688" y="13805"/>
                  <a:pt x="8754" y="14561"/>
                </a:cubicBezTo>
                <a:cubicBezTo>
                  <a:pt x="8799" y="14574"/>
                  <a:pt x="8891" y="14593"/>
                  <a:pt x="8891" y="14606"/>
                </a:cubicBezTo>
                <a:lnTo>
                  <a:pt x="8891" y="16627"/>
                </a:lnTo>
                <a:lnTo>
                  <a:pt x="5651" y="16627"/>
                </a:lnTo>
                <a:cubicBezTo>
                  <a:pt x="5651" y="16627"/>
                  <a:pt x="5645" y="16692"/>
                  <a:pt x="5632" y="16698"/>
                </a:cubicBezTo>
                <a:cubicBezTo>
                  <a:pt x="5052" y="16705"/>
                  <a:pt x="4543" y="17083"/>
                  <a:pt x="4367" y="17630"/>
                </a:cubicBezTo>
                <a:lnTo>
                  <a:pt x="216" y="33233"/>
                </a:lnTo>
                <a:cubicBezTo>
                  <a:pt x="1" y="33865"/>
                  <a:pt x="294" y="34563"/>
                  <a:pt x="900" y="34850"/>
                </a:cubicBezTo>
                <a:cubicBezTo>
                  <a:pt x="1081" y="34935"/>
                  <a:pt x="1273" y="34976"/>
                  <a:pt x="1462" y="34976"/>
                </a:cubicBezTo>
                <a:cubicBezTo>
                  <a:pt x="1906" y="34976"/>
                  <a:pt x="2335" y="34752"/>
                  <a:pt x="2582" y="34354"/>
                </a:cubicBezTo>
                <a:cubicBezTo>
                  <a:pt x="2652" y="34403"/>
                  <a:pt x="2730" y="34426"/>
                  <a:pt x="2808" y="34426"/>
                </a:cubicBezTo>
                <a:cubicBezTo>
                  <a:pt x="2988" y="34426"/>
                  <a:pt x="3162" y="34303"/>
                  <a:pt x="3207" y="34107"/>
                </a:cubicBezTo>
                <a:lnTo>
                  <a:pt x="3566" y="32529"/>
                </a:lnTo>
                <a:cubicBezTo>
                  <a:pt x="3611" y="32334"/>
                  <a:pt x="3481" y="32034"/>
                  <a:pt x="3305" y="31936"/>
                </a:cubicBezTo>
                <a:lnTo>
                  <a:pt x="6336" y="20948"/>
                </a:lnTo>
                <a:cubicBezTo>
                  <a:pt x="6336" y="22838"/>
                  <a:pt x="6388" y="26501"/>
                  <a:pt x="6453" y="30561"/>
                </a:cubicBezTo>
                <a:lnTo>
                  <a:pt x="6407" y="30561"/>
                </a:lnTo>
                <a:lnTo>
                  <a:pt x="6466" y="32353"/>
                </a:lnTo>
                <a:lnTo>
                  <a:pt x="6486" y="32353"/>
                </a:lnTo>
                <a:cubicBezTo>
                  <a:pt x="6622" y="40181"/>
                  <a:pt x="6805" y="48719"/>
                  <a:pt x="6805" y="48719"/>
                </a:cubicBezTo>
                <a:cubicBezTo>
                  <a:pt x="6805" y="48719"/>
                  <a:pt x="4517" y="49084"/>
                  <a:pt x="4517" y="50609"/>
                </a:cubicBezTo>
                <a:lnTo>
                  <a:pt x="8936" y="50609"/>
                </a:lnTo>
                <a:lnTo>
                  <a:pt x="10631" y="33422"/>
                </a:lnTo>
                <a:lnTo>
                  <a:pt x="10670" y="33448"/>
                </a:lnTo>
                <a:lnTo>
                  <a:pt x="11035" y="33448"/>
                </a:lnTo>
                <a:lnTo>
                  <a:pt x="11041" y="33442"/>
                </a:lnTo>
                <a:lnTo>
                  <a:pt x="12892" y="50616"/>
                </a:lnTo>
                <a:lnTo>
                  <a:pt x="17311" y="50616"/>
                </a:lnTo>
                <a:cubicBezTo>
                  <a:pt x="17311" y="49084"/>
                  <a:pt x="15024" y="48725"/>
                  <a:pt x="15024" y="48725"/>
                </a:cubicBezTo>
                <a:cubicBezTo>
                  <a:pt x="15024" y="48725"/>
                  <a:pt x="15193" y="40090"/>
                  <a:pt x="15317" y="32210"/>
                </a:cubicBezTo>
                <a:cubicBezTo>
                  <a:pt x="15323" y="31891"/>
                  <a:pt x="15356" y="30561"/>
                  <a:pt x="15356" y="30561"/>
                </a:cubicBezTo>
                <a:lnTo>
                  <a:pt x="15343" y="30561"/>
                </a:lnTo>
                <a:cubicBezTo>
                  <a:pt x="15408" y="26468"/>
                  <a:pt x="15454" y="22773"/>
                  <a:pt x="15454" y="20856"/>
                </a:cubicBezTo>
                <a:lnTo>
                  <a:pt x="18510" y="31917"/>
                </a:lnTo>
                <a:cubicBezTo>
                  <a:pt x="18308" y="31982"/>
                  <a:pt x="18159" y="32321"/>
                  <a:pt x="18204" y="32536"/>
                </a:cubicBezTo>
                <a:lnTo>
                  <a:pt x="18563" y="34107"/>
                </a:lnTo>
                <a:cubicBezTo>
                  <a:pt x="18608" y="34299"/>
                  <a:pt x="18775" y="34422"/>
                  <a:pt x="18959" y="34422"/>
                </a:cubicBezTo>
                <a:cubicBezTo>
                  <a:pt x="18987" y="34422"/>
                  <a:pt x="19016" y="34419"/>
                  <a:pt x="19045" y="34413"/>
                </a:cubicBezTo>
                <a:cubicBezTo>
                  <a:pt x="19110" y="34400"/>
                  <a:pt x="19169" y="34367"/>
                  <a:pt x="19221" y="34322"/>
                </a:cubicBezTo>
                <a:cubicBezTo>
                  <a:pt x="19463" y="34736"/>
                  <a:pt x="19901" y="34974"/>
                  <a:pt x="20355" y="34974"/>
                </a:cubicBezTo>
                <a:cubicBezTo>
                  <a:pt x="20537" y="34974"/>
                  <a:pt x="20721" y="34936"/>
                  <a:pt x="20896" y="34856"/>
                </a:cubicBezTo>
                <a:cubicBezTo>
                  <a:pt x="21515" y="34582"/>
                  <a:pt x="21815" y="33885"/>
                  <a:pt x="21606" y="33246"/>
                </a:cubicBezTo>
                <a:lnTo>
                  <a:pt x="17298" y="17663"/>
                </a:lnTo>
                <a:cubicBezTo>
                  <a:pt x="17122" y="17141"/>
                  <a:pt x="16659" y="16744"/>
                  <a:pt x="16145" y="16705"/>
                </a:cubicBezTo>
                <a:cubicBezTo>
                  <a:pt x="16132" y="16698"/>
                  <a:pt x="16119" y="16627"/>
                  <a:pt x="16119" y="16627"/>
                </a:cubicBezTo>
                <a:lnTo>
                  <a:pt x="12632" y="16627"/>
                </a:lnTo>
                <a:lnTo>
                  <a:pt x="12632" y="14704"/>
                </a:lnTo>
                <a:cubicBezTo>
                  <a:pt x="12632" y="14704"/>
                  <a:pt x="12651" y="14697"/>
                  <a:pt x="12664" y="14691"/>
                </a:cubicBezTo>
                <a:lnTo>
                  <a:pt x="12710" y="14684"/>
                </a:lnTo>
                <a:cubicBezTo>
                  <a:pt x="14900" y="14013"/>
                  <a:pt x="16920" y="12201"/>
                  <a:pt x="17702" y="9887"/>
                </a:cubicBezTo>
                <a:cubicBezTo>
                  <a:pt x="17781" y="9907"/>
                  <a:pt x="17865" y="9920"/>
                  <a:pt x="17950" y="9920"/>
                </a:cubicBezTo>
                <a:cubicBezTo>
                  <a:pt x="17954" y="9920"/>
                  <a:pt x="17958" y="9920"/>
                  <a:pt x="17962" y="9920"/>
                </a:cubicBezTo>
                <a:cubicBezTo>
                  <a:pt x="18517" y="9920"/>
                  <a:pt x="18973" y="9486"/>
                  <a:pt x="19006" y="8936"/>
                </a:cubicBezTo>
                <a:cubicBezTo>
                  <a:pt x="19038" y="8375"/>
                  <a:pt x="18621" y="7893"/>
                  <a:pt x="18067" y="7834"/>
                </a:cubicBezTo>
                <a:lnTo>
                  <a:pt x="18067" y="7828"/>
                </a:lnTo>
                <a:cubicBezTo>
                  <a:pt x="18067" y="7815"/>
                  <a:pt x="18054" y="7802"/>
                  <a:pt x="18054" y="7789"/>
                </a:cubicBezTo>
                <a:cubicBezTo>
                  <a:pt x="18048" y="6068"/>
                  <a:pt x="17644" y="4295"/>
                  <a:pt x="16692" y="2998"/>
                </a:cubicBezTo>
                <a:cubicBezTo>
                  <a:pt x="17663" y="2464"/>
                  <a:pt x="17781" y="1786"/>
                  <a:pt x="18159" y="1147"/>
                </a:cubicBezTo>
                <a:lnTo>
                  <a:pt x="18159" y="1147"/>
                </a:lnTo>
                <a:cubicBezTo>
                  <a:pt x="17946" y="1172"/>
                  <a:pt x="17731" y="1183"/>
                  <a:pt x="17515" y="1183"/>
                </a:cubicBezTo>
                <a:cubicBezTo>
                  <a:pt x="15275" y="1183"/>
                  <a:pt x="12901" y="0"/>
                  <a:pt x="10696" y="0"/>
                </a:cubicBezTo>
                <a:close/>
              </a:path>
            </a:pathLst>
          </a:custGeom>
          <a:solidFill>
            <a:srgbClr val="F2F4F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48" name="Google Shape;10648;p62"/>
          <p:cNvSpPr/>
          <p:nvPr/>
        </p:nvSpPr>
        <p:spPr>
          <a:xfrm>
            <a:off x="5177644" y="3411484"/>
            <a:ext cx="24869" cy="164260"/>
          </a:xfrm>
          <a:custGeom>
            <a:avLst/>
            <a:gdLst/>
            <a:ahLst/>
            <a:cxnLst/>
            <a:rect l="l" t="t" r="r" b="b"/>
            <a:pathLst>
              <a:path w="985" h="6506" extrusionOk="0">
                <a:moveTo>
                  <a:pt x="489" y="1"/>
                </a:moveTo>
                <a:cubicBezTo>
                  <a:pt x="222" y="1"/>
                  <a:pt x="1" y="222"/>
                  <a:pt x="1" y="490"/>
                </a:cubicBezTo>
                <a:cubicBezTo>
                  <a:pt x="1" y="646"/>
                  <a:pt x="72" y="789"/>
                  <a:pt x="196" y="887"/>
                </a:cubicBezTo>
                <a:cubicBezTo>
                  <a:pt x="72" y="978"/>
                  <a:pt x="1" y="1122"/>
                  <a:pt x="1" y="1278"/>
                </a:cubicBezTo>
                <a:cubicBezTo>
                  <a:pt x="1" y="1435"/>
                  <a:pt x="72" y="1578"/>
                  <a:pt x="196" y="1676"/>
                </a:cubicBezTo>
                <a:cubicBezTo>
                  <a:pt x="72" y="1767"/>
                  <a:pt x="1" y="1910"/>
                  <a:pt x="1" y="2067"/>
                </a:cubicBezTo>
                <a:cubicBezTo>
                  <a:pt x="1" y="2223"/>
                  <a:pt x="72" y="2367"/>
                  <a:pt x="196" y="2464"/>
                </a:cubicBezTo>
                <a:cubicBezTo>
                  <a:pt x="72" y="2556"/>
                  <a:pt x="1" y="2699"/>
                  <a:pt x="1" y="2855"/>
                </a:cubicBezTo>
                <a:cubicBezTo>
                  <a:pt x="1" y="3012"/>
                  <a:pt x="72" y="3155"/>
                  <a:pt x="196" y="3253"/>
                </a:cubicBezTo>
                <a:cubicBezTo>
                  <a:pt x="72" y="3344"/>
                  <a:pt x="1" y="3488"/>
                  <a:pt x="1" y="3644"/>
                </a:cubicBezTo>
                <a:cubicBezTo>
                  <a:pt x="1" y="3800"/>
                  <a:pt x="72" y="3944"/>
                  <a:pt x="196" y="4042"/>
                </a:cubicBezTo>
                <a:cubicBezTo>
                  <a:pt x="72" y="4133"/>
                  <a:pt x="1" y="4276"/>
                  <a:pt x="1" y="4433"/>
                </a:cubicBezTo>
                <a:cubicBezTo>
                  <a:pt x="1" y="4589"/>
                  <a:pt x="72" y="4732"/>
                  <a:pt x="196" y="4830"/>
                </a:cubicBezTo>
                <a:cubicBezTo>
                  <a:pt x="72" y="4921"/>
                  <a:pt x="1" y="5065"/>
                  <a:pt x="1" y="5221"/>
                </a:cubicBezTo>
                <a:cubicBezTo>
                  <a:pt x="1" y="5378"/>
                  <a:pt x="72" y="5521"/>
                  <a:pt x="196" y="5619"/>
                </a:cubicBezTo>
                <a:cubicBezTo>
                  <a:pt x="72" y="5710"/>
                  <a:pt x="1" y="5853"/>
                  <a:pt x="1" y="6010"/>
                </a:cubicBezTo>
                <a:cubicBezTo>
                  <a:pt x="1" y="6284"/>
                  <a:pt x="222" y="6499"/>
                  <a:pt x="489" y="6505"/>
                </a:cubicBezTo>
                <a:cubicBezTo>
                  <a:pt x="763" y="6505"/>
                  <a:pt x="985" y="6284"/>
                  <a:pt x="985" y="6010"/>
                </a:cubicBezTo>
                <a:cubicBezTo>
                  <a:pt x="985" y="5853"/>
                  <a:pt x="913" y="5710"/>
                  <a:pt x="783" y="5619"/>
                </a:cubicBezTo>
                <a:cubicBezTo>
                  <a:pt x="913" y="5521"/>
                  <a:pt x="985" y="5378"/>
                  <a:pt x="985" y="5221"/>
                </a:cubicBezTo>
                <a:cubicBezTo>
                  <a:pt x="985" y="5065"/>
                  <a:pt x="913" y="4921"/>
                  <a:pt x="783" y="4830"/>
                </a:cubicBezTo>
                <a:cubicBezTo>
                  <a:pt x="913" y="4732"/>
                  <a:pt x="985" y="4589"/>
                  <a:pt x="985" y="4433"/>
                </a:cubicBezTo>
                <a:cubicBezTo>
                  <a:pt x="985" y="4276"/>
                  <a:pt x="913" y="4133"/>
                  <a:pt x="783" y="4042"/>
                </a:cubicBezTo>
                <a:cubicBezTo>
                  <a:pt x="913" y="3944"/>
                  <a:pt x="985" y="3800"/>
                  <a:pt x="985" y="3644"/>
                </a:cubicBezTo>
                <a:cubicBezTo>
                  <a:pt x="985" y="3488"/>
                  <a:pt x="913" y="3344"/>
                  <a:pt x="783" y="3253"/>
                </a:cubicBezTo>
                <a:cubicBezTo>
                  <a:pt x="913" y="3155"/>
                  <a:pt x="985" y="3012"/>
                  <a:pt x="985" y="2855"/>
                </a:cubicBezTo>
                <a:cubicBezTo>
                  <a:pt x="985" y="2699"/>
                  <a:pt x="913" y="2556"/>
                  <a:pt x="783" y="2464"/>
                </a:cubicBezTo>
                <a:cubicBezTo>
                  <a:pt x="913" y="2367"/>
                  <a:pt x="985" y="2223"/>
                  <a:pt x="985" y="2067"/>
                </a:cubicBezTo>
                <a:cubicBezTo>
                  <a:pt x="985" y="1910"/>
                  <a:pt x="913" y="1767"/>
                  <a:pt x="783" y="1676"/>
                </a:cubicBezTo>
                <a:cubicBezTo>
                  <a:pt x="913" y="1578"/>
                  <a:pt x="985" y="1435"/>
                  <a:pt x="985" y="1278"/>
                </a:cubicBezTo>
                <a:cubicBezTo>
                  <a:pt x="985" y="1122"/>
                  <a:pt x="913" y="978"/>
                  <a:pt x="783" y="887"/>
                </a:cubicBezTo>
                <a:cubicBezTo>
                  <a:pt x="913" y="789"/>
                  <a:pt x="985" y="646"/>
                  <a:pt x="985" y="490"/>
                </a:cubicBezTo>
                <a:cubicBezTo>
                  <a:pt x="978" y="222"/>
                  <a:pt x="763" y="1"/>
                  <a:pt x="489" y="1"/>
                </a:cubicBezTo>
                <a:close/>
              </a:path>
            </a:pathLst>
          </a:custGeom>
          <a:solidFill>
            <a:srgbClr val="D4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49" name="Google Shape;10649;p62"/>
          <p:cNvSpPr/>
          <p:nvPr/>
        </p:nvSpPr>
        <p:spPr>
          <a:xfrm>
            <a:off x="5148685" y="3555774"/>
            <a:ext cx="80338" cy="55014"/>
          </a:xfrm>
          <a:custGeom>
            <a:avLst/>
            <a:gdLst/>
            <a:ahLst/>
            <a:cxnLst/>
            <a:rect l="l" t="t" r="r" b="b"/>
            <a:pathLst>
              <a:path w="3182" h="2179" extrusionOk="0">
                <a:moveTo>
                  <a:pt x="1586" y="1"/>
                </a:moveTo>
                <a:cubicBezTo>
                  <a:pt x="1449" y="1"/>
                  <a:pt x="1312" y="58"/>
                  <a:pt x="1213" y="171"/>
                </a:cubicBezTo>
                <a:cubicBezTo>
                  <a:pt x="1115" y="288"/>
                  <a:pt x="1069" y="445"/>
                  <a:pt x="1109" y="601"/>
                </a:cubicBezTo>
                <a:cubicBezTo>
                  <a:pt x="1094" y="600"/>
                  <a:pt x="1080" y="599"/>
                  <a:pt x="1066" y="599"/>
                </a:cubicBezTo>
                <a:cubicBezTo>
                  <a:pt x="925" y="599"/>
                  <a:pt x="793" y="658"/>
                  <a:pt x="698" y="764"/>
                </a:cubicBezTo>
                <a:cubicBezTo>
                  <a:pt x="594" y="881"/>
                  <a:pt x="555" y="1044"/>
                  <a:pt x="587" y="1194"/>
                </a:cubicBezTo>
                <a:cubicBezTo>
                  <a:pt x="574" y="1193"/>
                  <a:pt x="561" y="1193"/>
                  <a:pt x="548" y="1193"/>
                </a:cubicBezTo>
                <a:cubicBezTo>
                  <a:pt x="406" y="1193"/>
                  <a:pt x="273" y="1256"/>
                  <a:pt x="183" y="1364"/>
                </a:cubicBezTo>
                <a:cubicBezTo>
                  <a:pt x="1" y="1566"/>
                  <a:pt x="27" y="1879"/>
                  <a:pt x="229" y="2061"/>
                </a:cubicBezTo>
                <a:cubicBezTo>
                  <a:pt x="320" y="2133"/>
                  <a:pt x="437" y="2178"/>
                  <a:pt x="555" y="2178"/>
                </a:cubicBezTo>
                <a:cubicBezTo>
                  <a:pt x="698" y="2178"/>
                  <a:pt x="828" y="2113"/>
                  <a:pt x="926" y="2009"/>
                </a:cubicBezTo>
                <a:cubicBezTo>
                  <a:pt x="1024" y="1892"/>
                  <a:pt x="1069" y="1735"/>
                  <a:pt x="1037" y="1585"/>
                </a:cubicBezTo>
                <a:lnTo>
                  <a:pt x="1037" y="1585"/>
                </a:lnTo>
                <a:cubicBezTo>
                  <a:pt x="1044" y="1586"/>
                  <a:pt x="1052" y="1586"/>
                  <a:pt x="1059" y="1586"/>
                </a:cubicBezTo>
                <a:cubicBezTo>
                  <a:pt x="1202" y="1586"/>
                  <a:pt x="1348" y="1527"/>
                  <a:pt x="1441" y="1416"/>
                </a:cubicBezTo>
                <a:cubicBezTo>
                  <a:pt x="1545" y="1299"/>
                  <a:pt x="1584" y="1142"/>
                  <a:pt x="1552" y="986"/>
                </a:cubicBezTo>
                <a:lnTo>
                  <a:pt x="1617" y="986"/>
                </a:lnTo>
                <a:cubicBezTo>
                  <a:pt x="1623" y="1097"/>
                  <a:pt x="1663" y="1207"/>
                  <a:pt x="1741" y="1292"/>
                </a:cubicBezTo>
                <a:cubicBezTo>
                  <a:pt x="1830" y="1393"/>
                  <a:pt x="1963" y="1457"/>
                  <a:pt x="2105" y="1457"/>
                </a:cubicBezTo>
                <a:cubicBezTo>
                  <a:pt x="2118" y="1457"/>
                  <a:pt x="2132" y="1456"/>
                  <a:pt x="2145" y="1455"/>
                </a:cubicBezTo>
                <a:lnTo>
                  <a:pt x="2145" y="1455"/>
                </a:lnTo>
                <a:cubicBezTo>
                  <a:pt x="2112" y="1605"/>
                  <a:pt x="2158" y="1761"/>
                  <a:pt x="2256" y="1879"/>
                </a:cubicBezTo>
                <a:cubicBezTo>
                  <a:pt x="2354" y="1992"/>
                  <a:pt x="2492" y="2049"/>
                  <a:pt x="2629" y="2049"/>
                </a:cubicBezTo>
                <a:cubicBezTo>
                  <a:pt x="2744" y="2049"/>
                  <a:pt x="2860" y="2008"/>
                  <a:pt x="2953" y="1924"/>
                </a:cubicBezTo>
                <a:cubicBezTo>
                  <a:pt x="3162" y="1748"/>
                  <a:pt x="3181" y="1435"/>
                  <a:pt x="2999" y="1227"/>
                </a:cubicBezTo>
                <a:cubicBezTo>
                  <a:pt x="2903" y="1126"/>
                  <a:pt x="2770" y="1062"/>
                  <a:pt x="2633" y="1062"/>
                </a:cubicBezTo>
                <a:cubicBezTo>
                  <a:pt x="2620" y="1062"/>
                  <a:pt x="2607" y="1063"/>
                  <a:pt x="2595" y="1064"/>
                </a:cubicBezTo>
                <a:cubicBezTo>
                  <a:pt x="2621" y="914"/>
                  <a:pt x="2581" y="758"/>
                  <a:pt x="2477" y="640"/>
                </a:cubicBezTo>
                <a:cubicBezTo>
                  <a:pt x="2384" y="535"/>
                  <a:pt x="2243" y="470"/>
                  <a:pt x="2100" y="470"/>
                </a:cubicBezTo>
                <a:cubicBezTo>
                  <a:pt x="2093" y="470"/>
                  <a:pt x="2087" y="471"/>
                  <a:pt x="2080" y="471"/>
                </a:cubicBezTo>
                <a:cubicBezTo>
                  <a:pt x="2073" y="341"/>
                  <a:pt x="2014" y="210"/>
                  <a:pt x="1910" y="125"/>
                </a:cubicBezTo>
                <a:cubicBezTo>
                  <a:pt x="1818" y="42"/>
                  <a:pt x="1702" y="1"/>
                  <a:pt x="1586" y="1"/>
                </a:cubicBezTo>
                <a:close/>
              </a:path>
            </a:pathLst>
          </a:custGeom>
          <a:solidFill>
            <a:srgbClr val="D4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50" name="Google Shape;10650;p62"/>
          <p:cNvSpPr/>
          <p:nvPr/>
        </p:nvSpPr>
        <p:spPr>
          <a:xfrm>
            <a:off x="5088217" y="3540499"/>
            <a:ext cx="91093" cy="197536"/>
          </a:xfrm>
          <a:custGeom>
            <a:avLst/>
            <a:gdLst/>
            <a:ahLst/>
            <a:cxnLst/>
            <a:rect l="l" t="t" r="r" b="b"/>
            <a:pathLst>
              <a:path w="3608" h="7824" extrusionOk="0">
                <a:moveTo>
                  <a:pt x="2682" y="1"/>
                </a:moveTo>
                <a:lnTo>
                  <a:pt x="2682" y="7"/>
                </a:lnTo>
                <a:cubicBezTo>
                  <a:pt x="2128" y="7"/>
                  <a:pt x="890" y="2040"/>
                  <a:pt x="473" y="2790"/>
                </a:cubicBezTo>
                <a:cubicBezTo>
                  <a:pt x="62" y="3546"/>
                  <a:pt x="225" y="5078"/>
                  <a:pt x="173" y="5886"/>
                </a:cubicBezTo>
                <a:cubicBezTo>
                  <a:pt x="124" y="6645"/>
                  <a:pt x="0" y="7824"/>
                  <a:pt x="488" y="7824"/>
                </a:cubicBezTo>
                <a:cubicBezTo>
                  <a:pt x="519" y="7824"/>
                  <a:pt x="553" y="7819"/>
                  <a:pt x="590" y="7808"/>
                </a:cubicBezTo>
                <a:cubicBezTo>
                  <a:pt x="1196" y="7646"/>
                  <a:pt x="2200" y="6753"/>
                  <a:pt x="2780" y="6498"/>
                </a:cubicBezTo>
                <a:cubicBezTo>
                  <a:pt x="3354" y="6251"/>
                  <a:pt x="3380" y="5052"/>
                  <a:pt x="3328" y="4100"/>
                </a:cubicBezTo>
                <a:cubicBezTo>
                  <a:pt x="3269" y="3155"/>
                  <a:pt x="3608" y="229"/>
                  <a:pt x="2682" y="1"/>
                </a:cubicBez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51" name="Google Shape;10651;p62"/>
          <p:cNvSpPr/>
          <p:nvPr/>
        </p:nvSpPr>
        <p:spPr>
          <a:xfrm>
            <a:off x="5201831" y="3540499"/>
            <a:ext cx="91118" cy="197536"/>
          </a:xfrm>
          <a:custGeom>
            <a:avLst/>
            <a:gdLst/>
            <a:ahLst/>
            <a:cxnLst/>
            <a:rect l="l" t="t" r="r" b="b"/>
            <a:pathLst>
              <a:path w="3609" h="7824" extrusionOk="0">
                <a:moveTo>
                  <a:pt x="920" y="1"/>
                </a:moveTo>
                <a:cubicBezTo>
                  <a:pt x="1" y="229"/>
                  <a:pt x="340" y="3155"/>
                  <a:pt x="281" y="4100"/>
                </a:cubicBezTo>
                <a:cubicBezTo>
                  <a:pt x="222" y="5052"/>
                  <a:pt x="255" y="6251"/>
                  <a:pt x="828" y="6498"/>
                </a:cubicBezTo>
                <a:cubicBezTo>
                  <a:pt x="1409" y="6753"/>
                  <a:pt x="2412" y="7646"/>
                  <a:pt x="3018" y="7808"/>
                </a:cubicBezTo>
                <a:cubicBezTo>
                  <a:pt x="3055" y="7819"/>
                  <a:pt x="3089" y="7824"/>
                  <a:pt x="3121" y="7824"/>
                </a:cubicBezTo>
                <a:cubicBezTo>
                  <a:pt x="3608" y="7824"/>
                  <a:pt x="3484" y="6645"/>
                  <a:pt x="3435" y="5886"/>
                </a:cubicBezTo>
                <a:cubicBezTo>
                  <a:pt x="3377" y="5078"/>
                  <a:pt x="3546" y="3546"/>
                  <a:pt x="3129" y="2790"/>
                </a:cubicBezTo>
                <a:cubicBezTo>
                  <a:pt x="2719" y="2040"/>
                  <a:pt x="1480" y="7"/>
                  <a:pt x="920" y="7"/>
                </a:cubicBezTo>
                <a:lnTo>
                  <a:pt x="920" y="1"/>
                </a:ln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52" name="Google Shape;10652;p62"/>
          <p:cNvGrpSpPr/>
          <p:nvPr/>
        </p:nvGrpSpPr>
        <p:grpSpPr>
          <a:xfrm>
            <a:off x="996380" y="1542757"/>
            <a:ext cx="556859" cy="1310345"/>
            <a:chOff x="996380" y="1542757"/>
            <a:chExt cx="556859" cy="1310345"/>
          </a:xfrm>
        </p:grpSpPr>
        <p:sp>
          <p:nvSpPr>
            <p:cNvPr id="10653" name="Google Shape;10653;p62"/>
            <p:cNvSpPr/>
            <p:nvPr/>
          </p:nvSpPr>
          <p:spPr>
            <a:xfrm>
              <a:off x="1091487" y="1674397"/>
              <a:ext cx="366796" cy="342104"/>
            </a:xfrm>
            <a:custGeom>
              <a:avLst/>
              <a:gdLst/>
              <a:ahLst/>
              <a:cxnLst/>
              <a:rect l="l" t="t" r="r" b="b"/>
              <a:pathLst>
                <a:path w="14528" h="13550" extrusionOk="0">
                  <a:moveTo>
                    <a:pt x="2151" y="0"/>
                  </a:moveTo>
                  <a:cubicBezTo>
                    <a:pt x="958" y="0"/>
                    <a:pt x="0" y="958"/>
                    <a:pt x="0" y="2157"/>
                  </a:cubicBezTo>
                  <a:lnTo>
                    <a:pt x="0" y="11393"/>
                  </a:lnTo>
                  <a:cubicBezTo>
                    <a:pt x="0" y="12585"/>
                    <a:pt x="958" y="13550"/>
                    <a:pt x="2151" y="13550"/>
                  </a:cubicBezTo>
                  <a:lnTo>
                    <a:pt x="12371" y="13550"/>
                  </a:lnTo>
                  <a:cubicBezTo>
                    <a:pt x="13563" y="13550"/>
                    <a:pt x="14528" y="12585"/>
                    <a:pt x="14528" y="11393"/>
                  </a:cubicBezTo>
                  <a:lnTo>
                    <a:pt x="14528" y="2157"/>
                  </a:lnTo>
                  <a:cubicBezTo>
                    <a:pt x="14528" y="958"/>
                    <a:pt x="13563" y="0"/>
                    <a:pt x="1237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62"/>
            <p:cNvSpPr/>
            <p:nvPr/>
          </p:nvSpPr>
          <p:spPr>
            <a:xfrm>
              <a:off x="996380" y="1547529"/>
              <a:ext cx="556859" cy="1272651"/>
            </a:xfrm>
            <a:custGeom>
              <a:avLst/>
              <a:gdLst/>
              <a:ahLst/>
              <a:cxnLst/>
              <a:rect l="l" t="t" r="r" b="b"/>
              <a:pathLst>
                <a:path w="22056" h="50407" extrusionOk="0">
                  <a:moveTo>
                    <a:pt x="11028" y="0"/>
                  </a:moveTo>
                  <a:cubicBezTo>
                    <a:pt x="7052" y="0"/>
                    <a:pt x="3832" y="3226"/>
                    <a:pt x="3832" y="7202"/>
                  </a:cubicBezTo>
                  <a:lnTo>
                    <a:pt x="3832" y="7208"/>
                  </a:lnTo>
                  <a:cubicBezTo>
                    <a:pt x="3806" y="7208"/>
                    <a:pt x="3787" y="7202"/>
                    <a:pt x="3767" y="7202"/>
                  </a:cubicBezTo>
                  <a:cubicBezTo>
                    <a:pt x="3764" y="7202"/>
                    <a:pt x="3760" y="7202"/>
                    <a:pt x="3757" y="7202"/>
                  </a:cubicBezTo>
                  <a:cubicBezTo>
                    <a:pt x="3091" y="7202"/>
                    <a:pt x="2588" y="7811"/>
                    <a:pt x="2718" y="8466"/>
                  </a:cubicBezTo>
                  <a:cubicBezTo>
                    <a:pt x="2815" y="8983"/>
                    <a:pt x="3269" y="9322"/>
                    <a:pt x="3759" y="9322"/>
                  </a:cubicBezTo>
                  <a:cubicBezTo>
                    <a:pt x="3894" y="9322"/>
                    <a:pt x="4031" y="9297"/>
                    <a:pt x="4165" y="9242"/>
                  </a:cubicBezTo>
                  <a:cubicBezTo>
                    <a:pt x="4934" y="11569"/>
                    <a:pt x="6948" y="13413"/>
                    <a:pt x="9151" y="14104"/>
                  </a:cubicBezTo>
                  <a:lnTo>
                    <a:pt x="9151" y="16124"/>
                  </a:lnTo>
                  <a:lnTo>
                    <a:pt x="6863" y="16124"/>
                  </a:lnTo>
                  <a:cubicBezTo>
                    <a:pt x="6863" y="16124"/>
                    <a:pt x="6857" y="16170"/>
                    <a:pt x="6837" y="16183"/>
                  </a:cubicBezTo>
                  <a:cubicBezTo>
                    <a:pt x="6257" y="16183"/>
                    <a:pt x="5742" y="16561"/>
                    <a:pt x="5560" y="17109"/>
                  </a:cubicBezTo>
                  <a:lnTo>
                    <a:pt x="228" y="32861"/>
                  </a:lnTo>
                  <a:cubicBezTo>
                    <a:pt x="0" y="33559"/>
                    <a:pt x="372" y="34308"/>
                    <a:pt x="1069" y="34543"/>
                  </a:cubicBezTo>
                  <a:cubicBezTo>
                    <a:pt x="1208" y="34588"/>
                    <a:pt x="1349" y="34610"/>
                    <a:pt x="1488" y="34610"/>
                  </a:cubicBezTo>
                  <a:cubicBezTo>
                    <a:pt x="2045" y="34610"/>
                    <a:pt x="2563" y="34261"/>
                    <a:pt x="2750" y="33702"/>
                  </a:cubicBezTo>
                  <a:lnTo>
                    <a:pt x="2926" y="33187"/>
                  </a:lnTo>
                  <a:lnTo>
                    <a:pt x="3507" y="33428"/>
                  </a:lnTo>
                  <a:cubicBezTo>
                    <a:pt x="3507" y="33428"/>
                    <a:pt x="4008" y="32412"/>
                    <a:pt x="3467" y="31577"/>
                  </a:cubicBezTo>
                  <a:lnTo>
                    <a:pt x="6733" y="21925"/>
                  </a:lnTo>
                  <a:lnTo>
                    <a:pt x="6733" y="21925"/>
                  </a:lnTo>
                  <a:cubicBezTo>
                    <a:pt x="6733" y="27706"/>
                    <a:pt x="5951" y="29172"/>
                    <a:pt x="5951" y="32366"/>
                  </a:cubicBezTo>
                  <a:cubicBezTo>
                    <a:pt x="5951" y="35560"/>
                    <a:pt x="7860" y="48497"/>
                    <a:pt x="7860" y="48497"/>
                  </a:cubicBezTo>
                  <a:lnTo>
                    <a:pt x="5553" y="50407"/>
                  </a:lnTo>
                  <a:lnTo>
                    <a:pt x="10018" y="50407"/>
                  </a:lnTo>
                  <a:lnTo>
                    <a:pt x="10761" y="31630"/>
                  </a:lnTo>
                  <a:lnTo>
                    <a:pt x="11145" y="31630"/>
                  </a:lnTo>
                  <a:lnTo>
                    <a:pt x="11888" y="50407"/>
                  </a:lnTo>
                  <a:lnTo>
                    <a:pt x="16353" y="50407"/>
                  </a:lnTo>
                  <a:lnTo>
                    <a:pt x="14039" y="48497"/>
                  </a:lnTo>
                  <a:cubicBezTo>
                    <a:pt x="14039" y="48497"/>
                    <a:pt x="15949" y="34171"/>
                    <a:pt x="15949" y="31590"/>
                  </a:cubicBezTo>
                  <a:cubicBezTo>
                    <a:pt x="15949" y="29003"/>
                    <a:pt x="15290" y="27680"/>
                    <a:pt x="15290" y="21821"/>
                  </a:cubicBezTo>
                  <a:lnTo>
                    <a:pt x="15290" y="21821"/>
                  </a:lnTo>
                  <a:lnTo>
                    <a:pt x="18595" y="31584"/>
                  </a:lnTo>
                  <a:cubicBezTo>
                    <a:pt x="18047" y="32418"/>
                    <a:pt x="18556" y="33435"/>
                    <a:pt x="18556" y="33435"/>
                  </a:cubicBezTo>
                  <a:lnTo>
                    <a:pt x="19129" y="33187"/>
                  </a:lnTo>
                  <a:lnTo>
                    <a:pt x="19312" y="33702"/>
                  </a:lnTo>
                  <a:cubicBezTo>
                    <a:pt x="19494" y="34259"/>
                    <a:pt x="20009" y="34613"/>
                    <a:pt x="20564" y="34613"/>
                  </a:cubicBezTo>
                  <a:cubicBezTo>
                    <a:pt x="20704" y="34613"/>
                    <a:pt x="20846" y="34590"/>
                    <a:pt x="20987" y="34543"/>
                  </a:cubicBezTo>
                  <a:cubicBezTo>
                    <a:pt x="21684" y="34315"/>
                    <a:pt x="22056" y="33565"/>
                    <a:pt x="21827" y="32868"/>
                  </a:cubicBezTo>
                  <a:lnTo>
                    <a:pt x="16496" y="17128"/>
                  </a:lnTo>
                  <a:cubicBezTo>
                    <a:pt x="16333" y="16613"/>
                    <a:pt x="15877" y="16242"/>
                    <a:pt x="15336" y="16190"/>
                  </a:cubicBezTo>
                  <a:cubicBezTo>
                    <a:pt x="15323" y="16170"/>
                    <a:pt x="15310" y="16150"/>
                    <a:pt x="15303" y="16131"/>
                  </a:cubicBezTo>
                  <a:lnTo>
                    <a:pt x="12905" y="16131"/>
                  </a:lnTo>
                  <a:lnTo>
                    <a:pt x="12905" y="14104"/>
                  </a:lnTo>
                  <a:cubicBezTo>
                    <a:pt x="15101" y="13413"/>
                    <a:pt x="17102" y="11595"/>
                    <a:pt x="17884" y="9281"/>
                  </a:cubicBezTo>
                  <a:cubicBezTo>
                    <a:pt x="17972" y="9303"/>
                    <a:pt x="18060" y="9313"/>
                    <a:pt x="18146" y="9313"/>
                  </a:cubicBezTo>
                  <a:cubicBezTo>
                    <a:pt x="18649" y="9313"/>
                    <a:pt x="19099" y="8957"/>
                    <a:pt x="19188" y="8434"/>
                  </a:cubicBezTo>
                  <a:cubicBezTo>
                    <a:pt x="19286" y="7828"/>
                    <a:pt x="18849" y="7261"/>
                    <a:pt x="18230" y="7215"/>
                  </a:cubicBezTo>
                  <a:lnTo>
                    <a:pt x="18230" y="7202"/>
                  </a:lnTo>
                  <a:cubicBezTo>
                    <a:pt x="18230" y="3226"/>
                    <a:pt x="15010" y="0"/>
                    <a:pt x="11028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62"/>
            <p:cNvSpPr/>
            <p:nvPr/>
          </p:nvSpPr>
          <p:spPr>
            <a:xfrm>
              <a:off x="1046067" y="2803693"/>
              <a:ext cx="457485" cy="49409"/>
            </a:xfrm>
            <a:custGeom>
              <a:avLst/>
              <a:gdLst/>
              <a:ahLst/>
              <a:cxnLst/>
              <a:rect l="l" t="t" r="r" b="b"/>
              <a:pathLst>
                <a:path w="18120" h="1957" extrusionOk="0">
                  <a:moveTo>
                    <a:pt x="9060" y="1"/>
                  </a:moveTo>
                  <a:cubicBezTo>
                    <a:pt x="4061" y="1"/>
                    <a:pt x="0" y="437"/>
                    <a:pt x="0" y="978"/>
                  </a:cubicBezTo>
                  <a:cubicBezTo>
                    <a:pt x="0" y="1519"/>
                    <a:pt x="4061" y="1956"/>
                    <a:pt x="9060" y="1956"/>
                  </a:cubicBezTo>
                  <a:cubicBezTo>
                    <a:pt x="14065" y="1956"/>
                    <a:pt x="18119" y="1519"/>
                    <a:pt x="18119" y="978"/>
                  </a:cubicBezTo>
                  <a:cubicBezTo>
                    <a:pt x="18119" y="437"/>
                    <a:pt x="14065" y="1"/>
                    <a:pt x="9060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62"/>
            <p:cNvSpPr/>
            <p:nvPr/>
          </p:nvSpPr>
          <p:spPr>
            <a:xfrm>
              <a:off x="1067780" y="1542757"/>
              <a:ext cx="406813" cy="325163"/>
            </a:xfrm>
            <a:custGeom>
              <a:avLst/>
              <a:gdLst/>
              <a:ahLst/>
              <a:cxnLst/>
              <a:rect l="l" t="t" r="r" b="b"/>
              <a:pathLst>
                <a:path w="16113" h="12879" extrusionOk="0">
                  <a:moveTo>
                    <a:pt x="1004" y="8740"/>
                  </a:moveTo>
                  <a:cubicBezTo>
                    <a:pt x="1007" y="8824"/>
                    <a:pt x="1025" y="8949"/>
                    <a:pt x="1055" y="9103"/>
                  </a:cubicBezTo>
                  <a:lnTo>
                    <a:pt x="1055" y="9103"/>
                  </a:lnTo>
                  <a:cubicBezTo>
                    <a:pt x="1031" y="8968"/>
                    <a:pt x="1014" y="8846"/>
                    <a:pt x="1004" y="8740"/>
                  </a:cubicBezTo>
                  <a:close/>
                  <a:moveTo>
                    <a:pt x="8531" y="0"/>
                  </a:moveTo>
                  <a:cubicBezTo>
                    <a:pt x="7378" y="0"/>
                    <a:pt x="6098" y="274"/>
                    <a:pt x="4700" y="906"/>
                  </a:cubicBezTo>
                  <a:cubicBezTo>
                    <a:pt x="1" y="3031"/>
                    <a:pt x="1004" y="8740"/>
                    <a:pt x="1004" y="8740"/>
                  </a:cubicBezTo>
                  <a:cubicBezTo>
                    <a:pt x="952" y="6113"/>
                    <a:pt x="4048" y="3448"/>
                    <a:pt x="4048" y="3448"/>
                  </a:cubicBezTo>
                  <a:cubicBezTo>
                    <a:pt x="6225" y="4790"/>
                    <a:pt x="13544" y="6504"/>
                    <a:pt x="14216" y="6726"/>
                  </a:cubicBezTo>
                  <a:cubicBezTo>
                    <a:pt x="14557" y="6840"/>
                    <a:pt x="14772" y="11921"/>
                    <a:pt x="14749" y="12624"/>
                  </a:cubicBezTo>
                  <a:lnTo>
                    <a:pt x="14749" y="12624"/>
                  </a:lnTo>
                  <a:lnTo>
                    <a:pt x="15206" y="9548"/>
                  </a:lnTo>
                  <a:cubicBezTo>
                    <a:pt x="15206" y="9548"/>
                    <a:pt x="16112" y="6166"/>
                    <a:pt x="14437" y="3441"/>
                  </a:cubicBezTo>
                  <a:cubicBezTo>
                    <a:pt x="13261" y="1523"/>
                    <a:pt x="11251" y="0"/>
                    <a:pt x="8531" y="0"/>
                  </a:cubicBezTo>
                  <a:close/>
                  <a:moveTo>
                    <a:pt x="14749" y="12624"/>
                  </a:moveTo>
                  <a:lnTo>
                    <a:pt x="14737" y="12703"/>
                  </a:lnTo>
                  <a:cubicBezTo>
                    <a:pt x="14738" y="12704"/>
                    <a:pt x="14739" y="12705"/>
                    <a:pt x="14739" y="12705"/>
                  </a:cubicBezTo>
                  <a:cubicBezTo>
                    <a:pt x="14744" y="12705"/>
                    <a:pt x="14747" y="12677"/>
                    <a:pt x="14749" y="12624"/>
                  </a:cubicBezTo>
                  <a:close/>
                  <a:moveTo>
                    <a:pt x="1055" y="9103"/>
                  </a:moveTo>
                  <a:cubicBezTo>
                    <a:pt x="1283" y="10402"/>
                    <a:pt x="2112" y="12879"/>
                    <a:pt x="2112" y="12879"/>
                  </a:cubicBezTo>
                  <a:cubicBezTo>
                    <a:pt x="2112" y="12879"/>
                    <a:pt x="1272" y="10220"/>
                    <a:pt x="1055" y="9103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7" name="Google Shape;10657;p62"/>
          <p:cNvGrpSpPr/>
          <p:nvPr/>
        </p:nvGrpSpPr>
        <p:grpSpPr>
          <a:xfrm>
            <a:off x="998349" y="3064858"/>
            <a:ext cx="550774" cy="1310345"/>
            <a:chOff x="998349" y="3050689"/>
            <a:chExt cx="550774" cy="1310345"/>
          </a:xfrm>
        </p:grpSpPr>
        <p:sp>
          <p:nvSpPr>
            <p:cNvPr id="10658" name="Google Shape;10658;p62"/>
            <p:cNvSpPr/>
            <p:nvPr/>
          </p:nvSpPr>
          <p:spPr>
            <a:xfrm>
              <a:off x="998349" y="3072250"/>
              <a:ext cx="550774" cy="1256366"/>
            </a:xfrm>
            <a:custGeom>
              <a:avLst/>
              <a:gdLst/>
              <a:ahLst/>
              <a:cxnLst/>
              <a:rect l="l" t="t" r="r" b="b"/>
              <a:pathLst>
                <a:path w="21815" h="49762" extrusionOk="0">
                  <a:moveTo>
                    <a:pt x="10917" y="0"/>
                  </a:moveTo>
                  <a:cubicBezTo>
                    <a:pt x="7039" y="0"/>
                    <a:pt x="3872" y="3096"/>
                    <a:pt x="3787" y="6974"/>
                  </a:cubicBezTo>
                  <a:lnTo>
                    <a:pt x="3787" y="6981"/>
                  </a:lnTo>
                  <a:cubicBezTo>
                    <a:pt x="3767" y="6981"/>
                    <a:pt x="3748" y="6974"/>
                    <a:pt x="3728" y="6974"/>
                  </a:cubicBezTo>
                  <a:cubicBezTo>
                    <a:pt x="3064" y="6974"/>
                    <a:pt x="2568" y="7574"/>
                    <a:pt x="2692" y="8219"/>
                  </a:cubicBezTo>
                  <a:cubicBezTo>
                    <a:pt x="2789" y="8730"/>
                    <a:pt x="3235" y="9069"/>
                    <a:pt x="3718" y="9069"/>
                  </a:cubicBezTo>
                  <a:cubicBezTo>
                    <a:pt x="3851" y="9069"/>
                    <a:pt x="3987" y="9043"/>
                    <a:pt x="4119" y="8988"/>
                  </a:cubicBezTo>
                  <a:cubicBezTo>
                    <a:pt x="4882" y="11302"/>
                    <a:pt x="6876" y="13120"/>
                    <a:pt x="9060" y="13811"/>
                  </a:cubicBezTo>
                  <a:lnTo>
                    <a:pt x="9060" y="15773"/>
                  </a:lnTo>
                  <a:lnTo>
                    <a:pt x="5651" y="15773"/>
                  </a:lnTo>
                  <a:cubicBezTo>
                    <a:pt x="5651" y="15773"/>
                    <a:pt x="5644" y="15838"/>
                    <a:pt x="5625" y="15845"/>
                  </a:cubicBezTo>
                  <a:cubicBezTo>
                    <a:pt x="5051" y="15851"/>
                    <a:pt x="4543" y="16223"/>
                    <a:pt x="4361" y="16770"/>
                  </a:cubicBezTo>
                  <a:lnTo>
                    <a:pt x="215" y="32379"/>
                  </a:lnTo>
                  <a:cubicBezTo>
                    <a:pt x="0" y="33012"/>
                    <a:pt x="294" y="33703"/>
                    <a:pt x="900" y="33989"/>
                  </a:cubicBezTo>
                  <a:cubicBezTo>
                    <a:pt x="1081" y="34076"/>
                    <a:pt x="1273" y="34117"/>
                    <a:pt x="1464" y="34117"/>
                  </a:cubicBezTo>
                  <a:cubicBezTo>
                    <a:pt x="1903" y="34117"/>
                    <a:pt x="2331" y="33896"/>
                    <a:pt x="2581" y="33500"/>
                  </a:cubicBezTo>
                  <a:cubicBezTo>
                    <a:pt x="2620" y="33527"/>
                    <a:pt x="2672" y="33553"/>
                    <a:pt x="2725" y="33559"/>
                  </a:cubicBezTo>
                  <a:cubicBezTo>
                    <a:pt x="2756" y="33567"/>
                    <a:pt x="2787" y="33570"/>
                    <a:pt x="2817" y="33570"/>
                  </a:cubicBezTo>
                  <a:cubicBezTo>
                    <a:pt x="2998" y="33570"/>
                    <a:pt x="3162" y="33443"/>
                    <a:pt x="3207" y="33259"/>
                  </a:cubicBezTo>
                  <a:lnTo>
                    <a:pt x="3565" y="31682"/>
                  </a:lnTo>
                  <a:cubicBezTo>
                    <a:pt x="3604" y="31487"/>
                    <a:pt x="3481" y="31180"/>
                    <a:pt x="3298" y="31089"/>
                  </a:cubicBezTo>
                  <a:lnTo>
                    <a:pt x="6329" y="20094"/>
                  </a:lnTo>
                  <a:cubicBezTo>
                    <a:pt x="6329" y="25823"/>
                    <a:pt x="6798" y="47872"/>
                    <a:pt x="6798" y="47872"/>
                  </a:cubicBezTo>
                  <a:cubicBezTo>
                    <a:pt x="6798" y="47872"/>
                    <a:pt x="4517" y="48230"/>
                    <a:pt x="4517" y="49762"/>
                  </a:cubicBezTo>
                  <a:lnTo>
                    <a:pt x="8936" y="49762"/>
                  </a:lnTo>
                  <a:lnTo>
                    <a:pt x="10643" y="32425"/>
                  </a:lnTo>
                  <a:lnTo>
                    <a:pt x="11021" y="32425"/>
                  </a:lnTo>
                  <a:lnTo>
                    <a:pt x="12892" y="49762"/>
                  </a:lnTo>
                  <a:lnTo>
                    <a:pt x="17311" y="49762"/>
                  </a:lnTo>
                  <a:cubicBezTo>
                    <a:pt x="17311" y="48230"/>
                    <a:pt x="15023" y="47872"/>
                    <a:pt x="15023" y="47872"/>
                  </a:cubicBezTo>
                  <a:cubicBezTo>
                    <a:pt x="15023" y="47872"/>
                    <a:pt x="15453" y="25797"/>
                    <a:pt x="15453" y="19996"/>
                  </a:cubicBezTo>
                  <a:lnTo>
                    <a:pt x="18510" y="31063"/>
                  </a:lnTo>
                  <a:cubicBezTo>
                    <a:pt x="18302" y="31128"/>
                    <a:pt x="18152" y="31467"/>
                    <a:pt x="18204" y="31676"/>
                  </a:cubicBezTo>
                  <a:lnTo>
                    <a:pt x="18556" y="33253"/>
                  </a:lnTo>
                  <a:cubicBezTo>
                    <a:pt x="18599" y="33450"/>
                    <a:pt x="18775" y="33569"/>
                    <a:pt x="18955" y="33569"/>
                  </a:cubicBezTo>
                  <a:cubicBezTo>
                    <a:pt x="19048" y="33569"/>
                    <a:pt x="19143" y="33537"/>
                    <a:pt x="19221" y="33468"/>
                  </a:cubicBezTo>
                  <a:cubicBezTo>
                    <a:pt x="19463" y="33883"/>
                    <a:pt x="19902" y="34118"/>
                    <a:pt x="20357" y="34118"/>
                  </a:cubicBezTo>
                  <a:cubicBezTo>
                    <a:pt x="20538" y="34118"/>
                    <a:pt x="20721" y="34080"/>
                    <a:pt x="20896" y="34002"/>
                  </a:cubicBezTo>
                  <a:cubicBezTo>
                    <a:pt x="21508" y="33722"/>
                    <a:pt x="21815" y="33025"/>
                    <a:pt x="21600" y="32386"/>
                  </a:cubicBezTo>
                  <a:lnTo>
                    <a:pt x="17291" y="16803"/>
                  </a:lnTo>
                  <a:cubicBezTo>
                    <a:pt x="17122" y="16281"/>
                    <a:pt x="16653" y="15884"/>
                    <a:pt x="16138" y="15845"/>
                  </a:cubicBezTo>
                  <a:cubicBezTo>
                    <a:pt x="16125" y="15831"/>
                    <a:pt x="16112" y="15766"/>
                    <a:pt x="16112" y="15766"/>
                  </a:cubicBezTo>
                  <a:lnTo>
                    <a:pt x="12794" y="15766"/>
                  </a:lnTo>
                  <a:lnTo>
                    <a:pt x="12794" y="13805"/>
                  </a:lnTo>
                  <a:cubicBezTo>
                    <a:pt x="14958" y="13114"/>
                    <a:pt x="16933" y="11315"/>
                    <a:pt x="17702" y="9034"/>
                  </a:cubicBezTo>
                  <a:cubicBezTo>
                    <a:pt x="17780" y="9053"/>
                    <a:pt x="17865" y="9066"/>
                    <a:pt x="17950" y="9066"/>
                  </a:cubicBezTo>
                  <a:cubicBezTo>
                    <a:pt x="18510" y="9066"/>
                    <a:pt x="18966" y="8630"/>
                    <a:pt x="18992" y="8069"/>
                  </a:cubicBezTo>
                  <a:cubicBezTo>
                    <a:pt x="19019" y="7515"/>
                    <a:pt x="18601" y="7033"/>
                    <a:pt x="18047" y="6987"/>
                  </a:cubicBezTo>
                  <a:lnTo>
                    <a:pt x="18047" y="6974"/>
                  </a:lnTo>
                  <a:cubicBezTo>
                    <a:pt x="17963" y="3096"/>
                    <a:pt x="14795" y="0"/>
                    <a:pt x="1091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62"/>
            <p:cNvSpPr/>
            <p:nvPr/>
          </p:nvSpPr>
          <p:spPr>
            <a:xfrm>
              <a:off x="1047380" y="4311978"/>
              <a:ext cx="453041" cy="49056"/>
            </a:xfrm>
            <a:custGeom>
              <a:avLst/>
              <a:gdLst/>
              <a:ahLst/>
              <a:cxnLst/>
              <a:rect l="l" t="t" r="r" b="b"/>
              <a:pathLst>
                <a:path w="17944" h="1943" extrusionOk="0">
                  <a:moveTo>
                    <a:pt x="8969" y="0"/>
                  </a:moveTo>
                  <a:cubicBezTo>
                    <a:pt x="4015" y="0"/>
                    <a:pt x="1" y="437"/>
                    <a:pt x="1" y="972"/>
                  </a:cubicBezTo>
                  <a:cubicBezTo>
                    <a:pt x="1" y="1506"/>
                    <a:pt x="4015" y="1943"/>
                    <a:pt x="8969" y="1943"/>
                  </a:cubicBezTo>
                  <a:cubicBezTo>
                    <a:pt x="13922" y="1943"/>
                    <a:pt x="17943" y="1506"/>
                    <a:pt x="17943" y="972"/>
                  </a:cubicBezTo>
                  <a:cubicBezTo>
                    <a:pt x="17943" y="437"/>
                    <a:pt x="13922" y="0"/>
                    <a:pt x="8969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62"/>
            <p:cNvSpPr/>
            <p:nvPr/>
          </p:nvSpPr>
          <p:spPr>
            <a:xfrm>
              <a:off x="1329091" y="3076164"/>
              <a:ext cx="124748" cy="171203"/>
            </a:xfrm>
            <a:custGeom>
              <a:avLst/>
              <a:gdLst/>
              <a:ahLst/>
              <a:cxnLst/>
              <a:rect l="l" t="t" r="r" b="b"/>
              <a:pathLst>
                <a:path w="4941" h="6781" extrusionOk="0">
                  <a:moveTo>
                    <a:pt x="414" y="1"/>
                  </a:moveTo>
                  <a:cubicBezTo>
                    <a:pt x="336" y="1"/>
                    <a:pt x="205" y="9"/>
                    <a:pt x="1" y="28"/>
                  </a:cubicBezTo>
                  <a:cubicBezTo>
                    <a:pt x="138" y="38"/>
                    <a:pt x="273" y="53"/>
                    <a:pt x="404" y="72"/>
                  </a:cubicBezTo>
                  <a:lnTo>
                    <a:pt x="404" y="72"/>
                  </a:lnTo>
                  <a:cubicBezTo>
                    <a:pt x="513" y="32"/>
                    <a:pt x="568" y="1"/>
                    <a:pt x="414" y="1"/>
                  </a:cubicBezTo>
                  <a:close/>
                  <a:moveTo>
                    <a:pt x="404" y="72"/>
                  </a:moveTo>
                  <a:cubicBezTo>
                    <a:pt x="264" y="122"/>
                    <a:pt x="34" y="187"/>
                    <a:pt x="40" y="217"/>
                  </a:cubicBezTo>
                  <a:cubicBezTo>
                    <a:pt x="124" y="289"/>
                    <a:pt x="196" y="380"/>
                    <a:pt x="248" y="484"/>
                  </a:cubicBezTo>
                  <a:cubicBezTo>
                    <a:pt x="1174" y="2179"/>
                    <a:pt x="2516" y="3606"/>
                    <a:pt x="3690" y="5138"/>
                  </a:cubicBezTo>
                  <a:cubicBezTo>
                    <a:pt x="4107" y="5679"/>
                    <a:pt x="4524" y="6226"/>
                    <a:pt x="4941" y="6780"/>
                  </a:cubicBezTo>
                  <a:cubicBezTo>
                    <a:pt x="4928" y="3740"/>
                    <a:pt x="3704" y="549"/>
                    <a:pt x="404" y="72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62"/>
            <p:cNvSpPr/>
            <p:nvPr/>
          </p:nvSpPr>
          <p:spPr>
            <a:xfrm>
              <a:off x="1088508" y="3050689"/>
              <a:ext cx="368311" cy="203899"/>
            </a:xfrm>
            <a:custGeom>
              <a:avLst/>
              <a:gdLst/>
              <a:ahLst/>
              <a:cxnLst/>
              <a:rect l="l" t="t" r="r" b="b"/>
              <a:pathLst>
                <a:path w="14588" h="8076" extrusionOk="0">
                  <a:moveTo>
                    <a:pt x="7125" y="1"/>
                  </a:moveTo>
                  <a:cubicBezTo>
                    <a:pt x="3188" y="1"/>
                    <a:pt x="1" y="3194"/>
                    <a:pt x="1" y="7131"/>
                  </a:cubicBezTo>
                  <a:cubicBezTo>
                    <a:pt x="1" y="7444"/>
                    <a:pt x="20" y="7763"/>
                    <a:pt x="73" y="8076"/>
                  </a:cubicBezTo>
                  <a:cubicBezTo>
                    <a:pt x="340" y="7509"/>
                    <a:pt x="731" y="6987"/>
                    <a:pt x="1109" y="6512"/>
                  </a:cubicBezTo>
                  <a:cubicBezTo>
                    <a:pt x="1989" y="5397"/>
                    <a:pt x="3032" y="4524"/>
                    <a:pt x="4459" y="4217"/>
                  </a:cubicBezTo>
                  <a:cubicBezTo>
                    <a:pt x="6134" y="3859"/>
                    <a:pt x="7874" y="3976"/>
                    <a:pt x="9569" y="3826"/>
                  </a:cubicBezTo>
                  <a:cubicBezTo>
                    <a:pt x="14053" y="3409"/>
                    <a:pt x="13942" y="2230"/>
                    <a:pt x="14587" y="1148"/>
                  </a:cubicBezTo>
                  <a:lnTo>
                    <a:pt x="14587" y="1148"/>
                  </a:lnTo>
                  <a:cubicBezTo>
                    <a:pt x="14378" y="1171"/>
                    <a:pt x="14167" y="1181"/>
                    <a:pt x="13955" y="1181"/>
                  </a:cubicBezTo>
                  <a:cubicBezTo>
                    <a:pt x="11713" y="1181"/>
                    <a:pt x="9340" y="1"/>
                    <a:pt x="71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2" name="Google Shape;10662;p62"/>
          <p:cNvGrpSpPr/>
          <p:nvPr/>
        </p:nvGrpSpPr>
        <p:grpSpPr>
          <a:xfrm>
            <a:off x="7660912" y="1542757"/>
            <a:ext cx="557515" cy="1310345"/>
            <a:chOff x="7660912" y="1542757"/>
            <a:chExt cx="557515" cy="1310345"/>
          </a:xfrm>
        </p:grpSpPr>
        <p:sp>
          <p:nvSpPr>
            <p:cNvPr id="10663" name="Google Shape;10663;p62"/>
            <p:cNvSpPr/>
            <p:nvPr/>
          </p:nvSpPr>
          <p:spPr>
            <a:xfrm>
              <a:off x="7711255" y="2803693"/>
              <a:ext cx="457485" cy="49409"/>
            </a:xfrm>
            <a:custGeom>
              <a:avLst/>
              <a:gdLst/>
              <a:ahLst/>
              <a:cxnLst/>
              <a:rect l="l" t="t" r="r" b="b"/>
              <a:pathLst>
                <a:path w="18120" h="1957" extrusionOk="0">
                  <a:moveTo>
                    <a:pt x="9060" y="1"/>
                  </a:moveTo>
                  <a:cubicBezTo>
                    <a:pt x="4055" y="1"/>
                    <a:pt x="1" y="437"/>
                    <a:pt x="1" y="978"/>
                  </a:cubicBezTo>
                  <a:cubicBezTo>
                    <a:pt x="1" y="1519"/>
                    <a:pt x="4055" y="1956"/>
                    <a:pt x="9060" y="1956"/>
                  </a:cubicBezTo>
                  <a:cubicBezTo>
                    <a:pt x="14059" y="1956"/>
                    <a:pt x="18120" y="1519"/>
                    <a:pt x="18120" y="978"/>
                  </a:cubicBezTo>
                  <a:cubicBezTo>
                    <a:pt x="18120" y="437"/>
                    <a:pt x="14059" y="1"/>
                    <a:pt x="9060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664" name="Google Shape;10664;p62"/>
            <p:cNvGrpSpPr/>
            <p:nvPr/>
          </p:nvGrpSpPr>
          <p:grpSpPr>
            <a:xfrm>
              <a:off x="7660912" y="1542757"/>
              <a:ext cx="557515" cy="1277423"/>
              <a:chOff x="7660912" y="1542757"/>
              <a:chExt cx="557515" cy="1277423"/>
            </a:xfrm>
          </p:grpSpPr>
          <p:sp>
            <p:nvSpPr>
              <p:cNvPr id="10665" name="Google Shape;10665;p62"/>
              <p:cNvSpPr/>
              <p:nvPr/>
            </p:nvSpPr>
            <p:spPr>
              <a:xfrm>
                <a:off x="7756524" y="1674397"/>
                <a:ext cx="366796" cy="342104"/>
              </a:xfrm>
              <a:custGeom>
                <a:avLst/>
                <a:gdLst/>
                <a:ahLst/>
                <a:cxnLst/>
                <a:rect l="l" t="t" r="r" b="b"/>
                <a:pathLst>
                  <a:path w="14528" h="13550" extrusionOk="0">
                    <a:moveTo>
                      <a:pt x="2157" y="0"/>
                    </a:moveTo>
                    <a:cubicBezTo>
                      <a:pt x="965" y="0"/>
                      <a:pt x="0" y="958"/>
                      <a:pt x="0" y="2157"/>
                    </a:cubicBezTo>
                    <a:lnTo>
                      <a:pt x="0" y="11393"/>
                    </a:lnTo>
                    <a:cubicBezTo>
                      <a:pt x="0" y="12585"/>
                      <a:pt x="965" y="13550"/>
                      <a:pt x="2157" y="13550"/>
                    </a:cubicBezTo>
                    <a:lnTo>
                      <a:pt x="12377" y="13550"/>
                    </a:lnTo>
                    <a:cubicBezTo>
                      <a:pt x="13570" y="13550"/>
                      <a:pt x="14528" y="12585"/>
                      <a:pt x="14528" y="11393"/>
                    </a:cubicBezTo>
                    <a:lnTo>
                      <a:pt x="14528" y="2157"/>
                    </a:lnTo>
                    <a:cubicBezTo>
                      <a:pt x="14528" y="958"/>
                      <a:pt x="13570" y="0"/>
                      <a:pt x="12377" y="0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666" name="Google Shape;10666;p62"/>
              <p:cNvGrpSpPr/>
              <p:nvPr/>
            </p:nvGrpSpPr>
            <p:grpSpPr>
              <a:xfrm>
                <a:off x="7660912" y="1547529"/>
                <a:ext cx="557515" cy="1272651"/>
                <a:chOff x="7660912" y="1547529"/>
                <a:chExt cx="557515" cy="1272651"/>
              </a:xfrm>
            </p:grpSpPr>
            <p:sp>
              <p:nvSpPr>
                <p:cNvPr id="10667" name="Google Shape;10667;p62"/>
                <p:cNvSpPr/>
                <p:nvPr/>
              </p:nvSpPr>
              <p:spPr>
                <a:xfrm>
                  <a:off x="7660912" y="1547529"/>
                  <a:ext cx="557515" cy="1272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82" h="50407" extrusionOk="0">
                      <a:moveTo>
                        <a:pt x="11054" y="0"/>
                      </a:moveTo>
                      <a:cubicBezTo>
                        <a:pt x="7078" y="0"/>
                        <a:pt x="3852" y="3226"/>
                        <a:pt x="3852" y="7202"/>
                      </a:cubicBezTo>
                      <a:lnTo>
                        <a:pt x="3852" y="7208"/>
                      </a:lnTo>
                      <a:cubicBezTo>
                        <a:pt x="3833" y="7208"/>
                        <a:pt x="3813" y="7202"/>
                        <a:pt x="3787" y="7202"/>
                      </a:cubicBezTo>
                      <a:cubicBezTo>
                        <a:pt x="3784" y="7202"/>
                        <a:pt x="3780" y="7202"/>
                        <a:pt x="3777" y="7202"/>
                      </a:cubicBezTo>
                      <a:cubicBezTo>
                        <a:pt x="3117" y="7202"/>
                        <a:pt x="2615" y="7811"/>
                        <a:pt x="2738" y="8466"/>
                      </a:cubicBezTo>
                      <a:cubicBezTo>
                        <a:pt x="2840" y="8983"/>
                        <a:pt x="3291" y="9322"/>
                        <a:pt x="3779" y="9322"/>
                      </a:cubicBezTo>
                      <a:cubicBezTo>
                        <a:pt x="3914" y="9322"/>
                        <a:pt x="4051" y="9297"/>
                        <a:pt x="4185" y="9242"/>
                      </a:cubicBezTo>
                      <a:cubicBezTo>
                        <a:pt x="4954" y="11569"/>
                        <a:pt x="6968" y="13413"/>
                        <a:pt x="9177" y="14104"/>
                      </a:cubicBezTo>
                      <a:lnTo>
                        <a:pt x="9177" y="16124"/>
                      </a:lnTo>
                      <a:lnTo>
                        <a:pt x="6889" y="16124"/>
                      </a:lnTo>
                      <a:cubicBezTo>
                        <a:pt x="6889" y="16124"/>
                        <a:pt x="6876" y="16170"/>
                        <a:pt x="6863" y="16183"/>
                      </a:cubicBezTo>
                      <a:cubicBezTo>
                        <a:pt x="6277" y="16183"/>
                        <a:pt x="5762" y="16561"/>
                        <a:pt x="5586" y="17109"/>
                      </a:cubicBezTo>
                      <a:lnTo>
                        <a:pt x="255" y="32861"/>
                      </a:lnTo>
                      <a:cubicBezTo>
                        <a:pt x="0" y="33565"/>
                        <a:pt x="378" y="34334"/>
                        <a:pt x="1082" y="34569"/>
                      </a:cubicBezTo>
                      <a:cubicBezTo>
                        <a:pt x="1222" y="34615"/>
                        <a:pt x="1364" y="34637"/>
                        <a:pt x="1504" y="34637"/>
                      </a:cubicBezTo>
                      <a:cubicBezTo>
                        <a:pt x="2072" y="34637"/>
                        <a:pt x="2599" y="34273"/>
                        <a:pt x="2777" y="33702"/>
                      </a:cubicBezTo>
                      <a:lnTo>
                        <a:pt x="2953" y="33187"/>
                      </a:lnTo>
                      <a:lnTo>
                        <a:pt x="3526" y="33428"/>
                      </a:lnTo>
                      <a:cubicBezTo>
                        <a:pt x="3526" y="33428"/>
                        <a:pt x="4035" y="32412"/>
                        <a:pt x="3494" y="31577"/>
                      </a:cubicBezTo>
                      <a:lnTo>
                        <a:pt x="6759" y="21925"/>
                      </a:lnTo>
                      <a:lnTo>
                        <a:pt x="6759" y="21925"/>
                      </a:lnTo>
                      <a:cubicBezTo>
                        <a:pt x="6759" y="27706"/>
                        <a:pt x="5977" y="29172"/>
                        <a:pt x="5977" y="32366"/>
                      </a:cubicBezTo>
                      <a:cubicBezTo>
                        <a:pt x="5977" y="35560"/>
                        <a:pt x="7887" y="48497"/>
                        <a:pt x="7887" y="48497"/>
                      </a:cubicBezTo>
                      <a:lnTo>
                        <a:pt x="5573" y="50407"/>
                      </a:lnTo>
                      <a:lnTo>
                        <a:pt x="10037" y="50407"/>
                      </a:lnTo>
                      <a:lnTo>
                        <a:pt x="10787" y="31630"/>
                      </a:lnTo>
                      <a:lnTo>
                        <a:pt x="11165" y="31630"/>
                      </a:lnTo>
                      <a:lnTo>
                        <a:pt x="11914" y="50407"/>
                      </a:lnTo>
                      <a:lnTo>
                        <a:pt x="16372" y="50407"/>
                      </a:lnTo>
                      <a:lnTo>
                        <a:pt x="14065" y="48497"/>
                      </a:lnTo>
                      <a:cubicBezTo>
                        <a:pt x="14065" y="48497"/>
                        <a:pt x="15975" y="34171"/>
                        <a:pt x="15975" y="31590"/>
                      </a:cubicBezTo>
                      <a:cubicBezTo>
                        <a:pt x="15975" y="29003"/>
                        <a:pt x="15317" y="27680"/>
                        <a:pt x="15317" y="21821"/>
                      </a:cubicBezTo>
                      <a:lnTo>
                        <a:pt x="15317" y="21821"/>
                      </a:lnTo>
                      <a:lnTo>
                        <a:pt x="18615" y="31584"/>
                      </a:lnTo>
                      <a:cubicBezTo>
                        <a:pt x="18074" y="32418"/>
                        <a:pt x="18575" y="33435"/>
                        <a:pt x="18575" y="33435"/>
                      </a:cubicBezTo>
                      <a:lnTo>
                        <a:pt x="19155" y="33187"/>
                      </a:lnTo>
                      <a:lnTo>
                        <a:pt x="19331" y="33709"/>
                      </a:lnTo>
                      <a:cubicBezTo>
                        <a:pt x="19514" y="34266"/>
                        <a:pt x="20029" y="34619"/>
                        <a:pt x="20584" y="34619"/>
                      </a:cubicBezTo>
                      <a:cubicBezTo>
                        <a:pt x="20724" y="34619"/>
                        <a:pt x="20866" y="34597"/>
                        <a:pt x="21006" y="34549"/>
                      </a:cubicBezTo>
                      <a:cubicBezTo>
                        <a:pt x="21704" y="34321"/>
                        <a:pt x="22082" y="33572"/>
                        <a:pt x="21854" y="32874"/>
                      </a:cubicBezTo>
                      <a:lnTo>
                        <a:pt x="21854" y="32868"/>
                      </a:lnTo>
                      <a:lnTo>
                        <a:pt x="16522" y="17128"/>
                      </a:lnTo>
                      <a:cubicBezTo>
                        <a:pt x="16353" y="16613"/>
                        <a:pt x="15897" y="16242"/>
                        <a:pt x="15356" y="16190"/>
                      </a:cubicBezTo>
                      <a:cubicBezTo>
                        <a:pt x="15343" y="16170"/>
                        <a:pt x="15336" y="16150"/>
                        <a:pt x="15330" y="16131"/>
                      </a:cubicBezTo>
                      <a:lnTo>
                        <a:pt x="12931" y="16131"/>
                      </a:lnTo>
                      <a:lnTo>
                        <a:pt x="12931" y="14104"/>
                      </a:lnTo>
                      <a:cubicBezTo>
                        <a:pt x="15121" y="13413"/>
                        <a:pt x="17129" y="11595"/>
                        <a:pt x="17904" y="9281"/>
                      </a:cubicBezTo>
                      <a:cubicBezTo>
                        <a:pt x="17989" y="9301"/>
                        <a:pt x="18074" y="9314"/>
                        <a:pt x="18158" y="9314"/>
                      </a:cubicBezTo>
                      <a:cubicBezTo>
                        <a:pt x="18725" y="9314"/>
                        <a:pt x="19188" y="8870"/>
                        <a:pt x="19214" y="8310"/>
                      </a:cubicBezTo>
                      <a:cubicBezTo>
                        <a:pt x="19240" y="7743"/>
                        <a:pt x="18817" y="7261"/>
                        <a:pt x="18256" y="7215"/>
                      </a:cubicBezTo>
                      <a:lnTo>
                        <a:pt x="18256" y="7202"/>
                      </a:lnTo>
                      <a:cubicBezTo>
                        <a:pt x="18256" y="3226"/>
                        <a:pt x="15030" y="0"/>
                        <a:pt x="11054" y="0"/>
                      </a:cubicBezTo>
                      <a:close/>
                    </a:path>
                  </a:pathLst>
                </a:custGeom>
                <a:solidFill>
                  <a:srgbClr val="F2F4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0668" name="Google Shape;10668;p62"/>
                <p:cNvGrpSpPr/>
                <p:nvPr/>
              </p:nvGrpSpPr>
              <p:grpSpPr>
                <a:xfrm>
                  <a:off x="7873243" y="2256453"/>
                  <a:ext cx="129570" cy="89679"/>
                  <a:chOff x="7873243" y="2256453"/>
                  <a:chExt cx="129570" cy="89679"/>
                </a:xfrm>
              </p:grpSpPr>
              <p:sp>
                <p:nvSpPr>
                  <p:cNvPr id="10669" name="Google Shape;10669;p62"/>
                  <p:cNvSpPr/>
                  <p:nvPr/>
                </p:nvSpPr>
                <p:spPr>
                  <a:xfrm>
                    <a:off x="7960877" y="2272687"/>
                    <a:ext cx="36079" cy="222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9" h="881" extrusionOk="0">
                        <a:moveTo>
                          <a:pt x="7" y="1"/>
                        </a:moveTo>
                        <a:cubicBezTo>
                          <a:pt x="7" y="7"/>
                          <a:pt x="7" y="14"/>
                          <a:pt x="7" y="20"/>
                        </a:cubicBezTo>
                        <a:cubicBezTo>
                          <a:pt x="7" y="33"/>
                          <a:pt x="1" y="53"/>
                          <a:pt x="1" y="66"/>
                        </a:cubicBezTo>
                        <a:cubicBezTo>
                          <a:pt x="14" y="72"/>
                          <a:pt x="33" y="79"/>
                          <a:pt x="47" y="85"/>
                        </a:cubicBezTo>
                        <a:cubicBezTo>
                          <a:pt x="209" y="164"/>
                          <a:pt x="340" y="307"/>
                          <a:pt x="477" y="418"/>
                        </a:cubicBezTo>
                        <a:cubicBezTo>
                          <a:pt x="535" y="470"/>
                          <a:pt x="600" y="516"/>
                          <a:pt x="666" y="555"/>
                        </a:cubicBezTo>
                        <a:lnTo>
                          <a:pt x="666" y="568"/>
                        </a:lnTo>
                        <a:cubicBezTo>
                          <a:pt x="666" y="737"/>
                          <a:pt x="842" y="881"/>
                          <a:pt x="1050" y="881"/>
                        </a:cubicBezTo>
                        <a:cubicBezTo>
                          <a:pt x="1259" y="881"/>
                          <a:pt x="1428" y="744"/>
                          <a:pt x="1428" y="568"/>
                        </a:cubicBezTo>
                        <a:cubicBezTo>
                          <a:pt x="1428" y="398"/>
                          <a:pt x="1259" y="255"/>
                          <a:pt x="1050" y="255"/>
                        </a:cubicBezTo>
                        <a:cubicBezTo>
                          <a:pt x="1044" y="255"/>
                          <a:pt x="1039" y="255"/>
                          <a:pt x="1033" y="255"/>
                        </a:cubicBezTo>
                        <a:cubicBezTo>
                          <a:pt x="890" y="255"/>
                          <a:pt x="761" y="332"/>
                          <a:pt x="692" y="457"/>
                        </a:cubicBezTo>
                        <a:cubicBezTo>
                          <a:pt x="620" y="418"/>
                          <a:pt x="555" y="372"/>
                          <a:pt x="496" y="320"/>
                        </a:cubicBezTo>
                        <a:cubicBezTo>
                          <a:pt x="425" y="261"/>
                          <a:pt x="353" y="203"/>
                          <a:pt x="281" y="144"/>
                        </a:cubicBezTo>
                        <a:cubicBezTo>
                          <a:pt x="203" y="79"/>
                          <a:pt x="105" y="33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70" name="Google Shape;10670;p62"/>
                  <p:cNvSpPr/>
                  <p:nvPr/>
                </p:nvSpPr>
                <p:spPr>
                  <a:xfrm>
                    <a:off x="7879278" y="2272687"/>
                    <a:ext cx="36053" cy="222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8" h="881" extrusionOk="0">
                        <a:moveTo>
                          <a:pt x="1421" y="1"/>
                        </a:moveTo>
                        <a:lnTo>
                          <a:pt x="1421" y="1"/>
                        </a:lnTo>
                        <a:cubicBezTo>
                          <a:pt x="1317" y="33"/>
                          <a:pt x="1225" y="79"/>
                          <a:pt x="1141" y="144"/>
                        </a:cubicBezTo>
                        <a:cubicBezTo>
                          <a:pt x="1069" y="203"/>
                          <a:pt x="1004" y="261"/>
                          <a:pt x="932" y="320"/>
                        </a:cubicBezTo>
                        <a:cubicBezTo>
                          <a:pt x="867" y="372"/>
                          <a:pt x="802" y="418"/>
                          <a:pt x="730" y="457"/>
                        </a:cubicBezTo>
                        <a:cubicBezTo>
                          <a:pt x="667" y="332"/>
                          <a:pt x="539" y="255"/>
                          <a:pt x="396" y="255"/>
                        </a:cubicBezTo>
                        <a:cubicBezTo>
                          <a:pt x="390" y="255"/>
                          <a:pt x="384" y="255"/>
                          <a:pt x="378" y="255"/>
                        </a:cubicBezTo>
                        <a:cubicBezTo>
                          <a:pt x="170" y="255"/>
                          <a:pt x="0" y="398"/>
                          <a:pt x="0" y="568"/>
                        </a:cubicBezTo>
                        <a:cubicBezTo>
                          <a:pt x="0" y="744"/>
                          <a:pt x="170" y="881"/>
                          <a:pt x="378" y="881"/>
                        </a:cubicBezTo>
                        <a:cubicBezTo>
                          <a:pt x="587" y="881"/>
                          <a:pt x="756" y="737"/>
                          <a:pt x="756" y="568"/>
                        </a:cubicBezTo>
                        <a:cubicBezTo>
                          <a:pt x="756" y="561"/>
                          <a:pt x="756" y="555"/>
                          <a:pt x="756" y="555"/>
                        </a:cubicBezTo>
                        <a:cubicBezTo>
                          <a:pt x="828" y="516"/>
                          <a:pt x="893" y="470"/>
                          <a:pt x="952" y="418"/>
                        </a:cubicBezTo>
                        <a:cubicBezTo>
                          <a:pt x="1089" y="307"/>
                          <a:pt x="1219" y="164"/>
                          <a:pt x="1375" y="85"/>
                        </a:cubicBezTo>
                        <a:lnTo>
                          <a:pt x="1428" y="66"/>
                        </a:lnTo>
                        <a:cubicBezTo>
                          <a:pt x="1421" y="53"/>
                          <a:pt x="1421" y="33"/>
                          <a:pt x="1421" y="20"/>
                        </a:cubicBezTo>
                        <a:cubicBezTo>
                          <a:pt x="1414" y="14"/>
                          <a:pt x="1414" y="7"/>
                          <a:pt x="1421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71" name="Google Shape;10671;p62"/>
                  <p:cNvSpPr/>
                  <p:nvPr/>
                </p:nvSpPr>
                <p:spPr>
                  <a:xfrm>
                    <a:off x="7873243" y="2256453"/>
                    <a:ext cx="129570" cy="896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32" h="3552" extrusionOk="0">
                        <a:moveTo>
                          <a:pt x="2566" y="0"/>
                        </a:moveTo>
                        <a:cubicBezTo>
                          <a:pt x="2118" y="0"/>
                          <a:pt x="1670" y="152"/>
                          <a:pt x="1380" y="455"/>
                        </a:cubicBezTo>
                        <a:cubicBezTo>
                          <a:pt x="1310" y="528"/>
                          <a:pt x="1265" y="592"/>
                          <a:pt x="1161" y="592"/>
                        </a:cubicBezTo>
                        <a:cubicBezTo>
                          <a:pt x="1052" y="592"/>
                          <a:pt x="879" y="521"/>
                          <a:pt x="545" y="318"/>
                        </a:cubicBezTo>
                        <a:cubicBezTo>
                          <a:pt x="492" y="283"/>
                          <a:pt x="375" y="229"/>
                          <a:pt x="271" y="229"/>
                        </a:cubicBezTo>
                        <a:cubicBezTo>
                          <a:pt x="123" y="229"/>
                          <a:pt x="1" y="337"/>
                          <a:pt x="115" y="761"/>
                        </a:cubicBezTo>
                        <a:cubicBezTo>
                          <a:pt x="115" y="761"/>
                          <a:pt x="226" y="1224"/>
                          <a:pt x="252" y="1295"/>
                        </a:cubicBezTo>
                        <a:cubicBezTo>
                          <a:pt x="252" y="1295"/>
                          <a:pt x="285" y="1106"/>
                          <a:pt x="526" y="937"/>
                        </a:cubicBezTo>
                        <a:cubicBezTo>
                          <a:pt x="526" y="937"/>
                          <a:pt x="154" y="755"/>
                          <a:pt x="317" y="526"/>
                        </a:cubicBezTo>
                        <a:cubicBezTo>
                          <a:pt x="372" y="454"/>
                          <a:pt x="420" y="427"/>
                          <a:pt x="465" y="427"/>
                        </a:cubicBezTo>
                        <a:cubicBezTo>
                          <a:pt x="562" y="427"/>
                          <a:pt x="648" y="549"/>
                          <a:pt x="754" y="611"/>
                        </a:cubicBezTo>
                        <a:cubicBezTo>
                          <a:pt x="851" y="662"/>
                          <a:pt x="960" y="757"/>
                          <a:pt x="1121" y="757"/>
                        </a:cubicBezTo>
                        <a:cubicBezTo>
                          <a:pt x="1230" y="757"/>
                          <a:pt x="1362" y="714"/>
                          <a:pt x="1530" y="585"/>
                        </a:cubicBezTo>
                        <a:cubicBezTo>
                          <a:pt x="1554" y="567"/>
                          <a:pt x="1582" y="546"/>
                          <a:pt x="1605" y="546"/>
                        </a:cubicBezTo>
                        <a:cubicBezTo>
                          <a:pt x="1648" y="546"/>
                          <a:pt x="1677" y="622"/>
                          <a:pt x="1647" y="937"/>
                        </a:cubicBezTo>
                        <a:cubicBezTo>
                          <a:pt x="1595" y="1458"/>
                          <a:pt x="2045" y="1700"/>
                          <a:pt x="2071" y="1797"/>
                        </a:cubicBezTo>
                        <a:cubicBezTo>
                          <a:pt x="2103" y="1889"/>
                          <a:pt x="1810" y="2182"/>
                          <a:pt x="1895" y="2560"/>
                        </a:cubicBezTo>
                        <a:cubicBezTo>
                          <a:pt x="1973" y="2938"/>
                          <a:pt x="2273" y="3179"/>
                          <a:pt x="2318" y="3375"/>
                        </a:cubicBezTo>
                        <a:cubicBezTo>
                          <a:pt x="2362" y="3538"/>
                          <a:pt x="2369" y="3551"/>
                          <a:pt x="2370" y="3551"/>
                        </a:cubicBezTo>
                        <a:cubicBezTo>
                          <a:pt x="2370" y="3551"/>
                          <a:pt x="2370" y="3551"/>
                          <a:pt x="2370" y="3551"/>
                        </a:cubicBezTo>
                        <a:lnTo>
                          <a:pt x="2761" y="3551"/>
                        </a:lnTo>
                        <a:cubicBezTo>
                          <a:pt x="2761" y="3551"/>
                          <a:pt x="2761" y="3551"/>
                          <a:pt x="2762" y="3551"/>
                        </a:cubicBezTo>
                        <a:cubicBezTo>
                          <a:pt x="2763" y="3551"/>
                          <a:pt x="2770" y="3538"/>
                          <a:pt x="2814" y="3375"/>
                        </a:cubicBezTo>
                        <a:cubicBezTo>
                          <a:pt x="2866" y="3179"/>
                          <a:pt x="3166" y="2925"/>
                          <a:pt x="3244" y="2547"/>
                        </a:cubicBezTo>
                        <a:cubicBezTo>
                          <a:pt x="3322" y="2169"/>
                          <a:pt x="3035" y="1882"/>
                          <a:pt x="3061" y="1791"/>
                        </a:cubicBezTo>
                        <a:cubicBezTo>
                          <a:pt x="3094" y="1693"/>
                          <a:pt x="3544" y="1452"/>
                          <a:pt x="3491" y="931"/>
                        </a:cubicBezTo>
                        <a:cubicBezTo>
                          <a:pt x="3462" y="620"/>
                          <a:pt x="3490" y="543"/>
                          <a:pt x="3533" y="543"/>
                        </a:cubicBezTo>
                        <a:cubicBezTo>
                          <a:pt x="3557" y="543"/>
                          <a:pt x="3584" y="565"/>
                          <a:pt x="3609" y="585"/>
                        </a:cubicBezTo>
                        <a:cubicBezTo>
                          <a:pt x="3774" y="711"/>
                          <a:pt x="3905" y="753"/>
                          <a:pt x="4013" y="753"/>
                        </a:cubicBezTo>
                        <a:cubicBezTo>
                          <a:pt x="4174" y="753"/>
                          <a:pt x="4284" y="659"/>
                          <a:pt x="4378" y="605"/>
                        </a:cubicBezTo>
                        <a:cubicBezTo>
                          <a:pt x="4489" y="547"/>
                          <a:pt x="4572" y="429"/>
                          <a:pt x="4668" y="429"/>
                        </a:cubicBezTo>
                        <a:cubicBezTo>
                          <a:pt x="4713" y="429"/>
                          <a:pt x="4760" y="455"/>
                          <a:pt x="4815" y="526"/>
                        </a:cubicBezTo>
                        <a:cubicBezTo>
                          <a:pt x="4984" y="748"/>
                          <a:pt x="4612" y="931"/>
                          <a:pt x="4612" y="931"/>
                        </a:cubicBezTo>
                        <a:cubicBezTo>
                          <a:pt x="4749" y="1022"/>
                          <a:pt x="4841" y="1165"/>
                          <a:pt x="4873" y="1328"/>
                        </a:cubicBezTo>
                        <a:cubicBezTo>
                          <a:pt x="4932" y="1146"/>
                          <a:pt x="4977" y="950"/>
                          <a:pt x="5017" y="761"/>
                        </a:cubicBezTo>
                        <a:cubicBezTo>
                          <a:pt x="5131" y="337"/>
                          <a:pt x="5011" y="229"/>
                          <a:pt x="4864" y="229"/>
                        </a:cubicBezTo>
                        <a:cubicBezTo>
                          <a:pt x="4760" y="229"/>
                          <a:pt x="4643" y="283"/>
                          <a:pt x="4586" y="318"/>
                        </a:cubicBezTo>
                        <a:cubicBezTo>
                          <a:pt x="4253" y="521"/>
                          <a:pt x="4081" y="592"/>
                          <a:pt x="3973" y="592"/>
                        </a:cubicBezTo>
                        <a:cubicBezTo>
                          <a:pt x="3870" y="592"/>
                          <a:pt x="3825" y="528"/>
                          <a:pt x="3752" y="455"/>
                        </a:cubicBezTo>
                        <a:cubicBezTo>
                          <a:pt x="3462" y="152"/>
                          <a:pt x="3014" y="0"/>
                          <a:pt x="2566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72" name="Google Shape;10672;p62"/>
                  <p:cNvSpPr/>
                  <p:nvPr/>
                </p:nvSpPr>
                <p:spPr>
                  <a:xfrm>
                    <a:off x="7916947" y="2261351"/>
                    <a:ext cx="42163" cy="811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0" h="3214" extrusionOk="0">
                        <a:moveTo>
                          <a:pt x="841" y="0"/>
                        </a:moveTo>
                        <a:cubicBezTo>
                          <a:pt x="692" y="7"/>
                          <a:pt x="548" y="26"/>
                          <a:pt x="405" y="59"/>
                        </a:cubicBezTo>
                        <a:cubicBezTo>
                          <a:pt x="268" y="104"/>
                          <a:pt x="131" y="163"/>
                          <a:pt x="1" y="241"/>
                        </a:cubicBezTo>
                        <a:cubicBezTo>
                          <a:pt x="14" y="248"/>
                          <a:pt x="20" y="261"/>
                          <a:pt x="33" y="267"/>
                        </a:cubicBezTo>
                        <a:cubicBezTo>
                          <a:pt x="111" y="365"/>
                          <a:pt x="125" y="508"/>
                          <a:pt x="92" y="769"/>
                        </a:cubicBezTo>
                        <a:cubicBezTo>
                          <a:pt x="72" y="893"/>
                          <a:pt x="98" y="1017"/>
                          <a:pt x="164" y="1128"/>
                        </a:cubicBezTo>
                        <a:cubicBezTo>
                          <a:pt x="222" y="1212"/>
                          <a:pt x="294" y="1297"/>
                          <a:pt x="372" y="1369"/>
                        </a:cubicBezTo>
                        <a:cubicBezTo>
                          <a:pt x="437" y="1414"/>
                          <a:pt x="483" y="1480"/>
                          <a:pt x="516" y="1551"/>
                        </a:cubicBezTo>
                        <a:cubicBezTo>
                          <a:pt x="548" y="1649"/>
                          <a:pt x="503" y="1740"/>
                          <a:pt x="444" y="1851"/>
                        </a:cubicBezTo>
                        <a:cubicBezTo>
                          <a:pt x="379" y="1981"/>
                          <a:pt x="300" y="2144"/>
                          <a:pt x="340" y="2327"/>
                        </a:cubicBezTo>
                        <a:cubicBezTo>
                          <a:pt x="385" y="2509"/>
                          <a:pt x="470" y="2679"/>
                          <a:pt x="587" y="2822"/>
                        </a:cubicBezTo>
                        <a:cubicBezTo>
                          <a:pt x="659" y="2920"/>
                          <a:pt x="724" y="3031"/>
                          <a:pt x="763" y="3148"/>
                        </a:cubicBezTo>
                        <a:cubicBezTo>
                          <a:pt x="770" y="3174"/>
                          <a:pt x="776" y="3207"/>
                          <a:pt x="783" y="3207"/>
                        </a:cubicBezTo>
                        <a:lnTo>
                          <a:pt x="894" y="3213"/>
                        </a:lnTo>
                        <a:cubicBezTo>
                          <a:pt x="900" y="3213"/>
                          <a:pt x="907" y="3174"/>
                          <a:pt x="907" y="3155"/>
                        </a:cubicBezTo>
                        <a:cubicBezTo>
                          <a:pt x="952" y="3037"/>
                          <a:pt x="1011" y="2926"/>
                          <a:pt x="1089" y="2829"/>
                        </a:cubicBezTo>
                        <a:cubicBezTo>
                          <a:pt x="1200" y="2679"/>
                          <a:pt x="1285" y="2509"/>
                          <a:pt x="1337" y="2327"/>
                        </a:cubicBezTo>
                        <a:cubicBezTo>
                          <a:pt x="1376" y="2144"/>
                          <a:pt x="1291" y="1981"/>
                          <a:pt x="1226" y="1851"/>
                        </a:cubicBezTo>
                        <a:cubicBezTo>
                          <a:pt x="1174" y="1740"/>
                          <a:pt x="1128" y="1649"/>
                          <a:pt x="1161" y="1551"/>
                        </a:cubicBezTo>
                        <a:cubicBezTo>
                          <a:pt x="1187" y="1480"/>
                          <a:pt x="1239" y="1414"/>
                          <a:pt x="1298" y="1369"/>
                        </a:cubicBezTo>
                        <a:cubicBezTo>
                          <a:pt x="1382" y="1297"/>
                          <a:pt x="1454" y="1212"/>
                          <a:pt x="1513" y="1128"/>
                        </a:cubicBezTo>
                        <a:cubicBezTo>
                          <a:pt x="1578" y="1017"/>
                          <a:pt x="1597" y="893"/>
                          <a:pt x="1584" y="769"/>
                        </a:cubicBezTo>
                        <a:cubicBezTo>
                          <a:pt x="1545" y="508"/>
                          <a:pt x="1558" y="358"/>
                          <a:pt x="1643" y="267"/>
                        </a:cubicBezTo>
                        <a:cubicBezTo>
                          <a:pt x="1650" y="261"/>
                          <a:pt x="1663" y="248"/>
                          <a:pt x="1669" y="241"/>
                        </a:cubicBezTo>
                        <a:cubicBezTo>
                          <a:pt x="1545" y="163"/>
                          <a:pt x="1408" y="104"/>
                          <a:pt x="1265" y="59"/>
                        </a:cubicBezTo>
                        <a:cubicBezTo>
                          <a:pt x="1128" y="26"/>
                          <a:pt x="985" y="7"/>
                          <a:pt x="841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0673" name="Google Shape;10673;p62"/>
              <p:cNvSpPr/>
              <p:nvPr/>
            </p:nvSpPr>
            <p:spPr>
              <a:xfrm>
                <a:off x="7732994" y="1542757"/>
                <a:ext cx="406788" cy="325163"/>
              </a:xfrm>
              <a:custGeom>
                <a:avLst/>
                <a:gdLst/>
                <a:ahLst/>
                <a:cxnLst/>
                <a:rect l="l" t="t" r="r" b="b"/>
                <a:pathLst>
                  <a:path w="16112" h="12879" extrusionOk="0">
                    <a:moveTo>
                      <a:pt x="1004" y="8740"/>
                    </a:moveTo>
                    <a:cubicBezTo>
                      <a:pt x="1006" y="8846"/>
                      <a:pt x="1032" y="9014"/>
                      <a:pt x="1076" y="9224"/>
                    </a:cubicBezTo>
                    <a:lnTo>
                      <a:pt x="1076" y="9224"/>
                    </a:lnTo>
                    <a:cubicBezTo>
                      <a:pt x="1041" y="9041"/>
                      <a:pt x="1016" y="8876"/>
                      <a:pt x="1004" y="8740"/>
                    </a:cubicBezTo>
                    <a:close/>
                    <a:moveTo>
                      <a:pt x="8529" y="0"/>
                    </a:moveTo>
                    <a:cubicBezTo>
                      <a:pt x="7377" y="0"/>
                      <a:pt x="6098" y="274"/>
                      <a:pt x="4699" y="906"/>
                    </a:cubicBezTo>
                    <a:cubicBezTo>
                      <a:pt x="0" y="3031"/>
                      <a:pt x="1004" y="8740"/>
                      <a:pt x="1004" y="8740"/>
                    </a:cubicBezTo>
                    <a:cubicBezTo>
                      <a:pt x="945" y="6113"/>
                      <a:pt x="4041" y="3448"/>
                      <a:pt x="4041" y="3448"/>
                    </a:cubicBezTo>
                    <a:cubicBezTo>
                      <a:pt x="6224" y="4790"/>
                      <a:pt x="13537" y="6504"/>
                      <a:pt x="14208" y="6726"/>
                    </a:cubicBezTo>
                    <a:cubicBezTo>
                      <a:pt x="14550" y="6840"/>
                      <a:pt x="14771" y="11926"/>
                      <a:pt x="14748" y="12625"/>
                    </a:cubicBezTo>
                    <a:lnTo>
                      <a:pt x="14748" y="12625"/>
                    </a:lnTo>
                    <a:lnTo>
                      <a:pt x="15206" y="9548"/>
                    </a:lnTo>
                    <a:cubicBezTo>
                      <a:pt x="15206" y="9548"/>
                      <a:pt x="16111" y="6166"/>
                      <a:pt x="14436" y="3441"/>
                    </a:cubicBezTo>
                    <a:cubicBezTo>
                      <a:pt x="13255" y="1523"/>
                      <a:pt x="11248" y="0"/>
                      <a:pt x="8529" y="0"/>
                    </a:cubicBezTo>
                    <a:close/>
                    <a:moveTo>
                      <a:pt x="14748" y="12625"/>
                    </a:moveTo>
                    <a:lnTo>
                      <a:pt x="14736" y="12703"/>
                    </a:lnTo>
                    <a:cubicBezTo>
                      <a:pt x="14737" y="12704"/>
                      <a:pt x="14738" y="12705"/>
                      <a:pt x="14739" y="12705"/>
                    </a:cubicBezTo>
                    <a:cubicBezTo>
                      <a:pt x="14743" y="12705"/>
                      <a:pt x="14746" y="12677"/>
                      <a:pt x="14748" y="12625"/>
                    </a:cubicBezTo>
                    <a:close/>
                    <a:moveTo>
                      <a:pt x="1076" y="9224"/>
                    </a:moveTo>
                    <a:lnTo>
                      <a:pt x="1076" y="9224"/>
                    </a:lnTo>
                    <a:cubicBezTo>
                      <a:pt x="1331" y="10550"/>
                      <a:pt x="2105" y="12879"/>
                      <a:pt x="2105" y="12879"/>
                    </a:cubicBezTo>
                    <a:cubicBezTo>
                      <a:pt x="2105" y="12879"/>
                      <a:pt x="1321" y="10401"/>
                      <a:pt x="1076" y="9224"/>
                    </a:cubicBezTo>
                    <a:close/>
                  </a:path>
                </a:pathLst>
              </a:custGeom>
              <a:solidFill>
                <a:srgbClr val="BEC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674" name="Google Shape;10674;p62"/>
          <p:cNvSpPr/>
          <p:nvPr/>
        </p:nvSpPr>
        <p:spPr>
          <a:xfrm>
            <a:off x="7712417" y="4326148"/>
            <a:ext cx="452864" cy="49056"/>
          </a:xfrm>
          <a:custGeom>
            <a:avLst/>
            <a:gdLst/>
            <a:ahLst/>
            <a:cxnLst/>
            <a:rect l="l" t="t" r="r" b="b"/>
            <a:pathLst>
              <a:path w="17937" h="1943" extrusionOk="0">
                <a:moveTo>
                  <a:pt x="8969" y="0"/>
                </a:moveTo>
                <a:cubicBezTo>
                  <a:pt x="4015" y="0"/>
                  <a:pt x="0" y="437"/>
                  <a:pt x="0" y="972"/>
                </a:cubicBezTo>
                <a:cubicBezTo>
                  <a:pt x="0" y="1506"/>
                  <a:pt x="4015" y="1943"/>
                  <a:pt x="8969" y="1943"/>
                </a:cubicBezTo>
                <a:cubicBezTo>
                  <a:pt x="13922" y="1943"/>
                  <a:pt x="17937" y="1506"/>
                  <a:pt x="17937" y="972"/>
                </a:cubicBezTo>
                <a:cubicBezTo>
                  <a:pt x="17937" y="437"/>
                  <a:pt x="13922" y="0"/>
                  <a:pt x="8969" y="0"/>
                </a:cubicBezTo>
                <a:close/>
              </a:path>
            </a:pathLst>
          </a:custGeom>
          <a:solidFill>
            <a:srgbClr val="778C9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75" name="Google Shape;10675;p62"/>
          <p:cNvGrpSpPr/>
          <p:nvPr/>
        </p:nvGrpSpPr>
        <p:grpSpPr>
          <a:xfrm>
            <a:off x="7665988" y="3067429"/>
            <a:ext cx="550774" cy="1277927"/>
            <a:chOff x="7665988" y="3067429"/>
            <a:chExt cx="550774" cy="1277927"/>
          </a:xfrm>
        </p:grpSpPr>
        <p:sp>
          <p:nvSpPr>
            <p:cNvPr id="10676" name="Google Shape;10676;p62"/>
            <p:cNvSpPr/>
            <p:nvPr/>
          </p:nvSpPr>
          <p:spPr>
            <a:xfrm>
              <a:off x="7665988" y="3067429"/>
              <a:ext cx="550774" cy="1277927"/>
            </a:xfrm>
            <a:custGeom>
              <a:avLst/>
              <a:gdLst/>
              <a:ahLst/>
              <a:cxnLst/>
              <a:rect l="l" t="t" r="r" b="b"/>
              <a:pathLst>
                <a:path w="21815" h="50616" extrusionOk="0">
                  <a:moveTo>
                    <a:pt x="3781" y="7802"/>
                  </a:moveTo>
                  <a:lnTo>
                    <a:pt x="3781" y="7834"/>
                  </a:lnTo>
                  <a:lnTo>
                    <a:pt x="3761" y="7834"/>
                  </a:lnTo>
                  <a:cubicBezTo>
                    <a:pt x="3768" y="7821"/>
                    <a:pt x="3774" y="7808"/>
                    <a:pt x="3781" y="7802"/>
                  </a:cubicBezTo>
                  <a:close/>
                  <a:moveTo>
                    <a:pt x="10696" y="0"/>
                  </a:moveTo>
                  <a:cubicBezTo>
                    <a:pt x="6759" y="0"/>
                    <a:pt x="3566" y="3194"/>
                    <a:pt x="3566" y="7131"/>
                  </a:cubicBezTo>
                  <a:cubicBezTo>
                    <a:pt x="3566" y="7365"/>
                    <a:pt x="3579" y="7600"/>
                    <a:pt x="3611" y="7834"/>
                  </a:cubicBezTo>
                  <a:cubicBezTo>
                    <a:pt x="2979" y="7906"/>
                    <a:pt x="2555" y="8512"/>
                    <a:pt x="2712" y="9131"/>
                  </a:cubicBezTo>
                  <a:cubicBezTo>
                    <a:pt x="2829" y="9609"/>
                    <a:pt x="3258" y="9920"/>
                    <a:pt x="3720" y="9920"/>
                  </a:cubicBezTo>
                  <a:cubicBezTo>
                    <a:pt x="3850" y="9920"/>
                    <a:pt x="3984" y="9895"/>
                    <a:pt x="4113" y="9842"/>
                  </a:cubicBezTo>
                  <a:cubicBezTo>
                    <a:pt x="4843" y="12045"/>
                    <a:pt x="6688" y="13805"/>
                    <a:pt x="8754" y="14561"/>
                  </a:cubicBezTo>
                  <a:cubicBezTo>
                    <a:pt x="8799" y="14574"/>
                    <a:pt x="8891" y="14593"/>
                    <a:pt x="8891" y="14606"/>
                  </a:cubicBezTo>
                  <a:lnTo>
                    <a:pt x="8891" y="16627"/>
                  </a:lnTo>
                  <a:lnTo>
                    <a:pt x="5651" y="16627"/>
                  </a:lnTo>
                  <a:cubicBezTo>
                    <a:pt x="5651" y="16627"/>
                    <a:pt x="5645" y="16692"/>
                    <a:pt x="5632" y="16698"/>
                  </a:cubicBezTo>
                  <a:cubicBezTo>
                    <a:pt x="5052" y="16705"/>
                    <a:pt x="4543" y="17083"/>
                    <a:pt x="4367" y="17630"/>
                  </a:cubicBezTo>
                  <a:lnTo>
                    <a:pt x="216" y="33233"/>
                  </a:lnTo>
                  <a:cubicBezTo>
                    <a:pt x="1" y="33865"/>
                    <a:pt x="294" y="34563"/>
                    <a:pt x="900" y="34850"/>
                  </a:cubicBezTo>
                  <a:cubicBezTo>
                    <a:pt x="1081" y="34935"/>
                    <a:pt x="1273" y="34976"/>
                    <a:pt x="1462" y="34976"/>
                  </a:cubicBezTo>
                  <a:cubicBezTo>
                    <a:pt x="1906" y="34976"/>
                    <a:pt x="2335" y="34752"/>
                    <a:pt x="2582" y="34354"/>
                  </a:cubicBezTo>
                  <a:cubicBezTo>
                    <a:pt x="2652" y="34403"/>
                    <a:pt x="2730" y="34426"/>
                    <a:pt x="2808" y="34426"/>
                  </a:cubicBezTo>
                  <a:cubicBezTo>
                    <a:pt x="2988" y="34426"/>
                    <a:pt x="3162" y="34303"/>
                    <a:pt x="3207" y="34107"/>
                  </a:cubicBezTo>
                  <a:lnTo>
                    <a:pt x="3566" y="32529"/>
                  </a:lnTo>
                  <a:cubicBezTo>
                    <a:pt x="3611" y="32334"/>
                    <a:pt x="3481" y="32034"/>
                    <a:pt x="3305" y="31936"/>
                  </a:cubicBezTo>
                  <a:lnTo>
                    <a:pt x="6336" y="20948"/>
                  </a:lnTo>
                  <a:cubicBezTo>
                    <a:pt x="6336" y="22838"/>
                    <a:pt x="6388" y="26501"/>
                    <a:pt x="6453" y="30561"/>
                  </a:cubicBezTo>
                  <a:lnTo>
                    <a:pt x="6407" y="30561"/>
                  </a:lnTo>
                  <a:lnTo>
                    <a:pt x="6466" y="32353"/>
                  </a:lnTo>
                  <a:lnTo>
                    <a:pt x="6486" y="32353"/>
                  </a:lnTo>
                  <a:cubicBezTo>
                    <a:pt x="6622" y="40181"/>
                    <a:pt x="6805" y="48719"/>
                    <a:pt x="6805" y="48719"/>
                  </a:cubicBezTo>
                  <a:cubicBezTo>
                    <a:pt x="6805" y="48719"/>
                    <a:pt x="4517" y="49084"/>
                    <a:pt x="4517" y="50609"/>
                  </a:cubicBezTo>
                  <a:lnTo>
                    <a:pt x="8936" y="50609"/>
                  </a:lnTo>
                  <a:lnTo>
                    <a:pt x="10631" y="33422"/>
                  </a:lnTo>
                  <a:lnTo>
                    <a:pt x="10670" y="33448"/>
                  </a:lnTo>
                  <a:lnTo>
                    <a:pt x="11035" y="33448"/>
                  </a:lnTo>
                  <a:lnTo>
                    <a:pt x="11041" y="33442"/>
                  </a:lnTo>
                  <a:lnTo>
                    <a:pt x="12892" y="50616"/>
                  </a:lnTo>
                  <a:lnTo>
                    <a:pt x="17311" y="50616"/>
                  </a:lnTo>
                  <a:cubicBezTo>
                    <a:pt x="17311" y="49084"/>
                    <a:pt x="15024" y="48725"/>
                    <a:pt x="15024" y="48725"/>
                  </a:cubicBezTo>
                  <a:cubicBezTo>
                    <a:pt x="15024" y="48725"/>
                    <a:pt x="15193" y="40090"/>
                    <a:pt x="15317" y="32210"/>
                  </a:cubicBezTo>
                  <a:cubicBezTo>
                    <a:pt x="15323" y="31891"/>
                    <a:pt x="15356" y="30561"/>
                    <a:pt x="15356" y="30561"/>
                  </a:cubicBezTo>
                  <a:lnTo>
                    <a:pt x="15343" y="30561"/>
                  </a:lnTo>
                  <a:cubicBezTo>
                    <a:pt x="15408" y="26468"/>
                    <a:pt x="15454" y="22773"/>
                    <a:pt x="15454" y="20856"/>
                  </a:cubicBezTo>
                  <a:lnTo>
                    <a:pt x="18510" y="31917"/>
                  </a:lnTo>
                  <a:cubicBezTo>
                    <a:pt x="18308" y="31982"/>
                    <a:pt x="18159" y="32321"/>
                    <a:pt x="18204" y="32536"/>
                  </a:cubicBezTo>
                  <a:lnTo>
                    <a:pt x="18563" y="34107"/>
                  </a:lnTo>
                  <a:cubicBezTo>
                    <a:pt x="18608" y="34299"/>
                    <a:pt x="18775" y="34422"/>
                    <a:pt x="18959" y="34422"/>
                  </a:cubicBezTo>
                  <a:cubicBezTo>
                    <a:pt x="18987" y="34422"/>
                    <a:pt x="19016" y="34419"/>
                    <a:pt x="19045" y="34413"/>
                  </a:cubicBezTo>
                  <a:cubicBezTo>
                    <a:pt x="19110" y="34400"/>
                    <a:pt x="19169" y="34367"/>
                    <a:pt x="19221" y="34322"/>
                  </a:cubicBezTo>
                  <a:cubicBezTo>
                    <a:pt x="19463" y="34736"/>
                    <a:pt x="19901" y="34974"/>
                    <a:pt x="20355" y="34974"/>
                  </a:cubicBezTo>
                  <a:cubicBezTo>
                    <a:pt x="20537" y="34974"/>
                    <a:pt x="20721" y="34936"/>
                    <a:pt x="20896" y="34856"/>
                  </a:cubicBezTo>
                  <a:cubicBezTo>
                    <a:pt x="21515" y="34582"/>
                    <a:pt x="21815" y="33885"/>
                    <a:pt x="21606" y="33246"/>
                  </a:cubicBezTo>
                  <a:lnTo>
                    <a:pt x="17298" y="17663"/>
                  </a:lnTo>
                  <a:cubicBezTo>
                    <a:pt x="17122" y="17141"/>
                    <a:pt x="16659" y="16744"/>
                    <a:pt x="16145" y="16705"/>
                  </a:cubicBezTo>
                  <a:cubicBezTo>
                    <a:pt x="16132" y="16698"/>
                    <a:pt x="16119" y="16627"/>
                    <a:pt x="16119" y="16627"/>
                  </a:cubicBezTo>
                  <a:lnTo>
                    <a:pt x="12632" y="16627"/>
                  </a:lnTo>
                  <a:lnTo>
                    <a:pt x="12632" y="14704"/>
                  </a:lnTo>
                  <a:cubicBezTo>
                    <a:pt x="12632" y="14704"/>
                    <a:pt x="12651" y="14697"/>
                    <a:pt x="12664" y="14691"/>
                  </a:cubicBezTo>
                  <a:lnTo>
                    <a:pt x="12710" y="14684"/>
                  </a:lnTo>
                  <a:cubicBezTo>
                    <a:pt x="14900" y="14013"/>
                    <a:pt x="16920" y="12201"/>
                    <a:pt x="17702" y="9887"/>
                  </a:cubicBezTo>
                  <a:cubicBezTo>
                    <a:pt x="17781" y="9907"/>
                    <a:pt x="17865" y="9920"/>
                    <a:pt x="17950" y="9920"/>
                  </a:cubicBezTo>
                  <a:cubicBezTo>
                    <a:pt x="17954" y="9920"/>
                    <a:pt x="17958" y="9920"/>
                    <a:pt x="17962" y="9920"/>
                  </a:cubicBezTo>
                  <a:cubicBezTo>
                    <a:pt x="18517" y="9920"/>
                    <a:pt x="18973" y="9486"/>
                    <a:pt x="19006" y="8936"/>
                  </a:cubicBezTo>
                  <a:cubicBezTo>
                    <a:pt x="19038" y="8375"/>
                    <a:pt x="18621" y="7893"/>
                    <a:pt x="18067" y="7834"/>
                  </a:cubicBezTo>
                  <a:lnTo>
                    <a:pt x="18067" y="7828"/>
                  </a:lnTo>
                  <a:cubicBezTo>
                    <a:pt x="18067" y="7815"/>
                    <a:pt x="18054" y="7802"/>
                    <a:pt x="18054" y="7789"/>
                  </a:cubicBezTo>
                  <a:cubicBezTo>
                    <a:pt x="18048" y="6068"/>
                    <a:pt x="17644" y="4295"/>
                    <a:pt x="16692" y="2998"/>
                  </a:cubicBezTo>
                  <a:cubicBezTo>
                    <a:pt x="17663" y="2464"/>
                    <a:pt x="17781" y="1786"/>
                    <a:pt x="18159" y="1147"/>
                  </a:cubicBezTo>
                  <a:lnTo>
                    <a:pt x="18159" y="1147"/>
                  </a:lnTo>
                  <a:cubicBezTo>
                    <a:pt x="17946" y="1172"/>
                    <a:pt x="17731" y="1183"/>
                    <a:pt x="17515" y="1183"/>
                  </a:cubicBezTo>
                  <a:cubicBezTo>
                    <a:pt x="15275" y="1183"/>
                    <a:pt x="12901" y="0"/>
                    <a:pt x="10696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677" name="Google Shape;10677;p62"/>
            <p:cNvGrpSpPr/>
            <p:nvPr/>
          </p:nvGrpSpPr>
          <p:grpSpPr>
            <a:xfrm>
              <a:off x="7893590" y="3786407"/>
              <a:ext cx="93163" cy="118840"/>
              <a:chOff x="7890614" y="3772237"/>
              <a:chExt cx="93163" cy="118840"/>
            </a:xfrm>
          </p:grpSpPr>
          <p:sp>
            <p:nvSpPr>
              <p:cNvPr id="10678" name="Google Shape;10678;p62"/>
              <p:cNvSpPr/>
              <p:nvPr/>
            </p:nvSpPr>
            <p:spPr>
              <a:xfrm>
                <a:off x="7954717" y="3788017"/>
                <a:ext cx="8988" cy="49637"/>
              </a:xfrm>
              <a:custGeom>
                <a:avLst/>
                <a:gdLst/>
                <a:ahLst/>
                <a:cxnLst/>
                <a:rect l="l" t="t" r="r" b="b"/>
                <a:pathLst>
                  <a:path w="356" h="1966" extrusionOk="0">
                    <a:moveTo>
                      <a:pt x="278" y="0"/>
                    </a:moveTo>
                    <a:cubicBezTo>
                      <a:pt x="249" y="0"/>
                      <a:pt x="218" y="20"/>
                      <a:pt x="212" y="54"/>
                    </a:cubicBezTo>
                    <a:lnTo>
                      <a:pt x="69" y="692"/>
                    </a:lnTo>
                    <a:cubicBezTo>
                      <a:pt x="30" y="888"/>
                      <a:pt x="4" y="1090"/>
                      <a:pt x="4" y="1292"/>
                    </a:cubicBezTo>
                    <a:lnTo>
                      <a:pt x="4" y="1892"/>
                    </a:lnTo>
                    <a:cubicBezTo>
                      <a:pt x="0" y="1941"/>
                      <a:pt x="38" y="1965"/>
                      <a:pt x="75" y="1965"/>
                    </a:cubicBezTo>
                    <a:cubicBezTo>
                      <a:pt x="113" y="1965"/>
                      <a:pt x="150" y="1941"/>
                      <a:pt x="147" y="1892"/>
                    </a:cubicBezTo>
                    <a:lnTo>
                      <a:pt x="147" y="1292"/>
                    </a:lnTo>
                    <a:cubicBezTo>
                      <a:pt x="147" y="1097"/>
                      <a:pt x="167" y="908"/>
                      <a:pt x="206" y="719"/>
                    </a:cubicBezTo>
                    <a:lnTo>
                      <a:pt x="349" y="86"/>
                    </a:lnTo>
                    <a:cubicBezTo>
                      <a:pt x="356" y="47"/>
                      <a:pt x="330" y="8"/>
                      <a:pt x="291" y="2"/>
                    </a:cubicBezTo>
                    <a:cubicBezTo>
                      <a:pt x="286" y="1"/>
                      <a:pt x="282" y="0"/>
                      <a:pt x="27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9" name="Google Shape;10679;p62"/>
              <p:cNvSpPr/>
              <p:nvPr/>
            </p:nvSpPr>
            <p:spPr>
              <a:xfrm>
                <a:off x="7910862" y="3788017"/>
                <a:ext cx="8736" cy="49409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957" extrusionOk="0">
                    <a:moveTo>
                      <a:pt x="74" y="0"/>
                    </a:moveTo>
                    <a:cubicBezTo>
                      <a:pt x="69" y="0"/>
                      <a:pt x="64" y="1"/>
                      <a:pt x="59" y="2"/>
                    </a:cubicBezTo>
                    <a:cubicBezTo>
                      <a:pt x="20" y="8"/>
                      <a:pt x="1" y="47"/>
                      <a:pt x="7" y="86"/>
                    </a:cubicBezTo>
                    <a:lnTo>
                      <a:pt x="144" y="719"/>
                    </a:lnTo>
                    <a:cubicBezTo>
                      <a:pt x="190" y="908"/>
                      <a:pt x="209" y="1097"/>
                      <a:pt x="209" y="1292"/>
                    </a:cubicBezTo>
                    <a:lnTo>
                      <a:pt x="209" y="1892"/>
                    </a:lnTo>
                    <a:cubicBezTo>
                      <a:pt x="209" y="1924"/>
                      <a:pt x="235" y="1957"/>
                      <a:pt x="274" y="1957"/>
                    </a:cubicBezTo>
                    <a:cubicBezTo>
                      <a:pt x="313" y="1957"/>
                      <a:pt x="346" y="1924"/>
                      <a:pt x="346" y="1892"/>
                    </a:cubicBezTo>
                    <a:lnTo>
                      <a:pt x="346" y="1292"/>
                    </a:lnTo>
                    <a:cubicBezTo>
                      <a:pt x="346" y="1090"/>
                      <a:pt x="326" y="888"/>
                      <a:pt x="281" y="692"/>
                    </a:cubicBezTo>
                    <a:lnTo>
                      <a:pt x="137" y="54"/>
                    </a:lnTo>
                    <a:cubicBezTo>
                      <a:pt x="132" y="20"/>
                      <a:pt x="106" y="0"/>
                      <a:pt x="7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0" name="Google Shape;10680;p62"/>
              <p:cNvSpPr/>
              <p:nvPr/>
            </p:nvSpPr>
            <p:spPr>
              <a:xfrm>
                <a:off x="7901647" y="3841693"/>
                <a:ext cx="29161" cy="38023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1506" extrusionOk="0">
                    <a:moveTo>
                      <a:pt x="574" y="0"/>
                    </a:moveTo>
                    <a:cubicBezTo>
                      <a:pt x="261" y="0"/>
                      <a:pt x="1" y="339"/>
                      <a:pt x="1" y="756"/>
                    </a:cubicBezTo>
                    <a:cubicBezTo>
                      <a:pt x="1" y="1167"/>
                      <a:pt x="261" y="1506"/>
                      <a:pt x="574" y="1506"/>
                    </a:cubicBezTo>
                    <a:cubicBezTo>
                      <a:pt x="893" y="1506"/>
                      <a:pt x="1154" y="1167"/>
                      <a:pt x="1154" y="756"/>
                    </a:cubicBezTo>
                    <a:cubicBezTo>
                      <a:pt x="1154" y="339"/>
                      <a:pt x="893" y="0"/>
                      <a:pt x="57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1" name="Google Shape;10681;p62"/>
              <p:cNvSpPr/>
              <p:nvPr/>
            </p:nvSpPr>
            <p:spPr>
              <a:xfrm>
                <a:off x="7943785" y="3841693"/>
                <a:ext cx="29136" cy="38023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506" extrusionOk="0">
                    <a:moveTo>
                      <a:pt x="580" y="0"/>
                    </a:moveTo>
                    <a:cubicBezTo>
                      <a:pt x="261" y="0"/>
                      <a:pt x="0" y="339"/>
                      <a:pt x="0" y="756"/>
                    </a:cubicBezTo>
                    <a:cubicBezTo>
                      <a:pt x="0" y="1167"/>
                      <a:pt x="261" y="1506"/>
                      <a:pt x="580" y="1506"/>
                    </a:cubicBezTo>
                    <a:cubicBezTo>
                      <a:pt x="899" y="1506"/>
                      <a:pt x="1154" y="1167"/>
                      <a:pt x="1154" y="756"/>
                    </a:cubicBezTo>
                    <a:cubicBezTo>
                      <a:pt x="1154" y="339"/>
                      <a:pt x="899" y="0"/>
                      <a:pt x="58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2" name="Google Shape;10682;p62"/>
              <p:cNvSpPr/>
              <p:nvPr/>
            </p:nvSpPr>
            <p:spPr>
              <a:xfrm>
                <a:off x="7916139" y="3833462"/>
                <a:ext cx="42315" cy="57615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2282" extrusionOk="0">
                    <a:moveTo>
                      <a:pt x="33" y="0"/>
                    </a:moveTo>
                    <a:cubicBezTo>
                      <a:pt x="13" y="0"/>
                      <a:pt x="0" y="20"/>
                      <a:pt x="0" y="40"/>
                    </a:cubicBezTo>
                    <a:lnTo>
                      <a:pt x="0" y="274"/>
                    </a:lnTo>
                    <a:cubicBezTo>
                      <a:pt x="0" y="496"/>
                      <a:pt x="72" y="711"/>
                      <a:pt x="202" y="887"/>
                    </a:cubicBezTo>
                    <a:cubicBezTo>
                      <a:pt x="372" y="1102"/>
                      <a:pt x="463" y="1369"/>
                      <a:pt x="463" y="1643"/>
                    </a:cubicBezTo>
                    <a:lnTo>
                      <a:pt x="463" y="2242"/>
                    </a:lnTo>
                    <a:cubicBezTo>
                      <a:pt x="463" y="2262"/>
                      <a:pt x="476" y="2282"/>
                      <a:pt x="495" y="2282"/>
                    </a:cubicBezTo>
                    <a:lnTo>
                      <a:pt x="1173" y="2282"/>
                    </a:lnTo>
                    <a:cubicBezTo>
                      <a:pt x="1193" y="2282"/>
                      <a:pt x="1212" y="2262"/>
                      <a:pt x="1206" y="2242"/>
                    </a:cubicBezTo>
                    <a:lnTo>
                      <a:pt x="1206" y="1643"/>
                    </a:lnTo>
                    <a:cubicBezTo>
                      <a:pt x="1206" y="1369"/>
                      <a:pt x="1297" y="1102"/>
                      <a:pt x="1467" y="887"/>
                    </a:cubicBezTo>
                    <a:cubicBezTo>
                      <a:pt x="1603" y="711"/>
                      <a:pt x="1675" y="496"/>
                      <a:pt x="1675" y="274"/>
                    </a:cubicBezTo>
                    <a:lnTo>
                      <a:pt x="1675" y="40"/>
                    </a:lnTo>
                    <a:cubicBezTo>
                      <a:pt x="1675" y="20"/>
                      <a:pt x="1656" y="0"/>
                      <a:pt x="1636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3" name="Google Shape;10683;p62"/>
              <p:cNvSpPr/>
              <p:nvPr/>
            </p:nvSpPr>
            <p:spPr>
              <a:xfrm>
                <a:off x="7890614" y="3772237"/>
                <a:ext cx="23884" cy="34917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383" extrusionOk="0">
                    <a:moveTo>
                      <a:pt x="477" y="1"/>
                    </a:moveTo>
                    <a:cubicBezTo>
                      <a:pt x="216" y="1"/>
                      <a:pt x="1" y="314"/>
                      <a:pt x="1" y="692"/>
                    </a:cubicBezTo>
                    <a:cubicBezTo>
                      <a:pt x="1" y="1076"/>
                      <a:pt x="216" y="1383"/>
                      <a:pt x="477" y="1383"/>
                    </a:cubicBezTo>
                    <a:cubicBezTo>
                      <a:pt x="737" y="1383"/>
                      <a:pt x="946" y="1076"/>
                      <a:pt x="946" y="692"/>
                    </a:cubicBezTo>
                    <a:cubicBezTo>
                      <a:pt x="946" y="314"/>
                      <a:pt x="737" y="1"/>
                      <a:pt x="47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4" name="Google Shape;10684;p62"/>
              <p:cNvSpPr/>
              <p:nvPr/>
            </p:nvSpPr>
            <p:spPr>
              <a:xfrm>
                <a:off x="7959893" y="3772237"/>
                <a:ext cx="23884" cy="34917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383" extrusionOk="0">
                    <a:moveTo>
                      <a:pt x="477" y="1"/>
                    </a:moveTo>
                    <a:cubicBezTo>
                      <a:pt x="216" y="1"/>
                      <a:pt x="1" y="314"/>
                      <a:pt x="1" y="692"/>
                    </a:cubicBezTo>
                    <a:cubicBezTo>
                      <a:pt x="1" y="1076"/>
                      <a:pt x="216" y="1383"/>
                      <a:pt x="477" y="1383"/>
                    </a:cubicBezTo>
                    <a:cubicBezTo>
                      <a:pt x="737" y="1383"/>
                      <a:pt x="946" y="1076"/>
                      <a:pt x="946" y="692"/>
                    </a:cubicBezTo>
                    <a:cubicBezTo>
                      <a:pt x="946" y="314"/>
                      <a:pt x="737" y="1"/>
                      <a:pt x="47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9" name="Google Shape;10689;p6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90" name="Google Shape;10690;p63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Flaticon’s extension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691" name="Google Shape;10691;p63"/>
          <p:cNvGrpSpPr/>
          <p:nvPr/>
        </p:nvGrpSpPr>
        <p:grpSpPr>
          <a:xfrm>
            <a:off x="839307" y="2318098"/>
            <a:ext cx="387992" cy="329326"/>
            <a:chOff x="839307" y="2318098"/>
            <a:chExt cx="387992" cy="329326"/>
          </a:xfrm>
        </p:grpSpPr>
        <p:sp>
          <p:nvSpPr>
            <p:cNvPr id="10692" name="Google Shape;10692;p63"/>
            <p:cNvSpPr/>
            <p:nvPr/>
          </p:nvSpPr>
          <p:spPr>
            <a:xfrm>
              <a:off x="963051" y="2318098"/>
              <a:ext cx="140532" cy="93872"/>
            </a:xfrm>
            <a:custGeom>
              <a:avLst/>
              <a:gdLst/>
              <a:ahLst/>
              <a:cxnLst/>
              <a:rect l="l" t="t" r="r" b="b"/>
              <a:pathLst>
                <a:path w="5349" h="3573" extrusionOk="0">
                  <a:moveTo>
                    <a:pt x="1415" y="1"/>
                  </a:moveTo>
                  <a:cubicBezTo>
                    <a:pt x="639" y="1"/>
                    <a:pt x="7" y="639"/>
                    <a:pt x="0" y="1416"/>
                  </a:cubicBezTo>
                  <a:lnTo>
                    <a:pt x="0" y="2976"/>
                  </a:lnTo>
                  <a:cubicBezTo>
                    <a:pt x="0" y="3309"/>
                    <a:pt x="271" y="3573"/>
                    <a:pt x="597" y="3573"/>
                  </a:cubicBezTo>
                  <a:cubicBezTo>
                    <a:pt x="930" y="3573"/>
                    <a:pt x="1193" y="3309"/>
                    <a:pt x="1193" y="2976"/>
                  </a:cubicBezTo>
                  <a:lnTo>
                    <a:pt x="1193" y="1416"/>
                  </a:lnTo>
                  <a:cubicBezTo>
                    <a:pt x="1193" y="1291"/>
                    <a:pt x="1298" y="1194"/>
                    <a:pt x="1422" y="1194"/>
                  </a:cubicBezTo>
                  <a:lnTo>
                    <a:pt x="3933" y="1194"/>
                  </a:lnTo>
                  <a:cubicBezTo>
                    <a:pt x="4058" y="1194"/>
                    <a:pt x="4162" y="1291"/>
                    <a:pt x="4162" y="1416"/>
                  </a:cubicBezTo>
                  <a:lnTo>
                    <a:pt x="4162" y="2976"/>
                  </a:lnTo>
                  <a:cubicBezTo>
                    <a:pt x="4162" y="3309"/>
                    <a:pt x="4433" y="3573"/>
                    <a:pt x="4759" y="3573"/>
                  </a:cubicBezTo>
                  <a:cubicBezTo>
                    <a:pt x="5085" y="3573"/>
                    <a:pt x="5348" y="3309"/>
                    <a:pt x="5348" y="2976"/>
                  </a:cubicBezTo>
                  <a:lnTo>
                    <a:pt x="5348" y="1423"/>
                  </a:lnTo>
                  <a:cubicBezTo>
                    <a:pt x="5348" y="632"/>
                    <a:pt x="4717" y="1"/>
                    <a:pt x="393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63"/>
            <p:cNvSpPr/>
            <p:nvPr/>
          </p:nvSpPr>
          <p:spPr>
            <a:xfrm>
              <a:off x="962867" y="2358741"/>
              <a:ext cx="31553" cy="53228"/>
            </a:xfrm>
            <a:custGeom>
              <a:avLst/>
              <a:gdLst/>
              <a:ahLst/>
              <a:cxnLst/>
              <a:rect l="l" t="t" r="r" b="b"/>
              <a:pathLst>
                <a:path w="1201" h="2026" extrusionOk="0">
                  <a:moveTo>
                    <a:pt x="7" y="0"/>
                  </a:moveTo>
                  <a:lnTo>
                    <a:pt x="7" y="1429"/>
                  </a:lnTo>
                  <a:cubicBezTo>
                    <a:pt x="1" y="1758"/>
                    <a:pt x="264" y="2026"/>
                    <a:pt x="591" y="2026"/>
                  </a:cubicBezTo>
                  <a:cubicBezTo>
                    <a:pt x="596" y="2026"/>
                    <a:pt x="600" y="2026"/>
                    <a:pt x="604" y="2026"/>
                  </a:cubicBezTo>
                  <a:cubicBezTo>
                    <a:pt x="930" y="2026"/>
                    <a:pt x="1200" y="1762"/>
                    <a:pt x="1200" y="1429"/>
                  </a:cubicBezTo>
                  <a:lnTo>
                    <a:pt x="12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63"/>
            <p:cNvSpPr/>
            <p:nvPr/>
          </p:nvSpPr>
          <p:spPr>
            <a:xfrm>
              <a:off x="1072397" y="2358741"/>
              <a:ext cx="31369" cy="53228"/>
            </a:xfrm>
            <a:custGeom>
              <a:avLst/>
              <a:gdLst/>
              <a:ahLst/>
              <a:cxnLst/>
              <a:rect l="l" t="t" r="r" b="b"/>
              <a:pathLst>
                <a:path w="1194" h="2026" extrusionOk="0">
                  <a:moveTo>
                    <a:pt x="0" y="0"/>
                  </a:moveTo>
                  <a:lnTo>
                    <a:pt x="0" y="1429"/>
                  </a:lnTo>
                  <a:cubicBezTo>
                    <a:pt x="0" y="1762"/>
                    <a:pt x="264" y="2026"/>
                    <a:pt x="597" y="2026"/>
                  </a:cubicBezTo>
                  <a:cubicBezTo>
                    <a:pt x="923" y="2026"/>
                    <a:pt x="1193" y="1762"/>
                    <a:pt x="1193" y="1429"/>
                  </a:cubicBezTo>
                  <a:lnTo>
                    <a:pt x="119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63"/>
            <p:cNvSpPr/>
            <p:nvPr/>
          </p:nvSpPr>
          <p:spPr>
            <a:xfrm>
              <a:off x="839307" y="2378419"/>
              <a:ext cx="387992" cy="260623"/>
            </a:xfrm>
            <a:custGeom>
              <a:avLst/>
              <a:gdLst/>
              <a:ahLst/>
              <a:cxnLst/>
              <a:rect l="l" t="t" r="r" b="b"/>
              <a:pathLst>
                <a:path w="14768" h="9920" extrusionOk="0">
                  <a:moveTo>
                    <a:pt x="1298" y="1"/>
                  </a:moveTo>
                  <a:cubicBezTo>
                    <a:pt x="583" y="1"/>
                    <a:pt x="1" y="583"/>
                    <a:pt x="1" y="1298"/>
                  </a:cubicBezTo>
                  <a:lnTo>
                    <a:pt x="1" y="8615"/>
                  </a:lnTo>
                  <a:cubicBezTo>
                    <a:pt x="1" y="9337"/>
                    <a:pt x="583" y="9919"/>
                    <a:pt x="1298" y="9919"/>
                  </a:cubicBezTo>
                  <a:lnTo>
                    <a:pt x="13471" y="9919"/>
                  </a:lnTo>
                  <a:cubicBezTo>
                    <a:pt x="14185" y="9919"/>
                    <a:pt x="14768" y="9337"/>
                    <a:pt x="14768" y="8615"/>
                  </a:cubicBezTo>
                  <a:lnTo>
                    <a:pt x="14768" y="1298"/>
                  </a:lnTo>
                  <a:cubicBezTo>
                    <a:pt x="14768" y="576"/>
                    <a:pt x="14185" y="1"/>
                    <a:pt x="134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63"/>
            <p:cNvSpPr/>
            <p:nvPr/>
          </p:nvSpPr>
          <p:spPr>
            <a:xfrm>
              <a:off x="839307" y="2378235"/>
              <a:ext cx="65629" cy="260623"/>
            </a:xfrm>
            <a:custGeom>
              <a:avLst/>
              <a:gdLst/>
              <a:ahLst/>
              <a:cxnLst/>
              <a:rect l="l" t="t" r="r" b="b"/>
              <a:pathLst>
                <a:path w="2498" h="9920" extrusionOk="0">
                  <a:moveTo>
                    <a:pt x="1298" y="1"/>
                  </a:moveTo>
                  <a:cubicBezTo>
                    <a:pt x="583" y="1"/>
                    <a:pt x="1" y="583"/>
                    <a:pt x="1" y="1305"/>
                  </a:cubicBezTo>
                  <a:lnTo>
                    <a:pt x="1" y="8622"/>
                  </a:lnTo>
                  <a:cubicBezTo>
                    <a:pt x="1" y="9337"/>
                    <a:pt x="583" y="9919"/>
                    <a:pt x="1298" y="9919"/>
                  </a:cubicBezTo>
                  <a:lnTo>
                    <a:pt x="2491" y="9919"/>
                  </a:lnTo>
                  <a:cubicBezTo>
                    <a:pt x="1776" y="9919"/>
                    <a:pt x="1194" y="9337"/>
                    <a:pt x="1194" y="8622"/>
                  </a:cubicBezTo>
                  <a:lnTo>
                    <a:pt x="1194" y="1305"/>
                  </a:lnTo>
                  <a:cubicBezTo>
                    <a:pt x="1194" y="583"/>
                    <a:pt x="1776" y="1"/>
                    <a:pt x="249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63"/>
            <p:cNvSpPr/>
            <p:nvPr/>
          </p:nvSpPr>
          <p:spPr>
            <a:xfrm>
              <a:off x="893796" y="2369671"/>
              <a:ext cx="39199" cy="277753"/>
            </a:xfrm>
            <a:custGeom>
              <a:avLst/>
              <a:gdLst/>
              <a:ahLst/>
              <a:cxnLst/>
              <a:rect l="l" t="t" r="r" b="b"/>
              <a:pathLst>
                <a:path w="1492" h="10572" extrusionOk="0">
                  <a:moveTo>
                    <a:pt x="382" y="1"/>
                  </a:moveTo>
                  <a:cubicBezTo>
                    <a:pt x="174" y="1"/>
                    <a:pt x="1" y="174"/>
                    <a:pt x="1" y="389"/>
                  </a:cubicBezTo>
                  <a:lnTo>
                    <a:pt x="1" y="10190"/>
                  </a:lnTo>
                  <a:cubicBezTo>
                    <a:pt x="1" y="10398"/>
                    <a:pt x="174" y="10571"/>
                    <a:pt x="382" y="10571"/>
                  </a:cubicBezTo>
                  <a:lnTo>
                    <a:pt x="1110" y="10571"/>
                  </a:lnTo>
                  <a:cubicBezTo>
                    <a:pt x="1319" y="10571"/>
                    <a:pt x="1492" y="10398"/>
                    <a:pt x="1492" y="10190"/>
                  </a:cubicBezTo>
                  <a:lnTo>
                    <a:pt x="1492" y="389"/>
                  </a:lnTo>
                  <a:cubicBezTo>
                    <a:pt x="1492" y="174"/>
                    <a:pt x="1319" y="1"/>
                    <a:pt x="111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63"/>
            <p:cNvSpPr/>
            <p:nvPr/>
          </p:nvSpPr>
          <p:spPr>
            <a:xfrm>
              <a:off x="1133612" y="2369671"/>
              <a:ext cx="39199" cy="277753"/>
            </a:xfrm>
            <a:custGeom>
              <a:avLst/>
              <a:gdLst/>
              <a:ahLst/>
              <a:cxnLst/>
              <a:rect l="l" t="t" r="r" b="b"/>
              <a:pathLst>
                <a:path w="1492" h="10572" extrusionOk="0">
                  <a:moveTo>
                    <a:pt x="389" y="1"/>
                  </a:moveTo>
                  <a:cubicBezTo>
                    <a:pt x="174" y="1"/>
                    <a:pt x="1" y="174"/>
                    <a:pt x="1" y="389"/>
                  </a:cubicBezTo>
                  <a:lnTo>
                    <a:pt x="1" y="10190"/>
                  </a:lnTo>
                  <a:cubicBezTo>
                    <a:pt x="1" y="10398"/>
                    <a:pt x="174" y="10571"/>
                    <a:pt x="389" y="10571"/>
                  </a:cubicBezTo>
                  <a:lnTo>
                    <a:pt x="1110" y="10571"/>
                  </a:lnTo>
                  <a:cubicBezTo>
                    <a:pt x="1319" y="10571"/>
                    <a:pt x="1492" y="10398"/>
                    <a:pt x="1492" y="10190"/>
                  </a:cubicBezTo>
                  <a:lnTo>
                    <a:pt x="1492" y="389"/>
                  </a:lnTo>
                  <a:cubicBezTo>
                    <a:pt x="1492" y="174"/>
                    <a:pt x="1319" y="1"/>
                    <a:pt x="111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63"/>
            <p:cNvSpPr/>
            <p:nvPr/>
          </p:nvSpPr>
          <p:spPr>
            <a:xfrm>
              <a:off x="1021008" y="2540915"/>
              <a:ext cx="86752" cy="66864"/>
            </a:xfrm>
            <a:custGeom>
              <a:avLst/>
              <a:gdLst/>
              <a:ahLst/>
              <a:cxnLst/>
              <a:rect l="l" t="t" r="r" b="b"/>
              <a:pathLst>
                <a:path w="3302" h="2545" extrusionOk="0">
                  <a:moveTo>
                    <a:pt x="2477" y="0"/>
                  </a:moveTo>
                  <a:cubicBezTo>
                    <a:pt x="2428" y="0"/>
                    <a:pt x="2378" y="10"/>
                    <a:pt x="2331" y="30"/>
                  </a:cubicBezTo>
                  <a:lnTo>
                    <a:pt x="291" y="897"/>
                  </a:lnTo>
                  <a:cubicBezTo>
                    <a:pt x="90" y="974"/>
                    <a:pt x="0" y="1203"/>
                    <a:pt x="83" y="1404"/>
                  </a:cubicBezTo>
                  <a:lnTo>
                    <a:pt x="465" y="2312"/>
                  </a:lnTo>
                  <a:cubicBezTo>
                    <a:pt x="527" y="2458"/>
                    <a:pt x="671" y="2545"/>
                    <a:pt x="820" y="2545"/>
                  </a:cubicBezTo>
                  <a:cubicBezTo>
                    <a:pt x="871" y="2545"/>
                    <a:pt x="922" y="2535"/>
                    <a:pt x="971" y="2514"/>
                  </a:cubicBezTo>
                  <a:lnTo>
                    <a:pt x="3010" y="1653"/>
                  </a:lnTo>
                  <a:cubicBezTo>
                    <a:pt x="3212" y="1570"/>
                    <a:pt x="3302" y="1341"/>
                    <a:pt x="3219" y="1147"/>
                  </a:cubicBezTo>
                  <a:lnTo>
                    <a:pt x="2837" y="239"/>
                  </a:lnTo>
                  <a:cubicBezTo>
                    <a:pt x="2774" y="92"/>
                    <a:pt x="2628" y="0"/>
                    <a:pt x="247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63"/>
            <p:cNvSpPr/>
            <p:nvPr/>
          </p:nvSpPr>
          <p:spPr>
            <a:xfrm>
              <a:off x="1041947" y="2430544"/>
              <a:ext cx="64368" cy="46502"/>
            </a:xfrm>
            <a:custGeom>
              <a:avLst/>
              <a:gdLst/>
              <a:ahLst/>
              <a:cxnLst/>
              <a:rect l="l" t="t" r="r" b="b"/>
              <a:pathLst>
                <a:path w="2450" h="1770" extrusionOk="0">
                  <a:moveTo>
                    <a:pt x="1229" y="0"/>
                  </a:moveTo>
                  <a:cubicBezTo>
                    <a:pt x="549" y="0"/>
                    <a:pt x="1" y="396"/>
                    <a:pt x="1" y="881"/>
                  </a:cubicBezTo>
                  <a:cubicBezTo>
                    <a:pt x="1" y="1374"/>
                    <a:pt x="549" y="1769"/>
                    <a:pt x="1229" y="1769"/>
                  </a:cubicBezTo>
                  <a:cubicBezTo>
                    <a:pt x="1901" y="1769"/>
                    <a:pt x="2449" y="1374"/>
                    <a:pt x="2449" y="881"/>
                  </a:cubicBezTo>
                  <a:cubicBezTo>
                    <a:pt x="2449" y="396"/>
                    <a:pt x="1901" y="0"/>
                    <a:pt x="122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63"/>
            <p:cNvSpPr/>
            <p:nvPr/>
          </p:nvSpPr>
          <p:spPr>
            <a:xfrm>
              <a:off x="954486" y="2468718"/>
              <a:ext cx="72381" cy="78345"/>
            </a:xfrm>
            <a:custGeom>
              <a:avLst/>
              <a:gdLst/>
              <a:ahLst/>
              <a:cxnLst/>
              <a:rect l="l" t="t" r="r" b="b"/>
              <a:pathLst>
                <a:path w="2755" h="2982" extrusionOk="0">
                  <a:moveTo>
                    <a:pt x="1094" y="648"/>
                  </a:moveTo>
                  <a:cubicBezTo>
                    <a:pt x="1196" y="648"/>
                    <a:pt x="1299" y="704"/>
                    <a:pt x="1346" y="815"/>
                  </a:cubicBezTo>
                  <a:cubicBezTo>
                    <a:pt x="1408" y="954"/>
                    <a:pt x="1346" y="1121"/>
                    <a:pt x="1207" y="1183"/>
                  </a:cubicBezTo>
                  <a:cubicBezTo>
                    <a:pt x="1169" y="1199"/>
                    <a:pt x="1131" y="1207"/>
                    <a:pt x="1095" y="1207"/>
                  </a:cubicBezTo>
                  <a:cubicBezTo>
                    <a:pt x="909" y="1207"/>
                    <a:pt x="758" y="1020"/>
                    <a:pt x="833" y="829"/>
                  </a:cubicBezTo>
                  <a:cubicBezTo>
                    <a:pt x="879" y="709"/>
                    <a:pt x="987" y="648"/>
                    <a:pt x="1094" y="648"/>
                  </a:cubicBezTo>
                  <a:close/>
                  <a:moveTo>
                    <a:pt x="887" y="1"/>
                  </a:moveTo>
                  <a:cubicBezTo>
                    <a:pt x="736" y="1"/>
                    <a:pt x="599" y="74"/>
                    <a:pt x="507" y="191"/>
                  </a:cubicBezTo>
                  <a:lnTo>
                    <a:pt x="125" y="711"/>
                  </a:lnTo>
                  <a:cubicBezTo>
                    <a:pt x="21" y="850"/>
                    <a:pt x="0" y="1037"/>
                    <a:pt x="70" y="1190"/>
                  </a:cubicBezTo>
                  <a:lnTo>
                    <a:pt x="743" y="2695"/>
                  </a:lnTo>
                  <a:cubicBezTo>
                    <a:pt x="819" y="2874"/>
                    <a:pt x="993" y="2981"/>
                    <a:pt x="1177" y="2981"/>
                  </a:cubicBezTo>
                  <a:cubicBezTo>
                    <a:pt x="1243" y="2981"/>
                    <a:pt x="1310" y="2967"/>
                    <a:pt x="1374" y="2938"/>
                  </a:cubicBezTo>
                  <a:lnTo>
                    <a:pt x="2400" y="2487"/>
                  </a:lnTo>
                  <a:cubicBezTo>
                    <a:pt x="2643" y="2376"/>
                    <a:pt x="2754" y="2092"/>
                    <a:pt x="2643" y="1849"/>
                  </a:cubicBezTo>
                  <a:lnTo>
                    <a:pt x="1977" y="351"/>
                  </a:lnTo>
                  <a:cubicBezTo>
                    <a:pt x="1908" y="191"/>
                    <a:pt x="1755" y="80"/>
                    <a:pt x="1589" y="66"/>
                  </a:cubicBezTo>
                  <a:lnTo>
                    <a:pt x="944" y="4"/>
                  </a:lnTo>
                  <a:cubicBezTo>
                    <a:pt x="925" y="2"/>
                    <a:pt x="906" y="1"/>
                    <a:pt x="8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2" name="Google Shape;10702;p63"/>
          <p:cNvGrpSpPr/>
          <p:nvPr/>
        </p:nvGrpSpPr>
        <p:grpSpPr>
          <a:xfrm>
            <a:off x="1414990" y="2289671"/>
            <a:ext cx="387073" cy="385996"/>
            <a:chOff x="1414990" y="2289671"/>
            <a:chExt cx="387073" cy="385996"/>
          </a:xfrm>
        </p:grpSpPr>
        <p:sp>
          <p:nvSpPr>
            <p:cNvPr id="10703" name="Google Shape;10703;p63"/>
            <p:cNvSpPr/>
            <p:nvPr/>
          </p:nvSpPr>
          <p:spPr>
            <a:xfrm>
              <a:off x="1511384" y="2485585"/>
              <a:ext cx="110082" cy="59428"/>
            </a:xfrm>
            <a:custGeom>
              <a:avLst/>
              <a:gdLst/>
              <a:ahLst/>
              <a:cxnLst/>
              <a:rect l="l" t="t" r="r" b="b"/>
              <a:pathLst>
                <a:path w="4190" h="2262" extrusionOk="0">
                  <a:moveTo>
                    <a:pt x="2199" y="0"/>
                  </a:moveTo>
                  <a:lnTo>
                    <a:pt x="639" y="708"/>
                  </a:lnTo>
                  <a:lnTo>
                    <a:pt x="0" y="1928"/>
                  </a:lnTo>
                  <a:lnTo>
                    <a:pt x="2095" y="2261"/>
                  </a:lnTo>
                  <a:lnTo>
                    <a:pt x="4190" y="1928"/>
                  </a:lnTo>
                  <a:lnTo>
                    <a:pt x="3552" y="708"/>
                  </a:lnTo>
                  <a:lnTo>
                    <a:pt x="219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63"/>
            <p:cNvSpPr/>
            <p:nvPr/>
          </p:nvSpPr>
          <p:spPr>
            <a:xfrm>
              <a:off x="1414990" y="2289671"/>
              <a:ext cx="302712" cy="214515"/>
            </a:xfrm>
            <a:custGeom>
              <a:avLst/>
              <a:gdLst/>
              <a:ahLst/>
              <a:cxnLst/>
              <a:rect l="l" t="t" r="r" b="b"/>
              <a:pathLst>
                <a:path w="11522" h="8165" extrusionOk="0">
                  <a:moveTo>
                    <a:pt x="923" y="1"/>
                  </a:moveTo>
                  <a:cubicBezTo>
                    <a:pt x="416" y="1"/>
                    <a:pt x="0" y="417"/>
                    <a:pt x="0" y="930"/>
                  </a:cubicBezTo>
                  <a:lnTo>
                    <a:pt x="0" y="7242"/>
                  </a:lnTo>
                  <a:cubicBezTo>
                    <a:pt x="0" y="7755"/>
                    <a:pt x="416" y="8165"/>
                    <a:pt x="923" y="8165"/>
                  </a:cubicBezTo>
                  <a:lnTo>
                    <a:pt x="10599" y="8165"/>
                  </a:lnTo>
                  <a:cubicBezTo>
                    <a:pt x="11105" y="8165"/>
                    <a:pt x="11521" y="7755"/>
                    <a:pt x="11521" y="7242"/>
                  </a:cubicBezTo>
                  <a:lnTo>
                    <a:pt x="11521" y="930"/>
                  </a:lnTo>
                  <a:cubicBezTo>
                    <a:pt x="11521" y="417"/>
                    <a:pt x="11105" y="1"/>
                    <a:pt x="1059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63"/>
            <p:cNvSpPr/>
            <p:nvPr/>
          </p:nvSpPr>
          <p:spPr>
            <a:xfrm>
              <a:off x="1490418" y="2536212"/>
              <a:ext cx="151829" cy="17366"/>
            </a:xfrm>
            <a:custGeom>
              <a:avLst/>
              <a:gdLst/>
              <a:ahLst/>
              <a:cxnLst/>
              <a:rect l="l" t="t" r="r" b="b"/>
              <a:pathLst>
                <a:path w="5779" h="661" extrusionOk="0">
                  <a:moveTo>
                    <a:pt x="432" y="1"/>
                  </a:moveTo>
                  <a:cubicBezTo>
                    <a:pt x="0" y="1"/>
                    <a:pt x="0" y="661"/>
                    <a:pt x="432" y="661"/>
                  </a:cubicBezTo>
                  <a:cubicBezTo>
                    <a:pt x="438" y="661"/>
                    <a:pt x="445" y="661"/>
                    <a:pt x="452" y="660"/>
                  </a:cubicBezTo>
                  <a:lnTo>
                    <a:pt x="5328" y="660"/>
                  </a:lnTo>
                  <a:cubicBezTo>
                    <a:pt x="5334" y="661"/>
                    <a:pt x="5341" y="661"/>
                    <a:pt x="5348" y="661"/>
                  </a:cubicBezTo>
                  <a:cubicBezTo>
                    <a:pt x="5779" y="661"/>
                    <a:pt x="5779" y="1"/>
                    <a:pt x="5348" y="1"/>
                  </a:cubicBezTo>
                  <a:cubicBezTo>
                    <a:pt x="5341" y="1"/>
                    <a:pt x="5334" y="1"/>
                    <a:pt x="5328" y="1"/>
                  </a:cubicBezTo>
                  <a:lnTo>
                    <a:pt x="452" y="1"/>
                  </a:lnTo>
                  <a:cubicBezTo>
                    <a:pt x="445" y="1"/>
                    <a:pt x="438" y="1"/>
                    <a:pt x="4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63"/>
            <p:cNvSpPr/>
            <p:nvPr/>
          </p:nvSpPr>
          <p:spPr>
            <a:xfrm>
              <a:off x="1430465" y="2307168"/>
              <a:ext cx="271736" cy="158738"/>
            </a:xfrm>
            <a:custGeom>
              <a:avLst/>
              <a:gdLst/>
              <a:ahLst/>
              <a:cxnLst/>
              <a:rect l="l" t="t" r="r" b="b"/>
              <a:pathLst>
                <a:path w="10343" h="6042" extrusionOk="0">
                  <a:moveTo>
                    <a:pt x="757" y="1"/>
                  </a:moveTo>
                  <a:cubicBezTo>
                    <a:pt x="341" y="1"/>
                    <a:pt x="1" y="340"/>
                    <a:pt x="1" y="757"/>
                  </a:cubicBezTo>
                  <a:lnTo>
                    <a:pt x="1" y="5286"/>
                  </a:lnTo>
                  <a:cubicBezTo>
                    <a:pt x="1" y="5702"/>
                    <a:pt x="334" y="6042"/>
                    <a:pt x="757" y="6042"/>
                  </a:cubicBezTo>
                  <a:lnTo>
                    <a:pt x="9593" y="6042"/>
                  </a:lnTo>
                  <a:cubicBezTo>
                    <a:pt x="10010" y="6042"/>
                    <a:pt x="10343" y="5702"/>
                    <a:pt x="10343" y="5286"/>
                  </a:cubicBezTo>
                  <a:lnTo>
                    <a:pt x="10343" y="750"/>
                  </a:lnTo>
                  <a:cubicBezTo>
                    <a:pt x="10343" y="340"/>
                    <a:pt x="10003" y="1"/>
                    <a:pt x="9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63"/>
            <p:cNvSpPr/>
            <p:nvPr/>
          </p:nvSpPr>
          <p:spPr>
            <a:xfrm>
              <a:off x="1426471" y="2303149"/>
              <a:ext cx="279750" cy="166594"/>
            </a:xfrm>
            <a:custGeom>
              <a:avLst/>
              <a:gdLst/>
              <a:ahLst/>
              <a:cxnLst/>
              <a:rect l="l" t="t" r="r" b="b"/>
              <a:pathLst>
                <a:path w="10648" h="6341" extrusionOk="0">
                  <a:moveTo>
                    <a:pt x="9745" y="299"/>
                  </a:moveTo>
                  <a:cubicBezTo>
                    <a:pt x="10078" y="299"/>
                    <a:pt x="10349" y="570"/>
                    <a:pt x="10349" y="910"/>
                  </a:cubicBezTo>
                  <a:lnTo>
                    <a:pt x="10349" y="5439"/>
                  </a:lnTo>
                  <a:cubicBezTo>
                    <a:pt x="10349" y="5772"/>
                    <a:pt x="10078" y="6042"/>
                    <a:pt x="9745" y="6042"/>
                  </a:cubicBezTo>
                  <a:lnTo>
                    <a:pt x="909" y="6042"/>
                  </a:lnTo>
                  <a:cubicBezTo>
                    <a:pt x="569" y="6042"/>
                    <a:pt x="298" y="5772"/>
                    <a:pt x="298" y="5439"/>
                  </a:cubicBezTo>
                  <a:lnTo>
                    <a:pt x="298" y="910"/>
                  </a:lnTo>
                  <a:cubicBezTo>
                    <a:pt x="298" y="577"/>
                    <a:pt x="569" y="306"/>
                    <a:pt x="909" y="306"/>
                  </a:cubicBezTo>
                  <a:lnTo>
                    <a:pt x="9745" y="299"/>
                  </a:lnTo>
                  <a:close/>
                  <a:moveTo>
                    <a:pt x="909" y="1"/>
                  </a:moveTo>
                  <a:cubicBezTo>
                    <a:pt x="409" y="1"/>
                    <a:pt x="0" y="410"/>
                    <a:pt x="0" y="910"/>
                  </a:cubicBezTo>
                  <a:lnTo>
                    <a:pt x="0" y="5439"/>
                  </a:lnTo>
                  <a:cubicBezTo>
                    <a:pt x="0" y="5938"/>
                    <a:pt x="402" y="6341"/>
                    <a:pt x="909" y="6341"/>
                  </a:cubicBezTo>
                  <a:lnTo>
                    <a:pt x="9745" y="6341"/>
                  </a:lnTo>
                  <a:cubicBezTo>
                    <a:pt x="10245" y="6341"/>
                    <a:pt x="10647" y="5938"/>
                    <a:pt x="10647" y="5439"/>
                  </a:cubicBezTo>
                  <a:lnTo>
                    <a:pt x="10647" y="903"/>
                  </a:lnTo>
                  <a:cubicBezTo>
                    <a:pt x="10647" y="410"/>
                    <a:pt x="10238" y="1"/>
                    <a:pt x="97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63"/>
            <p:cNvSpPr/>
            <p:nvPr/>
          </p:nvSpPr>
          <p:spPr>
            <a:xfrm>
              <a:off x="1533610" y="2431096"/>
              <a:ext cx="249326" cy="198830"/>
            </a:xfrm>
            <a:custGeom>
              <a:avLst/>
              <a:gdLst/>
              <a:ahLst/>
              <a:cxnLst/>
              <a:rect l="l" t="t" r="r" b="b"/>
              <a:pathLst>
                <a:path w="9490" h="7568" extrusionOk="0">
                  <a:moveTo>
                    <a:pt x="980" y="0"/>
                  </a:moveTo>
                  <a:cubicBezTo>
                    <a:pt x="438" y="0"/>
                    <a:pt x="1" y="441"/>
                    <a:pt x="8" y="978"/>
                  </a:cubicBezTo>
                  <a:lnTo>
                    <a:pt x="8" y="7568"/>
                  </a:lnTo>
                  <a:lnTo>
                    <a:pt x="9489" y="7568"/>
                  </a:lnTo>
                  <a:lnTo>
                    <a:pt x="9489" y="978"/>
                  </a:lnTo>
                  <a:cubicBezTo>
                    <a:pt x="9489" y="437"/>
                    <a:pt x="9045" y="0"/>
                    <a:pt x="8504" y="0"/>
                  </a:cubicBezTo>
                  <a:lnTo>
                    <a:pt x="993" y="0"/>
                  </a:lnTo>
                  <a:cubicBezTo>
                    <a:pt x="988" y="0"/>
                    <a:pt x="984" y="0"/>
                    <a:pt x="98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63"/>
            <p:cNvSpPr/>
            <p:nvPr/>
          </p:nvSpPr>
          <p:spPr>
            <a:xfrm>
              <a:off x="1551660" y="2452771"/>
              <a:ext cx="213228" cy="146364"/>
            </a:xfrm>
            <a:custGeom>
              <a:avLst/>
              <a:gdLst/>
              <a:ahLst/>
              <a:cxnLst/>
              <a:rect l="l" t="t" r="r" b="b"/>
              <a:pathLst>
                <a:path w="8116" h="5571" extrusionOk="0">
                  <a:moveTo>
                    <a:pt x="458" y="1"/>
                  </a:moveTo>
                  <a:cubicBezTo>
                    <a:pt x="208" y="1"/>
                    <a:pt x="0" y="209"/>
                    <a:pt x="0" y="458"/>
                  </a:cubicBezTo>
                  <a:lnTo>
                    <a:pt x="0" y="5119"/>
                  </a:lnTo>
                  <a:cubicBezTo>
                    <a:pt x="0" y="5369"/>
                    <a:pt x="208" y="5570"/>
                    <a:pt x="458" y="5570"/>
                  </a:cubicBezTo>
                  <a:lnTo>
                    <a:pt x="7658" y="5570"/>
                  </a:lnTo>
                  <a:cubicBezTo>
                    <a:pt x="7908" y="5570"/>
                    <a:pt x="8109" y="5369"/>
                    <a:pt x="8109" y="5119"/>
                  </a:cubicBezTo>
                  <a:lnTo>
                    <a:pt x="8109" y="458"/>
                  </a:lnTo>
                  <a:cubicBezTo>
                    <a:pt x="8116" y="209"/>
                    <a:pt x="7908" y="1"/>
                    <a:pt x="765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63"/>
            <p:cNvSpPr/>
            <p:nvPr/>
          </p:nvSpPr>
          <p:spPr>
            <a:xfrm>
              <a:off x="1547824" y="2448935"/>
              <a:ext cx="220899" cy="154193"/>
            </a:xfrm>
            <a:custGeom>
              <a:avLst/>
              <a:gdLst/>
              <a:ahLst/>
              <a:cxnLst/>
              <a:rect l="l" t="t" r="r" b="b"/>
              <a:pathLst>
                <a:path w="8408" h="5869" extrusionOk="0">
                  <a:moveTo>
                    <a:pt x="604" y="1"/>
                  </a:moveTo>
                  <a:cubicBezTo>
                    <a:pt x="271" y="1"/>
                    <a:pt x="1" y="271"/>
                    <a:pt x="1" y="604"/>
                  </a:cubicBezTo>
                  <a:lnTo>
                    <a:pt x="1" y="5259"/>
                  </a:lnTo>
                  <a:cubicBezTo>
                    <a:pt x="1" y="5598"/>
                    <a:pt x="271" y="5869"/>
                    <a:pt x="604" y="5869"/>
                  </a:cubicBezTo>
                  <a:lnTo>
                    <a:pt x="4370" y="5869"/>
                  </a:lnTo>
                  <a:cubicBezTo>
                    <a:pt x="4572" y="5869"/>
                    <a:pt x="4572" y="5571"/>
                    <a:pt x="4370" y="5571"/>
                  </a:cubicBezTo>
                  <a:lnTo>
                    <a:pt x="604" y="5571"/>
                  </a:lnTo>
                  <a:cubicBezTo>
                    <a:pt x="438" y="5571"/>
                    <a:pt x="299" y="5432"/>
                    <a:pt x="299" y="5265"/>
                  </a:cubicBezTo>
                  <a:lnTo>
                    <a:pt x="299" y="604"/>
                  </a:lnTo>
                  <a:cubicBezTo>
                    <a:pt x="299" y="438"/>
                    <a:pt x="438" y="299"/>
                    <a:pt x="604" y="299"/>
                  </a:cubicBezTo>
                  <a:lnTo>
                    <a:pt x="7804" y="299"/>
                  </a:lnTo>
                  <a:cubicBezTo>
                    <a:pt x="7970" y="299"/>
                    <a:pt x="8109" y="438"/>
                    <a:pt x="8109" y="604"/>
                  </a:cubicBezTo>
                  <a:lnTo>
                    <a:pt x="8109" y="5259"/>
                  </a:lnTo>
                  <a:cubicBezTo>
                    <a:pt x="8109" y="5425"/>
                    <a:pt x="7970" y="5564"/>
                    <a:pt x="7804" y="5564"/>
                  </a:cubicBezTo>
                  <a:lnTo>
                    <a:pt x="7193" y="5564"/>
                  </a:lnTo>
                  <a:cubicBezTo>
                    <a:pt x="6992" y="5564"/>
                    <a:pt x="6992" y="5862"/>
                    <a:pt x="7193" y="5862"/>
                  </a:cubicBezTo>
                  <a:lnTo>
                    <a:pt x="7804" y="5862"/>
                  </a:lnTo>
                  <a:cubicBezTo>
                    <a:pt x="8137" y="5862"/>
                    <a:pt x="8407" y="5598"/>
                    <a:pt x="8407" y="5265"/>
                  </a:cubicBezTo>
                  <a:lnTo>
                    <a:pt x="8407" y="604"/>
                  </a:lnTo>
                  <a:cubicBezTo>
                    <a:pt x="8407" y="271"/>
                    <a:pt x="8137" y="1"/>
                    <a:pt x="7804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63"/>
            <p:cNvSpPr/>
            <p:nvPr/>
          </p:nvSpPr>
          <p:spPr>
            <a:xfrm>
              <a:off x="1533794" y="2610038"/>
              <a:ext cx="249142" cy="23724"/>
            </a:xfrm>
            <a:custGeom>
              <a:avLst/>
              <a:gdLst/>
              <a:ahLst/>
              <a:cxnLst/>
              <a:rect l="l" t="t" r="r" b="b"/>
              <a:pathLst>
                <a:path w="9483" h="903" extrusionOk="0">
                  <a:moveTo>
                    <a:pt x="1" y="0"/>
                  </a:moveTo>
                  <a:lnTo>
                    <a:pt x="1" y="902"/>
                  </a:lnTo>
                  <a:lnTo>
                    <a:pt x="9482" y="902"/>
                  </a:lnTo>
                  <a:lnTo>
                    <a:pt x="9482" y="0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63"/>
            <p:cNvSpPr/>
            <p:nvPr/>
          </p:nvSpPr>
          <p:spPr>
            <a:xfrm>
              <a:off x="1514300" y="2616790"/>
              <a:ext cx="287763" cy="26246"/>
            </a:xfrm>
            <a:custGeom>
              <a:avLst/>
              <a:gdLst/>
              <a:ahLst/>
              <a:cxnLst/>
              <a:rect l="l" t="t" r="r" b="b"/>
              <a:pathLst>
                <a:path w="10953" h="999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cubicBezTo>
                    <a:pt x="0" y="666"/>
                    <a:pt x="340" y="999"/>
                    <a:pt x="756" y="999"/>
                  </a:cubicBezTo>
                  <a:lnTo>
                    <a:pt x="10204" y="999"/>
                  </a:lnTo>
                  <a:cubicBezTo>
                    <a:pt x="10620" y="999"/>
                    <a:pt x="10953" y="666"/>
                    <a:pt x="10953" y="250"/>
                  </a:cubicBezTo>
                  <a:cubicBezTo>
                    <a:pt x="10953" y="111"/>
                    <a:pt x="10842" y="0"/>
                    <a:pt x="107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63"/>
            <p:cNvSpPr/>
            <p:nvPr/>
          </p:nvSpPr>
          <p:spPr>
            <a:xfrm>
              <a:off x="1490418" y="2536212"/>
              <a:ext cx="36125" cy="17366"/>
            </a:xfrm>
            <a:custGeom>
              <a:avLst/>
              <a:gdLst/>
              <a:ahLst/>
              <a:cxnLst/>
              <a:rect l="l" t="t" r="r" b="b"/>
              <a:pathLst>
                <a:path w="1375" h="661" extrusionOk="0">
                  <a:moveTo>
                    <a:pt x="1354" y="1"/>
                  </a:moveTo>
                  <a:cubicBezTo>
                    <a:pt x="1347" y="1"/>
                    <a:pt x="1341" y="1"/>
                    <a:pt x="1334" y="1"/>
                  </a:cubicBezTo>
                  <a:lnTo>
                    <a:pt x="1374" y="1"/>
                  </a:lnTo>
                  <a:cubicBezTo>
                    <a:pt x="1367" y="1"/>
                    <a:pt x="1361" y="1"/>
                    <a:pt x="1354" y="1"/>
                  </a:cubicBezTo>
                  <a:close/>
                  <a:moveTo>
                    <a:pt x="432" y="1"/>
                  </a:moveTo>
                  <a:cubicBezTo>
                    <a:pt x="0" y="1"/>
                    <a:pt x="0" y="661"/>
                    <a:pt x="432" y="661"/>
                  </a:cubicBezTo>
                  <a:cubicBezTo>
                    <a:pt x="438" y="661"/>
                    <a:pt x="445" y="661"/>
                    <a:pt x="452" y="660"/>
                  </a:cubicBezTo>
                  <a:lnTo>
                    <a:pt x="1334" y="660"/>
                  </a:lnTo>
                  <a:cubicBezTo>
                    <a:pt x="923" y="641"/>
                    <a:pt x="923" y="21"/>
                    <a:pt x="1334" y="1"/>
                  </a:cubicBezTo>
                  <a:lnTo>
                    <a:pt x="452" y="1"/>
                  </a:lnTo>
                  <a:cubicBezTo>
                    <a:pt x="445" y="1"/>
                    <a:pt x="438" y="1"/>
                    <a:pt x="432" y="1"/>
                  </a:cubicBezTo>
                  <a:close/>
                  <a:moveTo>
                    <a:pt x="1334" y="660"/>
                  </a:moveTo>
                  <a:lnTo>
                    <a:pt x="1334" y="660"/>
                  </a:lnTo>
                  <a:cubicBezTo>
                    <a:pt x="1341" y="661"/>
                    <a:pt x="1347" y="661"/>
                    <a:pt x="1354" y="661"/>
                  </a:cubicBezTo>
                  <a:cubicBezTo>
                    <a:pt x="1361" y="661"/>
                    <a:pt x="1367" y="661"/>
                    <a:pt x="1374" y="66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63"/>
            <p:cNvSpPr/>
            <p:nvPr/>
          </p:nvSpPr>
          <p:spPr>
            <a:xfrm>
              <a:off x="1414990" y="2289671"/>
              <a:ext cx="35547" cy="214515"/>
            </a:xfrm>
            <a:custGeom>
              <a:avLst/>
              <a:gdLst/>
              <a:ahLst/>
              <a:cxnLst/>
              <a:rect l="l" t="t" r="r" b="b"/>
              <a:pathLst>
                <a:path w="1353" h="8165" extrusionOk="0">
                  <a:moveTo>
                    <a:pt x="923" y="1"/>
                  </a:moveTo>
                  <a:cubicBezTo>
                    <a:pt x="416" y="1"/>
                    <a:pt x="0" y="417"/>
                    <a:pt x="0" y="930"/>
                  </a:cubicBezTo>
                  <a:lnTo>
                    <a:pt x="0" y="7242"/>
                  </a:lnTo>
                  <a:cubicBezTo>
                    <a:pt x="0" y="7755"/>
                    <a:pt x="416" y="8165"/>
                    <a:pt x="923" y="8165"/>
                  </a:cubicBezTo>
                  <a:lnTo>
                    <a:pt x="1353" y="8165"/>
                  </a:lnTo>
                  <a:cubicBezTo>
                    <a:pt x="839" y="8165"/>
                    <a:pt x="430" y="7755"/>
                    <a:pt x="430" y="7242"/>
                  </a:cubicBezTo>
                  <a:lnTo>
                    <a:pt x="430" y="930"/>
                  </a:lnTo>
                  <a:cubicBezTo>
                    <a:pt x="430" y="424"/>
                    <a:pt x="833" y="8"/>
                    <a:pt x="13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63"/>
            <p:cNvSpPr/>
            <p:nvPr/>
          </p:nvSpPr>
          <p:spPr>
            <a:xfrm>
              <a:off x="1533794" y="2431096"/>
              <a:ext cx="35021" cy="198830"/>
            </a:xfrm>
            <a:custGeom>
              <a:avLst/>
              <a:gdLst/>
              <a:ahLst/>
              <a:cxnLst/>
              <a:rect l="l" t="t" r="r" b="b"/>
              <a:pathLst>
                <a:path w="1333" h="7568" extrusionOk="0">
                  <a:moveTo>
                    <a:pt x="973" y="0"/>
                  </a:moveTo>
                  <a:cubicBezTo>
                    <a:pt x="431" y="0"/>
                    <a:pt x="1" y="441"/>
                    <a:pt x="1" y="978"/>
                  </a:cubicBezTo>
                  <a:lnTo>
                    <a:pt x="1" y="7568"/>
                  </a:lnTo>
                  <a:lnTo>
                    <a:pt x="347" y="7568"/>
                  </a:lnTo>
                  <a:lnTo>
                    <a:pt x="347" y="978"/>
                  </a:lnTo>
                  <a:cubicBezTo>
                    <a:pt x="347" y="437"/>
                    <a:pt x="784" y="0"/>
                    <a:pt x="1332" y="0"/>
                  </a:cubicBezTo>
                  <a:lnTo>
                    <a:pt x="986" y="0"/>
                  </a:lnTo>
                  <a:cubicBezTo>
                    <a:pt x="981" y="0"/>
                    <a:pt x="977" y="0"/>
                    <a:pt x="97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63"/>
            <p:cNvSpPr/>
            <p:nvPr/>
          </p:nvSpPr>
          <p:spPr>
            <a:xfrm>
              <a:off x="1514484" y="2616790"/>
              <a:ext cx="52492" cy="26246"/>
            </a:xfrm>
            <a:custGeom>
              <a:avLst/>
              <a:gdLst/>
              <a:ahLst/>
              <a:cxnLst/>
              <a:rect l="l" t="t" r="r" b="b"/>
              <a:pathLst>
                <a:path w="1998" h="999" extrusionOk="0">
                  <a:moveTo>
                    <a:pt x="243" y="0"/>
                  </a:moveTo>
                  <a:cubicBezTo>
                    <a:pt x="111" y="0"/>
                    <a:pt x="0" y="111"/>
                    <a:pt x="0" y="243"/>
                  </a:cubicBezTo>
                  <a:cubicBezTo>
                    <a:pt x="0" y="655"/>
                    <a:pt x="327" y="992"/>
                    <a:pt x="737" y="992"/>
                  </a:cubicBezTo>
                  <a:cubicBezTo>
                    <a:pt x="741" y="992"/>
                    <a:pt x="745" y="992"/>
                    <a:pt x="749" y="992"/>
                  </a:cubicBezTo>
                  <a:lnTo>
                    <a:pt x="1895" y="992"/>
                  </a:lnTo>
                  <a:cubicBezTo>
                    <a:pt x="1527" y="942"/>
                    <a:pt x="1242" y="631"/>
                    <a:pt x="1242" y="250"/>
                  </a:cubicBezTo>
                  <a:cubicBezTo>
                    <a:pt x="1242" y="111"/>
                    <a:pt x="1353" y="0"/>
                    <a:pt x="1492" y="0"/>
                  </a:cubicBezTo>
                  <a:close/>
                  <a:moveTo>
                    <a:pt x="1895" y="992"/>
                  </a:moveTo>
                  <a:cubicBezTo>
                    <a:pt x="1928" y="997"/>
                    <a:pt x="1963" y="999"/>
                    <a:pt x="1998" y="999"/>
                  </a:cubicBezTo>
                  <a:lnTo>
                    <a:pt x="1998" y="992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63"/>
            <p:cNvSpPr/>
            <p:nvPr/>
          </p:nvSpPr>
          <p:spPr>
            <a:xfrm>
              <a:off x="1663003" y="2569762"/>
              <a:ext cx="74194" cy="105721"/>
            </a:xfrm>
            <a:custGeom>
              <a:avLst/>
              <a:gdLst/>
              <a:ahLst/>
              <a:cxnLst/>
              <a:rect l="l" t="t" r="r" b="b"/>
              <a:pathLst>
                <a:path w="2824" h="4024" extrusionOk="0">
                  <a:moveTo>
                    <a:pt x="444" y="1"/>
                  </a:moveTo>
                  <a:cubicBezTo>
                    <a:pt x="195" y="1"/>
                    <a:pt x="0" y="195"/>
                    <a:pt x="0" y="445"/>
                  </a:cubicBezTo>
                  <a:lnTo>
                    <a:pt x="0" y="3580"/>
                  </a:lnTo>
                  <a:cubicBezTo>
                    <a:pt x="0" y="3829"/>
                    <a:pt x="195" y="4024"/>
                    <a:pt x="444" y="4024"/>
                  </a:cubicBezTo>
                  <a:lnTo>
                    <a:pt x="2379" y="4024"/>
                  </a:lnTo>
                  <a:cubicBezTo>
                    <a:pt x="2622" y="4024"/>
                    <a:pt x="2823" y="3829"/>
                    <a:pt x="2823" y="3580"/>
                  </a:cubicBezTo>
                  <a:lnTo>
                    <a:pt x="2823" y="445"/>
                  </a:lnTo>
                  <a:cubicBezTo>
                    <a:pt x="2823" y="195"/>
                    <a:pt x="2622" y="1"/>
                    <a:pt x="23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63"/>
            <p:cNvSpPr/>
            <p:nvPr/>
          </p:nvSpPr>
          <p:spPr>
            <a:xfrm>
              <a:off x="1662635" y="2569946"/>
              <a:ext cx="16604" cy="105721"/>
            </a:xfrm>
            <a:custGeom>
              <a:avLst/>
              <a:gdLst/>
              <a:ahLst/>
              <a:cxnLst/>
              <a:rect l="l" t="t" r="r" b="b"/>
              <a:pathLst>
                <a:path w="632" h="4024" extrusionOk="0">
                  <a:moveTo>
                    <a:pt x="444" y="1"/>
                  </a:moveTo>
                  <a:cubicBezTo>
                    <a:pt x="202" y="1"/>
                    <a:pt x="0" y="195"/>
                    <a:pt x="0" y="444"/>
                  </a:cubicBezTo>
                  <a:lnTo>
                    <a:pt x="0" y="3580"/>
                  </a:lnTo>
                  <a:cubicBezTo>
                    <a:pt x="0" y="3822"/>
                    <a:pt x="202" y="4024"/>
                    <a:pt x="444" y="4024"/>
                  </a:cubicBezTo>
                  <a:lnTo>
                    <a:pt x="632" y="4024"/>
                  </a:lnTo>
                  <a:cubicBezTo>
                    <a:pt x="389" y="4024"/>
                    <a:pt x="188" y="3822"/>
                    <a:pt x="188" y="3580"/>
                  </a:cubicBezTo>
                  <a:lnTo>
                    <a:pt x="188" y="444"/>
                  </a:lnTo>
                  <a:cubicBezTo>
                    <a:pt x="188" y="195"/>
                    <a:pt x="389" y="1"/>
                    <a:pt x="63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63"/>
            <p:cNvSpPr/>
            <p:nvPr/>
          </p:nvSpPr>
          <p:spPr>
            <a:xfrm>
              <a:off x="1662819" y="2582163"/>
              <a:ext cx="74377" cy="80919"/>
            </a:xfrm>
            <a:custGeom>
              <a:avLst/>
              <a:gdLst/>
              <a:ahLst/>
              <a:cxnLst/>
              <a:rect l="l" t="t" r="r" b="b"/>
              <a:pathLst>
                <a:path w="2831" h="3080" extrusionOk="0">
                  <a:moveTo>
                    <a:pt x="396" y="0"/>
                  </a:moveTo>
                  <a:cubicBezTo>
                    <a:pt x="181" y="0"/>
                    <a:pt x="0" y="174"/>
                    <a:pt x="0" y="389"/>
                  </a:cubicBezTo>
                  <a:lnTo>
                    <a:pt x="0" y="2691"/>
                  </a:lnTo>
                  <a:cubicBezTo>
                    <a:pt x="0" y="2907"/>
                    <a:pt x="181" y="3080"/>
                    <a:pt x="396" y="3080"/>
                  </a:cubicBezTo>
                  <a:lnTo>
                    <a:pt x="2442" y="3080"/>
                  </a:lnTo>
                  <a:cubicBezTo>
                    <a:pt x="2657" y="3080"/>
                    <a:pt x="2830" y="2907"/>
                    <a:pt x="2830" y="2691"/>
                  </a:cubicBezTo>
                  <a:lnTo>
                    <a:pt x="2830" y="389"/>
                  </a:lnTo>
                  <a:cubicBezTo>
                    <a:pt x="2830" y="174"/>
                    <a:pt x="2657" y="0"/>
                    <a:pt x="24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63"/>
            <p:cNvSpPr/>
            <p:nvPr/>
          </p:nvSpPr>
          <p:spPr>
            <a:xfrm>
              <a:off x="1662635" y="2583975"/>
              <a:ext cx="4939" cy="77478"/>
            </a:xfrm>
            <a:custGeom>
              <a:avLst/>
              <a:gdLst/>
              <a:ahLst/>
              <a:cxnLst/>
              <a:rect l="l" t="t" r="r" b="b"/>
              <a:pathLst>
                <a:path w="188" h="2949" extrusionOk="0">
                  <a:moveTo>
                    <a:pt x="188" y="1"/>
                  </a:moveTo>
                  <a:cubicBezTo>
                    <a:pt x="77" y="49"/>
                    <a:pt x="7" y="153"/>
                    <a:pt x="0" y="271"/>
                  </a:cubicBezTo>
                  <a:lnTo>
                    <a:pt x="0" y="2671"/>
                  </a:lnTo>
                  <a:cubicBezTo>
                    <a:pt x="7" y="2789"/>
                    <a:pt x="77" y="2893"/>
                    <a:pt x="188" y="2948"/>
                  </a:cubicBezTo>
                  <a:lnTo>
                    <a:pt x="188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1" name="Google Shape;10721;p63"/>
          <p:cNvGrpSpPr/>
          <p:nvPr/>
        </p:nvGrpSpPr>
        <p:grpSpPr>
          <a:xfrm>
            <a:off x="1989911" y="2306065"/>
            <a:ext cx="387099" cy="353207"/>
            <a:chOff x="1989911" y="2306065"/>
            <a:chExt cx="387099" cy="353207"/>
          </a:xfrm>
        </p:grpSpPr>
        <p:sp>
          <p:nvSpPr>
            <p:cNvPr id="10722" name="Google Shape;10722;p63"/>
            <p:cNvSpPr/>
            <p:nvPr/>
          </p:nvSpPr>
          <p:spPr>
            <a:xfrm>
              <a:off x="2110003" y="2555181"/>
              <a:ext cx="146916" cy="88775"/>
            </a:xfrm>
            <a:custGeom>
              <a:avLst/>
              <a:gdLst/>
              <a:ahLst/>
              <a:cxnLst/>
              <a:rect l="l" t="t" r="r" b="b"/>
              <a:pathLst>
                <a:path w="5592" h="3379" extrusionOk="0">
                  <a:moveTo>
                    <a:pt x="2796" y="1"/>
                  </a:moveTo>
                  <a:lnTo>
                    <a:pt x="576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2865" y="3379"/>
                  </a:lnTo>
                  <a:lnTo>
                    <a:pt x="5591" y="2879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63"/>
            <p:cNvSpPr/>
            <p:nvPr/>
          </p:nvSpPr>
          <p:spPr>
            <a:xfrm>
              <a:off x="2110003" y="2555181"/>
              <a:ext cx="137615" cy="81681"/>
            </a:xfrm>
            <a:custGeom>
              <a:avLst/>
              <a:gdLst/>
              <a:ahLst/>
              <a:cxnLst/>
              <a:rect l="l" t="t" r="r" b="b"/>
              <a:pathLst>
                <a:path w="5238" h="3109" extrusionOk="0">
                  <a:moveTo>
                    <a:pt x="2796" y="1"/>
                  </a:moveTo>
                  <a:lnTo>
                    <a:pt x="583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1561" y="1714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63"/>
            <p:cNvSpPr/>
            <p:nvPr/>
          </p:nvSpPr>
          <p:spPr>
            <a:xfrm>
              <a:off x="1989911" y="2306065"/>
              <a:ext cx="387099" cy="275021"/>
            </a:xfrm>
            <a:custGeom>
              <a:avLst/>
              <a:gdLst/>
              <a:ahLst/>
              <a:cxnLst/>
              <a:rect l="l" t="t" r="r" b="b"/>
              <a:pathLst>
                <a:path w="14734" h="10468" extrusionOk="0">
                  <a:moveTo>
                    <a:pt x="1215" y="1"/>
                  </a:moveTo>
                  <a:cubicBezTo>
                    <a:pt x="542" y="1"/>
                    <a:pt x="1" y="549"/>
                    <a:pt x="1" y="1222"/>
                  </a:cubicBezTo>
                  <a:lnTo>
                    <a:pt x="1" y="9247"/>
                  </a:lnTo>
                  <a:cubicBezTo>
                    <a:pt x="1" y="9920"/>
                    <a:pt x="542" y="10468"/>
                    <a:pt x="1215" y="10468"/>
                  </a:cubicBezTo>
                  <a:lnTo>
                    <a:pt x="13513" y="10468"/>
                  </a:lnTo>
                  <a:cubicBezTo>
                    <a:pt x="14185" y="10468"/>
                    <a:pt x="14733" y="9920"/>
                    <a:pt x="14733" y="9247"/>
                  </a:cubicBezTo>
                  <a:lnTo>
                    <a:pt x="14733" y="1222"/>
                  </a:lnTo>
                  <a:cubicBezTo>
                    <a:pt x="14733" y="549"/>
                    <a:pt x="14185" y="1"/>
                    <a:pt x="1351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63"/>
            <p:cNvSpPr/>
            <p:nvPr/>
          </p:nvSpPr>
          <p:spPr>
            <a:xfrm>
              <a:off x="2021438" y="2337723"/>
              <a:ext cx="324045" cy="193628"/>
            </a:xfrm>
            <a:custGeom>
              <a:avLst/>
              <a:gdLst/>
              <a:ahLst/>
              <a:cxnLst/>
              <a:rect l="l" t="t" r="r" b="b"/>
              <a:pathLst>
                <a:path w="12334" h="7370" extrusionOk="0">
                  <a:moveTo>
                    <a:pt x="12320" y="1"/>
                  </a:moveTo>
                  <a:cubicBezTo>
                    <a:pt x="12318" y="1"/>
                    <a:pt x="12315" y="2"/>
                    <a:pt x="12313" y="3"/>
                  </a:cubicBezTo>
                  <a:lnTo>
                    <a:pt x="15" y="3"/>
                  </a:lnTo>
                  <a:cubicBezTo>
                    <a:pt x="8" y="3"/>
                    <a:pt x="1" y="10"/>
                    <a:pt x="1" y="17"/>
                  </a:cubicBezTo>
                  <a:lnTo>
                    <a:pt x="1" y="7369"/>
                  </a:lnTo>
                  <a:lnTo>
                    <a:pt x="12333" y="7369"/>
                  </a:lnTo>
                  <a:lnTo>
                    <a:pt x="12333" y="17"/>
                  </a:lnTo>
                  <a:cubicBezTo>
                    <a:pt x="12333" y="11"/>
                    <a:pt x="12329" y="1"/>
                    <a:pt x="123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63"/>
            <p:cNvSpPr/>
            <p:nvPr/>
          </p:nvSpPr>
          <p:spPr>
            <a:xfrm>
              <a:off x="2327224" y="2337776"/>
              <a:ext cx="18259" cy="193576"/>
            </a:xfrm>
            <a:custGeom>
              <a:avLst/>
              <a:gdLst/>
              <a:ahLst/>
              <a:cxnLst/>
              <a:rect l="l" t="t" r="r" b="b"/>
              <a:pathLst>
                <a:path w="695" h="7368" extrusionOk="0">
                  <a:moveTo>
                    <a:pt x="1" y="1"/>
                  </a:moveTo>
                  <a:cubicBezTo>
                    <a:pt x="1" y="8"/>
                    <a:pt x="1" y="8"/>
                    <a:pt x="1" y="15"/>
                  </a:cubicBezTo>
                  <a:lnTo>
                    <a:pt x="1" y="7367"/>
                  </a:lnTo>
                  <a:lnTo>
                    <a:pt x="694" y="7367"/>
                  </a:lnTo>
                  <a:lnTo>
                    <a:pt x="694" y="15"/>
                  </a:lnTo>
                  <a:cubicBezTo>
                    <a:pt x="694" y="8"/>
                    <a:pt x="694" y="8"/>
                    <a:pt x="69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63"/>
            <p:cNvSpPr/>
            <p:nvPr/>
          </p:nvSpPr>
          <p:spPr>
            <a:xfrm>
              <a:off x="2069543" y="2630819"/>
              <a:ext cx="227651" cy="28453"/>
            </a:xfrm>
            <a:custGeom>
              <a:avLst/>
              <a:gdLst/>
              <a:ahLst/>
              <a:cxnLst/>
              <a:rect l="l" t="t" r="r" b="b"/>
              <a:pathLst>
                <a:path w="8665" h="1083" extrusionOk="0">
                  <a:moveTo>
                    <a:pt x="542" y="0"/>
                  </a:moveTo>
                  <a:cubicBezTo>
                    <a:pt x="244" y="0"/>
                    <a:pt x="1" y="243"/>
                    <a:pt x="1" y="541"/>
                  </a:cubicBezTo>
                  <a:cubicBezTo>
                    <a:pt x="1" y="839"/>
                    <a:pt x="244" y="1082"/>
                    <a:pt x="542" y="1082"/>
                  </a:cubicBezTo>
                  <a:lnTo>
                    <a:pt x="8123" y="1082"/>
                  </a:lnTo>
                  <a:cubicBezTo>
                    <a:pt x="8421" y="1082"/>
                    <a:pt x="8664" y="839"/>
                    <a:pt x="8664" y="541"/>
                  </a:cubicBezTo>
                  <a:cubicBezTo>
                    <a:pt x="8664" y="243"/>
                    <a:pt x="8421" y="0"/>
                    <a:pt x="81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63"/>
            <p:cNvSpPr/>
            <p:nvPr/>
          </p:nvSpPr>
          <p:spPr>
            <a:xfrm>
              <a:off x="2175237" y="2549191"/>
              <a:ext cx="14975" cy="11849"/>
            </a:xfrm>
            <a:custGeom>
              <a:avLst/>
              <a:gdLst/>
              <a:ahLst/>
              <a:cxnLst/>
              <a:rect l="l" t="t" r="r" b="b"/>
              <a:pathLst>
                <a:path w="570" h="451" extrusionOk="0">
                  <a:moveTo>
                    <a:pt x="312" y="0"/>
                  </a:moveTo>
                  <a:cubicBezTo>
                    <a:pt x="266" y="0"/>
                    <a:pt x="218" y="15"/>
                    <a:pt x="174" y="48"/>
                  </a:cubicBezTo>
                  <a:cubicBezTo>
                    <a:pt x="1" y="180"/>
                    <a:pt x="91" y="451"/>
                    <a:pt x="313" y="451"/>
                  </a:cubicBezTo>
                  <a:cubicBezTo>
                    <a:pt x="410" y="451"/>
                    <a:pt x="500" y="381"/>
                    <a:pt x="528" y="284"/>
                  </a:cubicBezTo>
                  <a:cubicBezTo>
                    <a:pt x="570" y="129"/>
                    <a:pt x="448" y="0"/>
                    <a:pt x="31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9" name="Google Shape;10729;p63"/>
          <p:cNvGrpSpPr/>
          <p:nvPr/>
        </p:nvGrpSpPr>
        <p:grpSpPr>
          <a:xfrm>
            <a:off x="2593102" y="2288778"/>
            <a:ext cx="204663" cy="363007"/>
            <a:chOff x="2593102" y="2288778"/>
            <a:chExt cx="204663" cy="363007"/>
          </a:xfrm>
        </p:grpSpPr>
        <p:sp>
          <p:nvSpPr>
            <p:cNvPr id="10730" name="Google Shape;10730;p63"/>
            <p:cNvSpPr/>
            <p:nvPr/>
          </p:nvSpPr>
          <p:spPr>
            <a:xfrm>
              <a:off x="2753837" y="2310636"/>
              <a:ext cx="43928" cy="297431"/>
            </a:xfrm>
            <a:custGeom>
              <a:avLst/>
              <a:gdLst/>
              <a:ahLst/>
              <a:cxnLst/>
              <a:rect l="l" t="t" r="r" b="b"/>
              <a:pathLst>
                <a:path w="1672" h="11321" extrusionOk="0">
                  <a:moveTo>
                    <a:pt x="0" y="0"/>
                  </a:moveTo>
                  <a:lnTo>
                    <a:pt x="0" y="11320"/>
                  </a:lnTo>
                  <a:lnTo>
                    <a:pt x="1672" y="10481"/>
                  </a:lnTo>
                  <a:lnTo>
                    <a:pt x="1672" y="8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63"/>
            <p:cNvSpPr/>
            <p:nvPr/>
          </p:nvSpPr>
          <p:spPr>
            <a:xfrm>
              <a:off x="2593102" y="2310636"/>
              <a:ext cx="182620" cy="297431"/>
            </a:xfrm>
            <a:custGeom>
              <a:avLst/>
              <a:gdLst/>
              <a:ahLst/>
              <a:cxnLst/>
              <a:rect l="l" t="t" r="r" b="b"/>
              <a:pathLst>
                <a:path w="6951" h="11321" extrusionOk="0">
                  <a:moveTo>
                    <a:pt x="6951" y="0"/>
                  </a:moveTo>
                  <a:lnTo>
                    <a:pt x="1" y="833"/>
                  </a:lnTo>
                  <a:lnTo>
                    <a:pt x="1" y="10481"/>
                  </a:lnTo>
                  <a:lnTo>
                    <a:pt x="6951" y="11320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BF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63"/>
            <p:cNvSpPr/>
            <p:nvPr/>
          </p:nvSpPr>
          <p:spPr>
            <a:xfrm>
              <a:off x="2753837" y="2585972"/>
              <a:ext cx="43928" cy="65813"/>
            </a:xfrm>
            <a:custGeom>
              <a:avLst/>
              <a:gdLst/>
              <a:ahLst/>
              <a:cxnLst/>
              <a:rect l="l" t="t" r="r" b="b"/>
              <a:pathLst>
                <a:path w="1672" h="2505" extrusionOk="0">
                  <a:moveTo>
                    <a:pt x="833" y="1"/>
                  </a:moveTo>
                  <a:lnTo>
                    <a:pt x="0" y="2505"/>
                  </a:lnTo>
                  <a:lnTo>
                    <a:pt x="833" y="2505"/>
                  </a:lnTo>
                  <a:cubicBezTo>
                    <a:pt x="1297" y="2505"/>
                    <a:pt x="1665" y="2130"/>
                    <a:pt x="1672" y="1673"/>
                  </a:cubicBezTo>
                  <a:lnTo>
                    <a:pt x="1672" y="1"/>
                  </a:lnTo>
                  <a:close/>
                </a:path>
              </a:pathLst>
            </a:custGeom>
            <a:solidFill>
              <a:srgbClr val="6F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63"/>
            <p:cNvSpPr/>
            <p:nvPr/>
          </p:nvSpPr>
          <p:spPr>
            <a:xfrm>
              <a:off x="2753837" y="2288778"/>
              <a:ext cx="43928" cy="43744"/>
            </a:xfrm>
            <a:custGeom>
              <a:avLst/>
              <a:gdLst/>
              <a:ahLst/>
              <a:cxnLst/>
              <a:rect l="l" t="t" r="r" b="b"/>
              <a:pathLst>
                <a:path w="1672" h="1665" extrusionOk="0">
                  <a:moveTo>
                    <a:pt x="0" y="0"/>
                  </a:moveTo>
                  <a:lnTo>
                    <a:pt x="833" y="1665"/>
                  </a:lnTo>
                  <a:lnTo>
                    <a:pt x="1672" y="1665"/>
                  </a:lnTo>
                  <a:lnTo>
                    <a:pt x="1672" y="832"/>
                  </a:lnTo>
                  <a:cubicBezTo>
                    <a:pt x="1665" y="375"/>
                    <a:pt x="1297" y="0"/>
                    <a:pt x="833" y="0"/>
                  </a:cubicBezTo>
                  <a:close/>
                </a:path>
              </a:pathLst>
            </a:custGeom>
            <a:solidFill>
              <a:srgbClr val="6F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63"/>
            <p:cNvSpPr/>
            <p:nvPr/>
          </p:nvSpPr>
          <p:spPr>
            <a:xfrm>
              <a:off x="2593102" y="2585972"/>
              <a:ext cx="182620" cy="65813"/>
            </a:xfrm>
            <a:custGeom>
              <a:avLst/>
              <a:gdLst/>
              <a:ahLst/>
              <a:cxnLst/>
              <a:rect l="l" t="t" r="r" b="b"/>
              <a:pathLst>
                <a:path w="6951" h="2505" extrusionOk="0">
                  <a:moveTo>
                    <a:pt x="1" y="1"/>
                  </a:moveTo>
                  <a:lnTo>
                    <a:pt x="1" y="1673"/>
                  </a:lnTo>
                  <a:cubicBezTo>
                    <a:pt x="8" y="2130"/>
                    <a:pt x="375" y="2505"/>
                    <a:pt x="840" y="2505"/>
                  </a:cubicBezTo>
                  <a:lnTo>
                    <a:pt x="6118" y="2505"/>
                  </a:lnTo>
                  <a:cubicBezTo>
                    <a:pt x="6576" y="2505"/>
                    <a:pt x="6951" y="2130"/>
                    <a:pt x="6951" y="1673"/>
                  </a:cubicBezTo>
                  <a:lnTo>
                    <a:pt x="6951" y="1"/>
                  </a:lnTo>
                  <a:close/>
                </a:path>
              </a:pathLst>
            </a:custGeom>
            <a:solidFill>
              <a:srgbClr val="A1B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63"/>
            <p:cNvSpPr/>
            <p:nvPr/>
          </p:nvSpPr>
          <p:spPr>
            <a:xfrm>
              <a:off x="2593102" y="2288778"/>
              <a:ext cx="182620" cy="43744"/>
            </a:xfrm>
            <a:custGeom>
              <a:avLst/>
              <a:gdLst/>
              <a:ahLst/>
              <a:cxnLst/>
              <a:rect l="l" t="t" r="r" b="b"/>
              <a:pathLst>
                <a:path w="6951" h="1665" extrusionOk="0">
                  <a:moveTo>
                    <a:pt x="840" y="0"/>
                  </a:moveTo>
                  <a:cubicBezTo>
                    <a:pt x="375" y="0"/>
                    <a:pt x="8" y="375"/>
                    <a:pt x="1" y="832"/>
                  </a:cubicBezTo>
                  <a:lnTo>
                    <a:pt x="1" y="1665"/>
                  </a:lnTo>
                  <a:lnTo>
                    <a:pt x="6951" y="1665"/>
                  </a:lnTo>
                  <a:lnTo>
                    <a:pt x="6951" y="832"/>
                  </a:lnTo>
                  <a:cubicBezTo>
                    <a:pt x="6951" y="375"/>
                    <a:pt x="6576" y="0"/>
                    <a:pt x="6118" y="0"/>
                  </a:cubicBezTo>
                  <a:close/>
                </a:path>
              </a:pathLst>
            </a:custGeom>
            <a:solidFill>
              <a:srgbClr val="A1B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63"/>
            <p:cNvSpPr/>
            <p:nvPr/>
          </p:nvSpPr>
          <p:spPr>
            <a:xfrm>
              <a:off x="2688050" y="2305172"/>
              <a:ext cx="36650" cy="10956"/>
            </a:xfrm>
            <a:custGeom>
              <a:avLst/>
              <a:gdLst/>
              <a:ahLst/>
              <a:cxnLst/>
              <a:rect l="l" t="t" r="r" b="b"/>
              <a:pathLst>
                <a:path w="1395" h="417" extrusionOk="0">
                  <a:moveTo>
                    <a:pt x="285" y="0"/>
                  </a:moveTo>
                  <a:cubicBezTo>
                    <a:pt x="0" y="0"/>
                    <a:pt x="0" y="416"/>
                    <a:pt x="285" y="416"/>
                  </a:cubicBezTo>
                  <a:lnTo>
                    <a:pt x="1117" y="416"/>
                  </a:lnTo>
                  <a:cubicBezTo>
                    <a:pt x="1395" y="416"/>
                    <a:pt x="1395" y="0"/>
                    <a:pt x="1117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63"/>
            <p:cNvSpPr/>
            <p:nvPr/>
          </p:nvSpPr>
          <p:spPr>
            <a:xfrm>
              <a:off x="2684399" y="2607857"/>
              <a:ext cx="22069" cy="22069"/>
            </a:xfrm>
            <a:custGeom>
              <a:avLst/>
              <a:gdLst/>
              <a:ahLst/>
              <a:cxnLst/>
              <a:rect l="l" t="t" r="r" b="b"/>
              <a:pathLst>
                <a:path w="840" h="840" extrusionOk="0">
                  <a:moveTo>
                    <a:pt x="424" y="0"/>
                  </a:moveTo>
                  <a:cubicBezTo>
                    <a:pt x="188" y="0"/>
                    <a:pt x="1" y="188"/>
                    <a:pt x="1" y="423"/>
                  </a:cubicBezTo>
                  <a:cubicBezTo>
                    <a:pt x="1" y="652"/>
                    <a:pt x="188" y="840"/>
                    <a:pt x="424" y="840"/>
                  </a:cubicBezTo>
                  <a:cubicBezTo>
                    <a:pt x="653" y="840"/>
                    <a:pt x="840" y="652"/>
                    <a:pt x="840" y="423"/>
                  </a:cubicBezTo>
                  <a:cubicBezTo>
                    <a:pt x="840" y="188"/>
                    <a:pt x="653" y="0"/>
                    <a:pt x="4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63"/>
            <p:cNvSpPr/>
            <p:nvPr/>
          </p:nvSpPr>
          <p:spPr>
            <a:xfrm>
              <a:off x="2668004" y="2305172"/>
              <a:ext cx="10956" cy="10956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8" y="0"/>
                  </a:moveTo>
                  <a:cubicBezTo>
                    <a:pt x="97" y="0"/>
                    <a:pt x="0" y="97"/>
                    <a:pt x="0" y="208"/>
                  </a:cubicBezTo>
                  <a:cubicBezTo>
                    <a:pt x="0" y="326"/>
                    <a:pt x="97" y="416"/>
                    <a:pt x="208" y="416"/>
                  </a:cubicBezTo>
                  <a:cubicBezTo>
                    <a:pt x="326" y="416"/>
                    <a:pt x="417" y="326"/>
                    <a:pt x="417" y="208"/>
                  </a:cubicBezTo>
                  <a:cubicBezTo>
                    <a:pt x="417" y="97"/>
                    <a:pt x="326" y="0"/>
                    <a:pt x="208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9" name="Google Shape;10739;p63"/>
          <p:cNvGrpSpPr/>
          <p:nvPr/>
        </p:nvGrpSpPr>
        <p:grpSpPr>
          <a:xfrm>
            <a:off x="2970874" y="2329763"/>
            <a:ext cx="403651" cy="305996"/>
            <a:chOff x="2970874" y="2329763"/>
            <a:chExt cx="403651" cy="305996"/>
          </a:xfrm>
        </p:grpSpPr>
        <p:sp>
          <p:nvSpPr>
            <p:cNvPr id="10740" name="Google Shape;10740;p63"/>
            <p:cNvSpPr/>
            <p:nvPr/>
          </p:nvSpPr>
          <p:spPr>
            <a:xfrm>
              <a:off x="3054158" y="2352909"/>
              <a:ext cx="98233" cy="259704"/>
            </a:xfrm>
            <a:custGeom>
              <a:avLst/>
              <a:gdLst/>
              <a:ahLst/>
              <a:cxnLst/>
              <a:rect l="l" t="t" r="r" b="b"/>
              <a:pathLst>
                <a:path w="3739" h="9885" extrusionOk="0">
                  <a:moveTo>
                    <a:pt x="3739" y="1"/>
                  </a:moveTo>
                  <a:lnTo>
                    <a:pt x="3572" y="49"/>
                  </a:lnTo>
                  <a:cubicBezTo>
                    <a:pt x="2053" y="507"/>
                    <a:pt x="777" y="1533"/>
                    <a:pt x="0" y="2914"/>
                  </a:cubicBezTo>
                  <a:lnTo>
                    <a:pt x="0" y="6964"/>
                  </a:lnTo>
                  <a:cubicBezTo>
                    <a:pt x="777" y="8352"/>
                    <a:pt x="2053" y="9378"/>
                    <a:pt x="3572" y="9836"/>
                  </a:cubicBezTo>
                  <a:lnTo>
                    <a:pt x="3739" y="9885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63"/>
            <p:cNvSpPr/>
            <p:nvPr/>
          </p:nvSpPr>
          <p:spPr>
            <a:xfrm>
              <a:off x="3054158" y="2512908"/>
              <a:ext cx="98233" cy="99704"/>
            </a:xfrm>
            <a:custGeom>
              <a:avLst/>
              <a:gdLst/>
              <a:ahLst/>
              <a:cxnLst/>
              <a:rect l="l" t="t" r="r" b="b"/>
              <a:pathLst>
                <a:path w="3739" h="3795" extrusionOk="0">
                  <a:moveTo>
                    <a:pt x="0" y="1"/>
                  </a:moveTo>
                  <a:lnTo>
                    <a:pt x="0" y="874"/>
                  </a:lnTo>
                  <a:cubicBezTo>
                    <a:pt x="777" y="2262"/>
                    <a:pt x="2053" y="3288"/>
                    <a:pt x="3572" y="3746"/>
                  </a:cubicBezTo>
                  <a:lnTo>
                    <a:pt x="3739" y="3795"/>
                  </a:lnTo>
                  <a:lnTo>
                    <a:pt x="3739" y="2921"/>
                  </a:lnTo>
                  <a:lnTo>
                    <a:pt x="3572" y="2865"/>
                  </a:lnTo>
                  <a:cubicBezTo>
                    <a:pt x="2053" y="2414"/>
                    <a:pt x="777" y="1381"/>
                    <a:pt x="0" y="1"/>
                  </a:cubicBez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63"/>
            <p:cNvSpPr/>
            <p:nvPr/>
          </p:nvSpPr>
          <p:spPr>
            <a:xfrm>
              <a:off x="2970874" y="2429441"/>
              <a:ext cx="83310" cy="106456"/>
            </a:xfrm>
            <a:custGeom>
              <a:avLst/>
              <a:gdLst/>
              <a:ahLst/>
              <a:cxnLst/>
              <a:rect l="l" t="t" r="r" b="b"/>
              <a:pathLst>
                <a:path w="3171" h="4052" extrusionOk="0">
                  <a:moveTo>
                    <a:pt x="1381" y="1"/>
                  </a:moveTo>
                  <a:cubicBezTo>
                    <a:pt x="618" y="1"/>
                    <a:pt x="0" y="618"/>
                    <a:pt x="0" y="1381"/>
                  </a:cubicBezTo>
                  <a:lnTo>
                    <a:pt x="0" y="2678"/>
                  </a:lnTo>
                  <a:cubicBezTo>
                    <a:pt x="0" y="3434"/>
                    <a:pt x="618" y="4051"/>
                    <a:pt x="1381" y="4051"/>
                  </a:cubicBezTo>
                  <a:lnTo>
                    <a:pt x="3170" y="4051"/>
                  </a:lnTo>
                  <a:lnTo>
                    <a:pt x="3170" y="1"/>
                  </a:ln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63"/>
            <p:cNvSpPr/>
            <p:nvPr/>
          </p:nvSpPr>
          <p:spPr>
            <a:xfrm>
              <a:off x="2970874" y="2476652"/>
              <a:ext cx="83310" cy="59244"/>
            </a:xfrm>
            <a:custGeom>
              <a:avLst/>
              <a:gdLst/>
              <a:ahLst/>
              <a:cxnLst/>
              <a:rect l="l" t="t" r="r" b="b"/>
              <a:pathLst>
                <a:path w="3171" h="2255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637"/>
                    <a:pt x="618" y="2254"/>
                    <a:pt x="1381" y="2254"/>
                  </a:cubicBezTo>
                  <a:lnTo>
                    <a:pt x="3170" y="2254"/>
                  </a:lnTo>
                  <a:lnTo>
                    <a:pt x="3170" y="1381"/>
                  </a:lnTo>
                  <a:lnTo>
                    <a:pt x="1381" y="1381"/>
                  </a:lnTo>
                  <a:cubicBezTo>
                    <a:pt x="618" y="138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61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63"/>
            <p:cNvSpPr/>
            <p:nvPr/>
          </p:nvSpPr>
          <p:spPr>
            <a:xfrm>
              <a:off x="3215760" y="2442156"/>
              <a:ext cx="33392" cy="81313"/>
            </a:xfrm>
            <a:custGeom>
              <a:avLst/>
              <a:gdLst/>
              <a:ahLst/>
              <a:cxnLst/>
              <a:rect l="l" t="t" r="r" b="b"/>
              <a:pathLst>
                <a:path w="1271" h="3095" extrusionOk="0">
                  <a:moveTo>
                    <a:pt x="308" y="0"/>
                  </a:moveTo>
                  <a:cubicBezTo>
                    <a:pt x="141" y="0"/>
                    <a:pt x="0" y="208"/>
                    <a:pt x="140" y="370"/>
                  </a:cubicBezTo>
                  <a:cubicBezTo>
                    <a:pt x="792" y="1022"/>
                    <a:pt x="792" y="2069"/>
                    <a:pt x="140" y="2721"/>
                  </a:cubicBezTo>
                  <a:cubicBezTo>
                    <a:pt x="57" y="2804"/>
                    <a:pt x="57" y="2943"/>
                    <a:pt x="140" y="3026"/>
                  </a:cubicBezTo>
                  <a:cubicBezTo>
                    <a:pt x="186" y="3072"/>
                    <a:pt x="245" y="3095"/>
                    <a:pt x="302" y="3095"/>
                  </a:cubicBezTo>
                  <a:cubicBezTo>
                    <a:pt x="358" y="3095"/>
                    <a:pt x="412" y="3074"/>
                    <a:pt x="452" y="3033"/>
                  </a:cubicBezTo>
                  <a:cubicBezTo>
                    <a:pt x="1271" y="2208"/>
                    <a:pt x="1271" y="883"/>
                    <a:pt x="452" y="58"/>
                  </a:cubicBezTo>
                  <a:cubicBezTo>
                    <a:pt x="406" y="18"/>
                    <a:pt x="356" y="0"/>
                    <a:pt x="308" y="0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63"/>
            <p:cNvSpPr/>
            <p:nvPr/>
          </p:nvSpPr>
          <p:spPr>
            <a:xfrm>
              <a:off x="3256561" y="2401513"/>
              <a:ext cx="55829" cy="162627"/>
            </a:xfrm>
            <a:custGeom>
              <a:avLst/>
              <a:gdLst/>
              <a:ahLst/>
              <a:cxnLst/>
              <a:rect l="l" t="t" r="r" b="b"/>
              <a:pathLst>
                <a:path w="2125" h="6190" extrusionOk="0">
                  <a:moveTo>
                    <a:pt x="308" y="1"/>
                  </a:moveTo>
                  <a:cubicBezTo>
                    <a:pt x="141" y="1"/>
                    <a:pt x="1" y="207"/>
                    <a:pt x="141" y="363"/>
                  </a:cubicBezTo>
                  <a:cubicBezTo>
                    <a:pt x="1646" y="1875"/>
                    <a:pt x="1646" y="4310"/>
                    <a:pt x="141" y="5822"/>
                  </a:cubicBezTo>
                  <a:cubicBezTo>
                    <a:pt x="58" y="5905"/>
                    <a:pt x="58" y="6044"/>
                    <a:pt x="141" y="6127"/>
                  </a:cubicBezTo>
                  <a:cubicBezTo>
                    <a:pt x="183" y="6169"/>
                    <a:pt x="238" y="6190"/>
                    <a:pt x="294" y="6190"/>
                  </a:cubicBezTo>
                  <a:cubicBezTo>
                    <a:pt x="351" y="6190"/>
                    <a:pt x="408" y="6169"/>
                    <a:pt x="453" y="6127"/>
                  </a:cubicBezTo>
                  <a:cubicBezTo>
                    <a:pt x="2125" y="4449"/>
                    <a:pt x="2125" y="1737"/>
                    <a:pt x="453" y="58"/>
                  </a:cubicBezTo>
                  <a:cubicBezTo>
                    <a:pt x="407" y="18"/>
                    <a:pt x="356" y="1"/>
                    <a:pt x="308" y="1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63"/>
            <p:cNvSpPr/>
            <p:nvPr/>
          </p:nvSpPr>
          <p:spPr>
            <a:xfrm>
              <a:off x="3296653" y="2361421"/>
              <a:ext cx="77872" cy="242758"/>
            </a:xfrm>
            <a:custGeom>
              <a:avLst/>
              <a:gdLst/>
              <a:ahLst/>
              <a:cxnLst/>
              <a:rect l="l" t="t" r="r" b="b"/>
              <a:pathLst>
                <a:path w="2964" h="9240" extrusionOk="0">
                  <a:moveTo>
                    <a:pt x="302" y="1"/>
                  </a:moveTo>
                  <a:cubicBezTo>
                    <a:pt x="137" y="1"/>
                    <a:pt x="1" y="208"/>
                    <a:pt x="141" y="370"/>
                  </a:cubicBezTo>
                  <a:cubicBezTo>
                    <a:pt x="2478" y="2715"/>
                    <a:pt x="2478" y="6516"/>
                    <a:pt x="141" y="8867"/>
                  </a:cubicBezTo>
                  <a:cubicBezTo>
                    <a:pt x="51" y="8950"/>
                    <a:pt x="51" y="9089"/>
                    <a:pt x="141" y="9172"/>
                  </a:cubicBezTo>
                  <a:cubicBezTo>
                    <a:pt x="183" y="9217"/>
                    <a:pt x="238" y="9240"/>
                    <a:pt x="294" y="9240"/>
                  </a:cubicBezTo>
                  <a:cubicBezTo>
                    <a:pt x="349" y="9240"/>
                    <a:pt x="405" y="9217"/>
                    <a:pt x="446" y="9172"/>
                  </a:cubicBezTo>
                  <a:cubicBezTo>
                    <a:pt x="2964" y="6661"/>
                    <a:pt x="2964" y="2576"/>
                    <a:pt x="446" y="58"/>
                  </a:cubicBezTo>
                  <a:cubicBezTo>
                    <a:pt x="400" y="18"/>
                    <a:pt x="350" y="1"/>
                    <a:pt x="302" y="1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63"/>
            <p:cNvSpPr/>
            <p:nvPr/>
          </p:nvSpPr>
          <p:spPr>
            <a:xfrm>
              <a:off x="3151287" y="2329763"/>
              <a:ext cx="37727" cy="305996"/>
            </a:xfrm>
            <a:custGeom>
              <a:avLst/>
              <a:gdLst/>
              <a:ahLst/>
              <a:cxnLst/>
              <a:rect l="l" t="t" r="r" b="b"/>
              <a:pathLst>
                <a:path w="1436" h="11647" extrusionOk="0">
                  <a:moveTo>
                    <a:pt x="458" y="1"/>
                  </a:moveTo>
                  <a:cubicBezTo>
                    <a:pt x="208" y="1"/>
                    <a:pt x="0" y="202"/>
                    <a:pt x="0" y="451"/>
                  </a:cubicBezTo>
                  <a:lnTo>
                    <a:pt x="0" y="11196"/>
                  </a:lnTo>
                  <a:cubicBezTo>
                    <a:pt x="0" y="11445"/>
                    <a:pt x="208" y="11646"/>
                    <a:pt x="458" y="11646"/>
                  </a:cubicBezTo>
                  <a:lnTo>
                    <a:pt x="985" y="11646"/>
                  </a:lnTo>
                  <a:cubicBezTo>
                    <a:pt x="1235" y="11646"/>
                    <a:pt x="1436" y="11445"/>
                    <a:pt x="1436" y="11196"/>
                  </a:cubicBezTo>
                  <a:lnTo>
                    <a:pt x="1436" y="451"/>
                  </a:lnTo>
                  <a:cubicBezTo>
                    <a:pt x="1436" y="202"/>
                    <a:pt x="1235" y="1"/>
                    <a:pt x="985" y="1"/>
                  </a:cubicBez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63"/>
            <p:cNvSpPr/>
            <p:nvPr/>
          </p:nvSpPr>
          <p:spPr>
            <a:xfrm>
              <a:off x="3151287" y="2329763"/>
              <a:ext cx="30450" cy="305996"/>
            </a:xfrm>
            <a:custGeom>
              <a:avLst/>
              <a:gdLst/>
              <a:ahLst/>
              <a:cxnLst/>
              <a:rect l="l" t="t" r="r" b="b"/>
              <a:pathLst>
                <a:path w="1159" h="11647" extrusionOk="0">
                  <a:moveTo>
                    <a:pt x="458" y="1"/>
                  </a:moveTo>
                  <a:cubicBezTo>
                    <a:pt x="208" y="1"/>
                    <a:pt x="0" y="202"/>
                    <a:pt x="0" y="451"/>
                  </a:cubicBezTo>
                  <a:lnTo>
                    <a:pt x="0" y="11196"/>
                  </a:lnTo>
                  <a:cubicBezTo>
                    <a:pt x="0" y="11445"/>
                    <a:pt x="208" y="11646"/>
                    <a:pt x="458" y="11646"/>
                  </a:cubicBezTo>
                  <a:lnTo>
                    <a:pt x="985" y="11646"/>
                  </a:lnTo>
                  <a:cubicBezTo>
                    <a:pt x="1041" y="11646"/>
                    <a:pt x="1103" y="11633"/>
                    <a:pt x="1158" y="11612"/>
                  </a:cubicBezTo>
                  <a:cubicBezTo>
                    <a:pt x="985" y="11542"/>
                    <a:pt x="881" y="11376"/>
                    <a:pt x="881" y="11196"/>
                  </a:cubicBezTo>
                  <a:lnTo>
                    <a:pt x="881" y="451"/>
                  </a:lnTo>
                  <a:cubicBezTo>
                    <a:pt x="881" y="271"/>
                    <a:pt x="992" y="105"/>
                    <a:pt x="1158" y="35"/>
                  </a:cubicBezTo>
                  <a:cubicBezTo>
                    <a:pt x="1103" y="8"/>
                    <a:pt x="1048" y="1"/>
                    <a:pt x="985" y="1"/>
                  </a:cubicBezTo>
                  <a:close/>
                </a:path>
              </a:pathLst>
            </a:custGeom>
            <a:solidFill>
              <a:srgbClr val="61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9" name="Google Shape;10749;p63"/>
          <p:cNvGrpSpPr/>
          <p:nvPr/>
        </p:nvGrpSpPr>
        <p:grpSpPr>
          <a:xfrm>
            <a:off x="3545795" y="2318755"/>
            <a:ext cx="387835" cy="327933"/>
            <a:chOff x="3545795" y="2318755"/>
            <a:chExt cx="387835" cy="327933"/>
          </a:xfrm>
        </p:grpSpPr>
        <p:sp>
          <p:nvSpPr>
            <p:cNvPr id="10750" name="Google Shape;10750;p63"/>
            <p:cNvSpPr/>
            <p:nvPr/>
          </p:nvSpPr>
          <p:spPr>
            <a:xfrm>
              <a:off x="3565315" y="2318755"/>
              <a:ext cx="11691" cy="57694"/>
            </a:xfrm>
            <a:custGeom>
              <a:avLst/>
              <a:gdLst/>
              <a:ahLst/>
              <a:cxnLst/>
              <a:rect l="l" t="t" r="r" b="b"/>
              <a:pathLst>
                <a:path w="445" h="2196" extrusionOk="0">
                  <a:moveTo>
                    <a:pt x="222" y="0"/>
                  </a:moveTo>
                  <a:cubicBezTo>
                    <a:pt x="111" y="0"/>
                    <a:pt x="0" y="73"/>
                    <a:pt x="0" y="218"/>
                  </a:cubicBezTo>
                  <a:lnTo>
                    <a:pt x="0" y="1973"/>
                  </a:lnTo>
                  <a:cubicBezTo>
                    <a:pt x="0" y="2091"/>
                    <a:pt x="97" y="2195"/>
                    <a:pt x="222" y="2195"/>
                  </a:cubicBezTo>
                  <a:cubicBezTo>
                    <a:pt x="347" y="2195"/>
                    <a:pt x="444" y="2091"/>
                    <a:pt x="444" y="1973"/>
                  </a:cubicBezTo>
                  <a:lnTo>
                    <a:pt x="444" y="218"/>
                  </a:lnTo>
                  <a:cubicBezTo>
                    <a:pt x="444" y="73"/>
                    <a:pt x="333" y="0"/>
                    <a:pt x="222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63"/>
            <p:cNvSpPr/>
            <p:nvPr/>
          </p:nvSpPr>
          <p:spPr>
            <a:xfrm>
              <a:off x="3545795" y="2318755"/>
              <a:ext cx="11691" cy="57694"/>
            </a:xfrm>
            <a:custGeom>
              <a:avLst/>
              <a:gdLst/>
              <a:ahLst/>
              <a:cxnLst/>
              <a:rect l="l" t="t" r="r" b="b"/>
              <a:pathLst>
                <a:path w="445" h="2196" extrusionOk="0">
                  <a:moveTo>
                    <a:pt x="223" y="0"/>
                  </a:moveTo>
                  <a:cubicBezTo>
                    <a:pt x="112" y="0"/>
                    <a:pt x="1" y="73"/>
                    <a:pt x="1" y="218"/>
                  </a:cubicBezTo>
                  <a:lnTo>
                    <a:pt x="1" y="1973"/>
                  </a:lnTo>
                  <a:cubicBezTo>
                    <a:pt x="1" y="2091"/>
                    <a:pt x="98" y="2195"/>
                    <a:pt x="223" y="2195"/>
                  </a:cubicBezTo>
                  <a:cubicBezTo>
                    <a:pt x="341" y="2195"/>
                    <a:pt x="445" y="2091"/>
                    <a:pt x="445" y="1973"/>
                  </a:cubicBezTo>
                  <a:lnTo>
                    <a:pt x="445" y="218"/>
                  </a:lnTo>
                  <a:cubicBezTo>
                    <a:pt x="445" y="73"/>
                    <a:pt x="334" y="0"/>
                    <a:pt x="223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63"/>
            <p:cNvSpPr/>
            <p:nvPr/>
          </p:nvSpPr>
          <p:spPr>
            <a:xfrm>
              <a:off x="3584888" y="2318755"/>
              <a:ext cx="11796" cy="57694"/>
            </a:xfrm>
            <a:custGeom>
              <a:avLst/>
              <a:gdLst/>
              <a:ahLst/>
              <a:cxnLst/>
              <a:rect l="l" t="t" r="r" b="b"/>
              <a:pathLst>
                <a:path w="449" h="2196" extrusionOk="0">
                  <a:moveTo>
                    <a:pt x="224" y="0"/>
                  </a:moveTo>
                  <a:cubicBezTo>
                    <a:pt x="112" y="0"/>
                    <a:pt x="1" y="73"/>
                    <a:pt x="4" y="218"/>
                  </a:cubicBezTo>
                  <a:lnTo>
                    <a:pt x="4" y="1973"/>
                  </a:lnTo>
                  <a:cubicBezTo>
                    <a:pt x="4" y="2091"/>
                    <a:pt x="101" y="2195"/>
                    <a:pt x="226" y="2195"/>
                  </a:cubicBezTo>
                  <a:cubicBezTo>
                    <a:pt x="344" y="2195"/>
                    <a:pt x="448" y="2091"/>
                    <a:pt x="448" y="1973"/>
                  </a:cubicBezTo>
                  <a:lnTo>
                    <a:pt x="448" y="218"/>
                  </a:lnTo>
                  <a:cubicBezTo>
                    <a:pt x="448" y="73"/>
                    <a:pt x="335" y="0"/>
                    <a:pt x="224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753" name="Google Shape;10753;p63"/>
            <p:cNvGrpSpPr/>
            <p:nvPr/>
          </p:nvGrpSpPr>
          <p:grpSpPr>
            <a:xfrm>
              <a:off x="3545795" y="2322301"/>
              <a:ext cx="387835" cy="324387"/>
              <a:chOff x="3545795" y="2322301"/>
              <a:chExt cx="387835" cy="324387"/>
            </a:xfrm>
          </p:grpSpPr>
          <p:sp>
            <p:nvSpPr>
              <p:cNvPr id="10754" name="Google Shape;10754;p63"/>
              <p:cNvSpPr/>
              <p:nvPr/>
            </p:nvSpPr>
            <p:spPr>
              <a:xfrm>
                <a:off x="3613604" y="2355089"/>
                <a:ext cx="258968" cy="258994"/>
              </a:xfrm>
              <a:custGeom>
                <a:avLst/>
                <a:gdLst/>
                <a:ahLst/>
                <a:cxnLst/>
                <a:rect l="l" t="t" r="r" b="b"/>
                <a:pathLst>
                  <a:path w="9857" h="9858" extrusionOk="0">
                    <a:moveTo>
                      <a:pt x="4932" y="1"/>
                    </a:moveTo>
                    <a:cubicBezTo>
                      <a:pt x="2213" y="1"/>
                      <a:pt x="0" y="2206"/>
                      <a:pt x="0" y="4925"/>
                    </a:cubicBezTo>
                    <a:cubicBezTo>
                      <a:pt x="0" y="7651"/>
                      <a:pt x="2213" y="9857"/>
                      <a:pt x="4932" y="9857"/>
                    </a:cubicBezTo>
                    <a:cubicBezTo>
                      <a:pt x="7651" y="9857"/>
                      <a:pt x="9857" y="7651"/>
                      <a:pt x="9857" y="4925"/>
                    </a:cubicBezTo>
                    <a:cubicBezTo>
                      <a:pt x="9857" y="2206"/>
                      <a:pt x="7651" y="1"/>
                      <a:pt x="4932" y="1"/>
                    </a:cubicBezTo>
                    <a:close/>
                  </a:path>
                </a:pathLst>
              </a:custGeom>
              <a:solidFill>
                <a:srgbClr val="C3CF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5" name="Google Shape;10755;p63"/>
              <p:cNvSpPr/>
              <p:nvPr/>
            </p:nvSpPr>
            <p:spPr>
              <a:xfrm>
                <a:off x="3639667" y="2380968"/>
                <a:ext cx="207027" cy="207054"/>
              </a:xfrm>
              <a:custGeom>
                <a:avLst/>
                <a:gdLst/>
                <a:ahLst/>
                <a:cxnLst/>
                <a:rect l="l" t="t" r="r" b="b"/>
                <a:pathLst>
                  <a:path w="7880" h="7881" extrusionOk="0">
                    <a:moveTo>
                      <a:pt x="3940" y="1"/>
                    </a:moveTo>
                    <a:cubicBezTo>
                      <a:pt x="1762" y="1"/>
                      <a:pt x="0" y="1769"/>
                      <a:pt x="0" y="3940"/>
                    </a:cubicBezTo>
                    <a:cubicBezTo>
                      <a:pt x="0" y="6118"/>
                      <a:pt x="1762" y="7880"/>
                      <a:pt x="3940" y="7880"/>
                    </a:cubicBezTo>
                    <a:cubicBezTo>
                      <a:pt x="6118" y="7880"/>
                      <a:pt x="7880" y="6118"/>
                      <a:pt x="7880" y="3940"/>
                    </a:cubicBezTo>
                    <a:cubicBezTo>
                      <a:pt x="7880" y="1769"/>
                      <a:pt x="6118" y="1"/>
                      <a:pt x="3940" y="1"/>
                    </a:cubicBezTo>
                    <a:close/>
                  </a:path>
                </a:pathLst>
              </a:custGeom>
              <a:solidFill>
                <a:srgbClr val="F2F4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6" name="Google Shape;10756;p63"/>
              <p:cNvSpPr/>
              <p:nvPr/>
            </p:nvSpPr>
            <p:spPr>
              <a:xfrm>
                <a:off x="3722583" y="2380968"/>
                <a:ext cx="129392" cy="20708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7882" extrusionOk="0">
                    <a:moveTo>
                      <a:pt x="784" y="1"/>
                    </a:moveTo>
                    <a:cubicBezTo>
                      <a:pt x="520" y="1"/>
                      <a:pt x="257" y="28"/>
                      <a:pt x="0" y="84"/>
                    </a:cubicBezTo>
                    <a:cubicBezTo>
                      <a:pt x="1831" y="458"/>
                      <a:pt x="3149" y="2068"/>
                      <a:pt x="3149" y="3940"/>
                    </a:cubicBezTo>
                    <a:cubicBezTo>
                      <a:pt x="3149" y="5813"/>
                      <a:pt x="1831" y="7429"/>
                      <a:pt x="0" y="7804"/>
                    </a:cubicBezTo>
                    <a:cubicBezTo>
                      <a:pt x="263" y="7857"/>
                      <a:pt x="524" y="7882"/>
                      <a:pt x="781" y="7882"/>
                    </a:cubicBezTo>
                    <a:cubicBezTo>
                      <a:pt x="2758" y="7882"/>
                      <a:pt x="4486" y="6386"/>
                      <a:pt x="4689" y="4336"/>
                    </a:cubicBezTo>
                    <a:cubicBezTo>
                      <a:pt x="4925" y="2019"/>
                      <a:pt x="3107" y="8"/>
                      <a:pt x="784" y="1"/>
                    </a:cubicBezTo>
                    <a:close/>
                  </a:path>
                </a:pathLst>
              </a:custGeom>
              <a:solidFill>
                <a:srgbClr val="E4E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7" name="Google Shape;10757;p63"/>
              <p:cNvSpPr/>
              <p:nvPr/>
            </p:nvSpPr>
            <p:spPr>
              <a:xfrm>
                <a:off x="3895140" y="2322301"/>
                <a:ext cx="38489" cy="324387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2347" extrusionOk="0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86"/>
                    </a:lnTo>
                    <a:cubicBezTo>
                      <a:pt x="1" y="6204"/>
                      <a:pt x="315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639" y="7450"/>
                    </a:lnTo>
                    <a:cubicBezTo>
                      <a:pt x="639" y="8747"/>
                      <a:pt x="285" y="11057"/>
                      <a:pt x="285" y="11542"/>
                    </a:cubicBezTo>
                    <a:cubicBezTo>
                      <a:pt x="285" y="12090"/>
                      <a:pt x="514" y="12347"/>
                      <a:pt x="868" y="12347"/>
                    </a:cubicBezTo>
                    <a:cubicBezTo>
                      <a:pt x="1214" y="12347"/>
                      <a:pt x="1464" y="12090"/>
                      <a:pt x="1464" y="11542"/>
                    </a:cubicBezTo>
                    <a:cubicBezTo>
                      <a:pt x="1464" y="11542"/>
                      <a:pt x="1464" y="4211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rgbClr val="95A6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8" name="Google Shape;10758;p63"/>
              <p:cNvSpPr/>
              <p:nvPr/>
            </p:nvSpPr>
            <p:spPr>
              <a:xfrm>
                <a:off x="3895140" y="2322301"/>
                <a:ext cx="38489" cy="16796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6393" extrusionOk="0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93"/>
                    </a:lnTo>
                    <a:cubicBezTo>
                      <a:pt x="1" y="6205"/>
                      <a:pt x="314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1464" y="6375"/>
                    </a:lnTo>
                    <a:cubicBezTo>
                      <a:pt x="1457" y="4356"/>
                      <a:pt x="1450" y="1686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rgbClr val="C7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9" name="Google Shape;10759;p63"/>
              <p:cNvSpPr/>
              <p:nvPr/>
            </p:nvSpPr>
            <p:spPr>
              <a:xfrm>
                <a:off x="3545795" y="2370590"/>
                <a:ext cx="50890" cy="275021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10468" extrusionOk="0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549" y="3912"/>
                    </a:lnTo>
                    <a:cubicBezTo>
                      <a:pt x="549" y="5286"/>
                      <a:pt x="535" y="6652"/>
                      <a:pt x="389" y="8019"/>
                    </a:cubicBezTo>
                    <a:cubicBezTo>
                      <a:pt x="299" y="8830"/>
                      <a:pt x="251" y="9551"/>
                      <a:pt x="251" y="9718"/>
                    </a:cubicBezTo>
                    <a:cubicBezTo>
                      <a:pt x="230" y="10127"/>
                      <a:pt x="556" y="10467"/>
                      <a:pt x="965" y="10467"/>
                    </a:cubicBezTo>
                    <a:cubicBezTo>
                      <a:pt x="1381" y="10467"/>
                      <a:pt x="1707" y="10127"/>
                      <a:pt x="1686" y="9718"/>
                    </a:cubicBezTo>
                    <a:cubicBezTo>
                      <a:pt x="1686" y="9551"/>
                      <a:pt x="1638" y="8830"/>
                      <a:pt x="1548" y="8019"/>
                    </a:cubicBezTo>
                    <a:cubicBezTo>
                      <a:pt x="1402" y="6659"/>
                      <a:pt x="1388" y="5286"/>
                      <a:pt x="1388" y="3912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596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95A6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0" name="Google Shape;10760;p63"/>
              <p:cNvSpPr/>
              <p:nvPr/>
            </p:nvSpPr>
            <p:spPr>
              <a:xfrm>
                <a:off x="3545795" y="2370590"/>
                <a:ext cx="50890" cy="59244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2255" extrusionOk="0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603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C7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761" name="Google Shape;10761;p63"/>
          <p:cNvGrpSpPr/>
          <p:nvPr/>
        </p:nvGrpSpPr>
        <p:grpSpPr>
          <a:xfrm>
            <a:off x="4718468" y="2306984"/>
            <a:ext cx="364294" cy="351552"/>
            <a:chOff x="4718468" y="2306984"/>
            <a:chExt cx="364294" cy="351552"/>
          </a:xfrm>
        </p:grpSpPr>
        <p:sp>
          <p:nvSpPr>
            <p:cNvPr id="10762" name="Google Shape;10762;p63"/>
            <p:cNvSpPr/>
            <p:nvPr/>
          </p:nvSpPr>
          <p:spPr>
            <a:xfrm>
              <a:off x="4718468" y="2472869"/>
              <a:ext cx="55593" cy="57195"/>
            </a:xfrm>
            <a:custGeom>
              <a:avLst/>
              <a:gdLst/>
              <a:ahLst/>
              <a:cxnLst/>
              <a:rect l="l" t="t" r="r" b="b"/>
              <a:pathLst>
                <a:path w="2116" h="2177" extrusionOk="0">
                  <a:moveTo>
                    <a:pt x="784" y="408"/>
                  </a:moveTo>
                  <a:cubicBezTo>
                    <a:pt x="930" y="449"/>
                    <a:pt x="1034" y="560"/>
                    <a:pt x="1082" y="699"/>
                  </a:cubicBezTo>
                  <a:cubicBezTo>
                    <a:pt x="1110" y="762"/>
                    <a:pt x="1124" y="824"/>
                    <a:pt x="1124" y="893"/>
                  </a:cubicBezTo>
                  <a:cubicBezTo>
                    <a:pt x="840" y="831"/>
                    <a:pt x="625" y="748"/>
                    <a:pt x="576" y="651"/>
                  </a:cubicBezTo>
                  <a:cubicBezTo>
                    <a:pt x="555" y="609"/>
                    <a:pt x="604" y="533"/>
                    <a:pt x="632" y="491"/>
                  </a:cubicBezTo>
                  <a:cubicBezTo>
                    <a:pt x="659" y="442"/>
                    <a:pt x="715" y="408"/>
                    <a:pt x="763" y="408"/>
                  </a:cubicBezTo>
                  <a:close/>
                  <a:moveTo>
                    <a:pt x="765" y="1"/>
                  </a:moveTo>
                  <a:cubicBezTo>
                    <a:pt x="584" y="1"/>
                    <a:pt x="415" y="89"/>
                    <a:pt x="306" y="241"/>
                  </a:cubicBezTo>
                  <a:cubicBezTo>
                    <a:pt x="111" y="498"/>
                    <a:pt x="146" y="706"/>
                    <a:pt x="208" y="831"/>
                  </a:cubicBezTo>
                  <a:cubicBezTo>
                    <a:pt x="312" y="1046"/>
                    <a:pt x="576" y="1192"/>
                    <a:pt x="1013" y="1289"/>
                  </a:cubicBezTo>
                  <a:cubicBezTo>
                    <a:pt x="999" y="1303"/>
                    <a:pt x="985" y="1323"/>
                    <a:pt x="971" y="1344"/>
                  </a:cubicBezTo>
                  <a:cubicBezTo>
                    <a:pt x="791" y="1587"/>
                    <a:pt x="514" y="1733"/>
                    <a:pt x="208" y="1746"/>
                  </a:cubicBezTo>
                  <a:cubicBezTo>
                    <a:pt x="91" y="1753"/>
                    <a:pt x="0" y="1844"/>
                    <a:pt x="0" y="1961"/>
                  </a:cubicBezTo>
                  <a:cubicBezTo>
                    <a:pt x="0" y="2079"/>
                    <a:pt x="91" y="2170"/>
                    <a:pt x="201" y="2177"/>
                  </a:cubicBezTo>
                  <a:lnTo>
                    <a:pt x="250" y="2177"/>
                  </a:lnTo>
                  <a:cubicBezTo>
                    <a:pt x="500" y="2177"/>
                    <a:pt x="909" y="2086"/>
                    <a:pt x="1297" y="1594"/>
                  </a:cubicBezTo>
                  <a:cubicBezTo>
                    <a:pt x="1353" y="1525"/>
                    <a:pt x="1401" y="1441"/>
                    <a:pt x="1443" y="1358"/>
                  </a:cubicBezTo>
                  <a:cubicBezTo>
                    <a:pt x="1700" y="1386"/>
                    <a:pt x="1901" y="1386"/>
                    <a:pt x="1908" y="1386"/>
                  </a:cubicBezTo>
                  <a:cubicBezTo>
                    <a:pt x="1912" y="1386"/>
                    <a:pt x="1916" y="1386"/>
                    <a:pt x="1920" y="1386"/>
                  </a:cubicBezTo>
                  <a:cubicBezTo>
                    <a:pt x="2032" y="1386"/>
                    <a:pt x="2116" y="1292"/>
                    <a:pt x="2116" y="1178"/>
                  </a:cubicBezTo>
                  <a:cubicBezTo>
                    <a:pt x="2116" y="1067"/>
                    <a:pt x="2019" y="977"/>
                    <a:pt x="1908" y="977"/>
                  </a:cubicBezTo>
                  <a:cubicBezTo>
                    <a:pt x="1790" y="977"/>
                    <a:pt x="1665" y="970"/>
                    <a:pt x="1540" y="956"/>
                  </a:cubicBezTo>
                  <a:cubicBezTo>
                    <a:pt x="1540" y="817"/>
                    <a:pt x="1519" y="678"/>
                    <a:pt x="1464" y="547"/>
                  </a:cubicBezTo>
                  <a:cubicBezTo>
                    <a:pt x="1346" y="255"/>
                    <a:pt x="1103" y="40"/>
                    <a:pt x="840" y="5"/>
                  </a:cubicBezTo>
                  <a:cubicBezTo>
                    <a:pt x="815" y="2"/>
                    <a:pt x="790" y="1"/>
                    <a:pt x="76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63"/>
            <p:cNvSpPr/>
            <p:nvPr/>
          </p:nvSpPr>
          <p:spPr>
            <a:xfrm>
              <a:off x="4764392" y="2405927"/>
              <a:ext cx="318370" cy="252610"/>
            </a:xfrm>
            <a:custGeom>
              <a:avLst/>
              <a:gdLst/>
              <a:ahLst/>
              <a:cxnLst/>
              <a:rect l="l" t="t" r="r" b="b"/>
              <a:pathLst>
                <a:path w="12118" h="9615" extrusionOk="0">
                  <a:moveTo>
                    <a:pt x="5251" y="1"/>
                  </a:moveTo>
                  <a:cubicBezTo>
                    <a:pt x="2352" y="1"/>
                    <a:pt x="0" y="1326"/>
                    <a:pt x="0" y="4253"/>
                  </a:cubicBezTo>
                  <a:cubicBezTo>
                    <a:pt x="0" y="5938"/>
                    <a:pt x="826" y="7124"/>
                    <a:pt x="2109" y="7804"/>
                  </a:cubicBezTo>
                  <a:cubicBezTo>
                    <a:pt x="2137" y="7825"/>
                    <a:pt x="2157" y="7853"/>
                    <a:pt x="2164" y="7887"/>
                  </a:cubicBezTo>
                  <a:lnTo>
                    <a:pt x="2456" y="9379"/>
                  </a:lnTo>
                  <a:cubicBezTo>
                    <a:pt x="2476" y="9517"/>
                    <a:pt x="2601" y="9615"/>
                    <a:pt x="2747" y="9615"/>
                  </a:cubicBezTo>
                  <a:lnTo>
                    <a:pt x="3711" y="9615"/>
                  </a:lnTo>
                  <a:cubicBezTo>
                    <a:pt x="3857" y="9615"/>
                    <a:pt x="3975" y="9517"/>
                    <a:pt x="4002" y="9379"/>
                  </a:cubicBezTo>
                  <a:lnTo>
                    <a:pt x="4162" y="8546"/>
                  </a:lnTo>
                  <a:cubicBezTo>
                    <a:pt x="4168" y="8495"/>
                    <a:pt x="4222" y="8455"/>
                    <a:pt x="4280" y="8455"/>
                  </a:cubicBezTo>
                  <a:cubicBezTo>
                    <a:pt x="4285" y="8455"/>
                    <a:pt x="4289" y="8456"/>
                    <a:pt x="4294" y="8456"/>
                  </a:cubicBezTo>
                  <a:cubicBezTo>
                    <a:pt x="4613" y="8491"/>
                    <a:pt x="4932" y="8512"/>
                    <a:pt x="5251" y="8512"/>
                  </a:cubicBezTo>
                  <a:cubicBezTo>
                    <a:pt x="5688" y="8512"/>
                    <a:pt x="6125" y="8477"/>
                    <a:pt x="6562" y="8415"/>
                  </a:cubicBezTo>
                  <a:cubicBezTo>
                    <a:pt x="6570" y="8413"/>
                    <a:pt x="6578" y="8412"/>
                    <a:pt x="6586" y="8412"/>
                  </a:cubicBezTo>
                  <a:cubicBezTo>
                    <a:pt x="6638" y="8412"/>
                    <a:pt x="6682" y="8450"/>
                    <a:pt x="6694" y="8505"/>
                  </a:cubicBezTo>
                  <a:lnTo>
                    <a:pt x="6860" y="9372"/>
                  </a:lnTo>
                  <a:cubicBezTo>
                    <a:pt x="6888" y="9510"/>
                    <a:pt x="7006" y="9615"/>
                    <a:pt x="7151" y="9615"/>
                  </a:cubicBezTo>
                  <a:lnTo>
                    <a:pt x="8116" y="9615"/>
                  </a:lnTo>
                  <a:cubicBezTo>
                    <a:pt x="8261" y="9615"/>
                    <a:pt x="8379" y="9510"/>
                    <a:pt x="8407" y="9372"/>
                  </a:cubicBezTo>
                  <a:lnTo>
                    <a:pt x="8705" y="7797"/>
                  </a:lnTo>
                  <a:cubicBezTo>
                    <a:pt x="8712" y="7763"/>
                    <a:pt x="8733" y="7728"/>
                    <a:pt x="8768" y="7714"/>
                  </a:cubicBezTo>
                  <a:cubicBezTo>
                    <a:pt x="9524" y="7319"/>
                    <a:pt x="10155" y="6771"/>
                    <a:pt x="10557" y="6084"/>
                  </a:cubicBezTo>
                  <a:cubicBezTo>
                    <a:pt x="10606" y="5987"/>
                    <a:pt x="10696" y="5918"/>
                    <a:pt x="10793" y="5883"/>
                  </a:cubicBezTo>
                  <a:lnTo>
                    <a:pt x="11722" y="5592"/>
                  </a:lnTo>
                  <a:cubicBezTo>
                    <a:pt x="11958" y="5515"/>
                    <a:pt x="12118" y="5293"/>
                    <a:pt x="12118" y="5044"/>
                  </a:cubicBezTo>
                  <a:lnTo>
                    <a:pt x="12118" y="4093"/>
                  </a:lnTo>
                  <a:cubicBezTo>
                    <a:pt x="12118" y="3844"/>
                    <a:pt x="11958" y="3629"/>
                    <a:pt x="11722" y="3552"/>
                  </a:cubicBezTo>
                  <a:lnTo>
                    <a:pt x="11147" y="3372"/>
                  </a:lnTo>
                  <a:cubicBezTo>
                    <a:pt x="11008" y="3323"/>
                    <a:pt x="10904" y="3212"/>
                    <a:pt x="10862" y="3081"/>
                  </a:cubicBezTo>
                  <a:cubicBezTo>
                    <a:pt x="10196" y="965"/>
                    <a:pt x="7734" y="1"/>
                    <a:pt x="5251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63"/>
            <p:cNvSpPr/>
            <p:nvPr/>
          </p:nvSpPr>
          <p:spPr>
            <a:xfrm>
              <a:off x="4764760" y="2495595"/>
              <a:ext cx="318002" cy="162574"/>
            </a:xfrm>
            <a:custGeom>
              <a:avLst/>
              <a:gdLst/>
              <a:ahLst/>
              <a:cxnLst/>
              <a:rect l="l" t="t" r="r" b="b"/>
              <a:pathLst>
                <a:path w="12104" h="6188" extrusionOk="0">
                  <a:moveTo>
                    <a:pt x="11285" y="1"/>
                  </a:moveTo>
                  <a:lnTo>
                    <a:pt x="11285" y="507"/>
                  </a:lnTo>
                  <a:cubicBezTo>
                    <a:pt x="11285" y="1131"/>
                    <a:pt x="10890" y="1686"/>
                    <a:pt x="10293" y="1887"/>
                  </a:cubicBezTo>
                  <a:cubicBezTo>
                    <a:pt x="10030" y="1970"/>
                    <a:pt x="9794" y="2144"/>
                    <a:pt x="9621" y="2366"/>
                  </a:cubicBezTo>
                  <a:cubicBezTo>
                    <a:pt x="9413" y="2643"/>
                    <a:pt x="9163" y="2893"/>
                    <a:pt x="8885" y="3108"/>
                  </a:cubicBezTo>
                  <a:cubicBezTo>
                    <a:pt x="8559" y="3365"/>
                    <a:pt x="8337" y="3739"/>
                    <a:pt x="8275" y="4155"/>
                  </a:cubicBezTo>
                  <a:cubicBezTo>
                    <a:pt x="8226" y="4454"/>
                    <a:pt x="8192" y="4766"/>
                    <a:pt x="8171" y="4988"/>
                  </a:cubicBezTo>
                  <a:cubicBezTo>
                    <a:pt x="8150" y="5161"/>
                    <a:pt x="8004" y="5293"/>
                    <a:pt x="7831" y="5293"/>
                  </a:cubicBezTo>
                  <a:lnTo>
                    <a:pt x="7137" y="5293"/>
                  </a:lnTo>
                  <a:cubicBezTo>
                    <a:pt x="6999" y="5293"/>
                    <a:pt x="6874" y="5189"/>
                    <a:pt x="6853" y="5050"/>
                  </a:cubicBezTo>
                  <a:lnTo>
                    <a:pt x="6687" y="4183"/>
                  </a:lnTo>
                  <a:cubicBezTo>
                    <a:pt x="6674" y="4125"/>
                    <a:pt x="6619" y="4085"/>
                    <a:pt x="6562" y="4085"/>
                  </a:cubicBezTo>
                  <a:cubicBezTo>
                    <a:pt x="6557" y="4085"/>
                    <a:pt x="6552" y="4085"/>
                    <a:pt x="6548" y="4086"/>
                  </a:cubicBezTo>
                  <a:cubicBezTo>
                    <a:pt x="6118" y="4155"/>
                    <a:pt x="5681" y="4183"/>
                    <a:pt x="5244" y="4183"/>
                  </a:cubicBezTo>
                  <a:cubicBezTo>
                    <a:pt x="4925" y="4183"/>
                    <a:pt x="4599" y="4169"/>
                    <a:pt x="4280" y="4135"/>
                  </a:cubicBezTo>
                  <a:cubicBezTo>
                    <a:pt x="4272" y="4133"/>
                    <a:pt x="4264" y="4132"/>
                    <a:pt x="4256" y="4132"/>
                  </a:cubicBezTo>
                  <a:cubicBezTo>
                    <a:pt x="4204" y="4132"/>
                    <a:pt x="4161" y="4170"/>
                    <a:pt x="4155" y="4225"/>
                  </a:cubicBezTo>
                  <a:lnTo>
                    <a:pt x="3995" y="5057"/>
                  </a:lnTo>
                  <a:cubicBezTo>
                    <a:pt x="3968" y="5196"/>
                    <a:pt x="3843" y="5293"/>
                    <a:pt x="3704" y="5293"/>
                  </a:cubicBezTo>
                  <a:lnTo>
                    <a:pt x="2733" y="5293"/>
                  </a:lnTo>
                  <a:cubicBezTo>
                    <a:pt x="2594" y="5293"/>
                    <a:pt x="2469" y="5196"/>
                    <a:pt x="2442" y="5057"/>
                  </a:cubicBezTo>
                  <a:lnTo>
                    <a:pt x="2157" y="3566"/>
                  </a:lnTo>
                  <a:cubicBezTo>
                    <a:pt x="2150" y="3531"/>
                    <a:pt x="2130" y="3503"/>
                    <a:pt x="2095" y="3483"/>
                  </a:cubicBezTo>
                  <a:cubicBezTo>
                    <a:pt x="937" y="2865"/>
                    <a:pt x="146" y="1832"/>
                    <a:pt x="14" y="382"/>
                  </a:cubicBezTo>
                  <a:cubicBezTo>
                    <a:pt x="7" y="417"/>
                    <a:pt x="7" y="451"/>
                    <a:pt x="7" y="493"/>
                  </a:cubicBezTo>
                  <a:lnTo>
                    <a:pt x="7" y="500"/>
                  </a:lnTo>
                  <a:cubicBezTo>
                    <a:pt x="7" y="535"/>
                    <a:pt x="0" y="569"/>
                    <a:pt x="0" y="604"/>
                  </a:cubicBezTo>
                  <a:lnTo>
                    <a:pt x="0" y="639"/>
                  </a:lnTo>
                  <a:lnTo>
                    <a:pt x="0" y="715"/>
                  </a:lnTo>
                  <a:lnTo>
                    <a:pt x="0" y="840"/>
                  </a:lnTo>
                  <a:cubicBezTo>
                    <a:pt x="0" y="1041"/>
                    <a:pt x="14" y="1249"/>
                    <a:pt x="35" y="1450"/>
                  </a:cubicBezTo>
                  <a:cubicBezTo>
                    <a:pt x="63" y="1679"/>
                    <a:pt x="111" y="1908"/>
                    <a:pt x="180" y="2130"/>
                  </a:cubicBezTo>
                  <a:lnTo>
                    <a:pt x="194" y="2165"/>
                  </a:lnTo>
                  <a:cubicBezTo>
                    <a:pt x="201" y="2192"/>
                    <a:pt x="215" y="2220"/>
                    <a:pt x="222" y="2255"/>
                  </a:cubicBezTo>
                  <a:lnTo>
                    <a:pt x="236" y="2290"/>
                  </a:lnTo>
                  <a:cubicBezTo>
                    <a:pt x="264" y="2366"/>
                    <a:pt x="291" y="2435"/>
                    <a:pt x="319" y="2511"/>
                  </a:cubicBezTo>
                  <a:lnTo>
                    <a:pt x="333" y="2532"/>
                  </a:lnTo>
                  <a:cubicBezTo>
                    <a:pt x="347" y="2574"/>
                    <a:pt x="361" y="2609"/>
                    <a:pt x="382" y="2643"/>
                  </a:cubicBezTo>
                  <a:lnTo>
                    <a:pt x="389" y="2657"/>
                  </a:lnTo>
                  <a:cubicBezTo>
                    <a:pt x="402" y="2692"/>
                    <a:pt x="423" y="2720"/>
                    <a:pt x="437" y="2754"/>
                  </a:cubicBezTo>
                  <a:lnTo>
                    <a:pt x="444" y="2768"/>
                  </a:lnTo>
                  <a:cubicBezTo>
                    <a:pt x="465" y="2803"/>
                    <a:pt x="479" y="2837"/>
                    <a:pt x="500" y="2872"/>
                  </a:cubicBezTo>
                  <a:lnTo>
                    <a:pt x="513" y="2893"/>
                  </a:lnTo>
                  <a:cubicBezTo>
                    <a:pt x="569" y="2997"/>
                    <a:pt x="638" y="3101"/>
                    <a:pt x="708" y="3198"/>
                  </a:cubicBezTo>
                  <a:lnTo>
                    <a:pt x="728" y="3226"/>
                  </a:lnTo>
                  <a:lnTo>
                    <a:pt x="784" y="3295"/>
                  </a:lnTo>
                  <a:lnTo>
                    <a:pt x="805" y="3323"/>
                  </a:lnTo>
                  <a:cubicBezTo>
                    <a:pt x="826" y="3351"/>
                    <a:pt x="853" y="3385"/>
                    <a:pt x="874" y="3406"/>
                  </a:cubicBezTo>
                  <a:cubicBezTo>
                    <a:pt x="902" y="3441"/>
                    <a:pt x="923" y="3469"/>
                    <a:pt x="950" y="3496"/>
                  </a:cubicBezTo>
                  <a:lnTo>
                    <a:pt x="978" y="3524"/>
                  </a:lnTo>
                  <a:lnTo>
                    <a:pt x="1034" y="3587"/>
                  </a:lnTo>
                  <a:lnTo>
                    <a:pt x="1054" y="3607"/>
                  </a:lnTo>
                  <a:cubicBezTo>
                    <a:pt x="1082" y="3635"/>
                    <a:pt x="1110" y="3663"/>
                    <a:pt x="1138" y="3698"/>
                  </a:cubicBezTo>
                  <a:cubicBezTo>
                    <a:pt x="1172" y="3725"/>
                    <a:pt x="1200" y="3753"/>
                    <a:pt x="1235" y="3781"/>
                  </a:cubicBezTo>
                  <a:cubicBezTo>
                    <a:pt x="1297" y="3843"/>
                    <a:pt x="1367" y="3899"/>
                    <a:pt x="1436" y="3954"/>
                  </a:cubicBezTo>
                  <a:cubicBezTo>
                    <a:pt x="1505" y="4010"/>
                    <a:pt x="1575" y="4058"/>
                    <a:pt x="1644" y="4107"/>
                  </a:cubicBezTo>
                  <a:lnTo>
                    <a:pt x="1755" y="4183"/>
                  </a:lnTo>
                  <a:lnTo>
                    <a:pt x="1859" y="4246"/>
                  </a:lnTo>
                  <a:lnTo>
                    <a:pt x="1887" y="4266"/>
                  </a:lnTo>
                  <a:lnTo>
                    <a:pt x="1963" y="4315"/>
                  </a:lnTo>
                  <a:lnTo>
                    <a:pt x="1998" y="4329"/>
                  </a:lnTo>
                  <a:lnTo>
                    <a:pt x="2102" y="4391"/>
                  </a:lnTo>
                  <a:cubicBezTo>
                    <a:pt x="2116" y="4398"/>
                    <a:pt x="2130" y="4405"/>
                    <a:pt x="2143" y="4419"/>
                  </a:cubicBezTo>
                  <a:lnTo>
                    <a:pt x="2143" y="4426"/>
                  </a:lnTo>
                  <a:cubicBezTo>
                    <a:pt x="2143" y="4433"/>
                    <a:pt x="2143" y="4440"/>
                    <a:pt x="2150" y="4440"/>
                  </a:cubicBezTo>
                  <a:lnTo>
                    <a:pt x="2150" y="4447"/>
                  </a:lnTo>
                  <a:cubicBezTo>
                    <a:pt x="2150" y="4454"/>
                    <a:pt x="2157" y="4461"/>
                    <a:pt x="2157" y="4467"/>
                  </a:cubicBezTo>
                  <a:lnTo>
                    <a:pt x="2442" y="5959"/>
                  </a:lnTo>
                  <a:cubicBezTo>
                    <a:pt x="2442" y="5973"/>
                    <a:pt x="2449" y="5993"/>
                    <a:pt x="2456" y="6007"/>
                  </a:cubicBezTo>
                  <a:cubicBezTo>
                    <a:pt x="2456" y="6014"/>
                    <a:pt x="2462" y="6021"/>
                    <a:pt x="2469" y="6035"/>
                  </a:cubicBezTo>
                  <a:lnTo>
                    <a:pt x="2476" y="6056"/>
                  </a:lnTo>
                  <a:lnTo>
                    <a:pt x="2490" y="6077"/>
                  </a:lnTo>
                  <a:lnTo>
                    <a:pt x="2511" y="6097"/>
                  </a:lnTo>
                  <a:lnTo>
                    <a:pt x="2525" y="6118"/>
                  </a:lnTo>
                  <a:lnTo>
                    <a:pt x="2532" y="6125"/>
                  </a:lnTo>
                  <a:lnTo>
                    <a:pt x="2553" y="6139"/>
                  </a:lnTo>
                  <a:lnTo>
                    <a:pt x="2560" y="6139"/>
                  </a:lnTo>
                  <a:lnTo>
                    <a:pt x="2573" y="6153"/>
                  </a:lnTo>
                  <a:lnTo>
                    <a:pt x="2580" y="6160"/>
                  </a:lnTo>
                  <a:lnTo>
                    <a:pt x="2608" y="6174"/>
                  </a:lnTo>
                  <a:lnTo>
                    <a:pt x="2636" y="6181"/>
                  </a:lnTo>
                  <a:lnTo>
                    <a:pt x="2643" y="6181"/>
                  </a:lnTo>
                  <a:lnTo>
                    <a:pt x="2664" y="6188"/>
                  </a:lnTo>
                  <a:lnTo>
                    <a:pt x="3704" y="6188"/>
                  </a:lnTo>
                  <a:cubicBezTo>
                    <a:pt x="3843" y="6188"/>
                    <a:pt x="3968" y="6084"/>
                    <a:pt x="3995" y="5945"/>
                  </a:cubicBezTo>
                  <a:lnTo>
                    <a:pt x="4148" y="5119"/>
                  </a:lnTo>
                  <a:cubicBezTo>
                    <a:pt x="4148" y="5113"/>
                    <a:pt x="4155" y="5106"/>
                    <a:pt x="4155" y="5099"/>
                  </a:cubicBezTo>
                  <a:lnTo>
                    <a:pt x="4155" y="5092"/>
                  </a:lnTo>
                  <a:lnTo>
                    <a:pt x="4162" y="5078"/>
                  </a:lnTo>
                  <a:cubicBezTo>
                    <a:pt x="4169" y="5071"/>
                    <a:pt x="4169" y="5064"/>
                    <a:pt x="4176" y="5057"/>
                  </a:cubicBezTo>
                  <a:cubicBezTo>
                    <a:pt x="4190" y="5050"/>
                    <a:pt x="4203" y="5036"/>
                    <a:pt x="4217" y="5029"/>
                  </a:cubicBezTo>
                  <a:lnTo>
                    <a:pt x="4273" y="5029"/>
                  </a:lnTo>
                  <a:lnTo>
                    <a:pt x="4432" y="5050"/>
                  </a:lnTo>
                  <a:lnTo>
                    <a:pt x="4474" y="5050"/>
                  </a:lnTo>
                  <a:lnTo>
                    <a:pt x="4627" y="5064"/>
                  </a:lnTo>
                  <a:lnTo>
                    <a:pt x="4786" y="5071"/>
                  </a:lnTo>
                  <a:lnTo>
                    <a:pt x="4828" y="5071"/>
                  </a:lnTo>
                  <a:lnTo>
                    <a:pt x="4994" y="5078"/>
                  </a:lnTo>
                  <a:lnTo>
                    <a:pt x="5237" y="5078"/>
                  </a:lnTo>
                  <a:cubicBezTo>
                    <a:pt x="5348" y="5078"/>
                    <a:pt x="5459" y="5071"/>
                    <a:pt x="5563" y="5071"/>
                  </a:cubicBezTo>
                  <a:lnTo>
                    <a:pt x="5736" y="5064"/>
                  </a:lnTo>
                  <a:lnTo>
                    <a:pt x="5750" y="5064"/>
                  </a:lnTo>
                  <a:lnTo>
                    <a:pt x="5903" y="5050"/>
                  </a:lnTo>
                  <a:cubicBezTo>
                    <a:pt x="6014" y="5043"/>
                    <a:pt x="6125" y="5029"/>
                    <a:pt x="6236" y="5022"/>
                  </a:cubicBezTo>
                  <a:lnTo>
                    <a:pt x="6388" y="5002"/>
                  </a:lnTo>
                  <a:lnTo>
                    <a:pt x="6458" y="4995"/>
                  </a:lnTo>
                  <a:lnTo>
                    <a:pt x="6541" y="4981"/>
                  </a:lnTo>
                  <a:cubicBezTo>
                    <a:pt x="6547" y="4980"/>
                    <a:pt x="6552" y="4980"/>
                    <a:pt x="6558" y="4980"/>
                  </a:cubicBezTo>
                  <a:cubicBezTo>
                    <a:pt x="6606" y="4980"/>
                    <a:pt x="6647" y="5007"/>
                    <a:pt x="6666" y="5050"/>
                  </a:cubicBezTo>
                  <a:cubicBezTo>
                    <a:pt x="6666" y="5057"/>
                    <a:pt x="6673" y="5064"/>
                    <a:pt x="6673" y="5071"/>
                  </a:cubicBezTo>
                  <a:lnTo>
                    <a:pt x="6756" y="5508"/>
                  </a:lnTo>
                  <a:lnTo>
                    <a:pt x="6846" y="5938"/>
                  </a:lnTo>
                  <a:cubicBezTo>
                    <a:pt x="6874" y="6077"/>
                    <a:pt x="6992" y="6181"/>
                    <a:pt x="7137" y="6181"/>
                  </a:cubicBezTo>
                  <a:lnTo>
                    <a:pt x="8178" y="6181"/>
                  </a:lnTo>
                  <a:lnTo>
                    <a:pt x="8199" y="6174"/>
                  </a:lnTo>
                  <a:lnTo>
                    <a:pt x="8206" y="6174"/>
                  </a:lnTo>
                  <a:lnTo>
                    <a:pt x="8233" y="6167"/>
                  </a:lnTo>
                  <a:lnTo>
                    <a:pt x="8254" y="6153"/>
                  </a:lnTo>
                  <a:lnTo>
                    <a:pt x="8261" y="6146"/>
                  </a:lnTo>
                  <a:lnTo>
                    <a:pt x="8282" y="6139"/>
                  </a:lnTo>
                  <a:lnTo>
                    <a:pt x="8289" y="6132"/>
                  </a:lnTo>
                  <a:lnTo>
                    <a:pt x="8303" y="6118"/>
                  </a:lnTo>
                  <a:lnTo>
                    <a:pt x="8310" y="6111"/>
                  </a:lnTo>
                  <a:lnTo>
                    <a:pt x="8330" y="6091"/>
                  </a:lnTo>
                  <a:lnTo>
                    <a:pt x="8337" y="6084"/>
                  </a:lnTo>
                  <a:cubicBezTo>
                    <a:pt x="8358" y="6056"/>
                    <a:pt x="8372" y="6028"/>
                    <a:pt x="8386" y="6000"/>
                  </a:cubicBezTo>
                  <a:cubicBezTo>
                    <a:pt x="8393" y="5986"/>
                    <a:pt x="8393" y="5966"/>
                    <a:pt x="8400" y="5952"/>
                  </a:cubicBezTo>
                  <a:lnTo>
                    <a:pt x="8462" y="5605"/>
                  </a:lnTo>
                  <a:lnTo>
                    <a:pt x="8532" y="5244"/>
                  </a:lnTo>
                  <a:lnTo>
                    <a:pt x="8573" y="5022"/>
                  </a:lnTo>
                  <a:lnTo>
                    <a:pt x="8691" y="4377"/>
                  </a:lnTo>
                  <a:lnTo>
                    <a:pt x="8705" y="4315"/>
                  </a:lnTo>
                  <a:lnTo>
                    <a:pt x="8754" y="4294"/>
                  </a:lnTo>
                  <a:lnTo>
                    <a:pt x="8823" y="4259"/>
                  </a:lnTo>
                  <a:lnTo>
                    <a:pt x="8892" y="4218"/>
                  </a:lnTo>
                  <a:lnTo>
                    <a:pt x="8955" y="4183"/>
                  </a:lnTo>
                  <a:lnTo>
                    <a:pt x="9031" y="4135"/>
                  </a:lnTo>
                  <a:lnTo>
                    <a:pt x="9093" y="4100"/>
                  </a:lnTo>
                  <a:lnTo>
                    <a:pt x="9163" y="4051"/>
                  </a:lnTo>
                  <a:lnTo>
                    <a:pt x="9232" y="4010"/>
                  </a:lnTo>
                  <a:lnTo>
                    <a:pt x="9295" y="3968"/>
                  </a:lnTo>
                  <a:lnTo>
                    <a:pt x="9357" y="3926"/>
                  </a:lnTo>
                  <a:lnTo>
                    <a:pt x="9426" y="3878"/>
                  </a:lnTo>
                  <a:lnTo>
                    <a:pt x="9482" y="3836"/>
                  </a:lnTo>
                  <a:lnTo>
                    <a:pt x="9544" y="3788"/>
                  </a:lnTo>
                  <a:lnTo>
                    <a:pt x="9600" y="3739"/>
                  </a:lnTo>
                  <a:lnTo>
                    <a:pt x="9669" y="3691"/>
                  </a:lnTo>
                  <a:lnTo>
                    <a:pt x="9725" y="3642"/>
                  </a:lnTo>
                  <a:lnTo>
                    <a:pt x="9780" y="3587"/>
                  </a:lnTo>
                  <a:lnTo>
                    <a:pt x="9836" y="3538"/>
                  </a:lnTo>
                  <a:lnTo>
                    <a:pt x="9891" y="3489"/>
                  </a:lnTo>
                  <a:lnTo>
                    <a:pt x="9947" y="3434"/>
                  </a:lnTo>
                  <a:lnTo>
                    <a:pt x="10002" y="3378"/>
                  </a:lnTo>
                  <a:lnTo>
                    <a:pt x="10051" y="3323"/>
                  </a:lnTo>
                  <a:lnTo>
                    <a:pt x="10106" y="3268"/>
                  </a:lnTo>
                  <a:lnTo>
                    <a:pt x="10148" y="3212"/>
                  </a:lnTo>
                  <a:lnTo>
                    <a:pt x="10203" y="3157"/>
                  </a:lnTo>
                  <a:lnTo>
                    <a:pt x="10245" y="3094"/>
                  </a:lnTo>
                  <a:lnTo>
                    <a:pt x="10293" y="3039"/>
                  </a:lnTo>
                  <a:lnTo>
                    <a:pt x="10335" y="2976"/>
                  </a:lnTo>
                  <a:cubicBezTo>
                    <a:pt x="10349" y="2955"/>
                    <a:pt x="10370" y="2935"/>
                    <a:pt x="10384" y="2914"/>
                  </a:cubicBezTo>
                  <a:lnTo>
                    <a:pt x="10425" y="2851"/>
                  </a:lnTo>
                  <a:cubicBezTo>
                    <a:pt x="10439" y="2831"/>
                    <a:pt x="10453" y="2810"/>
                    <a:pt x="10467" y="2789"/>
                  </a:cubicBezTo>
                  <a:cubicBezTo>
                    <a:pt x="10481" y="2768"/>
                    <a:pt x="10495" y="2733"/>
                    <a:pt x="10515" y="2706"/>
                  </a:cubicBezTo>
                  <a:cubicBezTo>
                    <a:pt x="10529" y="2685"/>
                    <a:pt x="10536" y="2678"/>
                    <a:pt x="10543" y="2657"/>
                  </a:cubicBezTo>
                  <a:cubicBezTo>
                    <a:pt x="10599" y="2567"/>
                    <a:pt x="10682" y="2505"/>
                    <a:pt x="10779" y="2470"/>
                  </a:cubicBezTo>
                  <a:lnTo>
                    <a:pt x="11251" y="2317"/>
                  </a:lnTo>
                  <a:lnTo>
                    <a:pt x="11708" y="2172"/>
                  </a:lnTo>
                  <a:cubicBezTo>
                    <a:pt x="11944" y="2095"/>
                    <a:pt x="12104" y="1880"/>
                    <a:pt x="12104" y="1631"/>
                  </a:cubicBezTo>
                  <a:lnTo>
                    <a:pt x="12104" y="680"/>
                  </a:lnTo>
                  <a:cubicBezTo>
                    <a:pt x="12104" y="597"/>
                    <a:pt x="12083" y="514"/>
                    <a:pt x="12048" y="438"/>
                  </a:cubicBezTo>
                  <a:cubicBezTo>
                    <a:pt x="12048" y="431"/>
                    <a:pt x="12041" y="417"/>
                    <a:pt x="12034" y="403"/>
                  </a:cubicBezTo>
                  <a:cubicBezTo>
                    <a:pt x="12007" y="361"/>
                    <a:pt x="11979" y="313"/>
                    <a:pt x="11944" y="278"/>
                  </a:cubicBezTo>
                  <a:cubicBezTo>
                    <a:pt x="11875" y="216"/>
                    <a:pt x="11799" y="167"/>
                    <a:pt x="11715" y="139"/>
                  </a:cubicBezTo>
                  <a:lnTo>
                    <a:pt x="11285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63"/>
            <p:cNvSpPr/>
            <p:nvPr/>
          </p:nvSpPr>
          <p:spPr>
            <a:xfrm>
              <a:off x="4952976" y="2394314"/>
              <a:ext cx="81129" cy="79816"/>
            </a:xfrm>
            <a:custGeom>
              <a:avLst/>
              <a:gdLst/>
              <a:ahLst/>
              <a:cxnLst/>
              <a:rect l="l" t="t" r="r" b="b"/>
              <a:pathLst>
                <a:path w="3088" h="3038" extrusionOk="0">
                  <a:moveTo>
                    <a:pt x="2505" y="1"/>
                  </a:moveTo>
                  <a:cubicBezTo>
                    <a:pt x="2032" y="1"/>
                    <a:pt x="1018" y="445"/>
                    <a:pt x="584" y="644"/>
                  </a:cubicBezTo>
                  <a:cubicBezTo>
                    <a:pt x="452" y="700"/>
                    <a:pt x="362" y="818"/>
                    <a:pt x="327" y="956"/>
                  </a:cubicBezTo>
                  <a:cubicBezTo>
                    <a:pt x="1" y="2513"/>
                    <a:pt x="965" y="3038"/>
                    <a:pt x="1698" y="3038"/>
                  </a:cubicBezTo>
                  <a:cubicBezTo>
                    <a:pt x="1915" y="3038"/>
                    <a:pt x="2112" y="2992"/>
                    <a:pt x="2249" y="2912"/>
                  </a:cubicBezTo>
                  <a:cubicBezTo>
                    <a:pt x="2873" y="2565"/>
                    <a:pt x="3088" y="249"/>
                    <a:pt x="2679" y="34"/>
                  </a:cubicBezTo>
                  <a:cubicBezTo>
                    <a:pt x="2636" y="11"/>
                    <a:pt x="2576" y="1"/>
                    <a:pt x="250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63"/>
            <p:cNvSpPr/>
            <p:nvPr/>
          </p:nvSpPr>
          <p:spPr>
            <a:xfrm>
              <a:off x="4993804" y="2493230"/>
              <a:ext cx="35205" cy="22988"/>
            </a:xfrm>
            <a:custGeom>
              <a:avLst/>
              <a:gdLst/>
              <a:ahLst/>
              <a:cxnLst/>
              <a:rect l="l" t="t" r="r" b="b"/>
              <a:pathLst>
                <a:path w="1340" h="875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cubicBezTo>
                    <a:pt x="1" y="576"/>
                    <a:pt x="299" y="874"/>
                    <a:pt x="667" y="874"/>
                  </a:cubicBezTo>
                  <a:cubicBezTo>
                    <a:pt x="1034" y="874"/>
                    <a:pt x="1333" y="576"/>
                    <a:pt x="1340" y="208"/>
                  </a:cubicBezTo>
                  <a:cubicBezTo>
                    <a:pt x="1340" y="70"/>
                    <a:pt x="1237" y="0"/>
                    <a:pt x="1135" y="0"/>
                  </a:cubicBezTo>
                  <a:cubicBezTo>
                    <a:pt x="1033" y="0"/>
                    <a:pt x="930" y="70"/>
                    <a:pt x="930" y="208"/>
                  </a:cubicBezTo>
                  <a:cubicBezTo>
                    <a:pt x="930" y="382"/>
                    <a:pt x="800" y="469"/>
                    <a:pt x="670" y="469"/>
                  </a:cubicBezTo>
                  <a:cubicBezTo>
                    <a:pt x="540" y="469"/>
                    <a:pt x="410" y="382"/>
                    <a:pt x="410" y="208"/>
                  </a:cubicBezTo>
                  <a:cubicBezTo>
                    <a:pt x="410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63"/>
            <p:cNvSpPr/>
            <p:nvPr/>
          </p:nvSpPr>
          <p:spPr>
            <a:xfrm>
              <a:off x="4829916" y="2432278"/>
              <a:ext cx="109793" cy="18470"/>
            </a:xfrm>
            <a:custGeom>
              <a:avLst/>
              <a:gdLst/>
              <a:ahLst/>
              <a:cxnLst/>
              <a:rect l="l" t="t" r="r" b="b"/>
              <a:pathLst>
                <a:path w="4179" h="703" extrusionOk="0">
                  <a:moveTo>
                    <a:pt x="2095" y="0"/>
                  </a:moveTo>
                  <a:cubicBezTo>
                    <a:pt x="1465" y="0"/>
                    <a:pt x="836" y="101"/>
                    <a:pt x="232" y="302"/>
                  </a:cubicBezTo>
                  <a:cubicBezTo>
                    <a:pt x="0" y="377"/>
                    <a:pt x="80" y="702"/>
                    <a:pt x="292" y="702"/>
                  </a:cubicBezTo>
                  <a:cubicBezTo>
                    <a:pt x="315" y="702"/>
                    <a:pt x="339" y="698"/>
                    <a:pt x="364" y="690"/>
                  </a:cubicBezTo>
                  <a:cubicBezTo>
                    <a:pt x="926" y="503"/>
                    <a:pt x="1510" y="409"/>
                    <a:pt x="2095" y="409"/>
                  </a:cubicBezTo>
                  <a:cubicBezTo>
                    <a:pt x="2681" y="409"/>
                    <a:pt x="3267" y="503"/>
                    <a:pt x="3832" y="690"/>
                  </a:cubicBezTo>
                  <a:cubicBezTo>
                    <a:pt x="3853" y="697"/>
                    <a:pt x="3874" y="697"/>
                    <a:pt x="3894" y="697"/>
                  </a:cubicBezTo>
                  <a:cubicBezTo>
                    <a:pt x="4130" y="697"/>
                    <a:pt x="4179" y="371"/>
                    <a:pt x="3957" y="302"/>
                  </a:cubicBezTo>
                  <a:cubicBezTo>
                    <a:pt x="3353" y="101"/>
                    <a:pt x="2724" y="0"/>
                    <a:pt x="209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63"/>
            <p:cNvSpPr/>
            <p:nvPr/>
          </p:nvSpPr>
          <p:spPr>
            <a:xfrm>
              <a:off x="4816859" y="2306984"/>
              <a:ext cx="136170" cy="135986"/>
            </a:xfrm>
            <a:custGeom>
              <a:avLst/>
              <a:gdLst/>
              <a:ahLst/>
              <a:cxnLst/>
              <a:rect l="l" t="t" r="r" b="b"/>
              <a:pathLst>
                <a:path w="5183" h="5176" extrusionOk="0">
                  <a:moveTo>
                    <a:pt x="2595" y="1"/>
                  </a:moveTo>
                  <a:cubicBezTo>
                    <a:pt x="1166" y="1"/>
                    <a:pt x="1" y="1159"/>
                    <a:pt x="1" y="2588"/>
                  </a:cubicBezTo>
                  <a:cubicBezTo>
                    <a:pt x="1" y="4017"/>
                    <a:pt x="1166" y="5175"/>
                    <a:pt x="2595" y="5175"/>
                  </a:cubicBezTo>
                  <a:cubicBezTo>
                    <a:pt x="4024" y="5175"/>
                    <a:pt x="5182" y="4017"/>
                    <a:pt x="5182" y="2588"/>
                  </a:cubicBezTo>
                  <a:cubicBezTo>
                    <a:pt x="5182" y="1159"/>
                    <a:pt x="4024" y="1"/>
                    <a:pt x="2595" y="1"/>
                  </a:cubicBezTo>
                  <a:close/>
                </a:path>
              </a:pathLst>
            </a:custGeom>
            <a:solidFill>
              <a:srgbClr val="8296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63"/>
            <p:cNvSpPr/>
            <p:nvPr/>
          </p:nvSpPr>
          <p:spPr>
            <a:xfrm>
              <a:off x="4966113" y="2402301"/>
              <a:ext cx="57616" cy="56775"/>
            </a:xfrm>
            <a:custGeom>
              <a:avLst/>
              <a:gdLst/>
              <a:ahLst/>
              <a:cxnLst/>
              <a:rect l="l" t="t" r="r" b="b"/>
              <a:pathLst>
                <a:path w="2193" h="2161" extrusionOk="0">
                  <a:moveTo>
                    <a:pt x="2005" y="0"/>
                  </a:moveTo>
                  <a:cubicBezTo>
                    <a:pt x="1721" y="0"/>
                    <a:pt x="1034" y="236"/>
                    <a:pt x="209" y="611"/>
                  </a:cubicBezTo>
                  <a:cubicBezTo>
                    <a:pt x="167" y="631"/>
                    <a:pt x="132" y="666"/>
                    <a:pt x="125" y="715"/>
                  </a:cubicBezTo>
                  <a:cubicBezTo>
                    <a:pt x="1" y="1283"/>
                    <a:pt x="63" y="1741"/>
                    <a:pt x="306" y="2039"/>
                  </a:cubicBezTo>
                  <a:cubicBezTo>
                    <a:pt x="334" y="2074"/>
                    <a:pt x="368" y="2109"/>
                    <a:pt x="403" y="2144"/>
                  </a:cubicBezTo>
                  <a:cubicBezTo>
                    <a:pt x="414" y="2155"/>
                    <a:pt x="429" y="2160"/>
                    <a:pt x="444" y="2160"/>
                  </a:cubicBezTo>
                  <a:cubicBezTo>
                    <a:pt x="474" y="2160"/>
                    <a:pt x="505" y="2139"/>
                    <a:pt x="514" y="2102"/>
                  </a:cubicBezTo>
                  <a:cubicBezTo>
                    <a:pt x="798" y="971"/>
                    <a:pt x="2192" y="0"/>
                    <a:pt x="2005" y="0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63"/>
            <p:cNvSpPr/>
            <p:nvPr/>
          </p:nvSpPr>
          <p:spPr>
            <a:xfrm>
              <a:off x="4837640" y="2327766"/>
              <a:ext cx="122115" cy="115257"/>
            </a:xfrm>
            <a:custGeom>
              <a:avLst/>
              <a:gdLst/>
              <a:ahLst/>
              <a:cxnLst/>
              <a:rect l="l" t="t" r="r" b="b"/>
              <a:pathLst>
                <a:path w="4648" h="4387" extrusionOk="0">
                  <a:moveTo>
                    <a:pt x="3670" y="0"/>
                  </a:moveTo>
                  <a:lnTo>
                    <a:pt x="1" y="3663"/>
                  </a:lnTo>
                  <a:cubicBezTo>
                    <a:pt x="504" y="4146"/>
                    <a:pt x="1153" y="4387"/>
                    <a:pt x="1802" y="4387"/>
                  </a:cubicBezTo>
                  <a:cubicBezTo>
                    <a:pt x="2466" y="4387"/>
                    <a:pt x="3130" y="4134"/>
                    <a:pt x="3635" y="3628"/>
                  </a:cubicBezTo>
                  <a:cubicBezTo>
                    <a:pt x="4634" y="2629"/>
                    <a:pt x="4648" y="1013"/>
                    <a:pt x="3670" y="0"/>
                  </a:cubicBezTo>
                  <a:close/>
                </a:path>
              </a:pathLst>
            </a:custGeom>
            <a:solidFill>
              <a:srgbClr val="828F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63"/>
            <p:cNvSpPr/>
            <p:nvPr/>
          </p:nvSpPr>
          <p:spPr>
            <a:xfrm>
              <a:off x="4864070" y="2336305"/>
              <a:ext cx="41931" cy="76611"/>
            </a:xfrm>
            <a:custGeom>
              <a:avLst/>
              <a:gdLst/>
              <a:ahLst/>
              <a:cxnLst/>
              <a:rect l="l" t="t" r="r" b="b"/>
              <a:pathLst>
                <a:path w="1596" h="2916" extrusionOk="0">
                  <a:moveTo>
                    <a:pt x="763" y="515"/>
                  </a:moveTo>
                  <a:lnTo>
                    <a:pt x="763" y="1160"/>
                  </a:lnTo>
                  <a:cubicBezTo>
                    <a:pt x="569" y="1090"/>
                    <a:pt x="417" y="1014"/>
                    <a:pt x="417" y="813"/>
                  </a:cubicBezTo>
                  <a:cubicBezTo>
                    <a:pt x="417" y="626"/>
                    <a:pt x="562" y="542"/>
                    <a:pt x="763" y="515"/>
                  </a:cubicBezTo>
                  <a:close/>
                  <a:moveTo>
                    <a:pt x="930" y="1624"/>
                  </a:moveTo>
                  <a:cubicBezTo>
                    <a:pt x="1103" y="1701"/>
                    <a:pt x="1242" y="1798"/>
                    <a:pt x="1242" y="2020"/>
                  </a:cubicBezTo>
                  <a:cubicBezTo>
                    <a:pt x="1242" y="2228"/>
                    <a:pt x="1117" y="2339"/>
                    <a:pt x="930" y="2374"/>
                  </a:cubicBezTo>
                  <a:lnTo>
                    <a:pt x="930" y="1624"/>
                  </a:lnTo>
                  <a:close/>
                  <a:moveTo>
                    <a:pt x="829" y="1"/>
                  </a:moveTo>
                  <a:cubicBezTo>
                    <a:pt x="784" y="1"/>
                    <a:pt x="742" y="40"/>
                    <a:pt x="736" y="85"/>
                  </a:cubicBezTo>
                  <a:lnTo>
                    <a:pt x="736" y="189"/>
                  </a:lnTo>
                  <a:cubicBezTo>
                    <a:pt x="403" y="230"/>
                    <a:pt x="63" y="404"/>
                    <a:pt x="63" y="854"/>
                  </a:cubicBezTo>
                  <a:cubicBezTo>
                    <a:pt x="63" y="1305"/>
                    <a:pt x="417" y="1430"/>
                    <a:pt x="736" y="1548"/>
                  </a:cubicBezTo>
                  <a:lnTo>
                    <a:pt x="736" y="2380"/>
                  </a:lnTo>
                  <a:cubicBezTo>
                    <a:pt x="375" y="2353"/>
                    <a:pt x="278" y="2103"/>
                    <a:pt x="160" y="2103"/>
                  </a:cubicBezTo>
                  <a:cubicBezTo>
                    <a:pt x="70" y="2103"/>
                    <a:pt x="0" y="2221"/>
                    <a:pt x="0" y="2311"/>
                  </a:cubicBezTo>
                  <a:cubicBezTo>
                    <a:pt x="0" y="2484"/>
                    <a:pt x="299" y="2720"/>
                    <a:pt x="736" y="2727"/>
                  </a:cubicBezTo>
                  <a:lnTo>
                    <a:pt x="736" y="2831"/>
                  </a:lnTo>
                  <a:cubicBezTo>
                    <a:pt x="742" y="2882"/>
                    <a:pt x="783" y="2915"/>
                    <a:pt x="827" y="2915"/>
                  </a:cubicBezTo>
                  <a:cubicBezTo>
                    <a:pt x="831" y="2915"/>
                    <a:pt x="835" y="2915"/>
                    <a:pt x="840" y="2915"/>
                  </a:cubicBezTo>
                  <a:cubicBezTo>
                    <a:pt x="895" y="2915"/>
                    <a:pt x="951" y="2880"/>
                    <a:pt x="951" y="2831"/>
                  </a:cubicBezTo>
                  <a:lnTo>
                    <a:pt x="951" y="2713"/>
                  </a:lnTo>
                  <a:cubicBezTo>
                    <a:pt x="1339" y="2658"/>
                    <a:pt x="1596" y="2415"/>
                    <a:pt x="1596" y="1978"/>
                  </a:cubicBezTo>
                  <a:cubicBezTo>
                    <a:pt x="1596" y="1493"/>
                    <a:pt x="1256" y="1340"/>
                    <a:pt x="951" y="1229"/>
                  </a:cubicBezTo>
                  <a:lnTo>
                    <a:pt x="951" y="515"/>
                  </a:lnTo>
                  <a:cubicBezTo>
                    <a:pt x="1200" y="528"/>
                    <a:pt x="1290" y="639"/>
                    <a:pt x="1374" y="639"/>
                  </a:cubicBezTo>
                  <a:cubicBezTo>
                    <a:pt x="1485" y="639"/>
                    <a:pt x="1533" y="508"/>
                    <a:pt x="1533" y="438"/>
                  </a:cubicBezTo>
                  <a:cubicBezTo>
                    <a:pt x="1533" y="265"/>
                    <a:pt x="1193" y="189"/>
                    <a:pt x="951" y="182"/>
                  </a:cubicBezTo>
                  <a:lnTo>
                    <a:pt x="951" y="85"/>
                  </a:lnTo>
                  <a:cubicBezTo>
                    <a:pt x="951" y="43"/>
                    <a:pt x="895" y="1"/>
                    <a:pt x="840" y="1"/>
                  </a:cubicBezTo>
                  <a:cubicBezTo>
                    <a:pt x="836" y="1"/>
                    <a:pt x="832" y="1"/>
                    <a:pt x="829" y="1"/>
                  </a:cubicBezTo>
                  <a:close/>
                </a:path>
              </a:pathLst>
            </a:custGeom>
            <a:solidFill>
              <a:srgbClr val="5A6B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2" name="Google Shape;10772;p63"/>
          <p:cNvGrpSpPr/>
          <p:nvPr/>
        </p:nvGrpSpPr>
        <p:grpSpPr>
          <a:xfrm>
            <a:off x="4147908" y="2303017"/>
            <a:ext cx="361194" cy="359355"/>
            <a:chOff x="4147908" y="2303017"/>
            <a:chExt cx="361194" cy="359355"/>
          </a:xfrm>
        </p:grpSpPr>
        <p:sp>
          <p:nvSpPr>
            <p:cNvPr id="10773" name="Google Shape;10773;p63"/>
            <p:cNvSpPr/>
            <p:nvPr/>
          </p:nvSpPr>
          <p:spPr>
            <a:xfrm>
              <a:off x="4147908" y="2365861"/>
              <a:ext cx="296511" cy="296511"/>
            </a:xfrm>
            <a:custGeom>
              <a:avLst/>
              <a:gdLst/>
              <a:ahLst/>
              <a:cxnLst/>
              <a:rect l="l" t="t" r="r" b="b"/>
              <a:pathLst>
                <a:path w="11286" h="11286" extrusionOk="0">
                  <a:moveTo>
                    <a:pt x="5639" y="0"/>
                  </a:moveTo>
                  <a:cubicBezTo>
                    <a:pt x="2525" y="0"/>
                    <a:pt x="0" y="2525"/>
                    <a:pt x="0" y="5646"/>
                  </a:cubicBezTo>
                  <a:cubicBezTo>
                    <a:pt x="0" y="8760"/>
                    <a:pt x="2525" y="11285"/>
                    <a:pt x="5639" y="11285"/>
                  </a:cubicBezTo>
                  <a:cubicBezTo>
                    <a:pt x="8761" y="11285"/>
                    <a:pt x="11285" y="8760"/>
                    <a:pt x="11285" y="5646"/>
                  </a:cubicBezTo>
                  <a:cubicBezTo>
                    <a:pt x="11285" y="2525"/>
                    <a:pt x="8761" y="0"/>
                    <a:pt x="5639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63"/>
            <p:cNvSpPr/>
            <p:nvPr/>
          </p:nvSpPr>
          <p:spPr>
            <a:xfrm>
              <a:off x="4296059" y="2508179"/>
              <a:ext cx="148361" cy="11875"/>
            </a:xfrm>
            <a:custGeom>
              <a:avLst/>
              <a:gdLst/>
              <a:ahLst/>
              <a:cxnLst/>
              <a:rect l="l" t="t" r="r" b="b"/>
              <a:pathLst>
                <a:path w="5647" h="452" extrusionOk="0">
                  <a:moveTo>
                    <a:pt x="0" y="0"/>
                  </a:moveTo>
                  <a:lnTo>
                    <a:pt x="0" y="451"/>
                  </a:lnTo>
                  <a:lnTo>
                    <a:pt x="5639" y="451"/>
                  </a:lnTo>
                  <a:cubicBezTo>
                    <a:pt x="5639" y="375"/>
                    <a:pt x="5646" y="305"/>
                    <a:pt x="5646" y="229"/>
                  </a:cubicBezTo>
                  <a:cubicBezTo>
                    <a:pt x="5646" y="153"/>
                    <a:pt x="5646" y="76"/>
                    <a:pt x="563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63"/>
            <p:cNvSpPr/>
            <p:nvPr/>
          </p:nvSpPr>
          <p:spPr>
            <a:xfrm>
              <a:off x="4420695" y="2303017"/>
              <a:ext cx="88407" cy="86542"/>
            </a:xfrm>
            <a:custGeom>
              <a:avLst/>
              <a:gdLst/>
              <a:ahLst/>
              <a:cxnLst/>
              <a:rect l="l" t="t" r="r" b="b"/>
              <a:pathLst>
                <a:path w="3365" h="3294" extrusionOk="0">
                  <a:moveTo>
                    <a:pt x="2029" y="0"/>
                  </a:moveTo>
                  <a:cubicBezTo>
                    <a:pt x="1974" y="0"/>
                    <a:pt x="1918" y="21"/>
                    <a:pt x="1873" y="68"/>
                  </a:cubicBezTo>
                  <a:lnTo>
                    <a:pt x="202" y="1740"/>
                  </a:lnTo>
                  <a:cubicBezTo>
                    <a:pt x="70" y="1865"/>
                    <a:pt x="1" y="2038"/>
                    <a:pt x="1" y="2219"/>
                  </a:cubicBezTo>
                  <a:lnTo>
                    <a:pt x="1" y="3294"/>
                  </a:lnTo>
                  <a:lnTo>
                    <a:pt x="1069" y="3294"/>
                  </a:lnTo>
                  <a:cubicBezTo>
                    <a:pt x="1249" y="3294"/>
                    <a:pt x="1423" y="3224"/>
                    <a:pt x="1547" y="3099"/>
                  </a:cubicBezTo>
                  <a:lnTo>
                    <a:pt x="3226" y="1421"/>
                  </a:lnTo>
                  <a:cubicBezTo>
                    <a:pt x="3365" y="1282"/>
                    <a:pt x="3268" y="1039"/>
                    <a:pt x="3066" y="1039"/>
                  </a:cubicBezTo>
                  <a:lnTo>
                    <a:pt x="2255" y="1039"/>
                  </a:lnTo>
                  <a:lnTo>
                    <a:pt x="2255" y="228"/>
                  </a:lnTo>
                  <a:cubicBezTo>
                    <a:pt x="2255" y="92"/>
                    <a:pt x="2144" y="0"/>
                    <a:pt x="2029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63"/>
            <p:cNvSpPr/>
            <p:nvPr/>
          </p:nvSpPr>
          <p:spPr>
            <a:xfrm>
              <a:off x="4420695" y="2303017"/>
              <a:ext cx="59376" cy="86542"/>
            </a:xfrm>
            <a:custGeom>
              <a:avLst/>
              <a:gdLst/>
              <a:ahLst/>
              <a:cxnLst/>
              <a:rect l="l" t="t" r="r" b="b"/>
              <a:pathLst>
                <a:path w="2260" h="3294" extrusionOk="0">
                  <a:moveTo>
                    <a:pt x="2031" y="0"/>
                  </a:moveTo>
                  <a:cubicBezTo>
                    <a:pt x="1975" y="0"/>
                    <a:pt x="1918" y="21"/>
                    <a:pt x="1873" y="68"/>
                  </a:cubicBezTo>
                  <a:lnTo>
                    <a:pt x="202" y="1740"/>
                  </a:lnTo>
                  <a:cubicBezTo>
                    <a:pt x="70" y="1865"/>
                    <a:pt x="1" y="2038"/>
                    <a:pt x="1" y="2219"/>
                  </a:cubicBezTo>
                  <a:lnTo>
                    <a:pt x="1" y="3294"/>
                  </a:lnTo>
                  <a:lnTo>
                    <a:pt x="2255" y="1039"/>
                  </a:lnTo>
                  <a:lnTo>
                    <a:pt x="2255" y="228"/>
                  </a:lnTo>
                  <a:cubicBezTo>
                    <a:pt x="2260" y="92"/>
                    <a:pt x="2147" y="0"/>
                    <a:pt x="2031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63"/>
            <p:cNvSpPr/>
            <p:nvPr/>
          </p:nvSpPr>
          <p:spPr>
            <a:xfrm>
              <a:off x="4183429" y="2401382"/>
              <a:ext cx="225444" cy="225444"/>
            </a:xfrm>
            <a:custGeom>
              <a:avLst/>
              <a:gdLst/>
              <a:ahLst/>
              <a:cxnLst/>
              <a:rect l="l" t="t" r="r" b="b"/>
              <a:pathLst>
                <a:path w="8581" h="8581" extrusionOk="0">
                  <a:moveTo>
                    <a:pt x="4287" y="1"/>
                  </a:moveTo>
                  <a:cubicBezTo>
                    <a:pt x="1922" y="1"/>
                    <a:pt x="1" y="1922"/>
                    <a:pt x="1" y="4294"/>
                  </a:cubicBezTo>
                  <a:cubicBezTo>
                    <a:pt x="1" y="6659"/>
                    <a:pt x="1922" y="8581"/>
                    <a:pt x="4287" y="8581"/>
                  </a:cubicBezTo>
                  <a:cubicBezTo>
                    <a:pt x="6659" y="8581"/>
                    <a:pt x="8581" y="6659"/>
                    <a:pt x="8581" y="4294"/>
                  </a:cubicBezTo>
                  <a:cubicBezTo>
                    <a:pt x="8581" y="1922"/>
                    <a:pt x="6659" y="1"/>
                    <a:pt x="42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63"/>
            <p:cNvSpPr/>
            <p:nvPr/>
          </p:nvSpPr>
          <p:spPr>
            <a:xfrm>
              <a:off x="4296059" y="2508179"/>
              <a:ext cx="112814" cy="11875"/>
            </a:xfrm>
            <a:custGeom>
              <a:avLst/>
              <a:gdLst/>
              <a:ahLst/>
              <a:cxnLst/>
              <a:rect l="l" t="t" r="r" b="b"/>
              <a:pathLst>
                <a:path w="429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4280" y="451"/>
                  </a:lnTo>
                  <a:cubicBezTo>
                    <a:pt x="4280" y="375"/>
                    <a:pt x="4294" y="305"/>
                    <a:pt x="4294" y="229"/>
                  </a:cubicBezTo>
                  <a:cubicBezTo>
                    <a:pt x="4294" y="153"/>
                    <a:pt x="4287" y="76"/>
                    <a:pt x="4280" y="0"/>
                  </a:cubicBez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63"/>
            <p:cNvSpPr/>
            <p:nvPr/>
          </p:nvSpPr>
          <p:spPr>
            <a:xfrm>
              <a:off x="4213143" y="2431096"/>
              <a:ext cx="166042" cy="166042"/>
            </a:xfrm>
            <a:custGeom>
              <a:avLst/>
              <a:gdLst/>
              <a:ahLst/>
              <a:cxnLst/>
              <a:rect l="l" t="t" r="r" b="b"/>
              <a:pathLst>
                <a:path w="6320" h="6320" extrusionOk="0">
                  <a:moveTo>
                    <a:pt x="3156" y="0"/>
                  </a:moveTo>
                  <a:cubicBezTo>
                    <a:pt x="1415" y="0"/>
                    <a:pt x="0" y="1415"/>
                    <a:pt x="0" y="3163"/>
                  </a:cubicBezTo>
                  <a:cubicBezTo>
                    <a:pt x="0" y="4904"/>
                    <a:pt x="1415" y="6319"/>
                    <a:pt x="3156" y="6319"/>
                  </a:cubicBezTo>
                  <a:cubicBezTo>
                    <a:pt x="4904" y="6319"/>
                    <a:pt x="6319" y="4904"/>
                    <a:pt x="6319" y="3163"/>
                  </a:cubicBezTo>
                  <a:cubicBezTo>
                    <a:pt x="6319" y="1415"/>
                    <a:pt x="4904" y="0"/>
                    <a:pt x="3156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63"/>
            <p:cNvSpPr/>
            <p:nvPr/>
          </p:nvSpPr>
          <p:spPr>
            <a:xfrm>
              <a:off x="4296059" y="2508179"/>
              <a:ext cx="83126" cy="11875"/>
            </a:xfrm>
            <a:custGeom>
              <a:avLst/>
              <a:gdLst/>
              <a:ahLst/>
              <a:cxnLst/>
              <a:rect l="l" t="t" r="r" b="b"/>
              <a:pathLst>
                <a:path w="316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3149" y="451"/>
                  </a:lnTo>
                  <a:cubicBezTo>
                    <a:pt x="3156" y="375"/>
                    <a:pt x="3163" y="305"/>
                    <a:pt x="3163" y="229"/>
                  </a:cubicBezTo>
                  <a:cubicBezTo>
                    <a:pt x="3163" y="153"/>
                    <a:pt x="3156" y="76"/>
                    <a:pt x="3149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63"/>
            <p:cNvSpPr/>
            <p:nvPr/>
          </p:nvSpPr>
          <p:spPr>
            <a:xfrm>
              <a:off x="4248663" y="2466616"/>
              <a:ext cx="94975" cy="94975"/>
            </a:xfrm>
            <a:custGeom>
              <a:avLst/>
              <a:gdLst/>
              <a:ahLst/>
              <a:cxnLst/>
              <a:rect l="l" t="t" r="r" b="b"/>
              <a:pathLst>
                <a:path w="3615" h="3615" extrusionOk="0">
                  <a:moveTo>
                    <a:pt x="1804" y="1"/>
                  </a:moveTo>
                  <a:cubicBezTo>
                    <a:pt x="812" y="1"/>
                    <a:pt x="1" y="812"/>
                    <a:pt x="1" y="1811"/>
                  </a:cubicBezTo>
                  <a:cubicBezTo>
                    <a:pt x="1" y="2803"/>
                    <a:pt x="812" y="3614"/>
                    <a:pt x="1804" y="3614"/>
                  </a:cubicBezTo>
                  <a:cubicBezTo>
                    <a:pt x="2803" y="3614"/>
                    <a:pt x="3615" y="2803"/>
                    <a:pt x="3615" y="1811"/>
                  </a:cubicBezTo>
                  <a:cubicBezTo>
                    <a:pt x="3615" y="812"/>
                    <a:pt x="2803" y="1"/>
                    <a:pt x="18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63"/>
            <p:cNvSpPr/>
            <p:nvPr/>
          </p:nvSpPr>
          <p:spPr>
            <a:xfrm>
              <a:off x="4296059" y="2508179"/>
              <a:ext cx="47763" cy="11875"/>
            </a:xfrm>
            <a:custGeom>
              <a:avLst/>
              <a:gdLst/>
              <a:ahLst/>
              <a:cxnLst/>
              <a:rect l="l" t="t" r="r" b="b"/>
              <a:pathLst>
                <a:path w="1818" h="452" extrusionOk="0">
                  <a:moveTo>
                    <a:pt x="0" y="0"/>
                  </a:moveTo>
                  <a:lnTo>
                    <a:pt x="0" y="451"/>
                  </a:lnTo>
                  <a:lnTo>
                    <a:pt x="1797" y="451"/>
                  </a:lnTo>
                  <a:cubicBezTo>
                    <a:pt x="1818" y="305"/>
                    <a:pt x="1818" y="153"/>
                    <a:pt x="1797" y="0"/>
                  </a:cubicBez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63"/>
            <p:cNvSpPr/>
            <p:nvPr/>
          </p:nvSpPr>
          <p:spPr>
            <a:xfrm>
              <a:off x="4278377" y="2496330"/>
              <a:ext cx="35547" cy="35547"/>
            </a:xfrm>
            <a:custGeom>
              <a:avLst/>
              <a:gdLst/>
              <a:ahLst/>
              <a:cxnLst/>
              <a:rect l="l" t="t" r="r" b="b"/>
              <a:pathLst>
                <a:path w="1353" h="1353" extrusionOk="0">
                  <a:moveTo>
                    <a:pt x="673" y="0"/>
                  </a:moveTo>
                  <a:cubicBezTo>
                    <a:pt x="299" y="0"/>
                    <a:pt x="0" y="306"/>
                    <a:pt x="0" y="680"/>
                  </a:cubicBezTo>
                  <a:cubicBezTo>
                    <a:pt x="0" y="1055"/>
                    <a:pt x="299" y="1353"/>
                    <a:pt x="673" y="1353"/>
                  </a:cubicBezTo>
                  <a:cubicBezTo>
                    <a:pt x="1048" y="1353"/>
                    <a:pt x="1353" y="1055"/>
                    <a:pt x="1353" y="680"/>
                  </a:cubicBezTo>
                  <a:cubicBezTo>
                    <a:pt x="1353" y="306"/>
                    <a:pt x="1048" y="0"/>
                    <a:pt x="673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63"/>
            <p:cNvSpPr/>
            <p:nvPr/>
          </p:nvSpPr>
          <p:spPr>
            <a:xfrm>
              <a:off x="4296059" y="2508179"/>
              <a:ext cx="18233" cy="11875"/>
            </a:xfrm>
            <a:custGeom>
              <a:avLst/>
              <a:gdLst/>
              <a:ahLst/>
              <a:cxnLst/>
              <a:rect l="l" t="t" r="r" b="b"/>
              <a:pathLst>
                <a:path w="69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638" y="451"/>
                  </a:lnTo>
                  <a:cubicBezTo>
                    <a:pt x="694" y="305"/>
                    <a:pt x="694" y="146"/>
                    <a:pt x="638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63"/>
            <p:cNvSpPr/>
            <p:nvPr/>
          </p:nvSpPr>
          <p:spPr>
            <a:xfrm>
              <a:off x="4287678" y="2480094"/>
              <a:ext cx="42483" cy="40013"/>
            </a:xfrm>
            <a:custGeom>
              <a:avLst/>
              <a:gdLst/>
              <a:ahLst/>
              <a:cxnLst/>
              <a:rect l="l" t="t" r="r" b="b"/>
              <a:pathLst>
                <a:path w="1617" h="1523" extrusionOk="0">
                  <a:moveTo>
                    <a:pt x="1297" y="1"/>
                  </a:moveTo>
                  <a:lnTo>
                    <a:pt x="160" y="1132"/>
                  </a:lnTo>
                  <a:cubicBezTo>
                    <a:pt x="0" y="1296"/>
                    <a:pt x="150" y="1522"/>
                    <a:pt x="323" y="1522"/>
                  </a:cubicBezTo>
                  <a:cubicBezTo>
                    <a:pt x="375" y="1522"/>
                    <a:pt x="430" y="1501"/>
                    <a:pt x="479" y="1451"/>
                  </a:cubicBezTo>
                  <a:lnTo>
                    <a:pt x="1616" y="320"/>
                  </a:lnTo>
                  <a:lnTo>
                    <a:pt x="1297" y="1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63"/>
            <p:cNvSpPr/>
            <p:nvPr/>
          </p:nvSpPr>
          <p:spPr>
            <a:xfrm>
              <a:off x="4314817" y="2315313"/>
              <a:ext cx="182568" cy="178128"/>
            </a:xfrm>
            <a:custGeom>
              <a:avLst/>
              <a:gdLst/>
              <a:ahLst/>
              <a:cxnLst/>
              <a:rect l="l" t="t" r="r" b="b"/>
              <a:pathLst>
                <a:path w="6949" h="6780" extrusionOk="0">
                  <a:moveTo>
                    <a:pt x="6625" y="1"/>
                  </a:moveTo>
                  <a:cubicBezTo>
                    <a:pt x="6572" y="1"/>
                    <a:pt x="6516" y="22"/>
                    <a:pt x="6465" y="72"/>
                  </a:cubicBezTo>
                  <a:lnTo>
                    <a:pt x="146" y="6391"/>
                  </a:lnTo>
                  <a:cubicBezTo>
                    <a:pt x="1" y="6537"/>
                    <a:pt x="105" y="6779"/>
                    <a:pt x="306" y="6779"/>
                  </a:cubicBezTo>
                  <a:cubicBezTo>
                    <a:pt x="368" y="6772"/>
                    <a:pt x="424" y="6752"/>
                    <a:pt x="465" y="6710"/>
                  </a:cubicBezTo>
                  <a:lnTo>
                    <a:pt x="6784" y="391"/>
                  </a:lnTo>
                  <a:cubicBezTo>
                    <a:pt x="6949" y="226"/>
                    <a:pt x="6800" y="1"/>
                    <a:pt x="66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87" name="Google Shape;10787;p63"/>
          <p:cNvGrpSpPr/>
          <p:nvPr/>
        </p:nvGrpSpPr>
        <p:grpSpPr>
          <a:xfrm>
            <a:off x="5292128" y="2299891"/>
            <a:ext cx="367027" cy="365214"/>
            <a:chOff x="5292128" y="2299891"/>
            <a:chExt cx="367027" cy="365214"/>
          </a:xfrm>
        </p:grpSpPr>
        <p:sp>
          <p:nvSpPr>
            <p:cNvPr id="10788" name="Google Shape;10788;p63"/>
            <p:cNvSpPr/>
            <p:nvPr/>
          </p:nvSpPr>
          <p:spPr>
            <a:xfrm>
              <a:off x="5470361" y="2467772"/>
              <a:ext cx="11323" cy="124243"/>
            </a:xfrm>
            <a:custGeom>
              <a:avLst/>
              <a:gdLst/>
              <a:ahLst/>
              <a:cxnLst/>
              <a:rect l="l" t="t" r="r" b="b"/>
              <a:pathLst>
                <a:path w="431" h="4729" extrusionOk="0">
                  <a:moveTo>
                    <a:pt x="215" y="0"/>
                  </a:moveTo>
                  <a:cubicBezTo>
                    <a:pt x="108" y="0"/>
                    <a:pt x="0" y="71"/>
                    <a:pt x="0" y="213"/>
                  </a:cubicBezTo>
                  <a:lnTo>
                    <a:pt x="0" y="4514"/>
                  </a:lnTo>
                  <a:cubicBezTo>
                    <a:pt x="0" y="4632"/>
                    <a:pt x="97" y="4729"/>
                    <a:pt x="215" y="4729"/>
                  </a:cubicBezTo>
                  <a:cubicBezTo>
                    <a:pt x="333" y="4729"/>
                    <a:pt x="430" y="4632"/>
                    <a:pt x="430" y="4514"/>
                  </a:cubicBezTo>
                  <a:lnTo>
                    <a:pt x="430" y="213"/>
                  </a:lnTo>
                  <a:cubicBezTo>
                    <a:pt x="430" y="71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63"/>
            <p:cNvSpPr/>
            <p:nvPr/>
          </p:nvSpPr>
          <p:spPr>
            <a:xfrm>
              <a:off x="5464870" y="2299891"/>
              <a:ext cx="22279" cy="40827"/>
            </a:xfrm>
            <a:custGeom>
              <a:avLst/>
              <a:gdLst/>
              <a:ahLst/>
              <a:cxnLst/>
              <a:rect l="l" t="t" r="r" b="b"/>
              <a:pathLst>
                <a:path w="848" h="1554" extrusionOk="0">
                  <a:moveTo>
                    <a:pt x="424" y="0"/>
                  </a:moveTo>
                  <a:cubicBezTo>
                    <a:pt x="188" y="0"/>
                    <a:pt x="1" y="194"/>
                    <a:pt x="8" y="430"/>
                  </a:cubicBezTo>
                  <a:lnTo>
                    <a:pt x="8" y="1554"/>
                  </a:lnTo>
                  <a:lnTo>
                    <a:pt x="840" y="1554"/>
                  </a:lnTo>
                  <a:lnTo>
                    <a:pt x="840" y="430"/>
                  </a:lnTo>
                  <a:cubicBezTo>
                    <a:pt x="847" y="194"/>
                    <a:pt x="660" y="0"/>
                    <a:pt x="424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63"/>
            <p:cNvSpPr/>
            <p:nvPr/>
          </p:nvSpPr>
          <p:spPr>
            <a:xfrm>
              <a:off x="5292128" y="2316837"/>
              <a:ext cx="367027" cy="184433"/>
            </a:xfrm>
            <a:custGeom>
              <a:avLst/>
              <a:gdLst/>
              <a:ahLst/>
              <a:cxnLst/>
              <a:rect l="l" t="t" r="r" b="b"/>
              <a:pathLst>
                <a:path w="13970" h="7020" extrusionOk="0">
                  <a:moveTo>
                    <a:pt x="6985" y="0"/>
                  </a:moveTo>
                  <a:cubicBezTo>
                    <a:pt x="3122" y="0"/>
                    <a:pt x="0" y="3156"/>
                    <a:pt x="49" y="7020"/>
                  </a:cubicBezTo>
                  <a:lnTo>
                    <a:pt x="56" y="7020"/>
                  </a:lnTo>
                  <a:cubicBezTo>
                    <a:pt x="507" y="6479"/>
                    <a:pt x="1148" y="6208"/>
                    <a:pt x="1790" y="6208"/>
                  </a:cubicBezTo>
                  <a:cubicBezTo>
                    <a:pt x="2432" y="6208"/>
                    <a:pt x="3073" y="6479"/>
                    <a:pt x="3524" y="7020"/>
                  </a:cubicBezTo>
                  <a:cubicBezTo>
                    <a:pt x="3975" y="6479"/>
                    <a:pt x="4616" y="6208"/>
                    <a:pt x="5258" y="6208"/>
                  </a:cubicBezTo>
                  <a:cubicBezTo>
                    <a:pt x="5900" y="6208"/>
                    <a:pt x="6541" y="6479"/>
                    <a:pt x="6992" y="7020"/>
                  </a:cubicBezTo>
                  <a:cubicBezTo>
                    <a:pt x="7443" y="6479"/>
                    <a:pt x="8085" y="6208"/>
                    <a:pt x="8726" y="6208"/>
                  </a:cubicBezTo>
                  <a:cubicBezTo>
                    <a:pt x="9368" y="6208"/>
                    <a:pt x="10009" y="6479"/>
                    <a:pt x="10460" y="7020"/>
                  </a:cubicBezTo>
                  <a:cubicBezTo>
                    <a:pt x="10911" y="6479"/>
                    <a:pt x="11553" y="6208"/>
                    <a:pt x="12194" y="6208"/>
                  </a:cubicBezTo>
                  <a:cubicBezTo>
                    <a:pt x="12836" y="6208"/>
                    <a:pt x="13477" y="6479"/>
                    <a:pt x="13928" y="7020"/>
                  </a:cubicBezTo>
                  <a:cubicBezTo>
                    <a:pt x="13970" y="3156"/>
                    <a:pt x="10849" y="0"/>
                    <a:pt x="6985" y="0"/>
                  </a:cubicBez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63"/>
            <p:cNvSpPr/>
            <p:nvPr/>
          </p:nvSpPr>
          <p:spPr>
            <a:xfrm>
              <a:off x="5293757" y="2319017"/>
              <a:ext cx="182279" cy="182436"/>
            </a:xfrm>
            <a:custGeom>
              <a:avLst/>
              <a:gdLst/>
              <a:ahLst/>
              <a:cxnLst/>
              <a:rect l="l" t="t" r="r" b="b"/>
              <a:pathLst>
                <a:path w="6938" h="6944" extrusionOk="0">
                  <a:moveTo>
                    <a:pt x="6937" y="0"/>
                  </a:moveTo>
                  <a:cubicBezTo>
                    <a:pt x="3108" y="0"/>
                    <a:pt x="1" y="3108"/>
                    <a:pt x="1" y="6944"/>
                  </a:cubicBezTo>
                  <a:cubicBezTo>
                    <a:pt x="452" y="6399"/>
                    <a:pt x="1093" y="6127"/>
                    <a:pt x="1735" y="6127"/>
                  </a:cubicBezTo>
                  <a:cubicBezTo>
                    <a:pt x="2377" y="6127"/>
                    <a:pt x="3018" y="6399"/>
                    <a:pt x="3469" y="6944"/>
                  </a:cubicBezTo>
                  <a:cubicBezTo>
                    <a:pt x="3469" y="3108"/>
                    <a:pt x="5023" y="0"/>
                    <a:pt x="6937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63"/>
            <p:cNvSpPr/>
            <p:nvPr/>
          </p:nvSpPr>
          <p:spPr>
            <a:xfrm>
              <a:off x="5476009" y="2319017"/>
              <a:ext cx="91139" cy="182252"/>
            </a:xfrm>
            <a:custGeom>
              <a:avLst/>
              <a:gdLst/>
              <a:ahLst/>
              <a:cxnLst/>
              <a:rect l="l" t="t" r="r" b="b"/>
              <a:pathLst>
                <a:path w="3469" h="6937" extrusionOk="0">
                  <a:moveTo>
                    <a:pt x="0" y="0"/>
                  </a:moveTo>
                  <a:lnTo>
                    <a:pt x="0" y="6937"/>
                  </a:lnTo>
                  <a:cubicBezTo>
                    <a:pt x="451" y="6396"/>
                    <a:pt x="1093" y="6125"/>
                    <a:pt x="1734" y="6125"/>
                  </a:cubicBezTo>
                  <a:cubicBezTo>
                    <a:pt x="2376" y="6125"/>
                    <a:pt x="3017" y="6396"/>
                    <a:pt x="3468" y="6937"/>
                  </a:cubicBezTo>
                  <a:cubicBezTo>
                    <a:pt x="3468" y="3108"/>
                    <a:pt x="1914" y="0"/>
                    <a:pt x="0" y="0"/>
                  </a:cubicBezTo>
                  <a:close/>
                </a:path>
              </a:pathLst>
            </a:custGeom>
            <a:solidFill>
              <a:srgbClr val="D7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63"/>
            <p:cNvSpPr/>
            <p:nvPr/>
          </p:nvSpPr>
          <p:spPr>
            <a:xfrm>
              <a:off x="5404574" y="2564035"/>
              <a:ext cx="82758" cy="101070"/>
            </a:xfrm>
            <a:custGeom>
              <a:avLst/>
              <a:gdLst/>
              <a:ahLst/>
              <a:cxnLst/>
              <a:rect l="l" t="t" r="r" b="b"/>
              <a:pathLst>
                <a:path w="3150" h="3847" extrusionOk="0">
                  <a:moveTo>
                    <a:pt x="2719" y="0"/>
                  </a:moveTo>
                  <a:cubicBezTo>
                    <a:pt x="2508" y="0"/>
                    <a:pt x="2296" y="142"/>
                    <a:pt x="2296" y="427"/>
                  </a:cubicBezTo>
                  <a:lnTo>
                    <a:pt x="2296" y="2258"/>
                  </a:lnTo>
                  <a:cubicBezTo>
                    <a:pt x="2296" y="2663"/>
                    <a:pt x="1970" y="2993"/>
                    <a:pt x="1573" y="2993"/>
                  </a:cubicBezTo>
                  <a:cubicBezTo>
                    <a:pt x="1569" y="2993"/>
                    <a:pt x="1565" y="2993"/>
                    <a:pt x="1561" y="2993"/>
                  </a:cubicBezTo>
                  <a:cubicBezTo>
                    <a:pt x="1262" y="2993"/>
                    <a:pt x="1006" y="2806"/>
                    <a:pt x="895" y="2535"/>
                  </a:cubicBezTo>
                  <a:cubicBezTo>
                    <a:pt x="832" y="2376"/>
                    <a:pt x="673" y="2272"/>
                    <a:pt x="506" y="2272"/>
                  </a:cubicBezTo>
                  <a:cubicBezTo>
                    <a:pt x="208" y="2272"/>
                    <a:pt x="0" y="2577"/>
                    <a:pt x="111" y="2854"/>
                  </a:cubicBezTo>
                  <a:cubicBezTo>
                    <a:pt x="345" y="3453"/>
                    <a:pt x="933" y="3846"/>
                    <a:pt x="1579" y="3846"/>
                  </a:cubicBezTo>
                  <a:cubicBezTo>
                    <a:pt x="1584" y="3846"/>
                    <a:pt x="1590" y="3846"/>
                    <a:pt x="1595" y="3846"/>
                  </a:cubicBezTo>
                  <a:cubicBezTo>
                    <a:pt x="2462" y="3825"/>
                    <a:pt x="3149" y="3111"/>
                    <a:pt x="3142" y="2244"/>
                  </a:cubicBezTo>
                  <a:lnTo>
                    <a:pt x="3142" y="427"/>
                  </a:lnTo>
                  <a:cubicBezTo>
                    <a:pt x="3142" y="142"/>
                    <a:pt x="2931" y="0"/>
                    <a:pt x="2719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94" name="Google Shape;10794;p63"/>
          <p:cNvGrpSpPr/>
          <p:nvPr/>
        </p:nvGrpSpPr>
        <p:grpSpPr>
          <a:xfrm>
            <a:off x="5873617" y="2309901"/>
            <a:ext cx="345720" cy="345720"/>
            <a:chOff x="5873617" y="2309901"/>
            <a:chExt cx="345720" cy="345720"/>
          </a:xfrm>
        </p:grpSpPr>
        <p:sp>
          <p:nvSpPr>
            <p:cNvPr id="10795" name="Google Shape;10795;p63"/>
            <p:cNvSpPr/>
            <p:nvPr/>
          </p:nvSpPr>
          <p:spPr>
            <a:xfrm>
              <a:off x="5873617" y="2309901"/>
              <a:ext cx="345720" cy="345720"/>
            </a:xfrm>
            <a:custGeom>
              <a:avLst/>
              <a:gdLst/>
              <a:ahLst/>
              <a:cxnLst/>
              <a:rect l="l" t="t" r="r" b="b"/>
              <a:pathLst>
                <a:path w="13159" h="13159" extrusionOk="0">
                  <a:moveTo>
                    <a:pt x="6583" y="1"/>
                  </a:moveTo>
                  <a:cubicBezTo>
                    <a:pt x="2949" y="1"/>
                    <a:pt x="1" y="2942"/>
                    <a:pt x="1" y="6576"/>
                  </a:cubicBezTo>
                  <a:cubicBezTo>
                    <a:pt x="1" y="10211"/>
                    <a:pt x="2949" y="13159"/>
                    <a:pt x="6583" y="13159"/>
                  </a:cubicBezTo>
                  <a:cubicBezTo>
                    <a:pt x="10218" y="13159"/>
                    <a:pt x="13159" y="10211"/>
                    <a:pt x="13159" y="6576"/>
                  </a:cubicBezTo>
                  <a:cubicBezTo>
                    <a:pt x="13159" y="2942"/>
                    <a:pt x="10218" y="1"/>
                    <a:pt x="6583" y="1"/>
                  </a:cubicBezTo>
                  <a:close/>
                </a:path>
              </a:pathLst>
            </a:custGeom>
            <a:solidFill>
              <a:srgbClr val="798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63"/>
            <p:cNvSpPr/>
            <p:nvPr/>
          </p:nvSpPr>
          <p:spPr>
            <a:xfrm>
              <a:off x="5899496" y="2335779"/>
              <a:ext cx="293963" cy="293963"/>
            </a:xfrm>
            <a:custGeom>
              <a:avLst/>
              <a:gdLst/>
              <a:ahLst/>
              <a:cxnLst/>
              <a:rect l="l" t="t" r="r" b="b"/>
              <a:pathLst>
                <a:path w="11189" h="11189" extrusionOk="0">
                  <a:moveTo>
                    <a:pt x="5598" y="1"/>
                  </a:moveTo>
                  <a:cubicBezTo>
                    <a:pt x="2505" y="1"/>
                    <a:pt x="1" y="2504"/>
                    <a:pt x="1" y="5591"/>
                  </a:cubicBezTo>
                  <a:cubicBezTo>
                    <a:pt x="1" y="8685"/>
                    <a:pt x="2505" y="11189"/>
                    <a:pt x="5598" y="11189"/>
                  </a:cubicBezTo>
                  <a:cubicBezTo>
                    <a:pt x="8685" y="11189"/>
                    <a:pt x="11189" y="8685"/>
                    <a:pt x="11189" y="5591"/>
                  </a:cubicBezTo>
                  <a:cubicBezTo>
                    <a:pt x="11189" y="2504"/>
                    <a:pt x="8685" y="1"/>
                    <a:pt x="5598" y="1"/>
                  </a:cubicBezTo>
                  <a:close/>
                </a:path>
              </a:pathLst>
            </a:custGeom>
            <a:solidFill>
              <a:srgbClr val="F2F4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63"/>
            <p:cNvSpPr/>
            <p:nvPr/>
          </p:nvSpPr>
          <p:spPr>
            <a:xfrm>
              <a:off x="6041288" y="2356088"/>
              <a:ext cx="10404" cy="131888"/>
            </a:xfrm>
            <a:custGeom>
              <a:avLst/>
              <a:gdLst/>
              <a:ahLst/>
              <a:cxnLst/>
              <a:rect l="l" t="t" r="r" b="b"/>
              <a:pathLst>
                <a:path w="396" h="5020" extrusionOk="0">
                  <a:moveTo>
                    <a:pt x="198" y="1"/>
                  </a:moveTo>
                  <a:cubicBezTo>
                    <a:pt x="99" y="1"/>
                    <a:pt x="0" y="67"/>
                    <a:pt x="0" y="199"/>
                  </a:cubicBezTo>
                  <a:lnTo>
                    <a:pt x="0" y="4818"/>
                  </a:lnTo>
                  <a:cubicBezTo>
                    <a:pt x="0" y="4929"/>
                    <a:pt x="90" y="5019"/>
                    <a:pt x="201" y="5019"/>
                  </a:cubicBezTo>
                  <a:cubicBezTo>
                    <a:pt x="305" y="5019"/>
                    <a:pt x="395" y="4929"/>
                    <a:pt x="395" y="4818"/>
                  </a:cubicBezTo>
                  <a:lnTo>
                    <a:pt x="395" y="199"/>
                  </a:lnTo>
                  <a:cubicBezTo>
                    <a:pt x="395" y="67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63"/>
            <p:cNvSpPr/>
            <p:nvPr/>
          </p:nvSpPr>
          <p:spPr>
            <a:xfrm>
              <a:off x="6039449" y="2477546"/>
              <a:ext cx="135435" cy="10430"/>
            </a:xfrm>
            <a:custGeom>
              <a:avLst/>
              <a:gdLst/>
              <a:ahLst/>
              <a:cxnLst/>
              <a:rect l="l" t="t" r="r" b="b"/>
              <a:pathLst>
                <a:path w="5155" h="397" extrusionOk="0">
                  <a:moveTo>
                    <a:pt x="271" y="1"/>
                  </a:moveTo>
                  <a:cubicBezTo>
                    <a:pt x="1" y="1"/>
                    <a:pt x="1" y="396"/>
                    <a:pt x="271" y="396"/>
                  </a:cubicBezTo>
                  <a:lnTo>
                    <a:pt x="4891" y="396"/>
                  </a:lnTo>
                  <a:cubicBezTo>
                    <a:pt x="5154" y="396"/>
                    <a:pt x="5154" y="1"/>
                    <a:pt x="4891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63"/>
            <p:cNvSpPr/>
            <p:nvPr/>
          </p:nvSpPr>
          <p:spPr>
            <a:xfrm>
              <a:off x="5935778" y="2372035"/>
              <a:ext cx="275178" cy="257970"/>
            </a:xfrm>
            <a:custGeom>
              <a:avLst/>
              <a:gdLst/>
              <a:ahLst/>
              <a:cxnLst/>
              <a:rect l="l" t="t" r="r" b="b"/>
              <a:pathLst>
                <a:path w="10474" h="9819" extrusionOk="0">
                  <a:moveTo>
                    <a:pt x="7893" y="1"/>
                  </a:moveTo>
                  <a:cubicBezTo>
                    <a:pt x="9815" y="2213"/>
                    <a:pt x="9697" y="5543"/>
                    <a:pt x="7623" y="7617"/>
                  </a:cubicBezTo>
                  <a:cubicBezTo>
                    <a:pt x="6532" y="8704"/>
                    <a:pt x="5100" y="9254"/>
                    <a:pt x="3664" y="9254"/>
                  </a:cubicBezTo>
                  <a:cubicBezTo>
                    <a:pt x="2361" y="9254"/>
                    <a:pt x="1056" y="8801"/>
                    <a:pt x="0" y="7887"/>
                  </a:cubicBezTo>
                  <a:lnTo>
                    <a:pt x="0" y="7887"/>
                  </a:lnTo>
                  <a:cubicBezTo>
                    <a:pt x="1112" y="9170"/>
                    <a:pt x="2669" y="9818"/>
                    <a:pt x="4229" y="9818"/>
                  </a:cubicBezTo>
                  <a:cubicBezTo>
                    <a:pt x="5657" y="9818"/>
                    <a:pt x="7088" y="9275"/>
                    <a:pt x="8185" y="8179"/>
                  </a:cubicBezTo>
                  <a:cubicBezTo>
                    <a:pt x="10474" y="5883"/>
                    <a:pt x="10342" y="2123"/>
                    <a:pt x="7893" y="1"/>
                  </a:cubicBezTo>
                  <a:close/>
                </a:path>
              </a:pathLst>
            </a:custGeom>
            <a:solidFill>
              <a:srgbClr val="BCCA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63"/>
            <p:cNvSpPr/>
            <p:nvPr/>
          </p:nvSpPr>
          <p:spPr>
            <a:xfrm>
              <a:off x="5918097" y="2477546"/>
              <a:ext cx="21333" cy="10430"/>
            </a:xfrm>
            <a:custGeom>
              <a:avLst/>
              <a:gdLst/>
              <a:ahLst/>
              <a:cxnLst/>
              <a:rect l="l" t="t" r="r" b="b"/>
              <a:pathLst>
                <a:path w="812" h="397" extrusionOk="0">
                  <a:moveTo>
                    <a:pt x="264" y="1"/>
                  </a:moveTo>
                  <a:cubicBezTo>
                    <a:pt x="0" y="1"/>
                    <a:pt x="0" y="396"/>
                    <a:pt x="264" y="396"/>
                  </a:cubicBezTo>
                  <a:lnTo>
                    <a:pt x="548" y="396"/>
                  </a:lnTo>
                  <a:cubicBezTo>
                    <a:pt x="812" y="396"/>
                    <a:pt x="812" y="1"/>
                    <a:pt x="548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63"/>
            <p:cNvSpPr/>
            <p:nvPr/>
          </p:nvSpPr>
          <p:spPr>
            <a:xfrm>
              <a:off x="6041288" y="2591542"/>
              <a:ext cx="10404" cy="17970"/>
            </a:xfrm>
            <a:custGeom>
              <a:avLst/>
              <a:gdLst/>
              <a:ahLst/>
              <a:cxnLst/>
              <a:rect l="l" t="t" r="r" b="b"/>
              <a:pathLst>
                <a:path w="396" h="684" extrusionOk="0">
                  <a:moveTo>
                    <a:pt x="198" y="0"/>
                  </a:moveTo>
                  <a:cubicBezTo>
                    <a:pt x="99" y="0"/>
                    <a:pt x="0" y="66"/>
                    <a:pt x="0" y="198"/>
                  </a:cubicBezTo>
                  <a:lnTo>
                    <a:pt x="0" y="483"/>
                  </a:lnTo>
                  <a:cubicBezTo>
                    <a:pt x="0" y="594"/>
                    <a:pt x="90" y="684"/>
                    <a:pt x="201" y="684"/>
                  </a:cubicBezTo>
                  <a:cubicBezTo>
                    <a:pt x="305" y="684"/>
                    <a:pt x="395" y="594"/>
                    <a:pt x="395" y="483"/>
                  </a:cubicBezTo>
                  <a:lnTo>
                    <a:pt x="395" y="198"/>
                  </a:lnTo>
                  <a:cubicBezTo>
                    <a:pt x="395" y="6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63"/>
            <p:cNvSpPr/>
            <p:nvPr/>
          </p:nvSpPr>
          <p:spPr>
            <a:xfrm>
              <a:off x="5953144" y="2391556"/>
              <a:ext cx="19836" cy="15869"/>
            </a:xfrm>
            <a:custGeom>
              <a:avLst/>
              <a:gdLst/>
              <a:ahLst/>
              <a:cxnLst/>
              <a:rect l="l" t="t" r="r" b="b"/>
              <a:pathLst>
                <a:path w="755" h="604" extrusionOk="0">
                  <a:moveTo>
                    <a:pt x="285" y="0"/>
                  </a:moveTo>
                  <a:cubicBezTo>
                    <a:pt x="133" y="0"/>
                    <a:pt x="0" y="196"/>
                    <a:pt x="144" y="340"/>
                  </a:cubicBezTo>
                  <a:lnTo>
                    <a:pt x="345" y="541"/>
                  </a:lnTo>
                  <a:cubicBezTo>
                    <a:pt x="379" y="583"/>
                    <a:pt x="435" y="603"/>
                    <a:pt x="484" y="603"/>
                  </a:cubicBezTo>
                  <a:cubicBezTo>
                    <a:pt x="664" y="603"/>
                    <a:pt x="754" y="388"/>
                    <a:pt x="629" y="264"/>
                  </a:cubicBezTo>
                  <a:lnTo>
                    <a:pt x="421" y="62"/>
                  </a:lnTo>
                  <a:cubicBezTo>
                    <a:pt x="379" y="19"/>
                    <a:pt x="331" y="0"/>
                    <a:pt x="28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63"/>
            <p:cNvSpPr/>
            <p:nvPr/>
          </p:nvSpPr>
          <p:spPr>
            <a:xfrm>
              <a:off x="6119686" y="2557939"/>
              <a:ext cx="19652" cy="15869"/>
            </a:xfrm>
            <a:custGeom>
              <a:avLst/>
              <a:gdLst/>
              <a:ahLst/>
              <a:cxnLst/>
              <a:rect l="l" t="t" r="r" b="b"/>
              <a:pathLst>
                <a:path w="748" h="604" extrusionOk="0">
                  <a:moveTo>
                    <a:pt x="285" y="1"/>
                  </a:moveTo>
                  <a:cubicBezTo>
                    <a:pt x="131" y="1"/>
                    <a:pt x="0" y="202"/>
                    <a:pt x="144" y="347"/>
                  </a:cubicBezTo>
                  <a:lnTo>
                    <a:pt x="345" y="548"/>
                  </a:lnTo>
                  <a:cubicBezTo>
                    <a:pt x="380" y="582"/>
                    <a:pt x="429" y="603"/>
                    <a:pt x="484" y="603"/>
                  </a:cubicBezTo>
                  <a:cubicBezTo>
                    <a:pt x="658" y="603"/>
                    <a:pt x="748" y="388"/>
                    <a:pt x="623" y="263"/>
                  </a:cubicBezTo>
                  <a:lnTo>
                    <a:pt x="422" y="62"/>
                  </a:lnTo>
                  <a:cubicBezTo>
                    <a:pt x="379" y="19"/>
                    <a:pt x="331" y="1"/>
                    <a:pt x="28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63"/>
            <p:cNvSpPr/>
            <p:nvPr/>
          </p:nvSpPr>
          <p:spPr>
            <a:xfrm>
              <a:off x="6120185" y="2391556"/>
              <a:ext cx="19652" cy="15869"/>
            </a:xfrm>
            <a:custGeom>
              <a:avLst/>
              <a:gdLst/>
              <a:ahLst/>
              <a:cxnLst/>
              <a:rect l="l" t="t" r="r" b="b"/>
              <a:pathLst>
                <a:path w="748" h="604" extrusionOk="0">
                  <a:moveTo>
                    <a:pt x="466" y="0"/>
                  </a:moveTo>
                  <a:cubicBezTo>
                    <a:pt x="419" y="0"/>
                    <a:pt x="370" y="19"/>
                    <a:pt x="326" y="62"/>
                  </a:cubicBezTo>
                  <a:lnTo>
                    <a:pt x="125" y="264"/>
                  </a:lnTo>
                  <a:cubicBezTo>
                    <a:pt x="0" y="388"/>
                    <a:pt x="84" y="603"/>
                    <a:pt x="264" y="603"/>
                  </a:cubicBezTo>
                  <a:cubicBezTo>
                    <a:pt x="313" y="603"/>
                    <a:pt x="368" y="583"/>
                    <a:pt x="403" y="541"/>
                  </a:cubicBezTo>
                  <a:lnTo>
                    <a:pt x="604" y="340"/>
                  </a:lnTo>
                  <a:cubicBezTo>
                    <a:pt x="747" y="196"/>
                    <a:pt x="618" y="0"/>
                    <a:pt x="466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63"/>
            <p:cNvSpPr/>
            <p:nvPr/>
          </p:nvSpPr>
          <p:spPr>
            <a:xfrm>
              <a:off x="5953617" y="2557939"/>
              <a:ext cx="19862" cy="15869"/>
            </a:xfrm>
            <a:custGeom>
              <a:avLst/>
              <a:gdLst/>
              <a:ahLst/>
              <a:cxnLst/>
              <a:rect l="l" t="t" r="r" b="b"/>
              <a:pathLst>
                <a:path w="756" h="604" extrusionOk="0">
                  <a:moveTo>
                    <a:pt x="465" y="1"/>
                  </a:moveTo>
                  <a:cubicBezTo>
                    <a:pt x="418" y="1"/>
                    <a:pt x="370" y="19"/>
                    <a:pt x="327" y="62"/>
                  </a:cubicBezTo>
                  <a:lnTo>
                    <a:pt x="126" y="263"/>
                  </a:lnTo>
                  <a:cubicBezTo>
                    <a:pt x="1" y="388"/>
                    <a:pt x="91" y="603"/>
                    <a:pt x="264" y="603"/>
                  </a:cubicBezTo>
                  <a:cubicBezTo>
                    <a:pt x="320" y="603"/>
                    <a:pt x="368" y="582"/>
                    <a:pt x="403" y="548"/>
                  </a:cubicBezTo>
                  <a:lnTo>
                    <a:pt x="611" y="347"/>
                  </a:lnTo>
                  <a:cubicBezTo>
                    <a:pt x="755" y="202"/>
                    <a:pt x="620" y="1"/>
                    <a:pt x="46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63"/>
            <p:cNvSpPr/>
            <p:nvPr/>
          </p:nvSpPr>
          <p:spPr>
            <a:xfrm>
              <a:off x="5927056" y="2429887"/>
              <a:ext cx="21859" cy="13425"/>
            </a:xfrm>
            <a:custGeom>
              <a:avLst/>
              <a:gdLst/>
              <a:ahLst/>
              <a:cxnLst/>
              <a:rect l="l" t="t" r="r" b="b"/>
              <a:pathLst>
                <a:path w="832" h="511" extrusionOk="0">
                  <a:moveTo>
                    <a:pt x="289" y="0"/>
                  </a:moveTo>
                  <a:cubicBezTo>
                    <a:pt x="98" y="0"/>
                    <a:pt x="1" y="295"/>
                    <a:pt x="214" y="386"/>
                  </a:cubicBezTo>
                  <a:lnTo>
                    <a:pt x="478" y="497"/>
                  </a:lnTo>
                  <a:cubicBezTo>
                    <a:pt x="499" y="504"/>
                    <a:pt x="526" y="511"/>
                    <a:pt x="554" y="511"/>
                  </a:cubicBezTo>
                  <a:cubicBezTo>
                    <a:pt x="769" y="511"/>
                    <a:pt x="831" y="213"/>
                    <a:pt x="630" y="129"/>
                  </a:cubicBezTo>
                  <a:lnTo>
                    <a:pt x="374" y="18"/>
                  </a:lnTo>
                  <a:cubicBezTo>
                    <a:pt x="344" y="6"/>
                    <a:pt x="316" y="0"/>
                    <a:pt x="289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63"/>
            <p:cNvSpPr/>
            <p:nvPr/>
          </p:nvSpPr>
          <p:spPr>
            <a:xfrm>
              <a:off x="6143751" y="2522077"/>
              <a:ext cx="21832" cy="13452"/>
            </a:xfrm>
            <a:custGeom>
              <a:avLst/>
              <a:gdLst/>
              <a:ahLst/>
              <a:cxnLst/>
              <a:rect l="l" t="t" r="r" b="b"/>
              <a:pathLst>
                <a:path w="831" h="512" extrusionOk="0">
                  <a:moveTo>
                    <a:pt x="287" y="0"/>
                  </a:moveTo>
                  <a:cubicBezTo>
                    <a:pt x="97" y="0"/>
                    <a:pt x="1" y="289"/>
                    <a:pt x="213" y="380"/>
                  </a:cubicBezTo>
                  <a:lnTo>
                    <a:pt x="477" y="491"/>
                  </a:lnTo>
                  <a:cubicBezTo>
                    <a:pt x="498" y="505"/>
                    <a:pt x="525" y="512"/>
                    <a:pt x="553" y="512"/>
                  </a:cubicBezTo>
                  <a:cubicBezTo>
                    <a:pt x="768" y="512"/>
                    <a:pt x="831" y="213"/>
                    <a:pt x="629" y="130"/>
                  </a:cubicBezTo>
                  <a:lnTo>
                    <a:pt x="373" y="19"/>
                  </a:lnTo>
                  <a:cubicBezTo>
                    <a:pt x="343" y="6"/>
                    <a:pt x="314" y="0"/>
                    <a:pt x="287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63"/>
            <p:cNvSpPr/>
            <p:nvPr/>
          </p:nvSpPr>
          <p:spPr>
            <a:xfrm>
              <a:off x="6084822" y="2365730"/>
              <a:ext cx="15816" cy="17261"/>
            </a:xfrm>
            <a:custGeom>
              <a:avLst/>
              <a:gdLst/>
              <a:ahLst/>
              <a:cxnLst/>
              <a:rect l="l" t="t" r="r" b="b"/>
              <a:pathLst>
                <a:path w="602" h="657" extrusionOk="0">
                  <a:moveTo>
                    <a:pt x="345" y="0"/>
                  </a:moveTo>
                  <a:cubicBezTo>
                    <a:pt x="275" y="0"/>
                    <a:pt x="204" y="37"/>
                    <a:pt x="167" y="123"/>
                  </a:cubicBezTo>
                  <a:lnTo>
                    <a:pt x="56" y="386"/>
                  </a:lnTo>
                  <a:cubicBezTo>
                    <a:pt x="1" y="511"/>
                    <a:pt x="98" y="657"/>
                    <a:pt x="237" y="657"/>
                  </a:cubicBezTo>
                  <a:cubicBezTo>
                    <a:pt x="320" y="657"/>
                    <a:pt x="389" y="608"/>
                    <a:pt x="424" y="539"/>
                  </a:cubicBezTo>
                  <a:lnTo>
                    <a:pt x="535" y="276"/>
                  </a:lnTo>
                  <a:cubicBezTo>
                    <a:pt x="602" y="119"/>
                    <a:pt x="473" y="0"/>
                    <a:pt x="34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63"/>
            <p:cNvSpPr/>
            <p:nvPr/>
          </p:nvSpPr>
          <p:spPr>
            <a:xfrm>
              <a:off x="5992632" y="2582399"/>
              <a:ext cx="15816" cy="17287"/>
            </a:xfrm>
            <a:custGeom>
              <a:avLst/>
              <a:gdLst/>
              <a:ahLst/>
              <a:cxnLst/>
              <a:rect l="l" t="t" r="r" b="b"/>
              <a:pathLst>
                <a:path w="602" h="658" extrusionOk="0">
                  <a:moveTo>
                    <a:pt x="350" y="0"/>
                  </a:moveTo>
                  <a:cubicBezTo>
                    <a:pt x="280" y="0"/>
                    <a:pt x="211" y="37"/>
                    <a:pt x="174" y="123"/>
                  </a:cubicBezTo>
                  <a:lnTo>
                    <a:pt x="56" y="387"/>
                  </a:lnTo>
                  <a:cubicBezTo>
                    <a:pt x="0" y="511"/>
                    <a:pt x="97" y="657"/>
                    <a:pt x="243" y="657"/>
                  </a:cubicBezTo>
                  <a:cubicBezTo>
                    <a:pt x="319" y="657"/>
                    <a:pt x="396" y="609"/>
                    <a:pt x="423" y="539"/>
                  </a:cubicBezTo>
                  <a:lnTo>
                    <a:pt x="534" y="276"/>
                  </a:lnTo>
                  <a:cubicBezTo>
                    <a:pt x="601" y="119"/>
                    <a:pt x="475" y="0"/>
                    <a:pt x="350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63"/>
            <p:cNvSpPr/>
            <p:nvPr/>
          </p:nvSpPr>
          <p:spPr>
            <a:xfrm>
              <a:off x="5994445" y="2364758"/>
              <a:ext cx="15527" cy="17524"/>
            </a:xfrm>
            <a:custGeom>
              <a:avLst/>
              <a:gdLst/>
              <a:ahLst/>
              <a:cxnLst/>
              <a:rect l="l" t="t" r="r" b="b"/>
              <a:pathLst>
                <a:path w="591" h="667" extrusionOk="0">
                  <a:moveTo>
                    <a:pt x="255" y="1"/>
                  </a:moveTo>
                  <a:cubicBezTo>
                    <a:pt x="129" y="1"/>
                    <a:pt x="1" y="118"/>
                    <a:pt x="63" y="278"/>
                  </a:cubicBezTo>
                  <a:lnTo>
                    <a:pt x="174" y="541"/>
                  </a:lnTo>
                  <a:cubicBezTo>
                    <a:pt x="202" y="611"/>
                    <a:pt x="271" y="659"/>
                    <a:pt x="354" y="666"/>
                  </a:cubicBezTo>
                  <a:cubicBezTo>
                    <a:pt x="493" y="666"/>
                    <a:pt x="590" y="521"/>
                    <a:pt x="542" y="389"/>
                  </a:cubicBezTo>
                  <a:lnTo>
                    <a:pt x="431" y="125"/>
                  </a:lnTo>
                  <a:cubicBezTo>
                    <a:pt x="396" y="38"/>
                    <a:pt x="326" y="1"/>
                    <a:pt x="25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63"/>
            <p:cNvSpPr/>
            <p:nvPr/>
          </p:nvSpPr>
          <p:spPr>
            <a:xfrm>
              <a:off x="6082641" y="2583161"/>
              <a:ext cx="15527" cy="17419"/>
            </a:xfrm>
            <a:custGeom>
              <a:avLst/>
              <a:gdLst/>
              <a:ahLst/>
              <a:cxnLst/>
              <a:rect l="l" t="t" r="r" b="b"/>
              <a:pathLst>
                <a:path w="591" h="663" extrusionOk="0">
                  <a:moveTo>
                    <a:pt x="254" y="1"/>
                  </a:moveTo>
                  <a:cubicBezTo>
                    <a:pt x="129" y="1"/>
                    <a:pt x="1" y="119"/>
                    <a:pt x="63" y="274"/>
                  </a:cubicBezTo>
                  <a:lnTo>
                    <a:pt x="174" y="538"/>
                  </a:lnTo>
                  <a:cubicBezTo>
                    <a:pt x="202" y="614"/>
                    <a:pt x="271" y="663"/>
                    <a:pt x="354" y="663"/>
                  </a:cubicBezTo>
                  <a:cubicBezTo>
                    <a:pt x="493" y="663"/>
                    <a:pt x="590" y="524"/>
                    <a:pt x="542" y="392"/>
                  </a:cubicBezTo>
                  <a:lnTo>
                    <a:pt x="431" y="129"/>
                  </a:lnTo>
                  <a:cubicBezTo>
                    <a:pt x="396" y="39"/>
                    <a:pt x="325" y="1"/>
                    <a:pt x="254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63"/>
            <p:cNvSpPr/>
            <p:nvPr/>
          </p:nvSpPr>
          <p:spPr>
            <a:xfrm>
              <a:off x="6144776" y="2431936"/>
              <a:ext cx="22069" cy="13399"/>
            </a:xfrm>
            <a:custGeom>
              <a:avLst/>
              <a:gdLst/>
              <a:ahLst/>
              <a:cxnLst/>
              <a:rect l="l" t="t" r="r" b="b"/>
              <a:pathLst>
                <a:path w="840" h="510" extrusionOk="0">
                  <a:moveTo>
                    <a:pt x="552" y="1"/>
                  </a:moveTo>
                  <a:cubicBezTo>
                    <a:pt x="527" y="1"/>
                    <a:pt x="500" y="6"/>
                    <a:pt x="473" y="17"/>
                  </a:cubicBezTo>
                  <a:lnTo>
                    <a:pt x="209" y="128"/>
                  </a:lnTo>
                  <a:cubicBezTo>
                    <a:pt x="1" y="204"/>
                    <a:pt x="63" y="509"/>
                    <a:pt x="285" y="509"/>
                  </a:cubicBezTo>
                  <a:cubicBezTo>
                    <a:pt x="306" y="509"/>
                    <a:pt x="334" y="502"/>
                    <a:pt x="355" y="495"/>
                  </a:cubicBezTo>
                  <a:lnTo>
                    <a:pt x="618" y="384"/>
                  </a:lnTo>
                  <a:cubicBezTo>
                    <a:pt x="839" y="298"/>
                    <a:pt x="745" y="1"/>
                    <a:pt x="552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63"/>
            <p:cNvSpPr/>
            <p:nvPr/>
          </p:nvSpPr>
          <p:spPr>
            <a:xfrm>
              <a:off x="5926530" y="2520081"/>
              <a:ext cx="21964" cy="13268"/>
            </a:xfrm>
            <a:custGeom>
              <a:avLst/>
              <a:gdLst/>
              <a:ahLst/>
              <a:cxnLst/>
              <a:rect l="l" t="t" r="r" b="b"/>
              <a:pathLst>
                <a:path w="836" h="505" extrusionOk="0">
                  <a:moveTo>
                    <a:pt x="553" y="1"/>
                  </a:moveTo>
                  <a:cubicBezTo>
                    <a:pt x="527" y="1"/>
                    <a:pt x="499" y="6"/>
                    <a:pt x="470" y="19"/>
                  </a:cubicBezTo>
                  <a:lnTo>
                    <a:pt x="206" y="123"/>
                  </a:lnTo>
                  <a:cubicBezTo>
                    <a:pt x="1" y="205"/>
                    <a:pt x="59" y="504"/>
                    <a:pt x="275" y="504"/>
                  </a:cubicBezTo>
                  <a:cubicBezTo>
                    <a:pt x="278" y="504"/>
                    <a:pt x="280" y="504"/>
                    <a:pt x="283" y="504"/>
                  </a:cubicBezTo>
                  <a:lnTo>
                    <a:pt x="276" y="504"/>
                  </a:lnTo>
                  <a:cubicBezTo>
                    <a:pt x="303" y="504"/>
                    <a:pt x="331" y="504"/>
                    <a:pt x="352" y="490"/>
                  </a:cubicBezTo>
                  <a:lnTo>
                    <a:pt x="616" y="386"/>
                  </a:lnTo>
                  <a:cubicBezTo>
                    <a:pt x="835" y="301"/>
                    <a:pt x="744" y="1"/>
                    <a:pt x="553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4" name="Google Shape;10814;p63"/>
          <p:cNvGrpSpPr/>
          <p:nvPr/>
        </p:nvGrpSpPr>
        <p:grpSpPr>
          <a:xfrm>
            <a:off x="6863329" y="2297710"/>
            <a:ext cx="391460" cy="370127"/>
            <a:chOff x="6863329" y="2297710"/>
            <a:chExt cx="391460" cy="370127"/>
          </a:xfrm>
        </p:grpSpPr>
        <p:sp>
          <p:nvSpPr>
            <p:cNvPr id="10815" name="Google Shape;10815;p63"/>
            <p:cNvSpPr/>
            <p:nvPr/>
          </p:nvSpPr>
          <p:spPr>
            <a:xfrm>
              <a:off x="6979033" y="2297710"/>
              <a:ext cx="272603" cy="342961"/>
            </a:xfrm>
            <a:custGeom>
              <a:avLst/>
              <a:gdLst/>
              <a:ahLst/>
              <a:cxnLst/>
              <a:rect l="l" t="t" r="r" b="b"/>
              <a:pathLst>
                <a:path w="10376" h="13054" extrusionOk="0">
                  <a:moveTo>
                    <a:pt x="3589" y="0"/>
                  </a:moveTo>
                  <a:cubicBezTo>
                    <a:pt x="3379" y="0"/>
                    <a:pt x="3193" y="25"/>
                    <a:pt x="3060" y="48"/>
                  </a:cubicBezTo>
                  <a:cubicBezTo>
                    <a:pt x="2942" y="69"/>
                    <a:pt x="2851" y="180"/>
                    <a:pt x="2851" y="305"/>
                  </a:cubicBezTo>
                  <a:lnTo>
                    <a:pt x="2851" y="3468"/>
                  </a:lnTo>
                  <a:lnTo>
                    <a:pt x="1" y="7089"/>
                  </a:lnTo>
                  <a:lnTo>
                    <a:pt x="1" y="12270"/>
                  </a:lnTo>
                  <a:lnTo>
                    <a:pt x="1554" y="13054"/>
                  </a:lnTo>
                  <a:lnTo>
                    <a:pt x="8525" y="13054"/>
                  </a:lnTo>
                  <a:cubicBezTo>
                    <a:pt x="9101" y="13054"/>
                    <a:pt x="9573" y="12596"/>
                    <a:pt x="9587" y="12027"/>
                  </a:cubicBezTo>
                  <a:cubicBezTo>
                    <a:pt x="9587" y="11521"/>
                    <a:pt x="9233" y="11091"/>
                    <a:pt x="8740" y="11001"/>
                  </a:cubicBezTo>
                  <a:lnTo>
                    <a:pt x="8740" y="10980"/>
                  </a:lnTo>
                  <a:lnTo>
                    <a:pt x="8803" y="10980"/>
                  </a:lnTo>
                  <a:cubicBezTo>
                    <a:pt x="9351" y="10973"/>
                    <a:pt x="9802" y="10550"/>
                    <a:pt x="9836" y="10009"/>
                  </a:cubicBezTo>
                  <a:cubicBezTo>
                    <a:pt x="9864" y="9461"/>
                    <a:pt x="9476" y="8982"/>
                    <a:pt x="8935" y="8913"/>
                  </a:cubicBezTo>
                  <a:lnTo>
                    <a:pt x="8935" y="8899"/>
                  </a:lnTo>
                  <a:cubicBezTo>
                    <a:pt x="8976" y="8899"/>
                    <a:pt x="9025" y="8906"/>
                    <a:pt x="9066" y="8906"/>
                  </a:cubicBezTo>
                  <a:cubicBezTo>
                    <a:pt x="9621" y="8899"/>
                    <a:pt x="10079" y="8455"/>
                    <a:pt x="10093" y="7900"/>
                  </a:cubicBezTo>
                  <a:cubicBezTo>
                    <a:pt x="10114" y="7345"/>
                    <a:pt x="9684" y="6874"/>
                    <a:pt x="9129" y="6832"/>
                  </a:cubicBezTo>
                  <a:lnTo>
                    <a:pt x="9129" y="6811"/>
                  </a:lnTo>
                  <a:cubicBezTo>
                    <a:pt x="9196" y="6824"/>
                    <a:pt x="9262" y="6830"/>
                    <a:pt x="9328" y="6830"/>
                  </a:cubicBezTo>
                  <a:cubicBezTo>
                    <a:pt x="9897" y="6830"/>
                    <a:pt x="10375" y="6361"/>
                    <a:pt x="10356" y="5764"/>
                  </a:cubicBezTo>
                  <a:cubicBezTo>
                    <a:pt x="10336" y="5202"/>
                    <a:pt x="9871" y="4758"/>
                    <a:pt x="9302" y="4758"/>
                  </a:cubicBezTo>
                  <a:lnTo>
                    <a:pt x="5439" y="4758"/>
                  </a:lnTo>
                  <a:lnTo>
                    <a:pt x="5439" y="2171"/>
                  </a:lnTo>
                  <a:cubicBezTo>
                    <a:pt x="5439" y="324"/>
                    <a:pt x="4356" y="0"/>
                    <a:pt x="35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63"/>
            <p:cNvSpPr/>
            <p:nvPr/>
          </p:nvSpPr>
          <p:spPr>
            <a:xfrm>
              <a:off x="6979033" y="2606386"/>
              <a:ext cx="255342" cy="34286"/>
            </a:xfrm>
            <a:custGeom>
              <a:avLst/>
              <a:gdLst/>
              <a:ahLst/>
              <a:cxnLst/>
              <a:rect l="l" t="t" r="r" b="b"/>
              <a:pathLst>
                <a:path w="9719" h="1305" extrusionOk="0">
                  <a:moveTo>
                    <a:pt x="1" y="1"/>
                  </a:moveTo>
                  <a:lnTo>
                    <a:pt x="1" y="521"/>
                  </a:lnTo>
                  <a:lnTo>
                    <a:pt x="1554" y="1305"/>
                  </a:lnTo>
                  <a:lnTo>
                    <a:pt x="8546" y="1305"/>
                  </a:lnTo>
                  <a:cubicBezTo>
                    <a:pt x="9226" y="1298"/>
                    <a:pt x="9718" y="660"/>
                    <a:pt x="9552" y="8"/>
                  </a:cubicBezTo>
                  <a:lnTo>
                    <a:pt x="9552" y="8"/>
                  </a:lnTo>
                  <a:cubicBezTo>
                    <a:pt x="9434" y="465"/>
                    <a:pt x="9018" y="778"/>
                    <a:pt x="8546" y="785"/>
                  </a:cubicBezTo>
                  <a:lnTo>
                    <a:pt x="1554" y="7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63"/>
            <p:cNvSpPr/>
            <p:nvPr/>
          </p:nvSpPr>
          <p:spPr>
            <a:xfrm>
              <a:off x="7176392" y="2552081"/>
              <a:ext cx="64709" cy="34102"/>
            </a:xfrm>
            <a:custGeom>
              <a:avLst/>
              <a:gdLst/>
              <a:ahLst/>
              <a:cxnLst/>
              <a:rect l="l" t="t" r="r" b="b"/>
              <a:pathLst>
                <a:path w="2463" h="1298" extrusionOk="0">
                  <a:moveTo>
                    <a:pt x="2296" y="1"/>
                  </a:moveTo>
                  <a:cubicBezTo>
                    <a:pt x="2179" y="459"/>
                    <a:pt x="1769" y="778"/>
                    <a:pt x="1298" y="778"/>
                  </a:cubicBezTo>
                  <a:lnTo>
                    <a:pt x="1" y="778"/>
                  </a:lnTo>
                  <a:lnTo>
                    <a:pt x="1" y="1298"/>
                  </a:lnTo>
                  <a:lnTo>
                    <a:pt x="1298" y="1298"/>
                  </a:lnTo>
                  <a:cubicBezTo>
                    <a:pt x="1970" y="1291"/>
                    <a:pt x="2463" y="653"/>
                    <a:pt x="2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63"/>
            <p:cNvSpPr/>
            <p:nvPr/>
          </p:nvSpPr>
          <p:spPr>
            <a:xfrm>
              <a:off x="7176392" y="2497591"/>
              <a:ext cx="71461" cy="34102"/>
            </a:xfrm>
            <a:custGeom>
              <a:avLst/>
              <a:gdLst/>
              <a:ahLst/>
              <a:cxnLst/>
              <a:rect l="l" t="t" r="r" b="b"/>
              <a:pathLst>
                <a:path w="2720" h="1298" extrusionOk="0">
                  <a:moveTo>
                    <a:pt x="2560" y="1"/>
                  </a:moveTo>
                  <a:lnTo>
                    <a:pt x="2560" y="1"/>
                  </a:lnTo>
                  <a:cubicBezTo>
                    <a:pt x="2435" y="459"/>
                    <a:pt x="2026" y="778"/>
                    <a:pt x="1554" y="778"/>
                  </a:cubicBezTo>
                  <a:lnTo>
                    <a:pt x="1" y="778"/>
                  </a:lnTo>
                  <a:lnTo>
                    <a:pt x="1" y="1298"/>
                  </a:lnTo>
                  <a:lnTo>
                    <a:pt x="1554" y="1298"/>
                  </a:lnTo>
                  <a:cubicBezTo>
                    <a:pt x="2227" y="1291"/>
                    <a:pt x="2720" y="660"/>
                    <a:pt x="25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63"/>
            <p:cNvSpPr/>
            <p:nvPr/>
          </p:nvSpPr>
          <p:spPr>
            <a:xfrm>
              <a:off x="7176392" y="2443286"/>
              <a:ext cx="78397" cy="33944"/>
            </a:xfrm>
            <a:custGeom>
              <a:avLst/>
              <a:gdLst/>
              <a:ahLst/>
              <a:cxnLst/>
              <a:rect l="l" t="t" r="r" b="b"/>
              <a:pathLst>
                <a:path w="2984" h="1292" extrusionOk="0">
                  <a:moveTo>
                    <a:pt x="2817" y="1"/>
                  </a:moveTo>
                  <a:lnTo>
                    <a:pt x="2817" y="1"/>
                  </a:lnTo>
                  <a:cubicBezTo>
                    <a:pt x="2699" y="452"/>
                    <a:pt x="2283" y="771"/>
                    <a:pt x="1811" y="771"/>
                  </a:cubicBezTo>
                  <a:lnTo>
                    <a:pt x="1" y="771"/>
                  </a:lnTo>
                  <a:lnTo>
                    <a:pt x="1" y="1291"/>
                  </a:lnTo>
                  <a:lnTo>
                    <a:pt x="1811" y="1291"/>
                  </a:lnTo>
                  <a:cubicBezTo>
                    <a:pt x="2491" y="1291"/>
                    <a:pt x="2983" y="653"/>
                    <a:pt x="281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63"/>
            <p:cNvSpPr/>
            <p:nvPr/>
          </p:nvSpPr>
          <p:spPr>
            <a:xfrm>
              <a:off x="6863329" y="2450038"/>
              <a:ext cx="122666" cy="217799"/>
            </a:xfrm>
            <a:custGeom>
              <a:avLst/>
              <a:gdLst/>
              <a:ahLst/>
              <a:cxnLst/>
              <a:rect l="l" t="t" r="r" b="b"/>
              <a:pathLst>
                <a:path w="4669" h="8290" extrusionOk="0">
                  <a:moveTo>
                    <a:pt x="3897" y="0"/>
                  </a:moveTo>
                  <a:cubicBezTo>
                    <a:pt x="3893" y="0"/>
                    <a:pt x="3889" y="0"/>
                    <a:pt x="3884" y="1"/>
                  </a:cubicBezTo>
                  <a:lnTo>
                    <a:pt x="777" y="1"/>
                  </a:lnTo>
                  <a:cubicBezTo>
                    <a:pt x="347" y="1"/>
                    <a:pt x="0" y="347"/>
                    <a:pt x="0" y="777"/>
                  </a:cubicBezTo>
                  <a:lnTo>
                    <a:pt x="0" y="7512"/>
                  </a:lnTo>
                  <a:cubicBezTo>
                    <a:pt x="0" y="7942"/>
                    <a:pt x="347" y="8289"/>
                    <a:pt x="777" y="8289"/>
                  </a:cubicBezTo>
                  <a:lnTo>
                    <a:pt x="3884" y="8289"/>
                  </a:lnTo>
                  <a:cubicBezTo>
                    <a:pt x="4321" y="8289"/>
                    <a:pt x="4668" y="7942"/>
                    <a:pt x="4668" y="7512"/>
                  </a:cubicBezTo>
                  <a:lnTo>
                    <a:pt x="4668" y="777"/>
                  </a:lnTo>
                  <a:cubicBezTo>
                    <a:pt x="4668" y="351"/>
                    <a:pt x="4321" y="0"/>
                    <a:pt x="389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63"/>
            <p:cNvSpPr/>
            <p:nvPr/>
          </p:nvSpPr>
          <p:spPr>
            <a:xfrm>
              <a:off x="6863329" y="2449854"/>
              <a:ext cx="41011" cy="217983"/>
            </a:xfrm>
            <a:custGeom>
              <a:avLst/>
              <a:gdLst/>
              <a:ahLst/>
              <a:cxnLst/>
              <a:rect l="l" t="t" r="r" b="b"/>
              <a:pathLst>
                <a:path w="1561" h="8297" extrusionOk="0">
                  <a:moveTo>
                    <a:pt x="777" y="1"/>
                  </a:moveTo>
                  <a:cubicBezTo>
                    <a:pt x="347" y="1"/>
                    <a:pt x="0" y="347"/>
                    <a:pt x="0" y="784"/>
                  </a:cubicBezTo>
                  <a:lnTo>
                    <a:pt x="0" y="7519"/>
                  </a:lnTo>
                  <a:cubicBezTo>
                    <a:pt x="0" y="7949"/>
                    <a:pt x="347" y="8296"/>
                    <a:pt x="777" y="8296"/>
                  </a:cubicBezTo>
                  <a:lnTo>
                    <a:pt x="1561" y="8296"/>
                  </a:lnTo>
                  <a:cubicBezTo>
                    <a:pt x="1131" y="8296"/>
                    <a:pt x="777" y="7949"/>
                    <a:pt x="777" y="7519"/>
                  </a:cubicBezTo>
                  <a:lnTo>
                    <a:pt x="777" y="784"/>
                  </a:lnTo>
                  <a:cubicBezTo>
                    <a:pt x="777" y="347"/>
                    <a:pt x="1131" y="1"/>
                    <a:pt x="15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63"/>
            <p:cNvSpPr/>
            <p:nvPr/>
          </p:nvSpPr>
          <p:spPr>
            <a:xfrm>
              <a:off x="6917818" y="2599660"/>
              <a:ext cx="40827" cy="40827"/>
            </a:xfrm>
            <a:custGeom>
              <a:avLst/>
              <a:gdLst/>
              <a:ahLst/>
              <a:cxnLst/>
              <a:rect l="l" t="t" r="r" b="b"/>
              <a:pathLst>
                <a:path w="1554" h="1554" extrusionOk="0">
                  <a:moveTo>
                    <a:pt x="777" y="0"/>
                  </a:moveTo>
                  <a:cubicBezTo>
                    <a:pt x="347" y="0"/>
                    <a:pt x="0" y="347"/>
                    <a:pt x="0" y="777"/>
                  </a:cubicBezTo>
                  <a:cubicBezTo>
                    <a:pt x="0" y="1207"/>
                    <a:pt x="347" y="1554"/>
                    <a:pt x="777" y="1554"/>
                  </a:cubicBezTo>
                  <a:cubicBezTo>
                    <a:pt x="1207" y="1554"/>
                    <a:pt x="1554" y="1207"/>
                    <a:pt x="1554" y="777"/>
                  </a:cubicBezTo>
                  <a:cubicBezTo>
                    <a:pt x="1554" y="347"/>
                    <a:pt x="1207" y="0"/>
                    <a:pt x="7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63"/>
            <p:cNvSpPr/>
            <p:nvPr/>
          </p:nvSpPr>
          <p:spPr>
            <a:xfrm>
              <a:off x="6924544" y="2606386"/>
              <a:ext cx="27376" cy="27376"/>
            </a:xfrm>
            <a:custGeom>
              <a:avLst/>
              <a:gdLst/>
              <a:ahLst/>
              <a:cxnLst/>
              <a:rect l="l" t="t" r="r" b="b"/>
              <a:pathLst>
                <a:path w="1042" h="1042" extrusionOk="0">
                  <a:moveTo>
                    <a:pt x="521" y="1"/>
                  </a:moveTo>
                  <a:cubicBezTo>
                    <a:pt x="237" y="1"/>
                    <a:pt x="1" y="237"/>
                    <a:pt x="1" y="521"/>
                  </a:cubicBezTo>
                  <a:cubicBezTo>
                    <a:pt x="1" y="805"/>
                    <a:pt x="237" y="1041"/>
                    <a:pt x="521" y="1041"/>
                  </a:cubicBezTo>
                  <a:cubicBezTo>
                    <a:pt x="805" y="1041"/>
                    <a:pt x="1041" y="805"/>
                    <a:pt x="1041" y="521"/>
                  </a:cubicBezTo>
                  <a:cubicBezTo>
                    <a:pt x="1041" y="237"/>
                    <a:pt x="805" y="1"/>
                    <a:pt x="52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24" name="Google Shape;10824;p63"/>
          <p:cNvGrpSpPr/>
          <p:nvPr/>
        </p:nvGrpSpPr>
        <p:grpSpPr>
          <a:xfrm>
            <a:off x="7421488" y="2318518"/>
            <a:ext cx="342620" cy="328459"/>
            <a:chOff x="7421488" y="2318518"/>
            <a:chExt cx="342620" cy="328459"/>
          </a:xfrm>
        </p:grpSpPr>
        <p:sp>
          <p:nvSpPr>
            <p:cNvPr id="10825" name="Google Shape;10825;p63"/>
            <p:cNvSpPr/>
            <p:nvPr/>
          </p:nvSpPr>
          <p:spPr>
            <a:xfrm>
              <a:off x="7531754" y="2515641"/>
              <a:ext cx="9117" cy="18969"/>
            </a:xfrm>
            <a:custGeom>
              <a:avLst/>
              <a:gdLst/>
              <a:ahLst/>
              <a:cxnLst/>
              <a:rect l="l" t="t" r="r" b="b"/>
              <a:pathLst>
                <a:path w="347" h="722" extrusionOk="0">
                  <a:moveTo>
                    <a:pt x="305" y="1"/>
                  </a:moveTo>
                  <a:lnTo>
                    <a:pt x="0" y="299"/>
                  </a:lnTo>
                  <a:cubicBezTo>
                    <a:pt x="104" y="451"/>
                    <a:pt x="222" y="590"/>
                    <a:pt x="347" y="722"/>
                  </a:cubicBezTo>
                  <a:cubicBezTo>
                    <a:pt x="319" y="479"/>
                    <a:pt x="305" y="236"/>
                    <a:pt x="30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63"/>
            <p:cNvSpPr/>
            <p:nvPr/>
          </p:nvSpPr>
          <p:spPr>
            <a:xfrm>
              <a:off x="7540844" y="2339983"/>
              <a:ext cx="223264" cy="234902"/>
            </a:xfrm>
            <a:custGeom>
              <a:avLst/>
              <a:gdLst/>
              <a:ahLst/>
              <a:cxnLst/>
              <a:rect l="l" t="t" r="r" b="b"/>
              <a:pathLst>
                <a:path w="8498" h="8941" extrusionOk="0">
                  <a:moveTo>
                    <a:pt x="7409" y="0"/>
                  </a:moveTo>
                  <a:cubicBezTo>
                    <a:pt x="7409" y="0"/>
                    <a:pt x="7721" y="2081"/>
                    <a:pt x="6625" y="3170"/>
                  </a:cubicBezTo>
                  <a:lnTo>
                    <a:pt x="3178" y="6631"/>
                  </a:lnTo>
                  <a:cubicBezTo>
                    <a:pt x="2481" y="7323"/>
                    <a:pt x="1387" y="7449"/>
                    <a:pt x="681" y="7449"/>
                  </a:cubicBezTo>
                  <a:cubicBezTo>
                    <a:pt x="277" y="7449"/>
                    <a:pt x="1" y="7408"/>
                    <a:pt x="1" y="7408"/>
                  </a:cubicBezTo>
                  <a:lnTo>
                    <a:pt x="1" y="7408"/>
                  </a:lnTo>
                  <a:cubicBezTo>
                    <a:pt x="341" y="7748"/>
                    <a:pt x="764" y="7997"/>
                    <a:pt x="1236" y="8129"/>
                  </a:cubicBezTo>
                  <a:lnTo>
                    <a:pt x="2047" y="8941"/>
                  </a:lnTo>
                  <a:cubicBezTo>
                    <a:pt x="2734" y="8497"/>
                    <a:pt x="3372" y="7984"/>
                    <a:pt x="3955" y="7408"/>
                  </a:cubicBezTo>
                  <a:lnTo>
                    <a:pt x="7409" y="3947"/>
                  </a:lnTo>
                  <a:cubicBezTo>
                    <a:pt x="8498" y="2858"/>
                    <a:pt x="8498" y="1089"/>
                    <a:pt x="740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63"/>
            <p:cNvSpPr/>
            <p:nvPr/>
          </p:nvSpPr>
          <p:spPr>
            <a:xfrm>
              <a:off x="7520456" y="2318518"/>
              <a:ext cx="235270" cy="227756"/>
            </a:xfrm>
            <a:custGeom>
              <a:avLst/>
              <a:gdLst/>
              <a:ahLst/>
              <a:cxnLst/>
              <a:rect l="l" t="t" r="r" b="b"/>
              <a:pathLst>
                <a:path w="8955" h="8669" extrusionOk="0">
                  <a:moveTo>
                    <a:pt x="6211" y="1422"/>
                  </a:moveTo>
                  <a:cubicBezTo>
                    <a:pt x="6562" y="1422"/>
                    <a:pt x="6912" y="1556"/>
                    <a:pt x="7179" y="1823"/>
                  </a:cubicBezTo>
                  <a:cubicBezTo>
                    <a:pt x="7713" y="2357"/>
                    <a:pt x="7713" y="3224"/>
                    <a:pt x="7179" y="3765"/>
                  </a:cubicBezTo>
                  <a:lnTo>
                    <a:pt x="5445" y="5499"/>
                  </a:lnTo>
                  <a:lnTo>
                    <a:pt x="5077" y="5589"/>
                  </a:lnTo>
                  <a:lnTo>
                    <a:pt x="3822" y="7122"/>
                  </a:lnTo>
                  <a:lnTo>
                    <a:pt x="3725" y="7219"/>
                  </a:lnTo>
                  <a:cubicBezTo>
                    <a:pt x="3455" y="7496"/>
                    <a:pt x="3097" y="7635"/>
                    <a:pt x="2739" y="7635"/>
                  </a:cubicBezTo>
                  <a:cubicBezTo>
                    <a:pt x="2388" y="7635"/>
                    <a:pt x="2037" y="7501"/>
                    <a:pt x="1769" y="7233"/>
                  </a:cubicBezTo>
                  <a:cubicBezTo>
                    <a:pt x="1228" y="6692"/>
                    <a:pt x="1235" y="5811"/>
                    <a:pt x="1783" y="5277"/>
                  </a:cubicBezTo>
                  <a:lnTo>
                    <a:pt x="5237" y="1823"/>
                  </a:lnTo>
                  <a:cubicBezTo>
                    <a:pt x="5507" y="1556"/>
                    <a:pt x="5859" y="1422"/>
                    <a:pt x="6211" y="1422"/>
                  </a:cubicBezTo>
                  <a:close/>
                  <a:moveTo>
                    <a:pt x="6211" y="0"/>
                  </a:moveTo>
                  <a:cubicBezTo>
                    <a:pt x="5495" y="0"/>
                    <a:pt x="4779" y="273"/>
                    <a:pt x="4231" y="817"/>
                  </a:cubicBezTo>
                  <a:lnTo>
                    <a:pt x="777" y="4271"/>
                  </a:lnTo>
                  <a:lnTo>
                    <a:pt x="0" y="6678"/>
                  </a:lnTo>
                  <a:cubicBezTo>
                    <a:pt x="63" y="7080"/>
                    <a:pt x="208" y="7469"/>
                    <a:pt x="437" y="7809"/>
                  </a:cubicBezTo>
                  <a:lnTo>
                    <a:pt x="479" y="7767"/>
                  </a:lnTo>
                  <a:cubicBezTo>
                    <a:pt x="548" y="7941"/>
                    <a:pt x="652" y="8093"/>
                    <a:pt x="784" y="8225"/>
                  </a:cubicBezTo>
                  <a:cubicBezTo>
                    <a:pt x="1082" y="8523"/>
                    <a:pt x="1494" y="8668"/>
                    <a:pt x="1951" y="8668"/>
                  </a:cubicBezTo>
                  <a:cubicBezTo>
                    <a:pt x="2079" y="8668"/>
                    <a:pt x="2211" y="8657"/>
                    <a:pt x="2345" y="8634"/>
                  </a:cubicBezTo>
                  <a:cubicBezTo>
                    <a:pt x="2948" y="8523"/>
                    <a:pt x="3600" y="8183"/>
                    <a:pt x="4148" y="7642"/>
                  </a:cubicBezTo>
                  <a:lnTo>
                    <a:pt x="7602" y="4188"/>
                  </a:lnTo>
                  <a:cubicBezTo>
                    <a:pt x="8691" y="3092"/>
                    <a:pt x="8955" y="1587"/>
                    <a:pt x="8185" y="817"/>
                  </a:cubicBezTo>
                  <a:cubicBezTo>
                    <a:pt x="7640" y="273"/>
                    <a:pt x="6926" y="0"/>
                    <a:pt x="62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63"/>
            <p:cNvSpPr/>
            <p:nvPr/>
          </p:nvSpPr>
          <p:spPr>
            <a:xfrm>
              <a:off x="7450283" y="2573598"/>
              <a:ext cx="152013" cy="73379"/>
            </a:xfrm>
            <a:custGeom>
              <a:avLst/>
              <a:gdLst/>
              <a:ahLst/>
              <a:cxnLst/>
              <a:rect l="l" t="t" r="r" b="b"/>
              <a:pathLst>
                <a:path w="5786" h="2793" extrusionOk="0">
                  <a:moveTo>
                    <a:pt x="4370" y="0"/>
                  </a:moveTo>
                  <a:lnTo>
                    <a:pt x="3171" y="1193"/>
                  </a:lnTo>
                  <a:cubicBezTo>
                    <a:pt x="2482" y="1886"/>
                    <a:pt x="1398" y="2013"/>
                    <a:pt x="693" y="2013"/>
                  </a:cubicBezTo>
                  <a:cubicBezTo>
                    <a:pt x="283" y="2013"/>
                    <a:pt x="1" y="1970"/>
                    <a:pt x="1" y="1970"/>
                  </a:cubicBezTo>
                  <a:lnTo>
                    <a:pt x="1" y="1970"/>
                  </a:lnTo>
                  <a:cubicBezTo>
                    <a:pt x="545" y="2518"/>
                    <a:pt x="1260" y="2792"/>
                    <a:pt x="1974" y="2792"/>
                  </a:cubicBezTo>
                  <a:cubicBezTo>
                    <a:pt x="2688" y="2792"/>
                    <a:pt x="3403" y="2518"/>
                    <a:pt x="3947" y="1970"/>
                  </a:cubicBezTo>
                  <a:lnTo>
                    <a:pt x="5785" y="139"/>
                  </a:lnTo>
                  <a:lnTo>
                    <a:pt x="43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63"/>
            <p:cNvSpPr/>
            <p:nvPr/>
          </p:nvSpPr>
          <p:spPr>
            <a:xfrm>
              <a:off x="7565093" y="2530958"/>
              <a:ext cx="83310" cy="46713"/>
            </a:xfrm>
            <a:custGeom>
              <a:avLst/>
              <a:gdLst/>
              <a:ahLst/>
              <a:cxnLst/>
              <a:rect l="l" t="t" r="r" b="b"/>
              <a:pathLst>
                <a:path w="3171" h="1778" extrusionOk="0">
                  <a:moveTo>
                    <a:pt x="3170" y="0"/>
                  </a:moveTo>
                  <a:lnTo>
                    <a:pt x="3032" y="132"/>
                  </a:lnTo>
                  <a:cubicBezTo>
                    <a:pt x="2507" y="663"/>
                    <a:pt x="1792" y="953"/>
                    <a:pt x="1054" y="953"/>
                  </a:cubicBezTo>
                  <a:cubicBezTo>
                    <a:pt x="935" y="953"/>
                    <a:pt x="814" y="945"/>
                    <a:pt x="694" y="930"/>
                  </a:cubicBezTo>
                  <a:lnTo>
                    <a:pt x="0" y="1623"/>
                  </a:lnTo>
                  <a:cubicBezTo>
                    <a:pt x="346" y="1728"/>
                    <a:pt x="704" y="1777"/>
                    <a:pt x="1064" y="1777"/>
                  </a:cubicBezTo>
                  <a:cubicBezTo>
                    <a:pt x="1181" y="1777"/>
                    <a:pt x="1298" y="1772"/>
                    <a:pt x="1415" y="1762"/>
                  </a:cubicBezTo>
                  <a:lnTo>
                    <a:pt x="3032" y="139"/>
                  </a:lnTo>
                  <a:cubicBezTo>
                    <a:pt x="3080" y="97"/>
                    <a:pt x="3122" y="49"/>
                    <a:pt x="317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63"/>
            <p:cNvSpPr/>
            <p:nvPr/>
          </p:nvSpPr>
          <p:spPr>
            <a:xfrm>
              <a:off x="7421488" y="2409447"/>
              <a:ext cx="236558" cy="227599"/>
            </a:xfrm>
            <a:custGeom>
              <a:avLst/>
              <a:gdLst/>
              <a:ahLst/>
              <a:cxnLst/>
              <a:rect l="l" t="t" r="r" b="b"/>
              <a:pathLst>
                <a:path w="9004" h="8663" extrusionOk="0">
                  <a:moveTo>
                    <a:pt x="6524" y="0"/>
                  </a:moveTo>
                  <a:cubicBezTo>
                    <a:pt x="5810" y="0"/>
                    <a:pt x="5095" y="273"/>
                    <a:pt x="4551" y="817"/>
                  </a:cubicBezTo>
                  <a:lnTo>
                    <a:pt x="1097" y="4271"/>
                  </a:lnTo>
                  <a:cubicBezTo>
                    <a:pt x="1" y="5360"/>
                    <a:pt x="1" y="7129"/>
                    <a:pt x="1097" y="8225"/>
                  </a:cubicBezTo>
                  <a:cubicBezTo>
                    <a:pt x="1393" y="8521"/>
                    <a:pt x="1801" y="8663"/>
                    <a:pt x="2255" y="8663"/>
                  </a:cubicBezTo>
                  <a:cubicBezTo>
                    <a:pt x="2386" y="8663"/>
                    <a:pt x="2520" y="8651"/>
                    <a:pt x="2657" y="8627"/>
                  </a:cubicBezTo>
                  <a:cubicBezTo>
                    <a:pt x="3261" y="8523"/>
                    <a:pt x="3913" y="8183"/>
                    <a:pt x="4461" y="7642"/>
                  </a:cubicBezTo>
                  <a:lnTo>
                    <a:pt x="5779" y="6325"/>
                  </a:lnTo>
                  <a:cubicBezTo>
                    <a:pt x="5779" y="6325"/>
                    <a:pt x="5632" y="6119"/>
                    <a:pt x="5240" y="6119"/>
                  </a:cubicBezTo>
                  <a:cubicBezTo>
                    <a:pt x="5206" y="6119"/>
                    <a:pt x="5171" y="6120"/>
                    <a:pt x="5134" y="6123"/>
                  </a:cubicBezTo>
                  <a:lnTo>
                    <a:pt x="4045" y="7219"/>
                  </a:lnTo>
                  <a:cubicBezTo>
                    <a:pt x="3775" y="7496"/>
                    <a:pt x="3417" y="7635"/>
                    <a:pt x="3059" y="7635"/>
                  </a:cubicBezTo>
                  <a:cubicBezTo>
                    <a:pt x="2708" y="7635"/>
                    <a:pt x="2356" y="7501"/>
                    <a:pt x="2089" y="7233"/>
                  </a:cubicBezTo>
                  <a:cubicBezTo>
                    <a:pt x="1548" y="6692"/>
                    <a:pt x="1554" y="5811"/>
                    <a:pt x="2102" y="5277"/>
                  </a:cubicBezTo>
                  <a:lnTo>
                    <a:pt x="5557" y="1823"/>
                  </a:lnTo>
                  <a:cubicBezTo>
                    <a:pt x="5820" y="1559"/>
                    <a:pt x="6168" y="1427"/>
                    <a:pt x="6517" y="1427"/>
                  </a:cubicBezTo>
                  <a:cubicBezTo>
                    <a:pt x="6847" y="1427"/>
                    <a:pt x="7177" y="1545"/>
                    <a:pt x="7436" y="1781"/>
                  </a:cubicBezTo>
                  <a:cubicBezTo>
                    <a:pt x="7977" y="2274"/>
                    <a:pt x="8040" y="3099"/>
                    <a:pt x="7582" y="3661"/>
                  </a:cubicBezTo>
                  <a:lnTo>
                    <a:pt x="8914" y="2336"/>
                  </a:lnTo>
                  <a:cubicBezTo>
                    <a:pt x="9004" y="1740"/>
                    <a:pt x="8872" y="1192"/>
                    <a:pt x="8498" y="817"/>
                  </a:cubicBezTo>
                  <a:cubicBezTo>
                    <a:pt x="7953" y="273"/>
                    <a:pt x="7239" y="0"/>
                    <a:pt x="652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63"/>
            <p:cNvSpPr/>
            <p:nvPr/>
          </p:nvSpPr>
          <p:spPr>
            <a:xfrm>
              <a:off x="7556161" y="2553368"/>
              <a:ext cx="36650" cy="22253"/>
            </a:xfrm>
            <a:custGeom>
              <a:avLst/>
              <a:gdLst/>
              <a:ahLst/>
              <a:cxnLst/>
              <a:rect l="l" t="t" r="r" b="b"/>
              <a:pathLst>
                <a:path w="1395" h="847" extrusionOk="0">
                  <a:moveTo>
                    <a:pt x="653" y="0"/>
                  </a:moveTo>
                  <a:lnTo>
                    <a:pt x="1" y="645"/>
                  </a:lnTo>
                  <a:cubicBezTo>
                    <a:pt x="209" y="736"/>
                    <a:pt x="431" y="798"/>
                    <a:pt x="646" y="847"/>
                  </a:cubicBezTo>
                  <a:lnTo>
                    <a:pt x="1395" y="104"/>
                  </a:lnTo>
                  <a:cubicBezTo>
                    <a:pt x="1145" y="104"/>
                    <a:pt x="895" y="70"/>
                    <a:pt x="6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2" name="Google Shape;10832;p63"/>
          <p:cNvGrpSpPr/>
          <p:nvPr/>
        </p:nvGrpSpPr>
        <p:grpSpPr>
          <a:xfrm>
            <a:off x="2508373" y="2779889"/>
            <a:ext cx="337523" cy="337680"/>
            <a:chOff x="2508373" y="2779889"/>
            <a:chExt cx="337523" cy="337680"/>
          </a:xfrm>
        </p:grpSpPr>
        <p:sp>
          <p:nvSpPr>
            <p:cNvPr id="10833" name="Google Shape;10833;p63"/>
            <p:cNvSpPr/>
            <p:nvPr/>
          </p:nvSpPr>
          <p:spPr>
            <a:xfrm>
              <a:off x="2508373" y="2779889"/>
              <a:ext cx="256971" cy="256971"/>
            </a:xfrm>
            <a:custGeom>
              <a:avLst/>
              <a:gdLst/>
              <a:ahLst/>
              <a:cxnLst/>
              <a:rect l="l" t="t" r="r" b="b"/>
              <a:pathLst>
                <a:path w="9781" h="9781" extrusionOk="0">
                  <a:moveTo>
                    <a:pt x="4585" y="0"/>
                  </a:moveTo>
                  <a:cubicBezTo>
                    <a:pt x="4377" y="0"/>
                    <a:pt x="4190" y="153"/>
                    <a:pt x="4155" y="354"/>
                  </a:cubicBezTo>
                  <a:lnTo>
                    <a:pt x="3933" y="1464"/>
                  </a:lnTo>
                  <a:cubicBezTo>
                    <a:pt x="3656" y="1540"/>
                    <a:pt x="3392" y="1651"/>
                    <a:pt x="3149" y="1790"/>
                  </a:cubicBezTo>
                  <a:lnTo>
                    <a:pt x="2213" y="1165"/>
                  </a:lnTo>
                  <a:cubicBezTo>
                    <a:pt x="2138" y="1116"/>
                    <a:pt x="2053" y="1092"/>
                    <a:pt x="1969" y="1092"/>
                  </a:cubicBezTo>
                  <a:cubicBezTo>
                    <a:pt x="1852" y="1092"/>
                    <a:pt x="1736" y="1139"/>
                    <a:pt x="1651" y="1228"/>
                  </a:cubicBezTo>
                  <a:lnTo>
                    <a:pt x="1221" y="1658"/>
                  </a:lnTo>
                  <a:cubicBezTo>
                    <a:pt x="1068" y="1803"/>
                    <a:pt x="1048" y="2039"/>
                    <a:pt x="1166" y="2220"/>
                  </a:cubicBezTo>
                  <a:lnTo>
                    <a:pt x="1790" y="3156"/>
                  </a:lnTo>
                  <a:cubicBezTo>
                    <a:pt x="1651" y="3399"/>
                    <a:pt x="1547" y="3662"/>
                    <a:pt x="1471" y="3940"/>
                  </a:cubicBezTo>
                  <a:lnTo>
                    <a:pt x="361" y="4162"/>
                  </a:lnTo>
                  <a:cubicBezTo>
                    <a:pt x="153" y="4196"/>
                    <a:pt x="7" y="4384"/>
                    <a:pt x="0" y="4592"/>
                  </a:cubicBezTo>
                  <a:lnTo>
                    <a:pt x="0" y="5202"/>
                  </a:lnTo>
                  <a:cubicBezTo>
                    <a:pt x="7" y="5410"/>
                    <a:pt x="153" y="5591"/>
                    <a:pt x="361" y="5632"/>
                  </a:cubicBezTo>
                  <a:lnTo>
                    <a:pt x="1471" y="5854"/>
                  </a:lnTo>
                  <a:cubicBezTo>
                    <a:pt x="1547" y="6125"/>
                    <a:pt x="1651" y="6388"/>
                    <a:pt x="1790" y="6638"/>
                  </a:cubicBezTo>
                  <a:lnTo>
                    <a:pt x="1166" y="7574"/>
                  </a:lnTo>
                  <a:cubicBezTo>
                    <a:pt x="1048" y="7748"/>
                    <a:pt x="1068" y="7984"/>
                    <a:pt x="1221" y="8136"/>
                  </a:cubicBezTo>
                  <a:lnTo>
                    <a:pt x="1651" y="8566"/>
                  </a:lnTo>
                  <a:cubicBezTo>
                    <a:pt x="1735" y="8650"/>
                    <a:pt x="1848" y="8692"/>
                    <a:pt x="1964" y="8692"/>
                  </a:cubicBezTo>
                  <a:cubicBezTo>
                    <a:pt x="2049" y="8692"/>
                    <a:pt x="2136" y="8669"/>
                    <a:pt x="2213" y="8622"/>
                  </a:cubicBezTo>
                  <a:lnTo>
                    <a:pt x="3156" y="7990"/>
                  </a:lnTo>
                  <a:cubicBezTo>
                    <a:pt x="3399" y="8129"/>
                    <a:pt x="3663" y="8233"/>
                    <a:pt x="3933" y="8310"/>
                  </a:cubicBezTo>
                  <a:lnTo>
                    <a:pt x="4155" y="9419"/>
                  </a:lnTo>
                  <a:cubicBezTo>
                    <a:pt x="4197" y="9627"/>
                    <a:pt x="4377" y="9773"/>
                    <a:pt x="4592" y="9780"/>
                  </a:cubicBezTo>
                  <a:lnTo>
                    <a:pt x="5195" y="9780"/>
                  </a:lnTo>
                  <a:cubicBezTo>
                    <a:pt x="5404" y="9773"/>
                    <a:pt x="5591" y="9627"/>
                    <a:pt x="5632" y="9419"/>
                  </a:cubicBezTo>
                  <a:lnTo>
                    <a:pt x="5854" y="8310"/>
                  </a:lnTo>
                  <a:cubicBezTo>
                    <a:pt x="6125" y="8233"/>
                    <a:pt x="6389" y="8129"/>
                    <a:pt x="6631" y="7990"/>
                  </a:cubicBezTo>
                  <a:lnTo>
                    <a:pt x="7568" y="8615"/>
                  </a:lnTo>
                  <a:cubicBezTo>
                    <a:pt x="7644" y="8664"/>
                    <a:pt x="7730" y="8688"/>
                    <a:pt x="7814" y="8688"/>
                  </a:cubicBezTo>
                  <a:cubicBezTo>
                    <a:pt x="7931" y="8688"/>
                    <a:pt x="8045" y="8643"/>
                    <a:pt x="8129" y="8559"/>
                  </a:cubicBezTo>
                  <a:lnTo>
                    <a:pt x="8560" y="8129"/>
                  </a:lnTo>
                  <a:cubicBezTo>
                    <a:pt x="8712" y="7984"/>
                    <a:pt x="8733" y="7748"/>
                    <a:pt x="8615" y="7567"/>
                  </a:cubicBezTo>
                  <a:lnTo>
                    <a:pt x="7991" y="6631"/>
                  </a:lnTo>
                  <a:cubicBezTo>
                    <a:pt x="8129" y="6381"/>
                    <a:pt x="8234" y="6118"/>
                    <a:pt x="8310" y="5847"/>
                  </a:cubicBezTo>
                  <a:lnTo>
                    <a:pt x="9420" y="5625"/>
                  </a:lnTo>
                  <a:cubicBezTo>
                    <a:pt x="9628" y="5584"/>
                    <a:pt x="9773" y="5403"/>
                    <a:pt x="9780" y="5195"/>
                  </a:cubicBezTo>
                  <a:lnTo>
                    <a:pt x="9780" y="4585"/>
                  </a:lnTo>
                  <a:cubicBezTo>
                    <a:pt x="9780" y="4377"/>
                    <a:pt x="9628" y="4189"/>
                    <a:pt x="9420" y="4148"/>
                  </a:cubicBezTo>
                  <a:lnTo>
                    <a:pt x="8310" y="3926"/>
                  </a:lnTo>
                  <a:cubicBezTo>
                    <a:pt x="8234" y="3655"/>
                    <a:pt x="8129" y="3392"/>
                    <a:pt x="7991" y="3149"/>
                  </a:cubicBezTo>
                  <a:lnTo>
                    <a:pt x="8615" y="2206"/>
                  </a:lnTo>
                  <a:cubicBezTo>
                    <a:pt x="8733" y="2032"/>
                    <a:pt x="8712" y="1796"/>
                    <a:pt x="8560" y="1644"/>
                  </a:cubicBezTo>
                  <a:lnTo>
                    <a:pt x="8129" y="1221"/>
                  </a:lnTo>
                  <a:cubicBezTo>
                    <a:pt x="8046" y="1134"/>
                    <a:pt x="7934" y="1090"/>
                    <a:pt x="7821" y="1090"/>
                  </a:cubicBezTo>
                  <a:cubicBezTo>
                    <a:pt x="7735" y="1090"/>
                    <a:pt x="7649" y="1115"/>
                    <a:pt x="7575" y="1165"/>
                  </a:cubicBezTo>
                  <a:lnTo>
                    <a:pt x="6631" y="1790"/>
                  </a:lnTo>
                  <a:cubicBezTo>
                    <a:pt x="6389" y="1651"/>
                    <a:pt x="6125" y="1540"/>
                    <a:pt x="5854" y="1464"/>
                  </a:cubicBezTo>
                  <a:lnTo>
                    <a:pt x="5626" y="354"/>
                  </a:lnTo>
                  <a:cubicBezTo>
                    <a:pt x="5584" y="153"/>
                    <a:pt x="5404" y="0"/>
                    <a:pt x="519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63"/>
            <p:cNvSpPr/>
            <p:nvPr/>
          </p:nvSpPr>
          <p:spPr>
            <a:xfrm>
              <a:off x="2561391" y="2852034"/>
              <a:ext cx="131783" cy="112814"/>
            </a:xfrm>
            <a:custGeom>
              <a:avLst/>
              <a:gdLst/>
              <a:ahLst/>
              <a:cxnLst/>
              <a:rect l="l" t="t" r="r" b="b"/>
              <a:pathLst>
                <a:path w="5016" h="4294" extrusionOk="0">
                  <a:moveTo>
                    <a:pt x="2872" y="1"/>
                  </a:moveTo>
                  <a:cubicBezTo>
                    <a:pt x="958" y="1"/>
                    <a:pt x="1" y="2310"/>
                    <a:pt x="1353" y="3663"/>
                  </a:cubicBezTo>
                  <a:cubicBezTo>
                    <a:pt x="1791" y="4098"/>
                    <a:pt x="2328" y="4293"/>
                    <a:pt x="2855" y="4293"/>
                  </a:cubicBezTo>
                  <a:cubicBezTo>
                    <a:pt x="3958" y="4293"/>
                    <a:pt x="5016" y="3439"/>
                    <a:pt x="5016" y="2144"/>
                  </a:cubicBezTo>
                  <a:cubicBezTo>
                    <a:pt x="5016" y="958"/>
                    <a:pt x="4058" y="1"/>
                    <a:pt x="2872" y="1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63"/>
            <p:cNvSpPr/>
            <p:nvPr/>
          </p:nvSpPr>
          <p:spPr>
            <a:xfrm>
              <a:off x="2599302" y="2880277"/>
              <a:ext cx="65629" cy="56223"/>
            </a:xfrm>
            <a:custGeom>
              <a:avLst/>
              <a:gdLst/>
              <a:ahLst/>
              <a:cxnLst/>
              <a:rect l="l" t="t" r="r" b="b"/>
              <a:pathLst>
                <a:path w="2498" h="2140" extrusionOk="0">
                  <a:moveTo>
                    <a:pt x="1429" y="1"/>
                  </a:moveTo>
                  <a:cubicBezTo>
                    <a:pt x="479" y="1"/>
                    <a:pt x="0" y="1152"/>
                    <a:pt x="673" y="1825"/>
                  </a:cubicBezTo>
                  <a:cubicBezTo>
                    <a:pt x="891" y="2042"/>
                    <a:pt x="1158" y="2140"/>
                    <a:pt x="1420" y="2140"/>
                  </a:cubicBezTo>
                  <a:cubicBezTo>
                    <a:pt x="1970" y="2140"/>
                    <a:pt x="2497" y="1712"/>
                    <a:pt x="2497" y="1069"/>
                  </a:cubicBezTo>
                  <a:cubicBezTo>
                    <a:pt x="2497" y="479"/>
                    <a:pt x="2019" y="1"/>
                    <a:pt x="1429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63"/>
            <p:cNvSpPr/>
            <p:nvPr/>
          </p:nvSpPr>
          <p:spPr>
            <a:xfrm>
              <a:off x="2677121" y="2948611"/>
              <a:ext cx="168775" cy="168958"/>
            </a:xfrm>
            <a:custGeom>
              <a:avLst/>
              <a:gdLst/>
              <a:ahLst/>
              <a:cxnLst/>
              <a:rect l="l" t="t" r="r" b="b"/>
              <a:pathLst>
                <a:path w="6424" h="6431" extrusionOk="0">
                  <a:moveTo>
                    <a:pt x="3017" y="1"/>
                  </a:moveTo>
                  <a:cubicBezTo>
                    <a:pt x="2879" y="1"/>
                    <a:pt x="2754" y="98"/>
                    <a:pt x="2733" y="237"/>
                  </a:cubicBezTo>
                  <a:lnTo>
                    <a:pt x="2587" y="965"/>
                  </a:lnTo>
                  <a:cubicBezTo>
                    <a:pt x="2407" y="1014"/>
                    <a:pt x="2234" y="1090"/>
                    <a:pt x="2067" y="1180"/>
                  </a:cubicBezTo>
                  <a:lnTo>
                    <a:pt x="1450" y="764"/>
                  </a:lnTo>
                  <a:cubicBezTo>
                    <a:pt x="1404" y="733"/>
                    <a:pt x="1350" y="718"/>
                    <a:pt x="1296" y="718"/>
                  </a:cubicBezTo>
                  <a:cubicBezTo>
                    <a:pt x="1218" y="718"/>
                    <a:pt x="1139" y="748"/>
                    <a:pt x="1082" y="805"/>
                  </a:cubicBezTo>
                  <a:lnTo>
                    <a:pt x="805" y="1083"/>
                  </a:lnTo>
                  <a:cubicBezTo>
                    <a:pt x="701" y="1180"/>
                    <a:pt x="687" y="1340"/>
                    <a:pt x="763" y="1451"/>
                  </a:cubicBezTo>
                  <a:lnTo>
                    <a:pt x="1179" y="2068"/>
                  </a:lnTo>
                  <a:cubicBezTo>
                    <a:pt x="1089" y="2234"/>
                    <a:pt x="1013" y="2408"/>
                    <a:pt x="964" y="2588"/>
                  </a:cubicBezTo>
                  <a:lnTo>
                    <a:pt x="236" y="2734"/>
                  </a:lnTo>
                  <a:cubicBezTo>
                    <a:pt x="97" y="2761"/>
                    <a:pt x="0" y="2879"/>
                    <a:pt x="0" y="3018"/>
                  </a:cubicBezTo>
                  <a:lnTo>
                    <a:pt x="0" y="3413"/>
                  </a:lnTo>
                  <a:cubicBezTo>
                    <a:pt x="0" y="3552"/>
                    <a:pt x="97" y="3670"/>
                    <a:pt x="236" y="3698"/>
                  </a:cubicBezTo>
                  <a:lnTo>
                    <a:pt x="964" y="3844"/>
                  </a:lnTo>
                  <a:cubicBezTo>
                    <a:pt x="1013" y="4024"/>
                    <a:pt x="1089" y="4197"/>
                    <a:pt x="1179" y="4364"/>
                  </a:cubicBezTo>
                  <a:lnTo>
                    <a:pt x="763" y="4981"/>
                  </a:lnTo>
                  <a:cubicBezTo>
                    <a:pt x="687" y="5092"/>
                    <a:pt x="701" y="5252"/>
                    <a:pt x="805" y="5349"/>
                  </a:cubicBezTo>
                  <a:lnTo>
                    <a:pt x="1082" y="5626"/>
                  </a:lnTo>
                  <a:cubicBezTo>
                    <a:pt x="1139" y="5683"/>
                    <a:pt x="1218" y="5714"/>
                    <a:pt x="1296" y="5714"/>
                  </a:cubicBezTo>
                  <a:cubicBezTo>
                    <a:pt x="1350" y="5714"/>
                    <a:pt x="1404" y="5699"/>
                    <a:pt x="1450" y="5668"/>
                  </a:cubicBezTo>
                  <a:lnTo>
                    <a:pt x="2067" y="5252"/>
                  </a:lnTo>
                  <a:cubicBezTo>
                    <a:pt x="2234" y="5342"/>
                    <a:pt x="2407" y="5418"/>
                    <a:pt x="2587" y="5467"/>
                  </a:cubicBezTo>
                  <a:lnTo>
                    <a:pt x="2733" y="6195"/>
                  </a:lnTo>
                  <a:cubicBezTo>
                    <a:pt x="2754" y="6334"/>
                    <a:pt x="2879" y="6431"/>
                    <a:pt x="3017" y="6431"/>
                  </a:cubicBezTo>
                  <a:lnTo>
                    <a:pt x="3413" y="6431"/>
                  </a:lnTo>
                  <a:cubicBezTo>
                    <a:pt x="3552" y="6431"/>
                    <a:pt x="3669" y="6334"/>
                    <a:pt x="3697" y="6195"/>
                  </a:cubicBezTo>
                  <a:lnTo>
                    <a:pt x="3843" y="5467"/>
                  </a:lnTo>
                  <a:cubicBezTo>
                    <a:pt x="4023" y="5418"/>
                    <a:pt x="4197" y="5342"/>
                    <a:pt x="4356" y="5252"/>
                  </a:cubicBezTo>
                  <a:lnTo>
                    <a:pt x="4980" y="5668"/>
                  </a:lnTo>
                  <a:cubicBezTo>
                    <a:pt x="5027" y="5697"/>
                    <a:pt x="5080" y="5711"/>
                    <a:pt x="5134" y="5711"/>
                  </a:cubicBezTo>
                  <a:cubicBezTo>
                    <a:pt x="5209" y="5711"/>
                    <a:pt x="5284" y="5683"/>
                    <a:pt x="5341" y="5626"/>
                  </a:cubicBezTo>
                  <a:lnTo>
                    <a:pt x="5625" y="5342"/>
                  </a:lnTo>
                  <a:cubicBezTo>
                    <a:pt x="5723" y="5245"/>
                    <a:pt x="5736" y="5092"/>
                    <a:pt x="5660" y="4974"/>
                  </a:cubicBezTo>
                  <a:lnTo>
                    <a:pt x="5251" y="4357"/>
                  </a:lnTo>
                  <a:cubicBezTo>
                    <a:pt x="5341" y="4190"/>
                    <a:pt x="5410" y="4024"/>
                    <a:pt x="5466" y="3844"/>
                  </a:cubicBezTo>
                  <a:lnTo>
                    <a:pt x="6194" y="3698"/>
                  </a:lnTo>
                  <a:cubicBezTo>
                    <a:pt x="6326" y="3670"/>
                    <a:pt x="6423" y="3552"/>
                    <a:pt x="6423" y="3413"/>
                  </a:cubicBezTo>
                  <a:lnTo>
                    <a:pt x="6423" y="3018"/>
                  </a:lnTo>
                  <a:cubicBezTo>
                    <a:pt x="6423" y="2879"/>
                    <a:pt x="6333" y="2761"/>
                    <a:pt x="6194" y="2734"/>
                  </a:cubicBezTo>
                  <a:lnTo>
                    <a:pt x="5466" y="2588"/>
                  </a:lnTo>
                  <a:cubicBezTo>
                    <a:pt x="5417" y="2408"/>
                    <a:pt x="5348" y="2234"/>
                    <a:pt x="5251" y="2068"/>
                  </a:cubicBezTo>
                  <a:lnTo>
                    <a:pt x="5667" y="1451"/>
                  </a:lnTo>
                  <a:cubicBezTo>
                    <a:pt x="5743" y="1340"/>
                    <a:pt x="5729" y="1180"/>
                    <a:pt x="5632" y="1083"/>
                  </a:cubicBezTo>
                  <a:lnTo>
                    <a:pt x="5348" y="805"/>
                  </a:lnTo>
                  <a:cubicBezTo>
                    <a:pt x="5291" y="748"/>
                    <a:pt x="5214" y="718"/>
                    <a:pt x="5137" y="718"/>
                  </a:cubicBezTo>
                  <a:cubicBezTo>
                    <a:pt x="5083" y="718"/>
                    <a:pt x="5029" y="733"/>
                    <a:pt x="4980" y="764"/>
                  </a:cubicBezTo>
                  <a:lnTo>
                    <a:pt x="4363" y="1180"/>
                  </a:lnTo>
                  <a:cubicBezTo>
                    <a:pt x="4197" y="1090"/>
                    <a:pt x="4030" y="1014"/>
                    <a:pt x="3850" y="965"/>
                  </a:cubicBezTo>
                  <a:lnTo>
                    <a:pt x="3704" y="237"/>
                  </a:lnTo>
                  <a:cubicBezTo>
                    <a:pt x="3676" y="98"/>
                    <a:pt x="3558" y="1"/>
                    <a:pt x="34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63"/>
            <p:cNvSpPr/>
            <p:nvPr/>
          </p:nvSpPr>
          <p:spPr>
            <a:xfrm>
              <a:off x="2705180" y="2990910"/>
              <a:ext cx="98601" cy="84466"/>
            </a:xfrm>
            <a:custGeom>
              <a:avLst/>
              <a:gdLst/>
              <a:ahLst/>
              <a:cxnLst/>
              <a:rect l="l" t="t" r="r" b="b"/>
              <a:pathLst>
                <a:path w="3753" h="3215" extrusionOk="0">
                  <a:moveTo>
                    <a:pt x="2144" y="0"/>
                  </a:moveTo>
                  <a:cubicBezTo>
                    <a:pt x="715" y="0"/>
                    <a:pt x="0" y="1727"/>
                    <a:pt x="1013" y="2740"/>
                  </a:cubicBezTo>
                  <a:cubicBezTo>
                    <a:pt x="1341" y="3068"/>
                    <a:pt x="1743" y="3215"/>
                    <a:pt x="2138" y="3215"/>
                  </a:cubicBezTo>
                  <a:cubicBezTo>
                    <a:pt x="2963" y="3215"/>
                    <a:pt x="3753" y="2573"/>
                    <a:pt x="3753" y="1602"/>
                  </a:cubicBezTo>
                  <a:cubicBezTo>
                    <a:pt x="3753" y="721"/>
                    <a:pt x="3031" y="0"/>
                    <a:pt x="2144" y="0"/>
                  </a:cubicBezTo>
                  <a:close/>
                </a:path>
              </a:pathLst>
            </a:custGeom>
            <a:solidFill>
              <a:srgbClr val="BAC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63"/>
            <p:cNvSpPr/>
            <p:nvPr/>
          </p:nvSpPr>
          <p:spPr>
            <a:xfrm>
              <a:off x="2727774" y="3007856"/>
              <a:ext cx="59061" cy="50601"/>
            </a:xfrm>
            <a:custGeom>
              <a:avLst/>
              <a:gdLst/>
              <a:ahLst/>
              <a:cxnLst/>
              <a:rect l="l" t="t" r="r" b="b"/>
              <a:pathLst>
                <a:path w="2248" h="1926" extrusionOk="0">
                  <a:moveTo>
                    <a:pt x="1284" y="0"/>
                  </a:moveTo>
                  <a:cubicBezTo>
                    <a:pt x="430" y="0"/>
                    <a:pt x="0" y="1034"/>
                    <a:pt x="604" y="1644"/>
                  </a:cubicBezTo>
                  <a:cubicBezTo>
                    <a:pt x="801" y="1839"/>
                    <a:pt x="1041" y="1926"/>
                    <a:pt x="1277" y="1926"/>
                  </a:cubicBezTo>
                  <a:cubicBezTo>
                    <a:pt x="1773" y="1926"/>
                    <a:pt x="2248" y="1540"/>
                    <a:pt x="2248" y="957"/>
                  </a:cubicBezTo>
                  <a:cubicBezTo>
                    <a:pt x="2248" y="430"/>
                    <a:pt x="1818" y="0"/>
                    <a:pt x="128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9" name="Google Shape;10839;p63"/>
          <p:cNvGrpSpPr/>
          <p:nvPr/>
        </p:nvGrpSpPr>
        <p:grpSpPr>
          <a:xfrm>
            <a:off x="1884401" y="4141593"/>
            <a:ext cx="410613" cy="372229"/>
            <a:chOff x="1884401" y="4141593"/>
            <a:chExt cx="410613" cy="372229"/>
          </a:xfrm>
        </p:grpSpPr>
        <p:sp>
          <p:nvSpPr>
            <p:cNvPr id="10840" name="Google Shape;10840;p63"/>
            <p:cNvSpPr/>
            <p:nvPr/>
          </p:nvSpPr>
          <p:spPr>
            <a:xfrm>
              <a:off x="1934529" y="4484476"/>
              <a:ext cx="343697" cy="29346"/>
            </a:xfrm>
            <a:custGeom>
              <a:avLst/>
              <a:gdLst/>
              <a:ahLst/>
              <a:cxnLst/>
              <a:rect l="l" t="t" r="r" b="b"/>
              <a:pathLst>
                <a:path w="13082" h="1117" extrusionOk="0">
                  <a:moveTo>
                    <a:pt x="0" y="0"/>
                  </a:moveTo>
                  <a:lnTo>
                    <a:pt x="188" y="659"/>
                  </a:lnTo>
                  <a:cubicBezTo>
                    <a:pt x="271" y="923"/>
                    <a:pt x="514" y="1103"/>
                    <a:pt x="791" y="1117"/>
                  </a:cubicBezTo>
                  <a:lnTo>
                    <a:pt x="12284" y="1117"/>
                  </a:lnTo>
                  <a:cubicBezTo>
                    <a:pt x="12562" y="1103"/>
                    <a:pt x="12804" y="923"/>
                    <a:pt x="12895" y="659"/>
                  </a:cubicBezTo>
                  <a:lnTo>
                    <a:pt x="13082" y="0"/>
                  </a:lnTo>
                  <a:close/>
                </a:path>
              </a:pathLst>
            </a:custGeom>
            <a:solidFill>
              <a:srgbClr val="D1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63"/>
            <p:cNvSpPr/>
            <p:nvPr/>
          </p:nvSpPr>
          <p:spPr>
            <a:xfrm>
              <a:off x="1884401" y="4269619"/>
              <a:ext cx="345720" cy="189635"/>
            </a:xfrm>
            <a:custGeom>
              <a:avLst/>
              <a:gdLst/>
              <a:ahLst/>
              <a:cxnLst/>
              <a:rect l="l" t="t" r="r" b="b"/>
              <a:pathLst>
                <a:path w="13159" h="7218" extrusionOk="0">
                  <a:moveTo>
                    <a:pt x="3739" y="957"/>
                  </a:moveTo>
                  <a:lnTo>
                    <a:pt x="3739" y="2511"/>
                  </a:lnTo>
                  <a:cubicBezTo>
                    <a:pt x="3732" y="2802"/>
                    <a:pt x="3760" y="3094"/>
                    <a:pt x="3816" y="3378"/>
                  </a:cubicBezTo>
                  <a:lnTo>
                    <a:pt x="3517" y="3378"/>
                  </a:lnTo>
                  <a:cubicBezTo>
                    <a:pt x="2262" y="3378"/>
                    <a:pt x="1409" y="2116"/>
                    <a:pt x="1867" y="957"/>
                  </a:cubicBezTo>
                  <a:close/>
                  <a:moveTo>
                    <a:pt x="1312" y="0"/>
                  </a:moveTo>
                  <a:cubicBezTo>
                    <a:pt x="1" y="1804"/>
                    <a:pt x="1291" y="4328"/>
                    <a:pt x="3517" y="4335"/>
                  </a:cubicBezTo>
                  <a:lnTo>
                    <a:pt x="4107" y="4335"/>
                  </a:lnTo>
                  <a:cubicBezTo>
                    <a:pt x="4851" y="6108"/>
                    <a:pt x="6579" y="7217"/>
                    <a:pt x="8443" y="7217"/>
                  </a:cubicBezTo>
                  <a:cubicBezTo>
                    <a:pt x="8752" y="7217"/>
                    <a:pt x="9065" y="7187"/>
                    <a:pt x="9379" y="7124"/>
                  </a:cubicBezTo>
                  <a:cubicBezTo>
                    <a:pt x="11577" y="6687"/>
                    <a:pt x="13159" y="4752"/>
                    <a:pt x="13159" y="2511"/>
                  </a:cubicBezTo>
                  <a:lnTo>
                    <a:pt x="13159" y="0"/>
                  </a:lnTo>
                  <a:lnTo>
                    <a:pt x="12118" y="0"/>
                  </a:lnTo>
                  <a:lnTo>
                    <a:pt x="11876" y="319"/>
                  </a:lnTo>
                  <a:lnTo>
                    <a:pt x="11640" y="0"/>
                  </a:lnTo>
                  <a:close/>
                </a:path>
              </a:pathLst>
            </a:custGeom>
            <a:solidFill>
              <a:srgbClr val="D1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63"/>
            <p:cNvSpPr/>
            <p:nvPr/>
          </p:nvSpPr>
          <p:spPr>
            <a:xfrm>
              <a:off x="2097970" y="4322006"/>
              <a:ext cx="104827" cy="110003"/>
            </a:xfrm>
            <a:custGeom>
              <a:avLst/>
              <a:gdLst/>
              <a:ahLst/>
              <a:cxnLst/>
              <a:rect l="l" t="t" r="r" b="b"/>
              <a:pathLst>
                <a:path w="3990" h="4187" extrusionOk="0">
                  <a:moveTo>
                    <a:pt x="3750" y="0"/>
                  </a:moveTo>
                  <a:cubicBezTo>
                    <a:pt x="3630" y="0"/>
                    <a:pt x="3511" y="80"/>
                    <a:pt x="3511" y="240"/>
                  </a:cubicBezTo>
                  <a:lnTo>
                    <a:pt x="3511" y="517"/>
                  </a:lnTo>
                  <a:cubicBezTo>
                    <a:pt x="3504" y="2279"/>
                    <a:pt x="2082" y="3708"/>
                    <a:pt x="320" y="3708"/>
                  </a:cubicBezTo>
                  <a:cubicBezTo>
                    <a:pt x="1" y="3708"/>
                    <a:pt x="1" y="4186"/>
                    <a:pt x="320" y="4186"/>
                  </a:cubicBezTo>
                  <a:cubicBezTo>
                    <a:pt x="2345" y="4186"/>
                    <a:pt x="3982" y="2543"/>
                    <a:pt x="3989" y="517"/>
                  </a:cubicBezTo>
                  <a:lnTo>
                    <a:pt x="3989" y="240"/>
                  </a:lnTo>
                  <a:cubicBezTo>
                    <a:pt x="3989" y="80"/>
                    <a:pt x="3870" y="0"/>
                    <a:pt x="37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63"/>
            <p:cNvSpPr/>
            <p:nvPr/>
          </p:nvSpPr>
          <p:spPr>
            <a:xfrm>
              <a:off x="2190187" y="4269619"/>
              <a:ext cx="12611" cy="39829"/>
            </a:xfrm>
            <a:custGeom>
              <a:avLst/>
              <a:gdLst/>
              <a:ahLst/>
              <a:cxnLst/>
              <a:rect l="l" t="t" r="r" b="b"/>
              <a:pathLst>
                <a:path w="480" h="1516" extrusionOk="0">
                  <a:moveTo>
                    <a:pt x="1" y="0"/>
                  </a:moveTo>
                  <a:lnTo>
                    <a:pt x="1" y="1277"/>
                  </a:lnTo>
                  <a:cubicBezTo>
                    <a:pt x="1" y="1436"/>
                    <a:pt x="120" y="1516"/>
                    <a:pt x="240" y="1516"/>
                  </a:cubicBezTo>
                  <a:cubicBezTo>
                    <a:pt x="360" y="1516"/>
                    <a:pt x="479" y="1436"/>
                    <a:pt x="479" y="1277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63"/>
            <p:cNvSpPr/>
            <p:nvPr/>
          </p:nvSpPr>
          <p:spPr>
            <a:xfrm>
              <a:off x="2069018" y="4141593"/>
              <a:ext cx="24250" cy="109083"/>
            </a:xfrm>
            <a:custGeom>
              <a:avLst/>
              <a:gdLst/>
              <a:ahLst/>
              <a:cxnLst/>
              <a:rect l="l" t="t" r="r" b="b"/>
              <a:pathLst>
                <a:path w="923" h="4152" extrusionOk="0">
                  <a:moveTo>
                    <a:pt x="621" y="1"/>
                  </a:moveTo>
                  <a:cubicBezTo>
                    <a:pt x="501" y="1"/>
                    <a:pt x="382" y="80"/>
                    <a:pt x="382" y="240"/>
                  </a:cubicBezTo>
                  <a:cubicBezTo>
                    <a:pt x="382" y="420"/>
                    <a:pt x="340" y="594"/>
                    <a:pt x="250" y="739"/>
                  </a:cubicBezTo>
                  <a:cubicBezTo>
                    <a:pt x="0" y="1190"/>
                    <a:pt x="0" y="1738"/>
                    <a:pt x="250" y="2189"/>
                  </a:cubicBezTo>
                  <a:cubicBezTo>
                    <a:pt x="423" y="2501"/>
                    <a:pt x="423" y="2876"/>
                    <a:pt x="250" y="3188"/>
                  </a:cubicBezTo>
                  <a:cubicBezTo>
                    <a:pt x="118" y="3410"/>
                    <a:pt x="56" y="3659"/>
                    <a:pt x="63" y="3909"/>
                  </a:cubicBezTo>
                  <a:cubicBezTo>
                    <a:pt x="63" y="4041"/>
                    <a:pt x="167" y="4152"/>
                    <a:pt x="298" y="4152"/>
                  </a:cubicBezTo>
                  <a:cubicBezTo>
                    <a:pt x="430" y="4152"/>
                    <a:pt x="541" y="4041"/>
                    <a:pt x="541" y="3909"/>
                  </a:cubicBezTo>
                  <a:cubicBezTo>
                    <a:pt x="534" y="3736"/>
                    <a:pt x="583" y="3562"/>
                    <a:pt x="673" y="3410"/>
                  </a:cubicBezTo>
                  <a:cubicBezTo>
                    <a:pt x="923" y="2959"/>
                    <a:pt x="923" y="2418"/>
                    <a:pt x="673" y="1967"/>
                  </a:cubicBezTo>
                  <a:cubicBezTo>
                    <a:pt x="493" y="1655"/>
                    <a:pt x="493" y="1273"/>
                    <a:pt x="673" y="961"/>
                  </a:cubicBezTo>
                  <a:cubicBezTo>
                    <a:pt x="798" y="746"/>
                    <a:pt x="867" y="497"/>
                    <a:pt x="860" y="240"/>
                  </a:cubicBezTo>
                  <a:cubicBezTo>
                    <a:pt x="860" y="80"/>
                    <a:pt x="741" y="1"/>
                    <a:pt x="62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63"/>
            <p:cNvSpPr/>
            <p:nvPr/>
          </p:nvSpPr>
          <p:spPr>
            <a:xfrm>
              <a:off x="2119303" y="4141593"/>
              <a:ext cx="24276" cy="109083"/>
            </a:xfrm>
            <a:custGeom>
              <a:avLst/>
              <a:gdLst/>
              <a:ahLst/>
              <a:cxnLst/>
              <a:rect l="l" t="t" r="r" b="b"/>
              <a:pathLst>
                <a:path w="924" h="4152" extrusionOk="0">
                  <a:moveTo>
                    <a:pt x="621" y="1"/>
                  </a:moveTo>
                  <a:cubicBezTo>
                    <a:pt x="502" y="1"/>
                    <a:pt x="382" y="80"/>
                    <a:pt x="382" y="240"/>
                  </a:cubicBezTo>
                  <a:cubicBezTo>
                    <a:pt x="389" y="420"/>
                    <a:pt x="340" y="594"/>
                    <a:pt x="250" y="739"/>
                  </a:cubicBezTo>
                  <a:cubicBezTo>
                    <a:pt x="1" y="1190"/>
                    <a:pt x="1" y="1738"/>
                    <a:pt x="250" y="2189"/>
                  </a:cubicBezTo>
                  <a:cubicBezTo>
                    <a:pt x="424" y="2501"/>
                    <a:pt x="424" y="2876"/>
                    <a:pt x="250" y="3188"/>
                  </a:cubicBezTo>
                  <a:cubicBezTo>
                    <a:pt x="118" y="3410"/>
                    <a:pt x="56" y="3659"/>
                    <a:pt x="63" y="3909"/>
                  </a:cubicBezTo>
                  <a:cubicBezTo>
                    <a:pt x="63" y="4041"/>
                    <a:pt x="167" y="4152"/>
                    <a:pt x="299" y="4152"/>
                  </a:cubicBezTo>
                  <a:cubicBezTo>
                    <a:pt x="431" y="4152"/>
                    <a:pt x="542" y="4041"/>
                    <a:pt x="542" y="3909"/>
                  </a:cubicBezTo>
                  <a:cubicBezTo>
                    <a:pt x="535" y="3736"/>
                    <a:pt x="583" y="3562"/>
                    <a:pt x="673" y="3410"/>
                  </a:cubicBezTo>
                  <a:cubicBezTo>
                    <a:pt x="923" y="2959"/>
                    <a:pt x="923" y="2418"/>
                    <a:pt x="673" y="1967"/>
                  </a:cubicBezTo>
                  <a:cubicBezTo>
                    <a:pt x="500" y="1655"/>
                    <a:pt x="500" y="1273"/>
                    <a:pt x="673" y="961"/>
                  </a:cubicBezTo>
                  <a:cubicBezTo>
                    <a:pt x="798" y="746"/>
                    <a:pt x="868" y="497"/>
                    <a:pt x="861" y="240"/>
                  </a:cubicBezTo>
                  <a:cubicBezTo>
                    <a:pt x="861" y="80"/>
                    <a:pt x="741" y="1"/>
                    <a:pt x="62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63"/>
            <p:cNvSpPr/>
            <p:nvPr/>
          </p:nvSpPr>
          <p:spPr>
            <a:xfrm>
              <a:off x="1917583" y="4478091"/>
              <a:ext cx="377431" cy="12585"/>
            </a:xfrm>
            <a:custGeom>
              <a:avLst/>
              <a:gdLst/>
              <a:ahLst/>
              <a:cxnLst/>
              <a:rect l="l" t="t" r="r" b="b"/>
              <a:pathLst>
                <a:path w="14366" h="479" extrusionOk="0">
                  <a:moveTo>
                    <a:pt x="319" y="0"/>
                  </a:moveTo>
                  <a:cubicBezTo>
                    <a:pt x="0" y="0"/>
                    <a:pt x="0" y="479"/>
                    <a:pt x="319" y="479"/>
                  </a:cubicBezTo>
                  <a:lnTo>
                    <a:pt x="14046" y="479"/>
                  </a:lnTo>
                  <a:cubicBezTo>
                    <a:pt x="14365" y="479"/>
                    <a:pt x="14365" y="0"/>
                    <a:pt x="14046" y="0"/>
                  </a:cubicBezTo>
                  <a:close/>
                </a:path>
              </a:pathLst>
            </a:custGeom>
            <a:solidFill>
              <a:srgbClr val="A5AF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7" name="Google Shape;10847;p63"/>
          <p:cNvGrpSpPr/>
          <p:nvPr/>
        </p:nvGrpSpPr>
        <p:grpSpPr>
          <a:xfrm>
            <a:off x="1430832" y="2773689"/>
            <a:ext cx="294515" cy="349897"/>
            <a:chOff x="1430832" y="2773689"/>
            <a:chExt cx="294515" cy="349897"/>
          </a:xfrm>
        </p:grpSpPr>
        <p:sp>
          <p:nvSpPr>
            <p:cNvPr id="10848" name="Google Shape;10848;p63"/>
            <p:cNvSpPr/>
            <p:nvPr/>
          </p:nvSpPr>
          <p:spPr>
            <a:xfrm>
              <a:off x="1430832" y="2794996"/>
              <a:ext cx="90062" cy="149648"/>
            </a:xfrm>
            <a:custGeom>
              <a:avLst/>
              <a:gdLst/>
              <a:ahLst/>
              <a:cxnLst/>
              <a:rect l="l" t="t" r="r" b="b"/>
              <a:pathLst>
                <a:path w="3428" h="5696" extrusionOk="0">
                  <a:moveTo>
                    <a:pt x="604" y="1"/>
                  </a:moveTo>
                  <a:cubicBezTo>
                    <a:pt x="271" y="1"/>
                    <a:pt x="1" y="271"/>
                    <a:pt x="8" y="597"/>
                  </a:cubicBezTo>
                  <a:lnTo>
                    <a:pt x="8" y="1423"/>
                  </a:lnTo>
                  <a:cubicBezTo>
                    <a:pt x="8" y="3406"/>
                    <a:pt x="1020" y="3816"/>
                    <a:pt x="1839" y="4149"/>
                  </a:cubicBezTo>
                  <a:cubicBezTo>
                    <a:pt x="2290" y="4336"/>
                    <a:pt x="2685" y="4495"/>
                    <a:pt x="2879" y="4891"/>
                  </a:cubicBezTo>
                  <a:cubicBezTo>
                    <a:pt x="2935" y="4981"/>
                    <a:pt x="2921" y="5106"/>
                    <a:pt x="2844" y="5182"/>
                  </a:cubicBezTo>
                  <a:cubicBezTo>
                    <a:pt x="2770" y="5257"/>
                    <a:pt x="2670" y="5299"/>
                    <a:pt x="2568" y="5299"/>
                  </a:cubicBezTo>
                  <a:cubicBezTo>
                    <a:pt x="2528" y="5299"/>
                    <a:pt x="2488" y="5293"/>
                    <a:pt x="2449" y="5279"/>
                  </a:cubicBezTo>
                  <a:cubicBezTo>
                    <a:pt x="2303" y="5217"/>
                    <a:pt x="2283" y="5043"/>
                    <a:pt x="2290" y="4905"/>
                  </a:cubicBezTo>
                  <a:cubicBezTo>
                    <a:pt x="2297" y="4768"/>
                    <a:pt x="2193" y="4696"/>
                    <a:pt x="2091" y="4696"/>
                  </a:cubicBezTo>
                  <a:cubicBezTo>
                    <a:pt x="1996" y="4696"/>
                    <a:pt x="1901" y="4757"/>
                    <a:pt x="1894" y="4884"/>
                  </a:cubicBezTo>
                  <a:cubicBezTo>
                    <a:pt x="1887" y="5057"/>
                    <a:pt x="1908" y="5480"/>
                    <a:pt x="2290" y="5640"/>
                  </a:cubicBezTo>
                  <a:cubicBezTo>
                    <a:pt x="2373" y="5681"/>
                    <a:pt x="2470" y="5695"/>
                    <a:pt x="2560" y="5695"/>
                  </a:cubicBezTo>
                  <a:cubicBezTo>
                    <a:pt x="2775" y="5695"/>
                    <a:pt x="2983" y="5605"/>
                    <a:pt x="3136" y="5453"/>
                  </a:cubicBezTo>
                  <a:cubicBezTo>
                    <a:pt x="3323" y="5258"/>
                    <a:pt x="3365" y="4960"/>
                    <a:pt x="3240" y="4717"/>
                  </a:cubicBezTo>
                  <a:cubicBezTo>
                    <a:pt x="2983" y="4183"/>
                    <a:pt x="2477" y="3982"/>
                    <a:pt x="1984" y="3781"/>
                  </a:cubicBezTo>
                  <a:cubicBezTo>
                    <a:pt x="1596" y="3628"/>
                    <a:pt x="1194" y="3462"/>
                    <a:pt x="902" y="3136"/>
                  </a:cubicBezTo>
                  <a:cubicBezTo>
                    <a:pt x="562" y="2761"/>
                    <a:pt x="403" y="2199"/>
                    <a:pt x="403" y="1423"/>
                  </a:cubicBezTo>
                  <a:lnTo>
                    <a:pt x="403" y="597"/>
                  </a:lnTo>
                  <a:cubicBezTo>
                    <a:pt x="403" y="486"/>
                    <a:pt x="493" y="396"/>
                    <a:pt x="604" y="396"/>
                  </a:cubicBezTo>
                  <a:cubicBezTo>
                    <a:pt x="916" y="403"/>
                    <a:pt x="1208" y="556"/>
                    <a:pt x="1381" y="812"/>
                  </a:cubicBezTo>
                  <a:lnTo>
                    <a:pt x="1534" y="1034"/>
                  </a:lnTo>
                  <a:cubicBezTo>
                    <a:pt x="1693" y="1270"/>
                    <a:pt x="1964" y="1409"/>
                    <a:pt x="2241" y="1409"/>
                  </a:cubicBezTo>
                  <a:lnTo>
                    <a:pt x="3170" y="1409"/>
                  </a:lnTo>
                  <a:cubicBezTo>
                    <a:pt x="3427" y="1409"/>
                    <a:pt x="3427" y="1013"/>
                    <a:pt x="3170" y="1013"/>
                  </a:cubicBezTo>
                  <a:lnTo>
                    <a:pt x="2241" y="1013"/>
                  </a:lnTo>
                  <a:cubicBezTo>
                    <a:pt x="2088" y="1013"/>
                    <a:pt x="1950" y="937"/>
                    <a:pt x="1860" y="812"/>
                  </a:cubicBezTo>
                  <a:lnTo>
                    <a:pt x="1707" y="590"/>
                  </a:lnTo>
                  <a:cubicBezTo>
                    <a:pt x="1457" y="223"/>
                    <a:pt x="1041" y="8"/>
                    <a:pt x="60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63"/>
            <p:cNvSpPr/>
            <p:nvPr/>
          </p:nvSpPr>
          <p:spPr>
            <a:xfrm>
              <a:off x="1635127" y="2795180"/>
              <a:ext cx="90220" cy="149464"/>
            </a:xfrm>
            <a:custGeom>
              <a:avLst/>
              <a:gdLst/>
              <a:ahLst/>
              <a:cxnLst/>
              <a:rect l="l" t="t" r="r" b="b"/>
              <a:pathLst>
                <a:path w="3434" h="5689" extrusionOk="0">
                  <a:moveTo>
                    <a:pt x="2837" y="1"/>
                  </a:moveTo>
                  <a:cubicBezTo>
                    <a:pt x="2393" y="1"/>
                    <a:pt x="1977" y="216"/>
                    <a:pt x="1727" y="583"/>
                  </a:cubicBezTo>
                  <a:lnTo>
                    <a:pt x="1575" y="805"/>
                  </a:lnTo>
                  <a:cubicBezTo>
                    <a:pt x="1484" y="930"/>
                    <a:pt x="1346" y="1006"/>
                    <a:pt x="1193" y="1006"/>
                  </a:cubicBezTo>
                  <a:lnTo>
                    <a:pt x="264" y="1006"/>
                  </a:lnTo>
                  <a:cubicBezTo>
                    <a:pt x="0" y="1006"/>
                    <a:pt x="0" y="1402"/>
                    <a:pt x="264" y="1402"/>
                  </a:cubicBezTo>
                  <a:lnTo>
                    <a:pt x="1193" y="1402"/>
                  </a:lnTo>
                  <a:cubicBezTo>
                    <a:pt x="1477" y="1402"/>
                    <a:pt x="1741" y="1263"/>
                    <a:pt x="1901" y="1027"/>
                  </a:cubicBezTo>
                  <a:lnTo>
                    <a:pt x="2060" y="805"/>
                  </a:lnTo>
                  <a:cubicBezTo>
                    <a:pt x="2234" y="549"/>
                    <a:pt x="2525" y="396"/>
                    <a:pt x="2837" y="396"/>
                  </a:cubicBezTo>
                  <a:cubicBezTo>
                    <a:pt x="2948" y="396"/>
                    <a:pt x="3038" y="486"/>
                    <a:pt x="3038" y="597"/>
                  </a:cubicBezTo>
                  <a:lnTo>
                    <a:pt x="3038" y="1423"/>
                  </a:lnTo>
                  <a:cubicBezTo>
                    <a:pt x="3038" y="2192"/>
                    <a:pt x="2872" y="2754"/>
                    <a:pt x="2539" y="3129"/>
                  </a:cubicBezTo>
                  <a:cubicBezTo>
                    <a:pt x="2240" y="3455"/>
                    <a:pt x="1838" y="3621"/>
                    <a:pt x="1450" y="3781"/>
                  </a:cubicBezTo>
                  <a:cubicBezTo>
                    <a:pt x="964" y="3975"/>
                    <a:pt x="465" y="4183"/>
                    <a:pt x="201" y="4710"/>
                  </a:cubicBezTo>
                  <a:cubicBezTo>
                    <a:pt x="69" y="4953"/>
                    <a:pt x="118" y="5251"/>
                    <a:pt x="305" y="5446"/>
                  </a:cubicBezTo>
                  <a:cubicBezTo>
                    <a:pt x="458" y="5605"/>
                    <a:pt x="659" y="5688"/>
                    <a:pt x="874" y="5688"/>
                  </a:cubicBezTo>
                  <a:cubicBezTo>
                    <a:pt x="971" y="5688"/>
                    <a:pt x="1061" y="5674"/>
                    <a:pt x="1145" y="5633"/>
                  </a:cubicBezTo>
                  <a:cubicBezTo>
                    <a:pt x="1526" y="5473"/>
                    <a:pt x="1554" y="5050"/>
                    <a:pt x="1540" y="4877"/>
                  </a:cubicBezTo>
                  <a:cubicBezTo>
                    <a:pt x="1537" y="4750"/>
                    <a:pt x="1444" y="4689"/>
                    <a:pt x="1349" y="4689"/>
                  </a:cubicBezTo>
                  <a:cubicBezTo>
                    <a:pt x="1246" y="4689"/>
                    <a:pt x="1141" y="4761"/>
                    <a:pt x="1145" y="4898"/>
                  </a:cubicBezTo>
                  <a:cubicBezTo>
                    <a:pt x="1151" y="5036"/>
                    <a:pt x="1131" y="5210"/>
                    <a:pt x="992" y="5272"/>
                  </a:cubicBezTo>
                  <a:cubicBezTo>
                    <a:pt x="953" y="5286"/>
                    <a:pt x="912" y="5292"/>
                    <a:pt x="872" y="5292"/>
                  </a:cubicBezTo>
                  <a:cubicBezTo>
                    <a:pt x="768" y="5292"/>
                    <a:pt x="666" y="5250"/>
                    <a:pt x="597" y="5175"/>
                  </a:cubicBezTo>
                  <a:cubicBezTo>
                    <a:pt x="513" y="5099"/>
                    <a:pt x="499" y="4974"/>
                    <a:pt x="562" y="4884"/>
                  </a:cubicBezTo>
                  <a:cubicBezTo>
                    <a:pt x="749" y="4495"/>
                    <a:pt x="1145" y="4329"/>
                    <a:pt x="1602" y="4148"/>
                  </a:cubicBezTo>
                  <a:cubicBezTo>
                    <a:pt x="2414" y="3816"/>
                    <a:pt x="3433" y="3399"/>
                    <a:pt x="3433" y="1423"/>
                  </a:cubicBezTo>
                  <a:lnTo>
                    <a:pt x="3433" y="597"/>
                  </a:lnTo>
                  <a:cubicBezTo>
                    <a:pt x="3433" y="264"/>
                    <a:pt x="3163" y="1"/>
                    <a:pt x="283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63"/>
            <p:cNvSpPr/>
            <p:nvPr/>
          </p:nvSpPr>
          <p:spPr>
            <a:xfrm>
              <a:off x="1566609" y="2972861"/>
              <a:ext cx="22988" cy="104249"/>
            </a:xfrm>
            <a:custGeom>
              <a:avLst/>
              <a:gdLst/>
              <a:ahLst/>
              <a:cxnLst/>
              <a:rect l="l" t="t" r="r" b="b"/>
              <a:pathLst>
                <a:path w="875" h="3968" extrusionOk="0">
                  <a:moveTo>
                    <a:pt x="0" y="0"/>
                  </a:moveTo>
                  <a:lnTo>
                    <a:pt x="0" y="3968"/>
                  </a:lnTo>
                  <a:lnTo>
                    <a:pt x="874" y="3968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63"/>
            <p:cNvSpPr/>
            <p:nvPr/>
          </p:nvSpPr>
          <p:spPr>
            <a:xfrm>
              <a:off x="1493703" y="2785354"/>
              <a:ext cx="168775" cy="206108"/>
            </a:xfrm>
            <a:custGeom>
              <a:avLst/>
              <a:gdLst/>
              <a:ahLst/>
              <a:cxnLst/>
              <a:rect l="l" t="t" r="r" b="b"/>
              <a:pathLst>
                <a:path w="6424" h="7845" extrusionOk="0">
                  <a:moveTo>
                    <a:pt x="1" y="0"/>
                  </a:moveTo>
                  <a:lnTo>
                    <a:pt x="1" y="2573"/>
                  </a:lnTo>
                  <a:cubicBezTo>
                    <a:pt x="8" y="4398"/>
                    <a:pt x="875" y="6118"/>
                    <a:pt x="2345" y="7200"/>
                  </a:cubicBezTo>
                  <a:lnTo>
                    <a:pt x="3219" y="7845"/>
                  </a:lnTo>
                  <a:lnTo>
                    <a:pt x="4086" y="7200"/>
                  </a:lnTo>
                  <a:cubicBezTo>
                    <a:pt x="5556" y="6111"/>
                    <a:pt x="6424" y="4398"/>
                    <a:pt x="6424" y="2573"/>
                  </a:cubicBezTo>
                  <a:lnTo>
                    <a:pt x="6424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63"/>
            <p:cNvSpPr/>
            <p:nvPr/>
          </p:nvSpPr>
          <p:spPr>
            <a:xfrm>
              <a:off x="1562037" y="2785354"/>
              <a:ext cx="100440" cy="206108"/>
            </a:xfrm>
            <a:custGeom>
              <a:avLst/>
              <a:gdLst/>
              <a:ahLst/>
              <a:cxnLst/>
              <a:rect l="l" t="t" r="r" b="b"/>
              <a:pathLst>
                <a:path w="3823" h="7845" extrusionOk="0">
                  <a:moveTo>
                    <a:pt x="2609" y="0"/>
                  </a:moveTo>
                  <a:lnTo>
                    <a:pt x="2609" y="2573"/>
                  </a:lnTo>
                  <a:cubicBezTo>
                    <a:pt x="2609" y="4398"/>
                    <a:pt x="1735" y="6118"/>
                    <a:pt x="264" y="7200"/>
                  </a:cubicBezTo>
                  <a:lnTo>
                    <a:pt x="1" y="7394"/>
                  </a:lnTo>
                  <a:lnTo>
                    <a:pt x="611" y="7845"/>
                  </a:lnTo>
                  <a:lnTo>
                    <a:pt x="1485" y="7200"/>
                  </a:lnTo>
                  <a:cubicBezTo>
                    <a:pt x="2955" y="6111"/>
                    <a:pt x="3823" y="4398"/>
                    <a:pt x="3823" y="2573"/>
                  </a:cubicBezTo>
                  <a:lnTo>
                    <a:pt x="382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63"/>
            <p:cNvSpPr/>
            <p:nvPr/>
          </p:nvSpPr>
          <p:spPr>
            <a:xfrm>
              <a:off x="1482773" y="2773689"/>
              <a:ext cx="190817" cy="23172"/>
            </a:xfrm>
            <a:custGeom>
              <a:avLst/>
              <a:gdLst/>
              <a:ahLst/>
              <a:cxnLst/>
              <a:rect l="l" t="t" r="r" b="b"/>
              <a:pathLst>
                <a:path w="7263" h="882" extrusionOk="0">
                  <a:moveTo>
                    <a:pt x="181" y="0"/>
                  </a:moveTo>
                  <a:cubicBezTo>
                    <a:pt x="84" y="0"/>
                    <a:pt x="0" y="83"/>
                    <a:pt x="0" y="181"/>
                  </a:cubicBezTo>
                  <a:lnTo>
                    <a:pt x="0" y="701"/>
                  </a:lnTo>
                  <a:cubicBezTo>
                    <a:pt x="0" y="805"/>
                    <a:pt x="84" y="881"/>
                    <a:pt x="181" y="881"/>
                  </a:cubicBezTo>
                  <a:lnTo>
                    <a:pt x="7075" y="881"/>
                  </a:lnTo>
                  <a:cubicBezTo>
                    <a:pt x="7079" y="881"/>
                    <a:pt x="7083" y="881"/>
                    <a:pt x="7087" y="881"/>
                  </a:cubicBezTo>
                  <a:cubicBezTo>
                    <a:pt x="7179" y="881"/>
                    <a:pt x="7256" y="801"/>
                    <a:pt x="7263" y="708"/>
                  </a:cubicBezTo>
                  <a:lnTo>
                    <a:pt x="7263" y="187"/>
                  </a:lnTo>
                  <a:cubicBezTo>
                    <a:pt x="7263" y="83"/>
                    <a:pt x="7179" y="0"/>
                    <a:pt x="707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63"/>
            <p:cNvSpPr/>
            <p:nvPr/>
          </p:nvSpPr>
          <p:spPr>
            <a:xfrm>
              <a:off x="1641669" y="2773689"/>
              <a:ext cx="31921" cy="23172"/>
            </a:xfrm>
            <a:custGeom>
              <a:avLst/>
              <a:gdLst/>
              <a:ahLst/>
              <a:cxnLst/>
              <a:rect l="l" t="t" r="r" b="b"/>
              <a:pathLst>
                <a:path w="1215" h="882" extrusionOk="0">
                  <a:moveTo>
                    <a:pt x="1" y="0"/>
                  </a:moveTo>
                  <a:lnTo>
                    <a:pt x="1" y="881"/>
                  </a:lnTo>
                  <a:lnTo>
                    <a:pt x="1020" y="881"/>
                  </a:lnTo>
                  <a:cubicBezTo>
                    <a:pt x="1024" y="881"/>
                    <a:pt x="1029" y="881"/>
                    <a:pt x="1033" y="881"/>
                  </a:cubicBezTo>
                  <a:cubicBezTo>
                    <a:pt x="1131" y="881"/>
                    <a:pt x="1208" y="801"/>
                    <a:pt x="1215" y="708"/>
                  </a:cubicBezTo>
                  <a:lnTo>
                    <a:pt x="1215" y="187"/>
                  </a:lnTo>
                  <a:cubicBezTo>
                    <a:pt x="1215" y="83"/>
                    <a:pt x="1124" y="0"/>
                    <a:pt x="102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63"/>
            <p:cNvSpPr/>
            <p:nvPr/>
          </p:nvSpPr>
          <p:spPr>
            <a:xfrm>
              <a:off x="1536343" y="2836060"/>
              <a:ext cx="83494" cy="78975"/>
            </a:xfrm>
            <a:custGeom>
              <a:avLst/>
              <a:gdLst/>
              <a:ahLst/>
              <a:cxnLst/>
              <a:rect l="l" t="t" r="r" b="b"/>
              <a:pathLst>
                <a:path w="3178" h="3006" extrusionOk="0">
                  <a:moveTo>
                    <a:pt x="1589" y="0"/>
                  </a:moveTo>
                  <a:cubicBezTo>
                    <a:pt x="1575" y="0"/>
                    <a:pt x="1561" y="9"/>
                    <a:pt x="1554" y="26"/>
                  </a:cubicBezTo>
                  <a:lnTo>
                    <a:pt x="1097" y="949"/>
                  </a:lnTo>
                  <a:cubicBezTo>
                    <a:pt x="1090" y="956"/>
                    <a:pt x="1083" y="969"/>
                    <a:pt x="1069" y="969"/>
                  </a:cubicBezTo>
                  <a:lnTo>
                    <a:pt x="49" y="1115"/>
                  </a:lnTo>
                  <a:cubicBezTo>
                    <a:pt x="15" y="1122"/>
                    <a:pt x="1" y="1164"/>
                    <a:pt x="28" y="1184"/>
                  </a:cubicBezTo>
                  <a:lnTo>
                    <a:pt x="764" y="1906"/>
                  </a:lnTo>
                  <a:cubicBezTo>
                    <a:pt x="771" y="1913"/>
                    <a:pt x="778" y="1927"/>
                    <a:pt x="778" y="1940"/>
                  </a:cubicBezTo>
                  <a:lnTo>
                    <a:pt x="604" y="2953"/>
                  </a:lnTo>
                  <a:cubicBezTo>
                    <a:pt x="598" y="2982"/>
                    <a:pt x="621" y="3005"/>
                    <a:pt x="644" y="3005"/>
                  </a:cubicBezTo>
                  <a:cubicBezTo>
                    <a:pt x="649" y="3005"/>
                    <a:pt x="655" y="3004"/>
                    <a:pt x="660" y="3002"/>
                  </a:cubicBezTo>
                  <a:lnTo>
                    <a:pt x="1568" y="2516"/>
                  </a:lnTo>
                  <a:cubicBezTo>
                    <a:pt x="1575" y="2513"/>
                    <a:pt x="1582" y="2511"/>
                    <a:pt x="1589" y="2511"/>
                  </a:cubicBezTo>
                  <a:cubicBezTo>
                    <a:pt x="1596" y="2511"/>
                    <a:pt x="1603" y="2513"/>
                    <a:pt x="1610" y="2516"/>
                  </a:cubicBezTo>
                  <a:lnTo>
                    <a:pt x="2519" y="3002"/>
                  </a:lnTo>
                  <a:cubicBezTo>
                    <a:pt x="2525" y="3004"/>
                    <a:pt x="2531" y="3005"/>
                    <a:pt x="2537" y="3005"/>
                  </a:cubicBezTo>
                  <a:cubicBezTo>
                    <a:pt x="2564" y="3005"/>
                    <a:pt x="2587" y="2982"/>
                    <a:pt x="2581" y="2953"/>
                  </a:cubicBezTo>
                  <a:lnTo>
                    <a:pt x="2408" y="1940"/>
                  </a:lnTo>
                  <a:cubicBezTo>
                    <a:pt x="2401" y="1927"/>
                    <a:pt x="2408" y="1913"/>
                    <a:pt x="2414" y="1906"/>
                  </a:cubicBezTo>
                  <a:lnTo>
                    <a:pt x="3157" y="1184"/>
                  </a:lnTo>
                  <a:cubicBezTo>
                    <a:pt x="3177" y="1164"/>
                    <a:pt x="3164" y="1122"/>
                    <a:pt x="3129" y="1115"/>
                  </a:cubicBezTo>
                  <a:lnTo>
                    <a:pt x="2109" y="969"/>
                  </a:lnTo>
                  <a:cubicBezTo>
                    <a:pt x="2095" y="969"/>
                    <a:pt x="2088" y="956"/>
                    <a:pt x="2082" y="949"/>
                  </a:cubicBezTo>
                  <a:lnTo>
                    <a:pt x="1624" y="26"/>
                  </a:lnTo>
                  <a:cubicBezTo>
                    <a:pt x="1617" y="9"/>
                    <a:pt x="1603" y="0"/>
                    <a:pt x="158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63"/>
            <p:cNvSpPr/>
            <p:nvPr/>
          </p:nvSpPr>
          <p:spPr>
            <a:xfrm>
              <a:off x="1556205" y="2977958"/>
              <a:ext cx="43770" cy="21543"/>
            </a:xfrm>
            <a:custGeom>
              <a:avLst/>
              <a:gdLst/>
              <a:ahLst/>
              <a:cxnLst/>
              <a:rect l="l" t="t" r="r" b="b"/>
              <a:pathLst>
                <a:path w="1666" h="820" extrusionOk="0">
                  <a:moveTo>
                    <a:pt x="341" y="1"/>
                  </a:moveTo>
                  <a:cubicBezTo>
                    <a:pt x="153" y="1"/>
                    <a:pt x="1" y="153"/>
                    <a:pt x="1" y="340"/>
                  </a:cubicBezTo>
                  <a:lnTo>
                    <a:pt x="1" y="486"/>
                  </a:lnTo>
                  <a:cubicBezTo>
                    <a:pt x="1" y="666"/>
                    <a:pt x="153" y="819"/>
                    <a:pt x="341" y="819"/>
                  </a:cubicBezTo>
                  <a:lnTo>
                    <a:pt x="1326" y="819"/>
                  </a:lnTo>
                  <a:cubicBezTo>
                    <a:pt x="1513" y="819"/>
                    <a:pt x="1665" y="666"/>
                    <a:pt x="1665" y="486"/>
                  </a:cubicBezTo>
                  <a:lnTo>
                    <a:pt x="1665" y="340"/>
                  </a:lnTo>
                  <a:cubicBezTo>
                    <a:pt x="1665" y="153"/>
                    <a:pt x="1513" y="1"/>
                    <a:pt x="132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63"/>
            <p:cNvSpPr/>
            <p:nvPr/>
          </p:nvSpPr>
          <p:spPr>
            <a:xfrm>
              <a:off x="1533427" y="3061609"/>
              <a:ext cx="89326" cy="30818"/>
            </a:xfrm>
            <a:custGeom>
              <a:avLst/>
              <a:gdLst/>
              <a:ahLst/>
              <a:cxnLst/>
              <a:rect l="l" t="t" r="r" b="b"/>
              <a:pathLst>
                <a:path w="3400" h="1173" extrusionOk="0">
                  <a:moveTo>
                    <a:pt x="452" y="0"/>
                  </a:moveTo>
                  <a:cubicBezTo>
                    <a:pt x="202" y="0"/>
                    <a:pt x="1" y="201"/>
                    <a:pt x="1" y="451"/>
                  </a:cubicBezTo>
                  <a:lnTo>
                    <a:pt x="1" y="1173"/>
                  </a:lnTo>
                  <a:lnTo>
                    <a:pt x="3399" y="1173"/>
                  </a:lnTo>
                  <a:lnTo>
                    <a:pt x="3399" y="451"/>
                  </a:lnTo>
                  <a:cubicBezTo>
                    <a:pt x="3399" y="201"/>
                    <a:pt x="3198" y="0"/>
                    <a:pt x="294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3"/>
            <p:cNvSpPr/>
            <p:nvPr/>
          </p:nvSpPr>
          <p:spPr>
            <a:xfrm>
              <a:off x="1591200" y="3061609"/>
              <a:ext cx="31737" cy="30818"/>
            </a:xfrm>
            <a:custGeom>
              <a:avLst/>
              <a:gdLst/>
              <a:ahLst/>
              <a:cxnLst/>
              <a:rect l="l" t="t" r="r" b="b"/>
              <a:pathLst>
                <a:path w="1208" h="1173" extrusionOk="0">
                  <a:moveTo>
                    <a:pt x="0" y="0"/>
                  </a:moveTo>
                  <a:lnTo>
                    <a:pt x="0" y="1173"/>
                  </a:lnTo>
                  <a:lnTo>
                    <a:pt x="1207" y="1173"/>
                  </a:lnTo>
                  <a:lnTo>
                    <a:pt x="1207" y="451"/>
                  </a:lnTo>
                  <a:cubicBezTo>
                    <a:pt x="1200" y="201"/>
                    <a:pt x="999" y="0"/>
                    <a:pt x="7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3"/>
            <p:cNvSpPr/>
            <p:nvPr/>
          </p:nvSpPr>
          <p:spPr>
            <a:xfrm>
              <a:off x="1501006" y="3084756"/>
              <a:ext cx="154193" cy="38831"/>
            </a:xfrm>
            <a:custGeom>
              <a:avLst/>
              <a:gdLst/>
              <a:ahLst/>
              <a:cxnLst/>
              <a:rect l="l" t="t" r="r" b="b"/>
              <a:pathLst>
                <a:path w="5869" h="1478" extrusionOk="0">
                  <a:moveTo>
                    <a:pt x="472" y="0"/>
                  </a:moveTo>
                  <a:cubicBezTo>
                    <a:pt x="354" y="0"/>
                    <a:pt x="250" y="90"/>
                    <a:pt x="222" y="208"/>
                  </a:cubicBezTo>
                  <a:lnTo>
                    <a:pt x="35" y="1179"/>
                  </a:lnTo>
                  <a:cubicBezTo>
                    <a:pt x="0" y="1332"/>
                    <a:pt x="125" y="1478"/>
                    <a:pt x="284" y="1478"/>
                  </a:cubicBezTo>
                  <a:lnTo>
                    <a:pt x="5591" y="1478"/>
                  </a:lnTo>
                  <a:cubicBezTo>
                    <a:pt x="5750" y="1478"/>
                    <a:pt x="5868" y="1332"/>
                    <a:pt x="5833" y="1179"/>
                  </a:cubicBezTo>
                  <a:lnTo>
                    <a:pt x="5646" y="208"/>
                  </a:lnTo>
                  <a:cubicBezTo>
                    <a:pt x="5618" y="90"/>
                    <a:pt x="5514" y="0"/>
                    <a:pt x="539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3"/>
            <p:cNvSpPr/>
            <p:nvPr/>
          </p:nvSpPr>
          <p:spPr>
            <a:xfrm>
              <a:off x="1616159" y="3084756"/>
              <a:ext cx="38857" cy="38647"/>
            </a:xfrm>
            <a:custGeom>
              <a:avLst/>
              <a:gdLst/>
              <a:ahLst/>
              <a:cxnLst/>
              <a:rect l="l" t="t" r="r" b="b"/>
              <a:pathLst>
                <a:path w="1479" h="1471" extrusionOk="0">
                  <a:moveTo>
                    <a:pt x="1" y="0"/>
                  </a:moveTo>
                  <a:lnTo>
                    <a:pt x="292" y="1471"/>
                  </a:lnTo>
                  <a:lnTo>
                    <a:pt x="1208" y="1471"/>
                  </a:lnTo>
                  <a:cubicBezTo>
                    <a:pt x="1360" y="1471"/>
                    <a:pt x="1478" y="1332"/>
                    <a:pt x="1450" y="1179"/>
                  </a:cubicBezTo>
                  <a:lnTo>
                    <a:pt x="1263" y="201"/>
                  </a:lnTo>
                  <a:cubicBezTo>
                    <a:pt x="1242" y="83"/>
                    <a:pt x="1138" y="0"/>
                    <a:pt x="10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1" name="Google Shape;10861;p63"/>
          <p:cNvGrpSpPr/>
          <p:nvPr/>
        </p:nvGrpSpPr>
        <p:grpSpPr>
          <a:xfrm>
            <a:off x="3082217" y="2788586"/>
            <a:ext cx="288866" cy="320236"/>
            <a:chOff x="3082217" y="2788586"/>
            <a:chExt cx="288866" cy="320236"/>
          </a:xfrm>
        </p:grpSpPr>
        <p:sp>
          <p:nvSpPr>
            <p:cNvPr id="10862" name="Google Shape;10862;p63"/>
            <p:cNvSpPr/>
            <p:nvPr/>
          </p:nvSpPr>
          <p:spPr>
            <a:xfrm>
              <a:off x="3082401" y="2867508"/>
              <a:ext cx="275178" cy="241313"/>
            </a:xfrm>
            <a:custGeom>
              <a:avLst/>
              <a:gdLst/>
              <a:ahLst/>
              <a:cxnLst/>
              <a:rect l="l" t="t" r="r" b="b"/>
              <a:pathLst>
                <a:path w="10474" h="9185" extrusionOk="0">
                  <a:moveTo>
                    <a:pt x="3096" y="0"/>
                  </a:moveTo>
                  <a:cubicBezTo>
                    <a:pt x="2877" y="0"/>
                    <a:pt x="2660" y="23"/>
                    <a:pt x="2456" y="78"/>
                  </a:cubicBezTo>
                  <a:cubicBezTo>
                    <a:pt x="1263" y="383"/>
                    <a:pt x="0" y="1666"/>
                    <a:pt x="0" y="3782"/>
                  </a:cubicBezTo>
                  <a:cubicBezTo>
                    <a:pt x="0" y="5217"/>
                    <a:pt x="909" y="7194"/>
                    <a:pt x="2033" y="8311"/>
                  </a:cubicBezTo>
                  <a:cubicBezTo>
                    <a:pt x="2567" y="8845"/>
                    <a:pt x="3142" y="9185"/>
                    <a:pt x="3690" y="9185"/>
                  </a:cubicBezTo>
                  <a:cubicBezTo>
                    <a:pt x="4016" y="9185"/>
                    <a:pt x="4335" y="9136"/>
                    <a:pt x="4641" y="9046"/>
                  </a:cubicBezTo>
                  <a:cubicBezTo>
                    <a:pt x="4835" y="8987"/>
                    <a:pt x="5036" y="8958"/>
                    <a:pt x="5237" y="8958"/>
                  </a:cubicBezTo>
                  <a:cubicBezTo>
                    <a:pt x="5438" y="8958"/>
                    <a:pt x="5639" y="8987"/>
                    <a:pt x="5834" y="9046"/>
                  </a:cubicBezTo>
                  <a:cubicBezTo>
                    <a:pt x="6139" y="9136"/>
                    <a:pt x="6458" y="9185"/>
                    <a:pt x="6784" y="9185"/>
                  </a:cubicBezTo>
                  <a:cubicBezTo>
                    <a:pt x="7304" y="9185"/>
                    <a:pt x="7852" y="8873"/>
                    <a:pt x="8365" y="8387"/>
                  </a:cubicBezTo>
                  <a:cubicBezTo>
                    <a:pt x="9524" y="7277"/>
                    <a:pt x="10474" y="5252"/>
                    <a:pt x="10474" y="3782"/>
                  </a:cubicBezTo>
                  <a:cubicBezTo>
                    <a:pt x="10474" y="1666"/>
                    <a:pt x="9205" y="383"/>
                    <a:pt x="8018" y="78"/>
                  </a:cubicBezTo>
                  <a:cubicBezTo>
                    <a:pt x="7812" y="23"/>
                    <a:pt x="7594" y="0"/>
                    <a:pt x="7375" y="0"/>
                  </a:cubicBezTo>
                  <a:cubicBezTo>
                    <a:pt x="6985" y="0"/>
                    <a:pt x="6592" y="72"/>
                    <a:pt x="6250" y="161"/>
                  </a:cubicBezTo>
                  <a:cubicBezTo>
                    <a:pt x="6139" y="189"/>
                    <a:pt x="6028" y="216"/>
                    <a:pt x="5910" y="237"/>
                  </a:cubicBezTo>
                  <a:cubicBezTo>
                    <a:pt x="5687" y="273"/>
                    <a:pt x="5462" y="291"/>
                    <a:pt x="5238" y="291"/>
                  </a:cubicBezTo>
                  <a:cubicBezTo>
                    <a:pt x="4896" y="291"/>
                    <a:pt x="4555" y="249"/>
                    <a:pt x="4224" y="161"/>
                  </a:cubicBezTo>
                  <a:cubicBezTo>
                    <a:pt x="3882" y="72"/>
                    <a:pt x="3486" y="0"/>
                    <a:pt x="3096" y="0"/>
                  </a:cubicBezTo>
                  <a:close/>
                </a:path>
              </a:pathLst>
            </a:custGeom>
            <a:solidFill>
              <a:srgbClr val="D7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3"/>
            <p:cNvSpPr/>
            <p:nvPr/>
          </p:nvSpPr>
          <p:spPr>
            <a:xfrm>
              <a:off x="3082217" y="2867508"/>
              <a:ext cx="219980" cy="241313"/>
            </a:xfrm>
            <a:custGeom>
              <a:avLst/>
              <a:gdLst/>
              <a:ahLst/>
              <a:cxnLst/>
              <a:rect l="l" t="t" r="r" b="b"/>
              <a:pathLst>
                <a:path w="8373" h="9185" extrusionOk="0">
                  <a:moveTo>
                    <a:pt x="8372" y="8380"/>
                  </a:moveTo>
                  <a:cubicBezTo>
                    <a:pt x="8369" y="8383"/>
                    <a:pt x="8366" y="8386"/>
                    <a:pt x="8364" y="8389"/>
                  </a:cubicBezTo>
                  <a:lnTo>
                    <a:pt x="8364" y="8389"/>
                  </a:lnTo>
                  <a:cubicBezTo>
                    <a:pt x="8366" y="8388"/>
                    <a:pt x="8369" y="8388"/>
                    <a:pt x="8372" y="8387"/>
                  </a:cubicBezTo>
                  <a:lnTo>
                    <a:pt x="8372" y="8380"/>
                  </a:lnTo>
                  <a:close/>
                  <a:moveTo>
                    <a:pt x="3101" y="0"/>
                  </a:moveTo>
                  <a:cubicBezTo>
                    <a:pt x="2883" y="0"/>
                    <a:pt x="2667" y="23"/>
                    <a:pt x="2463" y="78"/>
                  </a:cubicBezTo>
                  <a:cubicBezTo>
                    <a:pt x="1270" y="383"/>
                    <a:pt x="0" y="1666"/>
                    <a:pt x="0" y="3782"/>
                  </a:cubicBezTo>
                  <a:cubicBezTo>
                    <a:pt x="0" y="5897"/>
                    <a:pt x="1991" y="9185"/>
                    <a:pt x="3697" y="9185"/>
                  </a:cubicBezTo>
                  <a:cubicBezTo>
                    <a:pt x="4023" y="9185"/>
                    <a:pt x="4342" y="9136"/>
                    <a:pt x="4648" y="9046"/>
                  </a:cubicBezTo>
                  <a:cubicBezTo>
                    <a:pt x="4842" y="8987"/>
                    <a:pt x="5043" y="8958"/>
                    <a:pt x="5244" y="8958"/>
                  </a:cubicBezTo>
                  <a:cubicBezTo>
                    <a:pt x="5445" y="8958"/>
                    <a:pt x="5646" y="8987"/>
                    <a:pt x="5841" y="9046"/>
                  </a:cubicBezTo>
                  <a:cubicBezTo>
                    <a:pt x="6146" y="9136"/>
                    <a:pt x="6465" y="9185"/>
                    <a:pt x="6791" y="9185"/>
                  </a:cubicBezTo>
                  <a:cubicBezTo>
                    <a:pt x="7308" y="9185"/>
                    <a:pt x="7860" y="8876"/>
                    <a:pt x="8364" y="8389"/>
                  </a:cubicBezTo>
                  <a:lnTo>
                    <a:pt x="8364" y="8389"/>
                  </a:lnTo>
                  <a:cubicBezTo>
                    <a:pt x="7729" y="8500"/>
                    <a:pt x="7160" y="8547"/>
                    <a:pt x="6651" y="8547"/>
                  </a:cubicBezTo>
                  <a:cubicBezTo>
                    <a:pt x="6029" y="8547"/>
                    <a:pt x="5496" y="8477"/>
                    <a:pt x="5043" y="8366"/>
                  </a:cubicBezTo>
                  <a:cubicBezTo>
                    <a:pt x="3704" y="8033"/>
                    <a:pt x="2705" y="6910"/>
                    <a:pt x="2539" y="5536"/>
                  </a:cubicBezTo>
                  <a:cubicBezTo>
                    <a:pt x="2123" y="2110"/>
                    <a:pt x="4363" y="1111"/>
                    <a:pt x="4363" y="1111"/>
                  </a:cubicBezTo>
                  <a:cubicBezTo>
                    <a:pt x="4682" y="1255"/>
                    <a:pt x="5018" y="1292"/>
                    <a:pt x="5280" y="1292"/>
                  </a:cubicBezTo>
                  <a:cubicBezTo>
                    <a:pt x="5561" y="1292"/>
                    <a:pt x="5757" y="1250"/>
                    <a:pt x="5757" y="1250"/>
                  </a:cubicBezTo>
                  <a:cubicBezTo>
                    <a:pt x="5286" y="778"/>
                    <a:pt x="5917" y="237"/>
                    <a:pt x="5917" y="237"/>
                  </a:cubicBezTo>
                  <a:lnTo>
                    <a:pt x="5917" y="237"/>
                  </a:lnTo>
                  <a:cubicBezTo>
                    <a:pt x="5694" y="273"/>
                    <a:pt x="5469" y="291"/>
                    <a:pt x="5245" y="291"/>
                  </a:cubicBezTo>
                  <a:cubicBezTo>
                    <a:pt x="4903" y="291"/>
                    <a:pt x="4562" y="249"/>
                    <a:pt x="4231" y="161"/>
                  </a:cubicBezTo>
                  <a:cubicBezTo>
                    <a:pt x="3885" y="72"/>
                    <a:pt x="3490" y="0"/>
                    <a:pt x="3101" y="0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3"/>
            <p:cNvSpPr/>
            <p:nvPr/>
          </p:nvSpPr>
          <p:spPr>
            <a:xfrm>
              <a:off x="3233100" y="2788586"/>
              <a:ext cx="137983" cy="76269"/>
            </a:xfrm>
            <a:custGeom>
              <a:avLst/>
              <a:gdLst/>
              <a:ahLst/>
              <a:cxnLst/>
              <a:rect l="l" t="t" r="r" b="b"/>
              <a:pathLst>
                <a:path w="5252" h="2903" extrusionOk="0">
                  <a:moveTo>
                    <a:pt x="2510" y="1"/>
                  </a:moveTo>
                  <a:cubicBezTo>
                    <a:pt x="2390" y="1"/>
                    <a:pt x="2266" y="5"/>
                    <a:pt x="2137" y="16"/>
                  </a:cubicBezTo>
                  <a:cubicBezTo>
                    <a:pt x="611" y="134"/>
                    <a:pt x="14" y="1896"/>
                    <a:pt x="0" y="1951"/>
                  </a:cubicBezTo>
                  <a:cubicBezTo>
                    <a:pt x="21" y="1944"/>
                    <a:pt x="42" y="1930"/>
                    <a:pt x="63" y="1930"/>
                  </a:cubicBezTo>
                  <a:cubicBezTo>
                    <a:pt x="84" y="1925"/>
                    <a:pt x="107" y="1923"/>
                    <a:pt x="131" y="1923"/>
                  </a:cubicBezTo>
                  <a:cubicBezTo>
                    <a:pt x="619" y="1923"/>
                    <a:pt x="1590" y="2903"/>
                    <a:pt x="2725" y="2903"/>
                  </a:cubicBezTo>
                  <a:cubicBezTo>
                    <a:pt x="2946" y="2903"/>
                    <a:pt x="3174" y="2866"/>
                    <a:pt x="3406" y="2776"/>
                  </a:cubicBezTo>
                  <a:cubicBezTo>
                    <a:pt x="4960" y="2180"/>
                    <a:pt x="5251" y="127"/>
                    <a:pt x="5251" y="127"/>
                  </a:cubicBezTo>
                  <a:lnTo>
                    <a:pt x="5251" y="127"/>
                  </a:lnTo>
                  <a:cubicBezTo>
                    <a:pt x="5067" y="247"/>
                    <a:pt x="4874" y="291"/>
                    <a:pt x="4663" y="291"/>
                  </a:cubicBezTo>
                  <a:cubicBezTo>
                    <a:pt x="4120" y="291"/>
                    <a:pt x="3457" y="1"/>
                    <a:pt x="2510" y="1"/>
                  </a:cubicBezTo>
                  <a:close/>
                </a:path>
              </a:pathLst>
            </a:custGeom>
            <a:solidFill>
              <a:srgbClr val="C7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3"/>
            <p:cNvSpPr/>
            <p:nvPr/>
          </p:nvSpPr>
          <p:spPr>
            <a:xfrm>
              <a:off x="3232916" y="2788586"/>
              <a:ext cx="138167" cy="51258"/>
            </a:xfrm>
            <a:custGeom>
              <a:avLst/>
              <a:gdLst/>
              <a:ahLst/>
              <a:cxnLst/>
              <a:rect l="l" t="t" r="r" b="b"/>
              <a:pathLst>
                <a:path w="5259" h="1951" extrusionOk="0">
                  <a:moveTo>
                    <a:pt x="2517" y="1"/>
                  </a:moveTo>
                  <a:cubicBezTo>
                    <a:pt x="2397" y="1"/>
                    <a:pt x="2273" y="5"/>
                    <a:pt x="2144" y="16"/>
                  </a:cubicBezTo>
                  <a:cubicBezTo>
                    <a:pt x="618" y="134"/>
                    <a:pt x="21" y="1896"/>
                    <a:pt x="1" y="1951"/>
                  </a:cubicBezTo>
                  <a:lnTo>
                    <a:pt x="70" y="1923"/>
                  </a:lnTo>
                  <a:cubicBezTo>
                    <a:pt x="403" y="1798"/>
                    <a:pt x="1832" y="1278"/>
                    <a:pt x="2990" y="1278"/>
                  </a:cubicBezTo>
                  <a:cubicBezTo>
                    <a:pt x="4315" y="1278"/>
                    <a:pt x="5258" y="127"/>
                    <a:pt x="5258" y="127"/>
                  </a:cubicBezTo>
                  <a:lnTo>
                    <a:pt x="5258" y="127"/>
                  </a:lnTo>
                  <a:cubicBezTo>
                    <a:pt x="5074" y="247"/>
                    <a:pt x="4881" y="291"/>
                    <a:pt x="4670" y="291"/>
                  </a:cubicBezTo>
                  <a:cubicBezTo>
                    <a:pt x="4127" y="291"/>
                    <a:pt x="3464" y="1"/>
                    <a:pt x="2517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3"/>
            <p:cNvSpPr/>
            <p:nvPr/>
          </p:nvSpPr>
          <p:spPr>
            <a:xfrm>
              <a:off x="3293605" y="2915403"/>
              <a:ext cx="38831" cy="55540"/>
            </a:xfrm>
            <a:custGeom>
              <a:avLst/>
              <a:gdLst/>
              <a:ahLst/>
              <a:cxnLst/>
              <a:rect l="l" t="t" r="r" b="b"/>
              <a:pathLst>
                <a:path w="1478" h="2114" extrusionOk="0">
                  <a:moveTo>
                    <a:pt x="674" y="1"/>
                  </a:moveTo>
                  <a:cubicBezTo>
                    <a:pt x="660" y="1"/>
                    <a:pt x="646" y="1"/>
                    <a:pt x="631" y="3"/>
                  </a:cubicBezTo>
                  <a:cubicBezTo>
                    <a:pt x="257" y="44"/>
                    <a:pt x="0" y="544"/>
                    <a:pt x="56" y="1126"/>
                  </a:cubicBezTo>
                  <a:cubicBezTo>
                    <a:pt x="116" y="1687"/>
                    <a:pt x="440" y="2113"/>
                    <a:pt x="804" y="2113"/>
                  </a:cubicBezTo>
                  <a:cubicBezTo>
                    <a:pt x="818" y="2113"/>
                    <a:pt x="832" y="2112"/>
                    <a:pt x="847" y="2111"/>
                  </a:cubicBezTo>
                  <a:cubicBezTo>
                    <a:pt x="1221" y="2076"/>
                    <a:pt x="1478" y="1570"/>
                    <a:pt x="1422" y="987"/>
                  </a:cubicBezTo>
                  <a:cubicBezTo>
                    <a:pt x="1362" y="427"/>
                    <a:pt x="1038" y="1"/>
                    <a:pt x="674" y="1"/>
                  </a:cubicBezTo>
                  <a:close/>
                </a:path>
              </a:pathLst>
            </a:custGeom>
            <a:solidFill>
              <a:srgbClr val="E4E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3"/>
            <p:cNvSpPr/>
            <p:nvPr/>
          </p:nvSpPr>
          <p:spPr>
            <a:xfrm>
              <a:off x="3191379" y="2892677"/>
              <a:ext cx="57405" cy="13136"/>
            </a:xfrm>
            <a:custGeom>
              <a:avLst/>
              <a:gdLst/>
              <a:ahLst/>
              <a:cxnLst/>
              <a:rect l="l" t="t" r="r" b="b"/>
              <a:pathLst>
                <a:path w="2185" h="500" extrusionOk="0">
                  <a:moveTo>
                    <a:pt x="0" y="0"/>
                  </a:moveTo>
                  <a:cubicBezTo>
                    <a:pt x="0" y="236"/>
                    <a:pt x="368" y="437"/>
                    <a:pt x="867" y="486"/>
                  </a:cubicBezTo>
                  <a:cubicBezTo>
                    <a:pt x="936" y="500"/>
                    <a:pt x="1013" y="500"/>
                    <a:pt x="1089" y="500"/>
                  </a:cubicBezTo>
                  <a:cubicBezTo>
                    <a:pt x="1165" y="500"/>
                    <a:pt x="1235" y="493"/>
                    <a:pt x="1304" y="486"/>
                  </a:cubicBezTo>
                  <a:cubicBezTo>
                    <a:pt x="1810" y="444"/>
                    <a:pt x="2185" y="243"/>
                    <a:pt x="2185" y="0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3"/>
            <p:cNvSpPr/>
            <p:nvPr/>
          </p:nvSpPr>
          <p:spPr>
            <a:xfrm>
              <a:off x="3195320" y="2830070"/>
              <a:ext cx="49708" cy="75560"/>
            </a:xfrm>
            <a:custGeom>
              <a:avLst/>
              <a:gdLst/>
              <a:ahLst/>
              <a:cxnLst/>
              <a:rect l="l" t="t" r="r" b="b"/>
              <a:pathLst>
                <a:path w="1892" h="2876" extrusionOk="0">
                  <a:moveTo>
                    <a:pt x="1586" y="1"/>
                  </a:moveTo>
                  <a:cubicBezTo>
                    <a:pt x="1522" y="1"/>
                    <a:pt x="1457" y="30"/>
                    <a:pt x="1411" y="101"/>
                  </a:cubicBezTo>
                  <a:lnTo>
                    <a:pt x="814" y="1010"/>
                  </a:lnTo>
                  <a:cubicBezTo>
                    <a:pt x="717" y="726"/>
                    <a:pt x="606" y="448"/>
                    <a:pt x="474" y="178"/>
                  </a:cubicBezTo>
                  <a:cubicBezTo>
                    <a:pt x="428" y="100"/>
                    <a:pt x="359" y="68"/>
                    <a:pt x="291" y="68"/>
                  </a:cubicBezTo>
                  <a:cubicBezTo>
                    <a:pt x="144" y="68"/>
                    <a:pt x="1" y="216"/>
                    <a:pt x="86" y="386"/>
                  </a:cubicBezTo>
                  <a:cubicBezTo>
                    <a:pt x="384" y="1017"/>
                    <a:pt x="585" y="1690"/>
                    <a:pt x="676" y="2383"/>
                  </a:cubicBezTo>
                  <a:cubicBezTo>
                    <a:pt x="696" y="2536"/>
                    <a:pt x="710" y="2703"/>
                    <a:pt x="717" y="2869"/>
                  </a:cubicBezTo>
                  <a:cubicBezTo>
                    <a:pt x="786" y="2876"/>
                    <a:pt x="863" y="2876"/>
                    <a:pt x="939" y="2876"/>
                  </a:cubicBezTo>
                  <a:cubicBezTo>
                    <a:pt x="1015" y="2876"/>
                    <a:pt x="1085" y="2876"/>
                    <a:pt x="1154" y="2869"/>
                  </a:cubicBezTo>
                  <a:cubicBezTo>
                    <a:pt x="1147" y="2703"/>
                    <a:pt x="1133" y="2536"/>
                    <a:pt x="1119" y="2383"/>
                  </a:cubicBezTo>
                  <a:cubicBezTo>
                    <a:pt x="1085" y="2106"/>
                    <a:pt x="1036" y="1836"/>
                    <a:pt x="974" y="1572"/>
                  </a:cubicBezTo>
                  <a:lnTo>
                    <a:pt x="1778" y="351"/>
                  </a:lnTo>
                  <a:lnTo>
                    <a:pt x="1778" y="344"/>
                  </a:lnTo>
                  <a:cubicBezTo>
                    <a:pt x="1891" y="173"/>
                    <a:pt x="1740" y="1"/>
                    <a:pt x="1586" y="1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9" name="Google Shape;10869;p63"/>
          <p:cNvGrpSpPr/>
          <p:nvPr/>
        </p:nvGrpSpPr>
        <p:grpSpPr>
          <a:xfrm>
            <a:off x="3610557" y="2780704"/>
            <a:ext cx="325017" cy="336052"/>
            <a:chOff x="3610557" y="2780704"/>
            <a:chExt cx="325017" cy="336052"/>
          </a:xfrm>
        </p:grpSpPr>
        <p:sp>
          <p:nvSpPr>
            <p:cNvPr id="10870" name="Google Shape;10870;p63"/>
            <p:cNvSpPr/>
            <p:nvPr/>
          </p:nvSpPr>
          <p:spPr>
            <a:xfrm>
              <a:off x="3610557" y="2780704"/>
              <a:ext cx="324702" cy="335973"/>
            </a:xfrm>
            <a:custGeom>
              <a:avLst/>
              <a:gdLst/>
              <a:ahLst/>
              <a:cxnLst/>
              <a:rect l="l" t="t" r="r" b="b"/>
              <a:pathLst>
                <a:path w="12359" h="12788" extrusionOk="0">
                  <a:moveTo>
                    <a:pt x="11722" y="1"/>
                  </a:moveTo>
                  <a:cubicBezTo>
                    <a:pt x="11685" y="1"/>
                    <a:pt x="11648" y="4"/>
                    <a:pt x="11610" y="11"/>
                  </a:cubicBezTo>
                  <a:lnTo>
                    <a:pt x="3959" y="1363"/>
                  </a:lnTo>
                  <a:cubicBezTo>
                    <a:pt x="3661" y="1412"/>
                    <a:pt x="3439" y="1675"/>
                    <a:pt x="3439" y="1980"/>
                  </a:cubicBezTo>
                  <a:lnTo>
                    <a:pt x="3439" y="8611"/>
                  </a:lnTo>
                  <a:cubicBezTo>
                    <a:pt x="3121" y="8453"/>
                    <a:pt x="2788" y="8379"/>
                    <a:pt x="2462" y="8379"/>
                  </a:cubicBezTo>
                  <a:cubicBezTo>
                    <a:pt x="1475" y="8379"/>
                    <a:pt x="550" y="9053"/>
                    <a:pt x="310" y="10096"/>
                  </a:cubicBezTo>
                  <a:cubicBezTo>
                    <a:pt x="1" y="11479"/>
                    <a:pt x="1050" y="12787"/>
                    <a:pt x="2462" y="12787"/>
                  </a:cubicBezTo>
                  <a:cubicBezTo>
                    <a:pt x="2473" y="12787"/>
                    <a:pt x="2484" y="12787"/>
                    <a:pt x="2495" y="12787"/>
                  </a:cubicBezTo>
                  <a:cubicBezTo>
                    <a:pt x="3709" y="12759"/>
                    <a:pt x="4673" y="11767"/>
                    <a:pt x="4666" y="10554"/>
                  </a:cubicBezTo>
                  <a:lnTo>
                    <a:pt x="4666" y="3187"/>
                  </a:lnTo>
                  <a:lnTo>
                    <a:pt x="11124" y="2043"/>
                  </a:lnTo>
                  <a:lnTo>
                    <a:pt x="11124" y="7030"/>
                  </a:lnTo>
                  <a:cubicBezTo>
                    <a:pt x="10808" y="6874"/>
                    <a:pt x="10475" y="6801"/>
                    <a:pt x="10149" y="6801"/>
                  </a:cubicBezTo>
                  <a:cubicBezTo>
                    <a:pt x="9160" y="6801"/>
                    <a:pt x="8231" y="7473"/>
                    <a:pt x="7996" y="8521"/>
                  </a:cubicBezTo>
                  <a:cubicBezTo>
                    <a:pt x="7686" y="9905"/>
                    <a:pt x="8735" y="11213"/>
                    <a:pt x="10147" y="11213"/>
                  </a:cubicBezTo>
                  <a:cubicBezTo>
                    <a:pt x="10158" y="11213"/>
                    <a:pt x="10170" y="11213"/>
                    <a:pt x="10181" y="11213"/>
                  </a:cubicBezTo>
                  <a:cubicBezTo>
                    <a:pt x="11394" y="11185"/>
                    <a:pt x="12359" y="10193"/>
                    <a:pt x="12352" y="8979"/>
                  </a:cubicBezTo>
                  <a:lnTo>
                    <a:pt x="12352" y="628"/>
                  </a:lnTo>
                  <a:cubicBezTo>
                    <a:pt x="12352" y="278"/>
                    <a:pt x="12064" y="1"/>
                    <a:pt x="11722" y="1"/>
                  </a:cubicBezTo>
                  <a:close/>
                </a:path>
              </a:pathLst>
            </a:custGeom>
            <a:solidFill>
              <a:srgbClr val="A7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3"/>
            <p:cNvSpPr/>
            <p:nvPr/>
          </p:nvSpPr>
          <p:spPr>
            <a:xfrm>
              <a:off x="3665703" y="2864434"/>
              <a:ext cx="67967" cy="252321"/>
            </a:xfrm>
            <a:custGeom>
              <a:avLst/>
              <a:gdLst/>
              <a:ahLst/>
              <a:cxnLst/>
              <a:rect l="l" t="t" r="r" b="b"/>
              <a:pathLst>
                <a:path w="2587" h="9604" extrusionOk="0">
                  <a:moveTo>
                    <a:pt x="2567" y="0"/>
                  </a:moveTo>
                  <a:lnTo>
                    <a:pt x="2297" y="84"/>
                  </a:lnTo>
                  <a:cubicBezTo>
                    <a:pt x="2026" y="160"/>
                    <a:pt x="1846" y="410"/>
                    <a:pt x="1846" y="687"/>
                  </a:cubicBezTo>
                  <a:lnTo>
                    <a:pt x="1846" y="7367"/>
                  </a:lnTo>
                  <a:cubicBezTo>
                    <a:pt x="1846" y="8456"/>
                    <a:pt x="1069" y="9385"/>
                    <a:pt x="1" y="9572"/>
                  </a:cubicBezTo>
                  <a:cubicBezTo>
                    <a:pt x="126" y="9593"/>
                    <a:pt x="250" y="9603"/>
                    <a:pt x="372" y="9603"/>
                  </a:cubicBezTo>
                  <a:cubicBezTo>
                    <a:pt x="1576" y="9603"/>
                    <a:pt x="2586" y="8614"/>
                    <a:pt x="2567" y="7367"/>
                  </a:cubicBezTo>
                  <a:lnTo>
                    <a:pt x="2567" y="0"/>
                  </a:lnTo>
                  <a:close/>
                </a:path>
              </a:pathLst>
            </a:custGeom>
            <a:solidFill>
              <a:srgbClr val="8C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3"/>
            <p:cNvSpPr/>
            <p:nvPr/>
          </p:nvSpPr>
          <p:spPr>
            <a:xfrm>
              <a:off x="3867633" y="2780704"/>
              <a:ext cx="67941" cy="294830"/>
            </a:xfrm>
            <a:custGeom>
              <a:avLst/>
              <a:gdLst/>
              <a:ahLst/>
              <a:cxnLst/>
              <a:rect l="l" t="t" r="r" b="b"/>
              <a:pathLst>
                <a:path w="2586" h="11222" extrusionOk="0">
                  <a:moveTo>
                    <a:pt x="1942" y="1"/>
                  </a:moveTo>
                  <a:cubicBezTo>
                    <a:pt x="1906" y="1"/>
                    <a:pt x="1869" y="4"/>
                    <a:pt x="1831" y="11"/>
                  </a:cubicBezTo>
                  <a:lnTo>
                    <a:pt x="1499" y="66"/>
                  </a:lnTo>
                  <a:cubicBezTo>
                    <a:pt x="1714" y="170"/>
                    <a:pt x="1845" y="392"/>
                    <a:pt x="1845" y="628"/>
                  </a:cubicBezTo>
                  <a:lnTo>
                    <a:pt x="1845" y="8979"/>
                  </a:lnTo>
                  <a:cubicBezTo>
                    <a:pt x="1852" y="10068"/>
                    <a:pt x="1075" y="10998"/>
                    <a:pt x="0" y="11192"/>
                  </a:cubicBezTo>
                  <a:cubicBezTo>
                    <a:pt x="123" y="11212"/>
                    <a:pt x="244" y="11221"/>
                    <a:pt x="363" y="11221"/>
                  </a:cubicBezTo>
                  <a:cubicBezTo>
                    <a:pt x="1571" y="11221"/>
                    <a:pt x="2586" y="10236"/>
                    <a:pt x="2567" y="8986"/>
                  </a:cubicBezTo>
                  <a:lnTo>
                    <a:pt x="2567" y="628"/>
                  </a:lnTo>
                  <a:cubicBezTo>
                    <a:pt x="2567" y="278"/>
                    <a:pt x="2279" y="1"/>
                    <a:pt x="1942" y="1"/>
                  </a:cubicBezTo>
                  <a:close/>
                </a:path>
              </a:pathLst>
            </a:custGeom>
            <a:solidFill>
              <a:srgbClr val="8C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3" name="Google Shape;10873;p63"/>
          <p:cNvGrpSpPr/>
          <p:nvPr/>
        </p:nvGrpSpPr>
        <p:grpSpPr>
          <a:xfrm>
            <a:off x="4179067" y="2811495"/>
            <a:ext cx="286475" cy="274390"/>
            <a:chOff x="4179067" y="2811495"/>
            <a:chExt cx="286475" cy="274390"/>
          </a:xfrm>
        </p:grpSpPr>
        <p:sp>
          <p:nvSpPr>
            <p:cNvPr id="10874" name="Google Shape;10874;p63"/>
            <p:cNvSpPr/>
            <p:nvPr/>
          </p:nvSpPr>
          <p:spPr>
            <a:xfrm>
              <a:off x="4333786" y="2956651"/>
              <a:ext cx="69990" cy="69990"/>
            </a:xfrm>
            <a:custGeom>
              <a:avLst/>
              <a:gdLst/>
              <a:ahLst/>
              <a:cxnLst/>
              <a:rect l="l" t="t" r="r" b="b"/>
              <a:pathLst>
                <a:path w="2664" h="2664" extrusionOk="0">
                  <a:moveTo>
                    <a:pt x="493" y="0"/>
                  </a:moveTo>
                  <a:lnTo>
                    <a:pt x="0" y="493"/>
                  </a:lnTo>
                  <a:lnTo>
                    <a:pt x="2171" y="2664"/>
                  </a:lnTo>
                  <a:lnTo>
                    <a:pt x="2664" y="2171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3"/>
            <p:cNvSpPr/>
            <p:nvPr/>
          </p:nvSpPr>
          <p:spPr>
            <a:xfrm>
              <a:off x="4363290" y="2987022"/>
              <a:ext cx="102253" cy="98785"/>
            </a:xfrm>
            <a:custGeom>
              <a:avLst/>
              <a:gdLst/>
              <a:ahLst/>
              <a:cxnLst/>
              <a:rect l="l" t="t" r="r" b="b"/>
              <a:pathLst>
                <a:path w="3892" h="3760" extrusionOk="0">
                  <a:moveTo>
                    <a:pt x="820" y="1"/>
                  </a:moveTo>
                  <a:cubicBezTo>
                    <a:pt x="748" y="1"/>
                    <a:pt x="675" y="28"/>
                    <a:pt x="618" y="86"/>
                  </a:cubicBezTo>
                  <a:lnTo>
                    <a:pt x="112" y="592"/>
                  </a:lnTo>
                  <a:cubicBezTo>
                    <a:pt x="8" y="696"/>
                    <a:pt x="1" y="869"/>
                    <a:pt x="105" y="980"/>
                  </a:cubicBezTo>
                  <a:lnTo>
                    <a:pt x="2283" y="3471"/>
                  </a:lnTo>
                  <a:cubicBezTo>
                    <a:pt x="2456" y="3662"/>
                    <a:pt x="2696" y="3760"/>
                    <a:pt x="2936" y="3760"/>
                  </a:cubicBezTo>
                  <a:cubicBezTo>
                    <a:pt x="3156" y="3760"/>
                    <a:pt x="3376" y="3678"/>
                    <a:pt x="3545" y="3512"/>
                  </a:cubicBezTo>
                  <a:cubicBezTo>
                    <a:pt x="3892" y="3158"/>
                    <a:pt x="3878" y="2583"/>
                    <a:pt x="3503" y="2250"/>
                  </a:cubicBezTo>
                  <a:lnTo>
                    <a:pt x="1013" y="72"/>
                  </a:lnTo>
                  <a:cubicBezTo>
                    <a:pt x="956" y="25"/>
                    <a:pt x="888" y="1"/>
                    <a:pt x="820" y="1"/>
                  </a:cubicBezTo>
                  <a:close/>
                </a:path>
              </a:pathLst>
            </a:custGeom>
            <a:solidFill>
              <a:srgbClr val="B0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3"/>
            <p:cNvSpPr/>
            <p:nvPr/>
          </p:nvSpPr>
          <p:spPr>
            <a:xfrm>
              <a:off x="4363474" y="2993826"/>
              <a:ext cx="98259" cy="92059"/>
            </a:xfrm>
            <a:custGeom>
              <a:avLst/>
              <a:gdLst/>
              <a:ahLst/>
              <a:cxnLst/>
              <a:rect l="l" t="t" r="r" b="b"/>
              <a:pathLst>
                <a:path w="3740" h="3504" extrusionOk="0">
                  <a:moveTo>
                    <a:pt x="438" y="0"/>
                  </a:moveTo>
                  <a:lnTo>
                    <a:pt x="112" y="333"/>
                  </a:lnTo>
                  <a:cubicBezTo>
                    <a:pt x="1" y="437"/>
                    <a:pt x="1" y="610"/>
                    <a:pt x="98" y="721"/>
                  </a:cubicBezTo>
                  <a:lnTo>
                    <a:pt x="2276" y="3212"/>
                  </a:lnTo>
                  <a:cubicBezTo>
                    <a:pt x="2449" y="3406"/>
                    <a:pt x="2687" y="3503"/>
                    <a:pt x="2926" y="3503"/>
                  </a:cubicBezTo>
                  <a:cubicBezTo>
                    <a:pt x="3147" y="3503"/>
                    <a:pt x="3368" y="3420"/>
                    <a:pt x="3538" y="3253"/>
                  </a:cubicBezTo>
                  <a:cubicBezTo>
                    <a:pt x="3628" y="3163"/>
                    <a:pt x="3698" y="3052"/>
                    <a:pt x="3739" y="2934"/>
                  </a:cubicBezTo>
                  <a:lnTo>
                    <a:pt x="3739" y="2934"/>
                  </a:lnTo>
                  <a:cubicBezTo>
                    <a:pt x="3645" y="2967"/>
                    <a:pt x="3547" y="2984"/>
                    <a:pt x="3450" y="2984"/>
                  </a:cubicBezTo>
                  <a:cubicBezTo>
                    <a:pt x="3205" y="2984"/>
                    <a:pt x="2965" y="2880"/>
                    <a:pt x="2796" y="2691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A5AF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3"/>
            <p:cNvSpPr/>
            <p:nvPr/>
          </p:nvSpPr>
          <p:spPr>
            <a:xfrm>
              <a:off x="4179067" y="2811495"/>
              <a:ext cx="215408" cy="196282"/>
            </a:xfrm>
            <a:custGeom>
              <a:avLst/>
              <a:gdLst/>
              <a:ahLst/>
              <a:cxnLst/>
              <a:rect l="l" t="t" r="r" b="b"/>
              <a:pathLst>
                <a:path w="8199" h="7471" extrusionOk="0">
                  <a:moveTo>
                    <a:pt x="4097" y="0"/>
                  </a:moveTo>
                  <a:cubicBezTo>
                    <a:pt x="3141" y="0"/>
                    <a:pt x="2185" y="365"/>
                    <a:pt x="1457" y="1093"/>
                  </a:cubicBezTo>
                  <a:cubicBezTo>
                    <a:pt x="0" y="2549"/>
                    <a:pt x="0" y="4922"/>
                    <a:pt x="1457" y="6378"/>
                  </a:cubicBezTo>
                  <a:cubicBezTo>
                    <a:pt x="2185" y="7107"/>
                    <a:pt x="3141" y="7471"/>
                    <a:pt x="4097" y="7471"/>
                  </a:cubicBezTo>
                  <a:cubicBezTo>
                    <a:pt x="5053" y="7471"/>
                    <a:pt x="6010" y="7107"/>
                    <a:pt x="6742" y="6378"/>
                  </a:cubicBezTo>
                  <a:cubicBezTo>
                    <a:pt x="8199" y="4922"/>
                    <a:pt x="8199" y="2549"/>
                    <a:pt x="6742" y="1093"/>
                  </a:cubicBezTo>
                  <a:cubicBezTo>
                    <a:pt x="6010" y="365"/>
                    <a:pt x="5053" y="0"/>
                    <a:pt x="4097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3"/>
            <p:cNvSpPr/>
            <p:nvPr/>
          </p:nvSpPr>
          <p:spPr>
            <a:xfrm>
              <a:off x="4204210" y="2834405"/>
              <a:ext cx="165123" cy="150463"/>
            </a:xfrm>
            <a:custGeom>
              <a:avLst/>
              <a:gdLst/>
              <a:ahLst/>
              <a:cxnLst/>
              <a:rect l="l" t="t" r="r" b="b"/>
              <a:pathLst>
                <a:path w="6285" h="5727" extrusionOk="0">
                  <a:moveTo>
                    <a:pt x="3143" y="1"/>
                  </a:moveTo>
                  <a:cubicBezTo>
                    <a:pt x="2409" y="1"/>
                    <a:pt x="1676" y="280"/>
                    <a:pt x="1117" y="838"/>
                  </a:cubicBezTo>
                  <a:cubicBezTo>
                    <a:pt x="0" y="1955"/>
                    <a:pt x="0" y="3772"/>
                    <a:pt x="1117" y="4889"/>
                  </a:cubicBezTo>
                  <a:cubicBezTo>
                    <a:pt x="1676" y="5447"/>
                    <a:pt x="2409" y="5726"/>
                    <a:pt x="3143" y="5726"/>
                  </a:cubicBezTo>
                  <a:cubicBezTo>
                    <a:pt x="3876" y="5726"/>
                    <a:pt x="4610" y="5447"/>
                    <a:pt x="5168" y="4889"/>
                  </a:cubicBezTo>
                  <a:cubicBezTo>
                    <a:pt x="6285" y="3772"/>
                    <a:pt x="6285" y="1955"/>
                    <a:pt x="5168" y="838"/>
                  </a:cubicBezTo>
                  <a:cubicBezTo>
                    <a:pt x="4610" y="280"/>
                    <a:pt x="3876" y="1"/>
                    <a:pt x="3143" y="1"/>
                  </a:cubicBezTo>
                  <a:close/>
                </a:path>
              </a:pathLst>
            </a:custGeom>
            <a:solidFill>
              <a:srgbClr val="CB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3"/>
            <p:cNvSpPr/>
            <p:nvPr/>
          </p:nvSpPr>
          <p:spPr>
            <a:xfrm>
              <a:off x="4204210" y="2850037"/>
              <a:ext cx="142160" cy="133175"/>
            </a:xfrm>
            <a:custGeom>
              <a:avLst/>
              <a:gdLst/>
              <a:ahLst/>
              <a:cxnLst/>
              <a:rect l="l" t="t" r="r" b="b"/>
              <a:pathLst>
                <a:path w="5411" h="5069" extrusionOk="0">
                  <a:moveTo>
                    <a:pt x="1388" y="0"/>
                  </a:moveTo>
                  <a:lnTo>
                    <a:pt x="1388" y="0"/>
                  </a:lnTo>
                  <a:cubicBezTo>
                    <a:pt x="1291" y="77"/>
                    <a:pt x="1200" y="153"/>
                    <a:pt x="1117" y="243"/>
                  </a:cubicBezTo>
                  <a:cubicBezTo>
                    <a:pt x="0" y="1422"/>
                    <a:pt x="84" y="3288"/>
                    <a:pt x="1304" y="4356"/>
                  </a:cubicBezTo>
                  <a:cubicBezTo>
                    <a:pt x="1848" y="4835"/>
                    <a:pt x="2522" y="5068"/>
                    <a:pt x="3193" y="5068"/>
                  </a:cubicBezTo>
                  <a:cubicBezTo>
                    <a:pt x="4021" y="5068"/>
                    <a:pt x="4844" y="4713"/>
                    <a:pt x="5411" y="4023"/>
                  </a:cubicBezTo>
                  <a:lnTo>
                    <a:pt x="5411" y="4023"/>
                  </a:lnTo>
                  <a:cubicBezTo>
                    <a:pt x="4886" y="4437"/>
                    <a:pt x="4259" y="4640"/>
                    <a:pt x="3634" y="4640"/>
                  </a:cubicBezTo>
                  <a:cubicBezTo>
                    <a:pt x="2898" y="4640"/>
                    <a:pt x="2165" y="4357"/>
                    <a:pt x="1610" y="3801"/>
                  </a:cubicBezTo>
                  <a:cubicBezTo>
                    <a:pt x="576" y="2775"/>
                    <a:pt x="486" y="1138"/>
                    <a:pt x="1388" y="0"/>
                  </a:cubicBezTo>
                  <a:close/>
                </a:path>
              </a:pathLst>
            </a:custGeom>
            <a:solidFill>
              <a:srgbClr val="B3C3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3"/>
            <p:cNvSpPr/>
            <p:nvPr/>
          </p:nvSpPr>
          <p:spPr>
            <a:xfrm>
              <a:off x="4246666" y="2855186"/>
              <a:ext cx="81103" cy="22883"/>
            </a:xfrm>
            <a:custGeom>
              <a:avLst/>
              <a:gdLst/>
              <a:ahLst/>
              <a:cxnLst/>
              <a:rect l="l" t="t" r="r" b="b"/>
              <a:pathLst>
                <a:path w="3087" h="871" extrusionOk="0">
                  <a:moveTo>
                    <a:pt x="1524" y="0"/>
                  </a:moveTo>
                  <a:cubicBezTo>
                    <a:pt x="994" y="0"/>
                    <a:pt x="465" y="203"/>
                    <a:pt x="63" y="609"/>
                  </a:cubicBezTo>
                  <a:cubicBezTo>
                    <a:pt x="1" y="671"/>
                    <a:pt x="1" y="762"/>
                    <a:pt x="63" y="824"/>
                  </a:cubicBezTo>
                  <a:cubicBezTo>
                    <a:pt x="91" y="855"/>
                    <a:pt x="129" y="871"/>
                    <a:pt x="168" y="871"/>
                  </a:cubicBezTo>
                  <a:cubicBezTo>
                    <a:pt x="207" y="871"/>
                    <a:pt x="247" y="855"/>
                    <a:pt x="278" y="824"/>
                  </a:cubicBezTo>
                  <a:cubicBezTo>
                    <a:pt x="621" y="481"/>
                    <a:pt x="1072" y="309"/>
                    <a:pt x="1523" y="309"/>
                  </a:cubicBezTo>
                  <a:cubicBezTo>
                    <a:pt x="1974" y="309"/>
                    <a:pt x="2425" y="481"/>
                    <a:pt x="2768" y="824"/>
                  </a:cubicBezTo>
                  <a:cubicBezTo>
                    <a:pt x="2801" y="854"/>
                    <a:pt x="2838" y="867"/>
                    <a:pt x="2872" y="867"/>
                  </a:cubicBezTo>
                  <a:cubicBezTo>
                    <a:pt x="2989" y="867"/>
                    <a:pt x="3086" y="721"/>
                    <a:pt x="2990" y="609"/>
                  </a:cubicBezTo>
                  <a:cubicBezTo>
                    <a:pt x="2584" y="203"/>
                    <a:pt x="2054" y="0"/>
                    <a:pt x="1524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3"/>
            <p:cNvSpPr/>
            <p:nvPr/>
          </p:nvSpPr>
          <p:spPr>
            <a:xfrm>
              <a:off x="4363290" y="2987022"/>
              <a:ext cx="41589" cy="40722"/>
            </a:xfrm>
            <a:custGeom>
              <a:avLst/>
              <a:gdLst/>
              <a:ahLst/>
              <a:cxnLst/>
              <a:rect l="l" t="t" r="r" b="b"/>
              <a:pathLst>
                <a:path w="1583" h="1550" extrusionOk="0">
                  <a:moveTo>
                    <a:pt x="821" y="1"/>
                  </a:moveTo>
                  <a:cubicBezTo>
                    <a:pt x="749" y="1"/>
                    <a:pt x="679" y="28"/>
                    <a:pt x="625" y="86"/>
                  </a:cubicBezTo>
                  <a:lnTo>
                    <a:pt x="119" y="592"/>
                  </a:lnTo>
                  <a:cubicBezTo>
                    <a:pt x="8" y="696"/>
                    <a:pt x="1" y="863"/>
                    <a:pt x="105" y="980"/>
                  </a:cubicBezTo>
                  <a:lnTo>
                    <a:pt x="597" y="1549"/>
                  </a:lnTo>
                  <a:lnTo>
                    <a:pt x="1582" y="564"/>
                  </a:lnTo>
                  <a:lnTo>
                    <a:pt x="1013" y="72"/>
                  </a:lnTo>
                  <a:cubicBezTo>
                    <a:pt x="956" y="25"/>
                    <a:pt x="888" y="1"/>
                    <a:pt x="821" y="1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63"/>
            <p:cNvSpPr/>
            <p:nvPr/>
          </p:nvSpPr>
          <p:spPr>
            <a:xfrm>
              <a:off x="4363474" y="2993826"/>
              <a:ext cx="29189" cy="33918"/>
            </a:xfrm>
            <a:custGeom>
              <a:avLst/>
              <a:gdLst/>
              <a:ahLst/>
              <a:cxnLst/>
              <a:rect l="l" t="t" r="r" b="b"/>
              <a:pathLst>
                <a:path w="1111" h="1291" extrusionOk="0">
                  <a:moveTo>
                    <a:pt x="438" y="0"/>
                  </a:moveTo>
                  <a:lnTo>
                    <a:pt x="112" y="326"/>
                  </a:lnTo>
                  <a:cubicBezTo>
                    <a:pt x="1" y="437"/>
                    <a:pt x="1" y="604"/>
                    <a:pt x="98" y="721"/>
                  </a:cubicBezTo>
                  <a:lnTo>
                    <a:pt x="590" y="1290"/>
                  </a:lnTo>
                  <a:lnTo>
                    <a:pt x="1110" y="770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C9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3" name="Google Shape;10883;p63"/>
          <p:cNvGrpSpPr/>
          <p:nvPr/>
        </p:nvGrpSpPr>
        <p:grpSpPr>
          <a:xfrm>
            <a:off x="4686757" y="2762156"/>
            <a:ext cx="371047" cy="374199"/>
            <a:chOff x="4686757" y="2762156"/>
            <a:chExt cx="371047" cy="374199"/>
          </a:xfrm>
        </p:grpSpPr>
        <p:sp>
          <p:nvSpPr>
            <p:cNvPr id="10884" name="Google Shape;10884;p63"/>
            <p:cNvSpPr/>
            <p:nvPr/>
          </p:nvSpPr>
          <p:spPr>
            <a:xfrm>
              <a:off x="4696767" y="2762156"/>
              <a:ext cx="353207" cy="374199"/>
            </a:xfrm>
            <a:custGeom>
              <a:avLst/>
              <a:gdLst/>
              <a:ahLst/>
              <a:cxnLst/>
              <a:rect l="l" t="t" r="r" b="b"/>
              <a:pathLst>
                <a:path w="13444" h="14243" extrusionOk="0">
                  <a:moveTo>
                    <a:pt x="4822" y="3727"/>
                  </a:moveTo>
                  <a:lnTo>
                    <a:pt x="6361" y="4608"/>
                  </a:lnTo>
                  <a:lnTo>
                    <a:pt x="4822" y="5482"/>
                  </a:lnTo>
                  <a:lnTo>
                    <a:pt x="4822" y="3727"/>
                  </a:lnTo>
                  <a:close/>
                  <a:moveTo>
                    <a:pt x="8741" y="3727"/>
                  </a:moveTo>
                  <a:lnTo>
                    <a:pt x="8741" y="5482"/>
                  </a:lnTo>
                  <a:lnTo>
                    <a:pt x="7201" y="4608"/>
                  </a:lnTo>
                  <a:lnTo>
                    <a:pt x="8741" y="3727"/>
                  </a:lnTo>
                  <a:close/>
                  <a:moveTo>
                    <a:pt x="2685" y="2797"/>
                  </a:moveTo>
                  <a:cubicBezTo>
                    <a:pt x="3448" y="2797"/>
                    <a:pt x="3844" y="3207"/>
                    <a:pt x="4405" y="3484"/>
                  </a:cubicBezTo>
                  <a:lnTo>
                    <a:pt x="4405" y="5725"/>
                  </a:lnTo>
                  <a:lnTo>
                    <a:pt x="2422" y="6862"/>
                  </a:lnTo>
                  <a:lnTo>
                    <a:pt x="1707" y="6453"/>
                  </a:lnTo>
                  <a:cubicBezTo>
                    <a:pt x="937" y="6016"/>
                    <a:pt x="563" y="5107"/>
                    <a:pt x="792" y="4247"/>
                  </a:cubicBezTo>
                  <a:cubicBezTo>
                    <a:pt x="1021" y="3394"/>
                    <a:pt x="1797" y="2797"/>
                    <a:pt x="2685" y="2797"/>
                  </a:cubicBezTo>
                  <a:close/>
                  <a:moveTo>
                    <a:pt x="10870" y="2797"/>
                  </a:moveTo>
                  <a:cubicBezTo>
                    <a:pt x="11758" y="2797"/>
                    <a:pt x="12535" y="3394"/>
                    <a:pt x="12764" y="4247"/>
                  </a:cubicBezTo>
                  <a:cubicBezTo>
                    <a:pt x="12992" y="5107"/>
                    <a:pt x="12618" y="6009"/>
                    <a:pt x="11848" y="6453"/>
                  </a:cubicBezTo>
                  <a:lnTo>
                    <a:pt x="11140" y="6862"/>
                  </a:lnTo>
                  <a:lnTo>
                    <a:pt x="9150" y="5725"/>
                  </a:lnTo>
                  <a:lnTo>
                    <a:pt x="9150" y="3484"/>
                  </a:lnTo>
                  <a:cubicBezTo>
                    <a:pt x="9725" y="3200"/>
                    <a:pt x="10114" y="2797"/>
                    <a:pt x="10870" y="2797"/>
                  </a:cubicBezTo>
                  <a:close/>
                  <a:moveTo>
                    <a:pt x="4398" y="6203"/>
                  </a:moveTo>
                  <a:lnTo>
                    <a:pt x="4398" y="7993"/>
                  </a:lnTo>
                  <a:lnTo>
                    <a:pt x="2838" y="7098"/>
                  </a:lnTo>
                  <a:lnTo>
                    <a:pt x="4398" y="6203"/>
                  </a:lnTo>
                  <a:close/>
                  <a:moveTo>
                    <a:pt x="9150" y="6203"/>
                  </a:moveTo>
                  <a:lnTo>
                    <a:pt x="10710" y="7098"/>
                  </a:lnTo>
                  <a:lnTo>
                    <a:pt x="9150" y="7993"/>
                  </a:lnTo>
                  <a:lnTo>
                    <a:pt x="9150" y="6203"/>
                  </a:lnTo>
                  <a:close/>
                  <a:moveTo>
                    <a:pt x="6778" y="4844"/>
                  </a:moveTo>
                  <a:lnTo>
                    <a:pt x="8741" y="5967"/>
                  </a:lnTo>
                  <a:lnTo>
                    <a:pt x="8741" y="8235"/>
                  </a:lnTo>
                  <a:lnTo>
                    <a:pt x="6778" y="9352"/>
                  </a:lnTo>
                  <a:lnTo>
                    <a:pt x="4822" y="8235"/>
                  </a:lnTo>
                  <a:lnTo>
                    <a:pt x="4822" y="5967"/>
                  </a:lnTo>
                  <a:lnTo>
                    <a:pt x="6778" y="4844"/>
                  </a:lnTo>
                  <a:close/>
                  <a:moveTo>
                    <a:pt x="4822" y="8721"/>
                  </a:moveTo>
                  <a:lnTo>
                    <a:pt x="6354" y="9595"/>
                  </a:lnTo>
                  <a:lnTo>
                    <a:pt x="4822" y="10476"/>
                  </a:lnTo>
                  <a:lnTo>
                    <a:pt x="4822" y="8721"/>
                  </a:lnTo>
                  <a:close/>
                  <a:moveTo>
                    <a:pt x="8734" y="8714"/>
                  </a:moveTo>
                  <a:lnTo>
                    <a:pt x="8734" y="10476"/>
                  </a:lnTo>
                  <a:lnTo>
                    <a:pt x="7201" y="9595"/>
                  </a:lnTo>
                  <a:lnTo>
                    <a:pt x="8734" y="8714"/>
                  </a:lnTo>
                  <a:close/>
                  <a:moveTo>
                    <a:pt x="11140" y="7341"/>
                  </a:moveTo>
                  <a:lnTo>
                    <a:pt x="11855" y="7743"/>
                  </a:lnTo>
                  <a:cubicBezTo>
                    <a:pt x="12306" y="8007"/>
                    <a:pt x="12632" y="8430"/>
                    <a:pt x="12764" y="8929"/>
                  </a:cubicBezTo>
                  <a:cubicBezTo>
                    <a:pt x="13125" y="10254"/>
                    <a:pt x="12073" y="11406"/>
                    <a:pt x="10873" y="11406"/>
                  </a:cubicBezTo>
                  <a:cubicBezTo>
                    <a:pt x="10553" y="11406"/>
                    <a:pt x="10223" y="11324"/>
                    <a:pt x="9906" y="11142"/>
                  </a:cubicBezTo>
                  <a:lnTo>
                    <a:pt x="9157" y="10712"/>
                  </a:lnTo>
                  <a:lnTo>
                    <a:pt x="9157" y="8478"/>
                  </a:lnTo>
                  <a:lnTo>
                    <a:pt x="11140" y="7341"/>
                  </a:lnTo>
                  <a:close/>
                  <a:moveTo>
                    <a:pt x="6778" y="9838"/>
                  </a:moveTo>
                  <a:lnTo>
                    <a:pt x="8741" y="10954"/>
                  </a:lnTo>
                  <a:lnTo>
                    <a:pt x="8741" y="11821"/>
                  </a:lnTo>
                  <a:cubicBezTo>
                    <a:pt x="8734" y="12903"/>
                    <a:pt x="7860" y="13777"/>
                    <a:pt x="6778" y="13777"/>
                  </a:cubicBezTo>
                  <a:cubicBezTo>
                    <a:pt x="5702" y="13777"/>
                    <a:pt x="4822" y="12903"/>
                    <a:pt x="4822" y="11821"/>
                  </a:cubicBezTo>
                  <a:lnTo>
                    <a:pt x="4822" y="10954"/>
                  </a:lnTo>
                  <a:lnTo>
                    <a:pt x="6778" y="9838"/>
                  </a:lnTo>
                  <a:close/>
                  <a:moveTo>
                    <a:pt x="6767" y="0"/>
                  </a:moveTo>
                  <a:cubicBezTo>
                    <a:pt x="6533" y="0"/>
                    <a:pt x="6296" y="35"/>
                    <a:pt x="6063" y="106"/>
                  </a:cubicBezTo>
                  <a:cubicBezTo>
                    <a:pt x="5071" y="418"/>
                    <a:pt x="4398" y="1334"/>
                    <a:pt x="4398" y="2374"/>
                  </a:cubicBezTo>
                  <a:lnTo>
                    <a:pt x="4398" y="3006"/>
                  </a:lnTo>
                  <a:lnTo>
                    <a:pt x="3851" y="2693"/>
                  </a:lnTo>
                  <a:cubicBezTo>
                    <a:pt x="3488" y="2491"/>
                    <a:pt x="3094" y="2395"/>
                    <a:pt x="2706" y="2395"/>
                  </a:cubicBezTo>
                  <a:cubicBezTo>
                    <a:pt x="1881" y="2395"/>
                    <a:pt x="1080" y="2827"/>
                    <a:pt x="646" y="3595"/>
                  </a:cubicBezTo>
                  <a:cubicBezTo>
                    <a:pt x="1" y="4719"/>
                    <a:pt x="375" y="6155"/>
                    <a:pt x="1492" y="6814"/>
                  </a:cubicBezTo>
                  <a:lnTo>
                    <a:pt x="1992" y="7098"/>
                  </a:lnTo>
                  <a:lnTo>
                    <a:pt x="1499" y="7389"/>
                  </a:lnTo>
                  <a:cubicBezTo>
                    <a:pt x="597" y="7902"/>
                    <a:pt x="140" y="8943"/>
                    <a:pt x="369" y="9956"/>
                  </a:cubicBezTo>
                  <a:cubicBezTo>
                    <a:pt x="591" y="10968"/>
                    <a:pt x="1444" y="11717"/>
                    <a:pt x="2477" y="11808"/>
                  </a:cubicBezTo>
                  <a:lnTo>
                    <a:pt x="2491" y="11808"/>
                  </a:lnTo>
                  <a:cubicBezTo>
                    <a:pt x="2495" y="11808"/>
                    <a:pt x="2500" y="11808"/>
                    <a:pt x="2504" y="11808"/>
                  </a:cubicBezTo>
                  <a:cubicBezTo>
                    <a:pt x="2769" y="11808"/>
                    <a:pt x="2785" y="11398"/>
                    <a:pt x="2512" y="11391"/>
                  </a:cubicBezTo>
                  <a:cubicBezTo>
                    <a:pt x="1659" y="11315"/>
                    <a:pt x="958" y="10698"/>
                    <a:pt x="778" y="9865"/>
                  </a:cubicBezTo>
                  <a:cubicBezTo>
                    <a:pt x="591" y="9033"/>
                    <a:pt x="965" y="8173"/>
                    <a:pt x="1707" y="7750"/>
                  </a:cubicBezTo>
                  <a:lnTo>
                    <a:pt x="2415" y="7341"/>
                  </a:lnTo>
                  <a:lnTo>
                    <a:pt x="4405" y="8478"/>
                  </a:lnTo>
                  <a:lnTo>
                    <a:pt x="4405" y="10712"/>
                  </a:lnTo>
                  <a:cubicBezTo>
                    <a:pt x="3740" y="11079"/>
                    <a:pt x="3587" y="11211"/>
                    <a:pt x="3261" y="11315"/>
                  </a:cubicBezTo>
                  <a:cubicBezTo>
                    <a:pt x="3014" y="11391"/>
                    <a:pt x="3097" y="11727"/>
                    <a:pt x="3319" y="11727"/>
                  </a:cubicBezTo>
                  <a:cubicBezTo>
                    <a:pt x="3340" y="11727"/>
                    <a:pt x="3362" y="11724"/>
                    <a:pt x="3386" y="11717"/>
                  </a:cubicBezTo>
                  <a:cubicBezTo>
                    <a:pt x="3760" y="11599"/>
                    <a:pt x="3948" y="11447"/>
                    <a:pt x="4405" y="11197"/>
                  </a:cubicBezTo>
                  <a:lnTo>
                    <a:pt x="4405" y="11821"/>
                  </a:lnTo>
                  <a:cubicBezTo>
                    <a:pt x="4378" y="13153"/>
                    <a:pt x="5446" y="14242"/>
                    <a:pt x="6778" y="14242"/>
                  </a:cubicBezTo>
                  <a:cubicBezTo>
                    <a:pt x="8109" y="14242"/>
                    <a:pt x="9178" y="13153"/>
                    <a:pt x="9157" y="11821"/>
                  </a:cubicBezTo>
                  <a:lnTo>
                    <a:pt x="9157" y="11197"/>
                  </a:lnTo>
                  <a:cubicBezTo>
                    <a:pt x="9517" y="11371"/>
                    <a:pt x="10003" y="11821"/>
                    <a:pt x="10877" y="11821"/>
                  </a:cubicBezTo>
                  <a:cubicBezTo>
                    <a:pt x="11952" y="11821"/>
                    <a:pt x="12888" y="11093"/>
                    <a:pt x="13166" y="10053"/>
                  </a:cubicBezTo>
                  <a:cubicBezTo>
                    <a:pt x="13443" y="9019"/>
                    <a:pt x="12985" y="7923"/>
                    <a:pt x="12056" y="7389"/>
                  </a:cubicBezTo>
                  <a:lnTo>
                    <a:pt x="11564" y="7105"/>
                  </a:lnTo>
                  <a:lnTo>
                    <a:pt x="12056" y="6820"/>
                  </a:lnTo>
                  <a:cubicBezTo>
                    <a:pt x="12791" y="6390"/>
                    <a:pt x="13249" y="5600"/>
                    <a:pt x="13249" y="4747"/>
                  </a:cubicBezTo>
                  <a:cubicBezTo>
                    <a:pt x="13249" y="3375"/>
                    <a:pt x="12106" y="2377"/>
                    <a:pt x="10863" y="2377"/>
                  </a:cubicBezTo>
                  <a:cubicBezTo>
                    <a:pt x="10471" y="2377"/>
                    <a:pt x="10070" y="2476"/>
                    <a:pt x="9691" y="2693"/>
                  </a:cubicBezTo>
                  <a:lnTo>
                    <a:pt x="9150" y="3006"/>
                  </a:lnTo>
                  <a:cubicBezTo>
                    <a:pt x="9136" y="2485"/>
                    <a:pt x="9178" y="2250"/>
                    <a:pt x="9087" y="1861"/>
                  </a:cubicBezTo>
                  <a:cubicBezTo>
                    <a:pt x="9064" y="1748"/>
                    <a:pt x="8979" y="1698"/>
                    <a:pt x="8892" y="1698"/>
                  </a:cubicBezTo>
                  <a:cubicBezTo>
                    <a:pt x="8771" y="1698"/>
                    <a:pt x="8646" y="1794"/>
                    <a:pt x="8678" y="1951"/>
                  </a:cubicBezTo>
                  <a:cubicBezTo>
                    <a:pt x="8754" y="2284"/>
                    <a:pt x="8720" y="2471"/>
                    <a:pt x="8727" y="3241"/>
                  </a:cubicBezTo>
                  <a:lnTo>
                    <a:pt x="6771" y="4365"/>
                  </a:lnTo>
                  <a:lnTo>
                    <a:pt x="4815" y="3241"/>
                  </a:lnTo>
                  <a:lnTo>
                    <a:pt x="4815" y="2374"/>
                  </a:lnTo>
                  <a:cubicBezTo>
                    <a:pt x="4815" y="1521"/>
                    <a:pt x="5370" y="765"/>
                    <a:pt x="6188" y="509"/>
                  </a:cubicBezTo>
                  <a:cubicBezTo>
                    <a:pt x="6381" y="448"/>
                    <a:pt x="6578" y="419"/>
                    <a:pt x="6773" y="419"/>
                  </a:cubicBezTo>
                  <a:cubicBezTo>
                    <a:pt x="7401" y="419"/>
                    <a:pt x="8004" y="724"/>
                    <a:pt x="8380" y="1265"/>
                  </a:cubicBezTo>
                  <a:cubicBezTo>
                    <a:pt x="8426" y="1330"/>
                    <a:pt x="8487" y="1358"/>
                    <a:pt x="8547" y="1358"/>
                  </a:cubicBezTo>
                  <a:cubicBezTo>
                    <a:pt x="8697" y="1358"/>
                    <a:pt x="8840" y="1190"/>
                    <a:pt x="8727" y="1022"/>
                  </a:cubicBezTo>
                  <a:cubicBezTo>
                    <a:pt x="8270" y="369"/>
                    <a:pt x="7533" y="0"/>
                    <a:pt x="67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3"/>
            <p:cNvSpPr/>
            <p:nvPr/>
          </p:nvSpPr>
          <p:spPr>
            <a:xfrm>
              <a:off x="4843656" y="2919134"/>
              <a:ext cx="62161" cy="59244"/>
            </a:xfrm>
            <a:custGeom>
              <a:avLst/>
              <a:gdLst/>
              <a:ahLst/>
              <a:cxnLst/>
              <a:rect l="l" t="t" r="r" b="b"/>
              <a:pathLst>
                <a:path w="2366" h="2255" extrusionOk="0">
                  <a:moveTo>
                    <a:pt x="1191" y="0"/>
                  </a:moveTo>
                  <a:cubicBezTo>
                    <a:pt x="667" y="0"/>
                    <a:pt x="146" y="346"/>
                    <a:pt x="70" y="991"/>
                  </a:cubicBezTo>
                  <a:cubicBezTo>
                    <a:pt x="0" y="1504"/>
                    <a:pt x="306" y="2004"/>
                    <a:pt x="791" y="2184"/>
                  </a:cubicBezTo>
                  <a:cubicBezTo>
                    <a:pt x="920" y="2232"/>
                    <a:pt x="1053" y="2255"/>
                    <a:pt x="1185" y="2255"/>
                  </a:cubicBezTo>
                  <a:cubicBezTo>
                    <a:pt x="1552" y="2255"/>
                    <a:pt x="1909" y="2077"/>
                    <a:pt x="2123" y="1761"/>
                  </a:cubicBezTo>
                  <a:cubicBezTo>
                    <a:pt x="2324" y="1456"/>
                    <a:pt x="2366" y="1081"/>
                    <a:pt x="2248" y="741"/>
                  </a:cubicBezTo>
                  <a:cubicBezTo>
                    <a:pt x="2062" y="238"/>
                    <a:pt x="1626" y="0"/>
                    <a:pt x="11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3"/>
            <p:cNvSpPr/>
            <p:nvPr/>
          </p:nvSpPr>
          <p:spPr>
            <a:xfrm>
              <a:off x="4686757" y="2827311"/>
              <a:ext cx="62660" cy="48473"/>
            </a:xfrm>
            <a:custGeom>
              <a:avLst/>
              <a:gdLst/>
              <a:ahLst/>
              <a:cxnLst/>
              <a:rect l="l" t="t" r="r" b="b"/>
              <a:pathLst>
                <a:path w="2385" h="1845" extrusionOk="0">
                  <a:moveTo>
                    <a:pt x="1207" y="1"/>
                  </a:moveTo>
                  <a:cubicBezTo>
                    <a:pt x="1147" y="1"/>
                    <a:pt x="1084" y="7"/>
                    <a:pt x="1020" y="19"/>
                  </a:cubicBezTo>
                  <a:cubicBezTo>
                    <a:pt x="215" y="172"/>
                    <a:pt x="0" y="1226"/>
                    <a:pt x="680" y="1691"/>
                  </a:cubicBezTo>
                  <a:cubicBezTo>
                    <a:pt x="770" y="1746"/>
                    <a:pt x="867" y="1795"/>
                    <a:pt x="978" y="1816"/>
                  </a:cubicBezTo>
                  <a:cubicBezTo>
                    <a:pt x="1054" y="1835"/>
                    <a:pt x="1130" y="1845"/>
                    <a:pt x="1205" y="1845"/>
                  </a:cubicBezTo>
                  <a:cubicBezTo>
                    <a:pt x="1503" y="1845"/>
                    <a:pt x="1786" y="1696"/>
                    <a:pt x="1963" y="1441"/>
                  </a:cubicBezTo>
                  <a:cubicBezTo>
                    <a:pt x="2385" y="809"/>
                    <a:pt x="1913" y="1"/>
                    <a:pt x="120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3"/>
            <p:cNvSpPr/>
            <p:nvPr/>
          </p:nvSpPr>
          <p:spPr>
            <a:xfrm>
              <a:off x="5005600" y="3019416"/>
              <a:ext cx="52020" cy="48604"/>
            </a:xfrm>
            <a:custGeom>
              <a:avLst/>
              <a:gdLst/>
              <a:ahLst/>
              <a:cxnLst/>
              <a:rect l="l" t="t" r="r" b="b"/>
              <a:pathLst>
                <a:path w="1980" h="1850" extrusionOk="0">
                  <a:moveTo>
                    <a:pt x="1025" y="1"/>
                  </a:moveTo>
                  <a:cubicBezTo>
                    <a:pt x="613" y="1"/>
                    <a:pt x="203" y="258"/>
                    <a:pt x="114" y="760"/>
                  </a:cubicBezTo>
                  <a:cubicBezTo>
                    <a:pt x="0" y="1404"/>
                    <a:pt x="513" y="1850"/>
                    <a:pt x="1039" y="1850"/>
                  </a:cubicBezTo>
                  <a:cubicBezTo>
                    <a:pt x="1317" y="1850"/>
                    <a:pt x="1598" y="1725"/>
                    <a:pt x="1792" y="1440"/>
                  </a:cubicBezTo>
                  <a:cubicBezTo>
                    <a:pt x="1938" y="1225"/>
                    <a:pt x="1980" y="954"/>
                    <a:pt x="1924" y="705"/>
                  </a:cubicBezTo>
                  <a:cubicBezTo>
                    <a:pt x="1806" y="232"/>
                    <a:pt x="1415" y="1"/>
                    <a:pt x="102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3"/>
            <p:cNvSpPr/>
            <p:nvPr/>
          </p:nvSpPr>
          <p:spPr>
            <a:xfrm>
              <a:off x="4857476" y="2936946"/>
              <a:ext cx="48341" cy="41484"/>
            </a:xfrm>
            <a:custGeom>
              <a:avLst/>
              <a:gdLst/>
              <a:ahLst/>
              <a:cxnLst/>
              <a:rect l="l" t="t" r="r" b="b"/>
              <a:pathLst>
                <a:path w="1840" h="1579" extrusionOk="0">
                  <a:moveTo>
                    <a:pt x="1332" y="1"/>
                  </a:moveTo>
                  <a:cubicBezTo>
                    <a:pt x="592" y="1"/>
                    <a:pt x="1" y="749"/>
                    <a:pt x="279" y="1513"/>
                  </a:cubicBezTo>
                  <a:cubicBezTo>
                    <a:pt x="403" y="1557"/>
                    <a:pt x="531" y="1579"/>
                    <a:pt x="657" y="1579"/>
                  </a:cubicBezTo>
                  <a:cubicBezTo>
                    <a:pt x="1025" y="1579"/>
                    <a:pt x="1380" y="1398"/>
                    <a:pt x="1597" y="1083"/>
                  </a:cubicBezTo>
                  <a:cubicBezTo>
                    <a:pt x="1791" y="785"/>
                    <a:pt x="1840" y="410"/>
                    <a:pt x="1722" y="70"/>
                  </a:cubicBezTo>
                  <a:cubicBezTo>
                    <a:pt x="1590" y="23"/>
                    <a:pt x="1459" y="1"/>
                    <a:pt x="13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3"/>
            <p:cNvSpPr/>
            <p:nvPr/>
          </p:nvSpPr>
          <p:spPr>
            <a:xfrm>
              <a:off x="4708563" y="2844940"/>
              <a:ext cx="34890" cy="30844"/>
            </a:xfrm>
            <a:custGeom>
              <a:avLst/>
              <a:gdLst/>
              <a:ahLst/>
              <a:cxnLst/>
              <a:rect l="l" t="t" r="r" b="b"/>
              <a:pathLst>
                <a:path w="1328" h="1174" extrusionOk="0">
                  <a:moveTo>
                    <a:pt x="1040" y="0"/>
                  </a:moveTo>
                  <a:cubicBezTo>
                    <a:pt x="464" y="0"/>
                    <a:pt x="1" y="548"/>
                    <a:pt x="148" y="1145"/>
                  </a:cubicBezTo>
                  <a:cubicBezTo>
                    <a:pt x="224" y="1164"/>
                    <a:pt x="300" y="1174"/>
                    <a:pt x="375" y="1174"/>
                  </a:cubicBezTo>
                  <a:cubicBezTo>
                    <a:pt x="673" y="1174"/>
                    <a:pt x="956" y="1025"/>
                    <a:pt x="1133" y="770"/>
                  </a:cubicBezTo>
                  <a:cubicBezTo>
                    <a:pt x="1279" y="548"/>
                    <a:pt x="1328" y="285"/>
                    <a:pt x="1265" y="28"/>
                  </a:cubicBezTo>
                  <a:cubicBezTo>
                    <a:pt x="1189" y="9"/>
                    <a:pt x="1114" y="0"/>
                    <a:pt x="10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63"/>
            <p:cNvSpPr/>
            <p:nvPr/>
          </p:nvSpPr>
          <p:spPr>
            <a:xfrm>
              <a:off x="5022914" y="3037176"/>
              <a:ext cx="34890" cy="30765"/>
            </a:xfrm>
            <a:custGeom>
              <a:avLst/>
              <a:gdLst/>
              <a:ahLst/>
              <a:cxnLst/>
              <a:rect l="l" t="t" r="r" b="b"/>
              <a:pathLst>
                <a:path w="1328" h="1171" extrusionOk="0">
                  <a:moveTo>
                    <a:pt x="1040" y="1"/>
                  </a:moveTo>
                  <a:cubicBezTo>
                    <a:pt x="464" y="1"/>
                    <a:pt x="1" y="549"/>
                    <a:pt x="148" y="1145"/>
                  </a:cubicBezTo>
                  <a:cubicBezTo>
                    <a:pt x="220" y="1163"/>
                    <a:pt x="293" y="1171"/>
                    <a:pt x="364" y="1171"/>
                  </a:cubicBezTo>
                  <a:cubicBezTo>
                    <a:pt x="668" y="1171"/>
                    <a:pt x="959" y="1022"/>
                    <a:pt x="1133" y="764"/>
                  </a:cubicBezTo>
                  <a:cubicBezTo>
                    <a:pt x="1279" y="549"/>
                    <a:pt x="1328" y="278"/>
                    <a:pt x="1265" y="29"/>
                  </a:cubicBezTo>
                  <a:cubicBezTo>
                    <a:pt x="1189" y="10"/>
                    <a:pt x="1114" y="1"/>
                    <a:pt x="10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1" name="Google Shape;10891;p63"/>
          <p:cNvGrpSpPr/>
          <p:nvPr/>
        </p:nvGrpSpPr>
        <p:grpSpPr>
          <a:xfrm>
            <a:off x="5221613" y="2784802"/>
            <a:ext cx="406567" cy="327855"/>
            <a:chOff x="5221613" y="2784802"/>
            <a:chExt cx="406567" cy="327855"/>
          </a:xfrm>
        </p:grpSpPr>
        <p:sp>
          <p:nvSpPr>
            <p:cNvPr id="10892" name="Google Shape;10892;p63"/>
            <p:cNvSpPr/>
            <p:nvPr/>
          </p:nvSpPr>
          <p:spPr>
            <a:xfrm>
              <a:off x="5221613" y="2811049"/>
              <a:ext cx="406567" cy="301608"/>
            </a:xfrm>
            <a:custGeom>
              <a:avLst/>
              <a:gdLst/>
              <a:ahLst/>
              <a:cxnLst/>
              <a:rect l="l" t="t" r="r" b="b"/>
              <a:pathLst>
                <a:path w="15475" h="11480" extrusionOk="0">
                  <a:moveTo>
                    <a:pt x="749" y="0"/>
                  </a:moveTo>
                  <a:cubicBezTo>
                    <a:pt x="340" y="0"/>
                    <a:pt x="0" y="333"/>
                    <a:pt x="0" y="749"/>
                  </a:cubicBezTo>
                  <a:lnTo>
                    <a:pt x="0" y="10730"/>
                  </a:lnTo>
                  <a:cubicBezTo>
                    <a:pt x="0" y="11140"/>
                    <a:pt x="340" y="11479"/>
                    <a:pt x="749" y="11479"/>
                  </a:cubicBezTo>
                  <a:lnTo>
                    <a:pt x="14726" y="11479"/>
                  </a:lnTo>
                  <a:cubicBezTo>
                    <a:pt x="15135" y="11479"/>
                    <a:pt x="15475" y="11140"/>
                    <a:pt x="15475" y="10730"/>
                  </a:cubicBezTo>
                  <a:lnTo>
                    <a:pt x="15475" y="749"/>
                  </a:lnTo>
                  <a:cubicBezTo>
                    <a:pt x="15475" y="333"/>
                    <a:pt x="15135" y="0"/>
                    <a:pt x="14726" y="0"/>
                  </a:cubicBezTo>
                  <a:close/>
                </a:path>
              </a:pathLst>
            </a:custGeom>
            <a:solidFill>
              <a:srgbClr val="DB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3"/>
            <p:cNvSpPr/>
            <p:nvPr/>
          </p:nvSpPr>
          <p:spPr>
            <a:xfrm>
              <a:off x="5221613" y="2811049"/>
              <a:ext cx="406567" cy="39382"/>
            </a:xfrm>
            <a:custGeom>
              <a:avLst/>
              <a:gdLst/>
              <a:ahLst/>
              <a:cxnLst/>
              <a:rect l="l" t="t" r="r" b="b"/>
              <a:pathLst>
                <a:path w="15475" h="1499" extrusionOk="0">
                  <a:moveTo>
                    <a:pt x="749" y="0"/>
                  </a:moveTo>
                  <a:cubicBezTo>
                    <a:pt x="340" y="0"/>
                    <a:pt x="0" y="333"/>
                    <a:pt x="0" y="749"/>
                  </a:cubicBezTo>
                  <a:lnTo>
                    <a:pt x="0" y="1498"/>
                  </a:lnTo>
                  <a:lnTo>
                    <a:pt x="15475" y="1498"/>
                  </a:lnTo>
                  <a:lnTo>
                    <a:pt x="15475" y="749"/>
                  </a:lnTo>
                  <a:cubicBezTo>
                    <a:pt x="15475" y="333"/>
                    <a:pt x="15135" y="0"/>
                    <a:pt x="14726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3"/>
            <p:cNvSpPr/>
            <p:nvPr/>
          </p:nvSpPr>
          <p:spPr>
            <a:xfrm>
              <a:off x="5247833" y="2811049"/>
              <a:ext cx="52519" cy="26246"/>
            </a:xfrm>
            <a:custGeom>
              <a:avLst/>
              <a:gdLst/>
              <a:ahLst/>
              <a:cxnLst/>
              <a:rect l="l" t="t" r="r" b="b"/>
              <a:pathLst>
                <a:path w="1999" h="999" extrusionOk="0">
                  <a:moveTo>
                    <a:pt x="1" y="0"/>
                  </a:moveTo>
                  <a:lnTo>
                    <a:pt x="1" y="250"/>
                  </a:lnTo>
                  <a:cubicBezTo>
                    <a:pt x="1" y="659"/>
                    <a:pt x="341" y="999"/>
                    <a:pt x="750" y="999"/>
                  </a:cubicBezTo>
                  <a:lnTo>
                    <a:pt x="1249" y="999"/>
                  </a:lnTo>
                  <a:cubicBezTo>
                    <a:pt x="1666" y="999"/>
                    <a:pt x="1999" y="659"/>
                    <a:pt x="1999" y="250"/>
                  </a:cubicBezTo>
                  <a:lnTo>
                    <a:pt x="1999" y="0"/>
                  </a:ln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3"/>
            <p:cNvSpPr/>
            <p:nvPr/>
          </p:nvSpPr>
          <p:spPr>
            <a:xfrm>
              <a:off x="5549441" y="2811049"/>
              <a:ext cx="52492" cy="26246"/>
            </a:xfrm>
            <a:custGeom>
              <a:avLst/>
              <a:gdLst/>
              <a:ahLst/>
              <a:cxnLst/>
              <a:rect l="l" t="t" r="r" b="b"/>
              <a:pathLst>
                <a:path w="1998" h="999" extrusionOk="0">
                  <a:moveTo>
                    <a:pt x="0" y="0"/>
                  </a:moveTo>
                  <a:lnTo>
                    <a:pt x="0" y="250"/>
                  </a:lnTo>
                  <a:cubicBezTo>
                    <a:pt x="0" y="659"/>
                    <a:pt x="333" y="999"/>
                    <a:pt x="749" y="999"/>
                  </a:cubicBezTo>
                  <a:lnTo>
                    <a:pt x="1249" y="999"/>
                  </a:lnTo>
                  <a:cubicBezTo>
                    <a:pt x="1658" y="999"/>
                    <a:pt x="1998" y="659"/>
                    <a:pt x="1998" y="250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3"/>
            <p:cNvSpPr/>
            <p:nvPr/>
          </p:nvSpPr>
          <p:spPr>
            <a:xfrm>
              <a:off x="5260969" y="2784802"/>
              <a:ext cx="26272" cy="39382"/>
            </a:xfrm>
            <a:custGeom>
              <a:avLst/>
              <a:gdLst/>
              <a:ahLst/>
              <a:cxnLst/>
              <a:rect l="l" t="t" r="r" b="b"/>
              <a:pathLst>
                <a:path w="1000" h="1499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1249"/>
                  </a:lnTo>
                  <a:cubicBezTo>
                    <a:pt x="0" y="1381"/>
                    <a:pt x="111" y="1498"/>
                    <a:pt x="250" y="1498"/>
                  </a:cubicBezTo>
                  <a:lnTo>
                    <a:pt x="749" y="1498"/>
                  </a:lnTo>
                  <a:cubicBezTo>
                    <a:pt x="888" y="1498"/>
                    <a:pt x="999" y="1388"/>
                    <a:pt x="999" y="1249"/>
                  </a:cubicBezTo>
                  <a:lnTo>
                    <a:pt x="999" y="250"/>
                  </a:lnTo>
                  <a:cubicBezTo>
                    <a:pt x="999" y="111"/>
                    <a:pt x="888" y="0"/>
                    <a:pt x="749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3"/>
            <p:cNvSpPr/>
            <p:nvPr/>
          </p:nvSpPr>
          <p:spPr>
            <a:xfrm>
              <a:off x="5260969" y="2784802"/>
              <a:ext cx="26272" cy="19704"/>
            </a:xfrm>
            <a:custGeom>
              <a:avLst/>
              <a:gdLst/>
              <a:ahLst/>
              <a:cxnLst/>
              <a:rect l="l" t="t" r="r" b="b"/>
              <a:pathLst>
                <a:path w="1000" h="75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500"/>
                  </a:lnTo>
                  <a:cubicBezTo>
                    <a:pt x="0" y="638"/>
                    <a:pt x="111" y="749"/>
                    <a:pt x="250" y="749"/>
                  </a:cubicBezTo>
                  <a:lnTo>
                    <a:pt x="749" y="749"/>
                  </a:lnTo>
                  <a:cubicBezTo>
                    <a:pt x="888" y="749"/>
                    <a:pt x="999" y="638"/>
                    <a:pt x="999" y="500"/>
                  </a:cubicBezTo>
                  <a:lnTo>
                    <a:pt x="999" y="250"/>
                  </a:lnTo>
                  <a:cubicBezTo>
                    <a:pt x="999" y="111"/>
                    <a:pt x="888" y="0"/>
                    <a:pt x="749" y="0"/>
                  </a:cubicBez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3"/>
            <p:cNvSpPr/>
            <p:nvPr/>
          </p:nvSpPr>
          <p:spPr>
            <a:xfrm>
              <a:off x="5562551" y="2784802"/>
              <a:ext cx="26456" cy="39382"/>
            </a:xfrm>
            <a:custGeom>
              <a:avLst/>
              <a:gdLst/>
              <a:ahLst/>
              <a:cxnLst/>
              <a:rect l="l" t="t" r="r" b="b"/>
              <a:pathLst>
                <a:path w="1007" h="1499" extrusionOk="0">
                  <a:moveTo>
                    <a:pt x="250" y="0"/>
                  </a:moveTo>
                  <a:cubicBezTo>
                    <a:pt x="119" y="0"/>
                    <a:pt x="1" y="111"/>
                    <a:pt x="1" y="250"/>
                  </a:cubicBezTo>
                  <a:lnTo>
                    <a:pt x="1" y="1249"/>
                  </a:lnTo>
                  <a:cubicBezTo>
                    <a:pt x="1" y="1381"/>
                    <a:pt x="119" y="1498"/>
                    <a:pt x="250" y="1498"/>
                  </a:cubicBezTo>
                  <a:lnTo>
                    <a:pt x="757" y="1498"/>
                  </a:lnTo>
                  <a:cubicBezTo>
                    <a:pt x="889" y="1498"/>
                    <a:pt x="1000" y="1388"/>
                    <a:pt x="1006" y="1249"/>
                  </a:cubicBezTo>
                  <a:lnTo>
                    <a:pt x="1006" y="250"/>
                  </a:lnTo>
                  <a:cubicBezTo>
                    <a:pt x="1006" y="111"/>
                    <a:pt x="889" y="0"/>
                    <a:pt x="757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63"/>
            <p:cNvSpPr/>
            <p:nvPr/>
          </p:nvSpPr>
          <p:spPr>
            <a:xfrm>
              <a:off x="5562551" y="2784802"/>
              <a:ext cx="26456" cy="19704"/>
            </a:xfrm>
            <a:custGeom>
              <a:avLst/>
              <a:gdLst/>
              <a:ahLst/>
              <a:cxnLst/>
              <a:rect l="l" t="t" r="r" b="b"/>
              <a:pathLst>
                <a:path w="1007" h="750" extrusionOk="0">
                  <a:moveTo>
                    <a:pt x="250" y="0"/>
                  </a:moveTo>
                  <a:cubicBezTo>
                    <a:pt x="119" y="0"/>
                    <a:pt x="1" y="111"/>
                    <a:pt x="1" y="250"/>
                  </a:cubicBezTo>
                  <a:lnTo>
                    <a:pt x="1" y="500"/>
                  </a:lnTo>
                  <a:cubicBezTo>
                    <a:pt x="1" y="638"/>
                    <a:pt x="119" y="749"/>
                    <a:pt x="250" y="749"/>
                  </a:cubicBezTo>
                  <a:lnTo>
                    <a:pt x="757" y="749"/>
                  </a:lnTo>
                  <a:cubicBezTo>
                    <a:pt x="889" y="749"/>
                    <a:pt x="1006" y="638"/>
                    <a:pt x="1006" y="500"/>
                  </a:cubicBezTo>
                  <a:lnTo>
                    <a:pt x="1006" y="250"/>
                  </a:lnTo>
                  <a:cubicBezTo>
                    <a:pt x="1006" y="111"/>
                    <a:pt x="889" y="0"/>
                    <a:pt x="757" y="0"/>
                  </a:cubicBez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3"/>
            <p:cNvSpPr/>
            <p:nvPr/>
          </p:nvSpPr>
          <p:spPr>
            <a:xfrm>
              <a:off x="5221613" y="2850405"/>
              <a:ext cx="406567" cy="13136"/>
            </a:xfrm>
            <a:custGeom>
              <a:avLst/>
              <a:gdLst/>
              <a:ahLst/>
              <a:cxnLst/>
              <a:rect l="l" t="t" r="r" b="b"/>
              <a:pathLst>
                <a:path w="15475" h="500" extrusionOk="0">
                  <a:moveTo>
                    <a:pt x="0" y="0"/>
                  </a:moveTo>
                  <a:lnTo>
                    <a:pt x="0" y="500"/>
                  </a:lnTo>
                  <a:lnTo>
                    <a:pt x="15475" y="500"/>
                  </a:lnTo>
                  <a:lnTo>
                    <a:pt x="15475" y="0"/>
                  </a:lnTo>
                  <a:close/>
                </a:path>
              </a:pathLst>
            </a:custGeom>
            <a:solidFill>
              <a:srgbClr val="CB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3"/>
            <p:cNvSpPr/>
            <p:nvPr/>
          </p:nvSpPr>
          <p:spPr>
            <a:xfrm>
              <a:off x="5260969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3"/>
            <p:cNvSpPr/>
            <p:nvPr/>
          </p:nvSpPr>
          <p:spPr>
            <a:xfrm>
              <a:off x="5260969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63"/>
            <p:cNvSpPr/>
            <p:nvPr/>
          </p:nvSpPr>
          <p:spPr>
            <a:xfrm>
              <a:off x="5260969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7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63"/>
            <p:cNvSpPr/>
            <p:nvPr/>
          </p:nvSpPr>
          <p:spPr>
            <a:xfrm>
              <a:off x="5352818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0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63"/>
            <p:cNvSpPr/>
            <p:nvPr/>
          </p:nvSpPr>
          <p:spPr>
            <a:xfrm>
              <a:off x="5444482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7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63"/>
            <p:cNvSpPr/>
            <p:nvPr/>
          </p:nvSpPr>
          <p:spPr>
            <a:xfrm>
              <a:off x="5352818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63"/>
            <p:cNvSpPr/>
            <p:nvPr/>
          </p:nvSpPr>
          <p:spPr>
            <a:xfrm>
              <a:off x="5260969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63"/>
            <p:cNvSpPr/>
            <p:nvPr/>
          </p:nvSpPr>
          <p:spPr>
            <a:xfrm>
              <a:off x="5352818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63"/>
            <p:cNvSpPr/>
            <p:nvPr/>
          </p:nvSpPr>
          <p:spPr>
            <a:xfrm>
              <a:off x="5352818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63"/>
            <p:cNvSpPr/>
            <p:nvPr/>
          </p:nvSpPr>
          <p:spPr>
            <a:xfrm>
              <a:off x="5536489" y="2994536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1"/>
                  </a:moveTo>
                  <a:cubicBezTo>
                    <a:pt x="112" y="1"/>
                    <a:pt x="1" y="112"/>
                    <a:pt x="1" y="251"/>
                  </a:cubicBezTo>
                  <a:lnTo>
                    <a:pt x="1" y="750"/>
                  </a:lnTo>
                  <a:cubicBezTo>
                    <a:pt x="1" y="889"/>
                    <a:pt x="112" y="1000"/>
                    <a:pt x="251" y="1000"/>
                  </a:cubicBezTo>
                  <a:lnTo>
                    <a:pt x="1749" y="1000"/>
                  </a:lnTo>
                  <a:cubicBezTo>
                    <a:pt x="1881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1" y="1"/>
                    <a:pt x="1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63"/>
            <p:cNvSpPr/>
            <p:nvPr/>
          </p:nvSpPr>
          <p:spPr>
            <a:xfrm>
              <a:off x="5536489" y="2889577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1"/>
                  </a:moveTo>
                  <a:cubicBezTo>
                    <a:pt x="112" y="1"/>
                    <a:pt x="1" y="112"/>
                    <a:pt x="1" y="250"/>
                  </a:cubicBezTo>
                  <a:lnTo>
                    <a:pt x="1" y="750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1" y="1"/>
                    <a:pt x="1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63"/>
            <p:cNvSpPr/>
            <p:nvPr/>
          </p:nvSpPr>
          <p:spPr>
            <a:xfrm>
              <a:off x="5536489" y="3047028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0"/>
                  </a:moveTo>
                  <a:cubicBezTo>
                    <a:pt x="112" y="0"/>
                    <a:pt x="1" y="111"/>
                    <a:pt x="1" y="250"/>
                  </a:cubicBezTo>
                  <a:lnTo>
                    <a:pt x="1" y="750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1" y="0"/>
                    <a:pt x="17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63"/>
            <p:cNvSpPr/>
            <p:nvPr/>
          </p:nvSpPr>
          <p:spPr>
            <a:xfrm>
              <a:off x="5444482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63"/>
            <p:cNvSpPr/>
            <p:nvPr/>
          </p:nvSpPr>
          <p:spPr>
            <a:xfrm>
              <a:off x="5444482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63"/>
            <p:cNvSpPr/>
            <p:nvPr/>
          </p:nvSpPr>
          <p:spPr>
            <a:xfrm>
              <a:off x="5536489" y="2942070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0"/>
                  </a:moveTo>
                  <a:cubicBezTo>
                    <a:pt x="112" y="0"/>
                    <a:pt x="1" y="111"/>
                    <a:pt x="1" y="250"/>
                  </a:cubicBezTo>
                  <a:lnTo>
                    <a:pt x="1" y="749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1" y="0"/>
                    <a:pt x="17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63"/>
            <p:cNvSpPr/>
            <p:nvPr/>
          </p:nvSpPr>
          <p:spPr>
            <a:xfrm>
              <a:off x="5444482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63"/>
            <p:cNvSpPr/>
            <p:nvPr/>
          </p:nvSpPr>
          <p:spPr>
            <a:xfrm>
              <a:off x="5533178" y="2935239"/>
              <a:ext cx="58824" cy="39645"/>
            </a:xfrm>
            <a:custGeom>
              <a:avLst/>
              <a:gdLst/>
              <a:ahLst/>
              <a:cxnLst/>
              <a:rect l="l" t="t" r="r" b="b"/>
              <a:pathLst>
                <a:path w="2239" h="1509" extrusionOk="0">
                  <a:moveTo>
                    <a:pt x="1875" y="0"/>
                  </a:moveTo>
                  <a:cubicBezTo>
                    <a:pt x="1814" y="0"/>
                    <a:pt x="1751" y="26"/>
                    <a:pt x="1694" y="87"/>
                  </a:cubicBezTo>
                  <a:lnTo>
                    <a:pt x="869" y="905"/>
                  </a:lnTo>
                  <a:lnTo>
                    <a:pt x="550" y="586"/>
                  </a:lnTo>
                  <a:cubicBezTo>
                    <a:pt x="494" y="525"/>
                    <a:pt x="430" y="500"/>
                    <a:pt x="369" y="500"/>
                  </a:cubicBezTo>
                  <a:cubicBezTo>
                    <a:pt x="172" y="500"/>
                    <a:pt x="1" y="760"/>
                    <a:pt x="196" y="940"/>
                  </a:cubicBezTo>
                  <a:lnTo>
                    <a:pt x="696" y="1439"/>
                  </a:lnTo>
                  <a:cubicBezTo>
                    <a:pt x="744" y="1481"/>
                    <a:pt x="807" y="1509"/>
                    <a:pt x="869" y="1509"/>
                  </a:cubicBezTo>
                  <a:cubicBezTo>
                    <a:pt x="938" y="1509"/>
                    <a:pt x="1001" y="1488"/>
                    <a:pt x="1049" y="1439"/>
                  </a:cubicBezTo>
                  <a:lnTo>
                    <a:pt x="2048" y="441"/>
                  </a:lnTo>
                  <a:cubicBezTo>
                    <a:pt x="2239" y="261"/>
                    <a:pt x="2070" y="0"/>
                    <a:pt x="1875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63"/>
            <p:cNvSpPr/>
            <p:nvPr/>
          </p:nvSpPr>
          <p:spPr>
            <a:xfrm>
              <a:off x="5349665" y="2935607"/>
              <a:ext cx="58141" cy="39277"/>
            </a:xfrm>
            <a:custGeom>
              <a:avLst/>
              <a:gdLst/>
              <a:ahLst/>
              <a:cxnLst/>
              <a:rect l="l" t="t" r="r" b="b"/>
              <a:pathLst>
                <a:path w="2213" h="1495" extrusionOk="0">
                  <a:moveTo>
                    <a:pt x="1861" y="1"/>
                  </a:moveTo>
                  <a:cubicBezTo>
                    <a:pt x="1805" y="1"/>
                    <a:pt x="1747" y="22"/>
                    <a:pt x="1695" y="73"/>
                  </a:cubicBezTo>
                  <a:lnTo>
                    <a:pt x="869" y="891"/>
                  </a:lnTo>
                  <a:lnTo>
                    <a:pt x="550" y="572"/>
                  </a:lnTo>
                  <a:cubicBezTo>
                    <a:pt x="494" y="511"/>
                    <a:pt x="430" y="486"/>
                    <a:pt x="369" y="486"/>
                  </a:cubicBezTo>
                  <a:cubicBezTo>
                    <a:pt x="172" y="486"/>
                    <a:pt x="1" y="746"/>
                    <a:pt x="196" y="926"/>
                  </a:cubicBezTo>
                  <a:lnTo>
                    <a:pt x="696" y="1425"/>
                  </a:lnTo>
                  <a:cubicBezTo>
                    <a:pt x="738" y="1467"/>
                    <a:pt x="800" y="1495"/>
                    <a:pt x="869" y="1495"/>
                  </a:cubicBezTo>
                  <a:cubicBezTo>
                    <a:pt x="932" y="1495"/>
                    <a:pt x="1001" y="1474"/>
                    <a:pt x="1043" y="1425"/>
                  </a:cubicBezTo>
                  <a:lnTo>
                    <a:pt x="2042" y="427"/>
                  </a:lnTo>
                  <a:cubicBezTo>
                    <a:pt x="2213" y="245"/>
                    <a:pt x="2050" y="1"/>
                    <a:pt x="1861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63"/>
            <p:cNvSpPr/>
            <p:nvPr/>
          </p:nvSpPr>
          <p:spPr>
            <a:xfrm>
              <a:off x="5441487" y="2987731"/>
              <a:ext cx="58798" cy="39645"/>
            </a:xfrm>
            <a:custGeom>
              <a:avLst/>
              <a:gdLst/>
              <a:ahLst/>
              <a:cxnLst/>
              <a:rect l="l" t="t" r="r" b="b"/>
              <a:pathLst>
                <a:path w="2238" h="1509" extrusionOk="0">
                  <a:moveTo>
                    <a:pt x="1870" y="0"/>
                  </a:moveTo>
                  <a:cubicBezTo>
                    <a:pt x="1809" y="0"/>
                    <a:pt x="1745" y="25"/>
                    <a:pt x="1689" y="86"/>
                  </a:cubicBezTo>
                  <a:lnTo>
                    <a:pt x="870" y="905"/>
                  </a:lnTo>
                  <a:lnTo>
                    <a:pt x="544" y="586"/>
                  </a:lnTo>
                  <a:cubicBezTo>
                    <a:pt x="488" y="525"/>
                    <a:pt x="425" y="499"/>
                    <a:pt x="364" y="499"/>
                  </a:cubicBezTo>
                  <a:cubicBezTo>
                    <a:pt x="168" y="499"/>
                    <a:pt x="0" y="760"/>
                    <a:pt x="190" y="940"/>
                  </a:cubicBezTo>
                  <a:lnTo>
                    <a:pt x="690" y="1439"/>
                  </a:lnTo>
                  <a:cubicBezTo>
                    <a:pt x="738" y="1481"/>
                    <a:pt x="801" y="1508"/>
                    <a:pt x="863" y="1508"/>
                  </a:cubicBezTo>
                  <a:cubicBezTo>
                    <a:pt x="933" y="1508"/>
                    <a:pt x="995" y="1481"/>
                    <a:pt x="1044" y="1432"/>
                  </a:cubicBezTo>
                  <a:lnTo>
                    <a:pt x="2042" y="440"/>
                  </a:lnTo>
                  <a:cubicBezTo>
                    <a:pt x="2238" y="260"/>
                    <a:pt x="2067" y="0"/>
                    <a:pt x="1870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63"/>
            <p:cNvSpPr/>
            <p:nvPr/>
          </p:nvSpPr>
          <p:spPr>
            <a:xfrm>
              <a:off x="5258631" y="3040565"/>
              <a:ext cx="57353" cy="39277"/>
            </a:xfrm>
            <a:custGeom>
              <a:avLst/>
              <a:gdLst/>
              <a:ahLst/>
              <a:cxnLst/>
              <a:rect l="l" t="t" r="r" b="b"/>
              <a:pathLst>
                <a:path w="2183" h="1495" extrusionOk="0">
                  <a:moveTo>
                    <a:pt x="1835" y="0"/>
                  </a:moveTo>
                  <a:cubicBezTo>
                    <a:pt x="1778" y="0"/>
                    <a:pt x="1718" y="22"/>
                    <a:pt x="1664" y="73"/>
                  </a:cubicBezTo>
                  <a:lnTo>
                    <a:pt x="838" y="892"/>
                  </a:lnTo>
                  <a:lnTo>
                    <a:pt x="519" y="572"/>
                  </a:lnTo>
                  <a:cubicBezTo>
                    <a:pt x="465" y="521"/>
                    <a:pt x="405" y="499"/>
                    <a:pt x="348" y="499"/>
                  </a:cubicBezTo>
                  <a:cubicBezTo>
                    <a:pt x="159" y="499"/>
                    <a:pt x="0" y="738"/>
                    <a:pt x="166" y="919"/>
                  </a:cubicBezTo>
                  <a:lnTo>
                    <a:pt x="665" y="1419"/>
                  </a:lnTo>
                  <a:cubicBezTo>
                    <a:pt x="714" y="1467"/>
                    <a:pt x="776" y="1495"/>
                    <a:pt x="838" y="1495"/>
                  </a:cubicBezTo>
                  <a:cubicBezTo>
                    <a:pt x="908" y="1495"/>
                    <a:pt x="970" y="1467"/>
                    <a:pt x="1019" y="1419"/>
                  </a:cubicBezTo>
                  <a:lnTo>
                    <a:pt x="2018" y="420"/>
                  </a:lnTo>
                  <a:cubicBezTo>
                    <a:pt x="2183" y="239"/>
                    <a:pt x="2024" y="0"/>
                    <a:pt x="1835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63"/>
            <p:cNvSpPr/>
            <p:nvPr/>
          </p:nvSpPr>
          <p:spPr>
            <a:xfrm>
              <a:off x="5442118" y="2882746"/>
              <a:ext cx="58167" cy="39671"/>
            </a:xfrm>
            <a:custGeom>
              <a:avLst/>
              <a:gdLst/>
              <a:ahLst/>
              <a:cxnLst/>
              <a:rect l="l" t="t" r="r" b="b"/>
              <a:pathLst>
                <a:path w="2214" h="1510" extrusionOk="0">
                  <a:moveTo>
                    <a:pt x="1846" y="1"/>
                  </a:moveTo>
                  <a:cubicBezTo>
                    <a:pt x="1785" y="1"/>
                    <a:pt x="1721" y="26"/>
                    <a:pt x="1665" y="87"/>
                  </a:cubicBezTo>
                  <a:lnTo>
                    <a:pt x="846" y="913"/>
                  </a:lnTo>
                  <a:lnTo>
                    <a:pt x="520" y="587"/>
                  </a:lnTo>
                  <a:cubicBezTo>
                    <a:pt x="467" y="538"/>
                    <a:pt x="408" y="517"/>
                    <a:pt x="353" y="517"/>
                  </a:cubicBezTo>
                  <a:cubicBezTo>
                    <a:pt x="162" y="517"/>
                    <a:pt x="0" y="758"/>
                    <a:pt x="166" y="940"/>
                  </a:cubicBezTo>
                  <a:lnTo>
                    <a:pt x="666" y="1440"/>
                  </a:lnTo>
                  <a:cubicBezTo>
                    <a:pt x="714" y="1488"/>
                    <a:pt x="777" y="1509"/>
                    <a:pt x="839" y="1509"/>
                  </a:cubicBezTo>
                  <a:cubicBezTo>
                    <a:pt x="909" y="1509"/>
                    <a:pt x="971" y="1488"/>
                    <a:pt x="1020" y="1440"/>
                  </a:cubicBezTo>
                  <a:lnTo>
                    <a:pt x="2018" y="441"/>
                  </a:lnTo>
                  <a:cubicBezTo>
                    <a:pt x="2214" y="261"/>
                    <a:pt x="2043" y="1"/>
                    <a:pt x="184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2" name="Google Shape;10922;p63"/>
          <p:cNvGrpSpPr/>
          <p:nvPr/>
        </p:nvGrpSpPr>
        <p:grpSpPr>
          <a:xfrm>
            <a:off x="5812586" y="2760921"/>
            <a:ext cx="303605" cy="375434"/>
            <a:chOff x="5812586" y="2760921"/>
            <a:chExt cx="303605" cy="375434"/>
          </a:xfrm>
        </p:grpSpPr>
        <p:sp>
          <p:nvSpPr>
            <p:cNvPr id="10923" name="Google Shape;10923;p63"/>
            <p:cNvSpPr/>
            <p:nvPr/>
          </p:nvSpPr>
          <p:spPr>
            <a:xfrm>
              <a:off x="5911896" y="2760921"/>
              <a:ext cx="125215" cy="32289"/>
            </a:xfrm>
            <a:custGeom>
              <a:avLst/>
              <a:gdLst/>
              <a:ahLst/>
              <a:cxnLst/>
              <a:rect l="l" t="t" r="r" b="b"/>
              <a:pathLst>
                <a:path w="4766" h="1229" extrusionOk="0">
                  <a:moveTo>
                    <a:pt x="347" y="1"/>
                  </a:moveTo>
                  <a:cubicBezTo>
                    <a:pt x="153" y="1"/>
                    <a:pt x="0" y="160"/>
                    <a:pt x="0" y="347"/>
                  </a:cubicBezTo>
                  <a:lnTo>
                    <a:pt x="0" y="882"/>
                  </a:lnTo>
                  <a:cubicBezTo>
                    <a:pt x="0" y="1069"/>
                    <a:pt x="153" y="1228"/>
                    <a:pt x="347" y="1228"/>
                  </a:cubicBezTo>
                  <a:lnTo>
                    <a:pt x="4419" y="1228"/>
                  </a:lnTo>
                  <a:cubicBezTo>
                    <a:pt x="4613" y="1228"/>
                    <a:pt x="4766" y="1069"/>
                    <a:pt x="4766" y="882"/>
                  </a:cubicBezTo>
                  <a:lnTo>
                    <a:pt x="4766" y="347"/>
                  </a:lnTo>
                  <a:cubicBezTo>
                    <a:pt x="4766" y="160"/>
                    <a:pt x="4613" y="1"/>
                    <a:pt x="4419" y="1"/>
                  </a:cubicBezTo>
                  <a:close/>
                </a:path>
              </a:pathLst>
            </a:custGeom>
            <a:solidFill>
              <a:srgbClr val="BEC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63"/>
            <p:cNvSpPr/>
            <p:nvPr/>
          </p:nvSpPr>
          <p:spPr>
            <a:xfrm>
              <a:off x="6001722" y="2761105"/>
              <a:ext cx="35389" cy="32105"/>
            </a:xfrm>
            <a:custGeom>
              <a:avLst/>
              <a:gdLst/>
              <a:ahLst/>
              <a:cxnLst/>
              <a:rect l="l" t="t" r="r" b="b"/>
              <a:pathLst>
                <a:path w="1347" h="1222" extrusionOk="0">
                  <a:moveTo>
                    <a:pt x="1" y="1"/>
                  </a:moveTo>
                  <a:cubicBezTo>
                    <a:pt x="202" y="1"/>
                    <a:pt x="362" y="160"/>
                    <a:pt x="362" y="354"/>
                  </a:cubicBezTo>
                  <a:lnTo>
                    <a:pt x="362" y="861"/>
                  </a:lnTo>
                  <a:cubicBezTo>
                    <a:pt x="362" y="1062"/>
                    <a:pt x="202" y="1221"/>
                    <a:pt x="1" y="1221"/>
                  </a:cubicBezTo>
                  <a:lnTo>
                    <a:pt x="993" y="1221"/>
                  </a:lnTo>
                  <a:cubicBezTo>
                    <a:pt x="1187" y="1221"/>
                    <a:pt x="1347" y="1062"/>
                    <a:pt x="1347" y="861"/>
                  </a:cubicBezTo>
                  <a:lnTo>
                    <a:pt x="1347" y="354"/>
                  </a:lnTo>
                  <a:cubicBezTo>
                    <a:pt x="1347" y="160"/>
                    <a:pt x="1187" y="1"/>
                    <a:pt x="993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63"/>
            <p:cNvSpPr/>
            <p:nvPr/>
          </p:nvSpPr>
          <p:spPr>
            <a:xfrm>
              <a:off x="5812586" y="2793183"/>
              <a:ext cx="295960" cy="343171"/>
            </a:xfrm>
            <a:custGeom>
              <a:avLst/>
              <a:gdLst/>
              <a:ahLst/>
              <a:cxnLst/>
              <a:rect l="l" t="t" r="r" b="b"/>
              <a:pathLst>
                <a:path w="11265" h="13062" extrusionOk="0">
                  <a:moveTo>
                    <a:pt x="4647" y="0"/>
                  </a:moveTo>
                  <a:lnTo>
                    <a:pt x="4647" y="3801"/>
                  </a:lnTo>
                  <a:cubicBezTo>
                    <a:pt x="4647" y="4030"/>
                    <a:pt x="4509" y="4238"/>
                    <a:pt x="4294" y="4322"/>
                  </a:cubicBezTo>
                  <a:cubicBezTo>
                    <a:pt x="923" y="5653"/>
                    <a:pt x="0" y="9995"/>
                    <a:pt x="2539" y="12583"/>
                  </a:cubicBezTo>
                  <a:cubicBezTo>
                    <a:pt x="2837" y="12888"/>
                    <a:pt x="3246" y="13061"/>
                    <a:pt x="3676" y="13061"/>
                  </a:cubicBezTo>
                  <a:lnTo>
                    <a:pt x="8643" y="13061"/>
                  </a:lnTo>
                  <a:cubicBezTo>
                    <a:pt x="9073" y="13061"/>
                    <a:pt x="9482" y="12888"/>
                    <a:pt x="9780" y="12583"/>
                  </a:cubicBezTo>
                  <a:cubicBezTo>
                    <a:pt x="10737" y="11612"/>
                    <a:pt x="11265" y="10287"/>
                    <a:pt x="11230" y="8927"/>
                  </a:cubicBezTo>
                  <a:cubicBezTo>
                    <a:pt x="11181" y="6888"/>
                    <a:pt x="9919" y="5078"/>
                    <a:pt x="8025" y="4329"/>
                  </a:cubicBezTo>
                  <a:cubicBezTo>
                    <a:pt x="7810" y="4245"/>
                    <a:pt x="7672" y="4037"/>
                    <a:pt x="7672" y="3808"/>
                  </a:cubicBezTo>
                  <a:lnTo>
                    <a:pt x="7672" y="0"/>
                  </a:ln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63"/>
            <p:cNvSpPr/>
            <p:nvPr/>
          </p:nvSpPr>
          <p:spPr>
            <a:xfrm>
              <a:off x="5934675" y="2793183"/>
              <a:ext cx="181517" cy="340965"/>
            </a:xfrm>
            <a:custGeom>
              <a:avLst/>
              <a:gdLst/>
              <a:ahLst/>
              <a:cxnLst/>
              <a:rect l="l" t="t" r="r" b="b"/>
              <a:pathLst>
                <a:path w="6909" h="12978" extrusionOk="0">
                  <a:moveTo>
                    <a:pt x="0" y="0"/>
                  </a:moveTo>
                  <a:lnTo>
                    <a:pt x="0" y="507"/>
                  </a:lnTo>
                  <a:lnTo>
                    <a:pt x="1561" y="507"/>
                  </a:lnTo>
                  <a:cubicBezTo>
                    <a:pt x="1565" y="507"/>
                    <a:pt x="1569" y="507"/>
                    <a:pt x="1573" y="507"/>
                  </a:cubicBezTo>
                  <a:cubicBezTo>
                    <a:pt x="1963" y="507"/>
                    <a:pt x="2276" y="830"/>
                    <a:pt x="2276" y="1221"/>
                  </a:cubicBezTo>
                  <a:lnTo>
                    <a:pt x="2276" y="4315"/>
                  </a:lnTo>
                  <a:cubicBezTo>
                    <a:pt x="2276" y="4544"/>
                    <a:pt x="2414" y="4752"/>
                    <a:pt x="2629" y="4835"/>
                  </a:cubicBezTo>
                  <a:cubicBezTo>
                    <a:pt x="5938" y="6139"/>
                    <a:pt x="6909" y="10363"/>
                    <a:pt x="4495" y="12978"/>
                  </a:cubicBezTo>
                  <a:cubicBezTo>
                    <a:pt x="4738" y="12902"/>
                    <a:pt x="4953" y="12763"/>
                    <a:pt x="5133" y="12576"/>
                  </a:cubicBezTo>
                  <a:cubicBezTo>
                    <a:pt x="6090" y="11605"/>
                    <a:pt x="6618" y="10287"/>
                    <a:pt x="6583" y="8927"/>
                  </a:cubicBezTo>
                  <a:cubicBezTo>
                    <a:pt x="6534" y="6888"/>
                    <a:pt x="5272" y="5078"/>
                    <a:pt x="3378" y="4329"/>
                  </a:cubicBezTo>
                  <a:cubicBezTo>
                    <a:pt x="3163" y="4245"/>
                    <a:pt x="3025" y="4037"/>
                    <a:pt x="3025" y="3808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D1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63"/>
            <p:cNvSpPr/>
            <p:nvPr/>
          </p:nvSpPr>
          <p:spPr>
            <a:xfrm>
              <a:off x="5841197" y="2978063"/>
              <a:ext cx="267349" cy="158292"/>
            </a:xfrm>
            <a:custGeom>
              <a:avLst/>
              <a:gdLst/>
              <a:ahLst/>
              <a:cxnLst/>
              <a:rect l="l" t="t" r="r" b="b"/>
              <a:pathLst>
                <a:path w="10176" h="6025" extrusionOk="0">
                  <a:moveTo>
                    <a:pt x="2691" y="0"/>
                  </a:moveTo>
                  <a:cubicBezTo>
                    <a:pt x="1242" y="0"/>
                    <a:pt x="187" y="642"/>
                    <a:pt x="187" y="642"/>
                  </a:cubicBezTo>
                  <a:cubicBezTo>
                    <a:pt x="70" y="1086"/>
                    <a:pt x="7" y="1536"/>
                    <a:pt x="7" y="2001"/>
                  </a:cubicBezTo>
                  <a:cubicBezTo>
                    <a:pt x="0" y="3326"/>
                    <a:pt x="520" y="4602"/>
                    <a:pt x="1457" y="5546"/>
                  </a:cubicBezTo>
                  <a:cubicBezTo>
                    <a:pt x="1755" y="5851"/>
                    <a:pt x="2164" y="6017"/>
                    <a:pt x="2594" y="6024"/>
                  </a:cubicBezTo>
                  <a:lnTo>
                    <a:pt x="7561" y="6024"/>
                  </a:lnTo>
                  <a:cubicBezTo>
                    <a:pt x="7991" y="6024"/>
                    <a:pt x="8400" y="5851"/>
                    <a:pt x="8698" y="5546"/>
                  </a:cubicBezTo>
                  <a:cubicBezTo>
                    <a:pt x="9655" y="4568"/>
                    <a:pt x="10176" y="3250"/>
                    <a:pt x="10141" y="1890"/>
                  </a:cubicBezTo>
                  <a:cubicBezTo>
                    <a:pt x="10134" y="1356"/>
                    <a:pt x="10037" y="829"/>
                    <a:pt x="9856" y="330"/>
                  </a:cubicBezTo>
                  <a:cubicBezTo>
                    <a:pt x="9856" y="330"/>
                    <a:pt x="9856" y="330"/>
                    <a:pt x="9856" y="330"/>
                  </a:cubicBezTo>
                  <a:cubicBezTo>
                    <a:pt x="9850" y="330"/>
                    <a:pt x="8712" y="1213"/>
                    <a:pt x="7157" y="1213"/>
                  </a:cubicBezTo>
                  <a:cubicBezTo>
                    <a:pt x="6517" y="1213"/>
                    <a:pt x="5808" y="1063"/>
                    <a:pt x="5077" y="642"/>
                  </a:cubicBezTo>
                  <a:cubicBezTo>
                    <a:pt x="4238" y="161"/>
                    <a:pt x="3415" y="0"/>
                    <a:pt x="2691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3"/>
            <p:cNvSpPr/>
            <p:nvPr/>
          </p:nvSpPr>
          <p:spPr>
            <a:xfrm>
              <a:off x="6052402" y="2986523"/>
              <a:ext cx="56144" cy="147809"/>
            </a:xfrm>
            <a:custGeom>
              <a:avLst/>
              <a:gdLst/>
              <a:ahLst/>
              <a:cxnLst/>
              <a:rect l="l" t="t" r="r" b="b"/>
              <a:pathLst>
                <a:path w="2137" h="5626" extrusionOk="0">
                  <a:moveTo>
                    <a:pt x="1804" y="1"/>
                  </a:moveTo>
                  <a:cubicBezTo>
                    <a:pt x="1561" y="174"/>
                    <a:pt x="1304" y="327"/>
                    <a:pt x="1034" y="445"/>
                  </a:cubicBezTo>
                  <a:cubicBezTo>
                    <a:pt x="1686" y="2227"/>
                    <a:pt x="1283" y="4232"/>
                    <a:pt x="0" y="5626"/>
                  </a:cubicBezTo>
                  <a:cubicBezTo>
                    <a:pt x="28" y="5612"/>
                    <a:pt x="56" y="5605"/>
                    <a:pt x="83" y="5591"/>
                  </a:cubicBezTo>
                  <a:cubicBezTo>
                    <a:pt x="90" y="5591"/>
                    <a:pt x="90" y="5591"/>
                    <a:pt x="90" y="5584"/>
                  </a:cubicBezTo>
                  <a:cubicBezTo>
                    <a:pt x="174" y="5550"/>
                    <a:pt x="257" y="5508"/>
                    <a:pt x="340" y="5452"/>
                  </a:cubicBezTo>
                  <a:cubicBezTo>
                    <a:pt x="361" y="5432"/>
                    <a:pt x="396" y="5418"/>
                    <a:pt x="409" y="5404"/>
                  </a:cubicBezTo>
                  <a:cubicBezTo>
                    <a:pt x="416" y="5397"/>
                    <a:pt x="423" y="5397"/>
                    <a:pt x="430" y="5397"/>
                  </a:cubicBezTo>
                  <a:cubicBezTo>
                    <a:pt x="451" y="5383"/>
                    <a:pt x="465" y="5369"/>
                    <a:pt x="479" y="5355"/>
                  </a:cubicBezTo>
                  <a:cubicBezTo>
                    <a:pt x="486" y="5348"/>
                    <a:pt x="500" y="5348"/>
                    <a:pt x="500" y="5335"/>
                  </a:cubicBezTo>
                  <a:cubicBezTo>
                    <a:pt x="520" y="5321"/>
                    <a:pt x="534" y="5314"/>
                    <a:pt x="548" y="5293"/>
                  </a:cubicBezTo>
                  <a:lnTo>
                    <a:pt x="569" y="5272"/>
                  </a:lnTo>
                  <a:cubicBezTo>
                    <a:pt x="597" y="5251"/>
                    <a:pt x="618" y="5231"/>
                    <a:pt x="638" y="5210"/>
                  </a:cubicBezTo>
                  <a:cubicBezTo>
                    <a:pt x="1609" y="4253"/>
                    <a:pt x="2137" y="2928"/>
                    <a:pt x="2102" y="1568"/>
                  </a:cubicBezTo>
                  <a:cubicBezTo>
                    <a:pt x="2102" y="1534"/>
                    <a:pt x="2095" y="1499"/>
                    <a:pt x="2095" y="1464"/>
                  </a:cubicBezTo>
                  <a:cubicBezTo>
                    <a:pt x="2095" y="1457"/>
                    <a:pt x="2095" y="1443"/>
                    <a:pt x="2095" y="1429"/>
                  </a:cubicBezTo>
                  <a:cubicBezTo>
                    <a:pt x="2088" y="1409"/>
                    <a:pt x="2088" y="1381"/>
                    <a:pt x="2088" y="1360"/>
                  </a:cubicBezTo>
                  <a:cubicBezTo>
                    <a:pt x="2088" y="1353"/>
                    <a:pt x="2081" y="1339"/>
                    <a:pt x="2081" y="1325"/>
                  </a:cubicBezTo>
                  <a:cubicBezTo>
                    <a:pt x="2074" y="1305"/>
                    <a:pt x="2074" y="1284"/>
                    <a:pt x="2074" y="1263"/>
                  </a:cubicBezTo>
                  <a:cubicBezTo>
                    <a:pt x="2074" y="1249"/>
                    <a:pt x="2074" y="1242"/>
                    <a:pt x="2074" y="1228"/>
                  </a:cubicBezTo>
                  <a:cubicBezTo>
                    <a:pt x="2067" y="1208"/>
                    <a:pt x="2067" y="1187"/>
                    <a:pt x="2067" y="1166"/>
                  </a:cubicBezTo>
                  <a:cubicBezTo>
                    <a:pt x="2060" y="1152"/>
                    <a:pt x="2060" y="1138"/>
                    <a:pt x="2060" y="1131"/>
                  </a:cubicBezTo>
                  <a:cubicBezTo>
                    <a:pt x="2053" y="1110"/>
                    <a:pt x="2053" y="1083"/>
                    <a:pt x="2053" y="1062"/>
                  </a:cubicBezTo>
                  <a:cubicBezTo>
                    <a:pt x="2053" y="1055"/>
                    <a:pt x="2046" y="1041"/>
                    <a:pt x="2053" y="1027"/>
                  </a:cubicBezTo>
                  <a:cubicBezTo>
                    <a:pt x="2046" y="1013"/>
                    <a:pt x="2046" y="992"/>
                    <a:pt x="2039" y="965"/>
                  </a:cubicBezTo>
                  <a:cubicBezTo>
                    <a:pt x="2039" y="958"/>
                    <a:pt x="2033" y="944"/>
                    <a:pt x="2039" y="930"/>
                  </a:cubicBezTo>
                  <a:cubicBezTo>
                    <a:pt x="2033" y="909"/>
                    <a:pt x="2033" y="888"/>
                    <a:pt x="2026" y="868"/>
                  </a:cubicBezTo>
                  <a:cubicBezTo>
                    <a:pt x="2026" y="861"/>
                    <a:pt x="2019" y="847"/>
                    <a:pt x="2019" y="840"/>
                  </a:cubicBezTo>
                  <a:cubicBezTo>
                    <a:pt x="2019" y="819"/>
                    <a:pt x="2019" y="791"/>
                    <a:pt x="2012" y="771"/>
                  </a:cubicBezTo>
                  <a:cubicBezTo>
                    <a:pt x="2005" y="757"/>
                    <a:pt x="2005" y="750"/>
                    <a:pt x="2005" y="743"/>
                  </a:cubicBezTo>
                  <a:cubicBezTo>
                    <a:pt x="1998" y="722"/>
                    <a:pt x="1998" y="694"/>
                    <a:pt x="1998" y="673"/>
                  </a:cubicBezTo>
                  <a:cubicBezTo>
                    <a:pt x="1991" y="666"/>
                    <a:pt x="1991" y="653"/>
                    <a:pt x="1991" y="646"/>
                  </a:cubicBezTo>
                  <a:cubicBezTo>
                    <a:pt x="1984" y="625"/>
                    <a:pt x="1984" y="597"/>
                    <a:pt x="1977" y="576"/>
                  </a:cubicBezTo>
                  <a:cubicBezTo>
                    <a:pt x="1970" y="576"/>
                    <a:pt x="1970" y="569"/>
                    <a:pt x="1970" y="562"/>
                  </a:cubicBezTo>
                  <a:cubicBezTo>
                    <a:pt x="1970" y="535"/>
                    <a:pt x="1963" y="507"/>
                    <a:pt x="1949" y="486"/>
                  </a:cubicBezTo>
                  <a:cubicBezTo>
                    <a:pt x="1949" y="479"/>
                    <a:pt x="1949" y="472"/>
                    <a:pt x="1949" y="465"/>
                  </a:cubicBezTo>
                  <a:cubicBezTo>
                    <a:pt x="1942" y="438"/>
                    <a:pt x="1935" y="410"/>
                    <a:pt x="1928" y="382"/>
                  </a:cubicBezTo>
                  <a:cubicBezTo>
                    <a:pt x="1922" y="382"/>
                    <a:pt x="1922" y="375"/>
                    <a:pt x="1922" y="368"/>
                  </a:cubicBezTo>
                  <a:cubicBezTo>
                    <a:pt x="1915" y="340"/>
                    <a:pt x="1908" y="313"/>
                    <a:pt x="1901" y="285"/>
                  </a:cubicBezTo>
                  <a:cubicBezTo>
                    <a:pt x="1901" y="285"/>
                    <a:pt x="1894" y="278"/>
                    <a:pt x="1894" y="278"/>
                  </a:cubicBezTo>
                  <a:cubicBezTo>
                    <a:pt x="1894" y="250"/>
                    <a:pt x="1880" y="223"/>
                    <a:pt x="1873" y="188"/>
                  </a:cubicBezTo>
                  <a:cubicBezTo>
                    <a:pt x="1866" y="181"/>
                    <a:pt x="1866" y="181"/>
                    <a:pt x="1866" y="181"/>
                  </a:cubicBezTo>
                  <a:cubicBezTo>
                    <a:pt x="1852" y="153"/>
                    <a:pt x="1845" y="125"/>
                    <a:pt x="1838" y="91"/>
                  </a:cubicBezTo>
                  <a:cubicBezTo>
                    <a:pt x="1838" y="91"/>
                    <a:pt x="1838" y="84"/>
                    <a:pt x="1838" y="84"/>
                  </a:cubicBezTo>
                  <a:cubicBezTo>
                    <a:pt x="1824" y="56"/>
                    <a:pt x="1817" y="28"/>
                    <a:pt x="1804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3"/>
            <p:cNvSpPr/>
            <p:nvPr/>
          </p:nvSpPr>
          <p:spPr>
            <a:xfrm>
              <a:off x="6054582" y="3027718"/>
              <a:ext cx="20256" cy="17182"/>
            </a:xfrm>
            <a:custGeom>
              <a:avLst/>
              <a:gdLst/>
              <a:ahLst/>
              <a:cxnLst/>
              <a:rect l="l" t="t" r="r" b="b"/>
              <a:pathLst>
                <a:path w="771" h="654" extrusionOk="0">
                  <a:moveTo>
                    <a:pt x="437" y="0"/>
                  </a:moveTo>
                  <a:cubicBezTo>
                    <a:pt x="146" y="0"/>
                    <a:pt x="0" y="347"/>
                    <a:pt x="209" y="555"/>
                  </a:cubicBezTo>
                  <a:cubicBezTo>
                    <a:pt x="276" y="623"/>
                    <a:pt x="359" y="653"/>
                    <a:pt x="441" y="653"/>
                  </a:cubicBezTo>
                  <a:cubicBezTo>
                    <a:pt x="609" y="653"/>
                    <a:pt x="770" y="523"/>
                    <a:pt x="770" y="326"/>
                  </a:cubicBezTo>
                  <a:cubicBezTo>
                    <a:pt x="763" y="146"/>
                    <a:pt x="618" y="0"/>
                    <a:pt x="437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3"/>
            <p:cNvSpPr/>
            <p:nvPr/>
          </p:nvSpPr>
          <p:spPr>
            <a:xfrm>
              <a:off x="6012678" y="3090588"/>
              <a:ext cx="17681" cy="15186"/>
            </a:xfrm>
            <a:custGeom>
              <a:avLst/>
              <a:gdLst/>
              <a:ahLst/>
              <a:cxnLst/>
              <a:rect l="l" t="t" r="r" b="b"/>
              <a:pathLst>
                <a:path w="673" h="578" extrusionOk="0">
                  <a:moveTo>
                    <a:pt x="389" y="0"/>
                  </a:moveTo>
                  <a:cubicBezTo>
                    <a:pt x="132" y="0"/>
                    <a:pt x="0" y="312"/>
                    <a:pt x="180" y="493"/>
                  </a:cubicBezTo>
                  <a:cubicBezTo>
                    <a:pt x="241" y="551"/>
                    <a:pt x="315" y="578"/>
                    <a:pt x="386" y="578"/>
                  </a:cubicBezTo>
                  <a:cubicBezTo>
                    <a:pt x="534" y="578"/>
                    <a:pt x="673" y="465"/>
                    <a:pt x="673" y="292"/>
                  </a:cubicBezTo>
                  <a:cubicBezTo>
                    <a:pt x="673" y="132"/>
                    <a:pt x="548" y="7"/>
                    <a:pt x="389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3"/>
            <p:cNvSpPr/>
            <p:nvPr/>
          </p:nvSpPr>
          <p:spPr>
            <a:xfrm>
              <a:off x="5891299" y="3017130"/>
              <a:ext cx="17708" cy="15212"/>
            </a:xfrm>
            <a:custGeom>
              <a:avLst/>
              <a:gdLst/>
              <a:ahLst/>
              <a:cxnLst/>
              <a:rect l="l" t="t" r="r" b="b"/>
              <a:pathLst>
                <a:path w="674" h="579" extrusionOk="0">
                  <a:moveTo>
                    <a:pt x="389" y="1"/>
                  </a:moveTo>
                  <a:cubicBezTo>
                    <a:pt x="132" y="1"/>
                    <a:pt x="1" y="313"/>
                    <a:pt x="181" y="493"/>
                  </a:cubicBezTo>
                  <a:cubicBezTo>
                    <a:pt x="242" y="552"/>
                    <a:pt x="315" y="578"/>
                    <a:pt x="387" y="578"/>
                  </a:cubicBezTo>
                  <a:cubicBezTo>
                    <a:pt x="535" y="578"/>
                    <a:pt x="673" y="465"/>
                    <a:pt x="673" y="292"/>
                  </a:cubicBezTo>
                  <a:cubicBezTo>
                    <a:pt x="673" y="133"/>
                    <a:pt x="549" y="1"/>
                    <a:pt x="389" y="1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3"/>
            <p:cNvSpPr/>
            <p:nvPr/>
          </p:nvSpPr>
          <p:spPr>
            <a:xfrm>
              <a:off x="5915916" y="3090588"/>
              <a:ext cx="17681" cy="15186"/>
            </a:xfrm>
            <a:custGeom>
              <a:avLst/>
              <a:gdLst/>
              <a:ahLst/>
              <a:cxnLst/>
              <a:rect l="l" t="t" r="r" b="b"/>
              <a:pathLst>
                <a:path w="673" h="578" extrusionOk="0">
                  <a:moveTo>
                    <a:pt x="381" y="0"/>
                  </a:moveTo>
                  <a:cubicBezTo>
                    <a:pt x="125" y="0"/>
                    <a:pt x="0" y="312"/>
                    <a:pt x="180" y="493"/>
                  </a:cubicBezTo>
                  <a:cubicBezTo>
                    <a:pt x="239" y="551"/>
                    <a:pt x="312" y="578"/>
                    <a:pt x="383" y="578"/>
                  </a:cubicBezTo>
                  <a:cubicBezTo>
                    <a:pt x="531" y="578"/>
                    <a:pt x="673" y="465"/>
                    <a:pt x="673" y="292"/>
                  </a:cubicBezTo>
                  <a:cubicBezTo>
                    <a:pt x="666" y="132"/>
                    <a:pt x="541" y="7"/>
                    <a:pt x="381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3"/>
            <p:cNvSpPr/>
            <p:nvPr/>
          </p:nvSpPr>
          <p:spPr>
            <a:xfrm>
              <a:off x="5959266" y="3032999"/>
              <a:ext cx="21360" cy="18286"/>
            </a:xfrm>
            <a:custGeom>
              <a:avLst/>
              <a:gdLst/>
              <a:ahLst/>
              <a:cxnLst/>
              <a:rect l="l" t="t" r="r" b="b"/>
              <a:pathLst>
                <a:path w="813" h="696" extrusionOk="0">
                  <a:moveTo>
                    <a:pt x="466" y="0"/>
                  </a:moveTo>
                  <a:cubicBezTo>
                    <a:pt x="153" y="0"/>
                    <a:pt x="1" y="375"/>
                    <a:pt x="216" y="590"/>
                  </a:cubicBezTo>
                  <a:cubicBezTo>
                    <a:pt x="288" y="663"/>
                    <a:pt x="377" y="695"/>
                    <a:pt x="464" y="695"/>
                  </a:cubicBezTo>
                  <a:cubicBezTo>
                    <a:pt x="643" y="695"/>
                    <a:pt x="812" y="557"/>
                    <a:pt x="812" y="347"/>
                  </a:cubicBezTo>
                  <a:cubicBezTo>
                    <a:pt x="812" y="153"/>
                    <a:pt x="653" y="0"/>
                    <a:pt x="466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4" name="Google Shape;10934;p63"/>
          <p:cNvGrpSpPr/>
          <p:nvPr/>
        </p:nvGrpSpPr>
        <p:grpSpPr>
          <a:xfrm>
            <a:off x="6334673" y="2759633"/>
            <a:ext cx="378508" cy="378166"/>
            <a:chOff x="6334673" y="2759633"/>
            <a:chExt cx="378508" cy="378166"/>
          </a:xfrm>
        </p:grpSpPr>
        <p:sp>
          <p:nvSpPr>
            <p:cNvPr id="10935" name="Google Shape;10935;p63"/>
            <p:cNvSpPr/>
            <p:nvPr/>
          </p:nvSpPr>
          <p:spPr>
            <a:xfrm>
              <a:off x="6334673" y="2759633"/>
              <a:ext cx="287027" cy="189004"/>
            </a:xfrm>
            <a:custGeom>
              <a:avLst/>
              <a:gdLst/>
              <a:ahLst/>
              <a:cxnLst/>
              <a:rect l="l" t="t" r="r" b="b"/>
              <a:pathLst>
                <a:path w="10925" h="7194" extrusionOk="0">
                  <a:moveTo>
                    <a:pt x="6983" y="1"/>
                  </a:moveTo>
                  <a:cubicBezTo>
                    <a:pt x="6979" y="1"/>
                    <a:pt x="6975" y="1"/>
                    <a:pt x="6971" y="1"/>
                  </a:cubicBezTo>
                  <a:lnTo>
                    <a:pt x="930" y="1"/>
                  </a:lnTo>
                  <a:cubicBezTo>
                    <a:pt x="417" y="1"/>
                    <a:pt x="7" y="417"/>
                    <a:pt x="7" y="931"/>
                  </a:cubicBezTo>
                  <a:lnTo>
                    <a:pt x="7" y="6965"/>
                  </a:lnTo>
                  <a:cubicBezTo>
                    <a:pt x="0" y="7090"/>
                    <a:pt x="104" y="7194"/>
                    <a:pt x="236" y="7194"/>
                  </a:cubicBezTo>
                  <a:lnTo>
                    <a:pt x="2560" y="7194"/>
                  </a:lnTo>
                  <a:cubicBezTo>
                    <a:pt x="2816" y="7194"/>
                    <a:pt x="3025" y="6986"/>
                    <a:pt x="3025" y="6729"/>
                  </a:cubicBezTo>
                  <a:lnTo>
                    <a:pt x="3025" y="6264"/>
                  </a:lnTo>
                  <a:cubicBezTo>
                    <a:pt x="3031" y="6063"/>
                    <a:pt x="2948" y="5876"/>
                    <a:pt x="2796" y="5744"/>
                  </a:cubicBezTo>
                  <a:cubicBezTo>
                    <a:pt x="1873" y="4981"/>
                    <a:pt x="2407" y="3483"/>
                    <a:pt x="3600" y="3476"/>
                  </a:cubicBezTo>
                  <a:cubicBezTo>
                    <a:pt x="3603" y="3476"/>
                    <a:pt x="3606" y="3476"/>
                    <a:pt x="3609" y="3476"/>
                  </a:cubicBezTo>
                  <a:cubicBezTo>
                    <a:pt x="4796" y="3476"/>
                    <a:pt x="5339" y="4962"/>
                    <a:pt x="4426" y="5730"/>
                  </a:cubicBezTo>
                  <a:cubicBezTo>
                    <a:pt x="4273" y="5862"/>
                    <a:pt x="4183" y="6056"/>
                    <a:pt x="4190" y="6258"/>
                  </a:cubicBezTo>
                  <a:lnTo>
                    <a:pt x="4190" y="6729"/>
                  </a:lnTo>
                  <a:cubicBezTo>
                    <a:pt x="4190" y="6986"/>
                    <a:pt x="4391" y="7194"/>
                    <a:pt x="4648" y="7194"/>
                  </a:cubicBezTo>
                  <a:lnTo>
                    <a:pt x="7207" y="7194"/>
                  </a:lnTo>
                  <a:lnTo>
                    <a:pt x="7207" y="4641"/>
                  </a:lnTo>
                  <a:cubicBezTo>
                    <a:pt x="7207" y="4385"/>
                    <a:pt x="7415" y="4177"/>
                    <a:pt x="7672" y="4177"/>
                  </a:cubicBezTo>
                  <a:lnTo>
                    <a:pt x="8143" y="4177"/>
                  </a:lnTo>
                  <a:cubicBezTo>
                    <a:pt x="8345" y="4177"/>
                    <a:pt x="8539" y="4267"/>
                    <a:pt x="8671" y="4419"/>
                  </a:cubicBezTo>
                  <a:cubicBezTo>
                    <a:pt x="8935" y="4737"/>
                    <a:pt x="9286" y="4878"/>
                    <a:pt x="9633" y="4878"/>
                  </a:cubicBezTo>
                  <a:cubicBezTo>
                    <a:pt x="10288" y="4878"/>
                    <a:pt x="10925" y="4374"/>
                    <a:pt x="10925" y="3594"/>
                  </a:cubicBezTo>
                  <a:cubicBezTo>
                    <a:pt x="10920" y="2815"/>
                    <a:pt x="10288" y="2317"/>
                    <a:pt x="9636" y="2317"/>
                  </a:cubicBezTo>
                  <a:cubicBezTo>
                    <a:pt x="9283" y="2317"/>
                    <a:pt x="8925" y="2463"/>
                    <a:pt x="8657" y="2789"/>
                  </a:cubicBezTo>
                  <a:cubicBezTo>
                    <a:pt x="8530" y="2930"/>
                    <a:pt x="8345" y="3019"/>
                    <a:pt x="8157" y="3019"/>
                  </a:cubicBezTo>
                  <a:cubicBezTo>
                    <a:pt x="8150" y="3019"/>
                    <a:pt x="8143" y="3019"/>
                    <a:pt x="8137" y="3018"/>
                  </a:cubicBezTo>
                  <a:lnTo>
                    <a:pt x="7672" y="3018"/>
                  </a:lnTo>
                  <a:cubicBezTo>
                    <a:pt x="7415" y="3018"/>
                    <a:pt x="7207" y="2810"/>
                    <a:pt x="7207" y="2554"/>
                  </a:cubicBezTo>
                  <a:lnTo>
                    <a:pt x="7207" y="230"/>
                  </a:lnTo>
                  <a:cubicBezTo>
                    <a:pt x="7207" y="102"/>
                    <a:pt x="7103" y="1"/>
                    <a:pt x="6983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63"/>
            <p:cNvSpPr/>
            <p:nvPr/>
          </p:nvSpPr>
          <p:spPr>
            <a:xfrm>
              <a:off x="6524019" y="2759660"/>
              <a:ext cx="189162" cy="286659"/>
            </a:xfrm>
            <a:custGeom>
              <a:avLst/>
              <a:gdLst/>
              <a:ahLst/>
              <a:cxnLst/>
              <a:rect l="l" t="t" r="r" b="b"/>
              <a:pathLst>
                <a:path w="7200" h="10911" extrusionOk="0">
                  <a:moveTo>
                    <a:pt x="229" y="0"/>
                  </a:moveTo>
                  <a:cubicBezTo>
                    <a:pt x="104" y="0"/>
                    <a:pt x="0" y="104"/>
                    <a:pt x="0" y="229"/>
                  </a:cubicBezTo>
                  <a:lnTo>
                    <a:pt x="0" y="2553"/>
                  </a:lnTo>
                  <a:cubicBezTo>
                    <a:pt x="0" y="2809"/>
                    <a:pt x="208" y="3017"/>
                    <a:pt x="465" y="3017"/>
                  </a:cubicBezTo>
                  <a:lnTo>
                    <a:pt x="930" y="3017"/>
                  </a:lnTo>
                  <a:cubicBezTo>
                    <a:pt x="937" y="3018"/>
                    <a:pt x="944" y="3018"/>
                    <a:pt x="951" y="3018"/>
                  </a:cubicBezTo>
                  <a:cubicBezTo>
                    <a:pt x="1144" y="3018"/>
                    <a:pt x="1323" y="2929"/>
                    <a:pt x="1450" y="2788"/>
                  </a:cubicBezTo>
                  <a:cubicBezTo>
                    <a:pt x="1718" y="2462"/>
                    <a:pt x="2076" y="2316"/>
                    <a:pt x="2429" y="2316"/>
                  </a:cubicBezTo>
                  <a:cubicBezTo>
                    <a:pt x="3081" y="2316"/>
                    <a:pt x="3713" y="2814"/>
                    <a:pt x="3718" y="3593"/>
                  </a:cubicBezTo>
                  <a:cubicBezTo>
                    <a:pt x="3722" y="4373"/>
                    <a:pt x="3087" y="4877"/>
                    <a:pt x="2431" y="4877"/>
                  </a:cubicBezTo>
                  <a:cubicBezTo>
                    <a:pt x="2083" y="4877"/>
                    <a:pt x="1730" y="4736"/>
                    <a:pt x="1464" y="4418"/>
                  </a:cubicBezTo>
                  <a:cubicBezTo>
                    <a:pt x="1332" y="4266"/>
                    <a:pt x="1138" y="4176"/>
                    <a:pt x="936" y="4176"/>
                  </a:cubicBezTo>
                  <a:lnTo>
                    <a:pt x="465" y="4176"/>
                  </a:lnTo>
                  <a:cubicBezTo>
                    <a:pt x="208" y="4176"/>
                    <a:pt x="0" y="4384"/>
                    <a:pt x="0" y="4640"/>
                  </a:cubicBezTo>
                  <a:lnTo>
                    <a:pt x="0" y="7193"/>
                  </a:lnTo>
                  <a:lnTo>
                    <a:pt x="2553" y="7193"/>
                  </a:lnTo>
                  <a:cubicBezTo>
                    <a:pt x="2809" y="7193"/>
                    <a:pt x="3017" y="7401"/>
                    <a:pt x="3017" y="7658"/>
                  </a:cubicBezTo>
                  <a:lnTo>
                    <a:pt x="3017" y="8129"/>
                  </a:lnTo>
                  <a:cubicBezTo>
                    <a:pt x="3017" y="8330"/>
                    <a:pt x="2927" y="8525"/>
                    <a:pt x="2775" y="8656"/>
                  </a:cubicBezTo>
                  <a:cubicBezTo>
                    <a:pt x="1861" y="9425"/>
                    <a:pt x="2404" y="10911"/>
                    <a:pt x="3592" y="10911"/>
                  </a:cubicBezTo>
                  <a:cubicBezTo>
                    <a:pt x="3594" y="10911"/>
                    <a:pt x="3597" y="10911"/>
                    <a:pt x="3600" y="10911"/>
                  </a:cubicBezTo>
                  <a:cubicBezTo>
                    <a:pt x="4800" y="10904"/>
                    <a:pt x="5334" y="9406"/>
                    <a:pt x="4405" y="8649"/>
                  </a:cubicBezTo>
                  <a:cubicBezTo>
                    <a:pt x="4259" y="8518"/>
                    <a:pt x="4169" y="8323"/>
                    <a:pt x="4176" y="8122"/>
                  </a:cubicBezTo>
                  <a:lnTo>
                    <a:pt x="4176" y="7658"/>
                  </a:lnTo>
                  <a:cubicBezTo>
                    <a:pt x="4176" y="7401"/>
                    <a:pt x="4384" y="7193"/>
                    <a:pt x="4640" y="7193"/>
                  </a:cubicBezTo>
                  <a:lnTo>
                    <a:pt x="6964" y="7193"/>
                  </a:lnTo>
                  <a:cubicBezTo>
                    <a:pt x="7096" y="7193"/>
                    <a:pt x="7200" y="7089"/>
                    <a:pt x="7193" y="6964"/>
                  </a:cubicBezTo>
                  <a:lnTo>
                    <a:pt x="7193" y="930"/>
                  </a:lnTo>
                  <a:cubicBezTo>
                    <a:pt x="7193" y="416"/>
                    <a:pt x="6784" y="0"/>
                    <a:pt x="6270" y="0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63"/>
            <p:cNvSpPr/>
            <p:nvPr/>
          </p:nvSpPr>
          <p:spPr>
            <a:xfrm>
              <a:off x="6426207" y="2948611"/>
              <a:ext cx="286791" cy="189188"/>
            </a:xfrm>
            <a:custGeom>
              <a:avLst/>
              <a:gdLst/>
              <a:ahLst/>
              <a:cxnLst/>
              <a:rect l="l" t="t" r="r" b="b"/>
              <a:pathLst>
                <a:path w="10916" h="7201" extrusionOk="0">
                  <a:moveTo>
                    <a:pt x="3716" y="1"/>
                  </a:moveTo>
                  <a:lnTo>
                    <a:pt x="3716" y="2560"/>
                  </a:lnTo>
                  <a:cubicBezTo>
                    <a:pt x="3716" y="2817"/>
                    <a:pt x="3508" y="3025"/>
                    <a:pt x="3258" y="3025"/>
                  </a:cubicBezTo>
                  <a:lnTo>
                    <a:pt x="2787" y="3025"/>
                  </a:lnTo>
                  <a:cubicBezTo>
                    <a:pt x="2586" y="3025"/>
                    <a:pt x="2391" y="2935"/>
                    <a:pt x="2260" y="2782"/>
                  </a:cubicBezTo>
                  <a:cubicBezTo>
                    <a:pt x="1993" y="2465"/>
                    <a:pt x="1640" y="2324"/>
                    <a:pt x="1292" y="2324"/>
                  </a:cubicBezTo>
                  <a:cubicBezTo>
                    <a:pt x="636" y="2324"/>
                    <a:pt x="1" y="2828"/>
                    <a:pt x="5" y="3608"/>
                  </a:cubicBezTo>
                  <a:cubicBezTo>
                    <a:pt x="10" y="4383"/>
                    <a:pt x="644" y="4880"/>
                    <a:pt x="1295" y="4880"/>
                  </a:cubicBezTo>
                  <a:cubicBezTo>
                    <a:pt x="1646" y="4880"/>
                    <a:pt x="2002" y="4735"/>
                    <a:pt x="2266" y="4412"/>
                  </a:cubicBezTo>
                  <a:cubicBezTo>
                    <a:pt x="2393" y="4266"/>
                    <a:pt x="2578" y="4183"/>
                    <a:pt x="2770" y="4183"/>
                  </a:cubicBezTo>
                  <a:cubicBezTo>
                    <a:pt x="2778" y="4183"/>
                    <a:pt x="2786" y="4183"/>
                    <a:pt x="2794" y="4183"/>
                  </a:cubicBezTo>
                  <a:lnTo>
                    <a:pt x="3258" y="4183"/>
                  </a:lnTo>
                  <a:cubicBezTo>
                    <a:pt x="3515" y="4183"/>
                    <a:pt x="3723" y="4392"/>
                    <a:pt x="3723" y="4648"/>
                  </a:cubicBezTo>
                  <a:lnTo>
                    <a:pt x="3723" y="6965"/>
                  </a:lnTo>
                  <a:cubicBezTo>
                    <a:pt x="3723" y="7097"/>
                    <a:pt x="3820" y="7201"/>
                    <a:pt x="3952" y="7201"/>
                  </a:cubicBezTo>
                  <a:lnTo>
                    <a:pt x="9986" y="7201"/>
                  </a:lnTo>
                  <a:cubicBezTo>
                    <a:pt x="10500" y="7201"/>
                    <a:pt x="10916" y="6784"/>
                    <a:pt x="10916" y="6271"/>
                  </a:cubicBezTo>
                  <a:lnTo>
                    <a:pt x="10916" y="237"/>
                  </a:lnTo>
                  <a:cubicBezTo>
                    <a:pt x="10916" y="105"/>
                    <a:pt x="10812" y="1"/>
                    <a:pt x="10687" y="1"/>
                  </a:cubicBezTo>
                  <a:lnTo>
                    <a:pt x="8363" y="1"/>
                  </a:lnTo>
                  <a:cubicBezTo>
                    <a:pt x="8107" y="1"/>
                    <a:pt x="7899" y="209"/>
                    <a:pt x="7899" y="466"/>
                  </a:cubicBezTo>
                  <a:lnTo>
                    <a:pt x="7899" y="930"/>
                  </a:lnTo>
                  <a:cubicBezTo>
                    <a:pt x="7892" y="1131"/>
                    <a:pt x="7975" y="1326"/>
                    <a:pt x="8128" y="1457"/>
                  </a:cubicBezTo>
                  <a:cubicBezTo>
                    <a:pt x="9050" y="2214"/>
                    <a:pt x="8516" y="3712"/>
                    <a:pt x="7323" y="3719"/>
                  </a:cubicBezTo>
                  <a:cubicBezTo>
                    <a:pt x="7320" y="3719"/>
                    <a:pt x="7317" y="3719"/>
                    <a:pt x="7315" y="3719"/>
                  </a:cubicBezTo>
                  <a:cubicBezTo>
                    <a:pt x="6127" y="3719"/>
                    <a:pt x="5584" y="2233"/>
                    <a:pt x="6498" y="1464"/>
                  </a:cubicBezTo>
                  <a:cubicBezTo>
                    <a:pt x="6650" y="1333"/>
                    <a:pt x="6740" y="1138"/>
                    <a:pt x="6740" y="937"/>
                  </a:cubicBezTo>
                  <a:lnTo>
                    <a:pt x="6740" y="466"/>
                  </a:lnTo>
                  <a:cubicBezTo>
                    <a:pt x="6740" y="209"/>
                    <a:pt x="6532" y="1"/>
                    <a:pt x="627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63"/>
            <p:cNvSpPr/>
            <p:nvPr/>
          </p:nvSpPr>
          <p:spPr>
            <a:xfrm>
              <a:off x="6334857" y="2850957"/>
              <a:ext cx="189188" cy="286843"/>
            </a:xfrm>
            <a:custGeom>
              <a:avLst/>
              <a:gdLst/>
              <a:ahLst/>
              <a:cxnLst/>
              <a:rect l="l" t="t" r="r" b="b"/>
              <a:pathLst>
                <a:path w="7201" h="10918" extrusionOk="0">
                  <a:moveTo>
                    <a:pt x="3586" y="0"/>
                  </a:moveTo>
                  <a:cubicBezTo>
                    <a:pt x="2393" y="7"/>
                    <a:pt x="1859" y="1505"/>
                    <a:pt x="2782" y="2268"/>
                  </a:cubicBezTo>
                  <a:cubicBezTo>
                    <a:pt x="2934" y="2400"/>
                    <a:pt x="3018" y="2594"/>
                    <a:pt x="3018" y="2795"/>
                  </a:cubicBezTo>
                  <a:lnTo>
                    <a:pt x="3018" y="3253"/>
                  </a:lnTo>
                  <a:cubicBezTo>
                    <a:pt x="3018" y="3510"/>
                    <a:pt x="2809" y="3718"/>
                    <a:pt x="2553" y="3718"/>
                  </a:cubicBezTo>
                  <a:lnTo>
                    <a:pt x="229" y="3718"/>
                  </a:lnTo>
                  <a:cubicBezTo>
                    <a:pt x="104" y="3725"/>
                    <a:pt x="0" y="3822"/>
                    <a:pt x="0" y="3954"/>
                  </a:cubicBezTo>
                  <a:lnTo>
                    <a:pt x="0" y="9988"/>
                  </a:lnTo>
                  <a:cubicBezTo>
                    <a:pt x="0" y="10501"/>
                    <a:pt x="416" y="10911"/>
                    <a:pt x="930" y="10918"/>
                  </a:cubicBezTo>
                  <a:lnTo>
                    <a:pt x="6964" y="10918"/>
                  </a:lnTo>
                  <a:cubicBezTo>
                    <a:pt x="7096" y="10918"/>
                    <a:pt x="7200" y="10814"/>
                    <a:pt x="7200" y="10682"/>
                  </a:cubicBezTo>
                  <a:lnTo>
                    <a:pt x="7200" y="8365"/>
                  </a:lnTo>
                  <a:cubicBezTo>
                    <a:pt x="7200" y="8109"/>
                    <a:pt x="6992" y="7900"/>
                    <a:pt x="6735" y="7900"/>
                  </a:cubicBezTo>
                  <a:lnTo>
                    <a:pt x="6264" y="7900"/>
                  </a:lnTo>
                  <a:cubicBezTo>
                    <a:pt x="6256" y="7900"/>
                    <a:pt x="6248" y="7900"/>
                    <a:pt x="6240" y="7900"/>
                  </a:cubicBezTo>
                  <a:cubicBezTo>
                    <a:pt x="6048" y="7900"/>
                    <a:pt x="5870" y="7983"/>
                    <a:pt x="5743" y="8129"/>
                  </a:cubicBezTo>
                  <a:cubicBezTo>
                    <a:pt x="5476" y="8452"/>
                    <a:pt x="5119" y="8597"/>
                    <a:pt x="4767" y="8597"/>
                  </a:cubicBezTo>
                  <a:cubicBezTo>
                    <a:pt x="4114" y="8597"/>
                    <a:pt x="3480" y="8100"/>
                    <a:pt x="3475" y="7325"/>
                  </a:cubicBezTo>
                  <a:cubicBezTo>
                    <a:pt x="3471" y="6545"/>
                    <a:pt x="4106" y="6041"/>
                    <a:pt x="4762" y="6041"/>
                  </a:cubicBezTo>
                  <a:cubicBezTo>
                    <a:pt x="5110" y="6041"/>
                    <a:pt x="5463" y="6182"/>
                    <a:pt x="5730" y="6499"/>
                  </a:cubicBezTo>
                  <a:cubicBezTo>
                    <a:pt x="5861" y="6652"/>
                    <a:pt x="6056" y="6742"/>
                    <a:pt x="6257" y="6742"/>
                  </a:cubicBezTo>
                  <a:lnTo>
                    <a:pt x="6728" y="6742"/>
                  </a:lnTo>
                  <a:cubicBezTo>
                    <a:pt x="6985" y="6742"/>
                    <a:pt x="7193" y="6534"/>
                    <a:pt x="7193" y="6277"/>
                  </a:cubicBezTo>
                  <a:lnTo>
                    <a:pt x="7193" y="3718"/>
                  </a:lnTo>
                  <a:lnTo>
                    <a:pt x="4641" y="3718"/>
                  </a:lnTo>
                  <a:cubicBezTo>
                    <a:pt x="4384" y="3718"/>
                    <a:pt x="4176" y="3510"/>
                    <a:pt x="4176" y="3253"/>
                  </a:cubicBezTo>
                  <a:lnTo>
                    <a:pt x="4176" y="2782"/>
                  </a:lnTo>
                  <a:cubicBezTo>
                    <a:pt x="4176" y="2580"/>
                    <a:pt x="4266" y="2386"/>
                    <a:pt x="4419" y="2254"/>
                  </a:cubicBezTo>
                  <a:cubicBezTo>
                    <a:pt x="5334" y="1491"/>
                    <a:pt x="4786" y="0"/>
                    <a:pt x="3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9" name="Google Shape;10939;p63"/>
          <p:cNvGrpSpPr/>
          <p:nvPr/>
        </p:nvGrpSpPr>
        <p:grpSpPr>
          <a:xfrm>
            <a:off x="8012645" y="2806477"/>
            <a:ext cx="319763" cy="284505"/>
            <a:chOff x="8012645" y="2806477"/>
            <a:chExt cx="319763" cy="284505"/>
          </a:xfrm>
        </p:grpSpPr>
        <p:sp>
          <p:nvSpPr>
            <p:cNvPr id="10940" name="Google Shape;10940;p63"/>
            <p:cNvSpPr/>
            <p:nvPr/>
          </p:nvSpPr>
          <p:spPr>
            <a:xfrm>
              <a:off x="8117446" y="3039252"/>
              <a:ext cx="87855" cy="51731"/>
            </a:xfrm>
            <a:custGeom>
              <a:avLst/>
              <a:gdLst/>
              <a:ahLst/>
              <a:cxnLst/>
              <a:rect l="l" t="t" r="r" b="b"/>
              <a:pathLst>
                <a:path w="3344" h="1969" extrusionOk="0">
                  <a:moveTo>
                    <a:pt x="2235" y="1"/>
                  </a:moveTo>
                  <a:cubicBezTo>
                    <a:pt x="2172" y="1"/>
                    <a:pt x="2108" y="31"/>
                    <a:pt x="2067" y="102"/>
                  </a:cubicBezTo>
                  <a:lnTo>
                    <a:pt x="1346" y="1566"/>
                  </a:lnTo>
                  <a:lnTo>
                    <a:pt x="271" y="1566"/>
                  </a:lnTo>
                  <a:cubicBezTo>
                    <a:pt x="0" y="1566"/>
                    <a:pt x="0" y="1968"/>
                    <a:pt x="271" y="1968"/>
                  </a:cubicBezTo>
                  <a:lnTo>
                    <a:pt x="3073" y="1968"/>
                  </a:lnTo>
                  <a:cubicBezTo>
                    <a:pt x="3343" y="1968"/>
                    <a:pt x="3343" y="1566"/>
                    <a:pt x="3073" y="1566"/>
                  </a:cubicBezTo>
                  <a:lnTo>
                    <a:pt x="1790" y="1566"/>
                  </a:lnTo>
                  <a:lnTo>
                    <a:pt x="2428" y="276"/>
                  </a:lnTo>
                  <a:cubicBezTo>
                    <a:pt x="2488" y="123"/>
                    <a:pt x="2362" y="1"/>
                    <a:pt x="223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63"/>
            <p:cNvSpPr/>
            <p:nvPr/>
          </p:nvSpPr>
          <p:spPr>
            <a:xfrm>
              <a:off x="8138570" y="3039252"/>
              <a:ext cx="66732" cy="51731"/>
            </a:xfrm>
            <a:custGeom>
              <a:avLst/>
              <a:gdLst/>
              <a:ahLst/>
              <a:cxnLst/>
              <a:rect l="l" t="t" r="r" b="b"/>
              <a:pathLst>
                <a:path w="2540" h="1969" extrusionOk="0">
                  <a:moveTo>
                    <a:pt x="2231" y="1"/>
                  </a:moveTo>
                  <a:cubicBezTo>
                    <a:pt x="2169" y="1"/>
                    <a:pt x="2107" y="31"/>
                    <a:pt x="2068" y="102"/>
                  </a:cubicBezTo>
                  <a:lnTo>
                    <a:pt x="1346" y="1566"/>
                  </a:lnTo>
                  <a:lnTo>
                    <a:pt x="264" y="1566"/>
                  </a:lnTo>
                  <a:cubicBezTo>
                    <a:pt x="1" y="1566"/>
                    <a:pt x="1" y="1968"/>
                    <a:pt x="264" y="1968"/>
                  </a:cubicBezTo>
                  <a:lnTo>
                    <a:pt x="2269" y="1968"/>
                  </a:lnTo>
                  <a:cubicBezTo>
                    <a:pt x="2539" y="1968"/>
                    <a:pt x="2539" y="1566"/>
                    <a:pt x="2269" y="1566"/>
                  </a:cubicBezTo>
                  <a:lnTo>
                    <a:pt x="1790" y="1566"/>
                  </a:lnTo>
                  <a:lnTo>
                    <a:pt x="2421" y="276"/>
                  </a:lnTo>
                  <a:cubicBezTo>
                    <a:pt x="2482" y="123"/>
                    <a:pt x="2356" y="1"/>
                    <a:pt x="2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63"/>
            <p:cNvSpPr/>
            <p:nvPr/>
          </p:nvSpPr>
          <p:spPr>
            <a:xfrm>
              <a:off x="8012645" y="2884664"/>
              <a:ext cx="32841" cy="41747"/>
            </a:xfrm>
            <a:custGeom>
              <a:avLst/>
              <a:gdLst/>
              <a:ahLst/>
              <a:cxnLst/>
              <a:rect l="l" t="t" r="r" b="b"/>
              <a:pathLst>
                <a:path w="1250" h="1589" extrusionOk="0">
                  <a:moveTo>
                    <a:pt x="1249" y="0"/>
                  </a:moveTo>
                  <a:lnTo>
                    <a:pt x="181" y="451"/>
                  </a:lnTo>
                  <a:cubicBezTo>
                    <a:pt x="29" y="514"/>
                    <a:pt x="1" y="715"/>
                    <a:pt x="133" y="819"/>
                  </a:cubicBezTo>
                  <a:lnTo>
                    <a:pt x="1104" y="158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63"/>
            <p:cNvSpPr/>
            <p:nvPr/>
          </p:nvSpPr>
          <p:spPr>
            <a:xfrm>
              <a:off x="8025598" y="2806477"/>
              <a:ext cx="306810" cy="247513"/>
            </a:xfrm>
            <a:custGeom>
              <a:avLst/>
              <a:gdLst/>
              <a:ahLst/>
              <a:cxnLst/>
              <a:rect l="l" t="t" r="r" b="b"/>
              <a:pathLst>
                <a:path w="11678" h="9421" extrusionOk="0">
                  <a:moveTo>
                    <a:pt x="4621" y="1"/>
                  </a:moveTo>
                  <a:cubicBezTo>
                    <a:pt x="4383" y="1"/>
                    <a:pt x="938" y="65"/>
                    <a:pt x="382" y="3809"/>
                  </a:cubicBezTo>
                  <a:cubicBezTo>
                    <a:pt x="0" y="7214"/>
                    <a:pt x="2761" y="9420"/>
                    <a:pt x="5972" y="9420"/>
                  </a:cubicBezTo>
                  <a:cubicBezTo>
                    <a:pt x="8573" y="9420"/>
                    <a:pt x="10828" y="7873"/>
                    <a:pt x="11625" y="5730"/>
                  </a:cubicBezTo>
                  <a:cubicBezTo>
                    <a:pt x="11677" y="5574"/>
                    <a:pt x="11560" y="5427"/>
                    <a:pt x="11416" y="5427"/>
                  </a:cubicBezTo>
                  <a:cubicBezTo>
                    <a:pt x="11387" y="5427"/>
                    <a:pt x="11357" y="5433"/>
                    <a:pt x="11327" y="5446"/>
                  </a:cubicBezTo>
                  <a:cubicBezTo>
                    <a:pt x="10896" y="5625"/>
                    <a:pt x="10433" y="5718"/>
                    <a:pt x="9967" y="5718"/>
                  </a:cubicBezTo>
                  <a:cubicBezTo>
                    <a:pt x="9856" y="5718"/>
                    <a:pt x="9745" y="5713"/>
                    <a:pt x="9635" y="5702"/>
                  </a:cubicBezTo>
                  <a:cubicBezTo>
                    <a:pt x="7984" y="5543"/>
                    <a:pt x="6805" y="3503"/>
                    <a:pt x="6090" y="2276"/>
                  </a:cubicBezTo>
                  <a:cubicBezTo>
                    <a:pt x="5619" y="1457"/>
                    <a:pt x="4980" y="951"/>
                    <a:pt x="4037" y="764"/>
                  </a:cubicBezTo>
                  <a:lnTo>
                    <a:pt x="4634" y="1"/>
                  </a:lnTo>
                  <a:cubicBezTo>
                    <a:pt x="4634" y="1"/>
                    <a:pt x="4629" y="1"/>
                    <a:pt x="462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3"/>
            <p:cNvSpPr/>
            <p:nvPr/>
          </p:nvSpPr>
          <p:spPr>
            <a:xfrm>
              <a:off x="8025598" y="2806477"/>
              <a:ext cx="209576" cy="247671"/>
            </a:xfrm>
            <a:custGeom>
              <a:avLst/>
              <a:gdLst/>
              <a:ahLst/>
              <a:cxnLst/>
              <a:rect l="l" t="t" r="r" b="b"/>
              <a:pathLst>
                <a:path w="7977" h="9427" extrusionOk="0">
                  <a:moveTo>
                    <a:pt x="4623" y="1"/>
                  </a:moveTo>
                  <a:cubicBezTo>
                    <a:pt x="4407" y="1"/>
                    <a:pt x="939" y="59"/>
                    <a:pt x="382" y="3809"/>
                  </a:cubicBezTo>
                  <a:cubicBezTo>
                    <a:pt x="0" y="7221"/>
                    <a:pt x="2761" y="9427"/>
                    <a:pt x="5972" y="9427"/>
                  </a:cubicBezTo>
                  <a:cubicBezTo>
                    <a:pt x="6652" y="9427"/>
                    <a:pt x="7325" y="9316"/>
                    <a:pt x="7977" y="9108"/>
                  </a:cubicBezTo>
                  <a:lnTo>
                    <a:pt x="7977" y="9108"/>
                  </a:lnTo>
                  <a:cubicBezTo>
                    <a:pt x="7824" y="9115"/>
                    <a:pt x="7672" y="9122"/>
                    <a:pt x="7519" y="9122"/>
                  </a:cubicBezTo>
                  <a:cubicBezTo>
                    <a:pt x="4315" y="9122"/>
                    <a:pt x="1547" y="6916"/>
                    <a:pt x="1935" y="3510"/>
                  </a:cubicBezTo>
                  <a:cubicBezTo>
                    <a:pt x="2254" y="1339"/>
                    <a:pt x="3552" y="403"/>
                    <a:pt x="4634" y="1"/>
                  </a:cubicBezTo>
                  <a:cubicBezTo>
                    <a:pt x="4634" y="1"/>
                    <a:pt x="4630" y="1"/>
                    <a:pt x="46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3"/>
            <p:cNvSpPr/>
            <p:nvPr/>
          </p:nvSpPr>
          <p:spPr>
            <a:xfrm>
              <a:off x="8110274" y="2874865"/>
              <a:ext cx="179205" cy="111290"/>
            </a:xfrm>
            <a:custGeom>
              <a:avLst/>
              <a:gdLst/>
              <a:ahLst/>
              <a:cxnLst/>
              <a:rect l="l" t="t" r="r" b="b"/>
              <a:pathLst>
                <a:path w="6821" h="4236" extrusionOk="0">
                  <a:moveTo>
                    <a:pt x="2513" y="0"/>
                  </a:moveTo>
                  <a:cubicBezTo>
                    <a:pt x="2336" y="0"/>
                    <a:pt x="2157" y="43"/>
                    <a:pt x="1993" y="131"/>
                  </a:cubicBezTo>
                  <a:lnTo>
                    <a:pt x="1986" y="131"/>
                  </a:lnTo>
                  <a:cubicBezTo>
                    <a:pt x="0" y="1212"/>
                    <a:pt x="1031" y="4236"/>
                    <a:pt x="3479" y="4236"/>
                  </a:cubicBezTo>
                  <a:cubicBezTo>
                    <a:pt x="4374" y="4236"/>
                    <a:pt x="5458" y="3831"/>
                    <a:pt x="6654" y="2780"/>
                  </a:cubicBezTo>
                  <a:cubicBezTo>
                    <a:pt x="6821" y="2634"/>
                    <a:pt x="6717" y="2364"/>
                    <a:pt x="6502" y="2364"/>
                  </a:cubicBezTo>
                  <a:cubicBezTo>
                    <a:pt x="5780" y="2364"/>
                    <a:pt x="4629" y="2052"/>
                    <a:pt x="3401" y="443"/>
                  </a:cubicBezTo>
                  <a:cubicBezTo>
                    <a:pt x="3187" y="156"/>
                    <a:pt x="2853" y="0"/>
                    <a:pt x="25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3"/>
            <p:cNvSpPr/>
            <p:nvPr/>
          </p:nvSpPr>
          <p:spPr>
            <a:xfrm>
              <a:off x="8131397" y="2917084"/>
              <a:ext cx="158082" cy="69175"/>
            </a:xfrm>
            <a:custGeom>
              <a:avLst/>
              <a:gdLst/>
              <a:ahLst/>
              <a:cxnLst/>
              <a:rect l="l" t="t" r="r" b="b"/>
              <a:pathLst>
                <a:path w="6017" h="2633" extrusionOk="0">
                  <a:moveTo>
                    <a:pt x="149" y="1"/>
                  </a:moveTo>
                  <a:cubicBezTo>
                    <a:pt x="0" y="1236"/>
                    <a:pt x="1008" y="2632"/>
                    <a:pt x="2671" y="2632"/>
                  </a:cubicBezTo>
                  <a:cubicBezTo>
                    <a:pt x="3567" y="2632"/>
                    <a:pt x="4653" y="2227"/>
                    <a:pt x="5850" y="1173"/>
                  </a:cubicBezTo>
                  <a:cubicBezTo>
                    <a:pt x="6017" y="1027"/>
                    <a:pt x="5913" y="757"/>
                    <a:pt x="5691" y="757"/>
                  </a:cubicBezTo>
                  <a:cubicBezTo>
                    <a:pt x="5538" y="757"/>
                    <a:pt x="5386" y="743"/>
                    <a:pt x="5240" y="715"/>
                  </a:cubicBezTo>
                  <a:cubicBezTo>
                    <a:pt x="4532" y="1378"/>
                    <a:pt x="3303" y="1901"/>
                    <a:pt x="2228" y="1901"/>
                  </a:cubicBezTo>
                  <a:cubicBezTo>
                    <a:pt x="1166" y="1901"/>
                    <a:pt x="256" y="1390"/>
                    <a:pt x="1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3"/>
            <p:cNvSpPr/>
            <p:nvPr/>
          </p:nvSpPr>
          <p:spPr>
            <a:xfrm>
              <a:off x="8066399" y="2869715"/>
              <a:ext cx="31737" cy="36834"/>
            </a:xfrm>
            <a:custGeom>
              <a:avLst/>
              <a:gdLst/>
              <a:ahLst/>
              <a:cxnLst/>
              <a:rect l="l" t="t" r="r" b="b"/>
              <a:pathLst>
                <a:path w="1208" h="1402" extrusionOk="0">
                  <a:moveTo>
                    <a:pt x="604" y="1"/>
                  </a:moveTo>
                  <a:cubicBezTo>
                    <a:pt x="271" y="1"/>
                    <a:pt x="1" y="271"/>
                    <a:pt x="1" y="604"/>
                  </a:cubicBezTo>
                  <a:lnTo>
                    <a:pt x="1" y="798"/>
                  </a:lnTo>
                  <a:cubicBezTo>
                    <a:pt x="1" y="1131"/>
                    <a:pt x="271" y="1402"/>
                    <a:pt x="604" y="1402"/>
                  </a:cubicBezTo>
                  <a:cubicBezTo>
                    <a:pt x="937" y="1402"/>
                    <a:pt x="1208" y="1138"/>
                    <a:pt x="1208" y="805"/>
                  </a:cubicBezTo>
                  <a:lnTo>
                    <a:pt x="1208" y="604"/>
                  </a:lnTo>
                  <a:cubicBezTo>
                    <a:pt x="1208" y="271"/>
                    <a:pt x="937" y="1"/>
                    <a:pt x="60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3"/>
            <p:cNvSpPr/>
            <p:nvPr/>
          </p:nvSpPr>
          <p:spPr>
            <a:xfrm>
              <a:off x="8082268" y="2869715"/>
              <a:ext cx="15869" cy="26220"/>
            </a:xfrm>
            <a:custGeom>
              <a:avLst/>
              <a:gdLst/>
              <a:ahLst/>
              <a:cxnLst/>
              <a:rect l="l" t="t" r="r" b="b"/>
              <a:pathLst>
                <a:path w="604" h="998" extrusionOk="0">
                  <a:moveTo>
                    <a:pt x="13" y="0"/>
                  </a:moveTo>
                  <a:cubicBezTo>
                    <a:pt x="9" y="0"/>
                    <a:pt x="4" y="0"/>
                    <a:pt x="0" y="1"/>
                  </a:cubicBezTo>
                  <a:lnTo>
                    <a:pt x="0" y="701"/>
                  </a:lnTo>
                  <a:cubicBezTo>
                    <a:pt x="0" y="899"/>
                    <a:pt x="151" y="998"/>
                    <a:pt x="302" y="998"/>
                  </a:cubicBezTo>
                  <a:cubicBezTo>
                    <a:pt x="453" y="998"/>
                    <a:pt x="604" y="899"/>
                    <a:pt x="604" y="701"/>
                  </a:cubicBezTo>
                  <a:lnTo>
                    <a:pt x="604" y="604"/>
                  </a:lnTo>
                  <a:cubicBezTo>
                    <a:pt x="604" y="275"/>
                    <a:pt x="340" y="0"/>
                    <a:pt x="1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3"/>
            <p:cNvSpPr/>
            <p:nvPr/>
          </p:nvSpPr>
          <p:spPr>
            <a:xfrm>
              <a:off x="8076987" y="2874996"/>
              <a:ext cx="10588" cy="10430"/>
            </a:xfrm>
            <a:custGeom>
              <a:avLst/>
              <a:gdLst/>
              <a:ahLst/>
              <a:cxnLst/>
              <a:rect l="l" t="t" r="r" b="b"/>
              <a:pathLst>
                <a:path w="403" h="397" extrusionOk="0">
                  <a:moveTo>
                    <a:pt x="201" y="1"/>
                  </a:moveTo>
                  <a:cubicBezTo>
                    <a:pt x="90" y="1"/>
                    <a:pt x="0" y="91"/>
                    <a:pt x="0" y="202"/>
                  </a:cubicBezTo>
                  <a:cubicBezTo>
                    <a:pt x="0" y="306"/>
                    <a:pt x="90" y="396"/>
                    <a:pt x="201" y="396"/>
                  </a:cubicBezTo>
                  <a:cubicBezTo>
                    <a:pt x="312" y="396"/>
                    <a:pt x="403" y="306"/>
                    <a:pt x="403" y="202"/>
                  </a:cubicBezTo>
                  <a:cubicBezTo>
                    <a:pt x="403" y="91"/>
                    <a:pt x="312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0" name="Google Shape;10950;p63"/>
          <p:cNvGrpSpPr/>
          <p:nvPr/>
        </p:nvGrpSpPr>
        <p:grpSpPr>
          <a:xfrm>
            <a:off x="2454435" y="4162138"/>
            <a:ext cx="385339" cy="388071"/>
            <a:chOff x="2454435" y="4162138"/>
            <a:chExt cx="385339" cy="388071"/>
          </a:xfrm>
        </p:grpSpPr>
        <p:sp>
          <p:nvSpPr>
            <p:cNvPr id="10951" name="Google Shape;10951;p63"/>
            <p:cNvSpPr/>
            <p:nvPr/>
          </p:nvSpPr>
          <p:spPr>
            <a:xfrm>
              <a:off x="2568511" y="4162138"/>
              <a:ext cx="184144" cy="79973"/>
            </a:xfrm>
            <a:custGeom>
              <a:avLst/>
              <a:gdLst/>
              <a:ahLst/>
              <a:cxnLst/>
              <a:rect l="l" t="t" r="r" b="b"/>
              <a:pathLst>
                <a:path w="7009" h="3044" extrusionOk="0">
                  <a:moveTo>
                    <a:pt x="6770" y="1"/>
                  </a:moveTo>
                  <a:cubicBezTo>
                    <a:pt x="6757" y="1"/>
                    <a:pt x="6743" y="3"/>
                    <a:pt x="6728" y="6"/>
                  </a:cubicBezTo>
                  <a:cubicBezTo>
                    <a:pt x="5459" y="186"/>
                    <a:pt x="2359" y="783"/>
                    <a:pt x="0" y="2586"/>
                  </a:cubicBezTo>
                  <a:lnTo>
                    <a:pt x="5064" y="3044"/>
                  </a:lnTo>
                  <a:cubicBezTo>
                    <a:pt x="5355" y="1858"/>
                    <a:pt x="6305" y="838"/>
                    <a:pt x="6874" y="311"/>
                  </a:cubicBezTo>
                  <a:cubicBezTo>
                    <a:pt x="7008" y="209"/>
                    <a:pt x="6925" y="1"/>
                    <a:pt x="6770" y="1"/>
                  </a:cubicBezTo>
                  <a:close/>
                </a:path>
              </a:pathLst>
            </a:custGeom>
            <a:solidFill>
              <a:srgbClr val="7D9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3"/>
            <p:cNvSpPr/>
            <p:nvPr/>
          </p:nvSpPr>
          <p:spPr>
            <a:xfrm>
              <a:off x="2568511" y="4470236"/>
              <a:ext cx="184144" cy="79973"/>
            </a:xfrm>
            <a:custGeom>
              <a:avLst/>
              <a:gdLst/>
              <a:ahLst/>
              <a:cxnLst/>
              <a:rect l="l" t="t" r="r" b="b"/>
              <a:pathLst>
                <a:path w="7009" h="3044" extrusionOk="0">
                  <a:moveTo>
                    <a:pt x="5064" y="1"/>
                  </a:moveTo>
                  <a:lnTo>
                    <a:pt x="0" y="466"/>
                  </a:lnTo>
                  <a:cubicBezTo>
                    <a:pt x="2359" y="2269"/>
                    <a:pt x="5459" y="2866"/>
                    <a:pt x="6728" y="3039"/>
                  </a:cubicBezTo>
                  <a:cubicBezTo>
                    <a:pt x="6743" y="3042"/>
                    <a:pt x="6757" y="3044"/>
                    <a:pt x="6770" y="3044"/>
                  </a:cubicBezTo>
                  <a:cubicBezTo>
                    <a:pt x="6925" y="3044"/>
                    <a:pt x="7008" y="2836"/>
                    <a:pt x="6874" y="2734"/>
                  </a:cubicBezTo>
                  <a:cubicBezTo>
                    <a:pt x="6305" y="2207"/>
                    <a:pt x="5355" y="1187"/>
                    <a:pt x="5064" y="1"/>
                  </a:cubicBezTo>
                  <a:close/>
                </a:path>
              </a:pathLst>
            </a:custGeom>
            <a:solidFill>
              <a:srgbClr val="7D9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3"/>
            <p:cNvSpPr/>
            <p:nvPr/>
          </p:nvSpPr>
          <p:spPr>
            <a:xfrm>
              <a:off x="2454435" y="4217310"/>
              <a:ext cx="385339" cy="277753"/>
            </a:xfrm>
            <a:custGeom>
              <a:avLst/>
              <a:gdLst/>
              <a:ahLst/>
              <a:cxnLst/>
              <a:rect l="l" t="t" r="r" b="b"/>
              <a:pathLst>
                <a:path w="14667" h="10572" extrusionOk="0">
                  <a:moveTo>
                    <a:pt x="6812" y="1"/>
                  </a:moveTo>
                  <a:cubicBezTo>
                    <a:pt x="2650" y="1"/>
                    <a:pt x="1811" y="2893"/>
                    <a:pt x="160" y="4960"/>
                  </a:cubicBezTo>
                  <a:cubicBezTo>
                    <a:pt x="0" y="5147"/>
                    <a:pt x="0" y="5425"/>
                    <a:pt x="160" y="5619"/>
                  </a:cubicBezTo>
                  <a:cubicBezTo>
                    <a:pt x="1811" y="7679"/>
                    <a:pt x="2650" y="10571"/>
                    <a:pt x="6812" y="10571"/>
                  </a:cubicBezTo>
                  <a:cubicBezTo>
                    <a:pt x="6817" y="10571"/>
                    <a:pt x="6822" y="10571"/>
                    <a:pt x="6827" y="10571"/>
                  </a:cubicBezTo>
                  <a:cubicBezTo>
                    <a:pt x="9172" y="10571"/>
                    <a:pt x="11231" y="9033"/>
                    <a:pt x="11910" y="6798"/>
                  </a:cubicBezTo>
                  <a:cubicBezTo>
                    <a:pt x="11973" y="6591"/>
                    <a:pt x="12167" y="6461"/>
                    <a:pt x="12369" y="6461"/>
                  </a:cubicBezTo>
                  <a:cubicBezTo>
                    <a:pt x="12431" y="6461"/>
                    <a:pt x="12494" y="6474"/>
                    <a:pt x="12555" y="6500"/>
                  </a:cubicBezTo>
                  <a:lnTo>
                    <a:pt x="14303" y="7249"/>
                  </a:lnTo>
                  <a:cubicBezTo>
                    <a:pt x="14332" y="7262"/>
                    <a:pt x="14363" y="7267"/>
                    <a:pt x="14392" y="7267"/>
                  </a:cubicBezTo>
                  <a:cubicBezTo>
                    <a:pt x="14540" y="7267"/>
                    <a:pt x="14667" y="7121"/>
                    <a:pt x="14615" y="6964"/>
                  </a:cubicBezTo>
                  <a:lnTo>
                    <a:pt x="14178" y="5667"/>
                  </a:lnTo>
                  <a:cubicBezTo>
                    <a:pt x="14095" y="5425"/>
                    <a:pt x="14095" y="5154"/>
                    <a:pt x="14178" y="4911"/>
                  </a:cubicBezTo>
                  <a:lnTo>
                    <a:pt x="14615" y="3614"/>
                  </a:lnTo>
                  <a:cubicBezTo>
                    <a:pt x="14666" y="3459"/>
                    <a:pt x="14542" y="3309"/>
                    <a:pt x="14396" y="3309"/>
                  </a:cubicBezTo>
                  <a:cubicBezTo>
                    <a:pt x="14365" y="3309"/>
                    <a:pt x="14334" y="3316"/>
                    <a:pt x="14303" y="3330"/>
                  </a:cubicBezTo>
                  <a:lnTo>
                    <a:pt x="12555" y="4079"/>
                  </a:lnTo>
                  <a:cubicBezTo>
                    <a:pt x="12494" y="4105"/>
                    <a:pt x="12432" y="4117"/>
                    <a:pt x="12370" y="4117"/>
                  </a:cubicBezTo>
                  <a:cubicBezTo>
                    <a:pt x="12169" y="4117"/>
                    <a:pt x="11979" y="3988"/>
                    <a:pt x="11910" y="3781"/>
                  </a:cubicBezTo>
                  <a:cubicBezTo>
                    <a:pt x="11237" y="1533"/>
                    <a:pt x="9163" y="1"/>
                    <a:pt x="6812" y="1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63"/>
            <p:cNvSpPr/>
            <p:nvPr/>
          </p:nvSpPr>
          <p:spPr>
            <a:xfrm>
              <a:off x="2454435" y="4251386"/>
              <a:ext cx="250403" cy="243677"/>
            </a:xfrm>
            <a:custGeom>
              <a:avLst/>
              <a:gdLst/>
              <a:ahLst/>
              <a:cxnLst/>
              <a:rect l="l" t="t" r="r" b="b"/>
              <a:pathLst>
                <a:path w="9531" h="9275" extrusionOk="0">
                  <a:moveTo>
                    <a:pt x="2976" y="1"/>
                  </a:moveTo>
                  <a:lnTo>
                    <a:pt x="2976" y="1"/>
                  </a:lnTo>
                  <a:cubicBezTo>
                    <a:pt x="1783" y="1027"/>
                    <a:pt x="1103" y="2477"/>
                    <a:pt x="160" y="3663"/>
                  </a:cubicBezTo>
                  <a:cubicBezTo>
                    <a:pt x="0" y="3850"/>
                    <a:pt x="0" y="4128"/>
                    <a:pt x="160" y="4322"/>
                  </a:cubicBezTo>
                  <a:cubicBezTo>
                    <a:pt x="1811" y="6382"/>
                    <a:pt x="2650" y="9274"/>
                    <a:pt x="6812" y="9274"/>
                  </a:cubicBezTo>
                  <a:cubicBezTo>
                    <a:pt x="7769" y="9274"/>
                    <a:pt x="8705" y="9018"/>
                    <a:pt x="9530" y="8532"/>
                  </a:cubicBezTo>
                  <a:cubicBezTo>
                    <a:pt x="5723" y="7880"/>
                    <a:pt x="2941" y="4579"/>
                    <a:pt x="2941" y="715"/>
                  </a:cubicBezTo>
                  <a:cubicBezTo>
                    <a:pt x="2941" y="479"/>
                    <a:pt x="2955" y="236"/>
                    <a:pt x="2976" y="1"/>
                  </a:cubicBez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63"/>
            <p:cNvSpPr/>
            <p:nvPr/>
          </p:nvSpPr>
          <p:spPr>
            <a:xfrm>
              <a:off x="2495420" y="4331018"/>
              <a:ext cx="31553" cy="31553"/>
            </a:xfrm>
            <a:custGeom>
              <a:avLst/>
              <a:gdLst/>
              <a:ahLst/>
              <a:cxnLst/>
              <a:rect l="l" t="t" r="r" b="b"/>
              <a:pathLst>
                <a:path w="1201" h="1201" extrusionOk="0">
                  <a:moveTo>
                    <a:pt x="597" y="1"/>
                  </a:moveTo>
                  <a:cubicBezTo>
                    <a:pt x="271" y="1"/>
                    <a:pt x="1" y="271"/>
                    <a:pt x="1" y="597"/>
                  </a:cubicBezTo>
                  <a:cubicBezTo>
                    <a:pt x="1" y="930"/>
                    <a:pt x="271" y="1201"/>
                    <a:pt x="597" y="1201"/>
                  </a:cubicBezTo>
                  <a:cubicBezTo>
                    <a:pt x="930" y="1201"/>
                    <a:pt x="1201" y="930"/>
                    <a:pt x="1201" y="597"/>
                  </a:cubicBezTo>
                  <a:cubicBezTo>
                    <a:pt x="1201" y="271"/>
                    <a:pt x="930" y="1"/>
                    <a:pt x="597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3"/>
            <p:cNvSpPr/>
            <p:nvPr/>
          </p:nvSpPr>
          <p:spPr>
            <a:xfrm>
              <a:off x="2508005" y="4337218"/>
              <a:ext cx="12768" cy="12795"/>
            </a:xfrm>
            <a:custGeom>
              <a:avLst/>
              <a:gdLst/>
              <a:ahLst/>
              <a:cxnLst/>
              <a:rect l="l" t="t" r="r" b="b"/>
              <a:pathLst>
                <a:path w="486" h="487" extrusionOk="0">
                  <a:moveTo>
                    <a:pt x="243" y="1"/>
                  </a:moveTo>
                  <a:cubicBezTo>
                    <a:pt x="111" y="1"/>
                    <a:pt x="0" y="112"/>
                    <a:pt x="0" y="243"/>
                  </a:cubicBezTo>
                  <a:cubicBezTo>
                    <a:pt x="0" y="375"/>
                    <a:pt x="111" y="486"/>
                    <a:pt x="243" y="486"/>
                  </a:cubicBezTo>
                  <a:cubicBezTo>
                    <a:pt x="375" y="486"/>
                    <a:pt x="486" y="375"/>
                    <a:pt x="486" y="243"/>
                  </a:cubicBezTo>
                  <a:cubicBezTo>
                    <a:pt x="486" y="112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3"/>
            <p:cNvSpPr/>
            <p:nvPr/>
          </p:nvSpPr>
          <p:spPr>
            <a:xfrm>
              <a:off x="2545181" y="4220227"/>
              <a:ext cx="53780" cy="271920"/>
            </a:xfrm>
            <a:custGeom>
              <a:avLst/>
              <a:gdLst/>
              <a:ahLst/>
              <a:cxnLst/>
              <a:rect l="l" t="t" r="r" b="b"/>
              <a:pathLst>
                <a:path w="2047" h="10350" extrusionOk="0">
                  <a:moveTo>
                    <a:pt x="2047" y="1"/>
                  </a:moveTo>
                  <a:lnTo>
                    <a:pt x="2047" y="1"/>
                  </a:lnTo>
                  <a:cubicBezTo>
                    <a:pt x="1630" y="77"/>
                    <a:pt x="1221" y="195"/>
                    <a:pt x="833" y="361"/>
                  </a:cubicBezTo>
                  <a:cubicBezTo>
                    <a:pt x="313" y="1721"/>
                    <a:pt x="0" y="3378"/>
                    <a:pt x="0" y="5175"/>
                  </a:cubicBezTo>
                  <a:cubicBezTo>
                    <a:pt x="0" y="6971"/>
                    <a:pt x="313" y="8636"/>
                    <a:pt x="833" y="9996"/>
                  </a:cubicBezTo>
                  <a:cubicBezTo>
                    <a:pt x="1228" y="10162"/>
                    <a:pt x="1630" y="10280"/>
                    <a:pt x="2047" y="10349"/>
                  </a:cubicBezTo>
                  <a:cubicBezTo>
                    <a:pt x="1707" y="8893"/>
                    <a:pt x="1506" y="7110"/>
                    <a:pt x="1506" y="5175"/>
                  </a:cubicBezTo>
                  <a:cubicBezTo>
                    <a:pt x="1506" y="3247"/>
                    <a:pt x="1707" y="1464"/>
                    <a:pt x="2047" y="1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3"/>
            <p:cNvSpPr/>
            <p:nvPr/>
          </p:nvSpPr>
          <p:spPr>
            <a:xfrm>
              <a:off x="2545181" y="4344680"/>
              <a:ext cx="53780" cy="147468"/>
            </a:xfrm>
            <a:custGeom>
              <a:avLst/>
              <a:gdLst/>
              <a:ahLst/>
              <a:cxnLst/>
              <a:rect l="l" t="t" r="r" b="b"/>
              <a:pathLst>
                <a:path w="2047" h="5613" extrusionOk="0">
                  <a:moveTo>
                    <a:pt x="7" y="1"/>
                  </a:moveTo>
                  <a:cubicBezTo>
                    <a:pt x="7" y="147"/>
                    <a:pt x="0" y="292"/>
                    <a:pt x="0" y="438"/>
                  </a:cubicBezTo>
                  <a:cubicBezTo>
                    <a:pt x="0" y="2234"/>
                    <a:pt x="313" y="3892"/>
                    <a:pt x="833" y="5259"/>
                  </a:cubicBezTo>
                  <a:cubicBezTo>
                    <a:pt x="1221" y="5418"/>
                    <a:pt x="1630" y="5543"/>
                    <a:pt x="2047" y="5612"/>
                  </a:cubicBezTo>
                  <a:cubicBezTo>
                    <a:pt x="1818" y="4600"/>
                    <a:pt x="1658" y="3573"/>
                    <a:pt x="1582" y="2533"/>
                  </a:cubicBezTo>
                  <a:cubicBezTo>
                    <a:pt x="902" y="1797"/>
                    <a:pt x="368" y="937"/>
                    <a:pt x="7" y="1"/>
                  </a:cubicBezTo>
                  <a:close/>
                </a:path>
              </a:pathLst>
            </a:custGeom>
            <a:solidFill>
              <a:srgbClr val="3F5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3"/>
            <p:cNvSpPr/>
            <p:nvPr/>
          </p:nvSpPr>
          <p:spPr>
            <a:xfrm>
              <a:off x="2623184" y="4217678"/>
              <a:ext cx="49944" cy="277201"/>
            </a:xfrm>
            <a:custGeom>
              <a:avLst/>
              <a:gdLst/>
              <a:ahLst/>
              <a:cxnLst/>
              <a:rect l="l" t="t" r="r" b="b"/>
              <a:pathLst>
                <a:path w="1901" h="10551" extrusionOk="0">
                  <a:moveTo>
                    <a:pt x="617" y="0"/>
                  </a:moveTo>
                  <a:cubicBezTo>
                    <a:pt x="236" y="1436"/>
                    <a:pt x="0" y="3267"/>
                    <a:pt x="0" y="5272"/>
                  </a:cubicBezTo>
                  <a:cubicBezTo>
                    <a:pt x="0" y="7283"/>
                    <a:pt x="229" y="9115"/>
                    <a:pt x="617" y="10550"/>
                  </a:cubicBezTo>
                  <a:cubicBezTo>
                    <a:pt x="1047" y="10530"/>
                    <a:pt x="1484" y="10460"/>
                    <a:pt x="1901" y="10335"/>
                  </a:cubicBezTo>
                  <a:cubicBezTo>
                    <a:pt x="1588" y="8948"/>
                    <a:pt x="1401" y="7193"/>
                    <a:pt x="1401" y="5272"/>
                  </a:cubicBezTo>
                  <a:cubicBezTo>
                    <a:pt x="1401" y="3351"/>
                    <a:pt x="1588" y="1589"/>
                    <a:pt x="1901" y="209"/>
                  </a:cubicBezTo>
                  <a:cubicBezTo>
                    <a:pt x="1484" y="84"/>
                    <a:pt x="1047" y="14"/>
                    <a:pt x="617" y="0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3"/>
            <p:cNvSpPr/>
            <p:nvPr/>
          </p:nvSpPr>
          <p:spPr>
            <a:xfrm>
              <a:off x="2629542" y="4446748"/>
              <a:ext cx="43586" cy="48131"/>
            </a:xfrm>
            <a:custGeom>
              <a:avLst/>
              <a:gdLst/>
              <a:ahLst/>
              <a:cxnLst/>
              <a:rect l="l" t="t" r="r" b="b"/>
              <a:pathLst>
                <a:path w="1659" h="1832" extrusionOk="0">
                  <a:moveTo>
                    <a:pt x="1" y="0"/>
                  </a:moveTo>
                  <a:cubicBezTo>
                    <a:pt x="91" y="618"/>
                    <a:pt x="216" y="1228"/>
                    <a:pt x="375" y="1831"/>
                  </a:cubicBezTo>
                  <a:cubicBezTo>
                    <a:pt x="805" y="1811"/>
                    <a:pt x="1242" y="1741"/>
                    <a:pt x="1659" y="1616"/>
                  </a:cubicBezTo>
                  <a:cubicBezTo>
                    <a:pt x="1596" y="1339"/>
                    <a:pt x="1541" y="1034"/>
                    <a:pt x="1485" y="729"/>
                  </a:cubicBezTo>
                  <a:cubicBezTo>
                    <a:pt x="965" y="534"/>
                    <a:pt x="466" y="292"/>
                    <a:pt x="1" y="0"/>
                  </a:cubicBezTo>
                  <a:close/>
                </a:path>
              </a:pathLst>
            </a:custGeom>
            <a:solidFill>
              <a:srgbClr val="3F5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3"/>
            <p:cNvSpPr/>
            <p:nvPr/>
          </p:nvSpPr>
          <p:spPr>
            <a:xfrm>
              <a:off x="2694960" y="4243925"/>
              <a:ext cx="48867" cy="224709"/>
            </a:xfrm>
            <a:custGeom>
              <a:avLst/>
              <a:gdLst/>
              <a:ahLst/>
              <a:cxnLst/>
              <a:rect l="l" t="t" r="r" b="b"/>
              <a:pathLst>
                <a:path w="1860" h="8553" extrusionOk="0">
                  <a:moveTo>
                    <a:pt x="778" y="0"/>
                  </a:moveTo>
                  <a:cubicBezTo>
                    <a:pt x="1" y="2796"/>
                    <a:pt x="1" y="5750"/>
                    <a:pt x="778" y="8553"/>
                  </a:cubicBezTo>
                  <a:cubicBezTo>
                    <a:pt x="1187" y="8254"/>
                    <a:pt x="1548" y="7901"/>
                    <a:pt x="1860" y="7505"/>
                  </a:cubicBezTo>
                  <a:cubicBezTo>
                    <a:pt x="1353" y="5383"/>
                    <a:pt x="1353" y="3170"/>
                    <a:pt x="1860" y="1041"/>
                  </a:cubicBezTo>
                  <a:cubicBezTo>
                    <a:pt x="1548" y="645"/>
                    <a:pt x="1187" y="299"/>
                    <a:pt x="778" y="0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2" name="Google Shape;10962;p63"/>
          <p:cNvGrpSpPr/>
          <p:nvPr/>
        </p:nvGrpSpPr>
        <p:grpSpPr>
          <a:xfrm>
            <a:off x="3601939" y="4161192"/>
            <a:ext cx="275178" cy="388912"/>
            <a:chOff x="3601939" y="4161192"/>
            <a:chExt cx="275178" cy="388912"/>
          </a:xfrm>
        </p:grpSpPr>
        <p:sp>
          <p:nvSpPr>
            <p:cNvPr id="10963" name="Google Shape;10963;p63"/>
            <p:cNvSpPr/>
            <p:nvPr/>
          </p:nvSpPr>
          <p:spPr>
            <a:xfrm>
              <a:off x="3601939" y="4161192"/>
              <a:ext cx="195546" cy="388912"/>
            </a:xfrm>
            <a:custGeom>
              <a:avLst/>
              <a:gdLst/>
              <a:ahLst/>
              <a:cxnLst/>
              <a:rect l="l" t="t" r="r" b="b"/>
              <a:pathLst>
                <a:path w="7443" h="14803" extrusionOk="0">
                  <a:moveTo>
                    <a:pt x="3725" y="0"/>
                  </a:moveTo>
                  <a:cubicBezTo>
                    <a:pt x="2608" y="0"/>
                    <a:pt x="1714" y="916"/>
                    <a:pt x="1734" y="2033"/>
                  </a:cubicBezTo>
                  <a:lnTo>
                    <a:pt x="1734" y="8580"/>
                  </a:lnTo>
                  <a:cubicBezTo>
                    <a:pt x="521" y="9440"/>
                    <a:pt x="0" y="10994"/>
                    <a:pt x="458" y="12416"/>
                  </a:cubicBezTo>
                  <a:cubicBezTo>
                    <a:pt x="909" y="13838"/>
                    <a:pt x="2227" y="14802"/>
                    <a:pt x="3725" y="14802"/>
                  </a:cubicBezTo>
                  <a:cubicBezTo>
                    <a:pt x="5216" y="14802"/>
                    <a:pt x="6534" y="13838"/>
                    <a:pt x="6992" y="12416"/>
                  </a:cubicBezTo>
                  <a:cubicBezTo>
                    <a:pt x="7443" y="10994"/>
                    <a:pt x="6930" y="9440"/>
                    <a:pt x="5709" y="8580"/>
                  </a:cubicBezTo>
                  <a:lnTo>
                    <a:pt x="5709" y="2033"/>
                  </a:lnTo>
                  <a:cubicBezTo>
                    <a:pt x="5737" y="916"/>
                    <a:pt x="4835" y="0"/>
                    <a:pt x="3725" y="0"/>
                  </a:cubicBezTo>
                  <a:close/>
                </a:path>
              </a:pathLst>
            </a:custGeom>
            <a:solidFill>
              <a:srgbClr val="C9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3"/>
            <p:cNvSpPr/>
            <p:nvPr/>
          </p:nvSpPr>
          <p:spPr>
            <a:xfrm>
              <a:off x="3630182" y="4193980"/>
              <a:ext cx="128131" cy="324597"/>
            </a:xfrm>
            <a:custGeom>
              <a:avLst/>
              <a:gdLst/>
              <a:ahLst/>
              <a:cxnLst/>
              <a:rect l="l" t="t" r="r" b="b"/>
              <a:pathLst>
                <a:path w="4877" h="12355" extrusionOk="0">
                  <a:moveTo>
                    <a:pt x="2650" y="1"/>
                  </a:moveTo>
                  <a:cubicBezTo>
                    <a:pt x="2213" y="1"/>
                    <a:pt x="1866" y="348"/>
                    <a:pt x="1866" y="785"/>
                  </a:cubicBezTo>
                  <a:lnTo>
                    <a:pt x="1866" y="7950"/>
                  </a:lnTo>
                  <a:lnTo>
                    <a:pt x="1360" y="8310"/>
                  </a:lnTo>
                  <a:cubicBezTo>
                    <a:pt x="0" y="9274"/>
                    <a:pt x="146" y="11341"/>
                    <a:pt x="1624" y="12104"/>
                  </a:cubicBezTo>
                  <a:cubicBezTo>
                    <a:pt x="1957" y="12276"/>
                    <a:pt x="2305" y="12354"/>
                    <a:pt x="2643" y="12354"/>
                  </a:cubicBezTo>
                  <a:cubicBezTo>
                    <a:pt x="3811" y="12354"/>
                    <a:pt x="4871" y="11418"/>
                    <a:pt x="4877" y="10128"/>
                  </a:cubicBezTo>
                  <a:cubicBezTo>
                    <a:pt x="4870" y="9406"/>
                    <a:pt x="4523" y="8733"/>
                    <a:pt x="3933" y="8310"/>
                  </a:cubicBezTo>
                  <a:lnTo>
                    <a:pt x="3434" y="7950"/>
                  </a:lnTo>
                  <a:lnTo>
                    <a:pt x="3434" y="785"/>
                  </a:lnTo>
                  <a:cubicBezTo>
                    <a:pt x="3434" y="348"/>
                    <a:pt x="3080" y="1"/>
                    <a:pt x="2650" y="1"/>
                  </a:cubicBez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3"/>
            <p:cNvSpPr/>
            <p:nvPr/>
          </p:nvSpPr>
          <p:spPr>
            <a:xfrm>
              <a:off x="3636383" y="4193980"/>
              <a:ext cx="63448" cy="324597"/>
            </a:xfrm>
            <a:custGeom>
              <a:avLst/>
              <a:gdLst/>
              <a:ahLst/>
              <a:cxnLst/>
              <a:rect l="l" t="t" r="r" b="b"/>
              <a:pathLst>
                <a:path w="2415" h="12355" extrusionOk="0">
                  <a:moveTo>
                    <a:pt x="2407" y="1"/>
                  </a:moveTo>
                  <a:cubicBezTo>
                    <a:pt x="1977" y="1"/>
                    <a:pt x="1630" y="354"/>
                    <a:pt x="1630" y="785"/>
                  </a:cubicBezTo>
                  <a:lnTo>
                    <a:pt x="1630" y="7950"/>
                  </a:lnTo>
                  <a:lnTo>
                    <a:pt x="1124" y="8310"/>
                  </a:lnTo>
                  <a:cubicBezTo>
                    <a:pt x="333" y="8872"/>
                    <a:pt x="0" y="9878"/>
                    <a:pt x="292" y="10800"/>
                  </a:cubicBezTo>
                  <a:cubicBezTo>
                    <a:pt x="590" y="11723"/>
                    <a:pt x="1443" y="12354"/>
                    <a:pt x="2414" y="12354"/>
                  </a:cubicBezTo>
                  <a:cubicBezTo>
                    <a:pt x="1714" y="12354"/>
                    <a:pt x="1145" y="11355"/>
                    <a:pt x="1138" y="10128"/>
                  </a:cubicBezTo>
                  <a:cubicBezTo>
                    <a:pt x="1138" y="9295"/>
                    <a:pt x="1492" y="8504"/>
                    <a:pt x="2116" y="7950"/>
                  </a:cubicBezTo>
                  <a:lnTo>
                    <a:pt x="2116" y="785"/>
                  </a:lnTo>
                  <a:cubicBezTo>
                    <a:pt x="2116" y="354"/>
                    <a:pt x="2164" y="1"/>
                    <a:pt x="240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63"/>
            <p:cNvSpPr/>
            <p:nvPr/>
          </p:nvSpPr>
          <p:spPr>
            <a:xfrm>
              <a:off x="3679207" y="4193980"/>
              <a:ext cx="41195" cy="89326"/>
            </a:xfrm>
            <a:custGeom>
              <a:avLst/>
              <a:gdLst/>
              <a:ahLst/>
              <a:cxnLst/>
              <a:rect l="l" t="t" r="r" b="b"/>
              <a:pathLst>
                <a:path w="1568" h="3400" extrusionOk="0">
                  <a:moveTo>
                    <a:pt x="784" y="1"/>
                  </a:moveTo>
                  <a:cubicBezTo>
                    <a:pt x="347" y="1"/>
                    <a:pt x="0" y="348"/>
                    <a:pt x="0" y="785"/>
                  </a:cubicBezTo>
                  <a:lnTo>
                    <a:pt x="0" y="3399"/>
                  </a:lnTo>
                  <a:lnTo>
                    <a:pt x="1568" y="3399"/>
                  </a:lnTo>
                  <a:lnTo>
                    <a:pt x="1568" y="785"/>
                  </a:lnTo>
                  <a:cubicBezTo>
                    <a:pt x="1568" y="348"/>
                    <a:pt x="1214" y="1"/>
                    <a:pt x="7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63"/>
            <p:cNvSpPr/>
            <p:nvPr/>
          </p:nvSpPr>
          <p:spPr>
            <a:xfrm>
              <a:off x="3679207" y="4368010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1"/>
                  </a:moveTo>
                  <a:lnTo>
                    <a:pt x="0" y="452"/>
                  </a:lnTo>
                  <a:lnTo>
                    <a:pt x="1568" y="452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63"/>
            <p:cNvSpPr/>
            <p:nvPr/>
          </p:nvSpPr>
          <p:spPr>
            <a:xfrm>
              <a:off x="3679207" y="4322637"/>
              <a:ext cx="41195" cy="12059"/>
            </a:xfrm>
            <a:custGeom>
              <a:avLst/>
              <a:gdLst/>
              <a:ahLst/>
              <a:cxnLst/>
              <a:rect l="l" t="t" r="r" b="b"/>
              <a:pathLst>
                <a:path w="1568" h="459" extrusionOk="0">
                  <a:moveTo>
                    <a:pt x="0" y="1"/>
                  </a:moveTo>
                  <a:lnTo>
                    <a:pt x="0" y="458"/>
                  </a:lnTo>
                  <a:lnTo>
                    <a:pt x="1568" y="45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63"/>
            <p:cNvSpPr/>
            <p:nvPr/>
          </p:nvSpPr>
          <p:spPr>
            <a:xfrm>
              <a:off x="3679207" y="4277448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1"/>
                  </a:moveTo>
                  <a:lnTo>
                    <a:pt x="0" y="451"/>
                  </a:lnTo>
                  <a:lnTo>
                    <a:pt x="1568" y="451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63"/>
            <p:cNvSpPr/>
            <p:nvPr/>
          </p:nvSpPr>
          <p:spPr>
            <a:xfrm>
              <a:off x="3679207" y="4232076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0"/>
                  </a:moveTo>
                  <a:lnTo>
                    <a:pt x="0" y="451"/>
                  </a:lnTo>
                  <a:lnTo>
                    <a:pt x="1568" y="451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63"/>
            <p:cNvSpPr/>
            <p:nvPr/>
          </p:nvSpPr>
          <p:spPr>
            <a:xfrm>
              <a:off x="3811489" y="4211846"/>
              <a:ext cx="65629" cy="111921"/>
            </a:xfrm>
            <a:custGeom>
              <a:avLst/>
              <a:gdLst/>
              <a:ahLst/>
              <a:cxnLst/>
              <a:rect l="l" t="t" r="r" b="b"/>
              <a:pathLst>
                <a:path w="2498" h="4260" extrusionOk="0">
                  <a:moveTo>
                    <a:pt x="1243" y="0"/>
                  </a:moveTo>
                  <a:cubicBezTo>
                    <a:pt x="452" y="0"/>
                    <a:pt x="1" y="465"/>
                    <a:pt x="1" y="1270"/>
                  </a:cubicBezTo>
                  <a:lnTo>
                    <a:pt x="1" y="2990"/>
                  </a:lnTo>
                  <a:cubicBezTo>
                    <a:pt x="1" y="3427"/>
                    <a:pt x="119" y="3753"/>
                    <a:pt x="362" y="3968"/>
                  </a:cubicBezTo>
                  <a:cubicBezTo>
                    <a:pt x="577" y="4155"/>
                    <a:pt x="875" y="4259"/>
                    <a:pt x="1243" y="4259"/>
                  </a:cubicBezTo>
                  <a:cubicBezTo>
                    <a:pt x="1978" y="4259"/>
                    <a:pt x="2498" y="3836"/>
                    <a:pt x="2498" y="3226"/>
                  </a:cubicBezTo>
                  <a:cubicBezTo>
                    <a:pt x="2498" y="2990"/>
                    <a:pt x="2401" y="2941"/>
                    <a:pt x="2241" y="2941"/>
                  </a:cubicBezTo>
                  <a:cubicBezTo>
                    <a:pt x="2082" y="2941"/>
                    <a:pt x="1999" y="3004"/>
                    <a:pt x="1985" y="3122"/>
                  </a:cubicBezTo>
                  <a:cubicBezTo>
                    <a:pt x="1950" y="3385"/>
                    <a:pt x="1901" y="3788"/>
                    <a:pt x="1270" y="3788"/>
                  </a:cubicBezTo>
                  <a:cubicBezTo>
                    <a:pt x="757" y="3788"/>
                    <a:pt x="507" y="3531"/>
                    <a:pt x="507" y="2990"/>
                  </a:cubicBezTo>
                  <a:lnTo>
                    <a:pt x="507" y="1270"/>
                  </a:lnTo>
                  <a:cubicBezTo>
                    <a:pt x="507" y="736"/>
                    <a:pt x="757" y="465"/>
                    <a:pt x="1256" y="465"/>
                  </a:cubicBezTo>
                  <a:cubicBezTo>
                    <a:pt x="1832" y="465"/>
                    <a:pt x="1971" y="812"/>
                    <a:pt x="1985" y="1110"/>
                  </a:cubicBezTo>
                  <a:cubicBezTo>
                    <a:pt x="1992" y="1228"/>
                    <a:pt x="2082" y="1291"/>
                    <a:pt x="2241" y="1291"/>
                  </a:cubicBezTo>
                  <a:cubicBezTo>
                    <a:pt x="2401" y="1291"/>
                    <a:pt x="2498" y="1249"/>
                    <a:pt x="2498" y="1013"/>
                  </a:cubicBezTo>
                  <a:cubicBezTo>
                    <a:pt x="2498" y="417"/>
                    <a:pt x="1985" y="0"/>
                    <a:pt x="1243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63"/>
            <p:cNvSpPr/>
            <p:nvPr/>
          </p:nvSpPr>
          <p:spPr>
            <a:xfrm>
              <a:off x="3774497" y="4175485"/>
              <a:ext cx="45241" cy="38936"/>
            </a:xfrm>
            <a:custGeom>
              <a:avLst/>
              <a:gdLst/>
              <a:ahLst/>
              <a:cxnLst/>
              <a:rect l="l" t="t" r="r" b="b"/>
              <a:pathLst>
                <a:path w="1722" h="1482" extrusionOk="0">
                  <a:moveTo>
                    <a:pt x="986" y="453"/>
                  </a:moveTo>
                  <a:cubicBezTo>
                    <a:pt x="1131" y="453"/>
                    <a:pt x="1270" y="566"/>
                    <a:pt x="1270" y="739"/>
                  </a:cubicBezTo>
                  <a:cubicBezTo>
                    <a:pt x="1270" y="899"/>
                    <a:pt x="1145" y="1031"/>
                    <a:pt x="986" y="1031"/>
                  </a:cubicBezTo>
                  <a:cubicBezTo>
                    <a:pt x="729" y="1031"/>
                    <a:pt x="604" y="719"/>
                    <a:pt x="785" y="538"/>
                  </a:cubicBezTo>
                  <a:cubicBezTo>
                    <a:pt x="843" y="480"/>
                    <a:pt x="915" y="453"/>
                    <a:pt x="986" y="453"/>
                  </a:cubicBezTo>
                  <a:close/>
                  <a:moveTo>
                    <a:pt x="983" y="1"/>
                  </a:moveTo>
                  <a:cubicBezTo>
                    <a:pt x="801" y="1"/>
                    <a:pt x="616" y="68"/>
                    <a:pt x="466" y="219"/>
                  </a:cubicBezTo>
                  <a:cubicBezTo>
                    <a:pt x="1" y="684"/>
                    <a:pt x="327" y="1482"/>
                    <a:pt x="986" y="1482"/>
                  </a:cubicBezTo>
                  <a:cubicBezTo>
                    <a:pt x="1395" y="1482"/>
                    <a:pt x="1721" y="1149"/>
                    <a:pt x="1721" y="739"/>
                  </a:cubicBezTo>
                  <a:cubicBezTo>
                    <a:pt x="1721" y="294"/>
                    <a:pt x="1360" y="1"/>
                    <a:pt x="983" y="1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3" name="Google Shape;10973;p63"/>
          <p:cNvGrpSpPr/>
          <p:nvPr/>
        </p:nvGrpSpPr>
        <p:grpSpPr>
          <a:xfrm>
            <a:off x="836023" y="3215146"/>
            <a:ext cx="375802" cy="371677"/>
            <a:chOff x="836023" y="3215146"/>
            <a:chExt cx="375802" cy="371677"/>
          </a:xfrm>
        </p:grpSpPr>
        <p:sp>
          <p:nvSpPr>
            <p:cNvPr id="10974" name="Google Shape;10974;p63"/>
            <p:cNvSpPr/>
            <p:nvPr/>
          </p:nvSpPr>
          <p:spPr>
            <a:xfrm>
              <a:off x="907274" y="3284847"/>
              <a:ext cx="232748" cy="231645"/>
            </a:xfrm>
            <a:custGeom>
              <a:avLst/>
              <a:gdLst/>
              <a:ahLst/>
              <a:cxnLst/>
              <a:rect l="l" t="t" r="r" b="b"/>
              <a:pathLst>
                <a:path w="8859" h="8817" extrusionOk="0">
                  <a:moveTo>
                    <a:pt x="4413" y="0"/>
                  </a:moveTo>
                  <a:cubicBezTo>
                    <a:pt x="1978" y="0"/>
                    <a:pt x="1" y="1981"/>
                    <a:pt x="8" y="4418"/>
                  </a:cubicBezTo>
                  <a:lnTo>
                    <a:pt x="8" y="4536"/>
                  </a:lnTo>
                  <a:lnTo>
                    <a:pt x="8" y="4578"/>
                  </a:lnTo>
                  <a:lnTo>
                    <a:pt x="8" y="4661"/>
                  </a:lnTo>
                  <a:lnTo>
                    <a:pt x="8" y="4703"/>
                  </a:lnTo>
                  <a:cubicBezTo>
                    <a:pt x="8" y="4724"/>
                    <a:pt x="8" y="4751"/>
                    <a:pt x="8" y="4779"/>
                  </a:cubicBezTo>
                  <a:cubicBezTo>
                    <a:pt x="15" y="4800"/>
                    <a:pt x="8" y="4807"/>
                    <a:pt x="15" y="4828"/>
                  </a:cubicBezTo>
                  <a:cubicBezTo>
                    <a:pt x="22" y="4842"/>
                    <a:pt x="15" y="4869"/>
                    <a:pt x="22" y="4897"/>
                  </a:cubicBezTo>
                  <a:cubicBezTo>
                    <a:pt x="29" y="4918"/>
                    <a:pt x="22" y="4932"/>
                    <a:pt x="29" y="4946"/>
                  </a:cubicBezTo>
                  <a:cubicBezTo>
                    <a:pt x="36" y="4960"/>
                    <a:pt x="36" y="4987"/>
                    <a:pt x="36" y="5015"/>
                  </a:cubicBezTo>
                  <a:lnTo>
                    <a:pt x="43" y="5064"/>
                  </a:lnTo>
                  <a:cubicBezTo>
                    <a:pt x="43" y="5084"/>
                    <a:pt x="50" y="5105"/>
                    <a:pt x="56" y="5126"/>
                  </a:cubicBezTo>
                  <a:lnTo>
                    <a:pt x="63" y="5175"/>
                  </a:lnTo>
                  <a:cubicBezTo>
                    <a:pt x="63" y="5202"/>
                    <a:pt x="70" y="5223"/>
                    <a:pt x="77" y="5244"/>
                  </a:cubicBezTo>
                  <a:lnTo>
                    <a:pt x="84" y="5292"/>
                  </a:lnTo>
                  <a:cubicBezTo>
                    <a:pt x="91" y="5313"/>
                    <a:pt x="91" y="5334"/>
                    <a:pt x="98" y="5362"/>
                  </a:cubicBezTo>
                  <a:lnTo>
                    <a:pt x="105" y="5403"/>
                  </a:lnTo>
                  <a:cubicBezTo>
                    <a:pt x="112" y="5431"/>
                    <a:pt x="119" y="5452"/>
                    <a:pt x="126" y="5473"/>
                  </a:cubicBezTo>
                  <a:lnTo>
                    <a:pt x="133" y="5514"/>
                  </a:lnTo>
                  <a:cubicBezTo>
                    <a:pt x="140" y="5542"/>
                    <a:pt x="154" y="5577"/>
                    <a:pt x="160" y="5605"/>
                  </a:cubicBezTo>
                  <a:lnTo>
                    <a:pt x="167" y="5625"/>
                  </a:lnTo>
                  <a:cubicBezTo>
                    <a:pt x="174" y="5667"/>
                    <a:pt x="188" y="5702"/>
                    <a:pt x="195" y="5736"/>
                  </a:cubicBezTo>
                  <a:lnTo>
                    <a:pt x="209" y="5771"/>
                  </a:lnTo>
                  <a:cubicBezTo>
                    <a:pt x="216" y="5792"/>
                    <a:pt x="223" y="5820"/>
                    <a:pt x="230" y="5847"/>
                  </a:cubicBezTo>
                  <a:lnTo>
                    <a:pt x="251" y="5889"/>
                  </a:lnTo>
                  <a:lnTo>
                    <a:pt x="271" y="5951"/>
                  </a:lnTo>
                  <a:lnTo>
                    <a:pt x="285" y="6000"/>
                  </a:lnTo>
                  <a:lnTo>
                    <a:pt x="313" y="6055"/>
                  </a:lnTo>
                  <a:lnTo>
                    <a:pt x="327" y="6104"/>
                  </a:lnTo>
                  <a:lnTo>
                    <a:pt x="355" y="6166"/>
                  </a:lnTo>
                  <a:lnTo>
                    <a:pt x="376" y="6208"/>
                  </a:lnTo>
                  <a:lnTo>
                    <a:pt x="403" y="6264"/>
                  </a:lnTo>
                  <a:lnTo>
                    <a:pt x="424" y="6312"/>
                  </a:lnTo>
                  <a:lnTo>
                    <a:pt x="452" y="6368"/>
                  </a:lnTo>
                  <a:lnTo>
                    <a:pt x="473" y="6409"/>
                  </a:lnTo>
                  <a:lnTo>
                    <a:pt x="500" y="6472"/>
                  </a:lnTo>
                  <a:lnTo>
                    <a:pt x="521" y="6513"/>
                  </a:lnTo>
                  <a:lnTo>
                    <a:pt x="556" y="6569"/>
                  </a:lnTo>
                  <a:lnTo>
                    <a:pt x="577" y="6610"/>
                  </a:lnTo>
                  <a:lnTo>
                    <a:pt x="618" y="6680"/>
                  </a:lnTo>
                  <a:lnTo>
                    <a:pt x="632" y="6707"/>
                  </a:lnTo>
                  <a:cubicBezTo>
                    <a:pt x="653" y="6735"/>
                    <a:pt x="674" y="6770"/>
                    <a:pt x="695" y="6805"/>
                  </a:cubicBezTo>
                  <a:lnTo>
                    <a:pt x="702" y="6818"/>
                  </a:lnTo>
                  <a:lnTo>
                    <a:pt x="757" y="6895"/>
                  </a:lnTo>
                  <a:lnTo>
                    <a:pt x="778" y="6929"/>
                  </a:lnTo>
                  <a:lnTo>
                    <a:pt x="819" y="6985"/>
                  </a:lnTo>
                  <a:lnTo>
                    <a:pt x="847" y="7020"/>
                  </a:lnTo>
                  <a:lnTo>
                    <a:pt x="882" y="7075"/>
                  </a:lnTo>
                  <a:lnTo>
                    <a:pt x="910" y="7110"/>
                  </a:lnTo>
                  <a:lnTo>
                    <a:pt x="951" y="7165"/>
                  </a:lnTo>
                  <a:lnTo>
                    <a:pt x="986" y="7200"/>
                  </a:lnTo>
                  <a:lnTo>
                    <a:pt x="1028" y="7248"/>
                  </a:lnTo>
                  <a:lnTo>
                    <a:pt x="1055" y="7290"/>
                  </a:lnTo>
                  <a:lnTo>
                    <a:pt x="1097" y="7339"/>
                  </a:lnTo>
                  <a:lnTo>
                    <a:pt x="1125" y="7373"/>
                  </a:lnTo>
                  <a:lnTo>
                    <a:pt x="1173" y="7422"/>
                  </a:lnTo>
                  <a:lnTo>
                    <a:pt x="1201" y="7457"/>
                  </a:lnTo>
                  <a:lnTo>
                    <a:pt x="1249" y="7505"/>
                  </a:lnTo>
                  <a:lnTo>
                    <a:pt x="1277" y="7533"/>
                  </a:lnTo>
                  <a:lnTo>
                    <a:pt x="1333" y="7588"/>
                  </a:lnTo>
                  <a:lnTo>
                    <a:pt x="1360" y="7609"/>
                  </a:lnTo>
                  <a:lnTo>
                    <a:pt x="1444" y="7685"/>
                  </a:lnTo>
                  <a:lnTo>
                    <a:pt x="1527" y="7762"/>
                  </a:lnTo>
                  <a:cubicBezTo>
                    <a:pt x="1728" y="7935"/>
                    <a:pt x="1936" y="8088"/>
                    <a:pt x="2165" y="8220"/>
                  </a:cubicBezTo>
                  <a:lnTo>
                    <a:pt x="2179" y="8226"/>
                  </a:lnTo>
                  <a:lnTo>
                    <a:pt x="2269" y="8282"/>
                  </a:lnTo>
                  <a:lnTo>
                    <a:pt x="2290" y="8296"/>
                  </a:lnTo>
                  <a:lnTo>
                    <a:pt x="2408" y="8351"/>
                  </a:lnTo>
                  <a:lnTo>
                    <a:pt x="2436" y="8365"/>
                  </a:lnTo>
                  <a:lnTo>
                    <a:pt x="2526" y="8414"/>
                  </a:lnTo>
                  <a:lnTo>
                    <a:pt x="2560" y="8428"/>
                  </a:lnTo>
                  <a:lnTo>
                    <a:pt x="2658" y="8469"/>
                  </a:lnTo>
                  <a:lnTo>
                    <a:pt x="2678" y="8483"/>
                  </a:lnTo>
                  <a:lnTo>
                    <a:pt x="2796" y="8532"/>
                  </a:lnTo>
                  <a:lnTo>
                    <a:pt x="2831" y="8539"/>
                  </a:lnTo>
                  <a:lnTo>
                    <a:pt x="2921" y="8573"/>
                  </a:lnTo>
                  <a:lnTo>
                    <a:pt x="2963" y="8587"/>
                  </a:lnTo>
                  <a:lnTo>
                    <a:pt x="3067" y="8622"/>
                  </a:lnTo>
                  <a:lnTo>
                    <a:pt x="3088" y="8629"/>
                  </a:lnTo>
                  <a:lnTo>
                    <a:pt x="3212" y="8670"/>
                  </a:lnTo>
                  <a:lnTo>
                    <a:pt x="3247" y="8677"/>
                  </a:lnTo>
                  <a:lnTo>
                    <a:pt x="3344" y="8698"/>
                  </a:lnTo>
                  <a:lnTo>
                    <a:pt x="3379" y="8712"/>
                  </a:lnTo>
                  <a:lnTo>
                    <a:pt x="3497" y="8740"/>
                  </a:lnTo>
                  <a:lnTo>
                    <a:pt x="3511" y="8740"/>
                  </a:lnTo>
                  <a:lnTo>
                    <a:pt x="3642" y="8761"/>
                  </a:lnTo>
                  <a:lnTo>
                    <a:pt x="3677" y="8767"/>
                  </a:lnTo>
                  <a:lnTo>
                    <a:pt x="3781" y="8781"/>
                  </a:lnTo>
                  <a:lnTo>
                    <a:pt x="3816" y="8788"/>
                  </a:lnTo>
                  <a:lnTo>
                    <a:pt x="3941" y="8802"/>
                  </a:lnTo>
                  <a:lnTo>
                    <a:pt x="3955" y="8802"/>
                  </a:lnTo>
                  <a:lnTo>
                    <a:pt x="4086" y="8816"/>
                  </a:lnTo>
                  <a:lnTo>
                    <a:pt x="4725" y="8816"/>
                  </a:lnTo>
                  <a:lnTo>
                    <a:pt x="4863" y="8802"/>
                  </a:lnTo>
                  <a:lnTo>
                    <a:pt x="4870" y="8802"/>
                  </a:lnTo>
                  <a:lnTo>
                    <a:pt x="4995" y="8788"/>
                  </a:lnTo>
                  <a:lnTo>
                    <a:pt x="5037" y="8781"/>
                  </a:lnTo>
                  <a:lnTo>
                    <a:pt x="5134" y="8767"/>
                  </a:lnTo>
                  <a:lnTo>
                    <a:pt x="5168" y="8761"/>
                  </a:lnTo>
                  <a:lnTo>
                    <a:pt x="5300" y="8740"/>
                  </a:lnTo>
                  <a:lnTo>
                    <a:pt x="5314" y="8740"/>
                  </a:lnTo>
                  <a:lnTo>
                    <a:pt x="5432" y="8712"/>
                  </a:lnTo>
                  <a:lnTo>
                    <a:pt x="5467" y="8698"/>
                  </a:lnTo>
                  <a:lnTo>
                    <a:pt x="5564" y="8677"/>
                  </a:lnTo>
                  <a:lnTo>
                    <a:pt x="5598" y="8670"/>
                  </a:lnTo>
                  <a:lnTo>
                    <a:pt x="5723" y="8629"/>
                  </a:lnTo>
                  <a:lnTo>
                    <a:pt x="5744" y="8622"/>
                  </a:lnTo>
                  <a:lnTo>
                    <a:pt x="5848" y="8587"/>
                  </a:lnTo>
                  <a:lnTo>
                    <a:pt x="5890" y="8573"/>
                  </a:lnTo>
                  <a:lnTo>
                    <a:pt x="5980" y="8539"/>
                  </a:lnTo>
                  <a:lnTo>
                    <a:pt x="6015" y="8532"/>
                  </a:lnTo>
                  <a:lnTo>
                    <a:pt x="6133" y="8483"/>
                  </a:lnTo>
                  <a:lnTo>
                    <a:pt x="6188" y="8476"/>
                  </a:lnTo>
                  <a:lnTo>
                    <a:pt x="6285" y="8428"/>
                  </a:lnTo>
                  <a:lnTo>
                    <a:pt x="6320" y="8414"/>
                  </a:lnTo>
                  <a:lnTo>
                    <a:pt x="6410" y="8365"/>
                  </a:lnTo>
                  <a:lnTo>
                    <a:pt x="6438" y="8358"/>
                  </a:lnTo>
                  <a:lnTo>
                    <a:pt x="6556" y="8296"/>
                  </a:lnTo>
                  <a:lnTo>
                    <a:pt x="6576" y="8282"/>
                  </a:lnTo>
                  <a:lnTo>
                    <a:pt x="6667" y="8233"/>
                  </a:lnTo>
                  <a:lnTo>
                    <a:pt x="6681" y="8220"/>
                  </a:lnTo>
                  <a:cubicBezTo>
                    <a:pt x="6909" y="8088"/>
                    <a:pt x="7117" y="7935"/>
                    <a:pt x="7319" y="7762"/>
                  </a:cubicBezTo>
                  <a:lnTo>
                    <a:pt x="7402" y="7692"/>
                  </a:lnTo>
                  <a:lnTo>
                    <a:pt x="7485" y="7616"/>
                  </a:lnTo>
                  <a:lnTo>
                    <a:pt x="7513" y="7588"/>
                  </a:lnTo>
                  <a:lnTo>
                    <a:pt x="7568" y="7533"/>
                  </a:lnTo>
                  <a:lnTo>
                    <a:pt x="7603" y="7505"/>
                  </a:lnTo>
                  <a:lnTo>
                    <a:pt x="7652" y="7457"/>
                  </a:lnTo>
                  <a:lnTo>
                    <a:pt x="7679" y="7422"/>
                  </a:lnTo>
                  <a:lnTo>
                    <a:pt x="7728" y="7373"/>
                  </a:lnTo>
                  <a:lnTo>
                    <a:pt x="7756" y="7339"/>
                  </a:lnTo>
                  <a:lnTo>
                    <a:pt x="7797" y="7290"/>
                  </a:lnTo>
                  <a:lnTo>
                    <a:pt x="7832" y="7248"/>
                  </a:lnTo>
                  <a:lnTo>
                    <a:pt x="7874" y="7200"/>
                  </a:lnTo>
                  <a:lnTo>
                    <a:pt x="7901" y="7165"/>
                  </a:lnTo>
                  <a:lnTo>
                    <a:pt x="7943" y="7110"/>
                  </a:lnTo>
                  <a:lnTo>
                    <a:pt x="7971" y="7075"/>
                  </a:lnTo>
                  <a:lnTo>
                    <a:pt x="8012" y="7020"/>
                  </a:lnTo>
                  <a:lnTo>
                    <a:pt x="8033" y="6985"/>
                  </a:lnTo>
                  <a:lnTo>
                    <a:pt x="8082" y="6929"/>
                  </a:lnTo>
                  <a:lnTo>
                    <a:pt x="8102" y="6895"/>
                  </a:lnTo>
                  <a:lnTo>
                    <a:pt x="8151" y="6818"/>
                  </a:lnTo>
                  <a:lnTo>
                    <a:pt x="8165" y="6805"/>
                  </a:lnTo>
                  <a:cubicBezTo>
                    <a:pt x="8186" y="6770"/>
                    <a:pt x="8200" y="6742"/>
                    <a:pt x="8220" y="6707"/>
                  </a:cubicBezTo>
                  <a:lnTo>
                    <a:pt x="8241" y="6680"/>
                  </a:lnTo>
                  <a:lnTo>
                    <a:pt x="8276" y="6610"/>
                  </a:lnTo>
                  <a:lnTo>
                    <a:pt x="8297" y="6569"/>
                  </a:lnTo>
                  <a:lnTo>
                    <a:pt x="8331" y="6513"/>
                  </a:lnTo>
                  <a:lnTo>
                    <a:pt x="8352" y="6472"/>
                  </a:lnTo>
                  <a:lnTo>
                    <a:pt x="8387" y="6409"/>
                  </a:lnTo>
                  <a:lnTo>
                    <a:pt x="8408" y="6368"/>
                  </a:lnTo>
                  <a:lnTo>
                    <a:pt x="8435" y="6312"/>
                  </a:lnTo>
                  <a:lnTo>
                    <a:pt x="8456" y="6264"/>
                  </a:lnTo>
                  <a:lnTo>
                    <a:pt x="8477" y="6208"/>
                  </a:lnTo>
                  <a:lnTo>
                    <a:pt x="8498" y="6166"/>
                  </a:lnTo>
                  <a:lnTo>
                    <a:pt x="8526" y="6104"/>
                  </a:lnTo>
                  <a:lnTo>
                    <a:pt x="8546" y="6055"/>
                  </a:lnTo>
                  <a:lnTo>
                    <a:pt x="8567" y="6000"/>
                  </a:lnTo>
                  <a:lnTo>
                    <a:pt x="8581" y="5951"/>
                  </a:lnTo>
                  <a:lnTo>
                    <a:pt x="8609" y="5889"/>
                  </a:lnTo>
                  <a:lnTo>
                    <a:pt x="8623" y="5847"/>
                  </a:lnTo>
                  <a:cubicBezTo>
                    <a:pt x="8630" y="5820"/>
                    <a:pt x="8637" y="5792"/>
                    <a:pt x="8650" y="5771"/>
                  </a:cubicBezTo>
                  <a:lnTo>
                    <a:pt x="8657" y="5736"/>
                  </a:lnTo>
                  <a:cubicBezTo>
                    <a:pt x="8671" y="5702"/>
                    <a:pt x="8678" y="5667"/>
                    <a:pt x="8692" y="5625"/>
                  </a:cubicBezTo>
                  <a:lnTo>
                    <a:pt x="8699" y="5605"/>
                  </a:lnTo>
                  <a:cubicBezTo>
                    <a:pt x="8706" y="5577"/>
                    <a:pt x="8713" y="5549"/>
                    <a:pt x="8720" y="5514"/>
                  </a:cubicBezTo>
                  <a:lnTo>
                    <a:pt x="8727" y="5473"/>
                  </a:lnTo>
                  <a:cubicBezTo>
                    <a:pt x="8734" y="5452"/>
                    <a:pt x="8741" y="5431"/>
                    <a:pt x="8747" y="5403"/>
                  </a:cubicBezTo>
                  <a:lnTo>
                    <a:pt x="8754" y="5362"/>
                  </a:lnTo>
                  <a:cubicBezTo>
                    <a:pt x="8761" y="5334"/>
                    <a:pt x="8768" y="5313"/>
                    <a:pt x="8768" y="5292"/>
                  </a:cubicBezTo>
                  <a:lnTo>
                    <a:pt x="8782" y="5244"/>
                  </a:lnTo>
                  <a:lnTo>
                    <a:pt x="8796" y="5175"/>
                  </a:lnTo>
                  <a:lnTo>
                    <a:pt x="8803" y="5126"/>
                  </a:lnTo>
                  <a:lnTo>
                    <a:pt x="8810" y="5064"/>
                  </a:lnTo>
                  <a:cubicBezTo>
                    <a:pt x="8810" y="5043"/>
                    <a:pt x="8817" y="5029"/>
                    <a:pt x="8817" y="5015"/>
                  </a:cubicBezTo>
                  <a:cubicBezTo>
                    <a:pt x="8817" y="4994"/>
                    <a:pt x="8824" y="4966"/>
                    <a:pt x="8824" y="4946"/>
                  </a:cubicBezTo>
                  <a:cubicBezTo>
                    <a:pt x="8831" y="4925"/>
                    <a:pt x="8824" y="4911"/>
                    <a:pt x="8831" y="4897"/>
                  </a:cubicBezTo>
                  <a:cubicBezTo>
                    <a:pt x="8838" y="4876"/>
                    <a:pt x="8838" y="4849"/>
                    <a:pt x="8838" y="4828"/>
                  </a:cubicBezTo>
                  <a:cubicBezTo>
                    <a:pt x="8845" y="4807"/>
                    <a:pt x="8838" y="4793"/>
                    <a:pt x="8845" y="4779"/>
                  </a:cubicBezTo>
                  <a:cubicBezTo>
                    <a:pt x="8852" y="4758"/>
                    <a:pt x="8845" y="4731"/>
                    <a:pt x="8852" y="4703"/>
                  </a:cubicBezTo>
                  <a:cubicBezTo>
                    <a:pt x="8858" y="4682"/>
                    <a:pt x="8852" y="4675"/>
                    <a:pt x="8852" y="4661"/>
                  </a:cubicBezTo>
                  <a:lnTo>
                    <a:pt x="8852" y="4578"/>
                  </a:lnTo>
                  <a:lnTo>
                    <a:pt x="8852" y="4536"/>
                  </a:lnTo>
                  <a:lnTo>
                    <a:pt x="8852" y="4418"/>
                  </a:lnTo>
                  <a:cubicBezTo>
                    <a:pt x="8852" y="1981"/>
                    <a:pt x="6882" y="0"/>
                    <a:pt x="4439" y="0"/>
                  </a:cubicBezTo>
                  <a:cubicBezTo>
                    <a:pt x="4435" y="0"/>
                    <a:pt x="4431" y="0"/>
                    <a:pt x="4426" y="0"/>
                  </a:cubicBezTo>
                  <a:cubicBezTo>
                    <a:pt x="4422" y="0"/>
                    <a:pt x="4418" y="0"/>
                    <a:pt x="4413" y="0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63"/>
            <p:cNvSpPr/>
            <p:nvPr/>
          </p:nvSpPr>
          <p:spPr>
            <a:xfrm>
              <a:off x="953198" y="3284847"/>
              <a:ext cx="186456" cy="221976"/>
            </a:xfrm>
            <a:custGeom>
              <a:avLst/>
              <a:gdLst/>
              <a:ahLst/>
              <a:cxnLst/>
              <a:rect l="l" t="t" r="r" b="b"/>
              <a:pathLst>
                <a:path w="7097" h="8449" extrusionOk="0">
                  <a:moveTo>
                    <a:pt x="2692" y="0"/>
                  </a:moveTo>
                  <a:cubicBezTo>
                    <a:pt x="2435" y="0"/>
                    <a:pt x="2172" y="21"/>
                    <a:pt x="1915" y="70"/>
                  </a:cubicBezTo>
                  <a:cubicBezTo>
                    <a:pt x="535" y="1332"/>
                    <a:pt x="1" y="3288"/>
                    <a:pt x="556" y="5077"/>
                  </a:cubicBezTo>
                  <a:cubicBezTo>
                    <a:pt x="1104" y="6874"/>
                    <a:pt x="2644" y="8185"/>
                    <a:pt x="4502" y="8448"/>
                  </a:cubicBezTo>
                  <a:lnTo>
                    <a:pt x="4537" y="8435"/>
                  </a:lnTo>
                  <a:lnTo>
                    <a:pt x="4579" y="8414"/>
                  </a:lnTo>
                  <a:lnTo>
                    <a:pt x="4669" y="8372"/>
                  </a:lnTo>
                  <a:lnTo>
                    <a:pt x="4697" y="8358"/>
                  </a:lnTo>
                  <a:lnTo>
                    <a:pt x="4808" y="8303"/>
                  </a:lnTo>
                  <a:lnTo>
                    <a:pt x="4828" y="8289"/>
                  </a:lnTo>
                  <a:lnTo>
                    <a:pt x="4919" y="8233"/>
                  </a:lnTo>
                  <a:lnTo>
                    <a:pt x="4933" y="8226"/>
                  </a:lnTo>
                  <a:cubicBezTo>
                    <a:pt x="5161" y="8095"/>
                    <a:pt x="5376" y="7942"/>
                    <a:pt x="5571" y="7769"/>
                  </a:cubicBezTo>
                  <a:lnTo>
                    <a:pt x="5661" y="7692"/>
                  </a:lnTo>
                  <a:lnTo>
                    <a:pt x="5737" y="7616"/>
                  </a:lnTo>
                  <a:lnTo>
                    <a:pt x="5765" y="7595"/>
                  </a:lnTo>
                  <a:lnTo>
                    <a:pt x="5820" y="7540"/>
                  </a:lnTo>
                  <a:lnTo>
                    <a:pt x="5848" y="7512"/>
                  </a:lnTo>
                  <a:lnTo>
                    <a:pt x="5897" y="7463"/>
                  </a:lnTo>
                  <a:lnTo>
                    <a:pt x="5924" y="7429"/>
                  </a:lnTo>
                  <a:lnTo>
                    <a:pt x="5973" y="7380"/>
                  </a:lnTo>
                  <a:lnTo>
                    <a:pt x="6001" y="7346"/>
                  </a:lnTo>
                  <a:lnTo>
                    <a:pt x="6042" y="7297"/>
                  </a:lnTo>
                  <a:lnTo>
                    <a:pt x="6077" y="7255"/>
                  </a:lnTo>
                  <a:lnTo>
                    <a:pt x="6119" y="7207"/>
                  </a:lnTo>
                  <a:lnTo>
                    <a:pt x="6146" y="7172"/>
                  </a:lnTo>
                  <a:lnTo>
                    <a:pt x="6188" y="7117"/>
                  </a:lnTo>
                  <a:lnTo>
                    <a:pt x="6216" y="7082"/>
                  </a:lnTo>
                  <a:lnTo>
                    <a:pt x="6257" y="7026"/>
                  </a:lnTo>
                  <a:lnTo>
                    <a:pt x="6278" y="6992"/>
                  </a:lnTo>
                  <a:lnTo>
                    <a:pt x="6320" y="6936"/>
                  </a:lnTo>
                  <a:lnTo>
                    <a:pt x="6347" y="6902"/>
                  </a:lnTo>
                  <a:lnTo>
                    <a:pt x="6396" y="6818"/>
                  </a:lnTo>
                  <a:lnTo>
                    <a:pt x="6403" y="6811"/>
                  </a:lnTo>
                  <a:cubicBezTo>
                    <a:pt x="6424" y="6777"/>
                    <a:pt x="6445" y="6749"/>
                    <a:pt x="6465" y="6714"/>
                  </a:cubicBezTo>
                  <a:lnTo>
                    <a:pt x="6479" y="6687"/>
                  </a:lnTo>
                  <a:lnTo>
                    <a:pt x="6521" y="6617"/>
                  </a:lnTo>
                  <a:lnTo>
                    <a:pt x="6542" y="6576"/>
                  </a:lnTo>
                  <a:lnTo>
                    <a:pt x="6576" y="6520"/>
                  </a:lnTo>
                  <a:lnTo>
                    <a:pt x="6597" y="6479"/>
                  </a:lnTo>
                  <a:lnTo>
                    <a:pt x="6625" y="6416"/>
                  </a:lnTo>
                  <a:lnTo>
                    <a:pt x="6653" y="6374"/>
                  </a:lnTo>
                  <a:lnTo>
                    <a:pt x="6680" y="6319"/>
                  </a:lnTo>
                  <a:lnTo>
                    <a:pt x="6701" y="6270"/>
                  </a:lnTo>
                  <a:lnTo>
                    <a:pt x="6722" y="6215"/>
                  </a:lnTo>
                  <a:lnTo>
                    <a:pt x="6743" y="6173"/>
                  </a:lnTo>
                  <a:lnTo>
                    <a:pt x="6771" y="6111"/>
                  </a:lnTo>
                  <a:lnTo>
                    <a:pt x="6784" y="6062"/>
                  </a:lnTo>
                  <a:lnTo>
                    <a:pt x="6812" y="6007"/>
                  </a:lnTo>
                  <a:lnTo>
                    <a:pt x="6826" y="5958"/>
                  </a:lnTo>
                  <a:lnTo>
                    <a:pt x="6854" y="5896"/>
                  </a:lnTo>
                  <a:lnTo>
                    <a:pt x="6868" y="5854"/>
                  </a:lnTo>
                  <a:cubicBezTo>
                    <a:pt x="6875" y="5827"/>
                    <a:pt x="6882" y="5799"/>
                    <a:pt x="6889" y="5778"/>
                  </a:cubicBezTo>
                  <a:lnTo>
                    <a:pt x="6902" y="5743"/>
                  </a:lnTo>
                  <a:cubicBezTo>
                    <a:pt x="6916" y="5709"/>
                    <a:pt x="6923" y="5674"/>
                    <a:pt x="6937" y="5632"/>
                  </a:cubicBezTo>
                  <a:lnTo>
                    <a:pt x="6944" y="5612"/>
                  </a:lnTo>
                  <a:cubicBezTo>
                    <a:pt x="6951" y="5584"/>
                    <a:pt x="6958" y="5556"/>
                    <a:pt x="6965" y="5521"/>
                  </a:cubicBezTo>
                  <a:lnTo>
                    <a:pt x="6972" y="5480"/>
                  </a:lnTo>
                  <a:cubicBezTo>
                    <a:pt x="6979" y="5459"/>
                    <a:pt x="6986" y="5438"/>
                    <a:pt x="6993" y="5410"/>
                  </a:cubicBezTo>
                  <a:lnTo>
                    <a:pt x="6999" y="5369"/>
                  </a:lnTo>
                  <a:cubicBezTo>
                    <a:pt x="7006" y="5341"/>
                    <a:pt x="7013" y="5320"/>
                    <a:pt x="7013" y="5299"/>
                  </a:cubicBezTo>
                  <a:lnTo>
                    <a:pt x="7027" y="5251"/>
                  </a:lnTo>
                  <a:lnTo>
                    <a:pt x="7034" y="5181"/>
                  </a:lnTo>
                  <a:lnTo>
                    <a:pt x="7048" y="5133"/>
                  </a:lnTo>
                  <a:lnTo>
                    <a:pt x="7055" y="5070"/>
                  </a:lnTo>
                  <a:cubicBezTo>
                    <a:pt x="7055" y="5050"/>
                    <a:pt x="7062" y="5036"/>
                    <a:pt x="7062" y="5022"/>
                  </a:cubicBezTo>
                  <a:cubicBezTo>
                    <a:pt x="7062" y="5001"/>
                    <a:pt x="7069" y="4973"/>
                    <a:pt x="7069" y="4953"/>
                  </a:cubicBezTo>
                  <a:cubicBezTo>
                    <a:pt x="7076" y="4932"/>
                    <a:pt x="7069" y="4918"/>
                    <a:pt x="7076" y="4904"/>
                  </a:cubicBezTo>
                  <a:cubicBezTo>
                    <a:pt x="7083" y="4883"/>
                    <a:pt x="7083" y="4855"/>
                    <a:pt x="7083" y="4835"/>
                  </a:cubicBezTo>
                  <a:cubicBezTo>
                    <a:pt x="7090" y="4814"/>
                    <a:pt x="7083" y="4800"/>
                    <a:pt x="7090" y="4786"/>
                  </a:cubicBezTo>
                  <a:cubicBezTo>
                    <a:pt x="7097" y="4765"/>
                    <a:pt x="7090" y="4738"/>
                    <a:pt x="7097" y="4710"/>
                  </a:cubicBezTo>
                  <a:cubicBezTo>
                    <a:pt x="7097" y="4689"/>
                    <a:pt x="7097" y="4682"/>
                    <a:pt x="7097" y="4668"/>
                  </a:cubicBezTo>
                  <a:lnTo>
                    <a:pt x="7097" y="4585"/>
                  </a:lnTo>
                  <a:lnTo>
                    <a:pt x="7097" y="4543"/>
                  </a:lnTo>
                  <a:lnTo>
                    <a:pt x="7097" y="4425"/>
                  </a:lnTo>
                  <a:cubicBezTo>
                    <a:pt x="7097" y="3031"/>
                    <a:pt x="6438" y="1720"/>
                    <a:pt x="5321" y="888"/>
                  </a:cubicBezTo>
                  <a:lnTo>
                    <a:pt x="5335" y="881"/>
                  </a:lnTo>
                  <a:cubicBezTo>
                    <a:pt x="4572" y="305"/>
                    <a:pt x="3649" y="0"/>
                    <a:pt x="269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63"/>
            <p:cNvSpPr/>
            <p:nvPr/>
          </p:nvSpPr>
          <p:spPr>
            <a:xfrm>
              <a:off x="936437" y="3313799"/>
              <a:ext cx="175159" cy="174791"/>
            </a:xfrm>
            <a:custGeom>
              <a:avLst/>
              <a:gdLst/>
              <a:ahLst/>
              <a:cxnLst/>
              <a:rect l="l" t="t" r="r" b="b"/>
              <a:pathLst>
                <a:path w="6667" h="6653" extrusionOk="0">
                  <a:moveTo>
                    <a:pt x="2963" y="1"/>
                  </a:moveTo>
                  <a:lnTo>
                    <a:pt x="2914" y="8"/>
                  </a:lnTo>
                  <a:lnTo>
                    <a:pt x="2879" y="15"/>
                  </a:lnTo>
                  <a:lnTo>
                    <a:pt x="2838" y="15"/>
                  </a:lnTo>
                  <a:lnTo>
                    <a:pt x="2796" y="22"/>
                  </a:lnTo>
                  <a:lnTo>
                    <a:pt x="2754" y="29"/>
                  </a:lnTo>
                  <a:lnTo>
                    <a:pt x="2720" y="36"/>
                  </a:lnTo>
                  <a:lnTo>
                    <a:pt x="2671" y="43"/>
                  </a:lnTo>
                  <a:lnTo>
                    <a:pt x="2637" y="50"/>
                  </a:lnTo>
                  <a:lnTo>
                    <a:pt x="2595" y="63"/>
                  </a:lnTo>
                  <a:lnTo>
                    <a:pt x="2560" y="70"/>
                  </a:lnTo>
                  <a:lnTo>
                    <a:pt x="2519" y="84"/>
                  </a:lnTo>
                  <a:lnTo>
                    <a:pt x="2484" y="91"/>
                  </a:lnTo>
                  <a:lnTo>
                    <a:pt x="2442" y="105"/>
                  </a:lnTo>
                  <a:lnTo>
                    <a:pt x="2401" y="112"/>
                  </a:lnTo>
                  <a:lnTo>
                    <a:pt x="2359" y="126"/>
                  </a:lnTo>
                  <a:lnTo>
                    <a:pt x="2324" y="133"/>
                  </a:lnTo>
                  <a:lnTo>
                    <a:pt x="2283" y="147"/>
                  </a:lnTo>
                  <a:lnTo>
                    <a:pt x="2255" y="161"/>
                  </a:lnTo>
                  <a:lnTo>
                    <a:pt x="2206" y="174"/>
                  </a:lnTo>
                  <a:lnTo>
                    <a:pt x="2179" y="188"/>
                  </a:lnTo>
                  <a:lnTo>
                    <a:pt x="2130" y="202"/>
                  </a:lnTo>
                  <a:lnTo>
                    <a:pt x="2102" y="216"/>
                  </a:lnTo>
                  <a:lnTo>
                    <a:pt x="2033" y="244"/>
                  </a:lnTo>
                  <a:lnTo>
                    <a:pt x="2012" y="251"/>
                  </a:lnTo>
                  <a:lnTo>
                    <a:pt x="1957" y="272"/>
                  </a:lnTo>
                  <a:lnTo>
                    <a:pt x="1929" y="285"/>
                  </a:lnTo>
                  <a:lnTo>
                    <a:pt x="1887" y="306"/>
                  </a:lnTo>
                  <a:lnTo>
                    <a:pt x="1853" y="327"/>
                  </a:lnTo>
                  <a:lnTo>
                    <a:pt x="1818" y="341"/>
                  </a:lnTo>
                  <a:lnTo>
                    <a:pt x="1783" y="362"/>
                  </a:lnTo>
                  <a:lnTo>
                    <a:pt x="1749" y="382"/>
                  </a:lnTo>
                  <a:lnTo>
                    <a:pt x="1714" y="396"/>
                  </a:lnTo>
                  <a:lnTo>
                    <a:pt x="1679" y="417"/>
                  </a:lnTo>
                  <a:lnTo>
                    <a:pt x="1645" y="438"/>
                  </a:lnTo>
                  <a:lnTo>
                    <a:pt x="1610" y="459"/>
                  </a:lnTo>
                  <a:lnTo>
                    <a:pt x="1575" y="480"/>
                  </a:lnTo>
                  <a:lnTo>
                    <a:pt x="1548" y="500"/>
                  </a:lnTo>
                  <a:lnTo>
                    <a:pt x="1513" y="521"/>
                  </a:lnTo>
                  <a:lnTo>
                    <a:pt x="1478" y="542"/>
                  </a:lnTo>
                  <a:lnTo>
                    <a:pt x="1443" y="563"/>
                  </a:lnTo>
                  <a:lnTo>
                    <a:pt x="1416" y="584"/>
                  </a:lnTo>
                  <a:lnTo>
                    <a:pt x="1381" y="604"/>
                  </a:lnTo>
                  <a:lnTo>
                    <a:pt x="1353" y="632"/>
                  </a:lnTo>
                  <a:lnTo>
                    <a:pt x="1319" y="653"/>
                  </a:lnTo>
                  <a:lnTo>
                    <a:pt x="1291" y="674"/>
                  </a:lnTo>
                  <a:lnTo>
                    <a:pt x="1256" y="702"/>
                  </a:lnTo>
                  <a:lnTo>
                    <a:pt x="1228" y="722"/>
                  </a:lnTo>
                  <a:lnTo>
                    <a:pt x="1201" y="750"/>
                  </a:lnTo>
                  <a:lnTo>
                    <a:pt x="1166" y="778"/>
                  </a:lnTo>
                  <a:lnTo>
                    <a:pt x="1138" y="799"/>
                  </a:lnTo>
                  <a:lnTo>
                    <a:pt x="1111" y="826"/>
                  </a:lnTo>
                  <a:lnTo>
                    <a:pt x="1083" y="854"/>
                  </a:lnTo>
                  <a:cubicBezTo>
                    <a:pt x="861" y="1055"/>
                    <a:pt x="667" y="1284"/>
                    <a:pt x="507" y="1541"/>
                  </a:cubicBezTo>
                  <a:lnTo>
                    <a:pt x="493" y="1562"/>
                  </a:lnTo>
                  <a:cubicBezTo>
                    <a:pt x="459" y="1624"/>
                    <a:pt x="417" y="1686"/>
                    <a:pt x="382" y="1749"/>
                  </a:cubicBezTo>
                  <a:lnTo>
                    <a:pt x="375" y="1770"/>
                  </a:lnTo>
                  <a:cubicBezTo>
                    <a:pt x="341" y="1839"/>
                    <a:pt x="306" y="1902"/>
                    <a:pt x="278" y="1971"/>
                  </a:cubicBezTo>
                  <a:lnTo>
                    <a:pt x="271" y="1992"/>
                  </a:lnTo>
                  <a:cubicBezTo>
                    <a:pt x="237" y="2054"/>
                    <a:pt x="216" y="2123"/>
                    <a:pt x="188" y="2193"/>
                  </a:cubicBezTo>
                  <a:lnTo>
                    <a:pt x="181" y="2221"/>
                  </a:lnTo>
                  <a:cubicBezTo>
                    <a:pt x="153" y="2290"/>
                    <a:pt x="133" y="2359"/>
                    <a:pt x="112" y="2429"/>
                  </a:cubicBezTo>
                  <a:lnTo>
                    <a:pt x="105" y="2456"/>
                  </a:lnTo>
                  <a:cubicBezTo>
                    <a:pt x="91" y="2526"/>
                    <a:pt x="70" y="2595"/>
                    <a:pt x="56" y="2671"/>
                  </a:cubicBezTo>
                  <a:lnTo>
                    <a:pt x="56" y="2699"/>
                  </a:lnTo>
                  <a:cubicBezTo>
                    <a:pt x="42" y="2769"/>
                    <a:pt x="28" y="2845"/>
                    <a:pt x="22" y="2921"/>
                  </a:cubicBezTo>
                  <a:lnTo>
                    <a:pt x="22" y="2949"/>
                  </a:lnTo>
                  <a:cubicBezTo>
                    <a:pt x="15" y="3018"/>
                    <a:pt x="8" y="3095"/>
                    <a:pt x="1" y="3171"/>
                  </a:cubicBezTo>
                  <a:lnTo>
                    <a:pt x="1" y="3199"/>
                  </a:lnTo>
                  <a:lnTo>
                    <a:pt x="1" y="3316"/>
                  </a:lnTo>
                  <a:cubicBezTo>
                    <a:pt x="1" y="3427"/>
                    <a:pt x="8" y="3545"/>
                    <a:pt x="22" y="3656"/>
                  </a:cubicBezTo>
                  <a:cubicBezTo>
                    <a:pt x="28" y="3712"/>
                    <a:pt x="35" y="3767"/>
                    <a:pt x="42" y="3823"/>
                  </a:cubicBezTo>
                  <a:cubicBezTo>
                    <a:pt x="292" y="5453"/>
                    <a:pt x="1686" y="6653"/>
                    <a:pt x="3337" y="6653"/>
                  </a:cubicBezTo>
                  <a:cubicBezTo>
                    <a:pt x="4981" y="6653"/>
                    <a:pt x="6382" y="5453"/>
                    <a:pt x="6632" y="3823"/>
                  </a:cubicBezTo>
                  <a:cubicBezTo>
                    <a:pt x="6639" y="3767"/>
                    <a:pt x="6646" y="3712"/>
                    <a:pt x="6653" y="3656"/>
                  </a:cubicBezTo>
                  <a:cubicBezTo>
                    <a:pt x="6659" y="3545"/>
                    <a:pt x="6666" y="3427"/>
                    <a:pt x="6666" y="3316"/>
                  </a:cubicBezTo>
                  <a:cubicBezTo>
                    <a:pt x="6666" y="3282"/>
                    <a:pt x="6666" y="3240"/>
                    <a:pt x="6666" y="3206"/>
                  </a:cubicBezTo>
                  <a:lnTo>
                    <a:pt x="6666" y="3171"/>
                  </a:lnTo>
                  <a:cubicBezTo>
                    <a:pt x="6659" y="3095"/>
                    <a:pt x="6659" y="3025"/>
                    <a:pt x="6646" y="2949"/>
                  </a:cubicBezTo>
                  <a:lnTo>
                    <a:pt x="6646" y="2921"/>
                  </a:lnTo>
                  <a:cubicBezTo>
                    <a:pt x="6639" y="2845"/>
                    <a:pt x="6632" y="2769"/>
                    <a:pt x="6618" y="2699"/>
                  </a:cubicBezTo>
                  <a:lnTo>
                    <a:pt x="6611" y="2671"/>
                  </a:lnTo>
                  <a:cubicBezTo>
                    <a:pt x="6597" y="2602"/>
                    <a:pt x="6576" y="2526"/>
                    <a:pt x="6562" y="2456"/>
                  </a:cubicBezTo>
                  <a:lnTo>
                    <a:pt x="6555" y="2429"/>
                  </a:lnTo>
                  <a:cubicBezTo>
                    <a:pt x="6535" y="2359"/>
                    <a:pt x="6514" y="2290"/>
                    <a:pt x="6486" y="2221"/>
                  </a:cubicBezTo>
                  <a:lnTo>
                    <a:pt x="6479" y="2193"/>
                  </a:lnTo>
                  <a:cubicBezTo>
                    <a:pt x="6451" y="2123"/>
                    <a:pt x="6431" y="2061"/>
                    <a:pt x="6396" y="1992"/>
                  </a:cubicBezTo>
                  <a:lnTo>
                    <a:pt x="6389" y="1971"/>
                  </a:lnTo>
                  <a:cubicBezTo>
                    <a:pt x="6361" y="1902"/>
                    <a:pt x="6327" y="1839"/>
                    <a:pt x="6292" y="1770"/>
                  </a:cubicBezTo>
                  <a:lnTo>
                    <a:pt x="6285" y="1749"/>
                  </a:lnTo>
                  <a:cubicBezTo>
                    <a:pt x="6250" y="1686"/>
                    <a:pt x="6209" y="1624"/>
                    <a:pt x="6174" y="1562"/>
                  </a:cubicBezTo>
                  <a:lnTo>
                    <a:pt x="6160" y="1541"/>
                  </a:lnTo>
                  <a:cubicBezTo>
                    <a:pt x="6001" y="1284"/>
                    <a:pt x="5806" y="1055"/>
                    <a:pt x="5584" y="854"/>
                  </a:cubicBezTo>
                  <a:lnTo>
                    <a:pt x="5557" y="826"/>
                  </a:lnTo>
                  <a:lnTo>
                    <a:pt x="5529" y="799"/>
                  </a:lnTo>
                  <a:lnTo>
                    <a:pt x="5501" y="778"/>
                  </a:lnTo>
                  <a:lnTo>
                    <a:pt x="5466" y="750"/>
                  </a:lnTo>
                  <a:lnTo>
                    <a:pt x="5439" y="729"/>
                  </a:lnTo>
                  <a:lnTo>
                    <a:pt x="5411" y="702"/>
                  </a:lnTo>
                  <a:lnTo>
                    <a:pt x="5376" y="681"/>
                  </a:lnTo>
                  <a:lnTo>
                    <a:pt x="5349" y="653"/>
                  </a:lnTo>
                  <a:lnTo>
                    <a:pt x="5314" y="632"/>
                  </a:lnTo>
                  <a:lnTo>
                    <a:pt x="5286" y="611"/>
                  </a:lnTo>
                  <a:lnTo>
                    <a:pt x="5251" y="584"/>
                  </a:lnTo>
                  <a:lnTo>
                    <a:pt x="5224" y="563"/>
                  </a:lnTo>
                  <a:lnTo>
                    <a:pt x="5189" y="542"/>
                  </a:lnTo>
                  <a:lnTo>
                    <a:pt x="5154" y="521"/>
                  </a:lnTo>
                  <a:lnTo>
                    <a:pt x="5120" y="500"/>
                  </a:lnTo>
                  <a:lnTo>
                    <a:pt x="5092" y="480"/>
                  </a:lnTo>
                  <a:lnTo>
                    <a:pt x="5057" y="459"/>
                  </a:lnTo>
                  <a:lnTo>
                    <a:pt x="5023" y="438"/>
                  </a:lnTo>
                  <a:lnTo>
                    <a:pt x="4988" y="417"/>
                  </a:lnTo>
                  <a:lnTo>
                    <a:pt x="4953" y="396"/>
                  </a:lnTo>
                  <a:lnTo>
                    <a:pt x="4919" y="382"/>
                  </a:lnTo>
                  <a:lnTo>
                    <a:pt x="4884" y="362"/>
                  </a:lnTo>
                  <a:lnTo>
                    <a:pt x="4849" y="348"/>
                  </a:lnTo>
                  <a:lnTo>
                    <a:pt x="4814" y="327"/>
                  </a:lnTo>
                  <a:lnTo>
                    <a:pt x="4780" y="306"/>
                  </a:lnTo>
                  <a:lnTo>
                    <a:pt x="4738" y="292"/>
                  </a:lnTo>
                  <a:lnTo>
                    <a:pt x="4710" y="278"/>
                  </a:lnTo>
                  <a:lnTo>
                    <a:pt x="4655" y="251"/>
                  </a:lnTo>
                  <a:lnTo>
                    <a:pt x="4634" y="244"/>
                  </a:lnTo>
                  <a:lnTo>
                    <a:pt x="4565" y="216"/>
                  </a:lnTo>
                  <a:lnTo>
                    <a:pt x="4537" y="202"/>
                  </a:lnTo>
                  <a:lnTo>
                    <a:pt x="4488" y="188"/>
                  </a:lnTo>
                  <a:lnTo>
                    <a:pt x="4461" y="174"/>
                  </a:lnTo>
                  <a:lnTo>
                    <a:pt x="4412" y="161"/>
                  </a:lnTo>
                  <a:lnTo>
                    <a:pt x="4377" y="154"/>
                  </a:lnTo>
                  <a:lnTo>
                    <a:pt x="4336" y="140"/>
                  </a:lnTo>
                  <a:lnTo>
                    <a:pt x="4301" y="126"/>
                  </a:lnTo>
                  <a:lnTo>
                    <a:pt x="4260" y="112"/>
                  </a:lnTo>
                  <a:lnTo>
                    <a:pt x="4225" y="105"/>
                  </a:lnTo>
                  <a:lnTo>
                    <a:pt x="4183" y="91"/>
                  </a:lnTo>
                  <a:lnTo>
                    <a:pt x="4149" y="84"/>
                  </a:lnTo>
                  <a:lnTo>
                    <a:pt x="4107" y="70"/>
                  </a:lnTo>
                  <a:lnTo>
                    <a:pt x="4072" y="63"/>
                  </a:lnTo>
                  <a:lnTo>
                    <a:pt x="4031" y="56"/>
                  </a:lnTo>
                  <a:lnTo>
                    <a:pt x="3989" y="50"/>
                  </a:lnTo>
                  <a:lnTo>
                    <a:pt x="3947" y="43"/>
                  </a:lnTo>
                  <a:lnTo>
                    <a:pt x="3913" y="36"/>
                  </a:lnTo>
                  <a:lnTo>
                    <a:pt x="3871" y="29"/>
                  </a:lnTo>
                  <a:lnTo>
                    <a:pt x="3830" y="22"/>
                  </a:lnTo>
                  <a:lnTo>
                    <a:pt x="3788" y="15"/>
                  </a:lnTo>
                  <a:lnTo>
                    <a:pt x="3753" y="8"/>
                  </a:lnTo>
                  <a:lnTo>
                    <a:pt x="3698" y="1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63"/>
            <p:cNvSpPr/>
            <p:nvPr/>
          </p:nvSpPr>
          <p:spPr>
            <a:xfrm>
              <a:off x="947550" y="3313799"/>
              <a:ext cx="164045" cy="174791"/>
            </a:xfrm>
            <a:custGeom>
              <a:avLst/>
              <a:gdLst/>
              <a:ahLst/>
              <a:cxnLst/>
              <a:rect l="l" t="t" r="r" b="b"/>
              <a:pathLst>
                <a:path w="6244" h="6653" extrusionOk="0">
                  <a:moveTo>
                    <a:pt x="2540" y="1"/>
                  </a:moveTo>
                  <a:lnTo>
                    <a:pt x="2491" y="8"/>
                  </a:lnTo>
                  <a:lnTo>
                    <a:pt x="2456" y="15"/>
                  </a:lnTo>
                  <a:lnTo>
                    <a:pt x="2415" y="15"/>
                  </a:lnTo>
                  <a:lnTo>
                    <a:pt x="2373" y="22"/>
                  </a:lnTo>
                  <a:lnTo>
                    <a:pt x="2331" y="29"/>
                  </a:lnTo>
                  <a:lnTo>
                    <a:pt x="2297" y="36"/>
                  </a:lnTo>
                  <a:lnTo>
                    <a:pt x="2248" y="43"/>
                  </a:lnTo>
                  <a:lnTo>
                    <a:pt x="2214" y="50"/>
                  </a:lnTo>
                  <a:lnTo>
                    <a:pt x="2172" y="63"/>
                  </a:lnTo>
                  <a:lnTo>
                    <a:pt x="2137" y="70"/>
                  </a:lnTo>
                  <a:lnTo>
                    <a:pt x="2096" y="84"/>
                  </a:lnTo>
                  <a:lnTo>
                    <a:pt x="2061" y="91"/>
                  </a:lnTo>
                  <a:lnTo>
                    <a:pt x="2019" y="105"/>
                  </a:lnTo>
                  <a:lnTo>
                    <a:pt x="1978" y="112"/>
                  </a:lnTo>
                  <a:lnTo>
                    <a:pt x="1936" y="126"/>
                  </a:lnTo>
                  <a:lnTo>
                    <a:pt x="1901" y="133"/>
                  </a:lnTo>
                  <a:lnTo>
                    <a:pt x="1860" y="147"/>
                  </a:lnTo>
                  <a:lnTo>
                    <a:pt x="1832" y="161"/>
                  </a:lnTo>
                  <a:lnTo>
                    <a:pt x="1783" y="174"/>
                  </a:lnTo>
                  <a:lnTo>
                    <a:pt x="1756" y="188"/>
                  </a:lnTo>
                  <a:lnTo>
                    <a:pt x="1707" y="202"/>
                  </a:lnTo>
                  <a:lnTo>
                    <a:pt x="1679" y="216"/>
                  </a:lnTo>
                  <a:lnTo>
                    <a:pt x="1610" y="244"/>
                  </a:lnTo>
                  <a:lnTo>
                    <a:pt x="1589" y="251"/>
                  </a:lnTo>
                  <a:lnTo>
                    <a:pt x="1534" y="272"/>
                  </a:lnTo>
                  <a:lnTo>
                    <a:pt x="1506" y="285"/>
                  </a:lnTo>
                  <a:lnTo>
                    <a:pt x="1464" y="306"/>
                  </a:lnTo>
                  <a:lnTo>
                    <a:pt x="1430" y="327"/>
                  </a:lnTo>
                  <a:lnTo>
                    <a:pt x="1395" y="341"/>
                  </a:lnTo>
                  <a:lnTo>
                    <a:pt x="1360" y="362"/>
                  </a:lnTo>
                  <a:lnTo>
                    <a:pt x="1326" y="382"/>
                  </a:lnTo>
                  <a:lnTo>
                    <a:pt x="1291" y="396"/>
                  </a:lnTo>
                  <a:lnTo>
                    <a:pt x="1256" y="417"/>
                  </a:lnTo>
                  <a:lnTo>
                    <a:pt x="1222" y="438"/>
                  </a:lnTo>
                  <a:lnTo>
                    <a:pt x="1187" y="459"/>
                  </a:lnTo>
                  <a:lnTo>
                    <a:pt x="1152" y="480"/>
                  </a:lnTo>
                  <a:lnTo>
                    <a:pt x="1125" y="500"/>
                  </a:lnTo>
                  <a:lnTo>
                    <a:pt x="1090" y="521"/>
                  </a:lnTo>
                  <a:lnTo>
                    <a:pt x="1055" y="542"/>
                  </a:lnTo>
                  <a:lnTo>
                    <a:pt x="1020" y="563"/>
                  </a:lnTo>
                  <a:lnTo>
                    <a:pt x="993" y="584"/>
                  </a:lnTo>
                  <a:lnTo>
                    <a:pt x="958" y="604"/>
                  </a:lnTo>
                  <a:lnTo>
                    <a:pt x="951" y="611"/>
                  </a:lnTo>
                  <a:cubicBezTo>
                    <a:pt x="1" y="2810"/>
                    <a:pt x="792" y="5377"/>
                    <a:pt x="2817" y="6653"/>
                  </a:cubicBezTo>
                  <a:lnTo>
                    <a:pt x="2900" y="6653"/>
                  </a:lnTo>
                  <a:cubicBezTo>
                    <a:pt x="4551" y="6653"/>
                    <a:pt x="5945" y="5453"/>
                    <a:pt x="6195" y="3823"/>
                  </a:cubicBezTo>
                  <a:cubicBezTo>
                    <a:pt x="6209" y="3767"/>
                    <a:pt x="6216" y="3712"/>
                    <a:pt x="6216" y="3656"/>
                  </a:cubicBezTo>
                  <a:cubicBezTo>
                    <a:pt x="6230" y="3545"/>
                    <a:pt x="6236" y="3427"/>
                    <a:pt x="6236" y="3316"/>
                  </a:cubicBezTo>
                  <a:lnTo>
                    <a:pt x="6236" y="3199"/>
                  </a:lnTo>
                  <a:cubicBezTo>
                    <a:pt x="6243" y="3192"/>
                    <a:pt x="6243" y="3185"/>
                    <a:pt x="6243" y="3171"/>
                  </a:cubicBezTo>
                  <a:cubicBezTo>
                    <a:pt x="6236" y="3095"/>
                    <a:pt x="6230" y="3025"/>
                    <a:pt x="6223" y="2949"/>
                  </a:cubicBezTo>
                  <a:lnTo>
                    <a:pt x="6223" y="2921"/>
                  </a:lnTo>
                  <a:cubicBezTo>
                    <a:pt x="6216" y="2845"/>
                    <a:pt x="6202" y="2769"/>
                    <a:pt x="6188" y="2699"/>
                  </a:cubicBezTo>
                  <a:lnTo>
                    <a:pt x="6188" y="2671"/>
                  </a:lnTo>
                  <a:cubicBezTo>
                    <a:pt x="6174" y="2602"/>
                    <a:pt x="6153" y="2526"/>
                    <a:pt x="6139" y="2456"/>
                  </a:cubicBezTo>
                  <a:lnTo>
                    <a:pt x="6132" y="2429"/>
                  </a:lnTo>
                  <a:cubicBezTo>
                    <a:pt x="6112" y="2359"/>
                    <a:pt x="6091" y="2290"/>
                    <a:pt x="6063" y="2221"/>
                  </a:cubicBezTo>
                  <a:lnTo>
                    <a:pt x="6056" y="2193"/>
                  </a:lnTo>
                  <a:cubicBezTo>
                    <a:pt x="6028" y="2123"/>
                    <a:pt x="6008" y="2061"/>
                    <a:pt x="5973" y="1992"/>
                  </a:cubicBezTo>
                  <a:lnTo>
                    <a:pt x="5966" y="1971"/>
                  </a:lnTo>
                  <a:cubicBezTo>
                    <a:pt x="5938" y="1902"/>
                    <a:pt x="5904" y="1839"/>
                    <a:pt x="5869" y="1770"/>
                  </a:cubicBezTo>
                  <a:lnTo>
                    <a:pt x="5862" y="1749"/>
                  </a:lnTo>
                  <a:cubicBezTo>
                    <a:pt x="5827" y="1686"/>
                    <a:pt x="5786" y="1624"/>
                    <a:pt x="5751" y="1562"/>
                  </a:cubicBezTo>
                  <a:lnTo>
                    <a:pt x="5737" y="1541"/>
                  </a:lnTo>
                  <a:cubicBezTo>
                    <a:pt x="5578" y="1284"/>
                    <a:pt x="5383" y="1055"/>
                    <a:pt x="5161" y="854"/>
                  </a:cubicBezTo>
                  <a:lnTo>
                    <a:pt x="5134" y="826"/>
                  </a:lnTo>
                  <a:lnTo>
                    <a:pt x="5106" y="799"/>
                  </a:lnTo>
                  <a:lnTo>
                    <a:pt x="5078" y="778"/>
                  </a:lnTo>
                  <a:lnTo>
                    <a:pt x="5043" y="750"/>
                  </a:lnTo>
                  <a:lnTo>
                    <a:pt x="5016" y="729"/>
                  </a:lnTo>
                  <a:lnTo>
                    <a:pt x="4988" y="702"/>
                  </a:lnTo>
                  <a:lnTo>
                    <a:pt x="4953" y="681"/>
                  </a:lnTo>
                  <a:lnTo>
                    <a:pt x="4926" y="653"/>
                  </a:lnTo>
                  <a:lnTo>
                    <a:pt x="4891" y="632"/>
                  </a:lnTo>
                  <a:lnTo>
                    <a:pt x="4863" y="611"/>
                  </a:lnTo>
                  <a:lnTo>
                    <a:pt x="4828" y="584"/>
                  </a:lnTo>
                  <a:lnTo>
                    <a:pt x="4801" y="563"/>
                  </a:lnTo>
                  <a:lnTo>
                    <a:pt x="4766" y="542"/>
                  </a:lnTo>
                  <a:lnTo>
                    <a:pt x="4731" y="521"/>
                  </a:lnTo>
                  <a:lnTo>
                    <a:pt x="4697" y="500"/>
                  </a:lnTo>
                  <a:lnTo>
                    <a:pt x="4669" y="480"/>
                  </a:lnTo>
                  <a:lnTo>
                    <a:pt x="4634" y="459"/>
                  </a:lnTo>
                  <a:lnTo>
                    <a:pt x="4600" y="438"/>
                  </a:lnTo>
                  <a:lnTo>
                    <a:pt x="4565" y="417"/>
                  </a:lnTo>
                  <a:lnTo>
                    <a:pt x="4530" y="396"/>
                  </a:lnTo>
                  <a:lnTo>
                    <a:pt x="4496" y="382"/>
                  </a:lnTo>
                  <a:lnTo>
                    <a:pt x="4461" y="362"/>
                  </a:lnTo>
                  <a:lnTo>
                    <a:pt x="4426" y="348"/>
                  </a:lnTo>
                  <a:lnTo>
                    <a:pt x="4391" y="327"/>
                  </a:lnTo>
                  <a:lnTo>
                    <a:pt x="4357" y="306"/>
                  </a:lnTo>
                  <a:lnTo>
                    <a:pt x="4315" y="292"/>
                  </a:lnTo>
                  <a:lnTo>
                    <a:pt x="4287" y="278"/>
                  </a:lnTo>
                  <a:lnTo>
                    <a:pt x="4232" y="251"/>
                  </a:lnTo>
                  <a:lnTo>
                    <a:pt x="4211" y="244"/>
                  </a:lnTo>
                  <a:lnTo>
                    <a:pt x="4142" y="216"/>
                  </a:lnTo>
                  <a:lnTo>
                    <a:pt x="4114" y="202"/>
                  </a:lnTo>
                  <a:lnTo>
                    <a:pt x="4065" y="188"/>
                  </a:lnTo>
                  <a:lnTo>
                    <a:pt x="4038" y="174"/>
                  </a:lnTo>
                  <a:lnTo>
                    <a:pt x="3989" y="161"/>
                  </a:lnTo>
                  <a:lnTo>
                    <a:pt x="3954" y="154"/>
                  </a:lnTo>
                  <a:lnTo>
                    <a:pt x="3913" y="140"/>
                  </a:lnTo>
                  <a:lnTo>
                    <a:pt x="3878" y="126"/>
                  </a:lnTo>
                  <a:lnTo>
                    <a:pt x="3837" y="112"/>
                  </a:lnTo>
                  <a:lnTo>
                    <a:pt x="3802" y="105"/>
                  </a:lnTo>
                  <a:lnTo>
                    <a:pt x="3760" y="91"/>
                  </a:lnTo>
                  <a:lnTo>
                    <a:pt x="3726" y="84"/>
                  </a:lnTo>
                  <a:lnTo>
                    <a:pt x="3684" y="70"/>
                  </a:lnTo>
                  <a:lnTo>
                    <a:pt x="3649" y="63"/>
                  </a:lnTo>
                  <a:lnTo>
                    <a:pt x="3608" y="56"/>
                  </a:lnTo>
                  <a:lnTo>
                    <a:pt x="3566" y="50"/>
                  </a:lnTo>
                  <a:lnTo>
                    <a:pt x="3524" y="43"/>
                  </a:lnTo>
                  <a:lnTo>
                    <a:pt x="3490" y="36"/>
                  </a:lnTo>
                  <a:lnTo>
                    <a:pt x="3448" y="29"/>
                  </a:lnTo>
                  <a:lnTo>
                    <a:pt x="3407" y="22"/>
                  </a:lnTo>
                  <a:lnTo>
                    <a:pt x="3365" y="15"/>
                  </a:lnTo>
                  <a:lnTo>
                    <a:pt x="3330" y="8"/>
                  </a:lnTo>
                  <a:lnTo>
                    <a:pt x="3275" y="1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63"/>
            <p:cNvSpPr/>
            <p:nvPr/>
          </p:nvSpPr>
          <p:spPr>
            <a:xfrm>
              <a:off x="1017724" y="3215146"/>
              <a:ext cx="12585" cy="48578"/>
            </a:xfrm>
            <a:custGeom>
              <a:avLst/>
              <a:gdLst/>
              <a:ahLst/>
              <a:cxnLst/>
              <a:rect l="l" t="t" r="r" b="b"/>
              <a:pathLst>
                <a:path w="479" h="1849" extrusionOk="0">
                  <a:moveTo>
                    <a:pt x="240" y="0"/>
                  </a:moveTo>
                  <a:cubicBezTo>
                    <a:pt x="120" y="0"/>
                    <a:pt x="0" y="80"/>
                    <a:pt x="0" y="239"/>
                  </a:cubicBezTo>
                  <a:lnTo>
                    <a:pt x="0" y="1613"/>
                  </a:lnTo>
                  <a:cubicBezTo>
                    <a:pt x="0" y="1745"/>
                    <a:pt x="104" y="1849"/>
                    <a:pt x="236" y="1849"/>
                  </a:cubicBezTo>
                  <a:cubicBezTo>
                    <a:pt x="368" y="1849"/>
                    <a:pt x="479" y="1738"/>
                    <a:pt x="479" y="1606"/>
                  </a:cubicBezTo>
                  <a:lnTo>
                    <a:pt x="479" y="239"/>
                  </a:lnTo>
                  <a:cubicBezTo>
                    <a:pt x="479" y="80"/>
                    <a:pt x="359" y="0"/>
                    <a:pt x="240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63"/>
            <p:cNvSpPr/>
            <p:nvPr/>
          </p:nvSpPr>
          <p:spPr>
            <a:xfrm>
              <a:off x="1017724" y="3538219"/>
              <a:ext cx="12585" cy="48604"/>
            </a:xfrm>
            <a:custGeom>
              <a:avLst/>
              <a:gdLst/>
              <a:ahLst/>
              <a:cxnLst/>
              <a:rect l="l" t="t" r="r" b="b"/>
              <a:pathLst>
                <a:path w="479" h="1850" extrusionOk="0">
                  <a:moveTo>
                    <a:pt x="237" y="1"/>
                  </a:moveTo>
                  <a:cubicBezTo>
                    <a:pt x="118" y="1"/>
                    <a:pt x="0" y="81"/>
                    <a:pt x="0" y="240"/>
                  </a:cubicBezTo>
                  <a:lnTo>
                    <a:pt x="0" y="1614"/>
                  </a:lnTo>
                  <a:cubicBezTo>
                    <a:pt x="0" y="1745"/>
                    <a:pt x="104" y="1849"/>
                    <a:pt x="236" y="1849"/>
                  </a:cubicBezTo>
                  <a:cubicBezTo>
                    <a:pt x="368" y="1849"/>
                    <a:pt x="479" y="1745"/>
                    <a:pt x="479" y="1614"/>
                  </a:cubicBezTo>
                  <a:lnTo>
                    <a:pt x="479" y="240"/>
                  </a:lnTo>
                  <a:cubicBezTo>
                    <a:pt x="475" y="81"/>
                    <a:pt x="356" y="1"/>
                    <a:pt x="237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63"/>
            <p:cNvSpPr/>
            <p:nvPr/>
          </p:nvSpPr>
          <p:spPr>
            <a:xfrm>
              <a:off x="925901" y="3238975"/>
              <a:ext cx="34259" cy="43875"/>
            </a:xfrm>
            <a:custGeom>
              <a:avLst/>
              <a:gdLst/>
              <a:ahLst/>
              <a:cxnLst/>
              <a:rect l="l" t="t" r="r" b="b"/>
              <a:pathLst>
                <a:path w="1304" h="1670" extrusionOk="0">
                  <a:moveTo>
                    <a:pt x="327" y="0"/>
                  </a:moveTo>
                  <a:cubicBezTo>
                    <a:pt x="163" y="0"/>
                    <a:pt x="1" y="173"/>
                    <a:pt x="110" y="359"/>
                  </a:cubicBezTo>
                  <a:lnTo>
                    <a:pt x="797" y="1552"/>
                  </a:lnTo>
                  <a:cubicBezTo>
                    <a:pt x="839" y="1621"/>
                    <a:pt x="915" y="1670"/>
                    <a:pt x="998" y="1670"/>
                  </a:cubicBezTo>
                  <a:lnTo>
                    <a:pt x="1005" y="1670"/>
                  </a:lnTo>
                  <a:cubicBezTo>
                    <a:pt x="1186" y="1670"/>
                    <a:pt x="1303" y="1469"/>
                    <a:pt x="1206" y="1309"/>
                  </a:cubicBezTo>
                  <a:lnTo>
                    <a:pt x="527" y="123"/>
                  </a:lnTo>
                  <a:cubicBezTo>
                    <a:pt x="477" y="36"/>
                    <a:pt x="402" y="0"/>
                    <a:pt x="327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63"/>
            <p:cNvSpPr/>
            <p:nvPr/>
          </p:nvSpPr>
          <p:spPr>
            <a:xfrm>
              <a:off x="1087556" y="3518961"/>
              <a:ext cx="34049" cy="43796"/>
            </a:xfrm>
            <a:custGeom>
              <a:avLst/>
              <a:gdLst/>
              <a:ahLst/>
              <a:cxnLst/>
              <a:rect l="l" t="t" r="r" b="b"/>
              <a:pathLst>
                <a:path w="1296" h="1667" extrusionOk="0">
                  <a:moveTo>
                    <a:pt x="321" y="0"/>
                  </a:moveTo>
                  <a:cubicBezTo>
                    <a:pt x="159" y="0"/>
                    <a:pt x="0" y="170"/>
                    <a:pt x="110" y="356"/>
                  </a:cubicBezTo>
                  <a:lnTo>
                    <a:pt x="790" y="1549"/>
                  </a:lnTo>
                  <a:cubicBezTo>
                    <a:pt x="831" y="1618"/>
                    <a:pt x="914" y="1667"/>
                    <a:pt x="998" y="1667"/>
                  </a:cubicBezTo>
                  <a:cubicBezTo>
                    <a:pt x="1178" y="1667"/>
                    <a:pt x="1296" y="1466"/>
                    <a:pt x="1206" y="1306"/>
                  </a:cubicBezTo>
                  <a:lnTo>
                    <a:pt x="519" y="120"/>
                  </a:lnTo>
                  <a:cubicBezTo>
                    <a:pt x="469" y="35"/>
                    <a:pt x="395" y="0"/>
                    <a:pt x="321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63"/>
            <p:cNvSpPr/>
            <p:nvPr/>
          </p:nvSpPr>
          <p:spPr>
            <a:xfrm>
              <a:off x="859274" y="3304788"/>
              <a:ext cx="49130" cy="30739"/>
            </a:xfrm>
            <a:custGeom>
              <a:avLst/>
              <a:gdLst/>
              <a:ahLst/>
              <a:cxnLst/>
              <a:rect l="l" t="t" r="r" b="b"/>
              <a:pathLst>
                <a:path w="1870" h="1170" extrusionOk="0">
                  <a:moveTo>
                    <a:pt x="346" y="0"/>
                  </a:moveTo>
                  <a:cubicBezTo>
                    <a:pt x="133" y="0"/>
                    <a:pt x="0" y="314"/>
                    <a:pt x="233" y="448"/>
                  </a:cubicBezTo>
                  <a:lnTo>
                    <a:pt x="1419" y="1135"/>
                  </a:lnTo>
                  <a:cubicBezTo>
                    <a:pt x="1453" y="1156"/>
                    <a:pt x="1495" y="1162"/>
                    <a:pt x="1537" y="1169"/>
                  </a:cubicBezTo>
                  <a:lnTo>
                    <a:pt x="1544" y="1169"/>
                  </a:lnTo>
                  <a:cubicBezTo>
                    <a:pt x="1786" y="1169"/>
                    <a:pt x="1870" y="843"/>
                    <a:pt x="1661" y="725"/>
                  </a:cubicBezTo>
                  <a:lnTo>
                    <a:pt x="475" y="39"/>
                  </a:lnTo>
                  <a:cubicBezTo>
                    <a:pt x="431" y="12"/>
                    <a:pt x="387" y="0"/>
                    <a:pt x="34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63"/>
            <p:cNvSpPr/>
            <p:nvPr/>
          </p:nvSpPr>
          <p:spPr>
            <a:xfrm>
              <a:off x="1139103" y="3466311"/>
              <a:ext cx="49024" cy="30660"/>
            </a:xfrm>
            <a:custGeom>
              <a:avLst/>
              <a:gdLst/>
              <a:ahLst/>
              <a:cxnLst/>
              <a:rect l="l" t="t" r="r" b="b"/>
              <a:pathLst>
                <a:path w="1866" h="1167" extrusionOk="0">
                  <a:moveTo>
                    <a:pt x="346" y="0"/>
                  </a:moveTo>
                  <a:cubicBezTo>
                    <a:pt x="133" y="0"/>
                    <a:pt x="0" y="318"/>
                    <a:pt x="229" y="452"/>
                  </a:cubicBezTo>
                  <a:lnTo>
                    <a:pt x="1422" y="1139"/>
                  </a:lnTo>
                  <a:cubicBezTo>
                    <a:pt x="1456" y="1160"/>
                    <a:pt x="1498" y="1167"/>
                    <a:pt x="1540" y="1167"/>
                  </a:cubicBezTo>
                  <a:cubicBezTo>
                    <a:pt x="1782" y="1167"/>
                    <a:pt x="1866" y="848"/>
                    <a:pt x="1658" y="723"/>
                  </a:cubicBezTo>
                  <a:lnTo>
                    <a:pt x="471" y="36"/>
                  </a:lnTo>
                  <a:cubicBezTo>
                    <a:pt x="428" y="11"/>
                    <a:pt x="386" y="0"/>
                    <a:pt x="34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63"/>
            <p:cNvSpPr/>
            <p:nvPr/>
          </p:nvSpPr>
          <p:spPr>
            <a:xfrm>
              <a:off x="836023" y="3394719"/>
              <a:ext cx="52703" cy="12611"/>
            </a:xfrm>
            <a:custGeom>
              <a:avLst/>
              <a:gdLst/>
              <a:ahLst/>
              <a:cxnLst/>
              <a:rect l="l" t="t" r="r" b="b"/>
              <a:pathLst>
                <a:path w="2006" h="480" extrusionOk="0">
                  <a:moveTo>
                    <a:pt x="320" y="1"/>
                  </a:moveTo>
                  <a:cubicBezTo>
                    <a:pt x="1" y="1"/>
                    <a:pt x="1" y="472"/>
                    <a:pt x="320" y="479"/>
                  </a:cubicBezTo>
                  <a:lnTo>
                    <a:pt x="1693" y="479"/>
                  </a:lnTo>
                  <a:cubicBezTo>
                    <a:pt x="2005" y="479"/>
                    <a:pt x="2005" y="1"/>
                    <a:pt x="169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63"/>
            <p:cNvSpPr/>
            <p:nvPr/>
          </p:nvSpPr>
          <p:spPr>
            <a:xfrm>
              <a:off x="1159122" y="3394719"/>
              <a:ext cx="52703" cy="12611"/>
            </a:xfrm>
            <a:custGeom>
              <a:avLst/>
              <a:gdLst/>
              <a:ahLst/>
              <a:cxnLst/>
              <a:rect l="l" t="t" r="r" b="b"/>
              <a:pathLst>
                <a:path w="2006" h="480" extrusionOk="0">
                  <a:moveTo>
                    <a:pt x="320" y="1"/>
                  </a:moveTo>
                  <a:cubicBezTo>
                    <a:pt x="1" y="1"/>
                    <a:pt x="1" y="479"/>
                    <a:pt x="320" y="479"/>
                  </a:cubicBezTo>
                  <a:lnTo>
                    <a:pt x="1693" y="479"/>
                  </a:lnTo>
                  <a:cubicBezTo>
                    <a:pt x="2005" y="472"/>
                    <a:pt x="2005" y="1"/>
                    <a:pt x="169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63"/>
            <p:cNvSpPr/>
            <p:nvPr/>
          </p:nvSpPr>
          <p:spPr>
            <a:xfrm>
              <a:off x="859721" y="3466311"/>
              <a:ext cx="49182" cy="30660"/>
            </a:xfrm>
            <a:custGeom>
              <a:avLst/>
              <a:gdLst/>
              <a:ahLst/>
              <a:cxnLst/>
              <a:rect l="l" t="t" r="r" b="b"/>
              <a:pathLst>
                <a:path w="1872" h="1167" extrusionOk="0">
                  <a:moveTo>
                    <a:pt x="1525" y="0"/>
                  </a:moveTo>
                  <a:cubicBezTo>
                    <a:pt x="1486" y="0"/>
                    <a:pt x="1444" y="11"/>
                    <a:pt x="1402" y="36"/>
                  </a:cubicBezTo>
                  <a:lnTo>
                    <a:pt x="216" y="723"/>
                  </a:lnTo>
                  <a:cubicBezTo>
                    <a:pt x="1" y="848"/>
                    <a:pt x="91" y="1167"/>
                    <a:pt x="334" y="1167"/>
                  </a:cubicBezTo>
                  <a:cubicBezTo>
                    <a:pt x="375" y="1167"/>
                    <a:pt x="417" y="1153"/>
                    <a:pt x="458" y="1132"/>
                  </a:cubicBezTo>
                  <a:lnTo>
                    <a:pt x="1638" y="452"/>
                  </a:lnTo>
                  <a:cubicBezTo>
                    <a:pt x="1872" y="318"/>
                    <a:pt x="1735" y="0"/>
                    <a:pt x="152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63"/>
            <p:cNvSpPr/>
            <p:nvPr/>
          </p:nvSpPr>
          <p:spPr>
            <a:xfrm>
              <a:off x="1139628" y="3304840"/>
              <a:ext cx="49024" cy="30686"/>
            </a:xfrm>
            <a:custGeom>
              <a:avLst/>
              <a:gdLst/>
              <a:ahLst/>
              <a:cxnLst/>
              <a:rect l="l" t="t" r="r" b="b"/>
              <a:pathLst>
                <a:path w="1866" h="1168" extrusionOk="0">
                  <a:moveTo>
                    <a:pt x="1526" y="1"/>
                  </a:moveTo>
                  <a:cubicBezTo>
                    <a:pt x="1486" y="1"/>
                    <a:pt x="1445" y="12"/>
                    <a:pt x="1402" y="37"/>
                  </a:cubicBezTo>
                  <a:lnTo>
                    <a:pt x="209" y="723"/>
                  </a:lnTo>
                  <a:cubicBezTo>
                    <a:pt x="1" y="841"/>
                    <a:pt x="84" y="1167"/>
                    <a:pt x="334" y="1167"/>
                  </a:cubicBezTo>
                  <a:cubicBezTo>
                    <a:pt x="375" y="1167"/>
                    <a:pt x="410" y="1154"/>
                    <a:pt x="451" y="1133"/>
                  </a:cubicBezTo>
                  <a:lnTo>
                    <a:pt x="1638" y="446"/>
                  </a:lnTo>
                  <a:cubicBezTo>
                    <a:pt x="1865" y="312"/>
                    <a:pt x="1734" y="1"/>
                    <a:pt x="1526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63"/>
            <p:cNvSpPr/>
            <p:nvPr/>
          </p:nvSpPr>
          <p:spPr>
            <a:xfrm>
              <a:off x="926427" y="3518961"/>
              <a:ext cx="34075" cy="43796"/>
            </a:xfrm>
            <a:custGeom>
              <a:avLst/>
              <a:gdLst/>
              <a:ahLst/>
              <a:cxnLst/>
              <a:rect l="l" t="t" r="r" b="b"/>
              <a:pathLst>
                <a:path w="1297" h="1667" extrusionOk="0">
                  <a:moveTo>
                    <a:pt x="975" y="0"/>
                  </a:moveTo>
                  <a:cubicBezTo>
                    <a:pt x="901" y="0"/>
                    <a:pt x="827" y="35"/>
                    <a:pt x="777" y="120"/>
                  </a:cubicBezTo>
                  <a:lnTo>
                    <a:pt x="90" y="1313"/>
                  </a:lnTo>
                  <a:cubicBezTo>
                    <a:pt x="0" y="1466"/>
                    <a:pt x="111" y="1667"/>
                    <a:pt x="299" y="1667"/>
                  </a:cubicBezTo>
                  <a:cubicBezTo>
                    <a:pt x="382" y="1667"/>
                    <a:pt x="458" y="1618"/>
                    <a:pt x="507" y="1549"/>
                  </a:cubicBezTo>
                  <a:lnTo>
                    <a:pt x="1186" y="356"/>
                  </a:lnTo>
                  <a:cubicBezTo>
                    <a:pt x="1296" y="170"/>
                    <a:pt x="1137" y="0"/>
                    <a:pt x="97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63"/>
            <p:cNvSpPr/>
            <p:nvPr/>
          </p:nvSpPr>
          <p:spPr>
            <a:xfrm>
              <a:off x="1087871" y="3239106"/>
              <a:ext cx="34233" cy="43744"/>
            </a:xfrm>
            <a:custGeom>
              <a:avLst/>
              <a:gdLst/>
              <a:ahLst/>
              <a:cxnLst/>
              <a:rect l="l" t="t" r="r" b="b"/>
              <a:pathLst>
                <a:path w="1303" h="1665" extrusionOk="0">
                  <a:moveTo>
                    <a:pt x="980" y="1"/>
                  </a:moveTo>
                  <a:cubicBezTo>
                    <a:pt x="904" y="1"/>
                    <a:pt x="828" y="37"/>
                    <a:pt x="778" y="125"/>
                  </a:cubicBezTo>
                  <a:lnTo>
                    <a:pt x="98" y="1311"/>
                  </a:lnTo>
                  <a:cubicBezTo>
                    <a:pt x="1" y="1471"/>
                    <a:pt x="119" y="1665"/>
                    <a:pt x="299" y="1665"/>
                  </a:cubicBezTo>
                  <a:cubicBezTo>
                    <a:pt x="382" y="1665"/>
                    <a:pt x="465" y="1616"/>
                    <a:pt x="507" y="1547"/>
                  </a:cubicBezTo>
                  <a:lnTo>
                    <a:pt x="1194" y="361"/>
                  </a:lnTo>
                  <a:cubicBezTo>
                    <a:pt x="1303" y="171"/>
                    <a:pt x="1143" y="1"/>
                    <a:pt x="980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0" name="Google Shape;10990;p63"/>
          <p:cNvGrpSpPr/>
          <p:nvPr/>
        </p:nvGrpSpPr>
        <p:grpSpPr>
          <a:xfrm>
            <a:off x="1356297" y="3210890"/>
            <a:ext cx="431368" cy="380189"/>
            <a:chOff x="1356297" y="3210890"/>
            <a:chExt cx="431368" cy="380189"/>
          </a:xfrm>
        </p:grpSpPr>
        <p:sp>
          <p:nvSpPr>
            <p:cNvPr id="10991" name="Google Shape;10991;p63"/>
            <p:cNvSpPr/>
            <p:nvPr/>
          </p:nvSpPr>
          <p:spPr>
            <a:xfrm>
              <a:off x="1418432" y="3271343"/>
              <a:ext cx="191369" cy="190843"/>
            </a:xfrm>
            <a:custGeom>
              <a:avLst/>
              <a:gdLst/>
              <a:ahLst/>
              <a:cxnLst/>
              <a:rect l="l" t="t" r="r" b="b"/>
              <a:pathLst>
                <a:path w="7284" h="7264" extrusionOk="0">
                  <a:moveTo>
                    <a:pt x="3642" y="1"/>
                  </a:moveTo>
                  <a:cubicBezTo>
                    <a:pt x="1631" y="1"/>
                    <a:pt x="1" y="1631"/>
                    <a:pt x="1" y="3642"/>
                  </a:cubicBezTo>
                  <a:lnTo>
                    <a:pt x="1" y="3739"/>
                  </a:lnTo>
                  <a:lnTo>
                    <a:pt x="1" y="3774"/>
                  </a:lnTo>
                  <a:lnTo>
                    <a:pt x="1" y="3837"/>
                  </a:lnTo>
                  <a:lnTo>
                    <a:pt x="1" y="3878"/>
                  </a:lnTo>
                  <a:lnTo>
                    <a:pt x="1" y="3934"/>
                  </a:lnTo>
                  <a:lnTo>
                    <a:pt x="1" y="3975"/>
                  </a:lnTo>
                  <a:cubicBezTo>
                    <a:pt x="1" y="3989"/>
                    <a:pt x="1" y="4010"/>
                    <a:pt x="1" y="4031"/>
                  </a:cubicBezTo>
                  <a:lnTo>
                    <a:pt x="8" y="4072"/>
                  </a:lnTo>
                  <a:cubicBezTo>
                    <a:pt x="8" y="4093"/>
                    <a:pt x="8" y="4114"/>
                    <a:pt x="15" y="4128"/>
                  </a:cubicBezTo>
                  <a:lnTo>
                    <a:pt x="22" y="4170"/>
                  </a:lnTo>
                  <a:cubicBezTo>
                    <a:pt x="22" y="4190"/>
                    <a:pt x="29" y="4204"/>
                    <a:pt x="29" y="4225"/>
                  </a:cubicBezTo>
                  <a:lnTo>
                    <a:pt x="36" y="4267"/>
                  </a:lnTo>
                  <a:lnTo>
                    <a:pt x="43" y="4322"/>
                  </a:lnTo>
                  <a:lnTo>
                    <a:pt x="56" y="4357"/>
                  </a:lnTo>
                  <a:cubicBezTo>
                    <a:pt x="56" y="4378"/>
                    <a:pt x="63" y="4398"/>
                    <a:pt x="63" y="4412"/>
                  </a:cubicBezTo>
                  <a:lnTo>
                    <a:pt x="70" y="4454"/>
                  </a:lnTo>
                  <a:cubicBezTo>
                    <a:pt x="77" y="4475"/>
                    <a:pt x="84" y="4496"/>
                    <a:pt x="84" y="4509"/>
                  </a:cubicBezTo>
                  <a:lnTo>
                    <a:pt x="98" y="4544"/>
                  </a:lnTo>
                  <a:cubicBezTo>
                    <a:pt x="98" y="4572"/>
                    <a:pt x="105" y="4593"/>
                    <a:pt x="112" y="4613"/>
                  </a:cubicBezTo>
                  <a:lnTo>
                    <a:pt x="119" y="4634"/>
                  </a:lnTo>
                  <a:cubicBezTo>
                    <a:pt x="126" y="4669"/>
                    <a:pt x="140" y="4697"/>
                    <a:pt x="147" y="4724"/>
                  </a:cubicBezTo>
                  <a:lnTo>
                    <a:pt x="154" y="4745"/>
                  </a:lnTo>
                  <a:cubicBezTo>
                    <a:pt x="160" y="4773"/>
                    <a:pt x="167" y="4794"/>
                    <a:pt x="174" y="4815"/>
                  </a:cubicBezTo>
                  <a:lnTo>
                    <a:pt x="188" y="4849"/>
                  </a:lnTo>
                  <a:lnTo>
                    <a:pt x="209" y="4898"/>
                  </a:lnTo>
                  <a:lnTo>
                    <a:pt x="223" y="4939"/>
                  </a:lnTo>
                  <a:lnTo>
                    <a:pt x="244" y="4988"/>
                  </a:lnTo>
                  <a:lnTo>
                    <a:pt x="258" y="5023"/>
                  </a:lnTo>
                  <a:lnTo>
                    <a:pt x="278" y="5078"/>
                  </a:lnTo>
                  <a:lnTo>
                    <a:pt x="292" y="5113"/>
                  </a:lnTo>
                  <a:lnTo>
                    <a:pt x="313" y="5161"/>
                  </a:lnTo>
                  <a:lnTo>
                    <a:pt x="334" y="5196"/>
                  </a:lnTo>
                  <a:lnTo>
                    <a:pt x="355" y="5245"/>
                  </a:lnTo>
                  <a:lnTo>
                    <a:pt x="376" y="5279"/>
                  </a:lnTo>
                  <a:lnTo>
                    <a:pt x="403" y="5328"/>
                  </a:lnTo>
                  <a:lnTo>
                    <a:pt x="417" y="5363"/>
                  </a:lnTo>
                  <a:lnTo>
                    <a:pt x="445" y="5411"/>
                  </a:lnTo>
                  <a:lnTo>
                    <a:pt x="466" y="5446"/>
                  </a:lnTo>
                  <a:lnTo>
                    <a:pt x="493" y="5501"/>
                  </a:lnTo>
                  <a:lnTo>
                    <a:pt x="507" y="5522"/>
                  </a:lnTo>
                  <a:lnTo>
                    <a:pt x="556" y="5598"/>
                  </a:lnTo>
                  <a:lnTo>
                    <a:pt x="563" y="5612"/>
                  </a:lnTo>
                  <a:lnTo>
                    <a:pt x="611" y="5675"/>
                  </a:lnTo>
                  <a:lnTo>
                    <a:pt x="625" y="5702"/>
                  </a:lnTo>
                  <a:lnTo>
                    <a:pt x="660" y="5751"/>
                  </a:lnTo>
                  <a:lnTo>
                    <a:pt x="681" y="5786"/>
                  </a:lnTo>
                  <a:lnTo>
                    <a:pt x="715" y="5827"/>
                  </a:lnTo>
                  <a:lnTo>
                    <a:pt x="736" y="5855"/>
                  </a:lnTo>
                  <a:lnTo>
                    <a:pt x="771" y="5904"/>
                  </a:lnTo>
                  <a:lnTo>
                    <a:pt x="799" y="5931"/>
                  </a:lnTo>
                  <a:lnTo>
                    <a:pt x="833" y="5973"/>
                  </a:lnTo>
                  <a:lnTo>
                    <a:pt x="854" y="6001"/>
                  </a:lnTo>
                  <a:lnTo>
                    <a:pt x="889" y="6042"/>
                  </a:lnTo>
                  <a:lnTo>
                    <a:pt x="917" y="6070"/>
                  </a:lnTo>
                  <a:lnTo>
                    <a:pt x="951" y="6112"/>
                  </a:lnTo>
                  <a:lnTo>
                    <a:pt x="979" y="6139"/>
                  </a:lnTo>
                  <a:lnTo>
                    <a:pt x="1021" y="6181"/>
                  </a:lnTo>
                  <a:lnTo>
                    <a:pt x="1041" y="6202"/>
                  </a:lnTo>
                  <a:lnTo>
                    <a:pt x="1090" y="6250"/>
                  </a:lnTo>
                  <a:lnTo>
                    <a:pt x="1104" y="6271"/>
                  </a:lnTo>
                  <a:lnTo>
                    <a:pt x="1173" y="6334"/>
                  </a:lnTo>
                  <a:lnTo>
                    <a:pt x="1243" y="6396"/>
                  </a:lnTo>
                  <a:cubicBezTo>
                    <a:pt x="1409" y="6535"/>
                    <a:pt x="1582" y="6660"/>
                    <a:pt x="1770" y="6771"/>
                  </a:cubicBezTo>
                  <a:lnTo>
                    <a:pt x="1784" y="6778"/>
                  </a:lnTo>
                  <a:lnTo>
                    <a:pt x="1860" y="6819"/>
                  </a:lnTo>
                  <a:lnTo>
                    <a:pt x="1881" y="6833"/>
                  </a:lnTo>
                  <a:lnTo>
                    <a:pt x="1971" y="6882"/>
                  </a:lnTo>
                  <a:lnTo>
                    <a:pt x="1992" y="6895"/>
                  </a:lnTo>
                  <a:lnTo>
                    <a:pt x="2068" y="6930"/>
                  </a:lnTo>
                  <a:lnTo>
                    <a:pt x="2096" y="6944"/>
                  </a:lnTo>
                  <a:lnTo>
                    <a:pt x="2179" y="6979"/>
                  </a:lnTo>
                  <a:lnTo>
                    <a:pt x="2200" y="6986"/>
                  </a:lnTo>
                  <a:lnTo>
                    <a:pt x="2297" y="7027"/>
                  </a:lnTo>
                  <a:lnTo>
                    <a:pt x="2325" y="7041"/>
                  </a:lnTo>
                  <a:lnTo>
                    <a:pt x="2401" y="7069"/>
                  </a:lnTo>
                  <a:lnTo>
                    <a:pt x="2429" y="7076"/>
                  </a:lnTo>
                  <a:lnTo>
                    <a:pt x="2519" y="7104"/>
                  </a:lnTo>
                  <a:lnTo>
                    <a:pt x="2533" y="7110"/>
                  </a:lnTo>
                  <a:lnTo>
                    <a:pt x="2637" y="7138"/>
                  </a:lnTo>
                  <a:lnTo>
                    <a:pt x="2664" y="7152"/>
                  </a:lnTo>
                  <a:lnTo>
                    <a:pt x="2741" y="7173"/>
                  </a:lnTo>
                  <a:lnTo>
                    <a:pt x="2775" y="7180"/>
                  </a:lnTo>
                  <a:lnTo>
                    <a:pt x="2873" y="7201"/>
                  </a:lnTo>
                  <a:lnTo>
                    <a:pt x="2886" y="7201"/>
                  </a:lnTo>
                  <a:lnTo>
                    <a:pt x="2990" y="7221"/>
                  </a:lnTo>
                  <a:lnTo>
                    <a:pt x="3018" y="7221"/>
                  </a:lnTo>
                  <a:lnTo>
                    <a:pt x="3101" y="7235"/>
                  </a:lnTo>
                  <a:lnTo>
                    <a:pt x="3136" y="7242"/>
                  </a:lnTo>
                  <a:lnTo>
                    <a:pt x="3240" y="7256"/>
                  </a:lnTo>
                  <a:lnTo>
                    <a:pt x="3247" y="7256"/>
                  </a:lnTo>
                  <a:lnTo>
                    <a:pt x="3358" y="7263"/>
                  </a:lnTo>
                  <a:lnTo>
                    <a:pt x="3892" y="7263"/>
                  </a:lnTo>
                  <a:lnTo>
                    <a:pt x="4003" y="7256"/>
                  </a:lnTo>
                  <a:lnTo>
                    <a:pt x="4010" y="7256"/>
                  </a:lnTo>
                  <a:lnTo>
                    <a:pt x="4107" y="7242"/>
                  </a:lnTo>
                  <a:lnTo>
                    <a:pt x="4142" y="7235"/>
                  </a:lnTo>
                  <a:lnTo>
                    <a:pt x="4232" y="7221"/>
                  </a:lnTo>
                  <a:lnTo>
                    <a:pt x="4260" y="7221"/>
                  </a:lnTo>
                  <a:lnTo>
                    <a:pt x="4371" y="7201"/>
                  </a:lnTo>
                  <a:lnTo>
                    <a:pt x="4378" y="7201"/>
                  </a:lnTo>
                  <a:lnTo>
                    <a:pt x="4475" y="7180"/>
                  </a:lnTo>
                  <a:lnTo>
                    <a:pt x="4509" y="7173"/>
                  </a:lnTo>
                  <a:lnTo>
                    <a:pt x="4586" y="7152"/>
                  </a:lnTo>
                  <a:lnTo>
                    <a:pt x="4614" y="7138"/>
                  </a:lnTo>
                  <a:lnTo>
                    <a:pt x="4718" y="7110"/>
                  </a:lnTo>
                  <a:lnTo>
                    <a:pt x="4731" y="7104"/>
                  </a:lnTo>
                  <a:lnTo>
                    <a:pt x="4822" y="7076"/>
                  </a:lnTo>
                  <a:lnTo>
                    <a:pt x="4849" y="7069"/>
                  </a:lnTo>
                  <a:lnTo>
                    <a:pt x="4933" y="7041"/>
                  </a:lnTo>
                  <a:lnTo>
                    <a:pt x="4953" y="7027"/>
                  </a:lnTo>
                  <a:lnTo>
                    <a:pt x="5051" y="6986"/>
                  </a:lnTo>
                  <a:lnTo>
                    <a:pt x="5071" y="6979"/>
                  </a:lnTo>
                  <a:lnTo>
                    <a:pt x="5155" y="6944"/>
                  </a:lnTo>
                  <a:lnTo>
                    <a:pt x="5182" y="6930"/>
                  </a:lnTo>
                  <a:lnTo>
                    <a:pt x="5259" y="6895"/>
                  </a:lnTo>
                  <a:lnTo>
                    <a:pt x="5279" y="6882"/>
                  </a:lnTo>
                  <a:lnTo>
                    <a:pt x="5377" y="6833"/>
                  </a:lnTo>
                  <a:lnTo>
                    <a:pt x="5397" y="6819"/>
                  </a:lnTo>
                  <a:lnTo>
                    <a:pt x="5467" y="6778"/>
                  </a:lnTo>
                  <a:lnTo>
                    <a:pt x="5481" y="6771"/>
                  </a:lnTo>
                  <a:cubicBezTo>
                    <a:pt x="5668" y="6660"/>
                    <a:pt x="5841" y="6535"/>
                    <a:pt x="6008" y="6396"/>
                  </a:cubicBezTo>
                  <a:lnTo>
                    <a:pt x="6077" y="6334"/>
                  </a:lnTo>
                  <a:lnTo>
                    <a:pt x="6146" y="6271"/>
                  </a:lnTo>
                  <a:lnTo>
                    <a:pt x="6160" y="6250"/>
                  </a:lnTo>
                  <a:lnTo>
                    <a:pt x="6209" y="6202"/>
                  </a:lnTo>
                  <a:lnTo>
                    <a:pt x="6257" y="6181"/>
                  </a:lnTo>
                  <a:lnTo>
                    <a:pt x="6299" y="6139"/>
                  </a:lnTo>
                  <a:lnTo>
                    <a:pt x="6320" y="6112"/>
                  </a:lnTo>
                  <a:lnTo>
                    <a:pt x="6361" y="6070"/>
                  </a:lnTo>
                  <a:lnTo>
                    <a:pt x="6382" y="6042"/>
                  </a:lnTo>
                  <a:lnTo>
                    <a:pt x="6424" y="6001"/>
                  </a:lnTo>
                  <a:lnTo>
                    <a:pt x="6445" y="5973"/>
                  </a:lnTo>
                  <a:lnTo>
                    <a:pt x="6479" y="5931"/>
                  </a:lnTo>
                  <a:lnTo>
                    <a:pt x="6507" y="5904"/>
                  </a:lnTo>
                  <a:lnTo>
                    <a:pt x="6535" y="5855"/>
                  </a:lnTo>
                  <a:lnTo>
                    <a:pt x="6563" y="5827"/>
                  </a:lnTo>
                  <a:lnTo>
                    <a:pt x="6590" y="5786"/>
                  </a:lnTo>
                  <a:lnTo>
                    <a:pt x="6618" y="5751"/>
                  </a:lnTo>
                  <a:lnTo>
                    <a:pt x="6653" y="5702"/>
                  </a:lnTo>
                  <a:lnTo>
                    <a:pt x="6667" y="5675"/>
                  </a:lnTo>
                  <a:lnTo>
                    <a:pt x="6708" y="5612"/>
                  </a:lnTo>
                  <a:lnTo>
                    <a:pt x="6715" y="5598"/>
                  </a:lnTo>
                  <a:lnTo>
                    <a:pt x="6764" y="5522"/>
                  </a:lnTo>
                  <a:lnTo>
                    <a:pt x="6785" y="5501"/>
                  </a:lnTo>
                  <a:lnTo>
                    <a:pt x="6812" y="5446"/>
                  </a:lnTo>
                  <a:lnTo>
                    <a:pt x="6833" y="5411"/>
                  </a:lnTo>
                  <a:lnTo>
                    <a:pt x="6861" y="5363"/>
                  </a:lnTo>
                  <a:lnTo>
                    <a:pt x="6875" y="5328"/>
                  </a:lnTo>
                  <a:lnTo>
                    <a:pt x="6902" y="5279"/>
                  </a:lnTo>
                  <a:lnTo>
                    <a:pt x="6923" y="5245"/>
                  </a:lnTo>
                  <a:lnTo>
                    <a:pt x="6944" y="5196"/>
                  </a:lnTo>
                  <a:lnTo>
                    <a:pt x="6958" y="5161"/>
                  </a:lnTo>
                  <a:lnTo>
                    <a:pt x="6986" y="5113"/>
                  </a:lnTo>
                  <a:lnTo>
                    <a:pt x="7000" y="5078"/>
                  </a:lnTo>
                  <a:lnTo>
                    <a:pt x="7020" y="5023"/>
                  </a:lnTo>
                  <a:lnTo>
                    <a:pt x="7034" y="4988"/>
                  </a:lnTo>
                  <a:lnTo>
                    <a:pt x="7055" y="4939"/>
                  </a:lnTo>
                  <a:lnTo>
                    <a:pt x="7069" y="4898"/>
                  </a:lnTo>
                  <a:lnTo>
                    <a:pt x="7090" y="4849"/>
                  </a:lnTo>
                  <a:lnTo>
                    <a:pt x="7104" y="4815"/>
                  </a:lnTo>
                  <a:lnTo>
                    <a:pt x="7124" y="4745"/>
                  </a:lnTo>
                  <a:lnTo>
                    <a:pt x="7131" y="4724"/>
                  </a:lnTo>
                  <a:cubicBezTo>
                    <a:pt x="7138" y="4690"/>
                    <a:pt x="7145" y="4662"/>
                    <a:pt x="7159" y="4634"/>
                  </a:cubicBezTo>
                  <a:lnTo>
                    <a:pt x="7166" y="4613"/>
                  </a:lnTo>
                  <a:cubicBezTo>
                    <a:pt x="7166" y="4593"/>
                    <a:pt x="7173" y="4572"/>
                    <a:pt x="7180" y="4544"/>
                  </a:cubicBezTo>
                  <a:lnTo>
                    <a:pt x="7194" y="4509"/>
                  </a:lnTo>
                  <a:lnTo>
                    <a:pt x="7208" y="4454"/>
                  </a:lnTo>
                  <a:lnTo>
                    <a:pt x="7215" y="4412"/>
                  </a:lnTo>
                  <a:cubicBezTo>
                    <a:pt x="7215" y="4398"/>
                    <a:pt x="7222" y="4378"/>
                    <a:pt x="7228" y="4357"/>
                  </a:cubicBezTo>
                  <a:lnTo>
                    <a:pt x="7235" y="4322"/>
                  </a:lnTo>
                  <a:cubicBezTo>
                    <a:pt x="7235" y="4301"/>
                    <a:pt x="7242" y="4280"/>
                    <a:pt x="7242" y="4267"/>
                  </a:cubicBezTo>
                  <a:lnTo>
                    <a:pt x="7249" y="4225"/>
                  </a:lnTo>
                  <a:lnTo>
                    <a:pt x="7256" y="4170"/>
                  </a:lnTo>
                  <a:lnTo>
                    <a:pt x="7263" y="4128"/>
                  </a:lnTo>
                  <a:cubicBezTo>
                    <a:pt x="7263" y="4107"/>
                    <a:pt x="7270" y="4093"/>
                    <a:pt x="7270" y="4072"/>
                  </a:cubicBezTo>
                  <a:lnTo>
                    <a:pt x="7277" y="4031"/>
                  </a:lnTo>
                  <a:cubicBezTo>
                    <a:pt x="7277" y="4010"/>
                    <a:pt x="7277" y="3996"/>
                    <a:pt x="7284" y="3975"/>
                  </a:cubicBezTo>
                  <a:cubicBezTo>
                    <a:pt x="7284" y="3954"/>
                    <a:pt x="7284" y="3948"/>
                    <a:pt x="7284" y="3934"/>
                  </a:cubicBezTo>
                  <a:lnTo>
                    <a:pt x="7284" y="3878"/>
                  </a:lnTo>
                  <a:lnTo>
                    <a:pt x="7284" y="3837"/>
                  </a:lnTo>
                  <a:lnTo>
                    <a:pt x="7284" y="3774"/>
                  </a:lnTo>
                  <a:lnTo>
                    <a:pt x="7284" y="3739"/>
                  </a:lnTo>
                  <a:lnTo>
                    <a:pt x="7284" y="3642"/>
                  </a:lnTo>
                  <a:cubicBezTo>
                    <a:pt x="7284" y="1631"/>
                    <a:pt x="5647" y="1"/>
                    <a:pt x="3642" y="1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63"/>
            <p:cNvSpPr/>
            <p:nvPr/>
          </p:nvSpPr>
          <p:spPr>
            <a:xfrm>
              <a:off x="1462543" y="3271159"/>
              <a:ext cx="147257" cy="177523"/>
            </a:xfrm>
            <a:custGeom>
              <a:avLst/>
              <a:gdLst/>
              <a:ahLst/>
              <a:cxnLst/>
              <a:rect l="l" t="t" r="r" b="b"/>
              <a:pathLst>
                <a:path w="5605" h="6757" extrusionOk="0">
                  <a:moveTo>
                    <a:pt x="2137" y="1"/>
                  </a:moveTo>
                  <a:cubicBezTo>
                    <a:pt x="708" y="806"/>
                    <a:pt x="1" y="2463"/>
                    <a:pt x="403" y="4045"/>
                  </a:cubicBezTo>
                  <a:cubicBezTo>
                    <a:pt x="812" y="5626"/>
                    <a:pt x="2234" y="6743"/>
                    <a:pt x="3871" y="6757"/>
                  </a:cubicBezTo>
                  <a:cubicBezTo>
                    <a:pt x="4037" y="6653"/>
                    <a:pt x="4197" y="6535"/>
                    <a:pt x="4350" y="6403"/>
                  </a:cubicBezTo>
                  <a:lnTo>
                    <a:pt x="4419" y="6341"/>
                  </a:lnTo>
                  <a:lnTo>
                    <a:pt x="4488" y="6278"/>
                  </a:lnTo>
                  <a:lnTo>
                    <a:pt x="4509" y="6257"/>
                  </a:lnTo>
                  <a:lnTo>
                    <a:pt x="4551" y="6216"/>
                  </a:lnTo>
                  <a:lnTo>
                    <a:pt x="4578" y="6188"/>
                  </a:lnTo>
                  <a:lnTo>
                    <a:pt x="4620" y="6146"/>
                  </a:lnTo>
                  <a:lnTo>
                    <a:pt x="4641" y="6119"/>
                  </a:lnTo>
                  <a:lnTo>
                    <a:pt x="4682" y="6084"/>
                  </a:lnTo>
                  <a:lnTo>
                    <a:pt x="4703" y="6049"/>
                  </a:lnTo>
                  <a:lnTo>
                    <a:pt x="4738" y="6015"/>
                  </a:lnTo>
                  <a:lnTo>
                    <a:pt x="4766" y="5980"/>
                  </a:lnTo>
                  <a:lnTo>
                    <a:pt x="4800" y="5938"/>
                  </a:lnTo>
                  <a:lnTo>
                    <a:pt x="4821" y="5911"/>
                  </a:lnTo>
                  <a:lnTo>
                    <a:pt x="4856" y="5869"/>
                  </a:lnTo>
                  <a:lnTo>
                    <a:pt x="4877" y="5834"/>
                  </a:lnTo>
                  <a:lnTo>
                    <a:pt x="4911" y="5793"/>
                  </a:lnTo>
                  <a:lnTo>
                    <a:pt x="4932" y="5765"/>
                  </a:lnTo>
                  <a:lnTo>
                    <a:pt x="4967" y="5716"/>
                  </a:lnTo>
                  <a:lnTo>
                    <a:pt x="4988" y="5689"/>
                  </a:lnTo>
                  <a:lnTo>
                    <a:pt x="5029" y="5619"/>
                  </a:lnTo>
                  <a:lnTo>
                    <a:pt x="5036" y="5612"/>
                  </a:lnTo>
                  <a:lnTo>
                    <a:pt x="5085" y="5536"/>
                  </a:lnTo>
                  <a:lnTo>
                    <a:pt x="5099" y="5508"/>
                  </a:lnTo>
                  <a:lnTo>
                    <a:pt x="5133" y="5453"/>
                  </a:lnTo>
                  <a:lnTo>
                    <a:pt x="5154" y="5425"/>
                  </a:lnTo>
                  <a:lnTo>
                    <a:pt x="5182" y="5370"/>
                  </a:lnTo>
                  <a:lnTo>
                    <a:pt x="5196" y="5342"/>
                  </a:lnTo>
                  <a:lnTo>
                    <a:pt x="5223" y="5293"/>
                  </a:lnTo>
                  <a:lnTo>
                    <a:pt x="5237" y="5252"/>
                  </a:lnTo>
                  <a:lnTo>
                    <a:pt x="5265" y="5210"/>
                  </a:lnTo>
                  <a:lnTo>
                    <a:pt x="5279" y="5168"/>
                  </a:lnTo>
                  <a:lnTo>
                    <a:pt x="5300" y="5120"/>
                  </a:lnTo>
                  <a:lnTo>
                    <a:pt x="5321" y="5085"/>
                  </a:lnTo>
                  <a:lnTo>
                    <a:pt x="5341" y="5037"/>
                  </a:lnTo>
                  <a:lnTo>
                    <a:pt x="5355" y="4995"/>
                  </a:lnTo>
                  <a:lnTo>
                    <a:pt x="5376" y="4946"/>
                  </a:lnTo>
                  <a:lnTo>
                    <a:pt x="5390" y="4912"/>
                  </a:lnTo>
                  <a:lnTo>
                    <a:pt x="5411" y="4856"/>
                  </a:lnTo>
                  <a:lnTo>
                    <a:pt x="5425" y="4822"/>
                  </a:lnTo>
                  <a:lnTo>
                    <a:pt x="5445" y="4759"/>
                  </a:lnTo>
                  <a:lnTo>
                    <a:pt x="5452" y="4731"/>
                  </a:lnTo>
                  <a:cubicBezTo>
                    <a:pt x="5459" y="4704"/>
                    <a:pt x="5466" y="4676"/>
                    <a:pt x="5480" y="4648"/>
                  </a:cubicBezTo>
                  <a:lnTo>
                    <a:pt x="5480" y="4627"/>
                  </a:lnTo>
                  <a:cubicBezTo>
                    <a:pt x="5487" y="4600"/>
                    <a:pt x="5494" y="4579"/>
                    <a:pt x="5501" y="4558"/>
                  </a:cubicBezTo>
                  <a:lnTo>
                    <a:pt x="5508" y="4523"/>
                  </a:lnTo>
                  <a:lnTo>
                    <a:pt x="5522" y="4461"/>
                  </a:lnTo>
                  <a:lnTo>
                    <a:pt x="5536" y="4426"/>
                  </a:lnTo>
                  <a:cubicBezTo>
                    <a:pt x="5536" y="4405"/>
                    <a:pt x="5543" y="4392"/>
                    <a:pt x="5543" y="4371"/>
                  </a:cubicBezTo>
                  <a:lnTo>
                    <a:pt x="5549" y="4329"/>
                  </a:lnTo>
                  <a:cubicBezTo>
                    <a:pt x="5549" y="4308"/>
                    <a:pt x="5556" y="4294"/>
                    <a:pt x="5563" y="4274"/>
                  </a:cubicBezTo>
                  <a:lnTo>
                    <a:pt x="5570" y="4232"/>
                  </a:lnTo>
                  <a:lnTo>
                    <a:pt x="5577" y="4177"/>
                  </a:lnTo>
                  <a:lnTo>
                    <a:pt x="5584" y="4135"/>
                  </a:lnTo>
                  <a:cubicBezTo>
                    <a:pt x="5584" y="4121"/>
                    <a:pt x="5591" y="4100"/>
                    <a:pt x="5591" y="4086"/>
                  </a:cubicBezTo>
                  <a:lnTo>
                    <a:pt x="5598" y="4045"/>
                  </a:lnTo>
                  <a:cubicBezTo>
                    <a:pt x="5598" y="4024"/>
                    <a:pt x="5598" y="4003"/>
                    <a:pt x="5598" y="3982"/>
                  </a:cubicBezTo>
                  <a:cubicBezTo>
                    <a:pt x="5605" y="3968"/>
                    <a:pt x="5598" y="3961"/>
                    <a:pt x="5598" y="3948"/>
                  </a:cubicBezTo>
                  <a:lnTo>
                    <a:pt x="5598" y="3885"/>
                  </a:lnTo>
                  <a:lnTo>
                    <a:pt x="5598" y="3851"/>
                  </a:lnTo>
                  <a:lnTo>
                    <a:pt x="5598" y="3781"/>
                  </a:lnTo>
                  <a:lnTo>
                    <a:pt x="5598" y="3746"/>
                  </a:lnTo>
                  <a:lnTo>
                    <a:pt x="5598" y="3649"/>
                  </a:lnTo>
                  <a:cubicBezTo>
                    <a:pt x="5605" y="2498"/>
                    <a:pt x="5057" y="1416"/>
                    <a:pt x="4134" y="729"/>
                  </a:cubicBezTo>
                  <a:lnTo>
                    <a:pt x="4148" y="722"/>
                  </a:lnTo>
                  <a:cubicBezTo>
                    <a:pt x="3566" y="285"/>
                    <a:pt x="2865" y="36"/>
                    <a:pt x="2137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63"/>
            <p:cNvSpPr/>
            <p:nvPr/>
          </p:nvSpPr>
          <p:spPr>
            <a:xfrm>
              <a:off x="1442681" y="3295408"/>
              <a:ext cx="144000" cy="143264"/>
            </a:xfrm>
            <a:custGeom>
              <a:avLst/>
              <a:gdLst/>
              <a:ahLst/>
              <a:cxnLst/>
              <a:rect l="l" t="t" r="r" b="b"/>
              <a:pathLst>
                <a:path w="5481" h="5453" extrusionOk="0">
                  <a:moveTo>
                    <a:pt x="2331" y="0"/>
                  </a:moveTo>
                  <a:lnTo>
                    <a:pt x="2296" y="7"/>
                  </a:lnTo>
                  <a:lnTo>
                    <a:pt x="2262" y="14"/>
                  </a:lnTo>
                  <a:lnTo>
                    <a:pt x="2234" y="14"/>
                  </a:lnTo>
                  <a:lnTo>
                    <a:pt x="2199" y="21"/>
                  </a:lnTo>
                  <a:lnTo>
                    <a:pt x="2165" y="28"/>
                  </a:lnTo>
                  <a:lnTo>
                    <a:pt x="2130" y="35"/>
                  </a:lnTo>
                  <a:lnTo>
                    <a:pt x="2102" y="42"/>
                  </a:lnTo>
                  <a:lnTo>
                    <a:pt x="2067" y="49"/>
                  </a:lnTo>
                  <a:lnTo>
                    <a:pt x="2040" y="56"/>
                  </a:lnTo>
                  <a:lnTo>
                    <a:pt x="2005" y="70"/>
                  </a:lnTo>
                  <a:lnTo>
                    <a:pt x="1977" y="77"/>
                  </a:lnTo>
                  <a:lnTo>
                    <a:pt x="1943" y="84"/>
                  </a:lnTo>
                  <a:lnTo>
                    <a:pt x="1908" y="98"/>
                  </a:lnTo>
                  <a:lnTo>
                    <a:pt x="1894" y="98"/>
                  </a:lnTo>
                  <a:lnTo>
                    <a:pt x="1873" y="104"/>
                  </a:lnTo>
                  <a:lnTo>
                    <a:pt x="1859" y="111"/>
                  </a:lnTo>
                  <a:lnTo>
                    <a:pt x="1846" y="111"/>
                  </a:lnTo>
                  <a:lnTo>
                    <a:pt x="1811" y="125"/>
                  </a:lnTo>
                  <a:lnTo>
                    <a:pt x="1783" y="139"/>
                  </a:lnTo>
                  <a:lnTo>
                    <a:pt x="1748" y="153"/>
                  </a:lnTo>
                  <a:lnTo>
                    <a:pt x="1728" y="160"/>
                  </a:lnTo>
                  <a:lnTo>
                    <a:pt x="1672" y="181"/>
                  </a:lnTo>
                  <a:lnTo>
                    <a:pt x="1644" y="195"/>
                  </a:lnTo>
                  <a:lnTo>
                    <a:pt x="1624" y="202"/>
                  </a:lnTo>
                  <a:lnTo>
                    <a:pt x="1610" y="209"/>
                  </a:lnTo>
                  <a:lnTo>
                    <a:pt x="1582" y="222"/>
                  </a:lnTo>
                  <a:lnTo>
                    <a:pt x="1561" y="229"/>
                  </a:lnTo>
                  <a:lnTo>
                    <a:pt x="1547" y="236"/>
                  </a:lnTo>
                  <a:lnTo>
                    <a:pt x="1520" y="250"/>
                  </a:lnTo>
                  <a:lnTo>
                    <a:pt x="1492" y="264"/>
                  </a:lnTo>
                  <a:lnTo>
                    <a:pt x="1464" y="278"/>
                  </a:lnTo>
                  <a:lnTo>
                    <a:pt x="1436" y="299"/>
                  </a:lnTo>
                  <a:lnTo>
                    <a:pt x="1402" y="313"/>
                  </a:lnTo>
                  <a:lnTo>
                    <a:pt x="1374" y="326"/>
                  </a:lnTo>
                  <a:lnTo>
                    <a:pt x="1346" y="347"/>
                  </a:lnTo>
                  <a:lnTo>
                    <a:pt x="1318" y="361"/>
                  </a:lnTo>
                  <a:lnTo>
                    <a:pt x="1291" y="375"/>
                  </a:lnTo>
                  <a:lnTo>
                    <a:pt x="1263" y="396"/>
                  </a:lnTo>
                  <a:lnTo>
                    <a:pt x="1235" y="410"/>
                  </a:lnTo>
                  <a:lnTo>
                    <a:pt x="1214" y="430"/>
                  </a:lnTo>
                  <a:lnTo>
                    <a:pt x="1187" y="444"/>
                  </a:lnTo>
                  <a:lnTo>
                    <a:pt x="1159" y="465"/>
                  </a:lnTo>
                  <a:lnTo>
                    <a:pt x="1131" y="486"/>
                  </a:lnTo>
                  <a:lnTo>
                    <a:pt x="1110" y="500"/>
                  </a:lnTo>
                  <a:lnTo>
                    <a:pt x="1083" y="521"/>
                  </a:lnTo>
                  <a:lnTo>
                    <a:pt x="1055" y="541"/>
                  </a:lnTo>
                  <a:lnTo>
                    <a:pt x="1027" y="562"/>
                  </a:lnTo>
                  <a:lnTo>
                    <a:pt x="1006" y="583"/>
                  </a:lnTo>
                  <a:lnTo>
                    <a:pt x="978" y="604"/>
                  </a:lnTo>
                  <a:lnTo>
                    <a:pt x="965" y="611"/>
                  </a:lnTo>
                  <a:lnTo>
                    <a:pt x="958" y="625"/>
                  </a:lnTo>
                  <a:lnTo>
                    <a:pt x="944" y="632"/>
                  </a:lnTo>
                  <a:lnTo>
                    <a:pt x="930" y="646"/>
                  </a:lnTo>
                  <a:lnTo>
                    <a:pt x="909" y="666"/>
                  </a:lnTo>
                  <a:lnTo>
                    <a:pt x="881" y="687"/>
                  </a:lnTo>
                  <a:cubicBezTo>
                    <a:pt x="750" y="812"/>
                    <a:pt x="625" y="951"/>
                    <a:pt x="514" y="1103"/>
                  </a:cubicBezTo>
                  <a:cubicBezTo>
                    <a:pt x="479" y="1152"/>
                    <a:pt x="444" y="1200"/>
                    <a:pt x="410" y="1256"/>
                  </a:cubicBezTo>
                  <a:lnTo>
                    <a:pt x="396" y="1270"/>
                  </a:lnTo>
                  <a:cubicBezTo>
                    <a:pt x="368" y="1325"/>
                    <a:pt x="340" y="1374"/>
                    <a:pt x="313" y="1429"/>
                  </a:cubicBezTo>
                  <a:lnTo>
                    <a:pt x="299" y="1443"/>
                  </a:lnTo>
                  <a:cubicBezTo>
                    <a:pt x="271" y="1499"/>
                    <a:pt x="250" y="1554"/>
                    <a:pt x="222" y="1610"/>
                  </a:cubicBezTo>
                  <a:lnTo>
                    <a:pt x="215" y="1630"/>
                  </a:lnTo>
                  <a:cubicBezTo>
                    <a:pt x="188" y="1686"/>
                    <a:pt x="167" y="1741"/>
                    <a:pt x="146" y="1797"/>
                  </a:cubicBezTo>
                  <a:lnTo>
                    <a:pt x="139" y="1818"/>
                  </a:lnTo>
                  <a:cubicBezTo>
                    <a:pt x="125" y="1873"/>
                    <a:pt x="105" y="1929"/>
                    <a:pt x="91" y="1991"/>
                  </a:cubicBezTo>
                  <a:lnTo>
                    <a:pt x="84" y="2012"/>
                  </a:lnTo>
                  <a:cubicBezTo>
                    <a:pt x="63" y="2067"/>
                    <a:pt x="56" y="2130"/>
                    <a:pt x="42" y="2185"/>
                  </a:cubicBezTo>
                  <a:lnTo>
                    <a:pt x="42" y="2213"/>
                  </a:lnTo>
                  <a:cubicBezTo>
                    <a:pt x="28" y="2269"/>
                    <a:pt x="21" y="2331"/>
                    <a:pt x="14" y="2393"/>
                  </a:cubicBezTo>
                  <a:lnTo>
                    <a:pt x="14" y="2414"/>
                  </a:lnTo>
                  <a:cubicBezTo>
                    <a:pt x="14" y="2449"/>
                    <a:pt x="7" y="2477"/>
                    <a:pt x="7" y="2511"/>
                  </a:cubicBezTo>
                  <a:cubicBezTo>
                    <a:pt x="0" y="2539"/>
                    <a:pt x="7" y="2574"/>
                    <a:pt x="0" y="2602"/>
                  </a:cubicBezTo>
                  <a:lnTo>
                    <a:pt x="0" y="2629"/>
                  </a:lnTo>
                  <a:lnTo>
                    <a:pt x="0" y="2719"/>
                  </a:lnTo>
                  <a:cubicBezTo>
                    <a:pt x="0" y="2817"/>
                    <a:pt x="7" y="2907"/>
                    <a:pt x="14" y="3004"/>
                  </a:cubicBezTo>
                  <a:cubicBezTo>
                    <a:pt x="14" y="3025"/>
                    <a:pt x="14" y="3045"/>
                    <a:pt x="21" y="3066"/>
                  </a:cubicBezTo>
                  <a:cubicBezTo>
                    <a:pt x="21" y="3087"/>
                    <a:pt x="28" y="3115"/>
                    <a:pt x="28" y="3143"/>
                  </a:cubicBezTo>
                  <a:cubicBezTo>
                    <a:pt x="49" y="3254"/>
                    <a:pt x="70" y="3364"/>
                    <a:pt x="105" y="3475"/>
                  </a:cubicBezTo>
                  <a:cubicBezTo>
                    <a:pt x="111" y="3510"/>
                    <a:pt x="125" y="3538"/>
                    <a:pt x="132" y="3573"/>
                  </a:cubicBezTo>
                  <a:lnTo>
                    <a:pt x="139" y="3600"/>
                  </a:lnTo>
                  <a:cubicBezTo>
                    <a:pt x="153" y="3621"/>
                    <a:pt x="160" y="3649"/>
                    <a:pt x="167" y="3670"/>
                  </a:cubicBezTo>
                  <a:lnTo>
                    <a:pt x="174" y="3690"/>
                  </a:lnTo>
                  <a:cubicBezTo>
                    <a:pt x="188" y="3718"/>
                    <a:pt x="195" y="3746"/>
                    <a:pt x="209" y="3774"/>
                  </a:cubicBezTo>
                  <a:cubicBezTo>
                    <a:pt x="313" y="4030"/>
                    <a:pt x="465" y="4273"/>
                    <a:pt x="639" y="4488"/>
                  </a:cubicBezTo>
                  <a:lnTo>
                    <a:pt x="666" y="4516"/>
                  </a:lnTo>
                  <a:lnTo>
                    <a:pt x="680" y="4537"/>
                  </a:lnTo>
                  <a:lnTo>
                    <a:pt x="743" y="4606"/>
                  </a:lnTo>
                  <a:lnTo>
                    <a:pt x="757" y="4620"/>
                  </a:lnTo>
                  <a:lnTo>
                    <a:pt x="819" y="4675"/>
                  </a:lnTo>
                  <a:lnTo>
                    <a:pt x="833" y="4696"/>
                  </a:lnTo>
                  <a:lnTo>
                    <a:pt x="902" y="4759"/>
                  </a:lnTo>
                  <a:lnTo>
                    <a:pt x="916" y="4773"/>
                  </a:lnTo>
                  <a:lnTo>
                    <a:pt x="978" y="4828"/>
                  </a:lnTo>
                  <a:lnTo>
                    <a:pt x="992" y="4842"/>
                  </a:lnTo>
                  <a:lnTo>
                    <a:pt x="1069" y="4897"/>
                  </a:lnTo>
                  <a:lnTo>
                    <a:pt x="1083" y="4911"/>
                  </a:lnTo>
                  <a:lnTo>
                    <a:pt x="1152" y="4960"/>
                  </a:lnTo>
                  <a:lnTo>
                    <a:pt x="1173" y="4974"/>
                  </a:lnTo>
                  <a:lnTo>
                    <a:pt x="1249" y="5029"/>
                  </a:lnTo>
                  <a:lnTo>
                    <a:pt x="1263" y="5036"/>
                  </a:lnTo>
                  <a:lnTo>
                    <a:pt x="1332" y="5078"/>
                  </a:lnTo>
                  <a:lnTo>
                    <a:pt x="1353" y="5092"/>
                  </a:lnTo>
                  <a:lnTo>
                    <a:pt x="1443" y="5140"/>
                  </a:lnTo>
                  <a:lnTo>
                    <a:pt x="1450" y="5147"/>
                  </a:lnTo>
                  <a:lnTo>
                    <a:pt x="1533" y="5189"/>
                  </a:lnTo>
                  <a:lnTo>
                    <a:pt x="1554" y="5196"/>
                  </a:lnTo>
                  <a:lnTo>
                    <a:pt x="1637" y="5237"/>
                  </a:lnTo>
                  <a:lnTo>
                    <a:pt x="1651" y="5244"/>
                  </a:lnTo>
                  <a:lnTo>
                    <a:pt x="1728" y="5272"/>
                  </a:lnTo>
                  <a:lnTo>
                    <a:pt x="1755" y="5286"/>
                  </a:lnTo>
                  <a:lnTo>
                    <a:pt x="1846" y="5320"/>
                  </a:lnTo>
                  <a:lnTo>
                    <a:pt x="1852" y="5320"/>
                  </a:lnTo>
                  <a:lnTo>
                    <a:pt x="1943" y="5348"/>
                  </a:lnTo>
                  <a:lnTo>
                    <a:pt x="1963" y="5355"/>
                  </a:lnTo>
                  <a:lnTo>
                    <a:pt x="2061" y="5376"/>
                  </a:lnTo>
                  <a:lnTo>
                    <a:pt x="2067" y="5376"/>
                  </a:lnTo>
                  <a:lnTo>
                    <a:pt x="2158" y="5397"/>
                  </a:lnTo>
                  <a:lnTo>
                    <a:pt x="2178" y="5404"/>
                  </a:lnTo>
                  <a:lnTo>
                    <a:pt x="2282" y="5425"/>
                  </a:lnTo>
                  <a:lnTo>
                    <a:pt x="2380" y="5438"/>
                  </a:lnTo>
                  <a:lnTo>
                    <a:pt x="2407" y="5438"/>
                  </a:lnTo>
                  <a:lnTo>
                    <a:pt x="2511" y="5452"/>
                  </a:lnTo>
                  <a:lnTo>
                    <a:pt x="2969" y="5452"/>
                  </a:lnTo>
                  <a:lnTo>
                    <a:pt x="3073" y="5438"/>
                  </a:lnTo>
                  <a:lnTo>
                    <a:pt x="3101" y="5438"/>
                  </a:lnTo>
                  <a:lnTo>
                    <a:pt x="3191" y="5425"/>
                  </a:lnTo>
                  <a:lnTo>
                    <a:pt x="3198" y="5425"/>
                  </a:lnTo>
                  <a:lnTo>
                    <a:pt x="3302" y="5404"/>
                  </a:lnTo>
                  <a:lnTo>
                    <a:pt x="3323" y="5397"/>
                  </a:lnTo>
                  <a:lnTo>
                    <a:pt x="3413" y="5376"/>
                  </a:lnTo>
                  <a:lnTo>
                    <a:pt x="3420" y="5376"/>
                  </a:lnTo>
                  <a:lnTo>
                    <a:pt x="3517" y="5355"/>
                  </a:lnTo>
                  <a:lnTo>
                    <a:pt x="3538" y="5348"/>
                  </a:lnTo>
                  <a:lnTo>
                    <a:pt x="3621" y="5320"/>
                  </a:lnTo>
                  <a:lnTo>
                    <a:pt x="3635" y="5320"/>
                  </a:lnTo>
                  <a:lnTo>
                    <a:pt x="3725" y="5286"/>
                  </a:lnTo>
                  <a:lnTo>
                    <a:pt x="3746" y="5272"/>
                  </a:lnTo>
                  <a:lnTo>
                    <a:pt x="3829" y="5244"/>
                  </a:lnTo>
                  <a:lnTo>
                    <a:pt x="3843" y="5237"/>
                  </a:lnTo>
                  <a:lnTo>
                    <a:pt x="3926" y="5196"/>
                  </a:lnTo>
                  <a:lnTo>
                    <a:pt x="3947" y="5189"/>
                  </a:lnTo>
                  <a:lnTo>
                    <a:pt x="4030" y="5147"/>
                  </a:lnTo>
                  <a:lnTo>
                    <a:pt x="4037" y="5140"/>
                  </a:lnTo>
                  <a:lnTo>
                    <a:pt x="4128" y="5092"/>
                  </a:lnTo>
                  <a:lnTo>
                    <a:pt x="4148" y="5078"/>
                  </a:lnTo>
                  <a:lnTo>
                    <a:pt x="4218" y="5036"/>
                  </a:lnTo>
                  <a:lnTo>
                    <a:pt x="4232" y="5029"/>
                  </a:lnTo>
                  <a:lnTo>
                    <a:pt x="4308" y="4974"/>
                  </a:lnTo>
                  <a:lnTo>
                    <a:pt x="4329" y="4960"/>
                  </a:lnTo>
                  <a:lnTo>
                    <a:pt x="4398" y="4911"/>
                  </a:lnTo>
                  <a:lnTo>
                    <a:pt x="4412" y="4897"/>
                  </a:lnTo>
                  <a:lnTo>
                    <a:pt x="4488" y="4842"/>
                  </a:lnTo>
                  <a:lnTo>
                    <a:pt x="4502" y="4828"/>
                  </a:lnTo>
                  <a:lnTo>
                    <a:pt x="4564" y="4773"/>
                  </a:lnTo>
                  <a:lnTo>
                    <a:pt x="4578" y="4759"/>
                  </a:lnTo>
                  <a:lnTo>
                    <a:pt x="4648" y="4696"/>
                  </a:lnTo>
                  <a:lnTo>
                    <a:pt x="4662" y="4675"/>
                  </a:lnTo>
                  <a:lnTo>
                    <a:pt x="4724" y="4620"/>
                  </a:lnTo>
                  <a:lnTo>
                    <a:pt x="4738" y="4606"/>
                  </a:lnTo>
                  <a:cubicBezTo>
                    <a:pt x="4759" y="4585"/>
                    <a:pt x="4780" y="4558"/>
                    <a:pt x="4800" y="4537"/>
                  </a:cubicBezTo>
                  <a:lnTo>
                    <a:pt x="4814" y="4516"/>
                  </a:lnTo>
                  <a:lnTo>
                    <a:pt x="4842" y="4488"/>
                  </a:lnTo>
                  <a:cubicBezTo>
                    <a:pt x="5022" y="4273"/>
                    <a:pt x="5168" y="4030"/>
                    <a:pt x="5272" y="3774"/>
                  </a:cubicBezTo>
                  <a:cubicBezTo>
                    <a:pt x="5286" y="3746"/>
                    <a:pt x="5293" y="3718"/>
                    <a:pt x="5307" y="3690"/>
                  </a:cubicBezTo>
                  <a:lnTo>
                    <a:pt x="5314" y="3670"/>
                  </a:lnTo>
                  <a:cubicBezTo>
                    <a:pt x="5321" y="3649"/>
                    <a:pt x="5327" y="3621"/>
                    <a:pt x="5341" y="3600"/>
                  </a:cubicBezTo>
                  <a:lnTo>
                    <a:pt x="5348" y="3573"/>
                  </a:lnTo>
                  <a:cubicBezTo>
                    <a:pt x="5355" y="3538"/>
                    <a:pt x="5369" y="3510"/>
                    <a:pt x="5376" y="3475"/>
                  </a:cubicBezTo>
                  <a:cubicBezTo>
                    <a:pt x="5411" y="3364"/>
                    <a:pt x="5432" y="3254"/>
                    <a:pt x="5452" y="3143"/>
                  </a:cubicBezTo>
                  <a:cubicBezTo>
                    <a:pt x="5452" y="3115"/>
                    <a:pt x="5459" y="3087"/>
                    <a:pt x="5459" y="3066"/>
                  </a:cubicBezTo>
                  <a:cubicBezTo>
                    <a:pt x="5466" y="3038"/>
                    <a:pt x="5466" y="3025"/>
                    <a:pt x="5466" y="3004"/>
                  </a:cubicBezTo>
                  <a:cubicBezTo>
                    <a:pt x="5473" y="2907"/>
                    <a:pt x="5480" y="2817"/>
                    <a:pt x="5480" y="2719"/>
                  </a:cubicBezTo>
                  <a:lnTo>
                    <a:pt x="5480" y="2629"/>
                  </a:lnTo>
                  <a:lnTo>
                    <a:pt x="5480" y="2602"/>
                  </a:lnTo>
                  <a:cubicBezTo>
                    <a:pt x="5480" y="2574"/>
                    <a:pt x="5480" y="2539"/>
                    <a:pt x="5473" y="2511"/>
                  </a:cubicBezTo>
                  <a:cubicBezTo>
                    <a:pt x="5466" y="2477"/>
                    <a:pt x="5466" y="2449"/>
                    <a:pt x="5466" y="2414"/>
                  </a:cubicBezTo>
                  <a:lnTo>
                    <a:pt x="5466" y="2393"/>
                  </a:lnTo>
                  <a:cubicBezTo>
                    <a:pt x="5459" y="2331"/>
                    <a:pt x="5445" y="2269"/>
                    <a:pt x="5438" y="2213"/>
                  </a:cubicBezTo>
                  <a:lnTo>
                    <a:pt x="5438" y="2185"/>
                  </a:lnTo>
                  <a:cubicBezTo>
                    <a:pt x="5425" y="2130"/>
                    <a:pt x="5411" y="2074"/>
                    <a:pt x="5397" y="2012"/>
                  </a:cubicBezTo>
                  <a:lnTo>
                    <a:pt x="5390" y="1991"/>
                  </a:lnTo>
                  <a:cubicBezTo>
                    <a:pt x="5376" y="1929"/>
                    <a:pt x="5355" y="1873"/>
                    <a:pt x="5334" y="1818"/>
                  </a:cubicBezTo>
                  <a:lnTo>
                    <a:pt x="5327" y="1797"/>
                  </a:lnTo>
                  <a:cubicBezTo>
                    <a:pt x="5307" y="1734"/>
                    <a:pt x="5286" y="1679"/>
                    <a:pt x="5265" y="1630"/>
                  </a:cubicBezTo>
                  <a:lnTo>
                    <a:pt x="5258" y="1610"/>
                  </a:lnTo>
                  <a:cubicBezTo>
                    <a:pt x="5230" y="1554"/>
                    <a:pt x="5203" y="1499"/>
                    <a:pt x="5175" y="1443"/>
                  </a:cubicBezTo>
                  <a:lnTo>
                    <a:pt x="5168" y="1429"/>
                  </a:lnTo>
                  <a:cubicBezTo>
                    <a:pt x="5140" y="1374"/>
                    <a:pt x="5112" y="1325"/>
                    <a:pt x="5078" y="1270"/>
                  </a:cubicBezTo>
                  <a:lnTo>
                    <a:pt x="5071" y="1256"/>
                  </a:lnTo>
                  <a:cubicBezTo>
                    <a:pt x="5036" y="1200"/>
                    <a:pt x="5001" y="1152"/>
                    <a:pt x="4967" y="1103"/>
                  </a:cubicBezTo>
                  <a:cubicBezTo>
                    <a:pt x="4856" y="951"/>
                    <a:pt x="4731" y="812"/>
                    <a:pt x="4592" y="687"/>
                  </a:cubicBezTo>
                  <a:lnTo>
                    <a:pt x="4571" y="666"/>
                  </a:lnTo>
                  <a:lnTo>
                    <a:pt x="4551" y="646"/>
                  </a:lnTo>
                  <a:lnTo>
                    <a:pt x="4537" y="632"/>
                  </a:lnTo>
                  <a:lnTo>
                    <a:pt x="4523" y="625"/>
                  </a:lnTo>
                  <a:lnTo>
                    <a:pt x="4509" y="611"/>
                  </a:lnTo>
                  <a:lnTo>
                    <a:pt x="4502" y="604"/>
                  </a:lnTo>
                  <a:lnTo>
                    <a:pt x="4474" y="583"/>
                  </a:lnTo>
                  <a:lnTo>
                    <a:pt x="4447" y="562"/>
                  </a:lnTo>
                  <a:lnTo>
                    <a:pt x="4426" y="541"/>
                  </a:lnTo>
                  <a:lnTo>
                    <a:pt x="4398" y="521"/>
                  </a:lnTo>
                  <a:lnTo>
                    <a:pt x="4370" y="500"/>
                  </a:lnTo>
                  <a:lnTo>
                    <a:pt x="4343" y="486"/>
                  </a:lnTo>
                  <a:lnTo>
                    <a:pt x="4322" y="465"/>
                  </a:lnTo>
                  <a:lnTo>
                    <a:pt x="4294" y="444"/>
                  </a:lnTo>
                  <a:lnTo>
                    <a:pt x="4266" y="430"/>
                  </a:lnTo>
                  <a:lnTo>
                    <a:pt x="4238" y="410"/>
                  </a:lnTo>
                  <a:lnTo>
                    <a:pt x="4211" y="396"/>
                  </a:lnTo>
                  <a:lnTo>
                    <a:pt x="4183" y="375"/>
                  </a:lnTo>
                  <a:lnTo>
                    <a:pt x="4155" y="361"/>
                  </a:lnTo>
                  <a:lnTo>
                    <a:pt x="4128" y="347"/>
                  </a:lnTo>
                  <a:lnTo>
                    <a:pt x="4100" y="326"/>
                  </a:lnTo>
                  <a:lnTo>
                    <a:pt x="4072" y="313"/>
                  </a:lnTo>
                  <a:lnTo>
                    <a:pt x="4044" y="299"/>
                  </a:lnTo>
                  <a:lnTo>
                    <a:pt x="4017" y="278"/>
                  </a:lnTo>
                  <a:lnTo>
                    <a:pt x="3989" y="264"/>
                  </a:lnTo>
                  <a:lnTo>
                    <a:pt x="3961" y="250"/>
                  </a:lnTo>
                  <a:lnTo>
                    <a:pt x="3933" y="236"/>
                  </a:lnTo>
                  <a:lnTo>
                    <a:pt x="3912" y="229"/>
                  </a:lnTo>
                  <a:lnTo>
                    <a:pt x="3899" y="222"/>
                  </a:lnTo>
                  <a:lnTo>
                    <a:pt x="3871" y="209"/>
                  </a:lnTo>
                  <a:lnTo>
                    <a:pt x="3850" y="202"/>
                  </a:lnTo>
                  <a:lnTo>
                    <a:pt x="3836" y="195"/>
                  </a:lnTo>
                  <a:lnTo>
                    <a:pt x="3802" y="181"/>
                  </a:lnTo>
                  <a:lnTo>
                    <a:pt x="3753" y="160"/>
                  </a:lnTo>
                  <a:lnTo>
                    <a:pt x="3725" y="153"/>
                  </a:lnTo>
                  <a:lnTo>
                    <a:pt x="3691" y="139"/>
                  </a:lnTo>
                  <a:lnTo>
                    <a:pt x="3663" y="125"/>
                  </a:lnTo>
                  <a:lnTo>
                    <a:pt x="3628" y="111"/>
                  </a:lnTo>
                  <a:lnTo>
                    <a:pt x="3614" y="111"/>
                  </a:lnTo>
                  <a:lnTo>
                    <a:pt x="3600" y="104"/>
                  </a:lnTo>
                  <a:lnTo>
                    <a:pt x="3586" y="98"/>
                  </a:lnTo>
                  <a:lnTo>
                    <a:pt x="3566" y="98"/>
                  </a:lnTo>
                  <a:lnTo>
                    <a:pt x="3538" y="84"/>
                  </a:lnTo>
                  <a:lnTo>
                    <a:pt x="3503" y="77"/>
                  </a:lnTo>
                  <a:lnTo>
                    <a:pt x="3476" y="70"/>
                  </a:lnTo>
                  <a:lnTo>
                    <a:pt x="3441" y="56"/>
                  </a:lnTo>
                  <a:lnTo>
                    <a:pt x="3413" y="49"/>
                  </a:lnTo>
                  <a:lnTo>
                    <a:pt x="3378" y="42"/>
                  </a:lnTo>
                  <a:lnTo>
                    <a:pt x="3344" y="35"/>
                  </a:lnTo>
                  <a:lnTo>
                    <a:pt x="3309" y="28"/>
                  </a:lnTo>
                  <a:lnTo>
                    <a:pt x="3281" y="21"/>
                  </a:lnTo>
                  <a:lnTo>
                    <a:pt x="3247" y="14"/>
                  </a:lnTo>
                  <a:lnTo>
                    <a:pt x="3212" y="14"/>
                  </a:lnTo>
                  <a:lnTo>
                    <a:pt x="3177" y="7"/>
                  </a:lnTo>
                  <a:lnTo>
                    <a:pt x="3150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63"/>
            <p:cNvSpPr/>
            <p:nvPr/>
          </p:nvSpPr>
          <p:spPr>
            <a:xfrm>
              <a:off x="1454346" y="3295225"/>
              <a:ext cx="132335" cy="143448"/>
            </a:xfrm>
            <a:custGeom>
              <a:avLst/>
              <a:gdLst/>
              <a:ahLst/>
              <a:cxnLst/>
              <a:rect l="l" t="t" r="r" b="b"/>
              <a:pathLst>
                <a:path w="5037" h="5460" extrusionOk="0">
                  <a:moveTo>
                    <a:pt x="1922" y="1"/>
                  </a:moveTo>
                  <a:lnTo>
                    <a:pt x="1880" y="7"/>
                  </a:lnTo>
                  <a:lnTo>
                    <a:pt x="1852" y="14"/>
                  </a:lnTo>
                  <a:lnTo>
                    <a:pt x="1818" y="21"/>
                  </a:lnTo>
                  <a:lnTo>
                    <a:pt x="1783" y="21"/>
                  </a:lnTo>
                  <a:lnTo>
                    <a:pt x="1748" y="28"/>
                  </a:lnTo>
                  <a:lnTo>
                    <a:pt x="1721" y="35"/>
                  </a:lnTo>
                  <a:lnTo>
                    <a:pt x="1686" y="42"/>
                  </a:lnTo>
                  <a:lnTo>
                    <a:pt x="1658" y="49"/>
                  </a:lnTo>
                  <a:lnTo>
                    <a:pt x="1623" y="56"/>
                  </a:lnTo>
                  <a:lnTo>
                    <a:pt x="1589" y="63"/>
                  </a:lnTo>
                  <a:lnTo>
                    <a:pt x="1554" y="77"/>
                  </a:lnTo>
                  <a:lnTo>
                    <a:pt x="1526" y="84"/>
                  </a:lnTo>
                  <a:lnTo>
                    <a:pt x="1492" y="91"/>
                  </a:lnTo>
                  <a:lnTo>
                    <a:pt x="1464" y="105"/>
                  </a:lnTo>
                  <a:lnTo>
                    <a:pt x="1450" y="105"/>
                  </a:lnTo>
                  <a:lnTo>
                    <a:pt x="1429" y="111"/>
                  </a:lnTo>
                  <a:lnTo>
                    <a:pt x="1415" y="118"/>
                  </a:lnTo>
                  <a:lnTo>
                    <a:pt x="1402" y="118"/>
                  </a:lnTo>
                  <a:lnTo>
                    <a:pt x="1367" y="132"/>
                  </a:lnTo>
                  <a:lnTo>
                    <a:pt x="1339" y="139"/>
                  </a:lnTo>
                  <a:lnTo>
                    <a:pt x="1304" y="153"/>
                  </a:lnTo>
                  <a:lnTo>
                    <a:pt x="1277" y="167"/>
                  </a:lnTo>
                  <a:lnTo>
                    <a:pt x="1249" y="174"/>
                  </a:lnTo>
                  <a:cubicBezTo>
                    <a:pt x="0" y="1984"/>
                    <a:pt x="639" y="4481"/>
                    <a:pt x="2608" y="5459"/>
                  </a:cubicBezTo>
                  <a:lnTo>
                    <a:pt x="2650" y="5459"/>
                  </a:lnTo>
                  <a:lnTo>
                    <a:pt x="2747" y="5445"/>
                  </a:lnTo>
                  <a:lnTo>
                    <a:pt x="2754" y="5445"/>
                  </a:lnTo>
                  <a:lnTo>
                    <a:pt x="2851" y="5425"/>
                  </a:lnTo>
                  <a:lnTo>
                    <a:pt x="2879" y="5425"/>
                  </a:lnTo>
                  <a:lnTo>
                    <a:pt x="2962" y="5404"/>
                  </a:lnTo>
                  <a:lnTo>
                    <a:pt x="2969" y="5404"/>
                  </a:lnTo>
                  <a:lnTo>
                    <a:pt x="3066" y="5376"/>
                  </a:lnTo>
                  <a:lnTo>
                    <a:pt x="3087" y="5369"/>
                  </a:lnTo>
                  <a:lnTo>
                    <a:pt x="3177" y="5341"/>
                  </a:lnTo>
                  <a:lnTo>
                    <a:pt x="3184" y="5341"/>
                  </a:lnTo>
                  <a:lnTo>
                    <a:pt x="3281" y="5307"/>
                  </a:lnTo>
                  <a:lnTo>
                    <a:pt x="3302" y="5300"/>
                  </a:lnTo>
                  <a:lnTo>
                    <a:pt x="3385" y="5265"/>
                  </a:lnTo>
                  <a:lnTo>
                    <a:pt x="3392" y="5258"/>
                  </a:lnTo>
                  <a:lnTo>
                    <a:pt x="3482" y="5217"/>
                  </a:lnTo>
                  <a:lnTo>
                    <a:pt x="3503" y="5210"/>
                  </a:lnTo>
                  <a:lnTo>
                    <a:pt x="3579" y="5168"/>
                  </a:lnTo>
                  <a:lnTo>
                    <a:pt x="3593" y="5161"/>
                  </a:lnTo>
                  <a:lnTo>
                    <a:pt x="3677" y="5112"/>
                  </a:lnTo>
                  <a:lnTo>
                    <a:pt x="3697" y="5106"/>
                  </a:lnTo>
                  <a:lnTo>
                    <a:pt x="3774" y="5057"/>
                  </a:lnTo>
                  <a:lnTo>
                    <a:pt x="3781" y="5050"/>
                  </a:lnTo>
                  <a:lnTo>
                    <a:pt x="3864" y="4995"/>
                  </a:lnTo>
                  <a:lnTo>
                    <a:pt x="3885" y="4981"/>
                  </a:lnTo>
                  <a:lnTo>
                    <a:pt x="3947" y="4932"/>
                  </a:lnTo>
                  <a:lnTo>
                    <a:pt x="3961" y="4925"/>
                  </a:lnTo>
                  <a:lnTo>
                    <a:pt x="4037" y="4863"/>
                  </a:lnTo>
                  <a:lnTo>
                    <a:pt x="4058" y="4849"/>
                  </a:lnTo>
                  <a:lnTo>
                    <a:pt x="4120" y="4793"/>
                  </a:lnTo>
                  <a:lnTo>
                    <a:pt x="4127" y="4780"/>
                  </a:lnTo>
                  <a:lnTo>
                    <a:pt x="4204" y="4717"/>
                  </a:lnTo>
                  <a:lnTo>
                    <a:pt x="4218" y="4703"/>
                  </a:lnTo>
                  <a:lnTo>
                    <a:pt x="4273" y="4641"/>
                  </a:lnTo>
                  <a:lnTo>
                    <a:pt x="4287" y="4627"/>
                  </a:lnTo>
                  <a:cubicBezTo>
                    <a:pt x="4308" y="4606"/>
                    <a:pt x="4329" y="4578"/>
                    <a:pt x="4349" y="4558"/>
                  </a:cubicBezTo>
                  <a:lnTo>
                    <a:pt x="4363" y="4544"/>
                  </a:lnTo>
                  <a:lnTo>
                    <a:pt x="4391" y="4509"/>
                  </a:lnTo>
                  <a:cubicBezTo>
                    <a:pt x="4571" y="4294"/>
                    <a:pt x="4717" y="4058"/>
                    <a:pt x="4828" y="3795"/>
                  </a:cubicBezTo>
                  <a:cubicBezTo>
                    <a:pt x="4835" y="3767"/>
                    <a:pt x="4849" y="3746"/>
                    <a:pt x="4856" y="3718"/>
                  </a:cubicBezTo>
                  <a:lnTo>
                    <a:pt x="4863" y="3697"/>
                  </a:lnTo>
                  <a:cubicBezTo>
                    <a:pt x="4877" y="3670"/>
                    <a:pt x="4883" y="3642"/>
                    <a:pt x="4890" y="3621"/>
                  </a:cubicBezTo>
                  <a:lnTo>
                    <a:pt x="4897" y="3593"/>
                  </a:lnTo>
                  <a:cubicBezTo>
                    <a:pt x="4911" y="3559"/>
                    <a:pt x="4918" y="3531"/>
                    <a:pt x="4932" y="3496"/>
                  </a:cubicBezTo>
                  <a:cubicBezTo>
                    <a:pt x="4960" y="3385"/>
                    <a:pt x="4988" y="3274"/>
                    <a:pt x="5001" y="3163"/>
                  </a:cubicBezTo>
                  <a:cubicBezTo>
                    <a:pt x="5001" y="3136"/>
                    <a:pt x="5008" y="3115"/>
                    <a:pt x="5015" y="3087"/>
                  </a:cubicBezTo>
                  <a:cubicBezTo>
                    <a:pt x="5015" y="3059"/>
                    <a:pt x="5015" y="3045"/>
                    <a:pt x="5022" y="3025"/>
                  </a:cubicBezTo>
                  <a:cubicBezTo>
                    <a:pt x="5029" y="2935"/>
                    <a:pt x="5036" y="2837"/>
                    <a:pt x="5036" y="2740"/>
                  </a:cubicBezTo>
                  <a:lnTo>
                    <a:pt x="5036" y="2650"/>
                  </a:lnTo>
                  <a:cubicBezTo>
                    <a:pt x="5036" y="2622"/>
                    <a:pt x="5029" y="2615"/>
                    <a:pt x="5029" y="2609"/>
                  </a:cubicBezTo>
                  <a:cubicBezTo>
                    <a:pt x="5029" y="2581"/>
                    <a:pt x="5029" y="2546"/>
                    <a:pt x="5029" y="2518"/>
                  </a:cubicBezTo>
                  <a:cubicBezTo>
                    <a:pt x="5022" y="2484"/>
                    <a:pt x="5022" y="2456"/>
                    <a:pt x="5015" y="2421"/>
                  </a:cubicBezTo>
                  <a:lnTo>
                    <a:pt x="5015" y="2400"/>
                  </a:lnTo>
                  <a:cubicBezTo>
                    <a:pt x="5008" y="2338"/>
                    <a:pt x="5001" y="2276"/>
                    <a:pt x="4988" y="2220"/>
                  </a:cubicBezTo>
                  <a:lnTo>
                    <a:pt x="4988" y="2192"/>
                  </a:lnTo>
                  <a:cubicBezTo>
                    <a:pt x="4981" y="2137"/>
                    <a:pt x="4967" y="2074"/>
                    <a:pt x="4946" y="2019"/>
                  </a:cubicBezTo>
                  <a:lnTo>
                    <a:pt x="4946" y="1998"/>
                  </a:lnTo>
                  <a:cubicBezTo>
                    <a:pt x="4925" y="1936"/>
                    <a:pt x="4911" y="1880"/>
                    <a:pt x="4890" y="1825"/>
                  </a:cubicBezTo>
                  <a:lnTo>
                    <a:pt x="4883" y="1804"/>
                  </a:lnTo>
                  <a:cubicBezTo>
                    <a:pt x="4863" y="1741"/>
                    <a:pt x="4842" y="1686"/>
                    <a:pt x="4814" y="1631"/>
                  </a:cubicBezTo>
                  <a:lnTo>
                    <a:pt x="4807" y="1617"/>
                  </a:lnTo>
                  <a:cubicBezTo>
                    <a:pt x="4786" y="1561"/>
                    <a:pt x="4759" y="1506"/>
                    <a:pt x="4731" y="1450"/>
                  </a:cubicBezTo>
                  <a:lnTo>
                    <a:pt x="4717" y="1429"/>
                  </a:lnTo>
                  <a:cubicBezTo>
                    <a:pt x="4689" y="1381"/>
                    <a:pt x="4662" y="1332"/>
                    <a:pt x="4634" y="1277"/>
                  </a:cubicBezTo>
                  <a:lnTo>
                    <a:pt x="4620" y="1263"/>
                  </a:lnTo>
                  <a:cubicBezTo>
                    <a:pt x="4592" y="1207"/>
                    <a:pt x="4557" y="1159"/>
                    <a:pt x="4516" y="1103"/>
                  </a:cubicBezTo>
                  <a:cubicBezTo>
                    <a:pt x="4412" y="958"/>
                    <a:pt x="4287" y="819"/>
                    <a:pt x="4148" y="694"/>
                  </a:cubicBezTo>
                  <a:lnTo>
                    <a:pt x="4127" y="673"/>
                  </a:lnTo>
                  <a:lnTo>
                    <a:pt x="4100" y="653"/>
                  </a:lnTo>
                  <a:lnTo>
                    <a:pt x="4086" y="639"/>
                  </a:lnTo>
                  <a:lnTo>
                    <a:pt x="4079" y="632"/>
                  </a:lnTo>
                  <a:lnTo>
                    <a:pt x="4065" y="618"/>
                  </a:lnTo>
                  <a:lnTo>
                    <a:pt x="4051" y="611"/>
                  </a:lnTo>
                  <a:lnTo>
                    <a:pt x="4030" y="590"/>
                  </a:lnTo>
                  <a:lnTo>
                    <a:pt x="4003" y="569"/>
                  </a:lnTo>
                  <a:lnTo>
                    <a:pt x="3975" y="548"/>
                  </a:lnTo>
                  <a:lnTo>
                    <a:pt x="3947" y="528"/>
                  </a:lnTo>
                  <a:lnTo>
                    <a:pt x="3926" y="507"/>
                  </a:lnTo>
                  <a:lnTo>
                    <a:pt x="3899" y="493"/>
                  </a:lnTo>
                  <a:lnTo>
                    <a:pt x="3871" y="472"/>
                  </a:lnTo>
                  <a:lnTo>
                    <a:pt x="3843" y="451"/>
                  </a:lnTo>
                  <a:lnTo>
                    <a:pt x="3822" y="437"/>
                  </a:lnTo>
                  <a:lnTo>
                    <a:pt x="3794" y="417"/>
                  </a:lnTo>
                  <a:lnTo>
                    <a:pt x="3767" y="403"/>
                  </a:lnTo>
                  <a:lnTo>
                    <a:pt x="3739" y="382"/>
                  </a:lnTo>
                  <a:lnTo>
                    <a:pt x="3711" y="368"/>
                  </a:lnTo>
                  <a:lnTo>
                    <a:pt x="3684" y="347"/>
                  </a:lnTo>
                  <a:lnTo>
                    <a:pt x="3656" y="333"/>
                  </a:lnTo>
                  <a:lnTo>
                    <a:pt x="3628" y="320"/>
                  </a:lnTo>
                  <a:lnTo>
                    <a:pt x="3600" y="306"/>
                  </a:lnTo>
                  <a:lnTo>
                    <a:pt x="3573" y="285"/>
                  </a:lnTo>
                  <a:lnTo>
                    <a:pt x="3545" y="271"/>
                  </a:lnTo>
                  <a:lnTo>
                    <a:pt x="3510" y="257"/>
                  </a:lnTo>
                  <a:lnTo>
                    <a:pt x="3482" y="243"/>
                  </a:lnTo>
                  <a:lnTo>
                    <a:pt x="3468" y="236"/>
                  </a:lnTo>
                  <a:lnTo>
                    <a:pt x="3455" y="229"/>
                  </a:lnTo>
                  <a:lnTo>
                    <a:pt x="3427" y="216"/>
                  </a:lnTo>
                  <a:lnTo>
                    <a:pt x="3406" y="209"/>
                  </a:lnTo>
                  <a:lnTo>
                    <a:pt x="3385" y="202"/>
                  </a:lnTo>
                  <a:lnTo>
                    <a:pt x="3358" y="188"/>
                  </a:lnTo>
                  <a:lnTo>
                    <a:pt x="3309" y="167"/>
                  </a:lnTo>
                  <a:lnTo>
                    <a:pt x="3281" y="153"/>
                  </a:lnTo>
                  <a:lnTo>
                    <a:pt x="3247" y="139"/>
                  </a:lnTo>
                  <a:lnTo>
                    <a:pt x="3219" y="132"/>
                  </a:lnTo>
                  <a:lnTo>
                    <a:pt x="3184" y="118"/>
                  </a:lnTo>
                  <a:lnTo>
                    <a:pt x="3170" y="118"/>
                  </a:lnTo>
                  <a:lnTo>
                    <a:pt x="3156" y="111"/>
                  </a:lnTo>
                  <a:lnTo>
                    <a:pt x="3136" y="105"/>
                  </a:lnTo>
                  <a:lnTo>
                    <a:pt x="3122" y="105"/>
                  </a:lnTo>
                  <a:lnTo>
                    <a:pt x="3094" y="91"/>
                  </a:lnTo>
                  <a:lnTo>
                    <a:pt x="3059" y="84"/>
                  </a:lnTo>
                  <a:lnTo>
                    <a:pt x="3025" y="77"/>
                  </a:lnTo>
                  <a:lnTo>
                    <a:pt x="2997" y="63"/>
                  </a:lnTo>
                  <a:lnTo>
                    <a:pt x="2962" y="56"/>
                  </a:lnTo>
                  <a:lnTo>
                    <a:pt x="2927" y="49"/>
                  </a:lnTo>
                  <a:lnTo>
                    <a:pt x="2900" y="42"/>
                  </a:lnTo>
                  <a:lnTo>
                    <a:pt x="2865" y="35"/>
                  </a:lnTo>
                  <a:lnTo>
                    <a:pt x="2830" y="28"/>
                  </a:lnTo>
                  <a:lnTo>
                    <a:pt x="2796" y="21"/>
                  </a:lnTo>
                  <a:lnTo>
                    <a:pt x="2768" y="21"/>
                  </a:lnTo>
                  <a:lnTo>
                    <a:pt x="2733" y="14"/>
                  </a:lnTo>
                  <a:lnTo>
                    <a:pt x="2699" y="7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63"/>
            <p:cNvSpPr/>
            <p:nvPr/>
          </p:nvSpPr>
          <p:spPr>
            <a:xfrm>
              <a:off x="1506996" y="3210890"/>
              <a:ext cx="14608" cy="44453"/>
            </a:xfrm>
            <a:custGeom>
              <a:avLst/>
              <a:gdLst/>
              <a:ahLst/>
              <a:cxnLst/>
              <a:rect l="l" t="t" r="r" b="b"/>
              <a:pathLst>
                <a:path w="556" h="1692" extrusionOk="0">
                  <a:moveTo>
                    <a:pt x="278" y="1"/>
                  </a:moveTo>
                  <a:cubicBezTo>
                    <a:pt x="140" y="1"/>
                    <a:pt x="1" y="93"/>
                    <a:pt x="1" y="277"/>
                  </a:cubicBezTo>
                  <a:lnTo>
                    <a:pt x="1" y="1414"/>
                  </a:lnTo>
                  <a:cubicBezTo>
                    <a:pt x="1" y="1567"/>
                    <a:pt x="126" y="1691"/>
                    <a:pt x="278" y="1691"/>
                  </a:cubicBezTo>
                  <a:cubicBezTo>
                    <a:pt x="431" y="1691"/>
                    <a:pt x="556" y="1560"/>
                    <a:pt x="556" y="1407"/>
                  </a:cubicBezTo>
                  <a:lnTo>
                    <a:pt x="556" y="277"/>
                  </a:lnTo>
                  <a:cubicBezTo>
                    <a:pt x="556" y="93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63"/>
            <p:cNvSpPr/>
            <p:nvPr/>
          </p:nvSpPr>
          <p:spPr>
            <a:xfrm>
              <a:off x="1430307" y="3230489"/>
              <a:ext cx="33892" cy="40696"/>
            </a:xfrm>
            <a:custGeom>
              <a:avLst/>
              <a:gdLst/>
              <a:ahLst/>
              <a:cxnLst/>
              <a:rect l="l" t="t" r="r" b="b"/>
              <a:pathLst>
                <a:path w="1290" h="1549" extrusionOk="0">
                  <a:moveTo>
                    <a:pt x="385" y="0"/>
                  </a:moveTo>
                  <a:cubicBezTo>
                    <a:pt x="192" y="0"/>
                    <a:pt x="0" y="206"/>
                    <a:pt x="139" y="425"/>
                  </a:cubicBezTo>
                  <a:lnTo>
                    <a:pt x="700" y="1410"/>
                  </a:lnTo>
                  <a:cubicBezTo>
                    <a:pt x="749" y="1493"/>
                    <a:pt x="846" y="1549"/>
                    <a:pt x="943" y="1549"/>
                  </a:cubicBezTo>
                  <a:cubicBezTo>
                    <a:pt x="1158" y="1549"/>
                    <a:pt x="1290" y="1313"/>
                    <a:pt x="1186" y="1133"/>
                  </a:cubicBezTo>
                  <a:lnTo>
                    <a:pt x="617" y="148"/>
                  </a:lnTo>
                  <a:cubicBezTo>
                    <a:pt x="561" y="43"/>
                    <a:pt x="473" y="0"/>
                    <a:pt x="38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63"/>
            <p:cNvSpPr/>
            <p:nvPr/>
          </p:nvSpPr>
          <p:spPr>
            <a:xfrm>
              <a:off x="1374872" y="3284768"/>
              <a:ext cx="47002" cy="29793"/>
            </a:xfrm>
            <a:custGeom>
              <a:avLst/>
              <a:gdLst/>
              <a:ahLst/>
              <a:cxnLst/>
              <a:rect l="l" t="t" r="r" b="b"/>
              <a:pathLst>
                <a:path w="1789" h="1134" extrusionOk="0">
                  <a:moveTo>
                    <a:pt x="412" y="0"/>
                  </a:moveTo>
                  <a:cubicBezTo>
                    <a:pt x="160" y="0"/>
                    <a:pt x="0" y="373"/>
                    <a:pt x="286" y="530"/>
                  </a:cubicBezTo>
                  <a:lnTo>
                    <a:pt x="1264" y="1092"/>
                  </a:lnTo>
                  <a:cubicBezTo>
                    <a:pt x="1305" y="1120"/>
                    <a:pt x="1354" y="1134"/>
                    <a:pt x="1402" y="1134"/>
                  </a:cubicBezTo>
                  <a:cubicBezTo>
                    <a:pt x="1405" y="1134"/>
                    <a:pt x="1407" y="1134"/>
                    <a:pt x="1410" y="1134"/>
                  </a:cubicBezTo>
                  <a:cubicBezTo>
                    <a:pt x="1695" y="1134"/>
                    <a:pt x="1789" y="751"/>
                    <a:pt x="1541" y="614"/>
                  </a:cubicBezTo>
                  <a:lnTo>
                    <a:pt x="563" y="45"/>
                  </a:lnTo>
                  <a:cubicBezTo>
                    <a:pt x="511" y="14"/>
                    <a:pt x="460" y="0"/>
                    <a:pt x="41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63"/>
            <p:cNvSpPr/>
            <p:nvPr/>
          </p:nvSpPr>
          <p:spPr>
            <a:xfrm>
              <a:off x="1356297" y="3359198"/>
              <a:ext cx="49235" cy="14581"/>
            </a:xfrm>
            <a:custGeom>
              <a:avLst/>
              <a:gdLst/>
              <a:ahLst/>
              <a:cxnLst/>
              <a:rect l="l" t="t" r="r" b="b"/>
              <a:pathLst>
                <a:path w="1874" h="555" extrusionOk="0">
                  <a:moveTo>
                    <a:pt x="368" y="0"/>
                  </a:moveTo>
                  <a:cubicBezTo>
                    <a:pt x="1" y="0"/>
                    <a:pt x="1" y="555"/>
                    <a:pt x="368" y="555"/>
                  </a:cubicBezTo>
                  <a:lnTo>
                    <a:pt x="1506" y="555"/>
                  </a:lnTo>
                  <a:cubicBezTo>
                    <a:pt x="1873" y="555"/>
                    <a:pt x="1873" y="0"/>
                    <a:pt x="150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63"/>
            <p:cNvSpPr/>
            <p:nvPr/>
          </p:nvSpPr>
          <p:spPr>
            <a:xfrm>
              <a:off x="1375686" y="3418311"/>
              <a:ext cx="46476" cy="29478"/>
            </a:xfrm>
            <a:custGeom>
              <a:avLst/>
              <a:gdLst/>
              <a:ahLst/>
              <a:cxnLst/>
              <a:rect l="l" t="t" r="r" b="b"/>
              <a:pathLst>
                <a:path w="1769" h="1122" extrusionOk="0">
                  <a:moveTo>
                    <a:pt x="1373" y="1"/>
                  </a:moveTo>
                  <a:cubicBezTo>
                    <a:pt x="1329" y="1"/>
                    <a:pt x="1281" y="13"/>
                    <a:pt x="1233" y="39"/>
                  </a:cubicBezTo>
                  <a:lnTo>
                    <a:pt x="255" y="601"/>
                  </a:lnTo>
                  <a:cubicBezTo>
                    <a:pt x="0" y="745"/>
                    <a:pt x="100" y="1121"/>
                    <a:pt x="386" y="1121"/>
                  </a:cubicBezTo>
                  <a:cubicBezTo>
                    <a:pt x="388" y="1121"/>
                    <a:pt x="391" y="1121"/>
                    <a:pt x="393" y="1121"/>
                  </a:cubicBezTo>
                  <a:cubicBezTo>
                    <a:pt x="442" y="1121"/>
                    <a:pt x="490" y="1107"/>
                    <a:pt x="532" y="1086"/>
                  </a:cubicBezTo>
                  <a:lnTo>
                    <a:pt x="1510" y="518"/>
                  </a:lnTo>
                  <a:cubicBezTo>
                    <a:pt x="1769" y="359"/>
                    <a:pt x="1619" y="1"/>
                    <a:pt x="137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63"/>
            <p:cNvSpPr/>
            <p:nvPr/>
          </p:nvSpPr>
          <p:spPr>
            <a:xfrm>
              <a:off x="1606701" y="3284689"/>
              <a:ext cx="46870" cy="29872"/>
            </a:xfrm>
            <a:custGeom>
              <a:avLst/>
              <a:gdLst/>
              <a:ahLst/>
              <a:cxnLst/>
              <a:rect l="l" t="t" r="r" b="b"/>
              <a:pathLst>
                <a:path w="1784" h="1137" extrusionOk="0">
                  <a:moveTo>
                    <a:pt x="1381" y="1"/>
                  </a:moveTo>
                  <a:cubicBezTo>
                    <a:pt x="1333" y="1"/>
                    <a:pt x="1281" y="15"/>
                    <a:pt x="1228" y="48"/>
                  </a:cubicBezTo>
                  <a:lnTo>
                    <a:pt x="250" y="617"/>
                  </a:lnTo>
                  <a:cubicBezTo>
                    <a:pt x="0" y="755"/>
                    <a:pt x="97" y="1137"/>
                    <a:pt x="388" y="1137"/>
                  </a:cubicBezTo>
                  <a:cubicBezTo>
                    <a:pt x="437" y="1137"/>
                    <a:pt x="486" y="1123"/>
                    <a:pt x="527" y="1095"/>
                  </a:cubicBezTo>
                  <a:lnTo>
                    <a:pt x="1505" y="526"/>
                  </a:lnTo>
                  <a:cubicBezTo>
                    <a:pt x="1784" y="375"/>
                    <a:pt x="1630" y="1"/>
                    <a:pt x="1381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63"/>
            <p:cNvSpPr/>
            <p:nvPr/>
          </p:nvSpPr>
          <p:spPr>
            <a:xfrm>
              <a:off x="1564402" y="3230857"/>
              <a:ext cx="33419" cy="40328"/>
            </a:xfrm>
            <a:custGeom>
              <a:avLst/>
              <a:gdLst/>
              <a:ahLst/>
              <a:cxnLst/>
              <a:rect l="l" t="t" r="r" b="b"/>
              <a:pathLst>
                <a:path w="1272" h="1535" extrusionOk="0">
                  <a:moveTo>
                    <a:pt x="900" y="0"/>
                  </a:moveTo>
                  <a:cubicBezTo>
                    <a:pt x="816" y="0"/>
                    <a:pt x="732" y="39"/>
                    <a:pt x="674" y="134"/>
                  </a:cubicBezTo>
                  <a:lnTo>
                    <a:pt x="105" y="1119"/>
                  </a:lnTo>
                  <a:cubicBezTo>
                    <a:pt x="1" y="1299"/>
                    <a:pt x="133" y="1535"/>
                    <a:pt x="348" y="1535"/>
                  </a:cubicBezTo>
                  <a:cubicBezTo>
                    <a:pt x="445" y="1535"/>
                    <a:pt x="535" y="1479"/>
                    <a:pt x="590" y="1396"/>
                  </a:cubicBezTo>
                  <a:lnTo>
                    <a:pt x="1152" y="411"/>
                  </a:lnTo>
                  <a:cubicBezTo>
                    <a:pt x="1272" y="196"/>
                    <a:pt x="1087" y="0"/>
                    <a:pt x="900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63"/>
            <p:cNvSpPr/>
            <p:nvPr/>
          </p:nvSpPr>
          <p:spPr>
            <a:xfrm>
              <a:off x="1360317" y="3362587"/>
              <a:ext cx="427348" cy="228492"/>
            </a:xfrm>
            <a:custGeom>
              <a:avLst/>
              <a:gdLst/>
              <a:ahLst/>
              <a:cxnLst/>
              <a:rect l="l" t="t" r="r" b="b"/>
              <a:pathLst>
                <a:path w="16266" h="8697" extrusionOk="0">
                  <a:moveTo>
                    <a:pt x="9272" y="1"/>
                  </a:moveTo>
                  <a:cubicBezTo>
                    <a:pt x="7689" y="1"/>
                    <a:pt x="6230" y="1084"/>
                    <a:pt x="5861" y="2722"/>
                  </a:cubicBezTo>
                  <a:cubicBezTo>
                    <a:pt x="5644" y="2651"/>
                    <a:pt x="5422" y="2616"/>
                    <a:pt x="5202" y="2616"/>
                  </a:cubicBezTo>
                  <a:cubicBezTo>
                    <a:pt x="4525" y="2616"/>
                    <a:pt x="3874" y="2943"/>
                    <a:pt x="3475" y="3520"/>
                  </a:cubicBezTo>
                  <a:cubicBezTo>
                    <a:pt x="3251" y="3461"/>
                    <a:pt x="3027" y="3433"/>
                    <a:pt x="2807" y="3433"/>
                  </a:cubicBezTo>
                  <a:cubicBezTo>
                    <a:pt x="1521" y="3433"/>
                    <a:pt x="373" y="4388"/>
                    <a:pt x="201" y="5732"/>
                  </a:cubicBezTo>
                  <a:cubicBezTo>
                    <a:pt x="0" y="7307"/>
                    <a:pt x="1228" y="8694"/>
                    <a:pt x="2816" y="8694"/>
                  </a:cubicBezTo>
                  <a:lnTo>
                    <a:pt x="13540" y="8694"/>
                  </a:lnTo>
                  <a:cubicBezTo>
                    <a:pt x="13581" y="8696"/>
                    <a:pt x="13622" y="8697"/>
                    <a:pt x="13663" y="8697"/>
                  </a:cubicBezTo>
                  <a:cubicBezTo>
                    <a:pt x="15092" y="8697"/>
                    <a:pt x="16266" y="7536"/>
                    <a:pt x="16266" y="6093"/>
                  </a:cubicBezTo>
                  <a:cubicBezTo>
                    <a:pt x="16266" y="4654"/>
                    <a:pt x="15099" y="3495"/>
                    <a:pt x="13675" y="3495"/>
                  </a:cubicBezTo>
                  <a:cubicBezTo>
                    <a:pt x="13630" y="3495"/>
                    <a:pt x="13585" y="3496"/>
                    <a:pt x="13540" y="3499"/>
                  </a:cubicBezTo>
                  <a:cubicBezTo>
                    <a:pt x="13276" y="3499"/>
                    <a:pt x="13013" y="3533"/>
                    <a:pt x="12763" y="3617"/>
                  </a:cubicBezTo>
                  <a:lnTo>
                    <a:pt x="12763" y="3499"/>
                  </a:lnTo>
                  <a:cubicBezTo>
                    <a:pt x="12763" y="2895"/>
                    <a:pt x="12603" y="2299"/>
                    <a:pt x="12305" y="1772"/>
                  </a:cubicBezTo>
                  <a:cubicBezTo>
                    <a:pt x="11695" y="579"/>
                    <a:pt x="10425" y="197"/>
                    <a:pt x="10425" y="197"/>
                  </a:cubicBezTo>
                  <a:cubicBezTo>
                    <a:pt x="10043" y="64"/>
                    <a:pt x="9654" y="1"/>
                    <a:pt x="9272" y="1"/>
                  </a:cubicBezTo>
                  <a:close/>
                </a:path>
              </a:pathLst>
            </a:custGeom>
            <a:solidFill>
              <a:srgbClr val="99A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63"/>
            <p:cNvSpPr/>
            <p:nvPr/>
          </p:nvSpPr>
          <p:spPr>
            <a:xfrm>
              <a:off x="1360317" y="3431264"/>
              <a:ext cx="216512" cy="159737"/>
            </a:xfrm>
            <a:custGeom>
              <a:avLst/>
              <a:gdLst/>
              <a:ahLst/>
              <a:cxnLst/>
              <a:rect l="l" t="t" r="r" b="b"/>
              <a:pathLst>
                <a:path w="8241" h="6080" extrusionOk="0">
                  <a:moveTo>
                    <a:pt x="5195" y="1"/>
                  </a:moveTo>
                  <a:cubicBezTo>
                    <a:pt x="4523" y="1"/>
                    <a:pt x="3875" y="331"/>
                    <a:pt x="3475" y="906"/>
                  </a:cubicBezTo>
                  <a:cubicBezTo>
                    <a:pt x="3251" y="847"/>
                    <a:pt x="3027" y="819"/>
                    <a:pt x="2807" y="819"/>
                  </a:cubicBezTo>
                  <a:cubicBezTo>
                    <a:pt x="1521" y="819"/>
                    <a:pt x="373" y="1774"/>
                    <a:pt x="201" y="3118"/>
                  </a:cubicBezTo>
                  <a:cubicBezTo>
                    <a:pt x="0" y="4693"/>
                    <a:pt x="1228" y="6080"/>
                    <a:pt x="2816" y="6080"/>
                  </a:cubicBezTo>
                  <a:lnTo>
                    <a:pt x="8241" y="6080"/>
                  </a:lnTo>
                  <a:cubicBezTo>
                    <a:pt x="6652" y="4963"/>
                    <a:pt x="5709" y="3139"/>
                    <a:pt x="5709" y="1197"/>
                  </a:cubicBezTo>
                  <a:cubicBezTo>
                    <a:pt x="5709" y="822"/>
                    <a:pt x="5737" y="455"/>
                    <a:pt x="5806" y="94"/>
                  </a:cubicBezTo>
                  <a:cubicBezTo>
                    <a:pt x="5604" y="31"/>
                    <a:pt x="5399" y="1"/>
                    <a:pt x="5195" y="1"/>
                  </a:cubicBezTo>
                  <a:close/>
                </a:path>
              </a:pathLst>
            </a:custGeom>
            <a:solidFill>
              <a:srgbClr val="788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4" name="Google Shape;11004;p63"/>
          <p:cNvGrpSpPr/>
          <p:nvPr/>
        </p:nvGrpSpPr>
        <p:grpSpPr>
          <a:xfrm>
            <a:off x="1903737" y="3215540"/>
            <a:ext cx="411874" cy="370731"/>
            <a:chOff x="1903737" y="3215540"/>
            <a:chExt cx="411874" cy="370731"/>
          </a:xfrm>
        </p:grpSpPr>
        <p:sp>
          <p:nvSpPr>
            <p:cNvPr id="11005" name="Google Shape;11005;p63"/>
            <p:cNvSpPr/>
            <p:nvPr/>
          </p:nvSpPr>
          <p:spPr>
            <a:xfrm>
              <a:off x="2115940" y="3285661"/>
              <a:ext cx="77451" cy="75271"/>
            </a:xfrm>
            <a:custGeom>
              <a:avLst/>
              <a:gdLst/>
              <a:ahLst/>
              <a:cxnLst/>
              <a:rect l="l" t="t" r="r" b="b"/>
              <a:pathLst>
                <a:path w="2948" h="2865" extrusionOk="0">
                  <a:moveTo>
                    <a:pt x="1475" y="0"/>
                  </a:moveTo>
                  <a:cubicBezTo>
                    <a:pt x="1438" y="0"/>
                    <a:pt x="1401" y="25"/>
                    <a:pt x="1398" y="73"/>
                  </a:cubicBezTo>
                  <a:cubicBezTo>
                    <a:pt x="1398" y="781"/>
                    <a:pt x="822" y="1356"/>
                    <a:pt x="115" y="1356"/>
                  </a:cubicBezTo>
                  <a:cubicBezTo>
                    <a:pt x="110" y="1356"/>
                    <a:pt x="106" y="1356"/>
                    <a:pt x="102" y="1356"/>
                  </a:cubicBezTo>
                  <a:cubicBezTo>
                    <a:pt x="1" y="1356"/>
                    <a:pt x="1" y="1517"/>
                    <a:pt x="102" y="1517"/>
                  </a:cubicBezTo>
                  <a:cubicBezTo>
                    <a:pt x="106" y="1517"/>
                    <a:pt x="110" y="1516"/>
                    <a:pt x="115" y="1516"/>
                  </a:cubicBezTo>
                  <a:cubicBezTo>
                    <a:pt x="822" y="1516"/>
                    <a:pt x="1391" y="2085"/>
                    <a:pt x="1398" y="2792"/>
                  </a:cubicBezTo>
                  <a:cubicBezTo>
                    <a:pt x="1401" y="2841"/>
                    <a:pt x="1438" y="2865"/>
                    <a:pt x="1475" y="2865"/>
                  </a:cubicBezTo>
                  <a:cubicBezTo>
                    <a:pt x="1512" y="2865"/>
                    <a:pt x="1550" y="2841"/>
                    <a:pt x="1557" y="2792"/>
                  </a:cubicBezTo>
                  <a:cubicBezTo>
                    <a:pt x="1557" y="2085"/>
                    <a:pt x="2126" y="1516"/>
                    <a:pt x="2834" y="1516"/>
                  </a:cubicBezTo>
                  <a:cubicBezTo>
                    <a:pt x="2838" y="1516"/>
                    <a:pt x="2842" y="1517"/>
                    <a:pt x="2846" y="1517"/>
                  </a:cubicBezTo>
                  <a:cubicBezTo>
                    <a:pt x="2947" y="1517"/>
                    <a:pt x="2947" y="1356"/>
                    <a:pt x="2846" y="1356"/>
                  </a:cubicBezTo>
                  <a:cubicBezTo>
                    <a:pt x="2842" y="1356"/>
                    <a:pt x="2838" y="1356"/>
                    <a:pt x="2834" y="1356"/>
                  </a:cubicBezTo>
                  <a:cubicBezTo>
                    <a:pt x="2126" y="1349"/>
                    <a:pt x="1557" y="781"/>
                    <a:pt x="1557" y="73"/>
                  </a:cubicBezTo>
                  <a:cubicBezTo>
                    <a:pt x="1550" y="25"/>
                    <a:pt x="1512" y="0"/>
                    <a:pt x="1475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63"/>
            <p:cNvSpPr/>
            <p:nvPr/>
          </p:nvSpPr>
          <p:spPr>
            <a:xfrm>
              <a:off x="2116939" y="3285425"/>
              <a:ext cx="44663" cy="74798"/>
            </a:xfrm>
            <a:custGeom>
              <a:avLst/>
              <a:gdLst/>
              <a:ahLst/>
              <a:cxnLst/>
              <a:rect l="l" t="t" r="r" b="b"/>
              <a:pathLst>
                <a:path w="1700" h="2847" extrusionOk="0">
                  <a:moveTo>
                    <a:pt x="1437" y="1"/>
                  </a:moveTo>
                  <a:cubicBezTo>
                    <a:pt x="1395" y="1"/>
                    <a:pt x="1353" y="30"/>
                    <a:pt x="1360" y="89"/>
                  </a:cubicBezTo>
                  <a:cubicBezTo>
                    <a:pt x="1353" y="589"/>
                    <a:pt x="1062" y="1039"/>
                    <a:pt x="611" y="1247"/>
                  </a:cubicBezTo>
                  <a:lnTo>
                    <a:pt x="604" y="1247"/>
                  </a:lnTo>
                  <a:cubicBezTo>
                    <a:pt x="548" y="1275"/>
                    <a:pt x="500" y="1289"/>
                    <a:pt x="444" y="1310"/>
                  </a:cubicBezTo>
                  <a:lnTo>
                    <a:pt x="430" y="1310"/>
                  </a:lnTo>
                  <a:lnTo>
                    <a:pt x="361" y="1324"/>
                  </a:lnTo>
                  <a:lnTo>
                    <a:pt x="347" y="1324"/>
                  </a:lnTo>
                  <a:cubicBezTo>
                    <a:pt x="319" y="1331"/>
                    <a:pt x="292" y="1338"/>
                    <a:pt x="271" y="1345"/>
                  </a:cubicBezTo>
                  <a:lnTo>
                    <a:pt x="257" y="1345"/>
                  </a:lnTo>
                  <a:lnTo>
                    <a:pt x="188" y="1352"/>
                  </a:lnTo>
                  <a:lnTo>
                    <a:pt x="84" y="1352"/>
                  </a:lnTo>
                  <a:cubicBezTo>
                    <a:pt x="35" y="1352"/>
                    <a:pt x="0" y="1386"/>
                    <a:pt x="0" y="1428"/>
                  </a:cubicBezTo>
                  <a:cubicBezTo>
                    <a:pt x="0" y="1476"/>
                    <a:pt x="35" y="1511"/>
                    <a:pt x="84" y="1511"/>
                  </a:cubicBezTo>
                  <a:lnTo>
                    <a:pt x="188" y="1511"/>
                  </a:lnTo>
                  <a:lnTo>
                    <a:pt x="257" y="1518"/>
                  </a:lnTo>
                  <a:lnTo>
                    <a:pt x="271" y="1518"/>
                  </a:lnTo>
                  <a:cubicBezTo>
                    <a:pt x="292" y="1525"/>
                    <a:pt x="319" y="1525"/>
                    <a:pt x="347" y="1532"/>
                  </a:cubicBezTo>
                  <a:lnTo>
                    <a:pt x="361" y="1532"/>
                  </a:lnTo>
                  <a:lnTo>
                    <a:pt x="430" y="1553"/>
                  </a:lnTo>
                  <a:lnTo>
                    <a:pt x="444" y="1553"/>
                  </a:lnTo>
                  <a:cubicBezTo>
                    <a:pt x="500" y="1567"/>
                    <a:pt x="548" y="1587"/>
                    <a:pt x="604" y="1608"/>
                  </a:cubicBezTo>
                  <a:lnTo>
                    <a:pt x="611" y="1608"/>
                  </a:lnTo>
                  <a:cubicBezTo>
                    <a:pt x="1062" y="1816"/>
                    <a:pt x="1353" y="2274"/>
                    <a:pt x="1360" y="2773"/>
                  </a:cubicBezTo>
                  <a:cubicBezTo>
                    <a:pt x="1363" y="2822"/>
                    <a:pt x="1400" y="2846"/>
                    <a:pt x="1437" y="2846"/>
                  </a:cubicBezTo>
                  <a:cubicBezTo>
                    <a:pt x="1474" y="2846"/>
                    <a:pt x="1512" y="2822"/>
                    <a:pt x="1519" y="2773"/>
                  </a:cubicBezTo>
                  <a:cubicBezTo>
                    <a:pt x="1519" y="2538"/>
                    <a:pt x="1582" y="2309"/>
                    <a:pt x="1700" y="2108"/>
                  </a:cubicBezTo>
                  <a:cubicBezTo>
                    <a:pt x="1637" y="1851"/>
                    <a:pt x="1499" y="1615"/>
                    <a:pt x="1290" y="1442"/>
                  </a:cubicBezTo>
                  <a:cubicBezTo>
                    <a:pt x="1499" y="1261"/>
                    <a:pt x="1644" y="1019"/>
                    <a:pt x="1700" y="748"/>
                  </a:cubicBezTo>
                  <a:cubicBezTo>
                    <a:pt x="1582" y="547"/>
                    <a:pt x="1519" y="318"/>
                    <a:pt x="1519" y="89"/>
                  </a:cubicBezTo>
                  <a:cubicBezTo>
                    <a:pt x="1523" y="30"/>
                    <a:pt x="1480" y="1"/>
                    <a:pt x="1437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63"/>
            <p:cNvSpPr/>
            <p:nvPr/>
          </p:nvSpPr>
          <p:spPr>
            <a:xfrm>
              <a:off x="2200407" y="3381609"/>
              <a:ext cx="28453" cy="28453"/>
            </a:xfrm>
            <a:custGeom>
              <a:avLst/>
              <a:gdLst/>
              <a:ahLst/>
              <a:cxnLst/>
              <a:rect l="l" t="t" r="r" b="b"/>
              <a:pathLst>
                <a:path w="1083" h="1083" extrusionOk="0">
                  <a:moveTo>
                    <a:pt x="541" y="0"/>
                  </a:moveTo>
                  <a:cubicBezTo>
                    <a:pt x="236" y="0"/>
                    <a:pt x="0" y="243"/>
                    <a:pt x="0" y="541"/>
                  </a:cubicBezTo>
                  <a:cubicBezTo>
                    <a:pt x="0" y="846"/>
                    <a:pt x="236" y="1082"/>
                    <a:pt x="541" y="1082"/>
                  </a:cubicBezTo>
                  <a:cubicBezTo>
                    <a:pt x="839" y="1082"/>
                    <a:pt x="1082" y="846"/>
                    <a:pt x="1082" y="541"/>
                  </a:cubicBezTo>
                  <a:cubicBezTo>
                    <a:pt x="1082" y="243"/>
                    <a:pt x="839" y="0"/>
                    <a:pt x="541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63"/>
            <p:cNvSpPr/>
            <p:nvPr/>
          </p:nvSpPr>
          <p:spPr>
            <a:xfrm>
              <a:off x="1942174" y="3547073"/>
              <a:ext cx="28453" cy="28453"/>
            </a:xfrm>
            <a:custGeom>
              <a:avLst/>
              <a:gdLst/>
              <a:ahLst/>
              <a:cxnLst/>
              <a:rect l="l" t="t" r="r" b="b"/>
              <a:pathLst>
                <a:path w="1083" h="1083" extrusionOk="0">
                  <a:moveTo>
                    <a:pt x="542" y="0"/>
                  </a:moveTo>
                  <a:cubicBezTo>
                    <a:pt x="243" y="0"/>
                    <a:pt x="1" y="243"/>
                    <a:pt x="1" y="541"/>
                  </a:cubicBezTo>
                  <a:cubicBezTo>
                    <a:pt x="1" y="840"/>
                    <a:pt x="243" y="1082"/>
                    <a:pt x="542" y="1082"/>
                  </a:cubicBezTo>
                  <a:cubicBezTo>
                    <a:pt x="840" y="1082"/>
                    <a:pt x="1083" y="840"/>
                    <a:pt x="1083" y="541"/>
                  </a:cubicBezTo>
                  <a:cubicBezTo>
                    <a:pt x="1083" y="243"/>
                    <a:pt x="840" y="0"/>
                    <a:pt x="542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63"/>
            <p:cNvSpPr/>
            <p:nvPr/>
          </p:nvSpPr>
          <p:spPr>
            <a:xfrm>
              <a:off x="1903737" y="3215540"/>
              <a:ext cx="411874" cy="370731"/>
            </a:xfrm>
            <a:custGeom>
              <a:avLst/>
              <a:gdLst/>
              <a:ahLst/>
              <a:cxnLst/>
              <a:rect l="l" t="t" r="r" b="b"/>
              <a:pathLst>
                <a:path w="15677" h="14111" extrusionOk="0">
                  <a:moveTo>
                    <a:pt x="5942" y="0"/>
                  </a:moveTo>
                  <a:cubicBezTo>
                    <a:pt x="5889" y="0"/>
                    <a:pt x="5834" y="12"/>
                    <a:pt x="5778" y="37"/>
                  </a:cubicBezTo>
                  <a:cubicBezTo>
                    <a:pt x="1103" y="2173"/>
                    <a:pt x="0" y="8319"/>
                    <a:pt x="3635" y="11953"/>
                  </a:cubicBezTo>
                  <a:cubicBezTo>
                    <a:pt x="5027" y="13346"/>
                    <a:pt x="6905" y="14110"/>
                    <a:pt x="8838" y="14110"/>
                  </a:cubicBezTo>
                  <a:cubicBezTo>
                    <a:pt x="9274" y="14110"/>
                    <a:pt x="9712" y="14072"/>
                    <a:pt x="10148" y="13993"/>
                  </a:cubicBezTo>
                  <a:cubicBezTo>
                    <a:pt x="12527" y="13563"/>
                    <a:pt x="14538" y="12002"/>
                    <a:pt x="15544" y="9803"/>
                  </a:cubicBezTo>
                  <a:cubicBezTo>
                    <a:pt x="15677" y="9521"/>
                    <a:pt x="15447" y="9248"/>
                    <a:pt x="15189" y="9248"/>
                  </a:cubicBezTo>
                  <a:cubicBezTo>
                    <a:pt x="15110" y="9248"/>
                    <a:pt x="15029" y="9273"/>
                    <a:pt x="14954" y="9332"/>
                  </a:cubicBezTo>
                  <a:cubicBezTo>
                    <a:pt x="13881" y="10151"/>
                    <a:pt x="12568" y="10601"/>
                    <a:pt x="11219" y="10601"/>
                  </a:cubicBezTo>
                  <a:cubicBezTo>
                    <a:pt x="11209" y="10601"/>
                    <a:pt x="11198" y="10601"/>
                    <a:pt x="11188" y="10601"/>
                  </a:cubicBezTo>
                  <a:cubicBezTo>
                    <a:pt x="10814" y="10601"/>
                    <a:pt x="10439" y="10573"/>
                    <a:pt x="10071" y="10504"/>
                  </a:cubicBezTo>
                  <a:lnTo>
                    <a:pt x="9239" y="10289"/>
                  </a:lnTo>
                  <a:cubicBezTo>
                    <a:pt x="6700" y="9449"/>
                    <a:pt x="4980" y="7077"/>
                    <a:pt x="4980" y="4393"/>
                  </a:cubicBezTo>
                  <a:cubicBezTo>
                    <a:pt x="4973" y="3034"/>
                    <a:pt x="5417" y="1709"/>
                    <a:pt x="6250" y="634"/>
                  </a:cubicBezTo>
                  <a:cubicBezTo>
                    <a:pt x="6461" y="357"/>
                    <a:pt x="6239" y="0"/>
                    <a:pt x="594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63"/>
            <p:cNvSpPr/>
            <p:nvPr/>
          </p:nvSpPr>
          <p:spPr>
            <a:xfrm>
              <a:off x="1920867" y="3246752"/>
              <a:ext cx="360275" cy="338889"/>
            </a:xfrm>
            <a:custGeom>
              <a:avLst/>
              <a:gdLst/>
              <a:ahLst/>
              <a:cxnLst/>
              <a:rect l="l" t="t" r="r" b="b"/>
              <a:pathLst>
                <a:path w="13713" h="12899" extrusionOk="0">
                  <a:moveTo>
                    <a:pt x="3336" y="0"/>
                  </a:moveTo>
                  <a:lnTo>
                    <a:pt x="3336" y="0"/>
                  </a:lnTo>
                  <a:cubicBezTo>
                    <a:pt x="153" y="2810"/>
                    <a:pt x="0" y="7720"/>
                    <a:pt x="2990" y="10724"/>
                  </a:cubicBezTo>
                  <a:cubicBezTo>
                    <a:pt x="4433" y="12177"/>
                    <a:pt x="6325" y="12898"/>
                    <a:pt x="8213" y="12898"/>
                  </a:cubicBezTo>
                  <a:cubicBezTo>
                    <a:pt x="10235" y="12898"/>
                    <a:pt x="12253" y="12072"/>
                    <a:pt x="13713" y="10432"/>
                  </a:cubicBezTo>
                  <a:lnTo>
                    <a:pt x="13713" y="10432"/>
                  </a:lnTo>
                  <a:cubicBezTo>
                    <a:pt x="13456" y="10661"/>
                    <a:pt x="13179" y="10869"/>
                    <a:pt x="12894" y="11057"/>
                  </a:cubicBezTo>
                  <a:cubicBezTo>
                    <a:pt x="11657" y="11868"/>
                    <a:pt x="10251" y="12264"/>
                    <a:pt x="8854" y="12264"/>
                  </a:cubicBezTo>
                  <a:cubicBezTo>
                    <a:pt x="6951" y="12264"/>
                    <a:pt x="5065" y="11530"/>
                    <a:pt x="3642" y="10106"/>
                  </a:cubicBezTo>
                  <a:cubicBezTo>
                    <a:pt x="1172" y="7637"/>
                    <a:pt x="770" y="3767"/>
                    <a:pt x="2691" y="847"/>
                  </a:cubicBezTo>
                  <a:cubicBezTo>
                    <a:pt x="2885" y="555"/>
                    <a:pt x="3100" y="271"/>
                    <a:pt x="3336" y="0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63"/>
            <p:cNvSpPr/>
            <p:nvPr/>
          </p:nvSpPr>
          <p:spPr>
            <a:xfrm>
              <a:off x="2146285" y="3395822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19" y="0"/>
                  </a:moveTo>
                  <a:cubicBezTo>
                    <a:pt x="139" y="0"/>
                    <a:pt x="0" y="146"/>
                    <a:pt x="0" y="326"/>
                  </a:cubicBezTo>
                  <a:cubicBezTo>
                    <a:pt x="0" y="507"/>
                    <a:pt x="139" y="645"/>
                    <a:pt x="319" y="645"/>
                  </a:cubicBezTo>
                  <a:cubicBezTo>
                    <a:pt x="499" y="645"/>
                    <a:pt x="645" y="507"/>
                    <a:pt x="645" y="326"/>
                  </a:cubicBezTo>
                  <a:cubicBezTo>
                    <a:pt x="645" y="146"/>
                    <a:pt x="499" y="0"/>
                    <a:pt x="319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63"/>
            <p:cNvSpPr/>
            <p:nvPr/>
          </p:nvSpPr>
          <p:spPr>
            <a:xfrm>
              <a:off x="1925228" y="3497497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20" y="1"/>
                  </a:moveTo>
                  <a:cubicBezTo>
                    <a:pt x="139" y="1"/>
                    <a:pt x="0" y="146"/>
                    <a:pt x="0" y="320"/>
                  </a:cubicBezTo>
                  <a:cubicBezTo>
                    <a:pt x="0" y="500"/>
                    <a:pt x="139" y="646"/>
                    <a:pt x="320" y="646"/>
                  </a:cubicBezTo>
                  <a:cubicBezTo>
                    <a:pt x="500" y="646"/>
                    <a:pt x="646" y="500"/>
                    <a:pt x="646" y="320"/>
                  </a:cubicBezTo>
                  <a:cubicBezTo>
                    <a:pt x="646" y="146"/>
                    <a:pt x="500" y="1"/>
                    <a:pt x="320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63"/>
            <p:cNvSpPr/>
            <p:nvPr/>
          </p:nvSpPr>
          <p:spPr>
            <a:xfrm>
              <a:off x="2200407" y="3265169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26" y="0"/>
                  </a:moveTo>
                  <a:cubicBezTo>
                    <a:pt x="146" y="0"/>
                    <a:pt x="0" y="139"/>
                    <a:pt x="0" y="319"/>
                  </a:cubicBezTo>
                  <a:cubicBezTo>
                    <a:pt x="0" y="499"/>
                    <a:pt x="146" y="645"/>
                    <a:pt x="326" y="645"/>
                  </a:cubicBezTo>
                  <a:cubicBezTo>
                    <a:pt x="506" y="645"/>
                    <a:pt x="645" y="499"/>
                    <a:pt x="645" y="319"/>
                  </a:cubicBezTo>
                  <a:cubicBezTo>
                    <a:pt x="645" y="139"/>
                    <a:pt x="506" y="0"/>
                    <a:pt x="32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14" name="Google Shape;11014;p63"/>
          <p:cNvGrpSpPr/>
          <p:nvPr/>
        </p:nvGrpSpPr>
        <p:grpSpPr>
          <a:xfrm>
            <a:off x="2468465" y="3248854"/>
            <a:ext cx="397818" cy="304078"/>
            <a:chOff x="2468465" y="3248854"/>
            <a:chExt cx="397818" cy="304078"/>
          </a:xfrm>
        </p:grpSpPr>
        <p:sp>
          <p:nvSpPr>
            <p:cNvPr id="11015" name="Google Shape;11015;p63"/>
            <p:cNvSpPr/>
            <p:nvPr/>
          </p:nvSpPr>
          <p:spPr>
            <a:xfrm>
              <a:off x="2488511" y="3248854"/>
              <a:ext cx="182988" cy="99967"/>
            </a:xfrm>
            <a:custGeom>
              <a:avLst/>
              <a:gdLst/>
              <a:ahLst/>
              <a:cxnLst/>
              <a:rect l="l" t="t" r="r" b="b"/>
              <a:pathLst>
                <a:path w="6965" h="3805" extrusionOk="0">
                  <a:moveTo>
                    <a:pt x="4042" y="0"/>
                  </a:moveTo>
                  <a:cubicBezTo>
                    <a:pt x="3341" y="0"/>
                    <a:pt x="2720" y="492"/>
                    <a:pt x="2560" y="1190"/>
                  </a:cubicBezTo>
                  <a:cubicBezTo>
                    <a:pt x="2465" y="1159"/>
                    <a:pt x="2368" y="1144"/>
                    <a:pt x="2272" y="1144"/>
                  </a:cubicBezTo>
                  <a:cubicBezTo>
                    <a:pt x="1976" y="1144"/>
                    <a:pt x="1692" y="1285"/>
                    <a:pt x="1519" y="1537"/>
                  </a:cubicBezTo>
                  <a:cubicBezTo>
                    <a:pt x="1421" y="1511"/>
                    <a:pt x="1324" y="1499"/>
                    <a:pt x="1228" y="1499"/>
                  </a:cubicBezTo>
                  <a:cubicBezTo>
                    <a:pt x="663" y="1499"/>
                    <a:pt x="162" y="1915"/>
                    <a:pt x="90" y="2508"/>
                  </a:cubicBezTo>
                  <a:cubicBezTo>
                    <a:pt x="0" y="3194"/>
                    <a:pt x="534" y="3798"/>
                    <a:pt x="1228" y="3798"/>
                  </a:cubicBezTo>
                  <a:lnTo>
                    <a:pt x="3066" y="3798"/>
                  </a:lnTo>
                  <a:lnTo>
                    <a:pt x="3898" y="3805"/>
                  </a:lnTo>
                  <a:lnTo>
                    <a:pt x="5001" y="3805"/>
                  </a:lnTo>
                  <a:cubicBezTo>
                    <a:pt x="5417" y="3035"/>
                    <a:pt x="6125" y="2473"/>
                    <a:pt x="6964" y="2237"/>
                  </a:cubicBezTo>
                  <a:cubicBezTo>
                    <a:pt x="6782" y="1800"/>
                    <a:pt x="6366" y="1531"/>
                    <a:pt x="5920" y="1531"/>
                  </a:cubicBezTo>
                  <a:cubicBezTo>
                    <a:pt x="5806" y="1531"/>
                    <a:pt x="5691" y="1549"/>
                    <a:pt x="5577" y="1585"/>
                  </a:cubicBezTo>
                  <a:lnTo>
                    <a:pt x="5577" y="1530"/>
                  </a:lnTo>
                  <a:cubicBezTo>
                    <a:pt x="5577" y="753"/>
                    <a:pt x="4994" y="94"/>
                    <a:pt x="4217" y="11"/>
                  </a:cubicBezTo>
                  <a:cubicBezTo>
                    <a:pt x="4159" y="4"/>
                    <a:pt x="4100" y="0"/>
                    <a:pt x="4042" y="0"/>
                  </a:cubicBezTo>
                  <a:close/>
                </a:path>
              </a:pathLst>
            </a:custGeom>
            <a:solidFill>
              <a:srgbClr val="99A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63"/>
            <p:cNvSpPr/>
            <p:nvPr/>
          </p:nvSpPr>
          <p:spPr>
            <a:xfrm>
              <a:off x="2468465" y="3303448"/>
              <a:ext cx="397818" cy="211389"/>
            </a:xfrm>
            <a:custGeom>
              <a:avLst/>
              <a:gdLst/>
              <a:ahLst/>
              <a:cxnLst/>
              <a:rect l="l" t="t" r="r" b="b"/>
              <a:pathLst>
                <a:path w="15142" h="8046" extrusionOk="0">
                  <a:moveTo>
                    <a:pt x="8591" y="0"/>
                  </a:moveTo>
                  <a:cubicBezTo>
                    <a:pt x="7169" y="0"/>
                    <a:pt x="5780" y="932"/>
                    <a:pt x="5417" y="2524"/>
                  </a:cubicBezTo>
                  <a:cubicBezTo>
                    <a:pt x="5213" y="2455"/>
                    <a:pt x="5004" y="2422"/>
                    <a:pt x="4797" y="2422"/>
                  </a:cubicBezTo>
                  <a:cubicBezTo>
                    <a:pt x="4175" y="2422"/>
                    <a:pt x="3576" y="2724"/>
                    <a:pt x="3212" y="3260"/>
                  </a:cubicBezTo>
                  <a:cubicBezTo>
                    <a:pt x="3003" y="3205"/>
                    <a:pt x="2795" y="3179"/>
                    <a:pt x="2590" y="3179"/>
                  </a:cubicBezTo>
                  <a:cubicBezTo>
                    <a:pt x="1399" y="3179"/>
                    <a:pt x="340" y="4063"/>
                    <a:pt x="181" y="5306"/>
                  </a:cubicBezTo>
                  <a:cubicBezTo>
                    <a:pt x="0" y="6755"/>
                    <a:pt x="1131" y="8046"/>
                    <a:pt x="2594" y="8046"/>
                  </a:cubicBezTo>
                  <a:lnTo>
                    <a:pt x="5279" y="8046"/>
                  </a:lnTo>
                  <a:cubicBezTo>
                    <a:pt x="5285" y="7191"/>
                    <a:pt x="5987" y="6548"/>
                    <a:pt x="6786" y="6548"/>
                  </a:cubicBezTo>
                  <a:cubicBezTo>
                    <a:pt x="6934" y="6548"/>
                    <a:pt x="7084" y="6570"/>
                    <a:pt x="7235" y="6617"/>
                  </a:cubicBezTo>
                  <a:lnTo>
                    <a:pt x="7235" y="6547"/>
                  </a:lnTo>
                  <a:cubicBezTo>
                    <a:pt x="7235" y="5521"/>
                    <a:pt x="8012" y="4654"/>
                    <a:pt x="9031" y="4543"/>
                  </a:cubicBezTo>
                  <a:cubicBezTo>
                    <a:pt x="9109" y="4534"/>
                    <a:pt x="9187" y="4529"/>
                    <a:pt x="9264" y="4529"/>
                  </a:cubicBezTo>
                  <a:cubicBezTo>
                    <a:pt x="10197" y="4529"/>
                    <a:pt x="11019" y="5174"/>
                    <a:pt x="11237" y="6103"/>
                  </a:cubicBezTo>
                  <a:cubicBezTo>
                    <a:pt x="11365" y="6060"/>
                    <a:pt x="11496" y="6039"/>
                    <a:pt x="11625" y="6039"/>
                  </a:cubicBezTo>
                  <a:cubicBezTo>
                    <a:pt x="12015" y="6039"/>
                    <a:pt x="12390" y="6228"/>
                    <a:pt x="12624" y="6561"/>
                  </a:cubicBezTo>
                  <a:cubicBezTo>
                    <a:pt x="12749" y="6529"/>
                    <a:pt x="12875" y="6514"/>
                    <a:pt x="12999" y="6514"/>
                  </a:cubicBezTo>
                  <a:cubicBezTo>
                    <a:pt x="13526" y="6514"/>
                    <a:pt x="14029" y="6789"/>
                    <a:pt x="14310" y="7255"/>
                  </a:cubicBezTo>
                  <a:cubicBezTo>
                    <a:pt x="15045" y="6450"/>
                    <a:pt x="15142" y="5257"/>
                    <a:pt x="14559" y="4335"/>
                  </a:cubicBezTo>
                  <a:cubicBezTo>
                    <a:pt x="14107" y="3632"/>
                    <a:pt x="13336" y="3228"/>
                    <a:pt x="12536" y="3228"/>
                  </a:cubicBezTo>
                  <a:cubicBezTo>
                    <a:pt x="12292" y="3228"/>
                    <a:pt x="12046" y="3265"/>
                    <a:pt x="11806" y="3343"/>
                  </a:cubicBezTo>
                  <a:lnTo>
                    <a:pt x="11806" y="3232"/>
                  </a:lnTo>
                  <a:cubicBezTo>
                    <a:pt x="11806" y="2712"/>
                    <a:pt x="11681" y="2191"/>
                    <a:pt x="11431" y="1727"/>
                  </a:cubicBezTo>
                  <a:lnTo>
                    <a:pt x="10939" y="1026"/>
                  </a:lnTo>
                  <a:cubicBezTo>
                    <a:pt x="10280" y="324"/>
                    <a:pt x="9430" y="0"/>
                    <a:pt x="8591" y="0"/>
                  </a:cubicBezTo>
                  <a:close/>
                </a:path>
              </a:pathLst>
            </a:custGeom>
            <a:solidFill>
              <a:srgbClr val="D0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63"/>
            <p:cNvSpPr/>
            <p:nvPr/>
          </p:nvSpPr>
          <p:spPr>
            <a:xfrm>
              <a:off x="2473930" y="3387073"/>
              <a:ext cx="138141" cy="127763"/>
            </a:xfrm>
            <a:custGeom>
              <a:avLst/>
              <a:gdLst/>
              <a:ahLst/>
              <a:cxnLst/>
              <a:rect l="l" t="t" r="r" b="b"/>
              <a:pathLst>
                <a:path w="5258" h="4863" extrusionOk="0">
                  <a:moveTo>
                    <a:pt x="2386" y="0"/>
                  </a:moveTo>
                  <a:cubicBezTo>
                    <a:pt x="1062" y="21"/>
                    <a:pt x="0" y="1103"/>
                    <a:pt x="0" y="2428"/>
                  </a:cubicBezTo>
                  <a:cubicBezTo>
                    <a:pt x="0" y="3753"/>
                    <a:pt x="1062" y="4835"/>
                    <a:pt x="2386" y="4863"/>
                  </a:cubicBezTo>
                  <a:lnTo>
                    <a:pt x="5071" y="4863"/>
                  </a:lnTo>
                  <a:cubicBezTo>
                    <a:pt x="5071" y="4613"/>
                    <a:pt x="5133" y="4370"/>
                    <a:pt x="5258" y="4148"/>
                  </a:cubicBezTo>
                  <a:cubicBezTo>
                    <a:pt x="3905" y="3115"/>
                    <a:pt x="2948" y="1651"/>
                    <a:pt x="2539" y="0"/>
                  </a:cubicBezTo>
                  <a:close/>
                </a:path>
              </a:pathLst>
            </a:custGeom>
            <a:solidFill>
              <a:srgbClr val="C2C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63"/>
            <p:cNvSpPr/>
            <p:nvPr/>
          </p:nvSpPr>
          <p:spPr>
            <a:xfrm>
              <a:off x="2488327" y="3279382"/>
              <a:ext cx="55409" cy="69438"/>
            </a:xfrm>
            <a:custGeom>
              <a:avLst/>
              <a:gdLst/>
              <a:ahLst/>
              <a:cxnLst/>
              <a:rect l="l" t="t" r="r" b="b"/>
              <a:pathLst>
                <a:path w="2109" h="2643" extrusionOk="0">
                  <a:moveTo>
                    <a:pt x="2109" y="0"/>
                  </a:moveTo>
                  <a:lnTo>
                    <a:pt x="2109" y="0"/>
                  </a:lnTo>
                  <a:cubicBezTo>
                    <a:pt x="1866" y="42"/>
                    <a:pt x="1658" y="180"/>
                    <a:pt x="1519" y="382"/>
                  </a:cubicBezTo>
                  <a:cubicBezTo>
                    <a:pt x="1421" y="356"/>
                    <a:pt x="1324" y="344"/>
                    <a:pt x="1228" y="344"/>
                  </a:cubicBezTo>
                  <a:cubicBezTo>
                    <a:pt x="665" y="344"/>
                    <a:pt x="168" y="759"/>
                    <a:pt x="90" y="1346"/>
                  </a:cubicBezTo>
                  <a:cubicBezTo>
                    <a:pt x="0" y="2032"/>
                    <a:pt x="534" y="2643"/>
                    <a:pt x="1228" y="2643"/>
                  </a:cubicBezTo>
                  <a:lnTo>
                    <a:pt x="1769" y="2643"/>
                  </a:lnTo>
                  <a:cubicBezTo>
                    <a:pt x="1762" y="2518"/>
                    <a:pt x="1762" y="2393"/>
                    <a:pt x="1762" y="2268"/>
                  </a:cubicBezTo>
                  <a:cubicBezTo>
                    <a:pt x="1755" y="1498"/>
                    <a:pt x="1873" y="735"/>
                    <a:pt x="2109" y="0"/>
                  </a:cubicBezTo>
                  <a:close/>
                </a:path>
              </a:pathLst>
            </a:custGeom>
            <a:solidFill>
              <a:srgbClr val="788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63"/>
            <p:cNvSpPr/>
            <p:nvPr/>
          </p:nvSpPr>
          <p:spPr>
            <a:xfrm>
              <a:off x="2603663" y="3420807"/>
              <a:ext cx="246226" cy="132124"/>
            </a:xfrm>
            <a:custGeom>
              <a:avLst/>
              <a:gdLst/>
              <a:ahLst/>
              <a:cxnLst/>
              <a:rect l="l" t="t" r="r" b="b"/>
              <a:pathLst>
                <a:path w="9372" h="5029" extrusionOk="0">
                  <a:moveTo>
                    <a:pt x="4117" y="0"/>
                  </a:moveTo>
                  <a:cubicBezTo>
                    <a:pt x="4040" y="0"/>
                    <a:pt x="3963" y="4"/>
                    <a:pt x="3885" y="13"/>
                  </a:cubicBezTo>
                  <a:cubicBezTo>
                    <a:pt x="2859" y="124"/>
                    <a:pt x="2089" y="991"/>
                    <a:pt x="2082" y="2018"/>
                  </a:cubicBezTo>
                  <a:lnTo>
                    <a:pt x="2082" y="2087"/>
                  </a:lnTo>
                  <a:cubicBezTo>
                    <a:pt x="1931" y="2040"/>
                    <a:pt x="1778" y="2017"/>
                    <a:pt x="1629" y="2017"/>
                  </a:cubicBezTo>
                  <a:cubicBezTo>
                    <a:pt x="910" y="2017"/>
                    <a:pt x="261" y="2541"/>
                    <a:pt x="147" y="3294"/>
                  </a:cubicBezTo>
                  <a:cubicBezTo>
                    <a:pt x="1" y="4210"/>
                    <a:pt x="708" y="5028"/>
                    <a:pt x="1631" y="5028"/>
                  </a:cubicBezTo>
                  <a:lnTo>
                    <a:pt x="7853" y="5028"/>
                  </a:lnTo>
                  <a:cubicBezTo>
                    <a:pt x="8692" y="5028"/>
                    <a:pt x="9372" y="4349"/>
                    <a:pt x="9372" y="3509"/>
                  </a:cubicBezTo>
                  <a:cubicBezTo>
                    <a:pt x="9372" y="2663"/>
                    <a:pt x="8692" y="1983"/>
                    <a:pt x="7853" y="1983"/>
                  </a:cubicBezTo>
                  <a:cubicBezTo>
                    <a:pt x="7728" y="1983"/>
                    <a:pt x="7596" y="1997"/>
                    <a:pt x="7471" y="2032"/>
                  </a:cubicBezTo>
                  <a:cubicBezTo>
                    <a:pt x="7240" y="1696"/>
                    <a:pt x="6859" y="1507"/>
                    <a:pt x="6464" y="1507"/>
                  </a:cubicBezTo>
                  <a:cubicBezTo>
                    <a:pt x="6337" y="1507"/>
                    <a:pt x="6209" y="1527"/>
                    <a:pt x="6084" y="1567"/>
                  </a:cubicBezTo>
                  <a:cubicBezTo>
                    <a:pt x="5873" y="644"/>
                    <a:pt x="5046" y="0"/>
                    <a:pt x="411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63"/>
            <p:cNvSpPr/>
            <p:nvPr/>
          </p:nvSpPr>
          <p:spPr>
            <a:xfrm>
              <a:off x="2603847" y="3422594"/>
              <a:ext cx="143264" cy="130338"/>
            </a:xfrm>
            <a:custGeom>
              <a:avLst/>
              <a:gdLst/>
              <a:ahLst/>
              <a:cxnLst/>
              <a:rect l="l" t="t" r="r" b="b"/>
              <a:pathLst>
                <a:path w="5453" h="4961" extrusionOk="0">
                  <a:moveTo>
                    <a:pt x="3559" y="1"/>
                  </a:moveTo>
                  <a:lnTo>
                    <a:pt x="3559" y="1"/>
                  </a:lnTo>
                  <a:cubicBezTo>
                    <a:pt x="2685" y="244"/>
                    <a:pt x="2082" y="1041"/>
                    <a:pt x="2082" y="1950"/>
                  </a:cubicBezTo>
                  <a:lnTo>
                    <a:pt x="2082" y="2019"/>
                  </a:lnTo>
                  <a:cubicBezTo>
                    <a:pt x="1931" y="1972"/>
                    <a:pt x="1778" y="1949"/>
                    <a:pt x="1629" y="1949"/>
                  </a:cubicBezTo>
                  <a:cubicBezTo>
                    <a:pt x="907" y="1949"/>
                    <a:pt x="254" y="2473"/>
                    <a:pt x="140" y="3226"/>
                  </a:cubicBezTo>
                  <a:cubicBezTo>
                    <a:pt x="1" y="4142"/>
                    <a:pt x="708" y="4960"/>
                    <a:pt x="1631" y="4960"/>
                  </a:cubicBezTo>
                  <a:lnTo>
                    <a:pt x="5453" y="4960"/>
                  </a:lnTo>
                  <a:cubicBezTo>
                    <a:pt x="4107" y="4350"/>
                    <a:pt x="3233" y="3011"/>
                    <a:pt x="3240" y="1527"/>
                  </a:cubicBezTo>
                  <a:cubicBezTo>
                    <a:pt x="3233" y="1000"/>
                    <a:pt x="3344" y="479"/>
                    <a:pt x="3559" y="1"/>
                  </a:cubicBezTo>
                  <a:close/>
                </a:path>
              </a:pathLst>
            </a:custGeom>
            <a:solidFill>
              <a:srgbClr val="DB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1" name="Google Shape;11021;p63"/>
          <p:cNvGrpSpPr/>
          <p:nvPr/>
        </p:nvGrpSpPr>
        <p:grpSpPr>
          <a:xfrm>
            <a:off x="3017166" y="3216013"/>
            <a:ext cx="394376" cy="369812"/>
            <a:chOff x="3017166" y="3216013"/>
            <a:chExt cx="394376" cy="369812"/>
          </a:xfrm>
        </p:grpSpPr>
        <p:sp>
          <p:nvSpPr>
            <p:cNvPr id="11022" name="Google Shape;11022;p63"/>
            <p:cNvSpPr/>
            <p:nvPr/>
          </p:nvSpPr>
          <p:spPr>
            <a:xfrm>
              <a:off x="3017166" y="3216013"/>
              <a:ext cx="394376" cy="369812"/>
            </a:xfrm>
            <a:custGeom>
              <a:avLst/>
              <a:gdLst/>
              <a:ahLst/>
              <a:cxnLst/>
              <a:rect l="l" t="t" r="r" b="b"/>
              <a:pathLst>
                <a:path w="15011" h="14076" extrusionOk="0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7505" y="11568"/>
                  </a:lnTo>
                  <a:lnTo>
                    <a:pt x="11632" y="14023"/>
                  </a:lnTo>
                  <a:cubicBezTo>
                    <a:pt x="11695" y="14059"/>
                    <a:pt x="11761" y="14075"/>
                    <a:pt x="11825" y="14075"/>
                  </a:cubicBezTo>
                  <a:cubicBezTo>
                    <a:pt x="12056" y="14075"/>
                    <a:pt x="12261" y="13863"/>
                    <a:pt x="12201" y="13607"/>
                  </a:cubicBezTo>
                  <a:lnTo>
                    <a:pt x="11147" y="8925"/>
                  </a:lnTo>
                  <a:lnTo>
                    <a:pt x="14753" y="5755"/>
                  </a:lnTo>
                  <a:cubicBezTo>
                    <a:pt x="15010" y="5533"/>
                    <a:pt x="14871" y="5117"/>
                    <a:pt x="14538" y="5089"/>
                  </a:cubicBezTo>
                  <a:lnTo>
                    <a:pt x="9752" y="4646"/>
                  </a:lnTo>
                  <a:lnTo>
                    <a:pt x="7852" y="234"/>
                  </a:lnTo>
                  <a:cubicBezTo>
                    <a:pt x="7786" y="78"/>
                    <a:pt x="7644" y="0"/>
                    <a:pt x="7502" y="0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63"/>
            <p:cNvSpPr/>
            <p:nvPr/>
          </p:nvSpPr>
          <p:spPr>
            <a:xfrm>
              <a:off x="3017166" y="3216013"/>
              <a:ext cx="231093" cy="369812"/>
            </a:xfrm>
            <a:custGeom>
              <a:avLst/>
              <a:gdLst/>
              <a:ahLst/>
              <a:cxnLst/>
              <a:rect l="l" t="t" r="r" b="b"/>
              <a:pathLst>
                <a:path w="8796" h="14076" extrusionOk="0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4294" y="13475"/>
                  </a:lnTo>
                  <a:cubicBezTo>
                    <a:pt x="4425" y="8225"/>
                    <a:pt x="6867" y="4528"/>
                    <a:pt x="8795" y="2412"/>
                  </a:cubicBezTo>
                  <a:lnTo>
                    <a:pt x="7859" y="234"/>
                  </a:lnTo>
                  <a:cubicBezTo>
                    <a:pt x="7789" y="78"/>
                    <a:pt x="7646" y="0"/>
                    <a:pt x="7502" y="0"/>
                  </a:cubicBez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4" name="Google Shape;11024;p63"/>
          <p:cNvGrpSpPr/>
          <p:nvPr/>
        </p:nvGrpSpPr>
        <p:grpSpPr>
          <a:xfrm>
            <a:off x="4210043" y="3213228"/>
            <a:ext cx="199014" cy="375408"/>
            <a:chOff x="4210043" y="3213228"/>
            <a:chExt cx="199014" cy="375408"/>
          </a:xfrm>
        </p:grpSpPr>
        <p:sp>
          <p:nvSpPr>
            <p:cNvPr id="11025" name="Google Shape;11025;p63"/>
            <p:cNvSpPr/>
            <p:nvPr/>
          </p:nvSpPr>
          <p:spPr>
            <a:xfrm>
              <a:off x="4295875" y="3440091"/>
              <a:ext cx="27350" cy="148545"/>
            </a:xfrm>
            <a:custGeom>
              <a:avLst/>
              <a:gdLst/>
              <a:ahLst/>
              <a:cxnLst/>
              <a:rect l="l" t="t" r="r" b="b"/>
              <a:pathLst>
                <a:path w="1041" h="5654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5134"/>
                  </a:lnTo>
                  <a:cubicBezTo>
                    <a:pt x="0" y="5418"/>
                    <a:pt x="229" y="5654"/>
                    <a:pt x="521" y="5654"/>
                  </a:cubicBezTo>
                  <a:cubicBezTo>
                    <a:pt x="805" y="5654"/>
                    <a:pt x="1041" y="5418"/>
                    <a:pt x="1041" y="5134"/>
                  </a:cubicBezTo>
                  <a:lnTo>
                    <a:pt x="1041" y="250"/>
                  </a:lnTo>
                  <a:cubicBezTo>
                    <a:pt x="1041" y="112"/>
                    <a:pt x="930" y="1"/>
                    <a:pt x="791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63"/>
            <p:cNvSpPr/>
            <p:nvPr/>
          </p:nvSpPr>
          <p:spPr>
            <a:xfrm>
              <a:off x="4299684" y="3447264"/>
              <a:ext cx="84781" cy="139849"/>
            </a:xfrm>
            <a:custGeom>
              <a:avLst/>
              <a:gdLst/>
              <a:ahLst/>
              <a:cxnLst/>
              <a:rect l="l" t="t" r="r" b="b"/>
              <a:pathLst>
                <a:path w="3227" h="5323" extrusionOk="0">
                  <a:moveTo>
                    <a:pt x="769" y="0"/>
                  </a:moveTo>
                  <a:cubicBezTo>
                    <a:pt x="732" y="0"/>
                    <a:pt x="695" y="8"/>
                    <a:pt x="660" y="26"/>
                  </a:cubicBezTo>
                  <a:lnTo>
                    <a:pt x="174" y="262"/>
                  </a:lnTo>
                  <a:cubicBezTo>
                    <a:pt x="50" y="317"/>
                    <a:pt x="1" y="470"/>
                    <a:pt x="56" y="602"/>
                  </a:cubicBezTo>
                  <a:lnTo>
                    <a:pt x="2165" y="5034"/>
                  </a:lnTo>
                  <a:cubicBezTo>
                    <a:pt x="2254" y="5217"/>
                    <a:pt x="2439" y="5323"/>
                    <a:pt x="2630" y="5323"/>
                  </a:cubicBezTo>
                  <a:cubicBezTo>
                    <a:pt x="2707" y="5323"/>
                    <a:pt x="2785" y="5306"/>
                    <a:pt x="2859" y="5270"/>
                  </a:cubicBezTo>
                  <a:cubicBezTo>
                    <a:pt x="3115" y="5145"/>
                    <a:pt x="3226" y="4833"/>
                    <a:pt x="3101" y="4576"/>
                  </a:cubicBezTo>
                  <a:lnTo>
                    <a:pt x="1000" y="144"/>
                  </a:lnTo>
                  <a:cubicBezTo>
                    <a:pt x="955" y="54"/>
                    <a:pt x="863" y="0"/>
                    <a:pt x="769" y="0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63"/>
            <p:cNvSpPr/>
            <p:nvPr/>
          </p:nvSpPr>
          <p:spPr>
            <a:xfrm>
              <a:off x="4234450" y="3447158"/>
              <a:ext cx="84965" cy="139954"/>
            </a:xfrm>
            <a:custGeom>
              <a:avLst/>
              <a:gdLst/>
              <a:ahLst/>
              <a:cxnLst/>
              <a:rect l="l" t="t" r="r" b="b"/>
              <a:pathLst>
                <a:path w="3234" h="5327" extrusionOk="0">
                  <a:moveTo>
                    <a:pt x="2460" y="0"/>
                  </a:moveTo>
                  <a:cubicBezTo>
                    <a:pt x="2365" y="0"/>
                    <a:pt x="2274" y="51"/>
                    <a:pt x="2234" y="141"/>
                  </a:cubicBezTo>
                  <a:lnTo>
                    <a:pt x="126" y="4580"/>
                  </a:lnTo>
                  <a:cubicBezTo>
                    <a:pt x="1" y="4837"/>
                    <a:pt x="112" y="5149"/>
                    <a:pt x="368" y="5274"/>
                  </a:cubicBezTo>
                  <a:cubicBezTo>
                    <a:pt x="442" y="5309"/>
                    <a:pt x="520" y="5326"/>
                    <a:pt x="597" y="5326"/>
                  </a:cubicBezTo>
                  <a:cubicBezTo>
                    <a:pt x="791" y="5326"/>
                    <a:pt x="980" y="5219"/>
                    <a:pt x="1069" y="5031"/>
                  </a:cubicBezTo>
                  <a:lnTo>
                    <a:pt x="3171" y="599"/>
                  </a:lnTo>
                  <a:cubicBezTo>
                    <a:pt x="3233" y="474"/>
                    <a:pt x="3178" y="321"/>
                    <a:pt x="3053" y="259"/>
                  </a:cubicBezTo>
                  <a:lnTo>
                    <a:pt x="2567" y="23"/>
                  </a:lnTo>
                  <a:cubicBezTo>
                    <a:pt x="2533" y="8"/>
                    <a:pt x="2496" y="0"/>
                    <a:pt x="2460" y="0"/>
                  </a:cubicBezTo>
                  <a:close/>
                </a:path>
              </a:pathLst>
            </a:custGeom>
            <a:solidFill>
              <a:srgbClr val="9BA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63"/>
            <p:cNvSpPr/>
            <p:nvPr/>
          </p:nvSpPr>
          <p:spPr>
            <a:xfrm>
              <a:off x="4294036" y="3213228"/>
              <a:ext cx="30844" cy="42667"/>
            </a:xfrm>
            <a:custGeom>
              <a:avLst/>
              <a:gdLst/>
              <a:ahLst/>
              <a:cxnLst/>
              <a:rect l="l" t="t" r="r" b="b"/>
              <a:pathLst>
                <a:path w="1174" h="1624" extrusionOk="0">
                  <a:moveTo>
                    <a:pt x="591" y="0"/>
                  </a:moveTo>
                  <a:cubicBezTo>
                    <a:pt x="265" y="0"/>
                    <a:pt x="8" y="264"/>
                    <a:pt x="1" y="583"/>
                  </a:cubicBezTo>
                  <a:lnTo>
                    <a:pt x="1" y="1249"/>
                  </a:lnTo>
                  <a:cubicBezTo>
                    <a:pt x="1" y="1457"/>
                    <a:pt x="174" y="1623"/>
                    <a:pt x="382" y="1623"/>
                  </a:cubicBezTo>
                  <a:lnTo>
                    <a:pt x="792" y="1623"/>
                  </a:lnTo>
                  <a:cubicBezTo>
                    <a:pt x="1000" y="1623"/>
                    <a:pt x="1173" y="1457"/>
                    <a:pt x="1173" y="1249"/>
                  </a:cubicBezTo>
                  <a:lnTo>
                    <a:pt x="1173" y="583"/>
                  </a:lnTo>
                  <a:cubicBezTo>
                    <a:pt x="1173" y="264"/>
                    <a:pt x="910" y="0"/>
                    <a:pt x="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63"/>
            <p:cNvSpPr/>
            <p:nvPr/>
          </p:nvSpPr>
          <p:spPr>
            <a:xfrm>
              <a:off x="4229721" y="3254581"/>
              <a:ext cx="159474" cy="193392"/>
            </a:xfrm>
            <a:custGeom>
              <a:avLst/>
              <a:gdLst/>
              <a:ahLst/>
              <a:cxnLst/>
              <a:rect l="l" t="t" r="r" b="b"/>
              <a:pathLst>
                <a:path w="6070" h="7361" extrusionOk="0">
                  <a:moveTo>
                    <a:pt x="347" y="1"/>
                  </a:moveTo>
                  <a:cubicBezTo>
                    <a:pt x="160" y="1"/>
                    <a:pt x="0" y="153"/>
                    <a:pt x="0" y="348"/>
                  </a:cubicBezTo>
                  <a:lnTo>
                    <a:pt x="0" y="7013"/>
                  </a:lnTo>
                  <a:cubicBezTo>
                    <a:pt x="0" y="7200"/>
                    <a:pt x="160" y="7360"/>
                    <a:pt x="347" y="7360"/>
                  </a:cubicBezTo>
                  <a:lnTo>
                    <a:pt x="5723" y="7360"/>
                  </a:lnTo>
                  <a:cubicBezTo>
                    <a:pt x="5917" y="7360"/>
                    <a:pt x="6070" y="7200"/>
                    <a:pt x="6070" y="7013"/>
                  </a:cubicBezTo>
                  <a:lnTo>
                    <a:pt x="6070" y="348"/>
                  </a:lnTo>
                  <a:cubicBezTo>
                    <a:pt x="6070" y="153"/>
                    <a:pt x="5917" y="1"/>
                    <a:pt x="5723" y="1"/>
                  </a:cubicBezTo>
                  <a:close/>
                </a:path>
              </a:pathLst>
            </a:custGeom>
            <a:solidFill>
              <a:srgbClr val="9BA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63"/>
            <p:cNvSpPr/>
            <p:nvPr/>
          </p:nvSpPr>
          <p:spPr>
            <a:xfrm>
              <a:off x="4253418" y="3254581"/>
              <a:ext cx="135776" cy="193392"/>
            </a:xfrm>
            <a:custGeom>
              <a:avLst/>
              <a:gdLst/>
              <a:ahLst/>
              <a:cxnLst/>
              <a:rect l="l" t="t" r="r" b="b"/>
              <a:pathLst>
                <a:path w="5168" h="7361" extrusionOk="0">
                  <a:moveTo>
                    <a:pt x="347" y="1"/>
                  </a:moveTo>
                  <a:cubicBezTo>
                    <a:pt x="160" y="1"/>
                    <a:pt x="0" y="153"/>
                    <a:pt x="0" y="348"/>
                  </a:cubicBezTo>
                  <a:lnTo>
                    <a:pt x="0" y="7013"/>
                  </a:lnTo>
                  <a:cubicBezTo>
                    <a:pt x="0" y="7200"/>
                    <a:pt x="160" y="7360"/>
                    <a:pt x="347" y="7360"/>
                  </a:cubicBezTo>
                  <a:lnTo>
                    <a:pt x="4821" y="7360"/>
                  </a:lnTo>
                  <a:cubicBezTo>
                    <a:pt x="5015" y="7360"/>
                    <a:pt x="5168" y="7200"/>
                    <a:pt x="5168" y="7013"/>
                  </a:cubicBezTo>
                  <a:lnTo>
                    <a:pt x="5168" y="348"/>
                  </a:lnTo>
                  <a:cubicBezTo>
                    <a:pt x="5168" y="153"/>
                    <a:pt x="5015" y="1"/>
                    <a:pt x="4821" y="1"/>
                  </a:cubicBezTo>
                  <a:close/>
                </a:path>
              </a:pathLst>
            </a:custGeom>
            <a:solidFill>
              <a:srgbClr val="ABB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63"/>
            <p:cNvSpPr/>
            <p:nvPr/>
          </p:nvSpPr>
          <p:spPr>
            <a:xfrm>
              <a:off x="4210043" y="3237635"/>
              <a:ext cx="199014" cy="31737"/>
            </a:xfrm>
            <a:custGeom>
              <a:avLst/>
              <a:gdLst/>
              <a:ahLst/>
              <a:cxnLst/>
              <a:rect l="l" t="t" r="r" b="b"/>
              <a:pathLst>
                <a:path w="7575" h="1208" extrusionOk="0">
                  <a:moveTo>
                    <a:pt x="361" y="1"/>
                  </a:moveTo>
                  <a:cubicBezTo>
                    <a:pt x="160" y="1"/>
                    <a:pt x="0" y="160"/>
                    <a:pt x="0" y="361"/>
                  </a:cubicBezTo>
                  <a:lnTo>
                    <a:pt x="0" y="847"/>
                  </a:lnTo>
                  <a:cubicBezTo>
                    <a:pt x="0" y="1041"/>
                    <a:pt x="160" y="1208"/>
                    <a:pt x="361" y="1208"/>
                  </a:cubicBezTo>
                  <a:lnTo>
                    <a:pt x="7207" y="1208"/>
                  </a:lnTo>
                  <a:cubicBezTo>
                    <a:pt x="7408" y="1208"/>
                    <a:pt x="7568" y="1041"/>
                    <a:pt x="7575" y="847"/>
                  </a:cubicBezTo>
                  <a:lnTo>
                    <a:pt x="7575" y="361"/>
                  </a:lnTo>
                  <a:cubicBezTo>
                    <a:pt x="7568" y="160"/>
                    <a:pt x="7408" y="1"/>
                    <a:pt x="7207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63"/>
            <p:cNvSpPr/>
            <p:nvPr/>
          </p:nvSpPr>
          <p:spPr>
            <a:xfrm>
              <a:off x="4210043" y="3432998"/>
              <a:ext cx="199014" cy="31737"/>
            </a:xfrm>
            <a:custGeom>
              <a:avLst/>
              <a:gdLst/>
              <a:ahLst/>
              <a:cxnLst/>
              <a:rect l="l" t="t" r="r" b="b"/>
              <a:pathLst>
                <a:path w="7575" h="1208" extrusionOk="0">
                  <a:moveTo>
                    <a:pt x="361" y="0"/>
                  </a:moveTo>
                  <a:cubicBezTo>
                    <a:pt x="160" y="0"/>
                    <a:pt x="0" y="167"/>
                    <a:pt x="0" y="368"/>
                  </a:cubicBezTo>
                  <a:lnTo>
                    <a:pt x="0" y="846"/>
                  </a:lnTo>
                  <a:cubicBezTo>
                    <a:pt x="0" y="1048"/>
                    <a:pt x="160" y="1207"/>
                    <a:pt x="361" y="1207"/>
                  </a:cubicBezTo>
                  <a:lnTo>
                    <a:pt x="7207" y="1207"/>
                  </a:lnTo>
                  <a:cubicBezTo>
                    <a:pt x="7408" y="1207"/>
                    <a:pt x="7568" y="1048"/>
                    <a:pt x="7575" y="846"/>
                  </a:cubicBezTo>
                  <a:lnTo>
                    <a:pt x="7575" y="368"/>
                  </a:lnTo>
                  <a:cubicBezTo>
                    <a:pt x="7568" y="167"/>
                    <a:pt x="7408" y="0"/>
                    <a:pt x="7207" y="0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63"/>
            <p:cNvSpPr/>
            <p:nvPr/>
          </p:nvSpPr>
          <p:spPr>
            <a:xfrm>
              <a:off x="4238286" y="3237635"/>
              <a:ext cx="170771" cy="31737"/>
            </a:xfrm>
            <a:custGeom>
              <a:avLst/>
              <a:gdLst/>
              <a:ahLst/>
              <a:cxnLst/>
              <a:rect l="l" t="t" r="r" b="b"/>
              <a:pathLst>
                <a:path w="6500" h="1208" extrusionOk="0">
                  <a:moveTo>
                    <a:pt x="361" y="1"/>
                  </a:moveTo>
                  <a:cubicBezTo>
                    <a:pt x="160" y="1"/>
                    <a:pt x="0" y="160"/>
                    <a:pt x="0" y="361"/>
                  </a:cubicBezTo>
                  <a:lnTo>
                    <a:pt x="0" y="847"/>
                  </a:lnTo>
                  <a:cubicBezTo>
                    <a:pt x="0" y="1041"/>
                    <a:pt x="160" y="1208"/>
                    <a:pt x="361" y="1208"/>
                  </a:cubicBezTo>
                  <a:lnTo>
                    <a:pt x="6132" y="1208"/>
                  </a:lnTo>
                  <a:cubicBezTo>
                    <a:pt x="6333" y="1208"/>
                    <a:pt x="6493" y="1041"/>
                    <a:pt x="6500" y="847"/>
                  </a:cubicBezTo>
                  <a:lnTo>
                    <a:pt x="6500" y="361"/>
                  </a:lnTo>
                  <a:cubicBezTo>
                    <a:pt x="6493" y="160"/>
                    <a:pt x="6333" y="1"/>
                    <a:pt x="6132" y="1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63"/>
            <p:cNvSpPr/>
            <p:nvPr/>
          </p:nvSpPr>
          <p:spPr>
            <a:xfrm>
              <a:off x="4238286" y="3432998"/>
              <a:ext cx="170771" cy="31737"/>
            </a:xfrm>
            <a:custGeom>
              <a:avLst/>
              <a:gdLst/>
              <a:ahLst/>
              <a:cxnLst/>
              <a:rect l="l" t="t" r="r" b="b"/>
              <a:pathLst>
                <a:path w="6500" h="1208" extrusionOk="0">
                  <a:moveTo>
                    <a:pt x="361" y="0"/>
                  </a:moveTo>
                  <a:cubicBezTo>
                    <a:pt x="160" y="0"/>
                    <a:pt x="0" y="167"/>
                    <a:pt x="0" y="368"/>
                  </a:cubicBezTo>
                  <a:lnTo>
                    <a:pt x="0" y="846"/>
                  </a:lnTo>
                  <a:cubicBezTo>
                    <a:pt x="0" y="1048"/>
                    <a:pt x="160" y="1207"/>
                    <a:pt x="361" y="1207"/>
                  </a:cubicBezTo>
                  <a:lnTo>
                    <a:pt x="6132" y="1207"/>
                  </a:lnTo>
                  <a:cubicBezTo>
                    <a:pt x="6333" y="1207"/>
                    <a:pt x="6493" y="1048"/>
                    <a:pt x="6500" y="846"/>
                  </a:cubicBezTo>
                  <a:lnTo>
                    <a:pt x="6500" y="368"/>
                  </a:lnTo>
                  <a:cubicBezTo>
                    <a:pt x="6493" y="167"/>
                    <a:pt x="6333" y="0"/>
                    <a:pt x="6132" y="0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5" name="Google Shape;11035;p63"/>
          <p:cNvGrpSpPr/>
          <p:nvPr/>
        </p:nvGrpSpPr>
        <p:grpSpPr>
          <a:xfrm>
            <a:off x="4818146" y="3203323"/>
            <a:ext cx="77845" cy="395165"/>
            <a:chOff x="4818146" y="3203323"/>
            <a:chExt cx="77845" cy="395165"/>
          </a:xfrm>
        </p:grpSpPr>
        <p:sp>
          <p:nvSpPr>
            <p:cNvPr id="11036" name="Google Shape;11036;p63"/>
            <p:cNvSpPr/>
            <p:nvPr/>
          </p:nvSpPr>
          <p:spPr>
            <a:xfrm>
              <a:off x="4818146" y="3203376"/>
              <a:ext cx="77845" cy="395112"/>
            </a:xfrm>
            <a:custGeom>
              <a:avLst/>
              <a:gdLst/>
              <a:ahLst/>
              <a:cxnLst/>
              <a:rect l="l" t="t" r="r" b="b"/>
              <a:pathLst>
                <a:path w="2963" h="15039" extrusionOk="0">
                  <a:moveTo>
                    <a:pt x="1481" y="1"/>
                  </a:moveTo>
                  <a:cubicBezTo>
                    <a:pt x="1441" y="1"/>
                    <a:pt x="1402" y="21"/>
                    <a:pt x="1381" y="63"/>
                  </a:cubicBezTo>
                  <a:lnTo>
                    <a:pt x="833" y="1097"/>
                  </a:lnTo>
                  <a:lnTo>
                    <a:pt x="146" y="2394"/>
                  </a:lnTo>
                  <a:cubicBezTo>
                    <a:pt x="49" y="2574"/>
                    <a:pt x="0" y="2775"/>
                    <a:pt x="0" y="2983"/>
                  </a:cubicBezTo>
                  <a:lnTo>
                    <a:pt x="0" y="13561"/>
                  </a:lnTo>
                  <a:cubicBezTo>
                    <a:pt x="0" y="14378"/>
                    <a:pt x="666" y="15039"/>
                    <a:pt x="1480" y="15039"/>
                  </a:cubicBezTo>
                  <a:cubicBezTo>
                    <a:pt x="1489" y="15039"/>
                    <a:pt x="1497" y="15038"/>
                    <a:pt x="1506" y="15038"/>
                  </a:cubicBezTo>
                  <a:cubicBezTo>
                    <a:pt x="1707" y="15038"/>
                    <a:pt x="1901" y="14990"/>
                    <a:pt x="2081" y="14913"/>
                  </a:cubicBezTo>
                  <a:cubicBezTo>
                    <a:pt x="2608" y="14671"/>
                    <a:pt x="2955" y="14144"/>
                    <a:pt x="2962" y="13561"/>
                  </a:cubicBezTo>
                  <a:lnTo>
                    <a:pt x="2962" y="13533"/>
                  </a:lnTo>
                  <a:lnTo>
                    <a:pt x="2962" y="2983"/>
                  </a:lnTo>
                  <a:cubicBezTo>
                    <a:pt x="2962" y="2893"/>
                    <a:pt x="2955" y="2810"/>
                    <a:pt x="2934" y="2720"/>
                  </a:cubicBezTo>
                  <a:lnTo>
                    <a:pt x="2928" y="2706"/>
                  </a:lnTo>
                  <a:cubicBezTo>
                    <a:pt x="2907" y="2595"/>
                    <a:pt x="2865" y="2498"/>
                    <a:pt x="2817" y="2401"/>
                  </a:cubicBezTo>
                  <a:lnTo>
                    <a:pt x="2130" y="1104"/>
                  </a:lnTo>
                  <a:lnTo>
                    <a:pt x="1582" y="63"/>
                  </a:lnTo>
                  <a:cubicBezTo>
                    <a:pt x="1561" y="21"/>
                    <a:pt x="1521" y="1"/>
                    <a:pt x="14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63"/>
            <p:cNvSpPr/>
            <p:nvPr/>
          </p:nvSpPr>
          <p:spPr>
            <a:xfrm>
              <a:off x="4818146" y="3523927"/>
              <a:ext cx="77845" cy="35731"/>
            </a:xfrm>
            <a:custGeom>
              <a:avLst/>
              <a:gdLst/>
              <a:ahLst/>
              <a:cxnLst/>
              <a:rect l="l" t="t" r="r" b="b"/>
              <a:pathLst>
                <a:path w="2963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2962" y="1360"/>
                  </a:lnTo>
                  <a:lnTo>
                    <a:pt x="2962" y="1332"/>
                  </a:lnTo>
                  <a:lnTo>
                    <a:pt x="296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63"/>
            <p:cNvSpPr/>
            <p:nvPr/>
          </p:nvSpPr>
          <p:spPr>
            <a:xfrm>
              <a:off x="4839821" y="3203323"/>
              <a:ext cx="34286" cy="35310"/>
            </a:xfrm>
            <a:custGeom>
              <a:avLst/>
              <a:gdLst/>
              <a:ahLst/>
              <a:cxnLst/>
              <a:rect l="l" t="t" r="r" b="b"/>
              <a:pathLst>
                <a:path w="1305" h="1344" extrusionOk="0">
                  <a:moveTo>
                    <a:pt x="652" y="1"/>
                  </a:moveTo>
                  <a:cubicBezTo>
                    <a:pt x="613" y="1"/>
                    <a:pt x="573" y="20"/>
                    <a:pt x="549" y="58"/>
                  </a:cubicBezTo>
                  <a:lnTo>
                    <a:pt x="1" y="1099"/>
                  </a:lnTo>
                  <a:cubicBezTo>
                    <a:pt x="188" y="1262"/>
                    <a:pt x="420" y="1343"/>
                    <a:pt x="653" y="1343"/>
                  </a:cubicBezTo>
                  <a:cubicBezTo>
                    <a:pt x="885" y="1343"/>
                    <a:pt x="1118" y="1262"/>
                    <a:pt x="1305" y="1099"/>
                  </a:cubicBezTo>
                  <a:lnTo>
                    <a:pt x="750" y="58"/>
                  </a:lnTo>
                  <a:cubicBezTo>
                    <a:pt x="729" y="20"/>
                    <a:pt x="691" y="1"/>
                    <a:pt x="65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63"/>
            <p:cNvSpPr/>
            <p:nvPr/>
          </p:nvSpPr>
          <p:spPr>
            <a:xfrm>
              <a:off x="4818146" y="3559631"/>
              <a:ext cx="77845" cy="38857"/>
            </a:xfrm>
            <a:custGeom>
              <a:avLst/>
              <a:gdLst/>
              <a:ahLst/>
              <a:cxnLst/>
              <a:rect l="l" t="t" r="r" b="b"/>
              <a:pathLst>
                <a:path w="2963" h="1479" extrusionOk="0">
                  <a:moveTo>
                    <a:pt x="0" y="1"/>
                  </a:moveTo>
                  <a:cubicBezTo>
                    <a:pt x="0" y="818"/>
                    <a:pt x="666" y="1479"/>
                    <a:pt x="1480" y="1479"/>
                  </a:cubicBezTo>
                  <a:cubicBezTo>
                    <a:pt x="1489" y="1479"/>
                    <a:pt x="1497" y="1478"/>
                    <a:pt x="1506" y="1478"/>
                  </a:cubicBezTo>
                  <a:cubicBezTo>
                    <a:pt x="1707" y="1478"/>
                    <a:pt x="1901" y="1430"/>
                    <a:pt x="2081" y="1353"/>
                  </a:cubicBezTo>
                  <a:cubicBezTo>
                    <a:pt x="2608" y="1111"/>
                    <a:pt x="2955" y="584"/>
                    <a:pt x="296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63"/>
            <p:cNvSpPr/>
            <p:nvPr/>
          </p:nvSpPr>
          <p:spPr>
            <a:xfrm>
              <a:off x="4849857" y="3523927"/>
              <a:ext cx="46135" cy="35731"/>
            </a:xfrm>
            <a:custGeom>
              <a:avLst/>
              <a:gdLst/>
              <a:ahLst/>
              <a:cxnLst/>
              <a:rect l="l" t="t" r="r" b="b"/>
              <a:pathLst>
                <a:path w="1756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1755" y="1360"/>
                  </a:lnTo>
                  <a:lnTo>
                    <a:pt x="1755" y="1332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63"/>
            <p:cNvSpPr/>
            <p:nvPr/>
          </p:nvSpPr>
          <p:spPr>
            <a:xfrm>
              <a:off x="4849857" y="3559631"/>
              <a:ext cx="46135" cy="35573"/>
            </a:xfrm>
            <a:custGeom>
              <a:avLst/>
              <a:gdLst/>
              <a:ahLst/>
              <a:cxnLst/>
              <a:rect l="l" t="t" r="r" b="b"/>
              <a:pathLst>
                <a:path w="1756" h="1354" extrusionOk="0">
                  <a:moveTo>
                    <a:pt x="0" y="1"/>
                  </a:moveTo>
                  <a:cubicBezTo>
                    <a:pt x="0" y="584"/>
                    <a:pt x="340" y="1111"/>
                    <a:pt x="874" y="1353"/>
                  </a:cubicBezTo>
                  <a:cubicBezTo>
                    <a:pt x="1401" y="1111"/>
                    <a:pt x="1748" y="584"/>
                    <a:pt x="17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63"/>
            <p:cNvSpPr/>
            <p:nvPr/>
          </p:nvSpPr>
          <p:spPr>
            <a:xfrm>
              <a:off x="4818146" y="3274259"/>
              <a:ext cx="77845" cy="249694"/>
            </a:xfrm>
            <a:custGeom>
              <a:avLst/>
              <a:gdLst/>
              <a:ahLst/>
              <a:cxnLst/>
              <a:rect l="l" t="t" r="r" b="b"/>
              <a:pathLst>
                <a:path w="2963" h="9504" extrusionOk="0">
                  <a:moveTo>
                    <a:pt x="35" y="1"/>
                  </a:moveTo>
                  <a:cubicBezTo>
                    <a:pt x="14" y="91"/>
                    <a:pt x="0" y="188"/>
                    <a:pt x="0" y="285"/>
                  </a:cubicBezTo>
                  <a:lnTo>
                    <a:pt x="0" y="9503"/>
                  </a:lnTo>
                  <a:lnTo>
                    <a:pt x="2962" y="9503"/>
                  </a:lnTo>
                  <a:lnTo>
                    <a:pt x="2962" y="285"/>
                  </a:lnTo>
                  <a:cubicBezTo>
                    <a:pt x="2962" y="195"/>
                    <a:pt x="2955" y="105"/>
                    <a:pt x="2934" y="15"/>
                  </a:cubicBezTo>
                  <a:lnTo>
                    <a:pt x="29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63"/>
            <p:cNvSpPr/>
            <p:nvPr/>
          </p:nvSpPr>
          <p:spPr>
            <a:xfrm>
              <a:off x="4849857" y="3274259"/>
              <a:ext cx="46135" cy="249694"/>
            </a:xfrm>
            <a:custGeom>
              <a:avLst/>
              <a:gdLst/>
              <a:ahLst/>
              <a:cxnLst/>
              <a:rect l="l" t="t" r="r" b="b"/>
              <a:pathLst>
                <a:path w="1756" h="9504" extrusionOk="0">
                  <a:moveTo>
                    <a:pt x="0" y="1"/>
                  </a:moveTo>
                  <a:lnTo>
                    <a:pt x="0" y="9503"/>
                  </a:lnTo>
                  <a:lnTo>
                    <a:pt x="1755" y="9503"/>
                  </a:lnTo>
                  <a:lnTo>
                    <a:pt x="1755" y="285"/>
                  </a:lnTo>
                  <a:cubicBezTo>
                    <a:pt x="1755" y="195"/>
                    <a:pt x="1748" y="105"/>
                    <a:pt x="1727" y="15"/>
                  </a:cubicBezTo>
                  <a:lnTo>
                    <a:pt x="17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4" name="Google Shape;11044;p63"/>
          <p:cNvGrpSpPr/>
          <p:nvPr/>
        </p:nvGrpSpPr>
        <p:grpSpPr>
          <a:xfrm>
            <a:off x="5228890" y="3235428"/>
            <a:ext cx="344091" cy="332767"/>
            <a:chOff x="5228890" y="3235428"/>
            <a:chExt cx="344091" cy="332767"/>
          </a:xfrm>
        </p:grpSpPr>
        <p:sp>
          <p:nvSpPr>
            <p:cNvPr id="11045" name="Google Shape;11045;p63"/>
            <p:cNvSpPr/>
            <p:nvPr/>
          </p:nvSpPr>
          <p:spPr>
            <a:xfrm>
              <a:off x="5228890" y="3261701"/>
              <a:ext cx="316741" cy="306495"/>
            </a:xfrm>
            <a:custGeom>
              <a:avLst/>
              <a:gdLst/>
              <a:ahLst/>
              <a:cxnLst/>
              <a:rect l="l" t="t" r="r" b="b"/>
              <a:pathLst>
                <a:path w="12056" h="11666" extrusionOk="0">
                  <a:moveTo>
                    <a:pt x="2817" y="0"/>
                  </a:moveTo>
                  <a:lnTo>
                    <a:pt x="1866" y="493"/>
                  </a:lnTo>
                  <a:lnTo>
                    <a:pt x="1603" y="631"/>
                  </a:lnTo>
                  <a:cubicBezTo>
                    <a:pt x="458" y="1221"/>
                    <a:pt x="1" y="2629"/>
                    <a:pt x="576" y="3787"/>
                  </a:cubicBezTo>
                  <a:cubicBezTo>
                    <a:pt x="1339" y="5320"/>
                    <a:pt x="6708" y="10654"/>
                    <a:pt x="8255" y="11417"/>
                  </a:cubicBezTo>
                  <a:cubicBezTo>
                    <a:pt x="8594" y="11586"/>
                    <a:pt x="8955" y="11666"/>
                    <a:pt x="9310" y="11666"/>
                  </a:cubicBezTo>
                  <a:cubicBezTo>
                    <a:pt x="10167" y="11666"/>
                    <a:pt x="10993" y="11202"/>
                    <a:pt x="11424" y="10398"/>
                  </a:cubicBezTo>
                  <a:lnTo>
                    <a:pt x="11556" y="10134"/>
                  </a:lnTo>
                  <a:lnTo>
                    <a:pt x="12056" y="9191"/>
                  </a:lnTo>
                  <a:lnTo>
                    <a:pt x="9323" y="7672"/>
                  </a:lnTo>
                  <a:lnTo>
                    <a:pt x="9080" y="8261"/>
                  </a:lnTo>
                  <a:cubicBezTo>
                    <a:pt x="9032" y="8372"/>
                    <a:pt x="8962" y="8476"/>
                    <a:pt x="8886" y="8566"/>
                  </a:cubicBezTo>
                  <a:cubicBezTo>
                    <a:pt x="8666" y="8815"/>
                    <a:pt x="8358" y="8943"/>
                    <a:pt x="8048" y="8943"/>
                  </a:cubicBezTo>
                  <a:cubicBezTo>
                    <a:pt x="7820" y="8943"/>
                    <a:pt x="7591" y="8874"/>
                    <a:pt x="7395" y="8733"/>
                  </a:cubicBezTo>
                  <a:cubicBezTo>
                    <a:pt x="7124" y="8539"/>
                    <a:pt x="3469" y="4904"/>
                    <a:pt x="3274" y="4634"/>
                  </a:cubicBezTo>
                  <a:cubicBezTo>
                    <a:pt x="2858" y="4051"/>
                    <a:pt x="3087" y="3233"/>
                    <a:pt x="3753" y="2962"/>
                  </a:cubicBezTo>
                  <a:lnTo>
                    <a:pt x="4343" y="2719"/>
                  </a:lnTo>
                  <a:lnTo>
                    <a:pt x="281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63"/>
            <p:cNvSpPr/>
            <p:nvPr/>
          </p:nvSpPr>
          <p:spPr>
            <a:xfrm>
              <a:off x="5277731" y="3261701"/>
              <a:ext cx="65261" cy="82942"/>
            </a:xfrm>
            <a:custGeom>
              <a:avLst/>
              <a:gdLst/>
              <a:ahLst/>
              <a:cxnLst/>
              <a:rect l="l" t="t" r="r" b="b"/>
              <a:pathLst>
                <a:path w="2484" h="3157" extrusionOk="0">
                  <a:moveTo>
                    <a:pt x="951" y="0"/>
                  </a:moveTo>
                  <a:lnTo>
                    <a:pt x="0" y="493"/>
                  </a:lnTo>
                  <a:lnTo>
                    <a:pt x="1582" y="3156"/>
                  </a:lnTo>
                  <a:cubicBezTo>
                    <a:pt x="1672" y="3073"/>
                    <a:pt x="1776" y="3011"/>
                    <a:pt x="1894" y="2962"/>
                  </a:cubicBezTo>
                  <a:lnTo>
                    <a:pt x="2484" y="2719"/>
                  </a:lnTo>
                  <a:lnTo>
                    <a:pt x="95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63"/>
            <p:cNvSpPr/>
            <p:nvPr/>
          </p:nvSpPr>
          <p:spPr>
            <a:xfrm>
              <a:off x="5462137" y="3463053"/>
              <a:ext cx="83494" cy="64893"/>
            </a:xfrm>
            <a:custGeom>
              <a:avLst/>
              <a:gdLst/>
              <a:ahLst/>
              <a:cxnLst/>
              <a:rect l="l" t="t" r="r" b="b"/>
              <a:pathLst>
                <a:path w="3178" h="2470" extrusionOk="0">
                  <a:moveTo>
                    <a:pt x="445" y="1"/>
                  </a:moveTo>
                  <a:lnTo>
                    <a:pt x="195" y="590"/>
                  </a:lnTo>
                  <a:cubicBezTo>
                    <a:pt x="147" y="708"/>
                    <a:pt x="84" y="812"/>
                    <a:pt x="1" y="902"/>
                  </a:cubicBezTo>
                  <a:lnTo>
                    <a:pt x="2678" y="2470"/>
                  </a:lnTo>
                  <a:lnTo>
                    <a:pt x="3178" y="1527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63"/>
            <p:cNvSpPr/>
            <p:nvPr/>
          </p:nvSpPr>
          <p:spPr>
            <a:xfrm>
              <a:off x="5286663" y="3235428"/>
              <a:ext cx="90771" cy="111973"/>
            </a:xfrm>
            <a:custGeom>
              <a:avLst/>
              <a:gdLst/>
              <a:ahLst/>
              <a:cxnLst/>
              <a:rect l="l" t="t" r="r" b="b"/>
              <a:pathLst>
                <a:path w="3455" h="4262" extrusionOk="0">
                  <a:moveTo>
                    <a:pt x="1287" y="1"/>
                  </a:moveTo>
                  <a:cubicBezTo>
                    <a:pt x="1243" y="1"/>
                    <a:pt x="1199" y="12"/>
                    <a:pt x="1159" y="36"/>
                  </a:cubicBezTo>
                  <a:lnTo>
                    <a:pt x="160" y="619"/>
                  </a:lnTo>
                  <a:cubicBezTo>
                    <a:pt x="35" y="695"/>
                    <a:pt x="0" y="848"/>
                    <a:pt x="70" y="966"/>
                  </a:cubicBezTo>
                  <a:lnTo>
                    <a:pt x="1949" y="4142"/>
                  </a:lnTo>
                  <a:cubicBezTo>
                    <a:pt x="1999" y="4220"/>
                    <a:pt x="2082" y="4261"/>
                    <a:pt x="2166" y="4261"/>
                  </a:cubicBezTo>
                  <a:cubicBezTo>
                    <a:pt x="2211" y="4261"/>
                    <a:pt x="2256" y="4250"/>
                    <a:pt x="2296" y="4226"/>
                  </a:cubicBezTo>
                  <a:lnTo>
                    <a:pt x="3295" y="3643"/>
                  </a:lnTo>
                  <a:cubicBezTo>
                    <a:pt x="3413" y="3574"/>
                    <a:pt x="3455" y="3414"/>
                    <a:pt x="3385" y="3296"/>
                  </a:cubicBezTo>
                  <a:lnTo>
                    <a:pt x="1506" y="126"/>
                  </a:lnTo>
                  <a:cubicBezTo>
                    <a:pt x="1455" y="44"/>
                    <a:pt x="1372" y="1"/>
                    <a:pt x="128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63"/>
            <p:cNvSpPr/>
            <p:nvPr/>
          </p:nvSpPr>
          <p:spPr>
            <a:xfrm>
              <a:off x="5458328" y="3429740"/>
              <a:ext cx="114653" cy="88486"/>
            </a:xfrm>
            <a:custGeom>
              <a:avLst/>
              <a:gdLst/>
              <a:ahLst/>
              <a:cxnLst/>
              <a:rect l="l" t="t" r="r" b="b"/>
              <a:pathLst>
                <a:path w="4364" h="3368" extrusionOk="0">
                  <a:moveTo>
                    <a:pt x="884" y="0"/>
                  </a:moveTo>
                  <a:cubicBezTo>
                    <a:pt x="797" y="0"/>
                    <a:pt x="713" y="45"/>
                    <a:pt x="666" y="124"/>
                  </a:cubicBezTo>
                  <a:lnTo>
                    <a:pt x="77" y="1116"/>
                  </a:lnTo>
                  <a:cubicBezTo>
                    <a:pt x="0" y="1234"/>
                    <a:pt x="42" y="1394"/>
                    <a:pt x="160" y="1463"/>
                  </a:cubicBezTo>
                  <a:lnTo>
                    <a:pt x="3350" y="3329"/>
                  </a:lnTo>
                  <a:cubicBezTo>
                    <a:pt x="3393" y="3355"/>
                    <a:pt x="3440" y="3367"/>
                    <a:pt x="3485" y="3367"/>
                  </a:cubicBezTo>
                  <a:cubicBezTo>
                    <a:pt x="3571" y="3367"/>
                    <a:pt x="3652" y="3323"/>
                    <a:pt x="3697" y="3246"/>
                  </a:cubicBezTo>
                  <a:lnTo>
                    <a:pt x="4287" y="2254"/>
                  </a:lnTo>
                  <a:cubicBezTo>
                    <a:pt x="4363" y="2136"/>
                    <a:pt x="4321" y="1976"/>
                    <a:pt x="4204" y="1907"/>
                  </a:cubicBezTo>
                  <a:lnTo>
                    <a:pt x="1013" y="34"/>
                  </a:lnTo>
                  <a:cubicBezTo>
                    <a:pt x="972" y="11"/>
                    <a:pt x="928" y="0"/>
                    <a:pt x="88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0" name="Google Shape;11050;p63"/>
          <p:cNvGrpSpPr/>
          <p:nvPr/>
        </p:nvGrpSpPr>
        <p:grpSpPr>
          <a:xfrm>
            <a:off x="5757913" y="3227047"/>
            <a:ext cx="388544" cy="347927"/>
            <a:chOff x="5757913" y="3227047"/>
            <a:chExt cx="388544" cy="347927"/>
          </a:xfrm>
        </p:grpSpPr>
        <p:sp>
          <p:nvSpPr>
            <p:cNvPr id="11051" name="Google Shape;11051;p63"/>
            <p:cNvSpPr/>
            <p:nvPr/>
          </p:nvSpPr>
          <p:spPr>
            <a:xfrm>
              <a:off x="5757913" y="3227047"/>
              <a:ext cx="388544" cy="347927"/>
            </a:xfrm>
            <a:custGeom>
              <a:avLst/>
              <a:gdLst/>
              <a:ahLst/>
              <a:cxnLst/>
              <a:rect l="l" t="t" r="r" b="b"/>
              <a:pathLst>
                <a:path w="14789" h="13243" extrusionOk="0">
                  <a:moveTo>
                    <a:pt x="4050" y="0"/>
                  </a:moveTo>
                  <a:cubicBezTo>
                    <a:pt x="3523" y="0"/>
                    <a:pt x="2993" y="103"/>
                    <a:pt x="2490" y="314"/>
                  </a:cubicBezTo>
                  <a:cubicBezTo>
                    <a:pt x="978" y="952"/>
                    <a:pt x="0" y="2436"/>
                    <a:pt x="14" y="4073"/>
                  </a:cubicBezTo>
                  <a:cubicBezTo>
                    <a:pt x="14" y="8283"/>
                    <a:pt x="5431" y="12105"/>
                    <a:pt x="6985" y="13118"/>
                  </a:cubicBezTo>
                  <a:cubicBezTo>
                    <a:pt x="7110" y="13201"/>
                    <a:pt x="7254" y="13243"/>
                    <a:pt x="7398" y="13243"/>
                  </a:cubicBezTo>
                  <a:cubicBezTo>
                    <a:pt x="7542" y="13243"/>
                    <a:pt x="7686" y="13201"/>
                    <a:pt x="7810" y="13118"/>
                  </a:cubicBezTo>
                  <a:cubicBezTo>
                    <a:pt x="9364" y="12105"/>
                    <a:pt x="14781" y="8283"/>
                    <a:pt x="14781" y="4073"/>
                  </a:cubicBezTo>
                  <a:cubicBezTo>
                    <a:pt x="14788" y="1833"/>
                    <a:pt x="12971" y="8"/>
                    <a:pt x="10731" y="1"/>
                  </a:cubicBezTo>
                  <a:cubicBezTo>
                    <a:pt x="9662" y="1"/>
                    <a:pt x="8643" y="424"/>
                    <a:pt x="7887" y="1174"/>
                  </a:cubicBezTo>
                  <a:cubicBezTo>
                    <a:pt x="7752" y="1309"/>
                    <a:pt x="7575" y="1376"/>
                    <a:pt x="7397" y="1376"/>
                  </a:cubicBezTo>
                  <a:cubicBezTo>
                    <a:pt x="7219" y="1376"/>
                    <a:pt x="7041" y="1309"/>
                    <a:pt x="6902" y="1174"/>
                  </a:cubicBezTo>
                  <a:cubicBezTo>
                    <a:pt x="6131" y="407"/>
                    <a:pt x="5098" y="0"/>
                    <a:pt x="4050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63"/>
            <p:cNvSpPr/>
            <p:nvPr/>
          </p:nvSpPr>
          <p:spPr>
            <a:xfrm>
              <a:off x="5758097" y="3227074"/>
              <a:ext cx="194101" cy="347743"/>
            </a:xfrm>
            <a:custGeom>
              <a:avLst/>
              <a:gdLst/>
              <a:ahLst/>
              <a:cxnLst/>
              <a:rect l="l" t="t" r="r" b="b"/>
              <a:pathLst>
                <a:path w="7388" h="13236" extrusionOk="0">
                  <a:moveTo>
                    <a:pt x="4058" y="0"/>
                  </a:moveTo>
                  <a:cubicBezTo>
                    <a:pt x="1811" y="7"/>
                    <a:pt x="0" y="1832"/>
                    <a:pt x="7" y="4072"/>
                  </a:cubicBezTo>
                  <a:cubicBezTo>
                    <a:pt x="7" y="8282"/>
                    <a:pt x="5424" y="12104"/>
                    <a:pt x="6978" y="13117"/>
                  </a:cubicBezTo>
                  <a:cubicBezTo>
                    <a:pt x="7088" y="13188"/>
                    <a:pt x="7223" y="13235"/>
                    <a:pt x="7360" y="13235"/>
                  </a:cubicBezTo>
                  <a:cubicBezTo>
                    <a:pt x="7369" y="13235"/>
                    <a:pt x="7378" y="13235"/>
                    <a:pt x="7387" y="13235"/>
                  </a:cubicBezTo>
                  <a:cubicBezTo>
                    <a:pt x="1859" y="5688"/>
                    <a:pt x="3829" y="1457"/>
                    <a:pt x="5702" y="354"/>
                  </a:cubicBezTo>
                  <a:cubicBezTo>
                    <a:pt x="5182" y="118"/>
                    <a:pt x="4620" y="0"/>
                    <a:pt x="4058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53" name="Google Shape;11053;p63"/>
          <p:cNvSpPr/>
          <p:nvPr/>
        </p:nvSpPr>
        <p:spPr>
          <a:xfrm>
            <a:off x="6898849" y="3377589"/>
            <a:ext cx="316925" cy="43770"/>
          </a:xfrm>
          <a:custGeom>
            <a:avLst/>
            <a:gdLst/>
            <a:ahLst/>
            <a:cxnLst/>
            <a:rect l="l" t="t" r="r" b="b"/>
            <a:pathLst>
              <a:path w="12063" h="1666" extrusionOk="0">
                <a:moveTo>
                  <a:pt x="8" y="1"/>
                </a:moveTo>
                <a:lnTo>
                  <a:pt x="1" y="1665"/>
                </a:lnTo>
                <a:lnTo>
                  <a:pt x="12063" y="1665"/>
                </a:lnTo>
                <a:lnTo>
                  <a:pt x="12056" y="1"/>
                </a:ln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4" name="Google Shape;11054;p63"/>
          <p:cNvSpPr/>
          <p:nvPr/>
        </p:nvSpPr>
        <p:spPr>
          <a:xfrm>
            <a:off x="6996346" y="3227074"/>
            <a:ext cx="128867" cy="61977"/>
          </a:xfrm>
          <a:custGeom>
            <a:avLst/>
            <a:gdLst/>
            <a:ahLst/>
            <a:cxnLst/>
            <a:rect l="l" t="t" r="r" b="b"/>
            <a:pathLst>
              <a:path w="4905" h="2359" extrusionOk="0">
                <a:moveTo>
                  <a:pt x="2453" y="0"/>
                </a:moveTo>
                <a:cubicBezTo>
                  <a:pt x="2399" y="0"/>
                  <a:pt x="2345" y="21"/>
                  <a:pt x="2303" y="63"/>
                </a:cubicBezTo>
                <a:lnTo>
                  <a:pt x="999" y="1360"/>
                </a:lnTo>
                <a:lnTo>
                  <a:pt x="1" y="2359"/>
                </a:lnTo>
                <a:lnTo>
                  <a:pt x="4905" y="2359"/>
                </a:lnTo>
                <a:lnTo>
                  <a:pt x="2602" y="63"/>
                </a:lnTo>
                <a:cubicBezTo>
                  <a:pt x="2560" y="21"/>
                  <a:pt x="2506" y="0"/>
                  <a:pt x="2453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5" name="Google Shape;11055;p63"/>
          <p:cNvSpPr/>
          <p:nvPr/>
        </p:nvSpPr>
        <p:spPr>
          <a:xfrm>
            <a:off x="6996346" y="3262778"/>
            <a:ext cx="128867" cy="26273"/>
          </a:xfrm>
          <a:custGeom>
            <a:avLst/>
            <a:gdLst/>
            <a:ahLst/>
            <a:cxnLst/>
            <a:rect l="l" t="t" r="r" b="b"/>
            <a:pathLst>
              <a:path w="4905" h="1000" extrusionOk="0">
                <a:moveTo>
                  <a:pt x="999" y="1"/>
                </a:moveTo>
                <a:lnTo>
                  <a:pt x="1" y="1000"/>
                </a:lnTo>
                <a:lnTo>
                  <a:pt x="4905" y="1000"/>
                </a:lnTo>
                <a:lnTo>
                  <a:pt x="3906" y="1"/>
                </a:lnTo>
                <a:close/>
              </a:path>
            </a:pathLst>
          </a:custGeom>
          <a:solidFill>
            <a:srgbClr val="778D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6" name="Google Shape;11056;p63"/>
          <p:cNvSpPr/>
          <p:nvPr/>
        </p:nvSpPr>
        <p:spPr>
          <a:xfrm>
            <a:off x="6918186" y="3280092"/>
            <a:ext cx="278278" cy="260439"/>
          </a:xfrm>
          <a:custGeom>
            <a:avLst/>
            <a:gdLst/>
            <a:ahLst/>
            <a:cxnLst/>
            <a:rect l="l" t="t" r="r" b="b"/>
            <a:pathLst>
              <a:path w="10592" h="9913" extrusionOk="0">
                <a:moveTo>
                  <a:pt x="10388" y="0"/>
                </a:moveTo>
                <a:cubicBezTo>
                  <a:pt x="10384" y="0"/>
                  <a:pt x="10381" y="1"/>
                  <a:pt x="10377" y="1"/>
                </a:cubicBezTo>
                <a:lnTo>
                  <a:pt x="215" y="1"/>
                </a:lnTo>
                <a:cubicBezTo>
                  <a:pt x="97" y="1"/>
                  <a:pt x="0" y="91"/>
                  <a:pt x="0" y="209"/>
                </a:cubicBezTo>
                <a:lnTo>
                  <a:pt x="0" y="9913"/>
                </a:lnTo>
                <a:lnTo>
                  <a:pt x="10592" y="9913"/>
                </a:lnTo>
                <a:lnTo>
                  <a:pt x="10592" y="209"/>
                </a:lnTo>
                <a:cubicBezTo>
                  <a:pt x="10592" y="95"/>
                  <a:pt x="10501" y="0"/>
                  <a:pt x="10388" y="0"/>
                </a:cubicBezTo>
                <a:close/>
              </a:path>
            </a:pathLst>
          </a:custGeom>
          <a:solidFill>
            <a:srgbClr val="F3F5F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7" name="Google Shape;11057;p63"/>
          <p:cNvSpPr/>
          <p:nvPr/>
        </p:nvSpPr>
        <p:spPr>
          <a:xfrm>
            <a:off x="7177127" y="3279908"/>
            <a:ext cx="19337" cy="260623"/>
          </a:xfrm>
          <a:custGeom>
            <a:avLst/>
            <a:gdLst/>
            <a:ahLst/>
            <a:cxnLst/>
            <a:rect l="l" t="t" r="r" b="b"/>
            <a:pathLst>
              <a:path w="736" h="9920" extrusionOk="0">
                <a:moveTo>
                  <a:pt x="0" y="1"/>
                </a:moveTo>
                <a:lnTo>
                  <a:pt x="0" y="9920"/>
                </a:lnTo>
                <a:lnTo>
                  <a:pt x="736" y="9920"/>
                </a:lnTo>
                <a:lnTo>
                  <a:pt x="736" y="216"/>
                </a:lnTo>
                <a:cubicBezTo>
                  <a:pt x="736" y="98"/>
                  <a:pt x="638" y="1"/>
                  <a:pt x="521" y="1"/>
                </a:cubicBezTo>
                <a:close/>
              </a:path>
            </a:pathLst>
          </a:custGeom>
          <a:solidFill>
            <a:srgbClr val="E8EDF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8" name="Google Shape;11058;p63"/>
          <p:cNvSpPr/>
          <p:nvPr/>
        </p:nvSpPr>
        <p:spPr>
          <a:xfrm>
            <a:off x="6918186" y="3367579"/>
            <a:ext cx="278278" cy="172952"/>
          </a:xfrm>
          <a:custGeom>
            <a:avLst/>
            <a:gdLst/>
            <a:ahLst/>
            <a:cxnLst/>
            <a:rect l="l" t="t" r="r" b="b"/>
            <a:pathLst>
              <a:path w="10592" h="6583" extrusionOk="0">
                <a:moveTo>
                  <a:pt x="0" y="0"/>
                </a:moveTo>
                <a:lnTo>
                  <a:pt x="0" y="6583"/>
                </a:lnTo>
                <a:lnTo>
                  <a:pt x="10592" y="6583"/>
                </a:lnTo>
                <a:lnTo>
                  <a:pt x="10592" y="0"/>
                </a:lnTo>
                <a:lnTo>
                  <a:pt x="5299" y="3794"/>
                </a:lnTo>
                <a:lnTo>
                  <a:pt x="0" y="0"/>
                </a:lnTo>
                <a:close/>
              </a:path>
            </a:pathLst>
          </a:custGeom>
          <a:solidFill>
            <a:srgbClr val="E8EDF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9" name="Google Shape;11059;p63"/>
          <p:cNvSpPr/>
          <p:nvPr/>
        </p:nvSpPr>
        <p:spPr>
          <a:xfrm>
            <a:off x="6958619" y="3418784"/>
            <a:ext cx="197385" cy="10588"/>
          </a:xfrm>
          <a:custGeom>
            <a:avLst/>
            <a:gdLst/>
            <a:ahLst/>
            <a:cxnLst/>
            <a:rect l="l" t="t" r="r" b="b"/>
            <a:pathLst>
              <a:path w="7513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7242" y="403"/>
                </a:lnTo>
                <a:cubicBezTo>
                  <a:pt x="7513" y="403"/>
                  <a:pt x="7513" y="0"/>
                  <a:pt x="7242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0" name="Google Shape;11060;p63"/>
          <p:cNvSpPr/>
          <p:nvPr/>
        </p:nvSpPr>
        <p:spPr>
          <a:xfrm>
            <a:off x="6992511" y="3441378"/>
            <a:ext cx="129970" cy="10588"/>
          </a:xfrm>
          <a:custGeom>
            <a:avLst/>
            <a:gdLst/>
            <a:ahLst/>
            <a:cxnLst/>
            <a:rect l="l" t="t" r="r" b="b"/>
            <a:pathLst>
              <a:path w="4947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4676" y="403"/>
                </a:lnTo>
                <a:cubicBezTo>
                  <a:pt x="4946" y="403"/>
                  <a:pt x="4946" y="0"/>
                  <a:pt x="4676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1" name="Google Shape;11061;p63"/>
          <p:cNvSpPr/>
          <p:nvPr/>
        </p:nvSpPr>
        <p:spPr>
          <a:xfrm>
            <a:off x="7021489" y="3463789"/>
            <a:ext cx="70016" cy="10588"/>
          </a:xfrm>
          <a:custGeom>
            <a:avLst/>
            <a:gdLst/>
            <a:ahLst/>
            <a:cxnLst/>
            <a:rect l="l" t="t" r="r" b="b"/>
            <a:pathLst>
              <a:path w="2665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2394" y="403"/>
                </a:lnTo>
                <a:cubicBezTo>
                  <a:pt x="2664" y="403"/>
                  <a:pt x="2664" y="0"/>
                  <a:pt x="239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2" name="Google Shape;11062;p63"/>
          <p:cNvSpPr/>
          <p:nvPr/>
        </p:nvSpPr>
        <p:spPr>
          <a:xfrm>
            <a:off x="6894856" y="3377510"/>
            <a:ext cx="324938" cy="197280"/>
          </a:xfrm>
          <a:custGeom>
            <a:avLst/>
            <a:gdLst/>
            <a:ahLst/>
            <a:cxnLst/>
            <a:rect l="l" t="t" r="r" b="b"/>
            <a:pathLst>
              <a:path w="12368" h="7509" extrusionOk="0">
                <a:moveTo>
                  <a:pt x="174" y="1"/>
                </a:moveTo>
                <a:cubicBezTo>
                  <a:pt x="85" y="1"/>
                  <a:pt x="0" y="73"/>
                  <a:pt x="0" y="177"/>
                </a:cubicBezTo>
                <a:lnTo>
                  <a:pt x="0" y="7294"/>
                </a:lnTo>
                <a:cubicBezTo>
                  <a:pt x="0" y="7411"/>
                  <a:pt x="97" y="7509"/>
                  <a:pt x="215" y="7509"/>
                </a:cubicBezTo>
                <a:lnTo>
                  <a:pt x="12152" y="7509"/>
                </a:lnTo>
                <a:cubicBezTo>
                  <a:pt x="12270" y="7509"/>
                  <a:pt x="12367" y="7411"/>
                  <a:pt x="12367" y="7294"/>
                </a:cubicBezTo>
                <a:lnTo>
                  <a:pt x="12367" y="177"/>
                </a:lnTo>
                <a:cubicBezTo>
                  <a:pt x="12367" y="77"/>
                  <a:pt x="12280" y="5"/>
                  <a:pt x="12190" y="5"/>
                </a:cubicBezTo>
                <a:cubicBezTo>
                  <a:pt x="12155" y="5"/>
                  <a:pt x="12121" y="15"/>
                  <a:pt x="12090" y="38"/>
                </a:cubicBezTo>
                <a:lnTo>
                  <a:pt x="11708" y="316"/>
                </a:lnTo>
                <a:lnTo>
                  <a:pt x="6284" y="4200"/>
                </a:lnTo>
                <a:cubicBezTo>
                  <a:pt x="6253" y="4221"/>
                  <a:pt x="6218" y="4231"/>
                  <a:pt x="6184" y="4231"/>
                </a:cubicBezTo>
                <a:cubicBezTo>
                  <a:pt x="6149" y="4231"/>
                  <a:pt x="6114" y="4221"/>
                  <a:pt x="6083" y="4200"/>
                </a:cubicBezTo>
                <a:lnTo>
                  <a:pt x="278" y="38"/>
                </a:lnTo>
                <a:cubicBezTo>
                  <a:pt x="246" y="13"/>
                  <a:pt x="210" y="1"/>
                  <a:pt x="174" y="1"/>
                </a:cubicBezTo>
                <a:close/>
              </a:path>
            </a:pathLst>
          </a:custGeom>
          <a:solidFill>
            <a:srgbClr val="A4B3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3" name="Google Shape;11063;p63"/>
          <p:cNvSpPr/>
          <p:nvPr/>
        </p:nvSpPr>
        <p:spPr>
          <a:xfrm>
            <a:off x="7202454" y="3377641"/>
            <a:ext cx="17340" cy="197149"/>
          </a:xfrm>
          <a:custGeom>
            <a:avLst/>
            <a:gdLst/>
            <a:ahLst/>
            <a:cxnLst/>
            <a:rect l="l" t="t" r="r" b="b"/>
            <a:pathLst>
              <a:path w="660" h="7504" extrusionOk="0">
                <a:moveTo>
                  <a:pt x="482" y="0"/>
                </a:moveTo>
                <a:cubicBezTo>
                  <a:pt x="447" y="0"/>
                  <a:pt x="413" y="10"/>
                  <a:pt x="382" y="33"/>
                </a:cubicBezTo>
                <a:lnTo>
                  <a:pt x="0" y="304"/>
                </a:lnTo>
                <a:lnTo>
                  <a:pt x="0" y="7504"/>
                </a:lnTo>
                <a:lnTo>
                  <a:pt x="444" y="7504"/>
                </a:lnTo>
                <a:cubicBezTo>
                  <a:pt x="562" y="7504"/>
                  <a:pt x="659" y="7406"/>
                  <a:pt x="659" y="7289"/>
                </a:cubicBezTo>
                <a:lnTo>
                  <a:pt x="659" y="172"/>
                </a:lnTo>
                <a:cubicBezTo>
                  <a:pt x="659" y="72"/>
                  <a:pt x="572" y="0"/>
                  <a:pt x="4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4" name="Google Shape;11064;p63"/>
          <p:cNvSpPr/>
          <p:nvPr/>
        </p:nvSpPr>
        <p:spPr>
          <a:xfrm>
            <a:off x="6955361" y="3318371"/>
            <a:ext cx="32630" cy="32630"/>
          </a:xfrm>
          <a:custGeom>
            <a:avLst/>
            <a:gdLst/>
            <a:ahLst/>
            <a:cxnLst/>
            <a:rect l="l" t="t" r="r" b="b"/>
            <a:pathLst>
              <a:path w="1242" h="1242" extrusionOk="0">
                <a:moveTo>
                  <a:pt x="194" y="0"/>
                </a:moveTo>
                <a:cubicBezTo>
                  <a:pt x="83" y="0"/>
                  <a:pt x="0" y="91"/>
                  <a:pt x="0" y="195"/>
                </a:cubicBezTo>
                <a:lnTo>
                  <a:pt x="0" y="1048"/>
                </a:lnTo>
                <a:cubicBezTo>
                  <a:pt x="0" y="1159"/>
                  <a:pt x="83" y="1242"/>
                  <a:pt x="194" y="1242"/>
                </a:cubicBezTo>
                <a:lnTo>
                  <a:pt x="1047" y="1242"/>
                </a:lnTo>
                <a:cubicBezTo>
                  <a:pt x="1158" y="1242"/>
                  <a:pt x="1242" y="1159"/>
                  <a:pt x="1242" y="1048"/>
                </a:cubicBezTo>
                <a:lnTo>
                  <a:pt x="1242" y="195"/>
                </a:lnTo>
                <a:cubicBezTo>
                  <a:pt x="1242" y="91"/>
                  <a:pt x="1158" y="0"/>
                  <a:pt x="1047" y="0"/>
                </a:cubicBezTo>
                <a:close/>
              </a:path>
            </a:pathLst>
          </a:custGeom>
          <a:solidFill>
            <a:srgbClr val="4040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5" name="Google Shape;11065;p63"/>
          <p:cNvSpPr/>
          <p:nvPr/>
        </p:nvSpPr>
        <p:spPr>
          <a:xfrm>
            <a:off x="7009115" y="3313090"/>
            <a:ext cx="36466" cy="10588"/>
          </a:xfrm>
          <a:custGeom>
            <a:avLst/>
            <a:gdLst/>
            <a:ahLst/>
            <a:cxnLst/>
            <a:rect l="l" t="t" r="r" b="b"/>
            <a:pathLst>
              <a:path w="1388" h="403" extrusionOk="0">
                <a:moveTo>
                  <a:pt x="271" y="0"/>
                </a:moveTo>
                <a:cubicBezTo>
                  <a:pt x="0" y="0"/>
                  <a:pt x="0" y="403"/>
                  <a:pt x="271" y="403"/>
                </a:cubicBezTo>
                <a:lnTo>
                  <a:pt x="1124" y="403"/>
                </a:lnTo>
                <a:cubicBezTo>
                  <a:pt x="1387" y="403"/>
                  <a:pt x="1387" y="0"/>
                  <a:pt x="112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6" name="Google Shape;11066;p63"/>
          <p:cNvSpPr/>
          <p:nvPr/>
        </p:nvSpPr>
        <p:spPr>
          <a:xfrm>
            <a:off x="7009115" y="3341149"/>
            <a:ext cx="113366" cy="10588"/>
          </a:xfrm>
          <a:custGeom>
            <a:avLst/>
            <a:gdLst/>
            <a:ahLst/>
            <a:cxnLst/>
            <a:rect l="l" t="t" r="r" b="b"/>
            <a:pathLst>
              <a:path w="4315" h="403" extrusionOk="0">
                <a:moveTo>
                  <a:pt x="271" y="0"/>
                </a:moveTo>
                <a:cubicBezTo>
                  <a:pt x="0" y="0"/>
                  <a:pt x="0" y="403"/>
                  <a:pt x="271" y="403"/>
                </a:cubicBezTo>
                <a:lnTo>
                  <a:pt x="4044" y="403"/>
                </a:lnTo>
                <a:cubicBezTo>
                  <a:pt x="4314" y="403"/>
                  <a:pt x="4314" y="0"/>
                  <a:pt x="404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7" name="Google Shape;11067;p63"/>
          <p:cNvSpPr/>
          <p:nvPr/>
        </p:nvSpPr>
        <p:spPr>
          <a:xfrm>
            <a:off x="6961010" y="3385234"/>
            <a:ext cx="69806" cy="10614"/>
          </a:xfrm>
          <a:custGeom>
            <a:avLst/>
            <a:gdLst/>
            <a:ahLst/>
            <a:cxnLst/>
            <a:rect l="l" t="t" r="r" b="b"/>
            <a:pathLst>
              <a:path w="2657" h="404" extrusionOk="0">
                <a:moveTo>
                  <a:pt x="271" y="1"/>
                </a:moveTo>
                <a:cubicBezTo>
                  <a:pt x="0" y="1"/>
                  <a:pt x="0" y="403"/>
                  <a:pt x="271" y="403"/>
                </a:cubicBezTo>
                <a:lnTo>
                  <a:pt x="2386" y="403"/>
                </a:lnTo>
                <a:cubicBezTo>
                  <a:pt x="2657" y="403"/>
                  <a:pt x="2657" y="1"/>
                  <a:pt x="2386" y="1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8" name="Google Shape;11068;p63"/>
          <p:cNvSpPr/>
          <p:nvPr/>
        </p:nvSpPr>
        <p:spPr>
          <a:xfrm>
            <a:off x="6921443" y="3539060"/>
            <a:ext cx="57248" cy="10588"/>
          </a:xfrm>
          <a:custGeom>
            <a:avLst/>
            <a:gdLst/>
            <a:ahLst/>
            <a:cxnLst/>
            <a:rect l="l" t="t" r="r" b="b"/>
            <a:pathLst>
              <a:path w="2179" h="403" extrusionOk="0">
                <a:moveTo>
                  <a:pt x="271" y="0"/>
                </a:moveTo>
                <a:cubicBezTo>
                  <a:pt x="1" y="0"/>
                  <a:pt x="1" y="402"/>
                  <a:pt x="271" y="402"/>
                </a:cubicBezTo>
                <a:lnTo>
                  <a:pt x="1908" y="402"/>
                </a:lnTo>
                <a:cubicBezTo>
                  <a:pt x="2179" y="402"/>
                  <a:pt x="2179" y="0"/>
                  <a:pt x="1908" y="0"/>
                </a:cubicBezTo>
                <a:close/>
              </a:path>
            </a:pathLst>
          </a:custGeom>
          <a:solidFill>
            <a:srgbClr val="F3F5F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69" name="Google Shape;11069;p63"/>
          <p:cNvGrpSpPr/>
          <p:nvPr/>
        </p:nvGrpSpPr>
        <p:grpSpPr>
          <a:xfrm>
            <a:off x="7414946" y="3220873"/>
            <a:ext cx="360091" cy="360117"/>
            <a:chOff x="7414946" y="3220873"/>
            <a:chExt cx="360091" cy="360117"/>
          </a:xfrm>
        </p:grpSpPr>
        <p:sp>
          <p:nvSpPr>
            <p:cNvPr id="11070" name="Google Shape;11070;p63"/>
            <p:cNvSpPr/>
            <p:nvPr/>
          </p:nvSpPr>
          <p:spPr>
            <a:xfrm>
              <a:off x="7414946" y="3305234"/>
              <a:ext cx="151619" cy="195389"/>
            </a:xfrm>
            <a:custGeom>
              <a:avLst/>
              <a:gdLst/>
              <a:ahLst/>
              <a:cxnLst/>
              <a:rect l="l" t="t" r="r" b="b"/>
              <a:pathLst>
                <a:path w="5771" h="7437" extrusionOk="0">
                  <a:moveTo>
                    <a:pt x="0" y="1"/>
                  </a:moveTo>
                  <a:lnTo>
                    <a:pt x="0" y="4572"/>
                  </a:lnTo>
                  <a:lnTo>
                    <a:pt x="5771" y="7437"/>
                  </a:lnTo>
                  <a:lnTo>
                    <a:pt x="4571" y="1360"/>
                  </a:lnTo>
                  <a:lnTo>
                    <a:pt x="902" y="2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63"/>
            <p:cNvSpPr/>
            <p:nvPr/>
          </p:nvSpPr>
          <p:spPr>
            <a:xfrm>
              <a:off x="7414946" y="3425326"/>
              <a:ext cx="143789" cy="155665"/>
            </a:xfrm>
            <a:custGeom>
              <a:avLst/>
              <a:gdLst/>
              <a:ahLst/>
              <a:cxnLst/>
              <a:rect l="l" t="t" r="r" b="b"/>
              <a:pathLst>
                <a:path w="5473" h="5925" extrusionOk="0">
                  <a:moveTo>
                    <a:pt x="0" y="1"/>
                  </a:moveTo>
                  <a:lnTo>
                    <a:pt x="0" y="4572"/>
                  </a:lnTo>
                  <a:lnTo>
                    <a:pt x="4571" y="5924"/>
                  </a:lnTo>
                  <a:lnTo>
                    <a:pt x="5473" y="3642"/>
                  </a:lnTo>
                  <a:lnTo>
                    <a:pt x="4571" y="13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63"/>
            <p:cNvSpPr/>
            <p:nvPr/>
          </p:nvSpPr>
          <p:spPr>
            <a:xfrm>
              <a:off x="7735471" y="3430265"/>
              <a:ext cx="39566" cy="150725"/>
            </a:xfrm>
            <a:custGeom>
              <a:avLst/>
              <a:gdLst/>
              <a:ahLst/>
              <a:cxnLst/>
              <a:rect l="l" t="t" r="r" b="b"/>
              <a:pathLst>
                <a:path w="1506" h="5737" extrusionOk="0">
                  <a:moveTo>
                    <a:pt x="1" y="0"/>
                  </a:moveTo>
                  <a:lnTo>
                    <a:pt x="604" y="5466"/>
                  </a:lnTo>
                  <a:lnTo>
                    <a:pt x="1506" y="5736"/>
                  </a:lnTo>
                  <a:lnTo>
                    <a:pt x="1506" y="116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63"/>
            <p:cNvSpPr/>
            <p:nvPr/>
          </p:nvSpPr>
          <p:spPr>
            <a:xfrm>
              <a:off x="7623418" y="3393641"/>
              <a:ext cx="127947" cy="180229"/>
            </a:xfrm>
            <a:custGeom>
              <a:avLst/>
              <a:gdLst/>
              <a:ahLst/>
              <a:cxnLst/>
              <a:rect l="l" t="t" r="r" b="b"/>
              <a:pathLst>
                <a:path w="4870" h="6860" extrusionOk="0">
                  <a:moveTo>
                    <a:pt x="0" y="0"/>
                  </a:moveTo>
                  <a:lnTo>
                    <a:pt x="1200" y="5778"/>
                  </a:lnTo>
                  <a:lnTo>
                    <a:pt x="4869" y="6860"/>
                  </a:lnTo>
                  <a:lnTo>
                    <a:pt x="4869" y="2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63"/>
            <p:cNvSpPr/>
            <p:nvPr/>
          </p:nvSpPr>
          <p:spPr>
            <a:xfrm>
              <a:off x="7535038" y="3420045"/>
              <a:ext cx="119908" cy="160945"/>
            </a:xfrm>
            <a:custGeom>
              <a:avLst/>
              <a:gdLst/>
              <a:ahLst/>
              <a:cxnLst/>
              <a:rect l="l" t="t" r="r" b="b"/>
              <a:pathLst>
                <a:path w="4564" h="6126" extrusionOk="0">
                  <a:moveTo>
                    <a:pt x="2282" y="1"/>
                  </a:moveTo>
                  <a:lnTo>
                    <a:pt x="0" y="1554"/>
                  </a:lnTo>
                  <a:lnTo>
                    <a:pt x="0" y="6125"/>
                  </a:lnTo>
                  <a:lnTo>
                    <a:pt x="4564" y="4773"/>
                  </a:lnTo>
                  <a:lnTo>
                    <a:pt x="4564" y="202"/>
                  </a:lnTo>
                  <a:lnTo>
                    <a:pt x="2282" y="1"/>
                  </a:lnTo>
                  <a:close/>
                </a:path>
              </a:pathLst>
            </a:custGeom>
            <a:solidFill>
              <a:srgbClr val="94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63"/>
            <p:cNvSpPr/>
            <p:nvPr/>
          </p:nvSpPr>
          <p:spPr>
            <a:xfrm>
              <a:off x="7735471" y="3333845"/>
              <a:ext cx="39566" cy="127054"/>
            </a:xfrm>
            <a:custGeom>
              <a:avLst/>
              <a:gdLst/>
              <a:ahLst/>
              <a:cxnLst/>
              <a:rect l="l" t="t" r="r" b="b"/>
              <a:pathLst>
                <a:path w="1506" h="4836" extrusionOk="0">
                  <a:moveTo>
                    <a:pt x="604" y="1"/>
                  </a:moveTo>
                  <a:lnTo>
                    <a:pt x="1" y="2290"/>
                  </a:lnTo>
                  <a:lnTo>
                    <a:pt x="604" y="4572"/>
                  </a:lnTo>
                  <a:lnTo>
                    <a:pt x="1506" y="4835"/>
                  </a:lnTo>
                  <a:lnTo>
                    <a:pt x="1506" y="271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63"/>
            <p:cNvSpPr/>
            <p:nvPr/>
          </p:nvSpPr>
          <p:spPr>
            <a:xfrm>
              <a:off x="7631248" y="3305234"/>
              <a:ext cx="120118" cy="148729"/>
            </a:xfrm>
            <a:custGeom>
              <a:avLst/>
              <a:gdLst/>
              <a:ahLst/>
              <a:cxnLst/>
              <a:rect l="l" t="t" r="r" b="b"/>
              <a:pathLst>
                <a:path w="4572" h="5661" extrusionOk="0">
                  <a:moveTo>
                    <a:pt x="902" y="1"/>
                  </a:moveTo>
                  <a:lnTo>
                    <a:pt x="0" y="2290"/>
                  </a:lnTo>
                  <a:lnTo>
                    <a:pt x="902" y="4572"/>
                  </a:lnTo>
                  <a:lnTo>
                    <a:pt x="4571" y="5661"/>
                  </a:lnTo>
                  <a:lnTo>
                    <a:pt x="4571" y="1090"/>
                  </a:lnTo>
                  <a:lnTo>
                    <a:pt x="902" y="1"/>
                  </a:lnTo>
                  <a:close/>
                </a:path>
              </a:pathLst>
            </a:custGeom>
            <a:solidFill>
              <a:srgbClr val="C2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63"/>
            <p:cNvSpPr/>
            <p:nvPr/>
          </p:nvSpPr>
          <p:spPr>
            <a:xfrm>
              <a:off x="7535038" y="3305234"/>
              <a:ext cx="119908" cy="155665"/>
            </a:xfrm>
            <a:custGeom>
              <a:avLst/>
              <a:gdLst/>
              <a:ahLst/>
              <a:cxnLst/>
              <a:rect l="l" t="t" r="r" b="b"/>
              <a:pathLst>
                <a:path w="4564" h="5925" extrusionOk="0">
                  <a:moveTo>
                    <a:pt x="4564" y="1"/>
                  </a:moveTo>
                  <a:lnTo>
                    <a:pt x="0" y="1360"/>
                  </a:lnTo>
                  <a:lnTo>
                    <a:pt x="0" y="5924"/>
                  </a:lnTo>
                  <a:lnTo>
                    <a:pt x="4564" y="4572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63"/>
            <p:cNvSpPr/>
            <p:nvPr/>
          </p:nvSpPr>
          <p:spPr>
            <a:xfrm>
              <a:off x="7654945" y="3220873"/>
              <a:ext cx="67258" cy="180807"/>
            </a:xfrm>
            <a:custGeom>
              <a:avLst/>
              <a:gdLst/>
              <a:ahLst/>
              <a:cxnLst/>
              <a:rect l="l" t="t" r="r" b="b"/>
              <a:pathLst>
                <a:path w="2560" h="6882" extrusionOk="0">
                  <a:moveTo>
                    <a:pt x="0" y="1"/>
                  </a:moveTo>
                  <a:lnTo>
                    <a:pt x="0" y="6881"/>
                  </a:lnTo>
                  <a:cubicBezTo>
                    <a:pt x="0" y="6881"/>
                    <a:pt x="2559" y="4322"/>
                    <a:pt x="2559" y="2560"/>
                  </a:cubicBezTo>
                  <a:cubicBezTo>
                    <a:pt x="2559" y="1145"/>
                    <a:pt x="1415" y="1"/>
                    <a:pt x="0" y="1"/>
                  </a:cubicBezTo>
                  <a:close/>
                </a:path>
              </a:pathLst>
            </a:custGeom>
            <a:solidFill>
              <a:srgbClr val="1F37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63"/>
            <p:cNvSpPr/>
            <p:nvPr/>
          </p:nvSpPr>
          <p:spPr>
            <a:xfrm>
              <a:off x="7587688" y="3220873"/>
              <a:ext cx="118831" cy="180807"/>
            </a:xfrm>
            <a:custGeom>
              <a:avLst/>
              <a:gdLst/>
              <a:ahLst/>
              <a:cxnLst/>
              <a:rect l="l" t="t" r="r" b="b"/>
              <a:pathLst>
                <a:path w="4523" h="6882" extrusionOk="0">
                  <a:moveTo>
                    <a:pt x="2560" y="1"/>
                  </a:moveTo>
                  <a:cubicBezTo>
                    <a:pt x="1145" y="1"/>
                    <a:pt x="1" y="1145"/>
                    <a:pt x="1" y="2560"/>
                  </a:cubicBezTo>
                  <a:cubicBezTo>
                    <a:pt x="1" y="4322"/>
                    <a:pt x="2560" y="6881"/>
                    <a:pt x="2560" y="6881"/>
                  </a:cubicBezTo>
                  <a:cubicBezTo>
                    <a:pt x="2560" y="6881"/>
                    <a:pt x="4523" y="4322"/>
                    <a:pt x="4523" y="2560"/>
                  </a:cubicBezTo>
                  <a:cubicBezTo>
                    <a:pt x="4523" y="1152"/>
                    <a:pt x="3642" y="1"/>
                    <a:pt x="2560" y="1"/>
                  </a:cubicBezTo>
                  <a:close/>
                </a:path>
              </a:pathLst>
            </a:custGeom>
            <a:solidFill>
              <a:srgbClr val="455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63"/>
            <p:cNvSpPr/>
            <p:nvPr/>
          </p:nvSpPr>
          <p:spPr>
            <a:xfrm>
              <a:off x="7607366" y="3252479"/>
              <a:ext cx="83310" cy="71382"/>
            </a:xfrm>
            <a:custGeom>
              <a:avLst/>
              <a:gdLst/>
              <a:ahLst/>
              <a:cxnLst/>
              <a:rect l="l" t="t" r="r" b="b"/>
              <a:pathLst>
                <a:path w="3171" h="2717" extrusionOk="0">
                  <a:moveTo>
                    <a:pt x="1803" y="0"/>
                  </a:moveTo>
                  <a:cubicBezTo>
                    <a:pt x="1470" y="0"/>
                    <a:pt x="1130" y="124"/>
                    <a:pt x="854" y="400"/>
                  </a:cubicBezTo>
                  <a:cubicBezTo>
                    <a:pt x="1" y="1253"/>
                    <a:pt x="604" y="2716"/>
                    <a:pt x="1811" y="2716"/>
                  </a:cubicBezTo>
                  <a:cubicBezTo>
                    <a:pt x="2560" y="2710"/>
                    <a:pt x="3164" y="2106"/>
                    <a:pt x="3171" y="1357"/>
                  </a:cubicBezTo>
                  <a:cubicBezTo>
                    <a:pt x="3171" y="541"/>
                    <a:pt x="2501" y="0"/>
                    <a:pt x="18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1" name="Google Shape;11081;p63"/>
          <p:cNvGrpSpPr/>
          <p:nvPr/>
        </p:nvGrpSpPr>
        <p:grpSpPr>
          <a:xfrm>
            <a:off x="8027227" y="3215041"/>
            <a:ext cx="231829" cy="371782"/>
            <a:chOff x="8027227" y="3215041"/>
            <a:chExt cx="231829" cy="371782"/>
          </a:xfrm>
        </p:grpSpPr>
        <p:sp>
          <p:nvSpPr>
            <p:cNvPr id="11082" name="Google Shape;11082;p63"/>
            <p:cNvSpPr/>
            <p:nvPr/>
          </p:nvSpPr>
          <p:spPr>
            <a:xfrm>
              <a:off x="8135102" y="3239080"/>
              <a:ext cx="123954" cy="131967"/>
            </a:xfrm>
            <a:custGeom>
              <a:avLst/>
              <a:gdLst/>
              <a:ahLst/>
              <a:cxnLst/>
              <a:rect l="l" t="t" r="r" b="b"/>
              <a:pathLst>
                <a:path w="4718" h="5023" extrusionOk="0">
                  <a:moveTo>
                    <a:pt x="4450" y="1"/>
                  </a:moveTo>
                  <a:cubicBezTo>
                    <a:pt x="4446" y="1"/>
                    <a:pt x="4443" y="1"/>
                    <a:pt x="4440" y="1"/>
                  </a:cubicBezTo>
                  <a:lnTo>
                    <a:pt x="230" y="1"/>
                  </a:lnTo>
                  <a:cubicBezTo>
                    <a:pt x="105" y="1"/>
                    <a:pt x="1" y="98"/>
                    <a:pt x="1" y="223"/>
                  </a:cubicBezTo>
                  <a:lnTo>
                    <a:pt x="1" y="5023"/>
                  </a:lnTo>
                  <a:lnTo>
                    <a:pt x="4440" y="5023"/>
                  </a:lnTo>
                  <a:cubicBezTo>
                    <a:pt x="4606" y="5023"/>
                    <a:pt x="4717" y="4850"/>
                    <a:pt x="4648" y="4697"/>
                  </a:cubicBezTo>
                  <a:lnTo>
                    <a:pt x="3656" y="2512"/>
                  </a:lnTo>
                  <a:lnTo>
                    <a:pt x="4655" y="320"/>
                  </a:lnTo>
                  <a:cubicBezTo>
                    <a:pt x="4716" y="171"/>
                    <a:pt x="4611" y="1"/>
                    <a:pt x="4450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63"/>
            <p:cNvSpPr/>
            <p:nvPr/>
          </p:nvSpPr>
          <p:spPr>
            <a:xfrm>
              <a:off x="8135285" y="3240184"/>
              <a:ext cx="40302" cy="22805"/>
            </a:xfrm>
            <a:custGeom>
              <a:avLst/>
              <a:gdLst/>
              <a:ahLst/>
              <a:cxnLst/>
              <a:rect l="l" t="t" r="r" b="b"/>
              <a:pathLst>
                <a:path w="1534" h="868" extrusionOk="0">
                  <a:moveTo>
                    <a:pt x="91" y="1"/>
                  </a:moveTo>
                  <a:cubicBezTo>
                    <a:pt x="35" y="42"/>
                    <a:pt x="1" y="112"/>
                    <a:pt x="1" y="181"/>
                  </a:cubicBezTo>
                  <a:lnTo>
                    <a:pt x="1" y="868"/>
                  </a:lnTo>
                  <a:lnTo>
                    <a:pt x="1388" y="868"/>
                  </a:lnTo>
                  <a:cubicBezTo>
                    <a:pt x="1492" y="868"/>
                    <a:pt x="1534" y="722"/>
                    <a:pt x="1430" y="674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63"/>
            <p:cNvSpPr/>
            <p:nvPr/>
          </p:nvSpPr>
          <p:spPr>
            <a:xfrm>
              <a:off x="8057309" y="3262962"/>
              <a:ext cx="23882" cy="12059"/>
            </a:xfrm>
            <a:custGeom>
              <a:avLst/>
              <a:gdLst/>
              <a:ahLst/>
              <a:cxnLst/>
              <a:rect l="l" t="t" r="r" b="b"/>
              <a:pathLst>
                <a:path w="909" h="459" extrusionOk="0">
                  <a:moveTo>
                    <a:pt x="0" y="1"/>
                  </a:moveTo>
                  <a:lnTo>
                    <a:pt x="0" y="459"/>
                  </a:lnTo>
                  <a:lnTo>
                    <a:pt x="909" y="459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63"/>
            <p:cNvSpPr/>
            <p:nvPr/>
          </p:nvSpPr>
          <p:spPr>
            <a:xfrm>
              <a:off x="8057309" y="3382870"/>
              <a:ext cx="23882" cy="12059"/>
            </a:xfrm>
            <a:custGeom>
              <a:avLst/>
              <a:gdLst/>
              <a:ahLst/>
              <a:cxnLst/>
              <a:rect l="l" t="t" r="r" b="b"/>
              <a:pathLst>
                <a:path w="909" h="459" extrusionOk="0">
                  <a:moveTo>
                    <a:pt x="0" y="1"/>
                  </a:moveTo>
                  <a:lnTo>
                    <a:pt x="0" y="459"/>
                  </a:lnTo>
                  <a:lnTo>
                    <a:pt x="909" y="459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63"/>
            <p:cNvSpPr/>
            <p:nvPr/>
          </p:nvSpPr>
          <p:spPr>
            <a:xfrm>
              <a:off x="8075148" y="3256946"/>
              <a:ext cx="102095" cy="144000"/>
            </a:xfrm>
            <a:custGeom>
              <a:avLst/>
              <a:gdLst/>
              <a:ahLst/>
              <a:cxnLst/>
              <a:rect l="l" t="t" r="r" b="b"/>
              <a:pathLst>
                <a:path w="3886" h="5481" extrusionOk="0">
                  <a:moveTo>
                    <a:pt x="230" y="1"/>
                  </a:moveTo>
                  <a:cubicBezTo>
                    <a:pt x="105" y="1"/>
                    <a:pt x="1" y="105"/>
                    <a:pt x="1" y="230"/>
                  </a:cubicBezTo>
                  <a:lnTo>
                    <a:pt x="1" y="5252"/>
                  </a:lnTo>
                  <a:cubicBezTo>
                    <a:pt x="1" y="5376"/>
                    <a:pt x="105" y="5480"/>
                    <a:pt x="230" y="5480"/>
                  </a:cubicBezTo>
                  <a:lnTo>
                    <a:pt x="3656" y="5480"/>
                  </a:lnTo>
                  <a:cubicBezTo>
                    <a:pt x="3781" y="5480"/>
                    <a:pt x="3885" y="5376"/>
                    <a:pt x="3885" y="5252"/>
                  </a:cubicBezTo>
                  <a:lnTo>
                    <a:pt x="3885" y="230"/>
                  </a:lnTo>
                  <a:cubicBezTo>
                    <a:pt x="3885" y="105"/>
                    <a:pt x="3781" y="1"/>
                    <a:pt x="3656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63"/>
            <p:cNvSpPr/>
            <p:nvPr/>
          </p:nvSpPr>
          <p:spPr>
            <a:xfrm>
              <a:off x="8051292" y="3232906"/>
              <a:ext cx="12033" cy="335868"/>
            </a:xfrm>
            <a:custGeom>
              <a:avLst/>
              <a:gdLst/>
              <a:ahLst/>
              <a:cxnLst/>
              <a:rect l="l" t="t" r="r" b="b"/>
              <a:pathLst>
                <a:path w="458" h="12784" extrusionOk="0">
                  <a:moveTo>
                    <a:pt x="0" y="0"/>
                  </a:moveTo>
                  <a:lnTo>
                    <a:pt x="0" y="12784"/>
                  </a:lnTo>
                  <a:lnTo>
                    <a:pt x="458" y="12784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63"/>
            <p:cNvSpPr/>
            <p:nvPr/>
          </p:nvSpPr>
          <p:spPr>
            <a:xfrm>
              <a:off x="8027411" y="3562915"/>
              <a:ext cx="59980" cy="23908"/>
            </a:xfrm>
            <a:custGeom>
              <a:avLst/>
              <a:gdLst/>
              <a:ahLst/>
              <a:cxnLst/>
              <a:rect l="l" t="t" r="r" b="b"/>
              <a:pathLst>
                <a:path w="2283" h="910" extrusionOk="0">
                  <a:moveTo>
                    <a:pt x="458" y="1"/>
                  </a:moveTo>
                  <a:cubicBezTo>
                    <a:pt x="202" y="1"/>
                    <a:pt x="1" y="202"/>
                    <a:pt x="1" y="459"/>
                  </a:cubicBezTo>
                  <a:lnTo>
                    <a:pt x="1" y="687"/>
                  </a:lnTo>
                  <a:cubicBezTo>
                    <a:pt x="1" y="812"/>
                    <a:pt x="98" y="909"/>
                    <a:pt x="229" y="909"/>
                  </a:cubicBezTo>
                  <a:lnTo>
                    <a:pt x="2047" y="909"/>
                  </a:lnTo>
                  <a:cubicBezTo>
                    <a:pt x="2051" y="910"/>
                    <a:pt x="2055" y="910"/>
                    <a:pt x="2059" y="910"/>
                  </a:cubicBezTo>
                  <a:cubicBezTo>
                    <a:pt x="2185" y="910"/>
                    <a:pt x="2283" y="808"/>
                    <a:pt x="2283" y="680"/>
                  </a:cubicBezTo>
                  <a:lnTo>
                    <a:pt x="2283" y="459"/>
                  </a:lnTo>
                  <a:cubicBezTo>
                    <a:pt x="2283" y="202"/>
                    <a:pt x="2075" y="1"/>
                    <a:pt x="1825" y="1"/>
                  </a:cubicBezTo>
                  <a:close/>
                </a:path>
              </a:pathLst>
            </a:custGeom>
            <a:solidFill>
              <a:srgbClr val="9FB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63"/>
            <p:cNvSpPr/>
            <p:nvPr/>
          </p:nvSpPr>
          <p:spPr>
            <a:xfrm>
              <a:off x="8045276" y="3215041"/>
              <a:ext cx="23882" cy="24092"/>
            </a:xfrm>
            <a:custGeom>
              <a:avLst/>
              <a:gdLst/>
              <a:ahLst/>
              <a:cxnLst/>
              <a:rect l="l" t="t" r="r" b="b"/>
              <a:pathLst>
                <a:path w="909" h="917" extrusionOk="0">
                  <a:moveTo>
                    <a:pt x="458" y="1"/>
                  </a:moveTo>
                  <a:cubicBezTo>
                    <a:pt x="201" y="1"/>
                    <a:pt x="0" y="202"/>
                    <a:pt x="0" y="458"/>
                  </a:cubicBezTo>
                  <a:cubicBezTo>
                    <a:pt x="0" y="708"/>
                    <a:pt x="201" y="916"/>
                    <a:pt x="458" y="916"/>
                  </a:cubicBezTo>
                  <a:cubicBezTo>
                    <a:pt x="708" y="916"/>
                    <a:pt x="909" y="708"/>
                    <a:pt x="909" y="458"/>
                  </a:cubicBezTo>
                  <a:cubicBezTo>
                    <a:pt x="909" y="202"/>
                    <a:pt x="708" y="1"/>
                    <a:pt x="458" y="1"/>
                  </a:cubicBezTo>
                  <a:close/>
                </a:path>
              </a:pathLst>
            </a:custGeom>
            <a:solidFill>
              <a:srgbClr val="9FB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63"/>
            <p:cNvSpPr/>
            <p:nvPr/>
          </p:nvSpPr>
          <p:spPr>
            <a:xfrm>
              <a:off x="8027227" y="3562915"/>
              <a:ext cx="30108" cy="23908"/>
            </a:xfrm>
            <a:custGeom>
              <a:avLst/>
              <a:gdLst/>
              <a:ahLst/>
              <a:cxnLst/>
              <a:rect l="l" t="t" r="r" b="b"/>
              <a:pathLst>
                <a:path w="1146" h="910" extrusionOk="0">
                  <a:moveTo>
                    <a:pt x="458" y="1"/>
                  </a:moveTo>
                  <a:cubicBezTo>
                    <a:pt x="209" y="1"/>
                    <a:pt x="1" y="202"/>
                    <a:pt x="1" y="459"/>
                  </a:cubicBezTo>
                  <a:lnTo>
                    <a:pt x="1" y="680"/>
                  </a:lnTo>
                  <a:cubicBezTo>
                    <a:pt x="1" y="812"/>
                    <a:pt x="105" y="909"/>
                    <a:pt x="230" y="909"/>
                  </a:cubicBezTo>
                  <a:lnTo>
                    <a:pt x="916" y="909"/>
                  </a:lnTo>
                  <a:cubicBezTo>
                    <a:pt x="791" y="909"/>
                    <a:pt x="687" y="812"/>
                    <a:pt x="687" y="680"/>
                  </a:cubicBezTo>
                  <a:lnTo>
                    <a:pt x="687" y="459"/>
                  </a:lnTo>
                  <a:cubicBezTo>
                    <a:pt x="687" y="202"/>
                    <a:pt x="888" y="1"/>
                    <a:pt x="1145" y="1"/>
                  </a:cubicBezTo>
                  <a:close/>
                </a:path>
              </a:pathLst>
            </a:custGeom>
            <a:solidFill>
              <a:srgbClr val="7F8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63"/>
            <p:cNvSpPr/>
            <p:nvPr/>
          </p:nvSpPr>
          <p:spPr>
            <a:xfrm>
              <a:off x="8043095" y="3216144"/>
              <a:ext cx="25169" cy="22778"/>
            </a:xfrm>
            <a:custGeom>
              <a:avLst/>
              <a:gdLst/>
              <a:ahLst/>
              <a:cxnLst/>
              <a:rect l="l" t="t" r="r" b="b"/>
              <a:pathLst>
                <a:path w="958" h="867" extrusionOk="0">
                  <a:moveTo>
                    <a:pt x="354" y="0"/>
                  </a:moveTo>
                  <a:cubicBezTo>
                    <a:pt x="63" y="132"/>
                    <a:pt x="0" y="507"/>
                    <a:pt x="222" y="735"/>
                  </a:cubicBezTo>
                  <a:cubicBezTo>
                    <a:pt x="311" y="825"/>
                    <a:pt x="426" y="867"/>
                    <a:pt x="541" y="867"/>
                  </a:cubicBezTo>
                  <a:cubicBezTo>
                    <a:pt x="710" y="867"/>
                    <a:pt x="878" y="774"/>
                    <a:pt x="957" y="604"/>
                  </a:cubicBezTo>
                  <a:lnTo>
                    <a:pt x="957" y="604"/>
                  </a:lnTo>
                  <a:cubicBezTo>
                    <a:pt x="895" y="631"/>
                    <a:pt x="832" y="645"/>
                    <a:pt x="770" y="645"/>
                  </a:cubicBezTo>
                  <a:cubicBezTo>
                    <a:pt x="437" y="645"/>
                    <a:pt x="215" y="298"/>
                    <a:pt x="354" y="0"/>
                  </a:cubicBezTo>
                  <a:close/>
                </a:path>
              </a:pathLst>
            </a:custGeom>
            <a:solidFill>
              <a:srgbClr val="7F8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92" name="Google Shape;11092;p63"/>
          <p:cNvGrpSpPr/>
          <p:nvPr/>
        </p:nvGrpSpPr>
        <p:grpSpPr>
          <a:xfrm>
            <a:off x="4093603" y="4146138"/>
            <a:ext cx="395638" cy="420544"/>
            <a:chOff x="4093603" y="4146138"/>
            <a:chExt cx="395638" cy="420544"/>
          </a:xfrm>
        </p:grpSpPr>
        <p:sp>
          <p:nvSpPr>
            <p:cNvPr id="11093" name="Google Shape;11093;p63"/>
            <p:cNvSpPr/>
            <p:nvPr/>
          </p:nvSpPr>
          <p:spPr>
            <a:xfrm>
              <a:off x="4158286" y="4218414"/>
              <a:ext cx="266088" cy="326567"/>
            </a:xfrm>
            <a:custGeom>
              <a:avLst/>
              <a:gdLst/>
              <a:ahLst/>
              <a:cxnLst/>
              <a:rect l="l" t="t" r="r" b="b"/>
              <a:pathLst>
                <a:path w="10128" h="12430" extrusionOk="0">
                  <a:moveTo>
                    <a:pt x="5064" y="0"/>
                  </a:moveTo>
                  <a:cubicBezTo>
                    <a:pt x="2865" y="0"/>
                    <a:pt x="958" y="1526"/>
                    <a:pt x="479" y="3669"/>
                  </a:cubicBezTo>
                  <a:cubicBezTo>
                    <a:pt x="1" y="5813"/>
                    <a:pt x="1076" y="8005"/>
                    <a:pt x="3059" y="8941"/>
                  </a:cubicBezTo>
                  <a:cubicBezTo>
                    <a:pt x="3448" y="9128"/>
                    <a:pt x="3691" y="9510"/>
                    <a:pt x="3684" y="9933"/>
                  </a:cubicBezTo>
                  <a:lnTo>
                    <a:pt x="3684" y="11875"/>
                  </a:lnTo>
                  <a:lnTo>
                    <a:pt x="3691" y="11875"/>
                  </a:lnTo>
                  <a:cubicBezTo>
                    <a:pt x="3691" y="12180"/>
                    <a:pt x="3933" y="12430"/>
                    <a:pt x="4239" y="12430"/>
                  </a:cubicBezTo>
                  <a:lnTo>
                    <a:pt x="5896" y="12430"/>
                  </a:lnTo>
                  <a:cubicBezTo>
                    <a:pt x="6201" y="12430"/>
                    <a:pt x="6451" y="12180"/>
                    <a:pt x="6451" y="11875"/>
                  </a:cubicBezTo>
                  <a:lnTo>
                    <a:pt x="6451" y="9933"/>
                  </a:lnTo>
                  <a:cubicBezTo>
                    <a:pt x="6444" y="9510"/>
                    <a:pt x="6687" y="9128"/>
                    <a:pt x="7068" y="8941"/>
                  </a:cubicBezTo>
                  <a:cubicBezTo>
                    <a:pt x="9052" y="8005"/>
                    <a:pt x="10127" y="5813"/>
                    <a:pt x="9649" y="3669"/>
                  </a:cubicBezTo>
                  <a:cubicBezTo>
                    <a:pt x="9170" y="1526"/>
                    <a:pt x="7263" y="0"/>
                    <a:pt x="5064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63"/>
            <p:cNvSpPr/>
            <p:nvPr/>
          </p:nvSpPr>
          <p:spPr>
            <a:xfrm>
              <a:off x="4189813" y="4240089"/>
              <a:ext cx="203218" cy="203218"/>
            </a:xfrm>
            <a:custGeom>
              <a:avLst/>
              <a:gdLst/>
              <a:ahLst/>
              <a:cxnLst/>
              <a:rect l="l" t="t" r="r" b="b"/>
              <a:pathLst>
                <a:path w="7735" h="7735" extrusionOk="0">
                  <a:moveTo>
                    <a:pt x="3871" y="1"/>
                  </a:moveTo>
                  <a:cubicBezTo>
                    <a:pt x="1735" y="1"/>
                    <a:pt x="0" y="1735"/>
                    <a:pt x="0" y="3871"/>
                  </a:cubicBezTo>
                  <a:cubicBezTo>
                    <a:pt x="0" y="6007"/>
                    <a:pt x="1735" y="7734"/>
                    <a:pt x="3871" y="7734"/>
                  </a:cubicBezTo>
                  <a:cubicBezTo>
                    <a:pt x="6007" y="7734"/>
                    <a:pt x="7734" y="6007"/>
                    <a:pt x="7734" y="3871"/>
                  </a:cubicBezTo>
                  <a:cubicBezTo>
                    <a:pt x="7734" y="1735"/>
                    <a:pt x="6007" y="1"/>
                    <a:pt x="3871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63"/>
            <p:cNvSpPr/>
            <p:nvPr/>
          </p:nvSpPr>
          <p:spPr>
            <a:xfrm>
              <a:off x="4211671" y="4261947"/>
              <a:ext cx="159658" cy="159684"/>
            </a:xfrm>
            <a:custGeom>
              <a:avLst/>
              <a:gdLst/>
              <a:ahLst/>
              <a:cxnLst/>
              <a:rect l="l" t="t" r="r" b="b"/>
              <a:pathLst>
                <a:path w="6077" h="6078" extrusionOk="0">
                  <a:moveTo>
                    <a:pt x="3039" y="1"/>
                  </a:moveTo>
                  <a:cubicBezTo>
                    <a:pt x="1360" y="1"/>
                    <a:pt x="1" y="1360"/>
                    <a:pt x="1" y="3039"/>
                  </a:cubicBezTo>
                  <a:cubicBezTo>
                    <a:pt x="1" y="4718"/>
                    <a:pt x="1360" y="6077"/>
                    <a:pt x="3039" y="6077"/>
                  </a:cubicBezTo>
                  <a:cubicBezTo>
                    <a:pt x="4717" y="6077"/>
                    <a:pt x="6077" y="4718"/>
                    <a:pt x="6077" y="3039"/>
                  </a:cubicBezTo>
                  <a:cubicBezTo>
                    <a:pt x="6077" y="1360"/>
                    <a:pt x="4717" y="1"/>
                    <a:pt x="30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63"/>
            <p:cNvSpPr/>
            <p:nvPr/>
          </p:nvSpPr>
          <p:spPr>
            <a:xfrm>
              <a:off x="4269629" y="4537677"/>
              <a:ext cx="43586" cy="29005"/>
            </a:xfrm>
            <a:custGeom>
              <a:avLst/>
              <a:gdLst/>
              <a:ahLst/>
              <a:cxnLst/>
              <a:rect l="l" t="t" r="r" b="b"/>
              <a:pathLst>
                <a:path w="1659" h="1104" extrusionOk="0">
                  <a:moveTo>
                    <a:pt x="1" y="0"/>
                  </a:moveTo>
                  <a:lnTo>
                    <a:pt x="1" y="548"/>
                  </a:lnTo>
                  <a:cubicBezTo>
                    <a:pt x="1" y="854"/>
                    <a:pt x="250" y="1103"/>
                    <a:pt x="555" y="1103"/>
                  </a:cubicBezTo>
                  <a:lnTo>
                    <a:pt x="1103" y="1103"/>
                  </a:lnTo>
                  <a:cubicBezTo>
                    <a:pt x="1409" y="1103"/>
                    <a:pt x="1658" y="854"/>
                    <a:pt x="1658" y="548"/>
                  </a:cubicBezTo>
                  <a:lnTo>
                    <a:pt x="1658" y="0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63"/>
            <p:cNvSpPr/>
            <p:nvPr/>
          </p:nvSpPr>
          <p:spPr>
            <a:xfrm>
              <a:off x="4434725" y="4334486"/>
              <a:ext cx="54515" cy="14608"/>
            </a:xfrm>
            <a:custGeom>
              <a:avLst/>
              <a:gdLst/>
              <a:ahLst/>
              <a:cxnLst/>
              <a:rect l="l" t="t" r="r" b="b"/>
              <a:pathLst>
                <a:path w="2075" h="556" extrusionOk="0">
                  <a:moveTo>
                    <a:pt x="348" y="1"/>
                  </a:moveTo>
                  <a:cubicBezTo>
                    <a:pt x="1" y="21"/>
                    <a:pt x="1" y="535"/>
                    <a:pt x="348" y="555"/>
                  </a:cubicBezTo>
                  <a:lnTo>
                    <a:pt x="1728" y="555"/>
                  </a:lnTo>
                  <a:cubicBezTo>
                    <a:pt x="2075" y="535"/>
                    <a:pt x="2075" y="21"/>
                    <a:pt x="1728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63"/>
            <p:cNvSpPr/>
            <p:nvPr/>
          </p:nvSpPr>
          <p:spPr>
            <a:xfrm>
              <a:off x="4093603" y="4334460"/>
              <a:ext cx="62896" cy="14634"/>
            </a:xfrm>
            <a:custGeom>
              <a:avLst/>
              <a:gdLst/>
              <a:ahLst/>
              <a:cxnLst/>
              <a:rect l="l" t="t" r="r" b="b"/>
              <a:pathLst>
                <a:path w="2394" h="557" extrusionOk="0">
                  <a:moveTo>
                    <a:pt x="2025" y="1"/>
                  </a:moveTo>
                  <a:cubicBezTo>
                    <a:pt x="2018" y="1"/>
                    <a:pt x="2011" y="1"/>
                    <a:pt x="2005" y="2"/>
                  </a:cubicBezTo>
                  <a:lnTo>
                    <a:pt x="354" y="2"/>
                  </a:lnTo>
                  <a:cubicBezTo>
                    <a:pt x="0" y="22"/>
                    <a:pt x="0" y="536"/>
                    <a:pt x="354" y="556"/>
                  </a:cubicBezTo>
                  <a:lnTo>
                    <a:pt x="2005" y="556"/>
                  </a:lnTo>
                  <a:cubicBezTo>
                    <a:pt x="2011" y="557"/>
                    <a:pt x="2018" y="557"/>
                    <a:pt x="2025" y="557"/>
                  </a:cubicBezTo>
                  <a:cubicBezTo>
                    <a:pt x="2393" y="557"/>
                    <a:pt x="2393" y="1"/>
                    <a:pt x="202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63"/>
            <p:cNvSpPr/>
            <p:nvPr/>
          </p:nvSpPr>
          <p:spPr>
            <a:xfrm>
              <a:off x="4284210" y="4146138"/>
              <a:ext cx="14424" cy="50417"/>
            </a:xfrm>
            <a:custGeom>
              <a:avLst/>
              <a:gdLst/>
              <a:ahLst/>
              <a:cxnLst/>
              <a:rect l="l" t="t" r="r" b="b"/>
              <a:pathLst>
                <a:path w="549" h="1919" extrusionOk="0">
                  <a:moveTo>
                    <a:pt x="277" y="1"/>
                  </a:moveTo>
                  <a:cubicBezTo>
                    <a:pt x="144" y="1"/>
                    <a:pt x="11" y="88"/>
                    <a:pt x="0" y="261"/>
                  </a:cubicBezTo>
                  <a:lnTo>
                    <a:pt x="0" y="1641"/>
                  </a:lnTo>
                  <a:cubicBezTo>
                    <a:pt x="0" y="1794"/>
                    <a:pt x="125" y="1919"/>
                    <a:pt x="278" y="1919"/>
                  </a:cubicBezTo>
                  <a:cubicBezTo>
                    <a:pt x="430" y="1919"/>
                    <a:pt x="548" y="1794"/>
                    <a:pt x="548" y="1641"/>
                  </a:cubicBezTo>
                  <a:lnTo>
                    <a:pt x="548" y="261"/>
                  </a:lnTo>
                  <a:cubicBezTo>
                    <a:pt x="541" y="88"/>
                    <a:pt x="410" y="1"/>
                    <a:pt x="277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63"/>
            <p:cNvSpPr/>
            <p:nvPr/>
          </p:nvSpPr>
          <p:spPr>
            <a:xfrm>
              <a:off x="4358561" y="4183813"/>
              <a:ext cx="29294" cy="33156"/>
            </a:xfrm>
            <a:custGeom>
              <a:avLst/>
              <a:gdLst/>
              <a:ahLst/>
              <a:cxnLst/>
              <a:rect l="l" t="t" r="r" b="b"/>
              <a:pathLst>
                <a:path w="1115" h="1262" extrusionOk="0">
                  <a:moveTo>
                    <a:pt x="745" y="0"/>
                  </a:moveTo>
                  <a:cubicBezTo>
                    <a:pt x="662" y="0"/>
                    <a:pt x="578" y="39"/>
                    <a:pt x="521" y="131"/>
                  </a:cubicBezTo>
                  <a:lnTo>
                    <a:pt x="104" y="852"/>
                  </a:lnTo>
                  <a:cubicBezTo>
                    <a:pt x="0" y="1033"/>
                    <a:pt x="132" y="1262"/>
                    <a:pt x="347" y="1262"/>
                  </a:cubicBezTo>
                  <a:cubicBezTo>
                    <a:pt x="444" y="1262"/>
                    <a:pt x="534" y="1213"/>
                    <a:pt x="583" y="1130"/>
                  </a:cubicBezTo>
                  <a:lnTo>
                    <a:pt x="999" y="409"/>
                  </a:lnTo>
                  <a:cubicBezTo>
                    <a:pt x="1114" y="193"/>
                    <a:pt x="931" y="0"/>
                    <a:pt x="745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63"/>
            <p:cNvSpPr/>
            <p:nvPr/>
          </p:nvSpPr>
          <p:spPr>
            <a:xfrm>
              <a:off x="4195277" y="4466505"/>
              <a:ext cx="29268" cy="33287"/>
            </a:xfrm>
            <a:custGeom>
              <a:avLst/>
              <a:gdLst/>
              <a:ahLst/>
              <a:cxnLst/>
              <a:rect l="l" t="t" r="r" b="b"/>
              <a:pathLst>
                <a:path w="1114" h="1267" extrusionOk="0">
                  <a:moveTo>
                    <a:pt x="748" y="1"/>
                  </a:moveTo>
                  <a:cubicBezTo>
                    <a:pt x="664" y="1"/>
                    <a:pt x="579" y="41"/>
                    <a:pt x="521" y="136"/>
                  </a:cubicBezTo>
                  <a:lnTo>
                    <a:pt x="105" y="850"/>
                  </a:lnTo>
                  <a:cubicBezTo>
                    <a:pt x="1" y="1038"/>
                    <a:pt x="132" y="1267"/>
                    <a:pt x="347" y="1267"/>
                  </a:cubicBezTo>
                  <a:cubicBezTo>
                    <a:pt x="444" y="1267"/>
                    <a:pt x="535" y="1211"/>
                    <a:pt x="583" y="1128"/>
                  </a:cubicBezTo>
                  <a:lnTo>
                    <a:pt x="999" y="413"/>
                  </a:lnTo>
                  <a:cubicBezTo>
                    <a:pt x="1114" y="194"/>
                    <a:pt x="933" y="1"/>
                    <a:pt x="74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63"/>
            <p:cNvSpPr/>
            <p:nvPr/>
          </p:nvSpPr>
          <p:spPr>
            <a:xfrm>
              <a:off x="4195172" y="4183813"/>
              <a:ext cx="29294" cy="33156"/>
            </a:xfrm>
            <a:custGeom>
              <a:avLst/>
              <a:gdLst/>
              <a:ahLst/>
              <a:cxnLst/>
              <a:rect l="l" t="t" r="r" b="b"/>
              <a:pathLst>
                <a:path w="1115" h="1262" extrusionOk="0">
                  <a:moveTo>
                    <a:pt x="366" y="0"/>
                  </a:moveTo>
                  <a:cubicBezTo>
                    <a:pt x="180" y="0"/>
                    <a:pt x="1" y="193"/>
                    <a:pt x="116" y="409"/>
                  </a:cubicBezTo>
                  <a:lnTo>
                    <a:pt x="525" y="1130"/>
                  </a:lnTo>
                  <a:cubicBezTo>
                    <a:pt x="573" y="1213"/>
                    <a:pt x="670" y="1262"/>
                    <a:pt x="768" y="1262"/>
                  </a:cubicBezTo>
                  <a:cubicBezTo>
                    <a:pt x="976" y="1262"/>
                    <a:pt x="1114" y="1033"/>
                    <a:pt x="1003" y="852"/>
                  </a:cubicBezTo>
                  <a:lnTo>
                    <a:pt x="594" y="131"/>
                  </a:lnTo>
                  <a:cubicBezTo>
                    <a:pt x="534" y="39"/>
                    <a:pt x="450" y="0"/>
                    <a:pt x="366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63"/>
            <p:cNvSpPr/>
            <p:nvPr/>
          </p:nvSpPr>
          <p:spPr>
            <a:xfrm>
              <a:off x="4358272" y="4466505"/>
              <a:ext cx="29294" cy="33287"/>
            </a:xfrm>
            <a:custGeom>
              <a:avLst/>
              <a:gdLst/>
              <a:ahLst/>
              <a:cxnLst/>
              <a:rect l="l" t="t" r="r" b="b"/>
              <a:pathLst>
                <a:path w="1115" h="1267" extrusionOk="0">
                  <a:moveTo>
                    <a:pt x="367" y="1"/>
                  </a:moveTo>
                  <a:cubicBezTo>
                    <a:pt x="182" y="1"/>
                    <a:pt x="1" y="194"/>
                    <a:pt x="115" y="413"/>
                  </a:cubicBezTo>
                  <a:lnTo>
                    <a:pt x="532" y="1128"/>
                  </a:lnTo>
                  <a:cubicBezTo>
                    <a:pt x="580" y="1211"/>
                    <a:pt x="670" y="1267"/>
                    <a:pt x="774" y="1267"/>
                  </a:cubicBezTo>
                  <a:cubicBezTo>
                    <a:pt x="982" y="1267"/>
                    <a:pt x="1114" y="1038"/>
                    <a:pt x="1010" y="850"/>
                  </a:cubicBezTo>
                  <a:lnTo>
                    <a:pt x="594" y="136"/>
                  </a:lnTo>
                  <a:cubicBezTo>
                    <a:pt x="536" y="41"/>
                    <a:pt x="451" y="1"/>
                    <a:pt x="36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63"/>
            <p:cNvSpPr/>
            <p:nvPr/>
          </p:nvSpPr>
          <p:spPr>
            <a:xfrm>
              <a:off x="4412315" y="4410335"/>
              <a:ext cx="39934" cy="25668"/>
            </a:xfrm>
            <a:custGeom>
              <a:avLst/>
              <a:gdLst/>
              <a:ahLst/>
              <a:cxnLst/>
              <a:rect l="l" t="t" r="r" b="b"/>
              <a:pathLst>
                <a:path w="1520" h="977" extrusionOk="0">
                  <a:moveTo>
                    <a:pt x="408" y="1"/>
                  </a:moveTo>
                  <a:cubicBezTo>
                    <a:pt x="158" y="1"/>
                    <a:pt x="0" y="375"/>
                    <a:pt x="285" y="526"/>
                  </a:cubicBezTo>
                  <a:lnTo>
                    <a:pt x="999" y="942"/>
                  </a:lnTo>
                  <a:cubicBezTo>
                    <a:pt x="1041" y="963"/>
                    <a:pt x="1090" y="977"/>
                    <a:pt x="1138" y="977"/>
                  </a:cubicBezTo>
                  <a:cubicBezTo>
                    <a:pt x="1422" y="977"/>
                    <a:pt x="1520" y="602"/>
                    <a:pt x="1277" y="464"/>
                  </a:cubicBezTo>
                  <a:lnTo>
                    <a:pt x="562" y="48"/>
                  </a:lnTo>
                  <a:cubicBezTo>
                    <a:pt x="509" y="15"/>
                    <a:pt x="457" y="1"/>
                    <a:pt x="40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63"/>
            <p:cNvSpPr/>
            <p:nvPr/>
          </p:nvSpPr>
          <p:spPr>
            <a:xfrm>
              <a:off x="4130306" y="4247340"/>
              <a:ext cx="39304" cy="25589"/>
            </a:xfrm>
            <a:custGeom>
              <a:avLst/>
              <a:gdLst/>
              <a:ahLst/>
              <a:cxnLst/>
              <a:rect l="l" t="t" r="r" b="b"/>
              <a:pathLst>
                <a:path w="1496" h="974" extrusionOk="0">
                  <a:moveTo>
                    <a:pt x="397" y="1"/>
                  </a:moveTo>
                  <a:cubicBezTo>
                    <a:pt x="153" y="1"/>
                    <a:pt x="0" y="356"/>
                    <a:pt x="254" y="515"/>
                  </a:cubicBezTo>
                  <a:lnTo>
                    <a:pt x="975" y="931"/>
                  </a:lnTo>
                  <a:cubicBezTo>
                    <a:pt x="1017" y="959"/>
                    <a:pt x="1066" y="966"/>
                    <a:pt x="1114" y="973"/>
                  </a:cubicBezTo>
                  <a:lnTo>
                    <a:pt x="1114" y="966"/>
                  </a:lnTo>
                  <a:cubicBezTo>
                    <a:pt x="1398" y="966"/>
                    <a:pt x="1496" y="592"/>
                    <a:pt x="1253" y="453"/>
                  </a:cubicBezTo>
                  <a:lnTo>
                    <a:pt x="531" y="37"/>
                  </a:lnTo>
                  <a:cubicBezTo>
                    <a:pt x="485" y="12"/>
                    <a:pt x="439" y="1"/>
                    <a:pt x="3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63"/>
            <p:cNvSpPr/>
            <p:nvPr/>
          </p:nvSpPr>
          <p:spPr>
            <a:xfrm>
              <a:off x="4413418" y="4247182"/>
              <a:ext cx="39908" cy="25747"/>
            </a:xfrm>
            <a:custGeom>
              <a:avLst/>
              <a:gdLst/>
              <a:ahLst/>
              <a:cxnLst/>
              <a:rect l="l" t="t" r="r" b="b"/>
              <a:pathLst>
                <a:path w="1519" h="980" extrusionOk="0">
                  <a:moveTo>
                    <a:pt x="1114" y="0"/>
                  </a:moveTo>
                  <a:cubicBezTo>
                    <a:pt x="1064" y="0"/>
                    <a:pt x="1011" y="15"/>
                    <a:pt x="957" y="50"/>
                  </a:cubicBezTo>
                  <a:lnTo>
                    <a:pt x="243" y="459"/>
                  </a:lnTo>
                  <a:cubicBezTo>
                    <a:pt x="0" y="605"/>
                    <a:pt x="97" y="972"/>
                    <a:pt x="382" y="979"/>
                  </a:cubicBezTo>
                  <a:cubicBezTo>
                    <a:pt x="430" y="979"/>
                    <a:pt x="479" y="965"/>
                    <a:pt x="520" y="937"/>
                  </a:cubicBezTo>
                  <a:lnTo>
                    <a:pt x="1235" y="528"/>
                  </a:lnTo>
                  <a:cubicBezTo>
                    <a:pt x="1518" y="378"/>
                    <a:pt x="1363" y="0"/>
                    <a:pt x="111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63"/>
            <p:cNvSpPr/>
            <p:nvPr/>
          </p:nvSpPr>
          <p:spPr>
            <a:xfrm>
              <a:off x="4130595" y="4410624"/>
              <a:ext cx="39304" cy="25379"/>
            </a:xfrm>
            <a:custGeom>
              <a:avLst/>
              <a:gdLst/>
              <a:ahLst/>
              <a:cxnLst/>
              <a:rect l="l" t="t" r="r" b="b"/>
              <a:pathLst>
                <a:path w="1496" h="966" extrusionOk="0">
                  <a:moveTo>
                    <a:pt x="1099" y="1"/>
                  </a:moveTo>
                  <a:cubicBezTo>
                    <a:pt x="1056" y="1"/>
                    <a:pt x="1011" y="12"/>
                    <a:pt x="964" y="37"/>
                  </a:cubicBezTo>
                  <a:lnTo>
                    <a:pt x="243" y="453"/>
                  </a:lnTo>
                  <a:cubicBezTo>
                    <a:pt x="0" y="598"/>
                    <a:pt x="104" y="966"/>
                    <a:pt x="382" y="966"/>
                  </a:cubicBezTo>
                  <a:cubicBezTo>
                    <a:pt x="430" y="966"/>
                    <a:pt x="479" y="952"/>
                    <a:pt x="520" y="931"/>
                  </a:cubicBezTo>
                  <a:lnTo>
                    <a:pt x="1242" y="515"/>
                  </a:lnTo>
                  <a:cubicBezTo>
                    <a:pt x="1496" y="356"/>
                    <a:pt x="1343" y="1"/>
                    <a:pt x="1099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63"/>
            <p:cNvSpPr/>
            <p:nvPr/>
          </p:nvSpPr>
          <p:spPr>
            <a:xfrm>
              <a:off x="4255231" y="4494118"/>
              <a:ext cx="72565" cy="50864"/>
            </a:xfrm>
            <a:custGeom>
              <a:avLst/>
              <a:gdLst/>
              <a:ahLst/>
              <a:cxnLst/>
              <a:rect l="l" t="t" r="r" b="b"/>
              <a:pathLst>
                <a:path w="2762" h="1936" extrusionOk="0">
                  <a:moveTo>
                    <a:pt x="1" y="1"/>
                  </a:moveTo>
                  <a:lnTo>
                    <a:pt x="1" y="1381"/>
                  </a:lnTo>
                  <a:cubicBezTo>
                    <a:pt x="1" y="1686"/>
                    <a:pt x="243" y="1936"/>
                    <a:pt x="549" y="1936"/>
                  </a:cubicBezTo>
                  <a:lnTo>
                    <a:pt x="2206" y="1936"/>
                  </a:lnTo>
                  <a:cubicBezTo>
                    <a:pt x="2511" y="1936"/>
                    <a:pt x="2761" y="1686"/>
                    <a:pt x="2761" y="1381"/>
                  </a:cubicBezTo>
                  <a:lnTo>
                    <a:pt x="2761" y="1"/>
                  </a:lnTo>
                  <a:close/>
                </a:path>
              </a:pathLst>
            </a:custGeom>
            <a:solidFill>
              <a:srgbClr val="C7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63"/>
            <p:cNvSpPr/>
            <p:nvPr/>
          </p:nvSpPr>
          <p:spPr>
            <a:xfrm>
              <a:off x="4247954" y="4494118"/>
              <a:ext cx="87120" cy="14608"/>
            </a:xfrm>
            <a:custGeom>
              <a:avLst/>
              <a:gdLst/>
              <a:ahLst/>
              <a:cxnLst/>
              <a:rect l="l" t="t" r="r" b="b"/>
              <a:pathLst>
                <a:path w="3316" h="556" extrusionOk="0">
                  <a:moveTo>
                    <a:pt x="278" y="1"/>
                  </a:moveTo>
                  <a:cubicBezTo>
                    <a:pt x="125" y="1"/>
                    <a:pt x="0" y="125"/>
                    <a:pt x="0" y="278"/>
                  </a:cubicBezTo>
                  <a:cubicBezTo>
                    <a:pt x="0" y="431"/>
                    <a:pt x="125" y="556"/>
                    <a:pt x="278" y="556"/>
                  </a:cubicBezTo>
                  <a:lnTo>
                    <a:pt x="3038" y="556"/>
                  </a:lnTo>
                  <a:cubicBezTo>
                    <a:pt x="3191" y="556"/>
                    <a:pt x="3316" y="431"/>
                    <a:pt x="3316" y="278"/>
                  </a:cubicBezTo>
                  <a:cubicBezTo>
                    <a:pt x="3316" y="125"/>
                    <a:pt x="3191" y="1"/>
                    <a:pt x="3038" y="1"/>
                  </a:cubicBezTo>
                  <a:close/>
                </a:path>
              </a:pathLst>
            </a:custGeom>
            <a:solidFill>
              <a:srgbClr val="ADB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0" name="Google Shape;11110;p63"/>
          <p:cNvGrpSpPr/>
          <p:nvPr/>
        </p:nvGrpSpPr>
        <p:grpSpPr>
          <a:xfrm>
            <a:off x="4644406" y="4162322"/>
            <a:ext cx="392065" cy="387887"/>
            <a:chOff x="4644406" y="4162322"/>
            <a:chExt cx="392065" cy="387887"/>
          </a:xfrm>
        </p:grpSpPr>
        <p:sp>
          <p:nvSpPr>
            <p:cNvPr id="11111" name="Google Shape;11111;p63"/>
            <p:cNvSpPr/>
            <p:nvPr/>
          </p:nvSpPr>
          <p:spPr>
            <a:xfrm>
              <a:off x="4644406" y="4334118"/>
              <a:ext cx="217326" cy="216065"/>
            </a:xfrm>
            <a:custGeom>
              <a:avLst/>
              <a:gdLst/>
              <a:ahLst/>
              <a:cxnLst/>
              <a:rect l="l" t="t" r="r" b="b"/>
              <a:pathLst>
                <a:path w="8272" h="8224" extrusionOk="0">
                  <a:moveTo>
                    <a:pt x="7397" y="1"/>
                  </a:moveTo>
                  <a:lnTo>
                    <a:pt x="4456" y="2942"/>
                  </a:lnTo>
                  <a:cubicBezTo>
                    <a:pt x="3860" y="3538"/>
                    <a:pt x="3291" y="4162"/>
                    <a:pt x="2743" y="4814"/>
                  </a:cubicBezTo>
                  <a:lnTo>
                    <a:pt x="93" y="7991"/>
                  </a:lnTo>
                  <a:cubicBezTo>
                    <a:pt x="0" y="8105"/>
                    <a:pt x="66" y="8223"/>
                    <a:pt x="169" y="8223"/>
                  </a:cubicBezTo>
                  <a:cubicBezTo>
                    <a:pt x="203" y="8223"/>
                    <a:pt x="242" y="8210"/>
                    <a:pt x="281" y="8178"/>
                  </a:cubicBezTo>
                  <a:lnTo>
                    <a:pt x="3457" y="5522"/>
                  </a:lnTo>
                  <a:cubicBezTo>
                    <a:pt x="4103" y="4981"/>
                    <a:pt x="4727" y="4412"/>
                    <a:pt x="5330" y="3809"/>
                  </a:cubicBezTo>
                  <a:lnTo>
                    <a:pt x="8271" y="875"/>
                  </a:lnTo>
                  <a:lnTo>
                    <a:pt x="7397" y="1"/>
                  </a:ln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63"/>
            <p:cNvSpPr/>
            <p:nvPr/>
          </p:nvSpPr>
          <p:spPr>
            <a:xfrm>
              <a:off x="4646481" y="4345783"/>
              <a:ext cx="215251" cy="204426"/>
            </a:xfrm>
            <a:custGeom>
              <a:avLst/>
              <a:gdLst/>
              <a:ahLst/>
              <a:cxnLst/>
              <a:rect l="l" t="t" r="r" b="b"/>
              <a:pathLst>
                <a:path w="8193" h="7781" extrusionOk="0">
                  <a:moveTo>
                    <a:pt x="7755" y="1"/>
                  </a:moveTo>
                  <a:lnTo>
                    <a:pt x="1" y="7748"/>
                  </a:lnTo>
                  <a:cubicBezTo>
                    <a:pt x="29" y="7770"/>
                    <a:pt x="61" y="7781"/>
                    <a:pt x="92" y="7781"/>
                  </a:cubicBezTo>
                  <a:cubicBezTo>
                    <a:pt x="131" y="7781"/>
                    <a:pt x="168" y="7765"/>
                    <a:pt x="195" y="7734"/>
                  </a:cubicBezTo>
                  <a:lnTo>
                    <a:pt x="3378" y="5078"/>
                  </a:lnTo>
                  <a:cubicBezTo>
                    <a:pt x="4024" y="4537"/>
                    <a:pt x="4648" y="3968"/>
                    <a:pt x="5251" y="3372"/>
                  </a:cubicBezTo>
                  <a:lnTo>
                    <a:pt x="8192" y="431"/>
                  </a:lnTo>
                  <a:lnTo>
                    <a:pt x="7755" y="1"/>
                  </a:lnTo>
                  <a:close/>
                </a:path>
              </a:pathLst>
            </a:custGeom>
            <a:solidFill>
              <a:srgbClr val="C9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63"/>
            <p:cNvSpPr/>
            <p:nvPr/>
          </p:nvSpPr>
          <p:spPr>
            <a:xfrm>
              <a:off x="4720780" y="4162322"/>
              <a:ext cx="315690" cy="299743"/>
            </a:xfrm>
            <a:custGeom>
              <a:avLst/>
              <a:gdLst/>
              <a:ahLst/>
              <a:cxnLst/>
              <a:rect l="l" t="t" r="r" b="b"/>
              <a:pathLst>
                <a:path w="12016" h="11409" extrusionOk="0">
                  <a:moveTo>
                    <a:pt x="7767" y="0"/>
                  </a:moveTo>
                  <a:cubicBezTo>
                    <a:pt x="7487" y="0"/>
                    <a:pt x="7201" y="111"/>
                    <a:pt x="6980" y="332"/>
                  </a:cubicBezTo>
                  <a:cubicBezTo>
                    <a:pt x="6557" y="755"/>
                    <a:pt x="6536" y="1414"/>
                    <a:pt x="6939" y="1816"/>
                  </a:cubicBezTo>
                  <a:lnTo>
                    <a:pt x="7057" y="1941"/>
                  </a:lnTo>
                  <a:cubicBezTo>
                    <a:pt x="7126" y="2010"/>
                    <a:pt x="7126" y="2128"/>
                    <a:pt x="7050" y="2191"/>
                  </a:cubicBezTo>
                  <a:lnTo>
                    <a:pt x="5447" y="3800"/>
                  </a:lnTo>
                  <a:cubicBezTo>
                    <a:pt x="5026" y="4221"/>
                    <a:pt x="4469" y="4442"/>
                    <a:pt x="3918" y="4442"/>
                  </a:cubicBezTo>
                  <a:cubicBezTo>
                    <a:pt x="3553" y="4442"/>
                    <a:pt x="3192" y="4346"/>
                    <a:pt x="2874" y="4147"/>
                  </a:cubicBezTo>
                  <a:cubicBezTo>
                    <a:pt x="2390" y="3839"/>
                    <a:pt x="1862" y="3724"/>
                    <a:pt x="1423" y="3724"/>
                  </a:cubicBezTo>
                  <a:cubicBezTo>
                    <a:pt x="1000" y="3724"/>
                    <a:pt x="659" y="3830"/>
                    <a:pt x="516" y="3973"/>
                  </a:cubicBezTo>
                  <a:cubicBezTo>
                    <a:pt x="0" y="4489"/>
                    <a:pt x="6891" y="11409"/>
                    <a:pt x="7851" y="11409"/>
                  </a:cubicBezTo>
                  <a:cubicBezTo>
                    <a:pt x="7885" y="11409"/>
                    <a:pt x="7912" y="11400"/>
                    <a:pt x="7931" y="11381"/>
                  </a:cubicBezTo>
                  <a:cubicBezTo>
                    <a:pt x="8222" y="11097"/>
                    <a:pt x="8354" y="9980"/>
                    <a:pt x="7757" y="9030"/>
                  </a:cubicBezTo>
                  <a:cubicBezTo>
                    <a:pt x="7258" y="8232"/>
                    <a:pt x="7403" y="7157"/>
                    <a:pt x="8104" y="6456"/>
                  </a:cubicBezTo>
                  <a:lnTo>
                    <a:pt x="9706" y="4854"/>
                  </a:lnTo>
                  <a:cubicBezTo>
                    <a:pt x="9742" y="4815"/>
                    <a:pt x="9788" y="4796"/>
                    <a:pt x="9835" y="4796"/>
                  </a:cubicBezTo>
                  <a:cubicBezTo>
                    <a:pt x="9880" y="4796"/>
                    <a:pt x="9926" y="4813"/>
                    <a:pt x="9963" y="4847"/>
                  </a:cubicBezTo>
                  <a:lnTo>
                    <a:pt x="10088" y="4965"/>
                  </a:lnTo>
                  <a:cubicBezTo>
                    <a:pt x="10278" y="5159"/>
                    <a:pt x="10531" y="5254"/>
                    <a:pt x="10789" y="5254"/>
                  </a:cubicBezTo>
                  <a:cubicBezTo>
                    <a:pt x="11068" y="5254"/>
                    <a:pt x="11353" y="5143"/>
                    <a:pt x="11572" y="4924"/>
                  </a:cubicBezTo>
                  <a:cubicBezTo>
                    <a:pt x="11995" y="4500"/>
                    <a:pt x="12016" y="3835"/>
                    <a:pt x="11621" y="3432"/>
                  </a:cubicBezTo>
                  <a:lnTo>
                    <a:pt x="8465" y="283"/>
                  </a:lnTo>
                  <a:cubicBezTo>
                    <a:pt x="8275" y="94"/>
                    <a:pt x="8024" y="0"/>
                    <a:pt x="7767" y="0"/>
                  </a:cubicBezTo>
                  <a:close/>
                </a:path>
              </a:pathLst>
            </a:custGeom>
            <a:solidFill>
              <a:srgbClr val="697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63"/>
            <p:cNvSpPr/>
            <p:nvPr/>
          </p:nvSpPr>
          <p:spPr>
            <a:xfrm>
              <a:off x="4727952" y="4227872"/>
              <a:ext cx="308518" cy="233668"/>
            </a:xfrm>
            <a:custGeom>
              <a:avLst/>
              <a:gdLst/>
              <a:ahLst/>
              <a:cxnLst/>
              <a:rect l="l" t="t" r="r" b="b"/>
              <a:pathLst>
                <a:path w="11743" h="8894" extrusionOk="0">
                  <a:moveTo>
                    <a:pt x="10404" y="1"/>
                  </a:moveTo>
                  <a:cubicBezTo>
                    <a:pt x="10807" y="403"/>
                    <a:pt x="10786" y="1069"/>
                    <a:pt x="10363" y="1492"/>
                  </a:cubicBezTo>
                  <a:cubicBezTo>
                    <a:pt x="10143" y="1712"/>
                    <a:pt x="9858" y="1823"/>
                    <a:pt x="9580" y="1823"/>
                  </a:cubicBezTo>
                  <a:cubicBezTo>
                    <a:pt x="9321" y="1823"/>
                    <a:pt x="9069" y="1727"/>
                    <a:pt x="8878" y="1534"/>
                  </a:cubicBezTo>
                  <a:lnTo>
                    <a:pt x="8753" y="1409"/>
                  </a:lnTo>
                  <a:cubicBezTo>
                    <a:pt x="8717" y="1376"/>
                    <a:pt x="8673" y="1360"/>
                    <a:pt x="8629" y="1360"/>
                  </a:cubicBezTo>
                  <a:cubicBezTo>
                    <a:pt x="8581" y="1360"/>
                    <a:pt x="8533" y="1379"/>
                    <a:pt x="8497" y="1416"/>
                  </a:cubicBezTo>
                  <a:lnTo>
                    <a:pt x="6895" y="3025"/>
                  </a:lnTo>
                  <a:cubicBezTo>
                    <a:pt x="6194" y="3726"/>
                    <a:pt x="6048" y="4801"/>
                    <a:pt x="6548" y="5591"/>
                  </a:cubicBezTo>
                  <a:cubicBezTo>
                    <a:pt x="7144" y="6549"/>
                    <a:pt x="7013" y="7665"/>
                    <a:pt x="6721" y="7950"/>
                  </a:cubicBezTo>
                  <a:cubicBezTo>
                    <a:pt x="6695" y="7971"/>
                    <a:pt x="6664" y="7980"/>
                    <a:pt x="6636" y="7980"/>
                  </a:cubicBezTo>
                  <a:cubicBezTo>
                    <a:pt x="6627" y="7980"/>
                    <a:pt x="6618" y="7979"/>
                    <a:pt x="6610" y="7977"/>
                  </a:cubicBezTo>
                  <a:cubicBezTo>
                    <a:pt x="4488" y="6278"/>
                    <a:pt x="486" y="2130"/>
                    <a:pt x="430" y="1360"/>
                  </a:cubicBezTo>
                  <a:cubicBezTo>
                    <a:pt x="368" y="1388"/>
                    <a:pt x="298" y="1430"/>
                    <a:pt x="243" y="1478"/>
                  </a:cubicBezTo>
                  <a:cubicBezTo>
                    <a:pt x="0" y="1721"/>
                    <a:pt x="1422" y="3407"/>
                    <a:pt x="3087" y="5113"/>
                  </a:cubicBezTo>
                  <a:cubicBezTo>
                    <a:pt x="3364" y="5397"/>
                    <a:pt x="3642" y="5682"/>
                    <a:pt x="3926" y="5959"/>
                  </a:cubicBezTo>
                  <a:lnTo>
                    <a:pt x="4016" y="6042"/>
                  </a:lnTo>
                  <a:lnTo>
                    <a:pt x="4023" y="6056"/>
                  </a:lnTo>
                  <a:lnTo>
                    <a:pt x="4106" y="6139"/>
                  </a:lnTo>
                  <a:lnTo>
                    <a:pt x="4120" y="6146"/>
                  </a:lnTo>
                  <a:lnTo>
                    <a:pt x="4203" y="6236"/>
                  </a:lnTo>
                  <a:lnTo>
                    <a:pt x="4210" y="6243"/>
                  </a:lnTo>
                  <a:lnTo>
                    <a:pt x="4300" y="6327"/>
                  </a:lnTo>
                  <a:cubicBezTo>
                    <a:pt x="4488" y="6507"/>
                    <a:pt x="4675" y="6687"/>
                    <a:pt x="4855" y="6854"/>
                  </a:cubicBezTo>
                  <a:lnTo>
                    <a:pt x="4946" y="6937"/>
                  </a:lnTo>
                  <a:lnTo>
                    <a:pt x="4952" y="6944"/>
                  </a:lnTo>
                  <a:lnTo>
                    <a:pt x="5036" y="7020"/>
                  </a:lnTo>
                  <a:lnTo>
                    <a:pt x="5050" y="7034"/>
                  </a:lnTo>
                  <a:lnTo>
                    <a:pt x="5119" y="7097"/>
                  </a:lnTo>
                  <a:lnTo>
                    <a:pt x="5140" y="7117"/>
                  </a:lnTo>
                  <a:lnTo>
                    <a:pt x="5209" y="7180"/>
                  </a:lnTo>
                  <a:lnTo>
                    <a:pt x="5230" y="7194"/>
                  </a:lnTo>
                  <a:lnTo>
                    <a:pt x="5299" y="7263"/>
                  </a:lnTo>
                  <a:lnTo>
                    <a:pt x="5313" y="7277"/>
                  </a:lnTo>
                  <a:lnTo>
                    <a:pt x="5382" y="7339"/>
                  </a:lnTo>
                  <a:lnTo>
                    <a:pt x="5403" y="7353"/>
                  </a:lnTo>
                  <a:lnTo>
                    <a:pt x="5473" y="7423"/>
                  </a:lnTo>
                  <a:lnTo>
                    <a:pt x="5487" y="7430"/>
                  </a:lnTo>
                  <a:lnTo>
                    <a:pt x="5563" y="7499"/>
                  </a:lnTo>
                  <a:cubicBezTo>
                    <a:pt x="5653" y="7575"/>
                    <a:pt x="5736" y="7651"/>
                    <a:pt x="5819" y="7721"/>
                  </a:cubicBezTo>
                  <a:lnTo>
                    <a:pt x="5826" y="7728"/>
                  </a:lnTo>
                  <a:lnTo>
                    <a:pt x="5896" y="7790"/>
                  </a:lnTo>
                  <a:lnTo>
                    <a:pt x="5917" y="7804"/>
                  </a:lnTo>
                  <a:lnTo>
                    <a:pt x="5979" y="7853"/>
                  </a:lnTo>
                  <a:lnTo>
                    <a:pt x="6000" y="7873"/>
                  </a:lnTo>
                  <a:lnTo>
                    <a:pt x="6055" y="7922"/>
                  </a:lnTo>
                  <a:lnTo>
                    <a:pt x="6076" y="7943"/>
                  </a:lnTo>
                  <a:lnTo>
                    <a:pt x="6132" y="7984"/>
                  </a:lnTo>
                  <a:lnTo>
                    <a:pt x="6159" y="8005"/>
                  </a:lnTo>
                  <a:lnTo>
                    <a:pt x="6208" y="8047"/>
                  </a:lnTo>
                  <a:lnTo>
                    <a:pt x="6229" y="8068"/>
                  </a:lnTo>
                  <a:lnTo>
                    <a:pt x="6277" y="8109"/>
                  </a:lnTo>
                  <a:lnTo>
                    <a:pt x="6305" y="8130"/>
                  </a:lnTo>
                  <a:lnTo>
                    <a:pt x="6354" y="8165"/>
                  </a:lnTo>
                  <a:lnTo>
                    <a:pt x="6374" y="8186"/>
                  </a:lnTo>
                  <a:lnTo>
                    <a:pt x="6423" y="8227"/>
                  </a:lnTo>
                  <a:lnTo>
                    <a:pt x="6451" y="8241"/>
                  </a:lnTo>
                  <a:lnTo>
                    <a:pt x="6499" y="8283"/>
                  </a:lnTo>
                  <a:lnTo>
                    <a:pt x="6513" y="8297"/>
                  </a:lnTo>
                  <a:lnTo>
                    <a:pt x="6582" y="8352"/>
                  </a:lnTo>
                  <a:lnTo>
                    <a:pt x="6652" y="8401"/>
                  </a:lnTo>
                  <a:lnTo>
                    <a:pt x="6659" y="8408"/>
                  </a:lnTo>
                  <a:lnTo>
                    <a:pt x="6714" y="8449"/>
                  </a:lnTo>
                  <a:lnTo>
                    <a:pt x="6735" y="8463"/>
                  </a:lnTo>
                  <a:lnTo>
                    <a:pt x="6777" y="8491"/>
                  </a:lnTo>
                  <a:lnTo>
                    <a:pt x="6797" y="8512"/>
                  </a:lnTo>
                  <a:lnTo>
                    <a:pt x="6839" y="8539"/>
                  </a:lnTo>
                  <a:lnTo>
                    <a:pt x="6860" y="8553"/>
                  </a:lnTo>
                  <a:lnTo>
                    <a:pt x="6895" y="8581"/>
                  </a:lnTo>
                  <a:lnTo>
                    <a:pt x="6922" y="8595"/>
                  </a:lnTo>
                  <a:lnTo>
                    <a:pt x="6957" y="8623"/>
                  </a:lnTo>
                  <a:lnTo>
                    <a:pt x="6978" y="8636"/>
                  </a:lnTo>
                  <a:lnTo>
                    <a:pt x="7013" y="8657"/>
                  </a:lnTo>
                  <a:lnTo>
                    <a:pt x="7033" y="8671"/>
                  </a:lnTo>
                  <a:lnTo>
                    <a:pt x="7068" y="8692"/>
                  </a:lnTo>
                  <a:lnTo>
                    <a:pt x="7089" y="8706"/>
                  </a:lnTo>
                  <a:lnTo>
                    <a:pt x="7117" y="8727"/>
                  </a:lnTo>
                  <a:lnTo>
                    <a:pt x="7137" y="8740"/>
                  </a:lnTo>
                  <a:lnTo>
                    <a:pt x="7165" y="8754"/>
                  </a:lnTo>
                  <a:lnTo>
                    <a:pt x="7186" y="8768"/>
                  </a:lnTo>
                  <a:lnTo>
                    <a:pt x="7221" y="8782"/>
                  </a:lnTo>
                  <a:lnTo>
                    <a:pt x="7234" y="8796"/>
                  </a:lnTo>
                  <a:lnTo>
                    <a:pt x="7276" y="8817"/>
                  </a:lnTo>
                  <a:lnTo>
                    <a:pt x="7318" y="8838"/>
                  </a:lnTo>
                  <a:lnTo>
                    <a:pt x="7332" y="8844"/>
                  </a:lnTo>
                  <a:lnTo>
                    <a:pt x="7359" y="8851"/>
                  </a:lnTo>
                  <a:lnTo>
                    <a:pt x="7373" y="8858"/>
                  </a:lnTo>
                  <a:lnTo>
                    <a:pt x="7394" y="8872"/>
                  </a:lnTo>
                  <a:lnTo>
                    <a:pt x="7408" y="8879"/>
                  </a:lnTo>
                  <a:lnTo>
                    <a:pt x="7429" y="8886"/>
                  </a:lnTo>
                  <a:lnTo>
                    <a:pt x="7449" y="8886"/>
                  </a:lnTo>
                  <a:lnTo>
                    <a:pt x="7463" y="8893"/>
                  </a:lnTo>
                  <a:lnTo>
                    <a:pt x="7623" y="8893"/>
                  </a:lnTo>
                  <a:cubicBezTo>
                    <a:pt x="7630" y="8886"/>
                    <a:pt x="7630" y="8879"/>
                    <a:pt x="7637" y="8879"/>
                  </a:cubicBezTo>
                  <a:cubicBezTo>
                    <a:pt x="7651" y="8872"/>
                    <a:pt x="7671" y="8865"/>
                    <a:pt x="7685" y="8858"/>
                  </a:cubicBezTo>
                  <a:lnTo>
                    <a:pt x="7692" y="8844"/>
                  </a:lnTo>
                  <a:lnTo>
                    <a:pt x="7713" y="8817"/>
                  </a:lnTo>
                  <a:lnTo>
                    <a:pt x="7727" y="8803"/>
                  </a:lnTo>
                  <a:lnTo>
                    <a:pt x="7748" y="8768"/>
                  </a:lnTo>
                  <a:lnTo>
                    <a:pt x="7755" y="8754"/>
                  </a:lnTo>
                  <a:cubicBezTo>
                    <a:pt x="7970" y="8338"/>
                    <a:pt x="8011" y="7374"/>
                    <a:pt x="7484" y="6535"/>
                  </a:cubicBezTo>
                  <a:cubicBezTo>
                    <a:pt x="6985" y="5737"/>
                    <a:pt x="7130" y="4662"/>
                    <a:pt x="7831" y="3961"/>
                  </a:cubicBezTo>
                  <a:lnTo>
                    <a:pt x="9433" y="2359"/>
                  </a:lnTo>
                  <a:cubicBezTo>
                    <a:pt x="9469" y="2320"/>
                    <a:pt x="9517" y="2301"/>
                    <a:pt x="9565" y="2301"/>
                  </a:cubicBezTo>
                  <a:cubicBezTo>
                    <a:pt x="9611" y="2301"/>
                    <a:pt x="9656" y="2318"/>
                    <a:pt x="9690" y="2352"/>
                  </a:cubicBezTo>
                  <a:lnTo>
                    <a:pt x="9815" y="2470"/>
                  </a:lnTo>
                  <a:cubicBezTo>
                    <a:pt x="10005" y="2664"/>
                    <a:pt x="10258" y="2759"/>
                    <a:pt x="10516" y="2759"/>
                  </a:cubicBezTo>
                  <a:cubicBezTo>
                    <a:pt x="10795" y="2759"/>
                    <a:pt x="11080" y="2648"/>
                    <a:pt x="11299" y="2429"/>
                  </a:cubicBezTo>
                  <a:cubicBezTo>
                    <a:pt x="11722" y="2005"/>
                    <a:pt x="11743" y="1340"/>
                    <a:pt x="11348" y="937"/>
                  </a:cubicBezTo>
                  <a:lnTo>
                    <a:pt x="10404" y="1"/>
                  </a:ln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63"/>
            <p:cNvSpPr/>
            <p:nvPr/>
          </p:nvSpPr>
          <p:spPr>
            <a:xfrm>
              <a:off x="4892497" y="4162322"/>
              <a:ext cx="143973" cy="138062"/>
            </a:xfrm>
            <a:custGeom>
              <a:avLst/>
              <a:gdLst/>
              <a:ahLst/>
              <a:cxnLst/>
              <a:rect l="l" t="t" r="r" b="b"/>
              <a:pathLst>
                <a:path w="5480" h="5255" extrusionOk="0">
                  <a:moveTo>
                    <a:pt x="1232" y="0"/>
                  </a:moveTo>
                  <a:cubicBezTo>
                    <a:pt x="951" y="0"/>
                    <a:pt x="665" y="111"/>
                    <a:pt x="444" y="332"/>
                  </a:cubicBezTo>
                  <a:cubicBezTo>
                    <a:pt x="21" y="755"/>
                    <a:pt x="0" y="1421"/>
                    <a:pt x="403" y="1816"/>
                  </a:cubicBezTo>
                  <a:lnTo>
                    <a:pt x="521" y="1941"/>
                  </a:lnTo>
                  <a:lnTo>
                    <a:pt x="3427" y="4840"/>
                  </a:lnTo>
                  <a:lnTo>
                    <a:pt x="3552" y="4965"/>
                  </a:lnTo>
                  <a:cubicBezTo>
                    <a:pt x="3742" y="5159"/>
                    <a:pt x="3995" y="5254"/>
                    <a:pt x="4253" y="5254"/>
                  </a:cubicBezTo>
                  <a:cubicBezTo>
                    <a:pt x="4532" y="5254"/>
                    <a:pt x="4817" y="5143"/>
                    <a:pt x="5036" y="4924"/>
                  </a:cubicBezTo>
                  <a:cubicBezTo>
                    <a:pt x="5459" y="4500"/>
                    <a:pt x="5480" y="3835"/>
                    <a:pt x="5085" y="3439"/>
                  </a:cubicBezTo>
                  <a:lnTo>
                    <a:pt x="1936" y="283"/>
                  </a:lnTo>
                  <a:cubicBezTo>
                    <a:pt x="1743" y="94"/>
                    <a:pt x="1490" y="0"/>
                    <a:pt x="1232" y="0"/>
                  </a:cubicBezTo>
                  <a:close/>
                </a:path>
              </a:pathLst>
            </a:custGeom>
            <a:solidFill>
              <a:srgbClr val="697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63"/>
            <p:cNvSpPr/>
            <p:nvPr/>
          </p:nvSpPr>
          <p:spPr>
            <a:xfrm>
              <a:off x="4893758" y="4185048"/>
              <a:ext cx="142712" cy="115336"/>
            </a:xfrm>
            <a:custGeom>
              <a:avLst/>
              <a:gdLst/>
              <a:ahLst/>
              <a:cxnLst/>
              <a:rect l="l" t="t" r="r" b="b"/>
              <a:pathLst>
                <a:path w="5432" h="4390" extrusionOk="0">
                  <a:moveTo>
                    <a:pt x="91" y="1"/>
                  </a:moveTo>
                  <a:lnTo>
                    <a:pt x="91" y="1"/>
                  </a:lnTo>
                  <a:cubicBezTo>
                    <a:pt x="1" y="341"/>
                    <a:pt x="105" y="701"/>
                    <a:pt x="348" y="951"/>
                  </a:cubicBezTo>
                  <a:lnTo>
                    <a:pt x="473" y="1076"/>
                  </a:lnTo>
                  <a:lnTo>
                    <a:pt x="3379" y="3982"/>
                  </a:lnTo>
                  <a:lnTo>
                    <a:pt x="3497" y="4100"/>
                  </a:lnTo>
                  <a:cubicBezTo>
                    <a:pt x="3690" y="4294"/>
                    <a:pt x="3945" y="4389"/>
                    <a:pt x="4204" y="4389"/>
                  </a:cubicBezTo>
                  <a:cubicBezTo>
                    <a:pt x="4484" y="4389"/>
                    <a:pt x="4769" y="4278"/>
                    <a:pt x="4988" y="4059"/>
                  </a:cubicBezTo>
                  <a:cubicBezTo>
                    <a:pt x="5411" y="3635"/>
                    <a:pt x="5432" y="2970"/>
                    <a:pt x="5037" y="2574"/>
                  </a:cubicBezTo>
                  <a:lnTo>
                    <a:pt x="4690" y="2227"/>
                  </a:lnTo>
                  <a:cubicBezTo>
                    <a:pt x="4634" y="2429"/>
                    <a:pt x="4530" y="2616"/>
                    <a:pt x="4385" y="2761"/>
                  </a:cubicBezTo>
                  <a:cubicBezTo>
                    <a:pt x="4165" y="2981"/>
                    <a:pt x="3880" y="3092"/>
                    <a:pt x="3601" y="3092"/>
                  </a:cubicBezTo>
                  <a:cubicBezTo>
                    <a:pt x="3341" y="3092"/>
                    <a:pt x="3087" y="2997"/>
                    <a:pt x="2893" y="2803"/>
                  </a:cubicBezTo>
                  <a:lnTo>
                    <a:pt x="2775" y="2685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7" name="Google Shape;11117;p63"/>
          <p:cNvGrpSpPr/>
          <p:nvPr/>
        </p:nvGrpSpPr>
        <p:grpSpPr>
          <a:xfrm>
            <a:off x="5728383" y="4221698"/>
            <a:ext cx="417128" cy="269162"/>
            <a:chOff x="5728383" y="4221698"/>
            <a:chExt cx="417128" cy="269162"/>
          </a:xfrm>
        </p:grpSpPr>
        <p:sp>
          <p:nvSpPr>
            <p:cNvPr id="11118" name="Google Shape;11118;p63"/>
            <p:cNvSpPr/>
            <p:nvPr/>
          </p:nvSpPr>
          <p:spPr>
            <a:xfrm>
              <a:off x="5728383" y="4221698"/>
              <a:ext cx="417128" cy="225260"/>
            </a:xfrm>
            <a:custGeom>
              <a:avLst/>
              <a:gdLst/>
              <a:ahLst/>
              <a:cxnLst/>
              <a:rect l="l" t="t" r="r" b="b"/>
              <a:pathLst>
                <a:path w="15877" h="8574" extrusionOk="0">
                  <a:moveTo>
                    <a:pt x="5813" y="0"/>
                  </a:moveTo>
                  <a:cubicBezTo>
                    <a:pt x="5133" y="0"/>
                    <a:pt x="4509" y="361"/>
                    <a:pt x="4169" y="943"/>
                  </a:cubicBezTo>
                  <a:lnTo>
                    <a:pt x="2498" y="3815"/>
                  </a:lnTo>
                  <a:lnTo>
                    <a:pt x="1436" y="4079"/>
                  </a:lnTo>
                  <a:cubicBezTo>
                    <a:pt x="597" y="4294"/>
                    <a:pt x="1" y="5057"/>
                    <a:pt x="1" y="5930"/>
                  </a:cubicBezTo>
                  <a:lnTo>
                    <a:pt x="1" y="7623"/>
                  </a:lnTo>
                  <a:cubicBezTo>
                    <a:pt x="1" y="8150"/>
                    <a:pt x="431" y="8573"/>
                    <a:pt x="958" y="8573"/>
                  </a:cubicBezTo>
                  <a:lnTo>
                    <a:pt x="14837" y="8573"/>
                  </a:lnTo>
                  <a:cubicBezTo>
                    <a:pt x="15364" y="8573"/>
                    <a:pt x="15787" y="8150"/>
                    <a:pt x="15787" y="7623"/>
                  </a:cubicBezTo>
                  <a:lnTo>
                    <a:pt x="15787" y="7158"/>
                  </a:lnTo>
                  <a:cubicBezTo>
                    <a:pt x="15787" y="6999"/>
                    <a:pt x="15725" y="6846"/>
                    <a:pt x="15614" y="6728"/>
                  </a:cubicBezTo>
                  <a:cubicBezTo>
                    <a:pt x="15496" y="6617"/>
                    <a:pt x="15434" y="6465"/>
                    <a:pt x="15441" y="6305"/>
                  </a:cubicBezTo>
                  <a:lnTo>
                    <a:pt x="15441" y="5084"/>
                  </a:lnTo>
                  <a:lnTo>
                    <a:pt x="15746" y="4411"/>
                  </a:lnTo>
                  <a:cubicBezTo>
                    <a:pt x="15876" y="4137"/>
                    <a:pt x="15681" y="3815"/>
                    <a:pt x="15374" y="3815"/>
                  </a:cubicBezTo>
                  <a:cubicBezTo>
                    <a:pt x="15371" y="3815"/>
                    <a:pt x="15368" y="3815"/>
                    <a:pt x="15364" y="3815"/>
                  </a:cubicBezTo>
                  <a:lnTo>
                    <a:pt x="14248" y="3815"/>
                  </a:lnTo>
                  <a:lnTo>
                    <a:pt x="11959" y="763"/>
                  </a:lnTo>
                  <a:cubicBezTo>
                    <a:pt x="11598" y="284"/>
                    <a:pt x="11036" y="0"/>
                    <a:pt x="10440" y="0"/>
                  </a:cubicBezTo>
                  <a:close/>
                </a:path>
              </a:pathLst>
            </a:custGeom>
            <a:solidFill>
              <a:srgbClr val="41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63"/>
            <p:cNvSpPr/>
            <p:nvPr/>
          </p:nvSpPr>
          <p:spPr>
            <a:xfrm>
              <a:off x="5728383" y="4226059"/>
              <a:ext cx="417128" cy="220899"/>
            </a:xfrm>
            <a:custGeom>
              <a:avLst/>
              <a:gdLst/>
              <a:ahLst/>
              <a:cxnLst/>
              <a:rect l="l" t="t" r="r" b="b"/>
              <a:pathLst>
                <a:path w="15877" h="8408" extrusionOk="0">
                  <a:moveTo>
                    <a:pt x="5495" y="4363"/>
                  </a:moveTo>
                  <a:cubicBezTo>
                    <a:pt x="5182" y="4363"/>
                    <a:pt x="5182" y="4836"/>
                    <a:pt x="5495" y="4836"/>
                  </a:cubicBezTo>
                  <a:cubicBezTo>
                    <a:pt x="5502" y="4836"/>
                    <a:pt x="5508" y="4835"/>
                    <a:pt x="5515" y="4835"/>
                  </a:cubicBezTo>
                  <a:lnTo>
                    <a:pt x="6465" y="4835"/>
                  </a:lnTo>
                  <a:cubicBezTo>
                    <a:pt x="6472" y="4835"/>
                    <a:pt x="6479" y="4836"/>
                    <a:pt x="6485" y="4836"/>
                  </a:cubicBezTo>
                  <a:cubicBezTo>
                    <a:pt x="6798" y="4836"/>
                    <a:pt x="6798" y="4363"/>
                    <a:pt x="6485" y="4363"/>
                  </a:cubicBezTo>
                  <a:cubicBezTo>
                    <a:pt x="6479" y="4363"/>
                    <a:pt x="6472" y="4363"/>
                    <a:pt x="6465" y="4363"/>
                  </a:cubicBezTo>
                  <a:lnTo>
                    <a:pt x="5515" y="4363"/>
                  </a:lnTo>
                  <a:cubicBezTo>
                    <a:pt x="5508" y="4363"/>
                    <a:pt x="5502" y="4363"/>
                    <a:pt x="5495" y="4363"/>
                  </a:cubicBezTo>
                  <a:close/>
                  <a:moveTo>
                    <a:pt x="9310" y="4363"/>
                  </a:moveTo>
                  <a:cubicBezTo>
                    <a:pt x="8997" y="4363"/>
                    <a:pt x="8997" y="4836"/>
                    <a:pt x="9310" y="4836"/>
                  </a:cubicBezTo>
                  <a:cubicBezTo>
                    <a:pt x="9316" y="4836"/>
                    <a:pt x="9323" y="4835"/>
                    <a:pt x="9330" y="4835"/>
                  </a:cubicBezTo>
                  <a:lnTo>
                    <a:pt x="10280" y="4835"/>
                  </a:lnTo>
                  <a:cubicBezTo>
                    <a:pt x="10287" y="4835"/>
                    <a:pt x="10293" y="4836"/>
                    <a:pt x="10300" y="4836"/>
                  </a:cubicBezTo>
                  <a:cubicBezTo>
                    <a:pt x="10613" y="4836"/>
                    <a:pt x="10613" y="4363"/>
                    <a:pt x="10300" y="4363"/>
                  </a:cubicBezTo>
                  <a:cubicBezTo>
                    <a:pt x="10293" y="4363"/>
                    <a:pt x="10287" y="4363"/>
                    <a:pt x="10280" y="4363"/>
                  </a:cubicBezTo>
                  <a:lnTo>
                    <a:pt x="9330" y="4363"/>
                  </a:lnTo>
                  <a:cubicBezTo>
                    <a:pt x="9323" y="4363"/>
                    <a:pt x="9316" y="4363"/>
                    <a:pt x="9310" y="4363"/>
                  </a:cubicBezTo>
                  <a:close/>
                  <a:moveTo>
                    <a:pt x="13055" y="3642"/>
                  </a:moveTo>
                  <a:lnTo>
                    <a:pt x="13623" y="4405"/>
                  </a:lnTo>
                  <a:cubicBezTo>
                    <a:pt x="13714" y="4523"/>
                    <a:pt x="13859" y="4592"/>
                    <a:pt x="14005" y="4592"/>
                  </a:cubicBezTo>
                  <a:lnTo>
                    <a:pt x="14483" y="4592"/>
                  </a:lnTo>
                  <a:lnTo>
                    <a:pt x="14483" y="6139"/>
                  </a:lnTo>
                  <a:cubicBezTo>
                    <a:pt x="14483" y="6265"/>
                    <a:pt x="14384" y="6351"/>
                    <a:pt x="14277" y="6351"/>
                  </a:cubicBezTo>
                  <a:cubicBezTo>
                    <a:pt x="14237" y="6351"/>
                    <a:pt x="14195" y="6339"/>
                    <a:pt x="14157" y="6312"/>
                  </a:cubicBezTo>
                  <a:lnTo>
                    <a:pt x="14150" y="6312"/>
                  </a:lnTo>
                  <a:cubicBezTo>
                    <a:pt x="13676" y="5955"/>
                    <a:pt x="13128" y="5787"/>
                    <a:pt x="12588" y="5787"/>
                  </a:cubicBezTo>
                  <a:cubicBezTo>
                    <a:pt x="11558" y="5787"/>
                    <a:pt x="10555" y="6397"/>
                    <a:pt x="10141" y="7457"/>
                  </a:cubicBezTo>
                  <a:lnTo>
                    <a:pt x="8373" y="7457"/>
                  </a:lnTo>
                  <a:lnTo>
                    <a:pt x="8373" y="3642"/>
                  </a:lnTo>
                  <a:close/>
                  <a:moveTo>
                    <a:pt x="11216" y="1"/>
                  </a:moveTo>
                  <a:cubicBezTo>
                    <a:pt x="10946" y="340"/>
                    <a:pt x="10939" y="819"/>
                    <a:pt x="11203" y="1166"/>
                  </a:cubicBezTo>
                  <a:lnTo>
                    <a:pt x="12174" y="2470"/>
                  </a:lnTo>
                  <a:lnTo>
                    <a:pt x="10058" y="2470"/>
                  </a:lnTo>
                  <a:lnTo>
                    <a:pt x="8373" y="784"/>
                  </a:lnTo>
                  <a:lnTo>
                    <a:pt x="7415" y="784"/>
                  </a:lnTo>
                  <a:lnTo>
                    <a:pt x="7415" y="7457"/>
                  </a:lnTo>
                  <a:lnTo>
                    <a:pt x="4807" y="7457"/>
                  </a:lnTo>
                  <a:cubicBezTo>
                    <a:pt x="4391" y="6503"/>
                    <a:pt x="3507" y="6026"/>
                    <a:pt x="2623" y="6026"/>
                  </a:cubicBezTo>
                  <a:cubicBezTo>
                    <a:pt x="1740" y="6026"/>
                    <a:pt x="857" y="6503"/>
                    <a:pt x="445" y="7457"/>
                  </a:cubicBezTo>
                  <a:lnTo>
                    <a:pt x="1" y="7457"/>
                  </a:lnTo>
                  <a:cubicBezTo>
                    <a:pt x="1" y="7984"/>
                    <a:pt x="431" y="8407"/>
                    <a:pt x="958" y="8407"/>
                  </a:cubicBezTo>
                  <a:lnTo>
                    <a:pt x="14837" y="8407"/>
                  </a:lnTo>
                  <a:cubicBezTo>
                    <a:pt x="15364" y="8407"/>
                    <a:pt x="15787" y="7984"/>
                    <a:pt x="15787" y="7457"/>
                  </a:cubicBezTo>
                  <a:lnTo>
                    <a:pt x="15787" y="6985"/>
                  </a:lnTo>
                  <a:cubicBezTo>
                    <a:pt x="15787" y="6826"/>
                    <a:pt x="15725" y="6673"/>
                    <a:pt x="15614" y="6562"/>
                  </a:cubicBezTo>
                  <a:cubicBezTo>
                    <a:pt x="15496" y="6451"/>
                    <a:pt x="15434" y="6299"/>
                    <a:pt x="15441" y="6139"/>
                  </a:cubicBezTo>
                  <a:lnTo>
                    <a:pt x="15441" y="4918"/>
                  </a:lnTo>
                  <a:lnTo>
                    <a:pt x="15746" y="4245"/>
                  </a:lnTo>
                  <a:cubicBezTo>
                    <a:pt x="15876" y="3971"/>
                    <a:pt x="15681" y="3649"/>
                    <a:pt x="15374" y="3649"/>
                  </a:cubicBezTo>
                  <a:cubicBezTo>
                    <a:pt x="15371" y="3649"/>
                    <a:pt x="15368" y="3649"/>
                    <a:pt x="15364" y="3649"/>
                  </a:cubicBezTo>
                  <a:lnTo>
                    <a:pt x="14248" y="3649"/>
                  </a:lnTo>
                  <a:lnTo>
                    <a:pt x="11959" y="597"/>
                  </a:lnTo>
                  <a:cubicBezTo>
                    <a:pt x="11764" y="340"/>
                    <a:pt x="11508" y="132"/>
                    <a:pt x="112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63"/>
            <p:cNvSpPr/>
            <p:nvPr/>
          </p:nvSpPr>
          <p:spPr>
            <a:xfrm>
              <a:off x="5822964" y="4246657"/>
              <a:ext cx="100440" cy="75271"/>
            </a:xfrm>
            <a:custGeom>
              <a:avLst/>
              <a:gdLst/>
              <a:ahLst/>
              <a:cxnLst/>
              <a:rect l="l" t="t" r="r" b="b"/>
              <a:pathLst>
                <a:path w="3823" h="2865" extrusionOk="0">
                  <a:moveTo>
                    <a:pt x="2213" y="0"/>
                  </a:moveTo>
                  <a:cubicBezTo>
                    <a:pt x="1880" y="0"/>
                    <a:pt x="1561" y="181"/>
                    <a:pt x="1395" y="479"/>
                  </a:cubicBezTo>
                  <a:lnTo>
                    <a:pt x="1" y="2865"/>
                  </a:lnTo>
                  <a:lnTo>
                    <a:pt x="3822" y="2865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A9B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63"/>
            <p:cNvSpPr/>
            <p:nvPr/>
          </p:nvSpPr>
          <p:spPr>
            <a:xfrm>
              <a:off x="5948336" y="4246657"/>
              <a:ext cx="109924" cy="75271"/>
            </a:xfrm>
            <a:custGeom>
              <a:avLst/>
              <a:gdLst/>
              <a:ahLst/>
              <a:cxnLst/>
              <a:rect l="l" t="t" r="r" b="b"/>
              <a:pathLst>
                <a:path w="4184" h="2865" extrusionOk="0">
                  <a:moveTo>
                    <a:pt x="1" y="0"/>
                  </a:moveTo>
                  <a:lnTo>
                    <a:pt x="1" y="2865"/>
                  </a:lnTo>
                  <a:lnTo>
                    <a:pt x="3261" y="2865"/>
                  </a:lnTo>
                  <a:cubicBezTo>
                    <a:pt x="3843" y="2865"/>
                    <a:pt x="4183" y="2192"/>
                    <a:pt x="3829" y="1720"/>
                  </a:cubicBezTo>
                  <a:lnTo>
                    <a:pt x="2831" y="382"/>
                  </a:lnTo>
                  <a:cubicBezTo>
                    <a:pt x="2650" y="146"/>
                    <a:pt x="2366" y="0"/>
                    <a:pt x="2068" y="0"/>
                  </a:cubicBezTo>
                  <a:close/>
                </a:path>
              </a:pathLst>
            </a:custGeom>
            <a:solidFill>
              <a:srgbClr val="A9B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63"/>
            <p:cNvSpPr/>
            <p:nvPr/>
          </p:nvSpPr>
          <p:spPr>
            <a:xfrm>
              <a:off x="5738787" y="4403057"/>
              <a:ext cx="102436" cy="87803"/>
            </a:xfrm>
            <a:custGeom>
              <a:avLst/>
              <a:gdLst/>
              <a:ahLst/>
              <a:cxnLst/>
              <a:rect l="l" t="t" r="r" b="b"/>
              <a:pathLst>
                <a:path w="3899" h="3342" extrusionOk="0">
                  <a:moveTo>
                    <a:pt x="2217" y="1"/>
                  </a:moveTo>
                  <a:cubicBezTo>
                    <a:pt x="1806" y="1"/>
                    <a:pt x="1388" y="152"/>
                    <a:pt x="1047" y="491"/>
                  </a:cubicBezTo>
                  <a:cubicBezTo>
                    <a:pt x="0" y="1545"/>
                    <a:pt x="742" y="3342"/>
                    <a:pt x="2227" y="3342"/>
                  </a:cubicBezTo>
                  <a:cubicBezTo>
                    <a:pt x="3149" y="3335"/>
                    <a:pt x="3898" y="2593"/>
                    <a:pt x="3898" y="1670"/>
                  </a:cubicBezTo>
                  <a:cubicBezTo>
                    <a:pt x="3898" y="666"/>
                    <a:pt x="3075" y="1"/>
                    <a:pt x="2217" y="1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63"/>
            <p:cNvSpPr/>
            <p:nvPr/>
          </p:nvSpPr>
          <p:spPr>
            <a:xfrm>
              <a:off x="5754445" y="4404108"/>
              <a:ext cx="98443" cy="86673"/>
            </a:xfrm>
            <a:custGeom>
              <a:avLst/>
              <a:gdLst/>
              <a:ahLst/>
              <a:cxnLst/>
              <a:rect l="l" t="t" r="r" b="b"/>
              <a:pathLst>
                <a:path w="3747" h="3299" extrusionOk="0">
                  <a:moveTo>
                    <a:pt x="1977" y="0"/>
                  </a:moveTo>
                  <a:lnTo>
                    <a:pt x="1977" y="0"/>
                  </a:lnTo>
                  <a:cubicBezTo>
                    <a:pt x="1776" y="368"/>
                    <a:pt x="1839" y="832"/>
                    <a:pt x="2137" y="1131"/>
                  </a:cubicBezTo>
                  <a:lnTo>
                    <a:pt x="1131" y="2136"/>
                  </a:lnTo>
                  <a:cubicBezTo>
                    <a:pt x="949" y="1954"/>
                    <a:pt x="705" y="1860"/>
                    <a:pt x="459" y="1860"/>
                  </a:cubicBezTo>
                  <a:cubicBezTo>
                    <a:pt x="302" y="1860"/>
                    <a:pt x="144" y="1899"/>
                    <a:pt x="1" y="1977"/>
                  </a:cubicBezTo>
                  <a:cubicBezTo>
                    <a:pt x="174" y="2805"/>
                    <a:pt x="896" y="3299"/>
                    <a:pt x="1639" y="3299"/>
                  </a:cubicBezTo>
                  <a:cubicBezTo>
                    <a:pt x="2053" y="3299"/>
                    <a:pt x="2474" y="3145"/>
                    <a:pt x="2810" y="2809"/>
                  </a:cubicBezTo>
                  <a:cubicBezTo>
                    <a:pt x="3746" y="1873"/>
                    <a:pt x="3267" y="271"/>
                    <a:pt x="1977" y="0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63"/>
            <p:cNvSpPr/>
            <p:nvPr/>
          </p:nvSpPr>
          <p:spPr>
            <a:xfrm>
              <a:off x="5772311" y="4428147"/>
              <a:ext cx="43744" cy="37648"/>
            </a:xfrm>
            <a:custGeom>
              <a:avLst/>
              <a:gdLst/>
              <a:ahLst/>
              <a:cxnLst/>
              <a:rect l="l" t="t" r="r" b="b"/>
              <a:pathLst>
                <a:path w="1665" h="1433" extrusionOk="0">
                  <a:moveTo>
                    <a:pt x="951" y="1"/>
                  </a:moveTo>
                  <a:cubicBezTo>
                    <a:pt x="319" y="1"/>
                    <a:pt x="0" y="771"/>
                    <a:pt x="451" y="1221"/>
                  </a:cubicBezTo>
                  <a:cubicBezTo>
                    <a:pt x="595" y="1367"/>
                    <a:pt x="772" y="1433"/>
                    <a:pt x="947" y="1433"/>
                  </a:cubicBezTo>
                  <a:cubicBezTo>
                    <a:pt x="1313" y="1433"/>
                    <a:pt x="1665" y="1147"/>
                    <a:pt x="1665" y="715"/>
                  </a:cubicBezTo>
                  <a:cubicBezTo>
                    <a:pt x="1665" y="320"/>
                    <a:pt x="1346" y="1"/>
                    <a:pt x="951" y="1"/>
                  </a:cubicBezTo>
                  <a:close/>
                </a:path>
              </a:pathLst>
            </a:custGeom>
            <a:solidFill>
              <a:srgbClr val="CD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63"/>
            <p:cNvSpPr/>
            <p:nvPr/>
          </p:nvSpPr>
          <p:spPr>
            <a:xfrm>
              <a:off x="6000277" y="4403057"/>
              <a:ext cx="102436" cy="87803"/>
            </a:xfrm>
            <a:custGeom>
              <a:avLst/>
              <a:gdLst/>
              <a:ahLst/>
              <a:cxnLst/>
              <a:rect l="l" t="t" r="r" b="b"/>
              <a:pathLst>
                <a:path w="3899" h="3342" extrusionOk="0">
                  <a:moveTo>
                    <a:pt x="2219" y="1"/>
                  </a:moveTo>
                  <a:cubicBezTo>
                    <a:pt x="1810" y="1"/>
                    <a:pt x="1393" y="152"/>
                    <a:pt x="1055" y="491"/>
                  </a:cubicBezTo>
                  <a:cubicBezTo>
                    <a:pt x="0" y="1545"/>
                    <a:pt x="750" y="3342"/>
                    <a:pt x="2234" y="3342"/>
                  </a:cubicBezTo>
                  <a:cubicBezTo>
                    <a:pt x="3156" y="3335"/>
                    <a:pt x="3899" y="2593"/>
                    <a:pt x="3899" y="1670"/>
                  </a:cubicBezTo>
                  <a:cubicBezTo>
                    <a:pt x="3899" y="666"/>
                    <a:pt x="3076" y="1"/>
                    <a:pt x="2219" y="1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63"/>
            <p:cNvSpPr/>
            <p:nvPr/>
          </p:nvSpPr>
          <p:spPr>
            <a:xfrm>
              <a:off x="6016119" y="4404108"/>
              <a:ext cx="98443" cy="86673"/>
            </a:xfrm>
            <a:custGeom>
              <a:avLst/>
              <a:gdLst/>
              <a:ahLst/>
              <a:cxnLst/>
              <a:rect l="l" t="t" r="r" b="b"/>
              <a:pathLst>
                <a:path w="3747" h="3299" extrusionOk="0">
                  <a:moveTo>
                    <a:pt x="1971" y="0"/>
                  </a:moveTo>
                  <a:lnTo>
                    <a:pt x="1971" y="0"/>
                  </a:lnTo>
                  <a:cubicBezTo>
                    <a:pt x="1770" y="368"/>
                    <a:pt x="1839" y="832"/>
                    <a:pt x="2137" y="1131"/>
                  </a:cubicBezTo>
                  <a:lnTo>
                    <a:pt x="1125" y="2136"/>
                  </a:lnTo>
                  <a:cubicBezTo>
                    <a:pt x="943" y="1954"/>
                    <a:pt x="701" y="1860"/>
                    <a:pt x="457" y="1860"/>
                  </a:cubicBezTo>
                  <a:cubicBezTo>
                    <a:pt x="301" y="1860"/>
                    <a:pt x="144" y="1899"/>
                    <a:pt x="1" y="1977"/>
                  </a:cubicBezTo>
                  <a:cubicBezTo>
                    <a:pt x="175" y="2805"/>
                    <a:pt x="897" y="3299"/>
                    <a:pt x="1639" y="3299"/>
                  </a:cubicBezTo>
                  <a:cubicBezTo>
                    <a:pt x="2054" y="3299"/>
                    <a:pt x="2475" y="3145"/>
                    <a:pt x="2810" y="2809"/>
                  </a:cubicBezTo>
                  <a:cubicBezTo>
                    <a:pt x="3746" y="1873"/>
                    <a:pt x="3268" y="271"/>
                    <a:pt x="1971" y="0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63"/>
            <p:cNvSpPr/>
            <p:nvPr/>
          </p:nvSpPr>
          <p:spPr>
            <a:xfrm>
              <a:off x="6033801" y="4428147"/>
              <a:ext cx="43954" cy="37648"/>
            </a:xfrm>
            <a:custGeom>
              <a:avLst/>
              <a:gdLst/>
              <a:ahLst/>
              <a:cxnLst/>
              <a:rect l="l" t="t" r="r" b="b"/>
              <a:pathLst>
                <a:path w="1673" h="1433" extrusionOk="0">
                  <a:moveTo>
                    <a:pt x="958" y="1"/>
                  </a:moveTo>
                  <a:cubicBezTo>
                    <a:pt x="320" y="1"/>
                    <a:pt x="1" y="771"/>
                    <a:pt x="452" y="1221"/>
                  </a:cubicBezTo>
                  <a:cubicBezTo>
                    <a:pt x="597" y="1367"/>
                    <a:pt x="777" y="1433"/>
                    <a:pt x="952" y="1433"/>
                  </a:cubicBezTo>
                  <a:cubicBezTo>
                    <a:pt x="1320" y="1433"/>
                    <a:pt x="1672" y="1147"/>
                    <a:pt x="1672" y="715"/>
                  </a:cubicBezTo>
                  <a:cubicBezTo>
                    <a:pt x="1672" y="320"/>
                    <a:pt x="1353" y="1"/>
                    <a:pt x="958" y="1"/>
                  </a:cubicBezTo>
                  <a:close/>
                </a:path>
              </a:pathLst>
            </a:custGeom>
            <a:solidFill>
              <a:srgbClr val="CD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63"/>
            <p:cNvSpPr/>
            <p:nvPr/>
          </p:nvSpPr>
          <p:spPr>
            <a:xfrm>
              <a:off x="5728567" y="4328469"/>
              <a:ext cx="39382" cy="49051"/>
            </a:xfrm>
            <a:custGeom>
              <a:avLst/>
              <a:gdLst/>
              <a:ahLst/>
              <a:cxnLst/>
              <a:rect l="l" t="t" r="r" b="b"/>
              <a:pathLst>
                <a:path w="1499" h="1867" extrusionOk="0">
                  <a:moveTo>
                    <a:pt x="1499" y="1"/>
                  </a:moveTo>
                  <a:lnTo>
                    <a:pt x="1429" y="15"/>
                  </a:lnTo>
                  <a:cubicBezTo>
                    <a:pt x="590" y="230"/>
                    <a:pt x="1" y="993"/>
                    <a:pt x="1" y="1866"/>
                  </a:cubicBezTo>
                  <a:lnTo>
                    <a:pt x="549" y="1866"/>
                  </a:lnTo>
                  <a:cubicBezTo>
                    <a:pt x="1076" y="1866"/>
                    <a:pt x="1499" y="1436"/>
                    <a:pt x="1499" y="909"/>
                  </a:cubicBezTo>
                  <a:lnTo>
                    <a:pt x="1499" y="1"/>
                  </a:lnTo>
                  <a:close/>
                </a:path>
              </a:pathLst>
            </a:custGeom>
            <a:solidFill>
              <a:srgbClr val="AD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63"/>
            <p:cNvSpPr/>
            <p:nvPr/>
          </p:nvSpPr>
          <p:spPr>
            <a:xfrm>
              <a:off x="6109071" y="4346886"/>
              <a:ext cx="28821" cy="24985"/>
            </a:xfrm>
            <a:custGeom>
              <a:avLst/>
              <a:gdLst/>
              <a:ahLst/>
              <a:cxnLst/>
              <a:rect l="l" t="t" r="r" b="b"/>
              <a:pathLst>
                <a:path w="1097" h="951" extrusionOk="0">
                  <a:moveTo>
                    <a:pt x="0" y="0"/>
                  </a:moveTo>
                  <a:lnTo>
                    <a:pt x="0" y="950"/>
                  </a:lnTo>
                  <a:lnTo>
                    <a:pt x="951" y="950"/>
                  </a:lnTo>
                  <a:lnTo>
                    <a:pt x="951" y="319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0" name="Google Shape;11130;p63"/>
          <p:cNvGrpSpPr/>
          <p:nvPr/>
        </p:nvGrpSpPr>
        <p:grpSpPr>
          <a:xfrm>
            <a:off x="834210" y="3696905"/>
            <a:ext cx="371782" cy="342751"/>
            <a:chOff x="834210" y="3696905"/>
            <a:chExt cx="371782" cy="342751"/>
          </a:xfrm>
        </p:grpSpPr>
        <p:sp>
          <p:nvSpPr>
            <p:cNvPr id="11131" name="Google Shape;11131;p63"/>
            <p:cNvSpPr/>
            <p:nvPr/>
          </p:nvSpPr>
          <p:spPr>
            <a:xfrm>
              <a:off x="866289" y="3696905"/>
              <a:ext cx="138876" cy="111500"/>
            </a:xfrm>
            <a:custGeom>
              <a:avLst/>
              <a:gdLst/>
              <a:ahLst/>
              <a:cxnLst/>
              <a:rect l="l" t="t" r="r" b="b"/>
              <a:pathLst>
                <a:path w="5286" h="4244" extrusionOk="0">
                  <a:moveTo>
                    <a:pt x="1856" y="0"/>
                  </a:moveTo>
                  <a:cubicBezTo>
                    <a:pt x="1791" y="0"/>
                    <a:pt x="1728" y="4"/>
                    <a:pt x="1665" y="13"/>
                  </a:cubicBezTo>
                  <a:cubicBezTo>
                    <a:pt x="1124" y="89"/>
                    <a:pt x="701" y="471"/>
                    <a:pt x="416" y="1150"/>
                  </a:cubicBezTo>
                  <a:cubicBezTo>
                    <a:pt x="35" y="2094"/>
                    <a:pt x="0" y="2857"/>
                    <a:pt x="326" y="3418"/>
                  </a:cubicBezTo>
                  <a:cubicBezTo>
                    <a:pt x="736" y="4126"/>
                    <a:pt x="1540" y="4237"/>
                    <a:pt x="1575" y="4244"/>
                  </a:cubicBezTo>
                  <a:lnTo>
                    <a:pt x="5078" y="4244"/>
                  </a:lnTo>
                  <a:cubicBezTo>
                    <a:pt x="5189" y="4244"/>
                    <a:pt x="5286" y="4154"/>
                    <a:pt x="5286" y="4036"/>
                  </a:cubicBezTo>
                  <a:lnTo>
                    <a:pt x="5286" y="2475"/>
                  </a:lnTo>
                  <a:cubicBezTo>
                    <a:pt x="5279" y="2427"/>
                    <a:pt x="5265" y="2385"/>
                    <a:pt x="5237" y="2350"/>
                  </a:cubicBezTo>
                  <a:cubicBezTo>
                    <a:pt x="5157" y="2250"/>
                    <a:pt x="3361" y="0"/>
                    <a:pt x="1856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63"/>
            <p:cNvSpPr/>
            <p:nvPr/>
          </p:nvSpPr>
          <p:spPr>
            <a:xfrm>
              <a:off x="1035221" y="3696905"/>
              <a:ext cx="138693" cy="111500"/>
            </a:xfrm>
            <a:custGeom>
              <a:avLst/>
              <a:gdLst/>
              <a:ahLst/>
              <a:cxnLst/>
              <a:rect l="l" t="t" r="r" b="b"/>
              <a:pathLst>
                <a:path w="5279" h="4244" extrusionOk="0">
                  <a:moveTo>
                    <a:pt x="3423" y="0"/>
                  </a:moveTo>
                  <a:cubicBezTo>
                    <a:pt x="1918" y="0"/>
                    <a:pt x="122" y="2250"/>
                    <a:pt x="42" y="2350"/>
                  </a:cubicBezTo>
                  <a:cubicBezTo>
                    <a:pt x="14" y="2385"/>
                    <a:pt x="0" y="2433"/>
                    <a:pt x="0" y="2475"/>
                  </a:cubicBezTo>
                  <a:lnTo>
                    <a:pt x="0" y="4036"/>
                  </a:lnTo>
                  <a:cubicBezTo>
                    <a:pt x="0" y="4154"/>
                    <a:pt x="90" y="4244"/>
                    <a:pt x="208" y="4244"/>
                  </a:cubicBezTo>
                  <a:lnTo>
                    <a:pt x="3711" y="4244"/>
                  </a:lnTo>
                  <a:cubicBezTo>
                    <a:pt x="3746" y="4244"/>
                    <a:pt x="4550" y="4126"/>
                    <a:pt x="4953" y="3425"/>
                  </a:cubicBezTo>
                  <a:cubicBezTo>
                    <a:pt x="5279" y="2857"/>
                    <a:pt x="5251" y="2094"/>
                    <a:pt x="4855" y="1157"/>
                  </a:cubicBezTo>
                  <a:cubicBezTo>
                    <a:pt x="4578" y="471"/>
                    <a:pt x="4155" y="89"/>
                    <a:pt x="3614" y="13"/>
                  </a:cubicBezTo>
                  <a:cubicBezTo>
                    <a:pt x="3551" y="4"/>
                    <a:pt x="3487" y="0"/>
                    <a:pt x="342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63"/>
            <p:cNvSpPr/>
            <p:nvPr/>
          </p:nvSpPr>
          <p:spPr>
            <a:xfrm>
              <a:off x="867550" y="3750080"/>
              <a:ext cx="137615" cy="58325"/>
            </a:xfrm>
            <a:custGeom>
              <a:avLst/>
              <a:gdLst/>
              <a:ahLst/>
              <a:cxnLst/>
              <a:rect l="l" t="t" r="r" b="b"/>
              <a:pathLst>
                <a:path w="5238" h="2220" extrusionOk="0">
                  <a:moveTo>
                    <a:pt x="105" y="0"/>
                  </a:moveTo>
                  <a:cubicBezTo>
                    <a:pt x="1" y="555"/>
                    <a:pt x="56" y="1020"/>
                    <a:pt x="278" y="1401"/>
                  </a:cubicBezTo>
                  <a:cubicBezTo>
                    <a:pt x="688" y="2102"/>
                    <a:pt x="1492" y="2220"/>
                    <a:pt x="1527" y="2220"/>
                  </a:cubicBezTo>
                  <a:lnTo>
                    <a:pt x="5030" y="2220"/>
                  </a:lnTo>
                  <a:cubicBezTo>
                    <a:pt x="5141" y="2220"/>
                    <a:pt x="5238" y="2130"/>
                    <a:pt x="5238" y="2012"/>
                  </a:cubicBezTo>
                  <a:lnTo>
                    <a:pt x="5238" y="1061"/>
                  </a:lnTo>
                  <a:cubicBezTo>
                    <a:pt x="5231" y="1172"/>
                    <a:pt x="5141" y="1270"/>
                    <a:pt x="5030" y="1270"/>
                  </a:cubicBezTo>
                  <a:lnTo>
                    <a:pt x="1527" y="1270"/>
                  </a:lnTo>
                  <a:cubicBezTo>
                    <a:pt x="1492" y="1263"/>
                    <a:pt x="688" y="1152"/>
                    <a:pt x="278" y="444"/>
                  </a:cubicBezTo>
                  <a:cubicBezTo>
                    <a:pt x="202" y="305"/>
                    <a:pt x="140" y="160"/>
                    <a:pt x="1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63"/>
            <p:cNvSpPr/>
            <p:nvPr/>
          </p:nvSpPr>
          <p:spPr>
            <a:xfrm>
              <a:off x="1035221" y="3750080"/>
              <a:ext cx="137431" cy="58325"/>
            </a:xfrm>
            <a:custGeom>
              <a:avLst/>
              <a:gdLst/>
              <a:ahLst/>
              <a:cxnLst/>
              <a:rect l="l" t="t" r="r" b="b"/>
              <a:pathLst>
                <a:path w="5231" h="2220" extrusionOk="0">
                  <a:moveTo>
                    <a:pt x="5126" y="0"/>
                  </a:moveTo>
                  <a:cubicBezTo>
                    <a:pt x="5091" y="153"/>
                    <a:pt x="5036" y="305"/>
                    <a:pt x="4953" y="444"/>
                  </a:cubicBezTo>
                  <a:cubicBezTo>
                    <a:pt x="4550" y="1145"/>
                    <a:pt x="3739" y="1263"/>
                    <a:pt x="3711" y="1263"/>
                  </a:cubicBezTo>
                  <a:lnTo>
                    <a:pt x="208" y="1263"/>
                  </a:lnTo>
                  <a:cubicBezTo>
                    <a:pt x="90" y="1263"/>
                    <a:pt x="0" y="1172"/>
                    <a:pt x="0" y="1055"/>
                  </a:cubicBezTo>
                  <a:lnTo>
                    <a:pt x="0" y="2012"/>
                  </a:lnTo>
                  <a:cubicBezTo>
                    <a:pt x="0" y="2123"/>
                    <a:pt x="90" y="2220"/>
                    <a:pt x="208" y="2220"/>
                  </a:cubicBezTo>
                  <a:lnTo>
                    <a:pt x="3711" y="2220"/>
                  </a:lnTo>
                  <a:cubicBezTo>
                    <a:pt x="3746" y="2213"/>
                    <a:pt x="4550" y="2102"/>
                    <a:pt x="4953" y="1394"/>
                  </a:cubicBezTo>
                  <a:cubicBezTo>
                    <a:pt x="5175" y="1020"/>
                    <a:pt x="5230" y="548"/>
                    <a:pt x="51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63"/>
            <p:cNvSpPr/>
            <p:nvPr/>
          </p:nvSpPr>
          <p:spPr>
            <a:xfrm>
              <a:off x="994210" y="3756438"/>
              <a:ext cx="51967" cy="51967"/>
            </a:xfrm>
            <a:custGeom>
              <a:avLst/>
              <a:gdLst/>
              <a:ahLst/>
              <a:cxnLst/>
              <a:rect l="l" t="t" r="r" b="b"/>
              <a:pathLst>
                <a:path w="1978" h="1978" extrusionOk="0">
                  <a:moveTo>
                    <a:pt x="209" y="1"/>
                  </a:moveTo>
                  <a:cubicBezTo>
                    <a:pt x="91" y="1"/>
                    <a:pt x="1" y="98"/>
                    <a:pt x="1" y="209"/>
                  </a:cubicBezTo>
                  <a:lnTo>
                    <a:pt x="1" y="1770"/>
                  </a:lnTo>
                  <a:cubicBezTo>
                    <a:pt x="1" y="1888"/>
                    <a:pt x="91" y="1978"/>
                    <a:pt x="209" y="1978"/>
                  </a:cubicBezTo>
                  <a:lnTo>
                    <a:pt x="1769" y="1978"/>
                  </a:lnTo>
                  <a:cubicBezTo>
                    <a:pt x="1880" y="1978"/>
                    <a:pt x="1977" y="1888"/>
                    <a:pt x="1977" y="1770"/>
                  </a:cubicBezTo>
                  <a:lnTo>
                    <a:pt x="1977" y="209"/>
                  </a:lnTo>
                  <a:cubicBezTo>
                    <a:pt x="1977" y="98"/>
                    <a:pt x="1880" y="1"/>
                    <a:pt x="17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63"/>
            <p:cNvSpPr/>
            <p:nvPr/>
          </p:nvSpPr>
          <p:spPr>
            <a:xfrm>
              <a:off x="994210" y="3783420"/>
              <a:ext cx="51967" cy="24985"/>
            </a:xfrm>
            <a:custGeom>
              <a:avLst/>
              <a:gdLst/>
              <a:ahLst/>
              <a:cxnLst/>
              <a:rect l="l" t="t" r="r" b="b"/>
              <a:pathLst>
                <a:path w="1978" h="951" extrusionOk="0">
                  <a:moveTo>
                    <a:pt x="1" y="1"/>
                  </a:moveTo>
                  <a:lnTo>
                    <a:pt x="1" y="743"/>
                  </a:lnTo>
                  <a:cubicBezTo>
                    <a:pt x="1" y="861"/>
                    <a:pt x="91" y="951"/>
                    <a:pt x="209" y="951"/>
                  </a:cubicBezTo>
                  <a:lnTo>
                    <a:pt x="1769" y="951"/>
                  </a:lnTo>
                  <a:cubicBezTo>
                    <a:pt x="1880" y="951"/>
                    <a:pt x="1977" y="861"/>
                    <a:pt x="1977" y="743"/>
                  </a:cubicBezTo>
                  <a:lnTo>
                    <a:pt x="1977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63"/>
            <p:cNvSpPr/>
            <p:nvPr/>
          </p:nvSpPr>
          <p:spPr>
            <a:xfrm>
              <a:off x="861718" y="3851387"/>
              <a:ext cx="316768" cy="188269"/>
            </a:xfrm>
            <a:custGeom>
              <a:avLst/>
              <a:gdLst/>
              <a:ahLst/>
              <a:cxnLst/>
              <a:rect l="l" t="t" r="r" b="b"/>
              <a:pathLst>
                <a:path w="12057" h="7166" extrusionOk="0">
                  <a:moveTo>
                    <a:pt x="209" y="1"/>
                  </a:moveTo>
                  <a:cubicBezTo>
                    <a:pt x="98" y="1"/>
                    <a:pt x="1" y="91"/>
                    <a:pt x="1" y="209"/>
                  </a:cubicBezTo>
                  <a:lnTo>
                    <a:pt x="1" y="6264"/>
                  </a:lnTo>
                  <a:cubicBezTo>
                    <a:pt x="1" y="6757"/>
                    <a:pt x="410" y="7166"/>
                    <a:pt x="903" y="7166"/>
                  </a:cubicBezTo>
                  <a:lnTo>
                    <a:pt x="11154" y="7166"/>
                  </a:lnTo>
                  <a:cubicBezTo>
                    <a:pt x="11654" y="7166"/>
                    <a:pt x="12056" y="6757"/>
                    <a:pt x="12056" y="6264"/>
                  </a:cubicBezTo>
                  <a:lnTo>
                    <a:pt x="12056" y="209"/>
                  </a:lnTo>
                  <a:cubicBezTo>
                    <a:pt x="12056" y="98"/>
                    <a:pt x="11966" y="1"/>
                    <a:pt x="11848" y="1"/>
                  </a:cubicBezTo>
                  <a:close/>
                </a:path>
              </a:pathLst>
            </a:custGeom>
            <a:solidFill>
              <a:srgbClr val="A7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63"/>
            <p:cNvSpPr/>
            <p:nvPr/>
          </p:nvSpPr>
          <p:spPr>
            <a:xfrm>
              <a:off x="861718" y="3851387"/>
              <a:ext cx="316768" cy="29005"/>
            </a:xfrm>
            <a:custGeom>
              <a:avLst/>
              <a:gdLst/>
              <a:ahLst/>
              <a:cxnLst/>
              <a:rect l="l" t="t" r="r" b="b"/>
              <a:pathLst>
                <a:path w="12057" h="1104" extrusionOk="0">
                  <a:moveTo>
                    <a:pt x="209" y="1"/>
                  </a:moveTo>
                  <a:cubicBezTo>
                    <a:pt x="98" y="1"/>
                    <a:pt x="1" y="91"/>
                    <a:pt x="1" y="209"/>
                  </a:cubicBezTo>
                  <a:lnTo>
                    <a:pt x="1" y="1104"/>
                  </a:lnTo>
                  <a:lnTo>
                    <a:pt x="12056" y="1104"/>
                  </a:lnTo>
                  <a:lnTo>
                    <a:pt x="12056" y="209"/>
                  </a:lnTo>
                  <a:cubicBezTo>
                    <a:pt x="12056" y="98"/>
                    <a:pt x="11966" y="1"/>
                    <a:pt x="11848" y="1"/>
                  </a:cubicBezTo>
                  <a:close/>
                </a:path>
              </a:pathLst>
            </a:custGeom>
            <a:solidFill>
              <a:srgbClr val="7F93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63"/>
            <p:cNvSpPr/>
            <p:nvPr/>
          </p:nvSpPr>
          <p:spPr>
            <a:xfrm>
              <a:off x="834394" y="3797450"/>
              <a:ext cx="371598" cy="64893"/>
            </a:xfrm>
            <a:custGeom>
              <a:avLst/>
              <a:gdLst/>
              <a:ahLst/>
              <a:cxnLst/>
              <a:rect l="l" t="t" r="r" b="b"/>
              <a:pathLst>
                <a:path w="14144" h="2470" extrusionOk="0">
                  <a:moveTo>
                    <a:pt x="209" y="1"/>
                  </a:moveTo>
                  <a:cubicBezTo>
                    <a:pt x="91" y="1"/>
                    <a:pt x="0" y="98"/>
                    <a:pt x="0" y="209"/>
                  </a:cubicBezTo>
                  <a:lnTo>
                    <a:pt x="0" y="2262"/>
                  </a:lnTo>
                  <a:cubicBezTo>
                    <a:pt x="0" y="2380"/>
                    <a:pt x="91" y="2470"/>
                    <a:pt x="209" y="2470"/>
                  </a:cubicBezTo>
                  <a:lnTo>
                    <a:pt x="13935" y="2470"/>
                  </a:lnTo>
                  <a:cubicBezTo>
                    <a:pt x="14053" y="2470"/>
                    <a:pt x="14143" y="2380"/>
                    <a:pt x="14143" y="2262"/>
                  </a:cubicBezTo>
                  <a:lnTo>
                    <a:pt x="14143" y="209"/>
                  </a:lnTo>
                  <a:cubicBezTo>
                    <a:pt x="14143" y="98"/>
                    <a:pt x="14053" y="1"/>
                    <a:pt x="13935" y="1"/>
                  </a:cubicBezTo>
                  <a:close/>
                </a:path>
              </a:pathLst>
            </a:custGeom>
            <a:solidFill>
              <a:srgbClr val="BF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63"/>
            <p:cNvSpPr/>
            <p:nvPr/>
          </p:nvSpPr>
          <p:spPr>
            <a:xfrm>
              <a:off x="834210" y="3837174"/>
              <a:ext cx="371782" cy="25169"/>
            </a:xfrm>
            <a:custGeom>
              <a:avLst/>
              <a:gdLst/>
              <a:ahLst/>
              <a:cxnLst/>
              <a:rect l="l" t="t" r="r" b="b"/>
              <a:pathLst>
                <a:path w="14151" h="958" extrusionOk="0">
                  <a:moveTo>
                    <a:pt x="1" y="1"/>
                  </a:moveTo>
                  <a:lnTo>
                    <a:pt x="1" y="750"/>
                  </a:lnTo>
                  <a:cubicBezTo>
                    <a:pt x="1" y="868"/>
                    <a:pt x="91" y="958"/>
                    <a:pt x="209" y="958"/>
                  </a:cubicBezTo>
                  <a:lnTo>
                    <a:pt x="13942" y="958"/>
                  </a:lnTo>
                  <a:cubicBezTo>
                    <a:pt x="14060" y="958"/>
                    <a:pt x="14150" y="868"/>
                    <a:pt x="14150" y="750"/>
                  </a:cubicBezTo>
                  <a:lnTo>
                    <a:pt x="14150" y="1"/>
                  </a:ln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63"/>
            <p:cNvSpPr/>
            <p:nvPr/>
          </p:nvSpPr>
          <p:spPr>
            <a:xfrm>
              <a:off x="987642" y="3797450"/>
              <a:ext cx="64919" cy="242206"/>
            </a:xfrm>
            <a:custGeom>
              <a:avLst/>
              <a:gdLst/>
              <a:ahLst/>
              <a:cxnLst/>
              <a:rect l="l" t="t" r="r" b="b"/>
              <a:pathLst>
                <a:path w="2471" h="9219" extrusionOk="0">
                  <a:moveTo>
                    <a:pt x="209" y="1"/>
                  </a:moveTo>
                  <a:cubicBezTo>
                    <a:pt x="98" y="1"/>
                    <a:pt x="1" y="98"/>
                    <a:pt x="1" y="209"/>
                  </a:cubicBezTo>
                  <a:lnTo>
                    <a:pt x="1" y="9011"/>
                  </a:lnTo>
                  <a:cubicBezTo>
                    <a:pt x="1" y="9122"/>
                    <a:pt x="98" y="9219"/>
                    <a:pt x="209" y="9219"/>
                  </a:cubicBezTo>
                  <a:lnTo>
                    <a:pt x="2262" y="9219"/>
                  </a:lnTo>
                  <a:cubicBezTo>
                    <a:pt x="2380" y="9219"/>
                    <a:pt x="2470" y="9122"/>
                    <a:pt x="2470" y="9011"/>
                  </a:cubicBezTo>
                  <a:lnTo>
                    <a:pt x="2470" y="209"/>
                  </a:lnTo>
                  <a:cubicBezTo>
                    <a:pt x="2470" y="98"/>
                    <a:pt x="2380" y="1"/>
                    <a:pt x="226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63"/>
            <p:cNvSpPr/>
            <p:nvPr/>
          </p:nvSpPr>
          <p:spPr>
            <a:xfrm>
              <a:off x="1027366" y="3797450"/>
              <a:ext cx="25195" cy="242206"/>
            </a:xfrm>
            <a:custGeom>
              <a:avLst/>
              <a:gdLst/>
              <a:ahLst/>
              <a:cxnLst/>
              <a:rect l="l" t="t" r="r" b="b"/>
              <a:pathLst>
                <a:path w="959" h="9219" extrusionOk="0">
                  <a:moveTo>
                    <a:pt x="1" y="1"/>
                  </a:moveTo>
                  <a:lnTo>
                    <a:pt x="1" y="9219"/>
                  </a:lnTo>
                  <a:lnTo>
                    <a:pt x="750" y="9219"/>
                  </a:lnTo>
                  <a:cubicBezTo>
                    <a:pt x="868" y="9219"/>
                    <a:pt x="958" y="9122"/>
                    <a:pt x="958" y="9011"/>
                  </a:cubicBezTo>
                  <a:lnTo>
                    <a:pt x="958" y="209"/>
                  </a:lnTo>
                  <a:cubicBezTo>
                    <a:pt x="958" y="98"/>
                    <a:pt x="868" y="1"/>
                    <a:pt x="7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3" name="Google Shape;11143;p63"/>
          <p:cNvGrpSpPr/>
          <p:nvPr/>
        </p:nvGrpSpPr>
        <p:grpSpPr>
          <a:xfrm>
            <a:off x="1359398" y="3682271"/>
            <a:ext cx="395296" cy="371966"/>
            <a:chOff x="1359398" y="3682271"/>
            <a:chExt cx="395296" cy="371966"/>
          </a:xfrm>
        </p:grpSpPr>
        <p:sp>
          <p:nvSpPr>
            <p:cNvPr id="11144" name="Google Shape;11144;p63"/>
            <p:cNvSpPr/>
            <p:nvPr/>
          </p:nvSpPr>
          <p:spPr>
            <a:xfrm>
              <a:off x="1382911" y="3682271"/>
              <a:ext cx="371782" cy="371966"/>
            </a:xfrm>
            <a:custGeom>
              <a:avLst/>
              <a:gdLst/>
              <a:ahLst/>
              <a:cxnLst/>
              <a:rect l="l" t="t" r="r" b="b"/>
              <a:pathLst>
                <a:path w="14151" h="14158" extrusionOk="0">
                  <a:moveTo>
                    <a:pt x="7075" y="1"/>
                  </a:moveTo>
                  <a:cubicBezTo>
                    <a:pt x="3170" y="1"/>
                    <a:pt x="0" y="3171"/>
                    <a:pt x="0" y="7083"/>
                  </a:cubicBezTo>
                  <a:cubicBezTo>
                    <a:pt x="0" y="10988"/>
                    <a:pt x="3170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63"/>
            <p:cNvSpPr/>
            <p:nvPr/>
          </p:nvSpPr>
          <p:spPr>
            <a:xfrm>
              <a:off x="1498090" y="3920668"/>
              <a:ext cx="141241" cy="39172"/>
            </a:xfrm>
            <a:custGeom>
              <a:avLst/>
              <a:gdLst/>
              <a:ahLst/>
              <a:cxnLst/>
              <a:rect l="l" t="t" r="r" b="b"/>
              <a:pathLst>
                <a:path w="5376" h="1491" extrusionOk="0">
                  <a:moveTo>
                    <a:pt x="408" y="0"/>
                  </a:moveTo>
                  <a:cubicBezTo>
                    <a:pt x="190" y="0"/>
                    <a:pt x="1" y="270"/>
                    <a:pt x="194" y="485"/>
                  </a:cubicBezTo>
                  <a:cubicBezTo>
                    <a:pt x="777" y="1109"/>
                    <a:pt x="1706" y="1491"/>
                    <a:pt x="2691" y="1491"/>
                  </a:cubicBezTo>
                  <a:cubicBezTo>
                    <a:pt x="3676" y="1491"/>
                    <a:pt x="4606" y="1109"/>
                    <a:pt x="5181" y="485"/>
                  </a:cubicBezTo>
                  <a:cubicBezTo>
                    <a:pt x="5375" y="270"/>
                    <a:pt x="5181" y="0"/>
                    <a:pt x="4964" y="0"/>
                  </a:cubicBezTo>
                  <a:cubicBezTo>
                    <a:pt x="4894" y="0"/>
                    <a:pt x="4821" y="29"/>
                    <a:pt x="4758" y="97"/>
                  </a:cubicBezTo>
                  <a:cubicBezTo>
                    <a:pt x="4287" y="610"/>
                    <a:pt x="3510" y="915"/>
                    <a:pt x="2684" y="915"/>
                  </a:cubicBezTo>
                  <a:cubicBezTo>
                    <a:pt x="1859" y="915"/>
                    <a:pt x="1089" y="610"/>
                    <a:pt x="617" y="97"/>
                  </a:cubicBezTo>
                  <a:cubicBezTo>
                    <a:pt x="553" y="29"/>
                    <a:pt x="479" y="0"/>
                    <a:pt x="408" y="0"/>
                  </a:cubicBez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63"/>
            <p:cNvSpPr/>
            <p:nvPr/>
          </p:nvSpPr>
          <p:spPr>
            <a:xfrm>
              <a:off x="1490786" y="3826428"/>
              <a:ext cx="30108" cy="41931"/>
            </a:xfrm>
            <a:custGeom>
              <a:avLst/>
              <a:gdLst/>
              <a:ahLst/>
              <a:cxnLst/>
              <a:rect l="l" t="t" r="r" b="b"/>
              <a:pathLst>
                <a:path w="1146" h="1596" extrusionOk="0">
                  <a:moveTo>
                    <a:pt x="557" y="0"/>
                  </a:moveTo>
                  <a:cubicBezTo>
                    <a:pt x="251" y="0"/>
                    <a:pt x="1" y="254"/>
                    <a:pt x="1" y="569"/>
                  </a:cubicBezTo>
                  <a:lnTo>
                    <a:pt x="1" y="1020"/>
                  </a:lnTo>
                  <a:cubicBezTo>
                    <a:pt x="1" y="1339"/>
                    <a:pt x="257" y="1596"/>
                    <a:pt x="569" y="1596"/>
                  </a:cubicBezTo>
                  <a:cubicBezTo>
                    <a:pt x="888" y="1596"/>
                    <a:pt x="1145" y="1339"/>
                    <a:pt x="1145" y="1027"/>
                  </a:cubicBezTo>
                  <a:lnTo>
                    <a:pt x="1145" y="569"/>
                  </a:lnTo>
                  <a:cubicBezTo>
                    <a:pt x="1145" y="250"/>
                    <a:pt x="888" y="0"/>
                    <a:pt x="569" y="0"/>
                  </a:cubicBezTo>
                  <a:cubicBezTo>
                    <a:pt x="565" y="0"/>
                    <a:pt x="561" y="0"/>
                    <a:pt x="557" y="0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63"/>
            <p:cNvSpPr/>
            <p:nvPr/>
          </p:nvSpPr>
          <p:spPr>
            <a:xfrm>
              <a:off x="1502819" y="3826349"/>
              <a:ext cx="18075" cy="29951"/>
            </a:xfrm>
            <a:custGeom>
              <a:avLst/>
              <a:gdLst/>
              <a:ahLst/>
              <a:cxnLst/>
              <a:rect l="l" t="t" r="r" b="b"/>
              <a:pathLst>
                <a:path w="688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63"/>
            <p:cNvSpPr/>
            <p:nvPr/>
          </p:nvSpPr>
          <p:spPr>
            <a:xfrm>
              <a:off x="1616710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76" y="1"/>
                  </a:moveTo>
                  <a:cubicBezTo>
                    <a:pt x="257" y="1"/>
                    <a:pt x="1" y="257"/>
                    <a:pt x="1" y="576"/>
                  </a:cubicBezTo>
                  <a:lnTo>
                    <a:pt x="1" y="1027"/>
                  </a:lnTo>
                  <a:cubicBezTo>
                    <a:pt x="1" y="1346"/>
                    <a:pt x="257" y="1603"/>
                    <a:pt x="576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76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63"/>
            <p:cNvSpPr/>
            <p:nvPr/>
          </p:nvSpPr>
          <p:spPr>
            <a:xfrm>
              <a:off x="1628743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82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8" y="3"/>
                  </a:cubicBezTo>
                  <a:cubicBezTo>
                    <a:pt x="106" y="1"/>
                    <a:pt x="94" y="1"/>
                    <a:pt x="82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63"/>
            <p:cNvSpPr/>
            <p:nvPr/>
          </p:nvSpPr>
          <p:spPr>
            <a:xfrm>
              <a:off x="1359398" y="3724018"/>
              <a:ext cx="353733" cy="330114"/>
            </a:xfrm>
            <a:custGeom>
              <a:avLst/>
              <a:gdLst/>
              <a:ahLst/>
              <a:cxnLst/>
              <a:rect l="l" t="t" r="r" b="b"/>
              <a:pathLst>
                <a:path w="13464" h="12565" extrusionOk="0">
                  <a:moveTo>
                    <a:pt x="3510" y="0"/>
                  </a:moveTo>
                  <a:cubicBezTo>
                    <a:pt x="250" y="2650"/>
                    <a:pt x="1" y="7526"/>
                    <a:pt x="2969" y="10495"/>
                  </a:cubicBezTo>
                  <a:cubicBezTo>
                    <a:pt x="4356" y="11882"/>
                    <a:pt x="6164" y="12564"/>
                    <a:pt x="7967" y="12564"/>
                  </a:cubicBezTo>
                  <a:cubicBezTo>
                    <a:pt x="10014" y="12564"/>
                    <a:pt x="12055" y="11684"/>
                    <a:pt x="13464" y="9954"/>
                  </a:cubicBezTo>
                  <a:lnTo>
                    <a:pt x="13464" y="9954"/>
                  </a:lnTo>
                  <a:cubicBezTo>
                    <a:pt x="12201" y="10980"/>
                    <a:pt x="10627" y="11542"/>
                    <a:pt x="8997" y="11542"/>
                  </a:cubicBezTo>
                  <a:cubicBezTo>
                    <a:pt x="6271" y="11542"/>
                    <a:pt x="3781" y="9968"/>
                    <a:pt x="2609" y="7505"/>
                  </a:cubicBezTo>
                  <a:cubicBezTo>
                    <a:pt x="1436" y="5036"/>
                    <a:pt x="1783" y="2116"/>
                    <a:pt x="3510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51" name="Google Shape;11151;p63"/>
          <p:cNvGrpSpPr/>
          <p:nvPr/>
        </p:nvGrpSpPr>
        <p:grpSpPr>
          <a:xfrm>
            <a:off x="1908099" y="3682271"/>
            <a:ext cx="395296" cy="371966"/>
            <a:chOff x="1908099" y="3682271"/>
            <a:chExt cx="395296" cy="371966"/>
          </a:xfrm>
        </p:grpSpPr>
        <p:sp>
          <p:nvSpPr>
            <p:cNvPr id="11152" name="Google Shape;11152;p63"/>
            <p:cNvSpPr/>
            <p:nvPr/>
          </p:nvSpPr>
          <p:spPr>
            <a:xfrm>
              <a:off x="1931613" y="3682271"/>
              <a:ext cx="371782" cy="371966"/>
            </a:xfrm>
            <a:custGeom>
              <a:avLst/>
              <a:gdLst/>
              <a:ahLst/>
              <a:cxnLst/>
              <a:rect l="l" t="t" r="r" b="b"/>
              <a:pathLst>
                <a:path w="14151" h="14158" extrusionOk="0">
                  <a:moveTo>
                    <a:pt x="7075" y="1"/>
                  </a:moveTo>
                  <a:cubicBezTo>
                    <a:pt x="3163" y="1"/>
                    <a:pt x="0" y="3171"/>
                    <a:pt x="0" y="7083"/>
                  </a:cubicBezTo>
                  <a:cubicBezTo>
                    <a:pt x="0" y="10988"/>
                    <a:pt x="3163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63"/>
            <p:cNvSpPr/>
            <p:nvPr/>
          </p:nvSpPr>
          <p:spPr>
            <a:xfrm>
              <a:off x="2039487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69" y="1"/>
                  </a:moveTo>
                  <a:cubicBezTo>
                    <a:pt x="257" y="1"/>
                    <a:pt x="0" y="257"/>
                    <a:pt x="0" y="576"/>
                  </a:cubicBezTo>
                  <a:lnTo>
                    <a:pt x="0" y="1027"/>
                  </a:lnTo>
                  <a:cubicBezTo>
                    <a:pt x="0" y="1346"/>
                    <a:pt x="257" y="1603"/>
                    <a:pt x="569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63"/>
            <p:cNvSpPr/>
            <p:nvPr/>
          </p:nvSpPr>
          <p:spPr>
            <a:xfrm>
              <a:off x="2051520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63"/>
            <p:cNvSpPr/>
            <p:nvPr/>
          </p:nvSpPr>
          <p:spPr>
            <a:xfrm>
              <a:off x="2165412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69" y="1"/>
                  </a:moveTo>
                  <a:cubicBezTo>
                    <a:pt x="257" y="1"/>
                    <a:pt x="0" y="257"/>
                    <a:pt x="0" y="576"/>
                  </a:cubicBezTo>
                  <a:lnTo>
                    <a:pt x="0" y="1027"/>
                  </a:lnTo>
                  <a:cubicBezTo>
                    <a:pt x="0" y="1346"/>
                    <a:pt x="257" y="1603"/>
                    <a:pt x="569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63"/>
            <p:cNvSpPr/>
            <p:nvPr/>
          </p:nvSpPr>
          <p:spPr>
            <a:xfrm>
              <a:off x="2177444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63"/>
            <p:cNvSpPr/>
            <p:nvPr/>
          </p:nvSpPr>
          <p:spPr>
            <a:xfrm>
              <a:off x="2047501" y="3920825"/>
              <a:ext cx="140532" cy="39015"/>
            </a:xfrm>
            <a:custGeom>
              <a:avLst/>
              <a:gdLst/>
              <a:ahLst/>
              <a:cxnLst/>
              <a:rect l="l" t="t" r="r" b="b"/>
              <a:pathLst>
                <a:path w="5349" h="1485" extrusionOk="0">
                  <a:moveTo>
                    <a:pt x="2664" y="0"/>
                  </a:moveTo>
                  <a:cubicBezTo>
                    <a:pt x="1679" y="0"/>
                    <a:pt x="750" y="375"/>
                    <a:pt x="167" y="1006"/>
                  </a:cubicBezTo>
                  <a:cubicBezTo>
                    <a:pt x="1" y="1186"/>
                    <a:pt x="132" y="1485"/>
                    <a:pt x="382" y="1485"/>
                  </a:cubicBezTo>
                  <a:cubicBezTo>
                    <a:pt x="458" y="1478"/>
                    <a:pt x="535" y="1443"/>
                    <a:pt x="590" y="1388"/>
                  </a:cubicBezTo>
                  <a:cubicBezTo>
                    <a:pt x="1062" y="874"/>
                    <a:pt x="1839" y="562"/>
                    <a:pt x="2664" y="562"/>
                  </a:cubicBezTo>
                  <a:cubicBezTo>
                    <a:pt x="3490" y="562"/>
                    <a:pt x="4259" y="874"/>
                    <a:pt x="4738" y="1388"/>
                  </a:cubicBezTo>
                  <a:cubicBezTo>
                    <a:pt x="4800" y="1455"/>
                    <a:pt x="4872" y="1483"/>
                    <a:pt x="4941" y="1483"/>
                  </a:cubicBezTo>
                  <a:cubicBezTo>
                    <a:pt x="5157" y="1483"/>
                    <a:pt x="5349" y="1209"/>
                    <a:pt x="5154" y="999"/>
                  </a:cubicBezTo>
                  <a:cubicBezTo>
                    <a:pt x="4579" y="375"/>
                    <a:pt x="3642" y="0"/>
                    <a:pt x="2664" y="0"/>
                  </a:cubicBez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63"/>
            <p:cNvSpPr/>
            <p:nvPr/>
          </p:nvSpPr>
          <p:spPr>
            <a:xfrm>
              <a:off x="1908099" y="3724018"/>
              <a:ext cx="353549" cy="330114"/>
            </a:xfrm>
            <a:custGeom>
              <a:avLst/>
              <a:gdLst/>
              <a:ahLst/>
              <a:cxnLst/>
              <a:rect l="l" t="t" r="r" b="b"/>
              <a:pathLst>
                <a:path w="13457" h="12565" extrusionOk="0">
                  <a:moveTo>
                    <a:pt x="3503" y="0"/>
                  </a:moveTo>
                  <a:lnTo>
                    <a:pt x="3503" y="0"/>
                  </a:lnTo>
                  <a:cubicBezTo>
                    <a:pt x="250" y="2650"/>
                    <a:pt x="0" y="7526"/>
                    <a:pt x="2969" y="10495"/>
                  </a:cubicBezTo>
                  <a:cubicBezTo>
                    <a:pt x="4356" y="11882"/>
                    <a:pt x="6164" y="12564"/>
                    <a:pt x="7966" y="12564"/>
                  </a:cubicBezTo>
                  <a:cubicBezTo>
                    <a:pt x="10013" y="12564"/>
                    <a:pt x="12051" y="11684"/>
                    <a:pt x="13457" y="9954"/>
                  </a:cubicBezTo>
                  <a:lnTo>
                    <a:pt x="13457" y="9954"/>
                  </a:lnTo>
                  <a:cubicBezTo>
                    <a:pt x="12201" y="10980"/>
                    <a:pt x="10620" y="11542"/>
                    <a:pt x="8997" y="11542"/>
                  </a:cubicBezTo>
                  <a:cubicBezTo>
                    <a:pt x="6264" y="11542"/>
                    <a:pt x="3781" y="9968"/>
                    <a:pt x="2608" y="7505"/>
                  </a:cubicBezTo>
                  <a:cubicBezTo>
                    <a:pt x="1436" y="5036"/>
                    <a:pt x="1783" y="2116"/>
                    <a:pt x="3503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59" name="Google Shape;11159;p63"/>
          <p:cNvGrpSpPr/>
          <p:nvPr/>
        </p:nvGrpSpPr>
        <p:grpSpPr>
          <a:xfrm>
            <a:off x="2456800" y="3682271"/>
            <a:ext cx="395270" cy="371966"/>
            <a:chOff x="2456800" y="3682271"/>
            <a:chExt cx="395270" cy="371966"/>
          </a:xfrm>
        </p:grpSpPr>
        <p:sp>
          <p:nvSpPr>
            <p:cNvPr id="11160" name="Google Shape;11160;p63"/>
            <p:cNvSpPr/>
            <p:nvPr/>
          </p:nvSpPr>
          <p:spPr>
            <a:xfrm>
              <a:off x="2480314" y="3682271"/>
              <a:ext cx="371756" cy="371966"/>
            </a:xfrm>
            <a:custGeom>
              <a:avLst/>
              <a:gdLst/>
              <a:ahLst/>
              <a:cxnLst/>
              <a:rect l="l" t="t" r="r" b="b"/>
              <a:pathLst>
                <a:path w="14150" h="14158" extrusionOk="0">
                  <a:moveTo>
                    <a:pt x="7075" y="1"/>
                  </a:moveTo>
                  <a:cubicBezTo>
                    <a:pt x="3163" y="1"/>
                    <a:pt x="0" y="3171"/>
                    <a:pt x="0" y="7083"/>
                  </a:cubicBezTo>
                  <a:cubicBezTo>
                    <a:pt x="0" y="10988"/>
                    <a:pt x="3163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63"/>
            <p:cNvSpPr/>
            <p:nvPr/>
          </p:nvSpPr>
          <p:spPr>
            <a:xfrm>
              <a:off x="2456800" y="3724018"/>
              <a:ext cx="353549" cy="330114"/>
            </a:xfrm>
            <a:custGeom>
              <a:avLst/>
              <a:gdLst/>
              <a:ahLst/>
              <a:cxnLst/>
              <a:rect l="l" t="t" r="r" b="b"/>
              <a:pathLst>
                <a:path w="13457" h="12565" extrusionOk="0">
                  <a:moveTo>
                    <a:pt x="3503" y="0"/>
                  </a:moveTo>
                  <a:lnTo>
                    <a:pt x="3503" y="0"/>
                  </a:lnTo>
                  <a:cubicBezTo>
                    <a:pt x="250" y="2650"/>
                    <a:pt x="0" y="7526"/>
                    <a:pt x="2969" y="10495"/>
                  </a:cubicBezTo>
                  <a:cubicBezTo>
                    <a:pt x="4356" y="11882"/>
                    <a:pt x="6164" y="12564"/>
                    <a:pt x="7966" y="12564"/>
                  </a:cubicBezTo>
                  <a:cubicBezTo>
                    <a:pt x="10012" y="12564"/>
                    <a:pt x="12051" y="11684"/>
                    <a:pt x="13457" y="9954"/>
                  </a:cubicBezTo>
                  <a:lnTo>
                    <a:pt x="13457" y="9954"/>
                  </a:lnTo>
                  <a:cubicBezTo>
                    <a:pt x="12201" y="10980"/>
                    <a:pt x="10620" y="11542"/>
                    <a:pt x="8997" y="11542"/>
                  </a:cubicBezTo>
                  <a:cubicBezTo>
                    <a:pt x="6264" y="11542"/>
                    <a:pt x="3781" y="9968"/>
                    <a:pt x="2608" y="7505"/>
                  </a:cubicBezTo>
                  <a:cubicBezTo>
                    <a:pt x="1436" y="5036"/>
                    <a:pt x="1783" y="2116"/>
                    <a:pt x="3503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63"/>
            <p:cNvSpPr/>
            <p:nvPr/>
          </p:nvSpPr>
          <p:spPr>
            <a:xfrm>
              <a:off x="2557318" y="3892267"/>
              <a:ext cx="217589" cy="96000"/>
            </a:xfrm>
            <a:custGeom>
              <a:avLst/>
              <a:gdLst/>
              <a:ahLst/>
              <a:cxnLst/>
              <a:rect l="l" t="t" r="r" b="b"/>
              <a:pathLst>
                <a:path w="8282" h="3654" extrusionOk="0">
                  <a:moveTo>
                    <a:pt x="244" y="1"/>
                  </a:moveTo>
                  <a:cubicBezTo>
                    <a:pt x="105" y="1"/>
                    <a:pt x="1" y="146"/>
                    <a:pt x="45" y="297"/>
                  </a:cubicBezTo>
                  <a:cubicBezTo>
                    <a:pt x="593" y="2246"/>
                    <a:pt x="2223" y="3654"/>
                    <a:pt x="4144" y="3654"/>
                  </a:cubicBezTo>
                  <a:cubicBezTo>
                    <a:pt x="6065" y="3654"/>
                    <a:pt x="7688" y="2246"/>
                    <a:pt x="8243" y="297"/>
                  </a:cubicBezTo>
                  <a:cubicBezTo>
                    <a:pt x="8281" y="146"/>
                    <a:pt x="8176" y="1"/>
                    <a:pt x="8043" y="1"/>
                  </a:cubicBezTo>
                  <a:cubicBezTo>
                    <a:pt x="8029" y="1"/>
                    <a:pt x="8015" y="2"/>
                    <a:pt x="8001" y="5"/>
                  </a:cubicBezTo>
                  <a:cubicBezTo>
                    <a:pt x="6766" y="297"/>
                    <a:pt x="5498" y="450"/>
                    <a:pt x="4229" y="450"/>
                  </a:cubicBezTo>
                  <a:cubicBezTo>
                    <a:pt x="4200" y="450"/>
                    <a:pt x="4172" y="449"/>
                    <a:pt x="4144" y="449"/>
                  </a:cubicBezTo>
                  <a:cubicBezTo>
                    <a:pt x="4116" y="449"/>
                    <a:pt x="4087" y="450"/>
                    <a:pt x="4059" y="450"/>
                  </a:cubicBezTo>
                  <a:cubicBezTo>
                    <a:pt x="2784" y="450"/>
                    <a:pt x="1522" y="297"/>
                    <a:pt x="288" y="5"/>
                  </a:cubicBezTo>
                  <a:cubicBezTo>
                    <a:pt x="273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63"/>
            <p:cNvSpPr/>
            <p:nvPr/>
          </p:nvSpPr>
          <p:spPr>
            <a:xfrm>
              <a:off x="2557318" y="3892267"/>
              <a:ext cx="217746" cy="53359"/>
            </a:xfrm>
            <a:custGeom>
              <a:avLst/>
              <a:gdLst/>
              <a:ahLst/>
              <a:cxnLst/>
              <a:rect l="l" t="t" r="r" b="b"/>
              <a:pathLst>
                <a:path w="8288" h="2031" extrusionOk="0">
                  <a:moveTo>
                    <a:pt x="244" y="1"/>
                  </a:moveTo>
                  <a:cubicBezTo>
                    <a:pt x="105" y="1"/>
                    <a:pt x="1" y="146"/>
                    <a:pt x="45" y="297"/>
                  </a:cubicBezTo>
                  <a:cubicBezTo>
                    <a:pt x="183" y="796"/>
                    <a:pt x="398" y="1268"/>
                    <a:pt x="683" y="1698"/>
                  </a:cubicBezTo>
                  <a:cubicBezTo>
                    <a:pt x="1824" y="1920"/>
                    <a:pt x="2982" y="2031"/>
                    <a:pt x="4141" y="2031"/>
                  </a:cubicBezTo>
                  <a:cubicBezTo>
                    <a:pt x="5299" y="2031"/>
                    <a:pt x="6457" y="1920"/>
                    <a:pt x="7598" y="1698"/>
                  </a:cubicBezTo>
                  <a:cubicBezTo>
                    <a:pt x="7883" y="1268"/>
                    <a:pt x="8098" y="796"/>
                    <a:pt x="8243" y="297"/>
                  </a:cubicBezTo>
                  <a:cubicBezTo>
                    <a:pt x="8287" y="146"/>
                    <a:pt x="8177" y="1"/>
                    <a:pt x="8043" y="1"/>
                  </a:cubicBezTo>
                  <a:cubicBezTo>
                    <a:pt x="8029" y="1"/>
                    <a:pt x="8015" y="2"/>
                    <a:pt x="8001" y="5"/>
                  </a:cubicBezTo>
                  <a:cubicBezTo>
                    <a:pt x="6731" y="300"/>
                    <a:pt x="5436" y="448"/>
                    <a:pt x="4141" y="448"/>
                  </a:cubicBezTo>
                  <a:cubicBezTo>
                    <a:pt x="2847" y="448"/>
                    <a:pt x="1553" y="300"/>
                    <a:pt x="288" y="5"/>
                  </a:cubicBezTo>
                  <a:cubicBezTo>
                    <a:pt x="273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63"/>
            <p:cNvSpPr/>
            <p:nvPr/>
          </p:nvSpPr>
          <p:spPr>
            <a:xfrm>
              <a:off x="2588189" y="3796346"/>
              <a:ext cx="30082" cy="54332"/>
            </a:xfrm>
            <a:custGeom>
              <a:avLst/>
              <a:gdLst/>
              <a:ahLst/>
              <a:cxnLst/>
              <a:rect l="l" t="t" r="r" b="b"/>
              <a:pathLst>
                <a:path w="1145" h="2068" extrusionOk="0">
                  <a:moveTo>
                    <a:pt x="569" y="1"/>
                  </a:moveTo>
                  <a:cubicBezTo>
                    <a:pt x="257" y="1"/>
                    <a:pt x="0" y="258"/>
                    <a:pt x="0" y="570"/>
                  </a:cubicBezTo>
                  <a:lnTo>
                    <a:pt x="0" y="1492"/>
                  </a:lnTo>
                  <a:cubicBezTo>
                    <a:pt x="0" y="1811"/>
                    <a:pt x="257" y="2068"/>
                    <a:pt x="569" y="2068"/>
                  </a:cubicBezTo>
                  <a:cubicBezTo>
                    <a:pt x="888" y="2068"/>
                    <a:pt x="1145" y="1811"/>
                    <a:pt x="1145" y="1492"/>
                  </a:cubicBezTo>
                  <a:lnTo>
                    <a:pt x="1145" y="570"/>
                  </a:lnTo>
                  <a:cubicBezTo>
                    <a:pt x="1145" y="258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63"/>
            <p:cNvSpPr/>
            <p:nvPr/>
          </p:nvSpPr>
          <p:spPr>
            <a:xfrm>
              <a:off x="2600221" y="3796346"/>
              <a:ext cx="18049" cy="42220"/>
            </a:xfrm>
            <a:custGeom>
              <a:avLst/>
              <a:gdLst/>
              <a:ahLst/>
              <a:cxnLst/>
              <a:rect l="l" t="t" r="r" b="b"/>
              <a:pathLst>
                <a:path w="687" h="1607" extrusionOk="0">
                  <a:moveTo>
                    <a:pt x="111" y="1"/>
                  </a:moveTo>
                  <a:cubicBezTo>
                    <a:pt x="76" y="1"/>
                    <a:pt x="35" y="1"/>
                    <a:pt x="0" y="8"/>
                  </a:cubicBezTo>
                  <a:lnTo>
                    <a:pt x="0" y="1263"/>
                  </a:lnTo>
                  <a:cubicBezTo>
                    <a:pt x="0" y="1492"/>
                    <a:pt x="172" y="1607"/>
                    <a:pt x="343" y="1607"/>
                  </a:cubicBezTo>
                  <a:cubicBezTo>
                    <a:pt x="513" y="1607"/>
                    <a:pt x="683" y="1492"/>
                    <a:pt x="680" y="1263"/>
                  </a:cubicBezTo>
                  <a:lnTo>
                    <a:pt x="680" y="570"/>
                  </a:lnTo>
                  <a:cubicBezTo>
                    <a:pt x="687" y="258"/>
                    <a:pt x="430" y="1"/>
                    <a:pt x="111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63"/>
            <p:cNvSpPr/>
            <p:nvPr/>
          </p:nvSpPr>
          <p:spPr>
            <a:xfrm>
              <a:off x="2714113" y="3796346"/>
              <a:ext cx="30082" cy="54332"/>
            </a:xfrm>
            <a:custGeom>
              <a:avLst/>
              <a:gdLst/>
              <a:ahLst/>
              <a:cxnLst/>
              <a:rect l="l" t="t" r="r" b="b"/>
              <a:pathLst>
                <a:path w="1145" h="2068" extrusionOk="0">
                  <a:moveTo>
                    <a:pt x="569" y="1"/>
                  </a:moveTo>
                  <a:cubicBezTo>
                    <a:pt x="257" y="1"/>
                    <a:pt x="0" y="258"/>
                    <a:pt x="0" y="570"/>
                  </a:cubicBezTo>
                  <a:lnTo>
                    <a:pt x="0" y="1492"/>
                  </a:lnTo>
                  <a:cubicBezTo>
                    <a:pt x="0" y="1811"/>
                    <a:pt x="257" y="2068"/>
                    <a:pt x="569" y="2068"/>
                  </a:cubicBezTo>
                  <a:cubicBezTo>
                    <a:pt x="888" y="2068"/>
                    <a:pt x="1145" y="1811"/>
                    <a:pt x="1145" y="1492"/>
                  </a:cubicBezTo>
                  <a:lnTo>
                    <a:pt x="1145" y="570"/>
                  </a:lnTo>
                  <a:cubicBezTo>
                    <a:pt x="1145" y="258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63"/>
            <p:cNvSpPr/>
            <p:nvPr/>
          </p:nvSpPr>
          <p:spPr>
            <a:xfrm>
              <a:off x="2726146" y="3796346"/>
              <a:ext cx="18049" cy="42220"/>
            </a:xfrm>
            <a:custGeom>
              <a:avLst/>
              <a:gdLst/>
              <a:ahLst/>
              <a:cxnLst/>
              <a:rect l="l" t="t" r="r" b="b"/>
              <a:pathLst>
                <a:path w="687" h="1607" extrusionOk="0">
                  <a:moveTo>
                    <a:pt x="111" y="1"/>
                  </a:moveTo>
                  <a:cubicBezTo>
                    <a:pt x="76" y="1"/>
                    <a:pt x="35" y="1"/>
                    <a:pt x="0" y="8"/>
                  </a:cubicBezTo>
                  <a:lnTo>
                    <a:pt x="0" y="1263"/>
                  </a:lnTo>
                  <a:cubicBezTo>
                    <a:pt x="0" y="1492"/>
                    <a:pt x="172" y="1607"/>
                    <a:pt x="343" y="1607"/>
                  </a:cubicBezTo>
                  <a:cubicBezTo>
                    <a:pt x="513" y="1607"/>
                    <a:pt x="683" y="1492"/>
                    <a:pt x="680" y="1263"/>
                  </a:cubicBezTo>
                  <a:lnTo>
                    <a:pt x="680" y="570"/>
                  </a:lnTo>
                  <a:cubicBezTo>
                    <a:pt x="687" y="258"/>
                    <a:pt x="430" y="1"/>
                    <a:pt x="111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63"/>
            <p:cNvSpPr/>
            <p:nvPr/>
          </p:nvSpPr>
          <p:spPr>
            <a:xfrm>
              <a:off x="2577259" y="3895131"/>
              <a:ext cx="177681" cy="33156"/>
            </a:xfrm>
            <a:custGeom>
              <a:avLst/>
              <a:gdLst/>
              <a:ahLst/>
              <a:cxnLst/>
              <a:rect l="l" t="t" r="r" b="b"/>
              <a:pathLst>
                <a:path w="6763" h="1262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236"/>
                    <a:pt x="194" y="465"/>
                    <a:pt x="319" y="680"/>
                  </a:cubicBezTo>
                  <a:cubicBezTo>
                    <a:pt x="458" y="916"/>
                    <a:pt x="701" y="1076"/>
                    <a:pt x="971" y="1110"/>
                  </a:cubicBezTo>
                  <a:cubicBezTo>
                    <a:pt x="1772" y="1211"/>
                    <a:pt x="2579" y="1261"/>
                    <a:pt x="3386" y="1261"/>
                  </a:cubicBezTo>
                  <a:cubicBezTo>
                    <a:pt x="4193" y="1261"/>
                    <a:pt x="5001" y="1211"/>
                    <a:pt x="5806" y="1110"/>
                  </a:cubicBezTo>
                  <a:cubicBezTo>
                    <a:pt x="6076" y="1076"/>
                    <a:pt x="6319" y="916"/>
                    <a:pt x="6451" y="680"/>
                  </a:cubicBezTo>
                  <a:cubicBezTo>
                    <a:pt x="6576" y="465"/>
                    <a:pt x="6680" y="236"/>
                    <a:pt x="6763" y="0"/>
                  </a:cubicBezTo>
                  <a:lnTo>
                    <a:pt x="6763" y="0"/>
                  </a:lnTo>
                  <a:cubicBezTo>
                    <a:pt x="5650" y="226"/>
                    <a:pt x="4517" y="339"/>
                    <a:pt x="3384" y="339"/>
                  </a:cubicBezTo>
                  <a:cubicBezTo>
                    <a:pt x="2251" y="339"/>
                    <a:pt x="1117" y="2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69" name="Google Shape;11169;p63"/>
          <p:cNvGrpSpPr/>
          <p:nvPr/>
        </p:nvGrpSpPr>
        <p:grpSpPr>
          <a:xfrm>
            <a:off x="3014250" y="3682271"/>
            <a:ext cx="391092" cy="371940"/>
            <a:chOff x="3014250" y="3682271"/>
            <a:chExt cx="391092" cy="371940"/>
          </a:xfrm>
        </p:grpSpPr>
        <p:sp>
          <p:nvSpPr>
            <p:cNvPr id="11170" name="Google Shape;11170;p63"/>
            <p:cNvSpPr/>
            <p:nvPr/>
          </p:nvSpPr>
          <p:spPr>
            <a:xfrm>
              <a:off x="3014250" y="3682271"/>
              <a:ext cx="386521" cy="371940"/>
            </a:xfrm>
            <a:custGeom>
              <a:avLst/>
              <a:gdLst/>
              <a:ahLst/>
              <a:cxnLst/>
              <a:rect l="l" t="t" r="r" b="b"/>
              <a:pathLst>
                <a:path w="14712" h="14157" extrusionOk="0">
                  <a:moveTo>
                    <a:pt x="7637" y="1"/>
                  </a:moveTo>
                  <a:cubicBezTo>
                    <a:pt x="4772" y="1"/>
                    <a:pt x="2192" y="1728"/>
                    <a:pt x="1096" y="4371"/>
                  </a:cubicBezTo>
                  <a:cubicBezTo>
                    <a:pt x="0" y="7013"/>
                    <a:pt x="611" y="10058"/>
                    <a:pt x="2629" y="12084"/>
                  </a:cubicBezTo>
                  <a:cubicBezTo>
                    <a:pt x="3983" y="13438"/>
                    <a:pt x="5793" y="14156"/>
                    <a:pt x="7634" y="14156"/>
                  </a:cubicBezTo>
                  <a:cubicBezTo>
                    <a:pt x="8546" y="14156"/>
                    <a:pt x="9466" y="13980"/>
                    <a:pt x="10342" y="13617"/>
                  </a:cubicBezTo>
                  <a:cubicBezTo>
                    <a:pt x="12985" y="12521"/>
                    <a:pt x="14712" y="9940"/>
                    <a:pt x="14712" y="7083"/>
                  </a:cubicBezTo>
                  <a:cubicBezTo>
                    <a:pt x="14712" y="3171"/>
                    <a:pt x="11542" y="8"/>
                    <a:pt x="763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63"/>
            <p:cNvSpPr/>
            <p:nvPr/>
          </p:nvSpPr>
          <p:spPr>
            <a:xfrm>
              <a:off x="3028279" y="3694567"/>
              <a:ext cx="377063" cy="347480"/>
            </a:xfrm>
            <a:custGeom>
              <a:avLst/>
              <a:gdLst/>
              <a:ahLst/>
              <a:cxnLst/>
              <a:rect l="l" t="t" r="r" b="b"/>
              <a:pathLst>
                <a:path w="14352" h="13226" extrusionOk="0">
                  <a:moveTo>
                    <a:pt x="7099" y="0"/>
                  </a:moveTo>
                  <a:cubicBezTo>
                    <a:pt x="6251" y="0"/>
                    <a:pt x="5393" y="163"/>
                    <a:pt x="4571" y="504"/>
                  </a:cubicBezTo>
                  <a:cubicBezTo>
                    <a:pt x="1658" y="1711"/>
                    <a:pt x="0" y="4811"/>
                    <a:pt x="618" y="7905"/>
                  </a:cubicBezTo>
                  <a:cubicBezTo>
                    <a:pt x="1228" y="10998"/>
                    <a:pt x="3947" y="13225"/>
                    <a:pt x="7103" y="13225"/>
                  </a:cubicBezTo>
                  <a:cubicBezTo>
                    <a:pt x="7111" y="13225"/>
                    <a:pt x="7120" y="13225"/>
                    <a:pt x="7129" y="13225"/>
                  </a:cubicBezTo>
                  <a:cubicBezTo>
                    <a:pt x="8874" y="13225"/>
                    <a:pt x="10542" y="12525"/>
                    <a:pt x="11778" y="11290"/>
                  </a:cubicBezTo>
                  <a:cubicBezTo>
                    <a:pt x="14011" y="9056"/>
                    <a:pt x="14351" y="5560"/>
                    <a:pt x="12603" y="2939"/>
                  </a:cubicBezTo>
                  <a:cubicBezTo>
                    <a:pt x="11344" y="1057"/>
                    <a:pt x="9255" y="0"/>
                    <a:pt x="709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63"/>
            <p:cNvSpPr/>
            <p:nvPr/>
          </p:nvSpPr>
          <p:spPr>
            <a:xfrm>
              <a:off x="3144167" y="3741332"/>
              <a:ext cx="141267" cy="253871"/>
            </a:xfrm>
            <a:custGeom>
              <a:avLst/>
              <a:gdLst/>
              <a:ahLst/>
              <a:cxnLst/>
              <a:rect l="l" t="t" r="r" b="b"/>
              <a:pathLst>
                <a:path w="5377" h="9663" extrusionOk="0">
                  <a:moveTo>
                    <a:pt x="2588" y="0"/>
                  </a:moveTo>
                  <a:cubicBezTo>
                    <a:pt x="812" y="0"/>
                    <a:pt x="1" y="1048"/>
                    <a:pt x="1" y="1755"/>
                  </a:cubicBezTo>
                  <a:cubicBezTo>
                    <a:pt x="1" y="2268"/>
                    <a:pt x="438" y="2504"/>
                    <a:pt x="791" y="2504"/>
                  </a:cubicBezTo>
                  <a:cubicBezTo>
                    <a:pt x="1499" y="2504"/>
                    <a:pt x="1208" y="1492"/>
                    <a:pt x="2546" y="1492"/>
                  </a:cubicBezTo>
                  <a:cubicBezTo>
                    <a:pt x="3205" y="1492"/>
                    <a:pt x="3725" y="1776"/>
                    <a:pt x="3725" y="2386"/>
                  </a:cubicBezTo>
                  <a:cubicBezTo>
                    <a:pt x="3725" y="3094"/>
                    <a:pt x="2990" y="3503"/>
                    <a:pt x="2560" y="3871"/>
                  </a:cubicBezTo>
                  <a:cubicBezTo>
                    <a:pt x="2179" y="4197"/>
                    <a:pt x="1679" y="4738"/>
                    <a:pt x="1679" y="5861"/>
                  </a:cubicBezTo>
                  <a:cubicBezTo>
                    <a:pt x="1679" y="6541"/>
                    <a:pt x="1860" y="6742"/>
                    <a:pt x="2401" y="6742"/>
                  </a:cubicBezTo>
                  <a:cubicBezTo>
                    <a:pt x="3046" y="6742"/>
                    <a:pt x="3177" y="6451"/>
                    <a:pt x="3177" y="6201"/>
                  </a:cubicBezTo>
                  <a:cubicBezTo>
                    <a:pt x="3177" y="5515"/>
                    <a:pt x="3184" y="5126"/>
                    <a:pt x="3906" y="4564"/>
                  </a:cubicBezTo>
                  <a:cubicBezTo>
                    <a:pt x="4266" y="4287"/>
                    <a:pt x="5376" y="3406"/>
                    <a:pt x="5376" y="2164"/>
                  </a:cubicBezTo>
                  <a:cubicBezTo>
                    <a:pt x="5376" y="930"/>
                    <a:pt x="4266" y="0"/>
                    <a:pt x="2588" y="0"/>
                  </a:cubicBezTo>
                  <a:close/>
                  <a:moveTo>
                    <a:pt x="2414" y="7644"/>
                  </a:moveTo>
                  <a:cubicBezTo>
                    <a:pt x="1860" y="7644"/>
                    <a:pt x="1402" y="8095"/>
                    <a:pt x="1402" y="8657"/>
                  </a:cubicBezTo>
                  <a:cubicBezTo>
                    <a:pt x="1402" y="9212"/>
                    <a:pt x="1860" y="9662"/>
                    <a:pt x="2414" y="9662"/>
                  </a:cubicBezTo>
                  <a:cubicBezTo>
                    <a:pt x="2969" y="9655"/>
                    <a:pt x="3420" y="9212"/>
                    <a:pt x="3427" y="8657"/>
                  </a:cubicBezTo>
                  <a:cubicBezTo>
                    <a:pt x="3420" y="8102"/>
                    <a:pt x="2969" y="7651"/>
                    <a:pt x="2414" y="7644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3" name="Google Shape;11173;p63"/>
          <p:cNvGrpSpPr/>
          <p:nvPr/>
        </p:nvGrpSpPr>
        <p:grpSpPr>
          <a:xfrm>
            <a:off x="3569125" y="3702947"/>
            <a:ext cx="388728" cy="330692"/>
            <a:chOff x="3569125" y="3702947"/>
            <a:chExt cx="388728" cy="330692"/>
          </a:xfrm>
        </p:grpSpPr>
        <p:sp>
          <p:nvSpPr>
            <p:cNvPr id="11174" name="Google Shape;11174;p63"/>
            <p:cNvSpPr/>
            <p:nvPr/>
          </p:nvSpPr>
          <p:spPr>
            <a:xfrm>
              <a:off x="3569125" y="3702947"/>
              <a:ext cx="388728" cy="330692"/>
            </a:xfrm>
            <a:custGeom>
              <a:avLst/>
              <a:gdLst/>
              <a:ahLst/>
              <a:cxnLst/>
              <a:rect l="l" t="t" r="r" b="b"/>
              <a:pathLst>
                <a:path w="14796" h="12587" extrusionOk="0">
                  <a:moveTo>
                    <a:pt x="7402" y="0"/>
                  </a:moveTo>
                  <a:cubicBezTo>
                    <a:pt x="6946" y="0"/>
                    <a:pt x="6490" y="226"/>
                    <a:pt x="6230" y="677"/>
                  </a:cubicBezTo>
                  <a:lnTo>
                    <a:pt x="521" y="10555"/>
                  </a:lnTo>
                  <a:cubicBezTo>
                    <a:pt x="1" y="11456"/>
                    <a:pt x="653" y="12587"/>
                    <a:pt x="1693" y="12587"/>
                  </a:cubicBezTo>
                  <a:lnTo>
                    <a:pt x="13103" y="12587"/>
                  </a:lnTo>
                  <a:cubicBezTo>
                    <a:pt x="14144" y="12587"/>
                    <a:pt x="14796" y="11456"/>
                    <a:pt x="14275" y="10555"/>
                  </a:cubicBezTo>
                  <a:lnTo>
                    <a:pt x="8574" y="671"/>
                  </a:lnTo>
                  <a:cubicBezTo>
                    <a:pt x="8311" y="224"/>
                    <a:pt x="7856" y="0"/>
                    <a:pt x="740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63"/>
            <p:cNvSpPr/>
            <p:nvPr/>
          </p:nvSpPr>
          <p:spPr>
            <a:xfrm>
              <a:off x="3607036" y="3733135"/>
              <a:ext cx="313089" cy="270265"/>
            </a:xfrm>
            <a:custGeom>
              <a:avLst/>
              <a:gdLst/>
              <a:ahLst/>
              <a:cxnLst/>
              <a:rect l="l" t="t" r="r" b="b"/>
              <a:pathLst>
                <a:path w="11917" h="10287" extrusionOk="0">
                  <a:moveTo>
                    <a:pt x="5959" y="0"/>
                  </a:moveTo>
                  <a:cubicBezTo>
                    <a:pt x="5891" y="0"/>
                    <a:pt x="5823" y="35"/>
                    <a:pt x="5785" y="104"/>
                  </a:cubicBezTo>
                  <a:lnTo>
                    <a:pt x="77" y="9981"/>
                  </a:lnTo>
                  <a:cubicBezTo>
                    <a:pt x="1" y="10120"/>
                    <a:pt x="98" y="10286"/>
                    <a:pt x="250" y="10286"/>
                  </a:cubicBezTo>
                  <a:lnTo>
                    <a:pt x="11667" y="10286"/>
                  </a:lnTo>
                  <a:cubicBezTo>
                    <a:pt x="11820" y="10286"/>
                    <a:pt x="11917" y="10120"/>
                    <a:pt x="11841" y="9981"/>
                  </a:cubicBezTo>
                  <a:lnTo>
                    <a:pt x="6132" y="104"/>
                  </a:lnTo>
                  <a:cubicBezTo>
                    <a:pt x="6094" y="35"/>
                    <a:pt x="6026" y="0"/>
                    <a:pt x="59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63"/>
            <p:cNvSpPr/>
            <p:nvPr/>
          </p:nvSpPr>
          <p:spPr>
            <a:xfrm>
              <a:off x="3731489" y="3930126"/>
              <a:ext cx="55987" cy="47816"/>
            </a:xfrm>
            <a:custGeom>
              <a:avLst/>
              <a:gdLst/>
              <a:ahLst/>
              <a:cxnLst/>
              <a:rect l="l" t="t" r="r" b="b"/>
              <a:pathLst>
                <a:path w="2131" h="1820" extrusionOk="0">
                  <a:moveTo>
                    <a:pt x="1215" y="0"/>
                  </a:moveTo>
                  <a:cubicBezTo>
                    <a:pt x="410" y="0"/>
                    <a:pt x="1" y="978"/>
                    <a:pt x="577" y="1554"/>
                  </a:cubicBezTo>
                  <a:cubicBezTo>
                    <a:pt x="760" y="1738"/>
                    <a:pt x="988" y="1820"/>
                    <a:pt x="1211" y="1820"/>
                  </a:cubicBezTo>
                  <a:cubicBezTo>
                    <a:pt x="1679" y="1820"/>
                    <a:pt x="2130" y="1458"/>
                    <a:pt x="2130" y="909"/>
                  </a:cubicBezTo>
                  <a:cubicBezTo>
                    <a:pt x="2130" y="409"/>
                    <a:pt x="1721" y="0"/>
                    <a:pt x="12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63"/>
            <p:cNvSpPr/>
            <p:nvPr/>
          </p:nvSpPr>
          <p:spPr>
            <a:xfrm>
              <a:off x="3742812" y="3798185"/>
              <a:ext cx="41379" cy="112446"/>
            </a:xfrm>
            <a:custGeom>
              <a:avLst/>
              <a:gdLst/>
              <a:ahLst/>
              <a:cxnLst/>
              <a:rect l="l" t="t" r="r" b="b"/>
              <a:pathLst>
                <a:path w="1575" h="4280" extrusionOk="0">
                  <a:moveTo>
                    <a:pt x="534" y="0"/>
                  </a:moveTo>
                  <a:cubicBezTo>
                    <a:pt x="236" y="0"/>
                    <a:pt x="0" y="236"/>
                    <a:pt x="0" y="534"/>
                  </a:cubicBezTo>
                  <a:lnTo>
                    <a:pt x="0" y="3746"/>
                  </a:lnTo>
                  <a:cubicBezTo>
                    <a:pt x="0" y="4037"/>
                    <a:pt x="236" y="4280"/>
                    <a:pt x="534" y="4280"/>
                  </a:cubicBezTo>
                  <a:lnTo>
                    <a:pt x="1040" y="4280"/>
                  </a:lnTo>
                  <a:cubicBezTo>
                    <a:pt x="1339" y="4280"/>
                    <a:pt x="1575" y="4037"/>
                    <a:pt x="1575" y="3746"/>
                  </a:cubicBezTo>
                  <a:lnTo>
                    <a:pt x="1575" y="534"/>
                  </a:lnTo>
                  <a:cubicBezTo>
                    <a:pt x="1575" y="236"/>
                    <a:pt x="1339" y="0"/>
                    <a:pt x="104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8" name="Google Shape;11178;p63"/>
          <p:cNvGrpSpPr/>
          <p:nvPr/>
        </p:nvGrpSpPr>
        <p:grpSpPr>
          <a:xfrm>
            <a:off x="4111994" y="3682455"/>
            <a:ext cx="387992" cy="371625"/>
            <a:chOff x="4111994" y="3682455"/>
            <a:chExt cx="387992" cy="371625"/>
          </a:xfrm>
        </p:grpSpPr>
        <p:sp>
          <p:nvSpPr>
            <p:cNvPr id="11179" name="Google Shape;11179;p63"/>
            <p:cNvSpPr/>
            <p:nvPr/>
          </p:nvSpPr>
          <p:spPr>
            <a:xfrm>
              <a:off x="4111994" y="3682455"/>
              <a:ext cx="386179" cy="371572"/>
            </a:xfrm>
            <a:custGeom>
              <a:avLst/>
              <a:gdLst/>
              <a:ahLst/>
              <a:cxnLst/>
              <a:rect l="l" t="t" r="r" b="b"/>
              <a:pathLst>
                <a:path w="14699" h="14143" extrusionOk="0">
                  <a:moveTo>
                    <a:pt x="7623" y="1546"/>
                  </a:moveTo>
                  <a:cubicBezTo>
                    <a:pt x="9044" y="1546"/>
                    <a:pt x="10458" y="2093"/>
                    <a:pt x="11529" y="3164"/>
                  </a:cubicBezTo>
                  <a:cubicBezTo>
                    <a:pt x="13485" y="5113"/>
                    <a:pt x="13700" y="8199"/>
                    <a:pt x="12035" y="10398"/>
                  </a:cubicBezTo>
                  <a:lnTo>
                    <a:pt x="12028" y="10398"/>
                  </a:lnTo>
                  <a:lnTo>
                    <a:pt x="4294" y="2664"/>
                  </a:lnTo>
                  <a:cubicBezTo>
                    <a:pt x="5285" y="1914"/>
                    <a:pt x="6456" y="1546"/>
                    <a:pt x="7623" y="1546"/>
                  </a:cubicBezTo>
                  <a:close/>
                  <a:moveTo>
                    <a:pt x="3198" y="3760"/>
                  </a:moveTo>
                  <a:lnTo>
                    <a:pt x="10932" y="11494"/>
                  </a:lnTo>
                  <a:cubicBezTo>
                    <a:pt x="9959" y="12225"/>
                    <a:pt x="8794" y="12598"/>
                    <a:pt x="7620" y="12598"/>
                  </a:cubicBezTo>
                  <a:cubicBezTo>
                    <a:pt x="6777" y="12598"/>
                    <a:pt x="5930" y="12406"/>
                    <a:pt x="5147" y="12014"/>
                  </a:cubicBezTo>
                  <a:cubicBezTo>
                    <a:pt x="3275" y="11078"/>
                    <a:pt x="2096" y="9164"/>
                    <a:pt x="2089" y="7070"/>
                  </a:cubicBezTo>
                  <a:lnTo>
                    <a:pt x="2089" y="7070"/>
                  </a:lnTo>
                  <a:cubicBezTo>
                    <a:pt x="2090" y="5872"/>
                    <a:pt x="2478" y="4716"/>
                    <a:pt x="3198" y="3760"/>
                  </a:cubicBezTo>
                  <a:close/>
                  <a:moveTo>
                    <a:pt x="7617" y="1"/>
                  </a:moveTo>
                  <a:cubicBezTo>
                    <a:pt x="4759" y="8"/>
                    <a:pt x="2186" y="1728"/>
                    <a:pt x="1090" y="4371"/>
                  </a:cubicBezTo>
                  <a:cubicBezTo>
                    <a:pt x="1" y="7013"/>
                    <a:pt x="604" y="10051"/>
                    <a:pt x="2630" y="12077"/>
                  </a:cubicBezTo>
                  <a:cubicBezTo>
                    <a:pt x="3979" y="13426"/>
                    <a:pt x="5786" y="14143"/>
                    <a:pt x="7626" y="14143"/>
                  </a:cubicBezTo>
                  <a:cubicBezTo>
                    <a:pt x="8538" y="14143"/>
                    <a:pt x="9459" y="13966"/>
                    <a:pt x="10336" y="13603"/>
                  </a:cubicBezTo>
                  <a:cubicBezTo>
                    <a:pt x="12971" y="12507"/>
                    <a:pt x="14692" y="9933"/>
                    <a:pt x="14698" y="7076"/>
                  </a:cubicBezTo>
                  <a:cubicBezTo>
                    <a:pt x="14692" y="3164"/>
                    <a:pt x="11529" y="1"/>
                    <a:pt x="7617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63"/>
            <p:cNvSpPr/>
            <p:nvPr/>
          </p:nvSpPr>
          <p:spPr>
            <a:xfrm>
              <a:off x="4301156" y="3682455"/>
              <a:ext cx="198830" cy="371625"/>
            </a:xfrm>
            <a:custGeom>
              <a:avLst/>
              <a:gdLst/>
              <a:ahLst/>
              <a:cxnLst/>
              <a:rect l="l" t="t" r="r" b="b"/>
              <a:pathLst>
                <a:path w="7568" h="14145" extrusionOk="0">
                  <a:moveTo>
                    <a:pt x="493" y="0"/>
                  </a:moveTo>
                  <a:cubicBezTo>
                    <a:pt x="468" y="0"/>
                    <a:pt x="442" y="1"/>
                    <a:pt x="417" y="1"/>
                  </a:cubicBezTo>
                  <a:cubicBezTo>
                    <a:pt x="278" y="1"/>
                    <a:pt x="139" y="8"/>
                    <a:pt x="0" y="15"/>
                  </a:cubicBezTo>
                  <a:cubicBezTo>
                    <a:pt x="3739" y="230"/>
                    <a:pt x="6666" y="3323"/>
                    <a:pt x="6666" y="7076"/>
                  </a:cubicBezTo>
                  <a:cubicBezTo>
                    <a:pt x="6666" y="10821"/>
                    <a:pt x="3739" y="13915"/>
                    <a:pt x="0" y="14130"/>
                  </a:cubicBezTo>
                  <a:cubicBezTo>
                    <a:pt x="139" y="14137"/>
                    <a:pt x="278" y="14144"/>
                    <a:pt x="417" y="14144"/>
                  </a:cubicBezTo>
                  <a:cubicBezTo>
                    <a:pt x="442" y="14144"/>
                    <a:pt x="468" y="14144"/>
                    <a:pt x="493" y="14144"/>
                  </a:cubicBezTo>
                  <a:cubicBezTo>
                    <a:pt x="4398" y="14144"/>
                    <a:pt x="7568" y="10983"/>
                    <a:pt x="7568" y="7076"/>
                  </a:cubicBezTo>
                  <a:cubicBezTo>
                    <a:pt x="7568" y="3162"/>
                    <a:pt x="4398" y="0"/>
                    <a:pt x="49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1" name="Google Shape;11181;p63"/>
          <p:cNvGrpSpPr/>
          <p:nvPr/>
        </p:nvGrpSpPr>
        <p:grpSpPr>
          <a:xfrm>
            <a:off x="4674908" y="3682271"/>
            <a:ext cx="371966" cy="371966"/>
            <a:chOff x="4674908" y="3682271"/>
            <a:chExt cx="371966" cy="371966"/>
          </a:xfrm>
        </p:grpSpPr>
        <p:sp>
          <p:nvSpPr>
            <p:cNvPr id="11182" name="Google Shape;11182;p63"/>
            <p:cNvSpPr/>
            <p:nvPr/>
          </p:nvSpPr>
          <p:spPr>
            <a:xfrm>
              <a:off x="4674908" y="3682271"/>
              <a:ext cx="371966" cy="371966"/>
            </a:xfrm>
            <a:custGeom>
              <a:avLst/>
              <a:gdLst/>
              <a:ahLst/>
              <a:cxnLst/>
              <a:rect l="l" t="t" r="r" b="b"/>
              <a:pathLst>
                <a:path w="14158" h="14158" extrusionOk="0">
                  <a:moveTo>
                    <a:pt x="2394" y="1"/>
                  </a:moveTo>
                  <a:cubicBezTo>
                    <a:pt x="1069" y="1"/>
                    <a:pt x="1" y="1076"/>
                    <a:pt x="1" y="2401"/>
                  </a:cubicBezTo>
                  <a:lnTo>
                    <a:pt x="1" y="11765"/>
                  </a:lnTo>
                  <a:cubicBezTo>
                    <a:pt x="1" y="13083"/>
                    <a:pt x="1076" y="14158"/>
                    <a:pt x="2394" y="14158"/>
                  </a:cubicBezTo>
                  <a:lnTo>
                    <a:pt x="11757" y="14158"/>
                  </a:lnTo>
                  <a:cubicBezTo>
                    <a:pt x="13082" y="14158"/>
                    <a:pt x="14157" y="13083"/>
                    <a:pt x="14157" y="11758"/>
                  </a:cubicBezTo>
                  <a:lnTo>
                    <a:pt x="14157" y="2394"/>
                  </a:lnTo>
                  <a:cubicBezTo>
                    <a:pt x="14150" y="1076"/>
                    <a:pt x="13082" y="1"/>
                    <a:pt x="1175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63"/>
            <p:cNvSpPr/>
            <p:nvPr/>
          </p:nvSpPr>
          <p:spPr>
            <a:xfrm>
              <a:off x="4690934" y="3698140"/>
              <a:ext cx="339887" cy="340071"/>
            </a:xfrm>
            <a:custGeom>
              <a:avLst/>
              <a:gdLst/>
              <a:ahLst/>
              <a:cxnLst/>
              <a:rect l="l" t="t" r="r" b="b"/>
              <a:pathLst>
                <a:path w="12937" h="12944" extrusionOk="0">
                  <a:moveTo>
                    <a:pt x="1784" y="0"/>
                  </a:moveTo>
                  <a:cubicBezTo>
                    <a:pt x="799" y="0"/>
                    <a:pt x="1" y="805"/>
                    <a:pt x="1" y="1790"/>
                  </a:cubicBezTo>
                  <a:lnTo>
                    <a:pt x="1" y="11154"/>
                  </a:lnTo>
                  <a:cubicBezTo>
                    <a:pt x="1" y="12139"/>
                    <a:pt x="799" y="12943"/>
                    <a:pt x="1784" y="12943"/>
                  </a:cubicBezTo>
                  <a:lnTo>
                    <a:pt x="11147" y="12943"/>
                  </a:lnTo>
                  <a:cubicBezTo>
                    <a:pt x="12139" y="12943"/>
                    <a:pt x="12937" y="12146"/>
                    <a:pt x="12937" y="11154"/>
                  </a:cubicBezTo>
                  <a:lnTo>
                    <a:pt x="12937" y="1790"/>
                  </a:lnTo>
                  <a:cubicBezTo>
                    <a:pt x="12937" y="805"/>
                    <a:pt x="12139" y="0"/>
                    <a:pt x="1114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63"/>
            <p:cNvSpPr/>
            <p:nvPr/>
          </p:nvSpPr>
          <p:spPr>
            <a:xfrm>
              <a:off x="4802829" y="3742409"/>
              <a:ext cx="103908" cy="89169"/>
            </a:xfrm>
            <a:custGeom>
              <a:avLst/>
              <a:gdLst/>
              <a:ahLst/>
              <a:cxnLst/>
              <a:rect l="l" t="t" r="r" b="b"/>
              <a:pathLst>
                <a:path w="3955" h="3394" extrusionOk="0">
                  <a:moveTo>
                    <a:pt x="2262" y="1"/>
                  </a:moveTo>
                  <a:cubicBezTo>
                    <a:pt x="757" y="1"/>
                    <a:pt x="1" y="1825"/>
                    <a:pt x="1069" y="2893"/>
                  </a:cubicBezTo>
                  <a:cubicBezTo>
                    <a:pt x="1414" y="3239"/>
                    <a:pt x="1838" y="3393"/>
                    <a:pt x="2254" y="3393"/>
                  </a:cubicBezTo>
                  <a:cubicBezTo>
                    <a:pt x="3122" y="3393"/>
                    <a:pt x="3954" y="2716"/>
                    <a:pt x="3954" y="1693"/>
                  </a:cubicBezTo>
                  <a:cubicBezTo>
                    <a:pt x="3954" y="764"/>
                    <a:pt x="3198" y="1"/>
                    <a:pt x="226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63"/>
            <p:cNvSpPr/>
            <p:nvPr/>
          </p:nvSpPr>
          <p:spPr>
            <a:xfrm>
              <a:off x="4789167" y="3855591"/>
              <a:ext cx="143448" cy="138509"/>
            </a:xfrm>
            <a:custGeom>
              <a:avLst/>
              <a:gdLst/>
              <a:ahLst/>
              <a:cxnLst/>
              <a:rect l="l" t="t" r="r" b="b"/>
              <a:pathLst>
                <a:path w="5460" h="5272" extrusionOk="0">
                  <a:moveTo>
                    <a:pt x="403" y="0"/>
                  </a:moveTo>
                  <a:cubicBezTo>
                    <a:pt x="181" y="0"/>
                    <a:pt x="1" y="181"/>
                    <a:pt x="1" y="403"/>
                  </a:cubicBezTo>
                  <a:lnTo>
                    <a:pt x="1" y="957"/>
                  </a:lnTo>
                  <a:cubicBezTo>
                    <a:pt x="1" y="1179"/>
                    <a:pt x="181" y="1360"/>
                    <a:pt x="403" y="1360"/>
                  </a:cubicBezTo>
                  <a:lnTo>
                    <a:pt x="764" y="1360"/>
                  </a:lnTo>
                  <a:cubicBezTo>
                    <a:pt x="986" y="1360"/>
                    <a:pt x="1166" y="1533"/>
                    <a:pt x="1166" y="1755"/>
                  </a:cubicBezTo>
                  <a:lnTo>
                    <a:pt x="1166" y="3517"/>
                  </a:lnTo>
                  <a:cubicBezTo>
                    <a:pt x="1166" y="3732"/>
                    <a:pt x="986" y="3912"/>
                    <a:pt x="764" y="3912"/>
                  </a:cubicBezTo>
                  <a:lnTo>
                    <a:pt x="514" y="3912"/>
                  </a:lnTo>
                  <a:cubicBezTo>
                    <a:pt x="292" y="3912"/>
                    <a:pt x="112" y="4093"/>
                    <a:pt x="112" y="4315"/>
                  </a:cubicBezTo>
                  <a:lnTo>
                    <a:pt x="112" y="4869"/>
                  </a:lnTo>
                  <a:cubicBezTo>
                    <a:pt x="112" y="5091"/>
                    <a:pt x="292" y="5272"/>
                    <a:pt x="514" y="5272"/>
                  </a:cubicBezTo>
                  <a:lnTo>
                    <a:pt x="5057" y="5272"/>
                  </a:lnTo>
                  <a:cubicBezTo>
                    <a:pt x="5279" y="5272"/>
                    <a:pt x="5459" y="5091"/>
                    <a:pt x="5459" y="4869"/>
                  </a:cubicBezTo>
                  <a:lnTo>
                    <a:pt x="5459" y="4321"/>
                  </a:lnTo>
                  <a:cubicBezTo>
                    <a:pt x="5459" y="4100"/>
                    <a:pt x="5279" y="3919"/>
                    <a:pt x="5057" y="3919"/>
                  </a:cubicBezTo>
                  <a:lnTo>
                    <a:pt x="4807" y="3919"/>
                  </a:lnTo>
                  <a:cubicBezTo>
                    <a:pt x="4585" y="3919"/>
                    <a:pt x="4405" y="3739"/>
                    <a:pt x="4405" y="3517"/>
                  </a:cubicBezTo>
                  <a:lnTo>
                    <a:pt x="4405" y="403"/>
                  </a:lnTo>
                  <a:cubicBezTo>
                    <a:pt x="4405" y="181"/>
                    <a:pt x="4225" y="0"/>
                    <a:pt x="400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6" name="Google Shape;11186;p63"/>
          <p:cNvGrpSpPr/>
          <p:nvPr/>
        </p:nvGrpSpPr>
        <p:grpSpPr>
          <a:xfrm>
            <a:off x="5223609" y="3731112"/>
            <a:ext cx="371782" cy="274285"/>
            <a:chOff x="5223609" y="3731112"/>
            <a:chExt cx="371782" cy="274285"/>
          </a:xfrm>
        </p:grpSpPr>
        <p:sp>
          <p:nvSpPr>
            <p:cNvPr id="11187" name="Google Shape;11187;p63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63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89" name="Google Shape;11189;p63"/>
          <p:cNvSpPr/>
          <p:nvPr/>
        </p:nvSpPr>
        <p:spPr>
          <a:xfrm>
            <a:off x="5812218" y="3723834"/>
            <a:ext cx="291966" cy="289050"/>
          </a:xfrm>
          <a:custGeom>
            <a:avLst/>
            <a:gdLst/>
            <a:ahLst/>
            <a:cxnLst/>
            <a:rect l="l" t="t" r="r" b="b"/>
            <a:pathLst>
              <a:path w="11113" h="11002" extrusionOk="0">
                <a:moveTo>
                  <a:pt x="2619" y="0"/>
                </a:moveTo>
                <a:cubicBezTo>
                  <a:pt x="2492" y="0"/>
                  <a:pt x="2366" y="49"/>
                  <a:pt x="2268" y="146"/>
                </a:cubicBezTo>
                <a:lnTo>
                  <a:pt x="201" y="2213"/>
                </a:lnTo>
                <a:cubicBezTo>
                  <a:pt x="7" y="2407"/>
                  <a:pt x="7" y="2719"/>
                  <a:pt x="201" y="2914"/>
                </a:cubicBezTo>
                <a:lnTo>
                  <a:pt x="2782" y="5501"/>
                </a:lnTo>
                <a:lnTo>
                  <a:pt x="195" y="8081"/>
                </a:lnTo>
                <a:cubicBezTo>
                  <a:pt x="0" y="8275"/>
                  <a:pt x="0" y="8587"/>
                  <a:pt x="195" y="8782"/>
                </a:cubicBezTo>
                <a:lnTo>
                  <a:pt x="2268" y="10856"/>
                </a:lnTo>
                <a:cubicBezTo>
                  <a:pt x="2366" y="10953"/>
                  <a:pt x="2492" y="11001"/>
                  <a:pt x="2619" y="11001"/>
                </a:cubicBezTo>
                <a:cubicBezTo>
                  <a:pt x="2745" y="11001"/>
                  <a:pt x="2872" y="10953"/>
                  <a:pt x="2969" y="10856"/>
                </a:cubicBezTo>
                <a:lnTo>
                  <a:pt x="5556" y="8268"/>
                </a:lnTo>
                <a:lnTo>
                  <a:pt x="8143" y="10856"/>
                </a:lnTo>
                <a:cubicBezTo>
                  <a:pt x="8241" y="10953"/>
                  <a:pt x="8367" y="11001"/>
                  <a:pt x="8494" y="11001"/>
                </a:cubicBezTo>
                <a:cubicBezTo>
                  <a:pt x="8620" y="11001"/>
                  <a:pt x="8747" y="10953"/>
                  <a:pt x="8844" y="10856"/>
                </a:cubicBezTo>
                <a:lnTo>
                  <a:pt x="10911" y="8789"/>
                </a:lnTo>
                <a:cubicBezTo>
                  <a:pt x="11105" y="8594"/>
                  <a:pt x="11105" y="8275"/>
                  <a:pt x="10911" y="8081"/>
                </a:cubicBezTo>
                <a:lnTo>
                  <a:pt x="8331" y="5501"/>
                </a:lnTo>
                <a:lnTo>
                  <a:pt x="10918" y="2914"/>
                </a:lnTo>
                <a:cubicBezTo>
                  <a:pt x="11112" y="2719"/>
                  <a:pt x="11112" y="2407"/>
                  <a:pt x="10918" y="2213"/>
                </a:cubicBezTo>
                <a:lnTo>
                  <a:pt x="8844" y="146"/>
                </a:lnTo>
                <a:cubicBezTo>
                  <a:pt x="8747" y="49"/>
                  <a:pt x="8620" y="0"/>
                  <a:pt x="8494" y="0"/>
                </a:cubicBezTo>
                <a:cubicBezTo>
                  <a:pt x="8367" y="0"/>
                  <a:pt x="8241" y="49"/>
                  <a:pt x="8143" y="146"/>
                </a:cubicBezTo>
                <a:lnTo>
                  <a:pt x="5556" y="2726"/>
                </a:lnTo>
                <a:lnTo>
                  <a:pt x="2969" y="146"/>
                </a:lnTo>
                <a:cubicBezTo>
                  <a:pt x="2872" y="49"/>
                  <a:pt x="2745" y="0"/>
                  <a:pt x="2619" y="0"/>
                </a:cubicBezTo>
                <a:close/>
              </a:path>
            </a:pathLst>
          </a:custGeom>
          <a:solidFill>
            <a:srgbClr val="96A4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90" name="Google Shape;11190;p63"/>
          <p:cNvGrpSpPr/>
          <p:nvPr/>
        </p:nvGrpSpPr>
        <p:grpSpPr>
          <a:xfrm>
            <a:off x="6319908" y="3696721"/>
            <a:ext cx="373963" cy="343119"/>
            <a:chOff x="6319908" y="3696721"/>
            <a:chExt cx="373963" cy="343119"/>
          </a:xfrm>
        </p:grpSpPr>
        <p:sp>
          <p:nvSpPr>
            <p:cNvPr id="11191" name="Google Shape;11191;p63"/>
            <p:cNvSpPr/>
            <p:nvPr/>
          </p:nvSpPr>
          <p:spPr>
            <a:xfrm>
              <a:off x="6378049" y="3745325"/>
              <a:ext cx="48315" cy="66180"/>
            </a:xfrm>
            <a:custGeom>
              <a:avLst/>
              <a:gdLst/>
              <a:ahLst/>
              <a:cxnLst/>
              <a:rect l="l" t="t" r="r" b="b"/>
              <a:pathLst>
                <a:path w="1839" h="2519" extrusionOk="0">
                  <a:moveTo>
                    <a:pt x="0" y="1"/>
                  </a:moveTo>
                  <a:lnTo>
                    <a:pt x="0" y="2519"/>
                  </a:lnTo>
                  <a:lnTo>
                    <a:pt x="1838" y="923"/>
                  </a:lnTo>
                  <a:lnTo>
                    <a:pt x="1838" y="1"/>
                  </a:lnTo>
                  <a:close/>
                </a:path>
              </a:pathLst>
            </a:custGeom>
            <a:solidFill>
              <a:srgbClr val="B7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63"/>
            <p:cNvSpPr/>
            <p:nvPr/>
          </p:nvSpPr>
          <p:spPr>
            <a:xfrm>
              <a:off x="6401195" y="3745325"/>
              <a:ext cx="25169" cy="46135"/>
            </a:xfrm>
            <a:custGeom>
              <a:avLst/>
              <a:gdLst/>
              <a:ahLst/>
              <a:cxnLst/>
              <a:rect l="l" t="t" r="r" b="b"/>
              <a:pathLst>
                <a:path w="958" h="1756" extrusionOk="0">
                  <a:moveTo>
                    <a:pt x="0" y="1"/>
                  </a:moveTo>
                  <a:lnTo>
                    <a:pt x="0" y="1756"/>
                  </a:lnTo>
                  <a:lnTo>
                    <a:pt x="957" y="923"/>
                  </a:lnTo>
                  <a:lnTo>
                    <a:pt x="957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63"/>
            <p:cNvSpPr/>
            <p:nvPr/>
          </p:nvSpPr>
          <p:spPr>
            <a:xfrm>
              <a:off x="6366016" y="3736813"/>
              <a:ext cx="281562" cy="303027"/>
            </a:xfrm>
            <a:custGeom>
              <a:avLst/>
              <a:gdLst/>
              <a:ahLst/>
              <a:cxnLst/>
              <a:rect l="l" t="t" r="r" b="b"/>
              <a:pathLst>
                <a:path w="10717" h="11534" extrusionOk="0">
                  <a:moveTo>
                    <a:pt x="5359" y="1"/>
                  </a:moveTo>
                  <a:cubicBezTo>
                    <a:pt x="5333" y="1"/>
                    <a:pt x="5307" y="9"/>
                    <a:pt x="5286" y="27"/>
                  </a:cubicBezTo>
                  <a:lnTo>
                    <a:pt x="0" y="4625"/>
                  </a:lnTo>
                  <a:lnTo>
                    <a:pt x="0" y="11222"/>
                  </a:lnTo>
                  <a:cubicBezTo>
                    <a:pt x="0" y="11395"/>
                    <a:pt x="146" y="11534"/>
                    <a:pt x="319" y="11534"/>
                  </a:cubicBezTo>
                  <a:lnTo>
                    <a:pt x="10405" y="11534"/>
                  </a:lnTo>
                  <a:cubicBezTo>
                    <a:pt x="10578" y="11534"/>
                    <a:pt x="10717" y="11395"/>
                    <a:pt x="10717" y="11222"/>
                  </a:cubicBezTo>
                  <a:lnTo>
                    <a:pt x="10717" y="4625"/>
                  </a:lnTo>
                  <a:lnTo>
                    <a:pt x="5431" y="27"/>
                  </a:lnTo>
                  <a:cubicBezTo>
                    <a:pt x="5411" y="9"/>
                    <a:pt x="5385" y="1"/>
                    <a:pt x="5359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63"/>
            <p:cNvSpPr/>
            <p:nvPr/>
          </p:nvSpPr>
          <p:spPr>
            <a:xfrm>
              <a:off x="6493753" y="3736813"/>
              <a:ext cx="153825" cy="303027"/>
            </a:xfrm>
            <a:custGeom>
              <a:avLst/>
              <a:gdLst/>
              <a:ahLst/>
              <a:cxnLst/>
              <a:rect l="l" t="t" r="r" b="b"/>
              <a:pathLst>
                <a:path w="5855" h="11534" extrusionOk="0">
                  <a:moveTo>
                    <a:pt x="497" y="1"/>
                  </a:moveTo>
                  <a:cubicBezTo>
                    <a:pt x="471" y="1"/>
                    <a:pt x="445" y="9"/>
                    <a:pt x="424" y="27"/>
                  </a:cubicBezTo>
                  <a:lnTo>
                    <a:pt x="1" y="394"/>
                  </a:lnTo>
                  <a:cubicBezTo>
                    <a:pt x="1901" y="2010"/>
                    <a:pt x="4918" y="4625"/>
                    <a:pt x="4918" y="4625"/>
                  </a:cubicBezTo>
                  <a:lnTo>
                    <a:pt x="4918" y="11222"/>
                  </a:lnTo>
                  <a:cubicBezTo>
                    <a:pt x="4918" y="11395"/>
                    <a:pt x="4773" y="11534"/>
                    <a:pt x="4599" y="11534"/>
                  </a:cubicBezTo>
                  <a:lnTo>
                    <a:pt x="5543" y="11534"/>
                  </a:lnTo>
                  <a:cubicBezTo>
                    <a:pt x="5716" y="11534"/>
                    <a:pt x="5855" y="11395"/>
                    <a:pt x="5855" y="11222"/>
                  </a:cubicBezTo>
                  <a:lnTo>
                    <a:pt x="5855" y="4625"/>
                  </a:lnTo>
                  <a:lnTo>
                    <a:pt x="569" y="27"/>
                  </a:lnTo>
                  <a:cubicBezTo>
                    <a:pt x="549" y="9"/>
                    <a:pt x="523" y="1"/>
                    <a:pt x="497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63"/>
            <p:cNvSpPr/>
            <p:nvPr/>
          </p:nvSpPr>
          <p:spPr>
            <a:xfrm>
              <a:off x="6366200" y="3726750"/>
              <a:ext cx="70174" cy="22069"/>
            </a:xfrm>
            <a:custGeom>
              <a:avLst/>
              <a:gdLst/>
              <a:ahLst/>
              <a:cxnLst/>
              <a:rect l="l" t="t" r="r" b="b"/>
              <a:pathLst>
                <a:path w="2671" h="840" extrusionOk="0">
                  <a:moveTo>
                    <a:pt x="118" y="0"/>
                  </a:moveTo>
                  <a:cubicBezTo>
                    <a:pt x="49" y="0"/>
                    <a:pt x="0" y="49"/>
                    <a:pt x="0" y="118"/>
                  </a:cubicBezTo>
                  <a:lnTo>
                    <a:pt x="0" y="722"/>
                  </a:lnTo>
                  <a:cubicBezTo>
                    <a:pt x="0" y="791"/>
                    <a:pt x="49" y="840"/>
                    <a:pt x="118" y="840"/>
                  </a:cubicBezTo>
                  <a:lnTo>
                    <a:pt x="2553" y="840"/>
                  </a:lnTo>
                  <a:cubicBezTo>
                    <a:pt x="2615" y="840"/>
                    <a:pt x="2671" y="791"/>
                    <a:pt x="2671" y="722"/>
                  </a:cubicBezTo>
                  <a:lnTo>
                    <a:pt x="2671" y="118"/>
                  </a:lnTo>
                  <a:cubicBezTo>
                    <a:pt x="2671" y="49"/>
                    <a:pt x="2615" y="0"/>
                    <a:pt x="2553" y="0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63"/>
            <p:cNvSpPr/>
            <p:nvPr/>
          </p:nvSpPr>
          <p:spPr>
            <a:xfrm>
              <a:off x="6467691" y="3889298"/>
              <a:ext cx="85123" cy="150541"/>
            </a:xfrm>
            <a:custGeom>
              <a:avLst/>
              <a:gdLst/>
              <a:ahLst/>
              <a:cxnLst/>
              <a:rect l="l" t="t" r="r" b="b"/>
              <a:pathLst>
                <a:path w="3240" h="5730" extrusionOk="0">
                  <a:moveTo>
                    <a:pt x="292" y="0"/>
                  </a:moveTo>
                  <a:cubicBezTo>
                    <a:pt x="133" y="0"/>
                    <a:pt x="1" y="132"/>
                    <a:pt x="1" y="292"/>
                  </a:cubicBezTo>
                  <a:lnTo>
                    <a:pt x="1" y="5730"/>
                  </a:lnTo>
                  <a:lnTo>
                    <a:pt x="3240" y="5730"/>
                  </a:lnTo>
                  <a:lnTo>
                    <a:pt x="3240" y="292"/>
                  </a:lnTo>
                  <a:cubicBezTo>
                    <a:pt x="3240" y="132"/>
                    <a:pt x="3108" y="0"/>
                    <a:pt x="2942" y="0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63"/>
            <p:cNvSpPr/>
            <p:nvPr/>
          </p:nvSpPr>
          <p:spPr>
            <a:xfrm>
              <a:off x="6519632" y="3889298"/>
              <a:ext cx="33182" cy="150541"/>
            </a:xfrm>
            <a:custGeom>
              <a:avLst/>
              <a:gdLst/>
              <a:ahLst/>
              <a:cxnLst/>
              <a:rect l="l" t="t" r="r" b="b"/>
              <a:pathLst>
                <a:path w="1263" h="5730" extrusionOk="0">
                  <a:moveTo>
                    <a:pt x="1" y="0"/>
                  </a:moveTo>
                  <a:cubicBezTo>
                    <a:pt x="167" y="0"/>
                    <a:pt x="299" y="132"/>
                    <a:pt x="299" y="292"/>
                  </a:cubicBezTo>
                  <a:lnTo>
                    <a:pt x="299" y="5730"/>
                  </a:lnTo>
                  <a:lnTo>
                    <a:pt x="1263" y="5730"/>
                  </a:lnTo>
                  <a:lnTo>
                    <a:pt x="1263" y="292"/>
                  </a:lnTo>
                  <a:cubicBezTo>
                    <a:pt x="1263" y="132"/>
                    <a:pt x="1131" y="0"/>
                    <a:pt x="965" y="0"/>
                  </a:cubicBezTo>
                  <a:close/>
                </a:path>
              </a:pathLst>
            </a:custGeom>
            <a:solidFill>
              <a:srgbClr val="223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63"/>
            <p:cNvSpPr/>
            <p:nvPr/>
          </p:nvSpPr>
          <p:spPr>
            <a:xfrm>
              <a:off x="6319908" y="3696721"/>
              <a:ext cx="373963" cy="165096"/>
            </a:xfrm>
            <a:custGeom>
              <a:avLst/>
              <a:gdLst/>
              <a:ahLst/>
              <a:cxnLst/>
              <a:rect l="l" t="t" r="r" b="b"/>
              <a:pathLst>
                <a:path w="14234" h="6284" extrusionOk="0">
                  <a:moveTo>
                    <a:pt x="7114" y="1"/>
                  </a:moveTo>
                  <a:cubicBezTo>
                    <a:pt x="7088" y="1"/>
                    <a:pt x="7062" y="9"/>
                    <a:pt x="7041" y="27"/>
                  </a:cubicBezTo>
                  <a:lnTo>
                    <a:pt x="77" y="6089"/>
                  </a:lnTo>
                  <a:cubicBezTo>
                    <a:pt x="1" y="6158"/>
                    <a:pt x="49" y="6283"/>
                    <a:pt x="153" y="6283"/>
                  </a:cubicBezTo>
                  <a:lnTo>
                    <a:pt x="1762" y="6283"/>
                  </a:lnTo>
                  <a:lnTo>
                    <a:pt x="7041" y="1691"/>
                  </a:lnTo>
                  <a:cubicBezTo>
                    <a:pt x="7062" y="1674"/>
                    <a:pt x="7088" y="1665"/>
                    <a:pt x="7114" y="1665"/>
                  </a:cubicBezTo>
                  <a:cubicBezTo>
                    <a:pt x="7140" y="1665"/>
                    <a:pt x="7166" y="1674"/>
                    <a:pt x="7186" y="1691"/>
                  </a:cubicBezTo>
                  <a:lnTo>
                    <a:pt x="12472" y="6283"/>
                  </a:lnTo>
                  <a:lnTo>
                    <a:pt x="14081" y="6283"/>
                  </a:lnTo>
                  <a:cubicBezTo>
                    <a:pt x="14185" y="6283"/>
                    <a:pt x="14234" y="6158"/>
                    <a:pt x="14150" y="6089"/>
                  </a:cubicBezTo>
                  <a:lnTo>
                    <a:pt x="7186" y="27"/>
                  </a:lnTo>
                  <a:cubicBezTo>
                    <a:pt x="7166" y="9"/>
                    <a:pt x="7140" y="1"/>
                    <a:pt x="7114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63"/>
            <p:cNvSpPr/>
            <p:nvPr/>
          </p:nvSpPr>
          <p:spPr>
            <a:xfrm>
              <a:off x="6411021" y="3726750"/>
              <a:ext cx="25353" cy="22253"/>
            </a:xfrm>
            <a:custGeom>
              <a:avLst/>
              <a:gdLst/>
              <a:ahLst/>
              <a:cxnLst/>
              <a:rect l="l" t="t" r="r" b="b"/>
              <a:pathLst>
                <a:path w="965" h="847" extrusionOk="0">
                  <a:moveTo>
                    <a:pt x="1" y="0"/>
                  </a:moveTo>
                  <a:lnTo>
                    <a:pt x="1" y="847"/>
                  </a:lnTo>
                  <a:lnTo>
                    <a:pt x="847" y="847"/>
                  </a:lnTo>
                  <a:cubicBezTo>
                    <a:pt x="909" y="847"/>
                    <a:pt x="965" y="791"/>
                    <a:pt x="965" y="729"/>
                  </a:cubicBezTo>
                  <a:lnTo>
                    <a:pt x="965" y="118"/>
                  </a:lnTo>
                  <a:cubicBezTo>
                    <a:pt x="965" y="56"/>
                    <a:pt x="909" y="0"/>
                    <a:pt x="847" y="0"/>
                  </a:cubicBezTo>
                  <a:close/>
                </a:path>
              </a:pathLst>
            </a:custGeom>
            <a:solidFill>
              <a:srgbClr val="223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0" name="Google Shape;11200;p63"/>
          <p:cNvGrpSpPr/>
          <p:nvPr/>
        </p:nvGrpSpPr>
        <p:grpSpPr>
          <a:xfrm>
            <a:off x="6871342" y="3740044"/>
            <a:ext cx="371966" cy="256420"/>
            <a:chOff x="6871342" y="3740044"/>
            <a:chExt cx="371966" cy="256420"/>
          </a:xfrm>
        </p:grpSpPr>
        <p:sp>
          <p:nvSpPr>
            <p:cNvPr id="11201" name="Google Shape;11201;p63"/>
            <p:cNvSpPr/>
            <p:nvPr/>
          </p:nvSpPr>
          <p:spPr>
            <a:xfrm>
              <a:off x="6871342" y="3816944"/>
              <a:ext cx="371966" cy="179520"/>
            </a:xfrm>
            <a:custGeom>
              <a:avLst/>
              <a:gdLst/>
              <a:ahLst/>
              <a:cxnLst/>
              <a:rect l="l" t="t" r="r" b="b"/>
              <a:pathLst>
                <a:path w="14158" h="6833" extrusionOk="0">
                  <a:moveTo>
                    <a:pt x="0" y="1"/>
                  </a:moveTo>
                  <a:lnTo>
                    <a:pt x="0" y="6590"/>
                  </a:lnTo>
                  <a:cubicBezTo>
                    <a:pt x="0" y="6722"/>
                    <a:pt x="111" y="6833"/>
                    <a:pt x="250" y="6833"/>
                  </a:cubicBezTo>
                  <a:lnTo>
                    <a:pt x="13907" y="6833"/>
                  </a:lnTo>
                  <a:cubicBezTo>
                    <a:pt x="14046" y="6833"/>
                    <a:pt x="14157" y="6722"/>
                    <a:pt x="14157" y="6590"/>
                  </a:cubicBezTo>
                  <a:lnTo>
                    <a:pt x="14157" y="1"/>
                  </a:lnTo>
                  <a:close/>
                </a:path>
              </a:pathLst>
            </a:custGeom>
            <a:solidFill>
              <a:srgbClr val="CB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63"/>
            <p:cNvSpPr/>
            <p:nvPr/>
          </p:nvSpPr>
          <p:spPr>
            <a:xfrm>
              <a:off x="6871342" y="3740044"/>
              <a:ext cx="371966" cy="179520"/>
            </a:xfrm>
            <a:custGeom>
              <a:avLst/>
              <a:gdLst/>
              <a:ahLst/>
              <a:cxnLst/>
              <a:rect l="l" t="t" r="r" b="b"/>
              <a:pathLst>
                <a:path w="14158" h="6833" extrusionOk="0">
                  <a:moveTo>
                    <a:pt x="250" y="1"/>
                  </a:moveTo>
                  <a:cubicBezTo>
                    <a:pt x="111" y="1"/>
                    <a:pt x="0" y="112"/>
                    <a:pt x="0" y="243"/>
                  </a:cubicBezTo>
                  <a:lnTo>
                    <a:pt x="0" y="6590"/>
                  </a:lnTo>
                  <a:cubicBezTo>
                    <a:pt x="0" y="6722"/>
                    <a:pt x="111" y="6833"/>
                    <a:pt x="250" y="6833"/>
                  </a:cubicBezTo>
                  <a:lnTo>
                    <a:pt x="13907" y="6833"/>
                  </a:lnTo>
                  <a:cubicBezTo>
                    <a:pt x="14046" y="6833"/>
                    <a:pt x="14157" y="6722"/>
                    <a:pt x="14157" y="6590"/>
                  </a:cubicBezTo>
                  <a:lnTo>
                    <a:pt x="14157" y="243"/>
                  </a:lnTo>
                  <a:cubicBezTo>
                    <a:pt x="14157" y="112"/>
                    <a:pt x="14046" y="1"/>
                    <a:pt x="13907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63"/>
            <p:cNvSpPr/>
            <p:nvPr/>
          </p:nvSpPr>
          <p:spPr>
            <a:xfrm>
              <a:off x="6890652" y="3759355"/>
              <a:ext cx="333319" cy="140899"/>
            </a:xfrm>
            <a:custGeom>
              <a:avLst/>
              <a:gdLst/>
              <a:ahLst/>
              <a:cxnLst/>
              <a:rect l="l" t="t" r="r" b="b"/>
              <a:pathLst>
                <a:path w="12687" h="5363" extrusionOk="0">
                  <a:moveTo>
                    <a:pt x="3796" y="486"/>
                  </a:moveTo>
                  <a:cubicBezTo>
                    <a:pt x="3888" y="486"/>
                    <a:pt x="3939" y="606"/>
                    <a:pt x="3878" y="681"/>
                  </a:cubicBezTo>
                  <a:cubicBezTo>
                    <a:pt x="2935" y="1846"/>
                    <a:pt x="2935" y="3518"/>
                    <a:pt x="3878" y="4676"/>
                  </a:cubicBezTo>
                  <a:cubicBezTo>
                    <a:pt x="3940" y="4759"/>
                    <a:pt x="3885" y="4877"/>
                    <a:pt x="3788" y="4877"/>
                  </a:cubicBezTo>
                  <a:lnTo>
                    <a:pt x="1443" y="4877"/>
                  </a:lnTo>
                  <a:cubicBezTo>
                    <a:pt x="1346" y="4398"/>
                    <a:pt x="972" y="4024"/>
                    <a:pt x="493" y="3927"/>
                  </a:cubicBezTo>
                  <a:lnTo>
                    <a:pt x="493" y="1437"/>
                  </a:lnTo>
                  <a:cubicBezTo>
                    <a:pt x="972" y="1340"/>
                    <a:pt x="1346" y="965"/>
                    <a:pt x="1443" y="486"/>
                  </a:cubicBezTo>
                  <a:lnTo>
                    <a:pt x="3788" y="486"/>
                  </a:lnTo>
                  <a:cubicBezTo>
                    <a:pt x="3790" y="486"/>
                    <a:pt x="3793" y="486"/>
                    <a:pt x="3796" y="486"/>
                  </a:cubicBezTo>
                  <a:close/>
                  <a:moveTo>
                    <a:pt x="11251" y="486"/>
                  </a:moveTo>
                  <a:cubicBezTo>
                    <a:pt x="11348" y="972"/>
                    <a:pt x="11723" y="1347"/>
                    <a:pt x="12201" y="1444"/>
                  </a:cubicBezTo>
                  <a:lnTo>
                    <a:pt x="12201" y="3927"/>
                  </a:lnTo>
                  <a:cubicBezTo>
                    <a:pt x="11723" y="4024"/>
                    <a:pt x="11348" y="4398"/>
                    <a:pt x="11251" y="4884"/>
                  </a:cubicBezTo>
                  <a:lnTo>
                    <a:pt x="8900" y="4884"/>
                  </a:lnTo>
                  <a:cubicBezTo>
                    <a:pt x="8796" y="4884"/>
                    <a:pt x="8740" y="4766"/>
                    <a:pt x="8803" y="4683"/>
                  </a:cubicBezTo>
                  <a:cubicBezTo>
                    <a:pt x="9753" y="3518"/>
                    <a:pt x="9753" y="1853"/>
                    <a:pt x="8803" y="688"/>
                  </a:cubicBezTo>
                  <a:cubicBezTo>
                    <a:pt x="8740" y="604"/>
                    <a:pt x="8796" y="486"/>
                    <a:pt x="8900" y="486"/>
                  </a:cubicBezTo>
                  <a:close/>
                  <a:moveTo>
                    <a:pt x="1221" y="1"/>
                  </a:moveTo>
                  <a:cubicBezTo>
                    <a:pt x="1083" y="1"/>
                    <a:pt x="979" y="105"/>
                    <a:pt x="979" y="244"/>
                  </a:cubicBezTo>
                  <a:cubicBezTo>
                    <a:pt x="979" y="646"/>
                    <a:pt x="646" y="972"/>
                    <a:pt x="243" y="972"/>
                  </a:cubicBezTo>
                  <a:cubicBezTo>
                    <a:pt x="112" y="972"/>
                    <a:pt x="1" y="1083"/>
                    <a:pt x="1" y="1222"/>
                  </a:cubicBezTo>
                  <a:lnTo>
                    <a:pt x="1" y="4149"/>
                  </a:lnTo>
                  <a:cubicBezTo>
                    <a:pt x="1" y="4281"/>
                    <a:pt x="112" y="4392"/>
                    <a:pt x="243" y="4392"/>
                  </a:cubicBezTo>
                  <a:cubicBezTo>
                    <a:pt x="646" y="4392"/>
                    <a:pt x="979" y="4718"/>
                    <a:pt x="979" y="5120"/>
                  </a:cubicBezTo>
                  <a:cubicBezTo>
                    <a:pt x="979" y="5259"/>
                    <a:pt x="1083" y="5363"/>
                    <a:pt x="1221" y="5363"/>
                  </a:cubicBezTo>
                  <a:lnTo>
                    <a:pt x="11466" y="5363"/>
                  </a:lnTo>
                  <a:cubicBezTo>
                    <a:pt x="11605" y="5363"/>
                    <a:pt x="11709" y="5259"/>
                    <a:pt x="11709" y="5120"/>
                  </a:cubicBezTo>
                  <a:cubicBezTo>
                    <a:pt x="11709" y="4718"/>
                    <a:pt x="12042" y="4392"/>
                    <a:pt x="12444" y="4392"/>
                  </a:cubicBezTo>
                  <a:cubicBezTo>
                    <a:pt x="12576" y="4392"/>
                    <a:pt x="12687" y="4281"/>
                    <a:pt x="12687" y="4149"/>
                  </a:cubicBezTo>
                  <a:lnTo>
                    <a:pt x="12687" y="1222"/>
                  </a:lnTo>
                  <a:cubicBezTo>
                    <a:pt x="12687" y="1083"/>
                    <a:pt x="12576" y="972"/>
                    <a:pt x="12444" y="972"/>
                  </a:cubicBezTo>
                  <a:cubicBezTo>
                    <a:pt x="12042" y="972"/>
                    <a:pt x="11709" y="646"/>
                    <a:pt x="11709" y="244"/>
                  </a:cubicBezTo>
                  <a:cubicBezTo>
                    <a:pt x="11709" y="105"/>
                    <a:pt x="11605" y="1"/>
                    <a:pt x="1146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63"/>
            <p:cNvSpPr/>
            <p:nvPr/>
          </p:nvSpPr>
          <p:spPr>
            <a:xfrm>
              <a:off x="6986862" y="3759355"/>
              <a:ext cx="140899" cy="141083"/>
            </a:xfrm>
            <a:custGeom>
              <a:avLst/>
              <a:gdLst/>
              <a:ahLst/>
              <a:cxnLst/>
              <a:rect l="l" t="t" r="r" b="b"/>
              <a:pathLst>
                <a:path w="5363" h="5370" extrusionOk="0">
                  <a:moveTo>
                    <a:pt x="2685" y="1"/>
                  </a:moveTo>
                  <a:cubicBezTo>
                    <a:pt x="1201" y="1"/>
                    <a:pt x="1" y="1201"/>
                    <a:pt x="1" y="2685"/>
                  </a:cubicBezTo>
                  <a:cubicBezTo>
                    <a:pt x="1" y="4163"/>
                    <a:pt x="1201" y="5370"/>
                    <a:pt x="2685" y="5370"/>
                  </a:cubicBezTo>
                  <a:cubicBezTo>
                    <a:pt x="4163" y="5370"/>
                    <a:pt x="5363" y="4163"/>
                    <a:pt x="5363" y="2685"/>
                  </a:cubicBezTo>
                  <a:cubicBezTo>
                    <a:pt x="5363" y="1201"/>
                    <a:pt x="4163" y="1"/>
                    <a:pt x="2685" y="1"/>
                  </a:cubicBez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63"/>
            <p:cNvSpPr/>
            <p:nvPr/>
          </p:nvSpPr>
          <p:spPr>
            <a:xfrm>
              <a:off x="7025141" y="3785023"/>
              <a:ext cx="64184" cy="89773"/>
            </a:xfrm>
            <a:custGeom>
              <a:avLst/>
              <a:gdLst/>
              <a:ahLst/>
              <a:cxnLst/>
              <a:rect l="l" t="t" r="r" b="b"/>
              <a:pathLst>
                <a:path w="2443" h="3417" extrusionOk="0">
                  <a:moveTo>
                    <a:pt x="979" y="751"/>
                  </a:moveTo>
                  <a:lnTo>
                    <a:pt x="979" y="1382"/>
                  </a:lnTo>
                  <a:cubicBezTo>
                    <a:pt x="632" y="1264"/>
                    <a:pt x="493" y="1160"/>
                    <a:pt x="493" y="1022"/>
                  </a:cubicBezTo>
                  <a:cubicBezTo>
                    <a:pt x="493" y="938"/>
                    <a:pt x="673" y="800"/>
                    <a:pt x="979" y="751"/>
                  </a:cubicBezTo>
                  <a:close/>
                  <a:moveTo>
                    <a:pt x="1471" y="2027"/>
                  </a:moveTo>
                  <a:cubicBezTo>
                    <a:pt x="1818" y="2145"/>
                    <a:pt x="1957" y="2249"/>
                    <a:pt x="1957" y="2395"/>
                  </a:cubicBezTo>
                  <a:cubicBezTo>
                    <a:pt x="1964" y="2471"/>
                    <a:pt x="1776" y="2617"/>
                    <a:pt x="1471" y="2659"/>
                  </a:cubicBezTo>
                  <a:lnTo>
                    <a:pt x="1471" y="2027"/>
                  </a:lnTo>
                  <a:close/>
                  <a:moveTo>
                    <a:pt x="1225" y="0"/>
                  </a:moveTo>
                  <a:cubicBezTo>
                    <a:pt x="1102" y="0"/>
                    <a:pt x="979" y="82"/>
                    <a:pt x="979" y="245"/>
                  </a:cubicBezTo>
                  <a:lnTo>
                    <a:pt x="979" y="259"/>
                  </a:lnTo>
                  <a:cubicBezTo>
                    <a:pt x="410" y="328"/>
                    <a:pt x="1" y="626"/>
                    <a:pt x="1" y="1022"/>
                  </a:cubicBezTo>
                  <a:cubicBezTo>
                    <a:pt x="1" y="1563"/>
                    <a:pt x="535" y="1771"/>
                    <a:pt x="979" y="1896"/>
                  </a:cubicBezTo>
                  <a:lnTo>
                    <a:pt x="979" y="2659"/>
                  </a:lnTo>
                  <a:cubicBezTo>
                    <a:pt x="673" y="2610"/>
                    <a:pt x="493" y="2471"/>
                    <a:pt x="493" y="2395"/>
                  </a:cubicBezTo>
                  <a:cubicBezTo>
                    <a:pt x="493" y="2232"/>
                    <a:pt x="370" y="2150"/>
                    <a:pt x="247" y="2150"/>
                  </a:cubicBezTo>
                  <a:cubicBezTo>
                    <a:pt x="124" y="2150"/>
                    <a:pt x="1" y="2232"/>
                    <a:pt x="1" y="2395"/>
                  </a:cubicBezTo>
                  <a:cubicBezTo>
                    <a:pt x="1" y="2783"/>
                    <a:pt x="410" y="3089"/>
                    <a:pt x="979" y="3158"/>
                  </a:cubicBezTo>
                  <a:lnTo>
                    <a:pt x="979" y="3172"/>
                  </a:lnTo>
                  <a:cubicBezTo>
                    <a:pt x="979" y="3335"/>
                    <a:pt x="1102" y="3416"/>
                    <a:pt x="1225" y="3416"/>
                  </a:cubicBezTo>
                  <a:cubicBezTo>
                    <a:pt x="1348" y="3416"/>
                    <a:pt x="1471" y="3335"/>
                    <a:pt x="1471" y="3172"/>
                  </a:cubicBezTo>
                  <a:lnTo>
                    <a:pt x="1471" y="3158"/>
                  </a:lnTo>
                  <a:cubicBezTo>
                    <a:pt x="2040" y="3089"/>
                    <a:pt x="2442" y="2783"/>
                    <a:pt x="2442" y="2395"/>
                  </a:cubicBezTo>
                  <a:cubicBezTo>
                    <a:pt x="2442" y="1847"/>
                    <a:pt x="1908" y="1639"/>
                    <a:pt x="1471" y="1521"/>
                  </a:cubicBezTo>
                  <a:lnTo>
                    <a:pt x="1471" y="751"/>
                  </a:lnTo>
                  <a:cubicBezTo>
                    <a:pt x="1776" y="800"/>
                    <a:pt x="1957" y="938"/>
                    <a:pt x="1957" y="1022"/>
                  </a:cubicBezTo>
                  <a:cubicBezTo>
                    <a:pt x="1957" y="1185"/>
                    <a:pt x="2078" y="1266"/>
                    <a:pt x="2199" y="1266"/>
                  </a:cubicBezTo>
                  <a:cubicBezTo>
                    <a:pt x="2321" y="1266"/>
                    <a:pt x="2442" y="1185"/>
                    <a:pt x="2442" y="1022"/>
                  </a:cubicBezTo>
                  <a:cubicBezTo>
                    <a:pt x="2442" y="626"/>
                    <a:pt x="2040" y="328"/>
                    <a:pt x="1471" y="259"/>
                  </a:cubicBezTo>
                  <a:lnTo>
                    <a:pt x="1471" y="245"/>
                  </a:lnTo>
                  <a:cubicBezTo>
                    <a:pt x="1471" y="82"/>
                    <a:pt x="1348" y="0"/>
                    <a:pt x="122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63"/>
            <p:cNvSpPr/>
            <p:nvPr/>
          </p:nvSpPr>
          <p:spPr>
            <a:xfrm>
              <a:off x="6890652" y="3759355"/>
              <a:ext cx="12795" cy="12795"/>
            </a:xfrm>
            <a:custGeom>
              <a:avLst/>
              <a:gdLst/>
              <a:ahLst/>
              <a:cxnLst/>
              <a:rect l="l" t="t" r="r" b="b"/>
              <a:pathLst>
                <a:path w="487" h="487" extrusionOk="0">
                  <a:moveTo>
                    <a:pt x="243" y="1"/>
                  </a:moveTo>
                  <a:cubicBezTo>
                    <a:pt x="112" y="1"/>
                    <a:pt x="1" y="105"/>
                    <a:pt x="1" y="244"/>
                  </a:cubicBezTo>
                  <a:cubicBezTo>
                    <a:pt x="1" y="376"/>
                    <a:pt x="112" y="486"/>
                    <a:pt x="243" y="486"/>
                  </a:cubicBezTo>
                  <a:cubicBezTo>
                    <a:pt x="382" y="486"/>
                    <a:pt x="486" y="376"/>
                    <a:pt x="486" y="244"/>
                  </a:cubicBezTo>
                  <a:cubicBezTo>
                    <a:pt x="486" y="105"/>
                    <a:pt x="382" y="1"/>
                    <a:pt x="243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63"/>
            <p:cNvSpPr/>
            <p:nvPr/>
          </p:nvSpPr>
          <p:spPr>
            <a:xfrm>
              <a:off x="7211203" y="3759355"/>
              <a:ext cx="12768" cy="12795"/>
            </a:xfrm>
            <a:custGeom>
              <a:avLst/>
              <a:gdLst/>
              <a:ahLst/>
              <a:cxnLst/>
              <a:rect l="l" t="t" r="r" b="b"/>
              <a:pathLst>
                <a:path w="486" h="487" extrusionOk="0">
                  <a:moveTo>
                    <a:pt x="243" y="1"/>
                  </a:moveTo>
                  <a:cubicBezTo>
                    <a:pt x="104" y="1"/>
                    <a:pt x="0" y="105"/>
                    <a:pt x="0" y="244"/>
                  </a:cubicBezTo>
                  <a:cubicBezTo>
                    <a:pt x="0" y="376"/>
                    <a:pt x="104" y="486"/>
                    <a:pt x="243" y="486"/>
                  </a:cubicBezTo>
                  <a:cubicBezTo>
                    <a:pt x="375" y="486"/>
                    <a:pt x="486" y="376"/>
                    <a:pt x="486" y="244"/>
                  </a:cubicBezTo>
                  <a:cubicBezTo>
                    <a:pt x="486" y="105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63"/>
            <p:cNvSpPr/>
            <p:nvPr/>
          </p:nvSpPr>
          <p:spPr>
            <a:xfrm>
              <a:off x="6890652" y="3887486"/>
              <a:ext cx="12795" cy="12768"/>
            </a:xfrm>
            <a:custGeom>
              <a:avLst/>
              <a:gdLst/>
              <a:ahLst/>
              <a:cxnLst/>
              <a:rect l="l" t="t" r="r" b="b"/>
              <a:pathLst>
                <a:path w="487" h="486" extrusionOk="0">
                  <a:moveTo>
                    <a:pt x="243" y="0"/>
                  </a:moveTo>
                  <a:cubicBezTo>
                    <a:pt x="112" y="0"/>
                    <a:pt x="1" y="111"/>
                    <a:pt x="1" y="243"/>
                  </a:cubicBezTo>
                  <a:cubicBezTo>
                    <a:pt x="1" y="382"/>
                    <a:pt x="112" y="486"/>
                    <a:pt x="243" y="486"/>
                  </a:cubicBezTo>
                  <a:cubicBezTo>
                    <a:pt x="382" y="486"/>
                    <a:pt x="486" y="382"/>
                    <a:pt x="486" y="243"/>
                  </a:cubicBezTo>
                  <a:cubicBezTo>
                    <a:pt x="486" y="111"/>
                    <a:pt x="382" y="0"/>
                    <a:pt x="243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63"/>
            <p:cNvSpPr/>
            <p:nvPr/>
          </p:nvSpPr>
          <p:spPr>
            <a:xfrm>
              <a:off x="7211203" y="3887486"/>
              <a:ext cx="12768" cy="12768"/>
            </a:xfrm>
            <a:custGeom>
              <a:avLst/>
              <a:gdLst/>
              <a:ahLst/>
              <a:cxnLst/>
              <a:rect l="l" t="t" r="r" b="b"/>
              <a:pathLst>
                <a:path w="486" h="486" extrusionOk="0">
                  <a:moveTo>
                    <a:pt x="243" y="0"/>
                  </a:moveTo>
                  <a:cubicBezTo>
                    <a:pt x="104" y="0"/>
                    <a:pt x="0" y="111"/>
                    <a:pt x="0" y="243"/>
                  </a:cubicBezTo>
                  <a:cubicBezTo>
                    <a:pt x="0" y="382"/>
                    <a:pt x="104" y="486"/>
                    <a:pt x="243" y="486"/>
                  </a:cubicBezTo>
                  <a:cubicBezTo>
                    <a:pt x="375" y="486"/>
                    <a:pt x="486" y="382"/>
                    <a:pt x="486" y="243"/>
                  </a:cubicBezTo>
                  <a:cubicBezTo>
                    <a:pt x="486" y="111"/>
                    <a:pt x="375" y="0"/>
                    <a:pt x="243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63"/>
            <p:cNvSpPr/>
            <p:nvPr/>
          </p:nvSpPr>
          <p:spPr>
            <a:xfrm>
              <a:off x="6871342" y="3932306"/>
              <a:ext cx="371966" cy="12952"/>
            </a:xfrm>
            <a:custGeom>
              <a:avLst/>
              <a:gdLst/>
              <a:ahLst/>
              <a:cxnLst/>
              <a:rect l="l" t="t" r="r" b="b"/>
              <a:pathLst>
                <a:path w="14158" h="493" extrusionOk="0">
                  <a:moveTo>
                    <a:pt x="0" y="0"/>
                  </a:moveTo>
                  <a:lnTo>
                    <a:pt x="0" y="493"/>
                  </a:lnTo>
                  <a:lnTo>
                    <a:pt x="14157" y="493"/>
                  </a:ln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63"/>
            <p:cNvSpPr/>
            <p:nvPr/>
          </p:nvSpPr>
          <p:spPr>
            <a:xfrm>
              <a:off x="6871342" y="3958001"/>
              <a:ext cx="371966" cy="12768"/>
            </a:xfrm>
            <a:custGeom>
              <a:avLst/>
              <a:gdLst/>
              <a:ahLst/>
              <a:cxnLst/>
              <a:rect l="l" t="t" r="r" b="b"/>
              <a:pathLst>
                <a:path w="14158" h="486" extrusionOk="0">
                  <a:moveTo>
                    <a:pt x="0" y="0"/>
                  </a:moveTo>
                  <a:lnTo>
                    <a:pt x="0" y="486"/>
                  </a:lnTo>
                  <a:lnTo>
                    <a:pt x="14157" y="486"/>
                  </a:ln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63"/>
            <p:cNvSpPr/>
            <p:nvPr/>
          </p:nvSpPr>
          <p:spPr>
            <a:xfrm>
              <a:off x="6871342" y="3983695"/>
              <a:ext cx="371966" cy="12768"/>
            </a:xfrm>
            <a:custGeom>
              <a:avLst/>
              <a:gdLst/>
              <a:ahLst/>
              <a:cxnLst/>
              <a:rect l="l" t="t" r="r" b="b"/>
              <a:pathLst>
                <a:path w="14158" h="486" extrusionOk="0">
                  <a:moveTo>
                    <a:pt x="0" y="0"/>
                  </a:moveTo>
                  <a:lnTo>
                    <a:pt x="0" y="243"/>
                  </a:lnTo>
                  <a:cubicBezTo>
                    <a:pt x="0" y="375"/>
                    <a:pt x="111" y="486"/>
                    <a:pt x="250" y="486"/>
                  </a:cubicBezTo>
                  <a:lnTo>
                    <a:pt x="13907" y="486"/>
                  </a:lnTo>
                  <a:cubicBezTo>
                    <a:pt x="14046" y="486"/>
                    <a:pt x="14157" y="375"/>
                    <a:pt x="14157" y="243"/>
                  </a:cubicBez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3" name="Google Shape;11213;p63"/>
          <p:cNvGrpSpPr/>
          <p:nvPr/>
        </p:nvGrpSpPr>
        <p:grpSpPr>
          <a:xfrm>
            <a:off x="7402362" y="3681535"/>
            <a:ext cx="402757" cy="372728"/>
            <a:chOff x="7402362" y="3681535"/>
            <a:chExt cx="402757" cy="372728"/>
          </a:xfrm>
        </p:grpSpPr>
        <p:sp>
          <p:nvSpPr>
            <p:cNvPr id="11214" name="Google Shape;11214;p63"/>
            <p:cNvSpPr/>
            <p:nvPr/>
          </p:nvSpPr>
          <p:spPr>
            <a:xfrm>
              <a:off x="7471248" y="3681535"/>
              <a:ext cx="333871" cy="303763"/>
            </a:xfrm>
            <a:custGeom>
              <a:avLst/>
              <a:gdLst/>
              <a:ahLst/>
              <a:cxnLst/>
              <a:rect l="l" t="t" r="r" b="b"/>
              <a:pathLst>
                <a:path w="12708" h="11562" extrusionOk="0">
                  <a:moveTo>
                    <a:pt x="6341" y="0"/>
                  </a:moveTo>
                  <a:cubicBezTo>
                    <a:pt x="4868" y="0"/>
                    <a:pt x="3393" y="562"/>
                    <a:pt x="2268" y="1687"/>
                  </a:cubicBezTo>
                  <a:cubicBezTo>
                    <a:pt x="0" y="3955"/>
                    <a:pt x="21" y="7624"/>
                    <a:pt x="2296" y="9871"/>
                  </a:cubicBezTo>
                  <a:cubicBezTo>
                    <a:pt x="2407" y="9982"/>
                    <a:pt x="2518" y="10086"/>
                    <a:pt x="2636" y="10184"/>
                  </a:cubicBezTo>
                  <a:cubicBezTo>
                    <a:pt x="3718" y="11105"/>
                    <a:pt x="5049" y="11561"/>
                    <a:pt x="6375" y="11561"/>
                  </a:cubicBezTo>
                  <a:cubicBezTo>
                    <a:pt x="7854" y="11561"/>
                    <a:pt x="9327" y="10994"/>
                    <a:pt x="10446" y="9871"/>
                  </a:cubicBezTo>
                  <a:cubicBezTo>
                    <a:pt x="12576" y="7749"/>
                    <a:pt x="12707" y="4343"/>
                    <a:pt x="10758" y="2061"/>
                  </a:cubicBezTo>
                  <a:cubicBezTo>
                    <a:pt x="10661" y="1943"/>
                    <a:pt x="10557" y="1832"/>
                    <a:pt x="10446" y="1721"/>
                  </a:cubicBezTo>
                  <a:cubicBezTo>
                    <a:pt x="9320" y="574"/>
                    <a:pt x="7831" y="0"/>
                    <a:pt x="6341" y="0"/>
                  </a:cubicBezTo>
                  <a:close/>
                </a:path>
              </a:pathLst>
            </a:custGeom>
            <a:solidFill>
              <a:srgbClr val="8A9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63"/>
            <p:cNvSpPr/>
            <p:nvPr/>
          </p:nvSpPr>
          <p:spPr>
            <a:xfrm>
              <a:off x="7540502" y="3735683"/>
              <a:ext cx="236741" cy="236558"/>
            </a:xfrm>
            <a:custGeom>
              <a:avLst/>
              <a:gdLst/>
              <a:ahLst/>
              <a:cxnLst/>
              <a:rect l="l" t="t" r="r" b="b"/>
              <a:pathLst>
                <a:path w="9011" h="9004" extrusionOk="0">
                  <a:moveTo>
                    <a:pt x="8122" y="0"/>
                  </a:moveTo>
                  <a:lnTo>
                    <a:pt x="0" y="8123"/>
                  </a:lnTo>
                  <a:cubicBezTo>
                    <a:pt x="423" y="8483"/>
                    <a:pt x="895" y="8781"/>
                    <a:pt x="1401" y="9003"/>
                  </a:cubicBezTo>
                  <a:lnTo>
                    <a:pt x="9010" y="1401"/>
                  </a:lnTo>
                  <a:cubicBezTo>
                    <a:pt x="8781" y="888"/>
                    <a:pt x="8483" y="416"/>
                    <a:pt x="8122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63"/>
            <p:cNvSpPr/>
            <p:nvPr/>
          </p:nvSpPr>
          <p:spPr>
            <a:xfrm>
              <a:off x="7472693" y="3728274"/>
              <a:ext cx="283585" cy="256998"/>
            </a:xfrm>
            <a:custGeom>
              <a:avLst/>
              <a:gdLst/>
              <a:ahLst/>
              <a:cxnLst/>
              <a:rect l="l" t="t" r="r" b="b"/>
              <a:pathLst>
                <a:path w="10794" h="9782" extrusionOk="0">
                  <a:moveTo>
                    <a:pt x="9427" y="8869"/>
                  </a:moveTo>
                  <a:cubicBezTo>
                    <a:pt x="9426" y="8870"/>
                    <a:pt x="9424" y="8871"/>
                    <a:pt x="9423" y="8872"/>
                  </a:cubicBezTo>
                  <a:lnTo>
                    <a:pt x="9423" y="8872"/>
                  </a:lnTo>
                  <a:cubicBezTo>
                    <a:pt x="9422" y="8873"/>
                    <a:pt x="9421" y="8875"/>
                    <a:pt x="9420" y="8876"/>
                  </a:cubicBezTo>
                  <a:lnTo>
                    <a:pt x="9427" y="8869"/>
                  </a:lnTo>
                  <a:close/>
                  <a:moveTo>
                    <a:pt x="4560" y="0"/>
                  </a:moveTo>
                  <a:cubicBezTo>
                    <a:pt x="3489" y="0"/>
                    <a:pt x="2412" y="298"/>
                    <a:pt x="1457" y="907"/>
                  </a:cubicBezTo>
                  <a:cubicBezTo>
                    <a:pt x="1" y="3189"/>
                    <a:pt x="327" y="6178"/>
                    <a:pt x="2241" y="8092"/>
                  </a:cubicBezTo>
                  <a:cubicBezTo>
                    <a:pt x="2352" y="8203"/>
                    <a:pt x="2463" y="8307"/>
                    <a:pt x="2574" y="8405"/>
                  </a:cubicBezTo>
                  <a:cubicBezTo>
                    <a:pt x="3647" y="9316"/>
                    <a:pt x="4980" y="9782"/>
                    <a:pt x="6320" y="9782"/>
                  </a:cubicBezTo>
                  <a:cubicBezTo>
                    <a:pt x="7394" y="9782"/>
                    <a:pt x="8472" y="9482"/>
                    <a:pt x="9423" y="8872"/>
                  </a:cubicBezTo>
                  <a:lnTo>
                    <a:pt x="9423" y="8872"/>
                  </a:lnTo>
                  <a:cubicBezTo>
                    <a:pt x="10793" y="6736"/>
                    <a:pt x="10605" y="3957"/>
                    <a:pt x="8955" y="2023"/>
                  </a:cubicBezTo>
                  <a:cubicBezTo>
                    <a:pt x="8858" y="1912"/>
                    <a:pt x="8754" y="1794"/>
                    <a:pt x="8643" y="1690"/>
                  </a:cubicBezTo>
                  <a:cubicBezTo>
                    <a:pt x="7529" y="576"/>
                    <a:pt x="6051" y="0"/>
                    <a:pt x="4560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63"/>
            <p:cNvSpPr/>
            <p:nvPr/>
          </p:nvSpPr>
          <p:spPr>
            <a:xfrm>
              <a:off x="7508791" y="3711985"/>
              <a:ext cx="251691" cy="243572"/>
            </a:xfrm>
            <a:custGeom>
              <a:avLst/>
              <a:gdLst/>
              <a:ahLst/>
              <a:cxnLst/>
              <a:rect l="l" t="t" r="r" b="b"/>
              <a:pathLst>
                <a:path w="9580" h="9271" extrusionOk="0">
                  <a:moveTo>
                    <a:pt x="4946" y="1"/>
                  </a:moveTo>
                  <a:cubicBezTo>
                    <a:pt x="4842" y="1"/>
                    <a:pt x="4738" y="7"/>
                    <a:pt x="4641" y="14"/>
                  </a:cubicBezTo>
                  <a:cubicBezTo>
                    <a:pt x="2906" y="125"/>
                    <a:pt x="1381" y="1201"/>
                    <a:pt x="694" y="2796"/>
                  </a:cubicBezTo>
                  <a:cubicBezTo>
                    <a:pt x="0" y="4384"/>
                    <a:pt x="257" y="6229"/>
                    <a:pt x="1360" y="7575"/>
                  </a:cubicBezTo>
                  <a:cubicBezTo>
                    <a:pt x="1561" y="7818"/>
                    <a:pt x="1790" y="8047"/>
                    <a:pt x="2039" y="8248"/>
                  </a:cubicBezTo>
                  <a:cubicBezTo>
                    <a:pt x="2878" y="8922"/>
                    <a:pt x="3906" y="9270"/>
                    <a:pt x="4943" y="9270"/>
                  </a:cubicBezTo>
                  <a:cubicBezTo>
                    <a:pt x="5623" y="9270"/>
                    <a:pt x="6306" y="9121"/>
                    <a:pt x="6943" y="8816"/>
                  </a:cubicBezTo>
                  <a:cubicBezTo>
                    <a:pt x="8553" y="8047"/>
                    <a:pt x="9579" y="6417"/>
                    <a:pt x="9579" y="4634"/>
                  </a:cubicBezTo>
                  <a:cubicBezTo>
                    <a:pt x="9579" y="3247"/>
                    <a:pt x="8955" y="1936"/>
                    <a:pt x="7880" y="1055"/>
                  </a:cubicBezTo>
                  <a:cubicBezTo>
                    <a:pt x="7741" y="937"/>
                    <a:pt x="7595" y="833"/>
                    <a:pt x="7443" y="736"/>
                  </a:cubicBezTo>
                  <a:cubicBezTo>
                    <a:pt x="6694" y="257"/>
                    <a:pt x="5827" y="1"/>
                    <a:pt x="4946" y="1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63"/>
            <p:cNvSpPr/>
            <p:nvPr/>
          </p:nvSpPr>
          <p:spPr>
            <a:xfrm>
              <a:off x="7496575" y="3728248"/>
              <a:ext cx="251323" cy="227310"/>
            </a:xfrm>
            <a:custGeom>
              <a:avLst/>
              <a:gdLst/>
              <a:ahLst/>
              <a:cxnLst/>
              <a:rect l="l" t="t" r="r" b="b"/>
              <a:pathLst>
                <a:path w="9566" h="8652" extrusionOk="0">
                  <a:moveTo>
                    <a:pt x="3663" y="0"/>
                  </a:moveTo>
                  <a:cubicBezTo>
                    <a:pt x="3458" y="0"/>
                    <a:pt x="3252" y="11"/>
                    <a:pt x="3045" y="34"/>
                  </a:cubicBezTo>
                  <a:cubicBezTo>
                    <a:pt x="444" y="1580"/>
                    <a:pt x="0" y="5159"/>
                    <a:pt x="2137" y="7296"/>
                  </a:cubicBezTo>
                  <a:cubicBezTo>
                    <a:pt x="3053" y="8211"/>
                    <a:pt x="4232" y="8652"/>
                    <a:pt x="5403" y="8652"/>
                  </a:cubicBezTo>
                  <a:cubicBezTo>
                    <a:pt x="6963" y="8652"/>
                    <a:pt x="8508" y="7869"/>
                    <a:pt x="9392" y="6387"/>
                  </a:cubicBezTo>
                  <a:cubicBezTo>
                    <a:pt x="9565" y="4813"/>
                    <a:pt x="9080" y="3231"/>
                    <a:pt x="8053" y="2024"/>
                  </a:cubicBezTo>
                  <a:cubicBezTo>
                    <a:pt x="7949" y="1913"/>
                    <a:pt x="7845" y="1795"/>
                    <a:pt x="7741" y="1691"/>
                  </a:cubicBezTo>
                  <a:cubicBezTo>
                    <a:pt x="6653" y="603"/>
                    <a:pt x="5183" y="0"/>
                    <a:pt x="3663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63"/>
            <p:cNvSpPr/>
            <p:nvPr/>
          </p:nvSpPr>
          <p:spPr>
            <a:xfrm>
              <a:off x="7511524" y="3731296"/>
              <a:ext cx="221976" cy="232564"/>
            </a:xfrm>
            <a:custGeom>
              <a:avLst/>
              <a:gdLst/>
              <a:ahLst/>
              <a:cxnLst/>
              <a:rect l="l" t="t" r="r" b="b"/>
              <a:pathLst>
                <a:path w="8449" h="8852" extrusionOk="0">
                  <a:moveTo>
                    <a:pt x="7339" y="1"/>
                  </a:moveTo>
                  <a:lnTo>
                    <a:pt x="0" y="7339"/>
                  </a:lnTo>
                  <a:cubicBezTo>
                    <a:pt x="139" y="7866"/>
                    <a:pt x="340" y="8373"/>
                    <a:pt x="597" y="8851"/>
                  </a:cubicBezTo>
                  <a:lnTo>
                    <a:pt x="1935" y="7513"/>
                  </a:lnTo>
                  <a:lnTo>
                    <a:pt x="8449" y="1000"/>
                  </a:lnTo>
                  <a:cubicBezTo>
                    <a:pt x="8247" y="750"/>
                    <a:pt x="8025" y="521"/>
                    <a:pt x="7776" y="320"/>
                  </a:cubicBezTo>
                  <a:cubicBezTo>
                    <a:pt x="7637" y="202"/>
                    <a:pt x="7491" y="98"/>
                    <a:pt x="7339" y="1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63"/>
            <p:cNvSpPr/>
            <p:nvPr/>
          </p:nvSpPr>
          <p:spPr>
            <a:xfrm>
              <a:off x="7519721" y="3712169"/>
              <a:ext cx="144157" cy="136696"/>
            </a:xfrm>
            <a:custGeom>
              <a:avLst/>
              <a:gdLst/>
              <a:ahLst/>
              <a:cxnLst/>
              <a:rect l="l" t="t" r="r" b="b"/>
              <a:pathLst>
                <a:path w="5487" h="5203" extrusionOk="0">
                  <a:moveTo>
                    <a:pt x="4530" y="0"/>
                  </a:moveTo>
                  <a:cubicBezTo>
                    <a:pt x="4426" y="0"/>
                    <a:pt x="4322" y="7"/>
                    <a:pt x="4225" y="14"/>
                  </a:cubicBezTo>
                  <a:lnTo>
                    <a:pt x="0" y="4232"/>
                  </a:lnTo>
                  <a:cubicBezTo>
                    <a:pt x="91" y="4571"/>
                    <a:pt x="215" y="4897"/>
                    <a:pt x="382" y="5203"/>
                  </a:cubicBezTo>
                  <a:lnTo>
                    <a:pt x="5487" y="98"/>
                  </a:lnTo>
                  <a:cubicBezTo>
                    <a:pt x="5175" y="35"/>
                    <a:pt x="4849" y="0"/>
                    <a:pt x="4530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63"/>
            <p:cNvSpPr/>
            <p:nvPr/>
          </p:nvSpPr>
          <p:spPr>
            <a:xfrm>
              <a:off x="7502039" y="3706442"/>
              <a:ext cx="276466" cy="254686"/>
            </a:xfrm>
            <a:custGeom>
              <a:avLst/>
              <a:gdLst/>
              <a:ahLst/>
              <a:cxnLst/>
              <a:rect l="l" t="t" r="r" b="b"/>
              <a:pathLst>
                <a:path w="10523" h="9694" extrusionOk="0">
                  <a:moveTo>
                    <a:pt x="5203" y="434"/>
                  </a:moveTo>
                  <a:cubicBezTo>
                    <a:pt x="6375" y="434"/>
                    <a:pt x="7492" y="898"/>
                    <a:pt x="8324" y="1724"/>
                  </a:cubicBezTo>
                  <a:cubicBezTo>
                    <a:pt x="9808" y="3215"/>
                    <a:pt x="10044" y="5545"/>
                    <a:pt x="8872" y="7300"/>
                  </a:cubicBezTo>
                  <a:cubicBezTo>
                    <a:pt x="8035" y="8555"/>
                    <a:pt x="6642" y="9259"/>
                    <a:pt x="5203" y="9259"/>
                  </a:cubicBezTo>
                  <a:cubicBezTo>
                    <a:pt x="4638" y="9259"/>
                    <a:pt x="4065" y="9150"/>
                    <a:pt x="3517" y="8923"/>
                  </a:cubicBezTo>
                  <a:cubicBezTo>
                    <a:pt x="1568" y="8119"/>
                    <a:pt x="465" y="6052"/>
                    <a:pt x="875" y="3992"/>
                  </a:cubicBezTo>
                  <a:cubicBezTo>
                    <a:pt x="1284" y="1925"/>
                    <a:pt x="3094" y="434"/>
                    <a:pt x="5203" y="434"/>
                  </a:cubicBezTo>
                  <a:close/>
                  <a:moveTo>
                    <a:pt x="5207" y="0"/>
                  </a:moveTo>
                  <a:cubicBezTo>
                    <a:pt x="4584" y="0"/>
                    <a:pt x="3954" y="120"/>
                    <a:pt x="3351" y="371"/>
                  </a:cubicBezTo>
                  <a:cubicBezTo>
                    <a:pt x="1214" y="1252"/>
                    <a:pt x="1" y="3520"/>
                    <a:pt x="451" y="5788"/>
                  </a:cubicBezTo>
                  <a:cubicBezTo>
                    <a:pt x="895" y="8056"/>
                    <a:pt x="2886" y="9693"/>
                    <a:pt x="5203" y="9693"/>
                  </a:cubicBezTo>
                  <a:cubicBezTo>
                    <a:pt x="5211" y="9693"/>
                    <a:pt x="5220" y="9693"/>
                    <a:pt x="5228" y="9693"/>
                  </a:cubicBezTo>
                  <a:cubicBezTo>
                    <a:pt x="6502" y="9693"/>
                    <a:pt x="7727" y="9181"/>
                    <a:pt x="8629" y="8278"/>
                  </a:cubicBezTo>
                  <a:cubicBezTo>
                    <a:pt x="10266" y="6641"/>
                    <a:pt x="10523" y="4082"/>
                    <a:pt x="9240" y="2154"/>
                  </a:cubicBezTo>
                  <a:cubicBezTo>
                    <a:pt x="8319" y="775"/>
                    <a:pt x="6788" y="0"/>
                    <a:pt x="5207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63"/>
            <p:cNvSpPr/>
            <p:nvPr/>
          </p:nvSpPr>
          <p:spPr>
            <a:xfrm>
              <a:off x="7402362" y="3750580"/>
              <a:ext cx="333871" cy="303684"/>
            </a:xfrm>
            <a:custGeom>
              <a:avLst/>
              <a:gdLst/>
              <a:ahLst/>
              <a:cxnLst/>
              <a:rect l="l" t="t" r="r" b="b"/>
              <a:pathLst>
                <a:path w="12708" h="11559" extrusionOk="0">
                  <a:moveTo>
                    <a:pt x="6339" y="0"/>
                  </a:moveTo>
                  <a:cubicBezTo>
                    <a:pt x="4863" y="0"/>
                    <a:pt x="3387" y="562"/>
                    <a:pt x="2262" y="1688"/>
                  </a:cubicBezTo>
                  <a:cubicBezTo>
                    <a:pt x="0" y="3949"/>
                    <a:pt x="14" y="7625"/>
                    <a:pt x="2296" y="9865"/>
                  </a:cubicBezTo>
                  <a:cubicBezTo>
                    <a:pt x="2407" y="9976"/>
                    <a:pt x="2518" y="10080"/>
                    <a:pt x="2629" y="10177"/>
                  </a:cubicBezTo>
                  <a:cubicBezTo>
                    <a:pt x="3711" y="11101"/>
                    <a:pt x="5041" y="11558"/>
                    <a:pt x="6368" y="11558"/>
                  </a:cubicBezTo>
                  <a:cubicBezTo>
                    <a:pt x="7850" y="11558"/>
                    <a:pt x="9327" y="10989"/>
                    <a:pt x="10446" y="9865"/>
                  </a:cubicBezTo>
                  <a:lnTo>
                    <a:pt x="10446" y="9872"/>
                  </a:lnTo>
                  <a:cubicBezTo>
                    <a:pt x="12569" y="7743"/>
                    <a:pt x="12708" y="4344"/>
                    <a:pt x="10758" y="2055"/>
                  </a:cubicBezTo>
                  <a:cubicBezTo>
                    <a:pt x="10654" y="1937"/>
                    <a:pt x="10557" y="1826"/>
                    <a:pt x="10446" y="1715"/>
                  </a:cubicBezTo>
                  <a:cubicBezTo>
                    <a:pt x="9318" y="573"/>
                    <a:pt x="7828" y="0"/>
                    <a:pt x="6339" y="0"/>
                  </a:cubicBezTo>
                  <a:close/>
                </a:path>
              </a:pathLst>
            </a:custGeom>
            <a:solidFill>
              <a:srgbClr val="8A9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63"/>
            <p:cNvSpPr/>
            <p:nvPr/>
          </p:nvSpPr>
          <p:spPr>
            <a:xfrm>
              <a:off x="7471432" y="3804570"/>
              <a:ext cx="236741" cy="236741"/>
            </a:xfrm>
            <a:custGeom>
              <a:avLst/>
              <a:gdLst/>
              <a:ahLst/>
              <a:cxnLst/>
              <a:rect l="l" t="t" r="r" b="b"/>
              <a:pathLst>
                <a:path w="9011" h="9011" extrusionOk="0">
                  <a:moveTo>
                    <a:pt x="8129" y="0"/>
                  </a:moveTo>
                  <a:lnTo>
                    <a:pt x="0" y="8122"/>
                  </a:lnTo>
                  <a:cubicBezTo>
                    <a:pt x="423" y="8483"/>
                    <a:pt x="895" y="8781"/>
                    <a:pt x="1408" y="9010"/>
                  </a:cubicBezTo>
                  <a:lnTo>
                    <a:pt x="9010" y="1401"/>
                  </a:lnTo>
                  <a:cubicBezTo>
                    <a:pt x="8788" y="895"/>
                    <a:pt x="8490" y="423"/>
                    <a:pt x="8129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63"/>
            <p:cNvSpPr/>
            <p:nvPr/>
          </p:nvSpPr>
          <p:spPr>
            <a:xfrm>
              <a:off x="7435334" y="3781029"/>
              <a:ext cx="256078" cy="243520"/>
            </a:xfrm>
            <a:custGeom>
              <a:avLst/>
              <a:gdLst/>
              <a:ahLst/>
              <a:cxnLst/>
              <a:rect l="l" t="t" r="r" b="b"/>
              <a:pathLst>
                <a:path w="9747" h="9269" extrusionOk="0">
                  <a:moveTo>
                    <a:pt x="5117" y="0"/>
                  </a:moveTo>
                  <a:cubicBezTo>
                    <a:pt x="4109" y="0"/>
                    <a:pt x="3101" y="328"/>
                    <a:pt x="2262" y="986"/>
                  </a:cubicBezTo>
                  <a:cubicBezTo>
                    <a:pt x="556" y="2318"/>
                    <a:pt x="1" y="4656"/>
                    <a:pt x="930" y="6618"/>
                  </a:cubicBezTo>
                  <a:cubicBezTo>
                    <a:pt x="1705" y="8262"/>
                    <a:pt x="3357" y="9269"/>
                    <a:pt x="5120" y="9269"/>
                  </a:cubicBezTo>
                  <a:cubicBezTo>
                    <a:pt x="5455" y="9269"/>
                    <a:pt x="5795" y="9232"/>
                    <a:pt x="6133" y="9157"/>
                  </a:cubicBezTo>
                  <a:cubicBezTo>
                    <a:pt x="8248" y="8679"/>
                    <a:pt x="9746" y="6799"/>
                    <a:pt x="9746" y="4635"/>
                  </a:cubicBezTo>
                  <a:cubicBezTo>
                    <a:pt x="9746" y="3247"/>
                    <a:pt x="9122" y="1930"/>
                    <a:pt x="8054" y="1049"/>
                  </a:cubicBezTo>
                  <a:cubicBezTo>
                    <a:pt x="7201" y="351"/>
                    <a:pt x="6159" y="0"/>
                    <a:pt x="5117" y="0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63"/>
            <p:cNvSpPr/>
            <p:nvPr/>
          </p:nvSpPr>
          <p:spPr>
            <a:xfrm>
              <a:off x="7435701" y="3780924"/>
              <a:ext cx="211231" cy="198962"/>
            </a:xfrm>
            <a:custGeom>
              <a:avLst/>
              <a:gdLst/>
              <a:ahLst/>
              <a:cxnLst/>
              <a:rect l="l" t="t" r="r" b="b"/>
              <a:pathLst>
                <a:path w="8040" h="7573" extrusionOk="0">
                  <a:moveTo>
                    <a:pt x="5097" y="1"/>
                  </a:moveTo>
                  <a:cubicBezTo>
                    <a:pt x="3906" y="1"/>
                    <a:pt x="2718" y="458"/>
                    <a:pt x="1818" y="1358"/>
                  </a:cubicBezTo>
                  <a:cubicBezTo>
                    <a:pt x="133" y="3043"/>
                    <a:pt x="1" y="5735"/>
                    <a:pt x="1520" y="7573"/>
                  </a:cubicBezTo>
                  <a:lnTo>
                    <a:pt x="1520" y="7573"/>
                  </a:lnTo>
                  <a:lnTo>
                    <a:pt x="8040" y="1053"/>
                  </a:lnTo>
                  <a:cubicBezTo>
                    <a:pt x="7180" y="348"/>
                    <a:pt x="6137" y="1"/>
                    <a:pt x="5097" y="1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63"/>
            <p:cNvSpPr/>
            <p:nvPr/>
          </p:nvSpPr>
          <p:spPr>
            <a:xfrm>
              <a:off x="7452122" y="3785417"/>
              <a:ext cx="174949" cy="174791"/>
            </a:xfrm>
            <a:custGeom>
              <a:avLst/>
              <a:gdLst/>
              <a:ahLst/>
              <a:cxnLst/>
              <a:rect l="l" t="t" r="r" b="b"/>
              <a:pathLst>
                <a:path w="6659" h="6653" extrusionOk="0">
                  <a:moveTo>
                    <a:pt x="5688" y="1"/>
                  </a:moveTo>
                  <a:lnTo>
                    <a:pt x="0" y="5682"/>
                  </a:lnTo>
                  <a:cubicBezTo>
                    <a:pt x="97" y="6014"/>
                    <a:pt x="222" y="6340"/>
                    <a:pt x="388" y="6653"/>
                  </a:cubicBezTo>
                  <a:lnTo>
                    <a:pt x="6659" y="382"/>
                  </a:lnTo>
                  <a:cubicBezTo>
                    <a:pt x="6354" y="216"/>
                    <a:pt x="6028" y="91"/>
                    <a:pt x="5688" y="1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63"/>
            <p:cNvSpPr/>
            <p:nvPr/>
          </p:nvSpPr>
          <p:spPr>
            <a:xfrm>
              <a:off x="7432969" y="3775407"/>
              <a:ext cx="276466" cy="254791"/>
            </a:xfrm>
            <a:custGeom>
              <a:avLst/>
              <a:gdLst/>
              <a:ahLst/>
              <a:cxnLst/>
              <a:rect l="l" t="t" r="r" b="b"/>
              <a:pathLst>
                <a:path w="10523" h="9698" extrusionOk="0">
                  <a:moveTo>
                    <a:pt x="5229" y="437"/>
                  </a:moveTo>
                  <a:cubicBezTo>
                    <a:pt x="6392" y="437"/>
                    <a:pt x="7505" y="901"/>
                    <a:pt x="8324" y="1727"/>
                  </a:cubicBezTo>
                  <a:cubicBezTo>
                    <a:pt x="9815" y="3212"/>
                    <a:pt x="10044" y="5549"/>
                    <a:pt x="8879" y="7297"/>
                  </a:cubicBezTo>
                  <a:cubicBezTo>
                    <a:pt x="8036" y="8554"/>
                    <a:pt x="6642" y="9262"/>
                    <a:pt x="5203" y="9262"/>
                  </a:cubicBezTo>
                  <a:cubicBezTo>
                    <a:pt x="4640" y="9262"/>
                    <a:pt x="4070" y="9153"/>
                    <a:pt x="3524" y="8927"/>
                  </a:cubicBezTo>
                  <a:cubicBezTo>
                    <a:pt x="1575" y="8123"/>
                    <a:pt x="472" y="6056"/>
                    <a:pt x="882" y="3989"/>
                  </a:cubicBezTo>
                  <a:cubicBezTo>
                    <a:pt x="1291" y="1922"/>
                    <a:pt x="3101" y="437"/>
                    <a:pt x="5203" y="437"/>
                  </a:cubicBezTo>
                  <a:cubicBezTo>
                    <a:pt x="5212" y="437"/>
                    <a:pt x="5220" y="437"/>
                    <a:pt x="5229" y="437"/>
                  </a:cubicBezTo>
                  <a:close/>
                  <a:moveTo>
                    <a:pt x="5204" y="0"/>
                  </a:moveTo>
                  <a:cubicBezTo>
                    <a:pt x="4583" y="0"/>
                    <a:pt x="3954" y="119"/>
                    <a:pt x="3351" y="368"/>
                  </a:cubicBezTo>
                  <a:cubicBezTo>
                    <a:pt x="1215" y="1256"/>
                    <a:pt x="1" y="3524"/>
                    <a:pt x="452" y="5792"/>
                  </a:cubicBezTo>
                  <a:cubicBezTo>
                    <a:pt x="902" y="8060"/>
                    <a:pt x="2893" y="9697"/>
                    <a:pt x="5203" y="9697"/>
                  </a:cubicBezTo>
                  <a:cubicBezTo>
                    <a:pt x="6493" y="9697"/>
                    <a:pt x="7728" y="9191"/>
                    <a:pt x="8636" y="8275"/>
                  </a:cubicBezTo>
                  <a:cubicBezTo>
                    <a:pt x="10266" y="6645"/>
                    <a:pt x="10523" y="4079"/>
                    <a:pt x="9240" y="2157"/>
                  </a:cubicBezTo>
                  <a:cubicBezTo>
                    <a:pt x="8319" y="773"/>
                    <a:pt x="6786" y="0"/>
                    <a:pt x="5204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63"/>
            <p:cNvSpPr/>
            <p:nvPr/>
          </p:nvSpPr>
          <p:spPr>
            <a:xfrm>
              <a:off x="7528286" y="3838093"/>
              <a:ext cx="82758" cy="129418"/>
            </a:xfrm>
            <a:custGeom>
              <a:avLst/>
              <a:gdLst/>
              <a:ahLst/>
              <a:cxnLst/>
              <a:rect l="l" t="t" r="r" b="b"/>
              <a:pathLst>
                <a:path w="3150" h="4926" extrusionOk="0">
                  <a:moveTo>
                    <a:pt x="1575" y="0"/>
                  </a:moveTo>
                  <a:cubicBezTo>
                    <a:pt x="722" y="0"/>
                    <a:pt x="14" y="604"/>
                    <a:pt x="14" y="1339"/>
                  </a:cubicBezTo>
                  <a:cubicBezTo>
                    <a:pt x="14" y="2081"/>
                    <a:pt x="715" y="2678"/>
                    <a:pt x="1575" y="2678"/>
                  </a:cubicBezTo>
                  <a:cubicBezTo>
                    <a:pt x="2199" y="2678"/>
                    <a:pt x="2705" y="3087"/>
                    <a:pt x="2705" y="3579"/>
                  </a:cubicBezTo>
                  <a:cubicBezTo>
                    <a:pt x="2705" y="4079"/>
                    <a:pt x="2199" y="4488"/>
                    <a:pt x="1575" y="4488"/>
                  </a:cubicBezTo>
                  <a:cubicBezTo>
                    <a:pt x="958" y="4488"/>
                    <a:pt x="451" y="4079"/>
                    <a:pt x="451" y="3579"/>
                  </a:cubicBezTo>
                  <a:cubicBezTo>
                    <a:pt x="465" y="3423"/>
                    <a:pt x="349" y="3345"/>
                    <a:pt x="233" y="3345"/>
                  </a:cubicBezTo>
                  <a:cubicBezTo>
                    <a:pt x="117" y="3345"/>
                    <a:pt x="0" y="3423"/>
                    <a:pt x="14" y="3579"/>
                  </a:cubicBezTo>
                  <a:cubicBezTo>
                    <a:pt x="14" y="4322"/>
                    <a:pt x="715" y="4925"/>
                    <a:pt x="1575" y="4925"/>
                  </a:cubicBezTo>
                  <a:cubicBezTo>
                    <a:pt x="2442" y="4925"/>
                    <a:pt x="3136" y="4322"/>
                    <a:pt x="3136" y="3579"/>
                  </a:cubicBezTo>
                  <a:cubicBezTo>
                    <a:pt x="3136" y="2844"/>
                    <a:pt x="2442" y="2241"/>
                    <a:pt x="1575" y="2241"/>
                  </a:cubicBezTo>
                  <a:cubicBezTo>
                    <a:pt x="958" y="2241"/>
                    <a:pt x="451" y="1838"/>
                    <a:pt x="451" y="1339"/>
                  </a:cubicBezTo>
                  <a:cubicBezTo>
                    <a:pt x="451" y="840"/>
                    <a:pt x="958" y="437"/>
                    <a:pt x="1575" y="437"/>
                  </a:cubicBezTo>
                  <a:cubicBezTo>
                    <a:pt x="2199" y="437"/>
                    <a:pt x="2705" y="840"/>
                    <a:pt x="2705" y="1339"/>
                  </a:cubicBezTo>
                  <a:cubicBezTo>
                    <a:pt x="2692" y="1499"/>
                    <a:pt x="2806" y="1578"/>
                    <a:pt x="2921" y="1578"/>
                  </a:cubicBezTo>
                  <a:cubicBezTo>
                    <a:pt x="3035" y="1578"/>
                    <a:pt x="3149" y="1499"/>
                    <a:pt x="3136" y="1339"/>
                  </a:cubicBezTo>
                  <a:cubicBezTo>
                    <a:pt x="3136" y="604"/>
                    <a:pt x="2435" y="0"/>
                    <a:pt x="1575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63"/>
            <p:cNvSpPr/>
            <p:nvPr/>
          </p:nvSpPr>
          <p:spPr>
            <a:xfrm>
              <a:off x="7563622" y="3825798"/>
              <a:ext cx="12164" cy="153353"/>
            </a:xfrm>
            <a:custGeom>
              <a:avLst/>
              <a:gdLst/>
              <a:ahLst/>
              <a:cxnLst/>
              <a:rect l="l" t="t" r="r" b="b"/>
              <a:pathLst>
                <a:path w="463" h="5837" extrusionOk="0">
                  <a:moveTo>
                    <a:pt x="232" y="0"/>
                  </a:moveTo>
                  <a:cubicBezTo>
                    <a:pt x="117" y="0"/>
                    <a:pt x="1" y="80"/>
                    <a:pt x="15" y="239"/>
                  </a:cubicBezTo>
                  <a:lnTo>
                    <a:pt x="15" y="5622"/>
                  </a:lnTo>
                  <a:cubicBezTo>
                    <a:pt x="15" y="5740"/>
                    <a:pt x="112" y="5837"/>
                    <a:pt x="230" y="5837"/>
                  </a:cubicBezTo>
                  <a:cubicBezTo>
                    <a:pt x="355" y="5837"/>
                    <a:pt x="452" y="5740"/>
                    <a:pt x="445" y="5622"/>
                  </a:cubicBezTo>
                  <a:lnTo>
                    <a:pt x="445" y="239"/>
                  </a:lnTo>
                  <a:cubicBezTo>
                    <a:pt x="462" y="80"/>
                    <a:pt x="348" y="0"/>
                    <a:pt x="232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0" name="Google Shape;11230;p63"/>
          <p:cNvGrpSpPr/>
          <p:nvPr/>
        </p:nvGrpSpPr>
        <p:grpSpPr>
          <a:xfrm>
            <a:off x="7960705" y="3736235"/>
            <a:ext cx="378902" cy="264065"/>
            <a:chOff x="7960705" y="3736235"/>
            <a:chExt cx="378902" cy="264065"/>
          </a:xfrm>
        </p:grpSpPr>
        <p:sp>
          <p:nvSpPr>
            <p:cNvPr id="11231" name="Google Shape;11231;p63"/>
            <p:cNvSpPr/>
            <p:nvPr/>
          </p:nvSpPr>
          <p:spPr>
            <a:xfrm>
              <a:off x="7960705" y="3736235"/>
              <a:ext cx="378902" cy="235638"/>
            </a:xfrm>
            <a:custGeom>
              <a:avLst/>
              <a:gdLst/>
              <a:ahLst/>
              <a:cxnLst/>
              <a:rect l="l" t="t" r="r" b="b"/>
              <a:pathLst>
                <a:path w="14422" h="8969" extrusionOk="0">
                  <a:moveTo>
                    <a:pt x="7319" y="0"/>
                  </a:moveTo>
                  <a:cubicBezTo>
                    <a:pt x="6514" y="0"/>
                    <a:pt x="6112" y="964"/>
                    <a:pt x="6674" y="1533"/>
                  </a:cubicBezTo>
                  <a:lnTo>
                    <a:pt x="3691" y="4821"/>
                  </a:lnTo>
                  <a:lnTo>
                    <a:pt x="1888" y="3274"/>
                  </a:lnTo>
                  <a:cubicBezTo>
                    <a:pt x="1888" y="3232"/>
                    <a:pt x="1895" y="3198"/>
                    <a:pt x="1895" y="3163"/>
                  </a:cubicBezTo>
                  <a:cubicBezTo>
                    <a:pt x="1895" y="2670"/>
                    <a:pt x="1489" y="2334"/>
                    <a:pt x="1059" y="2334"/>
                  </a:cubicBezTo>
                  <a:cubicBezTo>
                    <a:pt x="879" y="2334"/>
                    <a:pt x="695" y="2394"/>
                    <a:pt x="535" y="2525"/>
                  </a:cubicBezTo>
                  <a:cubicBezTo>
                    <a:pt x="1" y="2976"/>
                    <a:pt x="223" y="3850"/>
                    <a:pt x="917" y="3974"/>
                  </a:cubicBezTo>
                  <a:lnTo>
                    <a:pt x="917" y="8760"/>
                  </a:lnTo>
                  <a:cubicBezTo>
                    <a:pt x="917" y="8871"/>
                    <a:pt x="1007" y="8969"/>
                    <a:pt x="1125" y="8969"/>
                  </a:cubicBezTo>
                  <a:lnTo>
                    <a:pt x="13506" y="8969"/>
                  </a:lnTo>
                  <a:cubicBezTo>
                    <a:pt x="13624" y="8969"/>
                    <a:pt x="13714" y="8871"/>
                    <a:pt x="13714" y="8760"/>
                  </a:cubicBezTo>
                  <a:lnTo>
                    <a:pt x="13714" y="3974"/>
                  </a:lnTo>
                  <a:cubicBezTo>
                    <a:pt x="14130" y="3891"/>
                    <a:pt x="14421" y="3510"/>
                    <a:pt x="14380" y="3087"/>
                  </a:cubicBezTo>
                  <a:cubicBezTo>
                    <a:pt x="14345" y="2664"/>
                    <a:pt x="13991" y="2338"/>
                    <a:pt x="13561" y="2338"/>
                  </a:cubicBezTo>
                  <a:cubicBezTo>
                    <a:pt x="13062" y="2338"/>
                    <a:pt x="12680" y="2775"/>
                    <a:pt x="12743" y="3274"/>
                  </a:cubicBezTo>
                  <a:lnTo>
                    <a:pt x="10939" y="4821"/>
                  </a:lnTo>
                  <a:lnTo>
                    <a:pt x="7957" y="1533"/>
                  </a:lnTo>
                  <a:cubicBezTo>
                    <a:pt x="8519" y="964"/>
                    <a:pt x="8116" y="0"/>
                    <a:pt x="7319" y="0"/>
                  </a:cubicBezTo>
                  <a:close/>
                </a:path>
              </a:pathLst>
            </a:custGeom>
            <a:solidFill>
              <a:srgbClr val="B8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63"/>
            <p:cNvSpPr/>
            <p:nvPr/>
          </p:nvSpPr>
          <p:spPr>
            <a:xfrm>
              <a:off x="8295653" y="3797450"/>
              <a:ext cx="43034" cy="174423"/>
            </a:xfrm>
            <a:custGeom>
              <a:avLst/>
              <a:gdLst/>
              <a:ahLst/>
              <a:cxnLst/>
              <a:rect l="l" t="t" r="r" b="b"/>
              <a:pathLst>
                <a:path w="1638" h="6639" extrusionOk="0">
                  <a:moveTo>
                    <a:pt x="812" y="0"/>
                  </a:moveTo>
                  <a:cubicBezTo>
                    <a:pt x="414" y="0"/>
                    <a:pt x="68" y="287"/>
                    <a:pt x="1" y="687"/>
                  </a:cubicBezTo>
                  <a:lnTo>
                    <a:pt x="1" y="6639"/>
                  </a:lnTo>
                  <a:lnTo>
                    <a:pt x="757" y="6639"/>
                  </a:lnTo>
                  <a:cubicBezTo>
                    <a:pt x="868" y="6632"/>
                    <a:pt x="965" y="6541"/>
                    <a:pt x="965" y="6430"/>
                  </a:cubicBezTo>
                  <a:lnTo>
                    <a:pt x="965" y="1644"/>
                  </a:lnTo>
                  <a:cubicBezTo>
                    <a:pt x="1325" y="1575"/>
                    <a:pt x="1596" y="1284"/>
                    <a:pt x="1631" y="923"/>
                  </a:cubicBezTo>
                  <a:lnTo>
                    <a:pt x="1638" y="743"/>
                  </a:lnTo>
                  <a:cubicBezTo>
                    <a:pt x="1589" y="334"/>
                    <a:pt x="1256" y="14"/>
                    <a:pt x="840" y="1"/>
                  </a:cubicBezTo>
                  <a:cubicBezTo>
                    <a:pt x="831" y="0"/>
                    <a:pt x="821" y="0"/>
                    <a:pt x="812" y="0"/>
                  </a:cubicBezTo>
                  <a:close/>
                </a:path>
              </a:pathLst>
            </a:custGeom>
            <a:solidFill>
              <a:srgbClr val="92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63"/>
            <p:cNvSpPr/>
            <p:nvPr/>
          </p:nvSpPr>
          <p:spPr>
            <a:xfrm>
              <a:off x="8109407" y="3875821"/>
              <a:ext cx="76033" cy="64972"/>
            </a:xfrm>
            <a:custGeom>
              <a:avLst/>
              <a:gdLst/>
              <a:ahLst/>
              <a:cxnLst/>
              <a:rect l="l" t="t" r="r" b="b"/>
              <a:pathLst>
                <a:path w="2894" h="2473" extrusionOk="0">
                  <a:moveTo>
                    <a:pt x="1659" y="0"/>
                  </a:moveTo>
                  <a:cubicBezTo>
                    <a:pt x="556" y="0"/>
                    <a:pt x="1" y="1332"/>
                    <a:pt x="785" y="2109"/>
                  </a:cubicBezTo>
                  <a:cubicBezTo>
                    <a:pt x="1036" y="2360"/>
                    <a:pt x="1346" y="2473"/>
                    <a:pt x="1649" y="2473"/>
                  </a:cubicBezTo>
                  <a:cubicBezTo>
                    <a:pt x="2284" y="2473"/>
                    <a:pt x="2893" y="1981"/>
                    <a:pt x="2893" y="1235"/>
                  </a:cubicBezTo>
                  <a:cubicBezTo>
                    <a:pt x="2893" y="555"/>
                    <a:pt x="2338" y="0"/>
                    <a:pt x="1659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63"/>
            <p:cNvSpPr/>
            <p:nvPr/>
          </p:nvSpPr>
          <p:spPr>
            <a:xfrm>
              <a:off x="7961624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1" y="881"/>
                    <a:pt x="521" y="1402"/>
                  </a:cubicBezTo>
                  <a:cubicBezTo>
                    <a:pt x="689" y="1570"/>
                    <a:pt x="895" y="1645"/>
                    <a:pt x="1097" y="1645"/>
                  </a:cubicBezTo>
                  <a:cubicBezTo>
                    <a:pt x="1519" y="1645"/>
                    <a:pt x="1922" y="1316"/>
                    <a:pt x="1922" y="819"/>
                  </a:cubicBezTo>
                  <a:cubicBezTo>
                    <a:pt x="1922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63"/>
            <p:cNvSpPr/>
            <p:nvPr/>
          </p:nvSpPr>
          <p:spPr>
            <a:xfrm>
              <a:off x="8037447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0" y="881"/>
                    <a:pt x="520" y="1402"/>
                  </a:cubicBezTo>
                  <a:cubicBezTo>
                    <a:pt x="686" y="1570"/>
                    <a:pt x="892" y="1645"/>
                    <a:pt x="1094" y="1645"/>
                  </a:cubicBezTo>
                  <a:cubicBezTo>
                    <a:pt x="1515" y="1645"/>
                    <a:pt x="1921" y="1316"/>
                    <a:pt x="1921" y="819"/>
                  </a:cubicBezTo>
                  <a:cubicBezTo>
                    <a:pt x="1921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63"/>
            <p:cNvSpPr/>
            <p:nvPr/>
          </p:nvSpPr>
          <p:spPr>
            <a:xfrm>
              <a:off x="8286352" y="3897495"/>
              <a:ext cx="50522" cy="43245"/>
            </a:xfrm>
            <a:custGeom>
              <a:avLst/>
              <a:gdLst/>
              <a:ahLst/>
              <a:cxnLst/>
              <a:rect l="l" t="t" r="r" b="b"/>
              <a:pathLst>
                <a:path w="1923" h="1646" extrusionOk="0">
                  <a:moveTo>
                    <a:pt x="1104" y="1"/>
                  </a:moveTo>
                  <a:cubicBezTo>
                    <a:pt x="369" y="1"/>
                    <a:pt x="1" y="881"/>
                    <a:pt x="521" y="1402"/>
                  </a:cubicBezTo>
                  <a:cubicBezTo>
                    <a:pt x="687" y="1570"/>
                    <a:pt x="893" y="1645"/>
                    <a:pt x="1094" y="1645"/>
                  </a:cubicBezTo>
                  <a:cubicBezTo>
                    <a:pt x="1516" y="1645"/>
                    <a:pt x="1922" y="1316"/>
                    <a:pt x="1922" y="819"/>
                  </a:cubicBezTo>
                  <a:cubicBezTo>
                    <a:pt x="1922" y="368"/>
                    <a:pt x="1555" y="1"/>
                    <a:pt x="1104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63"/>
            <p:cNvSpPr/>
            <p:nvPr/>
          </p:nvSpPr>
          <p:spPr>
            <a:xfrm>
              <a:off x="8210556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0" y="881"/>
                    <a:pt x="521" y="1402"/>
                  </a:cubicBezTo>
                  <a:cubicBezTo>
                    <a:pt x="689" y="1570"/>
                    <a:pt x="895" y="1645"/>
                    <a:pt x="1097" y="1645"/>
                  </a:cubicBezTo>
                  <a:cubicBezTo>
                    <a:pt x="1519" y="1645"/>
                    <a:pt x="1922" y="1316"/>
                    <a:pt x="1922" y="819"/>
                  </a:cubicBezTo>
                  <a:cubicBezTo>
                    <a:pt x="1922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63"/>
            <p:cNvSpPr/>
            <p:nvPr/>
          </p:nvSpPr>
          <p:spPr>
            <a:xfrm>
              <a:off x="8143666" y="3875821"/>
              <a:ext cx="44138" cy="64919"/>
            </a:xfrm>
            <a:custGeom>
              <a:avLst/>
              <a:gdLst/>
              <a:ahLst/>
              <a:cxnLst/>
              <a:rect l="l" t="t" r="r" b="b"/>
              <a:pathLst>
                <a:path w="1680" h="2471" extrusionOk="0">
                  <a:moveTo>
                    <a:pt x="355" y="0"/>
                  </a:moveTo>
                  <a:cubicBezTo>
                    <a:pt x="230" y="0"/>
                    <a:pt x="112" y="14"/>
                    <a:pt x="1" y="49"/>
                  </a:cubicBezTo>
                  <a:cubicBezTo>
                    <a:pt x="1173" y="402"/>
                    <a:pt x="1173" y="2067"/>
                    <a:pt x="1" y="2421"/>
                  </a:cubicBezTo>
                  <a:cubicBezTo>
                    <a:pt x="117" y="2454"/>
                    <a:pt x="233" y="2470"/>
                    <a:pt x="348" y="2470"/>
                  </a:cubicBezTo>
                  <a:cubicBezTo>
                    <a:pt x="944" y="2470"/>
                    <a:pt x="1481" y="2038"/>
                    <a:pt x="1568" y="1415"/>
                  </a:cubicBezTo>
                  <a:cubicBezTo>
                    <a:pt x="1679" y="666"/>
                    <a:pt x="1104" y="0"/>
                    <a:pt x="355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63"/>
            <p:cNvSpPr/>
            <p:nvPr/>
          </p:nvSpPr>
          <p:spPr>
            <a:xfrm>
              <a:off x="7981302" y="3897495"/>
              <a:ext cx="33392" cy="43192"/>
            </a:xfrm>
            <a:custGeom>
              <a:avLst/>
              <a:gdLst/>
              <a:ahLst/>
              <a:cxnLst/>
              <a:rect l="l" t="t" r="r" b="b"/>
              <a:pathLst>
                <a:path w="1271" h="1644" extrusionOk="0">
                  <a:moveTo>
                    <a:pt x="354" y="1"/>
                  </a:moveTo>
                  <a:cubicBezTo>
                    <a:pt x="230" y="1"/>
                    <a:pt x="112" y="28"/>
                    <a:pt x="1" y="77"/>
                  </a:cubicBezTo>
                  <a:cubicBezTo>
                    <a:pt x="625" y="375"/>
                    <a:pt x="625" y="1263"/>
                    <a:pt x="1" y="1561"/>
                  </a:cubicBezTo>
                  <a:cubicBezTo>
                    <a:pt x="116" y="1617"/>
                    <a:pt x="237" y="1643"/>
                    <a:pt x="355" y="1643"/>
                  </a:cubicBezTo>
                  <a:cubicBezTo>
                    <a:pt x="723" y="1643"/>
                    <a:pt x="1068" y="1393"/>
                    <a:pt x="1152" y="999"/>
                  </a:cubicBezTo>
                  <a:cubicBezTo>
                    <a:pt x="1270" y="486"/>
                    <a:pt x="882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63"/>
            <p:cNvSpPr/>
            <p:nvPr/>
          </p:nvSpPr>
          <p:spPr>
            <a:xfrm>
              <a:off x="8057125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04" y="28"/>
                    <a:pt x="0" y="77"/>
                  </a:cubicBezTo>
                  <a:cubicBezTo>
                    <a:pt x="624" y="375"/>
                    <a:pt x="624" y="1263"/>
                    <a:pt x="0" y="1561"/>
                  </a:cubicBezTo>
                  <a:cubicBezTo>
                    <a:pt x="115" y="1617"/>
                    <a:pt x="236" y="1643"/>
                    <a:pt x="354" y="1643"/>
                  </a:cubicBezTo>
                  <a:cubicBezTo>
                    <a:pt x="720" y="1643"/>
                    <a:pt x="1062" y="1393"/>
                    <a:pt x="1152" y="999"/>
                  </a:cubicBezTo>
                  <a:cubicBezTo>
                    <a:pt x="1270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63"/>
            <p:cNvSpPr/>
            <p:nvPr/>
          </p:nvSpPr>
          <p:spPr>
            <a:xfrm>
              <a:off x="8306057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04" y="28"/>
                    <a:pt x="0" y="77"/>
                  </a:cubicBezTo>
                  <a:cubicBezTo>
                    <a:pt x="624" y="375"/>
                    <a:pt x="624" y="1263"/>
                    <a:pt x="0" y="1561"/>
                  </a:cubicBezTo>
                  <a:cubicBezTo>
                    <a:pt x="115" y="1617"/>
                    <a:pt x="236" y="1643"/>
                    <a:pt x="354" y="1643"/>
                  </a:cubicBezTo>
                  <a:cubicBezTo>
                    <a:pt x="719" y="1643"/>
                    <a:pt x="1062" y="1393"/>
                    <a:pt x="1151" y="999"/>
                  </a:cubicBezTo>
                  <a:cubicBezTo>
                    <a:pt x="1269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63"/>
            <p:cNvSpPr/>
            <p:nvPr/>
          </p:nvSpPr>
          <p:spPr>
            <a:xfrm>
              <a:off x="8230234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12" y="28"/>
                    <a:pt x="1" y="77"/>
                  </a:cubicBezTo>
                  <a:cubicBezTo>
                    <a:pt x="625" y="375"/>
                    <a:pt x="625" y="1263"/>
                    <a:pt x="1" y="1561"/>
                  </a:cubicBezTo>
                  <a:cubicBezTo>
                    <a:pt x="116" y="1617"/>
                    <a:pt x="237" y="1643"/>
                    <a:pt x="355" y="1643"/>
                  </a:cubicBezTo>
                  <a:cubicBezTo>
                    <a:pt x="723" y="1643"/>
                    <a:pt x="1068" y="1393"/>
                    <a:pt x="1152" y="999"/>
                  </a:cubicBezTo>
                  <a:cubicBezTo>
                    <a:pt x="1270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63"/>
            <p:cNvSpPr/>
            <p:nvPr/>
          </p:nvSpPr>
          <p:spPr>
            <a:xfrm>
              <a:off x="7970373" y="3960733"/>
              <a:ext cx="365030" cy="39566"/>
            </a:xfrm>
            <a:custGeom>
              <a:avLst/>
              <a:gdLst/>
              <a:ahLst/>
              <a:cxnLst/>
              <a:rect l="l" t="t" r="r" b="b"/>
              <a:pathLst>
                <a:path w="13894" h="1506" extrusionOk="0">
                  <a:moveTo>
                    <a:pt x="757" y="0"/>
                  </a:moveTo>
                  <a:cubicBezTo>
                    <a:pt x="340" y="0"/>
                    <a:pt x="1" y="340"/>
                    <a:pt x="1" y="756"/>
                  </a:cubicBezTo>
                  <a:cubicBezTo>
                    <a:pt x="1" y="1173"/>
                    <a:pt x="340" y="1506"/>
                    <a:pt x="757" y="1506"/>
                  </a:cubicBezTo>
                  <a:lnTo>
                    <a:pt x="13138" y="1506"/>
                  </a:lnTo>
                  <a:cubicBezTo>
                    <a:pt x="13554" y="1506"/>
                    <a:pt x="13894" y="1173"/>
                    <a:pt x="13894" y="756"/>
                  </a:cubicBezTo>
                  <a:cubicBezTo>
                    <a:pt x="13894" y="340"/>
                    <a:pt x="13554" y="0"/>
                    <a:pt x="13138" y="0"/>
                  </a:cubicBezTo>
                  <a:close/>
                </a:path>
              </a:pathLst>
            </a:custGeom>
            <a:solidFill>
              <a:srgbClr val="5A6C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63"/>
            <p:cNvSpPr/>
            <p:nvPr/>
          </p:nvSpPr>
          <p:spPr>
            <a:xfrm>
              <a:off x="8291108" y="3960733"/>
              <a:ext cx="44295" cy="39566"/>
            </a:xfrm>
            <a:custGeom>
              <a:avLst/>
              <a:gdLst/>
              <a:ahLst/>
              <a:cxnLst/>
              <a:rect l="l" t="t" r="r" b="b"/>
              <a:pathLst>
                <a:path w="1686" h="1506" extrusionOk="0">
                  <a:moveTo>
                    <a:pt x="0" y="0"/>
                  </a:moveTo>
                  <a:cubicBezTo>
                    <a:pt x="416" y="0"/>
                    <a:pt x="749" y="340"/>
                    <a:pt x="749" y="756"/>
                  </a:cubicBezTo>
                  <a:cubicBezTo>
                    <a:pt x="749" y="1173"/>
                    <a:pt x="416" y="1506"/>
                    <a:pt x="0" y="1506"/>
                  </a:cubicBezTo>
                  <a:lnTo>
                    <a:pt x="930" y="1506"/>
                  </a:lnTo>
                  <a:cubicBezTo>
                    <a:pt x="1346" y="1506"/>
                    <a:pt x="1686" y="1173"/>
                    <a:pt x="1686" y="756"/>
                  </a:cubicBezTo>
                  <a:cubicBezTo>
                    <a:pt x="1686" y="340"/>
                    <a:pt x="1346" y="0"/>
                    <a:pt x="930" y="0"/>
                  </a:cubicBezTo>
                  <a:close/>
                </a:path>
              </a:pathLst>
            </a:custGeom>
            <a:solidFill>
              <a:srgbClr val="828F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5" name="Google Shape;11245;p63"/>
          <p:cNvGrpSpPr/>
          <p:nvPr/>
        </p:nvGrpSpPr>
        <p:grpSpPr>
          <a:xfrm>
            <a:off x="6400828" y="4162270"/>
            <a:ext cx="166200" cy="388019"/>
            <a:chOff x="6400828" y="4162270"/>
            <a:chExt cx="166200" cy="388019"/>
          </a:xfrm>
        </p:grpSpPr>
        <p:sp>
          <p:nvSpPr>
            <p:cNvPr id="11246" name="Google Shape;11246;p63"/>
            <p:cNvSpPr/>
            <p:nvPr/>
          </p:nvSpPr>
          <p:spPr>
            <a:xfrm>
              <a:off x="6433432" y="4162270"/>
              <a:ext cx="88407" cy="75717"/>
            </a:xfrm>
            <a:custGeom>
              <a:avLst/>
              <a:gdLst/>
              <a:ahLst/>
              <a:cxnLst/>
              <a:rect l="l" t="t" r="r" b="b"/>
              <a:pathLst>
                <a:path w="3365" h="2882" extrusionOk="0">
                  <a:moveTo>
                    <a:pt x="1922" y="1"/>
                  </a:moveTo>
                  <a:cubicBezTo>
                    <a:pt x="646" y="1"/>
                    <a:pt x="1" y="1548"/>
                    <a:pt x="909" y="2456"/>
                  </a:cubicBezTo>
                  <a:cubicBezTo>
                    <a:pt x="1201" y="2750"/>
                    <a:pt x="1560" y="2881"/>
                    <a:pt x="1914" y="2881"/>
                  </a:cubicBezTo>
                  <a:cubicBezTo>
                    <a:pt x="2653" y="2881"/>
                    <a:pt x="3365" y="2305"/>
                    <a:pt x="3365" y="1437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63"/>
            <p:cNvSpPr/>
            <p:nvPr/>
          </p:nvSpPr>
          <p:spPr>
            <a:xfrm>
              <a:off x="6475888" y="4162270"/>
              <a:ext cx="48157" cy="75612"/>
            </a:xfrm>
            <a:custGeom>
              <a:avLst/>
              <a:gdLst/>
              <a:ahLst/>
              <a:cxnLst/>
              <a:rect l="l" t="t" r="r" b="b"/>
              <a:pathLst>
                <a:path w="1833" h="2878" extrusionOk="0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2" y="764"/>
                    <a:pt x="1132" y="1437"/>
                  </a:cubicBezTo>
                  <a:cubicBezTo>
                    <a:pt x="1132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8" y="2878"/>
                    <a:pt x="1657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63"/>
            <p:cNvSpPr/>
            <p:nvPr/>
          </p:nvSpPr>
          <p:spPr>
            <a:xfrm>
              <a:off x="6400828" y="4244292"/>
              <a:ext cx="166042" cy="305996"/>
            </a:xfrm>
            <a:custGeom>
              <a:avLst/>
              <a:gdLst/>
              <a:ahLst/>
              <a:cxnLst/>
              <a:rect l="l" t="t" r="r" b="b"/>
              <a:pathLst>
                <a:path w="6320" h="11647" extrusionOk="0">
                  <a:moveTo>
                    <a:pt x="1700" y="0"/>
                  </a:moveTo>
                  <a:cubicBezTo>
                    <a:pt x="763" y="0"/>
                    <a:pt x="0" y="756"/>
                    <a:pt x="7" y="1693"/>
                  </a:cubicBezTo>
                  <a:lnTo>
                    <a:pt x="7" y="5313"/>
                  </a:lnTo>
                  <a:cubicBezTo>
                    <a:pt x="0" y="5611"/>
                    <a:pt x="229" y="5854"/>
                    <a:pt x="527" y="5875"/>
                  </a:cubicBezTo>
                  <a:cubicBezTo>
                    <a:pt x="532" y="5875"/>
                    <a:pt x="536" y="5875"/>
                    <a:pt x="540" y="5875"/>
                  </a:cubicBezTo>
                  <a:cubicBezTo>
                    <a:pt x="840" y="5875"/>
                    <a:pt x="1089" y="5635"/>
                    <a:pt x="1089" y="5327"/>
                  </a:cubicBezTo>
                  <a:lnTo>
                    <a:pt x="1089" y="1991"/>
                  </a:lnTo>
                  <a:cubicBezTo>
                    <a:pt x="1079" y="1783"/>
                    <a:pt x="1233" y="1679"/>
                    <a:pt x="1387" y="1679"/>
                  </a:cubicBezTo>
                  <a:cubicBezTo>
                    <a:pt x="1540" y="1679"/>
                    <a:pt x="1693" y="1783"/>
                    <a:pt x="1679" y="1991"/>
                  </a:cubicBezTo>
                  <a:lnTo>
                    <a:pt x="1679" y="11084"/>
                  </a:lnTo>
                  <a:cubicBezTo>
                    <a:pt x="1679" y="11382"/>
                    <a:pt x="1908" y="11625"/>
                    <a:pt x="2199" y="11646"/>
                  </a:cubicBezTo>
                  <a:cubicBezTo>
                    <a:pt x="2203" y="11646"/>
                    <a:pt x="2208" y="11646"/>
                    <a:pt x="2212" y="11646"/>
                  </a:cubicBezTo>
                  <a:cubicBezTo>
                    <a:pt x="2518" y="11646"/>
                    <a:pt x="2768" y="11406"/>
                    <a:pt x="2768" y="11098"/>
                  </a:cubicBezTo>
                  <a:lnTo>
                    <a:pt x="2768" y="7158"/>
                  </a:lnTo>
                  <a:cubicBezTo>
                    <a:pt x="2789" y="6919"/>
                    <a:pt x="2972" y="6799"/>
                    <a:pt x="3156" y="6799"/>
                  </a:cubicBezTo>
                  <a:cubicBezTo>
                    <a:pt x="3340" y="6799"/>
                    <a:pt x="3524" y="6919"/>
                    <a:pt x="3545" y="7158"/>
                  </a:cubicBezTo>
                  <a:lnTo>
                    <a:pt x="3545" y="11098"/>
                  </a:lnTo>
                  <a:cubicBezTo>
                    <a:pt x="3545" y="11396"/>
                    <a:pt x="3787" y="11639"/>
                    <a:pt x="4093" y="11639"/>
                  </a:cubicBezTo>
                  <a:cubicBezTo>
                    <a:pt x="4391" y="11639"/>
                    <a:pt x="4634" y="11396"/>
                    <a:pt x="4634" y="11098"/>
                  </a:cubicBezTo>
                  <a:lnTo>
                    <a:pt x="4634" y="1991"/>
                  </a:lnTo>
                  <a:cubicBezTo>
                    <a:pt x="4623" y="1783"/>
                    <a:pt x="4777" y="1679"/>
                    <a:pt x="4932" y="1679"/>
                  </a:cubicBezTo>
                  <a:cubicBezTo>
                    <a:pt x="5086" y="1679"/>
                    <a:pt x="5240" y="1783"/>
                    <a:pt x="5230" y="1991"/>
                  </a:cubicBezTo>
                  <a:lnTo>
                    <a:pt x="5230" y="5327"/>
                  </a:lnTo>
                  <a:cubicBezTo>
                    <a:pt x="5230" y="5632"/>
                    <a:pt x="5473" y="5875"/>
                    <a:pt x="5771" y="5875"/>
                  </a:cubicBezTo>
                  <a:cubicBezTo>
                    <a:pt x="6069" y="5875"/>
                    <a:pt x="6312" y="5632"/>
                    <a:pt x="6319" y="5327"/>
                  </a:cubicBezTo>
                  <a:lnTo>
                    <a:pt x="6319" y="1693"/>
                  </a:lnTo>
                  <a:cubicBezTo>
                    <a:pt x="6319" y="763"/>
                    <a:pt x="5563" y="7"/>
                    <a:pt x="4634" y="0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63"/>
            <p:cNvSpPr/>
            <p:nvPr/>
          </p:nvSpPr>
          <p:spPr>
            <a:xfrm>
              <a:off x="6452400" y="4421947"/>
              <a:ext cx="31553" cy="127973"/>
            </a:xfrm>
            <a:custGeom>
              <a:avLst/>
              <a:gdLst/>
              <a:ahLst/>
              <a:cxnLst/>
              <a:rect l="l" t="t" r="r" b="b"/>
              <a:pathLst>
                <a:path w="1201" h="4871" extrusionOk="0">
                  <a:moveTo>
                    <a:pt x="721" y="1"/>
                  </a:moveTo>
                  <a:cubicBezTo>
                    <a:pt x="472" y="1"/>
                    <a:pt x="271" y="202"/>
                    <a:pt x="271" y="452"/>
                  </a:cubicBezTo>
                  <a:lnTo>
                    <a:pt x="271" y="4336"/>
                  </a:lnTo>
                  <a:cubicBezTo>
                    <a:pt x="271" y="4530"/>
                    <a:pt x="167" y="4711"/>
                    <a:pt x="0" y="4808"/>
                  </a:cubicBezTo>
                  <a:lnTo>
                    <a:pt x="35" y="4828"/>
                  </a:lnTo>
                  <a:lnTo>
                    <a:pt x="49" y="4835"/>
                  </a:lnTo>
                  <a:lnTo>
                    <a:pt x="83" y="4849"/>
                  </a:lnTo>
                  <a:lnTo>
                    <a:pt x="97" y="4849"/>
                  </a:lnTo>
                  <a:lnTo>
                    <a:pt x="132" y="4863"/>
                  </a:lnTo>
                  <a:lnTo>
                    <a:pt x="146" y="4863"/>
                  </a:lnTo>
                  <a:lnTo>
                    <a:pt x="187" y="4870"/>
                  </a:lnTo>
                  <a:lnTo>
                    <a:pt x="250" y="4870"/>
                  </a:lnTo>
                  <a:cubicBezTo>
                    <a:pt x="258" y="4870"/>
                    <a:pt x="266" y="4871"/>
                    <a:pt x="274" y="4871"/>
                  </a:cubicBezTo>
                  <a:cubicBezTo>
                    <a:pt x="568" y="4871"/>
                    <a:pt x="812" y="4626"/>
                    <a:pt x="812" y="4329"/>
                  </a:cubicBezTo>
                  <a:lnTo>
                    <a:pt x="812" y="396"/>
                  </a:lnTo>
                  <a:cubicBezTo>
                    <a:pt x="812" y="174"/>
                    <a:pt x="985" y="1"/>
                    <a:pt x="120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63"/>
            <p:cNvSpPr/>
            <p:nvPr/>
          </p:nvSpPr>
          <p:spPr>
            <a:xfrm>
              <a:off x="6501583" y="4288745"/>
              <a:ext cx="29005" cy="261359"/>
            </a:xfrm>
            <a:custGeom>
              <a:avLst/>
              <a:gdLst/>
              <a:ahLst/>
              <a:cxnLst/>
              <a:rect l="l" t="t" r="r" b="b"/>
              <a:pathLst>
                <a:path w="1104" h="9948" extrusionOk="0">
                  <a:moveTo>
                    <a:pt x="715" y="1"/>
                  </a:moveTo>
                  <a:cubicBezTo>
                    <a:pt x="473" y="1"/>
                    <a:pt x="271" y="202"/>
                    <a:pt x="271" y="451"/>
                  </a:cubicBezTo>
                  <a:lnTo>
                    <a:pt x="271" y="9406"/>
                  </a:lnTo>
                  <a:cubicBezTo>
                    <a:pt x="271" y="9600"/>
                    <a:pt x="167" y="9781"/>
                    <a:pt x="1" y="9878"/>
                  </a:cubicBezTo>
                  <a:lnTo>
                    <a:pt x="22" y="9892"/>
                  </a:lnTo>
                  <a:lnTo>
                    <a:pt x="36" y="9898"/>
                  </a:lnTo>
                  <a:lnTo>
                    <a:pt x="77" y="9919"/>
                  </a:lnTo>
                  <a:lnTo>
                    <a:pt x="98" y="9926"/>
                  </a:lnTo>
                  <a:lnTo>
                    <a:pt x="119" y="9933"/>
                  </a:lnTo>
                  <a:lnTo>
                    <a:pt x="147" y="9940"/>
                  </a:lnTo>
                  <a:lnTo>
                    <a:pt x="160" y="9940"/>
                  </a:lnTo>
                  <a:lnTo>
                    <a:pt x="202" y="9947"/>
                  </a:lnTo>
                  <a:lnTo>
                    <a:pt x="264" y="9947"/>
                  </a:lnTo>
                  <a:cubicBezTo>
                    <a:pt x="466" y="9947"/>
                    <a:pt x="653" y="9836"/>
                    <a:pt x="743" y="9663"/>
                  </a:cubicBezTo>
                  <a:cubicBezTo>
                    <a:pt x="750" y="9642"/>
                    <a:pt x="764" y="9628"/>
                    <a:pt x="771" y="9614"/>
                  </a:cubicBezTo>
                  <a:cubicBezTo>
                    <a:pt x="792" y="9559"/>
                    <a:pt x="806" y="9510"/>
                    <a:pt x="806" y="9455"/>
                  </a:cubicBezTo>
                  <a:lnTo>
                    <a:pt x="806" y="9399"/>
                  </a:lnTo>
                  <a:lnTo>
                    <a:pt x="806" y="299"/>
                  </a:lnTo>
                  <a:cubicBezTo>
                    <a:pt x="806" y="132"/>
                    <a:pt x="944" y="1"/>
                    <a:pt x="1104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63"/>
            <p:cNvSpPr/>
            <p:nvPr/>
          </p:nvSpPr>
          <p:spPr>
            <a:xfrm>
              <a:off x="6408105" y="4288745"/>
              <a:ext cx="29189" cy="109924"/>
            </a:xfrm>
            <a:custGeom>
              <a:avLst/>
              <a:gdLst/>
              <a:ahLst/>
              <a:cxnLst/>
              <a:rect l="l" t="t" r="r" b="b"/>
              <a:pathLst>
                <a:path w="1111" h="4184" extrusionOk="0">
                  <a:moveTo>
                    <a:pt x="722" y="1"/>
                  </a:moveTo>
                  <a:cubicBezTo>
                    <a:pt x="479" y="1"/>
                    <a:pt x="278" y="202"/>
                    <a:pt x="278" y="451"/>
                  </a:cubicBezTo>
                  <a:lnTo>
                    <a:pt x="278" y="3649"/>
                  </a:lnTo>
                  <a:cubicBezTo>
                    <a:pt x="278" y="3843"/>
                    <a:pt x="167" y="4024"/>
                    <a:pt x="1" y="4121"/>
                  </a:cubicBezTo>
                  <a:lnTo>
                    <a:pt x="35" y="4141"/>
                  </a:lnTo>
                  <a:lnTo>
                    <a:pt x="49" y="4148"/>
                  </a:lnTo>
                  <a:lnTo>
                    <a:pt x="91" y="4162"/>
                  </a:lnTo>
                  <a:lnTo>
                    <a:pt x="98" y="4162"/>
                  </a:lnTo>
                  <a:lnTo>
                    <a:pt x="139" y="4169"/>
                  </a:lnTo>
                  <a:lnTo>
                    <a:pt x="146" y="4169"/>
                  </a:lnTo>
                  <a:lnTo>
                    <a:pt x="195" y="4183"/>
                  </a:lnTo>
                  <a:lnTo>
                    <a:pt x="250" y="4183"/>
                  </a:lnTo>
                  <a:cubicBezTo>
                    <a:pt x="255" y="4183"/>
                    <a:pt x="259" y="4183"/>
                    <a:pt x="263" y="4183"/>
                  </a:cubicBezTo>
                  <a:cubicBezTo>
                    <a:pt x="569" y="4183"/>
                    <a:pt x="812" y="3943"/>
                    <a:pt x="819" y="3635"/>
                  </a:cubicBezTo>
                  <a:lnTo>
                    <a:pt x="819" y="299"/>
                  </a:lnTo>
                  <a:cubicBezTo>
                    <a:pt x="819" y="132"/>
                    <a:pt x="951" y="1"/>
                    <a:pt x="111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63"/>
            <p:cNvSpPr/>
            <p:nvPr/>
          </p:nvSpPr>
          <p:spPr>
            <a:xfrm>
              <a:off x="6508519" y="4244292"/>
              <a:ext cx="58509" cy="154298"/>
            </a:xfrm>
            <a:custGeom>
              <a:avLst/>
              <a:gdLst/>
              <a:ahLst/>
              <a:cxnLst/>
              <a:rect l="l" t="t" r="r" b="b"/>
              <a:pathLst>
                <a:path w="2227" h="5873" extrusionOk="0">
                  <a:moveTo>
                    <a:pt x="0" y="0"/>
                  </a:moveTo>
                  <a:cubicBezTo>
                    <a:pt x="930" y="0"/>
                    <a:pt x="1686" y="756"/>
                    <a:pt x="1686" y="1693"/>
                  </a:cubicBezTo>
                  <a:lnTo>
                    <a:pt x="1686" y="5327"/>
                  </a:lnTo>
                  <a:cubicBezTo>
                    <a:pt x="1686" y="5521"/>
                    <a:pt x="1582" y="5702"/>
                    <a:pt x="1415" y="5799"/>
                  </a:cubicBezTo>
                  <a:cubicBezTo>
                    <a:pt x="1503" y="5849"/>
                    <a:pt x="1596" y="5872"/>
                    <a:pt x="1686" y="5872"/>
                  </a:cubicBezTo>
                  <a:cubicBezTo>
                    <a:pt x="1968" y="5872"/>
                    <a:pt x="2227" y="5647"/>
                    <a:pt x="2227" y="5327"/>
                  </a:cubicBezTo>
                  <a:lnTo>
                    <a:pt x="2227" y="1693"/>
                  </a:lnTo>
                  <a:cubicBezTo>
                    <a:pt x="2227" y="756"/>
                    <a:pt x="1471" y="0"/>
                    <a:pt x="535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53" name="Google Shape;11253;p63"/>
          <p:cNvGrpSpPr/>
          <p:nvPr/>
        </p:nvGrpSpPr>
        <p:grpSpPr>
          <a:xfrm>
            <a:off x="6919815" y="4162270"/>
            <a:ext cx="225260" cy="388019"/>
            <a:chOff x="6919815" y="4162270"/>
            <a:chExt cx="225260" cy="388019"/>
          </a:xfrm>
        </p:grpSpPr>
        <p:sp>
          <p:nvSpPr>
            <p:cNvPr id="11254" name="Google Shape;11254;p63"/>
            <p:cNvSpPr/>
            <p:nvPr/>
          </p:nvSpPr>
          <p:spPr>
            <a:xfrm>
              <a:off x="6919815" y="4244634"/>
              <a:ext cx="224157" cy="305654"/>
            </a:xfrm>
            <a:custGeom>
              <a:avLst/>
              <a:gdLst/>
              <a:ahLst/>
              <a:cxnLst/>
              <a:rect l="l" t="t" r="r" b="b"/>
              <a:pathLst>
                <a:path w="8532" h="11634" extrusionOk="0">
                  <a:moveTo>
                    <a:pt x="2810" y="1"/>
                  </a:moveTo>
                  <a:cubicBezTo>
                    <a:pt x="2060" y="1"/>
                    <a:pt x="1402" y="493"/>
                    <a:pt x="1187" y="1208"/>
                  </a:cubicBezTo>
                  <a:lnTo>
                    <a:pt x="84" y="5175"/>
                  </a:lnTo>
                  <a:cubicBezTo>
                    <a:pt x="0" y="5467"/>
                    <a:pt x="167" y="5772"/>
                    <a:pt x="458" y="5855"/>
                  </a:cubicBezTo>
                  <a:cubicBezTo>
                    <a:pt x="508" y="5869"/>
                    <a:pt x="557" y="5876"/>
                    <a:pt x="606" y="5876"/>
                  </a:cubicBezTo>
                  <a:cubicBezTo>
                    <a:pt x="846" y="5876"/>
                    <a:pt x="1068" y="5714"/>
                    <a:pt x="1131" y="5467"/>
                  </a:cubicBezTo>
                  <a:lnTo>
                    <a:pt x="2123" y="1915"/>
                  </a:lnTo>
                  <a:cubicBezTo>
                    <a:pt x="2165" y="1758"/>
                    <a:pt x="2285" y="1689"/>
                    <a:pt x="2405" y="1689"/>
                  </a:cubicBezTo>
                  <a:cubicBezTo>
                    <a:pt x="2582" y="1689"/>
                    <a:pt x="2760" y="1837"/>
                    <a:pt x="2699" y="2068"/>
                  </a:cubicBezTo>
                  <a:lnTo>
                    <a:pt x="1637" y="6188"/>
                  </a:lnTo>
                  <a:lnTo>
                    <a:pt x="1464" y="6847"/>
                  </a:lnTo>
                  <a:cubicBezTo>
                    <a:pt x="1443" y="6937"/>
                    <a:pt x="1513" y="7027"/>
                    <a:pt x="1603" y="7027"/>
                  </a:cubicBezTo>
                  <a:lnTo>
                    <a:pt x="2796" y="7027"/>
                  </a:lnTo>
                  <a:lnTo>
                    <a:pt x="2796" y="11071"/>
                  </a:lnTo>
                  <a:cubicBezTo>
                    <a:pt x="2789" y="11369"/>
                    <a:pt x="3018" y="11612"/>
                    <a:pt x="3316" y="11633"/>
                  </a:cubicBezTo>
                  <a:cubicBezTo>
                    <a:pt x="3320" y="11633"/>
                    <a:pt x="3324" y="11633"/>
                    <a:pt x="3329" y="11633"/>
                  </a:cubicBezTo>
                  <a:cubicBezTo>
                    <a:pt x="3628" y="11633"/>
                    <a:pt x="3878" y="11393"/>
                    <a:pt x="3878" y="11085"/>
                  </a:cubicBezTo>
                  <a:lnTo>
                    <a:pt x="3878" y="7027"/>
                  </a:lnTo>
                  <a:lnTo>
                    <a:pt x="4655" y="7027"/>
                  </a:lnTo>
                  <a:lnTo>
                    <a:pt x="4655" y="11085"/>
                  </a:lnTo>
                  <a:cubicBezTo>
                    <a:pt x="4655" y="11383"/>
                    <a:pt x="4897" y="11626"/>
                    <a:pt x="5203" y="11626"/>
                  </a:cubicBezTo>
                  <a:cubicBezTo>
                    <a:pt x="5501" y="11626"/>
                    <a:pt x="5744" y="11383"/>
                    <a:pt x="5744" y="11085"/>
                  </a:cubicBezTo>
                  <a:lnTo>
                    <a:pt x="5744" y="7027"/>
                  </a:lnTo>
                  <a:lnTo>
                    <a:pt x="6930" y="7027"/>
                  </a:lnTo>
                  <a:cubicBezTo>
                    <a:pt x="7027" y="7027"/>
                    <a:pt x="7096" y="6937"/>
                    <a:pt x="7068" y="6847"/>
                  </a:cubicBezTo>
                  <a:lnTo>
                    <a:pt x="6895" y="6188"/>
                  </a:lnTo>
                  <a:lnTo>
                    <a:pt x="5834" y="2068"/>
                  </a:lnTo>
                  <a:cubicBezTo>
                    <a:pt x="5772" y="1836"/>
                    <a:pt x="5955" y="1688"/>
                    <a:pt x="6134" y="1688"/>
                  </a:cubicBezTo>
                  <a:cubicBezTo>
                    <a:pt x="6255" y="1688"/>
                    <a:pt x="6375" y="1755"/>
                    <a:pt x="6416" y="1908"/>
                  </a:cubicBezTo>
                  <a:lnTo>
                    <a:pt x="7408" y="5467"/>
                  </a:lnTo>
                  <a:cubicBezTo>
                    <a:pt x="7477" y="5701"/>
                    <a:pt x="7692" y="5856"/>
                    <a:pt x="7925" y="5856"/>
                  </a:cubicBezTo>
                  <a:cubicBezTo>
                    <a:pt x="7974" y="5856"/>
                    <a:pt x="8024" y="5849"/>
                    <a:pt x="8074" y="5834"/>
                  </a:cubicBezTo>
                  <a:cubicBezTo>
                    <a:pt x="8359" y="5758"/>
                    <a:pt x="8532" y="5460"/>
                    <a:pt x="8456" y="5175"/>
                  </a:cubicBezTo>
                  <a:lnTo>
                    <a:pt x="8470" y="5175"/>
                  </a:lnTo>
                  <a:lnTo>
                    <a:pt x="7367" y="1208"/>
                  </a:lnTo>
                  <a:cubicBezTo>
                    <a:pt x="7152" y="493"/>
                    <a:pt x="6493" y="1"/>
                    <a:pt x="5744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63"/>
            <p:cNvSpPr/>
            <p:nvPr/>
          </p:nvSpPr>
          <p:spPr>
            <a:xfrm>
              <a:off x="6981581" y="4162270"/>
              <a:ext cx="88407" cy="75717"/>
            </a:xfrm>
            <a:custGeom>
              <a:avLst/>
              <a:gdLst/>
              <a:ahLst/>
              <a:cxnLst/>
              <a:rect l="l" t="t" r="r" b="b"/>
              <a:pathLst>
                <a:path w="3365" h="2882" extrusionOk="0">
                  <a:moveTo>
                    <a:pt x="1922" y="1"/>
                  </a:moveTo>
                  <a:cubicBezTo>
                    <a:pt x="639" y="1"/>
                    <a:pt x="1" y="1555"/>
                    <a:pt x="909" y="2456"/>
                  </a:cubicBezTo>
                  <a:cubicBezTo>
                    <a:pt x="1201" y="2750"/>
                    <a:pt x="1561" y="2882"/>
                    <a:pt x="1915" y="2882"/>
                  </a:cubicBezTo>
                  <a:cubicBezTo>
                    <a:pt x="2654" y="2882"/>
                    <a:pt x="3365" y="2307"/>
                    <a:pt x="3365" y="1444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63"/>
            <p:cNvSpPr/>
            <p:nvPr/>
          </p:nvSpPr>
          <p:spPr>
            <a:xfrm>
              <a:off x="7024038" y="4162270"/>
              <a:ext cx="48157" cy="75612"/>
            </a:xfrm>
            <a:custGeom>
              <a:avLst/>
              <a:gdLst/>
              <a:ahLst/>
              <a:cxnLst/>
              <a:rect l="l" t="t" r="r" b="b"/>
              <a:pathLst>
                <a:path w="1833" h="2878" extrusionOk="0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8" y="764"/>
                    <a:pt x="1138" y="1444"/>
                  </a:cubicBezTo>
                  <a:cubicBezTo>
                    <a:pt x="1138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9" y="2878"/>
                    <a:pt x="1663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63"/>
            <p:cNvSpPr/>
            <p:nvPr/>
          </p:nvSpPr>
          <p:spPr>
            <a:xfrm>
              <a:off x="6928563" y="4289113"/>
              <a:ext cx="54515" cy="109556"/>
            </a:xfrm>
            <a:custGeom>
              <a:avLst/>
              <a:gdLst/>
              <a:ahLst/>
              <a:cxnLst/>
              <a:rect l="l" t="t" r="r" b="b"/>
              <a:pathLst>
                <a:path w="2075" h="4170" extrusionOk="0">
                  <a:moveTo>
                    <a:pt x="1533" y="0"/>
                  </a:moveTo>
                  <a:cubicBezTo>
                    <a:pt x="1401" y="0"/>
                    <a:pt x="1284" y="91"/>
                    <a:pt x="1249" y="215"/>
                  </a:cubicBezTo>
                  <a:lnTo>
                    <a:pt x="257" y="3774"/>
                  </a:lnTo>
                  <a:cubicBezTo>
                    <a:pt x="215" y="3912"/>
                    <a:pt x="125" y="4030"/>
                    <a:pt x="0" y="4100"/>
                  </a:cubicBezTo>
                  <a:cubicBezTo>
                    <a:pt x="42" y="4121"/>
                    <a:pt x="84" y="4141"/>
                    <a:pt x="125" y="4148"/>
                  </a:cubicBezTo>
                  <a:cubicBezTo>
                    <a:pt x="176" y="4163"/>
                    <a:pt x="227" y="4170"/>
                    <a:pt x="277" y="4170"/>
                  </a:cubicBezTo>
                  <a:cubicBezTo>
                    <a:pt x="514" y="4170"/>
                    <a:pt x="729" y="4014"/>
                    <a:pt x="798" y="3774"/>
                  </a:cubicBezTo>
                  <a:lnTo>
                    <a:pt x="1790" y="215"/>
                  </a:lnTo>
                  <a:cubicBezTo>
                    <a:pt x="1825" y="91"/>
                    <a:pt x="1943" y="0"/>
                    <a:pt x="20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63"/>
            <p:cNvSpPr/>
            <p:nvPr/>
          </p:nvSpPr>
          <p:spPr>
            <a:xfrm>
              <a:off x="7056484" y="4244634"/>
              <a:ext cx="88591" cy="154167"/>
            </a:xfrm>
            <a:custGeom>
              <a:avLst/>
              <a:gdLst/>
              <a:ahLst/>
              <a:cxnLst/>
              <a:rect l="l" t="t" r="r" b="b"/>
              <a:pathLst>
                <a:path w="3372" h="5868" extrusionOk="0">
                  <a:moveTo>
                    <a:pt x="1" y="1"/>
                  </a:moveTo>
                  <a:cubicBezTo>
                    <a:pt x="750" y="1"/>
                    <a:pt x="1409" y="493"/>
                    <a:pt x="1624" y="1208"/>
                  </a:cubicBezTo>
                  <a:lnTo>
                    <a:pt x="2727" y="5175"/>
                  </a:lnTo>
                  <a:cubicBezTo>
                    <a:pt x="2796" y="5418"/>
                    <a:pt x="2692" y="5668"/>
                    <a:pt x="2477" y="5793"/>
                  </a:cubicBezTo>
                  <a:cubicBezTo>
                    <a:pt x="2565" y="5844"/>
                    <a:pt x="2657" y="5867"/>
                    <a:pt x="2746" y="5867"/>
                  </a:cubicBezTo>
                  <a:cubicBezTo>
                    <a:pt x="3079" y="5867"/>
                    <a:pt x="3371" y="5547"/>
                    <a:pt x="3268" y="5175"/>
                  </a:cubicBezTo>
                  <a:lnTo>
                    <a:pt x="2165" y="1208"/>
                  </a:lnTo>
                  <a:cubicBezTo>
                    <a:pt x="1950" y="493"/>
                    <a:pt x="1291" y="1"/>
                    <a:pt x="542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63"/>
            <p:cNvSpPr/>
            <p:nvPr/>
          </p:nvSpPr>
          <p:spPr>
            <a:xfrm>
              <a:off x="7000550" y="4429251"/>
              <a:ext cx="21333" cy="121037"/>
            </a:xfrm>
            <a:custGeom>
              <a:avLst/>
              <a:gdLst/>
              <a:ahLst/>
              <a:cxnLst/>
              <a:rect l="l" t="t" r="r" b="b"/>
              <a:pathLst>
                <a:path w="812" h="4607" extrusionOk="0">
                  <a:moveTo>
                    <a:pt x="416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1" y="4058"/>
                  </a:lnTo>
                  <a:cubicBezTo>
                    <a:pt x="271" y="4252"/>
                    <a:pt x="167" y="4433"/>
                    <a:pt x="0" y="4530"/>
                  </a:cubicBezTo>
                  <a:cubicBezTo>
                    <a:pt x="76" y="4571"/>
                    <a:pt x="160" y="4599"/>
                    <a:pt x="243" y="4606"/>
                  </a:cubicBezTo>
                  <a:cubicBezTo>
                    <a:pt x="247" y="4606"/>
                    <a:pt x="252" y="4606"/>
                    <a:pt x="256" y="4606"/>
                  </a:cubicBezTo>
                  <a:cubicBezTo>
                    <a:pt x="562" y="4606"/>
                    <a:pt x="812" y="4366"/>
                    <a:pt x="812" y="4058"/>
                  </a:cubicBezTo>
                  <a:lnTo>
                    <a:pt x="812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63"/>
            <p:cNvSpPr/>
            <p:nvPr/>
          </p:nvSpPr>
          <p:spPr>
            <a:xfrm>
              <a:off x="7049574" y="4429251"/>
              <a:ext cx="21517" cy="120932"/>
            </a:xfrm>
            <a:custGeom>
              <a:avLst/>
              <a:gdLst/>
              <a:ahLst/>
              <a:cxnLst/>
              <a:rect l="l" t="t" r="r" b="b"/>
              <a:pathLst>
                <a:path w="819" h="4603" extrusionOk="0">
                  <a:moveTo>
                    <a:pt x="423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7" y="4058"/>
                  </a:lnTo>
                  <a:cubicBezTo>
                    <a:pt x="277" y="4252"/>
                    <a:pt x="173" y="4433"/>
                    <a:pt x="0" y="4530"/>
                  </a:cubicBezTo>
                  <a:cubicBezTo>
                    <a:pt x="87" y="4580"/>
                    <a:pt x="179" y="4602"/>
                    <a:pt x="269" y="4602"/>
                  </a:cubicBezTo>
                  <a:cubicBezTo>
                    <a:pt x="554" y="4602"/>
                    <a:pt x="818" y="4374"/>
                    <a:pt x="818" y="4058"/>
                  </a:cubicBezTo>
                  <a:lnTo>
                    <a:pt x="818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63"/>
            <p:cNvSpPr/>
            <p:nvPr/>
          </p:nvSpPr>
          <p:spPr>
            <a:xfrm>
              <a:off x="7058139" y="4289113"/>
              <a:ext cx="48315" cy="140164"/>
            </a:xfrm>
            <a:custGeom>
              <a:avLst/>
              <a:gdLst/>
              <a:ahLst/>
              <a:cxnLst/>
              <a:rect l="l" t="t" r="r" b="b"/>
              <a:pathLst>
                <a:path w="1839" h="5335" extrusionOk="0">
                  <a:moveTo>
                    <a:pt x="340" y="0"/>
                  </a:moveTo>
                  <a:cubicBezTo>
                    <a:pt x="139" y="0"/>
                    <a:pt x="0" y="181"/>
                    <a:pt x="49" y="375"/>
                  </a:cubicBezTo>
                  <a:lnTo>
                    <a:pt x="1325" y="5334"/>
                  </a:lnTo>
                  <a:lnTo>
                    <a:pt x="1679" y="5334"/>
                  </a:lnTo>
                  <a:cubicBezTo>
                    <a:pt x="1769" y="5334"/>
                    <a:pt x="1838" y="5244"/>
                    <a:pt x="1817" y="5154"/>
                  </a:cubicBezTo>
                  <a:lnTo>
                    <a:pt x="590" y="375"/>
                  </a:lnTo>
                  <a:cubicBezTo>
                    <a:pt x="534" y="181"/>
                    <a:pt x="680" y="0"/>
                    <a:pt x="8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2" name="Google Shape;11262;p63"/>
          <p:cNvGrpSpPr/>
          <p:nvPr/>
        </p:nvGrpSpPr>
        <p:grpSpPr>
          <a:xfrm>
            <a:off x="7385600" y="4177035"/>
            <a:ext cx="388728" cy="358383"/>
            <a:chOff x="7385600" y="4177035"/>
            <a:chExt cx="388728" cy="358383"/>
          </a:xfrm>
        </p:grpSpPr>
        <p:sp>
          <p:nvSpPr>
            <p:cNvPr id="11263" name="Google Shape;11263;p63"/>
            <p:cNvSpPr/>
            <p:nvPr/>
          </p:nvSpPr>
          <p:spPr>
            <a:xfrm>
              <a:off x="7385600" y="4314808"/>
              <a:ext cx="230541" cy="220610"/>
            </a:xfrm>
            <a:custGeom>
              <a:avLst/>
              <a:gdLst/>
              <a:ahLst/>
              <a:cxnLst/>
              <a:rect l="l" t="t" r="r" b="b"/>
              <a:pathLst>
                <a:path w="8775" h="8397" extrusionOk="0">
                  <a:moveTo>
                    <a:pt x="6790" y="0"/>
                  </a:moveTo>
                  <a:cubicBezTo>
                    <a:pt x="6786" y="0"/>
                    <a:pt x="6781" y="0"/>
                    <a:pt x="6777" y="0"/>
                  </a:cubicBezTo>
                  <a:lnTo>
                    <a:pt x="1942" y="35"/>
                  </a:lnTo>
                  <a:cubicBezTo>
                    <a:pt x="867" y="49"/>
                    <a:pt x="0" y="923"/>
                    <a:pt x="7" y="1998"/>
                  </a:cubicBezTo>
                  <a:lnTo>
                    <a:pt x="35" y="4939"/>
                  </a:lnTo>
                  <a:cubicBezTo>
                    <a:pt x="42" y="6017"/>
                    <a:pt x="916" y="6874"/>
                    <a:pt x="1985" y="6874"/>
                  </a:cubicBezTo>
                  <a:cubicBezTo>
                    <a:pt x="1989" y="6874"/>
                    <a:pt x="1994" y="6874"/>
                    <a:pt x="1998" y="6874"/>
                  </a:cubicBezTo>
                  <a:lnTo>
                    <a:pt x="4474" y="6860"/>
                  </a:lnTo>
                  <a:cubicBezTo>
                    <a:pt x="4478" y="6860"/>
                    <a:pt x="4481" y="6859"/>
                    <a:pt x="4485" y="6859"/>
                  </a:cubicBezTo>
                  <a:cubicBezTo>
                    <a:pt x="4522" y="6859"/>
                    <a:pt x="4551" y="6892"/>
                    <a:pt x="4557" y="6930"/>
                  </a:cubicBezTo>
                  <a:cubicBezTo>
                    <a:pt x="4613" y="7172"/>
                    <a:pt x="4738" y="8005"/>
                    <a:pt x="3982" y="8248"/>
                  </a:cubicBezTo>
                  <a:cubicBezTo>
                    <a:pt x="3919" y="8261"/>
                    <a:pt x="3919" y="8352"/>
                    <a:pt x="3989" y="8359"/>
                  </a:cubicBezTo>
                  <a:cubicBezTo>
                    <a:pt x="4102" y="8379"/>
                    <a:pt x="4244" y="8397"/>
                    <a:pt x="4399" y="8397"/>
                  </a:cubicBezTo>
                  <a:cubicBezTo>
                    <a:pt x="4974" y="8397"/>
                    <a:pt x="5715" y="8155"/>
                    <a:pt x="5737" y="6937"/>
                  </a:cubicBezTo>
                  <a:cubicBezTo>
                    <a:pt x="5737" y="6888"/>
                    <a:pt x="5771" y="6846"/>
                    <a:pt x="5820" y="6846"/>
                  </a:cubicBezTo>
                  <a:lnTo>
                    <a:pt x="6832" y="6839"/>
                  </a:lnTo>
                  <a:cubicBezTo>
                    <a:pt x="7908" y="6826"/>
                    <a:pt x="8775" y="5952"/>
                    <a:pt x="8768" y="4877"/>
                  </a:cubicBezTo>
                  <a:lnTo>
                    <a:pt x="8747" y="1936"/>
                  </a:lnTo>
                  <a:cubicBezTo>
                    <a:pt x="8733" y="858"/>
                    <a:pt x="7859" y="0"/>
                    <a:pt x="6790" y="0"/>
                  </a:cubicBez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63"/>
            <p:cNvSpPr/>
            <p:nvPr/>
          </p:nvSpPr>
          <p:spPr>
            <a:xfrm>
              <a:off x="7541212" y="4315176"/>
              <a:ext cx="74561" cy="179704"/>
            </a:xfrm>
            <a:custGeom>
              <a:avLst/>
              <a:gdLst/>
              <a:ahLst/>
              <a:cxnLst/>
              <a:rect l="l" t="t" r="r" b="b"/>
              <a:pathLst>
                <a:path w="2838" h="6840" extrusionOk="0">
                  <a:moveTo>
                    <a:pt x="1" y="0"/>
                  </a:moveTo>
                  <a:cubicBezTo>
                    <a:pt x="1076" y="7"/>
                    <a:pt x="1943" y="881"/>
                    <a:pt x="1950" y="1956"/>
                  </a:cubicBezTo>
                  <a:lnTo>
                    <a:pt x="1950" y="4890"/>
                  </a:lnTo>
                  <a:cubicBezTo>
                    <a:pt x="1943" y="5965"/>
                    <a:pt x="1076" y="6839"/>
                    <a:pt x="1" y="6839"/>
                  </a:cubicBezTo>
                  <a:lnTo>
                    <a:pt x="889" y="6839"/>
                  </a:lnTo>
                  <a:cubicBezTo>
                    <a:pt x="1964" y="6839"/>
                    <a:pt x="2838" y="5965"/>
                    <a:pt x="2838" y="4890"/>
                  </a:cubicBezTo>
                  <a:lnTo>
                    <a:pt x="2838" y="1956"/>
                  </a:lnTo>
                  <a:cubicBezTo>
                    <a:pt x="2838" y="881"/>
                    <a:pt x="1964" y="7"/>
                    <a:pt x="889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63"/>
            <p:cNvSpPr/>
            <p:nvPr/>
          </p:nvSpPr>
          <p:spPr>
            <a:xfrm>
              <a:off x="7435334" y="4177035"/>
              <a:ext cx="338994" cy="281011"/>
            </a:xfrm>
            <a:custGeom>
              <a:avLst/>
              <a:gdLst/>
              <a:ahLst/>
              <a:cxnLst/>
              <a:rect l="l" t="t" r="r" b="b"/>
              <a:pathLst>
                <a:path w="12903" h="10696" extrusionOk="0">
                  <a:moveTo>
                    <a:pt x="1908" y="1"/>
                  </a:moveTo>
                  <a:cubicBezTo>
                    <a:pt x="854" y="1"/>
                    <a:pt x="1" y="854"/>
                    <a:pt x="1" y="1908"/>
                  </a:cubicBezTo>
                  <a:lnTo>
                    <a:pt x="1" y="6285"/>
                  </a:lnTo>
                  <a:cubicBezTo>
                    <a:pt x="1" y="7339"/>
                    <a:pt x="854" y="8192"/>
                    <a:pt x="1908" y="8192"/>
                  </a:cubicBezTo>
                  <a:lnTo>
                    <a:pt x="7797" y="8192"/>
                  </a:lnTo>
                  <a:cubicBezTo>
                    <a:pt x="7922" y="8192"/>
                    <a:pt x="8019" y="8303"/>
                    <a:pt x="8005" y="8428"/>
                  </a:cubicBezTo>
                  <a:cubicBezTo>
                    <a:pt x="7926" y="9062"/>
                    <a:pt x="7891" y="10695"/>
                    <a:pt x="9647" y="10695"/>
                  </a:cubicBezTo>
                  <a:cubicBezTo>
                    <a:pt x="9735" y="10695"/>
                    <a:pt x="9829" y="10691"/>
                    <a:pt x="9927" y="10682"/>
                  </a:cubicBezTo>
                  <a:cubicBezTo>
                    <a:pt x="9996" y="10675"/>
                    <a:pt x="10017" y="10585"/>
                    <a:pt x="9961" y="10551"/>
                  </a:cubicBezTo>
                  <a:cubicBezTo>
                    <a:pt x="9559" y="10322"/>
                    <a:pt x="8796" y="9684"/>
                    <a:pt x="9344" y="8331"/>
                  </a:cubicBezTo>
                  <a:cubicBezTo>
                    <a:pt x="9379" y="8255"/>
                    <a:pt x="9455" y="8206"/>
                    <a:pt x="9538" y="8206"/>
                  </a:cubicBezTo>
                  <a:lnTo>
                    <a:pt x="10995" y="8206"/>
                  </a:lnTo>
                  <a:cubicBezTo>
                    <a:pt x="12049" y="8206"/>
                    <a:pt x="12902" y="7353"/>
                    <a:pt x="12902" y="6299"/>
                  </a:cubicBezTo>
                  <a:lnTo>
                    <a:pt x="12902" y="1908"/>
                  </a:lnTo>
                  <a:cubicBezTo>
                    <a:pt x="12902" y="854"/>
                    <a:pt x="12049" y="1"/>
                    <a:pt x="1099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63"/>
            <p:cNvSpPr/>
            <p:nvPr/>
          </p:nvSpPr>
          <p:spPr>
            <a:xfrm>
              <a:off x="7700843" y="4177035"/>
              <a:ext cx="73484" cy="215618"/>
            </a:xfrm>
            <a:custGeom>
              <a:avLst/>
              <a:gdLst/>
              <a:ahLst/>
              <a:cxnLst/>
              <a:rect l="l" t="t" r="r" b="b"/>
              <a:pathLst>
                <a:path w="2797" h="8207" extrusionOk="0">
                  <a:moveTo>
                    <a:pt x="889" y="1"/>
                  </a:moveTo>
                  <a:lnTo>
                    <a:pt x="889" y="8"/>
                  </a:lnTo>
                  <a:lnTo>
                    <a:pt x="1" y="8"/>
                  </a:lnTo>
                  <a:cubicBezTo>
                    <a:pt x="1048" y="8"/>
                    <a:pt x="1908" y="861"/>
                    <a:pt x="1908" y="1915"/>
                  </a:cubicBezTo>
                  <a:lnTo>
                    <a:pt x="1908" y="6299"/>
                  </a:lnTo>
                  <a:cubicBezTo>
                    <a:pt x="1908" y="7353"/>
                    <a:pt x="1048" y="8206"/>
                    <a:pt x="1" y="8206"/>
                  </a:cubicBezTo>
                  <a:lnTo>
                    <a:pt x="889" y="8206"/>
                  </a:lnTo>
                  <a:cubicBezTo>
                    <a:pt x="1943" y="8206"/>
                    <a:pt x="2796" y="7353"/>
                    <a:pt x="2796" y="6299"/>
                  </a:cubicBezTo>
                  <a:lnTo>
                    <a:pt x="2796" y="1908"/>
                  </a:lnTo>
                  <a:cubicBezTo>
                    <a:pt x="2796" y="854"/>
                    <a:pt x="1943" y="1"/>
                    <a:pt x="889" y="1"/>
                  </a:cubicBezTo>
                  <a:close/>
                </a:path>
              </a:pathLst>
            </a:custGeom>
            <a:solidFill>
              <a:srgbClr val="C0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63"/>
            <p:cNvSpPr/>
            <p:nvPr/>
          </p:nvSpPr>
          <p:spPr>
            <a:xfrm>
              <a:off x="7516069" y="4261764"/>
              <a:ext cx="28085" cy="28112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5" y="1"/>
                  </a:moveTo>
                  <a:cubicBezTo>
                    <a:pt x="236" y="1"/>
                    <a:pt x="1" y="244"/>
                    <a:pt x="1" y="535"/>
                  </a:cubicBezTo>
                  <a:cubicBezTo>
                    <a:pt x="1" y="833"/>
                    <a:pt x="236" y="1069"/>
                    <a:pt x="535" y="1069"/>
                  </a:cubicBezTo>
                  <a:cubicBezTo>
                    <a:pt x="826" y="1069"/>
                    <a:pt x="1069" y="833"/>
                    <a:pt x="1069" y="535"/>
                  </a:cubicBezTo>
                  <a:cubicBezTo>
                    <a:pt x="1069" y="244"/>
                    <a:pt x="826" y="1"/>
                    <a:pt x="535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63"/>
            <p:cNvSpPr/>
            <p:nvPr/>
          </p:nvSpPr>
          <p:spPr>
            <a:xfrm>
              <a:off x="7586059" y="4261764"/>
              <a:ext cx="28085" cy="28112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6" y="1"/>
                    <a:pt x="0" y="244"/>
                    <a:pt x="0" y="535"/>
                  </a:cubicBezTo>
                  <a:cubicBezTo>
                    <a:pt x="0" y="833"/>
                    <a:pt x="236" y="1069"/>
                    <a:pt x="534" y="1069"/>
                  </a:cubicBezTo>
                  <a:cubicBezTo>
                    <a:pt x="826" y="1069"/>
                    <a:pt x="1068" y="833"/>
                    <a:pt x="1068" y="535"/>
                  </a:cubicBezTo>
                  <a:cubicBezTo>
                    <a:pt x="1068" y="244"/>
                    <a:pt x="826" y="1"/>
                    <a:pt x="534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63"/>
            <p:cNvSpPr/>
            <p:nvPr/>
          </p:nvSpPr>
          <p:spPr>
            <a:xfrm>
              <a:off x="7655839" y="4261764"/>
              <a:ext cx="28269" cy="28112"/>
            </a:xfrm>
            <a:custGeom>
              <a:avLst/>
              <a:gdLst/>
              <a:ahLst/>
              <a:cxnLst/>
              <a:rect l="l" t="t" r="r" b="b"/>
              <a:pathLst>
                <a:path w="1076" h="1070" extrusionOk="0">
                  <a:moveTo>
                    <a:pt x="535" y="1"/>
                  </a:moveTo>
                  <a:cubicBezTo>
                    <a:pt x="243" y="1"/>
                    <a:pt x="1" y="244"/>
                    <a:pt x="1" y="535"/>
                  </a:cubicBezTo>
                  <a:cubicBezTo>
                    <a:pt x="1" y="833"/>
                    <a:pt x="243" y="1069"/>
                    <a:pt x="535" y="1069"/>
                  </a:cubicBezTo>
                  <a:cubicBezTo>
                    <a:pt x="833" y="1069"/>
                    <a:pt x="1076" y="833"/>
                    <a:pt x="1076" y="535"/>
                  </a:cubicBezTo>
                  <a:cubicBezTo>
                    <a:pt x="1076" y="244"/>
                    <a:pt x="833" y="1"/>
                    <a:pt x="535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0" name="Google Shape;11270;p63"/>
          <p:cNvGrpSpPr/>
          <p:nvPr/>
        </p:nvGrpSpPr>
        <p:grpSpPr>
          <a:xfrm>
            <a:off x="3625085" y="3259862"/>
            <a:ext cx="369207" cy="258259"/>
            <a:chOff x="3625085" y="3259862"/>
            <a:chExt cx="369207" cy="258259"/>
          </a:xfrm>
        </p:grpSpPr>
        <p:sp>
          <p:nvSpPr>
            <p:cNvPr id="11271" name="Google Shape;11271;p63"/>
            <p:cNvSpPr/>
            <p:nvPr/>
          </p:nvSpPr>
          <p:spPr>
            <a:xfrm>
              <a:off x="3779069" y="3268978"/>
              <a:ext cx="109372" cy="40670"/>
            </a:xfrm>
            <a:custGeom>
              <a:avLst/>
              <a:gdLst/>
              <a:ahLst/>
              <a:cxnLst/>
              <a:rect l="l" t="t" r="r" b="b"/>
              <a:pathLst>
                <a:path w="4163" h="1548" extrusionOk="0">
                  <a:moveTo>
                    <a:pt x="1207" y="1"/>
                  </a:moveTo>
                  <a:cubicBezTo>
                    <a:pt x="909" y="1"/>
                    <a:pt x="638" y="174"/>
                    <a:pt x="514" y="445"/>
                  </a:cubicBezTo>
                  <a:lnTo>
                    <a:pt x="0" y="1547"/>
                  </a:lnTo>
                  <a:lnTo>
                    <a:pt x="4162" y="1547"/>
                  </a:lnTo>
                  <a:lnTo>
                    <a:pt x="3649" y="445"/>
                  </a:lnTo>
                  <a:cubicBezTo>
                    <a:pt x="3524" y="174"/>
                    <a:pt x="3253" y="1"/>
                    <a:pt x="295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63"/>
            <p:cNvSpPr/>
            <p:nvPr/>
          </p:nvSpPr>
          <p:spPr>
            <a:xfrm>
              <a:off x="3913374" y="3283192"/>
              <a:ext cx="57432" cy="31369"/>
            </a:xfrm>
            <a:custGeom>
              <a:avLst/>
              <a:gdLst/>
              <a:ahLst/>
              <a:cxnLst/>
              <a:rect l="l" t="t" r="r" b="b"/>
              <a:pathLst>
                <a:path w="2186" h="1194" extrusionOk="0">
                  <a:moveTo>
                    <a:pt x="347" y="1"/>
                  </a:moveTo>
                  <a:cubicBezTo>
                    <a:pt x="153" y="1"/>
                    <a:pt x="0" y="160"/>
                    <a:pt x="0" y="348"/>
                  </a:cubicBezTo>
                  <a:lnTo>
                    <a:pt x="0" y="1194"/>
                  </a:lnTo>
                  <a:lnTo>
                    <a:pt x="2185" y="1194"/>
                  </a:lnTo>
                  <a:lnTo>
                    <a:pt x="2185" y="348"/>
                  </a:lnTo>
                  <a:cubicBezTo>
                    <a:pt x="2185" y="160"/>
                    <a:pt x="2026" y="1"/>
                    <a:pt x="183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63"/>
            <p:cNvSpPr/>
            <p:nvPr/>
          </p:nvSpPr>
          <p:spPr>
            <a:xfrm>
              <a:off x="3625085" y="3309070"/>
              <a:ext cx="369207" cy="209050"/>
            </a:xfrm>
            <a:custGeom>
              <a:avLst/>
              <a:gdLst/>
              <a:ahLst/>
              <a:cxnLst/>
              <a:rect l="l" t="t" r="r" b="b"/>
              <a:pathLst>
                <a:path w="14053" h="7957" extrusionOk="0">
                  <a:moveTo>
                    <a:pt x="860" y="1"/>
                  </a:moveTo>
                  <a:cubicBezTo>
                    <a:pt x="389" y="1"/>
                    <a:pt x="0" y="382"/>
                    <a:pt x="0" y="854"/>
                  </a:cubicBezTo>
                  <a:lnTo>
                    <a:pt x="0" y="7096"/>
                  </a:lnTo>
                  <a:cubicBezTo>
                    <a:pt x="0" y="7575"/>
                    <a:pt x="389" y="7956"/>
                    <a:pt x="860" y="7956"/>
                  </a:cubicBezTo>
                  <a:lnTo>
                    <a:pt x="13193" y="7956"/>
                  </a:lnTo>
                  <a:cubicBezTo>
                    <a:pt x="13665" y="7956"/>
                    <a:pt x="14053" y="7575"/>
                    <a:pt x="14053" y="7096"/>
                  </a:cubicBezTo>
                  <a:lnTo>
                    <a:pt x="14053" y="861"/>
                  </a:lnTo>
                  <a:cubicBezTo>
                    <a:pt x="14053" y="382"/>
                    <a:pt x="13665" y="1"/>
                    <a:pt x="131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63"/>
            <p:cNvSpPr/>
            <p:nvPr/>
          </p:nvSpPr>
          <p:spPr>
            <a:xfrm>
              <a:off x="3941616" y="3344065"/>
              <a:ext cx="52676" cy="145996"/>
            </a:xfrm>
            <a:custGeom>
              <a:avLst/>
              <a:gdLst/>
              <a:ahLst/>
              <a:cxnLst/>
              <a:rect l="l" t="t" r="r" b="b"/>
              <a:pathLst>
                <a:path w="2005" h="5557" extrusionOk="0">
                  <a:moveTo>
                    <a:pt x="2005" y="0"/>
                  </a:moveTo>
                  <a:lnTo>
                    <a:pt x="798" y="7"/>
                  </a:lnTo>
                  <a:lnTo>
                    <a:pt x="749" y="7"/>
                  </a:lnTo>
                  <a:cubicBezTo>
                    <a:pt x="326" y="28"/>
                    <a:pt x="0" y="382"/>
                    <a:pt x="0" y="805"/>
                  </a:cubicBezTo>
                  <a:lnTo>
                    <a:pt x="0" y="4759"/>
                  </a:lnTo>
                  <a:cubicBezTo>
                    <a:pt x="0" y="5196"/>
                    <a:pt x="354" y="5556"/>
                    <a:pt x="798" y="5556"/>
                  </a:cubicBezTo>
                  <a:lnTo>
                    <a:pt x="2005" y="5556"/>
                  </a:lnTo>
                  <a:lnTo>
                    <a:pt x="2005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63"/>
            <p:cNvSpPr/>
            <p:nvPr/>
          </p:nvSpPr>
          <p:spPr>
            <a:xfrm>
              <a:off x="3739161" y="3324203"/>
              <a:ext cx="187349" cy="179783"/>
            </a:xfrm>
            <a:custGeom>
              <a:avLst/>
              <a:gdLst/>
              <a:ahLst/>
              <a:cxnLst/>
              <a:rect l="l" t="t" r="r" b="b"/>
              <a:pathLst>
                <a:path w="7131" h="6843" extrusionOk="0">
                  <a:moveTo>
                    <a:pt x="3723" y="0"/>
                  </a:moveTo>
                  <a:cubicBezTo>
                    <a:pt x="3714" y="0"/>
                    <a:pt x="3706" y="0"/>
                    <a:pt x="3697" y="0"/>
                  </a:cubicBezTo>
                  <a:cubicBezTo>
                    <a:pt x="2310" y="0"/>
                    <a:pt x="1062" y="833"/>
                    <a:pt x="534" y="2109"/>
                  </a:cubicBezTo>
                  <a:cubicBezTo>
                    <a:pt x="0" y="3392"/>
                    <a:pt x="299" y="4863"/>
                    <a:pt x="1277" y="5841"/>
                  </a:cubicBezTo>
                  <a:cubicBezTo>
                    <a:pt x="1931" y="6495"/>
                    <a:pt x="2806" y="6842"/>
                    <a:pt x="3698" y="6842"/>
                  </a:cubicBezTo>
                  <a:cubicBezTo>
                    <a:pt x="4139" y="6842"/>
                    <a:pt x="4584" y="6757"/>
                    <a:pt x="5008" y="6583"/>
                  </a:cubicBezTo>
                  <a:cubicBezTo>
                    <a:pt x="6284" y="6056"/>
                    <a:pt x="7117" y="4807"/>
                    <a:pt x="7117" y="3420"/>
                  </a:cubicBezTo>
                  <a:cubicBezTo>
                    <a:pt x="7131" y="1535"/>
                    <a:pt x="5605" y="0"/>
                    <a:pt x="372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63"/>
            <p:cNvSpPr/>
            <p:nvPr/>
          </p:nvSpPr>
          <p:spPr>
            <a:xfrm>
              <a:off x="3755739" y="3339494"/>
              <a:ext cx="155297" cy="149096"/>
            </a:xfrm>
            <a:custGeom>
              <a:avLst/>
              <a:gdLst/>
              <a:ahLst/>
              <a:cxnLst/>
              <a:rect l="l" t="t" r="r" b="b"/>
              <a:pathLst>
                <a:path w="5911" h="5675" extrusionOk="0">
                  <a:moveTo>
                    <a:pt x="3079" y="1"/>
                  </a:moveTo>
                  <a:cubicBezTo>
                    <a:pt x="3075" y="1"/>
                    <a:pt x="3071" y="1"/>
                    <a:pt x="3066" y="1"/>
                  </a:cubicBezTo>
                  <a:cubicBezTo>
                    <a:pt x="1915" y="1"/>
                    <a:pt x="881" y="695"/>
                    <a:pt x="444" y="1749"/>
                  </a:cubicBezTo>
                  <a:cubicBezTo>
                    <a:pt x="0" y="2810"/>
                    <a:pt x="243" y="4031"/>
                    <a:pt x="1055" y="4842"/>
                  </a:cubicBezTo>
                  <a:cubicBezTo>
                    <a:pt x="1598" y="5386"/>
                    <a:pt x="2325" y="5674"/>
                    <a:pt x="3065" y="5674"/>
                  </a:cubicBezTo>
                  <a:cubicBezTo>
                    <a:pt x="3430" y="5674"/>
                    <a:pt x="3798" y="5604"/>
                    <a:pt x="4148" y="5460"/>
                  </a:cubicBezTo>
                  <a:cubicBezTo>
                    <a:pt x="5210" y="5023"/>
                    <a:pt x="5903" y="3982"/>
                    <a:pt x="5903" y="2838"/>
                  </a:cubicBezTo>
                  <a:cubicBezTo>
                    <a:pt x="5910" y="1275"/>
                    <a:pt x="4641" y="1"/>
                    <a:pt x="307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63"/>
            <p:cNvSpPr/>
            <p:nvPr/>
          </p:nvSpPr>
          <p:spPr>
            <a:xfrm>
              <a:off x="3775049" y="3359172"/>
              <a:ext cx="122298" cy="108479"/>
            </a:xfrm>
            <a:custGeom>
              <a:avLst/>
              <a:gdLst/>
              <a:ahLst/>
              <a:cxnLst/>
              <a:rect l="l" t="t" r="r" b="b"/>
              <a:pathLst>
                <a:path w="4655" h="4129" extrusionOk="0">
                  <a:moveTo>
                    <a:pt x="2326" y="0"/>
                  </a:moveTo>
                  <a:cubicBezTo>
                    <a:pt x="1712" y="0"/>
                    <a:pt x="1103" y="276"/>
                    <a:pt x="694" y="799"/>
                  </a:cubicBezTo>
                  <a:cubicBezTo>
                    <a:pt x="1" y="1680"/>
                    <a:pt x="146" y="2956"/>
                    <a:pt x="1013" y="3663"/>
                  </a:cubicBezTo>
                  <a:cubicBezTo>
                    <a:pt x="1396" y="3976"/>
                    <a:pt x="1858" y="4128"/>
                    <a:pt x="2318" y="4128"/>
                  </a:cubicBezTo>
                  <a:cubicBezTo>
                    <a:pt x="2900" y="4128"/>
                    <a:pt x="3478" y="3883"/>
                    <a:pt x="3885" y="3407"/>
                  </a:cubicBezTo>
                  <a:lnTo>
                    <a:pt x="3892" y="3400"/>
                  </a:lnTo>
                  <a:cubicBezTo>
                    <a:pt x="3934" y="3351"/>
                    <a:pt x="3968" y="3310"/>
                    <a:pt x="4003" y="3261"/>
                  </a:cubicBezTo>
                  <a:cubicBezTo>
                    <a:pt x="4655" y="2346"/>
                    <a:pt x="4454" y="1083"/>
                    <a:pt x="3552" y="410"/>
                  </a:cubicBezTo>
                  <a:cubicBezTo>
                    <a:pt x="3185" y="134"/>
                    <a:pt x="2754" y="0"/>
                    <a:pt x="23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63"/>
            <p:cNvSpPr/>
            <p:nvPr/>
          </p:nvSpPr>
          <p:spPr>
            <a:xfrm>
              <a:off x="3798563" y="3359093"/>
              <a:ext cx="98075" cy="90982"/>
            </a:xfrm>
            <a:custGeom>
              <a:avLst/>
              <a:gdLst/>
              <a:ahLst/>
              <a:cxnLst/>
              <a:rect l="l" t="t" r="r" b="b"/>
              <a:pathLst>
                <a:path w="3733" h="3463" extrusionOk="0">
                  <a:moveTo>
                    <a:pt x="1423" y="1"/>
                  </a:moveTo>
                  <a:cubicBezTo>
                    <a:pt x="1124" y="1"/>
                    <a:pt x="823" y="65"/>
                    <a:pt x="541" y="198"/>
                  </a:cubicBezTo>
                  <a:cubicBezTo>
                    <a:pt x="0" y="968"/>
                    <a:pt x="42" y="2002"/>
                    <a:pt x="646" y="2723"/>
                  </a:cubicBezTo>
                  <a:cubicBezTo>
                    <a:pt x="1043" y="3204"/>
                    <a:pt x="1629" y="3463"/>
                    <a:pt x="2226" y="3463"/>
                  </a:cubicBezTo>
                  <a:cubicBezTo>
                    <a:pt x="2524" y="3463"/>
                    <a:pt x="2826" y="3398"/>
                    <a:pt x="3108" y="3264"/>
                  </a:cubicBezTo>
                  <a:cubicBezTo>
                    <a:pt x="3732" y="2390"/>
                    <a:pt x="3580" y="1183"/>
                    <a:pt x="2761" y="490"/>
                  </a:cubicBezTo>
                  <a:cubicBezTo>
                    <a:pt x="2380" y="169"/>
                    <a:pt x="1904" y="1"/>
                    <a:pt x="1423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63"/>
            <p:cNvSpPr/>
            <p:nvPr/>
          </p:nvSpPr>
          <p:spPr>
            <a:xfrm>
              <a:off x="3828461" y="3387441"/>
              <a:ext cx="34286" cy="34286"/>
            </a:xfrm>
            <a:custGeom>
              <a:avLst/>
              <a:gdLst/>
              <a:ahLst/>
              <a:cxnLst/>
              <a:rect l="l" t="t" r="r" b="b"/>
              <a:pathLst>
                <a:path w="1305" h="1305" extrusionOk="0">
                  <a:moveTo>
                    <a:pt x="652" y="0"/>
                  </a:moveTo>
                  <a:cubicBezTo>
                    <a:pt x="291" y="0"/>
                    <a:pt x="0" y="292"/>
                    <a:pt x="0" y="652"/>
                  </a:cubicBezTo>
                  <a:cubicBezTo>
                    <a:pt x="0" y="1013"/>
                    <a:pt x="291" y="1304"/>
                    <a:pt x="652" y="1304"/>
                  </a:cubicBezTo>
                  <a:cubicBezTo>
                    <a:pt x="1013" y="1304"/>
                    <a:pt x="1304" y="1013"/>
                    <a:pt x="1304" y="652"/>
                  </a:cubicBezTo>
                  <a:cubicBezTo>
                    <a:pt x="1304" y="292"/>
                    <a:pt x="1013" y="0"/>
                    <a:pt x="652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63"/>
            <p:cNvSpPr/>
            <p:nvPr/>
          </p:nvSpPr>
          <p:spPr>
            <a:xfrm>
              <a:off x="3658057" y="3259862"/>
              <a:ext cx="35573" cy="31028"/>
            </a:xfrm>
            <a:custGeom>
              <a:avLst/>
              <a:gdLst/>
              <a:ahLst/>
              <a:cxnLst/>
              <a:rect l="l" t="t" r="r" b="b"/>
              <a:pathLst>
                <a:path w="1354" h="1181" extrusionOk="0">
                  <a:moveTo>
                    <a:pt x="347" y="1"/>
                  </a:moveTo>
                  <a:cubicBezTo>
                    <a:pt x="153" y="1"/>
                    <a:pt x="1" y="153"/>
                    <a:pt x="1" y="348"/>
                  </a:cubicBezTo>
                  <a:lnTo>
                    <a:pt x="1" y="833"/>
                  </a:lnTo>
                  <a:cubicBezTo>
                    <a:pt x="1" y="1021"/>
                    <a:pt x="153" y="1180"/>
                    <a:pt x="347" y="1180"/>
                  </a:cubicBezTo>
                  <a:lnTo>
                    <a:pt x="1006" y="1180"/>
                  </a:lnTo>
                  <a:cubicBezTo>
                    <a:pt x="1194" y="1180"/>
                    <a:pt x="1353" y="1021"/>
                    <a:pt x="1353" y="833"/>
                  </a:cubicBezTo>
                  <a:lnTo>
                    <a:pt x="1353" y="348"/>
                  </a:lnTo>
                  <a:cubicBezTo>
                    <a:pt x="1353" y="153"/>
                    <a:pt x="1194" y="1"/>
                    <a:pt x="100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63"/>
            <p:cNvSpPr/>
            <p:nvPr/>
          </p:nvSpPr>
          <p:spPr>
            <a:xfrm>
              <a:off x="3625085" y="3281931"/>
              <a:ext cx="101517" cy="236190"/>
            </a:xfrm>
            <a:custGeom>
              <a:avLst/>
              <a:gdLst/>
              <a:ahLst/>
              <a:cxnLst/>
              <a:rect l="l" t="t" r="r" b="b"/>
              <a:pathLst>
                <a:path w="3864" h="8990" extrusionOk="0">
                  <a:moveTo>
                    <a:pt x="860" y="0"/>
                  </a:moveTo>
                  <a:cubicBezTo>
                    <a:pt x="389" y="7"/>
                    <a:pt x="7" y="389"/>
                    <a:pt x="0" y="860"/>
                  </a:cubicBezTo>
                  <a:lnTo>
                    <a:pt x="0" y="8129"/>
                  </a:lnTo>
                  <a:cubicBezTo>
                    <a:pt x="7" y="8601"/>
                    <a:pt x="389" y="8989"/>
                    <a:pt x="860" y="8989"/>
                  </a:cubicBezTo>
                  <a:lnTo>
                    <a:pt x="3004" y="8989"/>
                  </a:lnTo>
                  <a:cubicBezTo>
                    <a:pt x="3475" y="8989"/>
                    <a:pt x="3857" y="8601"/>
                    <a:pt x="3864" y="8129"/>
                  </a:cubicBezTo>
                  <a:lnTo>
                    <a:pt x="3864" y="860"/>
                  </a:lnTo>
                  <a:cubicBezTo>
                    <a:pt x="3864" y="396"/>
                    <a:pt x="3496" y="14"/>
                    <a:pt x="303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63"/>
            <p:cNvSpPr/>
            <p:nvPr/>
          </p:nvSpPr>
          <p:spPr>
            <a:xfrm>
              <a:off x="3625269" y="3281931"/>
              <a:ext cx="79474" cy="209944"/>
            </a:xfrm>
            <a:custGeom>
              <a:avLst/>
              <a:gdLst/>
              <a:ahLst/>
              <a:cxnLst/>
              <a:rect l="l" t="t" r="r" b="b"/>
              <a:pathLst>
                <a:path w="3025" h="7991" extrusionOk="0">
                  <a:moveTo>
                    <a:pt x="860" y="0"/>
                  </a:moveTo>
                  <a:cubicBezTo>
                    <a:pt x="382" y="7"/>
                    <a:pt x="0" y="389"/>
                    <a:pt x="0" y="860"/>
                  </a:cubicBezTo>
                  <a:lnTo>
                    <a:pt x="0" y="7991"/>
                  </a:lnTo>
                  <a:lnTo>
                    <a:pt x="2164" y="7991"/>
                  </a:lnTo>
                  <a:cubicBezTo>
                    <a:pt x="2636" y="7984"/>
                    <a:pt x="3017" y="7602"/>
                    <a:pt x="3024" y="7131"/>
                  </a:cubicBezTo>
                  <a:lnTo>
                    <a:pt x="3024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63"/>
            <p:cNvSpPr/>
            <p:nvPr/>
          </p:nvSpPr>
          <p:spPr>
            <a:xfrm>
              <a:off x="3912822" y="3327671"/>
              <a:ext cx="22621" cy="22621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431" y="0"/>
                  </a:moveTo>
                  <a:cubicBezTo>
                    <a:pt x="195" y="0"/>
                    <a:pt x="0" y="194"/>
                    <a:pt x="0" y="430"/>
                  </a:cubicBezTo>
                  <a:cubicBezTo>
                    <a:pt x="0" y="666"/>
                    <a:pt x="195" y="860"/>
                    <a:pt x="431" y="860"/>
                  </a:cubicBezTo>
                  <a:cubicBezTo>
                    <a:pt x="673" y="860"/>
                    <a:pt x="861" y="666"/>
                    <a:pt x="861" y="430"/>
                  </a:cubicBezTo>
                  <a:cubicBezTo>
                    <a:pt x="861" y="194"/>
                    <a:pt x="673" y="0"/>
                    <a:pt x="431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4" name="Google Shape;11284;p63"/>
          <p:cNvGrpSpPr/>
          <p:nvPr/>
        </p:nvGrpSpPr>
        <p:grpSpPr>
          <a:xfrm>
            <a:off x="6317360" y="3276808"/>
            <a:ext cx="363217" cy="248590"/>
            <a:chOff x="6317360" y="3276808"/>
            <a:chExt cx="363217" cy="248590"/>
          </a:xfrm>
        </p:grpSpPr>
        <p:sp>
          <p:nvSpPr>
            <p:cNvPr id="11285" name="Google Shape;11285;p63"/>
            <p:cNvSpPr/>
            <p:nvPr/>
          </p:nvSpPr>
          <p:spPr>
            <a:xfrm>
              <a:off x="6568840" y="3420045"/>
              <a:ext cx="77110" cy="49051"/>
            </a:xfrm>
            <a:custGeom>
              <a:avLst/>
              <a:gdLst/>
              <a:ahLst/>
              <a:cxnLst/>
              <a:rect l="l" t="t" r="r" b="b"/>
              <a:pathLst>
                <a:path w="2935" h="1867" extrusionOk="0">
                  <a:moveTo>
                    <a:pt x="0" y="1"/>
                  </a:moveTo>
                  <a:lnTo>
                    <a:pt x="0" y="1867"/>
                  </a:lnTo>
                  <a:lnTo>
                    <a:pt x="2934" y="1867"/>
                  </a:lnTo>
                  <a:lnTo>
                    <a:pt x="2934" y="1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63"/>
            <p:cNvSpPr/>
            <p:nvPr/>
          </p:nvSpPr>
          <p:spPr>
            <a:xfrm>
              <a:off x="6568840" y="3444663"/>
              <a:ext cx="77110" cy="24433"/>
            </a:xfrm>
            <a:custGeom>
              <a:avLst/>
              <a:gdLst/>
              <a:ahLst/>
              <a:cxnLst/>
              <a:rect l="l" t="t" r="r" b="b"/>
              <a:pathLst>
                <a:path w="2935" h="930" extrusionOk="0">
                  <a:moveTo>
                    <a:pt x="0" y="0"/>
                  </a:moveTo>
                  <a:lnTo>
                    <a:pt x="0" y="930"/>
                  </a:lnTo>
                  <a:lnTo>
                    <a:pt x="2934" y="930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63"/>
            <p:cNvSpPr/>
            <p:nvPr/>
          </p:nvSpPr>
          <p:spPr>
            <a:xfrm>
              <a:off x="6626797" y="3387178"/>
              <a:ext cx="53780" cy="114890"/>
            </a:xfrm>
            <a:custGeom>
              <a:avLst/>
              <a:gdLst/>
              <a:ahLst/>
              <a:cxnLst/>
              <a:rect l="l" t="t" r="r" b="b"/>
              <a:pathLst>
                <a:path w="2047" h="4373" extrusionOk="0">
                  <a:moveTo>
                    <a:pt x="1827" y="1"/>
                  </a:moveTo>
                  <a:cubicBezTo>
                    <a:pt x="1806" y="1"/>
                    <a:pt x="1784" y="4"/>
                    <a:pt x="1762" y="10"/>
                  </a:cubicBezTo>
                  <a:lnTo>
                    <a:pt x="167" y="447"/>
                  </a:lnTo>
                  <a:cubicBezTo>
                    <a:pt x="69" y="475"/>
                    <a:pt x="0" y="558"/>
                    <a:pt x="0" y="662"/>
                  </a:cubicBezTo>
                  <a:lnTo>
                    <a:pt x="0" y="3707"/>
                  </a:lnTo>
                  <a:cubicBezTo>
                    <a:pt x="0" y="3811"/>
                    <a:pt x="69" y="3901"/>
                    <a:pt x="167" y="3922"/>
                  </a:cubicBezTo>
                  <a:lnTo>
                    <a:pt x="1762" y="4366"/>
                  </a:lnTo>
                  <a:cubicBezTo>
                    <a:pt x="1781" y="4371"/>
                    <a:pt x="1800" y="4373"/>
                    <a:pt x="1818" y="4373"/>
                  </a:cubicBezTo>
                  <a:cubicBezTo>
                    <a:pt x="1941" y="4373"/>
                    <a:pt x="2046" y="4277"/>
                    <a:pt x="2046" y="4144"/>
                  </a:cubicBezTo>
                  <a:lnTo>
                    <a:pt x="2046" y="225"/>
                  </a:lnTo>
                  <a:cubicBezTo>
                    <a:pt x="2046" y="96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63"/>
            <p:cNvSpPr/>
            <p:nvPr/>
          </p:nvSpPr>
          <p:spPr>
            <a:xfrm>
              <a:off x="6345051" y="3363743"/>
              <a:ext cx="247855" cy="161655"/>
            </a:xfrm>
            <a:custGeom>
              <a:avLst/>
              <a:gdLst/>
              <a:ahLst/>
              <a:cxnLst/>
              <a:rect l="l" t="t" r="r" b="b"/>
              <a:pathLst>
                <a:path w="9434" h="6153" extrusionOk="0">
                  <a:moveTo>
                    <a:pt x="320" y="1"/>
                  </a:moveTo>
                  <a:cubicBezTo>
                    <a:pt x="146" y="1"/>
                    <a:pt x="1" y="146"/>
                    <a:pt x="1" y="320"/>
                  </a:cubicBezTo>
                  <a:lnTo>
                    <a:pt x="1" y="5834"/>
                  </a:lnTo>
                  <a:cubicBezTo>
                    <a:pt x="1" y="6014"/>
                    <a:pt x="146" y="6153"/>
                    <a:pt x="320" y="6153"/>
                  </a:cubicBezTo>
                  <a:lnTo>
                    <a:pt x="9115" y="6153"/>
                  </a:lnTo>
                  <a:cubicBezTo>
                    <a:pt x="9288" y="6153"/>
                    <a:pt x="9434" y="6014"/>
                    <a:pt x="9434" y="5834"/>
                  </a:cubicBezTo>
                  <a:lnTo>
                    <a:pt x="9434" y="320"/>
                  </a:lnTo>
                  <a:cubicBezTo>
                    <a:pt x="9434" y="146"/>
                    <a:pt x="9288" y="1"/>
                    <a:pt x="911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63"/>
            <p:cNvSpPr/>
            <p:nvPr/>
          </p:nvSpPr>
          <p:spPr>
            <a:xfrm>
              <a:off x="6345051" y="3363743"/>
              <a:ext cx="247671" cy="161655"/>
            </a:xfrm>
            <a:custGeom>
              <a:avLst/>
              <a:gdLst/>
              <a:ahLst/>
              <a:cxnLst/>
              <a:rect l="l" t="t" r="r" b="b"/>
              <a:pathLst>
                <a:path w="9427" h="6153" extrusionOk="0">
                  <a:moveTo>
                    <a:pt x="7658" y="1"/>
                  </a:moveTo>
                  <a:cubicBezTo>
                    <a:pt x="7832" y="1"/>
                    <a:pt x="7970" y="146"/>
                    <a:pt x="7970" y="320"/>
                  </a:cubicBezTo>
                  <a:lnTo>
                    <a:pt x="7970" y="5314"/>
                  </a:lnTo>
                  <a:cubicBezTo>
                    <a:pt x="7970" y="5549"/>
                    <a:pt x="7783" y="5744"/>
                    <a:pt x="7547" y="5744"/>
                  </a:cubicBezTo>
                  <a:lnTo>
                    <a:pt x="313" y="5744"/>
                  </a:lnTo>
                  <a:cubicBezTo>
                    <a:pt x="160" y="5744"/>
                    <a:pt x="28" y="5633"/>
                    <a:pt x="1" y="5480"/>
                  </a:cubicBezTo>
                  <a:lnTo>
                    <a:pt x="1" y="5841"/>
                  </a:lnTo>
                  <a:cubicBezTo>
                    <a:pt x="1" y="6014"/>
                    <a:pt x="146" y="6153"/>
                    <a:pt x="320" y="6153"/>
                  </a:cubicBezTo>
                  <a:lnTo>
                    <a:pt x="9115" y="6153"/>
                  </a:lnTo>
                  <a:cubicBezTo>
                    <a:pt x="9288" y="6153"/>
                    <a:pt x="9427" y="6014"/>
                    <a:pt x="9427" y="5841"/>
                  </a:cubicBezTo>
                  <a:lnTo>
                    <a:pt x="9427" y="320"/>
                  </a:lnTo>
                  <a:cubicBezTo>
                    <a:pt x="9427" y="313"/>
                    <a:pt x="9427" y="299"/>
                    <a:pt x="9427" y="292"/>
                  </a:cubicBezTo>
                  <a:cubicBezTo>
                    <a:pt x="9413" y="125"/>
                    <a:pt x="9274" y="1"/>
                    <a:pt x="911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63"/>
            <p:cNvSpPr/>
            <p:nvPr/>
          </p:nvSpPr>
          <p:spPr>
            <a:xfrm>
              <a:off x="6317360" y="3276808"/>
              <a:ext cx="147993" cy="147835"/>
            </a:xfrm>
            <a:custGeom>
              <a:avLst/>
              <a:gdLst/>
              <a:ahLst/>
              <a:cxnLst/>
              <a:rect l="l" t="t" r="r" b="b"/>
              <a:pathLst>
                <a:path w="5633" h="5627" extrusionOk="0">
                  <a:moveTo>
                    <a:pt x="2817" y="1"/>
                  </a:moveTo>
                  <a:cubicBezTo>
                    <a:pt x="1263" y="1"/>
                    <a:pt x="0" y="1256"/>
                    <a:pt x="0" y="2810"/>
                  </a:cubicBezTo>
                  <a:cubicBezTo>
                    <a:pt x="0" y="4371"/>
                    <a:pt x="1263" y="5626"/>
                    <a:pt x="2817" y="5626"/>
                  </a:cubicBezTo>
                  <a:cubicBezTo>
                    <a:pt x="4370" y="5626"/>
                    <a:pt x="5633" y="4371"/>
                    <a:pt x="5633" y="2810"/>
                  </a:cubicBezTo>
                  <a:cubicBezTo>
                    <a:pt x="5633" y="1256"/>
                    <a:pt x="4370" y="1"/>
                    <a:pt x="28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63"/>
            <p:cNvSpPr/>
            <p:nvPr/>
          </p:nvSpPr>
          <p:spPr>
            <a:xfrm>
              <a:off x="6339035" y="3298325"/>
              <a:ext cx="133622" cy="126344"/>
            </a:xfrm>
            <a:custGeom>
              <a:avLst/>
              <a:gdLst/>
              <a:ahLst/>
              <a:cxnLst/>
              <a:rect l="l" t="t" r="r" b="b"/>
              <a:pathLst>
                <a:path w="5086" h="4809" extrusionOk="0">
                  <a:moveTo>
                    <a:pt x="3982" y="0"/>
                  </a:moveTo>
                  <a:lnTo>
                    <a:pt x="1" y="3982"/>
                  </a:lnTo>
                  <a:cubicBezTo>
                    <a:pt x="552" y="4533"/>
                    <a:pt x="1274" y="4809"/>
                    <a:pt x="1994" y="4809"/>
                  </a:cubicBezTo>
                  <a:cubicBezTo>
                    <a:pt x="2715" y="4809"/>
                    <a:pt x="3434" y="4533"/>
                    <a:pt x="3982" y="3982"/>
                  </a:cubicBezTo>
                  <a:cubicBezTo>
                    <a:pt x="5085" y="2886"/>
                    <a:pt x="5085" y="1103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63"/>
            <p:cNvSpPr/>
            <p:nvPr/>
          </p:nvSpPr>
          <p:spPr>
            <a:xfrm>
              <a:off x="6505051" y="3446659"/>
              <a:ext cx="54148" cy="54148"/>
            </a:xfrm>
            <a:custGeom>
              <a:avLst/>
              <a:gdLst/>
              <a:ahLst/>
              <a:cxnLst/>
              <a:rect l="l" t="t" r="r" b="b"/>
              <a:pathLst>
                <a:path w="2061" h="2061" extrusionOk="0">
                  <a:moveTo>
                    <a:pt x="98" y="0"/>
                  </a:moveTo>
                  <a:cubicBezTo>
                    <a:pt x="42" y="0"/>
                    <a:pt x="1" y="42"/>
                    <a:pt x="1" y="98"/>
                  </a:cubicBezTo>
                  <a:lnTo>
                    <a:pt x="1" y="1970"/>
                  </a:lnTo>
                  <a:cubicBezTo>
                    <a:pt x="1" y="2019"/>
                    <a:pt x="42" y="2061"/>
                    <a:pt x="98" y="2061"/>
                  </a:cubicBezTo>
                  <a:lnTo>
                    <a:pt x="1971" y="2061"/>
                  </a:lnTo>
                  <a:cubicBezTo>
                    <a:pt x="2019" y="2061"/>
                    <a:pt x="2061" y="2019"/>
                    <a:pt x="2061" y="1970"/>
                  </a:cubicBezTo>
                  <a:lnTo>
                    <a:pt x="2061" y="98"/>
                  </a:lnTo>
                  <a:cubicBezTo>
                    <a:pt x="2061" y="42"/>
                    <a:pt x="2019" y="0"/>
                    <a:pt x="1971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63"/>
            <p:cNvSpPr/>
            <p:nvPr/>
          </p:nvSpPr>
          <p:spPr>
            <a:xfrm>
              <a:off x="6358371" y="3325885"/>
              <a:ext cx="57773" cy="49550"/>
            </a:xfrm>
            <a:custGeom>
              <a:avLst/>
              <a:gdLst/>
              <a:ahLst/>
              <a:cxnLst/>
              <a:rect l="l" t="t" r="r" b="b"/>
              <a:pathLst>
                <a:path w="2199" h="1886" extrusionOk="0">
                  <a:moveTo>
                    <a:pt x="1251" y="0"/>
                  </a:moveTo>
                  <a:cubicBezTo>
                    <a:pt x="1019" y="0"/>
                    <a:pt x="783" y="86"/>
                    <a:pt x="590" y="276"/>
                  </a:cubicBezTo>
                  <a:cubicBezTo>
                    <a:pt x="0" y="873"/>
                    <a:pt x="416" y="1885"/>
                    <a:pt x="1256" y="1885"/>
                  </a:cubicBezTo>
                  <a:cubicBezTo>
                    <a:pt x="1776" y="1885"/>
                    <a:pt x="2199" y="1462"/>
                    <a:pt x="2199" y="942"/>
                  </a:cubicBezTo>
                  <a:cubicBezTo>
                    <a:pt x="2199" y="374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63"/>
            <p:cNvSpPr/>
            <p:nvPr/>
          </p:nvSpPr>
          <p:spPr>
            <a:xfrm>
              <a:off x="6484821" y="3293937"/>
              <a:ext cx="113734" cy="113576"/>
            </a:xfrm>
            <a:custGeom>
              <a:avLst/>
              <a:gdLst/>
              <a:ahLst/>
              <a:cxnLst/>
              <a:rect l="l" t="t" r="r" b="b"/>
              <a:pathLst>
                <a:path w="4329" h="4323" extrusionOk="0">
                  <a:moveTo>
                    <a:pt x="2165" y="1"/>
                  </a:moveTo>
                  <a:cubicBezTo>
                    <a:pt x="972" y="1"/>
                    <a:pt x="1" y="965"/>
                    <a:pt x="1" y="2158"/>
                  </a:cubicBezTo>
                  <a:cubicBezTo>
                    <a:pt x="1" y="3351"/>
                    <a:pt x="972" y="4322"/>
                    <a:pt x="2165" y="4322"/>
                  </a:cubicBezTo>
                  <a:cubicBezTo>
                    <a:pt x="3358" y="4322"/>
                    <a:pt x="4329" y="3351"/>
                    <a:pt x="4329" y="2158"/>
                  </a:cubicBezTo>
                  <a:cubicBezTo>
                    <a:pt x="4329" y="965"/>
                    <a:pt x="3358" y="1"/>
                    <a:pt x="216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63"/>
            <p:cNvSpPr/>
            <p:nvPr/>
          </p:nvSpPr>
          <p:spPr>
            <a:xfrm>
              <a:off x="6501583" y="3310541"/>
              <a:ext cx="102463" cy="96919"/>
            </a:xfrm>
            <a:custGeom>
              <a:avLst/>
              <a:gdLst/>
              <a:ahLst/>
              <a:cxnLst/>
              <a:rect l="l" t="t" r="r" b="b"/>
              <a:pathLst>
                <a:path w="3900" h="3689" extrusionOk="0">
                  <a:moveTo>
                    <a:pt x="3053" y="0"/>
                  </a:moveTo>
                  <a:lnTo>
                    <a:pt x="1" y="3059"/>
                  </a:lnTo>
                  <a:cubicBezTo>
                    <a:pt x="421" y="3479"/>
                    <a:pt x="974" y="3688"/>
                    <a:pt x="1527" y="3688"/>
                  </a:cubicBezTo>
                  <a:cubicBezTo>
                    <a:pt x="2080" y="3688"/>
                    <a:pt x="2633" y="3479"/>
                    <a:pt x="3053" y="3059"/>
                  </a:cubicBezTo>
                  <a:cubicBezTo>
                    <a:pt x="3899" y="2213"/>
                    <a:pt x="3899" y="846"/>
                    <a:pt x="305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63"/>
            <p:cNvSpPr/>
            <p:nvPr/>
          </p:nvSpPr>
          <p:spPr>
            <a:xfrm>
              <a:off x="6521445" y="3335448"/>
              <a:ext cx="35389" cy="30502"/>
            </a:xfrm>
            <a:custGeom>
              <a:avLst/>
              <a:gdLst/>
              <a:ahLst/>
              <a:cxnLst/>
              <a:rect l="l" t="t" r="r" b="b"/>
              <a:pathLst>
                <a:path w="1347" h="1161" extrusionOk="0">
                  <a:moveTo>
                    <a:pt x="766" y="0"/>
                  </a:moveTo>
                  <a:cubicBezTo>
                    <a:pt x="625" y="0"/>
                    <a:pt x="480" y="53"/>
                    <a:pt x="362" y="169"/>
                  </a:cubicBezTo>
                  <a:cubicBezTo>
                    <a:pt x="1" y="536"/>
                    <a:pt x="258" y="1161"/>
                    <a:pt x="771" y="1161"/>
                  </a:cubicBezTo>
                  <a:cubicBezTo>
                    <a:pt x="1090" y="1161"/>
                    <a:pt x="1347" y="897"/>
                    <a:pt x="1347" y="578"/>
                  </a:cubicBezTo>
                  <a:cubicBezTo>
                    <a:pt x="1347" y="230"/>
                    <a:pt x="1063" y="0"/>
                    <a:pt x="766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63"/>
            <p:cNvSpPr/>
            <p:nvPr/>
          </p:nvSpPr>
          <p:spPr>
            <a:xfrm>
              <a:off x="6413071" y="3305234"/>
              <a:ext cx="25800" cy="21806"/>
            </a:xfrm>
            <a:custGeom>
              <a:avLst/>
              <a:gdLst/>
              <a:ahLst/>
              <a:cxnLst/>
              <a:rect l="l" t="t" r="r" b="b"/>
              <a:pathLst>
                <a:path w="982" h="830" extrusionOk="0">
                  <a:moveTo>
                    <a:pt x="693" y="1"/>
                  </a:moveTo>
                  <a:cubicBezTo>
                    <a:pt x="647" y="1"/>
                    <a:pt x="599" y="17"/>
                    <a:pt x="554" y="56"/>
                  </a:cubicBezTo>
                  <a:lnTo>
                    <a:pt x="131" y="480"/>
                  </a:lnTo>
                  <a:cubicBezTo>
                    <a:pt x="1" y="631"/>
                    <a:pt x="133" y="830"/>
                    <a:pt x="293" y="830"/>
                  </a:cubicBezTo>
                  <a:cubicBezTo>
                    <a:pt x="338" y="830"/>
                    <a:pt x="385" y="814"/>
                    <a:pt x="429" y="778"/>
                  </a:cubicBezTo>
                  <a:lnTo>
                    <a:pt x="852" y="348"/>
                  </a:lnTo>
                  <a:cubicBezTo>
                    <a:pt x="981" y="197"/>
                    <a:pt x="852" y="1"/>
                    <a:pt x="6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63"/>
            <p:cNvSpPr/>
            <p:nvPr/>
          </p:nvSpPr>
          <p:spPr>
            <a:xfrm>
              <a:off x="6343869" y="3373779"/>
              <a:ext cx="26956" cy="22358"/>
            </a:xfrm>
            <a:custGeom>
              <a:avLst/>
              <a:gdLst/>
              <a:ahLst/>
              <a:cxnLst/>
              <a:rect l="l" t="t" r="r" b="b"/>
              <a:pathLst>
                <a:path w="1026" h="851" extrusionOk="0">
                  <a:moveTo>
                    <a:pt x="712" y="1"/>
                  </a:moveTo>
                  <a:cubicBezTo>
                    <a:pt x="660" y="1"/>
                    <a:pt x="606" y="23"/>
                    <a:pt x="559" y="76"/>
                  </a:cubicBezTo>
                  <a:lnTo>
                    <a:pt x="136" y="499"/>
                  </a:lnTo>
                  <a:cubicBezTo>
                    <a:pt x="1" y="656"/>
                    <a:pt x="135" y="850"/>
                    <a:pt x="292" y="850"/>
                  </a:cubicBezTo>
                  <a:cubicBezTo>
                    <a:pt x="337" y="850"/>
                    <a:pt x="384" y="835"/>
                    <a:pt x="427" y="798"/>
                  </a:cubicBezTo>
                  <a:lnTo>
                    <a:pt x="857" y="375"/>
                  </a:lnTo>
                  <a:cubicBezTo>
                    <a:pt x="1026" y="222"/>
                    <a:pt x="878" y="1"/>
                    <a:pt x="71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63"/>
            <p:cNvSpPr/>
            <p:nvPr/>
          </p:nvSpPr>
          <p:spPr>
            <a:xfrm>
              <a:off x="6412072" y="3373779"/>
              <a:ext cx="27823" cy="22962"/>
            </a:xfrm>
            <a:custGeom>
              <a:avLst/>
              <a:gdLst/>
              <a:ahLst/>
              <a:cxnLst/>
              <a:rect l="l" t="t" r="r" b="b"/>
              <a:pathLst>
                <a:path w="1059" h="874" extrusionOk="0">
                  <a:moveTo>
                    <a:pt x="311" y="1"/>
                  </a:moveTo>
                  <a:cubicBezTo>
                    <a:pt x="144" y="1"/>
                    <a:pt x="0" y="222"/>
                    <a:pt x="169" y="375"/>
                  </a:cubicBezTo>
                  <a:lnTo>
                    <a:pt x="592" y="798"/>
                  </a:lnTo>
                  <a:cubicBezTo>
                    <a:pt x="640" y="851"/>
                    <a:pt x="695" y="873"/>
                    <a:pt x="748" y="873"/>
                  </a:cubicBezTo>
                  <a:cubicBezTo>
                    <a:pt x="915" y="873"/>
                    <a:pt x="1059" y="652"/>
                    <a:pt x="890" y="499"/>
                  </a:cubicBezTo>
                  <a:lnTo>
                    <a:pt x="467" y="76"/>
                  </a:lnTo>
                  <a:cubicBezTo>
                    <a:pt x="419" y="23"/>
                    <a:pt x="363" y="1"/>
                    <a:pt x="3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63"/>
            <p:cNvSpPr/>
            <p:nvPr/>
          </p:nvSpPr>
          <p:spPr>
            <a:xfrm>
              <a:off x="6342870" y="3304656"/>
              <a:ext cx="27980" cy="22988"/>
            </a:xfrm>
            <a:custGeom>
              <a:avLst/>
              <a:gdLst/>
              <a:ahLst/>
              <a:cxnLst/>
              <a:rect l="l" t="t" r="r" b="b"/>
              <a:pathLst>
                <a:path w="1065" h="875" extrusionOk="0">
                  <a:moveTo>
                    <a:pt x="310" y="0"/>
                  </a:moveTo>
                  <a:cubicBezTo>
                    <a:pt x="145" y="0"/>
                    <a:pt x="1" y="223"/>
                    <a:pt x="174" y="370"/>
                  </a:cubicBezTo>
                  <a:lnTo>
                    <a:pt x="597" y="800"/>
                  </a:lnTo>
                  <a:cubicBezTo>
                    <a:pt x="643" y="853"/>
                    <a:pt x="697" y="874"/>
                    <a:pt x="749" y="874"/>
                  </a:cubicBezTo>
                  <a:cubicBezTo>
                    <a:pt x="915" y="874"/>
                    <a:pt x="1064" y="650"/>
                    <a:pt x="895" y="502"/>
                  </a:cubicBezTo>
                  <a:lnTo>
                    <a:pt x="465" y="78"/>
                  </a:lnTo>
                  <a:cubicBezTo>
                    <a:pt x="418" y="23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63"/>
            <p:cNvSpPr/>
            <p:nvPr/>
          </p:nvSpPr>
          <p:spPr>
            <a:xfrm>
              <a:off x="6557727" y="3315402"/>
              <a:ext cx="21754" cy="17392"/>
            </a:xfrm>
            <a:custGeom>
              <a:avLst/>
              <a:gdLst/>
              <a:ahLst/>
              <a:cxnLst/>
              <a:rect l="l" t="t" r="r" b="b"/>
              <a:pathLst>
                <a:path w="828" h="662" extrusionOk="0">
                  <a:moveTo>
                    <a:pt x="516" y="0"/>
                  </a:moveTo>
                  <a:cubicBezTo>
                    <a:pt x="463" y="0"/>
                    <a:pt x="408" y="23"/>
                    <a:pt x="361" y="79"/>
                  </a:cubicBezTo>
                  <a:lnTo>
                    <a:pt x="132" y="308"/>
                  </a:lnTo>
                  <a:cubicBezTo>
                    <a:pt x="0" y="439"/>
                    <a:pt x="90" y="661"/>
                    <a:pt x="278" y="661"/>
                  </a:cubicBezTo>
                  <a:cubicBezTo>
                    <a:pt x="333" y="661"/>
                    <a:pt x="389" y="641"/>
                    <a:pt x="430" y="599"/>
                  </a:cubicBezTo>
                  <a:lnTo>
                    <a:pt x="659" y="370"/>
                  </a:lnTo>
                  <a:cubicBezTo>
                    <a:pt x="827" y="223"/>
                    <a:pt x="681" y="0"/>
                    <a:pt x="5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63"/>
            <p:cNvSpPr/>
            <p:nvPr/>
          </p:nvSpPr>
          <p:spPr>
            <a:xfrm>
              <a:off x="6504945" y="3368761"/>
              <a:ext cx="20676" cy="16683"/>
            </a:xfrm>
            <a:custGeom>
              <a:avLst/>
              <a:gdLst/>
              <a:ahLst/>
              <a:cxnLst/>
              <a:rect l="l" t="t" r="r" b="b"/>
              <a:pathLst>
                <a:path w="787" h="635" extrusionOk="0">
                  <a:moveTo>
                    <a:pt x="494" y="0"/>
                  </a:moveTo>
                  <a:cubicBezTo>
                    <a:pt x="449" y="0"/>
                    <a:pt x="402" y="16"/>
                    <a:pt x="358" y="52"/>
                  </a:cubicBezTo>
                  <a:lnTo>
                    <a:pt x="130" y="288"/>
                  </a:lnTo>
                  <a:cubicBezTo>
                    <a:pt x="1" y="439"/>
                    <a:pt x="130" y="635"/>
                    <a:pt x="288" y="635"/>
                  </a:cubicBezTo>
                  <a:cubicBezTo>
                    <a:pt x="334" y="635"/>
                    <a:pt x="383" y="618"/>
                    <a:pt x="428" y="579"/>
                  </a:cubicBezTo>
                  <a:lnTo>
                    <a:pt x="657" y="351"/>
                  </a:lnTo>
                  <a:cubicBezTo>
                    <a:pt x="787" y="199"/>
                    <a:pt x="654" y="0"/>
                    <a:pt x="4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63"/>
            <p:cNvSpPr/>
            <p:nvPr/>
          </p:nvSpPr>
          <p:spPr>
            <a:xfrm>
              <a:off x="6557753" y="3368761"/>
              <a:ext cx="20703" cy="16683"/>
            </a:xfrm>
            <a:custGeom>
              <a:avLst/>
              <a:gdLst/>
              <a:ahLst/>
              <a:cxnLst/>
              <a:rect l="l" t="t" r="r" b="b"/>
              <a:pathLst>
                <a:path w="788" h="635" extrusionOk="0">
                  <a:moveTo>
                    <a:pt x="294" y="0"/>
                  </a:moveTo>
                  <a:cubicBezTo>
                    <a:pt x="133" y="0"/>
                    <a:pt x="1" y="199"/>
                    <a:pt x="131" y="351"/>
                  </a:cubicBezTo>
                  <a:lnTo>
                    <a:pt x="360" y="579"/>
                  </a:lnTo>
                  <a:cubicBezTo>
                    <a:pt x="405" y="618"/>
                    <a:pt x="454" y="635"/>
                    <a:pt x="500" y="635"/>
                  </a:cubicBezTo>
                  <a:cubicBezTo>
                    <a:pt x="658" y="635"/>
                    <a:pt x="787" y="439"/>
                    <a:pt x="658" y="288"/>
                  </a:cubicBezTo>
                  <a:lnTo>
                    <a:pt x="429" y="52"/>
                  </a:lnTo>
                  <a:cubicBezTo>
                    <a:pt x="385" y="16"/>
                    <a:pt x="338" y="0"/>
                    <a:pt x="2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63"/>
            <p:cNvSpPr/>
            <p:nvPr/>
          </p:nvSpPr>
          <p:spPr>
            <a:xfrm>
              <a:off x="6504945" y="3316006"/>
              <a:ext cx="20808" cy="16604"/>
            </a:xfrm>
            <a:custGeom>
              <a:avLst/>
              <a:gdLst/>
              <a:ahLst/>
              <a:cxnLst/>
              <a:rect l="l" t="t" r="r" b="b"/>
              <a:pathLst>
                <a:path w="792" h="632" extrusionOk="0">
                  <a:moveTo>
                    <a:pt x="291" y="0"/>
                  </a:moveTo>
                  <a:cubicBezTo>
                    <a:pt x="134" y="0"/>
                    <a:pt x="1" y="197"/>
                    <a:pt x="130" y="347"/>
                  </a:cubicBezTo>
                  <a:lnTo>
                    <a:pt x="358" y="576"/>
                  </a:lnTo>
                  <a:cubicBezTo>
                    <a:pt x="404" y="615"/>
                    <a:pt x="452" y="631"/>
                    <a:pt x="499" y="631"/>
                  </a:cubicBezTo>
                  <a:cubicBezTo>
                    <a:pt x="659" y="631"/>
                    <a:pt x="791" y="435"/>
                    <a:pt x="657" y="285"/>
                  </a:cubicBezTo>
                  <a:lnTo>
                    <a:pt x="428" y="56"/>
                  </a:lnTo>
                  <a:cubicBezTo>
                    <a:pt x="384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63"/>
            <p:cNvSpPr/>
            <p:nvPr/>
          </p:nvSpPr>
          <p:spPr>
            <a:xfrm>
              <a:off x="6367094" y="3441168"/>
              <a:ext cx="105931" cy="11008"/>
            </a:xfrm>
            <a:custGeom>
              <a:avLst/>
              <a:gdLst/>
              <a:ahLst/>
              <a:cxnLst/>
              <a:rect l="l" t="t" r="r" b="b"/>
              <a:pathLst>
                <a:path w="4032" h="419" extrusionOk="0">
                  <a:moveTo>
                    <a:pt x="273" y="1"/>
                  </a:moveTo>
                  <a:cubicBezTo>
                    <a:pt x="1" y="1"/>
                    <a:pt x="1" y="418"/>
                    <a:pt x="273" y="418"/>
                  </a:cubicBezTo>
                  <a:cubicBezTo>
                    <a:pt x="279" y="418"/>
                    <a:pt x="286" y="418"/>
                    <a:pt x="292" y="418"/>
                  </a:cubicBezTo>
                  <a:lnTo>
                    <a:pt x="3740" y="418"/>
                  </a:lnTo>
                  <a:cubicBezTo>
                    <a:pt x="3746" y="418"/>
                    <a:pt x="3753" y="418"/>
                    <a:pt x="3759" y="418"/>
                  </a:cubicBezTo>
                  <a:cubicBezTo>
                    <a:pt x="4031" y="418"/>
                    <a:pt x="4031" y="1"/>
                    <a:pt x="3759" y="1"/>
                  </a:cubicBezTo>
                  <a:cubicBezTo>
                    <a:pt x="3753" y="1"/>
                    <a:pt x="3746" y="1"/>
                    <a:pt x="3740" y="1"/>
                  </a:cubicBezTo>
                  <a:lnTo>
                    <a:pt x="292" y="1"/>
                  </a:lnTo>
                  <a:cubicBezTo>
                    <a:pt x="286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63"/>
            <p:cNvSpPr/>
            <p:nvPr/>
          </p:nvSpPr>
          <p:spPr>
            <a:xfrm>
              <a:off x="6368013" y="3495290"/>
              <a:ext cx="105011" cy="11008"/>
            </a:xfrm>
            <a:custGeom>
              <a:avLst/>
              <a:gdLst/>
              <a:ahLst/>
              <a:cxnLst/>
              <a:rect l="l" t="t" r="r" b="b"/>
              <a:pathLst>
                <a:path w="3997" h="419" extrusionOk="0">
                  <a:moveTo>
                    <a:pt x="3724" y="1"/>
                  </a:moveTo>
                  <a:cubicBezTo>
                    <a:pt x="3718" y="1"/>
                    <a:pt x="3711" y="1"/>
                    <a:pt x="3705" y="1"/>
                  </a:cubicBezTo>
                  <a:lnTo>
                    <a:pt x="257" y="1"/>
                  </a:lnTo>
                  <a:cubicBezTo>
                    <a:pt x="1" y="22"/>
                    <a:pt x="1" y="404"/>
                    <a:pt x="257" y="418"/>
                  </a:cubicBezTo>
                  <a:lnTo>
                    <a:pt x="3705" y="418"/>
                  </a:lnTo>
                  <a:cubicBezTo>
                    <a:pt x="3711" y="418"/>
                    <a:pt x="3718" y="418"/>
                    <a:pt x="3724" y="418"/>
                  </a:cubicBezTo>
                  <a:cubicBezTo>
                    <a:pt x="3996" y="418"/>
                    <a:pt x="3996" y="1"/>
                    <a:pt x="37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63"/>
            <p:cNvSpPr/>
            <p:nvPr/>
          </p:nvSpPr>
          <p:spPr>
            <a:xfrm>
              <a:off x="6367094" y="3468334"/>
              <a:ext cx="105931" cy="10982"/>
            </a:xfrm>
            <a:custGeom>
              <a:avLst/>
              <a:gdLst/>
              <a:ahLst/>
              <a:cxnLst/>
              <a:rect l="l" t="t" r="r" b="b"/>
              <a:pathLst>
                <a:path w="4032" h="418" extrusionOk="0">
                  <a:moveTo>
                    <a:pt x="273" y="0"/>
                  </a:moveTo>
                  <a:cubicBezTo>
                    <a:pt x="1" y="0"/>
                    <a:pt x="1" y="418"/>
                    <a:pt x="273" y="418"/>
                  </a:cubicBezTo>
                  <a:cubicBezTo>
                    <a:pt x="279" y="418"/>
                    <a:pt x="286" y="418"/>
                    <a:pt x="292" y="417"/>
                  </a:cubicBezTo>
                  <a:lnTo>
                    <a:pt x="3740" y="417"/>
                  </a:lnTo>
                  <a:cubicBezTo>
                    <a:pt x="3746" y="418"/>
                    <a:pt x="3753" y="418"/>
                    <a:pt x="3759" y="418"/>
                  </a:cubicBezTo>
                  <a:cubicBezTo>
                    <a:pt x="4031" y="418"/>
                    <a:pt x="4031" y="0"/>
                    <a:pt x="3759" y="0"/>
                  </a:cubicBezTo>
                  <a:cubicBezTo>
                    <a:pt x="3753" y="0"/>
                    <a:pt x="3746" y="0"/>
                    <a:pt x="3740" y="1"/>
                  </a:cubicBezTo>
                  <a:lnTo>
                    <a:pt x="292" y="1"/>
                  </a:lnTo>
                  <a:cubicBezTo>
                    <a:pt x="286" y="0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63"/>
            <p:cNvSpPr/>
            <p:nvPr/>
          </p:nvSpPr>
          <p:spPr>
            <a:xfrm>
              <a:off x="6532216" y="3446659"/>
              <a:ext cx="27166" cy="54148"/>
            </a:xfrm>
            <a:custGeom>
              <a:avLst/>
              <a:gdLst/>
              <a:ahLst/>
              <a:cxnLst/>
              <a:rect l="l" t="t" r="r" b="b"/>
              <a:pathLst>
                <a:path w="1034" h="2061" extrusionOk="0">
                  <a:moveTo>
                    <a:pt x="0" y="0"/>
                  </a:moveTo>
                  <a:lnTo>
                    <a:pt x="0" y="2061"/>
                  </a:lnTo>
                  <a:lnTo>
                    <a:pt x="937" y="2061"/>
                  </a:lnTo>
                  <a:cubicBezTo>
                    <a:pt x="985" y="2061"/>
                    <a:pt x="1034" y="2019"/>
                    <a:pt x="1034" y="1970"/>
                  </a:cubicBezTo>
                  <a:lnTo>
                    <a:pt x="1034" y="98"/>
                  </a:lnTo>
                  <a:cubicBezTo>
                    <a:pt x="1034" y="42"/>
                    <a:pt x="985" y="0"/>
                    <a:pt x="937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63"/>
            <p:cNvSpPr/>
            <p:nvPr/>
          </p:nvSpPr>
          <p:spPr>
            <a:xfrm>
              <a:off x="6626797" y="3444663"/>
              <a:ext cx="53780" cy="57458"/>
            </a:xfrm>
            <a:custGeom>
              <a:avLst/>
              <a:gdLst/>
              <a:ahLst/>
              <a:cxnLst/>
              <a:rect l="l" t="t" r="r" b="b"/>
              <a:pathLst>
                <a:path w="2047" h="2187" extrusionOk="0">
                  <a:moveTo>
                    <a:pt x="0" y="0"/>
                  </a:moveTo>
                  <a:lnTo>
                    <a:pt x="0" y="1526"/>
                  </a:lnTo>
                  <a:cubicBezTo>
                    <a:pt x="0" y="1623"/>
                    <a:pt x="69" y="1713"/>
                    <a:pt x="167" y="1741"/>
                  </a:cubicBezTo>
                  <a:lnTo>
                    <a:pt x="1762" y="2178"/>
                  </a:lnTo>
                  <a:cubicBezTo>
                    <a:pt x="1783" y="2184"/>
                    <a:pt x="1804" y="2187"/>
                    <a:pt x="1824" y="2187"/>
                  </a:cubicBezTo>
                  <a:cubicBezTo>
                    <a:pt x="1945" y="2187"/>
                    <a:pt x="2046" y="2088"/>
                    <a:pt x="2046" y="1963"/>
                  </a:cubicBezTo>
                  <a:lnTo>
                    <a:pt x="2046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63"/>
            <p:cNvSpPr/>
            <p:nvPr/>
          </p:nvSpPr>
          <p:spPr>
            <a:xfrm>
              <a:off x="6391343" y="3325832"/>
              <a:ext cx="24801" cy="49602"/>
            </a:xfrm>
            <a:custGeom>
              <a:avLst/>
              <a:gdLst/>
              <a:ahLst/>
              <a:cxnLst/>
              <a:rect l="l" t="t" r="r" b="b"/>
              <a:pathLst>
                <a:path w="944" h="1888" extrusionOk="0">
                  <a:moveTo>
                    <a:pt x="1" y="1"/>
                  </a:moveTo>
                  <a:lnTo>
                    <a:pt x="1" y="1887"/>
                  </a:lnTo>
                  <a:cubicBezTo>
                    <a:pt x="521" y="1887"/>
                    <a:pt x="944" y="1464"/>
                    <a:pt x="944" y="944"/>
                  </a:cubicBezTo>
                  <a:cubicBezTo>
                    <a:pt x="944" y="424"/>
                    <a:pt x="521" y="1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63"/>
            <p:cNvSpPr/>
            <p:nvPr/>
          </p:nvSpPr>
          <p:spPr>
            <a:xfrm>
              <a:off x="6541674" y="3335500"/>
              <a:ext cx="14608" cy="30450"/>
            </a:xfrm>
            <a:custGeom>
              <a:avLst/>
              <a:gdLst/>
              <a:ahLst/>
              <a:cxnLst/>
              <a:rect l="l" t="t" r="r" b="b"/>
              <a:pathLst>
                <a:path w="556" h="1159" extrusionOk="0">
                  <a:moveTo>
                    <a:pt x="1" y="0"/>
                  </a:moveTo>
                  <a:lnTo>
                    <a:pt x="1" y="1159"/>
                  </a:lnTo>
                  <a:cubicBezTo>
                    <a:pt x="313" y="1145"/>
                    <a:pt x="556" y="888"/>
                    <a:pt x="556" y="576"/>
                  </a:cubicBezTo>
                  <a:cubicBezTo>
                    <a:pt x="556" y="271"/>
                    <a:pt x="313" y="14"/>
                    <a:pt x="1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12" name="Google Shape;11312;p63"/>
          <p:cNvGrpSpPr/>
          <p:nvPr/>
        </p:nvGrpSpPr>
        <p:grpSpPr>
          <a:xfrm>
            <a:off x="5084391" y="4183682"/>
            <a:ext cx="504064" cy="325595"/>
            <a:chOff x="5084391" y="4183682"/>
            <a:chExt cx="504064" cy="325595"/>
          </a:xfrm>
        </p:grpSpPr>
        <p:sp>
          <p:nvSpPr>
            <p:cNvPr id="11313" name="Google Shape;11313;p63"/>
            <p:cNvSpPr/>
            <p:nvPr/>
          </p:nvSpPr>
          <p:spPr>
            <a:xfrm>
              <a:off x="5209948" y="4186887"/>
              <a:ext cx="186981" cy="137957"/>
            </a:xfrm>
            <a:custGeom>
              <a:avLst/>
              <a:gdLst/>
              <a:ahLst/>
              <a:cxnLst/>
              <a:rect l="l" t="t" r="r" b="b"/>
              <a:pathLst>
                <a:path w="7117" h="5251" extrusionOk="0">
                  <a:moveTo>
                    <a:pt x="250" y="0"/>
                  </a:moveTo>
                  <a:cubicBezTo>
                    <a:pt x="90" y="0"/>
                    <a:pt x="0" y="188"/>
                    <a:pt x="97" y="312"/>
                  </a:cubicBezTo>
                  <a:lnTo>
                    <a:pt x="3954" y="5251"/>
                  </a:lnTo>
                  <a:lnTo>
                    <a:pt x="7117" y="5251"/>
                  </a:lnTo>
                  <a:lnTo>
                    <a:pt x="2275" y="631"/>
                  </a:lnTo>
                  <a:cubicBezTo>
                    <a:pt x="1845" y="229"/>
                    <a:pt x="1276" y="0"/>
                    <a:pt x="687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63"/>
            <p:cNvSpPr/>
            <p:nvPr/>
          </p:nvSpPr>
          <p:spPr>
            <a:xfrm>
              <a:off x="5212680" y="4186887"/>
              <a:ext cx="184249" cy="137957"/>
            </a:xfrm>
            <a:custGeom>
              <a:avLst/>
              <a:gdLst/>
              <a:ahLst/>
              <a:cxnLst/>
              <a:rect l="l" t="t" r="r" b="b"/>
              <a:pathLst>
                <a:path w="7013" h="5251" extrusionOk="0">
                  <a:moveTo>
                    <a:pt x="153" y="0"/>
                  </a:moveTo>
                  <a:cubicBezTo>
                    <a:pt x="90" y="0"/>
                    <a:pt x="35" y="28"/>
                    <a:pt x="0" y="77"/>
                  </a:cubicBezTo>
                  <a:cubicBezTo>
                    <a:pt x="382" y="174"/>
                    <a:pt x="729" y="361"/>
                    <a:pt x="1020" y="631"/>
                  </a:cubicBezTo>
                  <a:lnTo>
                    <a:pt x="5861" y="5251"/>
                  </a:lnTo>
                  <a:lnTo>
                    <a:pt x="7013" y="5251"/>
                  </a:lnTo>
                  <a:lnTo>
                    <a:pt x="2178" y="631"/>
                  </a:lnTo>
                  <a:cubicBezTo>
                    <a:pt x="1748" y="229"/>
                    <a:pt x="1179" y="0"/>
                    <a:pt x="5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63"/>
            <p:cNvSpPr/>
            <p:nvPr/>
          </p:nvSpPr>
          <p:spPr>
            <a:xfrm>
              <a:off x="5084391" y="4236069"/>
              <a:ext cx="504064" cy="145103"/>
            </a:xfrm>
            <a:custGeom>
              <a:avLst/>
              <a:gdLst/>
              <a:ahLst/>
              <a:cxnLst/>
              <a:rect l="l" t="t" r="r" b="b"/>
              <a:pathLst>
                <a:path w="19186" h="5523" extrusionOk="0">
                  <a:moveTo>
                    <a:pt x="1060" y="1"/>
                  </a:moveTo>
                  <a:cubicBezTo>
                    <a:pt x="1053" y="1"/>
                    <a:pt x="1047" y="1"/>
                    <a:pt x="1041" y="1"/>
                  </a:cubicBezTo>
                  <a:lnTo>
                    <a:pt x="194" y="1"/>
                  </a:lnTo>
                  <a:cubicBezTo>
                    <a:pt x="90" y="1"/>
                    <a:pt x="0" y="84"/>
                    <a:pt x="0" y="195"/>
                  </a:cubicBezTo>
                  <a:lnTo>
                    <a:pt x="0" y="4731"/>
                  </a:lnTo>
                  <a:cubicBezTo>
                    <a:pt x="0" y="5162"/>
                    <a:pt x="354" y="5515"/>
                    <a:pt x="791" y="5522"/>
                  </a:cubicBezTo>
                  <a:lnTo>
                    <a:pt x="19026" y="5522"/>
                  </a:lnTo>
                  <a:cubicBezTo>
                    <a:pt x="19116" y="5522"/>
                    <a:pt x="19186" y="5453"/>
                    <a:pt x="19186" y="5363"/>
                  </a:cubicBezTo>
                  <a:lnTo>
                    <a:pt x="19186" y="5356"/>
                  </a:lnTo>
                  <a:cubicBezTo>
                    <a:pt x="19186" y="5155"/>
                    <a:pt x="19109" y="4953"/>
                    <a:pt x="18964" y="4815"/>
                  </a:cubicBezTo>
                  <a:lnTo>
                    <a:pt x="18520" y="4364"/>
                  </a:lnTo>
                  <a:lnTo>
                    <a:pt x="17847" y="3691"/>
                  </a:lnTo>
                  <a:cubicBezTo>
                    <a:pt x="17417" y="3254"/>
                    <a:pt x="16827" y="3011"/>
                    <a:pt x="16217" y="3011"/>
                  </a:cubicBezTo>
                  <a:lnTo>
                    <a:pt x="3669" y="3011"/>
                  </a:lnTo>
                  <a:cubicBezTo>
                    <a:pt x="3392" y="3011"/>
                    <a:pt x="3142" y="2866"/>
                    <a:pt x="3004" y="2623"/>
                  </a:cubicBezTo>
                  <a:lnTo>
                    <a:pt x="1713" y="382"/>
                  </a:lnTo>
                  <a:cubicBezTo>
                    <a:pt x="1578" y="145"/>
                    <a:pt x="1330" y="1"/>
                    <a:pt x="1060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63"/>
            <p:cNvSpPr/>
            <p:nvPr/>
          </p:nvSpPr>
          <p:spPr>
            <a:xfrm>
              <a:off x="5209948" y="4348148"/>
              <a:ext cx="209050" cy="161129"/>
            </a:xfrm>
            <a:custGeom>
              <a:avLst/>
              <a:gdLst/>
              <a:ahLst/>
              <a:cxnLst/>
              <a:rect l="l" t="t" r="r" b="b"/>
              <a:pathLst>
                <a:path w="7957" h="6133" extrusionOk="0">
                  <a:moveTo>
                    <a:pt x="4738" y="1"/>
                  </a:moveTo>
                  <a:cubicBezTo>
                    <a:pt x="4675" y="1"/>
                    <a:pt x="4620" y="28"/>
                    <a:pt x="4585" y="70"/>
                  </a:cubicBezTo>
                  <a:lnTo>
                    <a:pt x="104" y="5820"/>
                  </a:lnTo>
                  <a:cubicBezTo>
                    <a:pt x="0" y="5952"/>
                    <a:pt x="90" y="6132"/>
                    <a:pt x="257" y="6132"/>
                  </a:cubicBezTo>
                  <a:lnTo>
                    <a:pt x="687" y="6132"/>
                  </a:lnTo>
                  <a:cubicBezTo>
                    <a:pt x="1276" y="6132"/>
                    <a:pt x="1845" y="5910"/>
                    <a:pt x="2275" y="5501"/>
                  </a:cubicBezTo>
                  <a:lnTo>
                    <a:pt x="7880" y="195"/>
                  </a:lnTo>
                  <a:cubicBezTo>
                    <a:pt x="7956" y="126"/>
                    <a:pt x="7907" y="1"/>
                    <a:pt x="7803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63"/>
            <p:cNvSpPr/>
            <p:nvPr/>
          </p:nvSpPr>
          <p:spPr>
            <a:xfrm>
              <a:off x="5382322" y="4183682"/>
              <a:ext cx="203218" cy="76663"/>
            </a:xfrm>
            <a:custGeom>
              <a:avLst/>
              <a:gdLst/>
              <a:ahLst/>
              <a:cxnLst/>
              <a:rect l="l" t="t" r="r" b="b"/>
              <a:pathLst>
                <a:path w="7735" h="2918" extrusionOk="0">
                  <a:moveTo>
                    <a:pt x="3807" y="1"/>
                  </a:moveTo>
                  <a:cubicBezTo>
                    <a:pt x="3769" y="1"/>
                    <a:pt x="3730" y="2"/>
                    <a:pt x="3691" y="4"/>
                  </a:cubicBezTo>
                  <a:cubicBezTo>
                    <a:pt x="2768" y="67"/>
                    <a:pt x="2026" y="767"/>
                    <a:pt x="1908" y="1683"/>
                  </a:cubicBezTo>
                  <a:cubicBezTo>
                    <a:pt x="1723" y="1598"/>
                    <a:pt x="1532" y="1559"/>
                    <a:pt x="1346" y="1559"/>
                  </a:cubicBezTo>
                  <a:cubicBezTo>
                    <a:pt x="637" y="1559"/>
                    <a:pt x="1" y="2130"/>
                    <a:pt x="1" y="2911"/>
                  </a:cubicBezTo>
                  <a:lnTo>
                    <a:pt x="7735" y="2918"/>
                  </a:lnTo>
                  <a:cubicBezTo>
                    <a:pt x="7735" y="2023"/>
                    <a:pt x="7005" y="1354"/>
                    <a:pt x="6177" y="1354"/>
                  </a:cubicBezTo>
                  <a:cubicBezTo>
                    <a:pt x="6009" y="1354"/>
                    <a:pt x="5838" y="1382"/>
                    <a:pt x="5668" y="1440"/>
                  </a:cubicBezTo>
                  <a:cubicBezTo>
                    <a:pt x="5449" y="590"/>
                    <a:pt x="4676" y="1"/>
                    <a:pt x="3807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63"/>
            <p:cNvSpPr/>
            <p:nvPr/>
          </p:nvSpPr>
          <p:spPr>
            <a:xfrm>
              <a:off x="5274263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8" y="0"/>
                    <a:pt x="322" y="35"/>
                    <a:pt x="243" y="113"/>
                  </a:cubicBezTo>
                  <a:cubicBezTo>
                    <a:pt x="1" y="356"/>
                    <a:pt x="167" y="772"/>
                    <a:pt x="514" y="772"/>
                  </a:cubicBezTo>
                  <a:cubicBezTo>
                    <a:pt x="729" y="772"/>
                    <a:pt x="895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63"/>
            <p:cNvSpPr/>
            <p:nvPr/>
          </p:nvSpPr>
          <p:spPr>
            <a:xfrm>
              <a:off x="5233619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8" y="0"/>
                    <a:pt x="322" y="35"/>
                    <a:pt x="244" y="113"/>
                  </a:cubicBezTo>
                  <a:cubicBezTo>
                    <a:pt x="1" y="356"/>
                    <a:pt x="174" y="772"/>
                    <a:pt x="514" y="772"/>
                  </a:cubicBezTo>
                  <a:cubicBezTo>
                    <a:pt x="729" y="772"/>
                    <a:pt x="903" y="599"/>
                    <a:pt x="903" y="391"/>
                  </a:cubicBezTo>
                  <a:cubicBezTo>
                    <a:pt x="903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63"/>
            <p:cNvSpPr/>
            <p:nvPr/>
          </p:nvSpPr>
          <p:spPr>
            <a:xfrm>
              <a:off x="5193002" y="4337901"/>
              <a:ext cx="23698" cy="20309"/>
            </a:xfrm>
            <a:custGeom>
              <a:avLst/>
              <a:gdLst/>
              <a:ahLst/>
              <a:cxnLst/>
              <a:rect l="l" t="t" r="r" b="b"/>
              <a:pathLst>
                <a:path w="902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0" y="772"/>
                  </a:cubicBezTo>
                  <a:cubicBezTo>
                    <a:pt x="728" y="772"/>
                    <a:pt x="902" y="599"/>
                    <a:pt x="902" y="391"/>
                  </a:cubicBezTo>
                  <a:cubicBezTo>
                    <a:pt x="902" y="156"/>
                    <a:pt x="710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63"/>
            <p:cNvSpPr/>
            <p:nvPr/>
          </p:nvSpPr>
          <p:spPr>
            <a:xfrm>
              <a:off x="5152542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14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63"/>
            <p:cNvSpPr/>
            <p:nvPr/>
          </p:nvSpPr>
          <p:spPr>
            <a:xfrm>
              <a:off x="5446479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1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63"/>
            <p:cNvSpPr/>
            <p:nvPr/>
          </p:nvSpPr>
          <p:spPr>
            <a:xfrm>
              <a:off x="5467261" y="4183944"/>
              <a:ext cx="118279" cy="76400"/>
            </a:xfrm>
            <a:custGeom>
              <a:avLst/>
              <a:gdLst/>
              <a:ahLst/>
              <a:cxnLst/>
              <a:rect l="l" t="t" r="r" b="b"/>
              <a:pathLst>
                <a:path w="4502" h="2908" extrusionOk="0">
                  <a:moveTo>
                    <a:pt x="583" y="0"/>
                  </a:moveTo>
                  <a:cubicBezTo>
                    <a:pt x="390" y="0"/>
                    <a:pt x="194" y="30"/>
                    <a:pt x="0" y="91"/>
                  </a:cubicBezTo>
                  <a:cubicBezTo>
                    <a:pt x="624" y="286"/>
                    <a:pt x="1103" y="792"/>
                    <a:pt x="1269" y="1430"/>
                  </a:cubicBezTo>
                  <a:cubicBezTo>
                    <a:pt x="1440" y="1372"/>
                    <a:pt x="1611" y="1344"/>
                    <a:pt x="1779" y="1344"/>
                  </a:cubicBezTo>
                  <a:cubicBezTo>
                    <a:pt x="2607" y="1344"/>
                    <a:pt x="3338" y="2013"/>
                    <a:pt x="3343" y="2908"/>
                  </a:cubicBezTo>
                  <a:lnTo>
                    <a:pt x="4502" y="2908"/>
                  </a:lnTo>
                  <a:cubicBezTo>
                    <a:pt x="4502" y="2019"/>
                    <a:pt x="3772" y="1351"/>
                    <a:pt x="2944" y="1351"/>
                  </a:cubicBezTo>
                  <a:cubicBezTo>
                    <a:pt x="2777" y="1351"/>
                    <a:pt x="2605" y="1379"/>
                    <a:pt x="2435" y="1437"/>
                  </a:cubicBezTo>
                  <a:cubicBezTo>
                    <a:pt x="2209" y="567"/>
                    <a:pt x="1430" y="0"/>
                    <a:pt x="5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63"/>
            <p:cNvSpPr/>
            <p:nvPr/>
          </p:nvSpPr>
          <p:spPr>
            <a:xfrm>
              <a:off x="5212680" y="4348148"/>
              <a:ext cx="206265" cy="161129"/>
            </a:xfrm>
            <a:custGeom>
              <a:avLst/>
              <a:gdLst/>
              <a:ahLst/>
              <a:cxnLst/>
              <a:rect l="l" t="t" r="r" b="b"/>
              <a:pathLst>
                <a:path w="7851" h="6133" extrusionOk="0">
                  <a:moveTo>
                    <a:pt x="7701" y="0"/>
                  </a:moveTo>
                  <a:cubicBezTo>
                    <a:pt x="7698" y="0"/>
                    <a:pt x="7695" y="1"/>
                    <a:pt x="7692" y="1"/>
                  </a:cubicBezTo>
                  <a:lnTo>
                    <a:pt x="6541" y="1"/>
                  </a:lnTo>
                  <a:cubicBezTo>
                    <a:pt x="6645" y="1"/>
                    <a:pt x="6694" y="126"/>
                    <a:pt x="6617" y="195"/>
                  </a:cubicBezTo>
                  <a:lnTo>
                    <a:pt x="1013" y="5501"/>
                  </a:lnTo>
                  <a:cubicBezTo>
                    <a:pt x="729" y="5772"/>
                    <a:pt x="382" y="5966"/>
                    <a:pt x="0" y="6063"/>
                  </a:cubicBezTo>
                  <a:cubicBezTo>
                    <a:pt x="35" y="6112"/>
                    <a:pt x="90" y="6132"/>
                    <a:pt x="153" y="6132"/>
                  </a:cubicBezTo>
                  <a:lnTo>
                    <a:pt x="583" y="6132"/>
                  </a:lnTo>
                  <a:cubicBezTo>
                    <a:pt x="1172" y="6132"/>
                    <a:pt x="1741" y="5910"/>
                    <a:pt x="2178" y="5501"/>
                  </a:cubicBezTo>
                  <a:lnTo>
                    <a:pt x="7776" y="202"/>
                  </a:lnTo>
                  <a:cubicBezTo>
                    <a:pt x="7850" y="128"/>
                    <a:pt x="7806" y="0"/>
                    <a:pt x="770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63"/>
            <p:cNvSpPr/>
            <p:nvPr/>
          </p:nvSpPr>
          <p:spPr>
            <a:xfrm>
              <a:off x="5479819" y="4315176"/>
              <a:ext cx="27376" cy="6410"/>
            </a:xfrm>
            <a:custGeom>
              <a:avLst/>
              <a:gdLst/>
              <a:ahLst/>
              <a:cxnLst/>
              <a:rect l="l" t="t" r="r" b="b"/>
              <a:pathLst>
                <a:path w="1042" h="244" extrusionOk="0">
                  <a:moveTo>
                    <a:pt x="1" y="0"/>
                  </a:moveTo>
                  <a:cubicBezTo>
                    <a:pt x="361" y="0"/>
                    <a:pt x="715" y="84"/>
                    <a:pt x="1041" y="243"/>
                  </a:cubicBezTo>
                  <a:lnTo>
                    <a:pt x="104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63"/>
            <p:cNvSpPr/>
            <p:nvPr/>
          </p:nvSpPr>
          <p:spPr>
            <a:xfrm>
              <a:off x="5540508" y="4350696"/>
              <a:ext cx="47947" cy="30476"/>
            </a:xfrm>
            <a:custGeom>
              <a:avLst/>
              <a:gdLst/>
              <a:ahLst/>
              <a:cxnLst/>
              <a:rect l="l" t="t" r="r" b="b"/>
              <a:pathLst>
                <a:path w="1825" h="1160" extrusionOk="0">
                  <a:moveTo>
                    <a:pt x="0" y="1"/>
                  </a:moveTo>
                  <a:lnTo>
                    <a:pt x="451" y="452"/>
                  </a:lnTo>
                  <a:cubicBezTo>
                    <a:pt x="590" y="590"/>
                    <a:pt x="666" y="792"/>
                    <a:pt x="666" y="993"/>
                  </a:cubicBezTo>
                  <a:lnTo>
                    <a:pt x="666" y="1000"/>
                  </a:lnTo>
                  <a:cubicBezTo>
                    <a:pt x="666" y="1090"/>
                    <a:pt x="597" y="1159"/>
                    <a:pt x="514" y="1159"/>
                  </a:cubicBezTo>
                  <a:lnTo>
                    <a:pt x="1665" y="1159"/>
                  </a:lnTo>
                  <a:cubicBezTo>
                    <a:pt x="1755" y="1159"/>
                    <a:pt x="1825" y="1090"/>
                    <a:pt x="1825" y="1000"/>
                  </a:cubicBezTo>
                  <a:lnTo>
                    <a:pt x="1825" y="993"/>
                  </a:lnTo>
                  <a:cubicBezTo>
                    <a:pt x="1825" y="792"/>
                    <a:pt x="1748" y="597"/>
                    <a:pt x="1610" y="452"/>
                  </a:cubicBezTo>
                  <a:lnTo>
                    <a:pt x="1159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63"/>
            <p:cNvSpPr/>
            <p:nvPr/>
          </p:nvSpPr>
          <p:spPr>
            <a:xfrm>
              <a:off x="5507352" y="4315176"/>
              <a:ext cx="63606" cy="35547"/>
            </a:xfrm>
            <a:custGeom>
              <a:avLst/>
              <a:gdLst/>
              <a:ahLst/>
              <a:cxnLst/>
              <a:rect l="l" t="t" r="r" b="b"/>
              <a:pathLst>
                <a:path w="2421" h="1353" extrusionOk="0">
                  <a:moveTo>
                    <a:pt x="0" y="0"/>
                  </a:moveTo>
                  <a:lnTo>
                    <a:pt x="0" y="770"/>
                  </a:lnTo>
                  <a:cubicBezTo>
                    <a:pt x="0" y="1089"/>
                    <a:pt x="257" y="1353"/>
                    <a:pt x="576" y="1353"/>
                  </a:cubicBezTo>
                  <a:lnTo>
                    <a:pt x="2421" y="1353"/>
                  </a:lnTo>
                  <a:lnTo>
                    <a:pt x="1748" y="680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63"/>
            <p:cNvSpPr/>
            <p:nvPr/>
          </p:nvSpPr>
          <p:spPr>
            <a:xfrm>
              <a:off x="5507352" y="4315176"/>
              <a:ext cx="63606" cy="35547"/>
            </a:xfrm>
            <a:custGeom>
              <a:avLst/>
              <a:gdLst/>
              <a:ahLst/>
              <a:cxnLst/>
              <a:rect l="l" t="t" r="r" b="b"/>
              <a:pathLst>
                <a:path w="2421" h="1353" extrusionOk="0">
                  <a:moveTo>
                    <a:pt x="0" y="0"/>
                  </a:moveTo>
                  <a:lnTo>
                    <a:pt x="0" y="243"/>
                  </a:lnTo>
                  <a:cubicBezTo>
                    <a:pt x="215" y="354"/>
                    <a:pt x="416" y="500"/>
                    <a:pt x="597" y="680"/>
                  </a:cubicBezTo>
                  <a:lnTo>
                    <a:pt x="1262" y="1353"/>
                  </a:lnTo>
                  <a:lnTo>
                    <a:pt x="2421" y="1353"/>
                  </a:lnTo>
                  <a:lnTo>
                    <a:pt x="1755" y="673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29" name="Google Shape;11329;p63"/>
          <p:cNvGrpSpPr/>
          <p:nvPr/>
        </p:nvGrpSpPr>
        <p:grpSpPr>
          <a:xfrm>
            <a:off x="7947595" y="2347996"/>
            <a:ext cx="379795" cy="267165"/>
            <a:chOff x="7947595" y="2347996"/>
            <a:chExt cx="379795" cy="267165"/>
          </a:xfrm>
        </p:grpSpPr>
        <p:sp>
          <p:nvSpPr>
            <p:cNvPr id="11330" name="Google Shape;11330;p63"/>
            <p:cNvSpPr/>
            <p:nvPr/>
          </p:nvSpPr>
          <p:spPr>
            <a:xfrm>
              <a:off x="7947779" y="2386432"/>
              <a:ext cx="379611" cy="228728"/>
            </a:xfrm>
            <a:custGeom>
              <a:avLst/>
              <a:gdLst/>
              <a:ahLst/>
              <a:cxnLst/>
              <a:rect l="l" t="t" r="r" b="b"/>
              <a:pathLst>
                <a:path w="14449" h="8706" extrusionOk="0">
                  <a:moveTo>
                    <a:pt x="7221" y="1"/>
                  </a:moveTo>
                  <a:cubicBezTo>
                    <a:pt x="6361" y="1"/>
                    <a:pt x="5071" y="549"/>
                    <a:pt x="3392" y="1645"/>
                  </a:cubicBezTo>
                  <a:cubicBezTo>
                    <a:pt x="2303" y="2352"/>
                    <a:pt x="1263" y="3122"/>
                    <a:pt x="257" y="3941"/>
                  </a:cubicBezTo>
                  <a:cubicBezTo>
                    <a:pt x="0" y="4156"/>
                    <a:pt x="0" y="4551"/>
                    <a:pt x="257" y="4759"/>
                  </a:cubicBezTo>
                  <a:cubicBezTo>
                    <a:pt x="1263" y="5584"/>
                    <a:pt x="2303" y="6347"/>
                    <a:pt x="3392" y="7062"/>
                  </a:cubicBezTo>
                  <a:cubicBezTo>
                    <a:pt x="5071" y="8151"/>
                    <a:pt x="6361" y="8706"/>
                    <a:pt x="7221" y="8706"/>
                  </a:cubicBezTo>
                  <a:cubicBezTo>
                    <a:pt x="8081" y="8706"/>
                    <a:pt x="9371" y="8151"/>
                    <a:pt x="11057" y="7062"/>
                  </a:cubicBezTo>
                  <a:cubicBezTo>
                    <a:pt x="12139" y="6347"/>
                    <a:pt x="13186" y="5584"/>
                    <a:pt x="14192" y="4759"/>
                  </a:cubicBezTo>
                  <a:cubicBezTo>
                    <a:pt x="14449" y="4551"/>
                    <a:pt x="14449" y="4156"/>
                    <a:pt x="14192" y="3941"/>
                  </a:cubicBezTo>
                  <a:cubicBezTo>
                    <a:pt x="13186" y="3122"/>
                    <a:pt x="12139" y="2352"/>
                    <a:pt x="11057" y="1645"/>
                  </a:cubicBezTo>
                  <a:cubicBezTo>
                    <a:pt x="9371" y="549"/>
                    <a:pt x="8081" y="1"/>
                    <a:pt x="722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63"/>
            <p:cNvSpPr/>
            <p:nvPr/>
          </p:nvSpPr>
          <p:spPr>
            <a:xfrm>
              <a:off x="7947595" y="2386432"/>
              <a:ext cx="208866" cy="228728"/>
            </a:xfrm>
            <a:custGeom>
              <a:avLst/>
              <a:gdLst/>
              <a:ahLst/>
              <a:cxnLst/>
              <a:rect l="l" t="t" r="r" b="b"/>
              <a:pathLst>
                <a:path w="7950" h="8706" extrusionOk="0">
                  <a:moveTo>
                    <a:pt x="7228" y="1"/>
                  </a:moveTo>
                  <a:cubicBezTo>
                    <a:pt x="6368" y="1"/>
                    <a:pt x="5078" y="549"/>
                    <a:pt x="3399" y="1645"/>
                  </a:cubicBezTo>
                  <a:cubicBezTo>
                    <a:pt x="2310" y="2352"/>
                    <a:pt x="1263" y="3122"/>
                    <a:pt x="264" y="3941"/>
                  </a:cubicBezTo>
                  <a:cubicBezTo>
                    <a:pt x="1" y="4156"/>
                    <a:pt x="1" y="4551"/>
                    <a:pt x="264" y="4759"/>
                  </a:cubicBezTo>
                  <a:cubicBezTo>
                    <a:pt x="1263" y="5584"/>
                    <a:pt x="2310" y="6347"/>
                    <a:pt x="3392" y="7062"/>
                  </a:cubicBezTo>
                  <a:cubicBezTo>
                    <a:pt x="5078" y="8151"/>
                    <a:pt x="6368" y="8706"/>
                    <a:pt x="7228" y="8706"/>
                  </a:cubicBezTo>
                  <a:cubicBezTo>
                    <a:pt x="7471" y="8699"/>
                    <a:pt x="7714" y="8664"/>
                    <a:pt x="7949" y="8602"/>
                  </a:cubicBezTo>
                  <a:cubicBezTo>
                    <a:pt x="7145" y="8394"/>
                    <a:pt x="6104" y="7880"/>
                    <a:pt x="4835" y="7062"/>
                  </a:cubicBezTo>
                  <a:cubicBezTo>
                    <a:pt x="3753" y="6347"/>
                    <a:pt x="2706" y="5584"/>
                    <a:pt x="1707" y="4759"/>
                  </a:cubicBezTo>
                  <a:cubicBezTo>
                    <a:pt x="1443" y="4551"/>
                    <a:pt x="1443" y="4156"/>
                    <a:pt x="1707" y="3941"/>
                  </a:cubicBezTo>
                  <a:cubicBezTo>
                    <a:pt x="2706" y="3122"/>
                    <a:pt x="3753" y="2352"/>
                    <a:pt x="4835" y="1645"/>
                  </a:cubicBezTo>
                  <a:cubicBezTo>
                    <a:pt x="6104" y="826"/>
                    <a:pt x="7145" y="306"/>
                    <a:pt x="7949" y="105"/>
                  </a:cubicBezTo>
                  <a:cubicBezTo>
                    <a:pt x="7714" y="35"/>
                    <a:pt x="7471" y="1"/>
                    <a:pt x="722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63"/>
            <p:cNvSpPr/>
            <p:nvPr/>
          </p:nvSpPr>
          <p:spPr>
            <a:xfrm>
              <a:off x="8049269" y="2419063"/>
              <a:ext cx="170062" cy="163678"/>
            </a:xfrm>
            <a:custGeom>
              <a:avLst/>
              <a:gdLst/>
              <a:ahLst/>
              <a:cxnLst/>
              <a:rect l="l" t="t" r="r" b="b"/>
              <a:pathLst>
                <a:path w="6473" h="6230" extrusionOk="0">
                  <a:moveTo>
                    <a:pt x="3359" y="1"/>
                  </a:moveTo>
                  <a:cubicBezTo>
                    <a:pt x="2549" y="1"/>
                    <a:pt x="1753" y="315"/>
                    <a:pt x="1159" y="909"/>
                  </a:cubicBezTo>
                  <a:cubicBezTo>
                    <a:pt x="271" y="1804"/>
                    <a:pt x="1" y="3142"/>
                    <a:pt x="486" y="4301"/>
                  </a:cubicBezTo>
                  <a:cubicBezTo>
                    <a:pt x="965" y="5466"/>
                    <a:pt x="2103" y="6229"/>
                    <a:pt x="3358" y="6229"/>
                  </a:cubicBezTo>
                  <a:cubicBezTo>
                    <a:pt x="5078" y="6222"/>
                    <a:pt x="6472" y="4828"/>
                    <a:pt x="6472" y="3115"/>
                  </a:cubicBezTo>
                  <a:cubicBezTo>
                    <a:pt x="6472" y="1852"/>
                    <a:pt x="5716" y="722"/>
                    <a:pt x="4551" y="236"/>
                  </a:cubicBezTo>
                  <a:cubicBezTo>
                    <a:pt x="4165" y="78"/>
                    <a:pt x="3760" y="1"/>
                    <a:pt x="335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63"/>
            <p:cNvSpPr/>
            <p:nvPr/>
          </p:nvSpPr>
          <p:spPr>
            <a:xfrm>
              <a:off x="8055837" y="2418984"/>
              <a:ext cx="97340" cy="163599"/>
            </a:xfrm>
            <a:custGeom>
              <a:avLst/>
              <a:gdLst/>
              <a:ahLst/>
              <a:cxnLst/>
              <a:rect l="l" t="t" r="r" b="b"/>
              <a:pathLst>
                <a:path w="3705" h="6227" extrusionOk="0">
                  <a:moveTo>
                    <a:pt x="3102" y="0"/>
                  </a:moveTo>
                  <a:cubicBezTo>
                    <a:pt x="1427" y="0"/>
                    <a:pt x="1" y="1361"/>
                    <a:pt x="1" y="3111"/>
                  </a:cubicBezTo>
                  <a:cubicBezTo>
                    <a:pt x="1" y="4863"/>
                    <a:pt x="1432" y="6226"/>
                    <a:pt x="3112" y="6226"/>
                  </a:cubicBezTo>
                  <a:cubicBezTo>
                    <a:pt x="3307" y="6226"/>
                    <a:pt x="3505" y="6208"/>
                    <a:pt x="3705" y="6170"/>
                  </a:cubicBezTo>
                  <a:cubicBezTo>
                    <a:pt x="2241" y="5885"/>
                    <a:pt x="1187" y="4602"/>
                    <a:pt x="1180" y="3111"/>
                  </a:cubicBezTo>
                  <a:cubicBezTo>
                    <a:pt x="1187" y="1619"/>
                    <a:pt x="2241" y="343"/>
                    <a:pt x="3705" y="59"/>
                  </a:cubicBezTo>
                  <a:cubicBezTo>
                    <a:pt x="3502" y="19"/>
                    <a:pt x="3300" y="0"/>
                    <a:pt x="3102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63"/>
            <p:cNvSpPr/>
            <p:nvPr/>
          </p:nvSpPr>
          <p:spPr>
            <a:xfrm>
              <a:off x="8082451" y="2459444"/>
              <a:ext cx="96420" cy="82653"/>
            </a:xfrm>
            <a:custGeom>
              <a:avLst/>
              <a:gdLst/>
              <a:ahLst/>
              <a:cxnLst/>
              <a:rect l="l" t="t" r="r" b="b"/>
              <a:pathLst>
                <a:path w="3670" h="3146" extrusionOk="0">
                  <a:moveTo>
                    <a:pt x="2084" y="1"/>
                  </a:moveTo>
                  <a:cubicBezTo>
                    <a:pt x="1699" y="1"/>
                    <a:pt x="1305" y="143"/>
                    <a:pt x="985" y="461"/>
                  </a:cubicBezTo>
                  <a:cubicBezTo>
                    <a:pt x="0" y="1453"/>
                    <a:pt x="701" y="3145"/>
                    <a:pt x="2095" y="3145"/>
                  </a:cubicBezTo>
                  <a:cubicBezTo>
                    <a:pt x="2962" y="3138"/>
                    <a:pt x="3663" y="2438"/>
                    <a:pt x="3670" y="1571"/>
                  </a:cubicBezTo>
                  <a:cubicBezTo>
                    <a:pt x="3670" y="627"/>
                    <a:pt x="2894" y="1"/>
                    <a:pt x="2084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63"/>
            <p:cNvSpPr/>
            <p:nvPr/>
          </p:nvSpPr>
          <p:spPr>
            <a:xfrm>
              <a:off x="8096113" y="2459496"/>
              <a:ext cx="57432" cy="82601"/>
            </a:xfrm>
            <a:custGeom>
              <a:avLst/>
              <a:gdLst/>
              <a:ahLst/>
              <a:cxnLst/>
              <a:rect l="l" t="t" r="r" b="b"/>
              <a:pathLst>
                <a:path w="2186" h="3144" extrusionOk="0">
                  <a:moveTo>
                    <a:pt x="1572" y="0"/>
                  </a:moveTo>
                  <a:cubicBezTo>
                    <a:pt x="744" y="0"/>
                    <a:pt x="1" y="666"/>
                    <a:pt x="1" y="1569"/>
                  </a:cubicBezTo>
                  <a:cubicBezTo>
                    <a:pt x="1" y="2473"/>
                    <a:pt x="746" y="3143"/>
                    <a:pt x="1575" y="3143"/>
                  </a:cubicBezTo>
                  <a:cubicBezTo>
                    <a:pt x="1777" y="3143"/>
                    <a:pt x="1983" y="3104"/>
                    <a:pt x="2185" y="3018"/>
                  </a:cubicBezTo>
                  <a:cubicBezTo>
                    <a:pt x="1610" y="2769"/>
                    <a:pt x="1235" y="2200"/>
                    <a:pt x="1235" y="1569"/>
                  </a:cubicBezTo>
                  <a:cubicBezTo>
                    <a:pt x="1235" y="938"/>
                    <a:pt x="1610" y="369"/>
                    <a:pt x="2185" y="126"/>
                  </a:cubicBezTo>
                  <a:cubicBezTo>
                    <a:pt x="1982" y="40"/>
                    <a:pt x="1775" y="0"/>
                    <a:pt x="157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63"/>
            <p:cNvSpPr/>
            <p:nvPr/>
          </p:nvSpPr>
          <p:spPr>
            <a:xfrm>
              <a:off x="8254563" y="2401513"/>
              <a:ext cx="38174" cy="26325"/>
            </a:xfrm>
            <a:custGeom>
              <a:avLst/>
              <a:gdLst/>
              <a:ahLst/>
              <a:cxnLst/>
              <a:rect l="l" t="t" r="r" b="b"/>
              <a:pathLst>
                <a:path w="1453" h="1002" extrusionOk="0">
                  <a:moveTo>
                    <a:pt x="343" y="1"/>
                  </a:moveTo>
                  <a:cubicBezTo>
                    <a:pt x="142" y="1"/>
                    <a:pt x="1" y="290"/>
                    <a:pt x="212" y="433"/>
                  </a:cubicBezTo>
                  <a:lnTo>
                    <a:pt x="219" y="433"/>
                  </a:lnTo>
                  <a:cubicBezTo>
                    <a:pt x="469" y="599"/>
                    <a:pt x="725" y="772"/>
                    <a:pt x="989" y="960"/>
                  </a:cubicBezTo>
                  <a:cubicBezTo>
                    <a:pt x="1033" y="989"/>
                    <a:pt x="1078" y="1002"/>
                    <a:pt x="1119" y="1002"/>
                  </a:cubicBezTo>
                  <a:cubicBezTo>
                    <a:pt x="1314" y="1002"/>
                    <a:pt x="1452" y="727"/>
                    <a:pt x="1253" y="578"/>
                  </a:cubicBezTo>
                  <a:cubicBezTo>
                    <a:pt x="996" y="391"/>
                    <a:pt x="732" y="211"/>
                    <a:pt x="476" y="44"/>
                  </a:cubicBezTo>
                  <a:cubicBezTo>
                    <a:pt x="431" y="14"/>
                    <a:pt x="385" y="1"/>
                    <a:pt x="34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63"/>
            <p:cNvSpPr/>
            <p:nvPr/>
          </p:nvSpPr>
          <p:spPr>
            <a:xfrm>
              <a:off x="8013933" y="2347996"/>
              <a:ext cx="230331" cy="58693"/>
            </a:xfrm>
            <a:custGeom>
              <a:avLst/>
              <a:gdLst/>
              <a:ahLst/>
              <a:cxnLst/>
              <a:rect l="l" t="t" r="r" b="b"/>
              <a:pathLst>
                <a:path w="8767" h="2234" extrusionOk="0">
                  <a:moveTo>
                    <a:pt x="4710" y="0"/>
                  </a:moveTo>
                  <a:cubicBezTo>
                    <a:pt x="3566" y="0"/>
                    <a:pt x="2095" y="590"/>
                    <a:pt x="201" y="1804"/>
                  </a:cubicBezTo>
                  <a:cubicBezTo>
                    <a:pt x="0" y="1929"/>
                    <a:pt x="90" y="2227"/>
                    <a:pt x="326" y="2227"/>
                  </a:cubicBezTo>
                  <a:lnTo>
                    <a:pt x="319" y="2234"/>
                  </a:lnTo>
                  <a:cubicBezTo>
                    <a:pt x="368" y="2234"/>
                    <a:pt x="410" y="2220"/>
                    <a:pt x="444" y="2199"/>
                  </a:cubicBezTo>
                  <a:cubicBezTo>
                    <a:pt x="2268" y="1034"/>
                    <a:pt x="3656" y="472"/>
                    <a:pt x="4703" y="472"/>
                  </a:cubicBezTo>
                  <a:cubicBezTo>
                    <a:pt x="5626" y="472"/>
                    <a:pt x="6798" y="909"/>
                    <a:pt x="8303" y="1790"/>
                  </a:cubicBezTo>
                  <a:cubicBezTo>
                    <a:pt x="8346" y="1815"/>
                    <a:pt x="8389" y="1827"/>
                    <a:pt x="8428" y="1827"/>
                  </a:cubicBezTo>
                  <a:cubicBezTo>
                    <a:pt x="8636" y="1827"/>
                    <a:pt x="8767" y="1521"/>
                    <a:pt x="8546" y="1387"/>
                  </a:cubicBezTo>
                  <a:cubicBezTo>
                    <a:pt x="6964" y="458"/>
                    <a:pt x="5709" y="0"/>
                    <a:pt x="471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63"/>
            <p:cNvSpPr/>
            <p:nvPr/>
          </p:nvSpPr>
          <p:spPr>
            <a:xfrm>
              <a:off x="8147686" y="2462097"/>
              <a:ext cx="33366" cy="28427"/>
            </a:xfrm>
            <a:custGeom>
              <a:avLst/>
              <a:gdLst/>
              <a:ahLst/>
              <a:cxnLst/>
              <a:rect l="l" t="t" r="r" b="b"/>
              <a:pathLst>
                <a:path w="1270" h="1082" extrusionOk="0">
                  <a:moveTo>
                    <a:pt x="546" y="0"/>
                  </a:moveTo>
                  <a:cubicBezTo>
                    <a:pt x="268" y="0"/>
                    <a:pt x="0" y="216"/>
                    <a:pt x="0" y="540"/>
                  </a:cubicBezTo>
                  <a:cubicBezTo>
                    <a:pt x="0" y="839"/>
                    <a:pt x="243" y="1081"/>
                    <a:pt x="541" y="1081"/>
                  </a:cubicBezTo>
                  <a:cubicBezTo>
                    <a:pt x="1027" y="1081"/>
                    <a:pt x="1270" y="499"/>
                    <a:pt x="923" y="159"/>
                  </a:cubicBezTo>
                  <a:cubicBezTo>
                    <a:pt x="813" y="49"/>
                    <a:pt x="678" y="0"/>
                    <a:pt x="54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9" name="Google Shape;11339;p63"/>
          <p:cNvGrpSpPr/>
          <p:nvPr/>
        </p:nvGrpSpPr>
        <p:grpSpPr>
          <a:xfrm>
            <a:off x="6400644" y="2310269"/>
            <a:ext cx="275362" cy="338784"/>
            <a:chOff x="6400644" y="2310269"/>
            <a:chExt cx="275362" cy="338784"/>
          </a:xfrm>
        </p:grpSpPr>
        <p:sp>
          <p:nvSpPr>
            <p:cNvPr id="11340" name="Google Shape;11340;p63"/>
            <p:cNvSpPr/>
            <p:nvPr/>
          </p:nvSpPr>
          <p:spPr>
            <a:xfrm>
              <a:off x="6503789" y="2310269"/>
              <a:ext cx="69070" cy="45399"/>
            </a:xfrm>
            <a:custGeom>
              <a:avLst/>
              <a:gdLst/>
              <a:ahLst/>
              <a:cxnLst/>
              <a:rect l="l" t="t" r="r" b="b"/>
              <a:pathLst>
                <a:path w="2629" h="1728" extrusionOk="0">
                  <a:moveTo>
                    <a:pt x="1242" y="0"/>
                  </a:moveTo>
                  <a:cubicBezTo>
                    <a:pt x="555" y="0"/>
                    <a:pt x="0" y="555"/>
                    <a:pt x="0" y="1242"/>
                  </a:cubicBezTo>
                  <a:lnTo>
                    <a:pt x="0" y="1728"/>
                  </a:lnTo>
                  <a:lnTo>
                    <a:pt x="382" y="1728"/>
                  </a:lnTo>
                  <a:lnTo>
                    <a:pt x="382" y="1242"/>
                  </a:lnTo>
                  <a:cubicBezTo>
                    <a:pt x="382" y="763"/>
                    <a:pt x="770" y="382"/>
                    <a:pt x="1242" y="382"/>
                  </a:cubicBezTo>
                  <a:lnTo>
                    <a:pt x="1380" y="382"/>
                  </a:lnTo>
                  <a:cubicBezTo>
                    <a:pt x="1859" y="382"/>
                    <a:pt x="2241" y="763"/>
                    <a:pt x="2241" y="1242"/>
                  </a:cubicBezTo>
                  <a:lnTo>
                    <a:pt x="2241" y="1728"/>
                  </a:lnTo>
                  <a:lnTo>
                    <a:pt x="2629" y="1728"/>
                  </a:lnTo>
                  <a:lnTo>
                    <a:pt x="2629" y="1242"/>
                  </a:lnTo>
                  <a:cubicBezTo>
                    <a:pt x="2622" y="555"/>
                    <a:pt x="2067" y="0"/>
                    <a:pt x="1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63"/>
            <p:cNvSpPr/>
            <p:nvPr/>
          </p:nvSpPr>
          <p:spPr>
            <a:xfrm>
              <a:off x="6434351" y="2389533"/>
              <a:ext cx="207763" cy="259520"/>
            </a:xfrm>
            <a:custGeom>
              <a:avLst/>
              <a:gdLst/>
              <a:ahLst/>
              <a:cxnLst/>
              <a:rect l="l" t="t" r="r" b="b"/>
              <a:pathLst>
                <a:path w="7908" h="9878" extrusionOk="0">
                  <a:moveTo>
                    <a:pt x="0" y="1"/>
                  </a:moveTo>
                  <a:lnTo>
                    <a:pt x="500" y="9226"/>
                  </a:lnTo>
                  <a:cubicBezTo>
                    <a:pt x="521" y="9593"/>
                    <a:pt x="826" y="9878"/>
                    <a:pt x="1193" y="9878"/>
                  </a:cubicBezTo>
                  <a:lnTo>
                    <a:pt x="6694" y="9878"/>
                  </a:lnTo>
                  <a:cubicBezTo>
                    <a:pt x="7055" y="9871"/>
                    <a:pt x="7360" y="9587"/>
                    <a:pt x="7381" y="9226"/>
                  </a:cubicBezTo>
                  <a:lnTo>
                    <a:pt x="79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63"/>
            <p:cNvSpPr/>
            <p:nvPr/>
          </p:nvSpPr>
          <p:spPr>
            <a:xfrm>
              <a:off x="6447645" y="2389533"/>
              <a:ext cx="194653" cy="259520"/>
            </a:xfrm>
            <a:custGeom>
              <a:avLst/>
              <a:gdLst/>
              <a:ahLst/>
              <a:cxnLst/>
              <a:rect l="l" t="t" r="r" b="b"/>
              <a:pathLst>
                <a:path w="7409" h="9878" extrusionOk="0">
                  <a:moveTo>
                    <a:pt x="5113" y="1"/>
                  </a:moveTo>
                  <a:lnTo>
                    <a:pt x="4877" y="8595"/>
                  </a:lnTo>
                  <a:cubicBezTo>
                    <a:pt x="4863" y="8969"/>
                    <a:pt x="4558" y="9261"/>
                    <a:pt x="4190" y="9267"/>
                  </a:cubicBezTo>
                  <a:lnTo>
                    <a:pt x="1" y="9267"/>
                  </a:lnTo>
                  <a:cubicBezTo>
                    <a:pt x="42" y="9614"/>
                    <a:pt x="341" y="9878"/>
                    <a:pt x="687" y="9878"/>
                  </a:cubicBezTo>
                  <a:lnTo>
                    <a:pt x="6188" y="9878"/>
                  </a:lnTo>
                  <a:cubicBezTo>
                    <a:pt x="6555" y="9878"/>
                    <a:pt x="6861" y="9593"/>
                    <a:pt x="6881" y="9226"/>
                  </a:cubicBezTo>
                  <a:lnTo>
                    <a:pt x="7409" y="8"/>
                  </a:lnTo>
                  <a:lnTo>
                    <a:pt x="5113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63"/>
            <p:cNvSpPr/>
            <p:nvPr/>
          </p:nvSpPr>
          <p:spPr>
            <a:xfrm>
              <a:off x="6434351" y="2343424"/>
              <a:ext cx="207211" cy="42850"/>
            </a:xfrm>
            <a:custGeom>
              <a:avLst/>
              <a:gdLst/>
              <a:ahLst/>
              <a:cxnLst/>
              <a:rect l="l" t="t" r="r" b="b"/>
              <a:pathLst>
                <a:path w="7887" h="1631" extrusionOk="0">
                  <a:moveTo>
                    <a:pt x="1589" y="1"/>
                  </a:moveTo>
                  <a:cubicBezTo>
                    <a:pt x="708" y="1"/>
                    <a:pt x="0" y="708"/>
                    <a:pt x="0" y="1589"/>
                  </a:cubicBezTo>
                  <a:lnTo>
                    <a:pt x="0" y="1631"/>
                  </a:lnTo>
                  <a:lnTo>
                    <a:pt x="7887" y="1631"/>
                  </a:lnTo>
                  <a:lnTo>
                    <a:pt x="7887" y="1589"/>
                  </a:lnTo>
                  <a:cubicBezTo>
                    <a:pt x="7887" y="715"/>
                    <a:pt x="7179" y="8"/>
                    <a:pt x="630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63"/>
            <p:cNvSpPr/>
            <p:nvPr/>
          </p:nvSpPr>
          <p:spPr>
            <a:xfrm>
              <a:off x="6555178" y="2343424"/>
              <a:ext cx="86568" cy="42850"/>
            </a:xfrm>
            <a:custGeom>
              <a:avLst/>
              <a:gdLst/>
              <a:ahLst/>
              <a:cxnLst/>
              <a:rect l="l" t="t" r="r" b="b"/>
              <a:pathLst>
                <a:path w="3295" h="1631" extrusionOk="0">
                  <a:moveTo>
                    <a:pt x="0" y="1"/>
                  </a:moveTo>
                  <a:cubicBezTo>
                    <a:pt x="888" y="1"/>
                    <a:pt x="1609" y="722"/>
                    <a:pt x="1609" y="1610"/>
                  </a:cubicBezTo>
                  <a:lnTo>
                    <a:pt x="1609" y="1631"/>
                  </a:lnTo>
                  <a:lnTo>
                    <a:pt x="3295" y="1631"/>
                  </a:lnTo>
                  <a:lnTo>
                    <a:pt x="3295" y="1610"/>
                  </a:lnTo>
                  <a:cubicBezTo>
                    <a:pt x="3295" y="722"/>
                    <a:pt x="2573" y="1"/>
                    <a:pt x="16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63"/>
            <p:cNvSpPr/>
            <p:nvPr/>
          </p:nvSpPr>
          <p:spPr>
            <a:xfrm>
              <a:off x="6400644" y="2368751"/>
              <a:ext cx="275362" cy="30844"/>
            </a:xfrm>
            <a:custGeom>
              <a:avLst/>
              <a:gdLst/>
              <a:ahLst/>
              <a:cxnLst/>
              <a:rect l="l" t="t" r="r" b="b"/>
              <a:pathLst>
                <a:path w="10481" h="1174" extrusionOk="0">
                  <a:moveTo>
                    <a:pt x="583" y="1"/>
                  </a:moveTo>
                  <a:cubicBezTo>
                    <a:pt x="257" y="1"/>
                    <a:pt x="0" y="265"/>
                    <a:pt x="0" y="584"/>
                  </a:cubicBezTo>
                  <a:lnTo>
                    <a:pt x="0" y="597"/>
                  </a:lnTo>
                  <a:cubicBezTo>
                    <a:pt x="0" y="917"/>
                    <a:pt x="257" y="1173"/>
                    <a:pt x="583" y="1173"/>
                  </a:cubicBezTo>
                  <a:lnTo>
                    <a:pt x="9898" y="1173"/>
                  </a:lnTo>
                  <a:cubicBezTo>
                    <a:pt x="10217" y="1173"/>
                    <a:pt x="10481" y="917"/>
                    <a:pt x="10481" y="597"/>
                  </a:cubicBezTo>
                  <a:lnTo>
                    <a:pt x="10481" y="584"/>
                  </a:lnTo>
                  <a:cubicBezTo>
                    <a:pt x="10474" y="265"/>
                    <a:pt x="10217" y="1"/>
                    <a:pt x="989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63"/>
            <p:cNvSpPr/>
            <p:nvPr/>
          </p:nvSpPr>
          <p:spPr>
            <a:xfrm>
              <a:off x="6400644" y="2368751"/>
              <a:ext cx="275362" cy="31028"/>
            </a:xfrm>
            <a:custGeom>
              <a:avLst/>
              <a:gdLst/>
              <a:ahLst/>
              <a:cxnLst/>
              <a:rect l="l" t="t" r="r" b="b"/>
              <a:pathLst>
                <a:path w="10481" h="1181" extrusionOk="0">
                  <a:moveTo>
                    <a:pt x="8677" y="1"/>
                  </a:moveTo>
                  <a:cubicBezTo>
                    <a:pt x="8677" y="327"/>
                    <a:pt x="8414" y="591"/>
                    <a:pt x="8088" y="591"/>
                  </a:cubicBezTo>
                  <a:lnTo>
                    <a:pt x="0" y="591"/>
                  </a:lnTo>
                  <a:cubicBezTo>
                    <a:pt x="0" y="917"/>
                    <a:pt x="264" y="1180"/>
                    <a:pt x="590" y="1180"/>
                  </a:cubicBezTo>
                  <a:lnTo>
                    <a:pt x="9891" y="1180"/>
                  </a:lnTo>
                  <a:cubicBezTo>
                    <a:pt x="10217" y="1180"/>
                    <a:pt x="10481" y="917"/>
                    <a:pt x="10481" y="591"/>
                  </a:cubicBezTo>
                  <a:cubicBezTo>
                    <a:pt x="10481" y="265"/>
                    <a:pt x="10217" y="1"/>
                    <a:pt x="989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63"/>
            <p:cNvSpPr/>
            <p:nvPr/>
          </p:nvSpPr>
          <p:spPr>
            <a:xfrm>
              <a:off x="6528748" y="2430912"/>
              <a:ext cx="19153" cy="165858"/>
            </a:xfrm>
            <a:custGeom>
              <a:avLst/>
              <a:gdLst/>
              <a:ahLst/>
              <a:cxnLst/>
              <a:rect l="l" t="t" r="r" b="b"/>
              <a:pathLst>
                <a:path w="729" h="6313" extrusionOk="0">
                  <a:moveTo>
                    <a:pt x="349" y="0"/>
                  </a:moveTo>
                  <a:cubicBezTo>
                    <a:pt x="154" y="0"/>
                    <a:pt x="0" y="164"/>
                    <a:pt x="0" y="354"/>
                  </a:cubicBezTo>
                  <a:lnTo>
                    <a:pt x="0" y="5951"/>
                  </a:lnTo>
                  <a:cubicBezTo>
                    <a:pt x="0" y="6153"/>
                    <a:pt x="160" y="6312"/>
                    <a:pt x="361" y="6312"/>
                  </a:cubicBezTo>
                  <a:lnTo>
                    <a:pt x="368" y="6312"/>
                  </a:lnTo>
                  <a:cubicBezTo>
                    <a:pt x="562" y="6312"/>
                    <a:pt x="729" y="6153"/>
                    <a:pt x="729" y="5951"/>
                  </a:cubicBezTo>
                  <a:lnTo>
                    <a:pt x="729" y="354"/>
                  </a:lnTo>
                  <a:cubicBezTo>
                    <a:pt x="729" y="160"/>
                    <a:pt x="562" y="0"/>
                    <a:pt x="368" y="0"/>
                  </a:cubicBezTo>
                  <a:lnTo>
                    <a:pt x="361" y="0"/>
                  </a:lnTo>
                  <a:cubicBezTo>
                    <a:pt x="357" y="0"/>
                    <a:pt x="353" y="0"/>
                    <a:pt x="34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63"/>
            <p:cNvSpPr/>
            <p:nvPr/>
          </p:nvSpPr>
          <p:spPr>
            <a:xfrm>
              <a:off x="6582870" y="2430912"/>
              <a:ext cx="23356" cy="165438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508" y="0"/>
                  </a:moveTo>
                  <a:cubicBezTo>
                    <a:pt x="320" y="0"/>
                    <a:pt x="167" y="157"/>
                    <a:pt x="160" y="347"/>
                  </a:cubicBezTo>
                  <a:lnTo>
                    <a:pt x="0" y="5938"/>
                  </a:lnTo>
                  <a:cubicBezTo>
                    <a:pt x="4" y="6175"/>
                    <a:pt x="185" y="6297"/>
                    <a:pt x="365" y="6297"/>
                  </a:cubicBezTo>
                  <a:cubicBezTo>
                    <a:pt x="537" y="6297"/>
                    <a:pt x="708" y="6186"/>
                    <a:pt x="722" y="5958"/>
                  </a:cubicBezTo>
                  <a:lnTo>
                    <a:pt x="881" y="368"/>
                  </a:lnTo>
                  <a:cubicBezTo>
                    <a:pt x="888" y="167"/>
                    <a:pt x="722" y="0"/>
                    <a:pt x="521" y="0"/>
                  </a:cubicBezTo>
                  <a:cubicBezTo>
                    <a:pt x="517" y="0"/>
                    <a:pt x="513" y="0"/>
                    <a:pt x="50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63"/>
            <p:cNvSpPr/>
            <p:nvPr/>
          </p:nvSpPr>
          <p:spPr>
            <a:xfrm>
              <a:off x="6470423" y="2430912"/>
              <a:ext cx="23356" cy="165438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381" y="0"/>
                  </a:moveTo>
                  <a:cubicBezTo>
                    <a:pt x="377" y="0"/>
                    <a:pt x="373" y="0"/>
                    <a:pt x="368" y="0"/>
                  </a:cubicBezTo>
                  <a:cubicBezTo>
                    <a:pt x="160" y="0"/>
                    <a:pt x="1" y="167"/>
                    <a:pt x="8" y="368"/>
                  </a:cubicBezTo>
                  <a:lnTo>
                    <a:pt x="160" y="5958"/>
                  </a:lnTo>
                  <a:cubicBezTo>
                    <a:pt x="177" y="6186"/>
                    <a:pt x="350" y="6297"/>
                    <a:pt x="523" y="6297"/>
                  </a:cubicBezTo>
                  <a:cubicBezTo>
                    <a:pt x="704" y="6297"/>
                    <a:pt x="885" y="6175"/>
                    <a:pt x="889" y="5938"/>
                  </a:cubicBezTo>
                  <a:lnTo>
                    <a:pt x="729" y="347"/>
                  </a:lnTo>
                  <a:cubicBezTo>
                    <a:pt x="722" y="157"/>
                    <a:pt x="569" y="0"/>
                    <a:pt x="3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63"/>
            <p:cNvSpPr/>
            <p:nvPr/>
          </p:nvSpPr>
          <p:spPr>
            <a:xfrm>
              <a:off x="6529668" y="2430912"/>
              <a:ext cx="18233" cy="165858"/>
            </a:xfrm>
            <a:custGeom>
              <a:avLst/>
              <a:gdLst/>
              <a:ahLst/>
              <a:cxnLst/>
              <a:rect l="l" t="t" r="r" b="b"/>
              <a:pathLst>
                <a:path w="694" h="6313" extrusionOk="0">
                  <a:moveTo>
                    <a:pt x="338" y="0"/>
                  </a:moveTo>
                  <a:cubicBezTo>
                    <a:pt x="334" y="0"/>
                    <a:pt x="330" y="0"/>
                    <a:pt x="326" y="0"/>
                  </a:cubicBezTo>
                  <a:lnTo>
                    <a:pt x="319" y="0"/>
                  </a:lnTo>
                  <a:cubicBezTo>
                    <a:pt x="333" y="42"/>
                    <a:pt x="347" y="90"/>
                    <a:pt x="347" y="139"/>
                  </a:cubicBezTo>
                  <a:lnTo>
                    <a:pt x="347" y="5730"/>
                  </a:lnTo>
                  <a:cubicBezTo>
                    <a:pt x="347" y="5924"/>
                    <a:pt x="194" y="6083"/>
                    <a:pt x="0" y="6090"/>
                  </a:cubicBezTo>
                  <a:cubicBezTo>
                    <a:pt x="56" y="6222"/>
                    <a:pt x="187" y="6312"/>
                    <a:pt x="333" y="6312"/>
                  </a:cubicBezTo>
                  <a:cubicBezTo>
                    <a:pt x="527" y="6312"/>
                    <a:pt x="694" y="6146"/>
                    <a:pt x="694" y="5951"/>
                  </a:cubicBezTo>
                  <a:lnTo>
                    <a:pt x="694" y="361"/>
                  </a:lnTo>
                  <a:cubicBezTo>
                    <a:pt x="694" y="164"/>
                    <a:pt x="534" y="0"/>
                    <a:pt x="3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63"/>
            <p:cNvSpPr/>
            <p:nvPr/>
          </p:nvSpPr>
          <p:spPr>
            <a:xfrm>
              <a:off x="6583789" y="2430912"/>
              <a:ext cx="22437" cy="165858"/>
            </a:xfrm>
            <a:custGeom>
              <a:avLst/>
              <a:gdLst/>
              <a:ahLst/>
              <a:cxnLst/>
              <a:rect l="l" t="t" r="r" b="b"/>
              <a:pathLst>
                <a:path w="854" h="6313" extrusionOk="0">
                  <a:moveTo>
                    <a:pt x="498" y="0"/>
                  </a:moveTo>
                  <a:cubicBezTo>
                    <a:pt x="494" y="0"/>
                    <a:pt x="490" y="0"/>
                    <a:pt x="486" y="0"/>
                  </a:cubicBezTo>
                  <a:lnTo>
                    <a:pt x="472" y="0"/>
                  </a:lnTo>
                  <a:cubicBezTo>
                    <a:pt x="493" y="42"/>
                    <a:pt x="506" y="97"/>
                    <a:pt x="500" y="153"/>
                  </a:cubicBezTo>
                  <a:lnTo>
                    <a:pt x="347" y="5743"/>
                  </a:lnTo>
                  <a:cubicBezTo>
                    <a:pt x="340" y="5931"/>
                    <a:pt x="187" y="6083"/>
                    <a:pt x="0" y="6090"/>
                  </a:cubicBezTo>
                  <a:cubicBezTo>
                    <a:pt x="62" y="6243"/>
                    <a:pt x="194" y="6312"/>
                    <a:pt x="327" y="6312"/>
                  </a:cubicBezTo>
                  <a:cubicBezTo>
                    <a:pt x="508" y="6312"/>
                    <a:pt x="690" y="6183"/>
                    <a:pt x="694" y="5958"/>
                  </a:cubicBezTo>
                  <a:lnTo>
                    <a:pt x="846" y="368"/>
                  </a:lnTo>
                  <a:cubicBezTo>
                    <a:pt x="853" y="164"/>
                    <a:pt x="693" y="0"/>
                    <a:pt x="4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63"/>
            <p:cNvSpPr/>
            <p:nvPr/>
          </p:nvSpPr>
          <p:spPr>
            <a:xfrm>
              <a:off x="6475547" y="2430912"/>
              <a:ext cx="18338" cy="165963"/>
            </a:xfrm>
            <a:custGeom>
              <a:avLst/>
              <a:gdLst/>
              <a:ahLst/>
              <a:cxnLst/>
              <a:rect l="l" t="t" r="r" b="b"/>
              <a:pathLst>
                <a:path w="698" h="6317" extrusionOk="0">
                  <a:moveTo>
                    <a:pt x="160" y="0"/>
                  </a:moveTo>
                  <a:cubicBezTo>
                    <a:pt x="173" y="42"/>
                    <a:pt x="187" y="90"/>
                    <a:pt x="187" y="132"/>
                  </a:cubicBezTo>
                  <a:lnTo>
                    <a:pt x="347" y="5723"/>
                  </a:lnTo>
                  <a:cubicBezTo>
                    <a:pt x="347" y="5924"/>
                    <a:pt x="194" y="6090"/>
                    <a:pt x="0" y="6097"/>
                  </a:cubicBezTo>
                  <a:cubicBezTo>
                    <a:pt x="63" y="6248"/>
                    <a:pt x="192" y="6316"/>
                    <a:pt x="323" y="6316"/>
                  </a:cubicBezTo>
                  <a:cubicBezTo>
                    <a:pt x="510" y="6316"/>
                    <a:pt x="698" y="6177"/>
                    <a:pt x="694" y="5945"/>
                  </a:cubicBezTo>
                  <a:lnTo>
                    <a:pt x="534" y="347"/>
                  </a:lnTo>
                  <a:cubicBezTo>
                    <a:pt x="520" y="153"/>
                    <a:pt x="368" y="0"/>
                    <a:pt x="1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53" name="Google Shape;11353;p63"/>
          <p:cNvGrpSpPr/>
          <p:nvPr/>
        </p:nvGrpSpPr>
        <p:grpSpPr>
          <a:xfrm>
            <a:off x="1342268" y="4161009"/>
            <a:ext cx="359565" cy="358094"/>
            <a:chOff x="1342268" y="4161009"/>
            <a:chExt cx="359565" cy="358094"/>
          </a:xfrm>
        </p:grpSpPr>
        <p:sp>
          <p:nvSpPr>
            <p:cNvPr id="11354" name="Google Shape;11354;p63"/>
            <p:cNvSpPr/>
            <p:nvPr/>
          </p:nvSpPr>
          <p:spPr>
            <a:xfrm>
              <a:off x="1342268" y="4371845"/>
              <a:ext cx="65077" cy="147257"/>
            </a:xfrm>
            <a:custGeom>
              <a:avLst/>
              <a:gdLst/>
              <a:ahLst/>
              <a:cxnLst/>
              <a:rect l="l" t="t" r="r" b="b"/>
              <a:pathLst>
                <a:path w="2477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2477" y="5605"/>
                  </a:lnTo>
                  <a:lnTo>
                    <a:pt x="2477" y="354"/>
                  </a:lnTo>
                  <a:cubicBezTo>
                    <a:pt x="2477" y="160"/>
                    <a:pt x="2310" y="0"/>
                    <a:pt x="2116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63"/>
            <p:cNvSpPr/>
            <p:nvPr/>
          </p:nvSpPr>
          <p:spPr>
            <a:xfrm>
              <a:off x="1342268" y="4371845"/>
              <a:ext cx="31002" cy="147257"/>
            </a:xfrm>
            <a:custGeom>
              <a:avLst/>
              <a:gdLst/>
              <a:ahLst/>
              <a:cxnLst/>
              <a:rect l="l" t="t" r="r" b="b"/>
              <a:pathLst>
                <a:path w="1180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826" y="5605"/>
                  </a:lnTo>
                  <a:lnTo>
                    <a:pt x="826" y="354"/>
                  </a:lnTo>
                  <a:cubicBezTo>
                    <a:pt x="826" y="160"/>
                    <a:pt x="986" y="0"/>
                    <a:pt x="11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63"/>
            <p:cNvSpPr/>
            <p:nvPr/>
          </p:nvSpPr>
          <p:spPr>
            <a:xfrm>
              <a:off x="1440501" y="4335589"/>
              <a:ext cx="65077" cy="183513"/>
            </a:xfrm>
            <a:custGeom>
              <a:avLst/>
              <a:gdLst/>
              <a:ahLst/>
              <a:cxnLst/>
              <a:rect l="l" t="t" r="r" b="b"/>
              <a:pathLst>
                <a:path w="2477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2476" y="6985"/>
                  </a:lnTo>
                  <a:lnTo>
                    <a:pt x="2476" y="354"/>
                  </a:lnTo>
                  <a:cubicBezTo>
                    <a:pt x="2476" y="153"/>
                    <a:pt x="2317" y="0"/>
                    <a:pt x="211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63"/>
            <p:cNvSpPr/>
            <p:nvPr/>
          </p:nvSpPr>
          <p:spPr>
            <a:xfrm>
              <a:off x="1440501" y="4335589"/>
              <a:ext cx="31002" cy="183513"/>
            </a:xfrm>
            <a:custGeom>
              <a:avLst/>
              <a:gdLst/>
              <a:ahLst/>
              <a:cxnLst/>
              <a:rect l="l" t="t" r="r" b="b"/>
              <a:pathLst>
                <a:path w="1180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826" y="6985"/>
                  </a:lnTo>
                  <a:lnTo>
                    <a:pt x="826" y="354"/>
                  </a:lnTo>
                  <a:cubicBezTo>
                    <a:pt x="826" y="153"/>
                    <a:pt x="985" y="0"/>
                    <a:pt x="11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63"/>
            <p:cNvSpPr/>
            <p:nvPr/>
          </p:nvSpPr>
          <p:spPr>
            <a:xfrm>
              <a:off x="1538707" y="4299123"/>
              <a:ext cx="64919" cy="219980"/>
            </a:xfrm>
            <a:custGeom>
              <a:avLst/>
              <a:gdLst/>
              <a:ahLst/>
              <a:cxnLst/>
              <a:rect l="l" t="t" r="r" b="b"/>
              <a:pathLst>
                <a:path w="2471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2470" y="8373"/>
                  </a:lnTo>
                  <a:lnTo>
                    <a:pt x="2470" y="355"/>
                  </a:lnTo>
                  <a:cubicBezTo>
                    <a:pt x="2470" y="160"/>
                    <a:pt x="2311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63"/>
            <p:cNvSpPr/>
            <p:nvPr/>
          </p:nvSpPr>
          <p:spPr>
            <a:xfrm>
              <a:off x="1538707" y="4299123"/>
              <a:ext cx="31002" cy="219980"/>
            </a:xfrm>
            <a:custGeom>
              <a:avLst/>
              <a:gdLst/>
              <a:ahLst/>
              <a:cxnLst/>
              <a:rect l="l" t="t" r="r" b="b"/>
              <a:pathLst>
                <a:path w="1180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826" y="8373"/>
                  </a:lnTo>
                  <a:lnTo>
                    <a:pt x="826" y="355"/>
                  </a:lnTo>
                  <a:cubicBezTo>
                    <a:pt x="826" y="160"/>
                    <a:pt x="986" y="1"/>
                    <a:pt x="1180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63"/>
            <p:cNvSpPr/>
            <p:nvPr/>
          </p:nvSpPr>
          <p:spPr>
            <a:xfrm>
              <a:off x="1636940" y="4262683"/>
              <a:ext cx="64893" cy="256420"/>
            </a:xfrm>
            <a:custGeom>
              <a:avLst/>
              <a:gdLst/>
              <a:ahLst/>
              <a:cxnLst/>
              <a:rect l="l" t="t" r="r" b="b"/>
              <a:pathLst>
                <a:path w="247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2470" y="9760"/>
                  </a:lnTo>
                  <a:lnTo>
                    <a:pt x="2470" y="354"/>
                  </a:lnTo>
                  <a:cubicBezTo>
                    <a:pt x="2470" y="160"/>
                    <a:pt x="2310" y="1"/>
                    <a:pt x="2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63"/>
            <p:cNvSpPr/>
            <p:nvPr/>
          </p:nvSpPr>
          <p:spPr>
            <a:xfrm>
              <a:off x="1636940" y="4262683"/>
              <a:ext cx="31002" cy="256420"/>
            </a:xfrm>
            <a:custGeom>
              <a:avLst/>
              <a:gdLst/>
              <a:ahLst/>
              <a:cxnLst/>
              <a:rect l="l" t="t" r="r" b="b"/>
              <a:pathLst>
                <a:path w="118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826" y="9760"/>
                  </a:lnTo>
                  <a:lnTo>
                    <a:pt x="826" y="354"/>
                  </a:lnTo>
                  <a:cubicBezTo>
                    <a:pt x="826" y="160"/>
                    <a:pt x="978" y="1"/>
                    <a:pt x="118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63"/>
            <p:cNvSpPr/>
            <p:nvPr/>
          </p:nvSpPr>
          <p:spPr>
            <a:xfrm>
              <a:off x="1357953" y="4161009"/>
              <a:ext cx="333687" cy="134699"/>
            </a:xfrm>
            <a:custGeom>
              <a:avLst/>
              <a:gdLst/>
              <a:ahLst/>
              <a:cxnLst/>
              <a:rect l="l" t="t" r="r" b="b"/>
              <a:pathLst>
                <a:path w="12701" h="5127" extrusionOk="0">
                  <a:moveTo>
                    <a:pt x="10208" y="0"/>
                  </a:moveTo>
                  <a:cubicBezTo>
                    <a:pt x="10033" y="0"/>
                    <a:pt x="9921" y="204"/>
                    <a:pt x="10030" y="354"/>
                  </a:cubicBezTo>
                  <a:lnTo>
                    <a:pt x="10391" y="874"/>
                  </a:lnTo>
                  <a:cubicBezTo>
                    <a:pt x="9177" y="1603"/>
                    <a:pt x="5292" y="3649"/>
                    <a:pt x="0" y="3649"/>
                  </a:cubicBezTo>
                  <a:lnTo>
                    <a:pt x="0" y="5126"/>
                  </a:lnTo>
                  <a:cubicBezTo>
                    <a:pt x="2879" y="5112"/>
                    <a:pt x="5729" y="4557"/>
                    <a:pt x="8400" y="3489"/>
                  </a:cubicBezTo>
                  <a:cubicBezTo>
                    <a:pt x="9378" y="3101"/>
                    <a:pt x="10328" y="2636"/>
                    <a:pt x="11237" y="2088"/>
                  </a:cubicBezTo>
                  <a:lnTo>
                    <a:pt x="11556" y="2553"/>
                  </a:lnTo>
                  <a:cubicBezTo>
                    <a:pt x="11601" y="2616"/>
                    <a:pt x="11670" y="2646"/>
                    <a:pt x="11739" y="2646"/>
                  </a:cubicBezTo>
                  <a:cubicBezTo>
                    <a:pt x="11830" y="2646"/>
                    <a:pt x="11920" y="2593"/>
                    <a:pt x="11951" y="2490"/>
                  </a:cubicBezTo>
                  <a:lnTo>
                    <a:pt x="12659" y="375"/>
                  </a:lnTo>
                  <a:cubicBezTo>
                    <a:pt x="12700" y="229"/>
                    <a:pt x="12603" y="84"/>
                    <a:pt x="12451" y="84"/>
                  </a:cubicBezTo>
                  <a:lnTo>
                    <a:pt x="10217" y="0"/>
                  </a:lnTo>
                  <a:cubicBezTo>
                    <a:pt x="10214" y="0"/>
                    <a:pt x="10211" y="0"/>
                    <a:pt x="102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63" name="Google Shape;11363;p63"/>
          <p:cNvGrpSpPr/>
          <p:nvPr/>
        </p:nvGrpSpPr>
        <p:grpSpPr>
          <a:xfrm>
            <a:off x="1913012" y="2764940"/>
            <a:ext cx="417523" cy="374252"/>
            <a:chOff x="1913012" y="2764940"/>
            <a:chExt cx="417523" cy="374252"/>
          </a:xfrm>
        </p:grpSpPr>
        <p:sp>
          <p:nvSpPr>
            <p:cNvPr id="11364" name="Google Shape;11364;p63"/>
            <p:cNvSpPr/>
            <p:nvPr/>
          </p:nvSpPr>
          <p:spPr>
            <a:xfrm>
              <a:off x="2010693" y="2813676"/>
              <a:ext cx="285214" cy="163494"/>
            </a:xfrm>
            <a:custGeom>
              <a:avLst/>
              <a:gdLst/>
              <a:ahLst/>
              <a:cxnLst/>
              <a:rect l="l" t="t" r="r" b="b"/>
              <a:pathLst>
                <a:path w="10856" h="6223" extrusionOk="0">
                  <a:moveTo>
                    <a:pt x="3594" y="2591"/>
                  </a:moveTo>
                  <a:lnTo>
                    <a:pt x="3594" y="4034"/>
                  </a:lnTo>
                  <a:lnTo>
                    <a:pt x="2151" y="4034"/>
                  </a:lnTo>
                  <a:lnTo>
                    <a:pt x="2151" y="2591"/>
                  </a:lnTo>
                  <a:close/>
                  <a:moveTo>
                    <a:pt x="5508" y="2591"/>
                  </a:moveTo>
                  <a:lnTo>
                    <a:pt x="5508" y="4034"/>
                  </a:lnTo>
                  <a:lnTo>
                    <a:pt x="4072" y="4034"/>
                  </a:lnTo>
                  <a:lnTo>
                    <a:pt x="4072" y="2591"/>
                  </a:lnTo>
                  <a:close/>
                  <a:moveTo>
                    <a:pt x="7422" y="2591"/>
                  </a:moveTo>
                  <a:lnTo>
                    <a:pt x="7422" y="4034"/>
                  </a:lnTo>
                  <a:lnTo>
                    <a:pt x="5986" y="4034"/>
                  </a:lnTo>
                  <a:lnTo>
                    <a:pt x="5986" y="2591"/>
                  </a:lnTo>
                  <a:close/>
                  <a:moveTo>
                    <a:pt x="9337" y="2591"/>
                  </a:moveTo>
                  <a:lnTo>
                    <a:pt x="9344" y="4034"/>
                  </a:lnTo>
                  <a:lnTo>
                    <a:pt x="7901" y="4034"/>
                  </a:lnTo>
                  <a:lnTo>
                    <a:pt x="7901" y="2591"/>
                  </a:lnTo>
                  <a:close/>
                  <a:moveTo>
                    <a:pt x="1915" y="1"/>
                  </a:moveTo>
                  <a:cubicBezTo>
                    <a:pt x="1797" y="1"/>
                    <a:pt x="1679" y="80"/>
                    <a:pt x="1679" y="240"/>
                  </a:cubicBezTo>
                  <a:lnTo>
                    <a:pt x="1679" y="2113"/>
                  </a:lnTo>
                  <a:lnTo>
                    <a:pt x="320" y="2113"/>
                  </a:lnTo>
                  <a:cubicBezTo>
                    <a:pt x="1" y="2113"/>
                    <a:pt x="1" y="2591"/>
                    <a:pt x="320" y="2591"/>
                  </a:cubicBezTo>
                  <a:lnTo>
                    <a:pt x="1679" y="2591"/>
                  </a:lnTo>
                  <a:lnTo>
                    <a:pt x="1679" y="4027"/>
                  </a:lnTo>
                  <a:lnTo>
                    <a:pt x="916" y="4027"/>
                  </a:lnTo>
                  <a:cubicBezTo>
                    <a:pt x="597" y="4027"/>
                    <a:pt x="597" y="4506"/>
                    <a:pt x="916" y="4506"/>
                  </a:cubicBezTo>
                  <a:lnTo>
                    <a:pt x="1679" y="4506"/>
                  </a:lnTo>
                  <a:lnTo>
                    <a:pt x="1679" y="5865"/>
                  </a:lnTo>
                  <a:cubicBezTo>
                    <a:pt x="1679" y="6025"/>
                    <a:pt x="1797" y="6104"/>
                    <a:pt x="1915" y="6104"/>
                  </a:cubicBezTo>
                  <a:cubicBezTo>
                    <a:pt x="2033" y="6104"/>
                    <a:pt x="2151" y="6025"/>
                    <a:pt x="2151" y="5865"/>
                  </a:cubicBezTo>
                  <a:lnTo>
                    <a:pt x="2151" y="4506"/>
                  </a:lnTo>
                  <a:lnTo>
                    <a:pt x="3594" y="4506"/>
                  </a:lnTo>
                  <a:lnTo>
                    <a:pt x="3594" y="5983"/>
                  </a:lnTo>
                  <a:cubicBezTo>
                    <a:pt x="3594" y="6143"/>
                    <a:pt x="3711" y="6222"/>
                    <a:pt x="3830" y="6222"/>
                  </a:cubicBezTo>
                  <a:cubicBezTo>
                    <a:pt x="3949" y="6222"/>
                    <a:pt x="4069" y="6143"/>
                    <a:pt x="4072" y="5983"/>
                  </a:cubicBezTo>
                  <a:lnTo>
                    <a:pt x="4072" y="4506"/>
                  </a:lnTo>
                  <a:lnTo>
                    <a:pt x="5508" y="4506"/>
                  </a:lnTo>
                  <a:lnTo>
                    <a:pt x="5508" y="5983"/>
                  </a:lnTo>
                  <a:cubicBezTo>
                    <a:pt x="5508" y="6143"/>
                    <a:pt x="5628" y="6222"/>
                    <a:pt x="5747" y="6222"/>
                  </a:cubicBezTo>
                  <a:cubicBezTo>
                    <a:pt x="5867" y="6222"/>
                    <a:pt x="5986" y="6143"/>
                    <a:pt x="5986" y="5983"/>
                  </a:cubicBezTo>
                  <a:lnTo>
                    <a:pt x="5986" y="4506"/>
                  </a:lnTo>
                  <a:lnTo>
                    <a:pt x="7422" y="4506"/>
                  </a:lnTo>
                  <a:lnTo>
                    <a:pt x="7422" y="5983"/>
                  </a:lnTo>
                  <a:cubicBezTo>
                    <a:pt x="7422" y="6143"/>
                    <a:pt x="7542" y="6222"/>
                    <a:pt x="7662" y="6222"/>
                  </a:cubicBezTo>
                  <a:cubicBezTo>
                    <a:pt x="7781" y="6222"/>
                    <a:pt x="7901" y="6143"/>
                    <a:pt x="7901" y="5983"/>
                  </a:cubicBezTo>
                  <a:lnTo>
                    <a:pt x="7901" y="4506"/>
                  </a:lnTo>
                  <a:lnTo>
                    <a:pt x="9344" y="4506"/>
                  </a:lnTo>
                  <a:lnTo>
                    <a:pt x="9344" y="5983"/>
                  </a:lnTo>
                  <a:cubicBezTo>
                    <a:pt x="9344" y="6143"/>
                    <a:pt x="9462" y="6222"/>
                    <a:pt x="9579" y="6222"/>
                  </a:cubicBezTo>
                  <a:cubicBezTo>
                    <a:pt x="9697" y="6222"/>
                    <a:pt x="9815" y="6143"/>
                    <a:pt x="9815" y="5983"/>
                  </a:cubicBezTo>
                  <a:lnTo>
                    <a:pt x="9815" y="4506"/>
                  </a:lnTo>
                  <a:lnTo>
                    <a:pt x="10016" y="4506"/>
                  </a:lnTo>
                  <a:cubicBezTo>
                    <a:pt x="10329" y="4506"/>
                    <a:pt x="10329" y="4027"/>
                    <a:pt x="10016" y="4027"/>
                  </a:cubicBezTo>
                  <a:lnTo>
                    <a:pt x="9815" y="4027"/>
                  </a:lnTo>
                  <a:lnTo>
                    <a:pt x="9815" y="2591"/>
                  </a:lnTo>
                  <a:lnTo>
                    <a:pt x="10544" y="2591"/>
                  </a:lnTo>
                  <a:cubicBezTo>
                    <a:pt x="10856" y="2591"/>
                    <a:pt x="10856" y="2113"/>
                    <a:pt x="10544" y="2113"/>
                  </a:cubicBezTo>
                  <a:lnTo>
                    <a:pt x="9815" y="2113"/>
                  </a:lnTo>
                  <a:lnTo>
                    <a:pt x="9815" y="240"/>
                  </a:lnTo>
                  <a:cubicBezTo>
                    <a:pt x="9815" y="80"/>
                    <a:pt x="9696" y="1"/>
                    <a:pt x="9576" y="1"/>
                  </a:cubicBezTo>
                  <a:cubicBezTo>
                    <a:pt x="9456" y="1"/>
                    <a:pt x="9337" y="80"/>
                    <a:pt x="9337" y="240"/>
                  </a:cubicBezTo>
                  <a:lnTo>
                    <a:pt x="9337" y="2113"/>
                  </a:lnTo>
                  <a:lnTo>
                    <a:pt x="7901" y="2113"/>
                  </a:lnTo>
                  <a:lnTo>
                    <a:pt x="7901" y="240"/>
                  </a:lnTo>
                  <a:cubicBezTo>
                    <a:pt x="7901" y="80"/>
                    <a:pt x="7781" y="1"/>
                    <a:pt x="7662" y="1"/>
                  </a:cubicBezTo>
                  <a:cubicBezTo>
                    <a:pt x="7542" y="1"/>
                    <a:pt x="7422" y="80"/>
                    <a:pt x="7422" y="240"/>
                  </a:cubicBezTo>
                  <a:lnTo>
                    <a:pt x="7422" y="2113"/>
                  </a:lnTo>
                  <a:lnTo>
                    <a:pt x="5980" y="2113"/>
                  </a:lnTo>
                  <a:lnTo>
                    <a:pt x="5980" y="240"/>
                  </a:lnTo>
                  <a:cubicBezTo>
                    <a:pt x="5980" y="80"/>
                    <a:pt x="5862" y="1"/>
                    <a:pt x="5744" y="1"/>
                  </a:cubicBezTo>
                  <a:cubicBezTo>
                    <a:pt x="5626" y="1"/>
                    <a:pt x="5508" y="80"/>
                    <a:pt x="5508" y="240"/>
                  </a:cubicBezTo>
                  <a:lnTo>
                    <a:pt x="5508" y="2113"/>
                  </a:lnTo>
                  <a:lnTo>
                    <a:pt x="4072" y="2113"/>
                  </a:lnTo>
                  <a:lnTo>
                    <a:pt x="4072" y="240"/>
                  </a:lnTo>
                  <a:cubicBezTo>
                    <a:pt x="4072" y="80"/>
                    <a:pt x="3954" y="1"/>
                    <a:pt x="3836" y="1"/>
                  </a:cubicBezTo>
                  <a:cubicBezTo>
                    <a:pt x="3718" y="1"/>
                    <a:pt x="3600" y="80"/>
                    <a:pt x="3600" y="240"/>
                  </a:cubicBezTo>
                  <a:lnTo>
                    <a:pt x="3600" y="2113"/>
                  </a:lnTo>
                  <a:lnTo>
                    <a:pt x="2151" y="2113"/>
                  </a:lnTo>
                  <a:lnTo>
                    <a:pt x="2151" y="240"/>
                  </a:lnTo>
                  <a:cubicBezTo>
                    <a:pt x="2151" y="80"/>
                    <a:pt x="2033" y="1"/>
                    <a:pt x="191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63"/>
            <p:cNvSpPr/>
            <p:nvPr/>
          </p:nvSpPr>
          <p:spPr>
            <a:xfrm>
              <a:off x="2022174" y="3062529"/>
              <a:ext cx="89694" cy="76663"/>
            </a:xfrm>
            <a:custGeom>
              <a:avLst/>
              <a:gdLst/>
              <a:ahLst/>
              <a:cxnLst/>
              <a:rect l="l" t="t" r="r" b="b"/>
              <a:pathLst>
                <a:path w="3414" h="2918" extrusionOk="0">
                  <a:moveTo>
                    <a:pt x="1957" y="0"/>
                  </a:moveTo>
                  <a:cubicBezTo>
                    <a:pt x="653" y="0"/>
                    <a:pt x="1" y="1568"/>
                    <a:pt x="923" y="2490"/>
                  </a:cubicBezTo>
                  <a:cubicBezTo>
                    <a:pt x="1218" y="2786"/>
                    <a:pt x="1583" y="2918"/>
                    <a:pt x="1940" y="2918"/>
                  </a:cubicBezTo>
                  <a:cubicBezTo>
                    <a:pt x="2691" y="2918"/>
                    <a:pt x="3413" y="2335"/>
                    <a:pt x="3413" y="1457"/>
                  </a:cubicBezTo>
                  <a:cubicBezTo>
                    <a:pt x="3413" y="652"/>
                    <a:pt x="2761" y="0"/>
                    <a:pt x="195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63"/>
            <p:cNvSpPr/>
            <p:nvPr/>
          </p:nvSpPr>
          <p:spPr>
            <a:xfrm>
              <a:off x="2050233" y="3083284"/>
              <a:ext cx="40670" cy="34969"/>
            </a:xfrm>
            <a:custGeom>
              <a:avLst/>
              <a:gdLst/>
              <a:ahLst/>
              <a:cxnLst/>
              <a:rect l="l" t="t" r="r" b="b"/>
              <a:pathLst>
                <a:path w="1548" h="1331" extrusionOk="0">
                  <a:moveTo>
                    <a:pt x="889" y="1"/>
                  </a:moveTo>
                  <a:cubicBezTo>
                    <a:pt x="299" y="1"/>
                    <a:pt x="1" y="715"/>
                    <a:pt x="417" y="1131"/>
                  </a:cubicBezTo>
                  <a:cubicBezTo>
                    <a:pt x="552" y="1269"/>
                    <a:pt x="719" y="1330"/>
                    <a:pt x="882" y="1330"/>
                  </a:cubicBezTo>
                  <a:cubicBezTo>
                    <a:pt x="1222" y="1330"/>
                    <a:pt x="1547" y="1065"/>
                    <a:pt x="1547" y="667"/>
                  </a:cubicBezTo>
                  <a:cubicBezTo>
                    <a:pt x="1547" y="299"/>
                    <a:pt x="1249" y="1"/>
                    <a:pt x="8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63"/>
            <p:cNvSpPr/>
            <p:nvPr/>
          </p:nvSpPr>
          <p:spPr>
            <a:xfrm>
              <a:off x="2174344" y="3062529"/>
              <a:ext cx="89668" cy="76663"/>
            </a:xfrm>
            <a:custGeom>
              <a:avLst/>
              <a:gdLst/>
              <a:ahLst/>
              <a:cxnLst/>
              <a:rect l="l" t="t" r="r" b="b"/>
              <a:pathLst>
                <a:path w="3413" h="2918" extrusionOk="0">
                  <a:moveTo>
                    <a:pt x="1956" y="0"/>
                  </a:moveTo>
                  <a:cubicBezTo>
                    <a:pt x="652" y="0"/>
                    <a:pt x="0" y="1568"/>
                    <a:pt x="923" y="2490"/>
                  </a:cubicBezTo>
                  <a:cubicBezTo>
                    <a:pt x="1218" y="2786"/>
                    <a:pt x="1582" y="2918"/>
                    <a:pt x="1940" y="2918"/>
                  </a:cubicBezTo>
                  <a:cubicBezTo>
                    <a:pt x="2691" y="2918"/>
                    <a:pt x="3413" y="2335"/>
                    <a:pt x="3413" y="1457"/>
                  </a:cubicBezTo>
                  <a:cubicBezTo>
                    <a:pt x="3413" y="652"/>
                    <a:pt x="2761" y="0"/>
                    <a:pt x="19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63"/>
            <p:cNvSpPr/>
            <p:nvPr/>
          </p:nvSpPr>
          <p:spPr>
            <a:xfrm>
              <a:off x="2202219" y="3083284"/>
              <a:ext cx="40854" cy="34969"/>
            </a:xfrm>
            <a:custGeom>
              <a:avLst/>
              <a:gdLst/>
              <a:ahLst/>
              <a:cxnLst/>
              <a:rect l="l" t="t" r="r" b="b"/>
              <a:pathLst>
                <a:path w="1555" h="1331" extrusionOk="0">
                  <a:moveTo>
                    <a:pt x="888" y="1"/>
                  </a:moveTo>
                  <a:cubicBezTo>
                    <a:pt x="299" y="1"/>
                    <a:pt x="0" y="715"/>
                    <a:pt x="417" y="1131"/>
                  </a:cubicBezTo>
                  <a:cubicBezTo>
                    <a:pt x="554" y="1269"/>
                    <a:pt x="722" y="1330"/>
                    <a:pt x="887" y="1330"/>
                  </a:cubicBezTo>
                  <a:cubicBezTo>
                    <a:pt x="1228" y="1330"/>
                    <a:pt x="1554" y="1065"/>
                    <a:pt x="1554" y="667"/>
                  </a:cubicBezTo>
                  <a:cubicBezTo>
                    <a:pt x="1554" y="299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63"/>
            <p:cNvSpPr/>
            <p:nvPr/>
          </p:nvSpPr>
          <p:spPr>
            <a:xfrm>
              <a:off x="1995376" y="2792632"/>
              <a:ext cx="335158" cy="174975"/>
            </a:xfrm>
            <a:custGeom>
              <a:avLst/>
              <a:gdLst/>
              <a:ahLst/>
              <a:cxnLst/>
              <a:rect l="l" t="t" r="r" b="b"/>
              <a:pathLst>
                <a:path w="12757" h="6660" extrusionOk="0">
                  <a:moveTo>
                    <a:pt x="1" y="1"/>
                  </a:moveTo>
                  <a:lnTo>
                    <a:pt x="445" y="1263"/>
                  </a:lnTo>
                  <a:lnTo>
                    <a:pt x="11335" y="1263"/>
                  </a:lnTo>
                  <a:lnTo>
                    <a:pt x="10086" y="6659"/>
                  </a:lnTo>
                  <a:lnTo>
                    <a:pt x="11390" y="6659"/>
                  </a:lnTo>
                  <a:lnTo>
                    <a:pt x="12576" y="1506"/>
                  </a:lnTo>
                  <a:cubicBezTo>
                    <a:pt x="12757" y="736"/>
                    <a:pt x="12167" y="1"/>
                    <a:pt x="11376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63"/>
            <p:cNvSpPr/>
            <p:nvPr/>
          </p:nvSpPr>
          <p:spPr>
            <a:xfrm>
              <a:off x="2273654" y="2792632"/>
              <a:ext cx="56696" cy="174975"/>
            </a:xfrm>
            <a:custGeom>
              <a:avLst/>
              <a:gdLst/>
              <a:ahLst/>
              <a:cxnLst/>
              <a:rect l="l" t="t" r="r" b="b"/>
              <a:pathLst>
                <a:path w="2158" h="6660" extrusionOk="0">
                  <a:moveTo>
                    <a:pt x="0" y="1"/>
                  </a:moveTo>
                  <a:cubicBezTo>
                    <a:pt x="791" y="1"/>
                    <a:pt x="1374" y="736"/>
                    <a:pt x="1200" y="1506"/>
                  </a:cubicBezTo>
                  <a:lnTo>
                    <a:pt x="14" y="6659"/>
                  </a:lnTo>
                  <a:lnTo>
                    <a:pt x="791" y="6659"/>
                  </a:lnTo>
                  <a:lnTo>
                    <a:pt x="1977" y="1506"/>
                  </a:lnTo>
                  <a:cubicBezTo>
                    <a:pt x="2158" y="736"/>
                    <a:pt x="1575" y="1"/>
                    <a:pt x="784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63"/>
            <p:cNvSpPr/>
            <p:nvPr/>
          </p:nvSpPr>
          <p:spPr>
            <a:xfrm>
              <a:off x="1913012" y="2764940"/>
              <a:ext cx="412610" cy="236006"/>
            </a:xfrm>
            <a:custGeom>
              <a:avLst/>
              <a:gdLst/>
              <a:ahLst/>
              <a:cxnLst/>
              <a:rect l="l" t="t" r="r" b="b"/>
              <a:pathLst>
                <a:path w="15705" h="8983" extrusionOk="0">
                  <a:moveTo>
                    <a:pt x="632" y="0"/>
                  </a:moveTo>
                  <a:cubicBezTo>
                    <a:pt x="278" y="0"/>
                    <a:pt x="1" y="285"/>
                    <a:pt x="1" y="631"/>
                  </a:cubicBezTo>
                  <a:cubicBezTo>
                    <a:pt x="1" y="978"/>
                    <a:pt x="278" y="1263"/>
                    <a:pt x="632" y="1263"/>
                  </a:cubicBezTo>
                  <a:lnTo>
                    <a:pt x="1769" y="1263"/>
                  </a:lnTo>
                  <a:cubicBezTo>
                    <a:pt x="1825" y="1263"/>
                    <a:pt x="1880" y="1297"/>
                    <a:pt x="1901" y="1353"/>
                  </a:cubicBezTo>
                  <a:lnTo>
                    <a:pt x="4045" y="7408"/>
                  </a:lnTo>
                  <a:cubicBezTo>
                    <a:pt x="4447" y="8358"/>
                    <a:pt x="5383" y="8983"/>
                    <a:pt x="6417" y="8983"/>
                  </a:cubicBezTo>
                  <a:lnTo>
                    <a:pt x="15073" y="8983"/>
                  </a:lnTo>
                  <a:cubicBezTo>
                    <a:pt x="15420" y="8983"/>
                    <a:pt x="15704" y="8698"/>
                    <a:pt x="15704" y="8344"/>
                  </a:cubicBezTo>
                  <a:cubicBezTo>
                    <a:pt x="15704" y="7998"/>
                    <a:pt x="15420" y="7713"/>
                    <a:pt x="15073" y="7713"/>
                  </a:cubicBezTo>
                  <a:lnTo>
                    <a:pt x="6417" y="7713"/>
                  </a:lnTo>
                  <a:cubicBezTo>
                    <a:pt x="5890" y="7713"/>
                    <a:pt x="5411" y="7401"/>
                    <a:pt x="5203" y="6909"/>
                  </a:cubicBezTo>
                  <a:lnTo>
                    <a:pt x="3060" y="853"/>
                  </a:lnTo>
                  <a:cubicBezTo>
                    <a:pt x="2845" y="340"/>
                    <a:pt x="2331" y="0"/>
                    <a:pt x="1769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63"/>
            <p:cNvSpPr/>
            <p:nvPr/>
          </p:nvSpPr>
          <p:spPr>
            <a:xfrm>
              <a:off x="2026903" y="2967580"/>
              <a:ext cx="299270" cy="33182"/>
            </a:xfrm>
            <a:custGeom>
              <a:avLst/>
              <a:gdLst/>
              <a:ahLst/>
              <a:cxnLst/>
              <a:rect l="l" t="t" r="r" b="b"/>
              <a:pathLst>
                <a:path w="11391" h="1263" extrusionOk="0">
                  <a:moveTo>
                    <a:pt x="10801" y="0"/>
                  </a:moveTo>
                  <a:cubicBezTo>
                    <a:pt x="10807" y="21"/>
                    <a:pt x="10807" y="42"/>
                    <a:pt x="10801" y="63"/>
                  </a:cubicBezTo>
                  <a:cubicBezTo>
                    <a:pt x="10801" y="409"/>
                    <a:pt x="10523" y="694"/>
                    <a:pt x="10169" y="694"/>
                  </a:cubicBezTo>
                  <a:lnTo>
                    <a:pt x="1513" y="694"/>
                  </a:lnTo>
                  <a:cubicBezTo>
                    <a:pt x="972" y="694"/>
                    <a:pt x="438" y="520"/>
                    <a:pt x="1" y="201"/>
                  </a:cubicBezTo>
                  <a:lnTo>
                    <a:pt x="1" y="201"/>
                  </a:lnTo>
                  <a:cubicBezTo>
                    <a:pt x="479" y="867"/>
                    <a:pt x="1256" y="1263"/>
                    <a:pt x="2082" y="1263"/>
                  </a:cubicBezTo>
                  <a:lnTo>
                    <a:pt x="10738" y="1263"/>
                  </a:lnTo>
                  <a:cubicBezTo>
                    <a:pt x="11078" y="1263"/>
                    <a:pt x="11355" y="999"/>
                    <a:pt x="11376" y="659"/>
                  </a:cubicBezTo>
                  <a:cubicBezTo>
                    <a:pt x="11390" y="319"/>
                    <a:pt x="11140" y="28"/>
                    <a:pt x="10801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63"/>
            <p:cNvSpPr/>
            <p:nvPr/>
          </p:nvSpPr>
          <p:spPr>
            <a:xfrm>
              <a:off x="1994483" y="2978326"/>
              <a:ext cx="287027" cy="92427"/>
            </a:xfrm>
            <a:custGeom>
              <a:avLst/>
              <a:gdLst/>
              <a:ahLst/>
              <a:cxnLst/>
              <a:rect l="l" t="t" r="r" b="b"/>
              <a:pathLst>
                <a:path w="10925" h="3518" extrusionOk="0">
                  <a:moveTo>
                    <a:pt x="1401" y="0"/>
                  </a:moveTo>
                  <a:lnTo>
                    <a:pt x="763" y="923"/>
                  </a:lnTo>
                  <a:cubicBezTo>
                    <a:pt x="0" y="2019"/>
                    <a:pt x="784" y="3517"/>
                    <a:pt x="2123" y="3517"/>
                  </a:cubicBezTo>
                  <a:lnTo>
                    <a:pt x="10287" y="3517"/>
                  </a:lnTo>
                  <a:cubicBezTo>
                    <a:pt x="10640" y="3517"/>
                    <a:pt x="10925" y="3233"/>
                    <a:pt x="10925" y="2886"/>
                  </a:cubicBezTo>
                  <a:cubicBezTo>
                    <a:pt x="10925" y="2539"/>
                    <a:pt x="10640" y="2255"/>
                    <a:pt x="10287" y="2255"/>
                  </a:cubicBezTo>
                  <a:lnTo>
                    <a:pt x="2123" y="2255"/>
                  </a:lnTo>
                  <a:cubicBezTo>
                    <a:pt x="1804" y="2255"/>
                    <a:pt x="1623" y="1901"/>
                    <a:pt x="1797" y="1644"/>
                  </a:cubicBezTo>
                  <a:lnTo>
                    <a:pt x="2449" y="701"/>
                  </a:lnTo>
                  <a:cubicBezTo>
                    <a:pt x="2046" y="562"/>
                    <a:pt x="1686" y="320"/>
                    <a:pt x="1401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63"/>
            <p:cNvSpPr/>
            <p:nvPr/>
          </p:nvSpPr>
          <p:spPr>
            <a:xfrm>
              <a:off x="2003757" y="3021518"/>
              <a:ext cx="277569" cy="49235"/>
            </a:xfrm>
            <a:custGeom>
              <a:avLst/>
              <a:gdLst/>
              <a:ahLst/>
              <a:cxnLst/>
              <a:rect l="l" t="t" r="r" b="b"/>
              <a:pathLst>
                <a:path w="10565" h="1874" extrusionOk="0">
                  <a:moveTo>
                    <a:pt x="126" y="0"/>
                  </a:moveTo>
                  <a:cubicBezTo>
                    <a:pt x="1" y="951"/>
                    <a:pt x="708" y="1811"/>
                    <a:pt x="1666" y="1873"/>
                  </a:cubicBezTo>
                  <a:lnTo>
                    <a:pt x="9455" y="1873"/>
                  </a:lnTo>
                  <a:cubicBezTo>
                    <a:pt x="9892" y="1873"/>
                    <a:pt x="10058" y="1859"/>
                    <a:pt x="10142" y="1838"/>
                  </a:cubicBezTo>
                  <a:cubicBezTo>
                    <a:pt x="10169" y="1825"/>
                    <a:pt x="10204" y="1811"/>
                    <a:pt x="10232" y="1797"/>
                  </a:cubicBezTo>
                  <a:lnTo>
                    <a:pt x="10253" y="1783"/>
                  </a:lnTo>
                  <a:cubicBezTo>
                    <a:pt x="10273" y="1776"/>
                    <a:pt x="10294" y="1755"/>
                    <a:pt x="10315" y="1741"/>
                  </a:cubicBezTo>
                  <a:lnTo>
                    <a:pt x="10322" y="1741"/>
                  </a:lnTo>
                  <a:lnTo>
                    <a:pt x="10350" y="1714"/>
                  </a:lnTo>
                  <a:lnTo>
                    <a:pt x="10357" y="1707"/>
                  </a:lnTo>
                  <a:cubicBezTo>
                    <a:pt x="10371" y="1693"/>
                    <a:pt x="10384" y="1679"/>
                    <a:pt x="10398" y="1665"/>
                  </a:cubicBezTo>
                  <a:lnTo>
                    <a:pt x="10412" y="1651"/>
                  </a:lnTo>
                  <a:lnTo>
                    <a:pt x="10433" y="1630"/>
                  </a:lnTo>
                  <a:lnTo>
                    <a:pt x="10447" y="1610"/>
                  </a:lnTo>
                  <a:lnTo>
                    <a:pt x="10468" y="1575"/>
                  </a:lnTo>
                  <a:lnTo>
                    <a:pt x="10482" y="1547"/>
                  </a:lnTo>
                  <a:lnTo>
                    <a:pt x="10495" y="1526"/>
                  </a:lnTo>
                  <a:lnTo>
                    <a:pt x="10509" y="1499"/>
                  </a:lnTo>
                  <a:lnTo>
                    <a:pt x="10523" y="1471"/>
                  </a:lnTo>
                  <a:cubicBezTo>
                    <a:pt x="10523" y="1464"/>
                    <a:pt x="10530" y="1450"/>
                    <a:pt x="10537" y="1436"/>
                  </a:cubicBezTo>
                  <a:lnTo>
                    <a:pt x="10544" y="1415"/>
                  </a:lnTo>
                  <a:cubicBezTo>
                    <a:pt x="10544" y="1401"/>
                    <a:pt x="10551" y="1388"/>
                    <a:pt x="10551" y="1374"/>
                  </a:cubicBezTo>
                  <a:lnTo>
                    <a:pt x="10551" y="1360"/>
                  </a:lnTo>
                  <a:cubicBezTo>
                    <a:pt x="10551" y="1346"/>
                    <a:pt x="10558" y="1325"/>
                    <a:pt x="10558" y="1311"/>
                  </a:cubicBezTo>
                  <a:lnTo>
                    <a:pt x="10558" y="1297"/>
                  </a:lnTo>
                  <a:lnTo>
                    <a:pt x="10558" y="1235"/>
                  </a:lnTo>
                  <a:cubicBezTo>
                    <a:pt x="10565" y="1221"/>
                    <a:pt x="10565" y="1200"/>
                    <a:pt x="10565" y="1180"/>
                  </a:cubicBezTo>
                  <a:cubicBezTo>
                    <a:pt x="10565" y="1159"/>
                    <a:pt x="10558" y="1145"/>
                    <a:pt x="10558" y="1124"/>
                  </a:cubicBezTo>
                  <a:lnTo>
                    <a:pt x="10558" y="1117"/>
                  </a:lnTo>
                  <a:cubicBezTo>
                    <a:pt x="10551" y="1075"/>
                    <a:pt x="10537" y="1034"/>
                    <a:pt x="10523" y="999"/>
                  </a:cubicBezTo>
                  <a:cubicBezTo>
                    <a:pt x="10384" y="1186"/>
                    <a:pt x="10169" y="1304"/>
                    <a:pt x="9941" y="1325"/>
                  </a:cubicBezTo>
                  <a:lnTo>
                    <a:pt x="1770" y="1325"/>
                  </a:lnTo>
                  <a:cubicBezTo>
                    <a:pt x="979" y="1311"/>
                    <a:pt x="306" y="763"/>
                    <a:pt x="12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63"/>
            <p:cNvSpPr/>
            <p:nvPr/>
          </p:nvSpPr>
          <p:spPr>
            <a:xfrm>
              <a:off x="2020361" y="2978326"/>
              <a:ext cx="38463" cy="32841"/>
            </a:xfrm>
            <a:custGeom>
              <a:avLst/>
              <a:gdLst/>
              <a:ahLst/>
              <a:cxnLst/>
              <a:rect l="l" t="t" r="r" b="b"/>
              <a:pathLst>
                <a:path w="1464" h="1250" extrusionOk="0">
                  <a:moveTo>
                    <a:pt x="416" y="0"/>
                  </a:moveTo>
                  <a:lnTo>
                    <a:pt x="0" y="604"/>
                  </a:lnTo>
                  <a:cubicBezTo>
                    <a:pt x="305" y="902"/>
                    <a:pt x="673" y="1124"/>
                    <a:pt x="1089" y="1249"/>
                  </a:cubicBezTo>
                  <a:lnTo>
                    <a:pt x="1464" y="701"/>
                  </a:lnTo>
                  <a:cubicBezTo>
                    <a:pt x="1061" y="562"/>
                    <a:pt x="701" y="320"/>
                    <a:pt x="41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76" name="Google Shape;11376;p63"/>
          <p:cNvGrpSpPr/>
          <p:nvPr/>
        </p:nvGrpSpPr>
        <p:grpSpPr>
          <a:xfrm>
            <a:off x="830742" y="2763601"/>
            <a:ext cx="384734" cy="381556"/>
            <a:chOff x="830742" y="2763601"/>
            <a:chExt cx="384734" cy="381556"/>
          </a:xfrm>
        </p:grpSpPr>
        <p:sp>
          <p:nvSpPr>
            <p:cNvPr id="11377" name="Google Shape;11377;p63"/>
            <p:cNvSpPr/>
            <p:nvPr/>
          </p:nvSpPr>
          <p:spPr>
            <a:xfrm>
              <a:off x="830742" y="2881012"/>
              <a:ext cx="174423" cy="83678"/>
            </a:xfrm>
            <a:custGeom>
              <a:avLst/>
              <a:gdLst/>
              <a:ahLst/>
              <a:cxnLst/>
              <a:rect l="l" t="t" r="r" b="b"/>
              <a:pathLst>
                <a:path w="6639" h="3185" extrusionOk="0">
                  <a:moveTo>
                    <a:pt x="6639" y="1"/>
                  </a:moveTo>
                  <a:lnTo>
                    <a:pt x="5189" y="125"/>
                  </a:lnTo>
                  <a:cubicBezTo>
                    <a:pt x="3289" y="285"/>
                    <a:pt x="1506" y="1110"/>
                    <a:pt x="160" y="2456"/>
                  </a:cubicBezTo>
                  <a:cubicBezTo>
                    <a:pt x="1" y="2616"/>
                    <a:pt x="105" y="2886"/>
                    <a:pt x="327" y="2907"/>
                  </a:cubicBezTo>
                  <a:lnTo>
                    <a:pt x="3462" y="3184"/>
                  </a:lnTo>
                  <a:lnTo>
                    <a:pt x="6639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63"/>
            <p:cNvSpPr/>
            <p:nvPr/>
          </p:nvSpPr>
          <p:spPr>
            <a:xfrm>
              <a:off x="1013520" y="2973045"/>
              <a:ext cx="83494" cy="172111"/>
            </a:xfrm>
            <a:custGeom>
              <a:avLst/>
              <a:gdLst/>
              <a:ahLst/>
              <a:cxnLst/>
              <a:rect l="l" t="t" r="r" b="b"/>
              <a:pathLst>
                <a:path w="3178" h="6551" extrusionOk="0">
                  <a:moveTo>
                    <a:pt x="3178" y="0"/>
                  </a:moveTo>
                  <a:lnTo>
                    <a:pt x="1" y="3177"/>
                  </a:lnTo>
                  <a:lnTo>
                    <a:pt x="278" y="6305"/>
                  </a:lnTo>
                  <a:cubicBezTo>
                    <a:pt x="292" y="6457"/>
                    <a:pt x="415" y="6550"/>
                    <a:pt x="543" y="6550"/>
                  </a:cubicBezTo>
                  <a:cubicBezTo>
                    <a:pt x="608" y="6550"/>
                    <a:pt x="675" y="6526"/>
                    <a:pt x="729" y="6472"/>
                  </a:cubicBezTo>
                  <a:cubicBezTo>
                    <a:pt x="2075" y="5126"/>
                    <a:pt x="2900" y="3344"/>
                    <a:pt x="3053" y="1443"/>
                  </a:cubicBezTo>
                  <a:lnTo>
                    <a:pt x="3178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63"/>
            <p:cNvSpPr/>
            <p:nvPr/>
          </p:nvSpPr>
          <p:spPr>
            <a:xfrm>
              <a:off x="830742" y="2885557"/>
              <a:ext cx="125583" cy="72932"/>
            </a:xfrm>
            <a:custGeom>
              <a:avLst/>
              <a:gdLst/>
              <a:ahLst/>
              <a:cxnLst/>
              <a:rect l="l" t="t" r="r" b="b"/>
              <a:pathLst>
                <a:path w="4780" h="2776" extrusionOk="0">
                  <a:moveTo>
                    <a:pt x="4780" y="1"/>
                  </a:moveTo>
                  <a:lnTo>
                    <a:pt x="4780" y="1"/>
                  </a:lnTo>
                  <a:cubicBezTo>
                    <a:pt x="3032" y="237"/>
                    <a:pt x="1409" y="1034"/>
                    <a:pt x="160" y="2283"/>
                  </a:cubicBezTo>
                  <a:cubicBezTo>
                    <a:pt x="1" y="2443"/>
                    <a:pt x="105" y="2713"/>
                    <a:pt x="327" y="2734"/>
                  </a:cubicBezTo>
                  <a:lnTo>
                    <a:pt x="791" y="2775"/>
                  </a:lnTo>
                  <a:cubicBezTo>
                    <a:pt x="646" y="2664"/>
                    <a:pt x="625" y="2449"/>
                    <a:pt x="750" y="2318"/>
                  </a:cubicBezTo>
                  <a:cubicBezTo>
                    <a:pt x="1867" y="1201"/>
                    <a:pt x="3261" y="403"/>
                    <a:pt x="478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63"/>
            <p:cNvSpPr/>
            <p:nvPr/>
          </p:nvSpPr>
          <p:spPr>
            <a:xfrm>
              <a:off x="1013520" y="3041012"/>
              <a:ext cx="24460" cy="104144"/>
            </a:xfrm>
            <a:custGeom>
              <a:avLst/>
              <a:gdLst/>
              <a:ahLst/>
              <a:cxnLst/>
              <a:rect l="l" t="t" r="r" b="b"/>
              <a:pathLst>
                <a:path w="931" h="3964" extrusionOk="0">
                  <a:moveTo>
                    <a:pt x="583" y="1"/>
                  </a:moveTo>
                  <a:lnTo>
                    <a:pt x="1" y="590"/>
                  </a:lnTo>
                  <a:lnTo>
                    <a:pt x="278" y="3718"/>
                  </a:lnTo>
                  <a:cubicBezTo>
                    <a:pt x="292" y="3870"/>
                    <a:pt x="415" y="3963"/>
                    <a:pt x="543" y="3963"/>
                  </a:cubicBezTo>
                  <a:cubicBezTo>
                    <a:pt x="608" y="3963"/>
                    <a:pt x="675" y="3939"/>
                    <a:pt x="729" y="3885"/>
                  </a:cubicBezTo>
                  <a:cubicBezTo>
                    <a:pt x="798" y="3815"/>
                    <a:pt x="861" y="3746"/>
                    <a:pt x="930" y="3677"/>
                  </a:cubicBezTo>
                  <a:cubicBezTo>
                    <a:pt x="909" y="3642"/>
                    <a:pt x="902" y="3607"/>
                    <a:pt x="902" y="3573"/>
                  </a:cubicBezTo>
                  <a:lnTo>
                    <a:pt x="5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63"/>
            <p:cNvSpPr/>
            <p:nvPr/>
          </p:nvSpPr>
          <p:spPr>
            <a:xfrm>
              <a:off x="903281" y="2763601"/>
              <a:ext cx="312038" cy="310383"/>
            </a:xfrm>
            <a:custGeom>
              <a:avLst/>
              <a:gdLst/>
              <a:ahLst/>
              <a:cxnLst/>
              <a:rect l="l" t="t" r="r" b="b"/>
              <a:pathLst>
                <a:path w="11877" h="11814" extrusionOk="0">
                  <a:moveTo>
                    <a:pt x="11644" y="0"/>
                  </a:moveTo>
                  <a:cubicBezTo>
                    <a:pt x="11624" y="0"/>
                    <a:pt x="11604" y="3"/>
                    <a:pt x="11584" y="10"/>
                  </a:cubicBezTo>
                  <a:lnTo>
                    <a:pt x="9080" y="745"/>
                  </a:lnTo>
                  <a:lnTo>
                    <a:pt x="7228" y="1286"/>
                  </a:lnTo>
                  <a:cubicBezTo>
                    <a:pt x="7075" y="1327"/>
                    <a:pt x="6937" y="1411"/>
                    <a:pt x="6826" y="1522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1436" y="9914"/>
                  </a:lnTo>
                  <a:lnTo>
                    <a:pt x="1929" y="10414"/>
                  </a:lnTo>
                  <a:lnTo>
                    <a:pt x="3267" y="11746"/>
                  </a:lnTo>
                  <a:cubicBezTo>
                    <a:pt x="3312" y="11791"/>
                    <a:pt x="3373" y="11813"/>
                    <a:pt x="3435" y="11813"/>
                  </a:cubicBezTo>
                  <a:cubicBezTo>
                    <a:pt x="3496" y="11813"/>
                    <a:pt x="3559" y="11791"/>
                    <a:pt x="3607" y="11746"/>
                  </a:cubicBezTo>
                  <a:lnTo>
                    <a:pt x="7374" y="7965"/>
                  </a:lnTo>
                  <a:lnTo>
                    <a:pt x="10308" y="5038"/>
                  </a:lnTo>
                  <a:cubicBezTo>
                    <a:pt x="10432" y="4913"/>
                    <a:pt x="10523" y="4761"/>
                    <a:pt x="10571" y="4594"/>
                  </a:cubicBezTo>
                  <a:lnTo>
                    <a:pt x="11840" y="259"/>
                  </a:lnTo>
                  <a:cubicBezTo>
                    <a:pt x="11876" y="127"/>
                    <a:pt x="11772" y="0"/>
                    <a:pt x="11644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63"/>
            <p:cNvSpPr/>
            <p:nvPr/>
          </p:nvSpPr>
          <p:spPr>
            <a:xfrm>
              <a:off x="903281" y="2763601"/>
              <a:ext cx="312012" cy="232065"/>
            </a:xfrm>
            <a:custGeom>
              <a:avLst/>
              <a:gdLst/>
              <a:ahLst/>
              <a:cxnLst/>
              <a:rect l="l" t="t" r="r" b="b"/>
              <a:pathLst>
                <a:path w="11876" h="8833" extrusionOk="0">
                  <a:moveTo>
                    <a:pt x="11637" y="0"/>
                  </a:moveTo>
                  <a:cubicBezTo>
                    <a:pt x="11618" y="0"/>
                    <a:pt x="11597" y="3"/>
                    <a:pt x="11577" y="10"/>
                  </a:cubicBezTo>
                  <a:lnTo>
                    <a:pt x="7207" y="1286"/>
                  </a:lnTo>
                  <a:cubicBezTo>
                    <a:pt x="7068" y="1327"/>
                    <a:pt x="6943" y="1404"/>
                    <a:pt x="6839" y="1501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361" y="8832"/>
                  </a:lnTo>
                  <a:lnTo>
                    <a:pt x="1117" y="8069"/>
                  </a:lnTo>
                  <a:lnTo>
                    <a:pt x="7179" y="2007"/>
                  </a:lnTo>
                  <a:cubicBezTo>
                    <a:pt x="7269" y="1917"/>
                    <a:pt x="7387" y="1848"/>
                    <a:pt x="7512" y="1813"/>
                  </a:cubicBezTo>
                  <a:lnTo>
                    <a:pt x="11750" y="571"/>
                  </a:lnTo>
                  <a:lnTo>
                    <a:pt x="11833" y="266"/>
                  </a:lnTo>
                  <a:cubicBezTo>
                    <a:pt x="11876" y="128"/>
                    <a:pt x="11767" y="0"/>
                    <a:pt x="1163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63"/>
            <p:cNvSpPr/>
            <p:nvPr/>
          </p:nvSpPr>
          <p:spPr>
            <a:xfrm>
              <a:off x="1060732" y="2852218"/>
              <a:ext cx="65261" cy="65261"/>
            </a:xfrm>
            <a:custGeom>
              <a:avLst/>
              <a:gdLst/>
              <a:ahLst/>
              <a:cxnLst/>
              <a:rect l="l" t="t" r="r" b="b"/>
              <a:pathLst>
                <a:path w="2484" h="2484" extrusionOk="0">
                  <a:moveTo>
                    <a:pt x="1242" y="1"/>
                  </a:moveTo>
                  <a:cubicBezTo>
                    <a:pt x="555" y="1"/>
                    <a:pt x="0" y="556"/>
                    <a:pt x="0" y="1242"/>
                  </a:cubicBezTo>
                  <a:cubicBezTo>
                    <a:pt x="0" y="1929"/>
                    <a:pt x="555" y="2484"/>
                    <a:pt x="1242" y="2484"/>
                  </a:cubicBezTo>
                  <a:cubicBezTo>
                    <a:pt x="1922" y="2484"/>
                    <a:pt x="2483" y="1929"/>
                    <a:pt x="2483" y="1242"/>
                  </a:cubicBezTo>
                  <a:cubicBezTo>
                    <a:pt x="2483" y="556"/>
                    <a:pt x="1922" y="1"/>
                    <a:pt x="12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63"/>
            <p:cNvSpPr/>
            <p:nvPr/>
          </p:nvSpPr>
          <p:spPr>
            <a:xfrm>
              <a:off x="1060732" y="2852218"/>
              <a:ext cx="40302" cy="65287"/>
            </a:xfrm>
            <a:custGeom>
              <a:avLst/>
              <a:gdLst/>
              <a:ahLst/>
              <a:cxnLst/>
              <a:rect l="l" t="t" r="r" b="b"/>
              <a:pathLst>
                <a:path w="1534" h="2485" extrusionOk="0">
                  <a:moveTo>
                    <a:pt x="1239" y="0"/>
                  </a:moveTo>
                  <a:cubicBezTo>
                    <a:pt x="572" y="0"/>
                    <a:pt x="0" y="539"/>
                    <a:pt x="0" y="1242"/>
                  </a:cubicBezTo>
                  <a:cubicBezTo>
                    <a:pt x="0" y="1945"/>
                    <a:pt x="572" y="2484"/>
                    <a:pt x="1239" y="2484"/>
                  </a:cubicBezTo>
                  <a:cubicBezTo>
                    <a:pt x="1336" y="2484"/>
                    <a:pt x="1434" y="2473"/>
                    <a:pt x="1533" y="2449"/>
                  </a:cubicBezTo>
                  <a:cubicBezTo>
                    <a:pt x="590" y="2220"/>
                    <a:pt x="264" y="1048"/>
                    <a:pt x="944" y="361"/>
                  </a:cubicBezTo>
                  <a:cubicBezTo>
                    <a:pt x="1110" y="202"/>
                    <a:pt x="1311" y="91"/>
                    <a:pt x="1533" y="35"/>
                  </a:cubicBezTo>
                  <a:cubicBezTo>
                    <a:pt x="1434" y="12"/>
                    <a:pt x="1336" y="0"/>
                    <a:pt x="1239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63"/>
            <p:cNvSpPr/>
            <p:nvPr/>
          </p:nvSpPr>
          <p:spPr>
            <a:xfrm>
              <a:off x="895084" y="2998739"/>
              <a:ext cx="84387" cy="83520"/>
            </a:xfrm>
            <a:custGeom>
              <a:avLst/>
              <a:gdLst/>
              <a:ahLst/>
              <a:cxnLst/>
              <a:rect l="l" t="t" r="r" b="b"/>
              <a:pathLst>
                <a:path w="3212" h="3179" extrusionOk="0">
                  <a:moveTo>
                    <a:pt x="833" y="0"/>
                  </a:moveTo>
                  <a:lnTo>
                    <a:pt x="125" y="701"/>
                  </a:lnTo>
                  <a:cubicBezTo>
                    <a:pt x="0" y="826"/>
                    <a:pt x="0" y="1034"/>
                    <a:pt x="125" y="1166"/>
                  </a:cubicBezTo>
                  <a:lnTo>
                    <a:pt x="1082" y="2123"/>
                  </a:lnTo>
                  <a:lnTo>
                    <a:pt x="2046" y="3080"/>
                  </a:lnTo>
                  <a:cubicBezTo>
                    <a:pt x="2109" y="3146"/>
                    <a:pt x="2192" y="3179"/>
                    <a:pt x="2276" y="3179"/>
                  </a:cubicBezTo>
                  <a:cubicBezTo>
                    <a:pt x="2360" y="3179"/>
                    <a:pt x="2445" y="3146"/>
                    <a:pt x="2511" y="3080"/>
                  </a:cubicBezTo>
                  <a:lnTo>
                    <a:pt x="3212" y="2379"/>
                  </a:lnTo>
                  <a:lnTo>
                    <a:pt x="2275" y="1436"/>
                  </a:lnTo>
                  <a:lnTo>
                    <a:pt x="1769" y="93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63"/>
            <p:cNvSpPr/>
            <p:nvPr/>
          </p:nvSpPr>
          <p:spPr>
            <a:xfrm>
              <a:off x="895084" y="2998555"/>
              <a:ext cx="32814" cy="36650"/>
            </a:xfrm>
            <a:custGeom>
              <a:avLst/>
              <a:gdLst/>
              <a:ahLst/>
              <a:cxnLst/>
              <a:rect l="l" t="t" r="r" b="b"/>
              <a:pathLst>
                <a:path w="1249" h="1395" extrusionOk="0">
                  <a:moveTo>
                    <a:pt x="833" y="0"/>
                  </a:moveTo>
                  <a:lnTo>
                    <a:pt x="125" y="708"/>
                  </a:lnTo>
                  <a:cubicBezTo>
                    <a:pt x="0" y="833"/>
                    <a:pt x="0" y="1041"/>
                    <a:pt x="125" y="1173"/>
                  </a:cubicBezTo>
                  <a:lnTo>
                    <a:pt x="347" y="1395"/>
                  </a:lnTo>
                  <a:cubicBezTo>
                    <a:pt x="361" y="1325"/>
                    <a:pt x="396" y="1270"/>
                    <a:pt x="444" y="1221"/>
                  </a:cubicBezTo>
                  <a:lnTo>
                    <a:pt x="1249" y="41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63"/>
            <p:cNvSpPr/>
            <p:nvPr/>
          </p:nvSpPr>
          <p:spPr>
            <a:xfrm>
              <a:off x="903281" y="2964480"/>
              <a:ext cx="110266" cy="109504"/>
            </a:xfrm>
            <a:custGeom>
              <a:avLst/>
              <a:gdLst/>
              <a:ahLst/>
              <a:cxnLst/>
              <a:rect l="l" t="t" r="r" b="b"/>
              <a:pathLst>
                <a:path w="4197" h="4168" extrusionOk="0">
                  <a:moveTo>
                    <a:pt x="694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16"/>
                  </a:cubicBezTo>
                  <a:lnTo>
                    <a:pt x="1436" y="2268"/>
                  </a:lnTo>
                  <a:lnTo>
                    <a:pt x="1936" y="2761"/>
                  </a:lnTo>
                  <a:lnTo>
                    <a:pt x="3267" y="4100"/>
                  </a:lnTo>
                  <a:cubicBezTo>
                    <a:pt x="3312" y="4145"/>
                    <a:pt x="3373" y="4167"/>
                    <a:pt x="3435" y="4167"/>
                  </a:cubicBezTo>
                  <a:cubicBezTo>
                    <a:pt x="3496" y="4167"/>
                    <a:pt x="3559" y="4145"/>
                    <a:pt x="3607" y="4100"/>
                  </a:cubicBezTo>
                  <a:lnTo>
                    <a:pt x="4197" y="3503"/>
                  </a:lnTo>
                  <a:lnTo>
                    <a:pt x="2699" y="2005"/>
                  </a:lnTo>
                  <a:lnTo>
                    <a:pt x="2199" y="150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63"/>
            <p:cNvSpPr/>
            <p:nvPr/>
          </p:nvSpPr>
          <p:spPr>
            <a:xfrm>
              <a:off x="903281" y="2964480"/>
              <a:ext cx="29557" cy="31185"/>
            </a:xfrm>
            <a:custGeom>
              <a:avLst/>
              <a:gdLst/>
              <a:ahLst/>
              <a:cxnLst/>
              <a:rect l="l" t="t" r="r" b="b"/>
              <a:pathLst>
                <a:path w="1125" h="1187" extrusionOk="0">
                  <a:moveTo>
                    <a:pt x="701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23"/>
                  </a:cubicBezTo>
                  <a:lnTo>
                    <a:pt x="361" y="1186"/>
                  </a:lnTo>
                  <a:lnTo>
                    <a:pt x="1124" y="423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63"/>
            <p:cNvSpPr/>
            <p:nvPr/>
          </p:nvSpPr>
          <p:spPr>
            <a:xfrm>
              <a:off x="854992" y="3038831"/>
              <a:ext cx="34154" cy="31185"/>
            </a:xfrm>
            <a:custGeom>
              <a:avLst/>
              <a:gdLst/>
              <a:ahLst/>
              <a:cxnLst/>
              <a:rect l="l" t="t" r="r" b="b"/>
              <a:pathLst>
                <a:path w="1300" h="1187" extrusionOk="0">
                  <a:moveTo>
                    <a:pt x="986" y="1"/>
                  </a:moveTo>
                  <a:cubicBezTo>
                    <a:pt x="935" y="1"/>
                    <a:pt x="881" y="21"/>
                    <a:pt x="833" y="70"/>
                  </a:cubicBezTo>
                  <a:lnTo>
                    <a:pt x="84" y="812"/>
                  </a:lnTo>
                  <a:cubicBezTo>
                    <a:pt x="0" y="895"/>
                    <a:pt x="0" y="1041"/>
                    <a:pt x="84" y="1124"/>
                  </a:cubicBezTo>
                  <a:cubicBezTo>
                    <a:pt x="129" y="1166"/>
                    <a:pt x="186" y="1186"/>
                    <a:pt x="242" y="1186"/>
                  </a:cubicBezTo>
                  <a:cubicBezTo>
                    <a:pt x="299" y="1186"/>
                    <a:pt x="354" y="1166"/>
                    <a:pt x="396" y="1124"/>
                  </a:cubicBezTo>
                  <a:lnTo>
                    <a:pt x="1145" y="375"/>
                  </a:lnTo>
                  <a:cubicBezTo>
                    <a:pt x="1299" y="221"/>
                    <a:pt x="1155" y="1"/>
                    <a:pt x="98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63"/>
            <p:cNvSpPr/>
            <p:nvPr/>
          </p:nvSpPr>
          <p:spPr>
            <a:xfrm>
              <a:off x="873934" y="3057800"/>
              <a:ext cx="34286" cy="31343"/>
            </a:xfrm>
            <a:custGeom>
              <a:avLst/>
              <a:gdLst/>
              <a:ahLst/>
              <a:cxnLst/>
              <a:rect l="l" t="t" r="r" b="b"/>
              <a:pathLst>
                <a:path w="1305" h="1193" extrusionOk="0">
                  <a:moveTo>
                    <a:pt x="987" y="0"/>
                  </a:moveTo>
                  <a:cubicBezTo>
                    <a:pt x="935" y="0"/>
                    <a:pt x="881" y="21"/>
                    <a:pt x="833" y="69"/>
                  </a:cubicBezTo>
                  <a:lnTo>
                    <a:pt x="91" y="818"/>
                  </a:lnTo>
                  <a:cubicBezTo>
                    <a:pt x="1" y="901"/>
                    <a:pt x="1" y="1040"/>
                    <a:pt x="91" y="1130"/>
                  </a:cubicBezTo>
                  <a:cubicBezTo>
                    <a:pt x="132" y="1172"/>
                    <a:pt x="188" y="1193"/>
                    <a:pt x="244" y="1193"/>
                  </a:cubicBezTo>
                  <a:cubicBezTo>
                    <a:pt x="301" y="1193"/>
                    <a:pt x="358" y="1172"/>
                    <a:pt x="403" y="1130"/>
                  </a:cubicBezTo>
                  <a:lnTo>
                    <a:pt x="1145" y="381"/>
                  </a:lnTo>
                  <a:cubicBezTo>
                    <a:pt x="1305" y="221"/>
                    <a:pt x="1158" y="0"/>
                    <a:pt x="987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63"/>
            <p:cNvSpPr/>
            <p:nvPr/>
          </p:nvSpPr>
          <p:spPr>
            <a:xfrm>
              <a:off x="912213" y="3095895"/>
              <a:ext cx="34102" cy="31343"/>
            </a:xfrm>
            <a:custGeom>
              <a:avLst/>
              <a:gdLst/>
              <a:ahLst/>
              <a:cxnLst/>
              <a:rect l="l" t="t" r="r" b="b"/>
              <a:pathLst>
                <a:path w="1298" h="1193" extrusionOk="0">
                  <a:moveTo>
                    <a:pt x="983" y="0"/>
                  </a:moveTo>
                  <a:cubicBezTo>
                    <a:pt x="932" y="0"/>
                    <a:pt x="879" y="20"/>
                    <a:pt x="833" y="69"/>
                  </a:cubicBezTo>
                  <a:lnTo>
                    <a:pt x="83" y="818"/>
                  </a:lnTo>
                  <a:cubicBezTo>
                    <a:pt x="0" y="901"/>
                    <a:pt x="0" y="1040"/>
                    <a:pt x="83" y="1130"/>
                  </a:cubicBezTo>
                  <a:cubicBezTo>
                    <a:pt x="125" y="1172"/>
                    <a:pt x="181" y="1192"/>
                    <a:pt x="237" y="1192"/>
                  </a:cubicBezTo>
                  <a:cubicBezTo>
                    <a:pt x="293" y="1192"/>
                    <a:pt x="351" y="1172"/>
                    <a:pt x="396" y="1130"/>
                  </a:cubicBezTo>
                  <a:lnTo>
                    <a:pt x="1138" y="381"/>
                  </a:lnTo>
                  <a:cubicBezTo>
                    <a:pt x="1297" y="221"/>
                    <a:pt x="1151" y="0"/>
                    <a:pt x="983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63"/>
            <p:cNvSpPr/>
            <p:nvPr/>
          </p:nvSpPr>
          <p:spPr>
            <a:xfrm>
              <a:off x="893061" y="3076926"/>
              <a:ext cx="34312" cy="31343"/>
            </a:xfrm>
            <a:custGeom>
              <a:avLst/>
              <a:gdLst/>
              <a:ahLst/>
              <a:cxnLst/>
              <a:rect l="l" t="t" r="r" b="b"/>
              <a:pathLst>
                <a:path w="1306" h="1193" extrusionOk="0">
                  <a:moveTo>
                    <a:pt x="987" y="1"/>
                  </a:moveTo>
                  <a:cubicBezTo>
                    <a:pt x="936" y="1"/>
                    <a:pt x="882" y="21"/>
                    <a:pt x="833" y="69"/>
                  </a:cubicBezTo>
                  <a:lnTo>
                    <a:pt x="91" y="818"/>
                  </a:lnTo>
                  <a:cubicBezTo>
                    <a:pt x="1" y="902"/>
                    <a:pt x="1" y="1040"/>
                    <a:pt x="91" y="1131"/>
                  </a:cubicBezTo>
                  <a:cubicBezTo>
                    <a:pt x="133" y="1172"/>
                    <a:pt x="188" y="1193"/>
                    <a:pt x="245" y="1193"/>
                  </a:cubicBezTo>
                  <a:cubicBezTo>
                    <a:pt x="301" y="1193"/>
                    <a:pt x="358" y="1172"/>
                    <a:pt x="403" y="1131"/>
                  </a:cubicBezTo>
                  <a:lnTo>
                    <a:pt x="1145" y="381"/>
                  </a:lnTo>
                  <a:cubicBezTo>
                    <a:pt x="1305" y="222"/>
                    <a:pt x="1158" y="1"/>
                    <a:pt x="987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63"/>
            <p:cNvSpPr/>
            <p:nvPr/>
          </p:nvSpPr>
          <p:spPr>
            <a:xfrm>
              <a:off x="1141809" y="2763601"/>
              <a:ext cx="73668" cy="72801"/>
            </a:xfrm>
            <a:custGeom>
              <a:avLst/>
              <a:gdLst/>
              <a:ahLst/>
              <a:cxnLst/>
              <a:rect l="l" t="t" r="r" b="b"/>
              <a:pathLst>
                <a:path w="2804" h="2771" extrusionOk="0">
                  <a:moveTo>
                    <a:pt x="2567" y="0"/>
                  </a:moveTo>
                  <a:cubicBezTo>
                    <a:pt x="2547" y="0"/>
                    <a:pt x="2526" y="3"/>
                    <a:pt x="2505" y="10"/>
                  </a:cubicBezTo>
                  <a:lnTo>
                    <a:pt x="1" y="745"/>
                  </a:lnTo>
                  <a:lnTo>
                    <a:pt x="2033" y="2770"/>
                  </a:lnTo>
                  <a:lnTo>
                    <a:pt x="2761" y="266"/>
                  </a:lnTo>
                  <a:cubicBezTo>
                    <a:pt x="2804" y="128"/>
                    <a:pt x="2700" y="0"/>
                    <a:pt x="25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63"/>
            <p:cNvSpPr/>
            <p:nvPr/>
          </p:nvSpPr>
          <p:spPr>
            <a:xfrm>
              <a:off x="1141809" y="2763601"/>
              <a:ext cx="73484" cy="31974"/>
            </a:xfrm>
            <a:custGeom>
              <a:avLst/>
              <a:gdLst/>
              <a:ahLst/>
              <a:cxnLst/>
              <a:rect l="l" t="t" r="r" b="b"/>
              <a:pathLst>
                <a:path w="2797" h="1217" extrusionOk="0">
                  <a:moveTo>
                    <a:pt x="2563" y="0"/>
                  </a:moveTo>
                  <a:cubicBezTo>
                    <a:pt x="2544" y="0"/>
                    <a:pt x="2524" y="3"/>
                    <a:pt x="2505" y="10"/>
                  </a:cubicBezTo>
                  <a:lnTo>
                    <a:pt x="1686" y="245"/>
                  </a:lnTo>
                  <a:lnTo>
                    <a:pt x="1" y="745"/>
                  </a:lnTo>
                  <a:lnTo>
                    <a:pt x="472" y="1217"/>
                  </a:lnTo>
                  <a:lnTo>
                    <a:pt x="2671" y="578"/>
                  </a:lnTo>
                  <a:lnTo>
                    <a:pt x="2754" y="266"/>
                  </a:lnTo>
                  <a:cubicBezTo>
                    <a:pt x="2797" y="133"/>
                    <a:pt x="2692" y="0"/>
                    <a:pt x="256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63"/>
            <p:cNvSpPr/>
            <p:nvPr/>
          </p:nvSpPr>
          <p:spPr>
            <a:xfrm>
              <a:off x="919491" y="2924099"/>
              <a:ext cx="135435" cy="133780"/>
            </a:xfrm>
            <a:custGeom>
              <a:avLst/>
              <a:gdLst/>
              <a:ahLst/>
              <a:cxnLst/>
              <a:rect l="l" t="t" r="r" b="b"/>
              <a:pathLst>
                <a:path w="5155" h="5092" extrusionOk="0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63"/>
            <p:cNvSpPr/>
            <p:nvPr/>
          </p:nvSpPr>
          <p:spPr>
            <a:xfrm>
              <a:off x="919491" y="2924099"/>
              <a:ext cx="135435" cy="133780"/>
            </a:xfrm>
            <a:custGeom>
              <a:avLst/>
              <a:gdLst/>
              <a:ahLst/>
              <a:cxnLst/>
              <a:rect l="l" t="t" r="r" b="b"/>
              <a:pathLst>
                <a:path w="5155" h="5092" extrusionOk="0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63"/>
            <p:cNvSpPr/>
            <p:nvPr/>
          </p:nvSpPr>
          <p:spPr>
            <a:xfrm>
              <a:off x="919491" y="2924152"/>
              <a:ext cx="133254" cy="133648"/>
            </a:xfrm>
            <a:custGeom>
              <a:avLst/>
              <a:gdLst/>
              <a:ahLst/>
              <a:cxnLst/>
              <a:rect l="l" t="t" r="r" b="b"/>
              <a:pathLst>
                <a:path w="5072" h="5087" extrusionOk="0">
                  <a:moveTo>
                    <a:pt x="4762" y="1"/>
                  </a:moveTo>
                  <a:cubicBezTo>
                    <a:pt x="4676" y="1"/>
                    <a:pt x="4589" y="34"/>
                    <a:pt x="4523" y="100"/>
                  </a:cubicBezTo>
                  <a:lnTo>
                    <a:pt x="132" y="4490"/>
                  </a:lnTo>
                  <a:cubicBezTo>
                    <a:pt x="1" y="4622"/>
                    <a:pt x="1" y="4837"/>
                    <a:pt x="132" y="4962"/>
                  </a:cubicBezTo>
                  <a:lnTo>
                    <a:pt x="153" y="4990"/>
                  </a:lnTo>
                  <a:cubicBezTo>
                    <a:pt x="216" y="5045"/>
                    <a:pt x="299" y="5080"/>
                    <a:pt x="382" y="5087"/>
                  </a:cubicBezTo>
                  <a:cubicBezTo>
                    <a:pt x="306" y="4955"/>
                    <a:pt x="327" y="4781"/>
                    <a:pt x="438" y="4671"/>
                  </a:cubicBezTo>
                  <a:lnTo>
                    <a:pt x="4828" y="280"/>
                  </a:lnTo>
                  <a:cubicBezTo>
                    <a:pt x="4891" y="217"/>
                    <a:pt x="4974" y="183"/>
                    <a:pt x="5071" y="183"/>
                  </a:cubicBezTo>
                  <a:cubicBezTo>
                    <a:pt x="5057" y="162"/>
                    <a:pt x="5036" y="141"/>
                    <a:pt x="5022" y="120"/>
                  </a:cubicBezTo>
                  <a:lnTo>
                    <a:pt x="5002" y="100"/>
                  </a:lnTo>
                  <a:cubicBezTo>
                    <a:pt x="4936" y="34"/>
                    <a:pt x="4849" y="1"/>
                    <a:pt x="476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98" name="Google Shape;11398;p63"/>
          <p:cNvGrpSpPr/>
          <p:nvPr/>
        </p:nvGrpSpPr>
        <p:grpSpPr>
          <a:xfrm>
            <a:off x="3007498" y="4183419"/>
            <a:ext cx="375434" cy="329667"/>
            <a:chOff x="3007498" y="4183419"/>
            <a:chExt cx="375434" cy="329667"/>
          </a:xfrm>
        </p:grpSpPr>
        <p:sp>
          <p:nvSpPr>
            <p:cNvPr id="11399" name="Google Shape;11399;p63"/>
            <p:cNvSpPr/>
            <p:nvPr/>
          </p:nvSpPr>
          <p:spPr>
            <a:xfrm>
              <a:off x="3046302" y="4196792"/>
              <a:ext cx="53622" cy="53465"/>
            </a:xfrm>
            <a:custGeom>
              <a:avLst/>
              <a:gdLst/>
              <a:ahLst/>
              <a:cxnLst/>
              <a:rect l="l" t="t" r="r" b="b"/>
              <a:pathLst>
                <a:path w="2041" h="2035" extrusionOk="0">
                  <a:moveTo>
                    <a:pt x="874" y="1"/>
                  </a:moveTo>
                  <a:cubicBezTo>
                    <a:pt x="738" y="1"/>
                    <a:pt x="605" y="36"/>
                    <a:pt x="486" y="109"/>
                  </a:cubicBezTo>
                  <a:cubicBezTo>
                    <a:pt x="105" y="338"/>
                    <a:pt x="1" y="844"/>
                    <a:pt x="299" y="1323"/>
                  </a:cubicBezTo>
                  <a:cubicBezTo>
                    <a:pt x="543" y="1705"/>
                    <a:pt x="1026" y="2034"/>
                    <a:pt x="1402" y="2034"/>
                  </a:cubicBezTo>
                  <a:cubicBezTo>
                    <a:pt x="1496" y="2034"/>
                    <a:pt x="1583" y="2014"/>
                    <a:pt x="1659" y="1968"/>
                  </a:cubicBezTo>
                  <a:cubicBezTo>
                    <a:pt x="2040" y="1739"/>
                    <a:pt x="1978" y="969"/>
                    <a:pt x="1679" y="490"/>
                  </a:cubicBezTo>
                  <a:cubicBezTo>
                    <a:pt x="1475" y="168"/>
                    <a:pt x="1168" y="1"/>
                    <a:pt x="87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63"/>
            <p:cNvSpPr/>
            <p:nvPr/>
          </p:nvSpPr>
          <p:spPr>
            <a:xfrm>
              <a:off x="3007498" y="4244292"/>
              <a:ext cx="50680" cy="42483"/>
            </a:xfrm>
            <a:custGeom>
              <a:avLst/>
              <a:gdLst/>
              <a:ahLst/>
              <a:cxnLst/>
              <a:rect l="l" t="t" r="r" b="b"/>
              <a:pathLst>
                <a:path w="1929" h="1617" extrusionOk="0">
                  <a:moveTo>
                    <a:pt x="730" y="0"/>
                  </a:moveTo>
                  <a:cubicBezTo>
                    <a:pt x="545" y="0"/>
                    <a:pt x="374" y="75"/>
                    <a:pt x="250" y="215"/>
                  </a:cubicBezTo>
                  <a:cubicBezTo>
                    <a:pt x="0" y="500"/>
                    <a:pt x="49" y="943"/>
                    <a:pt x="417" y="1263"/>
                  </a:cubicBezTo>
                  <a:cubicBezTo>
                    <a:pt x="653" y="1472"/>
                    <a:pt x="1008" y="1616"/>
                    <a:pt x="1295" y="1616"/>
                  </a:cubicBezTo>
                  <a:cubicBezTo>
                    <a:pt x="1454" y="1616"/>
                    <a:pt x="1593" y="1572"/>
                    <a:pt x="1679" y="1471"/>
                  </a:cubicBezTo>
                  <a:cubicBezTo>
                    <a:pt x="1929" y="1186"/>
                    <a:pt x="1679" y="562"/>
                    <a:pt x="1311" y="243"/>
                  </a:cubicBezTo>
                  <a:cubicBezTo>
                    <a:pt x="1126" y="78"/>
                    <a:pt x="920" y="0"/>
                    <a:pt x="73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63"/>
            <p:cNvSpPr/>
            <p:nvPr/>
          </p:nvSpPr>
          <p:spPr>
            <a:xfrm>
              <a:off x="3169126" y="4210112"/>
              <a:ext cx="43218" cy="47763"/>
            </a:xfrm>
            <a:custGeom>
              <a:avLst/>
              <a:gdLst/>
              <a:ahLst/>
              <a:cxnLst/>
              <a:rect l="l" t="t" r="r" b="b"/>
              <a:pathLst>
                <a:path w="1645" h="1818" extrusionOk="0">
                  <a:moveTo>
                    <a:pt x="911" y="0"/>
                  </a:moveTo>
                  <a:cubicBezTo>
                    <a:pt x="642" y="0"/>
                    <a:pt x="365" y="176"/>
                    <a:pt x="209" y="503"/>
                  </a:cubicBezTo>
                  <a:cubicBezTo>
                    <a:pt x="1" y="947"/>
                    <a:pt x="15" y="1620"/>
                    <a:pt x="355" y="1780"/>
                  </a:cubicBezTo>
                  <a:cubicBezTo>
                    <a:pt x="407" y="1805"/>
                    <a:pt x="464" y="1817"/>
                    <a:pt x="524" y="1817"/>
                  </a:cubicBezTo>
                  <a:cubicBezTo>
                    <a:pt x="852" y="1817"/>
                    <a:pt x="1261" y="1463"/>
                    <a:pt x="1437" y="1093"/>
                  </a:cubicBezTo>
                  <a:cubicBezTo>
                    <a:pt x="1645" y="649"/>
                    <a:pt x="1513" y="226"/>
                    <a:pt x="1173" y="60"/>
                  </a:cubicBezTo>
                  <a:cubicBezTo>
                    <a:pt x="1090" y="20"/>
                    <a:pt x="1001" y="0"/>
                    <a:pt x="911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63"/>
            <p:cNvSpPr/>
            <p:nvPr/>
          </p:nvSpPr>
          <p:spPr>
            <a:xfrm>
              <a:off x="3056338" y="4262263"/>
              <a:ext cx="135592" cy="89195"/>
            </a:xfrm>
            <a:custGeom>
              <a:avLst/>
              <a:gdLst/>
              <a:ahLst/>
              <a:cxnLst/>
              <a:rect l="l" t="t" r="r" b="b"/>
              <a:pathLst>
                <a:path w="5161" h="3395" extrusionOk="0">
                  <a:moveTo>
                    <a:pt x="2705" y="1"/>
                  </a:moveTo>
                  <a:cubicBezTo>
                    <a:pt x="2531" y="1"/>
                    <a:pt x="2357" y="18"/>
                    <a:pt x="2185" y="51"/>
                  </a:cubicBezTo>
                  <a:cubicBezTo>
                    <a:pt x="867" y="322"/>
                    <a:pt x="0" y="1543"/>
                    <a:pt x="202" y="2535"/>
                  </a:cubicBezTo>
                  <a:cubicBezTo>
                    <a:pt x="336" y="3177"/>
                    <a:pt x="850" y="3395"/>
                    <a:pt x="1553" y="3395"/>
                  </a:cubicBezTo>
                  <a:cubicBezTo>
                    <a:pt x="1935" y="3395"/>
                    <a:pt x="2373" y="3330"/>
                    <a:pt x="2837" y="3235"/>
                  </a:cubicBezTo>
                  <a:cubicBezTo>
                    <a:pt x="4155" y="2965"/>
                    <a:pt x="5161" y="2493"/>
                    <a:pt x="4904" y="1522"/>
                  </a:cubicBezTo>
                  <a:cubicBezTo>
                    <a:pt x="4641" y="516"/>
                    <a:pt x="3815" y="204"/>
                    <a:pt x="3462" y="107"/>
                  </a:cubicBezTo>
                  <a:cubicBezTo>
                    <a:pt x="3214" y="37"/>
                    <a:pt x="2959" y="1"/>
                    <a:pt x="270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63"/>
            <p:cNvSpPr/>
            <p:nvPr/>
          </p:nvSpPr>
          <p:spPr>
            <a:xfrm>
              <a:off x="3111563" y="4183419"/>
              <a:ext cx="46292" cy="57589"/>
            </a:xfrm>
            <a:custGeom>
              <a:avLst/>
              <a:gdLst/>
              <a:ahLst/>
              <a:cxnLst/>
              <a:rect l="l" t="t" r="r" b="b"/>
              <a:pathLst>
                <a:path w="1762" h="2192" extrusionOk="0">
                  <a:moveTo>
                    <a:pt x="892" y="1"/>
                  </a:moveTo>
                  <a:cubicBezTo>
                    <a:pt x="510" y="1"/>
                    <a:pt x="171" y="298"/>
                    <a:pt x="90" y="798"/>
                  </a:cubicBezTo>
                  <a:cubicBezTo>
                    <a:pt x="0" y="1353"/>
                    <a:pt x="243" y="2102"/>
                    <a:pt x="680" y="2185"/>
                  </a:cubicBezTo>
                  <a:cubicBezTo>
                    <a:pt x="705" y="2190"/>
                    <a:pt x="729" y="2192"/>
                    <a:pt x="754" y="2192"/>
                  </a:cubicBezTo>
                  <a:cubicBezTo>
                    <a:pt x="1168" y="2192"/>
                    <a:pt x="1587" y="1613"/>
                    <a:pt x="1672" y="1089"/>
                  </a:cubicBezTo>
                  <a:cubicBezTo>
                    <a:pt x="1762" y="535"/>
                    <a:pt x="1471" y="104"/>
                    <a:pt x="1034" y="14"/>
                  </a:cubicBezTo>
                  <a:cubicBezTo>
                    <a:pt x="986" y="5"/>
                    <a:pt x="938" y="1"/>
                    <a:pt x="89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63"/>
            <p:cNvSpPr/>
            <p:nvPr/>
          </p:nvSpPr>
          <p:spPr>
            <a:xfrm>
              <a:off x="3056706" y="4265415"/>
              <a:ext cx="50496" cy="86069"/>
            </a:xfrm>
            <a:custGeom>
              <a:avLst/>
              <a:gdLst/>
              <a:ahLst/>
              <a:cxnLst/>
              <a:rect l="l" t="t" r="r" b="b"/>
              <a:pathLst>
                <a:path w="1922" h="3276" extrusionOk="0">
                  <a:moveTo>
                    <a:pt x="1922" y="1"/>
                  </a:moveTo>
                  <a:cubicBezTo>
                    <a:pt x="742" y="361"/>
                    <a:pt x="0" y="1485"/>
                    <a:pt x="188" y="2415"/>
                  </a:cubicBezTo>
                  <a:cubicBezTo>
                    <a:pt x="320" y="3057"/>
                    <a:pt x="833" y="3276"/>
                    <a:pt x="1538" y="3276"/>
                  </a:cubicBezTo>
                  <a:cubicBezTo>
                    <a:pt x="1570" y="3276"/>
                    <a:pt x="1604" y="3276"/>
                    <a:pt x="1637" y="3275"/>
                  </a:cubicBezTo>
                  <a:cubicBezTo>
                    <a:pt x="1464" y="3101"/>
                    <a:pt x="1339" y="2879"/>
                    <a:pt x="1283" y="2643"/>
                  </a:cubicBezTo>
                  <a:cubicBezTo>
                    <a:pt x="1034" y="1783"/>
                    <a:pt x="1297" y="722"/>
                    <a:pt x="192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63"/>
            <p:cNvSpPr/>
            <p:nvPr/>
          </p:nvSpPr>
          <p:spPr>
            <a:xfrm>
              <a:off x="3007498" y="4248286"/>
              <a:ext cx="46502" cy="38489"/>
            </a:xfrm>
            <a:custGeom>
              <a:avLst/>
              <a:gdLst/>
              <a:ahLst/>
              <a:cxnLst/>
              <a:rect l="l" t="t" r="r" b="b"/>
              <a:pathLst>
                <a:path w="1770" h="1465" extrusionOk="0">
                  <a:moveTo>
                    <a:pt x="320" y="1"/>
                  </a:moveTo>
                  <a:cubicBezTo>
                    <a:pt x="292" y="15"/>
                    <a:pt x="271" y="42"/>
                    <a:pt x="250" y="63"/>
                  </a:cubicBezTo>
                  <a:cubicBezTo>
                    <a:pt x="0" y="348"/>
                    <a:pt x="49" y="791"/>
                    <a:pt x="417" y="1111"/>
                  </a:cubicBezTo>
                  <a:cubicBezTo>
                    <a:pt x="649" y="1320"/>
                    <a:pt x="1004" y="1464"/>
                    <a:pt x="1293" y="1464"/>
                  </a:cubicBezTo>
                  <a:cubicBezTo>
                    <a:pt x="1453" y="1464"/>
                    <a:pt x="1593" y="1420"/>
                    <a:pt x="1679" y="1319"/>
                  </a:cubicBezTo>
                  <a:cubicBezTo>
                    <a:pt x="1735" y="1249"/>
                    <a:pt x="1762" y="1173"/>
                    <a:pt x="1769" y="1090"/>
                  </a:cubicBezTo>
                  <a:lnTo>
                    <a:pt x="1769" y="1090"/>
                  </a:lnTo>
                  <a:cubicBezTo>
                    <a:pt x="1764" y="1090"/>
                    <a:pt x="1758" y="1090"/>
                    <a:pt x="1753" y="1090"/>
                  </a:cubicBezTo>
                  <a:cubicBezTo>
                    <a:pt x="1435" y="1090"/>
                    <a:pt x="1001" y="898"/>
                    <a:pt x="708" y="639"/>
                  </a:cubicBezTo>
                  <a:cubicBezTo>
                    <a:pt x="507" y="479"/>
                    <a:pt x="368" y="250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63"/>
            <p:cNvSpPr/>
            <p:nvPr/>
          </p:nvSpPr>
          <p:spPr>
            <a:xfrm>
              <a:off x="3046302" y="4197448"/>
              <a:ext cx="44506" cy="52887"/>
            </a:xfrm>
            <a:custGeom>
              <a:avLst/>
              <a:gdLst/>
              <a:ahLst/>
              <a:cxnLst/>
              <a:rect l="l" t="t" r="r" b="b"/>
              <a:pathLst>
                <a:path w="1694" h="2013" extrusionOk="0">
                  <a:moveTo>
                    <a:pt x="715" y="1"/>
                  </a:moveTo>
                  <a:lnTo>
                    <a:pt x="715" y="1"/>
                  </a:lnTo>
                  <a:cubicBezTo>
                    <a:pt x="632" y="14"/>
                    <a:pt x="556" y="49"/>
                    <a:pt x="486" y="91"/>
                  </a:cubicBezTo>
                  <a:cubicBezTo>
                    <a:pt x="105" y="320"/>
                    <a:pt x="1" y="826"/>
                    <a:pt x="299" y="1305"/>
                  </a:cubicBezTo>
                  <a:cubicBezTo>
                    <a:pt x="542" y="1685"/>
                    <a:pt x="1021" y="2013"/>
                    <a:pt x="1396" y="2013"/>
                  </a:cubicBezTo>
                  <a:cubicBezTo>
                    <a:pt x="1492" y="2013"/>
                    <a:pt x="1582" y="1991"/>
                    <a:pt x="1659" y="1943"/>
                  </a:cubicBezTo>
                  <a:cubicBezTo>
                    <a:pt x="1673" y="1936"/>
                    <a:pt x="1686" y="1929"/>
                    <a:pt x="1693" y="1915"/>
                  </a:cubicBezTo>
                  <a:cubicBezTo>
                    <a:pt x="1319" y="1714"/>
                    <a:pt x="1007" y="1409"/>
                    <a:pt x="806" y="1034"/>
                  </a:cubicBezTo>
                  <a:cubicBezTo>
                    <a:pt x="597" y="639"/>
                    <a:pt x="584" y="264"/>
                    <a:pt x="71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63"/>
            <p:cNvSpPr/>
            <p:nvPr/>
          </p:nvSpPr>
          <p:spPr>
            <a:xfrm>
              <a:off x="3111905" y="4183419"/>
              <a:ext cx="34837" cy="55593"/>
            </a:xfrm>
            <a:custGeom>
              <a:avLst/>
              <a:gdLst/>
              <a:ahLst/>
              <a:cxnLst/>
              <a:rect l="l" t="t" r="r" b="b"/>
              <a:pathLst>
                <a:path w="1326" h="2116" extrusionOk="0">
                  <a:moveTo>
                    <a:pt x="883" y="1"/>
                  </a:moveTo>
                  <a:cubicBezTo>
                    <a:pt x="503" y="1"/>
                    <a:pt x="158" y="303"/>
                    <a:pt x="77" y="798"/>
                  </a:cubicBezTo>
                  <a:cubicBezTo>
                    <a:pt x="1" y="1277"/>
                    <a:pt x="174" y="1908"/>
                    <a:pt x="514" y="2116"/>
                  </a:cubicBezTo>
                  <a:cubicBezTo>
                    <a:pt x="424" y="1728"/>
                    <a:pt x="438" y="1318"/>
                    <a:pt x="570" y="937"/>
                  </a:cubicBezTo>
                  <a:cubicBezTo>
                    <a:pt x="715" y="514"/>
                    <a:pt x="1000" y="243"/>
                    <a:pt x="1326" y="146"/>
                  </a:cubicBezTo>
                  <a:cubicBezTo>
                    <a:pt x="1236" y="77"/>
                    <a:pt x="1132" y="35"/>
                    <a:pt x="1021" y="14"/>
                  </a:cubicBezTo>
                  <a:cubicBezTo>
                    <a:pt x="974" y="5"/>
                    <a:pt x="928" y="1"/>
                    <a:pt x="88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63"/>
            <p:cNvSpPr/>
            <p:nvPr/>
          </p:nvSpPr>
          <p:spPr>
            <a:xfrm>
              <a:off x="3169678" y="4210086"/>
              <a:ext cx="37937" cy="42982"/>
            </a:xfrm>
            <a:custGeom>
              <a:avLst/>
              <a:gdLst/>
              <a:ahLst/>
              <a:cxnLst/>
              <a:rect l="l" t="t" r="r" b="b"/>
              <a:pathLst>
                <a:path w="1444" h="1636" extrusionOk="0">
                  <a:moveTo>
                    <a:pt x="884" y="0"/>
                  </a:moveTo>
                  <a:cubicBezTo>
                    <a:pt x="615" y="0"/>
                    <a:pt x="343" y="173"/>
                    <a:pt x="188" y="504"/>
                  </a:cubicBezTo>
                  <a:cubicBezTo>
                    <a:pt x="15" y="865"/>
                    <a:pt x="1" y="1365"/>
                    <a:pt x="174" y="1635"/>
                  </a:cubicBezTo>
                  <a:cubicBezTo>
                    <a:pt x="237" y="1295"/>
                    <a:pt x="396" y="976"/>
                    <a:pt x="625" y="719"/>
                  </a:cubicBezTo>
                  <a:cubicBezTo>
                    <a:pt x="828" y="490"/>
                    <a:pt x="1116" y="359"/>
                    <a:pt x="1420" y="359"/>
                  </a:cubicBezTo>
                  <a:cubicBezTo>
                    <a:pt x="1428" y="359"/>
                    <a:pt x="1436" y="359"/>
                    <a:pt x="1443" y="359"/>
                  </a:cubicBezTo>
                  <a:cubicBezTo>
                    <a:pt x="1388" y="227"/>
                    <a:pt x="1284" y="123"/>
                    <a:pt x="1152" y="61"/>
                  </a:cubicBezTo>
                  <a:cubicBezTo>
                    <a:pt x="1066" y="20"/>
                    <a:pt x="975" y="0"/>
                    <a:pt x="88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63"/>
            <p:cNvSpPr/>
            <p:nvPr/>
          </p:nvSpPr>
          <p:spPr>
            <a:xfrm>
              <a:off x="3245316" y="4339740"/>
              <a:ext cx="43034" cy="57826"/>
            </a:xfrm>
            <a:custGeom>
              <a:avLst/>
              <a:gdLst/>
              <a:ahLst/>
              <a:cxnLst/>
              <a:rect l="l" t="t" r="r" b="b"/>
              <a:pathLst>
                <a:path w="1638" h="2201" extrusionOk="0">
                  <a:moveTo>
                    <a:pt x="810" y="1"/>
                  </a:moveTo>
                  <a:cubicBezTo>
                    <a:pt x="383" y="1"/>
                    <a:pt x="34" y="357"/>
                    <a:pt x="14" y="910"/>
                  </a:cubicBezTo>
                  <a:cubicBezTo>
                    <a:pt x="0" y="1472"/>
                    <a:pt x="347" y="2180"/>
                    <a:pt x="791" y="2200"/>
                  </a:cubicBezTo>
                  <a:cubicBezTo>
                    <a:pt x="798" y="2201"/>
                    <a:pt x="804" y="2201"/>
                    <a:pt x="811" y="2201"/>
                  </a:cubicBezTo>
                  <a:cubicBezTo>
                    <a:pt x="1246" y="2201"/>
                    <a:pt x="1610" y="1533"/>
                    <a:pt x="1623" y="980"/>
                  </a:cubicBezTo>
                  <a:cubicBezTo>
                    <a:pt x="1637" y="418"/>
                    <a:pt x="1290" y="22"/>
                    <a:pt x="846" y="2"/>
                  </a:cubicBezTo>
                  <a:cubicBezTo>
                    <a:pt x="834" y="1"/>
                    <a:pt x="822" y="1"/>
                    <a:pt x="8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63"/>
            <p:cNvSpPr/>
            <p:nvPr/>
          </p:nvSpPr>
          <p:spPr>
            <a:xfrm>
              <a:off x="3187175" y="4355793"/>
              <a:ext cx="41038" cy="49366"/>
            </a:xfrm>
            <a:custGeom>
              <a:avLst/>
              <a:gdLst/>
              <a:ahLst/>
              <a:cxnLst/>
              <a:rect l="l" t="t" r="r" b="b"/>
              <a:pathLst>
                <a:path w="1562" h="1879" extrusionOk="0">
                  <a:moveTo>
                    <a:pt x="728" y="1"/>
                  </a:moveTo>
                  <a:cubicBezTo>
                    <a:pt x="675" y="1"/>
                    <a:pt x="622" y="8"/>
                    <a:pt x="569" y="22"/>
                  </a:cubicBezTo>
                  <a:cubicBezTo>
                    <a:pt x="209" y="119"/>
                    <a:pt x="1" y="514"/>
                    <a:pt x="125" y="986"/>
                  </a:cubicBezTo>
                  <a:cubicBezTo>
                    <a:pt x="240" y="1418"/>
                    <a:pt x="628" y="1879"/>
                    <a:pt x="969" y="1879"/>
                  </a:cubicBezTo>
                  <a:cubicBezTo>
                    <a:pt x="1000" y="1879"/>
                    <a:pt x="1031" y="1875"/>
                    <a:pt x="1062" y="1867"/>
                  </a:cubicBezTo>
                  <a:cubicBezTo>
                    <a:pt x="1422" y="1763"/>
                    <a:pt x="1561" y="1111"/>
                    <a:pt x="1436" y="639"/>
                  </a:cubicBezTo>
                  <a:cubicBezTo>
                    <a:pt x="1330" y="237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63"/>
            <p:cNvSpPr/>
            <p:nvPr/>
          </p:nvSpPr>
          <p:spPr>
            <a:xfrm>
              <a:off x="3329861" y="4419977"/>
              <a:ext cx="53070" cy="39671"/>
            </a:xfrm>
            <a:custGeom>
              <a:avLst/>
              <a:gdLst/>
              <a:ahLst/>
              <a:cxnLst/>
              <a:rect l="l" t="t" r="r" b="b"/>
              <a:pathLst>
                <a:path w="2020" h="1510" extrusionOk="0">
                  <a:moveTo>
                    <a:pt x="1259" y="0"/>
                  </a:moveTo>
                  <a:cubicBezTo>
                    <a:pt x="1106" y="0"/>
                    <a:pt x="941" y="45"/>
                    <a:pt x="777" y="138"/>
                  </a:cubicBezTo>
                  <a:cubicBezTo>
                    <a:pt x="361" y="388"/>
                    <a:pt x="1" y="957"/>
                    <a:pt x="188" y="1283"/>
                  </a:cubicBezTo>
                  <a:cubicBezTo>
                    <a:pt x="284" y="1440"/>
                    <a:pt x="496" y="1510"/>
                    <a:pt x="737" y="1510"/>
                  </a:cubicBezTo>
                  <a:cubicBezTo>
                    <a:pt x="984" y="1510"/>
                    <a:pt x="1260" y="1437"/>
                    <a:pt x="1471" y="1311"/>
                  </a:cubicBezTo>
                  <a:cubicBezTo>
                    <a:pt x="1887" y="1061"/>
                    <a:pt x="2019" y="631"/>
                    <a:pt x="1832" y="312"/>
                  </a:cubicBezTo>
                  <a:cubicBezTo>
                    <a:pt x="1713" y="112"/>
                    <a:pt x="1502" y="0"/>
                    <a:pt x="125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63"/>
            <p:cNvSpPr/>
            <p:nvPr/>
          </p:nvSpPr>
          <p:spPr>
            <a:xfrm>
              <a:off x="3187911" y="4418111"/>
              <a:ext cx="136328" cy="94975"/>
            </a:xfrm>
            <a:custGeom>
              <a:avLst/>
              <a:gdLst/>
              <a:ahLst/>
              <a:cxnLst/>
              <a:rect l="l" t="t" r="r" b="b"/>
              <a:pathLst>
                <a:path w="5189" h="3615" extrusionOk="0">
                  <a:moveTo>
                    <a:pt x="2405" y="0"/>
                  </a:moveTo>
                  <a:cubicBezTo>
                    <a:pt x="1490" y="0"/>
                    <a:pt x="662" y="471"/>
                    <a:pt x="382" y="1160"/>
                  </a:cubicBezTo>
                  <a:cubicBezTo>
                    <a:pt x="0" y="2089"/>
                    <a:pt x="930" y="2699"/>
                    <a:pt x="2178" y="3206"/>
                  </a:cubicBezTo>
                  <a:cubicBezTo>
                    <a:pt x="2779" y="3449"/>
                    <a:pt x="3343" y="3614"/>
                    <a:pt x="3805" y="3614"/>
                  </a:cubicBezTo>
                  <a:cubicBezTo>
                    <a:pt x="4303" y="3614"/>
                    <a:pt x="4679" y="3422"/>
                    <a:pt x="4849" y="2928"/>
                  </a:cubicBezTo>
                  <a:cubicBezTo>
                    <a:pt x="5189" y="1950"/>
                    <a:pt x="4675" y="1236"/>
                    <a:pt x="4439" y="951"/>
                  </a:cubicBezTo>
                  <a:cubicBezTo>
                    <a:pt x="4162" y="619"/>
                    <a:pt x="3808" y="362"/>
                    <a:pt x="3406" y="195"/>
                  </a:cubicBezTo>
                  <a:cubicBezTo>
                    <a:pt x="3075" y="61"/>
                    <a:pt x="2734" y="0"/>
                    <a:pt x="240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63"/>
            <p:cNvSpPr/>
            <p:nvPr/>
          </p:nvSpPr>
          <p:spPr>
            <a:xfrm>
              <a:off x="3294682" y="4365277"/>
              <a:ext cx="56171" cy="51336"/>
            </a:xfrm>
            <a:custGeom>
              <a:avLst/>
              <a:gdLst/>
              <a:ahLst/>
              <a:cxnLst/>
              <a:rect l="l" t="t" r="r" b="b"/>
              <a:pathLst>
                <a:path w="2138" h="1954" extrusionOk="0">
                  <a:moveTo>
                    <a:pt x="1305" y="1"/>
                  </a:moveTo>
                  <a:cubicBezTo>
                    <a:pt x="1067" y="1"/>
                    <a:pt x="815" y="108"/>
                    <a:pt x="604" y="334"/>
                  </a:cubicBezTo>
                  <a:cubicBezTo>
                    <a:pt x="216" y="750"/>
                    <a:pt x="1" y="1506"/>
                    <a:pt x="320" y="1818"/>
                  </a:cubicBezTo>
                  <a:cubicBezTo>
                    <a:pt x="418" y="1912"/>
                    <a:pt x="556" y="1953"/>
                    <a:pt x="710" y="1953"/>
                  </a:cubicBezTo>
                  <a:cubicBezTo>
                    <a:pt x="1056" y="1953"/>
                    <a:pt x="1487" y="1745"/>
                    <a:pt x="1756" y="1457"/>
                  </a:cubicBezTo>
                  <a:cubicBezTo>
                    <a:pt x="2137" y="1048"/>
                    <a:pt x="2137" y="514"/>
                    <a:pt x="1825" y="209"/>
                  </a:cubicBezTo>
                  <a:cubicBezTo>
                    <a:pt x="1682" y="72"/>
                    <a:pt x="1498" y="1"/>
                    <a:pt x="130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63"/>
            <p:cNvSpPr/>
            <p:nvPr/>
          </p:nvSpPr>
          <p:spPr>
            <a:xfrm>
              <a:off x="3191011" y="4418111"/>
              <a:ext cx="80026" cy="70384"/>
            </a:xfrm>
            <a:custGeom>
              <a:avLst/>
              <a:gdLst/>
              <a:ahLst/>
              <a:cxnLst/>
              <a:rect l="l" t="t" r="r" b="b"/>
              <a:pathLst>
                <a:path w="3046" h="2679" extrusionOk="0">
                  <a:moveTo>
                    <a:pt x="2285" y="1"/>
                  </a:moveTo>
                  <a:cubicBezTo>
                    <a:pt x="1371" y="1"/>
                    <a:pt x="542" y="472"/>
                    <a:pt x="264" y="1153"/>
                  </a:cubicBezTo>
                  <a:cubicBezTo>
                    <a:pt x="0" y="1791"/>
                    <a:pt x="347" y="2276"/>
                    <a:pt x="992" y="2679"/>
                  </a:cubicBezTo>
                  <a:cubicBezTo>
                    <a:pt x="944" y="2436"/>
                    <a:pt x="957" y="2186"/>
                    <a:pt x="1041" y="1950"/>
                  </a:cubicBezTo>
                  <a:cubicBezTo>
                    <a:pt x="1311" y="1104"/>
                    <a:pt x="2123" y="369"/>
                    <a:pt x="3045" y="112"/>
                  </a:cubicBezTo>
                  <a:cubicBezTo>
                    <a:pt x="2792" y="36"/>
                    <a:pt x="2535" y="1"/>
                    <a:pt x="228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63"/>
            <p:cNvSpPr/>
            <p:nvPr/>
          </p:nvSpPr>
          <p:spPr>
            <a:xfrm>
              <a:off x="3187175" y="4355977"/>
              <a:ext cx="33182" cy="49182"/>
            </a:xfrm>
            <a:custGeom>
              <a:avLst/>
              <a:gdLst/>
              <a:ahLst/>
              <a:cxnLst/>
              <a:rect l="l" t="t" r="r" b="b"/>
              <a:pathLst>
                <a:path w="1263" h="1872" extrusionOk="0">
                  <a:moveTo>
                    <a:pt x="666" y="1"/>
                  </a:moveTo>
                  <a:cubicBezTo>
                    <a:pt x="632" y="1"/>
                    <a:pt x="604" y="8"/>
                    <a:pt x="569" y="15"/>
                  </a:cubicBezTo>
                  <a:cubicBezTo>
                    <a:pt x="209" y="112"/>
                    <a:pt x="1" y="507"/>
                    <a:pt x="125" y="979"/>
                  </a:cubicBezTo>
                  <a:cubicBezTo>
                    <a:pt x="240" y="1411"/>
                    <a:pt x="628" y="1872"/>
                    <a:pt x="969" y="1872"/>
                  </a:cubicBezTo>
                  <a:cubicBezTo>
                    <a:pt x="1000" y="1872"/>
                    <a:pt x="1031" y="1868"/>
                    <a:pt x="1062" y="1860"/>
                  </a:cubicBezTo>
                  <a:cubicBezTo>
                    <a:pt x="1145" y="1832"/>
                    <a:pt x="1214" y="1784"/>
                    <a:pt x="1263" y="1721"/>
                  </a:cubicBezTo>
                  <a:cubicBezTo>
                    <a:pt x="992" y="1541"/>
                    <a:pt x="729" y="1139"/>
                    <a:pt x="632" y="750"/>
                  </a:cubicBezTo>
                  <a:cubicBezTo>
                    <a:pt x="555" y="507"/>
                    <a:pt x="569" y="237"/>
                    <a:pt x="66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63"/>
            <p:cNvSpPr/>
            <p:nvPr/>
          </p:nvSpPr>
          <p:spPr>
            <a:xfrm>
              <a:off x="3245316" y="4339740"/>
              <a:ext cx="28453" cy="57826"/>
            </a:xfrm>
            <a:custGeom>
              <a:avLst/>
              <a:gdLst/>
              <a:ahLst/>
              <a:cxnLst/>
              <a:rect l="l" t="t" r="r" b="b"/>
              <a:pathLst>
                <a:path w="1083" h="2201" extrusionOk="0">
                  <a:moveTo>
                    <a:pt x="810" y="1"/>
                  </a:moveTo>
                  <a:cubicBezTo>
                    <a:pt x="383" y="1"/>
                    <a:pt x="35" y="357"/>
                    <a:pt x="21" y="910"/>
                  </a:cubicBezTo>
                  <a:cubicBezTo>
                    <a:pt x="0" y="1472"/>
                    <a:pt x="347" y="2180"/>
                    <a:pt x="791" y="2200"/>
                  </a:cubicBezTo>
                  <a:cubicBezTo>
                    <a:pt x="805" y="2200"/>
                    <a:pt x="819" y="2194"/>
                    <a:pt x="833" y="2194"/>
                  </a:cubicBezTo>
                  <a:cubicBezTo>
                    <a:pt x="631" y="1819"/>
                    <a:pt x="541" y="1389"/>
                    <a:pt x="583" y="959"/>
                  </a:cubicBezTo>
                  <a:cubicBezTo>
                    <a:pt x="624" y="522"/>
                    <a:pt x="826" y="203"/>
                    <a:pt x="1082" y="57"/>
                  </a:cubicBezTo>
                  <a:cubicBezTo>
                    <a:pt x="1006" y="22"/>
                    <a:pt x="930" y="9"/>
                    <a:pt x="846" y="2"/>
                  </a:cubicBezTo>
                  <a:cubicBezTo>
                    <a:pt x="834" y="1"/>
                    <a:pt x="822" y="1"/>
                    <a:pt x="81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63"/>
            <p:cNvSpPr/>
            <p:nvPr/>
          </p:nvSpPr>
          <p:spPr>
            <a:xfrm>
              <a:off x="3296338" y="4365198"/>
              <a:ext cx="51047" cy="44033"/>
            </a:xfrm>
            <a:custGeom>
              <a:avLst/>
              <a:gdLst/>
              <a:ahLst/>
              <a:cxnLst/>
              <a:rect l="l" t="t" r="r" b="b"/>
              <a:pathLst>
                <a:path w="1943" h="1676" extrusionOk="0">
                  <a:moveTo>
                    <a:pt x="1244" y="1"/>
                  </a:moveTo>
                  <a:cubicBezTo>
                    <a:pt x="1006" y="1"/>
                    <a:pt x="752" y="110"/>
                    <a:pt x="541" y="337"/>
                  </a:cubicBezTo>
                  <a:cubicBezTo>
                    <a:pt x="201" y="697"/>
                    <a:pt x="0" y="1322"/>
                    <a:pt x="160" y="1675"/>
                  </a:cubicBezTo>
                  <a:cubicBezTo>
                    <a:pt x="306" y="1301"/>
                    <a:pt x="548" y="968"/>
                    <a:pt x="867" y="725"/>
                  </a:cubicBezTo>
                  <a:cubicBezTo>
                    <a:pt x="1123" y="533"/>
                    <a:pt x="1392" y="446"/>
                    <a:pt x="1644" y="446"/>
                  </a:cubicBezTo>
                  <a:cubicBezTo>
                    <a:pt x="1747" y="446"/>
                    <a:pt x="1847" y="461"/>
                    <a:pt x="1942" y="489"/>
                  </a:cubicBezTo>
                  <a:cubicBezTo>
                    <a:pt x="1901" y="385"/>
                    <a:pt x="1838" y="288"/>
                    <a:pt x="1762" y="212"/>
                  </a:cubicBezTo>
                  <a:cubicBezTo>
                    <a:pt x="1620" y="72"/>
                    <a:pt x="1437" y="1"/>
                    <a:pt x="1244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63"/>
            <p:cNvSpPr/>
            <p:nvPr/>
          </p:nvSpPr>
          <p:spPr>
            <a:xfrm>
              <a:off x="3333697" y="4419898"/>
              <a:ext cx="46844" cy="28138"/>
            </a:xfrm>
            <a:custGeom>
              <a:avLst/>
              <a:gdLst/>
              <a:ahLst/>
              <a:cxnLst/>
              <a:rect l="l" t="t" r="r" b="b"/>
              <a:pathLst>
                <a:path w="1783" h="1071" extrusionOk="0">
                  <a:moveTo>
                    <a:pt x="1114" y="0"/>
                  </a:moveTo>
                  <a:cubicBezTo>
                    <a:pt x="962" y="0"/>
                    <a:pt x="799" y="45"/>
                    <a:pt x="638" y="141"/>
                  </a:cubicBezTo>
                  <a:cubicBezTo>
                    <a:pt x="299" y="342"/>
                    <a:pt x="0" y="745"/>
                    <a:pt x="0" y="1071"/>
                  </a:cubicBezTo>
                  <a:cubicBezTo>
                    <a:pt x="236" y="821"/>
                    <a:pt x="548" y="648"/>
                    <a:pt x="881" y="564"/>
                  </a:cubicBezTo>
                  <a:cubicBezTo>
                    <a:pt x="974" y="539"/>
                    <a:pt x="1068" y="527"/>
                    <a:pt x="1162" y="527"/>
                  </a:cubicBezTo>
                  <a:cubicBezTo>
                    <a:pt x="1375" y="527"/>
                    <a:pt x="1584" y="592"/>
                    <a:pt x="1762" y="717"/>
                  </a:cubicBezTo>
                  <a:cubicBezTo>
                    <a:pt x="1783" y="578"/>
                    <a:pt x="1755" y="433"/>
                    <a:pt x="1686" y="315"/>
                  </a:cubicBezTo>
                  <a:cubicBezTo>
                    <a:pt x="1566" y="114"/>
                    <a:pt x="1355" y="0"/>
                    <a:pt x="111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9" name="Google Shape;11419;p63"/>
          <p:cNvGrpSpPr/>
          <p:nvPr/>
        </p:nvGrpSpPr>
        <p:grpSpPr>
          <a:xfrm>
            <a:off x="6919276" y="2766990"/>
            <a:ext cx="274550" cy="354728"/>
            <a:chOff x="7606826" y="2419290"/>
            <a:chExt cx="274550" cy="354728"/>
          </a:xfrm>
        </p:grpSpPr>
        <p:sp>
          <p:nvSpPr>
            <p:cNvPr id="11420" name="Google Shape;11420;p63"/>
            <p:cNvSpPr/>
            <p:nvPr/>
          </p:nvSpPr>
          <p:spPr>
            <a:xfrm>
              <a:off x="7606826" y="2619370"/>
              <a:ext cx="274550" cy="154649"/>
            </a:xfrm>
            <a:custGeom>
              <a:avLst/>
              <a:gdLst/>
              <a:ahLst/>
              <a:cxnLst/>
              <a:rect l="l" t="t" r="r" b="b"/>
              <a:pathLst>
                <a:path w="10485" h="590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63"/>
            <p:cNvSpPr/>
            <p:nvPr/>
          </p:nvSpPr>
          <p:spPr>
            <a:xfrm>
              <a:off x="7606826" y="2667576"/>
              <a:ext cx="274550" cy="106442"/>
            </a:xfrm>
            <a:custGeom>
              <a:avLst/>
              <a:gdLst/>
              <a:ahLst/>
              <a:cxnLst/>
              <a:rect l="l" t="t" r="r" b="b"/>
              <a:pathLst>
                <a:path w="10485" h="4065" extrusionOk="0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63"/>
            <p:cNvSpPr/>
            <p:nvPr/>
          </p:nvSpPr>
          <p:spPr>
            <a:xfrm>
              <a:off x="7703998" y="2619370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63"/>
            <p:cNvSpPr/>
            <p:nvPr/>
          </p:nvSpPr>
          <p:spPr>
            <a:xfrm>
              <a:off x="7647543" y="2470744"/>
              <a:ext cx="192617" cy="160147"/>
            </a:xfrm>
            <a:custGeom>
              <a:avLst/>
              <a:gdLst/>
              <a:ahLst/>
              <a:cxnLst/>
              <a:rect l="l" t="t" r="r" b="b"/>
              <a:pathLst>
                <a:path w="7356" h="6116" extrusionOk="0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63"/>
            <p:cNvSpPr/>
            <p:nvPr/>
          </p:nvSpPr>
          <p:spPr>
            <a:xfrm>
              <a:off x="7651785" y="2470744"/>
              <a:ext cx="166379" cy="160121"/>
            </a:xfrm>
            <a:custGeom>
              <a:avLst/>
              <a:gdLst/>
              <a:ahLst/>
              <a:cxnLst/>
              <a:rect l="l" t="t" r="r" b="b"/>
              <a:pathLst>
                <a:path w="6354" h="6115" extrusionOk="0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63"/>
            <p:cNvSpPr/>
            <p:nvPr/>
          </p:nvSpPr>
          <p:spPr>
            <a:xfrm>
              <a:off x="7654770" y="2419290"/>
              <a:ext cx="174156" cy="114428"/>
            </a:xfrm>
            <a:custGeom>
              <a:avLst/>
              <a:gdLst/>
              <a:ahLst/>
              <a:cxnLst/>
              <a:rect l="l" t="t" r="r" b="b"/>
              <a:pathLst>
                <a:path w="6651" h="4370" extrusionOk="0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63"/>
            <p:cNvSpPr/>
            <p:nvPr/>
          </p:nvSpPr>
          <p:spPr>
            <a:xfrm>
              <a:off x="7654770" y="2419290"/>
              <a:ext cx="71983" cy="114428"/>
            </a:xfrm>
            <a:custGeom>
              <a:avLst/>
              <a:gdLst/>
              <a:ahLst/>
              <a:cxnLst/>
              <a:rect l="l" t="t" r="r" b="b"/>
              <a:pathLst>
                <a:path w="2749" h="4370" extrusionOk="0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63"/>
            <p:cNvSpPr/>
            <p:nvPr/>
          </p:nvSpPr>
          <p:spPr>
            <a:xfrm>
              <a:off x="7703998" y="2533640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63"/>
            <p:cNvSpPr/>
            <p:nvPr/>
          </p:nvSpPr>
          <p:spPr>
            <a:xfrm>
              <a:off x="7772681" y="2533640"/>
              <a:ext cx="11260" cy="17308"/>
            </a:xfrm>
            <a:custGeom>
              <a:avLst/>
              <a:gdLst/>
              <a:ahLst/>
              <a:cxnLst/>
              <a:rect l="l" t="t" r="r" b="b"/>
              <a:pathLst>
                <a:path w="430" h="661" extrusionOk="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63"/>
            <p:cNvSpPr/>
            <p:nvPr/>
          </p:nvSpPr>
          <p:spPr>
            <a:xfrm>
              <a:off x="7718714" y="2573598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63"/>
            <p:cNvSpPr/>
            <p:nvPr/>
          </p:nvSpPr>
          <p:spPr>
            <a:xfrm>
              <a:off x="7696483" y="2516463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63"/>
            <p:cNvSpPr/>
            <p:nvPr/>
          </p:nvSpPr>
          <p:spPr>
            <a:xfrm>
              <a:off x="7764931" y="2516463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63"/>
            <p:cNvSpPr/>
            <p:nvPr/>
          </p:nvSpPr>
          <p:spPr>
            <a:xfrm>
              <a:off x="7772681" y="2419290"/>
              <a:ext cx="68474" cy="68709"/>
            </a:xfrm>
            <a:custGeom>
              <a:avLst/>
              <a:gdLst/>
              <a:ahLst/>
              <a:cxnLst/>
              <a:rect l="l" t="t" r="r" b="b"/>
              <a:pathLst>
                <a:path w="2615" h="2624" extrusionOk="0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63"/>
            <p:cNvSpPr/>
            <p:nvPr/>
          </p:nvSpPr>
          <p:spPr>
            <a:xfrm>
              <a:off x="7749717" y="2447753"/>
              <a:ext cx="34224" cy="34512"/>
            </a:xfrm>
            <a:custGeom>
              <a:avLst/>
              <a:gdLst/>
              <a:ahLst/>
              <a:cxnLst/>
              <a:rect l="l" t="t" r="r" b="b"/>
              <a:pathLst>
                <a:path w="1307" h="1318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63"/>
            <p:cNvSpPr/>
            <p:nvPr/>
          </p:nvSpPr>
          <p:spPr>
            <a:xfrm>
              <a:off x="7654770" y="2667576"/>
              <a:ext cx="178398" cy="77717"/>
            </a:xfrm>
            <a:custGeom>
              <a:avLst/>
              <a:gdLst/>
              <a:ahLst/>
              <a:cxnLst/>
              <a:rect l="l" t="t" r="r" b="b"/>
              <a:pathLst>
                <a:path w="6813" h="2968" extrusionOk="0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35" name="Google Shape;11435;p63"/>
          <p:cNvGrpSpPr/>
          <p:nvPr/>
        </p:nvGrpSpPr>
        <p:grpSpPr>
          <a:xfrm>
            <a:off x="7550168" y="2777003"/>
            <a:ext cx="263316" cy="354728"/>
            <a:chOff x="8062968" y="2419290"/>
            <a:chExt cx="263316" cy="354728"/>
          </a:xfrm>
        </p:grpSpPr>
        <p:sp>
          <p:nvSpPr>
            <p:cNvPr id="11436" name="Google Shape;11436;p63"/>
            <p:cNvSpPr/>
            <p:nvPr/>
          </p:nvSpPr>
          <p:spPr>
            <a:xfrm>
              <a:off x="8080198" y="2436520"/>
              <a:ext cx="97434" cy="257320"/>
            </a:xfrm>
            <a:custGeom>
              <a:avLst/>
              <a:gdLst/>
              <a:ahLst/>
              <a:cxnLst/>
              <a:rect l="l" t="t" r="r" b="b"/>
              <a:pathLst>
                <a:path w="3721" h="9827" extrusionOk="0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63"/>
            <p:cNvSpPr/>
            <p:nvPr/>
          </p:nvSpPr>
          <p:spPr>
            <a:xfrm>
              <a:off x="8131652" y="2419290"/>
              <a:ext cx="183138" cy="268815"/>
            </a:xfrm>
            <a:custGeom>
              <a:avLst/>
              <a:gdLst/>
              <a:ahLst/>
              <a:cxnLst/>
              <a:rect l="l" t="t" r="r" b="b"/>
              <a:pathLst>
                <a:path w="6994" h="10266" extrusionOk="0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63"/>
            <p:cNvSpPr/>
            <p:nvPr/>
          </p:nvSpPr>
          <p:spPr>
            <a:xfrm>
              <a:off x="8103188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63"/>
            <p:cNvSpPr/>
            <p:nvPr/>
          </p:nvSpPr>
          <p:spPr>
            <a:xfrm>
              <a:off x="8103188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63"/>
            <p:cNvSpPr/>
            <p:nvPr/>
          </p:nvSpPr>
          <p:spPr>
            <a:xfrm>
              <a:off x="8263310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63"/>
            <p:cNvSpPr/>
            <p:nvPr/>
          </p:nvSpPr>
          <p:spPr>
            <a:xfrm>
              <a:off x="8263310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63"/>
            <p:cNvSpPr/>
            <p:nvPr/>
          </p:nvSpPr>
          <p:spPr>
            <a:xfrm>
              <a:off x="8062968" y="2625131"/>
              <a:ext cx="263316" cy="148888"/>
            </a:xfrm>
            <a:custGeom>
              <a:avLst/>
              <a:gdLst/>
              <a:ahLst/>
              <a:cxnLst/>
              <a:rect l="l" t="t" r="r" b="b"/>
              <a:pathLst>
                <a:path w="10056" h="5686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63"/>
            <p:cNvSpPr/>
            <p:nvPr/>
          </p:nvSpPr>
          <p:spPr>
            <a:xfrm>
              <a:off x="8160376" y="2625131"/>
              <a:ext cx="68736" cy="22990"/>
            </a:xfrm>
            <a:custGeom>
              <a:avLst/>
              <a:gdLst/>
              <a:ahLst/>
              <a:cxnLst/>
              <a:rect l="l" t="t" r="r" b="b"/>
              <a:pathLst>
                <a:path w="2625" h="878" extrusionOk="0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63"/>
            <p:cNvSpPr/>
            <p:nvPr/>
          </p:nvSpPr>
          <p:spPr>
            <a:xfrm>
              <a:off x="8098187" y="2482239"/>
              <a:ext cx="192617" cy="154387"/>
            </a:xfrm>
            <a:custGeom>
              <a:avLst/>
              <a:gdLst/>
              <a:ahLst/>
              <a:cxnLst/>
              <a:rect l="l" t="t" r="r" b="b"/>
              <a:pathLst>
                <a:path w="7356" h="5896" extrusionOk="0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63"/>
            <p:cNvSpPr/>
            <p:nvPr/>
          </p:nvSpPr>
          <p:spPr>
            <a:xfrm>
              <a:off x="8154642" y="2539872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63"/>
            <p:cNvSpPr/>
            <p:nvPr/>
          </p:nvSpPr>
          <p:spPr>
            <a:xfrm>
              <a:off x="8223325" y="2539872"/>
              <a:ext cx="11286" cy="17334"/>
            </a:xfrm>
            <a:custGeom>
              <a:avLst/>
              <a:gdLst/>
              <a:ahLst/>
              <a:cxnLst/>
              <a:rect l="l" t="t" r="r" b="b"/>
              <a:pathLst>
                <a:path w="431" h="66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63"/>
            <p:cNvSpPr/>
            <p:nvPr/>
          </p:nvSpPr>
          <p:spPr>
            <a:xfrm>
              <a:off x="8169358" y="2585094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63"/>
            <p:cNvSpPr/>
            <p:nvPr/>
          </p:nvSpPr>
          <p:spPr>
            <a:xfrm>
              <a:off x="8146734" y="2519317"/>
              <a:ext cx="23017" cy="14664"/>
            </a:xfrm>
            <a:custGeom>
              <a:avLst/>
              <a:gdLst/>
              <a:ahLst/>
              <a:cxnLst/>
              <a:rect l="l" t="t" r="r" b="b"/>
              <a:pathLst>
                <a:path w="879" h="560" extrusionOk="0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63"/>
            <p:cNvSpPr/>
            <p:nvPr/>
          </p:nvSpPr>
          <p:spPr>
            <a:xfrm>
              <a:off x="8219476" y="2519317"/>
              <a:ext cx="23278" cy="14664"/>
            </a:xfrm>
            <a:custGeom>
              <a:avLst/>
              <a:gdLst/>
              <a:ahLst/>
              <a:cxnLst/>
              <a:rect l="l" t="t" r="r" b="b"/>
              <a:pathLst>
                <a:path w="889" h="560" extrusionOk="0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63"/>
            <p:cNvSpPr/>
            <p:nvPr/>
          </p:nvSpPr>
          <p:spPr>
            <a:xfrm>
              <a:off x="8062968" y="2692321"/>
              <a:ext cx="263316" cy="81697"/>
            </a:xfrm>
            <a:custGeom>
              <a:avLst/>
              <a:gdLst/>
              <a:ahLst/>
              <a:cxnLst/>
              <a:rect l="l" t="t" r="r" b="b"/>
              <a:pathLst>
                <a:path w="10056" h="3120" extrusionOk="0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63"/>
            <p:cNvSpPr/>
            <p:nvPr/>
          </p:nvSpPr>
          <p:spPr>
            <a:xfrm>
              <a:off x="8087949" y="2692557"/>
              <a:ext cx="213355" cy="58550"/>
            </a:xfrm>
            <a:custGeom>
              <a:avLst/>
              <a:gdLst/>
              <a:ahLst/>
              <a:cxnLst/>
              <a:rect l="l" t="t" r="r" b="b"/>
              <a:pathLst>
                <a:path w="8148" h="2236" extrusionOk="0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63"/>
            <p:cNvSpPr/>
            <p:nvPr/>
          </p:nvSpPr>
          <p:spPr>
            <a:xfrm>
              <a:off x="8102429" y="2482239"/>
              <a:ext cx="138152" cy="154387"/>
            </a:xfrm>
            <a:custGeom>
              <a:avLst/>
              <a:gdLst/>
              <a:ahLst/>
              <a:cxnLst/>
              <a:rect l="l" t="t" r="r" b="b"/>
              <a:pathLst>
                <a:path w="5276" h="5896" extrusionOk="0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7" name="Google Shape;11457;p64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58" name="Google Shape;11458;p64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459" name="Google Shape;11459;p64"/>
          <p:cNvGrpSpPr/>
          <p:nvPr/>
        </p:nvGrpSpPr>
        <p:grpSpPr>
          <a:xfrm>
            <a:off x="7075663" y="2444129"/>
            <a:ext cx="362163" cy="347098"/>
            <a:chOff x="7075663" y="2444129"/>
            <a:chExt cx="362163" cy="347098"/>
          </a:xfrm>
        </p:grpSpPr>
        <p:sp>
          <p:nvSpPr>
            <p:cNvPr id="11460" name="Google Shape;11460;p64"/>
            <p:cNvSpPr/>
            <p:nvPr/>
          </p:nvSpPr>
          <p:spPr>
            <a:xfrm>
              <a:off x="7165817" y="2444129"/>
              <a:ext cx="181854" cy="100713"/>
            </a:xfrm>
            <a:custGeom>
              <a:avLst/>
              <a:gdLst/>
              <a:ahLst/>
              <a:cxnLst/>
              <a:rect l="l" t="t" r="r" b="b"/>
              <a:pathLst>
                <a:path w="6941" h="3844" extrusionOk="0">
                  <a:moveTo>
                    <a:pt x="1879" y="0"/>
                  </a:moveTo>
                  <a:cubicBezTo>
                    <a:pt x="844" y="0"/>
                    <a:pt x="0" y="844"/>
                    <a:pt x="0" y="1879"/>
                  </a:cubicBezTo>
                  <a:lnTo>
                    <a:pt x="0" y="2790"/>
                  </a:lnTo>
                  <a:lnTo>
                    <a:pt x="10" y="2790"/>
                  </a:lnTo>
                  <a:lnTo>
                    <a:pt x="10" y="3834"/>
                  </a:lnTo>
                  <a:lnTo>
                    <a:pt x="1045" y="3834"/>
                  </a:lnTo>
                  <a:lnTo>
                    <a:pt x="1045" y="1879"/>
                  </a:lnTo>
                  <a:cubicBezTo>
                    <a:pt x="1045" y="1419"/>
                    <a:pt x="1419" y="1045"/>
                    <a:pt x="1879" y="1045"/>
                  </a:cubicBezTo>
                  <a:lnTo>
                    <a:pt x="5071" y="1045"/>
                  </a:lnTo>
                  <a:cubicBezTo>
                    <a:pt x="5531" y="1045"/>
                    <a:pt x="5905" y="1419"/>
                    <a:pt x="5905" y="1879"/>
                  </a:cubicBezTo>
                  <a:lnTo>
                    <a:pt x="5905" y="3844"/>
                  </a:lnTo>
                  <a:lnTo>
                    <a:pt x="6940" y="3844"/>
                  </a:lnTo>
                  <a:lnTo>
                    <a:pt x="6940" y="1879"/>
                  </a:lnTo>
                  <a:cubicBezTo>
                    <a:pt x="6940" y="844"/>
                    <a:pt x="6097" y="0"/>
                    <a:pt x="507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64"/>
            <p:cNvSpPr/>
            <p:nvPr/>
          </p:nvSpPr>
          <p:spPr>
            <a:xfrm>
              <a:off x="7166053" y="2517201"/>
              <a:ext cx="27405" cy="27405"/>
            </a:xfrm>
            <a:custGeom>
              <a:avLst/>
              <a:gdLst/>
              <a:ahLst/>
              <a:cxnLst/>
              <a:rect l="l" t="t" r="r" b="b"/>
              <a:pathLst>
                <a:path w="1046" h="1046" extrusionOk="0">
                  <a:moveTo>
                    <a:pt x="260" y="1"/>
                  </a:moveTo>
                  <a:cubicBezTo>
                    <a:pt x="173" y="1"/>
                    <a:pt x="87" y="1"/>
                    <a:pt x="1" y="10"/>
                  </a:cubicBezTo>
                  <a:lnTo>
                    <a:pt x="1" y="1045"/>
                  </a:lnTo>
                  <a:lnTo>
                    <a:pt x="1046" y="1045"/>
                  </a:lnTo>
                  <a:lnTo>
                    <a:pt x="1046" y="1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64"/>
            <p:cNvSpPr/>
            <p:nvPr/>
          </p:nvSpPr>
          <p:spPr>
            <a:xfrm>
              <a:off x="7320266" y="2517201"/>
              <a:ext cx="27405" cy="27641"/>
            </a:xfrm>
            <a:custGeom>
              <a:avLst/>
              <a:gdLst/>
              <a:ahLst/>
              <a:cxnLst/>
              <a:rect l="l" t="t" r="r" b="b"/>
              <a:pathLst>
                <a:path w="1046" h="1055" extrusionOk="0">
                  <a:moveTo>
                    <a:pt x="0" y="1"/>
                  </a:moveTo>
                  <a:lnTo>
                    <a:pt x="0" y="1055"/>
                  </a:lnTo>
                  <a:lnTo>
                    <a:pt x="1045" y="1055"/>
                  </a:lnTo>
                  <a:lnTo>
                    <a:pt x="1045" y="10"/>
                  </a:lnTo>
                  <a:cubicBezTo>
                    <a:pt x="959" y="10"/>
                    <a:pt x="863" y="1"/>
                    <a:pt x="777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64"/>
            <p:cNvSpPr/>
            <p:nvPr/>
          </p:nvSpPr>
          <p:spPr>
            <a:xfrm>
              <a:off x="7075899" y="2544580"/>
              <a:ext cx="361927" cy="246647"/>
            </a:xfrm>
            <a:custGeom>
              <a:avLst/>
              <a:gdLst/>
              <a:ahLst/>
              <a:cxnLst/>
              <a:rect l="l" t="t" r="r" b="b"/>
              <a:pathLst>
                <a:path w="13814" h="9414" extrusionOk="0">
                  <a:moveTo>
                    <a:pt x="3701" y="0"/>
                  </a:moveTo>
                  <a:cubicBezTo>
                    <a:pt x="1649" y="0"/>
                    <a:pt x="1" y="1659"/>
                    <a:pt x="1" y="3700"/>
                  </a:cubicBezTo>
                  <a:lnTo>
                    <a:pt x="1" y="8637"/>
                  </a:lnTo>
                  <a:cubicBezTo>
                    <a:pt x="1" y="9068"/>
                    <a:pt x="346" y="9413"/>
                    <a:pt x="768" y="9413"/>
                  </a:cubicBezTo>
                  <a:lnTo>
                    <a:pt x="13037" y="9413"/>
                  </a:lnTo>
                  <a:cubicBezTo>
                    <a:pt x="13468" y="9413"/>
                    <a:pt x="13813" y="9068"/>
                    <a:pt x="13813" y="8637"/>
                  </a:cubicBezTo>
                  <a:lnTo>
                    <a:pt x="13813" y="3700"/>
                  </a:lnTo>
                  <a:cubicBezTo>
                    <a:pt x="13813" y="1659"/>
                    <a:pt x="12155" y="0"/>
                    <a:pt x="10113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64"/>
            <p:cNvSpPr/>
            <p:nvPr/>
          </p:nvSpPr>
          <p:spPr>
            <a:xfrm>
              <a:off x="7298153" y="2544580"/>
              <a:ext cx="139672" cy="246647"/>
            </a:xfrm>
            <a:custGeom>
              <a:avLst/>
              <a:gdLst/>
              <a:ahLst/>
              <a:cxnLst/>
              <a:rect l="l" t="t" r="r" b="b"/>
              <a:pathLst>
                <a:path w="5331" h="9414" extrusionOk="0">
                  <a:moveTo>
                    <a:pt x="1" y="0"/>
                  </a:moveTo>
                  <a:cubicBezTo>
                    <a:pt x="2052" y="0"/>
                    <a:pt x="3710" y="1659"/>
                    <a:pt x="3701" y="3710"/>
                  </a:cubicBezTo>
                  <a:lnTo>
                    <a:pt x="3701" y="8608"/>
                  </a:lnTo>
                  <a:cubicBezTo>
                    <a:pt x="3701" y="9049"/>
                    <a:pt x="3346" y="9413"/>
                    <a:pt x="2905" y="9413"/>
                  </a:cubicBezTo>
                  <a:lnTo>
                    <a:pt x="4535" y="9413"/>
                  </a:lnTo>
                  <a:cubicBezTo>
                    <a:pt x="4976" y="9413"/>
                    <a:pt x="5330" y="9049"/>
                    <a:pt x="5330" y="8608"/>
                  </a:cubicBezTo>
                  <a:lnTo>
                    <a:pt x="5330" y="3710"/>
                  </a:lnTo>
                  <a:cubicBezTo>
                    <a:pt x="5330" y="1659"/>
                    <a:pt x="3672" y="0"/>
                    <a:pt x="1630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64"/>
            <p:cNvSpPr/>
            <p:nvPr/>
          </p:nvSpPr>
          <p:spPr>
            <a:xfrm>
              <a:off x="7075663" y="2743229"/>
              <a:ext cx="362163" cy="47998"/>
            </a:xfrm>
            <a:custGeom>
              <a:avLst/>
              <a:gdLst/>
              <a:ahLst/>
              <a:cxnLst/>
              <a:rect l="l" t="t" r="r" b="b"/>
              <a:pathLst>
                <a:path w="13823" h="1832" extrusionOk="0">
                  <a:moveTo>
                    <a:pt x="0" y="0"/>
                  </a:moveTo>
                  <a:lnTo>
                    <a:pt x="10" y="1026"/>
                  </a:lnTo>
                  <a:cubicBezTo>
                    <a:pt x="10" y="1467"/>
                    <a:pt x="364" y="1831"/>
                    <a:pt x="805" y="1831"/>
                  </a:cubicBezTo>
                  <a:lnTo>
                    <a:pt x="13017" y="1831"/>
                  </a:lnTo>
                  <a:cubicBezTo>
                    <a:pt x="13458" y="1831"/>
                    <a:pt x="13822" y="1467"/>
                    <a:pt x="13822" y="1026"/>
                  </a:cubicBezTo>
                  <a:lnTo>
                    <a:pt x="138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64"/>
            <p:cNvSpPr/>
            <p:nvPr/>
          </p:nvSpPr>
          <p:spPr>
            <a:xfrm>
              <a:off x="7374002" y="2743464"/>
              <a:ext cx="63823" cy="47763"/>
            </a:xfrm>
            <a:custGeom>
              <a:avLst/>
              <a:gdLst/>
              <a:ahLst/>
              <a:cxnLst/>
              <a:rect l="l" t="t" r="r" b="b"/>
              <a:pathLst>
                <a:path w="2436" h="1823" extrusionOk="0">
                  <a:moveTo>
                    <a:pt x="806" y="1"/>
                  </a:moveTo>
                  <a:lnTo>
                    <a:pt x="806" y="1017"/>
                  </a:lnTo>
                  <a:cubicBezTo>
                    <a:pt x="806" y="1458"/>
                    <a:pt x="441" y="1822"/>
                    <a:pt x="1" y="1822"/>
                  </a:cubicBezTo>
                  <a:lnTo>
                    <a:pt x="1630" y="1822"/>
                  </a:lnTo>
                  <a:cubicBezTo>
                    <a:pt x="2071" y="1822"/>
                    <a:pt x="2435" y="1458"/>
                    <a:pt x="2435" y="1017"/>
                  </a:cubicBezTo>
                  <a:lnTo>
                    <a:pt x="243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64"/>
            <p:cNvSpPr/>
            <p:nvPr/>
          </p:nvSpPr>
          <p:spPr>
            <a:xfrm>
              <a:off x="7198960" y="2593286"/>
              <a:ext cx="115542" cy="115306"/>
            </a:xfrm>
            <a:custGeom>
              <a:avLst/>
              <a:gdLst/>
              <a:ahLst/>
              <a:cxnLst/>
              <a:rect l="l" t="t" r="r" b="b"/>
              <a:pathLst>
                <a:path w="4410" h="4401" extrusionOk="0">
                  <a:moveTo>
                    <a:pt x="1831" y="1"/>
                  </a:moveTo>
                  <a:cubicBezTo>
                    <a:pt x="1592" y="1"/>
                    <a:pt x="1390" y="193"/>
                    <a:pt x="1390" y="442"/>
                  </a:cubicBezTo>
                  <a:lnTo>
                    <a:pt x="1390" y="1391"/>
                  </a:lnTo>
                  <a:lnTo>
                    <a:pt x="441" y="1391"/>
                  </a:lnTo>
                  <a:cubicBezTo>
                    <a:pt x="202" y="1391"/>
                    <a:pt x="10" y="1582"/>
                    <a:pt x="1" y="1832"/>
                  </a:cubicBezTo>
                  <a:lnTo>
                    <a:pt x="1" y="2579"/>
                  </a:lnTo>
                  <a:cubicBezTo>
                    <a:pt x="10" y="2819"/>
                    <a:pt x="202" y="3011"/>
                    <a:pt x="441" y="3020"/>
                  </a:cubicBezTo>
                  <a:lnTo>
                    <a:pt x="1390" y="3020"/>
                  </a:lnTo>
                  <a:lnTo>
                    <a:pt x="1390" y="3969"/>
                  </a:lnTo>
                  <a:cubicBezTo>
                    <a:pt x="1390" y="4209"/>
                    <a:pt x="1592" y="4401"/>
                    <a:pt x="1831" y="4401"/>
                  </a:cubicBezTo>
                  <a:lnTo>
                    <a:pt x="2579" y="4401"/>
                  </a:lnTo>
                  <a:cubicBezTo>
                    <a:pt x="2819" y="4401"/>
                    <a:pt x="3020" y="4209"/>
                    <a:pt x="3020" y="3969"/>
                  </a:cubicBezTo>
                  <a:lnTo>
                    <a:pt x="3020" y="3020"/>
                  </a:lnTo>
                  <a:lnTo>
                    <a:pt x="3969" y="3020"/>
                  </a:lnTo>
                  <a:cubicBezTo>
                    <a:pt x="4209" y="3011"/>
                    <a:pt x="4410" y="2819"/>
                    <a:pt x="4410" y="2579"/>
                  </a:cubicBezTo>
                  <a:lnTo>
                    <a:pt x="4410" y="1832"/>
                  </a:lnTo>
                  <a:cubicBezTo>
                    <a:pt x="4410" y="1582"/>
                    <a:pt x="4209" y="1391"/>
                    <a:pt x="3969" y="1391"/>
                  </a:cubicBezTo>
                  <a:lnTo>
                    <a:pt x="3020" y="1391"/>
                  </a:lnTo>
                  <a:lnTo>
                    <a:pt x="3020" y="442"/>
                  </a:lnTo>
                  <a:cubicBezTo>
                    <a:pt x="3020" y="193"/>
                    <a:pt x="2819" y="1"/>
                    <a:pt x="2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8" name="Google Shape;11468;p64"/>
          <p:cNvGrpSpPr/>
          <p:nvPr/>
        </p:nvGrpSpPr>
        <p:grpSpPr>
          <a:xfrm>
            <a:off x="6638175" y="2436584"/>
            <a:ext cx="372197" cy="362163"/>
            <a:chOff x="6638175" y="2436584"/>
            <a:chExt cx="372197" cy="362163"/>
          </a:xfrm>
        </p:grpSpPr>
        <p:sp>
          <p:nvSpPr>
            <p:cNvPr id="11469" name="Google Shape;11469;p64"/>
            <p:cNvSpPr/>
            <p:nvPr/>
          </p:nvSpPr>
          <p:spPr>
            <a:xfrm>
              <a:off x="6638175" y="2436584"/>
              <a:ext cx="182090" cy="362163"/>
            </a:xfrm>
            <a:custGeom>
              <a:avLst/>
              <a:gdLst/>
              <a:ahLst/>
              <a:cxnLst/>
              <a:rect l="l" t="t" r="r" b="b"/>
              <a:pathLst>
                <a:path w="6950" h="13823" extrusionOk="0">
                  <a:moveTo>
                    <a:pt x="3470" y="1"/>
                  </a:moveTo>
                  <a:cubicBezTo>
                    <a:pt x="1553" y="1"/>
                    <a:pt x="0" y="1563"/>
                    <a:pt x="0" y="3480"/>
                  </a:cubicBezTo>
                  <a:lnTo>
                    <a:pt x="0" y="10343"/>
                  </a:lnTo>
                  <a:cubicBezTo>
                    <a:pt x="0" y="12260"/>
                    <a:pt x="1553" y="13823"/>
                    <a:pt x="3470" y="13823"/>
                  </a:cubicBezTo>
                  <a:cubicBezTo>
                    <a:pt x="5387" y="13823"/>
                    <a:pt x="6950" y="12260"/>
                    <a:pt x="6950" y="10343"/>
                  </a:cubicBezTo>
                  <a:lnTo>
                    <a:pt x="6950" y="3480"/>
                  </a:lnTo>
                  <a:cubicBezTo>
                    <a:pt x="6950" y="1563"/>
                    <a:pt x="5387" y="1"/>
                    <a:pt x="347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64"/>
            <p:cNvSpPr/>
            <p:nvPr/>
          </p:nvSpPr>
          <p:spPr>
            <a:xfrm>
              <a:off x="6662017" y="2441850"/>
              <a:ext cx="158248" cy="356792"/>
            </a:xfrm>
            <a:custGeom>
              <a:avLst/>
              <a:gdLst/>
              <a:ahLst/>
              <a:cxnLst/>
              <a:rect l="l" t="t" r="r" b="b"/>
              <a:pathLst>
                <a:path w="6040" h="13618" extrusionOk="0">
                  <a:moveTo>
                    <a:pt x="3720" y="1"/>
                  </a:moveTo>
                  <a:lnTo>
                    <a:pt x="3720" y="1"/>
                  </a:lnTo>
                  <a:cubicBezTo>
                    <a:pt x="4305" y="643"/>
                    <a:pt x="4631" y="1477"/>
                    <a:pt x="4631" y="2349"/>
                  </a:cubicBezTo>
                  <a:lnTo>
                    <a:pt x="4631" y="9212"/>
                  </a:lnTo>
                  <a:cubicBezTo>
                    <a:pt x="4631" y="11129"/>
                    <a:pt x="3078" y="12682"/>
                    <a:pt x="1161" y="12682"/>
                  </a:cubicBezTo>
                  <a:cubicBezTo>
                    <a:pt x="768" y="12682"/>
                    <a:pt x="375" y="12615"/>
                    <a:pt x="1" y="12491"/>
                  </a:cubicBezTo>
                  <a:lnTo>
                    <a:pt x="1" y="12491"/>
                  </a:lnTo>
                  <a:cubicBezTo>
                    <a:pt x="673" y="13222"/>
                    <a:pt x="1608" y="13617"/>
                    <a:pt x="2566" y="13617"/>
                  </a:cubicBezTo>
                  <a:cubicBezTo>
                    <a:pt x="2988" y="13617"/>
                    <a:pt x="3415" y="13540"/>
                    <a:pt x="3826" y="13382"/>
                  </a:cubicBezTo>
                  <a:cubicBezTo>
                    <a:pt x="5158" y="12864"/>
                    <a:pt x="6040" y="11570"/>
                    <a:pt x="6040" y="10142"/>
                  </a:cubicBezTo>
                  <a:lnTo>
                    <a:pt x="6040" y="3270"/>
                  </a:lnTo>
                  <a:cubicBezTo>
                    <a:pt x="6040" y="1803"/>
                    <a:pt x="5110" y="490"/>
                    <a:pt x="372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64"/>
            <p:cNvSpPr/>
            <p:nvPr/>
          </p:nvSpPr>
          <p:spPr>
            <a:xfrm>
              <a:off x="6638175" y="2617652"/>
              <a:ext cx="182090" cy="181094"/>
            </a:xfrm>
            <a:custGeom>
              <a:avLst/>
              <a:gdLst/>
              <a:ahLst/>
              <a:cxnLst/>
              <a:rect l="l" t="t" r="r" b="b"/>
              <a:pathLst>
                <a:path w="6950" h="6912" extrusionOk="0">
                  <a:moveTo>
                    <a:pt x="0" y="1"/>
                  </a:moveTo>
                  <a:lnTo>
                    <a:pt x="0" y="3432"/>
                  </a:lnTo>
                  <a:cubicBezTo>
                    <a:pt x="0" y="5349"/>
                    <a:pt x="1553" y="6912"/>
                    <a:pt x="3470" y="6912"/>
                  </a:cubicBezTo>
                  <a:cubicBezTo>
                    <a:pt x="5387" y="6912"/>
                    <a:pt x="6950" y="5349"/>
                    <a:pt x="6950" y="3432"/>
                  </a:cubicBezTo>
                  <a:lnTo>
                    <a:pt x="69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64"/>
            <p:cNvSpPr/>
            <p:nvPr/>
          </p:nvSpPr>
          <p:spPr>
            <a:xfrm>
              <a:off x="6662017" y="2617652"/>
              <a:ext cx="158248" cy="180990"/>
            </a:xfrm>
            <a:custGeom>
              <a:avLst/>
              <a:gdLst/>
              <a:ahLst/>
              <a:cxnLst/>
              <a:rect l="l" t="t" r="r" b="b"/>
              <a:pathLst>
                <a:path w="6040" h="6908" extrusionOk="0">
                  <a:moveTo>
                    <a:pt x="4631" y="1"/>
                  </a:moveTo>
                  <a:lnTo>
                    <a:pt x="4631" y="2502"/>
                  </a:lnTo>
                  <a:cubicBezTo>
                    <a:pt x="4631" y="4419"/>
                    <a:pt x="3078" y="5982"/>
                    <a:pt x="1161" y="5982"/>
                  </a:cubicBezTo>
                  <a:cubicBezTo>
                    <a:pt x="758" y="5982"/>
                    <a:pt x="365" y="5915"/>
                    <a:pt x="1" y="5781"/>
                  </a:cubicBezTo>
                  <a:lnTo>
                    <a:pt x="1" y="5781"/>
                  </a:lnTo>
                  <a:cubicBezTo>
                    <a:pt x="673" y="6512"/>
                    <a:pt x="1608" y="6907"/>
                    <a:pt x="2566" y="6907"/>
                  </a:cubicBezTo>
                  <a:cubicBezTo>
                    <a:pt x="2988" y="6907"/>
                    <a:pt x="3415" y="6830"/>
                    <a:pt x="3826" y="6672"/>
                  </a:cubicBezTo>
                  <a:cubicBezTo>
                    <a:pt x="5158" y="6154"/>
                    <a:pt x="6040" y="4860"/>
                    <a:pt x="6040" y="3432"/>
                  </a:cubicBezTo>
                  <a:lnTo>
                    <a:pt x="604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64"/>
            <p:cNvSpPr/>
            <p:nvPr/>
          </p:nvSpPr>
          <p:spPr>
            <a:xfrm>
              <a:off x="6846623" y="2467762"/>
              <a:ext cx="160999" cy="153899"/>
            </a:xfrm>
            <a:custGeom>
              <a:avLst/>
              <a:gdLst/>
              <a:ahLst/>
              <a:cxnLst/>
              <a:rect l="l" t="t" r="r" b="b"/>
              <a:pathLst>
                <a:path w="6145" h="5874" extrusionOk="0">
                  <a:moveTo>
                    <a:pt x="2950" y="1"/>
                  </a:moveTo>
                  <a:cubicBezTo>
                    <a:pt x="1445" y="1"/>
                    <a:pt x="0" y="1171"/>
                    <a:pt x="0" y="2942"/>
                  </a:cubicBezTo>
                  <a:cubicBezTo>
                    <a:pt x="0" y="4706"/>
                    <a:pt x="1444" y="5874"/>
                    <a:pt x="2949" y="5874"/>
                  </a:cubicBezTo>
                  <a:cubicBezTo>
                    <a:pt x="3667" y="5874"/>
                    <a:pt x="4399" y="5607"/>
                    <a:pt x="4994" y="5012"/>
                  </a:cubicBezTo>
                  <a:cubicBezTo>
                    <a:pt x="6144" y="3862"/>
                    <a:pt x="6144" y="2012"/>
                    <a:pt x="4994" y="862"/>
                  </a:cubicBezTo>
                  <a:cubicBezTo>
                    <a:pt x="4400" y="267"/>
                    <a:pt x="3668" y="1"/>
                    <a:pt x="2950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64"/>
            <p:cNvSpPr/>
            <p:nvPr/>
          </p:nvSpPr>
          <p:spPr>
            <a:xfrm>
              <a:off x="6857155" y="2478530"/>
              <a:ext cx="151462" cy="143576"/>
            </a:xfrm>
            <a:custGeom>
              <a:avLst/>
              <a:gdLst/>
              <a:ahLst/>
              <a:cxnLst/>
              <a:rect l="l" t="t" r="r" b="b"/>
              <a:pathLst>
                <a:path w="5781" h="5480" extrusionOk="0">
                  <a:moveTo>
                    <a:pt x="4017" y="0"/>
                  </a:moveTo>
                  <a:lnTo>
                    <a:pt x="4017" y="0"/>
                  </a:lnTo>
                  <a:cubicBezTo>
                    <a:pt x="4688" y="1151"/>
                    <a:pt x="4506" y="2617"/>
                    <a:pt x="3557" y="3557"/>
                  </a:cubicBezTo>
                  <a:cubicBezTo>
                    <a:pt x="2995" y="4125"/>
                    <a:pt x="2244" y="4418"/>
                    <a:pt x="1484" y="4418"/>
                  </a:cubicBezTo>
                  <a:cubicBezTo>
                    <a:pt x="975" y="4418"/>
                    <a:pt x="463" y="4286"/>
                    <a:pt x="1" y="4017"/>
                  </a:cubicBezTo>
                  <a:lnTo>
                    <a:pt x="1" y="4017"/>
                  </a:lnTo>
                  <a:cubicBezTo>
                    <a:pt x="125" y="4227"/>
                    <a:pt x="279" y="4419"/>
                    <a:pt x="451" y="4592"/>
                  </a:cubicBezTo>
                  <a:cubicBezTo>
                    <a:pt x="1028" y="5182"/>
                    <a:pt x="1792" y="5480"/>
                    <a:pt x="2556" y="5480"/>
                  </a:cubicBezTo>
                  <a:cubicBezTo>
                    <a:pt x="3304" y="5480"/>
                    <a:pt x="4052" y="5194"/>
                    <a:pt x="4621" y="4620"/>
                  </a:cubicBezTo>
                  <a:cubicBezTo>
                    <a:pt x="5781" y="3470"/>
                    <a:pt x="5771" y="1592"/>
                    <a:pt x="4592" y="451"/>
                  </a:cubicBezTo>
                  <a:cubicBezTo>
                    <a:pt x="4420" y="278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64"/>
            <p:cNvSpPr/>
            <p:nvPr/>
          </p:nvSpPr>
          <p:spPr>
            <a:xfrm>
              <a:off x="6846623" y="2636621"/>
              <a:ext cx="160999" cy="153794"/>
            </a:xfrm>
            <a:custGeom>
              <a:avLst/>
              <a:gdLst/>
              <a:ahLst/>
              <a:cxnLst/>
              <a:rect l="l" t="t" r="r" b="b"/>
              <a:pathLst>
                <a:path w="6145" h="5870" extrusionOk="0">
                  <a:moveTo>
                    <a:pt x="2944" y="0"/>
                  </a:moveTo>
                  <a:cubicBezTo>
                    <a:pt x="1442" y="0"/>
                    <a:pt x="0" y="1169"/>
                    <a:pt x="0" y="2938"/>
                  </a:cubicBezTo>
                  <a:cubicBezTo>
                    <a:pt x="0" y="4703"/>
                    <a:pt x="1444" y="5870"/>
                    <a:pt x="2949" y="5870"/>
                  </a:cubicBezTo>
                  <a:cubicBezTo>
                    <a:pt x="3667" y="5870"/>
                    <a:pt x="4399" y="5604"/>
                    <a:pt x="4994" y="5009"/>
                  </a:cubicBezTo>
                  <a:cubicBezTo>
                    <a:pt x="6144" y="3858"/>
                    <a:pt x="6144" y="2008"/>
                    <a:pt x="4994" y="868"/>
                  </a:cubicBezTo>
                  <a:cubicBezTo>
                    <a:pt x="4398" y="269"/>
                    <a:pt x="3664" y="0"/>
                    <a:pt x="2944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64"/>
            <p:cNvSpPr/>
            <p:nvPr/>
          </p:nvSpPr>
          <p:spPr>
            <a:xfrm>
              <a:off x="6857155" y="2647546"/>
              <a:ext cx="153218" cy="142790"/>
            </a:xfrm>
            <a:custGeom>
              <a:avLst/>
              <a:gdLst/>
              <a:ahLst/>
              <a:cxnLst/>
              <a:rect l="l" t="t" r="r" b="b"/>
              <a:pathLst>
                <a:path w="5848" h="5450" extrusionOk="0">
                  <a:moveTo>
                    <a:pt x="4017" y="0"/>
                  </a:moveTo>
                  <a:cubicBezTo>
                    <a:pt x="4698" y="1151"/>
                    <a:pt x="4516" y="2617"/>
                    <a:pt x="3567" y="3566"/>
                  </a:cubicBezTo>
                  <a:cubicBezTo>
                    <a:pt x="3001" y="4132"/>
                    <a:pt x="2250" y="4425"/>
                    <a:pt x="1493" y="4425"/>
                  </a:cubicBezTo>
                  <a:cubicBezTo>
                    <a:pt x="981" y="4425"/>
                    <a:pt x="465" y="4291"/>
                    <a:pt x="1" y="4017"/>
                  </a:cubicBezTo>
                  <a:lnTo>
                    <a:pt x="1" y="4017"/>
                  </a:lnTo>
                  <a:cubicBezTo>
                    <a:pt x="554" y="4946"/>
                    <a:pt x="1529" y="5449"/>
                    <a:pt x="2523" y="5449"/>
                  </a:cubicBezTo>
                  <a:cubicBezTo>
                    <a:pt x="3149" y="5449"/>
                    <a:pt x="3783" y="5250"/>
                    <a:pt x="4324" y="4831"/>
                  </a:cubicBezTo>
                  <a:cubicBezTo>
                    <a:pt x="5714" y="3758"/>
                    <a:pt x="5848" y="1697"/>
                    <a:pt x="4592" y="451"/>
                  </a:cubicBezTo>
                  <a:cubicBezTo>
                    <a:pt x="4420" y="269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64"/>
            <p:cNvSpPr/>
            <p:nvPr/>
          </p:nvSpPr>
          <p:spPr>
            <a:xfrm>
              <a:off x="6863941" y="2485552"/>
              <a:ext cx="118555" cy="118581"/>
            </a:xfrm>
            <a:custGeom>
              <a:avLst/>
              <a:gdLst/>
              <a:ahLst/>
              <a:cxnLst/>
              <a:rect l="l" t="t" r="r" b="b"/>
              <a:pathLst>
                <a:path w="4525" h="4526" extrusionOk="0">
                  <a:moveTo>
                    <a:pt x="403" y="1"/>
                  </a:moveTo>
                  <a:cubicBezTo>
                    <a:pt x="327" y="58"/>
                    <a:pt x="259" y="116"/>
                    <a:pt x="192" y="183"/>
                  </a:cubicBezTo>
                  <a:cubicBezTo>
                    <a:pt x="125" y="250"/>
                    <a:pt x="58" y="317"/>
                    <a:pt x="1" y="394"/>
                  </a:cubicBezTo>
                  <a:lnTo>
                    <a:pt x="4132" y="4525"/>
                  </a:lnTo>
                  <a:cubicBezTo>
                    <a:pt x="4199" y="4458"/>
                    <a:pt x="4276" y="4400"/>
                    <a:pt x="4333" y="4333"/>
                  </a:cubicBezTo>
                  <a:cubicBezTo>
                    <a:pt x="4410" y="4257"/>
                    <a:pt x="4467" y="4199"/>
                    <a:pt x="4525" y="4122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64"/>
            <p:cNvSpPr/>
            <p:nvPr/>
          </p:nvSpPr>
          <p:spPr>
            <a:xfrm>
              <a:off x="6863941" y="2654332"/>
              <a:ext cx="118555" cy="118555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4132" y="0"/>
                  </a:moveTo>
                  <a:lnTo>
                    <a:pt x="1" y="4122"/>
                  </a:lnTo>
                  <a:cubicBezTo>
                    <a:pt x="58" y="4198"/>
                    <a:pt x="125" y="4266"/>
                    <a:pt x="192" y="4333"/>
                  </a:cubicBezTo>
                  <a:cubicBezTo>
                    <a:pt x="259" y="4400"/>
                    <a:pt x="327" y="4457"/>
                    <a:pt x="403" y="4524"/>
                  </a:cubicBezTo>
                  <a:lnTo>
                    <a:pt x="4525" y="393"/>
                  </a:lnTo>
                  <a:cubicBezTo>
                    <a:pt x="4467" y="316"/>
                    <a:pt x="4400" y="249"/>
                    <a:pt x="4333" y="192"/>
                  </a:cubicBezTo>
                  <a:cubicBezTo>
                    <a:pt x="4276" y="125"/>
                    <a:pt x="4199" y="58"/>
                    <a:pt x="4132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64"/>
            <p:cNvSpPr/>
            <p:nvPr/>
          </p:nvSpPr>
          <p:spPr>
            <a:xfrm>
              <a:off x="6863941" y="2758294"/>
              <a:ext cx="20881" cy="14593"/>
            </a:xfrm>
            <a:custGeom>
              <a:avLst/>
              <a:gdLst/>
              <a:ahLst/>
              <a:cxnLst/>
              <a:rect l="l" t="t" r="r" b="b"/>
              <a:pathLst>
                <a:path w="797" h="55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29" y="192"/>
                    <a:pt x="58" y="230"/>
                    <a:pt x="87" y="259"/>
                  </a:cubicBezTo>
                  <a:lnTo>
                    <a:pt x="106" y="278"/>
                  </a:lnTo>
                  <a:cubicBezTo>
                    <a:pt x="135" y="307"/>
                    <a:pt x="164" y="346"/>
                    <a:pt x="192" y="374"/>
                  </a:cubicBezTo>
                  <a:lnTo>
                    <a:pt x="298" y="470"/>
                  </a:lnTo>
                  <a:cubicBezTo>
                    <a:pt x="327" y="499"/>
                    <a:pt x="365" y="528"/>
                    <a:pt x="403" y="556"/>
                  </a:cubicBezTo>
                  <a:lnTo>
                    <a:pt x="796" y="163"/>
                  </a:lnTo>
                  <a:cubicBezTo>
                    <a:pt x="576" y="135"/>
                    <a:pt x="365" y="77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64"/>
            <p:cNvSpPr/>
            <p:nvPr/>
          </p:nvSpPr>
          <p:spPr>
            <a:xfrm>
              <a:off x="6967902" y="2654332"/>
              <a:ext cx="14593" cy="20619"/>
            </a:xfrm>
            <a:custGeom>
              <a:avLst/>
              <a:gdLst/>
              <a:ahLst/>
              <a:cxnLst/>
              <a:rect l="l" t="t" r="r" b="b"/>
              <a:pathLst>
                <a:path w="557" h="78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78" y="364"/>
                    <a:pt x="135" y="575"/>
                    <a:pt x="164" y="786"/>
                  </a:cubicBezTo>
                  <a:lnTo>
                    <a:pt x="557" y="393"/>
                  </a:lnTo>
                  <a:cubicBezTo>
                    <a:pt x="528" y="364"/>
                    <a:pt x="499" y="326"/>
                    <a:pt x="471" y="288"/>
                  </a:cubicBezTo>
                  <a:cubicBezTo>
                    <a:pt x="432" y="259"/>
                    <a:pt x="404" y="221"/>
                    <a:pt x="365" y="192"/>
                  </a:cubicBezTo>
                  <a:lnTo>
                    <a:pt x="279" y="96"/>
                  </a:lnTo>
                  <a:lnTo>
                    <a:pt x="260" y="86"/>
                  </a:lnTo>
                  <a:cubicBezTo>
                    <a:pt x="231" y="58"/>
                    <a:pt x="193" y="29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64"/>
            <p:cNvSpPr/>
            <p:nvPr/>
          </p:nvSpPr>
          <p:spPr>
            <a:xfrm>
              <a:off x="6944820" y="2566169"/>
              <a:ext cx="37676" cy="37702"/>
            </a:xfrm>
            <a:custGeom>
              <a:avLst/>
              <a:gdLst/>
              <a:ahLst/>
              <a:cxnLst/>
              <a:rect l="l" t="t" r="r" b="b"/>
              <a:pathLst>
                <a:path w="1438" h="1439" extrusionOk="0">
                  <a:moveTo>
                    <a:pt x="403" y="1"/>
                  </a:moveTo>
                  <a:cubicBezTo>
                    <a:pt x="345" y="77"/>
                    <a:pt x="278" y="144"/>
                    <a:pt x="211" y="212"/>
                  </a:cubicBezTo>
                  <a:cubicBezTo>
                    <a:pt x="144" y="279"/>
                    <a:pt x="77" y="346"/>
                    <a:pt x="0" y="403"/>
                  </a:cubicBezTo>
                  <a:lnTo>
                    <a:pt x="1045" y="1438"/>
                  </a:lnTo>
                  <a:cubicBezTo>
                    <a:pt x="1074" y="1410"/>
                    <a:pt x="1112" y="1381"/>
                    <a:pt x="1150" y="1352"/>
                  </a:cubicBezTo>
                  <a:cubicBezTo>
                    <a:pt x="1179" y="1314"/>
                    <a:pt x="1217" y="1285"/>
                    <a:pt x="1246" y="1247"/>
                  </a:cubicBezTo>
                  <a:cubicBezTo>
                    <a:pt x="1275" y="1218"/>
                    <a:pt x="1313" y="1189"/>
                    <a:pt x="1342" y="1151"/>
                  </a:cubicBezTo>
                  <a:lnTo>
                    <a:pt x="1352" y="1151"/>
                  </a:lnTo>
                  <a:cubicBezTo>
                    <a:pt x="1380" y="1113"/>
                    <a:pt x="1409" y="1074"/>
                    <a:pt x="1438" y="1036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2" name="Google Shape;11482;p64"/>
          <p:cNvGrpSpPr/>
          <p:nvPr/>
        </p:nvGrpSpPr>
        <p:grpSpPr>
          <a:xfrm>
            <a:off x="6192906" y="2439440"/>
            <a:ext cx="371699" cy="356084"/>
            <a:chOff x="6192906" y="2439440"/>
            <a:chExt cx="371699" cy="356084"/>
          </a:xfrm>
        </p:grpSpPr>
        <p:sp>
          <p:nvSpPr>
            <p:cNvPr id="11483" name="Google Shape;11483;p64"/>
            <p:cNvSpPr/>
            <p:nvPr/>
          </p:nvSpPr>
          <p:spPr>
            <a:xfrm>
              <a:off x="6227805" y="2461710"/>
              <a:ext cx="247904" cy="110381"/>
            </a:xfrm>
            <a:custGeom>
              <a:avLst/>
              <a:gdLst/>
              <a:ahLst/>
              <a:cxnLst/>
              <a:rect l="l" t="t" r="r" b="b"/>
              <a:pathLst>
                <a:path w="9462" h="4213" extrusionOk="0">
                  <a:moveTo>
                    <a:pt x="308" y="0"/>
                  </a:moveTo>
                  <a:lnTo>
                    <a:pt x="1" y="470"/>
                  </a:lnTo>
                  <a:lnTo>
                    <a:pt x="729" y="959"/>
                  </a:lnTo>
                  <a:lnTo>
                    <a:pt x="729" y="3815"/>
                  </a:lnTo>
                  <a:lnTo>
                    <a:pt x="1285" y="3815"/>
                  </a:lnTo>
                  <a:lnTo>
                    <a:pt x="1285" y="2684"/>
                  </a:lnTo>
                  <a:lnTo>
                    <a:pt x="6615" y="2684"/>
                  </a:lnTo>
                  <a:lnTo>
                    <a:pt x="6615" y="3940"/>
                  </a:lnTo>
                  <a:cubicBezTo>
                    <a:pt x="6615" y="4122"/>
                    <a:pt x="6756" y="4213"/>
                    <a:pt x="6898" y="4213"/>
                  </a:cubicBezTo>
                  <a:cubicBezTo>
                    <a:pt x="7039" y="4213"/>
                    <a:pt x="7180" y="4122"/>
                    <a:pt x="7180" y="3940"/>
                  </a:cubicBezTo>
                  <a:lnTo>
                    <a:pt x="7180" y="2694"/>
                  </a:lnTo>
                  <a:lnTo>
                    <a:pt x="9174" y="2694"/>
                  </a:lnTo>
                  <a:cubicBezTo>
                    <a:pt x="9327" y="2694"/>
                    <a:pt x="9452" y="2559"/>
                    <a:pt x="9452" y="2406"/>
                  </a:cubicBezTo>
                  <a:cubicBezTo>
                    <a:pt x="9461" y="2258"/>
                    <a:pt x="9345" y="2128"/>
                    <a:pt x="9199" y="2128"/>
                  </a:cubicBezTo>
                  <a:cubicBezTo>
                    <a:pt x="9194" y="2128"/>
                    <a:pt x="9189" y="2128"/>
                    <a:pt x="9184" y="2128"/>
                  </a:cubicBezTo>
                  <a:lnTo>
                    <a:pt x="1285" y="2128"/>
                  </a:lnTo>
                  <a:lnTo>
                    <a:pt x="1285" y="805"/>
                  </a:lnTo>
                  <a:cubicBezTo>
                    <a:pt x="1285" y="709"/>
                    <a:pt x="1247" y="623"/>
                    <a:pt x="1170" y="575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64"/>
            <p:cNvSpPr/>
            <p:nvPr/>
          </p:nvSpPr>
          <p:spPr>
            <a:xfrm>
              <a:off x="6483962" y="2670078"/>
              <a:ext cx="14593" cy="54575"/>
            </a:xfrm>
            <a:custGeom>
              <a:avLst/>
              <a:gdLst/>
              <a:ahLst/>
              <a:cxnLst/>
              <a:rect l="l" t="t" r="r" b="b"/>
              <a:pathLst>
                <a:path w="557" h="2083" extrusionOk="0">
                  <a:moveTo>
                    <a:pt x="279" y="1"/>
                  </a:moveTo>
                  <a:cubicBezTo>
                    <a:pt x="140" y="1"/>
                    <a:pt x="1" y="94"/>
                    <a:pt x="1" y="281"/>
                  </a:cubicBezTo>
                  <a:lnTo>
                    <a:pt x="1" y="1805"/>
                  </a:lnTo>
                  <a:cubicBezTo>
                    <a:pt x="1" y="1958"/>
                    <a:pt x="126" y="2083"/>
                    <a:pt x="279" y="2083"/>
                  </a:cubicBezTo>
                  <a:cubicBezTo>
                    <a:pt x="432" y="2083"/>
                    <a:pt x="557" y="1958"/>
                    <a:pt x="557" y="1805"/>
                  </a:cubicBezTo>
                  <a:lnTo>
                    <a:pt x="557" y="281"/>
                  </a:lnTo>
                  <a:cubicBezTo>
                    <a:pt x="557" y="94"/>
                    <a:pt x="418" y="1"/>
                    <a:pt x="279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64"/>
            <p:cNvSpPr/>
            <p:nvPr/>
          </p:nvSpPr>
          <p:spPr>
            <a:xfrm>
              <a:off x="6246905" y="2554117"/>
              <a:ext cx="251651" cy="128118"/>
            </a:xfrm>
            <a:custGeom>
              <a:avLst/>
              <a:gdLst/>
              <a:ahLst/>
              <a:cxnLst/>
              <a:rect l="l" t="t" r="r" b="b"/>
              <a:pathLst>
                <a:path w="9605" h="4890" extrusionOk="0">
                  <a:moveTo>
                    <a:pt x="0" y="1"/>
                  </a:moveTo>
                  <a:lnTo>
                    <a:pt x="0" y="2589"/>
                  </a:lnTo>
                  <a:cubicBezTo>
                    <a:pt x="501" y="2348"/>
                    <a:pt x="1055" y="2214"/>
                    <a:pt x="1619" y="2214"/>
                  </a:cubicBezTo>
                  <a:cubicBezTo>
                    <a:pt x="1639" y="2214"/>
                    <a:pt x="1658" y="2214"/>
                    <a:pt x="1678" y="2215"/>
                  </a:cubicBezTo>
                  <a:cubicBezTo>
                    <a:pt x="3557" y="2215"/>
                    <a:pt x="4640" y="3106"/>
                    <a:pt x="4975" y="4889"/>
                  </a:cubicBezTo>
                  <a:lnTo>
                    <a:pt x="9605" y="4889"/>
                  </a:lnTo>
                  <a:lnTo>
                    <a:pt x="9605" y="3950"/>
                  </a:lnTo>
                  <a:lnTo>
                    <a:pt x="9605" y="2953"/>
                  </a:lnTo>
                  <a:cubicBezTo>
                    <a:pt x="9509" y="1304"/>
                    <a:pt x="8148" y="10"/>
                    <a:pt x="649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64"/>
            <p:cNvSpPr/>
            <p:nvPr/>
          </p:nvSpPr>
          <p:spPr>
            <a:xfrm>
              <a:off x="6246905" y="2584142"/>
              <a:ext cx="167287" cy="97831"/>
            </a:xfrm>
            <a:custGeom>
              <a:avLst/>
              <a:gdLst/>
              <a:ahLst/>
              <a:cxnLst/>
              <a:rect l="l" t="t" r="r" b="b"/>
              <a:pathLst>
                <a:path w="6385" h="3734" extrusionOk="0">
                  <a:moveTo>
                    <a:pt x="1673" y="1"/>
                  </a:moveTo>
                  <a:cubicBezTo>
                    <a:pt x="1119" y="1"/>
                    <a:pt x="554" y="97"/>
                    <a:pt x="0" y="302"/>
                  </a:cubicBezTo>
                  <a:lnTo>
                    <a:pt x="0" y="1443"/>
                  </a:lnTo>
                  <a:cubicBezTo>
                    <a:pt x="510" y="1202"/>
                    <a:pt x="1055" y="1068"/>
                    <a:pt x="1619" y="1068"/>
                  </a:cubicBezTo>
                  <a:cubicBezTo>
                    <a:pt x="1639" y="1068"/>
                    <a:pt x="1658" y="1068"/>
                    <a:pt x="1678" y="1069"/>
                  </a:cubicBezTo>
                  <a:cubicBezTo>
                    <a:pt x="1688" y="1069"/>
                    <a:pt x="1698" y="1069"/>
                    <a:pt x="1707" y="1069"/>
                  </a:cubicBezTo>
                  <a:cubicBezTo>
                    <a:pt x="3568" y="1069"/>
                    <a:pt x="4641" y="1970"/>
                    <a:pt x="4975" y="3733"/>
                  </a:cubicBezTo>
                  <a:lnTo>
                    <a:pt x="6384" y="3733"/>
                  </a:lnTo>
                  <a:cubicBezTo>
                    <a:pt x="5850" y="1481"/>
                    <a:pt x="3843" y="1"/>
                    <a:pt x="1673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64"/>
            <p:cNvSpPr/>
            <p:nvPr/>
          </p:nvSpPr>
          <p:spPr>
            <a:xfrm>
              <a:off x="6192906" y="2605102"/>
              <a:ext cx="197915" cy="190369"/>
            </a:xfrm>
            <a:custGeom>
              <a:avLst/>
              <a:gdLst/>
              <a:ahLst/>
              <a:cxnLst/>
              <a:rect l="l" t="t" r="r" b="b"/>
              <a:pathLst>
                <a:path w="7554" h="7266" extrusionOk="0">
                  <a:moveTo>
                    <a:pt x="3921" y="0"/>
                  </a:moveTo>
                  <a:cubicBezTo>
                    <a:pt x="2445" y="0"/>
                    <a:pt x="1122" y="882"/>
                    <a:pt x="566" y="2243"/>
                  </a:cubicBezTo>
                  <a:cubicBezTo>
                    <a:pt x="0" y="3604"/>
                    <a:pt x="307" y="5167"/>
                    <a:pt x="1352" y="6202"/>
                  </a:cubicBezTo>
                  <a:cubicBezTo>
                    <a:pt x="2045" y="6895"/>
                    <a:pt x="2974" y="7266"/>
                    <a:pt x="3920" y="7266"/>
                  </a:cubicBezTo>
                  <a:cubicBezTo>
                    <a:pt x="4388" y="7266"/>
                    <a:pt x="4861" y="7175"/>
                    <a:pt x="5311" y="6988"/>
                  </a:cubicBezTo>
                  <a:cubicBezTo>
                    <a:pt x="6672" y="6423"/>
                    <a:pt x="7554" y="5100"/>
                    <a:pt x="7554" y="3633"/>
                  </a:cubicBezTo>
                  <a:cubicBezTo>
                    <a:pt x="7554" y="1620"/>
                    <a:pt x="5924" y="0"/>
                    <a:pt x="392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64"/>
            <p:cNvSpPr/>
            <p:nvPr/>
          </p:nvSpPr>
          <p:spPr>
            <a:xfrm>
              <a:off x="6280807" y="2605102"/>
              <a:ext cx="113787" cy="190291"/>
            </a:xfrm>
            <a:custGeom>
              <a:avLst/>
              <a:gdLst/>
              <a:ahLst/>
              <a:cxnLst/>
              <a:rect l="l" t="t" r="r" b="b"/>
              <a:pathLst>
                <a:path w="4343" h="7263" extrusionOk="0">
                  <a:moveTo>
                    <a:pt x="566" y="0"/>
                  </a:moveTo>
                  <a:cubicBezTo>
                    <a:pt x="374" y="0"/>
                    <a:pt x="182" y="10"/>
                    <a:pt x="0" y="39"/>
                  </a:cubicBezTo>
                  <a:cubicBezTo>
                    <a:pt x="1764" y="317"/>
                    <a:pt x="3068" y="1841"/>
                    <a:pt x="3068" y="3633"/>
                  </a:cubicBezTo>
                  <a:cubicBezTo>
                    <a:pt x="3068" y="5416"/>
                    <a:pt x="1764" y="6940"/>
                    <a:pt x="0" y="7218"/>
                  </a:cubicBezTo>
                  <a:cubicBezTo>
                    <a:pt x="190" y="7248"/>
                    <a:pt x="379" y="7262"/>
                    <a:pt x="565" y="7262"/>
                  </a:cubicBezTo>
                  <a:cubicBezTo>
                    <a:pt x="2426" y="7262"/>
                    <a:pt x="4031" y="5828"/>
                    <a:pt x="4180" y="3911"/>
                  </a:cubicBezTo>
                  <a:cubicBezTo>
                    <a:pt x="4343" y="1802"/>
                    <a:pt x="2675" y="0"/>
                    <a:pt x="566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64"/>
            <p:cNvSpPr/>
            <p:nvPr/>
          </p:nvSpPr>
          <p:spPr>
            <a:xfrm>
              <a:off x="6499787" y="2747735"/>
              <a:ext cx="64819" cy="14593"/>
            </a:xfrm>
            <a:custGeom>
              <a:avLst/>
              <a:gdLst/>
              <a:ahLst/>
              <a:cxnLst/>
              <a:rect l="l" t="t" r="r" b="b"/>
              <a:pathLst>
                <a:path w="2474" h="557" extrusionOk="0">
                  <a:moveTo>
                    <a:pt x="375" y="1"/>
                  </a:moveTo>
                  <a:cubicBezTo>
                    <a:pt x="1" y="1"/>
                    <a:pt x="1" y="557"/>
                    <a:pt x="375" y="557"/>
                  </a:cubicBezTo>
                  <a:lnTo>
                    <a:pt x="2110" y="557"/>
                  </a:lnTo>
                  <a:cubicBezTo>
                    <a:pt x="2474" y="557"/>
                    <a:pt x="2474" y="1"/>
                    <a:pt x="2110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64"/>
            <p:cNvSpPr/>
            <p:nvPr/>
          </p:nvSpPr>
          <p:spPr>
            <a:xfrm>
              <a:off x="6437274" y="2714592"/>
              <a:ext cx="94189" cy="80932"/>
            </a:xfrm>
            <a:custGeom>
              <a:avLst/>
              <a:gdLst/>
              <a:ahLst/>
              <a:cxnLst/>
              <a:rect l="l" t="t" r="r" b="b"/>
              <a:pathLst>
                <a:path w="3595" h="3089" extrusionOk="0">
                  <a:moveTo>
                    <a:pt x="2061" y="1"/>
                  </a:moveTo>
                  <a:cubicBezTo>
                    <a:pt x="690" y="1"/>
                    <a:pt x="0" y="1659"/>
                    <a:pt x="968" y="2637"/>
                  </a:cubicBezTo>
                  <a:cubicBezTo>
                    <a:pt x="1280" y="2949"/>
                    <a:pt x="1665" y="3089"/>
                    <a:pt x="2042" y="3089"/>
                  </a:cubicBezTo>
                  <a:cubicBezTo>
                    <a:pt x="2834" y="3089"/>
                    <a:pt x="3595" y="2472"/>
                    <a:pt x="3595" y="1544"/>
                  </a:cubicBezTo>
                  <a:cubicBezTo>
                    <a:pt x="3595" y="691"/>
                    <a:pt x="2904" y="1"/>
                    <a:pt x="2061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64"/>
            <p:cNvSpPr/>
            <p:nvPr/>
          </p:nvSpPr>
          <p:spPr>
            <a:xfrm>
              <a:off x="6477438" y="2714854"/>
              <a:ext cx="54024" cy="80644"/>
            </a:xfrm>
            <a:custGeom>
              <a:avLst/>
              <a:gdLst/>
              <a:ahLst/>
              <a:cxnLst/>
              <a:rect l="l" t="t" r="r" b="b"/>
              <a:pathLst>
                <a:path w="2062" h="3078" extrusionOk="0">
                  <a:moveTo>
                    <a:pt x="528" y="0"/>
                  </a:moveTo>
                  <a:cubicBezTo>
                    <a:pt x="346" y="0"/>
                    <a:pt x="173" y="29"/>
                    <a:pt x="1" y="86"/>
                  </a:cubicBezTo>
                  <a:cubicBezTo>
                    <a:pt x="1362" y="575"/>
                    <a:pt x="1362" y="2492"/>
                    <a:pt x="1" y="2981"/>
                  </a:cubicBezTo>
                  <a:cubicBezTo>
                    <a:pt x="173" y="3048"/>
                    <a:pt x="346" y="3077"/>
                    <a:pt x="528" y="3077"/>
                  </a:cubicBezTo>
                  <a:cubicBezTo>
                    <a:pt x="1381" y="3077"/>
                    <a:pt x="2062" y="2387"/>
                    <a:pt x="2062" y="1534"/>
                  </a:cubicBezTo>
                  <a:cubicBezTo>
                    <a:pt x="2062" y="690"/>
                    <a:pt x="1381" y="0"/>
                    <a:pt x="528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64"/>
            <p:cNvSpPr/>
            <p:nvPr/>
          </p:nvSpPr>
          <p:spPr>
            <a:xfrm>
              <a:off x="6193902" y="2439440"/>
              <a:ext cx="47003" cy="37466"/>
            </a:xfrm>
            <a:custGeom>
              <a:avLst/>
              <a:gdLst/>
              <a:ahLst/>
              <a:cxnLst/>
              <a:rect l="l" t="t" r="r" b="b"/>
              <a:pathLst>
                <a:path w="1794" h="1430" extrusionOk="0">
                  <a:moveTo>
                    <a:pt x="714" y="0"/>
                  </a:moveTo>
                  <a:cubicBezTo>
                    <a:pt x="293" y="0"/>
                    <a:pt x="0" y="618"/>
                    <a:pt x="471" y="908"/>
                  </a:cubicBezTo>
                  <a:lnTo>
                    <a:pt x="1161" y="1397"/>
                  </a:lnTo>
                  <a:cubicBezTo>
                    <a:pt x="1187" y="1419"/>
                    <a:pt x="1220" y="1430"/>
                    <a:pt x="1252" y="1430"/>
                  </a:cubicBezTo>
                  <a:cubicBezTo>
                    <a:pt x="1302" y="1430"/>
                    <a:pt x="1352" y="1405"/>
                    <a:pt x="1381" y="1358"/>
                  </a:cubicBezTo>
                  <a:lnTo>
                    <a:pt x="1745" y="812"/>
                  </a:lnTo>
                  <a:cubicBezTo>
                    <a:pt x="1793" y="735"/>
                    <a:pt x="1774" y="639"/>
                    <a:pt x="1707" y="591"/>
                  </a:cubicBezTo>
                  <a:lnTo>
                    <a:pt x="1007" y="102"/>
                  </a:lnTo>
                  <a:cubicBezTo>
                    <a:pt x="908" y="31"/>
                    <a:pt x="808" y="0"/>
                    <a:pt x="714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64"/>
            <p:cNvSpPr/>
            <p:nvPr/>
          </p:nvSpPr>
          <p:spPr>
            <a:xfrm>
              <a:off x="6241376" y="2659598"/>
              <a:ext cx="94949" cy="81351"/>
            </a:xfrm>
            <a:custGeom>
              <a:avLst/>
              <a:gdLst/>
              <a:ahLst/>
              <a:cxnLst/>
              <a:rect l="l" t="t" r="r" b="b"/>
              <a:pathLst>
                <a:path w="3624" h="3105" extrusionOk="0">
                  <a:moveTo>
                    <a:pt x="2071" y="0"/>
                  </a:moveTo>
                  <a:cubicBezTo>
                    <a:pt x="691" y="10"/>
                    <a:pt x="0" y="1678"/>
                    <a:pt x="978" y="2646"/>
                  </a:cubicBezTo>
                  <a:cubicBezTo>
                    <a:pt x="1295" y="2963"/>
                    <a:pt x="1684" y="3104"/>
                    <a:pt x="2065" y="3104"/>
                  </a:cubicBezTo>
                  <a:cubicBezTo>
                    <a:pt x="2861" y="3104"/>
                    <a:pt x="3624" y="2487"/>
                    <a:pt x="3624" y="1553"/>
                  </a:cubicBezTo>
                  <a:cubicBezTo>
                    <a:pt x="3624" y="691"/>
                    <a:pt x="2924" y="0"/>
                    <a:pt x="2071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64"/>
            <p:cNvSpPr/>
            <p:nvPr/>
          </p:nvSpPr>
          <p:spPr>
            <a:xfrm>
              <a:off x="6282065" y="2659598"/>
              <a:ext cx="54024" cy="81403"/>
            </a:xfrm>
            <a:custGeom>
              <a:avLst/>
              <a:gdLst/>
              <a:ahLst/>
              <a:cxnLst/>
              <a:rect l="l" t="t" r="r" b="b"/>
              <a:pathLst>
                <a:path w="2062" h="3107" extrusionOk="0">
                  <a:moveTo>
                    <a:pt x="518" y="0"/>
                  </a:moveTo>
                  <a:cubicBezTo>
                    <a:pt x="336" y="0"/>
                    <a:pt x="163" y="29"/>
                    <a:pt x="0" y="87"/>
                  </a:cubicBezTo>
                  <a:cubicBezTo>
                    <a:pt x="1371" y="585"/>
                    <a:pt x="1371" y="2521"/>
                    <a:pt x="0" y="3020"/>
                  </a:cubicBezTo>
                  <a:cubicBezTo>
                    <a:pt x="163" y="3068"/>
                    <a:pt x="336" y="3096"/>
                    <a:pt x="518" y="3106"/>
                  </a:cubicBezTo>
                  <a:cubicBezTo>
                    <a:pt x="1371" y="3106"/>
                    <a:pt x="2061" y="2406"/>
                    <a:pt x="2061" y="1553"/>
                  </a:cubicBezTo>
                  <a:cubicBezTo>
                    <a:pt x="2061" y="691"/>
                    <a:pt x="1371" y="0"/>
                    <a:pt x="518" y="0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64"/>
            <p:cNvSpPr/>
            <p:nvPr/>
          </p:nvSpPr>
          <p:spPr>
            <a:xfrm>
              <a:off x="6439265" y="2510180"/>
              <a:ext cx="65317" cy="28899"/>
            </a:xfrm>
            <a:custGeom>
              <a:avLst/>
              <a:gdLst/>
              <a:ahLst/>
              <a:cxnLst/>
              <a:rect l="l" t="t" r="r" b="b"/>
              <a:pathLst>
                <a:path w="2493" h="1103" extrusionOk="0">
                  <a:moveTo>
                    <a:pt x="269" y="0"/>
                  </a:moveTo>
                  <a:cubicBezTo>
                    <a:pt x="116" y="0"/>
                    <a:pt x="1" y="115"/>
                    <a:pt x="1" y="259"/>
                  </a:cubicBezTo>
                  <a:lnTo>
                    <a:pt x="1" y="844"/>
                  </a:lnTo>
                  <a:cubicBezTo>
                    <a:pt x="1" y="987"/>
                    <a:pt x="116" y="1102"/>
                    <a:pt x="269" y="1102"/>
                  </a:cubicBezTo>
                  <a:lnTo>
                    <a:pt x="1966" y="1102"/>
                  </a:lnTo>
                  <a:cubicBezTo>
                    <a:pt x="2253" y="1102"/>
                    <a:pt x="2493" y="863"/>
                    <a:pt x="2493" y="575"/>
                  </a:cubicBezTo>
                  <a:lnTo>
                    <a:pt x="2493" y="527"/>
                  </a:lnTo>
                  <a:cubicBezTo>
                    <a:pt x="2493" y="240"/>
                    <a:pt x="2253" y="0"/>
                    <a:pt x="1966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6" name="Google Shape;11496;p64"/>
          <p:cNvGrpSpPr/>
          <p:nvPr/>
        </p:nvGrpSpPr>
        <p:grpSpPr>
          <a:xfrm>
            <a:off x="5762467" y="2436584"/>
            <a:ext cx="362163" cy="362163"/>
            <a:chOff x="5762467" y="2436584"/>
            <a:chExt cx="362163" cy="362163"/>
          </a:xfrm>
        </p:grpSpPr>
        <p:sp>
          <p:nvSpPr>
            <p:cNvPr id="11497" name="Google Shape;11497;p64"/>
            <p:cNvSpPr/>
            <p:nvPr/>
          </p:nvSpPr>
          <p:spPr>
            <a:xfrm>
              <a:off x="5762467" y="2778127"/>
              <a:ext cx="362163" cy="20619"/>
            </a:xfrm>
            <a:custGeom>
              <a:avLst/>
              <a:gdLst/>
              <a:ahLst/>
              <a:cxnLst/>
              <a:rect l="l" t="t" r="r" b="b"/>
              <a:pathLst>
                <a:path w="13823" h="787" extrusionOk="0">
                  <a:moveTo>
                    <a:pt x="201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585"/>
                  </a:lnTo>
                  <a:cubicBezTo>
                    <a:pt x="0" y="691"/>
                    <a:pt x="96" y="777"/>
                    <a:pt x="201" y="787"/>
                  </a:cubicBezTo>
                  <a:lnTo>
                    <a:pt x="13611" y="787"/>
                  </a:lnTo>
                  <a:cubicBezTo>
                    <a:pt x="13726" y="787"/>
                    <a:pt x="13822" y="691"/>
                    <a:pt x="13813" y="585"/>
                  </a:cubicBezTo>
                  <a:lnTo>
                    <a:pt x="13813" y="202"/>
                  </a:lnTo>
                  <a:cubicBezTo>
                    <a:pt x="13813" y="87"/>
                    <a:pt x="13726" y="1"/>
                    <a:pt x="13611" y="1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64"/>
            <p:cNvSpPr/>
            <p:nvPr/>
          </p:nvSpPr>
          <p:spPr>
            <a:xfrm>
              <a:off x="5762702" y="2777891"/>
              <a:ext cx="361927" cy="9301"/>
            </a:xfrm>
            <a:custGeom>
              <a:avLst/>
              <a:gdLst/>
              <a:ahLst/>
              <a:cxnLst/>
              <a:rect l="l" t="t" r="r" b="b"/>
              <a:pathLst>
                <a:path w="13814" h="355" extrusionOk="0">
                  <a:moveTo>
                    <a:pt x="212" y="0"/>
                  </a:moveTo>
                  <a:cubicBezTo>
                    <a:pt x="87" y="0"/>
                    <a:pt x="1" y="96"/>
                    <a:pt x="1" y="211"/>
                  </a:cubicBezTo>
                  <a:lnTo>
                    <a:pt x="1" y="355"/>
                  </a:lnTo>
                  <a:lnTo>
                    <a:pt x="13813" y="355"/>
                  </a:lnTo>
                  <a:lnTo>
                    <a:pt x="13813" y="211"/>
                  </a:lnTo>
                  <a:cubicBezTo>
                    <a:pt x="13813" y="96"/>
                    <a:pt x="13717" y="0"/>
                    <a:pt x="13602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64"/>
            <p:cNvSpPr/>
            <p:nvPr/>
          </p:nvSpPr>
          <p:spPr>
            <a:xfrm>
              <a:off x="5852359" y="2528493"/>
              <a:ext cx="182352" cy="249660"/>
            </a:xfrm>
            <a:custGeom>
              <a:avLst/>
              <a:gdLst/>
              <a:ahLst/>
              <a:cxnLst/>
              <a:rect l="l" t="t" r="r" b="b"/>
              <a:pathLst>
                <a:path w="6960" h="9529" extrusionOk="0">
                  <a:moveTo>
                    <a:pt x="1" y="1"/>
                  </a:moveTo>
                  <a:lnTo>
                    <a:pt x="1" y="9529"/>
                  </a:lnTo>
                  <a:lnTo>
                    <a:pt x="6960" y="9529"/>
                  </a:lnTo>
                  <a:lnTo>
                    <a:pt x="6960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64"/>
            <p:cNvSpPr/>
            <p:nvPr/>
          </p:nvSpPr>
          <p:spPr>
            <a:xfrm>
              <a:off x="5838551" y="2508922"/>
              <a:ext cx="209967" cy="19860"/>
            </a:xfrm>
            <a:custGeom>
              <a:avLst/>
              <a:gdLst/>
              <a:ahLst/>
              <a:cxnLst/>
              <a:rect l="l" t="t" r="r" b="b"/>
              <a:pathLst>
                <a:path w="8014" h="75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547"/>
                  </a:lnTo>
                  <a:cubicBezTo>
                    <a:pt x="0" y="662"/>
                    <a:pt x="96" y="757"/>
                    <a:pt x="211" y="757"/>
                  </a:cubicBezTo>
                  <a:lnTo>
                    <a:pt x="7813" y="757"/>
                  </a:lnTo>
                  <a:cubicBezTo>
                    <a:pt x="7928" y="757"/>
                    <a:pt x="8014" y="662"/>
                    <a:pt x="8014" y="547"/>
                  </a:cubicBezTo>
                  <a:lnTo>
                    <a:pt x="8014" y="211"/>
                  </a:lnTo>
                  <a:cubicBezTo>
                    <a:pt x="8014" y="96"/>
                    <a:pt x="7928" y="0"/>
                    <a:pt x="7813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64"/>
            <p:cNvSpPr/>
            <p:nvPr/>
          </p:nvSpPr>
          <p:spPr>
            <a:xfrm>
              <a:off x="6014589" y="2508922"/>
              <a:ext cx="33929" cy="19598"/>
            </a:xfrm>
            <a:custGeom>
              <a:avLst/>
              <a:gdLst/>
              <a:ahLst/>
              <a:cxnLst/>
              <a:rect l="l" t="t" r="r" b="b"/>
              <a:pathLst>
                <a:path w="1295" h="748" extrusionOk="0">
                  <a:moveTo>
                    <a:pt x="1" y="0"/>
                  </a:moveTo>
                  <a:lnTo>
                    <a:pt x="1" y="748"/>
                  </a:lnTo>
                  <a:lnTo>
                    <a:pt x="1094" y="748"/>
                  </a:lnTo>
                  <a:cubicBezTo>
                    <a:pt x="1209" y="748"/>
                    <a:pt x="1295" y="652"/>
                    <a:pt x="1295" y="537"/>
                  </a:cubicBezTo>
                  <a:lnTo>
                    <a:pt x="1295" y="201"/>
                  </a:lnTo>
                  <a:cubicBezTo>
                    <a:pt x="1295" y="86"/>
                    <a:pt x="1209" y="0"/>
                    <a:pt x="109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64"/>
            <p:cNvSpPr/>
            <p:nvPr/>
          </p:nvSpPr>
          <p:spPr>
            <a:xfrm>
              <a:off x="5762467" y="2565173"/>
              <a:ext cx="89918" cy="19598"/>
            </a:xfrm>
            <a:custGeom>
              <a:avLst/>
              <a:gdLst/>
              <a:ahLst/>
              <a:cxnLst/>
              <a:rect l="l" t="t" r="r" b="b"/>
              <a:pathLst>
                <a:path w="3432" h="748" extrusionOk="0">
                  <a:moveTo>
                    <a:pt x="201" y="0"/>
                  </a:moveTo>
                  <a:cubicBezTo>
                    <a:pt x="96" y="0"/>
                    <a:pt x="10" y="87"/>
                    <a:pt x="0" y="202"/>
                  </a:cubicBezTo>
                  <a:lnTo>
                    <a:pt x="0" y="547"/>
                  </a:lnTo>
                  <a:cubicBezTo>
                    <a:pt x="10" y="652"/>
                    <a:pt x="96" y="748"/>
                    <a:pt x="201" y="748"/>
                  </a:cubicBezTo>
                  <a:lnTo>
                    <a:pt x="3432" y="748"/>
                  </a:lnTo>
                  <a:lnTo>
                    <a:pt x="3432" y="0"/>
                  </a:ln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64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64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64"/>
            <p:cNvSpPr/>
            <p:nvPr/>
          </p:nvSpPr>
          <p:spPr>
            <a:xfrm>
              <a:off x="5894803" y="2686217"/>
              <a:ext cx="97726" cy="91936"/>
            </a:xfrm>
            <a:custGeom>
              <a:avLst/>
              <a:gdLst/>
              <a:ahLst/>
              <a:cxnLst/>
              <a:rect l="l" t="t" r="r" b="b"/>
              <a:pathLst>
                <a:path w="3730" h="3509" extrusionOk="0">
                  <a:moveTo>
                    <a:pt x="576" y="0"/>
                  </a:moveTo>
                  <a:cubicBezTo>
                    <a:pt x="259" y="0"/>
                    <a:pt x="1" y="250"/>
                    <a:pt x="1" y="576"/>
                  </a:cubicBezTo>
                  <a:lnTo>
                    <a:pt x="1" y="3509"/>
                  </a:lnTo>
                  <a:lnTo>
                    <a:pt x="3729" y="3509"/>
                  </a:lnTo>
                  <a:lnTo>
                    <a:pt x="3720" y="3499"/>
                  </a:lnTo>
                  <a:lnTo>
                    <a:pt x="3720" y="576"/>
                  </a:lnTo>
                  <a:cubicBezTo>
                    <a:pt x="3720" y="250"/>
                    <a:pt x="3461" y="0"/>
                    <a:pt x="3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64"/>
            <p:cNvSpPr/>
            <p:nvPr/>
          </p:nvSpPr>
          <p:spPr>
            <a:xfrm>
              <a:off x="5930959" y="2686217"/>
              <a:ext cx="25152" cy="91700"/>
            </a:xfrm>
            <a:custGeom>
              <a:avLst/>
              <a:gdLst/>
              <a:ahLst/>
              <a:cxnLst/>
              <a:rect l="l" t="t" r="r" b="b"/>
              <a:pathLst>
                <a:path w="960" h="3500" extrusionOk="0">
                  <a:moveTo>
                    <a:pt x="1" y="0"/>
                  </a:moveTo>
                  <a:lnTo>
                    <a:pt x="1" y="3499"/>
                  </a:lnTo>
                  <a:lnTo>
                    <a:pt x="959" y="349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64"/>
            <p:cNvSpPr/>
            <p:nvPr/>
          </p:nvSpPr>
          <p:spPr>
            <a:xfrm>
              <a:off x="5770484" y="2584745"/>
              <a:ext cx="81901" cy="193173"/>
            </a:xfrm>
            <a:custGeom>
              <a:avLst/>
              <a:gdLst/>
              <a:ahLst/>
              <a:cxnLst/>
              <a:rect l="l" t="t" r="r" b="b"/>
              <a:pathLst>
                <a:path w="3126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3126" y="737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64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64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64"/>
            <p:cNvSpPr/>
            <p:nvPr/>
          </p:nvSpPr>
          <p:spPr>
            <a:xfrm>
              <a:off x="6034685" y="2584745"/>
              <a:ext cx="81901" cy="193408"/>
            </a:xfrm>
            <a:custGeom>
              <a:avLst/>
              <a:gdLst/>
              <a:ahLst/>
              <a:cxnLst/>
              <a:rect l="l" t="t" r="r" b="b"/>
              <a:pathLst>
                <a:path w="3126" h="7382" extrusionOk="0">
                  <a:moveTo>
                    <a:pt x="1" y="1"/>
                  </a:moveTo>
                  <a:lnTo>
                    <a:pt x="1" y="7382"/>
                  </a:lnTo>
                  <a:lnTo>
                    <a:pt x="3126" y="738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64"/>
            <p:cNvSpPr/>
            <p:nvPr/>
          </p:nvSpPr>
          <p:spPr>
            <a:xfrm>
              <a:off x="6034685" y="2584745"/>
              <a:ext cx="17371" cy="193173"/>
            </a:xfrm>
            <a:custGeom>
              <a:avLst/>
              <a:gdLst/>
              <a:ahLst/>
              <a:cxnLst/>
              <a:rect l="l" t="t" r="r" b="b"/>
              <a:pathLst>
                <a:path w="663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64"/>
            <p:cNvSpPr/>
            <p:nvPr/>
          </p:nvSpPr>
          <p:spPr>
            <a:xfrm>
              <a:off x="5872192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46" y="2245"/>
                    <a:pt x="1142" y="2139"/>
                    <a:pt x="1142" y="2024"/>
                  </a:cubicBezTo>
                  <a:lnTo>
                    <a:pt x="1142" y="212"/>
                  </a:lnTo>
                  <a:cubicBezTo>
                    <a:pt x="1142" y="102"/>
                    <a:pt x="1045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64"/>
            <p:cNvSpPr/>
            <p:nvPr/>
          </p:nvSpPr>
          <p:spPr>
            <a:xfrm>
              <a:off x="5928706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5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11" y="2245"/>
                  </a:lnTo>
                  <a:cubicBezTo>
                    <a:pt x="1036" y="2245"/>
                    <a:pt x="1141" y="2149"/>
                    <a:pt x="1141" y="2024"/>
                  </a:cubicBezTo>
                  <a:lnTo>
                    <a:pt x="1141" y="212"/>
                  </a:lnTo>
                  <a:cubicBezTo>
                    <a:pt x="1141" y="102"/>
                    <a:pt x="1045" y="1"/>
                    <a:pt x="935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64"/>
            <p:cNvSpPr/>
            <p:nvPr/>
          </p:nvSpPr>
          <p:spPr>
            <a:xfrm>
              <a:off x="5984957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36" y="2245"/>
                    <a:pt x="1141" y="2149"/>
                    <a:pt x="1132" y="2024"/>
                  </a:cubicBezTo>
                  <a:lnTo>
                    <a:pt x="1132" y="212"/>
                  </a:lnTo>
                  <a:cubicBezTo>
                    <a:pt x="1132" y="102"/>
                    <a:pt x="1044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64"/>
            <p:cNvSpPr/>
            <p:nvPr/>
          </p:nvSpPr>
          <p:spPr>
            <a:xfrm>
              <a:off x="5796369" y="2651817"/>
              <a:ext cx="29894" cy="59029"/>
            </a:xfrm>
            <a:custGeom>
              <a:avLst/>
              <a:gdLst/>
              <a:ahLst/>
              <a:cxnLst/>
              <a:rect l="l" t="t" r="r" b="b"/>
              <a:pathLst>
                <a:path w="1141" h="2253" extrusionOk="0">
                  <a:moveTo>
                    <a:pt x="221" y="0"/>
                  </a:moveTo>
                  <a:cubicBezTo>
                    <a:pt x="106" y="0"/>
                    <a:pt x="0" y="96"/>
                    <a:pt x="10" y="221"/>
                  </a:cubicBezTo>
                  <a:lnTo>
                    <a:pt x="10" y="2032"/>
                  </a:lnTo>
                  <a:cubicBezTo>
                    <a:pt x="0" y="2147"/>
                    <a:pt x="106" y="2253"/>
                    <a:pt x="221" y="2253"/>
                  </a:cubicBezTo>
                  <a:lnTo>
                    <a:pt x="920" y="2253"/>
                  </a:lnTo>
                  <a:cubicBezTo>
                    <a:pt x="1045" y="2253"/>
                    <a:pt x="1141" y="2147"/>
                    <a:pt x="1141" y="2032"/>
                  </a:cubicBezTo>
                  <a:lnTo>
                    <a:pt x="1141" y="221"/>
                  </a:lnTo>
                  <a:cubicBezTo>
                    <a:pt x="1141" y="96"/>
                    <a:pt x="1045" y="0"/>
                    <a:pt x="92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64"/>
            <p:cNvSpPr/>
            <p:nvPr/>
          </p:nvSpPr>
          <p:spPr>
            <a:xfrm>
              <a:off x="6060806" y="2651817"/>
              <a:ext cx="29658" cy="59029"/>
            </a:xfrm>
            <a:custGeom>
              <a:avLst/>
              <a:gdLst/>
              <a:ahLst/>
              <a:cxnLst/>
              <a:rect l="l" t="t" r="r" b="b"/>
              <a:pathLst>
                <a:path w="1132" h="2253" extrusionOk="0">
                  <a:moveTo>
                    <a:pt x="221" y="0"/>
                  </a:moveTo>
                  <a:cubicBezTo>
                    <a:pt x="96" y="0"/>
                    <a:pt x="1" y="96"/>
                    <a:pt x="1" y="221"/>
                  </a:cubicBezTo>
                  <a:lnTo>
                    <a:pt x="1" y="2032"/>
                  </a:lnTo>
                  <a:cubicBezTo>
                    <a:pt x="1" y="2147"/>
                    <a:pt x="96" y="2253"/>
                    <a:pt x="221" y="2253"/>
                  </a:cubicBezTo>
                  <a:lnTo>
                    <a:pt x="921" y="2253"/>
                  </a:lnTo>
                  <a:cubicBezTo>
                    <a:pt x="1036" y="2253"/>
                    <a:pt x="1132" y="2147"/>
                    <a:pt x="1132" y="2032"/>
                  </a:cubicBezTo>
                  <a:lnTo>
                    <a:pt x="1132" y="221"/>
                  </a:lnTo>
                  <a:cubicBezTo>
                    <a:pt x="1132" y="96"/>
                    <a:pt x="1036" y="0"/>
                    <a:pt x="92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64"/>
            <p:cNvSpPr/>
            <p:nvPr/>
          </p:nvSpPr>
          <p:spPr>
            <a:xfrm>
              <a:off x="6034685" y="2565173"/>
              <a:ext cx="89945" cy="19860"/>
            </a:xfrm>
            <a:custGeom>
              <a:avLst/>
              <a:gdLst/>
              <a:ahLst/>
              <a:cxnLst/>
              <a:rect l="l" t="t" r="r" b="b"/>
              <a:pathLst>
                <a:path w="3433" h="758" extrusionOk="0">
                  <a:moveTo>
                    <a:pt x="1" y="0"/>
                  </a:moveTo>
                  <a:lnTo>
                    <a:pt x="1" y="758"/>
                  </a:lnTo>
                  <a:lnTo>
                    <a:pt x="3221" y="758"/>
                  </a:lnTo>
                  <a:cubicBezTo>
                    <a:pt x="3336" y="758"/>
                    <a:pt x="3432" y="662"/>
                    <a:pt x="3432" y="547"/>
                  </a:cubicBezTo>
                  <a:lnTo>
                    <a:pt x="3432" y="211"/>
                  </a:lnTo>
                  <a:cubicBezTo>
                    <a:pt x="3432" y="96"/>
                    <a:pt x="3336" y="0"/>
                    <a:pt x="3221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64"/>
            <p:cNvSpPr/>
            <p:nvPr/>
          </p:nvSpPr>
          <p:spPr>
            <a:xfrm>
              <a:off x="6034685" y="2565173"/>
              <a:ext cx="17371" cy="19598"/>
            </a:xfrm>
            <a:custGeom>
              <a:avLst/>
              <a:gdLst/>
              <a:ahLst/>
              <a:cxnLst/>
              <a:rect l="l" t="t" r="r" b="b"/>
              <a:pathLst>
                <a:path w="663" h="748" extrusionOk="0">
                  <a:moveTo>
                    <a:pt x="1" y="0"/>
                  </a:moveTo>
                  <a:lnTo>
                    <a:pt x="1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64"/>
            <p:cNvSpPr/>
            <p:nvPr/>
          </p:nvSpPr>
          <p:spPr>
            <a:xfrm>
              <a:off x="5892550" y="2436584"/>
              <a:ext cx="101735" cy="72364"/>
            </a:xfrm>
            <a:custGeom>
              <a:avLst/>
              <a:gdLst/>
              <a:ahLst/>
              <a:cxnLst/>
              <a:rect l="l" t="t" r="r" b="b"/>
              <a:pathLst>
                <a:path w="3883" h="2762" extrusionOk="0">
                  <a:moveTo>
                    <a:pt x="451" y="1"/>
                  </a:moveTo>
                  <a:cubicBezTo>
                    <a:pt x="202" y="1"/>
                    <a:pt x="0" y="202"/>
                    <a:pt x="0" y="451"/>
                  </a:cubicBezTo>
                  <a:lnTo>
                    <a:pt x="0" y="2761"/>
                  </a:lnTo>
                  <a:lnTo>
                    <a:pt x="3882" y="2761"/>
                  </a:lnTo>
                  <a:lnTo>
                    <a:pt x="3882" y="451"/>
                  </a:lnTo>
                  <a:cubicBezTo>
                    <a:pt x="3882" y="202"/>
                    <a:pt x="3681" y="1"/>
                    <a:pt x="34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64"/>
            <p:cNvSpPr/>
            <p:nvPr/>
          </p:nvSpPr>
          <p:spPr>
            <a:xfrm>
              <a:off x="5976416" y="2436584"/>
              <a:ext cx="18130" cy="72364"/>
            </a:xfrm>
            <a:custGeom>
              <a:avLst/>
              <a:gdLst/>
              <a:ahLst/>
              <a:cxnLst/>
              <a:rect l="l" t="t" r="r" b="b"/>
              <a:pathLst>
                <a:path w="692" h="2762" extrusionOk="0">
                  <a:moveTo>
                    <a:pt x="1" y="1"/>
                  </a:moveTo>
                  <a:lnTo>
                    <a:pt x="1" y="2761"/>
                  </a:lnTo>
                  <a:lnTo>
                    <a:pt x="691" y="2761"/>
                  </a:lnTo>
                  <a:lnTo>
                    <a:pt x="691" y="451"/>
                  </a:lnTo>
                  <a:cubicBezTo>
                    <a:pt x="691" y="202"/>
                    <a:pt x="490" y="1"/>
                    <a:pt x="24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64"/>
            <p:cNvSpPr/>
            <p:nvPr/>
          </p:nvSpPr>
          <p:spPr>
            <a:xfrm>
              <a:off x="5919405" y="2450706"/>
              <a:ext cx="48260" cy="44619"/>
            </a:xfrm>
            <a:custGeom>
              <a:avLst/>
              <a:gdLst/>
              <a:ahLst/>
              <a:cxnLst/>
              <a:rect l="l" t="t" r="r" b="b"/>
              <a:pathLst>
                <a:path w="1842" h="1703" extrusionOk="0">
                  <a:moveTo>
                    <a:pt x="921" y="1"/>
                  </a:moveTo>
                  <a:cubicBezTo>
                    <a:pt x="816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9" y="641"/>
                  </a:lnTo>
                  <a:cubicBezTo>
                    <a:pt x="1" y="641"/>
                    <a:pt x="1" y="1062"/>
                    <a:pt x="279" y="1062"/>
                  </a:cubicBezTo>
                  <a:lnTo>
                    <a:pt x="710" y="1062"/>
                  </a:lnTo>
                  <a:lnTo>
                    <a:pt x="710" y="1494"/>
                  </a:lnTo>
                  <a:cubicBezTo>
                    <a:pt x="710" y="1633"/>
                    <a:pt x="816" y="1702"/>
                    <a:pt x="921" y="1702"/>
                  </a:cubicBezTo>
                  <a:cubicBezTo>
                    <a:pt x="1027" y="1702"/>
                    <a:pt x="1132" y="1633"/>
                    <a:pt x="1132" y="1494"/>
                  </a:cubicBezTo>
                  <a:lnTo>
                    <a:pt x="1132" y="1062"/>
                  </a:lnTo>
                  <a:lnTo>
                    <a:pt x="1563" y="1062"/>
                  </a:lnTo>
                  <a:cubicBezTo>
                    <a:pt x="1841" y="1062"/>
                    <a:pt x="1841" y="641"/>
                    <a:pt x="1563" y="641"/>
                  </a:cubicBezTo>
                  <a:lnTo>
                    <a:pt x="1132" y="641"/>
                  </a:lnTo>
                  <a:lnTo>
                    <a:pt x="1132" y="209"/>
                  </a:lnTo>
                  <a:cubicBezTo>
                    <a:pt x="1132" y="70"/>
                    <a:pt x="1027" y="1"/>
                    <a:pt x="9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2" name="Google Shape;11522;p64"/>
          <p:cNvGrpSpPr/>
          <p:nvPr/>
        </p:nvGrpSpPr>
        <p:grpSpPr>
          <a:xfrm>
            <a:off x="5323721" y="2437029"/>
            <a:ext cx="362922" cy="361219"/>
            <a:chOff x="5323721" y="2437029"/>
            <a:chExt cx="362922" cy="361219"/>
          </a:xfrm>
        </p:grpSpPr>
        <p:sp>
          <p:nvSpPr>
            <p:cNvPr id="11523" name="Google Shape;11523;p64"/>
            <p:cNvSpPr/>
            <p:nvPr/>
          </p:nvSpPr>
          <p:spPr>
            <a:xfrm>
              <a:off x="5611528" y="2437029"/>
              <a:ext cx="75115" cy="73989"/>
            </a:xfrm>
            <a:custGeom>
              <a:avLst/>
              <a:gdLst/>
              <a:ahLst/>
              <a:cxnLst/>
              <a:rect l="l" t="t" r="r" b="b"/>
              <a:pathLst>
                <a:path w="2867" h="2824" extrusionOk="0">
                  <a:moveTo>
                    <a:pt x="293" y="0"/>
                  </a:moveTo>
                  <a:cubicBezTo>
                    <a:pt x="226" y="0"/>
                    <a:pt x="158" y="27"/>
                    <a:pt x="106" y="79"/>
                  </a:cubicBezTo>
                  <a:lnTo>
                    <a:pt x="96" y="89"/>
                  </a:lnTo>
                  <a:cubicBezTo>
                    <a:pt x="0" y="185"/>
                    <a:pt x="0" y="348"/>
                    <a:pt x="96" y="453"/>
                  </a:cubicBezTo>
                  <a:lnTo>
                    <a:pt x="2387" y="2744"/>
                  </a:lnTo>
                  <a:cubicBezTo>
                    <a:pt x="2440" y="2797"/>
                    <a:pt x="2507" y="2823"/>
                    <a:pt x="2574" y="2823"/>
                  </a:cubicBezTo>
                  <a:cubicBezTo>
                    <a:pt x="2641" y="2823"/>
                    <a:pt x="2708" y="2797"/>
                    <a:pt x="2761" y="2744"/>
                  </a:cubicBezTo>
                  <a:lnTo>
                    <a:pt x="2770" y="2735"/>
                  </a:lnTo>
                  <a:cubicBezTo>
                    <a:pt x="2866" y="2629"/>
                    <a:pt x="2866" y="2466"/>
                    <a:pt x="2770" y="2361"/>
                  </a:cubicBezTo>
                  <a:lnTo>
                    <a:pt x="480" y="79"/>
                  </a:lnTo>
                  <a:cubicBezTo>
                    <a:pt x="427" y="27"/>
                    <a:pt x="360" y="0"/>
                    <a:pt x="29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64"/>
            <p:cNvSpPr/>
            <p:nvPr/>
          </p:nvSpPr>
          <p:spPr>
            <a:xfrm>
              <a:off x="5323721" y="2714042"/>
              <a:ext cx="88346" cy="84207"/>
            </a:xfrm>
            <a:custGeom>
              <a:avLst/>
              <a:gdLst/>
              <a:ahLst/>
              <a:cxnLst/>
              <a:rect l="l" t="t" r="r" b="b"/>
              <a:pathLst>
                <a:path w="3372" h="3214" extrusionOk="0">
                  <a:moveTo>
                    <a:pt x="3082" y="1"/>
                  </a:moveTo>
                  <a:cubicBezTo>
                    <a:pt x="3036" y="1"/>
                    <a:pt x="2987" y="18"/>
                    <a:pt x="2943" y="60"/>
                  </a:cubicBezTo>
                  <a:lnTo>
                    <a:pt x="135" y="2859"/>
                  </a:lnTo>
                  <a:cubicBezTo>
                    <a:pt x="0" y="2993"/>
                    <a:pt x="96" y="3214"/>
                    <a:pt x="278" y="3214"/>
                  </a:cubicBezTo>
                  <a:cubicBezTo>
                    <a:pt x="336" y="3214"/>
                    <a:pt x="384" y="3194"/>
                    <a:pt x="432" y="3156"/>
                  </a:cubicBezTo>
                  <a:lnTo>
                    <a:pt x="3231" y="347"/>
                  </a:lnTo>
                  <a:cubicBezTo>
                    <a:pt x="3371" y="200"/>
                    <a:pt x="3238" y="1"/>
                    <a:pt x="308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64"/>
            <p:cNvSpPr/>
            <p:nvPr/>
          </p:nvSpPr>
          <p:spPr>
            <a:xfrm>
              <a:off x="5395536" y="2683702"/>
              <a:ext cx="43728" cy="42601"/>
            </a:xfrm>
            <a:custGeom>
              <a:avLst/>
              <a:gdLst/>
              <a:ahLst/>
              <a:cxnLst/>
              <a:rect l="l" t="t" r="r" b="b"/>
              <a:pathLst>
                <a:path w="1669" h="1626" extrusionOk="0">
                  <a:moveTo>
                    <a:pt x="729" y="1"/>
                  </a:moveTo>
                  <a:lnTo>
                    <a:pt x="173" y="557"/>
                  </a:lnTo>
                  <a:cubicBezTo>
                    <a:pt x="1" y="719"/>
                    <a:pt x="1" y="997"/>
                    <a:pt x="173" y="1170"/>
                  </a:cubicBezTo>
                  <a:lnTo>
                    <a:pt x="509" y="1496"/>
                  </a:lnTo>
                  <a:cubicBezTo>
                    <a:pt x="590" y="1582"/>
                    <a:pt x="701" y="1625"/>
                    <a:pt x="812" y="1625"/>
                  </a:cubicBezTo>
                  <a:cubicBezTo>
                    <a:pt x="923" y="1625"/>
                    <a:pt x="1036" y="1582"/>
                    <a:pt x="1122" y="1496"/>
                  </a:cubicBezTo>
                  <a:lnTo>
                    <a:pt x="1669" y="940"/>
                  </a:lnTo>
                  <a:lnTo>
                    <a:pt x="729" y="1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64"/>
            <p:cNvSpPr/>
            <p:nvPr/>
          </p:nvSpPr>
          <p:spPr>
            <a:xfrm>
              <a:off x="5413640" y="2504651"/>
              <a:ext cx="204936" cy="203155"/>
            </a:xfrm>
            <a:custGeom>
              <a:avLst/>
              <a:gdLst/>
              <a:ahLst/>
              <a:cxnLst/>
              <a:rect l="l" t="t" r="r" b="b"/>
              <a:pathLst>
                <a:path w="7822" h="7754" extrusionOk="0">
                  <a:moveTo>
                    <a:pt x="5358" y="0"/>
                  </a:moveTo>
                  <a:lnTo>
                    <a:pt x="968" y="4390"/>
                  </a:lnTo>
                  <a:cubicBezTo>
                    <a:pt x="326" y="5023"/>
                    <a:pt x="0" y="5914"/>
                    <a:pt x="77" y="6815"/>
                  </a:cubicBezTo>
                  <a:cubicBezTo>
                    <a:pt x="115" y="7314"/>
                    <a:pt x="508" y="7707"/>
                    <a:pt x="1006" y="7745"/>
                  </a:cubicBezTo>
                  <a:cubicBezTo>
                    <a:pt x="1084" y="7751"/>
                    <a:pt x="1162" y="7754"/>
                    <a:pt x="1239" y="7754"/>
                  </a:cubicBezTo>
                  <a:cubicBezTo>
                    <a:pt x="2058" y="7754"/>
                    <a:pt x="2845" y="7432"/>
                    <a:pt x="3432" y="6854"/>
                  </a:cubicBezTo>
                  <a:lnTo>
                    <a:pt x="7822" y="2464"/>
                  </a:lnTo>
                  <a:lnTo>
                    <a:pt x="5358" y="0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64"/>
            <p:cNvSpPr/>
            <p:nvPr/>
          </p:nvSpPr>
          <p:spPr>
            <a:xfrm>
              <a:off x="5417386" y="2554877"/>
              <a:ext cx="201190" cy="153191"/>
            </a:xfrm>
            <a:custGeom>
              <a:avLst/>
              <a:gdLst/>
              <a:ahLst/>
              <a:cxnLst/>
              <a:rect l="l" t="t" r="r" b="b"/>
              <a:pathLst>
                <a:path w="7679" h="5847" extrusionOk="0">
                  <a:moveTo>
                    <a:pt x="7123" y="0"/>
                  </a:moveTo>
                  <a:lnTo>
                    <a:pt x="6222" y="901"/>
                  </a:lnTo>
                  <a:lnTo>
                    <a:pt x="5723" y="1390"/>
                  </a:lnTo>
                  <a:lnTo>
                    <a:pt x="2733" y="4390"/>
                  </a:lnTo>
                  <a:cubicBezTo>
                    <a:pt x="2152" y="4971"/>
                    <a:pt x="1376" y="5293"/>
                    <a:pt x="567" y="5293"/>
                  </a:cubicBezTo>
                  <a:cubicBezTo>
                    <a:pt x="481" y="5293"/>
                    <a:pt x="394" y="5289"/>
                    <a:pt x="308" y="5282"/>
                  </a:cubicBezTo>
                  <a:cubicBezTo>
                    <a:pt x="202" y="5272"/>
                    <a:pt x="97" y="5253"/>
                    <a:pt x="1" y="5215"/>
                  </a:cubicBezTo>
                  <a:lnTo>
                    <a:pt x="1" y="5215"/>
                  </a:lnTo>
                  <a:cubicBezTo>
                    <a:pt x="145" y="5569"/>
                    <a:pt x="470" y="5809"/>
                    <a:pt x="854" y="5838"/>
                  </a:cubicBezTo>
                  <a:cubicBezTo>
                    <a:pt x="931" y="5844"/>
                    <a:pt x="1009" y="5846"/>
                    <a:pt x="1086" y="5846"/>
                  </a:cubicBezTo>
                  <a:cubicBezTo>
                    <a:pt x="1906" y="5846"/>
                    <a:pt x="2701" y="5524"/>
                    <a:pt x="3279" y="4937"/>
                  </a:cubicBezTo>
                  <a:lnTo>
                    <a:pt x="6279" y="1946"/>
                  </a:lnTo>
                  <a:lnTo>
                    <a:pt x="7679" y="547"/>
                  </a:lnTo>
                  <a:lnTo>
                    <a:pt x="7123" y="0"/>
                  </a:lnTo>
                  <a:close/>
                </a:path>
              </a:pathLst>
            </a:custGeom>
            <a:solidFill>
              <a:srgbClr val="D7D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64"/>
            <p:cNvSpPr/>
            <p:nvPr/>
          </p:nvSpPr>
          <p:spPr>
            <a:xfrm>
              <a:off x="5413640" y="2579243"/>
              <a:ext cx="132362" cy="128563"/>
            </a:xfrm>
            <a:custGeom>
              <a:avLst/>
              <a:gdLst/>
              <a:ahLst/>
              <a:cxnLst/>
              <a:rect l="l" t="t" r="r" b="b"/>
              <a:pathLst>
                <a:path w="5052" h="4907" extrusionOk="0">
                  <a:moveTo>
                    <a:pt x="2511" y="0"/>
                  </a:moveTo>
                  <a:lnTo>
                    <a:pt x="968" y="1543"/>
                  </a:lnTo>
                  <a:cubicBezTo>
                    <a:pt x="326" y="2176"/>
                    <a:pt x="0" y="3067"/>
                    <a:pt x="77" y="3968"/>
                  </a:cubicBezTo>
                  <a:cubicBezTo>
                    <a:pt x="115" y="4467"/>
                    <a:pt x="508" y="4860"/>
                    <a:pt x="1006" y="4898"/>
                  </a:cubicBezTo>
                  <a:cubicBezTo>
                    <a:pt x="1084" y="4904"/>
                    <a:pt x="1162" y="4907"/>
                    <a:pt x="1239" y="4907"/>
                  </a:cubicBezTo>
                  <a:cubicBezTo>
                    <a:pt x="2058" y="4907"/>
                    <a:pt x="2845" y="4585"/>
                    <a:pt x="3432" y="4007"/>
                  </a:cubicBezTo>
                  <a:lnTo>
                    <a:pt x="5052" y="2387"/>
                  </a:lnTo>
                  <a:lnTo>
                    <a:pt x="5052" y="2387"/>
                  </a:lnTo>
                  <a:cubicBezTo>
                    <a:pt x="5052" y="2387"/>
                    <a:pt x="5049" y="2387"/>
                    <a:pt x="5043" y="2387"/>
                  </a:cubicBezTo>
                  <a:cubicBezTo>
                    <a:pt x="4960" y="2387"/>
                    <a:pt x="4252" y="2353"/>
                    <a:pt x="3748" y="1227"/>
                  </a:cubicBezTo>
                  <a:cubicBezTo>
                    <a:pt x="3211" y="29"/>
                    <a:pt x="2511" y="0"/>
                    <a:pt x="251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64"/>
            <p:cNvSpPr/>
            <p:nvPr/>
          </p:nvSpPr>
          <p:spPr>
            <a:xfrm>
              <a:off x="5417386" y="2632481"/>
              <a:ext cx="128616" cy="75325"/>
            </a:xfrm>
            <a:custGeom>
              <a:avLst/>
              <a:gdLst/>
              <a:ahLst/>
              <a:cxnLst/>
              <a:rect l="l" t="t" r="r" b="b"/>
              <a:pathLst>
                <a:path w="4909" h="2875" extrusionOk="0">
                  <a:moveTo>
                    <a:pt x="4151" y="0"/>
                  </a:moveTo>
                  <a:lnTo>
                    <a:pt x="2742" y="1419"/>
                  </a:lnTo>
                  <a:cubicBezTo>
                    <a:pt x="2162" y="1999"/>
                    <a:pt x="1378" y="2321"/>
                    <a:pt x="574" y="2321"/>
                  </a:cubicBezTo>
                  <a:cubicBezTo>
                    <a:pt x="489" y="2321"/>
                    <a:pt x="403" y="2318"/>
                    <a:pt x="317" y="2310"/>
                  </a:cubicBezTo>
                  <a:cubicBezTo>
                    <a:pt x="202" y="2301"/>
                    <a:pt x="106" y="2281"/>
                    <a:pt x="1" y="2243"/>
                  </a:cubicBezTo>
                  <a:lnTo>
                    <a:pt x="1" y="2243"/>
                  </a:lnTo>
                  <a:cubicBezTo>
                    <a:pt x="154" y="2598"/>
                    <a:pt x="480" y="2837"/>
                    <a:pt x="863" y="2866"/>
                  </a:cubicBezTo>
                  <a:cubicBezTo>
                    <a:pt x="941" y="2872"/>
                    <a:pt x="1019" y="2875"/>
                    <a:pt x="1096" y="2875"/>
                  </a:cubicBezTo>
                  <a:cubicBezTo>
                    <a:pt x="1915" y="2875"/>
                    <a:pt x="2702" y="2553"/>
                    <a:pt x="3289" y="1975"/>
                  </a:cubicBezTo>
                  <a:lnTo>
                    <a:pt x="4909" y="355"/>
                  </a:lnTo>
                  <a:lnTo>
                    <a:pt x="4909" y="355"/>
                  </a:lnTo>
                  <a:cubicBezTo>
                    <a:pt x="4909" y="355"/>
                    <a:pt x="4908" y="355"/>
                    <a:pt x="4906" y="355"/>
                  </a:cubicBezTo>
                  <a:cubicBezTo>
                    <a:pt x="4873" y="355"/>
                    <a:pt x="4534" y="346"/>
                    <a:pt x="415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64"/>
            <p:cNvSpPr/>
            <p:nvPr/>
          </p:nvSpPr>
          <p:spPr>
            <a:xfrm>
              <a:off x="5540710" y="2480102"/>
              <a:ext cx="103228" cy="101342"/>
            </a:xfrm>
            <a:custGeom>
              <a:avLst/>
              <a:gdLst/>
              <a:ahLst/>
              <a:cxnLst/>
              <a:rect l="l" t="t" r="r" b="b"/>
              <a:pathLst>
                <a:path w="3940" h="3868" extrusionOk="0">
                  <a:moveTo>
                    <a:pt x="370" y="0"/>
                  </a:moveTo>
                  <a:cubicBezTo>
                    <a:pt x="288" y="0"/>
                    <a:pt x="206" y="31"/>
                    <a:pt x="144" y="94"/>
                  </a:cubicBezTo>
                  <a:lnTo>
                    <a:pt x="134" y="103"/>
                  </a:lnTo>
                  <a:cubicBezTo>
                    <a:pt x="0" y="228"/>
                    <a:pt x="0" y="439"/>
                    <a:pt x="134" y="563"/>
                  </a:cubicBezTo>
                  <a:lnTo>
                    <a:pt x="3336" y="3774"/>
                  </a:lnTo>
                  <a:cubicBezTo>
                    <a:pt x="3403" y="3837"/>
                    <a:pt x="3487" y="3868"/>
                    <a:pt x="3570" y="3868"/>
                  </a:cubicBezTo>
                  <a:cubicBezTo>
                    <a:pt x="3652" y="3868"/>
                    <a:pt x="3734" y="3837"/>
                    <a:pt x="3796" y="3774"/>
                  </a:cubicBezTo>
                  <a:lnTo>
                    <a:pt x="3806" y="3765"/>
                  </a:lnTo>
                  <a:cubicBezTo>
                    <a:pt x="3940" y="3631"/>
                    <a:pt x="3940" y="3429"/>
                    <a:pt x="3806" y="3305"/>
                  </a:cubicBezTo>
                  <a:lnTo>
                    <a:pt x="604" y="94"/>
                  </a:lnTo>
                  <a:cubicBezTo>
                    <a:pt x="537" y="31"/>
                    <a:pt x="453" y="0"/>
                    <a:pt x="370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64"/>
            <p:cNvSpPr/>
            <p:nvPr/>
          </p:nvSpPr>
          <p:spPr>
            <a:xfrm>
              <a:off x="5619310" y="2557890"/>
              <a:ext cx="26750" cy="23213"/>
            </a:xfrm>
            <a:custGeom>
              <a:avLst/>
              <a:gdLst/>
              <a:ahLst/>
              <a:cxnLst/>
              <a:rect l="l" t="t" r="r" b="b"/>
              <a:pathLst>
                <a:path w="1021" h="886" extrusionOk="0">
                  <a:moveTo>
                    <a:pt x="470" y="0"/>
                  </a:moveTo>
                  <a:lnTo>
                    <a:pt x="0" y="460"/>
                  </a:lnTo>
                  <a:lnTo>
                    <a:pt x="336" y="796"/>
                  </a:lnTo>
                  <a:cubicBezTo>
                    <a:pt x="405" y="859"/>
                    <a:pt x="481" y="885"/>
                    <a:pt x="554" y="885"/>
                  </a:cubicBezTo>
                  <a:cubicBezTo>
                    <a:pt x="805" y="885"/>
                    <a:pt x="1021" y="571"/>
                    <a:pt x="806" y="326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64"/>
            <p:cNvSpPr/>
            <p:nvPr/>
          </p:nvSpPr>
          <p:spPr>
            <a:xfrm>
              <a:off x="5575608" y="2456181"/>
              <a:ext cx="91202" cy="91176"/>
            </a:xfrm>
            <a:custGeom>
              <a:avLst/>
              <a:gdLst/>
              <a:ahLst/>
              <a:cxnLst/>
              <a:rect l="l" t="t" r="r" b="b"/>
              <a:pathLst>
                <a:path w="3481" h="3480" extrusionOk="0">
                  <a:moveTo>
                    <a:pt x="1745" y="0"/>
                  </a:moveTo>
                  <a:lnTo>
                    <a:pt x="1" y="1745"/>
                  </a:lnTo>
                  <a:lnTo>
                    <a:pt x="1745" y="3480"/>
                  </a:lnTo>
                  <a:lnTo>
                    <a:pt x="348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64"/>
            <p:cNvSpPr/>
            <p:nvPr/>
          </p:nvSpPr>
          <p:spPr>
            <a:xfrm>
              <a:off x="5575608" y="2456181"/>
              <a:ext cx="91438" cy="91176"/>
            </a:xfrm>
            <a:custGeom>
              <a:avLst/>
              <a:gdLst/>
              <a:ahLst/>
              <a:cxnLst/>
              <a:rect l="l" t="t" r="r" b="b"/>
              <a:pathLst>
                <a:path w="3490" h="3480" extrusionOk="0">
                  <a:moveTo>
                    <a:pt x="1" y="1745"/>
                  </a:moveTo>
                  <a:lnTo>
                    <a:pt x="1256" y="3000"/>
                  </a:lnTo>
                  <a:lnTo>
                    <a:pt x="1260" y="2997"/>
                  </a:lnTo>
                  <a:lnTo>
                    <a:pt x="1260" y="2997"/>
                  </a:lnTo>
                  <a:lnTo>
                    <a:pt x="1" y="1745"/>
                  </a:lnTo>
                  <a:close/>
                  <a:moveTo>
                    <a:pt x="1745" y="0"/>
                  </a:moveTo>
                  <a:lnTo>
                    <a:pt x="1448" y="288"/>
                  </a:lnTo>
                  <a:lnTo>
                    <a:pt x="2359" y="1208"/>
                  </a:lnTo>
                  <a:cubicBezTo>
                    <a:pt x="2550" y="1390"/>
                    <a:pt x="2550" y="1706"/>
                    <a:pt x="2359" y="1889"/>
                  </a:cubicBezTo>
                  <a:lnTo>
                    <a:pt x="1260" y="2997"/>
                  </a:lnTo>
                  <a:lnTo>
                    <a:pt x="1260" y="2997"/>
                  </a:lnTo>
                  <a:lnTo>
                    <a:pt x="1745" y="3480"/>
                  </a:lnTo>
                  <a:lnTo>
                    <a:pt x="349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64"/>
            <p:cNvSpPr/>
            <p:nvPr/>
          </p:nvSpPr>
          <p:spPr>
            <a:xfrm>
              <a:off x="5523680" y="2521865"/>
              <a:ext cx="29868" cy="27012"/>
            </a:xfrm>
            <a:custGeom>
              <a:avLst/>
              <a:gdLst/>
              <a:ahLst/>
              <a:cxnLst/>
              <a:rect l="l" t="t" r="r" b="b"/>
              <a:pathLst>
                <a:path w="1140" h="1031" extrusionOk="0">
                  <a:moveTo>
                    <a:pt x="305" y="1"/>
                  </a:moveTo>
                  <a:cubicBezTo>
                    <a:pt x="140" y="1"/>
                    <a:pt x="1" y="213"/>
                    <a:pt x="161" y="359"/>
                  </a:cubicBezTo>
                  <a:lnTo>
                    <a:pt x="775" y="973"/>
                  </a:lnTo>
                  <a:cubicBezTo>
                    <a:pt x="813" y="1011"/>
                    <a:pt x="861" y="1030"/>
                    <a:pt x="919" y="1030"/>
                  </a:cubicBezTo>
                  <a:cubicBezTo>
                    <a:pt x="967" y="1030"/>
                    <a:pt x="1024" y="1011"/>
                    <a:pt x="1062" y="973"/>
                  </a:cubicBezTo>
                  <a:cubicBezTo>
                    <a:pt x="1139" y="896"/>
                    <a:pt x="1139" y="762"/>
                    <a:pt x="1062" y="685"/>
                  </a:cubicBezTo>
                  <a:lnTo>
                    <a:pt x="459" y="72"/>
                  </a:lnTo>
                  <a:cubicBezTo>
                    <a:pt x="411" y="21"/>
                    <a:pt x="357" y="1"/>
                    <a:pt x="305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64"/>
            <p:cNvSpPr/>
            <p:nvPr/>
          </p:nvSpPr>
          <p:spPr>
            <a:xfrm>
              <a:off x="5505366" y="2541358"/>
              <a:ext cx="29344" cy="26593"/>
            </a:xfrm>
            <a:custGeom>
              <a:avLst/>
              <a:gdLst/>
              <a:ahLst/>
              <a:cxnLst/>
              <a:rect l="l" t="t" r="r" b="b"/>
              <a:pathLst>
                <a:path w="1120" h="1015" extrusionOk="0">
                  <a:moveTo>
                    <a:pt x="292" y="1"/>
                  </a:moveTo>
                  <a:cubicBezTo>
                    <a:pt x="135" y="1"/>
                    <a:pt x="0" y="195"/>
                    <a:pt x="141" y="344"/>
                  </a:cubicBezTo>
                  <a:lnTo>
                    <a:pt x="745" y="957"/>
                  </a:lnTo>
                  <a:cubicBezTo>
                    <a:pt x="784" y="996"/>
                    <a:pt x="832" y="1015"/>
                    <a:pt x="889" y="1015"/>
                  </a:cubicBezTo>
                  <a:cubicBezTo>
                    <a:pt x="947" y="1015"/>
                    <a:pt x="995" y="996"/>
                    <a:pt x="1033" y="957"/>
                  </a:cubicBezTo>
                  <a:cubicBezTo>
                    <a:pt x="1119" y="871"/>
                    <a:pt x="1119" y="746"/>
                    <a:pt x="1033" y="660"/>
                  </a:cubicBezTo>
                  <a:lnTo>
                    <a:pt x="429" y="56"/>
                  </a:lnTo>
                  <a:cubicBezTo>
                    <a:pt x="386" y="17"/>
                    <a:pt x="338" y="1"/>
                    <a:pt x="29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64"/>
            <p:cNvSpPr/>
            <p:nvPr/>
          </p:nvSpPr>
          <p:spPr>
            <a:xfrm>
              <a:off x="5486266" y="2560222"/>
              <a:ext cx="43675" cy="40898"/>
            </a:xfrm>
            <a:custGeom>
              <a:avLst/>
              <a:gdLst/>
              <a:ahLst/>
              <a:cxnLst/>
              <a:rect l="l" t="t" r="r" b="b"/>
              <a:pathLst>
                <a:path w="1667" h="1561" extrusionOk="0">
                  <a:moveTo>
                    <a:pt x="296" y="1"/>
                  </a:moveTo>
                  <a:cubicBezTo>
                    <a:pt x="138" y="1"/>
                    <a:pt x="0" y="203"/>
                    <a:pt x="142" y="352"/>
                  </a:cubicBezTo>
                  <a:lnTo>
                    <a:pt x="1292" y="1502"/>
                  </a:lnTo>
                  <a:cubicBezTo>
                    <a:pt x="1331" y="1541"/>
                    <a:pt x="1388" y="1560"/>
                    <a:pt x="1446" y="1560"/>
                  </a:cubicBezTo>
                  <a:cubicBezTo>
                    <a:pt x="1494" y="1560"/>
                    <a:pt x="1541" y="1541"/>
                    <a:pt x="1580" y="1502"/>
                  </a:cubicBezTo>
                  <a:cubicBezTo>
                    <a:pt x="1666" y="1426"/>
                    <a:pt x="1666" y="1292"/>
                    <a:pt x="1580" y="1215"/>
                  </a:cubicBezTo>
                  <a:lnTo>
                    <a:pt x="430" y="55"/>
                  </a:lnTo>
                  <a:cubicBezTo>
                    <a:pt x="387" y="17"/>
                    <a:pt x="341" y="1"/>
                    <a:pt x="296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64"/>
            <p:cNvSpPr/>
            <p:nvPr/>
          </p:nvSpPr>
          <p:spPr>
            <a:xfrm>
              <a:off x="5467376" y="2579295"/>
              <a:ext cx="29161" cy="26593"/>
            </a:xfrm>
            <a:custGeom>
              <a:avLst/>
              <a:gdLst/>
              <a:ahLst/>
              <a:cxnLst/>
              <a:rect l="l" t="t" r="r" b="b"/>
              <a:pathLst>
                <a:path w="1113" h="1015" extrusionOk="0">
                  <a:moveTo>
                    <a:pt x="291" y="0"/>
                  </a:moveTo>
                  <a:cubicBezTo>
                    <a:pt x="132" y="0"/>
                    <a:pt x="1" y="195"/>
                    <a:pt x="134" y="343"/>
                  </a:cubicBezTo>
                  <a:lnTo>
                    <a:pt x="748" y="957"/>
                  </a:lnTo>
                  <a:cubicBezTo>
                    <a:pt x="786" y="995"/>
                    <a:pt x="834" y="1014"/>
                    <a:pt x="892" y="1014"/>
                  </a:cubicBezTo>
                  <a:cubicBezTo>
                    <a:pt x="949" y="1014"/>
                    <a:pt x="997" y="995"/>
                    <a:pt x="1036" y="957"/>
                  </a:cubicBezTo>
                  <a:cubicBezTo>
                    <a:pt x="1112" y="870"/>
                    <a:pt x="1112" y="746"/>
                    <a:pt x="1036" y="659"/>
                  </a:cubicBezTo>
                  <a:lnTo>
                    <a:pt x="432" y="56"/>
                  </a:lnTo>
                  <a:cubicBezTo>
                    <a:pt x="386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64"/>
            <p:cNvSpPr/>
            <p:nvPr/>
          </p:nvSpPr>
          <p:spPr>
            <a:xfrm>
              <a:off x="5448381" y="2598264"/>
              <a:ext cx="29318" cy="26698"/>
            </a:xfrm>
            <a:custGeom>
              <a:avLst/>
              <a:gdLst/>
              <a:ahLst/>
              <a:cxnLst/>
              <a:rect l="l" t="t" r="r" b="b"/>
              <a:pathLst>
                <a:path w="1119" h="1019" extrusionOk="0">
                  <a:moveTo>
                    <a:pt x="289" y="1"/>
                  </a:moveTo>
                  <a:cubicBezTo>
                    <a:pt x="133" y="1"/>
                    <a:pt x="0" y="200"/>
                    <a:pt x="141" y="348"/>
                  </a:cubicBezTo>
                  <a:lnTo>
                    <a:pt x="744" y="952"/>
                  </a:lnTo>
                  <a:cubicBezTo>
                    <a:pt x="783" y="990"/>
                    <a:pt x="831" y="1019"/>
                    <a:pt x="888" y="1019"/>
                  </a:cubicBezTo>
                  <a:cubicBezTo>
                    <a:pt x="946" y="1019"/>
                    <a:pt x="994" y="990"/>
                    <a:pt x="1032" y="952"/>
                  </a:cubicBezTo>
                  <a:cubicBezTo>
                    <a:pt x="1118" y="875"/>
                    <a:pt x="1118" y="741"/>
                    <a:pt x="1032" y="664"/>
                  </a:cubicBezTo>
                  <a:lnTo>
                    <a:pt x="428" y="60"/>
                  </a:lnTo>
                  <a:cubicBezTo>
                    <a:pt x="384" y="18"/>
                    <a:pt x="336" y="1"/>
                    <a:pt x="289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64"/>
            <p:cNvSpPr/>
            <p:nvPr/>
          </p:nvSpPr>
          <p:spPr>
            <a:xfrm>
              <a:off x="5429491" y="2617364"/>
              <a:ext cx="43440" cy="40741"/>
            </a:xfrm>
            <a:custGeom>
              <a:avLst/>
              <a:gdLst/>
              <a:ahLst/>
              <a:cxnLst/>
              <a:rect l="l" t="t" r="r" b="b"/>
              <a:pathLst>
                <a:path w="1658" h="1555" extrusionOk="0">
                  <a:moveTo>
                    <a:pt x="287" y="0"/>
                  </a:moveTo>
                  <a:cubicBezTo>
                    <a:pt x="129" y="0"/>
                    <a:pt x="0" y="199"/>
                    <a:pt x="133" y="347"/>
                  </a:cubicBezTo>
                  <a:lnTo>
                    <a:pt x="1283" y="1497"/>
                  </a:lnTo>
                  <a:cubicBezTo>
                    <a:pt x="1322" y="1536"/>
                    <a:pt x="1379" y="1555"/>
                    <a:pt x="1437" y="1555"/>
                  </a:cubicBezTo>
                  <a:cubicBezTo>
                    <a:pt x="1485" y="1555"/>
                    <a:pt x="1542" y="1536"/>
                    <a:pt x="1580" y="1497"/>
                  </a:cubicBezTo>
                  <a:cubicBezTo>
                    <a:pt x="1657" y="1421"/>
                    <a:pt x="1657" y="1286"/>
                    <a:pt x="1580" y="1210"/>
                  </a:cubicBezTo>
                  <a:lnTo>
                    <a:pt x="430" y="60"/>
                  </a:lnTo>
                  <a:cubicBezTo>
                    <a:pt x="384" y="18"/>
                    <a:pt x="334" y="0"/>
                    <a:pt x="287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0" name="Google Shape;11540;p64"/>
          <p:cNvGrpSpPr/>
          <p:nvPr/>
        </p:nvGrpSpPr>
        <p:grpSpPr>
          <a:xfrm>
            <a:off x="4875937" y="2468731"/>
            <a:ext cx="407122" cy="315448"/>
            <a:chOff x="4875937" y="2468731"/>
            <a:chExt cx="407122" cy="315448"/>
          </a:xfrm>
        </p:grpSpPr>
        <p:sp>
          <p:nvSpPr>
            <p:cNvPr id="11541" name="Google Shape;11541;p64"/>
            <p:cNvSpPr/>
            <p:nvPr/>
          </p:nvSpPr>
          <p:spPr>
            <a:xfrm>
              <a:off x="4876199" y="2482801"/>
              <a:ext cx="223041" cy="247380"/>
            </a:xfrm>
            <a:custGeom>
              <a:avLst/>
              <a:gdLst/>
              <a:ahLst/>
              <a:cxnLst/>
              <a:rect l="l" t="t" r="r" b="b"/>
              <a:pathLst>
                <a:path w="8513" h="9442" extrusionOk="0">
                  <a:moveTo>
                    <a:pt x="719" y="0"/>
                  </a:moveTo>
                  <a:cubicBezTo>
                    <a:pt x="317" y="0"/>
                    <a:pt x="0" y="317"/>
                    <a:pt x="0" y="719"/>
                  </a:cubicBezTo>
                  <a:lnTo>
                    <a:pt x="0" y="8723"/>
                  </a:lnTo>
                  <a:cubicBezTo>
                    <a:pt x="0" y="9126"/>
                    <a:pt x="317" y="9442"/>
                    <a:pt x="719" y="9442"/>
                  </a:cubicBezTo>
                  <a:lnTo>
                    <a:pt x="2483" y="9442"/>
                  </a:lnTo>
                  <a:cubicBezTo>
                    <a:pt x="2617" y="8570"/>
                    <a:pt x="3365" y="7918"/>
                    <a:pt x="4256" y="7918"/>
                  </a:cubicBezTo>
                  <a:cubicBezTo>
                    <a:pt x="5138" y="7918"/>
                    <a:pt x="5895" y="8570"/>
                    <a:pt x="6020" y="9442"/>
                  </a:cubicBezTo>
                  <a:lnTo>
                    <a:pt x="8512" y="9442"/>
                  </a:lnTo>
                  <a:lnTo>
                    <a:pt x="8512" y="719"/>
                  </a:lnTo>
                  <a:cubicBezTo>
                    <a:pt x="8512" y="326"/>
                    <a:pt x="8196" y="0"/>
                    <a:pt x="7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64"/>
            <p:cNvSpPr/>
            <p:nvPr/>
          </p:nvSpPr>
          <p:spPr>
            <a:xfrm>
              <a:off x="5044456" y="2482801"/>
              <a:ext cx="54784" cy="247642"/>
            </a:xfrm>
            <a:custGeom>
              <a:avLst/>
              <a:gdLst/>
              <a:ahLst/>
              <a:cxnLst/>
              <a:rect l="l" t="t" r="r" b="b"/>
              <a:pathLst>
                <a:path w="2091" h="9452" extrusionOk="0">
                  <a:moveTo>
                    <a:pt x="0" y="0"/>
                  </a:moveTo>
                  <a:cubicBezTo>
                    <a:pt x="403" y="0"/>
                    <a:pt x="719" y="317"/>
                    <a:pt x="719" y="719"/>
                  </a:cubicBezTo>
                  <a:lnTo>
                    <a:pt x="719" y="9451"/>
                  </a:lnTo>
                  <a:lnTo>
                    <a:pt x="2081" y="9451"/>
                  </a:lnTo>
                  <a:lnTo>
                    <a:pt x="2081" y="719"/>
                  </a:lnTo>
                  <a:cubicBezTo>
                    <a:pt x="2090" y="326"/>
                    <a:pt x="1764" y="0"/>
                    <a:pt x="1362" y="0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64"/>
            <p:cNvSpPr/>
            <p:nvPr/>
          </p:nvSpPr>
          <p:spPr>
            <a:xfrm>
              <a:off x="5099214" y="2530249"/>
              <a:ext cx="183845" cy="200194"/>
            </a:xfrm>
            <a:custGeom>
              <a:avLst/>
              <a:gdLst/>
              <a:ahLst/>
              <a:cxnLst/>
              <a:rect l="l" t="t" r="r" b="b"/>
              <a:pathLst>
                <a:path w="7017" h="7641" extrusionOk="0">
                  <a:moveTo>
                    <a:pt x="0" y="1"/>
                  </a:moveTo>
                  <a:lnTo>
                    <a:pt x="0" y="7640"/>
                  </a:lnTo>
                  <a:lnTo>
                    <a:pt x="1467" y="7640"/>
                  </a:lnTo>
                  <a:cubicBezTo>
                    <a:pt x="1601" y="6759"/>
                    <a:pt x="2349" y="6116"/>
                    <a:pt x="3240" y="6116"/>
                  </a:cubicBezTo>
                  <a:cubicBezTo>
                    <a:pt x="4122" y="6116"/>
                    <a:pt x="4879" y="6759"/>
                    <a:pt x="5004" y="7640"/>
                  </a:cubicBezTo>
                  <a:lnTo>
                    <a:pt x="6298" y="7640"/>
                  </a:lnTo>
                  <a:cubicBezTo>
                    <a:pt x="6691" y="7640"/>
                    <a:pt x="7017" y="7315"/>
                    <a:pt x="7017" y="6922"/>
                  </a:cubicBezTo>
                  <a:lnTo>
                    <a:pt x="7017" y="3375"/>
                  </a:lnTo>
                  <a:cubicBezTo>
                    <a:pt x="7007" y="3126"/>
                    <a:pt x="6921" y="2877"/>
                    <a:pt x="6748" y="2694"/>
                  </a:cubicBezTo>
                  <a:lnTo>
                    <a:pt x="4649" y="346"/>
                  </a:lnTo>
                  <a:cubicBezTo>
                    <a:pt x="4457" y="126"/>
                    <a:pt x="4179" y="1"/>
                    <a:pt x="3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64"/>
            <p:cNvSpPr/>
            <p:nvPr/>
          </p:nvSpPr>
          <p:spPr>
            <a:xfrm>
              <a:off x="5169770" y="2530249"/>
              <a:ext cx="113289" cy="200194"/>
            </a:xfrm>
            <a:custGeom>
              <a:avLst/>
              <a:gdLst/>
              <a:ahLst/>
              <a:cxnLst/>
              <a:rect l="l" t="t" r="r" b="b"/>
              <a:pathLst>
                <a:path w="4324" h="7641" extrusionOk="0">
                  <a:moveTo>
                    <a:pt x="33" y="0"/>
                  </a:moveTo>
                  <a:cubicBezTo>
                    <a:pt x="22" y="0"/>
                    <a:pt x="11" y="1"/>
                    <a:pt x="1" y="1"/>
                  </a:cubicBezTo>
                  <a:lnTo>
                    <a:pt x="64" y="1"/>
                  </a:lnTo>
                  <a:cubicBezTo>
                    <a:pt x="54" y="1"/>
                    <a:pt x="43" y="0"/>
                    <a:pt x="33" y="0"/>
                  </a:cubicBezTo>
                  <a:close/>
                  <a:moveTo>
                    <a:pt x="64" y="1"/>
                  </a:moveTo>
                  <a:lnTo>
                    <a:pt x="64" y="1"/>
                  </a:lnTo>
                  <a:cubicBezTo>
                    <a:pt x="337" y="10"/>
                    <a:pt x="590" y="132"/>
                    <a:pt x="767" y="336"/>
                  </a:cubicBezTo>
                  <a:lnTo>
                    <a:pt x="1189" y="816"/>
                  </a:lnTo>
                  <a:lnTo>
                    <a:pt x="1851" y="1554"/>
                  </a:lnTo>
                  <a:lnTo>
                    <a:pt x="2867" y="2694"/>
                  </a:lnTo>
                  <a:cubicBezTo>
                    <a:pt x="3039" y="2877"/>
                    <a:pt x="3135" y="3126"/>
                    <a:pt x="3135" y="3375"/>
                  </a:cubicBezTo>
                  <a:lnTo>
                    <a:pt x="3135" y="6922"/>
                  </a:lnTo>
                  <a:cubicBezTo>
                    <a:pt x="3135" y="7315"/>
                    <a:pt x="2809" y="7640"/>
                    <a:pt x="2416" y="7640"/>
                  </a:cubicBezTo>
                  <a:lnTo>
                    <a:pt x="3605" y="7640"/>
                  </a:lnTo>
                  <a:cubicBezTo>
                    <a:pt x="3998" y="7640"/>
                    <a:pt x="4324" y="7315"/>
                    <a:pt x="4324" y="6922"/>
                  </a:cubicBezTo>
                  <a:lnTo>
                    <a:pt x="4324" y="3375"/>
                  </a:lnTo>
                  <a:cubicBezTo>
                    <a:pt x="4314" y="3126"/>
                    <a:pt x="4218" y="2877"/>
                    <a:pt x="4055" y="2694"/>
                  </a:cubicBezTo>
                  <a:lnTo>
                    <a:pt x="3039" y="1554"/>
                  </a:lnTo>
                  <a:lnTo>
                    <a:pt x="2378" y="816"/>
                  </a:lnTo>
                  <a:lnTo>
                    <a:pt x="1956" y="336"/>
                  </a:lnTo>
                  <a:cubicBezTo>
                    <a:pt x="1755" y="126"/>
                    <a:pt x="1486" y="1"/>
                    <a:pt x="1189" y="1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64"/>
            <p:cNvSpPr/>
            <p:nvPr/>
          </p:nvSpPr>
          <p:spPr>
            <a:xfrm>
              <a:off x="5141396" y="2560405"/>
              <a:ext cx="75115" cy="69849"/>
            </a:xfrm>
            <a:custGeom>
              <a:avLst/>
              <a:gdLst/>
              <a:ahLst/>
              <a:cxnLst/>
              <a:rect l="l" t="t" r="r" b="b"/>
              <a:pathLst>
                <a:path w="2867" h="2666" extrusionOk="0">
                  <a:moveTo>
                    <a:pt x="355" y="0"/>
                  </a:moveTo>
                  <a:cubicBezTo>
                    <a:pt x="163" y="0"/>
                    <a:pt x="0" y="154"/>
                    <a:pt x="10" y="345"/>
                  </a:cubicBezTo>
                  <a:lnTo>
                    <a:pt x="10" y="2320"/>
                  </a:lnTo>
                  <a:cubicBezTo>
                    <a:pt x="1" y="2506"/>
                    <a:pt x="154" y="2665"/>
                    <a:pt x="339" y="2665"/>
                  </a:cubicBezTo>
                  <a:cubicBezTo>
                    <a:pt x="344" y="2665"/>
                    <a:pt x="350" y="2665"/>
                    <a:pt x="355" y="2665"/>
                  </a:cubicBezTo>
                  <a:lnTo>
                    <a:pt x="2521" y="2665"/>
                  </a:lnTo>
                  <a:cubicBezTo>
                    <a:pt x="2713" y="2665"/>
                    <a:pt x="2866" y="2512"/>
                    <a:pt x="2866" y="2329"/>
                  </a:cubicBezTo>
                  <a:lnTo>
                    <a:pt x="2866" y="1572"/>
                  </a:lnTo>
                  <a:cubicBezTo>
                    <a:pt x="2866" y="1486"/>
                    <a:pt x="2838" y="1409"/>
                    <a:pt x="2790" y="1342"/>
                  </a:cubicBezTo>
                  <a:lnTo>
                    <a:pt x="1735" y="125"/>
                  </a:lnTo>
                  <a:cubicBezTo>
                    <a:pt x="1668" y="48"/>
                    <a:pt x="1572" y="0"/>
                    <a:pt x="1477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64"/>
            <p:cNvSpPr/>
            <p:nvPr/>
          </p:nvSpPr>
          <p:spPr>
            <a:xfrm>
              <a:off x="5128846" y="2512669"/>
              <a:ext cx="62042" cy="17606"/>
            </a:xfrm>
            <a:custGeom>
              <a:avLst/>
              <a:gdLst/>
              <a:ahLst/>
              <a:cxnLst/>
              <a:rect l="l" t="t" r="r" b="b"/>
              <a:pathLst>
                <a:path w="2368" h="672" extrusionOk="0">
                  <a:moveTo>
                    <a:pt x="288" y="1"/>
                  </a:moveTo>
                  <a:cubicBezTo>
                    <a:pt x="125" y="1"/>
                    <a:pt x="0" y="126"/>
                    <a:pt x="0" y="289"/>
                  </a:cubicBezTo>
                  <a:lnTo>
                    <a:pt x="0" y="672"/>
                  </a:lnTo>
                  <a:lnTo>
                    <a:pt x="2368" y="672"/>
                  </a:lnTo>
                  <a:lnTo>
                    <a:pt x="2368" y="289"/>
                  </a:lnTo>
                  <a:cubicBezTo>
                    <a:pt x="2368" y="126"/>
                    <a:pt x="2243" y="1"/>
                    <a:pt x="2080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64"/>
            <p:cNvSpPr/>
            <p:nvPr/>
          </p:nvSpPr>
          <p:spPr>
            <a:xfrm>
              <a:off x="5135867" y="2468731"/>
              <a:ext cx="47998" cy="43728"/>
            </a:xfrm>
            <a:custGeom>
              <a:avLst/>
              <a:gdLst/>
              <a:ahLst/>
              <a:cxnLst/>
              <a:rect l="l" t="t" r="r" b="b"/>
              <a:pathLst>
                <a:path w="1832" h="1669" extrusionOk="0">
                  <a:moveTo>
                    <a:pt x="892" y="1"/>
                  </a:moveTo>
                  <a:cubicBezTo>
                    <a:pt x="403" y="1"/>
                    <a:pt x="1" y="403"/>
                    <a:pt x="1" y="892"/>
                  </a:cubicBezTo>
                  <a:lnTo>
                    <a:pt x="1" y="1668"/>
                  </a:lnTo>
                  <a:lnTo>
                    <a:pt x="1831" y="1668"/>
                  </a:lnTo>
                  <a:lnTo>
                    <a:pt x="1831" y="892"/>
                  </a:lnTo>
                  <a:cubicBezTo>
                    <a:pt x="1831" y="403"/>
                    <a:pt x="1438" y="1"/>
                    <a:pt x="9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64"/>
            <p:cNvSpPr/>
            <p:nvPr/>
          </p:nvSpPr>
          <p:spPr>
            <a:xfrm>
              <a:off x="5150697" y="2468731"/>
              <a:ext cx="33405" cy="43728"/>
            </a:xfrm>
            <a:custGeom>
              <a:avLst/>
              <a:gdLst/>
              <a:ahLst/>
              <a:cxnLst/>
              <a:rect l="l" t="t" r="r" b="b"/>
              <a:pathLst>
                <a:path w="1275" h="1669" extrusionOk="0">
                  <a:moveTo>
                    <a:pt x="355" y="1"/>
                  </a:moveTo>
                  <a:cubicBezTo>
                    <a:pt x="230" y="1"/>
                    <a:pt x="115" y="20"/>
                    <a:pt x="0" y="68"/>
                  </a:cubicBezTo>
                  <a:cubicBezTo>
                    <a:pt x="345" y="211"/>
                    <a:pt x="575" y="547"/>
                    <a:pt x="575" y="911"/>
                  </a:cubicBezTo>
                  <a:lnTo>
                    <a:pt x="575" y="1668"/>
                  </a:lnTo>
                  <a:lnTo>
                    <a:pt x="1275" y="1668"/>
                  </a:lnTo>
                  <a:lnTo>
                    <a:pt x="1275" y="911"/>
                  </a:lnTo>
                  <a:cubicBezTo>
                    <a:pt x="1265" y="403"/>
                    <a:pt x="853" y="1"/>
                    <a:pt x="355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64"/>
            <p:cNvSpPr/>
            <p:nvPr/>
          </p:nvSpPr>
          <p:spPr>
            <a:xfrm>
              <a:off x="4924905" y="2690488"/>
              <a:ext cx="109778" cy="93691"/>
            </a:xfrm>
            <a:custGeom>
              <a:avLst/>
              <a:gdLst/>
              <a:ahLst/>
              <a:cxnLst/>
              <a:rect l="l" t="t" r="r" b="b"/>
              <a:pathLst>
                <a:path w="4190" h="3576" extrusionOk="0">
                  <a:moveTo>
                    <a:pt x="239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5" y="3575"/>
                    <a:pt x="2375" y="3575"/>
                  </a:cubicBezTo>
                  <a:cubicBezTo>
                    <a:pt x="3292" y="3575"/>
                    <a:pt x="4174" y="2868"/>
                    <a:pt x="4180" y="1793"/>
                  </a:cubicBezTo>
                  <a:cubicBezTo>
                    <a:pt x="4190" y="806"/>
                    <a:pt x="3384" y="0"/>
                    <a:pt x="239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64"/>
            <p:cNvSpPr/>
            <p:nvPr/>
          </p:nvSpPr>
          <p:spPr>
            <a:xfrm>
              <a:off x="4949533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64" y="0"/>
                  </a:moveTo>
                  <a:cubicBezTo>
                    <a:pt x="3294" y="1300"/>
                    <a:pt x="2243" y="2766"/>
                    <a:pt x="964" y="2766"/>
                  </a:cubicBezTo>
                  <a:cubicBezTo>
                    <a:pt x="648" y="2766"/>
                    <a:pt x="319" y="2676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0" y="3294"/>
                    <a:pt x="1503" y="3294"/>
                  </a:cubicBezTo>
                  <a:cubicBezTo>
                    <a:pt x="1956" y="3294"/>
                    <a:pt x="2414" y="3123"/>
                    <a:pt x="2770" y="2771"/>
                  </a:cubicBezTo>
                  <a:cubicBezTo>
                    <a:pt x="3576" y="1965"/>
                    <a:pt x="3432" y="614"/>
                    <a:pt x="247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64"/>
            <p:cNvSpPr/>
            <p:nvPr/>
          </p:nvSpPr>
          <p:spPr>
            <a:xfrm>
              <a:off x="4961087" y="2717605"/>
              <a:ext cx="46479" cy="39824"/>
            </a:xfrm>
            <a:custGeom>
              <a:avLst/>
              <a:gdLst/>
              <a:ahLst/>
              <a:cxnLst/>
              <a:rect l="l" t="t" r="r" b="b"/>
              <a:pathLst>
                <a:path w="1774" h="1520" extrusionOk="0">
                  <a:moveTo>
                    <a:pt x="1016" y="1"/>
                  </a:moveTo>
                  <a:cubicBezTo>
                    <a:pt x="336" y="1"/>
                    <a:pt x="0" y="815"/>
                    <a:pt x="470" y="1295"/>
                  </a:cubicBezTo>
                  <a:cubicBezTo>
                    <a:pt x="625" y="1450"/>
                    <a:pt x="817" y="1520"/>
                    <a:pt x="1005" y="1520"/>
                  </a:cubicBezTo>
                  <a:cubicBezTo>
                    <a:pt x="1397" y="1520"/>
                    <a:pt x="1773" y="1218"/>
                    <a:pt x="1773" y="758"/>
                  </a:cubicBezTo>
                  <a:cubicBezTo>
                    <a:pt x="1773" y="336"/>
                    <a:pt x="142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64"/>
            <p:cNvSpPr/>
            <p:nvPr/>
          </p:nvSpPr>
          <p:spPr>
            <a:xfrm>
              <a:off x="5121300" y="2690488"/>
              <a:ext cx="109516" cy="93691"/>
            </a:xfrm>
            <a:custGeom>
              <a:avLst/>
              <a:gdLst/>
              <a:ahLst/>
              <a:cxnLst/>
              <a:rect l="l" t="t" r="r" b="b"/>
              <a:pathLst>
                <a:path w="4180" h="3576" extrusionOk="0">
                  <a:moveTo>
                    <a:pt x="238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4" y="3575"/>
                    <a:pt x="2375" y="3575"/>
                  </a:cubicBezTo>
                  <a:cubicBezTo>
                    <a:pt x="3292" y="3575"/>
                    <a:pt x="4173" y="2868"/>
                    <a:pt x="4180" y="1793"/>
                  </a:cubicBezTo>
                  <a:cubicBezTo>
                    <a:pt x="4180" y="806"/>
                    <a:pt x="3384" y="0"/>
                    <a:pt x="238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64"/>
            <p:cNvSpPr/>
            <p:nvPr/>
          </p:nvSpPr>
          <p:spPr>
            <a:xfrm>
              <a:off x="5144409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83" y="0"/>
                  </a:moveTo>
                  <a:cubicBezTo>
                    <a:pt x="2934" y="710"/>
                    <a:pt x="2838" y="1639"/>
                    <a:pt x="2234" y="2234"/>
                  </a:cubicBezTo>
                  <a:cubicBezTo>
                    <a:pt x="1890" y="2583"/>
                    <a:pt x="1434" y="2762"/>
                    <a:pt x="973" y="2762"/>
                  </a:cubicBezTo>
                  <a:cubicBezTo>
                    <a:pt x="638" y="2762"/>
                    <a:pt x="299" y="2667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4" y="3294"/>
                    <a:pt x="1507" y="3294"/>
                  </a:cubicBezTo>
                  <a:cubicBezTo>
                    <a:pt x="1961" y="3294"/>
                    <a:pt x="2418" y="3123"/>
                    <a:pt x="2771" y="2771"/>
                  </a:cubicBezTo>
                  <a:cubicBezTo>
                    <a:pt x="3576" y="1965"/>
                    <a:pt x="3432" y="623"/>
                    <a:pt x="248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64"/>
            <p:cNvSpPr/>
            <p:nvPr/>
          </p:nvSpPr>
          <p:spPr>
            <a:xfrm>
              <a:off x="5157220" y="2717605"/>
              <a:ext cx="46741" cy="39824"/>
            </a:xfrm>
            <a:custGeom>
              <a:avLst/>
              <a:gdLst/>
              <a:ahLst/>
              <a:cxnLst/>
              <a:rect l="l" t="t" r="r" b="b"/>
              <a:pathLst>
                <a:path w="1784" h="1520" extrusionOk="0">
                  <a:moveTo>
                    <a:pt x="1016" y="1"/>
                  </a:moveTo>
                  <a:cubicBezTo>
                    <a:pt x="345" y="1"/>
                    <a:pt x="0" y="815"/>
                    <a:pt x="480" y="1295"/>
                  </a:cubicBezTo>
                  <a:cubicBezTo>
                    <a:pt x="635" y="1450"/>
                    <a:pt x="827" y="1520"/>
                    <a:pt x="1015" y="1520"/>
                  </a:cubicBezTo>
                  <a:cubicBezTo>
                    <a:pt x="1407" y="1520"/>
                    <a:pt x="1783" y="1218"/>
                    <a:pt x="1783" y="758"/>
                  </a:cubicBezTo>
                  <a:cubicBezTo>
                    <a:pt x="1783" y="336"/>
                    <a:pt x="143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64"/>
            <p:cNvSpPr/>
            <p:nvPr/>
          </p:nvSpPr>
          <p:spPr>
            <a:xfrm>
              <a:off x="4936223" y="2525245"/>
              <a:ext cx="102730" cy="102494"/>
            </a:xfrm>
            <a:custGeom>
              <a:avLst/>
              <a:gdLst/>
              <a:ahLst/>
              <a:cxnLst/>
              <a:rect l="l" t="t" r="r" b="b"/>
              <a:pathLst>
                <a:path w="3921" h="3912" extrusionOk="0">
                  <a:moveTo>
                    <a:pt x="1678" y="0"/>
                  </a:moveTo>
                  <a:cubicBezTo>
                    <a:pt x="1476" y="0"/>
                    <a:pt x="1313" y="154"/>
                    <a:pt x="1313" y="355"/>
                  </a:cubicBezTo>
                  <a:lnTo>
                    <a:pt x="1313" y="1304"/>
                  </a:lnTo>
                  <a:lnTo>
                    <a:pt x="364" y="1304"/>
                  </a:lnTo>
                  <a:cubicBezTo>
                    <a:pt x="163" y="1304"/>
                    <a:pt x="0" y="1467"/>
                    <a:pt x="0" y="1668"/>
                  </a:cubicBezTo>
                  <a:lnTo>
                    <a:pt x="0" y="2234"/>
                  </a:lnTo>
                  <a:cubicBezTo>
                    <a:pt x="0" y="2425"/>
                    <a:pt x="163" y="2598"/>
                    <a:pt x="364" y="2598"/>
                  </a:cubicBezTo>
                  <a:lnTo>
                    <a:pt x="1304" y="2598"/>
                  </a:lnTo>
                  <a:lnTo>
                    <a:pt x="1304" y="3547"/>
                  </a:lnTo>
                  <a:cubicBezTo>
                    <a:pt x="1304" y="3748"/>
                    <a:pt x="1467" y="3911"/>
                    <a:pt x="1678" y="3911"/>
                  </a:cubicBezTo>
                  <a:lnTo>
                    <a:pt x="2234" y="3911"/>
                  </a:lnTo>
                  <a:cubicBezTo>
                    <a:pt x="2435" y="3911"/>
                    <a:pt x="2607" y="3748"/>
                    <a:pt x="2598" y="3547"/>
                  </a:cubicBezTo>
                  <a:lnTo>
                    <a:pt x="2598" y="2598"/>
                  </a:lnTo>
                  <a:lnTo>
                    <a:pt x="3547" y="2598"/>
                  </a:lnTo>
                  <a:cubicBezTo>
                    <a:pt x="3552" y="2598"/>
                    <a:pt x="3557" y="2598"/>
                    <a:pt x="3563" y="2598"/>
                  </a:cubicBezTo>
                  <a:cubicBezTo>
                    <a:pt x="3757" y="2598"/>
                    <a:pt x="3920" y="2430"/>
                    <a:pt x="3911" y="2234"/>
                  </a:cubicBezTo>
                  <a:lnTo>
                    <a:pt x="3911" y="1668"/>
                  </a:lnTo>
                  <a:cubicBezTo>
                    <a:pt x="3911" y="1467"/>
                    <a:pt x="3748" y="1304"/>
                    <a:pt x="3556" y="1304"/>
                  </a:cubicBezTo>
                  <a:lnTo>
                    <a:pt x="2607" y="1304"/>
                  </a:lnTo>
                  <a:lnTo>
                    <a:pt x="2607" y="355"/>
                  </a:lnTo>
                  <a:cubicBezTo>
                    <a:pt x="2607" y="154"/>
                    <a:pt x="2435" y="0"/>
                    <a:pt x="22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64"/>
            <p:cNvSpPr/>
            <p:nvPr/>
          </p:nvSpPr>
          <p:spPr>
            <a:xfrm>
              <a:off x="5098952" y="2670890"/>
              <a:ext cx="183872" cy="59815"/>
            </a:xfrm>
            <a:custGeom>
              <a:avLst/>
              <a:gdLst/>
              <a:ahLst/>
              <a:cxnLst/>
              <a:rect l="l" t="t" r="r" b="b"/>
              <a:pathLst>
                <a:path w="7018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467" y="2282"/>
                  </a:lnTo>
                  <a:cubicBezTo>
                    <a:pt x="1601" y="1400"/>
                    <a:pt x="2359" y="748"/>
                    <a:pt x="3240" y="748"/>
                  </a:cubicBezTo>
                  <a:cubicBezTo>
                    <a:pt x="3247" y="748"/>
                    <a:pt x="3253" y="748"/>
                    <a:pt x="3260" y="748"/>
                  </a:cubicBezTo>
                  <a:cubicBezTo>
                    <a:pt x="4143" y="748"/>
                    <a:pt x="4880" y="1397"/>
                    <a:pt x="5014" y="2272"/>
                  </a:cubicBezTo>
                  <a:lnTo>
                    <a:pt x="6298" y="2272"/>
                  </a:lnTo>
                  <a:cubicBezTo>
                    <a:pt x="6691" y="2272"/>
                    <a:pt x="7017" y="1947"/>
                    <a:pt x="7017" y="1554"/>
                  </a:cubicBezTo>
                  <a:lnTo>
                    <a:pt x="701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64"/>
            <p:cNvSpPr/>
            <p:nvPr/>
          </p:nvSpPr>
          <p:spPr>
            <a:xfrm>
              <a:off x="5233069" y="2670890"/>
              <a:ext cx="49990" cy="59553"/>
            </a:xfrm>
            <a:custGeom>
              <a:avLst/>
              <a:gdLst/>
              <a:ahLst/>
              <a:cxnLst/>
              <a:rect l="l" t="t" r="r" b="b"/>
              <a:pathLst>
                <a:path w="1908" h="2273" extrusionOk="0">
                  <a:moveTo>
                    <a:pt x="719" y="1"/>
                  </a:moveTo>
                  <a:lnTo>
                    <a:pt x="719" y="1554"/>
                  </a:lnTo>
                  <a:cubicBezTo>
                    <a:pt x="719" y="1947"/>
                    <a:pt x="393" y="2272"/>
                    <a:pt x="0" y="2272"/>
                  </a:cubicBezTo>
                  <a:lnTo>
                    <a:pt x="1189" y="2272"/>
                  </a:lnTo>
                  <a:cubicBezTo>
                    <a:pt x="1582" y="2272"/>
                    <a:pt x="1908" y="1947"/>
                    <a:pt x="1908" y="1554"/>
                  </a:cubicBezTo>
                  <a:lnTo>
                    <a:pt x="1908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64"/>
            <p:cNvSpPr/>
            <p:nvPr/>
          </p:nvSpPr>
          <p:spPr>
            <a:xfrm>
              <a:off x="4875937" y="2670655"/>
              <a:ext cx="223303" cy="59788"/>
            </a:xfrm>
            <a:custGeom>
              <a:avLst/>
              <a:gdLst/>
              <a:ahLst/>
              <a:cxnLst/>
              <a:rect l="l" t="t" r="r" b="b"/>
              <a:pathLst>
                <a:path w="8523" h="2282" extrusionOk="0">
                  <a:moveTo>
                    <a:pt x="1" y="0"/>
                  </a:moveTo>
                  <a:lnTo>
                    <a:pt x="1" y="1553"/>
                  </a:lnTo>
                  <a:cubicBezTo>
                    <a:pt x="1" y="1956"/>
                    <a:pt x="327" y="2281"/>
                    <a:pt x="720" y="2281"/>
                  </a:cubicBezTo>
                  <a:lnTo>
                    <a:pt x="2493" y="2281"/>
                  </a:lnTo>
                  <a:cubicBezTo>
                    <a:pt x="2627" y="1409"/>
                    <a:pt x="3375" y="757"/>
                    <a:pt x="4257" y="757"/>
                  </a:cubicBezTo>
                  <a:cubicBezTo>
                    <a:pt x="5148" y="757"/>
                    <a:pt x="5896" y="1409"/>
                    <a:pt x="6030" y="2281"/>
                  </a:cubicBezTo>
                  <a:lnTo>
                    <a:pt x="8522" y="2281"/>
                  </a:lnTo>
                  <a:lnTo>
                    <a:pt x="85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64"/>
            <p:cNvSpPr/>
            <p:nvPr/>
          </p:nvSpPr>
          <p:spPr>
            <a:xfrm>
              <a:off x="5063529" y="2670890"/>
              <a:ext cx="35711" cy="59815"/>
            </a:xfrm>
            <a:custGeom>
              <a:avLst/>
              <a:gdLst/>
              <a:ahLst/>
              <a:cxnLst/>
              <a:rect l="l" t="t" r="r" b="b"/>
              <a:pathLst>
                <a:path w="1363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362" y="2282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0" name="Google Shape;11560;p64"/>
          <p:cNvGrpSpPr/>
          <p:nvPr/>
        </p:nvGrpSpPr>
        <p:grpSpPr>
          <a:xfrm>
            <a:off x="4893282" y="3804774"/>
            <a:ext cx="242114" cy="362163"/>
            <a:chOff x="4893282" y="3804774"/>
            <a:chExt cx="242114" cy="362163"/>
          </a:xfrm>
        </p:grpSpPr>
        <p:sp>
          <p:nvSpPr>
            <p:cNvPr id="11561" name="Google Shape;11561;p64"/>
            <p:cNvSpPr/>
            <p:nvPr/>
          </p:nvSpPr>
          <p:spPr>
            <a:xfrm>
              <a:off x="4893517" y="3804774"/>
              <a:ext cx="241878" cy="361927"/>
            </a:xfrm>
            <a:custGeom>
              <a:avLst/>
              <a:gdLst/>
              <a:ahLst/>
              <a:cxnLst/>
              <a:rect l="l" t="t" r="r" b="b"/>
              <a:pathLst>
                <a:path w="9232" h="13814" extrusionOk="0">
                  <a:moveTo>
                    <a:pt x="796" y="1"/>
                  </a:moveTo>
                  <a:cubicBezTo>
                    <a:pt x="355" y="1"/>
                    <a:pt x="1" y="355"/>
                    <a:pt x="1" y="787"/>
                  </a:cubicBezTo>
                  <a:lnTo>
                    <a:pt x="1" y="13027"/>
                  </a:lnTo>
                  <a:cubicBezTo>
                    <a:pt x="1" y="13468"/>
                    <a:pt x="355" y="13813"/>
                    <a:pt x="796" y="13813"/>
                  </a:cubicBezTo>
                  <a:lnTo>
                    <a:pt x="8445" y="13813"/>
                  </a:lnTo>
                  <a:cubicBezTo>
                    <a:pt x="8877" y="1381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31" y="355"/>
                    <a:pt x="8877" y="1"/>
                    <a:pt x="8445" y="1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64"/>
            <p:cNvSpPr/>
            <p:nvPr/>
          </p:nvSpPr>
          <p:spPr>
            <a:xfrm>
              <a:off x="4893282" y="3804774"/>
              <a:ext cx="242114" cy="362163"/>
            </a:xfrm>
            <a:custGeom>
              <a:avLst/>
              <a:gdLst/>
              <a:ahLst/>
              <a:cxnLst/>
              <a:rect l="l" t="t" r="r" b="b"/>
              <a:pathLst>
                <a:path w="9241" h="13823" extrusionOk="0">
                  <a:moveTo>
                    <a:pt x="8244" y="1"/>
                  </a:moveTo>
                  <a:lnTo>
                    <a:pt x="8244" y="12040"/>
                  </a:lnTo>
                  <a:cubicBezTo>
                    <a:pt x="8244" y="12481"/>
                    <a:pt x="7889" y="12826"/>
                    <a:pt x="7458" y="12826"/>
                  </a:cubicBezTo>
                  <a:lnTo>
                    <a:pt x="0" y="12826"/>
                  </a:lnTo>
                  <a:lnTo>
                    <a:pt x="0" y="13027"/>
                  </a:lnTo>
                  <a:cubicBezTo>
                    <a:pt x="0" y="13468"/>
                    <a:pt x="355" y="13823"/>
                    <a:pt x="796" y="13823"/>
                  </a:cubicBezTo>
                  <a:lnTo>
                    <a:pt x="8445" y="13823"/>
                  </a:lnTo>
                  <a:cubicBezTo>
                    <a:pt x="8876" y="1382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40" y="355"/>
                    <a:pt x="8886" y="1"/>
                    <a:pt x="8445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64"/>
            <p:cNvSpPr/>
            <p:nvPr/>
          </p:nvSpPr>
          <p:spPr>
            <a:xfrm>
              <a:off x="4917124" y="3834668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19"/>
                    <a:pt x="1804" y="2719"/>
                  </a:cubicBezTo>
                  <a:cubicBezTo>
                    <a:pt x="2502" y="2719"/>
                    <a:pt x="3173" y="2179"/>
                    <a:pt x="3173" y="1361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64"/>
            <p:cNvSpPr/>
            <p:nvPr/>
          </p:nvSpPr>
          <p:spPr>
            <a:xfrm>
              <a:off x="4957812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1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17" y="2722"/>
                    <a:pt x="1620" y="2109"/>
                    <a:pt x="1620" y="1361"/>
                  </a:cubicBezTo>
                  <a:cubicBezTo>
                    <a:pt x="1620" y="60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64"/>
            <p:cNvSpPr/>
            <p:nvPr/>
          </p:nvSpPr>
          <p:spPr>
            <a:xfrm>
              <a:off x="4935961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8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6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64"/>
            <p:cNvSpPr/>
            <p:nvPr/>
          </p:nvSpPr>
          <p:spPr>
            <a:xfrm>
              <a:off x="4979401" y="3841690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59"/>
                  </a:lnTo>
                  <a:cubicBezTo>
                    <a:pt x="87" y="374"/>
                    <a:pt x="164" y="499"/>
                    <a:pt x="212" y="633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0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29"/>
                  </a:lnTo>
                  <a:lnTo>
                    <a:pt x="288" y="29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64"/>
            <p:cNvSpPr/>
            <p:nvPr/>
          </p:nvSpPr>
          <p:spPr>
            <a:xfrm>
              <a:off x="5016317" y="3834668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19"/>
                    <a:pt x="1813" y="2719"/>
                  </a:cubicBezTo>
                  <a:cubicBezTo>
                    <a:pt x="2512" y="2719"/>
                    <a:pt x="3183" y="2179"/>
                    <a:pt x="3183" y="1361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64"/>
            <p:cNvSpPr/>
            <p:nvPr/>
          </p:nvSpPr>
          <p:spPr>
            <a:xfrm>
              <a:off x="5057267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0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07" y="2722"/>
                    <a:pt x="1620" y="2109"/>
                    <a:pt x="1620" y="1361"/>
                  </a:cubicBezTo>
                  <a:cubicBezTo>
                    <a:pt x="1620" y="60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64"/>
            <p:cNvSpPr/>
            <p:nvPr/>
          </p:nvSpPr>
          <p:spPr>
            <a:xfrm>
              <a:off x="5035155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0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6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64"/>
            <p:cNvSpPr/>
            <p:nvPr/>
          </p:nvSpPr>
          <p:spPr>
            <a:xfrm>
              <a:off x="5078620" y="3841690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59"/>
                  </a:lnTo>
                  <a:cubicBezTo>
                    <a:pt x="96" y="374"/>
                    <a:pt x="163" y="499"/>
                    <a:pt x="221" y="633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0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29"/>
                  </a:lnTo>
                  <a:lnTo>
                    <a:pt x="288" y="2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64"/>
            <p:cNvSpPr/>
            <p:nvPr/>
          </p:nvSpPr>
          <p:spPr>
            <a:xfrm>
              <a:off x="4917124" y="3947669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1"/>
                  </a:moveTo>
                  <a:cubicBezTo>
                    <a:pt x="605" y="1"/>
                    <a:pt x="1" y="1458"/>
                    <a:pt x="854" y="2320"/>
                  </a:cubicBezTo>
                  <a:cubicBezTo>
                    <a:pt x="1129" y="2596"/>
                    <a:pt x="1469" y="2719"/>
                    <a:pt x="1802" y="2719"/>
                  </a:cubicBezTo>
                  <a:cubicBezTo>
                    <a:pt x="2501" y="2719"/>
                    <a:pt x="3173" y="2176"/>
                    <a:pt x="3173" y="1352"/>
                  </a:cubicBezTo>
                  <a:cubicBezTo>
                    <a:pt x="3173" y="605"/>
                    <a:pt x="2560" y="1"/>
                    <a:pt x="181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64"/>
            <p:cNvSpPr/>
            <p:nvPr/>
          </p:nvSpPr>
          <p:spPr>
            <a:xfrm>
              <a:off x="4957812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1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17" y="2722"/>
                    <a:pt x="1620" y="2118"/>
                    <a:pt x="1620" y="1371"/>
                  </a:cubicBezTo>
                  <a:cubicBezTo>
                    <a:pt x="1620" y="614"/>
                    <a:pt x="101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64"/>
            <p:cNvSpPr/>
            <p:nvPr/>
          </p:nvSpPr>
          <p:spPr>
            <a:xfrm>
              <a:off x="4935961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898"/>
                  </a:lnTo>
                  <a:cubicBezTo>
                    <a:pt x="77" y="2013"/>
                    <a:pt x="183" y="2109"/>
                    <a:pt x="288" y="2196"/>
                  </a:cubicBezTo>
                  <a:lnTo>
                    <a:pt x="2196" y="288"/>
                  </a:lnTo>
                  <a:cubicBezTo>
                    <a:pt x="2109" y="183"/>
                    <a:pt x="2004" y="7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64"/>
            <p:cNvSpPr/>
            <p:nvPr/>
          </p:nvSpPr>
          <p:spPr>
            <a:xfrm>
              <a:off x="4979401" y="3954717"/>
              <a:ext cx="14358" cy="16585"/>
            </a:xfrm>
            <a:custGeom>
              <a:avLst/>
              <a:gdLst/>
              <a:ahLst/>
              <a:cxnLst/>
              <a:rect l="l" t="t" r="r" b="b"/>
              <a:pathLst>
                <a:path w="548" h="633" extrusionOk="0">
                  <a:moveTo>
                    <a:pt x="250" y="0"/>
                  </a:moveTo>
                  <a:lnTo>
                    <a:pt x="1" y="249"/>
                  </a:lnTo>
                  <a:cubicBezTo>
                    <a:pt x="87" y="364"/>
                    <a:pt x="164" y="489"/>
                    <a:pt x="212" y="633"/>
                  </a:cubicBezTo>
                  <a:lnTo>
                    <a:pt x="547" y="297"/>
                  </a:lnTo>
                  <a:cubicBezTo>
                    <a:pt x="528" y="268"/>
                    <a:pt x="518" y="259"/>
                    <a:pt x="509" y="249"/>
                  </a:cubicBezTo>
                  <a:cubicBezTo>
                    <a:pt x="509" y="240"/>
                    <a:pt x="509" y="240"/>
                    <a:pt x="509" y="240"/>
                  </a:cubicBezTo>
                  <a:lnTo>
                    <a:pt x="480" y="201"/>
                  </a:lnTo>
                  <a:lnTo>
                    <a:pt x="471" y="192"/>
                  </a:lnTo>
                  <a:cubicBezTo>
                    <a:pt x="432" y="144"/>
                    <a:pt x="384" y="105"/>
                    <a:pt x="336" y="58"/>
                  </a:cubicBezTo>
                  <a:lnTo>
                    <a:pt x="327" y="48"/>
                  </a:lnTo>
                  <a:lnTo>
                    <a:pt x="298" y="29"/>
                  </a:lnTo>
                  <a:cubicBezTo>
                    <a:pt x="298" y="24"/>
                    <a:pt x="296" y="22"/>
                    <a:pt x="293" y="22"/>
                  </a:cubicBezTo>
                  <a:cubicBezTo>
                    <a:pt x="291" y="22"/>
                    <a:pt x="288" y="24"/>
                    <a:pt x="288" y="29"/>
                  </a:cubicBezTo>
                  <a:lnTo>
                    <a:pt x="25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64"/>
            <p:cNvSpPr/>
            <p:nvPr/>
          </p:nvSpPr>
          <p:spPr>
            <a:xfrm>
              <a:off x="5016317" y="3947669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1"/>
                  </a:moveTo>
                  <a:cubicBezTo>
                    <a:pt x="614" y="1"/>
                    <a:pt x="1" y="1458"/>
                    <a:pt x="864" y="2320"/>
                  </a:cubicBezTo>
                  <a:cubicBezTo>
                    <a:pt x="1139" y="2596"/>
                    <a:pt x="1479" y="2719"/>
                    <a:pt x="1812" y="2719"/>
                  </a:cubicBezTo>
                  <a:cubicBezTo>
                    <a:pt x="2511" y="2719"/>
                    <a:pt x="3183" y="2176"/>
                    <a:pt x="3183" y="1352"/>
                  </a:cubicBezTo>
                  <a:cubicBezTo>
                    <a:pt x="3183" y="605"/>
                    <a:pt x="2570" y="1"/>
                    <a:pt x="182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64"/>
            <p:cNvSpPr/>
            <p:nvPr/>
          </p:nvSpPr>
          <p:spPr>
            <a:xfrm>
              <a:off x="5057267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0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07" y="2722"/>
                    <a:pt x="1620" y="2118"/>
                    <a:pt x="1620" y="1371"/>
                  </a:cubicBezTo>
                  <a:cubicBezTo>
                    <a:pt x="1620" y="614"/>
                    <a:pt x="100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64"/>
            <p:cNvSpPr/>
            <p:nvPr/>
          </p:nvSpPr>
          <p:spPr>
            <a:xfrm>
              <a:off x="5035155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898"/>
                  </a:lnTo>
                  <a:cubicBezTo>
                    <a:pt x="87" y="2013"/>
                    <a:pt x="183" y="2109"/>
                    <a:pt x="298" y="2196"/>
                  </a:cubicBezTo>
                  <a:lnTo>
                    <a:pt x="2196" y="298"/>
                  </a:lnTo>
                  <a:cubicBezTo>
                    <a:pt x="2119" y="183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64"/>
            <p:cNvSpPr/>
            <p:nvPr/>
          </p:nvSpPr>
          <p:spPr>
            <a:xfrm>
              <a:off x="5078620" y="3954717"/>
              <a:ext cx="14593" cy="16585"/>
            </a:xfrm>
            <a:custGeom>
              <a:avLst/>
              <a:gdLst/>
              <a:ahLst/>
              <a:cxnLst/>
              <a:rect l="l" t="t" r="r" b="b"/>
              <a:pathLst>
                <a:path w="557" h="633" extrusionOk="0">
                  <a:moveTo>
                    <a:pt x="259" y="0"/>
                  </a:moveTo>
                  <a:lnTo>
                    <a:pt x="0" y="249"/>
                  </a:lnTo>
                  <a:cubicBezTo>
                    <a:pt x="96" y="364"/>
                    <a:pt x="163" y="489"/>
                    <a:pt x="221" y="633"/>
                  </a:cubicBezTo>
                  <a:lnTo>
                    <a:pt x="556" y="297"/>
                  </a:lnTo>
                  <a:cubicBezTo>
                    <a:pt x="537" y="278"/>
                    <a:pt x="527" y="259"/>
                    <a:pt x="518" y="249"/>
                  </a:cubicBezTo>
                  <a:cubicBezTo>
                    <a:pt x="508" y="240"/>
                    <a:pt x="508" y="240"/>
                    <a:pt x="518" y="240"/>
                  </a:cubicBezTo>
                  <a:lnTo>
                    <a:pt x="489" y="201"/>
                  </a:lnTo>
                  <a:lnTo>
                    <a:pt x="479" y="192"/>
                  </a:lnTo>
                  <a:cubicBezTo>
                    <a:pt x="441" y="144"/>
                    <a:pt x="393" y="105"/>
                    <a:pt x="345" y="58"/>
                  </a:cubicBezTo>
                  <a:lnTo>
                    <a:pt x="336" y="48"/>
                  </a:lnTo>
                  <a:lnTo>
                    <a:pt x="307" y="29"/>
                  </a:lnTo>
                  <a:cubicBezTo>
                    <a:pt x="302" y="24"/>
                    <a:pt x="300" y="22"/>
                    <a:pt x="297" y="22"/>
                  </a:cubicBezTo>
                  <a:cubicBezTo>
                    <a:pt x="295" y="22"/>
                    <a:pt x="292" y="24"/>
                    <a:pt x="288" y="2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64"/>
            <p:cNvSpPr/>
            <p:nvPr/>
          </p:nvSpPr>
          <p:spPr>
            <a:xfrm>
              <a:off x="4917124" y="4060434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20"/>
                    <a:pt x="1804" y="2720"/>
                  </a:cubicBezTo>
                  <a:cubicBezTo>
                    <a:pt x="2502" y="2720"/>
                    <a:pt x="3173" y="2179"/>
                    <a:pt x="3173" y="1362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64"/>
            <p:cNvSpPr/>
            <p:nvPr/>
          </p:nvSpPr>
          <p:spPr>
            <a:xfrm>
              <a:off x="4957812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1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17" y="2723"/>
                    <a:pt x="1620" y="2119"/>
                    <a:pt x="1620" y="1362"/>
                  </a:cubicBezTo>
                  <a:cubicBezTo>
                    <a:pt x="1620" y="61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64"/>
            <p:cNvSpPr/>
            <p:nvPr/>
          </p:nvSpPr>
          <p:spPr>
            <a:xfrm>
              <a:off x="4935961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9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64"/>
            <p:cNvSpPr/>
            <p:nvPr/>
          </p:nvSpPr>
          <p:spPr>
            <a:xfrm>
              <a:off x="4979401" y="4067455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60"/>
                  </a:lnTo>
                  <a:cubicBezTo>
                    <a:pt x="87" y="375"/>
                    <a:pt x="164" y="499"/>
                    <a:pt x="212" y="634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1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30"/>
                  </a:lnTo>
                  <a:lnTo>
                    <a:pt x="288" y="3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64"/>
            <p:cNvSpPr/>
            <p:nvPr/>
          </p:nvSpPr>
          <p:spPr>
            <a:xfrm>
              <a:off x="5016317" y="4060434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20"/>
                    <a:pt x="1813" y="2720"/>
                  </a:cubicBezTo>
                  <a:cubicBezTo>
                    <a:pt x="2512" y="2720"/>
                    <a:pt x="3183" y="2179"/>
                    <a:pt x="3183" y="1362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64"/>
            <p:cNvSpPr/>
            <p:nvPr/>
          </p:nvSpPr>
          <p:spPr>
            <a:xfrm>
              <a:off x="5057267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0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07" y="2723"/>
                    <a:pt x="1620" y="2119"/>
                    <a:pt x="1620" y="1362"/>
                  </a:cubicBezTo>
                  <a:cubicBezTo>
                    <a:pt x="1620" y="61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64"/>
            <p:cNvSpPr/>
            <p:nvPr/>
          </p:nvSpPr>
          <p:spPr>
            <a:xfrm>
              <a:off x="5035155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1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64"/>
            <p:cNvSpPr/>
            <p:nvPr/>
          </p:nvSpPr>
          <p:spPr>
            <a:xfrm>
              <a:off x="5078620" y="4067455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60"/>
                  </a:lnTo>
                  <a:cubicBezTo>
                    <a:pt x="96" y="375"/>
                    <a:pt x="163" y="499"/>
                    <a:pt x="221" y="634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1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30"/>
                  </a:lnTo>
                  <a:lnTo>
                    <a:pt x="288" y="3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7" name="Google Shape;11587;p64"/>
          <p:cNvGrpSpPr/>
          <p:nvPr/>
        </p:nvGrpSpPr>
        <p:grpSpPr>
          <a:xfrm>
            <a:off x="6248162" y="3804774"/>
            <a:ext cx="231058" cy="362425"/>
            <a:chOff x="6248162" y="3804774"/>
            <a:chExt cx="231058" cy="362425"/>
          </a:xfrm>
        </p:grpSpPr>
        <p:sp>
          <p:nvSpPr>
            <p:cNvPr id="11588" name="Google Shape;11588;p64"/>
            <p:cNvSpPr/>
            <p:nvPr/>
          </p:nvSpPr>
          <p:spPr>
            <a:xfrm>
              <a:off x="6248162" y="3845646"/>
              <a:ext cx="231058" cy="321553"/>
            </a:xfrm>
            <a:custGeom>
              <a:avLst/>
              <a:gdLst/>
              <a:ahLst/>
              <a:cxnLst/>
              <a:rect l="l" t="t" r="r" b="b"/>
              <a:pathLst>
                <a:path w="8819" h="12273" extrusionOk="0">
                  <a:moveTo>
                    <a:pt x="5048" y="1"/>
                  </a:moveTo>
                  <a:cubicBezTo>
                    <a:pt x="4745" y="1"/>
                    <a:pt x="4440" y="46"/>
                    <a:pt x="4141" y="147"/>
                  </a:cubicBezTo>
                  <a:cubicBezTo>
                    <a:pt x="3547" y="348"/>
                    <a:pt x="3029" y="741"/>
                    <a:pt x="2694" y="1278"/>
                  </a:cubicBezTo>
                  <a:cubicBezTo>
                    <a:pt x="2147" y="2083"/>
                    <a:pt x="2061" y="3118"/>
                    <a:pt x="2454" y="4019"/>
                  </a:cubicBezTo>
                  <a:cubicBezTo>
                    <a:pt x="2588" y="4316"/>
                    <a:pt x="2790" y="4585"/>
                    <a:pt x="3048" y="4796"/>
                  </a:cubicBezTo>
                  <a:cubicBezTo>
                    <a:pt x="3173" y="4892"/>
                    <a:pt x="3269" y="5045"/>
                    <a:pt x="3307" y="5208"/>
                  </a:cubicBezTo>
                  <a:cubicBezTo>
                    <a:pt x="3336" y="5352"/>
                    <a:pt x="3326" y="5505"/>
                    <a:pt x="3278" y="5649"/>
                  </a:cubicBezTo>
                  <a:cubicBezTo>
                    <a:pt x="3211" y="5840"/>
                    <a:pt x="3048" y="5994"/>
                    <a:pt x="2847" y="6061"/>
                  </a:cubicBezTo>
                  <a:cubicBezTo>
                    <a:pt x="2732" y="6099"/>
                    <a:pt x="2627" y="6138"/>
                    <a:pt x="2512" y="6186"/>
                  </a:cubicBezTo>
                  <a:cubicBezTo>
                    <a:pt x="1898" y="6464"/>
                    <a:pt x="1496" y="7067"/>
                    <a:pt x="1476" y="7748"/>
                  </a:cubicBezTo>
                  <a:cubicBezTo>
                    <a:pt x="662" y="7758"/>
                    <a:pt x="0" y="8419"/>
                    <a:pt x="0" y="9234"/>
                  </a:cubicBezTo>
                  <a:lnTo>
                    <a:pt x="0" y="12272"/>
                  </a:lnTo>
                  <a:lnTo>
                    <a:pt x="1112" y="12272"/>
                  </a:lnTo>
                  <a:lnTo>
                    <a:pt x="1112" y="12263"/>
                  </a:lnTo>
                  <a:lnTo>
                    <a:pt x="1112" y="12253"/>
                  </a:lnTo>
                  <a:lnTo>
                    <a:pt x="1112" y="9224"/>
                  </a:lnTo>
                  <a:cubicBezTo>
                    <a:pt x="1112" y="9013"/>
                    <a:pt x="1275" y="8841"/>
                    <a:pt x="1486" y="8841"/>
                  </a:cubicBezTo>
                  <a:lnTo>
                    <a:pt x="1793" y="8841"/>
                  </a:lnTo>
                  <a:cubicBezTo>
                    <a:pt x="1841" y="8917"/>
                    <a:pt x="1898" y="8984"/>
                    <a:pt x="1956" y="9052"/>
                  </a:cubicBezTo>
                  <a:lnTo>
                    <a:pt x="2004" y="9100"/>
                  </a:lnTo>
                  <a:cubicBezTo>
                    <a:pt x="2460" y="9539"/>
                    <a:pt x="3061" y="9778"/>
                    <a:pt x="3680" y="9778"/>
                  </a:cubicBezTo>
                  <a:cubicBezTo>
                    <a:pt x="3776" y="9778"/>
                    <a:pt x="3872" y="9772"/>
                    <a:pt x="3969" y="9761"/>
                  </a:cubicBezTo>
                  <a:cubicBezTo>
                    <a:pt x="5474" y="9579"/>
                    <a:pt x="6700" y="8869"/>
                    <a:pt x="7601" y="7547"/>
                  </a:cubicBezTo>
                  <a:cubicBezTo>
                    <a:pt x="8503" y="6243"/>
                    <a:pt x="8819" y="4623"/>
                    <a:pt x="8483" y="3080"/>
                  </a:cubicBezTo>
                  <a:cubicBezTo>
                    <a:pt x="8263" y="2083"/>
                    <a:pt x="7803" y="1297"/>
                    <a:pt x="7103" y="722"/>
                  </a:cubicBezTo>
                  <a:cubicBezTo>
                    <a:pt x="7065" y="693"/>
                    <a:pt x="7036" y="674"/>
                    <a:pt x="6998" y="645"/>
                  </a:cubicBezTo>
                  <a:cubicBezTo>
                    <a:pt x="6777" y="482"/>
                    <a:pt x="6528" y="338"/>
                    <a:pt x="6269" y="223"/>
                  </a:cubicBezTo>
                  <a:cubicBezTo>
                    <a:pt x="5876" y="85"/>
                    <a:pt x="5463" y="1"/>
                    <a:pt x="504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64"/>
            <p:cNvSpPr/>
            <p:nvPr/>
          </p:nvSpPr>
          <p:spPr>
            <a:xfrm>
              <a:off x="6316963" y="3845463"/>
              <a:ext cx="162257" cy="256157"/>
            </a:xfrm>
            <a:custGeom>
              <a:avLst/>
              <a:gdLst/>
              <a:ahLst/>
              <a:cxnLst/>
              <a:rect l="l" t="t" r="r" b="b"/>
              <a:pathLst>
                <a:path w="6193" h="9777" extrusionOk="0">
                  <a:moveTo>
                    <a:pt x="2502" y="0"/>
                  </a:moveTo>
                  <a:lnTo>
                    <a:pt x="2502" y="0"/>
                  </a:lnTo>
                  <a:cubicBezTo>
                    <a:pt x="2752" y="115"/>
                    <a:pt x="2982" y="250"/>
                    <a:pt x="3202" y="413"/>
                  </a:cubicBezTo>
                  <a:cubicBezTo>
                    <a:pt x="3241" y="441"/>
                    <a:pt x="3269" y="461"/>
                    <a:pt x="3308" y="489"/>
                  </a:cubicBezTo>
                  <a:cubicBezTo>
                    <a:pt x="4007" y="1064"/>
                    <a:pt x="4467" y="1850"/>
                    <a:pt x="4688" y="2847"/>
                  </a:cubicBezTo>
                  <a:cubicBezTo>
                    <a:pt x="5023" y="4391"/>
                    <a:pt x="4707" y="6010"/>
                    <a:pt x="3806" y="7314"/>
                  </a:cubicBezTo>
                  <a:cubicBezTo>
                    <a:pt x="2905" y="8637"/>
                    <a:pt x="1678" y="9356"/>
                    <a:pt x="173" y="9528"/>
                  </a:cubicBezTo>
                  <a:cubicBezTo>
                    <a:pt x="116" y="9528"/>
                    <a:pt x="58" y="9538"/>
                    <a:pt x="1" y="9538"/>
                  </a:cubicBezTo>
                  <a:cubicBezTo>
                    <a:pt x="331" y="9696"/>
                    <a:pt x="686" y="9777"/>
                    <a:pt x="1045" y="9777"/>
                  </a:cubicBezTo>
                  <a:cubicBezTo>
                    <a:pt x="1144" y="9777"/>
                    <a:pt x="1243" y="9771"/>
                    <a:pt x="1343" y="9758"/>
                  </a:cubicBezTo>
                  <a:cubicBezTo>
                    <a:pt x="2848" y="9576"/>
                    <a:pt x="4074" y="8867"/>
                    <a:pt x="4975" y="7544"/>
                  </a:cubicBezTo>
                  <a:cubicBezTo>
                    <a:pt x="5877" y="6240"/>
                    <a:pt x="6193" y="4630"/>
                    <a:pt x="5857" y="3077"/>
                  </a:cubicBezTo>
                  <a:cubicBezTo>
                    <a:pt x="5637" y="2080"/>
                    <a:pt x="5177" y="1294"/>
                    <a:pt x="4477" y="719"/>
                  </a:cubicBezTo>
                  <a:cubicBezTo>
                    <a:pt x="4439" y="700"/>
                    <a:pt x="4410" y="671"/>
                    <a:pt x="4372" y="643"/>
                  </a:cubicBezTo>
                  <a:cubicBezTo>
                    <a:pt x="4151" y="480"/>
                    <a:pt x="3902" y="336"/>
                    <a:pt x="3643" y="230"/>
                  </a:cubicBezTo>
                  <a:cubicBezTo>
                    <a:pt x="3279" y="96"/>
                    <a:pt x="2895" y="20"/>
                    <a:pt x="250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64"/>
            <p:cNvSpPr/>
            <p:nvPr/>
          </p:nvSpPr>
          <p:spPr>
            <a:xfrm>
              <a:off x="6256939" y="3804774"/>
              <a:ext cx="61046" cy="102232"/>
            </a:xfrm>
            <a:custGeom>
              <a:avLst/>
              <a:gdLst/>
              <a:ahLst/>
              <a:cxnLst/>
              <a:rect l="l" t="t" r="r" b="b"/>
              <a:pathLst>
                <a:path w="2330" h="3902" extrusionOk="0">
                  <a:moveTo>
                    <a:pt x="1" y="1"/>
                  </a:moveTo>
                  <a:lnTo>
                    <a:pt x="1" y="1630"/>
                  </a:lnTo>
                  <a:cubicBezTo>
                    <a:pt x="1" y="2148"/>
                    <a:pt x="183" y="2656"/>
                    <a:pt x="509" y="3068"/>
                  </a:cubicBezTo>
                  <a:cubicBezTo>
                    <a:pt x="835" y="3470"/>
                    <a:pt x="1295" y="3758"/>
                    <a:pt x="1803" y="3873"/>
                  </a:cubicBezTo>
                  <a:lnTo>
                    <a:pt x="1927" y="3902"/>
                  </a:lnTo>
                  <a:cubicBezTo>
                    <a:pt x="1995" y="3538"/>
                    <a:pt x="2129" y="3183"/>
                    <a:pt x="2330" y="2876"/>
                  </a:cubicBezTo>
                  <a:cubicBezTo>
                    <a:pt x="2292" y="2857"/>
                    <a:pt x="2244" y="2838"/>
                    <a:pt x="2205" y="2828"/>
                  </a:cubicBezTo>
                  <a:lnTo>
                    <a:pt x="2042" y="2790"/>
                  </a:lnTo>
                  <a:cubicBezTo>
                    <a:pt x="1496" y="2675"/>
                    <a:pt x="1113" y="2186"/>
                    <a:pt x="1113" y="1630"/>
                  </a:cubicBezTo>
                  <a:lnTo>
                    <a:pt x="1113" y="1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64"/>
            <p:cNvSpPr/>
            <p:nvPr/>
          </p:nvSpPr>
          <p:spPr>
            <a:xfrm>
              <a:off x="6288589" y="3870562"/>
              <a:ext cx="29396" cy="36706"/>
            </a:xfrm>
            <a:custGeom>
              <a:avLst/>
              <a:gdLst/>
              <a:ahLst/>
              <a:cxnLst/>
              <a:rect l="l" t="t" r="r" b="b"/>
              <a:pathLst>
                <a:path w="1122" h="1401" extrusionOk="0">
                  <a:moveTo>
                    <a:pt x="278" y="1"/>
                  </a:moveTo>
                  <a:cubicBezTo>
                    <a:pt x="106" y="356"/>
                    <a:pt x="10" y="749"/>
                    <a:pt x="1" y="1151"/>
                  </a:cubicBezTo>
                  <a:cubicBezTo>
                    <a:pt x="183" y="1247"/>
                    <a:pt x="384" y="1324"/>
                    <a:pt x="585" y="1372"/>
                  </a:cubicBezTo>
                  <a:lnTo>
                    <a:pt x="719" y="1400"/>
                  </a:lnTo>
                  <a:cubicBezTo>
                    <a:pt x="777" y="1027"/>
                    <a:pt x="921" y="682"/>
                    <a:pt x="1122" y="365"/>
                  </a:cubicBezTo>
                  <a:cubicBezTo>
                    <a:pt x="1074" y="346"/>
                    <a:pt x="1036" y="327"/>
                    <a:pt x="988" y="317"/>
                  </a:cubicBezTo>
                  <a:lnTo>
                    <a:pt x="834" y="279"/>
                  </a:lnTo>
                  <a:cubicBezTo>
                    <a:pt x="624" y="231"/>
                    <a:pt x="432" y="135"/>
                    <a:pt x="27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2" name="Google Shape;11592;p64"/>
          <p:cNvGrpSpPr/>
          <p:nvPr/>
        </p:nvGrpSpPr>
        <p:grpSpPr>
          <a:xfrm>
            <a:off x="5346568" y="3804774"/>
            <a:ext cx="233337" cy="362163"/>
            <a:chOff x="5346568" y="3804774"/>
            <a:chExt cx="233337" cy="362163"/>
          </a:xfrm>
        </p:grpSpPr>
        <p:sp>
          <p:nvSpPr>
            <p:cNvPr id="11593" name="Google Shape;11593;p64"/>
            <p:cNvSpPr/>
            <p:nvPr/>
          </p:nvSpPr>
          <p:spPr>
            <a:xfrm>
              <a:off x="5346568" y="3804774"/>
              <a:ext cx="233337" cy="264463"/>
            </a:xfrm>
            <a:custGeom>
              <a:avLst/>
              <a:gdLst/>
              <a:ahLst/>
              <a:cxnLst/>
              <a:rect l="l" t="t" r="r" b="b"/>
              <a:pathLst>
                <a:path w="8906" h="10094" extrusionOk="0">
                  <a:moveTo>
                    <a:pt x="2119" y="1"/>
                  </a:moveTo>
                  <a:cubicBezTo>
                    <a:pt x="950" y="1"/>
                    <a:pt x="1" y="950"/>
                    <a:pt x="1" y="2119"/>
                  </a:cubicBezTo>
                  <a:lnTo>
                    <a:pt x="1" y="8944"/>
                  </a:lnTo>
                  <a:cubicBezTo>
                    <a:pt x="1" y="9576"/>
                    <a:pt x="518" y="10094"/>
                    <a:pt x="1151" y="10094"/>
                  </a:cubicBezTo>
                  <a:lnTo>
                    <a:pt x="3499" y="10094"/>
                  </a:lnTo>
                  <a:lnTo>
                    <a:pt x="3499" y="8752"/>
                  </a:lnTo>
                  <a:lnTo>
                    <a:pt x="5407" y="8752"/>
                  </a:lnTo>
                  <a:lnTo>
                    <a:pt x="5407" y="10094"/>
                  </a:lnTo>
                  <a:lnTo>
                    <a:pt x="7755" y="10094"/>
                  </a:lnTo>
                  <a:cubicBezTo>
                    <a:pt x="8388" y="10094"/>
                    <a:pt x="8906" y="9586"/>
                    <a:pt x="8906" y="8953"/>
                  </a:cubicBezTo>
                  <a:lnTo>
                    <a:pt x="8906" y="2119"/>
                  </a:lnTo>
                  <a:cubicBezTo>
                    <a:pt x="8906" y="950"/>
                    <a:pt x="7957" y="1"/>
                    <a:pt x="6787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64"/>
            <p:cNvSpPr/>
            <p:nvPr/>
          </p:nvSpPr>
          <p:spPr>
            <a:xfrm>
              <a:off x="5494231" y="3804774"/>
              <a:ext cx="85674" cy="264463"/>
            </a:xfrm>
            <a:custGeom>
              <a:avLst/>
              <a:gdLst/>
              <a:ahLst/>
              <a:cxnLst/>
              <a:rect l="l" t="t" r="r" b="b"/>
              <a:pathLst>
                <a:path w="3270" h="10094" extrusionOk="0">
                  <a:moveTo>
                    <a:pt x="1" y="1"/>
                  </a:moveTo>
                  <a:cubicBezTo>
                    <a:pt x="1170" y="1"/>
                    <a:pt x="2119" y="950"/>
                    <a:pt x="2119" y="2119"/>
                  </a:cubicBezTo>
                  <a:lnTo>
                    <a:pt x="2119" y="8953"/>
                  </a:lnTo>
                  <a:cubicBezTo>
                    <a:pt x="2119" y="9586"/>
                    <a:pt x="1602" y="10094"/>
                    <a:pt x="969" y="10094"/>
                  </a:cubicBezTo>
                  <a:lnTo>
                    <a:pt x="2119" y="10094"/>
                  </a:lnTo>
                  <a:cubicBezTo>
                    <a:pt x="2752" y="10094"/>
                    <a:pt x="3270" y="9586"/>
                    <a:pt x="3270" y="8953"/>
                  </a:cubicBezTo>
                  <a:lnTo>
                    <a:pt x="3270" y="2119"/>
                  </a:lnTo>
                  <a:cubicBezTo>
                    <a:pt x="3270" y="950"/>
                    <a:pt x="2321" y="1"/>
                    <a:pt x="115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64"/>
            <p:cNvSpPr/>
            <p:nvPr/>
          </p:nvSpPr>
          <p:spPr>
            <a:xfrm>
              <a:off x="5398811" y="3829900"/>
              <a:ext cx="129114" cy="110014"/>
            </a:xfrm>
            <a:custGeom>
              <a:avLst/>
              <a:gdLst/>
              <a:ahLst/>
              <a:cxnLst/>
              <a:rect l="l" t="t" r="r" b="b"/>
              <a:pathLst>
                <a:path w="4928" h="4199" extrusionOk="0">
                  <a:moveTo>
                    <a:pt x="2397" y="0"/>
                  </a:moveTo>
                  <a:cubicBezTo>
                    <a:pt x="1074" y="0"/>
                    <a:pt x="10" y="1064"/>
                    <a:pt x="0" y="2387"/>
                  </a:cubicBezTo>
                  <a:lnTo>
                    <a:pt x="0" y="3556"/>
                  </a:lnTo>
                  <a:cubicBezTo>
                    <a:pt x="0" y="3911"/>
                    <a:pt x="288" y="4199"/>
                    <a:pt x="643" y="4199"/>
                  </a:cubicBezTo>
                  <a:lnTo>
                    <a:pt x="4285" y="4199"/>
                  </a:lnTo>
                  <a:cubicBezTo>
                    <a:pt x="4640" y="4189"/>
                    <a:pt x="4927" y="3911"/>
                    <a:pt x="4927" y="3556"/>
                  </a:cubicBezTo>
                  <a:lnTo>
                    <a:pt x="4927" y="2387"/>
                  </a:lnTo>
                  <a:cubicBezTo>
                    <a:pt x="4927" y="1074"/>
                    <a:pt x="3854" y="0"/>
                    <a:pt x="254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64"/>
            <p:cNvSpPr/>
            <p:nvPr/>
          </p:nvSpPr>
          <p:spPr>
            <a:xfrm>
              <a:off x="5398811" y="3840930"/>
              <a:ext cx="129114" cy="98984"/>
            </a:xfrm>
            <a:custGeom>
              <a:avLst/>
              <a:gdLst/>
              <a:ahLst/>
              <a:cxnLst/>
              <a:rect l="l" t="t" r="r" b="b"/>
              <a:pathLst>
                <a:path w="4928" h="3778" extrusionOk="0">
                  <a:moveTo>
                    <a:pt x="3835" y="1"/>
                  </a:moveTo>
                  <a:lnTo>
                    <a:pt x="3835" y="1"/>
                  </a:lnTo>
                  <a:cubicBezTo>
                    <a:pt x="4113" y="403"/>
                    <a:pt x="4256" y="883"/>
                    <a:pt x="4256" y="1372"/>
                  </a:cubicBezTo>
                  <a:lnTo>
                    <a:pt x="4256" y="2455"/>
                  </a:lnTo>
                  <a:cubicBezTo>
                    <a:pt x="4256" y="2809"/>
                    <a:pt x="3959" y="3107"/>
                    <a:pt x="3595" y="3107"/>
                  </a:cubicBezTo>
                  <a:lnTo>
                    <a:pt x="0" y="3107"/>
                  </a:lnTo>
                  <a:lnTo>
                    <a:pt x="0" y="3116"/>
                  </a:lnTo>
                  <a:cubicBezTo>
                    <a:pt x="0" y="3480"/>
                    <a:pt x="298" y="3778"/>
                    <a:pt x="662" y="3778"/>
                  </a:cubicBezTo>
                  <a:lnTo>
                    <a:pt x="4276" y="3778"/>
                  </a:lnTo>
                  <a:cubicBezTo>
                    <a:pt x="4630" y="3778"/>
                    <a:pt x="4927" y="3480"/>
                    <a:pt x="4927" y="3116"/>
                  </a:cubicBezTo>
                  <a:lnTo>
                    <a:pt x="4927" y="2043"/>
                  </a:lnTo>
                  <a:cubicBezTo>
                    <a:pt x="4927" y="1218"/>
                    <a:pt x="4515" y="451"/>
                    <a:pt x="3835" y="1"/>
                  </a:cubicBezTo>
                  <a:close/>
                </a:path>
              </a:pathLst>
            </a:custGeom>
            <a:solidFill>
              <a:srgbClr val="D1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64"/>
            <p:cNvSpPr/>
            <p:nvPr/>
          </p:nvSpPr>
          <p:spPr>
            <a:xfrm>
              <a:off x="5438477" y="4034076"/>
              <a:ext cx="50016" cy="132860"/>
            </a:xfrm>
            <a:custGeom>
              <a:avLst/>
              <a:gdLst/>
              <a:ahLst/>
              <a:cxnLst/>
              <a:rect l="l" t="t" r="r" b="b"/>
              <a:pathLst>
                <a:path w="1909" h="5071" extrusionOk="0">
                  <a:moveTo>
                    <a:pt x="1" y="0"/>
                  </a:moveTo>
                  <a:lnTo>
                    <a:pt x="1" y="4869"/>
                  </a:lnTo>
                  <a:cubicBezTo>
                    <a:pt x="1" y="4975"/>
                    <a:pt x="87" y="5071"/>
                    <a:pt x="202" y="5071"/>
                  </a:cubicBezTo>
                  <a:lnTo>
                    <a:pt x="1707" y="5071"/>
                  </a:lnTo>
                  <a:cubicBezTo>
                    <a:pt x="1813" y="5071"/>
                    <a:pt x="1908" y="4975"/>
                    <a:pt x="1908" y="4869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64"/>
            <p:cNvSpPr/>
            <p:nvPr/>
          </p:nvSpPr>
          <p:spPr>
            <a:xfrm>
              <a:off x="5471647" y="4034076"/>
              <a:ext cx="16847" cy="132860"/>
            </a:xfrm>
            <a:custGeom>
              <a:avLst/>
              <a:gdLst/>
              <a:ahLst/>
              <a:cxnLst/>
              <a:rect l="l" t="t" r="r" b="b"/>
              <a:pathLst>
                <a:path w="643" h="5071" extrusionOk="0">
                  <a:moveTo>
                    <a:pt x="0" y="0"/>
                  </a:moveTo>
                  <a:lnTo>
                    <a:pt x="0" y="5071"/>
                  </a:lnTo>
                  <a:lnTo>
                    <a:pt x="441" y="5071"/>
                  </a:lnTo>
                  <a:cubicBezTo>
                    <a:pt x="547" y="5071"/>
                    <a:pt x="642" y="4975"/>
                    <a:pt x="642" y="4869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64"/>
            <p:cNvSpPr/>
            <p:nvPr/>
          </p:nvSpPr>
          <p:spPr>
            <a:xfrm>
              <a:off x="5369938" y="3977799"/>
              <a:ext cx="35920" cy="27667"/>
            </a:xfrm>
            <a:custGeom>
              <a:avLst/>
              <a:gdLst/>
              <a:ahLst/>
              <a:cxnLst/>
              <a:rect l="l" t="t" r="r" b="b"/>
              <a:pathLst>
                <a:path w="1371" h="1056" extrusionOk="0">
                  <a:moveTo>
                    <a:pt x="355" y="1"/>
                  </a:moveTo>
                  <a:cubicBezTo>
                    <a:pt x="163" y="1"/>
                    <a:pt x="0" y="154"/>
                    <a:pt x="0" y="356"/>
                  </a:cubicBezTo>
                  <a:lnTo>
                    <a:pt x="0" y="701"/>
                  </a:lnTo>
                  <a:cubicBezTo>
                    <a:pt x="0" y="892"/>
                    <a:pt x="163" y="1055"/>
                    <a:pt x="355" y="1055"/>
                  </a:cubicBezTo>
                  <a:lnTo>
                    <a:pt x="1016" y="1055"/>
                  </a:lnTo>
                  <a:cubicBezTo>
                    <a:pt x="1208" y="1055"/>
                    <a:pt x="1371" y="892"/>
                    <a:pt x="1371" y="701"/>
                  </a:cubicBezTo>
                  <a:lnTo>
                    <a:pt x="1371" y="356"/>
                  </a:lnTo>
                  <a:cubicBezTo>
                    <a:pt x="1371" y="154"/>
                    <a:pt x="1208" y="1"/>
                    <a:pt x="1016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64"/>
            <p:cNvSpPr/>
            <p:nvPr/>
          </p:nvSpPr>
          <p:spPr>
            <a:xfrm>
              <a:off x="5370174" y="3985344"/>
              <a:ext cx="36208" cy="20122"/>
            </a:xfrm>
            <a:custGeom>
              <a:avLst/>
              <a:gdLst/>
              <a:ahLst/>
              <a:cxnLst/>
              <a:rect l="l" t="t" r="r" b="b"/>
              <a:pathLst>
                <a:path w="1382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64" y="767"/>
                    <a:pt x="375" y="767"/>
                  </a:cubicBezTo>
                  <a:lnTo>
                    <a:pt x="1007" y="767"/>
                  </a:lnTo>
                  <a:cubicBezTo>
                    <a:pt x="1209" y="767"/>
                    <a:pt x="1381" y="604"/>
                    <a:pt x="1381" y="393"/>
                  </a:cubicBezTo>
                  <a:lnTo>
                    <a:pt x="1381" y="77"/>
                  </a:lnTo>
                  <a:cubicBezTo>
                    <a:pt x="1381" y="48"/>
                    <a:pt x="1381" y="29"/>
                    <a:pt x="1381" y="0"/>
                  </a:cubicBezTo>
                  <a:cubicBezTo>
                    <a:pt x="1344" y="176"/>
                    <a:pt x="1191" y="308"/>
                    <a:pt x="1007" y="308"/>
                  </a:cubicBezTo>
                  <a:cubicBezTo>
                    <a:pt x="1001" y="308"/>
                    <a:pt x="995" y="308"/>
                    <a:pt x="988" y="307"/>
                  </a:cubicBezTo>
                  <a:lnTo>
                    <a:pt x="365" y="307"/>
                  </a:lnTo>
                  <a:cubicBezTo>
                    <a:pt x="183" y="307"/>
                    <a:pt x="30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64"/>
            <p:cNvSpPr/>
            <p:nvPr/>
          </p:nvSpPr>
          <p:spPr>
            <a:xfrm>
              <a:off x="5438477" y="3977799"/>
              <a:ext cx="49754" cy="27667"/>
            </a:xfrm>
            <a:custGeom>
              <a:avLst/>
              <a:gdLst/>
              <a:ahLst/>
              <a:cxnLst/>
              <a:rect l="l" t="t" r="r" b="b"/>
              <a:pathLst>
                <a:path w="1899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544" y="1055"/>
                  </a:lnTo>
                  <a:cubicBezTo>
                    <a:pt x="1736" y="1055"/>
                    <a:pt x="1899" y="892"/>
                    <a:pt x="1899" y="701"/>
                  </a:cubicBezTo>
                  <a:lnTo>
                    <a:pt x="1899" y="356"/>
                  </a:lnTo>
                  <a:cubicBezTo>
                    <a:pt x="1899" y="154"/>
                    <a:pt x="1736" y="1"/>
                    <a:pt x="1535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64"/>
            <p:cNvSpPr/>
            <p:nvPr/>
          </p:nvSpPr>
          <p:spPr>
            <a:xfrm>
              <a:off x="5438739" y="3985344"/>
              <a:ext cx="50016" cy="20122"/>
            </a:xfrm>
            <a:custGeom>
              <a:avLst/>
              <a:gdLst/>
              <a:ahLst/>
              <a:cxnLst/>
              <a:rect l="l" t="t" r="r" b="b"/>
              <a:pathLst>
                <a:path w="1909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73" y="767"/>
                    <a:pt x="374" y="767"/>
                  </a:cubicBezTo>
                  <a:lnTo>
                    <a:pt x="1534" y="767"/>
                  </a:lnTo>
                  <a:cubicBezTo>
                    <a:pt x="1736" y="767"/>
                    <a:pt x="1908" y="604"/>
                    <a:pt x="1908" y="393"/>
                  </a:cubicBezTo>
                  <a:lnTo>
                    <a:pt x="1908" y="77"/>
                  </a:lnTo>
                  <a:cubicBezTo>
                    <a:pt x="1908" y="48"/>
                    <a:pt x="1908" y="29"/>
                    <a:pt x="1908" y="0"/>
                  </a:cubicBezTo>
                  <a:cubicBezTo>
                    <a:pt x="1871" y="176"/>
                    <a:pt x="1718" y="308"/>
                    <a:pt x="1534" y="308"/>
                  </a:cubicBezTo>
                  <a:cubicBezTo>
                    <a:pt x="1528" y="308"/>
                    <a:pt x="1522" y="308"/>
                    <a:pt x="1515" y="307"/>
                  </a:cubicBezTo>
                  <a:lnTo>
                    <a:pt x="365" y="307"/>
                  </a:lnTo>
                  <a:cubicBezTo>
                    <a:pt x="183" y="307"/>
                    <a:pt x="29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64"/>
            <p:cNvSpPr/>
            <p:nvPr/>
          </p:nvSpPr>
          <p:spPr>
            <a:xfrm>
              <a:off x="5520850" y="3977799"/>
              <a:ext cx="35946" cy="27667"/>
            </a:xfrm>
            <a:custGeom>
              <a:avLst/>
              <a:gdLst/>
              <a:ahLst/>
              <a:cxnLst/>
              <a:rect l="l" t="t" r="r" b="b"/>
              <a:pathLst>
                <a:path w="1372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017" y="1055"/>
                  </a:lnTo>
                  <a:cubicBezTo>
                    <a:pt x="1209" y="1055"/>
                    <a:pt x="1372" y="892"/>
                    <a:pt x="1372" y="701"/>
                  </a:cubicBezTo>
                  <a:lnTo>
                    <a:pt x="1372" y="356"/>
                  </a:lnTo>
                  <a:cubicBezTo>
                    <a:pt x="1372" y="154"/>
                    <a:pt x="1209" y="1"/>
                    <a:pt x="1017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64"/>
            <p:cNvSpPr/>
            <p:nvPr/>
          </p:nvSpPr>
          <p:spPr>
            <a:xfrm>
              <a:off x="5520850" y="3985842"/>
              <a:ext cx="36208" cy="19624"/>
            </a:xfrm>
            <a:custGeom>
              <a:avLst/>
              <a:gdLst/>
              <a:ahLst/>
              <a:cxnLst/>
              <a:rect l="l" t="t" r="r" b="b"/>
              <a:pathLst>
                <a:path w="1382" h="749" extrusionOk="0">
                  <a:moveTo>
                    <a:pt x="1" y="1"/>
                  </a:moveTo>
                  <a:cubicBezTo>
                    <a:pt x="1" y="20"/>
                    <a:pt x="1" y="39"/>
                    <a:pt x="1" y="58"/>
                  </a:cubicBezTo>
                  <a:lnTo>
                    <a:pt x="1" y="374"/>
                  </a:lnTo>
                  <a:cubicBezTo>
                    <a:pt x="1" y="585"/>
                    <a:pt x="174" y="748"/>
                    <a:pt x="375" y="748"/>
                  </a:cubicBezTo>
                  <a:lnTo>
                    <a:pt x="1007" y="748"/>
                  </a:lnTo>
                  <a:cubicBezTo>
                    <a:pt x="1218" y="748"/>
                    <a:pt x="1381" y="585"/>
                    <a:pt x="1381" y="374"/>
                  </a:cubicBezTo>
                  <a:lnTo>
                    <a:pt x="1381" y="58"/>
                  </a:lnTo>
                  <a:lnTo>
                    <a:pt x="1381" y="1"/>
                  </a:lnTo>
                  <a:cubicBezTo>
                    <a:pt x="1353" y="183"/>
                    <a:pt x="1190" y="317"/>
                    <a:pt x="1007" y="317"/>
                  </a:cubicBezTo>
                  <a:lnTo>
                    <a:pt x="375" y="317"/>
                  </a:lnTo>
                  <a:cubicBezTo>
                    <a:pt x="183" y="317"/>
                    <a:pt x="30" y="183"/>
                    <a:pt x="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64"/>
            <p:cNvSpPr/>
            <p:nvPr/>
          </p:nvSpPr>
          <p:spPr>
            <a:xfrm>
              <a:off x="5438477" y="4113410"/>
              <a:ext cx="49754" cy="53527"/>
            </a:xfrm>
            <a:custGeom>
              <a:avLst/>
              <a:gdLst/>
              <a:ahLst/>
              <a:cxnLst/>
              <a:rect l="l" t="t" r="r" b="b"/>
              <a:pathLst>
                <a:path w="1899" h="2043" extrusionOk="0">
                  <a:moveTo>
                    <a:pt x="1" y="1"/>
                  </a:moveTo>
                  <a:lnTo>
                    <a:pt x="1" y="1841"/>
                  </a:lnTo>
                  <a:cubicBezTo>
                    <a:pt x="1" y="1947"/>
                    <a:pt x="87" y="2043"/>
                    <a:pt x="202" y="2043"/>
                  </a:cubicBezTo>
                  <a:lnTo>
                    <a:pt x="1698" y="2043"/>
                  </a:lnTo>
                  <a:cubicBezTo>
                    <a:pt x="1813" y="2043"/>
                    <a:pt x="1899" y="1947"/>
                    <a:pt x="1899" y="1841"/>
                  </a:cubicBezTo>
                  <a:lnTo>
                    <a:pt x="1899" y="1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64"/>
            <p:cNvSpPr/>
            <p:nvPr/>
          </p:nvSpPr>
          <p:spPr>
            <a:xfrm>
              <a:off x="5471647" y="4113174"/>
              <a:ext cx="16847" cy="53762"/>
            </a:xfrm>
            <a:custGeom>
              <a:avLst/>
              <a:gdLst/>
              <a:ahLst/>
              <a:cxnLst/>
              <a:rect l="l" t="t" r="r" b="b"/>
              <a:pathLst>
                <a:path w="643" h="2052" extrusionOk="0">
                  <a:moveTo>
                    <a:pt x="0" y="0"/>
                  </a:moveTo>
                  <a:lnTo>
                    <a:pt x="0" y="10"/>
                  </a:lnTo>
                  <a:lnTo>
                    <a:pt x="0" y="2052"/>
                  </a:lnTo>
                  <a:lnTo>
                    <a:pt x="441" y="2052"/>
                  </a:lnTo>
                  <a:cubicBezTo>
                    <a:pt x="547" y="2052"/>
                    <a:pt x="642" y="1956"/>
                    <a:pt x="642" y="1850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64"/>
            <p:cNvSpPr/>
            <p:nvPr/>
          </p:nvSpPr>
          <p:spPr>
            <a:xfrm>
              <a:off x="5452311" y="4132772"/>
              <a:ext cx="19362" cy="16427"/>
            </a:xfrm>
            <a:custGeom>
              <a:avLst/>
              <a:gdLst/>
              <a:ahLst/>
              <a:cxnLst/>
              <a:rect l="l" t="t" r="r" b="b"/>
              <a:pathLst>
                <a:path w="739" h="627" extrusionOk="0">
                  <a:moveTo>
                    <a:pt x="422" y="0"/>
                  </a:moveTo>
                  <a:cubicBezTo>
                    <a:pt x="144" y="0"/>
                    <a:pt x="0" y="336"/>
                    <a:pt x="201" y="537"/>
                  </a:cubicBezTo>
                  <a:cubicBezTo>
                    <a:pt x="267" y="599"/>
                    <a:pt x="346" y="627"/>
                    <a:pt x="423" y="627"/>
                  </a:cubicBezTo>
                  <a:cubicBezTo>
                    <a:pt x="585" y="627"/>
                    <a:pt x="738" y="504"/>
                    <a:pt x="738" y="316"/>
                  </a:cubicBezTo>
                  <a:cubicBezTo>
                    <a:pt x="738" y="144"/>
                    <a:pt x="594" y="0"/>
                    <a:pt x="42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64"/>
            <p:cNvSpPr/>
            <p:nvPr/>
          </p:nvSpPr>
          <p:spPr>
            <a:xfrm>
              <a:off x="5419902" y="3867811"/>
              <a:ext cx="30916" cy="51011"/>
            </a:xfrm>
            <a:custGeom>
              <a:avLst/>
              <a:gdLst/>
              <a:ahLst/>
              <a:cxnLst/>
              <a:rect l="l" t="t" r="r" b="b"/>
              <a:pathLst>
                <a:path w="1180" h="1947" extrusionOk="0">
                  <a:moveTo>
                    <a:pt x="767" y="422"/>
                  </a:moveTo>
                  <a:lnTo>
                    <a:pt x="767" y="767"/>
                  </a:lnTo>
                  <a:lnTo>
                    <a:pt x="422" y="767"/>
                  </a:lnTo>
                  <a:lnTo>
                    <a:pt x="422" y="422"/>
                  </a:lnTo>
                  <a:close/>
                  <a:moveTo>
                    <a:pt x="767" y="1180"/>
                  </a:moveTo>
                  <a:lnTo>
                    <a:pt x="767" y="1525"/>
                  </a:lnTo>
                  <a:lnTo>
                    <a:pt x="422" y="1525"/>
                  </a:lnTo>
                  <a:lnTo>
                    <a:pt x="422" y="1180"/>
                  </a:lnTo>
                  <a:close/>
                  <a:moveTo>
                    <a:pt x="21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735"/>
                  </a:lnTo>
                  <a:cubicBezTo>
                    <a:pt x="1" y="1850"/>
                    <a:pt x="97" y="1946"/>
                    <a:pt x="212" y="1946"/>
                  </a:cubicBezTo>
                  <a:lnTo>
                    <a:pt x="969" y="1946"/>
                  </a:lnTo>
                  <a:cubicBezTo>
                    <a:pt x="1084" y="1946"/>
                    <a:pt x="1180" y="1850"/>
                    <a:pt x="1180" y="1735"/>
                  </a:cubicBezTo>
                  <a:lnTo>
                    <a:pt x="1180" y="211"/>
                  </a:lnTo>
                  <a:cubicBezTo>
                    <a:pt x="1180" y="96"/>
                    <a:pt x="1084" y="1"/>
                    <a:pt x="969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64"/>
            <p:cNvSpPr/>
            <p:nvPr/>
          </p:nvSpPr>
          <p:spPr>
            <a:xfrm>
              <a:off x="5475917" y="3867811"/>
              <a:ext cx="32671" cy="51011"/>
            </a:xfrm>
            <a:custGeom>
              <a:avLst/>
              <a:gdLst/>
              <a:ahLst/>
              <a:cxnLst/>
              <a:rect l="l" t="t" r="r" b="b"/>
              <a:pathLst>
                <a:path w="1247" h="1947" extrusionOk="0">
                  <a:moveTo>
                    <a:pt x="757" y="1189"/>
                  </a:moveTo>
                  <a:lnTo>
                    <a:pt x="757" y="1525"/>
                  </a:lnTo>
                  <a:lnTo>
                    <a:pt x="422" y="1525"/>
                  </a:lnTo>
                  <a:lnTo>
                    <a:pt x="422" y="1189"/>
                  </a:lnTo>
                  <a:close/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735"/>
                  </a:lnTo>
                  <a:cubicBezTo>
                    <a:pt x="0" y="1850"/>
                    <a:pt x="96" y="1946"/>
                    <a:pt x="211" y="1946"/>
                  </a:cubicBezTo>
                  <a:lnTo>
                    <a:pt x="968" y="1946"/>
                  </a:lnTo>
                  <a:cubicBezTo>
                    <a:pt x="1083" y="1946"/>
                    <a:pt x="1179" y="1850"/>
                    <a:pt x="1179" y="1735"/>
                  </a:cubicBezTo>
                  <a:lnTo>
                    <a:pt x="1179" y="978"/>
                  </a:lnTo>
                  <a:cubicBezTo>
                    <a:pt x="1179" y="854"/>
                    <a:pt x="1083" y="767"/>
                    <a:pt x="968" y="767"/>
                  </a:cubicBezTo>
                  <a:lnTo>
                    <a:pt x="412" y="767"/>
                  </a:lnTo>
                  <a:lnTo>
                    <a:pt x="412" y="422"/>
                  </a:lnTo>
                  <a:lnTo>
                    <a:pt x="968" y="422"/>
                  </a:lnTo>
                  <a:cubicBezTo>
                    <a:pt x="1246" y="422"/>
                    <a:pt x="1246" y="1"/>
                    <a:pt x="96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64"/>
            <p:cNvSpPr/>
            <p:nvPr/>
          </p:nvSpPr>
          <p:spPr>
            <a:xfrm>
              <a:off x="5456817" y="3905696"/>
              <a:ext cx="16349" cy="18890"/>
            </a:xfrm>
            <a:custGeom>
              <a:avLst/>
              <a:gdLst/>
              <a:ahLst/>
              <a:cxnLst/>
              <a:rect l="l" t="t" r="r" b="b"/>
              <a:pathLst>
                <a:path w="624" h="721" extrusionOk="0">
                  <a:moveTo>
                    <a:pt x="387" y="1"/>
                  </a:moveTo>
                  <a:cubicBezTo>
                    <a:pt x="309" y="1"/>
                    <a:pt x="236" y="42"/>
                    <a:pt x="202" y="117"/>
                  </a:cubicBezTo>
                  <a:lnTo>
                    <a:pt x="49" y="424"/>
                  </a:lnTo>
                  <a:cubicBezTo>
                    <a:pt x="1" y="520"/>
                    <a:pt x="39" y="654"/>
                    <a:pt x="144" y="702"/>
                  </a:cubicBezTo>
                  <a:cubicBezTo>
                    <a:pt x="173" y="711"/>
                    <a:pt x="202" y="721"/>
                    <a:pt x="231" y="721"/>
                  </a:cubicBezTo>
                  <a:cubicBezTo>
                    <a:pt x="307" y="721"/>
                    <a:pt x="384" y="673"/>
                    <a:pt x="422" y="606"/>
                  </a:cubicBezTo>
                  <a:lnTo>
                    <a:pt x="576" y="299"/>
                  </a:lnTo>
                  <a:cubicBezTo>
                    <a:pt x="624" y="194"/>
                    <a:pt x="576" y="79"/>
                    <a:pt x="480" y="21"/>
                  </a:cubicBezTo>
                  <a:cubicBezTo>
                    <a:pt x="450" y="7"/>
                    <a:pt x="418" y="1"/>
                    <a:pt x="3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64"/>
            <p:cNvSpPr/>
            <p:nvPr/>
          </p:nvSpPr>
          <p:spPr>
            <a:xfrm>
              <a:off x="5419142" y="4028548"/>
              <a:ext cx="88425" cy="11056"/>
            </a:xfrm>
            <a:custGeom>
              <a:avLst/>
              <a:gdLst/>
              <a:ahLst/>
              <a:cxnLst/>
              <a:rect l="l" t="t" r="r" b="b"/>
              <a:pathLst>
                <a:path w="3375" h="422" extrusionOk="0">
                  <a:moveTo>
                    <a:pt x="279" y="0"/>
                  </a:moveTo>
                  <a:cubicBezTo>
                    <a:pt x="1" y="0"/>
                    <a:pt x="1" y="422"/>
                    <a:pt x="279" y="422"/>
                  </a:cubicBezTo>
                  <a:lnTo>
                    <a:pt x="3097" y="422"/>
                  </a:lnTo>
                  <a:cubicBezTo>
                    <a:pt x="3375" y="422"/>
                    <a:pt x="3375" y="0"/>
                    <a:pt x="3097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12" name="Google Shape;11612;p64"/>
          <p:cNvGrpSpPr/>
          <p:nvPr/>
        </p:nvGrpSpPr>
        <p:grpSpPr>
          <a:xfrm>
            <a:off x="6704985" y="3805141"/>
            <a:ext cx="209967" cy="361639"/>
            <a:chOff x="6704985" y="3805141"/>
            <a:chExt cx="209967" cy="361639"/>
          </a:xfrm>
        </p:grpSpPr>
        <p:sp>
          <p:nvSpPr>
            <p:cNvPr id="11613" name="Google Shape;11613;p64"/>
            <p:cNvSpPr/>
            <p:nvPr/>
          </p:nvSpPr>
          <p:spPr>
            <a:xfrm>
              <a:off x="6704985" y="3965013"/>
              <a:ext cx="209967" cy="201426"/>
            </a:xfrm>
            <a:custGeom>
              <a:avLst/>
              <a:gdLst/>
              <a:ahLst/>
              <a:cxnLst/>
              <a:rect l="l" t="t" r="r" b="b"/>
              <a:pathLst>
                <a:path w="8014" h="7688" extrusionOk="0">
                  <a:moveTo>
                    <a:pt x="3240" y="0"/>
                  </a:moveTo>
                  <a:lnTo>
                    <a:pt x="3240" y="1208"/>
                  </a:lnTo>
                  <a:lnTo>
                    <a:pt x="3058" y="1208"/>
                  </a:lnTo>
                  <a:cubicBezTo>
                    <a:pt x="1946" y="1208"/>
                    <a:pt x="987" y="1965"/>
                    <a:pt x="719" y="3048"/>
                  </a:cubicBezTo>
                  <a:lnTo>
                    <a:pt x="115" y="5540"/>
                  </a:lnTo>
                  <a:cubicBezTo>
                    <a:pt x="0" y="6000"/>
                    <a:pt x="211" y="6480"/>
                    <a:pt x="614" y="6710"/>
                  </a:cubicBezTo>
                  <a:cubicBezTo>
                    <a:pt x="1745" y="7362"/>
                    <a:pt x="2876" y="7688"/>
                    <a:pt x="4007" y="7688"/>
                  </a:cubicBezTo>
                  <a:cubicBezTo>
                    <a:pt x="5138" y="7688"/>
                    <a:pt x="6269" y="7362"/>
                    <a:pt x="7400" y="6710"/>
                  </a:cubicBezTo>
                  <a:cubicBezTo>
                    <a:pt x="7803" y="6480"/>
                    <a:pt x="8013" y="6000"/>
                    <a:pt x="7898" y="5540"/>
                  </a:cubicBezTo>
                  <a:lnTo>
                    <a:pt x="7285" y="3039"/>
                  </a:lnTo>
                  <a:cubicBezTo>
                    <a:pt x="7026" y="1965"/>
                    <a:pt x="6058" y="1208"/>
                    <a:pt x="4946" y="1208"/>
                  </a:cubicBezTo>
                  <a:lnTo>
                    <a:pt x="4774" y="1208"/>
                  </a:lnTo>
                  <a:lnTo>
                    <a:pt x="4774" y="0"/>
                  </a:lnTo>
                  <a:cubicBezTo>
                    <a:pt x="4534" y="115"/>
                    <a:pt x="4266" y="182"/>
                    <a:pt x="4007" y="182"/>
                  </a:cubicBezTo>
                  <a:cubicBezTo>
                    <a:pt x="3738" y="182"/>
                    <a:pt x="3470" y="115"/>
                    <a:pt x="32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64"/>
            <p:cNvSpPr/>
            <p:nvPr/>
          </p:nvSpPr>
          <p:spPr>
            <a:xfrm>
              <a:off x="6796895" y="3965013"/>
              <a:ext cx="118057" cy="201766"/>
            </a:xfrm>
            <a:custGeom>
              <a:avLst/>
              <a:gdLst/>
              <a:ahLst/>
              <a:cxnLst/>
              <a:rect l="l" t="t" r="r" b="b"/>
              <a:pathLst>
                <a:path w="4506" h="7701" extrusionOk="0">
                  <a:moveTo>
                    <a:pt x="1266" y="0"/>
                  </a:moveTo>
                  <a:cubicBezTo>
                    <a:pt x="1026" y="115"/>
                    <a:pt x="767" y="182"/>
                    <a:pt x="499" y="182"/>
                  </a:cubicBezTo>
                  <a:cubicBezTo>
                    <a:pt x="422" y="182"/>
                    <a:pt x="345" y="307"/>
                    <a:pt x="269" y="307"/>
                  </a:cubicBezTo>
                  <a:lnTo>
                    <a:pt x="269" y="1217"/>
                  </a:lnTo>
                  <a:lnTo>
                    <a:pt x="451" y="1217"/>
                  </a:lnTo>
                  <a:cubicBezTo>
                    <a:pt x="1553" y="1217"/>
                    <a:pt x="2521" y="1975"/>
                    <a:pt x="2780" y="3048"/>
                  </a:cubicBezTo>
                  <a:lnTo>
                    <a:pt x="3394" y="5550"/>
                  </a:lnTo>
                  <a:cubicBezTo>
                    <a:pt x="3509" y="6010"/>
                    <a:pt x="3298" y="6480"/>
                    <a:pt x="2895" y="6719"/>
                  </a:cubicBezTo>
                  <a:cubicBezTo>
                    <a:pt x="2013" y="7247"/>
                    <a:pt x="1026" y="7582"/>
                    <a:pt x="0" y="7678"/>
                  </a:cubicBezTo>
                  <a:cubicBezTo>
                    <a:pt x="170" y="7693"/>
                    <a:pt x="339" y="7700"/>
                    <a:pt x="508" y="7700"/>
                  </a:cubicBezTo>
                  <a:cubicBezTo>
                    <a:pt x="1633" y="7700"/>
                    <a:pt x="2759" y="7369"/>
                    <a:pt x="3892" y="6719"/>
                  </a:cubicBezTo>
                  <a:cubicBezTo>
                    <a:pt x="4295" y="6480"/>
                    <a:pt x="4505" y="6000"/>
                    <a:pt x="4390" y="5540"/>
                  </a:cubicBezTo>
                  <a:lnTo>
                    <a:pt x="3777" y="3039"/>
                  </a:lnTo>
                  <a:cubicBezTo>
                    <a:pt x="3518" y="1965"/>
                    <a:pt x="2550" y="1208"/>
                    <a:pt x="1448" y="1208"/>
                  </a:cubicBezTo>
                  <a:lnTo>
                    <a:pt x="1266" y="1208"/>
                  </a:lnTo>
                  <a:lnTo>
                    <a:pt x="1266" y="0"/>
                  </a:ln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64"/>
            <p:cNvSpPr/>
            <p:nvPr/>
          </p:nvSpPr>
          <p:spPr>
            <a:xfrm>
              <a:off x="6789847" y="3965013"/>
              <a:ext cx="7074" cy="7808"/>
            </a:xfrm>
            <a:custGeom>
              <a:avLst/>
              <a:gdLst/>
              <a:ahLst/>
              <a:cxnLst/>
              <a:rect l="l" t="t" r="r" b="b"/>
              <a:pathLst>
                <a:path w="270" h="298" extrusionOk="0">
                  <a:moveTo>
                    <a:pt x="1" y="0"/>
                  </a:moveTo>
                  <a:lnTo>
                    <a:pt x="1" y="297"/>
                  </a:lnTo>
                  <a:cubicBezTo>
                    <a:pt x="87" y="278"/>
                    <a:pt x="183" y="259"/>
                    <a:pt x="269" y="240"/>
                  </a:cubicBezTo>
                  <a:cubicBezTo>
                    <a:pt x="173" y="211"/>
                    <a:pt x="87" y="38"/>
                    <a:pt x="1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64"/>
            <p:cNvSpPr/>
            <p:nvPr/>
          </p:nvSpPr>
          <p:spPr>
            <a:xfrm>
              <a:off x="6744495" y="3965013"/>
              <a:ext cx="132939" cy="201426"/>
            </a:xfrm>
            <a:custGeom>
              <a:avLst/>
              <a:gdLst/>
              <a:ahLst/>
              <a:cxnLst/>
              <a:rect l="l" t="t" r="r" b="b"/>
              <a:pathLst>
                <a:path w="5074" h="7688" extrusionOk="0">
                  <a:moveTo>
                    <a:pt x="1732" y="0"/>
                  </a:moveTo>
                  <a:lnTo>
                    <a:pt x="1732" y="1208"/>
                  </a:lnTo>
                  <a:lnTo>
                    <a:pt x="1559" y="1208"/>
                  </a:lnTo>
                  <a:cubicBezTo>
                    <a:pt x="1253" y="1208"/>
                    <a:pt x="956" y="1265"/>
                    <a:pt x="687" y="1371"/>
                  </a:cubicBezTo>
                  <a:lnTo>
                    <a:pt x="35" y="2646"/>
                  </a:lnTo>
                  <a:cubicBezTo>
                    <a:pt x="0" y="2724"/>
                    <a:pt x="61" y="2811"/>
                    <a:pt x="145" y="2811"/>
                  </a:cubicBezTo>
                  <a:cubicBezTo>
                    <a:pt x="153" y="2811"/>
                    <a:pt x="161" y="2810"/>
                    <a:pt x="170" y="2809"/>
                  </a:cubicBezTo>
                  <a:lnTo>
                    <a:pt x="850" y="2626"/>
                  </a:lnTo>
                  <a:cubicBezTo>
                    <a:pt x="869" y="2621"/>
                    <a:pt x="888" y="2618"/>
                    <a:pt x="907" y="2618"/>
                  </a:cubicBezTo>
                  <a:cubicBezTo>
                    <a:pt x="985" y="2618"/>
                    <a:pt x="1061" y="2663"/>
                    <a:pt x="1099" y="2732"/>
                  </a:cubicBezTo>
                  <a:lnTo>
                    <a:pt x="1234" y="2952"/>
                  </a:lnTo>
                  <a:cubicBezTo>
                    <a:pt x="1943" y="4179"/>
                    <a:pt x="2326" y="5569"/>
                    <a:pt x="2326" y="6988"/>
                  </a:cubicBezTo>
                  <a:lnTo>
                    <a:pt x="2326" y="7688"/>
                  </a:lnTo>
                  <a:lnTo>
                    <a:pt x="2758" y="7688"/>
                  </a:lnTo>
                  <a:lnTo>
                    <a:pt x="2758" y="6978"/>
                  </a:lnTo>
                  <a:cubicBezTo>
                    <a:pt x="2758" y="5569"/>
                    <a:pt x="3131" y="4170"/>
                    <a:pt x="3850" y="2952"/>
                  </a:cubicBezTo>
                  <a:lnTo>
                    <a:pt x="3975" y="2732"/>
                  </a:lnTo>
                  <a:cubicBezTo>
                    <a:pt x="4021" y="2663"/>
                    <a:pt x="4092" y="2618"/>
                    <a:pt x="4173" y="2618"/>
                  </a:cubicBezTo>
                  <a:cubicBezTo>
                    <a:pt x="4193" y="2618"/>
                    <a:pt x="4213" y="2621"/>
                    <a:pt x="4234" y="2626"/>
                  </a:cubicBezTo>
                  <a:lnTo>
                    <a:pt x="4905" y="2809"/>
                  </a:lnTo>
                  <a:cubicBezTo>
                    <a:pt x="4913" y="2810"/>
                    <a:pt x="4921" y="2811"/>
                    <a:pt x="4929" y="2811"/>
                  </a:cubicBezTo>
                  <a:cubicBezTo>
                    <a:pt x="5013" y="2811"/>
                    <a:pt x="5074" y="2724"/>
                    <a:pt x="5039" y="2636"/>
                  </a:cubicBezTo>
                  <a:lnTo>
                    <a:pt x="4406" y="1409"/>
                  </a:lnTo>
                  <a:cubicBezTo>
                    <a:pt x="4100" y="1275"/>
                    <a:pt x="3774" y="1208"/>
                    <a:pt x="3448" y="1208"/>
                  </a:cubicBezTo>
                  <a:lnTo>
                    <a:pt x="3266" y="1208"/>
                  </a:lnTo>
                  <a:lnTo>
                    <a:pt x="3266" y="0"/>
                  </a:lnTo>
                  <a:cubicBezTo>
                    <a:pt x="3026" y="115"/>
                    <a:pt x="2767" y="182"/>
                    <a:pt x="2499" y="182"/>
                  </a:cubicBezTo>
                  <a:cubicBezTo>
                    <a:pt x="2230" y="182"/>
                    <a:pt x="1972" y="115"/>
                    <a:pt x="1732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64"/>
            <p:cNvSpPr/>
            <p:nvPr/>
          </p:nvSpPr>
          <p:spPr>
            <a:xfrm>
              <a:off x="6772791" y="3965013"/>
              <a:ext cx="73858" cy="135873"/>
            </a:xfrm>
            <a:custGeom>
              <a:avLst/>
              <a:gdLst/>
              <a:ahLst/>
              <a:cxnLst/>
              <a:rect l="l" t="t" r="r" b="b"/>
              <a:pathLst>
                <a:path w="2819" h="5186" extrusionOk="0">
                  <a:moveTo>
                    <a:pt x="652" y="0"/>
                  </a:moveTo>
                  <a:lnTo>
                    <a:pt x="652" y="1208"/>
                  </a:lnTo>
                  <a:lnTo>
                    <a:pt x="479" y="1208"/>
                  </a:lnTo>
                  <a:cubicBezTo>
                    <a:pt x="316" y="1208"/>
                    <a:pt x="154" y="1227"/>
                    <a:pt x="0" y="1256"/>
                  </a:cubicBezTo>
                  <a:cubicBezTo>
                    <a:pt x="19" y="1294"/>
                    <a:pt x="38" y="1313"/>
                    <a:pt x="38" y="1313"/>
                  </a:cubicBezTo>
                  <a:lnTo>
                    <a:pt x="1457" y="5186"/>
                  </a:lnTo>
                  <a:lnTo>
                    <a:pt x="2799" y="1313"/>
                  </a:lnTo>
                  <a:lnTo>
                    <a:pt x="2818" y="1246"/>
                  </a:lnTo>
                  <a:cubicBezTo>
                    <a:pt x="2665" y="1217"/>
                    <a:pt x="2521" y="1208"/>
                    <a:pt x="2368" y="1208"/>
                  </a:cubicBezTo>
                  <a:lnTo>
                    <a:pt x="2186" y="1208"/>
                  </a:lnTo>
                  <a:lnTo>
                    <a:pt x="2186" y="0"/>
                  </a:lnTo>
                  <a:cubicBezTo>
                    <a:pt x="1946" y="115"/>
                    <a:pt x="1687" y="182"/>
                    <a:pt x="1419" y="182"/>
                  </a:cubicBezTo>
                  <a:cubicBezTo>
                    <a:pt x="1150" y="182"/>
                    <a:pt x="892" y="115"/>
                    <a:pt x="65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64"/>
            <p:cNvSpPr/>
            <p:nvPr/>
          </p:nvSpPr>
          <p:spPr>
            <a:xfrm>
              <a:off x="6772791" y="3978323"/>
              <a:ext cx="74094" cy="49492"/>
            </a:xfrm>
            <a:custGeom>
              <a:avLst/>
              <a:gdLst/>
              <a:ahLst/>
              <a:cxnLst/>
              <a:rect l="l" t="t" r="r" b="b"/>
              <a:pathLst>
                <a:path w="2828" h="1889" extrusionOk="0">
                  <a:moveTo>
                    <a:pt x="2186" y="0"/>
                  </a:moveTo>
                  <a:lnTo>
                    <a:pt x="1285" y="278"/>
                  </a:lnTo>
                  <a:lnTo>
                    <a:pt x="652" y="201"/>
                  </a:lnTo>
                  <a:lnTo>
                    <a:pt x="652" y="700"/>
                  </a:lnTo>
                  <a:lnTo>
                    <a:pt x="479" y="700"/>
                  </a:lnTo>
                  <a:cubicBezTo>
                    <a:pt x="316" y="700"/>
                    <a:pt x="154" y="719"/>
                    <a:pt x="0" y="748"/>
                  </a:cubicBezTo>
                  <a:cubicBezTo>
                    <a:pt x="29" y="786"/>
                    <a:pt x="48" y="805"/>
                    <a:pt x="48" y="805"/>
                  </a:cubicBezTo>
                  <a:lnTo>
                    <a:pt x="441" y="1888"/>
                  </a:lnTo>
                  <a:lnTo>
                    <a:pt x="1285" y="1045"/>
                  </a:lnTo>
                  <a:cubicBezTo>
                    <a:pt x="1333" y="997"/>
                    <a:pt x="1395" y="973"/>
                    <a:pt x="1457" y="973"/>
                  </a:cubicBezTo>
                  <a:cubicBezTo>
                    <a:pt x="1519" y="973"/>
                    <a:pt x="1582" y="997"/>
                    <a:pt x="1630" y="1045"/>
                  </a:cubicBezTo>
                  <a:lnTo>
                    <a:pt x="2435" y="1888"/>
                  </a:lnTo>
                  <a:lnTo>
                    <a:pt x="2809" y="805"/>
                  </a:lnTo>
                  <a:lnTo>
                    <a:pt x="2828" y="738"/>
                  </a:lnTo>
                  <a:cubicBezTo>
                    <a:pt x="2684" y="709"/>
                    <a:pt x="2531" y="700"/>
                    <a:pt x="2377" y="700"/>
                  </a:cubicBezTo>
                  <a:lnTo>
                    <a:pt x="2186" y="70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64"/>
            <p:cNvSpPr/>
            <p:nvPr/>
          </p:nvSpPr>
          <p:spPr>
            <a:xfrm>
              <a:off x="6727570" y="3805141"/>
              <a:ext cx="162021" cy="136528"/>
            </a:xfrm>
            <a:custGeom>
              <a:avLst/>
              <a:gdLst/>
              <a:ahLst/>
              <a:cxnLst/>
              <a:rect l="l" t="t" r="r" b="b"/>
              <a:pathLst>
                <a:path w="6184" h="5211" extrusionOk="0">
                  <a:moveTo>
                    <a:pt x="2373" y="0"/>
                  </a:moveTo>
                  <a:cubicBezTo>
                    <a:pt x="1117" y="0"/>
                    <a:pt x="1" y="1026"/>
                    <a:pt x="1" y="2383"/>
                  </a:cubicBezTo>
                  <a:cubicBezTo>
                    <a:pt x="1" y="3073"/>
                    <a:pt x="49" y="3773"/>
                    <a:pt x="145" y="4453"/>
                  </a:cubicBezTo>
                  <a:cubicBezTo>
                    <a:pt x="212" y="4885"/>
                    <a:pt x="576" y="5211"/>
                    <a:pt x="1017" y="5211"/>
                  </a:cubicBezTo>
                  <a:lnTo>
                    <a:pt x="5177" y="5211"/>
                  </a:lnTo>
                  <a:cubicBezTo>
                    <a:pt x="5618" y="5211"/>
                    <a:pt x="5992" y="4885"/>
                    <a:pt x="6049" y="4444"/>
                  </a:cubicBezTo>
                  <a:cubicBezTo>
                    <a:pt x="6116" y="3849"/>
                    <a:pt x="6174" y="3284"/>
                    <a:pt x="6183" y="2738"/>
                  </a:cubicBezTo>
                  <a:lnTo>
                    <a:pt x="6183" y="2047"/>
                  </a:lnTo>
                  <a:cubicBezTo>
                    <a:pt x="6183" y="1817"/>
                    <a:pt x="6174" y="1587"/>
                    <a:pt x="6145" y="1357"/>
                  </a:cubicBezTo>
                  <a:cubicBezTo>
                    <a:pt x="6076" y="641"/>
                    <a:pt x="5471" y="192"/>
                    <a:pt x="4850" y="192"/>
                  </a:cubicBezTo>
                  <a:cubicBezTo>
                    <a:pt x="4523" y="192"/>
                    <a:pt x="4192" y="316"/>
                    <a:pt x="3931" y="590"/>
                  </a:cubicBezTo>
                  <a:cubicBezTo>
                    <a:pt x="3921" y="600"/>
                    <a:pt x="3921" y="610"/>
                    <a:pt x="3912" y="610"/>
                  </a:cubicBezTo>
                  <a:cubicBezTo>
                    <a:pt x="3710" y="408"/>
                    <a:pt x="3461" y="245"/>
                    <a:pt x="3193" y="150"/>
                  </a:cubicBezTo>
                  <a:cubicBezTo>
                    <a:pt x="2920" y="48"/>
                    <a:pt x="2643" y="0"/>
                    <a:pt x="2373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64"/>
            <p:cNvSpPr/>
            <p:nvPr/>
          </p:nvSpPr>
          <p:spPr>
            <a:xfrm>
              <a:off x="6728330" y="3805219"/>
              <a:ext cx="161261" cy="131681"/>
            </a:xfrm>
            <a:custGeom>
              <a:avLst/>
              <a:gdLst/>
              <a:ahLst/>
              <a:cxnLst/>
              <a:rect l="l" t="t" r="r" b="b"/>
              <a:pathLst>
                <a:path w="6155" h="5026" extrusionOk="0">
                  <a:moveTo>
                    <a:pt x="2338" y="1"/>
                  </a:moveTo>
                  <a:cubicBezTo>
                    <a:pt x="1225" y="1"/>
                    <a:pt x="209" y="795"/>
                    <a:pt x="1" y="1968"/>
                  </a:cubicBezTo>
                  <a:cubicBezTo>
                    <a:pt x="447" y="1287"/>
                    <a:pt x="1198" y="900"/>
                    <a:pt x="1974" y="900"/>
                  </a:cubicBezTo>
                  <a:cubicBezTo>
                    <a:pt x="2247" y="900"/>
                    <a:pt x="2523" y="948"/>
                    <a:pt x="2790" y="1048"/>
                  </a:cubicBezTo>
                  <a:cubicBezTo>
                    <a:pt x="3068" y="1143"/>
                    <a:pt x="3317" y="1306"/>
                    <a:pt x="3518" y="1517"/>
                  </a:cubicBezTo>
                  <a:cubicBezTo>
                    <a:pt x="3528" y="1508"/>
                    <a:pt x="3528" y="1498"/>
                    <a:pt x="3538" y="1488"/>
                  </a:cubicBezTo>
                  <a:cubicBezTo>
                    <a:pt x="3798" y="1214"/>
                    <a:pt x="4130" y="1090"/>
                    <a:pt x="4457" y="1090"/>
                  </a:cubicBezTo>
                  <a:cubicBezTo>
                    <a:pt x="5078" y="1090"/>
                    <a:pt x="5683" y="1539"/>
                    <a:pt x="5752" y="2255"/>
                  </a:cubicBezTo>
                  <a:cubicBezTo>
                    <a:pt x="5781" y="2485"/>
                    <a:pt x="5790" y="2715"/>
                    <a:pt x="5790" y="2945"/>
                  </a:cubicBezTo>
                  <a:lnTo>
                    <a:pt x="5790" y="3636"/>
                  </a:lnTo>
                  <a:cubicBezTo>
                    <a:pt x="5781" y="4086"/>
                    <a:pt x="5742" y="4546"/>
                    <a:pt x="5694" y="5025"/>
                  </a:cubicBezTo>
                  <a:cubicBezTo>
                    <a:pt x="5876" y="4882"/>
                    <a:pt x="5991" y="4671"/>
                    <a:pt x="6020" y="4441"/>
                  </a:cubicBezTo>
                  <a:cubicBezTo>
                    <a:pt x="6087" y="3846"/>
                    <a:pt x="6135" y="3281"/>
                    <a:pt x="6154" y="2735"/>
                  </a:cubicBezTo>
                  <a:lnTo>
                    <a:pt x="6154" y="2044"/>
                  </a:lnTo>
                  <a:cubicBezTo>
                    <a:pt x="6154" y="1814"/>
                    <a:pt x="6145" y="1584"/>
                    <a:pt x="6106" y="1354"/>
                  </a:cubicBezTo>
                  <a:cubicBezTo>
                    <a:pt x="6038" y="640"/>
                    <a:pt x="5440" y="192"/>
                    <a:pt x="4824" y="192"/>
                  </a:cubicBezTo>
                  <a:cubicBezTo>
                    <a:pt x="4497" y="192"/>
                    <a:pt x="4164" y="318"/>
                    <a:pt x="3902" y="597"/>
                  </a:cubicBezTo>
                  <a:cubicBezTo>
                    <a:pt x="3892" y="597"/>
                    <a:pt x="3883" y="607"/>
                    <a:pt x="3883" y="616"/>
                  </a:cubicBezTo>
                  <a:cubicBezTo>
                    <a:pt x="3672" y="405"/>
                    <a:pt x="3423" y="252"/>
                    <a:pt x="3154" y="147"/>
                  </a:cubicBezTo>
                  <a:cubicBezTo>
                    <a:pt x="2883" y="47"/>
                    <a:pt x="2608" y="1"/>
                    <a:pt x="233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64"/>
            <p:cNvSpPr/>
            <p:nvPr/>
          </p:nvSpPr>
          <p:spPr>
            <a:xfrm>
              <a:off x="6789847" y="3965013"/>
              <a:ext cx="40217" cy="35999"/>
            </a:xfrm>
            <a:custGeom>
              <a:avLst/>
              <a:gdLst/>
              <a:ahLst/>
              <a:cxnLst/>
              <a:rect l="l" t="t" r="r" b="b"/>
              <a:pathLst>
                <a:path w="1535" h="1374" extrusionOk="0">
                  <a:moveTo>
                    <a:pt x="1" y="0"/>
                  </a:moveTo>
                  <a:lnTo>
                    <a:pt x="1" y="1208"/>
                  </a:lnTo>
                  <a:cubicBezTo>
                    <a:pt x="245" y="1318"/>
                    <a:pt x="507" y="1373"/>
                    <a:pt x="768" y="1373"/>
                  </a:cubicBezTo>
                  <a:cubicBezTo>
                    <a:pt x="1029" y="1373"/>
                    <a:pt x="1290" y="1318"/>
                    <a:pt x="1535" y="1208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64"/>
            <p:cNvSpPr/>
            <p:nvPr/>
          </p:nvSpPr>
          <p:spPr>
            <a:xfrm>
              <a:off x="6789847" y="3969782"/>
              <a:ext cx="40217" cy="19598"/>
            </a:xfrm>
            <a:custGeom>
              <a:avLst/>
              <a:gdLst/>
              <a:ahLst/>
              <a:cxnLst/>
              <a:rect l="l" t="t" r="r" b="b"/>
              <a:pathLst>
                <a:path w="1535" h="748" extrusionOk="0">
                  <a:moveTo>
                    <a:pt x="1" y="0"/>
                  </a:moveTo>
                  <a:lnTo>
                    <a:pt x="1" y="585"/>
                  </a:lnTo>
                  <a:cubicBezTo>
                    <a:pt x="241" y="690"/>
                    <a:pt x="509" y="748"/>
                    <a:pt x="768" y="748"/>
                  </a:cubicBezTo>
                  <a:cubicBezTo>
                    <a:pt x="1036" y="748"/>
                    <a:pt x="1295" y="690"/>
                    <a:pt x="1535" y="585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64"/>
            <p:cNvSpPr/>
            <p:nvPr/>
          </p:nvSpPr>
          <p:spPr>
            <a:xfrm>
              <a:off x="6760477" y="3866318"/>
              <a:ext cx="99219" cy="113525"/>
            </a:xfrm>
            <a:custGeom>
              <a:avLst/>
              <a:gdLst/>
              <a:ahLst/>
              <a:cxnLst/>
              <a:rect l="l" t="t" r="r" b="b"/>
              <a:pathLst>
                <a:path w="3787" h="4333" extrusionOk="0">
                  <a:moveTo>
                    <a:pt x="1189" y="0"/>
                  </a:moveTo>
                  <a:cubicBezTo>
                    <a:pt x="844" y="335"/>
                    <a:pt x="441" y="604"/>
                    <a:pt x="0" y="805"/>
                  </a:cubicBezTo>
                  <a:lnTo>
                    <a:pt x="0" y="2435"/>
                  </a:lnTo>
                  <a:cubicBezTo>
                    <a:pt x="0" y="3479"/>
                    <a:pt x="844" y="4333"/>
                    <a:pt x="1889" y="4333"/>
                  </a:cubicBezTo>
                  <a:cubicBezTo>
                    <a:pt x="2934" y="4333"/>
                    <a:pt x="3787" y="3479"/>
                    <a:pt x="3787" y="2435"/>
                  </a:cubicBezTo>
                  <a:lnTo>
                    <a:pt x="3787" y="805"/>
                  </a:lnTo>
                  <a:cubicBezTo>
                    <a:pt x="2857" y="796"/>
                    <a:pt x="1956" y="518"/>
                    <a:pt x="1189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64"/>
            <p:cNvSpPr/>
            <p:nvPr/>
          </p:nvSpPr>
          <p:spPr>
            <a:xfrm>
              <a:off x="6777297" y="3866318"/>
              <a:ext cx="82163" cy="109752"/>
            </a:xfrm>
            <a:custGeom>
              <a:avLst/>
              <a:gdLst/>
              <a:ahLst/>
              <a:cxnLst/>
              <a:rect l="l" t="t" r="r" b="b"/>
              <a:pathLst>
                <a:path w="3136" h="4189" extrusionOk="0">
                  <a:moveTo>
                    <a:pt x="547" y="0"/>
                  </a:moveTo>
                  <a:cubicBezTo>
                    <a:pt x="375" y="163"/>
                    <a:pt x="192" y="307"/>
                    <a:pt x="1" y="441"/>
                  </a:cubicBezTo>
                  <a:cubicBezTo>
                    <a:pt x="758" y="930"/>
                    <a:pt x="1630" y="1198"/>
                    <a:pt x="2531" y="1208"/>
                  </a:cubicBezTo>
                  <a:lnTo>
                    <a:pt x="2531" y="2847"/>
                  </a:lnTo>
                  <a:cubicBezTo>
                    <a:pt x="2531" y="3345"/>
                    <a:pt x="2330" y="3834"/>
                    <a:pt x="1975" y="4189"/>
                  </a:cubicBezTo>
                  <a:cubicBezTo>
                    <a:pt x="2685" y="3892"/>
                    <a:pt x="3135" y="3202"/>
                    <a:pt x="3135" y="2444"/>
                  </a:cubicBezTo>
                  <a:lnTo>
                    <a:pt x="3135" y="805"/>
                  </a:lnTo>
                  <a:cubicBezTo>
                    <a:pt x="2215" y="796"/>
                    <a:pt x="1304" y="518"/>
                    <a:pt x="54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5" name="Google Shape;11625;p64"/>
          <p:cNvGrpSpPr/>
          <p:nvPr/>
        </p:nvGrpSpPr>
        <p:grpSpPr>
          <a:xfrm>
            <a:off x="7513884" y="2448269"/>
            <a:ext cx="363184" cy="338792"/>
            <a:chOff x="7513884" y="2448269"/>
            <a:chExt cx="363184" cy="338792"/>
          </a:xfrm>
        </p:grpSpPr>
        <p:sp>
          <p:nvSpPr>
            <p:cNvPr id="11626" name="Google Shape;11626;p64"/>
            <p:cNvSpPr/>
            <p:nvPr/>
          </p:nvSpPr>
          <p:spPr>
            <a:xfrm>
              <a:off x="7666316" y="2448269"/>
              <a:ext cx="210753" cy="206954"/>
            </a:xfrm>
            <a:custGeom>
              <a:avLst/>
              <a:gdLst/>
              <a:ahLst/>
              <a:cxnLst/>
              <a:rect l="l" t="t" r="r" b="b"/>
              <a:pathLst>
                <a:path w="8044" h="7899" extrusionOk="0">
                  <a:moveTo>
                    <a:pt x="5680" y="0"/>
                  </a:moveTo>
                  <a:cubicBezTo>
                    <a:pt x="5491" y="0"/>
                    <a:pt x="5302" y="72"/>
                    <a:pt x="5158" y="216"/>
                  </a:cubicBezTo>
                  <a:lnTo>
                    <a:pt x="289" y="5085"/>
                  </a:lnTo>
                  <a:cubicBezTo>
                    <a:pt x="1" y="5373"/>
                    <a:pt x="1" y="5843"/>
                    <a:pt x="289" y="6130"/>
                  </a:cubicBezTo>
                  <a:lnTo>
                    <a:pt x="1851" y="7683"/>
                  </a:lnTo>
                  <a:cubicBezTo>
                    <a:pt x="1995" y="7827"/>
                    <a:pt x="2182" y="7899"/>
                    <a:pt x="2370" y="7899"/>
                  </a:cubicBezTo>
                  <a:cubicBezTo>
                    <a:pt x="2558" y="7899"/>
                    <a:pt x="2747" y="7827"/>
                    <a:pt x="2896" y="7683"/>
                  </a:cubicBezTo>
                  <a:lnTo>
                    <a:pt x="7756" y="2814"/>
                  </a:lnTo>
                  <a:cubicBezTo>
                    <a:pt x="8043" y="2526"/>
                    <a:pt x="8043" y="2066"/>
                    <a:pt x="7756" y="1778"/>
                  </a:cubicBezTo>
                  <a:lnTo>
                    <a:pt x="6203" y="216"/>
                  </a:lnTo>
                  <a:cubicBezTo>
                    <a:pt x="6059" y="72"/>
                    <a:pt x="5870" y="0"/>
                    <a:pt x="568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64"/>
            <p:cNvSpPr/>
            <p:nvPr/>
          </p:nvSpPr>
          <p:spPr>
            <a:xfrm>
              <a:off x="7691442" y="2471482"/>
              <a:ext cx="185627" cy="183741"/>
            </a:xfrm>
            <a:custGeom>
              <a:avLst/>
              <a:gdLst/>
              <a:ahLst/>
              <a:cxnLst/>
              <a:rect l="l" t="t" r="r" b="b"/>
              <a:pathLst>
                <a:path w="7085" h="7013" extrusionOk="0">
                  <a:moveTo>
                    <a:pt x="5915" y="1"/>
                  </a:moveTo>
                  <a:lnTo>
                    <a:pt x="5920" y="7"/>
                  </a:lnTo>
                  <a:lnTo>
                    <a:pt x="5920" y="7"/>
                  </a:lnTo>
                  <a:cubicBezTo>
                    <a:pt x="5918" y="5"/>
                    <a:pt x="5917" y="3"/>
                    <a:pt x="5915" y="1"/>
                  </a:cubicBezTo>
                  <a:close/>
                  <a:moveTo>
                    <a:pt x="5920" y="7"/>
                  </a:moveTo>
                  <a:cubicBezTo>
                    <a:pt x="6202" y="295"/>
                    <a:pt x="6200" y="760"/>
                    <a:pt x="5915" y="1046"/>
                  </a:cubicBezTo>
                  <a:lnTo>
                    <a:pt x="1045" y="5915"/>
                  </a:lnTo>
                  <a:cubicBezTo>
                    <a:pt x="902" y="6059"/>
                    <a:pt x="715" y="6131"/>
                    <a:pt x="526" y="6131"/>
                  </a:cubicBezTo>
                  <a:cubicBezTo>
                    <a:pt x="338" y="6131"/>
                    <a:pt x="149" y="6059"/>
                    <a:pt x="0" y="5915"/>
                  </a:cubicBezTo>
                  <a:lnTo>
                    <a:pt x="0" y="5915"/>
                  </a:lnTo>
                  <a:lnTo>
                    <a:pt x="892" y="6797"/>
                  </a:lnTo>
                  <a:cubicBezTo>
                    <a:pt x="1036" y="6941"/>
                    <a:pt x="1223" y="7013"/>
                    <a:pt x="1410" y="7013"/>
                  </a:cubicBezTo>
                  <a:cubicBezTo>
                    <a:pt x="1596" y="7013"/>
                    <a:pt x="1783" y="6941"/>
                    <a:pt x="1927" y="6797"/>
                  </a:cubicBezTo>
                  <a:lnTo>
                    <a:pt x="6797" y="1928"/>
                  </a:lnTo>
                  <a:cubicBezTo>
                    <a:pt x="7084" y="1640"/>
                    <a:pt x="7084" y="1180"/>
                    <a:pt x="6797" y="892"/>
                  </a:cubicBezTo>
                  <a:lnTo>
                    <a:pt x="5920" y="7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64"/>
            <p:cNvSpPr/>
            <p:nvPr/>
          </p:nvSpPr>
          <p:spPr>
            <a:xfrm>
              <a:off x="7755972" y="2483298"/>
              <a:ext cx="84416" cy="84154"/>
            </a:xfrm>
            <a:custGeom>
              <a:avLst/>
              <a:gdLst/>
              <a:ahLst/>
              <a:cxnLst/>
              <a:rect l="l" t="t" r="r" b="b"/>
              <a:pathLst>
                <a:path w="3222" h="3212" extrusionOk="0">
                  <a:moveTo>
                    <a:pt x="624" y="0"/>
                  </a:moveTo>
                  <a:lnTo>
                    <a:pt x="1" y="614"/>
                  </a:lnTo>
                  <a:lnTo>
                    <a:pt x="2599" y="3212"/>
                  </a:lnTo>
                  <a:lnTo>
                    <a:pt x="3222" y="2589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64"/>
            <p:cNvSpPr/>
            <p:nvPr/>
          </p:nvSpPr>
          <p:spPr>
            <a:xfrm>
              <a:off x="7800931" y="2528258"/>
              <a:ext cx="39457" cy="39195"/>
            </a:xfrm>
            <a:custGeom>
              <a:avLst/>
              <a:gdLst/>
              <a:ahLst/>
              <a:cxnLst/>
              <a:rect l="l" t="t" r="r" b="b"/>
              <a:pathLst>
                <a:path w="1506" h="1496" extrusionOk="0">
                  <a:moveTo>
                    <a:pt x="614" y="0"/>
                  </a:moveTo>
                  <a:lnTo>
                    <a:pt x="1" y="614"/>
                  </a:lnTo>
                  <a:lnTo>
                    <a:pt x="883" y="1496"/>
                  </a:lnTo>
                  <a:lnTo>
                    <a:pt x="1506" y="882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64"/>
            <p:cNvSpPr/>
            <p:nvPr/>
          </p:nvSpPr>
          <p:spPr>
            <a:xfrm>
              <a:off x="7513884" y="2611888"/>
              <a:ext cx="195662" cy="175068"/>
            </a:xfrm>
            <a:custGeom>
              <a:avLst/>
              <a:gdLst/>
              <a:ahLst/>
              <a:cxnLst/>
              <a:rect l="l" t="t" r="r" b="b"/>
              <a:pathLst>
                <a:path w="7468" h="6682" extrusionOk="0">
                  <a:moveTo>
                    <a:pt x="6231" y="0"/>
                  </a:moveTo>
                  <a:lnTo>
                    <a:pt x="1" y="6231"/>
                  </a:lnTo>
                  <a:cubicBezTo>
                    <a:pt x="84" y="6538"/>
                    <a:pt x="472" y="6682"/>
                    <a:pt x="1011" y="6682"/>
                  </a:cubicBezTo>
                  <a:cubicBezTo>
                    <a:pt x="2642" y="6682"/>
                    <a:pt x="5653" y="5363"/>
                    <a:pt x="5761" y="3259"/>
                  </a:cubicBezTo>
                  <a:cubicBezTo>
                    <a:pt x="5790" y="3010"/>
                    <a:pt x="5905" y="2780"/>
                    <a:pt x="6097" y="2617"/>
                  </a:cubicBezTo>
                  <a:lnTo>
                    <a:pt x="7468" y="1237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64"/>
            <p:cNvSpPr/>
            <p:nvPr/>
          </p:nvSpPr>
          <p:spPr>
            <a:xfrm>
              <a:off x="7513884" y="2626691"/>
              <a:ext cx="195426" cy="160370"/>
            </a:xfrm>
            <a:custGeom>
              <a:avLst/>
              <a:gdLst/>
              <a:ahLst/>
              <a:cxnLst/>
              <a:rect l="l" t="t" r="r" b="b"/>
              <a:pathLst>
                <a:path w="7459" h="6121" extrusionOk="0">
                  <a:moveTo>
                    <a:pt x="6787" y="1"/>
                  </a:moveTo>
                  <a:lnTo>
                    <a:pt x="5407" y="1371"/>
                  </a:lnTo>
                  <a:cubicBezTo>
                    <a:pt x="5225" y="1534"/>
                    <a:pt x="5110" y="1764"/>
                    <a:pt x="5081" y="2014"/>
                  </a:cubicBezTo>
                  <a:cubicBezTo>
                    <a:pt x="4968" y="4114"/>
                    <a:pt x="1958" y="5437"/>
                    <a:pt x="326" y="5437"/>
                  </a:cubicBezTo>
                  <a:cubicBezTo>
                    <a:pt x="297" y="5437"/>
                    <a:pt x="268" y="5436"/>
                    <a:pt x="240" y="5436"/>
                  </a:cubicBezTo>
                  <a:lnTo>
                    <a:pt x="1" y="5675"/>
                  </a:lnTo>
                  <a:cubicBezTo>
                    <a:pt x="81" y="5978"/>
                    <a:pt x="465" y="6121"/>
                    <a:pt x="1000" y="6121"/>
                  </a:cubicBezTo>
                  <a:cubicBezTo>
                    <a:pt x="2628" y="6121"/>
                    <a:pt x="5653" y="4801"/>
                    <a:pt x="5761" y="2694"/>
                  </a:cubicBezTo>
                  <a:cubicBezTo>
                    <a:pt x="5790" y="2455"/>
                    <a:pt x="5905" y="2225"/>
                    <a:pt x="6087" y="2052"/>
                  </a:cubicBezTo>
                  <a:lnTo>
                    <a:pt x="7458" y="681"/>
                  </a:lnTo>
                  <a:lnTo>
                    <a:pt x="6787" y="1"/>
                  </a:ln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32" name="Google Shape;11632;p64"/>
          <p:cNvGrpSpPr/>
          <p:nvPr/>
        </p:nvGrpSpPr>
        <p:grpSpPr>
          <a:xfrm>
            <a:off x="5777767" y="3804826"/>
            <a:ext cx="258699" cy="362136"/>
            <a:chOff x="5777767" y="3804826"/>
            <a:chExt cx="258699" cy="362136"/>
          </a:xfrm>
        </p:grpSpPr>
        <p:sp>
          <p:nvSpPr>
            <p:cNvPr id="11633" name="Google Shape;11633;p64"/>
            <p:cNvSpPr/>
            <p:nvPr/>
          </p:nvSpPr>
          <p:spPr>
            <a:xfrm>
              <a:off x="5777767" y="3804826"/>
              <a:ext cx="258699" cy="362136"/>
            </a:xfrm>
            <a:custGeom>
              <a:avLst/>
              <a:gdLst/>
              <a:ahLst/>
              <a:cxnLst/>
              <a:rect l="l" t="t" r="r" b="b"/>
              <a:pathLst>
                <a:path w="9874" h="13822" extrusionOk="0">
                  <a:moveTo>
                    <a:pt x="5867" y="0"/>
                  </a:moveTo>
                  <a:cubicBezTo>
                    <a:pt x="5620" y="0"/>
                    <a:pt x="5369" y="28"/>
                    <a:pt x="5119" y="85"/>
                  </a:cubicBezTo>
                  <a:cubicBezTo>
                    <a:pt x="4669" y="200"/>
                    <a:pt x="4238" y="382"/>
                    <a:pt x="3835" y="622"/>
                  </a:cubicBezTo>
                  <a:cubicBezTo>
                    <a:pt x="3528" y="804"/>
                    <a:pt x="3260" y="1043"/>
                    <a:pt x="3039" y="1312"/>
                  </a:cubicBezTo>
                  <a:cubicBezTo>
                    <a:pt x="2685" y="1743"/>
                    <a:pt x="2196" y="2031"/>
                    <a:pt x="1659" y="2136"/>
                  </a:cubicBezTo>
                  <a:cubicBezTo>
                    <a:pt x="1448" y="2174"/>
                    <a:pt x="1266" y="2318"/>
                    <a:pt x="1180" y="2520"/>
                  </a:cubicBezTo>
                  <a:cubicBezTo>
                    <a:pt x="979" y="2980"/>
                    <a:pt x="739" y="3814"/>
                    <a:pt x="1266" y="4427"/>
                  </a:cubicBezTo>
                  <a:cubicBezTo>
                    <a:pt x="2033" y="5328"/>
                    <a:pt x="1" y="6833"/>
                    <a:pt x="1266" y="9095"/>
                  </a:cubicBezTo>
                  <a:cubicBezTo>
                    <a:pt x="1669" y="9804"/>
                    <a:pt x="1410" y="10677"/>
                    <a:pt x="1324" y="11434"/>
                  </a:cubicBezTo>
                  <a:cubicBezTo>
                    <a:pt x="1218" y="12162"/>
                    <a:pt x="1496" y="12891"/>
                    <a:pt x="2062" y="13361"/>
                  </a:cubicBezTo>
                  <a:cubicBezTo>
                    <a:pt x="2416" y="13659"/>
                    <a:pt x="2870" y="13821"/>
                    <a:pt x="3344" y="13821"/>
                  </a:cubicBezTo>
                  <a:cubicBezTo>
                    <a:pt x="3357" y="13821"/>
                    <a:pt x="3371" y="13821"/>
                    <a:pt x="3384" y="13821"/>
                  </a:cubicBezTo>
                  <a:cubicBezTo>
                    <a:pt x="4103" y="13802"/>
                    <a:pt x="4774" y="13437"/>
                    <a:pt x="5196" y="12853"/>
                  </a:cubicBezTo>
                  <a:lnTo>
                    <a:pt x="5963" y="11769"/>
                  </a:lnTo>
                  <a:lnTo>
                    <a:pt x="5944" y="11769"/>
                  </a:lnTo>
                  <a:lnTo>
                    <a:pt x="6509" y="11012"/>
                  </a:lnTo>
                  <a:lnTo>
                    <a:pt x="7497" y="9622"/>
                  </a:lnTo>
                  <a:cubicBezTo>
                    <a:pt x="9471" y="6574"/>
                    <a:pt x="9874" y="4053"/>
                    <a:pt x="8925" y="1973"/>
                  </a:cubicBezTo>
                  <a:cubicBezTo>
                    <a:pt x="8370" y="750"/>
                    <a:pt x="7160" y="0"/>
                    <a:pt x="5867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64"/>
            <p:cNvSpPr/>
            <p:nvPr/>
          </p:nvSpPr>
          <p:spPr>
            <a:xfrm>
              <a:off x="5820211" y="3822852"/>
              <a:ext cx="216255" cy="344085"/>
            </a:xfrm>
            <a:custGeom>
              <a:avLst/>
              <a:gdLst/>
              <a:ahLst/>
              <a:cxnLst/>
              <a:rect l="l" t="t" r="r" b="b"/>
              <a:pathLst>
                <a:path w="8254" h="13133" extrusionOk="0">
                  <a:moveTo>
                    <a:pt x="6270" y="1"/>
                  </a:moveTo>
                  <a:cubicBezTo>
                    <a:pt x="6433" y="202"/>
                    <a:pt x="6567" y="432"/>
                    <a:pt x="6672" y="672"/>
                  </a:cubicBezTo>
                  <a:cubicBezTo>
                    <a:pt x="7612" y="2742"/>
                    <a:pt x="7199" y="5263"/>
                    <a:pt x="5234" y="8292"/>
                  </a:cubicBezTo>
                  <a:lnTo>
                    <a:pt x="4247" y="9682"/>
                  </a:lnTo>
                  <a:lnTo>
                    <a:pt x="3682" y="10449"/>
                  </a:lnTo>
                  <a:lnTo>
                    <a:pt x="3701" y="10449"/>
                  </a:lnTo>
                  <a:lnTo>
                    <a:pt x="2934" y="11513"/>
                  </a:lnTo>
                  <a:cubicBezTo>
                    <a:pt x="2512" y="12117"/>
                    <a:pt x="1822" y="12481"/>
                    <a:pt x="1074" y="12490"/>
                  </a:cubicBezTo>
                  <a:cubicBezTo>
                    <a:pt x="700" y="12490"/>
                    <a:pt x="317" y="12385"/>
                    <a:pt x="1" y="12184"/>
                  </a:cubicBezTo>
                  <a:lnTo>
                    <a:pt x="1" y="12184"/>
                  </a:lnTo>
                  <a:cubicBezTo>
                    <a:pt x="116" y="12366"/>
                    <a:pt x="260" y="12529"/>
                    <a:pt x="432" y="12673"/>
                  </a:cubicBezTo>
                  <a:cubicBezTo>
                    <a:pt x="796" y="12970"/>
                    <a:pt x="1247" y="13133"/>
                    <a:pt x="1717" y="13133"/>
                  </a:cubicBezTo>
                  <a:cubicBezTo>
                    <a:pt x="2455" y="13123"/>
                    <a:pt x="3145" y="12759"/>
                    <a:pt x="3576" y="12155"/>
                  </a:cubicBezTo>
                  <a:lnTo>
                    <a:pt x="4333" y="11091"/>
                  </a:lnTo>
                  <a:lnTo>
                    <a:pt x="4314" y="11091"/>
                  </a:lnTo>
                  <a:lnTo>
                    <a:pt x="4880" y="10324"/>
                  </a:lnTo>
                  <a:lnTo>
                    <a:pt x="5877" y="8944"/>
                  </a:lnTo>
                  <a:cubicBezTo>
                    <a:pt x="7842" y="5905"/>
                    <a:pt x="8254" y="3384"/>
                    <a:pt x="7314" y="1314"/>
                  </a:cubicBezTo>
                  <a:cubicBezTo>
                    <a:pt x="7084" y="796"/>
                    <a:pt x="6720" y="346"/>
                    <a:pt x="627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64"/>
            <p:cNvSpPr/>
            <p:nvPr/>
          </p:nvSpPr>
          <p:spPr>
            <a:xfrm>
              <a:off x="5841067" y="3853427"/>
              <a:ext cx="154973" cy="205775"/>
            </a:xfrm>
            <a:custGeom>
              <a:avLst/>
              <a:gdLst/>
              <a:ahLst/>
              <a:cxnLst/>
              <a:rect l="l" t="t" r="r" b="b"/>
              <a:pathLst>
                <a:path w="5915" h="7854" extrusionOk="0">
                  <a:moveTo>
                    <a:pt x="2982" y="0"/>
                  </a:moveTo>
                  <a:cubicBezTo>
                    <a:pt x="2860" y="0"/>
                    <a:pt x="2738" y="7"/>
                    <a:pt x="2617" y="22"/>
                  </a:cubicBezTo>
                  <a:cubicBezTo>
                    <a:pt x="2128" y="32"/>
                    <a:pt x="1965" y="224"/>
                    <a:pt x="1965" y="224"/>
                  </a:cubicBezTo>
                  <a:cubicBezTo>
                    <a:pt x="1515" y="463"/>
                    <a:pt x="1199" y="895"/>
                    <a:pt x="1103" y="1383"/>
                  </a:cubicBezTo>
                  <a:cubicBezTo>
                    <a:pt x="1064" y="1585"/>
                    <a:pt x="1045" y="1786"/>
                    <a:pt x="1036" y="1987"/>
                  </a:cubicBezTo>
                  <a:cubicBezTo>
                    <a:pt x="1026" y="2831"/>
                    <a:pt x="1429" y="3636"/>
                    <a:pt x="2119" y="4125"/>
                  </a:cubicBezTo>
                  <a:lnTo>
                    <a:pt x="2560" y="4432"/>
                  </a:lnTo>
                  <a:cubicBezTo>
                    <a:pt x="2646" y="4489"/>
                    <a:pt x="2713" y="4585"/>
                    <a:pt x="2732" y="4700"/>
                  </a:cubicBezTo>
                  <a:cubicBezTo>
                    <a:pt x="2771" y="4834"/>
                    <a:pt x="2742" y="4988"/>
                    <a:pt x="2656" y="5103"/>
                  </a:cubicBezTo>
                  <a:cubicBezTo>
                    <a:pt x="2566" y="5209"/>
                    <a:pt x="2441" y="5263"/>
                    <a:pt x="2314" y="5263"/>
                  </a:cubicBezTo>
                  <a:cubicBezTo>
                    <a:pt x="2223" y="5263"/>
                    <a:pt x="2132" y="5235"/>
                    <a:pt x="2052" y="5179"/>
                  </a:cubicBezTo>
                  <a:lnTo>
                    <a:pt x="882" y="4355"/>
                  </a:lnTo>
                  <a:cubicBezTo>
                    <a:pt x="852" y="4332"/>
                    <a:pt x="819" y="4322"/>
                    <a:pt x="786" y="4322"/>
                  </a:cubicBezTo>
                  <a:cubicBezTo>
                    <a:pt x="694" y="4322"/>
                    <a:pt x="609" y="4402"/>
                    <a:pt x="623" y="4508"/>
                  </a:cubicBezTo>
                  <a:cubicBezTo>
                    <a:pt x="729" y="5333"/>
                    <a:pt x="671" y="6061"/>
                    <a:pt x="413" y="6684"/>
                  </a:cubicBezTo>
                  <a:lnTo>
                    <a:pt x="115" y="7326"/>
                  </a:lnTo>
                  <a:cubicBezTo>
                    <a:pt x="0" y="7566"/>
                    <a:pt x="182" y="7844"/>
                    <a:pt x="451" y="7854"/>
                  </a:cubicBezTo>
                  <a:cubicBezTo>
                    <a:pt x="681" y="7834"/>
                    <a:pt x="901" y="7719"/>
                    <a:pt x="1036" y="7537"/>
                  </a:cubicBezTo>
                  <a:lnTo>
                    <a:pt x="1361" y="7048"/>
                  </a:lnTo>
                  <a:cubicBezTo>
                    <a:pt x="3911" y="6358"/>
                    <a:pt x="4390" y="4441"/>
                    <a:pt x="3633" y="1805"/>
                  </a:cubicBezTo>
                  <a:cubicBezTo>
                    <a:pt x="3585" y="1652"/>
                    <a:pt x="3643" y="1489"/>
                    <a:pt x="3777" y="1412"/>
                  </a:cubicBezTo>
                  <a:cubicBezTo>
                    <a:pt x="3832" y="1385"/>
                    <a:pt x="3891" y="1372"/>
                    <a:pt x="3950" y="1372"/>
                  </a:cubicBezTo>
                  <a:cubicBezTo>
                    <a:pt x="4036" y="1372"/>
                    <a:pt x="4121" y="1399"/>
                    <a:pt x="4189" y="1451"/>
                  </a:cubicBezTo>
                  <a:cubicBezTo>
                    <a:pt x="4208" y="1470"/>
                    <a:pt x="4228" y="1479"/>
                    <a:pt x="4247" y="1498"/>
                  </a:cubicBezTo>
                  <a:cubicBezTo>
                    <a:pt x="4946" y="2936"/>
                    <a:pt x="5071" y="4259"/>
                    <a:pt x="4429" y="5793"/>
                  </a:cubicBezTo>
                  <a:cubicBezTo>
                    <a:pt x="4390" y="5902"/>
                    <a:pt x="4476" y="5989"/>
                    <a:pt x="4566" y="5989"/>
                  </a:cubicBezTo>
                  <a:cubicBezTo>
                    <a:pt x="4611" y="5989"/>
                    <a:pt x="4656" y="5968"/>
                    <a:pt x="4688" y="5917"/>
                  </a:cubicBezTo>
                  <a:cubicBezTo>
                    <a:pt x="5608" y="4422"/>
                    <a:pt x="5915" y="2975"/>
                    <a:pt x="5454" y="1604"/>
                  </a:cubicBezTo>
                  <a:cubicBezTo>
                    <a:pt x="5253" y="1010"/>
                    <a:pt x="4803" y="521"/>
                    <a:pt x="4228" y="262"/>
                  </a:cubicBezTo>
                  <a:cubicBezTo>
                    <a:pt x="3832" y="90"/>
                    <a:pt x="3408" y="0"/>
                    <a:pt x="2982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36" name="Google Shape;11636;p64"/>
          <p:cNvGrpSpPr/>
          <p:nvPr/>
        </p:nvGrpSpPr>
        <p:grpSpPr>
          <a:xfrm>
            <a:off x="7953101" y="2436584"/>
            <a:ext cx="361691" cy="362163"/>
            <a:chOff x="7953101" y="2436584"/>
            <a:chExt cx="361691" cy="362163"/>
          </a:xfrm>
        </p:grpSpPr>
        <p:sp>
          <p:nvSpPr>
            <p:cNvPr id="11637" name="Google Shape;11637;p64"/>
            <p:cNvSpPr/>
            <p:nvPr/>
          </p:nvSpPr>
          <p:spPr>
            <a:xfrm>
              <a:off x="7960673" y="2452906"/>
              <a:ext cx="304392" cy="345840"/>
            </a:xfrm>
            <a:custGeom>
              <a:avLst/>
              <a:gdLst/>
              <a:ahLst/>
              <a:cxnLst/>
              <a:rect l="l" t="t" r="r" b="b"/>
              <a:pathLst>
                <a:path w="11618" h="13200" extrusionOk="0">
                  <a:moveTo>
                    <a:pt x="1294" y="1"/>
                  </a:moveTo>
                  <a:cubicBezTo>
                    <a:pt x="575" y="1"/>
                    <a:pt x="0" y="585"/>
                    <a:pt x="0" y="1304"/>
                  </a:cubicBezTo>
                  <a:lnTo>
                    <a:pt x="0" y="3116"/>
                  </a:lnTo>
                  <a:lnTo>
                    <a:pt x="546" y="2943"/>
                  </a:lnTo>
                  <a:lnTo>
                    <a:pt x="546" y="2339"/>
                  </a:lnTo>
                  <a:lnTo>
                    <a:pt x="546" y="1304"/>
                  </a:lnTo>
                  <a:cubicBezTo>
                    <a:pt x="546" y="892"/>
                    <a:pt x="882" y="557"/>
                    <a:pt x="1294" y="557"/>
                  </a:cubicBezTo>
                  <a:lnTo>
                    <a:pt x="2157" y="557"/>
                  </a:lnTo>
                  <a:lnTo>
                    <a:pt x="2157" y="1"/>
                  </a:lnTo>
                  <a:close/>
                  <a:moveTo>
                    <a:pt x="6614" y="10"/>
                  </a:moveTo>
                  <a:lnTo>
                    <a:pt x="6614" y="557"/>
                  </a:lnTo>
                  <a:lnTo>
                    <a:pt x="7486" y="557"/>
                  </a:lnTo>
                  <a:cubicBezTo>
                    <a:pt x="7898" y="557"/>
                    <a:pt x="8234" y="892"/>
                    <a:pt x="8234" y="1304"/>
                  </a:cubicBezTo>
                  <a:lnTo>
                    <a:pt x="8234" y="2339"/>
                  </a:lnTo>
                  <a:lnTo>
                    <a:pt x="8234" y="2943"/>
                  </a:lnTo>
                  <a:lnTo>
                    <a:pt x="8780" y="3116"/>
                  </a:lnTo>
                  <a:lnTo>
                    <a:pt x="8780" y="1304"/>
                  </a:lnTo>
                  <a:cubicBezTo>
                    <a:pt x="8780" y="585"/>
                    <a:pt x="8205" y="10"/>
                    <a:pt x="7486" y="10"/>
                  </a:cubicBezTo>
                  <a:close/>
                  <a:moveTo>
                    <a:pt x="11071" y="8963"/>
                  </a:moveTo>
                  <a:lnTo>
                    <a:pt x="11071" y="10554"/>
                  </a:lnTo>
                  <a:cubicBezTo>
                    <a:pt x="11071" y="11714"/>
                    <a:pt x="10132" y="12644"/>
                    <a:pt x="8982" y="12653"/>
                  </a:cubicBezTo>
                  <a:lnTo>
                    <a:pt x="6748" y="12653"/>
                  </a:lnTo>
                  <a:cubicBezTo>
                    <a:pt x="5598" y="12644"/>
                    <a:pt x="4659" y="11714"/>
                    <a:pt x="4659" y="10554"/>
                  </a:cubicBezTo>
                  <a:lnTo>
                    <a:pt x="4659" y="9327"/>
                  </a:lnTo>
                  <a:lnTo>
                    <a:pt x="4103" y="9327"/>
                  </a:lnTo>
                  <a:lnTo>
                    <a:pt x="4103" y="9845"/>
                  </a:lnTo>
                  <a:lnTo>
                    <a:pt x="4103" y="10554"/>
                  </a:lnTo>
                  <a:cubicBezTo>
                    <a:pt x="4103" y="12011"/>
                    <a:pt x="5291" y="13200"/>
                    <a:pt x="6748" y="13200"/>
                  </a:cubicBezTo>
                  <a:lnTo>
                    <a:pt x="8982" y="13200"/>
                  </a:lnTo>
                  <a:cubicBezTo>
                    <a:pt x="10439" y="13200"/>
                    <a:pt x="11618" y="12011"/>
                    <a:pt x="11618" y="10554"/>
                  </a:cubicBezTo>
                  <a:lnTo>
                    <a:pt x="11618" y="8963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64"/>
            <p:cNvSpPr/>
            <p:nvPr/>
          </p:nvSpPr>
          <p:spPr>
            <a:xfrm>
              <a:off x="8012156" y="2436846"/>
              <a:ext cx="40453" cy="46977"/>
            </a:xfrm>
            <a:custGeom>
              <a:avLst/>
              <a:gdLst/>
              <a:ahLst/>
              <a:cxnLst/>
              <a:rect l="l" t="t" r="r" b="b"/>
              <a:pathLst>
                <a:path w="1544" h="1793" extrusionOk="0">
                  <a:moveTo>
                    <a:pt x="383" y="0"/>
                  </a:moveTo>
                  <a:cubicBezTo>
                    <a:pt x="173" y="0"/>
                    <a:pt x="0" y="163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793"/>
                    <a:pt x="383" y="1793"/>
                  </a:cubicBezTo>
                  <a:lnTo>
                    <a:pt x="642" y="1793"/>
                  </a:lnTo>
                  <a:cubicBezTo>
                    <a:pt x="1141" y="1793"/>
                    <a:pt x="1543" y="1390"/>
                    <a:pt x="1543" y="892"/>
                  </a:cubicBezTo>
                  <a:cubicBezTo>
                    <a:pt x="1543" y="403"/>
                    <a:pt x="1141" y="0"/>
                    <a:pt x="6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64"/>
            <p:cNvSpPr/>
            <p:nvPr/>
          </p:nvSpPr>
          <p:spPr>
            <a:xfrm>
              <a:off x="8012156" y="2436584"/>
              <a:ext cx="23108" cy="47239"/>
            </a:xfrm>
            <a:custGeom>
              <a:avLst/>
              <a:gdLst/>
              <a:ahLst/>
              <a:cxnLst/>
              <a:rect l="l" t="t" r="r" b="b"/>
              <a:pathLst>
                <a:path w="882" h="1803" extrusionOk="0">
                  <a:moveTo>
                    <a:pt x="383" y="1"/>
                  </a:moveTo>
                  <a:cubicBezTo>
                    <a:pt x="173" y="1"/>
                    <a:pt x="0" y="164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803"/>
                    <a:pt x="383" y="1803"/>
                  </a:cubicBezTo>
                  <a:lnTo>
                    <a:pt x="642" y="1803"/>
                  </a:lnTo>
                  <a:cubicBezTo>
                    <a:pt x="729" y="1803"/>
                    <a:pt x="805" y="1793"/>
                    <a:pt x="882" y="1764"/>
                  </a:cubicBezTo>
                  <a:cubicBezTo>
                    <a:pt x="738" y="1716"/>
                    <a:pt x="642" y="1573"/>
                    <a:pt x="642" y="1419"/>
                  </a:cubicBezTo>
                  <a:lnTo>
                    <a:pt x="642" y="384"/>
                  </a:lnTo>
                  <a:cubicBezTo>
                    <a:pt x="642" y="231"/>
                    <a:pt x="738" y="87"/>
                    <a:pt x="872" y="29"/>
                  </a:cubicBezTo>
                  <a:cubicBezTo>
                    <a:pt x="796" y="10"/>
                    <a:pt x="719" y="1"/>
                    <a:pt x="642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64"/>
            <p:cNvSpPr/>
            <p:nvPr/>
          </p:nvSpPr>
          <p:spPr>
            <a:xfrm>
              <a:off x="8098773" y="2436846"/>
              <a:ext cx="40479" cy="46977"/>
            </a:xfrm>
            <a:custGeom>
              <a:avLst/>
              <a:gdLst/>
              <a:ahLst/>
              <a:cxnLst/>
              <a:rect l="l" t="t" r="r" b="b"/>
              <a:pathLst>
                <a:path w="1545" h="1793" extrusionOk="0">
                  <a:moveTo>
                    <a:pt x="902" y="0"/>
                  </a:moveTo>
                  <a:cubicBezTo>
                    <a:pt x="404" y="0"/>
                    <a:pt x="1" y="403"/>
                    <a:pt x="1" y="892"/>
                  </a:cubicBezTo>
                  <a:cubicBezTo>
                    <a:pt x="1" y="1390"/>
                    <a:pt x="404" y="1793"/>
                    <a:pt x="902" y="1793"/>
                  </a:cubicBezTo>
                  <a:lnTo>
                    <a:pt x="1170" y="1793"/>
                  </a:lnTo>
                  <a:cubicBezTo>
                    <a:pt x="1381" y="1793"/>
                    <a:pt x="1544" y="1630"/>
                    <a:pt x="1544" y="1419"/>
                  </a:cubicBezTo>
                  <a:lnTo>
                    <a:pt x="1544" y="374"/>
                  </a:lnTo>
                  <a:cubicBezTo>
                    <a:pt x="1544" y="163"/>
                    <a:pt x="1381" y="0"/>
                    <a:pt x="117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64"/>
            <p:cNvSpPr/>
            <p:nvPr/>
          </p:nvSpPr>
          <p:spPr>
            <a:xfrm>
              <a:off x="8116117" y="2436584"/>
              <a:ext cx="23135" cy="47239"/>
            </a:xfrm>
            <a:custGeom>
              <a:avLst/>
              <a:gdLst/>
              <a:ahLst/>
              <a:cxnLst/>
              <a:rect l="l" t="t" r="r" b="b"/>
              <a:pathLst>
                <a:path w="883" h="1803" extrusionOk="0">
                  <a:moveTo>
                    <a:pt x="240" y="1"/>
                  </a:moveTo>
                  <a:cubicBezTo>
                    <a:pt x="154" y="1"/>
                    <a:pt x="77" y="10"/>
                    <a:pt x="0" y="39"/>
                  </a:cubicBezTo>
                  <a:cubicBezTo>
                    <a:pt x="135" y="96"/>
                    <a:pt x="230" y="231"/>
                    <a:pt x="230" y="384"/>
                  </a:cubicBezTo>
                  <a:lnTo>
                    <a:pt x="230" y="1419"/>
                  </a:lnTo>
                  <a:cubicBezTo>
                    <a:pt x="230" y="1573"/>
                    <a:pt x="135" y="1707"/>
                    <a:pt x="0" y="1764"/>
                  </a:cubicBezTo>
                  <a:cubicBezTo>
                    <a:pt x="77" y="1793"/>
                    <a:pt x="154" y="1803"/>
                    <a:pt x="240" y="1803"/>
                  </a:cubicBezTo>
                  <a:lnTo>
                    <a:pt x="508" y="1803"/>
                  </a:lnTo>
                  <a:cubicBezTo>
                    <a:pt x="719" y="1803"/>
                    <a:pt x="882" y="1630"/>
                    <a:pt x="882" y="1419"/>
                  </a:cubicBezTo>
                  <a:lnTo>
                    <a:pt x="882" y="384"/>
                  </a:lnTo>
                  <a:cubicBezTo>
                    <a:pt x="882" y="173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64"/>
            <p:cNvSpPr/>
            <p:nvPr/>
          </p:nvSpPr>
          <p:spPr>
            <a:xfrm>
              <a:off x="8204254" y="2591085"/>
              <a:ext cx="108023" cy="102940"/>
            </a:xfrm>
            <a:custGeom>
              <a:avLst/>
              <a:gdLst/>
              <a:ahLst/>
              <a:cxnLst/>
              <a:rect l="l" t="t" r="r" b="b"/>
              <a:pathLst>
                <a:path w="4123" h="3929" extrusionOk="0">
                  <a:moveTo>
                    <a:pt x="2062" y="1"/>
                  </a:moveTo>
                  <a:cubicBezTo>
                    <a:pt x="1930" y="1"/>
                    <a:pt x="1798" y="13"/>
                    <a:pt x="1669" y="37"/>
                  </a:cubicBezTo>
                  <a:cubicBezTo>
                    <a:pt x="672" y="238"/>
                    <a:pt x="1" y="1158"/>
                    <a:pt x="97" y="2165"/>
                  </a:cubicBezTo>
                  <a:cubicBezTo>
                    <a:pt x="202" y="3171"/>
                    <a:pt x="1046" y="3929"/>
                    <a:pt x="2062" y="3929"/>
                  </a:cubicBezTo>
                  <a:cubicBezTo>
                    <a:pt x="3068" y="3929"/>
                    <a:pt x="3912" y="3171"/>
                    <a:pt x="4017" y="2165"/>
                  </a:cubicBezTo>
                  <a:cubicBezTo>
                    <a:pt x="4123" y="1158"/>
                    <a:pt x="3442" y="238"/>
                    <a:pt x="2455" y="37"/>
                  </a:cubicBezTo>
                  <a:cubicBezTo>
                    <a:pt x="2325" y="13"/>
                    <a:pt x="2194" y="1"/>
                    <a:pt x="206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64"/>
            <p:cNvSpPr/>
            <p:nvPr/>
          </p:nvSpPr>
          <p:spPr>
            <a:xfrm>
              <a:off x="8244183" y="2591085"/>
              <a:ext cx="70609" cy="102992"/>
            </a:xfrm>
            <a:custGeom>
              <a:avLst/>
              <a:gdLst/>
              <a:ahLst/>
              <a:cxnLst/>
              <a:rect l="l" t="t" r="r" b="b"/>
              <a:pathLst>
                <a:path w="2695" h="3931" extrusionOk="0">
                  <a:moveTo>
                    <a:pt x="538" y="1"/>
                  </a:moveTo>
                  <a:cubicBezTo>
                    <a:pt x="406" y="1"/>
                    <a:pt x="274" y="13"/>
                    <a:pt x="145" y="37"/>
                  </a:cubicBezTo>
                  <a:cubicBezTo>
                    <a:pt x="97" y="47"/>
                    <a:pt x="49" y="56"/>
                    <a:pt x="1" y="75"/>
                  </a:cubicBezTo>
                  <a:cubicBezTo>
                    <a:pt x="844" y="315"/>
                    <a:pt x="1429" y="1082"/>
                    <a:pt x="1429" y="1964"/>
                  </a:cubicBezTo>
                  <a:cubicBezTo>
                    <a:pt x="1429" y="2845"/>
                    <a:pt x="844" y="3612"/>
                    <a:pt x="1" y="3861"/>
                  </a:cubicBezTo>
                  <a:cubicBezTo>
                    <a:pt x="173" y="3908"/>
                    <a:pt x="346" y="3930"/>
                    <a:pt x="516" y="3930"/>
                  </a:cubicBezTo>
                  <a:cubicBezTo>
                    <a:pt x="1399" y="3930"/>
                    <a:pt x="2211" y="3332"/>
                    <a:pt x="2436" y="2424"/>
                  </a:cubicBezTo>
                  <a:cubicBezTo>
                    <a:pt x="2694" y="1350"/>
                    <a:pt x="2014" y="267"/>
                    <a:pt x="931" y="37"/>
                  </a:cubicBezTo>
                  <a:cubicBezTo>
                    <a:pt x="801" y="13"/>
                    <a:pt x="670" y="1"/>
                    <a:pt x="538" y="1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64"/>
            <p:cNvSpPr/>
            <p:nvPr/>
          </p:nvSpPr>
          <p:spPr>
            <a:xfrm>
              <a:off x="8234646" y="2624936"/>
              <a:ext cx="40977" cy="35291"/>
            </a:xfrm>
            <a:custGeom>
              <a:avLst/>
              <a:gdLst/>
              <a:ahLst/>
              <a:cxnLst/>
              <a:rect l="l" t="t" r="r" b="b"/>
              <a:pathLst>
                <a:path w="1564" h="1347" extrusionOk="0">
                  <a:moveTo>
                    <a:pt x="892" y="1"/>
                  </a:moveTo>
                  <a:cubicBezTo>
                    <a:pt x="298" y="1"/>
                    <a:pt x="1" y="729"/>
                    <a:pt x="422" y="1151"/>
                  </a:cubicBezTo>
                  <a:cubicBezTo>
                    <a:pt x="558" y="1286"/>
                    <a:pt x="723" y="1346"/>
                    <a:pt x="886" y="1346"/>
                  </a:cubicBezTo>
                  <a:cubicBezTo>
                    <a:pt x="1231" y="1346"/>
                    <a:pt x="1563" y="1075"/>
                    <a:pt x="1563" y="672"/>
                  </a:cubicBezTo>
                  <a:cubicBezTo>
                    <a:pt x="1563" y="298"/>
                    <a:pt x="1266" y="1"/>
                    <a:pt x="89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64"/>
            <p:cNvSpPr/>
            <p:nvPr/>
          </p:nvSpPr>
          <p:spPr>
            <a:xfrm>
              <a:off x="7953101" y="2520214"/>
              <a:ext cx="244446" cy="184867"/>
            </a:xfrm>
            <a:custGeom>
              <a:avLst/>
              <a:gdLst/>
              <a:ahLst/>
              <a:cxnLst/>
              <a:rect l="l" t="t" r="r" b="b"/>
              <a:pathLst>
                <a:path w="9330" h="7056" extrusionOk="0">
                  <a:moveTo>
                    <a:pt x="631" y="0"/>
                  </a:moveTo>
                  <a:cubicBezTo>
                    <a:pt x="319" y="0"/>
                    <a:pt x="0" y="233"/>
                    <a:pt x="69" y="652"/>
                  </a:cubicBezTo>
                  <a:lnTo>
                    <a:pt x="327" y="2761"/>
                  </a:lnTo>
                  <a:cubicBezTo>
                    <a:pt x="519" y="4285"/>
                    <a:pt x="1823" y="5435"/>
                    <a:pt x="3366" y="5435"/>
                  </a:cubicBezTo>
                  <a:lnTo>
                    <a:pt x="4104" y="5435"/>
                  </a:lnTo>
                  <a:lnTo>
                    <a:pt x="4104" y="6499"/>
                  </a:lnTo>
                  <a:cubicBezTo>
                    <a:pt x="4104" y="6806"/>
                    <a:pt x="4353" y="7055"/>
                    <a:pt x="4670" y="7055"/>
                  </a:cubicBezTo>
                  <a:cubicBezTo>
                    <a:pt x="4976" y="7055"/>
                    <a:pt x="5226" y="6806"/>
                    <a:pt x="5226" y="6499"/>
                  </a:cubicBezTo>
                  <a:lnTo>
                    <a:pt x="5226" y="5435"/>
                  </a:lnTo>
                  <a:lnTo>
                    <a:pt x="5964" y="5435"/>
                  </a:lnTo>
                  <a:cubicBezTo>
                    <a:pt x="7507" y="5435"/>
                    <a:pt x="8801" y="4285"/>
                    <a:pt x="9002" y="2752"/>
                  </a:cubicBezTo>
                  <a:lnTo>
                    <a:pt x="9261" y="652"/>
                  </a:lnTo>
                  <a:cubicBezTo>
                    <a:pt x="9329" y="233"/>
                    <a:pt x="9011" y="0"/>
                    <a:pt x="8699" y="0"/>
                  </a:cubicBezTo>
                  <a:cubicBezTo>
                    <a:pt x="8440" y="0"/>
                    <a:pt x="8185" y="161"/>
                    <a:pt x="8159" y="509"/>
                  </a:cubicBezTo>
                  <a:lnTo>
                    <a:pt x="7890" y="2617"/>
                  </a:lnTo>
                  <a:cubicBezTo>
                    <a:pt x="7775" y="3585"/>
                    <a:pt x="6951" y="4314"/>
                    <a:pt x="5973" y="4324"/>
                  </a:cubicBezTo>
                  <a:lnTo>
                    <a:pt x="3366" y="4324"/>
                  </a:lnTo>
                  <a:cubicBezTo>
                    <a:pt x="2379" y="4314"/>
                    <a:pt x="1554" y="3585"/>
                    <a:pt x="1439" y="2617"/>
                  </a:cubicBezTo>
                  <a:lnTo>
                    <a:pt x="1171" y="509"/>
                  </a:lnTo>
                  <a:cubicBezTo>
                    <a:pt x="1145" y="161"/>
                    <a:pt x="890" y="0"/>
                    <a:pt x="631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6" name="Google Shape;11646;p64"/>
          <p:cNvGrpSpPr/>
          <p:nvPr/>
        </p:nvGrpSpPr>
        <p:grpSpPr>
          <a:xfrm>
            <a:off x="4859353" y="3355130"/>
            <a:ext cx="373481" cy="362267"/>
            <a:chOff x="4859353" y="3355130"/>
            <a:chExt cx="373481" cy="362267"/>
          </a:xfrm>
        </p:grpSpPr>
        <p:sp>
          <p:nvSpPr>
            <p:cNvPr id="11647" name="Google Shape;11647;p64"/>
            <p:cNvSpPr/>
            <p:nvPr/>
          </p:nvSpPr>
          <p:spPr>
            <a:xfrm>
              <a:off x="4859353" y="3355130"/>
              <a:ext cx="373219" cy="362005"/>
            </a:xfrm>
            <a:custGeom>
              <a:avLst/>
              <a:gdLst/>
              <a:ahLst/>
              <a:cxnLst/>
              <a:rect l="l" t="t" r="r" b="b"/>
              <a:pathLst>
                <a:path w="14245" h="13817" extrusionOk="0">
                  <a:moveTo>
                    <a:pt x="11398" y="0"/>
                  </a:moveTo>
                  <a:cubicBezTo>
                    <a:pt x="11111" y="0"/>
                    <a:pt x="10823" y="110"/>
                    <a:pt x="10603" y="331"/>
                  </a:cubicBezTo>
                  <a:lnTo>
                    <a:pt x="6481" y="4462"/>
                  </a:lnTo>
                  <a:cubicBezTo>
                    <a:pt x="5685" y="5248"/>
                    <a:pt x="5081" y="6187"/>
                    <a:pt x="4679" y="7232"/>
                  </a:cubicBezTo>
                  <a:cubicBezTo>
                    <a:pt x="4410" y="7941"/>
                    <a:pt x="4037" y="8603"/>
                    <a:pt x="3576" y="9207"/>
                  </a:cubicBezTo>
                  <a:lnTo>
                    <a:pt x="2896" y="10012"/>
                  </a:lnTo>
                  <a:lnTo>
                    <a:pt x="586" y="12322"/>
                  </a:lnTo>
                  <a:cubicBezTo>
                    <a:pt x="1" y="12966"/>
                    <a:pt x="571" y="13816"/>
                    <a:pt x="1246" y="13816"/>
                  </a:cubicBezTo>
                  <a:cubicBezTo>
                    <a:pt x="1444" y="13816"/>
                    <a:pt x="1652" y="13743"/>
                    <a:pt x="1841" y="13568"/>
                  </a:cubicBezTo>
                  <a:lnTo>
                    <a:pt x="4152" y="11268"/>
                  </a:lnTo>
                  <a:cubicBezTo>
                    <a:pt x="4928" y="10472"/>
                    <a:pt x="5877" y="9859"/>
                    <a:pt x="6912" y="9466"/>
                  </a:cubicBezTo>
                  <a:cubicBezTo>
                    <a:pt x="7957" y="9073"/>
                    <a:pt x="8896" y="8459"/>
                    <a:pt x="9682" y="7673"/>
                  </a:cubicBezTo>
                  <a:lnTo>
                    <a:pt x="13814" y="3542"/>
                  </a:lnTo>
                  <a:cubicBezTo>
                    <a:pt x="14245" y="3101"/>
                    <a:pt x="14245" y="2392"/>
                    <a:pt x="13814" y="1951"/>
                  </a:cubicBezTo>
                  <a:lnTo>
                    <a:pt x="12194" y="331"/>
                  </a:lnTo>
                  <a:cubicBezTo>
                    <a:pt x="11973" y="110"/>
                    <a:pt x="11686" y="0"/>
                    <a:pt x="1139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64"/>
            <p:cNvSpPr/>
            <p:nvPr/>
          </p:nvSpPr>
          <p:spPr>
            <a:xfrm>
              <a:off x="4868418" y="3388142"/>
              <a:ext cx="364154" cy="329255"/>
            </a:xfrm>
            <a:custGeom>
              <a:avLst/>
              <a:gdLst/>
              <a:ahLst/>
              <a:cxnLst/>
              <a:rect l="l" t="t" r="r" b="b"/>
              <a:pathLst>
                <a:path w="13899" h="12567" extrusionOk="0">
                  <a:moveTo>
                    <a:pt x="12758" y="1"/>
                  </a:moveTo>
                  <a:lnTo>
                    <a:pt x="12758" y="1"/>
                  </a:lnTo>
                  <a:cubicBezTo>
                    <a:pt x="13199" y="442"/>
                    <a:pt x="13199" y="1151"/>
                    <a:pt x="12758" y="1592"/>
                  </a:cubicBezTo>
                  <a:lnTo>
                    <a:pt x="8637" y="5723"/>
                  </a:lnTo>
                  <a:cubicBezTo>
                    <a:pt x="7851" y="6509"/>
                    <a:pt x="6902" y="7122"/>
                    <a:pt x="5866" y="7515"/>
                  </a:cubicBezTo>
                  <a:cubicBezTo>
                    <a:pt x="4822" y="7908"/>
                    <a:pt x="3882" y="8522"/>
                    <a:pt x="3096" y="9317"/>
                  </a:cubicBezTo>
                  <a:lnTo>
                    <a:pt x="796" y="11608"/>
                  </a:lnTo>
                  <a:cubicBezTo>
                    <a:pt x="626" y="11771"/>
                    <a:pt x="399" y="11864"/>
                    <a:pt x="167" y="11864"/>
                  </a:cubicBezTo>
                  <a:cubicBezTo>
                    <a:pt x="112" y="11864"/>
                    <a:pt x="56" y="11859"/>
                    <a:pt x="0" y="11848"/>
                  </a:cubicBezTo>
                  <a:lnTo>
                    <a:pt x="0" y="11848"/>
                  </a:lnTo>
                  <a:cubicBezTo>
                    <a:pt x="29" y="12021"/>
                    <a:pt x="115" y="12183"/>
                    <a:pt x="240" y="12308"/>
                  </a:cubicBezTo>
                  <a:cubicBezTo>
                    <a:pt x="412" y="12481"/>
                    <a:pt x="640" y="12567"/>
                    <a:pt x="868" y="12567"/>
                  </a:cubicBezTo>
                  <a:cubicBezTo>
                    <a:pt x="1095" y="12567"/>
                    <a:pt x="1323" y="12481"/>
                    <a:pt x="1495" y="12308"/>
                  </a:cubicBezTo>
                  <a:lnTo>
                    <a:pt x="3796" y="9998"/>
                  </a:lnTo>
                  <a:cubicBezTo>
                    <a:pt x="4582" y="9212"/>
                    <a:pt x="5531" y="8599"/>
                    <a:pt x="6566" y="8206"/>
                  </a:cubicBezTo>
                  <a:cubicBezTo>
                    <a:pt x="7611" y="7803"/>
                    <a:pt x="8550" y="7199"/>
                    <a:pt x="9336" y="6404"/>
                  </a:cubicBezTo>
                  <a:lnTo>
                    <a:pt x="13468" y="2282"/>
                  </a:lnTo>
                  <a:cubicBezTo>
                    <a:pt x="13889" y="1841"/>
                    <a:pt x="13899" y="1141"/>
                    <a:pt x="13468" y="710"/>
                  </a:cubicBezTo>
                  <a:lnTo>
                    <a:pt x="12758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64"/>
            <p:cNvSpPr/>
            <p:nvPr/>
          </p:nvSpPr>
          <p:spPr>
            <a:xfrm>
              <a:off x="4969497" y="3355627"/>
              <a:ext cx="263336" cy="251415"/>
            </a:xfrm>
            <a:custGeom>
              <a:avLst/>
              <a:gdLst/>
              <a:ahLst/>
              <a:cxnLst/>
              <a:rect l="l" t="t" r="r" b="b"/>
              <a:pathLst>
                <a:path w="10051" h="9596" extrusionOk="0">
                  <a:moveTo>
                    <a:pt x="7194" y="0"/>
                  </a:moveTo>
                  <a:cubicBezTo>
                    <a:pt x="6907" y="0"/>
                    <a:pt x="6619" y="110"/>
                    <a:pt x="6399" y="331"/>
                  </a:cubicBezTo>
                  <a:lnTo>
                    <a:pt x="2277" y="4453"/>
                  </a:lnTo>
                  <a:cubicBezTo>
                    <a:pt x="1481" y="5239"/>
                    <a:pt x="868" y="6188"/>
                    <a:pt x="475" y="7223"/>
                  </a:cubicBezTo>
                  <a:lnTo>
                    <a:pt x="456" y="7271"/>
                  </a:lnTo>
                  <a:cubicBezTo>
                    <a:pt x="1" y="8440"/>
                    <a:pt x="908" y="9595"/>
                    <a:pt x="2035" y="9595"/>
                  </a:cubicBezTo>
                  <a:cubicBezTo>
                    <a:pt x="2238" y="9595"/>
                    <a:pt x="2449" y="9557"/>
                    <a:pt x="2660" y="9475"/>
                  </a:cubicBezTo>
                  <a:lnTo>
                    <a:pt x="2708" y="9456"/>
                  </a:lnTo>
                  <a:cubicBezTo>
                    <a:pt x="3743" y="9054"/>
                    <a:pt x="4692" y="8440"/>
                    <a:pt x="5469" y="7654"/>
                  </a:cubicBezTo>
                  <a:lnTo>
                    <a:pt x="9600" y="3532"/>
                  </a:lnTo>
                  <a:cubicBezTo>
                    <a:pt x="10041" y="3091"/>
                    <a:pt x="10051" y="2382"/>
                    <a:pt x="9610" y="1951"/>
                  </a:cubicBezTo>
                  <a:lnTo>
                    <a:pt x="7990" y="331"/>
                  </a:lnTo>
                  <a:cubicBezTo>
                    <a:pt x="7769" y="110"/>
                    <a:pt x="7482" y="0"/>
                    <a:pt x="7194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64"/>
            <p:cNvSpPr/>
            <p:nvPr/>
          </p:nvSpPr>
          <p:spPr>
            <a:xfrm>
              <a:off x="5178809" y="3364038"/>
              <a:ext cx="12078" cy="12078"/>
            </a:xfrm>
            <a:custGeom>
              <a:avLst/>
              <a:gdLst/>
              <a:ahLst/>
              <a:cxnLst/>
              <a:rect l="l" t="t" r="r" b="b"/>
              <a:pathLst>
                <a:path w="461" h="461" extrusionOk="0">
                  <a:moveTo>
                    <a:pt x="461" y="46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64"/>
            <p:cNvSpPr/>
            <p:nvPr/>
          </p:nvSpPr>
          <p:spPr>
            <a:xfrm>
              <a:off x="4983934" y="3388142"/>
              <a:ext cx="248900" cy="218849"/>
            </a:xfrm>
            <a:custGeom>
              <a:avLst/>
              <a:gdLst/>
              <a:ahLst/>
              <a:cxnLst/>
              <a:rect l="l" t="t" r="r" b="b"/>
              <a:pathLst>
                <a:path w="9500" h="8353" extrusionOk="0">
                  <a:moveTo>
                    <a:pt x="8349" y="1"/>
                  </a:moveTo>
                  <a:cubicBezTo>
                    <a:pt x="8790" y="442"/>
                    <a:pt x="8790" y="1151"/>
                    <a:pt x="8349" y="1582"/>
                  </a:cubicBezTo>
                  <a:lnTo>
                    <a:pt x="4228" y="5723"/>
                  </a:lnTo>
                  <a:cubicBezTo>
                    <a:pt x="3442" y="6509"/>
                    <a:pt x="2493" y="7122"/>
                    <a:pt x="1457" y="7515"/>
                  </a:cubicBezTo>
                  <a:lnTo>
                    <a:pt x="1409" y="7535"/>
                  </a:lnTo>
                  <a:cubicBezTo>
                    <a:pt x="1214" y="7612"/>
                    <a:pt x="1008" y="7650"/>
                    <a:pt x="803" y="7650"/>
                  </a:cubicBezTo>
                  <a:cubicBezTo>
                    <a:pt x="525" y="7650"/>
                    <a:pt x="249" y="7581"/>
                    <a:pt x="0" y="7448"/>
                  </a:cubicBezTo>
                  <a:lnTo>
                    <a:pt x="0" y="7448"/>
                  </a:lnTo>
                  <a:cubicBezTo>
                    <a:pt x="301" y="8021"/>
                    <a:pt x="885" y="8353"/>
                    <a:pt x="1496" y="8353"/>
                  </a:cubicBezTo>
                  <a:cubicBezTo>
                    <a:pt x="1704" y="8353"/>
                    <a:pt x="1915" y="8315"/>
                    <a:pt x="2119" y="8234"/>
                  </a:cubicBezTo>
                  <a:lnTo>
                    <a:pt x="2157" y="8225"/>
                  </a:lnTo>
                  <a:cubicBezTo>
                    <a:pt x="3202" y="7822"/>
                    <a:pt x="4141" y="7209"/>
                    <a:pt x="4927" y="6423"/>
                  </a:cubicBezTo>
                  <a:lnTo>
                    <a:pt x="9059" y="2291"/>
                  </a:lnTo>
                  <a:cubicBezTo>
                    <a:pt x="9500" y="1860"/>
                    <a:pt x="9500" y="1141"/>
                    <a:pt x="9059" y="710"/>
                  </a:cubicBezTo>
                  <a:lnTo>
                    <a:pt x="8349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64"/>
            <p:cNvSpPr/>
            <p:nvPr/>
          </p:nvSpPr>
          <p:spPr>
            <a:xfrm>
              <a:off x="4865641" y="3654098"/>
              <a:ext cx="65579" cy="63299"/>
            </a:xfrm>
            <a:custGeom>
              <a:avLst/>
              <a:gdLst/>
              <a:ahLst/>
              <a:cxnLst/>
              <a:rect l="l" t="t" r="r" b="b"/>
              <a:pathLst>
                <a:path w="2503" h="2416" extrusionOk="0">
                  <a:moveTo>
                    <a:pt x="1247" y="0"/>
                  </a:moveTo>
                  <a:lnTo>
                    <a:pt x="346" y="901"/>
                  </a:lnTo>
                  <a:cubicBezTo>
                    <a:pt x="1" y="1246"/>
                    <a:pt x="1" y="1812"/>
                    <a:pt x="346" y="2157"/>
                  </a:cubicBezTo>
                  <a:cubicBezTo>
                    <a:pt x="518" y="2330"/>
                    <a:pt x="746" y="2416"/>
                    <a:pt x="974" y="2416"/>
                  </a:cubicBezTo>
                  <a:cubicBezTo>
                    <a:pt x="1201" y="2416"/>
                    <a:pt x="1429" y="2330"/>
                    <a:pt x="1601" y="2157"/>
                  </a:cubicBezTo>
                  <a:lnTo>
                    <a:pt x="2502" y="1256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64"/>
            <p:cNvSpPr/>
            <p:nvPr/>
          </p:nvSpPr>
          <p:spPr>
            <a:xfrm>
              <a:off x="4868156" y="3668665"/>
              <a:ext cx="63063" cy="48732"/>
            </a:xfrm>
            <a:custGeom>
              <a:avLst/>
              <a:gdLst/>
              <a:ahLst/>
              <a:cxnLst/>
              <a:rect l="l" t="t" r="r" b="b"/>
              <a:pathLst>
                <a:path w="2407" h="1860" extrusionOk="0">
                  <a:moveTo>
                    <a:pt x="1697" y="0"/>
                  </a:moveTo>
                  <a:lnTo>
                    <a:pt x="796" y="901"/>
                  </a:lnTo>
                  <a:cubicBezTo>
                    <a:pt x="626" y="1064"/>
                    <a:pt x="400" y="1157"/>
                    <a:pt x="168" y="1157"/>
                  </a:cubicBezTo>
                  <a:cubicBezTo>
                    <a:pt x="112" y="1157"/>
                    <a:pt x="56" y="1152"/>
                    <a:pt x="1" y="1141"/>
                  </a:cubicBezTo>
                  <a:lnTo>
                    <a:pt x="1" y="1141"/>
                  </a:lnTo>
                  <a:cubicBezTo>
                    <a:pt x="39" y="1314"/>
                    <a:pt x="116" y="1476"/>
                    <a:pt x="240" y="1601"/>
                  </a:cubicBezTo>
                  <a:cubicBezTo>
                    <a:pt x="418" y="1774"/>
                    <a:pt x="645" y="1860"/>
                    <a:pt x="872" y="1860"/>
                  </a:cubicBezTo>
                  <a:cubicBezTo>
                    <a:pt x="1098" y="1860"/>
                    <a:pt x="1323" y="1774"/>
                    <a:pt x="1496" y="1601"/>
                  </a:cubicBezTo>
                  <a:lnTo>
                    <a:pt x="2406" y="700"/>
                  </a:lnTo>
                  <a:lnTo>
                    <a:pt x="1697" y="0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64"/>
            <p:cNvSpPr/>
            <p:nvPr/>
          </p:nvSpPr>
          <p:spPr>
            <a:xfrm>
              <a:off x="5010160" y="3403076"/>
              <a:ext cx="178527" cy="165689"/>
            </a:xfrm>
            <a:custGeom>
              <a:avLst/>
              <a:gdLst/>
              <a:ahLst/>
              <a:cxnLst/>
              <a:rect l="l" t="t" r="r" b="b"/>
              <a:pathLst>
                <a:path w="6814" h="6324" extrusionOk="0">
                  <a:moveTo>
                    <a:pt x="5961" y="0"/>
                  </a:moveTo>
                  <a:cubicBezTo>
                    <a:pt x="5822" y="0"/>
                    <a:pt x="5676" y="56"/>
                    <a:pt x="5546" y="188"/>
                  </a:cubicBezTo>
                  <a:lnTo>
                    <a:pt x="428" y="5297"/>
                  </a:lnTo>
                  <a:cubicBezTo>
                    <a:pt x="1" y="5731"/>
                    <a:pt x="393" y="6323"/>
                    <a:pt x="855" y="6323"/>
                  </a:cubicBezTo>
                  <a:cubicBezTo>
                    <a:pt x="994" y="6323"/>
                    <a:pt x="1140" y="6269"/>
                    <a:pt x="1271" y="6140"/>
                  </a:cubicBezTo>
                  <a:lnTo>
                    <a:pt x="5623" y="1779"/>
                  </a:lnTo>
                  <a:lnTo>
                    <a:pt x="6380" y="1022"/>
                  </a:lnTo>
                  <a:cubicBezTo>
                    <a:pt x="6814" y="596"/>
                    <a:pt x="6419" y="0"/>
                    <a:pt x="596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64"/>
            <p:cNvSpPr/>
            <p:nvPr/>
          </p:nvSpPr>
          <p:spPr>
            <a:xfrm>
              <a:off x="5115274" y="3375592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0" y="973"/>
                    <a:pt x="652" y="1000"/>
                    <a:pt x="724" y="1000"/>
                  </a:cubicBezTo>
                  <a:cubicBezTo>
                    <a:pt x="796" y="1000"/>
                    <a:pt x="868" y="973"/>
                    <a:pt x="921" y="920"/>
                  </a:cubicBezTo>
                  <a:cubicBezTo>
                    <a:pt x="1036" y="805"/>
                    <a:pt x="1036" y="633"/>
                    <a:pt x="921" y="518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64"/>
            <p:cNvSpPr/>
            <p:nvPr/>
          </p:nvSpPr>
          <p:spPr>
            <a:xfrm>
              <a:off x="5094681" y="3396185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403"/>
                  </a:lnTo>
                  <a:lnTo>
                    <a:pt x="528" y="920"/>
                  </a:lnTo>
                  <a:cubicBezTo>
                    <a:pt x="580" y="973"/>
                    <a:pt x="650" y="1000"/>
                    <a:pt x="721" y="1000"/>
                  </a:cubicBezTo>
                  <a:cubicBezTo>
                    <a:pt x="791" y="1000"/>
                    <a:pt x="863" y="973"/>
                    <a:pt x="921" y="920"/>
                  </a:cubicBezTo>
                  <a:cubicBezTo>
                    <a:pt x="1036" y="815"/>
                    <a:pt x="1036" y="633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64"/>
            <p:cNvSpPr/>
            <p:nvPr/>
          </p:nvSpPr>
          <p:spPr>
            <a:xfrm>
              <a:off x="5074088" y="3416778"/>
              <a:ext cx="29344" cy="26357"/>
            </a:xfrm>
            <a:custGeom>
              <a:avLst/>
              <a:gdLst/>
              <a:ahLst/>
              <a:cxnLst/>
              <a:rect l="l" t="t" r="r" b="b"/>
              <a:pathLst>
                <a:path w="1120" h="1006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7" y="980"/>
                    <a:pt x="654" y="1005"/>
                    <a:pt x="719" y="1005"/>
                  </a:cubicBezTo>
                  <a:cubicBezTo>
                    <a:pt x="933" y="1005"/>
                    <a:pt x="1120" y="727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64"/>
            <p:cNvSpPr/>
            <p:nvPr/>
          </p:nvSpPr>
          <p:spPr>
            <a:xfrm>
              <a:off x="5053495" y="3437371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6" y="973"/>
                    <a:pt x="648" y="999"/>
                    <a:pt x="719" y="999"/>
                  </a:cubicBezTo>
                  <a:cubicBezTo>
                    <a:pt x="791" y="999"/>
                    <a:pt x="863" y="973"/>
                    <a:pt x="921" y="920"/>
                  </a:cubicBezTo>
                  <a:cubicBezTo>
                    <a:pt x="1026" y="815"/>
                    <a:pt x="1026" y="633"/>
                    <a:pt x="92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64"/>
            <p:cNvSpPr/>
            <p:nvPr/>
          </p:nvSpPr>
          <p:spPr>
            <a:xfrm>
              <a:off x="5032901" y="3457965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1" y="973"/>
                    <a:pt x="643" y="999"/>
                    <a:pt x="715" y="999"/>
                  </a:cubicBezTo>
                  <a:cubicBezTo>
                    <a:pt x="787" y="999"/>
                    <a:pt x="858" y="973"/>
                    <a:pt x="911" y="920"/>
                  </a:cubicBezTo>
                  <a:cubicBezTo>
                    <a:pt x="1026" y="815"/>
                    <a:pt x="1026" y="633"/>
                    <a:pt x="91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64"/>
            <p:cNvSpPr/>
            <p:nvPr/>
          </p:nvSpPr>
          <p:spPr>
            <a:xfrm>
              <a:off x="5013304" y="3478794"/>
              <a:ext cx="25912" cy="26148"/>
            </a:xfrm>
            <a:custGeom>
              <a:avLst/>
              <a:gdLst/>
              <a:ahLst/>
              <a:cxnLst/>
              <a:rect l="l" t="t" r="r" b="b"/>
              <a:pathLst>
                <a:path w="989" h="998" extrusionOk="0">
                  <a:moveTo>
                    <a:pt x="365" y="1"/>
                  </a:moveTo>
                  <a:cubicBezTo>
                    <a:pt x="241" y="145"/>
                    <a:pt x="116" y="288"/>
                    <a:pt x="1" y="432"/>
                  </a:cubicBezTo>
                  <a:lnTo>
                    <a:pt x="480" y="911"/>
                  </a:lnTo>
                  <a:cubicBezTo>
                    <a:pt x="538" y="969"/>
                    <a:pt x="610" y="998"/>
                    <a:pt x="681" y="998"/>
                  </a:cubicBezTo>
                  <a:cubicBezTo>
                    <a:pt x="753" y="998"/>
                    <a:pt x="825" y="969"/>
                    <a:pt x="883" y="911"/>
                  </a:cubicBezTo>
                  <a:cubicBezTo>
                    <a:pt x="988" y="806"/>
                    <a:pt x="988" y="624"/>
                    <a:pt x="883" y="518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61" name="Google Shape;11661;p64"/>
          <p:cNvGrpSpPr/>
          <p:nvPr/>
        </p:nvGrpSpPr>
        <p:grpSpPr>
          <a:xfrm>
            <a:off x="6637678" y="1500982"/>
            <a:ext cx="378721" cy="362005"/>
            <a:chOff x="6637678" y="1500982"/>
            <a:chExt cx="378721" cy="362005"/>
          </a:xfrm>
        </p:grpSpPr>
        <p:sp>
          <p:nvSpPr>
            <p:cNvPr id="11662" name="Google Shape;11662;p64"/>
            <p:cNvSpPr/>
            <p:nvPr/>
          </p:nvSpPr>
          <p:spPr>
            <a:xfrm>
              <a:off x="6637678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10950" y="0"/>
                  </a:moveTo>
                  <a:cubicBezTo>
                    <a:pt x="10150" y="0"/>
                    <a:pt x="9348" y="305"/>
                    <a:pt x="8732" y="916"/>
                  </a:cubicBezTo>
                  <a:lnTo>
                    <a:pt x="1237" y="8402"/>
                  </a:lnTo>
                  <a:cubicBezTo>
                    <a:pt x="0" y="9638"/>
                    <a:pt x="0" y="11642"/>
                    <a:pt x="1237" y="12878"/>
                  </a:cubicBezTo>
                  <a:cubicBezTo>
                    <a:pt x="1855" y="13497"/>
                    <a:pt x="2665" y="13806"/>
                    <a:pt x="3475" y="13806"/>
                  </a:cubicBezTo>
                  <a:cubicBezTo>
                    <a:pt x="4285" y="13806"/>
                    <a:pt x="5095" y="13497"/>
                    <a:pt x="5713" y="12878"/>
                  </a:cubicBezTo>
                  <a:lnTo>
                    <a:pt x="13199" y="5383"/>
                  </a:lnTo>
                  <a:cubicBezTo>
                    <a:pt x="14417" y="4146"/>
                    <a:pt x="14407" y="2162"/>
                    <a:pt x="13180" y="925"/>
                  </a:cubicBezTo>
                  <a:cubicBezTo>
                    <a:pt x="12564" y="310"/>
                    <a:pt x="11758" y="0"/>
                    <a:pt x="10950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64"/>
            <p:cNvSpPr/>
            <p:nvPr/>
          </p:nvSpPr>
          <p:spPr>
            <a:xfrm>
              <a:off x="6696680" y="1551338"/>
              <a:ext cx="260218" cy="260454"/>
            </a:xfrm>
            <a:custGeom>
              <a:avLst/>
              <a:gdLst/>
              <a:ahLst/>
              <a:cxnLst/>
              <a:rect l="l" t="t" r="r" b="b"/>
              <a:pathLst>
                <a:path w="9932" h="9941" extrusionOk="0">
                  <a:moveTo>
                    <a:pt x="5464" y="0"/>
                  </a:moveTo>
                  <a:lnTo>
                    <a:pt x="1" y="5464"/>
                  </a:lnTo>
                  <a:lnTo>
                    <a:pt x="4468" y="9940"/>
                  </a:lnTo>
                  <a:lnTo>
                    <a:pt x="9931" y="4477"/>
                  </a:lnTo>
                  <a:lnTo>
                    <a:pt x="5464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64"/>
            <p:cNvSpPr/>
            <p:nvPr/>
          </p:nvSpPr>
          <p:spPr>
            <a:xfrm>
              <a:off x="6638175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3467" y="0"/>
                  </a:moveTo>
                  <a:cubicBezTo>
                    <a:pt x="2659" y="0"/>
                    <a:pt x="1853" y="310"/>
                    <a:pt x="1237" y="925"/>
                  </a:cubicBezTo>
                  <a:cubicBezTo>
                    <a:pt x="0" y="2162"/>
                    <a:pt x="0" y="4146"/>
                    <a:pt x="1218" y="5383"/>
                  </a:cubicBezTo>
                  <a:lnTo>
                    <a:pt x="8713" y="12878"/>
                  </a:lnTo>
                  <a:cubicBezTo>
                    <a:pt x="9327" y="13497"/>
                    <a:pt x="10135" y="13806"/>
                    <a:pt x="10943" y="13806"/>
                  </a:cubicBezTo>
                  <a:cubicBezTo>
                    <a:pt x="11752" y="13806"/>
                    <a:pt x="12562" y="13497"/>
                    <a:pt x="13180" y="12878"/>
                  </a:cubicBezTo>
                  <a:cubicBezTo>
                    <a:pt x="14417" y="11642"/>
                    <a:pt x="14417" y="9638"/>
                    <a:pt x="13180" y="8402"/>
                  </a:cubicBezTo>
                  <a:lnTo>
                    <a:pt x="5685" y="916"/>
                  </a:lnTo>
                  <a:cubicBezTo>
                    <a:pt x="5069" y="305"/>
                    <a:pt x="4267" y="0"/>
                    <a:pt x="3467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64"/>
            <p:cNvSpPr/>
            <p:nvPr/>
          </p:nvSpPr>
          <p:spPr>
            <a:xfrm>
              <a:off x="6842090" y="1696748"/>
              <a:ext cx="174309" cy="166239"/>
            </a:xfrm>
            <a:custGeom>
              <a:avLst/>
              <a:gdLst/>
              <a:ahLst/>
              <a:cxnLst/>
              <a:rect l="l" t="t" r="r" b="b"/>
              <a:pathLst>
                <a:path w="6653" h="6345" extrusionOk="0">
                  <a:moveTo>
                    <a:pt x="4467" y="0"/>
                  </a:moveTo>
                  <a:cubicBezTo>
                    <a:pt x="5694" y="1237"/>
                    <a:pt x="5685" y="3230"/>
                    <a:pt x="4458" y="4457"/>
                  </a:cubicBezTo>
                  <a:cubicBezTo>
                    <a:pt x="3836" y="5074"/>
                    <a:pt x="3025" y="5384"/>
                    <a:pt x="2215" y="5384"/>
                  </a:cubicBezTo>
                  <a:cubicBezTo>
                    <a:pt x="1415" y="5384"/>
                    <a:pt x="615" y="5082"/>
                    <a:pt x="1" y="4477"/>
                  </a:cubicBezTo>
                  <a:lnTo>
                    <a:pt x="1" y="4477"/>
                  </a:lnTo>
                  <a:lnTo>
                    <a:pt x="930" y="5397"/>
                  </a:lnTo>
                  <a:cubicBezTo>
                    <a:pt x="1547" y="6028"/>
                    <a:pt x="2363" y="6344"/>
                    <a:pt x="3180" y="6344"/>
                  </a:cubicBezTo>
                  <a:cubicBezTo>
                    <a:pt x="3988" y="6344"/>
                    <a:pt x="4797" y="6035"/>
                    <a:pt x="5416" y="5416"/>
                  </a:cubicBezTo>
                  <a:cubicBezTo>
                    <a:pt x="6653" y="4179"/>
                    <a:pt x="6653" y="2166"/>
                    <a:pt x="5397" y="930"/>
                  </a:cubicBezTo>
                  <a:lnTo>
                    <a:pt x="4467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64"/>
            <p:cNvSpPr/>
            <p:nvPr/>
          </p:nvSpPr>
          <p:spPr>
            <a:xfrm>
              <a:off x="6752931" y="1608847"/>
              <a:ext cx="146458" cy="144179"/>
            </a:xfrm>
            <a:custGeom>
              <a:avLst/>
              <a:gdLst/>
              <a:ahLst/>
              <a:cxnLst/>
              <a:rect l="l" t="t" r="r" b="b"/>
              <a:pathLst>
                <a:path w="5590" h="5503" extrusionOk="0">
                  <a:moveTo>
                    <a:pt x="2349" y="0"/>
                  </a:moveTo>
                  <a:cubicBezTo>
                    <a:pt x="2249" y="0"/>
                    <a:pt x="2148" y="39"/>
                    <a:pt x="2071" y="115"/>
                  </a:cubicBezTo>
                  <a:lnTo>
                    <a:pt x="154" y="2032"/>
                  </a:lnTo>
                  <a:cubicBezTo>
                    <a:pt x="1" y="2186"/>
                    <a:pt x="1" y="2435"/>
                    <a:pt x="154" y="2588"/>
                  </a:cubicBezTo>
                  <a:lnTo>
                    <a:pt x="2963" y="5387"/>
                  </a:lnTo>
                  <a:cubicBezTo>
                    <a:pt x="3039" y="5464"/>
                    <a:pt x="3140" y="5502"/>
                    <a:pt x="3241" y="5502"/>
                  </a:cubicBezTo>
                  <a:cubicBezTo>
                    <a:pt x="3341" y="5502"/>
                    <a:pt x="3442" y="5464"/>
                    <a:pt x="3519" y="5387"/>
                  </a:cubicBezTo>
                  <a:lnTo>
                    <a:pt x="5436" y="3470"/>
                  </a:lnTo>
                  <a:cubicBezTo>
                    <a:pt x="5589" y="3317"/>
                    <a:pt x="5589" y="3068"/>
                    <a:pt x="5436" y="2914"/>
                  </a:cubicBezTo>
                  <a:lnTo>
                    <a:pt x="2627" y="115"/>
                  </a:lnTo>
                  <a:cubicBezTo>
                    <a:pt x="2551" y="39"/>
                    <a:pt x="2450" y="0"/>
                    <a:pt x="234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64"/>
            <p:cNvSpPr/>
            <p:nvPr/>
          </p:nvSpPr>
          <p:spPr>
            <a:xfrm>
              <a:off x="6797393" y="1608847"/>
              <a:ext cx="101735" cy="144414"/>
            </a:xfrm>
            <a:custGeom>
              <a:avLst/>
              <a:gdLst/>
              <a:ahLst/>
              <a:cxnLst/>
              <a:rect l="l" t="t" r="r" b="b"/>
              <a:pathLst>
                <a:path w="3883" h="5512" extrusionOk="0">
                  <a:moveTo>
                    <a:pt x="652" y="0"/>
                  </a:moveTo>
                  <a:cubicBezTo>
                    <a:pt x="552" y="0"/>
                    <a:pt x="451" y="39"/>
                    <a:pt x="374" y="115"/>
                  </a:cubicBezTo>
                  <a:lnTo>
                    <a:pt x="1" y="480"/>
                  </a:lnTo>
                  <a:lnTo>
                    <a:pt x="1247" y="1726"/>
                  </a:lnTo>
                  <a:cubicBezTo>
                    <a:pt x="2052" y="2540"/>
                    <a:pt x="2052" y="3854"/>
                    <a:pt x="1247" y="4668"/>
                  </a:cubicBezTo>
                  <a:lnTo>
                    <a:pt x="882" y="5023"/>
                  </a:lnTo>
                  <a:lnTo>
                    <a:pt x="1256" y="5397"/>
                  </a:lnTo>
                  <a:cubicBezTo>
                    <a:pt x="1333" y="5474"/>
                    <a:pt x="1434" y="5512"/>
                    <a:pt x="1534" y="5512"/>
                  </a:cubicBezTo>
                  <a:cubicBezTo>
                    <a:pt x="1635" y="5512"/>
                    <a:pt x="1735" y="5474"/>
                    <a:pt x="1812" y="5397"/>
                  </a:cubicBezTo>
                  <a:lnTo>
                    <a:pt x="3729" y="3480"/>
                  </a:lnTo>
                  <a:cubicBezTo>
                    <a:pt x="3883" y="3326"/>
                    <a:pt x="3883" y="3077"/>
                    <a:pt x="3729" y="2924"/>
                  </a:cubicBezTo>
                  <a:lnTo>
                    <a:pt x="930" y="115"/>
                  </a:lnTo>
                  <a:cubicBezTo>
                    <a:pt x="854" y="39"/>
                    <a:pt x="753" y="0"/>
                    <a:pt x="6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64"/>
            <p:cNvSpPr/>
            <p:nvPr/>
          </p:nvSpPr>
          <p:spPr>
            <a:xfrm>
              <a:off x="6697309" y="1620087"/>
              <a:ext cx="22270" cy="18654"/>
            </a:xfrm>
            <a:custGeom>
              <a:avLst/>
              <a:gdLst/>
              <a:ahLst/>
              <a:cxnLst/>
              <a:rect l="l" t="t" r="r" b="b"/>
              <a:pathLst>
                <a:path w="850" h="712" extrusionOk="0">
                  <a:moveTo>
                    <a:pt x="402" y="0"/>
                  </a:moveTo>
                  <a:cubicBezTo>
                    <a:pt x="184" y="0"/>
                    <a:pt x="1" y="283"/>
                    <a:pt x="207" y="482"/>
                  </a:cubicBezTo>
                  <a:lnTo>
                    <a:pt x="351" y="626"/>
                  </a:lnTo>
                  <a:cubicBezTo>
                    <a:pt x="399" y="683"/>
                    <a:pt x="475" y="712"/>
                    <a:pt x="542" y="712"/>
                  </a:cubicBezTo>
                  <a:cubicBezTo>
                    <a:pt x="619" y="712"/>
                    <a:pt x="696" y="683"/>
                    <a:pt x="744" y="626"/>
                  </a:cubicBezTo>
                  <a:cubicBezTo>
                    <a:pt x="849" y="520"/>
                    <a:pt x="849" y="338"/>
                    <a:pt x="744" y="233"/>
                  </a:cubicBezTo>
                  <a:lnTo>
                    <a:pt x="600" y="89"/>
                  </a:lnTo>
                  <a:cubicBezTo>
                    <a:pt x="537" y="26"/>
                    <a:pt x="468" y="0"/>
                    <a:pt x="402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64"/>
            <p:cNvSpPr/>
            <p:nvPr/>
          </p:nvSpPr>
          <p:spPr>
            <a:xfrm>
              <a:off x="6690995" y="1582123"/>
              <a:ext cx="22296" cy="18707"/>
            </a:xfrm>
            <a:custGeom>
              <a:avLst/>
              <a:gdLst/>
              <a:ahLst/>
              <a:cxnLst/>
              <a:rect l="l" t="t" r="r" b="b"/>
              <a:pathLst>
                <a:path w="851" h="714" extrusionOk="0">
                  <a:moveTo>
                    <a:pt x="401" y="1"/>
                  </a:moveTo>
                  <a:cubicBezTo>
                    <a:pt x="184" y="1"/>
                    <a:pt x="1" y="278"/>
                    <a:pt x="199" y="484"/>
                  </a:cubicBezTo>
                  <a:lnTo>
                    <a:pt x="342" y="627"/>
                  </a:lnTo>
                  <a:cubicBezTo>
                    <a:pt x="400" y="685"/>
                    <a:pt x="472" y="714"/>
                    <a:pt x="544" y="714"/>
                  </a:cubicBezTo>
                  <a:cubicBezTo>
                    <a:pt x="616" y="714"/>
                    <a:pt x="687" y="685"/>
                    <a:pt x="745" y="627"/>
                  </a:cubicBezTo>
                  <a:cubicBezTo>
                    <a:pt x="850" y="522"/>
                    <a:pt x="850" y="340"/>
                    <a:pt x="745" y="234"/>
                  </a:cubicBezTo>
                  <a:lnTo>
                    <a:pt x="601" y="91"/>
                  </a:lnTo>
                  <a:cubicBezTo>
                    <a:pt x="538" y="27"/>
                    <a:pt x="468" y="1"/>
                    <a:pt x="401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64"/>
            <p:cNvSpPr/>
            <p:nvPr/>
          </p:nvSpPr>
          <p:spPr>
            <a:xfrm>
              <a:off x="6724190" y="1548771"/>
              <a:ext cx="22244" cy="18654"/>
            </a:xfrm>
            <a:custGeom>
              <a:avLst/>
              <a:gdLst/>
              <a:ahLst/>
              <a:cxnLst/>
              <a:rect l="l" t="t" r="r" b="b"/>
              <a:pathLst>
                <a:path w="84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5"/>
                  </a:lnTo>
                  <a:cubicBezTo>
                    <a:pt x="398" y="683"/>
                    <a:pt x="475" y="712"/>
                    <a:pt x="542" y="712"/>
                  </a:cubicBezTo>
                  <a:cubicBezTo>
                    <a:pt x="619" y="712"/>
                    <a:pt x="695" y="683"/>
                    <a:pt x="743" y="625"/>
                  </a:cubicBezTo>
                  <a:cubicBezTo>
                    <a:pt x="849" y="520"/>
                    <a:pt x="849" y="338"/>
                    <a:pt x="743" y="232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64"/>
            <p:cNvSpPr/>
            <p:nvPr/>
          </p:nvSpPr>
          <p:spPr>
            <a:xfrm>
              <a:off x="6729902" y="1587782"/>
              <a:ext cx="22322" cy="18576"/>
            </a:xfrm>
            <a:custGeom>
              <a:avLst/>
              <a:gdLst/>
              <a:ahLst/>
              <a:cxnLst/>
              <a:rect l="l" t="t" r="r" b="b"/>
              <a:pathLst>
                <a:path w="852" h="709" extrusionOk="0">
                  <a:moveTo>
                    <a:pt x="406" y="1"/>
                  </a:moveTo>
                  <a:cubicBezTo>
                    <a:pt x="187" y="1"/>
                    <a:pt x="0" y="281"/>
                    <a:pt x="199" y="488"/>
                  </a:cubicBezTo>
                  <a:lnTo>
                    <a:pt x="343" y="632"/>
                  </a:lnTo>
                  <a:cubicBezTo>
                    <a:pt x="401" y="680"/>
                    <a:pt x="468" y="708"/>
                    <a:pt x="544" y="708"/>
                  </a:cubicBezTo>
                  <a:cubicBezTo>
                    <a:pt x="621" y="708"/>
                    <a:pt x="688" y="680"/>
                    <a:pt x="746" y="632"/>
                  </a:cubicBezTo>
                  <a:cubicBezTo>
                    <a:pt x="851" y="517"/>
                    <a:pt x="851" y="344"/>
                    <a:pt x="746" y="229"/>
                  </a:cubicBezTo>
                  <a:lnTo>
                    <a:pt x="602" y="85"/>
                  </a:lnTo>
                  <a:cubicBezTo>
                    <a:pt x="540" y="26"/>
                    <a:pt x="472" y="1"/>
                    <a:pt x="406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64"/>
            <p:cNvSpPr/>
            <p:nvPr/>
          </p:nvSpPr>
          <p:spPr>
            <a:xfrm>
              <a:off x="6762285" y="1555137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1"/>
                  </a:moveTo>
                  <a:cubicBezTo>
                    <a:pt x="188" y="1"/>
                    <a:pt x="1" y="281"/>
                    <a:pt x="200" y="488"/>
                  </a:cubicBezTo>
                  <a:lnTo>
                    <a:pt x="344" y="632"/>
                  </a:lnTo>
                  <a:cubicBezTo>
                    <a:pt x="401" y="680"/>
                    <a:pt x="468" y="708"/>
                    <a:pt x="545" y="718"/>
                  </a:cubicBezTo>
                  <a:cubicBezTo>
                    <a:pt x="622" y="718"/>
                    <a:pt x="689" y="680"/>
                    <a:pt x="746" y="632"/>
                  </a:cubicBezTo>
                  <a:cubicBezTo>
                    <a:pt x="852" y="517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6"/>
                    <a:pt x="472" y="1"/>
                    <a:pt x="407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64"/>
            <p:cNvSpPr/>
            <p:nvPr/>
          </p:nvSpPr>
          <p:spPr>
            <a:xfrm>
              <a:off x="6866508" y="1789208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0"/>
                  </a:moveTo>
                  <a:cubicBezTo>
                    <a:pt x="188" y="0"/>
                    <a:pt x="1" y="281"/>
                    <a:pt x="200" y="487"/>
                  </a:cubicBezTo>
                  <a:lnTo>
                    <a:pt x="344" y="631"/>
                  </a:lnTo>
                  <a:cubicBezTo>
                    <a:pt x="401" y="679"/>
                    <a:pt x="468" y="708"/>
                    <a:pt x="545" y="717"/>
                  </a:cubicBezTo>
                  <a:cubicBezTo>
                    <a:pt x="622" y="717"/>
                    <a:pt x="689" y="679"/>
                    <a:pt x="746" y="631"/>
                  </a:cubicBezTo>
                  <a:cubicBezTo>
                    <a:pt x="852" y="516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5"/>
                    <a:pt x="472" y="0"/>
                    <a:pt x="407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64"/>
            <p:cNvSpPr/>
            <p:nvPr/>
          </p:nvSpPr>
          <p:spPr>
            <a:xfrm>
              <a:off x="6903450" y="1794998"/>
              <a:ext cx="23554" cy="19309"/>
            </a:xfrm>
            <a:custGeom>
              <a:avLst/>
              <a:gdLst/>
              <a:ahLst/>
              <a:cxnLst/>
              <a:rect l="l" t="t" r="r" b="b"/>
              <a:pathLst>
                <a:path w="899" h="737" extrusionOk="0">
                  <a:moveTo>
                    <a:pt x="428" y="1"/>
                  </a:moveTo>
                  <a:cubicBezTo>
                    <a:pt x="203" y="1"/>
                    <a:pt x="1" y="311"/>
                    <a:pt x="247" y="506"/>
                  </a:cubicBezTo>
                  <a:lnTo>
                    <a:pt x="391" y="650"/>
                  </a:lnTo>
                  <a:cubicBezTo>
                    <a:pt x="438" y="707"/>
                    <a:pt x="515" y="736"/>
                    <a:pt x="592" y="736"/>
                  </a:cubicBezTo>
                  <a:cubicBezTo>
                    <a:pt x="659" y="736"/>
                    <a:pt x="736" y="707"/>
                    <a:pt x="784" y="650"/>
                  </a:cubicBezTo>
                  <a:cubicBezTo>
                    <a:pt x="899" y="544"/>
                    <a:pt x="899" y="362"/>
                    <a:pt x="784" y="257"/>
                  </a:cubicBezTo>
                  <a:lnTo>
                    <a:pt x="640" y="113"/>
                  </a:lnTo>
                  <a:cubicBezTo>
                    <a:pt x="576" y="33"/>
                    <a:pt x="501" y="1"/>
                    <a:pt x="428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64"/>
            <p:cNvSpPr/>
            <p:nvPr/>
          </p:nvSpPr>
          <p:spPr>
            <a:xfrm>
              <a:off x="6937877" y="1762432"/>
              <a:ext cx="22270" cy="18707"/>
            </a:xfrm>
            <a:custGeom>
              <a:avLst/>
              <a:gdLst/>
              <a:ahLst/>
              <a:cxnLst/>
              <a:rect l="l" t="t" r="r" b="b"/>
              <a:pathLst>
                <a:path w="850" h="714" extrusionOk="0">
                  <a:moveTo>
                    <a:pt x="400" y="1"/>
                  </a:moveTo>
                  <a:cubicBezTo>
                    <a:pt x="183" y="1"/>
                    <a:pt x="0" y="279"/>
                    <a:pt x="198" y="484"/>
                  </a:cubicBezTo>
                  <a:lnTo>
                    <a:pt x="342" y="628"/>
                  </a:lnTo>
                  <a:cubicBezTo>
                    <a:pt x="399" y="675"/>
                    <a:pt x="466" y="714"/>
                    <a:pt x="543" y="714"/>
                  </a:cubicBezTo>
                  <a:cubicBezTo>
                    <a:pt x="620" y="714"/>
                    <a:pt x="687" y="685"/>
                    <a:pt x="744" y="628"/>
                  </a:cubicBezTo>
                  <a:cubicBezTo>
                    <a:pt x="850" y="513"/>
                    <a:pt x="850" y="340"/>
                    <a:pt x="744" y="235"/>
                  </a:cubicBezTo>
                  <a:lnTo>
                    <a:pt x="601" y="91"/>
                  </a:lnTo>
                  <a:cubicBezTo>
                    <a:pt x="537" y="27"/>
                    <a:pt x="467" y="1"/>
                    <a:pt x="400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64"/>
            <p:cNvSpPr/>
            <p:nvPr/>
          </p:nvSpPr>
          <p:spPr>
            <a:xfrm>
              <a:off x="6898970" y="1756799"/>
              <a:ext cx="22270" cy="18812"/>
            </a:xfrm>
            <a:custGeom>
              <a:avLst/>
              <a:gdLst/>
              <a:ahLst/>
              <a:cxnLst/>
              <a:rect l="l" t="t" r="r" b="b"/>
              <a:pathLst>
                <a:path w="850" h="718" extrusionOk="0">
                  <a:moveTo>
                    <a:pt x="404" y="1"/>
                  </a:moveTo>
                  <a:cubicBezTo>
                    <a:pt x="186" y="1"/>
                    <a:pt x="0" y="281"/>
                    <a:pt x="207" y="488"/>
                  </a:cubicBezTo>
                  <a:lnTo>
                    <a:pt x="351" y="632"/>
                  </a:lnTo>
                  <a:cubicBezTo>
                    <a:pt x="399" y="680"/>
                    <a:pt x="466" y="708"/>
                    <a:pt x="542" y="718"/>
                  </a:cubicBezTo>
                  <a:cubicBezTo>
                    <a:pt x="619" y="718"/>
                    <a:pt x="696" y="680"/>
                    <a:pt x="744" y="632"/>
                  </a:cubicBezTo>
                  <a:cubicBezTo>
                    <a:pt x="849" y="517"/>
                    <a:pt x="849" y="344"/>
                    <a:pt x="744" y="229"/>
                  </a:cubicBezTo>
                  <a:lnTo>
                    <a:pt x="600" y="85"/>
                  </a:lnTo>
                  <a:cubicBezTo>
                    <a:pt x="538" y="26"/>
                    <a:pt x="470" y="1"/>
                    <a:pt x="404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64"/>
            <p:cNvSpPr/>
            <p:nvPr/>
          </p:nvSpPr>
          <p:spPr>
            <a:xfrm>
              <a:off x="6931380" y="1724311"/>
              <a:ext cx="22506" cy="18654"/>
            </a:xfrm>
            <a:custGeom>
              <a:avLst/>
              <a:gdLst/>
              <a:ahLst/>
              <a:cxnLst/>
              <a:rect l="l" t="t" r="r" b="b"/>
              <a:pathLst>
                <a:path w="85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6"/>
                  </a:lnTo>
                  <a:cubicBezTo>
                    <a:pt x="403" y="683"/>
                    <a:pt x="475" y="712"/>
                    <a:pt x="547" y="712"/>
                  </a:cubicBezTo>
                  <a:cubicBezTo>
                    <a:pt x="619" y="712"/>
                    <a:pt x="690" y="683"/>
                    <a:pt x="743" y="626"/>
                  </a:cubicBezTo>
                  <a:cubicBezTo>
                    <a:pt x="858" y="520"/>
                    <a:pt x="858" y="338"/>
                    <a:pt x="743" y="233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8" name="Google Shape;11678;p64"/>
          <p:cNvGrpSpPr/>
          <p:nvPr/>
        </p:nvGrpSpPr>
        <p:grpSpPr>
          <a:xfrm>
            <a:off x="5827993" y="3355496"/>
            <a:ext cx="223041" cy="362163"/>
            <a:chOff x="5827993" y="3355496"/>
            <a:chExt cx="223041" cy="362163"/>
          </a:xfrm>
        </p:grpSpPr>
        <p:sp>
          <p:nvSpPr>
            <p:cNvPr id="11679" name="Google Shape;11679;p64"/>
            <p:cNvSpPr/>
            <p:nvPr/>
          </p:nvSpPr>
          <p:spPr>
            <a:xfrm>
              <a:off x="5827993" y="3448664"/>
              <a:ext cx="223041" cy="268995"/>
            </a:xfrm>
            <a:custGeom>
              <a:avLst/>
              <a:gdLst/>
              <a:ahLst/>
              <a:cxnLst/>
              <a:rect l="l" t="t" r="r" b="b"/>
              <a:pathLst>
                <a:path w="8513" h="10267" extrusionOk="0">
                  <a:moveTo>
                    <a:pt x="854" y="1"/>
                  </a:moveTo>
                  <a:cubicBezTo>
                    <a:pt x="384" y="1"/>
                    <a:pt x="1" y="384"/>
                    <a:pt x="1" y="854"/>
                  </a:cubicBezTo>
                  <a:lnTo>
                    <a:pt x="1" y="9413"/>
                  </a:lnTo>
                  <a:cubicBezTo>
                    <a:pt x="1" y="9883"/>
                    <a:pt x="384" y="10266"/>
                    <a:pt x="854" y="10266"/>
                  </a:cubicBezTo>
                  <a:lnTo>
                    <a:pt x="7660" y="10266"/>
                  </a:lnTo>
                  <a:cubicBezTo>
                    <a:pt x="8129" y="10266"/>
                    <a:pt x="8513" y="9883"/>
                    <a:pt x="8513" y="9413"/>
                  </a:cubicBezTo>
                  <a:lnTo>
                    <a:pt x="8513" y="854"/>
                  </a:lnTo>
                  <a:cubicBezTo>
                    <a:pt x="8513" y="384"/>
                    <a:pt x="8129" y="1"/>
                    <a:pt x="766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64"/>
            <p:cNvSpPr/>
            <p:nvPr/>
          </p:nvSpPr>
          <p:spPr>
            <a:xfrm>
              <a:off x="5989987" y="3448664"/>
              <a:ext cx="60810" cy="268733"/>
            </a:xfrm>
            <a:custGeom>
              <a:avLst/>
              <a:gdLst/>
              <a:ahLst/>
              <a:cxnLst/>
              <a:rect l="l" t="t" r="r" b="b"/>
              <a:pathLst>
                <a:path w="2321" h="10257" extrusionOk="0">
                  <a:moveTo>
                    <a:pt x="0" y="1"/>
                  </a:moveTo>
                  <a:cubicBezTo>
                    <a:pt x="489" y="1"/>
                    <a:pt x="882" y="403"/>
                    <a:pt x="882" y="892"/>
                  </a:cubicBezTo>
                  <a:lnTo>
                    <a:pt x="882" y="9375"/>
                  </a:lnTo>
                  <a:cubicBezTo>
                    <a:pt x="882" y="9864"/>
                    <a:pt x="489" y="10257"/>
                    <a:pt x="0" y="10257"/>
                  </a:cubicBezTo>
                  <a:lnTo>
                    <a:pt x="1438" y="10257"/>
                  </a:lnTo>
                  <a:cubicBezTo>
                    <a:pt x="1927" y="10257"/>
                    <a:pt x="2320" y="9864"/>
                    <a:pt x="2320" y="9375"/>
                  </a:cubicBezTo>
                  <a:lnTo>
                    <a:pt x="2320" y="892"/>
                  </a:lnTo>
                  <a:cubicBezTo>
                    <a:pt x="2320" y="403"/>
                    <a:pt x="1927" y="1"/>
                    <a:pt x="143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64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64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64"/>
            <p:cNvSpPr/>
            <p:nvPr/>
          </p:nvSpPr>
          <p:spPr>
            <a:xfrm>
              <a:off x="5963630" y="3424560"/>
              <a:ext cx="36942" cy="24130"/>
            </a:xfrm>
            <a:custGeom>
              <a:avLst/>
              <a:gdLst/>
              <a:ahLst/>
              <a:cxnLst/>
              <a:rect l="l" t="t" r="r" b="b"/>
              <a:pathLst>
                <a:path w="1410" h="921" extrusionOk="0">
                  <a:moveTo>
                    <a:pt x="0" y="0"/>
                  </a:moveTo>
                  <a:lnTo>
                    <a:pt x="0" y="921"/>
                  </a:lnTo>
                  <a:lnTo>
                    <a:pt x="1409" y="921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64"/>
            <p:cNvSpPr/>
            <p:nvPr/>
          </p:nvSpPr>
          <p:spPr>
            <a:xfrm>
              <a:off x="5852857" y="3355496"/>
              <a:ext cx="172815" cy="69089"/>
            </a:xfrm>
            <a:custGeom>
              <a:avLst/>
              <a:gdLst/>
              <a:ahLst/>
              <a:cxnLst/>
              <a:rect l="l" t="t" r="r" b="b"/>
              <a:pathLst>
                <a:path w="6596" h="2637" extrusionOk="0">
                  <a:moveTo>
                    <a:pt x="451" y="0"/>
                  </a:moveTo>
                  <a:cubicBezTo>
                    <a:pt x="202" y="0"/>
                    <a:pt x="1" y="202"/>
                    <a:pt x="1" y="451"/>
                  </a:cubicBezTo>
                  <a:lnTo>
                    <a:pt x="1" y="2186"/>
                  </a:lnTo>
                  <a:cubicBezTo>
                    <a:pt x="1" y="2435"/>
                    <a:pt x="202" y="2636"/>
                    <a:pt x="451" y="2636"/>
                  </a:cubicBezTo>
                  <a:lnTo>
                    <a:pt x="6145" y="2636"/>
                  </a:lnTo>
                  <a:cubicBezTo>
                    <a:pt x="6394" y="2636"/>
                    <a:pt x="6596" y="2435"/>
                    <a:pt x="6596" y="2186"/>
                  </a:cubicBezTo>
                  <a:lnTo>
                    <a:pt x="6596" y="451"/>
                  </a:lnTo>
                  <a:cubicBezTo>
                    <a:pt x="6596" y="202"/>
                    <a:pt x="6394" y="0"/>
                    <a:pt x="6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64"/>
            <p:cNvSpPr/>
            <p:nvPr/>
          </p:nvSpPr>
          <p:spPr>
            <a:xfrm>
              <a:off x="5981708" y="3355496"/>
              <a:ext cx="43964" cy="69089"/>
            </a:xfrm>
            <a:custGeom>
              <a:avLst/>
              <a:gdLst/>
              <a:ahLst/>
              <a:cxnLst/>
              <a:rect l="l" t="t" r="r" b="b"/>
              <a:pathLst>
                <a:path w="1678" h="2637" extrusionOk="0">
                  <a:moveTo>
                    <a:pt x="0" y="0"/>
                  </a:moveTo>
                  <a:lnTo>
                    <a:pt x="0" y="2636"/>
                  </a:lnTo>
                  <a:lnTo>
                    <a:pt x="1208" y="2636"/>
                  </a:lnTo>
                  <a:cubicBezTo>
                    <a:pt x="1467" y="2636"/>
                    <a:pt x="1678" y="2425"/>
                    <a:pt x="1678" y="2167"/>
                  </a:cubicBezTo>
                  <a:lnTo>
                    <a:pt x="1678" y="470"/>
                  </a:lnTo>
                  <a:cubicBezTo>
                    <a:pt x="1678" y="211"/>
                    <a:pt x="1467" y="0"/>
                    <a:pt x="1208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64"/>
            <p:cNvSpPr/>
            <p:nvPr/>
          </p:nvSpPr>
          <p:spPr>
            <a:xfrm>
              <a:off x="5862917" y="3488854"/>
              <a:ext cx="152720" cy="188378"/>
            </a:xfrm>
            <a:custGeom>
              <a:avLst/>
              <a:gdLst/>
              <a:ahLst/>
              <a:cxnLst/>
              <a:rect l="l" t="t" r="r" b="b"/>
              <a:pathLst>
                <a:path w="5829" h="7190" extrusionOk="0">
                  <a:moveTo>
                    <a:pt x="355" y="0"/>
                  </a:moveTo>
                  <a:cubicBezTo>
                    <a:pt x="163" y="0"/>
                    <a:pt x="0" y="154"/>
                    <a:pt x="0" y="355"/>
                  </a:cubicBezTo>
                  <a:lnTo>
                    <a:pt x="0" y="6844"/>
                  </a:lnTo>
                  <a:cubicBezTo>
                    <a:pt x="0" y="7036"/>
                    <a:pt x="163" y="7189"/>
                    <a:pt x="355" y="7189"/>
                  </a:cubicBezTo>
                  <a:lnTo>
                    <a:pt x="5483" y="7189"/>
                  </a:lnTo>
                  <a:cubicBezTo>
                    <a:pt x="5489" y="7190"/>
                    <a:pt x="5494" y="7190"/>
                    <a:pt x="5499" y="7190"/>
                  </a:cubicBezTo>
                  <a:cubicBezTo>
                    <a:pt x="5683" y="7190"/>
                    <a:pt x="5828" y="7030"/>
                    <a:pt x="5828" y="6844"/>
                  </a:cubicBezTo>
                  <a:lnTo>
                    <a:pt x="5828" y="355"/>
                  </a:lnTo>
                  <a:cubicBezTo>
                    <a:pt x="5828" y="154"/>
                    <a:pt x="5675" y="0"/>
                    <a:pt x="5483" y="0"/>
                  </a:cubicBez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64"/>
            <p:cNvSpPr/>
            <p:nvPr/>
          </p:nvSpPr>
          <p:spPr>
            <a:xfrm>
              <a:off x="5971412" y="3488854"/>
              <a:ext cx="44226" cy="188614"/>
            </a:xfrm>
            <a:custGeom>
              <a:avLst/>
              <a:gdLst/>
              <a:ahLst/>
              <a:cxnLst/>
              <a:rect l="l" t="t" r="r" b="b"/>
              <a:pathLst>
                <a:path w="1688" h="7199" extrusionOk="0">
                  <a:moveTo>
                    <a:pt x="0" y="0"/>
                  </a:moveTo>
                  <a:lnTo>
                    <a:pt x="0" y="7199"/>
                  </a:lnTo>
                  <a:lnTo>
                    <a:pt x="1342" y="7199"/>
                  </a:lnTo>
                  <a:cubicBezTo>
                    <a:pt x="1534" y="7199"/>
                    <a:pt x="1687" y="7036"/>
                    <a:pt x="1687" y="6844"/>
                  </a:cubicBezTo>
                  <a:lnTo>
                    <a:pt x="1687" y="355"/>
                  </a:lnTo>
                  <a:cubicBezTo>
                    <a:pt x="1687" y="163"/>
                    <a:pt x="1534" y="0"/>
                    <a:pt x="1342" y="0"/>
                  </a:cubicBezTo>
                  <a:close/>
                </a:path>
              </a:pathLst>
            </a:custGeom>
            <a:solidFill>
              <a:srgbClr val="CBD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64"/>
            <p:cNvSpPr/>
            <p:nvPr/>
          </p:nvSpPr>
          <p:spPr>
            <a:xfrm>
              <a:off x="5869939" y="3531036"/>
              <a:ext cx="121568" cy="104197"/>
            </a:xfrm>
            <a:custGeom>
              <a:avLst/>
              <a:gdLst/>
              <a:ahLst/>
              <a:cxnLst/>
              <a:rect l="l" t="t" r="r" b="b"/>
              <a:pathLst>
                <a:path w="4640" h="3977" extrusionOk="0">
                  <a:moveTo>
                    <a:pt x="2656" y="1"/>
                  </a:moveTo>
                  <a:cubicBezTo>
                    <a:pt x="883" y="1"/>
                    <a:pt x="1" y="2138"/>
                    <a:pt x="1247" y="3394"/>
                  </a:cubicBezTo>
                  <a:cubicBezTo>
                    <a:pt x="1653" y="3796"/>
                    <a:pt x="2150" y="3977"/>
                    <a:pt x="2638" y="3977"/>
                  </a:cubicBezTo>
                  <a:cubicBezTo>
                    <a:pt x="3661" y="3977"/>
                    <a:pt x="4640" y="3185"/>
                    <a:pt x="4640" y="1985"/>
                  </a:cubicBezTo>
                  <a:cubicBezTo>
                    <a:pt x="4640" y="892"/>
                    <a:pt x="3749" y="1"/>
                    <a:pt x="26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64"/>
            <p:cNvSpPr/>
            <p:nvPr/>
          </p:nvSpPr>
          <p:spPr>
            <a:xfrm>
              <a:off x="5894043" y="3538058"/>
              <a:ext cx="106529" cy="97202"/>
            </a:xfrm>
            <a:custGeom>
              <a:avLst/>
              <a:gdLst/>
              <a:ahLst/>
              <a:cxnLst/>
              <a:rect l="l" t="t" r="r" b="b"/>
              <a:pathLst>
                <a:path w="4066" h="3710" extrusionOk="0">
                  <a:moveTo>
                    <a:pt x="2714" y="1"/>
                  </a:moveTo>
                  <a:cubicBezTo>
                    <a:pt x="3452" y="1324"/>
                    <a:pt x="2503" y="2963"/>
                    <a:pt x="979" y="2963"/>
                  </a:cubicBezTo>
                  <a:cubicBezTo>
                    <a:pt x="634" y="2963"/>
                    <a:pt x="298" y="2877"/>
                    <a:pt x="1" y="2704"/>
                  </a:cubicBezTo>
                  <a:lnTo>
                    <a:pt x="1" y="2704"/>
                  </a:lnTo>
                  <a:cubicBezTo>
                    <a:pt x="376" y="3361"/>
                    <a:pt x="1050" y="3709"/>
                    <a:pt x="1732" y="3709"/>
                  </a:cubicBezTo>
                  <a:cubicBezTo>
                    <a:pt x="2234" y="3709"/>
                    <a:pt x="2741" y="3520"/>
                    <a:pt x="3135" y="3126"/>
                  </a:cubicBezTo>
                  <a:cubicBezTo>
                    <a:pt x="4065" y="2206"/>
                    <a:pt x="3854" y="643"/>
                    <a:pt x="2714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64"/>
            <p:cNvSpPr/>
            <p:nvPr/>
          </p:nvSpPr>
          <p:spPr>
            <a:xfrm>
              <a:off x="5905597" y="3551813"/>
              <a:ext cx="67334" cy="62513"/>
            </a:xfrm>
            <a:custGeom>
              <a:avLst/>
              <a:gdLst/>
              <a:ahLst/>
              <a:cxnLst/>
              <a:rect l="l" t="t" r="r" b="b"/>
              <a:pathLst>
                <a:path w="2570" h="2386" extrusionOk="0">
                  <a:moveTo>
                    <a:pt x="1286" y="1"/>
                  </a:moveTo>
                  <a:cubicBezTo>
                    <a:pt x="1146" y="1"/>
                    <a:pt x="1007" y="94"/>
                    <a:pt x="1007" y="281"/>
                  </a:cubicBezTo>
                  <a:lnTo>
                    <a:pt x="1007" y="914"/>
                  </a:lnTo>
                  <a:lnTo>
                    <a:pt x="375" y="914"/>
                  </a:lnTo>
                  <a:cubicBezTo>
                    <a:pt x="1" y="914"/>
                    <a:pt x="1" y="1479"/>
                    <a:pt x="375" y="1479"/>
                  </a:cubicBezTo>
                  <a:lnTo>
                    <a:pt x="1007" y="1479"/>
                  </a:lnTo>
                  <a:lnTo>
                    <a:pt x="1007" y="2112"/>
                  </a:lnTo>
                  <a:cubicBezTo>
                    <a:pt x="1007" y="2294"/>
                    <a:pt x="1149" y="2385"/>
                    <a:pt x="1290" y="2385"/>
                  </a:cubicBezTo>
                  <a:cubicBezTo>
                    <a:pt x="1431" y="2385"/>
                    <a:pt x="1573" y="2294"/>
                    <a:pt x="1573" y="2112"/>
                  </a:cubicBezTo>
                  <a:lnTo>
                    <a:pt x="1573" y="1479"/>
                  </a:lnTo>
                  <a:lnTo>
                    <a:pt x="2205" y="1479"/>
                  </a:lnTo>
                  <a:cubicBezTo>
                    <a:pt x="2570" y="1479"/>
                    <a:pt x="2570" y="914"/>
                    <a:pt x="2205" y="914"/>
                  </a:cubicBezTo>
                  <a:lnTo>
                    <a:pt x="1573" y="914"/>
                  </a:lnTo>
                  <a:lnTo>
                    <a:pt x="1573" y="281"/>
                  </a:lnTo>
                  <a:cubicBezTo>
                    <a:pt x="1568" y="94"/>
                    <a:pt x="1427" y="1"/>
                    <a:pt x="1286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64"/>
            <p:cNvSpPr/>
            <p:nvPr/>
          </p:nvSpPr>
          <p:spPr>
            <a:xfrm>
              <a:off x="5887781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0" y="0"/>
                  </a:moveTo>
                  <a:lnTo>
                    <a:pt x="0" y="2588"/>
                  </a:lnTo>
                  <a:cubicBezTo>
                    <a:pt x="0" y="2608"/>
                    <a:pt x="0" y="2617"/>
                    <a:pt x="0" y="2636"/>
                  </a:cubicBezTo>
                  <a:lnTo>
                    <a:pt x="556" y="2636"/>
                  </a:lnTo>
                  <a:cubicBezTo>
                    <a:pt x="556" y="2617"/>
                    <a:pt x="556" y="2608"/>
                    <a:pt x="556" y="2588"/>
                  </a:cubicBezTo>
                  <a:lnTo>
                    <a:pt x="556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64"/>
            <p:cNvSpPr/>
            <p:nvPr/>
          </p:nvSpPr>
          <p:spPr>
            <a:xfrm>
              <a:off x="5931719" y="3355496"/>
              <a:ext cx="14855" cy="69089"/>
            </a:xfrm>
            <a:custGeom>
              <a:avLst/>
              <a:gdLst/>
              <a:ahLst/>
              <a:cxnLst/>
              <a:rect l="l" t="t" r="r" b="b"/>
              <a:pathLst>
                <a:path w="567" h="2637" extrusionOk="0">
                  <a:moveTo>
                    <a:pt x="1" y="0"/>
                  </a:moveTo>
                  <a:cubicBezTo>
                    <a:pt x="1" y="10"/>
                    <a:pt x="1" y="20"/>
                    <a:pt x="1" y="29"/>
                  </a:cubicBezTo>
                  <a:lnTo>
                    <a:pt x="1" y="2608"/>
                  </a:lnTo>
                  <a:cubicBezTo>
                    <a:pt x="1" y="2617"/>
                    <a:pt x="1" y="2627"/>
                    <a:pt x="1" y="2636"/>
                  </a:cubicBezTo>
                  <a:lnTo>
                    <a:pt x="566" y="2636"/>
                  </a:lnTo>
                  <a:cubicBezTo>
                    <a:pt x="566" y="2627"/>
                    <a:pt x="566" y="2617"/>
                    <a:pt x="566" y="2608"/>
                  </a:cubicBezTo>
                  <a:lnTo>
                    <a:pt x="566" y="29"/>
                  </a:lnTo>
                  <a:cubicBezTo>
                    <a:pt x="566" y="20"/>
                    <a:pt x="566" y="10"/>
                    <a:pt x="566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64"/>
            <p:cNvSpPr/>
            <p:nvPr/>
          </p:nvSpPr>
          <p:spPr>
            <a:xfrm>
              <a:off x="5976416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1" y="0"/>
                  </a:moveTo>
                  <a:lnTo>
                    <a:pt x="1" y="2588"/>
                  </a:lnTo>
                  <a:cubicBezTo>
                    <a:pt x="1" y="2608"/>
                    <a:pt x="1" y="2617"/>
                    <a:pt x="1" y="2636"/>
                  </a:cubicBezTo>
                  <a:lnTo>
                    <a:pt x="557" y="2636"/>
                  </a:lnTo>
                  <a:cubicBezTo>
                    <a:pt x="557" y="2617"/>
                    <a:pt x="557" y="2608"/>
                    <a:pt x="557" y="2588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4" name="Google Shape;11694;p64"/>
          <p:cNvGrpSpPr/>
          <p:nvPr/>
        </p:nvGrpSpPr>
        <p:grpSpPr>
          <a:xfrm>
            <a:off x="7528713" y="1500641"/>
            <a:ext cx="370520" cy="361586"/>
            <a:chOff x="7528713" y="1500641"/>
            <a:chExt cx="370520" cy="361586"/>
          </a:xfrm>
        </p:grpSpPr>
        <p:sp>
          <p:nvSpPr>
            <p:cNvPr id="11695" name="Google Shape;11695;p64"/>
            <p:cNvSpPr/>
            <p:nvPr/>
          </p:nvSpPr>
          <p:spPr>
            <a:xfrm>
              <a:off x="7684158" y="1587809"/>
              <a:ext cx="121070" cy="119603"/>
            </a:xfrm>
            <a:custGeom>
              <a:avLst/>
              <a:gdLst/>
              <a:ahLst/>
              <a:cxnLst/>
              <a:rect l="l" t="t" r="r" b="b"/>
              <a:pathLst>
                <a:path w="4621" h="4565" extrusionOk="0">
                  <a:moveTo>
                    <a:pt x="796" y="1"/>
                  </a:moveTo>
                  <a:cubicBezTo>
                    <a:pt x="717" y="1"/>
                    <a:pt x="638" y="32"/>
                    <a:pt x="576" y="94"/>
                  </a:cubicBezTo>
                  <a:lnTo>
                    <a:pt x="125" y="544"/>
                  </a:lnTo>
                  <a:cubicBezTo>
                    <a:pt x="1" y="669"/>
                    <a:pt x="1" y="861"/>
                    <a:pt x="125" y="985"/>
                  </a:cubicBezTo>
                  <a:lnTo>
                    <a:pt x="3605" y="4474"/>
                  </a:lnTo>
                  <a:cubicBezTo>
                    <a:pt x="3666" y="4536"/>
                    <a:pt x="3745" y="4564"/>
                    <a:pt x="3824" y="4564"/>
                  </a:cubicBezTo>
                  <a:cubicBezTo>
                    <a:pt x="3906" y="4564"/>
                    <a:pt x="3987" y="4533"/>
                    <a:pt x="4046" y="4474"/>
                  </a:cubicBezTo>
                  <a:lnTo>
                    <a:pt x="4496" y="4014"/>
                  </a:lnTo>
                  <a:cubicBezTo>
                    <a:pt x="4621" y="3899"/>
                    <a:pt x="4621" y="3698"/>
                    <a:pt x="4496" y="3583"/>
                  </a:cubicBezTo>
                  <a:lnTo>
                    <a:pt x="1017" y="94"/>
                  </a:lnTo>
                  <a:cubicBezTo>
                    <a:pt x="954" y="32"/>
                    <a:pt x="875" y="1"/>
                    <a:pt x="796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64"/>
            <p:cNvSpPr/>
            <p:nvPr/>
          </p:nvSpPr>
          <p:spPr>
            <a:xfrm>
              <a:off x="7750208" y="1653282"/>
              <a:ext cx="54784" cy="53972"/>
            </a:xfrm>
            <a:custGeom>
              <a:avLst/>
              <a:gdLst/>
              <a:ahLst/>
              <a:cxnLst/>
              <a:rect l="l" t="t" r="r" b="b"/>
              <a:pathLst>
                <a:path w="2091" h="2060" extrusionOk="0">
                  <a:moveTo>
                    <a:pt x="902" y="1"/>
                  </a:moveTo>
                  <a:lnTo>
                    <a:pt x="904" y="3"/>
                  </a:lnTo>
                  <a:lnTo>
                    <a:pt x="904" y="3"/>
                  </a:lnTo>
                  <a:cubicBezTo>
                    <a:pt x="903" y="2"/>
                    <a:pt x="902" y="2"/>
                    <a:pt x="902" y="1"/>
                  </a:cubicBezTo>
                  <a:close/>
                  <a:moveTo>
                    <a:pt x="904" y="3"/>
                  </a:moveTo>
                  <a:cubicBezTo>
                    <a:pt x="1026" y="128"/>
                    <a:pt x="1025" y="327"/>
                    <a:pt x="902" y="451"/>
                  </a:cubicBezTo>
                  <a:lnTo>
                    <a:pt x="451" y="892"/>
                  </a:lnTo>
                  <a:cubicBezTo>
                    <a:pt x="389" y="955"/>
                    <a:pt x="307" y="986"/>
                    <a:pt x="226" y="986"/>
                  </a:cubicBezTo>
                  <a:cubicBezTo>
                    <a:pt x="144" y="986"/>
                    <a:pt x="63" y="955"/>
                    <a:pt x="1" y="892"/>
                  </a:cubicBezTo>
                  <a:lnTo>
                    <a:pt x="1" y="892"/>
                  </a:lnTo>
                  <a:lnTo>
                    <a:pt x="1074" y="1966"/>
                  </a:lnTo>
                  <a:cubicBezTo>
                    <a:pt x="1136" y="2028"/>
                    <a:pt x="1218" y="2059"/>
                    <a:pt x="1299" y="2059"/>
                  </a:cubicBezTo>
                  <a:cubicBezTo>
                    <a:pt x="1381" y="2059"/>
                    <a:pt x="1462" y="2028"/>
                    <a:pt x="1525" y="1966"/>
                  </a:cubicBezTo>
                  <a:lnTo>
                    <a:pt x="1965" y="1525"/>
                  </a:lnTo>
                  <a:cubicBezTo>
                    <a:pt x="2090" y="1400"/>
                    <a:pt x="2090" y="1209"/>
                    <a:pt x="1975" y="1084"/>
                  </a:cubicBezTo>
                  <a:lnTo>
                    <a:pt x="904" y="3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64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64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64"/>
            <p:cNvSpPr/>
            <p:nvPr/>
          </p:nvSpPr>
          <p:spPr>
            <a:xfrm>
              <a:off x="7764775" y="1501846"/>
              <a:ext cx="128616" cy="155497"/>
            </a:xfrm>
            <a:custGeom>
              <a:avLst/>
              <a:gdLst/>
              <a:ahLst/>
              <a:cxnLst/>
              <a:rect l="l" t="t" r="r" b="b"/>
              <a:pathLst>
                <a:path w="4909" h="5935" extrusionOk="0">
                  <a:moveTo>
                    <a:pt x="4314" y="1"/>
                  </a:moveTo>
                  <a:lnTo>
                    <a:pt x="4314" y="1"/>
                  </a:lnTo>
                  <a:cubicBezTo>
                    <a:pt x="4391" y="250"/>
                    <a:pt x="4333" y="519"/>
                    <a:pt x="4160" y="710"/>
                  </a:cubicBezTo>
                  <a:lnTo>
                    <a:pt x="0" y="5445"/>
                  </a:lnTo>
                  <a:lnTo>
                    <a:pt x="489" y="5934"/>
                  </a:lnTo>
                  <a:lnTo>
                    <a:pt x="4649" y="1199"/>
                  </a:lnTo>
                  <a:cubicBezTo>
                    <a:pt x="4908" y="902"/>
                    <a:pt x="4899" y="461"/>
                    <a:pt x="4621" y="183"/>
                  </a:cubicBezTo>
                  <a:cubicBezTo>
                    <a:pt x="4534" y="97"/>
                    <a:pt x="4429" y="30"/>
                    <a:pt x="4314" y="1"/>
                  </a:cubicBezTo>
                  <a:close/>
                </a:path>
              </a:pathLst>
            </a:custGeom>
            <a:solidFill>
              <a:srgbClr val="DDE2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64"/>
            <p:cNvSpPr/>
            <p:nvPr/>
          </p:nvSpPr>
          <p:spPr>
            <a:xfrm>
              <a:off x="7528713" y="1618279"/>
              <a:ext cx="252673" cy="243948"/>
            </a:xfrm>
            <a:custGeom>
              <a:avLst/>
              <a:gdLst/>
              <a:ahLst/>
              <a:cxnLst/>
              <a:rect l="l" t="t" r="r" b="b"/>
              <a:pathLst>
                <a:path w="9644" h="9311" extrusionOk="0">
                  <a:moveTo>
                    <a:pt x="5258" y="1"/>
                  </a:moveTo>
                  <a:cubicBezTo>
                    <a:pt x="3986" y="1"/>
                    <a:pt x="2655" y="522"/>
                    <a:pt x="1620" y="1557"/>
                  </a:cubicBezTo>
                  <a:cubicBezTo>
                    <a:pt x="527" y="2660"/>
                    <a:pt x="0" y="4078"/>
                    <a:pt x="67" y="5420"/>
                  </a:cubicBezTo>
                  <a:cubicBezTo>
                    <a:pt x="86" y="5938"/>
                    <a:pt x="307" y="6417"/>
                    <a:pt x="671" y="6781"/>
                  </a:cubicBezTo>
                  <a:lnTo>
                    <a:pt x="2588" y="8698"/>
                  </a:lnTo>
                  <a:cubicBezTo>
                    <a:pt x="2952" y="9063"/>
                    <a:pt x="3432" y="9283"/>
                    <a:pt x="3949" y="9302"/>
                  </a:cubicBezTo>
                  <a:cubicBezTo>
                    <a:pt x="4027" y="9308"/>
                    <a:pt x="4105" y="9310"/>
                    <a:pt x="4182" y="9310"/>
                  </a:cubicBezTo>
                  <a:cubicBezTo>
                    <a:pt x="4382" y="9310"/>
                    <a:pt x="4580" y="9294"/>
                    <a:pt x="4774" y="9274"/>
                  </a:cubicBezTo>
                  <a:lnTo>
                    <a:pt x="5723" y="9053"/>
                  </a:lnTo>
                  <a:cubicBezTo>
                    <a:pt x="6509" y="8785"/>
                    <a:pt x="7228" y="8334"/>
                    <a:pt x="7812" y="7749"/>
                  </a:cubicBezTo>
                  <a:cubicBezTo>
                    <a:pt x="9154" y="6408"/>
                    <a:pt x="9643" y="4567"/>
                    <a:pt x="9231" y="3005"/>
                  </a:cubicBezTo>
                  <a:lnTo>
                    <a:pt x="6365" y="139"/>
                  </a:lnTo>
                  <a:cubicBezTo>
                    <a:pt x="6007" y="47"/>
                    <a:pt x="5635" y="1"/>
                    <a:pt x="5258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64"/>
            <p:cNvSpPr/>
            <p:nvPr/>
          </p:nvSpPr>
          <p:spPr>
            <a:xfrm>
              <a:off x="7570136" y="1670627"/>
              <a:ext cx="211251" cy="191574"/>
            </a:xfrm>
            <a:custGeom>
              <a:avLst/>
              <a:gdLst/>
              <a:ahLst/>
              <a:cxnLst/>
              <a:rect l="l" t="t" r="r" b="b"/>
              <a:pathLst>
                <a:path w="8063" h="7312" extrusionOk="0">
                  <a:moveTo>
                    <a:pt x="6643" y="0"/>
                  </a:moveTo>
                  <a:cubicBezTo>
                    <a:pt x="7056" y="1572"/>
                    <a:pt x="6567" y="3413"/>
                    <a:pt x="5225" y="4745"/>
                  </a:cubicBezTo>
                  <a:cubicBezTo>
                    <a:pt x="4640" y="5339"/>
                    <a:pt x="3921" y="5780"/>
                    <a:pt x="3135" y="6049"/>
                  </a:cubicBezTo>
                  <a:lnTo>
                    <a:pt x="2196" y="6269"/>
                  </a:lnTo>
                  <a:cubicBezTo>
                    <a:pt x="1995" y="6290"/>
                    <a:pt x="1795" y="6306"/>
                    <a:pt x="1595" y="6306"/>
                  </a:cubicBezTo>
                  <a:cubicBezTo>
                    <a:pt x="1517" y="6306"/>
                    <a:pt x="1440" y="6303"/>
                    <a:pt x="1362" y="6298"/>
                  </a:cubicBezTo>
                  <a:cubicBezTo>
                    <a:pt x="854" y="6279"/>
                    <a:pt x="365" y="6058"/>
                    <a:pt x="1" y="5694"/>
                  </a:cubicBezTo>
                  <a:lnTo>
                    <a:pt x="1" y="5694"/>
                  </a:lnTo>
                  <a:lnTo>
                    <a:pt x="1007" y="6700"/>
                  </a:lnTo>
                  <a:cubicBezTo>
                    <a:pt x="1371" y="7065"/>
                    <a:pt x="1851" y="7276"/>
                    <a:pt x="2368" y="7304"/>
                  </a:cubicBezTo>
                  <a:cubicBezTo>
                    <a:pt x="2443" y="7309"/>
                    <a:pt x="2517" y="7312"/>
                    <a:pt x="2592" y="7312"/>
                  </a:cubicBezTo>
                  <a:cubicBezTo>
                    <a:pt x="2795" y="7312"/>
                    <a:pt x="2999" y="7294"/>
                    <a:pt x="3202" y="7266"/>
                  </a:cubicBezTo>
                  <a:lnTo>
                    <a:pt x="4142" y="7055"/>
                  </a:lnTo>
                  <a:cubicBezTo>
                    <a:pt x="4928" y="6787"/>
                    <a:pt x="5637" y="6336"/>
                    <a:pt x="6231" y="5751"/>
                  </a:cubicBezTo>
                  <a:cubicBezTo>
                    <a:pt x="7564" y="4419"/>
                    <a:pt x="8062" y="2579"/>
                    <a:pt x="7650" y="1007"/>
                  </a:cubicBezTo>
                  <a:lnTo>
                    <a:pt x="6643" y="0"/>
                  </a:ln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02" name="Google Shape;11702;p64"/>
          <p:cNvGrpSpPr/>
          <p:nvPr/>
        </p:nvGrpSpPr>
        <p:grpSpPr>
          <a:xfrm>
            <a:off x="5317198" y="3355496"/>
            <a:ext cx="367429" cy="362163"/>
            <a:chOff x="5317198" y="3355496"/>
            <a:chExt cx="367429" cy="362163"/>
          </a:xfrm>
        </p:grpSpPr>
        <p:sp>
          <p:nvSpPr>
            <p:cNvPr id="11703" name="Google Shape;11703;p64"/>
            <p:cNvSpPr/>
            <p:nvPr/>
          </p:nvSpPr>
          <p:spPr>
            <a:xfrm>
              <a:off x="5378715" y="3535883"/>
              <a:ext cx="256184" cy="181776"/>
            </a:xfrm>
            <a:custGeom>
              <a:avLst/>
              <a:gdLst/>
              <a:ahLst/>
              <a:cxnLst/>
              <a:rect l="l" t="t" r="r" b="b"/>
              <a:pathLst>
                <a:path w="9778" h="6938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4637"/>
                  </a:lnTo>
                  <a:cubicBezTo>
                    <a:pt x="1" y="5902"/>
                    <a:pt x="1026" y="6928"/>
                    <a:pt x="2292" y="6937"/>
                  </a:cubicBezTo>
                  <a:lnTo>
                    <a:pt x="7477" y="6937"/>
                  </a:lnTo>
                  <a:cubicBezTo>
                    <a:pt x="8752" y="6928"/>
                    <a:pt x="9778" y="5902"/>
                    <a:pt x="9778" y="4637"/>
                  </a:cubicBezTo>
                  <a:lnTo>
                    <a:pt x="9778" y="496"/>
                  </a:lnTo>
                  <a:cubicBezTo>
                    <a:pt x="9778" y="357"/>
                    <a:pt x="9675" y="288"/>
                    <a:pt x="9572" y="288"/>
                  </a:cubicBezTo>
                  <a:cubicBezTo>
                    <a:pt x="9469" y="288"/>
                    <a:pt x="9366" y="357"/>
                    <a:pt x="9366" y="496"/>
                  </a:cubicBezTo>
                  <a:lnTo>
                    <a:pt x="9366" y="4637"/>
                  </a:lnTo>
                  <a:cubicBezTo>
                    <a:pt x="9366" y="5682"/>
                    <a:pt x="8522" y="6525"/>
                    <a:pt x="7487" y="6525"/>
                  </a:cubicBezTo>
                  <a:lnTo>
                    <a:pt x="2292" y="6525"/>
                  </a:lnTo>
                  <a:cubicBezTo>
                    <a:pt x="1247" y="6525"/>
                    <a:pt x="403" y="5682"/>
                    <a:pt x="403" y="4637"/>
                  </a:cubicBezTo>
                  <a:lnTo>
                    <a:pt x="403" y="209"/>
                  </a:lnTo>
                  <a:cubicBezTo>
                    <a:pt x="403" y="70"/>
                    <a:pt x="303" y="0"/>
                    <a:pt x="20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64"/>
            <p:cNvSpPr/>
            <p:nvPr/>
          </p:nvSpPr>
          <p:spPr>
            <a:xfrm>
              <a:off x="5455822" y="3438419"/>
              <a:ext cx="112031" cy="218220"/>
            </a:xfrm>
            <a:custGeom>
              <a:avLst/>
              <a:gdLst/>
              <a:ahLst/>
              <a:cxnLst/>
              <a:rect l="l" t="t" r="r" b="b"/>
              <a:pathLst>
                <a:path w="4276" h="8329" extrusionOk="0">
                  <a:moveTo>
                    <a:pt x="4069" y="1"/>
                  </a:moveTo>
                  <a:cubicBezTo>
                    <a:pt x="3966" y="1"/>
                    <a:pt x="3863" y="70"/>
                    <a:pt x="3863" y="209"/>
                  </a:cubicBezTo>
                  <a:lnTo>
                    <a:pt x="3863" y="6727"/>
                  </a:lnTo>
                  <a:cubicBezTo>
                    <a:pt x="3863" y="7389"/>
                    <a:pt x="3336" y="7916"/>
                    <a:pt x="2675" y="7916"/>
                  </a:cubicBezTo>
                  <a:lnTo>
                    <a:pt x="1601" y="7916"/>
                  </a:lnTo>
                  <a:cubicBezTo>
                    <a:pt x="940" y="7916"/>
                    <a:pt x="413" y="7389"/>
                    <a:pt x="413" y="6727"/>
                  </a:cubicBezTo>
                  <a:lnTo>
                    <a:pt x="413" y="3775"/>
                  </a:lnTo>
                  <a:cubicBezTo>
                    <a:pt x="413" y="3636"/>
                    <a:pt x="309" y="3567"/>
                    <a:pt x="206" y="3567"/>
                  </a:cubicBezTo>
                  <a:cubicBezTo>
                    <a:pt x="103" y="3567"/>
                    <a:pt x="0" y="3636"/>
                    <a:pt x="0" y="3775"/>
                  </a:cubicBezTo>
                  <a:lnTo>
                    <a:pt x="0" y="6727"/>
                  </a:lnTo>
                  <a:cubicBezTo>
                    <a:pt x="0" y="7609"/>
                    <a:pt x="719" y="8319"/>
                    <a:pt x="1592" y="8328"/>
                  </a:cubicBezTo>
                  <a:lnTo>
                    <a:pt x="2675" y="8328"/>
                  </a:lnTo>
                  <a:cubicBezTo>
                    <a:pt x="3557" y="8328"/>
                    <a:pt x="4266" y="7619"/>
                    <a:pt x="4275" y="6737"/>
                  </a:cubicBezTo>
                  <a:lnTo>
                    <a:pt x="4275" y="209"/>
                  </a:lnTo>
                  <a:cubicBezTo>
                    <a:pt x="4275" y="70"/>
                    <a:pt x="4172" y="1"/>
                    <a:pt x="406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64"/>
            <p:cNvSpPr/>
            <p:nvPr/>
          </p:nvSpPr>
          <p:spPr>
            <a:xfrm>
              <a:off x="5448276" y="3359505"/>
              <a:ext cx="59815" cy="185129"/>
            </a:xfrm>
            <a:custGeom>
              <a:avLst/>
              <a:gdLst/>
              <a:ahLst/>
              <a:cxnLst/>
              <a:rect l="l" t="t" r="r" b="b"/>
              <a:pathLst>
                <a:path w="2283" h="7066" extrusionOk="0">
                  <a:moveTo>
                    <a:pt x="1" y="1"/>
                  </a:moveTo>
                  <a:cubicBezTo>
                    <a:pt x="116" y="10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1084" y="7065"/>
                  </a:lnTo>
                  <a:cubicBezTo>
                    <a:pt x="1745" y="7065"/>
                    <a:pt x="2282" y="6528"/>
                    <a:pt x="2282" y="5867"/>
                  </a:cubicBezTo>
                  <a:lnTo>
                    <a:pt x="2282" y="1199"/>
                  </a:lnTo>
                  <a:cubicBezTo>
                    <a:pt x="2282" y="538"/>
                    <a:pt x="1745" y="1"/>
                    <a:pt x="108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64"/>
            <p:cNvSpPr/>
            <p:nvPr/>
          </p:nvSpPr>
          <p:spPr>
            <a:xfrm>
              <a:off x="5448276" y="3359505"/>
              <a:ext cx="21877" cy="185129"/>
            </a:xfrm>
            <a:custGeom>
              <a:avLst/>
              <a:gdLst/>
              <a:ahLst/>
              <a:cxnLst/>
              <a:rect l="l" t="t" r="r" b="b"/>
              <a:pathLst>
                <a:path w="835" h="7066" extrusionOk="0">
                  <a:moveTo>
                    <a:pt x="1" y="1"/>
                  </a:moveTo>
                  <a:cubicBezTo>
                    <a:pt x="116" y="11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653" y="7065"/>
                  </a:lnTo>
                  <a:cubicBezTo>
                    <a:pt x="768" y="6960"/>
                    <a:pt x="835" y="6806"/>
                    <a:pt x="835" y="6653"/>
                  </a:cubicBezTo>
                  <a:lnTo>
                    <a:pt x="835" y="423"/>
                  </a:lnTo>
                  <a:cubicBezTo>
                    <a:pt x="835" y="260"/>
                    <a:pt x="768" y="106"/>
                    <a:pt x="65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64"/>
            <p:cNvSpPr/>
            <p:nvPr/>
          </p:nvSpPr>
          <p:spPr>
            <a:xfrm>
              <a:off x="5529653" y="3432839"/>
              <a:ext cx="67570" cy="21379"/>
            </a:xfrm>
            <a:custGeom>
              <a:avLst/>
              <a:gdLst/>
              <a:ahLst/>
              <a:cxnLst/>
              <a:rect l="l" t="t" r="r" b="b"/>
              <a:pathLst>
                <a:path w="2579" h="816" extrusionOk="0">
                  <a:moveTo>
                    <a:pt x="355" y="1"/>
                  </a:moveTo>
                  <a:cubicBezTo>
                    <a:pt x="163" y="1"/>
                    <a:pt x="0" y="154"/>
                    <a:pt x="0" y="346"/>
                  </a:cubicBezTo>
                  <a:lnTo>
                    <a:pt x="0" y="470"/>
                  </a:lnTo>
                  <a:cubicBezTo>
                    <a:pt x="0" y="662"/>
                    <a:pt x="163" y="815"/>
                    <a:pt x="355" y="815"/>
                  </a:cubicBezTo>
                  <a:lnTo>
                    <a:pt x="2234" y="815"/>
                  </a:lnTo>
                  <a:cubicBezTo>
                    <a:pt x="2426" y="815"/>
                    <a:pt x="2579" y="662"/>
                    <a:pt x="2579" y="470"/>
                  </a:cubicBezTo>
                  <a:lnTo>
                    <a:pt x="2579" y="346"/>
                  </a:lnTo>
                  <a:cubicBezTo>
                    <a:pt x="2579" y="154"/>
                    <a:pt x="2426" y="1"/>
                    <a:pt x="223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64"/>
            <p:cNvSpPr/>
            <p:nvPr/>
          </p:nvSpPr>
          <p:spPr>
            <a:xfrm>
              <a:off x="5571102" y="3432839"/>
              <a:ext cx="26383" cy="21877"/>
            </a:xfrm>
            <a:custGeom>
              <a:avLst/>
              <a:gdLst/>
              <a:ahLst/>
              <a:cxnLst/>
              <a:rect l="l" t="t" r="r" b="b"/>
              <a:pathLst>
                <a:path w="1007" h="835" extrusionOk="0">
                  <a:moveTo>
                    <a:pt x="0" y="1"/>
                  </a:moveTo>
                  <a:cubicBezTo>
                    <a:pt x="201" y="1"/>
                    <a:pt x="364" y="164"/>
                    <a:pt x="364" y="365"/>
                  </a:cubicBezTo>
                  <a:lnTo>
                    <a:pt x="364" y="470"/>
                  </a:lnTo>
                  <a:cubicBezTo>
                    <a:pt x="364" y="672"/>
                    <a:pt x="201" y="835"/>
                    <a:pt x="0" y="835"/>
                  </a:cubicBezTo>
                  <a:lnTo>
                    <a:pt x="652" y="835"/>
                  </a:lnTo>
                  <a:cubicBezTo>
                    <a:pt x="844" y="835"/>
                    <a:pt x="1007" y="672"/>
                    <a:pt x="1007" y="470"/>
                  </a:cubicBezTo>
                  <a:lnTo>
                    <a:pt x="1007" y="365"/>
                  </a:lnTo>
                  <a:cubicBezTo>
                    <a:pt x="1007" y="164"/>
                    <a:pt x="844" y="1"/>
                    <a:pt x="65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64"/>
            <p:cNvSpPr/>
            <p:nvPr/>
          </p:nvSpPr>
          <p:spPr>
            <a:xfrm>
              <a:off x="5596699" y="3538058"/>
              <a:ext cx="67832" cy="21405"/>
            </a:xfrm>
            <a:custGeom>
              <a:avLst/>
              <a:gdLst/>
              <a:ahLst/>
              <a:cxnLst/>
              <a:rect l="l" t="t" r="r" b="b"/>
              <a:pathLst>
                <a:path w="2589" h="817" extrusionOk="0">
                  <a:moveTo>
                    <a:pt x="2250" y="1"/>
                  </a:moveTo>
                  <a:cubicBezTo>
                    <a:pt x="2245" y="1"/>
                    <a:pt x="2240" y="1"/>
                    <a:pt x="2234" y="1"/>
                  </a:cubicBezTo>
                  <a:lnTo>
                    <a:pt x="355" y="1"/>
                  </a:lnTo>
                  <a:cubicBezTo>
                    <a:pt x="164" y="1"/>
                    <a:pt x="1" y="154"/>
                    <a:pt x="1" y="346"/>
                  </a:cubicBezTo>
                  <a:lnTo>
                    <a:pt x="1" y="471"/>
                  </a:lnTo>
                  <a:cubicBezTo>
                    <a:pt x="1" y="662"/>
                    <a:pt x="164" y="816"/>
                    <a:pt x="355" y="816"/>
                  </a:cubicBezTo>
                  <a:lnTo>
                    <a:pt x="2234" y="816"/>
                  </a:lnTo>
                  <a:cubicBezTo>
                    <a:pt x="2240" y="816"/>
                    <a:pt x="2246" y="816"/>
                    <a:pt x="2251" y="816"/>
                  </a:cubicBezTo>
                  <a:cubicBezTo>
                    <a:pt x="2435" y="816"/>
                    <a:pt x="2589" y="666"/>
                    <a:pt x="2589" y="480"/>
                  </a:cubicBezTo>
                  <a:lnTo>
                    <a:pt x="2589" y="356"/>
                  </a:lnTo>
                  <a:cubicBezTo>
                    <a:pt x="2589" y="160"/>
                    <a:pt x="2435" y="1"/>
                    <a:pt x="2250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64"/>
            <p:cNvSpPr/>
            <p:nvPr/>
          </p:nvSpPr>
          <p:spPr>
            <a:xfrm>
              <a:off x="5639903" y="3538058"/>
              <a:ext cx="24628" cy="21641"/>
            </a:xfrm>
            <a:custGeom>
              <a:avLst/>
              <a:gdLst/>
              <a:ahLst/>
              <a:cxnLst/>
              <a:rect l="l" t="t" r="r" b="b"/>
              <a:pathLst>
                <a:path w="940" h="826" extrusionOk="0">
                  <a:moveTo>
                    <a:pt x="0" y="1"/>
                  </a:moveTo>
                  <a:cubicBezTo>
                    <a:pt x="192" y="1"/>
                    <a:pt x="355" y="154"/>
                    <a:pt x="355" y="356"/>
                  </a:cubicBezTo>
                  <a:lnTo>
                    <a:pt x="355" y="461"/>
                  </a:lnTo>
                  <a:cubicBezTo>
                    <a:pt x="355" y="662"/>
                    <a:pt x="192" y="825"/>
                    <a:pt x="0" y="825"/>
                  </a:cubicBezTo>
                  <a:lnTo>
                    <a:pt x="585" y="825"/>
                  </a:lnTo>
                  <a:cubicBezTo>
                    <a:pt x="777" y="825"/>
                    <a:pt x="940" y="662"/>
                    <a:pt x="940" y="461"/>
                  </a:cubicBezTo>
                  <a:lnTo>
                    <a:pt x="940" y="356"/>
                  </a:lnTo>
                  <a:cubicBezTo>
                    <a:pt x="940" y="154"/>
                    <a:pt x="777" y="1"/>
                    <a:pt x="585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64"/>
            <p:cNvSpPr/>
            <p:nvPr/>
          </p:nvSpPr>
          <p:spPr>
            <a:xfrm>
              <a:off x="5576604" y="3470514"/>
              <a:ext cx="108023" cy="68592"/>
            </a:xfrm>
            <a:custGeom>
              <a:avLst/>
              <a:gdLst/>
              <a:ahLst/>
              <a:cxnLst/>
              <a:rect l="l" t="t" r="r" b="b"/>
              <a:pathLst>
                <a:path w="4123" h="2618" extrusionOk="0">
                  <a:moveTo>
                    <a:pt x="2062" y="0"/>
                  </a:moveTo>
                  <a:cubicBezTo>
                    <a:pt x="701" y="0"/>
                    <a:pt x="1" y="1640"/>
                    <a:pt x="959" y="2617"/>
                  </a:cubicBezTo>
                  <a:cubicBezTo>
                    <a:pt x="1007" y="2589"/>
                    <a:pt x="1065" y="2579"/>
                    <a:pt x="1132" y="2579"/>
                  </a:cubicBezTo>
                  <a:lnTo>
                    <a:pt x="3001" y="2579"/>
                  </a:lnTo>
                  <a:cubicBezTo>
                    <a:pt x="3059" y="2579"/>
                    <a:pt x="3116" y="2589"/>
                    <a:pt x="3164" y="2617"/>
                  </a:cubicBezTo>
                  <a:cubicBezTo>
                    <a:pt x="4123" y="1640"/>
                    <a:pt x="3423" y="0"/>
                    <a:pt x="2062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64"/>
            <p:cNvSpPr/>
            <p:nvPr/>
          </p:nvSpPr>
          <p:spPr>
            <a:xfrm>
              <a:off x="5600734" y="3538058"/>
              <a:ext cx="5528" cy="1284"/>
            </a:xfrm>
            <a:custGeom>
              <a:avLst/>
              <a:gdLst/>
              <a:ahLst/>
              <a:cxnLst/>
              <a:rect l="l" t="t" r="r" b="b"/>
              <a:pathLst>
                <a:path w="211" h="49" extrusionOk="0">
                  <a:moveTo>
                    <a:pt x="0" y="1"/>
                  </a:moveTo>
                  <a:cubicBezTo>
                    <a:pt x="10" y="20"/>
                    <a:pt x="29" y="30"/>
                    <a:pt x="38" y="49"/>
                  </a:cubicBezTo>
                  <a:cubicBezTo>
                    <a:pt x="86" y="20"/>
                    <a:pt x="153" y="1"/>
                    <a:pt x="211" y="1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64"/>
            <p:cNvSpPr/>
            <p:nvPr/>
          </p:nvSpPr>
          <p:spPr>
            <a:xfrm>
              <a:off x="5621327" y="3470776"/>
              <a:ext cx="63299" cy="68565"/>
            </a:xfrm>
            <a:custGeom>
              <a:avLst/>
              <a:gdLst/>
              <a:ahLst/>
              <a:cxnLst/>
              <a:rect l="l" t="t" r="r" b="b"/>
              <a:pathLst>
                <a:path w="2416" h="2617" extrusionOk="0">
                  <a:moveTo>
                    <a:pt x="355" y="0"/>
                  </a:moveTo>
                  <a:cubicBezTo>
                    <a:pt x="230" y="0"/>
                    <a:pt x="115" y="10"/>
                    <a:pt x="0" y="38"/>
                  </a:cubicBezTo>
                  <a:cubicBezTo>
                    <a:pt x="1131" y="316"/>
                    <a:pt x="1563" y="1706"/>
                    <a:pt x="777" y="2569"/>
                  </a:cubicBezTo>
                  <a:lnTo>
                    <a:pt x="1294" y="2569"/>
                  </a:lnTo>
                  <a:cubicBezTo>
                    <a:pt x="1352" y="2569"/>
                    <a:pt x="1409" y="2588"/>
                    <a:pt x="1467" y="2617"/>
                  </a:cubicBezTo>
                  <a:cubicBezTo>
                    <a:pt x="2416" y="1639"/>
                    <a:pt x="1726" y="0"/>
                    <a:pt x="364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64"/>
            <p:cNvSpPr/>
            <p:nvPr/>
          </p:nvSpPr>
          <p:spPr>
            <a:xfrm>
              <a:off x="5528396" y="3355496"/>
              <a:ext cx="70085" cy="77369"/>
            </a:xfrm>
            <a:custGeom>
              <a:avLst/>
              <a:gdLst/>
              <a:ahLst/>
              <a:cxnLst/>
              <a:rect l="l" t="t" r="r" b="b"/>
              <a:pathLst>
                <a:path w="2675" h="2953" extrusionOk="0">
                  <a:moveTo>
                    <a:pt x="1342" y="0"/>
                  </a:moveTo>
                  <a:cubicBezTo>
                    <a:pt x="604" y="0"/>
                    <a:pt x="1" y="719"/>
                    <a:pt x="1" y="1611"/>
                  </a:cubicBezTo>
                  <a:cubicBezTo>
                    <a:pt x="1" y="2023"/>
                    <a:pt x="135" y="2675"/>
                    <a:pt x="346" y="2953"/>
                  </a:cubicBezTo>
                  <a:lnTo>
                    <a:pt x="2339" y="2953"/>
                  </a:lnTo>
                  <a:cubicBezTo>
                    <a:pt x="2493" y="2713"/>
                    <a:pt x="2589" y="2435"/>
                    <a:pt x="2637" y="2148"/>
                  </a:cubicBezTo>
                  <a:cubicBezTo>
                    <a:pt x="2665" y="1927"/>
                    <a:pt x="2675" y="1697"/>
                    <a:pt x="2675" y="1477"/>
                  </a:cubicBezTo>
                  <a:cubicBezTo>
                    <a:pt x="2627" y="652"/>
                    <a:pt x="2042" y="0"/>
                    <a:pt x="1342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64"/>
            <p:cNvSpPr/>
            <p:nvPr/>
          </p:nvSpPr>
          <p:spPr>
            <a:xfrm>
              <a:off x="5554779" y="3355496"/>
              <a:ext cx="43964" cy="77369"/>
            </a:xfrm>
            <a:custGeom>
              <a:avLst/>
              <a:gdLst/>
              <a:ahLst/>
              <a:cxnLst/>
              <a:rect l="l" t="t" r="r" b="b"/>
              <a:pathLst>
                <a:path w="1678" h="2953" extrusionOk="0">
                  <a:moveTo>
                    <a:pt x="335" y="0"/>
                  </a:moveTo>
                  <a:cubicBezTo>
                    <a:pt x="220" y="0"/>
                    <a:pt x="105" y="20"/>
                    <a:pt x="0" y="48"/>
                  </a:cubicBezTo>
                  <a:cubicBezTo>
                    <a:pt x="537" y="221"/>
                    <a:pt x="949" y="786"/>
                    <a:pt x="987" y="1477"/>
                  </a:cubicBezTo>
                  <a:lnTo>
                    <a:pt x="939" y="2148"/>
                  </a:lnTo>
                  <a:cubicBezTo>
                    <a:pt x="901" y="2435"/>
                    <a:pt x="805" y="2703"/>
                    <a:pt x="652" y="2953"/>
                  </a:cubicBezTo>
                  <a:lnTo>
                    <a:pt x="1332" y="2953"/>
                  </a:lnTo>
                  <a:cubicBezTo>
                    <a:pt x="1486" y="2703"/>
                    <a:pt x="1582" y="2435"/>
                    <a:pt x="1620" y="2148"/>
                  </a:cubicBezTo>
                  <a:lnTo>
                    <a:pt x="1677" y="1477"/>
                  </a:lnTo>
                  <a:cubicBezTo>
                    <a:pt x="1620" y="652"/>
                    <a:pt x="1045" y="0"/>
                    <a:pt x="33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64"/>
            <p:cNvSpPr/>
            <p:nvPr/>
          </p:nvSpPr>
          <p:spPr>
            <a:xfrm>
              <a:off x="5317433" y="3355496"/>
              <a:ext cx="135637" cy="193146"/>
            </a:xfrm>
            <a:custGeom>
              <a:avLst/>
              <a:gdLst/>
              <a:ahLst/>
              <a:cxnLst/>
              <a:rect l="l" t="t" r="r" b="b"/>
              <a:pathLst>
                <a:path w="5177" h="7372" extrusionOk="0">
                  <a:moveTo>
                    <a:pt x="1199" y="0"/>
                  </a:moveTo>
                  <a:cubicBezTo>
                    <a:pt x="538" y="0"/>
                    <a:pt x="1" y="537"/>
                    <a:pt x="1" y="1199"/>
                  </a:cubicBezTo>
                  <a:lnTo>
                    <a:pt x="1" y="6173"/>
                  </a:lnTo>
                  <a:cubicBezTo>
                    <a:pt x="1" y="6835"/>
                    <a:pt x="538" y="7372"/>
                    <a:pt x="1199" y="7372"/>
                  </a:cubicBezTo>
                  <a:lnTo>
                    <a:pt x="4611" y="7372"/>
                  </a:lnTo>
                  <a:cubicBezTo>
                    <a:pt x="4918" y="7372"/>
                    <a:pt x="5177" y="7122"/>
                    <a:pt x="5177" y="6806"/>
                  </a:cubicBezTo>
                  <a:lnTo>
                    <a:pt x="5177" y="576"/>
                  </a:lnTo>
                  <a:cubicBezTo>
                    <a:pt x="5177" y="259"/>
                    <a:pt x="4918" y="0"/>
                    <a:pt x="4611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64"/>
            <p:cNvSpPr/>
            <p:nvPr/>
          </p:nvSpPr>
          <p:spPr>
            <a:xfrm>
              <a:off x="5317198" y="3357514"/>
              <a:ext cx="135873" cy="191129"/>
            </a:xfrm>
            <a:custGeom>
              <a:avLst/>
              <a:gdLst/>
              <a:ahLst/>
              <a:cxnLst/>
              <a:rect l="l" t="t" r="r" b="b"/>
              <a:pathLst>
                <a:path w="5186" h="7295" extrusionOk="0">
                  <a:moveTo>
                    <a:pt x="786" y="0"/>
                  </a:moveTo>
                  <a:lnTo>
                    <a:pt x="786" y="0"/>
                  </a:lnTo>
                  <a:cubicBezTo>
                    <a:pt x="317" y="173"/>
                    <a:pt x="0" y="623"/>
                    <a:pt x="0" y="1122"/>
                  </a:cubicBezTo>
                  <a:lnTo>
                    <a:pt x="0" y="6096"/>
                  </a:lnTo>
                  <a:cubicBezTo>
                    <a:pt x="0" y="6758"/>
                    <a:pt x="537" y="7295"/>
                    <a:pt x="1198" y="7295"/>
                  </a:cubicBezTo>
                  <a:lnTo>
                    <a:pt x="4611" y="7295"/>
                  </a:lnTo>
                  <a:cubicBezTo>
                    <a:pt x="4927" y="7295"/>
                    <a:pt x="5186" y="7036"/>
                    <a:pt x="5186" y="6719"/>
                  </a:cubicBezTo>
                  <a:lnTo>
                    <a:pt x="5186" y="6585"/>
                  </a:lnTo>
                  <a:lnTo>
                    <a:pt x="1917" y="6595"/>
                  </a:lnTo>
                  <a:cubicBezTo>
                    <a:pt x="1256" y="6595"/>
                    <a:pt x="719" y="6058"/>
                    <a:pt x="719" y="5397"/>
                  </a:cubicBezTo>
                  <a:lnTo>
                    <a:pt x="719" y="422"/>
                  </a:lnTo>
                  <a:cubicBezTo>
                    <a:pt x="719" y="278"/>
                    <a:pt x="738" y="134"/>
                    <a:pt x="786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64"/>
            <p:cNvSpPr/>
            <p:nvPr/>
          </p:nvSpPr>
          <p:spPr>
            <a:xfrm>
              <a:off x="5625336" y="3485579"/>
              <a:ext cx="10821" cy="27641"/>
            </a:xfrm>
            <a:custGeom>
              <a:avLst/>
              <a:gdLst/>
              <a:ahLst/>
              <a:cxnLst/>
              <a:rect l="l" t="t" r="r" b="b"/>
              <a:pathLst>
                <a:path w="413" h="1055" extrusionOk="0">
                  <a:moveTo>
                    <a:pt x="207" y="1"/>
                  </a:moveTo>
                  <a:cubicBezTo>
                    <a:pt x="104" y="1"/>
                    <a:pt x="1" y="68"/>
                    <a:pt x="1" y="202"/>
                  </a:cubicBezTo>
                  <a:lnTo>
                    <a:pt x="1" y="854"/>
                  </a:lnTo>
                  <a:cubicBezTo>
                    <a:pt x="1" y="959"/>
                    <a:pt x="87" y="1055"/>
                    <a:pt x="202" y="1055"/>
                  </a:cubicBezTo>
                  <a:cubicBezTo>
                    <a:pt x="317" y="1055"/>
                    <a:pt x="413" y="959"/>
                    <a:pt x="413" y="844"/>
                  </a:cubicBezTo>
                  <a:lnTo>
                    <a:pt x="413" y="202"/>
                  </a:lnTo>
                  <a:cubicBezTo>
                    <a:pt x="413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19" name="Google Shape;11719;p64"/>
          <p:cNvGrpSpPr/>
          <p:nvPr/>
        </p:nvGrpSpPr>
        <p:grpSpPr>
          <a:xfrm>
            <a:off x="5302971" y="1500563"/>
            <a:ext cx="383175" cy="362241"/>
            <a:chOff x="5302971" y="1500563"/>
            <a:chExt cx="383175" cy="362241"/>
          </a:xfrm>
        </p:grpSpPr>
        <p:sp>
          <p:nvSpPr>
            <p:cNvPr id="11720" name="Google Shape;11720;p64"/>
            <p:cNvSpPr/>
            <p:nvPr/>
          </p:nvSpPr>
          <p:spPr>
            <a:xfrm>
              <a:off x="5302971" y="1500563"/>
              <a:ext cx="383175" cy="362241"/>
            </a:xfrm>
            <a:custGeom>
              <a:avLst/>
              <a:gdLst/>
              <a:ahLst/>
              <a:cxnLst/>
              <a:rect l="l" t="t" r="r" b="b"/>
              <a:pathLst>
                <a:path w="14625" h="13826" extrusionOk="0">
                  <a:moveTo>
                    <a:pt x="10701" y="1"/>
                  </a:moveTo>
                  <a:cubicBezTo>
                    <a:pt x="10676" y="1"/>
                    <a:pt x="10652" y="1"/>
                    <a:pt x="10627" y="2"/>
                  </a:cubicBezTo>
                  <a:cubicBezTo>
                    <a:pt x="9515" y="60"/>
                    <a:pt x="8758" y="1152"/>
                    <a:pt x="9113" y="2207"/>
                  </a:cubicBezTo>
                  <a:cubicBezTo>
                    <a:pt x="9218" y="2571"/>
                    <a:pt x="9122" y="2964"/>
                    <a:pt x="8854" y="3232"/>
                  </a:cubicBezTo>
                  <a:lnTo>
                    <a:pt x="3860" y="8226"/>
                  </a:lnTo>
                  <a:cubicBezTo>
                    <a:pt x="3666" y="8420"/>
                    <a:pt x="3409" y="8523"/>
                    <a:pt x="3147" y="8523"/>
                  </a:cubicBezTo>
                  <a:cubicBezTo>
                    <a:pt x="3045" y="8523"/>
                    <a:pt x="2943" y="8508"/>
                    <a:pt x="2844" y="8475"/>
                  </a:cubicBezTo>
                  <a:cubicBezTo>
                    <a:pt x="2657" y="8417"/>
                    <a:pt x="2476" y="8389"/>
                    <a:pt x="2303" y="8389"/>
                  </a:cubicBezTo>
                  <a:cubicBezTo>
                    <a:pt x="896" y="8389"/>
                    <a:pt x="1" y="10176"/>
                    <a:pt x="1118" y="11294"/>
                  </a:cubicBezTo>
                  <a:cubicBezTo>
                    <a:pt x="1438" y="11621"/>
                    <a:pt x="1868" y="11798"/>
                    <a:pt x="2314" y="11798"/>
                  </a:cubicBezTo>
                  <a:cubicBezTo>
                    <a:pt x="2442" y="11798"/>
                    <a:pt x="2571" y="11784"/>
                    <a:pt x="2700" y="11754"/>
                  </a:cubicBezTo>
                  <a:lnTo>
                    <a:pt x="2700" y="11754"/>
                  </a:lnTo>
                  <a:cubicBezTo>
                    <a:pt x="2456" y="12822"/>
                    <a:pt x="3275" y="13826"/>
                    <a:pt x="4350" y="13826"/>
                  </a:cubicBezTo>
                  <a:cubicBezTo>
                    <a:pt x="4375" y="13826"/>
                    <a:pt x="4400" y="13825"/>
                    <a:pt x="4425" y="13824"/>
                  </a:cubicBezTo>
                  <a:cubicBezTo>
                    <a:pt x="5547" y="13776"/>
                    <a:pt x="6314" y="12683"/>
                    <a:pt x="5978" y="11619"/>
                  </a:cubicBezTo>
                  <a:cubicBezTo>
                    <a:pt x="5863" y="11255"/>
                    <a:pt x="5959" y="10862"/>
                    <a:pt x="6227" y="10594"/>
                  </a:cubicBezTo>
                  <a:lnTo>
                    <a:pt x="7311" y="9511"/>
                  </a:lnTo>
                  <a:lnTo>
                    <a:pt x="11221" y="5600"/>
                  </a:lnTo>
                  <a:cubicBezTo>
                    <a:pt x="11415" y="5407"/>
                    <a:pt x="11673" y="5303"/>
                    <a:pt x="11938" y="5303"/>
                  </a:cubicBezTo>
                  <a:cubicBezTo>
                    <a:pt x="12041" y="5303"/>
                    <a:pt x="12145" y="5318"/>
                    <a:pt x="12247" y="5351"/>
                  </a:cubicBezTo>
                  <a:cubicBezTo>
                    <a:pt x="12413" y="5402"/>
                    <a:pt x="12585" y="5428"/>
                    <a:pt x="12756" y="5428"/>
                  </a:cubicBezTo>
                  <a:cubicBezTo>
                    <a:pt x="13186" y="5428"/>
                    <a:pt x="13612" y="5266"/>
                    <a:pt x="13934" y="4958"/>
                  </a:cubicBezTo>
                  <a:cubicBezTo>
                    <a:pt x="14615" y="4296"/>
                    <a:pt x="14624" y="3204"/>
                    <a:pt x="13963" y="2523"/>
                  </a:cubicBezTo>
                  <a:cubicBezTo>
                    <a:pt x="13639" y="2199"/>
                    <a:pt x="13202" y="2023"/>
                    <a:pt x="12756" y="2023"/>
                  </a:cubicBezTo>
                  <a:cubicBezTo>
                    <a:pt x="12634" y="2023"/>
                    <a:pt x="12512" y="2036"/>
                    <a:pt x="12391" y="2063"/>
                  </a:cubicBezTo>
                  <a:cubicBezTo>
                    <a:pt x="12515" y="1497"/>
                    <a:pt x="12343" y="903"/>
                    <a:pt x="11931" y="491"/>
                  </a:cubicBezTo>
                  <a:cubicBezTo>
                    <a:pt x="11768" y="328"/>
                    <a:pt x="11576" y="203"/>
                    <a:pt x="11365" y="127"/>
                  </a:cubicBezTo>
                  <a:cubicBezTo>
                    <a:pt x="11149" y="40"/>
                    <a:pt x="10926" y="1"/>
                    <a:pt x="1070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64"/>
            <p:cNvSpPr/>
            <p:nvPr/>
          </p:nvSpPr>
          <p:spPr>
            <a:xfrm>
              <a:off x="5375964" y="1557102"/>
              <a:ext cx="309920" cy="305675"/>
            </a:xfrm>
            <a:custGeom>
              <a:avLst/>
              <a:gdLst/>
              <a:ahLst/>
              <a:cxnLst/>
              <a:rect l="l" t="t" r="r" b="b"/>
              <a:pathLst>
                <a:path w="11829" h="11667" extrusionOk="0">
                  <a:moveTo>
                    <a:pt x="10611" y="1"/>
                  </a:moveTo>
                  <a:cubicBezTo>
                    <a:pt x="10880" y="643"/>
                    <a:pt x="10726" y="1391"/>
                    <a:pt x="10218" y="1879"/>
                  </a:cubicBezTo>
                  <a:cubicBezTo>
                    <a:pt x="9896" y="2188"/>
                    <a:pt x="9475" y="2350"/>
                    <a:pt x="9044" y="2350"/>
                  </a:cubicBezTo>
                  <a:cubicBezTo>
                    <a:pt x="8873" y="2350"/>
                    <a:pt x="8700" y="2324"/>
                    <a:pt x="8531" y="2272"/>
                  </a:cubicBezTo>
                  <a:cubicBezTo>
                    <a:pt x="8432" y="2240"/>
                    <a:pt x="8330" y="2225"/>
                    <a:pt x="8228" y="2225"/>
                  </a:cubicBezTo>
                  <a:cubicBezTo>
                    <a:pt x="7966" y="2225"/>
                    <a:pt x="7708" y="2328"/>
                    <a:pt x="7515" y="2522"/>
                  </a:cubicBezTo>
                  <a:lnTo>
                    <a:pt x="4352" y="5685"/>
                  </a:lnTo>
                  <a:lnTo>
                    <a:pt x="3595" y="6432"/>
                  </a:lnTo>
                  <a:lnTo>
                    <a:pt x="2521" y="7516"/>
                  </a:lnTo>
                  <a:cubicBezTo>
                    <a:pt x="2253" y="7784"/>
                    <a:pt x="2157" y="8177"/>
                    <a:pt x="2262" y="8541"/>
                  </a:cubicBezTo>
                  <a:cubicBezTo>
                    <a:pt x="2454" y="9126"/>
                    <a:pt x="2301" y="9768"/>
                    <a:pt x="1879" y="10219"/>
                  </a:cubicBezTo>
                  <a:cubicBezTo>
                    <a:pt x="1547" y="10564"/>
                    <a:pt x="1096" y="10745"/>
                    <a:pt x="640" y="10745"/>
                  </a:cubicBezTo>
                  <a:cubicBezTo>
                    <a:pt x="424" y="10745"/>
                    <a:pt x="206" y="10704"/>
                    <a:pt x="0" y="10621"/>
                  </a:cubicBezTo>
                  <a:lnTo>
                    <a:pt x="0" y="10621"/>
                  </a:lnTo>
                  <a:cubicBezTo>
                    <a:pt x="77" y="10823"/>
                    <a:pt x="211" y="11014"/>
                    <a:pt x="374" y="11177"/>
                  </a:cubicBezTo>
                  <a:cubicBezTo>
                    <a:pt x="705" y="11503"/>
                    <a:pt x="1138" y="11666"/>
                    <a:pt x="1571" y="11666"/>
                  </a:cubicBezTo>
                  <a:cubicBezTo>
                    <a:pt x="2017" y="11666"/>
                    <a:pt x="2464" y="11494"/>
                    <a:pt x="2799" y="11148"/>
                  </a:cubicBezTo>
                  <a:cubicBezTo>
                    <a:pt x="3221" y="10698"/>
                    <a:pt x="3374" y="10046"/>
                    <a:pt x="3183" y="9461"/>
                  </a:cubicBezTo>
                  <a:cubicBezTo>
                    <a:pt x="3077" y="9097"/>
                    <a:pt x="3173" y="8704"/>
                    <a:pt x="3441" y="8436"/>
                  </a:cubicBezTo>
                  <a:lnTo>
                    <a:pt x="8435" y="3442"/>
                  </a:lnTo>
                  <a:cubicBezTo>
                    <a:pt x="8622" y="3249"/>
                    <a:pt x="8883" y="3145"/>
                    <a:pt x="9147" y="3145"/>
                  </a:cubicBezTo>
                  <a:cubicBezTo>
                    <a:pt x="9249" y="3145"/>
                    <a:pt x="9352" y="3160"/>
                    <a:pt x="9451" y="3193"/>
                  </a:cubicBezTo>
                  <a:cubicBezTo>
                    <a:pt x="9622" y="3247"/>
                    <a:pt x="9796" y="3273"/>
                    <a:pt x="9967" y="3273"/>
                  </a:cubicBezTo>
                  <a:cubicBezTo>
                    <a:pt x="10549" y="3273"/>
                    <a:pt x="11106" y="2973"/>
                    <a:pt x="11416" y="2455"/>
                  </a:cubicBezTo>
                  <a:cubicBezTo>
                    <a:pt x="11829" y="1793"/>
                    <a:pt x="11723" y="930"/>
                    <a:pt x="11177" y="375"/>
                  </a:cubicBezTo>
                  <a:cubicBezTo>
                    <a:pt x="11014" y="212"/>
                    <a:pt x="10822" y="87"/>
                    <a:pt x="1061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2" name="Google Shape;11722;p64"/>
          <p:cNvGrpSpPr/>
          <p:nvPr/>
        </p:nvGrpSpPr>
        <p:grpSpPr>
          <a:xfrm>
            <a:off x="6202705" y="1525453"/>
            <a:ext cx="364180" cy="312461"/>
            <a:chOff x="6202705" y="1525453"/>
            <a:chExt cx="364180" cy="312461"/>
          </a:xfrm>
        </p:grpSpPr>
        <p:sp>
          <p:nvSpPr>
            <p:cNvPr id="11723" name="Google Shape;11723;p64"/>
            <p:cNvSpPr/>
            <p:nvPr/>
          </p:nvSpPr>
          <p:spPr>
            <a:xfrm>
              <a:off x="6407615" y="1616891"/>
              <a:ext cx="159270" cy="221023"/>
            </a:xfrm>
            <a:custGeom>
              <a:avLst/>
              <a:gdLst/>
              <a:ahLst/>
              <a:cxnLst/>
              <a:rect l="l" t="t" r="r" b="b"/>
              <a:pathLst>
                <a:path w="6079" h="8436" extrusionOk="0">
                  <a:moveTo>
                    <a:pt x="2455" y="0"/>
                  </a:moveTo>
                  <a:cubicBezTo>
                    <a:pt x="1707" y="0"/>
                    <a:pt x="528" y="575"/>
                    <a:pt x="471" y="1313"/>
                  </a:cubicBezTo>
                  <a:lnTo>
                    <a:pt x="375" y="2406"/>
                  </a:lnTo>
                  <a:cubicBezTo>
                    <a:pt x="816" y="2914"/>
                    <a:pt x="1458" y="3412"/>
                    <a:pt x="2273" y="3422"/>
                  </a:cubicBezTo>
                  <a:lnTo>
                    <a:pt x="2254" y="4649"/>
                  </a:lnTo>
                  <a:cubicBezTo>
                    <a:pt x="1535" y="4639"/>
                    <a:pt x="825" y="4409"/>
                    <a:pt x="250" y="3988"/>
                  </a:cubicBezTo>
                  <a:lnTo>
                    <a:pt x="97" y="6393"/>
                  </a:lnTo>
                  <a:cubicBezTo>
                    <a:pt x="1" y="7486"/>
                    <a:pt x="873" y="8435"/>
                    <a:pt x="1976" y="8435"/>
                  </a:cubicBezTo>
                  <a:lnTo>
                    <a:pt x="5493" y="8435"/>
                  </a:lnTo>
                  <a:cubicBezTo>
                    <a:pt x="5819" y="8435"/>
                    <a:pt x="6078" y="8148"/>
                    <a:pt x="6030" y="7822"/>
                  </a:cubicBezTo>
                  <a:cubicBezTo>
                    <a:pt x="5599" y="4620"/>
                    <a:pt x="5196" y="1534"/>
                    <a:pt x="3241" y="240"/>
                  </a:cubicBezTo>
                  <a:cubicBezTo>
                    <a:pt x="3011" y="86"/>
                    <a:pt x="2733" y="0"/>
                    <a:pt x="245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64"/>
            <p:cNvSpPr/>
            <p:nvPr/>
          </p:nvSpPr>
          <p:spPr>
            <a:xfrm>
              <a:off x="6454592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662" y="0"/>
                  </a:moveTo>
                  <a:cubicBezTo>
                    <a:pt x="432" y="10"/>
                    <a:pt x="211" y="48"/>
                    <a:pt x="0" y="125"/>
                  </a:cubicBezTo>
                  <a:cubicBezTo>
                    <a:pt x="77" y="153"/>
                    <a:pt x="154" y="192"/>
                    <a:pt x="231" y="240"/>
                  </a:cubicBezTo>
                  <a:cubicBezTo>
                    <a:pt x="2186" y="1534"/>
                    <a:pt x="2589" y="4630"/>
                    <a:pt x="3020" y="7822"/>
                  </a:cubicBezTo>
                  <a:cubicBezTo>
                    <a:pt x="3058" y="8148"/>
                    <a:pt x="2809" y="8435"/>
                    <a:pt x="2483" y="8435"/>
                  </a:cubicBezTo>
                  <a:lnTo>
                    <a:pt x="3700" y="8435"/>
                  </a:lnTo>
                  <a:cubicBezTo>
                    <a:pt x="4026" y="8435"/>
                    <a:pt x="4276" y="8148"/>
                    <a:pt x="4237" y="7822"/>
                  </a:cubicBezTo>
                  <a:cubicBezTo>
                    <a:pt x="3806" y="4630"/>
                    <a:pt x="3403" y="1534"/>
                    <a:pt x="1448" y="240"/>
                  </a:cubicBezTo>
                  <a:cubicBezTo>
                    <a:pt x="1218" y="86"/>
                    <a:pt x="940" y="0"/>
                    <a:pt x="66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64"/>
            <p:cNvSpPr/>
            <p:nvPr/>
          </p:nvSpPr>
          <p:spPr>
            <a:xfrm>
              <a:off x="6202705" y="1616891"/>
              <a:ext cx="158982" cy="221023"/>
            </a:xfrm>
            <a:custGeom>
              <a:avLst/>
              <a:gdLst/>
              <a:ahLst/>
              <a:cxnLst/>
              <a:rect l="l" t="t" r="r" b="b"/>
              <a:pathLst>
                <a:path w="6068" h="8436" extrusionOk="0">
                  <a:moveTo>
                    <a:pt x="3614" y="0"/>
                  </a:moveTo>
                  <a:cubicBezTo>
                    <a:pt x="3336" y="0"/>
                    <a:pt x="305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4093" y="8435"/>
                  </a:lnTo>
                  <a:cubicBezTo>
                    <a:pt x="5196" y="8435"/>
                    <a:pt x="6068" y="7486"/>
                    <a:pt x="5982" y="6393"/>
                  </a:cubicBezTo>
                  <a:lnTo>
                    <a:pt x="5828" y="3901"/>
                  </a:lnTo>
                  <a:cubicBezTo>
                    <a:pt x="5291" y="4294"/>
                    <a:pt x="4620" y="4668"/>
                    <a:pt x="3825" y="4678"/>
                  </a:cubicBezTo>
                  <a:lnTo>
                    <a:pt x="3806" y="3422"/>
                  </a:lnTo>
                  <a:cubicBezTo>
                    <a:pt x="4611" y="3412"/>
                    <a:pt x="5253" y="2914"/>
                    <a:pt x="5694" y="2406"/>
                  </a:cubicBezTo>
                  <a:lnTo>
                    <a:pt x="5598" y="1323"/>
                  </a:lnTo>
                  <a:cubicBezTo>
                    <a:pt x="5541" y="575"/>
                    <a:pt x="4362" y="0"/>
                    <a:pt x="361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64"/>
            <p:cNvSpPr/>
            <p:nvPr/>
          </p:nvSpPr>
          <p:spPr>
            <a:xfrm>
              <a:off x="6202705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3624" y="0"/>
                  </a:moveTo>
                  <a:cubicBezTo>
                    <a:pt x="3336" y="0"/>
                    <a:pt x="306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1793" y="8435"/>
                  </a:lnTo>
                  <a:cubicBezTo>
                    <a:pt x="1467" y="8435"/>
                    <a:pt x="1218" y="8148"/>
                    <a:pt x="1266" y="7822"/>
                  </a:cubicBezTo>
                  <a:cubicBezTo>
                    <a:pt x="1687" y="4630"/>
                    <a:pt x="2100" y="1534"/>
                    <a:pt x="4045" y="240"/>
                  </a:cubicBezTo>
                  <a:cubicBezTo>
                    <a:pt x="4122" y="192"/>
                    <a:pt x="4199" y="153"/>
                    <a:pt x="4275" y="125"/>
                  </a:cubicBezTo>
                  <a:cubicBezTo>
                    <a:pt x="4065" y="48"/>
                    <a:pt x="3844" y="10"/>
                    <a:pt x="362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64"/>
            <p:cNvSpPr/>
            <p:nvPr/>
          </p:nvSpPr>
          <p:spPr>
            <a:xfrm>
              <a:off x="6288327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4" y="1899"/>
                    <a:pt x="1074" y="1228"/>
                  </a:cubicBezTo>
                  <a:cubicBezTo>
                    <a:pt x="1074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64"/>
            <p:cNvSpPr/>
            <p:nvPr/>
          </p:nvSpPr>
          <p:spPr>
            <a:xfrm>
              <a:off x="6453072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5" y="1899"/>
                    <a:pt x="1075" y="1228"/>
                  </a:cubicBezTo>
                  <a:cubicBezTo>
                    <a:pt x="1075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64"/>
            <p:cNvSpPr/>
            <p:nvPr/>
          </p:nvSpPr>
          <p:spPr>
            <a:xfrm>
              <a:off x="6295086" y="1525453"/>
              <a:ext cx="177924" cy="246411"/>
            </a:xfrm>
            <a:custGeom>
              <a:avLst/>
              <a:gdLst/>
              <a:ahLst/>
              <a:cxnLst/>
              <a:rect l="l" t="t" r="r" b="b"/>
              <a:pathLst>
                <a:path w="6791" h="9405" extrusionOk="0">
                  <a:moveTo>
                    <a:pt x="3378" y="1"/>
                  </a:moveTo>
                  <a:cubicBezTo>
                    <a:pt x="3041" y="1"/>
                    <a:pt x="2772" y="275"/>
                    <a:pt x="2772" y="614"/>
                  </a:cubicBezTo>
                  <a:lnTo>
                    <a:pt x="2772" y="4698"/>
                  </a:lnTo>
                  <a:cubicBezTo>
                    <a:pt x="2772" y="4889"/>
                    <a:pt x="2724" y="5072"/>
                    <a:pt x="2619" y="5235"/>
                  </a:cubicBezTo>
                  <a:cubicBezTo>
                    <a:pt x="2475" y="5474"/>
                    <a:pt x="2312" y="5695"/>
                    <a:pt x="2130" y="5906"/>
                  </a:cubicBezTo>
                  <a:cubicBezTo>
                    <a:pt x="1967" y="6097"/>
                    <a:pt x="1785" y="6260"/>
                    <a:pt x="1583" y="6414"/>
                  </a:cubicBezTo>
                  <a:cubicBezTo>
                    <a:pt x="1468" y="6509"/>
                    <a:pt x="1325" y="6557"/>
                    <a:pt x="1171" y="6567"/>
                  </a:cubicBezTo>
                  <a:lnTo>
                    <a:pt x="1085" y="6567"/>
                  </a:lnTo>
                  <a:cubicBezTo>
                    <a:pt x="769" y="6509"/>
                    <a:pt x="519" y="6279"/>
                    <a:pt x="443" y="5973"/>
                  </a:cubicBezTo>
                  <a:cubicBezTo>
                    <a:pt x="415" y="5864"/>
                    <a:pt x="333" y="5816"/>
                    <a:pt x="249" y="5816"/>
                  </a:cubicBezTo>
                  <a:cubicBezTo>
                    <a:pt x="126" y="5816"/>
                    <a:pt x="0" y="5918"/>
                    <a:pt x="40" y="6078"/>
                  </a:cubicBezTo>
                  <a:cubicBezTo>
                    <a:pt x="126" y="6423"/>
                    <a:pt x="356" y="6711"/>
                    <a:pt x="663" y="6874"/>
                  </a:cubicBezTo>
                  <a:cubicBezTo>
                    <a:pt x="606" y="6883"/>
                    <a:pt x="548" y="6893"/>
                    <a:pt x="491" y="6902"/>
                  </a:cubicBezTo>
                  <a:cubicBezTo>
                    <a:pt x="347" y="6922"/>
                    <a:pt x="241" y="7037"/>
                    <a:pt x="241" y="7180"/>
                  </a:cubicBezTo>
                  <a:lnTo>
                    <a:pt x="241" y="7679"/>
                  </a:lnTo>
                  <a:cubicBezTo>
                    <a:pt x="241" y="7930"/>
                    <a:pt x="445" y="8127"/>
                    <a:pt x="689" y="8127"/>
                  </a:cubicBezTo>
                  <a:cubicBezTo>
                    <a:pt x="715" y="8127"/>
                    <a:pt x="742" y="8124"/>
                    <a:pt x="769" y="8120"/>
                  </a:cubicBezTo>
                  <a:lnTo>
                    <a:pt x="769" y="8120"/>
                  </a:lnTo>
                  <a:cubicBezTo>
                    <a:pt x="769" y="8264"/>
                    <a:pt x="759" y="8877"/>
                    <a:pt x="270" y="8992"/>
                  </a:cubicBezTo>
                  <a:cubicBezTo>
                    <a:pt x="165" y="9021"/>
                    <a:pt x="88" y="9117"/>
                    <a:pt x="107" y="9232"/>
                  </a:cubicBezTo>
                  <a:cubicBezTo>
                    <a:pt x="126" y="9327"/>
                    <a:pt x="213" y="9404"/>
                    <a:pt x="308" y="9404"/>
                  </a:cubicBezTo>
                  <a:lnTo>
                    <a:pt x="356" y="9404"/>
                  </a:lnTo>
                  <a:cubicBezTo>
                    <a:pt x="1066" y="9241"/>
                    <a:pt x="1200" y="8465"/>
                    <a:pt x="1181" y="8072"/>
                  </a:cubicBezTo>
                  <a:cubicBezTo>
                    <a:pt x="1171" y="8043"/>
                    <a:pt x="1190" y="8024"/>
                    <a:pt x="1209" y="8014"/>
                  </a:cubicBezTo>
                  <a:cubicBezTo>
                    <a:pt x="1861" y="7794"/>
                    <a:pt x="2456" y="7401"/>
                    <a:pt x="2916" y="6893"/>
                  </a:cubicBezTo>
                  <a:cubicBezTo>
                    <a:pt x="3045" y="6759"/>
                    <a:pt x="3215" y="6692"/>
                    <a:pt x="3385" y="6692"/>
                  </a:cubicBezTo>
                  <a:cubicBezTo>
                    <a:pt x="3556" y="6692"/>
                    <a:pt x="3726" y="6759"/>
                    <a:pt x="3855" y="6893"/>
                  </a:cubicBezTo>
                  <a:cubicBezTo>
                    <a:pt x="4315" y="7401"/>
                    <a:pt x="4900" y="7784"/>
                    <a:pt x="5542" y="8014"/>
                  </a:cubicBezTo>
                  <a:cubicBezTo>
                    <a:pt x="5561" y="8014"/>
                    <a:pt x="5580" y="8043"/>
                    <a:pt x="5580" y="8062"/>
                  </a:cubicBezTo>
                  <a:cubicBezTo>
                    <a:pt x="5552" y="8455"/>
                    <a:pt x="5695" y="9232"/>
                    <a:pt x="6395" y="9395"/>
                  </a:cubicBezTo>
                  <a:cubicBezTo>
                    <a:pt x="6405" y="9399"/>
                    <a:pt x="6412" y="9402"/>
                    <a:pt x="6419" y="9402"/>
                  </a:cubicBezTo>
                  <a:cubicBezTo>
                    <a:pt x="6426" y="9402"/>
                    <a:pt x="6434" y="9399"/>
                    <a:pt x="6443" y="9395"/>
                  </a:cubicBezTo>
                  <a:cubicBezTo>
                    <a:pt x="6549" y="9395"/>
                    <a:pt x="6635" y="9327"/>
                    <a:pt x="6644" y="9222"/>
                  </a:cubicBezTo>
                  <a:cubicBezTo>
                    <a:pt x="6664" y="9117"/>
                    <a:pt x="6596" y="9011"/>
                    <a:pt x="6481" y="8982"/>
                  </a:cubicBezTo>
                  <a:cubicBezTo>
                    <a:pt x="6002" y="8867"/>
                    <a:pt x="5983" y="8254"/>
                    <a:pt x="5993" y="8120"/>
                  </a:cubicBezTo>
                  <a:lnTo>
                    <a:pt x="6012" y="8120"/>
                  </a:lnTo>
                  <a:cubicBezTo>
                    <a:pt x="6034" y="8123"/>
                    <a:pt x="6056" y="8124"/>
                    <a:pt x="6077" y="8124"/>
                  </a:cubicBezTo>
                  <a:cubicBezTo>
                    <a:pt x="6326" y="8124"/>
                    <a:pt x="6529" y="7926"/>
                    <a:pt x="6529" y="7679"/>
                  </a:cubicBezTo>
                  <a:lnTo>
                    <a:pt x="6529" y="7171"/>
                  </a:lnTo>
                  <a:cubicBezTo>
                    <a:pt x="6539" y="7037"/>
                    <a:pt x="6434" y="6912"/>
                    <a:pt x="6290" y="6893"/>
                  </a:cubicBezTo>
                  <a:cubicBezTo>
                    <a:pt x="6232" y="6883"/>
                    <a:pt x="6165" y="6874"/>
                    <a:pt x="6108" y="6864"/>
                  </a:cubicBezTo>
                  <a:cubicBezTo>
                    <a:pt x="6424" y="6701"/>
                    <a:pt x="6664" y="6414"/>
                    <a:pt x="6750" y="6078"/>
                  </a:cubicBezTo>
                  <a:cubicBezTo>
                    <a:pt x="6790" y="5916"/>
                    <a:pt x="6660" y="5810"/>
                    <a:pt x="6536" y="5810"/>
                  </a:cubicBezTo>
                  <a:cubicBezTo>
                    <a:pt x="6454" y="5810"/>
                    <a:pt x="6374" y="5856"/>
                    <a:pt x="6347" y="5963"/>
                  </a:cubicBezTo>
                  <a:cubicBezTo>
                    <a:pt x="6271" y="6289"/>
                    <a:pt x="6002" y="6538"/>
                    <a:pt x="5667" y="6577"/>
                  </a:cubicBezTo>
                  <a:lnTo>
                    <a:pt x="5590" y="6577"/>
                  </a:lnTo>
                  <a:cubicBezTo>
                    <a:pt x="5456" y="6557"/>
                    <a:pt x="5331" y="6500"/>
                    <a:pt x="5216" y="6423"/>
                  </a:cubicBezTo>
                  <a:cubicBezTo>
                    <a:pt x="4804" y="6088"/>
                    <a:pt x="4459" y="5695"/>
                    <a:pt x="4181" y="5244"/>
                  </a:cubicBezTo>
                  <a:cubicBezTo>
                    <a:pt x="4085" y="5081"/>
                    <a:pt x="4028" y="4889"/>
                    <a:pt x="4028" y="4698"/>
                  </a:cubicBezTo>
                  <a:lnTo>
                    <a:pt x="4028" y="614"/>
                  </a:lnTo>
                  <a:cubicBezTo>
                    <a:pt x="4028" y="269"/>
                    <a:pt x="3759" y="1"/>
                    <a:pt x="3414" y="1"/>
                  </a:cubicBezTo>
                  <a:lnTo>
                    <a:pt x="3395" y="1"/>
                  </a:lnTo>
                  <a:cubicBezTo>
                    <a:pt x="3389" y="1"/>
                    <a:pt x="3383" y="1"/>
                    <a:pt x="3378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0" name="Google Shape;11730;p64"/>
          <p:cNvGrpSpPr/>
          <p:nvPr/>
        </p:nvGrpSpPr>
        <p:grpSpPr>
          <a:xfrm>
            <a:off x="7087217" y="1503602"/>
            <a:ext cx="362398" cy="356163"/>
            <a:chOff x="7087217" y="1503602"/>
            <a:chExt cx="362398" cy="356163"/>
          </a:xfrm>
        </p:grpSpPr>
        <p:sp>
          <p:nvSpPr>
            <p:cNvPr id="11731" name="Google Shape;11731;p64"/>
            <p:cNvSpPr/>
            <p:nvPr/>
          </p:nvSpPr>
          <p:spPr>
            <a:xfrm>
              <a:off x="7087217" y="1503602"/>
              <a:ext cx="362398" cy="356163"/>
            </a:xfrm>
            <a:custGeom>
              <a:avLst/>
              <a:gdLst/>
              <a:ahLst/>
              <a:cxnLst/>
              <a:rect l="l" t="t" r="r" b="b"/>
              <a:pathLst>
                <a:path w="13832" h="13594" extrusionOk="0">
                  <a:moveTo>
                    <a:pt x="7471" y="1"/>
                  </a:moveTo>
                  <a:cubicBezTo>
                    <a:pt x="7135" y="1"/>
                    <a:pt x="6811" y="190"/>
                    <a:pt x="6633" y="490"/>
                  </a:cubicBezTo>
                  <a:cubicBezTo>
                    <a:pt x="6087" y="1420"/>
                    <a:pt x="5512" y="2944"/>
                    <a:pt x="5713" y="5062"/>
                  </a:cubicBezTo>
                  <a:cubicBezTo>
                    <a:pt x="4448" y="5944"/>
                    <a:pt x="3297" y="6989"/>
                    <a:pt x="2291" y="8158"/>
                  </a:cubicBezTo>
                  <a:cubicBezTo>
                    <a:pt x="1457" y="9136"/>
                    <a:pt x="719" y="10190"/>
                    <a:pt x="96" y="11312"/>
                  </a:cubicBezTo>
                  <a:cubicBezTo>
                    <a:pt x="0" y="11465"/>
                    <a:pt x="29" y="11676"/>
                    <a:pt x="163" y="11801"/>
                  </a:cubicBezTo>
                  <a:lnTo>
                    <a:pt x="1812" y="13468"/>
                  </a:lnTo>
                  <a:cubicBezTo>
                    <a:pt x="1896" y="13553"/>
                    <a:pt x="2005" y="13594"/>
                    <a:pt x="2112" y="13594"/>
                  </a:cubicBezTo>
                  <a:cubicBezTo>
                    <a:pt x="2260" y="13594"/>
                    <a:pt x="2405" y="13517"/>
                    <a:pt x="2483" y="13373"/>
                  </a:cubicBezTo>
                  <a:cubicBezTo>
                    <a:pt x="3087" y="12194"/>
                    <a:pt x="3834" y="11091"/>
                    <a:pt x="4697" y="10085"/>
                  </a:cubicBezTo>
                  <a:cubicBezTo>
                    <a:pt x="6259" y="8292"/>
                    <a:pt x="7793" y="7104"/>
                    <a:pt x="9844" y="6289"/>
                  </a:cubicBezTo>
                  <a:lnTo>
                    <a:pt x="10688" y="5963"/>
                  </a:lnTo>
                  <a:cubicBezTo>
                    <a:pt x="11665" y="5628"/>
                    <a:pt x="12682" y="5407"/>
                    <a:pt x="13707" y="5292"/>
                  </a:cubicBezTo>
                  <a:cubicBezTo>
                    <a:pt x="13784" y="5283"/>
                    <a:pt x="13832" y="5225"/>
                    <a:pt x="13832" y="5148"/>
                  </a:cubicBezTo>
                  <a:lnTo>
                    <a:pt x="13832" y="2340"/>
                  </a:lnTo>
                  <a:cubicBezTo>
                    <a:pt x="13832" y="2254"/>
                    <a:pt x="13765" y="2196"/>
                    <a:pt x="13688" y="2196"/>
                  </a:cubicBezTo>
                  <a:cubicBezTo>
                    <a:pt x="12011" y="2359"/>
                    <a:pt x="10381" y="2762"/>
                    <a:pt x="8819" y="3394"/>
                  </a:cubicBezTo>
                  <a:cubicBezTo>
                    <a:pt x="9029" y="2177"/>
                    <a:pt x="9815" y="998"/>
                    <a:pt x="10525" y="337"/>
                  </a:cubicBezTo>
                  <a:cubicBezTo>
                    <a:pt x="10647" y="215"/>
                    <a:pt x="10567" y="1"/>
                    <a:pt x="10401" y="1"/>
                  </a:cubicBezTo>
                  <a:cubicBezTo>
                    <a:pt x="10398" y="1"/>
                    <a:pt x="10394" y="1"/>
                    <a:pt x="10391" y="1"/>
                  </a:cubicBezTo>
                  <a:lnTo>
                    <a:pt x="7496" y="1"/>
                  </a:lnTo>
                  <a:cubicBezTo>
                    <a:pt x="7488" y="1"/>
                    <a:pt x="7479" y="1"/>
                    <a:pt x="7471" y="1"/>
                  </a:cubicBezTo>
                  <a:close/>
                </a:path>
              </a:pathLst>
            </a:custGeom>
            <a:solidFill>
              <a:srgbClr val="C7C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64"/>
            <p:cNvSpPr/>
            <p:nvPr/>
          </p:nvSpPr>
          <p:spPr>
            <a:xfrm>
              <a:off x="7140953" y="1772833"/>
              <a:ext cx="23135" cy="19781"/>
            </a:xfrm>
            <a:custGeom>
              <a:avLst/>
              <a:gdLst/>
              <a:ahLst/>
              <a:cxnLst/>
              <a:rect l="l" t="t" r="r" b="b"/>
              <a:pathLst>
                <a:path w="883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4"/>
                    <a:pt x="503" y="754"/>
                  </a:cubicBezTo>
                  <a:cubicBezTo>
                    <a:pt x="697" y="754"/>
                    <a:pt x="882" y="602"/>
                    <a:pt x="882" y="374"/>
                  </a:cubicBezTo>
                  <a:cubicBezTo>
                    <a:pt x="882" y="163"/>
                    <a:pt x="710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64"/>
            <p:cNvSpPr/>
            <p:nvPr/>
          </p:nvSpPr>
          <p:spPr>
            <a:xfrm>
              <a:off x="7278818" y="1541277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3"/>
                  </a:cubicBezTo>
                  <a:cubicBezTo>
                    <a:pt x="317" y="727"/>
                    <a:pt x="411" y="760"/>
                    <a:pt x="503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20" y="1"/>
                    <a:pt x="50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64"/>
            <p:cNvSpPr/>
            <p:nvPr/>
          </p:nvSpPr>
          <p:spPr>
            <a:xfrm>
              <a:off x="7322781" y="1635204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5"/>
                    <a:pt x="503" y="755"/>
                  </a:cubicBezTo>
                  <a:cubicBezTo>
                    <a:pt x="697" y="755"/>
                    <a:pt x="882" y="602"/>
                    <a:pt x="882" y="375"/>
                  </a:cubicBezTo>
                  <a:cubicBezTo>
                    <a:pt x="882" y="164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64"/>
            <p:cNvSpPr/>
            <p:nvPr/>
          </p:nvSpPr>
          <p:spPr>
            <a:xfrm>
              <a:off x="7258722" y="1616367"/>
              <a:ext cx="23397" cy="19781"/>
            </a:xfrm>
            <a:custGeom>
              <a:avLst/>
              <a:gdLst/>
              <a:ahLst/>
              <a:cxnLst/>
              <a:rect l="l" t="t" r="r" b="b"/>
              <a:pathLst>
                <a:path w="893" h="755" extrusionOk="0">
                  <a:moveTo>
                    <a:pt x="526" y="0"/>
                  </a:moveTo>
                  <a:cubicBezTo>
                    <a:pt x="520" y="0"/>
                    <a:pt x="514" y="1"/>
                    <a:pt x="509" y="1"/>
                  </a:cubicBezTo>
                  <a:cubicBezTo>
                    <a:pt x="173" y="1"/>
                    <a:pt x="1" y="403"/>
                    <a:pt x="240" y="643"/>
                  </a:cubicBezTo>
                  <a:cubicBezTo>
                    <a:pt x="318" y="720"/>
                    <a:pt x="412" y="755"/>
                    <a:pt x="504" y="755"/>
                  </a:cubicBezTo>
                  <a:cubicBezTo>
                    <a:pt x="698" y="755"/>
                    <a:pt x="883" y="602"/>
                    <a:pt x="883" y="375"/>
                  </a:cubicBezTo>
                  <a:cubicBezTo>
                    <a:pt x="892" y="169"/>
                    <a:pt x="729" y="0"/>
                    <a:pt x="526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64"/>
            <p:cNvSpPr/>
            <p:nvPr/>
          </p:nvSpPr>
          <p:spPr>
            <a:xfrm>
              <a:off x="7231370" y="1692713"/>
              <a:ext cx="23108" cy="19912"/>
            </a:xfrm>
            <a:custGeom>
              <a:avLst/>
              <a:gdLst/>
              <a:ahLst/>
              <a:cxnLst/>
              <a:rect l="l" t="t" r="r" b="b"/>
              <a:pathLst>
                <a:path w="882" h="760" extrusionOk="0">
                  <a:moveTo>
                    <a:pt x="508" y="1"/>
                  </a:moveTo>
                  <a:cubicBezTo>
                    <a:pt x="163" y="1"/>
                    <a:pt x="0" y="413"/>
                    <a:pt x="240" y="653"/>
                  </a:cubicBezTo>
                  <a:cubicBezTo>
                    <a:pt x="314" y="727"/>
                    <a:pt x="407" y="760"/>
                    <a:pt x="498" y="760"/>
                  </a:cubicBezTo>
                  <a:cubicBezTo>
                    <a:pt x="692" y="760"/>
                    <a:pt x="882" y="612"/>
                    <a:pt x="882" y="384"/>
                  </a:cubicBezTo>
                  <a:cubicBezTo>
                    <a:pt x="882" y="173"/>
                    <a:pt x="70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64"/>
            <p:cNvSpPr/>
            <p:nvPr/>
          </p:nvSpPr>
          <p:spPr>
            <a:xfrm>
              <a:off x="7399626" y="1590009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63" y="0"/>
                    <a:pt x="0" y="413"/>
                    <a:pt x="240" y="643"/>
                  </a:cubicBezTo>
                  <a:cubicBezTo>
                    <a:pt x="315" y="721"/>
                    <a:pt x="411" y="757"/>
                    <a:pt x="504" y="757"/>
                  </a:cubicBezTo>
                  <a:cubicBezTo>
                    <a:pt x="696" y="757"/>
                    <a:pt x="882" y="609"/>
                    <a:pt x="882" y="384"/>
                  </a:cubicBezTo>
                  <a:cubicBezTo>
                    <a:pt x="882" y="173"/>
                    <a:pt x="710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64"/>
            <p:cNvSpPr/>
            <p:nvPr/>
          </p:nvSpPr>
          <p:spPr>
            <a:xfrm>
              <a:off x="7108806" y="1792431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64"/>
            <p:cNvSpPr/>
            <p:nvPr/>
          </p:nvSpPr>
          <p:spPr>
            <a:xfrm>
              <a:off x="7128639" y="1823320"/>
              <a:ext cx="23135" cy="19755"/>
            </a:xfrm>
            <a:custGeom>
              <a:avLst/>
              <a:gdLst/>
              <a:ahLst/>
              <a:cxnLst/>
              <a:rect l="l" t="t" r="r" b="b"/>
              <a:pathLst>
                <a:path w="883" h="754" extrusionOk="0">
                  <a:moveTo>
                    <a:pt x="509" y="0"/>
                  </a:moveTo>
                  <a:cubicBezTo>
                    <a:pt x="173" y="0"/>
                    <a:pt x="1" y="403"/>
                    <a:pt x="240" y="642"/>
                  </a:cubicBezTo>
                  <a:cubicBezTo>
                    <a:pt x="317" y="720"/>
                    <a:pt x="412" y="754"/>
                    <a:pt x="504" y="754"/>
                  </a:cubicBezTo>
                  <a:cubicBezTo>
                    <a:pt x="697" y="754"/>
                    <a:pt x="882" y="601"/>
                    <a:pt x="882" y="374"/>
                  </a:cubicBezTo>
                  <a:cubicBezTo>
                    <a:pt x="882" y="16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64"/>
            <p:cNvSpPr/>
            <p:nvPr/>
          </p:nvSpPr>
          <p:spPr>
            <a:xfrm>
              <a:off x="7129635" y="1561137"/>
              <a:ext cx="319981" cy="298628"/>
            </a:xfrm>
            <a:custGeom>
              <a:avLst/>
              <a:gdLst/>
              <a:ahLst/>
              <a:cxnLst/>
              <a:rect l="l" t="t" r="r" b="b"/>
              <a:pathLst>
                <a:path w="12213" h="11398" extrusionOk="0">
                  <a:moveTo>
                    <a:pt x="12059" y="0"/>
                  </a:moveTo>
                  <a:cubicBezTo>
                    <a:pt x="11916" y="10"/>
                    <a:pt x="11733" y="38"/>
                    <a:pt x="11609" y="58"/>
                  </a:cubicBezTo>
                  <a:lnTo>
                    <a:pt x="11609" y="1620"/>
                  </a:lnTo>
                  <a:cubicBezTo>
                    <a:pt x="11609" y="2099"/>
                    <a:pt x="11264" y="2511"/>
                    <a:pt x="10785" y="2588"/>
                  </a:cubicBezTo>
                  <a:cubicBezTo>
                    <a:pt x="9999" y="2713"/>
                    <a:pt x="9222" y="2914"/>
                    <a:pt x="8465" y="3173"/>
                  </a:cubicBezTo>
                  <a:lnTo>
                    <a:pt x="7621" y="3489"/>
                  </a:lnTo>
                  <a:cubicBezTo>
                    <a:pt x="5570" y="4304"/>
                    <a:pt x="4027" y="5492"/>
                    <a:pt x="2474" y="7295"/>
                  </a:cubicBezTo>
                  <a:cubicBezTo>
                    <a:pt x="1477" y="8435"/>
                    <a:pt x="643" y="9710"/>
                    <a:pt x="1" y="11090"/>
                  </a:cubicBezTo>
                  <a:lnTo>
                    <a:pt x="193" y="11272"/>
                  </a:lnTo>
                  <a:cubicBezTo>
                    <a:pt x="273" y="11356"/>
                    <a:pt x="379" y="11397"/>
                    <a:pt x="486" y="11397"/>
                  </a:cubicBezTo>
                  <a:cubicBezTo>
                    <a:pt x="634" y="11397"/>
                    <a:pt x="781" y="11318"/>
                    <a:pt x="854" y="11167"/>
                  </a:cubicBezTo>
                  <a:cubicBezTo>
                    <a:pt x="1468" y="9998"/>
                    <a:pt x="2206" y="8895"/>
                    <a:pt x="3078" y="7889"/>
                  </a:cubicBezTo>
                  <a:cubicBezTo>
                    <a:pt x="4631" y="6096"/>
                    <a:pt x="6174" y="4908"/>
                    <a:pt x="8225" y="4093"/>
                  </a:cubicBezTo>
                  <a:lnTo>
                    <a:pt x="9069" y="3767"/>
                  </a:lnTo>
                  <a:cubicBezTo>
                    <a:pt x="10046" y="3432"/>
                    <a:pt x="11063" y="3202"/>
                    <a:pt x="12088" y="3087"/>
                  </a:cubicBezTo>
                  <a:cubicBezTo>
                    <a:pt x="12155" y="3087"/>
                    <a:pt x="12213" y="3019"/>
                    <a:pt x="12213" y="2952"/>
                  </a:cubicBezTo>
                  <a:lnTo>
                    <a:pt x="12213" y="144"/>
                  </a:lnTo>
                  <a:cubicBezTo>
                    <a:pt x="12213" y="58"/>
                    <a:pt x="12146" y="0"/>
                    <a:pt x="1205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64"/>
            <p:cNvSpPr/>
            <p:nvPr/>
          </p:nvSpPr>
          <p:spPr>
            <a:xfrm>
              <a:off x="7117583" y="1646523"/>
              <a:ext cx="107027" cy="112162"/>
            </a:xfrm>
            <a:custGeom>
              <a:avLst/>
              <a:gdLst/>
              <a:ahLst/>
              <a:cxnLst/>
              <a:rect l="l" t="t" r="r" b="b"/>
              <a:pathLst>
                <a:path w="4085" h="4281" extrusionOk="0">
                  <a:moveTo>
                    <a:pt x="4027" y="0"/>
                  </a:moveTo>
                  <a:cubicBezTo>
                    <a:pt x="2963" y="796"/>
                    <a:pt x="1995" y="1706"/>
                    <a:pt x="1132" y="2713"/>
                  </a:cubicBezTo>
                  <a:cubicBezTo>
                    <a:pt x="710" y="3211"/>
                    <a:pt x="327" y="3700"/>
                    <a:pt x="1" y="4170"/>
                  </a:cubicBezTo>
                  <a:cubicBezTo>
                    <a:pt x="20" y="4169"/>
                    <a:pt x="37" y="4169"/>
                    <a:pt x="54" y="4169"/>
                  </a:cubicBezTo>
                  <a:cubicBezTo>
                    <a:pt x="347" y="4169"/>
                    <a:pt x="368" y="4280"/>
                    <a:pt x="565" y="4280"/>
                  </a:cubicBezTo>
                  <a:cubicBezTo>
                    <a:pt x="635" y="4280"/>
                    <a:pt x="728" y="4266"/>
                    <a:pt x="864" y="4227"/>
                  </a:cubicBezTo>
                  <a:cubicBezTo>
                    <a:pt x="1122" y="4160"/>
                    <a:pt x="1343" y="3844"/>
                    <a:pt x="1640" y="3690"/>
                  </a:cubicBezTo>
                  <a:cubicBezTo>
                    <a:pt x="1899" y="3556"/>
                    <a:pt x="2282" y="3585"/>
                    <a:pt x="2531" y="3374"/>
                  </a:cubicBezTo>
                  <a:cubicBezTo>
                    <a:pt x="2761" y="3192"/>
                    <a:pt x="2819" y="2818"/>
                    <a:pt x="3011" y="2559"/>
                  </a:cubicBezTo>
                  <a:cubicBezTo>
                    <a:pt x="3193" y="2329"/>
                    <a:pt x="3538" y="2176"/>
                    <a:pt x="3672" y="1879"/>
                  </a:cubicBezTo>
                  <a:cubicBezTo>
                    <a:pt x="3787" y="1610"/>
                    <a:pt x="3672" y="1246"/>
                    <a:pt x="3739" y="930"/>
                  </a:cubicBezTo>
                  <a:cubicBezTo>
                    <a:pt x="3806" y="652"/>
                    <a:pt x="4065" y="374"/>
                    <a:pt x="4084" y="48"/>
                  </a:cubicBezTo>
                  <a:lnTo>
                    <a:pt x="4027" y="0"/>
                  </a:ln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64"/>
            <p:cNvSpPr/>
            <p:nvPr/>
          </p:nvSpPr>
          <p:spPr>
            <a:xfrm>
              <a:off x="7117347" y="1646523"/>
              <a:ext cx="107499" cy="112057"/>
            </a:xfrm>
            <a:custGeom>
              <a:avLst/>
              <a:gdLst/>
              <a:ahLst/>
              <a:cxnLst/>
              <a:rect l="l" t="t" r="r" b="b"/>
              <a:pathLst>
                <a:path w="4103" h="4277" extrusionOk="0">
                  <a:moveTo>
                    <a:pt x="4036" y="0"/>
                  </a:moveTo>
                  <a:cubicBezTo>
                    <a:pt x="3796" y="182"/>
                    <a:pt x="3556" y="364"/>
                    <a:pt x="3317" y="566"/>
                  </a:cubicBezTo>
                  <a:cubicBezTo>
                    <a:pt x="3269" y="872"/>
                    <a:pt x="3365" y="1198"/>
                    <a:pt x="3250" y="1438"/>
                  </a:cubicBezTo>
                  <a:cubicBezTo>
                    <a:pt x="3125" y="1745"/>
                    <a:pt x="2770" y="1888"/>
                    <a:pt x="2598" y="2118"/>
                  </a:cubicBezTo>
                  <a:cubicBezTo>
                    <a:pt x="2397" y="2377"/>
                    <a:pt x="2339" y="2751"/>
                    <a:pt x="2119" y="2943"/>
                  </a:cubicBezTo>
                  <a:cubicBezTo>
                    <a:pt x="1860" y="3144"/>
                    <a:pt x="1476" y="3125"/>
                    <a:pt x="1218" y="3250"/>
                  </a:cubicBezTo>
                  <a:cubicBezTo>
                    <a:pt x="920" y="3403"/>
                    <a:pt x="700" y="3719"/>
                    <a:pt x="441" y="3796"/>
                  </a:cubicBezTo>
                  <a:cubicBezTo>
                    <a:pt x="374" y="3815"/>
                    <a:pt x="307" y="3825"/>
                    <a:pt x="240" y="3844"/>
                  </a:cubicBezTo>
                  <a:cubicBezTo>
                    <a:pt x="163" y="3949"/>
                    <a:pt x="87" y="4055"/>
                    <a:pt x="0" y="4170"/>
                  </a:cubicBezTo>
                  <a:cubicBezTo>
                    <a:pt x="20" y="4169"/>
                    <a:pt x="38" y="4169"/>
                    <a:pt x="56" y="4169"/>
                  </a:cubicBezTo>
                  <a:cubicBezTo>
                    <a:pt x="348" y="4169"/>
                    <a:pt x="373" y="4276"/>
                    <a:pt x="572" y="4276"/>
                  </a:cubicBezTo>
                  <a:cubicBezTo>
                    <a:pt x="641" y="4276"/>
                    <a:pt x="732" y="4263"/>
                    <a:pt x="863" y="4227"/>
                  </a:cubicBezTo>
                  <a:cubicBezTo>
                    <a:pt x="1122" y="4151"/>
                    <a:pt x="1342" y="3834"/>
                    <a:pt x="1639" y="3681"/>
                  </a:cubicBezTo>
                  <a:cubicBezTo>
                    <a:pt x="1898" y="3556"/>
                    <a:pt x="2291" y="3575"/>
                    <a:pt x="2540" y="3365"/>
                  </a:cubicBezTo>
                  <a:cubicBezTo>
                    <a:pt x="2770" y="3182"/>
                    <a:pt x="2828" y="2809"/>
                    <a:pt x="3020" y="2550"/>
                  </a:cubicBezTo>
                  <a:cubicBezTo>
                    <a:pt x="3192" y="2320"/>
                    <a:pt x="3547" y="2166"/>
                    <a:pt x="3671" y="1869"/>
                  </a:cubicBezTo>
                  <a:cubicBezTo>
                    <a:pt x="3796" y="1610"/>
                    <a:pt x="3671" y="1246"/>
                    <a:pt x="3748" y="920"/>
                  </a:cubicBezTo>
                  <a:cubicBezTo>
                    <a:pt x="3815" y="642"/>
                    <a:pt x="4084" y="374"/>
                    <a:pt x="4103" y="38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64"/>
            <p:cNvSpPr/>
            <p:nvPr/>
          </p:nvSpPr>
          <p:spPr>
            <a:xfrm>
              <a:off x="7136421" y="1769322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499" y="0"/>
                  </a:moveTo>
                  <a:cubicBezTo>
                    <a:pt x="164" y="0"/>
                    <a:pt x="1" y="412"/>
                    <a:pt x="231" y="652"/>
                  </a:cubicBezTo>
                  <a:cubicBezTo>
                    <a:pt x="308" y="726"/>
                    <a:pt x="403" y="759"/>
                    <a:pt x="496" y="759"/>
                  </a:cubicBezTo>
                  <a:cubicBezTo>
                    <a:pt x="693" y="759"/>
                    <a:pt x="883" y="611"/>
                    <a:pt x="883" y="384"/>
                  </a:cubicBezTo>
                  <a:cubicBezTo>
                    <a:pt x="883" y="173"/>
                    <a:pt x="710" y="0"/>
                    <a:pt x="49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64"/>
            <p:cNvSpPr/>
            <p:nvPr/>
          </p:nvSpPr>
          <p:spPr>
            <a:xfrm>
              <a:off x="7274311" y="1538029"/>
              <a:ext cx="23108" cy="19833"/>
            </a:xfrm>
            <a:custGeom>
              <a:avLst/>
              <a:gdLst/>
              <a:ahLst/>
              <a:cxnLst/>
              <a:rect l="l" t="t" r="r" b="b"/>
              <a:pathLst>
                <a:path w="882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8" y="721"/>
                    <a:pt x="415" y="756"/>
                    <a:pt x="509" y="756"/>
                  </a:cubicBezTo>
                  <a:cubicBezTo>
                    <a:pt x="700" y="756"/>
                    <a:pt x="882" y="609"/>
                    <a:pt x="882" y="384"/>
                  </a:cubicBezTo>
                  <a:cubicBezTo>
                    <a:pt x="882" y="173"/>
                    <a:pt x="70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64"/>
            <p:cNvSpPr/>
            <p:nvPr/>
          </p:nvSpPr>
          <p:spPr>
            <a:xfrm>
              <a:off x="7318249" y="1631956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9" y="0"/>
                  </a:moveTo>
                  <a:cubicBezTo>
                    <a:pt x="173" y="0"/>
                    <a:pt x="1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64"/>
            <p:cNvSpPr/>
            <p:nvPr/>
          </p:nvSpPr>
          <p:spPr>
            <a:xfrm>
              <a:off x="7254216" y="1613118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64"/>
            <p:cNvSpPr/>
            <p:nvPr/>
          </p:nvSpPr>
          <p:spPr>
            <a:xfrm>
              <a:off x="7226575" y="1689465"/>
              <a:ext cx="23397" cy="19833"/>
            </a:xfrm>
            <a:custGeom>
              <a:avLst/>
              <a:gdLst/>
              <a:ahLst/>
              <a:cxnLst/>
              <a:rect l="l" t="t" r="r" b="b"/>
              <a:pathLst>
                <a:path w="893" h="757" extrusionOk="0">
                  <a:moveTo>
                    <a:pt x="509" y="0"/>
                  </a:moveTo>
                  <a:cubicBezTo>
                    <a:pt x="173" y="0"/>
                    <a:pt x="1" y="412"/>
                    <a:pt x="241" y="642"/>
                  </a:cubicBezTo>
                  <a:cubicBezTo>
                    <a:pt x="319" y="721"/>
                    <a:pt x="417" y="756"/>
                    <a:pt x="512" y="756"/>
                  </a:cubicBezTo>
                  <a:cubicBezTo>
                    <a:pt x="706" y="756"/>
                    <a:pt x="892" y="609"/>
                    <a:pt x="892" y="384"/>
                  </a:cubicBezTo>
                  <a:cubicBezTo>
                    <a:pt x="892" y="173"/>
                    <a:pt x="72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64"/>
            <p:cNvSpPr/>
            <p:nvPr/>
          </p:nvSpPr>
          <p:spPr>
            <a:xfrm>
              <a:off x="7395093" y="1586734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499" y="1"/>
                  </a:moveTo>
                  <a:cubicBezTo>
                    <a:pt x="164" y="1"/>
                    <a:pt x="1" y="413"/>
                    <a:pt x="231" y="643"/>
                  </a:cubicBezTo>
                  <a:cubicBezTo>
                    <a:pt x="309" y="722"/>
                    <a:pt x="407" y="757"/>
                    <a:pt x="502" y="757"/>
                  </a:cubicBezTo>
                  <a:cubicBezTo>
                    <a:pt x="697" y="757"/>
                    <a:pt x="883" y="609"/>
                    <a:pt x="883" y="384"/>
                  </a:cubicBezTo>
                  <a:cubicBezTo>
                    <a:pt x="883" y="173"/>
                    <a:pt x="710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64"/>
            <p:cNvSpPr/>
            <p:nvPr/>
          </p:nvSpPr>
          <p:spPr>
            <a:xfrm>
              <a:off x="7104273" y="1789156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2"/>
                  </a:cubicBezTo>
                  <a:cubicBezTo>
                    <a:pt x="318" y="726"/>
                    <a:pt x="412" y="760"/>
                    <a:pt x="504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10" y="1"/>
                    <a:pt x="50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64"/>
            <p:cNvSpPr/>
            <p:nvPr/>
          </p:nvSpPr>
          <p:spPr>
            <a:xfrm>
              <a:off x="7124133" y="1820045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499" y="1"/>
                  </a:moveTo>
                  <a:cubicBezTo>
                    <a:pt x="163" y="1"/>
                    <a:pt x="0" y="403"/>
                    <a:pt x="240" y="643"/>
                  </a:cubicBezTo>
                  <a:cubicBezTo>
                    <a:pt x="314" y="720"/>
                    <a:pt x="407" y="754"/>
                    <a:pt x="499" y="754"/>
                  </a:cubicBezTo>
                  <a:cubicBezTo>
                    <a:pt x="693" y="754"/>
                    <a:pt x="882" y="602"/>
                    <a:pt x="882" y="374"/>
                  </a:cubicBezTo>
                  <a:cubicBezTo>
                    <a:pt x="882" y="164"/>
                    <a:pt x="709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64"/>
            <p:cNvSpPr/>
            <p:nvPr/>
          </p:nvSpPr>
          <p:spPr>
            <a:xfrm>
              <a:off x="7159529" y="1730677"/>
              <a:ext cx="86670" cy="97438"/>
            </a:xfrm>
            <a:custGeom>
              <a:avLst/>
              <a:gdLst/>
              <a:ahLst/>
              <a:cxnLst/>
              <a:rect l="l" t="t" r="r" b="b"/>
              <a:pathLst>
                <a:path w="3308" h="3719" extrusionOk="0">
                  <a:moveTo>
                    <a:pt x="2858" y="0"/>
                  </a:moveTo>
                  <a:cubicBezTo>
                    <a:pt x="2734" y="0"/>
                    <a:pt x="2616" y="11"/>
                    <a:pt x="2512" y="57"/>
                  </a:cubicBezTo>
                  <a:cubicBezTo>
                    <a:pt x="2205" y="191"/>
                    <a:pt x="2061" y="536"/>
                    <a:pt x="1831" y="718"/>
                  </a:cubicBezTo>
                  <a:cubicBezTo>
                    <a:pt x="1573" y="910"/>
                    <a:pt x="1199" y="967"/>
                    <a:pt x="1007" y="1197"/>
                  </a:cubicBezTo>
                  <a:cubicBezTo>
                    <a:pt x="806" y="1447"/>
                    <a:pt x="825" y="1830"/>
                    <a:pt x="700" y="2089"/>
                  </a:cubicBezTo>
                  <a:cubicBezTo>
                    <a:pt x="547" y="2396"/>
                    <a:pt x="231" y="2606"/>
                    <a:pt x="154" y="2865"/>
                  </a:cubicBezTo>
                  <a:cubicBezTo>
                    <a:pt x="1" y="3392"/>
                    <a:pt x="221" y="3258"/>
                    <a:pt x="202" y="3718"/>
                  </a:cubicBezTo>
                  <a:lnTo>
                    <a:pt x="269" y="3718"/>
                  </a:lnTo>
                  <a:cubicBezTo>
                    <a:pt x="758" y="2913"/>
                    <a:pt x="1323" y="2146"/>
                    <a:pt x="1946" y="1427"/>
                  </a:cubicBezTo>
                  <a:cubicBezTo>
                    <a:pt x="2368" y="929"/>
                    <a:pt x="2828" y="459"/>
                    <a:pt x="3308" y="18"/>
                  </a:cubicBezTo>
                  <a:lnTo>
                    <a:pt x="3288" y="9"/>
                  </a:lnTo>
                  <a:cubicBezTo>
                    <a:pt x="3265" y="10"/>
                    <a:pt x="3242" y="10"/>
                    <a:pt x="3220" y="10"/>
                  </a:cubicBezTo>
                  <a:cubicBezTo>
                    <a:pt x="3096" y="10"/>
                    <a:pt x="2974" y="0"/>
                    <a:pt x="2858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2" name="Google Shape;11752;p64"/>
          <p:cNvGrpSpPr/>
          <p:nvPr/>
        </p:nvGrpSpPr>
        <p:grpSpPr>
          <a:xfrm>
            <a:off x="7968952" y="1500877"/>
            <a:ext cx="378747" cy="361455"/>
            <a:chOff x="7968952" y="1500877"/>
            <a:chExt cx="378747" cy="361455"/>
          </a:xfrm>
        </p:grpSpPr>
        <p:sp>
          <p:nvSpPr>
            <p:cNvPr id="11753" name="Google Shape;11753;p64"/>
            <p:cNvSpPr/>
            <p:nvPr/>
          </p:nvSpPr>
          <p:spPr>
            <a:xfrm>
              <a:off x="8160579" y="1622393"/>
              <a:ext cx="52505" cy="51771"/>
            </a:xfrm>
            <a:custGeom>
              <a:avLst/>
              <a:gdLst/>
              <a:ahLst/>
              <a:cxnLst/>
              <a:rect l="l" t="t" r="r" b="b"/>
              <a:pathLst>
                <a:path w="2004" h="1976" extrusionOk="0">
                  <a:moveTo>
                    <a:pt x="815" y="1"/>
                  </a:moveTo>
                  <a:lnTo>
                    <a:pt x="115" y="701"/>
                  </a:lnTo>
                  <a:cubicBezTo>
                    <a:pt x="0" y="816"/>
                    <a:pt x="0" y="998"/>
                    <a:pt x="115" y="1113"/>
                  </a:cubicBezTo>
                  <a:lnTo>
                    <a:pt x="901" y="1889"/>
                  </a:lnTo>
                  <a:cubicBezTo>
                    <a:pt x="954" y="1947"/>
                    <a:pt x="1026" y="1975"/>
                    <a:pt x="1099" y="1975"/>
                  </a:cubicBezTo>
                  <a:cubicBezTo>
                    <a:pt x="1172" y="1975"/>
                    <a:pt x="1246" y="1947"/>
                    <a:pt x="1304" y="1889"/>
                  </a:cubicBezTo>
                  <a:lnTo>
                    <a:pt x="2003" y="1189"/>
                  </a:lnTo>
                  <a:cubicBezTo>
                    <a:pt x="1754" y="1065"/>
                    <a:pt x="1524" y="892"/>
                    <a:pt x="1323" y="691"/>
                  </a:cubicBezTo>
                  <a:cubicBezTo>
                    <a:pt x="1112" y="490"/>
                    <a:pt x="949" y="260"/>
                    <a:pt x="81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64"/>
            <p:cNvSpPr/>
            <p:nvPr/>
          </p:nvSpPr>
          <p:spPr>
            <a:xfrm>
              <a:off x="8163592" y="1642750"/>
              <a:ext cx="49728" cy="31230"/>
            </a:xfrm>
            <a:custGeom>
              <a:avLst/>
              <a:gdLst/>
              <a:ahLst/>
              <a:cxnLst/>
              <a:rect l="l" t="t" r="r" b="b"/>
              <a:pathLst>
                <a:path w="1898" h="1192" extrusionOk="0">
                  <a:moveTo>
                    <a:pt x="0" y="326"/>
                  </a:moveTo>
                  <a:lnTo>
                    <a:pt x="278" y="614"/>
                  </a:lnTo>
                  <a:cubicBezTo>
                    <a:pt x="291" y="626"/>
                    <a:pt x="305" y="636"/>
                    <a:pt x="319" y="645"/>
                  </a:cubicBezTo>
                  <a:lnTo>
                    <a:pt x="319" y="645"/>
                  </a:lnTo>
                  <a:lnTo>
                    <a:pt x="0" y="326"/>
                  </a:lnTo>
                  <a:close/>
                  <a:moveTo>
                    <a:pt x="1294" y="0"/>
                  </a:moveTo>
                  <a:lnTo>
                    <a:pt x="690" y="614"/>
                  </a:lnTo>
                  <a:cubicBezTo>
                    <a:pt x="633" y="666"/>
                    <a:pt x="558" y="693"/>
                    <a:pt x="484" y="693"/>
                  </a:cubicBezTo>
                  <a:cubicBezTo>
                    <a:pt x="427" y="693"/>
                    <a:pt x="369" y="677"/>
                    <a:pt x="319" y="645"/>
                  </a:cubicBezTo>
                  <a:lnTo>
                    <a:pt x="319" y="645"/>
                  </a:lnTo>
                  <a:lnTo>
                    <a:pt x="786" y="1112"/>
                  </a:lnTo>
                  <a:cubicBezTo>
                    <a:pt x="839" y="1165"/>
                    <a:pt x="911" y="1191"/>
                    <a:pt x="984" y="1191"/>
                  </a:cubicBezTo>
                  <a:cubicBezTo>
                    <a:pt x="1057" y="1191"/>
                    <a:pt x="1131" y="1165"/>
                    <a:pt x="1189" y="1112"/>
                  </a:cubicBezTo>
                  <a:lnTo>
                    <a:pt x="1898" y="403"/>
                  </a:lnTo>
                  <a:cubicBezTo>
                    <a:pt x="1677" y="297"/>
                    <a:pt x="1476" y="163"/>
                    <a:pt x="1294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64"/>
            <p:cNvSpPr/>
            <p:nvPr/>
          </p:nvSpPr>
          <p:spPr>
            <a:xfrm>
              <a:off x="7968952" y="1652549"/>
              <a:ext cx="215233" cy="209364"/>
            </a:xfrm>
            <a:custGeom>
              <a:avLst/>
              <a:gdLst/>
              <a:ahLst/>
              <a:cxnLst/>
              <a:rect l="l" t="t" r="r" b="b"/>
              <a:pathLst>
                <a:path w="8215" h="7991" extrusionOk="0">
                  <a:moveTo>
                    <a:pt x="7458" y="0"/>
                  </a:moveTo>
                  <a:cubicBezTo>
                    <a:pt x="7113" y="297"/>
                    <a:pt x="6490" y="978"/>
                    <a:pt x="5982" y="2377"/>
                  </a:cubicBezTo>
                  <a:cubicBezTo>
                    <a:pt x="5522" y="3652"/>
                    <a:pt x="4716" y="4151"/>
                    <a:pt x="3499" y="4151"/>
                  </a:cubicBezTo>
                  <a:cubicBezTo>
                    <a:pt x="911" y="4151"/>
                    <a:pt x="0" y="7736"/>
                    <a:pt x="173" y="7898"/>
                  </a:cubicBezTo>
                  <a:cubicBezTo>
                    <a:pt x="202" y="7937"/>
                    <a:pt x="240" y="7956"/>
                    <a:pt x="278" y="7985"/>
                  </a:cubicBezTo>
                  <a:cubicBezTo>
                    <a:pt x="284" y="7989"/>
                    <a:pt x="291" y="7990"/>
                    <a:pt x="298" y="7990"/>
                  </a:cubicBezTo>
                  <a:cubicBezTo>
                    <a:pt x="581" y="7990"/>
                    <a:pt x="1705" y="5184"/>
                    <a:pt x="3671" y="5184"/>
                  </a:cubicBezTo>
                  <a:cubicBezTo>
                    <a:pt x="3700" y="5184"/>
                    <a:pt x="3729" y="5185"/>
                    <a:pt x="3758" y="5186"/>
                  </a:cubicBezTo>
                  <a:cubicBezTo>
                    <a:pt x="3800" y="5187"/>
                    <a:pt x="3842" y="5188"/>
                    <a:pt x="3885" y="5188"/>
                  </a:cubicBezTo>
                  <a:cubicBezTo>
                    <a:pt x="5152" y="5188"/>
                    <a:pt x="6367" y="4485"/>
                    <a:pt x="6988" y="2732"/>
                  </a:cubicBezTo>
                  <a:cubicBezTo>
                    <a:pt x="7487" y="1342"/>
                    <a:pt x="8081" y="853"/>
                    <a:pt x="8215" y="748"/>
                  </a:cubicBezTo>
                  <a:lnTo>
                    <a:pt x="7458" y="0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64"/>
            <p:cNvSpPr/>
            <p:nvPr/>
          </p:nvSpPr>
          <p:spPr>
            <a:xfrm>
              <a:off x="8164587" y="1652287"/>
              <a:ext cx="9825" cy="10061"/>
            </a:xfrm>
            <a:custGeom>
              <a:avLst/>
              <a:gdLst/>
              <a:ahLst/>
              <a:cxnLst/>
              <a:rect l="l" t="t" r="r" b="b"/>
              <a:pathLst>
                <a:path w="375" h="384" extrusionOk="0">
                  <a:moveTo>
                    <a:pt x="374" y="38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64"/>
            <p:cNvSpPr/>
            <p:nvPr/>
          </p:nvSpPr>
          <p:spPr>
            <a:xfrm>
              <a:off x="7972463" y="1662583"/>
              <a:ext cx="211722" cy="199565"/>
            </a:xfrm>
            <a:custGeom>
              <a:avLst/>
              <a:gdLst/>
              <a:ahLst/>
              <a:cxnLst/>
              <a:rect l="l" t="t" r="r" b="b"/>
              <a:pathLst>
                <a:path w="8081" h="7617" extrusionOk="0">
                  <a:moveTo>
                    <a:pt x="7717" y="1"/>
                  </a:moveTo>
                  <a:cubicBezTo>
                    <a:pt x="7583" y="96"/>
                    <a:pt x="6988" y="595"/>
                    <a:pt x="6490" y="1975"/>
                  </a:cubicBezTo>
                  <a:cubicBezTo>
                    <a:pt x="5859" y="3729"/>
                    <a:pt x="4644" y="4441"/>
                    <a:pt x="3384" y="4441"/>
                  </a:cubicBezTo>
                  <a:cubicBezTo>
                    <a:pt x="3342" y="4441"/>
                    <a:pt x="3301" y="4440"/>
                    <a:pt x="3260" y="4439"/>
                  </a:cubicBezTo>
                  <a:cubicBezTo>
                    <a:pt x="3230" y="4437"/>
                    <a:pt x="3200" y="4437"/>
                    <a:pt x="3171" y="4437"/>
                  </a:cubicBezTo>
                  <a:cubicBezTo>
                    <a:pt x="1658" y="4437"/>
                    <a:pt x="642" y="6112"/>
                    <a:pt x="125" y="6873"/>
                  </a:cubicBezTo>
                  <a:cubicBezTo>
                    <a:pt x="20" y="7237"/>
                    <a:pt x="1" y="7477"/>
                    <a:pt x="39" y="7525"/>
                  </a:cubicBezTo>
                  <a:cubicBezTo>
                    <a:pt x="68" y="7554"/>
                    <a:pt x="106" y="7583"/>
                    <a:pt x="144" y="7611"/>
                  </a:cubicBezTo>
                  <a:cubicBezTo>
                    <a:pt x="150" y="7615"/>
                    <a:pt x="156" y="7616"/>
                    <a:pt x="163" y="7616"/>
                  </a:cubicBezTo>
                  <a:cubicBezTo>
                    <a:pt x="445" y="7616"/>
                    <a:pt x="1581" y="4801"/>
                    <a:pt x="3556" y="4801"/>
                  </a:cubicBezTo>
                  <a:cubicBezTo>
                    <a:pt x="3582" y="4801"/>
                    <a:pt x="3608" y="4802"/>
                    <a:pt x="3633" y="4803"/>
                  </a:cubicBezTo>
                  <a:cubicBezTo>
                    <a:pt x="3675" y="4804"/>
                    <a:pt x="3717" y="4805"/>
                    <a:pt x="3759" y="4805"/>
                  </a:cubicBezTo>
                  <a:cubicBezTo>
                    <a:pt x="5018" y="4805"/>
                    <a:pt x="6223" y="4102"/>
                    <a:pt x="6854" y="2349"/>
                  </a:cubicBezTo>
                  <a:cubicBezTo>
                    <a:pt x="7353" y="969"/>
                    <a:pt x="7947" y="470"/>
                    <a:pt x="8081" y="374"/>
                  </a:cubicBezTo>
                  <a:cubicBezTo>
                    <a:pt x="8081" y="365"/>
                    <a:pt x="8081" y="365"/>
                    <a:pt x="8081" y="355"/>
                  </a:cubicBezTo>
                  <a:lnTo>
                    <a:pt x="7717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64"/>
            <p:cNvSpPr/>
            <p:nvPr/>
          </p:nvSpPr>
          <p:spPr>
            <a:xfrm>
              <a:off x="8167103" y="1502554"/>
              <a:ext cx="180597" cy="157750"/>
            </a:xfrm>
            <a:custGeom>
              <a:avLst/>
              <a:gdLst/>
              <a:ahLst/>
              <a:cxnLst/>
              <a:rect l="l" t="t" r="r" b="b"/>
              <a:pathLst>
                <a:path w="6893" h="6021" extrusionOk="0">
                  <a:moveTo>
                    <a:pt x="4660" y="1"/>
                  </a:moveTo>
                  <a:cubicBezTo>
                    <a:pt x="4038" y="1"/>
                    <a:pt x="3324" y="202"/>
                    <a:pt x="2665" y="520"/>
                  </a:cubicBezTo>
                  <a:cubicBezTo>
                    <a:pt x="2425" y="635"/>
                    <a:pt x="2004" y="894"/>
                    <a:pt x="2004" y="894"/>
                  </a:cubicBezTo>
                  <a:cubicBezTo>
                    <a:pt x="1716" y="1076"/>
                    <a:pt x="1457" y="1287"/>
                    <a:pt x="1218" y="1527"/>
                  </a:cubicBezTo>
                  <a:cubicBezTo>
                    <a:pt x="0" y="2735"/>
                    <a:pt x="77" y="4268"/>
                    <a:pt x="1074" y="5265"/>
                  </a:cubicBezTo>
                  <a:cubicBezTo>
                    <a:pt x="1559" y="5755"/>
                    <a:pt x="2178" y="6020"/>
                    <a:pt x="2826" y="6020"/>
                  </a:cubicBezTo>
                  <a:cubicBezTo>
                    <a:pt x="3496" y="6020"/>
                    <a:pt x="4198" y="5736"/>
                    <a:pt x="4812" y="5121"/>
                  </a:cubicBezTo>
                  <a:cubicBezTo>
                    <a:pt x="6020" y="3904"/>
                    <a:pt x="6892" y="1431"/>
                    <a:pt x="5905" y="434"/>
                  </a:cubicBezTo>
                  <a:cubicBezTo>
                    <a:pt x="5601" y="131"/>
                    <a:pt x="5161" y="1"/>
                    <a:pt x="4660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64"/>
            <p:cNvSpPr/>
            <p:nvPr/>
          </p:nvSpPr>
          <p:spPr>
            <a:xfrm>
              <a:off x="8187198" y="1506877"/>
              <a:ext cx="160501" cy="153427"/>
            </a:xfrm>
            <a:custGeom>
              <a:avLst/>
              <a:gdLst/>
              <a:ahLst/>
              <a:cxnLst/>
              <a:rect l="l" t="t" r="r" b="b"/>
              <a:pathLst>
                <a:path w="6126" h="5856" extrusionOk="0">
                  <a:moveTo>
                    <a:pt x="4735" y="1"/>
                  </a:moveTo>
                  <a:cubicBezTo>
                    <a:pt x="5243" y="1151"/>
                    <a:pt x="4438" y="3212"/>
                    <a:pt x="3374" y="4285"/>
                  </a:cubicBezTo>
                  <a:cubicBezTo>
                    <a:pt x="2758" y="4902"/>
                    <a:pt x="2059" y="5186"/>
                    <a:pt x="1391" y="5186"/>
                  </a:cubicBezTo>
                  <a:cubicBezTo>
                    <a:pt x="895" y="5186"/>
                    <a:pt x="416" y="5030"/>
                    <a:pt x="0" y="4736"/>
                  </a:cubicBezTo>
                  <a:lnTo>
                    <a:pt x="0" y="4736"/>
                  </a:lnTo>
                  <a:cubicBezTo>
                    <a:pt x="86" y="4870"/>
                    <a:pt x="192" y="4985"/>
                    <a:pt x="307" y="5100"/>
                  </a:cubicBezTo>
                  <a:cubicBezTo>
                    <a:pt x="797" y="5590"/>
                    <a:pt x="1416" y="5855"/>
                    <a:pt x="2062" y="5855"/>
                  </a:cubicBezTo>
                  <a:cubicBezTo>
                    <a:pt x="2732" y="5855"/>
                    <a:pt x="3431" y="5571"/>
                    <a:pt x="4045" y="4956"/>
                  </a:cubicBezTo>
                  <a:cubicBezTo>
                    <a:pt x="5262" y="3739"/>
                    <a:pt x="6125" y="1256"/>
                    <a:pt x="5138" y="269"/>
                  </a:cubicBezTo>
                  <a:cubicBezTo>
                    <a:pt x="5023" y="154"/>
                    <a:pt x="4879" y="68"/>
                    <a:pt x="4735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64"/>
            <p:cNvSpPr/>
            <p:nvPr/>
          </p:nvSpPr>
          <p:spPr>
            <a:xfrm>
              <a:off x="8073176" y="1500877"/>
              <a:ext cx="93193" cy="81430"/>
            </a:xfrm>
            <a:custGeom>
              <a:avLst/>
              <a:gdLst/>
              <a:ahLst/>
              <a:cxnLst/>
              <a:rect l="l" t="t" r="r" b="b"/>
              <a:pathLst>
                <a:path w="3557" h="3108" extrusionOk="0">
                  <a:moveTo>
                    <a:pt x="2404" y="0"/>
                  </a:moveTo>
                  <a:cubicBezTo>
                    <a:pt x="1814" y="0"/>
                    <a:pt x="1058" y="351"/>
                    <a:pt x="623" y="786"/>
                  </a:cubicBezTo>
                  <a:cubicBezTo>
                    <a:pt x="0" y="1418"/>
                    <a:pt x="39" y="2204"/>
                    <a:pt x="556" y="2722"/>
                  </a:cubicBezTo>
                  <a:cubicBezTo>
                    <a:pt x="806" y="2972"/>
                    <a:pt x="1125" y="3108"/>
                    <a:pt x="1459" y="3108"/>
                  </a:cubicBezTo>
                  <a:cubicBezTo>
                    <a:pt x="1805" y="3108"/>
                    <a:pt x="2166" y="2962"/>
                    <a:pt x="2483" y="2645"/>
                  </a:cubicBezTo>
                  <a:cubicBezTo>
                    <a:pt x="3106" y="2022"/>
                    <a:pt x="3556" y="738"/>
                    <a:pt x="3039" y="220"/>
                  </a:cubicBezTo>
                  <a:cubicBezTo>
                    <a:pt x="2885" y="66"/>
                    <a:pt x="2660" y="0"/>
                    <a:pt x="2404" y="0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64"/>
            <p:cNvSpPr/>
            <p:nvPr/>
          </p:nvSpPr>
          <p:spPr>
            <a:xfrm>
              <a:off x="8081455" y="1501846"/>
              <a:ext cx="85176" cy="80696"/>
            </a:xfrm>
            <a:custGeom>
              <a:avLst/>
              <a:gdLst/>
              <a:ahLst/>
              <a:cxnLst/>
              <a:rect l="l" t="t" r="r" b="b"/>
              <a:pathLst>
                <a:path w="3251" h="3080" extrusionOk="0">
                  <a:moveTo>
                    <a:pt x="2378" y="1"/>
                  </a:moveTo>
                  <a:lnTo>
                    <a:pt x="2378" y="1"/>
                  </a:lnTo>
                  <a:cubicBezTo>
                    <a:pt x="2531" y="614"/>
                    <a:pt x="2138" y="1563"/>
                    <a:pt x="1630" y="2081"/>
                  </a:cubicBezTo>
                  <a:cubicBezTo>
                    <a:pt x="1308" y="2397"/>
                    <a:pt x="949" y="2543"/>
                    <a:pt x="603" y="2543"/>
                  </a:cubicBezTo>
                  <a:cubicBezTo>
                    <a:pt x="393" y="2543"/>
                    <a:pt x="189" y="2489"/>
                    <a:pt x="1" y="2388"/>
                  </a:cubicBezTo>
                  <a:lnTo>
                    <a:pt x="1" y="2388"/>
                  </a:lnTo>
                  <a:cubicBezTo>
                    <a:pt x="68" y="2493"/>
                    <a:pt x="144" y="2599"/>
                    <a:pt x="231" y="2685"/>
                  </a:cubicBezTo>
                  <a:cubicBezTo>
                    <a:pt x="486" y="2940"/>
                    <a:pt x="807" y="3079"/>
                    <a:pt x="1143" y="3079"/>
                  </a:cubicBezTo>
                  <a:cubicBezTo>
                    <a:pt x="1487" y="3079"/>
                    <a:pt x="1847" y="2933"/>
                    <a:pt x="2167" y="2618"/>
                  </a:cubicBezTo>
                  <a:cubicBezTo>
                    <a:pt x="2790" y="1995"/>
                    <a:pt x="3250" y="701"/>
                    <a:pt x="2723" y="193"/>
                  </a:cubicBezTo>
                  <a:cubicBezTo>
                    <a:pt x="2627" y="97"/>
                    <a:pt x="2512" y="39"/>
                    <a:pt x="237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64"/>
            <p:cNvSpPr/>
            <p:nvPr/>
          </p:nvSpPr>
          <p:spPr>
            <a:xfrm>
              <a:off x="8069901" y="1562630"/>
              <a:ext cx="26907" cy="26593"/>
            </a:xfrm>
            <a:custGeom>
              <a:avLst/>
              <a:gdLst/>
              <a:ahLst/>
              <a:cxnLst/>
              <a:rect l="l" t="t" r="r" b="b"/>
              <a:pathLst>
                <a:path w="1027" h="1015" extrusionOk="0">
                  <a:moveTo>
                    <a:pt x="422" y="1"/>
                  </a:moveTo>
                  <a:lnTo>
                    <a:pt x="58" y="365"/>
                  </a:lnTo>
                  <a:cubicBezTo>
                    <a:pt x="1" y="422"/>
                    <a:pt x="1" y="509"/>
                    <a:pt x="58" y="576"/>
                  </a:cubicBezTo>
                  <a:lnTo>
                    <a:pt x="461" y="978"/>
                  </a:lnTo>
                  <a:cubicBezTo>
                    <a:pt x="490" y="1002"/>
                    <a:pt x="528" y="1014"/>
                    <a:pt x="566" y="1014"/>
                  </a:cubicBezTo>
                  <a:cubicBezTo>
                    <a:pt x="605" y="1014"/>
                    <a:pt x="643" y="1002"/>
                    <a:pt x="672" y="978"/>
                  </a:cubicBezTo>
                  <a:lnTo>
                    <a:pt x="1026" y="614"/>
                  </a:lnTo>
                  <a:cubicBezTo>
                    <a:pt x="902" y="547"/>
                    <a:pt x="777" y="461"/>
                    <a:pt x="672" y="365"/>
                  </a:cubicBezTo>
                  <a:cubicBezTo>
                    <a:pt x="566" y="259"/>
                    <a:pt x="480" y="135"/>
                    <a:pt x="42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64"/>
            <p:cNvSpPr/>
            <p:nvPr/>
          </p:nvSpPr>
          <p:spPr>
            <a:xfrm>
              <a:off x="7970969" y="1578193"/>
              <a:ext cx="111009" cy="108337"/>
            </a:xfrm>
            <a:custGeom>
              <a:avLst/>
              <a:gdLst/>
              <a:ahLst/>
              <a:cxnLst/>
              <a:rect l="l" t="t" r="r" b="b"/>
              <a:pathLst>
                <a:path w="4237" h="4135" extrusionOk="0">
                  <a:moveTo>
                    <a:pt x="3844" y="1"/>
                  </a:moveTo>
                  <a:cubicBezTo>
                    <a:pt x="3671" y="154"/>
                    <a:pt x="3345" y="509"/>
                    <a:pt x="3087" y="1228"/>
                  </a:cubicBezTo>
                  <a:cubicBezTo>
                    <a:pt x="2856" y="1889"/>
                    <a:pt x="2435" y="2148"/>
                    <a:pt x="1812" y="2148"/>
                  </a:cubicBezTo>
                  <a:cubicBezTo>
                    <a:pt x="470" y="2148"/>
                    <a:pt x="0" y="3998"/>
                    <a:pt x="86" y="4084"/>
                  </a:cubicBezTo>
                  <a:cubicBezTo>
                    <a:pt x="105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4" y="4135"/>
                  </a:cubicBezTo>
                  <a:cubicBezTo>
                    <a:pt x="305" y="4135"/>
                    <a:pt x="883" y="2684"/>
                    <a:pt x="1907" y="2684"/>
                  </a:cubicBezTo>
                  <a:cubicBezTo>
                    <a:pt x="1920" y="2684"/>
                    <a:pt x="1933" y="2684"/>
                    <a:pt x="1946" y="2685"/>
                  </a:cubicBezTo>
                  <a:cubicBezTo>
                    <a:pt x="1963" y="2685"/>
                    <a:pt x="1979" y="2685"/>
                    <a:pt x="1996" y="2685"/>
                  </a:cubicBezTo>
                  <a:cubicBezTo>
                    <a:pt x="2315" y="2685"/>
                    <a:pt x="2631" y="2599"/>
                    <a:pt x="2895" y="2416"/>
                  </a:cubicBezTo>
                  <a:cubicBezTo>
                    <a:pt x="3039" y="2321"/>
                    <a:pt x="3154" y="2206"/>
                    <a:pt x="3259" y="2071"/>
                  </a:cubicBezTo>
                  <a:cubicBezTo>
                    <a:pt x="3403" y="1870"/>
                    <a:pt x="3527" y="1650"/>
                    <a:pt x="3604" y="1420"/>
                  </a:cubicBezTo>
                  <a:cubicBezTo>
                    <a:pt x="3863" y="701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64"/>
            <p:cNvSpPr/>
            <p:nvPr/>
          </p:nvSpPr>
          <p:spPr>
            <a:xfrm>
              <a:off x="8247458" y="1676758"/>
              <a:ext cx="92958" cy="81534"/>
            </a:xfrm>
            <a:custGeom>
              <a:avLst/>
              <a:gdLst/>
              <a:ahLst/>
              <a:cxnLst/>
              <a:rect l="l" t="t" r="r" b="b"/>
              <a:pathLst>
                <a:path w="3548" h="3112" extrusionOk="0">
                  <a:moveTo>
                    <a:pt x="2398" y="1"/>
                  </a:moveTo>
                  <a:cubicBezTo>
                    <a:pt x="1809" y="1"/>
                    <a:pt x="1057" y="352"/>
                    <a:pt x="624" y="792"/>
                  </a:cubicBezTo>
                  <a:cubicBezTo>
                    <a:pt x="1" y="1415"/>
                    <a:pt x="39" y="2211"/>
                    <a:pt x="547" y="2719"/>
                  </a:cubicBezTo>
                  <a:cubicBezTo>
                    <a:pt x="801" y="2973"/>
                    <a:pt x="1121" y="3112"/>
                    <a:pt x="1455" y="3112"/>
                  </a:cubicBezTo>
                  <a:cubicBezTo>
                    <a:pt x="1800" y="3112"/>
                    <a:pt x="2162" y="2963"/>
                    <a:pt x="2483" y="2642"/>
                  </a:cubicBezTo>
                  <a:cubicBezTo>
                    <a:pt x="3106" y="2028"/>
                    <a:pt x="3547" y="744"/>
                    <a:pt x="3039" y="226"/>
                  </a:cubicBezTo>
                  <a:cubicBezTo>
                    <a:pt x="2884" y="68"/>
                    <a:pt x="2657" y="1"/>
                    <a:pt x="2398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64"/>
            <p:cNvSpPr/>
            <p:nvPr/>
          </p:nvSpPr>
          <p:spPr>
            <a:xfrm>
              <a:off x="8255501" y="1677648"/>
              <a:ext cx="85150" cy="80460"/>
            </a:xfrm>
            <a:custGeom>
              <a:avLst/>
              <a:gdLst/>
              <a:ahLst/>
              <a:cxnLst/>
              <a:rect l="l" t="t" r="r" b="b"/>
              <a:pathLst>
                <a:path w="3250" h="3071" extrusionOk="0">
                  <a:moveTo>
                    <a:pt x="2368" y="1"/>
                  </a:moveTo>
                  <a:cubicBezTo>
                    <a:pt x="2502" y="605"/>
                    <a:pt x="2109" y="1534"/>
                    <a:pt x="1601" y="2042"/>
                  </a:cubicBezTo>
                  <a:cubicBezTo>
                    <a:pt x="1288" y="2361"/>
                    <a:pt x="930" y="2506"/>
                    <a:pt x="586" y="2506"/>
                  </a:cubicBezTo>
                  <a:cubicBezTo>
                    <a:pt x="382" y="2506"/>
                    <a:pt x="182" y="2455"/>
                    <a:pt x="0" y="2359"/>
                  </a:cubicBezTo>
                  <a:lnTo>
                    <a:pt x="0" y="2359"/>
                  </a:lnTo>
                  <a:cubicBezTo>
                    <a:pt x="67" y="2474"/>
                    <a:pt x="144" y="2589"/>
                    <a:pt x="240" y="2685"/>
                  </a:cubicBezTo>
                  <a:cubicBezTo>
                    <a:pt x="490" y="2934"/>
                    <a:pt x="809" y="3071"/>
                    <a:pt x="1143" y="3071"/>
                  </a:cubicBezTo>
                  <a:cubicBezTo>
                    <a:pt x="1488" y="3071"/>
                    <a:pt x="1850" y="2925"/>
                    <a:pt x="2167" y="2608"/>
                  </a:cubicBezTo>
                  <a:cubicBezTo>
                    <a:pt x="2799" y="1985"/>
                    <a:pt x="3250" y="700"/>
                    <a:pt x="2732" y="192"/>
                  </a:cubicBezTo>
                  <a:cubicBezTo>
                    <a:pt x="2636" y="97"/>
                    <a:pt x="2502" y="29"/>
                    <a:pt x="236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64"/>
            <p:cNvSpPr/>
            <p:nvPr/>
          </p:nvSpPr>
          <p:spPr>
            <a:xfrm>
              <a:off x="8244183" y="1738432"/>
              <a:ext cx="27169" cy="26776"/>
            </a:xfrm>
            <a:custGeom>
              <a:avLst/>
              <a:gdLst/>
              <a:ahLst/>
              <a:cxnLst/>
              <a:rect l="l" t="t" r="r" b="b"/>
              <a:pathLst>
                <a:path w="1037" h="1022" extrusionOk="0">
                  <a:moveTo>
                    <a:pt x="423" y="0"/>
                  </a:moveTo>
                  <a:lnTo>
                    <a:pt x="58" y="365"/>
                  </a:lnTo>
                  <a:cubicBezTo>
                    <a:pt x="1" y="422"/>
                    <a:pt x="1" y="518"/>
                    <a:pt x="58" y="575"/>
                  </a:cubicBezTo>
                  <a:lnTo>
                    <a:pt x="461" y="978"/>
                  </a:lnTo>
                  <a:cubicBezTo>
                    <a:pt x="490" y="1007"/>
                    <a:pt x="528" y="1021"/>
                    <a:pt x="566" y="1021"/>
                  </a:cubicBezTo>
                  <a:cubicBezTo>
                    <a:pt x="605" y="1021"/>
                    <a:pt x="643" y="1007"/>
                    <a:pt x="672" y="978"/>
                  </a:cubicBezTo>
                  <a:lnTo>
                    <a:pt x="1036" y="614"/>
                  </a:lnTo>
                  <a:cubicBezTo>
                    <a:pt x="902" y="556"/>
                    <a:pt x="777" y="470"/>
                    <a:pt x="672" y="365"/>
                  </a:cubicBezTo>
                  <a:cubicBezTo>
                    <a:pt x="566" y="259"/>
                    <a:pt x="480" y="135"/>
                    <a:pt x="423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64"/>
            <p:cNvSpPr/>
            <p:nvPr/>
          </p:nvSpPr>
          <p:spPr>
            <a:xfrm>
              <a:off x="8145252" y="1753995"/>
              <a:ext cx="111036" cy="108337"/>
            </a:xfrm>
            <a:custGeom>
              <a:avLst/>
              <a:gdLst/>
              <a:ahLst/>
              <a:cxnLst/>
              <a:rect l="l" t="t" r="r" b="b"/>
              <a:pathLst>
                <a:path w="4238" h="4135" extrusionOk="0">
                  <a:moveTo>
                    <a:pt x="3844" y="1"/>
                  </a:moveTo>
                  <a:cubicBezTo>
                    <a:pt x="3662" y="154"/>
                    <a:pt x="3346" y="509"/>
                    <a:pt x="3087" y="1228"/>
                  </a:cubicBezTo>
                  <a:cubicBezTo>
                    <a:pt x="2847" y="1889"/>
                    <a:pt x="2425" y="2148"/>
                    <a:pt x="1802" y="2148"/>
                  </a:cubicBezTo>
                  <a:cubicBezTo>
                    <a:pt x="470" y="2148"/>
                    <a:pt x="0" y="3998"/>
                    <a:pt x="87" y="4084"/>
                  </a:cubicBezTo>
                  <a:cubicBezTo>
                    <a:pt x="106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5" y="4135"/>
                  </a:cubicBezTo>
                  <a:cubicBezTo>
                    <a:pt x="305" y="4135"/>
                    <a:pt x="883" y="2684"/>
                    <a:pt x="1898" y="2684"/>
                  </a:cubicBezTo>
                  <a:cubicBezTo>
                    <a:pt x="1911" y="2684"/>
                    <a:pt x="1924" y="2684"/>
                    <a:pt x="1937" y="2685"/>
                  </a:cubicBezTo>
                  <a:cubicBezTo>
                    <a:pt x="1963" y="2686"/>
                    <a:pt x="1990" y="2687"/>
                    <a:pt x="2017" y="2687"/>
                  </a:cubicBezTo>
                  <a:cubicBezTo>
                    <a:pt x="2335" y="2687"/>
                    <a:pt x="2648" y="2583"/>
                    <a:pt x="2905" y="2407"/>
                  </a:cubicBezTo>
                  <a:cubicBezTo>
                    <a:pt x="3192" y="2244"/>
                    <a:pt x="3250" y="2071"/>
                    <a:pt x="3250" y="2071"/>
                  </a:cubicBezTo>
                  <a:cubicBezTo>
                    <a:pt x="3403" y="1870"/>
                    <a:pt x="3518" y="1649"/>
                    <a:pt x="3604" y="1419"/>
                  </a:cubicBezTo>
                  <a:cubicBezTo>
                    <a:pt x="3854" y="700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8" name="Google Shape;11768;p64"/>
          <p:cNvGrpSpPr/>
          <p:nvPr/>
        </p:nvGrpSpPr>
        <p:grpSpPr>
          <a:xfrm>
            <a:off x="5761445" y="1541723"/>
            <a:ext cx="362163" cy="279737"/>
            <a:chOff x="5761445" y="1541723"/>
            <a:chExt cx="362163" cy="279737"/>
          </a:xfrm>
        </p:grpSpPr>
        <p:sp>
          <p:nvSpPr>
            <p:cNvPr id="11769" name="Google Shape;11769;p64"/>
            <p:cNvSpPr/>
            <p:nvPr/>
          </p:nvSpPr>
          <p:spPr>
            <a:xfrm>
              <a:off x="587069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1735" y="1"/>
                  </a:moveTo>
                  <a:cubicBezTo>
                    <a:pt x="1630" y="1"/>
                    <a:pt x="1525" y="70"/>
                    <a:pt x="1525" y="209"/>
                  </a:cubicBezTo>
                  <a:lnTo>
                    <a:pt x="1525" y="487"/>
                  </a:lnTo>
                  <a:cubicBezTo>
                    <a:pt x="1525" y="1043"/>
                    <a:pt x="1170" y="1494"/>
                    <a:pt x="710" y="1494"/>
                  </a:cubicBezTo>
                  <a:lnTo>
                    <a:pt x="288" y="1494"/>
                  </a:lnTo>
                  <a:cubicBezTo>
                    <a:pt x="87" y="1494"/>
                    <a:pt x="0" y="1753"/>
                    <a:pt x="163" y="1877"/>
                  </a:cubicBezTo>
                  <a:cubicBezTo>
                    <a:pt x="29" y="2002"/>
                    <a:pt x="125" y="2232"/>
                    <a:pt x="307" y="2232"/>
                  </a:cubicBezTo>
                  <a:lnTo>
                    <a:pt x="739" y="2232"/>
                  </a:lnTo>
                  <a:cubicBezTo>
                    <a:pt x="1448" y="2232"/>
                    <a:pt x="2023" y="2807"/>
                    <a:pt x="2033" y="3516"/>
                  </a:cubicBezTo>
                  <a:lnTo>
                    <a:pt x="2033" y="8108"/>
                  </a:lnTo>
                  <a:cubicBezTo>
                    <a:pt x="2028" y="8251"/>
                    <a:pt x="2131" y="8323"/>
                    <a:pt x="2235" y="8323"/>
                  </a:cubicBezTo>
                  <a:cubicBezTo>
                    <a:pt x="2339" y="8323"/>
                    <a:pt x="2445" y="8251"/>
                    <a:pt x="2445" y="8108"/>
                  </a:cubicBezTo>
                  <a:lnTo>
                    <a:pt x="2445" y="3526"/>
                  </a:lnTo>
                  <a:cubicBezTo>
                    <a:pt x="2445" y="2711"/>
                    <a:pt x="1870" y="2002"/>
                    <a:pt x="1074" y="1848"/>
                  </a:cubicBezTo>
                  <a:cubicBezTo>
                    <a:pt x="1582" y="1666"/>
                    <a:pt x="1946" y="1129"/>
                    <a:pt x="1946" y="487"/>
                  </a:cubicBezTo>
                  <a:lnTo>
                    <a:pt x="1946" y="209"/>
                  </a:lnTo>
                  <a:cubicBezTo>
                    <a:pt x="1946" y="70"/>
                    <a:pt x="1841" y="1"/>
                    <a:pt x="1735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64"/>
            <p:cNvSpPr/>
            <p:nvPr/>
          </p:nvSpPr>
          <p:spPr>
            <a:xfrm>
              <a:off x="5761445" y="1541723"/>
              <a:ext cx="139567" cy="223198"/>
            </a:xfrm>
            <a:custGeom>
              <a:avLst/>
              <a:gdLst/>
              <a:ahLst/>
              <a:cxnLst/>
              <a:rect l="l" t="t" r="r" b="b"/>
              <a:pathLst>
                <a:path w="5327" h="8519" extrusionOk="0">
                  <a:moveTo>
                    <a:pt x="2761" y="0"/>
                  </a:moveTo>
                  <a:cubicBezTo>
                    <a:pt x="2473" y="0"/>
                    <a:pt x="2171" y="66"/>
                    <a:pt x="1870" y="214"/>
                  </a:cubicBezTo>
                  <a:cubicBezTo>
                    <a:pt x="1611" y="338"/>
                    <a:pt x="1391" y="521"/>
                    <a:pt x="1199" y="741"/>
                  </a:cubicBezTo>
                  <a:cubicBezTo>
                    <a:pt x="1161" y="789"/>
                    <a:pt x="1132" y="837"/>
                    <a:pt x="1094" y="885"/>
                  </a:cubicBezTo>
                  <a:cubicBezTo>
                    <a:pt x="365" y="1978"/>
                    <a:pt x="1" y="3109"/>
                    <a:pt x="1" y="4259"/>
                  </a:cubicBezTo>
                  <a:cubicBezTo>
                    <a:pt x="1" y="5409"/>
                    <a:pt x="375" y="6550"/>
                    <a:pt x="1094" y="7633"/>
                  </a:cubicBezTo>
                  <a:cubicBezTo>
                    <a:pt x="1477" y="8205"/>
                    <a:pt x="2104" y="8519"/>
                    <a:pt x="2744" y="8519"/>
                  </a:cubicBezTo>
                  <a:cubicBezTo>
                    <a:pt x="3112" y="8519"/>
                    <a:pt x="3484" y="8415"/>
                    <a:pt x="3816" y="8198"/>
                  </a:cubicBezTo>
                  <a:cubicBezTo>
                    <a:pt x="4736" y="7585"/>
                    <a:pt x="4985" y="6339"/>
                    <a:pt x="4372" y="5419"/>
                  </a:cubicBezTo>
                  <a:lnTo>
                    <a:pt x="4353" y="5390"/>
                  </a:lnTo>
                  <a:cubicBezTo>
                    <a:pt x="4228" y="5189"/>
                    <a:pt x="4228" y="4939"/>
                    <a:pt x="4353" y="4738"/>
                  </a:cubicBezTo>
                  <a:cubicBezTo>
                    <a:pt x="4525" y="4451"/>
                    <a:pt x="4525" y="4086"/>
                    <a:pt x="4353" y="3789"/>
                  </a:cubicBezTo>
                  <a:cubicBezTo>
                    <a:pt x="4228" y="3598"/>
                    <a:pt x="4228" y="3339"/>
                    <a:pt x="4353" y="3147"/>
                  </a:cubicBezTo>
                  <a:cubicBezTo>
                    <a:pt x="4362" y="3118"/>
                    <a:pt x="4372" y="3109"/>
                    <a:pt x="4391" y="3089"/>
                  </a:cubicBezTo>
                  <a:cubicBezTo>
                    <a:pt x="5327" y="1682"/>
                    <a:pt x="4213" y="0"/>
                    <a:pt x="27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64"/>
            <p:cNvSpPr/>
            <p:nvPr/>
          </p:nvSpPr>
          <p:spPr>
            <a:xfrm>
              <a:off x="5761707" y="1541854"/>
              <a:ext cx="83159" cy="222962"/>
            </a:xfrm>
            <a:custGeom>
              <a:avLst/>
              <a:gdLst/>
              <a:ahLst/>
              <a:cxnLst/>
              <a:rect l="l" t="t" r="r" b="b"/>
              <a:pathLst>
                <a:path w="3174" h="8510" extrusionOk="0">
                  <a:moveTo>
                    <a:pt x="2750" y="1"/>
                  </a:moveTo>
                  <a:cubicBezTo>
                    <a:pt x="2442" y="1"/>
                    <a:pt x="2135" y="71"/>
                    <a:pt x="1860" y="209"/>
                  </a:cubicBezTo>
                  <a:cubicBezTo>
                    <a:pt x="1601" y="333"/>
                    <a:pt x="1381" y="516"/>
                    <a:pt x="1199" y="736"/>
                  </a:cubicBezTo>
                  <a:cubicBezTo>
                    <a:pt x="1160" y="784"/>
                    <a:pt x="1122" y="832"/>
                    <a:pt x="1093" y="880"/>
                  </a:cubicBezTo>
                  <a:cubicBezTo>
                    <a:pt x="374" y="1973"/>
                    <a:pt x="0" y="3104"/>
                    <a:pt x="0" y="4254"/>
                  </a:cubicBezTo>
                  <a:cubicBezTo>
                    <a:pt x="0" y="5404"/>
                    <a:pt x="355" y="6545"/>
                    <a:pt x="1093" y="7628"/>
                  </a:cubicBezTo>
                  <a:cubicBezTo>
                    <a:pt x="1457" y="8184"/>
                    <a:pt x="2071" y="8510"/>
                    <a:pt x="2742" y="8510"/>
                  </a:cubicBezTo>
                  <a:cubicBezTo>
                    <a:pt x="2886" y="8510"/>
                    <a:pt x="3029" y="8500"/>
                    <a:pt x="3164" y="8471"/>
                  </a:cubicBezTo>
                  <a:cubicBezTo>
                    <a:pt x="2665" y="8356"/>
                    <a:pt x="2234" y="8059"/>
                    <a:pt x="1946" y="7628"/>
                  </a:cubicBezTo>
                  <a:cubicBezTo>
                    <a:pt x="1227" y="6545"/>
                    <a:pt x="863" y="5404"/>
                    <a:pt x="863" y="4254"/>
                  </a:cubicBezTo>
                  <a:cubicBezTo>
                    <a:pt x="863" y="3104"/>
                    <a:pt x="1218" y="1973"/>
                    <a:pt x="1946" y="880"/>
                  </a:cubicBezTo>
                  <a:cubicBezTo>
                    <a:pt x="1985" y="832"/>
                    <a:pt x="2023" y="784"/>
                    <a:pt x="2061" y="736"/>
                  </a:cubicBezTo>
                  <a:lnTo>
                    <a:pt x="2723" y="209"/>
                  </a:lnTo>
                  <a:cubicBezTo>
                    <a:pt x="2866" y="132"/>
                    <a:pt x="3020" y="84"/>
                    <a:pt x="3173" y="46"/>
                  </a:cubicBezTo>
                  <a:cubicBezTo>
                    <a:pt x="3034" y="16"/>
                    <a:pt x="2892" y="1"/>
                    <a:pt x="2750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64"/>
            <p:cNvSpPr/>
            <p:nvPr/>
          </p:nvSpPr>
          <p:spPr>
            <a:xfrm>
              <a:off x="595005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719" y="1"/>
                  </a:moveTo>
                  <a:cubicBezTo>
                    <a:pt x="614" y="1"/>
                    <a:pt x="508" y="70"/>
                    <a:pt x="508" y="209"/>
                  </a:cubicBezTo>
                  <a:lnTo>
                    <a:pt x="508" y="487"/>
                  </a:lnTo>
                  <a:cubicBezTo>
                    <a:pt x="508" y="1129"/>
                    <a:pt x="873" y="1666"/>
                    <a:pt x="1381" y="1848"/>
                  </a:cubicBezTo>
                  <a:cubicBezTo>
                    <a:pt x="585" y="2002"/>
                    <a:pt x="0" y="2701"/>
                    <a:pt x="0" y="3526"/>
                  </a:cubicBezTo>
                  <a:lnTo>
                    <a:pt x="0" y="8108"/>
                  </a:lnTo>
                  <a:cubicBezTo>
                    <a:pt x="0" y="8251"/>
                    <a:pt x="106" y="8323"/>
                    <a:pt x="211" y="8323"/>
                  </a:cubicBezTo>
                  <a:cubicBezTo>
                    <a:pt x="317" y="8323"/>
                    <a:pt x="422" y="8251"/>
                    <a:pt x="422" y="8108"/>
                  </a:cubicBezTo>
                  <a:lnTo>
                    <a:pt x="422" y="3516"/>
                  </a:lnTo>
                  <a:cubicBezTo>
                    <a:pt x="422" y="2807"/>
                    <a:pt x="997" y="2232"/>
                    <a:pt x="1707" y="2232"/>
                  </a:cubicBezTo>
                  <a:lnTo>
                    <a:pt x="2138" y="2232"/>
                  </a:lnTo>
                  <a:cubicBezTo>
                    <a:pt x="2320" y="2232"/>
                    <a:pt x="2416" y="2002"/>
                    <a:pt x="2282" y="1877"/>
                  </a:cubicBezTo>
                  <a:cubicBezTo>
                    <a:pt x="2445" y="1753"/>
                    <a:pt x="2368" y="1494"/>
                    <a:pt x="2167" y="1494"/>
                  </a:cubicBezTo>
                  <a:lnTo>
                    <a:pt x="1745" y="1494"/>
                  </a:lnTo>
                  <a:cubicBezTo>
                    <a:pt x="1285" y="1494"/>
                    <a:pt x="930" y="1043"/>
                    <a:pt x="930" y="487"/>
                  </a:cubicBezTo>
                  <a:lnTo>
                    <a:pt x="930" y="209"/>
                  </a:lnTo>
                  <a:cubicBezTo>
                    <a:pt x="930" y="70"/>
                    <a:pt x="825" y="1"/>
                    <a:pt x="71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64"/>
            <p:cNvSpPr/>
            <p:nvPr/>
          </p:nvSpPr>
          <p:spPr>
            <a:xfrm>
              <a:off x="5984040" y="1541723"/>
              <a:ext cx="139567" cy="223250"/>
            </a:xfrm>
            <a:custGeom>
              <a:avLst/>
              <a:gdLst/>
              <a:ahLst/>
              <a:cxnLst/>
              <a:rect l="l" t="t" r="r" b="b"/>
              <a:pathLst>
                <a:path w="5327" h="8521" extrusionOk="0">
                  <a:moveTo>
                    <a:pt x="2567" y="0"/>
                  </a:moveTo>
                  <a:cubicBezTo>
                    <a:pt x="1114" y="0"/>
                    <a:pt x="1" y="1682"/>
                    <a:pt x="937" y="3089"/>
                  </a:cubicBezTo>
                  <a:cubicBezTo>
                    <a:pt x="946" y="3109"/>
                    <a:pt x="966" y="3128"/>
                    <a:pt x="975" y="3137"/>
                  </a:cubicBezTo>
                  <a:cubicBezTo>
                    <a:pt x="1100" y="3339"/>
                    <a:pt x="1100" y="3588"/>
                    <a:pt x="975" y="3789"/>
                  </a:cubicBezTo>
                  <a:cubicBezTo>
                    <a:pt x="793" y="4077"/>
                    <a:pt x="793" y="4451"/>
                    <a:pt x="975" y="4738"/>
                  </a:cubicBezTo>
                  <a:cubicBezTo>
                    <a:pt x="1100" y="4939"/>
                    <a:pt x="1100" y="5189"/>
                    <a:pt x="975" y="5390"/>
                  </a:cubicBezTo>
                  <a:lnTo>
                    <a:pt x="956" y="5419"/>
                  </a:lnTo>
                  <a:cubicBezTo>
                    <a:pt x="343" y="6339"/>
                    <a:pt x="592" y="7575"/>
                    <a:pt x="1502" y="8198"/>
                  </a:cubicBezTo>
                  <a:cubicBezTo>
                    <a:pt x="1836" y="8416"/>
                    <a:pt x="2212" y="8521"/>
                    <a:pt x="2583" y="8521"/>
                  </a:cubicBezTo>
                  <a:cubicBezTo>
                    <a:pt x="3223" y="8521"/>
                    <a:pt x="3852" y="8210"/>
                    <a:pt x="4234" y="7633"/>
                  </a:cubicBezTo>
                  <a:cubicBezTo>
                    <a:pt x="4972" y="6550"/>
                    <a:pt x="5327" y="5419"/>
                    <a:pt x="5327" y="4259"/>
                  </a:cubicBezTo>
                  <a:cubicBezTo>
                    <a:pt x="5327" y="3109"/>
                    <a:pt x="4953" y="1978"/>
                    <a:pt x="4234" y="894"/>
                  </a:cubicBezTo>
                  <a:cubicBezTo>
                    <a:pt x="4205" y="837"/>
                    <a:pt x="4167" y="799"/>
                    <a:pt x="4129" y="741"/>
                  </a:cubicBezTo>
                  <a:cubicBezTo>
                    <a:pt x="3947" y="492"/>
                    <a:pt x="3458" y="214"/>
                    <a:pt x="3458" y="214"/>
                  </a:cubicBezTo>
                  <a:cubicBezTo>
                    <a:pt x="3156" y="66"/>
                    <a:pt x="2855" y="0"/>
                    <a:pt x="256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64"/>
            <p:cNvSpPr/>
            <p:nvPr/>
          </p:nvSpPr>
          <p:spPr>
            <a:xfrm>
              <a:off x="6038955" y="1541959"/>
              <a:ext cx="84652" cy="223119"/>
            </a:xfrm>
            <a:custGeom>
              <a:avLst/>
              <a:gdLst/>
              <a:ahLst/>
              <a:cxnLst/>
              <a:rect l="l" t="t" r="r" b="b"/>
              <a:pathLst>
                <a:path w="3231" h="8516" extrusionOk="0">
                  <a:moveTo>
                    <a:pt x="494" y="0"/>
                  </a:moveTo>
                  <a:cubicBezTo>
                    <a:pt x="329" y="0"/>
                    <a:pt x="163" y="21"/>
                    <a:pt x="1" y="61"/>
                  </a:cubicBezTo>
                  <a:cubicBezTo>
                    <a:pt x="135" y="99"/>
                    <a:pt x="269" y="147"/>
                    <a:pt x="394" y="205"/>
                  </a:cubicBezTo>
                  <a:lnTo>
                    <a:pt x="1055" y="732"/>
                  </a:lnTo>
                  <a:cubicBezTo>
                    <a:pt x="1093" y="780"/>
                    <a:pt x="1122" y="828"/>
                    <a:pt x="1160" y="885"/>
                  </a:cubicBezTo>
                  <a:cubicBezTo>
                    <a:pt x="1879" y="1969"/>
                    <a:pt x="2253" y="3100"/>
                    <a:pt x="2253" y="4259"/>
                  </a:cubicBezTo>
                  <a:cubicBezTo>
                    <a:pt x="2253" y="5410"/>
                    <a:pt x="1889" y="6541"/>
                    <a:pt x="1160" y="7624"/>
                  </a:cubicBezTo>
                  <a:cubicBezTo>
                    <a:pt x="892" y="8036"/>
                    <a:pt x="480" y="8324"/>
                    <a:pt x="1" y="8448"/>
                  </a:cubicBezTo>
                  <a:cubicBezTo>
                    <a:pt x="164" y="8487"/>
                    <a:pt x="327" y="8506"/>
                    <a:pt x="499" y="8515"/>
                  </a:cubicBezTo>
                  <a:cubicBezTo>
                    <a:pt x="1160" y="8515"/>
                    <a:pt x="1784" y="8180"/>
                    <a:pt x="2148" y="7624"/>
                  </a:cubicBezTo>
                  <a:cubicBezTo>
                    <a:pt x="2867" y="6541"/>
                    <a:pt x="3231" y="5410"/>
                    <a:pt x="3231" y="4259"/>
                  </a:cubicBezTo>
                  <a:cubicBezTo>
                    <a:pt x="3231" y="3100"/>
                    <a:pt x="2867" y="1969"/>
                    <a:pt x="2148" y="885"/>
                  </a:cubicBezTo>
                  <a:cubicBezTo>
                    <a:pt x="2109" y="838"/>
                    <a:pt x="2071" y="780"/>
                    <a:pt x="2042" y="732"/>
                  </a:cubicBezTo>
                  <a:cubicBezTo>
                    <a:pt x="1851" y="521"/>
                    <a:pt x="1621" y="339"/>
                    <a:pt x="1371" y="205"/>
                  </a:cubicBezTo>
                  <a:cubicBezTo>
                    <a:pt x="1098" y="68"/>
                    <a:pt x="797" y="0"/>
                    <a:pt x="49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5" name="Google Shape;11775;p64"/>
          <p:cNvGrpSpPr/>
          <p:nvPr/>
        </p:nvGrpSpPr>
        <p:grpSpPr>
          <a:xfrm>
            <a:off x="6204958" y="3355575"/>
            <a:ext cx="358390" cy="362320"/>
            <a:chOff x="6204958" y="3355575"/>
            <a:chExt cx="358390" cy="362320"/>
          </a:xfrm>
        </p:grpSpPr>
        <p:sp>
          <p:nvSpPr>
            <p:cNvPr id="11776" name="Google Shape;11776;p64"/>
            <p:cNvSpPr/>
            <p:nvPr/>
          </p:nvSpPr>
          <p:spPr>
            <a:xfrm>
              <a:off x="6204958" y="3355706"/>
              <a:ext cx="358154" cy="362189"/>
            </a:xfrm>
            <a:custGeom>
              <a:avLst/>
              <a:gdLst/>
              <a:ahLst/>
              <a:cxnLst/>
              <a:rect l="l" t="t" r="r" b="b"/>
              <a:pathLst>
                <a:path w="13670" h="13824" extrusionOk="0">
                  <a:moveTo>
                    <a:pt x="6161" y="1"/>
                  </a:moveTo>
                  <a:cubicBezTo>
                    <a:pt x="6056" y="1"/>
                    <a:pt x="5947" y="14"/>
                    <a:pt x="5838" y="40"/>
                  </a:cubicBezTo>
                  <a:cubicBezTo>
                    <a:pt x="5551" y="98"/>
                    <a:pt x="5282" y="251"/>
                    <a:pt x="5090" y="481"/>
                  </a:cubicBezTo>
                  <a:cubicBezTo>
                    <a:pt x="4886" y="354"/>
                    <a:pt x="4654" y="291"/>
                    <a:pt x="4420" y="291"/>
                  </a:cubicBezTo>
                  <a:cubicBezTo>
                    <a:pt x="4248" y="291"/>
                    <a:pt x="4074" y="326"/>
                    <a:pt x="3911" y="395"/>
                  </a:cubicBezTo>
                  <a:cubicBezTo>
                    <a:pt x="3643" y="500"/>
                    <a:pt x="3413" y="692"/>
                    <a:pt x="3250" y="932"/>
                  </a:cubicBezTo>
                  <a:cubicBezTo>
                    <a:pt x="3170" y="908"/>
                    <a:pt x="3086" y="897"/>
                    <a:pt x="3000" y="897"/>
                  </a:cubicBezTo>
                  <a:cubicBezTo>
                    <a:pt x="2664" y="897"/>
                    <a:pt x="2300" y="1073"/>
                    <a:pt x="2033" y="1401"/>
                  </a:cubicBezTo>
                  <a:cubicBezTo>
                    <a:pt x="1860" y="1612"/>
                    <a:pt x="1755" y="1862"/>
                    <a:pt x="1726" y="2130"/>
                  </a:cubicBezTo>
                  <a:cubicBezTo>
                    <a:pt x="1275" y="2159"/>
                    <a:pt x="854" y="2552"/>
                    <a:pt x="729" y="3117"/>
                  </a:cubicBezTo>
                  <a:cubicBezTo>
                    <a:pt x="672" y="3376"/>
                    <a:pt x="691" y="3644"/>
                    <a:pt x="787" y="3894"/>
                  </a:cubicBezTo>
                  <a:cubicBezTo>
                    <a:pt x="269" y="4037"/>
                    <a:pt x="1" y="4670"/>
                    <a:pt x="173" y="5303"/>
                  </a:cubicBezTo>
                  <a:cubicBezTo>
                    <a:pt x="240" y="5523"/>
                    <a:pt x="355" y="5734"/>
                    <a:pt x="518" y="5897"/>
                  </a:cubicBezTo>
                  <a:cubicBezTo>
                    <a:pt x="461" y="6127"/>
                    <a:pt x="470" y="6367"/>
                    <a:pt x="537" y="6587"/>
                  </a:cubicBezTo>
                  <a:cubicBezTo>
                    <a:pt x="686" y="7140"/>
                    <a:pt x="1126" y="7508"/>
                    <a:pt x="1575" y="7508"/>
                  </a:cubicBezTo>
                  <a:cubicBezTo>
                    <a:pt x="1648" y="7508"/>
                    <a:pt x="1721" y="7499"/>
                    <a:pt x="1793" y="7479"/>
                  </a:cubicBezTo>
                  <a:cubicBezTo>
                    <a:pt x="1841" y="7469"/>
                    <a:pt x="1898" y="7450"/>
                    <a:pt x="1946" y="7421"/>
                  </a:cubicBezTo>
                  <a:cubicBezTo>
                    <a:pt x="2052" y="7686"/>
                    <a:pt x="2468" y="7902"/>
                    <a:pt x="2846" y="7902"/>
                  </a:cubicBezTo>
                  <a:cubicBezTo>
                    <a:pt x="2947" y="7902"/>
                    <a:pt x="3046" y="7887"/>
                    <a:pt x="3135" y="7852"/>
                  </a:cubicBezTo>
                  <a:cubicBezTo>
                    <a:pt x="3645" y="9016"/>
                    <a:pt x="4426" y="9609"/>
                    <a:pt x="5634" y="9609"/>
                  </a:cubicBezTo>
                  <a:cubicBezTo>
                    <a:pt x="5969" y="9609"/>
                    <a:pt x="6336" y="9564"/>
                    <a:pt x="6739" y="9472"/>
                  </a:cubicBezTo>
                  <a:cubicBezTo>
                    <a:pt x="6835" y="10000"/>
                    <a:pt x="7161" y="10623"/>
                    <a:pt x="8043" y="11131"/>
                  </a:cubicBezTo>
                  <a:cubicBezTo>
                    <a:pt x="9519" y="11984"/>
                    <a:pt x="10171" y="12645"/>
                    <a:pt x="10267" y="13306"/>
                  </a:cubicBezTo>
                  <a:cubicBezTo>
                    <a:pt x="10309" y="13607"/>
                    <a:pt x="10568" y="13823"/>
                    <a:pt x="10863" y="13823"/>
                  </a:cubicBezTo>
                  <a:cubicBezTo>
                    <a:pt x="10897" y="13823"/>
                    <a:pt x="10932" y="13820"/>
                    <a:pt x="10966" y="13814"/>
                  </a:cubicBezTo>
                  <a:cubicBezTo>
                    <a:pt x="11302" y="13757"/>
                    <a:pt x="11513" y="13421"/>
                    <a:pt x="11436" y="13096"/>
                  </a:cubicBezTo>
                  <a:lnTo>
                    <a:pt x="10861" y="10460"/>
                  </a:lnTo>
                  <a:lnTo>
                    <a:pt x="10746" y="8763"/>
                  </a:lnTo>
                  <a:lnTo>
                    <a:pt x="11704" y="8399"/>
                  </a:lnTo>
                  <a:cubicBezTo>
                    <a:pt x="11813" y="8450"/>
                    <a:pt x="11928" y="8474"/>
                    <a:pt x="12044" y="8474"/>
                  </a:cubicBezTo>
                  <a:cubicBezTo>
                    <a:pt x="12449" y="8474"/>
                    <a:pt x="12866" y="8178"/>
                    <a:pt x="13075" y="7709"/>
                  </a:cubicBezTo>
                  <a:cubicBezTo>
                    <a:pt x="13219" y="7411"/>
                    <a:pt x="13238" y="7066"/>
                    <a:pt x="13142" y="6750"/>
                  </a:cubicBezTo>
                  <a:cubicBezTo>
                    <a:pt x="13353" y="6558"/>
                    <a:pt x="13506" y="6300"/>
                    <a:pt x="13554" y="6022"/>
                  </a:cubicBezTo>
                  <a:cubicBezTo>
                    <a:pt x="13669" y="5485"/>
                    <a:pt x="13478" y="4986"/>
                    <a:pt x="13123" y="4756"/>
                  </a:cubicBezTo>
                  <a:cubicBezTo>
                    <a:pt x="13209" y="4382"/>
                    <a:pt x="13123" y="3980"/>
                    <a:pt x="12883" y="3673"/>
                  </a:cubicBezTo>
                  <a:cubicBezTo>
                    <a:pt x="12701" y="3424"/>
                    <a:pt x="12433" y="3242"/>
                    <a:pt x="12136" y="3165"/>
                  </a:cubicBezTo>
                  <a:cubicBezTo>
                    <a:pt x="12212" y="2849"/>
                    <a:pt x="12145" y="2513"/>
                    <a:pt x="11944" y="2245"/>
                  </a:cubicBezTo>
                  <a:cubicBezTo>
                    <a:pt x="11944" y="2245"/>
                    <a:pt x="11570" y="1814"/>
                    <a:pt x="11350" y="1766"/>
                  </a:cubicBezTo>
                  <a:cubicBezTo>
                    <a:pt x="11154" y="1717"/>
                    <a:pt x="10979" y="1654"/>
                    <a:pt x="10807" y="1654"/>
                  </a:cubicBezTo>
                  <a:cubicBezTo>
                    <a:pt x="10777" y="1654"/>
                    <a:pt x="10747" y="1656"/>
                    <a:pt x="10717" y="1660"/>
                  </a:cubicBezTo>
                  <a:cubicBezTo>
                    <a:pt x="10602" y="1286"/>
                    <a:pt x="10334" y="989"/>
                    <a:pt x="9979" y="836"/>
                  </a:cubicBezTo>
                  <a:cubicBezTo>
                    <a:pt x="9798" y="755"/>
                    <a:pt x="9601" y="714"/>
                    <a:pt x="9404" y="714"/>
                  </a:cubicBezTo>
                  <a:cubicBezTo>
                    <a:pt x="9298" y="714"/>
                    <a:pt x="9192" y="726"/>
                    <a:pt x="9088" y="750"/>
                  </a:cubicBezTo>
                  <a:cubicBezTo>
                    <a:pt x="8877" y="366"/>
                    <a:pt x="8474" y="127"/>
                    <a:pt x="8033" y="127"/>
                  </a:cubicBezTo>
                  <a:cubicBezTo>
                    <a:pt x="7998" y="124"/>
                    <a:pt x="7963" y="122"/>
                    <a:pt x="7929" y="122"/>
                  </a:cubicBezTo>
                  <a:cubicBezTo>
                    <a:pt x="7621" y="122"/>
                    <a:pt x="7325" y="235"/>
                    <a:pt x="7084" y="433"/>
                  </a:cubicBezTo>
                  <a:cubicBezTo>
                    <a:pt x="6896" y="170"/>
                    <a:pt x="6548" y="1"/>
                    <a:pt x="6161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64"/>
            <p:cNvSpPr/>
            <p:nvPr/>
          </p:nvSpPr>
          <p:spPr>
            <a:xfrm>
              <a:off x="6253428" y="3355575"/>
              <a:ext cx="309920" cy="221442"/>
            </a:xfrm>
            <a:custGeom>
              <a:avLst/>
              <a:gdLst/>
              <a:ahLst/>
              <a:cxnLst/>
              <a:rect l="l" t="t" r="r" b="b"/>
              <a:pathLst>
                <a:path w="11829" h="8452" extrusionOk="0">
                  <a:moveTo>
                    <a:pt x="4312" y="0"/>
                  </a:moveTo>
                  <a:cubicBezTo>
                    <a:pt x="4209" y="0"/>
                    <a:pt x="4104" y="12"/>
                    <a:pt x="3998" y="36"/>
                  </a:cubicBezTo>
                  <a:cubicBezTo>
                    <a:pt x="3701" y="103"/>
                    <a:pt x="3442" y="256"/>
                    <a:pt x="3240" y="486"/>
                  </a:cubicBezTo>
                  <a:cubicBezTo>
                    <a:pt x="3035" y="359"/>
                    <a:pt x="2804" y="292"/>
                    <a:pt x="2572" y="292"/>
                  </a:cubicBezTo>
                  <a:cubicBezTo>
                    <a:pt x="2402" y="292"/>
                    <a:pt x="2232" y="327"/>
                    <a:pt x="2071" y="400"/>
                  </a:cubicBezTo>
                  <a:cubicBezTo>
                    <a:pt x="1793" y="505"/>
                    <a:pt x="1563" y="688"/>
                    <a:pt x="1410" y="937"/>
                  </a:cubicBezTo>
                  <a:cubicBezTo>
                    <a:pt x="1330" y="913"/>
                    <a:pt x="1245" y="902"/>
                    <a:pt x="1159" y="902"/>
                  </a:cubicBezTo>
                  <a:cubicBezTo>
                    <a:pt x="821" y="902"/>
                    <a:pt x="452" y="1078"/>
                    <a:pt x="192" y="1406"/>
                  </a:cubicBezTo>
                  <a:cubicBezTo>
                    <a:pt x="116" y="1493"/>
                    <a:pt x="58" y="1598"/>
                    <a:pt x="1" y="1704"/>
                  </a:cubicBezTo>
                  <a:cubicBezTo>
                    <a:pt x="68" y="1694"/>
                    <a:pt x="125" y="1675"/>
                    <a:pt x="183" y="1675"/>
                  </a:cubicBezTo>
                  <a:cubicBezTo>
                    <a:pt x="422" y="1636"/>
                    <a:pt x="643" y="1541"/>
                    <a:pt x="834" y="1387"/>
                  </a:cubicBezTo>
                  <a:cubicBezTo>
                    <a:pt x="1084" y="1169"/>
                    <a:pt x="1403" y="1052"/>
                    <a:pt x="1730" y="1052"/>
                  </a:cubicBezTo>
                  <a:cubicBezTo>
                    <a:pt x="1805" y="1052"/>
                    <a:pt x="1881" y="1058"/>
                    <a:pt x="1956" y="1071"/>
                  </a:cubicBezTo>
                  <a:cubicBezTo>
                    <a:pt x="2026" y="1083"/>
                    <a:pt x="2097" y="1089"/>
                    <a:pt x="2167" y="1089"/>
                  </a:cubicBezTo>
                  <a:cubicBezTo>
                    <a:pt x="2372" y="1089"/>
                    <a:pt x="2573" y="1037"/>
                    <a:pt x="2752" y="937"/>
                  </a:cubicBezTo>
                  <a:cubicBezTo>
                    <a:pt x="2876" y="870"/>
                    <a:pt x="3001" y="822"/>
                    <a:pt x="3145" y="793"/>
                  </a:cubicBezTo>
                  <a:cubicBezTo>
                    <a:pt x="3245" y="770"/>
                    <a:pt x="3348" y="758"/>
                    <a:pt x="3451" y="758"/>
                  </a:cubicBezTo>
                  <a:cubicBezTo>
                    <a:pt x="3642" y="758"/>
                    <a:pt x="3833" y="798"/>
                    <a:pt x="4007" y="879"/>
                  </a:cubicBezTo>
                  <a:cubicBezTo>
                    <a:pt x="4166" y="953"/>
                    <a:pt x="4334" y="990"/>
                    <a:pt x="4503" y="990"/>
                  </a:cubicBezTo>
                  <a:cubicBezTo>
                    <a:pt x="4620" y="990"/>
                    <a:pt x="4737" y="972"/>
                    <a:pt x="4851" y="937"/>
                  </a:cubicBezTo>
                  <a:cubicBezTo>
                    <a:pt x="4979" y="897"/>
                    <a:pt x="5113" y="877"/>
                    <a:pt x="5254" y="877"/>
                  </a:cubicBezTo>
                  <a:cubicBezTo>
                    <a:pt x="5282" y="877"/>
                    <a:pt x="5311" y="878"/>
                    <a:pt x="5340" y="879"/>
                  </a:cubicBezTo>
                  <a:cubicBezTo>
                    <a:pt x="5627" y="898"/>
                    <a:pt x="5915" y="1004"/>
                    <a:pt x="6145" y="1196"/>
                  </a:cubicBezTo>
                  <a:cubicBezTo>
                    <a:pt x="6336" y="1359"/>
                    <a:pt x="6567" y="1454"/>
                    <a:pt x="6825" y="1474"/>
                  </a:cubicBezTo>
                  <a:cubicBezTo>
                    <a:pt x="6979" y="1493"/>
                    <a:pt x="7132" y="1531"/>
                    <a:pt x="7285" y="1598"/>
                  </a:cubicBezTo>
                  <a:cubicBezTo>
                    <a:pt x="7496" y="1694"/>
                    <a:pt x="7688" y="1838"/>
                    <a:pt x="7822" y="2029"/>
                  </a:cubicBezTo>
                  <a:cubicBezTo>
                    <a:pt x="7985" y="2250"/>
                    <a:pt x="8225" y="2413"/>
                    <a:pt x="8493" y="2480"/>
                  </a:cubicBezTo>
                  <a:cubicBezTo>
                    <a:pt x="8541" y="2499"/>
                    <a:pt x="8599" y="2509"/>
                    <a:pt x="8647" y="2518"/>
                  </a:cubicBezTo>
                  <a:cubicBezTo>
                    <a:pt x="8886" y="2576"/>
                    <a:pt x="9241" y="3007"/>
                    <a:pt x="9241" y="3007"/>
                  </a:cubicBezTo>
                  <a:cubicBezTo>
                    <a:pt x="9337" y="3141"/>
                    <a:pt x="9413" y="3295"/>
                    <a:pt x="9452" y="3458"/>
                  </a:cubicBezTo>
                  <a:cubicBezTo>
                    <a:pt x="9509" y="3726"/>
                    <a:pt x="9663" y="3966"/>
                    <a:pt x="9883" y="4129"/>
                  </a:cubicBezTo>
                  <a:cubicBezTo>
                    <a:pt x="9998" y="4215"/>
                    <a:pt x="10094" y="4311"/>
                    <a:pt x="10180" y="4426"/>
                  </a:cubicBezTo>
                  <a:cubicBezTo>
                    <a:pt x="10343" y="4637"/>
                    <a:pt x="10439" y="4886"/>
                    <a:pt x="10458" y="5154"/>
                  </a:cubicBezTo>
                  <a:cubicBezTo>
                    <a:pt x="10477" y="5375"/>
                    <a:pt x="10554" y="5586"/>
                    <a:pt x="10679" y="5758"/>
                  </a:cubicBezTo>
                  <a:cubicBezTo>
                    <a:pt x="10870" y="6065"/>
                    <a:pt x="10937" y="6429"/>
                    <a:pt x="10851" y="6774"/>
                  </a:cubicBezTo>
                  <a:cubicBezTo>
                    <a:pt x="10813" y="6985"/>
                    <a:pt x="10717" y="7177"/>
                    <a:pt x="10592" y="7340"/>
                  </a:cubicBezTo>
                  <a:cubicBezTo>
                    <a:pt x="10506" y="7455"/>
                    <a:pt x="10468" y="7589"/>
                    <a:pt x="10487" y="7723"/>
                  </a:cubicBezTo>
                  <a:cubicBezTo>
                    <a:pt x="10516" y="7972"/>
                    <a:pt x="10477" y="8222"/>
                    <a:pt x="10382" y="8452"/>
                  </a:cubicBezTo>
                  <a:cubicBezTo>
                    <a:pt x="10765" y="8346"/>
                    <a:pt x="11072" y="8078"/>
                    <a:pt x="11225" y="7714"/>
                  </a:cubicBezTo>
                  <a:cubicBezTo>
                    <a:pt x="11369" y="7407"/>
                    <a:pt x="11388" y="7071"/>
                    <a:pt x="11292" y="6755"/>
                  </a:cubicBezTo>
                  <a:cubicBezTo>
                    <a:pt x="11503" y="6554"/>
                    <a:pt x="11647" y="6295"/>
                    <a:pt x="11704" y="6017"/>
                  </a:cubicBezTo>
                  <a:cubicBezTo>
                    <a:pt x="11829" y="5490"/>
                    <a:pt x="11637" y="4982"/>
                    <a:pt x="11283" y="4761"/>
                  </a:cubicBezTo>
                  <a:cubicBezTo>
                    <a:pt x="11369" y="4378"/>
                    <a:pt x="11283" y="3985"/>
                    <a:pt x="11043" y="3678"/>
                  </a:cubicBezTo>
                  <a:cubicBezTo>
                    <a:pt x="10861" y="3429"/>
                    <a:pt x="10592" y="3247"/>
                    <a:pt x="10295" y="3170"/>
                  </a:cubicBezTo>
                  <a:cubicBezTo>
                    <a:pt x="10372" y="2844"/>
                    <a:pt x="10305" y="2509"/>
                    <a:pt x="10104" y="2250"/>
                  </a:cubicBezTo>
                  <a:cubicBezTo>
                    <a:pt x="10104" y="2250"/>
                    <a:pt x="9739" y="1819"/>
                    <a:pt x="9500" y="1761"/>
                  </a:cubicBezTo>
                  <a:cubicBezTo>
                    <a:pt x="9286" y="1718"/>
                    <a:pt x="9110" y="1653"/>
                    <a:pt x="8932" y="1653"/>
                  </a:cubicBezTo>
                  <a:cubicBezTo>
                    <a:pt x="8910" y="1653"/>
                    <a:pt x="8889" y="1654"/>
                    <a:pt x="8867" y="1656"/>
                  </a:cubicBezTo>
                  <a:cubicBezTo>
                    <a:pt x="8762" y="1291"/>
                    <a:pt x="8493" y="985"/>
                    <a:pt x="8139" y="841"/>
                  </a:cubicBezTo>
                  <a:cubicBezTo>
                    <a:pt x="7957" y="760"/>
                    <a:pt x="7760" y="715"/>
                    <a:pt x="7562" y="715"/>
                  </a:cubicBezTo>
                  <a:cubicBezTo>
                    <a:pt x="7457" y="715"/>
                    <a:pt x="7351" y="728"/>
                    <a:pt x="7247" y="755"/>
                  </a:cubicBezTo>
                  <a:cubicBezTo>
                    <a:pt x="7084" y="410"/>
                    <a:pt x="6672" y="160"/>
                    <a:pt x="6193" y="122"/>
                  </a:cubicBezTo>
                  <a:cubicBezTo>
                    <a:pt x="6158" y="119"/>
                    <a:pt x="6123" y="118"/>
                    <a:pt x="6088" y="118"/>
                  </a:cubicBezTo>
                  <a:cubicBezTo>
                    <a:pt x="5779" y="118"/>
                    <a:pt x="5476" y="232"/>
                    <a:pt x="5244" y="438"/>
                  </a:cubicBezTo>
                  <a:cubicBezTo>
                    <a:pt x="5054" y="165"/>
                    <a:pt x="4702" y="0"/>
                    <a:pt x="4312" y="0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64"/>
            <p:cNvSpPr/>
            <p:nvPr/>
          </p:nvSpPr>
          <p:spPr>
            <a:xfrm>
              <a:off x="6225814" y="3425057"/>
              <a:ext cx="3537" cy="6550"/>
            </a:xfrm>
            <a:custGeom>
              <a:avLst/>
              <a:gdLst/>
              <a:ahLst/>
              <a:cxnLst/>
              <a:rect l="l" t="t" r="r" b="b"/>
              <a:pathLst>
                <a:path w="135" h="250" extrusionOk="0">
                  <a:moveTo>
                    <a:pt x="134" y="1"/>
                  </a:moveTo>
                  <a:cubicBezTo>
                    <a:pt x="77" y="77"/>
                    <a:pt x="39" y="163"/>
                    <a:pt x="0" y="250"/>
                  </a:cubicBezTo>
                  <a:lnTo>
                    <a:pt x="86" y="250"/>
                  </a:lnTo>
                  <a:cubicBezTo>
                    <a:pt x="86" y="163"/>
                    <a:pt x="106" y="77"/>
                    <a:pt x="134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64"/>
            <p:cNvSpPr/>
            <p:nvPr/>
          </p:nvSpPr>
          <p:spPr>
            <a:xfrm>
              <a:off x="6367451" y="3577751"/>
              <a:ext cx="139148" cy="140144"/>
            </a:xfrm>
            <a:custGeom>
              <a:avLst/>
              <a:gdLst/>
              <a:ahLst/>
              <a:cxnLst/>
              <a:rect l="l" t="t" r="r" b="b"/>
              <a:pathLst>
                <a:path w="5311" h="5349" extrusionOk="0">
                  <a:moveTo>
                    <a:pt x="585" y="0"/>
                  </a:moveTo>
                  <a:cubicBezTo>
                    <a:pt x="585" y="1"/>
                    <a:pt x="0" y="1601"/>
                    <a:pt x="1841" y="2656"/>
                  </a:cubicBezTo>
                  <a:cubicBezTo>
                    <a:pt x="3317" y="3509"/>
                    <a:pt x="3969" y="4170"/>
                    <a:pt x="4065" y="4831"/>
                  </a:cubicBezTo>
                  <a:cubicBezTo>
                    <a:pt x="4107" y="5132"/>
                    <a:pt x="4366" y="5348"/>
                    <a:pt x="4661" y="5348"/>
                  </a:cubicBezTo>
                  <a:cubicBezTo>
                    <a:pt x="4695" y="5348"/>
                    <a:pt x="4730" y="5345"/>
                    <a:pt x="4764" y="5339"/>
                  </a:cubicBezTo>
                  <a:cubicBezTo>
                    <a:pt x="5100" y="5282"/>
                    <a:pt x="5311" y="4946"/>
                    <a:pt x="5234" y="4621"/>
                  </a:cubicBezTo>
                  <a:lnTo>
                    <a:pt x="4659" y="1985"/>
                  </a:lnTo>
                  <a:lnTo>
                    <a:pt x="4132" y="662"/>
                  </a:lnTo>
                  <a:cubicBezTo>
                    <a:pt x="4132" y="662"/>
                    <a:pt x="3539" y="703"/>
                    <a:pt x="2889" y="703"/>
                  </a:cubicBezTo>
                  <a:cubicBezTo>
                    <a:pt x="2171" y="703"/>
                    <a:pt x="1382" y="653"/>
                    <a:pt x="1246" y="441"/>
                  </a:cubicBezTo>
                  <a:cubicBezTo>
                    <a:pt x="1103" y="211"/>
                    <a:pt x="863" y="48"/>
                    <a:pt x="585" y="0"/>
                  </a:cubicBezTo>
                  <a:close/>
                </a:path>
              </a:pathLst>
            </a:custGeom>
            <a:solidFill>
              <a:srgbClr val="E1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64"/>
            <p:cNvSpPr/>
            <p:nvPr/>
          </p:nvSpPr>
          <p:spPr>
            <a:xfrm>
              <a:off x="6460120" y="3595069"/>
              <a:ext cx="46479" cy="122328"/>
            </a:xfrm>
            <a:custGeom>
              <a:avLst/>
              <a:gdLst/>
              <a:ahLst/>
              <a:cxnLst/>
              <a:rect l="l" t="t" r="r" b="b"/>
              <a:pathLst>
                <a:path w="1774" h="4669" extrusionOk="0">
                  <a:moveTo>
                    <a:pt x="604" y="1"/>
                  </a:moveTo>
                  <a:cubicBezTo>
                    <a:pt x="604" y="1"/>
                    <a:pt x="345" y="20"/>
                    <a:pt x="0" y="30"/>
                  </a:cubicBezTo>
                  <a:lnTo>
                    <a:pt x="499" y="1295"/>
                  </a:lnTo>
                  <a:lnTo>
                    <a:pt x="1074" y="3931"/>
                  </a:lnTo>
                  <a:cubicBezTo>
                    <a:pt x="1131" y="4180"/>
                    <a:pt x="1016" y="4439"/>
                    <a:pt x="786" y="4573"/>
                  </a:cubicBezTo>
                  <a:cubicBezTo>
                    <a:pt x="882" y="4631"/>
                    <a:pt x="997" y="4669"/>
                    <a:pt x="1122" y="4669"/>
                  </a:cubicBezTo>
                  <a:cubicBezTo>
                    <a:pt x="1496" y="4669"/>
                    <a:pt x="1774" y="4324"/>
                    <a:pt x="1697" y="3960"/>
                  </a:cubicBezTo>
                  <a:lnTo>
                    <a:pt x="1122" y="1324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D8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64"/>
            <p:cNvSpPr/>
            <p:nvPr/>
          </p:nvSpPr>
          <p:spPr>
            <a:xfrm>
              <a:off x="6419929" y="3572485"/>
              <a:ext cx="101997" cy="56513"/>
            </a:xfrm>
            <a:custGeom>
              <a:avLst/>
              <a:gdLst/>
              <a:ahLst/>
              <a:cxnLst/>
              <a:rect l="l" t="t" r="r" b="b"/>
              <a:pathLst>
                <a:path w="3893" h="2157" extrusionOk="0">
                  <a:moveTo>
                    <a:pt x="825" y="0"/>
                  </a:moveTo>
                  <a:cubicBezTo>
                    <a:pt x="346" y="0"/>
                    <a:pt x="1" y="451"/>
                    <a:pt x="116" y="911"/>
                  </a:cubicBezTo>
                  <a:lnTo>
                    <a:pt x="192" y="1313"/>
                  </a:lnTo>
                  <a:cubicBezTo>
                    <a:pt x="317" y="1812"/>
                    <a:pt x="767" y="2157"/>
                    <a:pt x="1285" y="2157"/>
                  </a:cubicBezTo>
                  <a:lnTo>
                    <a:pt x="2608" y="2157"/>
                  </a:lnTo>
                  <a:cubicBezTo>
                    <a:pt x="3116" y="2157"/>
                    <a:pt x="3566" y="1812"/>
                    <a:pt x="3701" y="1313"/>
                  </a:cubicBezTo>
                  <a:lnTo>
                    <a:pt x="3768" y="911"/>
                  </a:lnTo>
                  <a:cubicBezTo>
                    <a:pt x="3892" y="451"/>
                    <a:pt x="3538" y="0"/>
                    <a:pt x="30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64"/>
            <p:cNvSpPr/>
            <p:nvPr/>
          </p:nvSpPr>
          <p:spPr>
            <a:xfrm>
              <a:off x="6426453" y="3572485"/>
              <a:ext cx="95211" cy="56513"/>
            </a:xfrm>
            <a:custGeom>
              <a:avLst/>
              <a:gdLst/>
              <a:ahLst/>
              <a:cxnLst/>
              <a:rect l="l" t="t" r="r" b="b"/>
              <a:pathLst>
                <a:path w="3634" h="2157" extrusionOk="0">
                  <a:moveTo>
                    <a:pt x="2934" y="0"/>
                  </a:moveTo>
                  <a:lnTo>
                    <a:pt x="2934" y="0"/>
                  </a:lnTo>
                  <a:cubicBezTo>
                    <a:pt x="2944" y="96"/>
                    <a:pt x="2944" y="192"/>
                    <a:pt x="2915" y="288"/>
                  </a:cubicBezTo>
                  <a:lnTo>
                    <a:pt x="2838" y="690"/>
                  </a:lnTo>
                  <a:cubicBezTo>
                    <a:pt x="2714" y="1189"/>
                    <a:pt x="2263" y="1543"/>
                    <a:pt x="1745" y="1543"/>
                  </a:cubicBezTo>
                  <a:lnTo>
                    <a:pt x="432" y="1543"/>
                  </a:lnTo>
                  <a:cubicBezTo>
                    <a:pt x="279" y="1543"/>
                    <a:pt x="135" y="1515"/>
                    <a:pt x="1" y="1457"/>
                  </a:cubicBezTo>
                  <a:lnTo>
                    <a:pt x="1" y="1457"/>
                  </a:lnTo>
                  <a:cubicBezTo>
                    <a:pt x="173" y="1879"/>
                    <a:pt x="586" y="2157"/>
                    <a:pt x="1046" y="2157"/>
                  </a:cubicBezTo>
                  <a:lnTo>
                    <a:pt x="2359" y="2157"/>
                  </a:lnTo>
                  <a:cubicBezTo>
                    <a:pt x="2877" y="2157"/>
                    <a:pt x="3327" y="1802"/>
                    <a:pt x="3452" y="1304"/>
                  </a:cubicBezTo>
                  <a:lnTo>
                    <a:pt x="3528" y="901"/>
                  </a:lnTo>
                  <a:cubicBezTo>
                    <a:pt x="3634" y="479"/>
                    <a:pt x="3356" y="67"/>
                    <a:pt x="2934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64"/>
            <p:cNvSpPr/>
            <p:nvPr/>
          </p:nvSpPr>
          <p:spPr>
            <a:xfrm>
              <a:off x="6381232" y="3407006"/>
              <a:ext cx="100503" cy="62277"/>
            </a:xfrm>
            <a:custGeom>
              <a:avLst/>
              <a:gdLst/>
              <a:ahLst/>
              <a:cxnLst/>
              <a:rect l="l" t="t" r="r" b="b"/>
              <a:pathLst>
                <a:path w="3836" h="2377" extrusionOk="0">
                  <a:moveTo>
                    <a:pt x="886" y="1"/>
                  </a:moveTo>
                  <a:cubicBezTo>
                    <a:pt x="656" y="1"/>
                    <a:pt x="423" y="50"/>
                    <a:pt x="203" y="153"/>
                  </a:cubicBezTo>
                  <a:cubicBezTo>
                    <a:pt x="0" y="262"/>
                    <a:pt x="102" y="543"/>
                    <a:pt x="293" y="543"/>
                  </a:cubicBezTo>
                  <a:cubicBezTo>
                    <a:pt x="319" y="543"/>
                    <a:pt x="347" y="538"/>
                    <a:pt x="375" y="527"/>
                  </a:cubicBezTo>
                  <a:cubicBezTo>
                    <a:pt x="539" y="452"/>
                    <a:pt x="710" y="416"/>
                    <a:pt x="879" y="416"/>
                  </a:cubicBezTo>
                  <a:cubicBezTo>
                    <a:pt x="1295" y="416"/>
                    <a:pt x="1694" y="631"/>
                    <a:pt x="1919" y="1006"/>
                  </a:cubicBezTo>
                  <a:cubicBezTo>
                    <a:pt x="1612" y="1351"/>
                    <a:pt x="1535" y="1840"/>
                    <a:pt x="1727" y="2252"/>
                  </a:cubicBezTo>
                  <a:cubicBezTo>
                    <a:pt x="1765" y="2329"/>
                    <a:pt x="1832" y="2377"/>
                    <a:pt x="1919" y="2377"/>
                  </a:cubicBezTo>
                  <a:cubicBezTo>
                    <a:pt x="1947" y="2377"/>
                    <a:pt x="1976" y="2367"/>
                    <a:pt x="2005" y="2357"/>
                  </a:cubicBezTo>
                  <a:cubicBezTo>
                    <a:pt x="2110" y="2309"/>
                    <a:pt x="2149" y="2185"/>
                    <a:pt x="2101" y="2079"/>
                  </a:cubicBezTo>
                  <a:cubicBezTo>
                    <a:pt x="1938" y="1715"/>
                    <a:pt x="2091" y="1293"/>
                    <a:pt x="2455" y="1121"/>
                  </a:cubicBezTo>
                  <a:cubicBezTo>
                    <a:pt x="2551" y="1077"/>
                    <a:pt x="2652" y="1056"/>
                    <a:pt x="2752" y="1056"/>
                  </a:cubicBezTo>
                  <a:cubicBezTo>
                    <a:pt x="3023" y="1056"/>
                    <a:pt x="3285" y="1210"/>
                    <a:pt x="3404" y="1476"/>
                  </a:cubicBezTo>
                  <a:cubicBezTo>
                    <a:pt x="3447" y="1547"/>
                    <a:pt x="3527" y="1586"/>
                    <a:pt x="3608" y="1586"/>
                  </a:cubicBezTo>
                  <a:cubicBezTo>
                    <a:pt x="3636" y="1586"/>
                    <a:pt x="3665" y="1581"/>
                    <a:pt x="3692" y="1571"/>
                  </a:cubicBezTo>
                  <a:cubicBezTo>
                    <a:pt x="3788" y="1514"/>
                    <a:pt x="3836" y="1389"/>
                    <a:pt x="3788" y="1293"/>
                  </a:cubicBezTo>
                  <a:cubicBezTo>
                    <a:pt x="3592" y="875"/>
                    <a:pt x="3183" y="634"/>
                    <a:pt x="2757" y="634"/>
                  </a:cubicBezTo>
                  <a:cubicBezTo>
                    <a:pt x="2598" y="634"/>
                    <a:pt x="2436" y="667"/>
                    <a:pt x="2283" y="737"/>
                  </a:cubicBezTo>
                  <a:cubicBezTo>
                    <a:pt x="2273" y="747"/>
                    <a:pt x="2264" y="747"/>
                    <a:pt x="2264" y="757"/>
                  </a:cubicBezTo>
                  <a:cubicBezTo>
                    <a:pt x="1954" y="272"/>
                    <a:pt x="1428" y="1"/>
                    <a:pt x="886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64"/>
            <p:cNvSpPr/>
            <p:nvPr/>
          </p:nvSpPr>
          <p:spPr>
            <a:xfrm>
              <a:off x="6255865" y="3454873"/>
              <a:ext cx="84259" cy="48811"/>
            </a:xfrm>
            <a:custGeom>
              <a:avLst/>
              <a:gdLst/>
              <a:ahLst/>
              <a:cxnLst/>
              <a:rect l="l" t="t" r="r" b="b"/>
              <a:pathLst>
                <a:path w="3216" h="1863" extrusionOk="0">
                  <a:moveTo>
                    <a:pt x="2482" y="1"/>
                  </a:moveTo>
                  <a:cubicBezTo>
                    <a:pt x="2018" y="1"/>
                    <a:pt x="1574" y="257"/>
                    <a:pt x="1345" y="693"/>
                  </a:cubicBezTo>
                  <a:cubicBezTo>
                    <a:pt x="1192" y="647"/>
                    <a:pt x="1036" y="624"/>
                    <a:pt x="880" y="624"/>
                  </a:cubicBezTo>
                  <a:cubicBezTo>
                    <a:pt x="646" y="624"/>
                    <a:pt x="414" y="676"/>
                    <a:pt x="195" y="780"/>
                  </a:cubicBezTo>
                  <a:cubicBezTo>
                    <a:pt x="1" y="889"/>
                    <a:pt x="97" y="1170"/>
                    <a:pt x="293" y="1170"/>
                  </a:cubicBezTo>
                  <a:cubicBezTo>
                    <a:pt x="319" y="1170"/>
                    <a:pt x="347" y="1165"/>
                    <a:pt x="377" y="1153"/>
                  </a:cubicBezTo>
                  <a:cubicBezTo>
                    <a:pt x="537" y="1079"/>
                    <a:pt x="706" y="1043"/>
                    <a:pt x="873" y="1043"/>
                  </a:cubicBezTo>
                  <a:cubicBezTo>
                    <a:pt x="1326" y="1043"/>
                    <a:pt x="1765" y="1304"/>
                    <a:pt x="1968" y="1738"/>
                  </a:cubicBezTo>
                  <a:cubicBezTo>
                    <a:pt x="2007" y="1815"/>
                    <a:pt x="2083" y="1863"/>
                    <a:pt x="2160" y="1863"/>
                  </a:cubicBezTo>
                  <a:cubicBezTo>
                    <a:pt x="2189" y="1863"/>
                    <a:pt x="2218" y="1853"/>
                    <a:pt x="2246" y="1844"/>
                  </a:cubicBezTo>
                  <a:cubicBezTo>
                    <a:pt x="2352" y="1796"/>
                    <a:pt x="2400" y="1671"/>
                    <a:pt x="2352" y="1566"/>
                  </a:cubicBezTo>
                  <a:cubicBezTo>
                    <a:pt x="2218" y="1278"/>
                    <a:pt x="1997" y="1029"/>
                    <a:pt x="1719" y="866"/>
                  </a:cubicBezTo>
                  <a:cubicBezTo>
                    <a:pt x="1825" y="684"/>
                    <a:pt x="1988" y="540"/>
                    <a:pt x="2179" y="473"/>
                  </a:cubicBezTo>
                  <a:cubicBezTo>
                    <a:pt x="2276" y="433"/>
                    <a:pt x="2380" y="414"/>
                    <a:pt x="2483" y="414"/>
                  </a:cubicBezTo>
                  <a:cubicBezTo>
                    <a:pt x="2605" y="414"/>
                    <a:pt x="2727" y="440"/>
                    <a:pt x="2841" y="492"/>
                  </a:cubicBezTo>
                  <a:cubicBezTo>
                    <a:pt x="2869" y="503"/>
                    <a:pt x="2897" y="509"/>
                    <a:pt x="2923" y="509"/>
                  </a:cubicBezTo>
                  <a:cubicBezTo>
                    <a:pt x="3114" y="509"/>
                    <a:pt x="3216" y="228"/>
                    <a:pt x="3013" y="118"/>
                  </a:cubicBezTo>
                  <a:cubicBezTo>
                    <a:pt x="2840" y="38"/>
                    <a:pt x="2660" y="1"/>
                    <a:pt x="2482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64"/>
            <p:cNvSpPr/>
            <p:nvPr/>
          </p:nvSpPr>
          <p:spPr>
            <a:xfrm>
              <a:off x="6422183" y="3506932"/>
              <a:ext cx="51273" cy="22637"/>
            </a:xfrm>
            <a:custGeom>
              <a:avLst/>
              <a:gdLst/>
              <a:ahLst/>
              <a:cxnLst/>
              <a:rect l="l" t="t" r="r" b="b"/>
              <a:pathLst>
                <a:path w="1957" h="864" extrusionOk="0">
                  <a:moveTo>
                    <a:pt x="847" y="1"/>
                  </a:moveTo>
                  <a:cubicBezTo>
                    <a:pt x="584" y="1"/>
                    <a:pt x="326" y="82"/>
                    <a:pt x="116" y="240"/>
                  </a:cubicBezTo>
                  <a:cubicBezTo>
                    <a:pt x="20" y="307"/>
                    <a:pt x="1" y="432"/>
                    <a:pt x="58" y="528"/>
                  </a:cubicBezTo>
                  <a:cubicBezTo>
                    <a:pt x="99" y="585"/>
                    <a:pt x="164" y="615"/>
                    <a:pt x="230" y="615"/>
                  </a:cubicBezTo>
                  <a:cubicBezTo>
                    <a:pt x="273" y="615"/>
                    <a:pt x="317" y="602"/>
                    <a:pt x="356" y="575"/>
                  </a:cubicBezTo>
                  <a:cubicBezTo>
                    <a:pt x="505" y="471"/>
                    <a:pt x="679" y="420"/>
                    <a:pt x="851" y="420"/>
                  </a:cubicBezTo>
                  <a:cubicBezTo>
                    <a:pt x="1119" y="420"/>
                    <a:pt x="1384" y="543"/>
                    <a:pt x="1554" y="777"/>
                  </a:cubicBezTo>
                  <a:cubicBezTo>
                    <a:pt x="1592" y="834"/>
                    <a:pt x="1650" y="863"/>
                    <a:pt x="1726" y="863"/>
                  </a:cubicBezTo>
                  <a:cubicBezTo>
                    <a:pt x="1765" y="863"/>
                    <a:pt x="1803" y="853"/>
                    <a:pt x="1841" y="825"/>
                  </a:cubicBezTo>
                  <a:cubicBezTo>
                    <a:pt x="1937" y="758"/>
                    <a:pt x="1956" y="623"/>
                    <a:pt x="1889" y="528"/>
                  </a:cubicBezTo>
                  <a:cubicBezTo>
                    <a:pt x="1698" y="259"/>
                    <a:pt x="1400" y="67"/>
                    <a:pt x="1065" y="20"/>
                  </a:cubicBezTo>
                  <a:cubicBezTo>
                    <a:pt x="992" y="7"/>
                    <a:pt x="920" y="1"/>
                    <a:pt x="847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64"/>
            <p:cNvSpPr/>
            <p:nvPr/>
          </p:nvSpPr>
          <p:spPr>
            <a:xfrm>
              <a:off x="6358621" y="3569236"/>
              <a:ext cx="52793" cy="23292"/>
            </a:xfrm>
            <a:custGeom>
              <a:avLst/>
              <a:gdLst/>
              <a:ahLst/>
              <a:cxnLst/>
              <a:rect l="l" t="t" r="r" b="b"/>
              <a:pathLst>
                <a:path w="2015" h="889" extrusionOk="0">
                  <a:moveTo>
                    <a:pt x="1151" y="0"/>
                  </a:moveTo>
                  <a:cubicBezTo>
                    <a:pt x="1078" y="0"/>
                    <a:pt x="1005" y="6"/>
                    <a:pt x="932" y="19"/>
                  </a:cubicBezTo>
                  <a:cubicBezTo>
                    <a:pt x="596" y="86"/>
                    <a:pt x="309" y="278"/>
                    <a:pt x="117" y="555"/>
                  </a:cubicBezTo>
                  <a:cubicBezTo>
                    <a:pt x="1" y="720"/>
                    <a:pt x="143" y="888"/>
                    <a:pt x="293" y="888"/>
                  </a:cubicBezTo>
                  <a:cubicBezTo>
                    <a:pt x="353" y="888"/>
                    <a:pt x="415" y="861"/>
                    <a:pt x="462" y="795"/>
                  </a:cubicBezTo>
                  <a:cubicBezTo>
                    <a:pt x="587" y="603"/>
                    <a:pt x="788" y="479"/>
                    <a:pt x="1018" y="440"/>
                  </a:cubicBezTo>
                  <a:cubicBezTo>
                    <a:pt x="1074" y="428"/>
                    <a:pt x="1130" y="422"/>
                    <a:pt x="1186" y="422"/>
                  </a:cubicBezTo>
                  <a:cubicBezTo>
                    <a:pt x="1352" y="422"/>
                    <a:pt x="1517" y="474"/>
                    <a:pt x="1660" y="575"/>
                  </a:cubicBezTo>
                  <a:cubicBezTo>
                    <a:pt x="1696" y="600"/>
                    <a:pt x="1735" y="611"/>
                    <a:pt x="1774" y="611"/>
                  </a:cubicBezTo>
                  <a:cubicBezTo>
                    <a:pt x="1840" y="611"/>
                    <a:pt x="1905" y="577"/>
                    <a:pt x="1948" y="517"/>
                  </a:cubicBezTo>
                  <a:cubicBezTo>
                    <a:pt x="2015" y="421"/>
                    <a:pt x="1986" y="297"/>
                    <a:pt x="1900" y="230"/>
                  </a:cubicBezTo>
                  <a:cubicBezTo>
                    <a:pt x="1675" y="80"/>
                    <a:pt x="1415" y="0"/>
                    <a:pt x="1151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64"/>
            <p:cNvSpPr/>
            <p:nvPr/>
          </p:nvSpPr>
          <p:spPr>
            <a:xfrm>
              <a:off x="6345076" y="3480470"/>
              <a:ext cx="45509" cy="34532"/>
            </a:xfrm>
            <a:custGeom>
              <a:avLst/>
              <a:gdLst/>
              <a:ahLst/>
              <a:cxnLst/>
              <a:rect l="l" t="t" r="r" b="b"/>
              <a:pathLst>
                <a:path w="1737" h="1318" extrusionOk="0">
                  <a:moveTo>
                    <a:pt x="1509" y="1"/>
                  </a:moveTo>
                  <a:cubicBezTo>
                    <a:pt x="1409" y="1"/>
                    <a:pt x="1322" y="73"/>
                    <a:pt x="1305" y="176"/>
                  </a:cubicBezTo>
                  <a:cubicBezTo>
                    <a:pt x="1236" y="599"/>
                    <a:pt x="872" y="897"/>
                    <a:pt x="458" y="897"/>
                  </a:cubicBezTo>
                  <a:cubicBezTo>
                    <a:pt x="412" y="897"/>
                    <a:pt x="365" y="893"/>
                    <a:pt x="318" y="886"/>
                  </a:cubicBezTo>
                  <a:cubicBezTo>
                    <a:pt x="308" y="885"/>
                    <a:pt x="299" y="884"/>
                    <a:pt x="290" y="884"/>
                  </a:cubicBezTo>
                  <a:cubicBezTo>
                    <a:pt x="54" y="884"/>
                    <a:pt x="1" y="1242"/>
                    <a:pt x="250" y="1298"/>
                  </a:cubicBezTo>
                  <a:cubicBezTo>
                    <a:pt x="318" y="1308"/>
                    <a:pt x="394" y="1317"/>
                    <a:pt x="461" y="1317"/>
                  </a:cubicBezTo>
                  <a:cubicBezTo>
                    <a:pt x="1084" y="1308"/>
                    <a:pt x="1621" y="857"/>
                    <a:pt x="1717" y="244"/>
                  </a:cubicBezTo>
                  <a:cubicBezTo>
                    <a:pt x="1736" y="129"/>
                    <a:pt x="1659" y="23"/>
                    <a:pt x="1544" y="4"/>
                  </a:cubicBezTo>
                  <a:cubicBezTo>
                    <a:pt x="1533" y="2"/>
                    <a:pt x="1521" y="1"/>
                    <a:pt x="1509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64"/>
            <p:cNvSpPr/>
            <p:nvPr/>
          </p:nvSpPr>
          <p:spPr>
            <a:xfrm>
              <a:off x="6278030" y="3534285"/>
              <a:ext cx="15353" cy="32933"/>
            </a:xfrm>
            <a:custGeom>
              <a:avLst/>
              <a:gdLst/>
              <a:ahLst/>
              <a:cxnLst/>
              <a:rect l="l" t="t" r="r" b="b"/>
              <a:pathLst>
                <a:path w="586" h="1257" extrusionOk="0">
                  <a:moveTo>
                    <a:pt x="300" y="1"/>
                  </a:moveTo>
                  <a:cubicBezTo>
                    <a:pt x="218" y="1"/>
                    <a:pt x="136" y="47"/>
                    <a:pt x="106" y="155"/>
                  </a:cubicBezTo>
                  <a:cubicBezTo>
                    <a:pt x="1" y="471"/>
                    <a:pt x="126" y="998"/>
                    <a:pt x="154" y="1094"/>
                  </a:cubicBezTo>
                  <a:cubicBezTo>
                    <a:pt x="173" y="1190"/>
                    <a:pt x="260" y="1257"/>
                    <a:pt x="356" y="1257"/>
                  </a:cubicBezTo>
                  <a:cubicBezTo>
                    <a:pt x="375" y="1257"/>
                    <a:pt x="384" y="1257"/>
                    <a:pt x="404" y="1247"/>
                  </a:cubicBezTo>
                  <a:cubicBezTo>
                    <a:pt x="519" y="1219"/>
                    <a:pt x="586" y="1103"/>
                    <a:pt x="557" y="998"/>
                  </a:cubicBezTo>
                  <a:cubicBezTo>
                    <a:pt x="499" y="787"/>
                    <a:pt x="451" y="433"/>
                    <a:pt x="499" y="279"/>
                  </a:cubicBezTo>
                  <a:cubicBezTo>
                    <a:pt x="564" y="115"/>
                    <a:pt x="431" y="1"/>
                    <a:pt x="300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64"/>
            <p:cNvSpPr/>
            <p:nvPr/>
          </p:nvSpPr>
          <p:spPr>
            <a:xfrm>
              <a:off x="6325767" y="3362911"/>
              <a:ext cx="20672" cy="25519"/>
            </a:xfrm>
            <a:custGeom>
              <a:avLst/>
              <a:gdLst/>
              <a:ahLst/>
              <a:cxnLst/>
              <a:rect l="l" t="t" r="r" b="b"/>
              <a:pathLst>
                <a:path w="789" h="974" extrusionOk="0">
                  <a:moveTo>
                    <a:pt x="485" y="1"/>
                  </a:moveTo>
                  <a:cubicBezTo>
                    <a:pt x="438" y="1"/>
                    <a:pt x="389" y="19"/>
                    <a:pt x="345" y="62"/>
                  </a:cubicBezTo>
                  <a:cubicBezTo>
                    <a:pt x="307" y="101"/>
                    <a:pt x="0" y="408"/>
                    <a:pt x="0" y="772"/>
                  </a:cubicBezTo>
                  <a:cubicBezTo>
                    <a:pt x="0" y="887"/>
                    <a:pt x="96" y="973"/>
                    <a:pt x="211" y="973"/>
                  </a:cubicBezTo>
                  <a:cubicBezTo>
                    <a:pt x="216" y="974"/>
                    <a:pt x="222" y="974"/>
                    <a:pt x="227" y="974"/>
                  </a:cubicBezTo>
                  <a:cubicBezTo>
                    <a:pt x="335" y="974"/>
                    <a:pt x="421" y="881"/>
                    <a:pt x="412" y="772"/>
                  </a:cubicBezTo>
                  <a:cubicBezTo>
                    <a:pt x="412" y="618"/>
                    <a:pt x="575" y="417"/>
                    <a:pt x="633" y="360"/>
                  </a:cubicBezTo>
                  <a:cubicBezTo>
                    <a:pt x="788" y="212"/>
                    <a:pt x="646" y="1"/>
                    <a:pt x="485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64"/>
            <p:cNvSpPr/>
            <p:nvPr/>
          </p:nvSpPr>
          <p:spPr>
            <a:xfrm>
              <a:off x="6305042" y="3381146"/>
              <a:ext cx="50880" cy="19205"/>
            </a:xfrm>
            <a:custGeom>
              <a:avLst/>
              <a:gdLst/>
              <a:ahLst/>
              <a:cxnLst/>
              <a:rect l="l" t="t" r="r" b="b"/>
              <a:pathLst>
                <a:path w="1942" h="733" extrusionOk="0">
                  <a:moveTo>
                    <a:pt x="1025" y="0"/>
                  </a:moveTo>
                  <a:cubicBezTo>
                    <a:pt x="896" y="0"/>
                    <a:pt x="778" y="24"/>
                    <a:pt x="676" y="57"/>
                  </a:cubicBezTo>
                  <a:cubicBezTo>
                    <a:pt x="484" y="124"/>
                    <a:pt x="302" y="229"/>
                    <a:pt x="149" y="373"/>
                  </a:cubicBezTo>
                  <a:cubicBezTo>
                    <a:pt x="1" y="521"/>
                    <a:pt x="139" y="732"/>
                    <a:pt x="302" y="732"/>
                  </a:cubicBezTo>
                  <a:cubicBezTo>
                    <a:pt x="350" y="732"/>
                    <a:pt x="400" y="714"/>
                    <a:pt x="446" y="670"/>
                  </a:cubicBezTo>
                  <a:cubicBezTo>
                    <a:pt x="459" y="651"/>
                    <a:pt x="699" y="421"/>
                    <a:pt x="1018" y="421"/>
                  </a:cubicBezTo>
                  <a:cubicBezTo>
                    <a:pt x="1184" y="421"/>
                    <a:pt x="1371" y="483"/>
                    <a:pt x="1558" y="670"/>
                  </a:cubicBezTo>
                  <a:cubicBezTo>
                    <a:pt x="1606" y="699"/>
                    <a:pt x="1654" y="728"/>
                    <a:pt x="1711" y="728"/>
                  </a:cubicBezTo>
                  <a:cubicBezTo>
                    <a:pt x="1759" y="728"/>
                    <a:pt x="1817" y="699"/>
                    <a:pt x="1855" y="660"/>
                  </a:cubicBezTo>
                  <a:cubicBezTo>
                    <a:pt x="1941" y="584"/>
                    <a:pt x="1941" y="450"/>
                    <a:pt x="1855" y="373"/>
                  </a:cubicBezTo>
                  <a:cubicBezTo>
                    <a:pt x="1565" y="89"/>
                    <a:pt x="1274" y="0"/>
                    <a:pt x="1025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64"/>
            <p:cNvSpPr/>
            <p:nvPr/>
          </p:nvSpPr>
          <p:spPr>
            <a:xfrm>
              <a:off x="6526275" y="3501037"/>
              <a:ext cx="29056" cy="37309"/>
            </a:xfrm>
            <a:custGeom>
              <a:avLst/>
              <a:gdLst/>
              <a:ahLst/>
              <a:cxnLst/>
              <a:rect l="l" t="t" r="r" b="b"/>
              <a:pathLst>
                <a:path w="1109" h="1424" extrusionOk="0">
                  <a:moveTo>
                    <a:pt x="313" y="0"/>
                  </a:moveTo>
                  <a:cubicBezTo>
                    <a:pt x="141" y="0"/>
                    <a:pt x="1" y="236"/>
                    <a:pt x="188" y="379"/>
                  </a:cubicBezTo>
                  <a:cubicBezTo>
                    <a:pt x="447" y="590"/>
                    <a:pt x="629" y="896"/>
                    <a:pt x="686" y="1232"/>
                  </a:cubicBezTo>
                  <a:cubicBezTo>
                    <a:pt x="696" y="1337"/>
                    <a:pt x="792" y="1424"/>
                    <a:pt x="897" y="1424"/>
                  </a:cubicBezTo>
                  <a:cubicBezTo>
                    <a:pt x="907" y="1424"/>
                    <a:pt x="907" y="1424"/>
                    <a:pt x="916" y="1414"/>
                  </a:cubicBezTo>
                  <a:cubicBezTo>
                    <a:pt x="1032" y="1404"/>
                    <a:pt x="1108" y="1309"/>
                    <a:pt x="1108" y="1193"/>
                  </a:cubicBezTo>
                  <a:cubicBezTo>
                    <a:pt x="1032" y="753"/>
                    <a:pt x="801" y="350"/>
                    <a:pt x="456" y="62"/>
                  </a:cubicBezTo>
                  <a:cubicBezTo>
                    <a:pt x="410" y="19"/>
                    <a:pt x="360" y="0"/>
                    <a:pt x="313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2" name="Google Shape;11792;p64"/>
          <p:cNvGrpSpPr/>
          <p:nvPr/>
        </p:nvGrpSpPr>
        <p:grpSpPr>
          <a:xfrm>
            <a:off x="4939970" y="1499855"/>
            <a:ext cx="242979" cy="362660"/>
            <a:chOff x="4939970" y="1499855"/>
            <a:chExt cx="242979" cy="362660"/>
          </a:xfrm>
        </p:grpSpPr>
        <p:sp>
          <p:nvSpPr>
            <p:cNvPr id="11793" name="Google Shape;11793;p64"/>
            <p:cNvSpPr/>
            <p:nvPr/>
          </p:nvSpPr>
          <p:spPr>
            <a:xfrm>
              <a:off x="4992973" y="1499855"/>
              <a:ext cx="43728" cy="120075"/>
            </a:xfrm>
            <a:custGeom>
              <a:avLst/>
              <a:gdLst/>
              <a:ahLst/>
              <a:cxnLst/>
              <a:rect l="l" t="t" r="r" b="b"/>
              <a:pathLst>
                <a:path w="1669" h="4583" extrusionOk="0">
                  <a:moveTo>
                    <a:pt x="834" y="0"/>
                  </a:moveTo>
                  <a:cubicBezTo>
                    <a:pt x="374" y="0"/>
                    <a:pt x="0" y="384"/>
                    <a:pt x="20" y="844"/>
                  </a:cubicBezTo>
                  <a:lnTo>
                    <a:pt x="20" y="4582"/>
                  </a:lnTo>
                  <a:cubicBezTo>
                    <a:pt x="269" y="4179"/>
                    <a:pt x="710" y="3940"/>
                    <a:pt x="1189" y="3940"/>
                  </a:cubicBezTo>
                  <a:cubicBezTo>
                    <a:pt x="1342" y="3940"/>
                    <a:pt x="1496" y="3959"/>
                    <a:pt x="1649" y="4017"/>
                  </a:cubicBezTo>
                  <a:lnTo>
                    <a:pt x="1649" y="844"/>
                  </a:lnTo>
                  <a:cubicBezTo>
                    <a:pt x="1668" y="384"/>
                    <a:pt x="1295" y="0"/>
                    <a:pt x="834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64"/>
            <p:cNvSpPr/>
            <p:nvPr/>
          </p:nvSpPr>
          <p:spPr>
            <a:xfrm>
              <a:off x="4993470" y="1584979"/>
              <a:ext cx="42732" cy="34951"/>
            </a:xfrm>
            <a:custGeom>
              <a:avLst/>
              <a:gdLst/>
              <a:ahLst/>
              <a:cxnLst/>
              <a:rect l="l" t="t" r="r" b="b"/>
              <a:pathLst>
                <a:path w="1631" h="1334" extrusionOk="0">
                  <a:moveTo>
                    <a:pt x="1170" y="1"/>
                  </a:moveTo>
                  <a:cubicBezTo>
                    <a:pt x="691" y="1"/>
                    <a:pt x="250" y="250"/>
                    <a:pt x="1" y="652"/>
                  </a:cubicBezTo>
                  <a:lnTo>
                    <a:pt x="1" y="1333"/>
                  </a:lnTo>
                  <a:cubicBezTo>
                    <a:pt x="250" y="930"/>
                    <a:pt x="691" y="691"/>
                    <a:pt x="1170" y="691"/>
                  </a:cubicBezTo>
                  <a:cubicBezTo>
                    <a:pt x="1323" y="691"/>
                    <a:pt x="1477" y="710"/>
                    <a:pt x="1630" y="768"/>
                  </a:cubicBezTo>
                  <a:lnTo>
                    <a:pt x="1630" y="77"/>
                  </a:lnTo>
                  <a:cubicBezTo>
                    <a:pt x="1477" y="29"/>
                    <a:pt x="1323" y="1"/>
                    <a:pt x="1170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64"/>
            <p:cNvSpPr/>
            <p:nvPr/>
          </p:nvSpPr>
          <p:spPr>
            <a:xfrm>
              <a:off x="4939970" y="1536588"/>
              <a:ext cx="203207" cy="325928"/>
            </a:xfrm>
            <a:custGeom>
              <a:avLst/>
              <a:gdLst/>
              <a:ahLst/>
              <a:cxnLst/>
              <a:rect l="l" t="t" r="r" b="b"/>
              <a:pathLst>
                <a:path w="7756" h="12440" extrusionOk="0">
                  <a:moveTo>
                    <a:pt x="1482" y="8965"/>
                  </a:moveTo>
                  <a:cubicBezTo>
                    <a:pt x="1805" y="8965"/>
                    <a:pt x="2129" y="9180"/>
                    <a:pt x="2129" y="9612"/>
                  </a:cubicBezTo>
                  <a:lnTo>
                    <a:pt x="2129" y="10810"/>
                  </a:lnTo>
                  <a:cubicBezTo>
                    <a:pt x="2129" y="11165"/>
                    <a:pt x="1841" y="11452"/>
                    <a:pt x="1477" y="11452"/>
                  </a:cubicBezTo>
                  <a:cubicBezTo>
                    <a:pt x="1122" y="11452"/>
                    <a:pt x="835" y="11165"/>
                    <a:pt x="835" y="10810"/>
                  </a:cubicBezTo>
                  <a:lnTo>
                    <a:pt x="835" y="9612"/>
                  </a:lnTo>
                  <a:cubicBezTo>
                    <a:pt x="835" y="9180"/>
                    <a:pt x="1158" y="8965"/>
                    <a:pt x="1482" y="8965"/>
                  </a:cubicBezTo>
                  <a:close/>
                  <a:moveTo>
                    <a:pt x="6858" y="0"/>
                  </a:moveTo>
                  <a:cubicBezTo>
                    <a:pt x="6651" y="0"/>
                    <a:pt x="6442" y="79"/>
                    <a:pt x="6279" y="237"/>
                  </a:cubicBezTo>
                  <a:lnTo>
                    <a:pt x="3835" y="2691"/>
                  </a:lnTo>
                  <a:cubicBezTo>
                    <a:pt x="3619" y="2581"/>
                    <a:pt x="3403" y="2532"/>
                    <a:pt x="3197" y="2532"/>
                  </a:cubicBezTo>
                  <a:cubicBezTo>
                    <a:pt x="2145" y="2532"/>
                    <a:pt x="1359" y="3811"/>
                    <a:pt x="2129" y="4781"/>
                  </a:cubicBezTo>
                  <a:lnTo>
                    <a:pt x="2129" y="8126"/>
                  </a:lnTo>
                  <a:cubicBezTo>
                    <a:pt x="1928" y="8021"/>
                    <a:pt x="1707" y="7973"/>
                    <a:pt x="1487" y="7973"/>
                  </a:cubicBezTo>
                  <a:cubicBezTo>
                    <a:pt x="662" y="7973"/>
                    <a:pt x="1" y="8644"/>
                    <a:pt x="1" y="9458"/>
                  </a:cubicBezTo>
                  <a:lnTo>
                    <a:pt x="1" y="10963"/>
                  </a:lnTo>
                  <a:cubicBezTo>
                    <a:pt x="1" y="11778"/>
                    <a:pt x="662" y="12439"/>
                    <a:pt x="1487" y="12439"/>
                  </a:cubicBezTo>
                  <a:cubicBezTo>
                    <a:pt x="2301" y="12439"/>
                    <a:pt x="2963" y="11778"/>
                    <a:pt x="2963" y="10963"/>
                  </a:cubicBezTo>
                  <a:lnTo>
                    <a:pt x="2963" y="5279"/>
                  </a:lnTo>
                  <a:cubicBezTo>
                    <a:pt x="3049" y="5298"/>
                    <a:pt x="3126" y="5308"/>
                    <a:pt x="3202" y="5308"/>
                  </a:cubicBezTo>
                  <a:cubicBezTo>
                    <a:pt x="3835" y="5308"/>
                    <a:pt x="4381" y="4877"/>
                    <a:pt x="4544" y="4273"/>
                  </a:cubicBezTo>
                  <a:lnTo>
                    <a:pt x="7439" y="1388"/>
                  </a:lnTo>
                  <a:cubicBezTo>
                    <a:pt x="7756" y="1071"/>
                    <a:pt x="7756" y="554"/>
                    <a:pt x="7430" y="237"/>
                  </a:cubicBezTo>
                  <a:cubicBezTo>
                    <a:pt x="7271" y="79"/>
                    <a:pt x="7065" y="0"/>
                    <a:pt x="6858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64"/>
            <p:cNvSpPr/>
            <p:nvPr/>
          </p:nvSpPr>
          <p:spPr>
            <a:xfrm>
              <a:off x="5033163" y="1662321"/>
              <a:ext cx="149785" cy="191155"/>
            </a:xfrm>
            <a:custGeom>
              <a:avLst/>
              <a:gdLst/>
              <a:ahLst/>
              <a:cxnLst/>
              <a:rect l="l" t="t" r="r" b="b"/>
              <a:pathLst>
                <a:path w="5717" h="7296" extrusionOk="0">
                  <a:moveTo>
                    <a:pt x="3823" y="4866"/>
                  </a:moveTo>
                  <a:cubicBezTo>
                    <a:pt x="4215" y="4866"/>
                    <a:pt x="4592" y="5168"/>
                    <a:pt x="4592" y="5628"/>
                  </a:cubicBezTo>
                  <a:cubicBezTo>
                    <a:pt x="4592" y="6049"/>
                    <a:pt x="4256" y="6394"/>
                    <a:pt x="3834" y="6394"/>
                  </a:cubicBezTo>
                  <a:lnTo>
                    <a:pt x="3825" y="6394"/>
                  </a:lnTo>
                  <a:cubicBezTo>
                    <a:pt x="3144" y="6394"/>
                    <a:pt x="2809" y="5570"/>
                    <a:pt x="3288" y="5091"/>
                  </a:cubicBezTo>
                  <a:cubicBezTo>
                    <a:pt x="3443" y="4935"/>
                    <a:pt x="3635" y="4866"/>
                    <a:pt x="3823" y="4866"/>
                  </a:cubicBezTo>
                  <a:close/>
                  <a:moveTo>
                    <a:pt x="719" y="1"/>
                  </a:moveTo>
                  <a:cubicBezTo>
                    <a:pt x="527" y="221"/>
                    <a:pt x="278" y="384"/>
                    <a:pt x="0" y="461"/>
                  </a:cubicBezTo>
                  <a:lnTo>
                    <a:pt x="1812" y="4880"/>
                  </a:lnTo>
                  <a:cubicBezTo>
                    <a:pt x="1975" y="5263"/>
                    <a:pt x="2109" y="5656"/>
                    <a:pt x="2214" y="6049"/>
                  </a:cubicBezTo>
                  <a:cubicBezTo>
                    <a:pt x="2404" y="6781"/>
                    <a:pt x="3065" y="7296"/>
                    <a:pt x="3823" y="7296"/>
                  </a:cubicBezTo>
                  <a:cubicBezTo>
                    <a:pt x="3830" y="7296"/>
                    <a:pt x="3837" y="7296"/>
                    <a:pt x="3844" y="7295"/>
                  </a:cubicBezTo>
                  <a:cubicBezTo>
                    <a:pt x="4611" y="7286"/>
                    <a:pt x="5263" y="6759"/>
                    <a:pt x="5445" y="6011"/>
                  </a:cubicBezTo>
                  <a:cubicBezTo>
                    <a:pt x="5717" y="4843"/>
                    <a:pt x="4785" y="3960"/>
                    <a:pt x="3804" y="3960"/>
                  </a:cubicBezTo>
                  <a:cubicBezTo>
                    <a:pt x="3368" y="3960"/>
                    <a:pt x="2923" y="4134"/>
                    <a:pt x="2569" y="4535"/>
                  </a:cubicBezTo>
                  <a:lnTo>
                    <a:pt x="719" y="1"/>
                  </a:ln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64"/>
            <p:cNvSpPr/>
            <p:nvPr/>
          </p:nvSpPr>
          <p:spPr>
            <a:xfrm>
              <a:off x="5033399" y="1662321"/>
              <a:ext cx="25388" cy="27667"/>
            </a:xfrm>
            <a:custGeom>
              <a:avLst/>
              <a:gdLst/>
              <a:ahLst/>
              <a:cxnLst/>
              <a:rect l="l" t="t" r="r" b="b"/>
              <a:pathLst>
                <a:path w="969" h="1056" extrusionOk="0">
                  <a:moveTo>
                    <a:pt x="720" y="1"/>
                  </a:moveTo>
                  <a:cubicBezTo>
                    <a:pt x="528" y="221"/>
                    <a:pt x="279" y="384"/>
                    <a:pt x="1" y="461"/>
                  </a:cubicBezTo>
                  <a:lnTo>
                    <a:pt x="240" y="1055"/>
                  </a:lnTo>
                  <a:cubicBezTo>
                    <a:pt x="518" y="979"/>
                    <a:pt x="777" y="825"/>
                    <a:pt x="969" y="614"/>
                  </a:cubicBezTo>
                  <a:lnTo>
                    <a:pt x="720" y="1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64"/>
            <p:cNvSpPr/>
            <p:nvPr/>
          </p:nvSpPr>
          <p:spPr>
            <a:xfrm>
              <a:off x="5006780" y="1626427"/>
              <a:ext cx="30680" cy="26279"/>
            </a:xfrm>
            <a:custGeom>
              <a:avLst/>
              <a:gdLst/>
              <a:ahLst/>
              <a:cxnLst/>
              <a:rect l="l" t="t" r="r" b="b"/>
              <a:pathLst>
                <a:path w="1171" h="1003" extrusionOk="0">
                  <a:moveTo>
                    <a:pt x="672" y="0"/>
                  </a:moveTo>
                  <a:cubicBezTo>
                    <a:pt x="221" y="0"/>
                    <a:pt x="1" y="547"/>
                    <a:pt x="317" y="853"/>
                  </a:cubicBezTo>
                  <a:cubicBezTo>
                    <a:pt x="420" y="956"/>
                    <a:pt x="547" y="1003"/>
                    <a:pt x="670" y="1003"/>
                  </a:cubicBezTo>
                  <a:cubicBezTo>
                    <a:pt x="926" y="1003"/>
                    <a:pt x="1170" y="805"/>
                    <a:pt x="1170" y="508"/>
                  </a:cubicBezTo>
                  <a:cubicBezTo>
                    <a:pt x="1170" y="230"/>
                    <a:pt x="950" y="0"/>
                    <a:pt x="67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9" name="Google Shape;11799;p64"/>
          <p:cNvGrpSpPr/>
          <p:nvPr/>
        </p:nvGrpSpPr>
        <p:grpSpPr>
          <a:xfrm>
            <a:off x="8023448" y="3355496"/>
            <a:ext cx="284322" cy="362163"/>
            <a:chOff x="8023448" y="3355496"/>
            <a:chExt cx="284322" cy="362163"/>
          </a:xfrm>
        </p:grpSpPr>
        <p:sp>
          <p:nvSpPr>
            <p:cNvPr id="11800" name="Google Shape;11800;p64"/>
            <p:cNvSpPr/>
            <p:nvPr/>
          </p:nvSpPr>
          <p:spPr>
            <a:xfrm>
              <a:off x="8023448" y="3372815"/>
              <a:ext cx="284322" cy="344844"/>
            </a:xfrm>
            <a:custGeom>
              <a:avLst/>
              <a:gdLst/>
              <a:ahLst/>
              <a:cxnLst/>
              <a:rect l="l" t="t" r="r" b="b"/>
              <a:pathLst>
                <a:path w="10852" h="13162" extrusionOk="0">
                  <a:moveTo>
                    <a:pt x="10228" y="1"/>
                  </a:moveTo>
                  <a:lnTo>
                    <a:pt x="1668" y="10"/>
                  </a:lnTo>
                  <a:lnTo>
                    <a:pt x="623" y="10"/>
                  </a:lnTo>
                  <a:cubicBezTo>
                    <a:pt x="278" y="10"/>
                    <a:pt x="0" y="288"/>
                    <a:pt x="0" y="633"/>
                  </a:cubicBezTo>
                  <a:lnTo>
                    <a:pt x="0" y="12538"/>
                  </a:lnTo>
                  <a:cubicBezTo>
                    <a:pt x="0" y="12874"/>
                    <a:pt x="278" y="13161"/>
                    <a:pt x="623" y="13161"/>
                  </a:cubicBezTo>
                  <a:lnTo>
                    <a:pt x="10228" y="13161"/>
                  </a:lnTo>
                  <a:cubicBezTo>
                    <a:pt x="10573" y="13161"/>
                    <a:pt x="10851" y="12874"/>
                    <a:pt x="10851" y="12538"/>
                  </a:cubicBezTo>
                  <a:lnTo>
                    <a:pt x="10851" y="633"/>
                  </a:lnTo>
                  <a:cubicBezTo>
                    <a:pt x="10851" y="288"/>
                    <a:pt x="10573" y="1"/>
                    <a:pt x="10228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64"/>
            <p:cNvSpPr/>
            <p:nvPr/>
          </p:nvSpPr>
          <p:spPr>
            <a:xfrm>
              <a:off x="8241930" y="3373077"/>
              <a:ext cx="65841" cy="344582"/>
            </a:xfrm>
            <a:custGeom>
              <a:avLst/>
              <a:gdLst/>
              <a:ahLst/>
              <a:cxnLst/>
              <a:rect l="l" t="t" r="r" b="b"/>
              <a:pathLst>
                <a:path w="2513" h="13152" extrusionOk="0">
                  <a:moveTo>
                    <a:pt x="1906" y="0"/>
                  </a:moveTo>
                  <a:cubicBezTo>
                    <a:pt x="1900" y="0"/>
                    <a:pt x="1895" y="0"/>
                    <a:pt x="1889" y="0"/>
                  </a:cubicBezTo>
                  <a:lnTo>
                    <a:pt x="1" y="0"/>
                  </a:lnTo>
                  <a:cubicBezTo>
                    <a:pt x="346" y="0"/>
                    <a:pt x="633" y="278"/>
                    <a:pt x="633" y="623"/>
                  </a:cubicBezTo>
                  <a:lnTo>
                    <a:pt x="633" y="12528"/>
                  </a:lnTo>
                  <a:cubicBezTo>
                    <a:pt x="633" y="12864"/>
                    <a:pt x="346" y="13151"/>
                    <a:pt x="1" y="13151"/>
                  </a:cubicBezTo>
                  <a:lnTo>
                    <a:pt x="1889" y="13151"/>
                  </a:lnTo>
                  <a:cubicBezTo>
                    <a:pt x="2234" y="13151"/>
                    <a:pt x="2512" y="12874"/>
                    <a:pt x="2512" y="12528"/>
                  </a:cubicBezTo>
                  <a:lnTo>
                    <a:pt x="2512" y="623"/>
                  </a:lnTo>
                  <a:cubicBezTo>
                    <a:pt x="2512" y="284"/>
                    <a:pt x="2243" y="0"/>
                    <a:pt x="1906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64"/>
            <p:cNvSpPr/>
            <p:nvPr/>
          </p:nvSpPr>
          <p:spPr>
            <a:xfrm>
              <a:off x="8058111" y="3373077"/>
              <a:ext cx="214997" cy="312435"/>
            </a:xfrm>
            <a:custGeom>
              <a:avLst/>
              <a:gdLst/>
              <a:ahLst/>
              <a:cxnLst/>
              <a:rect l="l" t="t" r="r" b="b"/>
              <a:pathLst>
                <a:path w="8206" h="11925" extrusionOk="0">
                  <a:moveTo>
                    <a:pt x="0" y="0"/>
                  </a:moveTo>
                  <a:lnTo>
                    <a:pt x="0" y="11925"/>
                  </a:lnTo>
                  <a:lnTo>
                    <a:pt x="8205" y="11925"/>
                  </a:lnTo>
                  <a:lnTo>
                    <a:pt x="8205" y="0"/>
                  </a:ln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64"/>
            <p:cNvSpPr/>
            <p:nvPr/>
          </p:nvSpPr>
          <p:spPr>
            <a:xfrm>
              <a:off x="8058346" y="3373077"/>
              <a:ext cx="214761" cy="312435"/>
            </a:xfrm>
            <a:custGeom>
              <a:avLst/>
              <a:gdLst/>
              <a:ahLst/>
              <a:cxnLst/>
              <a:rect l="l" t="t" r="r" b="b"/>
              <a:pathLst>
                <a:path w="8197" h="11925" extrusionOk="0">
                  <a:moveTo>
                    <a:pt x="7027" y="0"/>
                  </a:moveTo>
                  <a:lnTo>
                    <a:pt x="7027" y="7496"/>
                  </a:lnTo>
                  <a:cubicBezTo>
                    <a:pt x="7027" y="9289"/>
                    <a:pt x="5570" y="10755"/>
                    <a:pt x="3768" y="10755"/>
                  </a:cubicBezTo>
                  <a:lnTo>
                    <a:pt x="1" y="10755"/>
                  </a:lnTo>
                  <a:lnTo>
                    <a:pt x="1" y="11925"/>
                  </a:lnTo>
                  <a:lnTo>
                    <a:pt x="8196" y="11925"/>
                  </a:lnTo>
                  <a:lnTo>
                    <a:pt x="8196" y="0"/>
                  </a:ln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64"/>
            <p:cNvSpPr/>
            <p:nvPr/>
          </p:nvSpPr>
          <p:spPr>
            <a:xfrm>
              <a:off x="8092013" y="3355496"/>
              <a:ext cx="147427" cy="72338"/>
            </a:xfrm>
            <a:custGeom>
              <a:avLst/>
              <a:gdLst/>
              <a:ahLst/>
              <a:cxnLst/>
              <a:rect l="l" t="t" r="r" b="b"/>
              <a:pathLst>
                <a:path w="5627" h="2761" extrusionOk="0">
                  <a:moveTo>
                    <a:pt x="451" y="0"/>
                  </a:moveTo>
                  <a:cubicBezTo>
                    <a:pt x="201" y="0"/>
                    <a:pt x="0" y="202"/>
                    <a:pt x="0" y="451"/>
                  </a:cubicBezTo>
                  <a:lnTo>
                    <a:pt x="0" y="1352"/>
                  </a:lnTo>
                  <a:cubicBezTo>
                    <a:pt x="0" y="1601"/>
                    <a:pt x="201" y="1802"/>
                    <a:pt x="451" y="1802"/>
                  </a:cubicBezTo>
                  <a:lnTo>
                    <a:pt x="1620" y="1802"/>
                  </a:lnTo>
                  <a:cubicBezTo>
                    <a:pt x="1620" y="2330"/>
                    <a:pt x="2051" y="2761"/>
                    <a:pt x="2579" y="2761"/>
                  </a:cubicBezTo>
                  <a:lnTo>
                    <a:pt x="3048" y="2761"/>
                  </a:lnTo>
                  <a:cubicBezTo>
                    <a:pt x="3576" y="2761"/>
                    <a:pt x="4007" y="2330"/>
                    <a:pt x="4007" y="1802"/>
                  </a:cubicBezTo>
                  <a:lnTo>
                    <a:pt x="5176" y="1802"/>
                  </a:lnTo>
                  <a:cubicBezTo>
                    <a:pt x="5426" y="1802"/>
                    <a:pt x="5627" y="1601"/>
                    <a:pt x="5627" y="1352"/>
                  </a:cubicBezTo>
                  <a:lnTo>
                    <a:pt x="5627" y="451"/>
                  </a:lnTo>
                  <a:cubicBezTo>
                    <a:pt x="5627" y="202"/>
                    <a:pt x="5426" y="0"/>
                    <a:pt x="517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64"/>
            <p:cNvSpPr/>
            <p:nvPr/>
          </p:nvSpPr>
          <p:spPr>
            <a:xfrm>
              <a:off x="8162570" y="3355496"/>
              <a:ext cx="76871" cy="72102"/>
            </a:xfrm>
            <a:custGeom>
              <a:avLst/>
              <a:gdLst/>
              <a:ahLst/>
              <a:cxnLst/>
              <a:rect l="l" t="t" r="r" b="b"/>
              <a:pathLst>
                <a:path w="2934" h="2752" extrusionOk="0">
                  <a:moveTo>
                    <a:pt x="806" y="0"/>
                  </a:moveTo>
                  <a:cubicBezTo>
                    <a:pt x="1122" y="997"/>
                    <a:pt x="806" y="2090"/>
                    <a:pt x="1" y="2751"/>
                  </a:cubicBezTo>
                  <a:lnTo>
                    <a:pt x="346" y="2751"/>
                  </a:lnTo>
                  <a:cubicBezTo>
                    <a:pt x="873" y="2751"/>
                    <a:pt x="1304" y="2330"/>
                    <a:pt x="1304" y="1793"/>
                  </a:cubicBezTo>
                  <a:lnTo>
                    <a:pt x="2483" y="1793"/>
                  </a:lnTo>
                  <a:cubicBezTo>
                    <a:pt x="2733" y="1793"/>
                    <a:pt x="2934" y="1592"/>
                    <a:pt x="2934" y="1352"/>
                  </a:cubicBezTo>
                  <a:lnTo>
                    <a:pt x="2934" y="451"/>
                  </a:lnTo>
                  <a:cubicBezTo>
                    <a:pt x="2924" y="202"/>
                    <a:pt x="2733" y="0"/>
                    <a:pt x="248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64"/>
            <p:cNvSpPr/>
            <p:nvPr/>
          </p:nvSpPr>
          <p:spPr>
            <a:xfrm>
              <a:off x="8090992" y="3448402"/>
              <a:ext cx="147454" cy="103516"/>
            </a:xfrm>
            <a:custGeom>
              <a:avLst/>
              <a:gdLst/>
              <a:ahLst/>
              <a:cxnLst/>
              <a:rect l="l" t="t" r="r" b="b"/>
              <a:pathLst>
                <a:path w="5628" h="3951" extrusionOk="0">
                  <a:moveTo>
                    <a:pt x="3471" y="1"/>
                  </a:moveTo>
                  <a:cubicBezTo>
                    <a:pt x="3384" y="11"/>
                    <a:pt x="3308" y="68"/>
                    <a:pt x="3279" y="154"/>
                  </a:cubicBezTo>
                  <a:lnTo>
                    <a:pt x="2551" y="3049"/>
                  </a:lnTo>
                  <a:lnTo>
                    <a:pt x="1841" y="988"/>
                  </a:lnTo>
                  <a:cubicBezTo>
                    <a:pt x="1812" y="912"/>
                    <a:pt x="1745" y="854"/>
                    <a:pt x="1669" y="854"/>
                  </a:cubicBezTo>
                  <a:cubicBezTo>
                    <a:pt x="1661" y="853"/>
                    <a:pt x="1653" y="853"/>
                    <a:pt x="1645" y="853"/>
                  </a:cubicBezTo>
                  <a:cubicBezTo>
                    <a:pt x="1577" y="853"/>
                    <a:pt x="1510" y="890"/>
                    <a:pt x="1467" y="950"/>
                  </a:cubicBezTo>
                  <a:lnTo>
                    <a:pt x="883" y="2004"/>
                  </a:lnTo>
                  <a:lnTo>
                    <a:pt x="269" y="2004"/>
                  </a:lnTo>
                  <a:cubicBezTo>
                    <a:pt x="1" y="2004"/>
                    <a:pt x="1" y="2407"/>
                    <a:pt x="269" y="2407"/>
                  </a:cubicBezTo>
                  <a:lnTo>
                    <a:pt x="998" y="2407"/>
                  </a:lnTo>
                  <a:cubicBezTo>
                    <a:pt x="1074" y="2407"/>
                    <a:pt x="1142" y="2369"/>
                    <a:pt x="1170" y="2301"/>
                  </a:cubicBezTo>
                  <a:lnTo>
                    <a:pt x="1602" y="1544"/>
                  </a:lnTo>
                  <a:lnTo>
                    <a:pt x="2378" y="3816"/>
                  </a:lnTo>
                  <a:cubicBezTo>
                    <a:pt x="2407" y="3902"/>
                    <a:pt x="2483" y="3950"/>
                    <a:pt x="2570" y="3950"/>
                  </a:cubicBezTo>
                  <a:lnTo>
                    <a:pt x="2579" y="3950"/>
                  </a:lnTo>
                  <a:cubicBezTo>
                    <a:pt x="2666" y="3950"/>
                    <a:pt x="2742" y="3893"/>
                    <a:pt x="2771" y="3797"/>
                  </a:cubicBezTo>
                  <a:lnTo>
                    <a:pt x="3509" y="883"/>
                  </a:lnTo>
                  <a:lnTo>
                    <a:pt x="4017" y="2273"/>
                  </a:lnTo>
                  <a:cubicBezTo>
                    <a:pt x="4046" y="2349"/>
                    <a:pt x="4113" y="2407"/>
                    <a:pt x="4199" y="2407"/>
                  </a:cubicBezTo>
                  <a:lnTo>
                    <a:pt x="5417" y="2407"/>
                  </a:lnTo>
                  <a:cubicBezTo>
                    <a:pt x="5522" y="2407"/>
                    <a:pt x="5618" y="2311"/>
                    <a:pt x="5618" y="2206"/>
                  </a:cubicBezTo>
                  <a:cubicBezTo>
                    <a:pt x="5627" y="2091"/>
                    <a:pt x="5532" y="2004"/>
                    <a:pt x="5426" y="2004"/>
                  </a:cubicBezTo>
                  <a:lnTo>
                    <a:pt x="4353" y="2004"/>
                  </a:lnTo>
                  <a:lnTo>
                    <a:pt x="3672" y="135"/>
                  </a:lnTo>
                  <a:cubicBezTo>
                    <a:pt x="3643" y="49"/>
                    <a:pt x="3557" y="1"/>
                    <a:pt x="3471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64"/>
            <p:cNvSpPr/>
            <p:nvPr/>
          </p:nvSpPr>
          <p:spPr>
            <a:xfrm>
              <a:off x="8091254" y="3588310"/>
              <a:ext cx="148947" cy="10559"/>
            </a:xfrm>
            <a:custGeom>
              <a:avLst/>
              <a:gdLst/>
              <a:ahLst/>
              <a:cxnLst/>
              <a:rect l="l" t="t" r="r" b="b"/>
              <a:pathLst>
                <a:path w="5685" h="403" extrusionOk="0">
                  <a:moveTo>
                    <a:pt x="259" y="0"/>
                  </a:moveTo>
                  <a:cubicBezTo>
                    <a:pt x="0" y="0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0"/>
                    <a:pt x="5416" y="0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64"/>
            <p:cNvSpPr/>
            <p:nvPr/>
          </p:nvSpPr>
          <p:spPr>
            <a:xfrm>
              <a:off x="8091254" y="3634998"/>
              <a:ext cx="148947" cy="10585"/>
            </a:xfrm>
            <a:custGeom>
              <a:avLst/>
              <a:gdLst/>
              <a:ahLst/>
              <a:cxnLst/>
              <a:rect l="l" t="t" r="r" b="b"/>
              <a:pathLst>
                <a:path w="5685" h="404" extrusionOk="0">
                  <a:moveTo>
                    <a:pt x="259" y="1"/>
                  </a:moveTo>
                  <a:cubicBezTo>
                    <a:pt x="0" y="1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1"/>
                    <a:pt x="5416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9" name="Google Shape;11809;p64"/>
          <p:cNvGrpSpPr/>
          <p:nvPr/>
        </p:nvGrpSpPr>
        <p:grpSpPr>
          <a:xfrm>
            <a:off x="6644201" y="3355496"/>
            <a:ext cx="366695" cy="361979"/>
            <a:chOff x="6644201" y="3355496"/>
            <a:chExt cx="366695" cy="361979"/>
          </a:xfrm>
        </p:grpSpPr>
        <p:sp>
          <p:nvSpPr>
            <p:cNvPr id="11810" name="Google Shape;11810;p64"/>
            <p:cNvSpPr/>
            <p:nvPr/>
          </p:nvSpPr>
          <p:spPr>
            <a:xfrm>
              <a:off x="6824274" y="3378421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1"/>
                    <a:pt x="211" y="1991"/>
                  </a:cubicBezTo>
                  <a:cubicBezTo>
                    <a:pt x="326" y="1991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64"/>
            <p:cNvSpPr/>
            <p:nvPr/>
          </p:nvSpPr>
          <p:spPr>
            <a:xfrm>
              <a:off x="6904944" y="3402709"/>
              <a:ext cx="60994" cy="56802"/>
            </a:xfrm>
            <a:custGeom>
              <a:avLst/>
              <a:gdLst/>
              <a:ahLst/>
              <a:cxnLst/>
              <a:rect l="l" t="t" r="r" b="b"/>
              <a:pathLst>
                <a:path w="2328" h="2168" extrusionOk="0">
                  <a:moveTo>
                    <a:pt x="2031" y="0"/>
                  </a:moveTo>
                  <a:cubicBezTo>
                    <a:pt x="1982" y="0"/>
                    <a:pt x="1931" y="20"/>
                    <a:pt x="1886" y="68"/>
                  </a:cubicBezTo>
                  <a:lnTo>
                    <a:pt x="142" y="1812"/>
                  </a:lnTo>
                  <a:cubicBezTo>
                    <a:pt x="1" y="1934"/>
                    <a:pt x="90" y="2167"/>
                    <a:pt x="275" y="2167"/>
                  </a:cubicBezTo>
                  <a:cubicBezTo>
                    <a:pt x="278" y="2167"/>
                    <a:pt x="282" y="2167"/>
                    <a:pt x="286" y="2167"/>
                  </a:cubicBezTo>
                  <a:cubicBezTo>
                    <a:pt x="343" y="2167"/>
                    <a:pt x="401" y="2138"/>
                    <a:pt x="439" y="2100"/>
                  </a:cubicBezTo>
                  <a:lnTo>
                    <a:pt x="2174" y="365"/>
                  </a:lnTo>
                  <a:cubicBezTo>
                    <a:pt x="2328" y="211"/>
                    <a:pt x="2190" y="0"/>
                    <a:pt x="203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64"/>
            <p:cNvSpPr/>
            <p:nvPr/>
          </p:nvSpPr>
          <p:spPr>
            <a:xfrm>
              <a:off x="6942541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1" y="1"/>
                    <a:pt x="1" y="413"/>
                    <a:pt x="288" y="413"/>
                  </a:cubicBezTo>
                  <a:lnTo>
                    <a:pt x="1525" y="413"/>
                  </a:lnTo>
                  <a:cubicBezTo>
                    <a:pt x="1803" y="413"/>
                    <a:pt x="1803" y="1"/>
                    <a:pt x="1525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64"/>
            <p:cNvSpPr/>
            <p:nvPr/>
          </p:nvSpPr>
          <p:spPr>
            <a:xfrm>
              <a:off x="6927397" y="3636518"/>
              <a:ext cx="30759" cy="26645"/>
            </a:xfrm>
            <a:custGeom>
              <a:avLst/>
              <a:gdLst/>
              <a:ahLst/>
              <a:cxnLst/>
              <a:rect l="l" t="t" r="r" b="b"/>
              <a:pathLst>
                <a:path w="1174" h="1017" extrusionOk="0">
                  <a:moveTo>
                    <a:pt x="299" y="0"/>
                  </a:moveTo>
                  <a:cubicBezTo>
                    <a:pt x="140" y="0"/>
                    <a:pt x="1" y="209"/>
                    <a:pt x="148" y="355"/>
                  </a:cubicBezTo>
                  <a:lnTo>
                    <a:pt x="742" y="949"/>
                  </a:lnTo>
                  <a:cubicBezTo>
                    <a:pt x="780" y="988"/>
                    <a:pt x="838" y="1007"/>
                    <a:pt x="895" y="1007"/>
                  </a:cubicBezTo>
                  <a:lnTo>
                    <a:pt x="895" y="1016"/>
                  </a:lnTo>
                  <a:cubicBezTo>
                    <a:pt x="1087" y="1016"/>
                    <a:pt x="1173" y="786"/>
                    <a:pt x="1039" y="652"/>
                  </a:cubicBezTo>
                  <a:lnTo>
                    <a:pt x="445" y="68"/>
                  </a:lnTo>
                  <a:cubicBezTo>
                    <a:pt x="400" y="20"/>
                    <a:pt x="349" y="0"/>
                    <a:pt x="299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64"/>
            <p:cNvSpPr/>
            <p:nvPr/>
          </p:nvSpPr>
          <p:spPr>
            <a:xfrm>
              <a:off x="6905049" y="3614169"/>
              <a:ext cx="23973" cy="21117"/>
            </a:xfrm>
            <a:custGeom>
              <a:avLst/>
              <a:gdLst/>
              <a:ahLst/>
              <a:cxnLst/>
              <a:rect l="l" t="t" r="r" b="b"/>
              <a:pathLst>
                <a:path w="915" h="806" extrusionOk="0">
                  <a:moveTo>
                    <a:pt x="295" y="0"/>
                  </a:moveTo>
                  <a:cubicBezTo>
                    <a:pt x="134" y="0"/>
                    <a:pt x="1" y="208"/>
                    <a:pt x="147" y="355"/>
                  </a:cubicBezTo>
                  <a:lnTo>
                    <a:pt x="540" y="748"/>
                  </a:lnTo>
                  <a:cubicBezTo>
                    <a:pt x="579" y="786"/>
                    <a:pt x="636" y="805"/>
                    <a:pt x="684" y="805"/>
                  </a:cubicBezTo>
                  <a:cubicBezTo>
                    <a:pt x="742" y="805"/>
                    <a:pt x="790" y="786"/>
                    <a:pt x="828" y="748"/>
                  </a:cubicBezTo>
                  <a:cubicBezTo>
                    <a:pt x="914" y="662"/>
                    <a:pt x="914" y="528"/>
                    <a:pt x="828" y="451"/>
                  </a:cubicBezTo>
                  <a:lnTo>
                    <a:pt x="445" y="67"/>
                  </a:lnTo>
                  <a:cubicBezTo>
                    <a:pt x="397" y="20"/>
                    <a:pt x="345" y="0"/>
                    <a:pt x="29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64"/>
            <p:cNvSpPr/>
            <p:nvPr/>
          </p:nvSpPr>
          <p:spPr>
            <a:xfrm>
              <a:off x="6824274" y="3642360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2"/>
                    <a:pt x="211" y="1992"/>
                  </a:cubicBezTo>
                  <a:cubicBezTo>
                    <a:pt x="326" y="1992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64"/>
            <p:cNvSpPr/>
            <p:nvPr/>
          </p:nvSpPr>
          <p:spPr>
            <a:xfrm>
              <a:off x="6715780" y="3612754"/>
              <a:ext cx="40034" cy="37099"/>
            </a:xfrm>
            <a:custGeom>
              <a:avLst/>
              <a:gdLst/>
              <a:ahLst/>
              <a:cxnLst/>
              <a:rect l="l" t="t" r="r" b="b"/>
              <a:pathLst>
                <a:path w="1528" h="1416" extrusionOk="0">
                  <a:moveTo>
                    <a:pt x="1226" y="1"/>
                  </a:moveTo>
                  <a:cubicBezTo>
                    <a:pt x="1178" y="1"/>
                    <a:pt x="1128" y="19"/>
                    <a:pt x="1083" y="64"/>
                  </a:cubicBezTo>
                  <a:lnTo>
                    <a:pt x="87" y="1061"/>
                  </a:lnTo>
                  <a:cubicBezTo>
                    <a:pt x="0" y="1137"/>
                    <a:pt x="0" y="1272"/>
                    <a:pt x="87" y="1358"/>
                  </a:cubicBezTo>
                  <a:cubicBezTo>
                    <a:pt x="125" y="1396"/>
                    <a:pt x="182" y="1415"/>
                    <a:pt x="240" y="1415"/>
                  </a:cubicBezTo>
                  <a:cubicBezTo>
                    <a:pt x="288" y="1415"/>
                    <a:pt x="345" y="1396"/>
                    <a:pt x="384" y="1358"/>
                  </a:cubicBezTo>
                  <a:lnTo>
                    <a:pt x="1381" y="361"/>
                  </a:lnTo>
                  <a:cubicBezTo>
                    <a:pt x="1528" y="206"/>
                    <a:pt x="1387" y="1"/>
                    <a:pt x="1226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64"/>
            <p:cNvSpPr/>
            <p:nvPr/>
          </p:nvSpPr>
          <p:spPr>
            <a:xfrm>
              <a:off x="6669825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0" y="1"/>
                    <a:pt x="0" y="413"/>
                    <a:pt x="288" y="413"/>
                  </a:cubicBezTo>
                  <a:lnTo>
                    <a:pt x="1524" y="413"/>
                  </a:lnTo>
                  <a:cubicBezTo>
                    <a:pt x="1802" y="413"/>
                    <a:pt x="1802" y="1"/>
                    <a:pt x="1524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64"/>
            <p:cNvSpPr/>
            <p:nvPr/>
          </p:nvSpPr>
          <p:spPr>
            <a:xfrm>
              <a:off x="6700924" y="3410097"/>
              <a:ext cx="54548" cy="50409"/>
            </a:xfrm>
            <a:custGeom>
              <a:avLst/>
              <a:gdLst/>
              <a:ahLst/>
              <a:cxnLst/>
              <a:rect l="l" t="t" r="r" b="b"/>
              <a:pathLst>
                <a:path w="2082" h="1924" extrusionOk="0">
                  <a:moveTo>
                    <a:pt x="300" y="0"/>
                  </a:moveTo>
                  <a:cubicBezTo>
                    <a:pt x="140" y="0"/>
                    <a:pt x="0" y="206"/>
                    <a:pt x="155" y="361"/>
                  </a:cubicBezTo>
                  <a:lnTo>
                    <a:pt x="1650" y="1856"/>
                  </a:lnTo>
                  <a:cubicBezTo>
                    <a:pt x="1689" y="1894"/>
                    <a:pt x="1746" y="1913"/>
                    <a:pt x="1804" y="1913"/>
                  </a:cubicBezTo>
                  <a:lnTo>
                    <a:pt x="1804" y="1923"/>
                  </a:lnTo>
                  <a:cubicBezTo>
                    <a:pt x="1986" y="1923"/>
                    <a:pt x="2082" y="1693"/>
                    <a:pt x="1948" y="1559"/>
                  </a:cubicBezTo>
                  <a:lnTo>
                    <a:pt x="443" y="64"/>
                  </a:lnTo>
                  <a:cubicBezTo>
                    <a:pt x="398" y="19"/>
                    <a:pt x="348" y="0"/>
                    <a:pt x="300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64"/>
            <p:cNvSpPr/>
            <p:nvPr/>
          </p:nvSpPr>
          <p:spPr>
            <a:xfrm>
              <a:off x="6709492" y="3418953"/>
              <a:ext cx="240621" cy="234988"/>
            </a:xfrm>
            <a:custGeom>
              <a:avLst/>
              <a:gdLst/>
              <a:ahLst/>
              <a:cxnLst/>
              <a:rect l="l" t="t" r="r" b="b"/>
              <a:pathLst>
                <a:path w="9184" h="8969" extrusionOk="0">
                  <a:moveTo>
                    <a:pt x="3686" y="0"/>
                  </a:moveTo>
                  <a:cubicBezTo>
                    <a:pt x="3649" y="0"/>
                    <a:pt x="3612" y="4"/>
                    <a:pt x="3576" y="13"/>
                  </a:cubicBezTo>
                  <a:cubicBezTo>
                    <a:pt x="3250" y="80"/>
                    <a:pt x="3039" y="502"/>
                    <a:pt x="2742" y="646"/>
                  </a:cubicBezTo>
                  <a:cubicBezTo>
                    <a:pt x="2454" y="789"/>
                    <a:pt x="1985" y="694"/>
                    <a:pt x="1726" y="895"/>
                  </a:cubicBezTo>
                  <a:cubicBezTo>
                    <a:pt x="1467" y="1106"/>
                    <a:pt x="1467" y="1575"/>
                    <a:pt x="1266" y="1834"/>
                  </a:cubicBezTo>
                  <a:cubicBezTo>
                    <a:pt x="1055" y="2093"/>
                    <a:pt x="605" y="2189"/>
                    <a:pt x="451" y="2496"/>
                  </a:cubicBezTo>
                  <a:cubicBezTo>
                    <a:pt x="307" y="2793"/>
                    <a:pt x="518" y="3215"/>
                    <a:pt x="442" y="3540"/>
                  </a:cubicBezTo>
                  <a:cubicBezTo>
                    <a:pt x="365" y="3866"/>
                    <a:pt x="1" y="4144"/>
                    <a:pt x="1" y="4480"/>
                  </a:cubicBezTo>
                  <a:cubicBezTo>
                    <a:pt x="1" y="4815"/>
                    <a:pt x="365" y="5112"/>
                    <a:pt x="442" y="5429"/>
                  </a:cubicBezTo>
                  <a:cubicBezTo>
                    <a:pt x="509" y="5745"/>
                    <a:pt x="307" y="6176"/>
                    <a:pt x="451" y="6474"/>
                  </a:cubicBezTo>
                  <a:cubicBezTo>
                    <a:pt x="595" y="6771"/>
                    <a:pt x="1055" y="6876"/>
                    <a:pt x="1266" y="7135"/>
                  </a:cubicBezTo>
                  <a:cubicBezTo>
                    <a:pt x="1477" y="7394"/>
                    <a:pt x="1467" y="7863"/>
                    <a:pt x="1726" y="8074"/>
                  </a:cubicBezTo>
                  <a:cubicBezTo>
                    <a:pt x="1985" y="8276"/>
                    <a:pt x="2445" y="8170"/>
                    <a:pt x="2742" y="8324"/>
                  </a:cubicBezTo>
                  <a:cubicBezTo>
                    <a:pt x="3039" y="8467"/>
                    <a:pt x="3240" y="8889"/>
                    <a:pt x="3576" y="8956"/>
                  </a:cubicBezTo>
                  <a:cubicBezTo>
                    <a:pt x="3613" y="8965"/>
                    <a:pt x="3651" y="8969"/>
                    <a:pt x="3689" y="8969"/>
                  </a:cubicBezTo>
                  <a:cubicBezTo>
                    <a:pt x="3983" y="8969"/>
                    <a:pt x="4295" y="8736"/>
                    <a:pt x="4592" y="8736"/>
                  </a:cubicBezTo>
                  <a:cubicBezTo>
                    <a:pt x="4898" y="8736"/>
                    <a:pt x="5218" y="8969"/>
                    <a:pt x="5507" y="8969"/>
                  </a:cubicBezTo>
                  <a:cubicBezTo>
                    <a:pt x="5545" y="8969"/>
                    <a:pt x="5582" y="8965"/>
                    <a:pt x="5618" y="8956"/>
                  </a:cubicBezTo>
                  <a:cubicBezTo>
                    <a:pt x="5934" y="8889"/>
                    <a:pt x="6145" y="8458"/>
                    <a:pt x="6442" y="8324"/>
                  </a:cubicBezTo>
                  <a:cubicBezTo>
                    <a:pt x="6739" y="8180"/>
                    <a:pt x="7199" y="8276"/>
                    <a:pt x="7458" y="8074"/>
                  </a:cubicBezTo>
                  <a:cubicBezTo>
                    <a:pt x="7717" y="7863"/>
                    <a:pt x="7717" y="7394"/>
                    <a:pt x="7928" y="7135"/>
                  </a:cubicBezTo>
                  <a:cubicBezTo>
                    <a:pt x="8129" y="6876"/>
                    <a:pt x="8589" y="6780"/>
                    <a:pt x="8733" y="6474"/>
                  </a:cubicBezTo>
                  <a:cubicBezTo>
                    <a:pt x="8877" y="6176"/>
                    <a:pt x="8675" y="5755"/>
                    <a:pt x="8742" y="5429"/>
                  </a:cubicBezTo>
                  <a:cubicBezTo>
                    <a:pt x="8819" y="5103"/>
                    <a:pt x="9183" y="4815"/>
                    <a:pt x="9183" y="4480"/>
                  </a:cubicBezTo>
                  <a:cubicBezTo>
                    <a:pt x="9183" y="4144"/>
                    <a:pt x="8819" y="3857"/>
                    <a:pt x="8742" y="3540"/>
                  </a:cubicBezTo>
                  <a:cubicBezTo>
                    <a:pt x="8675" y="3224"/>
                    <a:pt x="8877" y="2793"/>
                    <a:pt x="8733" y="2496"/>
                  </a:cubicBezTo>
                  <a:cubicBezTo>
                    <a:pt x="8589" y="2199"/>
                    <a:pt x="8129" y="2093"/>
                    <a:pt x="7928" y="1834"/>
                  </a:cubicBezTo>
                  <a:cubicBezTo>
                    <a:pt x="7717" y="1575"/>
                    <a:pt x="7717" y="1106"/>
                    <a:pt x="7458" y="895"/>
                  </a:cubicBezTo>
                  <a:cubicBezTo>
                    <a:pt x="7353" y="818"/>
                    <a:pt x="7228" y="780"/>
                    <a:pt x="7094" y="770"/>
                  </a:cubicBezTo>
                  <a:lnTo>
                    <a:pt x="6365" y="617"/>
                  </a:lnTo>
                  <a:cubicBezTo>
                    <a:pt x="6107" y="454"/>
                    <a:pt x="5905" y="80"/>
                    <a:pt x="5608" y="23"/>
                  </a:cubicBezTo>
                  <a:cubicBezTo>
                    <a:pt x="5576" y="15"/>
                    <a:pt x="5543" y="12"/>
                    <a:pt x="5509" y="12"/>
                  </a:cubicBezTo>
                  <a:cubicBezTo>
                    <a:pt x="5229" y="12"/>
                    <a:pt x="4891" y="234"/>
                    <a:pt x="4592" y="234"/>
                  </a:cubicBezTo>
                  <a:cubicBezTo>
                    <a:pt x="4295" y="234"/>
                    <a:pt x="3975" y="0"/>
                    <a:pt x="3686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64"/>
            <p:cNvSpPr/>
            <p:nvPr/>
          </p:nvSpPr>
          <p:spPr>
            <a:xfrm>
              <a:off x="6749683" y="3436114"/>
              <a:ext cx="200430" cy="218010"/>
            </a:xfrm>
            <a:custGeom>
              <a:avLst/>
              <a:gdLst/>
              <a:ahLst/>
              <a:cxnLst/>
              <a:rect l="l" t="t" r="r" b="b"/>
              <a:pathLst>
                <a:path w="7650" h="8321" extrusionOk="0">
                  <a:moveTo>
                    <a:pt x="4966" y="0"/>
                  </a:moveTo>
                  <a:cubicBezTo>
                    <a:pt x="6375" y="1534"/>
                    <a:pt x="6528" y="3844"/>
                    <a:pt x="5339" y="5550"/>
                  </a:cubicBezTo>
                  <a:cubicBezTo>
                    <a:pt x="4482" y="6772"/>
                    <a:pt x="3103" y="7453"/>
                    <a:pt x="1682" y="7453"/>
                  </a:cubicBezTo>
                  <a:cubicBezTo>
                    <a:pt x="1118" y="7453"/>
                    <a:pt x="548" y="7346"/>
                    <a:pt x="0" y="7122"/>
                  </a:cubicBezTo>
                  <a:lnTo>
                    <a:pt x="0" y="7122"/>
                  </a:lnTo>
                  <a:cubicBezTo>
                    <a:pt x="39" y="7237"/>
                    <a:pt x="106" y="7343"/>
                    <a:pt x="192" y="7419"/>
                  </a:cubicBezTo>
                  <a:cubicBezTo>
                    <a:pt x="451" y="7630"/>
                    <a:pt x="911" y="7525"/>
                    <a:pt x="1208" y="7669"/>
                  </a:cubicBezTo>
                  <a:cubicBezTo>
                    <a:pt x="1505" y="7822"/>
                    <a:pt x="1706" y="8234"/>
                    <a:pt x="2042" y="8311"/>
                  </a:cubicBezTo>
                  <a:cubicBezTo>
                    <a:pt x="2076" y="8318"/>
                    <a:pt x="2110" y="8321"/>
                    <a:pt x="2145" y="8321"/>
                  </a:cubicBezTo>
                  <a:cubicBezTo>
                    <a:pt x="2442" y="8321"/>
                    <a:pt x="2758" y="8090"/>
                    <a:pt x="3058" y="8090"/>
                  </a:cubicBezTo>
                  <a:cubicBezTo>
                    <a:pt x="3367" y="8090"/>
                    <a:pt x="3691" y="8321"/>
                    <a:pt x="3983" y="8321"/>
                  </a:cubicBezTo>
                  <a:cubicBezTo>
                    <a:pt x="4017" y="8321"/>
                    <a:pt x="4051" y="8318"/>
                    <a:pt x="4084" y="8311"/>
                  </a:cubicBezTo>
                  <a:cubicBezTo>
                    <a:pt x="4400" y="8234"/>
                    <a:pt x="4611" y="7812"/>
                    <a:pt x="4908" y="7669"/>
                  </a:cubicBezTo>
                  <a:cubicBezTo>
                    <a:pt x="5205" y="7534"/>
                    <a:pt x="5665" y="7630"/>
                    <a:pt x="5924" y="7419"/>
                  </a:cubicBezTo>
                  <a:cubicBezTo>
                    <a:pt x="6183" y="7218"/>
                    <a:pt x="6183" y="6748"/>
                    <a:pt x="6394" y="6490"/>
                  </a:cubicBezTo>
                  <a:cubicBezTo>
                    <a:pt x="6595" y="6231"/>
                    <a:pt x="7055" y="6125"/>
                    <a:pt x="7199" y="5828"/>
                  </a:cubicBezTo>
                  <a:cubicBezTo>
                    <a:pt x="7343" y="5521"/>
                    <a:pt x="7132" y="5109"/>
                    <a:pt x="7208" y="4783"/>
                  </a:cubicBezTo>
                  <a:cubicBezTo>
                    <a:pt x="7276" y="4467"/>
                    <a:pt x="7649" y="4170"/>
                    <a:pt x="7649" y="3834"/>
                  </a:cubicBezTo>
                  <a:cubicBezTo>
                    <a:pt x="7649" y="3499"/>
                    <a:pt x="7276" y="3202"/>
                    <a:pt x="7208" y="2885"/>
                  </a:cubicBezTo>
                  <a:cubicBezTo>
                    <a:pt x="7132" y="2569"/>
                    <a:pt x="7333" y="2138"/>
                    <a:pt x="7189" y="1841"/>
                  </a:cubicBezTo>
                  <a:cubicBezTo>
                    <a:pt x="7046" y="1544"/>
                    <a:pt x="6595" y="1438"/>
                    <a:pt x="6384" y="1179"/>
                  </a:cubicBezTo>
                  <a:cubicBezTo>
                    <a:pt x="6173" y="920"/>
                    <a:pt x="6173" y="451"/>
                    <a:pt x="5914" y="250"/>
                  </a:cubicBezTo>
                  <a:cubicBezTo>
                    <a:pt x="5809" y="173"/>
                    <a:pt x="5684" y="125"/>
                    <a:pt x="5560" y="115"/>
                  </a:cubicBezTo>
                  <a:lnTo>
                    <a:pt x="4966" y="0"/>
                  </a:lnTo>
                  <a:close/>
                </a:path>
              </a:pathLst>
            </a:custGeom>
            <a:solidFill>
              <a:srgbClr val="A0AF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64"/>
            <p:cNvSpPr/>
            <p:nvPr/>
          </p:nvSpPr>
          <p:spPr>
            <a:xfrm>
              <a:off x="6774049" y="3464226"/>
              <a:ext cx="33169" cy="28244"/>
            </a:xfrm>
            <a:custGeom>
              <a:avLst/>
              <a:gdLst/>
              <a:ahLst/>
              <a:cxnLst/>
              <a:rect l="l" t="t" r="r" b="b"/>
              <a:pathLst>
                <a:path w="1266" h="1078" extrusionOk="0">
                  <a:moveTo>
                    <a:pt x="729" y="1"/>
                  </a:moveTo>
                  <a:cubicBezTo>
                    <a:pt x="240" y="1"/>
                    <a:pt x="0" y="576"/>
                    <a:pt x="345" y="921"/>
                  </a:cubicBezTo>
                  <a:cubicBezTo>
                    <a:pt x="453" y="1029"/>
                    <a:pt x="587" y="1077"/>
                    <a:pt x="719" y="1077"/>
                  </a:cubicBezTo>
                  <a:cubicBezTo>
                    <a:pt x="996" y="1077"/>
                    <a:pt x="1265" y="863"/>
                    <a:pt x="1265" y="538"/>
                  </a:cubicBezTo>
                  <a:cubicBezTo>
                    <a:pt x="1265" y="240"/>
                    <a:pt x="1026" y="1"/>
                    <a:pt x="72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64"/>
            <p:cNvSpPr/>
            <p:nvPr/>
          </p:nvSpPr>
          <p:spPr>
            <a:xfrm>
              <a:off x="6810964" y="33554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64"/>
            <p:cNvSpPr/>
            <p:nvPr/>
          </p:nvSpPr>
          <p:spPr>
            <a:xfrm>
              <a:off x="6866194" y="3511203"/>
              <a:ext cx="33195" cy="28401"/>
            </a:xfrm>
            <a:custGeom>
              <a:avLst/>
              <a:gdLst/>
              <a:ahLst/>
              <a:cxnLst/>
              <a:rect l="l" t="t" r="r" b="b"/>
              <a:pathLst>
                <a:path w="1267" h="1084" extrusionOk="0">
                  <a:moveTo>
                    <a:pt x="729" y="0"/>
                  </a:moveTo>
                  <a:cubicBezTo>
                    <a:pt x="241" y="0"/>
                    <a:pt x="1" y="585"/>
                    <a:pt x="346" y="921"/>
                  </a:cubicBezTo>
                  <a:cubicBezTo>
                    <a:pt x="456" y="1033"/>
                    <a:pt x="592" y="1084"/>
                    <a:pt x="725" y="1084"/>
                  </a:cubicBezTo>
                  <a:cubicBezTo>
                    <a:pt x="1001" y="1084"/>
                    <a:pt x="1266" y="869"/>
                    <a:pt x="1266" y="547"/>
                  </a:cubicBezTo>
                  <a:cubicBezTo>
                    <a:pt x="1266" y="240"/>
                    <a:pt x="1027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64"/>
            <p:cNvSpPr/>
            <p:nvPr/>
          </p:nvSpPr>
          <p:spPr>
            <a:xfrm>
              <a:off x="6762992" y="3556896"/>
              <a:ext cx="52505" cy="44828"/>
            </a:xfrm>
            <a:custGeom>
              <a:avLst/>
              <a:gdLst/>
              <a:ahLst/>
              <a:cxnLst/>
              <a:rect l="l" t="t" r="r" b="b"/>
              <a:pathLst>
                <a:path w="2004" h="1711" extrusionOk="0">
                  <a:moveTo>
                    <a:pt x="1151" y="1"/>
                  </a:moveTo>
                  <a:cubicBezTo>
                    <a:pt x="384" y="1"/>
                    <a:pt x="0" y="921"/>
                    <a:pt x="547" y="1458"/>
                  </a:cubicBezTo>
                  <a:cubicBezTo>
                    <a:pt x="721" y="1632"/>
                    <a:pt x="936" y="1710"/>
                    <a:pt x="1146" y="1710"/>
                  </a:cubicBezTo>
                  <a:cubicBezTo>
                    <a:pt x="1584" y="1710"/>
                    <a:pt x="2004" y="1372"/>
                    <a:pt x="2004" y="854"/>
                  </a:cubicBezTo>
                  <a:cubicBezTo>
                    <a:pt x="2004" y="384"/>
                    <a:pt x="1620" y="1"/>
                    <a:pt x="115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64"/>
            <p:cNvSpPr/>
            <p:nvPr/>
          </p:nvSpPr>
          <p:spPr>
            <a:xfrm>
              <a:off x="6953859" y="3377426"/>
              <a:ext cx="36680" cy="35003"/>
            </a:xfrm>
            <a:custGeom>
              <a:avLst/>
              <a:gdLst/>
              <a:ahLst/>
              <a:cxnLst/>
              <a:rect l="l" t="t" r="r" b="b"/>
              <a:pathLst>
                <a:path w="1400" h="1336" extrusionOk="0">
                  <a:moveTo>
                    <a:pt x="672" y="1"/>
                  </a:moveTo>
                  <a:cubicBezTo>
                    <a:pt x="329" y="1"/>
                    <a:pt x="0" y="267"/>
                    <a:pt x="0" y="668"/>
                  </a:cubicBezTo>
                  <a:cubicBezTo>
                    <a:pt x="0" y="1070"/>
                    <a:pt x="329" y="1336"/>
                    <a:pt x="672" y="1336"/>
                  </a:cubicBezTo>
                  <a:cubicBezTo>
                    <a:pt x="836" y="1336"/>
                    <a:pt x="1004" y="1275"/>
                    <a:pt x="1141" y="1138"/>
                  </a:cubicBezTo>
                  <a:cubicBezTo>
                    <a:pt x="1400" y="879"/>
                    <a:pt x="1400" y="457"/>
                    <a:pt x="1141" y="199"/>
                  </a:cubicBezTo>
                  <a:cubicBezTo>
                    <a:pt x="1004" y="62"/>
                    <a:pt x="836" y="1"/>
                    <a:pt x="672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64"/>
            <p:cNvSpPr/>
            <p:nvPr/>
          </p:nvSpPr>
          <p:spPr>
            <a:xfrm>
              <a:off x="6977701" y="3522259"/>
              <a:ext cx="33195" cy="28479"/>
            </a:xfrm>
            <a:custGeom>
              <a:avLst/>
              <a:gdLst/>
              <a:ahLst/>
              <a:cxnLst/>
              <a:rect l="l" t="t" r="r" b="b"/>
              <a:pathLst>
                <a:path w="1267" h="1087" extrusionOk="0">
                  <a:moveTo>
                    <a:pt x="729" y="0"/>
                  </a:moveTo>
                  <a:cubicBezTo>
                    <a:pt x="240" y="0"/>
                    <a:pt x="1" y="585"/>
                    <a:pt x="346" y="930"/>
                  </a:cubicBezTo>
                  <a:cubicBezTo>
                    <a:pt x="454" y="1038"/>
                    <a:pt x="588" y="1086"/>
                    <a:pt x="720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26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64"/>
            <p:cNvSpPr/>
            <p:nvPr/>
          </p:nvSpPr>
          <p:spPr>
            <a:xfrm>
              <a:off x="6945816" y="3652473"/>
              <a:ext cx="38462" cy="36680"/>
            </a:xfrm>
            <a:custGeom>
              <a:avLst/>
              <a:gdLst/>
              <a:ahLst/>
              <a:cxnLst/>
              <a:rect l="l" t="t" r="r" b="b"/>
              <a:pathLst>
                <a:path w="1468" h="1400" extrusionOk="0">
                  <a:moveTo>
                    <a:pt x="703" y="1"/>
                  </a:moveTo>
                  <a:cubicBezTo>
                    <a:pt x="344" y="1"/>
                    <a:pt x="0" y="282"/>
                    <a:pt x="0" y="705"/>
                  </a:cubicBezTo>
                  <a:cubicBezTo>
                    <a:pt x="0" y="1120"/>
                    <a:pt x="343" y="1399"/>
                    <a:pt x="702" y="1399"/>
                  </a:cubicBezTo>
                  <a:cubicBezTo>
                    <a:pt x="872" y="1399"/>
                    <a:pt x="1047" y="1336"/>
                    <a:pt x="1189" y="1193"/>
                  </a:cubicBezTo>
                  <a:cubicBezTo>
                    <a:pt x="1467" y="925"/>
                    <a:pt x="1467" y="484"/>
                    <a:pt x="1189" y="206"/>
                  </a:cubicBezTo>
                  <a:cubicBezTo>
                    <a:pt x="1047" y="64"/>
                    <a:pt x="873" y="1"/>
                    <a:pt x="703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64"/>
            <p:cNvSpPr/>
            <p:nvPr/>
          </p:nvSpPr>
          <p:spPr>
            <a:xfrm>
              <a:off x="6810964" y="36889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1"/>
                  </a:moveTo>
                  <a:cubicBezTo>
                    <a:pt x="240" y="1"/>
                    <a:pt x="0" y="585"/>
                    <a:pt x="336" y="931"/>
                  </a:cubicBezTo>
                  <a:cubicBezTo>
                    <a:pt x="447" y="1039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1"/>
                    <a:pt x="71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64"/>
            <p:cNvSpPr/>
            <p:nvPr/>
          </p:nvSpPr>
          <p:spPr>
            <a:xfrm>
              <a:off x="6697702" y="3640212"/>
              <a:ext cx="29894" cy="28479"/>
            </a:xfrm>
            <a:custGeom>
              <a:avLst/>
              <a:gdLst/>
              <a:ahLst/>
              <a:cxnLst/>
              <a:rect l="l" t="t" r="r" b="b"/>
              <a:pathLst>
                <a:path w="1141" h="1087" extrusionOk="0">
                  <a:moveTo>
                    <a:pt x="550" y="0"/>
                  </a:moveTo>
                  <a:cubicBezTo>
                    <a:pt x="269" y="0"/>
                    <a:pt x="0" y="215"/>
                    <a:pt x="0" y="540"/>
                  </a:cubicBezTo>
                  <a:cubicBezTo>
                    <a:pt x="0" y="870"/>
                    <a:pt x="266" y="1086"/>
                    <a:pt x="545" y="1086"/>
                  </a:cubicBezTo>
                  <a:cubicBezTo>
                    <a:pt x="680" y="1086"/>
                    <a:pt x="818" y="1036"/>
                    <a:pt x="930" y="923"/>
                  </a:cubicBezTo>
                  <a:cubicBezTo>
                    <a:pt x="1141" y="713"/>
                    <a:pt x="1141" y="367"/>
                    <a:pt x="930" y="157"/>
                  </a:cubicBezTo>
                  <a:cubicBezTo>
                    <a:pt x="819" y="49"/>
                    <a:pt x="683" y="0"/>
                    <a:pt x="550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64"/>
            <p:cNvSpPr/>
            <p:nvPr/>
          </p:nvSpPr>
          <p:spPr>
            <a:xfrm>
              <a:off x="6644201" y="3522259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6"/>
                    <a:pt x="716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64"/>
            <p:cNvSpPr/>
            <p:nvPr/>
          </p:nvSpPr>
          <p:spPr>
            <a:xfrm>
              <a:off x="6676349" y="3383242"/>
              <a:ext cx="39457" cy="37754"/>
            </a:xfrm>
            <a:custGeom>
              <a:avLst/>
              <a:gdLst/>
              <a:ahLst/>
              <a:cxnLst/>
              <a:rect l="l" t="t" r="r" b="b"/>
              <a:pathLst>
                <a:path w="1506" h="1441" extrusionOk="0">
                  <a:moveTo>
                    <a:pt x="731" y="1"/>
                  </a:moveTo>
                  <a:cubicBezTo>
                    <a:pt x="359" y="1"/>
                    <a:pt x="0" y="290"/>
                    <a:pt x="0" y="724"/>
                  </a:cubicBezTo>
                  <a:cubicBezTo>
                    <a:pt x="0" y="1156"/>
                    <a:pt x="356" y="1441"/>
                    <a:pt x="726" y="1441"/>
                  </a:cubicBezTo>
                  <a:cubicBezTo>
                    <a:pt x="906" y="1441"/>
                    <a:pt x="1089" y="1373"/>
                    <a:pt x="1237" y="1223"/>
                  </a:cubicBezTo>
                  <a:cubicBezTo>
                    <a:pt x="1505" y="945"/>
                    <a:pt x="1505" y="494"/>
                    <a:pt x="1237" y="216"/>
                  </a:cubicBezTo>
                  <a:cubicBezTo>
                    <a:pt x="1091" y="67"/>
                    <a:pt x="910" y="1"/>
                    <a:pt x="73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32" name="Google Shape;11832;p64"/>
          <p:cNvGrpSpPr/>
          <p:nvPr/>
        </p:nvGrpSpPr>
        <p:grpSpPr>
          <a:xfrm>
            <a:off x="7955145" y="2019192"/>
            <a:ext cx="365176" cy="271013"/>
            <a:chOff x="7955145" y="2019192"/>
            <a:chExt cx="365176" cy="271013"/>
          </a:xfrm>
        </p:grpSpPr>
        <p:sp>
          <p:nvSpPr>
            <p:cNvPr id="11833" name="Google Shape;11833;p64"/>
            <p:cNvSpPr/>
            <p:nvPr/>
          </p:nvSpPr>
          <p:spPr>
            <a:xfrm>
              <a:off x="7977729" y="2019192"/>
              <a:ext cx="320243" cy="271013"/>
            </a:xfrm>
            <a:custGeom>
              <a:avLst/>
              <a:gdLst/>
              <a:ahLst/>
              <a:cxnLst/>
              <a:rect l="l" t="t" r="r" b="b"/>
              <a:pathLst>
                <a:path w="12223" h="10344" extrusionOk="0">
                  <a:moveTo>
                    <a:pt x="8676" y="1"/>
                  </a:moveTo>
                  <a:cubicBezTo>
                    <a:pt x="7707" y="1"/>
                    <a:pt x="6778" y="394"/>
                    <a:pt x="6107" y="1103"/>
                  </a:cubicBezTo>
                  <a:cubicBezTo>
                    <a:pt x="5428" y="385"/>
                    <a:pt x="4496" y="5"/>
                    <a:pt x="3546" y="5"/>
                  </a:cubicBezTo>
                  <a:cubicBezTo>
                    <a:pt x="3101" y="5"/>
                    <a:pt x="2653" y="88"/>
                    <a:pt x="2225" y="260"/>
                  </a:cubicBezTo>
                  <a:cubicBezTo>
                    <a:pt x="883" y="796"/>
                    <a:pt x="1" y="2100"/>
                    <a:pt x="1" y="3547"/>
                  </a:cubicBezTo>
                  <a:cubicBezTo>
                    <a:pt x="1" y="5541"/>
                    <a:pt x="1372" y="6921"/>
                    <a:pt x="2570" y="7909"/>
                  </a:cubicBezTo>
                  <a:cubicBezTo>
                    <a:pt x="3087" y="8330"/>
                    <a:pt x="3624" y="8733"/>
                    <a:pt x="4180" y="9097"/>
                  </a:cubicBezTo>
                  <a:lnTo>
                    <a:pt x="6107" y="10343"/>
                  </a:lnTo>
                  <a:lnTo>
                    <a:pt x="8033" y="9097"/>
                  </a:lnTo>
                  <a:cubicBezTo>
                    <a:pt x="8589" y="8733"/>
                    <a:pt x="9126" y="8340"/>
                    <a:pt x="9644" y="7909"/>
                  </a:cubicBezTo>
                  <a:cubicBezTo>
                    <a:pt x="10842" y="6931"/>
                    <a:pt x="12222" y="5531"/>
                    <a:pt x="12222" y="3547"/>
                  </a:cubicBezTo>
                  <a:cubicBezTo>
                    <a:pt x="12222" y="1889"/>
                    <a:pt x="11072" y="451"/>
                    <a:pt x="9452" y="87"/>
                  </a:cubicBezTo>
                  <a:cubicBezTo>
                    <a:pt x="9193" y="30"/>
                    <a:pt x="8934" y="1"/>
                    <a:pt x="867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64"/>
            <p:cNvSpPr/>
            <p:nvPr/>
          </p:nvSpPr>
          <p:spPr>
            <a:xfrm>
              <a:off x="8084468" y="2023226"/>
              <a:ext cx="213504" cy="266978"/>
            </a:xfrm>
            <a:custGeom>
              <a:avLst/>
              <a:gdLst/>
              <a:ahLst/>
              <a:cxnLst/>
              <a:rect l="l" t="t" r="r" b="b"/>
              <a:pathLst>
                <a:path w="8149" h="10190" extrusionOk="0">
                  <a:moveTo>
                    <a:pt x="5618" y="0"/>
                  </a:moveTo>
                  <a:lnTo>
                    <a:pt x="5618" y="0"/>
                  </a:lnTo>
                  <a:cubicBezTo>
                    <a:pt x="6020" y="2166"/>
                    <a:pt x="6298" y="7400"/>
                    <a:pt x="1" y="8876"/>
                  </a:cubicBezTo>
                  <a:cubicBezTo>
                    <a:pt x="58" y="8905"/>
                    <a:pt x="87" y="8934"/>
                    <a:pt x="106" y="8943"/>
                  </a:cubicBezTo>
                  <a:lnTo>
                    <a:pt x="2033" y="10189"/>
                  </a:lnTo>
                  <a:lnTo>
                    <a:pt x="3959" y="8943"/>
                  </a:lnTo>
                  <a:cubicBezTo>
                    <a:pt x="4515" y="8579"/>
                    <a:pt x="5052" y="8186"/>
                    <a:pt x="5570" y="7764"/>
                  </a:cubicBezTo>
                  <a:cubicBezTo>
                    <a:pt x="6768" y="6777"/>
                    <a:pt x="8139" y="5387"/>
                    <a:pt x="8139" y="3403"/>
                  </a:cubicBezTo>
                  <a:cubicBezTo>
                    <a:pt x="8148" y="1831"/>
                    <a:pt x="7113" y="451"/>
                    <a:pt x="561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64"/>
            <p:cNvSpPr/>
            <p:nvPr/>
          </p:nvSpPr>
          <p:spPr>
            <a:xfrm>
              <a:off x="8182377" y="2136437"/>
              <a:ext cx="95735" cy="76163"/>
            </a:xfrm>
            <a:custGeom>
              <a:avLst/>
              <a:gdLst/>
              <a:ahLst/>
              <a:cxnLst/>
              <a:rect l="l" t="t" r="r" b="b"/>
              <a:pathLst>
                <a:path w="3654" h="2907" extrusionOk="0">
                  <a:moveTo>
                    <a:pt x="2082" y="1"/>
                  </a:moveTo>
                  <a:cubicBezTo>
                    <a:pt x="2076" y="1"/>
                    <a:pt x="2069" y="1"/>
                    <a:pt x="2063" y="2"/>
                  </a:cubicBezTo>
                  <a:cubicBezTo>
                    <a:pt x="1977" y="2"/>
                    <a:pt x="1909" y="60"/>
                    <a:pt x="1881" y="136"/>
                  </a:cubicBezTo>
                  <a:lnTo>
                    <a:pt x="1238" y="2140"/>
                  </a:lnTo>
                  <a:lnTo>
                    <a:pt x="443" y="318"/>
                  </a:lnTo>
                  <a:cubicBezTo>
                    <a:pt x="406" y="231"/>
                    <a:pt x="336" y="194"/>
                    <a:pt x="265" y="194"/>
                  </a:cubicBezTo>
                  <a:cubicBezTo>
                    <a:pt x="134" y="194"/>
                    <a:pt x="1" y="320"/>
                    <a:pt x="69" y="481"/>
                  </a:cubicBezTo>
                  <a:lnTo>
                    <a:pt x="1085" y="2791"/>
                  </a:lnTo>
                  <a:cubicBezTo>
                    <a:pt x="1114" y="2859"/>
                    <a:pt x="1191" y="2906"/>
                    <a:pt x="1267" y="2906"/>
                  </a:cubicBezTo>
                  <a:lnTo>
                    <a:pt x="1277" y="2906"/>
                  </a:lnTo>
                  <a:cubicBezTo>
                    <a:pt x="1363" y="2906"/>
                    <a:pt x="1440" y="2849"/>
                    <a:pt x="1459" y="2772"/>
                  </a:cubicBezTo>
                  <a:lnTo>
                    <a:pt x="2120" y="731"/>
                  </a:lnTo>
                  <a:lnTo>
                    <a:pt x="2657" y="1814"/>
                  </a:lnTo>
                  <a:cubicBezTo>
                    <a:pt x="2686" y="1881"/>
                    <a:pt x="2753" y="1929"/>
                    <a:pt x="2830" y="1929"/>
                  </a:cubicBezTo>
                  <a:lnTo>
                    <a:pt x="3366" y="1929"/>
                  </a:lnTo>
                  <a:cubicBezTo>
                    <a:pt x="3462" y="1795"/>
                    <a:pt x="3558" y="1660"/>
                    <a:pt x="3654" y="1517"/>
                  </a:cubicBezTo>
                  <a:lnTo>
                    <a:pt x="2954" y="1517"/>
                  </a:lnTo>
                  <a:lnTo>
                    <a:pt x="2254" y="108"/>
                  </a:lnTo>
                  <a:cubicBezTo>
                    <a:pt x="2219" y="46"/>
                    <a:pt x="2152" y="1"/>
                    <a:pt x="2082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64"/>
            <p:cNvSpPr/>
            <p:nvPr/>
          </p:nvSpPr>
          <p:spPr>
            <a:xfrm>
              <a:off x="7997327" y="2098866"/>
              <a:ext cx="191601" cy="125026"/>
            </a:xfrm>
            <a:custGeom>
              <a:avLst/>
              <a:gdLst/>
              <a:ahLst/>
              <a:cxnLst/>
              <a:rect l="l" t="t" r="r" b="b"/>
              <a:pathLst>
                <a:path w="7313" h="4772" extrusionOk="0">
                  <a:moveTo>
                    <a:pt x="6600" y="1"/>
                  </a:moveTo>
                  <a:cubicBezTo>
                    <a:pt x="6523" y="1"/>
                    <a:pt x="6447" y="41"/>
                    <a:pt x="6413" y="123"/>
                  </a:cubicBezTo>
                  <a:lnTo>
                    <a:pt x="5464" y="2471"/>
                  </a:lnTo>
                  <a:lnTo>
                    <a:pt x="4659" y="1129"/>
                  </a:lnTo>
                  <a:cubicBezTo>
                    <a:pt x="4621" y="1062"/>
                    <a:pt x="4555" y="1029"/>
                    <a:pt x="4489" y="1029"/>
                  </a:cubicBezTo>
                  <a:cubicBezTo>
                    <a:pt x="4405" y="1029"/>
                    <a:pt x="4322" y="1081"/>
                    <a:pt x="4295" y="1177"/>
                  </a:cubicBezTo>
                  <a:lnTo>
                    <a:pt x="3480" y="3909"/>
                  </a:lnTo>
                  <a:lnTo>
                    <a:pt x="2445" y="861"/>
                  </a:lnTo>
                  <a:cubicBezTo>
                    <a:pt x="2416" y="784"/>
                    <a:pt x="2349" y="736"/>
                    <a:pt x="2272" y="727"/>
                  </a:cubicBezTo>
                  <a:cubicBezTo>
                    <a:pt x="2186" y="727"/>
                    <a:pt x="2109" y="775"/>
                    <a:pt x="2071" y="851"/>
                  </a:cubicBezTo>
                  <a:lnTo>
                    <a:pt x="1045" y="2951"/>
                  </a:lnTo>
                  <a:lnTo>
                    <a:pt x="0" y="2951"/>
                  </a:lnTo>
                  <a:cubicBezTo>
                    <a:pt x="96" y="3094"/>
                    <a:pt x="192" y="3229"/>
                    <a:pt x="298" y="3363"/>
                  </a:cubicBezTo>
                  <a:lnTo>
                    <a:pt x="1170" y="3363"/>
                  </a:lnTo>
                  <a:cubicBezTo>
                    <a:pt x="1256" y="3353"/>
                    <a:pt x="1323" y="3315"/>
                    <a:pt x="1352" y="3238"/>
                  </a:cubicBezTo>
                  <a:lnTo>
                    <a:pt x="2224" y="1465"/>
                  </a:lnTo>
                  <a:lnTo>
                    <a:pt x="3298" y="4638"/>
                  </a:lnTo>
                  <a:cubicBezTo>
                    <a:pt x="3327" y="4714"/>
                    <a:pt x="3403" y="4772"/>
                    <a:pt x="3490" y="4772"/>
                  </a:cubicBezTo>
                  <a:cubicBezTo>
                    <a:pt x="3576" y="4772"/>
                    <a:pt x="3653" y="4714"/>
                    <a:pt x="3681" y="4628"/>
                  </a:cubicBezTo>
                  <a:lnTo>
                    <a:pt x="4534" y="1733"/>
                  </a:lnTo>
                  <a:lnTo>
                    <a:pt x="5301" y="3027"/>
                  </a:lnTo>
                  <a:cubicBezTo>
                    <a:pt x="5341" y="3094"/>
                    <a:pt x="5409" y="3126"/>
                    <a:pt x="5476" y="3126"/>
                  </a:cubicBezTo>
                  <a:cubicBezTo>
                    <a:pt x="5553" y="3126"/>
                    <a:pt x="5630" y="3085"/>
                    <a:pt x="5665" y="3008"/>
                  </a:cubicBezTo>
                  <a:lnTo>
                    <a:pt x="6595" y="727"/>
                  </a:lnTo>
                  <a:lnTo>
                    <a:pt x="6864" y="1359"/>
                  </a:lnTo>
                  <a:cubicBezTo>
                    <a:pt x="6904" y="1447"/>
                    <a:pt x="6976" y="1484"/>
                    <a:pt x="7048" y="1484"/>
                  </a:cubicBezTo>
                  <a:cubicBezTo>
                    <a:pt x="7181" y="1484"/>
                    <a:pt x="7312" y="1358"/>
                    <a:pt x="7237" y="1196"/>
                  </a:cubicBezTo>
                  <a:lnTo>
                    <a:pt x="6787" y="123"/>
                  </a:lnTo>
                  <a:cubicBezTo>
                    <a:pt x="6753" y="41"/>
                    <a:pt x="6677" y="1"/>
                    <a:pt x="6600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64"/>
            <p:cNvSpPr/>
            <p:nvPr/>
          </p:nvSpPr>
          <p:spPr>
            <a:xfrm>
              <a:off x="8182220" y="2122917"/>
              <a:ext cx="138100" cy="76373"/>
            </a:xfrm>
            <a:custGeom>
              <a:avLst/>
              <a:gdLst/>
              <a:ahLst/>
              <a:cxnLst/>
              <a:rect l="l" t="t" r="r" b="b"/>
              <a:pathLst>
                <a:path w="5271" h="2915" extrusionOk="0">
                  <a:moveTo>
                    <a:pt x="2059" y="1"/>
                  </a:moveTo>
                  <a:cubicBezTo>
                    <a:pt x="1983" y="10"/>
                    <a:pt x="1915" y="68"/>
                    <a:pt x="1887" y="144"/>
                  </a:cubicBezTo>
                  <a:lnTo>
                    <a:pt x="1244" y="2138"/>
                  </a:lnTo>
                  <a:lnTo>
                    <a:pt x="449" y="326"/>
                  </a:lnTo>
                  <a:cubicBezTo>
                    <a:pt x="408" y="239"/>
                    <a:pt x="336" y="202"/>
                    <a:pt x="264" y="202"/>
                  </a:cubicBezTo>
                  <a:cubicBezTo>
                    <a:pt x="132" y="202"/>
                    <a:pt x="0" y="328"/>
                    <a:pt x="75" y="489"/>
                  </a:cubicBezTo>
                  <a:lnTo>
                    <a:pt x="1081" y="2799"/>
                  </a:lnTo>
                  <a:cubicBezTo>
                    <a:pt x="1120" y="2867"/>
                    <a:pt x="1187" y="2914"/>
                    <a:pt x="1273" y="2914"/>
                  </a:cubicBezTo>
                  <a:lnTo>
                    <a:pt x="1283" y="2914"/>
                  </a:lnTo>
                  <a:cubicBezTo>
                    <a:pt x="1359" y="2905"/>
                    <a:pt x="1436" y="2847"/>
                    <a:pt x="1465" y="2771"/>
                  </a:cubicBezTo>
                  <a:lnTo>
                    <a:pt x="2117" y="739"/>
                  </a:lnTo>
                  <a:lnTo>
                    <a:pt x="2653" y="1812"/>
                  </a:lnTo>
                  <a:cubicBezTo>
                    <a:pt x="2682" y="1879"/>
                    <a:pt x="2759" y="1927"/>
                    <a:pt x="2836" y="1927"/>
                  </a:cubicBezTo>
                  <a:lnTo>
                    <a:pt x="5002" y="1927"/>
                  </a:lnTo>
                  <a:cubicBezTo>
                    <a:pt x="5270" y="1927"/>
                    <a:pt x="5270" y="1525"/>
                    <a:pt x="5002" y="1525"/>
                  </a:cubicBezTo>
                  <a:lnTo>
                    <a:pt x="2960" y="1525"/>
                  </a:lnTo>
                  <a:lnTo>
                    <a:pt x="2260" y="116"/>
                  </a:lnTo>
                  <a:cubicBezTo>
                    <a:pt x="2222" y="39"/>
                    <a:pt x="2145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64"/>
            <p:cNvSpPr/>
            <p:nvPr/>
          </p:nvSpPr>
          <p:spPr>
            <a:xfrm>
              <a:off x="7955145" y="2085504"/>
              <a:ext cx="234123" cy="125341"/>
            </a:xfrm>
            <a:custGeom>
              <a:avLst/>
              <a:gdLst/>
              <a:ahLst/>
              <a:cxnLst/>
              <a:rect l="l" t="t" r="r" b="b"/>
              <a:pathLst>
                <a:path w="8936" h="4784" extrusionOk="0">
                  <a:moveTo>
                    <a:pt x="8205" y="0"/>
                  </a:moveTo>
                  <a:cubicBezTo>
                    <a:pt x="8129" y="0"/>
                    <a:pt x="8052" y="48"/>
                    <a:pt x="8023" y="125"/>
                  </a:cubicBezTo>
                  <a:lnTo>
                    <a:pt x="7074" y="2483"/>
                  </a:lnTo>
                  <a:lnTo>
                    <a:pt x="6279" y="1131"/>
                  </a:lnTo>
                  <a:cubicBezTo>
                    <a:pt x="6244" y="1071"/>
                    <a:pt x="6171" y="1034"/>
                    <a:pt x="6101" y="1034"/>
                  </a:cubicBezTo>
                  <a:cubicBezTo>
                    <a:pt x="6093" y="1034"/>
                    <a:pt x="6085" y="1035"/>
                    <a:pt x="6077" y="1036"/>
                  </a:cubicBezTo>
                  <a:cubicBezTo>
                    <a:pt x="6001" y="1045"/>
                    <a:pt x="5934" y="1103"/>
                    <a:pt x="5905" y="1179"/>
                  </a:cubicBezTo>
                  <a:lnTo>
                    <a:pt x="5100" y="3911"/>
                  </a:lnTo>
                  <a:lnTo>
                    <a:pt x="4064" y="863"/>
                  </a:lnTo>
                  <a:cubicBezTo>
                    <a:pt x="4036" y="786"/>
                    <a:pt x="3969" y="738"/>
                    <a:pt x="3882" y="729"/>
                  </a:cubicBezTo>
                  <a:cubicBezTo>
                    <a:pt x="3806" y="729"/>
                    <a:pt x="3729" y="777"/>
                    <a:pt x="3691" y="853"/>
                  </a:cubicBezTo>
                  <a:lnTo>
                    <a:pt x="2665" y="2953"/>
                  </a:lnTo>
                  <a:lnTo>
                    <a:pt x="269" y="2953"/>
                  </a:lnTo>
                  <a:cubicBezTo>
                    <a:pt x="0" y="2953"/>
                    <a:pt x="0" y="3355"/>
                    <a:pt x="269" y="3355"/>
                  </a:cubicBezTo>
                  <a:lnTo>
                    <a:pt x="2790" y="3355"/>
                  </a:lnTo>
                  <a:cubicBezTo>
                    <a:pt x="2866" y="3355"/>
                    <a:pt x="2943" y="3307"/>
                    <a:pt x="2972" y="3240"/>
                  </a:cubicBezTo>
                  <a:lnTo>
                    <a:pt x="3844" y="1457"/>
                  </a:lnTo>
                  <a:lnTo>
                    <a:pt x="4917" y="4640"/>
                  </a:lnTo>
                  <a:cubicBezTo>
                    <a:pt x="4946" y="4716"/>
                    <a:pt x="5023" y="4774"/>
                    <a:pt x="5109" y="4774"/>
                  </a:cubicBezTo>
                  <a:cubicBezTo>
                    <a:pt x="5109" y="4774"/>
                    <a:pt x="5109" y="4783"/>
                    <a:pt x="5109" y="4783"/>
                  </a:cubicBezTo>
                  <a:cubicBezTo>
                    <a:pt x="5205" y="4774"/>
                    <a:pt x="5282" y="4716"/>
                    <a:pt x="5301" y="4640"/>
                  </a:cubicBezTo>
                  <a:lnTo>
                    <a:pt x="6154" y="1726"/>
                  </a:lnTo>
                  <a:lnTo>
                    <a:pt x="6930" y="3020"/>
                  </a:lnTo>
                  <a:cubicBezTo>
                    <a:pt x="6969" y="3087"/>
                    <a:pt x="7045" y="3125"/>
                    <a:pt x="7113" y="3125"/>
                  </a:cubicBezTo>
                  <a:cubicBezTo>
                    <a:pt x="7189" y="3116"/>
                    <a:pt x="7256" y="3068"/>
                    <a:pt x="7285" y="3000"/>
                  </a:cubicBezTo>
                  <a:lnTo>
                    <a:pt x="8215" y="729"/>
                  </a:lnTo>
                  <a:lnTo>
                    <a:pt x="8493" y="1352"/>
                  </a:lnTo>
                  <a:cubicBezTo>
                    <a:pt x="8530" y="1439"/>
                    <a:pt x="8600" y="1476"/>
                    <a:pt x="8671" y="1476"/>
                  </a:cubicBezTo>
                  <a:cubicBezTo>
                    <a:pt x="8802" y="1476"/>
                    <a:pt x="8935" y="1351"/>
                    <a:pt x="8867" y="1189"/>
                  </a:cubicBezTo>
                  <a:lnTo>
                    <a:pt x="8397" y="125"/>
                  </a:lnTo>
                  <a:cubicBezTo>
                    <a:pt x="8368" y="48"/>
                    <a:pt x="8292" y="0"/>
                    <a:pt x="820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39" name="Google Shape;11839;p64"/>
          <p:cNvGrpSpPr/>
          <p:nvPr/>
        </p:nvGrpSpPr>
        <p:grpSpPr>
          <a:xfrm>
            <a:off x="7518155" y="2009471"/>
            <a:ext cx="361927" cy="290270"/>
            <a:chOff x="7518155" y="2009471"/>
            <a:chExt cx="361927" cy="290270"/>
          </a:xfrm>
        </p:grpSpPr>
        <p:sp>
          <p:nvSpPr>
            <p:cNvPr id="11840" name="Google Shape;11840;p64"/>
            <p:cNvSpPr/>
            <p:nvPr/>
          </p:nvSpPr>
          <p:spPr>
            <a:xfrm>
              <a:off x="7518155" y="2133712"/>
              <a:ext cx="361403" cy="166029"/>
            </a:xfrm>
            <a:custGeom>
              <a:avLst/>
              <a:gdLst/>
              <a:ahLst/>
              <a:cxnLst/>
              <a:rect l="l" t="t" r="r" b="b"/>
              <a:pathLst>
                <a:path w="13794" h="6337" extrusionOk="0">
                  <a:moveTo>
                    <a:pt x="3840" y="0"/>
                  </a:moveTo>
                  <a:cubicBezTo>
                    <a:pt x="3835" y="0"/>
                    <a:pt x="3830" y="1"/>
                    <a:pt x="3825" y="1"/>
                  </a:cubicBezTo>
                  <a:lnTo>
                    <a:pt x="442" y="1"/>
                  </a:lnTo>
                  <a:cubicBezTo>
                    <a:pt x="202" y="1"/>
                    <a:pt x="1" y="192"/>
                    <a:pt x="1" y="432"/>
                  </a:cubicBezTo>
                  <a:lnTo>
                    <a:pt x="1" y="5800"/>
                  </a:lnTo>
                  <a:cubicBezTo>
                    <a:pt x="1" y="6097"/>
                    <a:pt x="250" y="6337"/>
                    <a:pt x="547" y="6337"/>
                  </a:cubicBezTo>
                  <a:lnTo>
                    <a:pt x="13248" y="6337"/>
                  </a:lnTo>
                  <a:cubicBezTo>
                    <a:pt x="13545" y="6337"/>
                    <a:pt x="13794" y="6097"/>
                    <a:pt x="13794" y="5800"/>
                  </a:cubicBezTo>
                  <a:lnTo>
                    <a:pt x="13794" y="432"/>
                  </a:lnTo>
                  <a:cubicBezTo>
                    <a:pt x="13794" y="192"/>
                    <a:pt x="13593" y="1"/>
                    <a:pt x="13353" y="1"/>
                  </a:cubicBezTo>
                  <a:lnTo>
                    <a:pt x="9969" y="1"/>
                  </a:lnTo>
                  <a:cubicBezTo>
                    <a:pt x="9586" y="1"/>
                    <a:pt x="9308" y="346"/>
                    <a:pt x="9385" y="720"/>
                  </a:cubicBezTo>
                  <a:cubicBezTo>
                    <a:pt x="9711" y="2282"/>
                    <a:pt x="8532" y="3758"/>
                    <a:pt x="6931" y="3787"/>
                  </a:cubicBezTo>
                  <a:cubicBezTo>
                    <a:pt x="6919" y="3787"/>
                    <a:pt x="6907" y="3787"/>
                    <a:pt x="6896" y="3787"/>
                  </a:cubicBezTo>
                  <a:cubicBezTo>
                    <a:pt x="5493" y="3787"/>
                    <a:pt x="4362" y="2654"/>
                    <a:pt x="4362" y="1247"/>
                  </a:cubicBezTo>
                  <a:cubicBezTo>
                    <a:pt x="4362" y="1065"/>
                    <a:pt x="4372" y="892"/>
                    <a:pt x="4410" y="720"/>
                  </a:cubicBezTo>
                  <a:cubicBezTo>
                    <a:pt x="4486" y="351"/>
                    <a:pt x="4207" y="0"/>
                    <a:pt x="3840" y="0"/>
                  </a:cubicBezTo>
                  <a:close/>
                </a:path>
              </a:pathLst>
            </a:custGeom>
            <a:solidFill>
              <a:srgbClr val="E7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64"/>
            <p:cNvSpPr/>
            <p:nvPr/>
          </p:nvSpPr>
          <p:spPr>
            <a:xfrm>
              <a:off x="776503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575" y="0"/>
                  </a:moveTo>
                  <a:cubicBezTo>
                    <a:pt x="307" y="0"/>
                    <a:pt x="77" y="173"/>
                    <a:pt x="0" y="432"/>
                  </a:cubicBezTo>
                  <a:cubicBezTo>
                    <a:pt x="0" y="508"/>
                    <a:pt x="10" y="585"/>
                    <a:pt x="10" y="671"/>
                  </a:cubicBezTo>
                  <a:cubicBezTo>
                    <a:pt x="19" y="748"/>
                    <a:pt x="10" y="796"/>
                    <a:pt x="10" y="863"/>
                  </a:cubicBezTo>
                  <a:cubicBezTo>
                    <a:pt x="29" y="997"/>
                    <a:pt x="48" y="1122"/>
                    <a:pt x="48" y="1256"/>
                  </a:cubicBezTo>
                  <a:cubicBezTo>
                    <a:pt x="48" y="1342"/>
                    <a:pt x="38" y="1429"/>
                    <a:pt x="29" y="1515"/>
                  </a:cubicBezTo>
                  <a:lnTo>
                    <a:pt x="48" y="1534"/>
                  </a:lnTo>
                  <a:cubicBezTo>
                    <a:pt x="479" y="1534"/>
                    <a:pt x="479" y="978"/>
                    <a:pt x="920" y="978"/>
                  </a:cubicBezTo>
                  <a:cubicBezTo>
                    <a:pt x="1352" y="978"/>
                    <a:pt x="1352" y="1534"/>
                    <a:pt x="1792" y="1534"/>
                  </a:cubicBezTo>
                  <a:cubicBezTo>
                    <a:pt x="2224" y="1534"/>
                    <a:pt x="2224" y="978"/>
                    <a:pt x="2665" y="978"/>
                  </a:cubicBezTo>
                  <a:cubicBezTo>
                    <a:pt x="3096" y="978"/>
                    <a:pt x="3096" y="1534"/>
                    <a:pt x="3537" y="1534"/>
                  </a:cubicBezTo>
                  <a:cubicBezTo>
                    <a:pt x="3968" y="1534"/>
                    <a:pt x="3968" y="1007"/>
                    <a:pt x="4381" y="978"/>
                  </a:cubicBezTo>
                  <a:lnTo>
                    <a:pt x="4381" y="10"/>
                  </a:lnTo>
                  <a:lnTo>
                    <a:pt x="4371" y="0"/>
                  </a:ln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64"/>
            <p:cNvSpPr/>
            <p:nvPr/>
          </p:nvSpPr>
          <p:spPr>
            <a:xfrm>
              <a:off x="751841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0" y="0"/>
                  </a:moveTo>
                  <a:lnTo>
                    <a:pt x="0" y="978"/>
                  </a:lnTo>
                  <a:cubicBezTo>
                    <a:pt x="432" y="978"/>
                    <a:pt x="432" y="1534"/>
                    <a:pt x="863" y="1534"/>
                  </a:cubicBezTo>
                  <a:cubicBezTo>
                    <a:pt x="1304" y="1534"/>
                    <a:pt x="1304" y="978"/>
                    <a:pt x="1735" y="978"/>
                  </a:cubicBezTo>
                  <a:cubicBezTo>
                    <a:pt x="2176" y="978"/>
                    <a:pt x="2176" y="1534"/>
                    <a:pt x="2607" y="1534"/>
                  </a:cubicBezTo>
                  <a:cubicBezTo>
                    <a:pt x="3048" y="1534"/>
                    <a:pt x="3048" y="978"/>
                    <a:pt x="3480" y="978"/>
                  </a:cubicBezTo>
                  <a:cubicBezTo>
                    <a:pt x="3921" y="978"/>
                    <a:pt x="3921" y="1534"/>
                    <a:pt x="4352" y="1534"/>
                  </a:cubicBezTo>
                  <a:lnTo>
                    <a:pt x="4371" y="1505"/>
                  </a:lnTo>
                  <a:cubicBezTo>
                    <a:pt x="4362" y="1419"/>
                    <a:pt x="4352" y="1342"/>
                    <a:pt x="4352" y="1256"/>
                  </a:cubicBezTo>
                  <a:cubicBezTo>
                    <a:pt x="4352" y="1160"/>
                    <a:pt x="4352" y="1074"/>
                    <a:pt x="4371" y="978"/>
                  </a:cubicBezTo>
                  <a:cubicBezTo>
                    <a:pt x="4381" y="892"/>
                    <a:pt x="4352" y="806"/>
                    <a:pt x="4352" y="710"/>
                  </a:cubicBezTo>
                  <a:cubicBezTo>
                    <a:pt x="4352" y="595"/>
                    <a:pt x="4362" y="489"/>
                    <a:pt x="4381" y="374"/>
                  </a:cubicBezTo>
                  <a:cubicBezTo>
                    <a:pt x="4285" y="144"/>
                    <a:pt x="4064" y="0"/>
                    <a:pt x="3825" y="0"/>
                  </a:cubicBez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64"/>
            <p:cNvSpPr/>
            <p:nvPr/>
          </p:nvSpPr>
          <p:spPr>
            <a:xfrm>
              <a:off x="7518417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3830" y="0"/>
                  </a:moveTo>
                  <a:cubicBezTo>
                    <a:pt x="3825" y="0"/>
                    <a:pt x="3820" y="1"/>
                    <a:pt x="3815" y="1"/>
                  </a:cubicBezTo>
                  <a:lnTo>
                    <a:pt x="432" y="1"/>
                  </a:lnTo>
                  <a:cubicBezTo>
                    <a:pt x="192" y="1"/>
                    <a:pt x="0" y="192"/>
                    <a:pt x="0" y="442"/>
                  </a:cubicBezTo>
                  <a:lnTo>
                    <a:pt x="0" y="969"/>
                  </a:lnTo>
                  <a:cubicBezTo>
                    <a:pt x="432" y="969"/>
                    <a:pt x="432" y="1525"/>
                    <a:pt x="863" y="1525"/>
                  </a:cubicBezTo>
                  <a:cubicBezTo>
                    <a:pt x="1304" y="1525"/>
                    <a:pt x="1304" y="969"/>
                    <a:pt x="1735" y="969"/>
                  </a:cubicBezTo>
                  <a:cubicBezTo>
                    <a:pt x="2176" y="969"/>
                    <a:pt x="2176" y="1525"/>
                    <a:pt x="2607" y="1525"/>
                  </a:cubicBezTo>
                  <a:cubicBezTo>
                    <a:pt x="3048" y="1525"/>
                    <a:pt x="3048" y="969"/>
                    <a:pt x="3480" y="969"/>
                  </a:cubicBezTo>
                  <a:cubicBezTo>
                    <a:pt x="3921" y="969"/>
                    <a:pt x="3921" y="1525"/>
                    <a:pt x="4352" y="1525"/>
                  </a:cubicBezTo>
                  <a:lnTo>
                    <a:pt x="4371" y="1506"/>
                  </a:lnTo>
                  <a:cubicBezTo>
                    <a:pt x="4362" y="1419"/>
                    <a:pt x="4352" y="1333"/>
                    <a:pt x="4352" y="1247"/>
                  </a:cubicBezTo>
                  <a:cubicBezTo>
                    <a:pt x="4352" y="1074"/>
                    <a:pt x="4371" y="892"/>
                    <a:pt x="4409" y="720"/>
                  </a:cubicBezTo>
                  <a:cubicBezTo>
                    <a:pt x="4485" y="351"/>
                    <a:pt x="4206" y="0"/>
                    <a:pt x="383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64"/>
            <p:cNvSpPr/>
            <p:nvPr/>
          </p:nvSpPr>
          <p:spPr>
            <a:xfrm>
              <a:off x="7762548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655" y="0"/>
                  </a:moveTo>
                  <a:cubicBezTo>
                    <a:pt x="279" y="0"/>
                    <a:pt x="0" y="351"/>
                    <a:pt x="76" y="720"/>
                  </a:cubicBezTo>
                  <a:cubicBezTo>
                    <a:pt x="114" y="892"/>
                    <a:pt x="133" y="1074"/>
                    <a:pt x="133" y="1247"/>
                  </a:cubicBezTo>
                  <a:cubicBezTo>
                    <a:pt x="133" y="1333"/>
                    <a:pt x="124" y="1419"/>
                    <a:pt x="114" y="1506"/>
                  </a:cubicBezTo>
                  <a:lnTo>
                    <a:pt x="133" y="1525"/>
                  </a:lnTo>
                  <a:cubicBezTo>
                    <a:pt x="565" y="1525"/>
                    <a:pt x="565" y="969"/>
                    <a:pt x="1006" y="969"/>
                  </a:cubicBezTo>
                  <a:cubicBezTo>
                    <a:pt x="1437" y="969"/>
                    <a:pt x="1437" y="1525"/>
                    <a:pt x="1878" y="1525"/>
                  </a:cubicBezTo>
                  <a:cubicBezTo>
                    <a:pt x="2309" y="1525"/>
                    <a:pt x="2309" y="969"/>
                    <a:pt x="2750" y="969"/>
                  </a:cubicBezTo>
                  <a:cubicBezTo>
                    <a:pt x="3182" y="969"/>
                    <a:pt x="3182" y="1525"/>
                    <a:pt x="3622" y="1525"/>
                  </a:cubicBezTo>
                  <a:cubicBezTo>
                    <a:pt x="4054" y="1525"/>
                    <a:pt x="4054" y="969"/>
                    <a:pt x="4485" y="969"/>
                  </a:cubicBezTo>
                  <a:lnTo>
                    <a:pt x="4485" y="442"/>
                  </a:lnTo>
                  <a:cubicBezTo>
                    <a:pt x="4485" y="192"/>
                    <a:pt x="4293" y="1"/>
                    <a:pt x="4054" y="1"/>
                  </a:cubicBezTo>
                  <a:lnTo>
                    <a:pt x="670" y="1"/>
                  </a:lnTo>
                  <a:cubicBezTo>
                    <a:pt x="665" y="1"/>
                    <a:pt x="660" y="0"/>
                    <a:pt x="655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64"/>
            <p:cNvSpPr/>
            <p:nvPr/>
          </p:nvSpPr>
          <p:spPr>
            <a:xfrm>
              <a:off x="7604536" y="2228896"/>
              <a:ext cx="22139" cy="18916"/>
            </a:xfrm>
            <a:custGeom>
              <a:avLst/>
              <a:gdLst/>
              <a:ahLst/>
              <a:cxnLst/>
              <a:rect l="l" t="t" r="r" b="b"/>
              <a:pathLst>
                <a:path w="845" h="722" extrusionOk="0">
                  <a:moveTo>
                    <a:pt x="480" y="1"/>
                  </a:moveTo>
                  <a:cubicBezTo>
                    <a:pt x="164" y="1"/>
                    <a:pt x="1" y="38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8"/>
                    <a:pt x="844" y="365"/>
                  </a:cubicBezTo>
                  <a:cubicBezTo>
                    <a:pt x="844" y="163"/>
                    <a:pt x="68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64"/>
            <p:cNvSpPr/>
            <p:nvPr/>
          </p:nvSpPr>
          <p:spPr>
            <a:xfrm>
              <a:off x="7526696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0" y="1"/>
                  </a:moveTo>
                  <a:cubicBezTo>
                    <a:pt x="163" y="1"/>
                    <a:pt x="0" y="384"/>
                    <a:pt x="231" y="614"/>
                  </a:cubicBezTo>
                  <a:cubicBezTo>
                    <a:pt x="302" y="689"/>
                    <a:pt x="391" y="722"/>
                    <a:pt x="479" y="722"/>
                  </a:cubicBezTo>
                  <a:cubicBezTo>
                    <a:pt x="664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64"/>
            <p:cNvSpPr/>
            <p:nvPr/>
          </p:nvSpPr>
          <p:spPr>
            <a:xfrm>
              <a:off x="7550564" y="2206286"/>
              <a:ext cx="22113" cy="18943"/>
            </a:xfrm>
            <a:custGeom>
              <a:avLst/>
              <a:gdLst/>
              <a:ahLst/>
              <a:cxnLst/>
              <a:rect l="l" t="t" r="r" b="b"/>
              <a:pathLst>
                <a:path w="844" h="723" extrusionOk="0">
                  <a:moveTo>
                    <a:pt x="489" y="1"/>
                  </a:moveTo>
                  <a:cubicBezTo>
                    <a:pt x="163" y="1"/>
                    <a:pt x="0" y="394"/>
                    <a:pt x="230" y="614"/>
                  </a:cubicBezTo>
                  <a:cubicBezTo>
                    <a:pt x="305" y="689"/>
                    <a:pt x="396" y="722"/>
                    <a:pt x="484" y="722"/>
                  </a:cubicBezTo>
                  <a:cubicBezTo>
                    <a:pt x="669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64"/>
            <p:cNvSpPr/>
            <p:nvPr/>
          </p:nvSpPr>
          <p:spPr>
            <a:xfrm>
              <a:off x="7768286" y="2228896"/>
              <a:ext cx="21877" cy="18916"/>
            </a:xfrm>
            <a:custGeom>
              <a:avLst/>
              <a:gdLst/>
              <a:ahLst/>
              <a:cxnLst/>
              <a:rect l="l" t="t" r="r" b="b"/>
              <a:pathLst>
                <a:path w="835" h="722" extrusionOk="0">
                  <a:moveTo>
                    <a:pt x="480" y="1"/>
                  </a:moveTo>
                  <a:cubicBezTo>
                    <a:pt x="154" y="1"/>
                    <a:pt x="1" y="384"/>
                    <a:pt x="221" y="614"/>
                  </a:cubicBezTo>
                  <a:cubicBezTo>
                    <a:pt x="296" y="689"/>
                    <a:pt x="387" y="722"/>
                    <a:pt x="475" y="722"/>
                  </a:cubicBezTo>
                  <a:cubicBezTo>
                    <a:pt x="660" y="722"/>
                    <a:pt x="835" y="578"/>
                    <a:pt x="835" y="365"/>
                  </a:cubicBezTo>
                  <a:cubicBezTo>
                    <a:pt x="835" y="163"/>
                    <a:pt x="67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64"/>
            <p:cNvSpPr/>
            <p:nvPr/>
          </p:nvSpPr>
          <p:spPr>
            <a:xfrm>
              <a:off x="7845891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9" y="1"/>
                  </a:moveTo>
                  <a:cubicBezTo>
                    <a:pt x="163" y="1"/>
                    <a:pt x="1" y="384"/>
                    <a:pt x="231" y="614"/>
                  </a:cubicBezTo>
                  <a:cubicBezTo>
                    <a:pt x="305" y="689"/>
                    <a:pt x="395" y="722"/>
                    <a:pt x="484" y="722"/>
                  </a:cubicBezTo>
                  <a:cubicBezTo>
                    <a:pt x="668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64"/>
            <p:cNvSpPr/>
            <p:nvPr/>
          </p:nvSpPr>
          <p:spPr>
            <a:xfrm>
              <a:off x="7822022" y="2206286"/>
              <a:ext cx="22139" cy="18943"/>
            </a:xfrm>
            <a:custGeom>
              <a:avLst/>
              <a:gdLst/>
              <a:ahLst/>
              <a:cxnLst/>
              <a:rect l="l" t="t" r="r" b="b"/>
              <a:pathLst>
                <a:path w="845" h="723" extrusionOk="0">
                  <a:moveTo>
                    <a:pt x="480" y="1"/>
                  </a:moveTo>
                  <a:cubicBezTo>
                    <a:pt x="164" y="1"/>
                    <a:pt x="1" y="39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64"/>
            <p:cNvSpPr/>
            <p:nvPr/>
          </p:nvSpPr>
          <p:spPr>
            <a:xfrm>
              <a:off x="7636500" y="2009471"/>
              <a:ext cx="125026" cy="206901"/>
            </a:xfrm>
            <a:custGeom>
              <a:avLst/>
              <a:gdLst/>
              <a:ahLst/>
              <a:cxnLst/>
              <a:rect l="l" t="t" r="r" b="b"/>
              <a:pathLst>
                <a:path w="4772" h="7897" extrusionOk="0">
                  <a:moveTo>
                    <a:pt x="2380" y="0"/>
                  </a:moveTo>
                  <a:cubicBezTo>
                    <a:pt x="2318" y="0"/>
                    <a:pt x="2256" y="41"/>
                    <a:pt x="2241" y="123"/>
                  </a:cubicBezTo>
                  <a:lnTo>
                    <a:pt x="1762" y="3113"/>
                  </a:lnTo>
                  <a:cubicBezTo>
                    <a:pt x="1647" y="3784"/>
                    <a:pt x="1369" y="4407"/>
                    <a:pt x="947" y="4934"/>
                  </a:cubicBezTo>
                  <a:cubicBezTo>
                    <a:pt x="1" y="6129"/>
                    <a:pt x="856" y="7896"/>
                    <a:pt x="2382" y="7896"/>
                  </a:cubicBezTo>
                  <a:cubicBezTo>
                    <a:pt x="2386" y="7896"/>
                    <a:pt x="2391" y="7896"/>
                    <a:pt x="2395" y="7896"/>
                  </a:cubicBezTo>
                  <a:cubicBezTo>
                    <a:pt x="3928" y="7887"/>
                    <a:pt x="4772" y="6113"/>
                    <a:pt x="3804" y="4915"/>
                  </a:cubicBezTo>
                  <a:cubicBezTo>
                    <a:pt x="3449" y="4474"/>
                    <a:pt x="3190" y="3957"/>
                    <a:pt x="3056" y="3410"/>
                  </a:cubicBezTo>
                  <a:lnTo>
                    <a:pt x="2874" y="2356"/>
                  </a:lnTo>
                  <a:lnTo>
                    <a:pt x="2519" y="123"/>
                  </a:lnTo>
                  <a:cubicBezTo>
                    <a:pt x="2505" y="41"/>
                    <a:pt x="2443" y="0"/>
                    <a:pt x="2380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64"/>
            <p:cNvSpPr/>
            <p:nvPr/>
          </p:nvSpPr>
          <p:spPr>
            <a:xfrm>
              <a:off x="7688167" y="2009471"/>
              <a:ext cx="73412" cy="206639"/>
            </a:xfrm>
            <a:custGeom>
              <a:avLst/>
              <a:gdLst/>
              <a:ahLst/>
              <a:cxnLst/>
              <a:rect l="l" t="t" r="r" b="b"/>
              <a:pathLst>
                <a:path w="2802" h="7887" extrusionOk="0">
                  <a:moveTo>
                    <a:pt x="408" y="0"/>
                  </a:moveTo>
                  <a:cubicBezTo>
                    <a:pt x="346" y="0"/>
                    <a:pt x="284" y="41"/>
                    <a:pt x="269" y="123"/>
                  </a:cubicBezTo>
                  <a:lnTo>
                    <a:pt x="1" y="1800"/>
                  </a:lnTo>
                  <a:lnTo>
                    <a:pt x="87" y="2356"/>
                  </a:lnTo>
                  <a:lnTo>
                    <a:pt x="269" y="3401"/>
                  </a:lnTo>
                  <a:cubicBezTo>
                    <a:pt x="403" y="3957"/>
                    <a:pt x="653" y="4474"/>
                    <a:pt x="1017" y="4915"/>
                  </a:cubicBezTo>
                  <a:cubicBezTo>
                    <a:pt x="1860" y="5960"/>
                    <a:pt x="1314" y="7542"/>
                    <a:pt x="1" y="7839"/>
                  </a:cubicBezTo>
                  <a:cubicBezTo>
                    <a:pt x="125" y="7867"/>
                    <a:pt x="260" y="7887"/>
                    <a:pt x="384" y="7887"/>
                  </a:cubicBezTo>
                  <a:cubicBezTo>
                    <a:pt x="396" y="7887"/>
                    <a:pt x="409" y="7887"/>
                    <a:pt x="421" y="7887"/>
                  </a:cubicBezTo>
                  <a:cubicBezTo>
                    <a:pt x="1941" y="7887"/>
                    <a:pt x="2802" y="6104"/>
                    <a:pt x="1832" y="4915"/>
                  </a:cubicBezTo>
                  <a:cubicBezTo>
                    <a:pt x="1477" y="4474"/>
                    <a:pt x="1218" y="3957"/>
                    <a:pt x="1094" y="3410"/>
                  </a:cubicBezTo>
                  <a:lnTo>
                    <a:pt x="911" y="2356"/>
                  </a:lnTo>
                  <a:lnTo>
                    <a:pt x="547" y="123"/>
                  </a:lnTo>
                  <a:cubicBezTo>
                    <a:pt x="533" y="41"/>
                    <a:pt x="471" y="0"/>
                    <a:pt x="40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3" name="Google Shape;11853;p64"/>
          <p:cNvGrpSpPr/>
          <p:nvPr/>
        </p:nvGrpSpPr>
        <p:grpSpPr>
          <a:xfrm>
            <a:off x="7079672" y="1991053"/>
            <a:ext cx="362163" cy="327264"/>
            <a:chOff x="7079672" y="1991053"/>
            <a:chExt cx="362163" cy="327264"/>
          </a:xfrm>
        </p:grpSpPr>
        <p:sp>
          <p:nvSpPr>
            <p:cNvPr id="11854" name="Google Shape;11854;p64"/>
            <p:cNvSpPr/>
            <p:nvPr/>
          </p:nvSpPr>
          <p:spPr>
            <a:xfrm>
              <a:off x="7418202" y="2117651"/>
              <a:ext cx="23632" cy="200666"/>
            </a:xfrm>
            <a:custGeom>
              <a:avLst/>
              <a:gdLst/>
              <a:ahLst/>
              <a:cxnLst/>
              <a:rect l="l" t="t" r="r" b="b"/>
              <a:pathLst>
                <a:path w="902" h="7659" extrusionOk="0">
                  <a:moveTo>
                    <a:pt x="442" y="0"/>
                  </a:moveTo>
                  <a:cubicBezTo>
                    <a:pt x="192" y="0"/>
                    <a:pt x="1" y="202"/>
                    <a:pt x="1" y="441"/>
                  </a:cubicBezTo>
                  <a:lnTo>
                    <a:pt x="1" y="7544"/>
                  </a:lnTo>
                  <a:cubicBezTo>
                    <a:pt x="1" y="7611"/>
                    <a:pt x="58" y="7659"/>
                    <a:pt x="125" y="7659"/>
                  </a:cubicBezTo>
                  <a:lnTo>
                    <a:pt x="777" y="7659"/>
                  </a:lnTo>
                  <a:cubicBezTo>
                    <a:pt x="844" y="7659"/>
                    <a:pt x="902" y="7611"/>
                    <a:pt x="902" y="7534"/>
                  </a:cubicBezTo>
                  <a:lnTo>
                    <a:pt x="902" y="441"/>
                  </a:lnTo>
                  <a:cubicBezTo>
                    <a:pt x="902" y="202"/>
                    <a:pt x="710" y="0"/>
                    <a:pt x="461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64"/>
            <p:cNvSpPr/>
            <p:nvPr/>
          </p:nvSpPr>
          <p:spPr>
            <a:xfrm>
              <a:off x="7423992" y="2117651"/>
              <a:ext cx="17842" cy="200666"/>
            </a:xfrm>
            <a:custGeom>
              <a:avLst/>
              <a:gdLst/>
              <a:ahLst/>
              <a:cxnLst/>
              <a:rect l="l" t="t" r="r" b="b"/>
              <a:pathLst>
                <a:path w="681" h="7659" extrusionOk="0">
                  <a:moveTo>
                    <a:pt x="259" y="0"/>
                  </a:moveTo>
                  <a:cubicBezTo>
                    <a:pt x="173" y="0"/>
                    <a:pt x="77" y="19"/>
                    <a:pt x="0" y="58"/>
                  </a:cubicBezTo>
                  <a:cubicBezTo>
                    <a:pt x="144" y="144"/>
                    <a:pt x="221" y="288"/>
                    <a:pt x="221" y="451"/>
                  </a:cubicBezTo>
                  <a:lnTo>
                    <a:pt x="221" y="7659"/>
                  </a:lnTo>
                  <a:lnTo>
                    <a:pt x="546" y="7659"/>
                  </a:lnTo>
                  <a:cubicBezTo>
                    <a:pt x="623" y="7659"/>
                    <a:pt x="671" y="7601"/>
                    <a:pt x="681" y="7534"/>
                  </a:cubicBezTo>
                  <a:lnTo>
                    <a:pt x="681" y="470"/>
                  </a:lnTo>
                  <a:cubicBezTo>
                    <a:pt x="681" y="230"/>
                    <a:pt x="498" y="29"/>
                    <a:pt x="25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64"/>
            <p:cNvSpPr/>
            <p:nvPr/>
          </p:nvSpPr>
          <p:spPr>
            <a:xfrm>
              <a:off x="7103540" y="2161353"/>
              <a:ext cx="104748" cy="94687"/>
            </a:xfrm>
            <a:custGeom>
              <a:avLst/>
              <a:gdLst/>
              <a:ahLst/>
              <a:cxnLst/>
              <a:rect l="l" t="t" r="r" b="b"/>
              <a:pathLst>
                <a:path w="3998" h="3614" extrusionOk="0">
                  <a:moveTo>
                    <a:pt x="0" y="0"/>
                  </a:moveTo>
                  <a:lnTo>
                    <a:pt x="0" y="3614"/>
                  </a:lnTo>
                  <a:lnTo>
                    <a:pt x="3997" y="3614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D2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64"/>
            <p:cNvSpPr/>
            <p:nvPr/>
          </p:nvSpPr>
          <p:spPr>
            <a:xfrm>
              <a:off x="7190419" y="2161353"/>
              <a:ext cx="17868" cy="94687"/>
            </a:xfrm>
            <a:custGeom>
              <a:avLst/>
              <a:gdLst/>
              <a:ahLst/>
              <a:cxnLst/>
              <a:rect l="l" t="t" r="r" b="b"/>
              <a:pathLst>
                <a:path w="682" h="3614" extrusionOk="0">
                  <a:moveTo>
                    <a:pt x="1" y="0"/>
                  </a:moveTo>
                  <a:lnTo>
                    <a:pt x="1" y="3614"/>
                  </a:lnTo>
                  <a:lnTo>
                    <a:pt x="681" y="3614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64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2723"/>
                  </a:lnTo>
                  <a:lnTo>
                    <a:pt x="2722" y="2723"/>
                  </a:lnTo>
                  <a:lnTo>
                    <a:pt x="2722" y="2646"/>
                  </a:lnTo>
                  <a:cubicBezTo>
                    <a:pt x="2722" y="1189"/>
                    <a:pt x="1534" y="1"/>
                    <a:pt x="77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64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528"/>
                  </a:lnTo>
                  <a:cubicBezTo>
                    <a:pt x="1112" y="739"/>
                    <a:pt x="1984" y="1611"/>
                    <a:pt x="2195" y="2723"/>
                  </a:cubicBezTo>
                  <a:lnTo>
                    <a:pt x="2722" y="2723"/>
                  </a:lnTo>
                  <a:cubicBezTo>
                    <a:pt x="2722" y="1218"/>
                    <a:pt x="1505" y="1"/>
                    <a:pt x="0" y="1"/>
                  </a:cubicBezTo>
                  <a:close/>
                </a:path>
              </a:pathLst>
            </a:custGeom>
            <a:solidFill>
              <a:srgbClr val="C7CE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64"/>
            <p:cNvSpPr/>
            <p:nvPr/>
          </p:nvSpPr>
          <p:spPr>
            <a:xfrm>
              <a:off x="7139198" y="2256013"/>
              <a:ext cx="16847" cy="62304"/>
            </a:xfrm>
            <a:custGeom>
              <a:avLst/>
              <a:gdLst/>
              <a:ahLst/>
              <a:cxnLst/>
              <a:rect l="l" t="t" r="r" b="b"/>
              <a:pathLst>
                <a:path w="643" h="2378" extrusionOk="0">
                  <a:moveTo>
                    <a:pt x="0" y="1"/>
                  </a:moveTo>
                  <a:lnTo>
                    <a:pt x="0" y="2282"/>
                  </a:lnTo>
                  <a:cubicBezTo>
                    <a:pt x="0" y="2330"/>
                    <a:pt x="48" y="2378"/>
                    <a:pt x="106" y="2378"/>
                  </a:cubicBezTo>
                  <a:lnTo>
                    <a:pt x="537" y="2378"/>
                  </a:lnTo>
                  <a:cubicBezTo>
                    <a:pt x="595" y="2378"/>
                    <a:pt x="633" y="2330"/>
                    <a:pt x="642" y="2282"/>
                  </a:cubicBezTo>
                  <a:lnTo>
                    <a:pt x="642" y="1"/>
                  </a:ln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64"/>
            <p:cNvSpPr/>
            <p:nvPr/>
          </p:nvSpPr>
          <p:spPr>
            <a:xfrm>
              <a:off x="7193930" y="2002424"/>
              <a:ext cx="11083" cy="38147"/>
            </a:xfrm>
            <a:custGeom>
              <a:avLst/>
              <a:gdLst/>
              <a:ahLst/>
              <a:cxnLst/>
              <a:rect l="l" t="t" r="r" b="b"/>
              <a:pathLst>
                <a:path w="423" h="1456" extrusionOk="0">
                  <a:moveTo>
                    <a:pt x="212" y="1"/>
                  </a:moveTo>
                  <a:cubicBezTo>
                    <a:pt x="106" y="1"/>
                    <a:pt x="1" y="70"/>
                    <a:pt x="1" y="209"/>
                  </a:cubicBezTo>
                  <a:lnTo>
                    <a:pt x="1" y="1245"/>
                  </a:lnTo>
                  <a:cubicBezTo>
                    <a:pt x="1" y="1360"/>
                    <a:pt x="87" y="1456"/>
                    <a:pt x="212" y="1456"/>
                  </a:cubicBezTo>
                  <a:cubicBezTo>
                    <a:pt x="327" y="1456"/>
                    <a:pt x="413" y="1360"/>
                    <a:pt x="423" y="1245"/>
                  </a:cubicBezTo>
                  <a:lnTo>
                    <a:pt x="423" y="209"/>
                  </a:lnTo>
                  <a:cubicBezTo>
                    <a:pt x="423" y="70"/>
                    <a:pt x="317" y="1"/>
                    <a:pt x="212" y="1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64"/>
            <p:cNvSpPr/>
            <p:nvPr/>
          </p:nvSpPr>
          <p:spPr>
            <a:xfrm>
              <a:off x="7193930" y="2072063"/>
              <a:ext cx="11083" cy="47108"/>
            </a:xfrm>
            <a:custGeom>
              <a:avLst/>
              <a:gdLst/>
              <a:ahLst/>
              <a:cxnLst/>
              <a:rect l="l" t="t" r="r" b="b"/>
              <a:pathLst>
                <a:path w="423" h="1798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587"/>
                  </a:lnTo>
                  <a:cubicBezTo>
                    <a:pt x="1" y="1702"/>
                    <a:pt x="87" y="1798"/>
                    <a:pt x="212" y="1798"/>
                  </a:cubicBezTo>
                  <a:cubicBezTo>
                    <a:pt x="317" y="1798"/>
                    <a:pt x="413" y="1702"/>
                    <a:pt x="423" y="1587"/>
                  </a:cubicBezTo>
                  <a:lnTo>
                    <a:pt x="423" y="216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64"/>
            <p:cNvSpPr/>
            <p:nvPr/>
          </p:nvSpPr>
          <p:spPr>
            <a:xfrm>
              <a:off x="7177371" y="2029488"/>
              <a:ext cx="43964" cy="47998"/>
            </a:xfrm>
            <a:custGeom>
              <a:avLst/>
              <a:gdLst/>
              <a:ahLst/>
              <a:cxnLst/>
              <a:rect l="l" t="t" r="r" b="b"/>
              <a:pathLst>
                <a:path w="1678" h="1832" extrusionOk="0">
                  <a:moveTo>
                    <a:pt x="253" y="0"/>
                  </a:moveTo>
                  <a:cubicBezTo>
                    <a:pt x="108" y="0"/>
                    <a:pt x="1" y="130"/>
                    <a:pt x="10" y="269"/>
                  </a:cubicBezTo>
                  <a:lnTo>
                    <a:pt x="134" y="1573"/>
                  </a:lnTo>
                  <a:cubicBezTo>
                    <a:pt x="144" y="1717"/>
                    <a:pt x="269" y="1832"/>
                    <a:pt x="412" y="1832"/>
                  </a:cubicBezTo>
                  <a:lnTo>
                    <a:pt x="1265" y="1832"/>
                  </a:lnTo>
                  <a:cubicBezTo>
                    <a:pt x="1409" y="1832"/>
                    <a:pt x="1534" y="1717"/>
                    <a:pt x="1543" y="1573"/>
                  </a:cubicBezTo>
                  <a:lnTo>
                    <a:pt x="1668" y="269"/>
                  </a:lnTo>
                  <a:cubicBezTo>
                    <a:pt x="1678" y="125"/>
                    <a:pt x="1563" y="1"/>
                    <a:pt x="1409" y="1"/>
                  </a:cubicBezTo>
                  <a:lnTo>
                    <a:pt x="269" y="1"/>
                  </a:lnTo>
                  <a:cubicBezTo>
                    <a:pt x="263" y="0"/>
                    <a:pt x="258" y="0"/>
                    <a:pt x="25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64"/>
            <p:cNvSpPr/>
            <p:nvPr/>
          </p:nvSpPr>
          <p:spPr>
            <a:xfrm>
              <a:off x="7197205" y="2029488"/>
              <a:ext cx="24130" cy="47998"/>
            </a:xfrm>
            <a:custGeom>
              <a:avLst/>
              <a:gdLst/>
              <a:ahLst/>
              <a:cxnLst/>
              <a:rect l="l" t="t" r="r" b="b"/>
              <a:pathLst>
                <a:path w="921" h="1832" extrusionOk="0">
                  <a:moveTo>
                    <a:pt x="422" y="1"/>
                  </a:moveTo>
                  <a:lnTo>
                    <a:pt x="278" y="1582"/>
                  </a:lnTo>
                  <a:cubicBezTo>
                    <a:pt x="269" y="1726"/>
                    <a:pt x="144" y="1832"/>
                    <a:pt x="0" y="1832"/>
                  </a:cubicBezTo>
                  <a:lnTo>
                    <a:pt x="508" y="1832"/>
                  </a:lnTo>
                  <a:cubicBezTo>
                    <a:pt x="652" y="1832"/>
                    <a:pt x="777" y="1726"/>
                    <a:pt x="786" y="1582"/>
                  </a:cubicBezTo>
                  <a:lnTo>
                    <a:pt x="911" y="279"/>
                  </a:lnTo>
                  <a:cubicBezTo>
                    <a:pt x="921" y="125"/>
                    <a:pt x="806" y="1"/>
                    <a:pt x="65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64"/>
            <p:cNvSpPr/>
            <p:nvPr/>
          </p:nvSpPr>
          <p:spPr>
            <a:xfrm>
              <a:off x="7208261" y="2145528"/>
              <a:ext cx="209705" cy="129611"/>
            </a:xfrm>
            <a:custGeom>
              <a:avLst/>
              <a:gdLst/>
              <a:ahLst/>
              <a:cxnLst/>
              <a:rect l="l" t="t" r="r" b="b"/>
              <a:pathLst>
                <a:path w="8004" h="4947" extrusionOk="0">
                  <a:moveTo>
                    <a:pt x="508" y="0"/>
                  </a:moveTo>
                  <a:cubicBezTo>
                    <a:pt x="230" y="0"/>
                    <a:pt x="0" y="221"/>
                    <a:pt x="0" y="508"/>
                  </a:cubicBezTo>
                  <a:lnTo>
                    <a:pt x="0" y="4438"/>
                  </a:lnTo>
                  <a:cubicBezTo>
                    <a:pt x="0" y="4716"/>
                    <a:pt x="230" y="4946"/>
                    <a:pt x="508" y="4946"/>
                  </a:cubicBezTo>
                  <a:lnTo>
                    <a:pt x="8004" y="4946"/>
                  </a:lnTo>
                  <a:lnTo>
                    <a:pt x="8004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64"/>
            <p:cNvSpPr/>
            <p:nvPr/>
          </p:nvSpPr>
          <p:spPr>
            <a:xfrm>
              <a:off x="7391321" y="2145528"/>
              <a:ext cx="26645" cy="129611"/>
            </a:xfrm>
            <a:custGeom>
              <a:avLst/>
              <a:gdLst/>
              <a:ahLst/>
              <a:cxnLst/>
              <a:rect l="l" t="t" r="r" b="b"/>
              <a:pathLst>
                <a:path w="1017" h="4947" extrusionOk="0">
                  <a:moveTo>
                    <a:pt x="1" y="0"/>
                  </a:moveTo>
                  <a:lnTo>
                    <a:pt x="1" y="4946"/>
                  </a:lnTo>
                  <a:lnTo>
                    <a:pt x="1017" y="4946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64"/>
            <p:cNvSpPr/>
            <p:nvPr/>
          </p:nvSpPr>
          <p:spPr>
            <a:xfrm>
              <a:off x="7139198" y="1991053"/>
              <a:ext cx="88189" cy="122092"/>
            </a:xfrm>
            <a:custGeom>
              <a:avLst/>
              <a:gdLst/>
              <a:ahLst/>
              <a:cxnLst/>
              <a:rect l="l" t="t" r="r" b="b"/>
              <a:pathLst>
                <a:path w="3366" h="4660" extrusionOk="0">
                  <a:moveTo>
                    <a:pt x="2951" y="0"/>
                  </a:moveTo>
                  <a:cubicBezTo>
                    <a:pt x="2942" y="0"/>
                    <a:pt x="2933" y="1"/>
                    <a:pt x="2924" y="1"/>
                  </a:cubicBezTo>
                  <a:lnTo>
                    <a:pt x="384" y="1"/>
                  </a:lnTo>
                  <a:cubicBezTo>
                    <a:pt x="173" y="1"/>
                    <a:pt x="0" y="174"/>
                    <a:pt x="0" y="385"/>
                  </a:cubicBezTo>
                  <a:lnTo>
                    <a:pt x="0" y="4142"/>
                  </a:lnTo>
                  <a:cubicBezTo>
                    <a:pt x="240" y="4276"/>
                    <a:pt x="451" y="4449"/>
                    <a:pt x="642" y="4660"/>
                  </a:cubicBezTo>
                  <a:lnTo>
                    <a:pt x="642" y="634"/>
                  </a:lnTo>
                  <a:lnTo>
                    <a:pt x="2924" y="634"/>
                  </a:lnTo>
                  <a:cubicBezTo>
                    <a:pt x="2933" y="634"/>
                    <a:pt x="2942" y="635"/>
                    <a:pt x="2951" y="635"/>
                  </a:cubicBezTo>
                  <a:cubicBezTo>
                    <a:pt x="3365" y="635"/>
                    <a:pt x="3365" y="0"/>
                    <a:pt x="2951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64"/>
            <p:cNvSpPr/>
            <p:nvPr/>
          </p:nvSpPr>
          <p:spPr>
            <a:xfrm>
              <a:off x="7079672" y="2018406"/>
              <a:ext cx="23894" cy="299911"/>
            </a:xfrm>
            <a:custGeom>
              <a:avLst/>
              <a:gdLst/>
              <a:ahLst/>
              <a:cxnLst/>
              <a:rect l="l" t="t" r="r" b="b"/>
              <a:pathLst>
                <a:path w="912" h="11447" extrusionOk="0">
                  <a:moveTo>
                    <a:pt x="446" y="1"/>
                  </a:moveTo>
                  <a:cubicBezTo>
                    <a:pt x="194" y="1"/>
                    <a:pt x="0" y="205"/>
                    <a:pt x="0" y="453"/>
                  </a:cubicBezTo>
                  <a:lnTo>
                    <a:pt x="0" y="11322"/>
                  </a:lnTo>
                  <a:lnTo>
                    <a:pt x="10" y="11322"/>
                  </a:lnTo>
                  <a:cubicBezTo>
                    <a:pt x="10" y="11389"/>
                    <a:pt x="58" y="11447"/>
                    <a:pt x="135" y="11447"/>
                  </a:cubicBezTo>
                  <a:lnTo>
                    <a:pt x="777" y="11447"/>
                  </a:lnTo>
                  <a:cubicBezTo>
                    <a:pt x="854" y="11447"/>
                    <a:pt x="902" y="11389"/>
                    <a:pt x="911" y="11322"/>
                  </a:cubicBezTo>
                  <a:lnTo>
                    <a:pt x="911" y="462"/>
                  </a:lnTo>
                  <a:cubicBezTo>
                    <a:pt x="911" y="213"/>
                    <a:pt x="719" y="12"/>
                    <a:pt x="480" y="2"/>
                  </a:cubicBezTo>
                  <a:cubicBezTo>
                    <a:pt x="468" y="1"/>
                    <a:pt x="457" y="1"/>
                    <a:pt x="44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64"/>
            <p:cNvSpPr/>
            <p:nvPr/>
          </p:nvSpPr>
          <p:spPr>
            <a:xfrm>
              <a:off x="7085698" y="2018379"/>
              <a:ext cx="17868" cy="299938"/>
            </a:xfrm>
            <a:custGeom>
              <a:avLst/>
              <a:gdLst/>
              <a:ahLst/>
              <a:cxnLst/>
              <a:rect l="l" t="t" r="r" b="b"/>
              <a:pathLst>
                <a:path w="682" h="11448" extrusionOk="0">
                  <a:moveTo>
                    <a:pt x="222" y="1"/>
                  </a:moveTo>
                  <a:cubicBezTo>
                    <a:pt x="144" y="1"/>
                    <a:pt x="72" y="21"/>
                    <a:pt x="1" y="61"/>
                  </a:cubicBezTo>
                  <a:cubicBezTo>
                    <a:pt x="144" y="137"/>
                    <a:pt x="231" y="291"/>
                    <a:pt x="231" y="454"/>
                  </a:cubicBezTo>
                  <a:lnTo>
                    <a:pt x="231" y="11448"/>
                  </a:lnTo>
                  <a:lnTo>
                    <a:pt x="547" y="11448"/>
                  </a:lnTo>
                  <a:cubicBezTo>
                    <a:pt x="614" y="11448"/>
                    <a:pt x="672" y="11390"/>
                    <a:pt x="672" y="11323"/>
                  </a:cubicBezTo>
                  <a:lnTo>
                    <a:pt x="672" y="463"/>
                  </a:lnTo>
                  <a:cubicBezTo>
                    <a:pt x="681" y="223"/>
                    <a:pt x="499" y="22"/>
                    <a:pt x="269" y="3"/>
                  </a:cubicBezTo>
                  <a:cubicBezTo>
                    <a:pt x="253" y="1"/>
                    <a:pt x="237" y="1"/>
                    <a:pt x="222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0" name="Google Shape;11870;p64"/>
          <p:cNvGrpSpPr/>
          <p:nvPr/>
        </p:nvGrpSpPr>
        <p:grpSpPr>
          <a:xfrm>
            <a:off x="6641188" y="2035514"/>
            <a:ext cx="361901" cy="238132"/>
            <a:chOff x="6641188" y="2035514"/>
            <a:chExt cx="361901" cy="238132"/>
          </a:xfrm>
        </p:grpSpPr>
        <p:sp>
          <p:nvSpPr>
            <p:cNvPr id="11871" name="Google Shape;11871;p64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451" y="1"/>
                  </a:moveTo>
                  <a:cubicBezTo>
                    <a:pt x="202" y="1"/>
                    <a:pt x="0" y="202"/>
                    <a:pt x="0" y="461"/>
                  </a:cubicBezTo>
                  <a:lnTo>
                    <a:pt x="0" y="7976"/>
                  </a:lnTo>
                  <a:cubicBezTo>
                    <a:pt x="0" y="8225"/>
                    <a:pt x="202" y="8426"/>
                    <a:pt x="451" y="8426"/>
                  </a:cubicBezTo>
                  <a:lnTo>
                    <a:pt x="13362" y="8426"/>
                  </a:lnTo>
                  <a:cubicBezTo>
                    <a:pt x="13612" y="8426"/>
                    <a:pt x="13813" y="8225"/>
                    <a:pt x="13813" y="7985"/>
                  </a:cubicBezTo>
                  <a:lnTo>
                    <a:pt x="13813" y="461"/>
                  </a:lnTo>
                  <a:cubicBezTo>
                    <a:pt x="13813" y="202"/>
                    <a:pt x="13612" y="1"/>
                    <a:pt x="13362" y="1"/>
                  </a:cubicBez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64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12864" y="1"/>
                  </a:moveTo>
                  <a:lnTo>
                    <a:pt x="12864" y="6883"/>
                  </a:lnTo>
                  <a:cubicBezTo>
                    <a:pt x="12864" y="7132"/>
                    <a:pt x="12653" y="7343"/>
                    <a:pt x="12394" y="7343"/>
                  </a:cubicBezTo>
                  <a:lnTo>
                    <a:pt x="0" y="7343"/>
                  </a:lnTo>
                  <a:lnTo>
                    <a:pt x="0" y="7957"/>
                  </a:lnTo>
                  <a:cubicBezTo>
                    <a:pt x="0" y="8215"/>
                    <a:pt x="211" y="8426"/>
                    <a:pt x="460" y="8426"/>
                  </a:cubicBezTo>
                  <a:lnTo>
                    <a:pt x="13343" y="8426"/>
                  </a:lnTo>
                  <a:cubicBezTo>
                    <a:pt x="13602" y="8426"/>
                    <a:pt x="13813" y="8215"/>
                    <a:pt x="13813" y="7957"/>
                  </a:cubicBezTo>
                  <a:lnTo>
                    <a:pt x="13813" y="470"/>
                  </a:lnTo>
                  <a:cubicBezTo>
                    <a:pt x="13813" y="212"/>
                    <a:pt x="13602" y="1"/>
                    <a:pt x="13353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64"/>
            <p:cNvSpPr/>
            <p:nvPr/>
          </p:nvSpPr>
          <p:spPr>
            <a:xfrm>
              <a:off x="6681615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7" y="662"/>
                  </a:cubicBezTo>
                  <a:lnTo>
                    <a:pt x="2196" y="662"/>
                  </a:lnTo>
                  <a:cubicBezTo>
                    <a:pt x="2201" y="662"/>
                    <a:pt x="2206" y="662"/>
                    <a:pt x="2211" y="662"/>
                  </a:cubicBezTo>
                  <a:cubicBezTo>
                    <a:pt x="2368" y="662"/>
                    <a:pt x="2502" y="522"/>
                    <a:pt x="2502" y="355"/>
                  </a:cubicBezTo>
                  <a:lnTo>
                    <a:pt x="2502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64"/>
            <p:cNvSpPr/>
            <p:nvPr/>
          </p:nvSpPr>
          <p:spPr>
            <a:xfrm>
              <a:off x="6897084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8" y="662"/>
                  </a:cubicBezTo>
                  <a:lnTo>
                    <a:pt x="2196" y="662"/>
                  </a:lnTo>
                  <a:cubicBezTo>
                    <a:pt x="2201" y="662"/>
                    <a:pt x="2207" y="662"/>
                    <a:pt x="2212" y="662"/>
                  </a:cubicBezTo>
                  <a:cubicBezTo>
                    <a:pt x="2377" y="662"/>
                    <a:pt x="2503" y="522"/>
                    <a:pt x="2503" y="355"/>
                  </a:cubicBezTo>
                  <a:lnTo>
                    <a:pt x="2503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64"/>
            <p:cNvSpPr/>
            <p:nvPr/>
          </p:nvSpPr>
          <p:spPr>
            <a:xfrm>
              <a:off x="6666288" y="2064151"/>
              <a:ext cx="191653" cy="163776"/>
            </a:xfrm>
            <a:custGeom>
              <a:avLst/>
              <a:gdLst/>
              <a:ahLst/>
              <a:cxnLst/>
              <a:rect l="l" t="t" r="r" b="b"/>
              <a:pathLst>
                <a:path w="7315" h="6251" extrusionOk="0">
                  <a:moveTo>
                    <a:pt x="329" y="0"/>
                  </a:moveTo>
                  <a:cubicBezTo>
                    <a:pt x="145" y="0"/>
                    <a:pt x="1" y="150"/>
                    <a:pt x="1" y="336"/>
                  </a:cubicBezTo>
                  <a:lnTo>
                    <a:pt x="1" y="5905"/>
                  </a:lnTo>
                  <a:cubicBezTo>
                    <a:pt x="1" y="6097"/>
                    <a:pt x="154" y="6250"/>
                    <a:pt x="346" y="6250"/>
                  </a:cubicBezTo>
                  <a:lnTo>
                    <a:pt x="6970" y="6250"/>
                  </a:lnTo>
                  <a:cubicBezTo>
                    <a:pt x="7161" y="6250"/>
                    <a:pt x="7315" y="6097"/>
                    <a:pt x="7315" y="5905"/>
                  </a:cubicBezTo>
                  <a:lnTo>
                    <a:pt x="7315" y="336"/>
                  </a:lnTo>
                  <a:cubicBezTo>
                    <a:pt x="7315" y="150"/>
                    <a:pt x="7170" y="0"/>
                    <a:pt x="6987" y="0"/>
                  </a:cubicBezTo>
                  <a:cubicBezTo>
                    <a:pt x="6981" y="0"/>
                    <a:pt x="6975" y="0"/>
                    <a:pt x="6970" y="1"/>
                  </a:cubicBezTo>
                  <a:lnTo>
                    <a:pt x="346" y="1"/>
                  </a:lnTo>
                  <a:cubicBezTo>
                    <a:pt x="340" y="0"/>
                    <a:pt x="335" y="0"/>
                    <a:pt x="329" y="0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64"/>
            <p:cNvSpPr/>
            <p:nvPr/>
          </p:nvSpPr>
          <p:spPr>
            <a:xfrm>
              <a:off x="6666288" y="2063653"/>
              <a:ext cx="191915" cy="164274"/>
            </a:xfrm>
            <a:custGeom>
              <a:avLst/>
              <a:gdLst/>
              <a:ahLst/>
              <a:cxnLst/>
              <a:rect l="l" t="t" r="r" b="b"/>
              <a:pathLst>
                <a:path w="7325" h="6270" extrusionOk="0">
                  <a:moveTo>
                    <a:pt x="6960" y="0"/>
                  </a:moveTo>
                  <a:lnTo>
                    <a:pt x="6577" y="10"/>
                  </a:lnTo>
                  <a:lnTo>
                    <a:pt x="6577" y="4333"/>
                  </a:lnTo>
                  <a:cubicBezTo>
                    <a:pt x="6577" y="4994"/>
                    <a:pt x="6040" y="5531"/>
                    <a:pt x="5378" y="5531"/>
                  </a:cubicBezTo>
                  <a:lnTo>
                    <a:pt x="1" y="5531"/>
                  </a:lnTo>
                  <a:lnTo>
                    <a:pt x="1" y="5915"/>
                  </a:lnTo>
                  <a:cubicBezTo>
                    <a:pt x="1" y="6106"/>
                    <a:pt x="164" y="6269"/>
                    <a:pt x="365" y="6269"/>
                  </a:cubicBezTo>
                  <a:lnTo>
                    <a:pt x="6960" y="6269"/>
                  </a:lnTo>
                  <a:cubicBezTo>
                    <a:pt x="7161" y="6269"/>
                    <a:pt x="7324" y="6106"/>
                    <a:pt x="7324" y="5915"/>
                  </a:cubicBezTo>
                  <a:lnTo>
                    <a:pt x="7324" y="365"/>
                  </a:lnTo>
                  <a:cubicBezTo>
                    <a:pt x="7324" y="163"/>
                    <a:pt x="7161" y="0"/>
                    <a:pt x="6960" y="0"/>
                  </a:cubicBezTo>
                  <a:close/>
                </a:path>
              </a:pathLst>
            </a:custGeom>
            <a:solidFill>
              <a:srgbClr val="77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64"/>
            <p:cNvSpPr/>
            <p:nvPr/>
          </p:nvSpPr>
          <p:spPr>
            <a:xfrm>
              <a:off x="6892315" y="2171387"/>
              <a:ext cx="75115" cy="64321"/>
            </a:xfrm>
            <a:custGeom>
              <a:avLst/>
              <a:gdLst/>
              <a:ahLst/>
              <a:cxnLst/>
              <a:rect l="l" t="t" r="r" b="b"/>
              <a:pathLst>
                <a:path w="2867" h="2455" extrusionOk="0">
                  <a:moveTo>
                    <a:pt x="1640" y="0"/>
                  </a:moveTo>
                  <a:cubicBezTo>
                    <a:pt x="547" y="0"/>
                    <a:pt x="1" y="1323"/>
                    <a:pt x="768" y="2090"/>
                  </a:cubicBezTo>
                  <a:cubicBezTo>
                    <a:pt x="1019" y="2342"/>
                    <a:pt x="1329" y="2455"/>
                    <a:pt x="1632" y="2455"/>
                  </a:cubicBezTo>
                  <a:cubicBezTo>
                    <a:pt x="2263" y="2455"/>
                    <a:pt x="2867" y="1966"/>
                    <a:pt x="2867" y="1227"/>
                  </a:cubicBezTo>
                  <a:cubicBezTo>
                    <a:pt x="2857" y="547"/>
                    <a:pt x="2311" y="0"/>
                    <a:pt x="164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64"/>
            <p:cNvSpPr/>
            <p:nvPr/>
          </p:nvSpPr>
          <p:spPr>
            <a:xfrm>
              <a:off x="6925485" y="2171387"/>
              <a:ext cx="44461" cy="64111"/>
            </a:xfrm>
            <a:custGeom>
              <a:avLst/>
              <a:gdLst/>
              <a:ahLst/>
              <a:cxnLst/>
              <a:rect l="l" t="t" r="r" b="b"/>
              <a:pathLst>
                <a:path w="1697" h="2447" extrusionOk="0">
                  <a:moveTo>
                    <a:pt x="374" y="0"/>
                  </a:moveTo>
                  <a:cubicBezTo>
                    <a:pt x="240" y="0"/>
                    <a:pt x="115" y="20"/>
                    <a:pt x="0" y="58"/>
                  </a:cubicBezTo>
                  <a:cubicBezTo>
                    <a:pt x="1131" y="422"/>
                    <a:pt x="1131" y="2023"/>
                    <a:pt x="0" y="2387"/>
                  </a:cubicBezTo>
                  <a:cubicBezTo>
                    <a:pt x="125" y="2428"/>
                    <a:pt x="251" y="2447"/>
                    <a:pt x="375" y="2447"/>
                  </a:cubicBezTo>
                  <a:cubicBezTo>
                    <a:pt x="956" y="2447"/>
                    <a:pt x="1487" y="2026"/>
                    <a:pt x="1582" y="1410"/>
                  </a:cubicBezTo>
                  <a:cubicBezTo>
                    <a:pt x="1697" y="671"/>
                    <a:pt x="1122" y="0"/>
                    <a:pt x="374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64"/>
            <p:cNvSpPr/>
            <p:nvPr/>
          </p:nvSpPr>
          <p:spPr>
            <a:xfrm>
              <a:off x="6889302" y="2064151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4"/>
                    <a:pt x="1" y="317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595"/>
                    <a:pt x="1554" y="422"/>
                  </a:cubicBezTo>
                  <a:lnTo>
                    <a:pt x="1554" y="317"/>
                  </a:lnTo>
                  <a:cubicBezTo>
                    <a:pt x="1554" y="144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64"/>
            <p:cNvSpPr/>
            <p:nvPr/>
          </p:nvSpPr>
          <p:spPr>
            <a:xfrm>
              <a:off x="6908402" y="2063889"/>
              <a:ext cx="21615" cy="19886"/>
            </a:xfrm>
            <a:custGeom>
              <a:avLst/>
              <a:gdLst/>
              <a:ahLst/>
              <a:cxnLst/>
              <a:rect l="l" t="t" r="r" b="b"/>
              <a:pathLst>
                <a:path w="825" h="759" extrusionOk="0">
                  <a:moveTo>
                    <a:pt x="0" y="1"/>
                  </a:moveTo>
                  <a:cubicBezTo>
                    <a:pt x="192" y="1"/>
                    <a:pt x="336" y="154"/>
                    <a:pt x="336" y="336"/>
                  </a:cubicBezTo>
                  <a:lnTo>
                    <a:pt x="336" y="423"/>
                  </a:lnTo>
                  <a:cubicBezTo>
                    <a:pt x="336" y="605"/>
                    <a:pt x="192" y="758"/>
                    <a:pt x="0" y="758"/>
                  </a:cubicBezTo>
                  <a:lnTo>
                    <a:pt x="489" y="758"/>
                  </a:lnTo>
                  <a:cubicBezTo>
                    <a:pt x="671" y="758"/>
                    <a:pt x="825" y="605"/>
                    <a:pt x="825" y="423"/>
                  </a:cubicBezTo>
                  <a:lnTo>
                    <a:pt x="825" y="336"/>
                  </a:lnTo>
                  <a:cubicBezTo>
                    <a:pt x="825" y="154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64"/>
            <p:cNvSpPr/>
            <p:nvPr/>
          </p:nvSpPr>
          <p:spPr>
            <a:xfrm>
              <a:off x="6889302" y="2099049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5"/>
                    <a:pt x="1" y="317"/>
                  </a:cubicBezTo>
                  <a:lnTo>
                    <a:pt x="1" y="423"/>
                  </a:lnTo>
                  <a:cubicBezTo>
                    <a:pt x="1" y="605"/>
                    <a:pt x="145" y="749"/>
                    <a:pt x="317" y="749"/>
                  </a:cubicBezTo>
                  <a:lnTo>
                    <a:pt x="1228" y="749"/>
                  </a:lnTo>
                  <a:cubicBezTo>
                    <a:pt x="1410" y="749"/>
                    <a:pt x="1554" y="605"/>
                    <a:pt x="1554" y="423"/>
                  </a:cubicBezTo>
                  <a:lnTo>
                    <a:pt x="1554" y="317"/>
                  </a:lnTo>
                  <a:cubicBezTo>
                    <a:pt x="1554" y="145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64"/>
            <p:cNvSpPr/>
            <p:nvPr/>
          </p:nvSpPr>
          <p:spPr>
            <a:xfrm>
              <a:off x="6889302" y="2133974"/>
              <a:ext cx="40715" cy="19598"/>
            </a:xfrm>
            <a:custGeom>
              <a:avLst/>
              <a:gdLst/>
              <a:ahLst/>
              <a:cxnLst/>
              <a:rect l="l" t="t" r="r" b="b"/>
              <a:pathLst>
                <a:path w="1554" h="748" extrusionOk="0">
                  <a:moveTo>
                    <a:pt x="317" y="0"/>
                  </a:moveTo>
                  <a:cubicBezTo>
                    <a:pt x="145" y="0"/>
                    <a:pt x="1" y="144"/>
                    <a:pt x="1" y="326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604"/>
                    <a:pt x="1554" y="422"/>
                  </a:cubicBezTo>
                  <a:lnTo>
                    <a:pt x="1554" y="326"/>
                  </a:lnTo>
                  <a:cubicBezTo>
                    <a:pt x="1554" y="144"/>
                    <a:pt x="1410" y="0"/>
                    <a:pt x="122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64"/>
            <p:cNvSpPr/>
            <p:nvPr/>
          </p:nvSpPr>
          <p:spPr>
            <a:xfrm>
              <a:off x="6908402" y="2099049"/>
              <a:ext cx="21615" cy="19624"/>
            </a:xfrm>
            <a:custGeom>
              <a:avLst/>
              <a:gdLst/>
              <a:ahLst/>
              <a:cxnLst/>
              <a:rect l="l" t="t" r="r" b="b"/>
              <a:pathLst>
                <a:path w="825" h="749" extrusionOk="0">
                  <a:moveTo>
                    <a:pt x="0" y="1"/>
                  </a:moveTo>
                  <a:cubicBezTo>
                    <a:pt x="192" y="1"/>
                    <a:pt x="336" y="145"/>
                    <a:pt x="336" y="336"/>
                  </a:cubicBezTo>
                  <a:lnTo>
                    <a:pt x="336" y="413"/>
                  </a:lnTo>
                  <a:cubicBezTo>
                    <a:pt x="336" y="595"/>
                    <a:pt x="192" y="749"/>
                    <a:pt x="0" y="749"/>
                  </a:cubicBezTo>
                  <a:lnTo>
                    <a:pt x="489" y="749"/>
                  </a:lnTo>
                  <a:cubicBezTo>
                    <a:pt x="671" y="749"/>
                    <a:pt x="825" y="605"/>
                    <a:pt x="825" y="413"/>
                  </a:cubicBezTo>
                  <a:lnTo>
                    <a:pt x="825" y="336"/>
                  </a:lnTo>
                  <a:cubicBezTo>
                    <a:pt x="825" y="145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64"/>
            <p:cNvSpPr/>
            <p:nvPr/>
          </p:nvSpPr>
          <p:spPr>
            <a:xfrm>
              <a:off x="6908402" y="2133974"/>
              <a:ext cx="21615" cy="19598"/>
            </a:xfrm>
            <a:custGeom>
              <a:avLst/>
              <a:gdLst/>
              <a:ahLst/>
              <a:cxnLst/>
              <a:rect l="l" t="t" r="r" b="b"/>
              <a:pathLst>
                <a:path w="825" h="748" extrusionOk="0">
                  <a:moveTo>
                    <a:pt x="0" y="0"/>
                  </a:moveTo>
                  <a:cubicBezTo>
                    <a:pt x="192" y="0"/>
                    <a:pt x="336" y="144"/>
                    <a:pt x="336" y="326"/>
                  </a:cubicBezTo>
                  <a:lnTo>
                    <a:pt x="336" y="412"/>
                  </a:lnTo>
                  <a:cubicBezTo>
                    <a:pt x="336" y="595"/>
                    <a:pt x="192" y="748"/>
                    <a:pt x="0" y="748"/>
                  </a:cubicBezTo>
                  <a:lnTo>
                    <a:pt x="489" y="748"/>
                  </a:lnTo>
                  <a:cubicBezTo>
                    <a:pt x="671" y="748"/>
                    <a:pt x="825" y="595"/>
                    <a:pt x="825" y="412"/>
                  </a:cubicBezTo>
                  <a:lnTo>
                    <a:pt x="825" y="326"/>
                  </a:lnTo>
                  <a:cubicBezTo>
                    <a:pt x="825" y="144"/>
                    <a:pt x="671" y="0"/>
                    <a:pt x="489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64"/>
            <p:cNvSpPr/>
            <p:nvPr/>
          </p:nvSpPr>
          <p:spPr>
            <a:xfrm>
              <a:off x="6947833" y="2064151"/>
              <a:ext cx="33405" cy="89421"/>
            </a:xfrm>
            <a:custGeom>
              <a:avLst/>
              <a:gdLst/>
              <a:ahLst/>
              <a:cxnLst/>
              <a:rect l="l" t="t" r="r" b="b"/>
              <a:pathLst>
                <a:path w="1275" h="3413" extrusionOk="0">
                  <a:moveTo>
                    <a:pt x="297" y="1"/>
                  </a:moveTo>
                  <a:cubicBezTo>
                    <a:pt x="134" y="1"/>
                    <a:pt x="0" y="135"/>
                    <a:pt x="0" y="298"/>
                  </a:cubicBezTo>
                  <a:lnTo>
                    <a:pt x="0" y="3116"/>
                  </a:lnTo>
                  <a:cubicBezTo>
                    <a:pt x="0" y="3279"/>
                    <a:pt x="134" y="3413"/>
                    <a:pt x="297" y="3413"/>
                  </a:cubicBezTo>
                  <a:lnTo>
                    <a:pt x="978" y="3413"/>
                  </a:lnTo>
                  <a:cubicBezTo>
                    <a:pt x="1141" y="3413"/>
                    <a:pt x="1275" y="3279"/>
                    <a:pt x="1275" y="3116"/>
                  </a:cubicBezTo>
                  <a:lnTo>
                    <a:pt x="1275" y="298"/>
                  </a:lnTo>
                  <a:cubicBezTo>
                    <a:pt x="1275" y="135"/>
                    <a:pt x="1141" y="1"/>
                    <a:pt x="97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64"/>
            <p:cNvSpPr/>
            <p:nvPr/>
          </p:nvSpPr>
          <p:spPr>
            <a:xfrm>
              <a:off x="6960645" y="2063889"/>
              <a:ext cx="20593" cy="89683"/>
            </a:xfrm>
            <a:custGeom>
              <a:avLst/>
              <a:gdLst/>
              <a:ahLst/>
              <a:cxnLst/>
              <a:rect l="l" t="t" r="r" b="b"/>
              <a:pathLst>
                <a:path w="786" h="3423" extrusionOk="0">
                  <a:moveTo>
                    <a:pt x="0" y="1"/>
                  </a:moveTo>
                  <a:cubicBezTo>
                    <a:pt x="173" y="1"/>
                    <a:pt x="307" y="145"/>
                    <a:pt x="307" y="317"/>
                  </a:cubicBezTo>
                  <a:lnTo>
                    <a:pt x="307" y="3116"/>
                  </a:lnTo>
                  <a:cubicBezTo>
                    <a:pt x="307" y="3279"/>
                    <a:pt x="173" y="3423"/>
                    <a:pt x="0" y="3423"/>
                  </a:cubicBezTo>
                  <a:lnTo>
                    <a:pt x="479" y="3423"/>
                  </a:lnTo>
                  <a:cubicBezTo>
                    <a:pt x="652" y="3423"/>
                    <a:pt x="786" y="3279"/>
                    <a:pt x="786" y="3116"/>
                  </a:cubicBezTo>
                  <a:lnTo>
                    <a:pt x="786" y="317"/>
                  </a:lnTo>
                  <a:cubicBezTo>
                    <a:pt x="786" y="145"/>
                    <a:pt x="642" y="1"/>
                    <a:pt x="4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64"/>
            <p:cNvSpPr/>
            <p:nvPr/>
          </p:nvSpPr>
          <p:spPr>
            <a:xfrm>
              <a:off x="6816728" y="2076203"/>
              <a:ext cx="31676" cy="11083"/>
            </a:xfrm>
            <a:custGeom>
              <a:avLst/>
              <a:gdLst/>
              <a:ahLst/>
              <a:cxnLst/>
              <a:rect l="l" t="t" r="r" b="b"/>
              <a:pathLst>
                <a:path w="1209" h="423" extrusionOk="0">
                  <a:moveTo>
                    <a:pt x="211" y="1"/>
                  </a:moveTo>
                  <a:cubicBezTo>
                    <a:pt x="96" y="1"/>
                    <a:pt x="1" y="96"/>
                    <a:pt x="1" y="212"/>
                  </a:cubicBezTo>
                  <a:cubicBezTo>
                    <a:pt x="1" y="327"/>
                    <a:pt x="96" y="422"/>
                    <a:pt x="211" y="422"/>
                  </a:cubicBezTo>
                  <a:lnTo>
                    <a:pt x="930" y="422"/>
                  </a:lnTo>
                  <a:cubicBezTo>
                    <a:pt x="1208" y="422"/>
                    <a:pt x="1208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64"/>
            <p:cNvSpPr/>
            <p:nvPr/>
          </p:nvSpPr>
          <p:spPr>
            <a:xfrm>
              <a:off x="6677842" y="2076203"/>
              <a:ext cx="15353" cy="11083"/>
            </a:xfrm>
            <a:custGeom>
              <a:avLst/>
              <a:gdLst/>
              <a:ahLst/>
              <a:cxnLst/>
              <a:rect l="l" t="t" r="r" b="b"/>
              <a:pathLst>
                <a:path w="586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308" y="422"/>
                  </a:lnTo>
                  <a:cubicBezTo>
                    <a:pt x="586" y="422"/>
                    <a:pt x="586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64"/>
            <p:cNvSpPr/>
            <p:nvPr/>
          </p:nvSpPr>
          <p:spPr>
            <a:xfrm>
              <a:off x="6685126" y="2100569"/>
              <a:ext cx="155995" cy="90678"/>
            </a:xfrm>
            <a:custGeom>
              <a:avLst/>
              <a:gdLst/>
              <a:ahLst/>
              <a:cxnLst/>
              <a:rect l="l" t="t" r="r" b="b"/>
              <a:pathLst>
                <a:path w="5954" h="3461" extrusionOk="0">
                  <a:moveTo>
                    <a:pt x="2627" y="0"/>
                  </a:moveTo>
                  <a:cubicBezTo>
                    <a:pt x="2531" y="0"/>
                    <a:pt x="2445" y="68"/>
                    <a:pt x="2416" y="163"/>
                  </a:cubicBezTo>
                  <a:lnTo>
                    <a:pt x="1947" y="2445"/>
                  </a:lnTo>
                  <a:lnTo>
                    <a:pt x="1535" y="1160"/>
                  </a:lnTo>
                  <a:cubicBezTo>
                    <a:pt x="1505" y="1065"/>
                    <a:pt x="1423" y="1017"/>
                    <a:pt x="1339" y="1017"/>
                  </a:cubicBezTo>
                  <a:cubicBezTo>
                    <a:pt x="1262" y="1017"/>
                    <a:pt x="1183" y="1058"/>
                    <a:pt x="1141" y="1141"/>
                  </a:cubicBezTo>
                  <a:lnTo>
                    <a:pt x="624" y="2263"/>
                  </a:lnTo>
                  <a:lnTo>
                    <a:pt x="212" y="2263"/>
                  </a:lnTo>
                  <a:cubicBezTo>
                    <a:pt x="97" y="2263"/>
                    <a:pt x="1" y="2358"/>
                    <a:pt x="1" y="2473"/>
                  </a:cubicBezTo>
                  <a:cubicBezTo>
                    <a:pt x="1" y="2588"/>
                    <a:pt x="97" y="2684"/>
                    <a:pt x="212" y="2684"/>
                  </a:cubicBezTo>
                  <a:lnTo>
                    <a:pt x="758" y="2684"/>
                  </a:lnTo>
                  <a:cubicBezTo>
                    <a:pt x="844" y="2684"/>
                    <a:pt x="921" y="2636"/>
                    <a:pt x="950" y="2560"/>
                  </a:cubicBezTo>
                  <a:lnTo>
                    <a:pt x="1304" y="1802"/>
                  </a:lnTo>
                  <a:lnTo>
                    <a:pt x="1793" y="3317"/>
                  </a:lnTo>
                  <a:cubicBezTo>
                    <a:pt x="1822" y="3403"/>
                    <a:pt x="1908" y="3461"/>
                    <a:pt x="1995" y="3461"/>
                  </a:cubicBezTo>
                  <a:lnTo>
                    <a:pt x="2004" y="3461"/>
                  </a:lnTo>
                  <a:cubicBezTo>
                    <a:pt x="2100" y="3461"/>
                    <a:pt x="2177" y="3394"/>
                    <a:pt x="2196" y="3298"/>
                  </a:cubicBezTo>
                  <a:lnTo>
                    <a:pt x="2598" y="1362"/>
                  </a:lnTo>
                  <a:lnTo>
                    <a:pt x="2761" y="2378"/>
                  </a:lnTo>
                  <a:cubicBezTo>
                    <a:pt x="2781" y="2473"/>
                    <a:pt x="2867" y="2550"/>
                    <a:pt x="2972" y="2550"/>
                  </a:cubicBezTo>
                  <a:lnTo>
                    <a:pt x="3777" y="2550"/>
                  </a:lnTo>
                  <a:cubicBezTo>
                    <a:pt x="3873" y="2550"/>
                    <a:pt x="3960" y="2473"/>
                    <a:pt x="3979" y="2378"/>
                  </a:cubicBezTo>
                  <a:lnTo>
                    <a:pt x="4075" y="1850"/>
                  </a:lnTo>
                  <a:lnTo>
                    <a:pt x="4333" y="3020"/>
                  </a:lnTo>
                  <a:cubicBezTo>
                    <a:pt x="4353" y="3106"/>
                    <a:pt x="4429" y="3173"/>
                    <a:pt x="4516" y="3183"/>
                  </a:cubicBezTo>
                  <a:cubicBezTo>
                    <a:pt x="4523" y="3184"/>
                    <a:pt x="4530" y="3184"/>
                    <a:pt x="4537" y="3184"/>
                  </a:cubicBezTo>
                  <a:cubicBezTo>
                    <a:pt x="4616" y="3184"/>
                    <a:pt x="4691" y="3137"/>
                    <a:pt x="4726" y="3058"/>
                  </a:cubicBezTo>
                  <a:lnTo>
                    <a:pt x="4985" y="2512"/>
                  </a:lnTo>
                  <a:lnTo>
                    <a:pt x="5666" y="2512"/>
                  </a:lnTo>
                  <a:cubicBezTo>
                    <a:pt x="5953" y="2512"/>
                    <a:pt x="5953" y="2090"/>
                    <a:pt x="5666" y="2090"/>
                  </a:cubicBezTo>
                  <a:lnTo>
                    <a:pt x="4861" y="2090"/>
                  </a:lnTo>
                  <a:cubicBezTo>
                    <a:pt x="4774" y="2090"/>
                    <a:pt x="4698" y="2138"/>
                    <a:pt x="4669" y="2215"/>
                  </a:cubicBezTo>
                  <a:lnTo>
                    <a:pt x="4611" y="2330"/>
                  </a:lnTo>
                  <a:lnTo>
                    <a:pt x="4257" y="748"/>
                  </a:lnTo>
                  <a:cubicBezTo>
                    <a:pt x="4233" y="640"/>
                    <a:pt x="4146" y="587"/>
                    <a:pt x="4058" y="587"/>
                  </a:cubicBezTo>
                  <a:cubicBezTo>
                    <a:pt x="3966" y="587"/>
                    <a:pt x="3874" y="645"/>
                    <a:pt x="3854" y="758"/>
                  </a:cubicBezTo>
                  <a:lnTo>
                    <a:pt x="3595" y="2128"/>
                  </a:lnTo>
                  <a:lnTo>
                    <a:pt x="3145" y="2128"/>
                  </a:lnTo>
                  <a:lnTo>
                    <a:pt x="2829" y="173"/>
                  </a:lnTo>
                  <a:cubicBezTo>
                    <a:pt x="2819" y="77"/>
                    <a:pt x="2733" y="0"/>
                    <a:pt x="26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0" name="Google Shape;11890;p64"/>
          <p:cNvGrpSpPr/>
          <p:nvPr/>
        </p:nvGrpSpPr>
        <p:grpSpPr>
          <a:xfrm>
            <a:off x="6202443" y="1986677"/>
            <a:ext cx="362425" cy="335884"/>
            <a:chOff x="6202443" y="1986677"/>
            <a:chExt cx="362425" cy="335884"/>
          </a:xfrm>
        </p:grpSpPr>
        <p:sp>
          <p:nvSpPr>
            <p:cNvPr id="11891" name="Google Shape;11891;p64"/>
            <p:cNvSpPr/>
            <p:nvPr/>
          </p:nvSpPr>
          <p:spPr>
            <a:xfrm>
              <a:off x="6202705" y="2077460"/>
              <a:ext cx="202945" cy="244891"/>
            </a:xfrm>
            <a:custGeom>
              <a:avLst/>
              <a:gdLst/>
              <a:ahLst/>
              <a:cxnLst/>
              <a:rect l="l" t="t" r="r" b="b"/>
              <a:pathLst>
                <a:path w="7746" h="9347" extrusionOk="0">
                  <a:moveTo>
                    <a:pt x="892" y="1"/>
                  </a:moveTo>
                  <a:cubicBezTo>
                    <a:pt x="403" y="1"/>
                    <a:pt x="0" y="403"/>
                    <a:pt x="0" y="902"/>
                  </a:cubicBezTo>
                  <a:lnTo>
                    <a:pt x="0" y="8455"/>
                  </a:lnTo>
                  <a:cubicBezTo>
                    <a:pt x="0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256" y="9346"/>
                    <a:pt x="7621" y="9068"/>
                    <a:pt x="7726" y="8675"/>
                  </a:cubicBezTo>
                  <a:cubicBezTo>
                    <a:pt x="6432" y="7554"/>
                    <a:pt x="6442" y="5541"/>
                    <a:pt x="7745" y="4439"/>
                  </a:cubicBezTo>
                  <a:lnTo>
                    <a:pt x="7745" y="902"/>
                  </a:lnTo>
                  <a:cubicBezTo>
                    <a:pt x="7745" y="403"/>
                    <a:pt x="7343" y="1"/>
                    <a:pt x="685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64"/>
            <p:cNvSpPr/>
            <p:nvPr/>
          </p:nvSpPr>
          <p:spPr>
            <a:xfrm>
              <a:off x="6202443" y="2077460"/>
              <a:ext cx="202185" cy="244891"/>
            </a:xfrm>
            <a:custGeom>
              <a:avLst/>
              <a:gdLst/>
              <a:ahLst/>
              <a:cxnLst/>
              <a:rect l="l" t="t" r="r" b="b"/>
              <a:pathLst>
                <a:path w="7717" h="9347" extrusionOk="0">
                  <a:moveTo>
                    <a:pt x="6193" y="1"/>
                  </a:moveTo>
                  <a:cubicBezTo>
                    <a:pt x="6682" y="1"/>
                    <a:pt x="7084" y="403"/>
                    <a:pt x="7084" y="902"/>
                  </a:cubicBezTo>
                  <a:lnTo>
                    <a:pt x="7084" y="3988"/>
                  </a:lnTo>
                  <a:cubicBezTo>
                    <a:pt x="7084" y="4122"/>
                    <a:pt x="7036" y="4256"/>
                    <a:pt x="6941" y="4362"/>
                  </a:cubicBezTo>
                  <a:cubicBezTo>
                    <a:pt x="6663" y="4697"/>
                    <a:pt x="6452" y="5071"/>
                    <a:pt x="6317" y="5474"/>
                  </a:cubicBezTo>
                  <a:cubicBezTo>
                    <a:pt x="6174" y="5819"/>
                    <a:pt x="6097" y="6193"/>
                    <a:pt x="6097" y="6567"/>
                  </a:cubicBezTo>
                  <a:cubicBezTo>
                    <a:pt x="6097" y="6940"/>
                    <a:pt x="6174" y="7314"/>
                    <a:pt x="6317" y="7659"/>
                  </a:cubicBezTo>
                  <a:cubicBezTo>
                    <a:pt x="6317" y="7659"/>
                    <a:pt x="6317" y="7659"/>
                    <a:pt x="6317" y="7669"/>
                  </a:cubicBezTo>
                  <a:cubicBezTo>
                    <a:pt x="6442" y="8052"/>
                    <a:pt x="6164" y="8445"/>
                    <a:pt x="5762" y="8455"/>
                  </a:cubicBezTo>
                  <a:lnTo>
                    <a:pt x="892" y="8455"/>
                  </a:lnTo>
                  <a:cubicBezTo>
                    <a:pt x="403" y="8455"/>
                    <a:pt x="1" y="8052"/>
                    <a:pt x="1" y="7554"/>
                  </a:cubicBezTo>
                  <a:lnTo>
                    <a:pt x="1" y="8445"/>
                  </a:lnTo>
                  <a:cubicBezTo>
                    <a:pt x="1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132" y="9346"/>
                    <a:pt x="7401" y="9212"/>
                    <a:pt x="7573" y="8992"/>
                  </a:cubicBezTo>
                  <a:cubicBezTo>
                    <a:pt x="7573" y="8982"/>
                    <a:pt x="7583" y="8972"/>
                    <a:pt x="7592" y="8963"/>
                  </a:cubicBezTo>
                  <a:cubicBezTo>
                    <a:pt x="7592" y="8953"/>
                    <a:pt x="7602" y="8944"/>
                    <a:pt x="7612" y="8934"/>
                  </a:cubicBezTo>
                  <a:lnTo>
                    <a:pt x="7612" y="8925"/>
                  </a:lnTo>
                  <a:cubicBezTo>
                    <a:pt x="7612" y="8915"/>
                    <a:pt x="7612" y="8905"/>
                    <a:pt x="7621" y="8905"/>
                  </a:cubicBezTo>
                  <a:cubicBezTo>
                    <a:pt x="7631" y="8896"/>
                    <a:pt x="7621" y="8905"/>
                    <a:pt x="7621" y="8886"/>
                  </a:cubicBezTo>
                  <a:cubicBezTo>
                    <a:pt x="7621" y="8886"/>
                    <a:pt x="7631" y="8877"/>
                    <a:pt x="7631" y="8867"/>
                  </a:cubicBezTo>
                  <a:lnTo>
                    <a:pt x="7631" y="8857"/>
                  </a:lnTo>
                  <a:cubicBezTo>
                    <a:pt x="7640" y="8848"/>
                    <a:pt x="7640" y="8838"/>
                    <a:pt x="7650" y="8838"/>
                  </a:cubicBezTo>
                  <a:lnTo>
                    <a:pt x="7650" y="8819"/>
                  </a:lnTo>
                  <a:cubicBezTo>
                    <a:pt x="7650" y="8819"/>
                    <a:pt x="7650" y="8809"/>
                    <a:pt x="7650" y="8800"/>
                  </a:cubicBezTo>
                  <a:lnTo>
                    <a:pt x="7650" y="8790"/>
                  </a:lnTo>
                  <a:cubicBezTo>
                    <a:pt x="7650" y="8781"/>
                    <a:pt x="7650" y="8771"/>
                    <a:pt x="7659" y="8762"/>
                  </a:cubicBezTo>
                  <a:cubicBezTo>
                    <a:pt x="7669" y="8762"/>
                    <a:pt x="7659" y="8752"/>
                    <a:pt x="7659" y="8752"/>
                  </a:cubicBezTo>
                  <a:lnTo>
                    <a:pt x="7669" y="8723"/>
                  </a:lnTo>
                  <a:lnTo>
                    <a:pt x="7669" y="8714"/>
                  </a:lnTo>
                  <a:cubicBezTo>
                    <a:pt x="7669" y="8694"/>
                    <a:pt x="7679" y="8685"/>
                    <a:pt x="7679" y="8675"/>
                  </a:cubicBezTo>
                  <a:cubicBezTo>
                    <a:pt x="7650" y="8647"/>
                    <a:pt x="7621" y="8618"/>
                    <a:pt x="7592" y="8589"/>
                  </a:cubicBezTo>
                  <a:lnTo>
                    <a:pt x="7583" y="8589"/>
                  </a:lnTo>
                  <a:cubicBezTo>
                    <a:pt x="7554" y="8560"/>
                    <a:pt x="7525" y="8532"/>
                    <a:pt x="7496" y="8503"/>
                  </a:cubicBezTo>
                  <a:lnTo>
                    <a:pt x="7487" y="8493"/>
                  </a:lnTo>
                  <a:cubicBezTo>
                    <a:pt x="7458" y="8464"/>
                    <a:pt x="7429" y="8436"/>
                    <a:pt x="7410" y="8407"/>
                  </a:cubicBezTo>
                  <a:lnTo>
                    <a:pt x="7410" y="8397"/>
                  </a:lnTo>
                  <a:cubicBezTo>
                    <a:pt x="7381" y="8359"/>
                    <a:pt x="7353" y="8330"/>
                    <a:pt x="7334" y="8301"/>
                  </a:cubicBezTo>
                  <a:cubicBezTo>
                    <a:pt x="6394" y="7122"/>
                    <a:pt x="6567" y="5416"/>
                    <a:pt x="7717" y="4439"/>
                  </a:cubicBezTo>
                  <a:lnTo>
                    <a:pt x="7717" y="902"/>
                  </a:lnTo>
                  <a:cubicBezTo>
                    <a:pt x="7717" y="422"/>
                    <a:pt x="7343" y="29"/>
                    <a:pt x="6864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64"/>
            <p:cNvSpPr/>
            <p:nvPr/>
          </p:nvSpPr>
          <p:spPr>
            <a:xfrm>
              <a:off x="6248398" y="2055610"/>
              <a:ext cx="111298" cy="22139"/>
            </a:xfrm>
            <a:custGeom>
              <a:avLst/>
              <a:gdLst/>
              <a:ahLst/>
              <a:cxnLst/>
              <a:rect l="l" t="t" r="r" b="b"/>
              <a:pathLst>
                <a:path w="4248" h="845" extrusionOk="0">
                  <a:moveTo>
                    <a:pt x="1" y="1"/>
                  </a:moveTo>
                  <a:lnTo>
                    <a:pt x="1" y="844"/>
                  </a:lnTo>
                  <a:lnTo>
                    <a:pt x="4247" y="844"/>
                  </a:lnTo>
                  <a:lnTo>
                    <a:pt x="4247" y="1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64"/>
            <p:cNvSpPr/>
            <p:nvPr/>
          </p:nvSpPr>
          <p:spPr>
            <a:xfrm>
              <a:off x="6331295" y="2055610"/>
              <a:ext cx="28401" cy="22139"/>
            </a:xfrm>
            <a:custGeom>
              <a:avLst/>
              <a:gdLst/>
              <a:ahLst/>
              <a:cxnLst/>
              <a:rect l="l" t="t" r="r" b="b"/>
              <a:pathLst>
                <a:path w="1084" h="845" extrusionOk="0">
                  <a:moveTo>
                    <a:pt x="0" y="1"/>
                  </a:moveTo>
                  <a:lnTo>
                    <a:pt x="0" y="844"/>
                  </a:lnTo>
                  <a:lnTo>
                    <a:pt x="1083" y="844"/>
                  </a:lnTo>
                  <a:lnTo>
                    <a:pt x="1083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64"/>
            <p:cNvSpPr/>
            <p:nvPr/>
          </p:nvSpPr>
          <p:spPr>
            <a:xfrm>
              <a:off x="6225290" y="1992834"/>
              <a:ext cx="157514" cy="62801"/>
            </a:xfrm>
            <a:custGeom>
              <a:avLst/>
              <a:gdLst/>
              <a:ahLst/>
              <a:cxnLst/>
              <a:rect l="l" t="t" r="r" b="b"/>
              <a:pathLst>
                <a:path w="6012" h="2397" extrusionOk="0">
                  <a:moveTo>
                    <a:pt x="336" y="0"/>
                  </a:moveTo>
                  <a:cubicBezTo>
                    <a:pt x="154" y="0"/>
                    <a:pt x="1" y="144"/>
                    <a:pt x="1" y="336"/>
                  </a:cubicBezTo>
                  <a:lnTo>
                    <a:pt x="1" y="1198"/>
                  </a:lnTo>
                  <a:lnTo>
                    <a:pt x="1" y="2061"/>
                  </a:lnTo>
                  <a:cubicBezTo>
                    <a:pt x="1" y="2243"/>
                    <a:pt x="154" y="2397"/>
                    <a:pt x="346" y="2397"/>
                  </a:cubicBezTo>
                  <a:lnTo>
                    <a:pt x="5676" y="2397"/>
                  </a:lnTo>
                  <a:cubicBezTo>
                    <a:pt x="5858" y="2397"/>
                    <a:pt x="6011" y="2243"/>
                    <a:pt x="6011" y="2061"/>
                  </a:cubicBezTo>
                  <a:lnTo>
                    <a:pt x="6011" y="336"/>
                  </a:lnTo>
                  <a:cubicBezTo>
                    <a:pt x="6011" y="144"/>
                    <a:pt x="5858" y="0"/>
                    <a:pt x="56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64"/>
            <p:cNvSpPr/>
            <p:nvPr/>
          </p:nvSpPr>
          <p:spPr>
            <a:xfrm>
              <a:off x="6343085" y="1992572"/>
              <a:ext cx="39719" cy="63063"/>
            </a:xfrm>
            <a:custGeom>
              <a:avLst/>
              <a:gdLst/>
              <a:ahLst/>
              <a:cxnLst/>
              <a:rect l="l" t="t" r="r" b="b"/>
              <a:pathLst>
                <a:path w="1516" h="2407" extrusionOk="0">
                  <a:moveTo>
                    <a:pt x="10" y="1"/>
                  </a:moveTo>
                  <a:lnTo>
                    <a:pt x="1" y="10"/>
                  </a:lnTo>
                  <a:lnTo>
                    <a:pt x="10" y="10"/>
                  </a:lnTo>
                  <a:lnTo>
                    <a:pt x="10" y="1"/>
                  </a:lnTo>
                  <a:close/>
                  <a:moveTo>
                    <a:pt x="10" y="10"/>
                  </a:moveTo>
                  <a:lnTo>
                    <a:pt x="10" y="2407"/>
                  </a:lnTo>
                  <a:lnTo>
                    <a:pt x="1180" y="2407"/>
                  </a:lnTo>
                  <a:cubicBezTo>
                    <a:pt x="1362" y="2407"/>
                    <a:pt x="1515" y="2263"/>
                    <a:pt x="1515" y="2071"/>
                  </a:cubicBezTo>
                  <a:lnTo>
                    <a:pt x="1515" y="346"/>
                  </a:lnTo>
                  <a:cubicBezTo>
                    <a:pt x="1515" y="154"/>
                    <a:pt x="1362" y="10"/>
                    <a:pt x="1180" y="1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64"/>
            <p:cNvSpPr/>
            <p:nvPr/>
          </p:nvSpPr>
          <p:spPr>
            <a:xfrm>
              <a:off x="6222539" y="2138978"/>
              <a:ext cx="142685" cy="122223"/>
            </a:xfrm>
            <a:custGeom>
              <a:avLst/>
              <a:gdLst/>
              <a:ahLst/>
              <a:cxnLst/>
              <a:rect l="l" t="t" r="r" b="b"/>
              <a:pathLst>
                <a:path w="5446" h="4665" extrusionOk="0">
                  <a:moveTo>
                    <a:pt x="3116" y="1"/>
                  </a:moveTo>
                  <a:cubicBezTo>
                    <a:pt x="1045" y="1"/>
                    <a:pt x="1" y="2512"/>
                    <a:pt x="1467" y="3979"/>
                  </a:cubicBezTo>
                  <a:cubicBezTo>
                    <a:pt x="1941" y="4452"/>
                    <a:pt x="2523" y="4664"/>
                    <a:pt x="3094" y="4664"/>
                  </a:cubicBezTo>
                  <a:cubicBezTo>
                    <a:pt x="4293" y="4664"/>
                    <a:pt x="5445" y="3732"/>
                    <a:pt x="5445" y="2330"/>
                  </a:cubicBezTo>
                  <a:cubicBezTo>
                    <a:pt x="5445" y="1046"/>
                    <a:pt x="4400" y="1"/>
                    <a:pt x="3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64"/>
            <p:cNvSpPr/>
            <p:nvPr/>
          </p:nvSpPr>
          <p:spPr>
            <a:xfrm>
              <a:off x="6253926" y="2149799"/>
              <a:ext cx="121070" cy="111586"/>
            </a:xfrm>
            <a:custGeom>
              <a:avLst/>
              <a:gdLst/>
              <a:ahLst/>
              <a:cxnLst/>
              <a:rect l="l" t="t" r="r" b="b"/>
              <a:pathLst>
                <a:path w="4621" h="4259" extrusionOk="0">
                  <a:moveTo>
                    <a:pt x="3241" y="0"/>
                  </a:moveTo>
                  <a:cubicBezTo>
                    <a:pt x="3864" y="920"/>
                    <a:pt x="3749" y="2157"/>
                    <a:pt x="2963" y="2952"/>
                  </a:cubicBezTo>
                  <a:cubicBezTo>
                    <a:pt x="2509" y="3401"/>
                    <a:pt x="1911" y="3634"/>
                    <a:pt x="1309" y="3634"/>
                  </a:cubicBezTo>
                  <a:cubicBezTo>
                    <a:pt x="856" y="3634"/>
                    <a:pt x="400" y="3502"/>
                    <a:pt x="1" y="3230"/>
                  </a:cubicBezTo>
                  <a:lnTo>
                    <a:pt x="1" y="3230"/>
                  </a:lnTo>
                  <a:cubicBezTo>
                    <a:pt x="459" y="3907"/>
                    <a:pt x="1196" y="4258"/>
                    <a:pt x="1939" y="4258"/>
                  </a:cubicBezTo>
                  <a:cubicBezTo>
                    <a:pt x="2531" y="4258"/>
                    <a:pt x="3126" y="4035"/>
                    <a:pt x="3586" y="3575"/>
                  </a:cubicBezTo>
                  <a:cubicBezTo>
                    <a:pt x="4621" y="2540"/>
                    <a:pt x="4458" y="815"/>
                    <a:pt x="324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64"/>
            <p:cNvSpPr/>
            <p:nvPr/>
          </p:nvSpPr>
          <p:spPr>
            <a:xfrm>
              <a:off x="6355137" y="2176654"/>
              <a:ext cx="170562" cy="145908"/>
            </a:xfrm>
            <a:custGeom>
              <a:avLst/>
              <a:gdLst/>
              <a:ahLst/>
              <a:cxnLst/>
              <a:rect l="l" t="t" r="r" b="b"/>
              <a:pathLst>
                <a:path w="6510" h="5569" extrusionOk="0">
                  <a:moveTo>
                    <a:pt x="3729" y="1"/>
                  </a:moveTo>
                  <a:cubicBezTo>
                    <a:pt x="1247" y="1"/>
                    <a:pt x="1" y="2991"/>
                    <a:pt x="1755" y="4746"/>
                  </a:cubicBezTo>
                  <a:cubicBezTo>
                    <a:pt x="2323" y="5314"/>
                    <a:pt x="3022" y="5568"/>
                    <a:pt x="3707" y="5568"/>
                  </a:cubicBezTo>
                  <a:cubicBezTo>
                    <a:pt x="5138" y="5568"/>
                    <a:pt x="6509" y="4459"/>
                    <a:pt x="6509" y="2781"/>
                  </a:cubicBezTo>
                  <a:cubicBezTo>
                    <a:pt x="6509" y="1247"/>
                    <a:pt x="5263" y="1"/>
                    <a:pt x="3729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64"/>
            <p:cNvSpPr/>
            <p:nvPr/>
          </p:nvSpPr>
          <p:spPr>
            <a:xfrm>
              <a:off x="6394568" y="2191483"/>
              <a:ext cx="141166" cy="131026"/>
            </a:xfrm>
            <a:custGeom>
              <a:avLst/>
              <a:gdLst/>
              <a:ahLst/>
              <a:cxnLst/>
              <a:rect l="l" t="t" r="r" b="b"/>
              <a:pathLst>
                <a:path w="5388" h="5001" extrusionOk="0">
                  <a:moveTo>
                    <a:pt x="3902" y="0"/>
                  </a:moveTo>
                  <a:lnTo>
                    <a:pt x="3902" y="0"/>
                  </a:lnTo>
                  <a:cubicBezTo>
                    <a:pt x="4745" y="1103"/>
                    <a:pt x="4640" y="2665"/>
                    <a:pt x="3653" y="3652"/>
                  </a:cubicBezTo>
                  <a:cubicBezTo>
                    <a:pt x="3116" y="4194"/>
                    <a:pt x="2405" y="4470"/>
                    <a:pt x="1687" y="4470"/>
                  </a:cubicBezTo>
                  <a:cubicBezTo>
                    <a:pt x="1097" y="4470"/>
                    <a:pt x="503" y="4283"/>
                    <a:pt x="1" y="3902"/>
                  </a:cubicBezTo>
                  <a:lnTo>
                    <a:pt x="1" y="3902"/>
                  </a:lnTo>
                  <a:cubicBezTo>
                    <a:pt x="556" y="4628"/>
                    <a:pt x="1390" y="5001"/>
                    <a:pt x="2226" y="5001"/>
                  </a:cubicBezTo>
                  <a:cubicBezTo>
                    <a:pt x="2934" y="5001"/>
                    <a:pt x="3644" y="4734"/>
                    <a:pt x="4189" y="4189"/>
                  </a:cubicBezTo>
                  <a:cubicBezTo>
                    <a:pt x="5388" y="2991"/>
                    <a:pt x="5253" y="1016"/>
                    <a:pt x="3902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64"/>
            <p:cNvSpPr/>
            <p:nvPr/>
          </p:nvSpPr>
          <p:spPr>
            <a:xfrm>
              <a:off x="6402611" y="2199002"/>
              <a:ext cx="109516" cy="109542"/>
            </a:xfrm>
            <a:custGeom>
              <a:avLst/>
              <a:gdLst/>
              <a:ahLst/>
              <a:cxnLst/>
              <a:rect l="l" t="t" r="r" b="b"/>
              <a:pathLst>
                <a:path w="4180" h="4181" extrusionOk="0">
                  <a:moveTo>
                    <a:pt x="3921" y="1"/>
                  </a:moveTo>
                  <a:cubicBezTo>
                    <a:pt x="3902" y="10"/>
                    <a:pt x="3892" y="30"/>
                    <a:pt x="3873" y="39"/>
                  </a:cubicBezTo>
                  <a:lnTo>
                    <a:pt x="39" y="3883"/>
                  </a:lnTo>
                  <a:cubicBezTo>
                    <a:pt x="19" y="3893"/>
                    <a:pt x="10" y="3912"/>
                    <a:pt x="0" y="3921"/>
                  </a:cubicBezTo>
                  <a:cubicBezTo>
                    <a:pt x="106" y="4017"/>
                    <a:pt x="221" y="4103"/>
                    <a:pt x="345" y="4180"/>
                  </a:cubicBezTo>
                  <a:lnTo>
                    <a:pt x="4180" y="346"/>
                  </a:lnTo>
                  <a:cubicBezTo>
                    <a:pt x="4103" y="221"/>
                    <a:pt x="4017" y="106"/>
                    <a:pt x="392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64"/>
            <p:cNvSpPr/>
            <p:nvPr/>
          </p:nvSpPr>
          <p:spPr>
            <a:xfrm>
              <a:off x="6451841" y="2085320"/>
              <a:ext cx="113027" cy="215181"/>
            </a:xfrm>
            <a:custGeom>
              <a:avLst/>
              <a:gdLst/>
              <a:ahLst/>
              <a:cxnLst/>
              <a:rect l="l" t="t" r="r" b="b"/>
              <a:pathLst>
                <a:path w="4314" h="8213" extrusionOk="0">
                  <a:moveTo>
                    <a:pt x="2085" y="1"/>
                  </a:moveTo>
                  <a:cubicBezTo>
                    <a:pt x="1972" y="1"/>
                    <a:pt x="1860" y="7"/>
                    <a:pt x="1773" y="26"/>
                  </a:cubicBezTo>
                  <a:cubicBezTo>
                    <a:pt x="786" y="266"/>
                    <a:pt x="0" y="1090"/>
                    <a:pt x="0" y="2145"/>
                  </a:cubicBezTo>
                  <a:lnTo>
                    <a:pt x="0" y="3487"/>
                  </a:lnTo>
                  <a:lnTo>
                    <a:pt x="29" y="3487"/>
                  </a:lnTo>
                  <a:cubicBezTo>
                    <a:pt x="2502" y="3487"/>
                    <a:pt x="3748" y="6458"/>
                    <a:pt x="2023" y="8212"/>
                  </a:cubicBezTo>
                  <a:lnTo>
                    <a:pt x="2157" y="8212"/>
                  </a:lnTo>
                  <a:cubicBezTo>
                    <a:pt x="3345" y="8212"/>
                    <a:pt x="4313" y="7254"/>
                    <a:pt x="4313" y="6056"/>
                  </a:cubicBezTo>
                  <a:lnTo>
                    <a:pt x="4313" y="2145"/>
                  </a:lnTo>
                  <a:cubicBezTo>
                    <a:pt x="4304" y="1100"/>
                    <a:pt x="3556" y="209"/>
                    <a:pt x="2531" y="26"/>
                  </a:cubicBezTo>
                  <a:cubicBezTo>
                    <a:pt x="2531" y="26"/>
                    <a:pt x="2309" y="1"/>
                    <a:pt x="208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64"/>
            <p:cNvSpPr/>
            <p:nvPr/>
          </p:nvSpPr>
          <p:spPr>
            <a:xfrm>
              <a:off x="6497796" y="2085242"/>
              <a:ext cx="66810" cy="215259"/>
            </a:xfrm>
            <a:custGeom>
              <a:avLst/>
              <a:gdLst/>
              <a:ahLst/>
              <a:cxnLst/>
              <a:rect l="l" t="t" r="r" b="b"/>
              <a:pathLst>
                <a:path w="2550" h="8216" extrusionOk="0">
                  <a:moveTo>
                    <a:pt x="398" y="1"/>
                  </a:moveTo>
                  <a:cubicBezTo>
                    <a:pt x="271" y="1"/>
                    <a:pt x="144" y="10"/>
                    <a:pt x="19" y="29"/>
                  </a:cubicBezTo>
                  <a:lnTo>
                    <a:pt x="0" y="29"/>
                  </a:lnTo>
                  <a:cubicBezTo>
                    <a:pt x="1016" y="221"/>
                    <a:pt x="1745" y="1113"/>
                    <a:pt x="1745" y="2148"/>
                  </a:cubicBezTo>
                  <a:lnTo>
                    <a:pt x="1745" y="6068"/>
                  </a:lnTo>
                  <a:cubicBezTo>
                    <a:pt x="1745" y="6950"/>
                    <a:pt x="1208" y="7736"/>
                    <a:pt x="403" y="8062"/>
                  </a:cubicBezTo>
                  <a:cubicBezTo>
                    <a:pt x="355" y="8119"/>
                    <a:pt x="307" y="8167"/>
                    <a:pt x="259" y="8215"/>
                  </a:cubicBezTo>
                  <a:lnTo>
                    <a:pt x="393" y="8215"/>
                  </a:lnTo>
                  <a:cubicBezTo>
                    <a:pt x="1582" y="8215"/>
                    <a:pt x="2550" y="7257"/>
                    <a:pt x="2550" y="6059"/>
                  </a:cubicBezTo>
                  <a:lnTo>
                    <a:pt x="2550" y="2148"/>
                  </a:lnTo>
                  <a:cubicBezTo>
                    <a:pt x="2540" y="1103"/>
                    <a:pt x="1802" y="212"/>
                    <a:pt x="777" y="29"/>
                  </a:cubicBezTo>
                  <a:cubicBezTo>
                    <a:pt x="652" y="10"/>
                    <a:pt x="525" y="1"/>
                    <a:pt x="39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64"/>
            <p:cNvSpPr/>
            <p:nvPr/>
          </p:nvSpPr>
          <p:spPr>
            <a:xfrm>
              <a:off x="6498791" y="2192740"/>
              <a:ext cx="66076" cy="107761"/>
            </a:xfrm>
            <a:custGeom>
              <a:avLst/>
              <a:gdLst/>
              <a:ahLst/>
              <a:cxnLst/>
              <a:rect l="l" t="t" r="r" b="b"/>
              <a:pathLst>
                <a:path w="2522" h="4113" extrusionOk="0">
                  <a:moveTo>
                    <a:pt x="10" y="0"/>
                  </a:moveTo>
                  <a:lnTo>
                    <a:pt x="0" y="10"/>
                  </a:lnTo>
                  <a:cubicBezTo>
                    <a:pt x="1275" y="1035"/>
                    <a:pt x="1381" y="2943"/>
                    <a:pt x="240" y="4112"/>
                  </a:cubicBezTo>
                  <a:lnTo>
                    <a:pt x="365" y="4112"/>
                  </a:lnTo>
                  <a:cubicBezTo>
                    <a:pt x="1563" y="4112"/>
                    <a:pt x="2521" y="3154"/>
                    <a:pt x="2521" y="1956"/>
                  </a:cubicBezTo>
                  <a:lnTo>
                    <a:pt x="2521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64"/>
            <p:cNvSpPr/>
            <p:nvPr/>
          </p:nvSpPr>
          <p:spPr>
            <a:xfrm>
              <a:off x="6504555" y="2192740"/>
              <a:ext cx="60050" cy="107761"/>
            </a:xfrm>
            <a:custGeom>
              <a:avLst/>
              <a:gdLst/>
              <a:ahLst/>
              <a:cxnLst/>
              <a:rect l="l" t="t" r="r" b="b"/>
              <a:pathLst>
                <a:path w="2292" h="4113" extrusionOk="0">
                  <a:moveTo>
                    <a:pt x="1487" y="0"/>
                  </a:moveTo>
                  <a:lnTo>
                    <a:pt x="1487" y="1965"/>
                  </a:lnTo>
                  <a:cubicBezTo>
                    <a:pt x="1487" y="2847"/>
                    <a:pt x="950" y="3633"/>
                    <a:pt x="145" y="3959"/>
                  </a:cubicBezTo>
                  <a:cubicBezTo>
                    <a:pt x="116" y="3988"/>
                    <a:pt x="97" y="4016"/>
                    <a:pt x="78" y="4036"/>
                  </a:cubicBezTo>
                  <a:lnTo>
                    <a:pt x="68" y="4045"/>
                  </a:lnTo>
                  <a:lnTo>
                    <a:pt x="1" y="4112"/>
                  </a:lnTo>
                  <a:lnTo>
                    <a:pt x="135" y="4112"/>
                  </a:lnTo>
                  <a:cubicBezTo>
                    <a:pt x="1324" y="4112"/>
                    <a:pt x="2292" y="3154"/>
                    <a:pt x="2292" y="1956"/>
                  </a:cubicBezTo>
                  <a:lnTo>
                    <a:pt x="2292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64"/>
            <p:cNvSpPr/>
            <p:nvPr/>
          </p:nvSpPr>
          <p:spPr>
            <a:xfrm>
              <a:off x="6268493" y="2166226"/>
              <a:ext cx="71343" cy="67596"/>
            </a:xfrm>
            <a:custGeom>
              <a:avLst/>
              <a:gdLst/>
              <a:ahLst/>
              <a:cxnLst/>
              <a:rect l="l" t="t" r="r" b="b"/>
              <a:pathLst>
                <a:path w="2723" h="2580" extrusionOk="0">
                  <a:moveTo>
                    <a:pt x="1357" y="1"/>
                  </a:moveTo>
                  <a:cubicBezTo>
                    <a:pt x="1249" y="1"/>
                    <a:pt x="1141" y="73"/>
                    <a:pt x="1141" y="217"/>
                  </a:cubicBezTo>
                  <a:lnTo>
                    <a:pt x="1141" y="1079"/>
                  </a:lnTo>
                  <a:lnTo>
                    <a:pt x="288" y="1079"/>
                  </a:lnTo>
                  <a:cubicBezTo>
                    <a:pt x="1" y="1079"/>
                    <a:pt x="1" y="1511"/>
                    <a:pt x="288" y="1511"/>
                  </a:cubicBezTo>
                  <a:lnTo>
                    <a:pt x="1141" y="1511"/>
                  </a:lnTo>
                  <a:lnTo>
                    <a:pt x="1141" y="2364"/>
                  </a:lnTo>
                  <a:cubicBezTo>
                    <a:pt x="1141" y="2508"/>
                    <a:pt x="1249" y="2579"/>
                    <a:pt x="1357" y="2579"/>
                  </a:cubicBezTo>
                  <a:cubicBezTo>
                    <a:pt x="1465" y="2579"/>
                    <a:pt x="1573" y="2508"/>
                    <a:pt x="1573" y="2364"/>
                  </a:cubicBezTo>
                  <a:lnTo>
                    <a:pt x="1573" y="1511"/>
                  </a:lnTo>
                  <a:lnTo>
                    <a:pt x="2435" y="1511"/>
                  </a:lnTo>
                  <a:cubicBezTo>
                    <a:pt x="2720" y="1501"/>
                    <a:pt x="2723" y="1079"/>
                    <a:pt x="2445" y="1079"/>
                  </a:cubicBezTo>
                  <a:cubicBezTo>
                    <a:pt x="2442" y="1079"/>
                    <a:pt x="2439" y="1079"/>
                    <a:pt x="2435" y="1079"/>
                  </a:cubicBezTo>
                  <a:lnTo>
                    <a:pt x="1573" y="1079"/>
                  </a:lnTo>
                  <a:lnTo>
                    <a:pt x="1573" y="217"/>
                  </a:lnTo>
                  <a:cubicBezTo>
                    <a:pt x="1573" y="73"/>
                    <a:pt x="1465" y="1"/>
                    <a:pt x="1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64"/>
            <p:cNvSpPr/>
            <p:nvPr/>
          </p:nvSpPr>
          <p:spPr>
            <a:xfrm>
              <a:off x="6258459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0" y="72"/>
                    <a:pt x="0" y="216"/>
                  </a:cubicBezTo>
                  <a:lnTo>
                    <a:pt x="0" y="2622"/>
                  </a:lnTo>
                  <a:cubicBezTo>
                    <a:pt x="0" y="2747"/>
                    <a:pt x="96" y="2843"/>
                    <a:pt x="22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64"/>
            <p:cNvSpPr/>
            <p:nvPr/>
          </p:nvSpPr>
          <p:spPr>
            <a:xfrm>
              <a:off x="6298623" y="1986677"/>
              <a:ext cx="11345" cy="74487"/>
            </a:xfrm>
            <a:custGeom>
              <a:avLst/>
              <a:gdLst/>
              <a:ahLst/>
              <a:cxnLst/>
              <a:rect l="l" t="t" r="r" b="b"/>
              <a:pathLst>
                <a:path w="433" h="2843" extrusionOk="0">
                  <a:moveTo>
                    <a:pt x="217" y="0"/>
                  </a:moveTo>
                  <a:cubicBezTo>
                    <a:pt x="109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7" y="2843"/>
                    <a:pt x="212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64"/>
            <p:cNvSpPr/>
            <p:nvPr/>
          </p:nvSpPr>
          <p:spPr>
            <a:xfrm>
              <a:off x="6338814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6" y="2843"/>
                    <a:pt x="21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64"/>
            <p:cNvSpPr/>
            <p:nvPr/>
          </p:nvSpPr>
          <p:spPr>
            <a:xfrm>
              <a:off x="6394306" y="2194286"/>
              <a:ext cx="116118" cy="111979"/>
            </a:xfrm>
            <a:custGeom>
              <a:avLst/>
              <a:gdLst/>
              <a:ahLst/>
              <a:cxnLst/>
              <a:rect l="l" t="t" r="r" b="b"/>
              <a:pathLst>
                <a:path w="4432" h="4274" extrusionOk="0">
                  <a:moveTo>
                    <a:pt x="4118" y="0"/>
                  </a:moveTo>
                  <a:cubicBezTo>
                    <a:pt x="4068" y="0"/>
                    <a:pt x="4016" y="20"/>
                    <a:pt x="3969" y="66"/>
                  </a:cubicBezTo>
                  <a:lnTo>
                    <a:pt x="126" y="3910"/>
                  </a:lnTo>
                  <a:cubicBezTo>
                    <a:pt x="1" y="4044"/>
                    <a:pt x="97" y="4264"/>
                    <a:pt x="279" y="4274"/>
                  </a:cubicBezTo>
                  <a:cubicBezTo>
                    <a:pt x="336" y="4274"/>
                    <a:pt x="394" y="4245"/>
                    <a:pt x="432" y="4216"/>
                  </a:cubicBezTo>
                  <a:lnTo>
                    <a:pt x="4276" y="373"/>
                  </a:lnTo>
                  <a:cubicBezTo>
                    <a:pt x="4431" y="218"/>
                    <a:pt x="4285" y="0"/>
                    <a:pt x="4118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11" name="Google Shape;11911;p64"/>
          <p:cNvGrpSpPr/>
          <p:nvPr/>
        </p:nvGrpSpPr>
        <p:grpSpPr>
          <a:xfrm>
            <a:off x="5764222" y="2016598"/>
            <a:ext cx="374293" cy="276069"/>
            <a:chOff x="5764222" y="2016598"/>
            <a:chExt cx="374293" cy="276069"/>
          </a:xfrm>
        </p:grpSpPr>
        <p:sp>
          <p:nvSpPr>
            <p:cNvPr id="11912" name="Google Shape;11912;p64"/>
            <p:cNvSpPr/>
            <p:nvPr/>
          </p:nvSpPr>
          <p:spPr>
            <a:xfrm>
              <a:off x="5925693" y="2209823"/>
              <a:ext cx="37440" cy="82844"/>
            </a:xfrm>
            <a:custGeom>
              <a:avLst/>
              <a:gdLst/>
              <a:ahLst/>
              <a:cxnLst/>
              <a:rect l="l" t="t" r="r" b="b"/>
              <a:pathLst>
                <a:path w="1429" h="3162" extrusionOk="0">
                  <a:moveTo>
                    <a:pt x="1333" y="0"/>
                  </a:moveTo>
                  <a:cubicBezTo>
                    <a:pt x="1208" y="144"/>
                    <a:pt x="1045" y="249"/>
                    <a:pt x="863" y="288"/>
                  </a:cubicBezTo>
                  <a:lnTo>
                    <a:pt x="269" y="403"/>
                  </a:lnTo>
                  <a:cubicBezTo>
                    <a:pt x="327" y="901"/>
                    <a:pt x="355" y="1764"/>
                    <a:pt x="96" y="2387"/>
                  </a:cubicBezTo>
                  <a:cubicBezTo>
                    <a:pt x="1" y="2617"/>
                    <a:pt x="77" y="2885"/>
                    <a:pt x="279" y="3039"/>
                  </a:cubicBezTo>
                  <a:lnTo>
                    <a:pt x="288" y="3048"/>
                  </a:lnTo>
                  <a:cubicBezTo>
                    <a:pt x="389" y="3125"/>
                    <a:pt x="504" y="3161"/>
                    <a:pt x="618" y="3161"/>
                  </a:cubicBezTo>
                  <a:cubicBezTo>
                    <a:pt x="830" y="3161"/>
                    <a:pt x="1035" y="3036"/>
                    <a:pt x="1122" y="2818"/>
                  </a:cubicBezTo>
                  <a:cubicBezTo>
                    <a:pt x="1323" y="2301"/>
                    <a:pt x="1419" y="1754"/>
                    <a:pt x="1419" y="1198"/>
                  </a:cubicBezTo>
                  <a:cubicBezTo>
                    <a:pt x="1429" y="796"/>
                    <a:pt x="1400" y="403"/>
                    <a:pt x="133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64"/>
            <p:cNvSpPr/>
            <p:nvPr/>
          </p:nvSpPr>
          <p:spPr>
            <a:xfrm>
              <a:off x="5932478" y="2209823"/>
              <a:ext cx="29973" cy="29396"/>
            </a:xfrm>
            <a:custGeom>
              <a:avLst/>
              <a:gdLst/>
              <a:ahLst/>
              <a:cxnLst/>
              <a:rect l="l" t="t" r="r" b="b"/>
              <a:pathLst>
                <a:path w="1144" h="1122" extrusionOk="0">
                  <a:moveTo>
                    <a:pt x="1064" y="0"/>
                  </a:moveTo>
                  <a:cubicBezTo>
                    <a:pt x="949" y="144"/>
                    <a:pt x="777" y="249"/>
                    <a:pt x="595" y="288"/>
                  </a:cubicBezTo>
                  <a:lnTo>
                    <a:pt x="0" y="403"/>
                  </a:lnTo>
                  <a:cubicBezTo>
                    <a:pt x="29" y="642"/>
                    <a:pt x="39" y="882"/>
                    <a:pt x="39" y="1122"/>
                  </a:cubicBezTo>
                  <a:lnTo>
                    <a:pt x="595" y="1006"/>
                  </a:lnTo>
                  <a:cubicBezTo>
                    <a:pt x="806" y="959"/>
                    <a:pt x="997" y="853"/>
                    <a:pt x="1141" y="690"/>
                  </a:cubicBezTo>
                  <a:cubicBezTo>
                    <a:pt x="1142" y="694"/>
                    <a:pt x="1142" y="696"/>
                    <a:pt x="1142" y="696"/>
                  </a:cubicBezTo>
                  <a:cubicBezTo>
                    <a:pt x="1143" y="696"/>
                    <a:pt x="1083" y="100"/>
                    <a:pt x="1064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64"/>
            <p:cNvSpPr/>
            <p:nvPr/>
          </p:nvSpPr>
          <p:spPr>
            <a:xfrm>
              <a:off x="5913824" y="2016598"/>
              <a:ext cx="39772" cy="54103"/>
            </a:xfrm>
            <a:custGeom>
              <a:avLst/>
              <a:gdLst/>
              <a:ahLst/>
              <a:cxnLst/>
              <a:rect l="l" t="t" r="r" b="b"/>
              <a:pathLst>
                <a:path w="1518" h="2065" extrusionOk="0">
                  <a:moveTo>
                    <a:pt x="645" y="0"/>
                  </a:moveTo>
                  <a:cubicBezTo>
                    <a:pt x="324" y="0"/>
                    <a:pt x="1" y="254"/>
                    <a:pt x="89" y="675"/>
                  </a:cubicBezTo>
                  <a:lnTo>
                    <a:pt x="377" y="2026"/>
                  </a:lnTo>
                  <a:lnTo>
                    <a:pt x="1297" y="2026"/>
                  </a:lnTo>
                  <a:cubicBezTo>
                    <a:pt x="1374" y="2026"/>
                    <a:pt x="1451" y="2036"/>
                    <a:pt x="1518" y="2065"/>
                  </a:cubicBezTo>
                  <a:lnTo>
                    <a:pt x="1173" y="445"/>
                  </a:lnTo>
                  <a:lnTo>
                    <a:pt x="1182" y="445"/>
                  </a:lnTo>
                  <a:cubicBezTo>
                    <a:pt x="1113" y="137"/>
                    <a:pt x="880" y="0"/>
                    <a:pt x="6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64"/>
            <p:cNvSpPr/>
            <p:nvPr/>
          </p:nvSpPr>
          <p:spPr>
            <a:xfrm>
              <a:off x="5919667" y="205008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" y="1"/>
                  </a:moveTo>
                  <a:lnTo>
                    <a:pt x="154" y="748"/>
                  </a:lnTo>
                  <a:lnTo>
                    <a:pt x="1074" y="748"/>
                  </a:lnTo>
                  <a:cubicBezTo>
                    <a:pt x="1151" y="748"/>
                    <a:pt x="1228" y="758"/>
                    <a:pt x="1304" y="787"/>
                  </a:cubicBezTo>
                  <a:lnTo>
                    <a:pt x="1141" y="30"/>
                  </a:lnTo>
                  <a:cubicBezTo>
                    <a:pt x="1055" y="1"/>
                    <a:pt x="959" y="1"/>
                    <a:pt x="87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64"/>
            <p:cNvSpPr/>
            <p:nvPr/>
          </p:nvSpPr>
          <p:spPr>
            <a:xfrm>
              <a:off x="6013096" y="2018301"/>
              <a:ext cx="39510" cy="52898"/>
            </a:xfrm>
            <a:custGeom>
              <a:avLst/>
              <a:gdLst/>
              <a:ahLst/>
              <a:cxnLst/>
              <a:rect l="l" t="t" r="r" b="b"/>
              <a:pathLst>
                <a:path w="1508" h="2019" extrusionOk="0">
                  <a:moveTo>
                    <a:pt x="862" y="0"/>
                  </a:moveTo>
                  <a:cubicBezTo>
                    <a:pt x="630" y="0"/>
                    <a:pt x="400" y="135"/>
                    <a:pt x="336" y="437"/>
                  </a:cubicBezTo>
                  <a:lnTo>
                    <a:pt x="0" y="2019"/>
                  </a:lnTo>
                  <a:lnTo>
                    <a:pt x="1131" y="2019"/>
                  </a:lnTo>
                  <a:lnTo>
                    <a:pt x="1419" y="677"/>
                  </a:lnTo>
                  <a:cubicBezTo>
                    <a:pt x="1508" y="255"/>
                    <a:pt x="1182" y="0"/>
                    <a:pt x="86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64"/>
            <p:cNvSpPr/>
            <p:nvPr/>
          </p:nvSpPr>
          <p:spPr>
            <a:xfrm>
              <a:off x="6012834" y="205084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73" y="1"/>
                  </a:moveTo>
                  <a:lnTo>
                    <a:pt x="1" y="787"/>
                  </a:lnTo>
                  <a:lnTo>
                    <a:pt x="1141" y="787"/>
                  </a:lnTo>
                  <a:lnTo>
                    <a:pt x="1304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64"/>
            <p:cNvSpPr/>
            <p:nvPr/>
          </p:nvSpPr>
          <p:spPr>
            <a:xfrm>
              <a:off x="5764222" y="2069679"/>
              <a:ext cx="201190" cy="176798"/>
            </a:xfrm>
            <a:custGeom>
              <a:avLst/>
              <a:gdLst/>
              <a:ahLst/>
              <a:cxnLst/>
              <a:rect l="l" t="t" r="r" b="b"/>
              <a:pathLst>
                <a:path w="7679" h="6748" extrusionOk="0">
                  <a:moveTo>
                    <a:pt x="2770" y="0"/>
                  </a:moveTo>
                  <a:cubicBezTo>
                    <a:pt x="1237" y="0"/>
                    <a:pt x="0" y="1247"/>
                    <a:pt x="0" y="2780"/>
                  </a:cubicBezTo>
                  <a:lnTo>
                    <a:pt x="0" y="5368"/>
                  </a:lnTo>
                  <a:cubicBezTo>
                    <a:pt x="0" y="6145"/>
                    <a:pt x="632" y="6748"/>
                    <a:pt x="1373" y="6748"/>
                  </a:cubicBezTo>
                  <a:cubicBezTo>
                    <a:pt x="1464" y="6748"/>
                    <a:pt x="1556" y="6739"/>
                    <a:pt x="1649" y="6720"/>
                  </a:cubicBezTo>
                  <a:lnTo>
                    <a:pt x="7017" y="5637"/>
                  </a:lnTo>
                  <a:cubicBezTo>
                    <a:pt x="7400" y="5560"/>
                    <a:pt x="7678" y="5224"/>
                    <a:pt x="7678" y="4831"/>
                  </a:cubicBezTo>
                  <a:lnTo>
                    <a:pt x="7678" y="671"/>
                  </a:lnTo>
                  <a:cubicBezTo>
                    <a:pt x="7678" y="298"/>
                    <a:pt x="7381" y="0"/>
                    <a:pt x="700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64"/>
            <p:cNvSpPr/>
            <p:nvPr/>
          </p:nvSpPr>
          <p:spPr>
            <a:xfrm>
              <a:off x="5769750" y="2069679"/>
              <a:ext cx="195662" cy="176562"/>
            </a:xfrm>
            <a:custGeom>
              <a:avLst/>
              <a:gdLst/>
              <a:ahLst/>
              <a:cxnLst/>
              <a:rect l="l" t="t" r="r" b="b"/>
              <a:pathLst>
                <a:path w="7468" h="6739" extrusionOk="0">
                  <a:moveTo>
                    <a:pt x="6250" y="0"/>
                  </a:moveTo>
                  <a:lnTo>
                    <a:pt x="6250" y="39"/>
                  </a:lnTo>
                  <a:lnTo>
                    <a:pt x="6250" y="4199"/>
                  </a:lnTo>
                  <a:cubicBezTo>
                    <a:pt x="6250" y="4592"/>
                    <a:pt x="5981" y="4927"/>
                    <a:pt x="5598" y="5004"/>
                  </a:cubicBezTo>
                  <a:lnTo>
                    <a:pt x="1342" y="5867"/>
                  </a:lnTo>
                  <a:lnTo>
                    <a:pt x="499" y="6030"/>
                  </a:lnTo>
                  <a:lnTo>
                    <a:pt x="221" y="6087"/>
                  </a:lnTo>
                  <a:cubicBezTo>
                    <a:pt x="144" y="6106"/>
                    <a:pt x="77" y="6116"/>
                    <a:pt x="0" y="6116"/>
                  </a:cubicBezTo>
                  <a:cubicBezTo>
                    <a:pt x="256" y="6507"/>
                    <a:pt x="691" y="6739"/>
                    <a:pt x="1150" y="6739"/>
                  </a:cubicBezTo>
                  <a:cubicBezTo>
                    <a:pt x="1242" y="6739"/>
                    <a:pt x="1335" y="6729"/>
                    <a:pt x="1428" y="6710"/>
                  </a:cubicBezTo>
                  <a:lnTo>
                    <a:pt x="1716" y="6653"/>
                  </a:lnTo>
                  <a:lnTo>
                    <a:pt x="2550" y="6490"/>
                  </a:lnTo>
                  <a:lnTo>
                    <a:pt x="6806" y="5627"/>
                  </a:lnTo>
                  <a:cubicBezTo>
                    <a:pt x="7189" y="5550"/>
                    <a:pt x="7467" y="5215"/>
                    <a:pt x="7467" y="4831"/>
                  </a:cubicBezTo>
                  <a:lnTo>
                    <a:pt x="7467" y="671"/>
                  </a:lnTo>
                  <a:cubicBezTo>
                    <a:pt x="7467" y="298"/>
                    <a:pt x="7170" y="0"/>
                    <a:pt x="679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64"/>
            <p:cNvSpPr/>
            <p:nvPr/>
          </p:nvSpPr>
          <p:spPr>
            <a:xfrm>
              <a:off x="5987236" y="2069679"/>
              <a:ext cx="151279" cy="119289"/>
            </a:xfrm>
            <a:custGeom>
              <a:avLst/>
              <a:gdLst/>
              <a:ahLst/>
              <a:cxnLst/>
              <a:rect l="l" t="t" r="r" b="b"/>
              <a:pathLst>
                <a:path w="5774" h="4553" extrusionOk="0">
                  <a:moveTo>
                    <a:pt x="4124" y="0"/>
                  </a:moveTo>
                  <a:cubicBezTo>
                    <a:pt x="4117" y="0"/>
                    <a:pt x="4110" y="0"/>
                    <a:pt x="4103" y="0"/>
                  </a:cubicBezTo>
                  <a:lnTo>
                    <a:pt x="1227" y="0"/>
                  </a:lnTo>
                  <a:cubicBezTo>
                    <a:pt x="546" y="0"/>
                    <a:pt x="0" y="547"/>
                    <a:pt x="0" y="1218"/>
                  </a:cubicBezTo>
                  <a:lnTo>
                    <a:pt x="0" y="3940"/>
                  </a:lnTo>
                  <a:cubicBezTo>
                    <a:pt x="0" y="4295"/>
                    <a:pt x="291" y="4552"/>
                    <a:pt x="611" y="4552"/>
                  </a:cubicBezTo>
                  <a:cubicBezTo>
                    <a:pt x="714" y="4552"/>
                    <a:pt x="820" y="4525"/>
                    <a:pt x="920" y="4467"/>
                  </a:cubicBezTo>
                  <a:lnTo>
                    <a:pt x="4706" y="2234"/>
                  </a:lnTo>
                  <a:cubicBezTo>
                    <a:pt x="5774" y="1624"/>
                    <a:pt x="5335" y="0"/>
                    <a:pt x="412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64"/>
            <p:cNvSpPr/>
            <p:nvPr/>
          </p:nvSpPr>
          <p:spPr>
            <a:xfrm>
              <a:off x="5986974" y="2071434"/>
              <a:ext cx="146930" cy="117533"/>
            </a:xfrm>
            <a:custGeom>
              <a:avLst/>
              <a:gdLst/>
              <a:ahLst/>
              <a:cxnLst/>
              <a:rect l="l" t="t" r="r" b="b"/>
              <a:pathLst>
                <a:path w="5608" h="4486" extrusionOk="0">
                  <a:moveTo>
                    <a:pt x="4496" y="1"/>
                  </a:moveTo>
                  <a:cubicBezTo>
                    <a:pt x="4544" y="125"/>
                    <a:pt x="4563" y="250"/>
                    <a:pt x="4563" y="384"/>
                  </a:cubicBezTo>
                  <a:cubicBezTo>
                    <a:pt x="4563" y="815"/>
                    <a:pt x="4343" y="1208"/>
                    <a:pt x="3969" y="1419"/>
                  </a:cubicBezTo>
                  <a:lnTo>
                    <a:pt x="183" y="3653"/>
                  </a:lnTo>
                  <a:cubicBezTo>
                    <a:pt x="125" y="3681"/>
                    <a:pt x="68" y="3710"/>
                    <a:pt x="0" y="3729"/>
                  </a:cubicBezTo>
                  <a:lnTo>
                    <a:pt x="0" y="3873"/>
                  </a:lnTo>
                  <a:cubicBezTo>
                    <a:pt x="0" y="4228"/>
                    <a:pt x="297" y="4485"/>
                    <a:pt x="620" y="4485"/>
                  </a:cubicBezTo>
                  <a:cubicBezTo>
                    <a:pt x="723" y="4485"/>
                    <a:pt x="830" y="4458"/>
                    <a:pt x="930" y="4400"/>
                  </a:cubicBezTo>
                  <a:lnTo>
                    <a:pt x="4716" y="2167"/>
                  </a:lnTo>
                  <a:cubicBezTo>
                    <a:pt x="5608" y="1659"/>
                    <a:pt x="5474" y="326"/>
                    <a:pt x="449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64"/>
            <p:cNvSpPr/>
            <p:nvPr/>
          </p:nvSpPr>
          <p:spPr>
            <a:xfrm>
              <a:off x="5958836" y="2073452"/>
              <a:ext cx="44985" cy="133122"/>
            </a:xfrm>
            <a:custGeom>
              <a:avLst/>
              <a:gdLst/>
              <a:ahLst/>
              <a:cxnLst/>
              <a:rect l="l" t="t" r="r" b="b"/>
              <a:pathLst>
                <a:path w="1717" h="5081" extrusionOk="0">
                  <a:moveTo>
                    <a:pt x="1" y="0"/>
                  </a:moveTo>
                  <a:cubicBezTo>
                    <a:pt x="164" y="125"/>
                    <a:pt x="250" y="317"/>
                    <a:pt x="250" y="518"/>
                  </a:cubicBezTo>
                  <a:lnTo>
                    <a:pt x="250" y="4687"/>
                  </a:lnTo>
                  <a:cubicBezTo>
                    <a:pt x="250" y="4822"/>
                    <a:pt x="221" y="4956"/>
                    <a:pt x="154" y="5080"/>
                  </a:cubicBezTo>
                  <a:cubicBezTo>
                    <a:pt x="509" y="4716"/>
                    <a:pt x="931" y="4381"/>
                    <a:pt x="1525" y="4381"/>
                  </a:cubicBezTo>
                  <a:cubicBezTo>
                    <a:pt x="1266" y="4304"/>
                    <a:pt x="1084" y="4064"/>
                    <a:pt x="1084" y="3796"/>
                  </a:cubicBezTo>
                  <a:lnTo>
                    <a:pt x="1084" y="1074"/>
                  </a:lnTo>
                  <a:cubicBezTo>
                    <a:pt x="1074" y="623"/>
                    <a:pt x="1324" y="211"/>
                    <a:pt x="171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3" name="Google Shape;11923;p64"/>
          <p:cNvGrpSpPr/>
          <p:nvPr/>
        </p:nvGrpSpPr>
        <p:grpSpPr>
          <a:xfrm>
            <a:off x="5325477" y="2016441"/>
            <a:ext cx="361927" cy="276515"/>
            <a:chOff x="5325477" y="2016441"/>
            <a:chExt cx="361927" cy="276515"/>
          </a:xfrm>
        </p:grpSpPr>
        <p:sp>
          <p:nvSpPr>
            <p:cNvPr id="11924" name="Google Shape;11924;p64"/>
            <p:cNvSpPr/>
            <p:nvPr/>
          </p:nvSpPr>
          <p:spPr>
            <a:xfrm>
              <a:off x="5514091" y="2232853"/>
              <a:ext cx="35449" cy="60103"/>
            </a:xfrm>
            <a:custGeom>
              <a:avLst/>
              <a:gdLst/>
              <a:ahLst/>
              <a:cxnLst/>
              <a:rect l="l" t="t" r="r" b="b"/>
              <a:pathLst>
                <a:path w="1353" h="2294" extrusionOk="0">
                  <a:moveTo>
                    <a:pt x="1058" y="0"/>
                  </a:moveTo>
                  <a:cubicBezTo>
                    <a:pt x="1007" y="0"/>
                    <a:pt x="955" y="21"/>
                    <a:pt x="911" y="70"/>
                  </a:cubicBezTo>
                  <a:lnTo>
                    <a:pt x="384" y="626"/>
                  </a:lnTo>
                  <a:cubicBezTo>
                    <a:pt x="144" y="894"/>
                    <a:pt x="0" y="1239"/>
                    <a:pt x="10" y="1594"/>
                  </a:cubicBezTo>
                  <a:lnTo>
                    <a:pt x="10" y="2083"/>
                  </a:lnTo>
                  <a:cubicBezTo>
                    <a:pt x="10" y="2198"/>
                    <a:pt x="96" y="2294"/>
                    <a:pt x="211" y="2294"/>
                  </a:cubicBezTo>
                  <a:cubicBezTo>
                    <a:pt x="336" y="2294"/>
                    <a:pt x="422" y="2198"/>
                    <a:pt x="422" y="2083"/>
                  </a:cubicBezTo>
                  <a:lnTo>
                    <a:pt x="422" y="1594"/>
                  </a:lnTo>
                  <a:cubicBezTo>
                    <a:pt x="422" y="1335"/>
                    <a:pt x="518" y="1096"/>
                    <a:pt x="690" y="913"/>
                  </a:cubicBezTo>
                  <a:lnTo>
                    <a:pt x="1208" y="348"/>
                  </a:lnTo>
                  <a:cubicBezTo>
                    <a:pt x="1353" y="196"/>
                    <a:pt x="1213" y="0"/>
                    <a:pt x="1058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64"/>
            <p:cNvSpPr/>
            <p:nvPr/>
          </p:nvSpPr>
          <p:spPr>
            <a:xfrm>
              <a:off x="5605633" y="2232879"/>
              <a:ext cx="35291" cy="60077"/>
            </a:xfrm>
            <a:custGeom>
              <a:avLst/>
              <a:gdLst/>
              <a:ahLst/>
              <a:cxnLst/>
              <a:rect l="l" t="t" r="r" b="b"/>
              <a:pathLst>
                <a:path w="1347" h="2293" extrusionOk="0">
                  <a:moveTo>
                    <a:pt x="302" y="1"/>
                  </a:moveTo>
                  <a:cubicBezTo>
                    <a:pt x="145" y="1"/>
                    <a:pt x="1" y="203"/>
                    <a:pt x="139" y="357"/>
                  </a:cubicBezTo>
                  <a:lnTo>
                    <a:pt x="666" y="912"/>
                  </a:lnTo>
                  <a:cubicBezTo>
                    <a:pt x="839" y="1095"/>
                    <a:pt x="935" y="1344"/>
                    <a:pt x="935" y="1593"/>
                  </a:cubicBezTo>
                  <a:lnTo>
                    <a:pt x="935" y="2082"/>
                  </a:lnTo>
                  <a:cubicBezTo>
                    <a:pt x="935" y="2197"/>
                    <a:pt x="1021" y="2293"/>
                    <a:pt x="1146" y="2293"/>
                  </a:cubicBezTo>
                  <a:cubicBezTo>
                    <a:pt x="1261" y="2293"/>
                    <a:pt x="1347" y="2207"/>
                    <a:pt x="1347" y="2091"/>
                  </a:cubicBezTo>
                  <a:lnTo>
                    <a:pt x="1347" y="1603"/>
                  </a:lnTo>
                  <a:cubicBezTo>
                    <a:pt x="1347" y="1238"/>
                    <a:pt x="1213" y="893"/>
                    <a:pt x="973" y="635"/>
                  </a:cubicBezTo>
                  <a:lnTo>
                    <a:pt x="446" y="69"/>
                  </a:lnTo>
                  <a:cubicBezTo>
                    <a:pt x="402" y="21"/>
                    <a:pt x="351" y="1"/>
                    <a:pt x="302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64"/>
            <p:cNvSpPr/>
            <p:nvPr/>
          </p:nvSpPr>
          <p:spPr>
            <a:xfrm>
              <a:off x="5466852" y="2264476"/>
              <a:ext cx="219530" cy="28479"/>
            </a:xfrm>
            <a:custGeom>
              <a:avLst/>
              <a:gdLst/>
              <a:ahLst/>
              <a:cxnLst/>
              <a:rect l="l" t="t" r="r" b="b"/>
              <a:pathLst>
                <a:path w="8379" h="1087" extrusionOk="0">
                  <a:moveTo>
                    <a:pt x="297" y="0"/>
                  </a:moveTo>
                  <a:cubicBezTo>
                    <a:pt x="132" y="0"/>
                    <a:pt x="0" y="219"/>
                    <a:pt x="164" y="368"/>
                  </a:cubicBezTo>
                  <a:lnTo>
                    <a:pt x="902" y="1029"/>
                  </a:lnTo>
                  <a:cubicBezTo>
                    <a:pt x="940" y="1068"/>
                    <a:pt x="988" y="1087"/>
                    <a:pt x="1036" y="1087"/>
                  </a:cubicBezTo>
                  <a:lnTo>
                    <a:pt x="7449" y="1087"/>
                  </a:lnTo>
                  <a:cubicBezTo>
                    <a:pt x="7497" y="1087"/>
                    <a:pt x="7545" y="1068"/>
                    <a:pt x="7583" y="1039"/>
                  </a:cubicBezTo>
                  <a:lnTo>
                    <a:pt x="8292" y="387"/>
                  </a:lnTo>
                  <a:cubicBezTo>
                    <a:pt x="8379" y="310"/>
                    <a:pt x="8379" y="186"/>
                    <a:pt x="8302" y="99"/>
                  </a:cubicBezTo>
                  <a:cubicBezTo>
                    <a:pt x="8260" y="53"/>
                    <a:pt x="8202" y="28"/>
                    <a:pt x="8144" y="28"/>
                  </a:cubicBezTo>
                  <a:cubicBezTo>
                    <a:pt x="8096" y="28"/>
                    <a:pt x="8049" y="45"/>
                    <a:pt x="8015" y="80"/>
                  </a:cubicBezTo>
                  <a:lnTo>
                    <a:pt x="7363" y="675"/>
                  </a:lnTo>
                  <a:lnTo>
                    <a:pt x="1113" y="675"/>
                  </a:lnTo>
                  <a:lnTo>
                    <a:pt x="442" y="61"/>
                  </a:lnTo>
                  <a:cubicBezTo>
                    <a:pt x="395" y="18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64"/>
            <p:cNvSpPr/>
            <p:nvPr/>
          </p:nvSpPr>
          <p:spPr>
            <a:xfrm>
              <a:off x="5325477" y="2064413"/>
              <a:ext cx="361665" cy="177060"/>
            </a:xfrm>
            <a:custGeom>
              <a:avLst/>
              <a:gdLst/>
              <a:ahLst/>
              <a:cxnLst/>
              <a:rect l="l" t="t" r="r" b="b"/>
              <a:pathLst>
                <a:path w="13804" h="6758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317" y="3115"/>
                  </a:lnTo>
                  <a:cubicBezTo>
                    <a:pt x="326" y="3269"/>
                    <a:pt x="461" y="3393"/>
                    <a:pt x="624" y="3393"/>
                  </a:cubicBezTo>
                  <a:lnTo>
                    <a:pt x="1084" y="3393"/>
                  </a:lnTo>
                  <a:cubicBezTo>
                    <a:pt x="1208" y="3393"/>
                    <a:pt x="1314" y="3317"/>
                    <a:pt x="1371" y="3211"/>
                  </a:cubicBezTo>
                  <a:lnTo>
                    <a:pt x="1812" y="2272"/>
                  </a:lnTo>
                  <a:lnTo>
                    <a:pt x="5378" y="2272"/>
                  </a:lnTo>
                  <a:cubicBezTo>
                    <a:pt x="5627" y="2272"/>
                    <a:pt x="5838" y="2473"/>
                    <a:pt x="5838" y="2732"/>
                  </a:cubicBezTo>
                  <a:lnTo>
                    <a:pt x="5838" y="4572"/>
                  </a:lnTo>
                  <a:cubicBezTo>
                    <a:pt x="5838" y="4831"/>
                    <a:pt x="5886" y="5080"/>
                    <a:pt x="5963" y="5320"/>
                  </a:cubicBezTo>
                  <a:cubicBezTo>
                    <a:pt x="6049" y="5540"/>
                    <a:pt x="6164" y="5742"/>
                    <a:pt x="6308" y="5924"/>
                  </a:cubicBezTo>
                  <a:cubicBezTo>
                    <a:pt x="6739" y="6403"/>
                    <a:pt x="7324" y="6758"/>
                    <a:pt x="8024" y="6758"/>
                  </a:cubicBezTo>
                  <a:lnTo>
                    <a:pt x="12509" y="6758"/>
                  </a:lnTo>
                  <a:cubicBezTo>
                    <a:pt x="13228" y="6758"/>
                    <a:pt x="13804" y="6173"/>
                    <a:pt x="13804" y="5454"/>
                  </a:cubicBezTo>
                  <a:lnTo>
                    <a:pt x="10688" y="4141"/>
                  </a:lnTo>
                  <a:cubicBezTo>
                    <a:pt x="9826" y="3767"/>
                    <a:pt x="9270" y="2924"/>
                    <a:pt x="9270" y="1984"/>
                  </a:cubicBezTo>
                  <a:lnTo>
                    <a:pt x="9270" y="1610"/>
                  </a:lnTo>
                  <a:cubicBezTo>
                    <a:pt x="9270" y="1390"/>
                    <a:pt x="9097" y="1227"/>
                    <a:pt x="8886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64"/>
            <p:cNvSpPr/>
            <p:nvPr/>
          </p:nvSpPr>
          <p:spPr>
            <a:xfrm>
              <a:off x="5325477" y="2064413"/>
              <a:ext cx="361927" cy="171793"/>
            </a:xfrm>
            <a:custGeom>
              <a:avLst/>
              <a:gdLst/>
              <a:ahLst/>
              <a:cxnLst/>
              <a:rect l="l" t="t" r="r" b="b"/>
              <a:pathLst>
                <a:path w="13814" h="6557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48" y="546"/>
                  </a:lnTo>
                  <a:lnTo>
                    <a:pt x="499" y="546"/>
                  </a:lnTo>
                  <a:cubicBezTo>
                    <a:pt x="681" y="546"/>
                    <a:pt x="834" y="662"/>
                    <a:pt x="902" y="834"/>
                  </a:cubicBezTo>
                  <a:lnTo>
                    <a:pt x="1084" y="1371"/>
                  </a:lnTo>
                  <a:cubicBezTo>
                    <a:pt x="1160" y="1610"/>
                    <a:pt x="1390" y="1773"/>
                    <a:pt x="1649" y="1773"/>
                  </a:cubicBezTo>
                  <a:lnTo>
                    <a:pt x="8397" y="1773"/>
                  </a:lnTo>
                  <a:cubicBezTo>
                    <a:pt x="8608" y="1773"/>
                    <a:pt x="8781" y="1946"/>
                    <a:pt x="8781" y="2157"/>
                  </a:cubicBezTo>
                  <a:lnTo>
                    <a:pt x="8781" y="2531"/>
                  </a:lnTo>
                  <a:cubicBezTo>
                    <a:pt x="8781" y="3470"/>
                    <a:pt x="9337" y="4323"/>
                    <a:pt x="10199" y="4687"/>
                  </a:cubicBezTo>
                  <a:lnTo>
                    <a:pt x="13315" y="6010"/>
                  </a:lnTo>
                  <a:cubicBezTo>
                    <a:pt x="13315" y="6192"/>
                    <a:pt x="13276" y="6384"/>
                    <a:pt x="13200" y="6556"/>
                  </a:cubicBezTo>
                  <a:cubicBezTo>
                    <a:pt x="13573" y="6317"/>
                    <a:pt x="13804" y="5905"/>
                    <a:pt x="13813" y="5464"/>
                  </a:cubicBezTo>
                  <a:lnTo>
                    <a:pt x="10688" y="4141"/>
                  </a:lnTo>
                  <a:cubicBezTo>
                    <a:pt x="9816" y="3767"/>
                    <a:pt x="9260" y="2924"/>
                    <a:pt x="9260" y="1984"/>
                  </a:cubicBezTo>
                  <a:lnTo>
                    <a:pt x="9260" y="1610"/>
                  </a:lnTo>
                  <a:cubicBezTo>
                    <a:pt x="9260" y="1390"/>
                    <a:pt x="9087" y="1227"/>
                    <a:pt x="8877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64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16"/>
                    <a:pt x="29" y="173"/>
                  </a:cubicBezTo>
                  <a:lnTo>
                    <a:pt x="29" y="547"/>
                  </a:lnTo>
                  <a:cubicBezTo>
                    <a:pt x="29" y="1487"/>
                    <a:pt x="585" y="2330"/>
                    <a:pt x="1457" y="2704"/>
                  </a:cubicBezTo>
                  <a:lnTo>
                    <a:pt x="4237" y="3883"/>
                  </a:lnTo>
                  <a:cubicBezTo>
                    <a:pt x="4237" y="3883"/>
                    <a:pt x="4112" y="308"/>
                    <a:pt x="355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64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26"/>
                    <a:pt x="29" y="173"/>
                  </a:cubicBezTo>
                  <a:lnTo>
                    <a:pt x="29" y="442"/>
                  </a:lnTo>
                  <a:cubicBezTo>
                    <a:pt x="2684" y="701"/>
                    <a:pt x="3480" y="2627"/>
                    <a:pt x="3710" y="3653"/>
                  </a:cubicBezTo>
                  <a:lnTo>
                    <a:pt x="4237" y="3883"/>
                  </a:lnTo>
                  <a:cubicBezTo>
                    <a:pt x="4237" y="3883"/>
                    <a:pt x="4122" y="308"/>
                    <a:pt x="365" y="1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64"/>
            <p:cNvSpPr/>
            <p:nvPr/>
          </p:nvSpPr>
          <p:spPr>
            <a:xfrm>
              <a:off x="5506309" y="2128943"/>
              <a:ext cx="37676" cy="63587"/>
            </a:xfrm>
            <a:custGeom>
              <a:avLst/>
              <a:gdLst/>
              <a:ahLst/>
              <a:cxnLst/>
              <a:rect l="l" t="t" r="r" b="b"/>
              <a:pathLst>
                <a:path w="1438" h="2427" extrusionOk="0">
                  <a:moveTo>
                    <a:pt x="173" y="1"/>
                  </a:moveTo>
                  <a:cubicBezTo>
                    <a:pt x="77" y="1"/>
                    <a:pt x="0" y="77"/>
                    <a:pt x="0" y="173"/>
                  </a:cubicBezTo>
                  <a:lnTo>
                    <a:pt x="0" y="2253"/>
                  </a:lnTo>
                  <a:cubicBezTo>
                    <a:pt x="0" y="2349"/>
                    <a:pt x="77" y="2426"/>
                    <a:pt x="173" y="2426"/>
                  </a:cubicBezTo>
                  <a:lnTo>
                    <a:pt x="1265" y="2426"/>
                  </a:lnTo>
                  <a:cubicBezTo>
                    <a:pt x="1271" y="2426"/>
                    <a:pt x="1276" y="2426"/>
                    <a:pt x="1281" y="2426"/>
                  </a:cubicBezTo>
                  <a:cubicBezTo>
                    <a:pt x="1370" y="2426"/>
                    <a:pt x="1438" y="2353"/>
                    <a:pt x="1438" y="2263"/>
                  </a:cubicBezTo>
                  <a:lnTo>
                    <a:pt x="1438" y="173"/>
                  </a:lnTo>
                  <a:cubicBezTo>
                    <a:pt x="1438" y="77"/>
                    <a:pt x="1361" y="1"/>
                    <a:pt x="1265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64"/>
            <p:cNvSpPr/>
            <p:nvPr/>
          </p:nvSpPr>
          <p:spPr>
            <a:xfrm>
              <a:off x="5530413" y="2128681"/>
              <a:ext cx="13572" cy="63823"/>
            </a:xfrm>
            <a:custGeom>
              <a:avLst/>
              <a:gdLst/>
              <a:ahLst/>
              <a:cxnLst/>
              <a:rect l="l" t="t" r="r" b="b"/>
              <a:pathLst>
                <a:path w="518" h="2436" extrusionOk="0">
                  <a:moveTo>
                    <a:pt x="0" y="1"/>
                  </a:moveTo>
                  <a:lnTo>
                    <a:pt x="0" y="2436"/>
                  </a:lnTo>
                  <a:lnTo>
                    <a:pt x="345" y="2436"/>
                  </a:lnTo>
                  <a:cubicBezTo>
                    <a:pt x="441" y="2436"/>
                    <a:pt x="518" y="2359"/>
                    <a:pt x="518" y="2263"/>
                  </a:cubicBezTo>
                  <a:lnTo>
                    <a:pt x="518" y="183"/>
                  </a:lnTo>
                  <a:cubicBezTo>
                    <a:pt x="518" y="78"/>
                    <a:pt x="441" y="1"/>
                    <a:pt x="34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64"/>
            <p:cNvSpPr/>
            <p:nvPr/>
          </p:nvSpPr>
          <p:spPr>
            <a:xfrm>
              <a:off x="5503532" y="2078718"/>
              <a:ext cx="17606" cy="17868"/>
            </a:xfrm>
            <a:custGeom>
              <a:avLst/>
              <a:gdLst/>
              <a:ahLst/>
              <a:cxnLst/>
              <a:rect l="l" t="t" r="r" b="b"/>
              <a:pathLst>
                <a:path w="672" h="682" extrusionOk="0">
                  <a:moveTo>
                    <a:pt x="1" y="0"/>
                  </a:moveTo>
                  <a:lnTo>
                    <a:pt x="1" y="681"/>
                  </a:lnTo>
                  <a:lnTo>
                    <a:pt x="672" y="681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C3C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64"/>
            <p:cNvSpPr/>
            <p:nvPr/>
          </p:nvSpPr>
          <p:spPr>
            <a:xfrm>
              <a:off x="5489960" y="2060876"/>
              <a:ext cx="44226" cy="17868"/>
            </a:xfrm>
            <a:custGeom>
              <a:avLst/>
              <a:gdLst/>
              <a:ahLst/>
              <a:cxnLst/>
              <a:rect l="l" t="t" r="r" b="b"/>
              <a:pathLst>
                <a:path w="1688" h="682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471"/>
                  </a:lnTo>
                  <a:cubicBezTo>
                    <a:pt x="1" y="586"/>
                    <a:pt x="97" y="681"/>
                    <a:pt x="212" y="681"/>
                  </a:cubicBezTo>
                  <a:lnTo>
                    <a:pt x="1477" y="681"/>
                  </a:lnTo>
                  <a:cubicBezTo>
                    <a:pt x="1602" y="681"/>
                    <a:pt x="1688" y="586"/>
                    <a:pt x="1688" y="471"/>
                  </a:cubicBezTo>
                  <a:lnTo>
                    <a:pt x="1688" y="212"/>
                  </a:lnTo>
                  <a:cubicBezTo>
                    <a:pt x="1688" y="97"/>
                    <a:pt x="1592" y="1"/>
                    <a:pt x="147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64"/>
            <p:cNvSpPr/>
            <p:nvPr/>
          </p:nvSpPr>
          <p:spPr>
            <a:xfrm>
              <a:off x="5518859" y="2060640"/>
              <a:ext cx="15589" cy="18104"/>
            </a:xfrm>
            <a:custGeom>
              <a:avLst/>
              <a:gdLst/>
              <a:ahLst/>
              <a:cxnLst/>
              <a:rect l="l" t="t" r="r" b="b"/>
              <a:pathLst>
                <a:path w="595" h="691" extrusionOk="0">
                  <a:moveTo>
                    <a:pt x="0" y="0"/>
                  </a:moveTo>
                  <a:lnTo>
                    <a:pt x="0" y="10"/>
                  </a:lnTo>
                  <a:lnTo>
                    <a:pt x="0" y="690"/>
                  </a:lnTo>
                  <a:lnTo>
                    <a:pt x="374" y="690"/>
                  </a:lnTo>
                  <a:cubicBezTo>
                    <a:pt x="489" y="690"/>
                    <a:pt x="595" y="595"/>
                    <a:pt x="595" y="470"/>
                  </a:cubicBezTo>
                  <a:lnTo>
                    <a:pt x="595" y="221"/>
                  </a:lnTo>
                  <a:cubicBezTo>
                    <a:pt x="595" y="96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64"/>
            <p:cNvSpPr/>
            <p:nvPr/>
          </p:nvSpPr>
          <p:spPr>
            <a:xfrm>
              <a:off x="5496746" y="2016441"/>
              <a:ext cx="31178" cy="44461"/>
            </a:xfrm>
            <a:custGeom>
              <a:avLst/>
              <a:gdLst/>
              <a:ahLst/>
              <a:cxnLst/>
              <a:rect l="l" t="t" r="r" b="b"/>
              <a:pathLst>
                <a:path w="1190" h="1697" extrusionOk="0">
                  <a:moveTo>
                    <a:pt x="631" y="0"/>
                  </a:moveTo>
                  <a:cubicBezTo>
                    <a:pt x="626" y="0"/>
                    <a:pt x="620" y="0"/>
                    <a:pt x="614" y="0"/>
                  </a:cubicBezTo>
                  <a:lnTo>
                    <a:pt x="576" y="0"/>
                  </a:lnTo>
                  <a:cubicBezTo>
                    <a:pt x="260" y="0"/>
                    <a:pt x="1" y="250"/>
                    <a:pt x="1" y="566"/>
                  </a:cubicBezTo>
                  <a:lnTo>
                    <a:pt x="1" y="1697"/>
                  </a:lnTo>
                  <a:lnTo>
                    <a:pt x="1189" y="1697"/>
                  </a:lnTo>
                  <a:lnTo>
                    <a:pt x="1189" y="566"/>
                  </a:lnTo>
                  <a:cubicBezTo>
                    <a:pt x="1189" y="255"/>
                    <a:pt x="940" y="0"/>
                    <a:pt x="63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64"/>
            <p:cNvSpPr/>
            <p:nvPr/>
          </p:nvSpPr>
          <p:spPr>
            <a:xfrm>
              <a:off x="5502039" y="2016441"/>
              <a:ext cx="25886" cy="44226"/>
            </a:xfrm>
            <a:custGeom>
              <a:avLst/>
              <a:gdLst/>
              <a:ahLst/>
              <a:cxnLst/>
              <a:rect l="l" t="t" r="r" b="b"/>
              <a:pathLst>
                <a:path w="988" h="1688" extrusionOk="0">
                  <a:moveTo>
                    <a:pt x="393" y="0"/>
                  </a:moveTo>
                  <a:cubicBezTo>
                    <a:pt x="249" y="0"/>
                    <a:pt x="115" y="48"/>
                    <a:pt x="0" y="144"/>
                  </a:cubicBezTo>
                  <a:cubicBezTo>
                    <a:pt x="230" y="230"/>
                    <a:pt x="383" y="451"/>
                    <a:pt x="393" y="690"/>
                  </a:cubicBezTo>
                  <a:lnTo>
                    <a:pt x="393" y="1687"/>
                  </a:lnTo>
                  <a:lnTo>
                    <a:pt x="987" y="1687"/>
                  </a:lnTo>
                  <a:lnTo>
                    <a:pt x="987" y="585"/>
                  </a:lnTo>
                  <a:cubicBezTo>
                    <a:pt x="978" y="259"/>
                    <a:pt x="719" y="0"/>
                    <a:pt x="393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64"/>
            <p:cNvSpPr/>
            <p:nvPr/>
          </p:nvSpPr>
          <p:spPr>
            <a:xfrm>
              <a:off x="5363676" y="2019165"/>
              <a:ext cx="133096" cy="34741"/>
            </a:xfrm>
            <a:custGeom>
              <a:avLst/>
              <a:gdLst/>
              <a:ahLst/>
              <a:cxnLst/>
              <a:rect l="l" t="t" r="r" b="b"/>
              <a:pathLst>
                <a:path w="5080" h="1326" extrusionOk="0">
                  <a:moveTo>
                    <a:pt x="904" y="1"/>
                  </a:moveTo>
                  <a:cubicBezTo>
                    <a:pt x="734" y="1"/>
                    <a:pt x="566" y="67"/>
                    <a:pt x="440" y="184"/>
                  </a:cubicBezTo>
                  <a:cubicBezTo>
                    <a:pt x="1" y="595"/>
                    <a:pt x="300" y="1326"/>
                    <a:pt x="894" y="1326"/>
                  </a:cubicBezTo>
                  <a:cubicBezTo>
                    <a:pt x="909" y="1326"/>
                    <a:pt x="924" y="1325"/>
                    <a:pt x="939" y="1325"/>
                  </a:cubicBezTo>
                  <a:lnTo>
                    <a:pt x="5080" y="1037"/>
                  </a:lnTo>
                  <a:lnTo>
                    <a:pt x="5080" y="289"/>
                  </a:lnTo>
                  <a:lnTo>
                    <a:pt x="939" y="2"/>
                  </a:lnTo>
                  <a:cubicBezTo>
                    <a:pt x="927" y="1"/>
                    <a:pt x="916" y="1"/>
                    <a:pt x="904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64"/>
            <p:cNvSpPr/>
            <p:nvPr/>
          </p:nvSpPr>
          <p:spPr>
            <a:xfrm>
              <a:off x="5482939" y="2025977"/>
              <a:ext cx="14331" cy="21379"/>
            </a:xfrm>
            <a:custGeom>
              <a:avLst/>
              <a:gdLst/>
              <a:ahLst/>
              <a:cxnLst/>
              <a:rect l="l" t="t" r="r" b="b"/>
              <a:pathLst>
                <a:path w="547" h="816" extrusionOk="0">
                  <a:moveTo>
                    <a:pt x="49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0" y="221"/>
                  </a:lnTo>
                  <a:lnTo>
                    <a:pt x="10" y="815"/>
                  </a:lnTo>
                  <a:lnTo>
                    <a:pt x="547" y="777"/>
                  </a:lnTo>
                  <a:lnTo>
                    <a:pt x="547" y="2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64"/>
            <p:cNvSpPr/>
            <p:nvPr/>
          </p:nvSpPr>
          <p:spPr>
            <a:xfrm>
              <a:off x="5584647" y="2123179"/>
              <a:ext cx="26645" cy="52007"/>
            </a:xfrm>
            <a:custGeom>
              <a:avLst/>
              <a:gdLst/>
              <a:ahLst/>
              <a:cxnLst/>
              <a:rect l="l" t="t" r="r" b="b"/>
              <a:pathLst>
                <a:path w="1017" h="1985" extrusionOk="0">
                  <a:moveTo>
                    <a:pt x="509" y="0"/>
                  </a:moveTo>
                  <a:cubicBezTo>
                    <a:pt x="255" y="0"/>
                    <a:pt x="1" y="173"/>
                    <a:pt x="20" y="518"/>
                  </a:cubicBezTo>
                  <a:lnTo>
                    <a:pt x="20" y="1361"/>
                  </a:lnTo>
                  <a:cubicBezTo>
                    <a:pt x="240" y="1582"/>
                    <a:pt x="499" y="1773"/>
                    <a:pt x="796" y="1898"/>
                  </a:cubicBezTo>
                  <a:lnTo>
                    <a:pt x="998" y="1984"/>
                  </a:lnTo>
                  <a:lnTo>
                    <a:pt x="998" y="518"/>
                  </a:lnTo>
                  <a:cubicBezTo>
                    <a:pt x="1017" y="173"/>
                    <a:pt x="763" y="0"/>
                    <a:pt x="509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64"/>
            <p:cNvSpPr/>
            <p:nvPr/>
          </p:nvSpPr>
          <p:spPr>
            <a:xfrm>
              <a:off x="5592429" y="2123913"/>
              <a:ext cx="18366" cy="51011"/>
            </a:xfrm>
            <a:custGeom>
              <a:avLst/>
              <a:gdLst/>
              <a:ahLst/>
              <a:cxnLst/>
              <a:rect l="l" t="t" r="r" b="b"/>
              <a:pathLst>
                <a:path w="701" h="1947" extrusionOk="0">
                  <a:moveTo>
                    <a:pt x="229" y="1"/>
                  </a:moveTo>
                  <a:cubicBezTo>
                    <a:pt x="223" y="1"/>
                    <a:pt x="217" y="1"/>
                    <a:pt x="212" y="1"/>
                  </a:cubicBezTo>
                  <a:cubicBezTo>
                    <a:pt x="135" y="1"/>
                    <a:pt x="68" y="20"/>
                    <a:pt x="1" y="49"/>
                  </a:cubicBezTo>
                  <a:cubicBezTo>
                    <a:pt x="173" y="125"/>
                    <a:pt x="279" y="298"/>
                    <a:pt x="279" y="490"/>
                  </a:cubicBezTo>
                  <a:lnTo>
                    <a:pt x="279" y="1765"/>
                  </a:lnTo>
                  <a:cubicBezTo>
                    <a:pt x="346" y="1793"/>
                    <a:pt x="423" y="1832"/>
                    <a:pt x="490" y="1860"/>
                  </a:cubicBezTo>
                  <a:lnTo>
                    <a:pt x="701" y="1947"/>
                  </a:lnTo>
                  <a:lnTo>
                    <a:pt x="701" y="490"/>
                  </a:lnTo>
                  <a:cubicBezTo>
                    <a:pt x="701" y="218"/>
                    <a:pt x="489" y="1"/>
                    <a:pt x="229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64"/>
            <p:cNvSpPr/>
            <p:nvPr/>
          </p:nvSpPr>
          <p:spPr>
            <a:xfrm>
              <a:off x="5526378" y="2019165"/>
              <a:ext cx="133096" cy="34558"/>
            </a:xfrm>
            <a:custGeom>
              <a:avLst/>
              <a:gdLst/>
              <a:ahLst/>
              <a:cxnLst/>
              <a:rect l="l" t="t" r="r" b="b"/>
              <a:pathLst>
                <a:path w="5080" h="1319" extrusionOk="0">
                  <a:moveTo>
                    <a:pt x="4186" y="0"/>
                  </a:moveTo>
                  <a:cubicBezTo>
                    <a:pt x="4172" y="0"/>
                    <a:pt x="4157" y="1"/>
                    <a:pt x="4142" y="2"/>
                  </a:cubicBezTo>
                  <a:lnTo>
                    <a:pt x="1" y="289"/>
                  </a:lnTo>
                  <a:lnTo>
                    <a:pt x="1" y="1037"/>
                  </a:lnTo>
                  <a:lnTo>
                    <a:pt x="4142" y="1315"/>
                  </a:lnTo>
                  <a:cubicBezTo>
                    <a:pt x="4162" y="1317"/>
                    <a:pt x="4183" y="1318"/>
                    <a:pt x="4204" y="1318"/>
                  </a:cubicBezTo>
                  <a:cubicBezTo>
                    <a:pt x="4365" y="1318"/>
                    <a:pt x="4521" y="1253"/>
                    <a:pt x="4640" y="1142"/>
                  </a:cubicBezTo>
                  <a:cubicBezTo>
                    <a:pt x="5080" y="731"/>
                    <a:pt x="4771" y="0"/>
                    <a:pt x="4186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64"/>
            <p:cNvSpPr/>
            <p:nvPr/>
          </p:nvSpPr>
          <p:spPr>
            <a:xfrm>
              <a:off x="5526143" y="2025977"/>
              <a:ext cx="14593" cy="21379"/>
            </a:xfrm>
            <a:custGeom>
              <a:avLst/>
              <a:gdLst/>
              <a:ahLst/>
              <a:cxnLst/>
              <a:rect l="l" t="t" r="r" b="b"/>
              <a:pathLst>
                <a:path w="557" h="816" extrusionOk="0">
                  <a:moveTo>
                    <a:pt x="508" y="1"/>
                  </a:moveTo>
                  <a:lnTo>
                    <a:pt x="0" y="29"/>
                  </a:lnTo>
                  <a:lnTo>
                    <a:pt x="0" y="777"/>
                  </a:lnTo>
                  <a:lnTo>
                    <a:pt x="547" y="815"/>
                  </a:lnTo>
                  <a:lnTo>
                    <a:pt x="547" y="221"/>
                  </a:lnTo>
                  <a:lnTo>
                    <a:pt x="556" y="221"/>
                  </a:lnTo>
                  <a:cubicBezTo>
                    <a:pt x="547" y="144"/>
                    <a:pt x="537" y="68"/>
                    <a:pt x="508" y="1"/>
                  </a:cubicBez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4" name="Google Shape;11944;p64"/>
          <p:cNvGrpSpPr/>
          <p:nvPr/>
        </p:nvGrpSpPr>
        <p:grpSpPr>
          <a:xfrm>
            <a:off x="4870671" y="2017200"/>
            <a:ext cx="364180" cy="274812"/>
            <a:chOff x="4870671" y="2017200"/>
            <a:chExt cx="364180" cy="274812"/>
          </a:xfrm>
        </p:grpSpPr>
        <p:sp>
          <p:nvSpPr>
            <p:cNvPr id="11945" name="Google Shape;11945;p64"/>
            <p:cNvSpPr/>
            <p:nvPr/>
          </p:nvSpPr>
          <p:spPr>
            <a:xfrm>
              <a:off x="5143151" y="2097294"/>
              <a:ext cx="91700" cy="115044"/>
            </a:xfrm>
            <a:custGeom>
              <a:avLst/>
              <a:gdLst/>
              <a:ahLst/>
              <a:cxnLst/>
              <a:rect l="l" t="t" r="r" b="b"/>
              <a:pathLst>
                <a:path w="3500" h="4391" extrusionOk="0">
                  <a:moveTo>
                    <a:pt x="1" y="1"/>
                  </a:moveTo>
                  <a:lnTo>
                    <a:pt x="1" y="4391"/>
                  </a:lnTo>
                  <a:cubicBezTo>
                    <a:pt x="1" y="4391"/>
                    <a:pt x="1457" y="3070"/>
                    <a:pt x="2833" y="3070"/>
                  </a:cubicBezTo>
                  <a:cubicBezTo>
                    <a:pt x="2922" y="3070"/>
                    <a:pt x="3009" y="3076"/>
                    <a:pt x="3097" y="3087"/>
                  </a:cubicBezTo>
                  <a:cubicBezTo>
                    <a:pt x="3113" y="3089"/>
                    <a:pt x="3129" y="3091"/>
                    <a:pt x="3145" y="3091"/>
                  </a:cubicBezTo>
                  <a:cubicBezTo>
                    <a:pt x="3336" y="3091"/>
                    <a:pt x="3499" y="2936"/>
                    <a:pt x="3499" y="2733"/>
                  </a:cubicBezTo>
                  <a:lnTo>
                    <a:pt x="3499" y="1659"/>
                  </a:lnTo>
                  <a:cubicBezTo>
                    <a:pt x="3499" y="1456"/>
                    <a:pt x="3336" y="1301"/>
                    <a:pt x="3145" y="1301"/>
                  </a:cubicBezTo>
                  <a:cubicBezTo>
                    <a:pt x="3129" y="1301"/>
                    <a:pt x="3113" y="1302"/>
                    <a:pt x="3097" y="1304"/>
                  </a:cubicBezTo>
                  <a:cubicBezTo>
                    <a:pt x="3009" y="1316"/>
                    <a:pt x="2922" y="1321"/>
                    <a:pt x="2833" y="1321"/>
                  </a:cubicBezTo>
                  <a:cubicBezTo>
                    <a:pt x="1457" y="132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64"/>
            <p:cNvSpPr/>
            <p:nvPr/>
          </p:nvSpPr>
          <p:spPr>
            <a:xfrm>
              <a:off x="5143151" y="2097058"/>
              <a:ext cx="33667" cy="115280"/>
            </a:xfrm>
            <a:custGeom>
              <a:avLst/>
              <a:gdLst/>
              <a:ahLst/>
              <a:cxnLst/>
              <a:rect l="l" t="t" r="r" b="b"/>
              <a:pathLst>
                <a:path w="1285" h="4400" extrusionOk="0">
                  <a:moveTo>
                    <a:pt x="1" y="0"/>
                  </a:moveTo>
                  <a:lnTo>
                    <a:pt x="1" y="4400"/>
                  </a:lnTo>
                  <a:cubicBezTo>
                    <a:pt x="336" y="4112"/>
                    <a:pt x="691" y="3854"/>
                    <a:pt x="1074" y="3633"/>
                  </a:cubicBezTo>
                  <a:cubicBezTo>
                    <a:pt x="1218" y="3173"/>
                    <a:pt x="1285" y="2684"/>
                    <a:pt x="1285" y="2195"/>
                  </a:cubicBezTo>
                  <a:cubicBezTo>
                    <a:pt x="1285" y="1706"/>
                    <a:pt x="1218" y="1227"/>
                    <a:pt x="1074" y="757"/>
                  </a:cubicBezTo>
                  <a:cubicBezTo>
                    <a:pt x="691" y="547"/>
                    <a:pt x="336" y="288"/>
                    <a:pt x="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64"/>
            <p:cNvSpPr/>
            <p:nvPr/>
          </p:nvSpPr>
          <p:spPr>
            <a:xfrm>
              <a:off x="4870671" y="2017200"/>
              <a:ext cx="290584" cy="274471"/>
            </a:xfrm>
            <a:custGeom>
              <a:avLst/>
              <a:gdLst/>
              <a:ahLst/>
              <a:cxnLst/>
              <a:rect l="l" t="t" r="r" b="b"/>
              <a:pathLst>
                <a:path w="11091" h="10476" extrusionOk="0">
                  <a:moveTo>
                    <a:pt x="5694" y="0"/>
                  </a:moveTo>
                  <a:cubicBezTo>
                    <a:pt x="5474" y="0"/>
                    <a:pt x="5253" y="10"/>
                    <a:pt x="5042" y="38"/>
                  </a:cubicBezTo>
                  <a:cubicBezTo>
                    <a:pt x="4793" y="48"/>
                    <a:pt x="4553" y="96"/>
                    <a:pt x="4323" y="182"/>
                  </a:cubicBezTo>
                  <a:cubicBezTo>
                    <a:pt x="1649" y="901"/>
                    <a:pt x="0" y="3566"/>
                    <a:pt x="547" y="6269"/>
                  </a:cubicBezTo>
                  <a:cubicBezTo>
                    <a:pt x="1038" y="8741"/>
                    <a:pt x="3212" y="10475"/>
                    <a:pt x="5669" y="10475"/>
                  </a:cubicBezTo>
                  <a:cubicBezTo>
                    <a:pt x="5899" y="10475"/>
                    <a:pt x="6131" y="10460"/>
                    <a:pt x="6365" y="10429"/>
                  </a:cubicBezTo>
                  <a:cubicBezTo>
                    <a:pt x="9107" y="10074"/>
                    <a:pt x="11091" y="7659"/>
                    <a:pt x="10918" y="4898"/>
                  </a:cubicBezTo>
                  <a:cubicBezTo>
                    <a:pt x="10736" y="2147"/>
                    <a:pt x="8455" y="0"/>
                    <a:pt x="5694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64"/>
            <p:cNvSpPr/>
            <p:nvPr/>
          </p:nvSpPr>
          <p:spPr>
            <a:xfrm>
              <a:off x="4911595" y="2046309"/>
              <a:ext cx="263729" cy="245704"/>
            </a:xfrm>
            <a:custGeom>
              <a:avLst/>
              <a:gdLst/>
              <a:ahLst/>
              <a:cxnLst/>
              <a:rect l="l" t="t" r="r" b="b"/>
              <a:pathLst>
                <a:path w="10066" h="9378" extrusionOk="0">
                  <a:moveTo>
                    <a:pt x="7362" y="1"/>
                  </a:moveTo>
                  <a:lnTo>
                    <a:pt x="7362" y="1"/>
                  </a:lnTo>
                  <a:cubicBezTo>
                    <a:pt x="9002" y="2091"/>
                    <a:pt x="8819" y="5072"/>
                    <a:pt x="6941" y="6950"/>
                  </a:cubicBezTo>
                  <a:cubicBezTo>
                    <a:pt x="5927" y="7969"/>
                    <a:pt x="4586" y="8486"/>
                    <a:pt x="3238" y="8486"/>
                  </a:cubicBezTo>
                  <a:cubicBezTo>
                    <a:pt x="2100" y="8486"/>
                    <a:pt x="957" y="8118"/>
                    <a:pt x="1" y="7372"/>
                  </a:cubicBezTo>
                  <a:lnTo>
                    <a:pt x="1" y="7372"/>
                  </a:lnTo>
                  <a:cubicBezTo>
                    <a:pt x="1040" y="8699"/>
                    <a:pt x="2579" y="9378"/>
                    <a:pt x="4125" y="9378"/>
                  </a:cubicBezTo>
                  <a:cubicBezTo>
                    <a:pt x="5461" y="9378"/>
                    <a:pt x="6802" y="8872"/>
                    <a:pt x="7832" y="7842"/>
                  </a:cubicBezTo>
                  <a:cubicBezTo>
                    <a:pt x="10065" y="5618"/>
                    <a:pt x="9845" y="1947"/>
                    <a:pt x="7362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64"/>
            <p:cNvSpPr/>
            <p:nvPr/>
          </p:nvSpPr>
          <p:spPr>
            <a:xfrm>
              <a:off x="4872688" y="2101774"/>
              <a:ext cx="28899" cy="103045"/>
            </a:xfrm>
            <a:custGeom>
              <a:avLst/>
              <a:gdLst/>
              <a:ahLst/>
              <a:cxnLst/>
              <a:rect l="l" t="t" r="r" b="b"/>
              <a:pathLst>
                <a:path w="1103" h="3933" extrusionOk="0">
                  <a:moveTo>
                    <a:pt x="864" y="0"/>
                  </a:moveTo>
                  <a:cubicBezTo>
                    <a:pt x="827" y="0"/>
                    <a:pt x="790" y="10"/>
                    <a:pt x="757" y="31"/>
                  </a:cubicBezTo>
                  <a:cubicBezTo>
                    <a:pt x="297" y="328"/>
                    <a:pt x="0" y="1085"/>
                    <a:pt x="0" y="1967"/>
                  </a:cubicBezTo>
                  <a:cubicBezTo>
                    <a:pt x="0" y="2840"/>
                    <a:pt x="297" y="3606"/>
                    <a:pt x="757" y="3894"/>
                  </a:cubicBezTo>
                  <a:cubicBezTo>
                    <a:pt x="786" y="3913"/>
                    <a:pt x="824" y="3932"/>
                    <a:pt x="872" y="3932"/>
                  </a:cubicBezTo>
                  <a:cubicBezTo>
                    <a:pt x="920" y="3932"/>
                    <a:pt x="959" y="3913"/>
                    <a:pt x="1007" y="3884"/>
                  </a:cubicBezTo>
                  <a:cubicBezTo>
                    <a:pt x="1074" y="3836"/>
                    <a:pt x="1102" y="3741"/>
                    <a:pt x="1074" y="3654"/>
                  </a:cubicBezTo>
                  <a:cubicBezTo>
                    <a:pt x="872" y="3118"/>
                    <a:pt x="777" y="2542"/>
                    <a:pt x="777" y="1967"/>
                  </a:cubicBezTo>
                  <a:cubicBezTo>
                    <a:pt x="777" y="1392"/>
                    <a:pt x="872" y="817"/>
                    <a:pt x="1064" y="280"/>
                  </a:cubicBezTo>
                  <a:cubicBezTo>
                    <a:pt x="1093" y="194"/>
                    <a:pt x="1064" y="98"/>
                    <a:pt x="997" y="50"/>
                  </a:cubicBezTo>
                  <a:cubicBezTo>
                    <a:pt x="959" y="18"/>
                    <a:pt x="912" y="0"/>
                    <a:pt x="864" y="0"/>
                  </a:cubicBezTo>
                  <a:close/>
                </a:path>
              </a:pathLst>
            </a:custGeom>
            <a:solidFill>
              <a:srgbClr val="D6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64"/>
            <p:cNvSpPr/>
            <p:nvPr/>
          </p:nvSpPr>
          <p:spPr>
            <a:xfrm>
              <a:off x="4873946" y="2075024"/>
              <a:ext cx="73858" cy="159427"/>
            </a:xfrm>
            <a:custGeom>
              <a:avLst/>
              <a:gdLst/>
              <a:ahLst/>
              <a:cxnLst/>
              <a:rect l="l" t="t" r="r" b="b"/>
              <a:pathLst>
                <a:path w="2819" h="6085" extrusionOk="0">
                  <a:moveTo>
                    <a:pt x="1342" y="0"/>
                  </a:moveTo>
                  <a:cubicBezTo>
                    <a:pt x="1325" y="0"/>
                    <a:pt x="1308" y="2"/>
                    <a:pt x="1294" y="7"/>
                  </a:cubicBezTo>
                  <a:cubicBezTo>
                    <a:pt x="0" y="1829"/>
                    <a:pt x="0" y="4263"/>
                    <a:pt x="1294" y="6084"/>
                  </a:cubicBezTo>
                  <a:lnTo>
                    <a:pt x="1390" y="6084"/>
                  </a:lnTo>
                  <a:cubicBezTo>
                    <a:pt x="1572" y="6084"/>
                    <a:pt x="1812" y="5883"/>
                    <a:pt x="2003" y="5691"/>
                  </a:cubicBezTo>
                  <a:cubicBezTo>
                    <a:pt x="2291" y="5394"/>
                    <a:pt x="2502" y="5020"/>
                    <a:pt x="2598" y="4618"/>
                  </a:cubicBezTo>
                  <a:cubicBezTo>
                    <a:pt x="2607" y="4589"/>
                    <a:pt x="2617" y="4589"/>
                    <a:pt x="2617" y="4589"/>
                  </a:cubicBezTo>
                  <a:cubicBezTo>
                    <a:pt x="2751" y="4091"/>
                    <a:pt x="2818" y="3573"/>
                    <a:pt x="2818" y="3055"/>
                  </a:cubicBezTo>
                  <a:cubicBezTo>
                    <a:pt x="2818" y="1397"/>
                    <a:pt x="2176" y="17"/>
                    <a:pt x="1390" y="7"/>
                  </a:cubicBezTo>
                  <a:cubicBezTo>
                    <a:pt x="1376" y="2"/>
                    <a:pt x="1359" y="0"/>
                    <a:pt x="13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64"/>
            <p:cNvSpPr/>
            <p:nvPr/>
          </p:nvSpPr>
          <p:spPr>
            <a:xfrm>
              <a:off x="4904312" y="2074945"/>
              <a:ext cx="43492" cy="159244"/>
            </a:xfrm>
            <a:custGeom>
              <a:avLst/>
              <a:gdLst/>
              <a:ahLst/>
              <a:cxnLst/>
              <a:rect l="l" t="t" r="r" b="b"/>
              <a:pathLst>
                <a:path w="1660" h="6078" extrusionOk="0">
                  <a:moveTo>
                    <a:pt x="125" y="1"/>
                  </a:moveTo>
                  <a:cubicBezTo>
                    <a:pt x="97" y="39"/>
                    <a:pt x="58" y="87"/>
                    <a:pt x="30" y="135"/>
                  </a:cubicBezTo>
                  <a:cubicBezTo>
                    <a:pt x="605" y="547"/>
                    <a:pt x="1026" y="1697"/>
                    <a:pt x="1017" y="3030"/>
                  </a:cubicBezTo>
                  <a:cubicBezTo>
                    <a:pt x="1017" y="3547"/>
                    <a:pt x="950" y="4065"/>
                    <a:pt x="825" y="4573"/>
                  </a:cubicBezTo>
                  <a:cubicBezTo>
                    <a:pt x="816" y="4582"/>
                    <a:pt x="816" y="4602"/>
                    <a:pt x="806" y="4611"/>
                  </a:cubicBezTo>
                  <a:cubicBezTo>
                    <a:pt x="710" y="5023"/>
                    <a:pt x="499" y="5397"/>
                    <a:pt x="212" y="5694"/>
                  </a:cubicBezTo>
                  <a:cubicBezTo>
                    <a:pt x="145" y="5761"/>
                    <a:pt x="78" y="5819"/>
                    <a:pt x="1" y="5886"/>
                  </a:cubicBezTo>
                  <a:cubicBezTo>
                    <a:pt x="39" y="5944"/>
                    <a:pt x="87" y="6011"/>
                    <a:pt x="135" y="6078"/>
                  </a:cubicBezTo>
                  <a:lnTo>
                    <a:pt x="231" y="6078"/>
                  </a:lnTo>
                  <a:cubicBezTo>
                    <a:pt x="413" y="6078"/>
                    <a:pt x="653" y="5877"/>
                    <a:pt x="844" y="5685"/>
                  </a:cubicBezTo>
                  <a:cubicBezTo>
                    <a:pt x="1132" y="5388"/>
                    <a:pt x="1343" y="5014"/>
                    <a:pt x="1439" y="4602"/>
                  </a:cubicBezTo>
                  <a:cubicBezTo>
                    <a:pt x="1448" y="4592"/>
                    <a:pt x="1448" y="4573"/>
                    <a:pt x="1448" y="4563"/>
                  </a:cubicBezTo>
                  <a:cubicBezTo>
                    <a:pt x="1582" y="4065"/>
                    <a:pt x="1650" y="3547"/>
                    <a:pt x="1650" y="3030"/>
                  </a:cubicBezTo>
                  <a:cubicBezTo>
                    <a:pt x="1659" y="1391"/>
                    <a:pt x="1017" y="10"/>
                    <a:pt x="231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64"/>
            <p:cNvSpPr/>
            <p:nvPr/>
          </p:nvSpPr>
          <p:spPr>
            <a:xfrm>
              <a:off x="4877693" y="2119407"/>
              <a:ext cx="36706" cy="70583"/>
            </a:xfrm>
            <a:custGeom>
              <a:avLst/>
              <a:gdLst/>
              <a:ahLst/>
              <a:cxnLst/>
              <a:rect l="l" t="t" r="r" b="b"/>
              <a:pathLst>
                <a:path w="1401" h="2694" extrusionOk="0">
                  <a:moveTo>
                    <a:pt x="701" y="0"/>
                  </a:moveTo>
                  <a:cubicBezTo>
                    <a:pt x="308" y="0"/>
                    <a:pt x="1" y="595"/>
                    <a:pt x="1" y="1342"/>
                  </a:cubicBezTo>
                  <a:cubicBezTo>
                    <a:pt x="1" y="2099"/>
                    <a:pt x="308" y="2694"/>
                    <a:pt x="701" y="2694"/>
                  </a:cubicBezTo>
                  <a:cubicBezTo>
                    <a:pt x="1084" y="2694"/>
                    <a:pt x="1400" y="2090"/>
                    <a:pt x="1400" y="1342"/>
                  </a:cubicBezTo>
                  <a:cubicBezTo>
                    <a:pt x="1400" y="604"/>
                    <a:pt x="1084" y="0"/>
                    <a:pt x="701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64"/>
            <p:cNvSpPr/>
            <p:nvPr/>
          </p:nvSpPr>
          <p:spPr>
            <a:xfrm>
              <a:off x="5047888" y="2085504"/>
              <a:ext cx="106346" cy="54024"/>
            </a:xfrm>
            <a:custGeom>
              <a:avLst/>
              <a:gdLst/>
              <a:ahLst/>
              <a:cxnLst/>
              <a:rect l="l" t="t" r="r" b="b"/>
              <a:pathLst>
                <a:path w="4059" h="2062" extrusionOk="0">
                  <a:moveTo>
                    <a:pt x="2031" y="0"/>
                  </a:moveTo>
                  <a:cubicBezTo>
                    <a:pt x="1978" y="0"/>
                    <a:pt x="1926" y="19"/>
                    <a:pt x="1882" y="58"/>
                  </a:cubicBezTo>
                  <a:cubicBezTo>
                    <a:pt x="1652" y="317"/>
                    <a:pt x="1537" y="652"/>
                    <a:pt x="1576" y="988"/>
                  </a:cubicBezTo>
                  <a:cubicBezTo>
                    <a:pt x="1326" y="838"/>
                    <a:pt x="1039" y="731"/>
                    <a:pt x="521" y="731"/>
                  </a:cubicBezTo>
                  <a:cubicBezTo>
                    <a:pt x="444" y="731"/>
                    <a:pt x="361" y="733"/>
                    <a:pt x="272" y="738"/>
                  </a:cubicBezTo>
                  <a:cubicBezTo>
                    <a:pt x="0" y="757"/>
                    <a:pt x="22" y="1161"/>
                    <a:pt x="283" y="1161"/>
                  </a:cubicBezTo>
                  <a:cubicBezTo>
                    <a:pt x="289" y="1161"/>
                    <a:pt x="295" y="1161"/>
                    <a:pt x="301" y="1160"/>
                  </a:cubicBezTo>
                  <a:cubicBezTo>
                    <a:pt x="390" y="1154"/>
                    <a:pt x="472" y="1151"/>
                    <a:pt x="547" y="1151"/>
                  </a:cubicBezTo>
                  <a:cubicBezTo>
                    <a:pt x="1076" y="1151"/>
                    <a:pt x="1282" y="1293"/>
                    <a:pt x="1576" y="1486"/>
                  </a:cubicBezTo>
                  <a:cubicBezTo>
                    <a:pt x="1643" y="1534"/>
                    <a:pt x="1729" y="1591"/>
                    <a:pt x="1825" y="1649"/>
                  </a:cubicBezTo>
                  <a:cubicBezTo>
                    <a:pt x="2017" y="1774"/>
                    <a:pt x="2218" y="1869"/>
                    <a:pt x="2429" y="1956"/>
                  </a:cubicBezTo>
                  <a:cubicBezTo>
                    <a:pt x="2611" y="2023"/>
                    <a:pt x="2812" y="2061"/>
                    <a:pt x="3004" y="2061"/>
                  </a:cubicBezTo>
                  <a:cubicBezTo>
                    <a:pt x="3282" y="2061"/>
                    <a:pt x="3550" y="1975"/>
                    <a:pt x="3771" y="1812"/>
                  </a:cubicBezTo>
                  <a:cubicBezTo>
                    <a:pt x="3876" y="1735"/>
                    <a:pt x="3982" y="1639"/>
                    <a:pt x="4058" y="1524"/>
                  </a:cubicBezTo>
                  <a:cubicBezTo>
                    <a:pt x="4020" y="1361"/>
                    <a:pt x="3982" y="1198"/>
                    <a:pt x="3924" y="1045"/>
                  </a:cubicBezTo>
                  <a:cubicBezTo>
                    <a:pt x="3876" y="1055"/>
                    <a:pt x="3838" y="1093"/>
                    <a:pt x="3819" y="1141"/>
                  </a:cubicBezTo>
                  <a:cubicBezTo>
                    <a:pt x="3732" y="1275"/>
                    <a:pt x="3627" y="1390"/>
                    <a:pt x="3502" y="1486"/>
                  </a:cubicBezTo>
                  <a:cubicBezTo>
                    <a:pt x="3354" y="1596"/>
                    <a:pt x="3190" y="1649"/>
                    <a:pt x="3009" y="1649"/>
                  </a:cubicBezTo>
                  <a:cubicBezTo>
                    <a:pt x="2876" y="1649"/>
                    <a:pt x="2733" y="1620"/>
                    <a:pt x="2582" y="1563"/>
                  </a:cubicBezTo>
                  <a:cubicBezTo>
                    <a:pt x="2410" y="1496"/>
                    <a:pt x="2247" y="1419"/>
                    <a:pt x="2093" y="1323"/>
                  </a:cubicBezTo>
                  <a:cubicBezTo>
                    <a:pt x="1825" y="729"/>
                    <a:pt x="2160" y="374"/>
                    <a:pt x="2180" y="355"/>
                  </a:cubicBezTo>
                  <a:cubicBezTo>
                    <a:pt x="2256" y="278"/>
                    <a:pt x="2256" y="144"/>
                    <a:pt x="2180" y="58"/>
                  </a:cubicBezTo>
                  <a:cubicBezTo>
                    <a:pt x="2136" y="19"/>
                    <a:pt x="2084" y="0"/>
                    <a:pt x="20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64"/>
            <p:cNvSpPr/>
            <p:nvPr/>
          </p:nvSpPr>
          <p:spPr>
            <a:xfrm>
              <a:off x="5056508" y="2170313"/>
              <a:ext cx="99717" cy="68644"/>
            </a:xfrm>
            <a:custGeom>
              <a:avLst/>
              <a:gdLst/>
              <a:ahLst/>
              <a:cxnLst/>
              <a:rect l="l" t="t" r="r" b="b"/>
              <a:pathLst>
                <a:path w="3806" h="2620" extrusionOk="0">
                  <a:moveTo>
                    <a:pt x="3681" y="1"/>
                  </a:moveTo>
                  <a:cubicBezTo>
                    <a:pt x="3672" y="1"/>
                    <a:pt x="3662" y="2"/>
                    <a:pt x="3653" y="3"/>
                  </a:cubicBezTo>
                  <a:cubicBezTo>
                    <a:pt x="3202" y="61"/>
                    <a:pt x="2771" y="176"/>
                    <a:pt x="2349" y="339"/>
                  </a:cubicBezTo>
                  <a:cubicBezTo>
                    <a:pt x="2100" y="434"/>
                    <a:pt x="1851" y="559"/>
                    <a:pt x="1611" y="693"/>
                  </a:cubicBezTo>
                  <a:cubicBezTo>
                    <a:pt x="1601" y="703"/>
                    <a:pt x="1582" y="712"/>
                    <a:pt x="1573" y="722"/>
                  </a:cubicBezTo>
                  <a:cubicBezTo>
                    <a:pt x="1314" y="875"/>
                    <a:pt x="1065" y="1048"/>
                    <a:pt x="835" y="1259"/>
                  </a:cubicBezTo>
                  <a:cubicBezTo>
                    <a:pt x="451" y="942"/>
                    <a:pt x="528" y="415"/>
                    <a:pt x="537" y="387"/>
                  </a:cubicBezTo>
                  <a:cubicBezTo>
                    <a:pt x="548" y="241"/>
                    <a:pt x="435" y="160"/>
                    <a:pt x="324" y="160"/>
                  </a:cubicBezTo>
                  <a:cubicBezTo>
                    <a:pt x="237" y="160"/>
                    <a:pt x="150" y="210"/>
                    <a:pt x="125" y="319"/>
                  </a:cubicBezTo>
                  <a:cubicBezTo>
                    <a:pt x="125" y="358"/>
                    <a:pt x="1" y="1086"/>
                    <a:pt x="528" y="1556"/>
                  </a:cubicBezTo>
                  <a:cubicBezTo>
                    <a:pt x="394" y="1700"/>
                    <a:pt x="269" y="1863"/>
                    <a:pt x="154" y="2035"/>
                  </a:cubicBezTo>
                  <a:cubicBezTo>
                    <a:pt x="87" y="2131"/>
                    <a:pt x="116" y="2256"/>
                    <a:pt x="211" y="2323"/>
                  </a:cubicBezTo>
                  <a:cubicBezTo>
                    <a:pt x="250" y="2342"/>
                    <a:pt x="288" y="2361"/>
                    <a:pt x="336" y="2361"/>
                  </a:cubicBezTo>
                  <a:cubicBezTo>
                    <a:pt x="403" y="2361"/>
                    <a:pt x="470" y="2323"/>
                    <a:pt x="509" y="2265"/>
                  </a:cubicBezTo>
                  <a:cubicBezTo>
                    <a:pt x="720" y="1949"/>
                    <a:pt x="978" y="1671"/>
                    <a:pt x="1285" y="1431"/>
                  </a:cubicBezTo>
                  <a:lnTo>
                    <a:pt x="1285" y="1431"/>
                  </a:lnTo>
                  <a:cubicBezTo>
                    <a:pt x="1237" y="1815"/>
                    <a:pt x="1323" y="2189"/>
                    <a:pt x="1525" y="2524"/>
                  </a:cubicBezTo>
                  <a:cubicBezTo>
                    <a:pt x="1553" y="2582"/>
                    <a:pt x="1621" y="2620"/>
                    <a:pt x="1697" y="2620"/>
                  </a:cubicBezTo>
                  <a:cubicBezTo>
                    <a:pt x="1736" y="2610"/>
                    <a:pt x="1774" y="2601"/>
                    <a:pt x="1812" y="2582"/>
                  </a:cubicBezTo>
                  <a:cubicBezTo>
                    <a:pt x="1908" y="2524"/>
                    <a:pt x="1937" y="2390"/>
                    <a:pt x="1870" y="2294"/>
                  </a:cubicBezTo>
                  <a:cubicBezTo>
                    <a:pt x="1851" y="2275"/>
                    <a:pt x="1477" y="1652"/>
                    <a:pt x="1841" y="1058"/>
                  </a:cubicBezTo>
                  <a:cubicBezTo>
                    <a:pt x="2416" y="732"/>
                    <a:pt x="3039" y="521"/>
                    <a:pt x="3691" y="425"/>
                  </a:cubicBezTo>
                  <a:cubicBezTo>
                    <a:pt x="3710" y="425"/>
                    <a:pt x="3729" y="415"/>
                    <a:pt x="3748" y="406"/>
                  </a:cubicBezTo>
                  <a:cubicBezTo>
                    <a:pt x="3768" y="291"/>
                    <a:pt x="3787" y="176"/>
                    <a:pt x="3806" y="61"/>
                  </a:cubicBezTo>
                  <a:cubicBezTo>
                    <a:pt x="3774" y="21"/>
                    <a:pt x="3729" y="1"/>
                    <a:pt x="368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64"/>
            <p:cNvSpPr/>
            <p:nvPr/>
          </p:nvSpPr>
          <p:spPr>
            <a:xfrm>
              <a:off x="5064368" y="2140995"/>
              <a:ext cx="45405" cy="20567"/>
            </a:xfrm>
            <a:custGeom>
              <a:avLst/>
              <a:gdLst/>
              <a:ahLst/>
              <a:cxnLst/>
              <a:rect l="l" t="t" r="r" b="b"/>
              <a:pathLst>
                <a:path w="1733" h="785" extrusionOk="0">
                  <a:moveTo>
                    <a:pt x="706" y="1"/>
                  </a:moveTo>
                  <a:cubicBezTo>
                    <a:pt x="527" y="1"/>
                    <a:pt x="341" y="49"/>
                    <a:pt x="161" y="173"/>
                  </a:cubicBezTo>
                  <a:cubicBezTo>
                    <a:pt x="1" y="317"/>
                    <a:pt x="121" y="548"/>
                    <a:pt x="293" y="548"/>
                  </a:cubicBezTo>
                  <a:cubicBezTo>
                    <a:pt x="328" y="548"/>
                    <a:pt x="364" y="539"/>
                    <a:pt x="400" y="518"/>
                  </a:cubicBezTo>
                  <a:cubicBezTo>
                    <a:pt x="503" y="445"/>
                    <a:pt x="610" y="417"/>
                    <a:pt x="713" y="417"/>
                  </a:cubicBezTo>
                  <a:cubicBezTo>
                    <a:pt x="1046" y="417"/>
                    <a:pt x="1344" y="705"/>
                    <a:pt x="1359" y="720"/>
                  </a:cubicBezTo>
                  <a:cubicBezTo>
                    <a:pt x="1397" y="763"/>
                    <a:pt x="1450" y="784"/>
                    <a:pt x="1504" y="784"/>
                  </a:cubicBezTo>
                  <a:cubicBezTo>
                    <a:pt x="1558" y="784"/>
                    <a:pt x="1613" y="763"/>
                    <a:pt x="1656" y="720"/>
                  </a:cubicBezTo>
                  <a:cubicBezTo>
                    <a:pt x="1733" y="643"/>
                    <a:pt x="1733" y="509"/>
                    <a:pt x="1656" y="432"/>
                  </a:cubicBezTo>
                  <a:cubicBezTo>
                    <a:pt x="1477" y="246"/>
                    <a:pt x="1109" y="1"/>
                    <a:pt x="70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64"/>
            <p:cNvSpPr/>
            <p:nvPr/>
          </p:nvSpPr>
          <p:spPr>
            <a:xfrm>
              <a:off x="5039556" y="2037479"/>
              <a:ext cx="75482" cy="44016"/>
            </a:xfrm>
            <a:custGeom>
              <a:avLst/>
              <a:gdLst/>
              <a:ahLst/>
              <a:cxnLst/>
              <a:rect l="l" t="t" r="r" b="b"/>
              <a:pathLst>
                <a:path w="2881" h="1680" extrusionOk="0">
                  <a:moveTo>
                    <a:pt x="282" y="0"/>
                  </a:moveTo>
                  <a:cubicBezTo>
                    <a:pt x="140" y="0"/>
                    <a:pt x="0" y="146"/>
                    <a:pt x="92" y="309"/>
                  </a:cubicBezTo>
                  <a:cubicBezTo>
                    <a:pt x="379" y="769"/>
                    <a:pt x="868" y="1066"/>
                    <a:pt x="1405" y="1105"/>
                  </a:cubicBezTo>
                  <a:cubicBezTo>
                    <a:pt x="1817" y="1124"/>
                    <a:pt x="2200" y="1306"/>
                    <a:pt x="2488" y="1613"/>
                  </a:cubicBezTo>
                  <a:cubicBezTo>
                    <a:pt x="2526" y="1651"/>
                    <a:pt x="2584" y="1680"/>
                    <a:pt x="2651" y="1680"/>
                  </a:cubicBezTo>
                  <a:cubicBezTo>
                    <a:pt x="2699" y="1680"/>
                    <a:pt x="2737" y="1661"/>
                    <a:pt x="2776" y="1632"/>
                  </a:cubicBezTo>
                  <a:cubicBezTo>
                    <a:pt x="2862" y="1555"/>
                    <a:pt x="2881" y="1431"/>
                    <a:pt x="2804" y="1344"/>
                  </a:cubicBezTo>
                  <a:cubicBezTo>
                    <a:pt x="2450" y="951"/>
                    <a:pt x="1961" y="721"/>
                    <a:pt x="1434" y="693"/>
                  </a:cubicBezTo>
                  <a:cubicBezTo>
                    <a:pt x="1041" y="664"/>
                    <a:pt x="676" y="443"/>
                    <a:pt x="456" y="108"/>
                  </a:cubicBezTo>
                  <a:cubicBezTo>
                    <a:pt x="413" y="32"/>
                    <a:pt x="347" y="0"/>
                    <a:pt x="28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64"/>
            <p:cNvSpPr/>
            <p:nvPr/>
          </p:nvSpPr>
          <p:spPr>
            <a:xfrm>
              <a:off x="5016002" y="2240634"/>
              <a:ext cx="61884" cy="30995"/>
            </a:xfrm>
            <a:custGeom>
              <a:avLst/>
              <a:gdLst/>
              <a:ahLst/>
              <a:cxnLst/>
              <a:rect l="l" t="t" r="r" b="b"/>
              <a:pathLst>
                <a:path w="2362" h="1183" extrusionOk="0">
                  <a:moveTo>
                    <a:pt x="2136" y="1"/>
                  </a:moveTo>
                  <a:cubicBezTo>
                    <a:pt x="2048" y="1"/>
                    <a:pt x="1970" y="54"/>
                    <a:pt x="1940" y="137"/>
                  </a:cubicBezTo>
                  <a:cubicBezTo>
                    <a:pt x="1921" y="164"/>
                    <a:pt x="1646" y="776"/>
                    <a:pt x="502" y="776"/>
                  </a:cubicBezTo>
                  <a:cubicBezTo>
                    <a:pt x="438" y="776"/>
                    <a:pt x="370" y="774"/>
                    <a:pt x="300" y="770"/>
                  </a:cubicBezTo>
                  <a:cubicBezTo>
                    <a:pt x="294" y="769"/>
                    <a:pt x="288" y="769"/>
                    <a:pt x="282" y="769"/>
                  </a:cubicBezTo>
                  <a:cubicBezTo>
                    <a:pt x="21" y="769"/>
                    <a:pt x="0" y="1163"/>
                    <a:pt x="272" y="1182"/>
                  </a:cubicBezTo>
                  <a:lnTo>
                    <a:pt x="511" y="1182"/>
                  </a:lnTo>
                  <a:cubicBezTo>
                    <a:pt x="1949" y="1182"/>
                    <a:pt x="2313" y="319"/>
                    <a:pt x="2323" y="281"/>
                  </a:cubicBezTo>
                  <a:cubicBezTo>
                    <a:pt x="2361" y="176"/>
                    <a:pt x="2313" y="61"/>
                    <a:pt x="2208" y="13"/>
                  </a:cubicBezTo>
                  <a:cubicBezTo>
                    <a:pt x="2184" y="5"/>
                    <a:pt x="2159" y="1"/>
                    <a:pt x="213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58" name="Google Shape;11958;p64"/>
          <p:cNvGrpSpPr/>
          <p:nvPr/>
        </p:nvGrpSpPr>
        <p:grpSpPr>
          <a:xfrm>
            <a:off x="7144726" y="3355496"/>
            <a:ext cx="260690" cy="362032"/>
            <a:chOff x="7144726" y="3355496"/>
            <a:chExt cx="260690" cy="362032"/>
          </a:xfrm>
        </p:grpSpPr>
        <p:sp>
          <p:nvSpPr>
            <p:cNvPr id="11959" name="Google Shape;11959;p64"/>
            <p:cNvSpPr/>
            <p:nvPr/>
          </p:nvSpPr>
          <p:spPr>
            <a:xfrm>
              <a:off x="7144726" y="3355496"/>
              <a:ext cx="260690" cy="362032"/>
            </a:xfrm>
            <a:custGeom>
              <a:avLst/>
              <a:gdLst/>
              <a:ahLst/>
              <a:cxnLst/>
              <a:rect l="l" t="t" r="r" b="b"/>
              <a:pathLst>
                <a:path w="9950" h="13818" extrusionOk="0">
                  <a:moveTo>
                    <a:pt x="4975" y="0"/>
                  </a:moveTo>
                  <a:cubicBezTo>
                    <a:pt x="3940" y="20"/>
                    <a:pt x="3087" y="796"/>
                    <a:pt x="2972" y="1812"/>
                  </a:cubicBezTo>
                  <a:lnTo>
                    <a:pt x="2329" y="7391"/>
                  </a:lnTo>
                  <a:cubicBezTo>
                    <a:pt x="2301" y="7669"/>
                    <a:pt x="2118" y="7899"/>
                    <a:pt x="1860" y="8004"/>
                  </a:cubicBezTo>
                  <a:cubicBezTo>
                    <a:pt x="1294" y="8225"/>
                    <a:pt x="815" y="8627"/>
                    <a:pt x="508" y="9145"/>
                  </a:cubicBezTo>
                  <a:cubicBezTo>
                    <a:pt x="19" y="9931"/>
                    <a:pt x="0" y="10909"/>
                    <a:pt x="460" y="11704"/>
                  </a:cubicBezTo>
                  <a:cubicBezTo>
                    <a:pt x="844" y="12366"/>
                    <a:pt x="1476" y="12711"/>
                    <a:pt x="2291" y="12806"/>
                  </a:cubicBezTo>
                  <a:cubicBezTo>
                    <a:pt x="2521" y="12835"/>
                    <a:pt x="2742" y="12941"/>
                    <a:pt x="2895" y="13113"/>
                  </a:cubicBezTo>
                  <a:cubicBezTo>
                    <a:pt x="3331" y="13583"/>
                    <a:pt x="4153" y="13818"/>
                    <a:pt x="4975" y="13818"/>
                  </a:cubicBezTo>
                  <a:cubicBezTo>
                    <a:pt x="5797" y="13818"/>
                    <a:pt x="6619" y="13583"/>
                    <a:pt x="7055" y="13113"/>
                  </a:cubicBezTo>
                  <a:cubicBezTo>
                    <a:pt x="7218" y="12941"/>
                    <a:pt x="7429" y="12835"/>
                    <a:pt x="7668" y="12806"/>
                  </a:cubicBezTo>
                  <a:cubicBezTo>
                    <a:pt x="8483" y="12711"/>
                    <a:pt x="9106" y="12366"/>
                    <a:pt x="9490" y="11704"/>
                  </a:cubicBezTo>
                  <a:cubicBezTo>
                    <a:pt x="9950" y="10909"/>
                    <a:pt x="9931" y="9931"/>
                    <a:pt x="9442" y="9145"/>
                  </a:cubicBezTo>
                  <a:cubicBezTo>
                    <a:pt x="9135" y="8627"/>
                    <a:pt x="8656" y="8225"/>
                    <a:pt x="8090" y="8004"/>
                  </a:cubicBezTo>
                  <a:cubicBezTo>
                    <a:pt x="7831" y="7899"/>
                    <a:pt x="7649" y="7669"/>
                    <a:pt x="7630" y="7391"/>
                  </a:cubicBezTo>
                  <a:lnTo>
                    <a:pt x="6997" y="1822"/>
                  </a:lnTo>
                  <a:cubicBezTo>
                    <a:pt x="6882" y="825"/>
                    <a:pt x="6068" y="48"/>
                    <a:pt x="506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64"/>
            <p:cNvSpPr/>
            <p:nvPr/>
          </p:nvSpPr>
          <p:spPr>
            <a:xfrm>
              <a:off x="7232601" y="3355496"/>
              <a:ext cx="172579" cy="330277"/>
            </a:xfrm>
            <a:custGeom>
              <a:avLst/>
              <a:gdLst/>
              <a:ahLst/>
              <a:cxnLst/>
              <a:rect l="l" t="t" r="r" b="b"/>
              <a:pathLst>
                <a:path w="6587" h="12606" extrusionOk="0">
                  <a:moveTo>
                    <a:pt x="1611" y="0"/>
                  </a:moveTo>
                  <a:cubicBezTo>
                    <a:pt x="979" y="0"/>
                    <a:pt x="375" y="307"/>
                    <a:pt x="1" y="825"/>
                  </a:cubicBezTo>
                  <a:cubicBezTo>
                    <a:pt x="231" y="729"/>
                    <a:pt x="480" y="681"/>
                    <a:pt x="720" y="681"/>
                  </a:cubicBezTo>
                  <a:lnTo>
                    <a:pt x="816" y="681"/>
                  </a:lnTo>
                  <a:cubicBezTo>
                    <a:pt x="1813" y="729"/>
                    <a:pt x="2637" y="1496"/>
                    <a:pt x="2742" y="2502"/>
                  </a:cubicBezTo>
                  <a:lnTo>
                    <a:pt x="3375" y="8071"/>
                  </a:lnTo>
                  <a:cubicBezTo>
                    <a:pt x="3404" y="8340"/>
                    <a:pt x="3586" y="8579"/>
                    <a:pt x="3845" y="8685"/>
                  </a:cubicBezTo>
                  <a:cubicBezTo>
                    <a:pt x="4410" y="8896"/>
                    <a:pt x="4890" y="9308"/>
                    <a:pt x="5196" y="9825"/>
                  </a:cubicBezTo>
                  <a:cubicBezTo>
                    <a:pt x="5685" y="10602"/>
                    <a:pt x="5704" y="11589"/>
                    <a:pt x="5244" y="12385"/>
                  </a:cubicBezTo>
                  <a:cubicBezTo>
                    <a:pt x="5206" y="12461"/>
                    <a:pt x="5148" y="12528"/>
                    <a:pt x="5100" y="12605"/>
                  </a:cubicBezTo>
                  <a:cubicBezTo>
                    <a:pt x="5532" y="12423"/>
                    <a:pt x="5896" y="12107"/>
                    <a:pt x="6136" y="11695"/>
                  </a:cubicBezTo>
                  <a:cubicBezTo>
                    <a:pt x="6586" y="10909"/>
                    <a:pt x="6577" y="9921"/>
                    <a:pt x="6088" y="9145"/>
                  </a:cubicBezTo>
                  <a:cubicBezTo>
                    <a:pt x="5771" y="8627"/>
                    <a:pt x="5302" y="8215"/>
                    <a:pt x="4727" y="8004"/>
                  </a:cubicBezTo>
                  <a:cubicBezTo>
                    <a:pt x="4477" y="7899"/>
                    <a:pt x="4295" y="7659"/>
                    <a:pt x="4266" y="7391"/>
                  </a:cubicBezTo>
                  <a:lnTo>
                    <a:pt x="3634" y="1812"/>
                  </a:lnTo>
                  <a:cubicBezTo>
                    <a:pt x="3528" y="815"/>
                    <a:pt x="2704" y="39"/>
                    <a:pt x="1698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64"/>
            <p:cNvSpPr/>
            <p:nvPr/>
          </p:nvSpPr>
          <p:spPr>
            <a:xfrm>
              <a:off x="7302424" y="3660936"/>
              <a:ext cx="85910" cy="52950"/>
            </a:xfrm>
            <a:custGeom>
              <a:avLst/>
              <a:gdLst/>
              <a:ahLst/>
              <a:cxnLst/>
              <a:rect l="l" t="t" r="r" b="b"/>
              <a:pathLst>
                <a:path w="3279" h="2021" extrusionOk="0">
                  <a:moveTo>
                    <a:pt x="1951" y="1"/>
                  </a:moveTo>
                  <a:cubicBezTo>
                    <a:pt x="1467" y="1"/>
                    <a:pt x="757" y="177"/>
                    <a:pt x="269" y="1072"/>
                  </a:cubicBezTo>
                  <a:lnTo>
                    <a:pt x="1" y="2021"/>
                  </a:lnTo>
                  <a:cubicBezTo>
                    <a:pt x="394" y="1925"/>
                    <a:pt x="748" y="1733"/>
                    <a:pt x="1026" y="1455"/>
                  </a:cubicBezTo>
                  <a:cubicBezTo>
                    <a:pt x="1189" y="1283"/>
                    <a:pt x="1410" y="1168"/>
                    <a:pt x="1640" y="1148"/>
                  </a:cubicBezTo>
                  <a:cubicBezTo>
                    <a:pt x="2340" y="1072"/>
                    <a:pt x="2896" y="803"/>
                    <a:pt x="3279" y="315"/>
                  </a:cubicBezTo>
                  <a:lnTo>
                    <a:pt x="2483" y="75"/>
                  </a:lnTo>
                  <a:cubicBezTo>
                    <a:pt x="2483" y="75"/>
                    <a:pt x="2265" y="1"/>
                    <a:pt x="1951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64"/>
            <p:cNvSpPr/>
            <p:nvPr/>
          </p:nvSpPr>
          <p:spPr>
            <a:xfrm>
              <a:off x="7161285" y="3661198"/>
              <a:ext cx="84652" cy="52452"/>
            </a:xfrm>
            <a:custGeom>
              <a:avLst/>
              <a:gdLst/>
              <a:ahLst/>
              <a:cxnLst/>
              <a:rect l="l" t="t" r="r" b="b"/>
              <a:pathLst>
                <a:path w="3231" h="2002" extrusionOk="0">
                  <a:moveTo>
                    <a:pt x="1290" y="0"/>
                  </a:moveTo>
                  <a:cubicBezTo>
                    <a:pt x="976" y="0"/>
                    <a:pt x="758" y="74"/>
                    <a:pt x="758" y="74"/>
                  </a:cubicBezTo>
                  <a:lnTo>
                    <a:pt x="1" y="295"/>
                  </a:lnTo>
                  <a:cubicBezTo>
                    <a:pt x="394" y="793"/>
                    <a:pt x="950" y="1062"/>
                    <a:pt x="1649" y="1148"/>
                  </a:cubicBezTo>
                  <a:cubicBezTo>
                    <a:pt x="1889" y="1167"/>
                    <a:pt x="2100" y="1282"/>
                    <a:pt x="2263" y="1445"/>
                  </a:cubicBezTo>
                  <a:cubicBezTo>
                    <a:pt x="2531" y="1714"/>
                    <a:pt x="2867" y="1905"/>
                    <a:pt x="3231" y="2001"/>
                  </a:cubicBezTo>
                  <a:lnTo>
                    <a:pt x="2972" y="1071"/>
                  </a:lnTo>
                  <a:cubicBezTo>
                    <a:pt x="2484" y="176"/>
                    <a:pt x="1774" y="0"/>
                    <a:pt x="1290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64"/>
            <p:cNvSpPr/>
            <p:nvPr/>
          </p:nvSpPr>
          <p:spPr>
            <a:xfrm>
              <a:off x="7175066" y="3655617"/>
              <a:ext cx="71631" cy="39195"/>
            </a:xfrm>
            <a:custGeom>
              <a:avLst/>
              <a:gdLst/>
              <a:ahLst/>
              <a:cxnLst/>
              <a:rect l="l" t="t" r="r" b="b"/>
              <a:pathLst>
                <a:path w="2734" h="1496" extrusionOk="0">
                  <a:moveTo>
                    <a:pt x="825" y="0"/>
                  </a:moveTo>
                  <a:cubicBezTo>
                    <a:pt x="620" y="0"/>
                    <a:pt x="417" y="28"/>
                    <a:pt x="222" y="86"/>
                  </a:cubicBezTo>
                  <a:cubicBezTo>
                    <a:pt x="1" y="175"/>
                    <a:pt x="83" y="485"/>
                    <a:pt x="294" y="485"/>
                  </a:cubicBezTo>
                  <a:cubicBezTo>
                    <a:pt x="311" y="485"/>
                    <a:pt x="328" y="483"/>
                    <a:pt x="347" y="479"/>
                  </a:cubicBezTo>
                  <a:cubicBezTo>
                    <a:pt x="365" y="476"/>
                    <a:pt x="547" y="419"/>
                    <a:pt x="804" y="419"/>
                  </a:cubicBezTo>
                  <a:cubicBezTo>
                    <a:pt x="1230" y="419"/>
                    <a:pt x="1864" y="574"/>
                    <a:pt x="2312" y="1380"/>
                  </a:cubicBezTo>
                  <a:cubicBezTo>
                    <a:pt x="2350" y="1447"/>
                    <a:pt x="2417" y="1495"/>
                    <a:pt x="2494" y="1495"/>
                  </a:cubicBezTo>
                  <a:cubicBezTo>
                    <a:pt x="2532" y="1495"/>
                    <a:pt x="2561" y="1486"/>
                    <a:pt x="2590" y="1466"/>
                  </a:cubicBezTo>
                  <a:cubicBezTo>
                    <a:pt x="2695" y="1409"/>
                    <a:pt x="2734" y="1284"/>
                    <a:pt x="2676" y="1179"/>
                  </a:cubicBezTo>
                  <a:cubicBezTo>
                    <a:pt x="2226" y="345"/>
                    <a:pt x="1584" y="86"/>
                    <a:pt x="1123" y="19"/>
                  </a:cubicBezTo>
                  <a:cubicBezTo>
                    <a:pt x="1024" y="7"/>
                    <a:pt x="924" y="0"/>
                    <a:pt x="825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64"/>
            <p:cNvSpPr/>
            <p:nvPr/>
          </p:nvSpPr>
          <p:spPr>
            <a:xfrm>
              <a:off x="7302686" y="3655670"/>
              <a:ext cx="72784" cy="39143"/>
            </a:xfrm>
            <a:custGeom>
              <a:avLst/>
              <a:gdLst/>
              <a:ahLst/>
              <a:cxnLst/>
              <a:rect l="l" t="t" r="r" b="b"/>
              <a:pathLst>
                <a:path w="2778" h="1494" extrusionOk="0">
                  <a:moveTo>
                    <a:pt x="1958" y="1"/>
                  </a:moveTo>
                  <a:cubicBezTo>
                    <a:pt x="1849" y="1"/>
                    <a:pt x="1739" y="10"/>
                    <a:pt x="1630" y="27"/>
                  </a:cubicBezTo>
                  <a:cubicBezTo>
                    <a:pt x="1179" y="84"/>
                    <a:pt x="537" y="343"/>
                    <a:pt x="77" y="1177"/>
                  </a:cubicBezTo>
                  <a:cubicBezTo>
                    <a:pt x="0" y="1321"/>
                    <a:pt x="96" y="1493"/>
                    <a:pt x="259" y="1493"/>
                  </a:cubicBezTo>
                  <a:cubicBezTo>
                    <a:pt x="336" y="1484"/>
                    <a:pt x="403" y="1445"/>
                    <a:pt x="432" y="1378"/>
                  </a:cubicBezTo>
                  <a:cubicBezTo>
                    <a:pt x="880" y="571"/>
                    <a:pt x="1516" y="413"/>
                    <a:pt x="1942" y="413"/>
                  </a:cubicBezTo>
                  <a:cubicBezTo>
                    <a:pt x="2198" y="413"/>
                    <a:pt x="2379" y="470"/>
                    <a:pt x="2397" y="477"/>
                  </a:cubicBezTo>
                  <a:cubicBezTo>
                    <a:pt x="2427" y="489"/>
                    <a:pt x="2455" y="494"/>
                    <a:pt x="2482" y="494"/>
                  </a:cubicBezTo>
                  <a:cubicBezTo>
                    <a:pt x="2692" y="494"/>
                    <a:pt x="2778" y="161"/>
                    <a:pt x="2531" y="84"/>
                  </a:cubicBezTo>
                  <a:cubicBezTo>
                    <a:pt x="2346" y="29"/>
                    <a:pt x="2153" y="1"/>
                    <a:pt x="195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5" name="Google Shape;11965;p64"/>
          <p:cNvGrpSpPr/>
          <p:nvPr/>
        </p:nvGrpSpPr>
        <p:grpSpPr>
          <a:xfrm>
            <a:off x="6705719" y="4278051"/>
            <a:ext cx="261712" cy="361770"/>
            <a:chOff x="6705719" y="4278051"/>
            <a:chExt cx="261712" cy="361770"/>
          </a:xfrm>
        </p:grpSpPr>
        <p:sp>
          <p:nvSpPr>
            <p:cNvPr id="11966" name="Google Shape;11966;p64"/>
            <p:cNvSpPr/>
            <p:nvPr/>
          </p:nvSpPr>
          <p:spPr>
            <a:xfrm>
              <a:off x="6863443" y="4340328"/>
              <a:ext cx="14331" cy="32802"/>
            </a:xfrm>
            <a:custGeom>
              <a:avLst/>
              <a:gdLst/>
              <a:ahLst/>
              <a:cxnLst/>
              <a:rect l="l" t="t" r="r" b="b"/>
              <a:pathLst>
                <a:path w="547" h="1252" extrusionOk="0">
                  <a:moveTo>
                    <a:pt x="274" y="0"/>
                  </a:moveTo>
                  <a:cubicBezTo>
                    <a:pt x="137" y="0"/>
                    <a:pt x="0" y="91"/>
                    <a:pt x="0" y="274"/>
                  </a:cubicBezTo>
                  <a:lnTo>
                    <a:pt x="0" y="973"/>
                  </a:lnTo>
                  <a:cubicBezTo>
                    <a:pt x="0" y="1127"/>
                    <a:pt x="125" y="1251"/>
                    <a:pt x="278" y="1251"/>
                  </a:cubicBezTo>
                  <a:cubicBezTo>
                    <a:pt x="422" y="1242"/>
                    <a:pt x="547" y="1127"/>
                    <a:pt x="547" y="973"/>
                  </a:cubicBezTo>
                  <a:lnTo>
                    <a:pt x="547" y="274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64"/>
            <p:cNvSpPr/>
            <p:nvPr/>
          </p:nvSpPr>
          <p:spPr>
            <a:xfrm>
              <a:off x="6863443" y="4573875"/>
              <a:ext cx="14331" cy="65945"/>
            </a:xfrm>
            <a:custGeom>
              <a:avLst/>
              <a:gdLst/>
              <a:ahLst/>
              <a:cxnLst/>
              <a:rect l="l" t="t" r="r" b="b"/>
              <a:pathLst>
                <a:path w="547" h="2517" extrusionOk="0">
                  <a:moveTo>
                    <a:pt x="274" y="1"/>
                  </a:moveTo>
                  <a:cubicBezTo>
                    <a:pt x="137" y="1"/>
                    <a:pt x="0" y="92"/>
                    <a:pt x="0" y="274"/>
                  </a:cubicBezTo>
                  <a:lnTo>
                    <a:pt x="0" y="2248"/>
                  </a:lnTo>
                  <a:cubicBezTo>
                    <a:pt x="0" y="2392"/>
                    <a:pt x="125" y="2517"/>
                    <a:pt x="278" y="2517"/>
                  </a:cubicBezTo>
                  <a:cubicBezTo>
                    <a:pt x="422" y="2517"/>
                    <a:pt x="547" y="2392"/>
                    <a:pt x="547" y="2248"/>
                  </a:cubicBezTo>
                  <a:lnTo>
                    <a:pt x="547" y="274"/>
                  </a:lnTo>
                  <a:cubicBezTo>
                    <a:pt x="547" y="92"/>
                    <a:pt x="410" y="1"/>
                    <a:pt x="274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64"/>
            <p:cNvSpPr/>
            <p:nvPr/>
          </p:nvSpPr>
          <p:spPr>
            <a:xfrm>
              <a:off x="6773787" y="4364563"/>
              <a:ext cx="193644" cy="190133"/>
            </a:xfrm>
            <a:custGeom>
              <a:avLst/>
              <a:gdLst/>
              <a:ahLst/>
              <a:cxnLst/>
              <a:rect l="l" t="t" r="r" b="b"/>
              <a:pathLst>
                <a:path w="7391" h="7257" extrusionOk="0">
                  <a:moveTo>
                    <a:pt x="767" y="0"/>
                  </a:moveTo>
                  <a:cubicBezTo>
                    <a:pt x="336" y="0"/>
                    <a:pt x="0" y="365"/>
                    <a:pt x="48" y="796"/>
                  </a:cubicBezTo>
                  <a:lnTo>
                    <a:pt x="585" y="6288"/>
                  </a:lnTo>
                  <a:cubicBezTo>
                    <a:pt x="662" y="7036"/>
                    <a:pt x="1295" y="7256"/>
                    <a:pt x="2042" y="7256"/>
                  </a:cubicBezTo>
                  <a:lnTo>
                    <a:pt x="5340" y="7256"/>
                  </a:lnTo>
                  <a:cubicBezTo>
                    <a:pt x="6097" y="7256"/>
                    <a:pt x="6729" y="7036"/>
                    <a:pt x="6806" y="6288"/>
                  </a:cubicBezTo>
                  <a:lnTo>
                    <a:pt x="7343" y="796"/>
                  </a:lnTo>
                  <a:cubicBezTo>
                    <a:pt x="7391" y="365"/>
                    <a:pt x="7055" y="0"/>
                    <a:pt x="6624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64"/>
            <p:cNvSpPr/>
            <p:nvPr/>
          </p:nvSpPr>
          <p:spPr>
            <a:xfrm>
              <a:off x="6877512" y="4364563"/>
              <a:ext cx="89918" cy="190133"/>
            </a:xfrm>
            <a:custGeom>
              <a:avLst/>
              <a:gdLst/>
              <a:ahLst/>
              <a:cxnLst/>
              <a:rect l="l" t="t" r="r" b="b"/>
              <a:pathLst>
                <a:path w="3432" h="7257" extrusionOk="0">
                  <a:moveTo>
                    <a:pt x="2681" y="0"/>
                  </a:moveTo>
                  <a:cubicBezTo>
                    <a:pt x="2676" y="0"/>
                    <a:pt x="2670" y="0"/>
                    <a:pt x="2665" y="0"/>
                  </a:cubicBezTo>
                  <a:lnTo>
                    <a:pt x="1275" y="0"/>
                  </a:lnTo>
                  <a:cubicBezTo>
                    <a:pt x="1706" y="0"/>
                    <a:pt x="2042" y="365"/>
                    <a:pt x="1994" y="796"/>
                  </a:cubicBezTo>
                  <a:lnTo>
                    <a:pt x="1457" y="6288"/>
                  </a:lnTo>
                  <a:cubicBezTo>
                    <a:pt x="1381" y="7036"/>
                    <a:pt x="748" y="7256"/>
                    <a:pt x="0" y="7256"/>
                  </a:cubicBezTo>
                  <a:lnTo>
                    <a:pt x="1390" y="7256"/>
                  </a:lnTo>
                  <a:cubicBezTo>
                    <a:pt x="2138" y="7256"/>
                    <a:pt x="2770" y="7036"/>
                    <a:pt x="2847" y="6288"/>
                  </a:cubicBezTo>
                  <a:lnTo>
                    <a:pt x="3393" y="796"/>
                  </a:lnTo>
                  <a:cubicBezTo>
                    <a:pt x="3431" y="370"/>
                    <a:pt x="3105" y="0"/>
                    <a:pt x="2681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64"/>
            <p:cNvSpPr/>
            <p:nvPr/>
          </p:nvSpPr>
          <p:spPr>
            <a:xfrm>
              <a:off x="6779315" y="4427600"/>
              <a:ext cx="182850" cy="127096"/>
            </a:xfrm>
            <a:custGeom>
              <a:avLst/>
              <a:gdLst/>
              <a:ahLst/>
              <a:cxnLst/>
              <a:rect l="l" t="t" r="r" b="b"/>
              <a:pathLst>
                <a:path w="6979" h="4851" extrusionOk="0">
                  <a:moveTo>
                    <a:pt x="0" y="0"/>
                  </a:moveTo>
                  <a:lnTo>
                    <a:pt x="384" y="3882"/>
                  </a:lnTo>
                  <a:cubicBezTo>
                    <a:pt x="451" y="4630"/>
                    <a:pt x="1084" y="4850"/>
                    <a:pt x="1841" y="4850"/>
                  </a:cubicBezTo>
                  <a:lnTo>
                    <a:pt x="5138" y="4850"/>
                  </a:lnTo>
                  <a:cubicBezTo>
                    <a:pt x="5886" y="4850"/>
                    <a:pt x="6518" y="4630"/>
                    <a:pt x="6595" y="3882"/>
                  </a:cubicBezTo>
                  <a:lnTo>
                    <a:pt x="6979" y="10"/>
                  </a:lnTo>
                  <a:lnTo>
                    <a:pt x="6969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64"/>
            <p:cNvSpPr/>
            <p:nvPr/>
          </p:nvSpPr>
          <p:spPr>
            <a:xfrm>
              <a:off x="6877512" y="4427600"/>
              <a:ext cx="84652" cy="127096"/>
            </a:xfrm>
            <a:custGeom>
              <a:avLst/>
              <a:gdLst/>
              <a:ahLst/>
              <a:cxnLst/>
              <a:rect l="l" t="t" r="r" b="b"/>
              <a:pathLst>
                <a:path w="3231" h="4851" extrusionOk="0">
                  <a:moveTo>
                    <a:pt x="1841" y="0"/>
                  </a:moveTo>
                  <a:lnTo>
                    <a:pt x="1457" y="3882"/>
                  </a:lnTo>
                  <a:cubicBezTo>
                    <a:pt x="1381" y="4630"/>
                    <a:pt x="748" y="4850"/>
                    <a:pt x="0" y="4850"/>
                  </a:cubicBezTo>
                  <a:lnTo>
                    <a:pt x="1390" y="4850"/>
                  </a:lnTo>
                  <a:cubicBezTo>
                    <a:pt x="2138" y="4850"/>
                    <a:pt x="2770" y="4630"/>
                    <a:pt x="2847" y="3882"/>
                  </a:cubicBezTo>
                  <a:lnTo>
                    <a:pt x="3231" y="10"/>
                  </a:lnTo>
                  <a:lnTo>
                    <a:pt x="322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64"/>
            <p:cNvSpPr/>
            <p:nvPr/>
          </p:nvSpPr>
          <p:spPr>
            <a:xfrm>
              <a:off x="6826029" y="4554670"/>
              <a:ext cx="89421" cy="29396"/>
            </a:xfrm>
            <a:custGeom>
              <a:avLst/>
              <a:gdLst/>
              <a:ahLst/>
              <a:cxnLst/>
              <a:rect l="l" t="t" r="r" b="b"/>
              <a:pathLst>
                <a:path w="3413" h="1122" extrusionOk="0">
                  <a:moveTo>
                    <a:pt x="0" y="0"/>
                  </a:moveTo>
                  <a:lnTo>
                    <a:pt x="0" y="537"/>
                  </a:lnTo>
                  <a:cubicBezTo>
                    <a:pt x="0" y="854"/>
                    <a:pt x="259" y="1122"/>
                    <a:pt x="585" y="1122"/>
                  </a:cubicBezTo>
                  <a:lnTo>
                    <a:pt x="2828" y="1122"/>
                  </a:lnTo>
                  <a:cubicBezTo>
                    <a:pt x="3144" y="1112"/>
                    <a:pt x="3403" y="854"/>
                    <a:pt x="3413" y="537"/>
                  </a:cubicBezTo>
                  <a:lnTo>
                    <a:pt x="3413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64"/>
            <p:cNvSpPr/>
            <p:nvPr/>
          </p:nvSpPr>
          <p:spPr>
            <a:xfrm>
              <a:off x="6871722" y="4554670"/>
              <a:ext cx="43728" cy="29396"/>
            </a:xfrm>
            <a:custGeom>
              <a:avLst/>
              <a:gdLst/>
              <a:ahLst/>
              <a:cxnLst/>
              <a:rect l="l" t="t" r="r" b="b"/>
              <a:pathLst>
                <a:path w="1669" h="1122" extrusionOk="0">
                  <a:moveTo>
                    <a:pt x="576" y="0"/>
                  </a:moveTo>
                  <a:lnTo>
                    <a:pt x="576" y="537"/>
                  </a:lnTo>
                  <a:cubicBezTo>
                    <a:pt x="576" y="854"/>
                    <a:pt x="317" y="1122"/>
                    <a:pt x="1" y="1122"/>
                  </a:cubicBezTo>
                  <a:lnTo>
                    <a:pt x="1084" y="1122"/>
                  </a:lnTo>
                  <a:cubicBezTo>
                    <a:pt x="1410" y="1122"/>
                    <a:pt x="1669" y="854"/>
                    <a:pt x="1669" y="537"/>
                  </a:cubicBezTo>
                  <a:lnTo>
                    <a:pt x="166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64"/>
            <p:cNvSpPr/>
            <p:nvPr/>
          </p:nvSpPr>
          <p:spPr>
            <a:xfrm>
              <a:off x="6863443" y="4278051"/>
              <a:ext cx="14331" cy="32540"/>
            </a:xfrm>
            <a:custGeom>
              <a:avLst/>
              <a:gdLst/>
              <a:ahLst/>
              <a:cxnLst/>
              <a:rect l="l" t="t" r="r" b="b"/>
              <a:pathLst>
                <a:path w="547" h="1242" extrusionOk="0">
                  <a:moveTo>
                    <a:pt x="274" y="0"/>
                  </a:moveTo>
                  <a:cubicBezTo>
                    <a:pt x="137" y="0"/>
                    <a:pt x="0" y="91"/>
                    <a:pt x="0" y="273"/>
                  </a:cubicBezTo>
                  <a:lnTo>
                    <a:pt x="0" y="973"/>
                  </a:lnTo>
                  <a:cubicBezTo>
                    <a:pt x="0" y="1117"/>
                    <a:pt x="125" y="1241"/>
                    <a:pt x="278" y="1241"/>
                  </a:cubicBezTo>
                  <a:cubicBezTo>
                    <a:pt x="422" y="1241"/>
                    <a:pt x="537" y="1117"/>
                    <a:pt x="547" y="973"/>
                  </a:cubicBezTo>
                  <a:lnTo>
                    <a:pt x="547" y="273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64"/>
            <p:cNvSpPr/>
            <p:nvPr/>
          </p:nvSpPr>
          <p:spPr>
            <a:xfrm>
              <a:off x="6705719" y="4296312"/>
              <a:ext cx="200430" cy="343508"/>
            </a:xfrm>
            <a:custGeom>
              <a:avLst/>
              <a:gdLst/>
              <a:ahLst/>
              <a:cxnLst/>
              <a:rect l="l" t="t" r="r" b="b"/>
              <a:pathLst>
                <a:path w="7650" h="13111" extrusionOk="0">
                  <a:moveTo>
                    <a:pt x="6295" y="0"/>
                  </a:moveTo>
                  <a:cubicBezTo>
                    <a:pt x="5713" y="0"/>
                    <a:pt x="5184" y="374"/>
                    <a:pt x="5004" y="937"/>
                  </a:cubicBezTo>
                  <a:lnTo>
                    <a:pt x="1860" y="937"/>
                  </a:lnTo>
                  <a:cubicBezTo>
                    <a:pt x="835" y="937"/>
                    <a:pt x="1" y="1771"/>
                    <a:pt x="1" y="2797"/>
                  </a:cubicBezTo>
                  <a:lnTo>
                    <a:pt x="1" y="13111"/>
                  </a:lnTo>
                  <a:lnTo>
                    <a:pt x="892" y="13111"/>
                  </a:lnTo>
                  <a:lnTo>
                    <a:pt x="892" y="2797"/>
                  </a:lnTo>
                  <a:cubicBezTo>
                    <a:pt x="892" y="2270"/>
                    <a:pt x="1324" y="1829"/>
                    <a:pt x="1860" y="1829"/>
                  </a:cubicBezTo>
                  <a:lnTo>
                    <a:pt x="5378" y="1829"/>
                  </a:lnTo>
                  <a:cubicBezTo>
                    <a:pt x="5627" y="1829"/>
                    <a:pt x="5829" y="1637"/>
                    <a:pt x="5829" y="1388"/>
                  </a:cubicBezTo>
                  <a:lnTo>
                    <a:pt x="5829" y="1359"/>
                  </a:lnTo>
                  <a:cubicBezTo>
                    <a:pt x="5829" y="1048"/>
                    <a:pt x="6061" y="892"/>
                    <a:pt x="6294" y="892"/>
                  </a:cubicBezTo>
                  <a:cubicBezTo>
                    <a:pt x="6526" y="892"/>
                    <a:pt x="6759" y="1048"/>
                    <a:pt x="6759" y="1359"/>
                  </a:cubicBezTo>
                  <a:cubicBezTo>
                    <a:pt x="6759" y="1656"/>
                    <a:pt x="6981" y="1805"/>
                    <a:pt x="7204" y="1805"/>
                  </a:cubicBezTo>
                  <a:cubicBezTo>
                    <a:pt x="7427" y="1805"/>
                    <a:pt x="7650" y="1656"/>
                    <a:pt x="7650" y="1359"/>
                  </a:cubicBezTo>
                  <a:cubicBezTo>
                    <a:pt x="7650" y="688"/>
                    <a:pt x="7161" y="123"/>
                    <a:pt x="6509" y="17"/>
                  </a:cubicBezTo>
                  <a:cubicBezTo>
                    <a:pt x="6437" y="6"/>
                    <a:pt x="6366" y="0"/>
                    <a:pt x="6295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64"/>
            <p:cNvSpPr/>
            <p:nvPr/>
          </p:nvSpPr>
          <p:spPr>
            <a:xfrm>
              <a:off x="6922367" y="4395689"/>
              <a:ext cx="42811" cy="14358"/>
            </a:xfrm>
            <a:custGeom>
              <a:avLst/>
              <a:gdLst/>
              <a:ahLst/>
              <a:cxnLst/>
              <a:rect l="l" t="t" r="r" b="b"/>
              <a:pathLst>
                <a:path w="1634" h="548" extrusionOk="0">
                  <a:moveTo>
                    <a:pt x="360" y="0"/>
                  </a:moveTo>
                  <a:cubicBezTo>
                    <a:pt x="1" y="0"/>
                    <a:pt x="1" y="548"/>
                    <a:pt x="360" y="548"/>
                  </a:cubicBezTo>
                  <a:cubicBezTo>
                    <a:pt x="366" y="548"/>
                    <a:pt x="372" y="548"/>
                    <a:pt x="378" y="547"/>
                  </a:cubicBezTo>
                  <a:lnTo>
                    <a:pt x="1576" y="547"/>
                  </a:lnTo>
                  <a:lnTo>
                    <a:pt x="1634" y="1"/>
                  </a:lnTo>
                  <a:lnTo>
                    <a:pt x="378" y="1"/>
                  </a:lnTo>
                  <a:cubicBezTo>
                    <a:pt x="372" y="1"/>
                    <a:pt x="366" y="0"/>
                    <a:pt x="36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64"/>
            <p:cNvSpPr/>
            <p:nvPr/>
          </p:nvSpPr>
          <p:spPr>
            <a:xfrm>
              <a:off x="6901092" y="4445390"/>
              <a:ext cx="59317" cy="14148"/>
            </a:xfrm>
            <a:custGeom>
              <a:avLst/>
              <a:gdLst/>
              <a:ahLst/>
              <a:cxnLst/>
              <a:rect l="l" t="t" r="r" b="b"/>
              <a:pathLst>
                <a:path w="2264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5" y="539"/>
                  </a:cubicBezTo>
                  <a:lnTo>
                    <a:pt x="2206" y="539"/>
                  </a:lnTo>
                  <a:lnTo>
                    <a:pt x="2263" y="2"/>
                  </a:lnTo>
                  <a:lnTo>
                    <a:pt x="385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64"/>
            <p:cNvSpPr/>
            <p:nvPr/>
          </p:nvSpPr>
          <p:spPr>
            <a:xfrm>
              <a:off x="6922445" y="4420526"/>
              <a:ext cx="40217" cy="14148"/>
            </a:xfrm>
            <a:custGeom>
              <a:avLst/>
              <a:gdLst/>
              <a:ahLst/>
              <a:cxnLst/>
              <a:rect l="l" t="t" r="r" b="b"/>
              <a:pathLst>
                <a:path w="1535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487" y="539"/>
                  </a:lnTo>
                  <a:lnTo>
                    <a:pt x="1535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64"/>
            <p:cNvSpPr/>
            <p:nvPr/>
          </p:nvSpPr>
          <p:spPr>
            <a:xfrm>
              <a:off x="6922445" y="4470254"/>
              <a:ext cx="35449" cy="14148"/>
            </a:xfrm>
            <a:custGeom>
              <a:avLst/>
              <a:gdLst/>
              <a:ahLst/>
              <a:cxnLst/>
              <a:rect l="l" t="t" r="r" b="b"/>
              <a:pathLst>
                <a:path w="1353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295" y="539"/>
                  </a:lnTo>
                  <a:lnTo>
                    <a:pt x="1353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64"/>
            <p:cNvSpPr/>
            <p:nvPr/>
          </p:nvSpPr>
          <p:spPr>
            <a:xfrm>
              <a:off x="6901014" y="4494882"/>
              <a:ext cx="54365" cy="14358"/>
            </a:xfrm>
            <a:custGeom>
              <a:avLst/>
              <a:gdLst/>
              <a:ahLst/>
              <a:cxnLst/>
              <a:rect l="l" t="t" r="r" b="b"/>
              <a:pathLst>
                <a:path w="2075" h="548" extrusionOk="0">
                  <a:moveTo>
                    <a:pt x="369" y="1"/>
                  </a:moveTo>
                  <a:cubicBezTo>
                    <a:pt x="1" y="1"/>
                    <a:pt x="1" y="548"/>
                    <a:pt x="369" y="548"/>
                  </a:cubicBezTo>
                  <a:cubicBezTo>
                    <a:pt x="375" y="548"/>
                    <a:pt x="381" y="548"/>
                    <a:pt x="388" y="548"/>
                  </a:cubicBezTo>
                  <a:lnTo>
                    <a:pt x="2017" y="548"/>
                  </a:lnTo>
                  <a:lnTo>
                    <a:pt x="2075" y="1"/>
                  </a:lnTo>
                  <a:lnTo>
                    <a:pt x="388" y="1"/>
                  </a:lnTo>
                  <a:cubicBezTo>
                    <a:pt x="381" y="1"/>
                    <a:pt x="375" y="1"/>
                    <a:pt x="36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81" name="Google Shape;11981;p64"/>
          <p:cNvGrpSpPr/>
          <p:nvPr/>
        </p:nvGrpSpPr>
        <p:grpSpPr>
          <a:xfrm>
            <a:off x="5750650" y="2891652"/>
            <a:ext cx="320216" cy="361403"/>
            <a:chOff x="5750650" y="2891652"/>
            <a:chExt cx="320216" cy="361403"/>
          </a:xfrm>
        </p:grpSpPr>
        <p:sp>
          <p:nvSpPr>
            <p:cNvPr id="11982" name="Google Shape;11982;p64"/>
            <p:cNvSpPr/>
            <p:nvPr/>
          </p:nvSpPr>
          <p:spPr>
            <a:xfrm>
              <a:off x="5750650" y="2891652"/>
              <a:ext cx="196919" cy="193644"/>
            </a:xfrm>
            <a:custGeom>
              <a:avLst/>
              <a:gdLst/>
              <a:ahLst/>
              <a:cxnLst/>
              <a:rect l="l" t="t" r="r" b="b"/>
              <a:pathLst>
                <a:path w="7516" h="7391" extrusionOk="0">
                  <a:moveTo>
                    <a:pt x="777" y="0"/>
                  </a:moveTo>
                  <a:cubicBezTo>
                    <a:pt x="346" y="0"/>
                    <a:pt x="1" y="384"/>
                    <a:pt x="49" y="815"/>
                  </a:cubicBezTo>
                  <a:lnTo>
                    <a:pt x="595" y="6403"/>
                  </a:lnTo>
                  <a:cubicBezTo>
                    <a:pt x="672" y="7170"/>
                    <a:pt x="1314" y="7391"/>
                    <a:pt x="2081" y="7391"/>
                  </a:cubicBezTo>
                  <a:lnTo>
                    <a:pt x="5436" y="7391"/>
                  </a:lnTo>
                  <a:cubicBezTo>
                    <a:pt x="6202" y="7391"/>
                    <a:pt x="6845" y="7161"/>
                    <a:pt x="6921" y="6403"/>
                  </a:cubicBezTo>
                  <a:lnTo>
                    <a:pt x="7468" y="815"/>
                  </a:lnTo>
                  <a:cubicBezTo>
                    <a:pt x="7516" y="384"/>
                    <a:pt x="7170" y="0"/>
                    <a:pt x="6739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64"/>
            <p:cNvSpPr/>
            <p:nvPr/>
          </p:nvSpPr>
          <p:spPr>
            <a:xfrm>
              <a:off x="5847590" y="2891652"/>
              <a:ext cx="99979" cy="193644"/>
            </a:xfrm>
            <a:custGeom>
              <a:avLst/>
              <a:gdLst/>
              <a:ahLst/>
              <a:cxnLst/>
              <a:rect l="l" t="t" r="r" b="b"/>
              <a:pathLst>
                <a:path w="3816" h="7391" extrusionOk="0">
                  <a:moveTo>
                    <a:pt x="1295" y="0"/>
                  </a:moveTo>
                  <a:cubicBezTo>
                    <a:pt x="1736" y="0"/>
                    <a:pt x="2071" y="384"/>
                    <a:pt x="2033" y="815"/>
                  </a:cubicBezTo>
                  <a:lnTo>
                    <a:pt x="1477" y="6403"/>
                  </a:lnTo>
                  <a:cubicBezTo>
                    <a:pt x="1400" y="7161"/>
                    <a:pt x="758" y="7391"/>
                    <a:pt x="1" y="7391"/>
                  </a:cubicBezTo>
                  <a:lnTo>
                    <a:pt x="1736" y="7391"/>
                  </a:lnTo>
                  <a:cubicBezTo>
                    <a:pt x="2502" y="7391"/>
                    <a:pt x="3145" y="7170"/>
                    <a:pt x="3221" y="6403"/>
                  </a:cubicBezTo>
                  <a:lnTo>
                    <a:pt x="3768" y="815"/>
                  </a:lnTo>
                  <a:cubicBezTo>
                    <a:pt x="3816" y="384"/>
                    <a:pt x="3470" y="0"/>
                    <a:pt x="3039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64"/>
            <p:cNvSpPr/>
            <p:nvPr/>
          </p:nvSpPr>
          <p:spPr>
            <a:xfrm>
              <a:off x="5753428" y="2930821"/>
              <a:ext cx="191129" cy="154475"/>
            </a:xfrm>
            <a:custGeom>
              <a:avLst/>
              <a:gdLst/>
              <a:ahLst/>
              <a:cxnLst/>
              <a:rect l="l" t="t" r="r" b="b"/>
              <a:pathLst>
                <a:path w="7295" h="5896" extrusionOk="0">
                  <a:moveTo>
                    <a:pt x="19" y="1"/>
                  </a:moveTo>
                  <a:lnTo>
                    <a:pt x="0" y="20"/>
                  </a:lnTo>
                  <a:lnTo>
                    <a:pt x="479" y="4908"/>
                  </a:lnTo>
                  <a:cubicBezTo>
                    <a:pt x="556" y="5675"/>
                    <a:pt x="1198" y="5896"/>
                    <a:pt x="1955" y="5896"/>
                  </a:cubicBezTo>
                  <a:lnTo>
                    <a:pt x="5330" y="5896"/>
                  </a:lnTo>
                  <a:cubicBezTo>
                    <a:pt x="6096" y="5896"/>
                    <a:pt x="6739" y="5675"/>
                    <a:pt x="6815" y="4908"/>
                  </a:cubicBezTo>
                  <a:lnTo>
                    <a:pt x="729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64"/>
            <p:cNvSpPr/>
            <p:nvPr/>
          </p:nvSpPr>
          <p:spPr>
            <a:xfrm>
              <a:off x="5847852" y="2930821"/>
              <a:ext cx="96966" cy="154475"/>
            </a:xfrm>
            <a:custGeom>
              <a:avLst/>
              <a:gdLst/>
              <a:ahLst/>
              <a:cxnLst/>
              <a:rect l="l" t="t" r="r" b="b"/>
              <a:pathLst>
                <a:path w="3701" h="5896" extrusionOk="0">
                  <a:moveTo>
                    <a:pt x="1956" y="1"/>
                  </a:moveTo>
                  <a:lnTo>
                    <a:pt x="1476" y="4908"/>
                  </a:lnTo>
                  <a:cubicBezTo>
                    <a:pt x="1409" y="5675"/>
                    <a:pt x="757" y="5896"/>
                    <a:pt x="0" y="5896"/>
                  </a:cubicBezTo>
                  <a:lnTo>
                    <a:pt x="1735" y="5896"/>
                  </a:lnTo>
                  <a:cubicBezTo>
                    <a:pt x="2502" y="5896"/>
                    <a:pt x="3144" y="5675"/>
                    <a:pt x="3221" y="4908"/>
                  </a:cubicBezTo>
                  <a:lnTo>
                    <a:pt x="370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64"/>
            <p:cNvSpPr/>
            <p:nvPr/>
          </p:nvSpPr>
          <p:spPr>
            <a:xfrm>
              <a:off x="5803653" y="3085270"/>
              <a:ext cx="90940" cy="29920"/>
            </a:xfrm>
            <a:custGeom>
              <a:avLst/>
              <a:gdLst/>
              <a:ahLst/>
              <a:cxnLst/>
              <a:rect l="l" t="t" r="r" b="b"/>
              <a:pathLst>
                <a:path w="3471" h="1142" extrusionOk="0">
                  <a:moveTo>
                    <a:pt x="0" y="1"/>
                  </a:moveTo>
                  <a:lnTo>
                    <a:pt x="0" y="557"/>
                  </a:lnTo>
                  <a:cubicBezTo>
                    <a:pt x="0" y="882"/>
                    <a:pt x="259" y="1141"/>
                    <a:pt x="585" y="1141"/>
                  </a:cubicBezTo>
                  <a:lnTo>
                    <a:pt x="2885" y="1141"/>
                  </a:lnTo>
                  <a:cubicBezTo>
                    <a:pt x="3211" y="1141"/>
                    <a:pt x="3470" y="882"/>
                    <a:pt x="3470" y="557"/>
                  </a:cubicBezTo>
                  <a:lnTo>
                    <a:pt x="347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64"/>
            <p:cNvSpPr/>
            <p:nvPr/>
          </p:nvSpPr>
          <p:spPr>
            <a:xfrm>
              <a:off x="5847093" y="3085270"/>
              <a:ext cx="47501" cy="29920"/>
            </a:xfrm>
            <a:custGeom>
              <a:avLst/>
              <a:gdLst/>
              <a:ahLst/>
              <a:cxnLst/>
              <a:rect l="l" t="t" r="r" b="b"/>
              <a:pathLst>
                <a:path w="1813" h="1142" extrusionOk="0">
                  <a:moveTo>
                    <a:pt x="595" y="1"/>
                  </a:moveTo>
                  <a:lnTo>
                    <a:pt x="595" y="547"/>
                  </a:lnTo>
                  <a:cubicBezTo>
                    <a:pt x="585" y="873"/>
                    <a:pt x="326" y="1141"/>
                    <a:pt x="0" y="1141"/>
                  </a:cubicBezTo>
                  <a:lnTo>
                    <a:pt x="1218" y="1141"/>
                  </a:lnTo>
                  <a:cubicBezTo>
                    <a:pt x="1544" y="1141"/>
                    <a:pt x="1812" y="873"/>
                    <a:pt x="1812" y="547"/>
                  </a:cubicBezTo>
                  <a:lnTo>
                    <a:pt x="1812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64"/>
            <p:cNvSpPr/>
            <p:nvPr/>
          </p:nvSpPr>
          <p:spPr>
            <a:xfrm>
              <a:off x="6041470" y="2936611"/>
              <a:ext cx="14331" cy="56016"/>
            </a:xfrm>
            <a:custGeom>
              <a:avLst/>
              <a:gdLst/>
              <a:ahLst/>
              <a:cxnLst/>
              <a:rect l="l" t="t" r="r" b="b"/>
              <a:pathLst>
                <a:path w="547" h="2138" extrusionOk="0">
                  <a:moveTo>
                    <a:pt x="274" y="0"/>
                  </a:moveTo>
                  <a:cubicBezTo>
                    <a:pt x="142" y="0"/>
                    <a:pt x="10" y="86"/>
                    <a:pt x="0" y="259"/>
                  </a:cubicBezTo>
                  <a:lnTo>
                    <a:pt x="0" y="1869"/>
                  </a:lnTo>
                  <a:cubicBezTo>
                    <a:pt x="0" y="2013"/>
                    <a:pt x="125" y="2138"/>
                    <a:pt x="278" y="2138"/>
                  </a:cubicBezTo>
                  <a:cubicBezTo>
                    <a:pt x="422" y="2138"/>
                    <a:pt x="547" y="2013"/>
                    <a:pt x="547" y="1869"/>
                  </a:cubicBezTo>
                  <a:lnTo>
                    <a:pt x="547" y="259"/>
                  </a:lnTo>
                  <a:cubicBezTo>
                    <a:pt x="537" y="86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64"/>
            <p:cNvSpPr/>
            <p:nvPr/>
          </p:nvSpPr>
          <p:spPr>
            <a:xfrm>
              <a:off x="6026405" y="2971247"/>
              <a:ext cx="44226" cy="94451"/>
            </a:xfrm>
            <a:custGeom>
              <a:avLst/>
              <a:gdLst/>
              <a:ahLst/>
              <a:cxnLst/>
              <a:rect l="l" t="t" r="r" b="b"/>
              <a:pathLst>
                <a:path w="1688" h="3605" extrusionOk="0">
                  <a:moveTo>
                    <a:pt x="355" y="1"/>
                  </a:moveTo>
                  <a:cubicBezTo>
                    <a:pt x="163" y="1"/>
                    <a:pt x="0" y="164"/>
                    <a:pt x="0" y="365"/>
                  </a:cubicBezTo>
                  <a:lnTo>
                    <a:pt x="0" y="2042"/>
                  </a:lnTo>
                  <a:lnTo>
                    <a:pt x="0" y="3241"/>
                  </a:lnTo>
                  <a:cubicBezTo>
                    <a:pt x="0" y="3442"/>
                    <a:pt x="163" y="3595"/>
                    <a:pt x="355" y="3605"/>
                  </a:cubicBezTo>
                  <a:lnTo>
                    <a:pt x="1323" y="3605"/>
                  </a:lnTo>
                  <a:cubicBezTo>
                    <a:pt x="1524" y="3595"/>
                    <a:pt x="1678" y="3442"/>
                    <a:pt x="1687" y="3241"/>
                  </a:cubicBezTo>
                  <a:lnTo>
                    <a:pt x="1687" y="365"/>
                  </a:lnTo>
                  <a:cubicBezTo>
                    <a:pt x="1678" y="164"/>
                    <a:pt x="1524" y="1"/>
                    <a:pt x="1323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64"/>
            <p:cNvSpPr/>
            <p:nvPr/>
          </p:nvSpPr>
          <p:spPr>
            <a:xfrm>
              <a:off x="6038955" y="2971247"/>
              <a:ext cx="31912" cy="94215"/>
            </a:xfrm>
            <a:custGeom>
              <a:avLst/>
              <a:gdLst/>
              <a:ahLst/>
              <a:cxnLst/>
              <a:rect l="l" t="t" r="r" b="b"/>
              <a:pathLst>
                <a:path w="1218" h="3596" extrusionOk="0">
                  <a:moveTo>
                    <a:pt x="870" y="0"/>
                  </a:moveTo>
                  <a:cubicBezTo>
                    <a:pt x="864" y="0"/>
                    <a:pt x="859" y="1"/>
                    <a:pt x="854" y="1"/>
                  </a:cubicBezTo>
                  <a:lnTo>
                    <a:pt x="1" y="1"/>
                  </a:lnTo>
                  <a:cubicBezTo>
                    <a:pt x="202" y="1"/>
                    <a:pt x="365" y="154"/>
                    <a:pt x="365" y="355"/>
                  </a:cubicBezTo>
                  <a:lnTo>
                    <a:pt x="365" y="3241"/>
                  </a:lnTo>
                  <a:cubicBezTo>
                    <a:pt x="365" y="3432"/>
                    <a:pt x="202" y="3595"/>
                    <a:pt x="1" y="3595"/>
                  </a:cubicBezTo>
                  <a:lnTo>
                    <a:pt x="854" y="3595"/>
                  </a:lnTo>
                  <a:cubicBezTo>
                    <a:pt x="1055" y="3595"/>
                    <a:pt x="1208" y="3432"/>
                    <a:pt x="1218" y="3241"/>
                  </a:cubicBezTo>
                  <a:lnTo>
                    <a:pt x="1218" y="365"/>
                  </a:lnTo>
                  <a:cubicBezTo>
                    <a:pt x="1218" y="169"/>
                    <a:pt x="1064" y="0"/>
                    <a:pt x="870" y="0"/>
                  </a:cubicBezTo>
                  <a:close/>
                </a:path>
              </a:pathLst>
            </a:custGeom>
            <a:solidFill>
              <a:srgbClr val="B7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64"/>
            <p:cNvSpPr/>
            <p:nvPr/>
          </p:nvSpPr>
          <p:spPr>
            <a:xfrm>
              <a:off x="5841826" y="3065934"/>
              <a:ext cx="212718" cy="187120"/>
            </a:xfrm>
            <a:custGeom>
              <a:avLst/>
              <a:gdLst/>
              <a:ahLst/>
              <a:cxnLst/>
              <a:rect l="l" t="t" r="r" b="b"/>
              <a:pathLst>
                <a:path w="8119" h="7142" extrusionOk="0">
                  <a:moveTo>
                    <a:pt x="7573" y="0"/>
                  </a:moveTo>
                  <a:lnTo>
                    <a:pt x="7573" y="4323"/>
                  </a:lnTo>
                  <a:cubicBezTo>
                    <a:pt x="7573" y="5579"/>
                    <a:pt x="6557" y="6586"/>
                    <a:pt x="5310" y="6595"/>
                  </a:cubicBezTo>
                  <a:lnTo>
                    <a:pt x="2818" y="6595"/>
                  </a:lnTo>
                  <a:cubicBezTo>
                    <a:pt x="1563" y="6586"/>
                    <a:pt x="556" y="5579"/>
                    <a:pt x="556" y="4323"/>
                  </a:cubicBezTo>
                  <a:lnTo>
                    <a:pt x="556" y="1879"/>
                  </a:lnTo>
                  <a:lnTo>
                    <a:pt x="0" y="1879"/>
                  </a:lnTo>
                  <a:lnTo>
                    <a:pt x="0" y="4323"/>
                  </a:lnTo>
                  <a:cubicBezTo>
                    <a:pt x="0" y="5876"/>
                    <a:pt x="1265" y="7142"/>
                    <a:pt x="2818" y="7142"/>
                  </a:cubicBezTo>
                  <a:lnTo>
                    <a:pt x="5301" y="7142"/>
                  </a:lnTo>
                  <a:cubicBezTo>
                    <a:pt x="6863" y="7142"/>
                    <a:pt x="8119" y="5876"/>
                    <a:pt x="8119" y="4323"/>
                  </a:cubicBezTo>
                  <a:lnTo>
                    <a:pt x="8119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64"/>
            <p:cNvSpPr/>
            <p:nvPr/>
          </p:nvSpPr>
          <p:spPr>
            <a:xfrm>
              <a:off x="5908610" y="2923511"/>
              <a:ext cx="36706" cy="14384"/>
            </a:xfrm>
            <a:custGeom>
              <a:avLst/>
              <a:gdLst/>
              <a:ahLst/>
              <a:cxnLst/>
              <a:rect l="l" t="t" r="r" b="b"/>
              <a:pathLst>
                <a:path w="140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375" y="549"/>
                    <a:pt x="384" y="549"/>
                    <a:pt x="394" y="548"/>
                  </a:cubicBezTo>
                  <a:lnTo>
                    <a:pt x="1352" y="548"/>
                  </a:lnTo>
                  <a:lnTo>
                    <a:pt x="1400" y="2"/>
                  </a:lnTo>
                  <a:lnTo>
                    <a:pt x="394" y="2"/>
                  </a:lnTo>
                  <a:cubicBezTo>
                    <a:pt x="384" y="1"/>
                    <a:pt x="375" y="1"/>
                    <a:pt x="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64"/>
            <p:cNvSpPr/>
            <p:nvPr/>
          </p:nvSpPr>
          <p:spPr>
            <a:xfrm>
              <a:off x="5886917" y="2973998"/>
              <a:ext cx="53369" cy="14620"/>
            </a:xfrm>
            <a:custGeom>
              <a:avLst/>
              <a:gdLst/>
              <a:ahLst/>
              <a:cxnLst/>
              <a:rect l="l" t="t" r="r" b="b"/>
              <a:pathLst>
                <a:path w="2037" h="558" extrusionOk="0">
                  <a:moveTo>
                    <a:pt x="361" y="0"/>
                  </a:moveTo>
                  <a:cubicBezTo>
                    <a:pt x="1" y="0"/>
                    <a:pt x="4" y="558"/>
                    <a:pt x="370" y="558"/>
                  </a:cubicBezTo>
                  <a:cubicBezTo>
                    <a:pt x="376" y="558"/>
                    <a:pt x="382" y="558"/>
                    <a:pt x="388" y="557"/>
                  </a:cubicBezTo>
                  <a:lnTo>
                    <a:pt x="1989" y="557"/>
                  </a:lnTo>
                  <a:lnTo>
                    <a:pt x="1989" y="548"/>
                  </a:lnTo>
                  <a:lnTo>
                    <a:pt x="2037" y="1"/>
                  </a:lnTo>
                  <a:lnTo>
                    <a:pt x="388" y="1"/>
                  </a:lnTo>
                  <a:cubicBezTo>
                    <a:pt x="379" y="1"/>
                    <a:pt x="370" y="0"/>
                    <a:pt x="3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64"/>
            <p:cNvSpPr/>
            <p:nvPr/>
          </p:nvSpPr>
          <p:spPr>
            <a:xfrm>
              <a:off x="5908532" y="2948637"/>
              <a:ext cx="34270" cy="14646"/>
            </a:xfrm>
            <a:custGeom>
              <a:avLst/>
              <a:gdLst/>
              <a:ahLst/>
              <a:cxnLst/>
              <a:rect l="l" t="t" r="r" b="b"/>
              <a:pathLst>
                <a:path w="1308" h="559" extrusionOk="0">
                  <a:moveTo>
                    <a:pt x="378" y="1"/>
                  </a:moveTo>
                  <a:cubicBezTo>
                    <a:pt x="3" y="1"/>
                    <a:pt x="0" y="558"/>
                    <a:pt x="369" y="558"/>
                  </a:cubicBezTo>
                  <a:cubicBezTo>
                    <a:pt x="378" y="558"/>
                    <a:pt x="387" y="558"/>
                    <a:pt x="397" y="557"/>
                  </a:cubicBezTo>
                  <a:lnTo>
                    <a:pt x="1260" y="557"/>
                  </a:lnTo>
                  <a:lnTo>
                    <a:pt x="1307" y="1"/>
                  </a:lnTo>
                  <a:lnTo>
                    <a:pt x="397" y="1"/>
                  </a:lnTo>
                  <a:cubicBezTo>
                    <a:pt x="391" y="1"/>
                    <a:pt x="384" y="1"/>
                    <a:pt x="37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64"/>
            <p:cNvSpPr/>
            <p:nvPr/>
          </p:nvSpPr>
          <p:spPr>
            <a:xfrm>
              <a:off x="5908532" y="2999124"/>
              <a:ext cx="29501" cy="14620"/>
            </a:xfrm>
            <a:custGeom>
              <a:avLst/>
              <a:gdLst/>
              <a:ahLst/>
              <a:cxnLst/>
              <a:rect l="l" t="t" r="r" b="b"/>
              <a:pathLst>
                <a:path w="1126" h="558" extrusionOk="0">
                  <a:moveTo>
                    <a:pt x="378" y="0"/>
                  </a:moveTo>
                  <a:cubicBezTo>
                    <a:pt x="3" y="0"/>
                    <a:pt x="0" y="558"/>
                    <a:pt x="369" y="558"/>
                  </a:cubicBezTo>
                  <a:cubicBezTo>
                    <a:pt x="378" y="558"/>
                    <a:pt x="387" y="557"/>
                    <a:pt x="397" y="557"/>
                  </a:cubicBezTo>
                  <a:lnTo>
                    <a:pt x="1068" y="557"/>
                  </a:lnTo>
                  <a:lnTo>
                    <a:pt x="1125" y="1"/>
                  </a:lnTo>
                  <a:lnTo>
                    <a:pt x="397" y="1"/>
                  </a:lnTo>
                  <a:cubicBezTo>
                    <a:pt x="391" y="0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64"/>
            <p:cNvSpPr/>
            <p:nvPr/>
          </p:nvSpPr>
          <p:spPr>
            <a:xfrm>
              <a:off x="5886995" y="3024459"/>
              <a:ext cx="48522" cy="14410"/>
            </a:xfrm>
            <a:custGeom>
              <a:avLst/>
              <a:gdLst/>
              <a:ahLst/>
              <a:cxnLst/>
              <a:rect l="l" t="t" r="r" b="b"/>
              <a:pathLst>
                <a:path w="1852" h="550" extrusionOk="0">
                  <a:moveTo>
                    <a:pt x="358" y="1"/>
                  </a:moveTo>
                  <a:cubicBezTo>
                    <a:pt x="1" y="1"/>
                    <a:pt x="1" y="549"/>
                    <a:pt x="358" y="549"/>
                  </a:cubicBezTo>
                  <a:cubicBezTo>
                    <a:pt x="367" y="549"/>
                    <a:pt x="376" y="549"/>
                    <a:pt x="385" y="548"/>
                  </a:cubicBezTo>
                  <a:lnTo>
                    <a:pt x="1794" y="548"/>
                  </a:lnTo>
                  <a:lnTo>
                    <a:pt x="1851" y="2"/>
                  </a:lnTo>
                  <a:lnTo>
                    <a:pt x="385" y="2"/>
                  </a:lnTo>
                  <a:cubicBezTo>
                    <a:pt x="376" y="1"/>
                    <a:pt x="367" y="1"/>
                    <a:pt x="35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7" name="Google Shape;11997;p64"/>
          <p:cNvGrpSpPr/>
          <p:nvPr/>
        </p:nvGrpSpPr>
        <p:grpSpPr>
          <a:xfrm>
            <a:off x="6658009" y="2891390"/>
            <a:ext cx="315972" cy="361927"/>
            <a:chOff x="6658009" y="2891390"/>
            <a:chExt cx="315972" cy="361927"/>
          </a:xfrm>
        </p:grpSpPr>
        <p:sp>
          <p:nvSpPr>
            <p:cNvPr id="11998" name="Google Shape;11998;p64"/>
            <p:cNvSpPr/>
            <p:nvPr/>
          </p:nvSpPr>
          <p:spPr>
            <a:xfrm>
              <a:off x="6658009" y="2891390"/>
              <a:ext cx="315972" cy="361927"/>
            </a:xfrm>
            <a:custGeom>
              <a:avLst/>
              <a:gdLst/>
              <a:ahLst/>
              <a:cxnLst/>
              <a:rect l="l" t="t" r="r" b="b"/>
              <a:pathLst>
                <a:path w="12060" h="13814" extrusionOk="0">
                  <a:moveTo>
                    <a:pt x="3921" y="1"/>
                  </a:moveTo>
                  <a:cubicBezTo>
                    <a:pt x="3346" y="1"/>
                    <a:pt x="2790" y="250"/>
                    <a:pt x="2416" y="691"/>
                  </a:cubicBezTo>
                  <a:lnTo>
                    <a:pt x="2023" y="1141"/>
                  </a:lnTo>
                  <a:lnTo>
                    <a:pt x="844" y="1141"/>
                  </a:lnTo>
                  <a:cubicBezTo>
                    <a:pt x="374" y="1141"/>
                    <a:pt x="1" y="1515"/>
                    <a:pt x="1" y="1985"/>
                  </a:cubicBezTo>
                  <a:lnTo>
                    <a:pt x="1" y="12979"/>
                  </a:lnTo>
                  <a:lnTo>
                    <a:pt x="10" y="12979"/>
                  </a:lnTo>
                  <a:cubicBezTo>
                    <a:pt x="10" y="13439"/>
                    <a:pt x="384" y="13813"/>
                    <a:pt x="854" y="13813"/>
                  </a:cubicBezTo>
                  <a:lnTo>
                    <a:pt x="11216" y="13813"/>
                  </a:lnTo>
                  <a:cubicBezTo>
                    <a:pt x="11676" y="13813"/>
                    <a:pt x="12059" y="13439"/>
                    <a:pt x="12059" y="12979"/>
                  </a:cubicBezTo>
                  <a:lnTo>
                    <a:pt x="12059" y="1985"/>
                  </a:lnTo>
                  <a:cubicBezTo>
                    <a:pt x="12059" y="1515"/>
                    <a:pt x="11676" y="1141"/>
                    <a:pt x="11216" y="1141"/>
                  </a:cubicBezTo>
                  <a:lnTo>
                    <a:pt x="10037" y="1141"/>
                  </a:lnTo>
                  <a:lnTo>
                    <a:pt x="9644" y="691"/>
                  </a:lnTo>
                  <a:cubicBezTo>
                    <a:pt x="9260" y="250"/>
                    <a:pt x="8714" y="1"/>
                    <a:pt x="8139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64"/>
            <p:cNvSpPr/>
            <p:nvPr/>
          </p:nvSpPr>
          <p:spPr>
            <a:xfrm>
              <a:off x="6658507" y="2921284"/>
              <a:ext cx="315474" cy="332033"/>
            </a:xfrm>
            <a:custGeom>
              <a:avLst/>
              <a:gdLst/>
              <a:ahLst/>
              <a:cxnLst/>
              <a:rect l="l" t="t" r="r" b="b"/>
              <a:pathLst>
                <a:path w="12041" h="12673" extrusionOk="0">
                  <a:moveTo>
                    <a:pt x="11005" y="0"/>
                  </a:moveTo>
                  <a:lnTo>
                    <a:pt x="11005" y="10793"/>
                  </a:lnTo>
                  <a:cubicBezTo>
                    <a:pt x="11005" y="11254"/>
                    <a:pt x="10631" y="11637"/>
                    <a:pt x="10171" y="11637"/>
                  </a:cubicBezTo>
                  <a:lnTo>
                    <a:pt x="1" y="11637"/>
                  </a:lnTo>
                  <a:lnTo>
                    <a:pt x="1" y="11829"/>
                  </a:lnTo>
                  <a:cubicBezTo>
                    <a:pt x="1" y="12289"/>
                    <a:pt x="375" y="12672"/>
                    <a:pt x="835" y="12672"/>
                  </a:cubicBezTo>
                  <a:lnTo>
                    <a:pt x="11197" y="12672"/>
                  </a:lnTo>
                  <a:cubicBezTo>
                    <a:pt x="11666" y="12672"/>
                    <a:pt x="12040" y="12289"/>
                    <a:pt x="12040" y="11829"/>
                  </a:cubicBezTo>
                  <a:lnTo>
                    <a:pt x="12040" y="834"/>
                  </a:lnTo>
                  <a:cubicBezTo>
                    <a:pt x="12040" y="374"/>
                    <a:pt x="11666" y="0"/>
                    <a:pt x="11206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64"/>
            <p:cNvSpPr/>
            <p:nvPr/>
          </p:nvSpPr>
          <p:spPr>
            <a:xfrm>
              <a:off x="6742897" y="2928567"/>
              <a:ext cx="146432" cy="55780"/>
            </a:xfrm>
            <a:custGeom>
              <a:avLst/>
              <a:gdLst/>
              <a:ahLst/>
              <a:cxnLst/>
              <a:rect l="l" t="t" r="r" b="b"/>
              <a:pathLst>
                <a:path w="5589" h="2129" extrusionOk="0">
                  <a:moveTo>
                    <a:pt x="518" y="0"/>
                  </a:moveTo>
                  <a:cubicBezTo>
                    <a:pt x="231" y="0"/>
                    <a:pt x="0" y="230"/>
                    <a:pt x="0" y="508"/>
                  </a:cubicBezTo>
                  <a:lnTo>
                    <a:pt x="0" y="1611"/>
                  </a:lnTo>
                  <a:cubicBezTo>
                    <a:pt x="0" y="1898"/>
                    <a:pt x="231" y="2128"/>
                    <a:pt x="518" y="2128"/>
                  </a:cubicBezTo>
                  <a:lnTo>
                    <a:pt x="5071" y="2128"/>
                  </a:lnTo>
                  <a:cubicBezTo>
                    <a:pt x="5349" y="2128"/>
                    <a:pt x="5589" y="1898"/>
                    <a:pt x="5589" y="1611"/>
                  </a:cubicBezTo>
                  <a:lnTo>
                    <a:pt x="5589" y="508"/>
                  </a:lnTo>
                  <a:cubicBezTo>
                    <a:pt x="5589" y="230"/>
                    <a:pt x="5349" y="0"/>
                    <a:pt x="507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64"/>
            <p:cNvSpPr/>
            <p:nvPr/>
          </p:nvSpPr>
          <p:spPr>
            <a:xfrm>
              <a:off x="6836562" y="2928567"/>
              <a:ext cx="52767" cy="55780"/>
            </a:xfrm>
            <a:custGeom>
              <a:avLst/>
              <a:gdLst/>
              <a:ahLst/>
              <a:cxnLst/>
              <a:rect l="l" t="t" r="r" b="b"/>
              <a:pathLst>
                <a:path w="2014" h="2129" extrusionOk="0">
                  <a:moveTo>
                    <a:pt x="1" y="0"/>
                  </a:moveTo>
                  <a:cubicBezTo>
                    <a:pt x="288" y="0"/>
                    <a:pt x="518" y="230"/>
                    <a:pt x="518" y="508"/>
                  </a:cubicBezTo>
                  <a:lnTo>
                    <a:pt x="518" y="1611"/>
                  </a:lnTo>
                  <a:cubicBezTo>
                    <a:pt x="518" y="1898"/>
                    <a:pt x="288" y="2128"/>
                    <a:pt x="1" y="2128"/>
                  </a:cubicBezTo>
                  <a:lnTo>
                    <a:pt x="1496" y="2128"/>
                  </a:lnTo>
                  <a:cubicBezTo>
                    <a:pt x="1784" y="2128"/>
                    <a:pt x="2014" y="1898"/>
                    <a:pt x="2014" y="1611"/>
                  </a:cubicBezTo>
                  <a:lnTo>
                    <a:pt x="2014" y="508"/>
                  </a:lnTo>
                  <a:cubicBezTo>
                    <a:pt x="2014" y="230"/>
                    <a:pt x="1784" y="0"/>
                    <a:pt x="1496" y="0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64"/>
            <p:cNvSpPr/>
            <p:nvPr/>
          </p:nvSpPr>
          <p:spPr>
            <a:xfrm>
              <a:off x="6810702" y="3035856"/>
              <a:ext cx="11083" cy="162702"/>
            </a:xfrm>
            <a:custGeom>
              <a:avLst/>
              <a:gdLst/>
              <a:ahLst/>
              <a:cxnLst/>
              <a:rect l="l" t="t" r="r" b="b"/>
              <a:pathLst>
                <a:path w="423" h="6210" extrusionOk="0">
                  <a:moveTo>
                    <a:pt x="208" y="1"/>
                  </a:moveTo>
                  <a:cubicBezTo>
                    <a:pt x="104" y="1"/>
                    <a:pt x="1" y="70"/>
                    <a:pt x="1" y="209"/>
                  </a:cubicBezTo>
                  <a:lnTo>
                    <a:pt x="1" y="5999"/>
                  </a:lnTo>
                  <a:cubicBezTo>
                    <a:pt x="1" y="6114"/>
                    <a:pt x="87" y="6210"/>
                    <a:pt x="211" y="6210"/>
                  </a:cubicBezTo>
                  <a:cubicBezTo>
                    <a:pt x="326" y="6210"/>
                    <a:pt x="422" y="6114"/>
                    <a:pt x="422" y="5999"/>
                  </a:cubicBezTo>
                  <a:lnTo>
                    <a:pt x="422" y="209"/>
                  </a:lnTo>
                  <a:cubicBezTo>
                    <a:pt x="417" y="70"/>
                    <a:pt x="312" y="1"/>
                    <a:pt x="20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64"/>
            <p:cNvSpPr/>
            <p:nvPr/>
          </p:nvSpPr>
          <p:spPr>
            <a:xfrm>
              <a:off x="6724059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1" y="96"/>
                    <a:pt x="1" y="211"/>
                  </a:cubicBezTo>
                  <a:lnTo>
                    <a:pt x="1" y="1687"/>
                  </a:lnTo>
                  <a:lnTo>
                    <a:pt x="422" y="1687"/>
                  </a:lnTo>
                  <a:lnTo>
                    <a:pt x="422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64"/>
            <p:cNvSpPr/>
            <p:nvPr/>
          </p:nvSpPr>
          <p:spPr>
            <a:xfrm>
              <a:off x="6897346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687"/>
                  </a:lnTo>
                  <a:lnTo>
                    <a:pt x="413" y="1687"/>
                  </a:lnTo>
                  <a:lnTo>
                    <a:pt x="413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5" name="Google Shape;12005;p64"/>
          <p:cNvGrpSpPr/>
          <p:nvPr/>
        </p:nvGrpSpPr>
        <p:grpSpPr>
          <a:xfrm>
            <a:off x="6203465" y="2891206"/>
            <a:ext cx="320478" cy="362110"/>
            <a:chOff x="6203465" y="2891206"/>
            <a:chExt cx="320478" cy="362110"/>
          </a:xfrm>
        </p:grpSpPr>
        <p:sp>
          <p:nvSpPr>
            <p:cNvPr id="12006" name="Google Shape;12006;p64"/>
            <p:cNvSpPr/>
            <p:nvPr/>
          </p:nvSpPr>
          <p:spPr>
            <a:xfrm>
              <a:off x="6203465" y="2902158"/>
              <a:ext cx="320478" cy="351159"/>
            </a:xfrm>
            <a:custGeom>
              <a:avLst/>
              <a:gdLst/>
              <a:ahLst/>
              <a:cxnLst/>
              <a:rect l="l" t="t" r="r" b="b"/>
              <a:pathLst>
                <a:path w="12232" h="13403" extrusionOk="0">
                  <a:moveTo>
                    <a:pt x="6261" y="1"/>
                  </a:moveTo>
                  <a:cubicBezTo>
                    <a:pt x="4487" y="1"/>
                    <a:pt x="2747" y="875"/>
                    <a:pt x="1716" y="2484"/>
                  </a:cubicBezTo>
                  <a:lnTo>
                    <a:pt x="1400" y="3050"/>
                  </a:lnTo>
                  <a:cubicBezTo>
                    <a:pt x="1054" y="3778"/>
                    <a:pt x="872" y="4574"/>
                    <a:pt x="872" y="5389"/>
                  </a:cubicBezTo>
                  <a:cubicBezTo>
                    <a:pt x="882" y="5734"/>
                    <a:pt x="920" y="6079"/>
                    <a:pt x="968" y="6424"/>
                  </a:cubicBezTo>
                  <a:lnTo>
                    <a:pt x="173" y="7833"/>
                  </a:lnTo>
                  <a:cubicBezTo>
                    <a:pt x="0" y="8140"/>
                    <a:pt x="134" y="8542"/>
                    <a:pt x="470" y="8686"/>
                  </a:cubicBezTo>
                  <a:lnTo>
                    <a:pt x="1428" y="9079"/>
                  </a:lnTo>
                  <a:lnTo>
                    <a:pt x="1428" y="10680"/>
                  </a:lnTo>
                  <a:cubicBezTo>
                    <a:pt x="1428" y="11245"/>
                    <a:pt x="1879" y="11696"/>
                    <a:pt x="2444" y="11696"/>
                  </a:cubicBezTo>
                  <a:lnTo>
                    <a:pt x="3767" y="11696"/>
                  </a:lnTo>
                  <a:lnTo>
                    <a:pt x="3767" y="12894"/>
                  </a:lnTo>
                  <a:cubicBezTo>
                    <a:pt x="3758" y="13172"/>
                    <a:pt x="3997" y="13402"/>
                    <a:pt x="4275" y="13402"/>
                  </a:cubicBezTo>
                  <a:lnTo>
                    <a:pt x="8531" y="13402"/>
                  </a:lnTo>
                  <a:cubicBezTo>
                    <a:pt x="8537" y="13402"/>
                    <a:pt x="8543" y="13402"/>
                    <a:pt x="8548" y="13402"/>
                  </a:cubicBezTo>
                  <a:cubicBezTo>
                    <a:pt x="8837" y="13402"/>
                    <a:pt x="9068" y="13167"/>
                    <a:pt x="9068" y="12885"/>
                  </a:cubicBezTo>
                  <a:lnTo>
                    <a:pt x="9068" y="10862"/>
                  </a:lnTo>
                  <a:cubicBezTo>
                    <a:pt x="9068" y="10344"/>
                    <a:pt x="9298" y="9865"/>
                    <a:pt x="9691" y="9539"/>
                  </a:cubicBezTo>
                  <a:cubicBezTo>
                    <a:pt x="11704" y="7871"/>
                    <a:pt x="12231" y="4996"/>
                    <a:pt x="10947" y="2724"/>
                  </a:cubicBezTo>
                  <a:lnTo>
                    <a:pt x="10947" y="2724"/>
                  </a:lnTo>
                  <a:lnTo>
                    <a:pt x="8589" y="3510"/>
                  </a:lnTo>
                  <a:cubicBezTo>
                    <a:pt x="8584" y="3511"/>
                    <a:pt x="8580" y="3511"/>
                    <a:pt x="8576" y="3511"/>
                  </a:cubicBezTo>
                  <a:cubicBezTo>
                    <a:pt x="8507" y="3511"/>
                    <a:pt x="8467" y="3440"/>
                    <a:pt x="8512" y="3385"/>
                  </a:cubicBezTo>
                  <a:lnTo>
                    <a:pt x="10228" y="1890"/>
                  </a:lnTo>
                  <a:lnTo>
                    <a:pt x="8982" y="1095"/>
                  </a:lnTo>
                  <a:lnTo>
                    <a:pt x="9298" y="941"/>
                  </a:lnTo>
                  <a:cubicBezTo>
                    <a:pt x="8366" y="305"/>
                    <a:pt x="7308" y="1"/>
                    <a:pt x="626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64"/>
            <p:cNvSpPr/>
            <p:nvPr/>
          </p:nvSpPr>
          <p:spPr>
            <a:xfrm>
              <a:off x="6286833" y="2902132"/>
              <a:ext cx="184867" cy="71159"/>
            </a:xfrm>
            <a:custGeom>
              <a:avLst/>
              <a:gdLst/>
              <a:ahLst/>
              <a:cxnLst/>
              <a:rect l="l" t="t" r="r" b="b"/>
              <a:pathLst>
                <a:path w="7056" h="2716" extrusionOk="0">
                  <a:moveTo>
                    <a:pt x="3083" y="0"/>
                  </a:moveTo>
                  <a:cubicBezTo>
                    <a:pt x="2005" y="0"/>
                    <a:pt x="928" y="324"/>
                    <a:pt x="0" y="971"/>
                  </a:cubicBezTo>
                  <a:cubicBezTo>
                    <a:pt x="467" y="854"/>
                    <a:pt x="951" y="788"/>
                    <a:pt x="1436" y="788"/>
                  </a:cubicBezTo>
                  <a:cubicBezTo>
                    <a:pt x="1469" y="788"/>
                    <a:pt x="1501" y="788"/>
                    <a:pt x="1534" y="789"/>
                  </a:cubicBezTo>
                  <a:cubicBezTo>
                    <a:pt x="1546" y="789"/>
                    <a:pt x="1557" y="789"/>
                    <a:pt x="1569" y="789"/>
                  </a:cubicBezTo>
                  <a:cubicBezTo>
                    <a:pt x="3282" y="789"/>
                    <a:pt x="4916" y="1487"/>
                    <a:pt x="6116" y="2715"/>
                  </a:cubicBezTo>
                  <a:lnTo>
                    <a:pt x="7055" y="1891"/>
                  </a:lnTo>
                  <a:lnTo>
                    <a:pt x="5819" y="1096"/>
                  </a:lnTo>
                  <a:lnTo>
                    <a:pt x="6125" y="942"/>
                  </a:lnTo>
                  <a:cubicBezTo>
                    <a:pt x="5207" y="314"/>
                    <a:pt x="4145" y="0"/>
                    <a:pt x="3083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64"/>
            <p:cNvSpPr/>
            <p:nvPr/>
          </p:nvSpPr>
          <p:spPr>
            <a:xfrm>
              <a:off x="6457107" y="2973265"/>
              <a:ext cx="57771" cy="131865"/>
            </a:xfrm>
            <a:custGeom>
              <a:avLst/>
              <a:gdLst/>
              <a:ahLst/>
              <a:cxnLst/>
              <a:rect l="l" t="t" r="r" b="b"/>
              <a:pathLst>
                <a:path w="2205" h="5033" extrusionOk="0">
                  <a:moveTo>
                    <a:pt x="1266" y="0"/>
                  </a:moveTo>
                  <a:lnTo>
                    <a:pt x="0" y="422"/>
                  </a:lnTo>
                  <a:cubicBezTo>
                    <a:pt x="940" y="1572"/>
                    <a:pt x="1448" y="3001"/>
                    <a:pt x="1448" y="4486"/>
                  </a:cubicBezTo>
                  <a:cubicBezTo>
                    <a:pt x="1448" y="4669"/>
                    <a:pt x="1438" y="4851"/>
                    <a:pt x="1419" y="5033"/>
                  </a:cubicBezTo>
                  <a:cubicBezTo>
                    <a:pt x="2205" y="3432"/>
                    <a:pt x="2147" y="1553"/>
                    <a:pt x="126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64"/>
            <p:cNvSpPr/>
            <p:nvPr/>
          </p:nvSpPr>
          <p:spPr>
            <a:xfrm>
              <a:off x="6423807" y="2891206"/>
              <a:ext cx="97988" cy="103752"/>
            </a:xfrm>
            <a:custGeom>
              <a:avLst/>
              <a:gdLst/>
              <a:ahLst/>
              <a:cxnLst/>
              <a:rect l="l" t="t" r="r" b="b"/>
              <a:pathLst>
                <a:path w="3740" h="3960" extrusionOk="0">
                  <a:moveTo>
                    <a:pt x="3672" y="1"/>
                  </a:moveTo>
                  <a:cubicBezTo>
                    <a:pt x="3665" y="1"/>
                    <a:pt x="3657" y="3"/>
                    <a:pt x="3648" y="8"/>
                  </a:cubicBezTo>
                  <a:lnTo>
                    <a:pt x="648" y="1388"/>
                  </a:lnTo>
                  <a:cubicBezTo>
                    <a:pt x="485" y="1474"/>
                    <a:pt x="466" y="1695"/>
                    <a:pt x="619" y="1800"/>
                  </a:cubicBezTo>
                  <a:lnTo>
                    <a:pt x="1482" y="2366"/>
                  </a:lnTo>
                  <a:cubicBezTo>
                    <a:pt x="1559" y="2414"/>
                    <a:pt x="1568" y="2529"/>
                    <a:pt x="1501" y="2586"/>
                  </a:cubicBezTo>
                  <a:lnTo>
                    <a:pt x="35" y="3861"/>
                  </a:lnTo>
                  <a:cubicBezTo>
                    <a:pt x="1" y="3895"/>
                    <a:pt x="27" y="3960"/>
                    <a:pt x="74" y="3960"/>
                  </a:cubicBezTo>
                  <a:cubicBezTo>
                    <a:pt x="80" y="3960"/>
                    <a:pt x="86" y="3959"/>
                    <a:pt x="92" y="3957"/>
                  </a:cubicBezTo>
                  <a:lnTo>
                    <a:pt x="3505" y="2816"/>
                  </a:lnTo>
                  <a:cubicBezTo>
                    <a:pt x="3687" y="2749"/>
                    <a:pt x="3716" y="2519"/>
                    <a:pt x="3572" y="2404"/>
                  </a:cubicBezTo>
                  <a:lnTo>
                    <a:pt x="2652" y="1733"/>
                  </a:lnTo>
                  <a:cubicBezTo>
                    <a:pt x="2594" y="1685"/>
                    <a:pt x="2575" y="1599"/>
                    <a:pt x="2623" y="1541"/>
                  </a:cubicBezTo>
                  <a:lnTo>
                    <a:pt x="3716" y="84"/>
                  </a:lnTo>
                  <a:cubicBezTo>
                    <a:pt x="3739" y="52"/>
                    <a:pt x="3710" y="1"/>
                    <a:pt x="367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64"/>
            <p:cNvSpPr/>
            <p:nvPr/>
          </p:nvSpPr>
          <p:spPr>
            <a:xfrm>
              <a:off x="6396087" y="2978085"/>
              <a:ext cx="33405" cy="38907"/>
            </a:xfrm>
            <a:custGeom>
              <a:avLst/>
              <a:gdLst/>
              <a:ahLst/>
              <a:cxnLst/>
              <a:rect l="l" t="t" r="r" b="b"/>
              <a:pathLst>
                <a:path w="1275" h="1485" extrusionOk="0">
                  <a:moveTo>
                    <a:pt x="230" y="1"/>
                  </a:moveTo>
                  <a:cubicBezTo>
                    <a:pt x="129" y="1"/>
                    <a:pt x="28" y="66"/>
                    <a:pt x="19" y="200"/>
                  </a:cubicBezTo>
                  <a:cubicBezTo>
                    <a:pt x="0" y="967"/>
                    <a:pt x="355" y="1417"/>
                    <a:pt x="1035" y="1484"/>
                  </a:cubicBezTo>
                  <a:lnTo>
                    <a:pt x="1054" y="1484"/>
                  </a:lnTo>
                  <a:cubicBezTo>
                    <a:pt x="1160" y="1484"/>
                    <a:pt x="1246" y="1398"/>
                    <a:pt x="1256" y="1293"/>
                  </a:cubicBezTo>
                  <a:cubicBezTo>
                    <a:pt x="1275" y="1178"/>
                    <a:pt x="1189" y="1072"/>
                    <a:pt x="1074" y="1063"/>
                  </a:cubicBezTo>
                  <a:cubicBezTo>
                    <a:pt x="767" y="1043"/>
                    <a:pt x="422" y="919"/>
                    <a:pt x="441" y="219"/>
                  </a:cubicBezTo>
                  <a:cubicBezTo>
                    <a:pt x="446" y="75"/>
                    <a:pt x="338" y="1"/>
                    <a:pt x="23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1" name="Google Shape;12011;p64"/>
          <p:cNvGrpSpPr/>
          <p:nvPr/>
        </p:nvGrpSpPr>
        <p:grpSpPr>
          <a:xfrm>
            <a:off x="7567280" y="2891259"/>
            <a:ext cx="307116" cy="362294"/>
            <a:chOff x="7567280" y="2891259"/>
            <a:chExt cx="307116" cy="362294"/>
          </a:xfrm>
        </p:grpSpPr>
        <p:sp>
          <p:nvSpPr>
            <p:cNvPr id="12012" name="Google Shape;12012;p64"/>
            <p:cNvSpPr/>
            <p:nvPr/>
          </p:nvSpPr>
          <p:spPr>
            <a:xfrm>
              <a:off x="7612082" y="2891337"/>
              <a:ext cx="217250" cy="207006"/>
            </a:xfrm>
            <a:custGeom>
              <a:avLst/>
              <a:gdLst/>
              <a:ahLst/>
              <a:cxnLst/>
              <a:rect l="l" t="t" r="r" b="b"/>
              <a:pathLst>
                <a:path w="8292" h="7901" extrusionOk="0">
                  <a:moveTo>
                    <a:pt x="1727" y="0"/>
                  </a:moveTo>
                  <a:cubicBezTo>
                    <a:pt x="1363" y="0"/>
                    <a:pt x="1007" y="194"/>
                    <a:pt x="825" y="539"/>
                  </a:cubicBezTo>
                  <a:lnTo>
                    <a:pt x="269" y="1536"/>
                  </a:lnTo>
                  <a:cubicBezTo>
                    <a:pt x="1" y="2035"/>
                    <a:pt x="183" y="2667"/>
                    <a:pt x="681" y="2936"/>
                  </a:cubicBezTo>
                  <a:lnTo>
                    <a:pt x="1918" y="3616"/>
                  </a:lnTo>
                  <a:cubicBezTo>
                    <a:pt x="2282" y="3808"/>
                    <a:pt x="2502" y="4191"/>
                    <a:pt x="2502" y="4604"/>
                  </a:cubicBezTo>
                  <a:lnTo>
                    <a:pt x="2502" y="6981"/>
                  </a:lnTo>
                  <a:cubicBezTo>
                    <a:pt x="3049" y="7594"/>
                    <a:pt x="3595" y="7901"/>
                    <a:pt x="4141" y="7901"/>
                  </a:cubicBezTo>
                  <a:cubicBezTo>
                    <a:pt x="4688" y="7901"/>
                    <a:pt x="5234" y="7594"/>
                    <a:pt x="5781" y="6981"/>
                  </a:cubicBezTo>
                  <a:lnTo>
                    <a:pt x="5781" y="4604"/>
                  </a:lnTo>
                  <a:cubicBezTo>
                    <a:pt x="5781" y="4191"/>
                    <a:pt x="6011" y="3808"/>
                    <a:pt x="6375" y="3616"/>
                  </a:cubicBezTo>
                  <a:lnTo>
                    <a:pt x="7611" y="2936"/>
                  </a:lnTo>
                  <a:cubicBezTo>
                    <a:pt x="8110" y="2667"/>
                    <a:pt x="8292" y="2035"/>
                    <a:pt x="8014" y="1536"/>
                  </a:cubicBezTo>
                  <a:lnTo>
                    <a:pt x="7937" y="1393"/>
                  </a:lnTo>
                  <a:lnTo>
                    <a:pt x="7544" y="683"/>
                  </a:lnTo>
                  <a:lnTo>
                    <a:pt x="7458" y="539"/>
                  </a:lnTo>
                  <a:cubicBezTo>
                    <a:pt x="7269" y="194"/>
                    <a:pt x="6916" y="0"/>
                    <a:pt x="6554" y="0"/>
                  </a:cubicBezTo>
                  <a:cubicBezTo>
                    <a:pt x="6364" y="0"/>
                    <a:pt x="6172" y="54"/>
                    <a:pt x="6001" y="166"/>
                  </a:cubicBezTo>
                  <a:lnTo>
                    <a:pt x="5761" y="319"/>
                  </a:lnTo>
                  <a:cubicBezTo>
                    <a:pt x="5268" y="640"/>
                    <a:pt x="4705" y="801"/>
                    <a:pt x="4141" y="801"/>
                  </a:cubicBezTo>
                  <a:cubicBezTo>
                    <a:pt x="3578" y="801"/>
                    <a:pt x="3015" y="640"/>
                    <a:pt x="2521" y="319"/>
                  </a:cubicBezTo>
                  <a:lnTo>
                    <a:pt x="2282" y="166"/>
                  </a:lnTo>
                  <a:cubicBezTo>
                    <a:pt x="2110" y="54"/>
                    <a:pt x="1917" y="0"/>
                    <a:pt x="172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64"/>
            <p:cNvSpPr/>
            <p:nvPr/>
          </p:nvSpPr>
          <p:spPr>
            <a:xfrm>
              <a:off x="7677870" y="3190698"/>
              <a:ext cx="85936" cy="62618"/>
            </a:xfrm>
            <a:custGeom>
              <a:avLst/>
              <a:gdLst/>
              <a:ahLst/>
              <a:cxnLst/>
              <a:rect l="l" t="t" r="r" b="b"/>
              <a:pathLst>
                <a:path w="3280" h="2390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546"/>
                  </a:lnTo>
                  <a:cubicBezTo>
                    <a:pt x="1" y="2015"/>
                    <a:pt x="375" y="2389"/>
                    <a:pt x="844" y="2389"/>
                  </a:cubicBezTo>
                  <a:lnTo>
                    <a:pt x="2436" y="2389"/>
                  </a:lnTo>
                  <a:cubicBezTo>
                    <a:pt x="2896" y="2389"/>
                    <a:pt x="3279" y="2015"/>
                    <a:pt x="3279" y="154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64"/>
            <p:cNvSpPr/>
            <p:nvPr/>
          </p:nvSpPr>
          <p:spPr>
            <a:xfrm>
              <a:off x="7644229" y="2891285"/>
              <a:ext cx="63299" cy="21091"/>
            </a:xfrm>
            <a:custGeom>
              <a:avLst/>
              <a:gdLst/>
              <a:ahLst/>
              <a:cxnLst/>
              <a:rect l="l" t="t" r="r" b="b"/>
              <a:pathLst>
                <a:path w="2416" h="805" extrusionOk="0">
                  <a:moveTo>
                    <a:pt x="498" y="1"/>
                  </a:moveTo>
                  <a:cubicBezTo>
                    <a:pt x="325" y="1"/>
                    <a:pt x="153" y="44"/>
                    <a:pt x="0" y="129"/>
                  </a:cubicBezTo>
                  <a:cubicBezTo>
                    <a:pt x="20" y="148"/>
                    <a:pt x="48" y="158"/>
                    <a:pt x="58" y="168"/>
                  </a:cubicBezTo>
                  <a:lnTo>
                    <a:pt x="298" y="331"/>
                  </a:lnTo>
                  <a:cubicBezTo>
                    <a:pt x="779" y="642"/>
                    <a:pt x="1341" y="804"/>
                    <a:pt x="1913" y="804"/>
                  </a:cubicBezTo>
                  <a:cubicBezTo>
                    <a:pt x="2080" y="804"/>
                    <a:pt x="2249" y="790"/>
                    <a:pt x="2416" y="762"/>
                  </a:cubicBezTo>
                  <a:cubicBezTo>
                    <a:pt x="2013" y="695"/>
                    <a:pt x="1640" y="551"/>
                    <a:pt x="1294" y="331"/>
                  </a:cubicBezTo>
                  <a:lnTo>
                    <a:pt x="1055" y="168"/>
                  </a:lnTo>
                  <a:cubicBezTo>
                    <a:pt x="887" y="56"/>
                    <a:pt x="692" y="1"/>
                    <a:pt x="498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64"/>
            <p:cNvSpPr/>
            <p:nvPr/>
          </p:nvSpPr>
          <p:spPr>
            <a:xfrm>
              <a:off x="7707502" y="2891259"/>
              <a:ext cx="121830" cy="207268"/>
            </a:xfrm>
            <a:custGeom>
              <a:avLst/>
              <a:gdLst/>
              <a:ahLst/>
              <a:cxnLst/>
              <a:rect l="l" t="t" r="r" b="b"/>
              <a:pathLst>
                <a:path w="4650" h="7911" extrusionOk="0">
                  <a:moveTo>
                    <a:pt x="2926" y="0"/>
                  </a:moveTo>
                  <a:cubicBezTo>
                    <a:pt x="2757" y="0"/>
                    <a:pt x="2585" y="42"/>
                    <a:pt x="2426" y="130"/>
                  </a:cubicBezTo>
                  <a:cubicBezTo>
                    <a:pt x="2599" y="226"/>
                    <a:pt x="2733" y="370"/>
                    <a:pt x="2829" y="533"/>
                  </a:cubicBezTo>
                  <a:lnTo>
                    <a:pt x="2905" y="686"/>
                  </a:lnTo>
                  <a:lnTo>
                    <a:pt x="3298" y="1396"/>
                  </a:lnTo>
                  <a:lnTo>
                    <a:pt x="3375" y="1539"/>
                  </a:lnTo>
                  <a:cubicBezTo>
                    <a:pt x="3653" y="2038"/>
                    <a:pt x="3471" y="2670"/>
                    <a:pt x="2972" y="2939"/>
                  </a:cubicBezTo>
                  <a:lnTo>
                    <a:pt x="1726" y="3619"/>
                  </a:lnTo>
                  <a:cubicBezTo>
                    <a:pt x="1372" y="3811"/>
                    <a:pt x="1142" y="4194"/>
                    <a:pt x="1142" y="4607"/>
                  </a:cubicBezTo>
                  <a:lnTo>
                    <a:pt x="1142" y="6984"/>
                  </a:lnTo>
                  <a:cubicBezTo>
                    <a:pt x="758" y="7415"/>
                    <a:pt x="384" y="7693"/>
                    <a:pt x="1" y="7827"/>
                  </a:cubicBezTo>
                  <a:cubicBezTo>
                    <a:pt x="167" y="7883"/>
                    <a:pt x="333" y="7910"/>
                    <a:pt x="498" y="7910"/>
                  </a:cubicBezTo>
                  <a:cubicBezTo>
                    <a:pt x="1048" y="7910"/>
                    <a:pt x="1595" y="7603"/>
                    <a:pt x="2148" y="6984"/>
                  </a:cubicBezTo>
                  <a:lnTo>
                    <a:pt x="2148" y="4607"/>
                  </a:lnTo>
                  <a:cubicBezTo>
                    <a:pt x="2148" y="4194"/>
                    <a:pt x="2369" y="3811"/>
                    <a:pt x="2733" y="3619"/>
                  </a:cubicBezTo>
                  <a:lnTo>
                    <a:pt x="3969" y="2939"/>
                  </a:lnTo>
                  <a:cubicBezTo>
                    <a:pt x="4468" y="2670"/>
                    <a:pt x="4650" y="2038"/>
                    <a:pt x="4372" y="1539"/>
                  </a:cubicBezTo>
                  <a:lnTo>
                    <a:pt x="4295" y="1396"/>
                  </a:lnTo>
                  <a:lnTo>
                    <a:pt x="3912" y="686"/>
                  </a:lnTo>
                  <a:lnTo>
                    <a:pt x="3826" y="533"/>
                  </a:lnTo>
                  <a:cubicBezTo>
                    <a:pt x="3642" y="193"/>
                    <a:pt x="3290" y="0"/>
                    <a:pt x="2926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64"/>
            <p:cNvSpPr/>
            <p:nvPr/>
          </p:nvSpPr>
          <p:spPr>
            <a:xfrm>
              <a:off x="7707502" y="3190751"/>
              <a:ext cx="56304" cy="62801"/>
            </a:xfrm>
            <a:custGeom>
              <a:avLst/>
              <a:gdLst/>
              <a:ahLst/>
              <a:cxnLst/>
              <a:rect l="l" t="t" r="r" b="b"/>
              <a:pathLst>
                <a:path w="2149" h="2397" extrusionOk="0">
                  <a:moveTo>
                    <a:pt x="511" y="0"/>
                  </a:moveTo>
                  <a:cubicBezTo>
                    <a:pt x="341" y="0"/>
                    <a:pt x="171" y="19"/>
                    <a:pt x="1" y="58"/>
                  </a:cubicBezTo>
                  <a:cubicBezTo>
                    <a:pt x="413" y="154"/>
                    <a:pt x="806" y="336"/>
                    <a:pt x="1142" y="595"/>
                  </a:cubicBezTo>
                  <a:lnTo>
                    <a:pt x="1142" y="1544"/>
                  </a:lnTo>
                  <a:cubicBezTo>
                    <a:pt x="1142" y="2013"/>
                    <a:pt x="768" y="2397"/>
                    <a:pt x="298" y="2397"/>
                  </a:cubicBezTo>
                  <a:lnTo>
                    <a:pt x="1305" y="2397"/>
                  </a:lnTo>
                  <a:cubicBezTo>
                    <a:pt x="1765" y="2397"/>
                    <a:pt x="2148" y="2013"/>
                    <a:pt x="2148" y="1544"/>
                  </a:cubicBezTo>
                  <a:lnTo>
                    <a:pt x="2148" y="595"/>
                  </a:lnTo>
                  <a:cubicBezTo>
                    <a:pt x="1599" y="200"/>
                    <a:pt x="1056" y="0"/>
                    <a:pt x="511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64"/>
            <p:cNvSpPr/>
            <p:nvPr/>
          </p:nvSpPr>
          <p:spPr>
            <a:xfrm>
              <a:off x="7677870" y="3190698"/>
              <a:ext cx="85936" cy="28191"/>
            </a:xfrm>
            <a:custGeom>
              <a:avLst/>
              <a:gdLst/>
              <a:ahLst/>
              <a:cxnLst/>
              <a:rect l="l" t="t" r="r" b="b"/>
              <a:pathLst>
                <a:path w="3280" h="1076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076"/>
                  </a:lnTo>
                  <a:cubicBezTo>
                    <a:pt x="547" y="678"/>
                    <a:pt x="1094" y="479"/>
                    <a:pt x="1640" y="479"/>
                  </a:cubicBezTo>
                  <a:cubicBezTo>
                    <a:pt x="2186" y="479"/>
                    <a:pt x="2733" y="678"/>
                    <a:pt x="3279" y="107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64"/>
            <p:cNvSpPr/>
            <p:nvPr/>
          </p:nvSpPr>
          <p:spPr>
            <a:xfrm>
              <a:off x="7669958" y="3221588"/>
              <a:ext cx="99874" cy="17397"/>
            </a:xfrm>
            <a:custGeom>
              <a:avLst/>
              <a:gdLst/>
              <a:ahLst/>
              <a:cxnLst/>
              <a:rect l="l" t="t" r="r" b="b"/>
              <a:pathLst>
                <a:path w="3812" h="664" extrusionOk="0">
                  <a:moveTo>
                    <a:pt x="1942" y="0"/>
                  </a:moveTo>
                  <a:cubicBezTo>
                    <a:pt x="1369" y="0"/>
                    <a:pt x="797" y="84"/>
                    <a:pt x="245" y="252"/>
                  </a:cubicBezTo>
                  <a:cubicBezTo>
                    <a:pt x="0" y="322"/>
                    <a:pt x="75" y="664"/>
                    <a:pt x="295" y="664"/>
                  </a:cubicBezTo>
                  <a:cubicBezTo>
                    <a:pt x="315" y="664"/>
                    <a:pt x="337" y="661"/>
                    <a:pt x="360" y="654"/>
                  </a:cubicBezTo>
                  <a:cubicBezTo>
                    <a:pt x="878" y="496"/>
                    <a:pt x="1410" y="417"/>
                    <a:pt x="1942" y="417"/>
                  </a:cubicBezTo>
                  <a:cubicBezTo>
                    <a:pt x="2474" y="417"/>
                    <a:pt x="3006" y="496"/>
                    <a:pt x="3524" y="654"/>
                  </a:cubicBezTo>
                  <a:cubicBezTo>
                    <a:pt x="3543" y="654"/>
                    <a:pt x="3562" y="664"/>
                    <a:pt x="3581" y="664"/>
                  </a:cubicBezTo>
                  <a:cubicBezTo>
                    <a:pt x="3667" y="654"/>
                    <a:pt x="3754" y="597"/>
                    <a:pt x="3782" y="510"/>
                  </a:cubicBezTo>
                  <a:cubicBezTo>
                    <a:pt x="3811" y="395"/>
                    <a:pt x="3754" y="280"/>
                    <a:pt x="3639" y="252"/>
                  </a:cubicBezTo>
                  <a:cubicBezTo>
                    <a:pt x="3087" y="84"/>
                    <a:pt x="2515" y="0"/>
                    <a:pt x="1942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64"/>
            <p:cNvSpPr/>
            <p:nvPr/>
          </p:nvSpPr>
          <p:spPr>
            <a:xfrm>
              <a:off x="7669958" y="3012879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4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4"/>
                    <a:pt x="3562" y="664"/>
                    <a:pt x="3581" y="664"/>
                  </a:cubicBezTo>
                  <a:cubicBezTo>
                    <a:pt x="3667" y="664"/>
                    <a:pt x="3754" y="607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4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64"/>
            <p:cNvSpPr/>
            <p:nvPr/>
          </p:nvSpPr>
          <p:spPr>
            <a:xfrm>
              <a:off x="7670010" y="3041070"/>
              <a:ext cx="99822" cy="17423"/>
            </a:xfrm>
            <a:custGeom>
              <a:avLst/>
              <a:gdLst/>
              <a:ahLst/>
              <a:cxnLst/>
              <a:rect l="l" t="t" r="r" b="b"/>
              <a:pathLst>
                <a:path w="3810" h="665" extrusionOk="0">
                  <a:moveTo>
                    <a:pt x="1940" y="1"/>
                  </a:moveTo>
                  <a:cubicBezTo>
                    <a:pt x="1367" y="1"/>
                    <a:pt x="795" y="87"/>
                    <a:pt x="243" y="259"/>
                  </a:cubicBezTo>
                  <a:cubicBezTo>
                    <a:pt x="1" y="329"/>
                    <a:pt x="71" y="664"/>
                    <a:pt x="286" y="664"/>
                  </a:cubicBezTo>
                  <a:cubicBezTo>
                    <a:pt x="308" y="664"/>
                    <a:pt x="333" y="661"/>
                    <a:pt x="358" y="652"/>
                  </a:cubicBezTo>
                  <a:cubicBezTo>
                    <a:pt x="876" y="499"/>
                    <a:pt x="1408" y="422"/>
                    <a:pt x="1940" y="422"/>
                  </a:cubicBezTo>
                  <a:cubicBezTo>
                    <a:pt x="2472" y="422"/>
                    <a:pt x="3004" y="499"/>
                    <a:pt x="3522" y="652"/>
                  </a:cubicBezTo>
                  <a:cubicBezTo>
                    <a:pt x="3541" y="662"/>
                    <a:pt x="3560" y="662"/>
                    <a:pt x="3579" y="662"/>
                  </a:cubicBezTo>
                  <a:cubicBezTo>
                    <a:pt x="3665" y="662"/>
                    <a:pt x="3752" y="604"/>
                    <a:pt x="3780" y="518"/>
                  </a:cubicBezTo>
                  <a:cubicBezTo>
                    <a:pt x="3809" y="403"/>
                    <a:pt x="3752" y="288"/>
                    <a:pt x="3637" y="259"/>
                  </a:cubicBezTo>
                  <a:cubicBezTo>
                    <a:pt x="3085" y="87"/>
                    <a:pt x="2513" y="1"/>
                    <a:pt x="1940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64"/>
            <p:cNvSpPr/>
            <p:nvPr/>
          </p:nvSpPr>
          <p:spPr>
            <a:xfrm>
              <a:off x="7669958" y="3066615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5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5"/>
                    <a:pt x="3562" y="665"/>
                    <a:pt x="3581" y="665"/>
                  </a:cubicBezTo>
                  <a:cubicBezTo>
                    <a:pt x="3667" y="665"/>
                    <a:pt x="3754" y="598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5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64"/>
            <p:cNvSpPr/>
            <p:nvPr/>
          </p:nvSpPr>
          <p:spPr>
            <a:xfrm>
              <a:off x="7567280" y="2994880"/>
              <a:ext cx="307116" cy="226368"/>
            </a:xfrm>
            <a:custGeom>
              <a:avLst/>
              <a:gdLst/>
              <a:ahLst/>
              <a:cxnLst/>
              <a:rect l="l" t="t" r="r" b="b"/>
              <a:pathLst>
                <a:path w="11722" h="8640" extrusionOk="0">
                  <a:moveTo>
                    <a:pt x="1536" y="1"/>
                  </a:moveTo>
                  <a:cubicBezTo>
                    <a:pt x="766" y="1"/>
                    <a:pt x="1" y="579"/>
                    <a:pt x="52" y="1533"/>
                  </a:cubicBezTo>
                  <a:cubicBezTo>
                    <a:pt x="52" y="1581"/>
                    <a:pt x="52" y="1620"/>
                    <a:pt x="62" y="1668"/>
                  </a:cubicBezTo>
                  <a:cubicBezTo>
                    <a:pt x="148" y="2367"/>
                    <a:pt x="254" y="3163"/>
                    <a:pt x="397" y="3959"/>
                  </a:cubicBezTo>
                  <a:lnTo>
                    <a:pt x="541" y="4716"/>
                  </a:lnTo>
                  <a:cubicBezTo>
                    <a:pt x="771" y="5809"/>
                    <a:pt x="1068" y="6863"/>
                    <a:pt x="1423" y="7639"/>
                  </a:cubicBezTo>
                  <a:cubicBezTo>
                    <a:pt x="1442" y="7668"/>
                    <a:pt x="1461" y="7706"/>
                    <a:pt x="1480" y="7745"/>
                  </a:cubicBezTo>
                  <a:cubicBezTo>
                    <a:pt x="1797" y="8332"/>
                    <a:pt x="2339" y="8639"/>
                    <a:pt x="2908" y="8639"/>
                  </a:cubicBezTo>
                  <a:cubicBezTo>
                    <a:pt x="3286" y="8639"/>
                    <a:pt x="3676" y="8503"/>
                    <a:pt x="4021" y="8224"/>
                  </a:cubicBezTo>
                  <a:cubicBezTo>
                    <a:pt x="4631" y="7723"/>
                    <a:pt x="5242" y="7474"/>
                    <a:pt x="5852" y="7474"/>
                  </a:cubicBezTo>
                  <a:cubicBezTo>
                    <a:pt x="6469" y="7474"/>
                    <a:pt x="7085" y="7728"/>
                    <a:pt x="7701" y="8234"/>
                  </a:cubicBezTo>
                  <a:cubicBezTo>
                    <a:pt x="8017" y="8490"/>
                    <a:pt x="8394" y="8613"/>
                    <a:pt x="8767" y="8613"/>
                  </a:cubicBezTo>
                  <a:cubicBezTo>
                    <a:pt x="9354" y="8613"/>
                    <a:pt x="9931" y="8308"/>
                    <a:pt x="10242" y="7745"/>
                  </a:cubicBezTo>
                  <a:cubicBezTo>
                    <a:pt x="10261" y="7716"/>
                    <a:pt x="10270" y="7678"/>
                    <a:pt x="10289" y="7639"/>
                  </a:cubicBezTo>
                  <a:cubicBezTo>
                    <a:pt x="10999" y="6125"/>
                    <a:pt x="11430" y="3546"/>
                    <a:pt x="11660" y="1668"/>
                  </a:cubicBezTo>
                  <a:cubicBezTo>
                    <a:pt x="11660" y="1620"/>
                    <a:pt x="11660" y="1581"/>
                    <a:pt x="11670" y="1533"/>
                  </a:cubicBezTo>
                  <a:cubicBezTo>
                    <a:pt x="11721" y="579"/>
                    <a:pt x="10956" y="1"/>
                    <a:pt x="10186" y="1"/>
                  </a:cubicBezTo>
                  <a:cubicBezTo>
                    <a:pt x="9672" y="1"/>
                    <a:pt x="9157" y="258"/>
                    <a:pt x="8880" y="834"/>
                  </a:cubicBezTo>
                  <a:cubicBezTo>
                    <a:pt x="7874" y="2914"/>
                    <a:pt x="6867" y="3954"/>
                    <a:pt x="5861" y="3954"/>
                  </a:cubicBezTo>
                  <a:cubicBezTo>
                    <a:pt x="4855" y="3954"/>
                    <a:pt x="3848" y="2914"/>
                    <a:pt x="2842" y="834"/>
                  </a:cubicBezTo>
                  <a:cubicBezTo>
                    <a:pt x="2565" y="258"/>
                    <a:pt x="2050" y="1"/>
                    <a:pt x="153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64"/>
            <p:cNvSpPr/>
            <p:nvPr/>
          </p:nvSpPr>
          <p:spPr>
            <a:xfrm>
              <a:off x="7568144" y="3019717"/>
              <a:ext cx="305151" cy="201530"/>
            </a:xfrm>
            <a:custGeom>
              <a:avLst/>
              <a:gdLst/>
              <a:ahLst/>
              <a:cxnLst/>
              <a:rect l="l" t="t" r="r" b="b"/>
              <a:pathLst>
                <a:path w="11647" h="7692" extrusionOk="0">
                  <a:moveTo>
                    <a:pt x="86" y="1"/>
                  </a:moveTo>
                  <a:cubicBezTo>
                    <a:pt x="29" y="192"/>
                    <a:pt x="0" y="384"/>
                    <a:pt x="10" y="585"/>
                  </a:cubicBezTo>
                  <a:cubicBezTo>
                    <a:pt x="10" y="624"/>
                    <a:pt x="10" y="672"/>
                    <a:pt x="19" y="720"/>
                  </a:cubicBezTo>
                  <a:cubicBezTo>
                    <a:pt x="106" y="1419"/>
                    <a:pt x="221" y="2205"/>
                    <a:pt x="364" y="3001"/>
                  </a:cubicBezTo>
                  <a:lnTo>
                    <a:pt x="508" y="3768"/>
                  </a:lnTo>
                  <a:cubicBezTo>
                    <a:pt x="738" y="4861"/>
                    <a:pt x="1026" y="5905"/>
                    <a:pt x="1390" y="6691"/>
                  </a:cubicBezTo>
                  <a:cubicBezTo>
                    <a:pt x="1400" y="6720"/>
                    <a:pt x="1419" y="6758"/>
                    <a:pt x="1438" y="6797"/>
                  </a:cubicBezTo>
                  <a:cubicBezTo>
                    <a:pt x="1755" y="7384"/>
                    <a:pt x="2296" y="7691"/>
                    <a:pt x="2867" y="7691"/>
                  </a:cubicBezTo>
                  <a:cubicBezTo>
                    <a:pt x="3247" y="7691"/>
                    <a:pt x="3639" y="7555"/>
                    <a:pt x="3988" y="7276"/>
                  </a:cubicBezTo>
                  <a:cubicBezTo>
                    <a:pt x="4598" y="6775"/>
                    <a:pt x="5209" y="6526"/>
                    <a:pt x="5819" y="6526"/>
                  </a:cubicBezTo>
                  <a:cubicBezTo>
                    <a:pt x="6436" y="6526"/>
                    <a:pt x="7052" y="6780"/>
                    <a:pt x="7668" y="7286"/>
                  </a:cubicBezTo>
                  <a:cubicBezTo>
                    <a:pt x="7984" y="7546"/>
                    <a:pt x="8359" y="7669"/>
                    <a:pt x="8729" y="7669"/>
                  </a:cubicBezTo>
                  <a:cubicBezTo>
                    <a:pt x="9314" y="7669"/>
                    <a:pt x="9888" y="7361"/>
                    <a:pt x="10199" y="6797"/>
                  </a:cubicBezTo>
                  <a:cubicBezTo>
                    <a:pt x="10218" y="6768"/>
                    <a:pt x="10237" y="6730"/>
                    <a:pt x="10256" y="6691"/>
                  </a:cubicBezTo>
                  <a:cubicBezTo>
                    <a:pt x="10956" y="5177"/>
                    <a:pt x="11397" y="2598"/>
                    <a:pt x="11618" y="720"/>
                  </a:cubicBezTo>
                  <a:cubicBezTo>
                    <a:pt x="11618" y="672"/>
                    <a:pt x="11627" y="633"/>
                    <a:pt x="11627" y="585"/>
                  </a:cubicBezTo>
                  <a:cubicBezTo>
                    <a:pt x="11646" y="394"/>
                    <a:pt x="11618" y="192"/>
                    <a:pt x="11550" y="10"/>
                  </a:cubicBezTo>
                  <a:cubicBezTo>
                    <a:pt x="11311" y="1822"/>
                    <a:pt x="10899" y="4065"/>
                    <a:pt x="10256" y="5436"/>
                  </a:cubicBezTo>
                  <a:cubicBezTo>
                    <a:pt x="10237" y="5474"/>
                    <a:pt x="10218" y="5512"/>
                    <a:pt x="10199" y="5551"/>
                  </a:cubicBezTo>
                  <a:cubicBezTo>
                    <a:pt x="9887" y="6110"/>
                    <a:pt x="9311" y="6416"/>
                    <a:pt x="8725" y="6416"/>
                  </a:cubicBezTo>
                  <a:cubicBezTo>
                    <a:pt x="8356" y="6416"/>
                    <a:pt x="7983" y="6295"/>
                    <a:pt x="7668" y="6040"/>
                  </a:cubicBezTo>
                  <a:cubicBezTo>
                    <a:pt x="7052" y="5529"/>
                    <a:pt x="6436" y="5275"/>
                    <a:pt x="5819" y="5275"/>
                  </a:cubicBezTo>
                  <a:cubicBezTo>
                    <a:pt x="5209" y="5275"/>
                    <a:pt x="4598" y="5524"/>
                    <a:pt x="3988" y="6020"/>
                  </a:cubicBezTo>
                  <a:cubicBezTo>
                    <a:pt x="3642" y="6304"/>
                    <a:pt x="3251" y="6442"/>
                    <a:pt x="2871" y="6442"/>
                  </a:cubicBezTo>
                  <a:cubicBezTo>
                    <a:pt x="2304" y="6442"/>
                    <a:pt x="1764" y="6133"/>
                    <a:pt x="1447" y="5541"/>
                  </a:cubicBezTo>
                  <a:cubicBezTo>
                    <a:pt x="1419" y="5512"/>
                    <a:pt x="1409" y="5474"/>
                    <a:pt x="1390" y="5436"/>
                  </a:cubicBezTo>
                  <a:cubicBezTo>
                    <a:pt x="1026" y="4659"/>
                    <a:pt x="738" y="3614"/>
                    <a:pt x="508" y="2522"/>
                  </a:cubicBezTo>
                  <a:lnTo>
                    <a:pt x="364" y="1755"/>
                  </a:lnTo>
                  <a:cubicBezTo>
                    <a:pt x="249" y="1161"/>
                    <a:pt x="163" y="557"/>
                    <a:pt x="8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4" name="Google Shape;12024;p64"/>
          <p:cNvGrpSpPr/>
          <p:nvPr/>
        </p:nvGrpSpPr>
        <p:grpSpPr>
          <a:xfrm>
            <a:off x="7112579" y="2891521"/>
            <a:ext cx="338556" cy="361534"/>
            <a:chOff x="7112579" y="2891521"/>
            <a:chExt cx="338556" cy="361534"/>
          </a:xfrm>
        </p:grpSpPr>
        <p:sp>
          <p:nvSpPr>
            <p:cNvPr id="12025" name="Google Shape;12025;p64"/>
            <p:cNvSpPr/>
            <p:nvPr/>
          </p:nvSpPr>
          <p:spPr>
            <a:xfrm>
              <a:off x="7112579" y="2891521"/>
              <a:ext cx="312671" cy="361534"/>
            </a:xfrm>
            <a:custGeom>
              <a:avLst/>
              <a:gdLst/>
              <a:ahLst/>
              <a:cxnLst/>
              <a:rect l="l" t="t" r="r" b="b"/>
              <a:pathLst>
                <a:path w="11934" h="13799" extrusionOk="0">
                  <a:moveTo>
                    <a:pt x="3454" y="1"/>
                  </a:moveTo>
                  <a:cubicBezTo>
                    <a:pt x="1665" y="1"/>
                    <a:pt x="0" y="1423"/>
                    <a:pt x="0" y="3446"/>
                  </a:cubicBezTo>
                  <a:cubicBezTo>
                    <a:pt x="0" y="3744"/>
                    <a:pt x="39" y="4031"/>
                    <a:pt x="106" y="4319"/>
                  </a:cubicBezTo>
                  <a:cubicBezTo>
                    <a:pt x="192" y="4597"/>
                    <a:pt x="297" y="4865"/>
                    <a:pt x="422" y="5124"/>
                  </a:cubicBezTo>
                  <a:cubicBezTo>
                    <a:pt x="547" y="5335"/>
                    <a:pt x="690" y="5536"/>
                    <a:pt x="844" y="5728"/>
                  </a:cubicBezTo>
                  <a:cubicBezTo>
                    <a:pt x="1639" y="6619"/>
                    <a:pt x="2071" y="7779"/>
                    <a:pt x="2071" y="8968"/>
                  </a:cubicBezTo>
                  <a:lnTo>
                    <a:pt x="2071" y="11747"/>
                  </a:lnTo>
                  <a:cubicBezTo>
                    <a:pt x="2071" y="12878"/>
                    <a:pt x="2991" y="13799"/>
                    <a:pt x="4131" y="13799"/>
                  </a:cubicBezTo>
                  <a:cubicBezTo>
                    <a:pt x="4409" y="13799"/>
                    <a:pt x="4639" y="13569"/>
                    <a:pt x="4639" y="13291"/>
                  </a:cubicBezTo>
                  <a:lnTo>
                    <a:pt x="4639" y="10722"/>
                  </a:lnTo>
                  <a:cubicBezTo>
                    <a:pt x="4639" y="10003"/>
                    <a:pt x="5224" y="9418"/>
                    <a:pt x="5943" y="9418"/>
                  </a:cubicBezTo>
                  <a:cubicBezTo>
                    <a:pt x="6662" y="9418"/>
                    <a:pt x="7247" y="10003"/>
                    <a:pt x="7247" y="10722"/>
                  </a:cubicBezTo>
                  <a:lnTo>
                    <a:pt x="7247" y="13291"/>
                  </a:lnTo>
                  <a:cubicBezTo>
                    <a:pt x="7247" y="13569"/>
                    <a:pt x="7477" y="13799"/>
                    <a:pt x="7755" y="13799"/>
                  </a:cubicBezTo>
                  <a:cubicBezTo>
                    <a:pt x="8895" y="13799"/>
                    <a:pt x="9816" y="12878"/>
                    <a:pt x="9816" y="11747"/>
                  </a:cubicBezTo>
                  <a:lnTo>
                    <a:pt x="9816" y="8968"/>
                  </a:lnTo>
                  <a:cubicBezTo>
                    <a:pt x="9825" y="7769"/>
                    <a:pt x="10257" y="6610"/>
                    <a:pt x="11052" y="5709"/>
                  </a:cubicBezTo>
                  <a:cubicBezTo>
                    <a:pt x="11637" y="5038"/>
                    <a:pt x="11934" y="4165"/>
                    <a:pt x="11896" y="3283"/>
                  </a:cubicBezTo>
                  <a:cubicBezTo>
                    <a:pt x="11809" y="1510"/>
                    <a:pt x="10257" y="24"/>
                    <a:pt x="8483" y="5"/>
                  </a:cubicBezTo>
                  <a:cubicBezTo>
                    <a:pt x="8468" y="5"/>
                    <a:pt x="8453" y="5"/>
                    <a:pt x="8438" y="5"/>
                  </a:cubicBezTo>
                  <a:cubicBezTo>
                    <a:pt x="7754" y="5"/>
                    <a:pt x="7091" y="215"/>
                    <a:pt x="6537" y="590"/>
                  </a:cubicBezTo>
                  <a:cubicBezTo>
                    <a:pt x="6360" y="710"/>
                    <a:pt x="6154" y="770"/>
                    <a:pt x="5948" y="770"/>
                  </a:cubicBezTo>
                  <a:cubicBezTo>
                    <a:pt x="5742" y="770"/>
                    <a:pt x="5536" y="710"/>
                    <a:pt x="5358" y="590"/>
                  </a:cubicBezTo>
                  <a:cubicBezTo>
                    <a:pt x="4755" y="184"/>
                    <a:pt x="4096" y="1"/>
                    <a:pt x="3454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64"/>
            <p:cNvSpPr/>
            <p:nvPr/>
          </p:nvSpPr>
          <p:spPr>
            <a:xfrm>
              <a:off x="7302424" y="2891783"/>
              <a:ext cx="148711" cy="361272"/>
            </a:xfrm>
            <a:custGeom>
              <a:avLst/>
              <a:gdLst/>
              <a:ahLst/>
              <a:cxnLst/>
              <a:rect l="l" t="t" r="r" b="b"/>
              <a:pathLst>
                <a:path w="5676" h="13789" extrusionOk="0">
                  <a:moveTo>
                    <a:pt x="1195" y="0"/>
                  </a:moveTo>
                  <a:cubicBezTo>
                    <a:pt x="886" y="0"/>
                    <a:pt x="584" y="40"/>
                    <a:pt x="288" y="120"/>
                  </a:cubicBezTo>
                  <a:cubicBezTo>
                    <a:pt x="2733" y="791"/>
                    <a:pt x="3643" y="3801"/>
                    <a:pt x="1966" y="5708"/>
                  </a:cubicBezTo>
                  <a:cubicBezTo>
                    <a:pt x="1170" y="6609"/>
                    <a:pt x="739" y="7759"/>
                    <a:pt x="739" y="8958"/>
                  </a:cubicBezTo>
                  <a:lnTo>
                    <a:pt x="739" y="11220"/>
                  </a:lnTo>
                  <a:cubicBezTo>
                    <a:pt x="739" y="11891"/>
                    <a:pt x="470" y="12542"/>
                    <a:pt x="1" y="13022"/>
                  </a:cubicBezTo>
                  <a:lnTo>
                    <a:pt x="1" y="13271"/>
                  </a:lnTo>
                  <a:cubicBezTo>
                    <a:pt x="1" y="13559"/>
                    <a:pt x="221" y="13789"/>
                    <a:pt x="509" y="13789"/>
                  </a:cubicBezTo>
                  <a:cubicBezTo>
                    <a:pt x="1649" y="13789"/>
                    <a:pt x="2570" y="12859"/>
                    <a:pt x="2560" y="11728"/>
                  </a:cubicBezTo>
                  <a:lnTo>
                    <a:pt x="2560" y="8938"/>
                  </a:lnTo>
                  <a:cubicBezTo>
                    <a:pt x="2570" y="7750"/>
                    <a:pt x="3011" y="6590"/>
                    <a:pt x="3797" y="5699"/>
                  </a:cubicBezTo>
                  <a:cubicBezTo>
                    <a:pt x="5675" y="3532"/>
                    <a:pt x="4237" y="149"/>
                    <a:pt x="1381" y="5"/>
                  </a:cubicBezTo>
                  <a:cubicBezTo>
                    <a:pt x="1319" y="2"/>
                    <a:pt x="1257" y="0"/>
                    <a:pt x="1195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7" name="Google Shape;12027;p64"/>
          <p:cNvGrpSpPr/>
          <p:nvPr/>
        </p:nvGrpSpPr>
        <p:grpSpPr>
          <a:xfrm>
            <a:off x="7155259" y="3805036"/>
            <a:ext cx="207478" cy="361272"/>
            <a:chOff x="7155259" y="3805036"/>
            <a:chExt cx="207478" cy="361272"/>
          </a:xfrm>
        </p:grpSpPr>
        <p:sp>
          <p:nvSpPr>
            <p:cNvPr id="12028" name="Google Shape;12028;p64"/>
            <p:cNvSpPr/>
            <p:nvPr/>
          </p:nvSpPr>
          <p:spPr>
            <a:xfrm>
              <a:off x="7178865" y="3839175"/>
              <a:ext cx="160265" cy="144179"/>
            </a:xfrm>
            <a:custGeom>
              <a:avLst/>
              <a:gdLst/>
              <a:ahLst/>
              <a:cxnLst/>
              <a:rect l="l" t="t" r="r" b="b"/>
              <a:pathLst>
                <a:path w="6117" h="5503" extrusionOk="0">
                  <a:moveTo>
                    <a:pt x="1304" y="1"/>
                  </a:moveTo>
                  <a:cubicBezTo>
                    <a:pt x="499" y="480"/>
                    <a:pt x="10" y="1333"/>
                    <a:pt x="1" y="2263"/>
                  </a:cubicBezTo>
                  <a:cubicBezTo>
                    <a:pt x="1" y="2761"/>
                    <a:pt x="20" y="3825"/>
                    <a:pt x="68" y="4314"/>
                  </a:cubicBezTo>
                  <a:cubicBezTo>
                    <a:pt x="135" y="4985"/>
                    <a:pt x="710" y="5503"/>
                    <a:pt x="1391" y="5503"/>
                  </a:cubicBezTo>
                  <a:lnTo>
                    <a:pt x="4726" y="5503"/>
                  </a:lnTo>
                  <a:cubicBezTo>
                    <a:pt x="5407" y="5503"/>
                    <a:pt x="5982" y="4985"/>
                    <a:pt x="6049" y="4314"/>
                  </a:cubicBezTo>
                  <a:cubicBezTo>
                    <a:pt x="6097" y="3825"/>
                    <a:pt x="6116" y="2761"/>
                    <a:pt x="6116" y="2273"/>
                  </a:cubicBezTo>
                  <a:cubicBezTo>
                    <a:pt x="6116" y="1333"/>
                    <a:pt x="5618" y="480"/>
                    <a:pt x="4813" y="1"/>
                  </a:cubicBezTo>
                  <a:lnTo>
                    <a:pt x="4468" y="662"/>
                  </a:lnTo>
                  <a:cubicBezTo>
                    <a:pt x="3968" y="469"/>
                    <a:pt x="3499" y="371"/>
                    <a:pt x="3027" y="371"/>
                  </a:cubicBezTo>
                  <a:cubicBezTo>
                    <a:pt x="2585" y="371"/>
                    <a:pt x="2142" y="457"/>
                    <a:pt x="1669" y="633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64"/>
            <p:cNvSpPr/>
            <p:nvPr/>
          </p:nvSpPr>
          <p:spPr>
            <a:xfrm>
              <a:off x="7281071" y="3839175"/>
              <a:ext cx="58059" cy="144179"/>
            </a:xfrm>
            <a:custGeom>
              <a:avLst/>
              <a:gdLst/>
              <a:ahLst/>
              <a:cxnLst/>
              <a:rect l="l" t="t" r="r" b="b"/>
              <a:pathLst>
                <a:path w="2216" h="5503" extrusionOk="0">
                  <a:moveTo>
                    <a:pt x="912" y="1"/>
                  </a:moveTo>
                  <a:lnTo>
                    <a:pt x="710" y="518"/>
                  </a:lnTo>
                  <a:cubicBezTo>
                    <a:pt x="1142" y="998"/>
                    <a:pt x="1391" y="1621"/>
                    <a:pt x="1391" y="2273"/>
                  </a:cubicBezTo>
                  <a:cubicBezTo>
                    <a:pt x="1391" y="2761"/>
                    <a:pt x="1372" y="3825"/>
                    <a:pt x="1324" y="4314"/>
                  </a:cubicBezTo>
                  <a:cubicBezTo>
                    <a:pt x="1257" y="4985"/>
                    <a:pt x="682" y="5503"/>
                    <a:pt x="1" y="5503"/>
                  </a:cubicBezTo>
                  <a:lnTo>
                    <a:pt x="825" y="5503"/>
                  </a:lnTo>
                  <a:cubicBezTo>
                    <a:pt x="1496" y="5503"/>
                    <a:pt x="2071" y="4985"/>
                    <a:pt x="2139" y="4314"/>
                  </a:cubicBezTo>
                  <a:cubicBezTo>
                    <a:pt x="2196" y="3825"/>
                    <a:pt x="2215" y="2761"/>
                    <a:pt x="2215" y="2273"/>
                  </a:cubicBezTo>
                  <a:cubicBezTo>
                    <a:pt x="2206" y="1333"/>
                    <a:pt x="1707" y="480"/>
                    <a:pt x="912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64"/>
            <p:cNvSpPr/>
            <p:nvPr/>
          </p:nvSpPr>
          <p:spPr>
            <a:xfrm>
              <a:off x="7204488" y="3805036"/>
              <a:ext cx="108756" cy="54417"/>
            </a:xfrm>
            <a:custGeom>
              <a:avLst/>
              <a:gdLst/>
              <a:ahLst/>
              <a:cxnLst/>
              <a:rect l="l" t="t" r="r" b="b"/>
              <a:pathLst>
                <a:path w="4151" h="2077" extrusionOk="0">
                  <a:moveTo>
                    <a:pt x="2077" y="0"/>
                  </a:moveTo>
                  <a:cubicBezTo>
                    <a:pt x="1414" y="0"/>
                    <a:pt x="753" y="115"/>
                    <a:pt x="125" y="345"/>
                  </a:cubicBezTo>
                  <a:cubicBezTo>
                    <a:pt x="39" y="374"/>
                    <a:pt x="0" y="460"/>
                    <a:pt x="29" y="537"/>
                  </a:cubicBezTo>
                  <a:lnTo>
                    <a:pt x="576" y="1984"/>
                  </a:lnTo>
                  <a:cubicBezTo>
                    <a:pt x="597" y="2040"/>
                    <a:pt x="648" y="2076"/>
                    <a:pt x="705" y="2076"/>
                  </a:cubicBezTo>
                  <a:cubicBezTo>
                    <a:pt x="725" y="2076"/>
                    <a:pt x="747" y="2071"/>
                    <a:pt x="767" y="2061"/>
                  </a:cubicBezTo>
                  <a:cubicBezTo>
                    <a:pt x="1189" y="1908"/>
                    <a:pt x="1632" y="1831"/>
                    <a:pt x="2076" y="1831"/>
                  </a:cubicBezTo>
                  <a:cubicBezTo>
                    <a:pt x="2519" y="1831"/>
                    <a:pt x="2962" y="1908"/>
                    <a:pt x="3384" y="2061"/>
                  </a:cubicBezTo>
                  <a:cubicBezTo>
                    <a:pt x="3401" y="2068"/>
                    <a:pt x="3419" y="2071"/>
                    <a:pt x="3437" y="2071"/>
                  </a:cubicBezTo>
                  <a:cubicBezTo>
                    <a:pt x="3497" y="2071"/>
                    <a:pt x="3553" y="2034"/>
                    <a:pt x="3576" y="1975"/>
                  </a:cubicBezTo>
                  <a:lnTo>
                    <a:pt x="4122" y="537"/>
                  </a:lnTo>
                  <a:cubicBezTo>
                    <a:pt x="4151" y="460"/>
                    <a:pt x="4113" y="374"/>
                    <a:pt x="4036" y="345"/>
                  </a:cubicBezTo>
                  <a:cubicBezTo>
                    <a:pt x="3403" y="115"/>
                    <a:pt x="2739" y="0"/>
                    <a:pt x="20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64"/>
            <p:cNvSpPr/>
            <p:nvPr/>
          </p:nvSpPr>
          <p:spPr>
            <a:xfrm>
              <a:off x="7275805" y="3809307"/>
              <a:ext cx="37440" cy="50252"/>
            </a:xfrm>
            <a:custGeom>
              <a:avLst/>
              <a:gdLst/>
              <a:ahLst/>
              <a:cxnLst/>
              <a:rect l="l" t="t" r="r" b="b"/>
              <a:pathLst>
                <a:path w="1429" h="1918" extrusionOk="0">
                  <a:moveTo>
                    <a:pt x="710" y="0"/>
                  </a:moveTo>
                  <a:lnTo>
                    <a:pt x="1" y="1735"/>
                  </a:lnTo>
                  <a:cubicBezTo>
                    <a:pt x="1" y="1735"/>
                    <a:pt x="2" y="1735"/>
                    <a:pt x="8" y="1735"/>
                  </a:cubicBezTo>
                  <a:cubicBezTo>
                    <a:pt x="35" y="1735"/>
                    <a:pt x="159" y="1748"/>
                    <a:pt x="662" y="1908"/>
                  </a:cubicBezTo>
                  <a:cubicBezTo>
                    <a:pt x="679" y="1914"/>
                    <a:pt x="697" y="1917"/>
                    <a:pt x="713" y="1917"/>
                  </a:cubicBezTo>
                  <a:cubicBezTo>
                    <a:pt x="771" y="1917"/>
                    <a:pt x="822" y="1881"/>
                    <a:pt x="844" y="1821"/>
                  </a:cubicBezTo>
                  <a:lnTo>
                    <a:pt x="1400" y="374"/>
                  </a:lnTo>
                  <a:cubicBezTo>
                    <a:pt x="1429" y="297"/>
                    <a:pt x="1391" y="211"/>
                    <a:pt x="1304" y="182"/>
                  </a:cubicBezTo>
                  <a:cubicBezTo>
                    <a:pt x="1113" y="115"/>
                    <a:pt x="911" y="48"/>
                    <a:pt x="71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64"/>
            <p:cNvSpPr/>
            <p:nvPr/>
          </p:nvSpPr>
          <p:spPr>
            <a:xfrm>
              <a:off x="7243815" y="3815568"/>
              <a:ext cx="30104" cy="24707"/>
            </a:xfrm>
            <a:custGeom>
              <a:avLst/>
              <a:gdLst/>
              <a:ahLst/>
              <a:cxnLst/>
              <a:rect l="l" t="t" r="r" b="b"/>
              <a:pathLst>
                <a:path w="1149" h="943" extrusionOk="0">
                  <a:moveTo>
                    <a:pt x="579" y="1"/>
                  </a:moveTo>
                  <a:cubicBezTo>
                    <a:pt x="479" y="1"/>
                    <a:pt x="378" y="68"/>
                    <a:pt x="369" y="202"/>
                  </a:cubicBezTo>
                  <a:lnTo>
                    <a:pt x="369" y="260"/>
                  </a:lnTo>
                  <a:lnTo>
                    <a:pt x="301" y="260"/>
                  </a:lnTo>
                  <a:cubicBezTo>
                    <a:pt x="295" y="259"/>
                    <a:pt x="289" y="259"/>
                    <a:pt x="283" y="259"/>
                  </a:cubicBezTo>
                  <a:cubicBezTo>
                    <a:pt x="1" y="259"/>
                    <a:pt x="1" y="691"/>
                    <a:pt x="283" y="691"/>
                  </a:cubicBezTo>
                  <a:cubicBezTo>
                    <a:pt x="289" y="691"/>
                    <a:pt x="295" y="691"/>
                    <a:pt x="301" y="691"/>
                  </a:cubicBezTo>
                  <a:lnTo>
                    <a:pt x="369" y="691"/>
                  </a:lnTo>
                  <a:lnTo>
                    <a:pt x="369" y="748"/>
                  </a:lnTo>
                  <a:cubicBezTo>
                    <a:pt x="378" y="878"/>
                    <a:pt x="479" y="943"/>
                    <a:pt x="579" y="943"/>
                  </a:cubicBezTo>
                  <a:cubicBezTo>
                    <a:pt x="680" y="943"/>
                    <a:pt x="781" y="878"/>
                    <a:pt x="790" y="748"/>
                  </a:cubicBezTo>
                  <a:lnTo>
                    <a:pt x="790" y="691"/>
                  </a:lnTo>
                  <a:lnTo>
                    <a:pt x="848" y="691"/>
                  </a:lnTo>
                  <a:cubicBezTo>
                    <a:pt x="854" y="691"/>
                    <a:pt x="860" y="691"/>
                    <a:pt x="866" y="691"/>
                  </a:cubicBezTo>
                  <a:cubicBezTo>
                    <a:pt x="1149" y="691"/>
                    <a:pt x="1149" y="259"/>
                    <a:pt x="866" y="259"/>
                  </a:cubicBezTo>
                  <a:cubicBezTo>
                    <a:pt x="860" y="259"/>
                    <a:pt x="854" y="259"/>
                    <a:pt x="848" y="260"/>
                  </a:cubicBezTo>
                  <a:lnTo>
                    <a:pt x="790" y="260"/>
                  </a:lnTo>
                  <a:lnTo>
                    <a:pt x="790" y="202"/>
                  </a:lnTo>
                  <a:cubicBezTo>
                    <a:pt x="781" y="68"/>
                    <a:pt x="680" y="1"/>
                    <a:pt x="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64"/>
            <p:cNvSpPr/>
            <p:nvPr/>
          </p:nvSpPr>
          <p:spPr>
            <a:xfrm>
              <a:off x="7155259" y="3970515"/>
              <a:ext cx="207216" cy="195793"/>
            </a:xfrm>
            <a:custGeom>
              <a:avLst/>
              <a:gdLst/>
              <a:ahLst/>
              <a:cxnLst/>
              <a:rect l="l" t="t" r="r" b="b"/>
              <a:pathLst>
                <a:path w="7909" h="7473" extrusionOk="0">
                  <a:moveTo>
                    <a:pt x="3193" y="1"/>
                  </a:moveTo>
                  <a:lnTo>
                    <a:pt x="3193" y="1065"/>
                  </a:lnTo>
                  <a:lnTo>
                    <a:pt x="3010" y="1065"/>
                  </a:lnTo>
                  <a:cubicBezTo>
                    <a:pt x="1918" y="1065"/>
                    <a:pt x="969" y="1813"/>
                    <a:pt x="710" y="2877"/>
                  </a:cubicBezTo>
                  <a:lnTo>
                    <a:pt x="106" y="5350"/>
                  </a:lnTo>
                  <a:cubicBezTo>
                    <a:pt x="1" y="5800"/>
                    <a:pt x="202" y="6270"/>
                    <a:pt x="605" y="6509"/>
                  </a:cubicBezTo>
                  <a:cubicBezTo>
                    <a:pt x="1721" y="7152"/>
                    <a:pt x="2838" y="7473"/>
                    <a:pt x="3955" y="7473"/>
                  </a:cubicBezTo>
                  <a:cubicBezTo>
                    <a:pt x="5071" y="7473"/>
                    <a:pt x="6188" y="7152"/>
                    <a:pt x="7305" y="6509"/>
                  </a:cubicBezTo>
                  <a:cubicBezTo>
                    <a:pt x="7707" y="6270"/>
                    <a:pt x="7909" y="5800"/>
                    <a:pt x="7803" y="5350"/>
                  </a:cubicBezTo>
                  <a:lnTo>
                    <a:pt x="7209" y="2877"/>
                  </a:lnTo>
                  <a:cubicBezTo>
                    <a:pt x="6942" y="1819"/>
                    <a:pt x="5994" y="1065"/>
                    <a:pt x="4910" y="1065"/>
                  </a:cubicBezTo>
                  <a:cubicBezTo>
                    <a:pt x="4903" y="1065"/>
                    <a:pt x="4896" y="1065"/>
                    <a:pt x="4889" y="1065"/>
                  </a:cubicBezTo>
                  <a:lnTo>
                    <a:pt x="4707" y="1065"/>
                  </a:lnTo>
                  <a:lnTo>
                    <a:pt x="4707" y="1"/>
                  </a:lnTo>
                  <a:cubicBezTo>
                    <a:pt x="4467" y="121"/>
                    <a:pt x="4206" y="181"/>
                    <a:pt x="3946" y="181"/>
                  </a:cubicBezTo>
                  <a:cubicBezTo>
                    <a:pt x="3686" y="181"/>
                    <a:pt x="3427" y="121"/>
                    <a:pt x="3193" y="1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64"/>
            <p:cNvSpPr/>
            <p:nvPr/>
          </p:nvSpPr>
          <p:spPr>
            <a:xfrm>
              <a:off x="7239151" y="3970515"/>
              <a:ext cx="6550" cy="4297"/>
            </a:xfrm>
            <a:custGeom>
              <a:avLst/>
              <a:gdLst/>
              <a:ahLst/>
              <a:cxnLst/>
              <a:rect l="l" t="t" r="r" b="b"/>
              <a:pathLst>
                <a:path w="250" h="164" extrusionOk="0">
                  <a:moveTo>
                    <a:pt x="0" y="1"/>
                  </a:moveTo>
                  <a:lnTo>
                    <a:pt x="0" y="164"/>
                  </a:lnTo>
                  <a:cubicBezTo>
                    <a:pt x="86" y="154"/>
                    <a:pt x="173" y="126"/>
                    <a:pt x="249" y="106"/>
                  </a:cubicBezTo>
                  <a:cubicBezTo>
                    <a:pt x="163" y="78"/>
                    <a:pt x="77" y="39"/>
                    <a:pt x="0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64"/>
            <p:cNvSpPr/>
            <p:nvPr/>
          </p:nvSpPr>
          <p:spPr>
            <a:xfrm>
              <a:off x="7245675" y="3970515"/>
              <a:ext cx="117062" cy="195766"/>
            </a:xfrm>
            <a:custGeom>
              <a:avLst/>
              <a:gdLst/>
              <a:ahLst/>
              <a:cxnLst/>
              <a:rect l="l" t="t" r="r" b="b"/>
              <a:pathLst>
                <a:path w="4468" h="7472" extrusionOk="0">
                  <a:moveTo>
                    <a:pt x="1266" y="1"/>
                  </a:moveTo>
                  <a:cubicBezTo>
                    <a:pt x="1036" y="126"/>
                    <a:pt x="777" y="183"/>
                    <a:pt x="508" y="183"/>
                  </a:cubicBezTo>
                  <a:cubicBezTo>
                    <a:pt x="422" y="183"/>
                    <a:pt x="345" y="183"/>
                    <a:pt x="259" y="164"/>
                  </a:cubicBezTo>
                  <a:lnTo>
                    <a:pt x="259" y="1065"/>
                  </a:lnTo>
                  <a:lnTo>
                    <a:pt x="441" y="1065"/>
                  </a:lnTo>
                  <a:cubicBezTo>
                    <a:pt x="1534" y="1065"/>
                    <a:pt x="2493" y="1813"/>
                    <a:pt x="2751" y="2877"/>
                  </a:cubicBezTo>
                  <a:lnTo>
                    <a:pt x="2866" y="3394"/>
                  </a:lnTo>
                  <a:lnTo>
                    <a:pt x="3029" y="4056"/>
                  </a:lnTo>
                  <a:lnTo>
                    <a:pt x="3346" y="5350"/>
                  </a:lnTo>
                  <a:cubicBezTo>
                    <a:pt x="3461" y="5800"/>
                    <a:pt x="3250" y="6279"/>
                    <a:pt x="2847" y="6509"/>
                  </a:cubicBezTo>
                  <a:cubicBezTo>
                    <a:pt x="1985" y="7027"/>
                    <a:pt x="1007" y="7353"/>
                    <a:pt x="0" y="7449"/>
                  </a:cubicBezTo>
                  <a:cubicBezTo>
                    <a:pt x="172" y="7464"/>
                    <a:pt x="343" y="7472"/>
                    <a:pt x="515" y="7472"/>
                  </a:cubicBezTo>
                  <a:cubicBezTo>
                    <a:pt x="1628" y="7472"/>
                    <a:pt x="2741" y="7149"/>
                    <a:pt x="3854" y="6509"/>
                  </a:cubicBezTo>
                  <a:cubicBezTo>
                    <a:pt x="4256" y="6279"/>
                    <a:pt x="4467" y="5800"/>
                    <a:pt x="4352" y="5350"/>
                  </a:cubicBezTo>
                  <a:lnTo>
                    <a:pt x="4036" y="4056"/>
                  </a:lnTo>
                  <a:lnTo>
                    <a:pt x="3873" y="3394"/>
                  </a:lnTo>
                  <a:lnTo>
                    <a:pt x="3758" y="2877"/>
                  </a:lnTo>
                  <a:cubicBezTo>
                    <a:pt x="3499" y="1813"/>
                    <a:pt x="2541" y="1065"/>
                    <a:pt x="1448" y="1065"/>
                  </a:cubicBezTo>
                  <a:lnTo>
                    <a:pt x="1266" y="1065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64"/>
            <p:cNvSpPr/>
            <p:nvPr/>
          </p:nvSpPr>
          <p:spPr>
            <a:xfrm>
              <a:off x="7221571" y="3970515"/>
              <a:ext cx="73098" cy="84285"/>
            </a:xfrm>
            <a:custGeom>
              <a:avLst/>
              <a:gdLst/>
              <a:ahLst/>
              <a:cxnLst/>
              <a:rect l="l" t="t" r="r" b="b"/>
              <a:pathLst>
                <a:path w="2790" h="3217" extrusionOk="0">
                  <a:moveTo>
                    <a:pt x="671" y="1"/>
                  </a:moveTo>
                  <a:lnTo>
                    <a:pt x="671" y="1065"/>
                  </a:lnTo>
                  <a:lnTo>
                    <a:pt x="489" y="1065"/>
                  </a:lnTo>
                  <a:cubicBezTo>
                    <a:pt x="326" y="1065"/>
                    <a:pt x="163" y="1084"/>
                    <a:pt x="0" y="1113"/>
                  </a:cubicBezTo>
                  <a:lnTo>
                    <a:pt x="58" y="1170"/>
                  </a:lnTo>
                  <a:lnTo>
                    <a:pt x="1150" y="3059"/>
                  </a:lnTo>
                  <a:cubicBezTo>
                    <a:pt x="1213" y="3164"/>
                    <a:pt x="1321" y="3217"/>
                    <a:pt x="1427" y="3217"/>
                  </a:cubicBezTo>
                  <a:cubicBezTo>
                    <a:pt x="1534" y="3217"/>
                    <a:pt x="1639" y="3164"/>
                    <a:pt x="1697" y="3059"/>
                  </a:cubicBezTo>
                  <a:lnTo>
                    <a:pt x="2790" y="1170"/>
                  </a:lnTo>
                  <a:lnTo>
                    <a:pt x="2790" y="1103"/>
                  </a:lnTo>
                  <a:cubicBezTo>
                    <a:pt x="2646" y="1074"/>
                    <a:pt x="2512" y="1065"/>
                    <a:pt x="2368" y="1065"/>
                  </a:cubicBezTo>
                  <a:lnTo>
                    <a:pt x="2186" y="1065"/>
                  </a:lnTo>
                  <a:lnTo>
                    <a:pt x="2186" y="1"/>
                  </a:lnTo>
                  <a:cubicBezTo>
                    <a:pt x="1946" y="121"/>
                    <a:pt x="1687" y="181"/>
                    <a:pt x="1428" y="181"/>
                  </a:cubicBezTo>
                  <a:cubicBezTo>
                    <a:pt x="1170" y="181"/>
                    <a:pt x="911" y="121"/>
                    <a:pt x="67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64"/>
            <p:cNvSpPr/>
            <p:nvPr/>
          </p:nvSpPr>
          <p:spPr>
            <a:xfrm>
              <a:off x="7239151" y="3970515"/>
              <a:ext cx="39693" cy="19362"/>
            </a:xfrm>
            <a:custGeom>
              <a:avLst/>
              <a:gdLst/>
              <a:ahLst/>
              <a:cxnLst/>
              <a:rect l="l" t="t" r="r" b="b"/>
              <a:pathLst>
                <a:path w="1515" h="739" extrusionOk="0">
                  <a:moveTo>
                    <a:pt x="0" y="1"/>
                  </a:moveTo>
                  <a:lnTo>
                    <a:pt x="0" y="576"/>
                  </a:lnTo>
                  <a:cubicBezTo>
                    <a:pt x="240" y="681"/>
                    <a:pt x="499" y="739"/>
                    <a:pt x="757" y="739"/>
                  </a:cubicBezTo>
                  <a:cubicBezTo>
                    <a:pt x="1016" y="739"/>
                    <a:pt x="1275" y="681"/>
                    <a:pt x="1515" y="576"/>
                  </a:cubicBezTo>
                  <a:lnTo>
                    <a:pt x="1515" y="1"/>
                  </a:lnTo>
                  <a:cubicBezTo>
                    <a:pt x="1275" y="121"/>
                    <a:pt x="1014" y="181"/>
                    <a:pt x="754" y="181"/>
                  </a:cubicBezTo>
                  <a:cubicBezTo>
                    <a:pt x="494" y="181"/>
                    <a:pt x="235" y="121"/>
                    <a:pt x="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64"/>
            <p:cNvSpPr/>
            <p:nvPr/>
          </p:nvSpPr>
          <p:spPr>
            <a:xfrm>
              <a:off x="7210017" y="3869069"/>
              <a:ext cx="97962" cy="110774"/>
            </a:xfrm>
            <a:custGeom>
              <a:avLst/>
              <a:gdLst/>
              <a:ahLst/>
              <a:cxnLst/>
              <a:rect l="l" t="t" r="r" b="b"/>
              <a:pathLst>
                <a:path w="3739" h="4228" extrusionOk="0">
                  <a:moveTo>
                    <a:pt x="2560" y="0"/>
                  </a:moveTo>
                  <a:cubicBezTo>
                    <a:pt x="1802" y="508"/>
                    <a:pt x="911" y="786"/>
                    <a:pt x="0" y="796"/>
                  </a:cubicBezTo>
                  <a:lnTo>
                    <a:pt x="0" y="2358"/>
                  </a:lnTo>
                  <a:lnTo>
                    <a:pt x="0" y="2416"/>
                  </a:lnTo>
                  <a:cubicBezTo>
                    <a:pt x="29" y="3422"/>
                    <a:pt x="853" y="4228"/>
                    <a:pt x="1869" y="4228"/>
                  </a:cubicBezTo>
                  <a:cubicBezTo>
                    <a:pt x="2876" y="4228"/>
                    <a:pt x="3710" y="3422"/>
                    <a:pt x="3739" y="2416"/>
                  </a:cubicBezTo>
                  <a:lnTo>
                    <a:pt x="3739" y="796"/>
                  </a:lnTo>
                  <a:cubicBezTo>
                    <a:pt x="3298" y="604"/>
                    <a:pt x="2905" y="326"/>
                    <a:pt x="256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64"/>
            <p:cNvSpPr/>
            <p:nvPr/>
          </p:nvSpPr>
          <p:spPr>
            <a:xfrm>
              <a:off x="7261735" y="3869069"/>
              <a:ext cx="46243" cy="112031"/>
            </a:xfrm>
            <a:custGeom>
              <a:avLst/>
              <a:gdLst/>
              <a:ahLst/>
              <a:cxnLst/>
              <a:rect l="l" t="t" r="r" b="b"/>
              <a:pathLst>
                <a:path w="1765" h="4276" extrusionOk="0">
                  <a:moveTo>
                    <a:pt x="586" y="0"/>
                  </a:moveTo>
                  <a:cubicBezTo>
                    <a:pt x="403" y="125"/>
                    <a:pt x="212" y="240"/>
                    <a:pt x="1" y="336"/>
                  </a:cubicBezTo>
                  <a:cubicBezTo>
                    <a:pt x="308" y="604"/>
                    <a:pt x="653" y="834"/>
                    <a:pt x="1027" y="997"/>
                  </a:cubicBezTo>
                  <a:lnTo>
                    <a:pt x="1027" y="2608"/>
                  </a:lnTo>
                  <a:cubicBezTo>
                    <a:pt x="1027" y="3317"/>
                    <a:pt x="624" y="3959"/>
                    <a:pt x="1" y="4276"/>
                  </a:cubicBezTo>
                  <a:cubicBezTo>
                    <a:pt x="988" y="4218"/>
                    <a:pt x="1765" y="3403"/>
                    <a:pt x="1765" y="2406"/>
                  </a:cubicBezTo>
                  <a:lnTo>
                    <a:pt x="1765" y="796"/>
                  </a:lnTo>
                  <a:cubicBezTo>
                    <a:pt x="1324" y="604"/>
                    <a:pt x="931" y="336"/>
                    <a:pt x="58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0" name="Google Shape;12040;p64"/>
          <p:cNvGrpSpPr/>
          <p:nvPr/>
        </p:nvGrpSpPr>
        <p:grpSpPr>
          <a:xfrm>
            <a:off x="4915368" y="2891390"/>
            <a:ext cx="182850" cy="361927"/>
            <a:chOff x="4915368" y="2891390"/>
            <a:chExt cx="182850" cy="361927"/>
          </a:xfrm>
        </p:grpSpPr>
        <p:sp>
          <p:nvSpPr>
            <p:cNvPr id="12041" name="Google Shape;12041;p64"/>
            <p:cNvSpPr/>
            <p:nvPr/>
          </p:nvSpPr>
          <p:spPr>
            <a:xfrm>
              <a:off x="4940992" y="2925292"/>
              <a:ext cx="131367" cy="326504"/>
            </a:xfrm>
            <a:custGeom>
              <a:avLst/>
              <a:gdLst/>
              <a:ahLst/>
              <a:cxnLst/>
              <a:rect l="l" t="t" r="r" b="b"/>
              <a:pathLst>
                <a:path w="5014" h="12462" extrusionOk="0">
                  <a:moveTo>
                    <a:pt x="0" y="1"/>
                  </a:moveTo>
                  <a:lnTo>
                    <a:pt x="0" y="10017"/>
                  </a:lnTo>
                  <a:cubicBezTo>
                    <a:pt x="29" y="11379"/>
                    <a:pt x="1141" y="12462"/>
                    <a:pt x="2512" y="12462"/>
                  </a:cubicBezTo>
                  <a:cubicBezTo>
                    <a:pt x="3873" y="12462"/>
                    <a:pt x="4985" y="11379"/>
                    <a:pt x="5013" y="10017"/>
                  </a:cubicBezTo>
                  <a:lnTo>
                    <a:pt x="5013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64"/>
            <p:cNvSpPr/>
            <p:nvPr/>
          </p:nvSpPr>
          <p:spPr>
            <a:xfrm>
              <a:off x="4991977" y="2925292"/>
              <a:ext cx="80644" cy="328024"/>
            </a:xfrm>
            <a:custGeom>
              <a:avLst/>
              <a:gdLst/>
              <a:ahLst/>
              <a:cxnLst/>
              <a:rect l="l" t="t" r="r" b="b"/>
              <a:pathLst>
                <a:path w="3078" h="12520" extrusionOk="0">
                  <a:moveTo>
                    <a:pt x="1946" y="1"/>
                  </a:moveTo>
                  <a:lnTo>
                    <a:pt x="1946" y="10017"/>
                  </a:lnTo>
                  <a:cubicBezTo>
                    <a:pt x="1946" y="11187"/>
                    <a:pt x="1141" y="12193"/>
                    <a:pt x="0" y="12462"/>
                  </a:cubicBezTo>
                  <a:cubicBezTo>
                    <a:pt x="182" y="12500"/>
                    <a:pt x="374" y="12519"/>
                    <a:pt x="566" y="12519"/>
                  </a:cubicBezTo>
                  <a:cubicBezTo>
                    <a:pt x="1946" y="12519"/>
                    <a:pt x="3077" y="11398"/>
                    <a:pt x="3077" y="10017"/>
                  </a:cubicBezTo>
                  <a:lnTo>
                    <a:pt x="3077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64"/>
            <p:cNvSpPr/>
            <p:nvPr/>
          </p:nvSpPr>
          <p:spPr>
            <a:xfrm>
              <a:off x="4940992" y="3044345"/>
              <a:ext cx="131367" cy="208971"/>
            </a:xfrm>
            <a:custGeom>
              <a:avLst/>
              <a:gdLst/>
              <a:ahLst/>
              <a:cxnLst/>
              <a:rect l="l" t="t" r="r" b="b"/>
              <a:pathLst>
                <a:path w="5014" h="7976" extrusionOk="0">
                  <a:moveTo>
                    <a:pt x="1277" y="0"/>
                  </a:moveTo>
                  <a:cubicBezTo>
                    <a:pt x="533" y="0"/>
                    <a:pt x="0" y="345"/>
                    <a:pt x="0" y="345"/>
                  </a:cubicBezTo>
                  <a:lnTo>
                    <a:pt x="0" y="5473"/>
                  </a:lnTo>
                  <a:cubicBezTo>
                    <a:pt x="0" y="6854"/>
                    <a:pt x="1122" y="7975"/>
                    <a:pt x="2512" y="7975"/>
                  </a:cubicBezTo>
                  <a:cubicBezTo>
                    <a:pt x="3892" y="7975"/>
                    <a:pt x="5013" y="6854"/>
                    <a:pt x="5013" y="5473"/>
                  </a:cubicBezTo>
                  <a:lnTo>
                    <a:pt x="5013" y="173"/>
                  </a:lnTo>
                  <a:cubicBezTo>
                    <a:pt x="5013" y="173"/>
                    <a:pt x="4410" y="651"/>
                    <a:pt x="3594" y="651"/>
                  </a:cubicBezTo>
                  <a:cubicBezTo>
                    <a:pt x="3260" y="651"/>
                    <a:pt x="2890" y="571"/>
                    <a:pt x="2512" y="345"/>
                  </a:cubicBezTo>
                  <a:cubicBezTo>
                    <a:pt x="2074" y="86"/>
                    <a:pt x="1649" y="0"/>
                    <a:pt x="1277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64"/>
            <p:cNvSpPr/>
            <p:nvPr/>
          </p:nvSpPr>
          <p:spPr>
            <a:xfrm>
              <a:off x="4991977" y="3048852"/>
              <a:ext cx="80382" cy="203443"/>
            </a:xfrm>
            <a:custGeom>
              <a:avLst/>
              <a:gdLst/>
              <a:ahLst/>
              <a:cxnLst/>
              <a:rect l="l" t="t" r="r" b="b"/>
              <a:pathLst>
                <a:path w="3068" h="7765" extrusionOk="0">
                  <a:moveTo>
                    <a:pt x="3067" y="1"/>
                  </a:moveTo>
                  <a:cubicBezTo>
                    <a:pt x="2732" y="250"/>
                    <a:pt x="2349" y="403"/>
                    <a:pt x="1946" y="461"/>
                  </a:cubicBezTo>
                  <a:lnTo>
                    <a:pt x="1946" y="5301"/>
                  </a:lnTo>
                  <a:cubicBezTo>
                    <a:pt x="1946" y="6461"/>
                    <a:pt x="1141" y="7477"/>
                    <a:pt x="0" y="7736"/>
                  </a:cubicBezTo>
                  <a:lnTo>
                    <a:pt x="67" y="7755"/>
                  </a:lnTo>
                  <a:lnTo>
                    <a:pt x="86" y="7755"/>
                  </a:lnTo>
                  <a:lnTo>
                    <a:pt x="134" y="7765"/>
                  </a:lnTo>
                  <a:lnTo>
                    <a:pt x="566" y="7765"/>
                  </a:lnTo>
                  <a:cubicBezTo>
                    <a:pt x="1946" y="7765"/>
                    <a:pt x="3067" y="6643"/>
                    <a:pt x="3067" y="5253"/>
                  </a:cubicBezTo>
                  <a:lnTo>
                    <a:pt x="306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64"/>
            <p:cNvSpPr/>
            <p:nvPr/>
          </p:nvSpPr>
          <p:spPr>
            <a:xfrm>
              <a:off x="4963838" y="3076493"/>
              <a:ext cx="19624" cy="16558"/>
            </a:xfrm>
            <a:custGeom>
              <a:avLst/>
              <a:gdLst/>
              <a:ahLst/>
              <a:cxnLst/>
              <a:rect l="l" t="t" r="r" b="b"/>
              <a:pathLst>
                <a:path w="749" h="632" extrusionOk="0">
                  <a:moveTo>
                    <a:pt x="432" y="0"/>
                  </a:moveTo>
                  <a:cubicBezTo>
                    <a:pt x="144" y="0"/>
                    <a:pt x="1" y="336"/>
                    <a:pt x="202" y="537"/>
                  </a:cubicBezTo>
                  <a:cubicBezTo>
                    <a:pt x="267" y="602"/>
                    <a:pt x="347" y="631"/>
                    <a:pt x="426" y="631"/>
                  </a:cubicBezTo>
                  <a:cubicBezTo>
                    <a:pt x="590" y="631"/>
                    <a:pt x="748" y="504"/>
                    <a:pt x="748" y="316"/>
                  </a:cubicBezTo>
                  <a:cubicBezTo>
                    <a:pt x="739" y="134"/>
                    <a:pt x="604" y="0"/>
                    <a:pt x="43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64"/>
            <p:cNvSpPr/>
            <p:nvPr/>
          </p:nvSpPr>
          <p:spPr>
            <a:xfrm>
              <a:off x="5030386" y="3100099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0"/>
                  </a:moveTo>
                  <a:cubicBezTo>
                    <a:pt x="125" y="0"/>
                    <a:pt x="1" y="297"/>
                    <a:pt x="173" y="470"/>
                  </a:cubicBezTo>
                  <a:cubicBezTo>
                    <a:pt x="229" y="525"/>
                    <a:pt x="297" y="550"/>
                    <a:pt x="365" y="550"/>
                  </a:cubicBezTo>
                  <a:cubicBezTo>
                    <a:pt x="506" y="550"/>
                    <a:pt x="643" y="441"/>
                    <a:pt x="643" y="278"/>
                  </a:cubicBezTo>
                  <a:cubicBezTo>
                    <a:pt x="643" y="125"/>
                    <a:pt x="518" y="0"/>
                    <a:pt x="36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64"/>
            <p:cNvSpPr/>
            <p:nvPr/>
          </p:nvSpPr>
          <p:spPr>
            <a:xfrm>
              <a:off x="4980921" y="3202803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2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8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64"/>
            <p:cNvSpPr/>
            <p:nvPr/>
          </p:nvSpPr>
          <p:spPr>
            <a:xfrm>
              <a:off x="5030386" y="3171651"/>
              <a:ext cx="16847" cy="14698"/>
            </a:xfrm>
            <a:custGeom>
              <a:avLst/>
              <a:gdLst/>
              <a:ahLst/>
              <a:cxnLst/>
              <a:rect l="l" t="t" r="r" b="b"/>
              <a:pathLst>
                <a:path w="643" h="561" extrusionOk="0">
                  <a:moveTo>
                    <a:pt x="365" y="1"/>
                  </a:moveTo>
                  <a:cubicBezTo>
                    <a:pt x="125" y="1"/>
                    <a:pt x="1" y="298"/>
                    <a:pt x="173" y="480"/>
                  </a:cubicBezTo>
                  <a:cubicBezTo>
                    <a:pt x="228" y="535"/>
                    <a:pt x="296" y="560"/>
                    <a:pt x="363" y="560"/>
                  </a:cubicBezTo>
                  <a:cubicBezTo>
                    <a:pt x="506" y="560"/>
                    <a:pt x="643" y="448"/>
                    <a:pt x="643" y="279"/>
                  </a:cubicBezTo>
                  <a:cubicBezTo>
                    <a:pt x="643" y="126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64"/>
            <p:cNvSpPr/>
            <p:nvPr/>
          </p:nvSpPr>
          <p:spPr>
            <a:xfrm>
              <a:off x="4974135" y="3132246"/>
              <a:ext cx="20357" cy="17397"/>
            </a:xfrm>
            <a:custGeom>
              <a:avLst/>
              <a:gdLst/>
              <a:ahLst/>
              <a:cxnLst/>
              <a:rect l="l" t="t" r="r" b="b"/>
              <a:pathLst>
                <a:path w="777" h="664" extrusionOk="0">
                  <a:moveTo>
                    <a:pt x="451" y="0"/>
                  </a:moveTo>
                  <a:cubicBezTo>
                    <a:pt x="154" y="0"/>
                    <a:pt x="1" y="355"/>
                    <a:pt x="211" y="566"/>
                  </a:cubicBezTo>
                  <a:cubicBezTo>
                    <a:pt x="279" y="634"/>
                    <a:pt x="362" y="664"/>
                    <a:pt x="443" y="664"/>
                  </a:cubicBezTo>
                  <a:cubicBezTo>
                    <a:pt x="614" y="664"/>
                    <a:pt x="777" y="530"/>
                    <a:pt x="777" y="336"/>
                  </a:cubicBezTo>
                  <a:cubicBezTo>
                    <a:pt x="777" y="144"/>
                    <a:pt x="633" y="0"/>
                    <a:pt x="451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64"/>
            <p:cNvSpPr/>
            <p:nvPr/>
          </p:nvSpPr>
          <p:spPr>
            <a:xfrm>
              <a:off x="4915368" y="2891390"/>
              <a:ext cx="182850" cy="33693"/>
            </a:xfrm>
            <a:custGeom>
              <a:avLst/>
              <a:gdLst/>
              <a:ahLst/>
              <a:cxnLst/>
              <a:rect l="l" t="t" r="r" b="b"/>
              <a:pathLst>
                <a:path w="6979" h="1286" extrusionOk="0">
                  <a:moveTo>
                    <a:pt x="442" y="1"/>
                  </a:moveTo>
                  <a:cubicBezTo>
                    <a:pt x="192" y="1"/>
                    <a:pt x="1" y="192"/>
                    <a:pt x="1" y="432"/>
                  </a:cubicBezTo>
                  <a:lnTo>
                    <a:pt x="1" y="854"/>
                  </a:lnTo>
                  <a:cubicBezTo>
                    <a:pt x="1" y="1093"/>
                    <a:pt x="192" y="1285"/>
                    <a:pt x="442" y="1285"/>
                  </a:cubicBezTo>
                  <a:lnTo>
                    <a:pt x="6538" y="1285"/>
                  </a:lnTo>
                  <a:cubicBezTo>
                    <a:pt x="6777" y="1285"/>
                    <a:pt x="6979" y="1093"/>
                    <a:pt x="6979" y="854"/>
                  </a:cubicBezTo>
                  <a:lnTo>
                    <a:pt x="6979" y="432"/>
                  </a:lnTo>
                  <a:cubicBezTo>
                    <a:pt x="6979" y="192"/>
                    <a:pt x="6777" y="1"/>
                    <a:pt x="6538" y="1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64"/>
            <p:cNvSpPr/>
            <p:nvPr/>
          </p:nvSpPr>
          <p:spPr>
            <a:xfrm>
              <a:off x="5055250" y="2891390"/>
              <a:ext cx="42732" cy="33693"/>
            </a:xfrm>
            <a:custGeom>
              <a:avLst/>
              <a:gdLst/>
              <a:ahLst/>
              <a:cxnLst/>
              <a:rect l="l" t="t" r="r" b="b"/>
              <a:pathLst>
                <a:path w="1631" h="1286" extrusionOk="0">
                  <a:moveTo>
                    <a:pt x="1" y="1"/>
                  </a:moveTo>
                  <a:cubicBezTo>
                    <a:pt x="240" y="1"/>
                    <a:pt x="432" y="192"/>
                    <a:pt x="432" y="432"/>
                  </a:cubicBezTo>
                  <a:lnTo>
                    <a:pt x="432" y="854"/>
                  </a:lnTo>
                  <a:cubicBezTo>
                    <a:pt x="432" y="1093"/>
                    <a:pt x="240" y="1285"/>
                    <a:pt x="1" y="1285"/>
                  </a:cubicBezTo>
                  <a:lnTo>
                    <a:pt x="1199" y="1285"/>
                  </a:lnTo>
                  <a:cubicBezTo>
                    <a:pt x="1438" y="1285"/>
                    <a:pt x="1630" y="1093"/>
                    <a:pt x="1630" y="854"/>
                  </a:cubicBezTo>
                  <a:lnTo>
                    <a:pt x="1630" y="432"/>
                  </a:lnTo>
                  <a:cubicBezTo>
                    <a:pt x="1630" y="192"/>
                    <a:pt x="1438" y="1"/>
                    <a:pt x="119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52" name="Google Shape;12052;p64"/>
          <p:cNvGrpSpPr/>
          <p:nvPr/>
        </p:nvGrpSpPr>
        <p:grpSpPr>
          <a:xfrm>
            <a:off x="8028714" y="2891652"/>
            <a:ext cx="289589" cy="361403"/>
            <a:chOff x="8028714" y="2891652"/>
            <a:chExt cx="289589" cy="361403"/>
          </a:xfrm>
        </p:grpSpPr>
        <p:sp>
          <p:nvSpPr>
            <p:cNvPr id="12053" name="Google Shape;12053;p64"/>
            <p:cNvSpPr/>
            <p:nvPr/>
          </p:nvSpPr>
          <p:spPr>
            <a:xfrm>
              <a:off x="8096520" y="3139006"/>
              <a:ext cx="167025" cy="83421"/>
            </a:xfrm>
            <a:custGeom>
              <a:avLst/>
              <a:gdLst/>
              <a:ahLst/>
              <a:cxnLst/>
              <a:rect l="l" t="t" r="r" b="b"/>
              <a:pathLst>
                <a:path w="6375" h="3184" extrusionOk="0">
                  <a:moveTo>
                    <a:pt x="3058" y="1"/>
                  </a:moveTo>
                  <a:cubicBezTo>
                    <a:pt x="1371" y="1"/>
                    <a:pt x="1" y="1362"/>
                    <a:pt x="1" y="3059"/>
                  </a:cubicBezTo>
                  <a:lnTo>
                    <a:pt x="1" y="3183"/>
                  </a:lnTo>
                  <a:lnTo>
                    <a:pt x="6375" y="3183"/>
                  </a:lnTo>
                  <a:lnTo>
                    <a:pt x="6375" y="3059"/>
                  </a:lnTo>
                  <a:cubicBezTo>
                    <a:pt x="6375" y="1362"/>
                    <a:pt x="5004" y="1"/>
                    <a:pt x="3317" y="1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64"/>
            <p:cNvSpPr/>
            <p:nvPr/>
          </p:nvSpPr>
          <p:spPr>
            <a:xfrm>
              <a:off x="8168360" y="3139006"/>
              <a:ext cx="95185" cy="83421"/>
            </a:xfrm>
            <a:custGeom>
              <a:avLst/>
              <a:gdLst/>
              <a:ahLst/>
              <a:cxnLst/>
              <a:rect l="l" t="t" r="r" b="b"/>
              <a:pathLst>
                <a:path w="3633" h="3184" extrusionOk="0">
                  <a:moveTo>
                    <a:pt x="441" y="1"/>
                  </a:moveTo>
                  <a:cubicBezTo>
                    <a:pt x="297" y="1"/>
                    <a:pt x="144" y="10"/>
                    <a:pt x="0" y="30"/>
                  </a:cubicBezTo>
                  <a:cubicBezTo>
                    <a:pt x="1563" y="250"/>
                    <a:pt x="2732" y="1602"/>
                    <a:pt x="2732" y="3183"/>
                  </a:cubicBezTo>
                  <a:lnTo>
                    <a:pt x="3633" y="3183"/>
                  </a:lnTo>
                  <a:cubicBezTo>
                    <a:pt x="3633" y="1429"/>
                    <a:pt x="2205" y="1"/>
                    <a:pt x="441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64"/>
            <p:cNvSpPr/>
            <p:nvPr/>
          </p:nvSpPr>
          <p:spPr>
            <a:xfrm>
              <a:off x="8028714" y="3109871"/>
              <a:ext cx="104748" cy="24392"/>
            </a:xfrm>
            <a:custGeom>
              <a:avLst/>
              <a:gdLst/>
              <a:ahLst/>
              <a:cxnLst/>
              <a:rect l="l" t="t" r="r" b="b"/>
              <a:pathLst>
                <a:path w="3998" h="931" extrusionOk="0">
                  <a:moveTo>
                    <a:pt x="298" y="1"/>
                  </a:moveTo>
                  <a:cubicBezTo>
                    <a:pt x="135" y="1"/>
                    <a:pt x="1" y="126"/>
                    <a:pt x="1" y="288"/>
                  </a:cubicBezTo>
                  <a:lnTo>
                    <a:pt x="1" y="634"/>
                  </a:lnTo>
                  <a:cubicBezTo>
                    <a:pt x="1" y="806"/>
                    <a:pt x="135" y="931"/>
                    <a:pt x="298" y="931"/>
                  </a:cubicBezTo>
                  <a:lnTo>
                    <a:pt x="3701" y="931"/>
                  </a:lnTo>
                  <a:cubicBezTo>
                    <a:pt x="3864" y="931"/>
                    <a:pt x="3998" y="806"/>
                    <a:pt x="3998" y="643"/>
                  </a:cubicBezTo>
                  <a:lnTo>
                    <a:pt x="3998" y="288"/>
                  </a:lnTo>
                  <a:cubicBezTo>
                    <a:pt x="3998" y="126"/>
                    <a:pt x="3864" y="1"/>
                    <a:pt x="3701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64"/>
            <p:cNvSpPr/>
            <p:nvPr/>
          </p:nvSpPr>
          <p:spPr>
            <a:xfrm>
              <a:off x="8101812" y="3109871"/>
              <a:ext cx="31650" cy="24392"/>
            </a:xfrm>
            <a:custGeom>
              <a:avLst/>
              <a:gdLst/>
              <a:ahLst/>
              <a:cxnLst/>
              <a:rect l="l" t="t" r="r" b="b"/>
              <a:pathLst>
                <a:path w="1208" h="931" extrusionOk="0">
                  <a:moveTo>
                    <a:pt x="0" y="1"/>
                  </a:moveTo>
                  <a:cubicBezTo>
                    <a:pt x="173" y="1"/>
                    <a:pt x="307" y="135"/>
                    <a:pt x="307" y="308"/>
                  </a:cubicBezTo>
                  <a:lnTo>
                    <a:pt x="307" y="624"/>
                  </a:lnTo>
                  <a:cubicBezTo>
                    <a:pt x="307" y="797"/>
                    <a:pt x="173" y="931"/>
                    <a:pt x="0" y="931"/>
                  </a:cubicBezTo>
                  <a:lnTo>
                    <a:pt x="901" y="931"/>
                  </a:lnTo>
                  <a:cubicBezTo>
                    <a:pt x="1074" y="931"/>
                    <a:pt x="1208" y="797"/>
                    <a:pt x="1208" y="624"/>
                  </a:cubicBezTo>
                  <a:lnTo>
                    <a:pt x="1208" y="308"/>
                  </a:lnTo>
                  <a:cubicBezTo>
                    <a:pt x="1208" y="135"/>
                    <a:pt x="1074" y="1"/>
                    <a:pt x="901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64"/>
            <p:cNvSpPr/>
            <p:nvPr/>
          </p:nvSpPr>
          <p:spPr>
            <a:xfrm>
              <a:off x="8053342" y="3134237"/>
              <a:ext cx="67570" cy="53527"/>
            </a:xfrm>
            <a:custGeom>
              <a:avLst/>
              <a:gdLst/>
              <a:ahLst/>
              <a:cxnLst/>
              <a:rect l="l" t="t" r="r" b="b"/>
              <a:pathLst>
                <a:path w="2579" h="2043" extrusionOk="0">
                  <a:moveTo>
                    <a:pt x="0" y="1"/>
                  </a:moveTo>
                  <a:cubicBezTo>
                    <a:pt x="10" y="49"/>
                    <a:pt x="29" y="87"/>
                    <a:pt x="48" y="135"/>
                  </a:cubicBezTo>
                  <a:cubicBezTo>
                    <a:pt x="498" y="921"/>
                    <a:pt x="1150" y="1582"/>
                    <a:pt x="1936" y="2042"/>
                  </a:cubicBezTo>
                  <a:cubicBezTo>
                    <a:pt x="2090" y="1697"/>
                    <a:pt x="2310" y="1381"/>
                    <a:pt x="2579" y="1113"/>
                  </a:cubicBezTo>
                  <a:cubicBezTo>
                    <a:pt x="2080" y="835"/>
                    <a:pt x="1658" y="461"/>
                    <a:pt x="1313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64"/>
            <p:cNvSpPr/>
            <p:nvPr/>
          </p:nvSpPr>
          <p:spPr>
            <a:xfrm>
              <a:off x="8159321" y="3165127"/>
              <a:ext cx="36182" cy="31099"/>
            </a:xfrm>
            <a:custGeom>
              <a:avLst/>
              <a:gdLst/>
              <a:ahLst/>
              <a:cxnLst/>
              <a:rect l="l" t="t" r="r" b="b"/>
              <a:pathLst>
                <a:path w="1381" h="1187" extrusionOk="0">
                  <a:moveTo>
                    <a:pt x="786" y="1"/>
                  </a:moveTo>
                  <a:cubicBezTo>
                    <a:pt x="259" y="1"/>
                    <a:pt x="0" y="643"/>
                    <a:pt x="364" y="1017"/>
                  </a:cubicBezTo>
                  <a:cubicBezTo>
                    <a:pt x="485" y="1134"/>
                    <a:pt x="633" y="1187"/>
                    <a:pt x="778" y="1187"/>
                  </a:cubicBezTo>
                  <a:cubicBezTo>
                    <a:pt x="1085" y="1187"/>
                    <a:pt x="1380" y="953"/>
                    <a:pt x="1380" y="595"/>
                  </a:cubicBezTo>
                  <a:cubicBezTo>
                    <a:pt x="1380" y="269"/>
                    <a:pt x="1112" y="1"/>
                    <a:pt x="786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64"/>
            <p:cNvSpPr/>
            <p:nvPr/>
          </p:nvSpPr>
          <p:spPr>
            <a:xfrm>
              <a:off x="8232655" y="2960453"/>
              <a:ext cx="74356" cy="219530"/>
            </a:xfrm>
            <a:custGeom>
              <a:avLst/>
              <a:gdLst/>
              <a:ahLst/>
              <a:cxnLst/>
              <a:rect l="l" t="t" r="r" b="b"/>
              <a:pathLst>
                <a:path w="2838" h="8379" extrusionOk="0">
                  <a:moveTo>
                    <a:pt x="566" y="1"/>
                  </a:moveTo>
                  <a:lnTo>
                    <a:pt x="86" y="998"/>
                  </a:lnTo>
                  <a:cubicBezTo>
                    <a:pt x="2300" y="2627"/>
                    <a:pt x="2253" y="5953"/>
                    <a:pt x="0" y="7525"/>
                  </a:cubicBezTo>
                  <a:cubicBezTo>
                    <a:pt x="297" y="7765"/>
                    <a:pt x="546" y="8052"/>
                    <a:pt x="738" y="8378"/>
                  </a:cubicBezTo>
                  <a:cubicBezTo>
                    <a:pt x="1984" y="7468"/>
                    <a:pt x="2751" y="6049"/>
                    <a:pt x="2837" y="4515"/>
                  </a:cubicBezTo>
                  <a:lnTo>
                    <a:pt x="2837" y="3864"/>
                  </a:lnTo>
                  <a:cubicBezTo>
                    <a:pt x="2732" y="2359"/>
                    <a:pt x="1975" y="988"/>
                    <a:pt x="767" y="87"/>
                  </a:cubicBezTo>
                  <a:cubicBezTo>
                    <a:pt x="709" y="49"/>
                    <a:pt x="642" y="20"/>
                    <a:pt x="566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64"/>
            <p:cNvSpPr/>
            <p:nvPr/>
          </p:nvSpPr>
          <p:spPr>
            <a:xfrm>
              <a:off x="8243685" y="2960453"/>
              <a:ext cx="63063" cy="219766"/>
            </a:xfrm>
            <a:custGeom>
              <a:avLst/>
              <a:gdLst/>
              <a:ahLst/>
              <a:cxnLst/>
              <a:rect l="l" t="t" r="r" b="b"/>
              <a:pathLst>
                <a:path w="2407" h="8388" extrusionOk="0">
                  <a:moveTo>
                    <a:pt x="145" y="1"/>
                  </a:moveTo>
                  <a:lnTo>
                    <a:pt x="1" y="288"/>
                  </a:lnTo>
                  <a:cubicBezTo>
                    <a:pt x="528" y="729"/>
                    <a:pt x="959" y="1275"/>
                    <a:pt x="1276" y="1879"/>
                  </a:cubicBezTo>
                  <a:cubicBezTo>
                    <a:pt x="1592" y="2493"/>
                    <a:pt x="1774" y="3173"/>
                    <a:pt x="1832" y="3864"/>
                  </a:cubicBezTo>
                  <a:lnTo>
                    <a:pt x="1832" y="4515"/>
                  </a:lnTo>
                  <a:cubicBezTo>
                    <a:pt x="1755" y="5886"/>
                    <a:pt x="1132" y="7170"/>
                    <a:pt x="106" y="8081"/>
                  </a:cubicBezTo>
                  <a:cubicBezTo>
                    <a:pt x="173" y="8177"/>
                    <a:pt x="250" y="8282"/>
                    <a:pt x="307" y="8388"/>
                  </a:cubicBezTo>
                  <a:cubicBezTo>
                    <a:pt x="1554" y="7477"/>
                    <a:pt x="2320" y="6059"/>
                    <a:pt x="2407" y="4515"/>
                  </a:cubicBezTo>
                  <a:lnTo>
                    <a:pt x="2407" y="3864"/>
                  </a:lnTo>
                  <a:cubicBezTo>
                    <a:pt x="2301" y="2359"/>
                    <a:pt x="1544" y="988"/>
                    <a:pt x="336" y="96"/>
                  </a:cubicBezTo>
                  <a:cubicBezTo>
                    <a:pt x="279" y="49"/>
                    <a:pt x="212" y="20"/>
                    <a:pt x="145" y="1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64"/>
            <p:cNvSpPr/>
            <p:nvPr/>
          </p:nvSpPr>
          <p:spPr>
            <a:xfrm>
              <a:off x="8041788" y="3222400"/>
              <a:ext cx="276515" cy="30654"/>
            </a:xfrm>
            <a:custGeom>
              <a:avLst/>
              <a:gdLst/>
              <a:ahLst/>
              <a:cxnLst/>
              <a:rect l="l" t="t" r="r" b="b"/>
              <a:pathLst>
                <a:path w="10554" h="1170" extrusionOk="0">
                  <a:moveTo>
                    <a:pt x="882" y="0"/>
                  </a:moveTo>
                  <a:cubicBezTo>
                    <a:pt x="594" y="0"/>
                    <a:pt x="336" y="182"/>
                    <a:pt x="230" y="451"/>
                  </a:cubicBezTo>
                  <a:lnTo>
                    <a:pt x="58" y="882"/>
                  </a:lnTo>
                  <a:cubicBezTo>
                    <a:pt x="0" y="1016"/>
                    <a:pt x="96" y="1170"/>
                    <a:pt x="249" y="1170"/>
                  </a:cubicBezTo>
                  <a:lnTo>
                    <a:pt x="10304" y="1170"/>
                  </a:lnTo>
                  <a:cubicBezTo>
                    <a:pt x="10458" y="1170"/>
                    <a:pt x="10554" y="1016"/>
                    <a:pt x="10506" y="882"/>
                  </a:cubicBezTo>
                  <a:lnTo>
                    <a:pt x="10333" y="451"/>
                  </a:lnTo>
                  <a:cubicBezTo>
                    <a:pt x="10228" y="182"/>
                    <a:pt x="9969" y="0"/>
                    <a:pt x="9681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64"/>
            <p:cNvSpPr/>
            <p:nvPr/>
          </p:nvSpPr>
          <p:spPr>
            <a:xfrm>
              <a:off x="8286627" y="3222400"/>
              <a:ext cx="31676" cy="30654"/>
            </a:xfrm>
            <a:custGeom>
              <a:avLst/>
              <a:gdLst/>
              <a:ahLst/>
              <a:cxnLst/>
              <a:rect l="l" t="t" r="r" b="b"/>
              <a:pathLst>
                <a:path w="1209" h="1170" extrusionOk="0">
                  <a:moveTo>
                    <a:pt x="1" y="0"/>
                  </a:moveTo>
                  <a:lnTo>
                    <a:pt x="461" y="1170"/>
                  </a:lnTo>
                  <a:lnTo>
                    <a:pt x="959" y="1170"/>
                  </a:lnTo>
                  <a:cubicBezTo>
                    <a:pt x="1103" y="1170"/>
                    <a:pt x="1209" y="1016"/>
                    <a:pt x="1151" y="882"/>
                  </a:cubicBezTo>
                  <a:lnTo>
                    <a:pt x="979" y="441"/>
                  </a:lnTo>
                  <a:cubicBezTo>
                    <a:pt x="873" y="173"/>
                    <a:pt x="614" y="0"/>
                    <a:pt x="327" y="0"/>
                  </a:cubicBezTo>
                  <a:close/>
                </a:path>
              </a:pathLst>
            </a:custGeom>
            <a:solidFill>
              <a:srgbClr val="4A6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64"/>
            <p:cNvSpPr/>
            <p:nvPr/>
          </p:nvSpPr>
          <p:spPr>
            <a:xfrm>
              <a:off x="8235668" y="2891652"/>
              <a:ext cx="58531" cy="57037"/>
            </a:xfrm>
            <a:custGeom>
              <a:avLst/>
              <a:gdLst/>
              <a:ahLst/>
              <a:cxnLst/>
              <a:rect l="l" t="t" r="r" b="b"/>
              <a:pathLst>
                <a:path w="2234" h="2177" extrusionOk="0">
                  <a:moveTo>
                    <a:pt x="532" y="0"/>
                  </a:moveTo>
                  <a:cubicBezTo>
                    <a:pt x="455" y="0"/>
                    <a:pt x="379" y="29"/>
                    <a:pt x="316" y="87"/>
                  </a:cubicBezTo>
                  <a:lnTo>
                    <a:pt x="115" y="297"/>
                  </a:lnTo>
                  <a:cubicBezTo>
                    <a:pt x="0" y="412"/>
                    <a:pt x="0" y="604"/>
                    <a:pt x="115" y="719"/>
                  </a:cubicBezTo>
                  <a:lnTo>
                    <a:pt x="1495" y="2090"/>
                  </a:lnTo>
                  <a:cubicBezTo>
                    <a:pt x="1553" y="2147"/>
                    <a:pt x="1630" y="2176"/>
                    <a:pt x="1706" y="2176"/>
                  </a:cubicBezTo>
                  <a:cubicBezTo>
                    <a:pt x="1783" y="2176"/>
                    <a:pt x="1860" y="2147"/>
                    <a:pt x="1917" y="2090"/>
                  </a:cubicBezTo>
                  <a:lnTo>
                    <a:pt x="2118" y="1889"/>
                  </a:lnTo>
                  <a:cubicBezTo>
                    <a:pt x="2233" y="1764"/>
                    <a:pt x="2233" y="1572"/>
                    <a:pt x="2118" y="1457"/>
                  </a:cubicBezTo>
                  <a:lnTo>
                    <a:pt x="748" y="87"/>
                  </a:lnTo>
                  <a:cubicBezTo>
                    <a:pt x="685" y="29"/>
                    <a:pt x="609" y="0"/>
                    <a:pt x="53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64"/>
            <p:cNvSpPr/>
            <p:nvPr/>
          </p:nvSpPr>
          <p:spPr>
            <a:xfrm>
              <a:off x="8240698" y="2912507"/>
              <a:ext cx="53500" cy="36182"/>
            </a:xfrm>
            <a:custGeom>
              <a:avLst/>
              <a:gdLst/>
              <a:ahLst/>
              <a:cxnLst/>
              <a:rect l="l" t="t" r="r" b="b"/>
              <a:pathLst>
                <a:path w="2042" h="1381" extrusionOk="0">
                  <a:moveTo>
                    <a:pt x="1" y="1"/>
                  </a:moveTo>
                  <a:lnTo>
                    <a:pt x="73" y="73"/>
                  </a:lnTo>
                  <a:lnTo>
                    <a:pt x="1" y="1"/>
                  </a:lnTo>
                  <a:close/>
                  <a:moveTo>
                    <a:pt x="73" y="73"/>
                  </a:moveTo>
                  <a:lnTo>
                    <a:pt x="144" y="144"/>
                  </a:lnTo>
                  <a:lnTo>
                    <a:pt x="73" y="73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369" y="369"/>
                  </a:lnTo>
                  <a:lnTo>
                    <a:pt x="144" y="144"/>
                  </a:lnTo>
                  <a:close/>
                  <a:moveTo>
                    <a:pt x="369" y="369"/>
                  </a:moveTo>
                  <a:lnTo>
                    <a:pt x="776" y="776"/>
                  </a:lnTo>
                  <a:lnTo>
                    <a:pt x="776" y="776"/>
                  </a:lnTo>
                  <a:lnTo>
                    <a:pt x="369" y="369"/>
                  </a:lnTo>
                  <a:close/>
                  <a:moveTo>
                    <a:pt x="1409" y="144"/>
                  </a:moveTo>
                  <a:cubicBezTo>
                    <a:pt x="1533" y="268"/>
                    <a:pt x="1533" y="470"/>
                    <a:pt x="1409" y="594"/>
                  </a:cubicBezTo>
                  <a:lnTo>
                    <a:pt x="1227" y="776"/>
                  </a:lnTo>
                  <a:cubicBezTo>
                    <a:pt x="1164" y="839"/>
                    <a:pt x="1083" y="870"/>
                    <a:pt x="1001" y="870"/>
                  </a:cubicBezTo>
                  <a:cubicBezTo>
                    <a:pt x="920" y="870"/>
                    <a:pt x="839" y="839"/>
                    <a:pt x="776" y="776"/>
                  </a:cubicBezTo>
                  <a:lnTo>
                    <a:pt x="776" y="776"/>
                  </a:lnTo>
                  <a:lnTo>
                    <a:pt x="1294" y="1294"/>
                  </a:lnTo>
                  <a:cubicBezTo>
                    <a:pt x="1356" y="1351"/>
                    <a:pt x="1435" y="1380"/>
                    <a:pt x="1514" y="1380"/>
                  </a:cubicBezTo>
                  <a:cubicBezTo>
                    <a:pt x="1593" y="1380"/>
                    <a:pt x="1672" y="1351"/>
                    <a:pt x="1735" y="1294"/>
                  </a:cubicBezTo>
                  <a:lnTo>
                    <a:pt x="1926" y="1102"/>
                  </a:lnTo>
                  <a:cubicBezTo>
                    <a:pt x="2041" y="978"/>
                    <a:pt x="2041" y="776"/>
                    <a:pt x="1917" y="652"/>
                  </a:cubicBezTo>
                  <a:lnTo>
                    <a:pt x="1409" y="144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64"/>
            <p:cNvSpPr/>
            <p:nvPr/>
          </p:nvSpPr>
          <p:spPr>
            <a:xfrm>
              <a:off x="8094005" y="3011490"/>
              <a:ext cx="80408" cy="79281"/>
            </a:xfrm>
            <a:custGeom>
              <a:avLst/>
              <a:gdLst/>
              <a:ahLst/>
              <a:cxnLst/>
              <a:rect l="l" t="t" r="r" b="b"/>
              <a:pathLst>
                <a:path w="3069" h="3026" extrusionOk="0">
                  <a:moveTo>
                    <a:pt x="611" y="1"/>
                  </a:moveTo>
                  <a:cubicBezTo>
                    <a:pt x="552" y="1"/>
                    <a:pt x="495" y="22"/>
                    <a:pt x="451" y="66"/>
                  </a:cubicBezTo>
                  <a:lnTo>
                    <a:pt x="87" y="430"/>
                  </a:lnTo>
                  <a:cubicBezTo>
                    <a:pt x="1" y="526"/>
                    <a:pt x="1" y="669"/>
                    <a:pt x="87" y="756"/>
                  </a:cubicBezTo>
                  <a:lnTo>
                    <a:pt x="2292" y="2960"/>
                  </a:lnTo>
                  <a:cubicBezTo>
                    <a:pt x="2335" y="3003"/>
                    <a:pt x="2392" y="3025"/>
                    <a:pt x="2451" y="3025"/>
                  </a:cubicBezTo>
                  <a:cubicBezTo>
                    <a:pt x="2510" y="3025"/>
                    <a:pt x="2570" y="3003"/>
                    <a:pt x="2618" y="2960"/>
                  </a:cubicBezTo>
                  <a:lnTo>
                    <a:pt x="2982" y="2587"/>
                  </a:lnTo>
                  <a:cubicBezTo>
                    <a:pt x="3068" y="2500"/>
                    <a:pt x="3068" y="2356"/>
                    <a:pt x="2972" y="2270"/>
                  </a:cubicBezTo>
                  <a:lnTo>
                    <a:pt x="777" y="66"/>
                  </a:lnTo>
                  <a:cubicBezTo>
                    <a:pt x="729" y="22"/>
                    <a:pt x="669" y="1"/>
                    <a:pt x="61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64"/>
            <p:cNvSpPr/>
            <p:nvPr/>
          </p:nvSpPr>
          <p:spPr>
            <a:xfrm>
              <a:off x="8140221" y="3057157"/>
              <a:ext cx="34427" cy="33536"/>
            </a:xfrm>
            <a:custGeom>
              <a:avLst/>
              <a:gdLst/>
              <a:ahLst/>
              <a:cxnLst/>
              <a:rect l="l" t="t" r="r" b="b"/>
              <a:pathLst>
                <a:path w="1314" h="1280" extrusionOk="0">
                  <a:moveTo>
                    <a:pt x="700" y="0"/>
                  </a:moveTo>
                  <a:lnTo>
                    <a:pt x="700" y="0"/>
                  </a:lnTo>
                  <a:cubicBezTo>
                    <a:pt x="796" y="96"/>
                    <a:pt x="796" y="249"/>
                    <a:pt x="700" y="345"/>
                  </a:cubicBezTo>
                  <a:lnTo>
                    <a:pt x="346" y="700"/>
                  </a:lnTo>
                  <a:cubicBezTo>
                    <a:pt x="298" y="748"/>
                    <a:pt x="235" y="772"/>
                    <a:pt x="173" y="772"/>
                  </a:cubicBezTo>
                  <a:cubicBezTo>
                    <a:pt x="111" y="772"/>
                    <a:pt x="49" y="748"/>
                    <a:pt x="1" y="700"/>
                  </a:cubicBezTo>
                  <a:lnTo>
                    <a:pt x="1" y="700"/>
                  </a:lnTo>
                  <a:lnTo>
                    <a:pt x="509" y="1208"/>
                  </a:lnTo>
                  <a:cubicBezTo>
                    <a:pt x="557" y="1256"/>
                    <a:pt x="619" y="1280"/>
                    <a:pt x="681" y="1280"/>
                  </a:cubicBezTo>
                  <a:cubicBezTo>
                    <a:pt x="743" y="1280"/>
                    <a:pt x="806" y="1256"/>
                    <a:pt x="854" y="1208"/>
                  </a:cubicBezTo>
                  <a:lnTo>
                    <a:pt x="1218" y="853"/>
                  </a:lnTo>
                  <a:cubicBezTo>
                    <a:pt x="1314" y="757"/>
                    <a:pt x="1314" y="604"/>
                    <a:pt x="1218" y="508"/>
                  </a:cubicBezTo>
                  <a:lnTo>
                    <a:pt x="700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64"/>
            <p:cNvSpPr/>
            <p:nvPr/>
          </p:nvSpPr>
          <p:spPr>
            <a:xfrm>
              <a:off x="8086485" y="3036564"/>
              <a:ext cx="32907" cy="31912"/>
            </a:xfrm>
            <a:custGeom>
              <a:avLst/>
              <a:gdLst/>
              <a:ahLst/>
              <a:cxnLst/>
              <a:rect l="l" t="t" r="r" b="b"/>
              <a:pathLst>
                <a:path w="1256" h="1218" extrusionOk="0">
                  <a:moveTo>
                    <a:pt x="575" y="0"/>
                  </a:moveTo>
                  <a:lnTo>
                    <a:pt x="125" y="451"/>
                  </a:lnTo>
                  <a:cubicBezTo>
                    <a:pt x="0" y="575"/>
                    <a:pt x="0" y="767"/>
                    <a:pt x="125" y="891"/>
                  </a:cubicBezTo>
                  <a:lnTo>
                    <a:pt x="365" y="1131"/>
                  </a:lnTo>
                  <a:cubicBezTo>
                    <a:pt x="422" y="1189"/>
                    <a:pt x="501" y="1217"/>
                    <a:pt x="581" y="1217"/>
                  </a:cubicBezTo>
                  <a:cubicBezTo>
                    <a:pt x="662" y="1217"/>
                    <a:pt x="743" y="1189"/>
                    <a:pt x="805" y="1131"/>
                  </a:cubicBezTo>
                  <a:lnTo>
                    <a:pt x="1256" y="671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64"/>
            <p:cNvSpPr/>
            <p:nvPr/>
          </p:nvSpPr>
          <p:spPr>
            <a:xfrm>
              <a:off x="8115855" y="3065934"/>
              <a:ext cx="32933" cy="31912"/>
            </a:xfrm>
            <a:custGeom>
              <a:avLst/>
              <a:gdLst/>
              <a:ahLst/>
              <a:cxnLst/>
              <a:rect l="l" t="t" r="r" b="b"/>
              <a:pathLst>
                <a:path w="1257" h="1218" extrusionOk="0">
                  <a:moveTo>
                    <a:pt x="576" y="0"/>
                  </a:moveTo>
                  <a:lnTo>
                    <a:pt x="116" y="451"/>
                  </a:lnTo>
                  <a:cubicBezTo>
                    <a:pt x="1" y="576"/>
                    <a:pt x="1" y="767"/>
                    <a:pt x="116" y="892"/>
                  </a:cubicBezTo>
                  <a:lnTo>
                    <a:pt x="355" y="1132"/>
                  </a:lnTo>
                  <a:cubicBezTo>
                    <a:pt x="418" y="1189"/>
                    <a:pt x="497" y="1218"/>
                    <a:pt x="576" y="1218"/>
                  </a:cubicBezTo>
                  <a:cubicBezTo>
                    <a:pt x="655" y="1218"/>
                    <a:pt x="734" y="1189"/>
                    <a:pt x="796" y="1132"/>
                  </a:cubicBezTo>
                  <a:lnTo>
                    <a:pt x="1256" y="671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64"/>
            <p:cNvSpPr/>
            <p:nvPr/>
          </p:nvSpPr>
          <p:spPr>
            <a:xfrm>
              <a:off x="8212062" y="2913738"/>
              <a:ext cx="61544" cy="61570"/>
            </a:xfrm>
            <a:custGeom>
              <a:avLst/>
              <a:gdLst/>
              <a:ahLst/>
              <a:cxnLst/>
              <a:rect l="l" t="t" r="r" b="b"/>
              <a:pathLst>
                <a:path w="2349" h="2350" extrusionOk="0">
                  <a:moveTo>
                    <a:pt x="1150" y="1"/>
                  </a:moveTo>
                  <a:lnTo>
                    <a:pt x="0" y="1151"/>
                  </a:lnTo>
                  <a:lnTo>
                    <a:pt x="1198" y="2349"/>
                  </a:lnTo>
                  <a:lnTo>
                    <a:pt x="2348" y="1199"/>
                  </a:lnTo>
                  <a:lnTo>
                    <a:pt x="1150" y="1"/>
                  </a:ln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64"/>
            <p:cNvSpPr/>
            <p:nvPr/>
          </p:nvSpPr>
          <p:spPr>
            <a:xfrm>
              <a:off x="8212953" y="2932078"/>
              <a:ext cx="60653" cy="43466"/>
            </a:xfrm>
            <a:custGeom>
              <a:avLst/>
              <a:gdLst/>
              <a:ahLst/>
              <a:cxnLst/>
              <a:rect l="l" t="t" r="r" b="b"/>
              <a:pathLst>
                <a:path w="2315" h="1659" extrusionOk="0">
                  <a:moveTo>
                    <a:pt x="0" y="495"/>
                  </a:moveTo>
                  <a:lnTo>
                    <a:pt x="14" y="509"/>
                  </a:lnTo>
                  <a:lnTo>
                    <a:pt x="0" y="495"/>
                  </a:lnTo>
                  <a:close/>
                  <a:moveTo>
                    <a:pt x="1806" y="1"/>
                  </a:moveTo>
                  <a:lnTo>
                    <a:pt x="656" y="1151"/>
                  </a:lnTo>
                  <a:lnTo>
                    <a:pt x="14" y="509"/>
                  </a:lnTo>
                  <a:lnTo>
                    <a:pt x="1164" y="1659"/>
                  </a:lnTo>
                  <a:lnTo>
                    <a:pt x="2314" y="509"/>
                  </a:lnTo>
                  <a:lnTo>
                    <a:pt x="1806" y="1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64"/>
            <p:cNvSpPr/>
            <p:nvPr/>
          </p:nvSpPr>
          <p:spPr>
            <a:xfrm>
              <a:off x="8119890" y="2937423"/>
              <a:ext cx="128354" cy="128039"/>
            </a:xfrm>
            <a:custGeom>
              <a:avLst/>
              <a:gdLst/>
              <a:ahLst/>
              <a:cxnLst/>
              <a:rect l="l" t="t" r="r" b="b"/>
              <a:pathLst>
                <a:path w="4899" h="4887" extrusionOk="0">
                  <a:moveTo>
                    <a:pt x="3178" y="0"/>
                  </a:moveTo>
                  <a:cubicBezTo>
                    <a:pt x="3120" y="0"/>
                    <a:pt x="3063" y="22"/>
                    <a:pt x="3020" y="65"/>
                  </a:cubicBezTo>
                  <a:lnTo>
                    <a:pt x="1831" y="1253"/>
                  </a:lnTo>
                  <a:lnTo>
                    <a:pt x="1218" y="1867"/>
                  </a:lnTo>
                  <a:lnTo>
                    <a:pt x="0" y="3084"/>
                  </a:lnTo>
                  <a:lnTo>
                    <a:pt x="1793" y="4886"/>
                  </a:lnTo>
                  <a:lnTo>
                    <a:pt x="4812" y="1867"/>
                  </a:lnTo>
                  <a:cubicBezTo>
                    <a:pt x="4898" y="1781"/>
                    <a:pt x="4898" y="1637"/>
                    <a:pt x="4812" y="1551"/>
                  </a:cubicBezTo>
                  <a:lnTo>
                    <a:pt x="3336" y="65"/>
                  </a:lnTo>
                  <a:cubicBezTo>
                    <a:pt x="3293" y="22"/>
                    <a:pt x="3235" y="0"/>
                    <a:pt x="3178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64"/>
            <p:cNvSpPr/>
            <p:nvPr/>
          </p:nvSpPr>
          <p:spPr>
            <a:xfrm>
              <a:off x="8153531" y="2968732"/>
              <a:ext cx="94713" cy="96730"/>
            </a:xfrm>
            <a:custGeom>
              <a:avLst/>
              <a:gdLst/>
              <a:ahLst/>
              <a:cxnLst/>
              <a:rect l="l" t="t" r="r" b="b"/>
              <a:pathLst>
                <a:path w="3615" h="3692" extrusionOk="0">
                  <a:moveTo>
                    <a:pt x="3173" y="1"/>
                  </a:moveTo>
                  <a:lnTo>
                    <a:pt x="1" y="3183"/>
                  </a:lnTo>
                  <a:lnTo>
                    <a:pt x="509" y="3691"/>
                  </a:lnTo>
                  <a:lnTo>
                    <a:pt x="3528" y="682"/>
                  </a:lnTo>
                  <a:cubicBezTo>
                    <a:pt x="3614" y="586"/>
                    <a:pt x="3614" y="451"/>
                    <a:pt x="3528" y="365"/>
                  </a:cubicBezTo>
                  <a:lnTo>
                    <a:pt x="3173" y="1"/>
                  </a:ln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73" name="Google Shape;12073;p64"/>
          <p:cNvGrpSpPr/>
          <p:nvPr/>
        </p:nvGrpSpPr>
        <p:grpSpPr>
          <a:xfrm>
            <a:off x="7551822" y="3804774"/>
            <a:ext cx="293335" cy="361927"/>
            <a:chOff x="7551822" y="3804774"/>
            <a:chExt cx="293335" cy="361927"/>
          </a:xfrm>
        </p:grpSpPr>
        <p:sp>
          <p:nvSpPr>
            <p:cNvPr id="12074" name="Google Shape;12074;p64"/>
            <p:cNvSpPr/>
            <p:nvPr/>
          </p:nvSpPr>
          <p:spPr>
            <a:xfrm>
              <a:off x="7647242" y="3804774"/>
              <a:ext cx="121070" cy="30916"/>
            </a:xfrm>
            <a:custGeom>
              <a:avLst/>
              <a:gdLst/>
              <a:ahLst/>
              <a:cxnLst/>
              <a:rect l="l" t="t" r="r" b="b"/>
              <a:pathLst>
                <a:path w="4621" h="1180" extrusionOk="0">
                  <a:moveTo>
                    <a:pt x="320" y="0"/>
                  </a:moveTo>
                  <a:cubicBezTo>
                    <a:pt x="145" y="0"/>
                    <a:pt x="0" y="150"/>
                    <a:pt x="0" y="336"/>
                  </a:cubicBezTo>
                  <a:lnTo>
                    <a:pt x="0" y="844"/>
                  </a:lnTo>
                  <a:cubicBezTo>
                    <a:pt x="0" y="1026"/>
                    <a:pt x="154" y="1180"/>
                    <a:pt x="336" y="1180"/>
                  </a:cubicBezTo>
                  <a:lnTo>
                    <a:pt x="4285" y="1180"/>
                  </a:lnTo>
                  <a:cubicBezTo>
                    <a:pt x="4467" y="1180"/>
                    <a:pt x="4621" y="1026"/>
                    <a:pt x="4621" y="844"/>
                  </a:cubicBezTo>
                  <a:lnTo>
                    <a:pt x="4621" y="336"/>
                  </a:lnTo>
                  <a:cubicBezTo>
                    <a:pt x="4621" y="150"/>
                    <a:pt x="4476" y="0"/>
                    <a:pt x="4301" y="0"/>
                  </a:cubicBezTo>
                  <a:cubicBezTo>
                    <a:pt x="4296" y="0"/>
                    <a:pt x="4291" y="0"/>
                    <a:pt x="4285" y="1"/>
                  </a:cubicBezTo>
                  <a:lnTo>
                    <a:pt x="336" y="1"/>
                  </a:lnTo>
                  <a:cubicBezTo>
                    <a:pt x="331" y="0"/>
                    <a:pt x="325" y="0"/>
                    <a:pt x="320" y="0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64"/>
            <p:cNvSpPr/>
            <p:nvPr/>
          </p:nvSpPr>
          <p:spPr>
            <a:xfrm>
              <a:off x="7734148" y="3804774"/>
              <a:ext cx="34165" cy="31178"/>
            </a:xfrm>
            <a:custGeom>
              <a:avLst/>
              <a:gdLst/>
              <a:ahLst/>
              <a:cxnLst/>
              <a:rect l="l" t="t" r="r" b="b"/>
              <a:pathLst>
                <a:path w="1304" h="1190" extrusionOk="0">
                  <a:moveTo>
                    <a:pt x="0" y="1"/>
                  </a:moveTo>
                  <a:cubicBezTo>
                    <a:pt x="192" y="1"/>
                    <a:pt x="345" y="154"/>
                    <a:pt x="345" y="346"/>
                  </a:cubicBezTo>
                  <a:lnTo>
                    <a:pt x="345" y="844"/>
                  </a:lnTo>
                  <a:cubicBezTo>
                    <a:pt x="345" y="1026"/>
                    <a:pt x="192" y="1189"/>
                    <a:pt x="0" y="1189"/>
                  </a:cubicBezTo>
                  <a:lnTo>
                    <a:pt x="959" y="1189"/>
                  </a:lnTo>
                  <a:cubicBezTo>
                    <a:pt x="1150" y="1189"/>
                    <a:pt x="1304" y="1026"/>
                    <a:pt x="1304" y="844"/>
                  </a:cubicBezTo>
                  <a:lnTo>
                    <a:pt x="1304" y="346"/>
                  </a:lnTo>
                  <a:cubicBezTo>
                    <a:pt x="1304" y="154"/>
                    <a:pt x="1150" y="1"/>
                    <a:pt x="95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64"/>
            <p:cNvSpPr/>
            <p:nvPr/>
          </p:nvSpPr>
          <p:spPr>
            <a:xfrm>
              <a:off x="7551822" y="3835664"/>
              <a:ext cx="285056" cy="331037"/>
            </a:xfrm>
            <a:custGeom>
              <a:avLst/>
              <a:gdLst/>
              <a:ahLst/>
              <a:cxnLst/>
              <a:rect l="l" t="t" r="r" b="b"/>
              <a:pathLst>
                <a:path w="10880" h="12635" extrusionOk="0">
                  <a:moveTo>
                    <a:pt x="4486" y="1"/>
                  </a:moveTo>
                  <a:lnTo>
                    <a:pt x="4486" y="3681"/>
                  </a:lnTo>
                  <a:cubicBezTo>
                    <a:pt x="4486" y="3902"/>
                    <a:pt x="4352" y="4103"/>
                    <a:pt x="4141" y="4180"/>
                  </a:cubicBezTo>
                  <a:cubicBezTo>
                    <a:pt x="882" y="5474"/>
                    <a:pt x="0" y="9672"/>
                    <a:pt x="2454" y="12174"/>
                  </a:cubicBezTo>
                  <a:cubicBezTo>
                    <a:pt x="2741" y="12462"/>
                    <a:pt x="3134" y="12634"/>
                    <a:pt x="3547" y="12634"/>
                  </a:cubicBezTo>
                  <a:lnTo>
                    <a:pt x="8349" y="12634"/>
                  </a:lnTo>
                  <a:cubicBezTo>
                    <a:pt x="8771" y="12634"/>
                    <a:pt x="9164" y="12462"/>
                    <a:pt x="9451" y="12164"/>
                  </a:cubicBezTo>
                  <a:cubicBezTo>
                    <a:pt x="10381" y="11225"/>
                    <a:pt x="10879" y="9950"/>
                    <a:pt x="10851" y="8627"/>
                  </a:cubicBezTo>
                  <a:cubicBezTo>
                    <a:pt x="10803" y="6662"/>
                    <a:pt x="9585" y="4908"/>
                    <a:pt x="7755" y="4189"/>
                  </a:cubicBezTo>
                  <a:cubicBezTo>
                    <a:pt x="7544" y="4103"/>
                    <a:pt x="7410" y="3902"/>
                    <a:pt x="7410" y="3681"/>
                  </a:cubicBezTo>
                  <a:lnTo>
                    <a:pt x="7410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64"/>
            <p:cNvSpPr/>
            <p:nvPr/>
          </p:nvSpPr>
          <p:spPr>
            <a:xfrm>
              <a:off x="7669329" y="3835664"/>
              <a:ext cx="174833" cy="329020"/>
            </a:xfrm>
            <a:custGeom>
              <a:avLst/>
              <a:gdLst/>
              <a:ahLst/>
              <a:cxnLst/>
              <a:rect l="l" t="t" r="r" b="b"/>
              <a:pathLst>
                <a:path w="6673" h="12558" extrusionOk="0">
                  <a:moveTo>
                    <a:pt x="1" y="1"/>
                  </a:moveTo>
                  <a:lnTo>
                    <a:pt x="1" y="489"/>
                  </a:lnTo>
                  <a:lnTo>
                    <a:pt x="1506" y="489"/>
                  </a:lnTo>
                  <a:cubicBezTo>
                    <a:pt x="1889" y="489"/>
                    <a:pt x="2196" y="796"/>
                    <a:pt x="2196" y="1180"/>
                  </a:cubicBezTo>
                  <a:lnTo>
                    <a:pt x="2196" y="4180"/>
                  </a:lnTo>
                  <a:cubicBezTo>
                    <a:pt x="2196" y="4400"/>
                    <a:pt x="2340" y="4602"/>
                    <a:pt x="2541" y="4678"/>
                  </a:cubicBezTo>
                  <a:cubicBezTo>
                    <a:pt x="5743" y="5944"/>
                    <a:pt x="6672" y="10027"/>
                    <a:pt x="4343" y="12557"/>
                  </a:cubicBezTo>
                  <a:cubicBezTo>
                    <a:pt x="4573" y="12481"/>
                    <a:pt x="4794" y="12347"/>
                    <a:pt x="4966" y="12164"/>
                  </a:cubicBezTo>
                  <a:cubicBezTo>
                    <a:pt x="5896" y="11225"/>
                    <a:pt x="6394" y="9950"/>
                    <a:pt x="6366" y="8627"/>
                  </a:cubicBezTo>
                  <a:cubicBezTo>
                    <a:pt x="6318" y="6662"/>
                    <a:pt x="5100" y="4908"/>
                    <a:pt x="3270" y="4189"/>
                  </a:cubicBezTo>
                  <a:cubicBezTo>
                    <a:pt x="3059" y="4103"/>
                    <a:pt x="2925" y="3902"/>
                    <a:pt x="2925" y="3681"/>
                  </a:cubicBezTo>
                  <a:lnTo>
                    <a:pt x="2925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64"/>
            <p:cNvSpPr/>
            <p:nvPr/>
          </p:nvSpPr>
          <p:spPr>
            <a:xfrm>
              <a:off x="7571655" y="4014007"/>
              <a:ext cx="273502" cy="152694"/>
            </a:xfrm>
            <a:custGeom>
              <a:avLst/>
              <a:gdLst/>
              <a:ahLst/>
              <a:cxnLst/>
              <a:rect l="l" t="t" r="r" b="b"/>
              <a:pathLst>
                <a:path w="10439" h="5828" extrusionOk="0">
                  <a:moveTo>
                    <a:pt x="2888" y="0"/>
                  </a:moveTo>
                  <a:cubicBezTo>
                    <a:pt x="1488" y="0"/>
                    <a:pt x="470" y="622"/>
                    <a:pt x="470" y="622"/>
                  </a:cubicBezTo>
                  <a:cubicBezTo>
                    <a:pt x="0" y="2309"/>
                    <a:pt x="470" y="4111"/>
                    <a:pt x="1697" y="5367"/>
                  </a:cubicBezTo>
                  <a:cubicBezTo>
                    <a:pt x="1984" y="5655"/>
                    <a:pt x="2377" y="5827"/>
                    <a:pt x="2790" y="5827"/>
                  </a:cubicBezTo>
                  <a:lnTo>
                    <a:pt x="7592" y="5827"/>
                  </a:lnTo>
                  <a:cubicBezTo>
                    <a:pt x="8014" y="5827"/>
                    <a:pt x="8407" y="5655"/>
                    <a:pt x="8694" y="5357"/>
                  </a:cubicBezTo>
                  <a:cubicBezTo>
                    <a:pt x="9998" y="4025"/>
                    <a:pt x="10439" y="2070"/>
                    <a:pt x="9816" y="316"/>
                  </a:cubicBezTo>
                  <a:lnTo>
                    <a:pt x="9816" y="316"/>
                  </a:lnTo>
                  <a:cubicBezTo>
                    <a:pt x="9816" y="316"/>
                    <a:pt x="8716" y="1174"/>
                    <a:pt x="7209" y="1174"/>
                  </a:cubicBezTo>
                  <a:cubicBezTo>
                    <a:pt x="6591" y="1174"/>
                    <a:pt x="5904" y="1029"/>
                    <a:pt x="5196" y="622"/>
                  </a:cubicBezTo>
                  <a:cubicBezTo>
                    <a:pt x="4384" y="156"/>
                    <a:pt x="3588" y="0"/>
                    <a:pt x="2888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64"/>
            <p:cNvSpPr/>
            <p:nvPr/>
          </p:nvSpPr>
          <p:spPr>
            <a:xfrm>
              <a:off x="7785369" y="4022260"/>
              <a:ext cx="52269" cy="142423"/>
            </a:xfrm>
            <a:custGeom>
              <a:avLst/>
              <a:gdLst/>
              <a:ahLst/>
              <a:cxnLst/>
              <a:rect l="l" t="t" r="r" b="b"/>
              <a:pathLst>
                <a:path w="1995" h="5436" extrusionOk="0">
                  <a:moveTo>
                    <a:pt x="1745" y="1"/>
                  </a:moveTo>
                  <a:cubicBezTo>
                    <a:pt x="1515" y="173"/>
                    <a:pt x="1266" y="317"/>
                    <a:pt x="997" y="432"/>
                  </a:cubicBezTo>
                  <a:cubicBezTo>
                    <a:pt x="1630" y="2157"/>
                    <a:pt x="1247" y="4093"/>
                    <a:pt x="0" y="5435"/>
                  </a:cubicBezTo>
                  <a:cubicBezTo>
                    <a:pt x="29" y="5426"/>
                    <a:pt x="58" y="5416"/>
                    <a:pt x="87" y="5407"/>
                  </a:cubicBezTo>
                  <a:cubicBezTo>
                    <a:pt x="173" y="5378"/>
                    <a:pt x="250" y="5330"/>
                    <a:pt x="326" y="5292"/>
                  </a:cubicBezTo>
                  <a:cubicBezTo>
                    <a:pt x="326" y="5292"/>
                    <a:pt x="374" y="5263"/>
                    <a:pt x="393" y="5244"/>
                  </a:cubicBezTo>
                  <a:lnTo>
                    <a:pt x="413" y="5234"/>
                  </a:lnTo>
                  <a:cubicBezTo>
                    <a:pt x="432" y="5225"/>
                    <a:pt x="441" y="5205"/>
                    <a:pt x="461" y="5196"/>
                  </a:cubicBezTo>
                  <a:lnTo>
                    <a:pt x="480" y="5177"/>
                  </a:lnTo>
                  <a:cubicBezTo>
                    <a:pt x="499" y="5167"/>
                    <a:pt x="508" y="5148"/>
                    <a:pt x="528" y="5138"/>
                  </a:cubicBezTo>
                  <a:cubicBezTo>
                    <a:pt x="537" y="5129"/>
                    <a:pt x="537" y="5129"/>
                    <a:pt x="547" y="5119"/>
                  </a:cubicBezTo>
                  <a:lnTo>
                    <a:pt x="614" y="5062"/>
                  </a:lnTo>
                  <a:cubicBezTo>
                    <a:pt x="1515" y="4103"/>
                    <a:pt x="1994" y="2819"/>
                    <a:pt x="1937" y="1505"/>
                  </a:cubicBezTo>
                  <a:lnTo>
                    <a:pt x="1937" y="1410"/>
                  </a:lnTo>
                  <a:lnTo>
                    <a:pt x="1937" y="1381"/>
                  </a:lnTo>
                  <a:cubicBezTo>
                    <a:pt x="1937" y="1352"/>
                    <a:pt x="1937" y="1333"/>
                    <a:pt x="1937" y="1314"/>
                  </a:cubicBezTo>
                  <a:lnTo>
                    <a:pt x="1937" y="1275"/>
                  </a:lnTo>
                  <a:lnTo>
                    <a:pt x="1937" y="1218"/>
                  </a:lnTo>
                  <a:cubicBezTo>
                    <a:pt x="1937" y="1199"/>
                    <a:pt x="1937" y="1189"/>
                    <a:pt x="1937" y="1180"/>
                  </a:cubicBezTo>
                  <a:lnTo>
                    <a:pt x="1937" y="1122"/>
                  </a:lnTo>
                  <a:cubicBezTo>
                    <a:pt x="1937" y="1103"/>
                    <a:pt x="1937" y="1093"/>
                    <a:pt x="1937" y="1084"/>
                  </a:cubicBezTo>
                  <a:lnTo>
                    <a:pt x="1937" y="1026"/>
                  </a:lnTo>
                  <a:cubicBezTo>
                    <a:pt x="1937" y="1017"/>
                    <a:pt x="1937" y="1007"/>
                    <a:pt x="1937" y="997"/>
                  </a:cubicBezTo>
                  <a:cubicBezTo>
                    <a:pt x="1937" y="969"/>
                    <a:pt x="1937" y="949"/>
                    <a:pt x="1927" y="930"/>
                  </a:cubicBezTo>
                  <a:cubicBezTo>
                    <a:pt x="1918" y="911"/>
                    <a:pt x="1927" y="911"/>
                    <a:pt x="1927" y="902"/>
                  </a:cubicBezTo>
                  <a:lnTo>
                    <a:pt x="1918" y="834"/>
                  </a:lnTo>
                  <a:lnTo>
                    <a:pt x="1918" y="806"/>
                  </a:lnTo>
                  <a:cubicBezTo>
                    <a:pt x="1918" y="787"/>
                    <a:pt x="1918" y="758"/>
                    <a:pt x="1908" y="739"/>
                  </a:cubicBezTo>
                  <a:lnTo>
                    <a:pt x="1908" y="710"/>
                  </a:lnTo>
                  <a:cubicBezTo>
                    <a:pt x="1908" y="700"/>
                    <a:pt x="1898" y="671"/>
                    <a:pt x="1898" y="643"/>
                  </a:cubicBezTo>
                  <a:cubicBezTo>
                    <a:pt x="1898" y="624"/>
                    <a:pt x="1898" y="624"/>
                    <a:pt x="1898" y="624"/>
                  </a:cubicBezTo>
                  <a:cubicBezTo>
                    <a:pt x="1898" y="614"/>
                    <a:pt x="1889" y="576"/>
                    <a:pt x="1879" y="556"/>
                  </a:cubicBezTo>
                  <a:cubicBezTo>
                    <a:pt x="1879" y="528"/>
                    <a:pt x="1879" y="537"/>
                    <a:pt x="1879" y="528"/>
                  </a:cubicBezTo>
                  <a:lnTo>
                    <a:pt x="1870" y="461"/>
                  </a:lnTo>
                  <a:lnTo>
                    <a:pt x="1870" y="441"/>
                  </a:lnTo>
                  <a:cubicBezTo>
                    <a:pt x="1860" y="422"/>
                    <a:pt x="1850" y="394"/>
                    <a:pt x="1850" y="365"/>
                  </a:cubicBezTo>
                  <a:cubicBezTo>
                    <a:pt x="1841" y="365"/>
                    <a:pt x="1841" y="355"/>
                    <a:pt x="1850" y="355"/>
                  </a:cubicBezTo>
                  <a:cubicBezTo>
                    <a:pt x="1850" y="326"/>
                    <a:pt x="1831" y="298"/>
                    <a:pt x="1822" y="278"/>
                  </a:cubicBezTo>
                  <a:cubicBezTo>
                    <a:pt x="1822" y="269"/>
                    <a:pt x="1822" y="269"/>
                    <a:pt x="1822" y="259"/>
                  </a:cubicBezTo>
                  <a:cubicBezTo>
                    <a:pt x="1822" y="240"/>
                    <a:pt x="1812" y="211"/>
                    <a:pt x="1802" y="183"/>
                  </a:cubicBezTo>
                  <a:cubicBezTo>
                    <a:pt x="1802" y="183"/>
                    <a:pt x="1802" y="173"/>
                    <a:pt x="1802" y="173"/>
                  </a:cubicBezTo>
                  <a:lnTo>
                    <a:pt x="1774" y="87"/>
                  </a:lnTo>
                  <a:cubicBezTo>
                    <a:pt x="1764" y="58"/>
                    <a:pt x="1755" y="29"/>
                    <a:pt x="1745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64"/>
            <p:cNvSpPr/>
            <p:nvPr/>
          </p:nvSpPr>
          <p:spPr>
            <a:xfrm>
              <a:off x="7785107" y="4061927"/>
              <a:ext cx="19362" cy="16558"/>
            </a:xfrm>
            <a:custGeom>
              <a:avLst/>
              <a:gdLst/>
              <a:ahLst/>
              <a:cxnLst/>
              <a:rect l="l" t="t" r="r" b="b"/>
              <a:pathLst>
                <a:path w="739" h="632" extrusionOk="0">
                  <a:moveTo>
                    <a:pt x="423" y="1"/>
                  </a:moveTo>
                  <a:cubicBezTo>
                    <a:pt x="145" y="1"/>
                    <a:pt x="1" y="336"/>
                    <a:pt x="202" y="538"/>
                  </a:cubicBezTo>
                  <a:cubicBezTo>
                    <a:pt x="267" y="603"/>
                    <a:pt x="347" y="632"/>
                    <a:pt x="424" y="632"/>
                  </a:cubicBezTo>
                  <a:cubicBezTo>
                    <a:pt x="585" y="632"/>
                    <a:pt x="739" y="505"/>
                    <a:pt x="739" y="317"/>
                  </a:cubicBezTo>
                  <a:cubicBezTo>
                    <a:pt x="739" y="135"/>
                    <a:pt x="595" y="1"/>
                    <a:pt x="423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64"/>
            <p:cNvSpPr/>
            <p:nvPr/>
          </p:nvSpPr>
          <p:spPr>
            <a:xfrm>
              <a:off x="7744680" y="4122711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4" y="1"/>
                  </a:moveTo>
                  <a:cubicBezTo>
                    <a:pt x="125" y="1"/>
                    <a:pt x="1" y="298"/>
                    <a:pt x="183" y="470"/>
                  </a:cubicBezTo>
                  <a:cubicBezTo>
                    <a:pt x="238" y="526"/>
                    <a:pt x="307" y="551"/>
                    <a:pt x="374" y="551"/>
                  </a:cubicBezTo>
                  <a:cubicBezTo>
                    <a:pt x="516" y="551"/>
                    <a:pt x="652" y="441"/>
                    <a:pt x="652" y="279"/>
                  </a:cubicBezTo>
                  <a:cubicBezTo>
                    <a:pt x="652" y="125"/>
                    <a:pt x="528" y="1"/>
                    <a:pt x="374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64"/>
            <p:cNvSpPr/>
            <p:nvPr/>
          </p:nvSpPr>
          <p:spPr>
            <a:xfrm>
              <a:off x="7627645" y="4051892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5" y="1"/>
                  </a:moveTo>
                  <a:cubicBezTo>
                    <a:pt x="125" y="1"/>
                    <a:pt x="1" y="298"/>
                    <a:pt x="173" y="470"/>
                  </a:cubicBezTo>
                  <a:cubicBezTo>
                    <a:pt x="232" y="526"/>
                    <a:pt x="303" y="551"/>
                    <a:pt x="371" y="551"/>
                  </a:cubicBezTo>
                  <a:cubicBezTo>
                    <a:pt x="516" y="551"/>
                    <a:pt x="653" y="441"/>
                    <a:pt x="653" y="279"/>
                  </a:cubicBezTo>
                  <a:cubicBezTo>
                    <a:pt x="653" y="125"/>
                    <a:pt x="528" y="1"/>
                    <a:pt x="37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64"/>
            <p:cNvSpPr/>
            <p:nvPr/>
          </p:nvSpPr>
          <p:spPr>
            <a:xfrm>
              <a:off x="7651513" y="4122711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1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9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64"/>
            <p:cNvSpPr/>
            <p:nvPr/>
          </p:nvSpPr>
          <p:spPr>
            <a:xfrm>
              <a:off x="7693459" y="4066957"/>
              <a:ext cx="20095" cy="17423"/>
            </a:xfrm>
            <a:custGeom>
              <a:avLst/>
              <a:gdLst/>
              <a:ahLst/>
              <a:cxnLst/>
              <a:rect l="l" t="t" r="r" b="b"/>
              <a:pathLst>
                <a:path w="767" h="665" extrusionOk="0">
                  <a:moveTo>
                    <a:pt x="441" y="1"/>
                  </a:moveTo>
                  <a:cubicBezTo>
                    <a:pt x="144" y="1"/>
                    <a:pt x="0" y="355"/>
                    <a:pt x="201" y="566"/>
                  </a:cubicBezTo>
                  <a:cubicBezTo>
                    <a:pt x="269" y="634"/>
                    <a:pt x="352" y="664"/>
                    <a:pt x="433" y="664"/>
                  </a:cubicBezTo>
                  <a:cubicBezTo>
                    <a:pt x="604" y="664"/>
                    <a:pt x="767" y="531"/>
                    <a:pt x="767" y="336"/>
                  </a:cubicBezTo>
                  <a:cubicBezTo>
                    <a:pt x="767" y="154"/>
                    <a:pt x="623" y="1"/>
                    <a:pt x="441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5" name="Google Shape;12085;p64"/>
          <p:cNvGrpSpPr/>
          <p:nvPr/>
        </p:nvGrpSpPr>
        <p:grpSpPr>
          <a:xfrm>
            <a:off x="6263725" y="4277658"/>
            <a:ext cx="210491" cy="362163"/>
            <a:chOff x="6263725" y="4277658"/>
            <a:chExt cx="210491" cy="362163"/>
          </a:xfrm>
        </p:grpSpPr>
        <p:sp>
          <p:nvSpPr>
            <p:cNvPr id="12086" name="Google Shape;12086;p64"/>
            <p:cNvSpPr/>
            <p:nvPr/>
          </p:nvSpPr>
          <p:spPr>
            <a:xfrm>
              <a:off x="6265480" y="4277658"/>
              <a:ext cx="88189" cy="362163"/>
            </a:xfrm>
            <a:custGeom>
              <a:avLst/>
              <a:gdLst/>
              <a:ahLst/>
              <a:cxnLst/>
              <a:rect l="l" t="t" r="r" b="b"/>
              <a:pathLst>
                <a:path w="3366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44" y="1630"/>
                    <a:pt x="1582" y="2052"/>
                  </a:cubicBezTo>
                  <a:cubicBezTo>
                    <a:pt x="2292" y="2455"/>
                    <a:pt x="2963" y="2828"/>
                    <a:pt x="2963" y="3557"/>
                  </a:cubicBezTo>
                  <a:cubicBezTo>
                    <a:pt x="2963" y="4276"/>
                    <a:pt x="2292" y="4650"/>
                    <a:pt x="1582" y="5052"/>
                  </a:cubicBezTo>
                  <a:cubicBezTo>
                    <a:pt x="835" y="5474"/>
                    <a:pt x="1" y="5953"/>
                    <a:pt x="1" y="6912"/>
                  </a:cubicBezTo>
                  <a:cubicBezTo>
                    <a:pt x="1" y="7870"/>
                    <a:pt x="844" y="8340"/>
                    <a:pt x="1582" y="8762"/>
                  </a:cubicBezTo>
                  <a:cubicBezTo>
                    <a:pt x="2292" y="9164"/>
                    <a:pt x="2963" y="9548"/>
                    <a:pt x="2963" y="10267"/>
                  </a:cubicBezTo>
                  <a:cubicBezTo>
                    <a:pt x="2963" y="10986"/>
                    <a:pt x="2292" y="11369"/>
                    <a:pt x="1582" y="11772"/>
                  </a:cubicBezTo>
                  <a:cubicBezTo>
                    <a:pt x="835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74" y="12519"/>
                    <a:pt x="1784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4" y="8417"/>
                  </a:cubicBezTo>
                  <a:cubicBezTo>
                    <a:pt x="1074" y="8005"/>
                    <a:pt x="403" y="7631"/>
                    <a:pt x="403" y="6912"/>
                  </a:cubicBezTo>
                  <a:cubicBezTo>
                    <a:pt x="403" y="6183"/>
                    <a:pt x="1074" y="5810"/>
                    <a:pt x="1784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4" y="1697"/>
                  </a:cubicBezTo>
                  <a:cubicBezTo>
                    <a:pt x="1074" y="1295"/>
                    <a:pt x="403" y="921"/>
                    <a:pt x="403" y="202"/>
                  </a:cubicBezTo>
                  <a:cubicBezTo>
                    <a:pt x="403" y="68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64"/>
            <p:cNvSpPr/>
            <p:nvPr/>
          </p:nvSpPr>
          <p:spPr>
            <a:xfrm>
              <a:off x="6265480" y="4277658"/>
              <a:ext cx="88189" cy="155497"/>
            </a:xfrm>
            <a:custGeom>
              <a:avLst/>
              <a:gdLst/>
              <a:ahLst/>
              <a:cxnLst/>
              <a:rect l="l" t="t" r="r" b="b"/>
              <a:pathLst>
                <a:path w="3366" h="5935" extrusionOk="0">
                  <a:moveTo>
                    <a:pt x="3164" y="1"/>
                  </a:moveTo>
                  <a:cubicBezTo>
                    <a:pt x="3063" y="1"/>
                    <a:pt x="2963" y="68"/>
                    <a:pt x="2963" y="202"/>
                  </a:cubicBezTo>
                  <a:cubicBezTo>
                    <a:pt x="2963" y="931"/>
                    <a:pt x="2292" y="1304"/>
                    <a:pt x="1582" y="1707"/>
                  </a:cubicBezTo>
                  <a:cubicBezTo>
                    <a:pt x="835" y="2119"/>
                    <a:pt x="1" y="2608"/>
                    <a:pt x="1" y="3557"/>
                  </a:cubicBezTo>
                  <a:cubicBezTo>
                    <a:pt x="1" y="4516"/>
                    <a:pt x="844" y="4995"/>
                    <a:pt x="1582" y="5417"/>
                  </a:cubicBezTo>
                  <a:cubicBezTo>
                    <a:pt x="1851" y="5560"/>
                    <a:pt x="2109" y="5714"/>
                    <a:pt x="2359" y="5896"/>
                  </a:cubicBezTo>
                  <a:cubicBezTo>
                    <a:pt x="2397" y="5925"/>
                    <a:pt x="2435" y="5934"/>
                    <a:pt x="2483" y="5934"/>
                  </a:cubicBezTo>
                  <a:cubicBezTo>
                    <a:pt x="2675" y="5934"/>
                    <a:pt x="2752" y="5685"/>
                    <a:pt x="2598" y="5570"/>
                  </a:cubicBezTo>
                  <a:cubicBezTo>
                    <a:pt x="2339" y="5388"/>
                    <a:pt x="2062" y="5215"/>
                    <a:pt x="1784" y="5062"/>
                  </a:cubicBezTo>
                  <a:cubicBezTo>
                    <a:pt x="1074" y="4659"/>
                    <a:pt x="403" y="4285"/>
                    <a:pt x="403" y="3557"/>
                  </a:cubicBezTo>
                  <a:cubicBezTo>
                    <a:pt x="403" y="2838"/>
                    <a:pt x="1074" y="2464"/>
                    <a:pt x="1784" y="2062"/>
                  </a:cubicBezTo>
                  <a:cubicBezTo>
                    <a:pt x="2531" y="1640"/>
                    <a:pt x="3365" y="1161"/>
                    <a:pt x="3365" y="202"/>
                  </a:cubicBezTo>
                  <a:cubicBezTo>
                    <a:pt x="3365" y="68"/>
                    <a:pt x="3264" y="1"/>
                    <a:pt x="316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64"/>
            <p:cNvSpPr/>
            <p:nvPr/>
          </p:nvSpPr>
          <p:spPr>
            <a:xfrm>
              <a:off x="6265480" y="4433600"/>
              <a:ext cx="88189" cy="206220"/>
            </a:xfrm>
            <a:custGeom>
              <a:avLst/>
              <a:gdLst/>
              <a:ahLst/>
              <a:cxnLst/>
              <a:rect l="l" t="t" r="r" b="b"/>
              <a:pathLst>
                <a:path w="3366" h="7871" extrusionOk="0">
                  <a:moveTo>
                    <a:pt x="2922" y="0"/>
                  </a:moveTo>
                  <a:cubicBezTo>
                    <a:pt x="2779" y="0"/>
                    <a:pt x="2641" y="169"/>
                    <a:pt x="2752" y="327"/>
                  </a:cubicBezTo>
                  <a:cubicBezTo>
                    <a:pt x="2895" y="509"/>
                    <a:pt x="2963" y="730"/>
                    <a:pt x="2963" y="960"/>
                  </a:cubicBezTo>
                  <a:cubicBezTo>
                    <a:pt x="2963" y="1679"/>
                    <a:pt x="2292" y="2062"/>
                    <a:pt x="1582" y="2465"/>
                  </a:cubicBezTo>
                  <a:cubicBezTo>
                    <a:pt x="835" y="2877"/>
                    <a:pt x="1" y="3356"/>
                    <a:pt x="1" y="4315"/>
                  </a:cubicBezTo>
                  <a:cubicBezTo>
                    <a:pt x="1" y="5273"/>
                    <a:pt x="844" y="5743"/>
                    <a:pt x="1582" y="6165"/>
                  </a:cubicBezTo>
                  <a:cubicBezTo>
                    <a:pt x="2292" y="6567"/>
                    <a:pt x="2963" y="6951"/>
                    <a:pt x="2963" y="7670"/>
                  </a:cubicBezTo>
                  <a:cubicBezTo>
                    <a:pt x="2963" y="7785"/>
                    <a:pt x="3058" y="7871"/>
                    <a:pt x="3164" y="7871"/>
                  </a:cubicBezTo>
                  <a:cubicBezTo>
                    <a:pt x="3279" y="7871"/>
                    <a:pt x="3365" y="7785"/>
                    <a:pt x="3365" y="7670"/>
                  </a:cubicBezTo>
                  <a:cubicBezTo>
                    <a:pt x="3365" y="6721"/>
                    <a:pt x="2522" y="6241"/>
                    <a:pt x="1784" y="5820"/>
                  </a:cubicBezTo>
                  <a:cubicBezTo>
                    <a:pt x="1074" y="5417"/>
                    <a:pt x="403" y="5043"/>
                    <a:pt x="403" y="4315"/>
                  </a:cubicBezTo>
                  <a:cubicBezTo>
                    <a:pt x="403" y="3596"/>
                    <a:pt x="1074" y="3212"/>
                    <a:pt x="1784" y="2810"/>
                  </a:cubicBezTo>
                  <a:cubicBezTo>
                    <a:pt x="2531" y="2398"/>
                    <a:pt x="3365" y="1918"/>
                    <a:pt x="3365" y="960"/>
                  </a:cubicBezTo>
                  <a:cubicBezTo>
                    <a:pt x="3365" y="644"/>
                    <a:pt x="3269" y="337"/>
                    <a:pt x="3078" y="88"/>
                  </a:cubicBezTo>
                  <a:cubicBezTo>
                    <a:pt x="3035" y="26"/>
                    <a:pt x="2978" y="0"/>
                    <a:pt x="29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64"/>
            <p:cNvSpPr/>
            <p:nvPr/>
          </p:nvSpPr>
          <p:spPr>
            <a:xfrm>
              <a:off x="6267996" y="4349498"/>
              <a:ext cx="83159" cy="10559"/>
            </a:xfrm>
            <a:custGeom>
              <a:avLst/>
              <a:gdLst/>
              <a:ahLst/>
              <a:cxnLst/>
              <a:rect l="l" t="t" r="r" b="b"/>
              <a:pathLst>
                <a:path w="3174" h="403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64"/>
            <p:cNvSpPr/>
            <p:nvPr/>
          </p:nvSpPr>
          <p:spPr>
            <a:xfrm>
              <a:off x="6263725" y="4453460"/>
              <a:ext cx="89945" cy="10585"/>
            </a:xfrm>
            <a:custGeom>
              <a:avLst/>
              <a:gdLst/>
              <a:ahLst/>
              <a:cxnLst/>
              <a:rect l="l" t="t" r="r" b="b"/>
              <a:pathLst>
                <a:path w="3433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3231" y="403"/>
                  </a:lnTo>
                  <a:cubicBezTo>
                    <a:pt x="3346" y="403"/>
                    <a:pt x="3432" y="317"/>
                    <a:pt x="3432" y="202"/>
                  </a:cubicBezTo>
                  <a:cubicBezTo>
                    <a:pt x="3432" y="87"/>
                    <a:pt x="3346" y="1"/>
                    <a:pt x="3231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64"/>
            <p:cNvSpPr/>
            <p:nvPr/>
          </p:nvSpPr>
          <p:spPr>
            <a:xfrm>
              <a:off x="6267996" y="4381881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1"/>
                    <a:pt x="290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64"/>
            <p:cNvSpPr/>
            <p:nvPr/>
          </p:nvSpPr>
          <p:spPr>
            <a:xfrm>
              <a:off x="6267996" y="4525772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914" y="1"/>
                  </a:moveTo>
                  <a:cubicBezTo>
                    <a:pt x="2911" y="1"/>
                    <a:pt x="2908" y="1"/>
                    <a:pt x="2905" y="1"/>
                  </a:cubicBezTo>
                  <a:lnTo>
                    <a:pt x="269" y="1"/>
                  </a:lnTo>
                  <a:cubicBezTo>
                    <a:pt x="1" y="1"/>
                    <a:pt x="1" y="404"/>
                    <a:pt x="269" y="404"/>
                  </a:cubicBezTo>
                  <a:lnTo>
                    <a:pt x="2905" y="404"/>
                  </a:lnTo>
                  <a:cubicBezTo>
                    <a:pt x="3170" y="394"/>
                    <a:pt x="3173" y="1"/>
                    <a:pt x="29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64"/>
            <p:cNvSpPr/>
            <p:nvPr/>
          </p:nvSpPr>
          <p:spPr>
            <a:xfrm>
              <a:off x="6267996" y="4557683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64"/>
            <p:cNvSpPr/>
            <p:nvPr/>
          </p:nvSpPr>
          <p:spPr>
            <a:xfrm>
              <a:off x="6384271" y="4277658"/>
              <a:ext cx="88163" cy="362163"/>
            </a:xfrm>
            <a:custGeom>
              <a:avLst/>
              <a:gdLst/>
              <a:ahLst/>
              <a:cxnLst/>
              <a:rect l="l" t="t" r="r" b="b"/>
              <a:pathLst>
                <a:path w="3365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34" y="1630"/>
                    <a:pt x="1582" y="2052"/>
                  </a:cubicBezTo>
                  <a:cubicBezTo>
                    <a:pt x="2291" y="2455"/>
                    <a:pt x="2962" y="2828"/>
                    <a:pt x="2962" y="3557"/>
                  </a:cubicBezTo>
                  <a:cubicBezTo>
                    <a:pt x="2962" y="4276"/>
                    <a:pt x="2291" y="4650"/>
                    <a:pt x="1582" y="5052"/>
                  </a:cubicBezTo>
                  <a:cubicBezTo>
                    <a:pt x="834" y="5474"/>
                    <a:pt x="1" y="5953"/>
                    <a:pt x="1" y="6912"/>
                  </a:cubicBezTo>
                  <a:cubicBezTo>
                    <a:pt x="1" y="7870"/>
                    <a:pt x="834" y="8340"/>
                    <a:pt x="1582" y="8762"/>
                  </a:cubicBezTo>
                  <a:cubicBezTo>
                    <a:pt x="2291" y="9164"/>
                    <a:pt x="2962" y="9548"/>
                    <a:pt x="2962" y="10267"/>
                  </a:cubicBezTo>
                  <a:cubicBezTo>
                    <a:pt x="2962" y="10986"/>
                    <a:pt x="2291" y="11369"/>
                    <a:pt x="1582" y="11772"/>
                  </a:cubicBezTo>
                  <a:cubicBezTo>
                    <a:pt x="834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65" y="12519"/>
                    <a:pt x="1783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3" y="8417"/>
                  </a:cubicBezTo>
                  <a:cubicBezTo>
                    <a:pt x="1065" y="8005"/>
                    <a:pt x="403" y="7631"/>
                    <a:pt x="403" y="6912"/>
                  </a:cubicBezTo>
                  <a:cubicBezTo>
                    <a:pt x="403" y="6183"/>
                    <a:pt x="1065" y="5810"/>
                    <a:pt x="1783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3" y="1697"/>
                  </a:cubicBezTo>
                  <a:cubicBezTo>
                    <a:pt x="1065" y="1295"/>
                    <a:pt x="403" y="921"/>
                    <a:pt x="403" y="202"/>
                  </a:cubicBezTo>
                  <a:cubicBezTo>
                    <a:pt x="403" y="68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64"/>
            <p:cNvSpPr/>
            <p:nvPr/>
          </p:nvSpPr>
          <p:spPr>
            <a:xfrm>
              <a:off x="6403371" y="4277920"/>
              <a:ext cx="69063" cy="66076"/>
            </a:xfrm>
            <a:custGeom>
              <a:avLst/>
              <a:gdLst/>
              <a:ahLst/>
              <a:cxnLst/>
              <a:rect l="l" t="t" r="r" b="b"/>
              <a:pathLst>
                <a:path w="2636" h="2522" extrusionOk="0">
                  <a:moveTo>
                    <a:pt x="2435" y="0"/>
                  </a:moveTo>
                  <a:cubicBezTo>
                    <a:pt x="2334" y="0"/>
                    <a:pt x="2233" y="67"/>
                    <a:pt x="2233" y="202"/>
                  </a:cubicBezTo>
                  <a:cubicBezTo>
                    <a:pt x="2233" y="921"/>
                    <a:pt x="1562" y="1304"/>
                    <a:pt x="853" y="1707"/>
                  </a:cubicBezTo>
                  <a:cubicBezTo>
                    <a:pt x="604" y="1841"/>
                    <a:pt x="355" y="1994"/>
                    <a:pt x="115" y="2157"/>
                  </a:cubicBezTo>
                  <a:cubicBezTo>
                    <a:pt x="19" y="2224"/>
                    <a:pt x="0" y="2349"/>
                    <a:pt x="58" y="2435"/>
                  </a:cubicBezTo>
                  <a:cubicBezTo>
                    <a:pt x="96" y="2493"/>
                    <a:pt x="163" y="2521"/>
                    <a:pt x="230" y="2521"/>
                  </a:cubicBezTo>
                  <a:cubicBezTo>
                    <a:pt x="268" y="2521"/>
                    <a:pt x="307" y="2512"/>
                    <a:pt x="345" y="2483"/>
                  </a:cubicBezTo>
                  <a:cubicBezTo>
                    <a:pt x="556" y="2330"/>
                    <a:pt x="815" y="2195"/>
                    <a:pt x="1054" y="2052"/>
                  </a:cubicBezTo>
                  <a:cubicBezTo>
                    <a:pt x="1802" y="1639"/>
                    <a:pt x="2636" y="1160"/>
                    <a:pt x="2636" y="202"/>
                  </a:cubicBezTo>
                  <a:cubicBezTo>
                    <a:pt x="2636" y="67"/>
                    <a:pt x="2535" y="0"/>
                    <a:pt x="243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64"/>
            <p:cNvSpPr/>
            <p:nvPr/>
          </p:nvSpPr>
          <p:spPr>
            <a:xfrm>
              <a:off x="6384271" y="4344835"/>
              <a:ext cx="88425" cy="294986"/>
            </a:xfrm>
            <a:custGeom>
              <a:avLst/>
              <a:gdLst/>
              <a:ahLst/>
              <a:cxnLst/>
              <a:rect l="l" t="t" r="r" b="b"/>
              <a:pathLst>
                <a:path w="3375" h="11259" extrusionOk="0">
                  <a:moveTo>
                    <a:pt x="471" y="1"/>
                  </a:moveTo>
                  <a:cubicBezTo>
                    <a:pt x="413" y="1"/>
                    <a:pt x="355" y="27"/>
                    <a:pt x="317" y="82"/>
                  </a:cubicBezTo>
                  <a:cubicBezTo>
                    <a:pt x="106" y="341"/>
                    <a:pt x="1" y="657"/>
                    <a:pt x="1" y="993"/>
                  </a:cubicBezTo>
                  <a:cubicBezTo>
                    <a:pt x="1" y="1942"/>
                    <a:pt x="844" y="2421"/>
                    <a:pt x="1582" y="2843"/>
                  </a:cubicBezTo>
                  <a:cubicBezTo>
                    <a:pt x="2291" y="3246"/>
                    <a:pt x="2962" y="3619"/>
                    <a:pt x="2962" y="4348"/>
                  </a:cubicBezTo>
                  <a:cubicBezTo>
                    <a:pt x="2962" y="5067"/>
                    <a:pt x="2291" y="5450"/>
                    <a:pt x="1582" y="5853"/>
                  </a:cubicBezTo>
                  <a:cubicBezTo>
                    <a:pt x="834" y="6265"/>
                    <a:pt x="1" y="6744"/>
                    <a:pt x="1" y="7703"/>
                  </a:cubicBezTo>
                  <a:cubicBezTo>
                    <a:pt x="1" y="8661"/>
                    <a:pt x="844" y="9131"/>
                    <a:pt x="1582" y="9553"/>
                  </a:cubicBezTo>
                  <a:cubicBezTo>
                    <a:pt x="2291" y="9955"/>
                    <a:pt x="2962" y="10339"/>
                    <a:pt x="2962" y="11058"/>
                  </a:cubicBezTo>
                  <a:cubicBezTo>
                    <a:pt x="2962" y="11173"/>
                    <a:pt x="3058" y="11259"/>
                    <a:pt x="3164" y="11259"/>
                  </a:cubicBezTo>
                  <a:cubicBezTo>
                    <a:pt x="3279" y="11259"/>
                    <a:pt x="3365" y="11173"/>
                    <a:pt x="3375" y="11058"/>
                  </a:cubicBezTo>
                  <a:cubicBezTo>
                    <a:pt x="3375" y="10109"/>
                    <a:pt x="2531" y="9629"/>
                    <a:pt x="1783" y="9208"/>
                  </a:cubicBezTo>
                  <a:cubicBezTo>
                    <a:pt x="1074" y="8805"/>
                    <a:pt x="403" y="8431"/>
                    <a:pt x="403" y="7703"/>
                  </a:cubicBezTo>
                  <a:cubicBezTo>
                    <a:pt x="403" y="6984"/>
                    <a:pt x="1074" y="6600"/>
                    <a:pt x="1783" y="6198"/>
                  </a:cubicBezTo>
                  <a:cubicBezTo>
                    <a:pt x="2531" y="5786"/>
                    <a:pt x="3375" y="5306"/>
                    <a:pt x="3375" y="4348"/>
                  </a:cubicBezTo>
                  <a:cubicBezTo>
                    <a:pt x="3375" y="3389"/>
                    <a:pt x="2531" y="2920"/>
                    <a:pt x="1783" y="2498"/>
                  </a:cubicBezTo>
                  <a:cubicBezTo>
                    <a:pt x="1074" y="2095"/>
                    <a:pt x="403" y="1712"/>
                    <a:pt x="403" y="993"/>
                  </a:cubicBezTo>
                  <a:cubicBezTo>
                    <a:pt x="403" y="753"/>
                    <a:pt x="489" y="523"/>
                    <a:pt x="633" y="332"/>
                  </a:cubicBezTo>
                  <a:cubicBezTo>
                    <a:pt x="700" y="245"/>
                    <a:pt x="691" y="111"/>
                    <a:pt x="595" y="44"/>
                  </a:cubicBezTo>
                  <a:cubicBezTo>
                    <a:pt x="558" y="15"/>
                    <a:pt x="514" y="1"/>
                    <a:pt x="47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64"/>
            <p:cNvSpPr/>
            <p:nvPr/>
          </p:nvSpPr>
          <p:spPr>
            <a:xfrm>
              <a:off x="6382516" y="4364563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64"/>
            <p:cNvSpPr/>
            <p:nvPr/>
          </p:nvSpPr>
          <p:spPr>
            <a:xfrm>
              <a:off x="6382516" y="4541361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64"/>
            <p:cNvSpPr/>
            <p:nvPr/>
          </p:nvSpPr>
          <p:spPr>
            <a:xfrm>
              <a:off x="6386524" y="4437399"/>
              <a:ext cx="81665" cy="10585"/>
            </a:xfrm>
            <a:custGeom>
              <a:avLst/>
              <a:gdLst/>
              <a:ahLst/>
              <a:cxnLst/>
              <a:rect l="l" t="t" r="r" b="b"/>
              <a:pathLst>
                <a:path w="3117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2920" y="403"/>
                    <a:pt x="2925" y="403"/>
                    <a:pt x="2931" y="403"/>
                  </a:cubicBezTo>
                  <a:cubicBezTo>
                    <a:pt x="3038" y="403"/>
                    <a:pt x="3116" y="311"/>
                    <a:pt x="3116" y="201"/>
                  </a:cubicBezTo>
                  <a:cubicBezTo>
                    <a:pt x="3116" y="96"/>
                    <a:pt x="3030" y="0"/>
                    <a:pt x="291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64"/>
            <p:cNvSpPr/>
            <p:nvPr/>
          </p:nvSpPr>
          <p:spPr>
            <a:xfrm>
              <a:off x="6386524" y="4469782"/>
              <a:ext cx="83421" cy="10585"/>
            </a:xfrm>
            <a:custGeom>
              <a:avLst/>
              <a:gdLst/>
              <a:ahLst/>
              <a:cxnLst/>
              <a:rect l="l" t="t" r="r" b="b"/>
              <a:pathLst>
                <a:path w="318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3183" y="403"/>
                    <a:pt x="3183" y="1"/>
                    <a:pt x="291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1" name="Google Shape;12101;p64"/>
          <p:cNvGrpSpPr/>
          <p:nvPr/>
        </p:nvGrpSpPr>
        <p:grpSpPr>
          <a:xfrm>
            <a:off x="7987790" y="3804695"/>
            <a:ext cx="336303" cy="362005"/>
            <a:chOff x="7987790" y="3804695"/>
            <a:chExt cx="336303" cy="362005"/>
          </a:xfrm>
        </p:grpSpPr>
        <p:sp>
          <p:nvSpPr>
            <p:cNvPr id="12102" name="Google Shape;12102;p64"/>
            <p:cNvSpPr/>
            <p:nvPr/>
          </p:nvSpPr>
          <p:spPr>
            <a:xfrm>
              <a:off x="8053080" y="3851489"/>
              <a:ext cx="218010" cy="208080"/>
            </a:xfrm>
            <a:custGeom>
              <a:avLst/>
              <a:gdLst/>
              <a:ahLst/>
              <a:cxnLst/>
              <a:rect l="l" t="t" r="r" b="b"/>
              <a:pathLst>
                <a:path w="8321" h="7942" extrusionOk="0">
                  <a:moveTo>
                    <a:pt x="1247" y="0"/>
                  </a:moveTo>
                  <a:cubicBezTo>
                    <a:pt x="556" y="0"/>
                    <a:pt x="0" y="556"/>
                    <a:pt x="0" y="1237"/>
                  </a:cubicBezTo>
                  <a:cubicBezTo>
                    <a:pt x="0" y="1927"/>
                    <a:pt x="556" y="2483"/>
                    <a:pt x="1247" y="2483"/>
                  </a:cubicBezTo>
                  <a:cubicBezTo>
                    <a:pt x="796" y="2483"/>
                    <a:pt x="384" y="2723"/>
                    <a:pt x="163" y="3106"/>
                  </a:cubicBezTo>
                  <a:cubicBezTo>
                    <a:pt x="317" y="3624"/>
                    <a:pt x="422" y="4161"/>
                    <a:pt x="489" y="4707"/>
                  </a:cubicBezTo>
                  <a:cubicBezTo>
                    <a:pt x="689" y="4861"/>
                    <a:pt x="940" y="4955"/>
                    <a:pt x="1194" y="4965"/>
                  </a:cubicBezTo>
                  <a:lnTo>
                    <a:pt x="1194" y="4965"/>
                  </a:lnTo>
                  <a:cubicBezTo>
                    <a:pt x="959" y="4965"/>
                    <a:pt x="727" y="5041"/>
                    <a:pt x="537" y="5177"/>
                  </a:cubicBezTo>
                  <a:cubicBezTo>
                    <a:pt x="595" y="5867"/>
                    <a:pt x="604" y="6566"/>
                    <a:pt x="585" y="7257"/>
                  </a:cubicBezTo>
                  <a:cubicBezTo>
                    <a:pt x="590" y="7728"/>
                    <a:pt x="2579" y="7942"/>
                    <a:pt x="4497" y="7942"/>
                  </a:cubicBezTo>
                  <a:cubicBezTo>
                    <a:pt x="6248" y="7942"/>
                    <a:pt x="7941" y="7763"/>
                    <a:pt x="8014" y="7439"/>
                  </a:cubicBezTo>
                  <a:cubicBezTo>
                    <a:pt x="8138" y="7247"/>
                    <a:pt x="8234" y="6902"/>
                    <a:pt x="8321" y="6547"/>
                  </a:cubicBezTo>
                  <a:lnTo>
                    <a:pt x="8043" y="5570"/>
                  </a:lnTo>
                  <a:cubicBezTo>
                    <a:pt x="8158" y="5387"/>
                    <a:pt x="8206" y="5177"/>
                    <a:pt x="8206" y="4966"/>
                  </a:cubicBezTo>
                  <a:cubicBezTo>
                    <a:pt x="8206" y="4276"/>
                    <a:pt x="7650" y="3720"/>
                    <a:pt x="6969" y="3720"/>
                  </a:cubicBezTo>
                  <a:cubicBezTo>
                    <a:pt x="7650" y="3720"/>
                    <a:pt x="8206" y="3164"/>
                    <a:pt x="8206" y="2483"/>
                  </a:cubicBezTo>
                  <a:cubicBezTo>
                    <a:pt x="8206" y="1793"/>
                    <a:pt x="7650" y="1237"/>
                    <a:pt x="6969" y="1237"/>
                  </a:cubicBezTo>
                  <a:lnTo>
                    <a:pt x="5905" y="1333"/>
                  </a:lnTo>
                  <a:lnTo>
                    <a:pt x="3714" y="1370"/>
                  </a:lnTo>
                  <a:lnTo>
                    <a:pt x="3714" y="1370"/>
                  </a:lnTo>
                  <a:cubicBezTo>
                    <a:pt x="4302" y="1350"/>
                    <a:pt x="4868" y="910"/>
                    <a:pt x="5177" y="451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64"/>
            <p:cNvSpPr/>
            <p:nvPr/>
          </p:nvSpPr>
          <p:spPr>
            <a:xfrm>
              <a:off x="8057534" y="3969939"/>
              <a:ext cx="179575" cy="21196"/>
            </a:xfrm>
            <a:custGeom>
              <a:avLst/>
              <a:gdLst/>
              <a:ahLst/>
              <a:cxnLst/>
              <a:rect l="l" t="t" r="r" b="b"/>
              <a:pathLst>
                <a:path w="6854" h="809" extrusionOk="0">
                  <a:moveTo>
                    <a:pt x="307" y="0"/>
                  </a:moveTo>
                  <a:cubicBezTo>
                    <a:pt x="130" y="0"/>
                    <a:pt x="1" y="249"/>
                    <a:pt x="185" y="387"/>
                  </a:cubicBezTo>
                  <a:cubicBezTo>
                    <a:pt x="434" y="579"/>
                    <a:pt x="741" y="684"/>
                    <a:pt x="1057" y="684"/>
                  </a:cubicBezTo>
                  <a:cubicBezTo>
                    <a:pt x="1958" y="771"/>
                    <a:pt x="2879" y="809"/>
                    <a:pt x="3799" y="809"/>
                  </a:cubicBezTo>
                  <a:cubicBezTo>
                    <a:pt x="4729" y="809"/>
                    <a:pt x="5658" y="771"/>
                    <a:pt x="6598" y="675"/>
                  </a:cubicBezTo>
                  <a:cubicBezTo>
                    <a:pt x="6853" y="637"/>
                    <a:pt x="6819" y="262"/>
                    <a:pt x="6569" y="262"/>
                  </a:cubicBezTo>
                  <a:cubicBezTo>
                    <a:pt x="6566" y="262"/>
                    <a:pt x="6563" y="262"/>
                    <a:pt x="6559" y="263"/>
                  </a:cubicBezTo>
                  <a:cubicBezTo>
                    <a:pt x="5649" y="344"/>
                    <a:pt x="4736" y="385"/>
                    <a:pt x="3823" y="385"/>
                  </a:cubicBezTo>
                  <a:cubicBezTo>
                    <a:pt x="2910" y="385"/>
                    <a:pt x="1997" y="344"/>
                    <a:pt x="1086" y="263"/>
                  </a:cubicBezTo>
                  <a:lnTo>
                    <a:pt x="1067" y="263"/>
                  </a:lnTo>
                  <a:cubicBezTo>
                    <a:pt x="847" y="263"/>
                    <a:pt x="626" y="186"/>
                    <a:pt x="444" y="52"/>
                  </a:cubicBezTo>
                  <a:cubicBezTo>
                    <a:pt x="398" y="15"/>
                    <a:pt x="351" y="0"/>
                    <a:pt x="307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64"/>
            <p:cNvSpPr/>
            <p:nvPr/>
          </p:nvSpPr>
          <p:spPr>
            <a:xfrm>
              <a:off x="8050329" y="3909312"/>
              <a:ext cx="187330" cy="27589"/>
            </a:xfrm>
            <a:custGeom>
              <a:avLst/>
              <a:gdLst/>
              <a:ahLst/>
              <a:cxnLst/>
              <a:rect l="l" t="t" r="r" b="b"/>
              <a:pathLst>
                <a:path w="7150" h="1053" extrusionOk="0">
                  <a:moveTo>
                    <a:pt x="6855" y="0"/>
                  </a:moveTo>
                  <a:cubicBezTo>
                    <a:pt x="6837" y="0"/>
                    <a:pt x="6817" y="3"/>
                    <a:pt x="6796" y="8"/>
                  </a:cubicBezTo>
                  <a:cubicBezTo>
                    <a:pt x="6015" y="195"/>
                    <a:pt x="5181" y="288"/>
                    <a:pt x="4282" y="288"/>
                  </a:cubicBezTo>
                  <a:cubicBezTo>
                    <a:pt x="3384" y="288"/>
                    <a:pt x="2420" y="195"/>
                    <a:pt x="1380" y="8"/>
                  </a:cubicBezTo>
                  <a:lnTo>
                    <a:pt x="1342" y="8"/>
                  </a:lnTo>
                  <a:cubicBezTo>
                    <a:pt x="824" y="8"/>
                    <a:pt x="345" y="286"/>
                    <a:pt x="86" y="736"/>
                  </a:cubicBezTo>
                  <a:cubicBezTo>
                    <a:pt x="0" y="870"/>
                    <a:pt x="105" y="1052"/>
                    <a:pt x="268" y="1052"/>
                  </a:cubicBezTo>
                  <a:cubicBezTo>
                    <a:pt x="345" y="1043"/>
                    <a:pt x="412" y="1005"/>
                    <a:pt x="451" y="928"/>
                  </a:cubicBezTo>
                  <a:cubicBezTo>
                    <a:pt x="623" y="621"/>
                    <a:pt x="959" y="420"/>
                    <a:pt x="1323" y="410"/>
                  </a:cubicBezTo>
                  <a:cubicBezTo>
                    <a:pt x="2375" y="606"/>
                    <a:pt x="3357" y="701"/>
                    <a:pt x="4277" y="701"/>
                  </a:cubicBezTo>
                  <a:cubicBezTo>
                    <a:pt x="5209" y="701"/>
                    <a:pt x="6077" y="603"/>
                    <a:pt x="6892" y="410"/>
                  </a:cubicBezTo>
                  <a:cubicBezTo>
                    <a:pt x="7149" y="357"/>
                    <a:pt x="7086" y="0"/>
                    <a:pt x="6855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64"/>
            <p:cNvSpPr/>
            <p:nvPr/>
          </p:nvSpPr>
          <p:spPr>
            <a:xfrm>
              <a:off x="8083367" y="3946568"/>
              <a:ext cx="178946" cy="18209"/>
            </a:xfrm>
            <a:custGeom>
              <a:avLst/>
              <a:gdLst/>
              <a:ahLst/>
              <a:cxnLst/>
              <a:rect l="l" t="t" r="r" b="b"/>
              <a:pathLst>
                <a:path w="6830" h="695" extrusionOk="0">
                  <a:moveTo>
                    <a:pt x="296" y="0"/>
                  </a:moveTo>
                  <a:cubicBezTo>
                    <a:pt x="54" y="0"/>
                    <a:pt x="0" y="371"/>
                    <a:pt x="263" y="416"/>
                  </a:cubicBezTo>
                  <a:cubicBezTo>
                    <a:pt x="1183" y="589"/>
                    <a:pt x="2115" y="675"/>
                    <a:pt x="3048" y="675"/>
                  </a:cubicBezTo>
                  <a:cubicBezTo>
                    <a:pt x="3980" y="675"/>
                    <a:pt x="4912" y="589"/>
                    <a:pt x="5832" y="416"/>
                  </a:cubicBezTo>
                  <a:cubicBezTo>
                    <a:pt x="6053" y="426"/>
                    <a:pt x="6273" y="503"/>
                    <a:pt x="6455" y="647"/>
                  </a:cubicBezTo>
                  <a:cubicBezTo>
                    <a:pt x="6494" y="675"/>
                    <a:pt x="6542" y="694"/>
                    <a:pt x="6589" y="694"/>
                  </a:cubicBezTo>
                  <a:cubicBezTo>
                    <a:pt x="6647" y="694"/>
                    <a:pt x="6714" y="666"/>
                    <a:pt x="6752" y="618"/>
                  </a:cubicBezTo>
                  <a:cubicBezTo>
                    <a:pt x="6829" y="522"/>
                    <a:pt x="6810" y="397"/>
                    <a:pt x="6714" y="321"/>
                  </a:cubicBezTo>
                  <a:cubicBezTo>
                    <a:pt x="6455" y="119"/>
                    <a:pt x="6139" y="4"/>
                    <a:pt x="5813" y="4"/>
                  </a:cubicBezTo>
                  <a:lnTo>
                    <a:pt x="5775" y="4"/>
                  </a:lnTo>
                  <a:cubicBezTo>
                    <a:pt x="4878" y="172"/>
                    <a:pt x="3970" y="256"/>
                    <a:pt x="3061" y="256"/>
                  </a:cubicBezTo>
                  <a:cubicBezTo>
                    <a:pt x="2151" y="256"/>
                    <a:pt x="1241" y="172"/>
                    <a:pt x="340" y="4"/>
                  </a:cubicBezTo>
                  <a:cubicBezTo>
                    <a:pt x="325" y="2"/>
                    <a:pt x="310" y="0"/>
                    <a:pt x="296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64"/>
            <p:cNvSpPr/>
            <p:nvPr/>
          </p:nvSpPr>
          <p:spPr>
            <a:xfrm>
              <a:off x="8082188" y="3881173"/>
              <a:ext cx="178867" cy="18052"/>
            </a:xfrm>
            <a:custGeom>
              <a:avLst/>
              <a:gdLst/>
              <a:ahLst/>
              <a:cxnLst/>
              <a:rect l="l" t="t" r="r" b="b"/>
              <a:pathLst>
                <a:path w="6827" h="689" extrusionOk="0">
                  <a:moveTo>
                    <a:pt x="5795" y="1"/>
                  </a:moveTo>
                  <a:cubicBezTo>
                    <a:pt x="5789" y="1"/>
                    <a:pt x="5781" y="3"/>
                    <a:pt x="5772" y="8"/>
                  </a:cubicBezTo>
                  <a:cubicBezTo>
                    <a:pt x="4876" y="176"/>
                    <a:pt x="3967" y="260"/>
                    <a:pt x="3059" y="260"/>
                  </a:cubicBezTo>
                  <a:cubicBezTo>
                    <a:pt x="2151" y="260"/>
                    <a:pt x="1243" y="176"/>
                    <a:pt x="346" y="8"/>
                  </a:cubicBezTo>
                  <a:cubicBezTo>
                    <a:pt x="328" y="4"/>
                    <a:pt x="311" y="3"/>
                    <a:pt x="295" y="3"/>
                  </a:cubicBezTo>
                  <a:cubicBezTo>
                    <a:pt x="59" y="3"/>
                    <a:pt x="0" y="367"/>
                    <a:pt x="260" y="420"/>
                  </a:cubicBezTo>
                  <a:cubicBezTo>
                    <a:pt x="1180" y="593"/>
                    <a:pt x="2113" y="679"/>
                    <a:pt x="3045" y="679"/>
                  </a:cubicBezTo>
                  <a:cubicBezTo>
                    <a:pt x="3977" y="679"/>
                    <a:pt x="4909" y="593"/>
                    <a:pt x="5829" y="420"/>
                  </a:cubicBezTo>
                  <a:cubicBezTo>
                    <a:pt x="6059" y="420"/>
                    <a:pt x="6280" y="497"/>
                    <a:pt x="6452" y="641"/>
                  </a:cubicBezTo>
                  <a:cubicBezTo>
                    <a:pt x="6491" y="670"/>
                    <a:pt x="6539" y="689"/>
                    <a:pt x="6587" y="689"/>
                  </a:cubicBezTo>
                  <a:cubicBezTo>
                    <a:pt x="6644" y="689"/>
                    <a:pt x="6711" y="660"/>
                    <a:pt x="6749" y="622"/>
                  </a:cubicBezTo>
                  <a:cubicBezTo>
                    <a:pt x="6826" y="526"/>
                    <a:pt x="6807" y="392"/>
                    <a:pt x="6721" y="324"/>
                  </a:cubicBezTo>
                  <a:cubicBezTo>
                    <a:pt x="6462" y="114"/>
                    <a:pt x="6136" y="8"/>
                    <a:pt x="5810" y="8"/>
                  </a:cubicBezTo>
                  <a:cubicBezTo>
                    <a:pt x="5805" y="3"/>
                    <a:pt x="5801" y="1"/>
                    <a:pt x="5795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64"/>
            <p:cNvSpPr/>
            <p:nvPr/>
          </p:nvSpPr>
          <p:spPr>
            <a:xfrm>
              <a:off x="8083970" y="3999492"/>
              <a:ext cx="183610" cy="28322"/>
            </a:xfrm>
            <a:custGeom>
              <a:avLst/>
              <a:gdLst/>
              <a:ahLst/>
              <a:cxnLst/>
              <a:rect l="l" t="t" r="r" b="b"/>
              <a:pathLst>
                <a:path w="7008" h="1081" extrusionOk="0">
                  <a:moveTo>
                    <a:pt x="6702" y="0"/>
                  </a:moveTo>
                  <a:cubicBezTo>
                    <a:pt x="6649" y="0"/>
                    <a:pt x="6595" y="22"/>
                    <a:pt x="6547" y="74"/>
                  </a:cubicBezTo>
                  <a:cubicBezTo>
                    <a:pt x="6356" y="285"/>
                    <a:pt x="6078" y="400"/>
                    <a:pt x="5790" y="400"/>
                  </a:cubicBezTo>
                  <a:lnTo>
                    <a:pt x="5752" y="400"/>
                  </a:lnTo>
                  <a:cubicBezTo>
                    <a:pt x="4894" y="568"/>
                    <a:pt x="4022" y="651"/>
                    <a:pt x="3121" y="651"/>
                  </a:cubicBezTo>
                  <a:cubicBezTo>
                    <a:pt x="2219" y="651"/>
                    <a:pt x="1290" y="568"/>
                    <a:pt x="317" y="400"/>
                  </a:cubicBezTo>
                  <a:cubicBezTo>
                    <a:pt x="307" y="399"/>
                    <a:pt x="298" y="398"/>
                    <a:pt x="290" y="398"/>
                  </a:cubicBezTo>
                  <a:cubicBezTo>
                    <a:pt x="54" y="398"/>
                    <a:pt x="0" y="757"/>
                    <a:pt x="250" y="822"/>
                  </a:cubicBezTo>
                  <a:cubicBezTo>
                    <a:pt x="1199" y="985"/>
                    <a:pt x="2157" y="1071"/>
                    <a:pt x="3125" y="1080"/>
                  </a:cubicBezTo>
                  <a:cubicBezTo>
                    <a:pt x="4026" y="1080"/>
                    <a:pt x="4927" y="994"/>
                    <a:pt x="5819" y="822"/>
                  </a:cubicBezTo>
                  <a:cubicBezTo>
                    <a:pt x="6212" y="822"/>
                    <a:pt x="6595" y="649"/>
                    <a:pt x="6864" y="361"/>
                  </a:cubicBezTo>
                  <a:cubicBezTo>
                    <a:pt x="7008" y="203"/>
                    <a:pt x="6864" y="0"/>
                    <a:pt x="67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64"/>
            <p:cNvSpPr/>
            <p:nvPr/>
          </p:nvSpPr>
          <p:spPr>
            <a:xfrm>
              <a:off x="8059106" y="3851489"/>
              <a:ext cx="129611" cy="29554"/>
            </a:xfrm>
            <a:custGeom>
              <a:avLst/>
              <a:gdLst/>
              <a:ahLst/>
              <a:cxnLst/>
              <a:rect l="l" t="t" r="r" b="b"/>
              <a:pathLst>
                <a:path w="4947" h="1128" extrusionOk="0">
                  <a:moveTo>
                    <a:pt x="1007" y="0"/>
                  </a:moveTo>
                  <a:cubicBezTo>
                    <a:pt x="604" y="0"/>
                    <a:pt x="231" y="192"/>
                    <a:pt x="1" y="518"/>
                  </a:cubicBezTo>
                  <a:cubicBezTo>
                    <a:pt x="166" y="459"/>
                    <a:pt x="340" y="429"/>
                    <a:pt x="513" y="429"/>
                  </a:cubicBezTo>
                  <a:cubicBezTo>
                    <a:pt x="731" y="429"/>
                    <a:pt x="948" y="475"/>
                    <a:pt x="1151" y="566"/>
                  </a:cubicBezTo>
                  <a:cubicBezTo>
                    <a:pt x="1959" y="939"/>
                    <a:pt x="2840" y="1128"/>
                    <a:pt x="3728" y="1128"/>
                  </a:cubicBezTo>
                  <a:cubicBezTo>
                    <a:pt x="3914" y="1128"/>
                    <a:pt x="4100" y="1119"/>
                    <a:pt x="4285" y="1103"/>
                  </a:cubicBezTo>
                  <a:cubicBezTo>
                    <a:pt x="4534" y="921"/>
                    <a:pt x="4764" y="700"/>
                    <a:pt x="4947" y="451"/>
                  </a:cubicBezTo>
                  <a:lnTo>
                    <a:pt x="1007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64"/>
            <p:cNvSpPr/>
            <p:nvPr/>
          </p:nvSpPr>
          <p:spPr>
            <a:xfrm>
              <a:off x="7987790" y="3804695"/>
              <a:ext cx="336041" cy="362005"/>
            </a:xfrm>
            <a:custGeom>
              <a:avLst/>
              <a:gdLst/>
              <a:ahLst/>
              <a:cxnLst/>
              <a:rect l="l" t="t" r="r" b="b"/>
              <a:pathLst>
                <a:path w="12826" h="13817" extrusionOk="0">
                  <a:moveTo>
                    <a:pt x="3227" y="0"/>
                  </a:moveTo>
                  <a:cubicBezTo>
                    <a:pt x="2827" y="0"/>
                    <a:pt x="2426" y="75"/>
                    <a:pt x="2042" y="224"/>
                  </a:cubicBezTo>
                  <a:cubicBezTo>
                    <a:pt x="1266" y="531"/>
                    <a:pt x="633" y="1144"/>
                    <a:pt x="307" y="1921"/>
                  </a:cubicBezTo>
                  <a:lnTo>
                    <a:pt x="259" y="2045"/>
                  </a:lnTo>
                  <a:cubicBezTo>
                    <a:pt x="0" y="2745"/>
                    <a:pt x="87" y="3512"/>
                    <a:pt x="480" y="4144"/>
                  </a:cubicBezTo>
                  <a:cubicBezTo>
                    <a:pt x="786" y="4643"/>
                    <a:pt x="1007" y="5199"/>
                    <a:pt x="1131" y="5774"/>
                  </a:cubicBezTo>
                  <a:lnTo>
                    <a:pt x="1313" y="6752"/>
                  </a:lnTo>
                  <a:cubicBezTo>
                    <a:pt x="1476" y="8170"/>
                    <a:pt x="1381" y="9761"/>
                    <a:pt x="1246" y="11151"/>
                  </a:cubicBezTo>
                  <a:cubicBezTo>
                    <a:pt x="1198" y="11611"/>
                    <a:pt x="1534" y="12024"/>
                    <a:pt x="2004" y="12072"/>
                  </a:cubicBezTo>
                  <a:cubicBezTo>
                    <a:pt x="2028" y="12074"/>
                    <a:pt x="2051" y="12075"/>
                    <a:pt x="2075" y="12075"/>
                  </a:cubicBezTo>
                  <a:cubicBezTo>
                    <a:pt x="2506" y="12075"/>
                    <a:pt x="2878" y="11750"/>
                    <a:pt x="2924" y="11314"/>
                  </a:cubicBezTo>
                  <a:cubicBezTo>
                    <a:pt x="3096" y="9531"/>
                    <a:pt x="3125" y="8132"/>
                    <a:pt x="3020" y="6924"/>
                  </a:cubicBezTo>
                  <a:cubicBezTo>
                    <a:pt x="2885" y="5391"/>
                    <a:pt x="2521" y="4192"/>
                    <a:pt x="1917" y="3234"/>
                  </a:cubicBezTo>
                  <a:cubicBezTo>
                    <a:pt x="1802" y="3052"/>
                    <a:pt x="1774" y="2831"/>
                    <a:pt x="1841" y="2630"/>
                  </a:cubicBezTo>
                  <a:cubicBezTo>
                    <a:pt x="1850" y="2611"/>
                    <a:pt x="1860" y="2582"/>
                    <a:pt x="1869" y="2563"/>
                  </a:cubicBezTo>
                  <a:cubicBezTo>
                    <a:pt x="2023" y="2208"/>
                    <a:pt x="2310" y="1930"/>
                    <a:pt x="2675" y="1786"/>
                  </a:cubicBezTo>
                  <a:cubicBezTo>
                    <a:pt x="2855" y="1714"/>
                    <a:pt x="3046" y="1678"/>
                    <a:pt x="3238" y="1678"/>
                  </a:cubicBezTo>
                  <a:cubicBezTo>
                    <a:pt x="3453" y="1678"/>
                    <a:pt x="3670" y="1724"/>
                    <a:pt x="3873" y="1815"/>
                  </a:cubicBezTo>
                  <a:cubicBezTo>
                    <a:pt x="4683" y="2194"/>
                    <a:pt x="5555" y="2383"/>
                    <a:pt x="6427" y="2383"/>
                  </a:cubicBezTo>
                  <a:cubicBezTo>
                    <a:pt x="7300" y="2383"/>
                    <a:pt x="8172" y="2194"/>
                    <a:pt x="8982" y="1815"/>
                  </a:cubicBezTo>
                  <a:cubicBezTo>
                    <a:pt x="9185" y="1724"/>
                    <a:pt x="9401" y="1678"/>
                    <a:pt x="9617" y="1678"/>
                  </a:cubicBezTo>
                  <a:cubicBezTo>
                    <a:pt x="9808" y="1678"/>
                    <a:pt x="10000" y="1714"/>
                    <a:pt x="10180" y="1786"/>
                  </a:cubicBezTo>
                  <a:cubicBezTo>
                    <a:pt x="10544" y="1930"/>
                    <a:pt x="10832" y="2208"/>
                    <a:pt x="10985" y="2563"/>
                  </a:cubicBezTo>
                  <a:cubicBezTo>
                    <a:pt x="10995" y="2582"/>
                    <a:pt x="10995" y="2601"/>
                    <a:pt x="11004" y="2611"/>
                  </a:cubicBezTo>
                  <a:cubicBezTo>
                    <a:pt x="11100" y="2870"/>
                    <a:pt x="11119" y="3148"/>
                    <a:pt x="11052" y="3416"/>
                  </a:cubicBezTo>
                  <a:cubicBezTo>
                    <a:pt x="10765" y="4729"/>
                    <a:pt x="10659" y="6224"/>
                    <a:pt x="10745" y="7998"/>
                  </a:cubicBezTo>
                  <a:cubicBezTo>
                    <a:pt x="10803" y="9071"/>
                    <a:pt x="10199" y="10078"/>
                    <a:pt x="9221" y="10528"/>
                  </a:cubicBezTo>
                  <a:cubicBezTo>
                    <a:pt x="9202" y="10528"/>
                    <a:pt x="9183" y="10547"/>
                    <a:pt x="9164" y="10547"/>
                  </a:cubicBezTo>
                  <a:cubicBezTo>
                    <a:pt x="8474" y="10912"/>
                    <a:pt x="8129" y="11698"/>
                    <a:pt x="8330" y="12455"/>
                  </a:cubicBezTo>
                  <a:lnTo>
                    <a:pt x="8483" y="13049"/>
                  </a:lnTo>
                  <a:cubicBezTo>
                    <a:pt x="8531" y="13241"/>
                    <a:pt x="8608" y="13423"/>
                    <a:pt x="8704" y="13596"/>
                  </a:cubicBezTo>
                  <a:cubicBezTo>
                    <a:pt x="8780" y="13739"/>
                    <a:pt x="8848" y="13816"/>
                    <a:pt x="9020" y="13816"/>
                  </a:cubicBezTo>
                  <a:lnTo>
                    <a:pt x="9030" y="13816"/>
                  </a:lnTo>
                  <a:cubicBezTo>
                    <a:pt x="9288" y="13816"/>
                    <a:pt x="9413" y="13548"/>
                    <a:pt x="9499" y="13366"/>
                  </a:cubicBezTo>
                  <a:lnTo>
                    <a:pt x="9902" y="12091"/>
                  </a:lnTo>
                  <a:cubicBezTo>
                    <a:pt x="9902" y="12081"/>
                    <a:pt x="9912" y="12062"/>
                    <a:pt x="9921" y="12062"/>
                  </a:cubicBezTo>
                  <a:cubicBezTo>
                    <a:pt x="11522" y="11314"/>
                    <a:pt x="12509" y="9675"/>
                    <a:pt x="12413" y="7912"/>
                  </a:cubicBezTo>
                  <a:cubicBezTo>
                    <a:pt x="12337" y="6301"/>
                    <a:pt x="12423" y="4950"/>
                    <a:pt x="12691" y="3790"/>
                  </a:cubicBezTo>
                  <a:cubicBezTo>
                    <a:pt x="12826" y="3196"/>
                    <a:pt x="12778" y="2572"/>
                    <a:pt x="12557" y="2007"/>
                  </a:cubicBezTo>
                  <a:cubicBezTo>
                    <a:pt x="12548" y="1978"/>
                    <a:pt x="12538" y="1940"/>
                    <a:pt x="12528" y="1911"/>
                  </a:cubicBezTo>
                  <a:cubicBezTo>
                    <a:pt x="12193" y="1135"/>
                    <a:pt x="11570" y="531"/>
                    <a:pt x="10784" y="224"/>
                  </a:cubicBezTo>
                  <a:cubicBezTo>
                    <a:pt x="10405" y="80"/>
                    <a:pt x="10005" y="8"/>
                    <a:pt x="9605" y="8"/>
                  </a:cubicBezTo>
                  <a:cubicBezTo>
                    <a:pt x="9156" y="8"/>
                    <a:pt x="8708" y="99"/>
                    <a:pt x="8292" y="282"/>
                  </a:cubicBezTo>
                  <a:cubicBezTo>
                    <a:pt x="7697" y="560"/>
                    <a:pt x="7057" y="699"/>
                    <a:pt x="6418" y="699"/>
                  </a:cubicBezTo>
                  <a:cubicBezTo>
                    <a:pt x="5778" y="699"/>
                    <a:pt x="5138" y="560"/>
                    <a:pt x="4544" y="282"/>
                  </a:cubicBezTo>
                  <a:cubicBezTo>
                    <a:pt x="4123" y="94"/>
                    <a:pt x="3676" y="0"/>
                    <a:pt x="32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64"/>
            <p:cNvSpPr/>
            <p:nvPr/>
          </p:nvSpPr>
          <p:spPr>
            <a:xfrm>
              <a:off x="8018680" y="3869331"/>
              <a:ext cx="51011" cy="251153"/>
            </a:xfrm>
            <a:custGeom>
              <a:avLst/>
              <a:gdLst/>
              <a:ahLst/>
              <a:cxnLst/>
              <a:rect l="l" t="t" r="r" b="b"/>
              <a:pathLst>
                <a:path w="1947" h="9586" extrusionOk="0">
                  <a:moveTo>
                    <a:pt x="748" y="0"/>
                  </a:moveTo>
                  <a:lnTo>
                    <a:pt x="748" y="0"/>
                  </a:lnTo>
                  <a:cubicBezTo>
                    <a:pt x="451" y="153"/>
                    <a:pt x="221" y="403"/>
                    <a:pt x="96" y="709"/>
                  </a:cubicBezTo>
                  <a:cubicBezTo>
                    <a:pt x="87" y="729"/>
                    <a:pt x="77" y="748"/>
                    <a:pt x="67" y="776"/>
                  </a:cubicBezTo>
                  <a:cubicBezTo>
                    <a:pt x="0" y="968"/>
                    <a:pt x="19" y="1198"/>
                    <a:pt x="144" y="1371"/>
                  </a:cubicBezTo>
                  <a:cubicBezTo>
                    <a:pt x="748" y="2329"/>
                    <a:pt x="1112" y="3537"/>
                    <a:pt x="1246" y="5061"/>
                  </a:cubicBezTo>
                  <a:cubicBezTo>
                    <a:pt x="1352" y="6269"/>
                    <a:pt x="1323" y="7668"/>
                    <a:pt x="1151" y="9451"/>
                  </a:cubicBezTo>
                  <a:cubicBezTo>
                    <a:pt x="1141" y="9499"/>
                    <a:pt x="1131" y="9547"/>
                    <a:pt x="1122" y="9585"/>
                  </a:cubicBezTo>
                  <a:cubicBezTo>
                    <a:pt x="1457" y="9499"/>
                    <a:pt x="1706" y="9202"/>
                    <a:pt x="1745" y="8857"/>
                  </a:cubicBezTo>
                  <a:cubicBezTo>
                    <a:pt x="1917" y="7074"/>
                    <a:pt x="1946" y="5675"/>
                    <a:pt x="1841" y="4467"/>
                  </a:cubicBezTo>
                  <a:cubicBezTo>
                    <a:pt x="1706" y="2933"/>
                    <a:pt x="1342" y="1735"/>
                    <a:pt x="738" y="776"/>
                  </a:cubicBezTo>
                  <a:cubicBezTo>
                    <a:pt x="623" y="594"/>
                    <a:pt x="595" y="374"/>
                    <a:pt x="671" y="173"/>
                  </a:cubicBezTo>
                  <a:cubicBezTo>
                    <a:pt x="681" y="153"/>
                    <a:pt x="681" y="125"/>
                    <a:pt x="690" y="105"/>
                  </a:cubicBezTo>
                  <a:lnTo>
                    <a:pt x="748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64"/>
            <p:cNvSpPr/>
            <p:nvPr/>
          </p:nvSpPr>
          <p:spPr>
            <a:xfrm>
              <a:off x="8006366" y="3804695"/>
              <a:ext cx="317727" cy="300724"/>
            </a:xfrm>
            <a:custGeom>
              <a:avLst/>
              <a:gdLst/>
              <a:ahLst/>
              <a:cxnLst/>
              <a:rect l="l" t="t" r="r" b="b"/>
              <a:pathLst>
                <a:path w="12127" h="11478" extrusionOk="0">
                  <a:moveTo>
                    <a:pt x="2533" y="0"/>
                  </a:moveTo>
                  <a:cubicBezTo>
                    <a:pt x="2133" y="0"/>
                    <a:pt x="1732" y="75"/>
                    <a:pt x="1352" y="224"/>
                  </a:cubicBezTo>
                  <a:cubicBezTo>
                    <a:pt x="815" y="435"/>
                    <a:pt x="346" y="790"/>
                    <a:pt x="1" y="1250"/>
                  </a:cubicBezTo>
                  <a:cubicBezTo>
                    <a:pt x="231" y="1077"/>
                    <a:pt x="480" y="933"/>
                    <a:pt x="748" y="828"/>
                  </a:cubicBezTo>
                  <a:cubicBezTo>
                    <a:pt x="1128" y="679"/>
                    <a:pt x="1529" y="604"/>
                    <a:pt x="1930" y="604"/>
                  </a:cubicBezTo>
                  <a:cubicBezTo>
                    <a:pt x="2380" y="604"/>
                    <a:pt x="2829" y="698"/>
                    <a:pt x="3250" y="885"/>
                  </a:cubicBezTo>
                  <a:cubicBezTo>
                    <a:pt x="3840" y="1163"/>
                    <a:pt x="4479" y="1302"/>
                    <a:pt x="5119" y="1302"/>
                  </a:cubicBezTo>
                  <a:cubicBezTo>
                    <a:pt x="5759" y="1302"/>
                    <a:pt x="6399" y="1163"/>
                    <a:pt x="6988" y="885"/>
                  </a:cubicBezTo>
                  <a:cubicBezTo>
                    <a:pt x="7409" y="698"/>
                    <a:pt x="7859" y="604"/>
                    <a:pt x="8309" y="604"/>
                  </a:cubicBezTo>
                  <a:cubicBezTo>
                    <a:pt x="8710" y="604"/>
                    <a:pt x="9111" y="679"/>
                    <a:pt x="9490" y="828"/>
                  </a:cubicBezTo>
                  <a:cubicBezTo>
                    <a:pt x="10276" y="1135"/>
                    <a:pt x="10899" y="1739"/>
                    <a:pt x="11225" y="2515"/>
                  </a:cubicBezTo>
                  <a:cubicBezTo>
                    <a:pt x="11235" y="2544"/>
                    <a:pt x="11254" y="2572"/>
                    <a:pt x="11263" y="2601"/>
                  </a:cubicBezTo>
                  <a:cubicBezTo>
                    <a:pt x="11484" y="3176"/>
                    <a:pt x="11532" y="3790"/>
                    <a:pt x="11388" y="4384"/>
                  </a:cubicBezTo>
                  <a:cubicBezTo>
                    <a:pt x="11129" y="5554"/>
                    <a:pt x="11043" y="6905"/>
                    <a:pt x="11120" y="8506"/>
                  </a:cubicBezTo>
                  <a:cubicBezTo>
                    <a:pt x="11177" y="9579"/>
                    <a:pt x="10832" y="10643"/>
                    <a:pt x="10142" y="11477"/>
                  </a:cubicBezTo>
                  <a:cubicBezTo>
                    <a:pt x="11206" y="10605"/>
                    <a:pt x="11781" y="9282"/>
                    <a:pt x="11714" y="7912"/>
                  </a:cubicBezTo>
                  <a:cubicBezTo>
                    <a:pt x="11637" y="6301"/>
                    <a:pt x="11724" y="4950"/>
                    <a:pt x="11992" y="3790"/>
                  </a:cubicBezTo>
                  <a:cubicBezTo>
                    <a:pt x="12126" y="3196"/>
                    <a:pt x="12078" y="2572"/>
                    <a:pt x="11867" y="2007"/>
                  </a:cubicBezTo>
                  <a:cubicBezTo>
                    <a:pt x="11848" y="1978"/>
                    <a:pt x="11839" y="1940"/>
                    <a:pt x="11829" y="1911"/>
                  </a:cubicBezTo>
                  <a:cubicBezTo>
                    <a:pt x="11493" y="1135"/>
                    <a:pt x="10870" y="531"/>
                    <a:pt x="10084" y="224"/>
                  </a:cubicBezTo>
                  <a:cubicBezTo>
                    <a:pt x="9705" y="80"/>
                    <a:pt x="9305" y="8"/>
                    <a:pt x="8906" y="8"/>
                  </a:cubicBezTo>
                  <a:cubicBezTo>
                    <a:pt x="8457" y="8"/>
                    <a:pt x="8008" y="99"/>
                    <a:pt x="7592" y="282"/>
                  </a:cubicBezTo>
                  <a:cubicBezTo>
                    <a:pt x="6998" y="560"/>
                    <a:pt x="6358" y="699"/>
                    <a:pt x="5718" y="699"/>
                  </a:cubicBezTo>
                  <a:cubicBezTo>
                    <a:pt x="5078" y="699"/>
                    <a:pt x="4439" y="560"/>
                    <a:pt x="3844" y="282"/>
                  </a:cubicBezTo>
                  <a:cubicBezTo>
                    <a:pt x="3429" y="94"/>
                    <a:pt x="2981" y="0"/>
                    <a:pt x="2533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2" name="Google Shape;12112;p64"/>
          <p:cNvGrpSpPr/>
          <p:nvPr/>
        </p:nvGrpSpPr>
        <p:grpSpPr>
          <a:xfrm>
            <a:off x="5273444" y="2891285"/>
            <a:ext cx="371123" cy="362267"/>
            <a:chOff x="5273444" y="2891285"/>
            <a:chExt cx="371123" cy="362267"/>
          </a:xfrm>
        </p:grpSpPr>
        <p:sp>
          <p:nvSpPr>
            <p:cNvPr id="12113" name="Google Shape;12113;p64"/>
            <p:cNvSpPr/>
            <p:nvPr/>
          </p:nvSpPr>
          <p:spPr>
            <a:xfrm>
              <a:off x="5301373" y="2914996"/>
              <a:ext cx="315186" cy="314452"/>
            </a:xfrm>
            <a:custGeom>
              <a:avLst/>
              <a:gdLst/>
              <a:ahLst/>
              <a:cxnLst/>
              <a:rect l="l" t="t" r="r" b="b"/>
              <a:pathLst>
                <a:path w="12030" h="12002" extrusionOk="0">
                  <a:moveTo>
                    <a:pt x="6161" y="1"/>
                  </a:moveTo>
                  <a:cubicBezTo>
                    <a:pt x="5782" y="1"/>
                    <a:pt x="5441" y="423"/>
                    <a:pt x="5071" y="480"/>
                  </a:cubicBezTo>
                  <a:cubicBezTo>
                    <a:pt x="5030" y="487"/>
                    <a:pt x="4988" y="490"/>
                    <a:pt x="4945" y="490"/>
                  </a:cubicBezTo>
                  <a:cubicBezTo>
                    <a:pt x="4666" y="490"/>
                    <a:pt x="4355" y="358"/>
                    <a:pt x="4081" y="358"/>
                  </a:cubicBezTo>
                  <a:cubicBezTo>
                    <a:pt x="4005" y="358"/>
                    <a:pt x="3932" y="368"/>
                    <a:pt x="3863" y="394"/>
                  </a:cubicBezTo>
                  <a:cubicBezTo>
                    <a:pt x="3499" y="528"/>
                    <a:pt x="3346" y="1065"/>
                    <a:pt x="3020" y="1266"/>
                  </a:cubicBezTo>
                  <a:cubicBezTo>
                    <a:pt x="2703" y="1467"/>
                    <a:pt x="2147" y="1391"/>
                    <a:pt x="1879" y="1649"/>
                  </a:cubicBezTo>
                  <a:cubicBezTo>
                    <a:pt x="1611" y="1908"/>
                    <a:pt x="1659" y="2464"/>
                    <a:pt x="1438" y="2771"/>
                  </a:cubicBezTo>
                  <a:cubicBezTo>
                    <a:pt x="1227" y="3068"/>
                    <a:pt x="690" y="3202"/>
                    <a:pt x="528" y="3557"/>
                  </a:cubicBezTo>
                  <a:cubicBezTo>
                    <a:pt x="374" y="3912"/>
                    <a:pt x="643" y="4391"/>
                    <a:pt x="556" y="4765"/>
                  </a:cubicBezTo>
                  <a:cubicBezTo>
                    <a:pt x="470" y="5138"/>
                    <a:pt x="20" y="5455"/>
                    <a:pt x="10" y="5838"/>
                  </a:cubicBezTo>
                  <a:cubicBezTo>
                    <a:pt x="0" y="6231"/>
                    <a:pt x="432" y="6567"/>
                    <a:pt x="499" y="6950"/>
                  </a:cubicBezTo>
                  <a:cubicBezTo>
                    <a:pt x="566" y="7324"/>
                    <a:pt x="278" y="7794"/>
                    <a:pt x="413" y="8148"/>
                  </a:cubicBezTo>
                  <a:cubicBezTo>
                    <a:pt x="547" y="8512"/>
                    <a:pt x="1083" y="8675"/>
                    <a:pt x="1285" y="8992"/>
                  </a:cubicBezTo>
                  <a:cubicBezTo>
                    <a:pt x="1486" y="9308"/>
                    <a:pt x="1400" y="9864"/>
                    <a:pt x="1659" y="10132"/>
                  </a:cubicBezTo>
                  <a:cubicBezTo>
                    <a:pt x="1917" y="10410"/>
                    <a:pt x="2483" y="10353"/>
                    <a:pt x="2790" y="10573"/>
                  </a:cubicBezTo>
                  <a:cubicBezTo>
                    <a:pt x="3087" y="10794"/>
                    <a:pt x="3221" y="11331"/>
                    <a:pt x="3576" y="11484"/>
                  </a:cubicBezTo>
                  <a:cubicBezTo>
                    <a:pt x="3662" y="11523"/>
                    <a:pt x="3755" y="11538"/>
                    <a:pt x="3852" y="11538"/>
                  </a:cubicBezTo>
                  <a:cubicBezTo>
                    <a:pt x="4098" y="11538"/>
                    <a:pt x="4370" y="11447"/>
                    <a:pt x="4615" y="11447"/>
                  </a:cubicBezTo>
                  <a:cubicBezTo>
                    <a:pt x="4673" y="11447"/>
                    <a:pt x="4729" y="11452"/>
                    <a:pt x="4783" y="11465"/>
                  </a:cubicBezTo>
                  <a:cubicBezTo>
                    <a:pt x="5157" y="11551"/>
                    <a:pt x="5474" y="11992"/>
                    <a:pt x="5857" y="12002"/>
                  </a:cubicBezTo>
                  <a:cubicBezTo>
                    <a:pt x="5861" y="12002"/>
                    <a:pt x="5865" y="12002"/>
                    <a:pt x="5870" y="12002"/>
                  </a:cubicBezTo>
                  <a:cubicBezTo>
                    <a:pt x="6248" y="12002"/>
                    <a:pt x="6590" y="11579"/>
                    <a:pt x="6959" y="11513"/>
                  </a:cubicBezTo>
                  <a:cubicBezTo>
                    <a:pt x="6995" y="11507"/>
                    <a:pt x="7031" y="11505"/>
                    <a:pt x="7068" y="11505"/>
                  </a:cubicBezTo>
                  <a:cubicBezTo>
                    <a:pt x="7348" y="11505"/>
                    <a:pt x="7661" y="11640"/>
                    <a:pt x="7937" y="11640"/>
                  </a:cubicBezTo>
                  <a:cubicBezTo>
                    <a:pt x="8017" y="11640"/>
                    <a:pt x="8095" y="11628"/>
                    <a:pt x="8167" y="11599"/>
                  </a:cubicBezTo>
                  <a:cubicBezTo>
                    <a:pt x="8531" y="11465"/>
                    <a:pt x="8685" y="10938"/>
                    <a:pt x="9011" y="10736"/>
                  </a:cubicBezTo>
                  <a:cubicBezTo>
                    <a:pt x="9327" y="10535"/>
                    <a:pt x="9883" y="10612"/>
                    <a:pt x="10151" y="10353"/>
                  </a:cubicBezTo>
                  <a:cubicBezTo>
                    <a:pt x="10420" y="10094"/>
                    <a:pt x="10372" y="9529"/>
                    <a:pt x="10592" y="9231"/>
                  </a:cubicBezTo>
                  <a:cubicBezTo>
                    <a:pt x="10803" y="8925"/>
                    <a:pt x="11340" y="8800"/>
                    <a:pt x="11503" y="8445"/>
                  </a:cubicBezTo>
                  <a:cubicBezTo>
                    <a:pt x="11656" y="8091"/>
                    <a:pt x="11388" y="7611"/>
                    <a:pt x="11474" y="7238"/>
                  </a:cubicBezTo>
                  <a:cubicBezTo>
                    <a:pt x="11560" y="6864"/>
                    <a:pt x="12011" y="6547"/>
                    <a:pt x="12020" y="6154"/>
                  </a:cubicBezTo>
                  <a:cubicBezTo>
                    <a:pt x="12030" y="5771"/>
                    <a:pt x="11599" y="5426"/>
                    <a:pt x="11532" y="5052"/>
                  </a:cubicBezTo>
                  <a:cubicBezTo>
                    <a:pt x="11464" y="4678"/>
                    <a:pt x="11752" y="4209"/>
                    <a:pt x="11618" y="3844"/>
                  </a:cubicBezTo>
                  <a:cubicBezTo>
                    <a:pt x="11484" y="3490"/>
                    <a:pt x="10947" y="3327"/>
                    <a:pt x="10746" y="3010"/>
                  </a:cubicBezTo>
                  <a:cubicBezTo>
                    <a:pt x="10544" y="2685"/>
                    <a:pt x="10631" y="2138"/>
                    <a:pt x="10372" y="1860"/>
                  </a:cubicBezTo>
                  <a:cubicBezTo>
                    <a:pt x="10113" y="1592"/>
                    <a:pt x="9547" y="1640"/>
                    <a:pt x="9241" y="1429"/>
                  </a:cubicBezTo>
                  <a:cubicBezTo>
                    <a:pt x="8944" y="1208"/>
                    <a:pt x="8809" y="672"/>
                    <a:pt x="8455" y="518"/>
                  </a:cubicBezTo>
                  <a:cubicBezTo>
                    <a:pt x="8369" y="479"/>
                    <a:pt x="8275" y="465"/>
                    <a:pt x="8178" y="465"/>
                  </a:cubicBezTo>
                  <a:cubicBezTo>
                    <a:pt x="7932" y="465"/>
                    <a:pt x="7660" y="555"/>
                    <a:pt x="7415" y="555"/>
                  </a:cubicBezTo>
                  <a:cubicBezTo>
                    <a:pt x="7357" y="555"/>
                    <a:pt x="7301" y="550"/>
                    <a:pt x="7247" y="537"/>
                  </a:cubicBezTo>
                  <a:cubicBezTo>
                    <a:pt x="6873" y="451"/>
                    <a:pt x="6557" y="1"/>
                    <a:pt x="6173" y="1"/>
                  </a:cubicBezTo>
                  <a:cubicBezTo>
                    <a:pt x="6169" y="1"/>
                    <a:pt x="6165" y="1"/>
                    <a:pt x="616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64"/>
            <p:cNvSpPr/>
            <p:nvPr/>
          </p:nvSpPr>
          <p:spPr>
            <a:xfrm>
              <a:off x="5427945" y="2958200"/>
              <a:ext cx="188614" cy="271249"/>
            </a:xfrm>
            <a:custGeom>
              <a:avLst/>
              <a:gdLst/>
              <a:ahLst/>
              <a:cxnLst/>
              <a:rect l="l" t="t" r="r" b="b"/>
              <a:pathLst>
                <a:path w="7199" h="10353" extrusionOk="0">
                  <a:moveTo>
                    <a:pt x="5090" y="0"/>
                  </a:moveTo>
                  <a:lnTo>
                    <a:pt x="5090" y="0"/>
                  </a:lnTo>
                  <a:cubicBezTo>
                    <a:pt x="6653" y="4132"/>
                    <a:pt x="4275" y="8713"/>
                    <a:pt x="0" y="9825"/>
                  </a:cubicBezTo>
                  <a:cubicBezTo>
                    <a:pt x="355" y="9931"/>
                    <a:pt x="671" y="10343"/>
                    <a:pt x="1036" y="10353"/>
                  </a:cubicBezTo>
                  <a:cubicBezTo>
                    <a:pt x="1040" y="10353"/>
                    <a:pt x="1044" y="10353"/>
                    <a:pt x="1048" y="10353"/>
                  </a:cubicBezTo>
                  <a:cubicBezTo>
                    <a:pt x="1427" y="10353"/>
                    <a:pt x="1778" y="9930"/>
                    <a:pt x="2138" y="9864"/>
                  </a:cubicBezTo>
                  <a:cubicBezTo>
                    <a:pt x="2173" y="9858"/>
                    <a:pt x="2208" y="9856"/>
                    <a:pt x="2245" y="9856"/>
                  </a:cubicBezTo>
                  <a:cubicBezTo>
                    <a:pt x="2520" y="9856"/>
                    <a:pt x="2836" y="9991"/>
                    <a:pt x="3110" y="9991"/>
                  </a:cubicBezTo>
                  <a:cubicBezTo>
                    <a:pt x="3190" y="9991"/>
                    <a:pt x="3266" y="9979"/>
                    <a:pt x="3336" y="9950"/>
                  </a:cubicBezTo>
                  <a:cubicBezTo>
                    <a:pt x="3691" y="9816"/>
                    <a:pt x="3854" y="9289"/>
                    <a:pt x="4180" y="9087"/>
                  </a:cubicBezTo>
                  <a:cubicBezTo>
                    <a:pt x="4506" y="8886"/>
                    <a:pt x="5042" y="8963"/>
                    <a:pt x="5320" y="8704"/>
                  </a:cubicBezTo>
                  <a:cubicBezTo>
                    <a:pt x="5598" y="8445"/>
                    <a:pt x="5541" y="7899"/>
                    <a:pt x="5761" y="7582"/>
                  </a:cubicBezTo>
                  <a:cubicBezTo>
                    <a:pt x="5982" y="7266"/>
                    <a:pt x="6518" y="7141"/>
                    <a:pt x="6672" y="6796"/>
                  </a:cubicBezTo>
                  <a:cubicBezTo>
                    <a:pt x="6835" y="6442"/>
                    <a:pt x="6566" y="5953"/>
                    <a:pt x="6643" y="5589"/>
                  </a:cubicBezTo>
                  <a:cubicBezTo>
                    <a:pt x="6729" y="5215"/>
                    <a:pt x="7180" y="4889"/>
                    <a:pt x="7189" y="4505"/>
                  </a:cubicBezTo>
                  <a:cubicBezTo>
                    <a:pt x="7199" y="4132"/>
                    <a:pt x="6768" y="3777"/>
                    <a:pt x="6701" y="3403"/>
                  </a:cubicBezTo>
                  <a:cubicBezTo>
                    <a:pt x="6633" y="3029"/>
                    <a:pt x="6921" y="2560"/>
                    <a:pt x="6787" y="2195"/>
                  </a:cubicBezTo>
                  <a:cubicBezTo>
                    <a:pt x="6653" y="1841"/>
                    <a:pt x="6116" y="1687"/>
                    <a:pt x="5915" y="1361"/>
                  </a:cubicBezTo>
                  <a:cubicBezTo>
                    <a:pt x="5713" y="1036"/>
                    <a:pt x="5800" y="489"/>
                    <a:pt x="5541" y="211"/>
                  </a:cubicBezTo>
                  <a:cubicBezTo>
                    <a:pt x="5416" y="106"/>
                    <a:pt x="5253" y="29"/>
                    <a:pt x="5090" y="0"/>
                  </a:cubicBezTo>
                  <a:close/>
                </a:path>
              </a:pathLst>
            </a:custGeom>
            <a:solidFill>
              <a:srgbClr val="CCD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64"/>
            <p:cNvSpPr/>
            <p:nvPr/>
          </p:nvSpPr>
          <p:spPr>
            <a:xfrm>
              <a:off x="5430539" y="3027210"/>
              <a:ext cx="131786" cy="142318"/>
            </a:xfrm>
            <a:custGeom>
              <a:avLst/>
              <a:gdLst/>
              <a:ahLst/>
              <a:cxnLst/>
              <a:rect l="l" t="t" r="r" b="b"/>
              <a:pathLst>
                <a:path w="5030" h="5432" extrusionOk="0">
                  <a:moveTo>
                    <a:pt x="3592" y="0"/>
                  </a:moveTo>
                  <a:cubicBezTo>
                    <a:pt x="3355" y="0"/>
                    <a:pt x="3140" y="118"/>
                    <a:pt x="3084" y="376"/>
                  </a:cubicBezTo>
                  <a:cubicBezTo>
                    <a:pt x="2748" y="1910"/>
                    <a:pt x="1972" y="2840"/>
                    <a:pt x="841" y="4019"/>
                  </a:cubicBezTo>
                  <a:cubicBezTo>
                    <a:pt x="1" y="4893"/>
                    <a:pt x="539" y="5432"/>
                    <a:pt x="1462" y="5432"/>
                  </a:cubicBezTo>
                  <a:cubicBezTo>
                    <a:pt x="2330" y="5432"/>
                    <a:pt x="3538" y="4956"/>
                    <a:pt x="4263" y="3836"/>
                  </a:cubicBezTo>
                  <a:cubicBezTo>
                    <a:pt x="5030" y="2657"/>
                    <a:pt x="4589" y="1306"/>
                    <a:pt x="4311" y="482"/>
                  </a:cubicBezTo>
                  <a:cubicBezTo>
                    <a:pt x="4205" y="176"/>
                    <a:pt x="3882" y="0"/>
                    <a:pt x="359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64"/>
            <p:cNvSpPr/>
            <p:nvPr/>
          </p:nvSpPr>
          <p:spPr>
            <a:xfrm>
              <a:off x="5441752" y="3027761"/>
              <a:ext cx="120572" cy="141585"/>
            </a:xfrm>
            <a:custGeom>
              <a:avLst/>
              <a:gdLst/>
              <a:ahLst/>
              <a:cxnLst/>
              <a:rect l="l" t="t" r="r" b="b"/>
              <a:pathLst>
                <a:path w="4602" h="5404" extrusionOk="0">
                  <a:moveTo>
                    <a:pt x="3365" y="1"/>
                  </a:moveTo>
                  <a:lnTo>
                    <a:pt x="3365" y="1"/>
                  </a:lnTo>
                  <a:cubicBezTo>
                    <a:pt x="3643" y="834"/>
                    <a:pt x="4026" y="2119"/>
                    <a:pt x="3288" y="3260"/>
                  </a:cubicBezTo>
                  <a:cubicBezTo>
                    <a:pt x="2569" y="4375"/>
                    <a:pt x="1366" y="4857"/>
                    <a:pt x="499" y="4857"/>
                  </a:cubicBezTo>
                  <a:cubicBezTo>
                    <a:pt x="315" y="4857"/>
                    <a:pt x="146" y="4835"/>
                    <a:pt x="1" y="4793"/>
                  </a:cubicBezTo>
                  <a:lnTo>
                    <a:pt x="1" y="4793"/>
                  </a:lnTo>
                  <a:cubicBezTo>
                    <a:pt x="16" y="5182"/>
                    <a:pt x="450" y="5404"/>
                    <a:pt x="1041" y="5404"/>
                  </a:cubicBezTo>
                  <a:cubicBezTo>
                    <a:pt x="1907" y="5404"/>
                    <a:pt x="3111" y="4928"/>
                    <a:pt x="3835" y="3806"/>
                  </a:cubicBezTo>
                  <a:cubicBezTo>
                    <a:pt x="4602" y="2627"/>
                    <a:pt x="4161" y="1285"/>
                    <a:pt x="3883" y="451"/>
                  </a:cubicBezTo>
                  <a:cubicBezTo>
                    <a:pt x="3796" y="231"/>
                    <a:pt x="3605" y="58"/>
                    <a:pt x="3365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64"/>
            <p:cNvSpPr/>
            <p:nvPr/>
          </p:nvSpPr>
          <p:spPr>
            <a:xfrm>
              <a:off x="5382986" y="2999779"/>
              <a:ext cx="69640" cy="69587"/>
            </a:xfrm>
            <a:custGeom>
              <a:avLst/>
              <a:gdLst/>
              <a:ahLst/>
              <a:cxnLst/>
              <a:rect l="l" t="t" r="r" b="b"/>
              <a:pathLst>
                <a:path w="2658" h="2656" extrusionOk="0">
                  <a:moveTo>
                    <a:pt x="1473" y="1"/>
                  </a:moveTo>
                  <a:cubicBezTo>
                    <a:pt x="1003" y="1"/>
                    <a:pt x="495" y="370"/>
                    <a:pt x="288" y="838"/>
                  </a:cubicBezTo>
                  <a:cubicBezTo>
                    <a:pt x="1" y="1490"/>
                    <a:pt x="288" y="2248"/>
                    <a:pt x="940" y="2535"/>
                  </a:cubicBezTo>
                  <a:cubicBezTo>
                    <a:pt x="1123" y="2616"/>
                    <a:pt x="1339" y="2656"/>
                    <a:pt x="1555" y="2656"/>
                  </a:cubicBezTo>
                  <a:cubicBezTo>
                    <a:pt x="2108" y="2656"/>
                    <a:pt x="2657" y="2393"/>
                    <a:pt x="2637" y="1883"/>
                  </a:cubicBezTo>
                  <a:cubicBezTo>
                    <a:pt x="2608" y="1289"/>
                    <a:pt x="2368" y="522"/>
                    <a:pt x="1985" y="187"/>
                  </a:cubicBezTo>
                  <a:cubicBezTo>
                    <a:pt x="1834" y="57"/>
                    <a:pt x="1656" y="1"/>
                    <a:pt x="1473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64"/>
            <p:cNvSpPr/>
            <p:nvPr/>
          </p:nvSpPr>
          <p:spPr>
            <a:xfrm>
              <a:off x="5390767" y="3000644"/>
              <a:ext cx="61858" cy="68932"/>
            </a:xfrm>
            <a:custGeom>
              <a:avLst/>
              <a:gdLst/>
              <a:ahLst/>
              <a:cxnLst/>
              <a:rect l="l" t="t" r="r" b="b"/>
              <a:pathLst>
                <a:path w="2361" h="2631" extrusionOk="0">
                  <a:moveTo>
                    <a:pt x="1391" y="0"/>
                  </a:moveTo>
                  <a:cubicBezTo>
                    <a:pt x="1573" y="374"/>
                    <a:pt x="1678" y="786"/>
                    <a:pt x="1697" y="1208"/>
                  </a:cubicBezTo>
                  <a:cubicBezTo>
                    <a:pt x="1718" y="1718"/>
                    <a:pt x="1168" y="1981"/>
                    <a:pt x="616" y="1981"/>
                  </a:cubicBezTo>
                  <a:cubicBezTo>
                    <a:pt x="400" y="1981"/>
                    <a:pt x="184" y="1941"/>
                    <a:pt x="1" y="1860"/>
                  </a:cubicBezTo>
                  <a:lnTo>
                    <a:pt x="1" y="1860"/>
                  </a:lnTo>
                  <a:cubicBezTo>
                    <a:pt x="125" y="2147"/>
                    <a:pt x="365" y="2377"/>
                    <a:pt x="653" y="2512"/>
                  </a:cubicBezTo>
                  <a:cubicBezTo>
                    <a:pt x="830" y="2591"/>
                    <a:pt x="1041" y="2630"/>
                    <a:pt x="1253" y="2630"/>
                  </a:cubicBezTo>
                  <a:cubicBezTo>
                    <a:pt x="1805" y="2630"/>
                    <a:pt x="2360" y="2363"/>
                    <a:pt x="2340" y="1850"/>
                  </a:cubicBezTo>
                  <a:cubicBezTo>
                    <a:pt x="2311" y="1256"/>
                    <a:pt x="2071" y="489"/>
                    <a:pt x="1688" y="154"/>
                  </a:cubicBezTo>
                  <a:cubicBezTo>
                    <a:pt x="1602" y="77"/>
                    <a:pt x="1506" y="29"/>
                    <a:pt x="139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64"/>
            <p:cNvSpPr/>
            <p:nvPr/>
          </p:nvSpPr>
          <p:spPr>
            <a:xfrm>
              <a:off x="5510554" y="2894429"/>
              <a:ext cx="37571" cy="42706"/>
            </a:xfrm>
            <a:custGeom>
              <a:avLst/>
              <a:gdLst/>
              <a:ahLst/>
              <a:cxnLst/>
              <a:rect l="l" t="t" r="r" b="b"/>
              <a:pathLst>
                <a:path w="1434" h="1630" extrusionOk="0">
                  <a:moveTo>
                    <a:pt x="831" y="1"/>
                  </a:moveTo>
                  <a:cubicBezTo>
                    <a:pt x="670" y="1"/>
                    <a:pt x="510" y="88"/>
                    <a:pt x="432" y="297"/>
                  </a:cubicBezTo>
                  <a:lnTo>
                    <a:pt x="1" y="1275"/>
                  </a:lnTo>
                  <a:cubicBezTo>
                    <a:pt x="58" y="1264"/>
                    <a:pt x="117" y="1258"/>
                    <a:pt x="177" y="1258"/>
                  </a:cubicBezTo>
                  <a:cubicBezTo>
                    <a:pt x="275" y="1258"/>
                    <a:pt x="375" y="1273"/>
                    <a:pt x="471" y="1303"/>
                  </a:cubicBezTo>
                  <a:cubicBezTo>
                    <a:pt x="614" y="1380"/>
                    <a:pt x="729" y="1495"/>
                    <a:pt x="816" y="1629"/>
                  </a:cubicBezTo>
                  <a:lnTo>
                    <a:pt x="1247" y="661"/>
                  </a:lnTo>
                  <a:cubicBezTo>
                    <a:pt x="1433" y="295"/>
                    <a:pt x="1129" y="1"/>
                    <a:pt x="83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64"/>
            <p:cNvSpPr/>
            <p:nvPr/>
          </p:nvSpPr>
          <p:spPr>
            <a:xfrm>
              <a:off x="5597721" y="2995928"/>
              <a:ext cx="46846" cy="32619"/>
            </a:xfrm>
            <a:custGeom>
              <a:avLst/>
              <a:gdLst/>
              <a:ahLst/>
              <a:cxnLst/>
              <a:rect l="l" t="t" r="r" b="b"/>
              <a:pathLst>
                <a:path w="1788" h="1245" extrusionOk="0">
                  <a:moveTo>
                    <a:pt x="1152" y="0"/>
                  </a:moveTo>
                  <a:cubicBezTo>
                    <a:pt x="1103" y="0"/>
                    <a:pt x="1051" y="8"/>
                    <a:pt x="997" y="27"/>
                  </a:cubicBezTo>
                  <a:lnTo>
                    <a:pt x="0" y="410"/>
                  </a:lnTo>
                  <a:cubicBezTo>
                    <a:pt x="134" y="497"/>
                    <a:pt x="240" y="621"/>
                    <a:pt x="307" y="765"/>
                  </a:cubicBezTo>
                  <a:cubicBezTo>
                    <a:pt x="355" y="918"/>
                    <a:pt x="355" y="1081"/>
                    <a:pt x="316" y="1244"/>
                  </a:cubicBezTo>
                  <a:lnTo>
                    <a:pt x="1313" y="861"/>
                  </a:lnTo>
                  <a:cubicBezTo>
                    <a:pt x="1787" y="663"/>
                    <a:pt x="1587" y="0"/>
                    <a:pt x="115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64"/>
            <p:cNvSpPr/>
            <p:nvPr/>
          </p:nvSpPr>
          <p:spPr>
            <a:xfrm>
              <a:off x="5594184" y="3123941"/>
              <a:ext cx="47448" cy="33824"/>
            </a:xfrm>
            <a:custGeom>
              <a:avLst/>
              <a:gdLst/>
              <a:ahLst/>
              <a:cxnLst/>
              <a:rect l="l" t="t" r="r" b="b"/>
              <a:pathLst>
                <a:path w="1811" h="1291" extrusionOk="0">
                  <a:moveTo>
                    <a:pt x="365" y="1"/>
                  </a:moveTo>
                  <a:lnTo>
                    <a:pt x="365" y="1"/>
                  </a:lnTo>
                  <a:cubicBezTo>
                    <a:pt x="394" y="154"/>
                    <a:pt x="384" y="317"/>
                    <a:pt x="327" y="470"/>
                  </a:cubicBezTo>
                  <a:cubicBezTo>
                    <a:pt x="250" y="614"/>
                    <a:pt x="135" y="729"/>
                    <a:pt x="1" y="815"/>
                  </a:cubicBezTo>
                  <a:lnTo>
                    <a:pt x="979" y="1247"/>
                  </a:lnTo>
                  <a:cubicBezTo>
                    <a:pt x="1046" y="1277"/>
                    <a:pt x="1111" y="1290"/>
                    <a:pt x="1172" y="1290"/>
                  </a:cubicBezTo>
                  <a:cubicBezTo>
                    <a:pt x="1593" y="1290"/>
                    <a:pt x="1811" y="642"/>
                    <a:pt x="1333" y="432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64"/>
            <p:cNvSpPr/>
            <p:nvPr/>
          </p:nvSpPr>
          <p:spPr>
            <a:xfrm>
              <a:off x="5503034" y="3211082"/>
              <a:ext cx="35894" cy="42470"/>
            </a:xfrm>
            <a:custGeom>
              <a:avLst/>
              <a:gdLst/>
              <a:ahLst/>
              <a:cxnLst/>
              <a:rect l="l" t="t" r="r" b="b"/>
              <a:pathLst>
                <a:path w="1370" h="1621" extrusionOk="0">
                  <a:moveTo>
                    <a:pt x="834" y="1"/>
                  </a:moveTo>
                  <a:cubicBezTo>
                    <a:pt x="710" y="221"/>
                    <a:pt x="472" y="357"/>
                    <a:pt x="226" y="357"/>
                  </a:cubicBezTo>
                  <a:cubicBezTo>
                    <a:pt x="151" y="357"/>
                    <a:pt x="75" y="344"/>
                    <a:pt x="0" y="317"/>
                  </a:cubicBezTo>
                  <a:lnTo>
                    <a:pt x="0" y="317"/>
                  </a:lnTo>
                  <a:lnTo>
                    <a:pt x="384" y="1314"/>
                  </a:lnTo>
                  <a:cubicBezTo>
                    <a:pt x="458" y="1530"/>
                    <a:pt x="623" y="1620"/>
                    <a:pt x="791" y="1620"/>
                  </a:cubicBezTo>
                  <a:cubicBezTo>
                    <a:pt x="1077" y="1620"/>
                    <a:pt x="1369" y="1355"/>
                    <a:pt x="1218" y="998"/>
                  </a:cubicBezTo>
                  <a:lnTo>
                    <a:pt x="834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64"/>
            <p:cNvSpPr/>
            <p:nvPr/>
          </p:nvSpPr>
          <p:spPr>
            <a:xfrm>
              <a:off x="5369912" y="3207571"/>
              <a:ext cx="37466" cy="42706"/>
            </a:xfrm>
            <a:custGeom>
              <a:avLst/>
              <a:gdLst/>
              <a:ahLst/>
              <a:cxnLst/>
              <a:rect l="l" t="t" r="r" b="b"/>
              <a:pathLst>
                <a:path w="1430" h="1630" extrusionOk="0">
                  <a:moveTo>
                    <a:pt x="624" y="1"/>
                  </a:moveTo>
                  <a:lnTo>
                    <a:pt x="193" y="978"/>
                  </a:lnTo>
                  <a:cubicBezTo>
                    <a:pt x="1" y="1338"/>
                    <a:pt x="302" y="1630"/>
                    <a:pt x="598" y="1630"/>
                  </a:cubicBezTo>
                  <a:cubicBezTo>
                    <a:pt x="760" y="1630"/>
                    <a:pt x="920" y="1543"/>
                    <a:pt x="998" y="1333"/>
                  </a:cubicBezTo>
                  <a:lnTo>
                    <a:pt x="1429" y="365"/>
                  </a:lnTo>
                  <a:lnTo>
                    <a:pt x="1429" y="365"/>
                  </a:lnTo>
                  <a:cubicBezTo>
                    <a:pt x="1380" y="374"/>
                    <a:pt x="1330" y="378"/>
                    <a:pt x="1280" y="378"/>
                  </a:cubicBezTo>
                  <a:cubicBezTo>
                    <a:pt x="1173" y="378"/>
                    <a:pt x="1064" y="359"/>
                    <a:pt x="960" y="327"/>
                  </a:cubicBezTo>
                  <a:cubicBezTo>
                    <a:pt x="826" y="250"/>
                    <a:pt x="701" y="135"/>
                    <a:pt x="62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64"/>
            <p:cNvSpPr/>
            <p:nvPr/>
          </p:nvSpPr>
          <p:spPr>
            <a:xfrm>
              <a:off x="5273444" y="3116159"/>
              <a:ext cx="47029" cy="32698"/>
            </a:xfrm>
            <a:custGeom>
              <a:avLst/>
              <a:gdLst/>
              <a:ahLst/>
              <a:cxnLst/>
              <a:rect l="l" t="t" r="r" b="b"/>
              <a:pathLst>
                <a:path w="1795" h="1248" extrusionOk="0">
                  <a:moveTo>
                    <a:pt x="1469" y="1"/>
                  </a:moveTo>
                  <a:lnTo>
                    <a:pt x="472" y="384"/>
                  </a:lnTo>
                  <a:cubicBezTo>
                    <a:pt x="1" y="590"/>
                    <a:pt x="196" y="1247"/>
                    <a:pt x="633" y="1247"/>
                  </a:cubicBezTo>
                  <a:cubicBezTo>
                    <a:pt x="685" y="1247"/>
                    <a:pt x="740" y="1238"/>
                    <a:pt x="798" y="1218"/>
                  </a:cubicBezTo>
                  <a:lnTo>
                    <a:pt x="1795" y="834"/>
                  </a:lnTo>
                  <a:cubicBezTo>
                    <a:pt x="1661" y="748"/>
                    <a:pt x="1546" y="624"/>
                    <a:pt x="1479" y="480"/>
                  </a:cubicBezTo>
                  <a:cubicBezTo>
                    <a:pt x="1431" y="326"/>
                    <a:pt x="1431" y="164"/>
                    <a:pt x="1469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64"/>
            <p:cNvSpPr/>
            <p:nvPr/>
          </p:nvSpPr>
          <p:spPr>
            <a:xfrm>
              <a:off x="5277452" y="2987517"/>
              <a:ext cx="46295" cy="33248"/>
            </a:xfrm>
            <a:custGeom>
              <a:avLst/>
              <a:gdLst/>
              <a:ahLst/>
              <a:cxnLst/>
              <a:rect l="l" t="t" r="r" b="b"/>
              <a:pathLst>
                <a:path w="1767" h="1269" extrusionOk="0">
                  <a:moveTo>
                    <a:pt x="629" y="0"/>
                  </a:moveTo>
                  <a:cubicBezTo>
                    <a:pt x="208" y="0"/>
                    <a:pt x="0" y="607"/>
                    <a:pt x="434" y="837"/>
                  </a:cubicBezTo>
                  <a:lnTo>
                    <a:pt x="1412" y="1268"/>
                  </a:lnTo>
                  <a:cubicBezTo>
                    <a:pt x="1383" y="1115"/>
                    <a:pt x="1393" y="952"/>
                    <a:pt x="1450" y="798"/>
                  </a:cubicBezTo>
                  <a:cubicBezTo>
                    <a:pt x="1517" y="664"/>
                    <a:pt x="1632" y="540"/>
                    <a:pt x="1766" y="463"/>
                  </a:cubicBezTo>
                  <a:lnTo>
                    <a:pt x="798" y="32"/>
                  </a:lnTo>
                  <a:cubicBezTo>
                    <a:pt x="739" y="10"/>
                    <a:pt x="682" y="0"/>
                    <a:pt x="62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64"/>
            <p:cNvSpPr/>
            <p:nvPr/>
          </p:nvSpPr>
          <p:spPr>
            <a:xfrm>
              <a:off x="5379265" y="2891285"/>
              <a:ext cx="35632" cy="42575"/>
            </a:xfrm>
            <a:custGeom>
              <a:avLst/>
              <a:gdLst/>
              <a:ahLst/>
              <a:cxnLst/>
              <a:rect l="l" t="t" r="r" b="b"/>
              <a:pathLst>
                <a:path w="1360" h="1625" extrusionOk="0">
                  <a:moveTo>
                    <a:pt x="576" y="0"/>
                  </a:moveTo>
                  <a:cubicBezTo>
                    <a:pt x="289" y="0"/>
                    <a:pt x="1" y="264"/>
                    <a:pt x="152" y="628"/>
                  </a:cubicBezTo>
                  <a:lnTo>
                    <a:pt x="536" y="1625"/>
                  </a:lnTo>
                  <a:cubicBezTo>
                    <a:pt x="661" y="1395"/>
                    <a:pt x="896" y="1263"/>
                    <a:pt x="1141" y="1263"/>
                  </a:cubicBezTo>
                  <a:cubicBezTo>
                    <a:pt x="1214" y="1263"/>
                    <a:pt x="1288" y="1275"/>
                    <a:pt x="1360" y="1299"/>
                  </a:cubicBezTo>
                  <a:lnTo>
                    <a:pt x="986" y="302"/>
                  </a:lnTo>
                  <a:cubicBezTo>
                    <a:pt x="908" y="90"/>
                    <a:pt x="742" y="0"/>
                    <a:pt x="5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7" name="Google Shape;12127;p64"/>
          <p:cNvGrpSpPr/>
          <p:nvPr/>
        </p:nvGrpSpPr>
        <p:grpSpPr>
          <a:xfrm>
            <a:off x="7630397" y="3358399"/>
            <a:ext cx="214759" cy="357030"/>
            <a:chOff x="2235125" y="238075"/>
            <a:chExt cx="3144350" cy="5227375"/>
          </a:xfrm>
        </p:grpSpPr>
        <p:sp>
          <p:nvSpPr>
            <p:cNvPr id="12128" name="Google Shape;12128;p64"/>
            <p:cNvSpPr/>
            <p:nvPr/>
          </p:nvSpPr>
          <p:spPr>
            <a:xfrm>
              <a:off x="2650075" y="593150"/>
              <a:ext cx="2312675" cy="2882350"/>
            </a:xfrm>
            <a:custGeom>
              <a:avLst/>
              <a:gdLst/>
              <a:ahLst/>
              <a:cxnLst/>
              <a:rect l="l" t="t" r="r" b="b"/>
              <a:pathLst>
                <a:path w="92507" h="115294" extrusionOk="0">
                  <a:moveTo>
                    <a:pt x="53000" y="6675"/>
                  </a:moveTo>
                  <a:lnTo>
                    <a:pt x="53000" y="27022"/>
                  </a:lnTo>
                  <a:lnTo>
                    <a:pt x="6325" y="27022"/>
                  </a:lnTo>
                  <a:lnTo>
                    <a:pt x="6325" y="6675"/>
                  </a:lnTo>
                  <a:cubicBezTo>
                    <a:pt x="14088" y="7462"/>
                    <a:pt x="21879" y="7856"/>
                    <a:pt x="29668" y="7856"/>
                  </a:cubicBezTo>
                  <a:cubicBezTo>
                    <a:pt x="37457" y="7856"/>
                    <a:pt x="45245" y="7462"/>
                    <a:pt x="53000" y="6675"/>
                  </a:cubicBezTo>
                  <a:close/>
                  <a:moveTo>
                    <a:pt x="86182" y="6675"/>
                  </a:moveTo>
                  <a:lnTo>
                    <a:pt x="86182" y="27022"/>
                  </a:lnTo>
                  <a:lnTo>
                    <a:pt x="59324" y="27022"/>
                  </a:lnTo>
                  <a:lnTo>
                    <a:pt x="59324" y="7863"/>
                  </a:lnTo>
                  <a:cubicBezTo>
                    <a:pt x="60136" y="7871"/>
                    <a:pt x="60949" y="7875"/>
                    <a:pt x="61761" y="7875"/>
                  </a:cubicBezTo>
                  <a:cubicBezTo>
                    <a:pt x="69908" y="7875"/>
                    <a:pt x="78063" y="7482"/>
                    <a:pt x="86182" y="6675"/>
                  </a:cubicBezTo>
                  <a:close/>
                  <a:moveTo>
                    <a:pt x="86182" y="33289"/>
                  </a:moveTo>
                  <a:lnTo>
                    <a:pt x="86182" y="43821"/>
                  </a:lnTo>
                  <a:lnTo>
                    <a:pt x="59324" y="43821"/>
                  </a:lnTo>
                  <a:lnTo>
                    <a:pt x="59324" y="33289"/>
                  </a:lnTo>
                  <a:close/>
                  <a:moveTo>
                    <a:pt x="52957" y="33332"/>
                  </a:moveTo>
                  <a:lnTo>
                    <a:pt x="52957" y="43863"/>
                  </a:lnTo>
                  <a:lnTo>
                    <a:pt x="6282" y="43863"/>
                  </a:lnTo>
                  <a:lnTo>
                    <a:pt x="6282" y="33332"/>
                  </a:lnTo>
                  <a:close/>
                  <a:moveTo>
                    <a:pt x="86182" y="50188"/>
                  </a:moveTo>
                  <a:lnTo>
                    <a:pt x="86182" y="85587"/>
                  </a:lnTo>
                  <a:cubicBezTo>
                    <a:pt x="86182" y="99146"/>
                    <a:pt x="74983" y="108967"/>
                    <a:pt x="62781" y="108967"/>
                  </a:cubicBezTo>
                  <a:cubicBezTo>
                    <a:pt x="58952" y="108967"/>
                    <a:pt x="55023" y="108000"/>
                    <a:pt x="51312" y="105877"/>
                  </a:cubicBezTo>
                  <a:cubicBezTo>
                    <a:pt x="56448" y="100368"/>
                    <a:pt x="59324" y="93128"/>
                    <a:pt x="59324" y="85587"/>
                  </a:cubicBezTo>
                  <a:lnTo>
                    <a:pt x="59324" y="50188"/>
                  </a:lnTo>
                  <a:close/>
                  <a:moveTo>
                    <a:pt x="53000" y="50145"/>
                  </a:moveTo>
                  <a:cubicBezTo>
                    <a:pt x="52957" y="88235"/>
                    <a:pt x="53272" y="87419"/>
                    <a:pt x="52313" y="91154"/>
                  </a:cubicBezTo>
                  <a:cubicBezTo>
                    <a:pt x="49687" y="101959"/>
                    <a:pt x="39927" y="108973"/>
                    <a:pt x="29584" y="108973"/>
                  </a:cubicBezTo>
                  <a:cubicBezTo>
                    <a:pt x="25163" y="108973"/>
                    <a:pt x="20635" y="107691"/>
                    <a:pt x="16513" y="104875"/>
                  </a:cubicBezTo>
                  <a:cubicBezTo>
                    <a:pt x="5495" y="97335"/>
                    <a:pt x="6368" y="84800"/>
                    <a:pt x="6325" y="84629"/>
                  </a:cubicBezTo>
                  <a:lnTo>
                    <a:pt x="6325" y="50145"/>
                  </a:lnTo>
                  <a:close/>
                  <a:moveTo>
                    <a:pt x="89327" y="1"/>
                  </a:moveTo>
                  <a:cubicBezTo>
                    <a:pt x="89210" y="1"/>
                    <a:pt x="89091" y="8"/>
                    <a:pt x="88972" y="22"/>
                  </a:cubicBezTo>
                  <a:cubicBezTo>
                    <a:pt x="80273" y="1030"/>
                    <a:pt x="71531" y="1529"/>
                    <a:pt x="62773" y="1529"/>
                  </a:cubicBezTo>
                  <a:cubicBezTo>
                    <a:pt x="61462" y="1529"/>
                    <a:pt x="60150" y="1518"/>
                    <a:pt x="58838" y="1496"/>
                  </a:cubicBezTo>
                  <a:cubicBezTo>
                    <a:pt x="58162" y="418"/>
                    <a:pt x="57448" y="57"/>
                    <a:pt x="55903" y="57"/>
                  </a:cubicBezTo>
                  <a:cubicBezTo>
                    <a:pt x="52772" y="57"/>
                    <a:pt x="46227" y="1539"/>
                    <a:pt x="29663" y="1539"/>
                  </a:cubicBezTo>
                  <a:cubicBezTo>
                    <a:pt x="11961" y="1539"/>
                    <a:pt x="6138" y="19"/>
                    <a:pt x="3358" y="19"/>
                  </a:cubicBezTo>
                  <a:cubicBezTo>
                    <a:pt x="2322" y="19"/>
                    <a:pt x="1708" y="230"/>
                    <a:pt x="1060" y="809"/>
                  </a:cubicBezTo>
                  <a:cubicBezTo>
                    <a:pt x="387" y="1395"/>
                    <a:pt x="1" y="2254"/>
                    <a:pt x="15" y="3155"/>
                  </a:cubicBezTo>
                  <a:lnTo>
                    <a:pt x="15" y="85587"/>
                  </a:lnTo>
                  <a:cubicBezTo>
                    <a:pt x="15" y="102909"/>
                    <a:pt x="14288" y="115293"/>
                    <a:pt x="29739" y="115293"/>
                  </a:cubicBezTo>
                  <a:cubicBezTo>
                    <a:pt x="35297" y="115293"/>
                    <a:pt x="41007" y="113691"/>
                    <a:pt x="46261" y="110141"/>
                  </a:cubicBezTo>
                  <a:cubicBezTo>
                    <a:pt x="51502" y="113674"/>
                    <a:pt x="57200" y="115268"/>
                    <a:pt x="62748" y="115268"/>
                  </a:cubicBezTo>
                  <a:cubicBezTo>
                    <a:pt x="78209" y="115268"/>
                    <a:pt x="92506" y="102888"/>
                    <a:pt x="92506" y="85587"/>
                  </a:cubicBezTo>
                  <a:lnTo>
                    <a:pt x="92506" y="3155"/>
                  </a:lnTo>
                  <a:cubicBezTo>
                    <a:pt x="92466" y="1403"/>
                    <a:pt x="91013" y="1"/>
                    <a:pt x="89327" y="1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64"/>
            <p:cNvSpPr/>
            <p:nvPr/>
          </p:nvSpPr>
          <p:spPr>
            <a:xfrm>
              <a:off x="325785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0" y="0"/>
                  </a:moveTo>
                  <a:lnTo>
                    <a:pt x="0" y="72331"/>
                  </a:lnTo>
                  <a:lnTo>
                    <a:pt x="10760" y="72331"/>
                  </a:lnTo>
                  <a:lnTo>
                    <a:pt x="10760" y="0"/>
                  </a:lnTo>
                  <a:cubicBezTo>
                    <a:pt x="8979" y="351"/>
                    <a:pt x="7176" y="526"/>
                    <a:pt x="5375" y="526"/>
                  </a:cubicBezTo>
                  <a:cubicBezTo>
                    <a:pt x="3574" y="526"/>
                    <a:pt x="1774" y="351"/>
                    <a:pt x="0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64"/>
            <p:cNvSpPr/>
            <p:nvPr/>
          </p:nvSpPr>
          <p:spPr>
            <a:xfrm>
              <a:off x="3093300" y="5170300"/>
              <a:ext cx="596675" cy="295150"/>
            </a:xfrm>
            <a:custGeom>
              <a:avLst/>
              <a:gdLst/>
              <a:ahLst/>
              <a:cxnLst/>
              <a:rect l="l" t="t" r="r" b="b"/>
              <a:pathLst>
                <a:path w="23867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96" y="1"/>
                  </a:lnTo>
                  <a:cubicBezTo>
                    <a:pt x="4536" y="1"/>
                    <a:pt x="3062" y="1045"/>
                    <a:pt x="2519" y="2605"/>
                  </a:cubicBezTo>
                  <a:lnTo>
                    <a:pt x="701" y="7827"/>
                  </a:lnTo>
                  <a:cubicBezTo>
                    <a:pt x="0" y="9759"/>
                    <a:pt x="1488" y="11805"/>
                    <a:pt x="3534" y="11805"/>
                  </a:cubicBezTo>
                  <a:lnTo>
                    <a:pt x="20347" y="11805"/>
                  </a:lnTo>
                  <a:cubicBezTo>
                    <a:pt x="22393" y="11805"/>
                    <a:pt x="23867" y="9759"/>
                    <a:pt x="23223" y="7827"/>
                  </a:cubicBezTo>
                  <a:lnTo>
                    <a:pt x="21392" y="2605"/>
                  </a:lnTo>
                  <a:cubicBezTo>
                    <a:pt x="20866" y="1055"/>
                    <a:pt x="19408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64"/>
            <p:cNvSpPr/>
            <p:nvPr/>
          </p:nvSpPr>
          <p:spPr>
            <a:xfrm>
              <a:off x="3921750" y="5170300"/>
              <a:ext cx="596700" cy="295150"/>
            </a:xfrm>
            <a:custGeom>
              <a:avLst/>
              <a:gdLst/>
              <a:ahLst/>
              <a:cxnLst/>
              <a:rect l="l" t="t" r="r" b="b"/>
              <a:pathLst>
                <a:path w="23868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82" y="1"/>
                  </a:lnTo>
                  <a:cubicBezTo>
                    <a:pt x="4537" y="1"/>
                    <a:pt x="3063" y="1045"/>
                    <a:pt x="2534" y="2605"/>
                  </a:cubicBezTo>
                  <a:lnTo>
                    <a:pt x="702" y="7827"/>
                  </a:lnTo>
                  <a:cubicBezTo>
                    <a:pt x="1" y="9759"/>
                    <a:pt x="1489" y="11805"/>
                    <a:pt x="3535" y="11805"/>
                  </a:cubicBezTo>
                  <a:lnTo>
                    <a:pt x="20348" y="11805"/>
                  </a:lnTo>
                  <a:cubicBezTo>
                    <a:pt x="22408" y="11805"/>
                    <a:pt x="23868" y="9788"/>
                    <a:pt x="23210" y="7827"/>
                  </a:cubicBezTo>
                  <a:lnTo>
                    <a:pt x="21378" y="2605"/>
                  </a:lnTo>
                  <a:cubicBezTo>
                    <a:pt x="20852" y="1055"/>
                    <a:pt x="19394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64"/>
            <p:cNvSpPr/>
            <p:nvPr/>
          </p:nvSpPr>
          <p:spPr>
            <a:xfrm>
              <a:off x="2235125" y="238575"/>
              <a:ext cx="2312300" cy="451450"/>
            </a:xfrm>
            <a:custGeom>
              <a:avLst/>
              <a:gdLst/>
              <a:ahLst/>
              <a:cxnLst/>
              <a:rect l="l" t="t" r="r" b="b"/>
              <a:pathLst>
                <a:path w="92492" h="18058" extrusionOk="0">
                  <a:moveTo>
                    <a:pt x="7935" y="1"/>
                  </a:moveTo>
                  <a:cubicBezTo>
                    <a:pt x="4432" y="1"/>
                    <a:pt x="1333" y="2523"/>
                    <a:pt x="702" y="6077"/>
                  </a:cubicBezTo>
                  <a:cubicBezTo>
                    <a:pt x="1" y="10041"/>
                    <a:pt x="2605" y="13833"/>
                    <a:pt x="6554" y="14591"/>
                  </a:cubicBezTo>
                  <a:cubicBezTo>
                    <a:pt x="19689" y="16902"/>
                    <a:pt x="32975" y="18057"/>
                    <a:pt x="46261" y="18057"/>
                  </a:cubicBezTo>
                  <a:cubicBezTo>
                    <a:pt x="59546" y="18057"/>
                    <a:pt x="72832" y="16902"/>
                    <a:pt x="85967" y="14591"/>
                  </a:cubicBezTo>
                  <a:cubicBezTo>
                    <a:pt x="89902" y="13818"/>
                    <a:pt x="92492" y="10041"/>
                    <a:pt x="91791" y="6092"/>
                  </a:cubicBezTo>
                  <a:cubicBezTo>
                    <a:pt x="91157" y="2525"/>
                    <a:pt x="88061" y="8"/>
                    <a:pt x="84547" y="8"/>
                  </a:cubicBezTo>
                  <a:cubicBezTo>
                    <a:pt x="84170" y="8"/>
                    <a:pt x="83789" y="37"/>
                    <a:pt x="83406" y="96"/>
                  </a:cubicBezTo>
                  <a:cubicBezTo>
                    <a:pt x="71122" y="2250"/>
                    <a:pt x="58695" y="3327"/>
                    <a:pt x="46266" y="3327"/>
                  </a:cubicBezTo>
                  <a:cubicBezTo>
                    <a:pt x="33837" y="3327"/>
                    <a:pt x="21407" y="2250"/>
                    <a:pt x="9115" y="96"/>
                  </a:cubicBezTo>
                  <a:cubicBezTo>
                    <a:pt x="8719" y="32"/>
                    <a:pt x="8324" y="1"/>
                    <a:pt x="793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64"/>
            <p:cNvSpPr/>
            <p:nvPr/>
          </p:nvSpPr>
          <p:spPr>
            <a:xfrm>
              <a:off x="2251950" y="243125"/>
              <a:ext cx="2337325" cy="448250"/>
            </a:xfrm>
            <a:custGeom>
              <a:avLst/>
              <a:gdLst/>
              <a:ahLst/>
              <a:cxnLst/>
              <a:rect l="l" t="t" r="r" b="b"/>
              <a:pathLst>
                <a:path w="93493" h="17930" extrusionOk="0">
                  <a:moveTo>
                    <a:pt x="85738" y="0"/>
                  </a:moveTo>
                  <a:lnTo>
                    <a:pt x="85738" y="0"/>
                  </a:lnTo>
                  <a:cubicBezTo>
                    <a:pt x="86768" y="4136"/>
                    <a:pt x="84063" y="8285"/>
                    <a:pt x="79857" y="9015"/>
                  </a:cubicBezTo>
                  <a:cubicBezTo>
                    <a:pt x="66729" y="11333"/>
                    <a:pt x="53447" y="12492"/>
                    <a:pt x="40165" y="12492"/>
                  </a:cubicBezTo>
                  <a:cubicBezTo>
                    <a:pt x="26883" y="12492"/>
                    <a:pt x="13601" y="11333"/>
                    <a:pt x="473" y="9015"/>
                  </a:cubicBezTo>
                  <a:cubicBezTo>
                    <a:pt x="315" y="8958"/>
                    <a:pt x="158" y="8929"/>
                    <a:pt x="0" y="8929"/>
                  </a:cubicBezTo>
                  <a:cubicBezTo>
                    <a:pt x="716" y="11748"/>
                    <a:pt x="3005" y="13908"/>
                    <a:pt x="5881" y="14452"/>
                  </a:cubicBezTo>
                  <a:cubicBezTo>
                    <a:pt x="19009" y="16770"/>
                    <a:pt x="32291" y="17929"/>
                    <a:pt x="45573" y="17929"/>
                  </a:cubicBezTo>
                  <a:cubicBezTo>
                    <a:pt x="58855" y="17929"/>
                    <a:pt x="72137" y="16770"/>
                    <a:pt x="85265" y="14452"/>
                  </a:cubicBezTo>
                  <a:cubicBezTo>
                    <a:pt x="93092" y="13021"/>
                    <a:pt x="93493" y="1875"/>
                    <a:pt x="857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64"/>
            <p:cNvSpPr/>
            <p:nvPr/>
          </p:nvSpPr>
          <p:spPr>
            <a:xfrm>
              <a:off x="3807650" y="238075"/>
              <a:ext cx="1571825" cy="453150"/>
            </a:xfrm>
            <a:custGeom>
              <a:avLst/>
              <a:gdLst/>
              <a:ahLst/>
              <a:cxnLst/>
              <a:rect l="l" t="t" r="r" b="b"/>
              <a:pathLst>
                <a:path w="62873" h="18126" extrusionOk="0">
                  <a:moveTo>
                    <a:pt x="54987" y="1"/>
                  </a:moveTo>
                  <a:cubicBezTo>
                    <a:pt x="54558" y="1"/>
                    <a:pt x="54124" y="38"/>
                    <a:pt x="53686" y="116"/>
                  </a:cubicBezTo>
                  <a:cubicBezTo>
                    <a:pt x="45116" y="1619"/>
                    <a:pt x="36473" y="2606"/>
                    <a:pt x="27774" y="3078"/>
                  </a:cubicBezTo>
                  <a:cubicBezTo>
                    <a:pt x="30964" y="7471"/>
                    <a:pt x="28432" y="13695"/>
                    <a:pt x="23123" y="14654"/>
                  </a:cubicBezTo>
                  <a:cubicBezTo>
                    <a:pt x="15468" y="15999"/>
                    <a:pt x="7741" y="16958"/>
                    <a:pt x="1" y="17530"/>
                  </a:cubicBezTo>
                  <a:cubicBezTo>
                    <a:pt x="5490" y="17927"/>
                    <a:pt x="10989" y="18125"/>
                    <a:pt x="16487" y="18125"/>
                  </a:cubicBezTo>
                  <a:cubicBezTo>
                    <a:pt x="29806" y="18125"/>
                    <a:pt x="43116" y="16963"/>
                    <a:pt x="56262" y="14654"/>
                  </a:cubicBezTo>
                  <a:cubicBezTo>
                    <a:pt x="60225" y="13924"/>
                    <a:pt x="62873" y="10090"/>
                    <a:pt x="62229" y="6083"/>
                  </a:cubicBezTo>
                  <a:cubicBezTo>
                    <a:pt x="61591" y="2514"/>
                    <a:pt x="58490" y="1"/>
                    <a:pt x="5498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64"/>
            <p:cNvSpPr/>
            <p:nvPr/>
          </p:nvSpPr>
          <p:spPr>
            <a:xfrm>
              <a:off x="3805500" y="298575"/>
              <a:ext cx="1011300" cy="385275"/>
            </a:xfrm>
            <a:custGeom>
              <a:avLst/>
              <a:gdLst/>
              <a:ahLst/>
              <a:cxnLst/>
              <a:rect l="l" t="t" r="r" b="b"/>
              <a:pathLst>
                <a:path w="40452" h="15411" extrusionOk="0">
                  <a:moveTo>
                    <a:pt x="36531" y="0"/>
                  </a:moveTo>
                  <a:lnTo>
                    <a:pt x="36531" y="0"/>
                  </a:lnTo>
                  <a:cubicBezTo>
                    <a:pt x="33612" y="258"/>
                    <a:pt x="30736" y="487"/>
                    <a:pt x="27774" y="658"/>
                  </a:cubicBezTo>
                  <a:cubicBezTo>
                    <a:pt x="30950" y="5051"/>
                    <a:pt x="28432" y="11275"/>
                    <a:pt x="23109" y="12234"/>
                  </a:cubicBezTo>
                  <a:cubicBezTo>
                    <a:pt x="15468" y="13579"/>
                    <a:pt x="7742" y="14538"/>
                    <a:pt x="1" y="15110"/>
                  </a:cubicBezTo>
                  <a:cubicBezTo>
                    <a:pt x="1560" y="15196"/>
                    <a:pt x="3091" y="15325"/>
                    <a:pt x="4651" y="15411"/>
                  </a:cubicBezTo>
                  <a:cubicBezTo>
                    <a:pt x="13937" y="14938"/>
                    <a:pt x="23195" y="13880"/>
                    <a:pt x="32352" y="12277"/>
                  </a:cubicBezTo>
                  <a:cubicBezTo>
                    <a:pt x="38090" y="11190"/>
                    <a:pt x="40451" y="4221"/>
                    <a:pt x="3653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64"/>
            <p:cNvSpPr/>
            <p:nvPr/>
          </p:nvSpPr>
          <p:spPr>
            <a:xfrm>
              <a:off x="408630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1" y="0"/>
                  </a:moveTo>
                  <a:lnTo>
                    <a:pt x="1" y="72331"/>
                  </a:lnTo>
                  <a:lnTo>
                    <a:pt x="10761" y="72331"/>
                  </a:lnTo>
                  <a:lnTo>
                    <a:pt x="10747" y="0"/>
                  </a:lnTo>
                  <a:cubicBezTo>
                    <a:pt x="8980" y="372"/>
                    <a:pt x="7180" y="558"/>
                    <a:pt x="5379" y="558"/>
                  </a:cubicBezTo>
                  <a:cubicBezTo>
                    <a:pt x="3578" y="558"/>
                    <a:pt x="1775" y="372"/>
                    <a:pt x="1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7" name="Google Shape;12137;p64"/>
          <p:cNvGrpSpPr/>
          <p:nvPr/>
        </p:nvGrpSpPr>
        <p:grpSpPr>
          <a:xfrm>
            <a:off x="2810729" y="4267107"/>
            <a:ext cx="342496" cy="351944"/>
            <a:chOff x="2810729" y="4267107"/>
            <a:chExt cx="342496" cy="351944"/>
          </a:xfrm>
        </p:grpSpPr>
        <p:sp>
          <p:nvSpPr>
            <p:cNvPr id="12138" name="Google Shape;12138;p64"/>
            <p:cNvSpPr/>
            <p:nvPr/>
          </p:nvSpPr>
          <p:spPr>
            <a:xfrm>
              <a:off x="2890682" y="4267422"/>
              <a:ext cx="35575" cy="23627"/>
            </a:xfrm>
            <a:custGeom>
              <a:avLst/>
              <a:gdLst/>
              <a:ahLst/>
              <a:cxnLst/>
              <a:rect l="l" t="t" r="r" b="b"/>
              <a:pathLst>
                <a:path w="2376" h="1578" extrusionOk="0">
                  <a:moveTo>
                    <a:pt x="484" y="0"/>
                  </a:moveTo>
                  <a:cubicBezTo>
                    <a:pt x="210" y="0"/>
                    <a:pt x="0" y="231"/>
                    <a:pt x="0" y="505"/>
                  </a:cubicBezTo>
                  <a:lnTo>
                    <a:pt x="0" y="1577"/>
                  </a:lnTo>
                  <a:lnTo>
                    <a:pt x="2376" y="1577"/>
                  </a:lnTo>
                  <a:lnTo>
                    <a:pt x="2376" y="505"/>
                  </a:lnTo>
                  <a:cubicBezTo>
                    <a:pt x="2376" y="231"/>
                    <a:pt x="2166" y="0"/>
                    <a:pt x="1871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64"/>
            <p:cNvSpPr/>
            <p:nvPr/>
          </p:nvSpPr>
          <p:spPr>
            <a:xfrm>
              <a:off x="2890996" y="4390181"/>
              <a:ext cx="34946" cy="36533"/>
            </a:xfrm>
            <a:custGeom>
              <a:avLst/>
              <a:gdLst/>
              <a:ahLst/>
              <a:cxnLst/>
              <a:rect l="l" t="t" r="r" b="b"/>
              <a:pathLst>
                <a:path w="2334" h="2440" extrusionOk="0">
                  <a:moveTo>
                    <a:pt x="0" y="1"/>
                  </a:moveTo>
                  <a:lnTo>
                    <a:pt x="883" y="2250"/>
                  </a:lnTo>
                  <a:cubicBezTo>
                    <a:pt x="936" y="2376"/>
                    <a:pt x="1051" y="2440"/>
                    <a:pt x="1167" y="2440"/>
                  </a:cubicBezTo>
                  <a:cubicBezTo>
                    <a:pt x="1283" y="2440"/>
                    <a:pt x="1398" y="2376"/>
                    <a:pt x="1451" y="2250"/>
                  </a:cubicBezTo>
                  <a:lnTo>
                    <a:pt x="2334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64"/>
            <p:cNvSpPr/>
            <p:nvPr/>
          </p:nvSpPr>
          <p:spPr>
            <a:xfrm>
              <a:off x="2886579" y="4287245"/>
              <a:ext cx="43780" cy="105466"/>
            </a:xfrm>
            <a:custGeom>
              <a:avLst/>
              <a:gdLst/>
              <a:ahLst/>
              <a:cxnLst/>
              <a:rect l="l" t="t" r="r" b="b"/>
              <a:pathLst>
                <a:path w="2924" h="7044" extrusionOk="0">
                  <a:moveTo>
                    <a:pt x="506" y="1"/>
                  </a:moveTo>
                  <a:cubicBezTo>
                    <a:pt x="232" y="1"/>
                    <a:pt x="22" y="211"/>
                    <a:pt x="22" y="505"/>
                  </a:cubicBezTo>
                  <a:lnTo>
                    <a:pt x="22" y="6539"/>
                  </a:lnTo>
                  <a:cubicBezTo>
                    <a:pt x="1" y="6813"/>
                    <a:pt x="232" y="7044"/>
                    <a:pt x="527" y="7044"/>
                  </a:cubicBezTo>
                  <a:lnTo>
                    <a:pt x="2419" y="7044"/>
                  </a:lnTo>
                  <a:cubicBezTo>
                    <a:pt x="2692" y="7044"/>
                    <a:pt x="2923" y="6813"/>
                    <a:pt x="2902" y="6539"/>
                  </a:cubicBezTo>
                  <a:lnTo>
                    <a:pt x="2902" y="505"/>
                  </a:lnTo>
                  <a:cubicBezTo>
                    <a:pt x="2902" y="211"/>
                    <a:pt x="2692" y="1"/>
                    <a:pt x="2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64"/>
            <p:cNvSpPr/>
            <p:nvPr/>
          </p:nvSpPr>
          <p:spPr>
            <a:xfrm>
              <a:off x="2909248" y="4287245"/>
              <a:ext cx="20797" cy="105466"/>
            </a:xfrm>
            <a:custGeom>
              <a:avLst/>
              <a:gdLst/>
              <a:ahLst/>
              <a:cxnLst/>
              <a:rect l="l" t="t" r="r" b="b"/>
              <a:pathLst>
                <a:path w="1389" h="7044" extrusionOk="0">
                  <a:moveTo>
                    <a:pt x="1" y="1"/>
                  </a:moveTo>
                  <a:cubicBezTo>
                    <a:pt x="274" y="1"/>
                    <a:pt x="505" y="211"/>
                    <a:pt x="505" y="505"/>
                  </a:cubicBezTo>
                  <a:lnTo>
                    <a:pt x="505" y="6539"/>
                  </a:lnTo>
                  <a:cubicBezTo>
                    <a:pt x="505" y="6813"/>
                    <a:pt x="274" y="7044"/>
                    <a:pt x="1" y="7044"/>
                  </a:cubicBezTo>
                  <a:lnTo>
                    <a:pt x="905" y="7044"/>
                  </a:lnTo>
                  <a:cubicBezTo>
                    <a:pt x="1178" y="7044"/>
                    <a:pt x="1388" y="6813"/>
                    <a:pt x="1388" y="6539"/>
                  </a:cubicBezTo>
                  <a:lnTo>
                    <a:pt x="1388" y="505"/>
                  </a:lnTo>
                  <a:cubicBezTo>
                    <a:pt x="1388" y="211"/>
                    <a:pt x="1178" y="1"/>
                    <a:pt x="90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64"/>
            <p:cNvSpPr/>
            <p:nvPr/>
          </p:nvSpPr>
          <p:spPr>
            <a:xfrm>
              <a:off x="2819532" y="4267496"/>
              <a:ext cx="38419" cy="39917"/>
            </a:xfrm>
            <a:custGeom>
              <a:avLst/>
              <a:gdLst/>
              <a:ahLst/>
              <a:cxnLst/>
              <a:rect l="l" t="t" r="r" b="b"/>
              <a:pathLst>
                <a:path w="2566" h="2666" extrusionOk="0">
                  <a:moveTo>
                    <a:pt x="1273" y="0"/>
                  </a:moveTo>
                  <a:cubicBezTo>
                    <a:pt x="1147" y="0"/>
                    <a:pt x="1020" y="69"/>
                    <a:pt x="968" y="205"/>
                  </a:cubicBezTo>
                  <a:lnTo>
                    <a:pt x="1" y="2665"/>
                  </a:lnTo>
                  <a:lnTo>
                    <a:pt x="2566" y="2665"/>
                  </a:lnTo>
                  <a:lnTo>
                    <a:pt x="1578" y="205"/>
                  </a:lnTo>
                  <a:cubicBezTo>
                    <a:pt x="1525" y="69"/>
                    <a:pt x="1399" y="0"/>
                    <a:pt x="127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64"/>
            <p:cNvSpPr/>
            <p:nvPr/>
          </p:nvSpPr>
          <p:spPr>
            <a:xfrm>
              <a:off x="2815130" y="4306140"/>
              <a:ext cx="46924" cy="230442"/>
            </a:xfrm>
            <a:custGeom>
              <a:avLst/>
              <a:gdLst/>
              <a:ahLst/>
              <a:cxnLst/>
              <a:rect l="l" t="t" r="r" b="b"/>
              <a:pathLst>
                <a:path w="3134" h="15391" extrusionOk="0">
                  <a:moveTo>
                    <a:pt x="547" y="0"/>
                  </a:moveTo>
                  <a:cubicBezTo>
                    <a:pt x="253" y="0"/>
                    <a:pt x="0" y="252"/>
                    <a:pt x="0" y="547"/>
                  </a:cubicBezTo>
                  <a:lnTo>
                    <a:pt x="0" y="14843"/>
                  </a:lnTo>
                  <a:cubicBezTo>
                    <a:pt x="0" y="15138"/>
                    <a:pt x="253" y="15390"/>
                    <a:pt x="547" y="15390"/>
                  </a:cubicBezTo>
                  <a:lnTo>
                    <a:pt x="2586" y="15390"/>
                  </a:lnTo>
                  <a:cubicBezTo>
                    <a:pt x="2902" y="15390"/>
                    <a:pt x="3133" y="15138"/>
                    <a:pt x="3133" y="14843"/>
                  </a:cubicBezTo>
                  <a:lnTo>
                    <a:pt x="3133" y="547"/>
                  </a:lnTo>
                  <a:cubicBezTo>
                    <a:pt x="3133" y="252"/>
                    <a:pt x="2902" y="0"/>
                    <a:pt x="2586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64"/>
            <p:cNvSpPr/>
            <p:nvPr/>
          </p:nvSpPr>
          <p:spPr>
            <a:xfrm>
              <a:off x="2838742" y="4306140"/>
              <a:ext cx="23312" cy="230442"/>
            </a:xfrm>
            <a:custGeom>
              <a:avLst/>
              <a:gdLst/>
              <a:ahLst/>
              <a:cxnLst/>
              <a:rect l="l" t="t" r="r" b="b"/>
              <a:pathLst>
                <a:path w="1557" h="15391" extrusionOk="0">
                  <a:moveTo>
                    <a:pt x="0" y="0"/>
                  </a:moveTo>
                  <a:lnTo>
                    <a:pt x="0" y="15390"/>
                  </a:lnTo>
                  <a:lnTo>
                    <a:pt x="1009" y="15390"/>
                  </a:lnTo>
                  <a:cubicBezTo>
                    <a:pt x="1325" y="15390"/>
                    <a:pt x="1556" y="15138"/>
                    <a:pt x="1556" y="14843"/>
                  </a:cubicBezTo>
                  <a:lnTo>
                    <a:pt x="1556" y="547"/>
                  </a:lnTo>
                  <a:cubicBezTo>
                    <a:pt x="1556" y="231"/>
                    <a:pt x="1325" y="0"/>
                    <a:pt x="100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64"/>
            <p:cNvSpPr/>
            <p:nvPr/>
          </p:nvSpPr>
          <p:spPr>
            <a:xfrm>
              <a:off x="2815130" y="4505080"/>
              <a:ext cx="46924" cy="31502"/>
            </a:xfrm>
            <a:custGeom>
              <a:avLst/>
              <a:gdLst/>
              <a:ahLst/>
              <a:cxnLst/>
              <a:rect l="l" t="t" r="r" b="b"/>
              <a:pathLst>
                <a:path w="3134" h="2104" extrusionOk="0">
                  <a:moveTo>
                    <a:pt x="0" y="1"/>
                  </a:moveTo>
                  <a:lnTo>
                    <a:pt x="0" y="1556"/>
                  </a:lnTo>
                  <a:cubicBezTo>
                    <a:pt x="0" y="1851"/>
                    <a:pt x="253" y="2103"/>
                    <a:pt x="547" y="2103"/>
                  </a:cubicBezTo>
                  <a:lnTo>
                    <a:pt x="2586" y="2103"/>
                  </a:lnTo>
                  <a:cubicBezTo>
                    <a:pt x="2902" y="2103"/>
                    <a:pt x="3133" y="1851"/>
                    <a:pt x="3133" y="1556"/>
                  </a:cubicBezTo>
                  <a:lnTo>
                    <a:pt x="3133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64"/>
            <p:cNvSpPr/>
            <p:nvPr/>
          </p:nvSpPr>
          <p:spPr>
            <a:xfrm>
              <a:off x="2888795" y="4455970"/>
              <a:ext cx="39677" cy="54799"/>
            </a:xfrm>
            <a:custGeom>
              <a:avLst/>
              <a:gdLst/>
              <a:ahLst/>
              <a:cxnLst/>
              <a:rect l="l" t="t" r="r" b="b"/>
              <a:pathLst>
                <a:path w="2650" h="3660" extrusionOk="0">
                  <a:moveTo>
                    <a:pt x="547" y="1"/>
                  </a:moveTo>
                  <a:cubicBezTo>
                    <a:pt x="252" y="1"/>
                    <a:pt x="0" y="232"/>
                    <a:pt x="0" y="547"/>
                  </a:cubicBezTo>
                  <a:lnTo>
                    <a:pt x="0" y="3659"/>
                  </a:lnTo>
                  <a:lnTo>
                    <a:pt x="2649" y="3659"/>
                  </a:lnTo>
                  <a:lnTo>
                    <a:pt x="2649" y="547"/>
                  </a:lnTo>
                  <a:cubicBezTo>
                    <a:pt x="2649" y="232"/>
                    <a:pt x="2397" y="1"/>
                    <a:pt x="2103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64"/>
            <p:cNvSpPr/>
            <p:nvPr/>
          </p:nvSpPr>
          <p:spPr>
            <a:xfrm>
              <a:off x="2883435" y="4475180"/>
              <a:ext cx="50068" cy="61402"/>
            </a:xfrm>
            <a:custGeom>
              <a:avLst/>
              <a:gdLst/>
              <a:ahLst/>
              <a:cxnLst/>
              <a:rect l="l" t="t" r="r" b="b"/>
              <a:pathLst>
                <a:path w="3344" h="4101" extrusionOk="0">
                  <a:moveTo>
                    <a:pt x="547" y="0"/>
                  </a:moveTo>
                  <a:cubicBezTo>
                    <a:pt x="253" y="0"/>
                    <a:pt x="1" y="232"/>
                    <a:pt x="1" y="547"/>
                  </a:cubicBezTo>
                  <a:lnTo>
                    <a:pt x="1" y="3553"/>
                  </a:lnTo>
                  <a:cubicBezTo>
                    <a:pt x="1" y="3848"/>
                    <a:pt x="253" y="4100"/>
                    <a:pt x="547" y="4100"/>
                  </a:cubicBezTo>
                  <a:lnTo>
                    <a:pt x="2797" y="4100"/>
                  </a:lnTo>
                  <a:cubicBezTo>
                    <a:pt x="3091" y="4100"/>
                    <a:pt x="3344" y="3848"/>
                    <a:pt x="3344" y="3553"/>
                  </a:cubicBezTo>
                  <a:lnTo>
                    <a:pt x="3344" y="547"/>
                  </a:lnTo>
                  <a:cubicBezTo>
                    <a:pt x="3344" y="232"/>
                    <a:pt x="3091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64"/>
            <p:cNvSpPr/>
            <p:nvPr/>
          </p:nvSpPr>
          <p:spPr>
            <a:xfrm>
              <a:off x="2912077" y="4475180"/>
              <a:ext cx="21426" cy="61402"/>
            </a:xfrm>
            <a:custGeom>
              <a:avLst/>
              <a:gdLst/>
              <a:ahLst/>
              <a:cxnLst/>
              <a:rect l="l" t="t" r="r" b="b"/>
              <a:pathLst>
                <a:path w="1431" h="4101" extrusionOk="0">
                  <a:moveTo>
                    <a:pt x="1" y="0"/>
                  </a:moveTo>
                  <a:cubicBezTo>
                    <a:pt x="295" y="0"/>
                    <a:pt x="548" y="232"/>
                    <a:pt x="548" y="547"/>
                  </a:cubicBezTo>
                  <a:lnTo>
                    <a:pt x="548" y="3553"/>
                  </a:lnTo>
                  <a:cubicBezTo>
                    <a:pt x="548" y="3848"/>
                    <a:pt x="295" y="4100"/>
                    <a:pt x="1" y="4100"/>
                  </a:cubicBezTo>
                  <a:lnTo>
                    <a:pt x="884" y="4100"/>
                  </a:lnTo>
                  <a:cubicBezTo>
                    <a:pt x="1178" y="4100"/>
                    <a:pt x="1431" y="3848"/>
                    <a:pt x="1431" y="3553"/>
                  </a:cubicBezTo>
                  <a:lnTo>
                    <a:pt x="1431" y="547"/>
                  </a:lnTo>
                  <a:cubicBezTo>
                    <a:pt x="1431" y="232"/>
                    <a:pt x="1178" y="0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64"/>
            <p:cNvSpPr/>
            <p:nvPr/>
          </p:nvSpPr>
          <p:spPr>
            <a:xfrm>
              <a:off x="2955842" y="4272767"/>
              <a:ext cx="192666" cy="259399"/>
            </a:xfrm>
            <a:custGeom>
              <a:avLst/>
              <a:gdLst/>
              <a:ahLst/>
              <a:cxnLst/>
              <a:rect l="l" t="t" r="r" b="b"/>
              <a:pathLst>
                <a:path w="12868" h="17325" extrusionOk="0">
                  <a:moveTo>
                    <a:pt x="547" y="1"/>
                  </a:moveTo>
                  <a:cubicBezTo>
                    <a:pt x="253" y="1"/>
                    <a:pt x="0" y="253"/>
                    <a:pt x="0" y="568"/>
                  </a:cubicBezTo>
                  <a:lnTo>
                    <a:pt x="0" y="16778"/>
                  </a:lnTo>
                  <a:cubicBezTo>
                    <a:pt x="0" y="17072"/>
                    <a:pt x="253" y="17325"/>
                    <a:pt x="547" y="17325"/>
                  </a:cubicBezTo>
                  <a:lnTo>
                    <a:pt x="11774" y="17325"/>
                  </a:lnTo>
                  <a:cubicBezTo>
                    <a:pt x="12384" y="17325"/>
                    <a:pt x="12867" y="16820"/>
                    <a:pt x="12867" y="16231"/>
                  </a:cubicBezTo>
                  <a:lnTo>
                    <a:pt x="12867" y="1094"/>
                  </a:lnTo>
                  <a:cubicBezTo>
                    <a:pt x="12867" y="505"/>
                    <a:pt x="12384" y="22"/>
                    <a:pt x="1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64"/>
            <p:cNvSpPr/>
            <p:nvPr/>
          </p:nvSpPr>
          <p:spPr>
            <a:xfrm>
              <a:off x="3116063" y="4273081"/>
              <a:ext cx="32445" cy="259084"/>
            </a:xfrm>
            <a:custGeom>
              <a:avLst/>
              <a:gdLst/>
              <a:ahLst/>
              <a:cxnLst/>
              <a:rect l="l" t="t" r="r" b="b"/>
              <a:pathLst>
                <a:path w="2167" h="17304" extrusionOk="0">
                  <a:moveTo>
                    <a:pt x="1" y="1"/>
                  </a:moveTo>
                  <a:cubicBezTo>
                    <a:pt x="610" y="1"/>
                    <a:pt x="1094" y="484"/>
                    <a:pt x="1094" y="1094"/>
                  </a:cubicBezTo>
                  <a:lnTo>
                    <a:pt x="1094" y="16210"/>
                  </a:lnTo>
                  <a:cubicBezTo>
                    <a:pt x="1094" y="16820"/>
                    <a:pt x="610" y="17304"/>
                    <a:pt x="1" y="17304"/>
                  </a:cubicBezTo>
                  <a:lnTo>
                    <a:pt x="1073" y="17304"/>
                  </a:lnTo>
                  <a:cubicBezTo>
                    <a:pt x="1683" y="17304"/>
                    <a:pt x="2166" y="16820"/>
                    <a:pt x="2166" y="16210"/>
                  </a:cubicBezTo>
                  <a:lnTo>
                    <a:pt x="2166" y="1094"/>
                  </a:lnTo>
                  <a:cubicBezTo>
                    <a:pt x="2166" y="484"/>
                    <a:pt x="1683" y="1"/>
                    <a:pt x="1073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64"/>
            <p:cNvSpPr/>
            <p:nvPr/>
          </p:nvSpPr>
          <p:spPr>
            <a:xfrm>
              <a:off x="2984484" y="4267107"/>
              <a:ext cx="18266" cy="270733"/>
            </a:xfrm>
            <a:custGeom>
              <a:avLst/>
              <a:gdLst/>
              <a:ahLst/>
              <a:cxnLst/>
              <a:rect l="l" t="t" r="r" b="b"/>
              <a:pathLst>
                <a:path w="1220" h="18082" extrusionOk="0">
                  <a:moveTo>
                    <a:pt x="316" y="0"/>
                  </a:moveTo>
                  <a:cubicBezTo>
                    <a:pt x="127" y="0"/>
                    <a:pt x="0" y="147"/>
                    <a:pt x="0" y="337"/>
                  </a:cubicBezTo>
                  <a:lnTo>
                    <a:pt x="0" y="17745"/>
                  </a:lnTo>
                  <a:cubicBezTo>
                    <a:pt x="0" y="17934"/>
                    <a:pt x="127" y="18081"/>
                    <a:pt x="316" y="18081"/>
                  </a:cubicBezTo>
                  <a:lnTo>
                    <a:pt x="884" y="18081"/>
                  </a:lnTo>
                  <a:cubicBezTo>
                    <a:pt x="1073" y="18081"/>
                    <a:pt x="1220" y="17934"/>
                    <a:pt x="1220" y="17745"/>
                  </a:cubicBezTo>
                  <a:lnTo>
                    <a:pt x="1220" y="337"/>
                  </a:lnTo>
                  <a:cubicBezTo>
                    <a:pt x="1220" y="147"/>
                    <a:pt x="1073" y="0"/>
                    <a:pt x="88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64"/>
            <p:cNvSpPr/>
            <p:nvPr/>
          </p:nvSpPr>
          <p:spPr>
            <a:xfrm>
              <a:off x="3091193" y="4499106"/>
              <a:ext cx="32445" cy="10705"/>
            </a:xfrm>
            <a:custGeom>
              <a:avLst/>
              <a:gdLst/>
              <a:ahLst/>
              <a:cxnLst/>
              <a:rect l="l" t="t" r="r" b="b"/>
              <a:pathLst>
                <a:path w="2167" h="715" extrusionOk="0">
                  <a:moveTo>
                    <a:pt x="484" y="0"/>
                  </a:moveTo>
                  <a:cubicBezTo>
                    <a:pt x="1" y="0"/>
                    <a:pt x="1" y="715"/>
                    <a:pt x="484" y="715"/>
                  </a:cubicBezTo>
                  <a:lnTo>
                    <a:pt x="1704" y="715"/>
                  </a:lnTo>
                  <a:cubicBezTo>
                    <a:pt x="2166" y="715"/>
                    <a:pt x="2166" y="0"/>
                    <a:pt x="170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64"/>
            <p:cNvSpPr/>
            <p:nvPr/>
          </p:nvSpPr>
          <p:spPr>
            <a:xfrm>
              <a:off x="3110718" y="4485571"/>
              <a:ext cx="12292" cy="10705"/>
            </a:xfrm>
            <a:custGeom>
              <a:avLst/>
              <a:gdLst/>
              <a:ahLst/>
              <a:cxnLst/>
              <a:rect l="l" t="t" r="r" b="b"/>
              <a:pathLst>
                <a:path w="821" h="715" extrusionOk="0">
                  <a:moveTo>
                    <a:pt x="358" y="0"/>
                  </a:moveTo>
                  <a:cubicBezTo>
                    <a:pt x="147" y="0"/>
                    <a:pt x="0" y="168"/>
                    <a:pt x="0" y="357"/>
                  </a:cubicBezTo>
                  <a:cubicBezTo>
                    <a:pt x="0" y="547"/>
                    <a:pt x="168" y="715"/>
                    <a:pt x="358" y="715"/>
                  </a:cubicBezTo>
                  <a:cubicBezTo>
                    <a:pt x="820" y="715"/>
                    <a:pt x="820" y="0"/>
                    <a:pt x="358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64"/>
            <p:cNvSpPr/>
            <p:nvPr/>
          </p:nvSpPr>
          <p:spPr>
            <a:xfrm>
              <a:off x="2810729" y="4557334"/>
              <a:ext cx="342496" cy="61717"/>
            </a:xfrm>
            <a:custGeom>
              <a:avLst/>
              <a:gdLst/>
              <a:ahLst/>
              <a:cxnLst/>
              <a:rect l="l" t="t" r="r" b="b"/>
              <a:pathLst>
                <a:path w="22875" h="4122" extrusionOk="0">
                  <a:moveTo>
                    <a:pt x="547" y="1"/>
                  </a:moveTo>
                  <a:cubicBezTo>
                    <a:pt x="231" y="1"/>
                    <a:pt x="0" y="232"/>
                    <a:pt x="0" y="547"/>
                  </a:cubicBezTo>
                  <a:lnTo>
                    <a:pt x="0" y="3575"/>
                  </a:lnTo>
                  <a:cubicBezTo>
                    <a:pt x="0" y="3869"/>
                    <a:pt x="231" y="4121"/>
                    <a:pt x="547" y="4121"/>
                  </a:cubicBezTo>
                  <a:lnTo>
                    <a:pt x="22328" y="4121"/>
                  </a:lnTo>
                  <a:cubicBezTo>
                    <a:pt x="22622" y="4121"/>
                    <a:pt x="22875" y="3869"/>
                    <a:pt x="22875" y="3575"/>
                  </a:cubicBezTo>
                  <a:lnTo>
                    <a:pt x="22875" y="547"/>
                  </a:lnTo>
                  <a:cubicBezTo>
                    <a:pt x="22875" y="232"/>
                    <a:pt x="22622" y="1"/>
                    <a:pt x="22328" y="1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64"/>
            <p:cNvSpPr/>
            <p:nvPr/>
          </p:nvSpPr>
          <p:spPr>
            <a:xfrm>
              <a:off x="3129598" y="4557334"/>
              <a:ext cx="23627" cy="61717"/>
            </a:xfrm>
            <a:custGeom>
              <a:avLst/>
              <a:gdLst/>
              <a:ahLst/>
              <a:cxnLst/>
              <a:rect l="l" t="t" r="r" b="b"/>
              <a:pathLst>
                <a:path w="1578" h="4122" extrusionOk="0">
                  <a:moveTo>
                    <a:pt x="1" y="1"/>
                  </a:moveTo>
                  <a:cubicBezTo>
                    <a:pt x="295" y="1"/>
                    <a:pt x="547" y="232"/>
                    <a:pt x="547" y="547"/>
                  </a:cubicBezTo>
                  <a:lnTo>
                    <a:pt x="547" y="3575"/>
                  </a:lnTo>
                  <a:cubicBezTo>
                    <a:pt x="547" y="3869"/>
                    <a:pt x="295" y="4121"/>
                    <a:pt x="1" y="4121"/>
                  </a:cubicBezTo>
                  <a:lnTo>
                    <a:pt x="1031" y="4121"/>
                  </a:lnTo>
                  <a:cubicBezTo>
                    <a:pt x="1325" y="4121"/>
                    <a:pt x="1578" y="3869"/>
                    <a:pt x="1578" y="3575"/>
                  </a:cubicBezTo>
                  <a:lnTo>
                    <a:pt x="1578" y="547"/>
                  </a:lnTo>
                  <a:cubicBezTo>
                    <a:pt x="1578" y="232"/>
                    <a:pt x="1325" y="1"/>
                    <a:pt x="1031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64"/>
            <p:cNvSpPr/>
            <p:nvPr/>
          </p:nvSpPr>
          <p:spPr>
            <a:xfrm>
              <a:off x="283842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64"/>
            <p:cNvSpPr/>
            <p:nvPr/>
          </p:nvSpPr>
          <p:spPr>
            <a:xfrm>
              <a:off x="2863611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64"/>
            <p:cNvSpPr/>
            <p:nvPr/>
          </p:nvSpPr>
          <p:spPr>
            <a:xfrm>
              <a:off x="2888795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0" y="1"/>
                  </a:moveTo>
                  <a:cubicBezTo>
                    <a:pt x="174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47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64"/>
            <p:cNvSpPr/>
            <p:nvPr/>
          </p:nvSpPr>
          <p:spPr>
            <a:xfrm>
              <a:off x="2913664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7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7" y="1483"/>
                  </a:cubicBezTo>
                  <a:cubicBezTo>
                    <a:pt x="568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7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64"/>
            <p:cNvSpPr/>
            <p:nvPr/>
          </p:nvSpPr>
          <p:spPr>
            <a:xfrm>
              <a:off x="2938833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64"/>
            <p:cNvSpPr/>
            <p:nvPr/>
          </p:nvSpPr>
          <p:spPr>
            <a:xfrm>
              <a:off x="2964017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64"/>
            <p:cNvSpPr/>
            <p:nvPr/>
          </p:nvSpPr>
          <p:spPr>
            <a:xfrm>
              <a:off x="2989201" y="4553711"/>
              <a:ext cx="10406" cy="22219"/>
            </a:xfrm>
            <a:custGeom>
              <a:avLst/>
              <a:gdLst/>
              <a:ahLst/>
              <a:cxnLst/>
              <a:rect l="l" t="t" r="r" b="b"/>
              <a:pathLst>
                <a:path w="695" h="1484" extrusionOk="0">
                  <a:moveTo>
                    <a:pt x="348" y="1"/>
                  </a:moveTo>
                  <a:cubicBezTo>
                    <a:pt x="174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7" y="1483"/>
                    <a:pt x="695" y="1315"/>
                    <a:pt x="695" y="1126"/>
                  </a:cubicBezTo>
                  <a:lnTo>
                    <a:pt x="695" y="348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64"/>
            <p:cNvSpPr/>
            <p:nvPr/>
          </p:nvSpPr>
          <p:spPr>
            <a:xfrm>
              <a:off x="3014070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6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64"/>
            <p:cNvSpPr/>
            <p:nvPr/>
          </p:nvSpPr>
          <p:spPr>
            <a:xfrm>
              <a:off x="3039254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64"/>
            <p:cNvSpPr/>
            <p:nvPr/>
          </p:nvSpPr>
          <p:spPr>
            <a:xfrm>
              <a:off x="306443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64"/>
            <p:cNvSpPr/>
            <p:nvPr/>
          </p:nvSpPr>
          <p:spPr>
            <a:xfrm>
              <a:off x="3089472" y="4553711"/>
              <a:ext cx="10556" cy="22219"/>
            </a:xfrm>
            <a:custGeom>
              <a:avLst/>
              <a:gdLst/>
              <a:ahLst/>
              <a:cxnLst/>
              <a:rect l="l" t="t" r="r" b="b"/>
              <a:pathLst>
                <a:path w="705" h="1484" extrusionOk="0">
                  <a:moveTo>
                    <a:pt x="350" y="1"/>
                  </a:moveTo>
                  <a:cubicBezTo>
                    <a:pt x="174" y="1"/>
                    <a:pt x="0" y="116"/>
                    <a:pt x="11" y="348"/>
                  </a:cubicBezTo>
                  <a:lnTo>
                    <a:pt x="11" y="1126"/>
                  </a:lnTo>
                  <a:cubicBezTo>
                    <a:pt x="11" y="1315"/>
                    <a:pt x="158" y="1483"/>
                    <a:pt x="347" y="1483"/>
                  </a:cubicBezTo>
                  <a:cubicBezTo>
                    <a:pt x="557" y="1483"/>
                    <a:pt x="704" y="1315"/>
                    <a:pt x="704" y="1126"/>
                  </a:cubicBezTo>
                  <a:lnTo>
                    <a:pt x="704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64"/>
            <p:cNvSpPr/>
            <p:nvPr/>
          </p:nvSpPr>
          <p:spPr>
            <a:xfrm>
              <a:off x="3114491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68" name="Google Shape;12168;p64"/>
          <p:cNvGrpSpPr/>
          <p:nvPr/>
        </p:nvGrpSpPr>
        <p:grpSpPr>
          <a:xfrm>
            <a:off x="1779168" y="3805625"/>
            <a:ext cx="282381" cy="343454"/>
            <a:chOff x="1779168" y="3805625"/>
            <a:chExt cx="282381" cy="343454"/>
          </a:xfrm>
        </p:grpSpPr>
        <p:sp>
          <p:nvSpPr>
            <p:cNvPr id="12169" name="Google Shape;12169;p64"/>
            <p:cNvSpPr/>
            <p:nvPr/>
          </p:nvSpPr>
          <p:spPr>
            <a:xfrm>
              <a:off x="1798048" y="3814758"/>
              <a:ext cx="243662" cy="314797"/>
            </a:xfrm>
            <a:custGeom>
              <a:avLst/>
              <a:gdLst/>
              <a:ahLst/>
              <a:cxnLst/>
              <a:rect l="l" t="t" r="r" b="b"/>
              <a:pathLst>
                <a:path w="16274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16274" y="21025"/>
                  </a:lnTo>
                  <a:lnTo>
                    <a:pt x="16274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64"/>
            <p:cNvSpPr/>
            <p:nvPr/>
          </p:nvSpPr>
          <p:spPr>
            <a:xfrm>
              <a:off x="1798048" y="3814758"/>
              <a:ext cx="54485" cy="314797"/>
            </a:xfrm>
            <a:custGeom>
              <a:avLst/>
              <a:gdLst/>
              <a:ahLst/>
              <a:cxnLst/>
              <a:rect l="l" t="t" r="r" b="b"/>
              <a:pathLst>
                <a:path w="3639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3638" y="21025"/>
                  </a:lnTo>
                  <a:lnTo>
                    <a:pt x="36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64"/>
            <p:cNvSpPr/>
            <p:nvPr/>
          </p:nvSpPr>
          <p:spPr>
            <a:xfrm>
              <a:off x="1779168" y="4116319"/>
              <a:ext cx="282381" cy="32760"/>
            </a:xfrm>
            <a:custGeom>
              <a:avLst/>
              <a:gdLst/>
              <a:ahLst/>
              <a:cxnLst/>
              <a:rect l="l" t="t" r="r" b="b"/>
              <a:pathLst>
                <a:path w="18860" h="2188" extrusionOk="0">
                  <a:moveTo>
                    <a:pt x="694" y="0"/>
                  </a:moveTo>
                  <a:cubicBezTo>
                    <a:pt x="316" y="0"/>
                    <a:pt x="0" y="295"/>
                    <a:pt x="0" y="673"/>
                  </a:cubicBezTo>
                  <a:lnTo>
                    <a:pt x="0" y="1703"/>
                  </a:lnTo>
                  <a:cubicBezTo>
                    <a:pt x="0" y="1977"/>
                    <a:pt x="232" y="2187"/>
                    <a:pt x="484" y="2187"/>
                  </a:cubicBezTo>
                  <a:lnTo>
                    <a:pt x="18376" y="2187"/>
                  </a:lnTo>
                  <a:cubicBezTo>
                    <a:pt x="18649" y="2187"/>
                    <a:pt x="18859" y="1977"/>
                    <a:pt x="18859" y="1703"/>
                  </a:cubicBezTo>
                  <a:lnTo>
                    <a:pt x="18859" y="673"/>
                  </a:lnTo>
                  <a:cubicBezTo>
                    <a:pt x="18859" y="295"/>
                    <a:pt x="18565" y="0"/>
                    <a:pt x="18186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64"/>
            <p:cNvSpPr/>
            <p:nvPr/>
          </p:nvSpPr>
          <p:spPr>
            <a:xfrm>
              <a:off x="1930585" y="3847488"/>
              <a:ext cx="90359" cy="247750"/>
            </a:xfrm>
            <a:custGeom>
              <a:avLst/>
              <a:gdLst/>
              <a:ahLst/>
              <a:cxnLst/>
              <a:rect l="l" t="t" r="r" b="b"/>
              <a:pathLst>
                <a:path w="6035" h="16547" extrusionOk="0">
                  <a:moveTo>
                    <a:pt x="168" y="1"/>
                  </a:moveTo>
                  <a:cubicBezTo>
                    <a:pt x="84" y="1"/>
                    <a:pt x="0" y="85"/>
                    <a:pt x="0" y="169"/>
                  </a:cubicBezTo>
                  <a:lnTo>
                    <a:pt x="0" y="16400"/>
                  </a:lnTo>
                  <a:cubicBezTo>
                    <a:pt x="0" y="16484"/>
                    <a:pt x="84" y="16547"/>
                    <a:pt x="168" y="16547"/>
                  </a:cubicBezTo>
                  <a:lnTo>
                    <a:pt x="5866" y="16547"/>
                  </a:lnTo>
                  <a:cubicBezTo>
                    <a:pt x="5950" y="16547"/>
                    <a:pt x="6034" y="16484"/>
                    <a:pt x="6034" y="16400"/>
                  </a:cubicBezTo>
                  <a:lnTo>
                    <a:pt x="6034" y="169"/>
                  </a:lnTo>
                  <a:cubicBezTo>
                    <a:pt x="6034" y="85"/>
                    <a:pt x="5950" y="1"/>
                    <a:pt x="586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64"/>
            <p:cNvSpPr/>
            <p:nvPr/>
          </p:nvSpPr>
          <p:spPr>
            <a:xfrm>
              <a:off x="1818830" y="3847488"/>
              <a:ext cx="90988" cy="147659"/>
            </a:xfrm>
            <a:custGeom>
              <a:avLst/>
              <a:gdLst/>
              <a:ahLst/>
              <a:cxnLst/>
              <a:rect l="l" t="t" r="r" b="b"/>
              <a:pathLst>
                <a:path w="6077" h="9862" extrusionOk="0">
                  <a:moveTo>
                    <a:pt x="169" y="1"/>
                  </a:moveTo>
                  <a:cubicBezTo>
                    <a:pt x="85" y="1"/>
                    <a:pt x="0" y="85"/>
                    <a:pt x="0" y="169"/>
                  </a:cubicBezTo>
                  <a:lnTo>
                    <a:pt x="0" y="9693"/>
                  </a:lnTo>
                  <a:cubicBezTo>
                    <a:pt x="0" y="9777"/>
                    <a:pt x="85" y="9861"/>
                    <a:pt x="169" y="9861"/>
                  </a:cubicBezTo>
                  <a:lnTo>
                    <a:pt x="5908" y="9861"/>
                  </a:lnTo>
                  <a:cubicBezTo>
                    <a:pt x="6013" y="9861"/>
                    <a:pt x="6076" y="9777"/>
                    <a:pt x="6076" y="9693"/>
                  </a:cubicBezTo>
                  <a:lnTo>
                    <a:pt x="6076" y="169"/>
                  </a:lnTo>
                  <a:cubicBezTo>
                    <a:pt x="6076" y="85"/>
                    <a:pt x="6013" y="1"/>
                    <a:pt x="590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64"/>
            <p:cNvSpPr/>
            <p:nvPr/>
          </p:nvSpPr>
          <p:spPr>
            <a:xfrm>
              <a:off x="1818830" y="3847802"/>
              <a:ext cx="33703" cy="147344"/>
            </a:xfrm>
            <a:custGeom>
              <a:avLst/>
              <a:gdLst/>
              <a:ahLst/>
              <a:cxnLst/>
              <a:rect l="l" t="t" r="r" b="b"/>
              <a:pathLst>
                <a:path w="2251" h="9841" extrusionOk="0">
                  <a:moveTo>
                    <a:pt x="169" y="1"/>
                  </a:moveTo>
                  <a:cubicBezTo>
                    <a:pt x="85" y="1"/>
                    <a:pt x="0" y="64"/>
                    <a:pt x="0" y="148"/>
                  </a:cubicBezTo>
                  <a:lnTo>
                    <a:pt x="0" y="9693"/>
                  </a:lnTo>
                  <a:cubicBezTo>
                    <a:pt x="0" y="9777"/>
                    <a:pt x="85" y="9840"/>
                    <a:pt x="169" y="9840"/>
                  </a:cubicBezTo>
                  <a:lnTo>
                    <a:pt x="2250" y="9840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64"/>
            <p:cNvSpPr/>
            <p:nvPr/>
          </p:nvSpPr>
          <p:spPr>
            <a:xfrm>
              <a:off x="1831737" y="3916107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64"/>
            <p:cNvSpPr/>
            <p:nvPr/>
          </p:nvSpPr>
          <p:spPr>
            <a:xfrm>
              <a:off x="1831737" y="3916107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64"/>
            <p:cNvSpPr/>
            <p:nvPr/>
          </p:nvSpPr>
          <p:spPr>
            <a:xfrm>
              <a:off x="1831737" y="3892510"/>
              <a:ext cx="63603" cy="10391"/>
            </a:xfrm>
            <a:custGeom>
              <a:avLst/>
              <a:gdLst/>
              <a:ahLst/>
              <a:cxnLst/>
              <a:rect l="l" t="t" r="r" b="b"/>
              <a:pathLst>
                <a:path w="4248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64"/>
            <p:cNvSpPr/>
            <p:nvPr/>
          </p:nvSpPr>
          <p:spPr>
            <a:xfrm>
              <a:off x="1831737" y="3892510"/>
              <a:ext cx="20797" cy="10391"/>
            </a:xfrm>
            <a:custGeom>
              <a:avLst/>
              <a:gdLst/>
              <a:ahLst/>
              <a:cxnLst/>
              <a:rect l="l" t="t" r="r" b="b"/>
              <a:pathLst>
                <a:path w="1389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64"/>
            <p:cNvSpPr/>
            <p:nvPr/>
          </p:nvSpPr>
          <p:spPr>
            <a:xfrm>
              <a:off x="1831737" y="386858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64"/>
            <p:cNvSpPr/>
            <p:nvPr/>
          </p:nvSpPr>
          <p:spPr>
            <a:xfrm>
              <a:off x="1831737" y="386858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64"/>
            <p:cNvSpPr/>
            <p:nvPr/>
          </p:nvSpPr>
          <p:spPr>
            <a:xfrm>
              <a:off x="1831737" y="3940033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64"/>
            <p:cNvSpPr/>
            <p:nvPr/>
          </p:nvSpPr>
          <p:spPr>
            <a:xfrm>
              <a:off x="1831737" y="3940033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64"/>
            <p:cNvSpPr/>
            <p:nvPr/>
          </p:nvSpPr>
          <p:spPr>
            <a:xfrm>
              <a:off x="1831737" y="396364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64"/>
            <p:cNvSpPr/>
            <p:nvPr/>
          </p:nvSpPr>
          <p:spPr>
            <a:xfrm>
              <a:off x="1831737" y="396364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64"/>
            <p:cNvSpPr/>
            <p:nvPr/>
          </p:nvSpPr>
          <p:spPr>
            <a:xfrm>
              <a:off x="1818830" y="4022202"/>
              <a:ext cx="22369" cy="58557"/>
            </a:xfrm>
            <a:custGeom>
              <a:avLst/>
              <a:gdLst/>
              <a:ahLst/>
              <a:cxnLst/>
              <a:rect l="l" t="t" r="r" b="b"/>
              <a:pathLst>
                <a:path w="1494" h="3911" extrusionOk="0">
                  <a:moveTo>
                    <a:pt x="0" y="0"/>
                  </a:moveTo>
                  <a:lnTo>
                    <a:pt x="0" y="3911"/>
                  </a:lnTo>
                  <a:lnTo>
                    <a:pt x="841" y="3911"/>
                  </a:lnTo>
                  <a:cubicBezTo>
                    <a:pt x="1199" y="3911"/>
                    <a:pt x="1493" y="3616"/>
                    <a:pt x="1493" y="3259"/>
                  </a:cubicBezTo>
                  <a:lnTo>
                    <a:pt x="1493" y="631"/>
                  </a:lnTo>
                  <a:cubicBezTo>
                    <a:pt x="1493" y="274"/>
                    <a:pt x="1199" y="0"/>
                    <a:pt x="841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64"/>
            <p:cNvSpPr/>
            <p:nvPr/>
          </p:nvSpPr>
          <p:spPr>
            <a:xfrm>
              <a:off x="1865739" y="4039510"/>
              <a:ext cx="19839" cy="20168"/>
            </a:xfrm>
            <a:custGeom>
              <a:avLst/>
              <a:gdLst/>
              <a:ahLst/>
              <a:cxnLst/>
              <a:rect l="l" t="t" r="r" b="b"/>
              <a:pathLst>
                <a:path w="1325" h="1347" extrusionOk="0">
                  <a:moveTo>
                    <a:pt x="652" y="1"/>
                  </a:moveTo>
                  <a:cubicBezTo>
                    <a:pt x="294" y="1"/>
                    <a:pt x="0" y="295"/>
                    <a:pt x="0" y="673"/>
                  </a:cubicBezTo>
                  <a:cubicBezTo>
                    <a:pt x="0" y="1031"/>
                    <a:pt x="294" y="1346"/>
                    <a:pt x="652" y="1346"/>
                  </a:cubicBezTo>
                  <a:cubicBezTo>
                    <a:pt x="1030" y="1346"/>
                    <a:pt x="1325" y="1031"/>
                    <a:pt x="1325" y="673"/>
                  </a:cubicBezTo>
                  <a:cubicBezTo>
                    <a:pt x="1325" y="295"/>
                    <a:pt x="1030" y="1"/>
                    <a:pt x="652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64"/>
            <p:cNvSpPr/>
            <p:nvPr/>
          </p:nvSpPr>
          <p:spPr>
            <a:xfrm>
              <a:off x="1813800" y="4009760"/>
              <a:ext cx="10391" cy="83277"/>
            </a:xfrm>
            <a:custGeom>
              <a:avLst/>
              <a:gdLst/>
              <a:ahLst/>
              <a:cxnLst/>
              <a:rect l="l" t="t" r="r" b="b"/>
              <a:pathLst>
                <a:path w="694" h="5562" extrusionOk="0">
                  <a:moveTo>
                    <a:pt x="347" y="1"/>
                  </a:moveTo>
                  <a:cubicBezTo>
                    <a:pt x="173" y="1"/>
                    <a:pt x="0" y="116"/>
                    <a:pt x="0" y="348"/>
                  </a:cubicBezTo>
                  <a:lnTo>
                    <a:pt x="0" y="5225"/>
                  </a:lnTo>
                  <a:cubicBezTo>
                    <a:pt x="0" y="5415"/>
                    <a:pt x="147" y="5562"/>
                    <a:pt x="336" y="5562"/>
                  </a:cubicBezTo>
                  <a:cubicBezTo>
                    <a:pt x="526" y="5562"/>
                    <a:pt x="694" y="5415"/>
                    <a:pt x="694" y="5225"/>
                  </a:cubicBezTo>
                  <a:lnTo>
                    <a:pt x="694" y="348"/>
                  </a:lnTo>
                  <a:cubicBezTo>
                    <a:pt x="694" y="116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64"/>
            <p:cNvSpPr/>
            <p:nvPr/>
          </p:nvSpPr>
          <p:spPr>
            <a:xfrm>
              <a:off x="1930585" y="3967732"/>
              <a:ext cx="90359" cy="20797"/>
            </a:xfrm>
            <a:custGeom>
              <a:avLst/>
              <a:gdLst/>
              <a:ahLst/>
              <a:cxnLst/>
              <a:rect l="l" t="t" r="r" b="b"/>
              <a:pathLst>
                <a:path w="6035" h="1389" extrusionOk="0">
                  <a:moveTo>
                    <a:pt x="0" y="1"/>
                  </a:moveTo>
                  <a:lnTo>
                    <a:pt x="0" y="1389"/>
                  </a:lnTo>
                  <a:lnTo>
                    <a:pt x="6034" y="1389"/>
                  </a:lnTo>
                  <a:lnTo>
                    <a:pt x="6034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64"/>
            <p:cNvSpPr/>
            <p:nvPr/>
          </p:nvSpPr>
          <p:spPr>
            <a:xfrm>
              <a:off x="1992901" y="3889351"/>
              <a:ext cx="28043" cy="78396"/>
            </a:xfrm>
            <a:custGeom>
              <a:avLst/>
              <a:gdLst/>
              <a:ahLst/>
              <a:cxnLst/>
              <a:rect l="l" t="t" r="r" b="b"/>
              <a:pathLst>
                <a:path w="1873" h="5236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5236"/>
                  </a:lnTo>
                  <a:lnTo>
                    <a:pt x="1872" y="5236"/>
                  </a:lnTo>
                  <a:lnTo>
                    <a:pt x="1872" y="337"/>
                  </a:lnTo>
                  <a:cubicBezTo>
                    <a:pt x="1872" y="148"/>
                    <a:pt x="1725" y="1"/>
                    <a:pt x="1536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64"/>
            <p:cNvSpPr/>
            <p:nvPr/>
          </p:nvSpPr>
          <p:spPr>
            <a:xfrm>
              <a:off x="1972134" y="3913591"/>
              <a:ext cx="20782" cy="54156"/>
            </a:xfrm>
            <a:custGeom>
              <a:avLst/>
              <a:gdLst/>
              <a:ahLst/>
              <a:cxnLst/>
              <a:rect l="l" t="t" r="r" b="b"/>
              <a:pathLst>
                <a:path w="1388" h="3617" extrusionOk="0">
                  <a:moveTo>
                    <a:pt x="337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3617"/>
                  </a:lnTo>
                  <a:lnTo>
                    <a:pt x="1388" y="3617"/>
                  </a:lnTo>
                  <a:lnTo>
                    <a:pt x="1388" y="337"/>
                  </a:lnTo>
                  <a:lnTo>
                    <a:pt x="1367" y="337"/>
                  </a:lnTo>
                  <a:cubicBezTo>
                    <a:pt x="1367" y="148"/>
                    <a:pt x="1220" y="1"/>
                    <a:pt x="1051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64"/>
            <p:cNvSpPr/>
            <p:nvPr/>
          </p:nvSpPr>
          <p:spPr>
            <a:xfrm>
              <a:off x="1930585" y="3889980"/>
              <a:ext cx="20782" cy="77767"/>
            </a:xfrm>
            <a:custGeom>
              <a:avLst/>
              <a:gdLst/>
              <a:ahLst/>
              <a:cxnLst/>
              <a:rect l="l" t="t" r="r" b="b"/>
              <a:pathLst>
                <a:path w="1388" h="5194" extrusionOk="0">
                  <a:moveTo>
                    <a:pt x="336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5194"/>
                  </a:lnTo>
                  <a:lnTo>
                    <a:pt x="1388" y="5194"/>
                  </a:lnTo>
                  <a:lnTo>
                    <a:pt x="1388" y="2440"/>
                  </a:lnTo>
                  <a:lnTo>
                    <a:pt x="1388" y="337"/>
                  </a:lnTo>
                  <a:cubicBezTo>
                    <a:pt x="1388" y="148"/>
                    <a:pt x="1240" y="1"/>
                    <a:pt x="105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64"/>
            <p:cNvSpPr/>
            <p:nvPr/>
          </p:nvSpPr>
          <p:spPr>
            <a:xfrm>
              <a:off x="1951352" y="3921467"/>
              <a:ext cx="20797" cy="46280"/>
            </a:xfrm>
            <a:custGeom>
              <a:avLst/>
              <a:gdLst/>
              <a:ahLst/>
              <a:cxnLst/>
              <a:rect l="l" t="t" r="r" b="b"/>
              <a:pathLst>
                <a:path w="1389" h="3091" extrusionOk="0">
                  <a:moveTo>
                    <a:pt x="337" y="0"/>
                  </a:moveTo>
                  <a:cubicBezTo>
                    <a:pt x="148" y="0"/>
                    <a:pt x="1" y="148"/>
                    <a:pt x="1" y="337"/>
                  </a:cubicBezTo>
                  <a:lnTo>
                    <a:pt x="1" y="3091"/>
                  </a:lnTo>
                  <a:lnTo>
                    <a:pt x="1388" y="3091"/>
                  </a:lnTo>
                  <a:lnTo>
                    <a:pt x="1388" y="337"/>
                  </a:lnTo>
                  <a:cubicBezTo>
                    <a:pt x="1388" y="148"/>
                    <a:pt x="1241" y="0"/>
                    <a:pt x="1052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64"/>
            <p:cNvSpPr/>
            <p:nvPr/>
          </p:nvSpPr>
          <p:spPr>
            <a:xfrm>
              <a:off x="1974964" y="4026289"/>
              <a:ext cx="44393" cy="68948"/>
            </a:xfrm>
            <a:custGeom>
              <a:avLst/>
              <a:gdLst/>
              <a:ahLst/>
              <a:cxnLst/>
              <a:rect l="l" t="t" r="r" b="b"/>
              <a:pathLst>
                <a:path w="2965" h="4605" extrusionOk="0">
                  <a:moveTo>
                    <a:pt x="1040" y="0"/>
                  </a:moveTo>
                  <a:cubicBezTo>
                    <a:pt x="1003" y="0"/>
                    <a:pt x="964" y="7"/>
                    <a:pt x="926" y="22"/>
                  </a:cubicBezTo>
                  <a:lnTo>
                    <a:pt x="232" y="316"/>
                  </a:lnTo>
                  <a:cubicBezTo>
                    <a:pt x="64" y="379"/>
                    <a:pt x="0" y="568"/>
                    <a:pt x="64" y="736"/>
                  </a:cubicBezTo>
                  <a:lnTo>
                    <a:pt x="1682" y="4605"/>
                  </a:lnTo>
                  <a:lnTo>
                    <a:pt x="2965" y="4079"/>
                  </a:lnTo>
                  <a:lnTo>
                    <a:pt x="1346" y="190"/>
                  </a:lnTo>
                  <a:cubicBezTo>
                    <a:pt x="1281" y="76"/>
                    <a:pt x="1166" y="0"/>
                    <a:pt x="104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64"/>
            <p:cNvSpPr/>
            <p:nvPr/>
          </p:nvSpPr>
          <p:spPr>
            <a:xfrm>
              <a:off x="1930585" y="4017770"/>
              <a:ext cx="20782" cy="77782"/>
            </a:xfrm>
            <a:custGeom>
              <a:avLst/>
              <a:gdLst/>
              <a:ahLst/>
              <a:cxnLst/>
              <a:rect l="l" t="t" r="r" b="b"/>
              <a:pathLst>
                <a:path w="1388" h="5195" extrusionOk="0">
                  <a:moveTo>
                    <a:pt x="1083" y="0"/>
                  </a:moveTo>
                  <a:cubicBezTo>
                    <a:pt x="1073" y="0"/>
                    <a:pt x="1062" y="1"/>
                    <a:pt x="1051" y="2"/>
                  </a:cubicBezTo>
                  <a:lnTo>
                    <a:pt x="336" y="2"/>
                  </a:lnTo>
                  <a:cubicBezTo>
                    <a:pt x="147" y="2"/>
                    <a:pt x="0" y="149"/>
                    <a:pt x="0" y="338"/>
                  </a:cubicBezTo>
                  <a:lnTo>
                    <a:pt x="0" y="4880"/>
                  </a:lnTo>
                  <a:cubicBezTo>
                    <a:pt x="0" y="5048"/>
                    <a:pt x="147" y="5195"/>
                    <a:pt x="315" y="5195"/>
                  </a:cubicBezTo>
                  <a:lnTo>
                    <a:pt x="1388" y="5195"/>
                  </a:lnTo>
                  <a:lnTo>
                    <a:pt x="1388" y="2125"/>
                  </a:lnTo>
                  <a:lnTo>
                    <a:pt x="1388" y="338"/>
                  </a:lnTo>
                  <a:cubicBezTo>
                    <a:pt x="1388" y="160"/>
                    <a:pt x="1257" y="0"/>
                    <a:pt x="1083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64"/>
            <p:cNvSpPr/>
            <p:nvPr/>
          </p:nvSpPr>
          <p:spPr>
            <a:xfrm>
              <a:off x="1951352" y="4044855"/>
              <a:ext cx="20797" cy="50697"/>
            </a:xfrm>
            <a:custGeom>
              <a:avLst/>
              <a:gdLst/>
              <a:ahLst/>
              <a:cxnLst/>
              <a:rect l="l" t="t" r="r" b="b"/>
              <a:pathLst>
                <a:path w="1389" h="3386" extrusionOk="0">
                  <a:moveTo>
                    <a:pt x="316" y="1"/>
                  </a:moveTo>
                  <a:cubicBezTo>
                    <a:pt x="148" y="1"/>
                    <a:pt x="1" y="148"/>
                    <a:pt x="1" y="316"/>
                  </a:cubicBezTo>
                  <a:lnTo>
                    <a:pt x="1" y="3386"/>
                  </a:lnTo>
                  <a:lnTo>
                    <a:pt x="1388" y="3386"/>
                  </a:lnTo>
                  <a:lnTo>
                    <a:pt x="1388" y="316"/>
                  </a:lnTo>
                  <a:cubicBezTo>
                    <a:pt x="1388" y="148"/>
                    <a:pt x="1241" y="1"/>
                    <a:pt x="107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64"/>
            <p:cNvSpPr/>
            <p:nvPr/>
          </p:nvSpPr>
          <p:spPr>
            <a:xfrm>
              <a:off x="1789245" y="3805625"/>
              <a:ext cx="261914" cy="21426"/>
            </a:xfrm>
            <a:custGeom>
              <a:avLst/>
              <a:gdLst/>
              <a:ahLst/>
              <a:cxnLst/>
              <a:rect l="l" t="t" r="r" b="b"/>
              <a:pathLst>
                <a:path w="17493" h="1431" extrusionOk="0">
                  <a:moveTo>
                    <a:pt x="463" y="0"/>
                  </a:moveTo>
                  <a:cubicBezTo>
                    <a:pt x="210" y="0"/>
                    <a:pt x="0" y="211"/>
                    <a:pt x="0" y="484"/>
                  </a:cubicBezTo>
                  <a:lnTo>
                    <a:pt x="0" y="947"/>
                  </a:lnTo>
                  <a:cubicBezTo>
                    <a:pt x="0" y="1220"/>
                    <a:pt x="210" y="1430"/>
                    <a:pt x="463" y="1430"/>
                  </a:cubicBezTo>
                  <a:lnTo>
                    <a:pt x="17030" y="1430"/>
                  </a:lnTo>
                  <a:cubicBezTo>
                    <a:pt x="17282" y="1430"/>
                    <a:pt x="17492" y="1220"/>
                    <a:pt x="17492" y="947"/>
                  </a:cubicBezTo>
                  <a:lnTo>
                    <a:pt x="17492" y="484"/>
                  </a:lnTo>
                  <a:cubicBezTo>
                    <a:pt x="17492" y="211"/>
                    <a:pt x="17282" y="0"/>
                    <a:pt x="17030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7" name="Google Shape;12197;p64"/>
          <p:cNvGrpSpPr/>
          <p:nvPr/>
        </p:nvGrpSpPr>
        <p:grpSpPr>
          <a:xfrm>
            <a:off x="2593522" y="2407029"/>
            <a:ext cx="391606" cy="364535"/>
            <a:chOff x="2593522" y="2407029"/>
            <a:chExt cx="391606" cy="364535"/>
          </a:xfrm>
        </p:grpSpPr>
        <p:sp>
          <p:nvSpPr>
            <p:cNvPr id="12198" name="Google Shape;12198;p64"/>
            <p:cNvSpPr/>
            <p:nvPr/>
          </p:nvSpPr>
          <p:spPr>
            <a:xfrm>
              <a:off x="2602641" y="2573867"/>
              <a:ext cx="97291" cy="197697"/>
            </a:xfrm>
            <a:custGeom>
              <a:avLst/>
              <a:gdLst/>
              <a:ahLst/>
              <a:cxnLst/>
              <a:rect l="l" t="t" r="r" b="b"/>
              <a:pathLst>
                <a:path w="6498" h="13204" extrusionOk="0">
                  <a:moveTo>
                    <a:pt x="1" y="0"/>
                  </a:moveTo>
                  <a:lnTo>
                    <a:pt x="1" y="12678"/>
                  </a:lnTo>
                  <a:cubicBezTo>
                    <a:pt x="1" y="12972"/>
                    <a:pt x="232" y="13203"/>
                    <a:pt x="527" y="13203"/>
                  </a:cubicBezTo>
                  <a:lnTo>
                    <a:pt x="6497" y="13203"/>
                  </a:ln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64"/>
            <p:cNvSpPr/>
            <p:nvPr/>
          </p:nvSpPr>
          <p:spPr>
            <a:xfrm>
              <a:off x="2680078" y="2573867"/>
              <a:ext cx="19854" cy="156148"/>
            </a:xfrm>
            <a:custGeom>
              <a:avLst/>
              <a:gdLst/>
              <a:ahLst/>
              <a:cxnLst/>
              <a:rect l="l" t="t" r="r" b="b"/>
              <a:pathLst>
                <a:path w="1326" h="10429" extrusionOk="0">
                  <a:moveTo>
                    <a:pt x="548" y="0"/>
                  </a:moveTo>
                  <a:lnTo>
                    <a:pt x="548" y="6581"/>
                  </a:lnTo>
                  <a:cubicBezTo>
                    <a:pt x="548" y="6707"/>
                    <a:pt x="485" y="6854"/>
                    <a:pt x="379" y="6959"/>
                  </a:cubicBezTo>
                  <a:lnTo>
                    <a:pt x="169" y="7169"/>
                  </a:lnTo>
                  <a:cubicBezTo>
                    <a:pt x="64" y="7274"/>
                    <a:pt x="1" y="7401"/>
                    <a:pt x="22" y="7548"/>
                  </a:cubicBezTo>
                  <a:lnTo>
                    <a:pt x="22" y="10428"/>
                  </a:lnTo>
                  <a:lnTo>
                    <a:pt x="1325" y="10428"/>
                  </a:lnTo>
                  <a:lnTo>
                    <a:pt x="1325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64"/>
            <p:cNvSpPr/>
            <p:nvPr/>
          </p:nvSpPr>
          <p:spPr>
            <a:xfrm>
              <a:off x="2602641" y="2742907"/>
              <a:ext cx="57629" cy="28657"/>
            </a:xfrm>
            <a:custGeom>
              <a:avLst/>
              <a:gdLst/>
              <a:ahLst/>
              <a:cxnLst/>
              <a:rect l="l" t="t" r="r" b="b"/>
              <a:pathLst>
                <a:path w="3849" h="1914" extrusionOk="0">
                  <a:moveTo>
                    <a:pt x="1" y="0"/>
                  </a:moveTo>
                  <a:lnTo>
                    <a:pt x="1" y="1388"/>
                  </a:lnTo>
                  <a:cubicBezTo>
                    <a:pt x="1" y="1682"/>
                    <a:pt x="232" y="1913"/>
                    <a:pt x="548" y="1913"/>
                  </a:cubicBezTo>
                  <a:lnTo>
                    <a:pt x="3848" y="1913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64"/>
            <p:cNvSpPr/>
            <p:nvPr/>
          </p:nvSpPr>
          <p:spPr>
            <a:xfrm>
              <a:off x="2593522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783" y="0"/>
                  </a:moveTo>
                  <a:cubicBezTo>
                    <a:pt x="526" y="0"/>
                    <a:pt x="315" y="203"/>
                    <a:pt x="295" y="464"/>
                  </a:cubicBezTo>
                  <a:lnTo>
                    <a:pt x="42" y="3239"/>
                  </a:lnTo>
                  <a:cubicBezTo>
                    <a:pt x="0" y="3555"/>
                    <a:pt x="253" y="3828"/>
                    <a:pt x="568" y="3828"/>
                  </a:cubicBezTo>
                  <a:lnTo>
                    <a:pt x="7106" y="3828"/>
                  </a:lnTo>
                  <a:lnTo>
                    <a:pt x="7106" y="2"/>
                  </a:lnTo>
                  <a:lnTo>
                    <a:pt x="820" y="2"/>
                  </a:lnTo>
                  <a:cubicBezTo>
                    <a:pt x="808" y="1"/>
                    <a:pt x="795" y="0"/>
                    <a:pt x="78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64"/>
            <p:cNvSpPr/>
            <p:nvPr/>
          </p:nvSpPr>
          <p:spPr>
            <a:xfrm>
              <a:off x="2593522" y="2516567"/>
              <a:ext cx="106410" cy="56985"/>
            </a:xfrm>
            <a:custGeom>
              <a:avLst/>
              <a:gdLst/>
              <a:ahLst/>
              <a:cxnLst/>
              <a:rect l="l" t="t" r="r" b="b"/>
              <a:pathLst>
                <a:path w="7107" h="3806" extrusionOk="0">
                  <a:moveTo>
                    <a:pt x="5719" y="1"/>
                  </a:moveTo>
                  <a:lnTo>
                    <a:pt x="5719" y="1809"/>
                  </a:lnTo>
                  <a:cubicBezTo>
                    <a:pt x="5719" y="1956"/>
                    <a:pt x="5782" y="2082"/>
                    <a:pt x="5887" y="2187"/>
                  </a:cubicBezTo>
                  <a:lnTo>
                    <a:pt x="6097" y="2397"/>
                  </a:lnTo>
                  <a:cubicBezTo>
                    <a:pt x="6181" y="2481"/>
                    <a:pt x="6244" y="2587"/>
                    <a:pt x="6244" y="2713"/>
                  </a:cubicBezTo>
                  <a:lnTo>
                    <a:pt x="84" y="2713"/>
                  </a:lnTo>
                  <a:lnTo>
                    <a:pt x="21" y="3238"/>
                  </a:lnTo>
                  <a:cubicBezTo>
                    <a:pt x="0" y="3533"/>
                    <a:pt x="232" y="3806"/>
                    <a:pt x="547" y="3806"/>
                  </a:cubicBezTo>
                  <a:lnTo>
                    <a:pt x="7106" y="3806"/>
                  </a:lnTo>
                  <a:lnTo>
                    <a:pt x="710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64"/>
            <p:cNvSpPr/>
            <p:nvPr/>
          </p:nvSpPr>
          <p:spPr>
            <a:xfrm>
              <a:off x="2629726" y="2602794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82" y="0"/>
                  </a:moveTo>
                  <a:cubicBezTo>
                    <a:pt x="1458" y="0"/>
                    <a:pt x="1433" y="1"/>
                    <a:pt x="1409" y="2"/>
                  </a:cubicBezTo>
                  <a:cubicBezTo>
                    <a:pt x="631" y="23"/>
                    <a:pt x="0" y="675"/>
                    <a:pt x="0" y="1453"/>
                  </a:cubicBezTo>
                  <a:lnTo>
                    <a:pt x="0" y="3766"/>
                  </a:lnTo>
                  <a:cubicBezTo>
                    <a:pt x="0" y="3955"/>
                    <a:pt x="147" y="4102"/>
                    <a:pt x="336" y="4102"/>
                  </a:cubicBezTo>
                  <a:lnTo>
                    <a:pt x="2565" y="4102"/>
                  </a:lnTo>
                  <a:cubicBezTo>
                    <a:pt x="2733" y="4102"/>
                    <a:pt x="2880" y="3955"/>
                    <a:pt x="2880" y="3766"/>
                  </a:cubicBezTo>
                  <a:lnTo>
                    <a:pt x="2880" y="1432"/>
                  </a:lnTo>
                  <a:cubicBezTo>
                    <a:pt x="2880" y="637"/>
                    <a:pt x="2248" y="0"/>
                    <a:pt x="148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64"/>
            <p:cNvSpPr/>
            <p:nvPr/>
          </p:nvSpPr>
          <p:spPr>
            <a:xfrm>
              <a:off x="2646091" y="2602704"/>
              <a:ext cx="26771" cy="61522"/>
            </a:xfrm>
            <a:custGeom>
              <a:avLst/>
              <a:gdLst/>
              <a:ahLst/>
              <a:cxnLst/>
              <a:rect l="l" t="t" r="r" b="b"/>
              <a:pathLst>
                <a:path w="1788" h="4109" extrusionOk="0">
                  <a:moveTo>
                    <a:pt x="260" y="0"/>
                  </a:moveTo>
                  <a:cubicBezTo>
                    <a:pt x="174" y="0"/>
                    <a:pt x="93" y="20"/>
                    <a:pt x="0" y="50"/>
                  </a:cubicBezTo>
                  <a:cubicBezTo>
                    <a:pt x="652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72" y="4108"/>
                  </a:lnTo>
                  <a:cubicBezTo>
                    <a:pt x="1640" y="4108"/>
                    <a:pt x="1787" y="3961"/>
                    <a:pt x="1787" y="3772"/>
                  </a:cubicBezTo>
                  <a:lnTo>
                    <a:pt x="1787" y="1459"/>
                  </a:lnTo>
                  <a:cubicBezTo>
                    <a:pt x="1787" y="660"/>
                    <a:pt x="1157" y="8"/>
                    <a:pt x="358" y="8"/>
                  </a:cubicBezTo>
                  <a:cubicBezTo>
                    <a:pt x="324" y="3"/>
                    <a:pt x="292" y="0"/>
                    <a:pt x="26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64"/>
            <p:cNvSpPr/>
            <p:nvPr/>
          </p:nvSpPr>
          <p:spPr>
            <a:xfrm>
              <a:off x="2878719" y="2573867"/>
              <a:ext cx="97276" cy="197697"/>
            </a:xfrm>
            <a:custGeom>
              <a:avLst/>
              <a:gdLst/>
              <a:ahLst/>
              <a:cxnLst/>
              <a:rect l="l" t="t" r="r" b="b"/>
              <a:pathLst>
                <a:path w="6497" h="13204" extrusionOk="0">
                  <a:moveTo>
                    <a:pt x="0" y="0"/>
                  </a:moveTo>
                  <a:lnTo>
                    <a:pt x="0" y="13203"/>
                  </a:lnTo>
                  <a:lnTo>
                    <a:pt x="5971" y="13203"/>
                  </a:lnTo>
                  <a:cubicBezTo>
                    <a:pt x="6245" y="13203"/>
                    <a:pt x="6497" y="12972"/>
                    <a:pt x="6497" y="12678"/>
                  </a:cubicBez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64"/>
            <p:cNvSpPr/>
            <p:nvPr/>
          </p:nvSpPr>
          <p:spPr>
            <a:xfrm>
              <a:off x="2959929" y="2573867"/>
              <a:ext cx="15751" cy="197697"/>
            </a:xfrm>
            <a:custGeom>
              <a:avLst/>
              <a:gdLst/>
              <a:ahLst/>
              <a:cxnLst/>
              <a:rect l="l" t="t" r="r" b="b"/>
              <a:pathLst>
                <a:path w="1052" h="13204" extrusionOk="0">
                  <a:moveTo>
                    <a:pt x="1" y="0"/>
                  </a:moveTo>
                  <a:lnTo>
                    <a:pt x="1" y="13203"/>
                  </a:lnTo>
                  <a:lnTo>
                    <a:pt x="526" y="13203"/>
                  </a:lnTo>
                  <a:cubicBezTo>
                    <a:pt x="821" y="13203"/>
                    <a:pt x="1052" y="12972"/>
                    <a:pt x="1052" y="1267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64"/>
            <p:cNvSpPr/>
            <p:nvPr/>
          </p:nvSpPr>
          <p:spPr>
            <a:xfrm>
              <a:off x="2878719" y="2573867"/>
              <a:ext cx="20782" cy="156148"/>
            </a:xfrm>
            <a:custGeom>
              <a:avLst/>
              <a:gdLst/>
              <a:ahLst/>
              <a:cxnLst/>
              <a:rect l="l" t="t" r="r" b="b"/>
              <a:pathLst>
                <a:path w="1388" h="10429" extrusionOk="0">
                  <a:moveTo>
                    <a:pt x="0" y="0"/>
                  </a:moveTo>
                  <a:lnTo>
                    <a:pt x="0" y="10428"/>
                  </a:lnTo>
                  <a:lnTo>
                    <a:pt x="1388" y="10428"/>
                  </a:lnTo>
                  <a:lnTo>
                    <a:pt x="1388" y="7548"/>
                  </a:lnTo>
                  <a:cubicBezTo>
                    <a:pt x="1388" y="7401"/>
                    <a:pt x="1325" y="7274"/>
                    <a:pt x="1220" y="7169"/>
                  </a:cubicBezTo>
                  <a:lnTo>
                    <a:pt x="1009" y="6959"/>
                  </a:lnTo>
                  <a:cubicBezTo>
                    <a:pt x="904" y="6854"/>
                    <a:pt x="841" y="6707"/>
                    <a:pt x="841" y="6581"/>
                  </a:cubicBezTo>
                  <a:lnTo>
                    <a:pt x="841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64"/>
            <p:cNvSpPr/>
            <p:nvPr/>
          </p:nvSpPr>
          <p:spPr>
            <a:xfrm>
              <a:off x="2918381" y="2742907"/>
              <a:ext cx="57614" cy="28657"/>
            </a:xfrm>
            <a:custGeom>
              <a:avLst/>
              <a:gdLst/>
              <a:ahLst/>
              <a:cxnLst/>
              <a:rect l="l" t="t" r="r" b="b"/>
              <a:pathLst>
                <a:path w="3848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3322" y="1913"/>
                  </a:lnTo>
                  <a:cubicBezTo>
                    <a:pt x="3617" y="1913"/>
                    <a:pt x="3848" y="1682"/>
                    <a:pt x="3848" y="1388"/>
                  </a:cubicBez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64"/>
            <p:cNvSpPr/>
            <p:nvPr/>
          </p:nvSpPr>
          <p:spPr>
            <a:xfrm>
              <a:off x="2959929" y="2742907"/>
              <a:ext cx="15751" cy="28657"/>
            </a:xfrm>
            <a:custGeom>
              <a:avLst/>
              <a:gdLst/>
              <a:ahLst/>
              <a:cxnLst/>
              <a:rect l="l" t="t" r="r" b="b"/>
              <a:pathLst>
                <a:path w="1052" h="1914" extrusionOk="0">
                  <a:moveTo>
                    <a:pt x="1" y="0"/>
                  </a:moveTo>
                  <a:lnTo>
                    <a:pt x="1" y="1913"/>
                  </a:lnTo>
                  <a:lnTo>
                    <a:pt x="526" y="1913"/>
                  </a:lnTo>
                  <a:cubicBezTo>
                    <a:pt x="821" y="1913"/>
                    <a:pt x="1052" y="1682"/>
                    <a:pt x="1052" y="138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64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06" y="0"/>
                  </a:moveTo>
                  <a:cubicBezTo>
                    <a:pt x="6293" y="0"/>
                    <a:pt x="6279" y="1"/>
                    <a:pt x="6266" y="2"/>
                  </a:cubicBezTo>
                  <a:lnTo>
                    <a:pt x="0" y="2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791" y="464"/>
                  </a:lnTo>
                  <a:cubicBezTo>
                    <a:pt x="6771" y="203"/>
                    <a:pt x="6579" y="0"/>
                    <a:pt x="6306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64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24" y="0"/>
                  </a:moveTo>
                  <a:cubicBezTo>
                    <a:pt x="6312" y="0"/>
                    <a:pt x="6299" y="1"/>
                    <a:pt x="6287" y="2"/>
                  </a:cubicBezTo>
                  <a:lnTo>
                    <a:pt x="5635" y="2"/>
                  </a:lnTo>
                  <a:lnTo>
                    <a:pt x="5845" y="2125"/>
                  </a:lnTo>
                  <a:cubicBezTo>
                    <a:pt x="5887" y="2440"/>
                    <a:pt x="5635" y="2714"/>
                    <a:pt x="5319" y="2714"/>
                  </a:cubicBezTo>
                  <a:lnTo>
                    <a:pt x="0" y="2714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812" y="464"/>
                  </a:lnTo>
                  <a:cubicBezTo>
                    <a:pt x="6792" y="203"/>
                    <a:pt x="6581" y="0"/>
                    <a:pt x="63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64"/>
            <p:cNvSpPr/>
            <p:nvPr/>
          </p:nvSpPr>
          <p:spPr>
            <a:xfrm>
              <a:off x="2675991" y="2714249"/>
              <a:ext cx="226669" cy="28672"/>
            </a:xfrm>
            <a:custGeom>
              <a:avLst/>
              <a:gdLst/>
              <a:ahLst/>
              <a:cxnLst/>
              <a:rect l="l" t="t" r="r" b="b"/>
              <a:pathLst>
                <a:path w="15139" h="1915" extrusionOk="0">
                  <a:moveTo>
                    <a:pt x="526" y="1"/>
                  </a:moveTo>
                  <a:cubicBezTo>
                    <a:pt x="232" y="1"/>
                    <a:pt x="1" y="232"/>
                    <a:pt x="1" y="527"/>
                  </a:cubicBezTo>
                  <a:lnTo>
                    <a:pt x="1" y="1914"/>
                  </a:lnTo>
                  <a:lnTo>
                    <a:pt x="15138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64"/>
            <p:cNvSpPr/>
            <p:nvPr/>
          </p:nvSpPr>
          <p:spPr>
            <a:xfrm>
              <a:off x="2676305" y="2714249"/>
              <a:ext cx="226354" cy="28672"/>
            </a:xfrm>
            <a:custGeom>
              <a:avLst/>
              <a:gdLst/>
              <a:ahLst/>
              <a:cxnLst/>
              <a:rect l="l" t="t" r="r" b="b"/>
              <a:pathLst>
                <a:path w="15118" h="1915" extrusionOk="0">
                  <a:moveTo>
                    <a:pt x="14465" y="1"/>
                  </a:moveTo>
                  <a:lnTo>
                    <a:pt x="14465" y="737"/>
                  </a:lnTo>
                  <a:cubicBezTo>
                    <a:pt x="14465" y="1031"/>
                    <a:pt x="14234" y="1262"/>
                    <a:pt x="13940" y="1262"/>
                  </a:cubicBezTo>
                  <a:lnTo>
                    <a:pt x="1" y="1262"/>
                  </a:lnTo>
                  <a:lnTo>
                    <a:pt x="1" y="1914"/>
                  </a:lnTo>
                  <a:lnTo>
                    <a:pt x="15117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64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64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16610" y="0"/>
                  </a:moveTo>
                  <a:lnTo>
                    <a:pt x="16610" y="736"/>
                  </a:lnTo>
                  <a:cubicBezTo>
                    <a:pt x="16610" y="1030"/>
                    <a:pt x="16378" y="1262"/>
                    <a:pt x="16084" y="1262"/>
                  </a:cubicBezTo>
                  <a:lnTo>
                    <a:pt x="0" y="1262"/>
                  </a:ln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64"/>
            <p:cNvSpPr/>
            <p:nvPr/>
          </p:nvSpPr>
          <p:spPr>
            <a:xfrm>
              <a:off x="2715968" y="2516567"/>
              <a:ext cx="147344" cy="197697"/>
            </a:xfrm>
            <a:custGeom>
              <a:avLst/>
              <a:gdLst/>
              <a:ahLst/>
              <a:cxnLst/>
              <a:rect l="l" t="t" r="r" b="b"/>
              <a:pathLst>
                <a:path w="9841" h="13204" extrusionOk="0">
                  <a:moveTo>
                    <a:pt x="1" y="1"/>
                  </a:moveTo>
                  <a:lnTo>
                    <a:pt x="1" y="13204"/>
                  </a:lnTo>
                  <a:lnTo>
                    <a:pt x="9840" y="13204"/>
                  </a:lnTo>
                  <a:lnTo>
                    <a:pt x="984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64"/>
            <p:cNvSpPr/>
            <p:nvPr/>
          </p:nvSpPr>
          <p:spPr>
            <a:xfrm>
              <a:off x="2763191" y="2618560"/>
              <a:ext cx="52583" cy="95704"/>
            </a:xfrm>
            <a:custGeom>
              <a:avLst/>
              <a:gdLst/>
              <a:ahLst/>
              <a:cxnLst/>
              <a:rect l="l" t="t" r="r" b="b"/>
              <a:pathLst>
                <a:path w="3512" h="6392" extrusionOk="0">
                  <a:moveTo>
                    <a:pt x="1748" y="0"/>
                  </a:moveTo>
                  <a:cubicBezTo>
                    <a:pt x="1540" y="0"/>
                    <a:pt x="1335" y="64"/>
                    <a:pt x="1157" y="190"/>
                  </a:cubicBezTo>
                  <a:lnTo>
                    <a:pt x="463" y="652"/>
                  </a:lnTo>
                  <a:cubicBezTo>
                    <a:pt x="169" y="841"/>
                    <a:pt x="0" y="1178"/>
                    <a:pt x="0" y="1535"/>
                  </a:cubicBezTo>
                  <a:lnTo>
                    <a:pt x="0" y="6392"/>
                  </a:lnTo>
                  <a:lnTo>
                    <a:pt x="3511" y="6392"/>
                  </a:lnTo>
                  <a:lnTo>
                    <a:pt x="3511" y="1535"/>
                  </a:lnTo>
                  <a:cubicBezTo>
                    <a:pt x="3511" y="1178"/>
                    <a:pt x="3322" y="841"/>
                    <a:pt x="3028" y="652"/>
                  </a:cubicBezTo>
                  <a:lnTo>
                    <a:pt x="2355" y="190"/>
                  </a:lnTo>
                  <a:cubicBezTo>
                    <a:pt x="2166" y="64"/>
                    <a:pt x="1956" y="0"/>
                    <a:pt x="1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64"/>
            <p:cNvSpPr/>
            <p:nvPr/>
          </p:nvSpPr>
          <p:spPr>
            <a:xfrm>
              <a:off x="2783329" y="2618515"/>
              <a:ext cx="32445" cy="95749"/>
            </a:xfrm>
            <a:custGeom>
              <a:avLst/>
              <a:gdLst/>
              <a:ahLst/>
              <a:cxnLst/>
              <a:rect l="l" t="t" r="r" b="b"/>
              <a:pathLst>
                <a:path w="2167" h="6395" extrusionOk="0">
                  <a:moveTo>
                    <a:pt x="414" y="0"/>
                  </a:moveTo>
                  <a:cubicBezTo>
                    <a:pt x="275" y="0"/>
                    <a:pt x="135" y="29"/>
                    <a:pt x="1" y="88"/>
                  </a:cubicBezTo>
                  <a:cubicBezTo>
                    <a:pt x="64" y="109"/>
                    <a:pt x="148" y="151"/>
                    <a:pt x="211" y="193"/>
                  </a:cubicBezTo>
                  <a:lnTo>
                    <a:pt x="905" y="655"/>
                  </a:lnTo>
                  <a:cubicBezTo>
                    <a:pt x="1199" y="844"/>
                    <a:pt x="1368" y="1181"/>
                    <a:pt x="1368" y="1538"/>
                  </a:cubicBezTo>
                  <a:lnTo>
                    <a:pt x="1368" y="6395"/>
                  </a:lnTo>
                  <a:lnTo>
                    <a:pt x="2166" y="6395"/>
                  </a:lnTo>
                  <a:lnTo>
                    <a:pt x="2166" y="1538"/>
                  </a:lnTo>
                  <a:cubicBezTo>
                    <a:pt x="2166" y="1181"/>
                    <a:pt x="1977" y="844"/>
                    <a:pt x="1683" y="655"/>
                  </a:cubicBezTo>
                  <a:lnTo>
                    <a:pt x="1010" y="193"/>
                  </a:lnTo>
                  <a:cubicBezTo>
                    <a:pt x="833" y="66"/>
                    <a:pt x="625" y="0"/>
                    <a:pt x="4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64"/>
            <p:cNvSpPr/>
            <p:nvPr/>
          </p:nvSpPr>
          <p:spPr>
            <a:xfrm>
              <a:off x="2692041" y="2516253"/>
              <a:ext cx="47867" cy="32131"/>
            </a:xfrm>
            <a:custGeom>
              <a:avLst/>
              <a:gdLst/>
              <a:ahLst/>
              <a:cxnLst/>
              <a:rect l="l" t="t" r="r" b="b"/>
              <a:pathLst>
                <a:path w="3197" h="2146" extrusionOk="0">
                  <a:moveTo>
                    <a:pt x="1" y="1"/>
                  </a:moveTo>
                  <a:lnTo>
                    <a:pt x="1" y="1472"/>
                  </a:lnTo>
                  <a:cubicBezTo>
                    <a:pt x="1" y="1556"/>
                    <a:pt x="43" y="1640"/>
                    <a:pt x="106" y="1704"/>
                  </a:cubicBezTo>
                  <a:lnTo>
                    <a:pt x="526" y="2145"/>
                  </a:lnTo>
                  <a:lnTo>
                    <a:pt x="2671" y="2145"/>
                  </a:lnTo>
                  <a:lnTo>
                    <a:pt x="3112" y="1704"/>
                  </a:lnTo>
                  <a:cubicBezTo>
                    <a:pt x="3155" y="1640"/>
                    <a:pt x="3197" y="1556"/>
                    <a:pt x="3197" y="1472"/>
                  </a:cubicBezTo>
                  <a:lnTo>
                    <a:pt x="319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64"/>
            <p:cNvSpPr/>
            <p:nvPr/>
          </p:nvSpPr>
          <p:spPr>
            <a:xfrm>
              <a:off x="2719112" y="2516253"/>
              <a:ext cx="20797" cy="31817"/>
            </a:xfrm>
            <a:custGeom>
              <a:avLst/>
              <a:gdLst/>
              <a:ahLst/>
              <a:cxnLst/>
              <a:rect l="l" t="t" r="r" b="b"/>
              <a:pathLst>
                <a:path w="1389" h="2125" extrusionOk="0">
                  <a:moveTo>
                    <a:pt x="1389" y="1"/>
                  </a:moveTo>
                  <a:lnTo>
                    <a:pt x="527" y="22"/>
                  </a:lnTo>
                  <a:lnTo>
                    <a:pt x="527" y="1598"/>
                  </a:lnTo>
                  <a:lnTo>
                    <a:pt x="1" y="2124"/>
                  </a:lnTo>
                  <a:lnTo>
                    <a:pt x="863" y="2124"/>
                  </a:lnTo>
                  <a:lnTo>
                    <a:pt x="1304" y="1704"/>
                  </a:lnTo>
                  <a:cubicBezTo>
                    <a:pt x="1368" y="1640"/>
                    <a:pt x="1389" y="1556"/>
                    <a:pt x="1389" y="1472"/>
                  </a:cubicBezTo>
                  <a:lnTo>
                    <a:pt x="1389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64"/>
            <p:cNvSpPr/>
            <p:nvPr/>
          </p:nvSpPr>
          <p:spPr>
            <a:xfrm>
              <a:off x="2692041" y="2682148"/>
              <a:ext cx="47867" cy="32116"/>
            </a:xfrm>
            <a:custGeom>
              <a:avLst/>
              <a:gdLst/>
              <a:ahLst/>
              <a:cxnLst/>
              <a:rect l="l" t="t" r="r" b="b"/>
              <a:pathLst>
                <a:path w="3197" h="2145" extrusionOk="0">
                  <a:moveTo>
                    <a:pt x="526" y="0"/>
                  </a:moveTo>
                  <a:lnTo>
                    <a:pt x="85" y="442"/>
                  </a:lnTo>
                  <a:cubicBezTo>
                    <a:pt x="22" y="505"/>
                    <a:pt x="1" y="589"/>
                    <a:pt x="1" y="673"/>
                  </a:cubicBezTo>
                  <a:lnTo>
                    <a:pt x="1" y="2145"/>
                  </a:lnTo>
                  <a:lnTo>
                    <a:pt x="3197" y="2145"/>
                  </a:lnTo>
                  <a:lnTo>
                    <a:pt x="3197" y="673"/>
                  </a:lnTo>
                  <a:cubicBezTo>
                    <a:pt x="3197" y="589"/>
                    <a:pt x="3155" y="505"/>
                    <a:pt x="3091" y="442"/>
                  </a:cubicBezTo>
                  <a:lnTo>
                    <a:pt x="265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64"/>
            <p:cNvSpPr/>
            <p:nvPr/>
          </p:nvSpPr>
          <p:spPr>
            <a:xfrm>
              <a:off x="2719112" y="2682148"/>
              <a:ext cx="20797" cy="31802"/>
            </a:xfrm>
            <a:custGeom>
              <a:avLst/>
              <a:gdLst/>
              <a:ahLst/>
              <a:cxnLst/>
              <a:rect l="l" t="t" r="r" b="b"/>
              <a:pathLst>
                <a:path w="1389" h="2124" extrusionOk="0">
                  <a:moveTo>
                    <a:pt x="1" y="0"/>
                  </a:moveTo>
                  <a:lnTo>
                    <a:pt x="527" y="526"/>
                  </a:lnTo>
                  <a:lnTo>
                    <a:pt x="527" y="2124"/>
                  </a:lnTo>
                  <a:lnTo>
                    <a:pt x="1389" y="2124"/>
                  </a:lnTo>
                  <a:lnTo>
                    <a:pt x="1389" y="673"/>
                  </a:lnTo>
                  <a:cubicBezTo>
                    <a:pt x="1389" y="589"/>
                    <a:pt x="1347" y="505"/>
                    <a:pt x="1283" y="442"/>
                  </a:cubicBezTo>
                  <a:lnTo>
                    <a:pt x="86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64"/>
            <p:cNvSpPr/>
            <p:nvPr/>
          </p:nvSpPr>
          <p:spPr>
            <a:xfrm>
              <a:off x="2699917" y="2548369"/>
              <a:ext cx="31802" cy="133794"/>
            </a:xfrm>
            <a:custGeom>
              <a:avLst/>
              <a:gdLst/>
              <a:ahLst/>
              <a:cxnLst/>
              <a:rect l="l" t="t" r="r" b="b"/>
              <a:pathLst>
                <a:path w="2124" h="8936" extrusionOk="0">
                  <a:moveTo>
                    <a:pt x="0" y="0"/>
                  </a:moveTo>
                  <a:lnTo>
                    <a:pt x="0" y="8935"/>
                  </a:lnTo>
                  <a:lnTo>
                    <a:pt x="2124" y="8935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64"/>
            <p:cNvSpPr/>
            <p:nvPr/>
          </p:nvSpPr>
          <p:spPr>
            <a:xfrm>
              <a:off x="2838742" y="2516253"/>
              <a:ext cx="47852" cy="32131"/>
            </a:xfrm>
            <a:custGeom>
              <a:avLst/>
              <a:gdLst/>
              <a:ahLst/>
              <a:cxnLst/>
              <a:rect l="l" t="t" r="r" b="b"/>
              <a:pathLst>
                <a:path w="3196" h="2146" extrusionOk="0">
                  <a:moveTo>
                    <a:pt x="0" y="1"/>
                  </a:moveTo>
                  <a:lnTo>
                    <a:pt x="0" y="1472"/>
                  </a:lnTo>
                  <a:cubicBezTo>
                    <a:pt x="0" y="1556"/>
                    <a:pt x="42" y="1640"/>
                    <a:pt x="105" y="1704"/>
                  </a:cubicBezTo>
                  <a:lnTo>
                    <a:pt x="526" y="2145"/>
                  </a:lnTo>
                  <a:lnTo>
                    <a:pt x="2670" y="2145"/>
                  </a:lnTo>
                  <a:lnTo>
                    <a:pt x="3091" y="1704"/>
                  </a:lnTo>
                  <a:cubicBezTo>
                    <a:pt x="3154" y="1640"/>
                    <a:pt x="3196" y="1556"/>
                    <a:pt x="3196" y="1472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64"/>
            <p:cNvSpPr/>
            <p:nvPr/>
          </p:nvSpPr>
          <p:spPr>
            <a:xfrm>
              <a:off x="2838742" y="2682148"/>
              <a:ext cx="47852" cy="32116"/>
            </a:xfrm>
            <a:custGeom>
              <a:avLst/>
              <a:gdLst/>
              <a:ahLst/>
              <a:cxnLst/>
              <a:rect l="l" t="t" r="r" b="b"/>
              <a:pathLst>
                <a:path w="3196" h="2145" extrusionOk="0">
                  <a:moveTo>
                    <a:pt x="526" y="0"/>
                  </a:moveTo>
                  <a:lnTo>
                    <a:pt x="105" y="442"/>
                  </a:lnTo>
                  <a:cubicBezTo>
                    <a:pt x="42" y="505"/>
                    <a:pt x="0" y="589"/>
                    <a:pt x="0" y="673"/>
                  </a:cubicBezTo>
                  <a:lnTo>
                    <a:pt x="0" y="2145"/>
                  </a:lnTo>
                  <a:lnTo>
                    <a:pt x="3196" y="2145"/>
                  </a:lnTo>
                  <a:lnTo>
                    <a:pt x="3196" y="673"/>
                  </a:lnTo>
                  <a:cubicBezTo>
                    <a:pt x="3196" y="589"/>
                    <a:pt x="3154" y="505"/>
                    <a:pt x="3112" y="44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64"/>
            <p:cNvSpPr/>
            <p:nvPr/>
          </p:nvSpPr>
          <p:spPr>
            <a:xfrm>
              <a:off x="2866127" y="2516253"/>
              <a:ext cx="20467" cy="31817"/>
            </a:xfrm>
            <a:custGeom>
              <a:avLst/>
              <a:gdLst/>
              <a:ahLst/>
              <a:cxnLst/>
              <a:rect l="l" t="t" r="r" b="b"/>
              <a:pathLst>
                <a:path w="1367" h="2125" extrusionOk="0">
                  <a:moveTo>
                    <a:pt x="1367" y="1"/>
                  </a:moveTo>
                  <a:lnTo>
                    <a:pt x="526" y="22"/>
                  </a:lnTo>
                  <a:lnTo>
                    <a:pt x="526" y="1598"/>
                  </a:lnTo>
                  <a:lnTo>
                    <a:pt x="0" y="2124"/>
                  </a:lnTo>
                  <a:lnTo>
                    <a:pt x="841" y="2124"/>
                  </a:lnTo>
                  <a:lnTo>
                    <a:pt x="1283" y="1704"/>
                  </a:lnTo>
                  <a:cubicBezTo>
                    <a:pt x="1346" y="1640"/>
                    <a:pt x="1367" y="1556"/>
                    <a:pt x="1367" y="1472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64"/>
            <p:cNvSpPr/>
            <p:nvPr/>
          </p:nvSpPr>
          <p:spPr>
            <a:xfrm>
              <a:off x="2865812" y="2682148"/>
              <a:ext cx="20782" cy="31802"/>
            </a:xfrm>
            <a:custGeom>
              <a:avLst/>
              <a:gdLst/>
              <a:ahLst/>
              <a:cxnLst/>
              <a:rect l="l" t="t" r="r" b="b"/>
              <a:pathLst>
                <a:path w="1388" h="2124" extrusionOk="0">
                  <a:moveTo>
                    <a:pt x="0" y="0"/>
                  </a:moveTo>
                  <a:lnTo>
                    <a:pt x="526" y="526"/>
                  </a:lnTo>
                  <a:lnTo>
                    <a:pt x="526" y="2124"/>
                  </a:lnTo>
                  <a:lnTo>
                    <a:pt x="1388" y="2124"/>
                  </a:lnTo>
                  <a:lnTo>
                    <a:pt x="1388" y="673"/>
                  </a:lnTo>
                  <a:cubicBezTo>
                    <a:pt x="1388" y="589"/>
                    <a:pt x="1346" y="505"/>
                    <a:pt x="1283" y="442"/>
                  </a:cubicBezTo>
                  <a:lnTo>
                    <a:pt x="862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64"/>
            <p:cNvSpPr/>
            <p:nvPr/>
          </p:nvSpPr>
          <p:spPr>
            <a:xfrm>
              <a:off x="2846603" y="2548369"/>
              <a:ext cx="32131" cy="133794"/>
            </a:xfrm>
            <a:custGeom>
              <a:avLst/>
              <a:gdLst/>
              <a:ahLst/>
              <a:cxnLst/>
              <a:rect l="l" t="t" r="r" b="b"/>
              <a:pathLst>
                <a:path w="2146" h="8936" extrusionOk="0">
                  <a:moveTo>
                    <a:pt x="1" y="0"/>
                  </a:moveTo>
                  <a:lnTo>
                    <a:pt x="1" y="8935"/>
                  </a:lnTo>
                  <a:lnTo>
                    <a:pt x="2145" y="8935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64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64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6497" y="336"/>
                  </a:lnTo>
                  <a:lnTo>
                    <a:pt x="10723" y="3637"/>
                  </a:lnTo>
                  <a:cubicBezTo>
                    <a:pt x="11137" y="3927"/>
                    <a:pt x="10919" y="4584"/>
                    <a:pt x="10410" y="4584"/>
                  </a:cubicBezTo>
                  <a:cubicBezTo>
                    <a:pt x="10402" y="4584"/>
                    <a:pt x="10394" y="4584"/>
                    <a:pt x="10386" y="4583"/>
                  </a:cubicBezTo>
                  <a:lnTo>
                    <a:pt x="1030" y="4583"/>
                  </a:ln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64"/>
            <p:cNvSpPr/>
            <p:nvPr/>
          </p:nvSpPr>
          <p:spPr>
            <a:xfrm>
              <a:off x="2668130" y="2487925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526" y="0"/>
                  </a:moveTo>
                  <a:cubicBezTo>
                    <a:pt x="231" y="0"/>
                    <a:pt x="0" y="232"/>
                    <a:pt x="0" y="526"/>
                  </a:cubicBezTo>
                  <a:lnTo>
                    <a:pt x="0" y="1388"/>
                  </a:lnTo>
                  <a:cubicBezTo>
                    <a:pt x="0" y="1661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61"/>
                    <a:pt x="16189" y="1388"/>
                  </a:cubicBezTo>
                  <a:lnTo>
                    <a:pt x="16189" y="526"/>
                  </a:lnTo>
                  <a:cubicBezTo>
                    <a:pt x="16189" y="232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64"/>
            <p:cNvSpPr/>
            <p:nvPr/>
          </p:nvSpPr>
          <p:spPr>
            <a:xfrm>
              <a:off x="2668130" y="2487611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15558" y="0"/>
                  </a:moveTo>
                  <a:lnTo>
                    <a:pt x="15558" y="757"/>
                  </a:lnTo>
                  <a:cubicBezTo>
                    <a:pt x="15558" y="1052"/>
                    <a:pt x="15306" y="1283"/>
                    <a:pt x="15032" y="1283"/>
                  </a:cubicBezTo>
                  <a:lnTo>
                    <a:pt x="0" y="1283"/>
                  </a:lnTo>
                  <a:lnTo>
                    <a:pt x="0" y="1388"/>
                  </a:lnTo>
                  <a:cubicBezTo>
                    <a:pt x="0" y="1682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82"/>
                    <a:pt x="16189" y="1388"/>
                  </a:cubicBezTo>
                  <a:lnTo>
                    <a:pt x="16189" y="526"/>
                  </a:lnTo>
                  <a:cubicBezTo>
                    <a:pt x="16189" y="253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64"/>
            <p:cNvSpPr/>
            <p:nvPr/>
          </p:nvSpPr>
          <p:spPr>
            <a:xfrm>
              <a:off x="2905789" y="2602495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35" y="1"/>
                  </a:moveTo>
                  <a:cubicBezTo>
                    <a:pt x="652" y="1"/>
                    <a:pt x="0" y="645"/>
                    <a:pt x="0" y="1452"/>
                  </a:cubicBezTo>
                  <a:lnTo>
                    <a:pt x="0" y="3786"/>
                  </a:lnTo>
                  <a:cubicBezTo>
                    <a:pt x="0" y="3975"/>
                    <a:pt x="148" y="4101"/>
                    <a:pt x="316" y="4101"/>
                  </a:cubicBezTo>
                  <a:lnTo>
                    <a:pt x="2544" y="4101"/>
                  </a:lnTo>
                  <a:cubicBezTo>
                    <a:pt x="2556" y="4102"/>
                    <a:pt x="2568" y="4103"/>
                    <a:pt x="2580" y="4103"/>
                  </a:cubicBezTo>
                  <a:cubicBezTo>
                    <a:pt x="2752" y="4103"/>
                    <a:pt x="2881" y="3963"/>
                    <a:pt x="2881" y="3786"/>
                  </a:cubicBezTo>
                  <a:lnTo>
                    <a:pt x="2881" y="1473"/>
                  </a:lnTo>
                  <a:cubicBezTo>
                    <a:pt x="2881" y="695"/>
                    <a:pt x="2250" y="43"/>
                    <a:pt x="1472" y="1"/>
                  </a:cubicBezTo>
                  <a:cubicBezTo>
                    <a:pt x="1460" y="1"/>
                    <a:pt x="1447" y="1"/>
                    <a:pt x="1435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64"/>
            <p:cNvSpPr/>
            <p:nvPr/>
          </p:nvSpPr>
          <p:spPr>
            <a:xfrm>
              <a:off x="2922154" y="2602704"/>
              <a:ext cx="26456" cy="61522"/>
            </a:xfrm>
            <a:custGeom>
              <a:avLst/>
              <a:gdLst/>
              <a:ahLst/>
              <a:cxnLst/>
              <a:rect l="l" t="t" r="r" b="b"/>
              <a:pathLst>
                <a:path w="1767" h="4109" extrusionOk="0">
                  <a:moveTo>
                    <a:pt x="257" y="0"/>
                  </a:moveTo>
                  <a:cubicBezTo>
                    <a:pt x="166" y="0"/>
                    <a:pt x="78" y="20"/>
                    <a:pt x="1" y="50"/>
                  </a:cubicBezTo>
                  <a:cubicBezTo>
                    <a:pt x="631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51" y="4108"/>
                  </a:lnTo>
                  <a:cubicBezTo>
                    <a:pt x="1620" y="4108"/>
                    <a:pt x="1767" y="3961"/>
                    <a:pt x="1767" y="3772"/>
                  </a:cubicBezTo>
                  <a:lnTo>
                    <a:pt x="1767" y="1459"/>
                  </a:lnTo>
                  <a:cubicBezTo>
                    <a:pt x="1767" y="660"/>
                    <a:pt x="1136" y="8"/>
                    <a:pt x="358" y="8"/>
                  </a:cubicBezTo>
                  <a:cubicBezTo>
                    <a:pt x="324" y="3"/>
                    <a:pt x="290" y="0"/>
                    <a:pt x="257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64"/>
            <p:cNvSpPr/>
            <p:nvPr/>
          </p:nvSpPr>
          <p:spPr>
            <a:xfrm>
              <a:off x="2758789" y="2542066"/>
              <a:ext cx="54156" cy="46115"/>
            </a:xfrm>
            <a:custGeom>
              <a:avLst/>
              <a:gdLst/>
              <a:ahLst/>
              <a:cxnLst/>
              <a:rect l="l" t="t" r="r" b="b"/>
              <a:pathLst>
                <a:path w="3617" h="3080" extrusionOk="0">
                  <a:moveTo>
                    <a:pt x="2060" y="1"/>
                  </a:moveTo>
                  <a:cubicBezTo>
                    <a:pt x="694" y="1"/>
                    <a:pt x="0" y="1661"/>
                    <a:pt x="967" y="2629"/>
                  </a:cubicBezTo>
                  <a:cubicBezTo>
                    <a:pt x="1285" y="2940"/>
                    <a:pt x="1673" y="3079"/>
                    <a:pt x="2053" y="3079"/>
                  </a:cubicBezTo>
                  <a:cubicBezTo>
                    <a:pt x="2853" y="3079"/>
                    <a:pt x="3616" y="2462"/>
                    <a:pt x="3616" y="1535"/>
                  </a:cubicBezTo>
                  <a:cubicBezTo>
                    <a:pt x="3616" y="673"/>
                    <a:pt x="2922" y="1"/>
                    <a:pt x="2060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64"/>
            <p:cNvSpPr/>
            <p:nvPr/>
          </p:nvSpPr>
          <p:spPr>
            <a:xfrm>
              <a:off x="2769794" y="2545210"/>
              <a:ext cx="46924" cy="43046"/>
            </a:xfrm>
            <a:custGeom>
              <a:avLst/>
              <a:gdLst/>
              <a:ahLst/>
              <a:cxnLst/>
              <a:rect l="l" t="t" r="r" b="b"/>
              <a:pathLst>
                <a:path w="3134" h="2875" extrusionOk="0">
                  <a:moveTo>
                    <a:pt x="2124" y="1"/>
                  </a:moveTo>
                  <a:cubicBezTo>
                    <a:pt x="2802" y="1119"/>
                    <a:pt x="1910" y="2360"/>
                    <a:pt x="812" y="2360"/>
                  </a:cubicBezTo>
                  <a:cubicBezTo>
                    <a:pt x="547" y="2360"/>
                    <a:pt x="270" y="2288"/>
                    <a:pt x="1" y="2124"/>
                  </a:cubicBezTo>
                  <a:lnTo>
                    <a:pt x="1" y="2124"/>
                  </a:lnTo>
                  <a:cubicBezTo>
                    <a:pt x="300" y="2615"/>
                    <a:pt x="811" y="2874"/>
                    <a:pt x="1327" y="2874"/>
                  </a:cubicBezTo>
                  <a:cubicBezTo>
                    <a:pt x="1718" y="2874"/>
                    <a:pt x="2111" y="2726"/>
                    <a:pt x="2419" y="2419"/>
                  </a:cubicBezTo>
                  <a:cubicBezTo>
                    <a:pt x="3134" y="1704"/>
                    <a:pt x="2986" y="526"/>
                    <a:pt x="2124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37" name="Google Shape;12237;p64"/>
          <p:cNvGrpSpPr/>
          <p:nvPr/>
        </p:nvGrpSpPr>
        <p:grpSpPr>
          <a:xfrm>
            <a:off x="3955047" y="2432242"/>
            <a:ext cx="322912" cy="334396"/>
            <a:chOff x="3955047" y="2432242"/>
            <a:chExt cx="322912" cy="334396"/>
          </a:xfrm>
        </p:grpSpPr>
        <p:sp>
          <p:nvSpPr>
            <p:cNvPr id="12238" name="Google Shape;12238;p64"/>
            <p:cNvSpPr/>
            <p:nvPr/>
          </p:nvSpPr>
          <p:spPr>
            <a:xfrm>
              <a:off x="3955047" y="2432242"/>
              <a:ext cx="322912" cy="334291"/>
            </a:xfrm>
            <a:custGeom>
              <a:avLst/>
              <a:gdLst/>
              <a:ahLst/>
              <a:cxnLst/>
              <a:rect l="l" t="t" r="r" b="b"/>
              <a:pathLst>
                <a:path w="21567" h="22327" extrusionOk="0">
                  <a:moveTo>
                    <a:pt x="20464" y="0"/>
                  </a:moveTo>
                  <a:cubicBezTo>
                    <a:pt x="20398" y="0"/>
                    <a:pt x="20331" y="6"/>
                    <a:pt x="20263" y="19"/>
                  </a:cubicBezTo>
                  <a:lnTo>
                    <a:pt x="6912" y="2395"/>
                  </a:lnTo>
                  <a:cubicBezTo>
                    <a:pt x="6387" y="2479"/>
                    <a:pt x="5987" y="2920"/>
                    <a:pt x="5987" y="3467"/>
                  </a:cubicBezTo>
                  <a:lnTo>
                    <a:pt x="5987" y="15030"/>
                  </a:lnTo>
                  <a:cubicBezTo>
                    <a:pt x="5434" y="14754"/>
                    <a:pt x="4853" y="14625"/>
                    <a:pt x="4284" y="14625"/>
                  </a:cubicBezTo>
                  <a:cubicBezTo>
                    <a:pt x="2563" y="14625"/>
                    <a:pt x="953" y="15805"/>
                    <a:pt x="542" y="17638"/>
                  </a:cubicBezTo>
                  <a:cubicBezTo>
                    <a:pt x="0" y="20034"/>
                    <a:pt x="1833" y="22327"/>
                    <a:pt x="4281" y="22327"/>
                  </a:cubicBezTo>
                  <a:cubicBezTo>
                    <a:pt x="4303" y="22327"/>
                    <a:pt x="4325" y="22326"/>
                    <a:pt x="4347" y="22326"/>
                  </a:cubicBezTo>
                  <a:cubicBezTo>
                    <a:pt x="6471" y="22284"/>
                    <a:pt x="8153" y="20539"/>
                    <a:pt x="8132" y="18415"/>
                  </a:cubicBezTo>
                  <a:lnTo>
                    <a:pt x="8132" y="5570"/>
                  </a:lnTo>
                  <a:lnTo>
                    <a:pt x="19401" y="3572"/>
                  </a:lnTo>
                  <a:lnTo>
                    <a:pt x="19401" y="12276"/>
                  </a:lnTo>
                  <a:cubicBezTo>
                    <a:pt x="18853" y="12007"/>
                    <a:pt x="18278" y="11882"/>
                    <a:pt x="17715" y="11882"/>
                  </a:cubicBezTo>
                  <a:cubicBezTo>
                    <a:pt x="15988" y="11882"/>
                    <a:pt x="14368" y="13060"/>
                    <a:pt x="13956" y="14883"/>
                  </a:cubicBezTo>
                  <a:cubicBezTo>
                    <a:pt x="13414" y="17300"/>
                    <a:pt x="15226" y="19572"/>
                    <a:pt x="17693" y="19572"/>
                  </a:cubicBezTo>
                  <a:cubicBezTo>
                    <a:pt x="17716" y="19572"/>
                    <a:pt x="17738" y="19572"/>
                    <a:pt x="17761" y="19572"/>
                  </a:cubicBezTo>
                  <a:cubicBezTo>
                    <a:pt x="19884" y="19530"/>
                    <a:pt x="21566" y="17806"/>
                    <a:pt x="21566" y="15682"/>
                  </a:cubicBezTo>
                  <a:lnTo>
                    <a:pt x="21566" y="1112"/>
                  </a:lnTo>
                  <a:cubicBezTo>
                    <a:pt x="21566" y="488"/>
                    <a:pt x="21056" y="0"/>
                    <a:pt x="20464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64"/>
            <p:cNvSpPr/>
            <p:nvPr/>
          </p:nvSpPr>
          <p:spPr>
            <a:xfrm>
              <a:off x="4009741" y="2515624"/>
              <a:ext cx="67361" cy="251014"/>
            </a:xfrm>
            <a:custGeom>
              <a:avLst/>
              <a:gdLst/>
              <a:ahLst/>
              <a:cxnLst/>
              <a:rect l="l" t="t" r="r" b="b"/>
              <a:pathLst>
                <a:path w="4499" h="16765" extrusionOk="0">
                  <a:moveTo>
                    <a:pt x="4479" y="1"/>
                  </a:moveTo>
                  <a:lnTo>
                    <a:pt x="3995" y="148"/>
                  </a:lnTo>
                  <a:cubicBezTo>
                    <a:pt x="3533" y="274"/>
                    <a:pt x="3217" y="715"/>
                    <a:pt x="3217" y="1199"/>
                  </a:cubicBezTo>
                  <a:lnTo>
                    <a:pt x="3217" y="12867"/>
                  </a:lnTo>
                  <a:cubicBezTo>
                    <a:pt x="3217" y="14760"/>
                    <a:pt x="1872" y="16379"/>
                    <a:pt x="1" y="16715"/>
                  </a:cubicBezTo>
                  <a:cubicBezTo>
                    <a:pt x="208" y="16748"/>
                    <a:pt x="413" y="16764"/>
                    <a:pt x="615" y="16764"/>
                  </a:cubicBezTo>
                  <a:cubicBezTo>
                    <a:pt x="2716" y="16764"/>
                    <a:pt x="4498" y="15034"/>
                    <a:pt x="4479" y="12867"/>
                  </a:cubicBezTo>
                  <a:lnTo>
                    <a:pt x="4479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64"/>
            <p:cNvSpPr/>
            <p:nvPr/>
          </p:nvSpPr>
          <p:spPr>
            <a:xfrm>
              <a:off x="4210582" y="2432317"/>
              <a:ext cx="67346" cy="293087"/>
            </a:xfrm>
            <a:custGeom>
              <a:avLst/>
              <a:gdLst/>
              <a:ahLst/>
              <a:cxnLst/>
              <a:rect l="l" t="t" r="r" b="b"/>
              <a:pathLst>
                <a:path w="4498" h="19575" extrusionOk="0">
                  <a:moveTo>
                    <a:pt x="3374" y="0"/>
                  </a:moveTo>
                  <a:cubicBezTo>
                    <a:pt x="3315" y="0"/>
                    <a:pt x="3256" y="5"/>
                    <a:pt x="3196" y="14"/>
                  </a:cubicBezTo>
                  <a:lnTo>
                    <a:pt x="2607" y="119"/>
                  </a:lnTo>
                  <a:cubicBezTo>
                    <a:pt x="2986" y="308"/>
                    <a:pt x="3217" y="687"/>
                    <a:pt x="3217" y="1107"/>
                  </a:cubicBezTo>
                  <a:lnTo>
                    <a:pt x="3217" y="15677"/>
                  </a:lnTo>
                  <a:cubicBezTo>
                    <a:pt x="3217" y="17569"/>
                    <a:pt x="1871" y="19188"/>
                    <a:pt x="0" y="19525"/>
                  </a:cubicBezTo>
                  <a:cubicBezTo>
                    <a:pt x="209" y="19558"/>
                    <a:pt x="416" y="19574"/>
                    <a:pt x="620" y="19574"/>
                  </a:cubicBezTo>
                  <a:cubicBezTo>
                    <a:pt x="2718" y="19574"/>
                    <a:pt x="4498" y="17862"/>
                    <a:pt x="4478" y="15677"/>
                  </a:cubicBezTo>
                  <a:lnTo>
                    <a:pt x="4478" y="1107"/>
                  </a:lnTo>
                  <a:cubicBezTo>
                    <a:pt x="4478" y="475"/>
                    <a:pt x="3972" y="0"/>
                    <a:pt x="3374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41" name="Google Shape;12241;p64"/>
          <p:cNvGrpSpPr/>
          <p:nvPr/>
        </p:nvGrpSpPr>
        <p:grpSpPr>
          <a:xfrm>
            <a:off x="1802465" y="1962854"/>
            <a:ext cx="265373" cy="351944"/>
            <a:chOff x="1802465" y="1962854"/>
            <a:chExt cx="265373" cy="351944"/>
          </a:xfrm>
        </p:grpSpPr>
        <p:sp>
          <p:nvSpPr>
            <p:cNvPr id="12242" name="Google Shape;12242;p64"/>
            <p:cNvSpPr/>
            <p:nvPr/>
          </p:nvSpPr>
          <p:spPr>
            <a:xfrm>
              <a:off x="1802465" y="2243020"/>
              <a:ext cx="265373" cy="71778"/>
            </a:xfrm>
            <a:custGeom>
              <a:avLst/>
              <a:gdLst/>
              <a:ahLst/>
              <a:cxnLst/>
              <a:rect l="l" t="t" r="r" b="b"/>
              <a:pathLst>
                <a:path w="17724" h="4794" extrusionOk="0">
                  <a:moveTo>
                    <a:pt x="2397" y="0"/>
                  </a:moveTo>
                  <a:cubicBezTo>
                    <a:pt x="1072" y="0"/>
                    <a:pt x="0" y="1073"/>
                    <a:pt x="0" y="2397"/>
                  </a:cubicBezTo>
                  <a:cubicBezTo>
                    <a:pt x="0" y="3722"/>
                    <a:pt x="1072" y="4794"/>
                    <a:pt x="2397" y="4794"/>
                  </a:cubicBezTo>
                  <a:lnTo>
                    <a:pt x="17724" y="4794"/>
                  </a:lnTo>
                  <a:lnTo>
                    <a:pt x="17724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64"/>
            <p:cNvSpPr/>
            <p:nvPr/>
          </p:nvSpPr>
          <p:spPr>
            <a:xfrm>
              <a:off x="1802465" y="2208074"/>
              <a:ext cx="265373" cy="83442"/>
            </a:xfrm>
            <a:custGeom>
              <a:avLst/>
              <a:gdLst/>
              <a:ahLst/>
              <a:cxnLst/>
              <a:rect l="l" t="t" r="r" b="b"/>
              <a:pathLst>
                <a:path w="17724" h="5573" extrusionOk="0">
                  <a:moveTo>
                    <a:pt x="2397" y="1"/>
                  </a:moveTo>
                  <a:cubicBezTo>
                    <a:pt x="1724" y="1"/>
                    <a:pt x="1135" y="568"/>
                    <a:pt x="694" y="1010"/>
                  </a:cubicBezTo>
                  <a:cubicBezTo>
                    <a:pt x="252" y="1451"/>
                    <a:pt x="0" y="4079"/>
                    <a:pt x="0" y="4731"/>
                  </a:cubicBezTo>
                  <a:cubicBezTo>
                    <a:pt x="0" y="5026"/>
                    <a:pt x="42" y="5299"/>
                    <a:pt x="147" y="5572"/>
                  </a:cubicBezTo>
                  <a:cubicBezTo>
                    <a:pt x="484" y="4647"/>
                    <a:pt x="1388" y="4016"/>
                    <a:pt x="2397" y="4016"/>
                  </a:cubicBezTo>
                  <a:lnTo>
                    <a:pt x="17724" y="4016"/>
                  </a:lnTo>
                  <a:lnTo>
                    <a:pt x="17724" y="947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64"/>
            <p:cNvSpPr/>
            <p:nvPr/>
          </p:nvSpPr>
          <p:spPr>
            <a:xfrm>
              <a:off x="1802465" y="1962854"/>
              <a:ext cx="35889" cy="316069"/>
            </a:xfrm>
            <a:custGeom>
              <a:avLst/>
              <a:gdLst/>
              <a:ahLst/>
              <a:cxnLst/>
              <a:rect l="l" t="t" r="r" b="b"/>
              <a:pathLst>
                <a:path w="2397" h="21110" extrusionOk="0">
                  <a:moveTo>
                    <a:pt x="2397" y="1"/>
                  </a:moveTo>
                  <a:cubicBezTo>
                    <a:pt x="1072" y="1"/>
                    <a:pt x="0" y="1073"/>
                    <a:pt x="0" y="2397"/>
                  </a:cubicBezTo>
                  <a:lnTo>
                    <a:pt x="0" y="21109"/>
                  </a:lnTo>
                  <a:cubicBezTo>
                    <a:pt x="0" y="19785"/>
                    <a:pt x="1072" y="18712"/>
                    <a:pt x="2397" y="18712"/>
                  </a:cubicBezTo>
                  <a:lnTo>
                    <a:pt x="2397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64"/>
            <p:cNvSpPr/>
            <p:nvPr/>
          </p:nvSpPr>
          <p:spPr>
            <a:xfrm>
              <a:off x="1837082" y="2286141"/>
              <a:ext cx="230756" cy="8834"/>
            </a:xfrm>
            <a:custGeom>
              <a:avLst/>
              <a:gdLst/>
              <a:ahLst/>
              <a:cxnLst/>
              <a:rect l="l" t="t" r="r" b="b"/>
              <a:pathLst>
                <a:path w="15412" h="590" extrusionOk="0">
                  <a:moveTo>
                    <a:pt x="1" y="1"/>
                  </a:moveTo>
                  <a:lnTo>
                    <a:pt x="1" y="589"/>
                  </a:lnTo>
                  <a:lnTo>
                    <a:pt x="15412" y="589"/>
                  </a:lnTo>
                  <a:lnTo>
                    <a:pt x="15412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64"/>
            <p:cNvSpPr/>
            <p:nvPr/>
          </p:nvSpPr>
          <p:spPr>
            <a:xfrm>
              <a:off x="1900041" y="2262843"/>
              <a:ext cx="167797" cy="9148"/>
            </a:xfrm>
            <a:custGeom>
              <a:avLst/>
              <a:gdLst/>
              <a:ahLst/>
              <a:cxnLst/>
              <a:rect l="l" t="t" r="r" b="b"/>
              <a:pathLst>
                <a:path w="11207" h="611" extrusionOk="0">
                  <a:moveTo>
                    <a:pt x="1" y="1"/>
                  </a:moveTo>
                  <a:lnTo>
                    <a:pt x="1" y="611"/>
                  </a:lnTo>
                  <a:lnTo>
                    <a:pt x="11207" y="611"/>
                  </a:lnTo>
                  <a:lnTo>
                    <a:pt x="11207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64"/>
            <p:cNvSpPr/>
            <p:nvPr/>
          </p:nvSpPr>
          <p:spPr>
            <a:xfrm>
              <a:off x="1838339" y="1962854"/>
              <a:ext cx="229498" cy="280180"/>
            </a:xfrm>
            <a:custGeom>
              <a:avLst/>
              <a:gdLst/>
              <a:ahLst/>
              <a:cxnLst/>
              <a:rect l="l" t="t" r="r" b="b"/>
              <a:pathLst>
                <a:path w="15328" h="18713" extrusionOk="0">
                  <a:moveTo>
                    <a:pt x="1" y="1"/>
                  </a:moveTo>
                  <a:lnTo>
                    <a:pt x="1" y="18712"/>
                  </a:lnTo>
                  <a:lnTo>
                    <a:pt x="15328" y="18712"/>
                  </a:lnTo>
                  <a:lnTo>
                    <a:pt x="15328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64"/>
            <p:cNvSpPr/>
            <p:nvPr/>
          </p:nvSpPr>
          <p:spPr>
            <a:xfrm>
              <a:off x="1854091" y="1978905"/>
              <a:ext cx="197697" cy="248394"/>
            </a:xfrm>
            <a:custGeom>
              <a:avLst/>
              <a:gdLst/>
              <a:ahLst/>
              <a:cxnLst/>
              <a:rect l="l" t="t" r="r" b="b"/>
              <a:pathLst>
                <a:path w="13204" h="16590" extrusionOk="0">
                  <a:moveTo>
                    <a:pt x="0" y="1"/>
                  </a:moveTo>
                  <a:lnTo>
                    <a:pt x="0" y="16589"/>
                  </a:lnTo>
                  <a:lnTo>
                    <a:pt x="13203" y="16589"/>
                  </a:lnTo>
                  <a:lnTo>
                    <a:pt x="13203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49" name="Google Shape;12249;p64"/>
          <p:cNvGrpSpPr/>
          <p:nvPr/>
        </p:nvGrpSpPr>
        <p:grpSpPr>
          <a:xfrm>
            <a:off x="3512070" y="1956222"/>
            <a:ext cx="373983" cy="363622"/>
            <a:chOff x="3512070" y="1956222"/>
            <a:chExt cx="373983" cy="363622"/>
          </a:xfrm>
        </p:grpSpPr>
        <p:sp>
          <p:nvSpPr>
            <p:cNvPr id="12250" name="Google Shape;12250;p64"/>
            <p:cNvSpPr/>
            <p:nvPr/>
          </p:nvSpPr>
          <p:spPr>
            <a:xfrm>
              <a:off x="3547316" y="2232314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799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64"/>
            <p:cNvSpPr/>
            <p:nvPr/>
          </p:nvSpPr>
          <p:spPr>
            <a:xfrm>
              <a:off x="3548903" y="2232314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0"/>
                  </a:lnTo>
                  <a:cubicBezTo>
                    <a:pt x="19805" y="2061"/>
                    <a:pt x="19469" y="2397"/>
                    <a:pt x="19048" y="2397"/>
                  </a:cubicBezTo>
                  <a:lnTo>
                    <a:pt x="0" y="2397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64"/>
            <p:cNvSpPr/>
            <p:nvPr/>
          </p:nvSpPr>
          <p:spPr>
            <a:xfrm>
              <a:off x="3515215" y="2198312"/>
              <a:ext cx="370524" cy="121217"/>
            </a:xfrm>
            <a:custGeom>
              <a:avLst/>
              <a:gdLst/>
              <a:ahLst/>
              <a:cxnLst/>
              <a:rect l="l" t="t" r="r" b="b"/>
              <a:pathLst>
                <a:path w="24747" h="8096" extrusionOk="0">
                  <a:moveTo>
                    <a:pt x="3953" y="1"/>
                  </a:moveTo>
                  <a:cubicBezTo>
                    <a:pt x="1746" y="64"/>
                    <a:pt x="0" y="1851"/>
                    <a:pt x="0" y="4038"/>
                  </a:cubicBezTo>
                  <a:cubicBezTo>
                    <a:pt x="0" y="6245"/>
                    <a:pt x="1746" y="8032"/>
                    <a:pt x="3953" y="8095"/>
                  </a:cubicBezTo>
                  <a:lnTo>
                    <a:pt x="24010" y="8095"/>
                  </a:lnTo>
                  <a:cubicBezTo>
                    <a:pt x="24410" y="8095"/>
                    <a:pt x="24746" y="7759"/>
                    <a:pt x="24746" y="7338"/>
                  </a:cubicBezTo>
                  <a:lnTo>
                    <a:pt x="24746" y="6582"/>
                  </a:lnTo>
                  <a:cubicBezTo>
                    <a:pt x="24746" y="6182"/>
                    <a:pt x="24410" y="5846"/>
                    <a:pt x="24010" y="5846"/>
                  </a:cubicBezTo>
                  <a:lnTo>
                    <a:pt x="3953" y="5867"/>
                  </a:lnTo>
                  <a:cubicBezTo>
                    <a:pt x="2965" y="5867"/>
                    <a:pt x="2166" y="5068"/>
                    <a:pt x="2145" y="4101"/>
                  </a:cubicBezTo>
                  <a:cubicBezTo>
                    <a:pt x="2145" y="3070"/>
                    <a:pt x="2965" y="2251"/>
                    <a:pt x="3995" y="2251"/>
                  </a:cubicBezTo>
                  <a:lnTo>
                    <a:pt x="24010" y="2251"/>
                  </a:lnTo>
                  <a:cubicBezTo>
                    <a:pt x="24410" y="2251"/>
                    <a:pt x="24746" y="1914"/>
                    <a:pt x="24746" y="1515"/>
                  </a:cubicBezTo>
                  <a:lnTo>
                    <a:pt x="24746" y="758"/>
                  </a:lnTo>
                  <a:cubicBezTo>
                    <a:pt x="24746" y="337"/>
                    <a:pt x="24410" y="1"/>
                    <a:pt x="24010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64"/>
            <p:cNvSpPr/>
            <p:nvPr/>
          </p:nvSpPr>
          <p:spPr>
            <a:xfrm>
              <a:off x="3864628" y="2198626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58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64"/>
            <p:cNvSpPr/>
            <p:nvPr/>
          </p:nvSpPr>
          <p:spPr>
            <a:xfrm>
              <a:off x="3864628" y="2286141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29"/>
                    <a:pt x="1430" y="1914"/>
                    <a:pt x="1430" y="1493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64"/>
            <p:cNvSpPr/>
            <p:nvPr/>
          </p:nvSpPr>
          <p:spPr>
            <a:xfrm>
              <a:off x="3574401" y="2259070"/>
              <a:ext cx="52583" cy="52838"/>
            </a:xfrm>
            <a:custGeom>
              <a:avLst/>
              <a:gdLst/>
              <a:ahLst/>
              <a:cxnLst/>
              <a:rect l="l" t="t" r="r" b="b"/>
              <a:pathLst>
                <a:path w="3512" h="3529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0"/>
                    <a:pt x="343" y="3529"/>
                    <a:pt x="740" y="3529"/>
                  </a:cubicBezTo>
                  <a:cubicBezTo>
                    <a:pt x="835" y="3529"/>
                    <a:pt x="933" y="3510"/>
                    <a:pt x="1030" y="3470"/>
                  </a:cubicBezTo>
                  <a:lnTo>
                    <a:pt x="1787" y="3154"/>
                  </a:lnTo>
                  <a:lnTo>
                    <a:pt x="2460" y="3449"/>
                  </a:lnTo>
                  <a:cubicBezTo>
                    <a:pt x="2560" y="3490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64"/>
            <p:cNvSpPr/>
            <p:nvPr/>
          </p:nvSpPr>
          <p:spPr>
            <a:xfrm>
              <a:off x="3547316" y="1990239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800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64"/>
            <p:cNvSpPr/>
            <p:nvPr/>
          </p:nvSpPr>
          <p:spPr>
            <a:xfrm>
              <a:off x="3548903" y="1990239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1"/>
                  </a:lnTo>
                  <a:cubicBezTo>
                    <a:pt x="19805" y="2061"/>
                    <a:pt x="19469" y="2398"/>
                    <a:pt x="19048" y="2398"/>
                  </a:cubicBezTo>
                  <a:lnTo>
                    <a:pt x="0" y="2398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64"/>
            <p:cNvSpPr/>
            <p:nvPr/>
          </p:nvSpPr>
          <p:spPr>
            <a:xfrm>
              <a:off x="3512070" y="1956222"/>
              <a:ext cx="373669" cy="121247"/>
            </a:xfrm>
            <a:custGeom>
              <a:avLst/>
              <a:gdLst/>
              <a:ahLst/>
              <a:cxnLst/>
              <a:rect l="l" t="t" r="r" b="b"/>
              <a:pathLst>
                <a:path w="24957" h="8098" extrusionOk="0">
                  <a:moveTo>
                    <a:pt x="4049" y="1"/>
                  </a:moveTo>
                  <a:cubicBezTo>
                    <a:pt x="1829" y="1"/>
                    <a:pt x="0" y="1806"/>
                    <a:pt x="0" y="4039"/>
                  </a:cubicBezTo>
                  <a:cubicBezTo>
                    <a:pt x="0" y="6284"/>
                    <a:pt x="1850" y="8097"/>
                    <a:pt x="4086" y="8097"/>
                  </a:cubicBezTo>
                  <a:cubicBezTo>
                    <a:pt x="4112" y="8097"/>
                    <a:pt x="4137" y="8097"/>
                    <a:pt x="4163" y="8097"/>
                  </a:cubicBezTo>
                  <a:lnTo>
                    <a:pt x="24220" y="8097"/>
                  </a:lnTo>
                  <a:cubicBezTo>
                    <a:pt x="24620" y="8097"/>
                    <a:pt x="24956" y="7760"/>
                    <a:pt x="24956" y="7340"/>
                  </a:cubicBezTo>
                  <a:lnTo>
                    <a:pt x="24956" y="6583"/>
                  </a:lnTo>
                  <a:cubicBezTo>
                    <a:pt x="24956" y="6183"/>
                    <a:pt x="24620" y="5847"/>
                    <a:pt x="24220" y="5847"/>
                  </a:cubicBezTo>
                  <a:lnTo>
                    <a:pt x="4163" y="5847"/>
                  </a:lnTo>
                  <a:lnTo>
                    <a:pt x="4163" y="5868"/>
                  </a:lnTo>
                  <a:cubicBezTo>
                    <a:pt x="3175" y="5847"/>
                    <a:pt x="2376" y="5069"/>
                    <a:pt x="2355" y="4102"/>
                  </a:cubicBezTo>
                  <a:cubicBezTo>
                    <a:pt x="2355" y="3072"/>
                    <a:pt x="3175" y="2252"/>
                    <a:pt x="4205" y="2252"/>
                  </a:cubicBezTo>
                  <a:lnTo>
                    <a:pt x="24220" y="2252"/>
                  </a:lnTo>
                  <a:cubicBezTo>
                    <a:pt x="24620" y="2252"/>
                    <a:pt x="24956" y="1915"/>
                    <a:pt x="24956" y="1495"/>
                  </a:cubicBezTo>
                  <a:lnTo>
                    <a:pt x="24956" y="759"/>
                  </a:lnTo>
                  <a:cubicBezTo>
                    <a:pt x="24956" y="339"/>
                    <a:pt x="24620" y="2"/>
                    <a:pt x="24220" y="2"/>
                  </a:cubicBezTo>
                  <a:lnTo>
                    <a:pt x="4163" y="2"/>
                  </a:lnTo>
                  <a:cubicBezTo>
                    <a:pt x="4125" y="1"/>
                    <a:pt x="4087" y="1"/>
                    <a:pt x="4049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64"/>
            <p:cNvSpPr/>
            <p:nvPr/>
          </p:nvSpPr>
          <p:spPr>
            <a:xfrm>
              <a:off x="3864628" y="1956566"/>
              <a:ext cx="21426" cy="33688"/>
            </a:xfrm>
            <a:custGeom>
              <a:avLst/>
              <a:gdLst/>
              <a:ahLst/>
              <a:cxnLst/>
              <a:rect l="l" t="t" r="r" b="b"/>
              <a:pathLst>
                <a:path w="1431" h="2250" extrusionOk="0">
                  <a:moveTo>
                    <a:pt x="0" y="0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50"/>
                    <a:pt x="1430" y="1913"/>
                    <a:pt x="1430" y="1493"/>
                  </a:cubicBezTo>
                  <a:lnTo>
                    <a:pt x="1430" y="757"/>
                  </a:lnTo>
                  <a:cubicBezTo>
                    <a:pt x="1430" y="337"/>
                    <a:pt x="1094" y="0"/>
                    <a:pt x="673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64"/>
            <p:cNvSpPr/>
            <p:nvPr/>
          </p:nvSpPr>
          <p:spPr>
            <a:xfrm>
              <a:off x="3864628" y="2044065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64"/>
            <p:cNvSpPr/>
            <p:nvPr/>
          </p:nvSpPr>
          <p:spPr>
            <a:xfrm>
              <a:off x="3574401" y="2016995"/>
              <a:ext cx="52583" cy="52733"/>
            </a:xfrm>
            <a:custGeom>
              <a:avLst/>
              <a:gdLst/>
              <a:ahLst/>
              <a:cxnLst/>
              <a:rect l="l" t="t" r="r" b="b"/>
              <a:pathLst>
                <a:path w="3512" h="3522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5"/>
                    <a:pt x="349" y="3521"/>
                    <a:pt x="752" y="3521"/>
                  </a:cubicBezTo>
                  <a:cubicBezTo>
                    <a:pt x="843" y="3521"/>
                    <a:pt x="937" y="3505"/>
                    <a:pt x="1030" y="3470"/>
                  </a:cubicBezTo>
                  <a:lnTo>
                    <a:pt x="1787" y="3155"/>
                  </a:lnTo>
                  <a:lnTo>
                    <a:pt x="2460" y="3449"/>
                  </a:lnTo>
                  <a:cubicBezTo>
                    <a:pt x="2560" y="3491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64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0" y="0"/>
                  </a:move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64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19279" y="0"/>
                  </a:moveTo>
                  <a:cubicBezTo>
                    <a:pt x="19679" y="1178"/>
                    <a:pt x="18817" y="2397"/>
                    <a:pt x="17576" y="2397"/>
                  </a:cubicBezTo>
                  <a:lnTo>
                    <a:pt x="0" y="2397"/>
                  </a:ln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64"/>
            <p:cNvSpPr/>
            <p:nvPr/>
          </p:nvSpPr>
          <p:spPr>
            <a:xfrm>
              <a:off x="3513642" y="2077439"/>
              <a:ext cx="370509" cy="120888"/>
            </a:xfrm>
            <a:custGeom>
              <a:avLst/>
              <a:gdLst/>
              <a:ahLst/>
              <a:cxnLst/>
              <a:rect l="l" t="t" r="r" b="b"/>
              <a:pathLst>
                <a:path w="24746" h="8074" extrusionOk="0">
                  <a:moveTo>
                    <a:pt x="757" y="1"/>
                  </a:moveTo>
                  <a:cubicBezTo>
                    <a:pt x="337" y="1"/>
                    <a:pt x="0" y="337"/>
                    <a:pt x="0" y="757"/>
                  </a:cubicBezTo>
                  <a:lnTo>
                    <a:pt x="0" y="1493"/>
                  </a:lnTo>
                  <a:cubicBezTo>
                    <a:pt x="0" y="1914"/>
                    <a:pt x="337" y="2250"/>
                    <a:pt x="757" y="2250"/>
                  </a:cubicBezTo>
                  <a:lnTo>
                    <a:pt x="20772" y="2250"/>
                  </a:lnTo>
                  <a:cubicBezTo>
                    <a:pt x="21782" y="2250"/>
                    <a:pt x="22602" y="3070"/>
                    <a:pt x="22602" y="4079"/>
                  </a:cubicBezTo>
                  <a:cubicBezTo>
                    <a:pt x="22602" y="5067"/>
                    <a:pt x="21803" y="5845"/>
                    <a:pt x="20814" y="5845"/>
                  </a:cubicBezTo>
                  <a:lnTo>
                    <a:pt x="20814" y="5824"/>
                  </a:lnTo>
                  <a:lnTo>
                    <a:pt x="757" y="5824"/>
                  </a:lnTo>
                  <a:cubicBezTo>
                    <a:pt x="337" y="5824"/>
                    <a:pt x="0" y="6161"/>
                    <a:pt x="0" y="6581"/>
                  </a:cubicBezTo>
                  <a:lnTo>
                    <a:pt x="0" y="7338"/>
                  </a:lnTo>
                  <a:cubicBezTo>
                    <a:pt x="0" y="7738"/>
                    <a:pt x="337" y="8074"/>
                    <a:pt x="757" y="8074"/>
                  </a:cubicBezTo>
                  <a:lnTo>
                    <a:pt x="20814" y="8074"/>
                  </a:lnTo>
                  <a:cubicBezTo>
                    <a:pt x="23001" y="8032"/>
                    <a:pt x="24746" y="6224"/>
                    <a:pt x="24746" y="4037"/>
                  </a:cubicBezTo>
                  <a:cubicBezTo>
                    <a:pt x="24746" y="1851"/>
                    <a:pt x="23001" y="64"/>
                    <a:pt x="20814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64"/>
            <p:cNvSpPr/>
            <p:nvPr/>
          </p:nvSpPr>
          <p:spPr>
            <a:xfrm>
              <a:off x="3806385" y="2077753"/>
              <a:ext cx="77767" cy="120888"/>
            </a:xfrm>
            <a:custGeom>
              <a:avLst/>
              <a:gdLst/>
              <a:ahLst/>
              <a:cxnLst/>
              <a:rect l="l" t="t" r="r" b="b"/>
              <a:pathLst>
                <a:path w="5194" h="8074" extrusionOk="0">
                  <a:moveTo>
                    <a:pt x="1" y="1"/>
                  </a:moveTo>
                  <a:cubicBezTo>
                    <a:pt x="2188" y="43"/>
                    <a:pt x="3933" y="1851"/>
                    <a:pt x="3933" y="4037"/>
                  </a:cubicBezTo>
                  <a:cubicBezTo>
                    <a:pt x="3933" y="6224"/>
                    <a:pt x="2188" y="8011"/>
                    <a:pt x="1" y="8074"/>
                  </a:cubicBezTo>
                  <a:lnTo>
                    <a:pt x="1262" y="8074"/>
                  </a:lnTo>
                  <a:cubicBezTo>
                    <a:pt x="3449" y="8011"/>
                    <a:pt x="5194" y="6224"/>
                    <a:pt x="5194" y="4037"/>
                  </a:cubicBezTo>
                  <a:cubicBezTo>
                    <a:pt x="5194" y="1851"/>
                    <a:pt x="3449" y="43"/>
                    <a:pt x="1262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64"/>
            <p:cNvSpPr/>
            <p:nvPr/>
          </p:nvSpPr>
          <p:spPr>
            <a:xfrm>
              <a:off x="3772397" y="2138182"/>
              <a:ext cx="52898" cy="52568"/>
            </a:xfrm>
            <a:custGeom>
              <a:avLst/>
              <a:gdLst/>
              <a:ahLst/>
              <a:cxnLst/>
              <a:rect l="l" t="t" r="r" b="b"/>
              <a:pathLst>
                <a:path w="3533" h="3511" extrusionOk="0">
                  <a:moveTo>
                    <a:pt x="720" y="0"/>
                  </a:moveTo>
                  <a:cubicBezTo>
                    <a:pt x="317" y="0"/>
                    <a:pt x="0" y="329"/>
                    <a:pt x="0" y="737"/>
                  </a:cubicBezTo>
                  <a:lnTo>
                    <a:pt x="0" y="2734"/>
                  </a:lnTo>
                  <a:cubicBezTo>
                    <a:pt x="0" y="3173"/>
                    <a:pt x="365" y="3489"/>
                    <a:pt x="759" y="3489"/>
                  </a:cubicBezTo>
                  <a:cubicBezTo>
                    <a:pt x="856" y="3489"/>
                    <a:pt x="956" y="3470"/>
                    <a:pt x="1052" y="3428"/>
                  </a:cubicBezTo>
                  <a:lnTo>
                    <a:pt x="1745" y="3134"/>
                  </a:lnTo>
                  <a:lnTo>
                    <a:pt x="2502" y="3449"/>
                  </a:lnTo>
                  <a:cubicBezTo>
                    <a:pt x="2599" y="3491"/>
                    <a:pt x="2697" y="3510"/>
                    <a:pt x="2794" y="3510"/>
                  </a:cubicBezTo>
                  <a:cubicBezTo>
                    <a:pt x="3182" y="3510"/>
                    <a:pt x="3532" y="3197"/>
                    <a:pt x="3532" y="2776"/>
                  </a:cubicBezTo>
                  <a:lnTo>
                    <a:pt x="3532" y="737"/>
                  </a:lnTo>
                  <a:cubicBezTo>
                    <a:pt x="3532" y="349"/>
                    <a:pt x="3215" y="0"/>
                    <a:pt x="2811" y="0"/>
                  </a:cubicBezTo>
                  <a:cubicBezTo>
                    <a:pt x="2799" y="0"/>
                    <a:pt x="2787" y="1"/>
                    <a:pt x="2776" y="1"/>
                  </a:cubicBezTo>
                  <a:lnTo>
                    <a:pt x="757" y="1"/>
                  </a:lnTo>
                  <a:cubicBezTo>
                    <a:pt x="745" y="1"/>
                    <a:pt x="732" y="0"/>
                    <a:pt x="7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67" name="Google Shape;12267;p64"/>
          <p:cNvGrpSpPr/>
          <p:nvPr/>
        </p:nvGrpSpPr>
        <p:grpSpPr>
          <a:xfrm>
            <a:off x="842683" y="2394751"/>
            <a:ext cx="345640" cy="356660"/>
            <a:chOff x="842683" y="2394751"/>
            <a:chExt cx="345640" cy="356660"/>
          </a:xfrm>
        </p:grpSpPr>
        <p:sp>
          <p:nvSpPr>
            <p:cNvPr id="12268" name="Google Shape;12268;p64"/>
            <p:cNvSpPr/>
            <p:nvPr/>
          </p:nvSpPr>
          <p:spPr>
            <a:xfrm>
              <a:off x="1099042" y="2499888"/>
              <a:ext cx="89266" cy="107353"/>
            </a:xfrm>
            <a:custGeom>
              <a:avLst/>
              <a:gdLst/>
              <a:ahLst/>
              <a:cxnLst/>
              <a:rect l="l" t="t" r="r" b="b"/>
              <a:pathLst>
                <a:path w="5962" h="7170" extrusionOk="0">
                  <a:moveTo>
                    <a:pt x="2977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603" y="7124"/>
                    <a:pt x="5663" y="7166"/>
                    <a:pt x="5742" y="7169"/>
                  </a:cubicBezTo>
                  <a:lnTo>
                    <a:pt x="5742" y="7169"/>
                  </a:lnTo>
                  <a:cubicBezTo>
                    <a:pt x="5882" y="7163"/>
                    <a:pt x="5961" y="7019"/>
                    <a:pt x="5900" y="6896"/>
                  </a:cubicBezTo>
                  <a:lnTo>
                    <a:pt x="3145" y="126"/>
                  </a:lnTo>
                  <a:cubicBezTo>
                    <a:pt x="3114" y="42"/>
                    <a:pt x="3046" y="0"/>
                    <a:pt x="2977" y="0"/>
                  </a:cubicBezTo>
                  <a:close/>
                  <a:moveTo>
                    <a:pt x="5742" y="7169"/>
                  </a:moveTo>
                  <a:lnTo>
                    <a:pt x="5742" y="7169"/>
                  </a:lnTo>
                  <a:cubicBezTo>
                    <a:pt x="5738" y="7170"/>
                    <a:pt x="5735" y="7170"/>
                    <a:pt x="5731" y="7170"/>
                  </a:cubicBezTo>
                  <a:lnTo>
                    <a:pt x="5752" y="7170"/>
                  </a:lnTo>
                  <a:cubicBezTo>
                    <a:pt x="5749" y="7170"/>
                    <a:pt x="5745" y="7170"/>
                    <a:pt x="5742" y="7169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64"/>
            <p:cNvSpPr/>
            <p:nvPr/>
          </p:nvSpPr>
          <p:spPr>
            <a:xfrm>
              <a:off x="1098908" y="2603138"/>
              <a:ext cx="89416" cy="47852"/>
            </a:xfrm>
            <a:custGeom>
              <a:avLst/>
              <a:gdLst/>
              <a:ahLst/>
              <a:cxnLst/>
              <a:rect l="l" t="t" r="r" b="b"/>
              <a:pathLst>
                <a:path w="5972" h="3196" extrusionOk="0">
                  <a:moveTo>
                    <a:pt x="43" y="0"/>
                  </a:moveTo>
                  <a:cubicBezTo>
                    <a:pt x="22" y="0"/>
                    <a:pt x="1" y="21"/>
                    <a:pt x="1" y="42"/>
                  </a:cubicBezTo>
                  <a:lnTo>
                    <a:pt x="1" y="358"/>
                  </a:lnTo>
                  <a:cubicBezTo>
                    <a:pt x="1" y="1935"/>
                    <a:pt x="1283" y="3196"/>
                    <a:pt x="2860" y="3196"/>
                  </a:cubicBezTo>
                  <a:lnTo>
                    <a:pt x="3133" y="3196"/>
                  </a:lnTo>
                  <a:cubicBezTo>
                    <a:pt x="4689" y="3196"/>
                    <a:pt x="5972" y="1935"/>
                    <a:pt x="5972" y="358"/>
                  </a:cubicBezTo>
                  <a:lnTo>
                    <a:pt x="5972" y="42"/>
                  </a:lnTo>
                  <a:cubicBezTo>
                    <a:pt x="5972" y="21"/>
                    <a:pt x="5951" y="0"/>
                    <a:pt x="593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64"/>
            <p:cNvSpPr/>
            <p:nvPr/>
          </p:nvSpPr>
          <p:spPr>
            <a:xfrm>
              <a:off x="1127236" y="2603138"/>
              <a:ext cx="61088" cy="48182"/>
            </a:xfrm>
            <a:custGeom>
              <a:avLst/>
              <a:gdLst/>
              <a:ahLst/>
              <a:cxnLst/>
              <a:rect l="l" t="t" r="r" b="b"/>
              <a:pathLst>
                <a:path w="4080" h="3218" extrusionOk="0">
                  <a:moveTo>
                    <a:pt x="1830" y="0"/>
                  </a:moveTo>
                  <a:cubicBezTo>
                    <a:pt x="1851" y="0"/>
                    <a:pt x="1872" y="21"/>
                    <a:pt x="1872" y="42"/>
                  </a:cubicBezTo>
                  <a:lnTo>
                    <a:pt x="1872" y="358"/>
                  </a:lnTo>
                  <a:cubicBezTo>
                    <a:pt x="1872" y="1556"/>
                    <a:pt x="1115" y="2628"/>
                    <a:pt x="1" y="3049"/>
                  </a:cubicBezTo>
                  <a:cubicBezTo>
                    <a:pt x="295" y="3154"/>
                    <a:pt x="632" y="3217"/>
                    <a:pt x="947" y="3217"/>
                  </a:cubicBezTo>
                  <a:lnTo>
                    <a:pt x="1220" y="3217"/>
                  </a:lnTo>
                  <a:cubicBezTo>
                    <a:pt x="2797" y="3217"/>
                    <a:pt x="4080" y="1935"/>
                    <a:pt x="4080" y="358"/>
                  </a:cubicBezTo>
                  <a:lnTo>
                    <a:pt x="4080" y="42"/>
                  </a:lnTo>
                  <a:cubicBezTo>
                    <a:pt x="4080" y="21"/>
                    <a:pt x="4059" y="0"/>
                    <a:pt x="403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64"/>
            <p:cNvSpPr/>
            <p:nvPr/>
          </p:nvSpPr>
          <p:spPr>
            <a:xfrm>
              <a:off x="842803" y="2499888"/>
              <a:ext cx="89281" cy="107353"/>
            </a:xfrm>
            <a:custGeom>
              <a:avLst/>
              <a:gdLst/>
              <a:ahLst/>
              <a:cxnLst/>
              <a:rect l="l" t="t" r="r" b="b"/>
              <a:pathLst>
                <a:path w="5963" h="7170" extrusionOk="0">
                  <a:moveTo>
                    <a:pt x="2980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584" y="7128"/>
                    <a:pt x="5669" y="7170"/>
                    <a:pt x="5732" y="7170"/>
                  </a:cubicBezTo>
                  <a:cubicBezTo>
                    <a:pt x="5879" y="7170"/>
                    <a:pt x="5963" y="7022"/>
                    <a:pt x="5921" y="6896"/>
                  </a:cubicBezTo>
                  <a:lnTo>
                    <a:pt x="3167" y="126"/>
                  </a:lnTo>
                  <a:cubicBezTo>
                    <a:pt x="3125" y="42"/>
                    <a:pt x="3051" y="0"/>
                    <a:pt x="29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64"/>
            <p:cNvSpPr/>
            <p:nvPr/>
          </p:nvSpPr>
          <p:spPr>
            <a:xfrm>
              <a:off x="842683" y="2603138"/>
              <a:ext cx="89715" cy="47867"/>
            </a:xfrm>
            <a:custGeom>
              <a:avLst/>
              <a:gdLst/>
              <a:ahLst/>
              <a:cxnLst/>
              <a:rect l="l" t="t" r="r" b="b"/>
              <a:pathLst>
                <a:path w="5992" h="3197" extrusionOk="0">
                  <a:moveTo>
                    <a:pt x="42" y="0"/>
                  </a:moveTo>
                  <a:cubicBezTo>
                    <a:pt x="21" y="0"/>
                    <a:pt x="0" y="21"/>
                    <a:pt x="0" y="42"/>
                  </a:cubicBezTo>
                  <a:lnTo>
                    <a:pt x="0" y="358"/>
                  </a:lnTo>
                  <a:cubicBezTo>
                    <a:pt x="0" y="1922"/>
                    <a:pt x="1262" y="3196"/>
                    <a:pt x="2821" y="3196"/>
                  </a:cubicBezTo>
                  <a:cubicBezTo>
                    <a:pt x="2834" y="3196"/>
                    <a:pt x="2847" y="3196"/>
                    <a:pt x="2859" y="3196"/>
                  </a:cubicBezTo>
                  <a:lnTo>
                    <a:pt x="3133" y="3196"/>
                  </a:lnTo>
                  <a:cubicBezTo>
                    <a:pt x="4709" y="3196"/>
                    <a:pt x="5992" y="1935"/>
                    <a:pt x="5992" y="358"/>
                  </a:cubicBezTo>
                  <a:lnTo>
                    <a:pt x="5992" y="42"/>
                  </a:lnTo>
                  <a:cubicBezTo>
                    <a:pt x="5992" y="21"/>
                    <a:pt x="5971" y="0"/>
                    <a:pt x="595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64"/>
            <p:cNvSpPr/>
            <p:nvPr/>
          </p:nvSpPr>
          <p:spPr>
            <a:xfrm>
              <a:off x="871011" y="2603138"/>
              <a:ext cx="61073" cy="48182"/>
            </a:xfrm>
            <a:custGeom>
              <a:avLst/>
              <a:gdLst/>
              <a:ahLst/>
              <a:cxnLst/>
              <a:rect l="l" t="t" r="r" b="b"/>
              <a:pathLst>
                <a:path w="4079" h="3218" extrusionOk="0">
                  <a:moveTo>
                    <a:pt x="1829" y="0"/>
                  </a:moveTo>
                  <a:cubicBezTo>
                    <a:pt x="1850" y="0"/>
                    <a:pt x="1871" y="21"/>
                    <a:pt x="1871" y="42"/>
                  </a:cubicBezTo>
                  <a:lnTo>
                    <a:pt x="1871" y="358"/>
                  </a:lnTo>
                  <a:cubicBezTo>
                    <a:pt x="1871" y="1556"/>
                    <a:pt x="1114" y="2628"/>
                    <a:pt x="0" y="3028"/>
                  </a:cubicBezTo>
                  <a:cubicBezTo>
                    <a:pt x="295" y="3154"/>
                    <a:pt x="631" y="3217"/>
                    <a:pt x="967" y="3217"/>
                  </a:cubicBezTo>
                  <a:lnTo>
                    <a:pt x="1220" y="3217"/>
                  </a:lnTo>
                  <a:cubicBezTo>
                    <a:pt x="2796" y="3217"/>
                    <a:pt x="4079" y="1935"/>
                    <a:pt x="4079" y="358"/>
                  </a:cubicBezTo>
                  <a:lnTo>
                    <a:pt x="4079" y="42"/>
                  </a:lnTo>
                  <a:cubicBezTo>
                    <a:pt x="4079" y="21"/>
                    <a:pt x="4058" y="0"/>
                    <a:pt x="405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64"/>
            <p:cNvSpPr/>
            <p:nvPr/>
          </p:nvSpPr>
          <p:spPr>
            <a:xfrm>
              <a:off x="1003533" y="2433470"/>
              <a:ext cx="23941" cy="274506"/>
            </a:xfrm>
            <a:custGeom>
              <a:avLst/>
              <a:gdLst/>
              <a:ahLst/>
              <a:cxnLst/>
              <a:rect l="l" t="t" r="r" b="b"/>
              <a:pathLst>
                <a:path w="1599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1598" y="18333"/>
                  </a:lnTo>
                  <a:lnTo>
                    <a:pt x="159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64"/>
            <p:cNvSpPr/>
            <p:nvPr/>
          </p:nvSpPr>
          <p:spPr>
            <a:xfrm>
              <a:off x="1015496" y="2433470"/>
              <a:ext cx="11978" cy="274506"/>
            </a:xfrm>
            <a:custGeom>
              <a:avLst/>
              <a:gdLst/>
              <a:ahLst/>
              <a:cxnLst/>
              <a:rect l="l" t="t" r="r" b="b"/>
              <a:pathLst>
                <a:path w="800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799" y="18333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64"/>
            <p:cNvSpPr/>
            <p:nvPr/>
          </p:nvSpPr>
          <p:spPr>
            <a:xfrm>
              <a:off x="932698" y="2697570"/>
              <a:ext cx="165910" cy="34646"/>
            </a:xfrm>
            <a:custGeom>
              <a:avLst/>
              <a:gdLst/>
              <a:ahLst/>
              <a:cxnLst/>
              <a:rect l="l" t="t" r="r" b="b"/>
              <a:pathLst>
                <a:path w="11081" h="2314" extrusionOk="0">
                  <a:moveTo>
                    <a:pt x="737" y="1"/>
                  </a:moveTo>
                  <a:cubicBezTo>
                    <a:pt x="337" y="1"/>
                    <a:pt x="1" y="337"/>
                    <a:pt x="1" y="736"/>
                  </a:cubicBezTo>
                  <a:lnTo>
                    <a:pt x="1" y="2313"/>
                  </a:lnTo>
                  <a:lnTo>
                    <a:pt x="11081" y="2313"/>
                  </a:lnTo>
                  <a:lnTo>
                    <a:pt x="11081" y="736"/>
                  </a:lnTo>
                  <a:cubicBezTo>
                    <a:pt x="11060" y="316"/>
                    <a:pt x="10723" y="1"/>
                    <a:pt x="1032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64"/>
            <p:cNvSpPr/>
            <p:nvPr/>
          </p:nvSpPr>
          <p:spPr>
            <a:xfrm>
              <a:off x="993771" y="2394751"/>
              <a:ext cx="43465" cy="43450"/>
            </a:xfrm>
            <a:custGeom>
              <a:avLst/>
              <a:gdLst/>
              <a:ahLst/>
              <a:cxnLst/>
              <a:rect l="l" t="t" r="r" b="b"/>
              <a:pathLst>
                <a:path w="2903" h="2902" extrusionOk="0">
                  <a:moveTo>
                    <a:pt x="1451" y="0"/>
                  </a:moveTo>
                  <a:cubicBezTo>
                    <a:pt x="652" y="0"/>
                    <a:pt x="1" y="652"/>
                    <a:pt x="1" y="1451"/>
                  </a:cubicBezTo>
                  <a:cubicBezTo>
                    <a:pt x="1" y="2250"/>
                    <a:pt x="652" y="2902"/>
                    <a:pt x="1451" y="2902"/>
                  </a:cubicBezTo>
                  <a:cubicBezTo>
                    <a:pt x="2250" y="2902"/>
                    <a:pt x="2902" y="2250"/>
                    <a:pt x="2902" y="1451"/>
                  </a:cubicBezTo>
                  <a:cubicBezTo>
                    <a:pt x="2902" y="652"/>
                    <a:pt x="2250" y="0"/>
                    <a:pt x="14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64"/>
            <p:cNvSpPr/>
            <p:nvPr/>
          </p:nvSpPr>
          <p:spPr>
            <a:xfrm>
              <a:off x="996286" y="2397266"/>
              <a:ext cx="45037" cy="40950"/>
            </a:xfrm>
            <a:custGeom>
              <a:avLst/>
              <a:gdLst/>
              <a:ahLst/>
              <a:cxnLst/>
              <a:rect l="l" t="t" r="r" b="b"/>
              <a:pathLst>
                <a:path w="3008" h="2735" extrusionOk="0">
                  <a:moveTo>
                    <a:pt x="1935" y="0"/>
                  </a:moveTo>
                  <a:cubicBezTo>
                    <a:pt x="2452" y="1017"/>
                    <a:pt x="1655" y="2105"/>
                    <a:pt x="668" y="2105"/>
                  </a:cubicBezTo>
                  <a:cubicBezTo>
                    <a:pt x="451" y="2105"/>
                    <a:pt x="224" y="2052"/>
                    <a:pt x="1" y="1935"/>
                  </a:cubicBezTo>
                  <a:lnTo>
                    <a:pt x="1" y="1935"/>
                  </a:lnTo>
                  <a:cubicBezTo>
                    <a:pt x="261" y="2455"/>
                    <a:pt x="769" y="2734"/>
                    <a:pt x="1289" y="2734"/>
                  </a:cubicBezTo>
                  <a:cubicBezTo>
                    <a:pt x="1651" y="2734"/>
                    <a:pt x="2020" y="2598"/>
                    <a:pt x="2314" y="2313"/>
                  </a:cubicBezTo>
                  <a:cubicBezTo>
                    <a:pt x="3007" y="1619"/>
                    <a:pt x="2818" y="442"/>
                    <a:pt x="193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64"/>
            <p:cNvSpPr/>
            <p:nvPr/>
          </p:nvSpPr>
          <p:spPr>
            <a:xfrm>
              <a:off x="844570" y="2454237"/>
              <a:ext cx="341867" cy="50068"/>
            </a:xfrm>
            <a:custGeom>
              <a:avLst/>
              <a:gdLst/>
              <a:ahLst/>
              <a:cxnLst/>
              <a:rect l="l" t="t" r="r" b="b"/>
              <a:pathLst>
                <a:path w="22833" h="3344" extrusionOk="0">
                  <a:moveTo>
                    <a:pt x="8031" y="1"/>
                  </a:moveTo>
                  <a:cubicBezTo>
                    <a:pt x="7043" y="1"/>
                    <a:pt x="6097" y="400"/>
                    <a:pt x="5403" y="1115"/>
                  </a:cubicBezTo>
                  <a:cubicBezTo>
                    <a:pt x="4920" y="1620"/>
                    <a:pt x="4247" y="1914"/>
                    <a:pt x="3532" y="1914"/>
                  </a:cubicBezTo>
                  <a:lnTo>
                    <a:pt x="294" y="1914"/>
                  </a:lnTo>
                  <a:cubicBezTo>
                    <a:pt x="126" y="1914"/>
                    <a:pt x="0" y="2040"/>
                    <a:pt x="0" y="2208"/>
                  </a:cubicBezTo>
                  <a:lnTo>
                    <a:pt x="0" y="3049"/>
                  </a:lnTo>
                  <a:cubicBezTo>
                    <a:pt x="0" y="3217"/>
                    <a:pt x="126" y="3344"/>
                    <a:pt x="294" y="3344"/>
                  </a:cubicBezTo>
                  <a:lnTo>
                    <a:pt x="3658" y="3344"/>
                  </a:lnTo>
                  <a:cubicBezTo>
                    <a:pt x="4647" y="3344"/>
                    <a:pt x="5593" y="2944"/>
                    <a:pt x="6286" y="2229"/>
                  </a:cubicBezTo>
                  <a:cubicBezTo>
                    <a:pt x="6754" y="1721"/>
                    <a:pt x="7398" y="1429"/>
                    <a:pt x="8086" y="1429"/>
                  </a:cubicBezTo>
                  <a:cubicBezTo>
                    <a:pt x="8110" y="1429"/>
                    <a:pt x="8134" y="1430"/>
                    <a:pt x="8158" y="1430"/>
                  </a:cubicBezTo>
                  <a:lnTo>
                    <a:pt x="14822" y="1430"/>
                  </a:lnTo>
                  <a:cubicBezTo>
                    <a:pt x="15432" y="1430"/>
                    <a:pt x="16000" y="1683"/>
                    <a:pt x="16441" y="2124"/>
                  </a:cubicBezTo>
                  <a:cubicBezTo>
                    <a:pt x="17177" y="2902"/>
                    <a:pt x="18207" y="3344"/>
                    <a:pt x="19300" y="3344"/>
                  </a:cubicBezTo>
                  <a:lnTo>
                    <a:pt x="22559" y="3344"/>
                  </a:lnTo>
                  <a:cubicBezTo>
                    <a:pt x="22706" y="3344"/>
                    <a:pt x="22833" y="3217"/>
                    <a:pt x="22833" y="3049"/>
                  </a:cubicBezTo>
                  <a:lnTo>
                    <a:pt x="22833" y="2208"/>
                  </a:lnTo>
                  <a:cubicBezTo>
                    <a:pt x="22833" y="2040"/>
                    <a:pt x="22706" y="1914"/>
                    <a:pt x="22559" y="1914"/>
                  </a:cubicBezTo>
                  <a:lnTo>
                    <a:pt x="19321" y="1914"/>
                  </a:lnTo>
                  <a:cubicBezTo>
                    <a:pt x="18607" y="1914"/>
                    <a:pt x="17913" y="1620"/>
                    <a:pt x="17450" y="1115"/>
                  </a:cubicBezTo>
                  <a:cubicBezTo>
                    <a:pt x="16757" y="400"/>
                    <a:pt x="15810" y="1"/>
                    <a:pt x="148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64"/>
            <p:cNvSpPr/>
            <p:nvPr/>
          </p:nvSpPr>
          <p:spPr>
            <a:xfrm>
              <a:off x="844570" y="2466499"/>
              <a:ext cx="341867" cy="37821"/>
            </a:xfrm>
            <a:custGeom>
              <a:avLst/>
              <a:gdLst/>
              <a:ahLst/>
              <a:cxnLst/>
              <a:rect l="l" t="t" r="r" b="b"/>
              <a:pathLst>
                <a:path w="22833" h="2526" extrusionOk="0">
                  <a:moveTo>
                    <a:pt x="8086" y="1"/>
                  </a:moveTo>
                  <a:cubicBezTo>
                    <a:pt x="7398" y="1"/>
                    <a:pt x="6754" y="293"/>
                    <a:pt x="6286" y="801"/>
                  </a:cubicBezTo>
                  <a:cubicBezTo>
                    <a:pt x="5593" y="1515"/>
                    <a:pt x="4647" y="1915"/>
                    <a:pt x="3658" y="1915"/>
                  </a:cubicBezTo>
                  <a:lnTo>
                    <a:pt x="294" y="1915"/>
                  </a:lnTo>
                  <a:cubicBezTo>
                    <a:pt x="126" y="1915"/>
                    <a:pt x="21" y="1789"/>
                    <a:pt x="0" y="1642"/>
                  </a:cubicBezTo>
                  <a:lnTo>
                    <a:pt x="0" y="2230"/>
                  </a:lnTo>
                  <a:cubicBezTo>
                    <a:pt x="0" y="2398"/>
                    <a:pt x="126" y="2525"/>
                    <a:pt x="294" y="2525"/>
                  </a:cubicBezTo>
                  <a:lnTo>
                    <a:pt x="3679" y="2525"/>
                  </a:lnTo>
                  <a:cubicBezTo>
                    <a:pt x="3704" y="2525"/>
                    <a:pt x="3729" y="2525"/>
                    <a:pt x="3754" y="2525"/>
                  </a:cubicBezTo>
                  <a:cubicBezTo>
                    <a:pt x="4715" y="2525"/>
                    <a:pt x="5631" y="2128"/>
                    <a:pt x="6307" y="1431"/>
                  </a:cubicBezTo>
                  <a:cubicBezTo>
                    <a:pt x="6791" y="906"/>
                    <a:pt x="7464" y="611"/>
                    <a:pt x="8179" y="611"/>
                  </a:cubicBezTo>
                  <a:lnTo>
                    <a:pt x="14822" y="611"/>
                  </a:lnTo>
                  <a:cubicBezTo>
                    <a:pt x="15432" y="611"/>
                    <a:pt x="16000" y="864"/>
                    <a:pt x="16441" y="1305"/>
                  </a:cubicBezTo>
                  <a:cubicBezTo>
                    <a:pt x="17177" y="2083"/>
                    <a:pt x="18207" y="2525"/>
                    <a:pt x="19300" y="2525"/>
                  </a:cubicBezTo>
                  <a:lnTo>
                    <a:pt x="22559" y="2525"/>
                  </a:lnTo>
                  <a:cubicBezTo>
                    <a:pt x="22706" y="2525"/>
                    <a:pt x="22833" y="2398"/>
                    <a:pt x="22833" y="2251"/>
                  </a:cubicBezTo>
                  <a:lnTo>
                    <a:pt x="22833" y="1642"/>
                  </a:lnTo>
                  <a:cubicBezTo>
                    <a:pt x="22833" y="1789"/>
                    <a:pt x="22706" y="1915"/>
                    <a:pt x="22559" y="1915"/>
                  </a:cubicBezTo>
                  <a:lnTo>
                    <a:pt x="19300" y="1915"/>
                  </a:lnTo>
                  <a:cubicBezTo>
                    <a:pt x="18207" y="1915"/>
                    <a:pt x="17177" y="1473"/>
                    <a:pt x="16441" y="696"/>
                  </a:cubicBezTo>
                  <a:cubicBezTo>
                    <a:pt x="16000" y="254"/>
                    <a:pt x="15432" y="2"/>
                    <a:pt x="14822" y="2"/>
                  </a:cubicBezTo>
                  <a:lnTo>
                    <a:pt x="8158" y="2"/>
                  </a:lnTo>
                  <a:cubicBezTo>
                    <a:pt x="8134" y="1"/>
                    <a:pt x="8110" y="1"/>
                    <a:pt x="8086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64"/>
            <p:cNvSpPr/>
            <p:nvPr/>
          </p:nvSpPr>
          <p:spPr>
            <a:xfrm>
              <a:off x="932698" y="2697555"/>
              <a:ext cx="165910" cy="34661"/>
            </a:xfrm>
            <a:custGeom>
              <a:avLst/>
              <a:gdLst/>
              <a:ahLst/>
              <a:cxnLst/>
              <a:rect l="l" t="t" r="r" b="b"/>
              <a:pathLst>
                <a:path w="11081" h="2315" extrusionOk="0">
                  <a:moveTo>
                    <a:pt x="10359" y="1"/>
                  </a:moveTo>
                  <a:cubicBezTo>
                    <a:pt x="10347" y="1"/>
                    <a:pt x="10336" y="1"/>
                    <a:pt x="10324" y="2"/>
                  </a:cubicBezTo>
                  <a:lnTo>
                    <a:pt x="8873" y="2"/>
                  </a:lnTo>
                  <a:lnTo>
                    <a:pt x="8873" y="527"/>
                  </a:lnTo>
                  <a:cubicBezTo>
                    <a:pt x="8873" y="969"/>
                    <a:pt x="8495" y="1326"/>
                    <a:pt x="8053" y="1326"/>
                  </a:cubicBezTo>
                  <a:lnTo>
                    <a:pt x="1" y="1326"/>
                  </a:lnTo>
                  <a:lnTo>
                    <a:pt x="1" y="2314"/>
                  </a:lnTo>
                  <a:lnTo>
                    <a:pt x="11081" y="2314"/>
                  </a:lnTo>
                  <a:lnTo>
                    <a:pt x="11081" y="737"/>
                  </a:lnTo>
                  <a:cubicBezTo>
                    <a:pt x="11081" y="349"/>
                    <a:pt x="10763" y="1"/>
                    <a:pt x="10359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64"/>
            <p:cNvSpPr/>
            <p:nvPr/>
          </p:nvSpPr>
          <p:spPr>
            <a:xfrm>
              <a:off x="906885" y="2723068"/>
              <a:ext cx="217221" cy="28343"/>
            </a:xfrm>
            <a:custGeom>
              <a:avLst/>
              <a:gdLst/>
              <a:ahLst/>
              <a:cxnLst/>
              <a:rect l="l" t="t" r="r" b="b"/>
              <a:pathLst>
                <a:path w="14508" h="1893" extrusionOk="0">
                  <a:moveTo>
                    <a:pt x="758" y="1"/>
                  </a:moveTo>
                  <a:cubicBezTo>
                    <a:pt x="337" y="1"/>
                    <a:pt x="1" y="337"/>
                    <a:pt x="22" y="757"/>
                  </a:cubicBezTo>
                  <a:lnTo>
                    <a:pt x="22" y="1893"/>
                  </a:lnTo>
                  <a:lnTo>
                    <a:pt x="14508" y="1893"/>
                  </a:lnTo>
                  <a:lnTo>
                    <a:pt x="14508" y="757"/>
                  </a:lnTo>
                  <a:cubicBezTo>
                    <a:pt x="14508" y="337"/>
                    <a:pt x="14171" y="1"/>
                    <a:pt x="1375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64"/>
            <p:cNvSpPr/>
            <p:nvPr/>
          </p:nvSpPr>
          <p:spPr>
            <a:xfrm>
              <a:off x="907200" y="2723068"/>
              <a:ext cx="216907" cy="28029"/>
            </a:xfrm>
            <a:custGeom>
              <a:avLst/>
              <a:gdLst/>
              <a:ahLst/>
              <a:cxnLst/>
              <a:rect l="l" t="t" r="r" b="b"/>
              <a:pathLst>
                <a:path w="14487" h="1872" extrusionOk="0">
                  <a:moveTo>
                    <a:pt x="12258" y="1"/>
                  </a:moveTo>
                  <a:lnTo>
                    <a:pt x="12258" y="694"/>
                  </a:lnTo>
                  <a:cubicBezTo>
                    <a:pt x="12237" y="1115"/>
                    <a:pt x="11922" y="1451"/>
                    <a:pt x="11501" y="1451"/>
                  </a:cubicBezTo>
                  <a:lnTo>
                    <a:pt x="1" y="1451"/>
                  </a:lnTo>
                  <a:lnTo>
                    <a:pt x="1" y="1872"/>
                  </a:lnTo>
                  <a:lnTo>
                    <a:pt x="14487" y="1872"/>
                  </a:lnTo>
                  <a:lnTo>
                    <a:pt x="14487" y="1451"/>
                  </a:lnTo>
                  <a:lnTo>
                    <a:pt x="14487" y="736"/>
                  </a:lnTo>
                  <a:cubicBezTo>
                    <a:pt x="14466" y="316"/>
                    <a:pt x="14129" y="1"/>
                    <a:pt x="13730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84" name="Google Shape;12284;p64"/>
          <p:cNvGrpSpPr/>
          <p:nvPr/>
        </p:nvGrpSpPr>
        <p:grpSpPr>
          <a:xfrm>
            <a:off x="1290615" y="2399467"/>
            <a:ext cx="336836" cy="342511"/>
            <a:chOff x="1290615" y="2399467"/>
            <a:chExt cx="336836" cy="342511"/>
          </a:xfrm>
        </p:grpSpPr>
        <p:sp>
          <p:nvSpPr>
            <p:cNvPr id="12285" name="Google Shape;12285;p64"/>
            <p:cNvSpPr/>
            <p:nvPr/>
          </p:nvSpPr>
          <p:spPr>
            <a:xfrm>
              <a:off x="1399226" y="2683720"/>
              <a:ext cx="119316" cy="39363"/>
            </a:xfrm>
            <a:custGeom>
              <a:avLst/>
              <a:gdLst/>
              <a:ahLst/>
              <a:cxnLst/>
              <a:rect l="l" t="t" r="r" b="b"/>
              <a:pathLst>
                <a:path w="7969" h="2629" extrusionOk="0">
                  <a:moveTo>
                    <a:pt x="4100" y="1"/>
                  </a:moveTo>
                  <a:lnTo>
                    <a:pt x="0" y="1640"/>
                  </a:lnTo>
                  <a:cubicBezTo>
                    <a:pt x="0" y="2187"/>
                    <a:pt x="442" y="2629"/>
                    <a:pt x="988" y="2629"/>
                  </a:cubicBezTo>
                  <a:lnTo>
                    <a:pt x="6980" y="2629"/>
                  </a:lnTo>
                  <a:cubicBezTo>
                    <a:pt x="7527" y="2629"/>
                    <a:pt x="7968" y="2187"/>
                    <a:pt x="7968" y="1640"/>
                  </a:cubicBezTo>
                  <a:lnTo>
                    <a:pt x="410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64"/>
            <p:cNvSpPr/>
            <p:nvPr/>
          </p:nvSpPr>
          <p:spPr>
            <a:xfrm>
              <a:off x="1321788" y="2662624"/>
              <a:ext cx="58872" cy="79354"/>
            </a:xfrm>
            <a:custGeom>
              <a:avLst/>
              <a:gdLst/>
              <a:ahLst/>
              <a:cxnLst/>
              <a:rect l="l" t="t" r="r" b="b"/>
              <a:pathLst>
                <a:path w="3932" h="5300" extrusionOk="0">
                  <a:moveTo>
                    <a:pt x="0" y="1"/>
                  </a:moveTo>
                  <a:lnTo>
                    <a:pt x="0" y="4626"/>
                  </a:lnTo>
                  <a:cubicBezTo>
                    <a:pt x="0" y="5005"/>
                    <a:pt x="294" y="5299"/>
                    <a:pt x="673" y="5299"/>
                  </a:cubicBezTo>
                  <a:lnTo>
                    <a:pt x="3259" y="5299"/>
                  </a:lnTo>
                  <a:cubicBezTo>
                    <a:pt x="3637" y="5299"/>
                    <a:pt x="3932" y="5005"/>
                    <a:pt x="3932" y="4626"/>
                  </a:cubicBezTo>
                  <a:lnTo>
                    <a:pt x="3932" y="30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64"/>
            <p:cNvSpPr/>
            <p:nvPr/>
          </p:nvSpPr>
          <p:spPr>
            <a:xfrm>
              <a:off x="1540866" y="2676159"/>
              <a:ext cx="58887" cy="65819"/>
            </a:xfrm>
            <a:custGeom>
              <a:avLst/>
              <a:gdLst/>
              <a:ahLst/>
              <a:cxnLst/>
              <a:rect l="l" t="t" r="r" b="b"/>
              <a:pathLst>
                <a:path w="3933" h="4396" extrusionOk="0">
                  <a:moveTo>
                    <a:pt x="3932" y="1"/>
                  </a:moveTo>
                  <a:lnTo>
                    <a:pt x="1" y="2145"/>
                  </a:lnTo>
                  <a:lnTo>
                    <a:pt x="1" y="3722"/>
                  </a:lnTo>
                  <a:cubicBezTo>
                    <a:pt x="1" y="4101"/>
                    <a:pt x="295" y="4395"/>
                    <a:pt x="674" y="4395"/>
                  </a:cubicBezTo>
                  <a:lnTo>
                    <a:pt x="3260" y="4395"/>
                  </a:lnTo>
                  <a:cubicBezTo>
                    <a:pt x="3638" y="4395"/>
                    <a:pt x="3932" y="4101"/>
                    <a:pt x="3932" y="3722"/>
                  </a:cubicBezTo>
                  <a:lnTo>
                    <a:pt x="39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64"/>
            <p:cNvSpPr/>
            <p:nvPr/>
          </p:nvSpPr>
          <p:spPr>
            <a:xfrm>
              <a:off x="1290615" y="2471560"/>
              <a:ext cx="115857" cy="80283"/>
            </a:xfrm>
            <a:custGeom>
              <a:avLst/>
              <a:gdLst/>
              <a:ahLst/>
              <a:cxnLst/>
              <a:rect l="l" t="t" r="r" b="b"/>
              <a:pathLst>
                <a:path w="7738" h="5362" extrusionOk="0">
                  <a:moveTo>
                    <a:pt x="863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4499"/>
                  </a:lnTo>
                  <a:cubicBezTo>
                    <a:pt x="1" y="4962"/>
                    <a:pt x="379" y="5361"/>
                    <a:pt x="863" y="5361"/>
                  </a:cubicBezTo>
                  <a:lnTo>
                    <a:pt x="7738" y="5361"/>
                  </a:lnTo>
                  <a:lnTo>
                    <a:pt x="153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64"/>
            <p:cNvSpPr/>
            <p:nvPr/>
          </p:nvSpPr>
          <p:spPr>
            <a:xfrm>
              <a:off x="1555045" y="2471859"/>
              <a:ext cx="72407" cy="79983"/>
            </a:xfrm>
            <a:custGeom>
              <a:avLst/>
              <a:gdLst/>
              <a:ahLst/>
              <a:cxnLst/>
              <a:rect l="l" t="t" r="r" b="b"/>
              <a:pathLst>
                <a:path w="4836" h="5342" extrusionOk="0">
                  <a:moveTo>
                    <a:pt x="4010" y="0"/>
                  </a:moveTo>
                  <a:cubicBezTo>
                    <a:pt x="3998" y="0"/>
                    <a:pt x="3986" y="1"/>
                    <a:pt x="3974" y="1"/>
                  </a:cubicBezTo>
                  <a:lnTo>
                    <a:pt x="3301" y="1"/>
                  </a:lnTo>
                  <a:lnTo>
                    <a:pt x="0" y="5341"/>
                  </a:lnTo>
                  <a:lnTo>
                    <a:pt x="3974" y="5341"/>
                  </a:lnTo>
                  <a:cubicBezTo>
                    <a:pt x="4457" y="5341"/>
                    <a:pt x="4836" y="4942"/>
                    <a:pt x="4836" y="4479"/>
                  </a:cubicBezTo>
                  <a:lnTo>
                    <a:pt x="4836" y="863"/>
                  </a:lnTo>
                  <a:cubicBezTo>
                    <a:pt x="4836" y="392"/>
                    <a:pt x="4476" y="0"/>
                    <a:pt x="4010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64"/>
            <p:cNvSpPr/>
            <p:nvPr/>
          </p:nvSpPr>
          <p:spPr>
            <a:xfrm>
              <a:off x="1313598" y="2399467"/>
              <a:ext cx="290871" cy="263172"/>
            </a:xfrm>
            <a:custGeom>
              <a:avLst/>
              <a:gdLst/>
              <a:ahLst/>
              <a:cxnLst/>
              <a:rect l="l" t="t" r="r" b="b"/>
              <a:pathLst>
                <a:path w="19427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19427" y="17577"/>
                  </a:lnTo>
                  <a:lnTo>
                    <a:pt x="19427" y="2986"/>
                  </a:lnTo>
                  <a:cubicBezTo>
                    <a:pt x="19427" y="1346"/>
                    <a:pt x="18081" y="1"/>
                    <a:pt x="1642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64"/>
            <p:cNvSpPr/>
            <p:nvPr/>
          </p:nvSpPr>
          <p:spPr>
            <a:xfrm>
              <a:off x="1313598" y="2399467"/>
              <a:ext cx="77138" cy="263172"/>
            </a:xfrm>
            <a:custGeom>
              <a:avLst/>
              <a:gdLst/>
              <a:ahLst/>
              <a:cxnLst/>
              <a:rect l="l" t="t" r="r" b="b"/>
              <a:pathLst>
                <a:path w="5152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2166" y="17577"/>
                  </a:lnTo>
                  <a:lnTo>
                    <a:pt x="2166" y="2986"/>
                  </a:lnTo>
                  <a:cubicBezTo>
                    <a:pt x="2166" y="1346"/>
                    <a:pt x="3490" y="1"/>
                    <a:pt x="515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64"/>
            <p:cNvSpPr/>
            <p:nvPr/>
          </p:nvSpPr>
          <p:spPr>
            <a:xfrm>
              <a:off x="1332793" y="2446376"/>
              <a:ext cx="252481" cy="129392"/>
            </a:xfrm>
            <a:custGeom>
              <a:avLst/>
              <a:gdLst/>
              <a:ahLst/>
              <a:cxnLst/>
              <a:rect l="l" t="t" r="r" b="b"/>
              <a:pathLst>
                <a:path w="16863" h="8642" extrusionOk="0">
                  <a:moveTo>
                    <a:pt x="1325" y="0"/>
                  </a:moveTo>
                  <a:cubicBezTo>
                    <a:pt x="590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590" y="8641"/>
                    <a:pt x="1325" y="8641"/>
                  </a:cubicBezTo>
                  <a:lnTo>
                    <a:pt x="15538" y="8641"/>
                  </a:lnTo>
                  <a:cubicBezTo>
                    <a:pt x="16274" y="8641"/>
                    <a:pt x="16862" y="8052"/>
                    <a:pt x="16862" y="7317"/>
                  </a:cubicBezTo>
                  <a:lnTo>
                    <a:pt x="16862" y="1346"/>
                  </a:lnTo>
                  <a:cubicBezTo>
                    <a:pt x="16862" y="610"/>
                    <a:pt x="16274" y="0"/>
                    <a:pt x="15538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64"/>
            <p:cNvSpPr/>
            <p:nvPr/>
          </p:nvSpPr>
          <p:spPr>
            <a:xfrm>
              <a:off x="1332479" y="2446376"/>
              <a:ext cx="44094" cy="129392"/>
            </a:xfrm>
            <a:custGeom>
              <a:avLst/>
              <a:gdLst/>
              <a:ahLst/>
              <a:cxnLst/>
              <a:rect l="l" t="t" r="r" b="b"/>
              <a:pathLst>
                <a:path w="2945" h="8642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611" y="8641"/>
                    <a:pt x="1346" y="8641"/>
                  </a:cubicBezTo>
                  <a:lnTo>
                    <a:pt x="2944" y="8641"/>
                  </a:lnTo>
                  <a:cubicBezTo>
                    <a:pt x="2208" y="8641"/>
                    <a:pt x="1599" y="8052"/>
                    <a:pt x="1599" y="7317"/>
                  </a:cubicBezTo>
                  <a:lnTo>
                    <a:pt x="1599" y="1346"/>
                  </a:lnTo>
                  <a:cubicBezTo>
                    <a:pt x="1599" y="610"/>
                    <a:pt x="2208" y="0"/>
                    <a:pt x="2944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64"/>
            <p:cNvSpPr/>
            <p:nvPr/>
          </p:nvSpPr>
          <p:spPr>
            <a:xfrm>
              <a:off x="1332479" y="2446376"/>
              <a:ext cx="252796" cy="38105"/>
            </a:xfrm>
            <a:custGeom>
              <a:avLst/>
              <a:gdLst/>
              <a:ahLst/>
              <a:cxnLst/>
              <a:rect l="l" t="t" r="r" b="b"/>
              <a:pathLst>
                <a:path w="16884" h="2545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2544"/>
                  </a:lnTo>
                  <a:lnTo>
                    <a:pt x="16883" y="2544"/>
                  </a:lnTo>
                  <a:lnTo>
                    <a:pt x="16883" y="1346"/>
                  </a:lnTo>
                  <a:cubicBezTo>
                    <a:pt x="16883" y="610"/>
                    <a:pt x="16295" y="0"/>
                    <a:pt x="1555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64"/>
            <p:cNvSpPr/>
            <p:nvPr/>
          </p:nvSpPr>
          <p:spPr>
            <a:xfrm>
              <a:off x="1335323" y="2597464"/>
              <a:ext cx="40935" cy="40620"/>
            </a:xfrm>
            <a:custGeom>
              <a:avLst/>
              <a:gdLst/>
              <a:ahLst/>
              <a:cxnLst/>
              <a:rect l="l" t="t" r="r" b="b"/>
              <a:pathLst>
                <a:path w="2734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24" y="2713"/>
                    <a:pt x="2733" y="2103"/>
                    <a:pt x="2733" y="1346"/>
                  </a:cubicBezTo>
                  <a:cubicBezTo>
                    <a:pt x="2733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64"/>
            <p:cNvSpPr/>
            <p:nvPr/>
          </p:nvSpPr>
          <p:spPr>
            <a:xfrm>
              <a:off x="1541824" y="2597464"/>
              <a:ext cx="40620" cy="40620"/>
            </a:xfrm>
            <a:custGeom>
              <a:avLst/>
              <a:gdLst/>
              <a:ahLst/>
              <a:cxnLst/>
              <a:rect l="l" t="t" r="r" b="b"/>
              <a:pathLst>
                <a:path w="2713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02" y="2713"/>
                    <a:pt x="2712" y="2103"/>
                    <a:pt x="2712" y="1346"/>
                  </a:cubicBezTo>
                  <a:cubicBezTo>
                    <a:pt x="2712" y="611"/>
                    <a:pt x="2102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64"/>
            <p:cNvSpPr/>
            <p:nvPr/>
          </p:nvSpPr>
          <p:spPr>
            <a:xfrm>
              <a:off x="1327448" y="2441331"/>
              <a:ext cx="263172" cy="139783"/>
            </a:xfrm>
            <a:custGeom>
              <a:avLst/>
              <a:gdLst/>
              <a:ahLst/>
              <a:cxnLst/>
              <a:rect l="l" t="t" r="r" b="b"/>
              <a:pathLst>
                <a:path w="17577" h="9336" extrusionOk="0">
                  <a:moveTo>
                    <a:pt x="15895" y="695"/>
                  </a:moveTo>
                  <a:cubicBezTo>
                    <a:pt x="16441" y="695"/>
                    <a:pt x="16862" y="1136"/>
                    <a:pt x="16883" y="1683"/>
                  </a:cubicBezTo>
                  <a:lnTo>
                    <a:pt x="16883" y="7654"/>
                  </a:lnTo>
                  <a:cubicBezTo>
                    <a:pt x="16862" y="8179"/>
                    <a:pt x="16441" y="8621"/>
                    <a:pt x="15895" y="8621"/>
                  </a:cubicBezTo>
                  <a:lnTo>
                    <a:pt x="1682" y="8621"/>
                  </a:lnTo>
                  <a:cubicBezTo>
                    <a:pt x="1136" y="8621"/>
                    <a:pt x="694" y="8179"/>
                    <a:pt x="694" y="7654"/>
                  </a:cubicBezTo>
                  <a:lnTo>
                    <a:pt x="694" y="1662"/>
                  </a:lnTo>
                  <a:cubicBezTo>
                    <a:pt x="694" y="1136"/>
                    <a:pt x="1136" y="695"/>
                    <a:pt x="1682" y="695"/>
                  </a:cubicBezTo>
                  <a:close/>
                  <a:moveTo>
                    <a:pt x="1682" y="1"/>
                  </a:moveTo>
                  <a:cubicBezTo>
                    <a:pt x="757" y="1"/>
                    <a:pt x="0" y="737"/>
                    <a:pt x="0" y="1683"/>
                  </a:cubicBezTo>
                  <a:lnTo>
                    <a:pt x="0" y="7654"/>
                  </a:lnTo>
                  <a:cubicBezTo>
                    <a:pt x="0" y="8579"/>
                    <a:pt x="757" y="9336"/>
                    <a:pt x="1682" y="9336"/>
                  </a:cubicBezTo>
                  <a:lnTo>
                    <a:pt x="15895" y="9336"/>
                  </a:lnTo>
                  <a:cubicBezTo>
                    <a:pt x="16820" y="9336"/>
                    <a:pt x="17577" y="8579"/>
                    <a:pt x="17577" y="7654"/>
                  </a:cubicBezTo>
                  <a:lnTo>
                    <a:pt x="17577" y="1683"/>
                  </a:lnTo>
                  <a:cubicBezTo>
                    <a:pt x="17577" y="737"/>
                    <a:pt x="16820" y="1"/>
                    <a:pt x="15895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64"/>
            <p:cNvSpPr/>
            <p:nvPr/>
          </p:nvSpPr>
          <p:spPr>
            <a:xfrm>
              <a:off x="1321459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47" y="1786"/>
                    <a:pt x="1389" y="692"/>
                    <a:pt x="2293" y="692"/>
                  </a:cubicBezTo>
                  <a:close/>
                  <a:moveTo>
                    <a:pt x="2280" y="0"/>
                  </a:moveTo>
                  <a:cubicBezTo>
                    <a:pt x="1858" y="0"/>
                    <a:pt x="1427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9" y="0"/>
                    <a:pt x="228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64"/>
            <p:cNvSpPr/>
            <p:nvPr/>
          </p:nvSpPr>
          <p:spPr>
            <a:xfrm>
              <a:off x="1527960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26" y="1786"/>
                    <a:pt x="1389" y="692"/>
                    <a:pt x="2293" y="692"/>
                  </a:cubicBezTo>
                  <a:close/>
                  <a:moveTo>
                    <a:pt x="2270" y="0"/>
                  </a:moveTo>
                  <a:cubicBezTo>
                    <a:pt x="1849" y="0"/>
                    <a:pt x="1420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0" y="0"/>
                    <a:pt x="227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64"/>
            <p:cNvSpPr/>
            <p:nvPr/>
          </p:nvSpPr>
          <p:spPr>
            <a:xfrm>
              <a:off x="1401427" y="2594005"/>
              <a:ext cx="115228" cy="84385"/>
            </a:xfrm>
            <a:custGeom>
              <a:avLst/>
              <a:gdLst/>
              <a:ahLst/>
              <a:cxnLst/>
              <a:rect l="l" t="t" r="r" b="b"/>
              <a:pathLst>
                <a:path w="7696" h="5636" extrusionOk="0">
                  <a:moveTo>
                    <a:pt x="1430" y="1"/>
                  </a:moveTo>
                  <a:cubicBezTo>
                    <a:pt x="631" y="1"/>
                    <a:pt x="0" y="631"/>
                    <a:pt x="0" y="1409"/>
                  </a:cubicBezTo>
                  <a:lnTo>
                    <a:pt x="0" y="4353"/>
                  </a:lnTo>
                  <a:lnTo>
                    <a:pt x="7695" y="5635"/>
                  </a:lnTo>
                  <a:lnTo>
                    <a:pt x="7695" y="1409"/>
                  </a:lnTo>
                  <a:cubicBezTo>
                    <a:pt x="7695" y="631"/>
                    <a:pt x="7043" y="1"/>
                    <a:pt x="6265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64"/>
            <p:cNvSpPr/>
            <p:nvPr/>
          </p:nvSpPr>
          <p:spPr>
            <a:xfrm>
              <a:off x="1396067" y="2588660"/>
              <a:ext cx="125619" cy="70520"/>
            </a:xfrm>
            <a:custGeom>
              <a:avLst/>
              <a:gdLst/>
              <a:ahLst/>
              <a:cxnLst/>
              <a:rect l="l" t="t" r="r" b="b"/>
              <a:pathLst>
                <a:path w="8390" h="4710" extrusionOk="0">
                  <a:moveTo>
                    <a:pt x="1788" y="0"/>
                  </a:moveTo>
                  <a:cubicBezTo>
                    <a:pt x="800" y="0"/>
                    <a:pt x="1" y="799"/>
                    <a:pt x="1" y="1766"/>
                  </a:cubicBezTo>
                  <a:lnTo>
                    <a:pt x="1" y="4710"/>
                  </a:lnTo>
                  <a:lnTo>
                    <a:pt x="716" y="4710"/>
                  </a:lnTo>
                  <a:lnTo>
                    <a:pt x="716" y="1766"/>
                  </a:lnTo>
                  <a:cubicBezTo>
                    <a:pt x="716" y="1178"/>
                    <a:pt x="1199" y="694"/>
                    <a:pt x="1788" y="694"/>
                  </a:cubicBezTo>
                  <a:lnTo>
                    <a:pt x="6623" y="694"/>
                  </a:lnTo>
                  <a:cubicBezTo>
                    <a:pt x="7212" y="694"/>
                    <a:pt x="7696" y="1178"/>
                    <a:pt x="7696" y="1766"/>
                  </a:cubicBezTo>
                  <a:lnTo>
                    <a:pt x="7696" y="4710"/>
                  </a:lnTo>
                  <a:lnTo>
                    <a:pt x="8389" y="4710"/>
                  </a:lnTo>
                  <a:lnTo>
                    <a:pt x="8389" y="1766"/>
                  </a:lnTo>
                  <a:cubicBezTo>
                    <a:pt x="8389" y="799"/>
                    <a:pt x="7591" y="0"/>
                    <a:pt x="6623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64"/>
            <p:cNvSpPr/>
            <p:nvPr/>
          </p:nvSpPr>
          <p:spPr>
            <a:xfrm>
              <a:off x="1301950" y="2659165"/>
              <a:ext cx="317956" cy="49125"/>
            </a:xfrm>
            <a:custGeom>
              <a:avLst/>
              <a:gdLst/>
              <a:ahLst/>
              <a:cxnLst/>
              <a:rect l="l" t="t" r="r" b="b"/>
              <a:pathLst>
                <a:path w="21236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20625" y="3280"/>
                  </a:lnTo>
                  <a:cubicBezTo>
                    <a:pt x="20962" y="3280"/>
                    <a:pt x="21235" y="3007"/>
                    <a:pt x="21235" y="2671"/>
                  </a:cubicBezTo>
                  <a:lnTo>
                    <a:pt x="21235" y="610"/>
                  </a:lnTo>
                  <a:cubicBezTo>
                    <a:pt x="21235" y="274"/>
                    <a:pt x="20962" y="1"/>
                    <a:pt x="20625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64"/>
            <p:cNvSpPr/>
            <p:nvPr/>
          </p:nvSpPr>
          <p:spPr>
            <a:xfrm>
              <a:off x="1301950" y="2659165"/>
              <a:ext cx="45666" cy="49125"/>
            </a:xfrm>
            <a:custGeom>
              <a:avLst/>
              <a:gdLst/>
              <a:ahLst/>
              <a:cxnLst/>
              <a:rect l="l" t="t" r="r" b="b"/>
              <a:pathLst>
                <a:path w="3050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3049" y="3280"/>
                  </a:lnTo>
                  <a:cubicBezTo>
                    <a:pt x="2692" y="3280"/>
                    <a:pt x="2418" y="3007"/>
                    <a:pt x="2418" y="2671"/>
                  </a:cubicBezTo>
                  <a:lnTo>
                    <a:pt x="2418" y="610"/>
                  </a:lnTo>
                  <a:cubicBezTo>
                    <a:pt x="2418" y="274"/>
                    <a:pt x="2692" y="1"/>
                    <a:pt x="3028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4" name="Google Shape;12304;p64"/>
          <p:cNvGrpSpPr/>
          <p:nvPr/>
        </p:nvGrpSpPr>
        <p:grpSpPr>
          <a:xfrm>
            <a:off x="1748310" y="2408601"/>
            <a:ext cx="308508" cy="333378"/>
            <a:chOff x="1748310" y="2408601"/>
            <a:chExt cx="308508" cy="333378"/>
          </a:xfrm>
        </p:grpSpPr>
        <p:sp>
          <p:nvSpPr>
            <p:cNvPr id="12305" name="Google Shape;12305;p64"/>
            <p:cNvSpPr/>
            <p:nvPr/>
          </p:nvSpPr>
          <p:spPr>
            <a:xfrm>
              <a:off x="1748310" y="2433470"/>
              <a:ext cx="308508" cy="308508"/>
            </a:xfrm>
            <a:custGeom>
              <a:avLst/>
              <a:gdLst/>
              <a:ahLst/>
              <a:cxnLst/>
              <a:rect l="l" t="t" r="r" b="b"/>
              <a:pathLst>
                <a:path w="20605" h="20605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19700"/>
                  </a:lnTo>
                  <a:cubicBezTo>
                    <a:pt x="1" y="20205"/>
                    <a:pt x="400" y="20604"/>
                    <a:pt x="905" y="20604"/>
                  </a:cubicBezTo>
                  <a:lnTo>
                    <a:pt x="19701" y="20604"/>
                  </a:lnTo>
                  <a:cubicBezTo>
                    <a:pt x="20184" y="20604"/>
                    <a:pt x="20584" y="20205"/>
                    <a:pt x="20605" y="19721"/>
                  </a:cubicBez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64"/>
            <p:cNvSpPr/>
            <p:nvPr/>
          </p:nvSpPr>
          <p:spPr>
            <a:xfrm>
              <a:off x="2022187" y="2433470"/>
              <a:ext cx="34631" cy="308508"/>
            </a:xfrm>
            <a:custGeom>
              <a:avLst/>
              <a:gdLst/>
              <a:ahLst/>
              <a:cxnLst/>
              <a:rect l="l" t="t" r="r" b="b"/>
              <a:pathLst>
                <a:path w="2313" h="20605" extrusionOk="0">
                  <a:moveTo>
                    <a:pt x="0" y="0"/>
                  </a:moveTo>
                  <a:lnTo>
                    <a:pt x="0" y="20604"/>
                  </a:lnTo>
                  <a:lnTo>
                    <a:pt x="1409" y="20604"/>
                  </a:lnTo>
                  <a:cubicBezTo>
                    <a:pt x="1892" y="20604"/>
                    <a:pt x="2313" y="20205"/>
                    <a:pt x="2313" y="19700"/>
                  </a:cubicBez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64"/>
            <p:cNvSpPr/>
            <p:nvPr/>
          </p:nvSpPr>
          <p:spPr>
            <a:xfrm>
              <a:off x="1748310" y="2433470"/>
              <a:ext cx="308508" cy="55728"/>
            </a:xfrm>
            <a:custGeom>
              <a:avLst/>
              <a:gdLst/>
              <a:ahLst/>
              <a:cxnLst/>
              <a:rect l="l" t="t" r="r" b="b"/>
              <a:pathLst>
                <a:path w="20605" h="3722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3721"/>
                  </a:lnTo>
                  <a:lnTo>
                    <a:pt x="20605" y="3721"/>
                  </a:ln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64"/>
            <p:cNvSpPr/>
            <p:nvPr/>
          </p:nvSpPr>
          <p:spPr>
            <a:xfrm>
              <a:off x="2022187" y="2433470"/>
              <a:ext cx="34631" cy="55728"/>
            </a:xfrm>
            <a:custGeom>
              <a:avLst/>
              <a:gdLst/>
              <a:ahLst/>
              <a:cxnLst/>
              <a:rect l="l" t="t" r="r" b="b"/>
              <a:pathLst>
                <a:path w="2313" h="3722" extrusionOk="0">
                  <a:moveTo>
                    <a:pt x="0" y="0"/>
                  </a:moveTo>
                  <a:lnTo>
                    <a:pt x="0" y="3721"/>
                  </a:lnTo>
                  <a:lnTo>
                    <a:pt x="2313" y="3721"/>
                  </a:ln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AFB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64"/>
            <p:cNvSpPr/>
            <p:nvPr/>
          </p:nvSpPr>
          <p:spPr>
            <a:xfrm>
              <a:off x="1780111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8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8" y="3322"/>
                  </a:cubicBezTo>
                  <a:cubicBezTo>
                    <a:pt x="1472" y="3322"/>
                    <a:pt x="1914" y="2902"/>
                    <a:pt x="1914" y="2376"/>
                  </a:cubicBezTo>
                  <a:lnTo>
                    <a:pt x="1914" y="967"/>
                  </a:lnTo>
                  <a:cubicBezTo>
                    <a:pt x="1914" y="442"/>
                    <a:pt x="1472" y="0"/>
                    <a:pt x="9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64"/>
            <p:cNvSpPr/>
            <p:nvPr/>
          </p:nvSpPr>
          <p:spPr>
            <a:xfrm>
              <a:off x="1852189" y="2408601"/>
              <a:ext cx="28358" cy="49754"/>
            </a:xfrm>
            <a:custGeom>
              <a:avLst/>
              <a:gdLst/>
              <a:ahLst/>
              <a:cxnLst/>
              <a:rect l="l" t="t" r="r" b="b"/>
              <a:pathLst>
                <a:path w="1894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3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3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64"/>
            <p:cNvSpPr/>
            <p:nvPr/>
          </p:nvSpPr>
          <p:spPr>
            <a:xfrm>
              <a:off x="1924282" y="2408601"/>
              <a:ext cx="28343" cy="49754"/>
            </a:xfrm>
            <a:custGeom>
              <a:avLst/>
              <a:gdLst/>
              <a:ahLst/>
              <a:cxnLst/>
              <a:rect l="l" t="t" r="r" b="b"/>
              <a:pathLst>
                <a:path w="1893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2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2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64"/>
            <p:cNvSpPr/>
            <p:nvPr/>
          </p:nvSpPr>
          <p:spPr>
            <a:xfrm>
              <a:off x="1996060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7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7" y="3322"/>
                  </a:cubicBezTo>
                  <a:cubicBezTo>
                    <a:pt x="1493" y="3322"/>
                    <a:pt x="1913" y="2902"/>
                    <a:pt x="1913" y="2376"/>
                  </a:cubicBezTo>
                  <a:lnTo>
                    <a:pt x="1913" y="967"/>
                  </a:lnTo>
                  <a:cubicBezTo>
                    <a:pt x="1913" y="442"/>
                    <a:pt x="1493" y="0"/>
                    <a:pt x="96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13" name="Google Shape;12313;p64"/>
          <p:cNvGrpSpPr/>
          <p:nvPr/>
        </p:nvGrpSpPr>
        <p:grpSpPr>
          <a:xfrm>
            <a:off x="3044614" y="2418033"/>
            <a:ext cx="376184" cy="315141"/>
            <a:chOff x="3044614" y="2418033"/>
            <a:chExt cx="376184" cy="315141"/>
          </a:xfrm>
        </p:grpSpPr>
        <p:sp>
          <p:nvSpPr>
            <p:cNvPr id="12314" name="Google Shape;12314;p64"/>
            <p:cNvSpPr/>
            <p:nvPr/>
          </p:nvSpPr>
          <p:spPr>
            <a:xfrm>
              <a:off x="3326965" y="2418033"/>
              <a:ext cx="93833" cy="233601"/>
            </a:xfrm>
            <a:custGeom>
              <a:avLst/>
              <a:gdLst/>
              <a:ahLst/>
              <a:cxnLst/>
              <a:rect l="l" t="t" r="r" b="b"/>
              <a:pathLst>
                <a:path w="6267" h="15602" extrusionOk="0">
                  <a:moveTo>
                    <a:pt x="548" y="1"/>
                  </a:moveTo>
                  <a:cubicBezTo>
                    <a:pt x="1" y="1"/>
                    <a:pt x="1" y="821"/>
                    <a:pt x="548" y="821"/>
                  </a:cubicBezTo>
                  <a:cubicBezTo>
                    <a:pt x="1241" y="821"/>
                    <a:pt x="1851" y="1304"/>
                    <a:pt x="2019" y="1977"/>
                  </a:cubicBezTo>
                  <a:lnTo>
                    <a:pt x="5383" y="15517"/>
                  </a:lnTo>
                  <a:lnTo>
                    <a:pt x="6266" y="15601"/>
                  </a:lnTo>
                  <a:lnTo>
                    <a:pt x="6266" y="15601"/>
                  </a:lnTo>
                  <a:lnTo>
                    <a:pt x="2818" y="1767"/>
                  </a:lnTo>
                  <a:cubicBezTo>
                    <a:pt x="2566" y="716"/>
                    <a:pt x="1620" y="1"/>
                    <a:pt x="54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64"/>
            <p:cNvSpPr/>
            <p:nvPr/>
          </p:nvSpPr>
          <p:spPr>
            <a:xfrm>
              <a:off x="3393398" y="2639656"/>
              <a:ext cx="27400" cy="29286"/>
            </a:xfrm>
            <a:custGeom>
              <a:avLst/>
              <a:gdLst/>
              <a:ahLst/>
              <a:cxnLst/>
              <a:rect l="l" t="t" r="r" b="b"/>
              <a:pathLst>
                <a:path w="1830" h="1956" extrusionOk="0">
                  <a:moveTo>
                    <a:pt x="0" y="0"/>
                  </a:moveTo>
                  <a:lnTo>
                    <a:pt x="168" y="1955"/>
                  </a:lnTo>
                  <a:lnTo>
                    <a:pt x="988" y="1955"/>
                  </a:lnTo>
                  <a:cubicBezTo>
                    <a:pt x="1451" y="1955"/>
                    <a:pt x="1829" y="1577"/>
                    <a:pt x="1829" y="1114"/>
                  </a:cubicBezTo>
                  <a:lnTo>
                    <a:pt x="1829" y="820"/>
                  </a:lnTo>
                  <a:cubicBezTo>
                    <a:pt x="1829" y="358"/>
                    <a:pt x="1451" y="0"/>
                    <a:pt x="988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64"/>
            <p:cNvSpPr/>
            <p:nvPr/>
          </p:nvSpPr>
          <p:spPr>
            <a:xfrm>
              <a:off x="3044928" y="2418033"/>
              <a:ext cx="93503" cy="233601"/>
            </a:xfrm>
            <a:custGeom>
              <a:avLst/>
              <a:gdLst/>
              <a:ahLst/>
              <a:cxnLst/>
              <a:rect l="l" t="t" r="r" b="b"/>
              <a:pathLst>
                <a:path w="6245" h="15602" extrusionOk="0">
                  <a:moveTo>
                    <a:pt x="5698" y="1"/>
                  </a:moveTo>
                  <a:cubicBezTo>
                    <a:pt x="4626" y="1"/>
                    <a:pt x="3679" y="716"/>
                    <a:pt x="3427" y="1767"/>
                  </a:cubicBezTo>
                  <a:lnTo>
                    <a:pt x="0" y="15601"/>
                  </a:lnTo>
                  <a:lnTo>
                    <a:pt x="862" y="15517"/>
                  </a:lnTo>
                  <a:lnTo>
                    <a:pt x="4226" y="1956"/>
                  </a:lnTo>
                  <a:cubicBezTo>
                    <a:pt x="4394" y="1283"/>
                    <a:pt x="5004" y="821"/>
                    <a:pt x="5698" y="821"/>
                  </a:cubicBezTo>
                  <a:cubicBezTo>
                    <a:pt x="6244" y="821"/>
                    <a:pt x="6244" y="1"/>
                    <a:pt x="569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64"/>
            <p:cNvSpPr/>
            <p:nvPr/>
          </p:nvSpPr>
          <p:spPr>
            <a:xfrm>
              <a:off x="3044614" y="2639641"/>
              <a:ext cx="27400" cy="29301"/>
            </a:xfrm>
            <a:custGeom>
              <a:avLst/>
              <a:gdLst/>
              <a:ahLst/>
              <a:cxnLst/>
              <a:rect l="l" t="t" r="r" b="b"/>
              <a:pathLst>
                <a:path w="1830" h="1957" extrusionOk="0">
                  <a:moveTo>
                    <a:pt x="804" y="0"/>
                  </a:moveTo>
                  <a:cubicBezTo>
                    <a:pt x="359" y="0"/>
                    <a:pt x="0" y="371"/>
                    <a:pt x="0" y="821"/>
                  </a:cubicBezTo>
                  <a:lnTo>
                    <a:pt x="0" y="1115"/>
                  </a:lnTo>
                  <a:cubicBezTo>
                    <a:pt x="0" y="1578"/>
                    <a:pt x="379" y="1956"/>
                    <a:pt x="841" y="1956"/>
                  </a:cubicBezTo>
                  <a:lnTo>
                    <a:pt x="1682" y="1956"/>
                  </a:lnTo>
                  <a:lnTo>
                    <a:pt x="1829" y="1"/>
                  </a:lnTo>
                  <a:lnTo>
                    <a:pt x="841" y="1"/>
                  </a:lnTo>
                  <a:cubicBezTo>
                    <a:pt x="829" y="1"/>
                    <a:pt x="817" y="0"/>
                    <a:pt x="804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64"/>
            <p:cNvSpPr/>
            <p:nvPr/>
          </p:nvSpPr>
          <p:spPr>
            <a:xfrm>
              <a:off x="3061922" y="2599275"/>
              <a:ext cx="341238" cy="133899"/>
            </a:xfrm>
            <a:custGeom>
              <a:avLst/>
              <a:gdLst/>
              <a:ahLst/>
              <a:cxnLst/>
              <a:rect l="l" t="t" r="r" b="b"/>
              <a:pathLst>
                <a:path w="22791" h="8943" extrusionOk="0">
                  <a:moveTo>
                    <a:pt x="5186" y="1"/>
                  </a:moveTo>
                  <a:cubicBezTo>
                    <a:pt x="3937" y="1"/>
                    <a:pt x="2692" y="353"/>
                    <a:pt x="1598" y="1057"/>
                  </a:cubicBezTo>
                  <a:cubicBezTo>
                    <a:pt x="568" y="1751"/>
                    <a:pt x="21" y="2718"/>
                    <a:pt x="21" y="3748"/>
                  </a:cubicBezTo>
                  <a:cubicBezTo>
                    <a:pt x="0" y="6587"/>
                    <a:pt x="2250" y="8899"/>
                    <a:pt x="5067" y="8941"/>
                  </a:cubicBezTo>
                  <a:cubicBezTo>
                    <a:pt x="5107" y="8942"/>
                    <a:pt x="5146" y="8943"/>
                    <a:pt x="5185" y="8943"/>
                  </a:cubicBezTo>
                  <a:cubicBezTo>
                    <a:pt x="7970" y="8943"/>
                    <a:pt x="10240" y="6737"/>
                    <a:pt x="10323" y="3959"/>
                  </a:cubicBezTo>
                  <a:cubicBezTo>
                    <a:pt x="10639" y="3717"/>
                    <a:pt x="11017" y="3596"/>
                    <a:pt x="11396" y="3596"/>
                  </a:cubicBezTo>
                  <a:cubicBezTo>
                    <a:pt x="11774" y="3596"/>
                    <a:pt x="12153" y="3717"/>
                    <a:pt x="12468" y="3959"/>
                  </a:cubicBezTo>
                  <a:cubicBezTo>
                    <a:pt x="12551" y="6737"/>
                    <a:pt x="14822" y="8943"/>
                    <a:pt x="17606" y="8943"/>
                  </a:cubicBezTo>
                  <a:cubicBezTo>
                    <a:pt x="17646" y="8943"/>
                    <a:pt x="17685" y="8942"/>
                    <a:pt x="17724" y="8941"/>
                  </a:cubicBezTo>
                  <a:cubicBezTo>
                    <a:pt x="20541" y="8899"/>
                    <a:pt x="22791" y="6587"/>
                    <a:pt x="22770" y="3748"/>
                  </a:cubicBezTo>
                  <a:cubicBezTo>
                    <a:pt x="22791" y="2718"/>
                    <a:pt x="22244" y="1751"/>
                    <a:pt x="21235" y="1057"/>
                  </a:cubicBezTo>
                  <a:cubicBezTo>
                    <a:pt x="20131" y="353"/>
                    <a:pt x="18880" y="1"/>
                    <a:pt x="17632" y="1"/>
                  </a:cubicBezTo>
                  <a:cubicBezTo>
                    <a:pt x="16384" y="1"/>
                    <a:pt x="15138" y="353"/>
                    <a:pt x="14045" y="1057"/>
                  </a:cubicBezTo>
                  <a:cubicBezTo>
                    <a:pt x="13330" y="1520"/>
                    <a:pt x="12804" y="2214"/>
                    <a:pt x="12552" y="3034"/>
                  </a:cubicBezTo>
                  <a:cubicBezTo>
                    <a:pt x="12195" y="2855"/>
                    <a:pt x="11800" y="2765"/>
                    <a:pt x="11406" y="2765"/>
                  </a:cubicBezTo>
                  <a:cubicBezTo>
                    <a:pt x="11012" y="2765"/>
                    <a:pt x="10618" y="2855"/>
                    <a:pt x="10260" y="3034"/>
                  </a:cubicBezTo>
                  <a:cubicBezTo>
                    <a:pt x="10008" y="2214"/>
                    <a:pt x="9482" y="1520"/>
                    <a:pt x="8789" y="1057"/>
                  </a:cubicBezTo>
                  <a:cubicBezTo>
                    <a:pt x="7685" y="353"/>
                    <a:pt x="6434" y="1"/>
                    <a:pt x="5186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64"/>
            <p:cNvSpPr/>
            <p:nvPr/>
          </p:nvSpPr>
          <p:spPr>
            <a:xfrm>
              <a:off x="3261176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2" y="1"/>
                  </a:moveTo>
                  <a:cubicBezTo>
                    <a:pt x="1935" y="1"/>
                    <a:pt x="1" y="1304"/>
                    <a:pt x="1" y="2923"/>
                  </a:cubicBezTo>
                  <a:cubicBezTo>
                    <a:pt x="1" y="5320"/>
                    <a:pt x="1935" y="7254"/>
                    <a:pt x="4332" y="7254"/>
                  </a:cubicBezTo>
                  <a:cubicBezTo>
                    <a:pt x="6708" y="7254"/>
                    <a:pt x="8663" y="5320"/>
                    <a:pt x="8663" y="2923"/>
                  </a:cubicBezTo>
                  <a:cubicBezTo>
                    <a:pt x="8663" y="1304"/>
                    <a:pt x="6708" y="1"/>
                    <a:pt x="4332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64"/>
            <p:cNvSpPr/>
            <p:nvPr/>
          </p:nvSpPr>
          <p:spPr>
            <a:xfrm>
              <a:off x="3074828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1" y="1"/>
                  </a:moveTo>
                  <a:cubicBezTo>
                    <a:pt x="1935" y="1"/>
                    <a:pt x="0" y="1304"/>
                    <a:pt x="0" y="2923"/>
                  </a:cubicBezTo>
                  <a:cubicBezTo>
                    <a:pt x="0" y="5320"/>
                    <a:pt x="1935" y="7254"/>
                    <a:pt x="4331" y="7254"/>
                  </a:cubicBezTo>
                  <a:cubicBezTo>
                    <a:pt x="6728" y="7254"/>
                    <a:pt x="8662" y="5320"/>
                    <a:pt x="8662" y="2923"/>
                  </a:cubicBezTo>
                  <a:cubicBezTo>
                    <a:pt x="8662" y="1304"/>
                    <a:pt x="6707" y="1"/>
                    <a:pt x="4331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64"/>
            <p:cNvSpPr/>
            <p:nvPr/>
          </p:nvSpPr>
          <p:spPr>
            <a:xfrm>
              <a:off x="3090250" y="2617302"/>
              <a:ext cx="102322" cy="95704"/>
            </a:xfrm>
            <a:custGeom>
              <a:avLst/>
              <a:gdLst/>
              <a:ahLst/>
              <a:cxnLst/>
              <a:rect l="l" t="t" r="r" b="b"/>
              <a:pathLst>
                <a:path w="6834" h="6392" extrusionOk="0">
                  <a:moveTo>
                    <a:pt x="5383" y="0"/>
                  </a:moveTo>
                  <a:lnTo>
                    <a:pt x="1" y="5362"/>
                  </a:lnTo>
                  <a:cubicBezTo>
                    <a:pt x="379" y="5803"/>
                    <a:pt x="821" y="6140"/>
                    <a:pt x="1325" y="6392"/>
                  </a:cubicBezTo>
                  <a:lnTo>
                    <a:pt x="6834" y="883"/>
                  </a:lnTo>
                  <a:cubicBezTo>
                    <a:pt x="6413" y="484"/>
                    <a:pt x="5930" y="190"/>
                    <a:pt x="5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64"/>
            <p:cNvSpPr/>
            <p:nvPr/>
          </p:nvSpPr>
          <p:spPr>
            <a:xfrm>
              <a:off x="3276613" y="2617302"/>
              <a:ext cx="102307" cy="95704"/>
            </a:xfrm>
            <a:custGeom>
              <a:avLst/>
              <a:gdLst/>
              <a:ahLst/>
              <a:cxnLst/>
              <a:rect l="l" t="t" r="r" b="b"/>
              <a:pathLst>
                <a:path w="6833" h="6392" extrusionOk="0">
                  <a:moveTo>
                    <a:pt x="5382" y="0"/>
                  </a:moveTo>
                  <a:lnTo>
                    <a:pt x="0" y="5362"/>
                  </a:lnTo>
                  <a:cubicBezTo>
                    <a:pt x="378" y="5803"/>
                    <a:pt x="820" y="6140"/>
                    <a:pt x="1325" y="6392"/>
                  </a:cubicBezTo>
                  <a:lnTo>
                    <a:pt x="6833" y="883"/>
                  </a:lnTo>
                  <a:cubicBezTo>
                    <a:pt x="6412" y="484"/>
                    <a:pt x="5929" y="190"/>
                    <a:pt x="5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23" name="Google Shape;12323;p64"/>
          <p:cNvGrpSpPr/>
          <p:nvPr/>
        </p:nvGrpSpPr>
        <p:grpSpPr>
          <a:xfrm>
            <a:off x="3943638" y="3815072"/>
            <a:ext cx="357933" cy="342676"/>
            <a:chOff x="3943638" y="3815072"/>
            <a:chExt cx="357933" cy="342676"/>
          </a:xfrm>
        </p:grpSpPr>
        <p:sp>
          <p:nvSpPr>
            <p:cNvPr id="12324" name="Google Shape;12324;p64"/>
            <p:cNvSpPr/>
            <p:nvPr/>
          </p:nvSpPr>
          <p:spPr>
            <a:xfrm>
              <a:off x="4136918" y="3996389"/>
              <a:ext cx="87215" cy="87514"/>
            </a:xfrm>
            <a:custGeom>
              <a:avLst/>
              <a:gdLst/>
              <a:ahLst/>
              <a:cxnLst/>
              <a:rect l="l" t="t" r="r" b="b"/>
              <a:pathLst>
                <a:path w="5825" h="5845" extrusionOk="0">
                  <a:moveTo>
                    <a:pt x="1073" y="0"/>
                  </a:moveTo>
                  <a:lnTo>
                    <a:pt x="1" y="1072"/>
                  </a:lnTo>
                  <a:lnTo>
                    <a:pt x="4752" y="5845"/>
                  </a:lnTo>
                  <a:lnTo>
                    <a:pt x="5824" y="4752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64"/>
            <p:cNvSpPr/>
            <p:nvPr/>
          </p:nvSpPr>
          <p:spPr>
            <a:xfrm>
              <a:off x="4173750" y="4034240"/>
              <a:ext cx="127820" cy="123508"/>
            </a:xfrm>
            <a:custGeom>
              <a:avLst/>
              <a:gdLst/>
              <a:ahLst/>
              <a:cxnLst/>
              <a:rect l="l" t="t" r="r" b="b"/>
              <a:pathLst>
                <a:path w="8537" h="8249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61"/>
                  </a:cubicBezTo>
                  <a:lnTo>
                    <a:pt x="4983" y="7606"/>
                  </a:lnTo>
                  <a:cubicBezTo>
                    <a:pt x="5355" y="8032"/>
                    <a:pt x="5874" y="8248"/>
                    <a:pt x="6396" y="8248"/>
                  </a:cubicBezTo>
                  <a:cubicBezTo>
                    <a:pt x="6879" y="8248"/>
                    <a:pt x="7364" y="8064"/>
                    <a:pt x="7737" y="7690"/>
                  </a:cubicBezTo>
                  <a:lnTo>
                    <a:pt x="7758" y="7690"/>
                  </a:lnTo>
                  <a:cubicBezTo>
                    <a:pt x="8536" y="6912"/>
                    <a:pt x="8494" y="5651"/>
                    <a:pt x="7653" y="4936"/>
                  </a:cubicBez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64"/>
            <p:cNvSpPr/>
            <p:nvPr/>
          </p:nvSpPr>
          <p:spPr>
            <a:xfrm>
              <a:off x="4173750" y="4042969"/>
              <a:ext cx="122460" cy="114779"/>
            </a:xfrm>
            <a:custGeom>
              <a:avLst/>
              <a:gdLst/>
              <a:ahLst/>
              <a:cxnLst/>
              <a:rect l="l" t="t" r="r" b="b"/>
              <a:pathLst>
                <a:path w="8179" h="7666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4983" y="7023"/>
                  </a:lnTo>
                  <a:cubicBezTo>
                    <a:pt x="5366" y="7449"/>
                    <a:pt x="5884" y="7665"/>
                    <a:pt x="6404" y="7665"/>
                  </a:cubicBezTo>
                  <a:cubicBezTo>
                    <a:pt x="6883" y="7665"/>
                    <a:pt x="7364" y="7481"/>
                    <a:pt x="7737" y="7107"/>
                  </a:cubicBezTo>
                  <a:cubicBezTo>
                    <a:pt x="7927" y="6918"/>
                    <a:pt x="8095" y="6666"/>
                    <a:pt x="8179" y="6413"/>
                  </a:cubicBezTo>
                  <a:lnTo>
                    <a:pt x="8179" y="6413"/>
                  </a:lnTo>
                  <a:cubicBezTo>
                    <a:pt x="7964" y="6493"/>
                    <a:pt x="7742" y="6532"/>
                    <a:pt x="7523" y="6532"/>
                  </a:cubicBezTo>
                  <a:cubicBezTo>
                    <a:pt x="6991" y="6532"/>
                    <a:pt x="6476" y="6304"/>
                    <a:pt x="6118" y="588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64"/>
            <p:cNvSpPr/>
            <p:nvPr/>
          </p:nvSpPr>
          <p:spPr>
            <a:xfrm>
              <a:off x="3943638" y="3815072"/>
              <a:ext cx="268846" cy="245235"/>
            </a:xfrm>
            <a:custGeom>
              <a:avLst/>
              <a:gdLst/>
              <a:ahLst/>
              <a:cxnLst/>
              <a:rect l="l" t="t" r="r" b="b"/>
              <a:pathLst>
                <a:path w="17956" h="16379" extrusionOk="0">
                  <a:moveTo>
                    <a:pt x="8978" y="0"/>
                  </a:moveTo>
                  <a:cubicBezTo>
                    <a:pt x="6886" y="0"/>
                    <a:pt x="4794" y="799"/>
                    <a:pt x="3196" y="2397"/>
                  </a:cubicBezTo>
                  <a:cubicBezTo>
                    <a:pt x="1" y="5593"/>
                    <a:pt x="1" y="10786"/>
                    <a:pt x="3196" y="13981"/>
                  </a:cubicBezTo>
                  <a:cubicBezTo>
                    <a:pt x="4794" y="15579"/>
                    <a:pt x="6886" y="16378"/>
                    <a:pt x="8978" y="16378"/>
                  </a:cubicBezTo>
                  <a:cubicBezTo>
                    <a:pt x="11070" y="16378"/>
                    <a:pt x="13162" y="15579"/>
                    <a:pt x="14760" y="13981"/>
                  </a:cubicBezTo>
                  <a:cubicBezTo>
                    <a:pt x="17955" y="10786"/>
                    <a:pt x="17955" y="5593"/>
                    <a:pt x="14760" y="2397"/>
                  </a:cubicBezTo>
                  <a:cubicBezTo>
                    <a:pt x="13162" y="799"/>
                    <a:pt x="11070" y="0"/>
                    <a:pt x="897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64"/>
            <p:cNvSpPr/>
            <p:nvPr/>
          </p:nvSpPr>
          <p:spPr>
            <a:xfrm>
              <a:off x="3974795" y="3843715"/>
              <a:ext cx="206516" cy="187860"/>
            </a:xfrm>
            <a:custGeom>
              <a:avLst/>
              <a:gdLst/>
              <a:ahLst/>
              <a:cxnLst/>
              <a:rect l="l" t="t" r="r" b="b"/>
              <a:pathLst>
                <a:path w="13793" h="12547" extrusionOk="0">
                  <a:moveTo>
                    <a:pt x="6897" y="0"/>
                  </a:moveTo>
                  <a:cubicBezTo>
                    <a:pt x="5294" y="0"/>
                    <a:pt x="3691" y="610"/>
                    <a:pt x="2461" y="1829"/>
                  </a:cubicBezTo>
                  <a:cubicBezTo>
                    <a:pt x="1" y="4289"/>
                    <a:pt x="1" y="8263"/>
                    <a:pt x="2461" y="10702"/>
                  </a:cubicBezTo>
                  <a:cubicBezTo>
                    <a:pt x="3691" y="11932"/>
                    <a:pt x="5294" y="12547"/>
                    <a:pt x="6897" y="12547"/>
                  </a:cubicBezTo>
                  <a:cubicBezTo>
                    <a:pt x="8500" y="12547"/>
                    <a:pt x="10103" y="11932"/>
                    <a:pt x="11333" y="10702"/>
                  </a:cubicBezTo>
                  <a:cubicBezTo>
                    <a:pt x="13793" y="8263"/>
                    <a:pt x="13793" y="4289"/>
                    <a:pt x="11333" y="1829"/>
                  </a:cubicBezTo>
                  <a:cubicBezTo>
                    <a:pt x="10103" y="610"/>
                    <a:pt x="8500" y="0"/>
                    <a:pt x="689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64"/>
            <p:cNvSpPr/>
            <p:nvPr/>
          </p:nvSpPr>
          <p:spPr>
            <a:xfrm>
              <a:off x="3973538" y="3863538"/>
              <a:ext cx="178817" cy="167857"/>
            </a:xfrm>
            <a:custGeom>
              <a:avLst/>
              <a:gdLst/>
              <a:ahLst/>
              <a:cxnLst/>
              <a:rect l="l" t="t" r="r" b="b"/>
              <a:pathLst>
                <a:path w="11943" h="11211" extrusionOk="0">
                  <a:moveTo>
                    <a:pt x="3134" y="1"/>
                  </a:moveTo>
                  <a:cubicBezTo>
                    <a:pt x="2923" y="148"/>
                    <a:pt x="2734" y="337"/>
                    <a:pt x="2545" y="527"/>
                  </a:cubicBezTo>
                  <a:cubicBezTo>
                    <a:pt x="1" y="3070"/>
                    <a:pt x="148" y="7254"/>
                    <a:pt x="2860" y="9651"/>
                  </a:cubicBezTo>
                  <a:cubicBezTo>
                    <a:pt x="4056" y="10699"/>
                    <a:pt x="5530" y="11211"/>
                    <a:pt x="6995" y="11211"/>
                  </a:cubicBezTo>
                  <a:cubicBezTo>
                    <a:pt x="8853" y="11211"/>
                    <a:pt x="10697" y="10388"/>
                    <a:pt x="11943" y="8789"/>
                  </a:cubicBezTo>
                  <a:lnTo>
                    <a:pt x="11943" y="8789"/>
                  </a:lnTo>
                  <a:cubicBezTo>
                    <a:pt x="10805" y="9668"/>
                    <a:pt x="9455" y="10100"/>
                    <a:pt x="8111" y="10100"/>
                  </a:cubicBezTo>
                  <a:cubicBezTo>
                    <a:pt x="6499" y="10100"/>
                    <a:pt x="4896" y="9479"/>
                    <a:pt x="3680" y="8263"/>
                  </a:cubicBezTo>
                  <a:cubicBezTo>
                    <a:pt x="1452" y="6035"/>
                    <a:pt x="1220" y="2482"/>
                    <a:pt x="313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64"/>
            <p:cNvSpPr/>
            <p:nvPr/>
          </p:nvSpPr>
          <p:spPr>
            <a:xfrm>
              <a:off x="4028008" y="3869842"/>
              <a:ext cx="102202" cy="29017"/>
            </a:xfrm>
            <a:custGeom>
              <a:avLst/>
              <a:gdLst/>
              <a:ahLst/>
              <a:cxnLst/>
              <a:rect l="l" t="t" r="r" b="b"/>
              <a:pathLst>
                <a:path w="6826" h="1938" extrusionOk="0">
                  <a:moveTo>
                    <a:pt x="3332" y="0"/>
                  </a:moveTo>
                  <a:cubicBezTo>
                    <a:pt x="2171" y="0"/>
                    <a:pt x="1009" y="442"/>
                    <a:pt x="126" y="1325"/>
                  </a:cubicBezTo>
                  <a:cubicBezTo>
                    <a:pt x="0" y="1451"/>
                    <a:pt x="0" y="1661"/>
                    <a:pt x="126" y="1808"/>
                  </a:cubicBezTo>
                  <a:cubicBezTo>
                    <a:pt x="189" y="1872"/>
                    <a:pt x="273" y="1903"/>
                    <a:pt x="360" y="1903"/>
                  </a:cubicBezTo>
                  <a:cubicBezTo>
                    <a:pt x="447" y="1903"/>
                    <a:pt x="536" y="1872"/>
                    <a:pt x="610" y="1808"/>
                  </a:cubicBezTo>
                  <a:cubicBezTo>
                    <a:pt x="1356" y="1052"/>
                    <a:pt x="2344" y="673"/>
                    <a:pt x="3332" y="673"/>
                  </a:cubicBezTo>
                  <a:cubicBezTo>
                    <a:pt x="4321" y="673"/>
                    <a:pt x="5309" y="1052"/>
                    <a:pt x="6055" y="1808"/>
                  </a:cubicBezTo>
                  <a:cubicBezTo>
                    <a:pt x="6131" y="1900"/>
                    <a:pt x="6220" y="1937"/>
                    <a:pt x="6307" y="1937"/>
                  </a:cubicBezTo>
                  <a:cubicBezTo>
                    <a:pt x="6580" y="1937"/>
                    <a:pt x="6826" y="1564"/>
                    <a:pt x="6539" y="1325"/>
                  </a:cubicBezTo>
                  <a:cubicBezTo>
                    <a:pt x="5656" y="442"/>
                    <a:pt x="4494" y="0"/>
                    <a:pt x="333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64"/>
            <p:cNvSpPr/>
            <p:nvPr/>
          </p:nvSpPr>
          <p:spPr>
            <a:xfrm>
              <a:off x="4173750" y="4034240"/>
              <a:ext cx="51640" cy="50936"/>
            </a:xfrm>
            <a:custGeom>
              <a:avLst/>
              <a:gdLst/>
              <a:ahLst/>
              <a:cxnLst/>
              <a:rect l="l" t="t" r="r" b="b"/>
              <a:pathLst>
                <a:path w="3449" h="3402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40"/>
                  </a:cubicBezTo>
                  <a:lnTo>
                    <a:pt x="1304" y="3401"/>
                  </a:lnTo>
                  <a:lnTo>
                    <a:pt x="3448" y="1257"/>
                  </a:ln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64"/>
            <p:cNvSpPr/>
            <p:nvPr/>
          </p:nvSpPr>
          <p:spPr>
            <a:xfrm>
              <a:off x="4173750" y="4042969"/>
              <a:ext cx="36533" cy="42207"/>
            </a:xfrm>
            <a:custGeom>
              <a:avLst/>
              <a:gdLst/>
              <a:ahLst/>
              <a:cxnLst/>
              <a:rect l="l" t="t" r="r" b="b"/>
              <a:pathLst>
                <a:path w="2440" h="2819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1304" y="2818"/>
                  </a:lnTo>
                  <a:lnTo>
                    <a:pt x="2439" y="1662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3" name="Google Shape;12333;p64"/>
          <p:cNvGrpSpPr/>
          <p:nvPr/>
        </p:nvGrpSpPr>
        <p:grpSpPr>
          <a:xfrm>
            <a:off x="3508282" y="3810341"/>
            <a:ext cx="351644" cy="351959"/>
            <a:chOff x="3508282" y="3810341"/>
            <a:chExt cx="351644" cy="351959"/>
          </a:xfrm>
        </p:grpSpPr>
        <p:sp>
          <p:nvSpPr>
            <p:cNvPr id="12334" name="Google Shape;12334;p64"/>
            <p:cNvSpPr/>
            <p:nvPr/>
          </p:nvSpPr>
          <p:spPr>
            <a:xfrm>
              <a:off x="3508282" y="3810341"/>
              <a:ext cx="133180" cy="64232"/>
            </a:xfrm>
            <a:custGeom>
              <a:avLst/>
              <a:gdLst/>
              <a:ahLst/>
              <a:cxnLst/>
              <a:rect l="l" t="t" r="r" b="b"/>
              <a:pathLst>
                <a:path w="8895" h="4290" extrusionOk="0">
                  <a:moveTo>
                    <a:pt x="2503" y="1"/>
                  </a:moveTo>
                  <a:cubicBezTo>
                    <a:pt x="1115" y="1"/>
                    <a:pt x="1" y="1115"/>
                    <a:pt x="1" y="2503"/>
                  </a:cubicBezTo>
                  <a:cubicBezTo>
                    <a:pt x="1" y="3491"/>
                    <a:pt x="800" y="4290"/>
                    <a:pt x="1788" y="4290"/>
                  </a:cubicBezTo>
                  <a:cubicBezTo>
                    <a:pt x="2797" y="4290"/>
                    <a:pt x="7191" y="3491"/>
                    <a:pt x="7191" y="2503"/>
                  </a:cubicBezTo>
                  <a:lnTo>
                    <a:pt x="8600" y="2503"/>
                  </a:lnTo>
                  <a:cubicBezTo>
                    <a:pt x="8600" y="1809"/>
                    <a:pt x="8894" y="1178"/>
                    <a:pt x="8432" y="737"/>
                  </a:cubicBezTo>
                  <a:cubicBezTo>
                    <a:pt x="7990" y="274"/>
                    <a:pt x="3197" y="1"/>
                    <a:pt x="2503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64"/>
            <p:cNvSpPr/>
            <p:nvPr/>
          </p:nvSpPr>
          <p:spPr>
            <a:xfrm>
              <a:off x="3535053" y="3847802"/>
              <a:ext cx="58872" cy="26771"/>
            </a:xfrm>
            <a:custGeom>
              <a:avLst/>
              <a:gdLst/>
              <a:ahLst/>
              <a:cxnLst/>
              <a:rect l="l" t="t" r="r" b="b"/>
              <a:pathLst>
                <a:path w="3932" h="1788" extrusionOk="0">
                  <a:moveTo>
                    <a:pt x="1808" y="1"/>
                  </a:moveTo>
                  <a:cubicBezTo>
                    <a:pt x="1808" y="989"/>
                    <a:pt x="1009" y="1788"/>
                    <a:pt x="0" y="1788"/>
                  </a:cubicBezTo>
                  <a:lnTo>
                    <a:pt x="3932" y="1788"/>
                  </a:lnTo>
                  <a:lnTo>
                    <a:pt x="3932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64"/>
            <p:cNvSpPr/>
            <p:nvPr/>
          </p:nvSpPr>
          <p:spPr>
            <a:xfrm>
              <a:off x="3545743" y="3810341"/>
              <a:ext cx="239261" cy="351959"/>
            </a:xfrm>
            <a:custGeom>
              <a:avLst/>
              <a:gdLst/>
              <a:ahLst/>
              <a:cxnLst/>
              <a:rect l="l" t="t" r="r" b="b"/>
              <a:pathLst>
                <a:path w="15980" h="23507" extrusionOk="0">
                  <a:moveTo>
                    <a:pt x="1" y="1"/>
                  </a:moveTo>
                  <a:cubicBezTo>
                    <a:pt x="653" y="1"/>
                    <a:pt x="1304" y="253"/>
                    <a:pt x="1767" y="737"/>
                  </a:cubicBezTo>
                  <a:cubicBezTo>
                    <a:pt x="1872" y="821"/>
                    <a:pt x="1956" y="926"/>
                    <a:pt x="2040" y="1031"/>
                  </a:cubicBezTo>
                  <a:cubicBezTo>
                    <a:pt x="2335" y="1451"/>
                    <a:pt x="2503" y="1977"/>
                    <a:pt x="2503" y="2503"/>
                  </a:cubicBezTo>
                  <a:lnTo>
                    <a:pt x="2503" y="21004"/>
                  </a:lnTo>
                  <a:cubicBezTo>
                    <a:pt x="2503" y="22371"/>
                    <a:pt x="3617" y="23506"/>
                    <a:pt x="5005" y="23506"/>
                  </a:cubicBezTo>
                  <a:lnTo>
                    <a:pt x="8747" y="23506"/>
                  </a:lnTo>
                  <a:cubicBezTo>
                    <a:pt x="9209" y="23065"/>
                    <a:pt x="11312" y="23212"/>
                    <a:pt x="11312" y="22539"/>
                  </a:cubicBezTo>
                  <a:lnTo>
                    <a:pt x="15979" y="19217"/>
                  </a:lnTo>
                  <a:lnTo>
                    <a:pt x="15979" y="2503"/>
                  </a:lnTo>
                  <a:cubicBezTo>
                    <a:pt x="15979" y="1115"/>
                    <a:pt x="14865" y="1"/>
                    <a:pt x="13477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64"/>
            <p:cNvSpPr/>
            <p:nvPr/>
          </p:nvSpPr>
          <p:spPr>
            <a:xfrm>
              <a:off x="3583205" y="4082317"/>
              <a:ext cx="201799" cy="79983"/>
            </a:xfrm>
            <a:custGeom>
              <a:avLst/>
              <a:gdLst/>
              <a:ahLst/>
              <a:cxnLst/>
              <a:rect l="l" t="t" r="r" b="b"/>
              <a:pathLst>
                <a:path w="13478" h="5342" extrusionOk="0">
                  <a:moveTo>
                    <a:pt x="1" y="1"/>
                  </a:moveTo>
                  <a:lnTo>
                    <a:pt x="1" y="2839"/>
                  </a:lnTo>
                  <a:cubicBezTo>
                    <a:pt x="1" y="4206"/>
                    <a:pt x="1115" y="5341"/>
                    <a:pt x="2503" y="5341"/>
                  </a:cubicBezTo>
                  <a:lnTo>
                    <a:pt x="6245" y="5341"/>
                  </a:lnTo>
                  <a:cubicBezTo>
                    <a:pt x="6707" y="4900"/>
                    <a:pt x="8810" y="5047"/>
                    <a:pt x="8810" y="4374"/>
                  </a:cubicBezTo>
                  <a:lnTo>
                    <a:pt x="13477" y="1052"/>
                  </a:lnTo>
                  <a:lnTo>
                    <a:pt x="1347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64"/>
            <p:cNvSpPr/>
            <p:nvPr/>
          </p:nvSpPr>
          <p:spPr>
            <a:xfrm>
              <a:off x="3545429" y="3810341"/>
              <a:ext cx="232328" cy="15437"/>
            </a:xfrm>
            <a:custGeom>
              <a:avLst/>
              <a:gdLst/>
              <a:ahLst/>
              <a:cxnLst/>
              <a:rect l="l" t="t" r="r" b="b"/>
              <a:pathLst>
                <a:path w="15517" h="1031" extrusionOk="0">
                  <a:moveTo>
                    <a:pt x="1" y="1"/>
                  </a:moveTo>
                  <a:cubicBezTo>
                    <a:pt x="674" y="1"/>
                    <a:pt x="1304" y="253"/>
                    <a:pt x="1788" y="737"/>
                  </a:cubicBezTo>
                  <a:cubicBezTo>
                    <a:pt x="1872" y="821"/>
                    <a:pt x="1956" y="926"/>
                    <a:pt x="2040" y="1031"/>
                  </a:cubicBezTo>
                  <a:lnTo>
                    <a:pt x="15517" y="1031"/>
                  </a:lnTo>
                  <a:cubicBezTo>
                    <a:pt x="15054" y="379"/>
                    <a:pt x="14297" y="1"/>
                    <a:pt x="134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64"/>
            <p:cNvSpPr/>
            <p:nvPr/>
          </p:nvSpPr>
          <p:spPr>
            <a:xfrm>
              <a:off x="3620666" y="4097753"/>
              <a:ext cx="239261" cy="64546"/>
            </a:xfrm>
            <a:custGeom>
              <a:avLst/>
              <a:gdLst/>
              <a:ahLst/>
              <a:cxnLst/>
              <a:rect l="l" t="t" r="r" b="b"/>
              <a:pathLst>
                <a:path w="15980" h="4311" extrusionOk="0">
                  <a:moveTo>
                    <a:pt x="715" y="0"/>
                  </a:moveTo>
                  <a:cubicBezTo>
                    <a:pt x="1704" y="0"/>
                    <a:pt x="2503" y="820"/>
                    <a:pt x="2503" y="1808"/>
                  </a:cubicBezTo>
                  <a:cubicBezTo>
                    <a:pt x="2503" y="2355"/>
                    <a:pt x="2313" y="2901"/>
                    <a:pt x="1977" y="3343"/>
                  </a:cubicBezTo>
                  <a:cubicBezTo>
                    <a:pt x="1914" y="3406"/>
                    <a:pt x="1851" y="3490"/>
                    <a:pt x="1767" y="3574"/>
                  </a:cubicBezTo>
                  <a:cubicBezTo>
                    <a:pt x="1304" y="4037"/>
                    <a:pt x="673" y="4310"/>
                    <a:pt x="1" y="4310"/>
                  </a:cubicBezTo>
                  <a:lnTo>
                    <a:pt x="13477" y="4310"/>
                  </a:lnTo>
                  <a:cubicBezTo>
                    <a:pt x="14129" y="4310"/>
                    <a:pt x="14760" y="4037"/>
                    <a:pt x="15243" y="3574"/>
                  </a:cubicBezTo>
                  <a:cubicBezTo>
                    <a:pt x="15306" y="3490"/>
                    <a:pt x="15390" y="3406"/>
                    <a:pt x="15454" y="3343"/>
                  </a:cubicBezTo>
                  <a:cubicBezTo>
                    <a:pt x="15790" y="2901"/>
                    <a:pt x="15979" y="2355"/>
                    <a:pt x="15979" y="1808"/>
                  </a:cubicBezTo>
                  <a:cubicBezTo>
                    <a:pt x="15979" y="820"/>
                    <a:pt x="15180" y="21"/>
                    <a:pt x="14192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64"/>
            <p:cNvSpPr/>
            <p:nvPr/>
          </p:nvSpPr>
          <p:spPr>
            <a:xfrm>
              <a:off x="3620666" y="4147791"/>
              <a:ext cx="231385" cy="14508"/>
            </a:xfrm>
            <a:custGeom>
              <a:avLst/>
              <a:gdLst/>
              <a:ahLst/>
              <a:cxnLst/>
              <a:rect l="l" t="t" r="r" b="b"/>
              <a:pathLst>
                <a:path w="15454" h="969" extrusionOk="0">
                  <a:moveTo>
                    <a:pt x="1977" y="1"/>
                  </a:moveTo>
                  <a:cubicBezTo>
                    <a:pt x="1914" y="64"/>
                    <a:pt x="1851" y="148"/>
                    <a:pt x="1767" y="232"/>
                  </a:cubicBezTo>
                  <a:cubicBezTo>
                    <a:pt x="1304" y="695"/>
                    <a:pt x="673" y="968"/>
                    <a:pt x="1" y="968"/>
                  </a:cubicBezTo>
                  <a:lnTo>
                    <a:pt x="13477" y="968"/>
                  </a:lnTo>
                  <a:cubicBezTo>
                    <a:pt x="14129" y="968"/>
                    <a:pt x="14760" y="695"/>
                    <a:pt x="15243" y="232"/>
                  </a:cubicBezTo>
                  <a:cubicBezTo>
                    <a:pt x="15306" y="148"/>
                    <a:pt x="15390" y="64"/>
                    <a:pt x="15454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64"/>
            <p:cNvSpPr/>
            <p:nvPr/>
          </p:nvSpPr>
          <p:spPr>
            <a:xfrm>
              <a:off x="3604301" y="4097753"/>
              <a:ext cx="53841" cy="27085"/>
            </a:xfrm>
            <a:custGeom>
              <a:avLst/>
              <a:gdLst/>
              <a:ahLst/>
              <a:cxnLst/>
              <a:rect l="l" t="t" r="r" b="b"/>
              <a:pathLst>
                <a:path w="3596" h="1809" extrusionOk="0">
                  <a:moveTo>
                    <a:pt x="1787" y="0"/>
                  </a:moveTo>
                  <a:cubicBezTo>
                    <a:pt x="799" y="0"/>
                    <a:pt x="0" y="820"/>
                    <a:pt x="0" y="1808"/>
                  </a:cubicBezTo>
                  <a:lnTo>
                    <a:pt x="3596" y="1808"/>
                  </a:lnTo>
                  <a:cubicBezTo>
                    <a:pt x="3575" y="820"/>
                    <a:pt x="2776" y="0"/>
                    <a:pt x="178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64"/>
            <p:cNvSpPr/>
            <p:nvPr/>
          </p:nvSpPr>
          <p:spPr>
            <a:xfrm>
              <a:off x="3606187" y="3867401"/>
              <a:ext cx="159292" cy="25124"/>
            </a:xfrm>
            <a:custGeom>
              <a:avLst/>
              <a:gdLst/>
              <a:ahLst/>
              <a:cxnLst/>
              <a:rect l="l" t="t" r="r" b="b"/>
              <a:pathLst>
                <a:path w="10639" h="1678" extrusionOk="0">
                  <a:moveTo>
                    <a:pt x="4353" y="0"/>
                  </a:moveTo>
                  <a:cubicBezTo>
                    <a:pt x="3901" y="0"/>
                    <a:pt x="3449" y="195"/>
                    <a:pt x="3133" y="584"/>
                  </a:cubicBezTo>
                  <a:cubicBezTo>
                    <a:pt x="2954" y="836"/>
                    <a:pt x="2681" y="962"/>
                    <a:pt x="2410" y="962"/>
                  </a:cubicBezTo>
                  <a:cubicBezTo>
                    <a:pt x="2140" y="962"/>
                    <a:pt x="1872" y="836"/>
                    <a:pt x="1703" y="584"/>
                  </a:cubicBezTo>
                  <a:cubicBezTo>
                    <a:pt x="1388" y="226"/>
                    <a:pt x="947" y="16"/>
                    <a:pt x="484" y="16"/>
                  </a:cubicBezTo>
                  <a:cubicBezTo>
                    <a:pt x="477" y="16"/>
                    <a:pt x="471" y="16"/>
                    <a:pt x="464" y="16"/>
                  </a:cubicBezTo>
                  <a:cubicBezTo>
                    <a:pt x="1" y="16"/>
                    <a:pt x="7" y="731"/>
                    <a:pt x="484" y="731"/>
                  </a:cubicBezTo>
                  <a:cubicBezTo>
                    <a:pt x="757" y="731"/>
                    <a:pt x="1031" y="878"/>
                    <a:pt x="1199" y="1109"/>
                  </a:cubicBezTo>
                  <a:cubicBezTo>
                    <a:pt x="1514" y="1488"/>
                    <a:pt x="1966" y="1677"/>
                    <a:pt x="2418" y="1677"/>
                  </a:cubicBezTo>
                  <a:cubicBezTo>
                    <a:pt x="2870" y="1677"/>
                    <a:pt x="3322" y="1488"/>
                    <a:pt x="3638" y="1109"/>
                  </a:cubicBezTo>
                  <a:cubicBezTo>
                    <a:pt x="3806" y="857"/>
                    <a:pt x="4079" y="731"/>
                    <a:pt x="4353" y="731"/>
                  </a:cubicBezTo>
                  <a:cubicBezTo>
                    <a:pt x="4626" y="731"/>
                    <a:pt x="4899" y="857"/>
                    <a:pt x="5067" y="1109"/>
                  </a:cubicBezTo>
                  <a:cubicBezTo>
                    <a:pt x="5383" y="1488"/>
                    <a:pt x="5835" y="1677"/>
                    <a:pt x="6287" y="1677"/>
                  </a:cubicBezTo>
                  <a:cubicBezTo>
                    <a:pt x="6739" y="1677"/>
                    <a:pt x="7191" y="1488"/>
                    <a:pt x="7506" y="1109"/>
                  </a:cubicBezTo>
                  <a:cubicBezTo>
                    <a:pt x="7685" y="857"/>
                    <a:pt x="7958" y="731"/>
                    <a:pt x="8229" y="731"/>
                  </a:cubicBezTo>
                  <a:cubicBezTo>
                    <a:pt x="8500" y="731"/>
                    <a:pt x="8768" y="857"/>
                    <a:pt x="8936" y="1109"/>
                  </a:cubicBezTo>
                  <a:cubicBezTo>
                    <a:pt x="9251" y="1467"/>
                    <a:pt x="9693" y="1677"/>
                    <a:pt x="10176" y="1677"/>
                  </a:cubicBezTo>
                  <a:cubicBezTo>
                    <a:pt x="10639" y="1677"/>
                    <a:pt x="10639" y="962"/>
                    <a:pt x="10176" y="962"/>
                  </a:cubicBezTo>
                  <a:cubicBezTo>
                    <a:pt x="9882" y="962"/>
                    <a:pt x="9609" y="815"/>
                    <a:pt x="9461" y="584"/>
                  </a:cubicBezTo>
                  <a:cubicBezTo>
                    <a:pt x="9136" y="195"/>
                    <a:pt x="8678" y="0"/>
                    <a:pt x="8224" y="0"/>
                  </a:cubicBezTo>
                  <a:cubicBezTo>
                    <a:pt x="7769" y="0"/>
                    <a:pt x="7317" y="195"/>
                    <a:pt x="7002" y="584"/>
                  </a:cubicBezTo>
                  <a:cubicBezTo>
                    <a:pt x="6833" y="836"/>
                    <a:pt x="6565" y="962"/>
                    <a:pt x="6295" y="962"/>
                  </a:cubicBezTo>
                  <a:cubicBezTo>
                    <a:pt x="6024" y="962"/>
                    <a:pt x="5751" y="836"/>
                    <a:pt x="5572" y="584"/>
                  </a:cubicBezTo>
                  <a:cubicBezTo>
                    <a:pt x="5257" y="195"/>
                    <a:pt x="4805" y="0"/>
                    <a:pt x="4353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64"/>
            <p:cNvSpPr/>
            <p:nvPr/>
          </p:nvSpPr>
          <p:spPr>
            <a:xfrm>
              <a:off x="3606187" y="3904159"/>
              <a:ext cx="159292" cy="25184"/>
            </a:xfrm>
            <a:custGeom>
              <a:avLst/>
              <a:gdLst/>
              <a:ahLst/>
              <a:cxnLst/>
              <a:rect l="l" t="t" r="r" b="b"/>
              <a:pathLst>
                <a:path w="10639" h="1682" extrusionOk="0">
                  <a:moveTo>
                    <a:pt x="484" y="0"/>
                  </a:moveTo>
                  <a:cubicBezTo>
                    <a:pt x="1" y="0"/>
                    <a:pt x="1" y="736"/>
                    <a:pt x="484" y="736"/>
                  </a:cubicBezTo>
                  <a:cubicBezTo>
                    <a:pt x="757" y="736"/>
                    <a:pt x="1031" y="883"/>
                    <a:pt x="1199" y="1093"/>
                  </a:cubicBezTo>
                  <a:cubicBezTo>
                    <a:pt x="1514" y="1482"/>
                    <a:pt x="1966" y="1677"/>
                    <a:pt x="2418" y="1677"/>
                  </a:cubicBezTo>
                  <a:cubicBezTo>
                    <a:pt x="2870" y="1677"/>
                    <a:pt x="3322" y="1482"/>
                    <a:pt x="3638" y="1093"/>
                  </a:cubicBezTo>
                  <a:cubicBezTo>
                    <a:pt x="3806" y="852"/>
                    <a:pt x="4079" y="731"/>
                    <a:pt x="4353" y="731"/>
                  </a:cubicBezTo>
                  <a:cubicBezTo>
                    <a:pt x="4626" y="731"/>
                    <a:pt x="4899" y="852"/>
                    <a:pt x="5067" y="1093"/>
                  </a:cubicBezTo>
                  <a:cubicBezTo>
                    <a:pt x="5383" y="1482"/>
                    <a:pt x="5835" y="1677"/>
                    <a:pt x="6287" y="1677"/>
                  </a:cubicBezTo>
                  <a:cubicBezTo>
                    <a:pt x="6739" y="1677"/>
                    <a:pt x="7191" y="1482"/>
                    <a:pt x="7506" y="1093"/>
                  </a:cubicBezTo>
                  <a:cubicBezTo>
                    <a:pt x="7685" y="852"/>
                    <a:pt x="7958" y="731"/>
                    <a:pt x="8229" y="731"/>
                  </a:cubicBezTo>
                  <a:cubicBezTo>
                    <a:pt x="8500" y="731"/>
                    <a:pt x="8768" y="852"/>
                    <a:pt x="8936" y="1093"/>
                  </a:cubicBezTo>
                  <a:cubicBezTo>
                    <a:pt x="9251" y="1472"/>
                    <a:pt x="9693" y="1682"/>
                    <a:pt x="10176" y="1682"/>
                  </a:cubicBezTo>
                  <a:cubicBezTo>
                    <a:pt x="10639" y="1682"/>
                    <a:pt x="10639" y="967"/>
                    <a:pt x="10176" y="967"/>
                  </a:cubicBezTo>
                  <a:cubicBezTo>
                    <a:pt x="9882" y="967"/>
                    <a:pt x="9609" y="820"/>
                    <a:pt x="9461" y="589"/>
                  </a:cubicBezTo>
                  <a:cubicBezTo>
                    <a:pt x="9136" y="200"/>
                    <a:pt x="8678" y="5"/>
                    <a:pt x="8224" y="5"/>
                  </a:cubicBezTo>
                  <a:cubicBezTo>
                    <a:pt x="7769" y="5"/>
                    <a:pt x="7317" y="200"/>
                    <a:pt x="7002" y="589"/>
                  </a:cubicBezTo>
                  <a:cubicBezTo>
                    <a:pt x="6833" y="841"/>
                    <a:pt x="6565" y="967"/>
                    <a:pt x="6295" y="967"/>
                  </a:cubicBezTo>
                  <a:cubicBezTo>
                    <a:pt x="6024" y="967"/>
                    <a:pt x="5751" y="841"/>
                    <a:pt x="5572" y="589"/>
                  </a:cubicBezTo>
                  <a:cubicBezTo>
                    <a:pt x="5257" y="200"/>
                    <a:pt x="4805" y="5"/>
                    <a:pt x="4353" y="5"/>
                  </a:cubicBezTo>
                  <a:cubicBezTo>
                    <a:pt x="3901" y="5"/>
                    <a:pt x="3449" y="200"/>
                    <a:pt x="3133" y="589"/>
                  </a:cubicBezTo>
                  <a:cubicBezTo>
                    <a:pt x="2954" y="841"/>
                    <a:pt x="2681" y="967"/>
                    <a:pt x="2410" y="967"/>
                  </a:cubicBezTo>
                  <a:cubicBezTo>
                    <a:pt x="2140" y="967"/>
                    <a:pt x="1872" y="841"/>
                    <a:pt x="1703" y="589"/>
                  </a:cubicBezTo>
                  <a:cubicBezTo>
                    <a:pt x="1388" y="231"/>
                    <a:pt x="947" y="21"/>
                    <a:pt x="48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64"/>
            <p:cNvSpPr/>
            <p:nvPr/>
          </p:nvSpPr>
          <p:spPr>
            <a:xfrm>
              <a:off x="3606187" y="3940976"/>
              <a:ext cx="159292" cy="25199"/>
            </a:xfrm>
            <a:custGeom>
              <a:avLst/>
              <a:gdLst/>
              <a:ahLst/>
              <a:cxnLst/>
              <a:rect l="l" t="t" r="r" b="b"/>
              <a:pathLst>
                <a:path w="10639" h="1683" extrusionOk="0">
                  <a:moveTo>
                    <a:pt x="484" y="1"/>
                  </a:moveTo>
                  <a:cubicBezTo>
                    <a:pt x="1" y="1"/>
                    <a:pt x="1" y="737"/>
                    <a:pt x="484" y="737"/>
                  </a:cubicBezTo>
                  <a:cubicBezTo>
                    <a:pt x="757" y="737"/>
                    <a:pt x="1031" y="884"/>
                    <a:pt x="1199" y="1094"/>
                  </a:cubicBezTo>
                  <a:cubicBezTo>
                    <a:pt x="1514" y="1483"/>
                    <a:pt x="1966" y="1678"/>
                    <a:pt x="2418" y="1678"/>
                  </a:cubicBezTo>
                  <a:cubicBezTo>
                    <a:pt x="2870" y="1678"/>
                    <a:pt x="3322" y="1483"/>
                    <a:pt x="3638" y="1094"/>
                  </a:cubicBezTo>
                  <a:cubicBezTo>
                    <a:pt x="3806" y="852"/>
                    <a:pt x="4079" y="732"/>
                    <a:pt x="4353" y="732"/>
                  </a:cubicBezTo>
                  <a:cubicBezTo>
                    <a:pt x="4626" y="732"/>
                    <a:pt x="4899" y="852"/>
                    <a:pt x="5067" y="1094"/>
                  </a:cubicBezTo>
                  <a:cubicBezTo>
                    <a:pt x="5383" y="1483"/>
                    <a:pt x="5835" y="1678"/>
                    <a:pt x="6287" y="1678"/>
                  </a:cubicBezTo>
                  <a:cubicBezTo>
                    <a:pt x="6739" y="1678"/>
                    <a:pt x="7191" y="1483"/>
                    <a:pt x="7506" y="1094"/>
                  </a:cubicBezTo>
                  <a:cubicBezTo>
                    <a:pt x="7685" y="852"/>
                    <a:pt x="7958" y="732"/>
                    <a:pt x="8229" y="732"/>
                  </a:cubicBezTo>
                  <a:cubicBezTo>
                    <a:pt x="8500" y="732"/>
                    <a:pt x="8768" y="852"/>
                    <a:pt x="8936" y="1094"/>
                  </a:cubicBezTo>
                  <a:cubicBezTo>
                    <a:pt x="9251" y="1473"/>
                    <a:pt x="9693" y="1683"/>
                    <a:pt x="10176" y="1683"/>
                  </a:cubicBezTo>
                  <a:cubicBezTo>
                    <a:pt x="10639" y="1683"/>
                    <a:pt x="10639" y="968"/>
                    <a:pt x="10176" y="968"/>
                  </a:cubicBezTo>
                  <a:cubicBezTo>
                    <a:pt x="9882" y="968"/>
                    <a:pt x="9609" y="821"/>
                    <a:pt x="9461" y="590"/>
                  </a:cubicBezTo>
                  <a:cubicBezTo>
                    <a:pt x="9136" y="201"/>
                    <a:pt x="8678" y="6"/>
                    <a:pt x="8224" y="6"/>
                  </a:cubicBezTo>
                  <a:cubicBezTo>
                    <a:pt x="7769" y="6"/>
                    <a:pt x="7317" y="201"/>
                    <a:pt x="7002" y="590"/>
                  </a:cubicBezTo>
                  <a:cubicBezTo>
                    <a:pt x="6833" y="842"/>
                    <a:pt x="6565" y="968"/>
                    <a:pt x="6295" y="968"/>
                  </a:cubicBezTo>
                  <a:cubicBezTo>
                    <a:pt x="6024" y="968"/>
                    <a:pt x="5751" y="842"/>
                    <a:pt x="5572" y="590"/>
                  </a:cubicBezTo>
                  <a:cubicBezTo>
                    <a:pt x="5257" y="201"/>
                    <a:pt x="4805" y="6"/>
                    <a:pt x="4353" y="6"/>
                  </a:cubicBezTo>
                  <a:cubicBezTo>
                    <a:pt x="3901" y="6"/>
                    <a:pt x="3449" y="201"/>
                    <a:pt x="3133" y="590"/>
                  </a:cubicBezTo>
                  <a:cubicBezTo>
                    <a:pt x="2954" y="842"/>
                    <a:pt x="2681" y="968"/>
                    <a:pt x="2410" y="968"/>
                  </a:cubicBezTo>
                  <a:cubicBezTo>
                    <a:pt x="2140" y="968"/>
                    <a:pt x="1872" y="842"/>
                    <a:pt x="1703" y="590"/>
                  </a:cubicBezTo>
                  <a:cubicBezTo>
                    <a:pt x="1388" y="232"/>
                    <a:pt x="947" y="22"/>
                    <a:pt x="48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64"/>
            <p:cNvSpPr/>
            <p:nvPr/>
          </p:nvSpPr>
          <p:spPr>
            <a:xfrm>
              <a:off x="3711639" y="3882434"/>
              <a:ext cx="147030" cy="147015"/>
            </a:xfrm>
            <a:custGeom>
              <a:avLst/>
              <a:gdLst/>
              <a:ahLst/>
              <a:cxnLst/>
              <a:rect l="l" t="t" r="r" b="b"/>
              <a:pathLst>
                <a:path w="9820" h="9819" extrusionOk="0">
                  <a:moveTo>
                    <a:pt x="9819" y="0"/>
                  </a:moveTo>
                  <a:cubicBezTo>
                    <a:pt x="6665" y="169"/>
                    <a:pt x="3953" y="1220"/>
                    <a:pt x="1977" y="3196"/>
                  </a:cubicBezTo>
                  <a:cubicBezTo>
                    <a:pt x="1" y="5193"/>
                    <a:pt x="421" y="6434"/>
                    <a:pt x="232" y="9587"/>
                  </a:cubicBezTo>
                  <a:cubicBezTo>
                    <a:pt x="3407" y="9398"/>
                    <a:pt x="4647" y="9819"/>
                    <a:pt x="6623" y="7842"/>
                  </a:cubicBezTo>
                  <a:cubicBezTo>
                    <a:pt x="7107" y="7359"/>
                    <a:pt x="7548" y="6812"/>
                    <a:pt x="7927" y="6245"/>
                  </a:cubicBezTo>
                  <a:lnTo>
                    <a:pt x="6203" y="5950"/>
                  </a:lnTo>
                  <a:lnTo>
                    <a:pt x="6224" y="5929"/>
                  </a:lnTo>
                  <a:cubicBezTo>
                    <a:pt x="8326" y="4668"/>
                    <a:pt x="9672" y="2460"/>
                    <a:pt x="9819" y="42"/>
                  </a:cubicBezTo>
                  <a:lnTo>
                    <a:pt x="9819" y="0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64"/>
            <p:cNvSpPr/>
            <p:nvPr/>
          </p:nvSpPr>
          <p:spPr>
            <a:xfrm>
              <a:off x="3682996" y="3930915"/>
              <a:ext cx="127191" cy="127176"/>
            </a:xfrm>
            <a:custGeom>
              <a:avLst/>
              <a:gdLst/>
              <a:ahLst/>
              <a:cxnLst/>
              <a:rect l="l" t="t" r="r" b="b"/>
              <a:pathLst>
                <a:path w="8495" h="8494" extrusionOk="0">
                  <a:moveTo>
                    <a:pt x="8494" y="0"/>
                  </a:moveTo>
                  <a:lnTo>
                    <a:pt x="8494" y="0"/>
                  </a:lnTo>
                  <a:cubicBezTo>
                    <a:pt x="4983" y="2061"/>
                    <a:pt x="2061" y="4983"/>
                    <a:pt x="0" y="8494"/>
                  </a:cubicBezTo>
                  <a:cubicBezTo>
                    <a:pt x="3512" y="6434"/>
                    <a:pt x="6434" y="3511"/>
                    <a:pt x="849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47" name="Google Shape;12347;p64"/>
          <p:cNvGrpSpPr/>
          <p:nvPr/>
        </p:nvGrpSpPr>
        <p:grpSpPr>
          <a:xfrm>
            <a:off x="2224585" y="1962854"/>
            <a:ext cx="303163" cy="351809"/>
            <a:chOff x="2224585" y="1962854"/>
            <a:chExt cx="303163" cy="351809"/>
          </a:xfrm>
        </p:grpSpPr>
        <p:sp>
          <p:nvSpPr>
            <p:cNvPr id="12348" name="Google Shape;12348;p64"/>
            <p:cNvSpPr/>
            <p:nvPr/>
          </p:nvSpPr>
          <p:spPr>
            <a:xfrm>
              <a:off x="2283143" y="1962854"/>
              <a:ext cx="181018" cy="81870"/>
            </a:xfrm>
            <a:custGeom>
              <a:avLst/>
              <a:gdLst/>
              <a:ahLst/>
              <a:cxnLst/>
              <a:rect l="l" t="t" r="r" b="b"/>
              <a:pathLst>
                <a:path w="12090" h="5468" extrusionOk="0">
                  <a:moveTo>
                    <a:pt x="652" y="1"/>
                  </a:moveTo>
                  <a:lnTo>
                    <a:pt x="0" y="5467"/>
                  </a:lnTo>
                  <a:lnTo>
                    <a:pt x="12089" y="5467"/>
                  </a:lnTo>
                  <a:lnTo>
                    <a:pt x="11774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64"/>
            <p:cNvSpPr/>
            <p:nvPr/>
          </p:nvSpPr>
          <p:spPr>
            <a:xfrm>
              <a:off x="2224899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563" y="1"/>
                  </a:moveTo>
                  <a:lnTo>
                    <a:pt x="1494" y="1514"/>
                  </a:lnTo>
                  <a:cubicBezTo>
                    <a:pt x="421" y="2040"/>
                    <a:pt x="1" y="3323"/>
                    <a:pt x="505" y="4395"/>
                  </a:cubicBezTo>
                  <a:lnTo>
                    <a:pt x="3659" y="10828"/>
                  </a:lnTo>
                  <a:lnTo>
                    <a:pt x="4458" y="12447"/>
                  </a:lnTo>
                  <a:lnTo>
                    <a:pt x="9441" y="10008"/>
                  </a:lnTo>
                  <a:lnTo>
                    <a:pt x="8221" y="7464"/>
                  </a:lnTo>
                  <a:lnTo>
                    <a:pt x="4563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64"/>
            <p:cNvSpPr/>
            <p:nvPr/>
          </p:nvSpPr>
          <p:spPr>
            <a:xfrm>
              <a:off x="2386393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878" y="1"/>
                  </a:moveTo>
                  <a:lnTo>
                    <a:pt x="1241" y="7464"/>
                  </a:lnTo>
                  <a:lnTo>
                    <a:pt x="0" y="10008"/>
                  </a:lnTo>
                  <a:lnTo>
                    <a:pt x="4983" y="12447"/>
                  </a:lnTo>
                  <a:lnTo>
                    <a:pt x="5782" y="10828"/>
                  </a:lnTo>
                  <a:lnTo>
                    <a:pt x="8936" y="4395"/>
                  </a:lnTo>
                  <a:cubicBezTo>
                    <a:pt x="9440" y="3323"/>
                    <a:pt x="9020" y="2040"/>
                    <a:pt x="7947" y="1514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64"/>
            <p:cNvSpPr/>
            <p:nvPr/>
          </p:nvSpPr>
          <p:spPr>
            <a:xfrm>
              <a:off x="2279684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4541" y="0"/>
                  </a:moveTo>
                  <a:cubicBezTo>
                    <a:pt x="2649" y="484"/>
                    <a:pt x="1030" y="1682"/>
                    <a:pt x="0" y="3364"/>
                  </a:cubicBezTo>
                  <a:lnTo>
                    <a:pt x="799" y="4983"/>
                  </a:lnTo>
                  <a:lnTo>
                    <a:pt x="5782" y="2544"/>
                  </a:lnTo>
                  <a:lnTo>
                    <a:pt x="4541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64"/>
            <p:cNvSpPr/>
            <p:nvPr/>
          </p:nvSpPr>
          <p:spPr>
            <a:xfrm>
              <a:off x="2386393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1241" y="0"/>
                  </a:moveTo>
                  <a:lnTo>
                    <a:pt x="0" y="2544"/>
                  </a:lnTo>
                  <a:lnTo>
                    <a:pt x="4983" y="4983"/>
                  </a:lnTo>
                  <a:lnTo>
                    <a:pt x="5782" y="3364"/>
                  </a:lnTo>
                  <a:cubicBezTo>
                    <a:pt x="4752" y="1682"/>
                    <a:pt x="3133" y="484"/>
                    <a:pt x="12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64"/>
            <p:cNvSpPr/>
            <p:nvPr/>
          </p:nvSpPr>
          <p:spPr>
            <a:xfrm>
              <a:off x="2224585" y="2087830"/>
              <a:ext cx="265073" cy="226833"/>
            </a:xfrm>
            <a:custGeom>
              <a:avLst/>
              <a:gdLst/>
              <a:ahLst/>
              <a:cxnLst/>
              <a:rect l="l" t="t" r="r" b="b"/>
              <a:pathLst>
                <a:path w="17704" h="15150" extrusionOk="0">
                  <a:moveTo>
                    <a:pt x="10134" y="0"/>
                  </a:moveTo>
                  <a:cubicBezTo>
                    <a:pt x="3386" y="0"/>
                    <a:pt x="1" y="8158"/>
                    <a:pt x="4773" y="12930"/>
                  </a:cubicBezTo>
                  <a:cubicBezTo>
                    <a:pt x="6221" y="14378"/>
                    <a:pt x="8158" y="15150"/>
                    <a:pt x="10125" y="15150"/>
                  </a:cubicBezTo>
                  <a:cubicBezTo>
                    <a:pt x="11100" y="15150"/>
                    <a:pt x="12081" y="14960"/>
                    <a:pt x="13015" y="14570"/>
                  </a:cubicBezTo>
                  <a:cubicBezTo>
                    <a:pt x="15853" y="13414"/>
                    <a:pt x="17703" y="10639"/>
                    <a:pt x="17703" y="7590"/>
                  </a:cubicBezTo>
                  <a:cubicBezTo>
                    <a:pt x="17703" y="3406"/>
                    <a:pt x="14318" y="0"/>
                    <a:pt x="1013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64"/>
            <p:cNvSpPr/>
            <p:nvPr/>
          </p:nvSpPr>
          <p:spPr>
            <a:xfrm>
              <a:off x="2274953" y="2125605"/>
              <a:ext cx="177244" cy="151627"/>
            </a:xfrm>
            <a:custGeom>
              <a:avLst/>
              <a:gdLst/>
              <a:ahLst/>
              <a:cxnLst/>
              <a:rect l="l" t="t" r="r" b="b"/>
              <a:pathLst>
                <a:path w="11838" h="10127" extrusionOk="0">
                  <a:moveTo>
                    <a:pt x="6770" y="0"/>
                  </a:moveTo>
                  <a:cubicBezTo>
                    <a:pt x="2250" y="0"/>
                    <a:pt x="1" y="5446"/>
                    <a:pt x="3196" y="8641"/>
                  </a:cubicBezTo>
                  <a:cubicBezTo>
                    <a:pt x="4222" y="9667"/>
                    <a:pt x="5488" y="10127"/>
                    <a:pt x="6731" y="10127"/>
                  </a:cubicBezTo>
                  <a:cubicBezTo>
                    <a:pt x="9333" y="10127"/>
                    <a:pt x="11837" y="8112"/>
                    <a:pt x="11837" y="5067"/>
                  </a:cubicBezTo>
                  <a:cubicBezTo>
                    <a:pt x="11837" y="2271"/>
                    <a:pt x="9567" y="0"/>
                    <a:pt x="6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64"/>
            <p:cNvSpPr/>
            <p:nvPr/>
          </p:nvSpPr>
          <p:spPr>
            <a:xfrm>
              <a:off x="2326263" y="2154053"/>
              <a:ext cx="99492" cy="89191"/>
            </a:xfrm>
            <a:custGeom>
              <a:avLst/>
              <a:gdLst/>
              <a:ahLst/>
              <a:cxnLst/>
              <a:rect l="l" t="t" r="r" b="b"/>
              <a:pathLst>
                <a:path w="6645" h="5957" extrusionOk="0">
                  <a:moveTo>
                    <a:pt x="3343" y="0"/>
                  </a:moveTo>
                  <a:cubicBezTo>
                    <a:pt x="3054" y="0"/>
                    <a:pt x="2766" y="158"/>
                    <a:pt x="2629" y="476"/>
                  </a:cubicBezTo>
                  <a:lnTo>
                    <a:pt x="2292" y="1149"/>
                  </a:lnTo>
                  <a:cubicBezTo>
                    <a:pt x="2166" y="1380"/>
                    <a:pt x="1956" y="1548"/>
                    <a:pt x="1683" y="1590"/>
                  </a:cubicBezTo>
                  <a:lnTo>
                    <a:pt x="947" y="1695"/>
                  </a:lnTo>
                  <a:cubicBezTo>
                    <a:pt x="274" y="1759"/>
                    <a:pt x="1" y="2600"/>
                    <a:pt x="505" y="3062"/>
                  </a:cubicBezTo>
                  <a:lnTo>
                    <a:pt x="1031" y="3588"/>
                  </a:lnTo>
                  <a:cubicBezTo>
                    <a:pt x="1220" y="3756"/>
                    <a:pt x="1304" y="4029"/>
                    <a:pt x="1262" y="4281"/>
                  </a:cubicBezTo>
                  <a:lnTo>
                    <a:pt x="1136" y="5017"/>
                  </a:lnTo>
                  <a:cubicBezTo>
                    <a:pt x="1053" y="5532"/>
                    <a:pt x="1455" y="5955"/>
                    <a:pt x="1917" y="5955"/>
                  </a:cubicBezTo>
                  <a:cubicBezTo>
                    <a:pt x="2041" y="5955"/>
                    <a:pt x="2168" y="5925"/>
                    <a:pt x="2292" y="5858"/>
                  </a:cubicBezTo>
                  <a:lnTo>
                    <a:pt x="2965" y="5522"/>
                  </a:lnTo>
                  <a:cubicBezTo>
                    <a:pt x="3081" y="5459"/>
                    <a:pt x="3207" y="5427"/>
                    <a:pt x="3333" y="5427"/>
                  </a:cubicBezTo>
                  <a:cubicBezTo>
                    <a:pt x="3459" y="5427"/>
                    <a:pt x="3585" y="5459"/>
                    <a:pt x="3701" y="5522"/>
                  </a:cubicBezTo>
                  <a:lnTo>
                    <a:pt x="4374" y="5858"/>
                  </a:lnTo>
                  <a:cubicBezTo>
                    <a:pt x="4500" y="5926"/>
                    <a:pt x="4632" y="5957"/>
                    <a:pt x="4759" y="5957"/>
                  </a:cubicBezTo>
                  <a:cubicBezTo>
                    <a:pt x="5223" y="5957"/>
                    <a:pt x="5629" y="5545"/>
                    <a:pt x="5530" y="5017"/>
                  </a:cubicBezTo>
                  <a:lnTo>
                    <a:pt x="5404" y="4281"/>
                  </a:lnTo>
                  <a:cubicBezTo>
                    <a:pt x="5362" y="4029"/>
                    <a:pt x="5446" y="3756"/>
                    <a:pt x="5635" y="3588"/>
                  </a:cubicBezTo>
                  <a:lnTo>
                    <a:pt x="6161" y="3062"/>
                  </a:lnTo>
                  <a:cubicBezTo>
                    <a:pt x="6644" y="2578"/>
                    <a:pt x="6371" y="1780"/>
                    <a:pt x="5719" y="1695"/>
                  </a:cubicBezTo>
                  <a:lnTo>
                    <a:pt x="4983" y="1590"/>
                  </a:lnTo>
                  <a:cubicBezTo>
                    <a:pt x="4731" y="1527"/>
                    <a:pt x="4500" y="1380"/>
                    <a:pt x="4395" y="1128"/>
                  </a:cubicBezTo>
                  <a:lnTo>
                    <a:pt x="4058" y="455"/>
                  </a:lnTo>
                  <a:cubicBezTo>
                    <a:pt x="3912" y="153"/>
                    <a:pt x="3627" y="0"/>
                    <a:pt x="334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56" name="Google Shape;12356;p64"/>
          <p:cNvGrpSpPr/>
          <p:nvPr/>
        </p:nvGrpSpPr>
        <p:grpSpPr>
          <a:xfrm>
            <a:off x="2622794" y="1990868"/>
            <a:ext cx="389090" cy="296231"/>
            <a:chOff x="2622794" y="1990868"/>
            <a:chExt cx="389090" cy="296231"/>
          </a:xfrm>
        </p:grpSpPr>
        <p:sp>
          <p:nvSpPr>
            <p:cNvPr id="12357" name="Google Shape;12357;p64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378" y="1"/>
                  </a:moveTo>
                  <a:cubicBezTo>
                    <a:pt x="168" y="1"/>
                    <a:pt x="0" y="148"/>
                    <a:pt x="0" y="358"/>
                  </a:cubicBez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48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64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18607" y="1"/>
                  </a:moveTo>
                  <a:cubicBezTo>
                    <a:pt x="18817" y="1"/>
                    <a:pt x="18964" y="169"/>
                    <a:pt x="18964" y="358"/>
                  </a:cubicBezTo>
                  <a:lnTo>
                    <a:pt x="18964" y="12826"/>
                  </a:lnTo>
                  <a:cubicBezTo>
                    <a:pt x="18964" y="13057"/>
                    <a:pt x="18775" y="13267"/>
                    <a:pt x="18543" y="13267"/>
                  </a:cubicBezTo>
                  <a:lnTo>
                    <a:pt x="0" y="13267"/>
                  </a:ln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69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64"/>
            <p:cNvSpPr/>
            <p:nvPr/>
          </p:nvSpPr>
          <p:spPr>
            <a:xfrm>
              <a:off x="2679135" y="2015108"/>
              <a:ext cx="276407" cy="162137"/>
            </a:xfrm>
            <a:custGeom>
              <a:avLst/>
              <a:gdLst/>
              <a:ahLst/>
              <a:cxnLst/>
              <a:rect l="l" t="t" r="r" b="b"/>
              <a:pathLst>
                <a:path w="18461" h="10829" extrusionOk="0">
                  <a:moveTo>
                    <a:pt x="232" y="1"/>
                  </a:moveTo>
                  <a:cubicBezTo>
                    <a:pt x="106" y="1"/>
                    <a:pt x="1" y="106"/>
                    <a:pt x="1" y="211"/>
                  </a:cubicBez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55" y="10828"/>
                    <a:pt x="18460" y="10723"/>
                    <a:pt x="18460" y="10597"/>
                  </a:cubicBezTo>
                  <a:lnTo>
                    <a:pt x="18460" y="211"/>
                  </a:lnTo>
                  <a:cubicBezTo>
                    <a:pt x="18460" y="106"/>
                    <a:pt x="18355" y="1"/>
                    <a:pt x="1825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64"/>
            <p:cNvSpPr/>
            <p:nvPr/>
          </p:nvSpPr>
          <p:spPr>
            <a:xfrm>
              <a:off x="2679135" y="2015108"/>
              <a:ext cx="276722" cy="162137"/>
            </a:xfrm>
            <a:custGeom>
              <a:avLst/>
              <a:gdLst/>
              <a:ahLst/>
              <a:cxnLst/>
              <a:rect l="l" t="t" r="r" b="b"/>
              <a:pathLst>
                <a:path w="18482" h="10829" extrusionOk="0">
                  <a:moveTo>
                    <a:pt x="17346" y="1"/>
                  </a:moveTo>
                  <a:lnTo>
                    <a:pt x="17346" y="9546"/>
                  </a:lnTo>
                  <a:cubicBezTo>
                    <a:pt x="17346" y="9672"/>
                    <a:pt x="17262" y="9777"/>
                    <a:pt x="17136" y="9777"/>
                  </a:cubicBezTo>
                  <a:lnTo>
                    <a:pt x="1" y="9777"/>
                  </a:ln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76" y="10828"/>
                    <a:pt x="18481" y="10723"/>
                    <a:pt x="18481" y="10597"/>
                  </a:cubicBezTo>
                  <a:lnTo>
                    <a:pt x="18481" y="211"/>
                  </a:lnTo>
                  <a:cubicBezTo>
                    <a:pt x="18481" y="85"/>
                    <a:pt x="18376" y="1"/>
                    <a:pt x="18250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64"/>
            <p:cNvSpPr/>
            <p:nvPr/>
          </p:nvSpPr>
          <p:spPr>
            <a:xfrm>
              <a:off x="2622794" y="2264430"/>
              <a:ext cx="388776" cy="22668"/>
            </a:xfrm>
            <a:custGeom>
              <a:avLst/>
              <a:gdLst/>
              <a:ahLst/>
              <a:cxnLst/>
              <a:rect l="l" t="t" r="r" b="b"/>
              <a:pathLst>
                <a:path w="25966" h="1514" extrusionOk="0">
                  <a:moveTo>
                    <a:pt x="1" y="0"/>
                  </a:moveTo>
                  <a:lnTo>
                    <a:pt x="1" y="1009"/>
                  </a:lnTo>
                  <a:cubicBezTo>
                    <a:pt x="1" y="1283"/>
                    <a:pt x="232" y="1514"/>
                    <a:pt x="505" y="1514"/>
                  </a:cubicBezTo>
                  <a:lnTo>
                    <a:pt x="25482" y="1514"/>
                  </a:lnTo>
                  <a:cubicBezTo>
                    <a:pt x="25755" y="1493"/>
                    <a:pt x="25966" y="1283"/>
                    <a:pt x="25966" y="1009"/>
                  </a:cubicBezTo>
                  <a:lnTo>
                    <a:pt x="25966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64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124" y="0"/>
                  </a:move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A1B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64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0752" y="0"/>
                  </a:moveTo>
                  <a:lnTo>
                    <a:pt x="22160" y="2754"/>
                  </a:lnTo>
                  <a:cubicBezTo>
                    <a:pt x="22328" y="3070"/>
                    <a:pt x="22097" y="3448"/>
                    <a:pt x="21740" y="3448"/>
                  </a:cubicBezTo>
                  <a:lnTo>
                    <a:pt x="379" y="3448"/>
                  </a:ln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64"/>
            <p:cNvSpPr/>
            <p:nvPr/>
          </p:nvSpPr>
          <p:spPr>
            <a:xfrm>
              <a:off x="2766021" y="2232943"/>
              <a:ext cx="102951" cy="31502"/>
            </a:xfrm>
            <a:custGeom>
              <a:avLst/>
              <a:gdLst/>
              <a:ahLst/>
              <a:cxnLst/>
              <a:rect l="l" t="t" r="r" b="b"/>
              <a:pathLst>
                <a:path w="6876" h="2104" extrusionOk="0">
                  <a:moveTo>
                    <a:pt x="842" y="1"/>
                  </a:moveTo>
                  <a:cubicBezTo>
                    <a:pt x="673" y="1"/>
                    <a:pt x="547" y="106"/>
                    <a:pt x="505" y="253"/>
                  </a:cubicBezTo>
                  <a:lnTo>
                    <a:pt x="1" y="2103"/>
                  </a:lnTo>
                  <a:lnTo>
                    <a:pt x="6876" y="2103"/>
                  </a:lnTo>
                  <a:lnTo>
                    <a:pt x="6371" y="253"/>
                  </a:lnTo>
                  <a:cubicBezTo>
                    <a:pt x="6329" y="106"/>
                    <a:pt x="6182" y="1"/>
                    <a:pt x="603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64"/>
            <p:cNvSpPr/>
            <p:nvPr/>
          </p:nvSpPr>
          <p:spPr>
            <a:xfrm>
              <a:off x="2766021" y="2253096"/>
              <a:ext cx="102951" cy="11349"/>
            </a:xfrm>
            <a:custGeom>
              <a:avLst/>
              <a:gdLst/>
              <a:ahLst/>
              <a:cxnLst/>
              <a:rect l="l" t="t" r="r" b="b"/>
              <a:pathLst>
                <a:path w="6876" h="758" extrusionOk="0">
                  <a:moveTo>
                    <a:pt x="211" y="0"/>
                  </a:moveTo>
                  <a:lnTo>
                    <a:pt x="1" y="757"/>
                  </a:lnTo>
                  <a:lnTo>
                    <a:pt x="6876" y="757"/>
                  </a:lnTo>
                  <a:lnTo>
                    <a:pt x="6665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6" name="Google Shape;12366;p64"/>
          <p:cNvGrpSpPr/>
          <p:nvPr/>
        </p:nvGrpSpPr>
        <p:grpSpPr>
          <a:xfrm>
            <a:off x="3977326" y="1952149"/>
            <a:ext cx="327074" cy="375241"/>
            <a:chOff x="3977326" y="1952149"/>
            <a:chExt cx="327074" cy="375241"/>
          </a:xfrm>
        </p:grpSpPr>
        <p:sp>
          <p:nvSpPr>
            <p:cNvPr id="12367" name="Google Shape;12367;p64"/>
            <p:cNvSpPr/>
            <p:nvPr/>
          </p:nvSpPr>
          <p:spPr>
            <a:xfrm>
              <a:off x="4035868" y="2103566"/>
              <a:ext cx="209974" cy="49754"/>
            </a:xfrm>
            <a:custGeom>
              <a:avLst/>
              <a:gdLst/>
              <a:ahLst/>
              <a:cxnLst/>
              <a:rect l="l" t="t" r="r" b="b"/>
              <a:pathLst>
                <a:path w="14024" h="3323" extrusionOk="0">
                  <a:moveTo>
                    <a:pt x="379" y="1"/>
                  </a:moveTo>
                  <a:cubicBezTo>
                    <a:pt x="169" y="1"/>
                    <a:pt x="1" y="169"/>
                    <a:pt x="1" y="358"/>
                  </a:cubicBezTo>
                  <a:lnTo>
                    <a:pt x="1" y="3322"/>
                  </a:lnTo>
                  <a:lnTo>
                    <a:pt x="14024" y="3322"/>
                  </a:lnTo>
                  <a:lnTo>
                    <a:pt x="14024" y="358"/>
                  </a:lnTo>
                  <a:cubicBezTo>
                    <a:pt x="14024" y="169"/>
                    <a:pt x="13877" y="1"/>
                    <a:pt x="13667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64"/>
            <p:cNvSpPr/>
            <p:nvPr/>
          </p:nvSpPr>
          <p:spPr>
            <a:xfrm>
              <a:off x="4035868" y="2142285"/>
              <a:ext cx="209974" cy="185105"/>
            </a:xfrm>
            <a:custGeom>
              <a:avLst/>
              <a:gdLst/>
              <a:ahLst/>
              <a:cxnLst/>
              <a:rect l="l" t="t" r="r" b="b"/>
              <a:pathLst>
                <a:path w="14024" h="12363" extrusionOk="0">
                  <a:moveTo>
                    <a:pt x="1" y="1"/>
                  </a:moveTo>
                  <a:lnTo>
                    <a:pt x="1" y="11984"/>
                  </a:lnTo>
                  <a:cubicBezTo>
                    <a:pt x="1" y="12195"/>
                    <a:pt x="169" y="12363"/>
                    <a:pt x="379" y="12363"/>
                  </a:cubicBezTo>
                  <a:lnTo>
                    <a:pt x="13667" y="12363"/>
                  </a:lnTo>
                  <a:cubicBezTo>
                    <a:pt x="13877" y="12363"/>
                    <a:pt x="14024" y="12195"/>
                    <a:pt x="14024" y="11984"/>
                  </a:cubicBezTo>
                  <a:lnTo>
                    <a:pt x="14024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64"/>
            <p:cNvSpPr/>
            <p:nvPr/>
          </p:nvSpPr>
          <p:spPr>
            <a:xfrm>
              <a:off x="4064825" y="2171242"/>
              <a:ext cx="41264" cy="156148"/>
            </a:xfrm>
            <a:custGeom>
              <a:avLst/>
              <a:gdLst/>
              <a:ahLst/>
              <a:cxnLst/>
              <a:rect l="l" t="t" r="r" b="b"/>
              <a:pathLst>
                <a:path w="2756" h="10429" extrusionOk="0">
                  <a:moveTo>
                    <a:pt x="1368" y="1"/>
                  </a:moveTo>
                  <a:cubicBezTo>
                    <a:pt x="611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7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55" y="611"/>
                    <a:pt x="2124" y="1"/>
                    <a:pt x="136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64"/>
            <p:cNvSpPr/>
            <p:nvPr/>
          </p:nvSpPr>
          <p:spPr>
            <a:xfrm>
              <a:off x="4120553" y="2171242"/>
              <a:ext cx="40935" cy="156148"/>
            </a:xfrm>
            <a:custGeom>
              <a:avLst/>
              <a:gdLst/>
              <a:ahLst/>
              <a:cxnLst/>
              <a:rect l="l" t="t" r="r" b="b"/>
              <a:pathLst>
                <a:path w="2734" h="10429" extrusionOk="0">
                  <a:moveTo>
                    <a:pt x="1367" y="1"/>
                  </a:moveTo>
                  <a:cubicBezTo>
                    <a:pt x="610" y="1"/>
                    <a:pt x="0" y="611"/>
                    <a:pt x="0" y="1367"/>
                  </a:cubicBezTo>
                  <a:lnTo>
                    <a:pt x="0" y="10072"/>
                  </a:lnTo>
                  <a:cubicBezTo>
                    <a:pt x="0" y="10282"/>
                    <a:pt x="147" y="10429"/>
                    <a:pt x="358" y="10429"/>
                  </a:cubicBezTo>
                  <a:lnTo>
                    <a:pt x="2355" y="10429"/>
                  </a:lnTo>
                  <a:cubicBezTo>
                    <a:pt x="2565" y="10429"/>
                    <a:pt x="2733" y="10282"/>
                    <a:pt x="2733" y="10072"/>
                  </a:cubicBezTo>
                  <a:lnTo>
                    <a:pt x="2733" y="1367"/>
                  </a:lnTo>
                  <a:cubicBezTo>
                    <a:pt x="2712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64"/>
            <p:cNvSpPr/>
            <p:nvPr/>
          </p:nvSpPr>
          <p:spPr>
            <a:xfrm>
              <a:off x="4175951" y="2171242"/>
              <a:ext cx="41249" cy="156148"/>
            </a:xfrm>
            <a:custGeom>
              <a:avLst/>
              <a:gdLst/>
              <a:ahLst/>
              <a:cxnLst/>
              <a:rect l="l" t="t" r="r" b="b"/>
              <a:pathLst>
                <a:path w="2755" h="10429" extrusionOk="0">
                  <a:moveTo>
                    <a:pt x="1367" y="1"/>
                  </a:moveTo>
                  <a:cubicBezTo>
                    <a:pt x="610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6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34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64"/>
            <p:cNvSpPr/>
            <p:nvPr/>
          </p:nvSpPr>
          <p:spPr>
            <a:xfrm>
              <a:off x="3977326" y="1952149"/>
              <a:ext cx="327074" cy="64232"/>
            </a:xfrm>
            <a:custGeom>
              <a:avLst/>
              <a:gdLst/>
              <a:ahLst/>
              <a:cxnLst/>
              <a:rect l="l" t="t" r="r" b="b"/>
              <a:pathLst>
                <a:path w="21845" h="4290" extrusionOk="0">
                  <a:moveTo>
                    <a:pt x="2145" y="1"/>
                  </a:moveTo>
                  <a:cubicBezTo>
                    <a:pt x="967" y="1"/>
                    <a:pt x="0" y="968"/>
                    <a:pt x="0" y="2145"/>
                  </a:cubicBezTo>
                  <a:cubicBezTo>
                    <a:pt x="0" y="3323"/>
                    <a:pt x="967" y="4290"/>
                    <a:pt x="2145" y="4290"/>
                  </a:cubicBezTo>
                  <a:lnTo>
                    <a:pt x="19700" y="4290"/>
                  </a:lnTo>
                  <a:cubicBezTo>
                    <a:pt x="20877" y="4290"/>
                    <a:pt x="21844" y="3323"/>
                    <a:pt x="21844" y="2145"/>
                  </a:cubicBezTo>
                  <a:cubicBezTo>
                    <a:pt x="21844" y="968"/>
                    <a:pt x="20877" y="1"/>
                    <a:pt x="1970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64"/>
            <p:cNvSpPr/>
            <p:nvPr/>
          </p:nvSpPr>
          <p:spPr>
            <a:xfrm>
              <a:off x="4223489" y="2103566"/>
              <a:ext cx="22354" cy="49754"/>
            </a:xfrm>
            <a:custGeom>
              <a:avLst/>
              <a:gdLst/>
              <a:ahLst/>
              <a:cxnLst/>
              <a:rect l="l" t="t" r="r" b="b"/>
              <a:pathLst>
                <a:path w="1493" h="3323" extrusionOk="0">
                  <a:moveTo>
                    <a:pt x="0" y="1"/>
                  </a:moveTo>
                  <a:cubicBezTo>
                    <a:pt x="210" y="1"/>
                    <a:pt x="379" y="169"/>
                    <a:pt x="379" y="358"/>
                  </a:cubicBezTo>
                  <a:lnTo>
                    <a:pt x="379" y="3322"/>
                  </a:lnTo>
                  <a:lnTo>
                    <a:pt x="1493" y="3322"/>
                  </a:lnTo>
                  <a:lnTo>
                    <a:pt x="1493" y="358"/>
                  </a:lnTo>
                  <a:cubicBezTo>
                    <a:pt x="1493" y="169"/>
                    <a:pt x="1346" y="1"/>
                    <a:pt x="113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64"/>
            <p:cNvSpPr/>
            <p:nvPr/>
          </p:nvSpPr>
          <p:spPr>
            <a:xfrm>
              <a:off x="4223489" y="2142285"/>
              <a:ext cx="22354" cy="185105"/>
            </a:xfrm>
            <a:custGeom>
              <a:avLst/>
              <a:gdLst/>
              <a:ahLst/>
              <a:cxnLst/>
              <a:rect l="l" t="t" r="r" b="b"/>
              <a:pathLst>
                <a:path w="1493" h="12363" extrusionOk="0">
                  <a:moveTo>
                    <a:pt x="379" y="1"/>
                  </a:moveTo>
                  <a:lnTo>
                    <a:pt x="379" y="11984"/>
                  </a:lnTo>
                  <a:cubicBezTo>
                    <a:pt x="379" y="12195"/>
                    <a:pt x="210" y="12363"/>
                    <a:pt x="0" y="12363"/>
                  </a:cubicBezTo>
                  <a:lnTo>
                    <a:pt x="1136" y="12363"/>
                  </a:lnTo>
                  <a:cubicBezTo>
                    <a:pt x="1325" y="12363"/>
                    <a:pt x="1493" y="12195"/>
                    <a:pt x="1493" y="11984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64"/>
            <p:cNvSpPr/>
            <p:nvPr/>
          </p:nvSpPr>
          <p:spPr>
            <a:xfrm>
              <a:off x="4077103" y="2171242"/>
              <a:ext cx="28987" cy="156148"/>
            </a:xfrm>
            <a:custGeom>
              <a:avLst/>
              <a:gdLst/>
              <a:ahLst/>
              <a:cxnLst/>
              <a:rect l="l" t="t" r="r" b="b"/>
              <a:pathLst>
                <a:path w="1936" h="10429" extrusionOk="0">
                  <a:moveTo>
                    <a:pt x="548" y="1"/>
                  </a:moveTo>
                  <a:cubicBezTo>
                    <a:pt x="358" y="1"/>
                    <a:pt x="169" y="43"/>
                    <a:pt x="1" y="106"/>
                  </a:cubicBezTo>
                  <a:cubicBezTo>
                    <a:pt x="484" y="337"/>
                    <a:pt x="800" y="821"/>
                    <a:pt x="800" y="1367"/>
                  </a:cubicBezTo>
                  <a:lnTo>
                    <a:pt x="800" y="10072"/>
                  </a:lnTo>
                  <a:cubicBezTo>
                    <a:pt x="800" y="10282"/>
                    <a:pt x="632" y="10429"/>
                    <a:pt x="442" y="10429"/>
                  </a:cubicBezTo>
                  <a:lnTo>
                    <a:pt x="1557" y="10429"/>
                  </a:lnTo>
                  <a:cubicBezTo>
                    <a:pt x="1767" y="10429"/>
                    <a:pt x="1935" y="10282"/>
                    <a:pt x="1935" y="10072"/>
                  </a:cubicBezTo>
                  <a:lnTo>
                    <a:pt x="1935" y="1367"/>
                  </a:lnTo>
                  <a:cubicBezTo>
                    <a:pt x="1914" y="611"/>
                    <a:pt x="1304" y="1"/>
                    <a:pt x="54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64"/>
            <p:cNvSpPr/>
            <p:nvPr/>
          </p:nvSpPr>
          <p:spPr>
            <a:xfrm>
              <a:off x="4132516" y="2171242"/>
              <a:ext cx="28972" cy="156148"/>
            </a:xfrm>
            <a:custGeom>
              <a:avLst/>
              <a:gdLst/>
              <a:ahLst/>
              <a:cxnLst/>
              <a:rect l="l" t="t" r="r" b="b"/>
              <a:pathLst>
                <a:path w="1935" h="10429" extrusionOk="0">
                  <a:moveTo>
                    <a:pt x="568" y="1"/>
                  </a:moveTo>
                  <a:cubicBezTo>
                    <a:pt x="379" y="1"/>
                    <a:pt x="168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52" y="10429"/>
                    <a:pt x="442" y="10429"/>
                  </a:cubicBezTo>
                  <a:lnTo>
                    <a:pt x="1556" y="10429"/>
                  </a:lnTo>
                  <a:cubicBezTo>
                    <a:pt x="1766" y="10429"/>
                    <a:pt x="1934" y="10282"/>
                    <a:pt x="1934" y="10072"/>
                  </a:cubicBezTo>
                  <a:lnTo>
                    <a:pt x="1934" y="1367"/>
                  </a:lnTo>
                  <a:cubicBezTo>
                    <a:pt x="1913" y="611"/>
                    <a:pt x="1325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64"/>
            <p:cNvSpPr/>
            <p:nvPr/>
          </p:nvSpPr>
          <p:spPr>
            <a:xfrm>
              <a:off x="4188228" y="2171242"/>
              <a:ext cx="28657" cy="156148"/>
            </a:xfrm>
            <a:custGeom>
              <a:avLst/>
              <a:gdLst/>
              <a:ahLst/>
              <a:cxnLst/>
              <a:rect l="l" t="t" r="r" b="b"/>
              <a:pathLst>
                <a:path w="1914" h="10429" extrusionOk="0">
                  <a:moveTo>
                    <a:pt x="547" y="1"/>
                  </a:moveTo>
                  <a:cubicBezTo>
                    <a:pt x="358" y="1"/>
                    <a:pt x="169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31" y="10429"/>
                    <a:pt x="421" y="10429"/>
                  </a:cubicBezTo>
                  <a:lnTo>
                    <a:pt x="1556" y="10429"/>
                  </a:lnTo>
                  <a:cubicBezTo>
                    <a:pt x="1767" y="10429"/>
                    <a:pt x="1914" y="10282"/>
                    <a:pt x="1914" y="10072"/>
                  </a:cubicBezTo>
                  <a:lnTo>
                    <a:pt x="1914" y="1367"/>
                  </a:lnTo>
                  <a:cubicBezTo>
                    <a:pt x="1914" y="611"/>
                    <a:pt x="1304" y="1"/>
                    <a:pt x="547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64"/>
            <p:cNvSpPr/>
            <p:nvPr/>
          </p:nvSpPr>
          <p:spPr>
            <a:xfrm>
              <a:off x="4255590" y="1952149"/>
              <a:ext cx="48810" cy="64232"/>
            </a:xfrm>
            <a:custGeom>
              <a:avLst/>
              <a:gdLst/>
              <a:ahLst/>
              <a:cxnLst/>
              <a:rect l="l" t="t" r="r" b="b"/>
              <a:pathLst>
                <a:path w="3260" h="4290" extrusionOk="0">
                  <a:moveTo>
                    <a:pt x="1" y="1"/>
                  </a:moveTo>
                  <a:cubicBezTo>
                    <a:pt x="1178" y="1"/>
                    <a:pt x="2145" y="968"/>
                    <a:pt x="2145" y="2145"/>
                  </a:cubicBezTo>
                  <a:cubicBezTo>
                    <a:pt x="2145" y="3323"/>
                    <a:pt x="1178" y="4290"/>
                    <a:pt x="1" y="4290"/>
                  </a:cubicBezTo>
                  <a:lnTo>
                    <a:pt x="1115" y="4290"/>
                  </a:lnTo>
                  <a:cubicBezTo>
                    <a:pt x="2292" y="4290"/>
                    <a:pt x="3259" y="3323"/>
                    <a:pt x="3259" y="2145"/>
                  </a:cubicBezTo>
                  <a:cubicBezTo>
                    <a:pt x="3259" y="968"/>
                    <a:pt x="2292" y="1"/>
                    <a:pt x="1115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64"/>
            <p:cNvSpPr/>
            <p:nvPr/>
          </p:nvSpPr>
          <p:spPr>
            <a:xfrm>
              <a:off x="3988346" y="2010706"/>
              <a:ext cx="307865" cy="98235"/>
            </a:xfrm>
            <a:custGeom>
              <a:avLst/>
              <a:gdLst/>
              <a:ahLst/>
              <a:cxnLst/>
              <a:rect l="l" t="t" r="r" b="b"/>
              <a:pathLst>
                <a:path w="20562" h="6561" extrusionOk="0">
                  <a:moveTo>
                    <a:pt x="3280" y="0"/>
                  </a:moveTo>
                  <a:cubicBezTo>
                    <a:pt x="1472" y="0"/>
                    <a:pt x="0" y="1472"/>
                    <a:pt x="0" y="3280"/>
                  </a:cubicBezTo>
                  <a:cubicBezTo>
                    <a:pt x="0" y="5088"/>
                    <a:pt x="1472" y="6560"/>
                    <a:pt x="3280" y="6560"/>
                  </a:cubicBezTo>
                  <a:lnTo>
                    <a:pt x="17282" y="6560"/>
                  </a:lnTo>
                  <a:cubicBezTo>
                    <a:pt x="19090" y="6560"/>
                    <a:pt x="20562" y="5088"/>
                    <a:pt x="20562" y="3280"/>
                  </a:cubicBezTo>
                  <a:cubicBezTo>
                    <a:pt x="20562" y="1472"/>
                    <a:pt x="19090" y="0"/>
                    <a:pt x="1728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64"/>
            <p:cNvSpPr/>
            <p:nvPr/>
          </p:nvSpPr>
          <p:spPr>
            <a:xfrm>
              <a:off x="4230092" y="2010706"/>
              <a:ext cx="66119" cy="98549"/>
            </a:xfrm>
            <a:custGeom>
              <a:avLst/>
              <a:gdLst/>
              <a:ahLst/>
              <a:cxnLst/>
              <a:rect l="l" t="t" r="r" b="b"/>
              <a:pathLst>
                <a:path w="4416" h="6582" extrusionOk="0">
                  <a:moveTo>
                    <a:pt x="1" y="0"/>
                  </a:moveTo>
                  <a:cubicBezTo>
                    <a:pt x="1830" y="0"/>
                    <a:pt x="3281" y="1472"/>
                    <a:pt x="3281" y="3301"/>
                  </a:cubicBezTo>
                  <a:cubicBezTo>
                    <a:pt x="3281" y="5109"/>
                    <a:pt x="1830" y="6581"/>
                    <a:pt x="1" y="6581"/>
                  </a:cubicBezTo>
                  <a:lnTo>
                    <a:pt x="1136" y="6581"/>
                  </a:lnTo>
                  <a:cubicBezTo>
                    <a:pt x="2944" y="6581"/>
                    <a:pt x="4416" y="5109"/>
                    <a:pt x="4416" y="3301"/>
                  </a:cubicBezTo>
                  <a:cubicBezTo>
                    <a:pt x="4416" y="1472"/>
                    <a:pt x="2944" y="0"/>
                    <a:pt x="113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64"/>
            <p:cNvSpPr/>
            <p:nvPr/>
          </p:nvSpPr>
          <p:spPr>
            <a:xfrm>
              <a:off x="3982671" y="2005346"/>
              <a:ext cx="318899" cy="109254"/>
            </a:xfrm>
            <a:custGeom>
              <a:avLst/>
              <a:gdLst/>
              <a:ahLst/>
              <a:cxnLst/>
              <a:rect l="l" t="t" r="r" b="b"/>
              <a:pathLst>
                <a:path w="21299" h="7297" extrusionOk="0">
                  <a:moveTo>
                    <a:pt x="3659" y="1"/>
                  </a:moveTo>
                  <a:cubicBezTo>
                    <a:pt x="1640" y="1"/>
                    <a:pt x="1" y="1641"/>
                    <a:pt x="1" y="3638"/>
                  </a:cubicBezTo>
                  <a:cubicBezTo>
                    <a:pt x="1" y="5657"/>
                    <a:pt x="1640" y="7296"/>
                    <a:pt x="3659" y="7296"/>
                  </a:cubicBezTo>
                  <a:lnTo>
                    <a:pt x="3911" y="7296"/>
                  </a:lnTo>
                  <a:lnTo>
                    <a:pt x="3911" y="6561"/>
                  </a:lnTo>
                  <a:lnTo>
                    <a:pt x="3659" y="6561"/>
                  </a:lnTo>
                  <a:cubicBezTo>
                    <a:pt x="3633" y="6561"/>
                    <a:pt x="3607" y="6562"/>
                    <a:pt x="3582" y="6562"/>
                  </a:cubicBezTo>
                  <a:cubicBezTo>
                    <a:pt x="1976" y="6562"/>
                    <a:pt x="652" y="5273"/>
                    <a:pt x="652" y="3638"/>
                  </a:cubicBezTo>
                  <a:cubicBezTo>
                    <a:pt x="652" y="2024"/>
                    <a:pt x="1976" y="736"/>
                    <a:pt x="3582" y="736"/>
                  </a:cubicBezTo>
                  <a:cubicBezTo>
                    <a:pt x="3607" y="736"/>
                    <a:pt x="3633" y="736"/>
                    <a:pt x="3659" y="737"/>
                  </a:cubicBezTo>
                  <a:lnTo>
                    <a:pt x="17661" y="737"/>
                  </a:lnTo>
                  <a:cubicBezTo>
                    <a:pt x="17687" y="736"/>
                    <a:pt x="17713" y="736"/>
                    <a:pt x="17738" y="736"/>
                  </a:cubicBezTo>
                  <a:cubicBezTo>
                    <a:pt x="19344" y="736"/>
                    <a:pt x="20668" y="2024"/>
                    <a:pt x="20668" y="3638"/>
                  </a:cubicBezTo>
                  <a:cubicBezTo>
                    <a:pt x="20668" y="5273"/>
                    <a:pt x="19344" y="6562"/>
                    <a:pt x="17738" y="6562"/>
                  </a:cubicBezTo>
                  <a:cubicBezTo>
                    <a:pt x="17713" y="6562"/>
                    <a:pt x="17687" y="6561"/>
                    <a:pt x="17661" y="6561"/>
                  </a:cubicBezTo>
                  <a:lnTo>
                    <a:pt x="17409" y="6561"/>
                  </a:lnTo>
                  <a:lnTo>
                    <a:pt x="17409" y="7296"/>
                  </a:lnTo>
                  <a:lnTo>
                    <a:pt x="17661" y="7296"/>
                  </a:lnTo>
                  <a:cubicBezTo>
                    <a:pt x="19679" y="7296"/>
                    <a:pt x="21298" y="5657"/>
                    <a:pt x="21298" y="3638"/>
                  </a:cubicBezTo>
                  <a:cubicBezTo>
                    <a:pt x="21298" y="1641"/>
                    <a:pt x="19679" y="1"/>
                    <a:pt x="17661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64"/>
            <p:cNvSpPr/>
            <p:nvPr/>
          </p:nvSpPr>
          <p:spPr>
            <a:xfrm>
              <a:off x="4014158" y="2043871"/>
              <a:ext cx="65175" cy="71045"/>
            </a:xfrm>
            <a:custGeom>
              <a:avLst/>
              <a:gdLst/>
              <a:ahLst/>
              <a:cxnLst/>
              <a:rect l="l" t="t" r="r" b="b"/>
              <a:pathLst>
                <a:path w="4353" h="4745" extrusionOk="0">
                  <a:moveTo>
                    <a:pt x="2040" y="1"/>
                  </a:moveTo>
                  <a:cubicBezTo>
                    <a:pt x="1575" y="1"/>
                    <a:pt x="1108" y="165"/>
                    <a:pt x="736" y="498"/>
                  </a:cubicBezTo>
                  <a:cubicBezTo>
                    <a:pt x="63" y="1086"/>
                    <a:pt x="0" y="2137"/>
                    <a:pt x="610" y="2810"/>
                  </a:cubicBezTo>
                  <a:cubicBezTo>
                    <a:pt x="687" y="2892"/>
                    <a:pt x="776" y="2927"/>
                    <a:pt x="863" y="2927"/>
                  </a:cubicBezTo>
                  <a:cubicBezTo>
                    <a:pt x="1133" y="2927"/>
                    <a:pt x="1379" y="2597"/>
                    <a:pt x="1156" y="2327"/>
                  </a:cubicBezTo>
                  <a:cubicBezTo>
                    <a:pt x="820" y="1948"/>
                    <a:pt x="841" y="1381"/>
                    <a:pt x="1219" y="1044"/>
                  </a:cubicBezTo>
                  <a:cubicBezTo>
                    <a:pt x="1452" y="841"/>
                    <a:pt x="1743" y="740"/>
                    <a:pt x="2032" y="740"/>
                  </a:cubicBezTo>
                  <a:cubicBezTo>
                    <a:pt x="2370" y="740"/>
                    <a:pt x="2706" y="877"/>
                    <a:pt x="2943" y="1149"/>
                  </a:cubicBezTo>
                  <a:cubicBezTo>
                    <a:pt x="3532" y="1822"/>
                    <a:pt x="3490" y="2852"/>
                    <a:pt x="2817" y="3483"/>
                  </a:cubicBezTo>
                  <a:cubicBezTo>
                    <a:pt x="2460" y="3798"/>
                    <a:pt x="1997" y="3967"/>
                    <a:pt x="1535" y="4009"/>
                  </a:cubicBezTo>
                  <a:cubicBezTo>
                    <a:pt x="1072" y="4051"/>
                    <a:pt x="1093" y="4702"/>
                    <a:pt x="1556" y="4744"/>
                  </a:cubicBezTo>
                  <a:lnTo>
                    <a:pt x="1577" y="4744"/>
                  </a:lnTo>
                  <a:cubicBezTo>
                    <a:pt x="2208" y="4702"/>
                    <a:pt x="2817" y="4450"/>
                    <a:pt x="3301" y="4030"/>
                  </a:cubicBezTo>
                  <a:cubicBezTo>
                    <a:pt x="4268" y="3147"/>
                    <a:pt x="4352" y="1633"/>
                    <a:pt x="3490" y="645"/>
                  </a:cubicBezTo>
                  <a:cubicBezTo>
                    <a:pt x="3108" y="218"/>
                    <a:pt x="2575" y="1"/>
                    <a:pt x="2040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64"/>
            <p:cNvSpPr/>
            <p:nvPr/>
          </p:nvSpPr>
          <p:spPr>
            <a:xfrm>
              <a:off x="4204908" y="2043751"/>
              <a:ext cx="65490" cy="71164"/>
            </a:xfrm>
            <a:custGeom>
              <a:avLst/>
              <a:gdLst/>
              <a:ahLst/>
              <a:cxnLst/>
              <a:rect l="l" t="t" r="r" b="b"/>
              <a:pathLst>
                <a:path w="4374" h="4753" extrusionOk="0">
                  <a:moveTo>
                    <a:pt x="2332" y="0"/>
                  </a:moveTo>
                  <a:cubicBezTo>
                    <a:pt x="1794" y="0"/>
                    <a:pt x="1258" y="223"/>
                    <a:pt x="863" y="653"/>
                  </a:cubicBezTo>
                  <a:cubicBezTo>
                    <a:pt x="1" y="1641"/>
                    <a:pt x="85" y="3134"/>
                    <a:pt x="1073" y="4017"/>
                  </a:cubicBezTo>
                  <a:cubicBezTo>
                    <a:pt x="1536" y="4458"/>
                    <a:pt x="2145" y="4710"/>
                    <a:pt x="2797" y="4752"/>
                  </a:cubicBezTo>
                  <a:lnTo>
                    <a:pt x="2818" y="4752"/>
                  </a:lnTo>
                  <a:lnTo>
                    <a:pt x="2818" y="4731"/>
                  </a:lnTo>
                  <a:cubicBezTo>
                    <a:pt x="3260" y="4710"/>
                    <a:pt x="3281" y="4059"/>
                    <a:pt x="2839" y="3996"/>
                  </a:cubicBezTo>
                  <a:cubicBezTo>
                    <a:pt x="2356" y="3975"/>
                    <a:pt x="1914" y="3785"/>
                    <a:pt x="1557" y="3470"/>
                  </a:cubicBezTo>
                  <a:cubicBezTo>
                    <a:pt x="884" y="2860"/>
                    <a:pt x="821" y="1830"/>
                    <a:pt x="1409" y="1136"/>
                  </a:cubicBezTo>
                  <a:cubicBezTo>
                    <a:pt x="1656" y="868"/>
                    <a:pt x="1986" y="730"/>
                    <a:pt x="2316" y="730"/>
                  </a:cubicBezTo>
                  <a:cubicBezTo>
                    <a:pt x="2607" y="730"/>
                    <a:pt x="2898" y="836"/>
                    <a:pt x="3133" y="1052"/>
                  </a:cubicBezTo>
                  <a:cubicBezTo>
                    <a:pt x="3512" y="1368"/>
                    <a:pt x="3554" y="1956"/>
                    <a:pt x="3217" y="2314"/>
                  </a:cubicBezTo>
                  <a:cubicBezTo>
                    <a:pt x="2949" y="2597"/>
                    <a:pt x="3214" y="2952"/>
                    <a:pt x="3495" y="2952"/>
                  </a:cubicBezTo>
                  <a:cubicBezTo>
                    <a:pt x="3589" y="2952"/>
                    <a:pt x="3685" y="2913"/>
                    <a:pt x="3764" y="2818"/>
                  </a:cubicBezTo>
                  <a:cubicBezTo>
                    <a:pt x="4374" y="2124"/>
                    <a:pt x="4311" y="1094"/>
                    <a:pt x="3638" y="506"/>
                  </a:cubicBezTo>
                  <a:cubicBezTo>
                    <a:pt x="3259" y="165"/>
                    <a:pt x="2794" y="0"/>
                    <a:pt x="233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4" name="Google Shape;12384;p64"/>
          <p:cNvGrpSpPr/>
          <p:nvPr/>
        </p:nvGrpSpPr>
        <p:grpSpPr>
          <a:xfrm>
            <a:off x="1341612" y="3340055"/>
            <a:ext cx="259399" cy="370524"/>
            <a:chOff x="1341612" y="3340055"/>
            <a:chExt cx="259399" cy="370524"/>
          </a:xfrm>
        </p:grpSpPr>
        <p:sp>
          <p:nvSpPr>
            <p:cNvPr id="12385" name="Google Shape;12385;p64"/>
            <p:cNvSpPr/>
            <p:nvPr/>
          </p:nvSpPr>
          <p:spPr>
            <a:xfrm>
              <a:off x="1383954" y="3340055"/>
              <a:ext cx="43615" cy="35664"/>
            </a:xfrm>
            <a:custGeom>
              <a:avLst/>
              <a:gdLst/>
              <a:ahLst/>
              <a:cxnLst/>
              <a:rect l="l" t="t" r="r" b="b"/>
              <a:pathLst>
                <a:path w="2913" h="2382" extrusionOk="0">
                  <a:moveTo>
                    <a:pt x="999" y="0"/>
                  </a:moveTo>
                  <a:cubicBezTo>
                    <a:pt x="452" y="0"/>
                    <a:pt x="11" y="442"/>
                    <a:pt x="11" y="989"/>
                  </a:cubicBezTo>
                  <a:lnTo>
                    <a:pt x="11" y="2019"/>
                  </a:lnTo>
                  <a:cubicBezTo>
                    <a:pt x="0" y="2260"/>
                    <a:pt x="179" y="2381"/>
                    <a:pt x="360" y="2381"/>
                  </a:cubicBezTo>
                  <a:cubicBezTo>
                    <a:pt x="542" y="2381"/>
                    <a:pt x="726" y="2260"/>
                    <a:pt x="726" y="2019"/>
                  </a:cubicBezTo>
                  <a:lnTo>
                    <a:pt x="726" y="989"/>
                  </a:lnTo>
                  <a:cubicBezTo>
                    <a:pt x="726" y="841"/>
                    <a:pt x="852" y="736"/>
                    <a:pt x="999" y="736"/>
                  </a:cubicBezTo>
                  <a:lnTo>
                    <a:pt x="1924" y="736"/>
                  </a:lnTo>
                  <a:cubicBezTo>
                    <a:pt x="2071" y="736"/>
                    <a:pt x="2197" y="841"/>
                    <a:pt x="2197" y="989"/>
                  </a:cubicBezTo>
                  <a:lnTo>
                    <a:pt x="2197" y="2019"/>
                  </a:lnTo>
                  <a:cubicBezTo>
                    <a:pt x="2197" y="2260"/>
                    <a:pt x="2376" y="2381"/>
                    <a:pt x="2555" y="2381"/>
                  </a:cubicBezTo>
                  <a:cubicBezTo>
                    <a:pt x="2733" y="2381"/>
                    <a:pt x="2912" y="2260"/>
                    <a:pt x="2912" y="2019"/>
                  </a:cubicBezTo>
                  <a:lnTo>
                    <a:pt x="2912" y="989"/>
                  </a:lnTo>
                  <a:cubicBezTo>
                    <a:pt x="2912" y="442"/>
                    <a:pt x="2471" y="0"/>
                    <a:pt x="192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64"/>
            <p:cNvSpPr/>
            <p:nvPr/>
          </p:nvSpPr>
          <p:spPr>
            <a:xfrm>
              <a:off x="1363966" y="3403329"/>
              <a:ext cx="237045" cy="307251"/>
            </a:xfrm>
            <a:custGeom>
              <a:avLst/>
              <a:gdLst/>
              <a:ahLst/>
              <a:cxnLst/>
              <a:rect l="l" t="t" r="r" b="b"/>
              <a:pathLst>
                <a:path w="15832" h="20521" extrusionOk="0">
                  <a:moveTo>
                    <a:pt x="736" y="0"/>
                  </a:moveTo>
                  <a:cubicBezTo>
                    <a:pt x="337" y="0"/>
                    <a:pt x="0" y="337"/>
                    <a:pt x="0" y="757"/>
                  </a:cubicBezTo>
                  <a:lnTo>
                    <a:pt x="0" y="19763"/>
                  </a:lnTo>
                  <a:cubicBezTo>
                    <a:pt x="0" y="20184"/>
                    <a:pt x="337" y="20520"/>
                    <a:pt x="736" y="20520"/>
                  </a:cubicBezTo>
                  <a:lnTo>
                    <a:pt x="15075" y="20520"/>
                  </a:lnTo>
                  <a:cubicBezTo>
                    <a:pt x="15495" y="20520"/>
                    <a:pt x="15832" y="20184"/>
                    <a:pt x="15832" y="19763"/>
                  </a:cubicBezTo>
                  <a:lnTo>
                    <a:pt x="15832" y="757"/>
                  </a:lnTo>
                  <a:cubicBezTo>
                    <a:pt x="15832" y="337"/>
                    <a:pt x="15495" y="0"/>
                    <a:pt x="15075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64"/>
            <p:cNvSpPr/>
            <p:nvPr/>
          </p:nvSpPr>
          <p:spPr>
            <a:xfrm>
              <a:off x="1341612" y="3371841"/>
              <a:ext cx="237045" cy="306936"/>
            </a:xfrm>
            <a:custGeom>
              <a:avLst/>
              <a:gdLst/>
              <a:ahLst/>
              <a:cxnLst/>
              <a:rect l="l" t="t" r="r" b="b"/>
              <a:pathLst>
                <a:path w="15832" h="20500" extrusionOk="0">
                  <a:moveTo>
                    <a:pt x="736" y="1"/>
                  </a:moveTo>
                  <a:cubicBezTo>
                    <a:pt x="337" y="1"/>
                    <a:pt x="1" y="337"/>
                    <a:pt x="1" y="737"/>
                  </a:cubicBezTo>
                  <a:lnTo>
                    <a:pt x="1" y="19764"/>
                  </a:lnTo>
                  <a:cubicBezTo>
                    <a:pt x="1" y="20163"/>
                    <a:pt x="337" y="20500"/>
                    <a:pt x="736" y="20500"/>
                  </a:cubicBezTo>
                  <a:lnTo>
                    <a:pt x="15075" y="20500"/>
                  </a:lnTo>
                  <a:cubicBezTo>
                    <a:pt x="15495" y="20500"/>
                    <a:pt x="15832" y="20163"/>
                    <a:pt x="15832" y="19743"/>
                  </a:cubicBezTo>
                  <a:lnTo>
                    <a:pt x="15832" y="737"/>
                  </a:lnTo>
                  <a:cubicBezTo>
                    <a:pt x="15832" y="337"/>
                    <a:pt x="15495" y="1"/>
                    <a:pt x="15075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64"/>
            <p:cNvSpPr/>
            <p:nvPr/>
          </p:nvSpPr>
          <p:spPr>
            <a:xfrm>
              <a:off x="1556303" y="3371841"/>
              <a:ext cx="22354" cy="306936"/>
            </a:xfrm>
            <a:custGeom>
              <a:avLst/>
              <a:gdLst/>
              <a:ahLst/>
              <a:cxnLst/>
              <a:rect l="l" t="t" r="r" b="b"/>
              <a:pathLst>
                <a:path w="1493" h="20500" extrusionOk="0">
                  <a:moveTo>
                    <a:pt x="0" y="1"/>
                  </a:moveTo>
                  <a:lnTo>
                    <a:pt x="0" y="20500"/>
                  </a:lnTo>
                  <a:lnTo>
                    <a:pt x="736" y="20500"/>
                  </a:lnTo>
                  <a:cubicBezTo>
                    <a:pt x="1156" y="20500"/>
                    <a:pt x="1493" y="20163"/>
                    <a:pt x="1493" y="19743"/>
                  </a:cubicBezTo>
                  <a:lnTo>
                    <a:pt x="1493" y="737"/>
                  </a:lnTo>
                  <a:cubicBezTo>
                    <a:pt x="1493" y="337"/>
                    <a:pt x="1156" y="1"/>
                    <a:pt x="736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64"/>
            <p:cNvSpPr/>
            <p:nvPr/>
          </p:nvSpPr>
          <p:spPr>
            <a:xfrm>
              <a:off x="1379387" y="3455583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0"/>
                  </a:moveTo>
                  <a:cubicBezTo>
                    <a:pt x="85" y="0"/>
                    <a:pt x="0" y="84"/>
                    <a:pt x="0" y="190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190"/>
                  </a:lnTo>
                  <a:cubicBezTo>
                    <a:pt x="2986" y="84"/>
                    <a:pt x="2902" y="0"/>
                    <a:pt x="27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64"/>
            <p:cNvSpPr/>
            <p:nvPr/>
          </p:nvSpPr>
          <p:spPr>
            <a:xfrm>
              <a:off x="1379387" y="3527975"/>
              <a:ext cx="44708" cy="44723"/>
            </a:xfrm>
            <a:custGeom>
              <a:avLst/>
              <a:gdLst/>
              <a:ahLst/>
              <a:cxnLst/>
              <a:rect l="l" t="t" r="r" b="b"/>
              <a:pathLst>
                <a:path w="2986" h="2987" extrusionOk="0">
                  <a:moveTo>
                    <a:pt x="190" y="1"/>
                  </a:moveTo>
                  <a:cubicBezTo>
                    <a:pt x="85" y="1"/>
                    <a:pt x="0" y="85"/>
                    <a:pt x="0" y="190"/>
                  </a:cubicBezTo>
                  <a:lnTo>
                    <a:pt x="0" y="2776"/>
                  </a:lnTo>
                  <a:cubicBezTo>
                    <a:pt x="0" y="2881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881"/>
                    <a:pt x="2986" y="2776"/>
                  </a:cubicBezTo>
                  <a:lnTo>
                    <a:pt x="2986" y="190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64"/>
            <p:cNvSpPr/>
            <p:nvPr/>
          </p:nvSpPr>
          <p:spPr>
            <a:xfrm>
              <a:off x="1379387" y="3600067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1"/>
                  </a:moveTo>
                  <a:cubicBezTo>
                    <a:pt x="85" y="1"/>
                    <a:pt x="0" y="85"/>
                    <a:pt x="0" y="211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211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64"/>
            <p:cNvSpPr/>
            <p:nvPr/>
          </p:nvSpPr>
          <p:spPr>
            <a:xfrm>
              <a:off x="1444233" y="3459041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64"/>
            <p:cNvSpPr/>
            <p:nvPr/>
          </p:nvSpPr>
          <p:spPr>
            <a:xfrm>
              <a:off x="1444233" y="3482967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84" y="0"/>
                  </a:moveTo>
                  <a:cubicBezTo>
                    <a:pt x="0" y="0"/>
                    <a:pt x="0" y="715"/>
                    <a:pt x="484" y="715"/>
                  </a:cubicBezTo>
                  <a:lnTo>
                    <a:pt x="6455" y="715"/>
                  </a:lnTo>
                  <a:cubicBezTo>
                    <a:pt x="6939" y="715"/>
                    <a:pt x="6939" y="0"/>
                    <a:pt x="6455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64"/>
            <p:cNvSpPr/>
            <p:nvPr/>
          </p:nvSpPr>
          <p:spPr>
            <a:xfrm>
              <a:off x="1444233" y="3531433"/>
              <a:ext cx="103894" cy="10735"/>
            </a:xfrm>
            <a:custGeom>
              <a:avLst/>
              <a:gdLst/>
              <a:ahLst/>
              <a:cxnLst/>
              <a:rect l="l" t="t" r="r" b="b"/>
              <a:pathLst>
                <a:path w="6939" h="717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64"/>
            <p:cNvSpPr/>
            <p:nvPr/>
          </p:nvSpPr>
          <p:spPr>
            <a:xfrm>
              <a:off x="1444233" y="3555359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64"/>
            <p:cNvSpPr/>
            <p:nvPr/>
          </p:nvSpPr>
          <p:spPr>
            <a:xfrm>
              <a:off x="1444233" y="3603526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7"/>
                    <a:pt x="484" y="737"/>
                  </a:cubicBezTo>
                  <a:lnTo>
                    <a:pt x="6455" y="737"/>
                  </a:lnTo>
                  <a:cubicBezTo>
                    <a:pt x="6939" y="737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64"/>
            <p:cNvSpPr/>
            <p:nvPr/>
          </p:nvSpPr>
          <p:spPr>
            <a:xfrm>
              <a:off x="1444233" y="3627452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64"/>
            <p:cNvSpPr/>
            <p:nvPr/>
          </p:nvSpPr>
          <p:spPr>
            <a:xfrm>
              <a:off x="1390183" y="3448845"/>
              <a:ext cx="55413" cy="37087"/>
            </a:xfrm>
            <a:custGeom>
              <a:avLst/>
              <a:gdLst/>
              <a:ahLst/>
              <a:cxnLst/>
              <a:rect l="l" t="t" r="r" b="b"/>
              <a:pathLst>
                <a:path w="3701" h="2477" extrusionOk="0">
                  <a:moveTo>
                    <a:pt x="3156" y="0"/>
                  </a:moveTo>
                  <a:cubicBezTo>
                    <a:pt x="3077" y="0"/>
                    <a:pt x="2995" y="28"/>
                    <a:pt x="2917" y="93"/>
                  </a:cubicBezTo>
                  <a:lnTo>
                    <a:pt x="1130" y="1607"/>
                  </a:lnTo>
                  <a:lnTo>
                    <a:pt x="772" y="1228"/>
                  </a:lnTo>
                  <a:cubicBezTo>
                    <a:pt x="722" y="1155"/>
                    <a:pt x="653" y="1124"/>
                    <a:pt x="580" y="1124"/>
                  </a:cubicBezTo>
                  <a:cubicBezTo>
                    <a:pt x="319" y="1124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2" y="2440"/>
                    <a:pt x="1010" y="2477"/>
                    <a:pt x="1103" y="2477"/>
                  </a:cubicBezTo>
                  <a:cubicBezTo>
                    <a:pt x="1189" y="2477"/>
                    <a:pt x="1280" y="2445"/>
                    <a:pt x="1361" y="2385"/>
                  </a:cubicBezTo>
                  <a:lnTo>
                    <a:pt x="3400" y="640"/>
                  </a:lnTo>
                  <a:cubicBezTo>
                    <a:pt x="3701" y="406"/>
                    <a:pt x="3458" y="0"/>
                    <a:pt x="315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64"/>
            <p:cNvSpPr/>
            <p:nvPr/>
          </p:nvSpPr>
          <p:spPr>
            <a:xfrm>
              <a:off x="1390183" y="3521686"/>
              <a:ext cx="54874" cy="37147"/>
            </a:xfrm>
            <a:custGeom>
              <a:avLst/>
              <a:gdLst/>
              <a:ahLst/>
              <a:cxnLst/>
              <a:rect l="l" t="t" r="r" b="b"/>
              <a:pathLst>
                <a:path w="3665" h="2481" extrusionOk="0">
                  <a:moveTo>
                    <a:pt x="3137" y="0"/>
                  </a:moveTo>
                  <a:cubicBezTo>
                    <a:pt x="3064" y="0"/>
                    <a:pt x="2988" y="25"/>
                    <a:pt x="2917" y="85"/>
                  </a:cubicBezTo>
                  <a:lnTo>
                    <a:pt x="2917" y="106"/>
                  </a:lnTo>
                  <a:lnTo>
                    <a:pt x="1130" y="1619"/>
                  </a:lnTo>
                  <a:lnTo>
                    <a:pt x="772" y="1220"/>
                  </a:lnTo>
                  <a:cubicBezTo>
                    <a:pt x="722" y="1146"/>
                    <a:pt x="653" y="1116"/>
                    <a:pt x="580" y="1116"/>
                  </a:cubicBezTo>
                  <a:cubicBezTo>
                    <a:pt x="319" y="1116"/>
                    <a:pt x="0" y="1506"/>
                    <a:pt x="247" y="1703"/>
                  </a:cubicBezTo>
                  <a:lnTo>
                    <a:pt x="856" y="2355"/>
                  </a:lnTo>
                  <a:cubicBezTo>
                    <a:pt x="927" y="2437"/>
                    <a:pt x="1023" y="2480"/>
                    <a:pt x="1124" y="2480"/>
                  </a:cubicBezTo>
                  <a:cubicBezTo>
                    <a:pt x="1204" y="2480"/>
                    <a:pt x="1286" y="2453"/>
                    <a:pt x="1361" y="2397"/>
                  </a:cubicBezTo>
                  <a:lnTo>
                    <a:pt x="3379" y="652"/>
                  </a:lnTo>
                  <a:cubicBezTo>
                    <a:pt x="3665" y="400"/>
                    <a:pt x="3427" y="0"/>
                    <a:pt x="313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64"/>
            <p:cNvSpPr/>
            <p:nvPr/>
          </p:nvSpPr>
          <p:spPr>
            <a:xfrm>
              <a:off x="1390183" y="3595216"/>
              <a:ext cx="55413" cy="37267"/>
            </a:xfrm>
            <a:custGeom>
              <a:avLst/>
              <a:gdLst/>
              <a:ahLst/>
              <a:cxnLst/>
              <a:rect l="l" t="t" r="r" b="b"/>
              <a:pathLst>
                <a:path w="3701" h="2489" extrusionOk="0">
                  <a:moveTo>
                    <a:pt x="3155" y="1"/>
                  </a:moveTo>
                  <a:cubicBezTo>
                    <a:pt x="3077" y="1"/>
                    <a:pt x="2995" y="28"/>
                    <a:pt x="2917" y="93"/>
                  </a:cubicBezTo>
                  <a:lnTo>
                    <a:pt x="2917" y="114"/>
                  </a:lnTo>
                  <a:lnTo>
                    <a:pt x="1130" y="1628"/>
                  </a:lnTo>
                  <a:lnTo>
                    <a:pt x="772" y="1229"/>
                  </a:lnTo>
                  <a:cubicBezTo>
                    <a:pt x="722" y="1155"/>
                    <a:pt x="653" y="1125"/>
                    <a:pt x="580" y="1125"/>
                  </a:cubicBezTo>
                  <a:cubicBezTo>
                    <a:pt x="319" y="1125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7" y="2446"/>
                    <a:pt x="1023" y="2489"/>
                    <a:pt x="1124" y="2489"/>
                  </a:cubicBezTo>
                  <a:cubicBezTo>
                    <a:pt x="1204" y="2489"/>
                    <a:pt x="1286" y="2462"/>
                    <a:pt x="1361" y="2406"/>
                  </a:cubicBezTo>
                  <a:lnTo>
                    <a:pt x="3400" y="661"/>
                  </a:lnTo>
                  <a:cubicBezTo>
                    <a:pt x="3701" y="410"/>
                    <a:pt x="3458" y="1"/>
                    <a:pt x="31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64"/>
            <p:cNvSpPr/>
            <p:nvPr/>
          </p:nvSpPr>
          <p:spPr>
            <a:xfrm>
              <a:off x="1368682" y="3362409"/>
              <a:ext cx="74309" cy="38734"/>
            </a:xfrm>
            <a:custGeom>
              <a:avLst/>
              <a:gdLst/>
              <a:ahLst/>
              <a:cxnLst/>
              <a:rect l="l" t="t" r="r" b="b"/>
              <a:pathLst>
                <a:path w="4963" h="2587" extrusionOk="0">
                  <a:moveTo>
                    <a:pt x="736" y="0"/>
                  </a:moveTo>
                  <a:cubicBezTo>
                    <a:pt x="316" y="0"/>
                    <a:pt x="1" y="336"/>
                    <a:pt x="1" y="736"/>
                  </a:cubicBezTo>
                  <a:lnTo>
                    <a:pt x="1" y="2250"/>
                  </a:lnTo>
                  <a:cubicBezTo>
                    <a:pt x="1" y="2439"/>
                    <a:pt x="148" y="2586"/>
                    <a:pt x="337" y="2586"/>
                  </a:cubicBezTo>
                  <a:lnTo>
                    <a:pt x="4626" y="2586"/>
                  </a:lnTo>
                  <a:cubicBezTo>
                    <a:pt x="4815" y="2586"/>
                    <a:pt x="4962" y="2439"/>
                    <a:pt x="4962" y="2250"/>
                  </a:cubicBezTo>
                  <a:lnTo>
                    <a:pt x="4962" y="736"/>
                  </a:lnTo>
                  <a:cubicBezTo>
                    <a:pt x="4962" y="336"/>
                    <a:pt x="4647" y="0"/>
                    <a:pt x="422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64"/>
            <p:cNvSpPr/>
            <p:nvPr/>
          </p:nvSpPr>
          <p:spPr>
            <a:xfrm>
              <a:off x="1409602" y="3362409"/>
              <a:ext cx="33389" cy="38734"/>
            </a:xfrm>
            <a:custGeom>
              <a:avLst/>
              <a:gdLst/>
              <a:ahLst/>
              <a:cxnLst/>
              <a:rect l="l" t="t" r="r" b="b"/>
              <a:pathLst>
                <a:path w="2230" h="2587" extrusionOk="0">
                  <a:moveTo>
                    <a:pt x="1" y="0"/>
                  </a:moveTo>
                  <a:cubicBezTo>
                    <a:pt x="400" y="0"/>
                    <a:pt x="737" y="336"/>
                    <a:pt x="737" y="736"/>
                  </a:cubicBezTo>
                  <a:lnTo>
                    <a:pt x="737" y="2250"/>
                  </a:lnTo>
                  <a:cubicBezTo>
                    <a:pt x="737" y="2439"/>
                    <a:pt x="589" y="2586"/>
                    <a:pt x="400" y="2586"/>
                  </a:cubicBezTo>
                  <a:lnTo>
                    <a:pt x="1893" y="2586"/>
                  </a:lnTo>
                  <a:cubicBezTo>
                    <a:pt x="2082" y="2586"/>
                    <a:pt x="2229" y="2439"/>
                    <a:pt x="2229" y="2250"/>
                  </a:cubicBezTo>
                  <a:lnTo>
                    <a:pt x="2229" y="736"/>
                  </a:lnTo>
                  <a:cubicBezTo>
                    <a:pt x="2229" y="336"/>
                    <a:pt x="1893" y="0"/>
                    <a:pt x="1494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03" name="Google Shape;12403;p64"/>
          <p:cNvGrpSpPr/>
          <p:nvPr/>
        </p:nvGrpSpPr>
        <p:grpSpPr>
          <a:xfrm>
            <a:off x="2179892" y="3844972"/>
            <a:ext cx="351629" cy="282381"/>
            <a:chOff x="2179892" y="3844972"/>
            <a:chExt cx="351629" cy="282381"/>
          </a:xfrm>
        </p:grpSpPr>
        <p:sp>
          <p:nvSpPr>
            <p:cNvPr id="12404" name="Google Shape;12404;p64"/>
            <p:cNvSpPr/>
            <p:nvPr/>
          </p:nvSpPr>
          <p:spPr>
            <a:xfrm>
              <a:off x="2179892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64"/>
            <p:cNvSpPr/>
            <p:nvPr/>
          </p:nvSpPr>
          <p:spPr>
            <a:xfrm>
              <a:off x="2179892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2" y="1885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64"/>
            <p:cNvSpPr/>
            <p:nvPr/>
          </p:nvSpPr>
          <p:spPr>
            <a:xfrm>
              <a:off x="2250083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1732"/>
                  </a:ln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64"/>
            <p:cNvSpPr/>
            <p:nvPr/>
          </p:nvSpPr>
          <p:spPr>
            <a:xfrm>
              <a:off x="2250083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64"/>
            <p:cNvSpPr/>
            <p:nvPr/>
          </p:nvSpPr>
          <p:spPr>
            <a:xfrm>
              <a:off x="2320604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64"/>
            <p:cNvSpPr/>
            <p:nvPr/>
          </p:nvSpPr>
          <p:spPr>
            <a:xfrm>
              <a:off x="2390795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64"/>
            <p:cNvSpPr/>
            <p:nvPr/>
          </p:nvSpPr>
          <p:spPr>
            <a:xfrm>
              <a:off x="2461315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1732"/>
                  </a:lnTo>
                  <a:lnTo>
                    <a:pt x="0" y="18859"/>
                  </a:lnTo>
                  <a:lnTo>
                    <a:pt x="4688" y="18859"/>
                  </a:lnTo>
                  <a:lnTo>
                    <a:pt x="4688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64"/>
            <p:cNvSpPr/>
            <p:nvPr/>
          </p:nvSpPr>
          <p:spPr>
            <a:xfrm>
              <a:off x="2320604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64"/>
            <p:cNvSpPr/>
            <p:nvPr/>
          </p:nvSpPr>
          <p:spPr>
            <a:xfrm>
              <a:off x="2390795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64"/>
            <p:cNvSpPr/>
            <p:nvPr/>
          </p:nvSpPr>
          <p:spPr>
            <a:xfrm>
              <a:off x="2461315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64"/>
            <p:cNvSpPr/>
            <p:nvPr/>
          </p:nvSpPr>
          <p:spPr>
            <a:xfrm>
              <a:off x="2229631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64"/>
            <p:cNvSpPr/>
            <p:nvPr/>
          </p:nvSpPr>
          <p:spPr>
            <a:xfrm>
              <a:off x="2229631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64"/>
            <p:cNvSpPr/>
            <p:nvPr/>
          </p:nvSpPr>
          <p:spPr>
            <a:xfrm>
              <a:off x="2370342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64"/>
            <p:cNvSpPr/>
            <p:nvPr/>
          </p:nvSpPr>
          <p:spPr>
            <a:xfrm>
              <a:off x="2370342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64"/>
            <p:cNvSpPr/>
            <p:nvPr/>
          </p:nvSpPr>
          <p:spPr>
            <a:xfrm>
              <a:off x="2440533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5" y="11732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64"/>
            <p:cNvSpPr/>
            <p:nvPr/>
          </p:nvSpPr>
          <p:spPr>
            <a:xfrm>
              <a:off x="2440533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5" y="11732"/>
                  </a:lnTo>
                  <a:lnTo>
                    <a:pt x="905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64"/>
            <p:cNvSpPr/>
            <p:nvPr/>
          </p:nvSpPr>
          <p:spPr>
            <a:xfrm>
              <a:off x="2244738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64"/>
            <p:cNvSpPr/>
            <p:nvPr/>
          </p:nvSpPr>
          <p:spPr>
            <a:xfrm>
              <a:off x="2315244" y="3844972"/>
              <a:ext cx="10720" cy="282381"/>
            </a:xfrm>
            <a:custGeom>
              <a:avLst/>
              <a:gdLst/>
              <a:ahLst/>
              <a:cxnLst/>
              <a:rect l="l" t="t" r="r" b="b"/>
              <a:pathLst>
                <a:path w="716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716" y="18859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64"/>
            <p:cNvSpPr/>
            <p:nvPr/>
          </p:nvSpPr>
          <p:spPr>
            <a:xfrm>
              <a:off x="2385450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64"/>
            <p:cNvSpPr/>
            <p:nvPr/>
          </p:nvSpPr>
          <p:spPr>
            <a:xfrm>
              <a:off x="2455955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1" y="0"/>
                  </a:moveTo>
                  <a:lnTo>
                    <a:pt x="1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4" name="Google Shape;12424;p64"/>
          <p:cNvGrpSpPr/>
          <p:nvPr/>
        </p:nvGrpSpPr>
        <p:grpSpPr>
          <a:xfrm>
            <a:off x="3131170" y="3816884"/>
            <a:ext cx="220051" cy="338169"/>
            <a:chOff x="3131170" y="3816884"/>
            <a:chExt cx="220051" cy="338169"/>
          </a:xfrm>
        </p:grpSpPr>
        <p:sp>
          <p:nvSpPr>
            <p:cNvPr id="12425" name="Google Shape;12425;p64"/>
            <p:cNvSpPr/>
            <p:nvPr/>
          </p:nvSpPr>
          <p:spPr>
            <a:xfrm>
              <a:off x="3131170" y="3816884"/>
              <a:ext cx="220051" cy="258530"/>
            </a:xfrm>
            <a:custGeom>
              <a:avLst/>
              <a:gdLst/>
              <a:ahLst/>
              <a:cxnLst/>
              <a:rect l="l" t="t" r="r" b="b"/>
              <a:pathLst>
                <a:path w="14697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10765" y="17266"/>
                  </a:lnTo>
                  <a:lnTo>
                    <a:pt x="10765" y="15437"/>
                  </a:lnTo>
                  <a:cubicBezTo>
                    <a:pt x="10765" y="15164"/>
                    <a:pt x="10870" y="14912"/>
                    <a:pt x="11060" y="14701"/>
                  </a:cubicBezTo>
                  <a:lnTo>
                    <a:pt x="14276" y="11464"/>
                  </a:lnTo>
                  <a:cubicBezTo>
                    <a:pt x="14655" y="11085"/>
                    <a:pt x="14697" y="10496"/>
                    <a:pt x="14402" y="10055"/>
                  </a:cubicBez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64"/>
            <p:cNvSpPr/>
            <p:nvPr/>
          </p:nvSpPr>
          <p:spPr>
            <a:xfrm>
              <a:off x="3131170" y="3816884"/>
              <a:ext cx="118373" cy="258530"/>
            </a:xfrm>
            <a:custGeom>
              <a:avLst/>
              <a:gdLst/>
              <a:ahLst/>
              <a:cxnLst/>
              <a:rect l="l" t="t" r="r" b="b"/>
              <a:pathLst>
                <a:path w="7906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5026" y="17266"/>
                  </a:lnTo>
                  <a:lnTo>
                    <a:pt x="5026" y="15437"/>
                  </a:lnTo>
                  <a:cubicBezTo>
                    <a:pt x="5026" y="15164"/>
                    <a:pt x="4921" y="14912"/>
                    <a:pt x="4731" y="14701"/>
                  </a:cubicBezTo>
                  <a:lnTo>
                    <a:pt x="1515" y="11464"/>
                  </a:lnTo>
                  <a:cubicBezTo>
                    <a:pt x="1157" y="11085"/>
                    <a:pt x="1094" y="10496"/>
                    <a:pt x="1388" y="10055"/>
                  </a:cubicBezTo>
                  <a:lnTo>
                    <a:pt x="7906" y="510"/>
                  </a:ln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64"/>
            <p:cNvSpPr/>
            <p:nvPr/>
          </p:nvSpPr>
          <p:spPr>
            <a:xfrm>
              <a:off x="3235049" y="3816884"/>
              <a:ext cx="12292" cy="179041"/>
            </a:xfrm>
            <a:custGeom>
              <a:avLst/>
              <a:gdLst/>
              <a:ahLst/>
              <a:cxnLst/>
              <a:rect l="l" t="t" r="r" b="b"/>
              <a:pathLst>
                <a:path w="821" h="11958" extrusionOk="0">
                  <a:moveTo>
                    <a:pt x="419" y="0"/>
                  </a:moveTo>
                  <a:cubicBezTo>
                    <a:pt x="295" y="0"/>
                    <a:pt x="169" y="58"/>
                    <a:pt x="85" y="173"/>
                  </a:cubicBezTo>
                  <a:lnTo>
                    <a:pt x="1" y="321"/>
                  </a:lnTo>
                  <a:lnTo>
                    <a:pt x="1" y="11548"/>
                  </a:lnTo>
                  <a:cubicBezTo>
                    <a:pt x="1" y="11821"/>
                    <a:pt x="206" y="11958"/>
                    <a:pt x="411" y="11958"/>
                  </a:cubicBezTo>
                  <a:cubicBezTo>
                    <a:pt x="616" y="11958"/>
                    <a:pt x="821" y="11821"/>
                    <a:pt x="821" y="11548"/>
                  </a:cubicBezTo>
                  <a:lnTo>
                    <a:pt x="821" y="321"/>
                  </a:lnTo>
                  <a:lnTo>
                    <a:pt x="737" y="173"/>
                  </a:lnTo>
                  <a:cubicBezTo>
                    <a:pt x="663" y="58"/>
                    <a:pt x="542" y="0"/>
                    <a:pt x="419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64"/>
            <p:cNvSpPr/>
            <p:nvPr/>
          </p:nvSpPr>
          <p:spPr>
            <a:xfrm>
              <a:off x="3212396" y="3974350"/>
              <a:ext cx="57929" cy="30858"/>
            </a:xfrm>
            <a:custGeom>
              <a:avLst/>
              <a:gdLst/>
              <a:ahLst/>
              <a:cxnLst/>
              <a:rect l="l" t="t" r="r" b="b"/>
              <a:pathLst>
                <a:path w="3869" h="2061" extrusionOk="0">
                  <a:moveTo>
                    <a:pt x="1367" y="0"/>
                  </a:moveTo>
                  <a:cubicBezTo>
                    <a:pt x="0" y="0"/>
                    <a:pt x="0" y="2061"/>
                    <a:pt x="1367" y="2061"/>
                  </a:cubicBezTo>
                  <a:lnTo>
                    <a:pt x="2502" y="2061"/>
                  </a:lnTo>
                  <a:cubicBezTo>
                    <a:pt x="3869" y="2061"/>
                    <a:pt x="3869" y="0"/>
                    <a:pt x="2502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64"/>
            <p:cNvSpPr/>
            <p:nvPr/>
          </p:nvSpPr>
          <p:spPr>
            <a:xfrm>
              <a:off x="3213339" y="3981597"/>
              <a:ext cx="56042" cy="23612"/>
            </a:xfrm>
            <a:custGeom>
              <a:avLst/>
              <a:gdLst/>
              <a:ahLst/>
              <a:cxnLst/>
              <a:rect l="l" t="t" r="r" b="b"/>
              <a:pathLst>
                <a:path w="3743" h="1577" extrusionOk="0">
                  <a:moveTo>
                    <a:pt x="442" y="0"/>
                  </a:moveTo>
                  <a:lnTo>
                    <a:pt x="442" y="0"/>
                  </a:lnTo>
                  <a:cubicBezTo>
                    <a:pt x="0" y="694"/>
                    <a:pt x="484" y="1577"/>
                    <a:pt x="1304" y="1577"/>
                  </a:cubicBezTo>
                  <a:lnTo>
                    <a:pt x="2439" y="1577"/>
                  </a:lnTo>
                  <a:cubicBezTo>
                    <a:pt x="3238" y="1577"/>
                    <a:pt x="3742" y="694"/>
                    <a:pt x="3301" y="0"/>
                  </a:cubicBezTo>
                  <a:lnTo>
                    <a:pt x="3301" y="0"/>
                  </a:lnTo>
                  <a:cubicBezTo>
                    <a:pt x="3112" y="294"/>
                    <a:pt x="2775" y="484"/>
                    <a:pt x="2439" y="484"/>
                  </a:cubicBezTo>
                  <a:lnTo>
                    <a:pt x="1304" y="484"/>
                  </a:lnTo>
                  <a:cubicBezTo>
                    <a:pt x="946" y="484"/>
                    <a:pt x="610" y="294"/>
                    <a:pt x="442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64"/>
            <p:cNvSpPr/>
            <p:nvPr/>
          </p:nvSpPr>
          <p:spPr>
            <a:xfrm>
              <a:off x="3199804" y="4118834"/>
              <a:ext cx="83112" cy="36218"/>
            </a:xfrm>
            <a:custGeom>
              <a:avLst/>
              <a:gdLst/>
              <a:ahLst/>
              <a:cxnLst/>
              <a:rect l="l" t="t" r="r" b="b"/>
              <a:pathLst>
                <a:path w="5551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4962" y="2418"/>
                  </a:lnTo>
                  <a:cubicBezTo>
                    <a:pt x="5277" y="2418"/>
                    <a:pt x="5551" y="2145"/>
                    <a:pt x="5551" y="1830"/>
                  </a:cubicBezTo>
                  <a:lnTo>
                    <a:pt x="555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64"/>
            <p:cNvSpPr/>
            <p:nvPr/>
          </p:nvSpPr>
          <p:spPr>
            <a:xfrm>
              <a:off x="3199804" y="4118834"/>
              <a:ext cx="25199" cy="36218"/>
            </a:xfrm>
            <a:custGeom>
              <a:avLst/>
              <a:gdLst/>
              <a:ahLst/>
              <a:cxnLst/>
              <a:rect l="l" t="t" r="r" b="b"/>
              <a:pathLst>
                <a:path w="1683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1682" y="2418"/>
                  </a:lnTo>
                  <a:cubicBezTo>
                    <a:pt x="1346" y="2418"/>
                    <a:pt x="1072" y="2145"/>
                    <a:pt x="1093" y="1830"/>
                  </a:cubicBezTo>
                  <a:lnTo>
                    <a:pt x="1093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64"/>
            <p:cNvSpPr/>
            <p:nvPr/>
          </p:nvSpPr>
          <p:spPr>
            <a:xfrm>
              <a:off x="3176192" y="4074770"/>
              <a:ext cx="130021" cy="44708"/>
            </a:xfrm>
            <a:custGeom>
              <a:avLst/>
              <a:gdLst/>
              <a:ahLst/>
              <a:cxnLst/>
              <a:rect l="l" t="t" r="r" b="b"/>
              <a:pathLst>
                <a:path w="8684" h="2986" extrusionOk="0">
                  <a:moveTo>
                    <a:pt x="652" y="0"/>
                  </a:moveTo>
                  <a:cubicBezTo>
                    <a:pt x="295" y="0"/>
                    <a:pt x="0" y="295"/>
                    <a:pt x="0" y="652"/>
                  </a:cubicBezTo>
                  <a:lnTo>
                    <a:pt x="0" y="2334"/>
                  </a:lnTo>
                  <a:cubicBezTo>
                    <a:pt x="0" y="2691"/>
                    <a:pt x="295" y="2986"/>
                    <a:pt x="652" y="2986"/>
                  </a:cubicBezTo>
                  <a:lnTo>
                    <a:pt x="8011" y="2986"/>
                  </a:lnTo>
                  <a:cubicBezTo>
                    <a:pt x="8389" y="2986"/>
                    <a:pt x="8683" y="2691"/>
                    <a:pt x="8683" y="2334"/>
                  </a:cubicBezTo>
                  <a:lnTo>
                    <a:pt x="8683" y="673"/>
                  </a:lnTo>
                  <a:cubicBezTo>
                    <a:pt x="8683" y="295"/>
                    <a:pt x="8389" y="0"/>
                    <a:pt x="8011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64"/>
            <p:cNvSpPr/>
            <p:nvPr/>
          </p:nvSpPr>
          <p:spPr>
            <a:xfrm>
              <a:off x="3176192" y="4093336"/>
              <a:ext cx="130021" cy="26142"/>
            </a:xfrm>
            <a:custGeom>
              <a:avLst/>
              <a:gdLst/>
              <a:ahLst/>
              <a:cxnLst/>
              <a:rect l="l" t="t" r="r" b="b"/>
              <a:pathLst>
                <a:path w="8684" h="1746" extrusionOk="0">
                  <a:moveTo>
                    <a:pt x="0" y="1"/>
                  </a:moveTo>
                  <a:lnTo>
                    <a:pt x="0" y="1094"/>
                  </a:lnTo>
                  <a:cubicBezTo>
                    <a:pt x="0" y="1451"/>
                    <a:pt x="295" y="1746"/>
                    <a:pt x="652" y="1746"/>
                  </a:cubicBezTo>
                  <a:lnTo>
                    <a:pt x="8011" y="1746"/>
                  </a:lnTo>
                  <a:cubicBezTo>
                    <a:pt x="8389" y="1746"/>
                    <a:pt x="8683" y="1451"/>
                    <a:pt x="8683" y="1094"/>
                  </a:cubicBezTo>
                  <a:lnTo>
                    <a:pt x="8683" y="1"/>
                  </a:lnTo>
                  <a:cubicBezTo>
                    <a:pt x="8683" y="358"/>
                    <a:pt x="8389" y="652"/>
                    <a:pt x="8011" y="652"/>
                  </a:cubicBezTo>
                  <a:lnTo>
                    <a:pt x="652" y="652"/>
                  </a:lnTo>
                  <a:cubicBezTo>
                    <a:pt x="295" y="652"/>
                    <a:pt x="0" y="358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4" name="Google Shape;12434;p64"/>
          <p:cNvGrpSpPr/>
          <p:nvPr/>
        </p:nvGrpSpPr>
        <p:grpSpPr>
          <a:xfrm>
            <a:off x="903502" y="3359564"/>
            <a:ext cx="247990" cy="333393"/>
            <a:chOff x="903502" y="3359564"/>
            <a:chExt cx="247990" cy="333393"/>
          </a:xfrm>
        </p:grpSpPr>
        <p:sp>
          <p:nvSpPr>
            <p:cNvPr id="12435" name="Google Shape;12435;p64"/>
            <p:cNvSpPr/>
            <p:nvPr/>
          </p:nvSpPr>
          <p:spPr>
            <a:xfrm>
              <a:off x="903502" y="3364610"/>
              <a:ext cx="247930" cy="328347"/>
            </a:xfrm>
            <a:custGeom>
              <a:avLst/>
              <a:gdLst/>
              <a:ahLst/>
              <a:cxnLst/>
              <a:rect l="l" t="t" r="r" b="b"/>
              <a:pathLst>
                <a:path w="16559" h="21930" extrusionOk="0">
                  <a:moveTo>
                    <a:pt x="6135" y="0"/>
                  </a:moveTo>
                  <a:lnTo>
                    <a:pt x="6135" y="9272"/>
                  </a:lnTo>
                  <a:cubicBezTo>
                    <a:pt x="6135" y="9503"/>
                    <a:pt x="6072" y="9735"/>
                    <a:pt x="5967" y="9945"/>
                  </a:cubicBezTo>
                  <a:lnTo>
                    <a:pt x="416" y="20352"/>
                  </a:lnTo>
                  <a:cubicBezTo>
                    <a:pt x="1" y="21058"/>
                    <a:pt x="509" y="21929"/>
                    <a:pt x="1313" y="21929"/>
                  </a:cubicBezTo>
                  <a:cubicBezTo>
                    <a:pt x="1322" y="21929"/>
                    <a:pt x="1332" y="21929"/>
                    <a:pt x="1341" y="21929"/>
                  </a:cubicBezTo>
                  <a:lnTo>
                    <a:pt x="15217" y="21929"/>
                  </a:lnTo>
                  <a:cubicBezTo>
                    <a:pt x="15227" y="21929"/>
                    <a:pt x="15236" y="21929"/>
                    <a:pt x="15246" y="21929"/>
                  </a:cubicBezTo>
                  <a:cubicBezTo>
                    <a:pt x="16049" y="21929"/>
                    <a:pt x="16558" y="21058"/>
                    <a:pt x="16163" y="20352"/>
                  </a:cubicBezTo>
                  <a:lnTo>
                    <a:pt x="10592" y="9945"/>
                  </a:lnTo>
                  <a:cubicBezTo>
                    <a:pt x="10487" y="9735"/>
                    <a:pt x="10424" y="9503"/>
                    <a:pt x="10424" y="9272"/>
                  </a:cubicBezTo>
                  <a:lnTo>
                    <a:pt x="1042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64"/>
            <p:cNvSpPr/>
            <p:nvPr/>
          </p:nvSpPr>
          <p:spPr>
            <a:xfrm>
              <a:off x="1032175" y="3364610"/>
              <a:ext cx="119316" cy="328347"/>
            </a:xfrm>
            <a:custGeom>
              <a:avLst/>
              <a:gdLst/>
              <a:ahLst/>
              <a:cxnLst/>
              <a:rect l="l" t="t" r="r" b="b"/>
              <a:pathLst>
                <a:path w="7969" h="21930" extrusionOk="0">
                  <a:moveTo>
                    <a:pt x="1" y="0"/>
                  </a:moveTo>
                  <a:lnTo>
                    <a:pt x="1" y="9398"/>
                  </a:lnTo>
                  <a:cubicBezTo>
                    <a:pt x="1" y="9545"/>
                    <a:pt x="43" y="9693"/>
                    <a:pt x="106" y="9840"/>
                  </a:cubicBezTo>
                  <a:lnTo>
                    <a:pt x="5740" y="20352"/>
                  </a:lnTo>
                  <a:cubicBezTo>
                    <a:pt x="6151" y="21050"/>
                    <a:pt x="5639" y="21908"/>
                    <a:pt x="4851" y="21929"/>
                  </a:cubicBezTo>
                  <a:lnTo>
                    <a:pt x="6644" y="21929"/>
                  </a:lnTo>
                  <a:cubicBezTo>
                    <a:pt x="7464" y="21929"/>
                    <a:pt x="7969" y="21067"/>
                    <a:pt x="7569" y="20352"/>
                  </a:cubicBezTo>
                  <a:lnTo>
                    <a:pt x="1998" y="9945"/>
                  </a:lnTo>
                  <a:cubicBezTo>
                    <a:pt x="1893" y="9735"/>
                    <a:pt x="1830" y="9503"/>
                    <a:pt x="1830" y="9272"/>
                  </a:cubicBezTo>
                  <a:lnTo>
                    <a:pt x="1830" y="0"/>
                  </a:lnTo>
                  <a:close/>
                  <a:moveTo>
                    <a:pt x="4794" y="21929"/>
                  </a:moveTo>
                  <a:cubicBezTo>
                    <a:pt x="4804" y="21929"/>
                    <a:pt x="4813" y="21929"/>
                    <a:pt x="4823" y="21929"/>
                  </a:cubicBezTo>
                  <a:cubicBezTo>
                    <a:pt x="4832" y="21929"/>
                    <a:pt x="4842" y="21929"/>
                    <a:pt x="4851" y="21929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64"/>
            <p:cNvSpPr/>
            <p:nvPr/>
          </p:nvSpPr>
          <p:spPr>
            <a:xfrm>
              <a:off x="953480" y="3587460"/>
              <a:ext cx="147958" cy="77782"/>
            </a:xfrm>
            <a:custGeom>
              <a:avLst/>
              <a:gdLst/>
              <a:ahLst/>
              <a:cxnLst/>
              <a:rect l="l" t="t" r="r" b="b"/>
              <a:pathLst>
                <a:path w="9882" h="5195" extrusionOk="0">
                  <a:moveTo>
                    <a:pt x="4928" y="0"/>
                  </a:moveTo>
                  <a:cubicBezTo>
                    <a:pt x="4207" y="0"/>
                    <a:pt x="3485" y="85"/>
                    <a:pt x="2776" y="254"/>
                  </a:cubicBezTo>
                  <a:cubicBezTo>
                    <a:pt x="2523" y="296"/>
                    <a:pt x="2313" y="464"/>
                    <a:pt x="2187" y="695"/>
                  </a:cubicBezTo>
                  <a:lnTo>
                    <a:pt x="169" y="4501"/>
                  </a:lnTo>
                  <a:cubicBezTo>
                    <a:pt x="1" y="4816"/>
                    <a:pt x="211" y="5195"/>
                    <a:pt x="568" y="5195"/>
                  </a:cubicBezTo>
                  <a:lnTo>
                    <a:pt x="9314" y="5195"/>
                  </a:lnTo>
                  <a:cubicBezTo>
                    <a:pt x="9672" y="5195"/>
                    <a:pt x="9882" y="4816"/>
                    <a:pt x="9735" y="4522"/>
                  </a:cubicBezTo>
                  <a:lnTo>
                    <a:pt x="7716" y="716"/>
                  </a:lnTo>
                  <a:cubicBezTo>
                    <a:pt x="7590" y="464"/>
                    <a:pt x="7359" y="296"/>
                    <a:pt x="7086" y="254"/>
                  </a:cubicBezTo>
                  <a:lnTo>
                    <a:pt x="6791" y="191"/>
                  </a:lnTo>
                  <a:cubicBezTo>
                    <a:pt x="6176" y="64"/>
                    <a:pt x="5552" y="0"/>
                    <a:pt x="492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64"/>
            <p:cNvSpPr/>
            <p:nvPr/>
          </p:nvSpPr>
          <p:spPr>
            <a:xfrm>
              <a:off x="1013295" y="3587490"/>
              <a:ext cx="88473" cy="77752"/>
            </a:xfrm>
            <a:custGeom>
              <a:avLst/>
              <a:gdLst/>
              <a:ahLst/>
              <a:cxnLst/>
              <a:rect l="l" t="t" r="r" b="b"/>
              <a:pathLst>
                <a:path w="5909" h="5193" extrusionOk="0">
                  <a:moveTo>
                    <a:pt x="906" y="0"/>
                  </a:moveTo>
                  <a:cubicBezTo>
                    <a:pt x="603" y="0"/>
                    <a:pt x="300" y="14"/>
                    <a:pt x="0" y="42"/>
                  </a:cubicBezTo>
                  <a:cubicBezTo>
                    <a:pt x="316" y="84"/>
                    <a:pt x="631" y="126"/>
                    <a:pt x="967" y="189"/>
                  </a:cubicBezTo>
                  <a:lnTo>
                    <a:pt x="1262" y="252"/>
                  </a:lnTo>
                  <a:cubicBezTo>
                    <a:pt x="1535" y="294"/>
                    <a:pt x="1766" y="462"/>
                    <a:pt x="1892" y="714"/>
                  </a:cubicBezTo>
                  <a:lnTo>
                    <a:pt x="3911" y="4499"/>
                  </a:lnTo>
                  <a:cubicBezTo>
                    <a:pt x="4079" y="4814"/>
                    <a:pt x="3848" y="5193"/>
                    <a:pt x="3490" y="5193"/>
                  </a:cubicBezTo>
                  <a:lnTo>
                    <a:pt x="5340" y="5193"/>
                  </a:lnTo>
                  <a:cubicBezTo>
                    <a:pt x="5677" y="5172"/>
                    <a:pt x="5908" y="4793"/>
                    <a:pt x="5740" y="4499"/>
                  </a:cubicBezTo>
                  <a:lnTo>
                    <a:pt x="3721" y="714"/>
                  </a:lnTo>
                  <a:cubicBezTo>
                    <a:pt x="3595" y="462"/>
                    <a:pt x="3364" y="294"/>
                    <a:pt x="3091" y="252"/>
                  </a:cubicBezTo>
                  <a:lnTo>
                    <a:pt x="2796" y="189"/>
                  </a:lnTo>
                  <a:cubicBezTo>
                    <a:pt x="2172" y="61"/>
                    <a:pt x="1537" y="0"/>
                    <a:pt x="906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64"/>
            <p:cNvSpPr/>
            <p:nvPr/>
          </p:nvSpPr>
          <p:spPr>
            <a:xfrm>
              <a:off x="1048226" y="3630282"/>
              <a:ext cx="19854" cy="17323"/>
            </a:xfrm>
            <a:custGeom>
              <a:avLst/>
              <a:gdLst/>
              <a:ahLst/>
              <a:cxnLst/>
              <a:rect l="l" t="t" r="r" b="b"/>
              <a:pathLst>
                <a:path w="1326" h="1157" extrusionOk="0">
                  <a:moveTo>
                    <a:pt x="758" y="1"/>
                  </a:moveTo>
                  <a:cubicBezTo>
                    <a:pt x="253" y="1"/>
                    <a:pt x="1" y="632"/>
                    <a:pt x="358" y="989"/>
                  </a:cubicBezTo>
                  <a:cubicBezTo>
                    <a:pt x="474" y="1105"/>
                    <a:pt x="616" y="1157"/>
                    <a:pt x="756" y="1157"/>
                  </a:cubicBezTo>
                  <a:cubicBezTo>
                    <a:pt x="1047" y="1157"/>
                    <a:pt x="1325" y="931"/>
                    <a:pt x="1325" y="590"/>
                  </a:cubicBezTo>
                  <a:cubicBezTo>
                    <a:pt x="1325" y="274"/>
                    <a:pt x="1073" y="1"/>
                    <a:pt x="75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64"/>
            <p:cNvSpPr/>
            <p:nvPr/>
          </p:nvSpPr>
          <p:spPr>
            <a:xfrm>
              <a:off x="1056101" y="3630282"/>
              <a:ext cx="12682" cy="17173"/>
            </a:xfrm>
            <a:custGeom>
              <a:avLst/>
              <a:gdLst/>
              <a:ahLst/>
              <a:cxnLst/>
              <a:rect l="l" t="t" r="r" b="b"/>
              <a:pathLst>
                <a:path w="847" h="1147" extrusionOk="0">
                  <a:moveTo>
                    <a:pt x="232" y="1"/>
                  </a:moveTo>
                  <a:cubicBezTo>
                    <a:pt x="169" y="1"/>
                    <a:pt x="85" y="22"/>
                    <a:pt x="0" y="64"/>
                  </a:cubicBezTo>
                  <a:cubicBezTo>
                    <a:pt x="484" y="253"/>
                    <a:pt x="484" y="905"/>
                    <a:pt x="0" y="1115"/>
                  </a:cubicBezTo>
                  <a:cubicBezTo>
                    <a:pt x="55" y="1137"/>
                    <a:pt x="106" y="1147"/>
                    <a:pt x="154" y="1147"/>
                  </a:cubicBezTo>
                  <a:cubicBezTo>
                    <a:pt x="671" y="1147"/>
                    <a:pt x="847" y="22"/>
                    <a:pt x="232" y="22"/>
                  </a:cubicBezTo>
                  <a:lnTo>
                    <a:pt x="232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64"/>
            <p:cNvSpPr/>
            <p:nvPr/>
          </p:nvSpPr>
          <p:spPr>
            <a:xfrm>
              <a:off x="981493" y="3635013"/>
              <a:ext cx="19854" cy="16994"/>
            </a:xfrm>
            <a:custGeom>
              <a:avLst/>
              <a:gdLst/>
              <a:ahLst/>
              <a:cxnLst/>
              <a:rect l="l" t="t" r="r" b="b"/>
              <a:pathLst>
                <a:path w="1326" h="1135" extrusionOk="0">
                  <a:moveTo>
                    <a:pt x="758" y="0"/>
                  </a:moveTo>
                  <a:cubicBezTo>
                    <a:pt x="253" y="0"/>
                    <a:pt x="1" y="610"/>
                    <a:pt x="358" y="967"/>
                  </a:cubicBezTo>
                  <a:cubicBezTo>
                    <a:pt x="474" y="1083"/>
                    <a:pt x="616" y="1135"/>
                    <a:pt x="755" y="1135"/>
                  </a:cubicBezTo>
                  <a:cubicBezTo>
                    <a:pt x="1047" y="1135"/>
                    <a:pt x="1325" y="909"/>
                    <a:pt x="1325" y="568"/>
                  </a:cubicBezTo>
                  <a:cubicBezTo>
                    <a:pt x="1325" y="253"/>
                    <a:pt x="1073" y="0"/>
                    <a:pt x="75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64"/>
            <p:cNvSpPr/>
            <p:nvPr/>
          </p:nvSpPr>
          <p:spPr>
            <a:xfrm>
              <a:off x="989369" y="3635013"/>
              <a:ext cx="12682" cy="16844"/>
            </a:xfrm>
            <a:custGeom>
              <a:avLst/>
              <a:gdLst/>
              <a:ahLst/>
              <a:cxnLst/>
              <a:rect l="l" t="t" r="r" b="b"/>
              <a:pathLst>
                <a:path w="847" h="1125" extrusionOk="0">
                  <a:moveTo>
                    <a:pt x="232" y="0"/>
                  </a:moveTo>
                  <a:cubicBezTo>
                    <a:pt x="169" y="0"/>
                    <a:pt x="84" y="0"/>
                    <a:pt x="0" y="42"/>
                  </a:cubicBezTo>
                  <a:cubicBezTo>
                    <a:pt x="484" y="231"/>
                    <a:pt x="484" y="904"/>
                    <a:pt x="0" y="1093"/>
                  </a:cubicBezTo>
                  <a:cubicBezTo>
                    <a:pt x="54" y="1115"/>
                    <a:pt x="106" y="1125"/>
                    <a:pt x="154" y="1125"/>
                  </a:cubicBezTo>
                  <a:cubicBezTo>
                    <a:pt x="671" y="1125"/>
                    <a:pt x="847" y="0"/>
                    <a:pt x="23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64"/>
            <p:cNvSpPr/>
            <p:nvPr/>
          </p:nvSpPr>
          <p:spPr>
            <a:xfrm>
              <a:off x="1008249" y="3606041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21" y="1178"/>
                  </a:cubicBezTo>
                  <a:cubicBezTo>
                    <a:pt x="564" y="1314"/>
                    <a:pt x="738" y="1376"/>
                    <a:pt x="907" y="1376"/>
                  </a:cubicBezTo>
                  <a:cubicBezTo>
                    <a:pt x="1262" y="1376"/>
                    <a:pt x="1599" y="1107"/>
                    <a:pt x="1599" y="695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64"/>
            <p:cNvSpPr/>
            <p:nvPr/>
          </p:nvSpPr>
          <p:spPr>
            <a:xfrm>
              <a:off x="1018011" y="3606041"/>
              <a:ext cx="14179" cy="20662"/>
            </a:xfrm>
            <a:custGeom>
              <a:avLst/>
              <a:gdLst/>
              <a:ahLst/>
              <a:cxnLst/>
              <a:rect l="l" t="t" r="r" b="b"/>
              <a:pathLst>
                <a:path w="947" h="1380" extrusionOk="0">
                  <a:moveTo>
                    <a:pt x="278" y="0"/>
                  </a:moveTo>
                  <a:cubicBezTo>
                    <a:pt x="186" y="0"/>
                    <a:pt x="92" y="20"/>
                    <a:pt x="1" y="64"/>
                  </a:cubicBezTo>
                  <a:cubicBezTo>
                    <a:pt x="547" y="295"/>
                    <a:pt x="547" y="1073"/>
                    <a:pt x="1" y="1326"/>
                  </a:cubicBezTo>
                  <a:cubicBezTo>
                    <a:pt x="86" y="1362"/>
                    <a:pt x="174" y="1379"/>
                    <a:pt x="260" y="1379"/>
                  </a:cubicBezTo>
                  <a:cubicBezTo>
                    <a:pt x="618" y="1379"/>
                    <a:pt x="947" y="1085"/>
                    <a:pt x="947" y="695"/>
                  </a:cubicBezTo>
                  <a:cubicBezTo>
                    <a:pt x="947" y="295"/>
                    <a:pt x="629" y="0"/>
                    <a:pt x="278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64"/>
            <p:cNvSpPr/>
            <p:nvPr/>
          </p:nvSpPr>
          <p:spPr>
            <a:xfrm>
              <a:off x="995657" y="3550329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42" y="1178"/>
                  </a:cubicBezTo>
                  <a:cubicBezTo>
                    <a:pt x="578" y="1314"/>
                    <a:pt x="747" y="1375"/>
                    <a:pt x="914" y="1375"/>
                  </a:cubicBezTo>
                  <a:cubicBezTo>
                    <a:pt x="1264" y="1375"/>
                    <a:pt x="1605" y="1107"/>
                    <a:pt x="1620" y="694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64"/>
            <p:cNvSpPr/>
            <p:nvPr/>
          </p:nvSpPr>
          <p:spPr>
            <a:xfrm>
              <a:off x="1004790" y="3550329"/>
              <a:ext cx="15751" cy="20363"/>
            </a:xfrm>
            <a:custGeom>
              <a:avLst/>
              <a:gdLst/>
              <a:ahLst/>
              <a:cxnLst/>
              <a:rect l="l" t="t" r="r" b="b"/>
              <a:pathLst>
                <a:path w="1052" h="1360" extrusionOk="0">
                  <a:moveTo>
                    <a:pt x="316" y="1"/>
                  </a:moveTo>
                  <a:cubicBezTo>
                    <a:pt x="211" y="1"/>
                    <a:pt x="106" y="22"/>
                    <a:pt x="1" y="64"/>
                  </a:cubicBezTo>
                  <a:cubicBezTo>
                    <a:pt x="526" y="316"/>
                    <a:pt x="526" y="1052"/>
                    <a:pt x="1" y="1304"/>
                  </a:cubicBezTo>
                  <a:cubicBezTo>
                    <a:pt x="90" y="1342"/>
                    <a:pt x="182" y="1359"/>
                    <a:pt x="273" y="1359"/>
                  </a:cubicBezTo>
                  <a:cubicBezTo>
                    <a:pt x="588" y="1359"/>
                    <a:pt x="881" y="1147"/>
                    <a:pt x="947" y="821"/>
                  </a:cubicBezTo>
                  <a:cubicBezTo>
                    <a:pt x="1052" y="400"/>
                    <a:pt x="736" y="1"/>
                    <a:pt x="31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64"/>
            <p:cNvSpPr/>
            <p:nvPr/>
          </p:nvSpPr>
          <p:spPr>
            <a:xfrm>
              <a:off x="1026830" y="3523558"/>
              <a:ext cx="23941" cy="20437"/>
            </a:xfrm>
            <a:custGeom>
              <a:avLst/>
              <a:gdLst/>
              <a:ahLst/>
              <a:cxnLst/>
              <a:rect l="l" t="t" r="r" b="b"/>
              <a:pathLst>
                <a:path w="1599" h="1365" extrusionOk="0">
                  <a:moveTo>
                    <a:pt x="940" y="1"/>
                  </a:moveTo>
                  <a:cubicBezTo>
                    <a:pt x="928" y="1"/>
                    <a:pt x="916" y="1"/>
                    <a:pt x="904" y="2"/>
                  </a:cubicBezTo>
                  <a:cubicBezTo>
                    <a:pt x="295" y="2"/>
                    <a:pt x="0" y="737"/>
                    <a:pt x="421" y="1158"/>
                  </a:cubicBezTo>
                  <a:cubicBezTo>
                    <a:pt x="564" y="1301"/>
                    <a:pt x="737" y="1364"/>
                    <a:pt x="907" y="1364"/>
                  </a:cubicBezTo>
                  <a:cubicBezTo>
                    <a:pt x="1261" y="1364"/>
                    <a:pt x="1598" y="1087"/>
                    <a:pt x="1598" y="674"/>
                  </a:cubicBezTo>
                  <a:cubicBezTo>
                    <a:pt x="1598" y="308"/>
                    <a:pt x="1302" y="1"/>
                    <a:pt x="940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64"/>
            <p:cNvSpPr/>
            <p:nvPr/>
          </p:nvSpPr>
          <p:spPr>
            <a:xfrm>
              <a:off x="1035948" y="3523258"/>
              <a:ext cx="15766" cy="20677"/>
            </a:xfrm>
            <a:custGeom>
              <a:avLst/>
              <a:gdLst/>
              <a:ahLst/>
              <a:cxnLst/>
              <a:rect l="l" t="t" r="r" b="b"/>
              <a:pathLst>
                <a:path w="1053" h="1381" extrusionOk="0">
                  <a:moveTo>
                    <a:pt x="295" y="1"/>
                  </a:moveTo>
                  <a:lnTo>
                    <a:pt x="295" y="22"/>
                  </a:lnTo>
                  <a:cubicBezTo>
                    <a:pt x="190" y="22"/>
                    <a:pt x="106" y="43"/>
                    <a:pt x="1" y="85"/>
                  </a:cubicBezTo>
                  <a:cubicBezTo>
                    <a:pt x="527" y="316"/>
                    <a:pt x="527" y="1073"/>
                    <a:pt x="1" y="1325"/>
                  </a:cubicBezTo>
                  <a:cubicBezTo>
                    <a:pt x="90" y="1363"/>
                    <a:pt x="183" y="1380"/>
                    <a:pt x="274" y="1380"/>
                  </a:cubicBezTo>
                  <a:cubicBezTo>
                    <a:pt x="588" y="1380"/>
                    <a:pt x="882" y="1168"/>
                    <a:pt x="947" y="842"/>
                  </a:cubicBezTo>
                  <a:cubicBezTo>
                    <a:pt x="1052" y="421"/>
                    <a:pt x="737" y="22"/>
                    <a:pt x="29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64"/>
            <p:cNvSpPr/>
            <p:nvPr/>
          </p:nvSpPr>
          <p:spPr>
            <a:xfrm>
              <a:off x="1012666" y="3484854"/>
              <a:ext cx="19839" cy="17144"/>
            </a:xfrm>
            <a:custGeom>
              <a:avLst/>
              <a:gdLst/>
              <a:ahLst/>
              <a:cxnLst/>
              <a:rect l="l" t="t" r="r" b="b"/>
              <a:pathLst>
                <a:path w="1325" h="1145" extrusionOk="0">
                  <a:moveTo>
                    <a:pt x="757" y="1"/>
                  </a:moveTo>
                  <a:cubicBezTo>
                    <a:pt x="252" y="1"/>
                    <a:pt x="0" y="610"/>
                    <a:pt x="358" y="968"/>
                  </a:cubicBezTo>
                  <a:cubicBezTo>
                    <a:pt x="473" y="1090"/>
                    <a:pt x="616" y="1145"/>
                    <a:pt x="755" y="1145"/>
                  </a:cubicBezTo>
                  <a:cubicBezTo>
                    <a:pt x="1046" y="1145"/>
                    <a:pt x="1325" y="909"/>
                    <a:pt x="1325" y="568"/>
                  </a:cubicBezTo>
                  <a:cubicBezTo>
                    <a:pt x="1325" y="253"/>
                    <a:pt x="1072" y="1"/>
                    <a:pt x="75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64"/>
            <p:cNvSpPr/>
            <p:nvPr/>
          </p:nvSpPr>
          <p:spPr>
            <a:xfrm>
              <a:off x="1020527" y="3484854"/>
              <a:ext cx="12622" cy="16934"/>
            </a:xfrm>
            <a:custGeom>
              <a:avLst/>
              <a:gdLst/>
              <a:ahLst/>
              <a:cxnLst/>
              <a:rect l="l" t="t" r="r" b="b"/>
              <a:pathLst>
                <a:path w="843" h="1131" extrusionOk="0">
                  <a:moveTo>
                    <a:pt x="232" y="1"/>
                  </a:moveTo>
                  <a:cubicBezTo>
                    <a:pt x="169" y="1"/>
                    <a:pt x="85" y="22"/>
                    <a:pt x="1" y="43"/>
                  </a:cubicBezTo>
                  <a:cubicBezTo>
                    <a:pt x="484" y="253"/>
                    <a:pt x="484" y="905"/>
                    <a:pt x="1" y="1094"/>
                  </a:cubicBezTo>
                  <a:cubicBezTo>
                    <a:pt x="59" y="1119"/>
                    <a:pt x="114" y="1130"/>
                    <a:pt x="166" y="1130"/>
                  </a:cubicBezTo>
                  <a:cubicBezTo>
                    <a:pt x="674" y="1130"/>
                    <a:pt x="843" y="20"/>
                    <a:pt x="232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64"/>
            <p:cNvSpPr/>
            <p:nvPr/>
          </p:nvSpPr>
          <p:spPr>
            <a:xfrm>
              <a:off x="918534" y="3642559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1" y="674"/>
                  </a:lnTo>
                  <a:lnTo>
                    <a:pt x="1325" y="674"/>
                  </a:lnTo>
                  <a:cubicBezTo>
                    <a:pt x="1515" y="674"/>
                    <a:pt x="1662" y="526"/>
                    <a:pt x="1662" y="337"/>
                  </a:cubicBezTo>
                  <a:cubicBezTo>
                    <a:pt x="1662" y="148"/>
                    <a:pt x="1494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64"/>
            <p:cNvSpPr/>
            <p:nvPr/>
          </p:nvSpPr>
          <p:spPr>
            <a:xfrm>
              <a:off x="933342" y="3615175"/>
              <a:ext cx="24555" cy="10091"/>
            </a:xfrm>
            <a:custGeom>
              <a:avLst/>
              <a:gdLst/>
              <a:ahLst/>
              <a:cxnLst/>
              <a:rect l="l" t="t" r="r" b="b"/>
              <a:pathLst>
                <a:path w="1640" h="674" extrusionOk="0">
                  <a:moveTo>
                    <a:pt x="357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40" y="526"/>
                    <a:pt x="1640" y="337"/>
                  </a:cubicBezTo>
                  <a:cubicBezTo>
                    <a:pt x="1640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64"/>
            <p:cNvSpPr/>
            <p:nvPr/>
          </p:nvSpPr>
          <p:spPr>
            <a:xfrm>
              <a:off x="947820" y="3587790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61" y="526"/>
                    <a:pt x="1661" y="337"/>
                  </a:cubicBezTo>
                  <a:cubicBezTo>
                    <a:pt x="1661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64"/>
            <p:cNvSpPr/>
            <p:nvPr/>
          </p:nvSpPr>
          <p:spPr>
            <a:xfrm>
              <a:off x="962299" y="3560405"/>
              <a:ext cx="24884" cy="10406"/>
            </a:xfrm>
            <a:custGeom>
              <a:avLst/>
              <a:gdLst/>
              <a:ahLst/>
              <a:cxnLst/>
              <a:rect l="l" t="t" r="r" b="b"/>
              <a:pathLst>
                <a:path w="1662" h="695" extrusionOk="0">
                  <a:moveTo>
                    <a:pt x="379" y="0"/>
                  </a:moveTo>
                  <a:lnTo>
                    <a:pt x="0" y="694"/>
                  </a:lnTo>
                  <a:lnTo>
                    <a:pt x="1325" y="694"/>
                  </a:lnTo>
                  <a:cubicBezTo>
                    <a:pt x="1514" y="694"/>
                    <a:pt x="1661" y="526"/>
                    <a:pt x="1661" y="337"/>
                  </a:cubicBezTo>
                  <a:cubicBezTo>
                    <a:pt x="1640" y="148"/>
                    <a:pt x="1493" y="0"/>
                    <a:pt x="130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64"/>
            <p:cNvSpPr/>
            <p:nvPr/>
          </p:nvSpPr>
          <p:spPr>
            <a:xfrm>
              <a:off x="984637" y="3359564"/>
              <a:ext cx="85957" cy="26456"/>
            </a:xfrm>
            <a:custGeom>
              <a:avLst/>
              <a:gdLst/>
              <a:ahLst/>
              <a:cxnLst/>
              <a:rect l="l" t="t" r="r" b="b"/>
              <a:pathLst>
                <a:path w="5741" h="1767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1325"/>
                  </a:lnTo>
                  <a:cubicBezTo>
                    <a:pt x="1" y="1557"/>
                    <a:pt x="190" y="1767"/>
                    <a:pt x="442" y="1767"/>
                  </a:cubicBezTo>
                  <a:lnTo>
                    <a:pt x="5299" y="1767"/>
                  </a:lnTo>
                  <a:cubicBezTo>
                    <a:pt x="5530" y="1767"/>
                    <a:pt x="5741" y="1557"/>
                    <a:pt x="5741" y="1325"/>
                  </a:cubicBezTo>
                  <a:lnTo>
                    <a:pt x="5741" y="442"/>
                  </a:lnTo>
                  <a:cubicBezTo>
                    <a:pt x="5720" y="190"/>
                    <a:pt x="5530" y="1"/>
                    <a:pt x="529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64"/>
            <p:cNvSpPr/>
            <p:nvPr/>
          </p:nvSpPr>
          <p:spPr>
            <a:xfrm>
              <a:off x="1037535" y="3359564"/>
              <a:ext cx="33059" cy="26456"/>
            </a:xfrm>
            <a:custGeom>
              <a:avLst/>
              <a:gdLst/>
              <a:ahLst/>
              <a:cxnLst/>
              <a:rect l="l" t="t" r="r" b="b"/>
              <a:pathLst>
                <a:path w="2208" h="1767" extrusionOk="0">
                  <a:moveTo>
                    <a:pt x="0" y="1"/>
                  </a:moveTo>
                  <a:cubicBezTo>
                    <a:pt x="231" y="1"/>
                    <a:pt x="421" y="190"/>
                    <a:pt x="442" y="442"/>
                  </a:cubicBezTo>
                  <a:lnTo>
                    <a:pt x="442" y="1325"/>
                  </a:lnTo>
                  <a:cubicBezTo>
                    <a:pt x="442" y="1557"/>
                    <a:pt x="231" y="1767"/>
                    <a:pt x="0" y="1767"/>
                  </a:cubicBezTo>
                  <a:lnTo>
                    <a:pt x="1766" y="1767"/>
                  </a:lnTo>
                  <a:cubicBezTo>
                    <a:pt x="1997" y="1767"/>
                    <a:pt x="2208" y="1557"/>
                    <a:pt x="2208" y="1325"/>
                  </a:cubicBezTo>
                  <a:lnTo>
                    <a:pt x="2208" y="442"/>
                  </a:lnTo>
                  <a:cubicBezTo>
                    <a:pt x="2187" y="190"/>
                    <a:pt x="1997" y="1"/>
                    <a:pt x="1766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57" name="Google Shape;12457;p64"/>
          <p:cNvGrpSpPr/>
          <p:nvPr/>
        </p:nvGrpSpPr>
        <p:grpSpPr>
          <a:xfrm>
            <a:off x="2616191" y="2890461"/>
            <a:ext cx="365793" cy="361152"/>
            <a:chOff x="2616191" y="2890461"/>
            <a:chExt cx="365793" cy="361152"/>
          </a:xfrm>
        </p:grpSpPr>
        <p:sp>
          <p:nvSpPr>
            <p:cNvPr id="12458" name="Google Shape;12458;p64"/>
            <p:cNvSpPr/>
            <p:nvPr/>
          </p:nvSpPr>
          <p:spPr>
            <a:xfrm>
              <a:off x="2616191" y="3225545"/>
              <a:ext cx="30604" cy="26067"/>
            </a:xfrm>
            <a:custGeom>
              <a:avLst/>
              <a:gdLst/>
              <a:ahLst/>
              <a:cxnLst/>
              <a:rect l="l" t="t" r="r" b="b"/>
              <a:pathLst>
                <a:path w="2044" h="1741" extrusionOk="0">
                  <a:moveTo>
                    <a:pt x="1460" y="0"/>
                  </a:moveTo>
                  <a:cubicBezTo>
                    <a:pt x="1363" y="0"/>
                    <a:pt x="1263" y="42"/>
                    <a:pt x="1177" y="143"/>
                  </a:cubicBezTo>
                  <a:lnTo>
                    <a:pt x="252" y="1089"/>
                  </a:lnTo>
                  <a:cubicBezTo>
                    <a:pt x="0" y="1320"/>
                    <a:pt x="189" y="1741"/>
                    <a:pt x="526" y="1741"/>
                  </a:cubicBezTo>
                  <a:cubicBezTo>
                    <a:pt x="610" y="1741"/>
                    <a:pt x="715" y="1698"/>
                    <a:pt x="778" y="1614"/>
                  </a:cubicBezTo>
                  <a:lnTo>
                    <a:pt x="1724" y="689"/>
                  </a:lnTo>
                  <a:cubicBezTo>
                    <a:pt x="2044" y="418"/>
                    <a:pt x="1768" y="0"/>
                    <a:pt x="1460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64"/>
            <p:cNvSpPr/>
            <p:nvPr/>
          </p:nvSpPr>
          <p:spPr>
            <a:xfrm>
              <a:off x="2627196" y="3189506"/>
              <a:ext cx="53527" cy="51326"/>
            </a:xfrm>
            <a:custGeom>
              <a:avLst/>
              <a:gdLst/>
              <a:ahLst/>
              <a:cxnLst/>
              <a:rect l="l" t="t" r="r" b="b"/>
              <a:pathLst>
                <a:path w="3575" h="3428" extrusionOk="0">
                  <a:moveTo>
                    <a:pt x="2074" y="0"/>
                  </a:moveTo>
                  <a:cubicBezTo>
                    <a:pt x="1977" y="0"/>
                    <a:pt x="1883" y="37"/>
                    <a:pt x="1809" y="111"/>
                  </a:cubicBezTo>
                  <a:lnTo>
                    <a:pt x="442" y="1456"/>
                  </a:lnTo>
                  <a:cubicBezTo>
                    <a:pt x="1" y="1919"/>
                    <a:pt x="1" y="2634"/>
                    <a:pt x="442" y="3096"/>
                  </a:cubicBezTo>
                  <a:cubicBezTo>
                    <a:pt x="674" y="3317"/>
                    <a:pt x="968" y="3427"/>
                    <a:pt x="1262" y="3427"/>
                  </a:cubicBezTo>
                  <a:cubicBezTo>
                    <a:pt x="1557" y="3427"/>
                    <a:pt x="1851" y="3317"/>
                    <a:pt x="2082" y="3096"/>
                  </a:cubicBezTo>
                  <a:lnTo>
                    <a:pt x="3428" y="1730"/>
                  </a:lnTo>
                  <a:cubicBezTo>
                    <a:pt x="3575" y="1583"/>
                    <a:pt x="3575" y="1351"/>
                    <a:pt x="3428" y="1204"/>
                  </a:cubicBezTo>
                  <a:lnTo>
                    <a:pt x="2356" y="111"/>
                  </a:lnTo>
                  <a:cubicBezTo>
                    <a:pt x="2272" y="37"/>
                    <a:pt x="2172" y="0"/>
                    <a:pt x="207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64"/>
            <p:cNvSpPr/>
            <p:nvPr/>
          </p:nvSpPr>
          <p:spPr>
            <a:xfrm>
              <a:off x="2631298" y="3201544"/>
              <a:ext cx="49424" cy="39288"/>
            </a:xfrm>
            <a:custGeom>
              <a:avLst/>
              <a:gdLst/>
              <a:ahLst/>
              <a:cxnLst/>
              <a:rect l="l" t="t" r="r" b="b"/>
              <a:pathLst>
                <a:path w="3301" h="2624" extrusionOk="0">
                  <a:moveTo>
                    <a:pt x="2754" y="1"/>
                  </a:moveTo>
                  <a:lnTo>
                    <a:pt x="2754" y="1"/>
                  </a:lnTo>
                  <a:cubicBezTo>
                    <a:pt x="2902" y="148"/>
                    <a:pt x="2902" y="400"/>
                    <a:pt x="2754" y="547"/>
                  </a:cubicBezTo>
                  <a:lnTo>
                    <a:pt x="1409" y="1893"/>
                  </a:lnTo>
                  <a:cubicBezTo>
                    <a:pt x="1186" y="2116"/>
                    <a:pt x="898" y="2229"/>
                    <a:pt x="604" y="2229"/>
                  </a:cubicBezTo>
                  <a:cubicBezTo>
                    <a:pt x="399" y="2229"/>
                    <a:pt x="191" y="2174"/>
                    <a:pt x="0" y="2061"/>
                  </a:cubicBezTo>
                  <a:lnTo>
                    <a:pt x="0" y="2061"/>
                  </a:lnTo>
                  <a:cubicBezTo>
                    <a:pt x="63" y="2145"/>
                    <a:pt x="105" y="2229"/>
                    <a:pt x="168" y="2292"/>
                  </a:cubicBezTo>
                  <a:cubicBezTo>
                    <a:pt x="400" y="2513"/>
                    <a:pt x="694" y="2623"/>
                    <a:pt x="988" y="2623"/>
                  </a:cubicBezTo>
                  <a:cubicBezTo>
                    <a:pt x="1283" y="2623"/>
                    <a:pt x="1577" y="2513"/>
                    <a:pt x="1808" y="2292"/>
                  </a:cubicBezTo>
                  <a:lnTo>
                    <a:pt x="3154" y="926"/>
                  </a:lnTo>
                  <a:cubicBezTo>
                    <a:pt x="3301" y="779"/>
                    <a:pt x="3301" y="547"/>
                    <a:pt x="3154" y="400"/>
                  </a:cubicBezTo>
                  <a:lnTo>
                    <a:pt x="275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64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64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64"/>
            <p:cNvSpPr/>
            <p:nvPr/>
          </p:nvSpPr>
          <p:spPr>
            <a:xfrm>
              <a:off x="2663085" y="2897153"/>
              <a:ext cx="318899" cy="327314"/>
            </a:xfrm>
            <a:custGeom>
              <a:avLst/>
              <a:gdLst/>
              <a:ahLst/>
              <a:cxnLst/>
              <a:rect l="l" t="t" r="r" b="b"/>
              <a:pathLst>
                <a:path w="21299" h="21861" extrusionOk="0">
                  <a:moveTo>
                    <a:pt x="19890" y="0"/>
                  </a:moveTo>
                  <a:lnTo>
                    <a:pt x="19890" y="0"/>
                  </a:lnTo>
                  <a:cubicBezTo>
                    <a:pt x="20541" y="757"/>
                    <a:pt x="20499" y="1892"/>
                    <a:pt x="19785" y="2586"/>
                  </a:cubicBezTo>
                  <a:lnTo>
                    <a:pt x="10828" y="11542"/>
                  </a:lnTo>
                  <a:cubicBezTo>
                    <a:pt x="10155" y="12425"/>
                    <a:pt x="9567" y="13372"/>
                    <a:pt x="9125" y="14381"/>
                  </a:cubicBezTo>
                  <a:cubicBezTo>
                    <a:pt x="8158" y="16357"/>
                    <a:pt x="7317" y="18060"/>
                    <a:pt x="3175" y="19216"/>
                  </a:cubicBezTo>
                  <a:lnTo>
                    <a:pt x="1620" y="20772"/>
                  </a:lnTo>
                  <a:cubicBezTo>
                    <a:pt x="1399" y="20993"/>
                    <a:pt x="1104" y="21103"/>
                    <a:pt x="810" y="21103"/>
                  </a:cubicBezTo>
                  <a:cubicBezTo>
                    <a:pt x="516" y="21103"/>
                    <a:pt x="222" y="20993"/>
                    <a:pt x="1" y="20772"/>
                  </a:cubicBezTo>
                  <a:lnTo>
                    <a:pt x="1" y="20772"/>
                  </a:lnTo>
                  <a:lnTo>
                    <a:pt x="758" y="21529"/>
                  </a:lnTo>
                  <a:cubicBezTo>
                    <a:pt x="989" y="21750"/>
                    <a:pt x="1283" y="21860"/>
                    <a:pt x="1575" y="21860"/>
                  </a:cubicBezTo>
                  <a:cubicBezTo>
                    <a:pt x="1867" y="21860"/>
                    <a:pt x="2156" y="21750"/>
                    <a:pt x="2376" y="21529"/>
                  </a:cubicBezTo>
                  <a:lnTo>
                    <a:pt x="3932" y="19973"/>
                  </a:lnTo>
                  <a:cubicBezTo>
                    <a:pt x="8074" y="18817"/>
                    <a:pt x="8915" y="17114"/>
                    <a:pt x="9882" y="15138"/>
                  </a:cubicBezTo>
                  <a:cubicBezTo>
                    <a:pt x="10324" y="14128"/>
                    <a:pt x="10912" y="13182"/>
                    <a:pt x="11606" y="12320"/>
                  </a:cubicBezTo>
                  <a:lnTo>
                    <a:pt x="20562" y="3364"/>
                  </a:lnTo>
                  <a:cubicBezTo>
                    <a:pt x="21298" y="2607"/>
                    <a:pt x="21298" y="1409"/>
                    <a:pt x="20562" y="652"/>
                  </a:cubicBezTo>
                  <a:lnTo>
                    <a:pt x="20016" y="105"/>
                  </a:lnTo>
                  <a:cubicBezTo>
                    <a:pt x="19974" y="63"/>
                    <a:pt x="19932" y="42"/>
                    <a:pt x="19890" y="0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64"/>
            <p:cNvSpPr/>
            <p:nvPr/>
          </p:nvSpPr>
          <p:spPr>
            <a:xfrm>
              <a:off x="2643576" y="3148033"/>
              <a:ext cx="78082" cy="76435"/>
            </a:xfrm>
            <a:custGeom>
              <a:avLst/>
              <a:gdLst/>
              <a:ahLst/>
              <a:cxnLst/>
              <a:rect l="l" t="t" r="r" b="b"/>
              <a:pathLst>
                <a:path w="5215" h="5105" extrusionOk="0">
                  <a:moveTo>
                    <a:pt x="1976" y="0"/>
                  </a:moveTo>
                  <a:lnTo>
                    <a:pt x="442" y="1535"/>
                  </a:lnTo>
                  <a:cubicBezTo>
                    <a:pt x="0" y="1977"/>
                    <a:pt x="0" y="2713"/>
                    <a:pt x="442" y="3154"/>
                  </a:cubicBezTo>
                  <a:lnTo>
                    <a:pt x="2061" y="4773"/>
                  </a:lnTo>
                  <a:cubicBezTo>
                    <a:pt x="2292" y="4994"/>
                    <a:pt x="2586" y="5104"/>
                    <a:pt x="2878" y="5104"/>
                  </a:cubicBezTo>
                  <a:cubicBezTo>
                    <a:pt x="3170" y="5104"/>
                    <a:pt x="3459" y="4994"/>
                    <a:pt x="3679" y="4773"/>
                  </a:cubicBezTo>
                  <a:lnTo>
                    <a:pt x="5214" y="3238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64"/>
            <p:cNvSpPr/>
            <p:nvPr/>
          </p:nvSpPr>
          <p:spPr>
            <a:xfrm>
              <a:off x="2815759" y="2931141"/>
              <a:ext cx="122774" cy="122789"/>
            </a:xfrm>
            <a:custGeom>
              <a:avLst/>
              <a:gdLst/>
              <a:ahLst/>
              <a:cxnLst/>
              <a:rect l="l" t="t" r="r" b="b"/>
              <a:pathLst>
                <a:path w="8200" h="8201" extrusionOk="0">
                  <a:moveTo>
                    <a:pt x="4962" y="1"/>
                  </a:moveTo>
                  <a:lnTo>
                    <a:pt x="0" y="4962"/>
                  </a:lnTo>
                  <a:lnTo>
                    <a:pt x="3238" y="8200"/>
                  </a:lnTo>
                  <a:lnTo>
                    <a:pt x="8200" y="3238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64"/>
            <p:cNvSpPr/>
            <p:nvPr/>
          </p:nvSpPr>
          <p:spPr>
            <a:xfrm>
              <a:off x="2663085" y="3185179"/>
              <a:ext cx="58572" cy="39288"/>
            </a:xfrm>
            <a:custGeom>
              <a:avLst/>
              <a:gdLst/>
              <a:ahLst/>
              <a:cxnLst/>
              <a:rect l="l" t="t" r="r" b="b"/>
              <a:pathLst>
                <a:path w="3912" h="2624" extrusionOk="0">
                  <a:moveTo>
                    <a:pt x="3154" y="0"/>
                  </a:moveTo>
                  <a:lnTo>
                    <a:pt x="1620" y="1535"/>
                  </a:lnTo>
                  <a:cubicBezTo>
                    <a:pt x="1399" y="1756"/>
                    <a:pt x="1104" y="1866"/>
                    <a:pt x="810" y="1866"/>
                  </a:cubicBezTo>
                  <a:cubicBezTo>
                    <a:pt x="516" y="1866"/>
                    <a:pt x="222" y="1756"/>
                    <a:pt x="1" y="1535"/>
                  </a:cubicBezTo>
                  <a:lnTo>
                    <a:pt x="1" y="1535"/>
                  </a:lnTo>
                  <a:lnTo>
                    <a:pt x="758" y="2292"/>
                  </a:lnTo>
                  <a:cubicBezTo>
                    <a:pt x="989" y="2513"/>
                    <a:pt x="1283" y="2623"/>
                    <a:pt x="1575" y="2623"/>
                  </a:cubicBezTo>
                  <a:cubicBezTo>
                    <a:pt x="1867" y="2623"/>
                    <a:pt x="2156" y="2513"/>
                    <a:pt x="2376" y="2292"/>
                  </a:cubicBezTo>
                  <a:lnTo>
                    <a:pt x="3911" y="757"/>
                  </a:lnTo>
                  <a:lnTo>
                    <a:pt x="3154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64"/>
            <p:cNvSpPr/>
            <p:nvPr/>
          </p:nvSpPr>
          <p:spPr>
            <a:xfrm>
              <a:off x="2852906" y="2968288"/>
              <a:ext cx="85628" cy="85643"/>
            </a:xfrm>
            <a:custGeom>
              <a:avLst/>
              <a:gdLst/>
              <a:ahLst/>
              <a:cxnLst/>
              <a:rect l="l" t="t" r="r" b="b"/>
              <a:pathLst>
                <a:path w="5719" h="5720" extrusionOk="0">
                  <a:moveTo>
                    <a:pt x="4962" y="1"/>
                  </a:moveTo>
                  <a:lnTo>
                    <a:pt x="0" y="4962"/>
                  </a:lnTo>
                  <a:lnTo>
                    <a:pt x="757" y="5719"/>
                  </a:lnTo>
                  <a:lnTo>
                    <a:pt x="5719" y="757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64"/>
            <p:cNvSpPr/>
            <p:nvPr/>
          </p:nvSpPr>
          <p:spPr>
            <a:xfrm>
              <a:off x="2874302" y="2921783"/>
              <a:ext cx="82813" cy="146311"/>
            </a:xfrm>
            <a:custGeom>
              <a:avLst/>
              <a:gdLst/>
              <a:ahLst/>
              <a:cxnLst/>
              <a:rect l="l" t="t" r="r" b="b"/>
              <a:pathLst>
                <a:path w="5531" h="9772" extrusionOk="0">
                  <a:moveTo>
                    <a:pt x="741" y="1"/>
                  </a:moveTo>
                  <a:cubicBezTo>
                    <a:pt x="449" y="1"/>
                    <a:pt x="197" y="368"/>
                    <a:pt x="442" y="647"/>
                  </a:cubicBezTo>
                  <a:lnTo>
                    <a:pt x="4563" y="4789"/>
                  </a:lnTo>
                  <a:lnTo>
                    <a:pt x="232" y="9120"/>
                  </a:lnTo>
                  <a:cubicBezTo>
                    <a:pt x="1" y="9351"/>
                    <a:pt x="169" y="9771"/>
                    <a:pt x="527" y="9771"/>
                  </a:cubicBezTo>
                  <a:cubicBezTo>
                    <a:pt x="611" y="9771"/>
                    <a:pt x="716" y="9729"/>
                    <a:pt x="779" y="9645"/>
                  </a:cubicBezTo>
                  <a:lnTo>
                    <a:pt x="5383" y="5062"/>
                  </a:lnTo>
                  <a:cubicBezTo>
                    <a:pt x="5530" y="4894"/>
                    <a:pt x="5530" y="4662"/>
                    <a:pt x="5383" y="4515"/>
                  </a:cubicBezTo>
                  <a:lnTo>
                    <a:pt x="989" y="100"/>
                  </a:lnTo>
                  <a:cubicBezTo>
                    <a:pt x="910" y="30"/>
                    <a:pt x="824" y="1"/>
                    <a:pt x="741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9" name="Google Shape;12469;p64"/>
          <p:cNvGrpSpPr/>
          <p:nvPr/>
        </p:nvGrpSpPr>
        <p:grpSpPr>
          <a:xfrm>
            <a:off x="3049959" y="1945861"/>
            <a:ext cx="402940" cy="388536"/>
            <a:chOff x="3049959" y="1945861"/>
            <a:chExt cx="402940" cy="388536"/>
          </a:xfrm>
        </p:grpSpPr>
        <p:sp>
          <p:nvSpPr>
            <p:cNvPr id="12470" name="Google Shape;12470;p64"/>
            <p:cNvSpPr/>
            <p:nvPr/>
          </p:nvSpPr>
          <p:spPr>
            <a:xfrm>
              <a:off x="3049959" y="1993398"/>
              <a:ext cx="355402" cy="340999"/>
            </a:xfrm>
            <a:custGeom>
              <a:avLst/>
              <a:gdLst/>
              <a:ahLst/>
              <a:cxnLst/>
              <a:rect l="l" t="t" r="r" b="b"/>
              <a:pathLst>
                <a:path w="23737" h="22775" extrusionOk="0">
                  <a:moveTo>
                    <a:pt x="9777" y="0"/>
                  </a:moveTo>
                  <a:lnTo>
                    <a:pt x="3848" y="5929"/>
                  </a:lnTo>
                  <a:cubicBezTo>
                    <a:pt x="1" y="9776"/>
                    <a:pt x="1" y="16021"/>
                    <a:pt x="3848" y="19889"/>
                  </a:cubicBezTo>
                  <a:cubicBezTo>
                    <a:pt x="5772" y="21813"/>
                    <a:pt x="8300" y="22775"/>
                    <a:pt x="10828" y="22775"/>
                  </a:cubicBezTo>
                  <a:cubicBezTo>
                    <a:pt x="13356" y="22775"/>
                    <a:pt x="15884" y="21813"/>
                    <a:pt x="17808" y="19889"/>
                  </a:cubicBezTo>
                  <a:lnTo>
                    <a:pt x="23737" y="13960"/>
                  </a:lnTo>
                  <a:lnTo>
                    <a:pt x="22139" y="10954"/>
                  </a:lnTo>
                  <a:lnTo>
                    <a:pt x="19133" y="9377"/>
                  </a:lnTo>
                  <a:lnTo>
                    <a:pt x="13225" y="15285"/>
                  </a:lnTo>
                  <a:cubicBezTo>
                    <a:pt x="12563" y="15947"/>
                    <a:pt x="11695" y="16278"/>
                    <a:pt x="10831" y="16278"/>
                  </a:cubicBezTo>
                  <a:cubicBezTo>
                    <a:pt x="9966" y="16278"/>
                    <a:pt x="9104" y="15947"/>
                    <a:pt x="8452" y="15285"/>
                  </a:cubicBezTo>
                  <a:cubicBezTo>
                    <a:pt x="7128" y="13960"/>
                    <a:pt x="7128" y="11837"/>
                    <a:pt x="8452" y="10512"/>
                  </a:cubicBezTo>
                  <a:lnTo>
                    <a:pt x="14360" y="4604"/>
                  </a:lnTo>
                  <a:lnTo>
                    <a:pt x="12783" y="1598"/>
                  </a:lnTo>
                  <a:lnTo>
                    <a:pt x="9777" y="0"/>
                  </a:lnTo>
                  <a:close/>
                </a:path>
              </a:pathLst>
            </a:custGeom>
            <a:solidFill>
              <a:srgbClr val="3F5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64"/>
            <p:cNvSpPr/>
            <p:nvPr/>
          </p:nvSpPr>
          <p:spPr>
            <a:xfrm>
              <a:off x="3093080" y="2196350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1"/>
                  </a:moveTo>
                  <a:cubicBezTo>
                    <a:pt x="321" y="1"/>
                    <a:pt x="222" y="37"/>
                    <a:pt x="148" y="111"/>
                  </a:cubicBezTo>
                  <a:cubicBezTo>
                    <a:pt x="1" y="258"/>
                    <a:pt x="1" y="489"/>
                    <a:pt x="148" y="637"/>
                  </a:cubicBezTo>
                  <a:cubicBezTo>
                    <a:pt x="222" y="710"/>
                    <a:pt x="321" y="747"/>
                    <a:pt x="421" y="747"/>
                  </a:cubicBezTo>
                  <a:cubicBezTo>
                    <a:pt x="521" y="747"/>
                    <a:pt x="621" y="710"/>
                    <a:pt x="695" y="637"/>
                  </a:cubicBezTo>
                  <a:cubicBezTo>
                    <a:pt x="842" y="489"/>
                    <a:pt x="842" y="258"/>
                    <a:pt x="695" y="111"/>
                  </a:cubicBezTo>
                  <a:cubicBezTo>
                    <a:pt x="621" y="37"/>
                    <a:pt x="521" y="1"/>
                    <a:pt x="42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64"/>
            <p:cNvSpPr/>
            <p:nvPr/>
          </p:nvSpPr>
          <p:spPr>
            <a:xfrm>
              <a:off x="3093080" y="2164564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0"/>
                  </a:moveTo>
                  <a:cubicBezTo>
                    <a:pt x="321" y="0"/>
                    <a:pt x="222" y="37"/>
                    <a:pt x="148" y="110"/>
                  </a:cubicBezTo>
                  <a:cubicBezTo>
                    <a:pt x="1" y="258"/>
                    <a:pt x="1" y="489"/>
                    <a:pt x="148" y="636"/>
                  </a:cubicBezTo>
                  <a:cubicBezTo>
                    <a:pt x="222" y="710"/>
                    <a:pt x="321" y="746"/>
                    <a:pt x="421" y="746"/>
                  </a:cubicBezTo>
                  <a:cubicBezTo>
                    <a:pt x="521" y="746"/>
                    <a:pt x="621" y="710"/>
                    <a:pt x="695" y="636"/>
                  </a:cubicBezTo>
                  <a:cubicBezTo>
                    <a:pt x="842" y="489"/>
                    <a:pt x="842" y="258"/>
                    <a:pt x="695" y="110"/>
                  </a:cubicBezTo>
                  <a:cubicBezTo>
                    <a:pt x="621" y="37"/>
                    <a:pt x="521" y="0"/>
                    <a:pt x="421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64"/>
            <p:cNvSpPr/>
            <p:nvPr/>
          </p:nvSpPr>
          <p:spPr>
            <a:xfrm>
              <a:off x="3336413" y="2211458"/>
              <a:ext cx="12292" cy="11514"/>
            </a:xfrm>
            <a:custGeom>
              <a:avLst/>
              <a:gdLst/>
              <a:ahLst/>
              <a:cxnLst/>
              <a:rect l="l" t="t" r="r" b="b"/>
              <a:pathLst>
                <a:path w="821" h="769" extrusionOk="0">
                  <a:moveTo>
                    <a:pt x="411" y="1"/>
                  </a:moveTo>
                  <a:cubicBezTo>
                    <a:pt x="316" y="1"/>
                    <a:pt x="221" y="37"/>
                    <a:pt x="148" y="111"/>
                  </a:cubicBezTo>
                  <a:cubicBezTo>
                    <a:pt x="1" y="258"/>
                    <a:pt x="1" y="511"/>
                    <a:pt x="148" y="658"/>
                  </a:cubicBezTo>
                  <a:cubicBezTo>
                    <a:pt x="221" y="731"/>
                    <a:pt x="316" y="768"/>
                    <a:pt x="411" y="768"/>
                  </a:cubicBezTo>
                  <a:cubicBezTo>
                    <a:pt x="505" y="768"/>
                    <a:pt x="600" y="731"/>
                    <a:pt x="673" y="658"/>
                  </a:cubicBezTo>
                  <a:cubicBezTo>
                    <a:pt x="821" y="511"/>
                    <a:pt x="821" y="258"/>
                    <a:pt x="673" y="111"/>
                  </a:cubicBezTo>
                  <a:cubicBezTo>
                    <a:pt x="600" y="37"/>
                    <a:pt x="505" y="1"/>
                    <a:pt x="41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64"/>
            <p:cNvSpPr/>
            <p:nvPr/>
          </p:nvSpPr>
          <p:spPr>
            <a:xfrm>
              <a:off x="3196330" y="1945861"/>
              <a:ext cx="116172" cy="116486"/>
            </a:xfrm>
            <a:custGeom>
              <a:avLst/>
              <a:gdLst/>
              <a:ahLst/>
              <a:cxnLst/>
              <a:rect l="l" t="t" r="r" b="b"/>
              <a:pathLst>
                <a:path w="7759" h="7780" extrusionOk="0">
                  <a:moveTo>
                    <a:pt x="3176" y="0"/>
                  </a:moveTo>
                  <a:lnTo>
                    <a:pt x="1" y="3175"/>
                  </a:lnTo>
                  <a:lnTo>
                    <a:pt x="4584" y="7779"/>
                  </a:lnTo>
                  <a:lnTo>
                    <a:pt x="7759" y="4584"/>
                  </a:lnTo>
                  <a:lnTo>
                    <a:pt x="3176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64"/>
            <p:cNvSpPr/>
            <p:nvPr/>
          </p:nvSpPr>
          <p:spPr>
            <a:xfrm>
              <a:off x="3336413" y="2085943"/>
              <a:ext cx="116486" cy="116486"/>
            </a:xfrm>
            <a:custGeom>
              <a:avLst/>
              <a:gdLst/>
              <a:ahLst/>
              <a:cxnLst/>
              <a:rect l="l" t="t" r="r" b="b"/>
              <a:pathLst>
                <a:path w="7780" h="7780" extrusionOk="0">
                  <a:moveTo>
                    <a:pt x="3175" y="0"/>
                  </a:moveTo>
                  <a:lnTo>
                    <a:pt x="1" y="3196"/>
                  </a:lnTo>
                  <a:lnTo>
                    <a:pt x="4605" y="7779"/>
                  </a:lnTo>
                  <a:lnTo>
                    <a:pt x="7780" y="4605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6" name="Google Shape;12476;p64"/>
          <p:cNvGrpSpPr/>
          <p:nvPr/>
        </p:nvGrpSpPr>
        <p:grpSpPr>
          <a:xfrm>
            <a:off x="2483025" y="4268679"/>
            <a:ext cx="202428" cy="349114"/>
            <a:chOff x="2483025" y="4268679"/>
            <a:chExt cx="202428" cy="349114"/>
          </a:xfrm>
        </p:grpSpPr>
        <p:sp>
          <p:nvSpPr>
            <p:cNvPr id="12477" name="Google Shape;12477;p64"/>
            <p:cNvSpPr/>
            <p:nvPr/>
          </p:nvSpPr>
          <p:spPr>
            <a:xfrm>
              <a:off x="2497818" y="4274339"/>
              <a:ext cx="172528" cy="337780"/>
            </a:xfrm>
            <a:custGeom>
              <a:avLst/>
              <a:gdLst/>
              <a:ahLst/>
              <a:cxnLst/>
              <a:rect l="l" t="t" r="r" b="b"/>
              <a:pathLst>
                <a:path w="11523" h="22560" extrusionOk="0">
                  <a:moveTo>
                    <a:pt x="1" y="1"/>
                  </a:moveTo>
                  <a:lnTo>
                    <a:pt x="1" y="5719"/>
                  </a:lnTo>
                  <a:cubicBezTo>
                    <a:pt x="1" y="8326"/>
                    <a:pt x="1746" y="10597"/>
                    <a:pt x="4248" y="11291"/>
                  </a:cubicBezTo>
                  <a:cubicBezTo>
                    <a:pt x="1746" y="11964"/>
                    <a:pt x="1" y="14234"/>
                    <a:pt x="1" y="16841"/>
                  </a:cubicBezTo>
                  <a:lnTo>
                    <a:pt x="1" y="22560"/>
                  </a:lnTo>
                  <a:lnTo>
                    <a:pt x="11522" y="22560"/>
                  </a:lnTo>
                  <a:lnTo>
                    <a:pt x="11522" y="16841"/>
                  </a:lnTo>
                  <a:cubicBezTo>
                    <a:pt x="11522" y="14234"/>
                    <a:pt x="9798" y="11964"/>
                    <a:pt x="7296" y="11291"/>
                  </a:cubicBezTo>
                  <a:cubicBezTo>
                    <a:pt x="9798" y="10597"/>
                    <a:pt x="11522" y="8326"/>
                    <a:pt x="11522" y="5719"/>
                  </a:cubicBezTo>
                  <a:lnTo>
                    <a:pt x="11522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64"/>
            <p:cNvSpPr/>
            <p:nvPr/>
          </p:nvSpPr>
          <p:spPr>
            <a:xfrm>
              <a:off x="2599811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4332" y="1"/>
                  </a:moveTo>
                  <a:lnTo>
                    <a:pt x="4332" y="5719"/>
                  </a:lnTo>
                  <a:cubicBezTo>
                    <a:pt x="4311" y="8137"/>
                    <a:pt x="2713" y="10261"/>
                    <a:pt x="379" y="10912"/>
                  </a:cubicBezTo>
                  <a:cubicBezTo>
                    <a:pt x="1" y="11018"/>
                    <a:pt x="1" y="11543"/>
                    <a:pt x="379" y="11648"/>
                  </a:cubicBezTo>
                  <a:cubicBezTo>
                    <a:pt x="2713" y="12300"/>
                    <a:pt x="4311" y="14423"/>
                    <a:pt x="4332" y="16841"/>
                  </a:cubicBezTo>
                  <a:lnTo>
                    <a:pt x="4332" y="22560"/>
                  </a:lnTo>
                  <a:lnTo>
                    <a:pt x="5068" y="22560"/>
                  </a:lnTo>
                  <a:lnTo>
                    <a:pt x="5068" y="16841"/>
                  </a:lnTo>
                  <a:cubicBezTo>
                    <a:pt x="5068" y="14465"/>
                    <a:pt x="3701" y="12300"/>
                    <a:pt x="1557" y="11291"/>
                  </a:cubicBezTo>
                  <a:cubicBezTo>
                    <a:pt x="3701" y="10261"/>
                    <a:pt x="5089" y="8116"/>
                    <a:pt x="5089" y="5719"/>
                  </a:cubicBezTo>
                  <a:lnTo>
                    <a:pt x="5089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64"/>
            <p:cNvSpPr/>
            <p:nvPr/>
          </p:nvSpPr>
          <p:spPr>
            <a:xfrm>
              <a:off x="2492159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0" y="1"/>
                  </a:moveTo>
                  <a:lnTo>
                    <a:pt x="0" y="5719"/>
                  </a:lnTo>
                  <a:cubicBezTo>
                    <a:pt x="21" y="8095"/>
                    <a:pt x="1388" y="10261"/>
                    <a:pt x="3533" y="11291"/>
                  </a:cubicBezTo>
                  <a:cubicBezTo>
                    <a:pt x="1388" y="12300"/>
                    <a:pt x="21" y="14465"/>
                    <a:pt x="0" y="16841"/>
                  </a:cubicBezTo>
                  <a:lnTo>
                    <a:pt x="0" y="22560"/>
                  </a:lnTo>
                  <a:lnTo>
                    <a:pt x="757" y="22560"/>
                  </a:lnTo>
                  <a:lnTo>
                    <a:pt x="757" y="16841"/>
                  </a:lnTo>
                  <a:cubicBezTo>
                    <a:pt x="757" y="14402"/>
                    <a:pt x="2376" y="12279"/>
                    <a:pt x="4710" y="11648"/>
                  </a:cubicBezTo>
                  <a:cubicBezTo>
                    <a:pt x="5088" y="11543"/>
                    <a:pt x="5088" y="11018"/>
                    <a:pt x="4710" y="10912"/>
                  </a:cubicBezTo>
                  <a:cubicBezTo>
                    <a:pt x="2376" y="10282"/>
                    <a:pt x="757" y="8158"/>
                    <a:pt x="757" y="5719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64"/>
            <p:cNvSpPr/>
            <p:nvPr/>
          </p:nvSpPr>
          <p:spPr>
            <a:xfrm>
              <a:off x="2483025" y="4606444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64"/>
            <p:cNvSpPr/>
            <p:nvPr/>
          </p:nvSpPr>
          <p:spPr>
            <a:xfrm>
              <a:off x="2483025" y="4268679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64"/>
            <p:cNvSpPr/>
            <p:nvPr/>
          </p:nvSpPr>
          <p:spPr>
            <a:xfrm>
              <a:off x="2520487" y="4378847"/>
              <a:ext cx="127506" cy="210933"/>
            </a:xfrm>
            <a:custGeom>
              <a:avLst/>
              <a:gdLst/>
              <a:ahLst/>
              <a:cxnLst/>
              <a:rect l="l" t="t" r="r" b="b"/>
              <a:pathLst>
                <a:path w="8516" h="14088" extrusionOk="0">
                  <a:moveTo>
                    <a:pt x="190" y="1"/>
                  </a:moveTo>
                  <a:cubicBezTo>
                    <a:pt x="610" y="1388"/>
                    <a:pt x="1725" y="2482"/>
                    <a:pt x="3133" y="2860"/>
                  </a:cubicBezTo>
                  <a:cubicBezTo>
                    <a:pt x="3365" y="2923"/>
                    <a:pt x="3617" y="2965"/>
                    <a:pt x="3869" y="2986"/>
                  </a:cubicBezTo>
                  <a:lnTo>
                    <a:pt x="3869" y="7927"/>
                  </a:lnTo>
                  <a:cubicBezTo>
                    <a:pt x="1683" y="8116"/>
                    <a:pt x="1" y="9966"/>
                    <a:pt x="1" y="12153"/>
                  </a:cubicBezTo>
                  <a:lnTo>
                    <a:pt x="1" y="14087"/>
                  </a:lnTo>
                  <a:lnTo>
                    <a:pt x="8515" y="14087"/>
                  </a:lnTo>
                  <a:lnTo>
                    <a:pt x="8515" y="12174"/>
                  </a:lnTo>
                  <a:cubicBezTo>
                    <a:pt x="8515" y="9966"/>
                    <a:pt x="6834" y="8116"/>
                    <a:pt x="4626" y="7927"/>
                  </a:cubicBezTo>
                  <a:lnTo>
                    <a:pt x="4626" y="2986"/>
                  </a:lnTo>
                  <a:cubicBezTo>
                    <a:pt x="4878" y="2965"/>
                    <a:pt x="5131" y="2923"/>
                    <a:pt x="5383" y="2860"/>
                  </a:cubicBezTo>
                  <a:cubicBezTo>
                    <a:pt x="6770" y="2461"/>
                    <a:pt x="7885" y="1388"/>
                    <a:pt x="8305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83" name="Google Shape;12483;p64"/>
          <p:cNvGrpSpPr/>
          <p:nvPr/>
        </p:nvGrpSpPr>
        <p:grpSpPr>
          <a:xfrm>
            <a:off x="862507" y="2885984"/>
            <a:ext cx="329590" cy="365000"/>
            <a:chOff x="862507" y="2885984"/>
            <a:chExt cx="329590" cy="365000"/>
          </a:xfrm>
        </p:grpSpPr>
        <p:sp>
          <p:nvSpPr>
            <p:cNvPr id="12484" name="Google Shape;12484;p64"/>
            <p:cNvSpPr/>
            <p:nvPr/>
          </p:nvSpPr>
          <p:spPr>
            <a:xfrm>
              <a:off x="862821" y="2975834"/>
              <a:ext cx="313854" cy="275150"/>
            </a:xfrm>
            <a:custGeom>
              <a:avLst/>
              <a:gdLst/>
              <a:ahLst/>
              <a:cxnLst/>
              <a:rect l="l" t="t" r="r" b="b"/>
              <a:pathLst>
                <a:path w="20962" h="18377" extrusionOk="0">
                  <a:moveTo>
                    <a:pt x="6174" y="1"/>
                  </a:moveTo>
                  <a:cubicBezTo>
                    <a:pt x="5746" y="1"/>
                    <a:pt x="5321" y="44"/>
                    <a:pt x="4920" y="148"/>
                  </a:cubicBezTo>
                  <a:cubicBezTo>
                    <a:pt x="2523" y="779"/>
                    <a:pt x="1" y="3344"/>
                    <a:pt x="1" y="7570"/>
                  </a:cubicBezTo>
                  <a:cubicBezTo>
                    <a:pt x="1" y="10450"/>
                    <a:pt x="1809" y="14403"/>
                    <a:pt x="4058" y="16631"/>
                  </a:cubicBezTo>
                  <a:cubicBezTo>
                    <a:pt x="5130" y="17704"/>
                    <a:pt x="6287" y="18376"/>
                    <a:pt x="7380" y="18376"/>
                  </a:cubicBezTo>
                  <a:cubicBezTo>
                    <a:pt x="8032" y="18376"/>
                    <a:pt x="8663" y="18271"/>
                    <a:pt x="9293" y="18103"/>
                  </a:cubicBezTo>
                  <a:cubicBezTo>
                    <a:pt x="9682" y="17988"/>
                    <a:pt x="10082" y="17930"/>
                    <a:pt x="10481" y="17930"/>
                  </a:cubicBezTo>
                  <a:cubicBezTo>
                    <a:pt x="10881" y="17930"/>
                    <a:pt x="11280" y="17988"/>
                    <a:pt x="11669" y="18103"/>
                  </a:cubicBezTo>
                  <a:cubicBezTo>
                    <a:pt x="12279" y="18271"/>
                    <a:pt x="12931" y="18376"/>
                    <a:pt x="13561" y="18376"/>
                  </a:cubicBezTo>
                  <a:cubicBezTo>
                    <a:pt x="14612" y="18376"/>
                    <a:pt x="15727" y="17767"/>
                    <a:pt x="16736" y="16779"/>
                  </a:cubicBezTo>
                  <a:cubicBezTo>
                    <a:pt x="19049" y="14571"/>
                    <a:pt x="20962" y="10513"/>
                    <a:pt x="20962" y="7570"/>
                  </a:cubicBezTo>
                  <a:cubicBezTo>
                    <a:pt x="20962" y="3344"/>
                    <a:pt x="18418" y="779"/>
                    <a:pt x="16042" y="148"/>
                  </a:cubicBezTo>
                  <a:cubicBezTo>
                    <a:pt x="15641" y="44"/>
                    <a:pt x="15217" y="1"/>
                    <a:pt x="14788" y="1"/>
                  </a:cubicBezTo>
                  <a:cubicBezTo>
                    <a:pt x="14003" y="1"/>
                    <a:pt x="13204" y="147"/>
                    <a:pt x="12510" y="338"/>
                  </a:cubicBezTo>
                  <a:cubicBezTo>
                    <a:pt x="12279" y="380"/>
                    <a:pt x="12047" y="443"/>
                    <a:pt x="11837" y="464"/>
                  </a:cubicBezTo>
                  <a:cubicBezTo>
                    <a:pt x="11379" y="548"/>
                    <a:pt x="10918" y="589"/>
                    <a:pt x="10459" y="589"/>
                  </a:cubicBezTo>
                  <a:cubicBezTo>
                    <a:pt x="9779" y="589"/>
                    <a:pt x="9105" y="501"/>
                    <a:pt x="8452" y="338"/>
                  </a:cubicBezTo>
                  <a:cubicBezTo>
                    <a:pt x="7759" y="147"/>
                    <a:pt x="6960" y="1"/>
                    <a:pt x="617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64"/>
            <p:cNvSpPr/>
            <p:nvPr/>
          </p:nvSpPr>
          <p:spPr>
            <a:xfrm>
              <a:off x="862507" y="2975819"/>
              <a:ext cx="250894" cy="275165"/>
            </a:xfrm>
            <a:custGeom>
              <a:avLst/>
              <a:gdLst/>
              <a:ahLst/>
              <a:cxnLst/>
              <a:rect l="l" t="t" r="r" b="b"/>
              <a:pathLst>
                <a:path w="16757" h="18378" extrusionOk="0">
                  <a:moveTo>
                    <a:pt x="6204" y="1"/>
                  </a:moveTo>
                  <a:cubicBezTo>
                    <a:pt x="5767" y="1"/>
                    <a:pt x="5333" y="44"/>
                    <a:pt x="4920" y="149"/>
                  </a:cubicBezTo>
                  <a:cubicBezTo>
                    <a:pt x="2544" y="759"/>
                    <a:pt x="1" y="3324"/>
                    <a:pt x="1" y="7571"/>
                  </a:cubicBezTo>
                  <a:cubicBezTo>
                    <a:pt x="1" y="11797"/>
                    <a:pt x="3995" y="18377"/>
                    <a:pt x="7401" y="18377"/>
                  </a:cubicBezTo>
                  <a:cubicBezTo>
                    <a:pt x="8053" y="18377"/>
                    <a:pt x="8684" y="18293"/>
                    <a:pt x="9293" y="18104"/>
                  </a:cubicBezTo>
                  <a:cubicBezTo>
                    <a:pt x="9682" y="17989"/>
                    <a:pt x="10087" y="17931"/>
                    <a:pt x="10492" y="17931"/>
                  </a:cubicBezTo>
                  <a:cubicBezTo>
                    <a:pt x="10896" y="17931"/>
                    <a:pt x="11301" y="17989"/>
                    <a:pt x="11690" y="18104"/>
                  </a:cubicBezTo>
                  <a:cubicBezTo>
                    <a:pt x="12300" y="18293"/>
                    <a:pt x="12952" y="18377"/>
                    <a:pt x="13582" y="18377"/>
                  </a:cubicBezTo>
                  <a:cubicBezTo>
                    <a:pt x="14633" y="18377"/>
                    <a:pt x="15748" y="17768"/>
                    <a:pt x="16757" y="16780"/>
                  </a:cubicBezTo>
                  <a:lnTo>
                    <a:pt x="16757" y="16780"/>
                  </a:lnTo>
                  <a:cubicBezTo>
                    <a:pt x="15461" y="17012"/>
                    <a:pt x="14299" y="17110"/>
                    <a:pt x="13262" y="17110"/>
                  </a:cubicBezTo>
                  <a:cubicBezTo>
                    <a:pt x="12044" y="17110"/>
                    <a:pt x="10999" y="16974"/>
                    <a:pt x="10113" y="16759"/>
                  </a:cubicBezTo>
                  <a:cubicBezTo>
                    <a:pt x="7422" y="16086"/>
                    <a:pt x="5425" y="13836"/>
                    <a:pt x="5088" y="11082"/>
                  </a:cubicBezTo>
                  <a:cubicBezTo>
                    <a:pt x="4247" y="4207"/>
                    <a:pt x="8747" y="2210"/>
                    <a:pt x="8747" y="2210"/>
                  </a:cubicBezTo>
                  <a:cubicBezTo>
                    <a:pt x="9339" y="2449"/>
                    <a:pt x="9969" y="2576"/>
                    <a:pt x="10606" y="2576"/>
                  </a:cubicBezTo>
                  <a:cubicBezTo>
                    <a:pt x="10918" y="2576"/>
                    <a:pt x="11231" y="2545"/>
                    <a:pt x="11543" y="2483"/>
                  </a:cubicBezTo>
                  <a:cubicBezTo>
                    <a:pt x="10597" y="1558"/>
                    <a:pt x="11858" y="465"/>
                    <a:pt x="11858" y="465"/>
                  </a:cubicBezTo>
                  <a:lnTo>
                    <a:pt x="11858" y="465"/>
                  </a:lnTo>
                  <a:cubicBezTo>
                    <a:pt x="11402" y="541"/>
                    <a:pt x="10943" y="579"/>
                    <a:pt x="10485" y="579"/>
                  </a:cubicBezTo>
                  <a:cubicBezTo>
                    <a:pt x="9804" y="579"/>
                    <a:pt x="9127" y="494"/>
                    <a:pt x="8473" y="318"/>
                  </a:cubicBezTo>
                  <a:cubicBezTo>
                    <a:pt x="7784" y="142"/>
                    <a:pt x="6990" y="1"/>
                    <a:pt x="620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64"/>
            <p:cNvSpPr/>
            <p:nvPr/>
          </p:nvSpPr>
          <p:spPr>
            <a:xfrm>
              <a:off x="1034691" y="2885984"/>
              <a:ext cx="157406" cy="87050"/>
            </a:xfrm>
            <a:custGeom>
              <a:avLst/>
              <a:gdLst/>
              <a:ahLst/>
              <a:cxnLst/>
              <a:rect l="l" t="t" r="r" b="b"/>
              <a:pathLst>
                <a:path w="10513" h="5814" extrusionOk="0">
                  <a:moveTo>
                    <a:pt x="5044" y="0"/>
                  </a:moveTo>
                  <a:cubicBezTo>
                    <a:pt x="4802" y="0"/>
                    <a:pt x="4551" y="10"/>
                    <a:pt x="4290" y="31"/>
                  </a:cubicBezTo>
                  <a:cubicBezTo>
                    <a:pt x="1220" y="262"/>
                    <a:pt x="43" y="3795"/>
                    <a:pt x="1" y="3921"/>
                  </a:cubicBezTo>
                  <a:cubicBezTo>
                    <a:pt x="43" y="3879"/>
                    <a:pt x="85" y="3858"/>
                    <a:pt x="148" y="3858"/>
                  </a:cubicBezTo>
                  <a:cubicBezTo>
                    <a:pt x="187" y="3849"/>
                    <a:pt x="228" y="3845"/>
                    <a:pt x="272" y="3845"/>
                  </a:cubicBezTo>
                  <a:cubicBezTo>
                    <a:pt x="1228" y="3845"/>
                    <a:pt x="3180" y="5813"/>
                    <a:pt x="5466" y="5813"/>
                  </a:cubicBezTo>
                  <a:cubicBezTo>
                    <a:pt x="5911" y="5813"/>
                    <a:pt x="6368" y="5739"/>
                    <a:pt x="6834" y="5561"/>
                  </a:cubicBezTo>
                  <a:cubicBezTo>
                    <a:pt x="9924" y="4362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9" y="581"/>
                  </a:cubicBezTo>
                  <a:cubicBezTo>
                    <a:pt x="8260" y="581"/>
                    <a:pt x="6939" y="0"/>
                    <a:pt x="504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64"/>
            <p:cNvSpPr/>
            <p:nvPr/>
          </p:nvSpPr>
          <p:spPr>
            <a:xfrm>
              <a:off x="1034691" y="2885984"/>
              <a:ext cx="157406" cy="58707"/>
            </a:xfrm>
            <a:custGeom>
              <a:avLst/>
              <a:gdLst/>
              <a:ahLst/>
              <a:cxnLst/>
              <a:rect l="l" t="t" r="r" b="b"/>
              <a:pathLst>
                <a:path w="10513" h="3921" extrusionOk="0">
                  <a:moveTo>
                    <a:pt x="5028" y="0"/>
                  </a:moveTo>
                  <a:cubicBezTo>
                    <a:pt x="4785" y="0"/>
                    <a:pt x="4532" y="10"/>
                    <a:pt x="4269" y="31"/>
                  </a:cubicBezTo>
                  <a:cubicBezTo>
                    <a:pt x="1220" y="262"/>
                    <a:pt x="22" y="3795"/>
                    <a:pt x="1" y="3921"/>
                  </a:cubicBezTo>
                  <a:lnTo>
                    <a:pt x="127" y="3858"/>
                  </a:lnTo>
                  <a:cubicBezTo>
                    <a:pt x="779" y="3605"/>
                    <a:pt x="3638" y="2554"/>
                    <a:pt x="5972" y="2554"/>
                  </a:cubicBezTo>
                  <a:cubicBezTo>
                    <a:pt x="8621" y="2554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8" y="581"/>
                  </a:cubicBezTo>
                  <a:cubicBezTo>
                    <a:pt x="8259" y="581"/>
                    <a:pt x="6935" y="0"/>
                    <a:pt x="5028" y="0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64"/>
            <p:cNvSpPr/>
            <p:nvPr/>
          </p:nvSpPr>
          <p:spPr>
            <a:xfrm>
              <a:off x="1103639" y="3030843"/>
              <a:ext cx="44393" cy="63139"/>
            </a:xfrm>
            <a:custGeom>
              <a:avLst/>
              <a:gdLst/>
              <a:ahLst/>
              <a:cxnLst/>
              <a:rect l="l" t="t" r="r" b="b"/>
              <a:pathLst>
                <a:path w="2965" h="4217" extrusionOk="0">
                  <a:moveTo>
                    <a:pt x="1383" y="1"/>
                  </a:moveTo>
                  <a:cubicBezTo>
                    <a:pt x="1349" y="1"/>
                    <a:pt x="1316" y="3"/>
                    <a:pt x="1283" y="6"/>
                  </a:cubicBezTo>
                  <a:cubicBezTo>
                    <a:pt x="526" y="69"/>
                    <a:pt x="0" y="1079"/>
                    <a:pt x="126" y="2235"/>
                  </a:cubicBezTo>
                  <a:cubicBezTo>
                    <a:pt x="227" y="3360"/>
                    <a:pt x="884" y="4217"/>
                    <a:pt x="1603" y="4217"/>
                  </a:cubicBezTo>
                  <a:cubicBezTo>
                    <a:pt x="1636" y="4217"/>
                    <a:pt x="1670" y="4215"/>
                    <a:pt x="1703" y="4211"/>
                  </a:cubicBezTo>
                  <a:cubicBezTo>
                    <a:pt x="2460" y="4148"/>
                    <a:pt x="2965" y="3139"/>
                    <a:pt x="2859" y="1962"/>
                  </a:cubicBezTo>
                  <a:cubicBezTo>
                    <a:pt x="2739" y="856"/>
                    <a:pt x="2100" y="1"/>
                    <a:pt x="138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64"/>
            <p:cNvSpPr/>
            <p:nvPr/>
          </p:nvSpPr>
          <p:spPr>
            <a:xfrm>
              <a:off x="986853" y="3004491"/>
              <a:ext cx="65804" cy="14808"/>
            </a:xfrm>
            <a:custGeom>
              <a:avLst/>
              <a:gdLst/>
              <a:ahLst/>
              <a:cxnLst/>
              <a:rect l="l" t="t" r="r" b="b"/>
              <a:pathLst>
                <a:path w="4395" h="989" extrusionOk="0">
                  <a:moveTo>
                    <a:pt x="0" y="0"/>
                  </a:moveTo>
                  <a:cubicBezTo>
                    <a:pt x="0" y="484"/>
                    <a:pt x="736" y="883"/>
                    <a:pt x="1745" y="989"/>
                  </a:cubicBezTo>
                  <a:lnTo>
                    <a:pt x="2628" y="989"/>
                  </a:lnTo>
                  <a:cubicBezTo>
                    <a:pt x="3637" y="883"/>
                    <a:pt x="4394" y="484"/>
                    <a:pt x="439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64"/>
            <p:cNvSpPr/>
            <p:nvPr/>
          </p:nvSpPr>
          <p:spPr>
            <a:xfrm>
              <a:off x="991330" y="2933641"/>
              <a:ext cx="56356" cy="85972"/>
            </a:xfrm>
            <a:custGeom>
              <a:avLst/>
              <a:gdLst/>
              <a:ahLst/>
              <a:cxnLst/>
              <a:rect l="l" t="t" r="r" b="b"/>
              <a:pathLst>
                <a:path w="3764" h="5742" extrusionOk="0">
                  <a:moveTo>
                    <a:pt x="3182" y="0"/>
                  </a:moveTo>
                  <a:cubicBezTo>
                    <a:pt x="3058" y="0"/>
                    <a:pt x="2932" y="56"/>
                    <a:pt x="2834" y="191"/>
                  </a:cubicBezTo>
                  <a:lnTo>
                    <a:pt x="1635" y="1999"/>
                  </a:lnTo>
                  <a:cubicBezTo>
                    <a:pt x="1446" y="1432"/>
                    <a:pt x="1236" y="885"/>
                    <a:pt x="963" y="338"/>
                  </a:cubicBezTo>
                  <a:cubicBezTo>
                    <a:pt x="874" y="168"/>
                    <a:pt x="732" y="97"/>
                    <a:pt x="590" y="97"/>
                  </a:cubicBezTo>
                  <a:cubicBezTo>
                    <a:pt x="295" y="97"/>
                    <a:pt x="0" y="404"/>
                    <a:pt x="185" y="759"/>
                  </a:cubicBezTo>
                  <a:cubicBezTo>
                    <a:pt x="794" y="2020"/>
                    <a:pt x="1194" y="3366"/>
                    <a:pt x="1362" y="4753"/>
                  </a:cubicBezTo>
                  <a:cubicBezTo>
                    <a:pt x="1404" y="5069"/>
                    <a:pt x="1446" y="5384"/>
                    <a:pt x="1446" y="5721"/>
                  </a:cubicBezTo>
                  <a:cubicBezTo>
                    <a:pt x="1593" y="5742"/>
                    <a:pt x="1740" y="5742"/>
                    <a:pt x="1888" y="5742"/>
                  </a:cubicBezTo>
                  <a:cubicBezTo>
                    <a:pt x="2035" y="5742"/>
                    <a:pt x="2182" y="5721"/>
                    <a:pt x="2329" y="5721"/>
                  </a:cubicBezTo>
                  <a:cubicBezTo>
                    <a:pt x="2308" y="5384"/>
                    <a:pt x="2287" y="5069"/>
                    <a:pt x="2245" y="4753"/>
                  </a:cubicBezTo>
                  <a:cubicBezTo>
                    <a:pt x="2182" y="4207"/>
                    <a:pt x="2098" y="3660"/>
                    <a:pt x="1951" y="3135"/>
                  </a:cubicBezTo>
                  <a:lnTo>
                    <a:pt x="3570" y="675"/>
                  </a:lnTo>
                  <a:cubicBezTo>
                    <a:pt x="3763" y="332"/>
                    <a:pt x="3482" y="0"/>
                    <a:pt x="318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1" name="Google Shape;12491;p64"/>
          <p:cNvGrpSpPr/>
          <p:nvPr/>
        </p:nvGrpSpPr>
        <p:grpSpPr>
          <a:xfrm>
            <a:off x="3082075" y="2871805"/>
            <a:ext cx="318884" cy="379807"/>
            <a:chOff x="3082075" y="2871805"/>
            <a:chExt cx="318884" cy="379807"/>
          </a:xfrm>
        </p:grpSpPr>
        <p:sp>
          <p:nvSpPr>
            <p:cNvPr id="12492" name="Google Shape;12492;p64"/>
            <p:cNvSpPr/>
            <p:nvPr/>
          </p:nvSpPr>
          <p:spPr>
            <a:xfrm>
              <a:off x="3105357" y="2915584"/>
              <a:ext cx="248708" cy="281887"/>
            </a:xfrm>
            <a:custGeom>
              <a:avLst/>
              <a:gdLst/>
              <a:ahLst/>
              <a:cxnLst/>
              <a:rect l="l" t="t" r="r" b="b"/>
              <a:pathLst>
                <a:path w="16611" h="18827" extrusionOk="0">
                  <a:moveTo>
                    <a:pt x="9109" y="1"/>
                  </a:moveTo>
                  <a:cubicBezTo>
                    <a:pt x="8179" y="1"/>
                    <a:pt x="7225" y="177"/>
                    <a:pt x="6287" y="556"/>
                  </a:cubicBezTo>
                  <a:cubicBezTo>
                    <a:pt x="1346" y="2553"/>
                    <a:pt x="1" y="8903"/>
                    <a:pt x="3722" y="12729"/>
                  </a:cubicBezTo>
                  <a:cubicBezTo>
                    <a:pt x="4899" y="13928"/>
                    <a:pt x="5551" y="15547"/>
                    <a:pt x="5551" y="17228"/>
                  </a:cubicBezTo>
                  <a:lnTo>
                    <a:pt x="8032" y="18826"/>
                  </a:lnTo>
                  <a:lnTo>
                    <a:pt x="12636" y="17228"/>
                  </a:lnTo>
                  <a:cubicBezTo>
                    <a:pt x="12636" y="15547"/>
                    <a:pt x="13309" y="13928"/>
                    <a:pt x="14487" y="12750"/>
                  </a:cubicBezTo>
                  <a:cubicBezTo>
                    <a:pt x="15832" y="11342"/>
                    <a:pt x="16610" y="9470"/>
                    <a:pt x="16610" y="7515"/>
                  </a:cubicBezTo>
                  <a:cubicBezTo>
                    <a:pt x="16610" y="3206"/>
                    <a:pt x="13078" y="1"/>
                    <a:pt x="91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64"/>
            <p:cNvSpPr/>
            <p:nvPr/>
          </p:nvSpPr>
          <p:spPr>
            <a:xfrm>
              <a:off x="3210180" y="2990956"/>
              <a:ext cx="62974" cy="68005"/>
            </a:xfrm>
            <a:custGeom>
              <a:avLst/>
              <a:gdLst/>
              <a:ahLst/>
              <a:cxnLst/>
              <a:rect l="l" t="t" r="r" b="b"/>
              <a:pathLst>
                <a:path w="4206" h="4542" extrusionOk="0">
                  <a:moveTo>
                    <a:pt x="2103" y="0"/>
                  </a:moveTo>
                  <a:cubicBezTo>
                    <a:pt x="1760" y="0"/>
                    <a:pt x="1416" y="530"/>
                    <a:pt x="1125" y="530"/>
                  </a:cubicBezTo>
                  <a:cubicBezTo>
                    <a:pt x="1079" y="530"/>
                    <a:pt x="1033" y="516"/>
                    <a:pt x="989" y="484"/>
                  </a:cubicBezTo>
                  <a:lnTo>
                    <a:pt x="1" y="1977"/>
                  </a:lnTo>
                  <a:cubicBezTo>
                    <a:pt x="674" y="2271"/>
                    <a:pt x="1389" y="4542"/>
                    <a:pt x="2103" y="4542"/>
                  </a:cubicBezTo>
                  <a:cubicBezTo>
                    <a:pt x="2818" y="4542"/>
                    <a:pt x="3533" y="2271"/>
                    <a:pt x="4206" y="1977"/>
                  </a:cubicBezTo>
                  <a:lnTo>
                    <a:pt x="3218" y="484"/>
                  </a:lnTo>
                  <a:cubicBezTo>
                    <a:pt x="3174" y="516"/>
                    <a:pt x="3129" y="530"/>
                    <a:pt x="3082" y="530"/>
                  </a:cubicBezTo>
                  <a:cubicBezTo>
                    <a:pt x="2796" y="530"/>
                    <a:pt x="2465" y="0"/>
                    <a:pt x="2103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64"/>
            <p:cNvSpPr/>
            <p:nvPr/>
          </p:nvSpPr>
          <p:spPr>
            <a:xfrm>
              <a:off x="3241667" y="3020542"/>
              <a:ext cx="31487" cy="163709"/>
            </a:xfrm>
            <a:custGeom>
              <a:avLst/>
              <a:gdLst/>
              <a:ahLst/>
              <a:cxnLst/>
              <a:rect l="l" t="t" r="r" b="b"/>
              <a:pathLst>
                <a:path w="2103" h="10934" extrusionOk="0">
                  <a:moveTo>
                    <a:pt x="2103" y="1"/>
                  </a:moveTo>
                  <a:cubicBezTo>
                    <a:pt x="1556" y="232"/>
                    <a:pt x="967" y="379"/>
                    <a:pt x="358" y="421"/>
                  </a:cubicBezTo>
                  <a:lnTo>
                    <a:pt x="0" y="421"/>
                  </a:lnTo>
                  <a:lnTo>
                    <a:pt x="0" y="10933"/>
                  </a:lnTo>
                  <a:lnTo>
                    <a:pt x="2103" y="10933"/>
                  </a:lnTo>
                  <a:lnTo>
                    <a:pt x="2103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64"/>
            <p:cNvSpPr/>
            <p:nvPr/>
          </p:nvSpPr>
          <p:spPr>
            <a:xfrm>
              <a:off x="3210180" y="3020542"/>
              <a:ext cx="31502" cy="163709"/>
            </a:xfrm>
            <a:custGeom>
              <a:avLst/>
              <a:gdLst/>
              <a:ahLst/>
              <a:cxnLst/>
              <a:rect l="l" t="t" r="r" b="b"/>
              <a:pathLst>
                <a:path w="2104" h="10934" extrusionOk="0">
                  <a:moveTo>
                    <a:pt x="1" y="1"/>
                  </a:moveTo>
                  <a:lnTo>
                    <a:pt x="1" y="10933"/>
                  </a:lnTo>
                  <a:lnTo>
                    <a:pt x="2103" y="10933"/>
                  </a:lnTo>
                  <a:lnTo>
                    <a:pt x="2103" y="421"/>
                  </a:lnTo>
                  <a:lnTo>
                    <a:pt x="1746" y="421"/>
                  </a:lnTo>
                  <a:cubicBezTo>
                    <a:pt x="1136" y="379"/>
                    <a:pt x="548" y="232"/>
                    <a:pt x="1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64"/>
            <p:cNvSpPr/>
            <p:nvPr/>
          </p:nvSpPr>
          <p:spPr>
            <a:xfrm>
              <a:off x="3236307" y="3026845"/>
              <a:ext cx="10720" cy="157406"/>
            </a:xfrm>
            <a:custGeom>
              <a:avLst/>
              <a:gdLst/>
              <a:ahLst/>
              <a:cxnLst/>
              <a:rect l="l" t="t" r="r" b="b"/>
              <a:pathLst>
                <a:path w="716" h="10513" extrusionOk="0">
                  <a:moveTo>
                    <a:pt x="1" y="0"/>
                  </a:moveTo>
                  <a:lnTo>
                    <a:pt x="1" y="10512"/>
                  </a:lnTo>
                  <a:lnTo>
                    <a:pt x="716" y="10512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64"/>
            <p:cNvSpPr/>
            <p:nvPr/>
          </p:nvSpPr>
          <p:spPr>
            <a:xfrm>
              <a:off x="3224673" y="2973318"/>
              <a:ext cx="33688" cy="30080"/>
            </a:xfrm>
            <a:custGeom>
              <a:avLst/>
              <a:gdLst/>
              <a:ahLst/>
              <a:cxnLst/>
              <a:rect l="l" t="t" r="r" b="b"/>
              <a:pathLst>
                <a:path w="2250" h="2009" extrusionOk="0">
                  <a:moveTo>
                    <a:pt x="1135" y="1"/>
                  </a:moveTo>
                  <a:lnTo>
                    <a:pt x="0" y="1662"/>
                  </a:lnTo>
                  <a:cubicBezTo>
                    <a:pt x="336" y="1893"/>
                    <a:pt x="731" y="2009"/>
                    <a:pt x="1125" y="2009"/>
                  </a:cubicBezTo>
                  <a:cubicBezTo>
                    <a:pt x="1519" y="2009"/>
                    <a:pt x="1913" y="1893"/>
                    <a:pt x="2250" y="166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64"/>
            <p:cNvSpPr/>
            <p:nvPr/>
          </p:nvSpPr>
          <p:spPr>
            <a:xfrm>
              <a:off x="3255651" y="2935558"/>
              <a:ext cx="81720" cy="99477"/>
            </a:xfrm>
            <a:custGeom>
              <a:avLst/>
              <a:gdLst/>
              <a:ahLst/>
              <a:cxnLst/>
              <a:rect l="l" t="t" r="r" b="b"/>
              <a:pathLst>
                <a:path w="5458" h="6644" extrusionOk="0">
                  <a:moveTo>
                    <a:pt x="669" y="0"/>
                  </a:moveTo>
                  <a:cubicBezTo>
                    <a:pt x="183" y="0"/>
                    <a:pt x="1" y="771"/>
                    <a:pt x="559" y="925"/>
                  </a:cubicBezTo>
                  <a:cubicBezTo>
                    <a:pt x="2893" y="1598"/>
                    <a:pt x="4512" y="3742"/>
                    <a:pt x="4533" y="6181"/>
                  </a:cubicBezTo>
                  <a:cubicBezTo>
                    <a:pt x="4533" y="6433"/>
                    <a:pt x="4743" y="6644"/>
                    <a:pt x="4995" y="6644"/>
                  </a:cubicBezTo>
                  <a:cubicBezTo>
                    <a:pt x="5248" y="6644"/>
                    <a:pt x="5458" y="6433"/>
                    <a:pt x="5458" y="6181"/>
                  </a:cubicBezTo>
                  <a:cubicBezTo>
                    <a:pt x="5458" y="3322"/>
                    <a:pt x="3566" y="820"/>
                    <a:pt x="811" y="21"/>
                  </a:cubicBezTo>
                  <a:cubicBezTo>
                    <a:pt x="762" y="7"/>
                    <a:pt x="714" y="0"/>
                    <a:pt x="6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64"/>
            <p:cNvSpPr/>
            <p:nvPr/>
          </p:nvSpPr>
          <p:spPr>
            <a:xfrm>
              <a:off x="3230752" y="2932399"/>
              <a:ext cx="25304" cy="13880"/>
            </a:xfrm>
            <a:custGeom>
              <a:avLst/>
              <a:gdLst/>
              <a:ahLst/>
              <a:cxnLst/>
              <a:rect l="l" t="t" r="r" b="b"/>
              <a:pathLst>
                <a:path w="1690" h="927" extrusionOk="0">
                  <a:moveTo>
                    <a:pt x="624" y="1"/>
                  </a:moveTo>
                  <a:cubicBezTo>
                    <a:pt x="0" y="1"/>
                    <a:pt x="14" y="926"/>
                    <a:pt x="625" y="926"/>
                  </a:cubicBezTo>
                  <a:cubicBezTo>
                    <a:pt x="631" y="926"/>
                    <a:pt x="638" y="926"/>
                    <a:pt x="645" y="926"/>
                  </a:cubicBezTo>
                  <a:lnTo>
                    <a:pt x="1045" y="926"/>
                  </a:lnTo>
                  <a:cubicBezTo>
                    <a:pt x="1052" y="926"/>
                    <a:pt x="1059" y="926"/>
                    <a:pt x="1065" y="926"/>
                  </a:cubicBezTo>
                  <a:cubicBezTo>
                    <a:pt x="1676" y="926"/>
                    <a:pt x="1690" y="1"/>
                    <a:pt x="10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64"/>
            <p:cNvSpPr/>
            <p:nvPr/>
          </p:nvSpPr>
          <p:spPr>
            <a:xfrm>
              <a:off x="3374817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1" y="1"/>
                    <a:pt x="1" y="674"/>
                    <a:pt x="463" y="674"/>
                  </a:cubicBezTo>
                  <a:lnTo>
                    <a:pt x="1283" y="674"/>
                  </a:lnTo>
                  <a:cubicBezTo>
                    <a:pt x="1746" y="674"/>
                    <a:pt x="1746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64"/>
            <p:cNvSpPr/>
            <p:nvPr/>
          </p:nvSpPr>
          <p:spPr>
            <a:xfrm>
              <a:off x="3082075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0" y="1"/>
                    <a:pt x="0" y="674"/>
                    <a:pt x="463" y="674"/>
                  </a:cubicBezTo>
                  <a:lnTo>
                    <a:pt x="1283" y="674"/>
                  </a:lnTo>
                  <a:cubicBezTo>
                    <a:pt x="1745" y="674"/>
                    <a:pt x="1745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64"/>
            <p:cNvSpPr/>
            <p:nvPr/>
          </p:nvSpPr>
          <p:spPr>
            <a:xfrm>
              <a:off x="3355623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209" y="1"/>
                  </a:moveTo>
                  <a:cubicBezTo>
                    <a:pt x="1153" y="1"/>
                    <a:pt x="1092" y="16"/>
                    <a:pt x="1030" y="52"/>
                  </a:cubicBezTo>
                  <a:lnTo>
                    <a:pt x="316" y="473"/>
                  </a:lnTo>
                  <a:cubicBezTo>
                    <a:pt x="0" y="641"/>
                    <a:pt x="126" y="1124"/>
                    <a:pt x="484" y="1124"/>
                  </a:cubicBezTo>
                  <a:cubicBezTo>
                    <a:pt x="547" y="1103"/>
                    <a:pt x="610" y="1103"/>
                    <a:pt x="673" y="1061"/>
                  </a:cubicBezTo>
                  <a:lnTo>
                    <a:pt x="1367" y="662"/>
                  </a:lnTo>
                  <a:cubicBezTo>
                    <a:pt x="1704" y="466"/>
                    <a:pt x="1516" y="1"/>
                    <a:pt x="12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64"/>
            <p:cNvSpPr/>
            <p:nvPr/>
          </p:nvSpPr>
          <p:spPr>
            <a:xfrm>
              <a:off x="3102213" y="3094371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190" y="1"/>
                  </a:moveTo>
                  <a:cubicBezTo>
                    <a:pt x="1132" y="1"/>
                    <a:pt x="1072" y="17"/>
                    <a:pt x="1010" y="52"/>
                  </a:cubicBezTo>
                  <a:lnTo>
                    <a:pt x="316" y="473"/>
                  </a:lnTo>
                  <a:cubicBezTo>
                    <a:pt x="1" y="641"/>
                    <a:pt x="127" y="1125"/>
                    <a:pt x="484" y="1125"/>
                  </a:cubicBezTo>
                  <a:cubicBezTo>
                    <a:pt x="547" y="1104"/>
                    <a:pt x="610" y="1104"/>
                    <a:pt x="652" y="1062"/>
                  </a:cubicBezTo>
                  <a:lnTo>
                    <a:pt x="1367" y="662"/>
                  </a:lnTo>
                  <a:cubicBezTo>
                    <a:pt x="1705" y="467"/>
                    <a:pt x="1502" y="1"/>
                    <a:pt x="1190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64"/>
            <p:cNvSpPr/>
            <p:nvPr/>
          </p:nvSpPr>
          <p:spPr>
            <a:xfrm>
              <a:off x="3305001" y="2892257"/>
              <a:ext cx="19629" cy="20976"/>
            </a:xfrm>
            <a:custGeom>
              <a:avLst/>
              <a:gdLst/>
              <a:ahLst/>
              <a:cxnLst/>
              <a:rect l="l" t="t" r="r" b="b"/>
              <a:pathLst>
                <a:path w="1311" h="1401" extrusionOk="0">
                  <a:moveTo>
                    <a:pt x="855" y="0"/>
                  </a:moveTo>
                  <a:cubicBezTo>
                    <a:pt x="747" y="0"/>
                    <a:pt x="637" y="53"/>
                    <a:pt x="564" y="180"/>
                  </a:cubicBezTo>
                  <a:lnTo>
                    <a:pt x="143" y="874"/>
                  </a:lnTo>
                  <a:cubicBezTo>
                    <a:pt x="1" y="1098"/>
                    <a:pt x="154" y="1400"/>
                    <a:pt x="412" y="1400"/>
                  </a:cubicBezTo>
                  <a:cubicBezTo>
                    <a:pt x="420" y="1400"/>
                    <a:pt x="429" y="1400"/>
                    <a:pt x="438" y="1399"/>
                  </a:cubicBezTo>
                  <a:cubicBezTo>
                    <a:pt x="564" y="1399"/>
                    <a:pt x="690" y="1336"/>
                    <a:pt x="753" y="1231"/>
                  </a:cubicBezTo>
                  <a:lnTo>
                    <a:pt x="1153" y="516"/>
                  </a:lnTo>
                  <a:cubicBezTo>
                    <a:pt x="1310" y="244"/>
                    <a:pt x="1086" y="0"/>
                    <a:pt x="85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64"/>
            <p:cNvSpPr/>
            <p:nvPr/>
          </p:nvSpPr>
          <p:spPr>
            <a:xfrm>
              <a:off x="3236307" y="2871805"/>
              <a:ext cx="10406" cy="22833"/>
            </a:xfrm>
            <a:custGeom>
              <a:avLst/>
              <a:gdLst/>
              <a:ahLst/>
              <a:cxnLst/>
              <a:rect l="l" t="t" r="r" b="b"/>
              <a:pathLst>
                <a:path w="695" h="1525" extrusionOk="0">
                  <a:moveTo>
                    <a:pt x="348" y="1"/>
                  </a:moveTo>
                  <a:cubicBezTo>
                    <a:pt x="174" y="1"/>
                    <a:pt x="1" y="116"/>
                    <a:pt x="1" y="347"/>
                  </a:cubicBezTo>
                  <a:lnTo>
                    <a:pt x="1" y="1167"/>
                  </a:lnTo>
                  <a:cubicBezTo>
                    <a:pt x="1" y="1357"/>
                    <a:pt x="169" y="1525"/>
                    <a:pt x="358" y="1525"/>
                  </a:cubicBezTo>
                  <a:cubicBezTo>
                    <a:pt x="548" y="1525"/>
                    <a:pt x="695" y="1357"/>
                    <a:pt x="695" y="1167"/>
                  </a:cubicBezTo>
                  <a:lnTo>
                    <a:pt x="695" y="347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64"/>
            <p:cNvSpPr/>
            <p:nvPr/>
          </p:nvSpPr>
          <p:spPr>
            <a:xfrm>
              <a:off x="3158405" y="2892257"/>
              <a:ext cx="19689" cy="21276"/>
            </a:xfrm>
            <a:custGeom>
              <a:avLst/>
              <a:gdLst/>
              <a:ahLst/>
              <a:cxnLst/>
              <a:rect l="l" t="t" r="r" b="b"/>
              <a:pathLst>
                <a:path w="1315" h="1421" extrusionOk="0">
                  <a:moveTo>
                    <a:pt x="456" y="0"/>
                  </a:moveTo>
                  <a:cubicBezTo>
                    <a:pt x="224" y="0"/>
                    <a:pt x="0" y="244"/>
                    <a:pt x="158" y="516"/>
                  </a:cubicBezTo>
                  <a:lnTo>
                    <a:pt x="579" y="1231"/>
                  </a:lnTo>
                  <a:cubicBezTo>
                    <a:pt x="621" y="1336"/>
                    <a:pt x="747" y="1399"/>
                    <a:pt x="873" y="1399"/>
                  </a:cubicBezTo>
                  <a:lnTo>
                    <a:pt x="873" y="1420"/>
                  </a:lnTo>
                  <a:cubicBezTo>
                    <a:pt x="1146" y="1420"/>
                    <a:pt x="1314" y="1126"/>
                    <a:pt x="1188" y="895"/>
                  </a:cubicBezTo>
                  <a:lnTo>
                    <a:pt x="747" y="180"/>
                  </a:lnTo>
                  <a:cubicBezTo>
                    <a:pt x="673" y="53"/>
                    <a:pt x="564" y="0"/>
                    <a:pt x="45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64"/>
            <p:cNvSpPr/>
            <p:nvPr/>
          </p:nvSpPr>
          <p:spPr>
            <a:xfrm>
              <a:off x="3101884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496" y="1"/>
                  </a:moveTo>
                  <a:cubicBezTo>
                    <a:pt x="188" y="1"/>
                    <a:pt x="0" y="466"/>
                    <a:pt x="338" y="662"/>
                  </a:cubicBezTo>
                  <a:lnTo>
                    <a:pt x="1053" y="1061"/>
                  </a:lnTo>
                  <a:cubicBezTo>
                    <a:pt x="1095" y="1103"/>
                    <a:pt x="1158" y="1103"/>
                    <a:pt x="1221" y="1124"/>
                  </a:cubicBezTo>
                  <a:cubicBezTo>
                    <a:pt x="1578" y="1124"/>
                    <a:pt x="1705" y="641"/>
                    <a:pt x="1389" y="473"/>
                  </a:cubicBezTo>
                  <a:lnTo>
                    <a:pt x="674" y="52"/>
                  </a:lnTo>
                  <a:cubicBezTo>
                    <a:pt x="612" y="16"/>
                    <a:pt x="552" y="1"/>
                    <a:pt x="49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64"/>
            <p:cNvSpPr/>
            <p:nvPr/>
          </p:nvSpPr>
          <p:spPr>
            <a:xfrm>
              <a:off x="3355278" y="3094371"/>
              <a:ext cx="25543" cy="16844"/>
            </a:xfrm>
            <a:custGeom>
              <a:avLst/>
              <a:gdLst/>
              <a:ahLst/>
              <a:cxnLst/>
              <a:rect l="l" t="t" r="r" b="b"/>
              <a:pathLst>
                <a:path w="1706" h="1125" extrusionOk="0">
                  <a:moveTo>
                    <a:pt x="516" y="1"/>
                  </a:moveTo>
                  <a:cubicBezTo>
                    <a:pt x="204" y="1"/>
                    <a:pt x="1" y="467"/>
                    <a:pt x="339" y="662"/>
                  </a:cubicBezTo>
                  <a:lnTo>
                    <a:pt x="1053" y="1062"/>
                  </a:lnTo>
                  <a:cubicBezTo>
                    <a:pt x="1116" y="1104"/>
                    <a:pt x="1158" y="1104"/>
                    <a:pt x="1222" y="1125"/>
                  </a:cubicBezTo>
                  <a:cubicBezTo>
                    <a:pt x="1579" y="1125"/>
                    <a:pt x="1705" y="641"/>
                    <a:pt x="1411" y="473"/>
                  </a:cubicBezTo>
                  <a:lnTo>
                    <a:pt x="696" y="52"/>
                  </a:lnTo>
                  <a:cubicBezTo>
                    <a:pt x="634" y="17"/>
                    <a:pt x="573" y="1"/>
                    <a:pt x="51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64"/>
            <p:cNvSpPr/>
            <p:nvPr/>
          </p:nvSpPr>
          <p:spPr>
            <a:xfrm>
              <a:off x="3223401" y="3230187"/>
              <a:ext cx="36533" cy="21426"/>
            </a:xfrm>
            <a:custGeom>
              <a:avLst/>
              <a:gdLst/>
              <a:ahLst/>
              <a:cxnLst/>
              <a:rect l="l" t="t" r="r" b="b"/>
              <a:pathLst>
                <a:path w="2440" h="1431" extrusionOk="0">
                  <a:moveTo>
                    <a:pt x="1" y="1"/>
                  </a:moveTo>
                  <a:lnTo>
                    <a:pt x="1" y="569"/>
                  </a:lnTo>
                  <a:cubicBezTo>
                    <a:pt x="1" y="1031"/>
                    <a:pt x="379" y="1431"/>
                    <a:pt x="863" y="1431"/>
                  </a:cubicBezTo>
                  <a:lnTo>
                    <a:pt x="1578" y="1431"/>
                  </a:lnTo>
                  <a:cubicBezTo>
                    <a:pt x="2040" y="1431"/>
                    <a:pt x="2440" y="1031"/>
                    <a:pt x="2440" y="569"/>
                  </a:cubicBezTo>
                  <a:lnTo>
                    <a:pt x="2440" y="1"/>
                  </a:lnTo>
                  <a:cubicBezTo>
                    <a:pt x="2208" y="43"/>
                    <a:pt x="1977" y="85"/>
                    <a:pt x="1746" y="85"/>
                  </a:cubicBezTo>
                  <a:lnTo>
                    <a:pt x="674" y="85"/>
                  </a:lnTo>
                  <a:cubicBezTo>
                    <a:pt x="442" y="85"/>
                    <a:pt x="211" y="43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64"/>
            <p:cNvSpPr/>
            <p:nvPr/>
          </p:nvSpPr>
          <p:spPr>
            <a:xfrm>
              <a:off x="3188470" y="3173531"/>
              <a:ext cx="106095" cy="61088"/>
            </a:xfrm>
            <a:custGeom>
              <a:avLst/>
              <a:gdLst/>
              <a:ahLst/>
              <a:cxnLst/>
              <a:rect l="l" t="t" r="r" b="b"/>
              <a:pathLst>
                <a:path w="7086" h="4080" extrusionOk="0">
                  <a:moveTo>
                    <a:pt x="0" y="0"/>
                  </a:moveTo>
                  <a:lnTo>
                    <a:pt x="0" y="1073"/>
                  </a:lnTo>
                  <a:lnTo>
                    <a:pt x="0" y="1178"/>
                  </a:lnTo>
                  <a:cubicBezTo>
                    <a:pt x="0" y="1325"/>
                    <a:pt x="21" y="1472"/>
                    <a:pt x="63" y="1640"/>
                  </a:cubicBezTo>
                  <a:cubicBezTo>
                    <a:pt x="84" y="1788"/>
                    <a:pt x="126" y="1956"/>
                    <a:pt x="189" y="2103"/>
                  </a:cubicBezTo>
                  <a:cubicBezTo>
                    <a:pt x="610" y="3301"/>
                    <a:pt x="1745" y="4079"/>
                    <a:pt x="3007" y="4079"/>
                  </a:cubicBezTo>
                  <a:lnTo>
                    <a:pt x="4079" y="4079"/>
                  </a:lnTo>
                  <a:cubicBezTo>
                    <a:pt x="5340" y="4079"/>
                    <a:pt x="6476" y="3301"/>
                    <a:pt x="6896" y="2103"/>
                  </a:cubicBezTo>
                  <a:cubicBezTo>
                    <a:pt x="6959" y="1956"/>
                    <a:pt x="7001" y="1788"/>
                    <a:pt x="7022" y="1640"/>
                  </a:cubicBezTo>
                  <a:cubicBezTo>
                    <a:pt x="7064" y="1472"/>
                    <a:pt x="7085" y="1325"/>
                    <a:pt x="7085" y="1178"/>
                  </a:cubicBezTo>
                  <a:lnTo>
                    <a:pt x="7085" y="1073"/>
                  </a:lnTo>
                  <a:lnTo>
                    <a:pt x="7085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64"/>
            <p:cNvSpPr/>
            <p:nvPr/>
          </p:nvSpPr>
          <p:spPr>
            <a:xfrm>
              <a:off x="3188470" y="3191153"/>
              <a:ext cx="106095" cy="13865"/>
            </a:xfrm>
            <a:custGeom>
              <a:avLst/>
              <a:gdLst/>
              <a:ahLst/>
              <a:cxnLst/>
              <a:rect l="l" t="t" r="r" b="b"/>
              <a:pathLst>
                <a:path w="7086" h="926" extrusionOk="0">
                  <a:moveTo>
                    <a:pt x="0" y="1"/>
                  </a:moveTo>
                  <a:cubicBezTo>
                    <a:pt x="0" y="148"/>
                    <a:pt x="21" y="295"/>
                    <a:pt x="63" y="463"/>
                  </a:cubicBezTo>
                  <a:cubicBezTo>
                    <a:pt x="84" y="611"/>
                    <a:pt x="126" y="779"/>
                    <a:pt x="189" y="926"/>
                  </a:cubicBezTo>
                  <a:lnTo>
                    <a:pt x="6896" y="926"/>
                  </a:lnTo>
                  <a:cubicBezTo>
                    <a:pt x="6959" y="779"/>
                    <a:pt x="7001" y="611"/>
                    <a:pt x="7022" y="463"/>
                  </a:cubicBezTo>
                  <a:cubicBezTo>
                    <a:pt x="7064" y="295"/>
                    <a:pt x="7085" y="148"/>
                    <a:pt x="708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12" name="Google Shape;12512;p64"/>
          <p:cNvGrpSpPr/>
          <p:nvPr/>
        </p:nvGrpSpPr>
        <p:grpSpPr>
          <a:xfrm>
            <a:off x="2594780" y="1516494"/>
            <a:ext cx="410187" cy="324244"/>
            <a:chOff x="2594780" y="1516494"/>
            <a:chExt cx="410187" cy="324244"/>
          </a:xfrm>
        </p:grpSpPr>
        <p:sp>
          <p:nvSpPr>
            <p:cNvPr id="12513" name="Google Shape;12513;p64"/>
            <p:cNvSpPr/>
            <p:nvPr/>
          </p:nvSpPr>
          <p:spPr>
            <a:xfrm>
              <a:off x="2594780" y="1641455"/>
              <a:ext cx="241776" cy="199284"/>
            </a:xfrm>
            <a:custGeom>
              <a:avLst/>
              <a:gdLst/>
              <a:ahLst/>
              <a:cxnLst/>
              <a:rect l="l" t="t" r="r" b="b"/>
              <a:pathLst>
                <a:path w="16148" h="13310" extrusionOk="0">
                  <a:moveTo>
                    <a:pt x="8494" y="1"/>
                  </a:moveTo>
                  <a:lnTo>
                    <a:pt x="442" y="8053"/>
                  </a:lnTo>
                  <a:cubicBezTo>
                    <a:pt x="0" y="8474"/>
                    <a:pt x="0" y="9167"/>
                    <a:pt x="442" y="9588"/>
                  </a:cubicBezTo>
                  <a:lnTo>
                    <a:pt x="3680" y="12826"/>
                  </a:lnTo>
                  <a:cubicBezTo>
                    <a:pt x="3974" y="13141"/>
                    <a:pt x="4394" y="13309"/>
                    <a:pt x="4815" y="13309"/>
                  </a:cubicBezTo>
                  <a:lnTo>
                    <a:pt x="9819" y="13309"/>
                  </a:lnTo>
                  <a:cubicBezTo>
                    <a:pt x="10239" y="13309"/>
                    <a:pt x="10660" y="13141"/>
                    <a:pt x="10975" y="12826"/>
                  </a:cubicBezTo>
                  <a:lnTo>
                    <a:pt x="16147" y="7654"/>
                  </a:lnTo>
                  <a:lnTo>
                    <a:pt x="8494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64"/>
            <p:cNvSpPr/>
            <p:nvPr/>
          </p:nvSpPr>
          <p:spPr>
            <a:xfrm>
              <a:off x="2632556" y="1738731"/>
              <a:ext cx="204000" cy="102008"/>
            </a:xfrm>
            <a:custGeom>
              <a:avLst/>
              <a:gdLst/>
              <a:ahLst/>
              <a:cxnLst/>
              <a:rect l="l" t="t" r="r" b="b"/>
              <a:pathLst>
                <a:path w="13625" h="6813" extrusionOk="0">
                  <a:moveTo>
                    <a:pt x="12468" y="0"/>
                  </a:moveTo>
                  <a:lnTo>
                    <a:pt x="8263" y="4226"/>
                  </a:lnTo>
                  <a:cubicBezTo>
                    <a:pt x="7653" y="4836"/>
                    <a:pt x="6812" y="5193"/>
                    <a:pt x="5971" y="5193"/>
                  </a:cubicBezTo>
                  <a:lnTo>
                    <a:pt x="0" y="5193"/>
                  </a:lnTo>
                  <a:lnTo>
                    <a:pt x="1157" y="6329"/>
                  </a:lnTo>
                  <a:cubicBezTo>
                    <a:pt x="1451" y="6644"/>
                    <a:pt x="1871" y="6812"/>
                    <a:pt x="2292" y="6812"/>
                  </a:cubicBezTo>
                  <a:lnTo>
                    <a:pt x="7296" y="6812"/>
                  </a:lnTo>
                  <a:cubicBezTo>
                    <a:pt x="7716" y="6812"/>
                    <a:pt x="8137" y="6644"/>
                    <a:pt x="8452" y="6329"/>
                  </a:cubicBezTo>
                  <a:lnTo>
                    <a:pt x="13624" y="1157"/>
                  </a:lnTo>
                  <a:lnTo>
                    <a:pt x="12468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64"/>
            <p:cNvSpPr/>
            <p:nvPr/>
          </p:nvSpPr>
          <p:spPr>
            <a:xfrm>
              <a:off x="2721957" y="1516494"/>
              <a:ext cx="241132" cy="239560"/>
            </a:xfrm>
            <a:custGeom>
              <a:avLst/>
              <a:gdLst/>
              <a:ahLst/>
              <a:cxnLst/>
              <a:rect l="l" t="t" r="r" b="b"/>
              <a:pathLst>
                <a:path w="16105" h="16000" extrusionOk="0">
                  <a:moveTo>
                    <a:pt x="8778" y="0"/>
                  </a:moveTo>
                  <a:cubicBezTo>
                    <a:pt x="8499" y="0"/>
                    <a:pt x="8221" y="105"/>
                    <a:pt x="8010" y="315"/>
                  </a:cubicBezTo>
                  <a:lnTo>
                    <a:pt x="0" y="8347"/>
                  </a:lnTo>
                  <a:lnTo>
                    <a:pt x="7653" y="16000"/>
                  </a:lnTo>
                  <a:lnTo>
                    <a:pt x="15663" y="7989"/>
                  </a:lnTo>
                  <a:cubicBezTo>
                    <a:pt x="16084" y="7569"/>
                    <a:pt x="16105" y="6875"/>
                    <a:pt x="15684" y="6455"/>
                  </a:cubicBezTo>
                  <a:lnTo>
                    <a:pt x="9545" y="315"/>
                  </a:lnTo>
                  <a:cubicBezTo>
                    <a:pt x="9335" y="105"/>
                    <a:pt x="9056" y="0"/>
                    <a:pt x="87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64"/>
            <p:cNvSpPr/>
            <p:nvPr/>
          </p:nvSpPr>
          <p:spPr>
            <a:xfrm>
              <a:off x="2881234" y="1828446"/>
              <a:ext cx="40306" cy="12292"/>
            </a:xfrm>
            <a:custGeom>
              <a:avLst/>
              <a:gdLst/>
              <a:ahLst/>
              <a:cxnLst/>
              <a:rect l="l" t="t" r="r" b="b"/>
              <a:pathLst>
                <a:path w="2692" h="821" extrusionOk="0">
                  <a:moveTo>
                    <a:pt x="526" y="0"/>
                  </a:moveTo>
                  <a:cubicBezTo>
                    <a:pt x="1" y="0"/>
                    <a:pt x="1" y="820"/>
                    <a:pt x="526" y="820"/>
                  </a:cubicBezTo>
                  <a:lnTo>
                    <a:pt x="2166" y="820"/>
                  </a:lnTo>
                  <a:cubicBezTo>
                    <a:pt x="2692" y="820"/>
                    <a:pt x="2692" y="0"/>
                    <a:pt x="21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64"/>
            <p:cNvSpPr/>
            <p:nvPr/>
          </p:nvSpPr>
          <p:spPr>
            <a:xfrm>
              <a:off x="2735177" y="1828446"/>
              <a:ext cx="89101" cy="12292"/>
            </a:xfrm>
            <a:custGeom>
              <a:avLst/>
              <a:gdLst/>
              <a:ahLst/>
              <a:cxnLst/>
              <a:rect l="l" t="t" r="r" b="b"/>
              <a:pathLst>
                <a:path w="5951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5424" y="820"/>
                  </a:lnTo>
                  <a:cubicBezTo>
                    <a:pt x="5950" y="820"/>
                    <a:pt x="5950" y="0"/>
                    <a:pt x="542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64"/>
            <p:cNvSpPr/>
            <p:nvPr/>
          </p:nvSpPr>
          <p:spPr>
            <a:xfrm>
              <a:off x="2832439" y="1828446"/>
              <a:ext cx="14179" cy="12203"/>
            </a:xfrm>
            <a:custGeom>
              <a:avLst/>
              <a:gdLst/>
              <a:ahLst/>
              <a:cxnLst/>
              <a:rect l="l" t="t" r="r" b="b"/>
              <a:pathLst>
                <a:path w="947" h="815" extrusionOk="0">
                  <a:moveTo>
                    <a:pt x="547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36" y="777"/>
                    <a:pt x="440" y="815"/>
                    <a:pt x="542" y="815"/>
                  </a:cubicBezTo>
                  <a:cubicBezTo>
                    <a:pt x="749" y="815"/>
                    <a:pt x="947" y="660"/>
                    <a:pt x="947" y="421"/>
                  </a:cubicBezTo>
                  <a:cubicBezTo>
                    <a:pt x="947" y="190"/>
                    <a:pt x="758" y="0"/>
                    <a:pt x="547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64"/>
            <p:cNvSpPr/>
            <p:nvPr/>
          </p:nvSpPr>
          <p:spPr>
            <a:xfrm>
              <a:off x="2990773" y="1828446"/>
              <a:ext cx="14194" cy="12203"/>
            </a:xfrm>
            <a:custGeom>
              <a:avLst/>
              <a:gdLst/>
              <a:ahLst/>
              <a:cxnLst/>
              <a:rect l="l" t="t" r="r" b="b"/>
              <a:pathLst>
                <a:path w="948" h="815" extrusionOk="0">
                  <a:moveTo>
                    <a:pt x="548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43" y="777"/>
                    <a:pt x="450" y="815"/>
                    <a:pt x="551" y="815"/>
                  </a:cubicBezTo>
                  <a:cubicBezTo>
                    <a:pt x="758" y="815"/>
                    <a:pt x="947" y="660"/>
                    <a:pt x="947" y="421"/>
                  </a:cubicBezTo>
                  <a:cubicBezTo>
                    <a:pt x="947" y="190"/>
                    <a:pt x="779" y="0"/>
                    <a:pt x="54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64"/>
            <p:cNvSpPr/>
            <p:nvPr/>
          </p:nvSpPr>
          <p:spPr>
            <a:xfrm>
              <a:off x="2928143" y="1828446"/>
              <a:ext cx="45022" cy="12292"/>
            </a:xfrm>
            <a:custGeom>
              <a:avLst/>
              <a:gdLst/>
              <a:ahLst/>
              <a:cxnLst/>
              <a:rect l="l" t="t" r="r" b="b"/>
              <a:pathLst>
                <a:path w="3007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2460" y="820"/>
                  </a:lnTo>
                  <a:cubicBezTo>
                    <a:pt x="3007" y="820"/>
                    <a:pt x="3007" y="0"/>
                    <a:pt x="2460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1" name="Google Shape;12521;p64"/>
          <p:cNvGrpSpPr/>
          <p:nvPr/>
        </p:nvGrpSpPr>
        <p:grpSpPr>
          <a:xfrm>
            <a:off x="1742965" y="1502959"/>
            <a:ext cx="333692" cy="333363"/>
            <a:chOff x="1742965" y="1502959"/>
            <a:chExt cx="333692" cy="333363"/>
          </a:xfrm>
        </p:grpSpPr>
        <p:sp>
          <p:nvSpPr>
            <p:cNvPr id="12522" name="Google Shape;12522;p64"/>
            <p:cNvSpPr/>
            <p:nvPr/>
          </p:nvSpPr>
          <p:spPr>
            <a:xfrm>
              <a:off x="1742965" y="1502959"/>
              <a:ext cx="333692" cy="333363"/>
            </a:xfrm>
            <a:custGeom>
              <a:avLst/>
              <a:gdLst/>
              <a:ahLst/>
              <a:cxnLst/>
              <a:rect l="l" t="t" r="r" b="b"/>
              <a:pathLst>
                <a:path w="22287" h="22265" extrusionOk="0">
                  <a:moveTo>
                    <a:pt x="11143" y="0"/>
                  </a:moveTo>
                  <a:cubicBezTo>
                    <a:pt x="4983" y="0"/>
                    <a:pt x="1" y="4121"/>
                    <a:pt x="1" y="9188"/>
                  </a:cubicBezTo>
                  <a:cubicBezTo>
                    <a:pt x="1" y="13708"/>
                    <a:pt x="3974" y="17450"/>
                    <a:pt x="9209" y="18207"/>
                  </a:cubicBezTo>
                  <a:cubicBezTo>
                    <a:pt x="9335" y="19700"/>
                    <a:pt x="8831" y="21151"/>
                    <a:pt x="7843" y="22265"/>
                  </a:cubicBezTo>
                  <a:cubicBezTo>
                    <a:pt x="10324" y="22265"/>
                    <a:pt x="12468" y="20604"/>
                    <a:pt x="13099" y="18207"/>
                  </a:cubicBezTo>
                  <a:cubicBezTo>
                    <a:pt x="18313" y="17450"/>
                    <a:pt x="22286" y="13687"/>
                    <a:pt x="22286" y="9188"/>
                  </a:cubicBezTo>
                  <a:cubicBezTo>
                    <a:pt x="22265" y="4121"/>
                    <a:pt x="17283" y="0"/>
                    <a:pt x="11143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64"/>
            <p:cNvSpPr/>
            <p:nvPr/>
          </p:nvSpPr>
          <p:spPr>
            <a:xfrm>
              <a:off x="1854719" y="1629492"/>
              <a:ext cx="22040" cy="21740"/>
            </a:xfrm>
            <a:custGeom>
              <a:avLst/>
              <a:gdLst/>
              <a:ahLst/>
              <a:cxnLst/>
              <a:rect l="l" t="t" r="r" b="b"/>
              <a:pathLst>
                <a:path w="1472" h="1452" extrusionOk="0">
                  <a:moveTo>
                    <a:pt x="736" y="1"/>
                  </a:moveTo>
                  <a:cubicBezTo>
                    <a:pt x="337" y="1"/>
                    <a:pt x="0" y="316"/>
                    <a:pt x="0" y="716"/>
                  </a:cubicBezTo>
                  <a:cubicBezTo>
                    <a:pt x="0" y="1136"/>
                    <a:pt x="337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64"/>
            <p:cNvSpPr/>
            <p:nvPr/>
          </p:nvSpPr>
          <p:spPr>
            <a:xfrm>
              <a:off x="1898783" y="1629492"/>
              <a:ext cx="22054" cy="21740"/>
            </a:xfrm>
            <a:custGeom>
              <a:avLst/>
              <a:gdLst/>
              <a:ahLst/>
              <a:cxnLst/>
              <a:rect l="l" t="t" r="r" b="b"/>
              <a:pathLst>
                <a:path w="1473" h="1452" extrusionOk="0">
                  <a:moveTo>
                    <a:pt x="736" y="1"/>
                  </a:moveTo>
                  <a:cubicBezTo>
                    <a:pt x="316" y="1"/>
                    <a:pt x="1" y="316"/>
                    <a:pt x="1" y="716"/>
                  </a:cubicBezTo>
                  <a:cubicBezTo>
                    <a:pt x="1" y="1136"/>
                    <a:pt x="316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64"/>
            <p:cNvSpPr/>
            <p:nvPr/>
          </p:nvSpPr>
          <p:spPr>
            <a:xfrm>
              <a:off x="1942863" y="1629492"/>
              <a:ext cx="21725" cy="21740"/>
            </a:xfrm>
            <a:custGeom>
              <a:avLst/>
              <a:gdLst/>
              <a:ahLst/>
              <a:cxnLst/>
              <a:rect l="l" t="t" r="r" b="b"/>
              <a:pathLst>
                <a:path w="1451" h="1452" extrusionOk="0">
                  <a:moveTo>
                    <a:pt x="715" y="1"/>
                  </a:moveTo>
                  <a:cubicBezTo>
                    <a:pt x="315" y="1"/>
                    <a:pt x="0" y="316"/>
                    <a:pt x="0" y="716"/>
                  </a:cubicBezTo>
                  <a:cubicBezTo>
                    <a:pt x="0" y="1136"/>
                    <a:pt x="315" y="1452"/>
                    <a:pt x="715" y="1452"/>
                  </a:cubicBezTo>
                  <a:cubicBezTo>
                    <a:pt x="1135" y="1452"/>
                    <a:pt x="1451" y="1136"/>
                    <a:pt x="1451" y="716"/>
                  </a:cubicBezTo>
                  <a:cubicBezTo>
                    <a:pt x="1451" y="316"/>
                    <a:pt x="1135" y="1"/>
                    <a:pt x="7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6" name="Google Shape;12526;p64"/>
          <p:cNvGrpSpPr/>
          <p:nvPr/>
        </p:nvGrpSpPr>
        <p:grpSpPr>
          <a:xfrm>
            <a:off x="3051531" y="1516809"/>
            <a:ext cx="390034" cy="296545"/>
            <a:chOff x="3051531" y="1516809"/>
            <a:chExt cx="390034" cy="296545"/>
          </a:xfrm>
        </p:grpSpPr>
        <p:sp>
          <p:nvSpPr>
            <p:cNvPr id="12527" name="Google Shape;12527;p64"/>
            <p:cNvSpPr/>
            <p:nvPr/>
          </p:nvSpPr>
          <p:spPr>
            <a:xfrm>
              <a:off x="3051531" y="1516809"/>
              <a:ext cx="389719" cy="296545"/>
            </a:xfrm>
            <a:custGeom>
              <a:avLst/>
              <a:gdLst/>
              <a:ahLst/>
              <a:cxnLst/>
              <a:rect l="l" t="t" r="r" b="b"/>
              <a:pathLst>
                <a:path w="26029" h="19806" extrusionOk="0">
                  <a:moveTo>
                    <a:pt x="316" y="0"/>
                  </a:moveTo>
                  <a:cubicBezTo>
                    <a:pt x="148" y="0"/>
                    <a:pt x="1" y="147"/>
                    <a:pt x="1" y="316"/>
                  </a:cubicBezTo>
                  <a:lnTo>
                    <a:pt x="1" y="19490"/>
                  </a:lnTo>
                  <a:cubicBezTo>
                    <a:pt x="1" y="19658"/>
                    <a:pt x="148" y="19805"/>
                    <a:pt x="316" y="19805"/>
                  </a:cubicBezTo>
                  <a:lnTo>
                    <a:pt x="25713" y="19805"/>
                  </a:lnTo>
                  <a:cubicBezTo>
                    <a:pt x="25882" y="19805"/>
                    <a:pt x="26029" y="19658"/>
                    <a:pt x="26029" y="19490"/>
                  </a:cubicBez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64"/>
            <p:cNvSpPr/>
            <p:nvPr/>
          </p:nvSpPr>
          <p:spPr>
            <a:xfrm>
              <a:off x="3051531" y="1744391"/>
              <a:ext cx="389719" cy="68963"/>
            </a:xfrm>
            <a:custGeom>
              <a:avLst/>
              <a:gdLst/>
              <a:ahLst/>
              <a:cxnLst/>
              <a:rect l="l" t="t" r="r" b="b"/>
              <a:pathLst>
                <a:path w="26029" h="4606" extrusionOk="0">
                  <a:moveTo>
                    <a:pt x="1" y="1"/>
                  </a:moveTo>
                  <a:lnTo>
                    <a:pt x="1" y="4290"/>
                  </a:lnTo>
                  <a:cubicBezTo>
                    <a:pt x="1" y="4458"/>
                    <a:pt x="148" y="4605"/>
                    <a:pt x="316" y="4605"/>
                  </a:cubicBezTo>
                  <a:lnTo>
                    <a:pt x="25713" y="4605"/>
                  </a:lnTo>
                  <a:cubicBezTo>
                    <a:pt x="25882" y="4605"/>
                    <a:pt x="26029" y="4458"/>
                    <a:pt x="26029" y="4290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64"/>
            <p:cNvSpPr/>
            <p:nvPr/>
          </p:nvSpPr>
          <p:spPr>
            <a:xfrm>
              <a:off x="3051531" y="1753838"/>
              <a:ext cx="389719" cy="59516"/>
            </a:xfrm>
            <a:custGeom>
              <a:avLst/>
              <a:gdLst/>
              <a:ahLst/>
              <a:cxnLst/>
              <a:rect l="l" t="t" r="r" b="b"/>
              <a:pathLst>
                <a:path w="26029" h="3975" extrusionOk="0">
                  <a:moveTo>
                    <a:pt x="1" y="1"/>
                  </a:moveTo>
                  <a:lnTo>
                    <a:pt x="1" y="3659"/>
                  </a:lnTo>
                  <a:cubicBezTo>
                    <a:pt x="1" y="3827"/>
                    <a:pt x="148" y="3974"/>
                    <a:pt x="316" y="3974"/>
                  </a:cubicBezTo>
                  <a:lnTo>
                    <a:pt x="25713" y="3974"/>
                  </a:lnTo>
                  <a:cubicBezTo>
                    <a:pt x="25882" y="3953"/>
                    <a:pt x="26029" y="3827"/>
                    <a:pt x="26029" y="3659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64"/>
            <p:cNvSpPr/>
            <p:nvPr/>
          </p:nvSpPr>
          <p:spPr>
            <a:xfrm>
              <a:off x="3051846" y="1516809"/>
              <a:ext cx="389405" cy="65804"/>
            </a:xfrm>
            <a:custGeom>
              <a:avLst/>
              <a:gdLst/>
              <a:ahLst/>
              <a:cxnLst/>
              <a:rect l="l" t="t" r="r" b="b"/>
              <a:pathLst>
                <a:path w="26008" h="4395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4394"/>
                  </a:lnTo>
                  <a:lnTo>
                    <a:pt x="26008" y="4394"/>
                  </a:lnTo>
                  <a:lnTo>
                    <a:pt x="26008" y="316"/>
                  </a:lnTo>
                  <a:cubicBezTo>
                    <a:pt x="26008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64"/>
            <p:cNvSpPr/>
            <p:nvPr/>
          </p:nvSpPr>
          <p:spPr>
            <a:xfrm>
              <a:off x="3051846" y="1516809"/>
              <a:ext cx="389719" cy="56356"/>
            </a:xfrm>
            <a:custGeom>
              <a:avLst/>
              <a:gdLst/>
              <a:ahLst/>
              <a:cxnLst/>
              <a:rect l="l" t="t" r="r" b="b"/>
              <a:pathLst>
                <a:path w="26029" h="3764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3764"/>
                  </a:lnTo>
                  <a:lnTo>
                    <a:pt x="26008" y="3764"/>
                  </a:ln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64"/>
            <p:cNvSpPr/>
            <p:nvPr/>
          </p:nvSpPr>
          <p:spPr>
            <a:xfrm>
              <a:off x="3077973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1" y="1"/>
                    <a:pt x="1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64"/>
            <p:cNvSpPr/>
            <p:nvPr/>
          </p:nvSpPr>
          <p:spPr>
            <a:xfrm>
              <a:off x="3100012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64"/>
            <p:cNvSpPr/>
            <p:nvPr/>
          </p:nvSpPr>
          <p:spPr>
            <a:xfrm>
              <a:off x="3121737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800"/>
                    <a:pt x="526" y="800"/>
                  </a:cubicBezTo>
                  <a:cubicBezTo>
                    <a:pt x="1051" y="800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64"/>
            <p:cNvSpPr/>
            <p:nvPr/>
          </p:nvSpPr>
          <p:spPr>
            <a:xfrm>
              <a:off x="3336727" y="1539148"/>
              <a:ext cx="81226" cy="11978"/>
            </a:xfrm>
            <a:custGeom>
              <a:avLst/>
              <a:gdLst/>
              <a:ahLst/>
              <a:cxnLst/>
              <a:rect l="l" t="t" r="r" b="b"/>
              <a:pathLst>
                <a:path w="5425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lnTo>
                    <a:pt x="4899" y="800"/>
                  </a:lnTo>
                  <a:cubicBezTo>
                    <a:pt x="5425" y="779"/>
                    <a:pt x="5425" y="1"/>
                    <a:pt x="48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64"/>
            <p:cNvSpPr/>
            <p:nvPr/>
          </p:nvSpPr>
          <p:spPr>
            <a:xfrm>
              <a:off x="3301153" y="1539148"/>
              <a:ext cx="30244" cy="11978"/>
            </a:xfrm>
            <a:custGeom>
              <a:avLst/>
              <a:gdLst/>
              <a:ahLst/>
              <a:cxnLst/>
              <a:rect l="l" t="t" r="r" b="b"/>
              <a:pathLst>
                <a:path w="2020" h="800" extrusionOk="0">
                  <a:moveTo>
                    <a:pt x="527" y="1"/>
                  </a:moveTo>
                  <a:cubicBezTo>
                    <a:pt x="1" y="1"/>
                    <a:pt x="1" y="800"/>
                    <a:pt x="527" y="800"/>
                  </a:cubicBezTo>
                  <a:lnTo>
                    <a:pt x="1494" y="800"/>
                  </a:lnTo>
                  <a:cubicBezTo>
                    <a:pt x="2019" y="779"/>
                    <a:pt x="2019" y="1"/>
                    <a:pt x="14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64"/>
            <p:cNvSpPr/>
            <p:nvPr/>
          </p:nvSpPr>
          <p:spPr>
            <a:xfrm>
              <a:off x="3170832" y="1608096"/>
              <a:ext cx="151432" cy="107667"/>
            </a:xfrm>
            <a:custGeom>
              <a:avLst/>
              <a:gdLst/>
              <a:ahLst/>
              <a:cxnLst/>
              <a:rect l="l" t="t" r="r" b="b"/>
              <a:pathLst>
                <a:path w="10114" h="7191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5130"/>
                  </a:lnTo>
                  <a:cubicBezTo>
                    <a:pt x="1" y="6265"/>
                    <a:pt x="926" y="7191"/>
                    <a:pt x="2061" y="7191"/>
                  </a:cubicBezTo>
                  <a:lnTo>
                    <a:pt x="8053" y="7191"/>
                  </a:lnTo>
                  <a:cubicBezTo>
                    <a:pt x="9189" y="7191"/>
                    <a:pt x="10093" y="6287"/>
                    <a:pt x="10114" y="5151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64"/>
            <p:cNvSpPr/>
            <p:nvPr/>
          </p:nvSpPr>
          <p:spPr>
            <a:xfrm>
              <a:off x="3170832" y="1608096"/>
              <a:ext cx="151432" cy="44079"/>
            </a:xfrm>
            <a:custGeom>
              <a:avLst/>
              <a:gdLst/>
              <a:ahLst/>
              <a:cxnLst/>
              <a:rect l="l" t="t" r="r" b="b"/>
              <a:pathLst>
                <a:path w="10114" h="2944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2944"/>
                  </a:lnTo>
                  <a:cubicBezTo>
                    <a:pt x="1" y="1808"/>
                    <a:pt x="926" y="883"/>
                    <a:pt x="2061" y="883"/>
                  </a:cubicBezTo>
                  <a:lnTo>
                    <a:pt x="8053" y="883"/>
                  </a:lnTo>
                  <a:cubicBezTo>
                    <a:pt x="9189" y="883"/>
                    <a:pt x="10114" y="1808"/>
                    <a:pt x="10114" y="2944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64"/>
            <p:cNvSpPr/>
            <p:nvPr/>
          </p:nvSpPr>
          <p:spPr>
            <a:xfrm>
              <a:off x="3227503" y="1642084"/>
              <a:ext cx="41878" cy="40007"/>
            </a:xfrm>
            <a:custGeom>
              <a:avLst/>
              <a:gdLst/>
              <a:ahLst/>
              <a:cxnLst/>
              <a:rect l="l" t="t" r="r" b="b"/>
              <a:pathLst>
                <a:path w="2797" h="2672" extrusionOk="0">
                  <a:moveTo>
                    <a:pt x="330" y="0"/>
                  </a:moveTo>
                  <a:cubicBezTo>
                    <a:pt x="161" y="0"/>
                    <a:pt x="0" y="144"/>
                    <a:pt x="0" y="337"/>
                  </a:cubicBezTo>
                  <a:lnTo>
                    <a:pt x="0" y="2335"/>
                  </a:lnTo>
                  <a:cubicBezTo>
                    <a:pt x="0" y="2528"/>
                    <a:pt x="148" y="2672"/>
                    <a:pt x="322" y="2672"/>
                  </a:cubicBezTo>
                  <a:cubicBezTo>
                    <a:pt x="375" y="2672"/>
                    <a:pt x="430" y="2658"/>
                    <a:pt x="484" y="2629"/>
                  </a:cubicBezTo>
                  <a:lnTo>
                    <a:pt x="2544" y="1641"/>
                  </a:lnTo>
                  <a:cubicBezTo>
                    <a:pt x="2796" y="1515"/>
                    <a:pt x="2796" y="1157"/>
                    <a:pt x="2544" y="1031"/>
                  </a:cubicBezTo>
                  <a:lnTo>
                    <a:pt x="484" y="43"/>
                  </a:lnTo>
                  <a:cubicBezTo>
                    <a:pt x="435" y="13"/>
                    <a:pt x="382" y="0"/>
                    <a:pt x="330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64"/>
            <p:cNvSpPr/>
            <p:nvPr/>
          </p:nvSpPr>
          <p:spPr>
            <a:xfrm>
              <a:off x="3087106" y="1776177"/>
              <a:ext cx="160865" cy="11679"/>
            </a:xfrm>
            <a:custGeom>
              <a:avLst/>
              <a:gdLst/>
              <a:ahLst/>
              <a:cxnLst/>
              <a:rect l="l" t="t" r="r" b="b"/>
              <a:pathLst>
                <a:path w="10744" h="780" extrusionOk="0">
                  <a:moveTo>
                    <a:pt x="506" y="1"/>
                  </a:moveTo>
                  <a:cubicBezTo>
                    <a:pt x="0" y="1"/>
                    <a:pt x="7" y="779"/>
                    <a:pt x="526" y="779"/>
                  </a:cubicBezTo>
                  <a:lnTo>
                    <a:pt x="10218" y="779"/>
                  </a:lnTo>
                  <a:cubicBezTo>
                    <a:pt x="10744" y="779"/>
                    <a:pt x="10744" y="1"/>
                    <a:pt x="10218" y="1"/>
                  </a:cubicBezTo>
                  <a:lnTo>
                    <a:pt x="526" y="1"/>
                  </a:lnTo>
                  <a:cubicBezTo>
                    <a:pt x="519" y="1"/>
                    <a:pt x="512" y="1"/>
                    <a:pt x="50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64"/>
            <p:cNvSpPr/>
            <p:nvPr/>
          </p:nvSpPr>
          <p:spPr>
            <a:xfrm>
              <a:off x="3362540" y="1775563"/>
              <a:ext cx="46295" cy="11978"/>
            </a:xfrm>
            <a:custGeom>
              <a:avLst/>
              <a:gdLst/>
              <a:ahLst/>
              <a:cxnLst/>
              <a:rect l="l" t="t" r="r" b="b"/>
              <a:pathLst>
                <a:path w="3092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lnTo>
                    <a:pt x="2566" y="799"/>
                  </a:lnTo>
                  <a:cubicBezTo>
                    <a:pt x="3091" y="799"/>
                    <a:pt x="3091" y="0"/>
                    <a:pt x="256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2" name="Google Shape;12542;p64"/>
          <p:cNvGrpSpPr/>
          <p:nvPr/>
        </p:nvGrpSpPr>
        <p:grpSpPr>
          <a:xfrm>
            <a:off x="3514900" y="1489020"/>
            <a:ext cx="354145" cy="351869"/>
            <a:chOff x="3514900" y="1489020"/>
            <a:chExt cx="354145" cy="351869"/>
          </a:xfrm>
        </p:grpSpPr>
        <p:sp>
          <p:nvSpPr>
            <p:cNvPr id="12543" name="Google Shape;12543;p64"/>
            <p:cNvSpPr/>
            <p:nvPr/>
          </p:nvSpPr>
          <p:spPr>
            <a:xfrm>
              <a:off x="3514900" y="1489020"/>
              <a:ext cx="354145" cy="351869"/>
            </a:xfrm>
            <a:custGeom>
              <a:avLst/>
              <a:gdLst/>
              <a:ahLst/>
              <a:cxnLst/>
              <a:rect l="l" t="t" r="r" b="b"/>
              <a:pathLst>
                <a:path w="23653" h="23501" extrusionOk="0">
                  <a:moveTo>
                    <a:pt x="19698" y="1"/>
                  </a:moveTo>
                  <a:cubicBezTo>
                    <a:pt x="19495" y="1"/>
                    <a:pt x="19290" y="80"/>
                    <a:pt x="19133" y="237"/>
                  </a:cubicBezTo>
                  <a:lnTo>
                    <a:pt x="316" y="19075"/>
                  </a:lnTo>
                  <a:cubicBezTo>
                    <a:pt x="0" y="19369"/>
                    <a:pt x="0" y="19874"/>
                    <a:pt x="316" y="20168"/>
                  </a:cubicBezTo>
                  <a:lnTo>
                    <a:pt x="3406" y="23280"/>
                  </a:lnTo>
                  <a:cubicBezTo>
                    <a:pt x="3564" y="23427"/>
                    <a:pt x="3764" y="23501"/>
                    <a:pt x="3964" y="23501"/>
                  </a:cubicBezTo>
                  <a:cubicBezTo>
                    <a:pt x="4163" y="23501"/>
                    <a:pt x="4363" y="23427"/>
                    <a:pt x="4521" y="23280"/>
                  </a:cubicBezTo>
                  <a:lnTo>
                    <a:pt x="23358" y="4442"/>
                  </a:lnTo>
                  <a:cubicBezTo>
                    <a:pt x="23653" y="4148"/>
                    <a:pt x="23653" y="3643"/>
                    <a:pt x="23358" y="3328"/>
                  </a:cubicBezTo>
                  <a:lnTo>
                    <a:pt x="20247" y="237"/>
                  </a:lnTo>
                  <a:cubicBezTo>
                    <a:pt x="20100" y="80"/>
                    <a:pt x="19900" y="1"/>
                    <a:pt x="196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64"/>
            <p:cNvSpPr/>
            <p:nvPr/>
          </p:nvSpPr>
          <p:spPr>
            <a:xfrm>
              <a:off x="3619094" y="1759498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64"/>
            <p:cNvSpPr/>
            <p:nvPr/>
          </p:nvSpPr>
          <p:spPr>
            <a:xfrm>
              <a:off x="3623181" y="1722052"/>
              <a:ext cx="41249" cy="41249"/>
            </a:xfrm>
            <a:custGeom>
              <a:avLst/>
              <a:gdLst/>
              <a:ahLst/>
              <a:cxnLst/>
              <a:rect l="l" t="t" r="r" b="b"/>
              <a:pathLst>
                <a:path w="2755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4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64"/>
            <p:cNvSpPr/>
            <p:nvPr/>
          </p:nvSpPr>
          <p:spPr>
            <a:xfrm>
              <a:off x="3560536" y="1784682"/>
              <a:ext cx="41264" cy="41579"/>
            </a:xfrm>
            <a:custGeom>
              <a:avLst/>
              <a:gdLst/>
              <a:ahLst/>
              <a:cxnLst/>
              <a:rect l="l" t="t" r="r" b="b"/>
              <a:pathLst>
                <a:path w="2756" h="2777" extrusionOk="0">
                  <a:moveTo>
                    <a:pt x="527" y="1"/>
                  </a:moveTo>
                  <a:lnTo>
                    <a:pt x="1" y="548"/>
                  </a:lnTo>
                  <a:lnTo>
                    <a:pt x="2230" y="2776"/>
                  </a:lnTo>
                  <a:lnTo>
                    <a:pt x="2755" y="2251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64"/>
            <p:cNvSpPr/>
            <p:nvPr/>
          </p:nvSpPr>
          <p:spPr>
            <a:xfrm>
              <a:off x="3660957" y="1717635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7"/>
                  </a:lnTo>
                  <a:lnTo>
                    <a:pt x="1115" y="1662"/>
                  </a:lnTo>
                  <a:lnTo>
                    <a:pt x="1641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64"/>
            <p:cNvSpPr/>
            <p:nvPr/>
          </p:nvSpPr>
          <p:spPr>
            <a:xfrm>
              <a:off x="3681739" y="1696868"/>
              <a:ext cx="24570" cy="24555"/>
            </a:xfrm>
            <a:custGeom>
              <a:avLst/>
              <a:gdLst/>
              <a:ahLst/>
              <a:cxnLst/>
              <a:rect l="l" t="t" r="r" b="b"/>
              <a:pathLst>
                <a:path w="1641" h="1640" extrusionOk="0">
                  <a:moveTo>
                    <a:pt x="526" y="0"/>
                  </a:moveTo>
                  <a:lnTo>
                    <a:pt x="0" y="526"/>
                  </a:lnTo>
                  <a:lnTo>
                    <a:pt x="1115" y="1640"/>
                  </a:lnTo>
                  <a:lnTo>
                    <a:pt x="1640" y="1114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64"/>
            <p:cNvSpPr/>
            <p:nvPr/>
          </p:nvSpPr>
          <p:spPr>
            <a:xfrm>
              <a:off x="3686141" y="1659092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1" y="547"/>
                  </a:lnTo>
                  <a:lnTo>
                    <a:pt x="2229" y="2775"/>
                  </a:lnTo>
                  <a:lnTo>
                    <a:pt x="2755" y="2250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64"/>
            <p:cNvSpPr/>
            <p:nvPr/>
          </p:nvSpPr>
          <p:spPr>
            <a:xfrm>
              <a:off x="3723602" y="1654990"/>
              <a:ext cx="24884" cy="24570"/>
            </a:xfrm>
            <a:custGeom>
              <a:avLst/>
              <a:gdLst/>
              <a:ahLst/>
              <a:cxnLst/>
              <a:rect l="l" t="t" r="r" b="b"/>
              <a:pathLst>
                <a:path w="1662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1"/>
                  </a:lnTo>
                  <a:lnTo>
                    <a:pt x="1662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64"/>
            <p:cNvSpPr/>
            <p:nvPr/>
          </p:nvSpPr>
          <p:spPr>
            <a:xfrm>
              <a:off x="3744698" y="1633909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0"/>
                  </a:moveTo>
                  <a:lnTo>
                    <a:pt x="0" y="547"/>
                  </a:lnTo>
                  <a:lnTo>
                    <a:pt x="1115" y="1661"/>
                  </a:lnTo>
                  <a:lnTo>
                    <a:pt x="1640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64"/>
            <p:cNvSpPr/>
            <p:nvPr/>
          </p:nvSpPr>
          <p:spPr>
            <a:xfrm>
              <a:off x="3748786" y="1596447"/>
              <a:ext cx="41564" cy="41249"/>
            </a:xfrm>
            <a:custGeom>
              <a:avLst/>
              <a:gdLst/>
              <a:ahLst/>
              <a:cxnLst/>
              <a:rect l="l" t="t" r="r" b="b"/>
              <a:pathLst>
                <a:path w="2776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5"/>
                  </a:lnTo>
                  <a:lnTo>
                    <a:pt x="2776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64"/>
            <p:cNvSpPr/>
            <p:nvPr/>
          </p:nvSpPr>
          <p:spPr>
            <a:xfrm>
              <a:off x="3786561" y="1592030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0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64"/>
            <p:cNvSpPr/>
            <p:nvPr/>
          </p:nvSpPr>
          <p:spPr>
            <a:xfrm>
              <a:off x="3807343" y="1571264"/>
              <a:ext cx="24869" cy="24570"/>
            </a:xfrm>
            <a:custGeom>
              <a:avLst/>
              <a:gdLst/>
              <a:ahLst/>
              <a:cxnLst/>
              <a:rect l="l" t="t" r="r" b="b"/>
              <a:pathLst>
                <a:path w="1661" h="1641" extrusionOk="0">
                  <a:moveTo>
                    <a:pt x="526" y="0"/>
                  </a:moveTo>
                  <a:lnTo>
                    <a:pt x="0" y="526"/>
                  </a:lnTo>
                  <a:lnTo>
                    <a:pt x="1114" y="1640"/>
                  </a:lnTo>
                  <a:lnTo>
                    <a:pt x="1661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64"/>
            <p:cNvSpPr/>
            <p:nvPr/>
          </p:nvSpPr>
          <p:spPr>
            <a:xfrm>
              <a:off x="3811745" y="1533488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0" y="526"/>
                  </a:lnTo>
                  <a:lnTo>
                    <a:pt x="2229" y="2776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64"/>
            <p:cNvSpPr/>
            <p:nvPr/>
          </p:nvSpPr>
          <p:spPr>
            <a:xfrm>
              <a:off x="3597998" y="1780594"/>
              <a:ext cx="24570" cy="24570"/>
            </a:xfrm>
            <a:custGeom>
              <a:avLst/>
              <a:gdLst/>
              <a:ahLst/>
              <a:cxnLst/>
              <a:rect l="l" t="t" r="r" b="b"/>
              <a:pathLst>
                <a:path w="1641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0"/>
                  </a:lnTo>
                  <a:lnTo>
                    <a:pt x="1641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64"/>
            <p:cNvSpPr/>
            <p:nvPr/>
          </p:nvSpPr>
          <p:spPr>
            <a:xfrm>
              <a:off x="3623181" y="1625090"/>
              <a:ext cx="108940" cy="108925"/>
            </a:xfrm>
            <a:custGeom>
              <a:avLst/>
              <a:gdLst/>
              <a:ahLst/>
              <a:cxnLst/>
              <a:rect l="l" t="t" r="r" b="b"/>
              <a:pathLst>
                <a:path w="7276" h="7275" extrusionOk="0">
                  <a:moveTo>
                    <a:pt x="3070" y="1"/>
                  </a:moveTo>
                  <a:lnTo>
                    <a:pt x="1" y="3049"/>
                  </a:lnTo>
                  <a:lnTo>
                    <a:pt x="4206" y="7275"/>
                  </a:lnTo>
                  <a:lnTo>
                    <a:pt x="7275" y="4205"/>
                  </a:lnTo>
                  <a:lnTo>
                    <a:pt x="3070" y="1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64"/>
            <p:cNvSpPr/>
            <p:nvPr/>
          </p:nvSpPr>
          <p:spPr>
            <a:xfrm>
              <a:off x="3517416" y="1493826"/>
              <a:ext cx="316698" cy="313225"/>
            </a:xfrm>
            <a:custGeom>
              <a:avLst/>
              <a:gdLst/>
              <a:ahLst/>
              <a:cxnLst/>
              <a:rect l="l" t="t" r="r" b="b"/>
              <a:pathLst>
                <a:path w="21152" h="20920" extrusionOk="0">
                  <a:moveTo>
                    <a:pt x="2387" y="0"/>
                  </a:moveTo>
                  <a:cubicBezTo>
                    <a:pt x="1835" y="0"/>
                    <a:pt x="1283" y="211"/>
                    <a:pt x="863" y="631"/>
                  </a:cubicBezTo>
                  <a:cubicBezTo>
                    <a:pt x="1" y="1472"/>
                    <a:pt x="1" y="2839"/>
                    <a:pt x="863" y="3701"/>
                  </a:cubicBezTo>
                  <a:lnTo>
                    <a:pt x="18082" y="20920"/>
                  </a:lnTo>
                  <a:lnTo>
                    <a:pt x="21151" y="17871"/>
                  </a:lnTo>
                  <a:lnTo>
                    <a:pt x="3911" y="631"/>
                  </a:lnTo>
                  <a:cubicBezTo>
                    <a:pt x="3491" y="211"/>
                    <a:pt x="2939" y="0"/>
                    <a:pt x="2387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64"/>
            <p:cNvSpPr/>
            <p:nvPr/>
          </p:nvSpPr>
          <p:spPr>
            <a:xfrm>
              <a:off x="3788133" y="1761399"/>
              <a:ext cx="73230" cy="72287"/>
            </a:xfrm>
            <a:custGeom>
              <a:avLst/>
              <a:gdLst/>
              <a:ahLst/>
              <a:cxnLst/>
              <a:rect l="l" t="t" r="r" b="b"/>
              <a:pathLst>
                <a:path w="4891" h="4828" extrusionOk="0">
                  <a:moveTo>
                    <a:pt x="3070" y="0"/>
                  </a:moveTo>
                  <a:lnTo>
                    <a:pt x="1" y="3049"/>
                  </a:lnTo>
                  <a:lnTo>
                    <a:pt x="4521" y="4815"/>
                  </a:lnTo>
                  <a:cubicBezTo>
                    <a:pt x="4546" y="4823"/>
                    <a:pt x="4572" y="4827"/>
                    <a:pt x="4597" y="4827"/>
                  </a:cubicBezTo>
                  <a:cubicBezTo>
                    <a:pt x="4756" y="4827"/>
                    <a:pt x="4891" y="4666"/>
                    <a:pt x="4836" y="4520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64"/>
            <p:cNvSpPr/>
            <p:nvPr/>
          </p:nvSpPr>
          <p:spPr>
            <a:xfrm>
              <a:off x="3822136" y="1761399"/>
              <a:ext cx="39198" cy="72407"/>
            </a:xfrm>
            <a:custGeom>
              <a:avLst/>
              <a:gdLst/>
              <a:ahLst/>
              <a:cxnLst/>
              <a:rect l="l" t="t" r="r" b="b"/>
              <a:pathLst>
                <a:path w="2618" h="4836" extrusionOk="0">
                  <a:moveTo>
                    <a:pt x="799" y="0"/>
                  </a:moveTo>
                  <a:lnTo>
                    <a:pt x="0" y="778"/>
                  </a:lnTo>
                  <a:lnTo>
                    <a:pt x="1451" y="4499"/>
                  </a:lnTo>
                  <a:lnTo>
                    <a:pt x="2250" y="4815"/>
                  </a:lnTo>
                  <a:cubicBezTo>
                    <a:pt x="2282" y="4829"/>
                    <a:pt x="2313" y="4835"/>
                    <a:pt x="2344" y="4835"/>
                  </a:cubicBezTo>
                  <a:cubicBezTo>
                    <a:pt x="2495" y="4835"/>
                    <a:pt x="2618" y="4678"/>
                    <a:pt x="2565" y="4520"/>
                  </a:cubicBezTo>
                  <a:lnTo>
                    <a:pt x="799" y="0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64"/>
            <p:cNvSpPr/>
            <p:nvPr/>
          </p:nvSpPr>
          <p:spPr>
            <a:xfrm>
              <a:off x="3541656" y="1493781"/>
              <a:ext cx="292458" cy="313270"/>
            </a:xfrm>
            <a:custGeom>
              <a:avLst/>
              <a:gdLst/>
              <a:ahLst/>
              <a:cxnLst/>
              <a:rect l="l" t="t" r="r" b="b"/>
              <a:pathLst>
                <a:path w="19533" h="20923" extrusionOk="0">
                  <a:moveTo>
                    <a:pt x="789" y="0"/>
                  </a:moveTo>
                  <a:cubicBezTo>
                    <a:pt x="524" y="0"/>
                    <a:pt x="257" y="49"/>
                    <a:pt x="1" y="151"/>
                  </a:cubicBezTo>
                  <a:cubicBezTo>
                    <a:pt x="295" y="256"/>
                    <a:pt x="547" y="424"/>
                    <a:pt x="778" y="634"/>
                  </a:cubicBezTo>
                  <a:lnTo>
                    <a:pt x="15706" y="15561"/>
                  </a:lnTo>
                  <a:cubicBezTo>
                    <a:pt x="16967" y="16844"/>
                    <a:pt x="16967" y="18904"/>
                    <a:pt x="15706" y="20166"/>
                  </a:cubicBezTo>
                  <a:lnTo>
                    <a:pt x="16463" y="20923"/>
                  </a:lnTo>
                  <a:lnTo>
                    <a:pt x="19532" y="17874"/>
                  </a:lnTo>
                  <a:lnTo>
                    <a:pt x="2292" y="634"/>
                  </a:lnTo>
                  <a:cubicBezTo>
                    <a:pt x="1893" y="220"/>
                    <a:pt x="1348" y="0"/>
                    <a:pt x="789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64"/>
            <p:cNvSpPr/>
            <p:nvPr/>
          </p:nvSpPr>
          <p:spPr>
            <a:xfrm>
              <a:off x="3834728" y="1807979"/>
              <a:ext cx="26636" cy="25708"/>
            </a:xfrm>
            <a:custGeom>
              <a:avLst/>
              <a:gdLst/>
              <a:ahLst/>
              <a:cxnLst/>
              <a:rect l="l" t="t" r="r" b="b"/>
              <a:pathLst>
                <a:path w="1779" h="1717" extrusionOk="0">
                  <a:moveTo>
                    <a:pt x="1157" y="1"/>
                  </a:moveTo>
                  <a:lnTo>
                    <a:pt x="0" y="1157"/>
                  </a:lnTo>
                  <a:lnTo>
                    <a:pt x="1409" y="1704"/>
                  </a:lnTo>
                  <a:cubicBezTo>
                    <a:pt x="1434" y="1712"/>
                    <a:pt x="1460" y="1716"/>
                    <a:pt x="1485" y="1716"/>
                  </a:cubicBezTo>
                  <a:cubicBezTo>
                    <a:pt x="1644" y="1716"/>
                    <a:pt x="1779" y="1555"/>
                    <a:pt x="1724" y="1409"/>
                  </a:cubicBezTo>
                  <a:lnTo>
                    <a:pt x="1157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64"/>
            <p:cNvSpPr/>
            <p:nvPr/>
          </p:nvSpPr>
          <p:spPr>
            <a:xfrm>
              <a:off x="3552047" y="1524984"/>
              <a:ext cx="68320" cy="68334"/>
            </a:xfrm>
            <a:custGeom>
              <a:avLst/>
              <a:gdLst/>
              <a:ahLst/>
              <a:cxnLst/>
              <a:rect l="l" t="t" r="r" b="b"/>
              <a:pathLst>
                <a:path w="4563" h="4564" extrusionOk="0">
                  <a:moveTo>
                    <a:pt x="3049" y="1"/>
                  </a:moveTo>
                  <a:lnTo>
                    <a:pt x="0" y="3070"/>
                  </a:lnTo>
                  <a:lnTo>
                    <a:pt x="1493" y="4563"/>
                  </a:lnTo>
                  <a:lnTo>
                    <a:pt x="4563" y="1494"/>
                  </a:lnTo>
                  <a:lnTo>
                    <a:pt x="3049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64"/>
            <p:cNvSpPr/>
            <p:nvPr/>
          </p:nvSpPr>
          <p:spPr>
            <a:xfrm>
              <a:off x="3593281" y="1566218"/>
              <a:ext cx="221623" cy="221952"/>
            </a:xfrm>
            <a:custGeom>
              <a:avLst/>
              <a:gdLst/>
              <a:ahLst/>
              <a:cxnLst/>
              <a:rect l="l" t="t" r="r" b="b"/>
              <a:pathLst>
                <a:path w="14802" h="14824" extrusionOk="0">
                  <a:moveTo>
                    <a:pt x="526" y="1"/>
                  </a:moveTo>
                  <a:lnTo>
                    <a:pt x="1" y="548"/>
                  </a:lnTo>
                  <a:lnTo>
                    <a:pt x="14276" y="14823"/>
                  </a:lnTo>
                  <a:lnTo>
                    <a:pt x="14802" y="14298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5" name="Google Shape;12565;p64"/>
          <p:cNvGrpSpPr/>
          <p:nvPr/>
        </p:nvGrpSpPr>
        <p:grpSpPr>
          <a:xfrm>
            <a:off x="3066324" y="3350446"/>
            <a:ext cx="346598" cy="333183"/>
            <a:chOff x="3066324" y="3350446"/>
            <a:chExt cx="346598" cy="333183"/>
          </a:xfrm>
        </p:grpSpPr>
        <p:sp>
          <p:nvSpPr>
            <p:cNvPr id="12566" name="Google Shape;12566;p64"/>
            <p:cNvSpPr/>
            <p:nvPr/>
          </p:nvSpPr>
          <p:spPr>
            <a:xfrm>
              <a:off x="3077658" y="3672759"/>
              <a:ext cx="297174" cy="10735"/>
            </a:xfrm>
            <a:custGeom>
              <a:avLst/>
              <a:gdLst/>
              <a:ahLst/>
              <a:cxnLst/>
              <a:rect l="l" t="t" r="r" b="b"/>
              <a:pathLst>
                <a:path w="19848" h="717" extrusionOk="0">
                  <a:moveTo>
                    <a:pt x="562" y="0"/>
                  </a:moveTo>
                  <a:cubicBezTo>
                    <a:pt x="550" y="0"/>
                    <a:pt x="538" y="1"/>
                    <a:pt x="526" y="2"/>
                  </a:cubicBezTo>
                  <a:lnTo>
                    <a:pt x="484" y="2"/>
                  </a:lnTo>
                  <a:cubicBezTo>
                    <a:pt x="1" y="2"/>
                    <a:pt x="1" y="717"/>
                    <a:pt x="484" y="717"/>
                  </a:cubicBezTo>
                  <a:lnTo>
                    <a:pt x="526" y="717"/>
                  </a:lnTo>
                  <a:cubicBezTo>
                    <a:pt x="737" y="717"/>
                    <a:pt x="905" y="549"/>
                    <a:pt x="905" y="360"/>
                  </a:cubicBezTo>
                  <a:cubicBezTo>
                    <a:pt x="905" y="161"/>
                    <a:pt x="755" y="0"/>
                    <a:pt x="562" y="0"/>
                  </a:cubicBezTo>
                  <a:close/>
                  <a:moveTo>
                    <a:pt x="2418" y="2"/>
                  </a:moveTo>
                  <a:cubicBezTo>
                    <a:pt x="1935" y="2"/>
                    <a:pt x="1935" y="717"/>
                    <a:pt x="2418" y="717"/>
                  </a:cubicBezTo>
                  <a:lnTo>
                    <a:pt x="19364" y="717"/>
                  </a:lnTo>
                  <a:cubicBezTo>
                    <a:pt x="19848" y="717"/>
                    <a:pt x="19848" y="2"/>
                    <a:pt x="19364" y="2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64"/>
            <p:cNvSpPr/>
            <p:nvPr/>
          </p:nvSpPr>
          <p:spPr>
            <a:xfrm>
              <a:off x="3066324" y="3350446"/>
              <a:ext cx="346598" cy="333183"/>
            </a:xfrm>
            <a:custGeom>
              <a:avLst/>
              <a:gdLst/>
              <a:ahLst/>
              <a:cxnLst/>
              <a:rect l="l" t="t" r="r" b="b"/>
              <a:pathLst>
                <a:path w="23149" h="22253" extrusionOk="0">
                  <a:moveTo>
                    <a:pt x="12045" y="0"/>
                  </a:moveTo>
                  <a:cubicBezTo>
                    <a:pt x="12032" y="0"/>
                    <a:pt x="12019" y="0"/>
                    <a:pt x="12006" y="0"/>
                  </a:cubicBezTo>
                  <a:cubicBezTo>
                    <a:pt x="7506" y="0"/>
                    <a:pt x="3449" y="2691"/>
                    <a:pt x="1725" y="6854"/>
                  </a:cubicBezTo>
                  <a:cubicBezTo>
                    <a:pt x="1" y="11017"/>
                    <a:pt x="968" y="15811"/>
                    <a:pt x="4143" y="18985"/>
                  </a:cubicBezTo>
                  <a:cubicBezTo>
                    <a:pt x="6265" y="21122"/>
                    <a:pt x="9111" y="22253"/>
                    <a:pt x="12008" y="22253"/>
                  </a:cubicBezTo>
                  <a:cubicBezTo>
                    <a:pt x="13444" y="22253"/>
                    <a:pt x="14894" y="21974"/>
                    <a:pt x="16274" y="21403"/>
                  </a:cubicBezTo>
                  <a:cubicBezTo>
                    <a:pt x="20436" y="19679"/>
                    <a:pt x="23149" y="15621"/>
                    <a:pt x="23149" y="11122"/>
                  </a:cubicBezTo>
                  <a:cubicBezTo>
                    <a:pt x="23149" y="4975"/>
                    <a:pt x="18187" y="0"/>
                    <a:pt x="12045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64"/>
            <p:cNvSpPr/>
            <p:nvPr/>
          </p:nvSpPr>
          <p:spPr>
            <a:xfrm>
              <a:off x="3079545" y="3516970"/>
              <a:ext cx="333378" cy="166524"/>
            </a:xfrm>
            <a:custGeom>
              <a:avLst/>
              <a:gdLst/>
              <a:ahLst/>
              <a:cxnLst/>
              <a:rect l="l" t="t" r="r" b="b"/>
              <a:pathLst>
                <a:path w="22266" h="11122" extrusionOk="0">
                  <a:moveTo>
                    <a:pt x="1" y="0"/>
                  </a:moveTo>
                  <a:cubicBezTo>
                    <a:pt x="1" y="6139"/>
                    <a:pt x="4984" y="11122"/>
                    <a:pt x="11123" y="11122"/>
                  </a:cubicBezTo>
                  <a:cubicBezTo>
                    <a:pt x="17283" y="11122"/>
                    <a:pt x="22266" y="6139"/>
                    <a:pt x="22266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64"/>
            <p:cNvSpPr/>
            <p:nvPr/>
          </p:nvSpPr>
          <p:spPr>
            <a:xfrm>
              <a:off x="3079545" y="3371841"/>
              <a:ext cx="333378" cy="145143"/>
            </a:xfrm>
            <a:custGeom>
              <a:avLst/>
              <a:gdLst/>
              <a:ahLst/>
              <a:cxnLst/>
              <a:rect l="l" t="t" r="r" b="b"/>
              <a:pathLst>
                <a:path w="22266" h="9694" extrusionOk="0">
                  <a:moveTo>
                    <a:pt x="11123" y="1"/>
                  </a:moveTo>
                  <a:cubicBezTo>
                    <a:pt x="7380" y="1"/>
                    <a:pt x="3995" y="1473"/>
                    <a:pt x="1704" y="3764"/>
                  </a:cubicBezTo>
                  <a:cubicBezTo>
                    <a:pt x="590" y="5551"/>
                    <a:pt x="1" y="7591"/>
                    <a:pt x="1" y="9693"/>
                  </a:cubicBezTo>
                  <a:lnTo>
                    <a:pt x="22266" y="9693"/>
                  </a:lnTo>
                  <a:cubicBezTo>
                    <a:pt x="22266" y="7591"/>
                    <a:pt x="21677" y="5551"/>
                    <a:pt x="20563" y="3764"/>
                  </a:cubicBezTo>
                  <a:cubicBezTo>
                    <a:pt x="18250" y="1473"/>
                    <a:pt x="14886" y="1"/>
                    <a:pt x="11123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64"/>
            <p:cNvSpPr/>
            <p:nvPr/>
          </p:nvSpPr>
          <p:spPr>
            <a:xfrm>
              <a:off x="3188784" y="3371841"/>
              <a:ext cx="224138" cy="145143"/>
            </a:xfrm>
            <a:custGeom>
              <a:avLst/>
              <a:gdLst/>
              <a:ahLst/>
              <a:cxnLst/>
              <a:rect l="l" t="t" r="r" b="b"/>
              <a:pathLst>
                <a:path w="14970" h="9694" extrusionOk="0">
                  <a:moveTo>
                    <a:pt x="3827" y="1"/>
                  </a:moveTo>
                  <a:cubicBezTo>
                    <a:pt x="2544" y="1"/>
                    <a:pt x="1241" y="190"/>
                    <a:pt x="0" y="526"/>
                  </a:cubicBezTo>
                  <a:cubicBezTo>
                    <a:pt x="3007" y="2608"/>
                    <a:pt x="4794" y="6035"/>
                    <a:pt x="4794" y="9693"/>
                  </a:cubicBezTo>
                  <a:lnTo>
                    <a:pt x="14970" y="9693"/>
                  </a:lnTo>
                  <a:cubicBezTo>
                    <a:pt x="14970" y="7591"/>
                    <a:pt x="14381" y="5551"/>
                    <a:pt x="13267" y="3764"/>
                  </a:cubicBezTo>
                  <a:cubicBezTo>
                    <a:pt x="10954" y="1473"/>
                    <a:pt x="7590" y="1"/>
                    <a:pt x="382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64"/>
            <p:cNvSpPr/>
            <p:nvPr/>
          </p:nvSpPr>
          <p:spPr>
            <a:xfrm>
              <a:off x="3079545" y="3516970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4016" y="8221"/>
                    <a:pt x="7380" y="9671"/>
                    <a:pt x="11123" y="9671"/>
                  </a:cubicBezTo>
                  <a:cubicBezTo>
                    <a:pt x="14886" y="9671"/>
                    <a:pt x="18250" y="8221"/>
                    <a:pt x="20563" y="5908"/>
                  </a:cubicBezTo>
                  <a:cubicBezTo>
                    <a:pt x="21677" y="4142"/>
                    <a:pt x="22266" y="2081"/>
                    <a:pt x="222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64"/>
            <p:cNvSpPr/>
            <p:nvPr/>
          </p:nvSpPr>
          <p:spPr>
            <a:xfrm>
              <a:off x="3079545" y="3516970"/>
              <a:ext cx="181018" cy="136938"/>
            </a:xfrm>
            <a:custGeom>
              <a:avLst/>
              <a:gdLst/>
              <a:ahLst/>
              <a:cxnLst/>
              <a:rect l="l" t="t" r="r" b="b"/>
              <a:pathLst>
                <a:path w="12090" h="9146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3260" y="7443"/>
                    <a:pt x="5194" y="8557"/>
                    <a:pt x="7296" y="9146"/>
                  </a:cubicBezTo>
                  <a:cubicBezTo>
                    <a:pt x="10303" y="7064"/>
                    <a:pt x="12090" y="3658"/>
                    <a:pt x="12090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64"/>
            <p:cNvSpPr/>
            <p:nvPr/>
          </p:nvSpPr>
          <p:spPr>
            <a:xfrm>
              <a:off x="3079545" y="3430084"/>
              <a:ext cx="333378" cy="173771"/>
            </a:xfrm>
            <a:custGeom>
              <a:avLst/>
              <a:gdLst/>
              <a:ahLst/>
              <a:cxnLst/>
              <a:rect l="l" t="t" r="r" b="b"/>
              <a:pathLst>
                <a:path w="22266" h="11606" extrusionOk="0">
                  <a:moveTo>
                    <a:pt x="11123" y="0"/>
                  </a:moveTo>
                  <a:cubicBezTo>
                    <a:pt x="4984" y="0"/>
                    <a:pt x="1" y="2586"/>
                    <a:pt x="1" y="5803"/>
                  </a:cubicBezTo>
                  <a:cubicBezTo>
                    <a:pt x="1" y="8999"/>
                    <a:pt x="4984" y="11606"/>
                    <a:pt x="11123" y="11606"/>
                  </a:cubicBezTo>
                  <a:cubicBezTo>
                    <a:pt x="17262" y="11606"/>
                    <a:pt x="22266" y="8999"/>
                    <a:pt x="22266" y="5803"/>
                  </a:cubicBezTo>
                  <a:cubicBezTo>
                    <a:pt x="22266" y="258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64"/>
            <p:cNvSpPr/>
            <p:nvPr/>
          </p:nvSpPr>
          <p:spPr>
            <a:xfrm>
              <a:off x="3079545" y="3444563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1123" y="0"/>
                  </a:moveTo>
                  <a:cubicBezTo>
                    <a:pt x="4984" y="0"/>
                    <a:pt x="1" y="2166"/>
                    <a:pt x="1" y="4836"/>
                  </a:cubicBezTo>
                  <a:cubicBezTo>
                    <a:pt x="1" y="7506"/>
                    <a:pt x="4984" y="9672"/>
                    <a:pt x="11123" y="9672"/>
                  </a:cubicBezTo>
                  <a:cubicBezTo>
                    <a:pt x="17262" y="9672"/>
                    <a:pt x="22266" y="7506"/>
                    <a:pt x="22266" y="4836"/>
                  </a:cubicBezTo>
                  <a:cubicBezTo>
                    <a:pt x="22266" y="216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64"/>
            <p:cNvSpPr/>
            <p:nvPr/>
          </p:nvSpPr>
          <p:spPr>
            <a:xfrm>
              <a:off x="3079545" y="3444563"/>
              <a:ext cx="186692" cy="144814"/>
            </a:xfrm>
            <a:custGeom>
              <a:avLst/>
              <a:gdLst/>
              <a:ahLst/>
              <a:cxnLst/>
              <a:rect l="l" t="t" r="r" b="b"/>
              <a:pathLst>
                <a:path w="12469" h="9672" extrusionOk="0">
                  <a:moveTo>
                    <a:pt x="10997" y="0"/>
                  </a:moveTo>
                  <a:cubicBezTo>
                    <a:pt x="4899" y="21"/>
                    <a:pt x="1" y="2187"/>
                    <a:pt x="1" y="4836"/>
                  </a:cubicBezTo>
                  <a:cubicBezTo>
                    <a:pt x="1" y="7485"/>
                    <a:pt x="4899" y="9630"/>
                    <a:pt x="10997" y="9672"/>
                  </a:cubicBezTo>
                  <a:cubicBezTo>
                    <a:pt x="12468" y="6602"/>
                    <a:pt x="12468" y="3049"/>
                    <a:pt x="1099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76" name="Google Shape;12576;p64"/>
          <p:cNvGrpSpPr/>
          <p:nvPr/>
        </p:nvGrpSpPr>
        <p:grpSpPr>
          <a:xfrm>
            <a:off x="1282755" y="1952089"/>
            <a:ext cx="363278" cy="363338"/>
            <a:chOff x="1282755" y="1952089"/>
            <a:chExt cx="363278" cy="363338"/>
          </a:xfrm>
        </p:grpSpPr>
        <p:sp>
          <p:nvSpPr>
            <p:cNvPr id="12577" name="Google Shape;12577;p64"/>
            <p:cNvSpPr/>
            <p:nvPr/>
          </p:nvSpPr>
          <p:spPr>
            <a:xfrm>
              <a:off x="1282755" y="1952089"/>
              <a:ext cx="359924" cy="363338"/>
            </a:xfrm>
            <a:custGeom>
              <a:avLst/>
              <a:gdLst/>
              <a:ahLst/>
              <a:cxnLst/>
              <a:rect l="l" t="t" r="r" b="b"/>
              <a:pathLst>
                <a:path w="24039" h="24267" extrusionOk="0">
                  <a:moveTo>
                    <a:pt x="9104" y="6354"/>
                  </a:moveTo>
                  <a:lnTo>
                    <a:pt x="11711" y="7847"/>
                  </a:lnTo>
                  <a:lnTo>
                    <a:pt x="9104" y="9340"/>
                  </a:lnTo>
                  <a:lnTo>
                    <a:pt x="9104" y="6354"/>
                  </a:lnTo>
                  <a:close/>
                  <a:moveTo>
                    <a:pt x="15747" y="6354"/>
                  </a:moveTo>
                  <a:lnTo>
                    <a:pt x="15747" y="9340"/>
                  </a:lnTo>
                  <a:lnTo>
                    <a:pt x="13140" y="7847"/>
                  </a:lnTo>
                  <a:lnTo>
                    <a:pt x="15747" y="6354"/>
                  </a:lnTo>
                  <a:close/>
                  <a:moveTo>
                    <a:pt x="19431" y="4777"/>
                  </a:moveTo>
                  <a:cubicBezTo>
                    <a:pt x="22823" y="4777"/>
                    <a:pt x="24038" y="9305"/>
                    <a:pt x="21066" y="10980"/>
                  </a:cubicBezTo>
                  <a:lnTo>
                    <a:pt x="19868" y="11673"/>
                  </a:lnTo>
                  <a:lnTo>
                    <a:pt x="16483" y="9739"/>
                  </a:lnTo>
                  <a:lnTo>
                    <a:pt x="16483" y="5934"/>
                  </a:lnTo>
                  <a:cubicBezTo>
                    <a:pt x="17450" y="5450"/>
                    <a:pt x="18102" y="4777"/>
                    <a:pt x="19384" y="4777"/>
                  </a:cubicBezTo>
                  <a:cubicBezTo>
                    <a:pt x="19400" y="4777"/>
                    <a:pt x="19416" y="4777"/>
                    <a:pt x="19431" y="4777"/>
                  </a:cubicBezTo>
                  <a:close/>
                  <a:moveTo>
                    <a:pt x="5422" y="4777"/>
                  </a:moveTo>
                  <a:cubicBezTo>
                    <a:pt x="5430" y="4777"/>
                    <a:pt x="5437" y="4777"/>
                    <a:pt x="5445" y="4777"/>
                  </a:cubicBezTo>
                  <a:cubicBezTo>
                    <a:pt x="6749" y="4777"/>
                    <a:pt x="7422" y="5471"/>
                    <a:pt x="8389" y="5955"/>
                  </a:cubicBezTo>
                  <a:lnTo>
                    <a:pt x="8389" y="9760"/>
                  </a:lnTo>
                  <a:lnTo>
                    <a:pt x="5004" y="11694"/>
                  </a:lnTo>
                  <a:lnTo>
                    <a:pt x="3784" y="11001"/>
                  </a:lnTo>
                  <a:cubicBezTo>
                    <a:pt x="827" y="9302"/>
                    <a:pt x="2034" y="4777"/>
                    <a:pt x="5422" y="4777"/>
                  </a:cubicBezTo>
                  <a:close/>
                  <a:moveTo>
                    <a:pt x="16462" y="10559"/>
                  </a:moveTo>
                  <a:lnTo>
                    <a:pt x="19132" y="12094"/>
                  </a:lnTo>
                  <a:lnTo>
                    <a:pt x="16462" y="13608"/>
                  </a:lnTo>
                  <a:lnTo>
                    <a:pt x="16462" y="10559"/>
                  </a:lnTo>
                  <a:close/>
                  <a:moveTo>
                    <a:pt x="8389" y="10580"/>
                  </a:moveTo>
                  <a:lnTo>
                    <a:pt x="8389" y="13629"/>
                  </a:lnTo>
                  <a:lnTo>
                    <a:pt x="5719" y="12094"/>
                  </a:lnTo>
                  <a:lnTo>
                    <a:pt x="8389" y="10580"/>
                  </a:lnTo>
                  <a:close/>
                  <a:moveTo>
                    <a:pt x="12425" y="8246"/>
                  </a:moveTo>
                  <a:lnTo>
                    <a:pt x="15747" y="10160"/>
                  </a:lnTo>
                  <a:lnTo>
                    <a:pt x="15747" y="14028"/>
                  </a:lnTo>
                  <a:lnTo>
                    <a:pt x="12425" y="15920"/>
                  </a:lnTo>
                  <a:lnTo>
                    <a:pt x="9083" y="14028"/>
                  </a:lnTo>
                  <a:lnTo>
                    <a:pt x="9083" y="10160"/>
                  </a:lnTo>
                  <a:lnTo>
                    <a:pt x="12425" y="8246"/>
                  </a:lnTo>
                  <a:close/>
                  <a:moveTo>
                    <a:pt x="9104" y="14848"/>
                  </a:moveTo>
                  <a:lnTo>
                    <a:pt x="11711" y="16341"/>
                  </a:lnTo>
                  <a:lnTo>
                    <a:pt x="9104" y="17834"/>
                  </a:lnTo>
                  <a:lnTo>
                    <a:pt x="9104" y="14848"/>
                  </a:lnTo>
                  <a:close/>
                  <a:moveTo>
                    <a:pt x="15747" y="14848"/>
                  </a:moveTo>
                  <a:lnTo>
                    <a:pt x="15747" y="17834"/>
                  </a:lnTo>
                  <a:lnTo>
                    <a:pt x="13140" y="16341"/>
                  </a:lnTo>
                  <a:lnTo>
                    <a:pt x="15747" y="14848"/>
                  </a:lnTo>
                  <a:close/>
                  <a:moveTo>
                    <a:pt x="19847" y="12493"/>
                  </a:moveTo>
                  <a:lnTo>
                    <a:pt x="21066" y="13187"/>
                  </a:lnTo>
                  <a:cubicBezTo>
                    <a:pt x="22643" y="14112"/>
                    <a:pt x="23211" y="16131"/>
                    <a:pt x="22286" y="17728"/>
                  </a:cubicBezTo>
                  <a:cubicBezTo>
                    <a:pt x="21677" y="18805"/>
                    <a:pt x="20553" y="19414"/>
                    <a:pt x="19395" y="19414"/>
                  </a:cubicBezTo>
                  <a:cubicBezTo>
                    <a:pt x="18835" y="19414"/>
                    <a:pt x="18266" y="19271"/>
                    <a:pt x="17745" y="18969"/>
                  </a:cubicBezTo>
                  <a:lnTo>
                    <a:pt x="17745" y="18990"/>
                  </a:lnTo>
                  <a:lnTo>
                    <a:pt x="16462" y="18254"/>
                  </a:lnTo>
                  <a:lnTo>
                    <a:pt x="16462" y="14428"/>
                  </a:lnTo>
                  <a:lnTo>
                    <a:pt x="19847" y="12493"/>
                  </a:lnTo>
                  <a:close/>
                  <a:moveTo>
                    <a:pt x="12425" y="16761"/>
                  </a:moveTo>
                  <a:lnTo>
                    <a:pt x="15747" y="18653"/>
                  </a:lnTo>
                  <a:lnTo>
                    <a:pt x="15747" y="20146"/>
                  </a:lnTo>
                  <a:cubicBezTo>
                    <a:pt x="15747" y="21975"/>
                    <a:pt x="14254" y="23468"/>
                    <a:pt x="12425" y="23468"/>
                  </a:cubicBezTo>
                  <a:cubicBezTo>
                    <a:pt x="10575" y="23468"/>
                    <a:pt x="9104" y="21975"/>
                    <a:pt x="9104" y="20146"/>
                  </a:cubicBezTo>
                  <a:lnTo>
                    <a:pt x="9104" y="18653"/>
                  </a:lnTo>
                  <a:lnTo>
                    <a:pt x="12425" y="16761"/>
                  </a:lnTo>
                  <a:close/>
                  <a:moveTo>
                    <a:pt x="12456" y="1"/>
                  </a:moveTo>
                  <a:cubicBezTo>
                    <a:pt x="10392" y="1"/>
                    <a:pt x="8375" y="1555"/>
                    <a:pt x="8389" y="4042"/>
                  </a:cubicBezTo>
                  <a:lnTo>
                    <a:pt x="8389" y="5114"/>
                  </a:lnTo>
                  <a:lnTo>
                    <a:pt x="7443" y="4588"/>
                  </a:lnTo>
                  <a:cubicBezTo>
                    <a:pt x="6831" y="4256"/>
                    <a:pt x="6173" y="4098"/>
                    <a:pt x="5524" y="4098"/>
                  </a:cubicBezTo>
                  <a:cubicBezTo>
                    <a:pt x="4123" y="4098"/>
                    <a:pt x="2766" y="4836"/>
                    <a:pt x="2018" y="6144"/>
                  </a:cubicBezTo>
                  <a:cubicBezTo>
                    <a:pt x="925" y="8036"/>
                    <a:pt x="1556" y="10475"/>
                    <a:pt x="3427" y="11610"/>
                  </a:cubicBezTo>
                  <a:lnTo>
                    <a:pt x="4289" y="12094"/>
                  </a:lnTo>
                  <a:lnTo>
                    <a:pt x="3427" y="12577"/>
                  </a:lnTo>
                  <a:cubicBezTo>
                    <a:pt x="0" y="14554"/>
                    <a:pt x="1156" y="19768"/>
                    <a:pt x="5109" y="20104"/>
                  </a:cubicBezTo>
                  <a:lnTo>
                    <a:pt x="5130" y="20104"/>
                  </a:lnTo>
                  <a:cubicBezTo>
                    <a:pt x="5571" y="20104"/>
                    <a:pt x="5592" y="19452"/>
                    <a:pt x="5172" y="19389"/>
                  </a:cubicBezTo>
                  <a:cubicBezTo>
                    <a:pt x="1913" y="19116"/>
                    <a:pt x="967" y="14806"/>
                    <a:pt x="3784" y="13187"/>
                  </a:cubicBezTo>
                  <a:lnTo>
                    <a:pt x="5004" y="12493"/>
                  </a:lnTo>
                  <a:lnTo>
                    <a:pt x="8389" y="14428"/>
                  </a:lnTo>
                  <a:lnTo>
                    <a:pt x="8389" y="18233"/>
                  </a:lnTo>
                  <a:cubicBezTo>
                    <a:pt x="7253" y="18864"/>
                    <a:pt x="6980" y="19095"/>
                    <a:pt x="6433" y="19263"/>
                  </a:cubicBezTo>
                  <a:cubicBezTo>
                    <a:pt x="5988" y="19356"/>
                    <a:pt x="6116" y="19972"/>
                    <a:pt x="6484" y="19972"/>
                  </a:cubicBezTo>
                  <a:cubicBezTo>
                    <a:pt x="6533" y="19972"/>
                    <a:pt x="6587" y="19961"/>
                    <a:pt x="6644" y="19936"/>
                  </a:cubicBezTo>
                  <a:cubicBezTo>
                    <a:pt x="7295" y="19747"/>
                    <a:pt x="7611" y="19494"/>
                    <a:pt x="8389" y="19053"/>
                  </a:cubicBezTo>
                  <a:lnTo>
                    <a:pt x="8389" y="20125"/>
                  </a:lnTo>
                  <a:cubicBezTo>
                    <a:pt x="8326" y="22396"/>
                    <a:pt x="10155" y="24267"/>
                    <a:pt x="12425" y="24267"/>
                  </a:cubicBezTo>
                  <a:cubicBezTo>
                    <a:pt x="14696" y="24267"/>
                    <a:pt x="16525" y="22396"/>
                    <a:pt x="16462" y="20125"/>
                  </a:cubicBezTo>
                  <a:lnTo>
                    <a:pt x="16462" y="19074"/>
                  </a:lnTo>
                  <a:cubicBezTo>
                    <a:pt x="17093" y="19368"/>
                    <a:pt x="17913" y="20125"/>
                    <a:pt x="19384" y="20125"/>
                  </a:cubicBezTo>
                  <a:cubicBezTo>
                    <a:pt x="21235" y="20125"/>
                    <a:pt x="22832" y="18885"/>
                    <a:pt x="23316" y="17119"/>
                  </a:cubicBezTo>
                  <a:cubicBezTo>
                    <a:pt x="23779" y="15332"/>
                    <a:pt x="23001" y="13481"/>
                    <a:pt x="21403" y="12556"/>
                  </a:cubicBezTo>
                  <a:lnTo>
                    <a:pt x="21403" y="12577"/>
                  </a:lnTo>
                  <a:lnTo>
                    <a:pt x="20562" y="12094"/>
                  </a:lnTo>
                  <a:lnTo>
                    <a:pt x="21403" y="11610"/>
                  </a:lnTo>
                  <a:cubicBezTo>
                    <a:pt x="23337" y="10496"/>
                    <a:pt x="24010" y="8036"/>
                    <a:pt x="22917" y="6081"/>
                  </a:cubicBezTo>
                  <a:cubicBezTo>
                    <a:pt x="22167" y="4780"/>
                    <a:pt x="20800" y="4050"/>
                    <a:pt x="19396" y="4050"/>
                  </a:cubicBezTo>
                  <a:cubicBezTo>
                    <a:pt x="18713" y="4050"/>
                    <a:pt x="18021" y="4223"/>
                    <a:pt x="17387" y="4588"/>
                  </a:cubicBezTo>
                  <a:lnTo>
                    <a:pt x="16462" y="5114"/>
                  </a:lnTo>
                  <a:cubicBezTo>
                    <a:pt x="16441" y="4231"/>
                    <a:pt x="16504" y="3831"/>
                    <a:pt x="16357" y="3159"/>
                  </a:cubicBezTo>
                  <a:cubicBezTo>
                    <a:pt x="16322" y="2958"/>
                    <a:pt x="16171" y="2869"/>
                    <a:pt x="16017" y="2869"/>
                  </a:cubicBezTo>
                  <a:cubicBezTo>
                    <a:pt x="15800" y="2869"/>
                    <a:pt x="15577" y="3044"/>
                    <a:pt x="15663" y="3327"/>
                  </a:cubicBezTo>
                  <a:cubicBezTo>
                    <a:pt x="15789" y="3894"/>
                    <a:pt x="15726" y="4210"/>
                    <a:pt x="15747" y="5513"/>
                  </a:cubicBezTo>
                  <a:lnTo>
                    <a:pt x="12425" y="7426"/>
                  </a:lnTo>
                  <a:lnTo>
                    <a:pt x="9083" y="5513"/>
                  </a:lnTo>
                  <a:lnTo>
                    <a:pt x="9083" y="4042"/>
                  </a:lnTo>
                  <a:cubicBezTo>
                    <a:pt x="9083" y="1991"/>
                    <a:pt x="10748" y="706"/>
                    <a:pt x="12449" y="706"/>
                  </a:cubicBezTo>
                  <a:cubicBezTo>
                    <a:pt x="13451" y="706"/>
                    <a:pt x="14465" y="1152"/>
                    <a:pt x="15159" y="2149"/>
                  </a:cubicBezTo>
                  <a:cubicBezTo>
                    <a:pt x="15233" y="2280"/>
                    <a:pt x="15341" y="2333"/>
                    <a:pt x="15448" y="2333"/>
                  </a:cubicBezTo>
                  <a:cubicBezTo>
                    <a:pt x="15703" y="2333"/>
                    <a:pt x="15954" y="2031"/>
                    <a:pt x="15747" y="1750"/>
                  </a:cubicBezTo>
                  <a:cubicBezTo>
                    <a:pt x="14905" y="541"/>
                    <a:pt x="13672" y="1"/>
                    <a:pt x="12456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64"/>
            <p:cNvSpPr/>
            <p:nvPr/>
          </p:nvSpPr>
          <p:spPr>
            <a:xfrm>
              <a:off x="1437900" y="2104404"/>
              <a:ext cx="61118" cy="57644"/>
            </a:xfrm>
            <a:custGeom>
              <a:avLst/>
              <a:gdLst/>
              <a:ahLst/>
              <a:cxnLst/>
              <a:rect l="l" t="t" r="r" b="b"/>
              <a:pathLst>
                <a:path w="4082" h="3850" extrusionOk="0">
                  <a:moveTo>
                    <a:pt x="2068" y="1"/>
                  </a:moveTo>
                  <a:cubicBezTo>
                    <a:pt x="1176" y="1"/>
                    <a:pt x="288" y="589"/>
                    <a:pt x="150" y="1690"/>
                  </a:cubicBezTo>
                  <a:cubicBezTo>
                    <a:pt x="1" y="2980"/>
                    <a:pt x="1036" y="3849"/>
                    <a:pt x="2094" y="3849"/>
                  </a:cubicBezTo>
                  <a:cubicBezTo>
                    <a:pt x="2673" y="3849"/>
                    <a:pt x="3259" y="3588"/>
                    <a:pt x="3661" y="2993"/>
                  </a:cubicBezTo>
                  <a:cubicBezTo>
                    <a:pt x="3998" y="2489"/>
                    <a:pt x="4082" y="1837"/>
                    <a:pt x="3871" y="1269"/>
                  </a:cubicBezTo>
                  <a:cubicBezTo>
                    <a:pt x="3556" y="409"/>
                    <a:pt x="2811" y="1"/>
                    <a:pt x="2068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64"/>
            <p:cNvSpPr/>
            <p:nvPr/>
          </p:nvSpPr>
          <p:spPr>
            <a:xfrm>
              <a:off x="1286214" y="2015019"/>
              <a:ext cx="61148" cy="47313"/>
            </a:xfrm>
            <a:custGeom>
              <a:avLst/>
              <a:gdLst/>
              <a:ahLst/>
              <a:cxnLst/>
              <a:rect l="l" t="t" r="r" b="b"/>
              <a:pathLst>
                <a:path w="4084" h="3160" extrusionOk="0">
                  <a:moveTo>
                    <a:pt x="2042" y="0"/>
                  </a:moveTo>
                  <a:cubicBezTo>
                    <a:pt x="1945" y="0"/>
                    <a:pt x="1846" y="9"/>
                    <a:pt x="1745" y="28"/>
                  </a:cubicBezTo>
                  <a:cubicBezTo>
                    <a:pt x="358" y="301"/>
                    <a:pt x="0" y="2109"/>
                    <a:pt x="1157" y="2887"/>
                  </a:cubicBezTo>
                  <a:cubicBezTo>
                    <a:pt x="1325" y="2992"/>
                    <a:pt x="1493" y="3076"/>
                    <a:pt x="1661" y="3118"/>
                  </a:cubicBezTo>
                  <a:cubicBezTo>
                    <a:pt x="1784" y="3146"/>
                    <a:pt x="1907" y="3160"/>
                    <a:pt x="2029" y="3160"/>
                  </a:cubicBezTo>
                  <a:cubicBezTo>
                    <a:pt x="2549" y="3160"/>
                    <a:pt x="3036" y="2910"/>
                    <a:pt x="3343" y="2467"/>
                  </a:cubicBezTo>
                  <a:cubicBezTo>
                    <a:pt x="4083" y="1396"/>
                    <a:pt x="3254" y="0"/>
                    <a:pt x="2042" y="0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64"/>
            <p:cNvSpPr/>
            <p:nvPr/>
          </p:nvSpPr>
          <p:spPr>
            <a:xfrm>
              <a:off x="1595396" y="2201696"/>
              <a:ext cx="50637" cy="47253"/>
            </a:xfrm>
            <a:custGeom>
              <a:avLst/>
              <a:gdLst/>
              <a:ahLst/>
              <a:cxnLst/>
              <a:rect l="l" t="t" r="r" b="b"/>
              <a:pathLst>
                <a:path w="3382" h="3156" extrusionOk="0">
                  <a:moveTo>
                    <a:pt x="1753" y="0"/>
                  </a:moveTo>
                  <a:cubicBezTo>
                    <a:pt x="1055" y="0"/>
                    <a:pt x="357" y="437"/>
                    <a:pt x="206" y="1289"/>
                  </a:cubicBezTo>
                  <a:cubicBezTo>
                    <a:pt x="0" y="2388"/>
                    <a:pt x="872" y="3155"/>
                    <a:pt x="1771" y="3155"/>
                  </a:cubicBezTo>
                  <a:cubicBezTo>
                    <a:pt x="2247" y="3155"/>
                    <a:pt x="2731" y="2940"/>
                    <a:pt x="3066" y="2445"/>
                  </a:cubicBezTo>
                  <a:cubicBezTo>
                    <a:pt x="3297" y="2088"/>
                    <a:pt x="3381" y="1625"/>
                    <a:pt x="3276" y="1205"/>
                  </a:cubicBezTo>
                  <a:cubicBezTo>
                    <a:pt x="3081" y="395"/>
                    <a:pt x="2417" y="0"/>
                    <a:pt x="175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64"/>
            <p:cNvSpPr/>
            <p:nvPr/>
          </p:nvSpPr>
          <p:spPr>
            <a:xfrm>
              <a:off x="1452034" y="2121653"/>
              <a:ext cx="46984" cy="40276"/>
            </a:xfrm>
            <a:custGeom>
              <a:avLst/>
              <a:gdLst/>
              <a:ahLst/>
              <a:cxnLst/>
              <a:rect l="l" t="t" r="r" b="b"/>
              <a:pathLst>
                <a:path w="3138" h="2690" extrusionOk="0">
                  <a:moveTo>
                    <a:pt x="2267" y="1"/>
                  </a:moveTo>
                  <a:cubicBezTo>
                    <a:pt x="1007" y="1"/>
                    <a:pt x="1" y="1266"/>
                    <a:pt x="468" y="2577"/>
                  </a:cubicBezTo>
                  <a:cubicBezTo>
                    <a:pt x="679" y="2653"/>
                    <a:pt x="898" y="2690"/>
                    <a:pt x="1115" y="2690"/>
                  </a:cubicBezTo>
                  <a:cubicBezTo>
                    <a:pt x="1737" y="2690"/>
                    <a:pt x="2343" y="2387"/>
                    <a:pt x="2717" y="1841"/>
                  </a:cubicBezTo>
                  <a:cubicBezTo>
                    <a:pt x="3054" y="1337"/>
                    <a:pt x="3138" y="685"/>
                    <a:pt x="2927" y="117"/>
                  </a:cubicBezTo>
                  <a:cubicBezTo>
                    <a:pt x="2704" y="37"/>
                    <a:pt x="2482" y="1"/>
                    <a:pt x="2267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64"/>
            <p:cNvSpPr/>
            <p:nvPr/>
          </p:nvSpPr>
          <p:spPr>
            <a:xfrm>
              <a:off x="1307445" y="2032701"/>
              <a:ext cx="33868" cy="29631"/>
            </a:xfrm>
            <a:custGeom>
              <a:avLst/>
              <a:gdLst/>
              <a:ahLst/>
              <a:cxnLst/>
              <a:rect l="l" t="t" r="r" b="b"/>
              <a:pathLst>
                <a:path w="2262" h="1979" extrusionOk="0">
                  <a:moveTo>
                    <a:pt x="1779" y="1"/>
                  </a:moveTo>
                  <a:cubicBezTo>
                    <a:pt x="788" y="1"/>
                    <a:pt x="0" y="927"/>
                    <a:pt x="243" y="1937"/>
                  </a:cubicBezTo>
                  <a:cubicBezTo>
                    <a:pt x="366" y="1965"/>
                    <a:pt x="489" y="1979"/>
                    <a:pt x="611" y="1979"/>
                  </a:cubicBezTo>
                  <a:cubicBezTo>
                    <a:pt x="1131" y="1979"/>
                    <a:pt x="1618" y="1729"/>
                    <a:pt x="1925" y="1286"/>
                  </a:cubicBezTo>
                  <a:cubicBezTo>
                    <a:pt x="2177" y="928"/>
                    <a:pt x="2262" y="466"/>
                    <a:pt x="2156" y="45"/>
                  </a:cubicBezTo>
                  <a:cubicBezTo>
                    <a:pt x="2029" y="15"/>
                    <a:pt x="1903" y="1"/>
                    <a:pt x="177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64"/>
            <p:cNvSpPr/>
            <p:nvPr/>
          </p:nvSpPr>
          <p:spPr>
            <a:xfrm>
              <a:off x="1612464" y="2219064"/>
              <a:ext cx="33568" cy="29750"/>
            </a:xfrm>
            <a:custGeom>
              <a:avLst/>
              <a:gdLst/>
              <a:ahLst/>
              <a:cxnLst/>
              <a:rect l="l" t="t" r="r" b="b"/>
              <a:pathLst>
                <a:path w="2242" h="1987" extrusionOk="0">
                  <a:moveTo>
                    <a:pt x="1765" y="0"/>
                  </a:moveTo>
                  <a:cubicBezTo>
                    <a:pt x="789" y="0"/>
                    <a:pt x="1" y="927"/>
                    <a:pt x="244" y="1937"/>
                  </a:cubicBezTo>
                  <a:cubicBezTo>
                    <a:pt x="369" y="1970"/>
                    <a:pt x="495" y="1986"/>
                    <a:pt x="621" y="1986"/>
                  </a:cubicBezTo>
                  <a:cubicBezTo>
                    <a:pt x="1129" y="1986"/>
                    <a:pt x="1622" y="1723"/>
                    <a:pt x="1926" y="1285"/>
                  </a:cubicBezTo>
                  <a:cubicBezTo>
                    <a:pt x="2178" y="928"/>
                    <a:pt x="2241" y="465"/>
                    <a:pt x="2136" y="45"/>
                  </a:cubicBezTo>
                  <a:cubicBezTo>
                    <a:pt x="2011" y="14"/>
                    <a:pt x="1886" y="0"/>
                    <a:pt x="1765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4" name="Google Shape;12584;p64"/>
          <p:cNvGrpSpPr/>
          <p:nvPr/>
        </p:nvGrpSpPr>
        <p:grpSpPr>
          <a:xfrm>
            <a:off x="3510094" y="2909281"/>
            <a:ext cx="355133" cy="343574"/>
            <a:chOff x="3510094" y="2909281"/>
            <a:chExt cx="355133" cy="343574"/>
          </a:xfrm>
        </p:grpSpPr>
        <p:sp>
          <p:nvSpPr>
            <p:cNvPr id="12585" name="Google Shape;12585;p64"/>
            <p:cNvSpPr/>
            <p:nvPr/>
          </p:nvSpPr>
          <p:spPr>
            <a:xfrm>
              <a:off x="3583205" y="3134527"/>
              <a:ext cx="50652" cy="47523"/>
            </a:xfrm>
            <a:custGeom>
              <a:avLst/>
              <a:gdLst/>
              <a:ahLst/>
              <a:cxnLst/>
              <a:rect l="l" t="t" r="r" b="b"/>
              <a:pathLst>
                <a:path w="3383" h="3174" extrusionOk="0">
                  <a:moveTo>
                    <a:pt x="2785" y="0"/>
                  </a:moveTo>
                  <a:cubicBezTo>
                    <a:pt x="2689" y="0"/>
                    <a:pt x="2590" y="37"/>
                    <a:pt x="2503" y="125"/>
                  </a:cubicBezTo>
                  <a:lnTo>
                    <a:pt x="148" y="2479"/>
                  </a:lnTo>
                  <a:cubicBezTo>
                    <a:pt x="1" y="2626"/>
                    <a:pt x="1" y="2900"/>
                    <a:pt x="148" y="3047"/>
                  </a:cubicBezTo>
                  <a:cubicBezTo>
                    <a:pt x="232" y="3131"/>
                    <a:pt x="337" y="3173"/>
                    <a:pt x="442" y="3173"/>
                  </a:cubicBezTo>
                  <a:cubicBezTo>
                    <a:pt x="547" y="3173"/>
                    <a:pt x="652" y="3131"/>
                    <a:pt x="737" y="3047"/>
                  </a:cubicBezTo>
                  <a:lnTo>
                    <a:pt x="3091" y="713"/>
                  </a:lnTo>
                  <a:cubicBezTo>
                    <a:pt x="3382" y="406"/>
                    <a:pt x="3102" y="0"/>
                    <a:pt x="2785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64"/>
            <p:cNvSpPr/>
            <p:nvPr/>
          </p:nvSpPr>
          <p:spPr>
            <a:xfrm>
              <a:off x="3655746" y="2909281"/>
              <a:ext cx="209480" cy="192127"/>
            </a:xfrm>
            <a:custGeom>
              <a:avLst/>
              <a:gdLst/>
              <a:ahLst/>
              <a:cxnLst/>
              <a:rect l="l" t="t" r="r" b="b"/>
              <a:pathLst>
                <a:path w="13991" h="12832" extrusionOk="0">
                  <a:moveTo>
                    <a:pt x="12033" y="1"/>
                  </a:moveTo>
                  <a:cubicBezTo>
                    <a:pt x="11708" y="1"/>
                    <a:pt x="11370" y="133"/>
                    <a:pt x="11071" y="452"/>
                  </a:cubicBezTo>
                  <a:lnTo>
                    <a:pt x="1043" y="10501"/>
                  </a:lnTo>
                  <a:cubicBezTo>
                    <a:pt x="1" y="11447"/>
                    <a:pt x="901" y="12832"/>
                    <a:pt x="1947" y="12832"/>
                  </a:cubicBezTo>
                  <a:cubicBezTo>
                    <a:pt x="2273" y="12832"/>
                    <a:pt x="2614" y="12697"/>
                    <a:pt x="2914" y="12372"/>
                  </a:cubicBezTo>
                  <a:lnTo>
                    <a:pt x="12963" y="2323"/>
                  </a:lnTo>
                  <a:lnTo>
                    <a:pt x="12963" y="2344"/>
                  </a:lnTo>
                  <a:cubicBezTo>
                    <a:pt x="13991" y="1381"/>
                    <a:pt x="13082" y="1"/>
                    <a:pt x="12033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64"/>
            <p:cNvSpPr/>
            <p:nvPr/>
          </p:nvSpPr>
          <p:spPr>
            <a:xfrm>
              <a:off x="3673863" y="2923430"/>
              <a:ext cx="184806" cy="179550"/>
            </a:xfrm>
            <a:custGeom>
              <a:avLst/>
              <a:gdLst/>
              <a:ahLst/>
              <a:cxnLst/>
              <a:rect l="l" t="t" r="r" b="b"/>
              <a:pathLst>
                <a:path w="12343" h="11992" extrusionOk="0">
                  <a:moveTo>
                    <a:pt x="11464" y="0"/>
                  </a:moveTo>
                  <a:cubicBezTo>
                    <a:pt x="11187" y="0"/>
                    <a:pt x="10921" y="162"/>
                    <a:pt x="10807" y="453"/>
                  </a:cubicBezTo>
                  <a:lnTo>
                    <a:pt x="758" y="10481"/>
                  </a:lnTo>
                  <a:cubicBezTo>
                    <a:pt x="190" y="10649"/>
                    <a:pt x="1" y="11343"/>
                    <a:pt x="421" y="11764"/>
                  </a:cubicBezTo>
                  <a:cubicBezTo>
                    <a:pt x="577" y="11920"/>
                    <a:pt x="774" y="11992"/>
                    <a:pt x="967" y="11992"/>
                  </a:cubicBezTo>
                  <a:cubicBezTo>
                    <a:pt x="1294" y="11992"/>
                    <a:pt x="1611" y="11784"/>
                    <a:pt x="1704" y="11427"/>
                  </a:cubicBezTo>
                  <a:lnTo>
                    <a:pt x="11753" y="1378"/>
                  </a:lnTo>
                  <a:lnTo>
                    <a:pt x="11753" y="1399"/>
                  </a:lnTo>
                  <a:cubicBezTo>
                    <a:pt x="12216" y="1188"/>
                    <a:pt x="12342" y="579"/>
                    <a:pt x="11985" y="221"/>
                  </a:cubicBezTo>
                  <a:cubicBezTo>
                    <a:pt x="11834" y="71"/>
                    <a:pt x="11647" y="0"/>
                    <a:pt x="1146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64"/>
            <p:cNvSpPr/>
            <p:nvPr/>
          </p:nvSpPr>
          <p:spPr>
            <a:xfrm>
              <a:off x="3541970" y="3007531"/>
              <a:ext cx="218793" cy="216383"/>
            </a:xfrm>
            <a:custGeom>
              <a:avLst/>
              <a:gdLst/>
              <a:ahLst/>
              <a:cxnLst/>
              <a:rect l="l" t="t" r="r" b="b"/>
              <a:pathLst>
                <a:path w="14613" h="14452" extrusionOk="0">
                  <a:moveTo>
                    <a:pt x="11156" y="1"/>
                  </a:moveTo>
                  <a:cubicBezTo>
                    <a:pt x="10596" y="1"/>
                    <a:pt x="10000" y="134"/>
                    <a:pt x="9398" y="428"/>
                  </a:cubicBezTo>
                  <a:cubicBezTo>
                    <a:pt x="7792" y="1240"/>
                    <a:pt x="3601" y="3145"/>
                    <a:pt x="1236" y="3145"/>
                  </a:cubicBezTo>
                  <a:cubicBezTo>
                    <a:pt x="724" y="3145"/>
                    <a:pt x="297" y="3056"/>
                    <a:pt x="1" y="2846"/>
                  </a:cubicBezTo>
                  <a:lnTo>
                    <a:pt x="1" y="2846"/>
                  </a:lnTo>
                  <a:lnTo>
                    <a:pt x="11606" y="14451"/>
                  </a:lnTo>
                  <a:cubicBezTo>
                    <a:pt x="10429" y="12769"/>
                    <a:pt x="13036" y="7009"/>
                    <a:pt x="14003" y="5032"/>
                  </a:cubicBezTo>
                  <a:cubicBezTo>
                    <a:pt x="14612" y="3834"/>
                    <a:pt x="14549" y="2636"/>
                    <a:pt x="14066" y="1732"/>
                  </a:cubicBezTo>
                  <a:cubicBezTo>
                    <a:pt x="13525" y="693"/>
                    <a:pt x="12435" y="1"/>
                    <a:pt x="1115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64"/>
            <p:cNvSpPr/>
            <p:nvPr/>
          </p:nvSpPr>
          <p:spPr>
            <a:xfrm>
              <a:off x="3562123" y="3027504"/>
              <a:ext cx="198640" cy="196409"/>
            </a:xfrm>
            <a:custGeom>
              <a:avLst/>
              <a:gdLst/>
              <a:ahLst/>
              <a:cxnLst/>
              <a:rect l="l" t="t" r="r" b="b"/>
              <a:pathLst>
                <a:path w="13267" h="13118" extrusionOk="0">
                  <a:moveTo>
                    <a:pt x="11099" y="0"/>
                  </a:moveTo>
                  <a:cubicBezTo>
                    <a:pt x="10513" y="0"/>
                    <a:pt x="9928" y="148"/>
                    <a:pt x="9398" y="440"/>
                  </a:cubicBezTo>
                  <a:cubicBezTo>
                    <a:pt x="7779" y="1249"/>
                    <a:pt x="3620" y="3145"/>
                    <a:pt x="1256" y="3145"/>
                  </a:cubicBezTo>
                  <a:cubicBezTo>
                    <a:pt x="734" y="3145"/>
                    <a:pt x="300" y="3053"/>
                    <a:pt x="0" y="2836"/>
                  </a:cubicBezTo>
                  <a:lnTo>
                    <a:pt x="0" y="2836"/>
                  </a:lnTo>
                  <a:lnTo>
                    <a:pt x="10260" y="13117"/>
                  </a:lnTo>
                  <a:cubicBezTo>
                    <a:pt x="9083" y="11435"/>
                    <a:pt x="11690" y="5675"/>
                    <a:pt x="12657" y="3698"/>
                  </a:cubicBezTo>
                  <a:cubicBezTo>
                    <a:pt x="13266" y="2500"/>
                    <a:pt x="13203" y="1302"/>
                    <a:pt x="12720" y="398"/>
                  </a:cubicBezTo>
                  <a:cubicBezTo>
                    <a:pt x="12209" y="132"/>
                    <a:pt x="11654" y="0"/>
                    <a:pt x="1109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64"/>
            <p:cNvSpPr/>
            <p:nvPr/>
          </p:nvSpPr>
          <p:spPr>
            <a:xfrm>
              <a:off x="3516562" y="3033523"/>
              <a:ext cx="217446" cy="210304"/>
            </a:xfrm>
            <a:custGeom>
              <a:avLst/>
              <a:gdLst/>
              <a:ahLst/>
              <a:cxnLst/>
              <a:rect l="l" t="t" r="r" b="b"/>
              <a:pathLst>
                <a:path w="14523" h="14046" extrusionOk="0">
                  <a:moveTo>
                    <a:pt x="1642" y="1"/>
                  </a:moveTo>
                  <a:cubicBezTo>
                    <a:pt x="783" y="1"/>
                    <a:pt x="1" y="916"/>
                    <a:pt x="499" y="1867"/>
                  </a:cubicBezTo>
                  <a:cubicBezTo>
                    <a:pt x="562" y="1972"/>
                    <a:pt x="646" y="2077"/>
                    <a:pt x="730" y="2161"/>
                  </a:cubicBezTo>
                  <a:lnTo>
                    <a:pt x="12252" y="13682"/>
                  </a:lnTo>
                  <a:cubicBezTo>
                    <a:pt x="12494" y="13924"/>
                    <a:pt x="12814" y="14045"/>
                    <a:pt x="13135" y="14045"/>
                  </a:cubicBezTo>
                  <a:cubicBezTo>
                    <a:pt x="13455" y="14045"/>
                    <a:pt x="13776" y="13924"/>
                    <a:pt x="14018" y="13682"/>
                  </a:cubicBezTo>
                  <a:cubicBezTo>
                    <a:pt x="14522" y="13178"/>
                    <a:pt x="14522" y="12379"/>
                    <a:pt x="14018" y="11895"/>
                  </a:cubicBezTo>
                  <a:lnTo>
                    <a:pt x="2517" y="374"/>
                  </a:lnTo>
                  <a:cubicBezTo>
                    <a:pt x="2251" y="113"/>
                    <a:pt x="1942" y="1"/>
                    <a:pt x="164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64"/>
            <p:cNvSpPr/>
            <p:nvPr/>
          </p:nvSpPr>
          <p:spPr>
            <a:xfrm>
              <a:off x="3524033" y="3056041"/>
              <a:ext cx="202413" cy="188100"/>
            </a:xfrm>
            <a:custGeom>
              <a:avLst/>
              <a:gdLst/>
              <a:ahLst/>
              <a:cxnLst/>
              <a:rect l="l" t="t" r="r" b="b"/>
              <a:pathLst>
                <a:path w="13519" h="12563" extrusionOk="0">
                  <a:moveTo>
                    <a:pt x="894" y="0"/>
                  </a:moveTo>
                  <a:cubicBezTo>
                    <a:pt x="573" y="0"/>
                    <a:pt x="252" y="121"/>
                    <a:pt x="0" y="363"/>
                  </a:cubicBezTo>
                  <a:cubicBezTo>
                    <a:pt x="63" y="468"/>
                    <a:pt x="147" y="573"/>
                    <a:pt x="231" y="657"/>
                  </a:cubicBezTo>
                  <a:lnTo>
                    <a:pt x="11732" y="12200"/>
                  </a:lnTo>
                  <a:cubicBezTo>
                    <a:pt x="11984" y="12441"/>
                    <a:pt x="12305" y="12562"/>
                    <a:pt x="12625" y="12562"/>
                  </a:cubicBezTo>
                  <a:cubicBezTo>
                    <a:pt x="12946" y="12562"/>
                    <a:pt x="13267" y="12441"/>
                    <a:pt x="13519" y="12200"/>
                  </a:cubicBezTo>
                  <a:cubicBezTo>
                    <a:pt x="13456" y="12073"/>
                    <a:pt x="13372" y="11968"/>
                    <a:pt x="13288" y="11884"/>
                  </a:cubicBezTo>
                  <a:lnTo>
                    <a:pt x="1787" y="363"/>
                  </a:lnTo>
                  <a:cubicBezTo>
                    <a:pt x="1535" y="121"/>
                    <a:pt x="1214" y="0"/>
                    <a:pt x="89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64"/>
            <p:cNvSpPr/>
            <p:nvPr/>
          </p:nvSpPr>
          <p:spPr>
            <a:xfrm>
              <a:off x="3556389" y="3171360"/>
              <a:ext cx="39108" cy="35620"/>
            </a:xfrm>
            <a:custGeom>
              <a:avLst/>
              <a:gdLst/>
              <a:ahLst/>
              <a:cxnLst/>
              <a:rect l="l" t="t" r="r" b="b"/>
              <a:pathLst>
                <a:path w="2612" h="2379" extrusionOk="0">
                  <a:moveTo>
                    <a:pt x="1348" y="0"/>
                  </a:moveTo>
                  <a:cubicBezTo>
                    <a:pt x="840" y="0"/>
                    <a:pt x="335" y="306"/>
                    <a:pt x="194" y="902"/>
                  </a:cubicBezTo>
                  <a:cubicBezTo>
                    <a:pt x="1" y="1735"/>
                    <a:pt x="660" y="2379"/>
                    <a:pt x="1359" y="2379"/>
                  </a:cubicBezTo>
                  <a:cubicBezTo>
                    <a:pt x="1649" y="2379"/>
                    <a:pt x="1945" y="2269"/>
                    <a:pt x="2191" y="2017"/>
                  </a:cubicBezTo>
                  <a:cubicBezTo>
                    <a:pt x="2507" y="1701"/>
                    <a:pt x="2612" y="1239"/>
                    <a:pt x="2486" y="818"/>
                  </a:cubicBezTo>
                  <a:cubicBezTo>
                    <a:pt x="2302" y="269"/>
                    <a:pt x="1824" y="0"/>
                    <a:pt x="1348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64"/>
            <p:cNvSpPr/>
            <p:nvPr/>
          </p:nvSpPr>
          <p:spPr>
            <a:xfrm>
              <a:off x="3573413" y="3180268"/>
              <a:ext cx="22084" cy="21920"/>
            </a:xfrm>
            <a:custGeom>
              <a:avLst/>
              <a:gdLst/>
              <a:ahLst/>
              <a:cxnLst/>
              <a:rect l="l" t="t" r="r" b="b"/>
              <a:pathLst>
                <a:path w="1475" h="1464" extrusionOk="0">
                  <a:moveTo>
                    <a:pt x="821" y="1"/>
                  </a:moveTo>
                  <a:cubicBezTo>
                    <a:pt x="498" y="1"/>
                    <a:pt x="188" y="212"/>
                    <a:pt x="108" y="560"/>
                  </a:cubicBezTo>
                  <a:cubicBezTo>
                    <a:pt x="1" y="1042"/>
                    <a:pt x="364" y="1463"/>
                    <a:pt x="811" y="1463"/>
                  </a:cubicBezTo>
                  <a:cubicBezTo>
                    <a:pt x="890" y="1463"/>
                    <a:pt x="972" y="1450"/>
                    <a:pt x="1054" y="1422"/>
                  </a:cubicBezTo>
                  <a:cubicBezTo>
                    <a:pt x="1370" y="1106"/>
                    <a:pt x="1475" y="644"/>
                    <a:pt x="1349" y="223"/>
                  </a:cubicBezTo>
                  <a:cubicBezTo>
                    <a:pt x="1195" y="70"/>
                    <a:pt x="1006" y="1"/>
                    <a:pt x="8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64"/>
            <p:cNvSpPr/>
            <p:nvPr/>
          </p:nvSpPr>
          <p:spPr>
            <a:xfrm>
              <a:off x="3510094" y="2969111"/>
              <a:ext cx="174534" cy="41549"/>
            </a:xfrm>
            <a:custGeom>
              <a:avLst/>
              <a:gdLst/>
              <a:ahLst/>
              <a:cxnLst/>
              <a:rect l="l" t="t" r="r" b="b"/>
              <a:pathLst>
                <a:path w="11657" h="2775" extrusionOk="0">
                  <a:moveTo>
                    <a:pt x="7213" y="1"/>
                  </a:moveTo>
                  <a:cubicBezTo>
                    <a:pt x="4756" y="1"/>
                    <a:pt x="2223" y="716"/>
                    <a:pt x="364" y="2027"/>
                  </a:cubicBezTo>
                  <a:cubicBezTo>
                    <a:pt x="0" y="2287"/>
                    <a:pt x="264" y="2774"/>
                    <a:pt x="614" y="2774"/>
                  </a:cubicBezTo>
                  <a:cubicBezTo>
                    <a:pt x="690" y="2774"/>
                    <a:pt x="769" y="2752"/>
                    <a:pt x="847" y="2700"/>
                  </a:cubicBezTo>
                  <a:cubicBezTo>
                    <a:pt x="2563" y="1480"/>
                    <a:pt x="4936" y="816"/>
                    <a:pt x="7221" y="816"/>
                  </a:cubicBezTo>
                  <a:cubicBezTo>
                    <a:pt x="8521" y="816"/>
                    <a:pt x="9792" y="1031"/>
                    <a:pt x="10897" y="1480"/>
                  </a:cubicBezTo>
                  <a:cubicBezTo>
                    <a:pt x="10957" y="1506"/>
                    <a:pt x="11015" y="1517"/>
                    <a:pt x="11069" y="1517"/>
                  </a:cubicBezTo>
                  <a:cubicBezTo>
                    <a:pt x="11465" y="1517"/>
                    <a:pt x="11656" y="908"/>
                    <a:pt x="11212" y="723"/>
                  </a:cubicBezTo>
                  <a:cubicBezTo>
                    <a:pt x="9996" y="234"/>
                    <a:pt x="8617" y="1"/>
                    <a:pt x="721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64"/>
            <p:cNvSpPr/>
            <p:nvPr/>
          </p:nvSpPr>
          <p:spPr>
            <a:xfrm>
              <a:off x="3529948" y="2930572"/>
              <a:ext cx="133270" cy="33928"/>
            </a:xfrm>
            <a:custGeom>
              <a:avLst/>
              <a:gdLst/>
              <a:ahLst/>
              <a:cxnLst/>
              <a:rect l="l" t="t" r="r" b="b"/>
              <a:pathLst>
                <a:path w="8901" h="2266" extrusionOk="0">
                  <a:moveTo>
                    <a:pt x="5461" y="1"/>
                  </a:moveTo>
                  <a:cubicBezTo>
                    <a:pt x="3626" y="1"/>
                    <a:pt x="1739" y="535"/>
                    <a:pt x="362" y="1510"/>
                  </a:cubicBezTo>
                  <a:cubicBezTo>
                    <a:pt x="1" y="1768"/>
                    <a:pt x="245" y="2265"/>
                    <a:pt x="598" y="2265"/>
                  </a:cubicBezTo>
                  <a:cubicBezTo>
                    <a:pt x="677" y="2265"/>
                    <a:pt x="761" y="2241"/>
                    <a:pt x="846" y="2183"/>
                  </a:cubicBezTo>
                  <a:cubicBezTo>
                    <a:pt x="2092" y="1299"/>
                    <a:pt x="3807" y="816"/>
                    <a:pt x="5465" y="816"/>
                  </a:cubicBezTo>
                  <a:cubicBezTo>
                    <a:pt x="6408" y="816"/>
                    <a:pt x="7333" y="972"/>
                    <a:pt x="8141" y="1300"/>
                  </a:cubicBezTo>
                  <a:cubicBezTo>
                    <a:pt x="8202" y="1325"/>
                    <a:pt x="8259" y="1337"/>
                    <a:pt x="8313" y="1337"/>
                  </a:cubicBezTo>
                  <a:cubicBezTo>
                    <a:pt x="8709" y="1337"/>
                    <a:pt x="8900" y="728"/>
                    <a:pt x="8456" y="543"/>
                  </a:cubicBezTo>
                  <a:cubicBezTo>
                    <a:pt x="7545" y="176"/>
                    <a:pt x="6512" y="1"/>
                    <a:pt x="546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64"/>
            <p:cNvSpPr/>
            <p:nvPr/>
          </p:nvSpPr>
          <p:spPr>
            <a:xfrm>
              <a:off x="3753292" y="3083980"/>
              <a:ext cx="52793" cy="168875"/>
            </a:xfrm>
            <a:custGeom>
              <a:avLst/>
              <a:gdLst/>
              <a:ahLst/>
              <a:cxnLst/>
              <a:rect l="l" t="t" r="r" b="b"/>
              <a:pathLst>
                <a:path w="3526" h="11279" extrusionOk="0">
                  <a:moveTo>
                    <a:pt x="1806" y="1"/>
                  </a:moveTo>
                  <a:cubicBezTo>
                    <a:pt x="1547" y="1"/>
                    <a:pt x="1290" y="237"/>
                    <a:pt x="1424" y="557"/>
                  </a:cubicBezTo>
                  <a:cubicBezTo>
                    <a:pt x="2664" y="3627"/>
                    <a:pt x="2138" y="7916"/>
                    <a:pt x="225" y="10628"/>
                  </a:cubicBezTo>
                  <a:cubicBezTo>
                    <a:pt x="0" y="10942"/>
                    <a:pt x="267" y="11278"/>
                    <a:pt x="552" y="11278"/>
                  </a:cubicBezTo>
                  <a:cubicBezTo>
                    <a:pt x="668" y="11278"/>
                    <a:pt x="786" y="11223"/>
                    <a:pt x="877" y="11090"/>
                  </a:cubicBezTo>
                  <a:cubicBezTo>
                    <a:pt x="2937" y="8189"/>
                    <a:pt x="3526" y="3606"/>
                    <a:pt x="2180" y="263"/>
                  </a:cubicBezTo>
                  <a:cubicBezTo>
                    <a:pt x="2104" y="79"/>
                    <a:pt x="1954" y="1"/>
                    <a:pt x="180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64"/>
            <p:cNvSpPr/>
            <p:nvPr/>
          </p:nvSpPr>
          <p:spPr>
            <a:xfrm>
              <a:off x="3799243" y="3105481"/>
              <a:ext cx="43046" cy="127700"/>
            </a:xfrm>
            <a:custGeom>
              <a:avLst/>
              <a:gdLst/>
              <a:ahLst/>
              <a:cxnLst/>
              <a:rect l="l" t="t" r="r" b="b"/>
              <a:pathLst>
                <a:path w="2875" h="8529" extrusionOk="0">
                  <a:moveTo>
                    <a:pt x="1501" y="1"/>
                  </a:moveTo>
                  <a:cubicBezTo>
                    <a:pt x="1239" y="1"/>
                    <a:pt x="973" y="247"/>
                    <a:pt x="1109" y="572"/>
                  </a:cubicBezTo>
                  <a:cubicBezTo>
                    <a:pt x="2013" y="2779"/>
                    <a:pt x="1613" y="5912"/>
                    <a:pt x="226" y="7867"/>
                  </a:cubicBezTo>
                  <a:cubicBezTo>
                    <a:pt x="0" y="8198"/>
                    <a:pt x="280" y="8529"/>
                    <a:pt x="573" y="8529"/>
                  </a:cubicBezTo>
                  <a:cubicBezTo>
                    <a:pt x="690" y="8529"/>
                    <a:pt x="809" y="8477"/>
                    <a:pt x="898" y="8351"/>
                  </a:cubicBezTo>
                  <a:cubicBezTo>
                    <a:pt x="2433" y="6164"/>
                    <a:pt x="2875" y="2737"/>
                    <a:pt x="1866" y="256"/>
                  </a:cubicBezTo>
                  <a:cubicBezTo>
                    <a:pt x="1791" y="77"/>
                    <a:pt x="1646" y="1"/>
                    <a:pt x="150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98" name="Google Shape;12598;p64"/>
          <p:cNvSpPr/>
          <p:nvPr/>
        </p:nvSpPr>
        <p:spPr>
          <a:xfrm>
            <a:off x="2513884" y="1812081"/>
            <a:ext cx="32745" cy="26456"/>
          </a:xfrm>
          <a:custGeom>
            <a:avLst/>
            <a:gdLst/>
            <a:ahLst/>
            <a:cxnLst/>
            <a:rect l="l" t="t" r="r" b="b"/>
            <a:pathLst>
              <a:path w="2187" h="1767" extrusionOk="0">
                <a:moveTo>
                  <a:pt x="0" y="0"/>
                </a:moveTo>
                <a:cubicBezTo>
                  <a:pt x="105" y="105"/>
                  <a:pt x="168" y="252"/>
                  <a:pt x="168" y="399"/>
                </a:cubicBezTo>
                <a:lnTo>
                  <a:pt x="168" y="1367"/>
                </a:lnTo>
                <a:cubicBezTo>
                  <a:pt x="168" y="1514"/>
                  <a:pt x="105" y="1661"/>
                  <a:pt x="0" y="1766"/>
                </a:cubicBezTo>
                <a:lnTo>
                  <a:pt x="1724" y="1766"/>
                </a:lnTo>
                <a:cubicBezTo>
                  <a:pt x="1976" y="1766"/>
                  <a:pt x="2187" y="1556"/>
                  <a:pt x="2187" y="1304"/>
                </a:cubicBezTo>
                <a:lnTo>
                  <a:pt x="2187" y="463"/>
                </a:lnTo>
                <a:cubicBezTo>
                  <a:pt x="2187" y="210"/>
                  <a:pt x="1976" y="0"/>
                  <a:pt x="1724" y="0"/>
                </a:cubicBezTo>
                <a:close/>
              </a:path>
            </a:pathLst>
          </a:custGeom>
          <a:solidFill>
            <a:srgbClr val="84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99" name="Google Shape;12599;p64"/>
          <p:cNvGrpSpPr/>
          <p:nvPr/>
        </p:nvGrpSpPr>
        <p:grpSpPr>
          <a:xfrm>
            <a:off x="2163842" y="1506972"/>
            <a:ext cx="382787" cy="331566"/>
            <a:chOff x="2163842" y="1506972"/>
            <a:chExt cx="382787" cy="331566"/>
          </a:xfrm>
        </p:grpSpPr>
        <p:sp>
          <p:nvSpPr>
            <p:cNvPr id="12600" name="Google Shape;12600;p64"/>
            <p:cNvSpPr/>
            <p:nvPr/>
          </p:nvSpPr>
          <p:spPr>
            <a:xfrm>
              <a:off x="2247253" y="1506972"/>
              <a:ext cx="214152" cy="101768"/>
            </a:xfrm>
            <a:custGeom>
              <a:avLst/>
              <a:gdLst/>
              <a:ahLst/>
              <a:cxnLst/>
              <a:rect l="l" t="t" r="r" b="b"/>
              <a:pathLst>
                <a:path w="14303" h="6797" extrusionOk="0">
                  <a:moveTo>
                    <a:pt x="7214" y="0"/>
                  </a:moveTo>
                  <a:cubicBezTo>
                    <a:pt x="6739" y="0"/>
                    <a:pt x="6266" y="184"/>
                    <a:pt x="5908" y="552"/>
                  </a:cubicBezTo>
                  <a:lnTo>
                    <a:pt x="253" y="6123"/>
                  </a:lnTo>
                  <a:cubicBezTo>
                    <a:pt x="1" y="6376"/>
                    <a:pt x="169" y="6775"/>
                    <a:pt x="505" y="6796"/>
                  </a:cubicBezTo>
                  <a:cubicBezTo>
                    <a:pt x="610" y="6796"/>
                    <a:pt x="694" y="6754"/>
                    <a:pt x="778" y="6691"/>
                  </a:cubicBezTo>
                  <a:lnTo>
                    <a:pt x="6455" y="1099"/>
                  </a:lnTo>
                  <a:cubicBezTo>
                    <a:pt x="6665" y="878"/>
                    <a:pt x="6944" y="768"/>
                    <a:pt x="7222" y="768"/>
                  </a:cubicBezTo>
                  <a:cubicBezTo>
                    <a:pt x="7501" y="768"/>
                    <a:pt x="7780" y="878"/>
                    <a:pt x="7990" y="1099"/>
                  </a:cubicBezTo>
                  <a:lnTo>
                    <a:pt x="13456" y="6460"/>
                  </a:lnTo>
                  <a:cubicBezTo>
                    <a:pt x="13541" y="6554"/>
                    <a:pt x="13638" y="6594"/>
                    <a:pt x="13732" y="6594"/>
                  </a:cubicBezTo>
                  <a:cubicBezTo>
                    <a:pt x="14036" y="6594"/>
                    <a:pt x="14303" y="6186"/>
                    <a:pt x="13982" y="5913"/>
                  </a:cubicBezTo>
                  <a:lnTo>
                    <a:pt x="8536" y="552"/>
                  </a:lnTo>
                  <a:cubicBezTo>
                    <a:pt x="8168" y="184"/>
                    <a:pt x="7690" y="0"/>
                    <a:pt x="721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64"/>
            <p:cNvSpPr/>
            <p:nvPr/>
          </p:nvSpPr>
          <p:spPr>
            <a:xfrm>
              <a:off x="2163842" y="1812081"/>
              <a:ext cx="382787" cy="26456"/>
            </a:xfrm>
            <a:custGeom>
              <a:avLst/>
              <a:gdLst/>
              <a:ahLst/>
              <a:cxnLst/>
              <a:rect l="l" t="t" r="r" b="b"/>
              <a:pathLst>
                <a:path w="25566" h="1767" extrusionOk="0">
                  <a:moveTo>
                    <a:pt x="484" y="0"/>
                  </a:moveTo>
                  <a:cubicBezTo>
                    <a:pt x="231" y="0"/>
                    <a:pt x="21" y="210"/>
                    <a:pt x="21" y="463"/>
                  </a:cubicBezTo>
                  <a:lnTo>
                    <a:pt x="21" y="1304"/>
                  </a:lnTo>
                  <a:cubicBezTo>
                    <a:pt x="0" y="1556"/>
                    <a:pt x="210" y="1766"/>
                    <a:pt x="484" y="1766"/>
                  </a:cubicBezTo>
                  <a:lnTo>
                    <a:pt x="25103" y="1766"/>
                  </a:lnTo>
                  <a:cubicBezTo>
                    <a:pt x="25355" y="1766"/>
                    <a:pt x="25566" y="1556"/>
                    <a:pt x="25566" y="1304"/>
                  </a:cubicBezTo>
                  <a:lnTo>
                    <a:pt x="25566" y="463"/>
                  </a:lnTo>
                  <a:cubicBezTo>
                    <a:pt x="25566" y="210"/>
                    <a:pt x="25355" y="0"/>
                    <a:pt x="2510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64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463" y="1"/>
                  </a:moveTo>
                  <a:cubicBezTo>
                    <a:pt x="210" y="1"/>
                    <a:pt x="0" y="211"/>
                    <a:pt x="0" y="464"/>
                  </a:cubicBez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64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21992" y="1"/>
                  </a:moveTo>
                  <a:lnTo>
                    <a:pt x="21992" y="12510"/>
                  </a:lnTo>
                  <a:cubicBezTo>
                    <a:pt x="21992" y="12784"/>
                    <a:pt x="21781" y="12994"/>
                    <a:pt x="21529" y="12994"/>
                  </a:cubicBezTo>
                  <a:lnTo>
                    <a:pt x="0" y="12994"/>
                  </a:ln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64"/>
            <p:cNvSpPr/>
            <p:nvPr/>
          </p:nvSpPr>
          <p:spPr>
            <a:xfrm>
              <a:off x="2201602" y="1615013"/>
              <a:ext cx="307251" cy="174100"/>
            </a:xfrm>
            <a:custGeom>
              <a:avLst/>
              <a:gdLst/>
              <a:ahLst/>
              <a:cxnLst/>
              <a:rect l="l" t="t" r="r" b="b"/>
              <a:pathLst>
                <a:path w="20521" h="11628" extrusionOk="0">
                  <a:moveTo>
                    <a:pt x="569" y="1"/>
                  </a:moveTo>
                  <a:cubicBezTo>
                    <a:pt x="253" y="1"/>
                    <a:pt x="1" y="253"/>
                    <a:pt x="22" y="568"/>
                  </a:cubicBezTo>
                  <a:lnTo>
                    <a:pt x="22" y="11060"/>
                  </a:lnTo>
                  <a:cubicBezTo>
                    <a:pt x="22" y="11375"/>
                    <a:pt x="253" y="11627"/>
                    <a:pt x="569" y="11627"/>
                  </a:cubicBezTo>
                  <a:lnTo>
                    <a:pt x="19953" y="11627"/>
                  </a:lnTo>
                  <a:cubicBezTo>
                    <a:pt x="20268" y="11627"/>
                    <a:pt x="20521" y="11375"/>
                    <a:pt x="20521" y="11060"/>
                  </a:cubicBezTo>
                  <a:lnTo>
                    <a:pt x="20521" y="568"/>
                  </a:lnTo>
                  <a:cubicBezTo>
                    <a:pt x="20521" y="253"/>
                    <a:pt x="20268" y="1"/>
                    <a:pt x="19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64"/>
            <p:cNvSpPr/>
            <p:nvPr/>
          </p:nvSpPr>
          <p:spPr>
            <a:xfrm>
              <a:off x="2201932" y="1615013"/>
              <a:ext cx="306921" cy="173786"/>
            </a:xfrm>
            <a:custGeom>
              <a:avLst/>
              <a:gdLst/>
              <a:ahLst/>
              <a:cxnLst/>
              <a:rect l="l" t="t" r="r" b="b"/>
              <a:pathLst>
                <a:path w="20499" h="11607" extrusionOk="0">
                  <a:moveTo>
                    <a:pt x="19153" y="1"/>
                  </a:moveTo>
                  <a:lnTo>
                    <a:pt x="19153" y="8810"/>
                  </a:lnTo>
                  <a:cubicBezTo>
                    <a:pt x="19153" y="9609"/>
                    <a:pt x="18501" y="10261"/>
                    <a:pt x="17702" y="10261"/>
                  </a:cubicBezTo>
                  <a:lnTo>
                    <a:pt x="0" y="10261"/>
                  </a:lnTo>
                  <a:lnTo>
                    <a:pt x="0" y="11060"/>
                  </a:lnTo>
                  <a:cubicBezTo>
                    <a:pt x="0" y="11354"/>
                    <a:pt x="231" y="11606"/>
                    <a:pt x="547" y="11606"/>
                  </a:cubicBezTo>
                  <a:lnTo>
                    <a:pt x="19931" y="11606"/>
                  </a:lnTo>
                  <a:cubicBezTo>
                    <a:pt x="20246" y="11606"/>
                    <a:pt x="20499" y="11354"/>
                    <a:pt x="20499" y="11060"/>
                  </a:cubicBezTo>
                  <a:lnTo>
                    <a:pt x="20499" y="568"/>
                  </a:lnTo>
                  <a:cubicBezTo>
                    <a:pt x="20499" y="253"/>
                    <a:pt x="20246" y="1"/>
                    <a:pt x="1993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64"/>
            <p:cNvSpPr/>
            <p:nvPr/>
          </p:nvSpPr>
          <p:spPr>
            <a:xfrm>
              <a:off x="2254500" y="1777450"/>
              <a:ext cx="76824" cy="34646"/>
            </a:xfrm>
            <a:custGeom>
              <a:avLst/>
              <a:gdLst/>
              <a:ahLst/>
              <a:cxnLst/>
              <a:rect l="l" t="t" r="r" b="b"/>
              <a:pathLst>
                <a:path w="5131" h="2314" extrusionOk="0">
                  <a:moveTo>
                    <a:pt x="946" y="0"/>
                  </a:moveTo>
                  <a:cubicBezTo>
                    <a:pt x="421" y="0"/>
                    <a:pt x="0" y="421"/>
                    <a:pt x="0" y="946"/>
                  </a:cubicBezTo>
                  <a:lnTo>
                    <a:pt x="0" y="2313"/>
                  </a:lnTo>
                  <a:lnTo>
                    <a:pt x="5130" y="2313"/>
                  </a:lnTo>
                  <a:lnTo>
                    <a:pt x="5130" y="946"/>
                  </a:lnTo>
                  <a:cubicBezTo>
                    <a:pt x="5130" y="421"/>
                    <a:pt x="4710" y="0"/>
                    <a:pt x="41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64"/>
            <p:cNvSpPr/>
            <p:nvPr/>
          </p:nvSpPr>
          <p:spPr>
            <a:xfrm>
              <a:off x="2300765" y="1777450"/>
              <a:ext cx="30873" cy="34646"/>
            </a:xfrm>
            <a:custGeom>
              <a:avLst/>
              <a:gdLst/>
              <a:ahLst/>
              <a:cxnLst/>
              <a:rect l="l" t="t" r="r" b="b"/>
              <a:pathLst>
                <a:path w="2062" h="2314" extrusionOk="0">
                  <a:moveTo>
                    <a:pt x="1" y="0"/>
                  </a:moveTo>
                  <a:cubicBezTo>
                    <a:pt x="316" y="211"/>
                    <a:pt x="505" y="568"/>
                    <a:pt x="505" y="946"/>
                  </a:cubicBezTo>
                  <a:lnTo>
                    <a:pt x="505" y="2313"/>
                  </a:lnTo>
                  <a:lnTo>
                    <a:pt x="2061" y="2313"/>
                  </a:lnTo>
                  <a:lnTo>
                    <a:pt x="2061" y="946"/>
                  </a:lnTo>
                  <a:cubicBezTo>
                    <a:pt x="2061" y="421"/>
                    <a:pt x="1620" y="0"/>
                    <a:pt x="109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8" name="Google Shape;12608;p64"/>
          <p:cNvGrpSpPr/>
          <p:nvPr/>
        </p:nvGrpSpPr>
        <p:grpSpPr>
          <a:xfrm>
            <a:off x="1738877" y="3349652"/>
            <a:ext cx="357918" cy="350536"/>
            <a:chOff x="1738877" y="3349652"/>
            <a:chExt cx="357918" cy="350536"/>
          </a:xfrm>
        </p:grpSpPr>
        <p:sp>
          <p:nvSpPr>
            <p:cNvPr id="12609" name="Google Shape;12609;p64"/>
            <p:cNvSpPr/>
            <p:nvPr/>
          </p:nvSpPr>
          <p:spPr>
            <a:xfrm>
              <a:off x="1814114" y="3407461"/>
              <a:ext cx="154516" cy="282965"/>
            </a:xfrm>
            <a:custGeom>
              <a:avLst/>
              <a:gdLst/>
              <a:ahLst/>
              <a:cxnLst/>
              <a:rect l="l" t="t" r="r" b="b"/>
              <a:pathLst>
                <a:path w="10320" h="18899" extrusionOk="0">
                  <a:moveTo>
                    <a:pt x="8789" y="1"/>
                  </a:moveTo>
                  <a:cubicBezTo>
                    <a:pt x="8541" y="1"/>
                    <a:pt x="8282" y="99"/>
                    <a:pt x="8052" y="334"/>
                  </a:cubicBezTo>
                  <a:lnTo>
                    <a:pt x="315" y="8092"/>
                  </a:lnTo>
                  <a:cubicBezTo>
                    <a:pt x="105" y="8302"/>
                    <a:pt x="0" y="8576"/>
                    <a:pt x="0" y="8849"/>
                  </a:cubicBezTo>
                  <a:lnTo>
                    <a:pt x="0" y="17847"/>
                  </a:lnTo>
                  <a:cubicBezTo>
                    <a:pt x="0" y="18415"/>
                    <a:pt x="484" y="18899"/>
                    <a:pt x="1051" y="18899"/>
                  </a:cubicBezTo>
                  <a:cubicBezTo>
                    <a:pt x="1640" y="18899"/>
                    <a:pt x="2124" y="18415"/>
                    <a:pt x="2124" y="17826"/>
                  </a:cubicBezTo>
                  <a:lnTo>
                    <a:pt x="2124" y="9290"/>
                  </a:lnTo>
                  <a:lnTo>
                    <a:pt x="9545" y="1827"/>
                  </a:lnTo>
                  <a:cubicBezTo>
                    <a:pt x="10319" y="1069"/>
                    <a:pt x="9608" y="1"/>
                    <a:pt x="87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64"/>
            <p:cNvSpPr/>
            <p:nvPr/>
          </p:nvSpPr>
          <p:spPr>
            <a:xfrm>
              <a:off x="1813800" y="3521057"/>
              <a:ext cx="47538" cy="80402"/>
            </a:xfrm>
            <a:custGeom>
              <a:avLst/>
              <a:gdLst/>
              <a:ahLst/>
              <a:cxnLst/>
              <a:rect l="l" t="t" r="r" b="b"/>
              <a:pathLst>
                <a:path w="3175" h="5370" extrusionOk="0">
                  <a:moveTo>
                    <a:pt x="1430" y="0"/>
                  </a:moveTo>
                  <a:cubicBezTo>
                    <a:pt x="1198" y="0"/>
                    <a:pt x="967" y="42"/>
                    <a:pt x="736" y="84"/>
                  </a:cubicBezTo>
                  <a:lnTo>
                    <a:pt x="315" y="505"/>
                  </a:lnTo>
                  <a:cubicBezTo>
                    <a:pt x="126" y="715"/>
                    <a:pt x="0" y="989"/>
                    <a:pt x="0" y="1262"/>
                  </a:cubicBezTo>
                  <a:lnTo>
                    <a:pt x="0" y="4983"/>
                  </a:lnTo>
                  <a:cubicBezTo>
                    <a:pt x="440" y="5239"/>
                    <a:pt x="927" y="5369"/>
                    <a:pt x="1418" y="5369"/>
                  </a:cubicBezTo>
                  <a:cubicBezTo>
                    <a:pt x="1654" y="5369"/>
                    <a:pt x="1891" y="5339"/>
                    <a:pt x="2123" y="5278"/>
                  </a:cubicBezTo>
                  <a:lnTo>
                    <a:pt x="2123" y="1703"/>
                  </a:lnTo>
                  <a:lnTo>
                    <a:pt x="3175" y="652"/>
                  </a:lnTo>
                  <a:cubicBezTo>
                    <a:pt x="2670" y="232"/>
                    <a:pt x="2060" y="0"/>
                    <a:pt x="1430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64"/>
            <p:cNvSpPr/>
            <p:nvPr/>
          </p:nvSpPr>
          <p:spPr>
            <a:xfrm>
              <a:off x="1900041" y="3407506"/>
              <a:ext cx="61402" cy="56896"/>
            </a:xfrm>
            <a:custGeom>
              <a:avLst/>
              <a:gdLst/>
              <a:ahLst/>
              <a:cxnLst/>
              <a:rect l="l" t="t" r="r" b="b"/>
              <a:pathLst>
                <a:path w="4101" h="3800" extrusionOk="0">
                  <a:moveTo>
                    <a:pt x="3044" y="1"/>
                  </a:moveTo>
                  <a:cubicBezTo>
                    <a:pt x="2777" y="1"/>
                    <a:pt x="2506" y="103"/>
                    <a:pt x="2292" y="331"/>
                  </a:cubicBezTo>
                  <a:lnTo>
                    <a:pt x="1" y="2644"/>
                  </a:lnTo>
                  <a:lnTo>
                    <a:pt x="1830" y="3800"/>
                  </a:lnTo>
                  <a:lnTo>
                    <a:pt x="3217" y="2412"/>
                  </a:lnTo>
                  <a:lnTo>
                    <a:pt x="4100" y="1004"/>
                  </a:lnTo>
                  <a:cubicBezTo>
                    <a:pt x="4073" y="392"/>
                    <a:pt x="3566" y="1"/>
                    <a:pt x="3044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64"/>
            <p:cNvSpPr/>
            <p:nvPr/>
          </p:nvSpPr>
          <p:spPr>
            <a:xfrm>
              <a:off x="1738877" y="3658310"/>
              <a:ext cx="215320" cy="41878"/>
            </a:xfrm>
            <a:custGeom>
              <a:avLst/>
              <a:gdLst/>
              <a:ahLst/>
              <a:cxnLst/>
              <a:rect l="l" t="t" r="r" b="b"/>
              <a:pathLst>
                <a:path w="14381" h="2797" extrusionOk="0">
                  <a:moveTo>
                    <a:pt x="1745" y="0"/>
                  </a:moveTo>
                  <a:cubicBezTo>
                    <a:pt x="778" y="0"/>
                    <a:pt x="0" y="778"/>
                    <a:pt x="21" y="1745"/>
                  </a:cubicBezTo>
                  <a:lnTo>
                    <a:pt x="21" y="2292"/>
                  </a:lnTo>
                  <a:cubicBezTo>
                    <a:pt x="21" y="2565"/>
                    <a:pt x="232" y="2796"/>
                    <a:pt x="505" y="2796"/>
                  </a:cubicBezTo>
                  <a:lnTo>
                    <a:pt x="13897" y="2796"/>
                  </a:lnTo>
                  <a:cubicBezTo>
                    <a:pt x="14171" y="2796"/>
                    <a:pt x="14381" y="2565"/>
                    <a:pt x="14381" y="2292"/>
                  </a:cubicBezTo>
                  <a:lnTo>
                    <a:pt x="14381" y="1745"/>
                  </a:lnTo>
                  <a:cubicBezTo>
                    <a:pt x="14381" y="778"/>
                    <a:pt x="13603" y="0"/>
                    <a:pt x="1265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64"/>
            <p:cNvSpPr/>
            <p:nvPr/>
          </p:nvSpPr>
          <p:spPr>
            <a:xfrm>
              <a:off x="1901928" y="3658310"/>
              <a:ext cx="52269" cy="41878"/>
            </a:xfrm>
            <a:custGeom>
              <a:avLst/>
              <a:gdLst/>
              <a:ahLst/>
              <a:cxnLst/>
              <a:rect l="l" t="t" r="r" b="b"/>
              <a:pathLst>
                <a:path w="3491" h="2797" extrusionOk="0">
                  <a:moveTo>
                    <a:pt x="1" y="0"/>
                  </a:moveTo>
                  <a:cubicBezTo>
                    <a:pt x="779" y="273"/>
                    <a:pt x="1304" y="988"/>
                    <a:pt x="1304" y="1808"/>
                  </a:cubicBezTo>
                  <a:lnTo>
                    <a:pt x="1304" y="2796"/>
                  </a:lnTo>
                  <a:lnTo>
                    <a:pt x="3007" y="2796"/>
                  </a:lnTo>
                  <a:cubicBezTo>
                    <a:pt x="3281" y="2775"/>
                    <a:pt x="3491" y="2565"/>
                    <a:pt x="3491" y="2292"/>
                  </a:cubicBezTo>
                  <a:lnTo>
                    <a:pt x="3491" y="1745"/>
                  </a:lnTo>
                  <a:cubicBezTo>
                    <a:pt x="3491" y="778"/>
                    <a:pt x="2713" y="0"/>
                    <a:pt x="17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64"/>
            <p:cNvSpPr/>
            <p:nvPr/>
          </p:nvSpPr>
          <p:spPr>
            <a:xfrm>
              <a:off x="1781369" y="3503749"/>
              <a:ext cx="93818" cy="80402"/>
            </a:xfrm>
            <a:custGeom>
              <a:avLst/>
              <a:gdLst/>
              <a:ahLst/>
              <a:cxnLst/>
              <a:rect l="l" t="t" r="r" b="b"/>
              <a:pathLst>
                <a:path w="6266" h="5370" extrusionOk="0">
                  <a:moveTo>
                    <a:pt x="3596" y="0"/>
                  </a:moveTo>
                  <a:cubicBezTo>
                    <a:pt x="1199" y="0"/>
                    <a:pt x="1" y="2880"/>
                    <a:pt x="1682" y="4583"/>
                  </a:cubicBezTo>
                  <a:cubicBezTo>
                    <a:pt x="2232" y="5126"/>
                    <a:pt x="2904" y="5369"/>
                    <a:pt x="3563" y="5369"/>
                  </a:cubicBezTo>
                  <a:cubicBezTo>
                    <a:pt x="4945" y="5369"/>
                    <a:pt x="6266" y="4300"/>
                    <a:pt x="6266" y="2691"/>
                  </a:cubicBezTo>
                  <a:cubicBezTo>
                    <a:pt x="6266" y="1198"/>
                    <a:pt x="5067" y="0"/>
                    <a:pt x="3596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64"/>
            <p:cNvSpPr/>
            <p:nvPr/>
          </p:nvSpPr>
          <p:spPr>
            <a:xfrm>
              <a:off x="1829221" y="3503749"/>
              <a:ext cx="45966" cy="80283"/>
            </a:xfrm>
            <a:custGeom>
              <a:avLst/>
              <a:gdLst/>
              <a:ahLst/>
              <a:cxnLst/>
              <a:rect l="l" t="t" r="r" b="b"/>
              <a:pathLst>
                <a:path w="3070" h="5362" extrusionOk="0">
                  <a:moveTo>
                    <a:pt x="400" y="0"/>
                  </a:moveTo>
                  <a:cubicBezTo>
                    <a:pt x="253" y="0"/>
                    <a:pt x="126" y="0"/>
                    <a:pt x="0" y="21"/>
                  </a:cubicBezTo>
                  <a:cubicBezTo>
                    <a:pt x="2439" y="967"/>
                    <a:pt x="2439" y="4415"/>
                    <a:pt x="0" y="5340"/>
                  </a:cubicBezTo>
                  <a:cubicBezTo>
                    <a:pt x="126" y="5361"/>
                    <a:pt x="253" y="5361"/>
                    <a:pt x="400" y="5361"/>
                  </a:cubicBezTo>
                  <a:cubicBezTo>
                    <a:pt x="1871" y="5361"/>
                    <a:pt x="3070" y="4163"/>
                    <a:pt x="3070" y="2691"/>
                  </a:cubicBezTo>
                  <a:cubicBezTo>
                    <a:pt x="3070" y="1198"/>
                    <a:pt x="1871" y="0"/>
                    <a:pt x="40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64"/>
            <p:cNvSpPr/>
            <p:nvPr/>
          </p:nvSpPr>
          <p:spPr>
            <a:xfrm>
              <a:off x="1813800" y="3528289"/>
              <a:ext cx="36832" cy="31337"/>
            </a:xfrm>
            <a:custGeom>
              <a:avLst/>
              <a:gdLst/>
              <a:ahLst/>
              <a:cxnLst/>
              <a:rect l="l" t="t" r="r" b="b"/>
              <a:pathLst>
                <a:path w="2460" h="2093" extrusionOk="0">
                  <a:moveTo>
                    <a:pt x="1409" y="1"/>
                  </a:moveTo>
                  <a:cubicBezTo>
                    <a:pt x="463" y="1"/>
                    <a:pt x="0" y="1115"/>
                    <a:pt x="673" y="1788"/>
                  </a:cubicBezTo>
                  <a:cubicBezTo>
                    <a:pt x="883" y="1999"/>
                    <a:pt x="1144" y="2093"/>
                    <a:pt x="1401" y="2093"/>
                  </a:cubicBezTo>
                  <a:cubicBezTo>
                    <a:pt x="1939" y="2093"/>
                    <a:pt x="2460" y="1678"/>
                    <a:pt x="2460" y="1052"/>
                  </a:cubicBezTo>
                  <a:cubicBezTo>
                    <a:pt x="2460" y="463"/>
                    <a:pt x="1997" y="1"/>
                    <a:pt x="140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64"/>
            <p:cNvSpPr/>
            <p:nvPr/>
          </p:nvSpPr>
          <p:spPr>
            <a:xfrm>
              <a:off x="1881475" y="3351479"/>
              <a:ext cx="95075" cy="97186"/>
            </a:xfrm>
            <a:custGeom>
              <a:avLst/>
              <a:gdLst/>
              <a:ahLst/>
              <a:cxnLst/>
              <a:rect l="l" t="t" r="r" b="b"/>
              <a:pathLst>
                <a:path w="6350" h="6491" extrusionOk="0">
                  <a:moveTo>
                    <a:pt x="2818" y="0"/>
                  </a:moveTo>
                  <a:cubicBezTo>
                    <a:pt x="2578" y="0"/>
                    <a:pt x="2344" y="112"/>
                    <a:pt x="2208" y="331"/>
                  </a:cubicBezTo>
                  <a:lnTo>
                    <a:pt x="211" y="3526"/>
                  </a:lnTo>
                  <a:cubicBezTo>
                    <a:pt x="0" y="3863"/>
                    <a:pt x="105" y="4304"/>
                    <a:pt x="421" y="4514"/>
                  </a:cubicBezTo>
                  <a:lnTo>
                    <a:pt x="3574" y="6491"/>
                  </a:lnTo>
                  <a:lnTo>
                    <a:pt x="6350" y="2097"/>
                  </a:lnTo>
                  <a:lnTo>
                    <a:pt x="3196" y="99"/>
                  </a:lnTo>
                  <a:cubicBezTo>
                    <a:pt x="3078" y="33"/>
                    <a:pt x="2947" y="0"/>
                    <a:pt x="281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64"/>
            <p:cNvSpPr/>
            <p:nvPr/>
          </p:nvSpPr>
          <p:spPr>
            <a:xfrm>
              <a:off x="1914834" y="3370584"/>
              <a:ext cx="61717" cy="78082"/>
            </a:xfrm>
            <a:custGeom>
              <a:avLst/>
              <a:gdLst/>
              <a:ahLst/>
              <a:cxnLst/>
              <a:rect l="l" t="t" r="r" b="b"/>
              <a:pathLst>
                <a:path w="4122" h="5215" extrusionOk="0">
                  <a:moveTo>
                    <a:pt x="2755" y="1"/>
                  </a:moveTo>
                  <a:lnTo>
                    <a:pt x="1" y="4374"/>
                  </a:lnTo>
                  <a:lnTo>
                    <a:pt x="1346" y="5215"/>
                  </a:lnTo>
                  <a:lnTo>
                    <a:pt x="4122" y="821"/>
                  </a:lnTo>
                  <a:lnTo>
                    <a:pt x="2818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64"/>
            <p:cNvSpPr/>
            <p:nvPr/>
          </p:nvSpPr>
          <p:spPr>
            <a:xfrm>
              <a:off x="1934987" y="3382861"/>
              <a:ext cx="140412" cy="147255"/>
            </a:xfrm>
            <a:custGeom>
              <a:avLst/>
              <a:gdLst/>
              <a:ahLst/>
              <a:cxnLst/>
              <a:rect l="l" t="t" r="r" b="b"/>
              <a:pathLst>
                <a:path w="9378" h="9835" extrusionOk="0">
                  <a:moveTo>
                    <a:pt x="2755" y="1"/>
                  </a:moveTo>
                  <a:lnTo>
                    <a:pt x="0" y="4395"/>
                  </a:lnTo>
                  <a:lnTo>
                    <a:pt x="3049" y="9567"/>
                  </a:lnTo>
                  <a:cubicBezTo>
                    <a:pt x="3154" y="9745"/>
                    <a:pt x="3338" y="9835"/>
                    <a:pt x="3522" y="9835"/>
                  </a:cubicBezTo>
                  <a:cubicBezTo>
                    <a:pt x="3706" y="9835"/>
                    <a:pt x="3890" y="9745"/>
                    <a:pt x="3995" y="9567"/>
                  </a:cubicBezTo>
                  <a:lnTo>
                    <a:pt x="9146" y="1346"/>
                  </a:lnTo>
                  <a:cubicBezTo>
                    <a:pt x="9377" y="989"/>
                    <a:pt x="9146" y="526"/>
                    <a:pt x="8725" y="484"/>
                  </a:cubicBezTo>
                  <a:lnTo>
                    <a:pt x="275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64"/>
            <p:cNvSpPr/>
            <p:nvPr/>
          </p:nvSpPr>
          <p:spPr>
            <a:xfrm>
              <a:off x="1974020" y="3389165"/>
              <a:ext cx="101379" cy="140801"/>
            </a:xfrm>
            <a:custGeom>
              <a:avLst/>
              <a:gdLst/>
              <a:ahLst/>
              <a:cxnLst/>
              <a:rect l="l" t="t" r="r" b="b"/>
              <a:pathLst>
                <a:path w="6771" h="9404" extrusionOk="0">
                  <a:moveTo>
                    <a:pt x="5256" y="0"/>
                  </a:moveTo>
                  <a:lnTo>
                    <a:pt x="0" y="8389"/>
                  </a:lnTo>
                  <a:lnTo>
                    <a:pt x="442" y="9125"/>
                  </a:lnTo>
                  <a:cubicBezTo>
                    <a:pt x="550" y="9309"/>
                    <a:pt x="742" y="9404"/>
                    <a:pt x="931" y="9404"/>
                  </a:cubicBezTo>
                  <a:cubicBezTo>
                    <a:pt x="1110" y="9404"/>
                    <a:pt x="1286" y="9319"/>
                    <a:pt x="1388" y="9146"/>
                  </a:cubicBezTo>
                  <a:lnTo>
                    <a:pt x="6560" y="925"/>
                  </a:lnTo>
                  <a:cubicBezTo>
                    <a:pt x="6770" y="568"/>
                    <a:pt x="6539" y="105"/>
                    <a:pt x="6118" y="63"/>
                  </a:cubicBezTo>
                  <a:lnTo>
                    <a:pt x="525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64"/>
            <p:cNvSpPr/>
            <p:nvPr/>
          </p:nvSpPr>
          <p:spPr>
            <a:xfrm>
              <a:off x="2010538" y="3427884"/>
              <a:ext cx="86257" cy="88937"/>
            </a:xfrm>
            <a:custGeom>
              <a:avLst/>
              <a:gdLst/>
              <a:ahLst/>
              <a:cxnLst/>
              <a:rect l="l" t="t" r="r" b="b"/>
              <a:pathLst>
                <a:path w="5761" h="5940" extrusionOk="0">
                  <a:moveTo>
                    <a:pt x="3070" y="0"/>
                  </a:moveTo>
                  <a:lnTo>
                    <a:pt x="0" y="4899"/>
                  </a:lnTo>
                  <a:lnTo>
                    <a:pt x="988" y="5509"/>
                  </a:lnTo>
                  <a:cubicBezTo>
                    <a:pt x="1452" y="5800"/>
                    <a:pt x="1971" y="5940"/>
                    <a:pt x="2484" y="5940"/>
                  </a:cubicBezTo>
                  <a:cubicBezTo>
                    <a:pt x="3415" y="5940"/>
                    <a:pt x="4328" y="5479"/>
                    <a:pt x="4857" y="4626"/>
                  </a:cubicBezTo>
                  <a:lnTo>
                    <a:pt x="4941" y="4499"/>
                  </a:lnTo>
                  <a:cubicBezTo>
                    <a:pt x="5761" y="3175"/>
                    <a:pt x="5361" y="1451"/>
                    <a:pt x="4058" y="631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64"/>
            <p:cNvSpPr/>
            <p:nvPr/>
          </p:nvSpPr>
          <p:spPr>
            <a:xfrm>
              <a:off x="2020929" y="3432600"/>
              <a:ext cx="75866" cy="84370"/>
            </a:xfrm>
            <a:custGeom>
              <a:avLst/>
              <a:gdLst/>
              <a:ahLst/>
              <a:cxnLst/>
              <a:rect l="l" t="t" r="r" b="b"/>
              <a:pathLst>
                <a:path w="5067" h="5635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4606" y="2042"/>
                    <a:pt x="3073" y="5073"/>
                    <a:pt x="552" y="5073"/>
                  </a:cubicBezTo>
                  <a:cubicBezTo>
                    <a:pt x="373" y="5073"/>
                    <a:pt x="188" y="5057"/>
                    <a:pt x="0" y="5025"/>
                  </a:cubicBezTo>
                  <a:lnTo>
                    <a:pt x="0" y="5025"/>
                  </a:lnTo>
                  <a:lnTo>
                    <a:pt x="294" y="5194"/>
                  </a:lnTo>
                  <a:cubicBezTo>
                    <a:pt x="757" y="5492"/>
                    <a:pt x="1276" y="5634"/>
                    <a:pt x="1788" y="5634"/>
                  </a:cubicBezTo>
                  <a:cubicBezTo>
                    <a:pt x="2720" y="5634"/>
                    <a:pt x="3634" y="5165"/>
                    <a:pt x="4163" y="4311"/>
                  </a:cubicBezTo>
                  <a:lnTo>
                    <a:pt x="4247" y="4184"/>
                  </a:lnTo>
                  <a:cubicBezTo>
                    <a:pt x="5067" y="2860"/>
                    <a:pt x="4667" y="1136"/>
                    <a:pt x="3364" y="316"/>
                  </a:cubicBezTo>
                  <a:lnTo>
                    <a:pt x="2859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64"/>
            <p:cNvSpPr/>
            <p:nvPr/>
          </p:nvSpPr>
          <p:spPr>
            <a:xfrm>
              <a:off x="1861322" y="3349652"/>
              <a:ext cx="46924" cy="44873"/>
            </a:xfrm>
            <a:custGeom>
              <a:avLst/>
              <a:gdLst/>
              <a:ahLst/>
              <a:cxnLst/>
              <a:rect l="l" t="t" r="r" b="b"/>
              <a:pathLst>
                <a:path w="3134" h="2997" extrusionOk="0">
                  <a:moveTo>
                    <a:pt x="1203" y="1"/>
                  </a:moveTo>
                  <a:cubicBezTo>
                    <a:pt x="1037" y="1"/>
                    <a:pt x="876" y="90"/>
                    <a:pt x="779" y="242"/>
                  </a:cubicBezTo>
                  <a:lnTo>
                    <a:pt x="148" y="1273"/>
                  </a:lnTo>
                  <a:cubicBezTo>
                    <a:pt x="1" y="1483"/>
                    <a:pt x="64" y="1798"/>
                    <a:pt x="295" y="1945"/>
                  </a:cubicBezTo>
                  <a:lnTo>
                    <a:pt x="1956" y="2997"/>
                  </a:lnTo>
                  <a:lnTo>
                    <a:pt x="3133" y="1125"/>
                  </a:lnTo>
                  <a:lnTo>
                    <a:pt x="1451" y="74"/>
                  </a:lnTo>
                  <a:cubicBezTo>
                    <a:pt x="1373" y="24"/>
                    <a:pt x="1287" y="1"/>
                    <a:pt x="12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64"/>
            <p:cNvSpPr/>
            <p:nvPr/>
          </p:nvSpPr>
          <p:spPr>
            <a:xfrm>
              <a:off x="1877687" y="3358306"/>
              <a:ext cx="30559" cy="36218"/>
            </a:xfrm>
            <a:custGeom>
              <a:avLst/>
              <a:gdLst/>
              <a:ahLst/>
              <a:cxnLst/>
              <a:rect l="l" t="t" r="r" b="b"/>
              <a:pathLst>
                <a:path w="2041" h="2419" extrusionOk="0">
                  <a:moveTo>
                    <a:pt x="1136" y="1"/>
                  </a:moveTo>
                  <a:lnTo>
                    <a:pt x="1" y="1851"/>
                  </a:lnTo>
                  <a:lnTo>
                    <a:pt x="863" y="2419"/>
                  </a:lnTo>
                  <a:lnTo>
                    <a:pt x="2040" y="547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64"/>
            <p:cNvSpPr/>
            <p:nvPr/>
          </p:nvSpPr>
          <p:spPr>
            <a:xfrm>
              <a:off x="1872656" y="3625880"/>
              <a:ext cx="42193" cy="32430"/>
            </a:xfrm>
            <a:custGeom>
              <a:avLst/>
              <a:gdLst/>
              <a:ahLst/>
              <a:cxnLst/>
              <a:rect l="l" t="t" r="r" b="b"/>
              <a:pathLst>
                <a:path w="2818" h="2166" extrusionOk="0">
                  <a:moveTo>
                    <a:pt x="1115" y="1"/>
                  </a:moveTo>
                  <a:cubicBezTo>
                    <a:pt x="484" y="1"/>
                    <a:pt x="1" y="505"/>
                    <a:pt x="1" y="1115"/>
                  </a:cubicBezTo>
                  <a:lnTo>
                    <a:pt x="1" y="2166"/>
                  </a:lnTo>
                  <a:lnTo>
                    <a:pt x="2818" y="2166"/>
                  </a:lnTo>
                  <a:lnTo>
                    <a:pt x="2797" y="1115"/>
                  </a:lnTo>
                  <a:cubicBezTo>
                    <a:pt x="2797" y="505"/>
                    <a:pt x="2292" y="1"/>
                    <a:pt x="168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64"/>
            <p:cNvSpPr/>
            <p:nvPr/>
          </p:nvSpPr>
          <p:spPr>
            <a:xfrm>
              <a:off x="1885563" y="3625745"/>
              <a:ext cx="28972" cy="32565"/>
            </a:xfrm>
            <a:custGeom>
              <a:avLst/>
              <a:gdLst/>
              <a:ahLst/>
              <a:cxnLst/>
              <a:rect l="l" t="t" r="r" b="b"/>
              <a:pathLst>
                <a:path w="1935" h="2175" extrusionOk="0">
                  <a:moveTo>
                    <a:pt x="179" y="1"/>
                  </a:moveTo>
                  <a:cubicBezTo>
                    <a:pt x="120" y="1"/>
                    <a:pt x="60" y="16"/>
                    <a:pt x="1" y="31"/>
                  </a:cubicBezTo>
                  <a:cubicBezTo>
                    <a:pt x="421" y="241"/>
                    <a:pt x="673" y="682"/>
                    <a:pt x="673" y="1166"/>
                  </a:cubicBezTo>
                  <a:lnTo>
                    <a:pt x="673" y="2175"/>
                  </a:lnTo>
                  <a:lnTo>
                    <a:pt x="1935" y="2175"/>
                  </a:lnTo>
                  <a:lnTo>
                    <a:pt x="1935" y="1124"/>
                  </a:lnTo>
                  <a:cubicBezTo>
                    <a:pt x="1935" y="514"/>
                    <a:pt x="1430" y="10"/>
                    <a:pt x="821" y="10"/>
                  </a:cubicBezTo>
                  <a:lnTo>
                    <a:pt x="253" y="10"/>
                  </a:lnTo>
                  <a:cubicBezTo>
                    <a:pt x="228" y="3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7" name="Google Shape;12627;p64"/>
          <p:cNvGrpSpPr/>
          <p:nvPr/>
        </p:nvGrpSpPr>
        <p:grpSpPr>
          <a:xfrm>
            <a:off x="1971819" y="4276854"/>
            <a:ext cx="383281" cy="333947"/>
            <a:chOff x="1971819" y="4276854"/>
            <a:chExt cx="383281" cy="333947"/>
          </a:xfrm>
        </p:grpSpPr>
        <p:sp>
          <p:nvSpPr>
            <p:cNvPr id="12628" name="Google Shape;12628;p64"/>
            <p:cNvSpPr/>
            <p:nvPr/>
          </p:nvSpPr>
          <p:spPr>
            <a:xfrm>
              <a:off x="1971819" y="4277094"/>
              <a:ext cx="383281" cy="333707"/>
            </a:xfrm>
            <a:custGeom>
              <a:avLst/>
              <a:gdLst/>
              <a:ahLst/>
              <a:cxnLst/>
              <a:rect l="l" t="t" r="r" b="b"/>
              <a:pathLst>
                <a:path w="25599" h="22288" extrusionOk="0">
                  <a:moveTo>
                    <a:pt x="14060" y="0"/>
                  </a:moveTo>
                  <a:cubicBezTo>
                    <a:pt x="11422" y="0"/>
                    <a:pt x="8740" y="922"/>
                    <a:pt x="6518" y="2928"/>
                  </a:cubicBezTo>
                  <a:cubicBezTo>
                    <a:pt x="0" y="8794"/>
                    <a:pt x="2334" y="19517"/>
                    <a:pt x="10702" y="22145"/>
                  </a:cubicBezTo>
                  <a:cubicBezTo>
                    <a:pt x="11014" y="22242"/>
                    <a:pt x="11325" y="22287"/>
                    <a:pt x="11629" y="22287"/>
                  </a:cubicBezTo>
                  <a:cubicBezTo>
                    <a:pt x="13434" y="22287"/>
                    <a:pt x="14966" y="20685"/>
                    <a:pt x="14696" y="18760"/>
                  </a:cubicBezTo>
                  <a:cubicBezTo>
                    <a:pt x="14465" y="17057"/>
                    <a:pt x="15033" y="15354"/>
                    <a:pt x="16252" y="14134"/>
                  </a:cubicBezTo>
                  <a:cubicBezTo>
                    <a:pt x="17290" y="13096"/>
                    <a:pt x="18692" y="12534"/>
                    <a:pt x="20127" y="12534"/>
                  </a:cubicBezTo>
                  <a:cubicBezTo>
                    <a:pt x="20552" y="12534"/>
                    <a:pt x="20980" y="12583"/>
                    <a:pt x="21403" y="12684"/>
                  </a:cubicBezTo>
                  <a:cubicBezTo>
                    <a:pt x="21659" y="12747"/>
                    <a:pt x="21913" y="12777"/>
                    <a:pt x="22162" y="12777"/>
                  </a:cubicBezTo>
                  <a:cubicBezTo>
                    <a:pt x="24051" y="12777"/>
                    <a:pt x="25599" y="11037"/>
                    <a:pt x="25208" y="9067"/>
                  </a:cubicBezTo>
                  <a:cubicBezTo>
                    <a:pt x="24046" y="3410"/>
                    <a:pt x="19135" y="0"/>
                    <a:pt x="14060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64"/>
            <p:cNvSpPr/>
            <p:nvPr/>
          </p:nvSpPr>
          <p:spPr>
            <a:xfrm>
              <a:off x="2071910" y="4276854"/>
              <a:ext cx="281124" cy="183233"/>
            </a:xfrm>
            <a:custGeom>
              <a:avLst/>
              <a:gdLst/>
              <a:ahLst/>
              <a:cxnLst/>
              <a:rect l="l" t="t" r="r" b="b"/>
              <a:pathLst>
                <a:path w="18776" h="12238" extrusionOk="0">
                  <a:moveTo>
                    <a:pt x="7372" y="1"/>
                  </a:moveTo>
                  <a:cubicBezTo>
                    <a:pt x="4809" y="1"/>
                    <a:pt x="2199" y="874"/>
                    <a:pt x="1" y="2776"/>
                  </a:cubicBezTo>
                  <a:cubicBezTo>
                    <a:pt x="1763" y="1879"/>
                    <a:pt x="3616" y="1463"/>
                    <a:pt x="5431" y="1463"/>
                  </a:cubicBezTo>
                  <a:cubicBezTo>
                    <a:pt x="10891" y="1463"/>
                    <a:pt x="16000" y="5237"/>
                    <a:pt x="17199" y="11060"/>
                  </a:cubicBezTo>
                  <a:cubicBezTo>
                    <a:pt x="17283" y="11438"/>
                    <a:pt x="17283" y="11859"/>
                    <a:pt x="17220" y="12237"/>
                  </a:cubicBezTo>
                  <a:cubicBezTo>
                    <a:pt x="18250" y="11543"/>
                    <a:pt x="18776" y="10303"/>
                    <a:pt x="18523" y="9083"/>
                  </a:cubicBezTo>
                  <a:cubicBezTo>
                    <a:pt x="17363" y="3436"/>
                    <a:pt x="12458" y="1"/>
                    <a:pt x="7372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64"/>
            <p:cNvSpPr/>
            <p:nvPr/>
          </p:nvSpPr>
          <p:spPr>
            <a:xfrm>
              <a:off x="2169187" y="4328644"/>
              <a:ext cx="141984" cy="106574"/>
            </a:xfrm>
            <a:custGeom>
              <a:avLst/>
              <a:gdLst/>
              <a:ahLst/>
              <a:cxnLst/>
              <a:rect l="l" t="t" r="r" b="b"/>
              <a:pathLst>
                <a:path w="9483" h="7118" extrusionOk="0">
                  <a:moveTo>
                    <a:pt x="4741" y="0"/>
                  </a:moveTo>
                  <a:cubicBezTo>
                    <a:pt x="3832" y="0"/>
                    <a:pt x="2923" y="347"/>
                    <a:pt x="2229" y="1041"/>
                  </a:cubicBezTo>
                  <a:cubicBezTo>
                    <a:pt x="0" y="3291"/>
                    <a:pt x="1577" y="7117"/>
                    <a:pt x="4752" y="7117"/>
                  </a:cubicBezTo>
                  <a:cubicBezTo>
                    <a:pt x="7906" y="7117"/>
                    <a:pt x="9482" y="3291"/>
                    <a:pt x="7254" y="1041"/>
                  </a:cubicBezTo>
                  <a:cubicBezTo>
                    <a:pt x="6560" y="347"/>
                    <a:pt x="5651" y="0"/>
                    <a:pt x="4741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64"/>
            <p:cNvSpPr/>
            <p:nvPr/>
          </p:nvSpPr>
          <p:spPr>
            <a:xfrm>
              <a:off x="2194685" y="4328959"/>
              <a:ext cx="103894" cy="98699"/>
            </a:xfrm>
            <a:custGeom>
              <a:avLst/>
              <a:gdLst/>
              <a:ahLst/>
              <a:cxnLst/>
              <a:rect l="l" t="t" r="r" b="b"/>
              <a:pathLst>
                <a:path w="6939" h="6592" extrusionOk="0">
                  <a:moveTo>
                    <a:pt x="3049" y="0"/>
                  </a:moveTo>
                  <a:cubicBezTo>
                    <a:pt x="2145" y="0"/>
                    <a:pt x="1241" y="347"/>
                    <a:pt x="547" y="1041"/>
                  </a:cubicBezTo>
                  <a:lnTo>
                    <a:pt x="526" y="1020"/>
                  </a:lnTo>
                  <a:cubicBezTo>
                    <a:pt x="316" y="1230"/>
                    <a:pt x="148" y="1462"/>
                    <a:pt x="0" y="1714"/>
                  </a:cubicBezTo>
                  <a:cubicBezTo>
                    <a:pt x="614" y="1344"/>
                    <a:pt x="1243" y="1181"/>
                    <a:pt x="1846" y="1181"/>
                  </a:cubicBezTo>
                  <a:cubicBezTo>
                    <a:pt x="4366" y="1181"/>
                    <a:pt x="6422" y="4030"/>
                    <a:pt x="4878" y="6592"/>
                  </a:cubicBezTo>
                  <a:cubicBezTo>
                    <a:pt x="5130" y="6444"/>
                    <a:pt x="5362" y="6255"/>
                    <a:pt x="5572" y="6066"/>
                  </a:cubicBezTo>
                  <a:cubicBezTo>
                    <a:pt x="6938" y="4657"/>
                    <a:pt x="6938" y="2429"/>
                    <a:pt x="5551" y="1041"/>
                  </a:cubicBezTo>
                  <a:cubicBezTo>
                    <a:pt x="4857" y="347"/>
                    <a:pt x="3953" y="0"/>
                    <a:pt x="304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64"/>
            <p:cNvSpPr/>
            <p:nvPr/>
          </p:nvSpPr>
          <p:spPr>
            <a:xfrm>
              <a:off x="2061849" y="4499810"/>
              <a:ext cx="81226" cy="60684"/>
            </a:xfrm>
            <a:custGeom>
              <a:avLst/>
              <a:gdLst/>
              <a:ahLst/>
              <a:cxnLst/>
              <a:rect l="l" t="t" r="r" b="b"/>
              <a:pathLst>
                <a:path w="5425" h="4053" extrusionOk="0">
                  <a:moveTo>
                    <a:pt x="2704" y="0"/>
                  </a:moveTo>
                  <a:cubicBezTo>
                    <a:pt x="2187" y="0"/>
                    <a:pt x="1672" y="195"/>
                    <a:pt x="1283" y="584"/>
                  </a:cubicBezTo>
                  <a:cubicBezTo>
                    <a:pt x="0" y="1866"/>
                    <a:pt x="904" y="4053"/>
                    <a:pt x="2712" y="4053"/>
                  </a:cubicBezTo>
                  <a:cubicBezTo>
                    <a:pt x="4520" y="4053"/>
                    <a:pt x="5424" y="1866"/>
                    <a:pt x="4142" y="584"/>
                  </a:cubicBezTo>
                  <a:cubicBezTo>
                    <a:pt x="3743" y="195"/>
                    <a:pt x="3222" y="0"/>
                    <a:pt x="2704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64"/>
            <p:cNvSpPr/>
            <p:nvPr/>
          </p:nvSpPr>
          <p:spPr>
            <a:xfrm>
              <a:off x="2075384" y="4499600"/>
              <a:ext cx="62660" cy="57435"/>
            </a:xfrm>
            <a:custGeom>
              <a:avLst/>
              <a:gdLst/>
              <a:ahLst/>
              <a:cxnLst/>
              <a:rect l="l" t="t" r="r" b="b"/>
              <a:pathLst>
                <a:path w="4185" h="3836" extrusionOk="0">
                  <a:moveTo>
                    <a:pt x="1817" y="0"/>
                  </a:moveTo>
                  <a:cubicBezTo>
                    <a:pt x="1300" y="0"/>
                    <a:pt x="779" y="198"/>
                    <a:pt x="379" y="598"/>
                  </a:cubicBezTo>
                  <a:cubicBezTo>
                    <a:pt x="232" y="766"/>
                    <a:pt x="84" y="934"/>
                    <a:pt x="0" y="1123"/>
                  </a:cubicBezTo>
                  <a:cubicBezTo>
                    <a:pt x="299" y="978"/>
                    <a:pt x="600" y="912"/>
                    <a:pt x="890" y="912"/>
                  </a:cubicBezTo>
                  <a:cubicBezTo>
                    <a:pt x="2277" y="912"/>
                    <a:pt x="3408" y="2410"/>
                    <a:pt x="2712" y="3836"/>
                  </a:cubicBezTo>
                  <a:cubicBezTo>
                    <a:pt x="3827" y="3289"/>
                    <a:pt x="4184" y="1859"/>
                    <a:pt x="3448" y="850"/>
                  </a:cubicBezTo>
                  <a:cubicBezTo>
                    <a:pt x="3057" y="287"/>
                    <a:pt x="2441" y="0"/>
                    <a:pt x="18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64"/>
            <p:cNvSpPr/>
            <p:nvPr/>
          </p:nvSpPr>
          <p:spPr>
            <a:xfrm>
              <a:off x="2030047" y="4417027"/>
              <a:ext cx="81241" cy="60684"/>
            </a:xfrm>
            <a:custGeom>
              <a:avLst/>
              <a:gdLst/>
              <a:ahLst/>
              <a:cxnLst/>
              <a:rect l="l" t="t" r="r" b="b"/>
              <a:pathLst>
                <a:path w="5426" h="4053" extrusionOk="0">
                  <a:moveTo>
                    <a:pt x="2721" y="0"/>
                  </a:moveTo>
                  <a:cubicBezTo>
                    <a:pt x="2203" y="0"/>
                    <a:pt x="1683" y="195"/>
                    <a:pt x="1283" y="583"/>
                  </a:cubicBezTo>
                  <a:cubicBezTo>
                    <a:pt x="1" y="1866"/>
                    <a:pt x="905" y="4052"/>
                    <a:pt x="2713" y="4052"/>
                  </a:cubicBezTo>
                  <a:cubicBezTo>
                    <a:pt x="4521" y="4052"/>
                    <a:pt x="5425" y="1866"/>
                    <a:pt x="4143" y="583"/>
                  </a:cubicBezTo>
                  <a:cubicBezTo>
                    <a:pt x="3754" y="195"/>
                    <a:pt x="3238" y="0"/>
                    <a:pt x="272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64"/>
            <p:cNvSpPr/>
            <p:nvPr/>
          </p:nvSpPr>
          <p:spPr>
            <a:xfrm>
              <a:off x="2043897" y="4416937"/>
              <a:ext cx="62345" cy="57315"/>
            </a:xfrm>
            <a:custGeom>
              <a:avLst/>
              <a:gdLst/>
              <a:ahLst/>
              <a:cxnLst/>
              <a:rect l="l" t="t" r="r" b="b"/>
              <a:pathLst>
                <a:path w="4164" h="3828" extrusionOk="0">
                  <a:moveTo>
                    <a:pt x="1798" y="0"/>
                  </a:moveTo>
                  <a:cubicBezTo>
                    <a:pt x="1281" y="0"/>
                    <a:pt x="761" y="198"/>
                    <a:pt x="358" y="610"/>
                  </a:cubicBezTo>
                  <a:lnTo>
                    <a:pt x="358" y="589"/>
                  </a:lnTo>
                  <a:cubicBezTo>
                    <a:pt x="211" y="737"/>
                    <a:pt x="85" y="905"/>
                    <a:pt x="1" y="1094"/>
                  </a:cubicBezTo>
                  <a:cubicBezTo>
                    <a:pt x="317" y="926"/>
                    <a:pt x="639" y="851"/>
                    <a:pt x="949" y="851"/>
                  </a:cubicBezTo>
                  <a:cubicBezTo>
                    <a:pt x="2346" y="851"/>
                    <a:pt x="3491" y="2381"/>
                    <a:pt x="2734" y="3827"/>
                  </a:cubicBezTo>
                  <a:cubicBezTo>
                    <a:pt x="3827" y="3260"/>
                    <a:pt x="4164" y="1830"/>
                    <a:pt x="3428" y="821"/>
                  </a:cubicBezTo>
                  <a:cubicBezTo>
                    <a:pt x="3027" y="283"/>
                    <a:pt x="2415" y="0"/>
                    <a:pt x="179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64"/>
            <p:cNvSpPr/>
            <p:nvPr/>
          </p:nvSpPr>
          <p:spPr>
            <a:xfrm>
              <a:off x="2067194" y="4330845"/>
              <a:ext cx="80911" cy="60609"/>
            </a:xfrm>
            <a:custGeom>
              <a:avLst/>
              <a:gdLst/>
              <a:ahLst/>
              <a:cxnLst/>
              <a:rect l="l" t="t" r="r" b="b"/>
              <a:pathLst>
                <a:path w="5404" h="4048" extrusionOk="0">
                  <a:moveTo>
                    <a:pt x="2705" y="1"/>
                  </a:moveTo>
                  <a:cubicBezTo>
                    <a:pt x="2187" y="1"/>
                    <a:pt x="1672" y="200"/>
                    <a:pt x="1283" y="600"/>
                  </a:cubicBezTo>
                  <a:cubicBezTo>
                    <a:pt x="1" y="1882"/>
                    <a:pt x="905" y="4048"/>
                    <a:pt x="2713" y="4048"/>
                  </a:cubicBezTo>
                  <a:cubicBezTo>
                    <a:pt x="4500" y="4048"/>
                    <a:pt x="5404" y="1882"/>
                    <a:pt x="4142" y="600"/>
                  </a:cubicBezTo>
                  <a:cubicBezTo>
                    <a:pt x="3743" y="200"/>
                    <a:pt x="3223" y="1"/>
                    <a:pt x="2705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64"/>
            <p:cNvSpPr/>
            <p:nvPr/>
          </p:nvSpPr>
          <p:spPr>
            <a:xfrm>
              <a:off x="2080415" y="4330845"/>
              <a:ext cx="62974" cy="57464"/>
            </a:xfrm>
            <a:custGeom>
              <a:avLst/>
              <a:gdLst/>
              <a:ahLst/>
              <a:cxnLst/>
              <a:rect l="l" t="t" r="r" b="b"/>
              <a:pathLst>
                <a:path w="4206" h="3838" extrusionOk="0">
                  <a:moveTo>
                    <a:pt x="1839" y="0"/>
                  </a:moveTo>
                  <a:cubicBezTo>
                    <a:pt x="1323" y="0"/>
                    <a:pt x="802" y="197"/>
                    <a:pt x="400" y="600"/>
                  </a:cubicBezTo>
                  <a:lnTo>
                    <a:pt x="379" y="600"/>
                  </a:lnTo>
                  <a:cubicBezTo>
                    <a:pt x="232" y="747"/>
                    <a:pt x="106" y="915"/>
                    <a:pt x="1" y="1104"/>
                  </a:cubicBezTo>
                  <a:cubicBezTo>
                    <a:pt x="318" y="942"/>
                    <a:pt x="639" y="869"/>
                    <a:pt x="948" y="869"/>
                  </a:cubicBezTo>
                  <a:cubicBezTo>
                    <a:pt x="2356" y="869"/>
                    <a:pt x="3496" y="2389"/>
                    <a:pt x="2755" y="3838"/>
                  </a:cubicBezTo>
                  <a:cubicBezTo>
                    <a:pt x="3848" y="3270"/>
                    <a:pt x="4205" y="1840"/>
                    <a:pt x="3470" y="831"/>
                  </a:cubicBezTo>
                  <a:cubicBezTo>
                    <a:pt x="3069" y="282"/>
                    <a:pt x="2457" y="0"/>
                    <a:pt x="1839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8" name="Google Shape;12638;p64"/>
          <p:cNvGrpSpPr/>
          <p:nvPr/>
        </p:nvGrpSpPr>
        <p:grpSpPr>
          <a:xfrm>
            <a:off x="1825119" y="2885819"/>
            <a:ext cx="175987" cy="361391"/>
            <a:chOff x="1825119" y="2885819"/>
            <a:chExt cx="175987" cy="361391"/>
          </a:xfrm>
        </p:grpSpPr>
        <p:sp>
          <p:nvSpPr>
            <p:cNvPr id="12639" name="Google Shape;12639;p64"/>
            <p:cNvSpPr/>
            <p:nvPr/>
          </p:nvSpPr>
          <p:spPr>
            <a:xfrm>
              <a:off x="1825119" y="2885819"/>
              <a:ext cx="175987" cy="56356"/>
            </a:xfrm>
            <a:custGeom>
              <a:avLst/>
              <a:gdLst/>
              <a:ahLst/>
              <a:cxnLst/>
              <a:rect l="l" t="t" r="r" b="b"/>
              <a:pathLst>
                <a:path w="11754" h="3764" extrusionOk="0">
                  <a:moveTo>
                    <a:pt x="1494" y="0"/>
                  </a:moveTo>
                  <a:cubicBezTo>
                    <a:pt x="674" y="0"/>
                    <a:pt x="1" y="673"/>
                    <a:pt x="1" y="1493"/>
                  </a:cubicBezTo>
                  <a:lnTo>
                    <a:pt x="1" y="2271"/>
                  </a:lnTo>
                  <a:cubicBezTo>
                    <a:pt x="1" y="3091"/>
                    <a:pt x="674" y="3764"/>
                    <a:pt x="1494" y="3764"/>
                  </a:cubicBezTo>
                  <a:lnTo>
                    <a:pt x="10261" y="3764"/>
                  </a:lnTo>
                  <a:cubicBezTo>
                    <a:pt x="11081" y="3764"/>
                    <a:pt x="11754" y="3091"/>
                    <a:pt x="11754" y="2271"/>
                  </a:cubicBezTo>
                  <a:lnTo>
                    <a:pt x="11754" y="1493"/>
                  </a:lnTo>
                  <a:cubicBezTo>
                    <a:pt x="11754" y="673"/>
                    <a:pt x="11081" y="0"/>
                    <a:pt x="10261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64"/>
            <p:cNvSpPr/>
            <p:nvPr/>
          </p:nvSpPr>
          <p:spPr>
            <a:xfrm>
              <a:off x="1951666" y="2886119"/>
              <a:ext cx="49439" cy="56371"/>
            </a:xfrm>
            <a:custGeom>
              <a:avLst/>
              <a:gdLst/>
              <a:ahLst/>
              <a:cxnLst/>
              <a:rect l="l" t="t" r="r" b="b"/>
              <a:pathLst>
                <a:path w="3302" h="3765" extrusionOk="0">
                  <a:moveTo>
                    <a:pt x="1846" y="1"/>
                  </a:moveTo>
                  <a:cubicBezTo>
                    <a:pt x="1834" y="1"/>
                    <a:pt x="1821" y="1"/>
                    <a:pt x="1809" y="1"/>
                  </a:cubicBezTo>
                  <a:lnTo>
                    <a:pt x="1" y="1"/>
                  </a:lnTo>
                  <a:cubicBezTo>
                    <a:pt x="610" y="253"/>
                    <a:pt x="989" y="842"/>
                    <a:pt x="989" y="1494"/>
                  </a:cubicBezTo>
                  <a:lnTo>
                    <a:pt x="989" y="2251"/>
                  </a:lnTo>
                  <a:cubicBezTo>
                    <a:pt x="989" y="2903"/>
                    <a:pt x="610" y="3491"/>
                    <a:pt x="1" y="3765"/>
                  </a:cubicBezTo>
                  <a:lnTo>
                    <a:pt x="1809" y="3765"/>
                  </a:lnTo>
                  <a:cubicBezTo>
                    <a:pt x="2629" y="3765"/>
                    <a:pt x="3302" y="3092"/>
                    <a:pt x="3302" y="2272"/>
                  </a:cubicBezTo>
                  <a:lnTo>
                    <a:pt x="3302" y="1473"/>
                  </a:lnTo>
                  <a:cubicBezTo>
                    <a:pt x="3302" y="665"/>
                    <a:pt x="2649" y="1"/>
                    <a:pt x="1846" y="1"/>
                  </a:cubicBezTo>
                  <a:close/>
                </a:path>
              </a:pathLst>
            </a:custGeom>
            <a:solidFill>
              <a:srgbClr val="8E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64"/>
            <p:cNvSpPr/>
            <p:nvPr/>
          </p:nvSpPr>
          <p:spPr>
            <a:xfrm>
              <a:off x="1853776" y="2942161"/>
              <a:ext cx="118058" cy="304735"/>
            </a:xfrm>
            <a:custGeom>
              <a:avLst/>
              <a:gdLst/>
              <a:ahLst/>
              <a:cxnLst/>
              <a:rect l="l" t="t" r="r" b="b"/>
              <a:pathLst>
                <a:path w="7885" h="20353" extrusionOk="0">
                  <a:moveTo>
                    <a:pt x="0" y="1"/>
                  </a:moveTo>
                  <a:lnTo>
                    <a:pt x="0" y="16526"/>
                  </a:lnTo>
                  <a:cubicBezTo>
                    <a:pt x="0" y="18649"/>
                    <a:pt x="1703" y="20352"/>
                    <a:pt x="3806" y="20352"/>
                  </a:cubicBezTo>
                  <a:lnTo>
                    <a:pt x="4037" y="20352"/>
                  </a:lnTo>
                  <a:cubicBezTo>
                    <a:pt x="6160" y="20352"/>
                    <a:pt x="7884" y="18649"/>
                    <a:pt x="7884" y="16526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64"/>
            <p:cNvSpPr/>
            <p:nvPr/>
          </p:nvSpPr>
          <p:spPr>
            <a:xfrm>
              <a:off x="1853776" y="2942161"/>
              <a:ext cx="118058" cy="305050"/>
            </a:xfrm>
            <a:custGeom>
              <a:avLst/>
              <a:gdLst/>
              <a:ahLst/>
              <a:cxnLst/>
              <a:rect l="l" t="t" r="r" b="b"/>
              <a:pathLst>
                <a:path w="7885" h="20374" extrusionOk="0">
                  <a:moveTo>
                    <a:pt x="0" y="1"/>
                  </a:moveTo>
                  <a:lnTo>
                    <a:pt x="0" y="863"/>
                  </a:lnTo>
                  <a:lnTo>
                    <a:pt x="3049" y="863"/>
                  </a:lnTo>
                  <a:cubicBezTo>
                    <a:pt x="4899" y="863"/>
                    <a:pt x="6413" y="2376"/>
                    <a:pt x="6413" y="4226"/>
                  </a:cubicBezTo>
                  <a:lnTo>
                    <a:pt x="6413" y="15033"/>
                  </a:lnTo>
                  <a:cubicBezTo>
                    <a:pt x="6413" y="17364"/>
                    <a:pt x="4487" y="19089"/>
                    <a:pt x="2359" y="19089"/>
                  </a:cubicBezTo>
                  <a:cubicBezTo>
                    <a:pt x="1801" y="19089"/>
                    <a:pt x="1228" y="18970"/>
                    <a:pt x="673" y="18712"/>
                  </a:cubicBezTo>
                  <a:lnTo>
                    <a:pt x="673" y="18712"/>
                  </a:lnTo>
                  <a:cubicBezTo>
                    <a:pt x="1388" y="19742"/>
                    <a:pt x="2565" y="20373"/>
                    <a:pt x="3827" y="20373"/>
                  </a:cubicBezTo>
                  <a:lnTo>
                    <a:pt x="4058" y="20373"/>
                  </a:lnTo>
                  <a:cubicBezTo>
                    <a:pt x="6160" y="20352"/>
                    <a:pt x="7884" y="18649"/>
                    <a:pt x="7884" y="16547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64"/>
            <p:cNvSpPr/>
            <p:nvPr/>
          </p:nvSpPr>
          <p:spPr>
            <a:xfrm>
              <a:off x="1933100" y="2963257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8"/>
                  </a:cubicBezTo>
                  <a:cubicBezTo>
                    <a:pt x="0" y="547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64"/>
            <p:cNvSpPr/>
            <p:nvPr/>
          </p:nvSpPr>
          <p:spPr>
            <a:xfrm>
              <a:off x="1933100" y="300134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64"/>
            <p:cNvSpPr/>
            <p:nvPr/>
          </p:nvSpPr>
          <p:spPr>
            <a:xfrm>
              <a:off x="1933100" y="303943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64"/>
            <p:cNvSpPr/>
            <p:nvPr/>
          </p:nvSpPr>
          <p:spPr>
            <a:xfrm>
              <a:off x="1933100" y="307752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8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64"/>
            <p:cNvSpPr/>
            <p:nvPr/>
          </p:nvSpPr>
          <p:spPr>
            <a:xfrm>
              <a:off x="1933100" y="3115931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7"/>
                  </a:cubicBezTo>
                  <a:cubicBezTo>
                    <a:pt x="0" y="568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64"/>
            <p:cNvSpPr/>
            <p:nvPr/>
          </p:nvSpPr>
          <p:spPr>
            <a:xfrm>
              <a:off x="1933100" y="3154007"/>
              <a:ext cx="38419" cy="10720"/>
            </a:xfrm>
            <a:custGeom>
              <a:avLst/>
              <a:gdLst/>
              <a:ahLst/>
              <a:cxnLst/>
              <a:rect l="l" t="t" r="r" b="b"/>
              <a:pathLst>
                <a:path w="2566" h="716" extrusionOk="0">
                  <a:moveTo>
                    <a:pt x="358" y="1"/>
                  </a:moveTo>
                  <a:cubicBezTo>
                    <a:pt x="168" y="1"/>
                    <a:pt x="0" y="169"/>
                    <a:pt x="0" y="358"/>
                  </a:cubicBezTo>
                  <a:cubicBezTo>
                    <a:pt x="0" y="569"/>
                    <a:pt x="168" y="716"/>
                    <a:pt x="358" y="716"/>
                  </a:cubicBezTo>
                  <a:lnTo>
                    <a:pt x="2565" y="716"/>
                  </a:lnTo>
                  <a:lnTo>
                    <a:pt x="256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49" name="Google Shape;12649;p64"/>
          <p:cNvGrpSpPr/>
          <p:nvPr/>
        </p:nvGrpSpPr>
        <p:grpSpPr>
          <a:xfrm>
            <a:off x="3504824" y="3405844"/>
            <a:ext cx="369896" cy="226339"/>
            <a:chOff x="3504824" y="3405844"/>
            <a:chExt cx="369896" cy="226339"/>
          </a:xfrm>
        </p:grpSpPr>
        <p:sp>
          <p:nvSpPr>
            <p:cNvPr id="12650" name="Google Shape;12650;p64"/>
            <p:cNvSpPr/>
            <p:nvPr/>
          </p:nvSpPr>
          <p:spPr>
            <a:xfrm>
              <a:off x="3504824" y="3461871"/>
              <a:ext cx="369896" cy="141984"/>
            </a:xfrm>
            <a:custGeom>
              <a:avLst/>
              <a:gdLst/>
              <a:ahLst/>
              <a:cxnLst/>
              <a:rect l="l" t="t" r="r" b="b"/>
              <a:pathLst>
                <a:path w="24705" h="9483" extrusionOk="0">
                  <a:moveTo>
                    <a:pt x="23732" y="0"/>
                  </a:moveTo>
                  <a:cubicBezTo>
                    <a:pt x="23720" y="0"/>
                    <a:pt x="23708" y="0"/>
                    <a:pt x="23695" y="1"/>
                  </a:cubicBezTo>
                  <a:lnTo>
                    <a:pt x="1010" y="1"/>
                  </a:lnTo>
                  <a:cubicBezTo>
                    <a:pt x="463" y="1"/>
                    <a:pt x="1" y="442"/>
                    <a:pt x="1" y="989"/>
                  </a:cubicBezTo>
                  <a:lnTo>
                    <a:pt x="1" y="8474"/>
                  </a:lnTo>
                  <a:cubicBezTo>
                    <a:pt x="1" y="9020"/>
                    <a:pt x="463" y="9483"/>
                    <a:pt x="1010" y="9483"/>
                  </a:cubicBezTo>
                  <a:lnTo>
                    <a:pt x="23695" y="9483"/>
                  </a:lnTo>
                  <a:cubicBezTo>
                    <a:pt x="24263" y="9483"/>
                    <a:pt x="24704" y="9020"/>
                    <a:pt x="24704" y="8474"/>
                  </a:cubicBezTo>
                  <a:lnTo>
                    <a:pt x="24704" y="989"/>
                  </a:lnTo>
                  <a:cubicBezTo>
                    <a:pt x="24704" y="454"/>
                    <a:pt x="24282" y="0"/>
                    <a:pt x="2373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64"/>
            <p:cNvSpPr/>
            <p:nvPr/>
          </p:nvSpPr>
          <p:spPr>
            <a:xfrm>
              <a:off x="3835357" y="3461557"/>
              <a:ext cx="39363" cy="142299"/>
            </a:xfrm>
            <a:custGeom>
              <a:avLst/>
              <a:gdLst/>
              <a:ahLst/>
              <a:cxnLst/>
              <a:rect l="l" t="t" r="r" b="b"/>
              <a:pathLst>
                <a:path w="2629" h="9504" extrusionOk="0">
                  <a:moveTo>
                    <a:pt x="0" y="1"/>
                  </a:moveTo>
                  <a:cubicBezTo>
                    <a:pt x="147" y="211"/>
                    <a:pt x="210" y="442"/>
                    <a:pt x="210" y="674"/>
                  </a:cubicBezTo>
                  <a:lnTo>
                    <a:pt x="210" y="8831"/>
                  </a:lnTo>
                  <a:cubicBezTo>
                    <a:pt x="210" y="9062"/>
                    <a:pt x="147" y="9294"/>
                    <a:pt x="0" y="9504"/>
                  </a:cubicBezTo>
                  <a:lnTo>
                    <a:pt x="1619" y="9504"/>
                  </a:lnTo>
                  <a:cubicBezTo>
                    <a:pt x="2187" y="9504"/>
                    <a:pt x="2628" y="9041"/>
                    <a:pt x="2628" y="8495"/>
                  </a:cubicBezTo>
                  <a:lnTo>
                    <a:pt x="2628" y="1010"/>
                  </a:lnTo>
                  <a:cubicBezTo>
                    <a:pt x="2628" y="463"/>
                    <a:pt x="2187" y="1"/>
                    <a:pt x="161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64"/>
            <p:cNvSpPr/>
            <p:nvPr/>
          </p:nvSpPr>
          <p:spPr>
            <a:xfrm>
              <a:off x="3554877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52" y="1893"/>
                  </a:cubicBezTo>
                  <a:lnTo>
                    <a:pt x="4205" y="1893"/>
                  </a:lnTo>
                  <a:cubicBezTo>
                    <a:pt x="4563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64"/>
            <p:cNvSpPr/>
            <p:nvPr/>
          </p:nvSpPr>
          <p:spPr>
            <a:xfrm>
              <a:off x="3595797" y="3603840"/>
              <a:ext cx="32131" cy="28343"/>
            </a:xfrm>
            <a:custGeom>
              <a:avLst/>
              <a:gdLst/>
              <a:ahLst/>
              <a:cxnLst/>
              <a:rect l="l" t="t" r="r" b="b"/>
              <a:pathLst>
                <a:path w="2146" h="1893" extrusionOk="0">
                  <a:moveTo>
                    <a:pt x="295" y="1"/>
                  </a:moveTo>
                  <a:lnTo>
                    <a:pt x="295" y="1262"/>
                  </a:lnTo>
                  <a:cubicBezTo>
                    <a:pt x="295" y="1515"/>
                    <a:pt x="190" y="1746"/>
                    <a:pt x="1" y="1893"/>
                  </a:cubicBezTo>
                  <a:lnTo>
                    <a:pt x="1472" y="1893"/>
                  </a:lnTo>
                  <a:cubicBezTo>
                    <a:pt x="1851" y="1893"/>
                    <a:pt x="2145" y="1599"/>
                    <a:pt x="2145" y="1241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64"/>
            <p:cNvSpPr/>
            <p:nvPr/>
          </p:nvSpPr>
          <p:spPr>
            <a:xfrm>
              <a:off x="3751930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74" y="1893"/>
                  </a:cubicBezTo>
                  <a:lnTo>
                    <a:pt x="4227" y="1893"/>
                  </a:lnTo>
                  <a:cubicBezTo>
                    <a:pt x="4584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64"/>
            <p:cNvSpPr/>
            <p:nvPr/>
          </p:nvSpPr>
          <p:spPr>
            <a:xfrm>
              <a:off x="3796638" y="3603840"/>
              <a:ext cx="28343" cy="28343"/>
            </a:xfrm>
            <a:custGeom>
              <a:avLst/>
              <a:gdLst/>
              <a:ahLst/>
              <a:cxnLst/>
              <a:rect l="l" t="t" r="r" b="b"/>
              <a:pathLst>
                <a:path w="1893" h="1893" extrusionOk="0">
                  <a:moveTo>
                    <a:pt x="274" y="1"/>
                  </a:moveTo>
                  <a:lnTo>
                    <a:pt x="274" y="1283"/>
                  </a:lnTo>
                  <a:cubicBezTo>
                    <a:pt x="274" y="1515"/>
                    <a:pt x="168" y="1725"/>
                    <a:pt x="0" y="1893"/>
                  </a:cubicBezTo>
                  <a:lnTo>
                    <a:pt x="1241" y="1893"/>
                  </a:lnTo>
                  <a:cubicBezTo>
                    <a:pt x="1598" y="1893"/>
                    <a:pt x="1892" y="1599"/>
                    <a:pt x="1892" y="1241"/>
                  </a:cubicBezTo>
                  <a:lnTo>
                    <a:pt x="1892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64"/>
            <p:cNvSpPr/>
            <p:nvPr/>
          </p:nvSpPr>
          <p:spPr>
            <a:xfrm>
              <a:off x="3510813" y="3405844"/>
              <a:ext cx="184791" cy="158229"/>
            </a:xfrm>
            <a:custGeom>
              <a:avLst/>
              <a:gdLst/>
              <a:ahLst/>
              <a:cxnLst/>
              <a:rect l="l" t="t" r="r" b="b"/>
              <a:pathLst>
                <a:path w="12342" h="10568" extrusionOk="0">
                  <a:moveTo>
                    <a:pt x="7085" y="0"/>
                  </a:moveTo>
                  <a:cubicBezTo>
                    <a:pt x="2376" y="0"/>
                    <a:pt x="0" y="5677"/>
                    <a:pt x="3343" y="8999"/>
                  </a:cubicBezTo>
                  <a:cubicBezTo>
                    <a:pt x="4420" y="10083"/>
                    <a:pt x="5744" y="10568"/>
                    <a:pt x="7043" y="10568"/>
                  </a:cubicBezTo>
                  <a:cubicBezTo>
                    <a:pt x="9749" y="10568"/>
                    <a:pt x="12341" y="8460"/>
                    <a:pt x="12341" y="5278"/>
                  </a:cubicBezTo>
                  <a:cubicBezTo>
                    <a:pt x="12341" y="2355"/>
                    <a:pt x="9987" y="0"/>
                    <a:pt x="708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64"/>
            <p:cNvSpPr/>
            <p:nvPr/>
          </p:nvSpPr>
          <p:spPr>
            <a:xfrm>
              <a:off x="3600528" y="3405844"/>
              <a:ext cx="99792" cy="158110"/>
            </a:xfrm>
            <a:custGeom>
              <a:avLst/>
              <a:gdLst/>
              <a:ahLst/>
              <a:cxnLst/>
              <a:rect l="l" t="t" r="r" b="b"/>
              <a:pathLst>
                <a:path w="6665" h="10560" extrusionOk="0">
                  <a:moveTo>
                    <a:pt x="1093" y="0"/>
                  </a:moveTo>
                  <a:cubicBezTo>
                    <a:pt x="715" y="0"/>
                    <a:pt x="357" y="43"/>
                    <a:pt x="0" y="106"/>
                  </a:cubicBezTo>
                  <a:cubicBezTo>
                    <a:pt x="2439" y="631"/>
                    <a:pt x="4184" y="2776"/>
                    <a:pt x="4184" y="5278"/>
                  </a:cubicBezTo>
                  <a:cubicBezTo>
                    <a:pt x="4184" y="7779"/>
                    <a:pt x="2439" y="9924"/>
                    <a:pt x="0" y="10450"/>
                  </a:cubicBezTo>
                  <a:cubicBezTo>
                    <a:pt x="363" y="10524"/>
                    <a:pt x="724" y="10560"/>
                    <a:pt x="1079" y="10560"/>
                  </a:cubicBezTo>
                  <a:cubicBezTo>
                    <a:pt x="3729" y="10560"/>
                    <a:pt x="6050" y="8568"/>
                    <a:pt x="6328" y="5824"/>
                  </a:cubicBezTo>
                  <a:cubicBezTo>
                    <a:pt x="6665" y="2713"/>
                    <a:pt x="4205" y="0"/>
                    <a:pt x="109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64"/>
            <p:cNvSpPr/>
            <p:nvPr/>
          </p:nvSpPr>
          <p:spPr>
            <a:xfrm>
              <a:off x="3548274" y="3433543"/>
              <a:ext cx="119630" cy="102562"/>
            </a:xfrm>
            <a:custGeom>
              <a:avLst/>
              <a:gdLst/>
              <a:ahLst/>
              <a:cxnLst/>
              <a:rect l="l" t="t" r="r" b="b"/>
              <a:pathLst>
                <a:path w="7990" h="6850" extrusionOk="0">
                  <a:moveTo>
                    <a:pt x="4583" y="1"/>
                  </a:moveTo>
                  <a:cubicBezTo>
                    <a:pt x="1535" y="1"/>
                    <a:pt x="0" y="3680"/>
                    <a:pt x="2166" y="5845"/>
                  </a:cubicBezTo>
                  <a:cubicBezTo>
                    <a:pt x="2859" y="6539"/>
                    <a:pt x="3713" y="6850"/>
                    <a:pt x="4552" y="6850"/>
                  </a:cubicBezTo>
                  <a:cubicBezTo>
                    <a:pt x="6305" y="6850"/>
                    <a:pt x="7989" y="5490"/>
                    <a:pt x="7989" y="3428"/>
                  </a:cubicBezTo>
                  <a:cubicBezTo>
                    <a:pt x="7989" y="1535"/>
                    <a:pt x="6455" y="1"/>
                    <a:pt x="4583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64"/>
            <p:cNvSpPr/>
            <p:nvPr/>
          </p:nvSpPr>
          <p:spPr>
            <a:xfrm>
              <a:off x="3603987" y="3433543"/>
              <a:ext cx="65490" cy="102322"/>
            </a:xfrm>
            <a:custGeom>
              <a:avLst/>
              <a:gdLst/>
              <a:ahLst/>
              <a:cxnLst/>
              <a:rect l="l" t="t" r="r" b="b"/>
              <a:pathLst>
                <a:path w="4374" h="6834" extrusionOk="0">
                  <a:moveTo>
                    <a:pt x="862" y="1"/>
                  </a:moveTo>
                  <a:cubicBezTo>
                    <a:pt x="568" y="1"/>
                    <a:pt x="274" y="43"/>
                    <a:pt x="0" y="106"/>
                  </a:cubicBezTo>
                  <a:cubicBezTo>
                    <a:pt x="1493" y="505"/>
                    <a:pt x="2565" y="1872"/>
                    <a:pt x="2565" y="3428"/>
                  </a:cubicBezTo>
                  <a:cubicBezTo>
                    <a:pt x="2565" y="4983"/>
                    <a:pt x="1493" y="6350"/>
                    <a:pt x="0" y="6749"/>
                  </a:cubicBezTo>
                  <a:cubicBezTo>
                    <a:pt x="252" y="6806"/>
                    <a:pt x="503" y="6834"/>
                    <a:pt x="750" y="6834"/>
                  </a:cubicBezTo>
                  <a:cubicBezTo>
                    <a:pt x="2421" y="6834"/>
                    <a:pt x="3901" y="5588"/>
                    <a:pt x="4121" y="3848"/>
                  </a:cubicBezTo>
                  <a:cubicBezTo>
                    <a:pt x="4373" y="1851"/>
                    <a:pt x="2860" y="64"/>
                    <a:pt x="8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64"/>
            <p:cNvSpPr/>
            <p:nvPr/>
          </p:nvSpPr>
          <p:spPr>
            <a:xfrm>
              <a:off x="3705979" y="3507208"/>
              <a:ext cx="59815" cy="50981"/>
            </a:xfrm>
            <a:custGeom>
              <a:avLst/>
              <a:gdLst/>
              <a:ahLst/>
              <a:cxnLst/>
              <a:rect l="l" t="t" r="r" b="b"/>
              <a:pathLst>
                <a:path w="3995" h="3405" extrusionOk="0">
                  <a:moveTo>
                    <a:pt x="2292" y="0"/>
                  </a:moveTo>
                  <a:cubicBezTo>
                    <a:pt x="757" y="0"/>
                    <a:pt x="0" y="1829"/>
                    <a:pt x="1072" y="2902"/>
                  </a:cubicBezTo>
                  <a:cubicBezTo>
                    <a:pt x="1420" y="3249"/>
                    <a:pt x="1849" y="3404"/>
                    <a:pt x="2270" y="3404"/>
                  </a:cubicBezTo>
                  <a:cubicBezTo>
                    <a:pt x="3149" y="3404"/>
                    <a:pt x="3995" y="2727"/>
                    <a:pt x="3995" y="1703"/>
                  </a:cubicBezTo>
                  <a:cubicBezTo>
                    <a:pt x="3995" y="757"/>
                    <a:pt x="3217" y="0"/>
                    <a:pt x="2292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64"/>
            <p:cNvSpPr/>
            <p:nvPr/>
          </p:nvSpPr>
          <p:spPr>
            <a:xfrm>
              <a:off x="3730849" y="3507208"/>
              <a:ext cx="37476" cy="50966"/>
            </a:xfrm>
            <a:custGeom>
              <a:avLst/>
              <a:gdLst/>
              <a:ahLst/>
              <a:cxnLst/>
              <a:rect l="l" t="t" r="r" b="b"/>
              <a:pathLst>
                <a:path w="2503" h="3404" extrusionOk="0">
                  <a:moveTo>
                    <a:pt x="631" y="0"/>
                  </a:moveTo>
                  <a:cubicBezTo>
                    <a:pt x="400" y="0"/>
                    <a:pt x="189" y="42"/>
                    <a:pt x="0" y="126"/>
                  </a:cubicBezTo>
                  <a:cubicBezTo>
                    <a:pt x="1430" y="694"/>
                    <a:pt x="1430" y="2712"/>
                    <a:pt x="0" y="3280"/>
                  </a:cubicBezTo>
                  <a:cubicBezTo>
                    <a:pt x="208" y="3364"/>
                    <a:pt x="421" y="3404"/>
                    <a:pt x="631" y="3404"/>
                  </a:cubicBezTo>
                  <a:cubicBezTo>
                    <a:pt x="1416" y="3404"/>
                    <a:pt x="2142" y="2849"/>
                    <a:pt x="2292" y="2019"/>
                  </a:cubicBezTo>
                  <a:cubicBezTo>
                    <a:pt x="2502" y="967"/>
                    <a:pt x="1682" y="0"/>
                    <a:pt x="631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64"/>
            <p:cNvSpPr/>
            <p:nvPr/>
          </p:nvSpPr>
          <p:spPr>
            <a:xfrm>
              <a:off x="3779943" y="3507208"/>
              <a:ext cx="59516" cy="50981"/>
            </a:xfrm>
            <a:custGeom>
              <a:avLst/>
              <a:gdLst/>
              <a:ahLst/>
              <a:cxnLst/>
              <a:rect l="l" t="t" r="r" b="b"/>
              <a:pathLst>
                <a:path w="3975" h="3405" extrusionOk="0">
                  <a:moveTo>
                    <a:pt x="2272" y="0"/>
                  </a:moveTo>
                  <a:cubicBezTo>
                    <a:pt x="758" y="0"/>
                    <a:pt x="1" y="1829"/>
                    <a:pt x="1073" y="2902"/>
                  </a:cubicBezTo>
                  <a:cubicBezTo>
                    <a:pt x="1420" y="3249"/>
                    <a:pt x="1847" y="3404"/>
                    <a:pt x="2265" y="3404"/>
                  </a:cubicBezTo>
                  <a:cubicBezTo>
                    <a:pt x="3138" y="3404"/>
                    <a:pt x="3975" y="2727"/>
                    <a:pt x="3975" y="1703"/>
                  </a:cubicBezTo>
                  <a:cubicBezTo>
                    <a:pt x="3975" y="757"/>
                    <a:pt x="3218" y="0"/>
                    <a:pt x="227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64"/>
            <p:cNvSpPr/>
            <p:nvPr/>
          </p:nvSpPr>
          <p:spPr>
            <a:xfrm>
              <a:off x="3804498" y="3506893"/>
              <a:ext cx="37476" cy="51281"/>
            </a:xfrm>
            <a:custGeom>
              <a:avLst/>
              <a:gdLst/>
              <a:ahLst/>
              <a:cxnLst/>
              <a:rect l="l" t="t" r="r" b="b"/>
              <a:pathLst>
                <a:path w="2503" h="3425" extrusionOk="0">
                  <a:moveTo>
                    <a:pt x="632" y="0"/>
                  </a:moveTo>
                  <a:lnTo>
                    <a:pt x="632" y="21"/>
                  </a:lnTo>
                  <a:cubicBezTo>
                    <a:pt x="421" y="21"/>
                    <a:pt x="190" y="63"/>
                    <a:pt x="1" y="147"/>
                  </a:cubicBezTo>
                  <a:cubicBezTo>
                    <a:pt x="1409" y="715"/>
                    <a:pt x="1409" y="2712"/>
                    <a:pt x="1" y="3301"/>
                  </a:cubicBezTo>
                  <a:cubicBezTo>
                    <a:pt x="209" y="3385"/>
                    <a:pt x="422" y="3425"/>
                    <a:pt x="632" y="3425"/>
                  </a:cubicBezTo>
                  <a:cubicBezTo>
                    <a:pt x="1418" y="3425"/>
                    <a:pt x="2147" y="2870"/>
                    <a:pt x="2314" y="2040"/>
                  </a:cubicBezTo>
                  <a:cubicBezTo>
                    <a:pt x="2503" y="988"/>
                    <a:pt x="1704" y="0"/>
                    <a:pt x="632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64"/>
            <p:cNvSpPr/>
            <p:nvPr/>
          </p:nvSpPr>
          <p:spPr>
            <a:xfrm>
              <a:off x="3751930" y="3436059"/>
              <a:ext cx="65175" cy="25513"/>
            </a:xfrm>
            <a:custGeom>
              <a:avLst/>
              <a:gdLst/>
              <a:ahLst/>
              <a:cxnLst/>
              <a:rect l="l" t="t" r="r" b="b"/>
              <a:pathLst>
                <a:path w="4353" h="1704" extrusionOk="0">
                  <a:moveTo>
                    <a:pt x="1662" y="1"/>
                  </a:moveTo>
                  <a:cubicBezTo>
                    <a:pt x="737" y="1"/>
                    <a:pt x="1" y="737"/>
                    <a:pt x="1" y="1662"/>
                  </a:cubicBezTo>
                  <a:lnTo>
                    <a:pt x="1" y="1704"/>
                  </a:lnTo>
                  <a:lnTo>
                    <a:pt x="4353" y="1704"/>
                  </a:lnTo>
                  <a:lnTo>
                    <a:pt x="4353" y="1662"/>
                  </a:lnTo>
                  <a:cubicBezTo>
                    <a:pt x="4353" y="737"/>
                    <a:pt x="3617" y="1"/>
                    <a:pt x="269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64"/>
            <p:cNvSpPr/>
            <p:nvPr/>
          </p:nvSpPr>
          <p:spPr>
            <a:xfrm>
              <a:off x="3777428" y="3436059"/>
              <a:ext cx="39677" cy="25513"/>
            </a:xfrm>
            <a:custGeom>
              <a:avLst/>
              <a:gdLst/>
              <a:ahLst/>
              <a:cxnLst/>
              <a:rect l="l" t="t" r="r" b="b"/>
              <a:pathLst>
                <a:path w="2650" h="1704" extrusionOk="0">
                  <a:moveTo>
                    <a:pt x="1" y="1"/>
                  </a:moveTo>
                  <a:cubicBezTo>
                    <a:pt x="905" y="1"/>
                    <a:pt x="1662" y="758"/>
                    <a:pt x="1662" y="1662"/>
                  </a:cubicBezTo>
                  <a:lnTo>
                    <a:pt x="1662" y="1704"/>
                  </a:lnTo>
                  <a:lnTo>
                    <a:pt x="2650" y="1704"/>
                  </a:lnTo>
                  <a:lnTo>
                    <a:pt x="2650" y="1662"/>
                  </a:lnTo>
                  <a:cubicBezTo>
                    <a:pt x="2650" y="758"/>
                    <a:pt x="1914" y="1"/>
                    <a:pt x="989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66" name="Google Shape;12666;p64"/>
          <p:cNvGrpSpPr/>
          <p:nvPr/>
        </p:nvGrpSpPr>
        <p:grpSpPr>
          <a:xfrm>
            <a:off x="1295661" y="3819594"/>
            <a:ext cx="345640" cy="342900"/>
            <a:chOff x="1295661" y="3819594"/>
            <a:chExt cx="345640" cy="342900"/>
          </a:xfrm>
        </p:grpSpPr>
        <p:sp>
          <p:nvSpPr>
            <p:cNvPr id="12667" name="Google Shape;12667;p64"/>
            <p:cNvSpPr/>
            <p:nvPr/>
          </p:nvSpPr>
          <p:spPr>
            <a:xfrm>
              <a:off x="1465015" y="4073902"/>
              <a:ext cx="10391" cy="88233"/>
            </a:xfrm>
            <a:custGeom>
              <a:avLst/>
              <a:gdLst/>
              <a:ahLst/>
              <a:cxnLst/>
              <a:rect l="l" t="t" r="r" b="b"/>
              <a:pathLst>
                <a:path w="694" h="5893" extrusionOk="0">
                  <a:moveTo>
                    <a:pt x="347" y="0"/>
                  </a:moveTo>
                  <a:cubicBezTo>
                    <a:pt x="174" y="0"/>
                    <a:pt x="0" y="111"/>
                    <a:pt x="0" y="332"/>
                  </a:cubicBezTo>
                  <a:lnTo>
                    <a:pt x="0" y="5546"/>
                  </a:lnTo>
                  <a:cubicBezTo>
                    <a:pt x="0" y="5777"/>
                    <a:pt x="174" y="5893"/>
                    <a:pt x="347" y="5893"/>
                  </a:cubicBezTo>
                  <a:cubicBezTo>
                    <a:pt x="520" y="5893"/>
                    <a:pt x="694" y="5777"/>
                    <a:pt x="694" y="5546"/>
                  </a:cubicBezTo>
                  <a:lnTo>
                    <a:pt x="694" y="332"/>
                  </a:lnTo>
                  <a:cubicBezTo>
                    <a:pt x="694" y="111"/>
                    <a:pt x="520" y="0"/>
                    <a:pt x="34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64"/>
            <p:cNvSpPr/>
            <p:nvPr/>
          </p:nvSpPr>
          <p:spPr>
            <a:xfrm>
              <a:off x="1465015" y="4011961"/>
              <a:ext cx="10391" cy="60773"/>
            </a:xfrm>
            <a:custGeom>
              <a:avLst/>
              <a:gdLst/>
              <a:ahLst/>
              <a:cxnLst/>
              <a:rect l="l" t="t" r="r" b="b"/>
              <a:pathLst>
                <a:path w="694" h="4059" extrusionOk="0">
                  <a:moveTo>
                    <a:pt x="347" y="1"/>
                  </a:moveTo>
                  <a:cubicBezTo>
                    <a:pt x="174" y="1"/>
                    <a:pt x="0" y="117"/>
                    <a:pt x="0" y="348"/>
                  </a:cubicBezTo>
                  <a:lnTo>
                    <a:pt x="0" y="3712"/>
                  </a:lnTo>
                  <a:cubicBezTo>
                    <a:pt x="0" y="3943"/>
                    <a:pt x="174" y="4059"/>
                    <a:pt x="347" y="4059"/>
                  </a:cubicBezTo>
                  <a:cubicBezTo>
                    <a:pt x="520" y="4059"/>
                    <a:pt x="694" y="3943"/>
                    <a:pt x="694" y="3712"/>
                  </a:cubicBezTo>
                  <a:lnTo>
                    <a:pt x="694" y="348"/>
                  </a:lnTo>
                  <a:cubicBezTo>
                    <a:pt x="694" y="117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64"/>
            <p:cNvSpPr/>
            <p:nvPr/>
          </p:nvSpPr>
          <p:spPr>
            <a:xfrm>
              <a:off x="1497610" y="4073947"/>
              <a:ext cx="71434" cy="88547"/>
            </a:xfrm>
            <a:custGeom>
              <a:avLst/>
              <a:gdLst/>
              <a:ahLst/>
              <a:cxnLst/>
              <a:rect l="l" t="t" r="r" b="b"/>
              <a:pathLst>
                <a:path w="4771" h="5914" extrusionOk="0">
                  <a:moveTo>
                    <a:pt x="481" y="0"/>
                  </a:moveTo>
                  <a:cubicBezTo>
                    <a:pt x="234" y="0"/>
                    <a:pt x="1" y="285"/>
                    <a:pt x="199" y="560"/>
                  </a:cubicBezTo>
                  <a:lnTo>
                    <a:pt x="4025" y="5753"/>
                  </a:lnTo>
                  <a:lnTo>
                    <a:pt x="4025" y="5774"/>
                  </a:lnTo>
                  <a:cubicBezTo>
                    <a:pt x="4100" y="5872"/>
                    <a:pt x="4196" y="5913"/>
                    <a:pt x="4290" y="5913"/>
                  </a:cubicBezTo>
                  <a:cubicBezTo>
                    <a:pt x="4537" y="5913"/>
                    <a:pt x="4770" y="5628"/>
                    <a:pt x="4572" y="5353"/>
                  </a:cubicBezTo>
                  <a:lnTo>
                    <a:pt x="745" y="139"/>
                  </a:lnTo>
                  <a:cubicBezTo>
                    <a:pt x="670" y="41"/>
                    <a:pt x="574" y="0"/>
                    <a:pt x="481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64"/>
            <p:cNvSpPr/>
            <p:nvPr/>
          </p:nvSpPr>
          <p:spPr>
            <a:xfrm>
              <a:off x="1372455" y="4073797"/>
              <a:ext cx="70341" cy="88428"/>
            </a:xfrm>
            <a:custGeom>
              <a:avLst/>
              <a:gdLst/>
              <a:ahLst/>
              <a:cxnLst/>
              <a:rect l="l" t="t" r="r" b="b"/>
              <a:pathLst>
                <a:path w="4698" h="5906" extrusionOk="0">
                  <a:moveTo>
                    <a:pt x="4222" y="0"/>
                  </a:moveTo>
                  <a:cubicBezTo>
                    <a:pt x="4127" y="0"/>
                    <a:pt x="4030" y="44"/>
                    <a:pt x="3954" y="149"/>
                  </a:cubicBezTo>
                  <a:lnTo>
                    <a:pt x="127" y="5363"/>
                  </a:lnTo>
                  <a:cubicBezTo>
                    <a:pt x="1" y="5511"/>
                    <a:pt x="43" y="5721"/>
                    <a:pt x="190" y="5847"/>
                  </a:cubicBezTo>
                  <a:cubicBezTo>
                    <a:pt x="246" y="5887"/>
                    <a:pt x="313" y="5905"/>
                    <a:pt x="381" y="5905"/>
                  </a:cubicBezTo>
                  <a:cubicBezTo>
                    <a:pt x="494" y="5905"/>
                    <a:pt x="608" y="5854"/>
                    <a:pt x="674" y="5763"/>
                  </a:cubicBezTo>
                  <a:lnTo>
                    <a:pt x="4500" y="549"/>
                  </a:lnTo>
                  <a:cubicBezTo>
                    <a:pt x="4697" y="291"/>
                    <a:pt x="4468" y="0"/>
                    <a:pt x="422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64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98" y="4499"/>
                  </a:cubicBezTo>
                  <a:lnTo>
                    <a:pt x="3533" y="4499"/>
                  </a:lnTo>
                  <a:cubicBezTo>
                    <a:pt x="4395" y="4499"/>
                    <a:pt x="5109" y="3785"/>
                    <a:pt x="5109" y="2923"/>
                  </a:cubicBezTo>
                  <a:lnTo>
                    <a:pt x="5109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64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77" y="4499"/>
                  </a:cubicBezTo>
                  <a:lnTo>
                    <a:pt x="2166" y="4499"/>
                  </a:lnTo>
                  <a:cubicBezTo>
                    <a:pt x="1451" y="4289"/>
                    <a:pt x="968" y="3637"/>
                    <a:pt x="968" y="2902"/>
                  </a:cubicBezTo>
                  <a:cubicBezTo>
                    <a:pt x="968" y="2311"/>
                    <a:pt x="1438" y="1866"/>
                    <a:pt x="1979" y="1866"/>
                  </a:cubicBezTo>
                  <a:cubicBezTo>
                    <a:pt x="2055" y="1866"/>
                    <a:pt x="2131" y="1874"/>
                    <a:pt x="2208" y="1892"/>
                  </a:cubicBezTo>
                  <a:lnTo>
                    <a:pt x="5109" y="2523"/>
                  </a:lnTo>
                  <a:lnTo>
                    <a:pt x="5109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64"/>
            <p:cNvSpPr/>
            <p:nvPr/>
          </p:nvSpPr>
          <p:spPr>
            <a:xfrm>
              <a:off x="1359549" y="3850318"/>
              <a:ext cx="205572" cy="136639"/>
            </a:xfrm>
            <a:custGeom>
              <a:avLst/>
              <a:gdLst/>
              <a:ahLst/>
              <a:cxnLst/>
              <a:rect l="l" t="t" r="r" b="b"/>
              <a:pathLst>
                <a:path w="13730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7" y="9126"/>
                    <a:pt x="11664" y="9126"/>
                  </a:cubicBezTo>
                  <a:cubicBezTo>
                    <a:pt x="12089" y="9126"/>
                    <a:pt x="12465" y="8849"/>
                    <a:pt x="12573" y="8432"/>
                  </a:cubicBezTo>
                  <a:lnTo>
                    <a:pt x="13583" y="4710"/>
                  </a:lnTo>
                  <a:cubicBezTo>
                    <a:pt x="13730" y="4206"/>
                    <a:pt x="13435" y="3701"/>
                    <a:pt x="12952" y="3554"/>
                  </a:cubicBezTo>
                  <a:lnTo>
                    <a:pt x="1788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64"/>
            <p:cNvSpPr/>
            <p:nvPr/>
          </p:nvSpPr>
          <p:spPr>
            <a:xfrm>
              <a:off x="1359549" y="3850318"/>
              <a:ext cx="188893" cy="136639"/>
            </a:xfrm>
            <a:custGeom>
              <a:avLst/>
              <a:gdLst/>
              <a:ahLst/>
              <a:cxnLst/>
              <a:rect l="l" t="t" r="r" b="b"/>
              <a:pathLst>
                <a:path w="12616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6" y="9126"/>
                    <a:pt x="11663" y="9126"/>
                  </a:cubicBezTo>
                  <a:cubicBezTo>
                    <a:pt x="12089" y="9126"/>
                    <a:pt x="12467" y="8847"/>
                    <a:pt x="12595" y="8411"/>
                  </a:cubicBezTo>
                  <a:lnTo>
                    <a:pt x="12616" y="8348"/>
                  </a:lnTo>
                  <a:lnTo>
                    <a:pt x="3764" y="6392"/>
                  </a:lnTo>
                  <a:cubicBezTo>
                    <a:pt x="2398" y="6098"/>
                    <a:pt x="1557" y="4710"/>
                    <a:pt x="1914" y="3344"/>
                  </a:cubicBezTo>
                  <a:lnTo>
                    <a:pt x="2734" y="316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64"/>
            <p:cNvSpPr/>
            <p:nvPr/>
          </p:nvSpPr>
          <p:spPr>
            <a:xfrm>
              <a:off x="1323360" y="3819594"/>
              <a:ext cx="68005" cy="151507"/>
            </a:xfrm>
            <a:custGeom>
              <a:avLst/>
              <a:gdLst/>
              <a:ahLst/>
              <a:cxnLst/>
              <a:rect l="l" t="t" r="r" b="b"/>
              <a:pathLst>
                <a:path w="4542" h="10119" extrusionOk="0">
                  <a:moveTo>
                    <a:pt x="3348" y="0"/>
                  </a:moveTo>
                  <a:cubicBezTo>
                    <a:pt x="2879" y="0"/>
                    <a:pt x="2458" y="314"/>
                    <a:pt x="2334" y="791"/>
                  </a:cubicBezTo>
                  <a:lnTo>
                    <a:pt x="168" y="8781"/>
                  </a:lnTo>
                  <a:cubicBezTo>
                    <a:pt x="0" y="9348"/>
                    <a:pt x="337" y="9937"/>
                    <a:pt x="904" y="10084"/>
                  </a:cubicBezTo>
                  <a:lnTo>
                    <a:pt x="925" y="10084"/>
                  </a:lnTo>
                  <a:cubicBezTo>
                    <a:pt x="1015" y="10108"/>
                    <a:pt x="1106" y="10119"/>
                    <a:pt x="1195" y="10119"/>
                  </a:cubicBezTo>
                  <a:cubicBezTo>
                    <a:pt x="1669" y="10119"/>
                    <a:pt x="2105" y="9805"/>
                    <a:pt x="2229" y="9327"/>
                  </a:cubicBezTo>
                  <a:lnTo>
                    <a:pt x="4394" y="1338"/>
                  </a:lnTo>
                  <a:cubicBezTo>
                    <a:pt x="4541" y="770"/>
                    <a:pt x="4205" y="182"/>
                    <a:pt x="3658" y="35"/>
                  </a:cubicBezTo>
                  <a:lnTo>
                    <a:pt x="3616" y="35"/>
                  </a:lnTo>
                  <a:cubicBezTo>
                    <a:pt x="3526" y="11"/>
                    <a:pt x="3436" y="0"/>
                    <a:pt x="334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64"/>
            <p:cNvSpPr/>
            <p:nvPr/>
          </p:nvSpPr>
          <p:spPr>
            <a:xfrm>
              <a:off x="1324304" y="3819774"/>
              <a:ext cx="55099" cy="151132"/>
            </a:xfrm>
            <a:custGeom>
              <a:avLst/>
              <a:gdLst/>
              <a:ahLst/>
              <a:cxnLst/>
              <a:rect l="l" t="t" r="r" b="b"/>
              <a:pathLst>
                <a:path w="3680" h="10094" extrusionOk="0">
                  <a:moveTo>
                    <a:pt x="3256" y="0"/>
                  </a:moveTo>
                  <a:cubicBezTo>
                    <a:pt x="2793" y="0"/>
                    <a:pt x="2371" y="311"/>
                    <a:pt x="2250" y="779"/>
                  </a:cubicBezTo>
                  <a:lnTo>
                    <a:pt x="84" y="8790"/>
                  </a:lnTo>
                  <a:cubicBezTo>
                    <a:pt x="0" y="9126"/>
                    <a:pt x="84" y="9505"/>
                    <a:pt x="337" y="9778"/>
                  </a:cubicBezTo>
                  <a:cubicBezTo>
                    <a:pt x="463" y="9904"/>
                    <a:pt x="652" y="10009"/>
                    <a:pt x="841" y="10072"/>
                  </a:cubicBezTo>
                  <a:lnTo>
                    <a:pt x="862" y="10072"/>
                  </a:lnTo>
                  <a:lnTo>
                    <a:pt x="946" y="10093"/>
                  </a:lnTo>
                  <a:lnTo>
                    <a:pt x="1283" y="10093"/>
                  </a:lnTo>
                  <a:cubicBezTo>
                    <a:pt x="1367" y="10072"/>
                    <a:pt x="1451" y="10051"/>
                    <a:pt x="1535" y="10030"/>
                  </a:cubicBezTo>
                  <a:cubicBezTo>
                    <a:pt x="1093" y="9778"/>
                    <a:pt x="904" y="9273"/>
                    <a:pt x="1030" y="8811"/>
                  </a:cubicBezTo>
                  <a:lnTo>
                    <a:pt x="3175" y="716"/>
                  </a:lnTo>
                  <a:cubicBezTo>
                    <a:pt x="3259" y="443"/>
                    <a:pt x="3427" y="212"/>
                    <a:pt x="3679" y="65"/>
                  </a:cubicBezTo>
                  <a:lnTo>
                    <a:pt x="3616" y="44"/>
                  </a:lnTo>
                  <a:lnTo>
                    <a:pt x="3553" y="44"/>
                  </a:lnTo>
                  <a:cubicBezTo>
                    <a:pt x="3454" y="14"/>
                    <a:pt x="3354" y="0"/>
                    <a:pt x="3256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64"/>
            <p:cNvSpPr/>
            <p:nvPr/>
          </p:nvSpPr>
          <p:spPr>
            <a:xfrm>
              <a:off x="1295976" y="3845482"/>
              <a:ext cx="57929" cy="89850"/>
            </a:xfrm>
            <a:custGeom>
              <a:avLst/>
              <a:gdLst/>
              <a:ahLst/>
              <a:cxnLst/>
              <a:rect l="l" t="t" r="r" b="b"/>
              <a:pathLst>
                <a:path w="3869" h="6001" extrusionOk="0">
                  <a:moveTo>
                    <a:pt x="3140" y="0"/>
                  </a:moveTo>
                  <a:cubicBezTo>
                    <a:pt x="1990" y="0"/>
                    <a:pt x="926" y="766"/>
                    <a:pt x="610" y="1943"/>
                  </a:cubicBezTo>
                  <a:lnTo>
                    <a:pt x="378" y="2763"/>
                  </a:lnTo>
                  <a:cubicBezTo>
                    <a:pt x="0" y="4171"/>
                    <a:pt x="841" y="5622"/>
                    <a:pt x="2229" y="6000"/>
                  </a:cubicBezTo>
                  <a:lnTo>
                    <a:pt x="2271" y="6000"/>
                  </a:lnTo>
                  <a:lnTo>
                    <a:pt x="3868" y="93"/>
                  </a:lnTo>
                  <a:lnTo>
                    <a:pt x="3826" y="93"/>
                  </a:lnTo>
                  <a:cubicBezTo>
                    <a:pt x="3598" y="30"/>
                    <a:pt x="3367" y="0"/>
                    <a:pt x="3140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64"/>
            <p:cNvSpPr/>
            <p:nvPr/>
          </p:nvSpPr>
          <p:spPr>
            <a:xfrm>
              <a:off x="1295661" y="3845332"/>
              <a:ext cx="55728" cy="90000"/>
            </a:xfrm>
            <a:custGeom>
              <a:avLst/>
              <a:gdLst/>
              <a:ahLst/>
              <a:cxnLst/>
              <a:rect l="l" t="t" r="r" b="b"/>
              <a:pathLst>
                <a:path w="3722" h="6011" extrusionOk="0">
                  <a:moveTo>
                    <a:pt x="3162" y="1"/>
                  </a:moveTo>
                  <a:cubicBezTo>
                    <a:pt x="1999" y="1"/>
                    <a:pt x="939" y="771"/>
                    <a:pt x="631" y="1932"/>
                  </a:cubicBezTo>
                  <a:lnTo>
                    <a:pt x="399" y="2773"/>
                  </a:lnTo>
                  <a:cubicBezTo>
                    <a:pt x="0" y="4181"/>
                    <a:pt x="841" y="5632"/>
                    <a:pt x="2250" y="6010"/>
                  </a:cubicBezTo>
                  <a:lnTo>
                    <a:pt x="2292" y="6010"/>
                  </a:lnTo>
                  <a:lnTo>
                    <a:pt x="2397" y="5653"/>
                  </a:lnTo>
                  <a:cubicBezTo>
                    <a:pt x="1577" y="4938"/>
                    <a:pt x="1240" y="3845"/>
                    <a:pt x="1535" y="2815"/>
                  </a:cubicBezTo>
                  <a:lnTo>
                    <a:pt x="1745" y="2016"/>
                  </a:lnTo>
                  <a:cubicBezTo>
                    <a:pt x="1997" y="1070"/>
                    <a:pt x="2754" y="313"/>
                    <a:pt x="3721" y="61"/>
                  </a:cubicBezTo>
                  <a:cubicBezTo>
                    <a:pt x="3534" y="20"/>
                    <a:pt x="3347" y="1"/>
                    <a:pt x="31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64"/>
            <p:cNvSpPr/>
            <p:nvPr/>
          </p:nvSpPr>
          <p:spPr>
            <a:xfrm>
              <a:off x="1549999" y="3927755"/>
              <a:ext cx="65175" cy="56057"/>
            </a:xfrm>
            <a:custGeom>
              <a:avLst/>
              <a:gdLst/>
              <a:ahLst/>
              <a:cxnLst/>
              <a:rect l="l" t="t" r="r" b="b"/>
              <a:pathLst>
                <a:path w="4353" h="3744" extrusionOk="0">
                  <a:moveTo>
                    <a:pt x="737" y="1"/>
                  </a:moveTo>
                  <a:lnTo>
                    <a:pt x="1" y="2776"/>
                  </a:lnTo>
                  <a:lnTo>
                    <a:pt x="3617" y="3743"/>
                  </a:lnTo>
                  <a:lnTo>
                    <a:pt x="4353" y="96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64"/>
            <p:cNvSpPr/>
            <p:nvPr/>
          </p:nvSpPr>
          <p:spPr>
            <a:xfrm>
              <a:off x="1549999" y="3927755"/>
              <a:ext cx="28972" cy="46295"/>
            </a:xfrm>
            <a:custGeom>
              <a:avLst/>
              <a:gdLst/>
              <a:ahLst/>
              <a:cxnLst/>
              <a:rect l="l" t="t" r="r" b="b"/>
              <a:pathLst>
                <a:path w="1935" h="3092" extrusionOk="0">
                  <a:moveTo>
                    <a:pt x="737" y="1"/>
                  </a:moveTo>
                  <a:lnTo>
                    <a:pt x="1" y="2776"/>
                  </a:lnTo>
                  <a:lnTo>
                    <a:pt x="1178" y="3091"/>
                  </a:lnTo>
                  <a:lnTo>
                    <a:pt x="1935" y="316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64"/>
            <p:cNvSpPr/>
            <p:nvPr/>
          </p:nvSpPr>
          <p:spPr>
            <a:xfrm>
              <a:off x="1600995" y="3929477"/>
              <a:ext cx="40306" cy="73710"/>
            </a:xfrm>
            <a:custGeom>
              <a:avLst/>
              <a:gdLst/>
              <a:ahLst/>
              <a:cxnLst/>
              <a:rect l="l" t="t" r="r" b="b"/>
              <a:pathLst>
                <a:path w="2692" h="4923" extrusionOk="0">
                  <a:moveTo>
                    <a:pt x="1777" y="0"/>
                  </a:moveTo>
                  <a:cubicBezTo>
                    <a:pt x="1433" y="0"/>
                    <a:pt x="1117" y="233"/>
                    <a:pt x="1031" y="580"/>
                  </a:cubicBezTo>
                  <a:lnTo>
                    <a:pt x="127" y="3923"/>
                  </a:lnTo>
                  <a:cubicBezTo>
                    <a:pt x="1" y="4343"/>
                    <a:pt x="253" y="4785"/>
                    <a:pt x="694" y="4890"/>
                  </a:cubicBezTo>
                  <a:lnTo>
                    <a:pt x="715" y="4890"/>
                  </a:lnTo>
                  <a:cubicBezTo>
                    <a:pt x="789" y="4912"/>
                    <a:pt x="863" y="4922"/>
                    <a:pt x="935" y="4922"/>
                  </a:cubicBezTo>
                  <a:cubicBezTo>
                    <a:pt x="1280" y="4922"/>
                    <a:pt x="1596" y="4687"/>
                    <a:pt x="1683" y="4322"/>
                  </a:cubicBezTo>
                  <a:lnTo>
                    <a:pt x="2587" y="1000"/>
                  </a:lnTo>
                  <a:cubicBezTo>
                    <a:pt x="2692" y="580"/>
                    <a:pt x="2439" y="138"/>
                    <a:pt x="2019" y="33"/>
                  </a:cubicBezTo>
                  <a:lnTo>
                    <a:pt x="1998" y="33"/>
                  </a:lnTo>
                  <a:cubicBezTo>
                    <a:pt x="1924" y="11"/>
                    <a:pt x="1850" y="0"/>
                    <a:pt x="177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64"/>
            <p:cNvSpPr/>
            <p:nvPr/>
          </p:nvSpPr>
          <p:spPr>
            <a:xfrm>
              <a:off x="1403942" y="4059663"/>
              <a:ext cx="132537" cy="23926"/>
            </a:xfrm>
            <a:custGeom>
              <a:avLst/>
              <a:gdLst/>
              <a:ahLst/>
              <a:cxnLst/>
              <a:rect l="l" t="t" r="r" b="b"/>
              <a:pathLst>
                <a:path w="8852" h="1598" extrusionOk="0">
                  <a:moveTo>
                    <a:pt x="778" y="0"/>
                  </a:moveTo>
                  <a:cubicBezTo>
                    <a:pt x="358" y="0"/>
                    <a:pt x="0" y="358"/>
                    <a:pt x="0" y="778"/>
                  </a:cubicBezTo>
                  <a:lnTo>
                    <a:pt x="0" y="799"/>
                  </a:lnTo>
                  <a:cubicBezTo>
                    <a:pt x="0" y="1241"/>
                    <a:pt x="358" y="1598"/>
                    <a:pt x="778" y="1598"/>
                  </a:cubicBezTo>
                  <a:lnTo>
                    <a:pt x="8074" y="1598"/>
                  </a:lnTo>
                  <a:cubicBezTo>
                    <a:pt x="8494" y="1598"/>
                    <a:pt x="8852" y="1241"/>
                    <a:pt x="8852" y="799"/>
                  </a:cubicBezTo>
                  <a:lnTo>
                    <a:pt x="8852" y="778"/>
                  </a:lnTo>
                  <a:cubicBezTo>
                    <a:pt x="8852" y="358"/>
                    <a:pt x="8494" y="0"/>
                    <a:pt x="807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64"/>
            <p:cNvSpPr/>
            <p:nvPr/>
          </p:nvSpPr>
          <p:spPr>
            <a:xfrm>
              <a:off x="1403942" y="4059663"/>
              <a:ext cx="33688" cy="24240"/>
            </a:xfrm>
            <a:custGeom>
              <a:avLst/>
              <a:gdLst/>
              <a:ahLst/>
              <a:cxnLst/>
              <a:rect l="l" t="t" r="r" b="b"/>
              <a:pathLst>
                <a:path w="2250" h="1619" extrusionOk="0">
                  <a:moveTo>
                    <a:pt x="778" y="0"/>
                  </a:moveTo>
                  <a:cubicBezTo>
                    <a:pt x="358" y="0"/>
                    <a:pt x="0" y="358"/>
                    <a:pt x="0" y="799"/>
                  </a:cubicBezTo>
                  <a:lnTo>
                    <a:pt x="0" y="820"/>
                  </a:lnTo>
                  <a:cubicBezTo>
                    <a:pt x="0" y="1262"/>
                    <a:pt x="358" y="1619"/>
                    <a:pt x="778" y="1619"/>
                  </a:cubicBezTo>
                  <a:lnTo>
                    <a:pt x="2250" y="1619"/>
                  </a:lnTo>
                  <a:cubicBezTo>
                    <a:pt x="1935" y="1451"/>
                    <a:pt x="1745" y="1135"/>
                    <a:pt x="1766" y="799"/>
                  </a:cubicBezTo>
                  <a:cubicBezTo>
                    <a:pt x="1766" y="463"/>
                    <a:pt x="1956" y="147"/>
                    <a:pt x="225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84" name="Google Shape;12684;p64"/>
          <p:cNvGrpSpPr/>
          <p:nvPr/>
        </p:nvGrpSpPr>
        <p:grpSpPr>
          <a:xfrm>
            <a:off x="3486572" y="2433470"/>
            <a:ext cx="379328" cy="281738"/>
            <a:chOff x="3486572" y="2433470"/>
            <a:chExt cx="379328" cy="281738"/>
          </a:xfrm>
        </p:grpSpPr>
        <p:sp>
          <p:nvSpPr>
            <p:cNvPr id="12685" name="Google Shape;12685;p64"/>
            <p:cNvSpPr/>
            <p:nvPr/>
          </p:nvSpPr>
          <p:spPr>
            <a:xfrm>
              <a:off x="3549217" y="2556544"/>
              <a:ext cx="253724" cy="139858"/>
            </a:xfrm>
            <a:custGeom>
              <a:avLst/>
              <a:gdLst/>
              <a:ahLst/>
              <a:cxnLst/>
              <a:rect l="l" t="t" r="r" b="b"/>
              <a:pathLst>
                <a:path w="16946" h="9341" extrusionOk="0">
                  <a:moveTo>
                    <a:pt x="0" y="1"/>
                  </a:moveTo>
                  <a:lnTo>
                    <a:pt x="0" y="6371"/>
                  </a:lnTo>
                  <a:cubicBezTo>
                    <a:pt x="2447" y="8323"/>
                    <a:pt x="5443" y="9341"/>
                    <a:pt x="8469" y="9341"/>
                  </a:cubicBezTo>
                  <a:cubicBezTo>
                    <a:pt x="10071" y="9341"/>
                    <a:pt x="11682" y="9056"/>
                    <a:pt x="13224" y="8474"/>
                  </a:cubicBezTo>
                  <a:cubicBezTo>
                    <a:pt x="13498" y="8389"/>
                    <a:pt x="13771" y="8284"/>
                    <a:pt x="14023" y="8158"/>
                  </a:cubicBezTo>
                  <a:cubicBezTo>
                    <a:pt x="15075" y="7696"/>
                    <a:pt x="16042" y="7086"/>
                    <a:pt x="16946" y="6371"/>
                  </a:cubicBezTo>
                  <a:lnTo>
                    <a:pt x="16946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64"/>
            <p:cNvSpPr/>
            <p:nvPr/>
          </p:nvSpPr>
          <p:spPr>
            <a:xfrm>
              <a:off x="3549532" y="2556544"/>
              <a:ext cx="62016" cy="129392"/>
            </a:xfrm>
            <a:custGeom>
              <a:avLst/>
              <a:gdLst/>
              <a:ahLst/>
              <a:cxnLst/>
              <a:rect l="l" t="t" r="r" b="b"/>
              <a:pathLst>
                <a:path w="4142" h="8642" extrusionOk="0">
                  <a:moveTo>
                    <a:pt x="0" y="1"/>
                  </a:moveTo>
                  <a:lnTo>
                    <a:pt x="0" y="6371"/>
                  </a:lnTo>
                  <a:cubicBezTo>
                    <a:pt x="1241" y="7359"/>
                    <a:pt x="2649" y="8137"/>
                    <a:pt x="4142" y="8642"/>
                  </a:cubicBezTo>
                  <a:lnTo>
                    <a:pt x="414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64"/>
            <p:cNvSpPr/>
            <p:nvPr/>
          </p:nvSpPr>
          <p:spPr>
            <a:xfrm>
              <a:off x="3746734" y="2570079"/>
              <a:ext cx="12921" cy="113342"/>
            </a:xfrm>
            <a:custGeom>
              <a:avLst/>
              <a:gdLst/>
              <a:ahLst/>
              <a:cxnLst/>
              <a:rect l="l" t="t" r="r" b="b"/>
              <a:pathLst>
                <a:path w="863" h="7570" extrusionOk="0">
                  <a:moveTo>
                    <a:pt x="432" y="1"/>
                  </a:moveTo>
                  <a:cubicBezTo>
                    <a:pt x="216" y="1"/>
                    <a:pt x="1" y="148"/>
                    <a:pt x="32" y="442"/>
                  </a:cubicBezTo>
                  <a:lnTo>
                    <a:pt x="32" y="7570"/>
                  </a:lnTo>
                  <a:cubicBezTo>
                    <a:pt x="306" y="7485"/>
                    <a:pt x="579" y="7380"/>
                    <a:pt x="831" y="7254"/>
                  </a:cubicBezTo>
                  <a:lnTo>
                    <a:pt x="831" y="442"/>
                  </a:lnTo>
                  <a:cubicBezTo>
                    <a:pt x="863" y="148"/>
                    <a:pt x="647" y="1"/>
                    <a:pt x="43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64"/>
            <p:cNvSpPr/>
            <p:nvPr/>
          </p:nvSpPr>
          <p:spPr>
            <a:xfrm>
              <a:off x="3549532" y="2556544"/>
              <a:ext cx="253410" cy="56057"/>
            </a:xfrm>
            <a:custGeom>
              <a:avLst/>
              <a:gdLst/>
              <a:ahLst/>
              <a:cxnLst/>
              <a:rect l="l" t="t" r="r" b="b"/>
              <a:pathLst>
                <a:path w="16925" h="3744" extrusionOk="0">
                  <a:moveTo>
                    <a:pt x="0" y="1"/>
                  </a:moveTo>
                  <a:lnTo>
                    <a:pt x="0" y="526"/>
                  </a:lnTo>
                  <a:lnTo>
                    <a:pt x="8452" y="3743"/>
                  </a:lnTo>
                  <a:lnTo>
                    <a:pt x="16925" y="526"/>
                  </a:lnTo>
                  <a:lnTo>
                    <a:pt x="1692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64"/>
            <p:cNvSpPr/>
            <p:nvPr/>
          </p:nvSpPr>
          <p:spPr>
            <a:xfrm>
              <a:off x="3486572" y="2433470"/>
              <a:ext cx="379328" cy="171255"/>
            </a:xfrm>
            <a:custGeom>
              <a:avLst/>
              <a:gdLst/>
              <a:ahLst/>
              <a:cxnLst/>
              <a:rect l="l" t="t" r="r" b="b"/>
              <a:pathLst>
                <a:path w="25335" h="11438" extrusionOk="0">
                  <a:moveTo>
                    <a:pt x="12657" y="0"/>
                  </a:moveTo>
                  <a:lnTo>
                    <a:pt x="0" y="4836"/>
                  </a:lnTo>
                  <a:lnTo>
                    <a:pt x="0" y="6623"/>
                  </a:lnTo>
                  <a:lnTo>
                    <a:pt x="12657" y="11437"/>
                  </a:lnTo>
                  <a:lnTo>
                    <a:pt x="25335" y="6623"/>
                  </a:lnTo>
                  <a:lnTo>
                    <a:pt x="25335" y="4836"/>
                  </a:lnTo>
                  <a:lnTo>
                    <a:pt x="12657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64"/>
            <p:cNvSpPr/>
            <p:nvPr/>
          </p:nvSpPr>
          <p:spPr>
            <a:xfrm>
              <a:off x="3486572" y="2505862"/>
              <a:ext cx="189507" cy="98863"/>
            </a:xfrm>
            <a:custGeom>
              <a:avLst/>
              <a:gdLst/>
              <a:ahLst/>
              <a:cxnLst/>
              <a:rect l="l" t="t" r="r" b="b"/>
              <a:pathLst>
                <a:path w="12657" h="6603" extrusionOk="0">
                  <a:moveTo>
                    <a:pt x="0" y="1"/>
                  </a:moveTo>
                  <a:lnTo>
                    <a:pt x="0" y="1788"/>
                  </a:lnTo>
                  <a:lnTo>
                    <a:pt x="12657" y="6602"/>
                  </a:lnTo>
                  <a:lnTo>
                    <a:pt x="12657" y="48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64"/>
            <p:cNvSpPr/>
            <p:nvPr/>
          </p:nvSpPr>
          <p:spPr>
            <a:xfrm>
              <a:off x="3667994" y="2491294"/>
              <a:ext cx="111650" cy="223914"/>
            </a:xfrm>
            <a:custGeom>
              <a:avLst/>
              <a:gdLst/>
              <a:ahLst/>
              <a:cxnLst/>
              <a:rect l="l" t="t" r="r" b="b"/>
              <a:pathLst>
                <a:path w="7457" h="14955" extrusionOk="0">
                  <a:moveTo>
                    <a:pt x="560" y="0"/>
                  </a:moveTo>
                  <a:cubicBezTo>
                    <a:pt x="189" y="0"/>
                    <a:pt x="1" y="537"/>
                    <a:pt x="393" y="742"/>
                  </a:cubicBezTo>
                  <a:lnTo>
                    <a:pt x="6679" y="3581"/>
                  </a:lnTo>
                  <a:lnTo>
                    <a:pt x="6679" y="14577"/>
                  </a:lnTo>
                  <a:cubicBezTo>
                    <a:pt x="6679" y="14787"/>
                    <a:pt x="6847" y="14955"/>
                    <a:pt x="7057" y="14955"/>
                  </a:cubicBezTo>
                  <a:cubicBezTo>
                    <a:pt x="7268" y="14955"/>
                    <a:pt x="7457" y="14787"/>
                    <a:pt x="7457" y="14577"/>
                  </a:cubicBezTo>
                  <a:lnTo>
                    <a:pt x="7457" y="3328"/>
                  </a:lnTo>
                  <a:cubicBezTo>
                    <a:pt x="7436" y="3181"/>
                    <a:pt x="7352" y="3034"/>
                    <a:pt x="7226" y="2971"/>
                  </a:cubicBezTo>
                  <a:lnTo>
                    <a:pt x="708" y="28"/>
                  </a:lnTo>
                  <a:cubicBezTo>
                    <a:pt x="656" y="9"/>
                    <a:pt x="607" y="0"/>
                    <a:pt x="56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92" name="Google Shape;12692;p64"/>
          <p:cNvSpPr/>
          <p:nvPr/>
        </p:nvSpPr>
        <p:spPr>
          <a:xfrm>
            <a:off x="3751930" y="2709533"/>
            <a:ext cx="38105" cy="32535"/>
          </a:xfrm>
          <a:custGeom>
            <a:avLst/>
            <a:gdLst/>
            <a:ahLst/>
            <a:cxnLst/>
            <a:rect l="l" t="t" r="r" b="b"/>
            <a:pathLst>
              <a:path w="2545" h="2173" extrusionOk="0">
                <a:moveTo>
                  <a:pt x="1451" y="1"/>
                </a:moveTo>
                <a:cubicBezTo>
                  <a:pt x="484" y="1"/>
                  <a:pt x="1" y="1157"/>
                  <a:pt x="674" y="1851"/>
                </a:cubicBezTo>
                <a:cubicBezTo>
                  <a:pt x="896" y="2073"/>
                  <a:pt x="1169" y="2173"/>
                  <a:pt x="1437" y="2173"/>
                </a:cubicBezTo>
                <a:cubicBezTo>
                  <a:pt x="2002" y="2173"/>
                  <a:pt x="2545" y="1729"/>
                  <a:pt x="2545" y="1073"/>
                </a:cubicBezTo>
                <a:cubicBezTo>
                  <a:pt x="2545" y="484"/>
                  <a:pt x="2040" y="1"/>
                  <a:pt x="1451" y="1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93" name="Google Shape;12693;p64"/>
          <p:cNvGrpSpPr/>
          <p:nvPr/>
        </p:nvGrpSpPr>
        <p:grpSpPr>
          <a:xfrm>
            <a:off x="3997149" y="3329634"/>
            <a:ext cx="270733" cy="355762"/>
            <a:chOff x="3997149" y="3329634"/>
            <a:chExt cx="270733" cy="355762"/>
          </a:xfrm>
        </p:grpSpPr>
        <p:sp>
          <p:nvSpPr>
            <p:cNvPr id="12694" name="Google Shape;12694;p64"/>
            <p:cNvSpPr/>
            <p:nvPr/>
          </p:nvSpPr>
          <p:spPr>
            <a:xfrm>
              <a:off x="4161787" y="3488627"/>
              <a:ext cx="32430" cy="32445"/>
            </a:xfrm>
            <a:custGeom>
              <a:avLst/>
              <a:gdLst/>
              <a:ahLst/>
              <a:cxnLst/>
              <a:rect l="l" t="t" r="r" b="b"/>
              <a:pathLst>
                <a:path w="2166" h="2167" extrusionOk="0">
                  <a:moveTo>
                    <a:pt x="0" y="1"/>
                  </a:moveTo>
                  <a:lnTo>
                    <a:pt x="0" y="2166"/>
                  </a:lnTo>
                  <a:lnTo>
                    <a:pt x="2166" y="2166"/>
                  </a:lnTo>
                  <a:lnTo>
                    <a:pt x="1346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64"/>
            <p:cNvSpPr/>
            <p:nvPr/>
          </p:nvSpPr>
          <p:spPr>
            <a:xfrm>
              <a:off x="4181925" y="3488627"/>
              <a:ext cx="20168" cy="55114"/>
            </a:xfrm>
            <a:custGeom>
              <a:avLst/>
              <a:gdLst/>
              <a:ahLst/>
              <a:cxnLst/>
              <a:rect l="l" t="t" r="r" b="b"/>
              <a:pathLst>
                <a:path w="1347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1347" y="3680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64"/>
            <p:cNvSpPr/>
            <p:nvPr/>
          </p:nvSpPr>
          <p:spPr>
            <a:xfrm>
              <a:off x="4181925" y="3488627"/>
              <a:ext cx="20168" cy="17338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1" y="1"/>
                  </a:moveTo>
                  <a:lnTo>
                    <a:pt x="1" y="1157"/>
                  </a:lnTo>
                  <a:lnTo>
                    <a:pt x="1347" y="1157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64"/>
            <p:cNvSpPr/>
            <p:nvPr/>
          </p:nvSpPr>
          <p:spPr>
            <a:xfrm>
              <a:off x="4181925" y="3488627"/>
              <a:ext cx="7576" cy="55114"/>
            </a:xfrm>
            <a:custGeom>
              <a:avLst/>
              <a:gdLst/>
              <a:ahLst/>
              <a:cxnLst/>
              <a:rect l="l" t="t" r="r" b="b"/>
              <a:pathLst>
                <a:path w="506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506" y="3680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64"/>
            <p:cNvSpPr/>
            <p:nvPr/>
          </p:nvSpPr>
          <p:spPr>
            <a:xfrm>
              <a:off x="4161787" y="3493673"/>
              <a:ext cx="20153" cy="8819"/>
            </a:xfrm>
            <a:custGeom>
              <a:avLst/>
              <a:gdLst/>
              <a:ahLst/>
              <a:cxnLst/>
              <a:rect l="l" t="t" r="r" b="b"/>
              <a:pathLst>
                <a:path w="1346" h="589" extrusionOk="0">
                  <a:moveTo>
                    <a:pt x="0" y="0"/>
                  </a:moveTo>
                  <a:lnTo>
                    <a:pt x="0" y="589"/>
                  </a:lnTo>
                  <a:lnTo>
                    <a:pt x="1346" y="58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64"/>
            <p:cNvSpPr/>
            <p:nvPr/>
          </p:nvSpPr>
          <p:spPr>
            <a:xfrm>
              <a:off x="4161787" y="3493673"/>
              <a:ext cx="7576" cy="27400"/>
            </a:xfrm>
            <a:custGeom>
              <a:avLst/>
              <a:gdLst/>
              <a:ahLst/>
              <a:cxnLst/>
              <a:rect l="l" t="t" r="r" b="b"/>
              <a:pathLst>
                <a:path w="506" h="1830" extrusionOk="0">
                  <a:moveTo>
                    <a:pt x="0" y="0"/>
                  </a:moveTo>
                  <a:lnTo>
                    <a:pt x="0" y="1829"/>
                  </a:lnTo>
                  <a:lnTo>
                    <a:pt x="505" y="1829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64"/>
            <p:cNvSpPr/>
            <p:nvPr/>
          </p:nvSpPr>
          <p:spPr>
            <a:xfrm>
              <a:off x="4163988" y="3331550"/>
              <a:ext cx="35904" cy="33389"/>
            </a:xfrm>
            <a:custGeom>
              <a:avLst/>
              <a:gdLst/>
              <a:ahLst/>
              <a:cxnLst/>
              <a:rect l="l" t="t" r="r" b="b"/>
              <a:pathLst>
                <a:path w="2398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2397" y="2229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64"/>
            <p:cNvSpPr/>
            <p:nvPr/>
          </p:nvSpPr>
          <p:spPr>
            <a:xfrm>
              <a:off x="4163988" y="3331550"/>
              <a:ext cx="13550" cy="33389"/>
            </a:xfrm>
            <a:custGeom>
              <a:avLst/>
              <a:gdLst/>
              <a:ahLst/>
              <a:cxnLst/>
              <a:rect l="l" t="t" r="r" b="b"/>
              <a:pathLst>
                <a:path w="905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905" y="2229"/>
                  </a:lnTo>
                  <a:lnTo>
                    <a:pt x="90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64"/>
            <p:cNvSpPr/>
            <p:nvPr/>
          </p:nvSpPr>
          <p:spPr>
            <a:xfrm>
              <a:off x="3997149" y="3374342"/>
              <a:ext cx="180074" cy="268577"/>
            </a:xfrm>
            <a:custGeom>
              <a:avLst/>
              <a:gdLst/>
              <a:ahLst/>
              <a:cxnLst/>
              <a:rect l="l" t="t" r="r" b="b"/>
              <a:pathLst>
                <a:path w="12027" h="17938" extrusionOk="0">
                  <a:moveTo>
                    <a:pt x="8951" y="1"/>
                  </a:moveTo>
                  <a:cubicBezTo>
                    <a:pt x="4017" y="1"/>
                    <a:pt x="1" y="4006"/>
                    <a:pt x="1" y="8958"/>
                  </a:cubicBezTo>
                  <a:cubicBezTo>
                    <a:pt x="1" y="13932"/>
                    <a:pt x="4017" y="17937"/>
                    <a:pt x="8951" y="17937"/>
                  </a:cubicBezTo>
                  <a:cubicBezTo>
                    <a:pt x="9002" y="17937"/>
                    <a:pt x="9053" y="17937"/>
                    <a:pt x="9104" y="17936"/>
                  </a:cubicBezTo>
                  <a:lnTo>
                    <a:pt x="10597" y="16023"/>
                  </a:lnTo>
                  <a:lnTo>
                    <a:pt x="9104" y="13584"/>
                  </a:lnTo>
                  <a:cubicBezTo>
                    <a:pt x="6560" y="13584"/>
                    <a:pt x="4479" y="11523"/>
                    <a:pt x="4479" y="8958"/>
                  </a:cubicBezTo>
                  <a:cubicBezTo>
                    <a:pt x="4479" y="6414"/>
                    <a:pt x="6560" y="4333"/>
                    <a:pt x="9104" y="4333"/>
                  </a:cubicBezTo>
                  <a:lnTo>
                    <a:pt x="10366" y="4333"/>
                  </a:lnTo>
                  <a:lnTo>
                    <a:pt x="12027" y="2273"/>
                  </a:lnTo>
                  <a:lnTo>
                    <a:pt x="10366" y="2"/>
                  </a:lnTo>
                  <a:lnTo>
                    <a:pt x="9104" y="2"/>
                  </a:lnTo>
                  <a:cubicBezTo>
                    <a:pt x="9053" y="1"/>
                    <a:pt x="9002" y="1"/>
                    <a:pt x="89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64"/>
            <p:cNvSpPr/>
            <p:nvPr/>
          </p:nvSpPr>
          <p:spPr>
            <a:xfrm>
              <a:off x="4133459" y="3631539"/>
              <a:ext cx="52269" cy="42207"/>
            </a:xfrm>
            <a:custGeom>
              <a:avLst/>
              <a:gdLst/>
              <a:ahLst/>
              <a:cxnLst/>
              <a:rect l="l" t="t" r="r" b="b"/>
              <a:pathLst>
                <a:path w="3491" h="2819" extrusionOk="0">
                  <a:moveTo>
                    <a:pt x="0" y="1"/>
                  </a:moveTo>
                  <a:lnTo>
                    <a:pt x="0" y="2818"/>
                  </a:lnTo>
                  <a:lnTo>
                    <a:pt x="3490" y="2818"/>
                  </a:lnTo>
                  <a:lnTo>
                    <a:pt x="349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64"/>
            <p:cNvSpPr/>
            <p:nvPr/>
          </p:nvSpPr>
          <p:spPr>
            <a:xfrm>
              <a:off x="4152339" y="3354219"/>
              <a:ext cx="59201" cy="141355"/>
            </a:xfrm>
            <a:custGeom>
              <a:avLst/>
              <a:gdLst/>
              <a:ahLst/>
              <a:cxnLst/>
              <a:rect l="l" t="t" r="r" b="b"/>
              <a:pathLst>
                <a:path w="3954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3953" y="9440"/>
                  </a:lnTo>
                  <a:lnTo>
                    <a:pt x="3953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64"/>
            <p:cNvSpPr/>
            <p:nvPr/>
          </p:nvSpPr>
          <p:spPr>
            <a:xfrm>
              <a:off x="4152339" y="3354219"/>
              <a:ext cx="21111" cy="141355"/>
            </a:xfrm>
            <a:custGeom>
              <a:avLst/>
              <a:gdLst/>
              <a:ahLst/>
              <a:cxnLst/>
              <a:rect l="l" t="t" r="r" b="b"/>
              <a:pathLst>
                <a:path w="1410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1409" y="9440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64"/>
            <p:cNvSpPr/>
            <p:nvPr/>
          </p:nvSpPr>
          <p:spPr>
            <a:xfrm>
              <a:off x="4133459" y="3577713"/>
              <a:ext cx="99477" cy="36533"/>
            </a:xfrm>
            <a:custGeom>
              <a:avLst/>
              <a:gdLst/>
              <a:ahLst/>
              <a:cxnLst/>
              <a:rect l="l" t="t" r="r" b="b"/>
              <a:pathLst>
                <a:path w="6644" h="2440" extrusionOk="0">
                  <a:moveTo>
                    <a:pt x="0" y="1"/>
                  </a:moveTo>
                  <a:lnTo>
                    <a:pt x="0" y="2440"/>
                  </a:lnTo>
                  <a:lnTo>
                    <a:pt x="5425" y="2440"/>
                  </a:lnTo>
                  <a:cubicBezTo>
                    <a:pt x="6097" y="2440"/>
                    <a:pt x="6644" y="1893"/>
                    <a:pt x="6644" y="1220"/>
                  </a:cubicBezTo>
                  <a:lnTo>
                    <a:pt x="6623" y="1220"/>
                  </a:lnTo>
                  <a:cubicBezTo>
                    <a:pt x="6623" y="547"/>
                    <a:pt x="6076" y="1"/>
                    <a:pt x="5425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64"/>
            <p:cNvSpPr/>
            <p:nvPr/>
          </p:nvSpPr>
          <p:spPr>
            <a:xfrm>
              <a:off x="4133459" y="3577713"/>
              <a:ext cx="97276" cy="19225"/>
            </a:xfrm>
            <a:custGeom>
              <a:avLst/>
              <a:gdLst/>
              <a:ahLst/>
              <a:cxnLst/>
              <a:rect l="l" t="t" r="r" b="b"/>
              <a:pathLst>
                <a:path w="6497" h="1284" extrusionOk="0">
                  <a:moveTo>
                    <a:pt x="0" y="1"/>
                  </a:moveTo>
                  <a:lnTo>
                    <a:pt x="0" y="1283"/>
                  </a:lnTo>
                  <a:lnTo>
                    <a:pt x="5403" y="1283"/>
                  </a:lnTo>
                  <a:cubicBezTo>
                    <a:pt x="5866" y="1283"/>
                    <a:pt x="6265" y="1052"/>
                    <a:pt x="6497" y="653"/>
                  </a:cubicBezTo>
                  <a:cubicBezTo>
                    <a:pt x="6265" y="253"/>
                    <a:pt x="5866" y="1"/>
                    <a:pt x="542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64"/>
            <p:cNvSpPr/>
            <p:nvPr/>
          </p:nvSpPr>
          <p:spPr>
            <a:xfrm>
              <a:off x="4133459" y="3614231"/>
              <a:ext cx="73979" cy="28657"/>
            </a:xfrm>
            <a:custGeom>
              <a:avLst/>
              <a:gdLst/>
              <a:ahLst/>
              <a:cxnLst/>
              <a:rect l="l" t="t" r="r" b="b"/>
              <a:pathLst>
                <a:path w="4941" h="1914" extrusionOk="0">
                  <a:moveTo>
                    <a:pt x="0" y="1"/>
                  </a:moveTo>
                  <a:lnTo>
                    <a:pt x="0" y="1914"/>
                  </a:lnTo>
                  <a:lnTo>
                    <a:pt x="3343" y="1914"/>
                  </a:lnTo>
                  <a:cubicBezTo>
                    <a:pt x="4226" y="1914"/>
                    <a:pt x="4941" y="1178"/>
                    <a:pt x="4941" y="295"/>
                  </a:cubicBezTo>
                  <a:lnTo>
                    <a:pt x="4941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64"/>
            <p:cNvSpPr/>
            <p:nvPr/>
          </p:nvSpPr>
          <p:spPr>
            <a:xfrm>
              <a:off x="4145736" y="3329664"/>
              <a:ext cx="71149" cy="11035"/>
            </a:xfrm>
            <a:custGeom>
              <a:avLst/>
              <a:gdLst/>
              <a:ahLst/>
              <a:cxnLst/>
              <a:rect l="l" t="t" r="r" b="b"/>
              <a:pathLst>
                <a:path w="4752" h="737" extrusionOk="0">
                  <a:moveTo>
                    <a:pt x="442" y="1"/>
                  </a:moveTo>
                  <a:cubicBezTo>
                    <a:pt x="0" y="43"/>
                    <a:pt x="0" y="694"/>
                    <a:pt x="442" y="736"/>
                  </a:cubicBezTo>
                  <a:lnTo>
                    <a:pt x="4394" y="736"/>
                  </a:lnTo>
                  <a:cubicBezTo>
                    <a:pt x="4605" y="736"/>
                    <a:pt x="4752" y="568"/>
                    <a:pt x="4752" y="358"/>
                  </a:cubicBezTo>
                  <a:cubicBezTo>
                    <a:pt x="4752" y="169"/>
                    <a:pt x="4605" y="1"/>
                    <a:pt x="439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64"/>
            <p:cNvSpPr/>
            <p:nvPr/>
          </p:nvSpPr>
          <p:spPr>
            <a:xfrm>
              <a:off x="4161667" y="3329634"/>
              <a:ext cx="55219" cy="11080"/>
            </a:xfrm>
            <a:custGeom>
              <a:avLst/>
              <a:gdLst/>
              <a:ahLst/>
              <a:cxnLst/>
              <a:rect l="l" t="t" r="r" b="b"/>
              <a:pathLst>
                <a:path w="3688" h="740" extrusionOk="0">
                  <a:moveTo>
                    <a:pt x="475" y="1"/>
                  </a:moveTo>
                  <a:cubicBezTo>
                    <a:pt x="0" y="1"/>
                    <a:pt x="0" y="740"/>
                    <a:pt x="475" y="740"/>
                  </a:cubicBezTo>
                  <a:cubicBezTo>
                    <a:pt x="487" y="740"/>
                    <a:pt x="500" y="739"/>
                    <a:pt x="513" y="738"/>
                  </a:cubicBezTo>
                  <a:lnTo>
                    <a:pt x="3330" y="738"/>
                  </a:lnTo>
                  <a:cubicBezTo>
                    <a:pt x="3541" y="738"/>
                    <a:pt x="3688" y="570"/>
                    <a:pt x="3688" y="360"/>
                  </a:cubicBezTo>
                  <a:cubicBezTo>
                    <a:pt x="3688" y="171"/>
                    <a:pt x="3541" y="3"/>
                    <a:pt x="3330" y="3"/>
                  </a:cubicBezTo>
                  <a:lnTo>
                    <a:pt x="513" y="3"/>
                  </a:lnTo>
                  <a:cubicBezTo>
                    <a:pt x="500" y="2"/>
                    <a:pt x="487" y="1"/>
                    <a:pt x="47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64"/>
            <p:cNvSpPr/>
            <p:nvPr/>
          </p:nvSpPr>
          <p:spPr>
            <a:xfrm>
              <a:off x="4043744" y="3662712"/>
              <a:ext cx="224138" cy="22683"/>
            </a:xfrm>
            <a:custGeom>
              <a:avLst/>
              <a:gdLst/>
              <a:ahLst/>
              <a:cxnLst/>
              <a:rect l="l" t="t" r="r" b="b"/>
              <a:pathLst>
                <a:path w="14970" h="1515" extrusionOk="0">
                  <a:moveTo>
                    <a:pt x="1009" y="0"/>
                  </a:moveTo>
                  <a:cubicBezTo>
                    <a:pt x="0" y="0"/>
                    <a:pt x="0" y="1514"/>
                    <a:pt x="1009" y="1514"/>
                  </a:cubicBezTo>
                  <a:lnTo>
                    <a:pt x="14213" y="1514"/>
                  </a:lnTo>
                  <a:cubicBezTo>
                    <a:pt x="14633" y="1514"/>
                    <a:pt x="14970" y="1178"/>
                    <a:pt x="14970" y="757"/>
                  </a:cubicBezTo>
                  <a:cubicBezTo>
                    <a:pt x="14970" y="337"/>
                    <a:pt x="14633" y="0"/>
                    <a:pt x="1421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64"/>
            <p:cNvSpPr/>
            <p:nvPr/>
          </p:nvSpPr>
          <p:spPr>
            <a:xfrm>
              <a:off x="4084035" y="3662712"/>
              <a:ext cx="183847" cy="22683"/>
            </a:xfrm>
            <a:custGeom>
              <a:avLst/>
              <a:gdLst/>
              <a:ahLst/>
              <a:cxnLst/>
              <a:rect l="l" t="t" r="r" b="b"/>
              <a:pathLst>
                <a:path w="12279" h="1515" extrusionOk="0">
                  <a:moveTo>
                    <a:pt x="1031" y="0"/>
                  </a:moveTo>
                  <a:cubicBezTo>
                    <a:pt x="0" y="0"/>
                    <a:pt x="0" y="1514"/>
                    <a:pt x="1031" y="1514"/>
                  </a:cubicBezTo>
                  <a:lnTo>
                    <a:pt x="11522" y="1514"/>
                  </a:lnTo>
                  <a:cubicBezTo>
                    <a:pt x="11942" y="1514"/>
                    <a:pt x="12279" y="1178"/>
                    <a:pt x="12279" y="757"/>
                  </a:cubicBezTo>
                  <a:cubicBezTo>
                    <a:pt x="12279" y="337"/>
                    <a:pt x="11942" y="0"/>
                    <a:pt x="1152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64"/>
            <p:cNvSpPr/>
            <p:nvPr/>
          </p:nvSpPr>
          <p:spPr>
            <a:xfrm>
              <a:off x="4105131" y="3396396"/>
              <a:ext cx="30544" cy="25917"/>
            </a:xfrm>
            <a:custGeom>
              <a:avLst/>
              <a:gdLst/>
              <a:ahLst/>
              <a:cxnLst/>
              <a:rect l="l" t="t" r="r" b="b"/>
              <a:pathLst>
                <a:path w="2040" h="1731" extrusionOk="0">
                  <a:moveTo>
                    <a:pt x="1177" y="1"/>
                  </a:moveTo>
                  <a:cubicBezTo>
                    <a:pt x="400" y="1"/>
                    <a:pt x="0" y="926"/>
                    <a:pt x="547" y="1472"/>
                  </a:cubicBezTo>
                  <a:cubicBezTo>
                    <a:pt x="732" y="1650"/>
                    <a:pt x="954" y="1730"/>
                    <a:pt x="1171" y="1730"/>
                  </a:cubicBezTo>
                  <a:cubicBezTo>
                    <a:pt x="1619" y="1730"/>
                    <a:pt x="2039" y="1387"/>
                    <a:pt x="2039" y="863"/>
                  </a:cubicBezTo>
                  <a:cubicBezTo>
                    <a:pt x="2039" y="379"/>
                    <a:pt x="1661" y="1"/>
                    <a:pt x="1177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64"/>
            <p:cNvSpPr/>
            <p:nvPr/>
          </p:nvSpPr>
          <p:spPr>
            <a:xfrm>
              <a:off x="4087179" y="3593135"/>
              <a:ext cx="30559" cy="25917"/>
            </a:xfrm>
            <a:custGeom>
              <a:avLst/>
              <a:gdLst/>
              <a:ahLst/>
              <a:cxnLst/>
              <a:rect l="l" t="t" r="r" b="b"/>
              <a:pathLst>
                <a:path w="2041" h="1731" extrusionOk="0">
                  <a:moveTo>
                    <a:pt x="1178" y="1"/>
                  </a:moveTo>
                  <a:cubicBezTo>
                    <a:pt x="400" y="1"/>
                    <a:pt x="1" y="926"/>
                    <a:pt x="547" y="1473"/>
                  </a:cubicBezTo>
                  <a:cubicBezTo>
                    <a:pt x="732" y="1651"/>
                    <a:pt x="955" y="1731"/>
                    <a:pt x="1171" y="1731"/>
                  </a:cubicBezTo>
                  <a:cubicBezTo>
                    <a:pt x="1619" y="1731"/>
                    <a:pt x="2040" y="1388"/>
                    <a:pt x="2040" y="863"/>
                  </a:cubicBezTo>
                  <a:cubicBezTo>
                    <a:pt x="2040" y="379"/>
                    <a:pt x="1662" y="1"/>
                    <a:pt x="1178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15" name="Google Shape;12715;p64"/>
          <p:cNvGrpSpPr/>
          <p:nvPr/>
        </p:nvGrpSpPr>
        <p:grpSpPr>
          <a:xfrm>
            <a:off x="3954343" y="2899354"/>
            <a:ext cx="345655" cy="343529"/>
            <a:chOff x="3954343" y="2899354"/>
            <a:chExt cx="345655" cy="343529"/>
          </a:xfrm>
        </p:grpSpPr>
        <p:sp>
          <p:nvSpPr>
            <p:cNvPr id="12716" name="Google Shape;12716;p64"/>
            <p:cNvSpPr/>
            <p:nvPr/>
          </p:nvSpPr>
          <p:spPr>
            <a:xfrm>
              <a:off x="3954343" y="2899354"/>
              <a:ext cx="345655" cy="343529"/>
            </a:xfrm>
            <a:custGeom>
              <a:avLst/>
              <a:gdLst/>
              <a:ahLst/>
              <a:cxnLst/>
              <a:rect l="l" t="t" r="r" b="b"/>
              <a:pathLst>
                <a:path w="23086" h="22944" extrusionOk="0">
                  <a:moveTo>
                    <a:pt x="18828" y="0"/>
                  </a:moveTo>
                  <a:cubicBezTo>
                    <a:pt x="18617" y="0"/>
                    <a:pt x="18407" y="84"/>
                    <a:pt x="18250" y="253"/>
                  </a:cubicBezTo>
                  <a:lnTo>
                    <a:pt x="17640" y="862"/>
                  </a:lnTo>
                  <a:lnTo>
                    <a:pt x="17135" y="1346"/>
                  </a:lnTo>
                  <a:lnTo>
                    <a:pt x="16000" y="2481"/>
                  </a:lnTo>
                  <a:lnTo>
                    <a:pt x="15495" y="2986"/>
                  </a:lnTo>
                  <a:lnTo>
                    <a:pt x="12741" y="5740"/>
                  </a:lnTo>
                  <a:lnTo>
                    <a:pt x="12237" y="6244"/>
                  </a:lnTo>
                  <a:lnTo>
                    <a:pt x="11122" y="7380"/>
                  </a:lnTo>
                  <a:lnTo>
                    <a:pt x="10618" y="7863"/>
                  </a:lnTo>
                  <a:lnTo>
                    <a:pt x="9482" y="8999"/>
                  </a:lnTo>
                  <a:lnTo>
                    <a:pt x="8978" y="9503"/>
                  </a:lnTo>
                  <a:lnTo>
                    <a:pt x="7864" y="10639"/>
                  </a:lnTo>
                  <a:lnTo>
                    <a:pt x="7359" y="11122"/>
                  </a:lnTo>
                  <a:lnTo>
                    <a:pt x="2965" y="15516"/>
                  </a:lnTo>
                  <a:lnTo>
                    <a:pt x="2481" y="16021"/>
                  </a:lnTo>
                  <a:lnTo>
                    <a:pt x="1346" y="17156"/>
                  </a:lnTo>
                  <a:lnTo>
                    <a:pt x="841" y="17640"/>
                  </a:lnTo>
                  <a:lnTo>
                    <a:pt x="316" y="18165"/>
                  </a:lnTo>
                  <a:cubicBezTo>
                    <a:pt x="0" y="18502"/>
                    <a:pt x="0" y="19027"/>
                    <a:pt x="316" y="19343"/>
                  </a:cubicBezTo>
                  <a:lnTo>
                    <a:pt x="3659" y="22707"/>
                  </a:lnTo>
                  <a:cubicBezTo>
                    <a:pt x="3827" y="22864"/>
                    <a:pt x="4037" y="22943"/>
                    <a:pt x="4247" y="22943"/>
                  </a:cubicBezTo>
                  <a:cubicBezTo>
                    <a:pt x="4458" y="22943"/>
                    <a:pt x="4668" y="22864"/>
                    <a:pt x="4836" y="22707"/>
                  </a:cubicBezTo>
                  <a:lnTo>
                    <a:pt x="22770" y="4773"/>
                  </a:lnTo>
                  <a:cubicBezTo>
                    <a:pt x="23085" y="4436"/>
                    <a:pt x="23085" y="3932"/>
                    <a:pt x="22770" y="3595"/>
                  </a:cubicBezTo>
                  <a:lnTo>
                    <a:pt x="19406" y="253"/>
                  </a:lnTo>
                  <a:cubicBezTo>
                    <a:pt x="19248" y="84"/>
                    <a:pt x="19038" y="0"/>
                    <a:pt x="18828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64"/>
            <p:cNvSpPr/>
            <p:nvPr/>
          </p:nvSpPr>
          <p:spPr>
            <a:xfrm>
              <a:off x="4210897" y="2911946"/>
              <a:ext cx="33434" cy="31502"/>
            </a:xfrm>
            <a:custGeom>
              <a:avLst/>
              <a:gdLst/>
              <a:ahLst/>
              <a:cxnLst/>
              <a:rect l="l" t="t" r="r" b="b"/>
              <a:pathLst>
                <a:path w="2233" h="2104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88" y="2078"/>
                    <a:pt x="1666" y="2104"/>
                    <a:pt x="1741" y="2104"/>
                  </a:cubicBezTo>
                  <a:cubicBezTo>
                    <a:pt x="2009" y="2104"/>
                    <a:pt x="2232" y="1777"/>
                    <a:pt x="2019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64"/>
            <p:cNvSpPr/>
            <p:nvPr/>
          </p:nvSpPr>
          <p:spPr>
            <a:xfrm>
              <a:off x="4186656" y="2936501"/>
              <a:ext cx="27834" cy="25049"/>
            </a:xfrm>
            <a:custGeom>
              <a:avLst/>
              <a:gdLst/>
              <a:ahLst/>
              <a:cxnLst/>
              <a:rect l="l" t="t" r="r" b="b"/>
              <a:pathLst>
                <a:path w="1859" h="1673" extrusionOk="0">
                  <a:moveTo>
                    <a:pt x="505" y="0"/>
                  </a:moveTo>
                  <a:lnTo>
                    <a:pt x="0" y="484"/>
                  </a:lnTo>
                  <a:lnTo>
                    <a:pt x="1052" y="1535"/>
                  </a:lnTo>
                  <a:cubicBezTo>
                    <a:pt x="1134" y="1632"/>
                    <a:pt x="1230" y="1672"/>
                    <a:pt x="1322" y="1672"/>
                  </a:cubicBezTo>
                  <a:cubicBezTo>
                    <a:pt x="1607" y="1672"/>
                    <a:pt x="1858" y="1290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64"/>
            <p:cNvSpPr/>
            <p:nvPr/>
          </p:nvSpPr>
          <p:spPr>
            <a:xfrm>
              <a:off x="4162101" y="2960727"/>
              <a:ext cx="26501" cy="24600"/>
            </a:xfrm>
            <a:custGeom>
              <a:avLst/>
              <a:gdLst/>
              <a:ahLst/>
              <a:cxnLst/>
              <a:rect l="l" t="t" r="r" b="b"/>
              <a:pathLst>
                <a:path w="1770" h="1643" extrusionOk="0">
                  <a:moveTo>
                    <a:pt x="505" y="1"/>
                  </a:moveTo>
                  <a:lnTo>
                    <a:pt x="0" y="506"/>
                  </a:lnTo>
                  <a:lnTo>
                    <a:pt x="1052" y="1557"/>
                  </a:lnTo>
                  <a:cubicBezTo>
                    <a:pt x="1125" y="1617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64"/>
            <p:cNvSpPr/>
            <p:nvPr/>
          </p:nvSpPr>
          <p:spPr>
            <a:xfrm>
              <a:off x="4137861" y="2985281"/>
              <a:ext cx="27834" cy="25064"/>
            </a:xfrm>
            <a:custGeom>
              <a:avLst/>
              <a:gdLst/>
              <a:ahLst/>
              <a:cxnLst/>
              <a:rect l="l" t="t" r="r" b="b"/>
              <a:pathLst>
                <a:path w="1859" h="1674" extrusionOk="0">
                  <a:moveTo>
                    <a:pt x="505" y="1"/>
                  </a:moveTo>
                  <a:lnTo>
                    <a:pt x="1" y="484"/>
                  </a:lnTo>
                  <a:lnTo>
                    <a:pt x="1052" y="1536"/>
                  </a:lnTo>
                  <a:cubicBezTo>
                    <a:pt x="1129" y="1633"/>
                    <a:pt x="1222" y="1673"/>
                    <a:pt x="1313" y="1673"/>
                  </a:cubicBezTo>
                  <a:cubicBezTo>
                    <a:pt x="1596" y="1673"/>
                    <a:pt x="1858" y="1290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64"/>
            <p:cNvSpPr/>
            <p:nvPr/>
          </p:nvSpPr>
          <p:spPr>
            <a:xfrm>
              <a:off x="4113306" y="3009522"/>
              <a:ext cx="33434" cy="31517"/>
            </a:xfrm>
            <a:custGeom>
              <a:avLst/>
              <a:gdLst/>
              <a:ahLst/>
              <a:cxnLst/>
              <a:rect l="l" t="t" r="r" b="b"/>
              <a:pathLst>
                <a:path w="2233" h="2105" extrusionOk="0">
                  <a:moveTo>
                    <a:pt x="505" y="1"/>
                  </a:moveTo>
                  <a:lnTo>
                    <a:pt x="1" y="505"/>
                  </a:lnTo>
                  <a:lnTo>
                    <a:pt x="1514" y="2019"/>
                  </a:lnTo>
                  <a:cubicBezTo>
                    <a:pt x="1588" y="2079"/>
                    <a:pt x="1667" y="2104"/>
                    <a:pt x="1742" y="2104"/>
                  </a:cubicBezTo>
                  <a:cubicBezTo>
                    <a:pt x="2010" y="2104"/>
                    <a:pt x="2233" y="1777"/>
                    <a:pt x="2019" y="1515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64"/>
            <p:cNvSpPr/>
            <p:nvPr/>
          </p:nvSpPr>
          <p:spPr>
            <a:xfrm>
              <a:off x="4089066" y="3034077"/>
              <a:ext cx="27504" cy="25184"/>
            </a:xfrm>
            <a:custGeom>
              <a:avLst/>
              <a:gdLst/>
              <a:ahLst/>
              <a:cxnLst/>
              <a:rect l="l" t="t" r="r" b="b"/>
              <a:pathLst>
                <a:path w="1837" h="1682" extrusionOk="0">
                  <a:moveTo>
                    <a:pt x="484" y="1"/>
                  </a:moveTo>
                  <a:lnTo>
                    <a:pt x="1" y="484"/>
                  </a:lnTo>
                  <a:lnTo>
                    <a:pt x="1052" y="1535"/>
                  </a:lnTo>
                  <a:cubicBezTo>
                    <a:pt x="1130" y="1639"/>
                    <a:pt x="1223" y="1682"/>
                    <a:pt x="1314" y="1682"/>
                  </a:cubicBezTo>
                  <a:cubicBezTo>
                    <a:pt x="1589" y="1682"/>
                    <a:pt x="1836" y="1289"/>
                    <a:pt x="1536" y="1052"/>
                  </a:cubicBezTo>
                  <a:lnTo>
                    <a:pt x="484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64"/>
            <p:cNvSpPr/>
            <p:nvPr/>
          </p:nvSpPr>
          <p:spPr>
            <a:xfrm>
              <a:off x="4064511" y="3058317"/>
              <a:ext cx="26516" cy="24585"/>
            </a:xfrm>
            <a:custGeom>
              <a:avLst/>
              <a:gdLst/>
              <a:ahLst/>
              <a:cxnLst/>
              <a:rect l="l" t="t" r="r" b="b"/>
              <a:pathLst>
                <a:path w="1771" h="1642" extrusionOk="0">
                  <a:moveTo>
                    <a:pt x="506" y="1"/>
                  </a:moveTo>
                  <a:lnTo>
                    <a:pt x="1" y="505"/>
                  </a:lnTo>
                  <a:lnTo>
                    <a:pt x="1052" y="1556"/>
                  </a:lnTo>
                  <a:cubicBezTo>
                    <a:pt x="1126" y="1616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7" y="105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64"/>
            <p:cNvSpPr/>
            <p:nvPr/>
          </p:nvSpPr>
          <p:spPr>
            <a:xfrm>
              <a:off x="4040285" y="3082872"/>
              <a:ext cx="27729" cy="25184"/>
            </a:xfrm>
            <a:custGeom>
              <a:avLst/>
              <a:gdLst/>
              <a:ahLst/>
              <a:cxnLst/>
              <a:rect l="l" t="t" r="r" b="b"/>
              <a:pathLst>
                <a:path w="1852" h="1682" extrusionOk="0">
                  <a:moveTo>
                    <a:pt x="484" y="0"/>
                  </a:moveTo>
                  <a:lnTo>
                    <a:pt x="0" y="484"/>
                  </a:lnTo>
                  <a:lnTo>
                    <a:pt x="1051" y="1535"/>
                  </a:lnTo>
                  <a:cubicBezTo>
                    <a:pt x="1129" y="1639"/>
                    <a:pt x="1224" y="1681"/>
                    <a:pt x="1316" y="1681"/>
                  </a:cubicBezTo>
                  <a:cubicBezTo>
                    <a:pt x="1596" y="1681"/>
                    <a:pt x="1851" y="1289"/>
                    <a:pt x="1535" y="1052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64"/>
            <p:cNvSpPr/>
            <p:nvPr/>
          </p:nvSpPr>
          <p:spPr>
            <a:xfrm>
              <a:off x="4015730" y="3107113"/>
              <a:ext cx="34751" cy="32281"/>
            </a:xfrm>
            <a:custGeom>
              <a:avLst/>
              <a:gdLst/>
              <a:ahLst/>
              <a:cxnLst/>
              <a:rect l="l" t="t" r="r" b="b"/>
              <a:pathLst>
                <a:path w="2321" h="2156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96" y="2116"/>
                    <a:pt x="1691" y="2156"/>
                    <a:pt x="1783" y="2156"/>
                  </a:cubicBezTo>
                  <a:cubicBezTo>
                    <a:pt x="2069" y="2156"/>
                    <a:pt x="2321" y="1769"/>
                    <a:pt x="2018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64"/>
            <p:cNvSpPr/>
            <p:nvPr/>
          </p:nvSpPr>
          <p:spPr>
            <a:xfrm>
              <a:off x="3991490" y="3131668"/>
              <a:ext cx="27789" cy="25318"/>
            </a:xfrm>
            <a:custGeom>
              <a:avLst/>
              <a:gdLst/>
              <a:ahLst/>
              <a:cxnLst/>
              <a:rect l="l" t="t" r="r" b="b"/>
              <a:pathLst>
                <a:path w="1856" h="1691" extrusionOk="0">
                  <a:moveTo>
                    <a:pt x="484" y="0"/>
                  </a:moveTo>
                  <a:lnTo>
                    <a:pt x="0" y="505"/>
                  </a:lnTo>
                  <a:lnTo>
                    <a:pt x="1051" y="1556"/>
                  </a:lnTo>
                  <a:cubicBezTo>
                    <a:pt x="1127" y="1651"/>
                    <a:pt x="1217" y="1690"/>
                    <a:pt x="1306" y="1690"/>
                  </a:cubicBezTo>
                  <a:cubicBezTo>
                    <a:pt x="1590" y="1690"/>
                    <a:pt x="1855" y="1292"/>
                    <a:pt x="1535" y="1051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64"/>
            <p:cNvSpPr/>
            <p:nvPr/>
          </p:nvSpPr>
          <p:spPr>
            <a:xfrm>
              <a:off x="3966935" y="3155908"/>
              <a:ext cx="27834" cy="25348"/>
            </a:xfrm>
            <a:custGeom>
              <a:avLst/>
              <a:gdLst/>
              <a:ahLst/>
              <a:cxnLst/>
              <a:rect l="l" t="t" r="r" b="b"/>
              <a:pathLst>
                <a:path w="1859" h="1693" extrusionOk="0">
                  <a:moveTo>
                    <a:pt x="505" y="0"/>
                  </a:moveTo>
                  <a:lnTo>
                    <a:pt x="0" y="505"/>
                  </a:lnTo>
                  <a:lnTo>
                    <a:pt x="1052" y="1556"/>
                  </a:lnTo>
                  <a:cubicBezTo>
                    <a:pt x="1133" y="1653"/>
                    <a:pt x="1229" y="1693"/>
                    <a:pt x="1321" y="1693"/>
                  </a:cubicBezTo>
                  <a:cubicBezTo>
                    <a:pt x="1607" y="1693"/>
                    <a:pt x="1859" y="1306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8" name="Google Shape;12728;p64"/>
          <p:cNvGrpSpPr/>
          <p:nvPr/>
        </p:nvGrpSpPr>
        <p:grpSpPr>
          <a:xfrm>
            <a:off x="2166043" y="3351344"/>
            <a:ext cx="369566" cy="349803"/>
            <a:chOff x="2166043" y="3351344"/>
            <a:chExt cx="369566" cy="349803"/>
          </a:xfrm>
        </p:grpSpPr>
        <p:sp>
          <p:nvSpPr>
            <p:cNvPr id="12729" name="Google Shape;12729;p64"/>
            <p:cNvSpPr/>
            <p:nvPr/>
          </p:nvSpPr>
          <p:spPr>
            <a:xfrm>
              <a:off x="2166357" y="3351344"/>
              <a:ext cx="369252" cy="349803"/>
            </a:xfrm>
            <a:custGeom>
              <a:avLst/>
              <a:gdLst/>
              <a:ahLst/>
              <a:cxnLst/>
              <a:rect l="l" t="t" r="r" b="b"/>
              <a:pathLst>
                <a:path w="24662" h="23363" extrusionOk="0">
                  <a:moveTo>
                    <a:pt x="18025" y="0"/>
                  </a:moveTo>
                  <a:cubicBezTo>
                    <a:pt x="13633" y="0"/>
                    <a:pt x="9337" y="1726"/>
                    <a:pt x="6118" y="4944"/>
                  </a:cubicBezTo>
                  <a:cubicBezTo>
                    <a:pt x="1535" y="9506"/>
                    <a:pt x="0" y="16297"/>
                    <a:pt x="2124" y="22415"/>
                  </a:cubicBezTo>
                  <a:cubicBezTo>
                    <a:pt x="3975" y="23060"/>
                    <a:pt x="5845" y="23362"/>
                    <a:pt x="7676" y="23362"/>
                  </a:cubicBezTo>
                  <a:cubicBezTo>
                    <a:pt x="16116" y="23362"/>
                    <a:pt x="23695" y="16927"/>
                    <a:pt x="24473" y="7908"/>
                  </a:cubicBezTo>
                  <a:cubicBezTo>
                    <a:pt x="24662" y="5554"/>
                    <a:pt x="24367" y="3178"/>
                    <a:pt x="23590" y="949"/>
                  </a:cubicBezTo>
                  <a:cubicBezTo>
                    <a:pt x="21767" y="311"/>
                    <a:pt x="19887" y="0"/>
                    <a:pt x="18025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64"/>
            <p:cNvSpPr/>
            <p:nvPr/>
          </p:nvSpPr>
          <p:spPr>
            <a:xfrm>
              <a:off x="2166043" y="3351344"/>
              <a:ext cx="353516" cy="335624"/>
            </a:xfrm>
            <a:custGeom>
              <a:avLst/>
              <a:gdLst/>
              <a:ahLst/>
              <a:cxnLst/>
              <a:rect l="l" t="t" r="r" b="b"/>
              <a:pathLst>
                <a:path w="23611" h="22416" extrusionOk="0">
                  <a:moveTo>
                    <a:pt x="18042" y="0"/>
                  </a:moveTo>
                  <a:cubicBezTo>
                    <a:pt x="13645" y="0"/>
                    <a:pt x="9343" y="1726"/>
                    <a:pt x="6139" y="4944"/>
                  </a:cubicBezTo>
                  <a:cubicBezTo>
                    <a:pt x="1556" y="9506"/>
                    <a:pt x="0" y="16297"/>
                    <a:pt x="2145" y="22415"/>
                  </a:cubicBezTo>
                  <a:cubicBezTo>
                    <a:pt x="2124" y="20923"/>
                    <a:pt x="2502" y="19220"/>
                    <a:pt x="3238" y="17411"/>
                  </a:cubicBezTo>
                  <a:cubicBezTo>
                    <a:pt x="3553" y="16676"/>
                    <a:pt x="3890" y="15940"/>
                    <a:pt x="4289" y="15225"/>
                  </a:cubicBezTo>
                  <a:cubicBezTo>
                    <a:pt x="7149" y="10158"/>
                    <a:pt x="11353" y="5974"/>
                    <a:pt x="16420" y="3094"/>
                  </a:cubicBezTo>
                  <a:cubicBezTo>
                    <a:pt x="17135" y="2694"/>
                    <a:pt x="17850" y="2358"/>
                    <a:pt x="18607" y="2043"/>
                  </a:cubicBezTo>
                  <a:cubicBezTo>
                    <a:pt x="20367" y="1326"/>
                    <a:pt x="22028" y="949"/>
                    <a:pt x="23492" y="949"/>
                  </a:cubicBezTo>
                  <a:cubicBezTo>
                    <a:pt x="23532" y="949"/>
                    <a:pt x="23571" y="949"/>
                    <a:pt x="23611" y="949"/>
                  </a:cubicBezTo>
                  <a:cubicBezTo>
                    <a:pt x="21788" y="311"/>
                    <a:pt x="19907" y="0"/>
                    <a:pt x="1804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64"/>
            <p:cNvSpPr/>
            <p:nvPr/>
          </p:nvSpPr>
          <p:spPr>
            <a:xfrm>
              <a:off x="2373487" y="3352332"/>
              <a:ext cx="159292" cy="158978"/>
            </a:xfrm>
            <a:custGeom>
              <a:avLst/>
              <a:gdLst/>
              <a:ahLst/>
              <a:cxnLst/>
              <a:rect l="l" t="t" r="r" b="b"/>
              <a:pathLst>
                <a:path w="10639" h="1061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10155" y="10618"/>
                  </a:lnTo>
                  <a:cubicBezTo>
                    <a:pt x="10386" y="9714"/>
                    <a:pt x="10554" y="8789"/>
                    <a:pt x="10639" y="7842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64"/>
            <p:cNvSpPr/>
            <p:nvPr/>
          </p:nvSpPr>
          <p:spPr>
            <a:xfrm>
              <a:off x="2373487" y="3352332"/>
              <a:ext cx="71149" cy="45337"/>
            </a:xfrm>
            <a:custGeom>
              <a:avLst/>
              <a:gdLst/>
              <a:ahLst/>
              <a:cxnLst/>
              <a:rect l="l" t="t" r="r" b="b"/>
              <a:pathLst>
                <a:path w="4752" h="302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2565" y="3028"/>
                  </a:lnTo>
                  <a:cubicBezTo>
                    <a:pt x="3280" y="2628"/>
                    <a:pt x="3995" y="2271"/>
                    <a:pt x="4752" y="1977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64"/>
            <p:cNvSpPr/>
            <p:nvPr/>
          </p:nvSpPr>
          <p:spPr>
            <a:xfrm>
              <a:off x="2275596" y="3447587"/>
              <a:ext cx="166195" cy="157032"/>
            </a:xfrm>
            <a:custGeom>
              <a:avLst/>
              <a:gdLst/>
              <a:ahLst/>
              <a:cxnLst/>
              <a:rect l="l" t="t" r="r" b="b"/>
              <a:pathLst>
                <a:path w="11100" h="10488" extrusionOk="0">
                  <a:moveTo>
                    <a:pt x="10067" y="0"/>
                  </a:moveTo>
                  <a:cubicBezTo>
                    <a:pt x="9897" y="0"/>
                    <a:pt x="9720" y="71"/>
                    <a:pt x="9566" y="240"/>
                  </a:cubicBezTo>
                  <a:lnTo>
                    <a:pt x="546" y="9259"/>
                  </a:lnTo>
                  <a:cubicBezTo>
                    <a:pt x="1" y="9757"/>
                    <a:pt x="484" y="10487"/>
                    <a:pt x="1033" y="10487"/>
                  </a:cubicBezTo>
                  <a:cubicBezTo>
                    <a:pt x="1204" y="10487"/>
                    <a:pt x="1380" y="10417"/>
                    <a:pt x="1534" y="10248"/>
                  </a:cubicBezTo>
                  <a:lnTo>
                    <a:pt x="10554" y="1228"/>
                  </a:lnTo>
                  <a:cubicBezTo>
                    <a:pt x="11100" y="731"/>
                    <a:pt x="10616" y="0"/>
                    <a:pt x="1006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64"/>
            <p:cNvSpPr/>
            <p:nvPr/>
          </p:nvSpPr>
          <p:spPr>
            <a:xfrm>
              <a:off x="2284191" y="3555853"/>
              <a:ext cx="46774" cy="42657"/>
            </a:xfrm>
            <a:custGeom>
              <a:avLst/>
              <a:gdLst/>
              <a:ahLst/>
              <a:cxnLst/>
              <a:rect l="l" t="t" r="r" b="b"/>
              <a:pathLst>
                <a:path w="3124" h="2849" extrusionOk="0">
                  <a:moveTo>
                    <a:pt x="513" y="0"/>
                  </a:moveTo>
                  <a:cubicBezTo>
                    <a:pt x="238" y="0"/>
                    <a:pt x="1" y="338"/>
                    <a:pt x="246" y="599"/>
                  </a:cubicBezTo>
                  <a:lnTo>
                    <a:pt x="2390" y="2743"/>
                  </a:lnTo>
                  <a:cubicBezTo>
                    <a:pt x="2451" y="2804"/>
                    <a:pt x="2551" y="2845"/>
                    <a:pt x="2633" y="2848"/>
                  </a:cubicBezTo>
                  <a:lnTo>
                    <a:pt x="2633" y="2848"/>
                  </a:lnTo>
                  <a:cubicBezTo>
                    <a:pt x="2962" y="2839"/>
                    <a:pt x="3123" y="2467"/>
                    <a:pt x="2895" y="2239"/>
                  </a:cubicBezTo>
                  <a:lnTo>
                    <a:pt x="750" y="94"/>
                  </a:lnTo>
                  <a:cubicBezTo>
                    <a:pt x="675" y="28"/>
                    <a:pt x="592" y="0"/>
                    <a:pt x="513" y="0"/>
                  </a:cubicBezTo>
                  <a:close/>
                  <a:moveTo>
                    <a:pt x="2633" y="2848"/>
                  </a:moveTo>
                  <a:cubicBezTo>
                    <a:pt x="2629" y="2848"/>
                    <a:pt x="2625" y="2848"/>
                    <a:pt x="2621" y="2848"/>
                  </a:cubicBezTo>
                  <a:lnTo>
                    <a:pt x="2642" y="2848"/>
                  </a:lnTo>
                  <a:cubicBezTo>
                    <a:pt x="2639" y="2848"/>
                    <a:pt x="2636" y="2848"/>
                    <a:pt x="2633" y="2848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64"/>
            <p:cNvSpPr/>
            <p:nvPr/>
          </p:nvSpPr>
          <p:spPr>
            <a:xfrm>
              <a:off x="2317235" y="3521342"/>
              <a:ext cx="47418" cy="43166"/>
            </a:xfrm>
            <a:custGeom>
              <a:avLst/>
              <a:gdLst/>
              <a:ahLst/>
              <a:cxnLst/>
              <a:rect l="l" t="t" r="r" b="b"/>
              <a:pathLst>
                <a:path w="3167" h="2883" extrusionOk="0">
                  <a:moveTo>
                    <a:pt x="530" y="0"/>
                  </a:moveTo>
                  <a:cubicBezTo>
                    <a:pt x="247" y="0"/>
                    <a:pt x="1" y="377"/>
                    <a:pt x="288" y="633"/>
                  </a:cubicBezTo>
                  <a:lnTo>
                    <a:pt x="2433" y="2778"/>
                  </a:lnTo>
                  <a:cubicBezTo>
                    <a:pt x="2494" y="2839"/>
                    <a:pt x="2594" y="2880"/>
                    <a:pt x="2696" y="2883"/>
                  </a:cubicBezTo>
                  <a:lnTo>
                    <a:pt x="2696" y="2883"/>
                  </a:lnTo>
                  <a:cubicBezTo>
                    <a:pt x="3004" y="2874"/>
                    <a:pt x="3166" y="2502"/>
                    <a:pt x="2937" y="2273"/>
                  </a:cubicBezTo>
                  <a:lnTo>
                    <a:pt x="793" y="129"/>
                  </a:lnTo>
                  <a:cubicBezTo>
                    <a:pt x="712" y="38"/>
                    <a:pt x="619" y="0"/>
                    <a:pt x="530" y="0"/>
                  </a:cubicBezTo>
                  <a:close/>
                  <a:moveTo>
                    <a:pt x="2696" y="2883"/>
                  </a:moveTo>
                  <a:lnTo>
                    <a:pt x="2696" y="2883"/>
                  </a:lnTo>
                  <a:cubicBezTo>
                    <a:pt x="2692" y="2883"/>
                    <a:pt x="2689" y="2883"/>
                    <a:pt x="2685" y="2883"/>
                  </a:cubicBezTo>
                  <a:lnTo>
                    <a:pt x="2706" y="2883"/>
                  </a:lnTo>
                  <a:cubicBezTo>
                    <a:pt x="2703" y="2883"/>
                    <a:pt x="2699" y="2883"/>
                    <a:pt x="2696" y="2883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64"/>
            <p:cNvSpPr/>
            <p:nvPr/>
          </p:nvSpPr>
          <p:spPr>
            <a:xfrm>
              <a:off x="2352121" y="3487863"/>
              <a:ext cx="46475" cy="42657"/>
            </a:xfrm>
            <a:custGeom>
              <a:avLst/>
              <a:gdLst/>
              <a:ahLst/>
              <a:cxnLst/>
              <a:rect l="l" t="t" r="r" b="b"/>
              <a:pathLst>
                <a:path w="3104" h="2849" extrusionOk="0">
                  <a:moveTo>
                    <a:pt x="499" y="0"/>
                  </a:moveTo>
                  <a:cubicBezTo>
                    <a:pt x="228" y="0"/>
                    <a:pt x="0" y="337"/>
                    <a:pt x="229" y="599"/>
                  </a:cubicBezTo>
                  <a:lnTo>
                    <a:pt x="2394" y="2743"/>
                  </a:lnTo>
                  <a:cubicBezTo>
                    <a:pt x="2457" y="2827"/>
                    <a:pt x="2542" y="2848"/>
                    <a:pt x="2647" y="2848"/>
                  </a:cubicBezTo>
                  <a:lnTo>
                    <a:pt x="2626" y="2848"/>
                  </a:lnTo>
                  <a:cubicBezTo>
                    <a:pt x="2634" y="2849"/>
                    <a:pt x="2642" y="2849"/>
                    <a:pt x="2649" y="2849"/>
                  </a:cubicBezTo>
                  <a:cubicBezTo>
                    <a:pt x="2949" y="2849"/>
                    <a:pt x="3104" y="2464"/>
                    <a:pt x="2899" y="2238"/>
                  </a:cubicBezTo>
                  <a:lnTo>
                    <a:pt x="733" y="94"/>
                  </a:lnTo>
                  <a:cubicBezTo>
                    <a:pt x="658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64"/>
            <p:cNvSpPr/>
            <p:nvPr/>
          </p:nvSpPr>
          <p:spPr>
            <a:xfrm>
              <a:off x="2386108" y="3453861"/>
              <a:ext cx="46475" cy="42732"/>
            </a:xfrm>
            <a:custGeom>
              <a:avLst/>
              <a:gdLst/>
              <a:ahLst/>
              <a:cxnLst/>
              <a:rect l="l" t="t" r="r" b="b"/>
              <a:pathLst>
                <a:path w="3104" h="2854" extrusionOk="0">
                  <a:moveTo>
                    <a:pt x="499" y="0"/>
                  </a:moveTo>
                  <a:cubicBezTo>
                    <a:pt x="229" y="0"/>
                    <a:pt x="1" y="338"/>
                    <a:pt x="230" y="599"/>
                  </a:cubicBezTo>
                  <a:lnTo>
                    <a:pt x="2374" y="2743"/>
                  </a:lnTo>
                  <a:cubicBezTo>
                    <a:pt x="2444" y="2813"/>
                    <a:pt x="2513" y="2854"/>
                    <a:pt x="2595" y="2854"/>
                  </a:cubicBezTo>
                  <a:cubicBezTo>
                    <a:pt x="2611" y="2854"/>
                    <a:pt x="2627" y="2852"/>
                    <a:pt x="2644" y="2849"/>
                  </a:cubicBezTo>
                  <a:lnTo>
                    <a:pt x="2644" y="2849"/>
                  </a:lnTo>
                  <a:cubicBezTo>
                    <a:pt x="2646" y="2849"/>
                    <a:pt x="2648" y="2849"/>
                    <a:pt x="2650" y="2849"/>
                  </a:cubicBezTo>
                  <a:cubicBezTo>
                    <a:pt x="2950" y="2849"/>
                    <a:pt x="3104" y="2464"/>
                    <a:pt x="2879" y="2239"/>
                  </a:cubicBezTo>
                  <a:lnTo>
                    <a:pt x="734" y="94"/>
                  </a:lnTo>
                  <a:cubicBezTo>
                    <a:pt x="659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38" name="Google Shape;12738;p64"/>
          <p:cNvGrpSpPr/>
          <p:nvPr/>
        </p:nvGrpSpPr>
        <p:grpSpPr>
          <a:xfrm>
            <a:off x="2619649" y="3352332"/>
            <a:ext cx="365793" cy="329275"/>
            <a:chOff x="2619649" y="3352332"/>
            <a:chExt cx="365793" cy="329275"/>
          </a:xfrm>
        </p:grpSpPr>
        <p:sp>
          <p:nvSpPr>
            <p:cNvPr id="12739" name="Google Shape;12739;p64"/>
            <p:cNvSpPr/>
            <p:nvPr/>
          </p:nvSpPr>
          <p:spPr>
            <a:xfrm>
              <a:off x="2707164" y="3352332"/>
              <a:ext cx="190765" cy="72437"/>
            </a:xfrm>
            <a:custGeom>
              <a:avLst/>
              <a:gdLst/>
              <a:ahLst/>
              <a:cxnLst/>
              <a:rect l="l" t="t" r="r" b="b"/>
              <a:pathLst>
                <a:path w="12741" h="4838" extrusionOk="0">
                  <a:moveTo>
                    <a:pt x="2376" y="0"/>
                  </a:moveTo>
                  <a:cubicBezTo>
                    <a:pt x="1072" y="0"/>
                    <a:pt x="0" y="1052"/>
                    <a:pt x="0" y="2355"/>
                  </a:cubicBezTo>
                  <a:lnTo>
                    <a:pt x="0" y="4457"/>
                  </a:lnTo>
                  <a:cubicBezTo>
                    <a:pt x="0" y="4710"/>
                    <a:pt x="189" y="4836"/>
                    <a:pt x="378" y="4836"/>
                  </a:cubicBezTo>
                  <a:cubicBezTo>
                    <a:pt x="568" y="4836"/>
                    <a:pt x="757" y="4710"/>
                    <a:pt x="757" y="4457"/>
                  </a:cubicBezTo>
                  <a:lnTo>
                    <a:pt x="757" y="2355"/>
                  </a:lnTo>
                  <a:cubicBezTo>
                    <a:pt x="757" y="1472"/>
                    <a:pt x="1472" y="757"/>
                    <a:pt x="2355" y="757"/>
                  </a:cubicBezTo>
                  <a:lnTo>
                    <a:pt x="10365" y="757"/>
                  </a:lnTo>
                  <a:cubicBezTo>
                    <a:pt x="11248" y="757"/>
                    <a:pt x="11963" y="1472"/>
                    <a:pt x="11963" y="2355"/>
                  </a:cubicBezTo>
                  <a:lnTo>
                    <a:pt x="11963" y="4457"/>
                  </a:lnTo>
                  <a:cubicBezTo>
                    <a:pt x="11963" y="4668"/>
                    <a:pt x="12131" y="4836"/>
                    <a:pt x="12341" y="4836"/>
                  </a:cubicBezTo>
                  <a:cubicBezTo>
                    <a:pt x="12353" y="4837"/>
                    <a:pt x="12365" y="4838"/>
                    <a:pt x="12377" y="4838"/>
                  </a:cubicBezTo>
                  <a:cubicBezTo>
                    <a:pt x="12572" y="4838"/>
                    <a:pt x="12741" y="4676"/>
                    <a:pt x="12741" y="4457"/>
                  </a:cubicBezTo>
                  <a:lnTo>
                    <a:pt x="12741" y="2355"/>
                  </a:lnTo>
                  <a:cubicBezTo>
                    <a:pt x="12741" y="1052"/>
                    <a:pt x="11669" y="0"/>
                    <a:pt x="1036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64"/>
            <p:cNvSpPr/>
            <p:nvPr/>
          </p:nvSpPr>
          <p:spPr>
            <a:xfrm>
              <a:off x="2743038" y="3358306"/>
              <a:ext cx="118687" cy="29301"/>
            </a:xfrm>
            <a:custGeom>
              <a:avLst/>
              <a:gdLst/>
              <a:ahLst/>
              <a:cxnLst/>
              <a:rect l="l" t="t" r="r" b="b"/>
              <a:pathLst>
                <a:path w="7927" h="1957" extrusionOk="0">
                  <a:moveTo>
                    <a:pt x="22" y="1"/>
                  </a:moveTo>
                  <a:cubicBezTo>
                    <a:pt x="1" y="1073"/>
                    <a:pt x="884" y="1956"/>
                    <a:pt x="1977" y="1956"/>
                  </a:cubicBezTo>
                  <a:lnTo>
                    <a:pt x="5972" y="1956"/>
                  </a:lnTo>
                  <a:cubicBezTo>
                    <a:pt x="7044" y="1956"/>
                    <a:pt x="7927" y="1073"/>
                    <a:pt x="79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64"/>
            <p:cNvSpPr/>
            <p:nvPr/>
          </p:nvSpPr>
          <p:spPr>
            <a:xfrm>
              <a:off x="2632556" y="3552530"/>
              <a:ext cx="339666" cy="129078"/>
            </a:xfrm>
            <a:custGeom>
              <a:avLst/>
              <a:gdLst/>
              <a:ahLst/>
              <a:cxnLst/>
              <a:rect l="l" t="t" r="r" b="b"/>
              <a:pathLst>
                <a:path w="22686" h="8621" extrusionOk="0">
                  <a:moveTo>
                    <a:pt x="0" y="1"/>
                  </a:moveTo>
                  <a:lnTo>
                    <a:pt x="0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20730" y="8621"/>
                  </a:lnTo>
                  <a:cubicBezTo>
                    <a:pt x="21803" y="8621"/>
                    <a:pt x="22686" y="7759"/>
                    <a:pt x="22686" y="6687"/>
                  </a:cubicBezTo>
                  <a:lnTo>
                    <a:pt x="22686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64"/>
            <p:cNvSpPr/>
            <p:nvPr/>
          </p:nvSpPr>
          <p:spPr>
            <a:xfrm>
              <a:off x="2632556" y="3552530"/>
              <a:ext cx="48810" cy="129078"/>
            </a:xfrm>
            <a:custGeom>
              <a:avLst/>
              <a:gdLst/>
              <a:ahLst/>
              <a:cxnLst/>
              <a:rect l="l" t="t" r="r" b="b"/>
              <a:pathLst>
                <a:path w="3260" h="8621" extrusionOk="0">
                  <a:moveTo>
                    <a:pt x="21" y="1"/>
                  </a:moveTo>
                  <a:lnTo>
                    <a:pt x="21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3259" y="8621"/>
                  </a:lnTo>
                  <a:cubicBezTo>
                    <a:pt x="2187" y="8621"/>
                    <a:pt x="1304" y="7759"/>
                    <a:pt x="1304" y="6687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64"/>
            <p:cNvSpPr/>
            <p:nvPr/>
          </p:nvSpPr>
          <p:spPr>
            <a:xfrm>
              <a:off x="2632870" y="3552530"/>
              <a:ext cx="339352" cy="69907"/>
            </a:xfrm>
            <a:custGeom>
              <a:avLst/>
              <a:gdLst/>
              <a:ahLst/>
              <a:cxnLst/>
              <a:rect l="l" t="t" r="r" b="b"/>
              <a:pathLst>
                <a:path w="22665" h="4669" extrusionOk="0">
                  <a:moveTo>
                    <a:pt x="0" y="1"/>
                  </a:moveTo>
                  <a:lnTo>
                    <a:pt x="0" y="1956"/>
                  </a:lnTo>
                  <a:cubicBezTo>
                    <a:pt x="2839" y="3449"/>
                    <a:pt x="5950" y="4374"/>
                    <a:pt x="9167" y="4668"/>
                  </a:cubicBezTo>
                  <a:lnTo>
                    <a:pt x="13498" y="4668"/>
                  </a:lnTo>
                  <a:cubicBezTo>
                    <a:pt x="16694" y="4374"/>
                    <a:pt x="19805" y="3449"/>
                    <a:pt x="22665" y="1956"/>
                  </a:cubicBezTo>
                  <a:lnTo>
                    <a:pt x="22665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64"/>
            <p:cNvSpPr/>
            <p:nvPr/>
          </p:nvSpPr>
          <p:spPr>
            <a:xfrm>
              <a:off x="2619649" y="3415606"/>
              <a:ext cx="365793" cy="177544"/>
            </a:xfrm>
            <a:custGeom>
              <a:avLst/>
              <a:gdLst/>
              <a:ahLst/>
              <a:cxnLst/>
              <a:rect l="l" t="t" r="r" b="b"/>
              <a:pathLst>
                <a:path w="24431" h="11858" extrusionOk="0">
                  <a:moveTo>
                    <a:pt x="1956" y="0"/>
                  </a:moveTo>
                  <a:cubicBezTo>
                    <a:pt x="862" y="0"/>
                    <a:pt x="0" y="862"/>
                    <a:pt x="0" y="1955"/>
                  </a:cubicBezTo>
                  <a:lnTo>
                    <a:pt x="0" y="8662"/>
                  </a:lnTo>
                  <a:cubicBezTo>
                    <a:pt x="3070" y="10449"/>
                    <a:pt x="6497" y="11543"/>
                    <a:pt x="10050" y="11858"/>
                  </a:cubicBezTo>
                  <a:lnTo>
                    <a:pt x="14381" y="11858"/>
                  </a:lnTo>
                  <a:cubicBezTo>
                    <a:pt x="17913" y="11543"/>
                    <a:pt x="21340" y="10449"/>
                    <a:pt x="24431" y="8662"/>
                  </a:cubicBezTo>
                  <a:lnTo>
                    <a:pt x="24431" y="1955"/>
                  </a:lnTo>
                  <a:cubicBezTo>
                    <a:pt x="24431" y="862"/>
                    <a:pt x="23548" y="0"/>
                    <a:pt x="2247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64"/>
            <p:cNvSpPr/>
            <p:nvPr/>
          </p:nvSpPr>
          <p:spPr>
            <a:xfrm>
              <a:off x="2619649" y="3415591"/>
              <a:ext cx="48167" cy="140113"/>
            </a:xfrm>
            <a:custGeom>
              <a:avLst/>
              <a:gdLst/>
              <a:ahLst/>
              <a:cxnLst/>
              <a:rect l="l" t="t" r="r" b="b"/>
              <a:pathLst>
                <a:path w="3217" h="9358" extrusionOk="0">
                  <a:moveTo>
                    <a:pt x="1917" y="1"/>
                  </a:moveTo>
                  <a:cubicBezTo>
                    <a:pt x="842" y="1"/>
                    <a:pt x="0" y="876"/>
                    <a:pt x="0" y="1956"/>
                  </a:cubicBezTo>
                  <a:lnTo>
                    <a:pt x="0" y="8663"/>
                  </a:lnTo>
                  <a:cubicBezTo>
                    <a:pt x="421" y="8916"/>
                    <a:pt x="841" y="9147"/>
                    <a:pt x="1262" y="9357"/>
                  </a:cubicBezTo>
                  <a:lnTo>
                    <a:pt x="1262" y="1935"/>
                  </a:lnTo>
                  <a:cubicBezTo>
                    <a:pt x="1262" y="863"/>
                    <a:pt x="2145" y="1"/>
                    <a:pt x="3217" y="1"/>
                  </a:cubicBezTo>
                  <a:lnTo>
                    <a:pt x="1956" y="1"/>
                  </a:lnTo>
                  <a:cubicBezTo>
                    <a:pt x="1943" y="1"/>
                    <a:pt x="1930" y="1"/>
                    <a:pt x="191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64"/>
            <p:cNvSpPr/>
            <p:nvPr/>
          </p:nvSpPr>
          <p:spPr>
            <a:xfrm>
              <a:off x="2726358" y="3508151"/>
              <a:ext cx="152061" cy="81540"/>
            </a:xfrm>
            <a:custGeom>
              <a:avLst/>
              <a:gdLst/>
              <a:ahLst/>
              <a:cxnLst/>
              <a:rect l="l" t="t" r="r" b="b"/>
              <a:pathLst>
                <a:path w="10156" h="5446" extrusionOk="0">
                  <a:moveTo>
                    <a:pt x="1661" y="0"/>
                  </a:moveTo>
                  <a:cubicBezTo>
                    <a:pt x="736" y="0"/>
                    <a:pt x="1" y="736"/>
                    <a:pt x="1" y="1640"/>
                  </a:cubicBezTo>
                  <a:lnTo>
                    <a:pt x="1" y="5235"/>
                  </a:lnTo>
                  <a:cubicBezTo>
                    <a:pt x="337" y="5320"/>
                    <a:pt x="652" y="5383"/>
                    <a:pt x="989" y="5425"/>
                  </a:cubicBezTo>
                  <a:lnTo>
                    <a:pt x="989" y="1640"/>
                  </a:lnTo>
                  <a:cubicBezTo>
                    <a:pt x="989" y="1283"/>
                    <a:pt x="1283" y="989"/>
                    <a:pt x="1661" y="989"/>
                  </a:cubicBezTo>
                  <a:lnTo>
                    <a:pt x="8515" y="989"/>
                  </a:lnTo>
                  <a:cubicBezTo>
                    <a:pt x="8873" y="989"/>
                    <a:pt x="9167" y="1283"/>
                    <a:pt x="9167" y="1640"/>
                  </a:cubicBezTo>
                  <a:lnTo>
                    <a:pt x="9167" y="5446"/>
                  </a:lnTo>
                  <a:cubicBezTo>
                    <a:pt x="9504" y="5383"/>
                    <a:pt x="9840" y="5320"/>
                    <a:pt x="10155" y="5235"/>
                  </a:cubicBezTo>
                  <a:lnTo>
                    <a:pt x="10155" y="1640"/>
                  </a:lnTo>
                  <a:cubicBezTo>
                    <a:pt x="10155" y="736"/>
                    <a:pt x="9419" y="0"/>
                    <a:pt x="851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64"/>
            <p:cNvSpPr/>
            <p:nvPr/>
          </p:nvSpPr>
          <p:spPr>
            <a:xfrm>
              <a:off x="2770108" y="3553473"/>
              <a:ext cx="64861" cy="80926"/>
            </a:xfrm>
            <a:custGeom>
              <a:avLst/>
              <a:gdLst/>
              <a:ahLst/>
              <a:cxnLst/>
              <a:rect l="l" t="t" r="r" b="b"/>
              <a:pathLst>
                <a:path w="4332" h="5405" extrusionOk="0">
                  <a:moveTo>
                    <a:pt x="1136" y="1"/>
                  </a:moveTo>
                  <a:cubicBezTo>
                    <a:pt x="506" y="1"/>
                    <a:pt x="1" y="505"/>
                    <a:pt x="1" y="1115"/>
                  </a:cubicBezTo>
                  <a:lnTo>
                    <a:pt x="1" y="4269"/>
                  </a:lnTo>
                  <a:cubicBezTo>
                    <a:pt x="1" y="4900"/>
                    <a:pt x="506" y="5404"/>
                    <a:pt x="1136" y="5404"/>
                  </a:cubicBezTo>
                  <a:lnTo>
                    <a:pt x="3197" y="5404"/>
                  </a:lnTo>
                  <a:cubicBezTo>
                    <a:pt x="3827" y="5404"/>
                    <a:pt x="4332" y="4900"/>
                    <a:pt x="4332" y="4269"/>
                  </a:cubicBezTo>
                  <a:lnTo>
                    <a:pt x="4332" y="1115"/>
                  </a:lnTo>
                  <a:cubicBezTo>
                    <a:pt x="4332" y="505"/>
                    <a:pt x="3827" y="1"/>
                    <a:pt x="319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64"/>
            <p:cNvSpPr/>
            <p:nvPr/>
          </p:nvSpPr>
          <p:spPr>
            <a:xfrm>
              <a:off x="2787431" y="3572368"/>
              <a:ext cx="29915" cy="42821"/>
            </a:xfrm>
            <a:custGeom>
              <a:avLst/>
              <a:gdLst/>
              <a:ahLst/>
              <a:cxnLst/>
              <a:rect l="l" t="t" r="r" b="b"/>
              <a:pathLst>
                <a:path w="1998" h="2860" extrusionOk="0">
                  <a:moveTo>
                    <a:pt x="526" y="0"/>
                  </a:moveTo>
                  <a:cubicBezTo>
                    <a:pt x="232" y="0"/>
                    <a:pt x="21" y="232"/>
                    <a:pt x="0" y="505"/>
                  </a:cubicBezTo>
                  <a:lnTo>
                    <a:pt x="0" y="2355"/>
                  </a:lnTo>
                  <a:cubicBezTo>
                    <a:pt x="21" y="2628"/>
                    <a:pt x="232" y="2860"/>
                    <a:pt x="526" y="2860"/>
                  </a:cubicBezTo>
                  <a:lnTo>
                    <a:pt x="1472" y="2860"/>
                  </a:lnTo>
                  <a:cubicBezTo>
                    <a:pt x="1766" y="2860"/>
                    <a:pt x="1977" y="2628"/>
                    <a:pt x="1998" y="2355"/>
                  </a:cubicBezTo>
                  <a:lnTo>
                    <a:pt x="1998" y="505"/>
                  </a:lnTo>
                  <a:cubicBezTo>
                    <a:pt x="1977" y="232"/>
                    <a:pt x="1766" y="0"/>
                    <a:pt x="1472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49" name="Google Shape;12749;p64"/>
          <p:cNvGrpSpPr/>
          <p:nvPr/>
        </p:nvGrpSpPr>
        <p:grpSpPr>
          <a:xfrm>
            <a:off x="1293760" y="1498228"/>
            <a:ext cx="340624" cy="351944"/>
            <a:chOff x="1293760" y="1498228"/>
            <a:chExt cx="340624" cy="351944"/>
          </a:xfrm>
        </p:grpSpPr>
        <p:sp>
          <p:nvSpPr>
            <p:cNvPr id="12750" name="Google Shape;12750;p64"/>
            <p:cNvSpPr/>
            <p:nvPr/>
          </p:nvSpPr>
          <p:spPr>
            <a:xfrm>
              <a:off x="1331535" y="1498228"/>
              <a:ext cx="265388" cy="71164"/>
            </a:xfrm>
            <a:custGeom>
              <a:avLst/>
              <a:gdLst/>
              <a:ahLst/>
              <a:cxnLst/>
              <a:rect l="l" t="t" r="r" b="b"/>
              <a:pathLst>
                <a:path w="17725" h="4753" extrusionOk="0">
                  <a:moveTo>
                    <a:pt x="7002" y="1"/>
                  </a:moveTo>
                  <a:cubicBezTo>
                    <a:pt x="5677" y="22"/>
                    <a:pt x="4458" y="716"/>
                    <a:pt x="3785" y="1851"/>
                  </a:cubicBezTo>
                  <a:lnTo>
                    <a:pt x="3491" y="2355"/>
                  </a:lnTo>
                  <a:cubicBezTo>
                    <a:pt x="3196" y="2818"/>
                    <a:pt x="2692" y="3112"/>
                    <a:pt x="2124" y="3112"/>
                  </a:cubicBezTo>
                  <a:lnTo>
                    <a:pt x="1094" y="3112"/>
                  </a:lnTo>
                  <a:cubicBezTo>
                    <a:pt x="1" y="3112"/>
                    <a:pt x="1" y="4752"/>
                    <a:pt x="1094" y="4752"/>
                  </a:cubicBezTo>
                  <a:lnTo>
                    <a:pt x="2124" y="4752"/>
                  </a:lnTo>
                  <a:cubicBezTo>
                    <a:pt x="3260" y="4752"/>
                    <a:pt x="4311" y="4164"/>
                    <a:pt x="4899" y="3196"/>
                  </a:cubicBezTo>
                  <a:lnTo>
                    <a:pt x="5194" y="2692"/>
                  </a:lnTo>
                  <a:cubicBezTo>
                    <a:pt x="5572" y="2040"/>
                    <a:pt x="6266" y="1662"/>
                    <a:pt x="7002" y="1662"/>
                  </a:cubicBezTo>
                  <a:lnTo>
                    <a:pt x="10450" y="1662"/>
                  </a:lnTo>
                  <a:cubicBezTo>
                    <a:pt x="11186" y="1662"/>
                    <a:pt x="11880" y="2040"/>
                    <a:pt x="12258" y="2671"/>
                  </a:cubicBezTo>
                  <a:lnTo>
                    <a:pt x="12552" y="3175"/>
                  </a:lnTo>
                  <a:cubicBezTo>
                    <a:pt x="13141" y="4143"/>
                    <a:pt x="14192" y="4752"/>
                    <a:pt x="15328" y="4752"/>
                  </a:cubicBezTo>
                  <a:lnTo>
                    <a:pt x="16631" y="4752"/>
                  </a:lnTo>
                  <a:cubicBezTo>
                    <a:pt x="17724" y="4752"/>
                    <a:pt x="17724" y="3112"/>
                    <a:pt x="16631" y="3112"/>
                  </a:cubicBezTo>
                  <a:lnTo>
                    <a:pt x="15328" y="3112"/>
                  </a:lnTo>
                  <a:cubicBezTo>
                    <a:pt x="14781" y="3112"/>
                    <a:pt x="14255" y="2818"/>
                    <a:pt x="13982" y="2355"/>
                  </a:cubicBezTo>
                  <a:lnTo>
                    <a:pt x="13688" y="1851"/>
                  </a:lnTo>
                  <a:cubicBezTo>
                    <a:pt x="12994" y="716"/>
                    <a:pt x="11774" y="22"/>
                    <a:pt x="10450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64"/>
            <p:cNvSpPr/>
            <p:nvPr/>
          </p:nvSpPr>
          <p:spPr>
            <a:xfrm>
              <a:off x="1337839" y="1585353"/>
              <a:ext cx="69263" cy="67212"/>
            </a:xfrm>
            <a:custGeom>
              <a:avLst/>
              <a:gdLst/>
              <a:ahLst/>
              <a:cxnLst/>
              <a:rect l="l" t="t" r="r" b="b"/>
              <a:pathLst>
                <a:path w="4626" h="4489" extrusionOk="0">
                  <a:moveTo>
                    <a:pt x="865" y="0"/>
                  </a:moveTo>
                  <a:cubicBezTo>
                    <a:pt x="663" y="0"/>
                    <a:pt x="463" y="79"/>
                    <a:pt x="316" y="237"/>
                  </a:cubicBezTo>
                  <a:cubicBezTo>
                    <a:pt x="0" y="552"/>
                    <a:pt x="0" y="1057"/>
                    <a:pt x="316" y="1351"/>
                  </a:cubicBezTo>
                  <a:lnTo>
                    <a:pt x="3196" y="4252"/>
                  </a:lnTo>
                  <a:cubicBezTo>
                    <a:pt x="3354" y="4410"/>
                    <a:pt x="3559" y="4489"/>
                    <a:pt x="3764" y="4489"/>
                  </a:cubicBezTo>
                  <a:cubicBezTo>
                    <a:pt x="3969" y="4489"/>
                    <a:pt x="4174" y="4410"/>
                    <a:pt x="4331" y="4252"/>
                  </a:cubicBezTo>
                  <a:cubicBezTo>
                    <a:pt x="4626" y="3937"/>
                    <a:pt x="4626" y="3432"/>
                    <a:pt x="4331" y="3117"/>
                  </a:cubicBezTo>
                  <a:lnTo>
                    <a:pt x="1430" y="237"/>
                  </a:lnTo>
                  <a:cubicBezTo>
                    <a:pt x="1272" y="79"/>
                    <a:pt x="1067" y="0"/>
                    <a:pt x="865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64"/>
            <p:cNvSpPr/>
            <p:nvPr/>
          </p:nvSpPr>
          <p:spPr>
            <a:xfrm>
              <a:off x="1521042" y="1585353"/>
              <a:ext cx="69577" cy="67212"/>
            </a:xfrm>
            <a:custGeom>
              <a:avLst/>
              <a:gdLst/>
              <a:ahLst/>
              <a:cxnLst/>
              <a:rect l="l" t="t" r="r" b="b"/>
              <a:pathLst>
                <a:path w="4647" h="4489" extrusionOk="0">
                  <a:moveTo>
                    <a:pt x="3766" y="0"/>
                  </a:moveTo>
                  <a:cubicBezTo>
                    <a:pt x="3564" y="0"/>
                    <a:pt x="3364" y="79"/>
                    <a:pt x="3217" y="237"/>
                  </a:cubicBezTo>
                  <a:lnTo>
                    <a:pt x="316" y="3117"/>
                  </a:lnTo>
                  <a:cubicBezTo>
                    <a:pt x="0" y="3432"/>
                    <a:pt x="0" y="3937"/>
                    <a:pt x="316" y="4252"/>
                  </a:cubicBezTo>
                  <a:cubicBezTo>
                    <a:pt x="473" y="4410"/>
                    <a:pt x="678" y="4489"/>
                    <a:pt x="883" y="4489"/>
                  </a:cubicBezTo>
                  <a:cubicBezTo>
                    <a:pt x="1088" y="4489"/>
                    <a:pt x="1293" y="4410"/>
                    <a:pt x="1451" y="4252"/>
                  </a:cubicBezTo>
                  <a:lnTo>
                    <a:pt x="4331" y="1351"/>
                  </a:lnTo>
                  <a:cubicBezTo>
                    <a:pt x="4647" y="1057"/>
                    <a:pt x="4647" y="552"/>
                    <a:pt x="4331" y="237"/>
                  </a:cubicBezTo>
                  <a:cubicBezTo>
                    <a:pt x="4174" y="79"/>
                    <a:pt x="3969" y="0"/>
                    <a:pt x="376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64"/>
            <p:cNvSpPr/>
            <p:nvPr/>
          </p:nvSpPr>
          <p:spPr>
            <a:xfrm>
              <a:off x="1349173" y="1766505"/>
              <a:ext cx="87514" cy="83666"/>
            </a:xfrm>
            <a:custGeom>
              <a:avLst/>
              <a:gdLst/>
              <a:ahLst/>
              <a:cxnLst/>
              <a:rect l="l" t="t" r="r" b="b"/>
              <a:pathLst>
                <a:path w="5845" h="5588" extrusionOk="0">
                  <a:moveTo>
                    <a:pt x="4394" y="1"/>
                  </a:moveTo>
                  <a:cubicBezTo>
                    <a:pt x="4053" y="1"/>
                    <a:pt x="3711" y="132"/>
                    <a:pt x="3448" y="395"/>
                  </a:cubicBezTo>
                  <a:lnTo>
                    <a:pt x="505" y="3338"/>
                  </a:lnTo>
                  <a:cubicBezTo>
                    <a:pt x="0" y="3843"/>
                    <a:pt x="0" y="4684"/>
                    <a:pt x="505" y="5210"/>
                  </a:cubicBezTo>
                  <a:cubicBezTo>
                    <a:pt x="768" y="5462"/>
                    <a:pt x="1109" y="5588"/>
                    <a:pt x="1451" y="5588"/>
                  </a:cubicBezTo>
                  <a:cubicBezTo>
                    <a:pt x="1792" y="5588"/>
                    <a:pt x="2134" y="5462"/>
                    <a:pt x="2397" y="5210"/>
                  </a:cubicBezTo>
                  <a:lnTo>
                    <a:pt x="5340" y="2266"/>
                  </a:lnTo>
                  <a:cubicBezTo>
                    <a:pt x="5845" y="1762"/>
                    <a:pt x="5845" y="921"/>
                    <a:pt x="5340" y="395"/>
                  </a:cubicBezTo>
                  <a:cubicBezTo>
                    <a:pt x="5078" y="132"/>
                    <a:pt x="4736" y="1"/>
                    <a:pt x="439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64"/>
            <p:cNvSpPr/>
            <p:nvPr/>
          </p:nvSpPr>
          <p:spPr>
            <a:xfrm>
              <a:off x="1491457" y="1766505"/>
              <a:ext cx="87829" cy="83666"/>
            </a:xfrm>
            <a:custGeom>
              <a:avLst/>
              <a:gdLst/>
              <a:ahLst/>
              <a:cxnLst/>
              <a:rect l="l" t="t" r="r" b="b"/>
              <a:pathLst>
                <a:path w="5866" h="5588" extrusionOk="0">
                  <a:moveTo>
                    <a:pt x="1453" y="1"/>
                  </a:moveTo>
                  <a:cubicBezTo>
                    <a:pt x="1114" y="1"/>
                    <a:pt x="778" y="132"/>
                    <a:pt x="526" y="395"/>
                  </a:cubicBezTo>
                  <a:cubicBezTo>
                    <a:pt x="0" y="921"/>
                    <a:pt x="0" y="1762"/>
                    <a:pt x="526" y="2266"/>
                  </a:cubicBezTo>
                  <a:lnTo>
                    <a:pt x="3469" y="5210"/>
                  </a:lnTo>
                  <a:cubicBezTo>
                    <a:pt x="3732" y="5462"/>
                    <a:pt x="4074" y="5588"/>
                    <a:pt x="4413" y="5588"/>
                  </a:cubicBezTo>
                  <a:cubicBezTo>
                    <a:pt x="4752" y="5588"/>
                    <a:pt x="5088" y="5462"/>
                    <a:pt x="5340" y="5210"/>
                  </a:cubicBezTo>
                  <a:cubicBezTo>
                    <a:pt x="5866" y="4684"/>
                    <a:pt x="5866" y="3843"/>
                    <a:pt x="5340" y="3338"/>
                  </a:cubicBezTo>
                  <a:lnTo>
                    <a:pt x="2397" y="395"/>
                  </a:lnTo>
                  <a:cubicBezTo>
                    <a:pt x="2134" y="132"/>
                    <a:pt x="1792" y="1"/>
                    <a:pt x="1453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64"/>
            <p:cNvSpPr/>
            <p:nvPr/>
          </p:nvSpPr>
          <p:spPr>
            <a:xfrm>
              <a:off x="1342870" y="1588257"/>
              <a:ext cx="242405" cy="242405"/>
            </a:xfrm>
            <a:custGeom>
              <a:avLst/>
              <a:gdLst/>
              <a:ahLst/>
              <a:cxnLst/>
              <a:rect l="l" t="t" r="r" b="b"/>
              <a:pathLst>
                <a:path w="16190" h="16190" extrusionOk="0">
                  <a:moveTo>
                    <a:pt x="8095" y="1"/>
                  </a:moveTo>
                  <a:cubicBezTo>
                    <a:pt x="3638" y="1"/>
                    <a:pt x="1" y="3617"/>
                    <a:pt x="1" y="8095"/>
                  </a:cubicBezTo>
                  <a:cubicBezTo>
                    <a:pt x="1" y="12573"/>
                    <a:pt x="3638" y="16189"/>
                    <a:pt x="8095" y="16189"/>
                  </a:cubicBezTo>
                  <a:cubicBezTo>
                    <a:pt x="12573" y="16189"/>
                    <a:pt x="16189" y="12573"/>
                    <a:pt x="16189" y="8095"/>
                  </a:cubicBezTo>
                  <a:cubicBezTo>
                    <a:pt x="16189" y="3617"/>
                    <a:pt x="12573" y="1"/>
                    <a:pt x="8095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64"/>
            <p:cNvSpPr/>
            <p:nvPr/>
          </p:nvSpPr>
          <p:spPr>
            <a:xfrm>
              <a:off x="1364205" y="1611420"/>
              <a:ext cx="208792" cy="196334"/>
            </a:xfrm>
            <a:custGeom>
              <a:avLst/>
              <a:gdLst/>
              <a:ahLst/>
              <a:cxnLst/>
              <a:rect l="l" t="t" r="r" b="b"/>
              <a:pathLst>
                <a:path w="13945" h="13113" extrusionOk="0">
                  <a:moveTo>
                    <a:pt x="6722" y="1"/>
                  </a:moveTo>
                  <a:cubicBezTo>
                    <a:pt x="3431" y="1"/>
                    <a:pt x="257" y="2483"/>
                    <a:pt x="131" y="6338"/>
                  </a:cubicBezTo>
                  <a:cubicBezTo>
                    <a:pt x="1" y="10371"/>
                    <a:pt x="3274" y="13112"/>
                    <a:pt x="6717" y="13112"/>
                  </a:cubicBezTo>
                  <a:cubicBezTo>
                    <a:pt x="8264" y="13112"/>
                    <a:pt x="9846" y="12559"/>
                    <a:pt x="11169" y="11321"/>
                  </a:cubicBezTo>
                  <a:cubicBezTo>
                    <a:pt x="13818" y="8861"/>
                    <a:pt x="13944" y="4698"/>
                    <a:pt x="11464" y="2091"/>
                  </a:cubicBezTo>
                  <a:cubicBezTo>
                    <a:pt x="10113" y="648"/>
                    <a:pt x="8402" y="1"/>
                    <a:pt x="672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64"/>
            <p:cNvSpPr/>
            <p:nvPr/>
          </p:nvSpPr>
          <p:spPr>
            <a:xfrm>
              <a:off x="1402370" y="1612812"/>
              <a:ext cx="187620" cy="192981"/>
            </a:xfrm>
            <a:custGeom>
              <a:avLst/>
              <a:gdLst/>
              <a:ahLst/>
              <a:cxnLst/>
              <a:rect l="l" t="t" r="r" b="b"/>
              <a:pathLst>
                <a:path w="12531" h="12889" extrusionOk="0">
                  <a:moveTo>
                    <a:pt x="5361" y="1"/>
                  </a:moveTo>
                  <a:cubicBezTo>
                    <a:pt x="2250" y="589"/>
                    <a:pt x="0" y="3301"/>
                    <a:pt x="0" y="6455"/>
                  </a:cubicBezTo>
                  <a:cubicBezTo>
                    <a:pt x="0" y="9609"/>
                    <a:pt x="2250" y="12300"/>
                    <a:pt x="5361" y="12889"/>
                  </a:cubicBezTo>
                  <a:cubicBezTo>
                    <a:pt x="6581" y="12657"/>
                    <a:pt x="7695" y="12090"/>
                    <a:pt x="8620" y="11228"/>
                  </a:cubicBezTo>
                  <a:cubicBezTo>
                    <a:pt x="12531" y="7569"/>
                    <a:pt x="10618" y="1010"/>
                    <a:pt x="5361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64"/>
            <p:cNvSpPr/>
            <p:nvPr/>
          </p:nvSpPr>
          <p:spPr>
            <a:xfrm>
              <a:off x="1449893" y="1635795"/>
              <a:ext cx="26456" cy="94447"/>
            </a:xfrm>
            <a:custGeom>
              <a:avLst/>
              <a:gdLst/>
              <a:ahLst/>
              <a:cxnLst/>
              <a:rect l="l" t="t" r="r" b="b"/>
              <a:pathLst>
                <a:path w="1767" h="6308" extrusionOk="0">
                  <a:moveTo>
                    <a:pt x="884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5425"/>
                  </a:lnTo>
                  <a:cubicBezTo>
                    <a:pt x="1" y="5908"/>
                    <a:pt x="379" y="6308"/>
                    <a:pt x="884" y="6308"/>
                  </a:cubicBezTo>
                  <a:cubicBezTo>
                    <a:pt x="1367" y="6308"/>
                    <a:pt x="1746" y="5908"/>
                    <a:pt x="1767" y="5425"/>
                  </a:cubicBezTo>
                  <a:lnTo>
                    <a:pt x="1767" y="883"/>
                  </a:lnTo>
                  <a:cubicBezTo>
                    <a:pt x="1746" y="400"/>
                    <a:pt x="1367" y="21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64"/>
            <p:cNvSpPr/>
            <p:nvPr/>
          </p:nvSpPr>
          <p:spPr>
            <a:xfrm>
              <a:off x="1448635" y="1704414"/>
              <a:ext cx="65175" cy="62660"/>
            </a:xfrm>
            <a:custGeom>
              <a:avLst/>
              <a:gdLst/>
              <a:ahLst/>
              <a:cxnLst/>
              <a:rect l="l" t="t" r="r" b="b"/>
              <a:pathLst>
                <a:path w="4353" h="4185" extrusionOk="0">
                  <a:moveTo>
                    <a:pt x="957" y="1"/>
                  </a:moveTo>
                  <a:cubicBezTo>
                    <a:pt x="731" y="1"/>
                    <a:pt x="505" y="85"/>
                    <a:pt x="337" y="253"/>
                  </a:cubicBezTo>
                  <a:cubicBezTo>
                    <a:pt x="1" y="589"/>
                    <a:pt x="1" y="1157"/>
                    <a:pt x="337" y="1493"/>
                  </a:cubicBezTo>
                  <a:lnTo>
                    <a:pt x="2776" y="3932"/>
                  </a:lnTo>
                  <a:cubicBezTo>
                    <a:pt x="2944" y="4100"/>
                    <a:pt x="3170" y="4185"/>
                    <a:pt x="3396" y="4185"/>
                  </a:cubicBezTo>
                  <a:cubicBezTo>
                    <a:pt x="3622" y="4185"/>
                    <a:pt x="3848" y="4100"/>
                    <a:pt x="4016" y="3932"/>
                  </a:cubicBezTo>
                  <a:cubicBezTo>
                    <a:pt x="4353" y="3596"/>
                    <a:pt x="4353" y="3028"/>
                    <a:pt x="4016" y="2692"/>
                  </a:cubicBezTo>
                  <a:lnTo>
                    <a:pt x="1578" y="253"/>
                  </a:lnTo>
                  <a:cubicBezTo>
                    <a:pt x="1409" y="85"/>
                    <a:pt x="1183" y="1"/>
                    <a:pt x="957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64"/>
            <p:cNvSpPr/>
            <p:nvPr/>
          </p:nvSpPr>
          <p:spPr>
            <a:xfrm>
              <a:off x="1293760" y="1542382"/>
              <a:ext cx="95405" cy="89655"/>
            </a:xfrm>
            <a:custGeom>
              <a:avLst/>
              <a:gdLst/>
              <a:ahLst/>
              <a:cxnLst/>
              <a:rect l="l" t="t" r="r" b="b"/>
              <a:pathLst>
                <a:path w="6372" h="5988" extrusionOk="0">
                  <a:moveTo>
                    <a:pt x="3365" y="0"/>
                  </a:moveTo>
                  <a:cubicBezTo>
                    <a:pt x="2582" y="0"/>
                    <a:pt x="1798" y="300"/>
                    <a:pt x="1199" y="899"/>
                  </a:cubicBezTo>
                  <a:lnTo>
                    <a:pt x="1094" y="983"/>
                  </a:lnTo>
                  <a:cubicBezTo>
                    <a:pt x="1" y="2203"/>
                    <a:pt x="43" y="4074"/>
                    <a:pt x="1199" y="5230"/>
                  </a:cubicBezTo>
                  <a:lnTo>
                    <a:pt x="1494" y="5546"/>
                  </a:lnTo>
                  <a:cubicBezTo>
                    <a:pt x="1798" y="5840"/>
                    <a:pt x="2193" y="5987"/>
                    <a:pt x="2587" y="5987"/>
                  </a:cubicBezTo>
                  <a:cubicBezTo>
                    <a:pt x="2981" y="5987"/>
                    <a:pt x="3375" y="5840"/>
                    <a:pt x="3680" y="5546"/>
                  </a:cubicBezTo>
                  <a:lnTo>
                    <a:pt x="5825" y="3380"/>
                  </a:lnTo>
                  <a:cubicBezTo>
                    <a:pt x="6224" y="3002"/>
                    <a:pt x="6371" y="2434"/>
                    <a:pt x="6224" y="1908"/>
                  </a:cubicBezTo>
                  <a:cubicBezTo>
                    <a:pt x="6161" y="1635"/>
                    <a:pt x="6035" y="1404"/>
                    <a:pt x="5825" y="1215"/>
                  </a:cubicBezTo>
                  <a:lnTo>
                    <a:pt x="5530" y="899"/>
                  </a:lnTo>
                  <a:cubicBezTo>
                    <a:pt x="4931" y="300"/>
                    <a:pt x="4148" y="0"/>
                    <a:pt x="3365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64"/>
            <p:cNvSpPr/>
            <p:nvPr/>
          </p:nvSpPr>
          <p:spPr>
            <a:xfrm>
              <a:off x="1309511" y="1542382"/>
              <a:ext cx="77453" cy="61552"/>
            </a:xfrm>
            <a:custGeom>
              <a:avLst/>
              <a:gdLst/>
              <a:ahLst/>
              <a:cxnLst/>
              <a:rect l="l" t="t" r="r" b="b"/>
              <a:pathLst>
                <a:path w="5173" h="4111" extrusionOk="0">
                  <a:moveTo>
                    <a:pt x="2313" y="0"/>
                  </a:moveTo>
                  <a:cubicBezTo>
                    <a:pt x="1530" y="0"/>
                    <a:pt x="746" y="300"/>
                    <a:pt x="147" y="899"/>
                  </a:cubicBezTo>
                  <a:lnTo>
                    <a:pt x="42" y="983"/>
                  </a:lnTo>
                  <a:cubicBezTo>
                    <a:pt x="0" y="1866"/>
                    <a:pt x="315" y="2728"/>
                    <a:pt x="946" y="3359"/>
                  </a:cubicBezTo>
                  <a:lnTo>
                    <a:pt x="1241" y="3653"/>
                  </a:lnTo>
                  <a:cubicBezTo>
                    <a:pt x="1545" y="3958"/>
                    <a:pt x="1940" y="4111"/>
                    <a:pt x="2334" y="4111"/>
                  </a:cubicBezTo>
                  <a:cubicBezTo>
                    <a:pt x="2728" y="4111"/>
                    <a:pt x="3122" y="3958"/>
                    <a:pt x="3427" y="3653"/>
                  </a:cubicBezTo>
                  <a:lnTo>
                    <a:pt x="5172" y="1908"/>
                  </a:lnTo>
                  <a:cubicBezTo>
                    <a:pt x="5109" y="1635"/>
                    <a:pt x="4983" y="1404"/>
                    <a:pt x="4773" y="1194"/>
                  </a:cubicBezTo>
                  <a:lnTo>
                    <a:pt x="4478" y="899"/>
                  </a:lnTo>
                  <a:cubicBezTo>
                    <a:pt x="3879" y="300"/>
                    <a:pt x="3096" y="0"/>
                    <a:pt x="2313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64"/>
            <p:cNvSpPr/>
            <p:nvPr/>
          </p:nvSpPr>
          <p:spPr>
            <a:xfrm>
              <a:off x="1538350" y="1542546"/>
              <a:ext cx="96034" cy="89551"/>
            </a:xfrm>
            <a:custGeom>
              <a:avLst/>
              <a:gdLst/>
              <a:ahLst/>
              <a:cxnLst/>
              <a:rect l="l" t="t" r="r" b="b"/>
              <a:pathLst>
                <a:path w="6414" h="5981" extrusionOk="0">
                  <a:moveTo>
                    <a:pt x="3077" y="1"/>
                  </a:moveTo>
                  <a:cubicBezTo>
                    <a:pt x="2281" y="1"/>
                    <a:pt x="1496" y="306"/>
                    <a:pt x="905" y="909"/>
                  </a:cubicBezTo>
                  <a:lnTo>
                    <a:pt x="610" y="1204"/>
                  </a:lnTo>
                  <a:cubicBezTo>
                    <a:pt x="1" y="1792"/>
                    <a:pt x="1" y="2780"/>
                    <a:pt x="610" y="3369"/>
                  </a:cubicBezTo>
                  <a:lnTo>
                    <a:pt x="2755" y="5535"/>
                  </a:lnTo>
                  <a:cubicBezTo>
                    <a:pt x="3041" y="5821"/>
                    <a:pt x="3434" y="5980"/>
                    <a:pt x="3835" y="5980"/>
                  </a:cubicBezTo>
                  <a:cubicBezTo>
                    <a:pt x="4023" y="5980"/>
                    <a:pt x="4213" y="5945"/>
                    <a:pt x="4395" y="5871"/>
                  </a:cubicBezTo>
                  <a:cubicBezTo>
                    <a:pt x="4605" y="5787"/>
                    <a:pt x="4773" y="5682"/>
                    <a:pt x="4920" y="5535"/>
                  </a:cubicBezTo>
                  <a:lnTo>
                    <a:pt x="5236" y="5219"/>
                  </a:lnTo>
                  <a:cubicBezTo>
                    <a:pt x="6413" y="4021"/>
                    <a:pt x="6413" y="2087"/>
                    <a:pt x="5236" y="909"/>
                  </a:cubicBezTo>
                  <a:cubicBezTo>
                    <a:pt x="5089" y="762"/>
                    <a:pt x="4941" y="636"/>
                    <a:pt x="4794" y="510"/>
                  </a:cubicBezTo>
                  <a:cubicBezTo>
                    <a:pt x="4266" y="169"/>
                    <a:pt x="3668" y="1"/>
                    <a:pt x="3077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64"/>
            <p:cNvSpPr/>
            <p:nvPr/>
          </p:nvSpPr>
          <p:spPr>
            <a:xfrm>
              <a:off x="1565735" y="1550167"/>
              <a:ext cx="68649" cy="80283"/>
            </a:xfrm>
            <a:custGeom>
              <a:avLst/>
              <a:gdLst/>
              <a:ahLst/>
              <a:cxnLst/>
              <a:rect l="l" t="t" r="r" b="b"/>
              <a:pathLst>
                <a:path w="4585" h="5362" extrusionOk="0">
                  <a:moveTo>
                    <a:pt x="2965" y="1"/>
                  </a:moveTo>
                  <a:cubicBezTo>
                    <a:pt x="2187" y="22"/>
                    <a:pt x="1452" y="337"/>
                    <a:pt x="905" y="905"/>
                  </a:cubicBezTo>
                  <a:lnTo>
                    <a:pt x="590" y="1199"/>
                  </a:lnTo>
                  <a:cubicBezTo>
                    <a:pt x="1" y="1809"/>
                    <a:pt x="1" y="2776"/>
                    <a:pt x="590" y="3386"/>
                  </a:cubicBezTo>
                  <a:lnTo>
                    <a:pt x="2566" y="5362"/>
                  </a:lnTo>
                  <a:cubicBezTo>
                    <a:pt x="2776" y="5278"/>
                    <a:pt x="2944" y="5173"/>
                    <a:pt x="3091" y="5026"/>
                  </a:cubicBezTo>
                  <a:lnTo>
                    <a:pt x="3407" y="4710"/>
                  </a:lnTo>
                  <a:cubicBezTo>
                    <a:pt x="4584" y="3512"/>
                    <a:pt x="4584" y="1578"/>
                    <a:pt x="3407" y="400"/>
                  </a:cubicBezTo>
                  <a:cubicBezTo>
                    <a:pt x="3260" y="253"/>
                    <a:pt x="3112" y="127"/>
                    <a:pt x="2965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4" name="Google Shape;12764;p64"/>
          <p:cNvGrpSpPr/>
          <p:nvPr/>
        </p:nvGrpSpPr>
        <p:grpSpPr>
          <a:xfrm>
            <a:off x="849601" y="1952074"/>
            <a:ext cx="406713" cy="383745"/>
            <a:chOff x="849601" y="1952074"/>
            <a:chExt cx="406713" cy="383745"/>
          </a:xfrm>
        </p:grpSpPr>
        <p:sp>
          <p:nvSpPr>
            <p:cNvPr id="12765" name="Google Shape;12765;p64"/>
            <p:cNvSpPr/>
            <p:nvPr/>
          </p:nvSpPr>
          <p:spPr>
            <a:xfrm>
              <a:off x="849601" y="2240819"/>
              <a:ext cx="130650" cy="95001"/>
            </a:xfrm>
            <a:custGeom>
              <a:avLst/>
              <a:gdLst/>
              <a:ahLst/>
              <a:cxnLst/>
              <a:rect l="l" t="t" r="r" b="b"/>
              <a:pathLst>
                <a:path w="8726" h="6345" extrusionOk="0">
                  <a:moveTo>
                    <a:pt x="4142" y="0"/>
                  </a:moveTo>
                  <a:lnTo>
                    <a:pt x="358" y="3785"/>
                  </a:lnTo>
                  <a:cubicBezTo>
                    <a:pt x="1" y="4142"/>
                    <a:pt x="127" y="4752"/>
                    <a:pt x="610" y="4941"/>
                  </a:cubicBezTo>
                  <a:lnTo>
                    <a:pt x="1746" y="5340"/>
                  </a:lnTo>
                  <a:lnTo>
                    <a:pt x="4374" y="6308"/>
                  </a:lnTo>
                  <a:cubicBezTo>
                    <a:pt x="4447" y="6332"/>
                    <a:pt x="4524" y="6344"/>
                    <a:pt x="4602" y="6344"/>
                  </a:cubicBezTo>
                  <a:cubicBezTo>
                    <a:pt x="4789" y="6344"/>
                    <a:pt x="4975" y="6273"/>
                    <a:pt x="5109" y="6139"/>
                  </a:cubicBezTo>
                  <a:lnTo>
                    <a:pt x="8726" y="2523"/>
                  </a:lnTo>
                  <a:lnTo>
                    <a:pt x="7695" y="3532"/>
                  </a:lnTo>
                  <a:lnTo>
                    <a:pt x="6644" y="442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64"/>
            <p:cNvSpPr/>
            <p:nvPr/>
          </p:nvSpPr>
          <p:spPr>
            <a:xfrm>
              <a:off x="875728" y="2284494"/>
              <a:ext cx="75252" cy="51326"/>
            </a:xfrm>
            <a:custGeom>
              <a:avLst/>
              <a:gdLst/>
              <a:ahLst/>
              <a:cxnLst/>
              <a:rect l="l" t="t" r="r" b="b"/>
              <a:pathLst>
                <a:path w="5026" h="3428" extrusionOk="0">
                  <a:moveTo>
                    <a:pt x="2947" y="0"/>
                  </a:moveTo>
                  <a:cubicBezTo>
                    <a:pt x="2623" y="0"/>
                    <a:pt x="2303" y="121"/>
                    <a:pt x="2061" y="363"/>
                  </a:cubicBezTo>
                  <a:lnTo>
                    <a:pt x="1" y="2423"/>
                  </a:lnTo>
                  <a:lnTo>
                    <a:pt x="2629" y="3391"/>
                  </a:lnTo>
                  <a:cubicBezTo>
                    <a:pt x="2702" y="3415"/>
                    <a:pt x="2779" y="3427"/>
                    <a:pt x="2857" y="3427"/>
                  </a:cubicBezTo>
                  <a:cubicBezTo>
                    <a:pt x="3044" y="3427"/>
                    <a:pt x="3230" y="3356"/>
                    <a:pt x="3364" y="3222"/>
                  </a:cubicBezTo>
                  <a:lnTo>
                    <a:pt x="5025" y="1561"/>
                  </a:lnTo>
                  <a:lnTo>
                    <a:pt x="3848" y="363"/>
                  </a:lnTo>
                  <a:cubicBezTo>
                    <a:pt x="3596" y="121"/>
                    <a:pt x="3270" y="0"/>
                    <a:pt x="294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64"/>
            <p:cNvSpPr/>
            <p:nvPr/>
          </p:nvSpPr>
          <p:spPr>
            <a:xfrm>
              <a:off x="890520" y="2158335"/>
              <a:ext cx="156777" cy="155519"/>
            </a:xfrm>
            <a:custGeom>
              <a:avLst/>
              <a:gdLst/>
              <a:ahLst/>
              <a:cxnLst/>
              <a:rect l="l" t="t" r="r" b="b"/>
              <a:pathLst>
                <a:path w="10471" h="10387" extrusionOk="0">
                  <a:moveTo>
                    <a:pt x="3512" y="1"/>
                  </a:moveTo>
                  <a:lnTo>
                    <a:pt x="1199" y="2314"/>
                  </a:lnTo>
                  <a:lnTo>
                    <a:pt x="337" y="3176"/>
                  </a:lnTo>
                  <a:cubicBezTo>
                    <a:pt x="1" y="3512"/>
                    <a:pt x="1" y="4080"/>
                    <a:pt x="337" y="4416"/>
                  </a:cubicBezTo>
                  <a:lnTo>
                    <a:pt x="6056" y="10135"/>
                  </a:lnTo>
                  <a:cubicBezTo>
                    <a:pt x="6224" y="10303"/>
                    <a:pt x="6450" y="10387"/>
                    <a:pt x="6676" y="10387"/>
                  </a:cubicBezTo>
                  <a:cubicBezTo>
                    <a:pt x="6902" y="10387"/>
                    <a:pt x="7128" y="10303"/>
                    <a:pt x="7296" y="10135"/>
                  </a:cubicBezTo>
                  <a:lnTo>
                    <a:pt x="8158" y="9273"/>
                  </a:lnTo>
                  <a:lnTo>
                    <a:pt x="10471" y="6960"/>
                  </a:lnTo>
                  <a:lnTo>
                    <a:pt x="3512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64"/>
            <p:cNvSpPr/>
            <p:nvPr/>
          </p:nvSpPr>
          <p:spPr>
            <a:xfrm>
              <a:off x="890206" y="2158335"/>
              <a:ext cx="157091" cy="138840"/>
            </a:xfrm>
            <a:custGeom>
              <a:avLst/>
              <a:gdLst/>
              <a:ahLst/>
              <a:cxnLst/>
              <a:rect l="l" t="t" r="r" b="b"/>
              <a:pathLst>
                <a:path w="10492" h="9273" extrusionOk="0">
                  <a:moveTo>
                    <a:pt x="3533" y="1"/>
                  </a:moveTo>
                  <a:lnTo>
                    <a:pt x="358" y="3176"/>
                  </a:lnTo>
                  <a:cubicBezTo>
                    <a:pt x="1" y="3512"/>
                    <a:pt x="1" y="4059"/>
                    <a:pt x="358" y="4416"/>
                  </a:cubicBezTo>
                  <a:lnTo>
                    <a:pt x="821" y="4878"/>
                  </a:lnTo>
                  <a:lnTo>
                    <a:pt x="1472" y="4227"/>
                  </a:lnTo>
                  <a:cubicBezTo>
                    <a:pt x="1704" y="3995"/>
                    <a:pt x="2003" y="3880"/>
                    <a:pt x="2303" y="3880"/>
                  </a:cubicBezTo>
                  <a:cubicBezTo>
                    <a:pt x="2602" y="3880"/>
                    <a:pt x="2902" y="3995"/>
                    <a:pt x="3133" y="4227"/>
                  </a:cubicBezTo>
                  <a:lnTo>
                    <a:pt x="8179" y="9273"/>
                  </a:lnTo>
                  <a:lnTo>
                    <a:pt x="10492" y="6960"/>
                  </a:lnTo>
                  <a:lnTo>
                    <a:pt x="3869" y="337"/>
                  </a:lnTo>
                  <a:lnTo>
                    <a:pt x="353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64"/>
            <p:cNvSpPr/>
            <p:nvPr/>
          </p:nvSpPr>
          <p:spPr>
            <a:xfrm>
              <a:off x="903741" y="1952074"/>
              <a:ext cx="352572" cy="349817"/>
            </a:xfrm>
            <a:custGeom>
              <a:avLst/>
              <a:gdLst/>
              <a:ahLst/>
              <a:cxnLst/>
              <a:rect l="l" t="t" r="r" b="b"/>
              <a:pathLst>
                <a:path w="23548" h="23364" extrusionOk="0">
                  <a:moveTo>
                    <a:pt x="15086" y="1"/>
                  </a:moveTo>
                  <a:cubicBezTo>
                    <a:pt x="14607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9041" y="23364"/>
                  </a:lnTo>
                  <a:lnTo>
                    <a:pt x="22812" y="9593"/>
                  </a:lnTo>
                  <a:cubicBezTo>
                    <a:pt x="23548" y="8878"/>
                    <a:pt x="23548" y="7680"/>
                    <a:pt x="22812" y="6965"/>
                  </a:cubicBezTo>
                  <a:lnTo>
                    <a:pt x="16400" y="552"/>
                  </a:lnTo>
                  <a:cubicBezTo>
                    <a:pt x="16042" y="185"/>
                    <a:pt x="15564" y="1"/>
                    <a:pt x="15086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64"/>
            <p:cNvSpPr/>
            <p:nvPr/>
          </p:nvSpPr>
          <p:spPr>
            <a:xfrm>
              <a:off x="903741" y="1952074"/>
              <a:ext cx="258141" cy="227372"/>
            </a:xfrm>
            <a:custGeom>
              <a:avLst/>
              <a:gdLst/>
              <a:ahLst/>
              <a:cxnLst/>
              <a:rect l="l" t="t" r="r" b="b"/>
              <a:pathLst>
                <a:path w="17241" h="15186" extrusionOk="0">
                  <a:moveTo>
                    <a:pt x="17235" y="1409"/>
                  </a:moveTo>
                  <a:lnTo>
                    <a:pt x="17241" y="1414"/>
                  </a:lnTo>
                  <a:cubicBezTo>
                    <a:pt x="17239" y="1413"/>
                    <a:pt x="17237" y="1411"/>
                    <a:pt x="17235" y="1409"/>
                  </a:cubicBezTo>
                  <a:close/>
                  <a:moveTo>
                    <a:pt x="15078" y="1"/>
                  </a:moveTo>
                  <a:cubicBezTo>
                    <a:pt x="14602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863" y="15185"/>
                  </a:lnTo>
                  <a:lnTo>
                    <a:pt x="14634" y="1414"/>
                  </a:lnTo>
                  <a:cubicBezTo>
                    <a:pt x="14991" y="1047"/>
                    <a:pt x="15464" y="863"/>
                    <a:pt x="15937" y="863"/>
                  </a:cubicBezTo>
                  <a:cubicBezTo>
                    <a:pt x="16408" y="863"/>
                    <a:pt x="16878" y="1045"/>
                    <a:pt x="17235" y="1409"/>
                  </a:cubicBezTo>
                  <a:lnTo>
                    <a:pt x="17235" y="1409"/>
                  </a:lnTo>
                  <a:lnTo>
                    <a:pt x="16400" y="552"/>
                  </a:lnTo>
                  <a:cubicBezTo>
                    <a:pt x="16032" y="185"/>
                    <a:pt x="15553" y="1"/>
                    <a:pt x="1507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64"/>
            <p:cNvSpPr/>
            <p:nvPr/>
          </p:nvSpPr>
          <p:spPr>
            <a:xfrm>
              <a:off x="989054" y="2039274"/>
              <a:ext cx="178817" cy="175268"/>
            </a:xfrm>
            <a:custGeom>
              <a:avLst/>
              <a:gdLst/>
              <a:ahLst/>
              <a:cxnLst/>
              <a:rect l="l" t="t" r="r" b="b"/>
              <a:pathLst>
                <a:path w="11943" h="11706" extrusionOk="0">
                  <a:moveTo>
                    <a:pt x="8126" y="0"/>
                  </a:moveTo>
                  <a:cubicBezTo>
                    <a:pt x="7811" y="0"/>
                    <a:pt x="7495" y="121"/>
                    <a:pt x="7254" y="363"/>
                  </a:cubicBezTo>
                  <a:lnTo>
                    <a:pt x="484" y="7133"/>
                  </a:lnTo>
                  <a:cubicBezTo>
                    <a:pt x="0" y="7616"/>
                    <a:pt x="0" y="8394"/>
                    <a:pt x="484" y="8878"/>
                  </a:cubicBezTo>
                  <a:lnTo>
                    <a:pt x="2965" y="11359"/>
                  </a:lnTo>
                  <a:cubicBezTo>
                    <a:pt x="3207" y="11590"/>
                    <a:pt x="3522" y="11706"/>
                    <a:pt x="3837" y="11706"/>
                  </a:cubicBezTo>
                  <a:cubicBezTo>
                    <a:pt x="4153" y="11706"/>
                    <a:pt x="4468" y="11590"/>
                    <a:pt x="4710" y="11359"/>
                  </a:cubicBezTo>
                  <a:lnTo>
                    <a:pt x="11480" y="4589"/>
                  </a:lnTo>
                  <a:cubicBezTo>
                    <a:pt x="11942" y="4105"/>
                    <a:pt x="11942" y="3327"/>
                    <a:pt x="11480" y="2844"/>
                  </a:cubicBezTo>
                  <a:lnTo>
                    <a:pt x="8999" y="363"/>
                  </a:lnTo>
                  <a:cubicBezTo>
                    <a:pt x="8757" y="121"/>
                    <a:pt x="8442" y="0"/>
                    <a:pt x="8126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72" name="Google Shape;12772;p64"/>
          <p:cNvGrpSpPr/>
          <p:nvPr/>
        </p:nvGrpSpPr>
        <p:grpSpPr>
          <a:xfrm>
            <a:off x="2253871" y="2893365"/>
            <a:ext cx="203985" cy="355417"/>
            <a:chOff x="2253871" y="2893365"/>
            <a:chExt cx="203985" cy="355417"/>
          </a:xfrm>
        </p:grpSpPr>
        <p:sp>
          <p:nvSpPr>
            <p:cNvPr id="12773" name="Google Shape;12773;p64"/>
            <p:cNvSpPr/>
            <p:nvPr/>
          </p:nvSpPr>
          <p:spPr>
            <a:xfrm>
              <a:off x="2329722" y="3200915"/>
              <a:ext cx="51326" cy="47553"/>
            </a:xfrm>
            <a:custGeom>
              <a:avLst/>
              <a:gdLst/>
              <a:ahLst/>
              <a:cxnLst/>
              <a:rect l="l" t="t" r="r" b="b"/>
              <a:pathLst>
                <a:path w="3428" h="3176" extrusionOk="0">
                  <a:moveTo>
                    <a:pt x="1" y="1"/>
                  </a:moveTo>
                  <a:lnTo>
                    <a:pt x="1" y="2229"/>
                  </a:lnTo>
                  <a:cubicBezTo>
                    <a:pt x="1" y="2755"/>
                    <a:pt x="421" y="3175"/>
                    <a:pt x="968" y="3175"/>
                  </a:cubicBezTo>
                  <a:lnTo>
                    <a:pt x="2482" y="3175"/>
                  </a:lnTo>
                  <a:cubicBezTo>
                    <a:pt x="2986" y="3175"/>
                    <a:pt x="3407" y="2755"/>
                    <a:pt x="3428" y="2250"/>
                  </a:cubicBezTo>
                  <a:lnTo>
                    <a:pt x="3428" y="1"/>
                  </a:ln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64"/>
            <p:cNvSpPr/>
            <p:nvPr/>
          </p:nvSpPr>
          <p:spPr>
            <a:xfrm>
              <a:off x="2342628" y="3200915"/>
              <a:ext cx="38419" cy="47867"/>
            </a:xfrm>
            <a:custGeom>
              <a:avLst/>
              <a:gdLst/>
              <a:ahLst/>
              <a:cxnLst/>
              <a:rect l="l" t="t" r="r" b="b"/>
              <a:pathLst>
                <a:path w="2566" h="3197" extrusionOk="0">
                  <a:moveTo>
                    <a:pt x="863" y="1"/>
                  </a:moveTo>
                  <a:lnTo>
                    <a:pt x="863" y="2250"/>
                  </a:lnTo>
                  <a:cubicBezTo>
                    <a:pt x="842" y="2734"/>
                    <a:pt x="484" y="3133"/>
                    <a:pt x="1" y="3196"/>
                  </a:cubicBezTo>
                  <a:lnTo>
                    <a:pt x="1620" y="3196"/>
                  </a:lnTo>
                  <a:cubicBezTo>
                    <a:pt x="2145" y="3196"/>
                    <a:pt x="2566" y="2755"/>
                    <a:pt x="2566" y="2229"/>
                  </a:cubicBezTo>
                  <a:lnTo>
                    <a:pt x="2566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64"/>
            <p:cNvSpPr/>
            <p:nvPr/>
          </p:nvSpPr>
          <p:spPr>
            <a:xfrm>
              <a:off x="2253871" y="2893365"/>
              <a:ext cx="203985" cy="326775"/>
            </a:xfrm>
            <a:custGeom>
              <a:avLst/>
              <a:gdLst/>
              <a:ahLst/>
              <a:cxnLst/>
              <a:rect l="l" t="t" r="r" b="b"/>
              <a:pathLst>
                <a:path w="13624" h="21825" extrusionOk="0">
                  <a:moveTo>
                    <a:pt x="5256" y="1"/>
                  </a:moveTo>
                  <a:cubicBezTo>
                    <a:pt x="2355" y="1"/>
                    <a:pt x="0" y="2355"/>
                    <a:pt x="0" y="5257"/>
                  </a:cubicBezTo>
                  <a:lnTo>
                    <a:pt x="0" y="17514"/>
                  </a:lnTo>
                  <a:cubicBezTo>
                    <a:pt x="0" y="19890"/>
                    <a:pt x="1934" y="21824"/>
                    <a:pt x="4310" y="21824"/>
                  </a:cubicBezTo>
                  <a:lnTo>
                    <a:pt x="9314" y="21824"/>
                  </a:lnTo>
                  <a:cubicBezTo>
                    <a:pt x="11690" y="21824"/>
                    <a:pt x="13624" y="19890"/>
                    <a:pt x="13624" y="17514"/>
                  </a:cubicBezTo>
                  <a:lnTo>
                    <a:pt x="13624" y="5257"/>
                  </a:lnTo>
                  <a:cubicBezTo>
                    <a:pt x="13624" y="2355"/>
                    <a:pt x="11269" y="1"/>
                    <a:pt x="836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64"/>
            <p:cNvSpPr/>
            <p:nvPr/>
          </p:nvSpPr>
          <p:spPr>
            <a:xfrm>
              <a:off x="2326578" y="2893365"/>
              <a:ext cx="131279" cy="326775"/>
            </a:xfrm>
            <a:custGeom>
              <a:avLst/>
              <a:gdLst/>
              <a:ahLst/>
              <a:cxnLst/>
              <a:rect l="l" t="t" r="r" b="b"/>
              <a:pathLst>
                <a:path w="8768" h="21825" extrusionOk="0">
                  <a:moveTo>
                    <a:pt x="400" y="1"/>
                  </a:moveTo>
                  <a:cubicBezTo>
                    <a:pt x="274" y="1"/>
                    <a:pt x="127" y="1"/>
                    <a:pt x="1" y="22"/>
                  </a:cubicBezTo>
                  <a:cubicBezTo>
                    <a:pt x="2734" y="232"/>
                    <a:pt x="4836" y="2503"/>
                    <a:pt x="4836" y="5257"/>
                  </a:cubicBezTo>
                  <a:lnTo>
                    <a:pt x="4836" y="17514"/>
                  </a:lnTo>
                  <a:cubicBezTo>
                    <a:pt x="4836" y="19890"/>
                    <a:pt x="2923" y="21824"/>
                    <a:pt x="547" y="21824"/>
                  </a:cubicBezTo>
                  <a:lnTo>
                    <a:pt x="4458" y="21824"/>
                  </a:lnTo>
                  <a:cubicBezTo>
                    <a:pt x="6834" y="21824"/>
                    <a:pt x="8768" y="19890"/>
                    <a:pt x="8768" y="17514"/>
                  </a:cubicBezTo>
                  <a:lnTo>
                    <a:pt x="8768" y="5257"/>
                  </a:lnTo>
                  <a:cubicBezTo>
                    <a:pt x="8747" y="2355"/>
                    <a:pt x="6413" y="1"/>
                    <a:pt x="3512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64"/>
            <p:cNvSpPr/>
            <p:nvPr/>
          </p:nvSpPr>
          <p:spPr>
            <a:xfrm>
              <a:off x="2350504" y="2893365"/>
              <a:ext cx="10720" cy="58093"/>
            </a:xfrm>
            <a:custGeom>
              <a:avLst/>
              <a:gdLst/>
              <a:ahLst/>
              <a:cxnLst/>
              <a:rect l="l" t="t" r="r" b="b"/>
              <a:pathLst>
                <a:path w="716" h="3880" extrusionOk="0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lnTo>
                    <a:pt x="1" y="3533"/>
                  </a:lnTo>
                  <a:cubicBezTo>
                    <a:pt x="1" y="3764"/>
                    <a:pt x="179" y="3880"/>
                    <a:pt x="358" y="3880"/>
                  </a:cubicBezTo>
                  <a:cubicBezTo>
                    <a:pt x="537" y="3880"/>
                    <a:pt x="715" y="3764"/>
                    <a:pt x="715" y="3533"/>
                  </a:cubicBezTo>
                  <a:lnTo>
                    <a:pt x="715" y="43"/>
                  </a:lnTo>
                  <a:cubicBezTo>
                    <a:pt x="715" y="22"/>
                    <a:pt x="715" y="1"/>
                    <a:pt x="715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64"/>
            <p:cNvSpPr/>
            <p:nvPr/>
          </p:nvSpPr>
          <p:spPr>
            <a:xfrm>
              <a:off x="2330036" y="2946248"/>
              <a:ext cx="51326" cy="50068"/>
            </a:xfrm>
            <a:custGeom>
              <a:avLst/>
              <a:gdLst/>
              <a:ahLst/>
              <a:cxnLst/>
              <a:rect l="l" t="t" r="r" b="b"/>
              <a:pathLst>
                <a:path w="3428" h="3344" extrusionOk="0">
                  <a:moveTo>
                    <a:pt x="1725" y="1"/>
                  </a:moveTo>
                  <a:cubicBezTo>
                    <a:pt x="779" y="1"/>
                    <a:pt x="1" y="758"/>
                    <a:pt x="1" y="1704"/>
                  </a:cubicBezTo>
                  <a:lnTo>
                    <a:pt x="1" y="2377"/>
                  </a:lnTo>
                  <a:cubicBezTo>
                    <a:pt x="1" y="2902"/>
                    <a:pt x="442" y="3344"/>
                    <a:pt x="968" y="3344"/>
                  </a:cubicBezTo>
                  <a:lnTo>
                    <a:pt x="2482" y="3344"/>
                  </a:lnTo>
                  <a:cubicBezTo>
                    <a:pt x="3007" y="3344"/>
                    <a:pt x="3428" y="2902"/>
                    <a:pt x="3428" y="2377"/>
                  </a:cubicBezTo>
                  <a:lnTo>
                    <a:pt x="3428" y="1704"/>
                  </a:lnTo>
                  <a:cubicBezTo>
                    <a:pt x="3428" y="758"/>
                    <a:pt x="2671" y="1"/>
                    <a:pt x="172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64"/>
            <p:cNvSpPr/>
            <p:nvPr/>
          </p:nvSpPr>
          <p:spPr>
            <a:xfrm>
              <a:off x="2342943" y="2946248"/>
              <a:ext cx="38419" cy="49754"/>
            </a:xfrm>
            <a:custGeom>
              <a:avLst/>
              <a:gdLst/>
              <a:ahLst/>
              <a:cxnLst/>
              <a:rect l="l" t="t" r="r" b="b"/>
              <a:pathLst>
                <a:path w="2566" h="3323" extrusionOk="0">
                  <a:moveTo>
                    <a:pt x="863" y="1"/>
                  </a:moveTo>
                  <a:cubicBezTo>
                    <a:pt x="548" y="1"/>
                    <a:pt x="253" y="64"/>
                    <a:pt x="1" y="232"/>
                  </a:cubicBezTo>
                  <a:cubicBezTo>
                    <a:pt x="527" y="526"/>
                    <a:pt x="863" y="1094"/>
                    <a:pt x="863" y="1704"/>
                  </a:cubicBezTo>
                  <a:lnTo>
                    <a:pt x="863" y="2377"/>
                  </a:lnTo>
                  <a:cubicBezTo>
                    <a:pt x="863" y="2860"/>
                    <a:pt x="484" y="3281"/>
                    <a:pt x="1" y="3323"/>
                  </a:cubicBezTo>
                  <a:lnTo>
                    <a:pt x="1620" y="3323"/>
                  </a:lnTo>
                  <a:cubicBezTo>
                    <a:pt x="2145" y="3323"/>
                    <a:pt x="2566" y="2902"/>
                    <a:pt x="2566" y="2377"/>
                  </a:cubicBezTo>
                  <a:lnTo>
                    <a:pt x="2566" y="1704"/>
                  </a:lnTo>
                  <a:cubicBezTo>
                    <a:pt x="2566" y="758"/>
                    <a:pt x="1809" y="1"/>
                    <a:pt x="86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64"/>
            <p:cNvSpPr/>
            <p:nvPr/>
          </p:nvSpPr>
          <p:spPr>
            <a:xfrm>
              <a:off x="2254186" y="3012037"/>
              <a:ext cx="32116" cy="118073"/>
            </a:xfrm>
            <a:custGeom>
              <a:avLst/>
              <a:gdLst/>
              <a:ahLst/>
              <a:cxnLst/>
              <a:rect l="l" t="t" r="r" b="b"/>
              <a:pathLst>
                <a:path w="2145" h="7886" extrusionOk="0">
                  <a:moveTo>
                    <a:pt x="0" y="1"/>
                  </a:moveTo>
                  <a:lnTo>
                    <a:pt x="0" y="7885"/>
                  </a:lnTo>
                  <a:lnTo>
                    <a:pt x="1177" y="7885"/>
                  </a:lnTo>
                  <a:cubicBezTo>
                    <a:pt x="1724" y="7885"/>
                    <a:pt x="2145" y="7444"/>
                    <a:pt x="2145" y="6918"/>
                  </a:cubicBezTo>
                  <a:lnTo>
                    <a:pt x="2145" y="947"/>
                  </a:lnTo>
                  <a:cubicBezTo>
                    <a:pt x="2145" y="421"/>
                    <a:pt x="1703" y="1"/>
                    <a:pt x="1177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64"/>
            <p:cNvSpPr/>
            <p:nvPr/>
          </p:nvSpPr>
          <p:spPr>
            <a:xfrm>
              <a:off x="2255758" y="3012037"/>
              <a:ext cx="30544" cy="117759"/>
            </a:xfrm>
            <a:custGeom>
              <a:avLst/>
              <a:gdLst/>
              <a:ahLst/>
              <a:cxnLst/>
              <a:rect l="l" t="t" r="r" b="b"/>
              <a:pathLst>
                <a:path w="2040" h="7865" extrusionOk="0">
                  <a:moveTo>
                    <a:pt x="0" y="1"/>
                  </a:moveTo>
                  <a:cubicBezTo>
                    <a:pt x="526" y="1"/>
                    <a:pt x="967" y="421"/>
                    <a:pt x="967" y="947"/>
                  </a:cubicBezTo>
                  <a:lnTo>
                    <a:pt x="967" y="6918"/>
                  </a:lnTo>
                  <a:cubicBezTo>
                    <a:pt x="967" y="7444"/>
                    <a:pt x="526" y="7864"/>
                    <a:pt x="0" y="7864"/>
                  </a:cubicBezTo>
                  <a:lnTo>
                    <a:pt x="1072" y="7864"/>
                  </a:lnTo>
                  <a:cubicBezTo>
                    <a:pt x="1598" y="7864"/>
                    <a:pt x="2040" y="7444"/>
                    <a:pt x="2040" y="6918"/>
                  </a:cubicBezTo>
                  <a:lnTo>
                    <a:pt x="2040" y="947"/>
                  </a:lnTo>
                  <a:cubicBezTo>
                    <a:pt x="2040" y="421"/>
                    <a:pt x="1598" y="1"/>
                    <a:pt x="1072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64"/>
            <p:cNvSpPr/>
            <p:nvPr/>
          </p:nvSpPr>
          <p:spPr>
            <a:xfrm>
              <a:off x="2425426" y="3012037"/>
              <a:ext cx="32430" cy="118073"/>
            </a:xfrm>
            <a:custGeom>
              <a:avLst/>
              <a:gdLst/>
              <a:ahLst/>
              <a:cxnLst/>
              <a:rect l="l" t="t" r="r" b="b"/>
              <a:pathLst>
                <a:path w="2166" h="7886" extrusionOk="0">
                  <a:moveTo>
                    <a:pt x="931" y="0"/>
                  </a:moveTo>
                  <a:cubicBezTo>
                    <a:pt x="422" y="0"/>
                    <a:pt x="1" y="434"/>
                    <a:pt x="21" y="947"/>
                  </a:cubicBezTo>
                  <a:lnTo>
                    <a:pt x="21" y="6918"/>
                  </a:lnTo>
                  <a:cubicBezTo>
                    <a:pt x="21" y="7444"/>
                    <a:pt x="442" y="7885"/>
                    <a:pt x="967" y="7885"/>
                  </a:cubicBezTo>
                  <a:lnTo>
                    <a:pt x="2166" y="7885"/>
                  </a:lnTo>
                  <a:lnTo>
                    <a:pt x="2166" y="1"/>
                  </a:lnTo>
                  <a:lnTo>
                    <a:pt x="967" y="1"/>
                  </a:lnTo>
                  <a:cubicBezTo>
                    <a:pt x="955" y="0"/>
                    <a:pt x="943" y="0"/>
                    <a:pt x="931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64"/>
            <p:cNvSpPr/>
            <p:nvPr/>
          </p:nvSpPr>
          <p:spPr>
            <a:xfrm>
              <a:off x="2441791" y="3012037"/>
              <a:ext cx="16065" cy="118073"/>
            </a:xfrm>
            <a:custGeom>
              <a:avLst/>
              <a:gdLst/>
              <a:ahLst/>
              <a:cxnLst/>
              <a:rect l="l" t="t" r="r" b="b"/>
              <a:pathLst>
                <a:path w="1073" h="7886" extrusionOk="0">
                  <a:moveTo>
                    <a:pt x="1" y="1"/>
                  </a:moveTo>
                  <a:lnTo>
                    <a:pt x="1" y="7885"/>
                  </a:lnTo>
                  <a:lnTo>
                    <a:pt x="1073" y="7885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84" name="Google Shape;12784;p64"/>
          <p:cNvGrpSpPr/>
          <p:nvPr/>
        </p:nvGrpSpPr>
        <p:grpSpPr>
          <a:xfrm>
            <a:off x="2191541" y="2408601"/>
            <a:ext cx="308823" cy="342571"/>
            <a:chOff x="2191541" y="2408601"/>
            <a:chExt cx="308823" cy="342571"/>
          </a:xfrm>
        </p:grpSpPr>
        <p:sp>
          <p:nvSpPr>
            <p:cNvPr id="12785" name="Google Shape;12785;p64"/>
            <p:cNvSpPr/>
            <p:nvPr/>
          </p:nvSpPr>
          <p:spPr>
            <a:xfrm>
              <a:off x="2222384" y="2722754"/>
              <a:ext cx="22054" cy="28418"/>
            </a:xfrm>
            <a:custGeom>
              <a:avLst/>
              <a:gdLst/>
              <a:ahLst/>
              <a:cxnLst/>
              <a:rect l="l" t="t" r="r" b="b"/>
              <a:pathLst>
                <a:path w="1473" h="1898" extrusionOk="0">
                  <a:moveTo>
                    <a:pt x="43" y="1"/>
                  </a:moveTo>
                  <a:lnTo>
                    <a:pt x="1" y="1640"/>
                  </a:lnTo>
                  <a:cubicBezTo>
                    <a:pt x="1" y="1798"/>
                    <a:pt x="128" y="1898"/>
                    <a:pt x="256" y="1898"/>
                  </a:cubicBezTo>
                  <a:cubicBezTo>
                    <a:pt x="315" y="1898"/>
                    <a:pt x="374" y="1876"/>
                    <a:pt x="421" y="1830"/>
                  </a:cubicBezTo>
                  <a:lnTo>
                    <a:pt x="1472" y="63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64"/>
            <p:cNvSpPr/>
            <p:nvPr/>
          </p:nvSpPr>
          <p:spPr>
            <a:xfrm>
              <a:off x="2447451" y="2724640"/>
              <a:ext cx="22054" cy="26456"/>
            </a:xfrm>
            <a:custGeom>
              <a:avLst/>
              <a:gdLst/>
              <a:ahLst/>
              <a:cxnLst/>
              <a:rect l="l" t="t" r="r" b="b"/>
              <a:pathLst>
                <a:path w="1473" h="1767" extrusionOk="0">
                  <a:moveTo>
                    <a:pt x="1410" y="1"/>
                  </a:moveTo>
                  <a:lnTo>
                    <a:pt x="1" y="526"/>
                  </a:lnTo>
                  <a:lnTo>
                    <a:pt x="1031" y="1683"/>
                  </a:lnTo>
                  <a:cubicBezTo>
                    <a:pt x="1082" y="1741"/>
                    <a:pt x="1147" y="1766"/>
                    <a:pt x="1213" y="1766"/>
                  </a:cubicBezTo>
                  <a:cubicBezTo>
                    <a:pt x="1337" y="1766"/>
                    <a:pt x="1459" y="1673"/>
                    <a:pt x="1473" y="1535"/>
                  </a:cubicBezTo>
                  <a:lnTo>
                    <a:pt x="1410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64"/>
            <p:cNvSpPr/>
            <p:nvPr/>
          </p:nvSpPr>
          <p:spPr>
            <a:xfrm>
              <a:off x="2191541" y="2611313"/>
              <a:ext cx="308823" cy="16709"/>
            </a:xfrm>
            <a:custGeom>
              <a:avLst/>
              <a:gdLst/>
              <a:ahLst/>
              <a:cxnLst/>
              <a:rect l="l" t="t" r="r" b="b"/>
              <a:pathLst>
                <a:path w="20626" h="1116" extrusionOk="0">
                  <a:moveTo>
                    <a:pt x="526" y="1"/>
                  </a:moveTo>
                  <a:cubicBezTo>
                    <a:pt x="231" y="1"/>
                    <a:pt x="0" y="253"/>
                    <a:pt x="0" y="527"/>
                  </a:cubicBezTo>
                  <a:lnTo>
                    <a:pt x="0" y="590"/>
                  </a:lnTo>
                  <a:cubicBezTo>
                    <a:pt x="0" y="884"/>
                    <a:pt x="231" y="1115"/>
                    <a:pt x="526" y="1115"/>
                  </a:cubicBezTo>
                  <a:lnTo>
                    <a:pt x="20099" y="1115"/>
                  </a:lnTo>
                  <a:cubicBezTo>
                    <a:pt x="20394" y="1115"/>
                    <a:pt x="20625" y="884"/>
                    <a:pt x="20625" y="590"/>
                  </a:cubicBezTo>
                  <a:lnTo>
                    <a:pt x="20625" y="527"/>
                  </a:lnTo>
                  <a:cubicBezTo>
                    <a:pt x="20625" y="253"/>
                    <a:pt x="20394" y="1"/>
                    <a:pt x="2009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64"/>
            <p:cNvSpPr/>
            <p:nvPr/>
          </p:nvSpPr>
          <p:spPr>
            <a:xfrm>
              <a:off x="2211993" y="2470287"/>
              <a:ext cx="140412" cy="263052"/>
            </a:xfrm>
            <a:custGeom>
              <a:avLst/>
              <a:gdLst/>
              <a:ahLst/>
              <a:cxnLst/>
              <a:rect l="l" t="t" r="r" b="b"/>
              <a:pathLst>
                <a:path w="9378" h="17569" extrusionOk="0">
                  <a:moveTo>
                    <a:pt x="6750" y="1"/>
                  </a:moveTo>
                  <a:lnTo>
                    <a:pt x="1304" y="10597"/>
                  </a:lnTo>
                  <a:cubicBezTo>
                    <a:pt x="358" y="12426"/>
                    <a:pt x="1" y="14487"/>
                    <a:pt x="274" y="16505"/>
                  </a:cubicBezTo>
                  <a:cubicBezTo>
                    <a:pt x="295" y="16736"/>
                    <a:pt x="442" y="16926"/>
                    <a:pt x="653" y="17010"/>
                  </a:cubicBezTo>
                  <a:lnTo>
                    <a:pt x="1935" y="17535"/>
                  </a:lnTo>
                  <a:cubicBezTo>
                    <a:pt x="2007" y="17558"/>
                    <a:pt x="2080" y="17569"/>
                    <a:pt x="2151" y="17569"/>
                  </a:cubicBezTo>
                  <a:cubicBezTo>
                    <a:pt x="2414" y="17569"/>
                    <a:pt x="2656" y="17421"/>
                    <a:pt x="2755" y="17157"/>
                  </a:cubicBezTo>
                  <a:lnTo>
                    <a:pt x="9378" y="1052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64"/>
            <p:cNvSpPr/>
            <p:nvPr/>
          </p:nvSpPr>
          <p:spPr>
            <a:xfrm>
              <a:off x="2233718" y="2470287"/>
              <a:ext cx="118687" cy="262917"/>
            </a:xfrm>
            <a:custGeom>
              <a:avLst/>
              <a:gdLst/>
              <a:ahLst/>
              <a:cxnLst/>
              <a:rect l="l" t="t" r="r" b="b"/>
              <a:pathLst>
                <a:path w="7927" h="17560" extrusionOk="0">
                  <a:moveTo>
                    <a:pt x="5299" y="1"/>
                  </a:moveTo>
                  <a:lnTo>
                    <a:pt x="4205" y="2124"/>
                  </a:lnTo>
                  <a:cubicBezTo>
                    <a:pt x="4353" y="2419"/>
                    <a:pt x="4563" y="2692"/>
                    <a:pt x="4794" y="2923"/>
                  </a:cubicBezTo>
                  <a:cubicBezTo>
                    <a:pt x="5278" y="3428"/>
                    <a:pt x="5425" y="4185"/>
                    <a:pt x="5151" y="4837"/>
                  </a:cubicBezTo>
                  <a:lnTo>
                    <a:pt x="85" y="17178"/>
                  </a:lnTo>
                  <a:cubicBezTo>
                    <a:pt x="64" y="17220"/>
                    <a:pt x="43" y="17283"/>
                    <a:pt x="0" y="17325"/>
                  </a:cubicBezTo>
                  <a:lnTo>
                    <a:pt x="484" y="17514"/>
                  </a:lnTo>
                  <a:cubicBezTo>
                    <a:pt x="565" y="17545"/>
                    <a:pt x="648" y="17559"/>
                    <a:pt x="728" y="17559"/>
                  </a:cubicBezTo>
                  <a:cubicBezTo>
                    <a:pt x="980" y="17559"/>
                    <a:pt x="1208" y="17417"/>
                    <a:pt x="1304" y="17178"/>
                  </a:cubicBezTo>
                  <a:lnTo>
                    <a:pt x="7927" y="1052"/>
                  </a:lnTo>
                  <a:lnTo>
                    <a:pt x="529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64"/>
            <p:cNvSpPr/>
            <p:nvPr/>
          </p:nvSpPr>
          <p:spPr>
            <a:xfrm>
              <a:off x="2339484" y="2470287"/>
              <a:ext cx="140098" cy="263052"/>
            </a:xfrm>
            <a:custGeom>
              <a:avLst/>
              <a:gdLst/>
              <a:ahLst/>
              <a:cxnLst/>
              <a:rect l="l" t="t" r="r" b="b"/>
              <a:pathLst>
                <a:path w="9357" h="17569" extrusionOk="0">
                  <a:moveTo>
                    <a:pt x="2629" y="1"/>
                  </a:moveTo>
                  <a:lnTo>
                    <a:pt x="1" y="1052"/>
                  </a:lnTo>
                  <a:lnTo>
                    <a:pt x="6623" y="17157"/>
                  </a:lnTo>
                  <a:cubicBezTo>
                    <a:pt x="6722" y="17421"/>
                    <a:pt x="6964" y="17569"/>
                    <a:pt x="7217" y="17569"/>
                  </a:cubicBezTo>
                  <a:cubicBezTo>
                    <a:pt x="7285" y="17569"/>
                    <a:pt x="7355" y="17558"/>
                    <a:pt x="7422" y="17535"/>
                  </a:cubicBezTo>
                  <a:lnTo>
                    <a:pt x="8726" y="17010"/>
                  </a:lnTo>
                  <a:cubicBezTo>
                    <a:pt x="8915" y="16926"/>
                    <a:pt x="9083" y="16736"/>
                    <a:pt x="9104" y="16505"/>
                  </a:cubicBezTo>
                  <a:cubicBezTo>
                    <a:pt x="9356" y="14487"/>
                    <a:pt x="8999" y="12426"/>
                    <a:pt x="8074" y="10597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64"/>
            <p:cNvSpPr/>
            <p:nvPr/>
          </p:nvSpPr>
          <p:spPr>
            <a:xfrm>
              <a:off x="2339484" y="2470287"/>
              <a:ext cx="140412" cy="257512"/>
            </a:xfrm>
            <a:custGeom>
              <a:avLst/>
              <a:gdLst/>
              <a:ahLst/>
              <a:cxnLst/>
              <a:rect l="l" t="t" r="r" b="b"/>
              <a:pathLst>
                <a:path w="9378" h="17199" extrusionOk="0">
                  <a:moveTo>
                    <a:pt x="2629" y="1"/>
                  </a:moveTo>
                  <a:lnTo>
                    <a:pt x="1" y="1052"/>
                  </a:lnTo>
                  <a:lnTo>
                    <a:pt x="190" y="1536"/>
                  </a:lnTo>
                  <a:lnTo>
                    <a:pt x="1199" y="3996"/>
                  </a:lnTo>
                  <a:cubicBezTo>
                    <a:pt x="1367" y="3954"/>
                    <a:pt x="1556" y="3912"/>
                    <a:pt x="1704" y="3848"/>
                  </a:cubicBezTo>
                  <a:cubicBezTo>
                    <a:pt x="1874" y="3790"/>
                    <a:pt x="2048" y="3762"/>
                    <a:pt x="2220" y="3762"/>
                  </a:cubicBezTo>
                  <a:cubicBezTo>
                    <a:pt x="2793" y="3762"/>
                    <a:pt x="3337" y="4072"/>
                    <a:pt x="3596" y="4605"/>
                  </a:cubicBezTo>
                  <a:lnTo>
                    <a:pt x="7149" y="11543"/>
                  </a:lnTo>
                  <a:cubicBezTo>
                    <a:pt x="8053" y="13288"/>
                    <a:pt x="8410" y="15265"/>
                    <a:pt x="8200" y="17199"/>
                  </a:cubicBezTo>
                  <a:lnTo>
                    <a:pt x="8789" y="16968"/>
                  </a:lnTo>
                  <a:cubicBezTo>
                    <a:pt x="8978" y="16905"/>
                    <a:pt x="9104" y="16715"/>
                    <a:pt x="9104" y="16505"/>
                  </a:cubicBezTo>
                  <a:cubicBezTo>
                    <a:pt x="9377" y="14487"/>
                    <a:pt x="8999" y="12426"/>
                    <a:pt x="8074" y="10618"/>
                  </a:cubicBezTo>
                  <a:lnTo>
                    <a:pt x="3722" y="2124"/>
                  </a:lnTo>
                  <a:lnTo>
                    <a:pt x="262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64"/>
            <p:cNvSpPr/>
            <p:nvPr/>
          </p:nvSpPr>
          <p:spPr>
            <a:xfrm>
              <a:off x="2328150" y="2408601"/>
              <a:ext cx="35275" cy="32116"/>
            </a:xfrm>
            <a:custGeom>
              <a:avLst/>
              <a:gdLst/>
              <a:ahLst/>
              <a:cxnLst/>
              <a:rect l="l" t="t" r="r" b="b"/>
              <a:pathLst>
                <a:path w="2356" h="2145" extrusionOk="0">
                  <a:moveTo>
                    <a:pt x="653" y="0"/>
                  </a:moveTo>
                  <a:cubicBezTo>
                    <a:pt x="295" y="0"/>
                    <a:pt x="1" y="295"/>
                    <a:pt x="22" y="652"/>
                  </a:cubicBezTo>
                  <a:lnTo>
                    <a:pt x="22" y="2145"/>
                  </a:lnTo>
                  <a:lnTo>
                    <a:pt x="2355" y="2145"/>
                  </a:lnTo>
                  <a:lnTo>
                    <a:pt x="2355" y="631"/>
                  </a:lnTo>
                  <a:cubicBezTo>
                    <a:pt x="2355" y="295"/>
                    <a:pt x="2082" y="0"/>
                    <a:pt x="172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64"/>
            <p:cNvSpPr/>
            <p:nvPr/>
          </p:nvSpPr>
          <p:spPr>
            <a:xfrm>
              <a:off x="2291632" y="2434728"/>
              <a:ext cx="94776" cy="80911"/>
            </a:xfrm>
            <a:custGeom>
              <a:avLst/>
              <a:gdLst/>
              <a:ahLst/>
              <a:cxnLst/>
              <a:rect l="l" t="t" r="r" b="b"/>
              <a:pathLst>
                <a:path w="6330" h="5404" extrusionOk="0">
                  <a:moveTo>
                    <a:pt x="3617" y="0"/>
                  </a:moveTo>
                  <a:cubicBezTo>
                    <a:pt x="1220" y="0"/>
                    <a:pt x="1" y="2902"/>
                    <a:pt x="1704" y="4605"/>
                  </a:cubicBezTo>
                  <a:cubicBezTo>
                    <a:pt x="2255" y="5156"/>
                    <a:pt x="2935" y="5403"/>
                    <a:pt x="3602" y="5403"/>
                  </a:cubicBezTo>
                  <a:cubicBezTo>
                    <a:pt x="4993" y="5403"/>
                    <a:pt x="6329" y="4326"/>
                    <a:pt x="6329" y="2691"/>
                  </a:cubicBezTo>
                  <a:cubicBezTo>
                    <a:pt x="6329" y="1199"/>
                    <a:pt x="5110" y="0"/>
                    <a:pt x="3617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64"/>
            <p:cNvSpPr/>
            <p:nvPr/>
          </p:nvSpPr>
          <p:spPr>
            <a:xfrm>
              <a:off x="2336025" y="2434728"/>
              <a:ext cx="53212" cy="80911"/>
            </a:xfrm>
            <a:custGeom>
              <a:avLst/>
              <a:gdLst/>
              <a:ahLst/>
              <a:cxnLst/>
              <a:rect l="l" t="t" r="r" b="b"/>
              <a:pathLst>
                <a:path w="3554" h="5404" extrusionOk="0">
                  <a:moveTo>
                    <a:pt x="652" y="0"/>
                  </a:moveTo>
                  <a:cubicBezTo>
                    <a:pt x="421" y="0"/>
                    <a:pt x="211" y="21"/>
                    <a:pt x="0" y="84"/>
                  </a:cubicBezTo>
                  <a:cubicBezTo>
                    <a:pt x="2713" y="757"/>
                    <a:pt x="2713" y="4626"/>
                    <a:pt x="0" y="5319"/>
                  </a:cubicBezTo>
                  <a:cubicBezTo>
                    <a:pt x="224" y="5376"/>
                    <a:pt x="448" y="5403"/>
                    <a:pt x="668" y="5403"/>
                  </a:cubicBezTo>
                  <a:cubicBezTo>
                    <a:pt x="1997" y="5403"/>
                    <a:pt x="3181" y="4417"/>
                    <a:pt x="3343" y="3028"/>
                  </a:cubicBezTo>
                  <a:cubicBezTo>
                    <a:pt x="3553" y="1409"/>
                    <a:pt x="2271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64"/>
            <p:cNvSpPr/>
            <p:nvPr/>
          </p:nvSpPr>
          <p:spPr>
            <a:xfrm>
              <a:off x="2324691" y="2459283"/>
              <a:ext cx="36847" cy="31637"/>
            </a:xfrm>
            <a:custGeom>
              <a:avLst/>
              <a:gdLst/>
              <a:ahLst/>
              <a:cxnLst/>
              <a:rect l="l" t="t" r="r" b="b"/>
              <a:pathLst>
                <a:path w="2461" h="2113" extrusionOk="0">
                  <a:moveTo>
                    <a:pt x="1409" y="0"/>
                  </a:moveTo>
                  <a:cubicBezTo>
                    <a:pt x="463" y="0"/>
                    <a:pt x="1" y="1135"/>
                    <a:pt x="673" y="1808"/>
                  </a:cubicBezTo>
                  <a:cubicBezTo>
                    <a:pt x="883" y="2018"/>
                    <a:pt x="1143" y="2112"/>
                    <a:pt x="1399" y="2112"/>
                  </a:cubicBezTo>
                  <a:cubicBezTo>
                    <a:pt x="1938" y="2112"/>
                    <a:pt x="2460" y="1693"/>
                    <a:pt x="2460" y="1051"/>
                  </a:cubicBezTo>
                  <a:cubicBezTo>
                    <a:pt x="2460" y="484"/>
                    <a:pt x="1998" y="0"/>
                    <a:pt x="140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64"/>
            <p:cNvSpPr/>
            <p:nvPr/>
          </p:nvSpPr>
          <p:spPr>
            <a:xfrm>
              <a:off x="2328464" y="2591804"/>
              <a:ext cx="34961" cy="56042"/>
            </a:xfrm>
            <a:custGeom>
              <a:avLst/>
              <a:gdLst/>
              <a:ahLst/>
              <a:cxnLst/>
              <a:rect l="l" t="t" r="r" b="b"/>
              <a:pathLst>
                <a:path w="2335" h="3743" extrusionOk="0">
                  <a:moveTo>
                    <a:pt x="947" y="0"/>
                  </a:moveTo>
                  <a:cubicBezTo>
                    <a:pt x="421" y="0"/>
                    <a:pt x="1" y="421"/>
                    <a:pt x="1" y="947"/>
                  </a:cubicBezTo>
                  <a:lnTo>
                    <a:pt x="1" y="2797"/>
                  </a:lnTo>
                  <a:cubicBezTo>
                    <a:pt x="1" y="3322"/>
                    <a:pt x="421" y="3743"/>
                    <a:pt x="947" y="3743"/>
                  </a:cubicBezTo>
                  <a:lnTo>
                    <a:pt x="1388" y="3743"/>
                  </a:lnTo>
                  <a:cubicBezTo>
                    <a:pt x="1914" y="3743"/>
                    <a:pt x="2334" y="3322"/>
                    <a:pt x="2334" y="2797"/>
                  </a:cubicBezTo>
                  <a:lnTo>
                    <a:pt x="2334" y="947"/>
                  </a:lnTo>
                  <a:cubicBezTo>
                    <a:pt x="2334" y="421"/>
                    <a:pt x="1914" y="0"/>
                    <a:pt x="138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64"/>
            <p:cNvSpPr/>
            <p:nvPr/>
          </p:nvSpPr>
          <p:spPr>
            <a:xfrm>
              <a:off x="2339484" y="2591804"/>
              <a:ext cx="23941" cy="56042"/>
            </a:xfrm>
            <a:custGeom>
              <a:avLst/>
              <a:gdLst/>
              <a:ahLst/>
              <a:cxnLst/>
              <a:rect l="l" t="t" r="r" b="b"/>
              <a:pathLst>
                <a:path w="1599" h="3743" extrusionOk="0">
                  <a:moveTo>
                    <a:pt x="211" y="0"/>
                  </a:moveTo>
                  <a:cubicBezTo>
                    <a:pt x="148" y="0"/>
                    <a:pt x="64" y="0"/>
                    <a:pt x="1" y="21"/>
                  </a:cubicBezTo>
                  <a:cubicBezTo>
                    <a:pt x="337" y="211"/>
                    <a:pt x="547" y="568"/>
                    <a:pt x="547" y="947"/>
                  </a:cubicBezTo>
                  <a:lnTo>
                    <a:pt x="547" y="2797"/>
                  </a:lnTo>
                  <a:cubicBezTo>
                    <a:pt x="547" y="3175"/>
                    <a:pt x="337" y="3533"/>
                    <a:pt x="1" y="3722"/>
                  </a:cubicBezTo>
                  <a:cubicBezTo>
                    <a:pt x="64" y="3743"/>
                    <a:pt x="148" y="3743"/>
                    <a:pt x="211" y="3743"/>
                  </a:cubicBezTo>
                  <a:lnTo>
                    <a:pt x="652" y="3743"/>
                  </a:lnTo>
                  <a:cubicBezTo>
                    <a:pt x="1178" y="3743"/>
                    <a:pt x="1598" y="3322"/>
                    <a:pt x="1598" y="2776"/>
                  </a:cubicBezTo>
                  <a:lnTo>
                    <a:pt x="1598" y="947"/>
                  </a:lnTo>
                  <a:cubicBezTo>
                    <a:pt x="1598" y="421"/>
                    <a:pt x="1157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98" name="Google Shape;12798;p64"/>
          <p:cNvGrpSpPr/>
          <p:nvPr/>
        </p:nvGrpSpPr>
        <p:grpSpPr>
          <a:xfrm>
            <a:off x="847400" y="1503588"/>
            <a:ext cx="342496" cy="341553"/>
            <a:chOff x="847400" y="1503588"/>
            <a:chExt cx="342496" cy="341553"/>
          </a:xfrm>
        </p:grpSpPr>
        <p:sp>
          <p:nvSpPr>
            <p:cNvPr id="12799" name="Google Shape;12799;p64"/>
            <p:cNvSpPr/>
            <p:nvPr/>
          </p:nvSpPr>
          <p:spPr>
            <a:xfrm>
              <a:off x="989998" y="1503588"/>
              <a:ext cx="57300" cy="31487"/>
            </a:xfrm>
            <a:custGeom>
              <a:avLst/>
              <a:gdLst/>
              <a:ahLst/>
              <a:cxnLst/>
              <a:rect l="l" t="t" r="r" b="b"/>
              <a:pathLst>
                <a:path w="3827" h="2103" extrusionOk="0">
                  <a:moveTo>
                    <a:pt x="337" y="0"/>
                  </a:moveTo>
                  <a:cubicBezTo>
                    <a:pt x="148" y="0"/>
                    <a:pt x="0" y="147"/>
                    <a:pt x="0" y="315"/>
                  </a:cubicBezTo>
                  <a:lnTo>
                    <a:pt x="0" y="1766"/>
                  </a:lnTo>
                  <a:cubicBezTo>
                    <a:pt x="0" y="1955"/>
                    <a:pt x="148" y="2103"/>
                    <a:pt x="337" y="2103"/>
                  </a:cubicBezTo>
                  <a:lnTo>
                    <a:pt x="3490" y="2103"/>
                  </a:lnTo>
                  <a:cubicBezTo>
                    <a:pt x="3680" y="2103"/>
                    <a:pt x="3827" y="1955"/>
                    <a:pt x="3827" y="1766"/>
                  </a:cubicBezTo>
                  <a:lnTo>
                    <a:pt x="3827" y="315"/>
                  </a:lnTo>
                  <a:cubicBezTo>
                    <a:pt x="3827" y="147"/>
                    <a:pt x="3680" y="0"/>
                    <a:pt x="349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64"/>
            <p:cNvSpPr/>
            <p:nvPr/>
          </p:nvSpPr>
          <p:spPr>
            <a:xfrm>
              <a:off x="1025572" y="1503588"/>
              <a:ext cx="21725" cy="31487"/>
            </a:xfrm>
            <a:custGeom>
              <a:avLst/>
              <a:gdLst/>
              <a:ahLst/>
              <a:cxnLst/>
              <a:rect l="l" t="t" r="r" b="b"/>
              <a:pathLst>
                <a:path w="1451" h="2103" extrusionOk="0">
                  <a:moveTo>
                    <a:pt x="0" y="0"/>
                  </a:moveTo>
                  <a:lnTo>
                    <a:pt x="0" y="2103"/>
                  </a:lnTo>
                  <a:lnTo>
                    <a:pt x="1114" y="2103"/>
                  </a:lnTo>
                  <a:cubicBezTo>
                    <a:pt x="1304" y="2103"/>
                    <a:pt x="1451" y="1955"/>
                    <a:pt x="1451" y="1766"/>
                  </a:cubicBezTo>
                  <a:lnTo>
                    <a:pt x="1451" y="315"/>
                  </a:lnTo>
                  <a:cubicBezTo>
                    <a:pt x="1451" y="147"/>
                    <a:pt x="1304" y="0"/>
                    <a:pt x="111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64"/>
            <p:cNvSpPr/>
            <p:nvPr/>
          </p:nvSpPr>
          <p:spPr>
            <a:xfrm>
              <a:off x="867538" y="1552368"/>
              <a:ext cx="302220" cy="183233"/>
            </a:xfrm>
            <a:custGeom>
              <a:avLst/>
              <a:gdLst/>
              <a:ahLst/>
              <a:cxnLst/>
              <a:rect l="l" t="t" r="r" b="b"/>
              <a:pathLst>
                <a:path w="20185" h="12238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11901"/>
                  </a:lnTo>
                  <a:cubicBezTo>
                    <a:pt x="1" y="12090"/>
                    <a:pt x="148" y="12237"/>
                    <a:pt x="337" y="12237"/>
                  </a:cubicBezTo>
                  <a:lnTo>
                    <a:pt x="19848" y="12237"/>
                  </a:lnTo>
                  <a:cubicBezTo>
                    <a:pt x="20037" y="12237"/>
                    <a:pt x="20184" y="12069"/>
                    <a:pt x="20184" y="11901"/>
                  </a:cubicBezTo>
                  <a:lnTo>
                    <a:pt x="20184" y="337"/>
                  </a:lnTo>
                  <a:cubicBezTo>
                    <a:pt x="20184" y="148"/>
                    <a:pt x="20037" y="1"/>
                    <a:pt x="19848" y="1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64"/>
            <p:cNvSpPr/>
            <p:nvPr/>
          </p:nvSpPr>
          <p:spPr>
            <a:xfrm>
              <a:off x="1149275" y="1552368"/>
              <a:ext cx="20482" cy="183233"/>
            </a:xfrm>
            <a:custGeom>
              <a:avLst/>
              <a:gdLst/>
              <a:ahLst/>
              <a:cxnLst/>
              <a:rect l="l" t="t" r="r" b="b"/>
              <a:pathLst>
                <a:path w="1368" h="12238" extrusionOk="0">
                  <a:moveTo>
                    <a:pt x="1" y="1"/>
                  </a:moveTo>
                  <a:lnTo>
                    <a:pt x="1" y="12237"/>
                  </a:lnTo>
                  <a:lnTo>
                    <a:pt x="1031" y="12237"/>
                  </a:lnTo>
                  <a:cubicBezTo>
                    <a:pt x="1220" y="12237"/>
                    <a:pt x="1367" y="12069"/>
                    <a:pt x="1367" y="11901"/>
                  </a:cubicBezTo>
                  <a:lnTo>
                    <a:pt x="1367" y="337"/>
                  </a:lnTo>
                  <a:cubicBezTo>
                    <a:pt x="1367" y="148"/>
                    <a:pt x="1220" y="1"/>
                    <a:pt x="103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64"/>
            <p:cNvSpPr/>
            <p:nvPr/>
          </p:nvSpPr>
          <p:spPr>
            <a:xfrm>
              <a:off x="847400" y="1524984"/>
              <a:ext cx="342496" cy="37476"/>
            </a:xfrm>
            <a:custGeom>
              <a:avLst/>
              <a:gdLst/>
              <a:ahLst/>
              <a:cxnLst/>
              <a:rect l="l" t="t" r="r" b="b"/>
              <a:pathLst>
                <a:path w="22875" h="2503" extrusionOk="0">
                  <a:moveTo>
                    <a:pt x="337" y="1"/>
                  </a:moveTo>
                  <a:cubicBezTo>
                    <a:pt x="148" y="1"/>
                    <a:pt x="0" y="148"/>
                    <a:pt x="0" y="337"/>
                  </a:cubicBezTo>
                  <a:lnTo>
                    <a:pt x="0" y="2166"/>
                  </a:lnTo>
                  <a:cubicBezTo>
                    <a:pt x="0" y="2356"/>
                    <a:pt x="148" y="2503"/>
                    <a:pt x="337" y="2503"/>
                  </a:cubicBezTo>
                  <a:lnTo>
                    <a:pt x="22559" y="2503"/>
                  </a:lnTo>
                  <a:cubicBezTo>
                    <a:pt x="22728" y="2503"/>
                    <a:pt x="22875" y="2356"/>
                    <a:pt x="22875" y="2166"/>
                  </a:cubicBezTo>
                  <a:lnTo>
                    <a:pt x="22875" y="337"/>
                  </a:lnTo>
                  <a:cubicBezTo>
                    <a:pt x="22875" y="169"/>
                    <a:pt x="22728" y="1"/>
                    <a:pt x="22559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64"/>
            <p:cNvSpPr/>
            <p:nvPr/>
          </p:nvSpPr>
          <p:spPr>
            <a:xfrm>
              <a:off x="950964" y="1790042"/>
              <a:ext cx="135366" cy="31487"/>
            </a:xfrm>
            <a:custGeom>
              <a:avLst/>
              <a:gdLst/>
              <a:ahLst/>
              <a:cxnLst/>
              <a:rect l="l" t="t" r="r" b="b"/>
              <a:pathLst>
                <a:path w="9041" h="2103" extrusionOk="0">
                  <a:moveTo>
                    <a:pt x="1199" y="0"/>
                  </a:moveTo>
                  <a:cubicBezTo>
                    <a:pt x="1094" y="0"/>
                    <a:pt x="967" y="84"/>
                    <a:pt x="904" y="190"/>
                  </a:cubicBezTo>
                  <a:lnTo>
                    <a:pt x="127" y="1598"/>
                  </a:lnTo>
                  <a:cubicBezTo>
                    <a:pt x="0" y="1829"/>
                    <a:pt x="169" y="2103"/>
                    <a:pt x="421" y="2103"/>
                  </a:cubicBezTo>
                  <a:lnTo>
                    <a:pt x="8620" y="2103"/>
                  </a:lnTo>
                  <a:cubicBezTo>
                    <a:pt x="8873" y="2103"/>
                    <a:pt x="9041" y="1829"/>
                    <a:pt x="8915" y="1598"/>
                  </a:cubicBezTo>
                  <a:lnTo>
                    <a:pt x="8116" y="190"/>
                  </a:lnTo>
                  <a:cubicBezTo>
                    <a:pt x="8053" y="84"/>
                    <a:pt x="7948" y="0"/>
                    <a:pt x="7821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64"/>
            <p:cNvSpPr/>
            <p:nvPr/>
          </p:nvSpPr>
          <p:spPr>
            <a:xfrm>
              <a:off x="911931" y="1752581"/>
              <a:ext cx="82798" cy="92560"/>
            </a:xfrm>
            <a:custGeom>
              <a:avLst/>
              <a:gdLst/>
              <a:ahLst/>
              <a:cxnLst/>
              <a:rect l="l" t="t" r="r" b="b"/>
              <a:pathLst>
                <a:path w="5530" h="6182" extrusionOk="0">
                  <a:moveTo>
                    <a:pt x="3448" y="0"/>
                  </a:moveTo>
                  <a:cubicBezTo>
                    <a:pt x="3322" y="0"/>
                    <a:pt x="3217" y="85"/>
                    <a:pt x="3154" y="190"/>
                  </a:cubicBezTo>
                  <a:lnTo>
                    <a:pt x="126" y="5698"/>
                  </a:lnTo>
                  <a:cubicBezTo>
                    <a:pt x="0" y="5908"/>
                    <a:pt x="169" y="6182"/>
                    <a:pt x="421" y="6182"/>
                  </a:cubicBezTo>
                  <a:lnTo>
                    <a:pt x="2166" y="6182"/>
                  </a:lnTo>
                  <a:cubicBezTo>
                    <a:pt x="2292" y="6182"/>
                    <a:pt x="2397" y="6119"/>
                    <a:pt x="2460" y="6013"/>
                  </a:cubicBezTo>
                  <a:lnTo>
                    <a:pt x="5488" y="505"/>
                  </a:lnTo>
                  <a:cubicBezTo>
                    <a:pt x="5530" y="400"/>
                    <a:pt x="5530" y="274"/>
                    <a:pt x="5488" y="169"/>
                  </a:cubicBezTo>
                  <a:cubicBezTo>
                    <a:pt x="5425" y="63"/>
                    <a:pt x="5298" y="0"/>
                    <a:pt x="519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64"/>
            <p:cNvSpPr/>
            <p:nvPr/>
          </p:nvSpPr>
          <p:spPr>
            <a:xfrm>
              <a:off x="1041623" y="1752850"/>
              <a:ext cx="83741" cy="92290"/>
            </a:xfrm>
            <a:custGeom>
              <a:avLst/>
              <a:gdLst/>
              <a:ahLst/>
              <a:cxnLst/>
              <a:rect l="l" t="t" r="r" b="b"/>
              <a:pathLst>
                <a:path w="5593" h="6164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3133" y="5995"/>
                  </a:lnTo>
                  <a:cubicBezTo>
                    <a:pt x="3196" y="6101"/>
                    <a:pt x="3301" y="6164"/>
                    <a:pt x="3427" y="6164"/>
                  </a:cubicBezTo>
                  <a:lnTo>
                    <a:pt x="5172" y="6164"/>
                  </a:lnTo>
                  <a:cubicBezTo>
                    <a:pt x="5425" y="6164"/>
                    <a:pt x="5593" y="5890"/>
                    <a:pt x="5467" y="5680"/>
                  </a:cubicBez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64"/>
            <p:cNvSpPr/>
            <p:nvPr/>
          </p:nvSpPr>
          <p:spPr>
            <a:xfrm>
              <a:off x="949392" y="1752850"/>
              <a:ext cx="46535" cy="20198"/>
            </a:xfrm>
            <a:custGeom>
              <a:avLst/>
              <a:gdLst/>
              <a:ahLst/>
              <a:cxnLst/>
              <a:rect l="l" t="t" r="r" b="b"/>
              <a:pathLst>
                <a:path w="3108" h="1349" extrusionOk="0">
                  <a:moveTo>
                    <a:pt x="908" y="0"/>
                  </a:moveTo>
                  <a:cubicBezTo>
                    <a:pt x="799" y="0"/>
                    <a:pt x="708" y="77"/>
                    <a:pt x="652" y="172"/>
                  </a:cubicBezTo>
                  <a:lnTo>
                    <a:pt x="0" y="1349"/>
                  </a:lnTo>
                  <a:lnTo>
                    <a:pt x="2502" y="1349"/>
                  </a:lnTo>
                  <a:lnTo>
                    <a:pt x="2986" y="487"/>
                  </a:lnTo>
                  <a:cubicBezTo>
                    <a:pt x="3107" y="264"/>
                    <a:pt x="2956" y="2"/>
                    <a:pt x="2719" y="2"/>
                  </a:cubicBezTo>
                  <a:cubicBezTo>
                    <a:pt x="2710" y="2"/>
                    <a:pt x="2701" y="3"/>
                    <a:pt x="2691" y="3"/>
                  </a:cubicBezTo>
                  <a:lnTo>
                    <a:pt x="946" y="3"/>
                  </a:lnTo>
                  <a:cubicBezTo>
                    <a:pt x="933" y="1"/>
                    <a:pt x="920" y="0"/>
                    <a:pt x="908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64"/>
            <p:cNvSpPr/>
            <p:nvPr/>
          </p:nvSpPr>
          <p:spPr>
            <a:xfrm>
              <a:off x="1041623" y="1752850"/>
              <a:ext cx="46280" cy="20198"/>
            </a:xfrm>
            <a:custGeom>
              <a:avLst/>
              <a:gdLst/>
              <a:ahLst/>
              <a:cxnLst/>
              <a:rect l="l" t="t" r="r" b="b"/>
              <a:pathLst>
                <a:path w="3091" h="1349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589" y="1349"/>
                  </a:lnTo>
                  <a:lnTo>
                    <a:pt x="3091" y="1349"/>
                  </a:ln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64"/>
            <p:cNvSpPr/>
            <p:nvPr/>
          </p:nvSpPr>
          <p:spPr>
            <a:xfrm>
              <a:off x="847400" y="1725510"/>
              <a:ext cx="342496" cy="37162"/>
            </a:xfrm>
            <a:custGeom>
              <a:avLst/>
              <a:gdLst/>
              <a:ahLst/>
              <a:cxnLst/>
              <a:rect l="l" t="t" r="r" b="b"/>
              <a:pathLst>
                <a:path w="22875" h="2482" extrusionOk="0">
                  <a:moveTo>
                    <a:pt x="337" y="0"/>
                  </a:moveTo>
                  <a:cubicBezTo>
                    <a:pt x="148" y="0"/>
                    <a:pt x="0" y="147"/>
                    <a:pt x="0" y="337"/>
                  </a:cubicBezTo>
                  <a:lnTo>
                    <a:pt x="0" y="2145"/>
                  </a:lnTo>
                  <a:cubicBezTo>
                    <a:pt x="0" y="2334"/>
                    <a:pt x="148" y="2481"/>
                    <a:pt x="337" y="2481"/>
                  </a:cubicBezTo>
                  <a:lnTo>
                    <a:pt x="22559" y="2481"/>
                  </a:lnTo>
                  <a:cubicBezTo>
                    <a:pt x="22728" y="2481"/>
                    <a:pt x="22875" y="2334"/>
                    <a:pt x="22875" y="2145"/>
                  </a:cubicBezTo>
                  <a:lnTo>
                    <a:pt x="22875" y="337"/>
                  </a:lnTo>
                  <a:cubicBezTo>
                    <a:pt x="22875" y="147"/>
                    <a:pt x="22728" y="0"/>
                    <a:pt x="2255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64"/>
            <p:cNvSpPr/>
            <p:nvPr/>
          </p:nvSpPr>
          <p:spPr>
            <a:xfrm>
              <a:off x="1168799" y="1524984"/>
              <a:ext cx="21096" cy="37476"/>
            </a:xfrm>
            <a:custGeom>
              <a:avLst/>
              <a:gdLst/>
              <a:ahLst/>
              <a:cxnLst/>
              <a:rect l="l" t="t" r="r" b="b"/>
              <a:pathLst>
                <a:path w="1409" h="2503" extrusionOk="0">
                  <a:moveTo>
                    <a:pt x="0" y="1"/>
                  </a:moveTo>
                  <a:lnTo>
                    <a:pt x="0" y="2503"/>
                  </a:lnTo>
                  <a:lnTo>
                    <a:pt x="1093" y="2503"/>
                  </a:lnTo>
                  <a:cubicBezTo>
                    <a:pt x="1262" y="2503"/>
                    <a:pt x="1409" y="2356"/>
                    <a:pt x="1409" y="2166"/>
                  </a:cubicBezTo>
                  <a:lnTo>
                    <a:pt x="1409" y="337"/>
                  </a:lnTo>
                  <a:cubicBezTo>
                    <a:pt x="1409" y="169"/>
                    <a:pt x="1262" y="1"/>
                    <a:pt x="1093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64"/>
            <p:cNvSpPr/>
            <p:nvPr/>
          </p:nvSpPr>
          <p:spPr>
            <a:xfrm>
              <a:off x="1168799" y="1725510"/>
              <a:ext cx="21096" cy="37162"/>
            </a:xfrm>
            <a:custGeom>
              <a:avLst/>
              <a:gdLst/>
              <a:ahLst/>
              <a:cxnLst/>
              <a:rect l="l" t="t" r="r" b="b"/>
              <a:pathLst>
                <a:path w="1409" h="2482" extrusionOk="0">
                  <a:moveTo>
                    <a:pt x="0" y="0"/>
                  </a:moveTo>
                  <a:lnTo>
                    <a:pt x="0" y="2481"/>
                  </a:lnTo>
                  <a:lnTo>
                    <a:pt x="1093" y="2481"/>
                  </a:lnTo>
                  <a:cubicBezTo>
                    <a:pt x="1262" y="2481"/>
                    <a:pt x="1409" y="2334"/>
                    <a:pt x="1409" y="2145"/>
                  </a:cubicBezTo>
                  <a:lnTo>
                    <a:pt x="1409" y="337"/>
                  </a:lnTo>
                  <a:cubicBezTo>
                    <a:pt x="1409" y="147"/>
                    <a:pt x="1262" y="0"/>
                    <a:pt x="109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64"/>
            <p:cNvSpPr/>
            <p:nvPr/>
          </p:nvSpPr>
          <p:spPr>
            <a:xfrm>
              <a:off x="1046339" y="1601703"/>
              <a:ext cx="47418" cy="50787"/>
            </a:xfrm>
            <a:custGeom>
              <a:avLst/>
              <a:gdLst/>
              <a:ahLst/>
              <a:cxnLst/>
              <a:rect l="l" t="t" r="r" b="b"/>
              <a:pathLst>
                <a:path w="3167" h="3392" extrusionOk="0">
                  <a:moveTo>
                    <a:pt x="2688" y="0"/>
                  </a:moveTo>
                  <a:cubicBezTo>
                    <a:pt x="2601" y="0"/>
                    <a:pt x="2511" y="39"/>
                    <a:pt x="2440" y="133"/>
                  </a:cubicBezTo>
                  <a:lnTo>
                    <a:pt x="190" y="2845"/>
                  </a:lnTo>
                  <a:cubicBezTo>
                    <a:pt x="1" y="3055"/>
                    <a:pt x="148" y="3392"/>
                    <a:pt x="442" y="3392"/>
                  </a:cubicBezTo>
                  <a:cubicBezTo>
                    <a:pt x="547" y="3392"/>
                    <a:pt x="631" y="3329"/>
                    <a:pt x="695" y="3266"/>
                  </a:cubicBezTo>
                  <a:lnTo>
                    <a:pt x="2965" y="553"/>
                  </a:lnTo>
                  <a:cubicBezTo>
                    <a:pt x="3167" y="305"/>
                    <a:pt x="2934" y="0"/>
                    <a:pt x="2688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64"/>
            <p:cNvSpPr/>
            <p:nvPr/>
          </p:nvSpPr>
          <p:spPr>
            <a:xfrm>
              <a:off x="990567" y="1630091"/>
              <a:ext cx="48556" cy="29331"/>
            </a:xfrm>
            <a:custGeom>
              <a:avLst/>
              <a:gdLst/>
              <a:ahLst/>
              <a:cxnLst/>
              <a:rect l="l" t="t" r="r" b="b"/>
              <a:pathLst>
                <a:path w="3243" h="1959" extrusionOk="0">
                  <a:moveTo>
                    <a:pt x="494" y="0"/>
                  </a:moveTo>
                  <a:cubicBezTo>
                    <a:pt x="194" y="0"/>
                    <a:pt x="0" y="454"/>
                    <a:pt x="341" y="634"/>
                  </a:cubicBezTo>
                  <a:lnTo>
                    <a:pt x="2611" y="1916"/>
                  </a:lnTo>
                  <a:cubicBezTo>
                    <a:pt x="2653" y="1937"/>
                    <a:pt x="2717" y="1958"/>
                    <a:pt x="2759" y="1958"/>
                  </a:cubicBezTo>
                  <a:cubicBezTo>
                    <a:pt x="3116" y="1958"/>
                    <a:pt x="3242" y="1496"/>
                    <a:pt x="2927" y="1327"/>
                  </a:cubicBezTo>
                  <a:lnTo>
                    <a:pt x="656" y="45"/>
                  </a:lnTo>
                  <a:cubicBezTo>
                    <a:pt x="600" y="14"/>
                    <a:pt x="545" y="0"/>
                    <a:pt x="49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64"/>
            <p:cNvSpPr/>
            <p:nvPr/>
          </p:nvSpPr>
          <p:spPr>
            <a:xfrm>
              <a:off x="940573" y="1633983"/>
              <a:ext cx="44543" cy="51565"/>
            </a:xfrm>
            <a:custGeom>
              <a:avLst/>
              <a:gdLst/>
              <a:ahLst/>
              <a:cxnLst/>
              <a:rect l="l" t="t" r="r" b="b"/>
              <a:pathLst>
                <a:path w="2975" h="3444" extrusionOk="0">
                  <a:moveTo>
                    <a:pt x="2525" y="0"/>
                  </a:moveTo>
                  <a:cubicBezTo>
                    <a:pt x="2444" y="0"/>
                    <a:pt x="2362" y="30"/>
                    <a:pt x="2292" y="100"/>
                  </a:cubicBezTo>
                  <a:lnTo>
                    <a:pt x="148" y="2918"/>
                  </a:lnTo>
                  <a:cubicBezTo>
                    <a:pt x="1" y="3149"/>
                    <a:pt x="148" y="3443"/>
                    <a:pt x="421" y="3443"/>
                  </a:cubicBezTo>
                  <a:cubicBezTo>
                    <a:pt x="526" y="3443"/>
                    <a:pt x="631" y="3401"/>
                    <a:pt x="694" y="3317"/>
                  </a:cubicBezTo>
                  <a:lnTo>
                    <a:pt x="2818" y="521"/>
                  </a:lnTo>
                  <a:cubicBezTo>
                    <a:pt x="2974" y="255"/>
                    <a:pt x="2758" y="0"/>
                    <a:pt x="252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64"/>
            <p:cNvSpPr/>
            <p:nvPr/>
          </p:nvSpPr>
          <p:spPr>
            <a:xfrm>
              <a:off x="912560" y="1673256"/>
              <a:ext cx="45966" cy="39408"/>
            </a:xfrm>
            <a:custGeom>
              <a:avLst/>
              <a:gdLst/>
              <a:ahLst/>
              <a:cxnLst/>
              <a:rect l="l" t="t" r="r" b="b"/>
              <a:pathLst>
                <a:path w="3070" h="2632" extrusionOk="0">
                  <a:moveTo>
                    <a:pt x="1766" y="0"/>
                  </a:moveTo>
                  <a:cubicBezTo>
                    <a:pt x="589" y="0"/>
                    <a:pt x="0" y="1409"/>
                    <a:pt x="841" y="2250"/>
                  </a:cubicBezTo>
                  <a:cubicBezTo>
                    <a:pt x="1105" y="2514"/>
                    <a:pt x="1430" y="2632"/>
                    <a:pt x="1750" y="2632"/>
                  </a:cubicBezTo>
                  <a:cubicBezTo>
                    <a:pt x="2422" y="2632"/>
                    <a:pt x="3070" y="2109"/>
                    <a:pt x="3070" y="1325"/>
                  </a:cubicBezTo>
                  <a:cubicBezTo>
                    <a:pt x="3070" y="589"/>
                    <a:pt x="2481" y="0"/>
                    <a:pt x="17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64"/>
            <p:cNvSpPr/>
            <p:nvPr/>
          </p:nvSpPr>
          <p:spPr>
            <a:xfrm>
              <a:off x="960502" y="1606823"/>
              <a:ext cx="45876" cy="39318"/>
            </a:xfrm>
            <a:custGeom>
              <a:avLst/>
              <a:gdLst/>
              <a:ahLst/>
              <a:cxnLst/>
              <a:rect l="l" t="t" r="r" b="b"/>
              <a:pathLst>
                <a:path w="3064" h="2626" extrusionOk="0">
                  <a:moveTo>
                    <a:pt x="1714" y="1"/>
                  </a:moveTo>
                  <a:cubicBezTo>
                    <a:pt x="574" y="1"/>
                    <a:pt x="0" y="1416"/>
                    <a:pt x="814" y="2230"/>
                  </a:cubicBezTo>
                  <a:cubicBezTo>
                    <a:pt x="1088" y="2503"/>
                    <a:pt x="1421" y="2626"/>
                    <a:pt x="1747" y="2626"/>
                  </a:cubicBezTo>
                  <a:cubicBezTo>
                    <a:pt x="2422" y="2626"/>
                    <a:pt x="3064" y="2099"/>
                    <a:pt x="3064" y="1305"/>
                  </a:cubicBezTo>
                  <a:cubicBezTo>
                    <a:pt x="3064" y="569"/>
                    <a:pt x="2475" y="1"/>
                    <a:pt x="1739" y="1"/>
                  </a:cubicBezTo>
                  <a:cubicBezTo>
                    <a:pt x="1731" y="1"/>
                    <a:pt x="1722" y="1"/>
                    <a:pt x="171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64"/>
            <p:cNvSpPr/>
            <p:nvPr/>
          </p:nvSpPr>
          <p:spPr>
            <a:xfrm>
              <a:off x="1019269" y="1640197"/>
              <a:ext cx="45981" cy="39423"/>
            </a:xfrm>
            <a:custGeom>
              <a:avLst/>
              <a:gdLst/>
              <a:ahLst/>
              <a:cxnLst/>
              <a:rect l="l" t="t" r="r" b="b"/>
              <a:pathLst>
                <a:path w="3071" h="2633" extrusionOk="0">
                  <a:moveTo>
                    <a:pt x="1746" y="1"/>
                  </a:moveTo>
                  <a:cubicBezTo>
                    <a:pt x="568" y="1"/>
                    <a:pt x="1" y="1409"/>
                    <a:pt x="821" y="2250"/>
                  </a:cubicBezTo>
                  <a:cubicBezTo>
                    <a:pt x="1085" y="2514"/>
                    <a:pt x="1412" y="2632"/>
                    <a:pt x="1734" y="2632"/>
                  </a:cubicBezTo>
                  <a:cubicBezTo>
                    <a:pt x="2413" y="2632"/>
                    <a:pt x="3070" y="2109"/>
                    <a:pt x="3070" y="1325"/>
                  </a:cubicBezTo>
                  <a:cubicBezTo>
                    <a:pt x="3070" y="589"/>
                    <a:pt x="2482" y="1"/>
                    <a:pt x="174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64"/>
            <p:cNvSpPr/>
            <p:nvPr/>
          </p:nvSpPr>
          <p:spPr>
            <a:xfrm>
              <a:off x="1067750" y="1575037"/>
              <a:ext cx="46280" cy="39318"/>
            </a:xfrm>
            <a:custGeom>
              <a:avLst/>
              <a:gdLst/>
              <a:ahLst/>
              <a:cxnLst/>
              <a:rect l="l" t="t" r="r" b="b"/>
              <a:pathLst>
                <a:path w="3091" h="2626" extrusionOk="0">
                  <a:moveTo>
                    <a:pt x="1766" y="1"/>
                  </a:moveTo>
                  <a:cubicBezTo>
                    <a:pt x="589" y="1"/>
                    <a:pt x="0" y="1409"/>
                    <a:pt x="841" y="2229"/>
                  </a:cubicBezTo>
                  <a:cubicBezTo>
                    <a:pt x="1108" y="2503"/>
                    <a:pt x="1439" y="2625"/>
                    <a:pt x="1765" y="2625"/>
                  </a:cubicBezTo>
                  <a:cubicBezTo>
                    <a:pt x="2440" y="2625"/>
                    <a:pt x="3091" y="2099"/>
                    <a:pt x="3091" y="1304"/>
                  </a:cubicBezTo>
                  <a:cubicBezTo>
                    <a:pt x="3091" y="589"/>
                    <a:pt x="2502" y="1"/>
                    <a:pt x="176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19" name="Google Shape;12819;p64"/>
          <p:cNvGrpSpPr/>
          <p:nvPr/>
        </p:nvGrpSpPr>
        <p:grpSpPr>
          <a:xfrm>
            <a:off x="1329963" y="2899669"/>
            <a:ext cx="280495" cy="361077"/>
            <a:chOff x="1329963" y="2899669"/>
            <a:chExt cx="280495" cy="361077"/>
          </a:xfrm>
        </p:grpSpPr>
        <p:sp>
          <p:nvSpPr>
            <p:cNvPr id="12820" name="Google Shape;12820;p64"/>
            <p:cNvSpPr/>
            <p:nvPr/>
          </p:nvSpPr>
          <p:spPr>
            <a:xfrm>
              <a:off x="1329963" y="2899669"/>
              <a:ext cx="280495" cy="361077"/>
            </a:xfrm>
            <a:custGeom>
              <a:avLst/>
              <a:gdLst/>
              <a:ahLst/>
              <a:cxnLst/>
              <a:rect l="l" t="t" r="r" b="b"/>
              <a:pathLst>
                <a:path w="18734" h="24116" extrusionOk="0">
                  <a:moveTo>
                    <a:pt x="1641" y="0"/>
                  </a:moveTo>
                  <a:cubicBezTo>
                    <a:pt x="737" y="0"/>
                    <a:pt x="1" y="736"/>
                    <a:pt x="1" y="1640"/>
                  </a:cubicBezTo>
                  <a:lnTo>
                    <a:pt x="1" y="5361"/>
                  </a:lnTo>
                  <a:cubicBezTo>
                    <a:pt x="1" y="6055"/>
                    <a:pt x="337" y="6707"/>
                    <a:pt x="905" y="7128"/>
                  </a:cubicBezTo>
                  <a:cubicBezTo>
                    <a:pt x="1956" y="7884"/>
                    <a:pt x="2713" y="9945"/>
                    <a:pt x="2713" y="12363"/>
                  </a:cubicBezTo>
                  <a:cubicBezTo>
                    <a:pt x="2713" y="14780"/>
                    <a:pt x="1956" y="16820"/>
                    <a:pt x="905" y="17598"/>
                  </a:cubicBezTo>
                  <a:cubicBezTo>
                    <a:pt x="337" y="17997"/>
                    <a:pt x="1" y="18649"/>
                    <a:pt x="1" y="19343"/>
                  </a:cubicBezTo>
                  <a:lnTo>
                    <a:pt x="1" y="22475"/>
                  </a:lnTo>
                  <a:cubicBezTo>
                    <a:pt x="1" y="23379"/>
                    <a:pt x="737" y="24115"/>
                    <a:pt x="1641" y="24115"/>
                  </a:cubicBezTo>
                  <a:lnTo>
                    <a:pt x="17093" y="24115"/>
                  </a:lnTo>
                  <a:cubicBezTo>
                    <a:pt x="17997" y="24115"/>
                    <a:pt x="18733" y="23379"/>
                    <a:pt x="18733" y="22475"/>
                  </a:cubicBezTo>
                  <a:lnTo>
                    <a:pt x="18733" y="19343"/>
                  </a:lnTo>
                  <a:cubicBezTo>
                    <a:pt x="18733" y="18649"/>
                    <a:pt x="18397" y="17997"/>
                    <a:pt x="17829" y="17598"/>
                  </a:cubicBezTo>
                  <a:cubicBezTo>
                    <a:pt x="16778" y="16841"/>
                    <a:pt x="16021" y="14780"/>
                    <a:pt x="16021" y="12363"/>
                  </a:cubicBezTo>
                  <a:cubicBezTo>
                    <a:pt x="16021" y="9945"/>
                    <a:pt x="16778" y="7884"/>
                    <a:pt x="17829" y="7128"/>
                  </a:cubicBezTo>
                  <a:cubicBezTo>
                    <a:pt x="18397" y="6707"/>
                    <a:pt x="18733" y="6055"/>
                    <a:pt x="18733" y="5361"/>
                  </a:cubicBezTo>
                  <a:lnTo>
                    <a:pt x="18733" y="1640"/>
                  </a:lnTo>
                  <a:cubicBezTo>
                    <a:pt x="18733" y="736"/>
                    <a:pt x="17997" y="0"/>
                    <a:pt x="17093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64"/>
            <p:cNvSpPr/>
            <p:nvPr/>
          </p:nvSpPr>
          <p:spPr>
            <a:xfrm>
              <a:off x="1537722" y="2899669"/>
              <a:ext cx="72736" cy="361077"/>
            </a:xfrm>
            <a:custGeom>
              <a:avLst/>
              <a:gdLst/>
              <a:ahLst/>
              <a:cxnLst/>
              <a:rect l="l" t="t" r="r" b="b"/>
              <a:pathLst>
                <a:path w="4858" h="24116" extrusionOk="0">
                  <a:moveTo>
                    <a:pt x="1094" y="0"/>
                  </a:moveTo>
                  <a:cubicBezTo>
                    <a:pt x="1998" y="0"/>
                    <a:pt x="2713" y="736"/>
                    <a:pt x="2713" y="1640"/>
                  </a:cubicBezTo>
                  <a:lnTo>
                    <a:pt x="2713" y="5361"/>
                  </a:lnTo>
                  <a:cubicBezTo>
                    <a:pt x="2734" y="6055"/>
                    <a:pt x="2397" y="6707"/>
                    <a:pt x="1830" y="7128"/>
                  </a:cubicBezTo>
                  <a:cubicBezTo>
                    <a:pt x="779" y="7884"/>
                    <a:pt x="1" y="9945"/>
                    <a:pt x="1" y="12363"/>
                  </a:cubicBezTo>
                  <a:cubicBezTo>
                    <a:pt x="1" y="14780"/>
                    <a:pt x="758" y="16820"/>
                    <a:pt x="1830" y="17598"/>
                  </a:cubicBezTo>
                  <a:cubicBezTo>
                    <a:pt x="2397" y="17997"/>
                    <a:pt x="2734" y="18649"/>
                    <a:pt x="2713" y="19343"/>
                  </a:cubicBezTo>
                  <a:lnTo>
                    <a:pt x="2713" y="22475"/>
                  </a:lnTo>
                  <a:cubicBezTo>
                    <a:pt x="2713" y="23379"/>
                    <a:pt x="1998" y="24115"/>
                    <a:pt x="1094" y="24115"/>
                  </a:cubicBezTo>
                  <a:lnTo>
                    <a:pt x="3217" y="24115"/>
                  </a:lnTo>
                  <a:cubicBezTo>
                    <a:pt x="4121" y="24115"/>
                    <a:pt x="4857" y="23379"/>
                    <a:pt x="4857" y="22475"/>
                  </a:cubicBezTo>
                  <a:lnTo>
                    <a:pt x="4857" y="19343"/>
                  </a:lnTo>
                  <a:cubicBezTo>
                    <a:pt x="4857" y="18649"/>
                    <a:pt x="4521" y="17997"/>
                    <a:pt x="3953" y="17598"/>
                  </a:cubicBezTo>
                  <a:cubicBezTo>
                    <a:pt x="2902" y="16841"/>
                    <a:pt x="2145" y="14780"/>
                    <a:pt x="2145" y="12363"/>
                  </a:cubicBezTo>
                  <a:cubicBezTo>
                    <a:pt x="2145" y="9945"/>
                    <a:pt x="2902" y="7884"/>
                    <a:pt x="3953" y="7128"/>
                  </a:cubicBezTo>
                  <a:cubicBezTo>
                    <a:pt x="4521" y="6707"/>
                    <a:pt x="4857" y="6055"/>
                    <a:pt x="4857" y="5361"/>
                  </a:cubicBezTo>
                  <a:lnTo>
                    <a:pt x="4857" y="1640"/>
                  </a:lnTo>
                  <a:cubicBezTo>
                    <a:pt x="4857" y="736"/>
                    <a:pt x="4121" y="0"/>
                    <a:pt x="3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64"/>
            <p:cNvSpPr/>
            <p:nvPr/>
          </p:nvSpPr>
          <p:spPr>
            <a:xfrm>
              <a:off x="1402685" y="3004806"/>
              <a:ext cx="135052" cy="255940"/>
            </a:xfrm>
            <a:custGeom>
              <a:avLst/>
              <a:gdLst/>
              <a:ahLst/>
              <a:cxnLst/>
              <a:rect l="l" t="t" r="r" b="b"/>
              <a:pathLst>
                <a:path w="9020" h="17094" extrusionOk="0">
                  <a:moveTo>
                    <a:pt x="4895" y="0"/>
                  </a:moveTo>
                  <a:cubicBezTo>
                    <a:pt x="4883" y="0"/>
                    <a:pt x="4870" y="0"/>
                    <a:pt x="4857" y="0"/>
                  </a:cubicBezTo>
                  <a:lnTo>
                    <a:pt x="1157" y="0"/>
                  </a:lnTo>
                  <a:cubicBezTo>
                    <a:pt x="505" y="0"/>
                    <a:pt x="0" y="505"/>
                    <a:pt x="0" y="1136"/>
                  </a:cubicBezTo>
                  <a:lnTo>
                    <a:pt x="0" y="17093"/>
                  </a:lnTo>
                  <a:lnTo>
                    <a:pt x="9020" y="17093"/>
                  </a:lnTo>
                  <a:lnTo>
                    <a:pt x="9020" y="4163"/>
                  </a:lnTo>
                  <a:cubicBezTo>
                    <a:pt x="9020" y="1863"/>
                    <a:pt x="7190" y="0"/>
                    <a:pt x="4895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64"/>
            <p:cNvSpPr/>
            <p:nvPr/>
          </p:nvSpPr>
          <p:spPr>
            <a:xfrm>
              <a:off x="1459655" y="3004806"/>
              <a:ext cx="57315" cy="255940"/>
            </a:xfrm>
            <a:custGeom>
              <a:avLst/>
              <a:gdLst/>
              <a:ahLst/>
              <a:cxnLst/>
              <a:rect l="l" t="t" r="r" b="b"/>
              <a:pathLst>
                <a:path w="3828" h="17094" extrusionOk="0">
                  <a:moveTo>
                    <a:pt x="1" y="0"/>
                  </a:moveTo>
                  <a:lnTo>
                    <a:pt x="1" y="17093"/>
                  </a:lnTo>
                  <a:lnTo>
                    <a:pt x="3827" y="17093"/>
                  </a:lnTo>
                  <a:lnTo>
                    <a:pt x="3827" y="736"/>
                  </a:lnTo>
                  <a:cubicBezTo>
                    <a:pt x="3196" y="253"/>
                    <a:pt x="2439" y="0"/>
                    <a:pt x="166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64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64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21"/>
                  </a:lnTo>
                  <a:cubicBezTo>
                    <a:pt x="1472" y="526"/>
                    <a:pt x="2460" y="1893"/>
                    <a:pt x="2460" y="3448"/>
                  </a:cubicBezTo>
                  <a:lnTo>
                    <a:pt x="246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64"/>
            <p:cNvSpPr/>
            <p:nvPr/>
          </p:nvSpPr>
          <p:spPr>
            <a:xfrm>
              <a:off x="1425024" y="3119390"/>
              <a:ext cx="31502" cy="26906"/>
            </a:xfrm>
            <a:custGeom>
              <a:avLst/>
              <a:gdLst/>
              <a:ahLst/>
              <a:cxnLst/>
              <a:rect l="l" t="t" r="r" b="b"/>
              <a:pathLst>
                <a:path w="2104" h="1797" extrusionOk="0">
                  <a:moveTo>
                    <a:pt x="1199" y="0"/>
                  </a:moveTo>
                  <a:cubicBezTo>
                    <a:pt x="400" y="0"/>
                    <a:pt x="1" y="967"/>
                    <a:pt x="569" y="1535"/>
                  </a:cubicBezTo>
                  <a:cubicBezTo>
                    <a:pt x="749" y="1716"/>
                    <a:pt x="971" y="1796"/>
                    <a:pt x="1189" y="1796"/>
                  </a:cubicBezTo>
                  <a:cubicBezTo>
                    <a:pt x="1654" y="1796"/>
                    <a:pt x="2103" y="1428"/>
                    <a:pt x="2103" y="883"/>
                  </a:cubicBezTo>
                  <a:cubicBezTo>
                    <a:pt x="2103" y="400"/>
                    <a:pt x="1704" y="0"/>
                    <a:pt x="119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27" name="Google Shape;12827;p64"/>
          <p:cNvGrpSpPr/>
          <p:nvPr/>
        </p:nvGrpSpPr>
        <p:grpSpPr>
          <a:xfrm>
            <a:off x="937429" y="3800908"/>
            <a:ext cx="195496" cy="343439"/>
            <a:chOff x="937429" y="3800908"/>
            <a:chExt cx="195496" cy="343439"/>
          </a:xfrm>
        </p:grpSpPr>
        <p:sp>
          <p:nvSpPr>
            <p:cNvPr id="12828" name="Google Shape;12828;p64"/>
            <p:cNvSpPr/>
            <p:nvPr/>
          </p:nvSpPr>
          <p:spPr>
            <a:xfrm>
              <a:off x="1010450" y="3957356"/>
              <a:ext cx="49439" cy="88473"/>
            </a:xfrm>
            <a:custGeom>
              <a:avLst/>
              <a:gdLst/>
              <a:ahLst/>
              <a:cxnLst/>
              <a:rect l="l" t="t" r="r" b="b"/>
              <a:pathLst>
                <a:path w="3302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3302" y="5908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64"/>
            <p:cNvSpPr/>
            <p:nvPr/>
          </p:nvSpPr>
          <p:spPr>
            <a:xfrm>
              <a:off x="1035005" y="3957356"/>
              <a:ext cx="24570" cy="88473"/>
            </a:xfrm>
            <a:custGeom>
              <a:avLst/>
              <a:gdLst/>
              <a:ahLst/>
              <a:cxnLst/>
              <a:rect l="l" t="t" r="r" b="b"/>
              <a:pathLst>
                <a:path w="1641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1641" y="5908"/>
                  </a:lnTo>
                  <a:lnTo>
                    <a:pt x="164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64"/>
            <p:cNvSpPr/>
            <p:nvPr/>
          </p:nvSpPr>
          <p:spPr>
            <a:xfrm>
              <a:off x="967015" y="3818845"/>
              <a:ext cx="136325" cy="164653"/>
            </a:xfrm>
            <a:custGeom>
              <a:avLst/>
              <a:gdLst/>
              <a:ahLst/>
              <a:cxnLst/>
              <a:rect l="l" t="t" r="r" b="b"/>
              <a:pathLst>
                <a:path w="9105" h="10997" extrusionOk="0">
                  <a:moveTo>
                    <a:pt x="169" y="0"/>
                  </a:moveTo>
                  <a:cubicBezTo>
                    <a:pt x="64" y="0"/>
                    <a:pt x="1" y="64"/>
                    <a:pt x="1" y="148"/>
                  </a:cubicBezTo>
                  <a:lnTo>
                    <a:pt x="1" y="6455"/>
                  </a:lnTo>
                  <a:cubicBezTo>
                    <a:pt x="1" y="8957"/>
                    <a:pt x="2040" y="10996"/>
                    <a:pt x="4542" y="10996"/>
                  </a:cubicBezTo>
                  <a:cubicBezTo>
                    <a:pt x="7065" y="10996"/>
                    <a:pt x="9104" y="8957"/>
                    <a:pt x="9104" y="6455"/>
                  </a:cubicBezTo>
                  <a:lnTo>
                    <a:pt x="9104" y="148"/>
                  </a:lnTo>
                  <a:cubicBezTo>
                    <a:pt x="9104" y="64"/>
                    <a:pt x="9020" y="0"/>
                    <a:pt x="8936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64"/>
            <p:cNvSpPr/>
            <p:nvPr/>
          </p:nvSpPr>
          <p:spPr>
            <a:xfrm>
              <a:off x="986225" y="3818845"/>
              <a:ext cx="117115" cy="146925"/>
            </a:xfrm>
            <a:custGeom>
              <a:avLst/>
              <a:gdLst/>
              <a:ahLst/>
              <a:cxnLst/>
              <a:rect l="l" t="t" r="r" b="b"/>
              <a:pathLst>
                <a:path w="7822" h="9813" extrusionOk="0">
                  <a:moveTo>
                    <a:pt x="0" y="0"/>
                  </a:moveTo>
                  <a:lnTo>
                    <a:pt x="0" y="5257"/>
                  </a:lnTo>
                  <a:cubicBezTo>
                    <a:pt x="0" y="7928"/>
                    <a:pt x="2185" y="9813"/>
                    <a:pt x="4553" y="9813"/>
                  </a:cubicBezTo>
                  <a:cubicBezTo>
                    <a:pt x="5353" y="9813"/>
                    <a:pt x="6174" y="9598"/>
                    <a:pt x="6938" y="9125"/>
                  </a:cubicBezTo>
                  <a:cubicBezTo>
                    <a:pt x="7506" y="8347"/>
                    <a:pt x="7821" y="7401"/>
                    <a:pt x="7821" y="6455"/>
                  </a:cubicBezTo>
                  <a:lnTo>
                    <a:pt x="7821" y="148"/>
                  </a:lnTo>
                  <a:cubicBezTo>
                    <a:pt x="7821" y="64"/>
                    <a:pt x="7737" y="0"/>
                    <a:pt x="765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64"/>
            <p:cNvSpPr/>
            <p:nvPr/>
          </p:nvSpPr>
          <p:spPr>
            <a:xfrm>
              <a:off x="937429" y="3800908"/>
              <a:ext cx="195496" cy="37776"/>
            </a:xfrm>
            <a:custGeom>
              <a:avLst/>
              <a:gdLst/>
              <a:ahLst/>
              <a:cxnLst/>
              <a:rect l="l" t="t" r="r" b="b"/>
              <a:pathLst>
                <a:path w="1305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2110" y="2523"/>
                  </a:lnTo>
                  <a:cubicBezTo>
                    <a:pt x="12636" y="2502"/>
                    <a:pt x="13056" y="2081"/>
                    <a:pt x="13056" y="1577"/>
                  </a:cubicBezTo>
                  <a:lnTo>
                    <a:pt x="13056" y="946"/>
                  </a:lnTo>
                  <a:cubicBezTo>
                    <a:pt x="13056" y="442"/>
                    <a:pt x="12636" y="21"/>
                    <a:pt x="12110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64"/>
            <p:cNvSpPr/>
            <p:nvPr/>
          </p:nvSpPr>
          <p:spPr>
            <a:xfrm>
              <a:off x="961984" y="3800908"/>
              <a:ext cx="170941" cy="37776"/>
            </a:xfrm>
            <a:custGeom>
              <a:avLst/>
              <a:gdLst/>
              <a:ahLst/>
              <a:cxnLst/>
              <a:rect l="l" t="t" r="r" b="b"/>
              <a:pathLst>
                <a:path w="1141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0470" y="2523"/>
                  </a:lnTo>
                  <a:cubicBezTo>
                    <a:pt x="10996" y="2502"/>
                    <a:pt x="11416" y="2081"/>
                    <a:pt x="11416" y="1577"/>
                  </a:cubicBezTo>
                  <a:lnTo>
                    <a:pt x="11416" y="946"/>
                  </a:lnTo>
                  <a:cubicBezTo>
                    <a:pt x="11416" y="442"/>
                    <a:pt x="10996" y="21"/>
                    <a:pt x="1047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64"/>
            <p:cNvSpPr/>
            <p:nvPr/>
          </p:nvSpPr>
          <p:spPr>
            <a:xfrm>
              <a:off x="988740" y="3858987"/>
              <a:ext cx="92560" cy="85493"/>
            </a:xfrm>
            <a:custGeom>
              <a:avLst/>
              <a:gdLst/>
              <a:ahLst/>
              <a:cxnLst/>
              <a:rect l="l" t="t" r="r" b="b"/>
              <a:pathLst>
                <a:path w="6182" h="5710" extrusionOk="0">
                  <a:moveTo>
                    <a:pt x="3091" y="0"/>
                  </a:moveTo>
                  <a:cubicBezTo>
                    <a:pt x="2949" y="0"/>
                    <a:pt x="2807" y="74"/>
                    <a:pt x="2733" y="221"/>
                  </a:cubicBezTo>
                  <a:lnTo>
                    <a:pt x="2124" y="1482"/>
                  </a:lnTo>
                  <a:cubicBezTo>
                    <a:pt x="2061" y="1608"/>
                    <a:pt x="1956" y="1671"/>
                    <a:pt x="1829" y="1693"/>
                  </a:cubicBezTo>
                  <a:lnTo>
                    <a:pt x="442" y="1903"/>
                  </a:lnTo>
                  <a:cubicBezTo>
                    <a:pt x="126" y="1945"/>
                    <a:pt x="0" y="2323"/>
                    <a:pt x="232" y="2555"/>
                  </a:cubicBezTo>
                  <a:lnTo>
                    <a:pt x="1241" y="3522"/>
                  </a:lnTo>
                  <a:cubicBezTo>
                    <a:pt x="1346" y="3627"/>
                    <a:pt x="1388" y="3753"/>
                    <a:pt x="1367" y="3879"/>
                  </a:cubicBezTo>
                  <a:lnTo>
                    <a:pt x="1115" y="5246"/>
                  </a:lnTo>
                  <a:cubicBezTo>
                    <a:pt x="1081" y="5498"/>
                    <a:pt x="1289" y="5709"/>
                    <a:pt x="1513" y="5709"/>
                  </a:cubicBezTo>
                  <a:cubicBezTo>
                    <a:pt x="1570" y="5709"/>
                    <a:pt x="1627" y="5696"/>
                    <a:pt x="1682" y="5666"/>
                  </a:cubicBezTo>
                  <a:lnTo>
                    <a:pt x="2923" y="5014"/>
                  </a:lnTo>
                  <a:cubicBezTo>
                    <a:pt x="2986" y="4983"/>
                    <a:pt x="3049" y="4967"/>
                    <a:pt x="3109" y="4967"/>
                  </a:cubicBezTo>
                  <a:cubicBezTo>
                    <a:pt x="3170" y="4967"/>
                    <a:pt x="3228" y="4983"/>
                    <a:pt x="3280" y="5014"/>
                  </a:cubicBezTo>
                  <a:lnTo>
                    <a:pt x="4521" y="5666"/>
                  </a:lnTo>
                  <a:cubicBezTo>
                    <a:pt x="4580" y="5696"/>
                    <a:pt x="4641" y="5709"/>
                    <a:pt x="4700" y="5709"/>
                  </a:cubicBezTo>
                  <a:cubicBezTo>
                    <a:pt x="4934" y="5709"/>
                    <a:pt x="5139" y="5498"/>
                    <a:pt x="5088" y="5246"/>
                  </a:cubicBezTo>
                  <a:lnTo>
                    <a:pt x="4857" y="3879"/>
                  </a:lnTo>
                  <a:cubicBezTo>
                    <a:pt x="4836" y="3753"/>
                    <a:pt x="4878" y="3627"/>
                    <a:pt x="4962" y="3522"/>
                  </a:cubicBezTo>
                  <a:lnTo>
                    <a:pt x="5950" y="2555"/>
                  </a:lnTo>
                  <a:cubicBezTo>
                    <a:pt x="6181" y="2323"/>
                    <a:pt x="6055" y="1945"/>
                    <a:pt x="5740" y="1882"/>
                  </a:cubicBezTo>
                  <a:lnTo>
                    <a:pt x="4352" y="1693"/>
                  </a:lnTo>
                  <a:cubicBezTo>
                    <a:pt x="4226" y="1671"/>
                    <a:pt x="4121" y="1587"/>
                    <a:pt x="4058" y="1482"/>
                  </a:cubicBezTo>
                  <a:lnTo>
                    <a:pt x="3448" y="221"/>
                  </a:lnTo>
                  <a:cubicBezTo>
                    <a:pt x="3375" y="74"/>
                    <a:pt x="3233" y="0"/>
                    <a:pt x="3091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64"/>
            <p:cNvSpPr/>
            <p:nvPr/>
          </p:nvSpPr>
          <p:spPr>
            <a:xfrm>
              <a:off x="988426" y="4031320"/>
              <a:ext cx="93818" cy="37162"/>
            </a:xfrm>
            <a:custGeom>
              <a:avLst/>
              <a:gdLst/>
              <a:ahLst/>
              <a:cxnLst/>
              <a:rect l="l" t="t" r="r" b="b"/>
              <a:pathLst>
                <a:path w="6266" h="2482" extrusionOk="0">
                  <a:moveTo>
                    <a:pt x="358" y="1"/>
                  </a:moveTo>
                  <a:cubicBezTo>
                    <a:pt x="168" y="1"/>
                    <a:pt x="0" y="169"/>
                    <a:pt x="0" y="379"/>
                  </a:cubicBezTo>
                  <a:lnTo>
                    <a:pt x="0" y="2482"/>
                  </a:lnTo>
                  <a:lnTo>
                    <a:pt x="6266" y="2482"/>
                  </a:lnTo>
                  <a:lnTo>
                    <a:pt x="6266" y="379"/>
                  </a:lnTo>
                  <a:cubicBezTo>
                    <a:pt x="6266" y="169"/>
                    <a:pt x="6097" y="1"/>
                    <a:pt x="588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64"/>
            <p:cNvSpPr/>
            <p:nvPr/>
          </p:nvSpPr>
          <p:spPr>
            <a:xfrm>
              <a:off x="967015" y="4057762"/>
              <a:ext cx="136325" cy="38734"/>
            </a:xfrm>
            <a:custGeom>
              <a:avLst/>
              <a:gdLst/>
              <a:ahLst/>
              <a:cxnLst/>
              <a:rect l="l" t="t" r="r" b="b"/>
              <a:pathLst>
                <a:path w="9105" h="2587" extrusionOk="0">
                  <a:moveTo>
                    <a:pt x="484" y="1"/>
                  </a:moveTo>
                  <a:cubicBezTo>
                    <a:pt x="211" y="1"/>
                    <a:pt x="1" y="211"/>
                    <a:pt x="1" y="463"/>
                  </a:cubicBezTo>
                  <a:lnTo>
                    <a:pt x="1" y="2587"/>
                  </a:lnTo>
                  <a:lnTo>
                    <a:pt x="9104" y="2587"/>
                  </a:lnTo>
                  <a:lnTo>
                    <a:pt x="9104" y="463"/>
                  </a:lnTo>
                  <a:cubicBezTo>
                    <a:pt x="9104" y="211"/>
                    <a:pt x="8873" y="1"/>
                    <a:pt x="862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64"/>
            <p:cNvSpPr/>
            <p:nvPr/>
          </p:nvSpPr>
          <p:spPr>
            <a:xfrm>
              <a:off x="937429" y="4076971"/>
              <a:ext cx="195496" cy="67376"/>
            </a:xfrm>
            <a:custGeom>
              <a:avLst/>
              <a:gdLst/>
              <a:ahLst/>
              <a:cxnLst/>
              <a:rect l="l" t="t" r="r" b="b"/>
              <a:pathLst>
                <a:path w="13057" h="4500" extrusionOk="0">
                  <a:moveTo>
                    <a:pt x="1073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3" y="4500"/>
                  </a:cubicBezTo>
                  <a:lnTo>
                    <a:pt x="11984" y="4500"/>
                  </a:lnTo>
                  <a:cubicBezTo>
                    <a:pt x="12573" y="4500"/>
                    <a:pt x="13056" y="4016"/>
                    <a:pt x="13056" y="3427"/>
                  </a:cubicBezTo>
                  <a:lnTo>
                    <a:pt x="13056" y="1073"/>
                  </a:lnTo>
                  <a:cubicBezTo>
                    <a:pt x="13056" y="484"/>
                    <a:pt x="12573" y="0"/>
                    <a:pt x="1198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64"/>
            <p:cNvSpPr/>
            <p:nvPr/>
          </p:nvSpPr>
          <p:spPr>
            <a:xfrm>
              <a:off x="961984" y="4076971"/>
              <a:ext cx="170941" cy="67376"/>
            </a:xfrm>
            <a:custGeom>
              <a:avLst/>
              <a:gdLst/>
              <a:ahLst/>
              <a:cxnLst/>
              <a:rect l="l" t="t" r="r" b="b"/>
              <a:pathLst>
                <a:path w="11417" h="4500" extrusionOk="0">
                  <a:moveTo>
                    <a:pt x="1072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2" y="4500"/>
                  </a:cubicBezTo>
                  <a:lnTo>
                    <a:pt x="10344" y="4500"/>
                  </a:lnTo>
                  <a:cubicBezTo>
                    <a:pt x="10933" y="4500"/>
                    <a:pt x="11416" y="4016"/>
                    <a:pt x="11416" y="3427"/>
                  </a:cubicBezTo>
                  <a:lnTo>
                    <a:pt x="11416" y="1073"/>
                  </a:lnTo>
                  <a:cubicBezTo>
                    <a:pt x="11416" y="484"/>
                    <a:pt x="10933" y="0"/>
                    <a:pt x="10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64"/>
            <p:cNvSpPr/>
            <p:nvPr/>
          </p:nvSpPr>
          <p:spPr>
            <a:xfrm>
              <a:off x="992513" y="4093336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63" y="1"/>
                  </a:moveTo>
                  <a:cubicBezTo>
                    <a:pt x="1" y="1"/>
                    <a:pt x="1" y="695"/>
                    <a:pt x="463" y="695"/>
                  </a:cubicBezTo>
                  <a:lnTo>
                    <a:pt x="5236" y="695"/>
                  </a:lnTo>
                  <a:cubicBezTo>
                    <a:pt x="5698" y="695"/>
                    <a:pt x="5698" y="1"/>
                    <a:pt x="523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64"/>
            <p:cNvSpPr/>
            <p:nvPr/>
          </p:nvSpPr>
          <p:spPr>
            <a:xfrm>
              <a:off x="992513" y="4116319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43" y="0"/>
                  </a:moveTo>
                  <a:cubicBezTo>
                    <a:pt x="1" y="0"/>
                    <a:pt x="7" y="674"/>
                    <a:pt x="463" y="694"/>
                  </a:cubicBezTo>
                  <a:lnTo>
                    <a:pt x="5236" y="694"/>
                  </a:lnTo>
                  <a:cubicBezTo>
                    <a:pt x="5698" y="694"/>
                    <a:pt x="5698" y="0"/>
                    <a:pt x="5236" y="0"/>
                  </a:cubicBezTo>
                  <a:lnTo>
                    <a:pt x="463" y="0"/>
                  </a:lnTo>
                  <a:cubicBezTo>
                    <a:pt x="456" y="0"/>
                    <a:pt x="449" y="0"/>
                    <a:pt x="44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41" name="Google Shape;12841;p64"/>
          <p:cNvGrpSpPr/>
          <p:nvPr/>
        </p:nvGrpSpPr>
        <p:grpSpPr>
          <a:xfrm>
            <a:off x="2687659" y="3810655"/>
            <a:ext cx="365164" cy="342511"/>
            <a:chOff x="2611459" y="3810655"/>
            <a:chExt cx="365164" cy="342511"/>
          </a:xfrm>
        </p:grpSpPr>
        <p:sp>
          <p:nvSpPr>
            <p:cNvPr id="12842" name="Google Shape;12842;p64"/>
            <p:cNvSpPr/>
            <p:nvPr/>
          </p:nvSpPr>
          <p:spPr>
            <a:xfrm>
              <a:off x="2901073" y="3962941"/>
              <a:ext cx="56042" cy="160640"/>
            </a:xfrm>
            <a:custGeom>
              <a:avLst/>
              <a:gdLst/>
              <a:ahLst/>
              <a:cxnLst/>
              <a:rect l="l" t="t" r="r" b="b"/>
              <a:pathLst>
                <a:path w="3743" h="10729" extrusionOk="0">
                  <a:moveTo>
                    <a:pt x="3385" y="0"/>
                  </a:moveTo>
                  <a:cubicBezTo>
                    <a:pt x="3206" y="0"/>
                    <a:pt x="3028" y="121"/>
                    <a:pt x="3028" y="363"/>
                  </a:cubicBezTo>
                  <a:lnTo>
                    <a:pt x="3028" y="9025"/>
                  </a:lnTo>
                  <a:cubicBezTo>
                    <a:pt x="3028" y="9572"/>
                    <a:pt x="2586" y="10013"/>
                    <a:pt x="2039" y="10013"/>
                  </a:cubicBezTo>
                  <a:lnTo>
                    <a:pt x="463" y="10013"/>
                  </a:lnTo>
                  <a:cubicBezTo>
                    <a:pt x="0" y="10013"/>
                    <a:pt x="0" y="10728"/>
                    <a:pt x="463" y="10728"/>
                  </a:cubicBezTo>
                  <a:lnTo>
                    <a:pt x="2039" y="10728"/>
                  </a:lnTo>
                  <a:cubicBezTo>
                    <a:pt x="2985" y="10728"/>
                    <a:pt x="3742" y="9971"/>
                    <a:pt x="3742" y="9025"/>
                  </a:cubicBezTo>
                  <a:lnTo>
                    <a:pt x="3742" y="363"/>
                  </a:lnTo>
                  <a:cubicBezTo>
                    <a:pt x="3742" y="121"/>
                    <a:pt x="3564" y="0"/>
                    <a:pt x="338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64"/>
            <p:cNvSpPr/>
            <p:nvPr/>
          </p:nvSpPr>
          <p:spPr>
            <a:xfrm>
              <a:off x="2879976" y="4089249"/>
              <a:ext cx="39677" cy="54470"/>
            </a:xfrm>
            <a:custGeom>
              <a:avLst/>
              <a:gdLst/>
              <a:ahLst/>
              <a:cxnLst/>
              <a:rect l="l" t="t" r="r" b="b"/>
              <a:pathLst>
                <a:path w="2650" h="3638" extrusionOk="0">
                  <a:moveTo>
                    <a:pt x="0" y="0"/>
                  </a:moveTo>
                  <a:lnTo>
                    <a:pt x="0" y="3638"/>
                  </a:lnTo>
                  <a:lnTo>
                    <a:pt x="1956" y="3638"/>
                  </a:lnTo>
                  <a:cubicBezTo>
                    <a:pt x="2334" y="3638"/>
                    <a:pt x="2649" y="3322"/>
                    <a:pt x="2649" y="2944"/>
                  </a:cubicBezTo>
                  <a:lnTo>
                    <a:pt x="2649" y="694"/>
                  </a:lnTo>
                  <a:cubicBezTo>
                    <a:pt x="2649" y="316"/>
                    <a:pt x="2334" y="0"/>
                    <a:pt x="1956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64"/>
            <p:cNvSpPr/>
            <p:nvPr/>
          </p:nvSpPr>
          <p:spPr>
            <a:xfrm>
              <a:off x="2901073" y="4089249"/>
              <a:ext cx="18581" cy="54470"/>
            </a:xfrm>
            <a:custGeom>
              <a:avLst/>
              <a:gdLst/>
              <a:ahLst/>
              <a:cxnLst/>
              <a:rect l="l" t="t" r="r" b="b"/>
              <a:pathLst>
                <a:path w="1241" h="3638" extrusionOk="0">
                  <a:moveTo>
                    <a:pt x="0" y="0"/>
                  </a:moveTo>
                  <a:cubicBezTo>
                    <a:pt x="231" y="148"/>
                    <a:pt x="378" y="379"/>
                    <a:pt x="378" y="652"/>
                  </a:cubicBezTo>
                  <a:lnTo>
                    <a:pt x="378" y="3007"/>
                  </a:lnTo>
                  <a:cubicBezTo>
                    <a:pt x="378" y="3259"/>
                    <a:pt x="231" y="3511"/>
                    <a:pt x="0" y="3638"/>
                  </a:cubicBezTo>
                  <a:lnTo>
                    <a:pt x="547" y="3638"/>
                  </a:lnTo>
                  <a:cubicBezTo>
                    <a:pt x="925" y="3638"/>
                    <a:pt x="1240" y="3343"/>
                    <a:pt x="1240" y="2965"/>
                  </a:cubicBezTo>
                  <a:lnTo>
                    <a:pt x="1240" y="694"/>
                  </a:lnTo>
                  <a:cubicBezTo>
                    <a:pt x="1240" y="316"/>
                    <a:pt x="925" y="0"/>
                    <a:pt x="54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64"/>
            <p:cNvSpPr/>
            <p:nvPr/>
          </p:nvSpPr>
          <p:spPr>
            <a:xfrm>
              <a:off x="2622479" y="4021573"/>
              <a:ext cx="269475" cy="131593"/>
            </a:xfrm>
            <a:custGeom>
              <a:avLst/>
              <a:gdLst/>
              <a:ahLst/>
              <a:cxnLst/>
              <a:rect l="l" t="t" r="r" b="b"/>
              <a:pathLst>
                <a:path w="17998" h="8789" extrusionOk="0">
                  <a:moveTo>
                    <a:pt x="3470" y="0"/>
                  </a:moveTo>
                  <a:lnTo>
                    <a:pt x="379" y="3511"/>
                  </a:lnTo>
                  <a:cubicBezTo>
                    <a:pt x="148" y="3764"/>
                    <a:pt x="1" y="4121"/>
                    <a:pt x="1" y="4478"/>
                  </a:cubicBezTo>
                  <a:lnTo>
                    <a:pt x="1" y="7548"/>
                  </a:lnTo>
                  <a:cubicBezTo>
                    <a:pt x="1" y="8221"/>
                    <a:pt x="547" y="8788"/>
                    <a:pt x="1241" y="8788"/>
                  </a:cubicBezTo>
                  <a:lnTo>
                    <a:pt x="16778" y="8788"/>
                  </a:lnTo>
                  <a:cubicBezTo>
                    <a:pt x="17451" y="8767"/>
                    <a:pt x="17997" y="8221"/>
                    <a:pt x="17997" y="7548"/>
                  </a:cubicBezTo>
                  <a:lnTo>
                    <a:pt x="17997" y="4478"/>
                  </a:lnTo>
                  <a:cubicBezTo>
                    <a:pt x="17997" y="4121"/>
                    <a:pt x="17871" y="3764"/>
                    <a:pt x="17640" y="3511"/>
                  </a:cubicBezTo>
                  <a:lnTo>
                    <a:pt x="14549" y="0"/>
                  </a:ln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64"/>
            <p:cNvSpPr/>
            <p:nvPr/>
          </p:nvSpPr>
          <p:spPr>
            <a:xfrm>
              <a:off x="2642947" y="4021573"/>
              <a:ext cx="248693" cy="131279"/>
            </a:xfrm>
            <a:custGeom>
              <a:avLst/>
              <a:gdLst/>
              <a:ahLst/>
              <a:cxnLst/>
              <a:rect l="l" t="t" r="r" b="b"/>
              <a:pathLst>
                <a:path w="16610" h="8768" extrusionOk="0">
                  <a:moveTo>
                    <a:pt x="2103" y="0"/>
                  </a:moveTo>
                  <a:lnTo>
                    <a:pt x="0" y="2376"/>
                  </a:lnTo>
                  <a:cubicBezTo>
                    <a:pt x="2074" y="4793"/>
                    <a:pt x="5063" y="6101"/>
                    <a:pt x="8119" y="6101"/>
                  </a:cubicBezTo>
                  <a:cubicBezTo>
                    <a:pt x="9555" y="6101"/>
                    <a:pt x="11006" y="5812"/>
                    <a:pt x="12383" y="5214"/>
                  </a:cubicBezTo>
                  <a:cubicBezTo>
                    <a:pt x="12583" y="5125"/>
                    <a:pt x="12788" y="5084"/>
                    <a:pt x="12989" y="5084"/>
                  </a:cubicBezTo>
                  <a:cubicBezTo>
                    <a:pt x="13783" y="5084"/>
                    <a:pt x="14507" y="5729"/>
                    <a:pt x="14507" y="6602"/>
                  </a:cubicBezTo>
                  <a:lnTo>
                    <a:pt x="14507" y="7548"/>
                  </a:lnTo>
                  <a:cubicBezTo>
                    <a:pt x="14507" y="8221"/>
                    <a:pt x="13960" y="8767"/>
                    <a:pt x="13287" y="8767"/>
                  </a:cubicBezTo>
                  <a:lnTo>
                    <a:pt x="15390" y="8767"/>
                  </a:lnTo>
                  <a:cubicBezTo>
                    <a:pt x="16063" y="8767"/>
                    <a:pt x="16609" y="8221"/>
                    <a:pt x="16609" y="7548"/>
                  </a:cubicBezTo>
                  <a:lnTo>
                    <a:pt x="16609" y="4478"/>
                  </a:lnTo>
                  <a:cubicBezTo>
                    <a:pt x="16609" y="4121"/>
                    <a:pt x="16483" y="3785"/>
                    <a:pt x="16273" y="3511"/>
                  </a:cubicBezTo>
                  <a:lnTo>
                    <a:pt x="13182" y="0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64"/>
            <p:cNvSpPr/>
            <p:nvPr/>
          </p:nvSpPr>
          <p:spPr>
            <a:xfrm>
              <a:off x="2921525" y="3936889"/>
              <a:ext cx="52898" cy="45352"/>
            </a:xfrm>
            <a:custGeom>
              <a:avLst/>
              <a:gdLst/>
              <a:ahLst/>
              <a:cxnLst/>
              <a:rect l="l" t="t" r="r" b="b"/>
              <a:pathLst>
                <a:path w="3533" h="3029" extrusionOk="0">
                  <a:moveTo>
                    <a:pt x="2019" y="1"/>
                  </a:moveTo>
                  <a:cubicBezTo>
                    <a:pt x="673" y="1"/>
                    <a:pt x="1" y="1619"/>
                    <a:pt x="947" y="2587"/>
                  </a:cubicBezTo>
                  <a:cubicBezTo>
                    <a:pt x="1259" y="2892"/>
                    <a:pt x="1639" y="3029"/>
                    <a:pt x="2010" y="3029"/>
                  </a:cubicBezTo>
                  <a:cubicBezTo>
                    <a:pt x="2790" y="3029"/>
                    <a:pt x="3533" y="2426"/>
                    <a:pt x="3533" y="1514"/>
                  </a:cubicBezTo>
                  <a:cubicBezTo>
                    <a:pt x="3533" y="673"/>
                    <a:pt x="2860" y="1"/>
                    <a:pt x="2019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64"/>
            <p:cNvSpPr/>
            <p:nvPr/>
          </p:nvSpPr>
          <p:spPr>
            <a:xfrm>
              <a:off x="2942621" y="3936889"/>
              <a:ext cx="34003" cy="45307"/>
            </a:xfrm>
            <a:custGeom>
              <a:avLst/>
              <a:gdLst/>
              <a:ahLst/>
              <a:cxnLst/>
              <a:rect l="l" t="t" r="r" b="b"/>
              <a:pathLst>
                <a:path w="2271" h="3026" extrusionOk="0">
                  <a:moveTo>
                    <a:pt x="610" y="1"/>
                  </a:moveTo>
                  <a:cubicBezTo>
                    <a:pt x="400" y="1"/>
                    <a:pt x="189" y="43"/>
                    <a:pt x="0" y="127"/>
                  </a:cubicBezTo>
                  <a:cubicBezTo>
                    <a:pt x="1199" y="652"/>
                    <a:pt x="1199" y="2355"/>
                    <a:pt x="0" y="2902"/>
                  </a:cubicBezTo>
                  <a:cubicBezTo>
                    <a:pt x="197" y="2986"/>
                    <a:pt x="400" y="3026"/>
                    <a:pt x="597" y="3026"/>
                  </a:cubicBezTo>
                  <a:cubicBezTo>
                    <a:pt x="1286" y="3026"/>
                    <a:pt x="1918" y="2548"/>
                    <a:pt x="2082" y="1830"/>
                  </a:cubicBezTo>
                  <a:cubicBezTo>
                    <a:pt x="2271" y="884"/>
                    <a:pt x="1556" y="1"/>
                    <a:pt x="61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64"/>
            <p:cNvSpPr/>
            <p:nvPr/>
          </p:nvSpPr>
          <p:spPr>
            <a:xfrm>
              <a:off x="2611459" y="3810655"/>
              <a:ext cx="295288" cy="284163"/>
            </a:xfrm>
            <a:custGeom>
              <a:avLst/>
              <a:gdLst/>
              <a:ahLst/>
              <a:cxnLst/>
              <a:rect l="l" t="t" r="r" b="b"/>
              <a:pathLst>
                <a:path w="19722" h="18979" extrusionOk="0">
                  <a:moveTo>
                    <a:pt x="10240" y="1"/>
                  </a:moveTo>
                  <a:cubicBezTo>
                    <a:pt x="6392" y="1"/>
                    <a:pt x="2944" y="2313"/>
                    <a:pt x="1472" y="5867"/>
                  </a:cubicBezTo>
                  <a:cubicBezTo>
                    <a:pt x="1" y="9399"/>
                    <a:pt x="821" y="13498"/>
                    <a:pt x="3533" y="16211"/>
                  </a:cubicBezTo>
                  <a:cubicBezTo>
                    <a:pt x="5342" y="18020"/>
                    <a:pt x="7760" y="18978"/>
                    <a:pt x="10224" y="18978"/>
                  </a:cubicBezTo>
                  <a:cubicBezTo>
                    <a:pt x="11454" y="18978"/>
                    <a:pt x="12694" y="18740"/>
                    <a:pt x="13877" y="18250"/>
                  </a:cubicBezTo>
                  <a:cubicBezTo>
                    <a:pt x="17409" y="16778"/>
                    <a:pt x="19721" y="13330"/>
                    <a:pt x="19721" y="9483"/>
                  </a:cubicBezTo>
                  <a:cubicBezTo>
                    <a:pt x="19721" y="4248"/>
                    <a:pt x="15475" y="1"/>
                    <a:pt x="1024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64"/>
            <p:cNvSpPr/>
            <p:nvPr/>
          </p:nvSpPr>
          <p:spPr>
            <a:xfrm>
              <a:off x="2744924" y="3810655"/>
              <a:ext cx="166854" cy="284313"/>
            </a:xfrm>
            <a:custGeom>
              <a:avLst/>
              <a:gdLst/>
              <a:ahLst/>
              <a:cxnLst/>
              <a:rect l="l" t="t" r="r" b="b"/>
              <a:pathLst>
                <a:path w="11144" h="18989" extrusionOk="0">
                  <a:moveTo>
                    <a:pt x="1326" y="1"/>
                  </a:moveTo>
                  <a:cubicBezTo>
                    <a:pt x="884" y="1"/>
                    <a:pt x="442" y="22"/>
                    <a:pt x="1" y="85"/>
                  </a:cubicBezTo>
                  <a:cubicBezTo>
                    <a:pt x="4710" y="737"/>
                    <a:pt x="8200" y="4752"/>
                    <a:pt x="8200" y="9483"/>
                  </a:cubicBezTo>
                  <a:cubicBezTo>
                    <a:pt x="8200" y="14234"/>
                    <a:pt x="4710" y="18250"/>
                    <a:pt x="1" y="18902"/>
                  </a:cubicBezTo>
                  <a:cubicBezTo>
                    <a:pt x="435" y="18960"/>
                    <a:pt x="865" y="18989"/>
                    <a:pt x="1290" y="18989"/>
                  </a:cubicBezTo>
                  <a:cubicBezTo>
                    <a:pt x="6204" y="18989"/>
                    <a:pt x="10417" y="15187"/>
                    <a:pt x="10765" y="10156"/>
                  </a:cubicBezTo>
                  <a:cubicBezTo>
                    <a:pt x="11144" y="4668"/>
                    <a:pt x="6813" y="1"/>
                    <a:pt x="132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64"/>
            <p:cNvSpPr/>
            <p:nvPr/>
          </p:nvSpPr>
          <p:spPr>
            <a:xfrm>
              <a:off x="2722900" y="3921467"/>
              <a:ext cx="73036" cy="62540"/>
            </a:xfrm>
            <a:custGeom>
              <a:avLst/>
              <a:gdLst/>
              <a:ahLst/>
              <a:cxnLst/>
              <a:rect l="l" t="t" r="r" b="b"/>
              <a:pathLst>
                <a:path w="4878" h="4177" extrusionOk="0">
                  <a:moveTo>
                    <a:pt x="2797" y="0"/>
                  </a:moveTo>
                  <a:cubicBezTo>
                    <a:pt x="925" y="0"/>
                    <a:pt x="0" y="2250"/>
                    <a:pt x="1325" y="3554"/>
                  </a:cubicBezTo>
                  <a:cubicBezTo>
                    <a:pt x="1748" y="3984"/>
                    <a:pt x="2272" y="4177"/>
                    <a:pt x="2786" y="4177"/>
                  </a:cubicBezTo>
                  <a:cubicBezTo>
                    <a:pt x="3853" y="4177"/>
                    <a:pt x="4878" y="3345"/>
                    <a:pt x="4878" y="2082"/>
                  </a:cubicBezTo>
                  <a:cubicBezTo>
                    <a:pt x="4878" y="925"/>
                    <a:pt x="3953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64"/>
            <p:cNvSpPr/>
            <p:nvPr/>
          </p:nvSpPr>
          <p:spPr>
            <a:xfrm>
              <a:off x="2752800" y="3921467"/>
              <a:ext cx="46295" cy="62540"/>
            </a:xfrm>
            <a:custGeom>
              <a:avLst/>
              <a:gdLst/>
              <a:ahLst/>
              <a:cxnLst/>
              <a:rect l="l" t="t" r="r" b="b"/>
              <a:pathLst>
                <a:path w="3092" h="4177" extrusionOk="0">
                  <a:moveTo>
                    <a:pt x="800" y="0"/>
                  </a:moveTo>
                  <a:cubicBezTo>
                    <a:pt x="526" y="0"/>
                    <a:pt x="253" y="42"/>
                    <a:pt x="1" y="148"/>
                  </a:cubicBezTo>
                  <a:cubicBezTo>
                    <a:pt x="1746" y="862"/>
                    <a:pt x="1746" y="3322"/>
                    <a:pt x="1" y="4016"/>
                  </a:cubicBezTo>
                  <a:cubicBezTo>
                    <a:pt x="264" y="4125"/>
                    <a:pt x="534" y="4176"/>
                    <a:pt x="799" y="4176"/>
                  </a:cubicBezTo>
                  <a:cubicBezTo>
                    <a:pt x="1758" y="4176"/>
                    <a:pt x="2641" y="3503"/>
                    <a:pt x="2839" y="2481"/>
                  </a:cubicBezTo>
                  <a:cubicBezTo>
                    <a:pt x="3091" y="1199"/>
                    <a:pt x="2103" y="0"/>
                    <a:pt x="800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3" name="Google Shape;12853;p64"/>
          <p:cNvGrpSpPr/>
          <p:nvPr/>
        </p:nvGrpSpPr>
        <p:grpSpPr>
          <a:xfrm>
            <a:off x="3952456" y="1524280"/>
            <a:ext cx="370195" cy="300154"/>
            <a:chOff x="3952456" y="1524280"/>
            <a:chExt cx="370195" cy="300154"/>
          </a:xfrm>
        </p:grpSpPr>
        <p:sp>
          <p:nvSpPr>
            <p:cNvPr id="12854" name="Google Shape;12854;p64"/>
            <p:cNvSpPr/>
            <p:nvPr/>
          </p:nvSpPr>
          <p:spPr>
            <a:xfrm>
              <a:off x="3952456" y="1550482"/>
              <a:ext cx="370195" cy="248064"/>
            </a:xfrm>
            <a:custGeom>
              <a:avLst/>
              <a:gdLst/>
              <a:ahLst/>
              <a:cxnLst/>
              <a:rect l="l" t="t" r="r" b="b"/>
              <a:pathLst>
                <a:path w="24725" h="16568" extrusionOk="0">
                  <a:moveTo>
                    <a:pt x="484" y="1"/>
                  </a:moveTo>
                  <a:cubicBezTo>
                    <a:pt x="211" y="1"/>
                    <a:pt x="0" y="232"/>
                    <a:pt x="0" y="505"/>
                  </a:cubicBezTo>
                  <a:lnTo>
                    <a:pt x="0" y="16063"/>
                  </a:lnTo>
                  <a:cubicBezTo>
                    <a:pt x="0" y="16337"/>
                    <a:pt x="211" y="16568"/>
                    <a:pt x="484" y="16568"/>
                  </a:cubicBezTo>
                  <a:lnTo>
                    <a:pt x="24241" y="16568"/>
                  </a:lnTo>
                  <a:cubicBezTo>
                    <a:pt x="24515" y="16568"/>
                    <a:pt x="24725" y="16337"/>
                    <a:pt x="24725" y="16063"/>
                  </a:cubicBezTo>
                  <a:lnTo>
                    <a:pt x="24725" y="15138"/>
                  </a:lnTo>
                  <a:lnTo>
                    <a:pt x="24725" y="505"/>
                  </a:lnTo>
                  <a:cubicBezTo>
                    <a:pt x="24725" y="232"/>
                    <a:pt x="24515" y="1"/>
                    <a:pt x="24241" y="1"/>
                  </a:cubicBezTo>
                  <a:close/>
                </a:path>
              </a:pathLst>
            </a:custGeom>
            <a:solidFill>
              <a:srgbClr val="90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64"/>
            <p:cNvSpPr/>
            <p:nvPr/>
          </p:nvSpPr>
          <p:spPr>
            <a:xfrm>
              <a:off x="3977955" y="1550482"/>
              <a:ext cx="344697" cy="226669"/>
            </a:xfrm>
            <a:custGeom>
              <a:avLst/>
              <a:gdLst/>
              <a:ahLst/>
              <a:cxnLst/>
              <a:rect l="l" t="t" r="r" b="b"/>
              <a:pathLst>
                <a:path w="23022" h="15139" extrusionOk="0">
                  <a:moveTo>
                    <a:pt x="21" y="1"/>
                  </a:moveTo>
                  <a:lnTo>
                    <a:pt x="21" y="14634"/>
                  </a:lnTo>
                  <a:cubicBezTo>
                    <a:pt x="0" y="14907"/>
                    <a:pt x="232" y="15138"/>
                    <a:pt x="505" y="15138"/>
                  </a:cubicBezTo>
                  <a:lnTo>
                    <a:pt x="23022" y="15138"/>
                  </a:lnTo>
                  <a:lnTo>
                    <a:pt x="23022" y="505"/>
                  </a:lnTo>
                  <a:cubicBezTo>
                    <a:pt x="23022" y="232"/>
                    <a:pt x="22812" y="1"/>
                    <a:pt x="22538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64"/>
            <p:cNvSpPr/>
            <p:nvPr/>
          </p:nvSpPr>
          <p:spPr>
            <a:xfrm>
              <a:off x="3990232" y="1524280"/>
              <a:ext cx="294644" cy="251613"/>
            </a:xfrm>
            <a:custGeom>
              <a:avLst/>
              <a:gdLst/>
              <a:ahLst/>
              <a:cxnLst/>
              <a:rect l="l" t="t" r="r" b="b"/>
              <a:pathLst>
                <a:path w="19679" h="16805" extrusionOk="0">
                  <a:moveTo>
                    <a:pt x="4933" y="0"/>
                  </a:moveTo>
                  <a:cubicBezTo>
                    <a:pt x="3281" y="0"/>
                    <a:pt x="1628" y="347"/>
                    <a:pt x="84" y="1036"/>
                  </a:cubicBezTo>
                  <a:cubicBezTo>
                    <a:pt x="42" y="1057"/>
                    <a:pt x="0" y="1099"/>
                    <a:pt x="0" y="1141"/>
                  </a:cubicBezTo>
                  <a:lnTo>
                    <a:pt x="0" y="16615"/>
                  </a:lnTo>
                  <a:cubicBezTo>
                    <a:pt x="0" y="16688"/>
                    <a:pt x="79" y="16745"/>
                    <a:pt x="142" y="16745"/>
                  </a:cubicBezTo>
                  <a:cubicBezTo>
                    <a:pt x="151" y="16745"/>
                    <a:pt x="160" y="16744"/>
                    <a:pt x="168" y="16741"/>
                  </a:cubicBezTo>
                  <a:cubicBezTo>
                    <a:pt x="1684" y="16071"/>
                    <a:pt x="3301" y="15739"/>
                    <a:pt x="4918" y="15739"/>
                  </a:cubicBezTo>
                  <a:cubicBezTo>
                    <a:pt x="6597" y="15739"/>
                    <a:pt x="8276" y="16097"/>
                    <a:pt x="9840" y="16804"/>
                  </a:cubicBezTo>
                  <a:cubicBezTo>
                    <a:pt x="11404" y="16097"/>
                    <a:pt x="13082" y="15739"/>
                    <a:pt x="14762" y="15739"/>
                  </a:cubicBezTo>
                  <a:cubicBezTo>
                    <a:pt x="16378" y="15739"/>
                    <a:pt x="17995" y="16071"/>
                    <a:pt x="19511" y="16741"/>
                  </a:cubicBezTo>
                  <a:cubicBezTo>
                    <a:pt x="19519" y="16744"/>
                    <a:pt x="19528" y="16745"/>
                    <a:pt x="19537" y="16745"/>
                  </a:cubicBezTo>
                  <a:cubicBezTo>
                    <a:pt x="19600" y="16745"/>
                    <a:pt x="19679" y="16688"/>
                    <a:pt x="19679" y="16615"/>
                  </a:cubicBezTo>
                  <a:lnTo>
                    <a:pt x="19679" y="1141"/>
                  </a:lnTo>
                  <a:cubicBezTo>
                    <a:pt x="19679" y="1099"/>
                    <a:pt x="19637" y="1057"/>
                    <a:pt x="19595" y="1036"/>
                  </a:cubicBezTo>
                  <a:cubicBezTo>
                    <a:pt x="18051" y="347"/>
                    <a:pt x="16398" y="0"/>
                    <a:pt x="14747" y="0"/>
                  </a:cubicBezTo>
                  <a:cubicBezTo>
                    <a:pt x="13071" y="0"/>
                    <a:pt x="11396" y="358"/>
                    <a:pt x="9840" y="1078"/>
                  </a:cubicBezTo>
                  <a:cubicBezTo>
                    <a:pt x="8283" y="358"/>
                    <a:pt x="6609" y="0"/>
                    <a:pt x="493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64"/>
            <p:cNvSpPr/>
            <p:nvPr/>
          </p:nvSpPr>
          <p:spPr>
            <a:xfrm>
              <a:off x="4003138" y="1524430"/>
              <a:ext cx="281738" cy="230367"/>
            </a:xfrm>
            <a:custGeom>
              <a:avLst/>
              <a:gdLst/>
              <a:ahLst/>
              <a:cxnLst/>
              <a:rect l="l" t="t" r="r" b="b"/>
              <a:pathLst>
                <a:path w="18817" h="15386" extrusionOk="0">
                  <a:moveTo>
                    <a:pt x="13885" y="1"/>
                  </a:moveTo>
                  <a:cubicBezTo>
                    <a:pt x="12209" y="1"/>
                    <a:pt x="10534" y="358"/>
                    <a:pt x="8978" y="1068"/>
                  </a:cubicBezTo>
                  <a:cubicBezTo>
                    <a:pt x="7423" y="360"/>
                    <a:pt x="5747" y="5"/>
                    <a:pt x="4069" y="5"/>
                  </a:cubicBezTo>
                  <a:cubicBezTo>
                    <a:pt x="2706" y="5"/>
                    <a:pt x="1343" y="239"/>
                    <a:pt x="42" y="711"/>
                  </a:cubicBezTo>
                  <a:lnTo>
                    <a:pt x="0" y="711"/>
                  </a:lnTo>
                  <a:lnTo>
                    <a:pt x="0" y="15196"/>
                  </a:lnTo>
                  <a:cubicBezTo>
                    <a:pt x="0" y="15262"/>
                    <a:pt x="51" y="15315"/>
                    <a:pt x="114" y="15315"/>
                  </a:cubicBezTo>
                  <a:cubicBezTo>
                    <a:pt x="132" y="15315"/>
                    <a:pt x="150" y="15311"/>
                    <a:pt x="168" y="15301"/>
                  </a:cubicBezTo>
                  <a:cubicBezTo>
                    <a:pt x="1858" y="14556"/>
                    <a:pt x="3381" y="14304"/>
                    <a:pt x="4666" y="14304"/>
                  </a:cubicBezTo>
                  <a:cubicBezTo>
                    <a:pt x="7332" y="14304"/>
                    <a:pt x="8978" y="15386"/>
                    <a:pt x="8978" y="15386"/>
                  </a:cubicBezTo>
                  <a:cubicBezTo>
                    <a:pt x="10765" y="14671"/>
                    <a:pt x="12657" y="14313"/>
                    <a:pt x="14570" y="14313"/>
                  </a:cubicBezTo>
                  <a:cubicBezTo>
                    <a:pt x="14626" y="14313"/>
                    <a:pt x="14682" y="14312"/>
                    <a:pt x="14738" y="14312"/>
                  </a:cubicBezTo>
                  <a:cubicBezTo>
                    <a:pt x="16131" y="14312"/>
                    <a:pt x="17503" y="14563"/>
                    <a:pt x="18817" y="15028"/>
                  </a:cubicBezTo>
                  <a:lnTo>
                    <a:pt x="18817" y="1131"/>
                  </a:lnTo>
                  <a:cubicBezTo>
                    <a:pt x="18817" y="1089"/>
                    <a:pt x="18775" y="1047"/>
                    <a:pt x="18733" y="1047"/>
                  </a:cubicBezTo>
                  <a:cubicBezTo>
                    <a:pt x="17189" y="348"/>
                    <a:pt x="15536" y="1"/>
                    <a:pt x="1388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64"/>
            <p:cNvSpPr/>
            <p:nvPr/>
          </p:nvSpPr>
          <p:spPr>
            <a:xfrm>
              <a:off x="4137547" y="1524280"/>
              <a:ext cx="147329" cy="230517"/>
            </a:xfrm>
            <a:custGeom>
              <a:avLst/>
              <a:gdLst/>
              <a:ahLst/>
              <a:cxnLst/>
              <a:rect l="l" t="t" r="r" b="b"/>
              <a:pathLst>
                <a:path w="9840" h="15396" extrusionOk="0">
                  <a:moveTo>
                    <a:pt x="4908" y="0"/>
                  </a:moveTo>
                  <a:cubicBezTo>
                    <a:pt x="3232" y="0"/>
                    <a:pt x="1557" y="358"/>
                    <a:pt x="1" y="1078"/>
                  </a:cubicBezTo>
                  <a:lnTo>
                    <a:pt x="1" y="15396"/>
                  </a:lnTo>
                  <a:cubicBezTo>
                    <a:pt x="1788" y="14681"/>
                    <a:pt x="3680" y="14323"/>
                    <a:pt x="5593" y="14323"/>
                  </a:cubicBezTo>
                  <a:cubicBezTo>
                    <a:pt x="5649" y="14323"/>
                    <a:pt x="5705" y="14322"/>
                    <a:pt x="5761" y="14322"/>
                  </a:cubicBezTo>
                  <a:cubicBezTo>
                    <a:pt x="7154" y="14322"/>
                    <a:pt x="8526" y="14573"/>
                    <a:pt x="9840" y="15038"/>
                  </a:cubicBezTo>
                  <a:lnTo>
                    <a:pt x="9840" y="1141"/>
                  </a:lnTo>
                  <a:cubicBezTo>
                    <a:pt x="9840" y="1099"/>
                    <a:pt x="9798" y="1057"/>
                    <a:pt x="9756" y="1036"/>
                  </a:cubicBezTo>
                  <a:cubicBezTo>
                    <a:pt x="8212" y="347"/>
                    <a:pt x="6559" y="0"/>
                    <a:pt x="4908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64"/>
            <p:cNvSpPr/>
            <p:nvPr/>
          </p:nvSpPr>
          <p:spPr>
            <a:xfrm>
              <a:off x="4137547" y="1766430"/>
              <a:ext cx="25828" cy="58003"/>
            </a:xfrm>
            <a:custGeom>
              <a:avLst/>
              <a:gdLst/>
              <a:ahLst/>
              <a:cxnLst/>
              <a:rect l="l" t="t" r="r" b="b"/>
              <a:pathLst>
                <a:path w="1725" h="3874" extrusionOk="0">
                  <a:moveTo>
                    <a:pt x="1725" y="0"/>
                  </a:moveTo>
                  <a:cubicBezTo>
                    <a:pt x="1136" y="148"/>
                    <a:pt x="547" y="379"/>
                    <a:pt x="1" y="631"/>
                  </a:cubicBezTo>
                  <a:lnTo>
                    <a:pt x="1" y="3743"/>
                  </a:lnTo>
                  <a:cubicBezTo>
                    <a:pt x="1" y="3819"/>
                    <a:pt x="67" y="3873"/>
                    <a:pt x="127" y="3873"/>
                  </a:cubicBezTo>
                  <a:cubicBezTo>
                    <a:pt x="150" y="3873"/>
                    <a:pt x="172" y="3865"/>
                    <a:pt x="190" y="3848"/>
                  </a:cubicBezTo>
                  <a:lnTo>
                    <a:pt x="799" y="3364"/>
                  </a:lnTo>
                  <a:cubicBezTo>
                    <a:pt x="821" y="3343"/>
                    <a:pt x="847" y="3333"/>
                    <a:pt x="876" y="3333"/>
                  </a:cubicBezTo>
                  <a:cubicBezTo>
                    <a:pt x="905" y="3333"/>
                    <a:pt x="936" y="3343"/>
                    <a:pt x="968" y="3364"/>
                  </a:cubicBezTo>
                  <a:lnTo>
                    <a:pt x="1514" y="3827"/>
                  </a:lnTo>
                  <a:cubicBezTo>
                    <a:pt x="1541" y="3847"/>
                    <a:pt x="1573" y="3857"/>
                    <a:pt x="1603" y="3857"/>
                  </a:cubicBezTo>
                  <a:cubicBezTo>
                    <a:pt x="1666" y="3857"/>
                    <a:pt x="1725" y="3814"/>
                    <a:pt x="1725" y="3743"/>
                  </a:cubicBezTo>
                  <a:lnTo>
                    <a:pt x="1725" y="0"/>
                  </a:ln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64" name="Google Shape;12864;p65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865" name="Google Shape;12865;p65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866" name="Google Shape;12866;p65"/>
          <p:cNvGrpSpPr/>
          <p:nvPr/>
        </p:nvGrpSpPr>
        <p:grpSpPr>
          <a:xfrm>
            <a:off x="908482" y="1502585"/>
            <a:ext cx="257112" cy="362808"/>
            <a:chOff x="908482" y="1502585"/>
            <a:chExt cx="257112" cy="362808"/>
          </a:xfrm>
        </p:grpSpPr>
        <p:sp>
          <p:nvSpPr>
            <p:cNvPr id="12867" name="Google Shape;12867;p65"/>
            <p:cNvSpPr/>
            <p:nvPr/>
          </p:nvSpPr>
          <p:spPr>
            <a:xfrm>
              <a:off x="908482" y="1526088"/>
              <a:ext cx="257112" cy="339305"/>
            </a:xfrm>
            <a:custGeom>
              <a:avLst/>
              <a:gdLst/>
              <a:ahLst/>
              <a:cxnLst/>
              <a:rect l="l" t="t" r="r" b="b"/>
              <a:pathLst>
                <a:path w="9791" h="1292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12250"/>
                  </a:lnTo>
                  <a:cubicBezTo>
                    <a:pt x="0" y="12623"/>
                    <a:pt x="297" y="12920"/>
                    <a:pt x="670" y="12920"/>
                  </a:cubicBezTo>
                  <a:lnTo>
                    <a:pt x="9131" y="12920"/>
                  </a:lnTo>
                  <a:cubicBezTo>
                    <a:pt x="9494" y="12920"/>
                    <a:pt x="9791" y="12623"/>
                    <a:pt x="9791" y="12250"/>
                  </a:cubicBezTo>
                  <a:lnTo>
                    <a:pt x="9791" y="670"/>
                  </a:lnTo>
                  <a:cubicBezTo>
                    <a:pt x="9791" y="297"/>
                    <a:pt x="9494" y="0"/>
                    <a:pt x="9131" y="0"/>
                  </a:cubicBezTo>
                  <a:lnTo>
                    <a:pt x="5561" y="0"/>
                  </a:lnTo>
                  <a:cubicBezTo>
                    <a:pt x="5551" y="354"/>
                    <a:pt x="5255" y="642"/>
                    <a:pt x="4900" y="642"/>
                  </a:cubicBezTo>
                  <a:cubicBezTo>
                    <a:pt x="4537" y="642"/>
                    <a:pt x="4240" y="354"/>
                    <a:pt x="423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65"/>
            <p:cNvSpPr/>
            <p:nvPr/>
          </p:nvSpPr>
          <p:spPr>
            <a:xfrm>
              <a:off x="920036" y="1526088"/>
              <a:ext cx="234003" cy="315671"/>
            </a:xfrm>
            <a:custGeom>
              <a:avLst/>
              <a:gdLst/>
              <a:ahLst/>
              <a:cxnLst/>
              <a:rect l="l" t="t" r="r" b="b"/>
              <a:pathLst>
                <a:path w="8911" h="12021" extrusionOk="0">
                  <a:moveTo>
                    <a:pt x="2010" y="0"/>
                  </a:moveTo>
                  <a:lnTo>
                    <a:pt x="2010" y="220"/>
                  </a:lnTo>
                  <a:cubicBezTo>
                    <a:pt x="2001" y="345"/>
                    <a:pt x="1905" y="441"/>
                    <a:pt x="1790" y="441"/>
                  </a:cubicBezTo>
                  <a:lnTo>
                    <a:pt x="450" y="441"/>
                  </a:lnTo>
                  <a:cubicBezTo>
                    <a:pt x="202" y="441"/>
                    <a:pt x="1" y="642"/>
                    <a:pt x="1" y="890"/>
                  </a:cubicBezTo>
                  <a:lnTo>
                    <a:pt x="1" y="11580"/>
                  </a:lnTo>
                  <a:cubicBezTo>
                    <a:pt x="1" y="11820"/>
                    <a:pt x="202" y="12021"/>
                    <a:pt x="450" y="12021"/>
                  </a:cubicBezTo>
                  <a:lnTo>
                    <a:pt x="8461" y="12021"/>
                  </a:lnTo>
                  <a:cubicBezTo>
                    <a:pt x="8710" y="12021"/>
                    <a:pt x="8911" y="11820"/>
                    <a:pt x="8911" y="11580"/>
                  </a:cubicBezTo>
                  <a:lnTo>
                    <a:pt x="8911" y="890"/>
                  </a:lnTo>
                  <a:cubicBezTo>
                    <a:pt x="8911" y="642"/>
                    <a:pt x="8710" y="441"/>
                    <a:pt x="8470" y="441"/>
                  </a:cubicBezTo>
                  <a:lnTo>
                    <a:pt x="7131" y="441"/>
                  </a:lnTo>
                  <a:cubicBezTo>
                    <a:pt x="7006" y="441"/>
                    <a:pt x="6910" y="345"/>
                    <a:pt x="6910" y="220"/>
                  </a:cubicBezTo>
                  <a:lnTo>
                    <a:pt x="6910" y="0"/>
                  </a:lnTo>
                  <a:lnTo>
                    <a:pt x="5121" y="0"/>
                  </a:lnTo>
                  <a:cubicBezTo>
                    <a:pt x="5111" y="354"/>
                    <a:pt x="4815" y="642"/>
                    <a:pt x="4460" y="642"/>
                  </a:cubicBezTo>
                  <a:cubicBezTo>
                    <a:pt x="4097" y="642"/>
                    <a:pt x="3800" y="354"/>
                    <a:pt x="379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65"/>
            <p:cNvSpPr/>
            <p:nvPr/>
          </p:nvSpPr>
          <p:spPr>
            <a:xfrm>
              <a:off x="931853" y="1549459"/>
              <a:ext cx="210631" cy="280746"/>
            </a:xfrm>
            <a:custGeom>
              <a:avLst/>
              <a:gdLst/>
              <a:ahLst/>
              <a:cxnLst/>
              <a:rect l="l" t="t" r="r" b="b"/>
              <a:pathLst>
                <a:path w="8021" h="10691" extrusionOk="0">
                  <a:moveTo>
                    <a:pt x="221" y="0"/>
                  </a:moveTo>
                  <a:cubicBezTo>
                    <a:pt x="96" y="0"/>
                    <a:pt x="0" y="106"/>
                    <a:pt x="0" y="220"/>
                  </a:cubicBezTo>
                  <a:lnTo>
                    <a:pt x="0" y="10470"/>
                  </a:lnTo>
                  <a:cubicBezTo>
                    <a:pt x="0" y="10595"/>
                    <a:pt x="96" y="10690"/>
                    <a:pt x="221" y="10690"/>
                  </a:cubicBezTo>
                  <a:lnTo>
                    <a:pt x="7791" y="10690"/>
                  </a:lnTo>
                  <a:cubicBezTo>
                    <a:pt x="7915" y="10690"/>
                    <a:pt x="8020" y="10595"/>
                    <a:pt x="8020" y="10470"/>
                  </a:cubicBezTo>
                  <a:lnTo>
                    <a:pt x="8020" y="220"/>
                  </a:lnTo>
                  <a:cubicBezTo>
                    <a:pt x="8020" y="106"/>
                    <a:pt x="7915" y="0"/>
                    <a:pt x="77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65"/>
            <p:cNvSpPr/>
            <p:nvPr/>
          </p:nvSpPr>
          <p:spPr>
            <a:xfrm>
              <a:off x="984373" y="1502585"/>
              <a:ext cx="105329" cy="52678"/>
            </a:xfrm>
            <a:custGeom>
              <a:avLst/>
              <a:gdLst/>
              <a:ahLst/>
              <a:cxnLst/>
              <a:rect l="l" t="t" r="r" b="b"/>
              <a:pathLst>
                <a:path w="4011" h="2006" extrusionOk="0">
                  <a:moveTo>
                    <a:pt x="2004" y="558"/>
                  </a:moveTo>
                  <a:cubicBezTo>
                    <a:pt x="2178" y="558"/>
                    <a:pt x="2345" y="694"/>
                    <a:pt x="2345" y="895"/>
                  </a:cubicBezTo>
                  <a:cubicBezTo>
                    <a:pt x="2345" y="1087"/>
                    <a:pt x="2192" y="1230"/>
                    <a:pt x="2010" y="1230"/>
                  </a:cubicBezTo>
                  <a:cubicBezTo>
                    <a:pt x="1714" y="1230"/>
                    <a:pt x="1561" y="867"/>
                    <a:pt x="1771" y="656"/>
                  </a:cubicBezTo>
                  <a:cubicBezTo>
                    <a:pt x="1839" y="589"/>
                    <a:pt x="1922" y="558"/>
                    <a:pt x="2004" y="558"/>
                  </a:cubicBezTo>
                  <a:close/>
                  <a:moveTo>
                    <a:pt x="2006" y="0"/>
                  </a:moveTo>
                  <a:cubicBezTo>
                    <a:pt x="1707" y="0"/>
                    <a:pt x="1408" y="149"/>
                    <a:pt x="1235" y="446"/>
                  </a:cubicBezTo>
                  <a:lnTo>
                    <a:pt x="450" y="446"/>
                  </a:lnTo>
                  <a:cubicBezTo>
                    <a:pt x="202" y="446"/>
                    <a:pt x="1" y="646"/>
                    <a:pt x="1" y="895"/>
                  </a:cubicBezTo>
                  <a:lnTo>
                    <a:pt x="1" y="1785"/>
                  </a:lnTo>
                  <a:cubicBezTo>
                    <a:pt x="1" y="1910"/>
                    <a:pt x="106" y="2005"/>
                    <a:pt x="230" y="2005"/>
                  </a:cubicBezTo>
                  <a:lnTo>
                    <a:pt x="3791" y="2005"/>
                  </a:lnTo>
                  <a:cubicBezTo>
                    <a:pt x="3915" y="2005"/>
                    <a:pt x="4011" y="1910"/>
                    <a:pt x="4011" y="1785"/>
                  </a:cubicBezTo>
                  <a:lnTo>
                    <a:pt x="4011" y="895"/>
                  </a:lnTo>
                  <a:cubicBezTo>
                    <a:pt x="4011" y="646"/>
                    <a:pt x="3810" y="446"/>
                    <a:pt x="3570" y="446"/>
                  </a:cubicBezTo>
                  <a:lnTo>
                    <a:pt x="2776" y="446"/>
                  </a:lnTo>
                  <a:cubicBezTo>
                    <a:pt x="2604" y="149"/>
                    <a:pt x="2305" y="0"/>
                    <a:pt x="200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65"/>
            <p:cNvSpPr/>
            <p:nvPr/>
          </p:nvSpPr>
          <p:spPr>
            <a:xfrm>
              <a:off x="964022" y="1663559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2"/>
                    <a:pt x="249" y="1110"/>
                    <a:pt x="556" y="1110"/>
                  </a:cubicBezTo>
                  <a:cubicBezTo>
                    <a:pt x="862" y="1110"/>
                    <a:pt x="1111" y="862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65"/>
            <p:cNvSpPr/>
            <p:nvPr/>
          </p:nvSpPr>
          <p:spPr>
            <a:xfrm>
              <a:off x="964022" y="1716079"/>
              <a:ext cx="29175" cy="29437"/>
            </a:xfrm>
            <a:custGeom>
              <a:avLst/>
              <a:gdLst/>
              <a:ahLst/>
              <a:cxnLst/>
              <a:rect l="l" t="t" r="r" b="b"/>
              <a:pathLst>
                <a:path w="1111" h="1121" extrusionOk="0">
                  <a:moveTo>
                    <a:pt x="556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6" y="1120"/>
                  </a:cubicBezTo>
                  <a:cubicBezTo>
                    <a:pt x="862" y="1120"/>
                    <a:pt x="1111" y="871"/>
                    <a:pt x="1111" y="56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65"/>
            <p:cNvSpPr/>
            <p:nvPr/>
          </p:nvSpPr>
          <p:spPr>
            <a:xfrm>
              <a:off x="964022" y="1768862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1"/>
                    <a:pt x="249" y="1110"/>
                    <a:pt x="556" y="1110"/>
                  </a:cubicBezTo>
                  <a:cubicBezTo>
                    <a:pt x="862" y="1110"/>
                    <a:pt x="1111" y="861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65"/>
            <p:cNvSpPr/>
            <p:nvPr/>
          </p:nvSpPr>
          <p:spPr>
            <a:xfrm>
              <a:off x="1005985" y="1660539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65"/>
            <p:cNvSpPr/>
            <p:nvPr/>
          </p:nvSpPr>
          <p:spPr>
            <a:xfrm>
              <a:off x="1005985" y="1683910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65"/>
            <p:cNvSpPr/>
            <p:nvPr/>
          </p:nvSpPr>
          <p:spPr>
            <a:xfrm>
              <a:off x="1005985" y="1713322"/>
              <a:ext cx="68145" cy="11581"/>
            </a:xfrm>
            <a:custGeom>
              <a:avLst/>
              <a:gdLst/>
              <a:ahLst/>
              <a:cxnLst/>
              <a:rect l="l" t="t" r="r" b="b"/>
              <a:pathLst>
                <a:path w="259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2307" y="440"/>
                  </a:lnTo>
                  <a:cubicBezTo>
                    <a:pt x="2594" y="44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65"/>
            <p:cNvSpPr/>
            <p:nvPr/>
          </p:nvSpPr>
          <p:spPr>
            <a:xfrm>
              <a:off x="1005985" y="1736693"/>
              <a:ext cx="109110" cy="11581"/>
            </a:xfrm>
            <a:custGeom>
              <a:avLst/>
              <a:gdLst/>
              <a:ahLst/>
              <a:cxnLst/>
              <a:rect l="l" t="t" r="r" b="b"/>
              <a:pathLst>
                <a:path w="415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3858" y="440"/>
                  </a:lnTo>
                  <a:cubicBezTo>
                    <a:pt x="4154" y="44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65"/>
            <p:cNvSpPr/>
            <p:nvPr/>
          </p:nvSpPr>
          <p:spPr>
            <a:xfrm>
              <a:off x="1005985" y="1765842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65"/>
            <p:cNvSpPr/>
            <p:nvPr/>
          </p:nvSpPr>
          <p:spPr>
            <a:xfrm>
              <a:off x="1005985" y="1789213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65"/>
            <p:cNvSpPr/>
            <p:nvPr/>
          </p:nvSpPr>
          <p:spPr>
            <a:xfrm>
              <a:off x="1005985" y="1572831"/>
              <a:ext cx="103333" cy="11843"/>
            </a:xfrm>
            <a:custGeom>
              <a:avLst/>
              <a:gdLst/>
              <a:ahLst/>
              <a:cxnLst/>
              <a:rect l="l" t="t" r="r" b="b"/>
              <a:pathLst>
                <a:path w="39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637" y="450"/>
                  </a:lnTo>
                  <a:cubicBezTo>
                    <a:pt x="3934" y="450"/>
                    <a:pt x="3934" y="0"/>
                    <a:pt x="363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65"/>
            <p:cNvSpPr/>
            <p:nvPr/>
          </p:nvSpPr>
          <p:spPr>
            <a:xfrm>
              <a:off x="959243" y="1625613"/>
              <a:ext cx="155853" cy="11581"/>
            </a:xfrm>
            <a:custGeom>
              <a:avLst/>
              <a:gdLst/>
              <a:ahLst/>
              <a:cxnLst/>
              <a:rect l="l" t="t" r="r" b="b"/>
              <a:pathLst>
                <a:path w="593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5638" y="440"/>
                  </a:lnTo>
                  <a:cubicBezTo>
                    <a:pt x="5934" y="440"/>
                    <a:pt x="5934" y="0"/>
                    <a:pt x="563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65"/>
            <p:cNvSpPr/>
            <p:nvPr/>
          </p:nvSpPr>
          <p:spPr>
            <a:xfrm>
              <a:off x="1005985" y="1596202"/>
              <a:ext cx="27179" cy="11843"/>
            </a:xfrm>
            <a:custGeom>
              <a:avLst/>
              <a:gdLst/>
              <a:ahLst/>
              <a:cxnLst/>
              <a:rect l="l" t="t" r="r" b="b"/>
              <a:pathLst>
                <a:path w="10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738" y="450"/>
                  </a:lnTo>
                  <a:cubicBezTo>
                    <a:pt x="1034" y="450"/>
                    <a:pt x="1034" y="0"/>
                    <a:pt x="73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65"/>
            <p:cNvSpPr/>
            <p:nvPr/>
          </p:nvSpPr>
          <p:spPr>
            <a:xfrm>
              <a:off x="1040911" y="1596202"/>
              <a:ext cx="38996" cy="11843"/>
            </a:xfrm>
            <a:custGeom>
              <a:avLst/>
              <a:gdLst/>
              <a:ahLst/>
              <a:cxnLst/>
              <a:rect l="l" t="t" r="r" b="b"/>
              <a:pathLst>
                <a:path w="1485" h="451" extrusionOk="0">
                  <a:moveTo>
                    <a:pt x="298" y="0"/>
                  </a:moveTo>
                  <a:cubicBezTo>
                    <a:pt x="1" y="0"/>
                    <a:pt x="1" y="450"/>
                    <a:pt x="298" y="450"/>
                  </a:cubicBezTo>
                  <a:lnTo>
                    <a:pt x="1188" y="450"/>
                  </a:lnTo>
                  <a:cubicBezTo>
                    <a:pt x="1484" y="450"/>
                    <a:pt x="1484" y="0"/>
                    <a:pt x="118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65"/>
            <p:cNvSpPr/>
            <p:nvPr/>
          </p:nvSpPr>
          <p:spPr>
            <a:xfrm>
              <a:off x="961002" y="1572831"/>
              <a:ext cx="35215" cy="35215"/>
            </a:xfrm>
            <a:custGeom>
              <a:avLst/>
              <a:gdLst/>
              <a:ahLst/>
              <a:cxnLst/>
              <a:rect l="l" t="t" r="r" b="b"/>
              <a:pathLst>
                <a:path w="1341" h="1341" extrusionOk="0">
                  <a:moveTo>
                    <a:pt x="230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1120"/>
                  </a:lnTo>
                  <a:cubicBezTo>
                    <a:pt x="1" y="1235"/>
                    <a:pt x="106" y="1340"/>
                    <a:pt x="230" y="1340"/>
                  </a:cubicBezTo>
                  <a:lnTo>
                    <a:pt x="1120" y="1340"/>
                  </a:lnTo>
                  <a:cubicBezTo>
                    <a:pt x="1235" y="1340"/>
                    <a:pt x="1340" y="1245"/>
                    <a:pt x="1340" y="1120"/>
                  </a:cubicBezTo>
                  <a:lnTo>
                    <a:pt x="1340" y="230"/>
                  </a:lnTo>
                  <a:cubicBezTo>
                    <a:pt x="1340" y="106"/>
                    <a:pt x="1235" y="0"/>
                    <a:pt x="11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65"/>
            <p:cNvSpPr/>
            <p:nvPr/>
          </p:nvSpPr>
          <p:spPr>
            <a:xfrm>
              <a:off x="984373" y="1543682"/>
              <a:ext cx="105329" cy="11581"/>
            </a:xfrm>
            <a:custGeom>
              <a:avLst/>
              <a:gdLst/>
              <a:ahLst/>
              <a:cxnLst/>
              <a:rect l="l" t="t" r="r" b="b"/>
              <a:pathLst>
                <a:path w="4011" h="441" extrusionOk="0">
                  <a:moveTo>
                    <a:pt x="230" y="0"/>
                  </a:moveTo>
                  <a:cubicBezTo>
                    <a:pt x="106" y="0"/>
                    <a:pt x="1" y="96"/>
                    <a:pt x="1" y="220"/>
                  </a:cubicBezTo>
                  <a:cubicBezTo>
                    <a:pt x="1" y="345"/>
                    <a:pt x="106" y="440"/>
                    <a:pt x="230" y="440"/>
                  </a:cubicBezTo>
                  <a:lnTo>
                    <a:pt x="3791" y="440"/>
                  </a:lnTo>
                  <a:cubicBezTo>
                    <a:pt x="3915" y="440"/>
                    <a:pt x="4011" y="345"/>
                    <a:pt x="4011" y="220"/>
                  </a:cubicBezTo>
                  <a:cubicBezTo>
                    <a:pt x="4011" y="96"/>
                    <a:pt x="3915" y="0"/>
                    <a:pt x="379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65"/>
            <p:cNvSpPr/>
            <p:nvPr/>
          </p:nvSpPr>
          <p:spPr>
            <a:xfrm>
              <a:off x="969799" y="1581628"/>
              <a:ext cx="17620" cy="17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336" y="0"/>
                  </a:moveTo>
                  <a:cubicBezTo>
                    <a:pt x="154" y="0"/>
                    <a:pt x="1" y="153"/>
                    <a:pt x="1" y="335"/>
                  </a:cubicBezTo>
                  <a:cubicBezTo>
                    <a:pt x="1" y="517"/>
                    <a:pt x="154" y="670"/>
                    <a:pt x="336" y="670"/>
                  </a:cubicBezTo>
                  <a:cubicBezTo>
                    <a:pt x="517" y="670"/>
                    <a:pt x="671" y="517"/>
                    <a:pt x="671" y="335"/>
                  </a:cubicBezTo>
                  <a:cubicBezTo>
                    <a:pt x="671" y="153"/>
                    <a:pt x="517" y="0"/>
                    <a:pt x="33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87" name="Google Shape;12887;p65"/>
          <p:cNvGrpSpPr/>
          <p:nvPr/>
        </p:nvGrpSpPr>
        <p:grpSpPr>
          <a:xfrm>
            <a:off x="1303537" y="1502716"/>
            <a:ext cx="362939" cy="362677"/>
            <a:chOff x="1303537" y="1502716"/>
            <a:chExt cx="362939" cy="362677"/>
          </a:xfrm>
        </p:grpSpPr>
        <p:sp>
          <p:nvSpPr>
            <p:cNvPr id="12888" name="Google Shape;12888;p65"/>
            <p:cNvSpPr/>
            <p:nvPr/>
          </p:nvSpPr>
          <p:spPr>
            <a:xfrm>
              <a:off x="1426697" y="1695727"/>
              <a:ext cx="116883" cy="99552"/>
            </a:xfrm>
            <a:custGeom>
              <a:avLst/>
              <a:gdLst/>
              <a:ahLst/>
              <a:cxnLst/>
              <a:rect l="l" t="t" r="r" b="b"/>
              <a:pathLst>
                <a:path w="4451" h="3791" extrusionOk="0">
                  <a:moveTo>
                    <a:pt x="1560" y="0"/>
                  </a:moveTo>
                  <a:lnTo>
                    <a:pt x="1560" y="297"/>
                  </a:lnTo>
                  <a:cubicBezTo>
                    <a:pt x="1560" y="383"/>
                    <a:pt x="1503" y="469"/>
                    <a:pt x="1426" y="507"/>
                  </a:cubicBezTo>
                  <a:lnTo>
                    <a:pt x="402" y="938"/>
                  </a:lnTo>
                  <a:cubicBezTo>
                    <a:pt x="154" y="1043"/>
                    <a:pt x="0" y="1283"/>
                    <a:pt x="0" y="1551"/>
                  </a:cubicBezTo>
                  <a:lnTo>
                    <a:pt x="0" y="3790"/>
                  </a:lnTo>
                  <a:lnTo>
                    <a:pt x="4451" y="3790"/>
                  </a:lnTo>
                  <a:lnTo>
                    <a:pt x="4451" y="1551"/>
                  </a:lnTo>
                  <a:cubicBezTo>
                    <a:pt x="4451" y="1283"/>
                    <a:pt x="4297" y="1043"/>
                    <a:pt x="4049" y="938"/>
                  </a:cubicBezTo>
                  <a:lnTo>
                    <a:pt x="3034" y="507"/>
                  </a:lnTo>
                  <a:cubicBezTo>
                    <a:pt x="2948" y="469"/>
                    <a:pt x="2891" y="383"/>
                    <a:pt x="2891" y="297"/>
                  </a:cubicBezTo>
                  <a:lnTo>
                    <a:pt x="289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65"/>
            <p:cNvSpPr/>
            <p:nvPr/>
          </p:nvSpPr>
          <p:spPr>
            <a:xfrm>
              <a:off x="1464643" y="1695727"/>
              <a:ext cx="40992" cy="17620"/>
            </a:xfrm>
            <a:custGeom>
              <a:avLst/>
              <a:gdLst/>
              <a:ahLst/>
              <a:cxnLst/>
              <a:rect l="l" t="t" r="r" b="b"/>
              <a:pathLst>
                <a:path w="1561" h="671" extrusionOk="0">
                  <a:moveTo>
                    <a:pt x="115" y="0"/>
                  </a:moveTo>
                  <a:lnTo>
                    <a:pt x="115" y="297"/>
                  </a:lnTo>
                  <a:cubicBezTo>
                    <a:pt x="115" y="373"/>
                    <a:pt x="68" y="450"/>
                    <a:pt x="1" y="488"/>
                  </a:cubicBezTo>
                  <a:cubicBezTo>
                    <a:pt x="249" y="603"/>
                    <a:pt x="508" y="670"/>
                    <a:pt x="785" y="670"/>
                  </a:cubicBezTo>
                  <a:cubicBezTo>
                    <a:pt x="1053" y="670"/>
                    <a:pt x="1312" y="603"/>
                    <a:pt x="1560" y="488"/>
                  </a:cubicBezTo>
                  <a:cubicBezTo>
                    <a:pt x="1493" y="450"/>
                    <a:pt x="1446" y="373"/>
                    <a:pt x="1446" y="297"/>
                  </a:cubicBezTo>
                  <a:lnTo>
                    <a:pt x="1446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65"/>
            <p:cNvSpPr/>
            <p:nvPr/>
          </p:nvSpPr>
          <p:spPr>
            <a:xfrm>
              <a:off x="1426697" y="1710538"/>
              <a:ext cx="116883" cy="84741"/>
            </a:xfrm>
            <a:custGeom>
              <a:avLst/>
              <a:gdLst/>
              <a:ahLst/>
              <a:cxnLst/>
              <a:rect l="l" t="t" r="r" b="b"/>
              <a:pathLst>
                <a:path w="4451" h="3227" extrusionOk="0">
                  <a:moveTo>
                    <a:pt x="1273" y="1"/>
                  </a:moveTo>
                  <a:lnTo>
                    <a:pt x="402" y="374"/>
                  </a:lnTo>
                  <a:cubicBezTo>
                    <a:pt x="154" y="479"/>
                    <a:pt x="0" y="719"/>
                    <a:pt x="0" y="987"/>
                  </a:cubicBezTo>
                  <a:lnTo>
                    <a:pt x="0" y="3226"/>
                  </a:lnTo>
                  <a:lnTo>
                    <a:pt x="4451" y="3226"/>
                  </a:lnTo>
                  <a:lnTo>
                    <a:pt x="4451" y="987"/>
                  </a:lnTo>
                  <a:cubicBezTo>
                    <a:pt x="4451" y="719"/>
                    <a:pt x="4297" y="479"/>
                    <a:pt x="4049" y="374"/>
                  </a:cubicBezTo>
                  <a:lnTo>
                    <a:pt x="3178" y="1"/>
                  </a:lnTo>
                  <a:cubicBezTo>
                    <a:pt x="2962" y="365"/>
                    <a:pt x="2594" y="546"/>
                    <a:pt x="2226" y="546"/>
                  </a:cubicBezTo>
                  <a:cubicBezTo>
                    <a:pt x="1857" y="546"/>
                    <a:pt x="1489" y="365"/>
                    <a:pt x="1273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65"/>
            <p:cNvSpPr/>
            <p:nvPr/>
          </p:nvSpPr>
          <p:spPr>
            <a:xfrm>
              <a:off x="1444291" y="1613796"/>
              <a:ext cx="29437" cy="64363"/>
            </a:xfrm>
            <a:custGeom>
              <a:avLst/>
              <a:gdLst/>
              <a:ahLst/>
              <a:cxnLst/>
              <a:rect l="l" t="t" r="r" b="b"/>
              <a:pathLst>
                <a:path w="1121" h="245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823"/>
                  </a:lnTo>
                  <a:cubicBezTo>
                    <a:pt x="0" y="1015"/>
                    <a:pt x="29" y="1206"/>
                    <a:pt x="86" y="1388"/>
                  </a:cubicBezTo>
                  <a:lnTo>
                    <a:pt x="450" y="2450"/>
                  </a:lnTo>
                  <a:lnTo>
                    <a:pt x="1120" y="2450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65"/>
            <p:cNvSpPr/>
            <p:nvPr/>
          </p:nvSpPr>
          <p:spPr>
            <a:xfrm>
              <a:off x="1456108" y="1608019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660" y="0"/>
                  </a:moveTo>
                  <a:cubicBezTo>
                    <a:pt x="297" y="0"/>
                    <a:pt x="0" y="297"/>
                    <a:pt x="0" y="670"/>
                  </a:cubicBezTo>
                  <a:cubicBezTo>
                    <a:pt x="0" y="909"/>
                    <a:pt x="192" y="1110"/>
                    <a:pt x="440" y="1110"/>
                  </a:cubicBezTo>
                  <a:lnTo>
                    <a:pt x="2220" y="2670"/>
                  </a:lnTo>
                  <a:lnTo>
                    <a:pt x="2594" y="1350"/>
                  </a:lnTo>
                  <a:cubicBezTo>
                    <a:pt x="2642" y="1196"/>
                    <a:pt x="2661" y="1034"/>
                    <a:pt x="2661" y="862"/>
                  </a:cubicBezTo>
                  <a:lnTo>
                    <a:pt x="2661" y="450"/>
                  </a:lnTo>
                  <a:cubicBezTo>
                    <a:pt x="2661" y="201"/>
                    <a:pt x="2469" y="0"/>
                    <a:pt x="22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65"/>
            <p:cNvSpPr/>
            <p:nvPr/>
          </p:nvSpPr>
          <p:spPr>
            <a:xfrm>
              <a:off x="1450068" y="1637168"/>
              <a:ext cx="70140" cy="64363"/>
            </a:xfrm>
            <a:custGeom>
              <a:avLst/>
              <a:gdLst/>
              <a:ahLst/>
              <a:cxnLst/>
              <a:rect l="l" t="t" r="r" b="b"/>
              <a:pathLst>
                <a:path w="2671" h="2451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857"/>
                    <a:pt x="594" y="2450"/>
                    <a:pt x="1340" y="2450"/>
                  </a:cubicBezTo>
                  <a:cubicBezTo>
                    <a:pt x="2077" y="2450"/>
                    <a:pt x="2671" y="1857"/>
                    <a:pt x="2671" y="1120"/>
                  </a:cubicBezTo>
                  <a:lnTo>
                    <a:pt x="2671" y="833"/>
                  </a:lnTo>
                  <a:cubicBezTo>
                    <a:pt x="2671" y="718"/>
                    <a:pt x="2623" y="603"/>
                    <a:pt x="2546" y="517"/>
                  </a:cubicBezTo>
                  <a:cubicBezTo>
                    <a:pt x="2202" y="182"/>
                    <a:pt x="1580" y="29"/>
                    <a:pt x="862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65"/>
            <p:cNvSpPr/>
            <p:nvPr/>
          </p:nvSpPr>
          <p:spPr>
            <a:xfrm>
              <a:off x="1450068" y="1637168"/>
              <a:ext cx="70140" cy="63103"/>
            </a:xfrm>
            <a:custGeom>
              <a:avLst/>
              <a:gdLst/>
              <a:ahLst/>
              <a:cxnLst/>
              <a:rect l="l" t="t" r="r" b="b"/>
              <a:pathLst>
                <a:path w="2671" h="2403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713"/>
                    <a:pt x="393" y="2230"/>
                    <a:pt x="967" y="2402"/>
                  </a:cubicBezTo>
                  <a:cubicBezTo>
                    <a:pt x="776" y="2163"/>
                    <a:pt x="670" y="1867"/>
                    <a:pt x="670" y="1560"/>
                  </a:cubicBezTo>
                  <a:lnTo>
                    <a:pt x="670" y="910"/>
                  </a:lnTo>
                  <a:cubicBezTo>
                    <a:pt x="670" y="663"/>
                    <a:pt x="863" y="468"/>
                    <a:pt x="1105" y="468"/>
                  </a:cubicBezTo>
                  <a:cubicBezTo>
                    <a:pt x="1117" y="468"/>
                    <a:pt x="1128" y="468"/>
                    <a:pt x="1139" y="469"/>
                  </a:cubicBezTo>
                  <a:cubicBezTo>
                    <a:pt x="1589" y="498"/>
                    <a:pt x="2259" y="565"/>
                    <a:pt x="2671" y="766"/>
                  </a:cubicBezTo>
                  <a:cubicBezTo>
                    <a:pt x="2651" y="670"/>
                    <a:pt x="2613" y="584"/>
                    <a:pt x="2546" y="517"/>
                  </a:cubicBezTo>
                  <a:cubicBezTo>
                    <a:pt x="2202" y="182"/>
                    <a:pt x="1570" y="29"/>
                    <a:pt x="86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65"/>
            <p:cNvSpPr/>
            <p:nvPr/>
          </p:nvSpPr>
          <p:spPr>
            <a:xfrm>
              <a:off x="1426697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15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51"/>
                  </a:lnTo>
                  <a:lnTo>
                    <a:pt x="890" y="2651"/>
                  </a:lnTo>
                  <a:lnTo>
                    <a:pt x="890" y="1015"/>
                  </a:lnTo>
                  <a:cubicBezTo>
                    <a:pt x="890" y="833"/>
                    <a:pt x="823" y="670"/>
                    <a:pt x="699" y="546"/>
                  </a:cubicBezTo>
                  <a:lnTo>
                    <a:pt x="154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65"/>
            <p:cNvSpPr/>
            <p:nvPr/>
          </p:nvSpPr>
          <p:spPr>
            <a:xfrm>
              <a:off x="1520182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747" y="0"/>
                  </a:moveTo>
                  <a:lnTo>
                    <a:pt x="202" y="546"/>
                  </a:lnTo>
                  <a:cubicBezTo>
                    <a:pt x="77" y="670"/>
                    <a:pt x="1" y="833"/>
                    <a:pt x="1" y="1015"/>
                  </a:cubicBezTo>
                  <a:lnTo>
                    <a:pt x="1" y="2651"/>
                  </a:lnTo>
                  <a:lnTo>
                    <a:pt x="891" y="2651"/>
                  </a:lnTo>
                  <a:lnTo>
                    <a:pt x="891" y="412"/>
                  </a:lnTo>
                  <a:cubicBezTo>
                    <a:pt x="891" y="258"/>
                    <a:pt x="843" y="115"/>
                    <a:pt x="74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65"/>
            <p:cNvSpPr/>
            <p:nvPr/>
          </p:nvSpPr>
          <p:spPr>
            <a:xfrm>
              <a:off x="1303537" y="1502716"/>
              <a:ext cx="362939" cy="362677"/>
            </a:xfrm>
            <a:custGeom>
              <a:avLst/>
              <a:gdLst/>
              <a:ahLst/>
              <a:cxnLst/>
              <a:rect l="l" t="t" r="r" b="b"/>
              <a:pathLst>
                <a:path w="13821" h="13811" extrusionOk="0">
                  <a:moveTo>
                    <a:pt x="6920" y="2677"/>
                  </a:moveTo>
                  <a:cubicBezTo>
                    <a:pt x="7464" y="2677"/>
                    <a:pt x="8013" y="2781"/>
                    <a:pt x="8538" y="2996"/>
                  </a:cubicBezTo>
                  <a:cubicBezTo>
                    <a:pt x="10117" y="3656"/>
                    <a:pt x="11150" y="5197"/>
                    <a:pt x="11150" y="6910"/>
                  </a:cubicBezTo>
                  <a:cubicBezTo>
                    <a:pt x="11150" y="9245"/>
                    <a:pt x="9255" y="11140"/>
                    <a:pt x="6920" y="11140"/>
                  </a:cubicBezTo>
                  <a:cubicBezTo>
                    <a:pt x="5207" y="11140"/>
                    <a:pt x="3657" y="10106"/>
                    <a:pt x="3006" y="8527"/>
                  </a:cubicBezTo>
                  <a:cubicBezTo>
                    <a:pt x="2355" y="6948"/>
                    <a:pt x="2709" y="5130"/>
                    <a:pt x="3925" y="3915"/>
                  </a:cubicBezTo>
                  <a:cubicBezTo>
                    <a:pt x="4733" y="3107"/>
                    <a:pt x="5816" y="2677"/>
                    <a:pt x="6920" y="2677"/>
                  </a:cubicBezTo>
                  <a:close/>
                  <a:moveTo>
                    <a:pt x="6021" y="0"/>
                  </a:moveTo>
                  <a:cubicBezTo>
                    <a:pt x="5906" y="0"/>
                    <a:pt x="5801" y="106"/>
                    <a:pt x="5810" y="220"/>
                  </a:cubicBezTo>
                  <a:lnTo>
                    <a:pt x="5810" y="823"/>
                  </a:lnTo>
                  <a:cubicBezTo>
                    <a:pt x="5801" y="929"/>
                    <a:pt x="5734" y="1015"/>
                    <a:pt x="5628" y="1034"/>
                  </a:cubicBezTo>
                  <a:cubicBezTo>
                    <a:pt x="4939" y="1187"/>
                    <a:pt x="4279" y="1465"/>
                    <a:pt x="3676" y="1847"/>
                  </a:cubicBezTo>
                  <a:cubicBezTo>
                    <a:pt x="3639" y="1872"/>
                    <a:pt x="3597" y="1884"/>
                    <a:pt x="3555" y="1884"/>
                  </a:cubicBezTo>
                  <a:cubicBezTo>
                    <a:pt x="3498" y="1884"/>
                    <a:pt x="3442" y="1862"/>
                    <a:pt x="3398" y="1819"/>
                  </a:cubicBezTo>
                  <a:lnTo>
                    <a:pt x="2977" y="1398"/>
                  </a:lnTo>
                  <a:cubicBezTo>
                    <a:pt x="2934" y="1354"/>
                    <a:pt x="2879" y="1333"/>
                    <a:pt x="2824" y="1333"/>
                  </a:cubicBezTo>
                  <a:cubicBezTo>
                    <a:pt x="2769" y="1333"/>
                    <a:pt x="2714" y="1354"/>
                    <a:pt x="2671" y="1398"/>
                  </a:cubicBezTo>
                  <a:lnTo>
                    <a:pt x="1408" y="2651"/>
                  </a:lnTo>
                  <a:cubicBezTo>
                    <a:pt x="1322" y="2737"/>
                    <a:pt x="1322" y="2871"/>
                    <a:pt x="1408" y="2957"/>
                  </a:cubicBezTo>
                  <a:lnTo>
                    <a:pt x="1819" y="3379"/>
                  </a:lnTo>
                  <a:cubicBezTo>
                    <a:pt x="1896" y="3455"/>
                    <a:pt x="1905" y="3570"/>
                    <a:pt x="1848" y="3656"/>
                  </a:cubicBezTo>
                  <a:cubicBezTo>
                    <a:pt x="1465" y="4259"/>
                    <a:pt x="1197" y="4919"/>
                    <a:pt x="1044" y="5608"/>
                  </a:cubicBezTo>
                  <a:cubicBezTo>
                    <a:pt x="1025" y="5714"/>
                    <a:pt x="929" y="5781"/>
                    <a:pt x="824" y="5790"/>
                  </a:cubicBezTo>
                  <a:lnTo>
                    <a:pt x="231" y="5790"/>
                  </a:lnTo>
                  <a:cubicBezTo>
                    <a:pt x="106" y="5790"/>
                    <a:pt x="1" y="5886"/>
                    <a:pt x="1" y="6010"/>
                  </a:cubicBezTo>
                  <a:lnTo>
                    <a:pt x="1" y="7790"/>
                  </a:lnTo>
                  <a:cubicBezTo>
                    <a:pt x="1" y="7915"/>
                    <a:pt x="106" y="8011"/>
                    <a:pt x="231" y="8011"/>
                  </a:cubicBezTo>
                  <a:lnTo>
                    <a:pt x="824" y="8011"/>
                  </a:lnTo>
                  <a:cubicBezTo>
                    <a:pt x="929" y="8011"/>
                    <a:pt x="1025" y="8087"/>
                    <a:pt x="1044" y="8192"/>
                  </a:cubicBezTo>
                  <a:cubicBezTo>
                    <a:pt x="1197" y="8881"/>
                    <a:pt x="1465" y="9542"/>
                    <a:pt x="1848" y="10145"/>
                  </a:cubicBezTo>
                  <a:cubicBezTo>
                    <a:pt x="1905" y="10231"/>
                    <a:pt x="1896" y="10346"/>
                    <a:pt x="1819" y="10422"/>
                  </a:cubicBezTo>
                  <a:lnTo>
                    <a:pt x="1398" y="10843"/>
                  </a:lnTo>
                  <a:cubicBezTo>
                    <a:pt x="1312" y="10930"/>
                    <a:pt x="1312" y="11073"/>
                    <a:pt x="1398" y="11159"/>
                  </a:cubicBezTo>
                  <a:lnTo>
                    <a:pt x="2662" y="12413"/>
                  </a:lnTo>
                  <a:cubicBezTo>
                    <a:pt x="2705" y="12456"/>
                    <a:pt x="2762" y="12477"/>
                    <a:pt x="2819" y="12477"/>
                  </a:cubicBezTo>
                  <a:cubicBezTo>
                    <a:pt x="2877" y="12477"/>
                    <a:pt x="2934" y="12456"/>
                    <a:pt x="2977" y="12413"/>
                  </a:cubicBezTo>
                  <a:lnTo>
                    <a:pt x="3398" y="12001"/>
                  </a:lnTo>
                  <a:cubicBezTo>
                    <a:pt x="3442" y="11958"/>
                    <a:pt x="3498" y="11936"/>
                    <a:pt x="3555" y="11936"/>
                  </a:cubicBezTo>
                  <a:cubicBezTo>
                    <a:pt x="3597" y="11936"/>
                    <a:pt x="3639" y="11948"/>
                    <a:pt x="3676" y="11973"/>
                  </a:cubicBezTo>
                  <a:cubicBezTo>
                    <a:pt x="4269" y="12355"/>
                    <a:pt x="4930" y="12623"/>
                    <a:pt x="5628" y="12777"/>
                  </a:cubicBezTo>
                  <a:cubicBezTo>
                    <a:pt x="5724" y="12796"/>
                    <a:pt x="5801" y="12891"/>
                    <a:pt x="5801" y="12997"/>
                  </a:cubicBezTo>
                  <a:lnTo>
                    <a:pt x="5801" y="13590"/>
                  </a:lnTo>
                  <a:cubicBezTo>
                    <a:pt x="5801" y="13714"/>
                    <a:pt x="5906" y="13810"/>
                    <a:pt x="6021" y="13810"/>
                  </a:cubicBezTo>
                  <a:lnTo>
                    <a:pt x="7810" y="13810"/>
                  </a:lnTo>
                  <a:cubicBezTo>
                    <a:pt x="7925" y="13810"/>
                    <a:pt x="8030" y="13714"/>
                    <a:pt x="8030" y="13590"/>
                  </a:cubicBezTo>
                  <a:lnTo>
                    <a:pt x="8030" y="12997"/>
                  </a:lnTo>
                  <a:cubicBezTo>
                    <a:pt x="8030" y="12891"/>
                    <a:pt x="8107" y="12796"/>
                    <a:pt x="8203" y="12777"/>
                  </a:cubicBezTo>
                  <a:cubicBezTo>
                    <a:pt x="8901" y="12623"/>
                    <a:pt x="9562" y="12355"/>
                    <a:pt x="10155" y="11973"/>
                  </a:cubicBezTo>
                  <a:cubicBezTo>
                    <a:pt x="10192" y="11948"/>
                    <a:pt x="10234" y="11936"/>
                    <a:pt x="10276" y="11936"/>
                  </a:cubicBezTo>
                  <a:cubicBezTo>
                    <a:pt x="10333" y="11936"/>
                    <a:pt x="10389" y="11958"/>
                    <a:pt x="10433" y="12001"/>
                  </a:cubicBezTo>
                  <a:lnTo>
                    <a:pt x="10854" y="12413"/>
                  </a:lnTo>
                  <a:cubicBezTo>
                    <a:pt x="10897" y="12456"/>
                    <a:pt x="10954" y="12477"/>
                    <a:pt x="11012" y="12477"/>
                  </a:cubicBezTo>
                  <a:cubicBezTo>
                    <a:pt x="11069" y="12477"/>
                    <a:pt x="11126" y="12456"/>
                    <a:pt x="11170" y="12413"/>
                  </a:cubicBezTo>
                  <a:lnTo>
                    <a:pt x="12423" y="11159"/>
                  </a:lnTo>
                  <a:cubicBezTo>
                    <a:pt x="12509" y="11073"/>
                    <a:pt x="12509" y="10930"/>
                    <a:pt x="12423" y="10843"/>
                  </a:cubicBezTo>
                  <a:lnTo>
                    <a:pt x="12012" y="10422"/>
                  </a:lnTo>
                  <a:cubicBezTo>
                    <a:pt x="11935" y="10346"/>
                    <a:pt x="11926" y="10231"/>
                    <a:pt x="11983" y="10145"/>
                  </a:cubicBezTo>
                  <a:cubicBezTo>
                    <a:pt x="12366" y="9542"/>
                    <a:pt x="12634" y="8891"/>
                    <a:pt x="12787" y="8192"/>
                  </a:cubicBezTo>
                  <a:cubicBezTo>
                    <a:pt x="12806" y="8087"/>
                    <a:pt x="12902" y="8020"/>
                    <a:pt x="13007" y="8020"/>
                  </a:cubicBezTo>
                  <a:lnTo>
                    <a:pt x="13600" y="8020"/>
                  </a:lnTo>
                  <a:cubicBezTo>
                    <a:pt x="13725" y="8011"/>
                    <a:pt x="13820" y="7915"/>
                    <a:pt x="13820" y="7790"/>
                  </a:cubicBezTo>
                  <a:lnTo>
                    <a:pt x="13820" y="6010"/>
                  </a:lnTo>
                  <a:cubicBezTo>
                    <a:pt x="13820" y="5886"/>
                    <a:pt x="13725" y="5790"/>
                    <a:pt x="13600" y="5790"/>
                  </a:cubicBezTo>
                  <a:lnTo>
                    <a:pt x="12997" y="5790"/>
                  </a:lnTo>
                  <a:cubicBezTo>
                    <a:pt x="12892" y="5790"/>
                    <a:pt x="12806" y="5714"/>
                    <a:pt x="12787" y="5618"/>
                  </a:cubicBezTo>
                  <a:cubicBezTo>
                    <a:pt x="12634" y="4919"/>
                    <a:pt x="12356" y="4259"/>
                    <a:pt x="11973" y="3666"/>
                  </a:cubicBezTo>
                  <a:cubicBezTo>
                    <a:pt x="11916" y="3580"/>
                    <a:pt x="11926" y="3455"/>
                    <a:pt x="12002" y="3388"/>
                  </a:cubicBezTo>
                  <a:lnTo>
                    <a:pt x="12423" y="2967"/>
                  </a:lnTo>
                  <a:cubicBezTo>
                    <a:pt x="12509" y="2881"/>
                    <a:pt x="12509" y="2737"/>
                    <a:pt x="12423" y="2651"/>
                  </a:cubicBezTo>
                  <a:lnTo>
                    <a:pt x="11170" y="1388"/>
                  </a:lnTo>
                  <a:cubicBezTo>
                    <a:pt x="11126" y="1345"/>
                    <a:pt x="11069" y="1323"/>
                    <a:pt x="11012" y="1323"/>
                  </a:cubicBezTo>
                  <a:cubicBezTo>
                    <a:pt x="10954" y="1323"/>
                    <a:pt x="10897" y="1345"/>
                    <a:pt x="10854" y="1388"/>
                  </a:cubicBezTo>
                  <a:lnTo>
                    <a:pt x="10433" y="1809"/>
                  </a:lnTo>
                  <a:cubicBezTo>
                    <a:pt x="10389" y="1853"/>
                    <a:pt x="10333" y="1875"/>
                    <a:pt x="10276" y="1875"/>
                  </a:cubicBezTo>
                  <a:cubicBezTo>
                    <a:pt x="10234" y="1875"/>
                    <a:pt x="10192" y="1862"/>
                    <a:pt x="10155" y="1838"/>
                  </a:cubicBezTo>
                  <a:cubicBezTo>
                    <a:pt x="9562" y="1455"/>
                    <a:pt x="8901" y="1177"/>
                    <a:pt x="8203" y="1034"/>
                  </a:cubicBezTo>
                  <a:cubicBezTo>
                    <a:pt x="8107" y="1005"/>
                    <a:pt x="8030" y="919"/>
                    <a:pt x="8030" y="814"/>
                  </a:cubicBezTo>
                  <a:lnTo>
                    <a:pt x="8030" y="211"/>
                  </a:lnTo>
                  <a:cubicBezTo>
                    <a:pt x="8021" y="96"/>
                    <a:pt x="7925" y="0"/>
                    <a:pt x="781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65"/>
            <p:cNvSpPr/>
            <p:nvPr/>
          </p:nvSpPr>
          <p:spPr>
            <a:xfrm>
              <a:off x="1346262" y="1555236"/>
              <a:ext cx="267694" cy="257742"/>
            </a:xfrm>
            <a:custGeom>
              <a:avLst/>
              <a:gdLst/>
              <a:ahLst/>
              <a:cxnLst/>
              <a:rect l="l" t="t" r="r" b="b"/>
              <a:pathLst>
                <a:path w="10194" h="9815" extrusionOk="0">
                  <a:moveTo>
                    <a:pt x="5289" y="895"/>
                  </a:moveTo>
                  <a:cubicBezTo>
                    <a:pt x="5806" y="895"/>
                    <a:pt x="6327" y="994"/>
                    <a:pt x="6825" y="1197"/>
                  </a:cubicBezTo>
                  <a:cubicBezTo>
                    <a:pt x="8318" y="1819"/>
                    <a:pt x="9294" y="3283"/>
                    <a:pt x="9294" y="4900"/>
                  </a:cubicBezTo>
                  <a:cubicBezTo>
                    <a:pt x="9294" y="7121"/>
                    <a:pt x="7504" y="8910"/>
                    <a:pt x="5293" y="8910"/>
                  </a:cubicBezTo>
                  <a:cubicBezTo>
                    <a:pt x="3666" y="8910"/>
                    <a:pt x="2202" y="7934"/>
                    <a:pt x="1590" y="6441"/>
                  </a:cubicBezTo>
                  <a:cubicBezTo>
                    <a:pt x="968" y="4939"/>
                    <a:pt x="1312" y="3216"/>
                    <a:pt x="2451" y="2068"/>
                  </a:cubicBezTo>
                  <a:cubicBezTo>
                    <a:pt x="3219" y="1299"/>
                    <a:pt x="4245" y="895"/>
                    <a:pt x="5289" y="895"/>
                  </a:cubicBezTo>
                  <a:close/>
                  <a:moveTo>
                    <a:pt x="5293" y="0"/>
                  </a:moveTo>
                  <a:cubicBezTo>
                    <a:pt x="3303" y="0"/>
                    <a:pt x="1513" y="1197"/>
                    <a:pt x="757" y="3034"/>
                  </a:cubicBezTo>
                  <a:cubicBezTo>
                    <a:pt x="1" y="4862"/>
                    <a:pt x="422" y="6977"/>
                    <a:pt x="1819" y="8374"/>
                  </a:cubicBezTo>
                  <a:cubicBezTo>
                    <a:pt x="2759" y="9314"/>
                    <a:pt x="4011" y="9814"/>
                    <a:pt x="5286" y="9814"/>
                  </a:cubicBezTo>
                  <a:cubicBezTo>
                    <a:pt x="5920" y="9814"/>
                    <a:pt x="6559" y="9691"/>
                    <a:pt x="7169" y="9437"/>
                  </a:cubicBezTo>
                  <a:cubicBezTo>
                    <a:pt x="8997" y="8681"/>
                    <a:pt x="10193" y="6891"/>
                    <a:pt x="10193" y="4910"/>
                  </a:cubicBezTo>
                  <a:cubicBezTo>
                    <a:pt x="10193" y="2202"/>
                    <a:pt x="8002" y="0"/>
                    <a:pt x="5293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99" name="Google Shape;12899;p65"/>
          <p:cNvGrpSpPr/>
          <p:nvPr/>
        </p:nvGrpSpPr>
        <p:grpSpPr>
          <a:xfrm>
            <a:off x="1751901" y="1502716"/>
            <a:ext cx="362677" cy="362677"/>
            <a:chOff x="1751901" y="1502716"/>
            <a:chExt cx="362677" cy="362677"/>
          </a:xfrm>
        </p:grpSpPr>
        <p:sp>
          <p:nvSpPr>
            <p:cNvPr id="12900" name="Google Shape;12900;p65"/>
            <p:cNvSpPr/>
            <p:nvPr/>
          </p:nvSpPr>
          <p:spPr>
            <a:xfrm>
              <a:off x="1751901" y="1502716"/>
              <a:ext cx="362677" cy="362677"/>
            </a:xfrm>
            <a:custGeom>
              <a:avLst/>
              <a:gdLst/>
              <a:ahLst/>
              <a:cxnLst/>
              <a:rect l="l" t="t" r="r" b="b"/>
              <a:pathLst>
                <a:path w="13811" h="13811" extrusionOk="0">
                  <a:moveTo>
                    <a:pt x="6901" y="0"/>
                  </a:moveTo>
                  <a:cubicBezTo>
                    <a:pt x="3092" y="0"/>
                    <a:pt x="0" y="3091"/>
                    <a:pt x="0" y="6900"/>
                  </a:cubicBezTo>
                  <a:cubicBezTo>
                    <a:pt x="0" y="10719"/>
                    <a:pt x="3092" y="13810"/>
                    <a:pt x="6901" y="13810"/>
                  </a:cubicBezTo>
                  <a:cubicBezTo>
                    <a:pt x="10719" y="13810"/>
                    <a:pt x="13810" y="10719"/>
                    <a:pt x="13810" y="6900"/>
                  </a:cubicBezTo>
                  <a:cubicBezTo>
                    <a:pt x="13810" y="3091"/>
                    <a:pt x="10719" y="0"/>
                    <a:pt x="690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65"/>
            <p:cNvSpPr/>
            <p:nvPr/>
          </p:nvSpPr>
          <p:spPr>
            <a:xfrm>
              <a:off x="1779027" y="1529843"/>
              <a:ext cx="308397" cy="308397"/>
            </a:xfrm>
            <a:custGeom>
              <a:avLst/>
              <a:gdLst/>
              <a:ahLst/>
              <a:cxnLst/>
              <a:rect l="l" t="t" r="r" b="b"/>
              <a:pathLst>
                <a:path w="11744" h="11744" extrusionOk="0">
                  <a:moveTo>
                    <a:pt x="5868" y="1"/>
                  </a:moveTo>
                  <a:cubicBezTo>
                    <a:pt x="2633" y="1"/>
                    <a:pt x="1" y="2633"/>
                    <a:pt x="1" y="5867"/>
                  </a:cubicBezTo>
                  <a:cubicBezTo>
                    <a:pt x="1" y="9112"/>
                    <a:pt x="2633" y="11744"/>
                    <a:pt x="5868" y="11744"/>
                  </a:cubicBezTo>
                  <a:cubicBezTo>
                    <a:pt x="9112" y="11744"/>
                    <a:pt x="11744" y="9112"/>
                    <a:pt x="11744" y="5867"/>
                  </a:cubicBezTo>
                  <a:cubicBezTo>
                    <a:pt x="11744" y="2633"/>
                    <a:pt x="9112" y="1"/>
                    <a:pt x="5868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65"/>
            <p:cNvSpPr/>
            <p:nvPr/>
          </p:nvSpPr>
          <p:spPr>
            <a:xfrm>
              <a:off x="1927816" y="1551035"/>
              <a:ext cx="10845" cy="138416"/>
            </a:xfrm>
            <a:custGeom>
              <a:avLst/>
              <a:gdLst/>
              <a:ahLst/>
              <a:cxnLst/>
              <a:rect l="l" t="t" r="r" b="b"/>
              <a:pathLst>
                <a:path w="413" h="5271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5060"/>
                  </a:lnTo>
                  <a:cubicBezTo>
                    <a:pt x="1" y="5175"/>
                    <a:pt x="87" y="5271"/>
                    <a:pt x="202" y="5271"/>
                  </a:cubicBezTo>
                  <a:cubicBezTo>
                    <a:pt x="316" y="5271"/>
                    <a:pt x="412" y="5175"/>
                    <a:pt x="412" y="5060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65"/>
            <p:cNvSpPr/>
            <p:nvPr/>
          </p:nvSpPr>
          <p:spPr>
            <a:xfrm>
              <a:off x="1925821" y="1678632"/>
              <a:ext cx="142014" cy="10819"/>
            </a:xfrm>
            <a:custGeom>
              <a:avLst/>
              <a:gdLst/>
              <a:ahLst/>
              <a:cxnLst/>
              <a:rect l="l" t="t" r="r" b="b"/>
              <a:pathLst>
                <a:path w="5408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130" y="412"/>
                  </a:lnTo>
                  <a:cubicBezTo>
                    <a:pt x="5407" y="412"/>
                    <a:pt x="5407" y="0"/>
                    <a:pt x="513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65"/>
            <p:cNvSpPr/>
            <p:nvPr/>
          </p:nvSpPr>
          <p:spPr>
            <a:xfrm>
              <a:off x="1816999" y="1567789"/>
              <a:ext cx="288020" cy="270215"/>
            </a:xfrm>
            <a:custGeom>
              <a:avLst/>
              <a:gdLst/>
              <a:ahLst/>
              <a:cxnLst/>
              <a:rect l="l" t="t" r="r" b="b"/>
              <a:pathLst>
                <a:path w="10968" h="10290" extrusionOk="0">
                  <a:moveTo>
                    <a:pt x="8278" y="1"/>
                  </a:moveTo>
                  <a:lnTo>
                    <a:pt x="8278" y="1"/>
                  </a:lnTo>
                  <a:cubicBezTo>
                    <a:pt x="10317" y="2327"/>
                    <a:pt x="10192" y="5829"/>
                    <a:pt x="8010" y="8011"/>
                  </a:cubicBezTo>
                  <a:cubicBezTo>
                    <a:pt x="6869" y="9153"/>
                    <a:pt x="5365" y="9731"/>
                    <a:pt x="3858" y="9731"/>
                  </a:cubicBezTo>
                  <a:cubicBezTo>
                    <a:pt x="2485" y="9731"/>
                    <a:pt x="1109" y="9251"/>
                    <a:pt x="0" y="8279"/>
                  </a:cubicBezTo>
                  <a:lnTo>
                    <a:pt x="0" y="8279"/>
                  </a:lnTo>
                  <a:cubicBezTo>
                    <a:pt x="1167" y="9616"/>
                    <a:pt x="2795" y="10290"/>
                    <a:pt x="4426" y="10290"/>
                  </a:cubicBezTo>
                  <a:cubicBezTo>
                    <a:pt x="5924" y="10290"/>
                    <a:pt x="7425" y="9721"/>
                    <a:pt x="8575" y="8576"/>
                  </a:cubicBezTo>
                  <a:cubicBezTo>
                    <a:pt x="10968" y="6174"/>
                    <a:pt x="10843" y="2240"/>
                    <a:pt x="827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65"/>
            <p:cNvSpPr/>
            <p:nvPr/>
          </p:nvSpPr>
          <p:spPr>
            <a:xfrm>
              <a:off x="1798644" y="1678632"/>
              <a:ext cx="22400" cy="10819"/>
            </a:xfrm>
            <a:custGeom>
              <a:avLst/>
              <a:gdLst/>
              <a:ahLst/>
              <a:cxnLst/>
              <a:rect l="l" t="t" r="r" b="b"/>
              <a:pathLst>
                <a:path w="853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75" y="412"/>
                  </a:lnTo>
                  <a:cubicBezTo>
                    <a:pt x="852" y="412"/>
                    <a:pt x="852" y="0"/>
                    <a:pt x="57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65"/>
            <p:cNvSpPr/>
            <p:nvPr/>
          </p:nvSpPr>
          <p:spPr>
            <a:xfrm>
              <a:off x="1927816" y="1798063"/>
              <a:ext cx="10845" cy="18828"/>
            </a:xfrm>
            <a:custGeom>
              <a:avLst/>
              <a:gdLst/>
              <a:ahLst/>
              <a:cxnLst/>
              <a:rect l="l" t="t" r="r" b="b"/>
              <a:pathLst>
                <a:path w="413" h="717" extrusionOk="0">
                  <a:moveTo>
                    <a:pt x="206" y="1"/>
                  </a:moveTo>
                  <a:cubicBezTo>
                    <a:pt x="103" y="1"/>
                    <a:pt x="1" y="70"/>
                    <a:pt x="1" y="209"/>
                  </a:cubicBezTo>
                  <a:lnTo>
                    <a:pt x="1" y="506"/>
                  </a:lnTo>
                  <a:cubicBezTo>
                    <a:pt x="1" y="620"/>
                    <a:pt x="87" y="716"/>
                    <a:pt x="202" y="716"/>
                  </a:cubicBezTo>
                  <a:cubicBezTo>
                    <a:pt x="316" y="716"/>
                    <a:pt x="412" y="620"/>
                    <a:pt x="412" y="506"/>
                  </a:cubicBezTo>
                  <a:lnTo>
                    <a:pt x="412" y="209"/>
                  </a:lnTo>
                  <a:cubicBezTo>
                    <a:pt x="412" y="70"/>
                    <a:pt x="309" y="1"/>
                    <a:pt x="20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65"/>
            <p:cNvSpPr/>
            <p:nvPr/>
          </p:nvSpPr>
          <p:spPr>
            <a:xfrm>
              <a:off x="1835486" y="1588508"/>
              <a:ext cx="20667" cy="16518"/>
            </a:xfrm>
            <a:custGeom>
              <a:avLst/>
              <a:gdLst/>
              <a:ahLst/>
              <a:cxnLst/>
              <a:rect l="l" t="t" r="r" b="b"/>
              <a:pathLst>
                <a:path w="787" h="629" extrusionOk="0">
                  <a:moveTo>
                    <a:pt x="293" y="1"/>
                  </a:moveTo>
                  <a:cubicBezTo>
                    <a:pt x="136" y="1"/>
                    <a:pt x="1" y="204"/>
                    <a:pt x="148" y="351"/>
                  </a:cubicBezTo>
                  <a:lnTo>
                    <a:pt x="358" y="571"/>
                  </a:lnTo>
                  <a:cubicBezTo>
                    <a:pt x="397" y="609"/>
                    <a:pt x="445" y="628"/>
                    <a:pt x="502" y="628"/>
                  </a:cubicBezTo>
                  <a:cubicBezTo>
                    <a:pt x="506" y="629"/>
                    <a:pt x="509" y="629"/>
                    <a:pt x="513" y="629"/>
                  </a:cubicBezTo>
                  <a:cubicBezTo>
                    <a:pt x="697" y="629"/>
                    <a:pt x="786" y="396"/>
                    <a:pt x="645" y="274"/>
                  </a:cubicBezTo>
                  <a:lnTo>
                    <a:pt x="435" y="64"/>
                  </a:lnTo>
                  <a:cubicBezTo>
                    <a:pt x="390" y="19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65"/>
            <p:cNvSpPr/>
            <p:nvPr/>
          </p:nvSpPr>
          <p:spPr>
            <a:xfrm>
              <a:off x="2009958" y="1763189"/>
              <a:ext cx="20667" cy="16491"/>
            </a:xfrm>
            <a:custGeom>
              <a:avLst/>
              <a:gdLst/>
              <a:ahLst/>
              <a:cxnLst/>
              <a:rect l="l" t="t" r="r" b="b"/>
              <a:pathLst>
                <a:path w="787" h="628" extrusionOk="0">
                  <a:moveTo>
                    <a:pt x="332" y="1"/>
                  </a:moveTo>
                  <a:cubicBezTo>
                    <a:pt x="177" y="1"/>
                    <a:pt x="1" y="236"/>
                    <a:pt x="146" y="350"/>
                  </a:cubicBezTo>
                  <a:lnTo>
                    <a:pt x="356" y="561"/>
                  </a:lnTo>
                  <a:cubicBezTo>
                    <a:pt x="394" y="599"/>
                    <a:pt x="452" y="618"/>
                    <a:pt x="509" y="628"/>
                  </a:cubicBezTo>
                  <a:cubicBezTo>
                    <a:pt x="701" y="628"/>
                    <a:pt x="787" y="398"/>
                    <a:pt x="653" y="264"/>
                  </a:cubicBezTo>
                  <a:lnTo>
                    <a:pt x="442" y="53"/>
                  </a:lnTo>
                  <a:cubicBezTo>
                    <a:pt x="411" y="16"/>
                    <a:pt x="372" y="1"/>
                    <a:pt x="33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65"/>
            <p:cNvSpPr/>
            <p:nvPr/>
          </p:nvSpPr>
          <p:spPr>
            <a:xfrm>
              <a:off x="2010247" y="1588193"/>
              <a:ext cx="21113" cy="16833"/>
            </a:xfrm>
            <a:custGeom>
              <a:avLst/>
              <a:gdLst/>
              <a:ahLst/>
              <a:cxnLst/>
              <a:rect l="l" t="t" r="r" b="b"/>
              <a:pathLst>
                <a:path w="804" h="641" extrusionOk="0">
                  <a:moveTo>
                    <a:pt x="493" y="0"/>
                  </a:moveTo>
                  <a:cubicBezTo>
                    <a:pt x="444" y="0"/>
                    <a:pt x="392" y="20"/>
                    <a:pt x="345" y="66"/>
                  </a:cubicBezTo>
                  <a:lnTo>
                    <a:pt x="135" y="277"/>
                  </a:lnTo>
                  <a:cubicBezTo>
                    <a:pt x="1" y="411"/>
                    <a:pt x="96" y="640"/>
                    <a:pt x="288" y="640"/>
                  </a:cubicBezTo>
                  <a:cubicBezTo>
                    <a:pt x="336" y="640"/>
                    <a:pt x="393" y="612"/>
                    <a:pt x="431" y="583"/>
                  </a:cubicBezTo>
                  <a:lnTo>
                    <a:pt x="642" y="363"/>
                  </a:lnTo>
                  <a:cubicBezTo>
                    <a:pt x="804" y="216"/>
                    <a:pt x="660" y="0"/>
                    <a:pt x="49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65"/>
            <p:cNvSpPr/>
            <p:nvPr/>
          </p:nvSpPr>
          <p:spPr>
            <a:xfrm>
              <a:off x="1835591" y="1762927"/>
              <a:ext cx="20719" cy="16754"/>
            </a:xfrm>
            <a:custGeom>
              <a:avLst/>
              <a:gdLst/>
              <a:ahLst/>
              <a:cxnLst/>
              <a:rect l="l" t="t" r="r" b="b"/>
              <a:pathLst>
                <a:path w="789" h="638" extrusionOk="0">
                  <a:moveTo>
                    <a:pt x="496" y="0"/>
                  </a:moveTo>
                  <a:cubicBezTo>
                    <a:pt x="448" y="0"/>
                    <a:pt x="399" y="19"/>
                    <a:pt x="354" y="63"/>
                  </a:cubicBezTo>
                  <a:lnTo>
                    <a:pt x="144" y="274"/>
                  </a:lnTo>
                  <a:cubicBezTo>
                    <a:pt x="0" y="408"/>
                    <a:pt x="96" y="638"/>
                    <a:pt x="287" y="638"/>
                  </a:cubicBezTo>
                  <a:cubicBezTo>
                    <a:pt x="345" y="628"/>
                    <a:pt x="393" y="609"/>
                    <a:pt x="431" y="571"/>
                  </a:cubicBezTo>
                  <a:lnTo>
                    <a:pt x="641" y="360"/>
                  </a:lnTo>
                  <a:cubicBezTo>
                    <a:pt x="789" y="206"/>
                    <a:pt x="653" y="0"/>
                    <a:pt x="49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65"/>
            <p:cNvSpPr/>
            <p:nvPr/>
          </p:nvSpPr>
          <p:spPr>
            <a:xfrm>
              <a:off x="1808018" y="1628581"/>
              <a:ext cx="22820" cy="14128"/>
            </a:xfrm>
            <a:custGeom>
              <a:avLst/>
              <a:gdLst/>
              <a:ahLst/>
              <a:cxnLst/>
              <a:rect l="l" t="t" r="r" b="b"/>
              <a:pathLst>
                <a:path w="869" h="538" extrusionOk="0">
                  <a:moveTo>
                    <a:pt x="291" y="0"/>
                  </a:moveTo>
                  <a:cubicBezTo>
                    <a:pt x="97" y="0"/>
                    <a:pt x="0" y="312"/>
                    <a:pt x="218" y="404"/>
                  </a:cubicBezTo>
                  <a:lnTo>
                    <a:pt x="495" y="519"/>
                  </a:lnTo>
                  <a:cubicBezTo>
                    <a:pt x="524" y="538"/>
                    <a:pt x="553" y="538"/>
                    <a:pt x="581" y="538"/>
                  </a:cubicBezTo>
                  <a:cubicBezTo>
                    <a:pt x="811" y="538"/>
                    <a:pt x="868" y="222"/>
                    <a:pt x="658" y="136"/>
                  </a:cubicBezTo>
                  <a:lnTo>
                    <a:pt x="380" y="21"/>
                  </a:lnTo>
                  <a:cubicBezTo>
                    <a:pt x="349" y="7"/>
                    <a:pt x="319" y="0"/>
                    <a:pt x="29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65"/>
            <p:cNvSpPr/>
            <p:nvPr/>
          </p:nvSpPr>
          <p:spPr>
            <a:xfrm>
              <a:off x="2035194" y="1725139"/>
              <a:ext cx="23004" cy="14102"/>
            </a:xfrm>
            <a:custGeom>
              <a:avLst/>
              <a:gdLst/>
              <a:ahLst/>
              <a:cxnLst/>
              <a:rect l="l" t="t" r="r" b="b"/>
              <a:pathLst>
                <a:path w="876" h="537" extrusionOk="0">
                  <a:moveTo>
                    <a:pt x="303" y="1"/>
                  </a:moveTo>
                  <a:cubicBezTo>
                    <a:pt x="99" y="1"/>
                    <a:pt x="0" y="309"/>
                    <a:pt x="228" y="402"/>
                  </a:cubicBezTo>
                  <a:lnTo>
                    <a:pt x="496" y="526"/>
                  </a:lnTo>
                  <a:cubicBezTo>
                    <a:pt x="524" y="536"/>
                    <a:pt x="553" y="536"/>
                    <a:pt x="582" y="536"/>
                  </a:cubicBezTo>
                  <a:cubicBezTo>
                    <a:pt x="585" y="536"/>
                    <a:pt x="589" y="536"/>
                    <a:pt x="592" y="536"/>
                  </a:cubicBezTo>
                  <a:cubicBezTo>
                    <a:pt x="814" y="536"/>
                    <a:pt x="875" y="228"/>
                    <a:pt x="658" y="144"/>
                  </a:cubicBezTo>
                  <a:lnTo>
                    <a:pt x="390" y="19"/>
                  </a:lnTo>
                  <a:cubicBezTo>
                    <a:pt x="360" y="7"/>
                    <a:pt x="330" y="1"/>
                    <a:pt x="30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65"/>
            <p:cNvSpPr/>
            <p:nvPr/>
          </p:nvSpPr>
          <p:spPr>
            <a:xfrm>
              <a:off x="1973299" y="1561276"/>
              <a:ext cx="16649" cy="18119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363" y="1"/>
                  </a:moveTo>
                  <a:cubicBezTo>
                    <a:pt x="291" y="1"/>
                    <a:pt x="220" y="37"/>
                    <a:pt x="183" y="125"/>
                  </a:cubicBezTo>
                  <a:lnTo>
                    <a:pt x="58" y="402"/>
                  </a:lnTo>
                  <a:cubicBezTo>
                    <a:pt x="1" y="536"/>
                    <a:pt x="106" y="689"/>
                    <a:pt x="250" y="689"/>
                  </a:cubicBezTo>
                  <a:cubicBezTo>
                    <a:pt x="336" y="689"/>
                    <a:pt x="412" y="641"/>
                    <a:pt x="451" y="565"/>
                  </a:cubicBezTo>
                  <a:lnTo>
                    <a:pt x="565" y="287"/>
                  </a:lnTo>
                  <a:cubicBezTo>
                    <a:pt x="634" y="126"/>
                    <a:pt x="497" y="1"/>
                    <a:pt x="36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65"/>
            <p:cNvSpPr/>
            <p:nvPr/>
          </p:nvSpPr>
          <p:spPr>
            <a:xfrm>
              <a:off x="1876557" y="1788557"/>
              <a:ext cx="16623" cy="18277"/>
            </a:xfrm>
            <a:custGeom>
              <a:avLst/>
              <a:gdLst/>
              <a:ahLst/>
              <a:cxnLst/>
              <a:rect l="l" t="t" r="r" b="b"/>
              <a:pathLst>
                <a:path w="633" h="696" extrusionOk="0">
                  <a:moveTo>
                    <a:pt x="365" y="0"/>
                  </a:moveTo>
                  <a:cubicBezTo>
                    <a:pt x="292" y="0"/>
                    <a:pt x="220" y="39"/>
                    <a:pt x="182" y="131"/>
                  </a:cubicBezTo>
                  <a:lnTo>
                    <a:pt x="58" y="399"/>
                  </a:lnTo>
                  <a:cubicBezTo>
                    <a:pt x="0" y="542"/>
                    <a:pt x="106" y="695"/>
                    <a:pt x="259" y="695"/>
                  </a:cubicBezTo>
                  <a:cubicBezTo>
                    <a:pt x="335" y="695"/>
                    <a:pt x="412" y="638"/>
                    <a:pt x="450" y="561"/>
                  </a:cubicBezTo>
                  <a:lnTo>
                    <a:pt x="565" y="293"/>
                  </a:lnTo>
                  <a:cubicBezTo>
                    <a:pt x="633" y="127"/>
                    <a:pt x="498" y="0"/>
                    <a:pt x="3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65"/>
            <p:cNvSpPr/>
            <p:nvPr/>
          </p:nvSpPr>
          <p:spPr>
            <a:xfrm>
              <a:off x="1878710" y="1560541"/>
              <a:ext cx="15966" cy="18093"/>
            </a:xfrm>
            <a:custGeom>
              <a:avLst/>
              <a:gdLst/>
              <a:ahLst/>
              <a:cxnLst/>
              <a:rect l="l" t="t" r="r" b="b"/>
              <a:pathLst>
                <a:path w="608" h="689" extrusionOk="0">
                  <a:moveTo>
                    <a:pt x="266" y="0"/>
                  </a:moveTo>
                  <a:cubicBezTo>
                    <a:pt x="134" y="0"/>
                    <a:pt x="1" y="122"/>
                    <a:pt x="62" y="287"/>
                  </a:cubicBezTo>
                  <a:lnTo>
                    <a:pt x="177" y="564"/>
                  </a:lnTo>
                  <a:cubicBezTo>
                    <a:pt x="215" y="641"/>
                    <a:pt x="291" y="688"/>
                    <a:pt x="368" y="688"/>
                  </a:cubicBezTo>
                  <a:cubicBezTo>
                    <a:pt x="512" y="679"/>
                    <a:pt x="607" y="545"/>
                    <a:pt x="569" y="411"/>
                  </a:cubicBezTo>
                  <a:lnTo>
                    <a:pt x="454" y="133"/>
                  </a:lnTo>
                  <a:cubicBezTo>
                    <a:pt x="416" y="40"/>
                    <a:pt x="341" y="0"/>
                    <a:pt x="26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65"/>
            <p:cNvSpPr/>
            <p:nvPr/>
          </p:nvSpPr>
          <p:spPr>
            <a:xfrm>
              <a:off x="1971014" y="1789292"/>
              <a:ext cx="16386" cy="18277"/>
            </a:xfrm>
            <a:custGeom>
              <a:avLst/>
              <a:gdLst/>
              <a:ahLst/>
              <a:cxnLst/>
              <a:rect l="l" t="t" r="r" b="b"/>
              <a:pathLst>
                <a:path w="624" h="696" extrusionOk="0">
                  <a:moveTo>
                    <a:pt x="272" y="1"/>
                  </a:moveTo>
                  <a:cubicBezTo>
                    <a:pt x="140" y="1"/>
                    <a:pt x="1" y="128"/>
                    <a:pt x="69" y="294"/>
                  </a:cubicBezTo>
                  <a:lnTo>
                    <a:pt x="184" y="572"/>
                  </a:lnTo>
                  <a:cubicBezTo>
                    <a:pt x="212" y="648"/>
                    <a:pt x="289" y="696"/>
                    <a:pt x="375" y="696"/>
                  </a:cubicBezTo>
                  <a:cubicBezTo>
                    <a:pt x="518" y="696"/>
                    <a:pt x="624" y="552"/>
                    <a:pt x="566" y="409"/>
                  </a:cubicBezTo>
                  <a:lnTo>
                    <a:pt x="451" y="131"/>
                  </a:lnTo>
                  <a:cubicBezTo>
                    <a:pt x="417" y="39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65"/>
            <p:cNvSpPr/>
            <p:nvPr/>
          </p:nvSpPr>
          <p:spPr>
            <a:xfrm>
              <a:off x="2036375" y="1630734"/>
              <a:ext cx="22951" cy="13997"/>
            </a:xfrm>
            <a:custGeom>
              <a:avLst/>
              <a:gdLst/>
              <a:ahLst/>
              <a:cxnLst/>
              <a:rect l="l" t="t" r="r" b="b"/>
              <a:pathLst>
                <a:path w="874" h="533" extrusionOk="0">
                  <a:moveTo>
                    <a:pt x="570" y="0"/>
                  </a:moveTo>
                  <a:cubicBezTo>
                    <a:pt x="544" y="0"/>
                    <a:pt x="517" y="5"/>
                    <a:pt x="489" y="16"/>
                  </a:cubicBezTo>
                  <a:lnTo>
                    <a:pt x="212" y="131"/>
                  </a:lnTo>
                  <a:cubicBezTo>
                    <a:pt x="1" y="217"/>
                    <a:pt x="58" y="532"/>
                    <a:pt x="288" y="532"/>
                  </a:cubicBezTo>
                  <a:cubicBezTo>
                    <a:pt x="317" y="532"/>
                    <a:pt x="345" y="532"/>
                    <a:pt x="374" y="523"/>
                  </a:cubicBezTo>
                  <a:lnTo>
                    <a:pt x="652" y="408"/>
                  </a:lnTo>
                  <a:cubicBezTo>
                    <a:pt x="873" y="314"/>
                    <a:pt x="776" y="0"/>
                    <a:pt x="570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65"/>
            <p:cNvSpPr/>
            <p:nvPr/>
          </p:nvSpPr>
          <p:spPr>
            <a:xfrm>
              <a:off x="1807441" y="1723143"/>
              <a:ext cx="22846" cy="14075"/>
            </a:xfrm>
            <a:custGeom>
              <a:avLst/>
              <a:gdLst/>
              <a:ahLst/>
              <a:cxnLst/>
              <a:rect l="l" t="t" r="r" b="b"/>
              <a:pathLst>
                <a:path w="870" h="536" extrusionOk="0">
                  <a:moveTo>
                    <a:pt x="574" y="1"/>
                  </a:moveTo>
                  <a:cubicBezTo>
                    <a:pt x="547" y="1"/>
                    <a:pt x="519" y="6"/>
                    <a:pt x="488" y="19"/>
                  </a:cubicBezTo>
                  <a:lnTo>
                    <a:pt x="211" y="133"/>
                  </a:lnTo>
                  <a:cubicBezTo>
                    <a:pt x="0" y="220"/>
                    <a:pt x="58" y="535"/>
                    <a:pt x="288" y="535"/>
                  </a:cubicBezTo>
                  <a:cubicBezTo>
                    <a:pt x="316" y="535"/>
                    <a:pt x="345" y="526"/>
                    <a:pt x="364" y="516"/>
                  </a:cubicBezTo>
                  <a:lnTo>
                    <a:pt x="642" y="401"/>
                  </a:lnTo>
                  <a:cubicBezTo>
                    <a:pt x="870" y="317"/>
                    <a:pt x="777" y="1"/>
                    <a:pt x="57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9" name="Google Shape;12919;p65"/>
          <p:cNvGrpSpPr/>
          <p:nvPr/>
        </p:nvGrpSpPr>
        <p:grpSpPr>
          <a:xfrm>
            <a:off x="3095178" y="1502716"/>
            <a:ext cx="334290" cy="362677"/>
            <a:chOff x="3095178" y="1502716"/>
            <a:chExt cx="334290" cy="362677"/>
          </a:xfrm>
        </p:grpSpPr>
        <p:sp>
          <p:nvSpPr>
            <p:cNvPr id="12920" name="Google Shape;12920;p65"/>
            <p:cNvSpPr/>
            <p:nvPr/>
          </p:nvSpPr>
          <p:spPr>
            <a:xfrm>
              <a:off x="3125351" y="1502716"/>
              <a:ext cx="304117" cy="304117"/>
            </a:xfrm>
            <a:custGeom>
              <a:avLst/>
              <a:gdLst/>
              <a:ahLst/>
              <a:cxnLst/>
              <a:rect l="l" t="t" r="r" b="b"/>
              <a:pathLst>
                <a:path w="11581" h="11581" extrusionOk="0">
                  <a:moveTo>
                    <a:pt x="5790" y="0"/>
                  </a:moveTo>
                  <a:cubicBezTo>
                    <a:pt x="2594" y="0"/>
                    <a:pt x="0" y="2594"/>
                    <a:pt x="0" y="5790"/>
                  </a:cubicBezTo>
                  <a:cubicBezTo>
                    <a:pt x="0" y="8987"/>
                    <a:pt x="2594" y="11580"/>
                    <a:pt x="5790" y="11580"/>
                  </a:cubicBezTo>
                  <a:cubicBezTo>
                    <a:pt x="8987" y="11580"/>
                    <a:pt x="11580" y="8987"/>
                    <a:pt x="11580" y="5790"/>
                  </a:cubicBezTo>
                  <a:cubicBezTo>
                    <a:pt x="11580" y="2594"/>
                    <a:pt x="8987" y="0"/>
                    <a:pt x="5790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65"/>
            <p:cNvSpPr/>
            <p:nvPr/>
          </p:nvSpPr>
          <p:spPr>
            <a:xfrm>
              <a:off x="3095178" y="1505973"/>
              <a:ext cx="289306" cy="300887"/>
            </a:xfrm>
            <a:custGeom>
              <a:avLst/>
              <a:gdLst/>
              <a:ahLst/>
              <a:cxnLst/>
              <a:rect l="l" t="t" r="r" b="b"/>
              <a:pathLst>
                <a:path w="11017" h="11458" extrusionOk="0">
                  <a:moveTo>
                    <a:pt x="5752" y="1"/>
                  </a:moveTo>
                  <a:cubicBezTo>
                    <a:pt x="1963" y="785"/>
                    <a:pt x="1" y="5006"/>
                    <a:pt x="1838" y="8413"/>
                  </a:cubicBezTo>
                  <a:cubicBezTo>
                    <a:pt x="2909" y="10399"/>
                    <a:pt x="4916" y="11458"/>
                    <a:pt x="6949" y="11458"/>
                  </a:cubicBezTo>
                  <a:cubicBezTo>
                    <a:pt x="8403" y="11458"/>
                    <a:pt x="9870" y="10915"/>
                    <a:pt x="11016" y="9781"/>
                  </a:cubicBezTo>
                  <a:lnTo>
                    <a:pt x="11016" y="9781"/>
                  </a:lnTo>
                  <a:cubicBezTo>
                    <a:pt x="10624" y="9858"/>
                    <a:pt x="10231" y="9896"/>
                    <a:pt x="9839" y="9896"/>
                  </a:cubicBezTo>
                  <a:cubicBezTo>
                    <a:pt x="7485" y="9896"/>
                    <a:pt x="5370" y="8480"/>
                    <a:pt x="4480" y="6317"/>
                  </a:cubicBezTo>
                  <a:cubicBezTo>
                    <a:pt x="3580" y="4145"/>
                    <a:pt x="4087" y="1647"/>
                    <a:pt x="575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65"/>
            <p:cNvSpPr/>
            <p:nvPr/>
          </p:nvSpPr>
          <p:spPr>
            <a:xfrm>
              <a:off x="3125351" y="1503215"/>
              <a:ext cx="303854" cy="303356"/>
            </a:xfrm>
            <a:custGeom>
              <a:avLst/>
              <a:gdLst/>
              <a:ahLst/>
              <a:cxnLst/>
              <a:rect l="l" t="t" r="r" b="b"/>
              <a:pathLst>
                <a:path w="11571" h="11552" extrusionOk="0">
                  <a:moveTo>
                    <a:pt x="5570" y="2881"/>
                  </a:moveTo>
                  <a:lnTo>
                    <a:pt x="5570" y="5551"/>
                  </a:lnTo>
                  <a:lnTo>
                    <a:pt x="2230" y="5551"/>
                  </a:lnTo>
                  <a:cubicBezTo>
                    <a:pt x="2240" y="4642"/>
                    <a:pt x="2402" y="3733"/>
                    <a:pt x="2708" y="2881"/>
                  </a:cubicBezTo>
                  <a:close/>
                  <a:moveTo>
                    <a:pt x="8872" y="2881"/>
                  </a:moveTo>
                  <a:cubicBezTo>
                    <a:pt x="9168" y="3733"/>
                    <a:pt x="9331" y="4642"/>
                    <a:pt x="9350" y="5551"/>
                  </a:cubicBezTo>
                  <a:lnTo>
                    <a:pt x="6010" y="5551"/>
                  </a:lnTo>
                  <a:lnTo>
                    <a:pt x="6010" y="2881"/>
                  </a:lnTo>
                  <a:close/>
                  <a:moveTo>
                    <a:pt x="5560" y="5991"/>
                  </a:moveTo>
                  <a:lnTo>
                    <a:pt x="5560" y="8671"/>
                  </a:lnTo>
                  <a:lnTo>
                    <a:pt x="2708" y="8671"/>
                  </a:lnTo>
                  <a:cubicBezTo>
                    <a:pt x="2402" y="7810"/>
                    <a:pt x="2240" y="6901"/>
                    <a:pt x="2230" y="5991"/>
                  </a:cubicBezTo>
                  <a:close/>
                  <a:moveTo>
                    <a:pt x="9350" y="5991"/>
                  </a:moveTo>
                  <a:cubicBezTo>
                    <a:pt x="9331" y="6901"/>
                    <a:pt x="9168" y="7810"/>
                    <a:pt x="8872" y="8671"/>
                  </a:cubicBezTo>
                  <a:lnTo>
                    <a:pt x="8872" y="8661"/>
                  </a:lnTo>
                  <a:lnTo>
                    <a:pt x="6010" y="8661"/>
                  </a:lnTo>
                  <a:lnTo>
                    <a:pt x="6010" y="5991"/>
                  </a:lnTo>
                  <a:close/>
                  <a:moveTo>
                    <a:pt x="5570" y="0"/>
                  </a:moveTo>
                  <a:lnTo>
                    <a:pt x="5570" y="2431"/>
                  </a:lnTo>
                  <a:lnTo>
                    <a:pt x="2881" y="2431"/>
                  </a:lnTo>
                  <a:cubicBezTo>
                    <a:pt x="3484" y="1044"/>
                    <a:pt x="4460" y="106"/>
                    <a:pt x="5570" y="0"/>
                  </a:cubicBezTo>
                  <a:lnTo>
                    <a:pt x="5570" y="0"/>
                  </a:lnTo>
                  <a:cubicBezTo>
                    <a:pt x="4977" y="20"/>
                    <a:pt x="4402" y="125"/>
                    <a:pt x="3847" y="316"/>
                  </a:cubicBezTo>
                  <a:cubicBezTo>
                    <a:pt x="3264" y="823"/>
                    <a:pt x="2766" y="1551"/>
                    <a:pt x="2412" y="2431"/>
                  </a:cubicBezTo>
                  <a:lnTo>
                    <a:pt x="1062" y="2431"/>
                  </a:lnTo>
                  <a:cubicBezTo>
                    <a:pt x="957" y="2575"/>
                    <a:pt x="861" y="2718"/>
                    <a:pt x="775" y="2871"/>
                  </a:cubicBezTo>
                  <a:lnTo>
                    <a:pt x="2240" y="2871"/>
                  </a:lnTo>
                  <a:cubicBezTo>
                    <a:pt x="1952" y="3742"/>
                    <a:pt x="1799" y="4642"/>
                    <a:pt x="1780" y="5551"/>
                  </a:cubicBezTo>
                  <a:lnTo>
                    <a:pt x="0" y="5551"/>
                  </a:lnTo>
                  <a:lnTo>
                    <a:pt x="0" y="5771"/>
                  </a:lnTo>
                  <a:lnTo>
                    <a:pt x="0" y="5991"/>
                  </a:lnTo>
                  <a:lnTo>
                    <a:pt x="1780" y="5991"/>
                  </a:lnTo>
                  <a:cubicBezTo>
                    <a:pt x="1799" y="6901"/>
                    <a:pt x="1952" y="7800"/>
                    <a:pt x="2240" y="8661"/>
                  </a:cubicBezTo>
                  <a:lnTo>
                    <a:pt x="775" y="8661"/>
                  </a:lnTo>
                  <a:cubicBezTo>
                    <a:pt x="861" y="8815"/>
                    <a:pt x="957" y="8968"/>
                    <a:pt x="1062" y="9111"/>
                  </a:cubicBezTo>
                  <a:lnTo>
                    <a:pt x="2412" y="9111"/>
                  </a:lnTo>
                  <a:cubicBezTo>
                    <a:pt x="2766" y="9992"/>
                    <a:pt x="3264" y="10719"/>
                    <a:pt x="3847" y="11226"/>
                  </a:cubicBezTo>
                  <a:cubicBezTo>
                    <a:pt x="4398" y="11416"/>
                    <a:pt x="4968" y="11531"/>
                    <a:pt x="5556" y="11551"/>
                  </a:cubicBezTo>
                  <a:lnTo>
                    <a:pt x="5556" y="11551"/>
                  </a:lnTo>
                  <a:cubicBezTo>
                    <a:pt x="4457" y="11434"/>
                    <a:pt x="3483" y="10497"/>
                    <a:pt x="2881" y="9111"/>
                  </a:cubicBezTo>
                  <a:lnTo>
                    <a:pt x="5560" y="9111"/>
                  </a:lnTo>
                  <a:lnTo>
                    <a:pt x="5560" y="11551"/>
                  </a:lnTo>
                  <a:lnTo>
                    <a:pt x="5560" y="11551"/>
                  </a:lnTo>
                  <a:cubicBezTo>
                    <a:pt x="5559" y="11551"/>
                    <a:pt x="5557" y="11551"/>
                    <a:pt x="5556" y="11551"/>
                  </a:cubicBezTo>
                  <a:lnTo>
                    <a:pt x="5556" y="11551"/>
                  </a:lnTo>
                  <a:cubicBezTo>
                    <a:pt x="5557" y="11551"/>
                    <a:pt x="5559" y="11552"/>
                    <a:pt x="5560" y="11552"/>
                  </a:cubicBezTo>
                  <a:lnTo>
                    <a:pt x="5560" y="11551"/>
                  </a:lnTo>
                  <a:lnTo>
                    <a:pt x="5560" y="11551"/>
                  </a:lnTo>
                  <a:cubicBezTo>
                    <a:pt x="5564" y="11552"/>
                    <a:pt x="5567" y="11552"/>
                    <a:pt x="5570" y="11552"/>
                  </a:cubicBezTo>
                  <a:lnTo>
                    <a:pt x="6010" y="11552"/>
                  </a:lnTo>
                  <a:lnTo>
                    <a:pt x="6010" y="9111"/>
                  </a:lnTo>
                  <a:lnTo>
                    <a:pt x="8690" y="9111"/>
                  </a:lnTo>
                  <a:cubicBezTo>
                    <a:pt x="8087" y="10499"/>
                    <a:pt x="7120" y="11437"/>
                    <a:pt x="6010" y="11552"/>
                  </a:cubicBezTo>
                  <a:cubicBezTo>
                    <a:pt x="6594" y="11533"/>
                    <a:pt x="7178" y="11418"/>
                    <a:pt x="7733" y="11226"/>
                  </a:cubicBezTo>
                  <a:cubicBezTo>
                    <a:pt x="8317" y="10719"/>
                    <a:pt x="8805" y="9992"/>
                    <a:pt x="9168" y="9111"/>
                  </a:cubicBezTo>
                  <a:lnTo>
                    <a:pt x="10518" y="9111"/>
                  </a:lnTo>
                  <a:cubicBezTo>
                    <a:pt x="10614" y="8968"/>
                    <a:pt x="10709" y="8824"/>
                    <a:pt x="10805" y="8671"/>
                  </a:cubicBezTo>
                  <a:lnTo>
                    <a:pt x="9341" y="8671"/>
                  </a:lnTo>
                  <a:cubicBezTo>
                    <a:pt x="9618" y="7800"/>
                    <a:pt x="9771" y="6901"/>
                    <a:pt x="9790" y="5991"/>
                  </a:cubicBezTo>
                  <a:lnTo>
                    <a:pt x="11571" y="5991"/>
                  </a:lnTo>
                  <a:lnTo>
                    <a:pt x="11571" y="5771"/>
                  </a:lnTo>
                  <a:lnTo>
                    <a:pt x="11571" y="5551"/>
                  </a:lnTo>
                  <a:lnTo>
                    <a:pt x="9790" y="5551"/>
                  </a:lnTo>
                  <a:cubicBezTo>
                    <a:pt x="9771" y="4642"/>
                    <a:pt x="9618" y="3742"/>
                    <a:pt x="9341" y="2881"/>
                  </a:cubicBezTo>
                  <a:lnTo>
                    <a:pt x="10805" y="2881"/>
                  </a:lnTo>
                  <a:cubicBezTo>
                    <a:pt x="10709" y="2728"/>
                    <a:pt x="10614" y="2575"/>
                    <a:pt x="10518" y="2431"/>
                  </a:cubicBezTo>
                  <a:lnTo>
                    <a:pt x="9168" y="2431"/>
                  </a:lnTo>
                  <a:cubicBezTo>
                    <a:pt x="8805" y="1551"/>
                    <a:pt x="8317" y="823"/>
                    <a:pt x="7733" y="316"/>
                  </a:cubicBezTo>
                  <a:cubicBezTo>
                    <a:pt x="7178" y="125"/>
                    <a:pt x="6594" y="10"/>
                    <a:pt x="6010" y="0"/>
                  </a:cubicBezTo>
                  <a:lnTo>
                    <a:pt x="6010" y="0"/>
                  </a:lnTo>
                  <a:cubicBezTo>
                    <a:pt x="7120" y="106"/>
                    <a:pt x="8087" y="1044"/>
                    <a:pt x="8699" y="2431"/>
                  </a:cubicBezTo>
                  <a:lnTo>
                    <a:pt x="6010" y="2431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65"/>
            <p:cNvSpPr/>
            <p:nvPr/>
          </p:nvSpPr>
          <p:spPr>
            <a:xfrm>
              <a:off x="3125351" y="1505973"/>
              <a:ext cx="229224" cy="300598"/>
            </a:xfrm>
            <a:custGeom>
              <a:avLst/>
              <a:gdLst/>
              <a:ahLst/>
              <a:cxnLst/>
              <a:rect l="l" t="t" r="r" b="b"/>
              <a:pathLst>
                <a:path w="8729" h="11447" extrusionOk="0">
                  <a:moveTo>
                    <a:pt x="4594" y="1"/>
                  </a:moveTo>
                  <a:lnTo>
                    <a:pt x="4594" y="1"/>
                  </a:lnTo>
                  <a:cubicBezTo>
                    <a:pt x="4345" y="58"/>
                    <a:pt x="4096" y="125"/>
                    <a:pt x="3847" y="211"/>
                  </a:cubicBezTo>
                  <a:cubicBezTo>
                    <a:pt x="3264" y="718"/>
                    <a:pt x="2766" y="1446"/>
                    <a:pt x="2412" y="2326"/>
                  </a:cubicBezTo>
                  <a:lnTo>
                    <a:pt x="1062" y="2326"/>
                  </a:lnTo>
                  <a:cubicBezTo>
                    <a:pt x="957" y="2470"/>
                    <a:pt x="861" y="2613"/>
                    <a:pt x="775" y="2766"/>
                  </a:cubicBezTo>
                  <a:lnTo>
                    <a:pt x="2240" y="2766"/>
                  </a:lnTo>
                  <a:cubicBezTo>
                    <a:pt x="1952" y="3637"/>
                    <a:pt x="1799" y="4537"/>
                    <a:pt x="1780" y="5446"/>
                  </a:cubicBezTo>
                  <a:lnTo>
                    <a:pt x="0" y="5446"/>
                  </a:lnTo>
                  <a:lnTo>
                    <a:pt x="0" y="5666"/>
                  </a:lnTo>
                  <a:lnTo>
                    <a:pt x="0" y="5886"/>
                  </a:lnTo>
                  <a:lnTo>
                    <a:pt x="1780" y="5886"/>
                  </a:lnTo>
                  <a:cubicBezTo>
                    <a:pt x="1799" y="6796"/>
                    <a:pt x="1952" y="7695"/>
                    <a:pt x="2240" y="8556"/>
                  </a:cubicBezTo>
                  <a:lnTo>
                    <a:pt x="775" y="8556"/>
                  </a:lnTo>
                  <a:cubicBezTo>
                    <a:pt x="861" y="8710"/>
                    <a:pt x="957" y="8863"/>
                    <a:pt x="1062" y="9006"/>
                  </a:cubicBezTo>
                  <a:lnTo>
                    <a:pt x="2412" y="9006"/>
                  </a:lnTo>
                  <a:cubicBezTo>
                    <a:pt x="2766" y="9887"/>
                    <a:pt x="3264" y="10614"/>
                    <a:pt x="3847" y="11121"/>
                  </a:cubicBezTo>
                  <a:cubicBezTo>
                    <a:pt x="4402" y="11313"/>
                    <a:pt x="4977" y="11428"/>
                    <a:pt x="5570" y="11447"/>
                  </a:cubicBezTo>
                  <a:cubicBezTo>
                    <a:pt x="4460" y="11332"/>
                    <a:pt x="3484" y="10394"/>
                    <a:pt x="2881" y="9006"/>
                  </a:cubicBezTo>
                  <a:lnTo>
                    <a:pt x="5570" y="9006"/>
                  </a:lnTo>
                  <a:lnTo>
                    <a:pt x="5570" y="11447"/>
                  </a:lnTo>
                  <a:lnTo>
                    <a:pt x="6010" y="11447"/>
                  </a:lnTo>
                  <a:lnTo>
                    <a:pt x="6010" y="9246"/>
                  </a:lnTo>
                  <a:cubicBezTo>
                    <a:pt x="5647" y="9054"/>
                    <a:pt x="5302" y="8824"/>
                    <a:pt x="4986" y="8566"/>
                  </a:cubicBezTo>
                  <a:lnTo>
                    <a:pt x="2708" y="8566"/>
                  </a:lnTo>
                  <a:cubicBezTo>
                    <a:pt x="2402" y="7705"/>
                    <a:pt x="2240" y="6805"/>
                    <a:pt x="2230" y="5886"/>
                  </a:cubicBezTo>
                  <a:lnTo>
                    <a:pt x="3168" y="5886"/>
                  </a:lnTo>
                  <a:cubicBezTo>
                    <a:pt x="3120" y="5743"/>
                    <a:pt x="3082" y="5599"/>
                    <a:pt x="3053" y="5446"/>
                  </a:cubicBezTo>
                  <a:lnTo>
                    <a:pt x="2230" y="5446"/>
                  </a:lnTo>
                  <a:cubicBezTo>
                    <a:pt x="2240" y="4537"/>
                    <a:pt x="2402" y="3628"/>
                    <a:pt x="2708" y="2776"/>
                  </a:cubicBezTo>
                  <a:lnTo>
                    <a:pt x="3053" y="2776"/>
                  </a:lnTo>
                  <a:cubicBezTo>
                    <a:pt x="3082" y="2623"/>
                    <a:pt x="3130" y="2470"/>
                    <a:pt x="3168" y="2326"/>
                  </a:cubicBezTo>
                  <a:lnTo>
                    <a:pt x="2881" y="2326"/>
                  </a:lnTo>
                  <a:cubicBezTo>
                    <a:pt x="3149" y="1666"/>
                    <a:pt x="3570" y="1063"/>
                    <a:pt x="4096" y="575"/>
                  </a:cubicBezTo>
                  <a:cubicBezTo>
                    <a:pt x="4249" y="374"/>
                    <a:pt x="4422" y="183"/>
                    <a:pt x="4594" y="1"/>
                  </a:cubicBezTo>
                  <a:close/>
                  <a:moveTo>
                    <a:pt x="8231" y="9877"/>
                  </a:moveTo>
                  <a:cubicBezTo>
                    <a:pt x="7647" y="10777"/>
                    <a:pt x="6872" y="11361"/>
                    <a:pt x="6010" y="11447"/>
                  </a:cubicBezTo>
                  <a:cubicBezTo>
                    <a:pt x="6594" y="11428"/>
                    <a:pt x="7178" y="11313"/>
                    <a:pt x="7733" y="11121"/>
                  </a:cubicBezTo>
                  <a:cubicBezTo>
                    <a:pt x="8125" y="10767"/>
                    <a:pt x="8460" y="10356"/>
                    <a:pt x="8728" y="9896"/>
                  </a:cubicBezTo>
                  <a:lnTo>
                    <a:pt x="8690" y="9896"/>
                  </a:lnTo>
                  <a:cubicBezTo>
                    <a:pt x="8537" y="9896"/>
                    <a:pt x="8384" y="9887"/>
                    <a:pt x="8231" y="9877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65"/>
            <p:cNvSpPr/>
            <p:nvPr/>
          </p:nvSpPr>
          <p:spPr>
            <a:xfrm>
              <a:off x="3177871" y="1795253"/>
              <a:ext cx="198814" cy="70140"/>
            </a:xfrm>
            <a:custGeom>
              <a:avLst/>
              <a:gdLst/>
              <a:ahLst/>
              <a:cxnLst/>
              <a:rect l="l" t="t" r="r" b="b"/>
              <a:pathLst>
                <a:path w="7571" h="2671" extrusionOk="0">
                  <a:moveTo>
                    <a:pt x="2450" y="0"/>
                  </a:moveTo>
                  <a:lnTo>
                    <a:pt x="584" y="670"/>
                  </a:lnTo>
                  <a:cubicBezTo>
                    <a:pt x="230" y="804"/>
                    <a:pt x="0" y="1139"/>
                    <a:pt x="0" y="1512"/>
                  </a:cubicBezTo>
                  <a:lnTo>
                    <a:pt x="0" y="2450"/>
                  </a:lnTo>
                  <a:cubicBezTo>
                    <a:pt x="0" y="2574"/>
                    <a:pt x="96" y="2670"/>
                    <a:pt x="230" y="2670"/>
                  </a:cubicBezTo>
                  <a:lnTo>
                    <a:pt x="7350" y="2670"/>
                  </a:lnTo>
                  <a:cubicBezTo>
                    <a:pt x="7475" y="2670"/>
                    <a:pt x="7570" y="2565"/>
                    <a:pt x="7570" y="2450"/>
                  </a:cubicBezTo>
                  <a:lnTo>
                    <a:pt x="7570" y="1512"/>
                  </a:lnTo>
                  <a:cubicBezTo>
                    <a:pt x="7570" y="1139"/>
                    <a:pt x="7341" y="804"/>
                    <a:pt x="6987" y="670"/>
                  </a:cubicBezTo>
                  <a:lnTo>
                    <a:pt x="5120" y="0"/>
                  </a:lnTo>
                  <a:lnTo>
                    <a:pt x="3790" y="450"/>
                  </a:lnTo>
                  <a:lnTo>
                    <a:pt x="2450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65"/>
            <p:cNvSpPr/>
            <p:nvPr/>
          </p:nvSpPr>
          <p:spPr>
            <a:xfrm>
              <a:off x="3265580" y="1818624"/>
              <a:ext cx="23398" cy="46769"/>
            </a:xfrm>
            <a:custGeom>
              <a:avLst/>
              <a:gdLst/>
              <a:ahLst/>
              <a:cxnLst/>
              <a:rect l="l" t="t" r="r" b="b"/>
              <a:pathLst>
                <a:path w="891" h="1781" extrusionOk="0">
                  <a:moveTo>
                    <a:pt x="211" y="0"/>
                  </a:moveTo>
                  <a:lnTo>
                    <a:pt x="0" y="1780"/>
                  </a:lnTo>
                  <a:lnTo>
                    <a:pt x="890" y="1780"/>
                  </a:lnTo>
                  <a:lnTo>
                    <a:pt x="680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65"/>
            <p:cNvSpPr/>
            <p:nvPr/>
          </p:nvSpPr>
          <p:spPr>
            <a:xfrm>
              <a:off x="3267076" y="1806807"/>
              <a:ext cx="20378" cy="19879"/>
            </a:xfrm>
            <a:custGeom>
              <a:avLst/>
              <a:gdLst/>
              <a:ahLst/>
              <a:cxnLst/>
              <a:rect l="l" t="t" r="r" b="b"/>
              <a:pathLst>
                <a:path w="776" h="757" extrusionOk="0">
                  <a:moveTo>
                    <a:pt x="1" y="0"/>
                  </a:moveTo>
                  <a:lnTo>
                    <a:pt x="1" y="603"/>
                  </a:lnTo>
                  <a:cubicBezTo>
                    <a:pt x="1" y="689"/>
                    <a:pt x="68" y="756"/>
                    <a:pt x="154" y="756"/>
                  </a:cubicBezTo>
                  <a:lnTo>
                    <a:pt x="623" y="756"/>
                  </a:lnTo>
                  <a:cubicBezTo>
                    <a:pt x="709" y="756"/>
                    <a:pt x="776" y="689"/>
                    <a:pt x="776" y="603"/>
                  </a:cubicBezTo>
                  <a:lnTo>
                    <a:pt x="776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65"/>
            <p:cNvSpPr/>
            <p:nvPr/>
          </p:nvSpPr>
          <p:spPr>
            <a:xfrm>
              <a:off x="3341734" y="1818861"/>
              <a:ext cx="34952" cy="46533"/>
            </a:xfrm>
            <a:custGeom>
              <a:avLst/>
              <a:gdLst/>
              <a:ahLst/>
              <a:cxnLst/>
              <a:rect l="l" t="t" r="r" b="b"/>
              <a:pathLst>
                <a:path w="1331" h="1772" extrusionOk="0">
                  <a:moveTo>
                    <a:pt x="1091" y="1"/>
                  </a:moveTo>
                  <a:lnTo>
                    <a:pt x="258" y="843"/>
                  </a:lnTo>
                  <a:cubicBezTo>
                    <a:pt x="86" y="1006"/>
                    <a:pt x="0" y="1235"/>
                    <a:pt x="0" y="1474"/>
                  </a:cubicBezTo>
                  <a:lnTo>
                    <a:pt x="0" y="1771"/>
                  </a:lnTo>
                  <a:lnTo>
                    <a:pt x="1110" y="1771"/>
                  </a:lnTo>
                  <a:cubicBezTo>
                    <a:pt x="1235" y="1771"/>
                    <a:pt x="1330" y="1666"/>
                    <a:pt x="1330" y="1551"/>
                  </a:cubicBezTo>
                  <a:lnTo>
                    <a:pt x="1330" y="613"/>
                  </a:lnTo>
                  <a:cubicBezTo>
                    <a:pt x="1330" y="383"/>
                    <a:pt x="1244" y="173"/>
                    <a:pt x="109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65"/>
            <p:cNvSpPr/>
            <p:nvPr/>
          </p:nvSpPr>
          <p:spPr>
            <a:xfrm>
              <a:off x="3213060" y="1614033"/>
              <a:ext cx="128700" cy="93538"/>
            </a:xfrm>
            <a:custGeom>
              <a:avLst/>
              <a:gdLst/>
              <a:ahLst/>
              <a:cxnLst/>
              <a:rect l="l" t="t" r="r" b="b"/>
              <a:pathLst>
                <a:path w="4901" h="3562" extrusionOk="0">
                  <a:moveTo>
                    <a:pt x="1763" y="1"/>
                  </a:moveTo>
                  <a:cubicBezTo>
                    <a:pt x="785" y="1"/>
                    <a:pt x="0" y="801"/>
                    <a:pt x="0" y="1771"/>
                  </a:cubicBezTo>
                  <a:lnTo>
                    <a:pt x="0" y="2307"/>
                  </a:lnTo>
                  <a:cubicBezTo>
                    <a:pt x="0" y="2547"/>
                    <a:pt x="38" y="2786"/>
                    <a:pt x="115" y="3006"/>
                  </a:cubicBezTo>
                  <a:lnTo>
                    <a:pt x="192" y="3236"/>
                  </a:lnTo>
                  <a:cubicBezTo>
                    <a:pt x="211" y="3303"/>
                    <a:pt x="230" y="3370"/>
                    <a:pt x="230" y="3446"/>
                  </a:cubicBezTo>
                  <a:lnTo>
                    <a:pt x="230" y="3561"/>
                  </a:lnTo>
                  <a:lnTo>
                    <a:pt x="4680" y="3561"/>
                  </a:lnTo>
                  <a:lnTo>
                    <a:pt x="4680" y="3446"/>
                  </a:lnTo>
                  <a:cubicBezTo>
                    <a:pt x="4680" y="3370"/>
                    <a:pt x="4690" y="3303"/>
                    <a:pt x="4709" y="3236"/>
                  </a:cubicBezTo>
                  <a:lnTo>
                    <a:pt x="4785" y="3006"/>
                  </a:lnTo>
                  <a:cubicBezTo>
                    <a:pt x="4862" y="2786"/>
                    <a:pt x="4900" y="2547"/>
                    <a:pt x="4900" y="2307"/>
                  </a:cubicBezTo>
                  <a:lnTo>
                    <a:pt x="4900" y="441"/>
                  </a:lnTo>
                  <a:cubicBezTo>
                    <a:pt x="4900" y="192"/>
                    <a:pt x="4699" y="1"/>
                    <a:pt x="4450" y="1"/>
                  </a:cubicBezTo>
                  <a:lnTo>
                    <a:pt x="1780" y="1"/>
                  </a:lnTo>
                  <a:cubicBezTo>
                    <a:pt x="1774" y="1"/>
                    <a:pt x="1769" y="1"/>
                    <a:pt x="176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65"/>
            <p:cNvSpPr/>
            <p:nvPr/>
          </p:nvSpPr>
          <p:spPr>
            <a:xfrm>
              <a:off x="3242208" y="1614033"/>
              <a:ext cx="99552" cy="93276"/>
            </a:xfrm>
            <a:custGeom>
              <a:avLst/>
              <a:gdLst/>
              <a:ahLst/>
              <a:cxnLst/>
              <a:rect l="l" t="t" r="r" b="b"/>
              <a:pathLst>
                <a:path w="3791" h="3552" extrusionOk="0">
                  <a:moveTo>
                    <a:pt x="892" y="1"/>
                  </a:moveTo>
                  <a:cubicBezTo>
                    <a:pt x="402" y="1"/>
                    <a:pt x="0" y="409"/>
                    <a:pt x="0" y="901"/>
                  </a:cubicBezTo>
                  <a:cubicBezTo>
                    <a:pt x="0" y="1398"/>
                    <a:pt x="402" y="1800"/>
                    <a:pt x="909" y="1800"/>
                  </a:cubicBezTo>
                  <a:lnTo>
                    <a:pt x="1024" y="1800"/>
                  </a:lnTo>
                  <a:lnTo>
                    <a:pt x="1091" y="3551"/>
                  </a:lnTo>
                  <a:lnTo>
                    <a:pt x="3570" y="3551"/>
                  </a:lnTo>
                  <a:lnTo>
                    <a:pt x="3570" y="3437"/>
                  </a:lnTo>
                  <a:cubicBezTo>
                    <a:pt x="3570" y="3360"/>
                    <a:pt x="3580" y="3293"/>
                    <a:pt x="3599" y="3217"/>
                  </a:cubicBezTo>
                  <a:lnTo>
                    <a:pt x="3675" y="2996"/>
                  </a:lnTo>
                  <a:cubicBezTo>
                    <a:pt x="3752" y="2767"/>
                    <a:pt x="3790" y="2537"/>
                    <a:pt x="3790" y="2298"/>
                  </a:cubicBezTo>
                  <a:lnTo>
                    <a:pt x="3790" y="441"/>
                  </a:lnTo>
                  <a:cubicBezTo>
                    <a:pt x="3790" y="192"/>
                    <a:pt x="3599" y="1"/>
                    <a:pt x="3350" y="1"/>
                  </a:cubicBezTo>
                  <a:lnTo>
                    <a:pt x="909" y="1"/>
                  </a:lnTo>
                  <a:cubicBezTo>
                    <a:pt x="904" y="1"/>
                    <a:pt x="898" y="1"/>
                    <a:pt x="89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65"/>
            <p:cNvSpPr/>
            <p:nvPr/>
          </p:nvSpPr>
          <p:spPr>
            <a:xfrm>
              <a:off x="3242208" y="1754287"/>
              <a:ext cx="70140" cy="52546"/>
            </a:xfrm>
            <a:custGeom>
              <a:avLst/>
              <a:gdLst/>
              <a:ahLst/>
              <a:cxnLst/>
              <a:rect l="l" t="t" r="r" b="b"/>
              <a:pathLst>
                <a:path w="2671" h="2001" extrusionOk="0">
                  <a:moveTo>
                    <a:pt x="0" y="0"/>
                  </a:moveTo>
                  <a:lnTo>
                    <a:pt x="0" y="2000"/>
                  </a:lnTo>
                  <a:lnTo>
                    <a:pt x="2670" y="2000"/>
                  </a:lnTo>
                  <a:lnTo>
                    <a:pt x="2670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65"/>
            <p:cNvSpPr/>
            <p:nvPr/>
          </p:nvSpPr>
          <p:spPr>
            <a:xfrm>
              <a:off x="3242208" y="1754287"/>
              <a:ext cx="70140" cy="29044"/>
            </a:xfrm>
            <a:custGeom>
              <a:avLst/>
              <a:gdLst/>
              <a:ahLst/>
              <a:cxnLst/>
              <a:rect l="l" t="t" r="r" b="b"/>
              <a:pathLst>
                <a:path w="2671" h="1106" extrusionOk="0">
                  <a:moveTo>
                    <a:pt x="0" y="0"/>
                  </a:moveTo>
                  <a:lnTo>
                    <a:pt x="0" y="747"/>
                  </a:lnTo>
                  <a:cubicBezTo>
                    <a:pt x="412" y="986"/>
                    <a:pt x="874" y="1105"/>
                    <a:pt x="1335" y="1105"/>
                  </a:cubicBezTo>
                  <a:cubicBezTo>
                    <a:pt x="1797" y="1105"/>
                    <a:pt x="2259" y="986"/>
                    <a:pt x="2670" y="747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65"/>
            <p:cNvSpPr/>
            <p:nvPr/>
          </p:nvSpPr>
          <p:spPr>
            <a:xfrm>
              <a:off x="3230654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395" y="1"/>
                  </a:moveTo>
                  <a:cubicBezTo>
                    <a:pt x="311" y="1"/>
                    <a:pt x="231" y="48"/>
                    <a:pt x="191" y="127"/>
                  </a:cubicBezTo>
                  <a:lnTo>
                    <a:pt x="0" y="539"/>
                  </a:lnTo>
                  <a:lnTo>
                    <a:pt x="737" y="1505"/>
                  </a:lnTo>
                  <a:cubicBezTo>
                    <a:pt x="778" y="1562"/>
                    <a:pt x="844" y="1591"/>
                    <a:pt x="909" y="1591"/>
                  </a:cubicBezTo>
                  <a:cubicBezTo>
                    <a:pt x="966" y="1591"/>
                    <a:pt x="1022" y="1569"/>
                    <a:pt x="1062" y="1524"/>
                  </a:cubicBezTo>
                  <a:lnTo>
                    <a:pt x="1780" y="816"/>
                  </a:lnTo>
                  <a:lnTo>
                    <a:pt x="507" y="32"/>
                  </a:lnTo>
                  <a:cubicBezTo>
                    <a:pt x="471" y="11"/>
                    <a:pt x="433" y="1"/>
                    <a:pt x="39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65"/>
            <p:cNvSpPr/>
            <p:nvPr/>
          </p:nvSpPr>
          <p:spPr>
            <a:xfrm>
              <a:off x="3277397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1381" y="1"/>
                  </a:moveTo>
                  <a:cubicBezTo>
                    <a:pt x="1343" y="1"/>
                    <a:pt x="1306" y="11"/>
                    <a:pt x="1273" y="32"/>
                  </a:cubicBezTo>
                  <a:lnTo>
                    <a:pt x="0" y="816"/>
                  </a:lnTo>
                  <a:lnTo>
                    <a:pt x="708" y="1524"/>
                  </a:lnTo>
                  <a:cubicBezTo>
                    <a:pt x="753" y="1569"/>
                    <a:pt x="810" y="1591"/>
                    <a:pt x="866" y="1591"/>
                  </a:cubicBezTo>
                  <a:cubicBezTo>
                    <a:pt x="932" y="1591"/>
                    <a:pt x="997" y="1562"/>
                    <a:pt x="1043" y="1505"/>
                  </a:cubicBezTo>
                  <a:lnTo>
                    <a:pt x="1780" y="539"/>
                  </a:lnTo>
                  <a:lnTo>
                    <a:pt x="1589" y="127"/>
                  </a:lnTo>
                  <a:cubicBezTo>
                    <a:pt x="1549" y="48"/>
                    <a:pt x="1464" y="1"/>
                    <a:pt x="138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65"/>
            <p:cNvSpPr/>
            <p:nvPr/>
          </p:nvSpPr>
          <p:spPr>
            <a:xfrm>
              <a:off x="3218837" y="1661327"/>
              <a:ext cx="116883" cy="110318"/>
            </a:xfrm>
            <a:custGeom>
              <a:avLst/>
              <a:gdLst/>
              <a:ahLst/>
              <a:cxnLst/>
              <a:rect l="l" t="t" r="r" b="b"/>
              <a:pathLst>
                <a:path w="4451" h="4201" extrusionOk="0">
                  <a:moveTo>
                    <a:pt x="1938" y="1"/>
                  </a:moveTo>
                  <a:cubicBezTo>
                    <a:pt x="1362" y="1"/>
                    <a:pt x="862" y="98"/>
                    <a:pt x="613" y="152"/>
                  </a:cubicBezTo>
                  <a:cubicBezTo>
                    <a:pt x="517" y="171"/>
                    <a:pt x="440" y="267"/>
                    <a:pt x="450" y="372"/>
                  </a:cubicBezTo>
                  <a:lnTo>
                    <a:pt x="450" y="899"/>
                  </a:lnTo>
                  <a:cubicBezTo>
                    <a:pt x="440" y="1023"/>
                    <a:pt x="402" y="1138"/>
                    <a:pt x="316" y="1215"/>
                  </a:cubicBezTo>
                  <a:lnTo>
                    <a:pt x="134" y="1406"/>
                  </a:lnTo>
                  <a:cubicBezTo>
                    <a:pt x="48" y="1482"/>
                    <a:pt x="0" y="1597"/>
                    <a:pt x="0" y="1722"/>
                  </a:cubicBezTo>
                  <a:lnTo>
                    <a:pt x="0" y="1980"/>
                  </a:lnTo>
                  <a:cubicBezTo>
                    <a:pt x="0" y="3205"/>
                    <a:pt x="996" y="4200"/>
                    <a:pt x="2230" y="4200"/>
                  </a:cubicBezTo>
                  <a:cubicBezTo>
                    <a:pt x="3455" y="4200"/>
                    <a:pt x="4450" y="3205"/>
                    <a:pt x="4450" y="1980"/>
                  </a:cubicBezTo>
                  <a:lnTo>
                    <a:pt x="4450" y="1722"/>
                  </a:lnTo>
                  <a:cubicBezTo>
                    <a:pt x="4450" y="1597"/>
                    <a:pt x="4403" y="1482"/>
                    <a:pt x="4326" y="1406"/>
                  </a:cubicBezTo>
                  <a:lnTo>
                    <a:pt x="4144" y="1215"/>
                  </a:lnTo>
                  <a:cubicBezTo>
                    <a:pt x="4058" y="1138"/>
                    <a:pt x="4010" y="1023"/>
                    <a:pt x="4010" y="908"/>
                  </a:cubicBezTo>
                  <a:lnTo>
                    <a:pt x="4010" y="784"/>
                  </a:lnTo>
                  <a:cubicBezTo>
                    <a:pt x="4010" y="698"/>
                    <a:pt x="3972" y="612"/>
                    <a:pt x="3895" y="554"/>
                  </a:cubicBezTo>
                  <a:cubicBezTo>
                    <a:pt x="3311" y="121"/>
                    <a:pt x="2578" y="1"/>
                    <a:pt x="19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65"/>
            <p:cNvSpPr/>
            <p:nvPr/>
          </p:nvSpPr>
          <p:spPr>
            <a:xfrm>
              <a:off x="3218837" y="1661327"/>
              <a:ext cx="105329" cy="110056"/>
            </a:xfrm>
            <a:custGeom>
              <a:avLst/>
              <a:gdLst/>
              <a:ahLst/>
              <a:cxnLst/>
              <a:rect l="l" t="t" r="r" b="b"/>
              <a:pathLst>
                <a:path w="4011" h="4191" extrusionOk="0">
                  <a:moveTo>
                    <a:pt x="1902" y="1"/>
                  </a:moveTo>
                  <a:cubicBezTo>
                    <a:pt x="1702" y="1"/>
                    <a:pt x="1512" y="12"/>
                    <a:pt x="1340" y="28"/>
                  </a:cubicBezTo>
                  <a:cubicBezTo>
                    <a:pt x="1091" y="57"/>
                    <a:pt x="852" y="95"/>
                    <a:pt x="622" y="152"/>
                  </a:cubicBezTo>
                  <a:cubicBezTo>
                    <a:pt x="517" y="171"/>
                    <a:pt x="450" y="267"/>
                    <a:pt x="450" y="372"/>
                  </a:cubicBezTo>
                  <a:lnTo>
                    <a:pt x="450" y="899"/>
                  </a:lnTo>
                  <a:cubicBezTo>
                    <a:pt x="450" y="1023"/>
                    <a:pt x="402" y="1128"/>
                    <a:pt x="316" y="1215"/>
                  </a:cubicBezTo>
                  <a:lnTo>
                    <a:pt x="134" y="1396"/>
                  </a:lnTo>
                  <a:cubicBezTo>
                    <a:pt x="48" y="1482"/>
                    <a:pt x="0" y="1597"/>
                    <a:pt x="0" y="1712"/>
                  </a:cubicBezTo>
                  <a:lnTo>
                    <a:pt x="0" y="1980"/>
                  </a:lnTo>
                  <a:cubicBezTo>
                    <a:pt x="0" y="3100"/>
                    <a:pt x="842" y="4047"/>
                    <a:pt x="1962" y="4191"/>
                  </a:cubicBezTo>
                  <a:cubicBezTo>
                    <a:pt x="1560" y="3770"/>
                    <a:pt x="1340" y="3224"/>
                    <a:pt x="1340" y="2650"/>
                  </a:cubicBezTo>
                  <a:lnTo>
                    <a:pt x="1340" y="1014"/>
                  </a:lnTo>
                  <a:cubicBezTo>
                    <a:pt x="1340" y="793"/>
                    <a:pt x="1512" y="602"/>
                    <a:pt x="1732" y="573"/>
                  </a:cubicBezTo>
                  <a:cubicBezTo>
                    <a:pt x="1909" y="551"/>
                    <a:pt x="2134" y="532"/>
                    <a:pt x="2384" y="532"/>
                  </a:cubicBezTo>
                  <a:cubicBezTo>
                    <a:pt x="2890" y="532"/>
                    <a:pt x="3497" y="610"/>
                    <a:pt x="4010" y="899"/>
                  </a:cubicBezTo>
                  <a:lnTo>
                    <a:pt x="4010" y="784"/>
                  </a:lnTo>
                  <a:cubicBezTo>
                    <a:pt x="4010" y="688"/>
                    <a:pt x="3972" y="612"/>
                    <a:pt x="3895" y="554"/>
                  </a:cubicBezTo>
                  <a:cubicBezTo>
                    <a:pt x="3296" y="116"/>
                    <a:pt x="2546" y="1"/>
                    <a:pt x="190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65"/>
            <p:cNvSpPr/>
            <p:nvPr/>
          </p:nvSpPr>
          <p:spPr>
            <a:xfrm>
              <a:off x="3177871" y="1818861"/>
              <a:ext cx="35215" cy="46533"/>
            </a:xfrm>
            <a:custGeom>
              <a:avLst/>
              <a:gdLst/>
              <a:ahLst/>
              <a:cxnLst/>
              <a:rect l="l" t="t" r="r" b="b"/>
              <a:pathLst>
                <a:path w="1341" h="1772" extrusionOk="0">
                  <a:moveTo>
                    <a:pt x="240" y="1"/>
                  </a:moveTo>
                  <a:cubicBezTo>
                    <a:pt x="86" y="173"/>
                    <a:pt x="0" y="383"/>
                    <a:pt x="0" y="613"/>
                  </a:cubicBezTo>
                  <a:lnTo>
                    <a:pt x="0" y="1551"/>
                  </a:lnTo>
                  <a:cubicBezTo>
                    <a:pt x="0" y="1666"/>
                    <a:pt x="106" y="1771"/>
                    <a:pt x="230" y="1771"/>
                  </a:cubicBezTo>
                  <a:lnTo>
                    <a:pt x="1340" y="1771"/>
                  </a:lnTo>
                  <a:lnTo>
                    <a:pt x="1340" y="1474"/>
                  </a:lnTo>
                  <a:cubicBezTo>
                    <a:pt x="1340" y="1235"/>
                    <a:pt x="1244" y="1006"/>
                    <a:pt x="1082" y="843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37" name="Google Shape;12937;p65"/>
          <p:cNvGrpSpPr/>
          <p:nvPr/>
        </p:nvGrpSpPr>
        <p:grpSpPr>
          <a:xfrm>
            <a:off x="3542281" y="1505605"/>
            <a:ext cx="366196" cy="357005"/>
            <a:chOff x="3542281" y="1505605"/>
            <a:chExt cx="366196" cy="357005"/>
          </a:xfrm>
        </p:grpSpPr>
        <p:sp>
          <p:nvSpPr>
            <p:cNvPr id="12938" name="Google Shape;12938;p65"/>
            <p:cNvSpPr/>
            <p:nvPr/>
          </p:nvSpPr>
          <p:spPr>
            <a:xfrm>
              <a:off x="3612133" y="1573592"/>
              <a:ext cx="226466" cy="226703"/>
            </a:xfrm>
            <a:custGeom>
              <a:avLst/>
              <a:gdLst/>
              <a:ahLst/>
              <a:cxnLst/>
              <a:rect l="l" t="t" r="r" b="b"/>
              <a:pathLst>
                <a:path w="8624" h="8633" extrusionOk="0">
                  <a:moveTo>
                    <a:pt x="4317" y="0"/>
                  </a:moveTo>
                  <a:cubicBezTo>
                    <a:pt x="1924" y="0"/>
                    <a:pt x="1" y="1933"/>
                    <a:pt x="1" y="4316"/>
                  </a:cubicBezTo>
                  <a:cubicBezTo>
                    <a:pt x="1" y="6699"/>
                    <a:pt x="1924" y="8632"/>
                    <a:pt x="4317" y="8632"/>
                  </a:cubicBezTo>
                  <a:cubicBezTo>
                    <a:pt x="6700" y="8632"/>
                    <a:pt x="8624" y="6699"/>
                    <a:pt x="8624" y="4316"/>
                  </a:cubicBezTo>
                  <a:cubicBezTo>
                    <a:pt x="8624" y="1933"/>
                    <a:pt x="6700" y="0"/>
                    <a:pt x="431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65"/>
            <p:cNvSpPr/>
            <p:nvPr/>
          </p:nvSpPr>
          <p:spPr>
            <a:xfrm>
              <a:off x="3657379" y="1652740"/>
              <a:ext cx="135974" cy="136001"/>
            </a:xfrm>
            <a:custGeom>
              <a:avLst/>
              <a:gdLst/>
              <a:ahLst/>
              <a:cxnLst/>
              <a:rect l="l" t="t" r="r" b="b"/>
              <a:pathLst>
                <a:path w="5178" h="5179" extrusionOk="0">
                  <a:moveTo>
                    <a:pt x="2594" y="1"/>
                  </a:moveTo>
                  <a:cubicBezTo>
                    <a:pt x="1158" y="1"/>
                    <a:pt x="0" y="1159"/>
                    <a:pt x="0" y="2594"/>
                  </a:cubicBezTo>
                  <a:cubicBezTo>
                    <a:pt x="0" y="4020"/>
                    <a:pt x="1158" y="5178"/>
                    <a:pt x="2594" y="5178"/>
                  </a:cubicBezTo>
                  <a:cubicBezTo>
                    <a:pt x="4020" y="5178"/>
                    <a:pt x="5178" y="4020"/>
                    <a:pt x="5178" y="2594"/>
                  </a:cubicBezTo>
                  <a:cubicBezTo>
                    <a:pt x="5178" y="1159"/>
                    <a:pt x="4020" y="1"/>
                    <a:pt x="2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65"/>
            <p:cNvSpPr/>
            <p:nvPr/>
          </p:nvSpPr>
          <p:spPr>
            <a:xfrm>
              <a:off x="3542281" y="1681153"/>
              <a:ext cx="54805" cy="11318"/>
            </a:xfrm>
            <a:custGeom>
              <a:avLst/>
              <a:gdLst/>
              <a:ahLst/>
              <a:cxnLst/>
              <a:rect l="l" t="t" r="r" b="b"/>
              <a:pathLst>
                <a:path w="2087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9" y="431"/>
                  </a:lnTo>
                  <a:cubicBezTo>
                    <a:pt x="2087" y="431"/>
                    <a:pt x="2087" y="0"/>
                    <a:pt x="1799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65"/>
            <p:cNvSpPr/>
            <p:nvPr/>
          </p:nvSpPr>
          <p:spPr>
            <a:xfrm>
              <a:off x="3853909" y="1681153"/>
              <a:ext cx="54568" cy="11318"/>
            </a:xfrm>
            <a:custGeom>
              <a:avLst/>
              <a:gdLst/>
              <a:ahLst/>
              <a:cxnLst/>
              <a:rect l="l" t="t" r="r" b="b"/>
              <a:pathLst>
                <a:path w="2078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0" y="431"/>
                  </a:lnTo>
                  <a:cubicBezTo>
                    <a:pt x="2077" y="431"/>
                    <a:pt x="2077" y="0"/>
                    <a:pt x="17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65"/>
            <p:cNvSpPr/>
            <p:nvPr/>
          </p:nvSpPr>
          <p:spPr>
            <a:xfrm>
              <a:off x="3719694" y="1505605"/>
              <a:ext cx="11344" cy="50918"/>
            </a:xfrm>
            <a:custGeom>
              <a:avLst/>
              <a:gdLst/>
              <a:ahLst/>
              <a:cxnLst/>
              <a:rect l="l" t="t" r="r" b="b"/>
              <a:pathLst>
                <a:path w="432" h="1939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1728"/>
                  </a:lnTo>
                  <a:cubicBezTo>
                    <a:pt x="1" y="1843"/>
                    <a:pt x="97" y="1938"/>
                    <a:pt x="221" y="1938"/>
                  </a:cubicBezTo>
                  <a:cubicBezTo>
                    <a:pt x="336" y="1938"/>
                    <a:pt x="431" y="1843"/>
                    <a:pt x="431" y="1728"/>
                  </a:cubicBezTo>
                  <a:lnTo>
                    <a:pt x="431" y="216"/>
                  </a:lnTo>
                  <a:cubicBezTo>
                    <a:pt x="431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65"/>
            <p:cNvSpPr/>
            <p:nvPr/>
          </p:nvSpPr>
          <p:spPr>
            <a:xfrm>
              <a:off x="3639023" y="1798850"/>
              <a:ext cx="25814" cy="31092"/>
            </a:xfrm>
            <a:custGeom>
              <a:avLst/>
              <a:gdLst/>
              <a:ahLst/>
              <a:cxnLst/>
              <a:rect l="l" t="t" r="r" b="b"/>
              <a:pathLst>
                <a:path w="983" h="1184" extrusionOk="0">
                  <a:moveTo>
                    <a:pt x="693" y="0"/>
                  </a:moveTo>
                  <a:cubicBezTo>
                    <a:pt x="626" y="0"/>
                    <a:pt x="560" y="33"/>
                    <a:pt x="518" y="112"/>
                  </a:cubicBezTo>
                  <a:lnTo>
                    <a:pt x="77" y="858"/>
                  </a:lnTo>
                  <a:cubicBezTo>
                    <a:pt x="1" y="1002"/>
                    <a:pt x="96" y="1184"/>
                    <a:pt x="269" y="1184"/>
                  </a:cubicBezTo>
                  <a:cubicBezTo>
                    <a:pt x="345" y="1174"/>
                    <a:pt x="412" y="1136"/>
                    <a:pt x="451" y="1069"/>
                  </a:cubicBezTo>
                  <a:lnTo>
                    <a:pt x="891" y="322"/>
                  </a:lnTo>
                  <a:cubicBezTo>
                    <a:pt x="982" y="152"/>
                    <a:pt x="837" y="0"/>
                    <a:pt x="6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65"/>
            <p:cNvSpPr/>
            <p:nvPr/>
          </p:nvSpPr>
          <p:spPr>
            <a:xfrm>
              <a:off x="3786053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699" y="1"/>
                  </a:moveTo>
                  <a:cubicBezTo>
                    <a:pt x="631" y="1"/>
                    <a:pt x="563" y="33"/>
                    <a:pt x="517" y="112"/>
                  </a:cubicBezTo>
                  <a:lnTo>
                    <a:pt x="87" y="859"/>
                  </a:lnTo>
                  <a:cubicBezTo>
                    <a:pt x="0" y="1002"/>
                    <a:pt x="106" y="1184"/>
                    <a:pt x="278" y="1184"/>
                  </a:cubicBezTo>
                  <a:cubicBezTo>
                    <a:pt x="354" y="1184"/>
                    <a:pt x="421" y="1136"/>
                    <a:pt x="460" y="1069"/>
                  </a:cubicBezTo>
                  <a:lnTo>
                    <a:pt x="890" y="323"/>
                  </a:lnTo>
                  <a:cubicBezTo>
                    <a:pt x="988" y="153"/>
                    <a:pt x="845" y="1"/>
                    <a:pt x="69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65"/>
            <p:cNvSpPr/>
            <p:nvPr/>
          </p:nvSpPr>
          <p:spPr>
            <a:xfrm>
              <a:off x="3579728" y="1601874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309" y="1"/>
                  </a:moveTo>
                  <a:cubicBezTo>
                    <a:pt x="118" y="1"/>
                    <a:pt x="1" y="284"/>
                    <a:pt x="211" y="397"/>
                  </a:cubicBezTo>
                  <a:lnTo>
                    <a:pt x="957" y="837"/>
                  </a:lnTo>
                  <a:cubicBezTo>
                    <a:pt x="986" y="856"/>
                    <a:pt x="1024" y="866"/>
                    <a:pt x="1062" y="866"/>
                  </a:cubicBezTo>
                  <a:cubicBezTo>
                    <a:pt x="1283" y="866"/>
                    <a:pt x="1369" y="569"/>
                    <a:pt x="1168" y="464"/>
                  </a:cubicBezTo>
                  <a:lnTo>
                    <a:pt x="421" y="33"/>
                  </a:lnTo>
                  <a:cubicBezTo>
                    <a:pt x="382" y="11"/>
                    <a:pt x="344" y="1"/>
                    <a:pt x="30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65"/>
            <p:cNvSpPr/>
            <p:nvPr/>
          </p:nvSpPr>
          <p:spPr>
            <a:xfrm>
              <a:off x="3834818" y="1749167"/>
              <a:ext cx="35687" cy="22741"/>
            </a:xfrm>
            <a:custGeom>
              <a:avLst/>
              <a:gdLst/>
              <a:ahLst/>
              <a:cxnLst/>
              <a:rect l="l" t="t" r="r" b="b"/>
              <a:pathLst>
                <a:path w="1359" h="866" extrusionOk="0">
                  <a:moveTo>
                    <a:pt x="318" y="0"/>
                  </a:moveTo>
                  <a:cubicBezTo>
                    <a:pt x="124" y="0"/>
                    <a:pt x="1" y="285"/>
                    <a:pt x="211" y="406"/>
                  </a:cubicBezTo>
                  <a:lnTo>
                    <a:pt x="957" y="836"/>
                  </a:lnTo>
                  <a:cubicBezTo>
                    <a:pt x="986" y="855"/>
                    <a:pt x="1024" y="865"/>
                    <a:pt x="1062" y="865"/>
                  </a:cubicBezTo>
                  <a:cubicBezTo>
                    <a:pt x="1282" y="865"/>
                    <a:pt x="1359" y="568"/>
                    <a:pt x="1168" y="463"/>
                  </a:cubicBezTo>
                  <a:lnTo>
                    <a:pt x="431" y="32"/>
                  </a:lnTo>
                  <a:cubicBezTo>
                    <a:pt x="392" y="10"/>
                    <a:pt x="353" y="0"/>
                    <a:pt x="318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65"/>
            <p:cNvSpPr/>
            <p:nvPr/>
          </p:nvSpPr>
          <p:spPr>
            <a:xfrm>
              <a:off x="3786000" y="1798850"/>
              <a:ext cx="25709" cy="31092"/>
            </a:xfrm>
            <a:custGeom>
              <a:avLst/>
              <a:gdLst/>
              <a:ahLst/>
              <a:cxnLst/>
              <a:rect l="l" t="t" r="r" b="b"/>
              <a:pathLst>
                <a:path w="979" h="1184" extrusionOk="0">
                  <a:moveTo>
                    <a:pt x="289" y="0"/>
                  </a:moveTo>
                  <a:cubicBezTo>
                    <a:pt x="143" y="0"/>
                    <a:pt x="0" y="152"/>
                    <a:pt x="98" y="322"/>
                  </a:cubicBezTo>
                  <a:lnTo>
                    <a:pt x="529" y="1069"/>
                  </a:lnTo>
                  <a:cubicBezTo>
                    <a:pt x="567" y="1136"/>
                    <a:pt x="634" y="1174"/>
                    <a:pt x="711" y="1184"/>
                  </a:cubicBezTo>
                  <a:cubicBezTo>
                    <a:pt x="883" y="1184"/>
                    <a:pt x="979" y="1002"/>
                    <a:pt x="902" y="858"/>
                  </a:cubicBezTo>
                  <a:lnTo>
                    <a:pt x="471" y="112"/>
                  </a:lnTo>
                  <a:cubicBezTo>
                    <a:pt x="426" y="33"/>
                    <a:pt x="357" y="0"/>
                    <a:pt x="28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65"/>
            <p:cNvSpPr/>
            <p:nvPr/>
          </p:nvSpPr>
          <p:spPr>
            <a:xfrm>
              <a:off x="3638472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290" y="1"/>
                  </a:moveTo>
                  <a:cubicBezTo>
                    <a:pt x="143" y="1"/>
                    <a:pt x="0" y="153"/>
                    <a:pt x="98" y="323"/>
                  </a:cubicBezTo>
                  <a:lnTo>
                    <a:pt x="539" y="1069"/>
                  </a:lnTo>
                  <a:cubicBezTo>
                    <a:pt x="577" y="1136"/>
                    <a:pt x="644" y="1184"/>
                    <a:pt x="720" y="1184"/>
                  </a:cubicBezTo>
                  <a:cubicBezTo>
                    <a:pt x="883" y="1184"/>
                    <a:pt x="988" y="1002"/>
                    <a:pt x="912" y="859"/>
                  </a:cubicBezTo>
                  <a:lnTo>
                    <a:pt x="472" y="112"/>
                  </a:lnTo>
                  <a:cubicBezTo>
                    <a:pt x="426" y="33"/>
                    <a:pt x="358" y="1"/>
                    <a:pt x="290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65"/>
            <p:cNvSpPr/>
            <p:nvPr/>
          </p:nvSpPr>
          <p:spPr>
            <a:xfrm>
              <a:off x="3835317" y="1601507"/>
              <a:ext cx="36291" cy="23109"/>
            </a:xfrm>
            <a:custGeom>
              <a:avLst/>
              <a:gdLst/>
              <a:ahLst/>
              <a:cxnLst/>
              <a:rect l="l" t="t" r="r" b="b"/>
              <a:pathLst>
                <a:path w="1382" h="880" extrusionOk="0">
                  <a:moveTo>
                    <a:pt x="1059" y="0"/>
                  </a:moveTo>
                  <a:cubicBezTo>
                    <a:pt x="1021" y="0"/>
                    <a:pt x="980" y="11"/>
                    <a:pt x="938" y="38"/>
                  </a:cubicBezTo>
                  <a:lnTo>
                    <a:pt x="192" y="478"/>
                  </a:lnTo>
                  <a:cubicBezTo>
                    <a:pt x="0" y="583"/>
                    <a:pt x="77" y="880"/>
                    <a:pt x="297" y="880"/>
                  </a:cubicBezTo>
                  <a:cubicBezTo>
                    <a:pt x="335" y="880"/>
                    <a:pt x="373" y="870"/>
                    <a:pt x="402" y="851"/>
                  </a:cubicBezTo>
                  <a:lnTo>
                    <a:pt x="1149" y="411"/>
                  </a:lnTo>
                  <a:cubicBezTo>
                    <a:pt x="1381" y="307"/>
                    <a:pt x="1257" y="0"/>
                    <a:pt x="105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65"/>
            <p:cNvSpPr/>
            <p:nvPr/>
          </p:nvSpPr>
          <p:spPr>
            <a:xfrm>
              <a:off x="3579964" y="1749167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1057" y="0"/>
                  </a:moveTo>
                  <a:cubicBezTo>
                    <a:pt x="1023" y="0"/>
                    <a:pt x="986" y="10"/>
                    <a:pt x="948" y="32"/>
                  </a:cubicBezTo>
                  <a:lnTo>
                    <a:pt x="202" y="463"/>
                  </a:lnTo>
                  <a:cubicBezTo>
                    <a:pt x="1" y="568"/>
                    <a:pt x="87" y="865"/>
                    <a:pt x="307" y="865"/>
                  </a:cubicBezTo>
                  <a:cubicBezTo>
                    <a:pt x="345" y="865"/>
                    <a:pt x="384" y="855"/>
                    <a:pt x="412" y="836"/>
                  </a:cubicBezTo>
                  <a:lnTo>
                    <a:pt x="1159" y="406"/>
                  </a:lnTo>
                  <a:cubicBezTo>
                    <a:pt x="1369" y="285"/>
                    <a:pt x="1245" y="0"/>
                    <a:pt x="1057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65"/>
            <p:cNvSpPr/>
            <p:nvPr/>
          </p:nvSpPr>
          <p:spPr>
            <a:xfrm>
              <a:off x="3737209" y="1591764"/>
              <a:ext cx="80776" cy="68302"/>
            </a:xfrm>
            <a:custGeom>
              <a:avLst/>
              <a:gdLst/>
              <a:ahLst/>
              <a:cxnLst/>
              <a:rect l="l" t="t" r="r" b="b"/>
              <a:pathLst>
                <a:path w="3076" h="2601" extrusionOk="0">
                  <a:moveTo>
                    <a:pt x="388" y="1"/>
                  </a:moveTo>
                  <a:cubicBezTo>
                    <a:pt x="95" y="1"/>
                    <a:pt x="1" y="473"/>
                    <a:pt x="348" y="543"/>
                  </a:cubicBezTo>
                  <a:cubicBezTo>
                    <a:pt x="1324" y="791"/>
                    <a:pt x="2119" y="1490"/>
                    <a:pt x="2502" y="2428"/>
                  </a:cubicBezTo>
                  <a:cubicBezTo>
                    <a:pt x="2540" y="2533"/>
                    <a:pt x="2645" y="2600"/>
                    <a:pt x="2750" y="2600"/>
                  </a:cubicBezTo>
                  <a:cubicBezTo>
                    <a:pt x="2942" y="2600"/>
                    <a:pt x="3076" y="2399"/>
                    <a:pt x="2999" y="2227"/>
                  </a:cubicBezTo>
                  <a:cubicBezTo>
                    <a:pt x="2559" y="1136"/>
                    <a:pt x="1621" y="313"/>
                    <a:pt x="482" y="16"/>
                  </a:cubicBezTo>
                  <a:cubicBezTo>
                    <a:pt x="449" y="6"/>
                    <a:pt x="417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65"/>
            <p:cNvSpPr/>
            <p:nvPr/>
          </p:nvSpPr>
          <p:spPr>
            <a:xfrm>
              <a:off x="3691307" y="1732150"/>
              <a:ext cx="68118" cy="102073"/>
            </a:xfrm>
            <a:custGeom>
              <a:avLst/>
              <a:gdLst/>
              <a:ahLst/>
              <a:cxnLst/>
              <a:rect l="l" t="t" r="r" b="b"/>
              <a:pathLst>
                <a:path w="2594" h="3887" extrusionOk="0">
                  <a:moveTo>
                    <a:pt x="871" y="1"/>
                  </a:moveTo>
                  <a:lnTo>
                    <a:pt x="871" y="412"/>
                  </a:lnTo>
                  <a:cubicBezTo>
                    <a:pt x="862" y="499"/>
                    <a:pt x="823" y="566"/>
                    <a:pt x="747" y="604"/>
                  </a:cubicBezTo>
                  <a:lnTo>
                    <a:pt x="230" y="872"/>
                  </a:lnTo>
                  <a:cubicBezTo>
                    <a:pt x="87" y="948"/>
                    <a:pt x="0" y="1101"/>
                    <a:pt x="0" y="1264"/>
                  </a:cubicBezTo>
                  <a:lnTo>
                    <a:pt x="0" y="2527"/>
                  </a:lnTo>
                  <a:cubicBezTo>
                    <a:pt x="0" y="2987"/>
                    <a:pt x="134" y="3446"/>
                    <a:pt x="402" y="3839"/>
                  </a:cubicBezTo>
                  <a:lnTo>
                    <a:pt x="431" y="3886"/>
                  </a:lnTo>
                  <a:lnTo>
                    <a:pt x="2154" y="3886"/>
                  </a:lnTo>
                  <a:lnTo>
                    <a:pt x="2192" y="3839"/>
                  </a:lnTo>
                  <a:cubicBezTo>
                    <a:pt x="2450" y="3446"/>
                    <a:pt x="2584" y="2987"/>
                    <a:pt x="2594" y="2527"/>
                  </a:cubicBezTo>
                  <a:lnTo>
                    <a:pt x="2594" y="1255"/>
                  </a:lnTo>
                  <a:cubicBezTo>
                    <a:pt x="2594" y="1101"/>
                    <a:pt x="2498" y="948"/>
                    <a:pt x="2364" y="872"/>
                  </a:cubicBezTo>
                  <a:lnTo>
                    <a:pt x="1847" y="613"/>
                  </a:lnTo>
                  <a:cubicBezTo>
                    <a:pt x="1771" y="575"/>
                    <a:pt x="1733" y="499"/>
                    <a:pt x="1733" y="422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65"/>
            <p:cNvSpPr/>
            <p:nvPr/>
          </p:nvSpPr>
          <p:spPr>
            <a:xfrm>
              <a:off x="3691307" y="1751267"/>
              <a:ext cx="68118" cy="82955"/>
            </a:xfrm>
            <a:custGeom>
              <a:avLst/>
              <a:gdLst/>
              <a:ahLst/>
              <a:cxnLst/>
              <a:rect l="l" t="t" r="r" b="b"/>
              <a:pathLst>
                <a:path w="2594" h="3159" extrusionOk="0">
                  <a:moveTo>
                    <a:pt x="508" y="0"/>
                  </a:moveTo>
                  <a:lnTo>
                    <a:pt x="240" y="144"/>
                  </a:lnTo>
                  <a:cubicBezTo>
                    <a:pt x="96" y="220"/>
                    <a:pt x="0" y="364"/>
                    <a:pt x="10" y="527"/>
                  </a:cubicBezTo>
                  <a:lnTo>
                    <a:pt x="10" y="1799"/>
                  </a:lnTo>
                  <a:cubicBezTo>
                    <a:pt x="10" y="2259"/>
                    <a:pt x="144" y="2718"/>
                    <a:pt x="402" y="3111"/>
                  </a:cubicBezTo>
                  <a:lnTo>
                    <a:pt x="441" y="3158"/>
                  </a:lnTo>
                  <a:lnTo>
                    <a:pt x="2163" y="3158"/>
                  </a:lnTo>
                  <a:lnTo>
                    <a:pt x="2202" y="3111"/>
                  </a:lnTo>
                  <a:cubicBezTo>
                    <a:pt x="2460" y="2718"/>
                    <a:pt x="2594" y="2259"/>
                    <a:pt x="2594" y="1799"/>
                  </a:cubicBezTo>
                  <a:lnTo>
                    <a:pt x="2594" y="527"/>
                  </a:lnTo>
                  <a:cubicBezTo>
                    <a:pt x="2594" y="373"/>
                    <a:pt x="2508" y="220"/>
                    <a:pt x="2364" y="144"/>
                  </a:cubicBezTo>
                  <a:lnTo>
                    <a:pt x="2087" y="0"/>
                  </a:lnTo>
                  <a:cubicBezTo>
                    <a:pt x="1876" y="230"/>
                    <a:pt x="1589" y="345"/>
                    <a:pt x="1301" y="345"/>
                  </a:cubicBezTo>
                  <a:cubicBezTo>
                    <a:pt x="1012" y="345"/>
                    <a:pt x="723" y="230"/>
                    <a:pt x="5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65"/>
            <p:cNvSpPr/>
            <p:nvPr/>
          </p:nvSpPr>
          <p:spPr>
            <a:xfrm>
              <a:off x="3712656" y="1732150"/>
              <a:ext cx="25420" cy="17122"/>
            </a:xfrm>
            <a:custGeom>
              <a:avLst/>
              <a:gdLst/>
              <a:ahLst/>
              <a:cxnLst/>
              <a:rect l="l" t="t" r="r" b="b"/>
              <a:pathLst>
                <a:path w="968" h="652" extrusionOk="0">
                  <a:moveTo>
                    <a:pt x="58" y="1"/>
                  </a:moveTo>
                  <a:lnTo>
                    <a:pt x="58" y="412"/>
                  </a:lnTo>
                  <a:cubicBezTo>
                    <a:pt x="49" y="470"/>
                    <a:pt x="39" y="518"/>
                    <a:pt x="1" y="556"/>
                  </a:cubicBezTo>
                  <a:cubicBezTo>
                    <a:pt x="154" y="613"/>
                    <a:pt x="317" y="652"/>
                    <a:pt x="489" y="652"/>
                  </a:cubicBezTo>
                  <a:cubicBezTo>
                    <a:pt x="652" y="652"/>
                    <a:pt x="814" y="613"/>
                    <a:pt x="967" y="556"/>
                  </a:cubicBezTo>
                  <a:cubicBezTo>
                    <a:pt x="929" y="518"/>
                    <a:pt x="910" y="470"/>
                    <a:pt x="910" y="412"/>
                  </a:cubicBezTo>
                  <a:lnTo>
                    <a:pt x="910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65"/>
            <p:cNvSpPr/>
            <p:nvPr/>
          </p:nvSpPr>
          <p:spPr>
            <a:xfrm>
              <a:off x="3702625" y="1686930"/>
              <a:ext cx="45509" cy="51049"/>
            </a:xfrm>
            <a:custGeom>
              <a:avLst/>
              <a:gdLst/>
              <a:ahLst/>
              <a:cxnLst/>
              <a:rect l="l" t="t" r="r" b="b"/>
              <a:pathLst>
                <a:path w="1733" h="1944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51"/>
                    <a:pt x="392" y="1943"/>
                    <a:pt x="871" y="1943"/>
                  </a:cubicBezTo>
                  <a:cubicBezTo>
                    <a:pt x="1340" y="1943"/>
                    <a:pt x="1732" y="1551"/>
                    <a:pt x="1732" y="107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65"/>
            <p:cNvSpPr/>
            <p:nvPr/>
          </p:nvSpPr>
          <p:spPr>
            <a:xfrm>
              <a:off x="3702625" y="1686930"/>
              <a:ext cx="31171" cy="50944"/>
            </a:xfrm>
            <a:custGeom>
              <a:avLst/>
              <a:gdLst/>
              <a:ahLst/>
              <a:cxnLst/>
              <a:rect l="l" t="t" r="r" b="b"/>
              <a:pathLst>
                <a:path w="1187" h="1940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69"/>
                    <a:pt x="409" y="1940"/>
                    <a:pt x="865" y="1940"/>
                  </a:cubicBezTo>
                  <a:cubicBezTo>
                    <a:pt x="971" y="1940"/>
                    <a:pt x="1080" y="1919"/>
                    <a:pt x="1187" y="1876"/>
                  </a:cubicBezTo>
                  <a:cubicBezTo>
                    <a:pt x="861" y="1742"/>
                    <a:pt x="651" y="1426"/>
                    <a:pt x="651" y="1072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65"/>
            <p:cNvSpPr/>
            <p:nvPr/>
          </p:nvSpPr>
          <p:spPr>
            <a:xfrm>
              <a:off x="3702625" y="1834196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2"/>
                  </a:lnTo>
                  <a:cubicBezTo>
                    <a:pt x="0" y="977"/>
                    <a:pt x="96" y="1072"/>
                    <a:pt x="220" y="1072"/>
                  </a:cubicBezTo>
                  <a:lnTo>
                    <a:pt x="1512" y="1072"/>
                  </a:lnTo>
                  <a:cubicBezTo>
                    <a:pt x="1637" y="1072"/>
                    <a:pt x="1732" y="977"/>
                    <a:pt x="1732" y="862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65"/>
            <p:cNvSpPr/>
            <p:nvPr/>
          </p:nvSpPr>
          <p:spPr>
            <a:xfrm>
              <a:off x="3691307" y="1759303"/>
              <a:ext cx="11344" cy="74920"/>
            </a:xfrm>
            <a:custGeom>
              <a:avLst/>
              <a:gdLst/>
              <a:ahLst/>
              <a:cxnLst/>
              <a:rect l="l" t="t" r="r" b="b"/>
              <a:pathLst>
                <a:path w="432" h="2853" extrusionOk="0">
                  <a:moveTo>
                    <a:pt x="67" y="1"/>
                  </a:moveTo>
                  <a:cubicBezTo>
                    <a:pt x="29" y="67"/>
                    <a:pt x="0" y="154"/>
                    <a:pt x="0" y="230"/>
                  </a:cubicBezTo>
                  <a:lnTo>
                    <a:pt x="0" y="1493"/>
                  </a:lnTo>
                  <a:cubicBezTo>
                    <a:pt x="0" y="1953"/>
                    <a:pt x="144" y="2412"/>
                    <a:pt x="402" y="2805"/>
                  </a:cubicBezTo>
                  <a:lnTo>
                    <a:pt x="431" y="2852"/>
                  </a:lnTo>
                  <a:lnTo>
                    <a:pt x="431" y="489"/>
                  </a:lnTo>
                  <a:cubicBezTo>
                    <a:pt x="431" y="355"/>
                    <a:pt x="374" y="230"/>
                    <a:pt x="259" y="14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65"/>
            <p:cNvSpPr/>
            <p:nvPr/>
          </p:nvSpPr>
          <p:spPr>
            <a:xfrm>
              <a:off x="3748107" y="1759303"/>
              <a:ext cx="11318" cy="74920"/>
            </a:xfrm>
            <a:custGeom>
              <a:avLst/>
              <a:gdLst/>
              <a:ahLst/>
              <a:cxnLst/>
              <a:rect l="l" t="t" r="r" b="b"/>
              <a:pathLst>
                <a:path w="431" h="2853" extrusionOk="0">
                  <a:moveTo>
                    <a:pt x="364" y="1"/>
                  </a:moveTo>
                  <a:lnTo>
                    <a:pt x="173" y="144"/>
                  </a:lnTo>
                  <a:cubicBezTo>
                    <a:pt x="58" y="230"/>
                    <a:pt x="0" y="355"/>
                    <a:pt x="0" y="489"/>
                  </a:cubicBezTo>
                  <a:lnTo>
                    <a:pt x="0" y="2852"/>
                  </a:lnTo>
                  <a:lnTo>
                    <a:pt x="29" y="2805"/>
                  </a:lnTo>
                  <a:cubicBezTo>
                    <a:pt x="287" y="2412"/>
                    <a:pt x="431" y="1953"/>
                    <a:pt x="431" y="1493"/>
                  </a:cubicBezTo>
                  <a:lnTo>
                    <a:pt x="431" y="230"/>
                  </a:lnTo>
                  <a:cubicBezTo>
                    <a:pt x="431" y="154"/>
                    <a:pt x="402" y="67"/>
                    <a:pt x="364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65"/>
            <p:cNvSpPr/>
            <p:nvPr/>
          </p:nvSpPr>
          <p:spPr>
            <a:xfrm>
              <a:off x="3722477" y="1845514"/>
              <a:ext cx="5803" cy="17095"/>
            </a:xfrm>
            <a:custGeom>
              <a:avLst/>
              <a:gdLst/>
              <a:ahLst/>
              <a:cxnLst/>
              <a:rect l="l" t="t" r="r" b="b"/>
              <a:pathLst>
                <a:path w="221" h="651" extrusionOk="0">
                  <a:moveTo>
                    <a:pt x="115" y="0"/>
                  </a:moveTo>
                  <a:cubicBezTo>
                    <a:pt x="48" y="0"/>
                    <a:pt x="0" y="48"/>
                    <a:pt x="0" y="105"/>
                  </a:cubicBezTo>
                  <a:lnTo>
                    <a:pt x="0" y="651"/>
                  </a:lnTo>
                  <a:lnTo>
                    <a:pt x="220" y="651"/>
                  </a:lnTo>
                  <a:lnTo>
                    <a:pt x="220" y="105"/>
                  </a:lnTo>
                  <a:cubicBezTo>
                    <a:pt x="220" y="48"/>
                    <a:pt x="172" y="0"/>
                    <a:pt x="11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65"/>
            <p:cNvSpPr/>
            <p:nvPr/>
          </p:nvSpPr>
          <p:spPr>
            <a:xfrm>
              <a:off x="3702625" y="1686930"/>
              <a:ext cx="45509" cy="22662"/>
            </a:xfrm>
            <a:custGeom>
              <a:avLst/>
              <a:gdLst/>
              <a:ahLst/>
              <a:cxnLst/>
              <a:rect l="l" t="t" r="r" b="b"/>
              <a:pathLst>
                <a:path w="1733" h="863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530" y="794"/>
                    <a:pt x="1076" y="862"/>
                    <a:pt x="1624" y="862"/>
                  </a:cubicBezTo>
                  <a:cubicBezTo>
                    <a:pt x="1660" y="862"/>
                    <a:pt x="1696" y="862"/>
                    <a:pt x="1732" y="86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65"/>
            <p:cNvSpPr/>
            <p:nvPr/>
          </p:nvSpPr>
          <p:spPr>
            <a:xfrm>
              <a:off x="3702625" y="1686930"/>
              <a:ext cx="31171" cy="20640"/>
            </a:xfrm>
            <a:custGeom>
              <a:avLst/>
              <a:gdLst/>
              <a:ahLst/>
              <a:cxnLst/>
              <a:rect l="l" t="t" r="r" b="b"/>
              <a:pathLst>
                <a:path w="1187" h="786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220" y="708"/>
                    <a:pt x="431" y="756"/>
                    <a:pt x="651" y="785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63" name="Google Shape;12963;p65"/>
          <p:cNvGrpSpPr/>
          <p:nvPr/>
        </p:nvGrpSpPr>
        <p:grpSpPr>
          <a:xfrm>
            <a:off x="1748382" y="3384797"/>
            <a:ext cx="364673" cy="340067"/>
            <a:chOff x="1748382" y="3384797"/>
            <a:chExt cx="364673" cy="340067"/>
          </a:xfrm>
        </p:grpSpPr>
        <p:sp>
          <p:nvSpPr>
            <p:cNvPr id="12964" name="Google Shape;12964;p65"/>
            <p:cNvSpPr/>
            <p:nvPr/>
          </p:nvSpPr>
          <p:spPr>
            <a:xfrm>
              <a:off x="1805182" y="3628332"/>
              <a:ext cx="45509" cy="45509"/>
            </a:xfrm>
            <a:custGeom>
              <a:avLst/>
              <a:gdLst/>
              <a:ahLst/>
              <a:cxnLst/>
              <a:rect l="l" t="t" r="r" b="b"/>
              <a:pathLst>
                <a:path w="1733" h="1733" extrusionOk="0">
                  <a:moveTo>
                    <a:pt x="220" y="0"/>
                  </a:moveTo>
                  <a:cubicBezTo>
                    <a:pt x="106" y="0"/>
                    <a:pt x="10" y="96"/>
                    <a:pt x="10" y="221"/>
                  </a:cubicBezTo>
                  <a:lnTo>
                    <a:pt x="10" y="1513"/>
                  </a:lnTo>
                  <a:cubicBezTo>
                    <a:pt x="0" y="1627"/>
                    <a:pt x="96" y="1733"/>
                    <a:pt x="220" y="1733"/>
                  </a:cubicBezTo>
                  <a:lnTo>
                    <a:pt x="1512" y="1733"/>
                  </a:lnTo>
                  <a:cubicBezTo>
                    <a:pt x="1637" y="1733"/>
                    <a:pt x="1733" y="1637"/>
                    <a:pt x="1733" y="1522"/>
                  </a:cubicBezTo>
                  <a:lnTo>
                    <a:pt x="1733" y="221"/>
                  </a:lnTo>
                  <a:cubicBezTo>
                    <a:pt x="1733" y="96"/>
                    <a:pt x="1627" y="0"/>
                    <a:pt x="151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65"/>
            <p:cNvSpPr/>
            <p:nvPr/>
          </p:nvSpPr>
          <p:spPr>
            <a:xfrm>
              <a:off x="1954208" y="3509453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7"/>
                    <a:pt x="1082" y="2948"/>
                  </a:cubicBezTo>
                  <a:cubicBezTo>
                    <a:pt x="1434" y="3298"/>
                    <a:pt x="1867" y="3454"/>
                    <a:pt x="2290" y="3454"/>
                  </a:cubicBezTo>
                  <a:cubicBezTo>
                    <a:pt x="3179" y="3454"/>
                    <a:pt x="4030" y="2766"/>
                    <a:pt x="4030" y="1723"/>
                  </a:cubicBezTo>
                  <a:cubicBezTo>
                    <a:pt x="4030" y="766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65"/>
            <p:cNvSpPr/>
            <p:nvPr/>
          </p:nvSpPr>
          <p:spPr>
            <a:xfrm>
              <a:off x="1964764" y="3546165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lnTo>
                    <a:pt x="211" y="0"/>
                  </a:ln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9" y="0"/>
                  </a:cubicBezTo>
                  <a:lnTo>
                    <a:pt x="3599" y="0"/>
                  </a:lnTo>
                  <a:cubicBezTo>
                    <a:pt x="3446" y="813"/>
                    <a:pt x="2738" y="1407"/>
                    <a:pt x="1905" y="1407"/>
                  </a:cubicBezTo>
                  <a:cubicBezTo>
                    <a:pt x="1072" y="1407"/>
                    <a:pt x="364" y="813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65"/>
            <p:cNvSpPr/>
            <p:nvPr/>
          </p:nvSpPr>
          <p:spPr>
            <a:xfrm>
              <a:off x="1833569" y="3407433"/>
              <a:ext cx="153096" cy="294585"/>
            </a:xfrm>
            <a:custGeom>
              <a:avLst/>
              <a:gdLst/>
              <a:ahLst/>
              <a:cxnLst/>
              <a:rect l="l" t="t" r="r" b="b"/>
              <a:pathLst>
                <a:path w="5830" h="11218" extrusionOk="0">
                  <a:moveTo>
                    <a:pt x="5603" y="0"/>
                  </a:moveTo>
                  <a:cubicBezTo>
                    <a:pt x="5531" y="0"/>
                    <a:pt x="5464" y="38"/>
                    <a:pt x="5427" y="105"/>
                  </a:cubicBezTo>
                  <a:cubicBezTo>
                    <a:pt x="5016" y="756"/>
                    <a:pt x="4527" y="1359"/>
                    <a:pt x="3972" y="1895"/>
                  </a:cubicBezTo>
                  <a:cubicBezTo>
                    <a:pt x="3140" y="2709"/>
                    <a:pt x="1819" y="3666"/>
                    <a:pt x="221" y="3666"/>
                  </a:cubicBezTo>
                  <a:cubicBezTo>
                    <a:pt x="96" y="3666"/>
                    <a:pt x="1" y="3761"/>
                    <a:pt x="1" y="3876"/>
                  </a:cubicBezTo>
                  <a:lnTo>
                    <a:pt x="1" y="7331"/>
                  </a:lnTo>
                  <a:cubicBezTo>
                    <a:pt x="1" y="7455"/>
                    <a:pt x="96" y="7551"/>
                    <a:pt x="221" y="7551"/>
                  </a:cubicBezTo>
                  <a:cubicBezTo>
                    <a:pt x="1810" y="7551"/>
                    <a:pt x="3140" y="8508"/>
                    <a:pt x="3972" y="9312"/>
                  </a:cubicBezTo>
                  <a:cubicBezTo>
                    <a:pt x="4527" y="9848"/>
                    <a:pt x="5016" y="10451"/>
                    <a:pt x="5427" y="11111"/>
                  </a:cubicBezTo>
                  <a:cubicBezTo>
                    <a:pt x="5467" y="11185"/>
                    <a:pt x="5536" y="11217"/>
                    <a:pt x="5605" y="11217"/>
                  </a:cubicBezTo>
                  <a:cubicBezTo>
                    <a:pt x="5716" y="11217"/>
                    <a:pt x="5829" y="11132"/>
                    <a:pt x="5829" y="10996"/>
                  </a:cubicBezTo>
                  <a:lnTo>
                    <a:pt x="5829" y="220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3"/>
                    <a:pt x="5624" y="0"/>
                    <a:pt x="5603" y="0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65"/>
            <p:cNvSpPr/>
            <p:nvPr/>
          </p:nvSpPr>
          <p:spPr>
            <a:xfrm>
              <a:off x="1833569" y="3583086"/>
              <a:ext cx="152991" cy="118932"/>
            </a:xfrm>
            <a:custGeom>
              <a:avLst/>
              <a:gdLst/>
              <a:ahLst/>
              <a:cxnLst/>
              <a:rect l="l" t="t" r="r" b="b"/>
              <a:pathLst>
                <a:path w="5826" h="4529" extrusionOk="0">
                  <a:moveTo>
                    <a:pt x="1" y="1"/>
                  </a:moveTo>
                  <a:lnTo>
                    <a:pt x="1" y="642"/>
                  </a:lnTo>
                  <a:cubicBezTo>
                    <a:pt x="1" y="766"/>
                    <a:pt x="96" y="862"/>
                    <a:pt x="211" y="862"/>
                  </a:cubicBezTo>
                  <a:cubicBezTo>
                    <a:pt x="1810" y="862"/>
                    <a:pt x="3130" y="1819"/>
                    <a:pt x="3963" y="2623"/>
                  </a:cubicBezTo>
                  <a:cubicBezTo>
                    <a:pt x="4518" y="3159"/>
                    <a:pt x="5006" y="3762"/>
                    <a:pt x="5418" y="4422"/>
                  </a:cubicBezTo>
                  <a:cubicBezTo>
                    <a:pt x="5461" y="4496"/>
                    <a:pt x="5532" y="4528"/>
                    <a:pt x="5602" y="4528"/>
                  </a:cubicBezTo>
                  <a:cubicBezTo>
                    <a:pt x="5715" y="4528"/>
                    <a:pt x="5825" y="4443"/>
                    <a:pt x="5819" y="4307"/>
                  </a:cubicBezTo>
                  <a:lnTo>
                    <a:pt x="5819" y="3236"/>
                  </a:lnTo>
                  <a:cubicBezTo>
                    <a:pt x="5819" y="3322"/>
                    <a:pt x="5762" y="3408"/>
                    <a:pt x="5676" y="3437"/>
                  </a:cubicBezTo>
                  <a:cubicBezTo>
                    <a:pt x="5653" y="3446"/>
                    <a:pt x="5630" y="3450"/>
                    <a:pt x="5607" y="3450"/>
                  </a:cubicBezTo>
                  <a:cubicBezTo>
                    <a:pt x="5533" y="3450"/>
                    <a:pt x="5461" y="3406"/>
                    <a:pt x="5418" y="3341"/>
                  </a:cubicBezTo>
                  <a:cubicBezTo>
                    <a:pt x="5418" y="3331"/>
                    <a:pt x="4882" y="2862"/>
                    <a:pt x="3963" y="1982"/>
                  </a:cubicBezTo>
                  <a:cubicBezTo>
                    <a:pt x="3130" y="1178"/>
                    <a:pt x="1810" y="211"/>
                    <a:pt x="211" y="211"/>
                  </a:cubicBezTo>
                  <a:cubicBezTo>
                    <a:pt x="96" y="211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65"/>
            <p:cNvSpPr/>
            <p:nvPr/>
          </p:nvSpPr>
          <p:spPr>
            <a:xfrm>
              <a:off x="1975058" y="3384797"/>
              <a:ext cx="45535" cy="340067"/>
            </a:xfrm>
            <a:custGeom>
              <a:avLst/>
              <a:gdLst/>
              <a:ahLst/>
              <a:cxnLst/>
              <a:rect l="l" t="t" r="r" b="b"/>
              <a:pathLst>
                <a:path w="1734" h="12950" extrusionOk="0">
                  <a:moveTo>
                    <a:pt x="221" y="1"/>
                  </a:moveTo>
                  <a:cubicBezTo>
                    <a:pt x="97" y="1"/>
                    <a:pt x="1" y="97"/>
                    <a:pt x="1" y="211"/>
                  </a:cubicBezTo>
                  <a:lnTo>
                    <a:pt x="1" y="12729"/>
                  </a:lnTo>
                  <a:cubicBezTo>
                    <a:pt x="1" y="12844"/>
                    <a:pt x="97" y="12949"/>
                    <a:pt x="221" y="12949"/>
                  </a:cubicBezTo>
                  <a:lnTo>
                    <a:pt x="1513" y="12949"/>
                  </a:lnTo>
                  <a:cubicBezTo>
                    <a:pt x="1628" y="12949"/>
                    <a:pt x="1733" y="12844"/>
                    <a:pt x="1733" y="12729"/>
                  </a:cubicBezTo>
                  <a:lnTo>
                    <a:pt x="1733" y="211"/>
                  </a:lnTo>
                  <a:cubicBezTo>
                    <a:pt x="1723" y="97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65"/>
            <p:cNvSpPr/>
            <p:nvPr/>
          </p:nvSpPr>
          <p:spPr>
            <a:xfrm>
              <a:off x="1975058" y="3696451"/>
              <a:ext cx="45535" cy="28413"/>
            </a:xfrm>
            <a:custGeom>
              <a:avLst/>
              <a:gdLst/>
              <a:ahLst/>
              <a:cxnLst/>
              <a:rect l="l" t="t" r="r" b="b"/>
              <a:pathLst>
                <a:path w="1734" h="1082" extrusionOk="0">
                  <a:moveTo>
                    <a:pt x="1" y="0"/>
                  </a:moveTo>
                  <a:lnTo>
                    <a:pt x="1" y="861"/>
                  </a:lnTo>
                  <a:cubicBezTo>
                    <a:pt x="1" y="986"/>
                    <a:pt x="97" y="1081"/>
                    <a:pt x="221" y="1081"/>
                  </a:cubicBezTo>
                  <a:lnTo>
                    <a:pt x="1513" y="1081"/>
                  </a:lnTo>
                  <a:cubicBezTo>
                    <a:pt x="1628" y="1081"/>
                    <a:pt x="1733" y="98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8" y="220"/>
                    <a:pt x="1513" y="220"/>
                  </a:cubicBezTo>
                  <a:lnTo>
                    <a:pt x="221" y="220"/>
                  </a:lnTo>
                  <a:cubicBezTo>
                    <a:pt x="97" y="22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65"/>
            <p:cNvSpPr/>
            <p:nvPr/>
          </p:nvSpPr>
          <p:spPr>
            <a:xfrm>
              <a:off x="1748618" y="3503676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3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05"/>
                  </a:lnTo>
                  <a:cubicBezTo>
                    <a:pt x="1" y="3398"/>
                    <a:pt x="479" y="3886"/>
                    <a:pt x="1073" y="3886"/>
                  </a:cubicBezTo>
                  <a:lnTo>
                    <a:pt x="1503" y="3886"/>
                  </a:lnTo>
                  <a:cubicBezTo>
                    <a:pt x="1628" y="3886"/>
                    <a:pt x="1724" y="3781"/>
                    <a:pt x="1724" y="3666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65"/>
            <p:cNvSpPr/>
            <p:nvPr/>
          </p:nvSpPr>
          <p:spPr>
            <a:xfrm>
              <a:off x="1748382" y="3508954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60" y="1"/>
                  </a:moveTo>
                  <a:lnTo>
                    <a:pt x="460" y="1"/>
                  </a:lnTo>
                  <a:cubicBezTo>
                    <a:pt x="173" y="202"/>
                    <a:pt x="0" y="527"/>
                    <a:pt x="0" y="881"/>
                  </a:cubicBezTo>
                  <a:lnTo>
                    <a:pt x="0" y="2604"/>
                  </a:lnTo>
                  <a:cubicBezTo>
                    <a:pt x="0" y="3197"/>
                    <a:pt x="488" y="3685"/>
                    <a:pt x="1082" y="3685"/>
                  </a:cubicBezTo>
                  <a:lnTo>
                    <a:pt x="1512" y="3685"/>
                  </a:lnTo>
                  <a:cubicBezTo>
                    <a:pt x="1637" y="3685"/>
                    <a:pt x="1733" y="3580"/>
                    <a:pt x="1733" y="3465"/>
                  </a:cubicBezTo>
                  <a:lnTo>
                    <a:pt x="1733" y="3034"/>
                  </a:lnTo>
                  <a:lnTo>
                    <a:pt x="1082" y="3034"/>
                  </a:lnTo>
                  <a:cubicBezTo>
                    <a:pt x="728" y="3034"/>
                    <a:pt x="441" y="2747"/>
                    <a:pt x="441" y="2393"/>
                  </a:cubicBezTo>
                  <a:lnTo>
                    <a:pt x="441" y="240"/>
                  </a:lnTo>
                  <a:cubicBezTo>
                    <a:pt x="441" y="154"/>
                    <a:pt x="441" y="77"/>
                    <a:pt x="46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65"/>
            <p:cNvSpPr/>
            <p:nvPr/>
          </p:nvSpPr>
          <p:spPr>
            <a:xfrm>
              <a:off x="1788087" y="3503676"/>
              <a:ext cx="56827" cy="102073"/>
            </a:xfrm>
            <a:custGeom>
              <a:avLst/>
              <a:gdLst/>
              <a:ahLst/>
              <a:cxnLst/>
              <a:rect l="l" t="t" r="r" b="b"/>
              <a:pathLst>
                <a:path w="2164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65"/>
            <p:cNvSpPr/>
            <p:nvPr/>
          </p:nvSpPr>
          <p:spPr>
            <a:xfrm>
              <a:off x="1788087" y="3588627"/>
              <a:ext cx="56827" cy="17122"/>
            </a:xfrm>
            <a:custGeom>
              <a:avLst/>
              <a:gdLst/>
              <a:ahLst/>
              <a:cxnLst/>
              <a:rect l="l" t="t" r="r" b="b"/>
              <a:pathLst>
                <a:path w="2164" h="652" extrusionOk="0">
                  <a:moveTo>
                    <a:pt x="0" y="0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65"/>
            <p:cNvSpPr/>
            <p:nvPr/>
          </p:nvSpPr>
          <p:spPr>
            <a:xfrm>
              <a:off x="1788087" y="3605722"/>
              <a:ext cx="56827" cy="90755"/>
            </a:xfrm>
            <a:custGeom>
              <a:avLst/>
              <a:gdLst/>
              <a:ahLst/>
              <a:cxnLst/>
              <a:rect l="l" t="t" r="r" b="b"/>
              <a:pathLst>
                <a:path w="2164" h="3456" extrusionOk="0">
                  <a:moveTo>
                    <a:pt x="10" y="0"/>
                  </a:moveTo>
                  <a:lnTo>
                    <a:pt x="0" y="3235"/>
                  </a:lnTo>
                  <a:cubicBezTo>
                    <a:pt x="0" y="3350"/>
                    <a:pt x="96" y="3455"/>
                    <a:pt x="221" y="3455"/>
                  </a:cubicBezTo>
                  <a:lnTo>
                    <a:pt x="1082" y="3455"/>
                  </a:lnTo>
                  <a:cubicBezTo>
                    <a:pt x="1178" y="3445"/>
                    <a:pt x="1264" y="3388"/>
                    <a:pt x="1292" y="3292"/>
                  </a:cubicBezTo>
                  <a:lnTo>
                    <a:pt x="216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65"/>
            <p:cNvSpPr/>
            <p:nvPr/>
          </p:nvSpPr>
          <p:spPr>
            <a:xfrm>
              <a:off x="2080860" y="3548922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9" y="441"/>
                  </a:lnTo>
                  <a:cubicBezTo>
                    <a:pt x="1226" y="441"/>
                    <a:pt x="1226" y="0"/>
                    <a:pt x="93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65"/>
            <p:cNvSpPr/>
            <p:nvPr/>
          </p:nvSpPr>
          <p:spPr>
            <a:xfrm>
              <a:off x="2059510" y="3484874"/>
              <a:ext cx="27468" cy="23345"/>
            </a:xfrm>
            <a:custGeom>
              <a:avLst/>
              <a:gdLst/>
              <a:ahLst/>
              <a:cxnLst/>
              <a:rect l="l" t="t" r="r" b="b"/>
              <a:pathLst>
                <a:path w="1046" h="88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5" y="525"/>
                  </a:lnTo>
                  <a:cubicBezTo>
                    <a:pt x="0" y="659"/>
                    <a:pt x="87" y="889"/>
                    <a:pt x="278" y="889"/>
                  </a:cubicBezTo>
                  <a:cubicBezTo>
                    <a:pt x="335" y="889"/>
                    <a:pt x="393" y="870"/>
                    <a:pt x="431" y="831"/>
                  </a:cubicBezTo>
                  <a:lnTo>
                    <a:pt x="890" y="372"/>
                  </a:lnTo>
                  <a:cubicBezTo>
                    <a:pt x="1045" y="217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65"/>
            <p:cNvSpPr/>
            <p:nvPr/>
          </p:nvSpPr>
          <p:spPr>
            <a:xfrm>
              <a:off x="2058723" y="3600969"/>
              <a:ext cx="27704" cy="23608"/>
            </a:xfrm>
            <a:custGeom>
              <a:avLst/>
              <a:gdLst/>
              <a:ahLst/>
              <a:cxnLst/>
              <a:rect l="l" t="t" r="r" b="b"/>
              <a:pathLst>
                <a:path w="1055" h="899" extrusionOk="0">
                  <a:moveTo>
                    <a:pt x="313" y="1"/>
                  </a:moveTo>
                  <a:cubicBezTo>
                    <a:pt x="146" y="1"/>
                    <a:pt x="0" y="218"/>
                    <a:pt x="155" y="373"/>
                  </a:cubicBezTo>
                  <a:lnTo>
                    <a:pt x="614" y="832"/>
                  </a:lnTo>
                  <a:cubicBezTo>
                    <a:pt x="652" y="870"/>
                    <a:pt x="710" y="899"/>
                    <a:pt x="767" y="899"/>
                  </a:cubicBezTo>
                  <a:cubicBezTo>
                    <a:pt x="959" y="889"/>
                    <a:pt x="1054" y="660"/>
                    <a:pt x="920" y="526"/>
                  </a:cubicBezTo>
                  <a:lnTo>
                    <a:pt x="461" y="66"/>
                  </a:lnTo>
                  <a:cubicBezTo>
                    <a:pt x="415" y="20"/>
                    <a:pt x="363" y="1"/>
                    <a:pt x="31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79" name="Google Shape;12979;p65"/>
          <p:cNvGrpSpPr/>
          <p:nvPr/>
        </p:nvGrpSpPr>
        <p:grpSpPr>
          <a:xfrm>
            <a:off x="6221064" y="3811049"/>
            <a:ext cx="364673" cy="339804"/>
            <a:chOff x="6221064" y="3811049"/>
            <a:chExt cx="364673" cy="339804"/>
          </a:xfrm>
        </p:grpSpPr>
        <p:sp>
          <p:nvSpPr>
            <p:cNvPr id="12980" name="Google Shape;12980;p65"/>
            <p:cNvSpPr/>
            <p:nvPr/>
          </p:nvSpPr>
          <p:spPr>
            <a:xfrm>
              <a:off x="6277838" y="4054558"/>
              <a:ext cx="45272" cy="45272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211" y="1"/>
                  </a:moveTo>
                  <a:cubicBezTo>
                    <a:pt x="97" y="1"/>
                    <a:pt x="1" y="96"/>
                    <a:pt x="1" y="221"/>
                  </a:cubicBezTo>
                  <a:lnTo>
                    <a:pt x="1" y="1513"/>
                  </a:lnTo>
                  <a:cubicBezTo>
                    <a:pt x="1" y="1628"/>
                    <a:pt x="97" y="1723"/>
                    <a:pt x="211" y="1723"/>
                  </a:cubicBezTo>
                  <a:lnTo>
                    <a:pt x="1513" y="1723"/>
                  </a:lnTo>
                  <a:cubicBezTo>
                    <a:pt x="1628" y="1723"/>
                    <a:pt x="1724" y="1628"/>
                    <a:pt x="1724" y="1513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65"/>
            <p:cNvSpPr/>
            <p:nvPr/>
          </p:nvSpPr>
          <p:spPr>
            <a:xfrm>
              <a:off x="6426890" y="3935679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8"/>
                    <a:pt x="1082" y="2949"/>
                  </a:cubicBezTo>
                  <a:cubicBezTo>
                    <a:pt x="1434" y="3298"/>
                    <a:pt x="1866" y="3454"/>
                    <a:pt x="2290" y="3454"/>
                  </a:cubicBezTo>
                  <a:cubicBezTo>
                    <a:pt x="3178" y="3454"/>
                    <a:pt x="4029" y="2767"/>
                    <a:pt x="4029" y="1724"/>
                  </a:cubicBezTo>
                  <a:cubicBezTo>
                    <a:pt x="4029" y="767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65"/>
            <p:cNvSpPr/>
            <p:nvPr/>
          </p:nvSpPr>
          <p:spPr>
            <a:xfrm>
              <a:off x="6437446" y="3972391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8" y="0"/>
                  </a:cubicBezTo>
                  <a:lnTo>
                    <a:pt x="3598" y="0"/>
                  </a:lnTo>
                  <a:cubicBezTo>
                    <a:pt x="3445" y="814"/>
                    <a:pt x="2737" y="1407"/>
                    <a:pt x="1905" y="1407"/>
                  </a:cubicBezTo>
                  <a:cubicBezTo>
                    <a:pt x="1072" y="1407"/>
                    <a:pt x="364" y="814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65"/>
            <p:cNvSpPr/>
            <p:nvPr/>
          </p:nvSpPr>
          <p:spPr>
            <a:xfrm>
              <a:off x="6306251" y="3833659"/>
              <a:ext cx="153070" cy="294585"/>
            </a:xfrm>
            <a:custGeom>
              <a:avLst/>
              <a:gdLst/>
              <a:ahLst/>
              <a:cxnLst/>
              <a:rect l="l" t="t" r="r" b="b"/>
              <a:pathLst>
                <a:path w="5829" h="11218" extrusionOk="0">
                  <a:moveTo>
                    <a:pt x="5603" y="1"/>
                  </a:moveTo>
                  <a:cubicBezTo>
                    <a:pt x="5530" y="1"/>
                    <a:pt x="5464" y="39"/>
                    <a:pt x="5427" y="106"/>
                  </a:cubicBezTo>
                  <a:cubicBezTo>
                    <a:pt x="5015" y="756"/>
                    <a:pt x="4527" y="1359"/>
                    <a:pt x="3972" y="1895"/>
                  </a:cubicBezTo>
                  <a:cubicBezTo>
                    <a:pt x="3139" y="2709"/>
                    <a:pt x="1819" y="3666"/>
                    <a:pt x="211" y="3666"/>
                  </a:cubicBezTo>
                  <a:cubicBezTo>
                    <a:pt x="96" y="3666"/>
                    <a:pt x="0" y="3761"/>
                    <a:pt x="0" y="3876"/>
                  </a:cubicBezTo>
                  <a:lnTo>
                    <a:pt x="0" y="7331"/>
                  </a:lnTo>
                  <a:cubicBezTo>
                    <a:pt x="0" y="7456"/>
                    <a:pt x="96" y="7551"/>
                    <a:pt x="211" y="7551"/>
                  </a:cubicBezTo>
                  <a:cubicBezTo>
                    <a:pt x="1809" y="7551"/>
                    <a:pt x="3139" y="8508"/>
                    <a:pt x="3972" y="9312"/>
                  </a:cubicBezTo>
                  <a:cubicBezTo>
                    <a:pt x="4527" y="9848"/>
                    <a:pt x="5015" y="10451"/>
                    <a:pt x="5427" y="11111"/>
                  </a:cubicBezTo>
                  <a:cubicBezTo>
                    <a:pt x="5467" y="11185"/>
                    <a:pt x="5535" y="11217"/>
                    <a:pt x="5604" y="11217"/>
                  </a:cubicBezTo>
                  <a:cubicBezTo>
                    <a:pt x="5716" y="11217"/>
                    <a:pt x="5829" y="11132"/>
                    <a:pt x="5829" y="10997"/>
                  </a:cubicBezTo>
                  <a:lnTo>
                    <a:pt x="5829" y="211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4"/>
                    <a:pt x="5624" y="1"/>
                    <a:pt x="5603" y="1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65"/>
            <p:cNvSpPr/>
            <p:nvPr/>
          </p:nvSpPr>
          <p:spPr>
            <a:xfrm>
              <a:off x="6306251" y="4009312"/>
              <a:ext cx="152833" cy="119010"/>
            </a:xfrm>
            <a:custGeom>
              <a:avLst/>
              <a:gdLst/>
              <a:ahLst/>
              <a:cxnLst/>
              <a:rect l="l" t="t" r="r" b="b"/>
              <a:pathLst>
                <a:path w="5820" h="4532" extrusionOk="0">
                  <a:moveTo>
                    <a:pt x="0" y="1"/>
                  </a:moveTo>
                  <a:lnTo>
                    <a:pt x="0" y="642"/>
                  </a:lnTo>
                  <a:cubicBezTo>
                    <a:pt x="0" y="767"/>
                    <a:pt x="96" y="862"/>
                    <a:pt x="211" y="862"/>
                  </a:cubicBezTo>
                  <a:cubicBezTo>
                    <a:pt x="1809" y="862"/>
                    <a:pt x="3130" y="1819"/>
                    <a:pt x="3962" y="2623"/>
                  </a:cubicBezTo>
                  <a:cubicBezTo>
                    <a:pt x="4518" y="3169"/>
                    <a:pt x="5006" y="3772"/>
                    <a:pt x="5417" y="4422"/>
                  </a:cubicBezTo>
                  <a:cubicBezTo>
                    <a:pt x="5462" y="4498"/>
                    <a:pt x="5534" y="4531"/>
                    <a:pt x="5604" y="4531"/>
                  </a:cubicBezTo>
                  <a:cubicBezTo>
                    <a:pt x="5713" y="4531"/>
                    <a:pt x="5819" y="4451"/>
                    <a:pt x="5819" y="4317"/>
                  </a:cubicBezTo>
                  <a:lnTo>
                    <a:pt x="5819" y="3236"/>
                  </a:lnTo>
                  <a:cubicBezTo>
                    <a:pt x="5819" y="3331"/>
                    <a:pt x="5762" y="3408"/>
                    <a:pt x="5676" y="3437"/>
                  </a:cubicBezTo>
                  <a:cubicBezTo>
                    <a:pt x="5651" y="3447"/>
                    <a:pt x="5625" y="3451"/>
                    <a:pt x="5600" y="3451"/>
                  </a:cubicBezTo>
                  <a:cubicBezTo>
                    <a:pt x="5529" y="3451"/>
                    <a:pt x="5460" y="3412"/>
                    <a:pt x="5417" y="3341"/>
                  </a:cubicBezTo>
                  <a:cubicBezTo>
                    <a:pt x="5417" y="3341"/>
                    <a:pt x="4881" y="2862"/>
                    <a:pt x="3962" y="1982"/>
                  </a:cubicBezTo>
                  <a:cubicBezTo>
                    <a:pt x="3130" y="1178"/>
                    <a:pt x="1809" y="212"/>
                    <a:pt x="211" y="212"/>
                  </a:cubicBez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65"/>
            <p:cNvSpPr/>
            <p:nvPr/>
          </p:nvSpPr>
          <p:spPr>
            <a:xfrm>
              <a:off x="6447740" y="3811049"/>
              <a:ext cx="45509" cy="339804"/>
            </a:xfrm>
            <a:custGeom>
              <a:avLst/>
              <a:gdLst/>
              <a:ahLst/>
              <a:cxnLst/>
              <a:rect l="l" t="t" r="r" b="b"/>
              <a:pathLst>
                <a:path w="1733" h="12940" extrusionOk="0">
                  <a:moveTo>
                    <a:pt x="22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2728"/>
                  </a:lnTo>
                  <a:cubicBezTo>
                    <a:pt x="0" y="12843"/>
                    <a:pt x="96" y="12939"/>
                    <a:pt x="221" y="12939"/>
                  </a:cubicBezTo>
                  <a:lnTo>
                    <a:pt x="1513" y="12939"/>
                  </a:lnTo>
                  <a:cubicBezTo>
                    <a:pt x="1627" y="12939"/>
                    <a:pt x="1733" y="12843"/>
                    <a:pt x="1733" y="12728"/>
                  </a:cubicBezTo>
                  <a:lnTo>
                    <a:pt x="1733" y="211"/>
                  </a:lnTo>
                  <a:cubicBezTo>
                    <a:pt x="1733" y="96"/>
                    <a:pt x="1627" y="0"/>
                    <a:pt x="151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65"/>
            <p:cNvSpPr/>
            <p:nvPr/>
          </p:nvSpPr>
          <p:spPr>
            <a:xfrm>
              <a:off x="6447740" y="4122677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1"/>
                  </a:lnTo>
                  <a:cubicBezTo>
                    <a:pt x="0" y="976"/>
                    <a:pt x="96" y="1072"/>
                    <a:pt x="221" y="1072"/>
                  </a:cubicBezTo>
                  <a:lnTo>
                    <a:pt x="1513" y="1072"/>
                  </a:lnTo>
                  <a:cubicBezTo>
                    <a:pt x="1627" y="1072"/>
                    <a:pt x="1733" y="97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7" y="211"/>
                    <a:pt x="1513" y="211"/>
                  </a:cubicBezTo>
                  <a:lnTo>
                    <a:pt x="221" y="211"/>
                  </a:lnTo>
                  <a:cubicBezTo>
                    <a:pt x="96" y="211"/>
                    <a:pt x="0" y="115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65"/>
            <p:cNvSpPr/>
            <p:nvPr/>
          </p:nvSpPr>
          <p:spPr>
            <a:xfrm>
              <a:off x="6221300" y="3929902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2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14"/>
                  </a:lnTo>
                  <a:cubicBezTo>
                    <a:pt x="1" y="3408"/>
                    <a:pt x="479" y="3886"/>
                    <a:pt x="1072" y="3886"/>
                  </a:cubicBezTo>
                  <a:lnTo>
                    <a:pt x="1503" y="3886"/>
                  </a:lnTo>
                  <a:cubicBezTo>
                    <a:pt x="1628" y="3886"/>
                    <a:pt x="1723" y="3791"/>
                    <a:pt x="1723" y="3676"/>
                  </a:cubicBezTo>
                  <a:lnTo>
                    <a:pt x="1723" y="221"/>
                  </a:lnTo>
                  <a:cubicBezTo>
                    <a:pt x="1723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65"/>
            <p:cNvSpPr/>
            <p:nvPr/>
          </p:nvSpPr>
          <p:spPr>
            <a:xfrm>
              <a:off x="6221064" y="3935180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59" y="1"/>
                  </a:moveTo>
                  <a:lnTo>
                    <a:pt x="459" y="1"/>
                  </a:lnTo>
                  <a:cubicBezTo>
                    <a:pt x="172" y="202"/>
                    <a:pt x="0" y="527"/>
                    <a:pt x="0" y="881"/>
                  </a:cubicBezTo>
                  <a:lnTo>
                    <a:pt x="0" y="2613"/>
                  </a:lnTo>
                  <a:cubicBezTo>
                    <a:pt x="0" y="3207"/>
                    <a:pt x="488" y="3685"/>
                    <a:pt x="1081" y="3685"/>
                  </a:cubicBezTo>
                  <a:lnTo>
                    <a:pt x="1512" y="3685"/>
                  </a:lnTo>
                  <a:cubicBezTo>
                    <a:pt x="1627" y="3685"/>
                    <a:pt x="1732" y="3590"/>
                    <a:pt x="1732" y="3475"/>
                  </a:cubicBezTo>
                  <a:lnTo>
                    <a:pt x="1732" y="3035"/>
                  </a:lnTo>
                  <a:lnTo>
                    <a:pt x="1081" y="3035"/>
                  </a:lnTo>
                  <a:cubicBezTo>
                    <a:pt x="727" y="3035"/>
                    <a:pt x="440" y="2747"/>
                    <a:pt x="440" y="2393"/>
                  </a:cubicBezTo>
                  <a:lnTo>
                    <a:pt x="440" y="240"/>
                  </a:lnTo>
                  <a:cubicBezTo>
                    <a:pt x="431" y="154"/>
                    <a:pt x="440" y="77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65"/>
            <p:cNvSpPr/>
            <p:nvPr/>
          </p:nvSpPr>
          <p:spPr>
            <a:xfrm>
              <a:off x="6260769" y="3929902"/>
              <a:ext cx="56800" cy="102073"/>
            </a:xfrm>
            <a:custGeom>
              <a:avLst/>
              <a:gdLst/>
              <a:ahLst/>
              <a:cxnLst/>
              <a:rect l="l" t="t" r="r" b="b"/>
              <a:pathLst>
                <a:path w="2163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65"/>
            <p:cNvSpPr/>
            <p:nvPr/>
          </p:nvSpPr>
          <p:spPr>
            <a:xfrm>
              <a:off x="6260769" y="4014853"/>
              <a:ext cx="56800" cy="17122"/>
            </a:xfrm>
            <a:custGeom>
              <a:avLst/>
              <a:gdLst/>
              <a:ahLst/>
              <a:cxnLst/>
              <a:rect l="l" t="t" r="r" b="b"/>
              <a:pathLst>
                <a:path w="2163" h="652" extrusionOk="0">
                  <a:moveTo>
                    <a:pt x="0" y="1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65"/>
            <p:cNvSpPr/>
            <p:nvPr/>
          </p:nvSpPr>
          <p:spPr>
            <a:xfrm>
              <a:off x="6260769" y="4031686"/>
              <a:ext cx="56800" cy="90755"/>
            </a:xfrm>
            <a:custGeom>
              <a:avLst/>
              <a:gdLst/>
              <a:ahLst/>
              <a:cxnLst/>
              <a:rect l="l" t="t" r="r" b="b"/>
              <a:pathLst>
                <a:path w="2163" h="3456" extrusionOk="0">
                  <a:moveTo>
                    <a:pt x="10" y="1"/>
                  </a:moveTo>
                  <a:lnTo>
                    <a:pt x="0" y="3245"/>
                  </a:lnTo>
                  <a:cubicBezTo>
                    <a:pt x="0" y="3360"/>
                    <a:pt x="96" y="3456"/>
                    <a:pt x="220" y="3456"/>
                  </a:cubicBezTo>
                  <a:lnTo>
                    <a:pt x="1082" y="3456"/>
                  </a:lnTo>
                  <a:cubicBezTo>
                    <a:pt x="1177" y="3456"/>
                    <a:pt x="1263" y="3389"/>
                    <a:pt x="1292" y="3293"/>
                  </a:cubicBezTo>
                  <a:lnTo>
                    <a:pt x="216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65"/>
            <p:cNvSpPr/>
            <p:nvPr/>
          </p:nvSpPr>
          <p:spPr>
            <a:xfrm>
              <a:off x="6553542" y="3975148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8" y="441"/>
                  </a:lnTo>
                  <a:cubicBezTo>
                    <a:pt x="1226" y="441"/>
                    <a:pt x="1226" y="0"/>
                    <a:pt x="93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65"/>
            <p:cNvSpPr/>
            <p:nvPr/>
          </p:nvSpPr>
          <p:spPr>
            <a:xfrm>
              <a:off x="6532192" y="3911100"/>
              <a:ext cx="27442" cy="23608"/>
            </a:xfrm>
            <a:custGeom>
              <a:avLst/>
              <a:gdLst/>
              <a:ahLst/>
              <a:cxnLst/>
              <a:rect l="l" t="t" r="r" b="b"/>
              <a:pathLst>
                <a:path w="1045" h="89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4" y="525"/>
                  </a:lnTo>
                  <a:cubicBezTo>
                    <a:pt x="0" y="659"/>
                    <a:pt x="86" y="889"/>
                    <a:pt x="278" y="899"/>
                  </a:cubicBezTo>
                  <a:cubicBezTo>
                    <a:pt x="335" y="889"/>
                    <a:pt x="392" y="870"/>
                    <a:pt x="431" y="832"/>
                  </a:cubicBezTo>
                  <a:lnTo>
                    <a:pt x="890" y="372"/>
                  </a:lnTo>
                  <a:cubicBezTo>
                    <a:pt x="1045" y="218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65"/>
            <p:cNvSpPr/>
            <p:nvPr/>
          </p:nvSpPr>
          <p:spPr>
            <a:xfrm>
              <a:off x="6531221" y="4027327"/>
              <a:ext cx="27626" cy="23503"/>
            </a:xfrm>
            <a:custGeom>
              <a:avLst/>
              <a:gdLst/>
              <a:ahLst/>
              <a:cxnLst/>
              <a:rect l="l" t="t" r="r" b="b"/>
              <a:pathLst>
                <a:path w="1052" h="895" extrusionOk="0">
                  <a:moveTo>
                    <a:pt x="310" y="0"/>
                  </a:moveTo>
                  <a:cubicBezTo>
                    <a:pt x="141" y="0"/>
                    <a:pt x="1" y="217"/>
                    <a:pt x="161" y="377"/>
                  </a:cubicBezTo>
                  <a:lnTo>
                    <a:pt x="621" y="827"/>
                  </a:lnTo>
                  <a:cubicBezTo>
                    <a:pt x="659" y="875"/>
                    <a:pt x="707" y="894"/>
                    <a:pt x="774" y="894"/>
                  </a:cubicBezTo>
                  <a:cubicBezTo>
                    <a:pt x="956" y="894"/>
                    <a:pt x="1051" y="664"/>
                    <a:pt x="918" y="530"/>
                  </a:cubicBezTo>
                  <a:lnTo>
                    <a:pt x="468" y="71"/>
                  </a:lnTo>
                  <a:cubicBezTo>
                    <a:pt x="418" y="21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95" name="Google Shape;12995;p65"/>
          <p:cNvGrpSpPr/>
          <p:nvPr/>
        </p:nvGrpSpPr>
        <p:grpSpPr>
          <a:xfrm>
            <a:off x="2182643" y="3386320"/>
            <a:ext cx="382030" cy="320451"/>
            <a:chOff x="2182643" y="3386320"/>
            <a:chExt cx="382030" cy="320451"/>
          </a:xfrm>
        </p:grpSpPr>
        <p:sp>
          <p:nvSpPr>
            <p:cNvPr id="12996" name="Google Shape;12996;p65"/>
            <p:cNvSpPr/>
            <p:nvPr/>
          </p:nvSpPr>
          <p:spPr>
            <a:xfrm>
              <a:off x="2182643" y="3386320"/>
              <a:ext cx="382030" cy="320451"/>
            </a:xfrm>
            <a:custGeom>
              <a:avLst/>
              <a:gdLst/>
              <a:ahLst/>
              <a:cxnLst/>
              <a:rect l="l" t="t" r="r" b="b"/>
              <a:pathLst>
                <a:path w="14548" h="12203" extrusionOk="0">
                  <a:moveTo>
                    <a:pt x="709" y="0"/>
                  </a:moveTo>
                  <a:cubicBezTo>
                    <a:pt x="317" y="0"/>
                    <a:pt x="1" y="316"/>
                    <a:pt x="1" y="709"/>
                  </a:cubicBezTo>
                  <a:lnTo>
                    <a:pt x="1" y="11504"/>
                  </a:lnTo>
                  <a:cubicBezTo>
                    <a:pt x="1" y="11887"/>
                    <a:pt x="317" y="12202"/>
                    <a:pt x="709" y="12202"/>
                  </a:cubicBezTo>
                  <a:lnTo>
                    <a:pt x="13840" y="12202"/>
                  </a:lnTo>
                  <a:cubicBezTo>
                    <a:pt x="14232" y="12202"/>
                    <a:pt x="14548" y="11887"/>
                    <a:pt x="14548" y="11504"/>
                  </a:cubicBezTo>
                  <a:lnTo>
                    <a:pt x="14548" y="2115"/>
                  </a:lnTo>
                  <a:cubicBezTo>
                    <a:pt x="14548" y="1723"/>
                    <a:pt x="14232" y="1407"/>
                    <a:pt x="13840" y="1407"/>
                  </a:cubicBezTo>
                  <a:lnTo>
                    <a:pt x="9619" y="1407"/>
                  </a:lnTo>
                  <a:lnTo>
                    <a:pt x="8490" y="278"/>
                  </a:lnTo>
                  <a:cubicBezTo>
                    <a:pt x="8308" y="96"/>
                    <a:pt x="8078" y="0"/>
                    <a:pt x="78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65"/>
            <p:cNvSpPr/>
            <p:nvPr/>
          </p:nvSpPr>
          <p:spPr>
            <a:xfrm>
              <a:off x="2281171" y="3466492"/>
              <a:ext cx="185002" cy="184739"/>
            </a:xfrm>
            <a:custGeom>
              <a:avLst/>
              <a:gdLst/>
              <a:ahLst/>
              <a:cxnLst/>
              <a:rect l="l" t="t" r="r" b="b"/>
              <a:pathLst>
                <a:path w="7045" h="7035" extrusionOk="0">
                  <a:moveTo>
                    <a:pt x="3522" y="0"/>
                  </a:moveTo>
                  <a:cubicBezTo>
                    <a:pt x="1580" y="0"/>
                    <a:pt x="0" y="1579"/>
                    <a:pt x="0" y="3522"/>
                  </a:cubicBezTo>
                  <a:cubicBezTo>
                    <a:pt x="0" y="5465"/>
                    <a:pt x="1580" y="7034"/>
                    <a:pt x="3522" y="7034"/>
                  </a:cubicBezTo>
                  <a:cubicBezTo>
                    <a:pt x="5465" y="7034"/>
                    <a:pt x="7044" y="5465"/>
                    <a:pt x="7044" y="3522"/>
                  </a:cubicBezTo>
                  <a:cubicBezTo>
                    <a:pt x="7044" y="1579"/>
                    <a:pt x="5465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65"/>
            <p:cNvSpPr/>
            <p:nvPr/>
          </p:nvSpPr>
          <p:spPr>
            <a:xfrm>
              <a:off x="2299763" y="3484821"/>
              <a:ext cx="147791" cy="148054"/>
            </a:xfrm>
            <a:custGeom>
              <a:avLst/>
              <a:gdLst/>
              <a:ahLst/>
              <a:cxnLst/>
              <a:rect l="l" t="t" r="r" b="b"/>
              <a:pathLst>
                <a:path w="5628" h="5638" extrusionOk="0">
                  <a:moveTo>
                    <a:pt x="2814" y="1"/>
                  </a:moveTo>
                  <a:cubicBezTo>
                    <a:pt x="1254" y="1"/>
                    <a:pt x="1" y="1264"/>
                    <a:pt x="1" y="2824"/>
                  </a:cubicBezTo>
                  <a:cubicBezTo>
                    <a:pt x="1" y="4374"/>
                    <a:pt x="1254" y="5638"/>
                    <a:pt x="2814" y="5638"/>
                  </a:cubicBezTo>
                  <a:cubicBezTo>
                    <a:pt x="4374" y="5638"/>
                    <a:pt x="5628" y="4374"/>
                    <a:pt x="5628" y="2824"/>
                  </a:cubicBezTo>
                  <a:cubicBezTo>
                    <a:pt x="5628" y="1264"/>
                    <a:pt x="4374" y="1"/>
                    <a:pt x="28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65"/>
            <p:cNvSpPr/>
            <p:nvPr/>
          </p:nvSpPr>
          <p:spPr>
            <a:xfrm>
              <a:off x="2336711" y="3564993"/>
              <a:ext cx="73922" cy="67830"/>
            </a:xfrm>
            <a:custGeom>
              <a:avLst/>
              <a:gdLst/>
              <a:ahLst/>
              <a:cxnLst/>
              <a:rect l="l" t="t" r="r" b="b"/>
              <a:pathLst>
                <a:path w="2815" h="2583" extrusionOk="0">
                  <a:moveTo>
                    <a:pt x="938" y="1"/>
                  </a:moveTo>
                  <a:lnTo>
                    <a:pt x="938" y="470"/>
                  </a:lnTo>
                  <a:cubicBezTo>
                    <a:pt x="938" y="556"/>
                    <a:pt x="891" y="642"/>
                    <a:pt x="814" y="680"/>
                  </a:cubicBezTo>
                  <a:lnTo>
                    <a:pt x="259" y="958"/>
                  </a:lnTo>
                  <a:cubicBezTo>
                    <a:pt x="96" y="1034"/>
                    <a:pt x="0" y="1197"/>
                    <a:pt x="0" y="1379"/>
                  </a:cubicBezTo>
                  <a:lnTo>
                    <a:pt x="0" y="2202"/>
                  </a:lnTo>
                  <a:cubicBezTo>
                    <a:pt x="436" y="2456"/>
                    <a:pt x="922" y="2582"/>
                    <a:pt x="1407" y="2582"/>
                  </a:cubicBezTo>
                  <a:cubicBezTo>
                    <a:pt x="1893" y="2582"/>
                    <a:pt x="2379" y="2456"/>
                    <a:pt x="2814" y="2202"/>
                  </a:cubicBezTo>
                  <a:lnTo>
                    <a:pt x="2814" y="1379"/>
                  </a:lnTo>
                  <a:cubicBezTo>
                    <a:pt x="2814" y="1197"/>
                    <a:pt x="2718" y="1034"/>
                    <a:pt x="2556" y="958"/>
                  </a:cubicBezTo>
                  <a:lnTo>
                    <a:pt x="2010" y="680"/>
                  </a:lnTo>
                  <a:cubicBezTo>
                    <a:pt x="1924" y="642"/>
                    <a:pt x="1876" y="565"/>
                    <a:pt x="1876" y="470"/>
                  </a:cubicBezTo>
                  <a:lnTo>
                    <a:pt x="187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65"/>
            <p:cNvSpPr/>
            <p:nvPr/>
          </p:nvSpPr>
          <p:spPr>
            <a:xfrm>
              <a:off x="2295745" y="3386320"/>
              <a:ext cx="139519" cy="36974"/>
            </a:xfrm>
            <a:custGeom>
              <a:avLst/>
              <a:gdLst/>
              <a:ahLst/>
              <a:cxnLst/>
              <a:rect l="l" t="t" r="r" b="b"/>
              <a:pathLst>
                <a:path w="5313" h="1408" extrusionOk="0">
                  <a:moveTo>
                    <a:pt x="1" y="0"/>
                  </a:moveTo>
                  <a:cubicBezTo>
                    <a:pt x="249" y="0"/>
                    <a:pt x="489" y="96"/>
                    <a:pt x="661" y="278"/>
                  </a:cubicBezTo>
                  <a:lnTo>
                    <a:pt x="1589" y="1206"/>
                  </a:lnTo>
                  <a:cubicBezTo>
                    <a:pt x="1723" y="1331"/>
                    <a:pt x="1895" y="1407"/>
                    <a:pt x="2087" y="1407"/>
                  </a:cubicBezTo>
                  <a:lnTo>
                    <a:pt x="5312" y="1407"/>
                  </a:lnTo>
                  <a:lnTo>
                    <a:pt x="4183" y="278"/>
                  </a:lnTo>
                  <a:cubicBezTo>
                    <a:pt x="4010" y="96"/>
                    <a:pt x="3771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65"/>
            <p:cNvSpPr/>
            <p:nvPr/>
          </p:nvSpPr>
          <p:spPr>
            <a:xfrm>
              <a:off x="2342987" y="3386320"/>
              <a:ext cx="92514" cy="36974"/>
            </a:xfrm>
            <a:custGeom>
              <a:avLst/>
              <a:gdLst/>
              <a:ahLst/>
              <a:cxnLst/>
              <a:rect l="l" t="t" r="r" b="b"/>
              <a:pathLst>
                <a:path w="3523" h="1408" extrusionOk="0">
                  <a:moveTo>
                    <a:pt x="1" y="0"/>
                  </a:moveTo>
                  <a:cubicBezTo>
                    <a:pt x="250" y="0"/>
                    <a:pt x="479" y="96"/>
                    <a:pt x="661" y="278"/>
                  </a:cubicBezTo>
                  <a:lnTo>
                    <a:pt x="1589" y="1206"/>
                  </a:lnTo>
                  <a:cubicBezTo>
                    <a:pt x="1723" y="1340"/>
                    <a:pt x="1896" y="1407"/>
                    <a:pt x="2087" y="1407"/>
                  </a:cubicBezTo>
                  <a:lnTo>
                    <a:pt x="3523" y="1407"/>
                  </a:lnTo>
                  <a:lnTo>
                    <a:pt x="2384" y="278"/>
                  </a:lnTo>
                  <a:cubicBezTo>
                    <a:pt x="2211" y="96"/>
                    <a:pt x="1972" y="0"/>
                    <a:pt x="172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65"/>
            <p:cNvSpPr/>
            <p:nvPr/>
          </p:nvSpPr>
          <p:spPr>
            <a:xfrm>
              <a:off x="2182643" y="3676073"/>
              <a:ext cx="382030" cy="30698"/>
            </a:xfrm>
            <a:custGeom>
              <a:avLst/>
              <a:gdLst/>
              <a:ahLst/>
              <a:cxnLst/>
              <a:rect l="l" t="t" r="r" b="b"/>
              <a:pathLst>
                <a:path w="14548" h="1169" extrusionOk="0">
                  <a:moveTo>
                    <a:pt x="1" y="1"/>
                  </a:moveTo>
                  <a:lnTo>
                    <a:pt x="1" y="470"/>
                  </a:lnTo>
                  <a:cubicBezTo>
                    <a:pt x="1" y="853"/>
                    <a:pt x="317" y="1168"/>
                    <a:pt x="709" y="1168"/>
                  </a:cubicBezTo>
                  <a:lnTo>
                    <a:pt x="13840" y="1168"/>
                  </a:lnTo>
                  <a:cubicBezTo>
                    <a:pt x="14232" y="1168"/>
                    <a:pt x="14548" y="853"/>
                    <a:pt x="14548" y="470"/>
                  </a:cubicBezTo>
                  <a:lnTo>
                    <a:pt x="1454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65"/>
            <p:cNvSpPr/>
            <p:nvPr/>
          </p:nvSpPr>
          <p:spPr>
            <a:xfrm>
              <a:off x="2336711" y="3584609"/>
              <a:ext cx="74158" cy="48213"/>
            </a:xfrm>
            <a:custGeom>
              <a:avLst/>
              <a:gdLst/>
              <a:ahLst/>
              <a:cxnLst/>
              <a:rect l="l" t="t" r="r" b="b"/>
              <a:pathLst>
                <a:path w="2824" h="1836" extrusionOk="0">
                  <a:moveTo>
                    <a:pt x="690" y="0"/>
                  </a:moveTo>
                  <a:lnTo>
                    <a:pt x="268" y="211"/>
                  </a:lnTo>
                  <a:cubicBezTo>
                    <a:pt x="106" y="287"/>
                    <a:pt x="0" y="450"/>
                    <a:pt x="0" y="632"/>
                  </a:cubicBezTo>
                  <a:lnTo>
                    <a:pt x="0" y="1455"/>
                  </a:lnTo>
                  <a:cubicBezTo>
                    <a:pt x="436" y="1709"/>
                    <a:pt x="924" y="1835"/>
                    <a:pt x="1412" y="1835"/>
                  </a:cubicBezTo>
                  <a:cubicBezTo>
                    <a:pt x="1900" y="1835"/>
                    <a:pt x="2388" y="1709"/>
                    <a:pt x="2824" y="1455"/>
                  </a:cubicBezTo>
                  <a:lnTo>
                    <a:pt x="2824" y="632"/>
                  </a:lnTo>
                  <a:cubicBezTo>
                    <a:pt x="2824" y="450"/>
                    <a:pt x="2718" y="287"/>
                    <a:pt x="2556" y="211"/>
                  </a:cubicBezTo>
                  <a:lnTo>
                    <a:pt x="2125" y="0"/>
                  </a:lnTo>
                  <a:cubicBezTo>
                    <a:pt x="1938" y="225"/>
                    <a:pt x="1673" y="338"/>
                    <a:pt x="1407" y="338"/>
                  </a:cubicBezTo>
                  <a:cubicBezTo>
                    <a:pt x="1142" y="338"/>
                    <a:pt x="876" y="225"/>
                    <a:pt x="69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65"/>
            <p:cNvSpPr/>
            <p:nvPr/>
          </p:nvSpPr>
          <p:spPr>
            <a:xfrm>
              <a:off x="2360082" y="3564993"/>
              <a:ext cx="27179" cy="18513"/>
            </a:xfrm>
            <a:custGeom>
              <a:avLst/>
              <a:gdLst/>
              <a:ahLst/>
              <a:cxnLst/>
              <a:rect l="l" t="t" r="r" b="b"/>
              <a:pathLst>
                <a:path w="1035" h="705" extrusionOk="0">
                  <a:moveTo>
                    <a:pt x="48" y="1"/>
                  </a:moveTo>
                  <a:lnTo>
                    <a:pt x="48" y="470"/>
                  </a:lnTo>
                  <a:cubicBezTo>
                    <a:pt x="48" y="518"/>
                    <a:pt x="29" y="565"/>
                    <a:pt x="1" y="604"/>
                  </a:cubicBezTo>
                  <a:cubicBezTo>
                    <a:pt x="168" y="671"/>
                    <a:pt x="343" y="704"/>
                    <a:pt x="517" y="704"/>
                  </a:cubicBezTo>
                  <a:cubicBezTo>
                    <a:pt x="692" y="704"/>
                    <a:pt x="867" y="671"/>
                    <a:pt x="1034" y="604"/>
                  </a:cubicBezTo>
                  <a:cubicBezTo>
                    <a:pt x="1005" y="565"/>
                    <a:pt x="986" y="518"/>
                    <a:pt x="986" y="470"/>
                  </a:cubicBezTo>
                  <a:lnTo>
                    <a:pt x="98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65"/>
            <p:cNvSpPr/>
            <p:nvPr/>
          </p:nvSpPr>
          <p:spPr>
            <a:xfrm>
              <a:off x="2349027" y="3515756"/>
              <a:ext cx="49290" cy="55566"/>
            </a:xfrm>
            <a:custGeom>
              <a:avLst/>
              <a:gdLst/>
              <a:ahLst/>
              <a:cxnLst/>
              <a:rect l="l" t="t" r="r" b="b"/>
              <a:pathLst>
                <a:path w="1877" h="2116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694"/>
                    <a:pt x="422" y="2115"/>
                    <a:pt x="938" y="2115"/>
                  </a:cubicBezTo>
                  <a:cubicBezTo>
                    <a:pt x="1455" y="2105"/>
                    <a:pt x="1876" y="1694"/>
                    <a:pt x="1876" y="117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6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65"/>
            <p:cNvSpPr/>
            <p:nvPr/>
          </p:nvSpPr>
          <p:spPr>
            <a:xfrm>
              <a:off x="2349027" y="3515756"/>
              <a:ext cx="33954" cy="55461"/>
            </a:xfrm>
            <a:custGeom>
              <a:avLst/>
              <a:gdLst/>
              <a:ahLst/>
              <a:cxnLst/>
              <a:rect l="l" t="t" r="r" b="b"/>
              <a:pathLst>
                <a:path w="1293" h="211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710"/>
                    <a:pt x="436" y="2112"/>
                    <a:pt x="931" y="2112"/>
                  </a:cubicBezTo>
                  <a:cubicBezTo>
                    <a:pt x="1050" y="2112"/>
                    <a:pt x="1172" y="2088"/>
                    <a:pt x="1292" y="2038"/>
                  </a:cubicBezTo>
                  <a:cubicBezTo>
                    <a:pt x="938" y="1895"/>
                    <a:pt x="709" y="1550"/>
                    <a:pt x="709" y="1177"/>
                  </a:cubicBez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65"/>
            <p:cNvSpPr/>
            <p:nvPr/>
          </p:nvSpPr>
          <p:spPr>
            <a:xfrm>
              <a:off x="2349027" y="3515756"/>
              <a:ext cx="49290" cy="24894"/>
            </a:xfrm>
            <a:custGeom>
              <a:avLst/>
              <a:gdLst/>
              <a:ahLst/>
              <a:cxnLst/>
              <a:rect l="l" t="t" r="r" b="b"/>
              <a:pathLst>
                <a:path w="1877" h="948" extrusionOk="0">
                  <a:moveTo>
                    <a:pt x="70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0" y="708"/>
                    <a:pt x="709" y="947"/>
                    <a:pt x="1876" y="94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65"/>
            <p:cNvSpPr/>
            <p:nvPr/>
          </p:nvSpPr>
          <p:spPr>
            <a:xfrm>
              <a:off x="2349027" y="3515755"/>
              <a:ext cx="33954" cy="22374"/>
            </a:xfrm>
            <a:custGeom>
              <a:avLst/>
              <a:gdLst/>
              <a:ahLst/>
              <a:cxnLst/>
              <a:rect l="l" t="t" r="r" b="b"/>
              <a:pathLst>
                <a:path w="1293" h="85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230" y="775"/>
                    <a:pt x="460" y="823"/>
                    <a:pt x="699" y="852"/>
                  </a:cubicBezTo>
                  <a:lnTo>
                    <a:pt x="699" y="708"/>
                  </a:ln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65"/>
            <p:cNvSpPr/>
            <p:nvPr/>
          </p:nvSpPr>
          <p:spPr>
            <a:xfrm>
              <a:off x="233671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044"/>
                  </a:lnTo>
                  <a:cubicBezTo>
                    <a:pt x="221" y="1168"/>
                    <a:pt x="460" y="1264"/>
                    <a:pt x="699" y="1331"/>
                  </a:cubicBezTo>
                  <a:lnTo>
                    <a:pt x="699" y="719"/>
                  </a:lnTo>
                  <a:cubicBezTo>
                    <a:pt x="699" y="565"/>
                    <a:pt x="632" y="431"/>
                    <a:pt x="517" y="3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65"/>
            <p:cNvSpPr/>
            <p:nvPr/>
          </p:nvSpPr>
          <p:spPr>
            <a:xfrm>
              <a:off x="239225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642" y="1"/>
                  </a:moveTo>
                  <a:lnTo>
                    <a:pt x="182" y="345"/>
                  </a:lnTo>
                  <a:cubicBezTo>
                    <a:pt x="67" y="431"/>
                    <a:pt x="1" y="575"/>
                    <a:pt x="1" y="719"/>
                  </a:cubicBezTo>
                  <a:lnTo>
                    <a:pt x="1" y="1331"/>
                  </a:lnTo>
                  <a:cubicBezTo>
                    <a:pt x="240" y="1274"/>
                    <a:pt x="479" y="1168"/>
                    <a:pt x="699" y="1044"/>
                  </a:cubicBezTo>
                  <a:lnTo>
                    <a:pt x="699" y="221"/>
                  </a:lnTo>
                  <a:cubicBezTo>
                    <a:pt x="699" y="144"/>
                    <a:pt x="680" y="68"/>
                    <a:pt x="642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1" name="Google Shape;13011;p65"/>
          <p:cNvGrpSpPr/>
          <p:nvPr/>
        </p:nvGrpSpPr>
        <p:grpSpPr>
          <a:xfrm>
            <a:off x="3084386" y="3389340"/>
            <a:ext cx="353880" cy="330745"/>
            <a:chOff x="3084386" y="3389340"/>
            <a:chExt cx="353880" cy="330745"/>
          </a:xfrm>
        </p:grpSpPr>
        <p:sp>
          <p:nvSpPr>
            <p:cNvPr id="13012" name="Google Shape;13012;p65"/>
            <p:cNvSpPr/>
            <p:nvPr/>
          </p:nvSpPr>
          <p:spPr>
            <a:xfrm>
              <a:off x="3084386" y="3458430"/>
              <a:ext cx="353880" cy="261655"/>
            </a:xfrm>
            <a:custGeom>
              <a:avLst/>
              <a:gdLst/>
              <a:ahLst/>
              <a:cxnLst/>
              <a:rect l="l" t="t" r="r" b="b"/>
              <a:pathLst>
                <a:path w="13476" h="9964" extrusionOk="0">
                  <a:moveTo>
                    <a:pt x="1024" y="1"/>
                  </a:moveTo>
                  <a:cubicBezTo>
                    <a:pt x="459" y="1"/>
                    <a:pt x="0" y="451"/>
                    <a:pt x="0" y="1015"/>
                  </a:cubicBezTo>
                  <a:lnTo>
                    <a:pt x="0" y="8949"/>
                  </a:lnTo>
                  <a:cubicBezTo>
                    <a:pt x="0" y="9514"/>
                    <a:pt x="459" y="9964"/>
                    <a:pt x="1024" y="9964"/>
                  </a:cubicBezTo>
                  <a:lnTo>
                    <a:pt x="12461" y="9964"/>
                  </a:lnTo>
                  <a:cubicBezTo>
                    <a:pt x="13025" y="9964"/>
                    <a:pt x="13475" y="9514"/>
                    <a:pt x="13475" y="8949"/>
                  </a:cubicBezTo>
                  <a:lnTo>
                    <a:pt x="13475" y="1015"/>
                  </a:lnTo>
                  <a:cubicBezTo>
                    <a:pt x="13475" y="451"/>
                    <a:pt x="13025" y="1"/>
                    <a:pt x="1246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65"/>
            <p:cNvSpPr/>
            <p:nvPr/>
          </p:nvSpPr>
          <p:spPr>
            <a:xfrm>
              <a:off x="3084386" y="3458430"/>
              <a:ext cx="176940" cy="261655"/>
            </a:xfrm>
            <a:custGeom>
              <a:avLst/>
              <a:gdLst/>
              <a:ahLst/>
              <a:cxnLst/>
              <a:rect l="l" t="t" r="r" b="b"/>
              <a:pathLst>
                <a:path w="6738" h="9964" extrusionOk="0">
                  <a:moveTo>
                    <a:pt x="995" y="1"/>
                  </a:moveTo>
                  <a:cubicBezTo>
                    <a:pt x="440" y="1"/>
                    <a:pt x="0" y="460"/>
                    <a:pt x="0" y="1015"/>
                  </a:cubicBezTo>
                  <a:lnTo>
                    <a:pt x="0" y="8949"/>
                  </a:lnTo>
                  <a:cubicBezTo>
                    <a:pt x="0" y="9504"/>
                    <a:pt x="440" y="9964"/>
                    <a:pt x="995" y="9964"/>
                  </a:cubicBezTo>
                  <a:lnTo>
                    <a:pt x="6738" y="9964"/>
                  </a:lnTo>
                  <a:lnTo>
                    <a:pt x="6738" y="1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65"/>
            <p:cNvSpPr/>
            <p:nvPr/>
          </p:nvSpPr>
          <p:spPr>
            <a:xfrm>
              <a:off x="3115031" y="3489102"/>
              <a:ext cx="292825" cy="200574"/>
            </a:xfrm>
            <a:custGeom>
              <a:avLst/>
              <a:gdLst/>
              <a:ahLst/>
              <a:cxnLst/>
              <a:rect l="l" t="t" r="r" b="b"/>
              <a:pathLst>
                <a:path w="11151" h="7638" extrusionOk="0">
                  <a:moveTo>
                    <a:pt x="278" y="1"/>
                  </a:moveTo>
                  <a:cubicBezTo>
                    <a:pt x="125" y="1"/>
                    <a:pt x="10" y="115"/>
                    <a:pt x="10" y="269"/>
                  </a:cubicBezTo>
                  <a:lnTo>
                    <a:pt x="10" y="7360"/>
                  </a:lnTo>
                  <a:cubicBezTo>
                    <a:pt x="1" y="7513"/>
                    <a:pt x="125" y="7628"/>
                    <a:pt x="278" y="7638"/>
                  </a:cubicBezTo>
                  <a:lnTo>
                    <a:pt x="10873" y="7638"/>
                  </a:lnTo>
                  <a:cubicBezTo>
                    <a:pt x="11026" y="7638"/>
                    <a:pt x="11150" y="7513"/>
                    <a:pt x="11141" y="7360"/>
                  </a:cubicBezTo>
                  <a:lnTo>
                    <a:pt x="11141" y="269"/>
                  </a:lnTo>
                  <a:cubicBezTo>
                    <a:pt x="11141" y="115"/>
                    <a:pt x="11026" y="1"/>
                    <a:pt x="108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65"/>
            <p:cNvSpPr/>
            <p:nvPr/>
          </p:nvSpPr>
          <p:spPr>
            <a:xfrm>
              <a:off x="3115031" y="3489102"/>
              <a:ext cx="146294" cy="200338"/>
            </a:xfrm>
            <a:custGeom>
              <a:avLst/>
              <a:gdLst/>
              <a:ahLst/>
              <a:cxnLst/>
              <a:rect l="l" t="t" r="r" b="b"/>
              <a:pathLst>
                <a:path w="5571" h="7629" extrusionOk="0">
                  <a:moveTo>
                    <a:pt x="269" y="1"/>
                  </a:moveTo>
                  <a:cubicBezTo>
                    <a:pt x="125" y="1"/>
                    <a:pt x="1" y="125"/>
                    <a:pt x="10" y="269"/>
                  </a:cubicBezTo>
                  <a:lnTo>
                    <a:pt x="10" y="7360"/>
                  </a:lnTo>
                  <a:cubicBezTo>
                    <a:pt x="1" y="7504"/>
                    <a:pt x="125" y="7628"/>
                    <a:pt x="269" y="7628"/>
                  </a:cubicBezTo>
                  <a:lnTo>
                    <a:pt x="5571" y="7628"/>
                  </a:lnTo>
                  <a:lnTo>
                    <a:pt x="5571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65"/>
            <p:cNvSpPr/>
            <p:nvPr/>
          </p:nvSpPr>
          <p:spPr>
            <a:xfrm>
              <a:off x="3191947" y="3389340"/>
              <a:ext cx="138994" cy="115885"/>
            </a:xfrm>
            <a:custGeom>
              <a:avLst/>
              <a:gdLst/>
              <a:ahLst/>
              <a:cxnLst/>
              <a:rect l="l" t="t" r="r" b="b"/>
              <a:pathLst>
                <a:path w="5293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4795" y="4412"/>
                  </a:lnTo>
                  <a:cubicBezTo>
                    <a:pt x="5072" y="4412"/>
                    <a:pt x="5293" y="4192"/>
                    <a:pt x="5293" y="3914"/>
                  </a:cubicBezTo>
                  <a:lnTo>
                    <a:pt x="5293" y="2536"/>
                  </a:lnTo>
                  <a:cubicBezTo>
                    <a:pt x="5293" y="2268"/>
                    <a:pt x="5072" y="2048"/>
                    <a:pt x="4795" y="2048"/>
                  </a:cubicBezTo>
                  <a:lnTo>
                    <a:pt x="4594" y="2048"/>
                  </a:lnTo>
                  <a:cubicBezTo>
                    <a:pt x="4336" y="2048"/>
                    <a:pt x="4125" y="1838"/>
                    <a:pt x="4125" y="1579"/>
                  </a:cubicBezTo>
                  <a:lnTo>
                    <a:pt x="4125" y="1072"/>
                  </a:lnTo>
                  <a:cubicBezTo>
                    <a:pt x="4125" y="479"/>
                    <a:pt x="3637" y="0"/>
                    <a:pt x="30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65"/>
            <p:cNvSpPr/>
            <p:nvPr/>
          </p:nvSpPr>
          <p:spPr>
            <a:xfrm>
              <a:off x="3223091" y="3538103"/>
              <a:ext cx="137261" cy="97792"/>
            </a:xfrm>
            <a:custGeom>
              <a:avLst/>
              <a:gdLst/>
              <a:ahLst/>
              <a:cxnLst/>
              <a:rect l="l" t="t" r="r" b="b"/>
              <a:pathLst>
                <a:path w="5227" h="3724" extrusionOk="0">
                  <a:moveTo>
                    <a:pt x="4623" y="1"/>
                  </a:moveTo>
                  <a:lnTo>
                    <a:pt x="4604" y="10"/>
                  </a:lnTo>
                  <a:lnTo>
                    <a:pt x="4020" y="297"/>
                  </a:lnTo>
                  <a:cubicBezTo>
                    <a:pt x="3915" y="355"/>
                    <a:pt x="3867" y="479"/>
                    <a:pt x="3915" y="594"/>
                  </a:cubicBezTo>
                  <a:cubicBezTo>
                    <a:pt x="3950" y="672"/>
                    <a:pt x="4032" y="718"/>
                    <a:pt x="4119" y="718"/>
                  </a:cubicBezTo>
                  <a:cubicBezTo>
                    <a:pt x="4150" y="718"/>
                    <a:pt x="4182" y="712"/>
                    <a:pt x="4212" y="699"/>
                  </a:cubicBezTo>
                  <a:lnTo>
                    <a:pt x="4365" y="623"/>
                  </a:lnTo>
                  <a:lnTo>
                    <a:pt x="4365" y="623"/>
                  </a:lnTo>
                  <a:cubicBezTo>
                    <a:pt x="4078" y="1580"/>
                    <a:pt x="3580" y="2298"/>
                    <a:pt x="2882" y="2738"/>
                  </a:cubicBezTo>
                  <a:cubicBezTo>
                    <a:pt x="2181" y="3183"/>
                    <a:pt x="1189" y="3280"/>
                    <a:pt x="523" y="3280"/>
                  </a:cubicBezTo>
                  <a:cubicBezTo>
                    <a:pt x="416" y="3280"/>
                    <a:pt x="318" y="3278"/>
                    <a:pt x="231" y="3274"/>
                  </a:cubicBezTo>
                  <a:cubicBezTo>
                    <a:pt x="225" y="3273"/>
                    <a:pt x="220" y="3273"/>
                    <a:pt x="215" y="3273"/>
                  </a:cubicBezTo>
                  <a:cubicBezTo>
                    <a:pt x="97" y="3273"/>
                    <a:pt x="1" y="3375"/>
                    <a:pt x="1" y="3494"/>
                  </a:cubicBezTo>
                  <a:cubicBezTo>
                    <a:pt x="1" y="3609"/>
                    <a:pt x="97" y="3704"/>
                    <a:pt x="211" y="3714"/>
                  </a:cubicBezTo>
                  <a:cubicBezTo>
                    <a:pt x="432" y="3714"/>
                    <a:pt x="738" y="3724"/>
                    <a:pt x="872" y="3724"/>
                  </a:cubicBezTo>
                  <a:cubicBezTo>
                    <a:pt x="889" y="3724"/>
                    <a:pt x="906" y="3724"/>
                    <a:pt x="923" y="3724"/>
                  </a:cubicBezTo>
                  <a:cubicBezTo>
                    <a:pt x="1691" y="3724"/>
                    <a:pt x="2456" y="3514"/>
                    <a:pt x="3111" y="3111"/>
                  </a:cubicBezTo>
                  <a:cubicBezTo>
                    <a:pt x="3886" y="2623"/>
                    <a:pt x="4442" y="1848"/>
                    <a:pt x="4767" y="824"/>
                  </a:cubicBezTo>
                  <a:lnTo>
                    <a:pt x="4796" y="891"/>
                  </a:lnTo>
                  <a:cubicBezTo>
                    <a:pt x="4834" y="967"/>
                    <a:pt x="4910" y="1010"/>
                    <a:pt x="4988" y="1010"/>
                  </a:cubicBezTo>
                  <a:cubicBezTo>
                    <a:pt x="5027" y="1010"/>
                    <a:pt x="5067" y="999"/>
                    <a:pt x="5102" y="977"/>
                  </a:cubicBezTo>
                  <a:cubicBezTo>
                    <a:pt x="5198" y="910"/>
                    <a:pt x="5226" y="776"/>
                    <a:pt x="5159" y="671"/>
                  </a:cubicBezTo>
                  <a:lnTo>
                    <a:pt x="4872" y="96"/>
                  </a:lnTo>
                  <a:lnTo>
                    <a:pt x="4863" y="77"/>
                  </a:lnTo>
                  <a:cubicBezTo>
                    <a:pt x="4843" y="58"/>
                    <a:pt x="4834" y="49"/>
                    <a:pt x="4824" y="39"/>
                  </a:cubicBezTo>
                  <a:lnTo>
                    <a:pt x="4796" y="20"/>
                  </a:lnTo>
                  <a:lnTo>
                    <a:pt x="4767" y="10"/>
                  </a:lnTo>
                  <a:lnTo>
                    <a:pt x="474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65"/>
            <p:cNvSpPr/>
            <p:nvPr/>
          </p:nvSpPr>
          <p:spPr>
            <a:xfrm>
              <a:off x="3182651" y="3610475"/>
              <a:ext cx="40467" cy="34532"/>
            </a:xfrm>
            <a:custGeom>
              <a:avLst/>
              <a:gdLst/>
              <a:ahLst/>
              <a:cxnLst/>
              <a:rect l="l" t="t" r="r" b="b"/>
              <a:pathLst>
                <a:path w="1541" h="1315" extrusionOk="0">
                  <a:moveTo>
                    <a:pt x="660" y="1"/>
                  </a:moveTo>
                  <a:cubicBezTo>
                    <a:pt x="297" y="1"/>
                    <a:pt x="0" y="288"/>
                    <a:pt x="0" y="652"/>
                  </a:cubicBezTo>
                  <a:cubicBezTo>
                    <a:pt x="0" y="1053"/>
                    <a:pt x="324" y="1314"/>
                    <a:pt x="664" y="1314"/>
                  </a:cubicBezTo>
                  <a:cubicBezTo>
                    <a:pt x="826" y="1314"/>
                    <a:pt x="993" y="1254"/>
                    <a:pt x="1129" y="1121"/>
                  </a:cubicBezTo>
                  <a:cubicBezTo>
                    <a:pt x="1541" y="709"/>
                    <a:pt x="1244" y="1"/>
                    <a:pt x="660" y="1"/>
                  </a:cubicBez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65"/>
            <p:cNvSpPr/>
            <p:nvPr/>
          </p:nvSpPr>
          <p:spPr>
            <a:xfrm>
              <a:off x="3145729" y="3529489"/>
              <a:ext cx="39495" cy="35005"/>
            </a:xfrm>
            <a:custGeom>
              <a:avLst/>
              <a:gdLst/>
              <a:ahLst/>
              <a:cxnLst/>
              <a:rect l="l" t="t" r="r" b="b"/>
              <a:pathLst>
                <a:path w="1504" h="1333" extrusionOk="0">
                  <a:moveTo>
                    <a:pt x="313" y="1"/>
                  </a:moveTo>
                  <a:cubicBezTo>
                    <a:pt x="143" y="1"/>
                    <a:pt x="0" y="222"/>
                    <a:pt x="162" y="377"/>
                  </a:cubicBezTo>
                  <a:lnTo>
                    <a:pt x="439" y="664"/>
                  </a:lnTo>
                  <a:lnTo>
                    <a:pt x="162" y="951"/>
                  </a:lnTo>
                  <a:cubicBezTo>
                    <a:pt x="66" y="1037"/>
                    <a:pt x="66" y="1181"/>
                    <a:pt x="162" y="1267"/>
                  </a:cubicBezTo>
                  <a:cubicBezTo>
                    <a:pt x="200" y="1305"/>
                    <a:pt x="255" y="1324"/>
                    <a:pt x="311" y="1324"/>
                  </a:cubicBezTo>
                  <a:cubicBezTo>
                    <a:pt x="368" y="1324"/>
                    <a:pt x="425" y="1305"/>
                    <a:pt x="468" y="1267"/>
                  </a:cubicBezTo>
                  <a:lnTo>
                    <a:pt x="755" y="980"/>
                  </a:lnTo>
                  <a:lnTo>
                    <a:pt x="1033" y="1267"/>
                  </a:lnTo>
                  <a:cubicBezTo>
                    <a:pt x="1081" y="1313"/>
                    <a:pt x="1134" y="1332"/>
                    <a:pt x="1186" y="1332"/>
                  </a:cubicBezTo>
                  <a:cubicBezTo>
                    <a:pt x="1357" y="1332"/>
                    <a:pt x="1504" y="1113"/>
                    <a:pt x="1349" y="951"/>
                  </a:cubicBezTo>
                  <a:lnTo>
                    <a:pt x="1062" y="673"/>
                  </a:lnTo>
                  <a:lnTo>
                    <a:pt x="1349" y="386"/>
                  </a:lnTo>
                  <a:cubicBezTo>
                    <a:pt x="1504" y="224"/>
                    <a:pt x="1357" y="5"/>
                    <a:pt x="1186" y="5"/>
                  </a:cubicBezTo>
                  <a:cubicBezTo>
                    <a:pt x="1134" y="5"/>
                    <a:pt x="1081" y="24"/>
                    <a:pt x="1033" y="70"/>
                  </a:cubicBezTo>
                  <a:lnTo>
                    <a:pt x="755" y="357"/>
                  </a:lnTo>
                  <a:lnTo>
                    <a:pt x="468" y="70"/>
                  </a:lnTo>
                  <a:cubicBezTo>
                    <a:pt x="419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65"/>
            <p:cNvSpPr/>
            <p:nvPr/>
          </p:nvSpPr>
          <p:spPr>
            <a:xfrm>
              <a:off x="3345252" y="3621741"/>
              <a:ext cx="39521" cy="34978"/>
            </a:xfrm>
            <a:custGeom>
              <a:avLst/>
              <a:gdLst/>
              <a:ahLst/>
              <a:cxnLst/>
              <a:rect l="l" t="t" r="r" b="b"/>
              <a:pathLst>
                <a:path w="1505" h="1332" extrusionOk="0">
                  <a:moveTo>
                    <a:pt x="318" y="0"/>
                  </a:moveTo>
                  <a:cubicBezTo>
                    <a:pt x="149" y="0"/>
                    <a:pt x="1" y="222"/>
                    <a:pt x="163" y="376"/>
                  </a:cubicBezTo>
                  <a:lnTo>
                    <a:pt x="440" y="673"/>
                  </a:lnTo>
                  <a:lnTo>
                    <a:pt x="163" y="950"/>
                  </a:lnTo>
                  <a:cubicBezTo>
                    <a:pt x="1" y="1112"/>
                    <a:pt x="145" y="1331"/>
                    <a:pt x="316" y="1331"/>
                  </a:cubicBezTo>
                  <a:cubicBezTo>
                    <a:pt x="367" y="1331"/>
                    <a:pt x="421" y="1312"/>
                    <a:pt x="469" y="1266"/>
                  </a:cubicBezTo>
                  <a:lnTo>
                    <a:pt x="756" y="979"/>
                  </a:lnTo>
                  <a:lnTo>
                    <a:pt x="1034" y="1266"/>
                  </a:lnTo>
                  <a:cubicBezTo>
                    <a:pt x="1082" y="1312"/>
                    <a:pt x="1135" y="1331"/>
                    <a:pt x="1186" y="1331"/>
                  </a:cubicBezTo>
                  <a:cubicBezTo>
                    <a:pt x="1358" y="1331"/>
                    <a:pt x="1504" y="1112"/>
                    <a:pt x="1349" y="950"/>
                  </a:cubicBezTo>
                  <a:lnTo>
                    <a:pt x="1062" y="673"/>
                  </a:lnTo>
                  <a:lnTo>
                    <a:pt x="1349" y="385"/>
                  </a:lnTo>
                  <a:cubicBezTo>
                    <a:pt x="1503" y="225"/>
                    <a:pt x="1361" y="8"/>
                    <a:pt x="1191" y="8"/>
                  </a:cubicBezTo>
                  <a:cubicBezTo>
                    <a:pt x="1139" y="8"/>
                    <a:pt x="1084" y="29"/>
                    <a:pt x="1034" y="79"/>
                  </a:cubicBezTo>
                  <a:lnTo>
                    <a:pt x="756" y="357"/>
                  </a:lnTo>
                  <a:lnTo>
                    <a:pt x="469" y="70"/>
                  </a:lnTo>
                  <a:cubicBezTo>
                    <a:pt x="422" y="21"/>
                    <a:pt x="369" y="0"/>
                    <a:pt x="31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65"/>
            <p:cNvSpPr/>
            <p:nvPr/>
          </p:nvSpPr>
          <p:spPr>
            <a:xfrm>
              <a:off x="3245491" y="3544930"/>
              <a:ext cx="39705" cy="34873"/>
            </a:xfrm>
            <a:custGeom>
              <a:avLst/>
              <a:gdLst/>
              <a:ahLst/>
              <a:cxnLst/>
              <a:rect l="l" t="t" r="r" b="b"/>
              <a:pathLst>
                <a:path w="1512" h="1328" extrusionOk="0">
                  <a:moveTo>
                    <a:pt x="320" y="1"/>
                  </a:moveTo>
                  <a:cubicBezTo>
                    <a:pt x="150" y="1"/>
                    <a:pt x="0" y="220"/>
                    <a:pt x="162" y="382"/>
                  </a:cubicBezTo>
                  <a:lnTo>
                    <a:pt x="449" y="669"/>
                  </a:lnTo>
                  <a:lnTo>
                    <a:pt x="162" y="947"/>
                  </a:lnTo>
                  <a:cubicBezTo>
                    <a:pt x="76" y="1033"/>
                    <a:pt x="76" y="1176"/>
                    <a:pt x="162" y="1262"/>
                  </a:cubicBezTo>
                  <a:cubicBezTo>
                    <a:pt x="205" y="1301"/>
                    <a:pt x="260" y="1320"/>
                    <a:pt x="315" y="1320"/>
                  </a:cubicBezTo>
                  <a:cubicBezTo>
                    <a:pt x="371" y="1320"/>
                    <a:pt x="426" y="1301"/>
                    <a:pt x="469" y="1262"/>
                  </a:cubicBezTo>
                  <a:lnTo>
                    <a:pt x="756" y="975"/>
                  </a:lnTo>
                  <a:lnTo>
                    <a:pt x="1043" y="1262"/>
                  </a:lnTo>
                  <a:cubicBezTo>
                    <a:pt x="1089" y="1309"/>
                    <a:pt x="1141" y="1328"/>
                    <a:pt x="1192" y="1328"/>
                  </a:cubicBezTo>
                  <a:cubicBezTo>
                    <a:pt x="1361" y="1328"/>
                    <a:pt x="1511" y="1109"/>
                    <a:pt x="1349" y="947"/>
                  </a:cubicBezTo>
                  <a:lnTo>
                    <a:pt x="1062" y="669"/>
                  </a:lnTo>
                  <a:lnTo>
                    <a:pt x="1349" y="382"/>
                  </a:lnTo>
                  <a:cubicBezTo>
                    <a:pt x="1511" y="220"/>
                    <a:pt x="1361" y="1"/>
                    <a:pt x="1192" y="1"/>
                  </a:cubicBezTo>
                  <a:cubicBezTo>
                    <a:pt x="1141" y="1"/>
                    <a:pt x="1089" y="20"/>
                    <a:pt x="1043" y="66"/>
                  </a:cubicBezTo>
                  <a:lnTo>
                    <a:pt x="756" y="353"/>
                  </a:lnTo>
                  <a:lnTo>
                    <a:pt x="469" y="66"/>
                  </a:lnTo>
                  <a:cubicBezTo>
                    <a:pt x="423" y="20"/>
                    <a:pt x="370" y="1"/>
                    <a:pt x="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65"/>
            <p:cNvSpPr/>
            <p:nvPr/>
          </p:nvSpPr>
          <p:spPr>
            <a:xfrm>
              <a:off x="3191947" y="3389340"/>
              <a:ext cx="69642" cy="115885"/>
            </a:xfrm>
            <a:custGeom>
              <a:avLst/>
              <a:gdLst/>
              <a:ahLst/>
              <a:cxnLst/>
              <a:rect l="l" t="t" r="r" b="b"/>
              <a:pathLst>
                <a:path w="2652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2651" y="4412"/>
                  </a:lnTo>
                  <a:lnTo>
                    <a:pt x="264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65"/>
            <p:cNvSpPr/>
            <p:nvPr/>
          </p:nvSpPr>
          <p:spPr>
            <a:xfrm>
              <a:off x="3240449" y="3450683"/>
              <a:ext cx="36711" cy="31670"/>
            </a:xfrm>
            <a:custGeom>
              <a:avLst/>
              <a:gdLst/>
              <a:ahLst/>
              <a:cxnLst/>
              <a:rect l="l" t="t" r="r" b="b"/>
              <a:pathLst>
                <a:path w="1398" h="1206" extrusionOk="0">
                  <a:moveTo>
                    <a:pt x="798" y="1"/>
                  </a:moveTo>
                  <a:cubicBezTo>
                    <a:pt x="650" y="1"/>
                    <a:pt x="498" y="57"/>
                    <a:pt x="374" y="181"/>
                  </a:cubicBezTo>
                  <a:cubicBezTo>
                    <a:pt x="0" y="554"/>
                    <a:pt x="268" y="1205"/>
                    <a:pt x="795" y="1205"/>
                  </a:cubicBezTo>
                  <a:cubicBezTo>
                    <a:pt x="1130" y="1205"/>
                    <a:pt x="1398" y="937"/>
                    <a:pt x="1398" y="602"/>
                  </a:cubicBezTo>
                  <a:cubicBezTo>
                    <a:pt x="1398" y="241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24" name="Google Shape;13024;p65"/>
          <p:cNvGrpSpPr/>
          <p:nvPr/>
        </p:nvGrpSpPr>
        <p:grpSpPr>
          <a:xfrm>
            <a:off x="863499" y="1970906"/>
            <a:ext cx="347078" cy="364016"/>
            <a:chOff x="863499" y="1970906"/>
            <a:chExt cx="347078" cy="364016"/>
          </a:xfrm>
        </p:grpSpPr>
        <p:sp>
          <p:nvSpPr>
            <p:cNvPr id="13025" name="Google Shape;13025;p65"/>
            <p:cNvSpPr/>
            <p:nvPr/>
          </p:nvSpPr>
          <p:spPr>
            <a:xfrm>
              <a:off x="984872" y="1970906"/>
              <a:ext cx="225705" cy="173447"/>
            </a:xfrm>
            <a:custGeom>
              <a:avLst/>
              <a:gdLst/>
              <a:ahLst/>
              <a:cxnLst/>
              <a:rect l="l" t="t" r="r" b="b"/>
              <a:pathLst>
                <a:path w="8595" h="6605" extrusionOk="0">
                  <a:moveTo>
                    <a:pt x="4796" y="1"/>
                  </a:moveTo>
                  <a:cubicBezTo>
                    <a:pt x="4748" y="1"/>
                    <a:pt x="4709" y="20"/>
                    <a:pt x="4681" y="58"/>
                  </a:cubicBezTo>
                  <a:lnTo>
                    <a:pt x="1" y="6604"/>
                  </a:lnTo>
                  <a:lnTo>
                    <a:pt x="3972" y="6604"/>
                  </a:lnTo>
                  <a:lnTo>
                    <a:pt x="8528" y="230"/>
                  </a:lnTo>
                  <a:cubicBezTo>
                    <a:pt x="8595" y="135"/>
                    <a:pt x="8518" y="1"/>
                    <a:pt x="84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65"/>
            <p:cNvSpPr/>
            <p:nvPr/>
          </p:nvSpPr>
          <p:spPr>
            <a:xfrm>
              <a:off x="1020822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4728" y="1"/>
                  </a:moveTo>
                  <a:lnTo>
                    <a:pt x="0" y="6604"/>
                  </a:lnTo>
                  <a:lnTo>
                    <a:pt x="1369" y="6604"/>
                  </a:lnTo>
                  <a:lnTo>
                    <a:pt x="6087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65"/>
            <p:cNvSpPr/>
            <p:nvPr/>
          </p:nvSpPr>
          <p:spPr>
            <a:xfrm>
              <a:off x="1056746" y="1970906"/>
              <a:ext cx="153831" cy="173447"/>
            </a:xfrm>
            <a:custGeom>
              <a:avLst/>
              <a:gdLst/>
              <a:ahLst/>
              <a:cxnLst/>
              <a:rect l="l" t="t" r="r" b="b"/>
              <a:pathLst>
                <a:path w="5858" h="6605" extrusionOk="0">
                  <a:moveTo>
                    <a:pt x="4719" y="1"/>
                  </a:moveTo>
                  <a:lnTo>
                    <a:pt x="1" y="6604"/>
                  </a:lnTo>
                  <a:lnTo>
                    <a:pt x="1235" y="6604"/>
                  </a:lnTo>
                  <a:lnTo>
                    <a:pt x="5791" y="230"/>
                  </a:lnTo>
                  <a:cubicBezTo>
                    <a:pt x="5858" y="135"/>
                    <a:pt x="5791" y="1"/>
                    <a:pt x="5676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65"/>
            <p:cNvSpPr/>
            <p:nvPr/>
          </p:nvSpPr>
          <p:spPr>
            <a:xfrm>
              <a:off x="863499" y="1970906"/>
              <a:ext cx="225967" cy="173447"/>
            </a:xfrm>
            <a:custGeom>
              <a:avLst/>
              <a:gdLst/>
              <a:ahLst/>
              <a:cxnLst/>
              <a:rect l="l" t="t" r="r" b="b"/>
              <a:pathLst>
                <a:path w="8605" h="660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604"/>
                  </a:lnTo>
                  <a:lnTo>
                    <a:pt x="8604" y="6604"/>
                  </a:lnTo>
                  <a:lnTo>
                    <a:pt x="3924" y="58"/>
                  </a:lnTo>
                  <a:cubicBezTo>
                    <a:pt x="3895" y="20"/>
                    <a:pt x="3848" y="1"/>
                    <a:pt x="3800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65"/>
            <p:cNvSpPr/>
            <p:nvPr/>
          </p:nvSpPr>
          <p:spPr>
            <a:xfrm>
              <a:off x="895405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1" y="1"/>
                  </a:moveTo>
                  <a:lnTo>
                    <a:pt x="4719" y="6604"/>
                  </a:lnTo>
                  <a:lnTo>
                    <a:pt x="6088" y="6604"/>
                  </a:lnTo>
                  <a:lnTo>
                    <a:pt x="136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65"/>
            <p:cNvSpPr/>
            <p:nvPr/>
          </p:nvSpPr>
          <p:spPr>
            <a:xfrm>
              <a:off x="863499" y="1970906"/>
              <a:ext cx="155827" cy="173185"/>
            </a:xfrm>
            <a:custGeom>
              <a:avLst/>
              <a:gdLst/>
              <a:ahLst/>
              <a:cxnLst/>
              <a:rect l="l" t="t" r="r" b="b"/>
              <a:pathLst>
                <a:path w="5934" h="659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595"/>
                  </a:lnTo>
                  <a:lnTo>
                    <a:pt x="5934" y="6595"/>
                  </a:lnTo>
                  <a:lnTo>
                    <a:pt x="1216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65"/>
            <p:cNvSpPr/>
            <p:nvPr/>
          </p:nvSpPr>
          <p:spPr>
            <a:xfrm>
              <a:off x="1073080" y="2094302"/>
              <a:ext cx="35714" cy="49789"/>
            </a:xfrm>
            <a:custGeom>
              <a:avLst/>
              <a:gdLst/>
              <a:ahLst/>
              <a:cxnLst/>
              <a:rect l="l" t="t" r="r" b="b"/>
              <a:pathLst>
                <a:path w="1360" h="1896" extrusionOk="0">
                  <a:moveTo>
                    <a:pt x="738" y="1"/>
                  </a:moveTo>
                  <a:lnTo>
                    <a:pt x="1" y="1034"/>
                  </a:lnTo>
                  <a:lnTo>
                    <a:pt x="613" y="1896"/>
                  </a:lnTo>
                  <a:lnTo>
                    <a:pt x="1130" y="1187"/>
                  </a:lnTo>
                  <a:lnTo>
                    <a:pt x="1360" y="862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65"/>
            <p:cNvSpPr/>
            <p:nvPr/>
          </p:nvSpPr>
          <p:spPr>
            <a:xfrm>
              <a:off x="1054987" y="2069171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47" y="1"/>
                  </a:moveTo>
                  <a:lnTo>
                    <a:pt x="1" y="1034"/>
                  </a:lnTo>
                  <a:lnTo>
                    <a:pt x="690" y="1991"/>
                  </a:lnTo>
                  <a:lnTo>
                    <a:pt x="1427" y="958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65"/>
            <p:cNvSpPr/>
            <p:nvPr/>
          </p:nvSpPr>
          <p:spPr>
            <a:xfrm>
              <a:off x="1037156" y="2044040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37" y="1"/>
                  </a:moveTo>
                  <a:lnTo>
                    <a:pt x="0" y="1034"/>
                  </a:lnTo>
                  <a:lnTo>
                    <a:pt x="680" y="1991"/>
                  </a:lnTo>
                  <a:lnTo>
                    <a:pt x="1426" y="95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65"/>
            <p:cNvSpPr/>
            <p:nvPr/>
          </p:nvSpPr>
          <p:spPr>
            <a:xfrm>
              <a:off x="924317" y="2114890"/>
              <a:ext cx="225442" cy="220033"/>
            </a:xfrm>
            <a:custGeom>
              <a:avLst/>
              <a:gdLst/>
              <a:ahLst/>
              <a:cxnLst/>
              <a:rect l="l" t="t" r="r" b="b"/>
              <a:pathLst>
                <a:path w="8585" h="8379" extrusionOk="0">
                  <a:moveTo>
                    <a:pt x="4293" y="0"/>
                  </a:moveTo>
                  <a:cubicBezTo>
                    <a:pt x="4122" y="0"/>
                    <a:pt x="3952" y="65"/>
                    <a:pt x="3819" y="193"/>
                  </a:cubicBezTo>
                  <a:cubicBezTo>
                    <a:pt x="3689" y="323"/>
                    <a:pt x="3514" y="391"/>
                    <a:pt x="3340" y="391"/>
                  </a:cubicBezTo>
                  <a:cubicBezTo>
                    <a:pt x="3259" y="391"/>
                    <a:pt x="3177" y="376"/>
                    <a:pt x="3101" y="346"/>
                  </a:cubicBezTo>
                  <a:cubicBezTo>
                    <a:pt x="3020" y="315"/>
                    <a:pt x="2937" y="301"/>
                    <a:pt x="2855" y="301"/>
                  </a:cubicBezTo>
                  <a:cubicBezTo>
                    <a:pt x="2581" y="301"/>
                    <a:pt x="2324" y="465"/>
                    <a:pt x="2221" y="738"/>
                  </a:cubicBezTo>
                  <a:cubicBezTo>
                    <a:pt x="2125" y="987"/>
                    <a:pt x="1886" y="1159"/>
                    <a:pt x="1627" y="1169"/>
                  </a:cubicBezTo>
                  <a:cubicBezTo>
                    <a:pt x="1245" y="1188"/>
                    <a:pt x="957" y="1514"/>
                    <a:pt x="986" y="1887"/>
                  </a:cubicBezTo>
                  <a:cubicBezTo>
                    <a:pt x="996" y="2155"/>
                    <a:pt x="852" y="2404"/>
                    <a:pt x="613" y="2528"/>
                  </a:cubicBezTo>
                  <a:cubicBezTo>
                    <a:pt x="278" y="2700"/>
                    <a:pt x="144" y="3102"/>
                    <a:pt x="316" y="3437"/>
                  </a:cubicBezTo>
                  <a:cubicBezTo>
                    <a:pt x="441" y="3676"/>
                    <a:pt x="402" y="3963"/>
                    <a:pt x="240" y="4174"/>
                  </a:cubicBezTo>
                  <a:cubicBezTo>
                    <a:pt x="0" y="4461"/>
                    <a:pt x="48" y="4892"/>
                    <a:pt x="345" y="5131"/>
                  </a:cubicBezTo>
                  <a:cubicBezTo>
                    <a:pt x="546" y="5294"/>
                    <a:pt x="632" y="5571"/>
                    <a:pt x="565" y="5830"/>
                  </a:cubicBezTo>
                  <a:cubicBezTo>
                    <a:pt x="469" y="6193"/>
                    <a:pt x="689" y="6557"/>
                    <a:pt x="1044" y="6662"/>
                  </a:cubicBezTo>
                  <a:cubicBezTo>
                    <a:pt x="1302" y="6729"/>
                    <a:pt x="1493" y="6940"/>
                    <a:pt x="1541" y="7208"/>
                  </a:cubicBezTo>
                  <a:cubicBezTo>
                    <a:pt x="1593" y="7545"/>
                    <a:pt x="1879" y="7781"/>
                    <a:pt x="2209" y="7781"/>
                  </a:cubicBezTo>
                  <a:cubicBezTo>
                    <a:pt x="2245" y="7781"/>
                    <a:pt x="2280" y="7778"/>
                    <a:pt x="2316" y="7772"/>
                  </a:cubicBezTo>
                  <a:cubicBezTo>
                    <a:pt x="2349" y="7768"/>
                    <a:pt x="2382" y="7765"/>
                    <a:pt x="2415" y="7765"/>
                  </a:cubicBezTo>
                  <a:cubicBezTo>
                    <a:pt x="2641" y="7765"/>
                    <a:pt x="2861" y="7877"/>
                    <a:pt x="2986" y="8069"/>
                  </a:cubicBezTo>
                  <a:cubicBezTo>
                    <a:pt x="3120" y="8270"/>
                    <a:pt x="3336" y="8378"/>
                    <a:pt x="3556" y="8378"/>
                  </a:cubicBezTo>
                  <a:cubicBezTo>
                    <a:pt x="3682" y="8378"/>
                    <a:pt x="3809" y="8343"/>
                    <a:pt x="3924" y="8270"/>
                  </a:cubicBezTo>
                  <a:cubicBezTo>
                    <a:pt x="4039" y="8198"/>
                    <a:pt x="4168" y="8162"/>
                    <a:pt x="4296" y="8162"/>
                  </a:cubicBezTo>
                  <a:cubicBezTo>
                    <a:pt x="4424" y="8162"/>
                    <a:pt x="4551" y="8198"/>
                    <a:pt x="4661" y="8270"/>
                  </a:cubicBezTo>
                  <a:cubicBezTo>
                    <a:pt x="4776" y="8343"/>
                    <a:pt x="4904" y="8378"/>
                    <a:pt x="5031" y="8378"/>
                  </a:cubicBezTo>
                  <a:cubicBezTo>
                    <a:pt x="5254" y="8378"/>
                    <a:pt x="5471" y="8270"/>
                    <a:pt x="5599" y="8069"/>
                  </a:cubicBezTo>
                  <a:cubicBezTo>
                    <a:pt x="5733" y="7877"/>
                    <a:pt x="5946" y="7765"/>
                    <a:pt x="6177" y="7765"/>
                  </a:cubicBezTo>
                  <a:cubicBezTo>
                    <a:pt x="6210" y="7765"/>
                    <a:pt x="6244" y="7768"/>
                    <a:pt x="6278" y="7772"/>
                  </a:cubicBezTo>
                  <a:cubicBezTo>
                    <a:pt x="6314" y="7778"/>
                    <a:pt x="6349" y="7781"/>
                    <a:pt x="6383" y="7781"/>
                  </a:cubicBezTo>
                  <a:cubicBezTo>
                    <a:pt x="6706" y="7781"/>
                    <a:pt x="6993" y="7545"/>
                    <a:pt x="7054" y="7208"/>
                  </a:cubicBezTo>
                  <a:cubicBezTo>
                    <a:pt x="7102" y="6949"/>
                    <a:pt x="7293" y="6739"/>
                    <a:pt x="7542" y="6672"/>
                  </a:cubicBezTo>
                  <a:cubicBezTo>
                    <a:pt x="7905" y="6576"/>
                    <a:pt x="8116" y="6203"/>
                    <a:pt x="8020" y="5839"/>
                  </a:cubicBezTo>
                  <a:cubicBezTo>
                    <a:pt x="7953" y="5581"/>
                    <a:pt x="8039" y="5313"/>
                    <a:pt x="8250" y="5141"/>
                  </a:cubicBezTo>
                  <a:cubicBezTo>
                    <a:pt x="8547" y="4901"/>
                    <a:pt x="8585" y="4471"/>
                    <a:pt x="8355" y="4184"/>
                  </a:cubicBezTo>
                  <a:cubicBezTo>
                    <a:pt x="8183" y="3973"/>
                    <a:pt x="8154" y="3686"/>
                    <a:pt x="8279" y="3447"/>
                  </a:cubicBezTo>
                  <a:cubicBezTo>
                    <a:pt x="8441" y="3112"/>
                    <a:pt x="8307" y="2710"/>
                    <a:pt x="7982" y="2538"/>
                  </a:cubicBezTo>
                  <a:cubicBezTo>
                    <a:pt x="7743" y="2413"/>
                    <a:pt x="7599" y="2164"/>
                    <a:pt x="7609" y="1896"/>
                  </a:cubicBezTo>
                  <a:cubicBezTo>
                    <a:pt x="7628" y="1523"/>
                    <a:pt x="7341" y="1198"/>
                    <a:pt x="6968" y="1179"/>
                  </a:cubicBezTo>
                  <a:cubicBezTo>
                    <a:pt x="6700" y="1169"/>
                    <a:pt x="6470" y="997"/>
                    <a:pt x="6374" y="748"/>
                  </a:cubicBezTo>
                  <a:cubicBezTo>
                    <a:pt x="6264" y="475"/>
                    <a:pt x="6005" y="310"/>
                    <a:pt x="5735" y="310"/>
                  </a:cubicBezTo>
                  <a:cubicBezTo>
                    <a:pt x="5654" y="310"/>
                    <a:pt x="5573" y="325"/>
                    <a:pt x="5494" y="356"/>
                  </a:cubicBezTo>
                  <a:cubicBezTo>
                    <a:pt x="5414" y="386"/>
                    <a:pt x="5332" y="401"/>
                    <a:pt x="5251" y="401"/>
                  </a:cubicBezTo>
                  <a:cubicBezTo>
                    <a:pt x="5077" y="401"/>
                    <a:pt x="4906" y="333"/>
                    <a:pt x="4776" y="202"/>
                  </a:cubicBezTo>
                  <a:cubicBezTo>
                    <a:pt x="4641" y="67"/>
                    <a:pt x="4467" y="0"/>
                    <a:pt x="429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65"/>
            <p:cNvSpPr/>
            <p:nvPr/>
          </p:nvSpPr>
          <p:spPr>
            <a:xfrm>
              <a:off x="1020822" y="2115100"/>
              <a:ext cx="128937" cy="219822"/>
            </a:xfrm>
            <a:custGeom>
              <a:avLst/>
              <a:gdLst/>
              <a:ahLst/>
              <a:cxnLst/>
              <a:rect l="l" t="t" r="r" b="b"/>
              <a:pathLst>
                <a:path w="4910" h="8371" extrusionOk="0">
                  <a:moveTo>
                    <a:pt x="622" y="1"/>
                  </a:moveTo>
                  <a:cubicBezTo>
                    <a:pt x="450" y="1"/>
                    <a:pt x="278" y="65"/>
                    <a:pt x="144" y="194"/>
                  </a:cubicBezTo>
                  <a:cubicBezTo>
                    <a:pt x="96" y="242"/>
                    <a:pt x="48" y="281"/>
                    <a:pt x="0" y="309"/>
                  </a:cubicBezTo>
                  <a:cubicBezTo>
                    <a:pt x="101" y="365"/>
                    <a:pt x="214" y="395"/>
                    <a:pt x="327" y="395"/>
                  </a:cubicBezTo>
                  <a:cubicBezTo>
                    <a:pt x="408" y="395"/>
                    <a:pt x="489" y="379"/>
                    <a:pt x="565" y="348"/>
                  </a:cubicBezTo>
                  <a:cubicBezTo>
                    <a:pt x="643" y="320"/>
                    <a:pt x="722" y="307"/>
                    <a:pt x="800" y="307"/>
                  </a:cubicBezTo>
                  <a:cubicBezTo>
                    <a:pt x="1076" y="307"/>
                    <a:pt x="1333" y="471"/>
                    <a:pt x="1445" y="740"/>
                  </a:cubicBezTo>
                  <a:cubicBezTo>
                    <a:pt x="1541" y="989"/>
                    <a:pt x="1771" y="1161"/>
                    <a:pt x="2039" y="1171"/>
                  </a:cubicBezTo>
                  <a:cubicBezTo>
                    <a:pt x="2412" y="1190"/>
                    <a:pt x="2699" y="1515"/>
                    <a:pt x="2680" y="1888"/>
                  </a:cubicBezTo>
                  <a:cubicBezTo>
                    <a:pt x="2670" y="2156"/>
                    <a:pt x="2814" y="2405"/>
                    <a:pt x="3053" y="2520"/>
                  </a:cubicBezTo>
                  <a:cubicBezTo>
                    <a:pt x="3388" y="2692"/>
                    <a:pt x="3522" y="3104"/>
                    <a:pt x="3350" y="3439"/>
                  </a:cubicBezTo>
                  <a:cubicBezTo>
                    <a:pt x="3226" y="3678"/>
                    <a:pt x="3264" y="3955"/>
                    <a:pt x="3427" y="4166"/>
                  </a:cubicBezTo>
                  <a:cubicBezTo>
                    <a:pt x="3666" y="4463"/>
                    <a:pt x="3618" y="4893"/>
                    <a:pt x="3331" y="5123"/>
                  </a:cubicBezTo>
                  <a:cubicBezTo>
                    <a:pt x="3120" y="5295"/>
                    <a:pt x="3034" y="5573"/>
                    <a:pt x="3101" y="5831"/>
                  </a:cubicBezTo>
                  <a:cubicBezTo>
                    <a:pt x="3197" y="6185"/>
                    <a:pt x="2977" y="6559"/>
                    <a:pt x="2623" y="6654"/>
                  </a:cubicBezTo>
                  <a:cubicBezTo>
                    <a:pt x="2364" y="6721"/>
                    <a:pt x="2163" y="6932"/>
                    <a:pt x="2125" y="7200"/>
                  </a:cubicBezTo>
                  <a:cubicBezTo>
                    <a:pt x="2064" y="7537"/>
                    <a:pt x="1777" y="7773"/>
                    <a:pt x="1447" y="7773"/>
                  </a:cubicBezTo>
                  <a:cubicBezTo>
                    <a:pt x="1412" y="7773"/>
                    <a:pt x="1376" y="7770"/>
                    <a:pt x="1340" y="7764"/>
                  </a:cubicBezTo>
                  <a:cubicBezTo>
                    <a:pt x="1307" y="7760"/>
                    <a:pt x="1274" y="7757"/>
                    <a:pt x="1241" y="7757"/>
                  </a:cubicBezTo>
                  <a:cubicBezTo>
                    <a:pt x="1015" y="7757"/>
                    <a:pt x="796" y="7869"/>
                    <a:pt x="670" y="8061"/>
                  </a:cubicBezTo>
                  <a:cubicBezTo>
                    <a:pt x="651" y="8099"/>
                    <a:pt x="622" y="8128"/>
                    <a:pt x="603" y="8157"/>
                  </a:cubicBezTo>
                  <a:cubicBezTo>
                    <a:pt x="617" y="8156"/>
                    <a:pt x="630" y="8155"/>
                    <a:pt x="644" y="8155"/>
                  </a:cubicBezTo>
                  <a:cubicBezTo>
                    <a:pt x="764" y="8155"/>
                    <a:pt x="883" y="8193"/>
                    <a:pt x="986" y="8262"/>
                  </a:cubicBezTo>
                  <a:cubicBezTo>
                    <a:pt x="1101" y="8335"/>
                    <a:pt x="1229" y="8370"/>
                    <a:pt x="1356" y="8370"/>
                  </a:cubicBezTo>
                  <a:cubicBezTo>
                    <a:pt x="1579" y="8370"/>
                    <a:pt x="1796" y="8262"/>
                    <a:pt x="1924" y="8061"/>
                  </a:cubicBezTo>
                  <a:cubicBezTo>
                    <a:pt x="2058" y="7869"/>
                    <a:pt x="2271" y="7757"/>
                    <a:pt x="2502" y="7757"/>
                  </a:cubicBezTo>
                  <a:cubicBezTo>
                    <a:pt x="2535" y="7757"/>
                    <a:pt x="2569" y="7760"/>
                    <a:pt x="2603" y="7764"/>
                  </a:cubicBezTo>
                  <a:cubicBezTo>
                    <a:pt x="2639" y="7770"/>
                    <a:pt x="2674" y="7773"/>
                    <a:pt x="2708" y="7773"/>
                  </a:cubicBezTo>
                  <a:cubicBezTo>
                    <a:pt x="3031" y="7773"/>
                    <a:pt x="3318" y="7537"/>
                    <a:pt x="3379" y="7200"/>
                  </a:cubicBezTo>
                  <a:cubicBezTo>
                    <a:pt x="3417" y="6932"/>
                    <a:pt x="3608" y="6721"/>
                    <a:pt x="3867" y="6654"/>
                  </a:cubicBezTo>
                  <a:cubicBezTo>
                    <a:pt x="4230" y="6549"/>
                    <a:pt x="4441" y="6185"/>
                    <a:pt x="4345" y="5822"/>
                  </a:cubicBezTo>
                  <a:cubicBezTo>
                    <a:pt x="4278" y="5563"/>
                    <a:pt x="4364" y="5286"/>
                    <a:pt x="4575" y="5123"/>
                  </a:cubicBezTo>
                  <a:cubicBezTo>
                    <a:pt x="4862" y="4884"/>
                    <a:pt x="4910" y="4463"/>
                    <a:pt x="4680" y="4166"/>
                  </a:cubicBezTo>
                  <a:cubicBezTo>
                    <a:pt x="4508" y="3955"/>
                    <a:pt x="4479" y="3678"/>
                    <a:pt x="4604" y="3439"/>
                  </a:cubicBezTo>
                  <a:cubicBezTo>
                    <a:pt x="4766" y="3104"/>
                    <a:pt x="4632" y="2692"/>
                    <a:pt x="4307" y="2520"/>
                  </a:cubicBezTo>
                  <a:cubicBezTo>
                    <a:pt x="4068" y="2405"/>
                    <a:pt x="3924" y="2156"/>
                    <a:pt x="3934" y="1888"/>
                  </a:cubicBezTo>
                  <a:cubicBezTo>
                    <a:pt x="3953" y="1506"/>
                    <a:pt x="3666" y="1190"/>
                    <a:pt x="3293" y="1171"/>
                  </a:cubicBezTo>
                  <a:cubicBezTo>
                    <a:pt x="3025" y="1151"/>
                    <a:pt x="2795" y="989"/>
                    <a:pt x="2699" y="740"/>
                  </a:cubicBezTo>
                  <a:cubicBezTo>
                    <a:pt x="2588" y="473"/>
                    <a:pt x="2333" y="303"/>
                    <a:pt x="2058" y="303"/>
                  </a:cubicBezTo>
                  <a:cubicBezTo>
                    <a:pt x="1979" y="303"/>
                    <a:pt x="1898" y="317"/>
                    <a:pt x="1819" y="348"/>
                  </a:cubicBezTo>
                  <a:cubicBezTo>
                    <a:pt x="1739" y="378"/>
                    <a:pt x="1657" y="393"/>
                    <a:pt x="1576" y="393"/>
                  </a:cubicBezTo>
                  <a:cubicBezTo>
                    <a:pt x="1402" y="393"/>
                    <a:pt x="1231" y="325"/>
                    <a:pt x="1101" y="194"/>
                  </a:cubicBezTo>
                  <a:cubicBezTo>
                    <a:pt x="967" y="65"/>
                    <a:pt x="795" y="1"/>
                    <a:pt x="622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65"/>
            <p:cNvSpPr/>
            <p:nvPr/>
          </p:nvSpPr>
          <p:spPr>
            <a:xfrm>
              <a:off x="953964" y="2141806"/>
              <a:ext cx="166147" cy="166147"/>
            </a:xfrm>
            <a:custGeom>
              <a:avLst/>
              <a:gdLst/>
              <a:ahLst/>
              <a:cxnLst/>
              <a:rect l="l" t="t" r="r" b="b"/>
              <a:pathLst>
                <a:path w="6327" h="6327" extrusionOk="0">
                  <a:moveTo>
                    <a:pt x="3168" y="0"/>
                  </a:moveTo>
                  <a:cubicBezTo>
                    <a:pt x="1417" y="0"/>
                    <a:pt x="1" y="1417"/>
                    <a:pt x="1" y="3168"/>
                  </a:cubicBezTo>
                  <a:cubicBezTo>
                    <a:pt x="1" y="4910"/>
                    <a:pt x="1417" y="6326"/>
                    <a:pt x="3168" y="6326"/>
                  </a:cubicBezTo>
                  <a:cubicBezTo>
                    <a:pt x="4910" y="6326"/>
                    <a:pt x="6327" y="4910"/>
                    <a:pt x="6327" y="3168"/>
                  </a:cubicBezTo>
                  <a:cubicBezTo>
                    <a:pt x="6327" y="1417"/>
                    <a:pt x="4910" y="0"/>
                    <a:pt x="3168" y="0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65"/>
            <p:cNvSpPr/>
            <p:nvPr/>
          </p:nvSpPr>
          <p:spPr>
            <a:xfrm>
              <a:off x="1020560" y="2141806"/>
              <a:ext cx="104068" cy="166252"/>
            </a:xfrm>
            <a:custGeom>
              <a:avLst/>
              <a:gdLst/>
              <a:ahLst/>
              <a:cxnLst/>
              <a:rect l="l" t="t" r="r" b="b"/>
              <a:pathLst>
                <a:path w="3963" h="6331" extrusionOk="0">
                  <a:moveTo>
                    <a:pt x="632" y="0"/>
                  </a:moveTo>
                  <a:cubicBezTo>
                    <a:pt x="422" y="0"/>
                    <a:pt x="211" y="20"/>
                    <a:pt x="1" y="67"/>
                  </a:cubicBezTo>
                  <a:cubicBezTo>
                    <a:pt x="1475" y="364"/>
                    <a:pt x="2537" y="1656"/>
                    <a:pt x="2537" y="3168"/>
                  </a:cubicBezTo>
                  <a:cubicBezTo>
                    <a:pt x="2537" y="4671"/>
                    <a:pt x="1475" y="5963"/>
                    <a:pt x="1" y="6269"/>
                  </a:cubicBezTo>
                  <a:cubicBezTo>
                    <a:pt x="210" y="6310"/>
                    <a:pt x="419" y="6330"/>
                    <a:pt x="624" y="6330"/>
                  </a:cubicBezTo>
                  <a:cubicBezTo>
                    <a:pt x="2218" y="6330"/>
                    <a:pt x="3610" y="5129"/>
                    <a:pt x="3772" y="3484"/>
                  </a:cubicBezTo>
                  <a:cubicBezTo>
                    <a:pt x="3963" y="1618"/>
                    <a:pt x="2499" y="0"/>
                    <a:pt x="63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65"/>
            <p:cNvSpPr/>
            <p:nvPr/>
          </p:nvSpPr>
          <p:spPr>
            <a:xfrm>
              <a:off x="1020560" y="2187551"/>
              <a:ext cx="20378" cy="74657"/>
            </a:xfrm>
            <a:custGeom>
              <a:avLst/>
              <a:gdLst/>
              <a:ahLst/>
              <a:cxnLst/>
              <a:rect l="l" t="t" r="r" b="b"/>
              <a:pathLst>
                <a:path w="776" h="2843" extrusionOk="0">
                  <a:moveTo>
                    <a:pt x="594" y="0"/>
                  </a:moveTo>
                  <a:cubicBezTo>
                    <a:pt x="556" y="0"/>
                    <a:pt x="518" y="10"/>
                    <a:pt x="489" y="48"/>
                  </a:cubicBezTo>
                  <a:lnTo>
                    <a:pt x="87" y="431"/>
                  </a:lnTo>
                  <a:cubicBezTo>
                    <a:pt x="30" y="469"/>
                    <a:pt x="1" y="527"/>
                    <a:pt x="1" y="594"/>
                  </a:cubicBezTo>
                  <a:cubicBezTo>
                    <a:pt x="1" y="680"/>
                    <a:pt x="58" y="747"/>
                    <a:pt x="144" y="756"/>
                  </a:cubicBezTo>
                  <a:cubicBezTo>
                    <a:pt x="173" y="756"/>
                    <a:pt x="202" y="747"/>
                    <a:pt x="230" y="718"/>
                  </a:cubicBezTo>
                  <a:lnTo>
                    <a:pt x="364" y="546"/>
                  </a:lnTo>
                  <a:lnTo>
                    <a:pt x="364" y="2709"/>
                  </a:lnTo>
                  <a:cubicBezTo>
                    <a:pt x="364" y="2795"/>
                    <a:pt x="470" y="2843"/>
                    <a:pt x="575" y="2843"/>
                  </a:cubicBezTo>
                  <a:cubicBezTo>
                    <a:pt x="671" y="2843"/>
                    <a:pt x="776" y="2795"/>
                    <a:pt x="776" y="2709"/>
                  </a:cubicBezTo>
                  <a:lnTo>
                    <a:pt x="776" y="134"/>
                  </a:lnTo>
                  <a:cubicBezTo>
                    <a:pt x="776" y="48"/>
                    <a:pt x="680" y="0"/>
                    <a:pt x="594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39" name="Google Shape;13039;p65"/>
          <p:cNvGrpSpPr/>
          <p:nvPr/>
        </p:nvGrpSpPr>
        <p:grpSpPr>
          <a:xfrm>
            <a:off x="1749879" y="1970906"/>
            <a:ext cx="364436" cy="364174"/>
            <a:chOff x="1749879" y="1970906"/>
            <a:chExt cx="364436" cy="364174"/>
          </a:xfrm>
        </p:grpSpPr>
        <p:sp>
          <p:nvSpPr>
            <p:cNvPr id="13040" name="Google Shape;13040;p65"/>
            <p:cNvSpPr/>
            <p:nvPr/>
          </p:nvSpPr>
          <p:spPr>
            <a:xfrm>
              <a:off x="1750141" y="1970906"/>
              <a:ext cx="276124" cy="181982"/>
            </a:xfrm>
            <a:custGeom>
              <a:avLst/>
              <a:gdLst/>
              <a:ahLst/>
              <a:cxnLst/>
              <a:rect l="l" t="t" r="r" b="b"/>
              <a:pathLst>
                <a:path w="10515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2460" y="6930"/>
                  </a:lnTo>
                  <a:cubicBezTo>
                    <a:pt x="2709" y="6930"/>
                    <a:pt x="2910" y="6729"/>
                    <a:pt x="2910" y="6480"/>
                  </a:cubicBezTo>
                  <a:lnTo>
                    <a:pt x="2910" y="6039"/>
                  </a:lnTo>
                  <a:cubicBezTo>
                    <a:pt x="2910" y="5848"/>
                    <a:pt x="2824" y="5657"/>
                    <a:pt x="2680" y="5532"/>
                  </a:cubicBezTo>
                  <a:cubicBezTo>
                    <a:pt x="1790" y="4805"/>
                    <a:pt x="2307" y="3360"/>
                    <a:pt x="3455" y="3350"/>
                  </a:cubicBezTo>
                  <a:cubicBezTo>
                    <a:pt x="4604" y="3350"/>
                    <a:pt x="5140" y="4786"/>
                    <a:pt x="4259" y="5523"/>
                  </a:cubicBezTo>
                  <a:cubicBezTo>
                    <a:pt x="4106" y="5647"/>
                    <a:pt x="4020" y="5839"/>
                    <a:pt x="4020" y="6030"/>
                  </a:cubicBezTo>
                  <a:lnTo>
                    <a:pt x="4020" y="6489"/>
                  </a:lnTo>
                  <a:cubicBezTo>
                    <a:pt x="4020" y="6729"/>
                    <a:pt x="4221" y="6930"/>
                    <a:pt x="4470" y="6930"/>
                  </a:cubicBezTo>
                  <a:lnTo>
                    <a:pt x="6929" y="6930"/>
                  </a:lnTo>
                  <a:lnTo>
                    <a:pt x="6929" y="4470"/>
                  </a:lnTo>
                  <a:cubicBezTo>
                    <a:pt x="6929" y="4221"/>
                    <a:pt x="7130" y="4030"/>
                    <a:pt x="7379" y="4030"/>
                  </a:cubicBezTo>
                  <a:lnTo>
                    <a:pt x="7838" y="4030"/>
                  </a:lnTo>
                  <a:cubicBezTo>
                    <a:pt x="7848" y="4029"/>
                    <a:pt x="7858" y="4029"/>
                    <a:pt x="7867" y="4029"/>
                  </a:cubicBezTo>
                  <a:cubicBezTo>
                    <a:pt x="8048" y="4029"/>
                    <a:pt x="8218" y="4114"/>
                    <a:pt x="8336" y="4259"/>
                  </a:cubicBezTo>
                  <a:cubicBezTo>
                    <a:pt x="8594" y="4564"/>
                    <a:pt x="8935" y="4700"/>
                    <a:pt x="9270" y="4700"/>
                  </a:cubicBezTo>
                  <a:cubicBezTo>
                    <a:pt x="9903" y="4700"/>
                    <a:pt x="10515" y="4213"/>
                    <a:pt x="10509" y="3456"/>
                  </a:cubicBezTo>
                  <a:cubicBezTo>
                    <a:pt x="10509" y="2711"/>
                    <a:pt x="9902" y="2236"/>
                    <a:pt x="9277" y="2236"/>
                  </a:cubicBezTo>
                  <a:cubicBezTo>
                    <a:pt x="8937" y="2236"/>
                    <a:pt x="8592" y="2377"/>
                    <a:pt x="8336" y="2690"/>
                  </a:cubicBezTo>
                  <a:cubicBezTo>
                    <a:pt x="8202" y="2833"/>
                    <a:pt x="8020" y="2910"/>
                    <a:pt x="7829" y="2910"/>
                  </a:cubicBezTo>
                  <a:lnTo>
                    <a:pt x="7379" y="2910"/>
                  </a:lnTo>
                  <a:cubicBezTo>
                    <a:pt x="7130" y="2910"/>
                    <a:pt x="6929" y="2709"/>
                    <a:pt x="6929" y="2460"/>
                  </a:cubicBezTo>
                  <a:lnTo>
                    <a:pt x="6929" y="221"/>
                  </a:lnTo>
                  <a:cubicBezTo>
                    <a:pt x="6929" y="106"/>
                    <a:pt x="6834" y="1"/>
                    <a:pt x="6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65"/>
            <p:cNvSpPr/>
            <p:nvPr/>
          </p:nvSpPr>
          <p:spPr>
            <a:xfrm>
              <a:off x="1932097" y="1970906"/>
              <a:ext cx="182218" cy="275966"/>
            </a:xfrm>
            <a:custGeom>
              <a:avLst/>
              <a:gdLst/>
              <a:ahLst/>
              <a:cxnLst/>
              <a:rect l="l" t="t" r="r" b="b"/>
              <a:pathLst>
                <a:path w="6939" h="10509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1091" y="2910"/>
                    <a:pt x="1273" y="2833"/>
                    <a:pt x="1407" y="2690"/>
                  </a:cubicBezTo>
                  <a:cubicBezTo>
                    <a:pt x="1663" y="2377"/>
                    <a:pt x="2008" y="2236"/>
                    <a:pt x="2348" y="2236"/>
                  </a:cubicBezTo>
                  <a:cubicBezTo>
                    <a:pt x="2973" y="2236"/>
                    <a:pt x="3580" y="2711"/>
                    <a:pt x="3580" y="3456"/>
                  </a:cubicBezTo>
                  <a:cubicBezTo>
                    <a:pt x="3586" y="4213"/>
                    <a:pt x="2974" y="4700"/>
                    <a:pt x="2341" y="4700"/>
                  </a:cubicBezTo>
                  <a:cubicBezTo>
                    <a:pt x="2006" y="4700"/>
                    <a:pt x="1665" y="4564"/>
                    <a:pt x="1407" y="4259"/>
                  </a:cubicBezTo>
                  <a:cubicBezTo>
                    <a:pt x="1289" y="4114"/>
                    <a:pt x="1119" y="4029"/>
                    <a:pt x="938" y="4029"/>
                  </a:cubicBezTo>
                  <a:cubicBezTo>
                    <a:pt x="929" y="4029"/>
                    <a:pt x="919" y="4029"/>
                    <a:pt x="909" y="4030"/>
                  </a:cubicBezTo>
                  <a:lnTo>
                    <a:pt x="450" y="4030"/>
                  </a:lnTo>
                  <a:cubicBezTo>
                    <a:pt x="201" y="4030"/>
                    <a:pt x="0" y="4221"/>
                    <a:pt x="0" y="4470"/>
                  </a:cubicBezTo>
                  <a:lnTo>
                    <a:pt x="0" y="6930"/>
                  </a:lnTo>
                  <a:lnTo>
                    <a:pt x="2469" y="6930"/>
                  </a:lnTo>
                  <a:cubicBezTo>
                    <a:pt x="2718" y="6930"/>
                    <a:pt x="2919" y="7130"/>
                    <a:pt x="2919" y="7379"/>
                  </a:cubicBezTo>
                  <a:lnTo>
                    <a:pt x="2919" y="7839"/>
                  </a:lnTo>
                  <a:cubicBezTo>
                    <a:pt x="2919" y="8030"/>
                    <a:pt x="2833" y="8212"/>
                    <a:pt x="2680" y="8346"/>
                  </a:cubicBezTo>
                  <a:cubicBezTo>
                    <a:pt x="1802" y="9080"/>
                    <a:pt x="2322" y="10509"/>
                    <a:pt x="3472" y="10509"/>
                  </a:cubicBezTo>
                  <a:cubicBezTo>
                    <a:pt x="3476" y="10509"/>
                    <a:pt x="3480" y="10509"/>
                    <a:pt x="3484" y="10509"/>
                  </a:cubicBezTo>
                  <a:cubicBezTo>
                    <a:pt x="4632" y="10509"/>
                    <a:pt x="5140" y="9064"/>
                    <a:pt x="4259" y="8336"/>
                  </a:cubicBezTo>
                  <a:cubicBezTo>
                    <a:pt x="4106" y="8202"/>
                    <a:pt x="4029" y="8021"/>
                    <a:pt x="4029" y="7829"/>
                  </a:cubicBezTo>
                  <a:lnTo>
                    <a:pt x="4029" y="7379"/>
                  </a:lnTo>
                  <a:cubicBezTo>
                    <a:pt x="4029" y="7130"/>
                    <a:pt x="4230" y="6930"/>
                    <a:pt x="4479" y="6930"/>
                  </a:cubicBezTo>
                  <a:lnTo>
                    <a:pt x="6709" y="6930"/>
                  </a:lnTo>
                  <a:cubicBezTo>
                    <a:pt x="6833" y="6930"/>
                    <a:pt x="6939" y="6834"/>
                    <a:pt x="6939" y="6709"/>
                  </a:cubicBezTo>
                  <a:lnTo>
                    <a:pt x="6939" y="891"/>
                  </a:lnTo>
                  <a:cubicBezTo>
                    <a:pt x="6939" y="403"/>
                    <a:pt x="6537" y="1"/>
                    <a:pt x="603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65"/>
            <p:cNvSpPr/>
            <p:nvPr/>
          </p:nvSpPr>
          <p:spPr>
            <a:xfrm>
              <a:off x="1838086" y="2152862"/>
              <a:ext cx="276229" cy="182218"/>
            </a:xfrm>
            <a:custGeom>
              <a:avLst/>
              <a:gdLst/>
              <a:ahLst/>
              <a:cxnLst/>
              <a:rect l="l" t="t" r="r" b="b"/>
              <a:pathLst>
                <a:path w="10519" h="6939" extrusionOk="0">
                  <a:moveTo>
                    <a:pt x="3580" y="1"/>
                  </a:moveTo>
                  <a:lnTo>
                    <a:pt x="3580" y="2460"/>
                  </a:lnTo>
                  <a:cubicBezTo>
                    <a:pt x="3580" y="2709"/>
                    <a:pt x="3379" y="2910"/>
                    <a:pt x="3140" y="2910"/>
                  </a:cubicBezTo>
                  <a:lnTo>
                    <a:pt x="2681" y="2910"/>
                  </a:lnTo>
                  <a:cubicBezTo>
                    <a:pt x="2489" y="2910"/>
                    <a:pt x="2298" y="2824"/>
                    <a:pt x="2173" y="2680"/>
                  </a:cubicBezTo>
                  <a:cubicBezTo>
                    <a:pt x="1918" y="2375"/>
                    <a:pt x="1579" y="2239"/>
                    <a:pt x="1245" y="2239"/>
                  </a:cubicBezTo>
                  <a:cubicBezTo>
                    <a:pt x="614" y="2239"/>
                    <a:pt x="1" y="2724"/>
                    <a:pt x="1" y="3475"/>
                  </a:cubicBezTo>
                  <a:cubicBezTo>
                    <a:pt x="7" y="4221"/>
                    <a:pt x="620" y="4700"/>
                    <a:pt x="1248" y="4700"/>
                  </a:cubicBezTo>
                  <a:cubicBezTo>
                    <a:pt x="1586" y="4700"/>
                    <a:pt x="1928" y="4561"/>
                    <a:pt x="2183" y="4250"/>
                  </a:cubicBezTo>
                  <a:cubicBezTo>
                    <a:pt x="2301" y="4113"/>
                    <a:pt x="2480" y="4029"/>
                    <a:pt x="2661" y="4029"/>
                  </a:cubicBezTo>
                  <a:cubicBezTo>
                    <a:pt x="2671" y="4029"/>
                    <a:pt x="2681" y="4029"/>
                    <a:pt x="2690" y="4030"/>
                  </a:cubicBezTo>
                  <a:lnTo>
                    <a:pt x="3140" y="4030"/>
                  </a:lnTo>
                  <a:cubicBezTo>
                    <a:pt x="3379" y="4030"/>
                    <a:pt x="3580" y="4231"/>
                    <a:pt x="3580" y="4479"/>
                  </a:cubicBezTo>
                  <a:lnTo>
                    <a:pt x="3580" y="6709"/>
                  </a:lnTo>
                  <a:cubicBezTo>
                    <a:pt x="3580" y="6834"/>
                    <a:pt x="3686" y="6939"/>
                    <a:pt x="3800" y="6939"/>
                  </a:cubicBezTo>
                  <a:lnTo>
                    <a:pt x="9619" y="6939"/>
                  </a:lnTo>
                  <a:cubicBezTo>
                    <a:pt x="10117" y="6939"/>
                    <a:pt x="10519" y="6537"/>
                    <a:pt x="10519" y="6039"/>
                  </a:cubicBezTo>
                  <a:lnTo>
                    <a:pt x="10519" y="230"/>
                  </a:lnTo>
                  <a:cubicBezTo>
                    <a:pt x="10519" y="106"/>
                    <a:pt x="10413" y="1"/>
                    <a:pt x="10289" y="1"/>
                  </a:cubicBezTo>
                  <a:lnTo>
                    <a:pt x="8059" y="1"/>
                  </a:lnTo>
                  <a:cubicBezTo>
                    <a:pt x="7810" y="1"/>
                    <a:pt x="7609" y="201"/>
                    <a:pt x="7609" y="450"/>
                  </a:cubicBezTo>
                  <a:lnTo>
                    <a:pt x="7609" y="900"/>
                  </a:lnTo>
                  <a:cubicBezTo>
                    <a:pt x="7600" y="1092"/>
                    <a:pt x="7686" y="1273"/>
                    <a:pt x="7829" y="1407"/>
                  </a:cubicBezTo>
                  <a:cubicBezTo>
                    <a:pt x="8720" y="2135"/>
                    <a:pt x="8203" y="3580"/>
                    <a:pt x="7054" y="3580"/>
                  </a:cubicBezTo>
                  <a:cubicBezTo>
                    <a:pt x="7050" y="3580"/>
                    <a:pt x="7047" y="3580"/>
                    <a:pt x="7043" y="3580"/>
                  </a:cubicBezTo>
                  <a:cubicBezTo>
                    <a:pt x="5902" y="3580"/>
                    <a:pt x="5382" y="2151"/>
                    <a:pt x="6260" y="1417"/>
                  </a:cubicBezTo>
                  <a:cubicBezTo>
                    <a:pt x="6404" y="1283"/>
                    <a:pt x="6490" y="1101"/>
                    <a:pt x="6490" y="910"/>
                  </a:cubicBezTo>
                  <a:lnTo>
                    <a:pt x="6490" y="450"/>
                  </a:lnTo>
                  <a:cubicBezTo>
                    <a:pt x="6490" y="201"/>
                    <a:pt x="6289" y="1"/>
                    <a:pt x="6040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65"/>
            <p:cNvSpPr/>
            <p:nvPr/>
          </p:nvSpPr>
          <p:spPr>
            <a:xfrm>
              <a:off x="1749879" y="2058877"/>
              <a:ext cx="182244" cy="276203"/>
            </a:xfrm>
            <a:custGeom>
              <a:avLst/>
              <a:gdLst/>
              <a:ahLst/>
              <a:cxnLst/>
              <a:rect l="l" t="t" r="r" b="b"/>
              <a:pathLst>
                <a:path w="6940" h="10518" extrusionOk="0">
                  <a:moveTo>
                    <a:pt x="3465" y="0"/>
                  </a:moveTo>
                  <a:cubicBezTo>
                    <a:pt x="2317" y="10"/>
                    <a:pt x="1810" y="1455"/>
                    <a:pt x="2700" y="2182"/>
                  </a:cubicBezTo>
                  <a:cubicBezTo>
                    <a:pt x="2843" y="2307"/>
                    <a:pt x="2920" y="2498"/>
                    <a:pt x="2920" y="2689"/>
                  </a:cubicBezTo>
                  <a:lnTo>
                    <a:pt x="2920" y="3139"/>
                  </a:lnTo>
                  <a:cubicBezTo>
                    <a:pt x="2920" y="3379"/>
                    <a:pt x="2719" y="3580"/>
                    <a:pt x="2470" y="3580"/>
                  </a:cubicBezTo>
                  <a:lnTo>
                    <a:pt x="231" y="3580"/>
                  </a:lnTo>
                  <a:cubicBezTo>
                    <a:pt x="106" y="3580"/>
                    <a:pt x="1" y="3685"/>
                    <a:pt x="1" y="3809"/>
                  </a:cubicBezTo>
                  <a:lnTo>
                    <a:pt x="1" y="9618"/>
                  </a:lnTo>
                  <a:cubicBezTo>
                    <a:pt x="1" y="10116"/>
                    <a:pt x="403" y="10518"/>
                    <a:pt x="900" y="10518"/>
                  </a:cubicBezTo>
                  <a:lnTo>
                    <a:pt x="6710" y="10518"/>
                  </a:lnTo>
                  <a:cubicBezTo>
                    <a:pt x="6834" y="10518"/>
                    <a:pt x="6939" y="10413"/>
                    <a:pt x="6939" y="10288"/>
                  </a:cubicBezTo>
                  <a:lnTo>
                    <a:pt x="6939" y="8058"/>
                  </a:lnTo>
                  <a:cubicBezTo>
                    <a:pt x="6939" y="7810"/>
                    <a:pt x="6738" y="7609"/>
                    <a:pt x="6489" y="7609"/>
                  </a:cubicBezTo>
                  <a:lnTo>
                    <a:pt x="6040" y="7609"/>
                  </a:lnTo>
                  <a:cubicBezTo>
                    <a:pt x="6030" y="7608"/>
                    <a:pt x="6020" y="7608"/>
                    <a:pt x="6011" y="7608"/>
                  </a:cubicBezTo>
                  <a:cubicBezTo>
                    <a:pt x="5830" y="7608"/>
                    <a:pt x="5660" y="7692"/>
                    <a:pt x="5542" y="7829"/>
                  </a:cubicBezTo>
                  <a:cubicBezTo>
                    <a:pt x="5284" y="8140"/>
                    <a:pt x="4939" y="8279"/>
                    <a:pt x="4600" y="8279"/>
                  </a:cubicBezTo>
                  <a:cubicBezTo>
                    <a:pt x="3970" y="8279"/>
                    <a:pt x="3360" y="7800"/>
                    <a:pt x="3360" y="7054"/>
                  </a:cubicBezTo>
                  <a:cubicBezTo>
                    <a:pt x="3354" y="6303"/>
                    <a:pt x="3965" y="5818"/>
                    <a:pt x="4597" y="5818"/>
                  </a:cubicBezTo>
                  <a:cubicBezTo>
                    <a:pt x="4933" y="5818"/>
                    <a:pt x="5274" y="5954"/>
                    <a:pt x="5532" y="6259"/>
                  </a:cubicBezTo>
                  <a:cubicBezTo>
                    <a:pt x="5657" y="6403"/>
                    <a:pt x="5839" y="6489"/>
                    <a:pt x="6040" y="6489"/>
                  </a:cubicBezTo>
                  <a:lnTo>
                    <a:pt x="6499" y="6489"/>
                  </a:lnTo>
                  <a:cubicBezTo>
                    <a:pt x="6738" y="6489"/>
                    <a:pt x="6939" y="6288"/>
                    <a:pt x="6939" y="6039"/>
                  </a:cubicBezTo>
                  <a:lnTo>
                    <a:pt x="6939" y="3580"/>
                  </a:lnTo>
                  <a:lnTo>
                    <a:pt x="4480" y="3580"/>
                  </a:lnTo>
                  <a:cubicBezTo>
                    <a:pt x="4231" y="3580"/>
                    <a:pt x="4030" y="3379"/>
                    <a:pt x="4030" y="3139"/>
                  </a:cubicBezTo>
                  <a:lnTo>
                    <a:pt x="4030" y="2680"/>
                  </a:lnTo>
                  <a:cubicBezTo>
                    <a:pt x="4030" y="2489"/>
                    <a:pt x="4116" y="2297"/>
                    <a:pt x="4269" y="2173"/>
                  </a:cubicBezTo>
                  <a:cubicBezTo>
                    <a:pt x="5150" y="1436"/>
                    <a:pt x="4623" y="0"/>
                    <a:pt x="3465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65"/>
            <p:cNvSpPr/>
            <p:nvPr/>
          </p:nvSpPr>
          <p:spPr>
            <a:xfrm>
              <a:off x="1750141" y="2152862"/>
              <a:ext cx="41228" cy="182218"/>
            </a:xfrm>
            <a:custGeom>
              <a:avLst/>
              <a:gdLst/>
              <a:ahLst/>
              <a:cxnLst/>
              <a:rect l="l" t="t" r="r" b="b"/>
              <a:pathLst>
                <a:path w="1570" h="6939" extrusionOk="0">
                  <a:moveTo>
                    <a:pt x="221" y="1"/>
                  </a:moveTo>
                  <a:cubicBezTo>
                    <a:pt x="96" y="1"/>
                    <a:pt x="0" y="106"/>
                    <a:pt x="0" y="230"/>
                  </a:cubicBezTo>
                  <a:lnTo>
                    <a:pt x="0" y="6039"/>
                  </a:lnTo>
                  <a:cubicBezTo>
                    <a:pt x="0" y="6537"/>
                    <a:pt x="402" y="6939"/>
                    <a:pt x="900" y="6939"/>
                  </a:cubicBezTo>
                  <a:lnTo>
                    <a:pt x="1570" y="6939"/>
                  </a:lnTo>
                  <a:cubicBezTo>
                    <a:pt x="1072" y="6939"/>
                    <a:pt x="670" y="6537"/>
                    <a:pt x="670" y="6039"/>
                  </a:cubicBezTo>
                  <a:lnTo>
                    <a:pt x="670" y="230"/>
                  </a:lnTo>
                  <a:cubicBezTo>
                    <a:pt x="670" y="106"/>
                    <a:pt x="776" y="1"/>
                    <a:pt x="90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65"/>
            <p:cNvSpPr/>
            <p:nvPr/>
          </p:nvSpPr>
          <p:spPr>
            <a:xfrm>
              <a:off x="1796832" y="2059035"/>
              <a:ext cx="50340" cy="93853"/>
            </a:xfrm>
            <a:custGeom>
              <a:avLst/>
              <a:gdLst/>
              <a:ahLst/>
              <a:cxnLst/>
              <a:rect l="l" t="t" r="r" b="b"/>
              <a:pathLst>
                <a:path w="1917" h="3574" extrusionOk="0">
                  <a:moveTo>
                    <a:pt x="1675" y="0"/>
                  </a:moveTo>
                  <a:cubicBezTo>
                    <a:pt x="582" y="0"/>
                    <a:pt x="1" y="1426"/>
                    <a:pt x="912" y="2176"/>
                  </a:cubicBezTo>
                  <a:cubicBezTo>
                    <a:pt x="1055" y="2301"/>
                    <a:pt x="1132" y="2492"/>
                    <a:pt x="1132" y="2683"/>
                  </a:cubicBezTo>
                  <a:lnTo>
                    <a:pt x="1132" y="3133"/>
                  </a:lnTo>
                  <a:cubicBezTo>
                    <a:pt x="1132" y="3373"/>
                    <a:pt x="931" y="3574"/>
                    <a:pt x="682" y="3574"/>
                  </a:cubicBezTo>
                  <a:lnTo>
                    <a:pt x="1132" y="3574"/>
                  </a:lnTo>
                  <a:cubicBezTo>
                    <a:pt x="1381" y="3574"/>
                    <a:pt x="1582" y="3373"/>
                    <a:pt x="1582" y="3133"/>
                  </a:cubicBezTo>
                  <a:lnTo>
                    <a:pt x="1582" y="2683"/>
                  </a:lnTo>
                  <a:cubicBezTo>
                    <a:pt x="1582" y="2492"/>
                    <a:pt x="1495" y="2301"/>
                    <a:pt x="1352" y="2176"/>
                  </a:cubicBezTo>
                  <a:cubicBezTo>
                    <a:pt x="548" y="1516"/>
                    <a:pt x="892" y="214"/>
                    <a:pt x="1917" y="23"/>
                  </a:cubicBezTo>
                  <a:cubicBezTo>
                    <a:pt x="1834" y="8"/>
                    <a:pt x="1753" y="0"/>
                    <a:pt x="167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65"/>
            <p:cNvSpPr/>
            <p:nvPr/>
          </p:nvSpPr>
          <p:spPr>
            <a:xfrm>
              <a:off x="1750141" y="1970906"/>
              <a:ext cx="41228" cy="181982"/>
            </a:xfrm>
            <a:custGeom>
              <a:avLst/>
              <a:gdLst/>
              <a:ahLst/>
              <a:cxnLst/>
              <a:rect l="l" t="t" r="r" b="b"/>
              <a:pathLst>
                <a:path w="1570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900" y="6930"/>
                  </a:lnTo>
                  <a:cubicBezTo>
                    <a:pt x="776" y="6930"/>
                    <a:pt x="670" y="6834"/>
                    <a:pt x="670" y="6709"/>
                  </a:cubicBezTo>
                  <a:lnTo>
                    <a:pt x="670" y="900"/>
                  </a:lnTo>
                  <a:cubicBezTo>
                    <a:pt x="670" y="403"/>
                    <a:pt x="1072" y="1"/>
                    <a:pt x="15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65"/>
            <p:cNvSpPr/>
            <p:nvPr/>
          </p:nvSpPr>
          <p:spPr>
            <a:xfrm>
              <a:off x="1999953" y="2029518"/>
              <a:ext cx="41990" cy="64678"/>
            </a:xfrm>
            <a:custGeom>
              <a:avLst/>
              <a:gdLst/>
              <a:ahLst/>
              <a:cxnLst/>
              <a:rect l="l" t="t" r="r" b="b"/>
              <a:pathLst>
                <a:path w="1599" h="2463" extrusionOk="0">
                  <a:moveTo>
                    <a:pt x="256" y="0"/>
                  </a:moveTo>
                  <a:cubicBezTo>
                    <a:pt x="171" y="0"/>
                    <a:pt x="86" y="9"/>
                    <a:pt x="0" y="27"/>
                  </a:cubicBezTo>
                  <a:cubicBezTo>
                    <a:pt x="574" y="133"/>
                    <a:pt x="1005" y="640"/>
                    <a:pt x="1005" y="1233"/>
                  </a:cubicBezTo>
                  <a:cubicBezTo>
                    <a:pt x="1005" y="1826"/>
                    <a:pt x="594" y="2334"/>
                    <a:pt x="10" y="2449"/>
                  </a:cubicBezTo>
                  <a:lnTo>
                    <a:pt x="0" y="2449"/>
                  </a:lnTo>
                  <a:cubicBezTo>
                    <a:pt x="77" y="2458"/>
                    <a:pt x="153" y="2463"/>
                    <a:pt x="230" y="2463"/>
                  </a:cubicBezTo>
                  <a:cubicBezTo>
                    <a:pt x="307" y="2463"/>
                    <a:pt x="383" y="2458"/>
                    <a:pt x="460" y="2449"/>
                  </a:cubicBezTo>
                  <a:cubicBezTo>
                    <a:pt x="1139" y="2334"/>
                    <a:pt x="1599" y="1683"/>
                    <a:pt x="1465" y="1003"/>
                  </a:cubicBezTo>
                  <a:cubicBezTo>
                    <a:pt x="1356" y="411"/>
                    <a:pt x="832" y="0"/>
                    <a:pt x="25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65"/>
            <p:cNvSpPr/>
            <p:nvPr/>
          </p:nvSpPr>
          <p:spPr>
            <a:xfrm>
              <a:off x="1932097" y="1970906"/>
              <a:ext cx="23634" cy="76443"/>
            </a:xfrm>
            <a:custGeom>
              <a:avLst/>
              <a:gdLst/>
              <a:ahLst/>
              <a:cxnLst/>
              <a:rect l="l" t="t" r="r" b="b"/>
              <a:pathLst>
                <a:path w="900" h="2911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651" y="2910"/>
                    <a:pt x="450" y="2709"/>
                    <a:pt x="450" y="2460"/>
                  </a:cubicBezTo>
                  <a:lnTo>
                    <a:pt x="450" y="221"/>
                  </a:lnTo>
                  <a:cubicBezTo>
                    <a:pt x="450" y="96"/>
                    <a:pt x="546" y="1"/>
                    <a:pt x="67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65"/>
            <p:cNvSpPr/>
            <p:nvPr/>
          </p:nvSpPr>
          <p:spPr>
            <a:xfrm>
              <a:off x="1932097" y="2076708"/>
              <a:ext cx="23634" cy="76180"/>
            </a:xfrm>
            <a:custGeom>
              <a:avLst/>
              <a:gdLst/>
              <a:ahLst/>
              <a:cxnLst/>
              <a:rect l="l" t="t" r="r" b="b"/>
              <a:pathLst>
                <a:path w="900" h="2901" extrusionOk="0">
                  <a:moveTo>
                    <a:pt x="450" y="1"/>
                  </a:moveTo>
                  <a:cubicBezTo>
                    <a:pt x="201" y="1"/>
                    <a:pt x="0" y="202"/>
                    <a:pt x="0" y="441"/>
                  </a:cubicBezTo>
                  <a:lnTo>
                    <a:pt x="0" y="2901"/>
                  </a:lnTo>
                  <a:lnTo>
                    <a:pt x="450" y="2901"/>
                  </a:lnTo>
                  <a:lnTo>
                    <a:pt x="450" y="441"/>
                  </a:lnTo>
                  <a:cubicBezTo>
                    <a:pt x="450" y="192"/>
                    <a:pt x="651" y="1"/>
                    <a:pt x="90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65"/>
            <p:cNvSpPr/>
            <p:nvPr/>
          </p:nvSpPr>
          <p:spPr>
            <a:xfrm>
              <a:off x="1981860" y="2152862"/>
              <a:ext cx="47268" cy="94011"/>
            </a:xfrm>
            <a:custGeom>
              <a:avLst/>
              <a:gdLst/>
              <a:ahLst/>
              <a:cxnLst/>
              <a:rect l="l" t="t" r="r" b="b"/>
              <a:pathLst>
                <a:path w="1800" h="3580" extrusionOk="0">
                  <a:moveTo>
                    <a:pt x="565" y="1"/>
                  </a:moveTo>
                  <a:cubicBezTo>
                    <a:pt x="814" y="1"/>
                    <a:pt x="1015" y="201"/>
                    <a:pt x="1015" y="450"/>
                  </a:cubicBezTo>
                  <a:lnTo>
                    <a:pt x="1015" y="910"/>
                  </a:lnTo>
                  <a:cubicBezTo>
                    <a:pt x="1015" y="1101"/>
                    <a:pt x="929" y="1283"/>
                    <a:pt x="785" y="1417"/>
                  </a:cubicBezTo>
                  <a:cubicBezTo>
                    <a:pt x="0" y="2068"/>
                    <a:pt x="316" y="3331"/>
                    <a:pt x="1311" y="3551"/>
                  </a:cubicBezTo>
                  <a:cubicBezTo>
                    <a:pt x="1393" y="3570"/>
                    <a:pt x="1474" y="3580"/>
                    <a:pt x="1555" y="3580"/>
                  </a:cubicBezTo>
                  <a:cubicBezTo>
                    <a:pt x="1637" y="3580"/>
                    <a:pt x="1718" y="3570"/>
                    <a:pt x="1799" y="3551"/>
                  </a:cubicBezTo>
                  <a:lnTo>
                    <a:pt x="1761" y="3551"/>
                  </a:lnTo>
                  <a:cubicBezTo>
                    <a:pt x="766" y="3331"/>
                    <a:pt x="450" y="2068"/>
                    <a:pt x="1235" y="1417"/>
                  </a:cubicBezTo>
                  <a:cubicBezTo>
                    <a:pt x="1378" y="1283"/>
                    <a:pt x="1464" y="1101"/>
                    <a:pt x="1464" y="910"/>
                  </a:cubicBezTo>
                  <a:lnTo>
                    <a:pt x="1464" y="450"/>
                  </a:lnTo>
                  <a:cubicBezTo>
                    <a:pt x="1464" y="201"/>
                    <a:pt x="1263" y="1"/>
                    <a:pt x="1015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65"/>
            <p:cNvSpPr/>
            <p:nvPr/>
          </p:nvSpPr>
          <p:spPr>
            <a:xfrm>
              <a:off x="1920542" y="2152862"/>
              <a:ext cx="23398" cy="76417"/>
            </a:xfrm>
            <a:custGeom>
              <a:avLst/>
              <a:gdLst/>
              <a:ahLst/>
              <a:cxnLst/>
              <a:rect l="l" t="t" r="r" b="b"/>
              <a:pathLst>
                <a:path w="891" h="2910" extrusionOk="0">
                  <a:moveTo>
                    <a:pt x="440" y="1"/>
                  </a:moveTo>
                  <a:lnTo>
                    <a:pt x="440" y="2460"/>
                  </a:lnTo>
                  <a:cubicBezTo>
                    <a:pt x="440" y="2709"/>
                    <a:pt x="239" y="2910"/>
                    <a:pt x="0" y="2910"/>
                  </a:cubicBezTo>
                  <a:lnTo>
                    <a:pt x="440" y="2910"/>
                  </a:lnTo>
                  <a:cubicBezTo>
                    <a:pt x="689" y="2910"/>
                    <a:pt x="890" y="2709"/>
                    <a:pt x="890" y="2460"/>
                  </a:cubicBezTo>
                  <a:lnTo>
                    <a:pt x="890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65"/>
            <p:cNvSpPr/>
            <p:nvPr/>
          </p:nvSpPr>
          <p:spPr>
            <a:xfrm>
              <a:off x="1834068" y="2211605"/>
              <a:ext cx="42252" cy="64888"/>
            </a:xfrm>
            <a:custGeom>
              <a:avLst/>
              <a:gdLst/>
              <a:ahLst/>
              <a:cxnLst/>
              <a:rect l="l" t="t" r="r" b="b"/>
              <a:pathLst>
                <a:path w="1609" h="2471" extrusionOk="0">
                  <a:moveTo>
                    <a:pt x="1371" y="1"/>
                  </a:moveTo>
                  <a:cubicBezTo>
                    <a:pt x="1295" y="1"/>
                    <a:pt x="1221" y="8"/>
                    <a:pt x="1149" y="22"/>
                  </a:cubicBezTo>
                  <a:cubicBezTo>
                    <a:pt x="460" y="137"/>
                    <a:pt x="1" y="788"/>
                    <a:pt x="135" y="1467"/>
                  </a:cubicBezTo>
                  <a:cubicBezTo>
                    <a:pt x="243" y="2060"/>
                    <a:pt x="767" y="2471"/>
                    <a:pt x="1350" y="2471"/>
                  </a:cubicBezTo>
                  <a:cubicBezTo>
                    <a:pt x="1435" y="2471"/>
                    <a:pt x="1522" y="2462"/>
                    <a:pt x="1609" y="2443"/>
                  </a:cubicBezTo>
                  <a:cubicBezTo>
                    <a:pt x="929" y="2309"/>
                    <a:pt x="489" y="1649"/>
                    <a:pt x="633" y="970"/>
                  </a:cubicBezTo>
                  <a:cubicBezTo>
                    <a:pt x="738" y="491"/>
                    <a:pt x="1121" y="118"/>
                    <a:pt x="1599" y="22"/>
                  </a:cubicBezTo>
                  <a:cubicBezTo>
                    <a:pt x="1523" y="8"/>
                    <a:pt x="1446" y="1"/>
                    <a:pt x="137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65"/>
            <p:cNvSpPr/>
            <p:nvPr/>
          </p:nvSpPr>
          <p:spPr>
            <a:xfrm>
              <a:off x="1920542" y="2258663"/>
              <a:ext cx="29175" cy="76417"/>
            </a:xfrm>
            <a:custGeom>
              <a:avLst/>
              <a:gdLst/>
              <a:ahLst/>
              <a:cxnLst/>
              <a:rect l="l" t="t" r="r" b="b"/>
              <a:pathLst>
                <a:path w="1111" h="2910" extrusionOk="0">
                  <a:moveTo>
                    <a:pt x="0" y="1"/>
                  </a:moveTo>
                  <a:cubicBezTo>
                    <a:pt x="239" y="1"/>
                    <a:pt x="440" y="202"/>
                    <a:pt x="440" y="450"/>
                  </a:cubicBezTo>
                  <a:lnTo>
                    <a:pt x="440" y="2680"/>
                  </a:lnTo>
                  <a:cubicBezTo>
                    <a:pt x="440" y="2805"/>
                    <a:pt x="546" y="2910"/>
                    <a:pt x="670" y="2910"/>
                  </a:cubicBezTo>
                  <a:lnTo>
                    <a:pt x="1110" y="2910"/>
                  </a:lnTo>
                  <a:cubicBezTo>
                    <a:pt x="986" y="2910"/>
                    <a:pt x="890" y="2805"/>
                    <a:pt x="890" y="2680"/>
                  </a:cubicBezTo>
                  <a:lnTo>
                    <a:pt x="890" y="450"/>
                  </a:lnTo>
                  <a:cubicBezTo>
                    <a:pt x="890" y="202"/>
                    <a:pt x="689" y="1"/>
                    <a:pt x="44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54" name="Google Shape;13054;p65"/>
          <p:cNvGrpSpPr/>
          <p:nvPr/>
        </p:nvGrpSpPr>
        <p:grpSpPr>
          <a:xfrm>
            <a:off x="2186425" y="1976158"/>
            <a:ext cx="396106" cy="353985"/>
            <a:chOff x="2186425" y="1976158"/>
            <a:chExt cx="396106" cy="353985"/>
          </a:xfrm>
        </p:grpSpPr>
        <p:sp>
          <p:nvSpPr>
            <p:cNvPr id="13055" name="Google Shape;13055;p65"/>
            <p:cNvSpPr/>
            <p:nvPr/>
          </p:nvSpPr>
          <p:spPr>
            <a:xfrm>
              <a:off x="2256277" y="2024949"/>
              <a:ext cx="255379" cy="255352"/>
            </a:xfrm>
            <a:custGeom>
              <a:avLst/>
              <a:gdLst/>
              <a:ahLst/>
              <a:cxnLst/>
              <a:rect l="l" t="t" r="r" b="b"/>
              <a:pathLst>
                <a:path w="9725" h="9724" extrusionOk="0">
                  <a:moveTo>
                    <a:pt x="4863" y="0"/>
                  </a:moveTo>
                  <a:cubicBezTo>
                    <a:pt x="2183" y="0"/>
                    <a:pt x="1" y="2182"/>
                    <a:pt x="1" y="4862"/>
                  </a:cubicBezTo>
                  <a:cubicBezTo>
                    <a:pt x="1" y="7551"/>
                    <a:pt x="2183" y="9724"/>
                    <a:pt x="4863" y="9724"/>
                  </a:cubicBezTo>
                  <a:cubicBezTo>
                    <a:pt x="7552" y="9724"/>
                    <a:pt x="9724" y="7551"/>
                    <a:pt x="9724" y="4862"/>
                  </a:cubicBezTo>
                  <a:cubicBezTo>
                    <a:pt x="9724" y="2182"/>
                    <a:pt x="7552" y="0"/>
                    <a:pt x="486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65"/>
            <p:cNvSpPr/>
            <p:nvPr/>
          </p:nvSpPr>
          <p:spPr>
            <a:xfrm>
              <a:off x="2230909" y="2027706"/>
              <a:ext cx="243036" cy="252700"/>
            </a:xfrm>
            <a:custGeom>
              <a:avLst/>
              <a:gdLst/>
              <a:ahLst/>
              <a:cxnLst/>
              <a:rect l="l" t="t" r="r" b="b"/>
              <a:pathLst>
                <a:path w="9255" h="9623" extrusionOk="0">
                  <a:moveTo>
                    <a:pt x="4843" y="1"/>
                  </a:moveTo>
                  <a:lnTo>
                    <a:pt x="4843" y="1"/>
                  </a:lnTo>
                  <a:cubicBezTo>
                    <a:pt x="1656" y="661"/>
                    <a:pt x="0" y="4202"/>
                    <a:pt x="1541" y="7063"/>
                  </a:cubicBezTo>
                  <a:cubicBezTo>
                    <a:pt x="2439" y="8731"/>
                    <a:pt x="4128" y="9622"/>
                    <a:pt x="5836" y="9622"/>
                  </a:cubicBezTo>
                  <a:cubicBezTo>
                    <a:pt x="7059" y="9622"/>
                    <a:pt x="8293" y="9166"/>
                    <a:pt x="9255" y="8212"/>
                  </a:cubicBezTo>
                  <a:lnTo>
                    <a:pt x="9255" y="8212"/>
                  </a:lnTo>
                  <a:cubicBezTo>
                    <a:pt x="8929" y="8279"/>
                    <a:pt x="8594" y="8308"/>
                    <a:pt x="8260" y="8308"/>
                  </a:cubicBezTo>
                  <a:cubicBezTo>
                    <a:pt x="6288" y="8308"/>
                    <a:pt x="4518" y="7121"/>
                    <a:pt x="3771" y="5302"/>
                  </a:cubicBezTo>
                  <a:cubicBezTo>
                    <a:pt x="3015" y="3484"/>
                    <a:pt x="3436" y="1388"/>
                    <a:pt x="484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65"/>
            <p:cNvSpPr/>
            <p:nvPr/>
          </p:nvSpPr>
          <p:spPr>
            <a:xfrm>
              <a:off x="2309322" y="2026210"/>
              <a:ext cx="202570" cy="252332"/>
            </a:xfrm>
            <a:custGeom>
              <a:avLst/>
              <a:gdLst/>
              <a:ahLst/>
              <a:cxnLst/>
              <a:rect l="l" t="t" r="r" b="b"/>
              <a:pathLst>
                <a:path w="7714" h="9609" extrusionOk="0">
                  <a:moveTo>
                    <a:pt x="3551" y="0"/>
                  </a:moveTo>
                  <a:lnTo>
                    <a:pt x="3886" y="402"/>
                  </a:lnTo>
                  <a:cubicBezTo>
                    <a:pt x="3924" y="450"/>
                    <a:pt x="3934" y="517"/>
                    <a:pt x="3905" y="574"/>
                  </a:cubicBezTo>
                  <a:lnTo>
                    <a:pt x="3685" y="1101"/>
                  </a:lnTo>
                  <a:cubicBezTo>
                    <a:pt x="3669" y="1133"/>
                    <a:pt x="3640" y="1150"/>
                    <a:pt x="3611" y="1150"/>
                  </a:cubicBezTo>
                  <a:cubicBezTo>
                    <a:pt x="3589" y="1150"/>
                    <a:pt x="3567" y="1141"/>
                    <a:pt x="3551" y="1120"/>
                  </a:cubicBezTo>
                  <a:lnTo>
                    <a:pt x="3340" y="823"/>
                  </a:lnTo>
                  <a:cubicBezTo>
                    <a:pt x="3315" y="781"/>
                    <a:pt x="3269" y="754"/>
                    <a:pt x="3219" y="754"/>
                  </a:cubicBezTo>
                  <a:cubicBezTo>
                    <a:pt x="3212" y="754"/>
                    <a:pt x="3204" y="755"/>
                    <a:pt x="3197" y="756"/>
                  </a:cubicBezTo>
                  <a:lnTo>
                    <a:pt x="2967" y="766"/>
                  </a:lnTo>
                  <a:cubicBezTo>
                    <a:pt x="2891" y="766"/>
                    <a:pt x="2814" y="814"/>
                    <a:pt x="2766" y="881"/>
                  </a:cubicBezTo>
                  <a:lnTo>
                    <a:pt x="2144" y="1818"/>
                  </a:lnTo>
                  <a:cubicBezTo>
                    <a:pt x="2087" y="1905"/>
                    <a:pt x="2134" y="2019"/>
                    <a:pt x="2240" y="2039"/>
                  </a:cubicBezTo>
                  <a:lnTo>
                    <a:pt x="2527" y="2096"/>
                  </a:lnTo>
                  <a:cubicBezTo>
                    <a:pt x="2539" y="2098"/>
                    <a:pt x="2552" y="2100"/>
                    <a:pt x="2564" y="2100"/>
                  </a:cubicBezTo>
                  <a:cubicBezTo>
                    <a:pt x="2647" y="2100"/>
                    <a:pt x="2723" y="2046"/>
                    <a:pt x="2757" y="1972"/>
                  </a:cubicBezTo>
                  <a:lnTo>
                    <a:pt x="2900" y="1589"/>
                  </a:lnTo>
                  <a:cubicBezTo>
                    <a:pt x="2922" y="1528"/>
                    <a:pt x="2977" y="1492"/>
                    <a:pt x="3034" y="1492"/>
                  </a:cubicBezTo>
                  <a:cubicBezTo>
                    <a:pt x="3075" y="1492"/>
                    <a:pt x="3117" y="1510"/>
                    <a:pt x="3149" y="1550"/>
                  </a:cubicBezTo>
                  <a:lnTo>
                    <a:pt x="3273" y="1713"/>
                  </a:lnTo>
                  <a:lnTo>
                    <a:pt x="3206" y="2220"/>
                  </a:lnTo>
                  <a:cubicBezTo>
                    <a:pt x="3197" y="2259"/>
                    <a:pt x="3168" y="2278"/>
                    <a:pt x="3139" y="2287"/>
                  </a:cubicBezTo>
                  <a:lnTo>
                    <a:pt x="2489" y="2383"/>
                  </a:lnTo>
                  <a:cubicBezTo>
                    <a:pt x="2460" y="2383"/>
                    <a:pt x="2431" y="2402"/>
                    <a:pt x="2412" y="2412"/>
                  </a:cubicBezTo>
                  <a:lnTo>
                    <a:pt x="1761" y="2890"/>
                  </a:lnTo>
                  <a:cubicBezTo>
                    <a:pt x="1694" y="2938"/>
                    <a:pt x="1646" y="3015"/>
                    <a:pt x="1627" y="3091"/>
                  </a:cubicBezTo>
                  <a:lnTo>
                    <a:pt x="1570" y="3350"/>
                  </a:lnTo>
                  <a:cubicBezTo>
                    <a:pt x="1552" y="3430"/>
                    <a:pt x="1485" y="3485"/>
                    <a:pt x="1407" y="3485"/>
                  </a:cubicBezTo>
                  <a:cubicBezTo>
                    <a:pt x="1401" y="3485"/>
                    <a:pt x="1394" y="3484"/>
                    <a:pt x="1388" y="3484"/>
                  </a:cubicBezTo>
                  <a:lnTo>
                    <a:pt x="1091" y="3445"/>
                  </a:lnTo>
                  <a:cubicBezTo>
                    <a:pt x="1085" y="3445"/>
                    <a:pt x="1078" y="3444"/>
                    <a:pt x="1072" y="3444"/>
                  </a:cubicBezTo>
                  <a:cubicBezTo>
                    <a:pt x="1002" y="3444"/>
                    <a:pt x="937" y="3489"/>
                    <a:pt x="919" y="3551"/>
                  </a:cubicBezTo>
                  <a:lnTo>
                    <a:pt x="756" y="3991"/>
                  </a:lnTo>
                  <a:cubicBezTo>
                    <a:pt x="718" y="4087"/>
                    <a:pt x="766" y="4182"/>
                    <a:pt x="862" y="4211"/>
                  </a:cubicBezTo>
                  <a:lnTo>
                    <a:pt x="1235" y="4316"/>
                  </a:lnTo>
                  <a:cubicBezTo>
                    <a:pt x="1252" y="4322"/>
                    <a:pt x="1270" y="4325"/>
                    <a:pt x="1287" y="4325"/>
                  </a:cubicBezTo>
                  <a:cubicBezTo>
                    <a:pt x="1360" y="4325"/>
                    <a:pt x="1434" y="4280"/>
                    <a:pt x="1465" y="4211"/>
                  </a:cubicBezTo>
                  <a:lnTo>
                    <a:pt x="1704" y="3685"/>
                  </a:lnTo>
                  <a:cubicBezTo>
                    <a:pt x="1742" y="3599"/>
                    <a:pt x="1819" y="3532"/>
                    <a:pt x="1905" y="3503"/>
                  </a:cubicBezTo>
                  <a:lnTo>
                    <a:pt x="2307" y="3378"/>
                  </a:lnTo>
                  <a:lnTo>
                    <a:pt x="2833" y="4010"/>
                  </a:lnTo>
                  <a:lnTo>
                    <a:pt x="2785" y="4154"/>
                  </a:lnTo>
                  <a:cubicBezTo>
                    <a:pt x="2747" y="4249"/>
                    <a:pt x="2795" y="4345"/>
                    <a:pt x="2891" y="4374"/>
                  </a:cubicBezTo>
                  <a:cubicBezTo>
                    <a:pt x="2910" y="4383"/>
                    <a:pt x="2929" y="4383"/>
                    <a:pt x="2948" y="4383"/>
                  </a:cubicBezTo>
                  <a:cubicBezTo>
                    <a:pt x="3015" y="4383"/>
                    <a:pt x="3082" y="4335"/>
                    <a:pt x="3111" y="4268"/>
                  </a:cubicBezTo>
                  <a:lnTo>
                    <a:pt x="3159" y="4115"/>
                  </a:lnTo>
                  <a:cubicBezTo>
                    <a:pt x="3197" y="4000"/>
                    <a:pt x="3178" y="3886"/>
                    <a:pt x="3101" y="3790"/>
                  </a:cubicBezTo>
                  <a:lnTo>
                    <a:pt x="2661" y="3244"/>
                  </a:lnTo>
                  <a:lnTo>
                    <a:pt x="2776" y="3216"/>
                  </a:lnTo>
                  <a:lnTo>
                    <a:pt x="3159" y="3455"/>
                  </a:lnTo>
                  <a:cubicBezTo>
                    <a:pt x="3235" y="3503"/>
                    <a:pt x="3292" y="3579"/>
                    <a:pt x="3312" y="3675"/>
                  </a:cubicBezTo>
                  <a:lnTo>
                    <a:pt x="3398" y="4087"/>
                  </a:lnTo>
                  <a:cubicBezTo>
                    <a:pt x="3407" y="4163"/>
                    <a:pt x="3484" y="4221"/>
                    <a:pt x="3570" y="4221"/>
                  </a:cubicBezTo>
                  <a:lnTo>
                    <a:pt x="3599" y="4221"/>
                  </a:lnTo>
                  <a:cubicBezTo>
                    <a:pt x="3694" y="4201"/>
                    <a:pt x="3752" y="4106"/>
                    <a:pt x="3733" y="4020"/>
                  </a:cubicBezTo>
                  <a:lnTo>
                    <a:pt x="3694" y="3780"/>
                  </a:lnTo>
                  <a:cubicBezTo>
                    <a:pt x="3675" y="3704"/>
                    <a:pt x="3733" y="3627"/>
                    <a:pt x="3809" y="3618"/>
                  </a:cubicBezTo>
                  <a:cubicBezTo>
                    <a:pt x="3876" y="3599"/>
                    <a:pt x="3924" y="3551"/>
                    <a:pt x="3934" y="3493"/>
                  </a:cubicBezTo>
                  <a:lnTo>
                    <a:pt x="4010" y="3082"/>
                  </a:lnTo>
                  <a:cubicBezTo>
                    <a:pt x="4037" y="3012"/>
                    <a:pt x="4095" y="2966"/>
                    <a:pt x="4163" y="2966"/>
                  </a:cubicBezTo>
                  <a:cubicBezTo>
                    <a:pt x="4170" y="2966"/>
                    <a:pt x="4176" y="2966"/>
                    <a:pt x="4183" y="2967"/>
                  </a:cubicBezTo>
                  <a:lnTo>
                    <a:pt x="4269" y="2967"/>
                  </a:lnTo>
                  <a:cubicBezTo>
                    <a:pt x="4277" y="2969"/>
                    <a:pt x="4286" y="2969"/>
                    <a:pt x="4294" y="2969"/>
                  </a:cubicBezTo>
                  <a:cubicBezTo>
                    <a:pt x="4333" y="2969"/>
                    <a:pt x="4371" y="2952"/>
                    <a:pt x="4403" y="2929"/>
                  </a:cubicBezTo>
                  <a:cubicBezTo>
                    <a:pt x="4431" y="2890"/>
                    <a:pt x="4470" y="2871"/>
                    <a:pt x="4517" y="2871"/>
                  </a:cubicBezTo>
                  <a:lnTo>
                    <a:pt x="4785" y="2900"/>
                  </a:lnTo>
                  <a:cubicBezTo>
                    <a:pt x="4833" y="2919"/>
                    <a:pt x="4881" y="2957"/>
                    <a:pt x="4891" y="3015"/>
                  </a:cubicBezTo>
                  <a:lnTo>
                    <a:pt x="4919" y="3130"/>
                  </a:lnTo>
                  <a:cubicBezTo>
                    <a:pt x="4939" y="3216"/>
                    <a:pt x="4881" y="3302"/>
                    <a:pt x="4795" y="3321"/>
                  </a:cubicBezTo>
                  <a:lnTo>
                    <a:pt x="4039" y="3551"/>
                  </a:lnTo>
                  <a:cubicBezTo>
                    <a:pt x="3953" y="3570"/>
                    <a:pt x="3924" y="3675"/>
                    <a:pt x="3982" y="3742"/>
                  </a:cubicBezTo>
                  <a:lnTo>
                    <a:pt x="4049" y="3828"/>
                  </a:lnTo>
                  <a:cubicBezTo>
                    <a:pt x="4087" y="3857"/>
                    <a:pt x="4125" y="3876"/>
                    <a:pt x="4173" y="3876"/>
                  </a:cubicBezTo>
                  <a:lnTo>
                    <a:pt x="4613" y="3838"/>
                  </a:lnTo>
                  <a:cubicBezTo>
                    <a:pt x="4619" y="3837"/>
                    <a:pt x="4626" y="3837"/>
                    <a:pt x="4632" y="3837"/>
                  </a:cubicBezTo>
                  <a:cubicBezTo>
                    <a:pt x="4710" y="3837"/>
                    <a:pt x="4777" y="3892"/>
                    <a:pt x="4795" y="3972"/>
                  </a:cubicBezTo>
                  <a:lnTo>
                    <a:pt x="4814" y="4087"/>
                  </a:lnTo>
                  <a:cubicBezTo>
                    <a:pt x="4852" y="4278"/>
                    <a:pt x="4709" y="4469"/>
                    <a:pt x="4508" y="4479"/>
                  </a:cubicBezTo>
                  <a:lnTo>
                    <a:pt x="3666" y="4546"/>
                  </a:lnTo>
                  <a:cubicBezTo>
                    <a:pt x="3570" y="4556"/>
                    <a:pt x="3503" y="4651"/>
                    <a:pt x="3532" y="4747"/>
                  </a:cubicBezTo>
                  <a:cubicBezTo>
                    <a:pt x="3565" y="4845"/>
                    <a:pt x="3485" y="4937"/>
                    <a:pt x="3389" y="4937"/>
                  </a:cubicBezTo>
                  <a:cubicBezTo>
                    <a:pt x="3373" y="4937"/>
                    <a:pt x="3357" y="4934"/>
                    <a:pt x="3340" y="4929"/>
                  </a:cubicBezTo>
                  <a:lnTo>
                    <a:pt x="2718" y="4728"/>
                  </a:lnTo>
                  <a:cubicBezTo>
                    <a:pt x="2632" y="4699"/>
                    <a:pt x="2575" y="4623"/>
                    <a:pt x="2556" y="4536"/>
                  </a:cubicBezTo>
                  <a:cubicBezTo>
                    <a:pt x="2536" y="4422"/>
                    <a:pt x="2441" y="4335"/>
                    <a:pt x="2316" y="4335"/>
                  </a:cubicBezTo>
                  <a:lnTo>
                    <a:pt x="1723" y="4345"/>
                  </a:lnTo>
                  <a:cubicBezTo>
                    <a:pt x="1503" y="4355"/>
                    <a:pt x="1292" y="4402"/>
                    <a:pt x="1101" y="4489"/>
                  </a:cubicBezTo>
                  <a:lnTo>
                    <a:pt x="890" y="4584"/>
                  </a:lnTo>
                  <a:cubicBezTo>
                    <a:pt x="775" y="4632"/>
                    <a:pt x="689" y="4747"/>
                    <a:pt x="689" y="4871"/>
                  </a:cubicBezTo>
                  <a:lnTo>
                    <a:pt x="680" y="5044"/>
                  </a:lnTo>
                  <a:lnTo>
                    <a:pt x="86" y="5733"/>
                  </a:lnTo>
                  <a:cubicBezTo>
                    <a:pt x="29" y="5790"/>
                    <a:pt x="0" y="5867"/>
                    <a:pt x="0" y="5953"/>
                  </a:cubicBezTo>
                  <a:lnTo>
                    <a:pt x="0" y="6690"/>
                  </a:lnTo>
                  <a:cubicBezTo>
                    <a:pt x="0" y="6824"/>
                    <a:pt x="58" y="6948"/>
                    <a:pt x="153" y="7044"/>
                  </a:cubicBezTo>
                  <a:lnTo>
                    <a:pt x="689" y="7561"/>
                  </a:lnTo>
                  <a:cubicBezTo>
                    <a:pt x="766" y="7637"/>
                    <a:pt x="871" y="7685"/>
                    <a:pt x="996" y="7695"/>
                  </a:cubicBezTo>
                  <a:lnTo>
                    <a:pt x="2565" y="7838"/>
                  </a:lnTo>
                  <a:cubicBezTo>
                    <a:pt x="2670" y="7838"/>
                    <a:pt x="2737" y="7934"/>
                    <a:pt x="2728" y="8030"/>
                  </a:cubicBezTo>
                  <a:lnTo>
                    <a:pt x="2718" y="8106"/>
                  </a:lnTo>
                  <a:cubicBezTo>
                    <a:pt x="2699" y="8221"/>
                    <a:pt x="2757" y="8345"/>
                    <a:pt x="2852" y="8412"/>
                  </a:cubicBezTo>
                  <a:lnTo>
                    <a:pt x="3235" y="8699"/>
                  </a:lnTo>
                  <a:lnTo>
                    <a:pt x="3178" y="8891"/>
                  </a:lnTo>
                  <a:cubicBezTo>
                    <a:pt x="3139" y="9025"/>
                    <a:pt x="3178" y="9168"/>
                    <a:pt x="3283" y="9255"/>
                  </a:cubicBezTo>
                  <a:lnTo>
                    <a:pt x="3694" y="9609"/>
                  </a:lnTo>
                  <a:cubicBezTo>
                    <a:pt x="4096" y="9542"/>
                    <a:pt x="4489" y="9417"/>
                    <a:pt x="4862" y="9255"/>
                  </a:cubicBezTo>
                  <a:lnTo>
                    <a:pt x="5503" y="8479"/>
                  </a:lnTo>
                  <a:cubicBezTo>
                    <a:pt x="5599" y="8355"/>
                    <a:pt x="5685" y="8221"/>
                    <a:pt x="5752" y="8077"/>
                  </a:cubicBezTo>
                  <a:lnTo>
                    <a:pt x="6470" y="6422"/>
                  </a:lnTo>
                  <a:cubicBezTo>
                    <a:pt x="6546" y="6249"/>
                    <a:pt x="6422" y="6049"/>
                    <a:pt x="6231" y="6039"/>
                  </a:cubicBezTo>
                  <a:cubicBezTo>
                    <a:pt x="6020" y="6039"/>
                    <a:pt x="5829" y="5953"/>
                    <a:pt x="5695" y="5790"/>
                  </a:cubicBezTo>
                  <a:lnTo>
                    <a:pt x="4977" y="4938"/>
                  </a:lnTo>
                  <a:cubicBezTo>
                    <a:pt x="4864" y="4805"/>
                    <a:pt x="4979" y="4650"/>
                    <a:pt x="5109" y="4650"/>
                  </a:cubicBezTo>
                  <a:cubicBezTo>
                    <a:pt x="5156" y="4650"/>
                    <a:pt x="5204" y="4670"/>
                    <a:pt x="5245" y="4718"/>
                  </a:cubicBezTo>
                  <a:lnTo>
                    <a:pt x="5963" y="5570"/>
                  </a:lnTo>
                  <a:cubicBezTo>
                    <a:pt x="6020" y="5637"/>
                    <a:pt x="6116" y="5685"/>
                    <a:pt x="6211" y="5685"/>
                  </a:cubicBezTo>
                  <a:cubicBezTo>
                    <a:pt x="6317" y="5685"/>
                    <a:pt x="6422" y="5618"/>
                    <a:pt x="6470" y="5522"/>
                  </a:cubicBezTo>
                  <a:lnTo>
                    <a:pt x="6881" y="4709"/>
                  </a:lnTo>
                  <a:cubicBezTo>
                    <a:pt x="6920" y="4632"/>
                    <a:pt x="6900" y="4536"/>
                    <a:pt x="6833" y="4489"/>
                  </a:cubicBezTo>
                  <a:lnTo>
                    <a:pt x="6709" y="4412"/>
                  </a:lnTo>
                  <a:cubicBezTo>
                    <a:pt x="6671" y="4374"/>
                    <a:pt x="6652" y="4316"/>
                    <a:pt x="6680" y="4268"/>
                  </a:cubicBezTo>
                  <a:lnTo>
                    <a:pt x="6747" y="4182"/>
                  </a:lnTo>
                  <a:cubicBezTo>
                    <a:pt x="6808" y="4078"/>
                    <a:pt x="6918" y="4024"/>
                    <a:pt x="7031" y="4024"/>
                  </a:cubicBezTo>
                  <a:cubicBezTo>
                    <a:pt x="7114" y="4024"/>
                    <a:pt x="7199" y="4054"/>
                    <a:pt x="7264" y="4115"/>
                  </a:cubicBezTo>
                  <a:lnTo>
                    <a:pt x="7714" y="4565"/>
                  </a:lnTo>
                  <a:cubicBezTo>
                    <a:pt x="7695" y="4364"/>
                    <a:pt x="7676" y="4163"/>
                    <a:pt x="7637" y="3972"/>
                  </a:cubicBezTo>
                  <a:cubicBezTo>
                    <a:pt x="7274" y="1905"/>
                    <a:pt x="5628" y="306"/>
                    <a:pt x="3551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65"/>
            <p:cNvSpPr/>
            <p:nvPr/>
          </p:nvSpPr>
          <p:spPr>
            <a:xfrm>
              <a:off x="2339468" y="2073189"/>
              <a:ext cx="16360" cy="26181"/>
            </a:xfrm>
            <a:custGeom>
              <a:avLst/>
              <a:gdLst/>
              <a:ahLst/>
              <a:cxnLst/>
              <a:rect l="l" t="t" r="r" b="b"/>
              <a:pathLst>
                <a:path w="623" h="997" extrusionOk="0">
                  <a:moveTo>
                    <a:pt x="441" y="1"/>
                  </a:moveTo>
                  <a:cubicBezTo>
                    <a:pt x="345" y="1"/>
                    <a:pt x="269" y="77"/>
                    <a:pt x="269" y="173"/>
                  </a:cubicBezTo>
                  <a:lnTo>
                    <a:pt x="269" y="546"/>
                  </a:lnTo>
                  <a:lnTo>
                    <a:pt x="116" y="699"/>
                  </a:lnTo>
                  <a:cubicBezTo>
                    <a:pt x="1" y="805"/>
                    <a:pt x="77" y="996"/>
                    <a:pt x="230" y="996"/>
                  </a:cubicBezTo>
                  <a:cubicBezTo>
                    <a:pt x="278" y="996"/>
                    <a:pt x="326" y="977"/>
                    <a:pt x="355" y="948"/>
                  </a:cubicBezTo>
                  <a:lnTo>
                    <a:pt x="565" y="747"/>
                  </a:lnTo>
                  <a:cubicBezTo>
                    <a:pt x="604" y="719"/>
                    <a:pt x="623" y="671"/>
                    <a:pt x="623" y="623"/>
                  </a:cubicBezTo>
                  <a:lnTo>
                    <a:pt x="613" y="173"/>
                  </a:lnTo>
                  <a:cubicBezTo>
                    <a:pt x="613" y="77"/>
                    <a:pt x="537" y="1"/>
                    <a:pt x="441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65"/>
            <p:cNvSpPr/>
            <p:nvPr/>
          </p:nvSpPr>
          <p:spPr>
            <a:xfrm>
              <a:off x="2309322" y="2158901"/>
              <a:ext cx="146531" cy="119641"/>
            </a:xfrm>
            <a:custGeom>
              <a:avLst/>
              <a:gdLst/>
              <a:ahLst/>
              <a:cxnLst/>
              <a:rect l="l" t="t" r="r" b="b"/>
              <a:pathLst>
                <a:path w="5580" h="4556" extrusionOk="0">
                  <a:moveTo>
                    <a:pt x="670" y="0"/>
                  </a:moveTo>
                  <a:lnTo>
                    <a:pt x="77" y="670"/>
                  </a:lnTo>
                  <a:cubicBezTo>
                    <a:pt x="29" y="737"/>
                    <a:pt x="0" y="814"/>
                    <a:pt x="0" y="890"/>
                  </a:cubicBezTo>
                  <a:lnTo>
                    <a:pt x="0" y="1627"/>
                  </a:lnTo>
                  <a:cubicBezTo>
                    <a:pt x="0" y="1761"/>
                    <a:pt x="58" y="1895"/>
                    <a:pt x="153" y="1991"/>
                  </a:cubicBezTo>
                  <a:lnTo>
                    <a:pt x="680" y="2498"/>
                  </a:lnTo>
                  <a:cubicBezTo>
                    <a:pt x="766" y="2575"/>
                    <a:pt x="871" y="2622"/>
                    <a:pt x="986" y="2642"/>
                  </a:cubicBezTo>
                  <a:lnTo>
                    <a:pt x="2565" y="2785"/>
                  </a:lnTo>
                  <a:cubicBezTo>
                    <a:pt x="2670" y="2785"/>
                    <a:pt x="2737" y="2881"/>
                    <a:pt x="2728" y="2977"/>
                  </a:cubicBezTo>
                  <a:lnTo>
                    <a:pt x="2718" y="3053"/>
                  </a:lnTo>
                  <a:cubicBezTo>
                    <a:pt x="2699" y="3168"/>
                    <a:pt x="2757" y="3292"/>
                    <a:pt x="2852" y="3359"/>
                  </a:cubicBezTo>
                  <a:lnTo>
                    <a:pt x="3235" y="3646"/>
                  </a:lnTo>
                  <a:lnTo>
                    <a:pt x="3178" y="3838"/>
                  </a:lnTo>
                  <a:cubicBezTo>
                    <a:pt x="3139" y="3972"/>
                    <a:pt x="3178" y="4115"/>
                    <a:pt x="3283" y="4202"/>
                  </a:cubicBezTo>
                  <a:lnTo>
                    <a:pt x="3694" y="4556"/>
                  </a:lnTo>
                  <a:lnTo>
                    <a:pt x="3704" y="4556"/>
                  </a:lnTo>
                  <a:cubicBezTo>
                    <a:pt x="3991" y="4508"/>
                    <a:pt x="4278" y="4422"/>
                    <a:pt x="4556" y="4316"/>
                  </a:cubicBezTo>
                  <a:lnTo>
                    <a:pt x="4623" y="4297"/>
                  </a:lnTo>
                  <a:cubicBezTo>
                    <a:pt x="4690" y="4269"/>
                    <a:pt x="4747" y="4249"/>
                    <a:pt x="4805" y="4221"/>
                  </a:cubicBezTo>
                  <a:lnTo>
                    <a:pt x="4862" y="4192"/>
                  </a:lnTo>
                  <a:lnTo>
                    <a:pt x="5503" y="3426"/>
                  </a:lnTo>
                  <a:cubicBezTo>
                    <a:pt x="5532" y="3388"/>
                    <a:pt x="5561" y="3350"/>
                    <a:pt x="5580" y="3312"/>
                  </a:cubicBezTo>
                  <a:lnTo>
                    <a:pt x="5274" y="3312"/>
                  </a:lnTo>
                  <a:cubicBezTo>
                    <a:pt x="3187" y="3312"/>
                    <a:pt x="1331" y="1981"/>
                    <a:pt x="67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65"/>
            <p:cNvSpPr/>
            <p:nvPr/>
          </p:nvSpPr>
          <p:spPr>
            <a:xfrm>
              <a:off x="2236765" y="2073740"/>
              <a:ext cx="345765" cy="256403"/>
            </a:xfrm>
            <a:custGeom>
              <a:avLst/>
              <a:gdLst/>
              <a:ahLst/>
              <a:cxnLst/>
              <a:rect l="l" t="t" r="r" b="b"/>
              <a:pathLst>
                <a:path w="13167" h="9764" extrusionOk="0">
                  <a:moveTo>
                    <a:pt x="11542" y="0"/>
                  </a:moveTo>
                  <a:cubicBezTo>
                    <a:pt x="11407" y="0"/>
                    <a:pt x="11274" y="126"/>
                    <a:pt x="11338" y="286"/>
                  </a:cubicBezTo>
                  <a:cubicBezTo>
                    <a:pt x="12697" y="3148"/>
                    <a:pt x="11740" y="6574"/>
                    <a:pt x="9089" y="8306"/>
                  </a:cubicBezTo>
                  <a:cubicBezTo>
                    <a:pt x="8022" y="9007"/>
                    <a:pt x="6813" y="9347"/>
                    <a:pt x="5613" y="9347"/>
                  </a:cubicBezTo>
                  <a:cubicBezTo>
                    <a:pt x="3834" y="9347"/>
                    <a:pt x="2076" y="8600"/>
                    <a:pt x="830" y="7177"/>
                  </a:cubicBezTo>
                  <a:lnTo>
                    <a:pt x="830" y="7177"/>
                  </a:lnTo>
                  <a:lnTo>
                    <a:pt x="1567" y="7416"/>
                  </a:lnTo>
                  <a:cubicBezTo>
                    <a:pt x="1599" y="7429"/>
                    <a:pt x="1629" y="7435"/>
                    <a:pt x="1656" y="7435"/>
                  </a:cubicBezTo>
                  <a:cubicBezTo>
                    <a:pt x="1872" y="7435"/>
                    <a:pt x="1955" y="7082"/>
                    <a:pt x="1701" y="7014"/>
                  </a:cubicBezTo>
                  <a:lnTo>
                    <a:pt x="294" y="6545"/>
                  </a:lnTo>
                  <a:cubicBezTo>
                    <a:pt x="272" y="6538"/>
                    <a:pt x="249" y="6535"/>
                    <a:pt x="228" y="6535"/>
                  </a:cubicBezTo>
                  <a:cubicBezTo>
                    <a:pt x="102" y="6535"/>
                    <a:pt x="0" y="6645"/>
                    <a:pt x="17" y="6784"/>
                  </a:cubicBezTo>
                  <a:lnTo>
                    <a:pt x="256" y="8421"/>
                  </a:lnTo>
                  <a:cubicBezTo>
                    <a:pt x="275" y="8526"/>
                    <a:pt x="361" y="8603"/>
                    <a:pt x="466" y="8603"/>
                  </a:cubicBezTo>
                  <a:lnTo>
                    <a:pt x="495" y="8603"/>
                  </a:lnTo>
                  <a:cubicBezTo>
                    <a:pt x="610" y="8583"/>
                    <a:pt x="696" y="8478"/>
                    <a:pt x="677" y="8363"/>
                  </a:cubicBezTo>
                  <a:lnTo>
                    <a:pt x="553" y="7492"/>
                  </a:lnTo>
                  <a:lnTo>
                    <a:pt x="553" y="7492"/>
                  </a:lnTo>
                  <a:cubicBezTo>
                    <a:pt x="1880" y="8985"/>
                    <a:pt x="3736" y="9764"/>
                    <a:pt x="5614" y="9764"/>
                  </a:cubicBezTo>
                  <a:cubicBezTo>
                    <a:pt x="6903" y="9764"/>
                    <a:pt x="8202" y="9397"/>
                    <a:pt x="9348" y="8641"/>
                  </a:cubicBezTo>
                  <a:cubicBezTo>
                    <a:pt x="12152" y="6794"/>
                    <a:pt x="13166" y="3157"/>
                    <a:pt x="11731" y="114"/>
                  </a:cubicBezTo>
                  <a:lnTo>
                    <a:pt x="11721" y="104"/>
                  </a:lnTo>
                  <a:cubicBezTo>
                    <a:pt x="11677" y="31"/>
                    <a:pt x="11609" y="0"/>
                    <a:pt x="115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65"/>
            <p:cNvSpPr/>
            <p:nvPr/>
          </p:nvSpPr>
          <p:spPr>
            <a:xfrm>
              <a:off x="2186425" y="1976158"/>
              <a:ext cx="344820" cy="255510"/>
            </a:xfrm>
            <a:custGeom>
              <a:avLst/>
              <a:gdLst/>
              <a:ahLst/>
              <a:cxnLst/>
              <a:rect l="l" t="t" r="r" b="b"/>
              <a:pathLst>
                <a:path w="13131" h="9730" extrusionOk="0">
                  <a:moveTo>
                    <a:pt x="7544" y="0"/>
                  </a:moveTo>
                  <a:cubicBezTo>
                    <a:pt x="6257" y="0"/>
                    <a:pt x="4960" y="367"/>
                    <a:pt x="3819" y="1121"/>
                  </a:cubicBezTo>
                  <a:cubicBezTo>
                    <a:pt x="1024" y="2968"/>
                    <a:pt x="0" y="6586"/>
                    <a:pt x="1417" y="9620"/>
                  </a:cubicBezTo>
                  <a:cubicBezTo>
                    <a:pt x="1459" y="9697"/>
                    <a:pt x="1526" y="9730"/>
                    <a:pt x="1593" y="9730"/>
                  </a:cubicBezTo>
                  <a:cubicBezTo>
                    <a:pt x="1725" y="9730"/>
                    <a:pt x="1857" y="9603"/>
                    <a:pt x="1800" y="9438"/>
                  </a:cubicBezTo>
                  <a:cubicBezTo>
                    <a:pt x="1388" y="8586"/>
                    <a:pt x="1178" y="7658"/>
                    <a:pt x="1187" y="6720"/>
                  </a:cubicBezTo>
                  <a:cubicBezTo>
                    <a:pt x="1187" y="4079"/>
                    <a:pt x="2824" y="1715"/>
                    <a:pt x="5302" y="786"/>
                  </a:cubicBezTo>
                  <a:cubicBezTo>
                    <a:pt x="6026" y="514"/>
                    <a:pt x="6777" y="383"/>
                    <a:pt x="7521" y="383"/>
                  </a:cubicBezTo>
                  <a:cubicBezTo>
                    <a:pt x="9317" y="383"/>
                    <a:pt x="11073" y="1149"/>
                    <a:pt x="12298" y="2557"/>
                  </a:cubicBezTo>
                  <a:lnTo>
                    <a:pt x="11571" y="2318"/>
                  </a:lnTo>
                  <a:cubicBezTo>
                    <a:pt x="11549" y="2312"/>
                    <a:pt x="11529" y="2309"/>
                    <a:pt x="11509" y="2309"/>
                  </a:cubicBezTo>
                  <a:cubicBezTo>
                    <a:pt x="11294" y="2309"/>
                    <a:pt x="11209" y="2623"/>
                    <a:pt x="11437" y="2720"/>
                  </a:cubicBezTo>
                  <a:lnTo>
                    <a:pt x="12844" y="3179"/>
                  </a:lnTo>
                  <a:cubicBezTo>
                    <a:pt x="12863" y="3189"/>
                    <a:pt x="12882" y="3198"/>
                    <a:pt x="12911" y="3198"/>
                  </a:cubicBezTo>
                  <a:cubicBezTo>
                    <a:pt x="13035" y="3189"/>
                    <a:pt x="13131" y="3083"/>
                    <a:pt x="13121" y="2959"/>
                  </a:cubicBezTo>
                  <a:lnTo>
                    <a:pt x="12882" y="1313"/>
                  </a:lnTo>
                  <a:cubicBezTo>
                    <a:pt x="12869" y="1181"/>
                    <a:pt x="12773" y="1121"/>
                    <a:pt x="12676" y="1121"/>
                  </a:cubicBezTo>
                  <a:cubicBezTo>
                    <a:pt x="12554" y="1121"/>
                    <a:pt x="12429" y="1215"/>
                    <a:pt x="12461" y="1380"/>
                  </a:cubicBezTo>
                  <a:lnTo>
                    <a:pt x="12576" y="2241"/>
                  </a:lnTo>
                  <a:cubicBezTo>
                    <a:pt x="11251" y="769"/>
                    <a:pt x="9407" y="0"/>
                    <a:pt x="7544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62" name="Google Shape;13062;p65"/>
          <p:cNvGrpSpPr/>
          <p:nvPr/>
        </p:nvGrpSpPr>
        <p:grpSpPr>
          <a:xfrm>
            <a:off x="2659157" y="2017412"/>
            <a:ext cx="319190" cy="271240"/>
            <a:chOff x="2659157" y="2017412"/>
            <a:chExt cx="319190" cy="271240"/>
          </a:xfrm>
        </p:grpSpPr>
        <p:sp>
          <p:nvSpPr>
            <p:cNvPr id="13063" name="Google Shape;13063;p65"/>
            <p:cNvSpPr/>
            <p:nvPr/>
          </p:nvSpPr>
          <p:spPr>
            <a:xfrm>
              <a:off x="2808183" y="2086765"/>
              <a:ext cx="164125" cy="149314"/>
            </a:xfrm>
            <a:custGeom>
              <a:avLst/>
              <a:gdLst/>
              <a:ahLst/>
              <a:cxnLst/>
              <a:rect l="l" t="t" r="r" b="b"/>
              <a:pathLst>
                <a:path w="6250" h="5686" extrusionOk="0">
                  <a:moveTo>
                    <a:pt x="3934" y="1"/>
                  </a:moveTo>
                  <a:lnTo>
                    <a:pt x="2728" y="919"/>
                  </a:lnTo>
                  <a:lnTo>
                    <a:pt x="1733" y="584"/>
                  </a:lnTo>
                  <a:lnTo>
                    <a:pt x="0" y="1991"/>
                  </a:lnTo>
                  <a:lnTo>
                    <a:pt x="2670" y="5685"/>
                  </a:lnTo>
                  <a:lnTo>
                    <a:pt x="6250" y="3140"/>
                  </a:lnTo>
                  <a:lnTo>
                    <a:pt x="3934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65"/>
            <p:cNvSpPr/>
            <p:nvPr/>
          </p:nvSpPr>
          <p:spPr>
            <a:xfrm>
              <a:off x="2881816" y="2017412"/>
              <a:ext cx="96532" cy="177334"/>
            </a:xfrm>
            <a:custGeom>
              <a:avLst/>
              <a:gdLst/>
              <a:ahLst/>
              <a:cxnLst/>
              <a:rect l="l" t="t" r="r" b="b"/>
              <a:pathLst>
                <a:path w="3676" h="6753" extrusionOk="0">
                  <a:moveTo>
                    <a:pt x="3675" y="0"/>
                  </a:moveTo>
                  <a:lnTo>
                    <a:pt x="106" y="2536"/>
                  </a:lnTo>
                  <a:cubicBezTo>
                    <a:pt x="10" y="2594"/>
                    <a:pt x="0" y="2718"/>
                    <a:pt x="58" y="2804"/>
                  </a:cubicBezTo>
                  <a:lnTo>
                    <a:pt x="3063" y="6680"/>
                  </a:lnTo>
                  <a:cubicBezTo>
                    <a:pt x="3101" y="6729"/>
                    <a:pt x="3153" y="6753"/>
                    <a:pt x="3208" y="6753"/>
                  </a:cubicBezTo>
                  <a:cubicBezTo>
                    <a:pt x="3250" y="6753"/>
                    <a:pt x="3293" y="6738"/>
                    <a:pt x="3331" y="6709"/>
                  </a:cubicBezTo>
                  <a:lnTo>
                    <a:pt x="3675" y="6441"/>
                  </a:lnTo>
                  <a:lnTo>
                    <a:pt x="367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65"/>
            <p:cNvSpPr/>
            <p:nvPr/>
          </p:nvSpPr>
          <p:spPr>
            <a:xfrm>
              <a:off x="2947650" y="2150603"/>
              <a:ext cx="30698" cy="44196"/>
            </a:xfrm>
            <a:custGeom>
              <a:avLst/>
              <a:gdLst/>
              <a:ahLst/>
              <a:cxnLst/>
              <a:rect l="l" t="t" r="r" b="b"/>
              <a:pathLst>
                <a:path w="1169" h="1683" extrusionOk="0">
                  <a:moveTo>
                    <a:pt x="1168" y="0"/>
                  </a:moveTo>
                  <a:lnTo>
                    <a:pt x="1" y="890"/>
                  </a:lnTo>
                  <a:lnTo>
                    <a:pt x="556" y="1608"/>
                  </a:lnTo>
                  <a:cubicBezTo>
                    <a:pt x="595" y="1658"/>
                    <a:pt x="650" y="1683"/>
                    <a:pt x="707" y="1683"/>
                  </a:cubicBezTo>
                  <a:cubicBezTo>
                    <a:pt x="747" y="1683"/>
                    <a:pt x="788" y="1670"/>
                    <a:pt x="824" y="1646"/>
                  </a:cubicBezTo>
                  <a:lnTo>
                    <a:pt x="1168" y="1369"/>
                  </a:lnTo>
                  <a:lnTo>
                    <a:pt x="116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65"/>
            <p:cNvSpPr/>
            <p:nvPr/>
          </p:nvSpPr>
          <p:spPr>
            <a:xfrm>
              <a:off x="2818976" y="2136029"/>
              <a:ext cx="124682" cy="83034"/>
            </a:xfrm>
            <a:custGeom>
              <a:avLst/>
              <a:gdLst/>
              <a:ahLst/>
              <a:cxnLst/>
              <a:rect l="l" t="t" r="r" b="b"/>
              <a:pathLst>
                <a:path w="4748" h="3162" extrusionOk="0">
                  <a:moveTo>
                    <a:pt x="546" y="0"/>
                  </a:moveTo>
                  <a:lnTo>
                    <a:pt x="1" y="1005"/>
                  </a:lnTo>
                  <a:lnTo>
                    <a:pt x="3829" y="3092"/>
                  </a:lnTo>
                  <a:cubicBezTo>
                    <a:pt x="3916" y="3139"/>
                    <a:pt x="4009" y="3162"/>
                    <a:pt x="4101" y="3162"/>
                  </a:cubicBezTo>
                  <a:cubicBezTo>
                    <a:pt x="4303" y="3162"/>
                    <a:pt x="4499" y="3053"/>
                    <a:pt x="4604" y="2862"/>
                  </a:cubicBezTo>
                  <a:cubicBezTo>
                    <a:pt x="4748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65"/>
            <p:cNvSpPr/>
            <p:nvPr/>
          </p:nvSpPr>
          <p:spPr>
            <a:xfrm>
              <a:off x="2867741" y="2177730"/>
              <a:ext cx="73160" cy="41360"/>
            </a:xfrm>
            <a:custGeom>
              <a:avLst/>
              <a:gdLst/>
              <a:ahLst/>
              <a:cxnLst/>
              <a:rect l="l" t="t" r="r" b="b"/>
              <a:pathLst>
                <a:path w="2786" h="1575" extrusionOk="0">
                  <a:moveTo>
                    <a:pt x="240" y="1"/>
                  </a:moveTo>
                  <a:lnTo>
                    <a:pt x="1" y="432"/>
                  </a:lnTo>
                  <a:lnTo>
                    <a:pt x="1972" y="1504"/>
                  </a:lnTo>
                  <a:cubicBezTo>
                    <a:pt x="2058" y="1552"/>
                    <a:pt x="2152" y="1575"/>
                    <a:pt x="2244" y="1575"/>
                  </a:cubicBezTo>
                  <a:cubicBezTo>
                    <a:pt x="2478" y="1575"/>
                    <a:pt x="2703" y="1428"/>
                    <a:pt x="2785" y="1188"/>
                  </a:cubicBezTo>
                  <a:lnTo>
                    <a:pt x="2785" y="1188"/>
                  </a:lnTo>
                  <a:cubicBezTo>
                    <a:pt x="2729" y="1205"/>
                    <a:pt x="2672" y="1214"/>
                    <a:pt x="2615" y="1214"/>
                  </a:cubicBezTo>
                  <a:cubicBezTo>
                    <a:pt x="2517" y="1214"/>
                    <a:pt x="2421" y="1188"/>
                    <a:pt x="2336" y="1140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65"/>
            <p:cNvSpPr/>
            <p:nvPr/>
          </p:nvSpPr>
          <p:spPr>
            <a:xfrm>
              <a:off x="2795867" y="2157641"/>
              <a:ext cx="124919" cy="82798"/>
            </a:xfrm>
            <a:custGeom>
              <a:avLst/>
              <a:gdLst/>
              <a:ahLst/>
              <a:cxnLst/>
              <a:rect l="l" t="t" r="r" b="b"/>
              <a:pathLst>
                <a:path w="4757" h="3153" extrusionOk="0">
                  <a:moveTo>
                    <a:pt x="546" y="0"/>
                  </a:moveTo>
                  <a:lnTo>
                    <a:pt x="0" y="996"/>
                  </a:lnTo>
                  <a:lnTo>
                    <a:pt x="3829" y="3082"/>
                  </a:lnTo>
                  <a:cubicBezTo>
                    <a:pt x="3916" y="3130"/>
                    <a:pt x="4010" y="3153"/>
                    <a:pt x="4102" y="3153"/>
                  </a:cubicBezTo>
                  <a:cubicBezTo>
                    <a:pt x="4304" y="3153"/>
                    <a:pt x="4499" y="3046"/>
                    <a:pt x="4604" y="2862"/>
                  </a:cubicBezTo>
                  <a:cubicBezTo>
                    <a:pt x="4757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65"/>
            <p:cNvSpPr/>
            <p:nvPr/>
          </p:nvSpPr>
          <p:spPr>
            <a:xfrm>
              <a:off x="2852667" y="2204620"/>
              <a:ext cx="65099" cy="35845"/>
            </a:xfrm>
            <a:custGeom>
              <a:avLst/>
              <a:gdLst/>
              <a:ahLst/>
              <a:cxnLst/>
              <a:rect l="l" t="t" r="r" b="b"/>
              <a:pathLst>
                <a:path w="2479" h="1365" extrusionOk="0">
                  <a:moveTo>
                    <a:pt x="220" y="1"/>
                  </a:moveTo>
                  <a:lnTo>
                    <a:pt x="0" y="384"/>
                  </a:lnTo>
                  <a:lnTo>
                    <a:pt x="1666" y="1293"/>
                  </a:lnTo>
                  <a:cubicBezTo>
                    <a:pt x="1752" y="1342"/>
                    <a:pt x="1845" y="1364"/>
                    <a:pt x="1937" y="1364"/>
                  </a:cubicBezTo>
                  <a:cubicBezTo>
                    <a:pt x="2171" y="1364"/>
                    <a:pt x="2397" y="1218"/>
                    <a:pt x="2479" y="977"/>
                  </a:cubicBezTo>
                  <a:lnTo>
                    <a:pt x="2479" y="977"/>
                  </a:lnTo>
                  <a:cubicBezTo>
                    <a:pt x="2405" y="1012"/>
                    <a:pt x="2325" y="1029"/>
                    <a:pt x="2245" y="1029"/>
                  </a:cubicBezTo>
                  <a:cubicBezTo>
                    <a:pt x="2150" y="1029"/>
                    <a:pt x="2055" y="1005"/>
                    <a:pt x="1972" y="958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65"/>
            <p:cNvSpPr/>
            <p:nvPr/>
          </p:nvSpPr>
          <p:spPr>
            <a:xfrm>
              <a:off x="2772732" y="2178990"/>
              <a:ext cx="124945" cy="83060"/>
            </a:xfrm>
            <a:custGeom>
              <a:avLst/>
              <a:gdLst/>
              <a:ahLst/>
              <a:cxnLst/>
              <a:rect l="l" t="t" r="r" b="b"/>
              <a:pathLst>
                <a:path w="4758" h="3163" extrusionOk="0">
                  <a:moveTo>
                    <a:pt x="546" y="1"/>
                  </a:moveTo>
                  <a:lnTo>
                    <a:pt x="1" y="1006"/>
                  </a:lnTo>
                  <a:lnTo>
                    <a:pt x="3829" y="3092"/>
                  </a:lnTo>
                  <a:cubicBezTo>
                    <a:pt x="3916" y="3140"/>
                    <a:pt x="4009" y="3163"/>
                    <a:pt x="4101" y="3163"/>
                  </a:cubicBezTo>
                  <a:cubicBezTo>
                    <a:pt x="4303" y="3163"/>
                    <a:pt x="4499" y="3053"/>
                    <a:pt x="4604" y="2862"/>
                  </a:cubicBezTo>
                  <a:cubicBezTo>
                    <a:pt x="4757" y="2585"/>
                    <a:pt x="4652" y="2240"/>
                    <a:pt x="4375" y="209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65"/>
            <p:cNvSpPr/>
            <p:nvPr/>
          </p:nvSpPr>
          <p:spPr>
            <a:xfrm>
              <a:off x="2837594" y="2231011"/>
              <a:ext cx="56800" cy="31013"/>
            </a:xfrm>
            <a:custGeom>
              <a:avLst/>
              <a:gdLst/>
              <a:ahLst/>
              <a:cxnLst/>
              <a:rect l="l" t="t" r="r" b="b"/>
              <a:pathLst>
                <a:path w="2163" h="1181" extrusionOk="0">
                  <a:moveTo>
                    <a:pt x="211" y="1"/>
                  </a:moveTo>
                  <a:lnTo>
                    <a:pt x="0" y="365"/>
                  </a:lnTo>
                  <a:lnTo>
                    <a:pt x="1359" y="1111"/>
                  </a:lnTo>
                  <a:cubicBezTo>
                    <a:pt x="1445" y="1158"/>
                    <a:pt x="1539" y="1181"/>
                    <a:pt x="1631" y="1181"/>
                  </a:cubicBezTo>
                  <a:cubicBezTo>
                    <a:pt x="1856" y="1181"/>
                    <a:pt x="2075" y="1048"/>
                    <a:pt x="2163" y="824"/>
                  </a:cubicBezTo>
                  <a:lnTo>
                    <a:pt x="2163" y="824"/>
                  </a:lnTo>
                  <a:cubicBezTo>
                    <a:pt x="2092" y="853"/>
                    <a:pt x="2019" y="868"/>
                    <a:pt x="1946" y="868"/>
                  </a:cubicBezTo>
                  <a:cubicBezTo>
                    <a:pt x="1853" y="868"/>
                    <a:pt x="1761" y="844"/>
                    <a:pt x="1675" y="795"/>
                  </a:cubicBezTo>
                  <a:lnTo>
                    <a:pt x="211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65"/>
            <p:cNvSpPr/>
            <p:nvPr/>
          </p:nvSpPr>
          <p:spPr>
            <a:xfrm>
              <a:off x="2749623" y="2200602"/>
              <a:ext cx="124919" cy="82955"/>
            </a:xfrm>
            <a:custGeom>
              <a:avLst/>
              <a:gdLst/>
              <a:ahLst/>
              <a:cxnLst/>
              <a:rect l="l" t="t" r="r" b="b"/>
              <a:pathLst>
                <a:path w="4757" h="3159" extrusionOk="0">
                  <a:moveTo>
                    <a:pt x="546" y="1"/>
                  </a:moveTo>
                  <a:lnTo>
                    <a:pt x="0" y="996"/>
                  </a:lnTo>
                  <a:lnTo>
                    <a:pt x="3829" y="3092"/>
                  </a:lnTo>
                  <a:cubicBezTo>
                    <a:pt x="3915" y="3137"/>
                    <a:pt x="4008" y="3158"/>
                    <a:pt x="4100" y="3158"/>
                  </a:cubicBezTo>
                  <a:cubicBezTo>
                    <a:pt x="4302" y="3158"/>
                    <a:pt x="4498" y="3053"/>
                    <a:pt x="4604" y="2862"/>
                  </a:cubicBezTo>
                  <a:cubicBezTo>
                    <a:pt x="4757" y="2585"/>
                    <a:pt x="4652" y="2240"/>
                    <a:pt x="4374" y="208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65"/>
            <p:cNvSpPr/>
            <p:nvPr/>
          </p:nvSpPr>
          <p:spPr>
            <a:xfrm>
              <a:off x="2822495" y="2255906"/>
              <a:ext cx="49054" cy="27494"/>
            </a:xfrm>
            <a:custGeom>
              <a:avLst/>
              <a:gdLst/>
              <a:ahLst/>
              <a:cxnLst/>
              <a:rect l="l" t="t" r="r" b="b"/>
              <a:pathLst>
                <a:path w="1868" h="1047" extrusionOk="0">
                  <a:moveTo>
                    <a:pt x="240" y="0"/>
                  </a:moveTo>
                  <a:lnTo>
                    <a:pt x="1" y="402"/>
                  </a:lnTo>
                  <a:lnTo>
                    <a:pt x="1054" y="976"/>
                  </a:lnTo>
                  <a:cubicBezTo>
                    <a:pt x="1140" y="1024"/>
                    <a:pt x="1234" y="1047"/>
                    <a:pt x="1326" y="1047"/>
                  </a:cubicBezTo>
                  <a:cubicBezTo>
                    <a:pt x="1528" y="1047"/>
                    <a:pt x="1724" y="938"/>
                    <a:pt x="1829" y="747"/>
                  </a:cubicBezTo>
                  <a:cubicBezTo>
                    <a:pt x="1848" y="728"/>
                    <a:pt x="1857" y="699"/>
                    <a:pt x="1867" y="670"/>
                  </a:cubicBezTo>
                  <a:lnTo>
                    <a:pt x="1867" y="670"/>
                  </a:lnTo>
                  <a:cubicBezTo>
                    <a:pt x="1801" y="695"/>
                    <a:pt x="1732" y="707"/>
                    <a:pt x="1663" y="707"/>
                  </a:cubicBezTo>
                  <a:cubicBezTo>
                    <a:pt x="1572" y="707"/>
                    <a:pt x="1480" y="685"/>
                    <a:pt x="1398" y="642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65"/>
            <p:cNvSpPr/>
            <p:nvPr/>
          </p:nvSpPr>
          <p:spPr>
            <a:xfrm>
              <a:off x="2673968" y="2097059"/>
              <a:ext cx="159109" cy="144036"/>
            </a:xfrm>
            <a:custGeom>
              <a:avLst/>
              <a:gdLst/>
              <a:ahLst/>
              <a:cxnLst/>
              <a:rect l="l" t="t" r="r" b="b"/>
              <a:pathLst>
                <a:path w="6059" h="5485" extrusionOk="0">
                  <a:moveTo>
                    <a:pt x="1896" y="1"/>
                  </a:moveTo>
                  <a:lnTo>
                    <a:pt x="1" y="3418"/>
                  </a:lnTo>
                  <a:lnTo>
                    <a:pt x="3877" y="5485"/>
                  </a:lnTo>
                  <a:lnTo>
                    <a:pt x="6059" y="1484"/>
                  </a:lnTo>
                  <a:lnTo>
                    <a:pt x="4145" y="680"/>
                  </a:lnTo>
                  <a:cubicBezTo>
                    <a:pt x="4106" y="661"/>
                    <a:pt x="4078" y="661"/>
                    <a:pt x="4039" y="661"/>
                  </a:cubicBezTo>
                  <a:lnTo>
                    <a:pt x="3274" y="757"/>
                  </a:lnTo>
                  <a:cubicBezTo>
                    <a:pt x="3226" y="757"/>
                    <a:pt x="3188" y="747"/>
                    <a:pt x="3149" y="728"/>
                  </a:cubicBezTo>
                  <a:lnTo>
                    <a:pt x="189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65"/>
            <p:cNvSpPr/>
            <p:nvPr/>
          </p:nvSpPr>
          <p:spPr>
            <a:xfrm>
              <a:off x="2659157" y="2039261"/>
              <a:ext cx="98528" cy="170191"/>
            </a:xfrm>
            <a:custGeom>
              <a:avLst/>
              <a:gdLst/>
              <a:ahLst/>
              <a:cxnLst/>
              <a:rect l="l" t="t" r="r" b="b"/>
              <a:pathLst>
                <a:path w="3752" h="6481" extrusionOk="0">
                  <a:moveTo>
                    <a:pt x="0" y="1"/>
                  </a:moveTo>
                  <a:lnTo>
                    <a:pt x="0" y="5810"/>
                  </a:lnTo>
                  <a:lnTo>
                    <a:pt x="1101" y="6451"/>
                  </a:lnTo>
                  <a:cubicBezTo>
                    <a:pt x="1133" y="6471"/>
                    <a:pt x="1170" y="6480"/>
                    <a:pt x="1207" y="6480"/>
                  </a:cubicBezTo>
                  <a:cubicBezTo>
                    <a:pt x="1279" y="6480"/>
                    <a:pt x="1350" y="6444"/>
                    <a:pt x="1388" y="6375"/>
                  </a:cubicBezTo>
                  <a:lnTo>
                    <a:pt x="3694" y="2384"/>
                  </a:lnTo>
                  <a:cubicBezTo>
                    <a:pt x="3752" y="2288"/>
                    <a:pt x="3713" y="2154"/>
                    <a:pt x="3618" y="209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65"/>
            <p:cNvSpPr/>
            <p:nvPr/>
          </p:nvSpPr>
          <p:spPr>
            <a:xfrm>
              <a:off x="2659157" y="2039261"/>
              <a:ext cx="75918" cy="159109"/>
            </a:xfrm>
            <a:custGeom>
              <a:avLst/>
              <a:gdLst/>
              <a:ahLst/>
              <a:cxnLst/>
              <a:rect l="l" t="t" r="r" b="b"/>
              <a:pathLst>
                <a:path w="2891" h="6059" extrusionOk="0">
                  <a:moveTo>
                    <a:pt x="0" y="1"/>
                  </a:moveTo>
                  <a:lnTo>
                    <a:pt x="0" y="5810"/>
                  </a:lnTo>
                  <a:lnTo>
                    <a:pt x="431" y="6059"/>
                  </a:lnTo>
                  <a:lnTo>
                    <a:pt x="2890" y="167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65"/>
            <p:cNvSpPr/>
            <p:nvPr/>
          </p:nvSpPr>
          <p:spPr>
            <a:xfrm>
              <a:off x="2659157" y="2159138"/>
              <a:ext cx="47268" cy="50314"/>
            </a:xfrm>
            <a:custGeom>
              <a:avLst/>
              <a:gdLst/>
              <a:ahLst/>
              <a:cxnLst/>
              <a:rect l="l" t="t" r="r" b="b"/>
              <a:pathLst>
                <a:path w="1800" h="1916" extrusionOk="0">
                  <a:moveTo>
                    <a:pt x="0" y="1"/>
                  </a:moveTo>
                  <a:lnTo>
                    <a:pt x="0" y="1245"/>
                  </a:lnTo>
                  <a:lnTo>
                    <a:pt x="1101" y="1886"/>
                  </a:lnTo>
                  <a:cubicBezTo>
                    <a:pt x="1133" y="1906"/>
                    <a:pt x="1170" y="1915"/>
                    <a:pt x="1207" y="1915"/>
                  </a:cubicBezTo>
                  <a:cubicBezTo>
                    <a:pt x="1279" y="1915"/>
                    <a:pt x="1350" y="1879"/>
                    <a:pt x="1388" y="1810"/>
                  </a:cubicBezTo>
                  <a:lnTo>
                    <a:pt x="1799" y="10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65"/>
            <p:cNvSpPr/>
            <p:nvPr/>
          </p:nvSpPr>
          <p:spPr>
            <a:xfrm>
              <a:off x="2659157" y="2159138"/>
              <a:ext cx="24894" cy="39232"/>
            </a:xfrm>
            <a:custGeom>
              <a:avLst/>
              <a:gdLst/>
              <a:ahLst/>
              <a:cxnLst/>
              <a:rect l="l" t="t" r="r" b="b"/>
              <a:pathLst>
                <a:path w="948" h="1494" extrusionOk="0">
                  <a:moveTo>
                    <a:pt x="0" y="1"/>
                  </a:moveTo>
                  <a:lnTo>
                    <a:pt x="0" y="1245"/>
                  </a:lnTo>
                  <a:lnTo>
                    <a:pt x="431" y="1494"/>
                  </a:lnTo>
                  <a:lnTo>
                    <a:pt x="948" y="5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65"/>
            <p:cNvSpPr/>
            <p:nvPr/>
          </p:nvSpPr>
          <p:spPr>
            <a:xfrm>
              <a:off x="2706898" y="2179463"/>
              <a:ext cx="67121" cy="53859"/>
            </a:xfrm>
            <a:custGeom>
              <a:avLst/>
              <a:gdLst/>
              <a:ahLst/>
              <a:cxnLst/>
              <a:rect l="l" t="t" r="r" b="b"/>
              <a:pathLst>
                <a:path w="2556" h="2051" extrusionOk="0">
                  <a:moveTo>
                    <a:pt x="1902" y="1"/>
                  </a:moveTo>
                  <a:cubicBezTo>
                    <a:pt x="1788" y="1"/>
                    <a:pt x="1672" y="35"/>
                    <a:pt x="1570" y="107"/>
                  </a:cubicBezTo>
                  <a:lnTo>
                    <a:pt x="316" y="1016"/>
                  </a:lnTo>
                  <a:cubicBezTo>
                    <a:pt x="58" y="1198"/>
                    <a:pt x="1" y="1562"/>
                    <a:pt x="192" y="1811"/>
                  </a:cubicBezTo>
                  <a:cubicBezTo>
                    <a:pt x="302" y="1968"/>
                    <a:pt x="477" y="2051"/>
                    <a:pt x="654" y="2051"/>
                  </a:cubicBezTo>
                  <a:cubicBezTo>
                    <a:pt x="769" y="2051"/>
                    <a:pt x="885" y="2016"/>
                    <a:pt x="986" y="1945"/>
                  </a:cubicBezTo>
                  <a:lnTo>
                    <a:pt x="2240" y="1045"/>
                  </a:lnTo>
                  <a:cubicBezTo>
                    <a:pt x="2508" y="854"/>
                    <a:pt x="2556" y="490"/>
                    <a:pt x="2364" y="232"/>
                  </a:cubicBezTo>
                  <a:cubicBezTo>
                    <a:pt x="2249" y="81"/>
                    <a:pt x="2077" y="1"/>
                    <a:pt x="1902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65"/>
            <p:cNvSpPr/>
            <p:nvPr/>
          </p:nvSpPr>
          <p:spPr>
            <a:xfrm>
              <a:off x="2710154" y="2180513"/>
              <a:ext cx="63864" cy="52914"/>
            </a:xfrm>
            <a:custGeom>
              <a:avLst/>
              <a:gdLst/>
              <a:ahLst/>
              <a:cxnLst/>
              <a:rect l="l" t="t" r="r" b="b"/>
              <a:pathLst>
                <a:path w="2432" h="2015" extrusionOk="0">
                  <a:moveTo>
                    <a:pt x="2001" y="0"/>
                  </a:moveTo>
                  <a:lnTo>
                    <a:pt x="2001" y="0"/>
                  </a:lnTo>
                  <a:cubicBezTo>
                    <a:pt x="2097" y="249"/>
                    <a:pt x="2011" y="527"/>
                    <a:pt x="1800" y="680"/>
                  </a:cubicBezTo>
                  <a:lnTo>
                    <a:pt x="546" y="1589"/>
                  </a:lnTo>
                  <a:cubicBezTo>
                    <a:pt x="445" y="1661"/>
                    <a:pt x="329" y="1699"/>
                    <a:pt x="211" y="1699"/>
                  </a:cubicBezTo>
                  <a:cubicBezTo>
                    <a:pt x="141" y="1699"/>
                    <a:pt x="69" y="1685"/>
                    <a:pt x="1" y="1656"/>
                  </a:cubicBezTo>
                  <a:lnTo>
                    <a:pt x="1" y="1656"/>
                  </a:lnTo>
                  <a:cubicBezTo>
                    <a:pt x="89" y="1883"/>
                    <a:pt x="303" y="2015"/>
                    <a:pt x="525" y="2015"/>
                  </a:cubicBezTo>
                  <a:cubicBezTo>
                    <a:pt x="640" y="2015"/>
                    <a:pt x="758" y="1980"/>
                    <a:pt x="862" y="1905"/>
                  </a:cubicBezTo>
                  <a:lnTo>
                    <a:pt x="2116" y="1005"/>
                  </a:lnTo>
                  <a:cubicBezTo>
                    <a:pt x="2384" y="814"/>
                    <a:pt x="2432" y="440"/>
                    <a:pt x="2240" y="192"/>
                  </a:cubicBezTo>
                  <a:cubicBezTo>
                    <a:pt x="2173" y="106"/>
                    <a:pt x="2097" y="39"/>
                    <a:pt x="200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65"/>
            <p:cNvSpPr/>
            <p:nvPr/>
          </p:nvSpPr>
          <p:spPr>
            <a:xfrm>
              <a:off x="2732528" y="2203254"/>
              <a:ext cx="59847" cy="48528"/>
            </a:xfrm>
            <a:custGeom>
              <a:avLst/>
              <a:gdLst/>
              <a:ahLst/>
              <a:cxnLst/>
              <a:rect l="l" t="t" r="r" b="b"/>
              <a:pathLst>
                <a:path w="2279" h="1848" extrusionOk="0">
                  <a:moveTo>
                    <a:pt x="1629" y="1"/>
                  </a:moveTo>
                  <a:cubicBezTo>
                    <a:pt x="1512" y="1"/>
                    <a:pt x="1394" y="37"/>
                    <a:pt x="1293" y="110"/>
                  </a:cubicBezTo>
                  <a:lnTo>
                    <a:pt x="326" y="809"/>
                  </a:lnTo>
                  <a:cubicBezTo>
                    <a:pt x="68" y="1000"/>
                    <a:pt x="1" y="1364"/>
                    <a:pt x="192" y="1623"/>
                  </a:cubicBezTo>
                  <a:cubicBezTo>
                    <a:pt x="306" y="1770"/>
                    <a:pt x="473" y="1847"/>
                    <a:pt x="643" y="1847"/>
                  </a:cubicBezTo>
                  <a:cubicBezTo>
                    <a:pt x="759" y="1847"/>
                    <a:pt x="876" y="1811"/>
                    <a:pt x="977" y="1737"/>
                  </a:cubicBezTo>
                  <a:lnTo>
                    <a:pt x="1963" y="1039"/>
                  </a:lnTo>
                  <a:cubicBezTo>
                    <a:pt x="2221" y="847"/>
                    <a:pt x="2278" y="484"/>
                    <a:pt x="2077" y="225"/>
                  </a:cubicBezTo>
                  <a:cubicBezTo>
                    <a:pt x="1969" y="77"/>
                    <a:pt x="1801" y="1"/>
                    <a:pt x="1629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65"/>
            <p:cNvSpPr/>
            <p:nvPr/>
          </p:nvSpPr>
          <p:spPr>
            <a:xfrm>
              <a:off x="2735810" y="2204384"/>
              <a:ext cx="56564" cy="47399"/>
            </a:xfrm>
            <a:custGeom>
              <a:avLst/>
              <a:gdLst/>
              <a:ahLst/>
              <a:cxnLst/>
              <a:rect l="l" t="t" r="r" b="b"/>
              <a:pathLst>
                <a:path w="2154" h="1805" extrusionOk="0">
                  <a:moveTo>
                    <a:pt x="1713" y="0"/>
                  </a:moveTo>
                  <a:lnTo>
                    <a:pt x="1713" y="0"/>
                  </a:lnTo>
                  <a:cubicBezTo>
                    <a:pt x="1809" y="240"/>
                    <a:pt x="1732" y="517"/>
                    <a:pt x="1522" y="670"/>
                  </a:cubicBezTo>
                  <a:lnTo>
                    <a:pt x="546" y="1379"/>
                  </a:lnTo>
                  <a:cubicBezTo>
                    <a:pt x="444" y="1450"/>
                    <a:pt x="328" y="1488"/>
                    <a:pt x="211" y="1488"/>
                  </a:cubicBezTo>
                  <a:cubicBezTo>
                    <a:pt x="140" y="1488"/>
                    <a:pt x="69" y="1474"/>
                    <a:pt x="0" y="1446"/>
                  </a:cubicBezTo>
                  <a:lnTo>
                    <a:pt x="0" y="1446"/>
                  </a:lnTo>
                  <a:cubicBezTo>
                    <a:pt x="19" y="1493"/>
                    <a:pt x="38" y="1541"/>
                    <a:pt x="67" y="1580"/>
                  </a:cubicBezTo>
                  <a:cubicBezTo>
                    <a:pt x="181" y="1727"/>
                    <a:pt x="348" y="1804"/>
                    <a:pt x="520" y="1804"/>
                  </a:cubicBezTo>
                  <a:cubicBezTo>
                    <a:pt x="637" y="1804"/>
                    <a:pt x="756" y="1768"/>
                    <a:pt x="861" y="1694"/>
                  </a:cubicBezTo>
                  <a:lnTo>
                    <a:pt x="1838" y="996"/>
                  </a:lnTo>
                  <a:cubicBezTo>
                    <a:pt x="2096" y="804"/>
                    <a:pt x="2153" y="441"/>
                    <a:pt x="1952" y="182"/>
                  </a:cubicBezTo>
                  <a:cubicBezTo>
                    <a:pt x="1895" y="106"/>
                    <a:pt x="1809" y="39"/>
                    <a:pt x="1713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65"/>
            <p:cNvSpPr/>
            <p:nvPr/>
          </p:nvSpPr>
          <p:spPr>
            <a:xfrm>
              <a:off x="2758158" y="2226967"/>
              <a:ext cx="52310" cy="43303"/>
            </a:xfrm>
            <a:custGeom>
              <a:avLst/>
              <a:gdLst/>
              <a:ahLst/>
              <a:cxnLst/>
              <a:rect l="l" t="t" r="r" b="b"/>
              <a:pathLst>
                <a:path w="1992" h="1649" extrusionOk="0">
                  <a:moveTo>
                    <a:pt x="1340" y="1"/>
                  </a:moveTo>
                  <a:cubicBezTo>
                    <a:pt x="1227" y="1"/>
                    <a:pt x="1114" y="35"/>
                    <a:pt x="1015" y="107"/>
                  </a:cubicBezTo>
                  <a:lnTo>
                    <a:pt x="317" y="614"/>
                  </a:lnTo>
                  <a:cubicBezTo>
                    <a:pt x="58" y="796"/>
                    <a:pt x="1" y="1160"/>
                    <a:pt x="183" y="1409"/>
                  </a:cubicBezTo>
                  <a:cubicBezTo>
                    <a:pt x="299" y="1566"/>
                    <a:pt x="475" y="1648"/>
                    <a:pt x="652" y="1648"/>
                  </a:cubicBezTo>
                  <a:cubicBezTo>
                    <a:pt x="766" y="1648"/>
                    <a:pt x="879" y="1614"/>
                    <a:pt x="977" y="1543"/>
                  </a:cubicBezTo>
                  <a:lnTo>
                    <a:pt x="1676" y="1035"/>
                  </a:lnTo>
                  <a:cubicBezTo>
                    <a:pt x="1944" y="844"/>
                    <a:pt x="1991" y="480"/>
                    <a:pt x="1800" y="231"/>
                  </a:cubicBezTo>
                  <a:cubicBezTo>
                    <a:pt x="1684" y="81"/>
                    <a:pt x="1513" y="1"/>
                    <a:pt x="1340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65"/>
            <p:cNvSpPr/>
            <p:nvPr/>
          </p:nvSpPr>
          <p:spPr>
            <a:xfrm>
              <a:off x="2761178" y="2228018"/>
              <a:ext cx="49290" cy="42252"/>
            </a:xfrm>
            <a:custGeom>
              <a:avLst/>
              <a:gdLst/>
              <a:ahLst/>
              <a:cxnLst/>
              <a:rect l="l" t="t" r="r" b="b"/>
              <a:pathLst>
                <a:path w="1877" h="1609" extrusionOk="0">
                  <a:moveTo>
                    <a:pt x="1417" y="0"/>
                  </a:moveTo>
                  <a:cubicBezTo>
                    <a:pt x="1503" y="230"/>
                    <a:pt x="1417" y="498"/>
                    <a:pt x="1216" y="651"/>
                  </a:cubicBezTo>
                  <a:lnTo>
                    <a:pt x="517" y="1148"/>
                  </a:lnTo>
                  <a:cubicBezTo>
                    <a:pt x="419" y="1222"/>
                    <a:pt x="305" y="1261"/>
                    <a:pt x="190" y="1261"/>
                  </a:cubicBezTo>
                  <a:cubicBezTo>
                    <a:pt x="126" y="1261"/>
                    <a:pt x="62" y="1249"/>
                    <a:pt x="1" y="1225"/>
                  </a:cubicBezTo>
                  <a:lnTo>
                    <a:pt x="1" y="1225"/>
                  </a:lnTo>
                  <a:cubicBezTo>
                    <a:pt x="20" y="1273"/>
                    <a:pt x="39" y="1321"/>
                    <a:pt x="68" y="1369"/>
                  </a:cubicBezTo>
                  <a:cubicBezTo>
                    <a:pt x="184" y="1526"/>
                    <a:pt x="360" y="1608"/>
                    <a:pt x="539" y="1608"/>
                  </a:cubicBezTo>
                  <a:cubicBezTo>
                    <a:pt x="654" y="1608"/>
                    <a:pt x="770" y="1574"/>
                    <a:pt x="872" y="1503"/>
                  </a:cubicBezTo>
                  <a:lnTo>
                    <a:pt x="1561" y="995"/>
                  </a:lnTo>
                  <a:cubicBezTo>
                    <a:pt x="1829" y="804"/>
                    <a:pt x="1876" y="440"/>
                    <a:pt x="1685" y="182"/>
                  </a:cubicBezTo>
                  <a:cubicBezTo>
                    <a:pt x="1618" y="96"/>
                    <a:pt x="1522" y="29"/>
                    <a:pt x="141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65"/>
            <p:cNvSpPr/>
            <p:nvPr/>
          </p:nvSpPr>
          <p:spPr>
            <a:xfrm>
              <a:off x="2783814" y="2250706"/>
              <a:ext cx="45010" cy="37919"/>
            </a:xfrm>
            <a:custGeom>
              <a:avLst/>
              <a:gdLst/>
              <a:ahLst/>
              <a:cxnLst/>
              <a:rect l="l" t="t" r="r" b="b"/>
              <a:pathLst>
                <a:path w="1714" h="1444" extrusionOk="0">
                  <a:moveTo>
                    <a:pt x="1057" y="0"/>
                  </a:moveTo>
                  <a:cubicBezTo>
                    <a:pt x="942" y="0"/>
                    <a:pt x="826" y="34"/>
                    <a:pt x="727" y="103"/>
                  </a:cubicBezTo>
                  <a:lnTo>
                    <a:pt x="316" y="409"/>
                  </a:lnTo>
                  <a:cubicBezTo>
                    <a:pt x="57" y="600"/>
                    <a:pt x="0" y="954"/>
                    <a:pt x="182" y="1203"/>
                  </a:cubicBezTo>
                  <a:cubicBezTo>
                    <a:pt x="298" y="1360"/>
                    <a:pt x="475" y="1443"/>
                    <a:pt x="651" y="1443"/>
                  </a:cubicBezTo>
                  <a:cubicBezTo>
                    <a:pt x="765" y="1443"/>
                    <a:pt x="879" y="1409"/>
                    <a:pt x="976" y="1337"/>
                  </a:cubicBezTo>
                  <a:lnTo>
                    <a:pt x="1397" y="1031"/>
                  </a:lnTo>
                  <a:cubicBezTo>
                    <a:pt x="1656" y="849"/>
                    <a:pt x="1713" y="485"/>
                    <a:pt x="1512" y="227"/>
                  </a:cubicBezTo>
                  <a:cubicBezTo>
                    <a:pt x="1403" y="77"/>
                    <a:pt x="1231" y="0"/>
                    <a:pt x="1057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65"/>
            <p:cNvSpPr/>
            <p:nvPr/>
          </p:nvSpPr>
          <p:spPr>
            <a:xfrm>
              <a:off x="2786807" y="2251888"/>
              <a:ext cx="42016" cy="36764"/>
            </a:xfrm>
            <a:custGeom>
              <a:avLst/>
              <a:gdLst/>
              <a:ahLst/>
              <a:cxnLst/>
              <a:rect l="l" t="t" r="r" b="b"/>
              <a:pathLst>
                <a:path w="1600" h="1400" extrusionOk="0">
                  <a:moveTo>
                    <a:pt x="1149" y="0"/>
                  </a:moveTo>
                  <a:lnTo>
                    <a:pt x="1149" y="0"/>
                  </a:lnTo>
                  <a:cubicBezTo>
                    <a:pt x="1245" y="239"/>
                    <a:pt x="1168" y="517"/>
                    <a:pt x="958" y="661"/>
                  </a:cubicBezTo>
                  <a:lnTo>
                    <a:pt x="537" y="967"/>
                  </a:lnTo>
                  <a:cubicBezTo>
                    <a:pt x="442" y="1038"/>
                    <a:pt x="329" y="1072"/>
                    <a:pt x="213" y="1072"/>
                  </a:cubicBezTo>
                  <a:cubicBezTo>
                    <a:pt x="142" y="1072"/>
                    <a:pt x="70" y="1059"/>
                    <a:pt x="1" y="1034"/>
                  </a:cubicBezTo>
                  <a:lnTo>
                    <a:pt x="1" y="1034"/>
                  </a:lnTo>
                  <a:cubicBezTo>
                    <a:pt x="90" y="1263"/>
                    <a:pt x="311" y="1400"/>
                    <a:pt x="537" y="1400"/>
                  </a:cubicBezTo>
                  <a:cubicBezTo>
                    <a:pt x="650" y="1400"/>
                    <a:pt x="763" y="1366"/>
                    <a:pt x="862" y="1292"/>
                  </a:cubicBezTo>
                  <a:lnTo>
                    <a:pt x="1283" y="986"/>
                  </a:lnTo>
                  <a:cubicBezTo>
                    <a:pt x="1542" y="804"/>
                    <a:pt x="1599" y="431"/>
                    <a:pt x="1398" y="182"/>
                  </a:cubicBezTo>
                  <a:cubicBezTo>
                    <a:pt x="1331" y="96"/>
                    <a:pt x="1255" y="38"/>
                    <a:pt x="1149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65"/>
            <p:cNvSpPr/>
            <p:nvPr/>
          </p:nvSpPr>
          <p:spPr>
            <a:xfrm>
              <a:off x="2788829" y="2102101"/>
              <a:ext cx="64862" cy="99788"/>
            </a:xfrm>
            <a:custGeom>
              <a:avLst/>
              <a:gdLst/>
              <a:ahLst/>
              <a:cxnLst/>
              <a:rect l="l" t="t" r="r" b="b"/>
              <a:pathLst>
                <a:path w="2470" h="3800" extrusionOk="0">
                  <a:moveTo>
                    <a:pt x="527" y="0"/>
                  </a:moveTo>
                  <a:cubicBezTo>
                    <a:pt x="441" y="0"/>
                    <a:pt x="364" y="58"/>
                    <a:pt x="345" y="144"/>
                  </a:cubicBezTo>
                  <a:lnTo>
                    <a:pt x="0" y="1522"/>
                  </a:lnTo>
                  <a:lnTo>
                    <a:pt x="0" y="3034"/>
                  </a:lnTo>
                  <a:cubicBezTo>
                    <a:pt x="0" y="3455"/>
                    <a:pt x="345" y="3800"/>
                    <a:pt x="766" y="3800"/>
                  </a:cubicBezTo>
                  <a:cubicBezTo>
                    <a:pt x="1178" y="3800"/>
                    <a:pt x="1522" y="3455"/>
                    <a:pt x="1522" y="3034"/>
                  </a:cubicBezTo>
                  <a:lnTo>
                    <a:pt x="1522" y="1895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65"/>
            <p:cNvSpPr/>
            <p:nvPr/>
          </p:nvSpPr>
          <p:spPr>
            <a:xfrm>
              <a:off x="2788829" y="2102101"/>
              <a:ext cx="27415" cy="99788"/>
            </a:xfrm>
            <a:custGeom>
              <a:avLst/>
              <a:gdLst/>
              <a:ahLst/>
              <a:cxnLst/>
              <a:rect l="l" t="t" r="r" b="b"/>
              <a:pathLst>
                <a:path w="1044" h="3800" extrusionOk="0">
                  <a:moveTo>
                    <a:pt x="527" y="0"/>
                  </a:moveTo>
                  <a:cubicBezTo>
                    <a:pt x="441" y="0"/>
                    <a:pt x="364" y="58"/>
                    <a:pt x="335" y="144"/>
                  </a:cubicBezTo>
                  <a:lnTo>
                    <a:pt x="0" y="1512"/>
                  </a:lnTo>
                  <a:lnTo>
                    <a:pt x="0" y="3034"/>
                  </a:lnTo>
                  <a:cubicBezTo>
                    <a:pt x="0" y="3455"/>
                    <a:pt x="335" y="3800"/>
                    <a:pt x="756" y="3800"/>
                  </a:cubicBezTo>
                  <a:cubicBezTo>
                    <a:pt x="852" y="3800"/>
                    <a:pt x="948" y="3781"/>
                    <a:pt x="1044" y="3742"/>
                  </a:cubicBezTo>
                  <a:cubicBezTo>
                    <a:pt x="756" y="3627"/>
                    <a:pt x="565" y="3350"/>
                    <a:pt x="565" y="3034"/>
                  </a:cubicBezTo>
                  <a:lnTo>
                    <a:pt x="565" y="1522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89" name="Google Shape;13089;p65"/>
          <p:cNvGrpSpPr/>
          <p:nvPr/>
        </p:nvGrpSpPr>
        <p:grpSpPr>
          <a:xfrm>
            <a:off x="3111775" y="1993516"/>
            <a:ext cx="318928" cy="319217"/>
            <a:chOff x="3111775" y="1993516"/>
            <a:chExt cx="318928" cy="319217"/>
          </a:xfrm>
        </p:grpSpPr>
        <p:sp>
          <p:nvSpPr>
            <p:cNvPr id="13090" name="Google Shape;13090;p65"/>
            <p:cNvSpPr/>
            <p:nvPr/>
          </p:nvSpPr>
          <p:spPr>
            <a:xfrm>
              <a:off x="3204263" y="2013894"/>
              <a:ext cx="154067" cy="140964"/>
            </a:xfrm>
            <a:custGeom>
              <a:avLst/>
              <a:gdLst/>
              <a:ahLst/>
              <a:cxnLst/>
              <a:rect l="l" t="t" r="r" b="b"/>
              <a:pathLst>
                <a:path w="5867" h="5368" extrusionOk="0">
                  <a:moveTo>
                    <a:pt x="584" y="0"/>
                  </a:moveTo>
                  <a:cubicBezTo>
                    <a:pt x="268" y="0"/>
                    <a:pt x="0" y="268"/>
                    <a:pt x="0" y="594"/>
                  </a:cubicBezTo>
                  <a:lnTo>
                    <a:pt x="0" y="3713"/>
                  </a:lnTo>
                  <a:cubicBezTo>
                    <a:pt x="0" y="4039"/>
                    <a:pt x="268" y="4307"/>
                    <a:pt x="584" y="4307"/>
                  </a:cubicBezTo>
                  <a:lnTo>
                    <a:pt x="2153" y="4307"/>
                  </a:lnTo>
                  <a:lnTo>
                    <a:pt x="3723" y="5350"/>
                  </a:lnTo>
                  <a:cubicBezTo>
                    <a:pt x="3740" y="5362"/>
                    <a:pt x="3758" y="5367"/>
                    <a:pt x="3777" y="5367"/>
                  </a:cubicBezTo>
                  <a:cubicBezTo>
                    <a:pt x="3831" y="5367"/>
                    <a:pt x="3883" y="5319"/>
                    <a:pt x="3876" y="5254"/>
                  </a:cubicBezTo>
                  <a:lnTo>
                    <a:pt x="3713" y="4307"/>
                  </a:lnTo>
                  <a:lnTo>
                    <a:pt x="5283" y="4307"/>
                  </a:lnTo>
                  <a:cubicBezTo>
                    <a:pt x="5599" y="4307"/>
                    <a:pt x="5867" y="4039"/>
                    <a:pt x="5867" y="3713"/>
                  </a:cubicBezTo>
                  <a:lnTo>
                    <a:pt x="5867" y="594"/>
                  </a:lnTo>
                  <a:cubicBezTo>
                    <a:pt x="5867" y="268"/>
                    <a:pt x="5608" y="0"/>
                    <a:pt x="5283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65"/>
            <p:cNvSpPr/>
            <p:nvPr/>
          </p:nvSpPr>
          <p:spPr>
            <a:xfrm>
              <a:off x="3204263" y="2013894"/>
              <a:ext cx="143773" cy="102808"/>
            </a:xfrm>
            <a:custGeom>
              <a:avLst/>
              <a:gdLst/>
              <a:ahLst/>
              <a:cxnLst/>
              <a:rect l="l" t="t" r="r" b="b"/>
              <a:pathLst>
                <a:path w="5475" h="3915" extrusionOk="0">
                  <a:moveTo>
                    <a:pt x="584" y="0"/>
                  </a:moveTo>
                  <a:cubicBezTo>
                    <a:pt x="259" y="0"/>
                    <a:pt x="0" y="268"/>
                    <a:pt x="0" y="594"/>
                  </a:cubicBezTo>
                  <a:lnTo>
                    <a:pt x="0" y="3723"/>
                  </a:lnTo>
                  <a:cubicBezTo>
                    <a:pt x="0" y="3780"/>
                    <a:pt x="10" y="3847"/>
                    <a:pt x="38" y="3914"/>
                  </a:cubicBezTo>
                  <a:lnTo>
                    <a:pt x="4498" y="3914"/>
                  </a:lnTo>
                  <a:cubicBezTo>
                    <a:pt x="5034" y="3914"/>
                    <a:pt x="5474" y="3474"/>
                    <a:pt x="5474" y="2938"/>
                  </a:cubicBezTo>
                  <a:lnTo>
                    <a:pt x="5474" y="38"/>
                  </a:lnTo>
                  <a:cubicBezTo>
                    <a:pt x="5417" y="19"/>
                    <a:pt x="5350" y="0"/>
                    <a:pt x="528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65"/>
            <p:cNvSpPr/>
            <p:nvPr/>
          </p:nvSpPr>
          <p:spPr>
            <a:xfrm>
              <a:off x="3112773" y="2137788"/>
              <a:ext cx="112865" cy="113102"/>
            </a:xfrm>
            <a:custGeom>
              <a:avLst/>
              <a:gdLst/>
              <a:ahLst/>
              <a:cxnLst/>
              <a:rect l="l" t="t" r="r" b="b"/>
              <a:pathLst>
                <a:path w="4298" h="4307" extrusionOk="0">
                  <a:moveTo>
                    <a:pt x="2144" y="0"/>
                  </a:moveTo>
                  <a:cubicBezTo>
                    <a:pt x="1206" y="0"/>
                    <a:pt x="508" y="756"/>
                    <a:pt x="441" y="1675"/>
                  </a:cubicBezTo>
                  <a:cubicBezTo>
                    <a:pt x="383" y="2345"/>
                    <a:pt x="249" y="2996"/>
                    <a:pt x="39" y="3637"/>
                  </a:cubicBezTo>
                  <a:cubicBezTo>
                    <a:pt x="1" y="3752"/>
                    <a:pt x="48" y="3886"/>
                    <a:pt x="163" y="3934"/>
                  </a:cubicBezTo>
                  <a:cubicBezTo>
                    <a:pt x="556" y="4116"/>
                    <a:pt x="986" y="4240"/>
                    <a:pt x="1417" y="4307"/>
                  </a:cubicBezTo>
                  <a:lnTo>
                    <a:pt x="2872" y="4307"/>
                  </a:lnTo>
                  <a:cubicBezTo>
                    <a:pt x="3302" y="4240"/>
                    <a:pt x="3723" y="4125"/>
                    <a:pt x="4116" y="3943"/>
                  </a:cubicBezTo>
                  <a:cubicBezTo>
                    <a:pt x="4240" y="3895"/>
                    <a:pt x="4298" y="3752"/>
                    <a:pt x="4240" y="3637"/>
                  </a:cubicBezTo>
                  <a:cubicBezTo>
                    <a:pt x="4039" y="2996"/>
                    <a:pt x="3905" y="2345"/>
                    <a:pt x="3848" y="1675"/>
                  </a:cubicBezTo>
                  <a:cubicBezTo>
                    <a:pt x="3781" y="756"/>
                    <a:pt x="3082" y="0"/>
                    <a:pt x="21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65"/>
            <p:cNvSpPr/>
            <p:nvPr/>
          </p:nvSpPr>
          <p:spPr>
            <a:xfrm>
              <a:off x="3143182" y="2138025"/>
              <a:ext cx="82220" cy="112865"/>
            </a:xfrm>
            <a:custGeom>
              <a:avLst/>
              <a:gdLst/>
              <a:ahLst/>
              <a:cxnLst/>
              <a:rect l="l" t="t" r="r" b="b"/>
              <a:pathLst>
                <a:path w="3131" h="4298" extrusionOk="0">
                  <a:moveTo>
                    <a:pt x="977" y="1"/>
                  </a:moveTo>
                  <a:cubicBezTo>
                    <a:pt x="259" y="1"/>
                    <a:pt x="1" y="987"/>
                    <a:pt x="613" y="1350"/>
                  </a:cubicBezTo>
                  <a:cubicBezTo>
                    <a:pt x="632" y="1360"/>
                    <a:pt x="651" y="1379"/>
                    <a:pt x="680" y="1389"/>
                  </a:cubicBezTo>
                  <a:lnTo>
                    <a:pt x="1226" y="4298"/>
                  </a:lnTo>
                  <a:lnTo>
                    <a:pt x="1714" y="4298"/>
                  </a:lnTo>
                  <a:cubicBezTo>
                    <a:pt x="2144" y="4231"/>
                    <a:pt x="2565" y="4116"/>
                    <a:pt x="2958" y="3934"/>
                  </a:cubicBezTo>
                  <a:cubicBezTo>
                    <a:pt x="3073" y="3877"/>
                    <a:pt x="3130" y="3743"/>
                    <a:pt x="3082" y="3628"/>
                  </a:cubicBezTo>
                  <a:cubicBezTo>
                    <a:pt x="2872" y="2996"/>
                    <a:pt x="2738" y="2336"/>
                    <a:pt x="2680" y="1676"/>
                  </a:cubicBezTo>
                  <a:cubicBezTo>
                    <a:pt x="2613" y="757"/>
                    <a:pt x="1924" y="1"/>
                    <a:pt x="9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65"/>
            <p:cNvSpPr/>
            <p:nvPr/>
          </p:nvSpPr>
          <p:spPr>
            <a:xfrm>
              <a:off x="3111775" y="2223238"/>
              <a:ext cx="113102" cy="89231"/>
            </a:xfrm>
            <a:custGeom>
              <a:avLst/>
              <a:gdLst/>
              <a:ahLst/>
              <a:cxnLst/>
              <a:rect l="l" t="t" r="r" b="b"/>
              <a:pathLst>
                <a:path w="4307" h="3398" extrusionOk="0">
                  <a:moveTo>
                    <a:pt x="1436" y="0"/>
                  </a:moveTo>
                  <a:lnTo>
                    <a:pt x="1436" y="718"/>
                  </a:lnTo>
                  <a:cubicBezTo>
                    <a:pt x="1436" y="890"/>
                    <a:pt x="1331" y="1062"/>
                    <a:pt x="1168" y="1139"/>
                  </a:cubicBezTo>
                  <a:lnTo>
                    <a:pt x="402" y="1531"/>
                  </a:lnTo>
                  <a:cubicBezTo>
                    <a:pt x="153" y="1646"/>
                    <a:pt x="0" y="1895"/>
                    <a:pt x="0" y="2173"/>
                  </a:cubicBezTo>
                  <a:lnTo>
                    <a:pt x="0" y="3158"/>
                  </a:lnTo>
                  <a:cubicBezTo>
                    <a:pt x="0" y="3283"/>
                    <a:pt x="115" y="3398"/>
                    <a:pt x="240" y="3398"/>
                  </a:cubicBezTo>
                  <a:lnTo>
                    <a:pt x="4068" y="3398"/>
                  </a:lnTo>
                  <a:cubicBezTo>
                    <a:pt x="4202" y="3398"/>
                    <a:pt x="4307" y="3283"/>
                    <a:pt x="4307" y="3158"/>
                  </a:cubicBezTo>
                  <a:lnTo>
                    <a:pt x="4307" y="2173"/>
                  </a:lnTo>
                  <a:cubicBezTo>
                    <a:pt x="4307" y="1895"/>
                    <a:pt x="4154" y="1646"/>
                    <a:pt x="3905" y="1531"/>
                  </a:cubicBezTo>
                  <a:lnTo>
                    <a:pt x="3139" y="1139"/>
                  </a:lnTo>
                  <a:cubicBezTo>
                    <a:pt x="2977" y="1062"/>
                    <a:pt x="2871" y="890"/>
                    <a:pt x="2871" y="718"/>
                  </a:cubicBezTo>
                  <a:lnTo>
                    <a:pt x="287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65"/>
            <p:cNvSpPr/>
            <p:nvPr/>
          </p:nvSpPr>
          <p:spPr>
            <a:xfrm>
              <a:off x="3149222" y="2223238"/>
              <a:ext cx="38208" cy="25157"/>
            </a:xfrm>
            <a:custGeom>
              <a:avLst/>
              <a:gdLst/>
              <a:ahLst/>
              <a:cxnLst/>
              <a:rect l="l" t="t" r="r" b="b"/>
              <a:pathLst>
                <a:path w="1455" h="958" extrusionOk="0">
                  <a:moveTo>
                    <a:pt x="10" y="0"/>
                  </a:moveTo>
                  <a:lnTo>
                    <a:pt x="10" y="718"/>
                  </a:lnTo>
                  <a:cubicBezTo>
                    <a:pt x="10" y="747"/>
                    <a:pt x="0" y="785"/>
                    <a:pt x="0" y="814"/>
                  </a:cubicBezTo>
                  <a:cubicBezTo>
                    <a:pt x="230" y="909"/>
                    <a:pt x="479" y="957"/>
                    <a:pt x="728" y="957"/>
                  </a:cubicBezTo>
                  <a:cubicBezTo>
                    <a:pt x="976" y="957"/>
                    <a:pt x="1225" y="909"/>
                    <a:pt x="1455" y="814"/>
                  </a:cubicBezTo>
                  <a:cubicBezTo>
                    <a:pt x="1455" y="785"/>
                    <a:pt x="1445" y="747"/>
                    <a:pt x="1445" y="718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65"/>
            <p:cNvSpPr/>
            <p:nvPr/>
          </p:nvSpPr>
          <p:spPr>
            <a:xfrm>
              <a:off x="3112011" y="2256142"/>
              <a:ext cx="113128" cy="56328"/>
            </a:xfrm>
            <a:custGeom>
              <a:avLst/>
              <a:gdLst/>
              <a:ahLst/>
              <a:cxnLst/>
              <a:rect l="l" t="t" r="r" b="b"/>
              <a:pathLst>
                <a:path w="4308" h="2145" extrusionOk="0">
                  <a:moveTo>
                    <a:pt x="939" y="1"/>
                  </a:moveTo>
                  <a:lnTo>
                    <a:pt x="393" y="278"/>
                  </a:lnTo>
                  <a:cubicBezTo>
                    <a:pt x="154" y="393"/>
                    <a:pt x="1" y="642"/>
                    <a:pt x="1" y="920"/>
                  </a:cubicBezTo>
                  <a:lnTo>
                    <a:pt x="1" y="1905"/>
                  </a:lnTo>
                  <a:cubicBezTo>
                    <a:pt x="1" y="2030"/>
                    <a:pt x="106" y="2145"/>
                    <a:pt x="240" y="2145"/>
                  </a:cubicBezTo>
                  <a:lnTo>
                    <a:pt x="4068" y="2145"/>
                  </a:lnTo>
                  <a:cubicBezTo>
                    <a:pt x="4193" y="2145"/>
                    <a:pt x="4307" y="2030"/>
                    <a:pt x="4307" y="1905"/>
                  </a:cubicBezTo>
                  <a:lnTo>
                    <a:pt x="4307" y="920"/>
                  </a:lnTo>
                  <a:cubicBezTo>
                    <a:pt x="4298" y="642"/>
                    <a:pt x="4145" y="393"/>
                    <a:pt x="3896" y="278"/>
                  </a:cubicBezTo>
                  <a:lnTo>
                    <a:pt x="3350" y="1"/>
                  </a:lnTo>
                  <a:cubicBezTo>
                    <a:pt x="3068" y="436"/>
                    <a:pt x="2609" y="654"/>
                    <a:pt x="2148" y="654"/>
                  </a:cubicBezTo>
                  <a:cubicBezTo>
                    <a:pt x="1688" y="654"/>
                    <a:pt x="1226" y="436"/>
                    <a:pt x="9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65"/>
            <p:cNvSpPr/>
            <p:nvPr/>
          </p:nvSpPr>
          <p:spPr>
            <a:xfrm>
              <a:off x="3130629" y="2174106"/>
              <a:ext cx="75419" cy="61711"/>
            </a:xfrm>
            <a:custGeom>
              <a:avLst/>
              <a:gdLst/>
              <a:ahLst/>
              <a:cxnLst/>
              <a:rect l="l" t="t" r="r" b="b"/>
              <a:pathLst>
                <a:path w="2872" h="2350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14" y="302"/>
                    <a:pt x="699" y="445"/>
                    <a:pt x="565" y="570"/>
                  </a:cubicBezTo>
                  <a:cubicBezTo>
                    <a:pt x="440" y="684"/>
                    <a:pt x="297" y="780"/>
                    <a:pt x="144" y="857"/>
                  </a:cubicBezTo>
                  <a:cubicBezTo>
                    <a:pt x="48" y="905"/>
                    <a:pt x="0" y="1000"/>
                    <a:pt x="19" y="1106"/>
                  </a:cubicBezTo>
                  <a:cubicBezTo>
                    <a:pt x="105" y="1814"/>
                    <a:pt x="718" y="2350"/>
                    <a:pt x="1436" y="2350"/>
                  </a:cubicBezTo>
                  <a:cubicBezTo>
                    <a:pt x="2182" y="2350"/>
                    <a:pt x="2804" y="1775"/>
                    <a:pt x="2871" y="1029"/>
                  </a:cubicBezTo>
                  <a:cubicBezTo>
                    <a:pt x="2871" y="96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65"/>
            <p:cNvSpPr/>
            <p:nvPr/>
          </p:nvSpPr>
          <p:spPr>
            <a:xfrm>
              <a:off x="3130629" y="2174106"/>
              <a:ext cx="75419" cy="61212"/>
            </a:xfrm>
            <a:custGeom>
              <a:avLst/>
              <a:gdLst/>
              <a:ahLst/>
              <a:cxnLst/>
              <a:rect l="l" t="t" r="r" b="b"/>
              <a:pathLst>
                <a:path w="2872" h="2331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33" y="254"/>
                    <a:pt x="766" y="359"/>
                    <a:pt x="670" y="455"/>
                  </a:cubicBezTo>
                  <a:cubicBezTo>
                    <a:pt x="641" y="493"/>
                    <a:pt x="603" y="531"/>
                    <a:pt x="565" y="570"/>
                  </a:cubicBezTo>
                  <a:cubicBezTo>
                    <a:pt x="440" y="675"/>
                    <a:pt x="297" y="771"/>
                    <a:pt x="144" y="857"/>
                  </a:cubicBezTo>
                  <a:cubicBezTo>
                    <a:pt x="48" y="895"/>
                    <a:pt x="0" y="1000"/>
                    <a:pt x="10" y="1106"/>
                  </a:cubicBezTo>
                  <a:cubicBezTo>
                    <a:pt x="96" y="1728"/>
                    <a:pt x="584" y="2235"/>
                    <a:pt x="1215" y="2331"/>
                  </a:cubicBezTo>
                  <a:cubicBezTo>
                    <a:pt x="890" y="2130"/>
                    <a:pt x="699" y="1775"/>
                    <a:pt x="718" y="1393"/>
                  </a:cubicBezTo>
                  <a:lnTo>
                    <a:pt x="718" y="1048"/>
                  </a:lnTo>
                  <a:cubicBezTo>
                    <a:pt x="775" y="1010"/>
                    <a:pt x="823" y="972"/>
                    <a:pt x="881" y="924"/>
                  </a:cubicBezTo>
                  <a:cubicBezTo>
                    <a:pt x="1014" y="809"/>
                    <a:pt x="1129" y="665"/>
                    <a:pt x="1225" y="522"/>
                  </a:cubicBezTo>
                  <a:cubicBezTo>
                    <a:pt x="1684" y="665"/>
                    <a:pt x="2106" y="895"/>
                    <a:pt x="2469" y="1201"/>
                  </a:cubicBezTo>
                  <a:cubicBezTo>
                    <a:pt x="2517" y="1240"/>
                    <a:pt x="2632" y="1345"/>
                    <a:pt x="2756" y="1460"/>
                  </a:cubicBezTo>
                  <a:cubicBezTo>
                    <a:pt x="2814" y="1326"/>
                    <a:pt x="2852" y="1182"/>
                    <a:pt x="2862" y="1029"/>
                  </a:cubicBezTo>
                  <a:cubicBezTo>
                    <a:pt x="2871" y="95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65"/>
            <p:cNvSpPr/>
            <p:nvPr/>
          </p:nvSpPr>
          <p:spPr>
            <a:xfrm>
              <a:off x="3111775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153" y="1"/>
                  </a:moveTo>
                  <a:cubicBezTo>
                    <a:pt x="58" y="125"/>
                    <a:pt x="0" y="279"/>
                    <a:pt x="0" y="432"/>
                  </a:cubicBezTo>
                  <a:lnTo>
                    <a:pt x="0" y="1417"/>
                  </a:lnTo>
                  <a:cubicBezTo>
                    <a:pt x="0" y="1551"/>
                    <a:pt x="115" y="1657"/>
                    <a:pt x="240" y="1657"/>
                  </a:cubicBezTo>
                  <a:lnTo>
                    <a:pt x="957" y="1657"/>
                  </a:lnTo>
                  <a:lnTo>
                    <a:pt x="957" y="881"/>
                  </a:lnTo>
                  <a:cubicBezTo>
                    <a:pt x="957" y="738"/>
                    <a:pt x="890" y="594"/>
                    <a:pt x="785" y="508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65"/>
            <p:cNvSpPr/>
            <p:nvPr/>
          </p:nvSpPr>
          <p:spPr>
            <a:xfrm>
              <a:off x="3199720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814" y="1"/>
                  </a:moveTo>
                  <a:lnTo>
                    <a:pt x="183" y="508"/>
                  </a:lnTo>
                  <a:cubicBezTo>
                    <a:pt x="68" y="594"/>
                    <a:pt x="1" y="738"/>
                    <a:pt x="1" y="881"/>
                  </a:cubicBezTo>
                  <a:lnTo>
                    <a:pt x="1" y="1657"/>
                  </a:lnTo>
                  <a:lnTo>
                    <a:pt x="719" y="1657"/>
                  </a:lnTo>
                  <a:cubicBezTo>
                    <a:pt x="853" y="1657"/>
                    <a:pt x="958" y="1551"/>
                    <a:pt x="958" y="1417"/>
                  </a:cubicBezTo>
                  <a:lnTo>
                    <a:pt x="958" y="432"/>
                  </a:lnTo>
                  <a:cubicBezTo>
                    <a:pt x="958" y="279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65"/>
            <p:cNvSpPr/>
            <p:nvPr/>
          </p:nvSpPr>
          <p:spPr>
            <a:xfrm>
              <a:off x="3325636" y="2149343"/>
              <a:ext cx="30934" cy="67882"/>
            </a:xfrm>
            <a:custGeom>
              <a:avLst/>
              <a:gdLst/>
              <a:ahLst/>
              <a:cxnLst/>
              <a:rect l="l" t="t" r="r" b="b"/>
              <a:pathLst>
                <a:path w="1178" h="2585" extrusionOk="0">
                  <a:moveTo>
                    <a:pt x="699" y="1"/>
                  </a:moveTo>
                  <a:cubicBezTo>
                    <a:pt x="316" y="1"/>
                    <a:pt x="1" y="316"/>
                    <a:pt x="1" y="699"/>
                  </a:cubicBezTo>
                  <a:lnTo>
                    <a:pt x="1" y="862"/>
                  </a:lnTo>
                  <a:cubicBezTo>
                    <a:pt x="1" y="1063"/>
                    <a:pt x="29" y="1273"/>
                    <a:pt x="96" y="1465"/>
                  </a:cubicBezTo>
                  <a:lnTo>
                    <a:pt x="470" y="2585"/>
                  </a:lnTo>
                  <a:lnTo>
                    <a:pt x="1178" y="2585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65"/>
            <p:cNvSpPr/>
            <p:nvPr/>
          </p:nvSpPr>
          <p:spPr>
            <a:xfrm>
              <a:off x="3337952" y="2143067"/>
              <a:ext cx="73922" cy="73896"/>
            </a:xfrm>
            <a:custGeom>
              <a:avLst/>
              <a:gdLst/>
              <a:ahLst/>
              <a:cxnLst/>
              <a:rect l="l" t="t" r="r" b="b"/>
              <a:pathLst>
                <a:path w="2815" h="2814" extrusionOk="0">
                  <a:moveTo>
                    <a:pt x="709" y="0"/>
                  </a:moveTo>
                  <a:cubicBezTo>
                    <a:pt x="316" y="0"/>
                    <a:pt x="1" y="316"/>
                    <a:pt x="1" y="708"/>
                  </a:cubicBezTo>
                  <a:cubicBezTo>
                    <a:pt x="1" y="967"/>
                    <a:pt x="211" y="1177"/>
                    <a:pt x="469" y="1177"/>
                  </a:cubicBezTo>
                  <a:lnTo>
                    <a:pt x="2345" y="2814"/>
                  </a:lnTo>
                  <a:lnTo>
                    <a:pt x="2747" y="1426"/>
                  </a:lnTo>
                  <a:cubicBezTo>
                    <a:pt x="2795" y="1254"/>
                    <a:pt x="2814" y="1082"/>
                    <a:pt x="2814" y="909"/>
                  </a:cubicBezTo>
                  <a:lnTo>
                    <a:pt x="2814" y="469"/>
                  </a:lnTo>
                  <a:cubicBezTo>
                    <a:pt x="2814" y="211"/>
                    <a:pt x="2604" y="0"/>
                    <a:pt x="23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65"/>
            <p:cNvSpPr/>
            <p:nvPr/>
          </p:nvSpPr>
          <p:spPr>
            <a:xfrm>
              <a:off x="3350268" y="2235554"/>
              <a:ext cx="36974" cy="27153"/>
            </a:xfrm>
            <a:custGeom>
              <a:avLst/>
              <a:gdLst/>
              <a:ahLst/>
              <a:cxnLst/>
              <a:rect l="l" t="t" r="r" b="b"/>
              <a:pathLst>
                <a:path w="1408" h="1034" extrusionOk="0">
                  <a:moveTo>
                    <a:pt x="0" y="0"/>
                  </a:moveTo>
                  <a:lnTo>
                    <a:pt x="0" y="1034"/>
                  </a:lnTo>
                  <a:lnTo>
                    <a:pt x="1407" y="1034"/>
                  </a:lnTo>
                  <a:lnTo>
                    <a:pt x="140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65"/>
            <p:cNvSpPr/>
            <p:nvPr/>
          </p:nvSpPr>
          <p:spPr>
            <a:xfrm>
              <a:off x="3350268" y="2235554"/>
              <a:ext cx="36974" cy="14916"/>
            </a:xfrm>
            <a:custGeom>
              <a:avLst/>
              <a:gdLst/>
              <a:ahLst/>
              <a:cxnLst/>
              <a:rect l="l" t="t" r="r" b="b"/>
              <a:pathLst>
                <a:path w="1408" h="568" extrusionOk="0">
                  <a:moveTo>
                    <a:pt x="0" y="0"/>
                  </a:moveTo>
                  <a:lnTo>
                    <a:pt x="0" y="431"/>
                  </a:lnTo>
                  <a:cubicBezTo>
                    <a:pt x="225" y="522"/>
                    <a:pt x="465" y="567"/>
                    <a:pt x="704" y="567"/>
                  </a:cubicBezTo>
                  <a:cubicBezTo>
                    <a:pt x="943" y="567"/>
                    <a:pt x="1182" y="522"/>
                    <a:pt x="1407" y="431"/>
                  </a:cubicBezTo>
                  <a:lnTo>
                    <a:pt x="140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65"/>
            <p:cNvSpPr/>
            <p:nvPr/>
          </p:nvSpPr>
          <p:spPr>
            <a:xfrm>
              <a:off x="3307044" y="2250365"/>
              <a:ext cx="123658" cy="62367"/>
            </a:xfrm>
            <a:custGeom>
              <a:avLst/>
              <a:gdLst/>
              <a:ahLst/>
              <a:cxnLst/>
              <a:rect l="l" t="t" r="r" b="b"/>
              <a:pathLst>
                <a:path w="4709" h="2375" extrusionOk="0">
                  <a:moveTo>
                    <a:pt x="1646" y="1"/>
                  </a:moveTo>
                  <a:lnTo>
                    <a:pt x="517" y="326"/>
                  </a:lnTo>
                  <a:cubicBezTo>
                    <a:pt x="211" y="412"/>
                    <a:pt x="0" y="690"/>
                    <a:pt x="0" y="1006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40" y="2374"/>
                  </a:cubicBezTo>
                  <a:lnTo>
                    <a:pt x="4470" y="2374"/>
                  </a:lnTo>
                  <a:cubicBezTo>
                    <a:pt x="4594" y="2374"/>
                    <a:pt x="4709" y="2269"/>
                    <a:pt x="4709" y="2135"/>
                  </a:cubicBezTo>
                  <a:lnTo>
                    <a:pt x="4709" y="1006"/>
                  </a:lnTo>
                  <a:cubicBezTo>
                    <a:pt x="4709" y="690"/>
                    <a:pt x="4489" y="412"/>
                    <a:pt x="4183" y="326"/>
                  </a:cubicBezTo>
                  <a:lnTo>
                    <a:pt x="3053" y="1"/>
                  </a:lnTo>
                  <a:lnTo>
                    <a:pt x="2355" y="470"/>
                  </a:lnTo>
                  <a:lnTo>
                    <a:pt x="1646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65"/>
            <p:cNvSpPr/>
            <p:nvPr/>
          </p:nvSpPr>
          <p:spPr>
            <a:xfrm>
              <a:off x="3362584" y="2262681"/>
              <a:ext cx="12342" cy="49789"/>
            </a:xfrm>
            <a:custGeom>
              <a:avLst/>
              <a:gdLst/>
              <a:ahLst/>
              <a:cxnLst/>
              <a:rect l="l" t="t" r="r" b="b"/>
              <a:pathLst>
                <a:path w="470" h="1896" extrusionOk="0">
                  <a:moveTo>
                    <a:pt x="115" y="1"/>
                  </a:moveTo>
                  <a:lnTo>
                    <a:pt x="0" y="1896"/>
                  </a:lnTo>
                  <a:lnTo>
                    <a:pt x="469" y="1896"/>
                  </a:lnTo>
                  <a:lnTo>
                    <a:pt x="355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65"/>
            <p:cNvSpPr/>
            <p:nvPr/>
          </p:nvSpPr>
          <p:spPr>
            <a:xfrm>
              <a:off x="3331676" y="2173948"/>
              <a:ext cx="74158" cy="67646"/>
            </a:xfrm>
            <a:custGeom>
              <a:avLst/>
              <a:gdLst/>
              <a:ahLst/>
              <a:cxnLst/>
              <a:rect l="l" t="t" r="r" b="b"/>
              <a:pathLst>
                <a:path w="2824" h="2576" extrusionOk="0">
                  <a:moveTo>
                    <a:pt x="878" y="0"/>
                  </a:moveTo>
                  <a:cubicBezTo>
                    <a:pt x="764" y="0"/>
                    <a:pt x="653" y="48"/>
                    <a:pt x="565" y="135"/>
                  </a:cubicBezTo>
                  <a:lnTo>
                    <a:pt x="144" y="556"/>
                  </a:lnTo>
                  <a:cubicBezTo>
                    <a:pt x="58" y="652"/>
                    <a:pt x="0" y="767"/>
                    <a:pt x="0" y="891"/>
                  </a:cubicBezTo>
                  <a:lnTo>
                    <a:pt x="0" y="1169"/>
                  </a:lnTo>
                  <a:cubicBezTo>
                    <a:pt x="0" y="1944"/>
                    <a:pt x="632" y="2576"/>
                    <a:pt x="1417" y="2576"/>
                  </a:cubicBezTo>
                  <a:cubicBezTo>
                    <a:pt x="2192" y="2576"/>
                    <a:pt x="2824" y="1944"/>
                    <a:pt x="2824" y="1169"/>
                  </a:cubicBezTo>
                  <a:lnTo>
                    <a:pt x="2824" y="872"/>
                  </a:lnTo>
                  <a:cubicBezTo>
                    <a:pt x="2824" y="738"/>
                    <a:pt x="2776" y="623"/>
                    <a:pt x="2690" y="537"/>
                  </a:cubicBezTo>
                  <a:cubicBezTo>
                    <a:pt x="2326" y="183"/>
                    <a:pt x="1656" y="21"/>
                    <a:pt x="909" y="1"/>
                  </a:cubicBezTo>
                  <a:cubicBezTo>
                    <a:pt x="899" y="1"/>
                    <a:pt x="889" y="0"/>
                    <a:pt x="87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65"/>
            <p:cNvSpPr/>
            <p:nvPr/>
          </p:nvSpPr>
          <p:spPr>
            <a:xfrm>
              <a:off x="3331676" y="2173975"/>
              <a:ext cx="73896" cy="66123"/>
            </a:xfrm>
            <a:custGeom>
              <a:avLst/>
              <a:gdLst/>
              <a:ahLst/>
              <a:cxnLst/>
              <a:rect l="l" t="t" r="r" b="b"/>
              <a:pathLst>
                <a:path w="2814" h="2518" extrusionOk="0">
                  <a:moveTo>
                    <a:pt x="909" y="0"/>
                  </a:moveTo>
                  <a:cubicBezTo>
                    <a:pt x="785" y="0"/>
                    <a:pt x="661" y="48"/>
                    <a:pt x="565" y="134"/>
                  </a:cubicBezTo>
                  <a:lnTo>
                    <a:pt x="144" y="565"/>
                  </a:lnTo>
                  <a:cubicBezTo>
                    <a:pt x="58" y="651"/>
                    <a:pt x="0" y="766"/>
                    <a:pt x="0" y="890"/>
                  </a:cubicBezTo>
                  <a:lnTo>
                    <a:pt x="0" y="1168"/>
                  </a:lnTo>
                  <a:cubicBezTo>
                    <a:pt x="0" y="1800"/>
                    <a:pt x="421" y="2345"/>
                    <a:pt x="1024" y="2517"/>
                  </a:cubicBezTo>
                  <a:cubicBezTo>
                    <a:pt x="823" y="2269"/>
                    <a:pt x="708" y="1962"/>
                    <a:pt x="708" y="1637"/>
                  </a:cubicBezTo>
                  <a:lnTo>
                    <a:pt x="708" y="957"/>
                  </a:lnTo>
                  <a:cubicBezTo>
                    <a:pt x="708" y="692"/>
                    <a:pt x="919" y="487"/>
                    <a:pt x="1172" y="487"/>
                  </a:cubicBezTo>
                  <a:cubicBezTo>
                    <a:pt x="1184" y="487"/>
                    <a:pt x="1195" y="488"/>
                    <a:pt x="1206" y="489"/>
                  </a:cubicBezTo>
                  <a:cubicBezTo>
                    <a:pt x="1685" y="517"/>
                    <a:pt x="2383" y="594"/>
                    <a:pt x="2814" y="804"/>
                  </a:cubicBezTo>
                  <a:cubicBezTo>
                    <a:pt x="2804" y="699"/>
                    <a:pt x="2757" y="613"/>
                    <a:pt x="2690" y="536"/>
                  </a:cubicBezTo>
                  <a:cubicBezTo>
                    <a:pt x="2326" y="182"/>
                    <a:pt x="1656" y="20"/>
                    <a:pt x="90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65"/>
            <p:cNvSpPr/>
            <p:nvPr/>
          </p:nvSpPr>
          <p:spPr>
            <a:xfrm>
              <a:off x="3307281" y="2266200"/>
              <a:ext cx="24921" cy="46533"/>
            </a:xfrm>
            <a:custGeom>
              <a:avLst/>
              <a:gdLst/>
              <a:ahLst/>
              <a:cxnLst/>
              <a:rect l="l" t="t" r="r" b="b"/>
              <a:pathLst>
                <a:path w="949" h="1772" extrusionOk="0">
                  <a:moveTo>
                    <a:pt x="125" y="1"/>
                  </a:moveTo>
                  <a:cubicBezTo>
                    <a:pt x="49" y="125"/>
                    <a:pt x="1" y="259"/>
                    <a:pt x="1" y="403"/>
                  </a:cubicBezTo>
                  <a:lnTo>
                    <a:pt x="1" y="1532"/>
                  </a:lnTo>
                  <a:cubicBezTo>
                    <a:pt x="1" y="1666"/>
                    <a:pt x="106" y="1771"/>
                    <a:pt x="240" y="1771"/>
                  </a:cubicBezTo>
                  <a:lnTo>
                    <a:pt x="948" y="1771"/>
                  </a:lnTo>
                  <a:lnTo>
                    <a:pt x="948" y="1101"/>
                  </a:lnTo>
                  <a:lnTo>
                    <a:pt x="929" y="1101"/>
                  </a:lnTo>
                  <a:cubicBezTo>
                    <a:pt x="929" y="910"/>
                    <a:pt x="862" y="738"/>
                    <a:pt x="728" y="60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65"/>
            <p:cNvSpPr/>
            <p:nvPr/>
          </p:nvSpPr>
          <p:spPr>
            <a:xfrm>
              <a:off x="3405545" y="2266200"/>
              <a:ext cx="24658" cy="46533"/>
            </a:xfrm>
            <a:custGeom>
              <a:avLst/>
              <a:gdLst/>
              <a:ahLst/>
              <a:cxnLst/>
              <a:rect l="l" t="t" r="r" b="b"/>
              <a:pathLst>
                <a:path w="939" h="1772" extrusionOk="0">
                  <a:moveTo>
                    <a:pt x="814" y="1"/>
                  </a:moveTo>
                  <a:lnTo>
                    <a:pt x="211" y="604"/>
                  </a:lnTo>
                  <a:cubicBezTo>
                    <a:pt x="78" y="738"/>
                    <a:pt x="11" y="910"/>
                    <a:pt x="11" y="1101"/>
                  </a:cubicBezTo>
                  <a:lnTo>
                    <a:pt x="1" y="1101"/>
                  </a:lnTo>
                  <a:lnTo>
                    <a:pt x="1" y="1771"/>
                  </a:lnTo>
                  <a:lnTo>
                    <a:pt x="700" y="1771"/>
                  </a:lnTo>
                  <a:cubicBezTo>
                    <a:pt x="834" y="1771"/>
                    <a:pt x="939" y="1666"/>
                    <a:pt x="939" y="1532"/>
                  </a:cubicBezTo>
                  <a:lnTo>
                    <a:pt x="939" y="403"/>
                  </a:lnTo>
                  <a:cubicBezTo>
                    <a:pt x="939" y="259"/>
                    <a:pt x="891" y="125"/>
                    <a:pt x="81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65"/>
            <p:cNvSpPr/>
            <p:nvPr/>
          </p:nvSpPr>
          <p:spPr>
            <a:xfrm>
              <a:off x="3362584" y="2262681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0" y="1"/>
                  </a:moveTo>
                  <a:lnTo>
                    <a:pt x="0" y="374"/>
                  </a:lnTo>
                  <a:cubicBezTo>
                    <a:pt x="0" y="431"/>
                    <a:pt x="39" y="470"/>
                    <a:pt x="96" y="470"/>
                  </a:cubicBezTo>
                  <a:lnTo>
                    <a:pt x="374" y="470"/>
                  </a:lnTo>
                  <a:cubicBezTo>
                    <a:pt x="422" y="470"/>
                    <a:pt x="469" y="431"/>
                    <a:pt x="469" y="374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65"/>
            <p:cNvSpPr/>
            <p:nvPr/>
          </p:nvSpPr>
          <p:spPr>
            <a:xfrm>
              <a:off x="3343493" y="2245481"/>
              <a:ext cx="25393" cy="25971"/>
            </a:xfrm>
            <a:custGeom>
              <a:avLst/>
              <a:gdLst/>
              <a:ahLst/>
              <a:cxnLst/>
              <a:rect l="l" t="t" r="r" b="b"/>
              <a:pathLst>
                <a:path w="967" h="989" extrusionOk="0">
                  <a:moveTo>
                    <a:pt x="221" y="0"/>
                  </a:moveTo>
                  <a:cubicBezTo>
                    <a:pt x="190" y="0"/>
                    <a:pt x="160" y="15"/>
                    <a:pt x="144" y="43"/>
                  </a:cubicBezTo>
                  <a:lnTo>
                    <a:pt x="0" y="263"/>
                  </a:lnTo>
                  <a:lnTo>
                    <a:pt x="354" y="914"/>
                  </a:lnTo>
                  <a:cubicBezTo>
                    <a:pt x="378" y="963"/>
                    <a:pt x="430" y="988"/>
                    <a:pt x="481" y="988"/>
                  </a:cubicBezTo>
                  <a:cubicBezTo>
                    <a:pt x="510" y="988"/>
                    <a:pt x="540" y="980"/>
                    <a:pt x="565" y="962"/>
                  </a:cubicBezTo>
                  <a:lnTo>
                    <a:pt x="967" y="656"/>
                  </a:lnTo>
                  <a:lnTo>
                    <a:pt x="287" y="24"/>
                  </a:lnTo>
                  <a:cubicBezTo>
                    <a:pt x="267" y="8"/>
                    <a:pt x="244" y="0"/>
                    <a:pt x="22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65"/>
            <p:cNvSpPr/>
            <p:nvPr/>
          </p:nvSpPr>
          <p:spPr>
            <a:xfrm>
              <a:off x="3368860" y="2245559"/>
              <a:ext cx="25420" cy="26076"/>
            </a:xfrm>
            <a:custGeom>
              <a:avLst/>
              <a:gdLst/>
              <a:ahLst/>
              <a:cxnLst/>
              <a:rect l="l" t="t" r="r" b="b"/>
              <a:pathLst>
                <a:path w="968" h="993" extrusionOk="0">
                  <a:moveTo>
                    <a:pt x="748" y="0"/>
                  </a:moveTo>
                  <a:cubicBezTo>
                    <a:pt x="725" y="0"/>
                    <a:pt x="701" y="10"/>
                    <a:pt x="680" y="31"/>
                  </a:cubicBezTo>
                  <a:lnTo>
                    <a:pt x="1" y="653"/>
                  </a:lnTo>
                  <a:lnTo>
                    <a:pt x="393" y="959"/>
                  </a:lnTo>
                  <a:cubicBezTo>
                    <a:pt x="419" y="982"/>
                    <a:pt x="452" y="992"/>
                    <a:pt x="484" y="992"/>
                  </a:cubicBezTo>
                  <a:cubicBezTo>
                    <a:pt x="534" y="992"/>
                    <a:pt x="584" y="967"/>
                    <a:pt x="613" y="921"/>
                  </a:cubicBezTo>
                  <a:lnTo>
                    <a:pt x="967" y="260"/>
                  </a:lnTo>
                  <a:lnTo>
                    <a:pt x="824" y="50"/>
                  </a:lnTo>
                  <a:cubicBezTo>
                    <a:pt x="807" y="17"/>
                    <a:pt x="779" y="0"/>
                    <a:pt x="74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65"/>
            <p:cNvSpPr/>
            <p:nvPr/>
          </p:nvSpPr>
          <p:spPr>
            <a:xfrm>
              <a:off x="3163297" y="1993516"/>
              <a:ext cx="174419" cy="150233"/>
            </a:xfrm>
            <a:custGeom>
              <a:avLst/>
              <a:gdLst/>
              <a:ahLst/>
              <a:cxnLst/>
              <a:rect l="l" t="t" r="r" b="b"/>
              <a:pathLst>
                <a:path w="6642" h="5721" extrusionOk="0">
                  <a:moveTo>
                    <a:pt x="584" y="1"/>
                  </a:moveTo>
                  <a:cubicBezTo>
                    <a:pt x="259" y="1"/>
                    <a:pt x="0" y="259"/>
                    <a:pt x="0" y="585"/>
                  </a:cubicBezTo>
                  <a:lnTo>
                    <a:pt x="0" y="3714"/>
                  </a:lnTo>
                  <a:cubicBezTo>
                    <a:pt x="0" y="4040"/>
                    <a:pt x="259" y="4298"/>
                    <a:pt x="584" y="4298"/>
                  </a:cubicBezTo>
                  <a:lnTo>
                    <a:pt x="2737" y="4298"/>
                  </a:lnTo>
                  <a:lnTo>
                    <a:pt x="2412" y="5600"/>
                  </a:lnTo>
                  <a:cubicBezTo>
                    <a:pt x="2397" y="5666"/>
                    <a:pt x="2450" y="5721"/>
                    <a:pt x="2511" y="5721"/>
                  </a:cubicBezTo>
                  <a:cubicBezTo>
                    <a:pt x="2529" y="5721"/>
                    <a:pt x="2547" y="5716"/>
                    <a:pt x="2565" y="5705"/>
                  </a:cubicBezTo>
                  <a:lnTo>
                    <a:pt x="4489" y="4298"/>
                  </a:lnTo>
                  <a:lnTo>
                    <a:pt x="6049" y="4298"/>
                  </a:lnTo>
                  <a:cubicBezTo>
                    <a:pt x="6374" y="4288"/>
                    <a:pt x="6642" y="4030"/>
                    <a:pt x="6642" y="3705"/>
                  </a:cubicBezTo>
                  <a:lnTo>
                    <a:pt x="6642" y="585"/>
                  </a:lnTo>
                  <a:cubicBezTo>
                    <a:pt x="6642" y="259"/>
                    <a:pt x="6384" y="1"/>
                    <a:pt x="605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65"/>
            <p:cNvSpPr/>
            <p:nvPr/>
          </p:nvSpPr>
          <p:spPr>
            <a:xfrm>
              <a:off x="3192446" y="2019172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3" y="393"/>
                  </a:lnTo>
                  <a:cubicBezTo>
                    <a:pt x="1101" y="393"/>
                    <a:pt x="1101" y="0"/>
                    <a:pt x="8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65"/>
            <p:cNvSpPr/>
            <p:nvPr/>
          </p:nvSpPr>
          <p:spPr>
            <a:xfrm>
              <a:off x="3228133" y="2019172"/>
              <a:ext cx="80434" cy="10320"/>
            </a:xfrm>
            <a:custGeom>
              <a:avLst/>
              <a:gdLst/>
              <a:ahLst/>
              <a:cxnLst/>
              <a:rect l="l" t="t" r="r" b="b"/>
              <a:pathLst>
                <a:path w="3063" h="393" extrusionOk="0">
                  <a:moveTo>
                    <a:pt x="268" y="0"/>
                  </a:moveTo>
                  <a:cubicBezTo>
                    <a:pt x="0" y="0"/>
                    <a:pt x="0" y="393"/>
                    <a:pt x="268" y="393"/>
                  </a:cubicBezTo>
                  <a:lnTo>
                    <a:pt x="2804" y="393"/>
                  </a:lnTo>
                  <a:cubicBezTo>
                    <a:pt x="3063" y="393"/>
                    <a:pt x="3063" y="0"/>
                    <a:pt x="280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65"/>
            <p:cNvSpPr/>
            <p:nvPr/>
          </p:nvSpPr>
          <p:spPr>
            <a:xfrm>
              <a:off x="3192183" y="2044802"/>
              <a:ext cx="116384" cy="10320"/>
            </a:xfrm>
            <a:custGeom>
              <a:avLst/>
              <a:gdLst/>
              <a:ahLst/>
              <a:cxnLst/>
              <a:rect l="l" t="t" r="r" b="b"/>
              <a:pathLst>
                <a:path w="4432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4173" y="393"/>
                  </a:lnTo>
                  <a:cubicBezTo>
                    <a:pt x="4432" y="393"/>
                    <a:pt x="4432" y="0"/>
                    <a:pt x="4173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65"/>
            <p:cNvSpPr/>
            <p:nvPr/>
          </p:nvSpPr>
          <p:spPr>
            <a:xfrm>
              <a:off x="3192183" y="2070431"/>
              <a:ext cx="80461" cy="10320"/>
            </a:xfrm>
            <a:custGeom>
              <a:avLst/>
              <a:gdLst/>
              <a:ahLst/>
              <a:cxnLst/>
              <a:rect l="l" t="t" r="r" b="b"/>
              <a:pathLst>
                <a:path w="3064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2805" y="393"/>
                  </a:lnTo>
                  <a:cubicBezTo>
                    <a:pt x="3063" y="393"/>
                    <a:pt x="3063" y="0"/>
                    <a:pt x="280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65"/>
            <p:cNvSpPr/>
            <p:nvPr/>
          </p:nvSpPr>
          <p:spPr>
            <a:xfrm>
              <a:off x="3279655" y="2070431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2" y="393"/>
                  </a:lnTo>
                  <a:cubicBezTo>
                    <a:pt x="1101" y="393"/>
                    <a:pt x="1101" y="0"/>
                    <a:pt x="842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20" name="Google Shape;13120;p65"/>
          <p:cNvGrpSpPr/>
          <p:nvPr/>
        </p:nvGrpSpPr>
        <p:grpSpPr>
          <a:xfrm>
            <a:off x="4023785" y="1970407"/>
            <a:ext cx="288807" cy="355377"/>
            <a:chOff x="4023785" y="1970407"/>
            <a:chExt cx="288807" cy="355377"/>
          </a:xfrm>
        </p:grpSpPr>
        <p:sp>
          <p:nvSpPr>
            <p:cNvPr id="13121" name="Google Shape;13121;p65"/>
            <p:cNvSpPr/>
            <p:nvPr/>
          </p:nvSpPr>
          <p:spPr>
            <a:xfrm>
              <a:off x="4062492" y="2036766"/>
              <a:ext cx="31197" cy="34191"/>
            </a:xfrm>
            <a:custGeom>
              <a:avLst/>
              <a:gdLst/>
              <a:ahLst/>
              <a:cxnLst/>
              <a:rect l="l" t="t" r="r" b="b"/>
              <a:pathLst>
                <a:path w="1188" h="1302" extrusionOk="0">
                  <a:moveTo>
                    <a:pt x="565" y="0"/>
                  </a:moveTo>
                  <a:lnTo>
                    <a:pt x="1" y="421"/>
                  </a:lnTo>
                  <a:lnTo>
                    <a:pt x="613" y="1302"/>
                  </a:lnTo>
                  <a:cubicBezTo>
                    <a:pt x="795" y="1158"/>
                    <a:pt x="986" y="1015"/>
                    <a:pt x="1187" y="890"/>
                  </a:cubicBezTo>
                  <a:lnTo>
                    <a:pt x="565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65"/>
            <p:cNvSpPr/>
            <p:nvPr/>
          </p:nvSpPr>
          <p:spPr>
            <a:xfrm>
              <a:off x="4242452" y="2036766"/>
              <a:ext cx="31433" cy="34191"/>
            </a:xfrm>
            <a:custGeom>
              <a:avLst/>
              <a:gdLst/>
              <a:ahLst/>
              <a:cxnLst/>
              <a:rect l="l" t="t" r="r" b="b"/>
              <a:pathLst>
                <a:path w="1197" h="1302" extrusionOk="0">
                  <a:moveTo>
                    <a:pt x="622" y="0"/>
                  </a:moveTo>
                  <a:lnTo>
                    <a:pt x="0" y="890"/>
                  </a:lnTo>
                  <a:cubicBezTo>
                    <a:pt x="201" y="1015"/>
                    <a:pt x="392" y="1158"/>
                    <a:pt x="574" y="1302"/>
                  </a:cubicBezTo>
                  <a:lnTo>
                    <a:pt x="1196" y="421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65"/>
            <p:cNvSpPr/>
            <p:nvPr/>
          </p:nvSpPr>
          <p:spPr>
            <a:xfrm>
              <a:off x="4152222" y="2009613"/>
              <a:ext cx="31932" cy="32457"/>
            </a:xfrm>
            <a:custGeom>
              <a:avLst/>
              <a:gdLst/>
              <a:ahLst/>
              <a:cxnLst/>
              <a:rect l="l" t="t" r="r" b="b"/>
              <a:pathLst>
                <a:path w="1216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5" y="1192"/>
                    <a:pt x="608" y="1192"/>
                  </a:cubicBezTo>
                  <a:cubicBezTo>
                    <a:pt x="811" y="1192"/>
                    <a:pt x="1015" y="1206"/>
                    <a:pt x="1216" y="1235"/>
                  </a:cubicBezTo>
                  <a:lnTo>
                    <a:pt x="1216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65"/>
            <p:cNvSpPr/>
            <p:nvPr/>
          </p:nvSpPr>
          <p:spPr>
            <a:xfrm>
              <a:off x="4152222" y="2009613"/>
              <a:ext cx="21376" cy="32457"/>
            </a:xfrm>
            <a:custGeom>
              <a:avLst/>
              <a:gdLst/>
              <a:ahLst/>
              <a:cxnLst/>
              <a:rect l="l" t="t" r="r" b="b"/>
              <a:pathLst>
                <a:path w="814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2" y="1187"/>
                    <a:pt x="603" y="1187"/>
                  </a:cubicBezTo>
                  <a:lnTo>
                    <a:pt x="814" y="1187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65"/>
            <p:cNvSpPr/>
            <p:nvPr/>
          </p:nvSpPr>
          <p:spPr>
            <a:xfrm>
              <a:off x="4023785" y="2036766"/>
              <a:ext cx="288807" cy="288781"/>
            </a:xfrm>
            <a:custGeom>
              <a:avLst/>
              <a:gdLst/>
              <a:ahLst/>
              <a:cxnLst/>
              <a:rect l="l" t="t" r="r" b="b"/>
              <a:pathLst>
                <a:path w="10998" h="10997" extrusionOk="0">
                  <a:moveTo>
                    <a:pt x="5494" y="0"/>
                  </a:moveTo>
                  <a:cubicBezTo>
                    <a:pt x="2460" y="0"/>
                    <a:pt x="1" y="2460"/>
                    <a:pt x="1" y="5493"/>
                  </a:cubicBezTo>
                  <a:cubicBezTo>
                    <a:pt x="1" y="8537"/>
                    <a:pt x="2460" y="10996"/>
                    <a:pt x="5494" y="10996"/>
                  </a:cubicBezTo>
                  <a:cubicBezTo>
                    <a:pt x="8538" y="10996"/>
                    <a:pt x="10997" y="8537"/>
                    <a:pt x="10997" y="5493"/>
                  </a:cubicBezTo>
                  <a:cubicBezTo>
                    <a:pt x="10997" y="2460"/>
                    <a:pt x="8538" y="0"/>
                    <a:pt x="5494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65"/>
            <p:cNvSpPr/>
            <p:nvPr/>
          </p:nvSpPr>
          <p:spPr>
            <a:xfrm>
              <a:off x="4030087" y="2037002"/>
              <a:ext cx="151048" cy="288781"/>
            </a:xfrm>
            <a:custGeom>
              <a:avLst/>
              <a:gdLst/>
              <a:ahLst/>
              <a:cxnLst/>
              <a:rect l="l" t="t" r="r" b="b"/>
              <a:pathLst>
                <a:path w="5752" h="10997" extrusionOk="0">
                  <a:moveTo>
                    <a:pt x="5264" y="1"/>
                  </a:moveTo>
                  <a:cubicBezTo>
                    <a:pt x="2316" y="125"/>
                    <a:pt x="0" y="2546"/>
                    <a:pt x="0" y="5494"/>
                  </a:cubicBezTo>
                  <a:cubicBezTo>
                    <a:pt x="0" y="8442"/>
                    <a:pt x="2316" y="10863"/>
                    <a:pt x="5264" y="10997"/>
                  </a:cubicBezTo>
                  <a:cubicBezTo>
                    <a:pt x="5360" y="10987"/>
                    <a:pt x="5465" y="10987"/>
                    <a:pt x="5560" y="10987"/>
                  </a:cubicBezTo>
                  <a:cubicBezTo>
                    <a:pt x="2728" y="10729"/>
                    <a:pt x="555" y="8355"/>
                    <a:pt x="555" y="5513"/>
                  </a:cubicBezTo>
                  <a:cubicBezTo>
                    <a:pt x="555" y="2594"/>
                    <a:pt x="2833" y="182"/>
                    <a:pt x="5752" y="20"/>
                  </a:cubicBezTo>
                  <a:cubicBezTo>
                    <a:pt x="5589" y="1"/>
                    <a:pt x="5427" y="1"/>
                    <a:pt x="5264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65"/>
            <p:cNvSpPr/>
            <p:nvPr/>
          </p:nvSpPr>
          <p:spPr>
            <a:xfrm>
              <a:off x="4037624" y="2060111"/>
              <a:ext cx="251597" cy="242065"/>
            </a:xfrm>
            <a:custGeom>
              <a:avLst/>
              <a:gdLst/>
              <a:ahLst/>
              <a:cxnLst/>
              <a:rect l="l" t="t" r="r" b="b"/>
              <a:pathLst>
                <a:path w="9581" h="9218" extrusionOk="0">
                  <a:moveTo>
                    <a:pt x="4968" y="1"/>
                  </a:moveTo>
                  <a:cubicBezTo>
                    <a:pt x="3771" y="1"/>
                    <a:pt x="2595" y="469"/>
                    <a:pt x="1713" y="1351"/>
                  </a:cubicBezTo>
                  <a:cubicBezTo>
                    <a:pt x="393" y="2671"/>
                    <a:pt x="0" y="4652"/>
                    <a:pt x="718" y="6375"/>
                  </a:cubicBezTo>
                  <a:cubicBezTo>
                    <a:pt x="1426" y="8098"/>
                    <a:pt x="3111" y="9217"/>
                    <a:pt x="4967" y="9217"/>
                  </a:cubicBezTo>
                  <a:cubicBezTo>
                    <a:pt x="7513" y="9217"/>
                    <a:pt x="9571" y="7150"/>
                    <a:pt x="9580" y="4614"/>
                  </a:cubicBezTo>
                  <a:cubicBezTo>
                    <a:pt x="9580" y="2748"/>
                    <a:pt x="8451" y="1063"/>
                    <a:pt x="6738" y="355"/>
                  </a:cubicBezTo>
                  <a:cubicBezTo>
                    <a:pt x="6165" y="117"/>
                    <a:pt x="5564" y="1"/>
                    <a:pt x="496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65"/>
            <p:cNvSpPr/>
            <p:nvPr/>
          </p:nvSpPr>
          <p:spPr>
            <a:xfrm>
              <a:off x="4049940" y="2060137"/>
              <a:ext cx="125418" cy="242038"/>
            </a:xfrm>
            <a:custGeom>
              <a:avLst/>
              <a:gdLst/>
              <a:ahLst/>
              <a:cxnLst/>
              <a:rect l="l" t="t" r="r" b="b"/>
              <a:pathLst>
                <a:path w="4776" h="9217" extrusionOk="0">
                  <a:moveTo>
                    <a:pt x="4498" y="0"/>
                  </a:moveTo>
                  <a:cubicBezTo>
                    <a:pt x="2000" y="58"/>
                    <a:pt x="0" y="2106"/>
                    <a:pt x="0" y="4603"/>
                  </a:cubicBezTo>
                  <a:cubicBezTo>
                    <a:pt x="0" y="7111"/>
                    <a:pt x="2000" y="9159"/>
                    <a:pt x="4498" y="9216"/>
                  </a:cubicBezTo>
                  <a:cubicBezTo>
                    <a:pt x="4594" y="9216"/>
                    <a:pt x="4680" y="9216"/>
                    <a:pt x="4776" y="9207"/>
                  </a:cubicBezTo>
                  <a:cubicBezTo>
                    <a:pt x="2345" y="9054"/>
                    <a:pt x="450" y="7044"/>
                    <a:pt x="440" y="4613"/>
                  </a:cubicBezTo>
                  <a:cubicBezTo>
                    <a:pt x="450" y="2173"/>
                    <a:pt x="2345" y="153"/>
                    <a:pt x="4776" y="10"/>
                  </a:cubicBezTo>
                  <a:cubicBezTo>
                    <a:pt x="4680" y="10"/>
                    <a:pt x="4594" y="0"/>
                    <a:pt x="449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65"/>
            <p:cNvSpPr/>
            <p:nvPr/>
          </p:nvSpPr>
          <p:spPr>
            <a:xfrm>
              <a:off x="4054194" y="2076340"/>
              <a:ext cx="217932" cy="209739"/>
            </a:xfrm>
            <a:custGeom>
              <a:avLst/>
              <a:gdLst/>
              <a:ahLst/>
              <a:cxnLst/>
              <a:rect l="l" t="t" r="r" b="b"/>
              <a:pathLst>
                <a:path w="8299" h="7987" extrusionOk="0">
                  <a:moveTo>
                    <a:pt x="4310" y="0"/>
                  </a:moveTo>
                  <a:cubicBezTo>
                    <a:pt x="3269" y="0"/>
                    <a:pt x="2246" y="404"/>
                    <a:pt x="1484" y="1173"/>
                  </a:cubicBezTo>
                  <a:cubicBezTo>
                    <a:pt x="345" y="2312"/>
                    <a:pt x="1" y="4025"/>
                    <a:pt x="623" y="5518"/>
                  </a:cubicBezTo>
                  <a:cubicBezTo>
                    <a:pt x="1235" y="7011"/>
                    <a:pt x="2690" y="7987"/>
                    <a:pt x="4308" y="7987"/>
                  </a:cubicBezTo>
                  <a:cubicBezTo>
                    <a:pt x="6509" y="7977"/>
                    <a:pt x="8298" y="6197"/>
                    <a:pt x="8298" y="3996"/>
                  </a:cubicBezTo>
                  <a:cubicBezTo>
                    <a:pt x="8298" y="2379"/>
                    <a:pt x="7332" y="924"/>
                    <a:pt x="5839" y="302"/>
                  </a:cubicBezTo>
                  <a:cubicBezTo>
                    <a:pt x="5345" y="99"/>
                    <a:pt x="4825" y="0"/>
                    <a:pt x="4310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65"/>
            <p:cNvSpPr/>
            <p:nvPr/>
          </p:nvSpPr>
          <p:spPr>
            <a:xfrm>
              <a:off x="4062492" y="2076340"/>
              <a:ext cx="118144" cy="209607"/>
            </a:xfrm>
            <a:custGeom>
              <a:avLst/>
              <a:gdLst/>
              <a:ahLst/>
              <a:cxnLst/>
              <a:rect l="l" t="t" r="r" b="b"/>
              <a:pathLst>
                <a:path w="4499" h="7982" extrusionOk="0">
                  <a:moveTo>
                    <a:pt x="3984" y="1"/>
                  </a:moveTo>
                  <a:cubicBezTo>
                    <a:pt x="1819" y="1"/>
                    <a:pt x="1" y="1760"/>
                    <a:pt x="1" y="3996"/>
                  </a:cubicBezTo>
                  <a:cubicBezTo>
                    <a:pt x="1" y="6223"/>
                    <a:pt x="1819" y="7982"/>
                    <a:pt x="3983" y="7982"/>
                  </a:cubicBezTo>
                  <a:cubicBezTo>
                    <a:pt x="4153" y="7982"/>
                    <a:pt x="4325" y="7971"/>
                    <a:pt x="4499" y="7948"/>
                  </a:cubicBezTo>
                  <a:cubicBezTo>
                    <a:pt x="2508" y="7700"/>
                    <a:pt x="1015" y="5996"/>
                    <a:pt x="1006" y="3996"/>
                  </a:cubicBezTo>
                  <a:cubicBezTo>
                    <a:pt x="1015" y="1986"/>
                    <a:pt x="2508" y="292"/>
                    <a:pt x="4499" y="34"/>
                  </a:cubicBezTo>
                  <a:cubicBezTo>
                    <a:pt x="4325" y="12"/>
                    <a:pt x="4153" y="1"/>
                    <a:pt x="3984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65"/>
            <p:cNvSpPr/>
            <p:nvPr/>
          </p:nvSpPr>
          <p:spPr>
            <a:xfrm>
              <a:off x="4162516" y="2109821"/>
              <a:ext cx="11344" cy="74736"/>
            </a:xfrm>
            <a:custGeom>
              <a:avLst/>
              <a:gdLst/>
              <a:ahLst/>
              <a:cxnLst/>
              <a:rect l="l" t="t" r="r" b="b"/>
              <a:pathLst>
                <a:path w="432" h="2846" extrusionOk="0">
                  <a:moveTo>
                    <a:pt x="216" y="1"/>
                  </a:moveTo>
                  <a:cubicBezTo>
                    <a:pt x="108" y="1"/>
                    <a:pt x="1" y="75"/>
                    <a:pt x="10" y="223"/>
                  </a:cubicBezTo>
                  <a:lnTo>
                    <a:pt x="10" y="2635"/>
                  </a:lnTo>
                  <a:cubicBezTo>
                    <a:pt x="10" y="2750"/>
                    <a:pt x="106" y="2845"/>
                    <a:pt x="211" y="2845"/>
                  </a:cubicBezTo>
                  <a:cubicBezTo>
                    <a:pt x="326" y="2836"/>
                    <a:pt x="422" y="2750"/>
                    <a:pt x="422" y="2635"/>
                  </a:cubicBezTo>
                  <a:lnTo>
                    <a:pt x="422" y="223"/>
                  </a:lnTo>
                  <a:cubicBezTo>
                    <a:pt x="431" y="75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65"/>
            <p:cNvSpPr/>
            <p:nvPr/>
          </p:nvSpPr>
          <p:spPr>
            <a:xfrm>
              <a:off x="4245970" y="2009561"/>
              <a:ext cx="55803" cy="47294"/>
            </a:xfrm>
            <a:custGeom>
              <a:avLst/>
              <a:gdLst/>
              <a:ahLst/>
              <a:cxnLst/>
              <a:rect l="l" t="t" r="r" b="b"/>
              <a:pathLst>
                <a:path w="2125" h="1801" extrusionOk="0">
                  <a:moveTo>
                    <a:pt x="584" y="1"/>
                  </a:moveTo>
                  <a:cubicBezTo>
                    <a:pt x="494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64"/>
                  </a:cubicBezTo>
                  <a:lnTo>
                    <a:pt x="1378" y="1744"/>
                  </a:lnTo>
                  <a:cubicBezTo>
                    <a:pt x="1431" y="1782"/>
                    <a:pt x="1490" y="1801"/>
                    <a:pt x="1549" y="1801"/>
                  </a:cubicBezTo>
                  <a:cubicBezTo>
                    <a:pt x="1637" y="1801"/>
                    <a:pt x="1722" y="1758"/>
                    <a:pt x="1780" y="1677"/>
                  </a:cubicBezTo>
                  <a:lnTo>
                    <a:pt x="2029" y="1333"/>
                  </a:lnTo>
                  <a:cubicBezTo>
                    <a:pt x="2125" y="1199"/>
                    <a:pt x="2096" y="1026"/>
                    <a:pt x="1962" y="931"/>
                  </a:cubicBezTo>
                  <a:lnTo>
                    <a:pt x="747" y="50"/>
                  </a:lnTo>
                  <a:cubicBezTo>
                    <a:pt x="698" y="17"/>
                    <a:pt x="641" y="1"/>
                    <a:pt x="584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65"/>
            <p:cNvSpPr/>
            <p:nvPr/>
          </p:nvSpPr>
          <p:spPr>
            <a:xfrm>
              <a:off x="4034604" y="2009561"/>
              <a:ext cx="55829" cy="47294"/>
            </a:xfrm>
            <a:custGeom>
              <a:avLst/>
              <a:gdLst/>
              <a:ahLst/>
              <a:cxnLst/>
              <a:rect l="l" t="t" r="r" b="b"/>
              <a:pathLst>
                <a:path w="2126" h="1801" extrusionOk="0">
                  <a:moveTo>
                    <a:pt x="1545" y="1"/>
                  </a:moveTo>
                  <a:cubicBezTo>
                    <a:pt x="1488" y="1"/>
                    <a:pt x="1430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199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92" y="1801"/>
                    <a:pt x="581" y="1801"/>
                  </a:cubicBezTo>
                  <a:cubicBezTo>
                    <a:pt x="639" y="1801"/>
                    <a:pt x="698" y="1782"/>
                    <a:pt x="747" y="1744"/>
                  </a:cubicBezTo>
                  <a:lnTo>
                    <a:pt x="1962" y="864"/>
                  </a:lnTo>
                  <a:cubicBezTo>
                    <a:pt x="2096" y="778"/>
                    <a:pt x="2125" y="596"/>
                    <a:pt x="2029" y="462"/>
                  </a:cubicBezTo>
                  <a:lnTo>
                    <a:pt x="1780" y="117"/>
                  </a:lnTo>
                  <a:cubicBezTo>
                    <a:pt x="1722" y="41"/>
                    <a:pt x="1635" y="1"/>
                    <a:pt x="154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65"/>
            <p:cNvSpPr/>
            <p:nvPr/>
          </p:nvSpPr>
          <p:spPr>
            <a:xfrm>
              <a:off x="4133368" y="1970407"/>
              <a:ext cx="69642" cy="41753"/>
            </a:xfrm>
            <a:custGeom>
              <a:avLst/>
              <a:gdLst/>
              <a:ahLst/>
              <a:cxnLst/>
              <a:rect l="l" t="t" r="r" b="b"/>
              <a:pathLst>
                <a:path w="2652" h="1590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89"/>
                  </a:cubicBezTo>
                  <a:lnTo>
                    <a:pt x="2317" y="1589"/>
                  </a:lnTo>
                  <a:cubicBezTo>
                    <a:pt x="2498" y="1589"/>
                    <a:pt x="2652" y="1446"/>
                    <a:pt x="2652" y="1254"/>
                  </a:cubicBezTo>
                  <a:lnTo>
                    <a:pt x="2652" y="335"/>
                  </a:lnTo>
                  <a:cubicBezTo>
                    <a:pt x="2652" y="144"/>
                    <a:pt x="2498" y="1"/>
                    <a:pt x="231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65"/>
            <p:cNvSpPr/>
            <p:nvPr/>
          </p:nvSpPr>
          <p:spPr>
            <a:xfrm>
              <a:off x="4245970" y="2009561"/>
              <a:ext cx="49526" cy="47294"/>
            </a:xfrm>
            <a:custGeom>
              <a:avLst/>
              <a:gdLst/>
              <a:ahLst/>
              <a:cxnLst/>
              <a:rect l="l" t="t" r="r" b="b"/>
              <a:pathLst>
                <a:path w="1886" h="1801" extrusionOk="0">
                  <a:moveTo>
                    <a:pt x="580" y="1"/>
                  </a:moveTo>
                  <a:cubicBezTo>
                    <a:pt x="491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73"/>
                  </a:cubicBezTo>
                  <a:lnTo>
                    <a:pt x="1378" y="1744"/>
                  </a:lnTo>
                  <a:cubicBezTo>
                    <a:pt x="1428" y="1782"/>
                    <a:pt x="1486" y="1801"/>
                    <a:pt x="1544" y="1801"/>
                  </a:cubicBezTo>
                  <a:cubicBezTo>
                    <a:pt x="1633" y="1801"/>
                    <a:pt x="1722" y="1758"/>
                    <a:pt x="1780" y="1677"/>
                  </a:cubicBezTo>
                  <a:lnTo>
                    <a:pt x="1885" y="1524"/>
                  </a:lnTo>
                  <a:lnTo>
                    <a:pt x="976" y="873"/>
                  </a:lnTo>
                  <a:cubicBezTo>
                    <a:pt x="842" y="778"/>
                    <a:pt x="814" y="596"/>
                    <a:pt x="909" y="462"/>
                  </a:cubicBezTo>
                  <a:lnTo>
                    <a:pt x="1053" y="270"/>
                  </a:lnTo>
                  <a:lnTo>
                    <a:pt x="747" y="50"/>
                  </a:lnTo>
                  <a:cubicBezTo>
                    <a:pt x="695" y="17"/>
                    <a:pt x="637" y="1"/>
                    <a:pt x="58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65"/>
            <p:cNvSpPr/>
            <p:nvPr/>
          </p:nvSpPr>
          <p:spPr>
            <a:xfrm>
              <a:off x="4034604" y="2009561"/>
              <a:ext cx="49789" cy="47294"/>
            </a:xfrm>
            <a:custGeom>
              <a:avLst/>
              <a:gdLst/>
              <a:ahLst/>
              <a:cxnLst/>
              <a:rect l="l" t="t" r="r" b="b"/>
              <a:pathLst>
                <a:path w="1896" h="1801" extrusionOk="0">
                  <a:moveTo>
                    <a:pt x="1541" y="1"/>
                  </a:moveTo>
                  <a:cubicBezTo>
                    <a:pt x="1484" y="1"/>
                    <a:pt x="1427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208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88" y="1801"/>
                    <a:pt x="577" y="1801"/>
                  </a:cubicBezTo>
                  <a:cubicBezTo>
                    <a:pt x="635" y="1801"/>
                    <a:pt x="694" y="1782"/>
                    <a:pt x="747" y="1744"/>
                  </a:cubicBezTo>
                  <a:lnTo>
                    <a:pt x="1053" y="1524"/>
                  </a:lnTo>
                  <a:lnTo>
                    <a:pt x="910" y="1333"/>
                  </a:lnTo>
                  <a:cubicBezTo>
                    <a:pt x="823" y="1208"/>
                    <a:pt x="852" y="1026"/>
                    <a:pt x="977" y="931"/>
                  </a:cubicBezTo>
                  <a:lnTo>
                    <a:pt x="1895" y="270"/>
                  </a:lnTo>
                  <a:lnTo>
                    <a:pt x="1780" y="117"/>
                  </a:lnTo>
                  <a:cubicBezTo>
                    <a:pt x="1722" y="41"/>
                    <a:pt x="1631" y="1"/>
                    <a:pt x="154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65"/>
            <p:cNvSpPr/>
            <p:nvPr/>
          </p:nvSpPr>
          <p:spPr>
            <a:xfrm>
              <a:off x="4133368" y="1970407"/>
              <a:ext cx="30435" cy="41990"/>
            </a:xfrm>
            <a:custGeom>
              <a:avLst/>
              <a:gdLst/>
              <a:ahLst/>
              <a:cxnLst/>
              <a:rect l="l" t="t" r="r" b="b"/>
              <a:pathLst>
                <a:path w="1159" h="1599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99"/>
                  </a:cubicBezTo>
                  <a:lnTo>
                    <a:pt x="1159" y="1599"/>
                  </a:lnTo>
                  <a:cubicBezTo>
                    <a:pt x="967" y="1589"/>
                    <a:pt x="824" y="1446"/>
                    <a:pt x="814" y="1254"/>
                  </a:cubicBezTo>
                  <a:lnTo>
                    <a:pt x="814" y="335"/>
                  </a:lnTo>
                  <a:cubicBezTo>
                    <a:pt x="824" y="144"/>
                    <a:pt x="96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65"/>
            <p:cNvSpPr/>
            <p:nvPr/>
          </p:nvSpPr>
          <p:spPr>
            <a:xfrm>
              <a:off x="4049178" y="2070930"/>
              <a:ext cx="229224" cy="220426"/>
            </a:xfrm>
            <a:custGeom>
              <a:avLst/>
              <a:gdLst/>
              <a:ahLst/>
              <a:cxnLst/>
              <a:rect l="l" t="t" r="r" b="b"/>
              <a:pathLst>
                <a:path w="8729" h="8394" extrusionOk="0">
                  <a:moveTo>
                    <a:pt x="4728" y="403"/>
                  </a:moveTo>
                  <a:cubicBezTo>
                    <a:pt x="5255" y="431"/>
                    <a:pt x="5771" y="575"/>
                    <a:pt x="6240" y="814"/>
                  </a:cubicBezTo>
                  <a:lnTo>
                    <a:pt x="6078" y="1092"/>
                  </a:lnTo>
                  <a:cubicBezTo>
                    <a:pt x="5986" y="1255"/>
                    <a:pt x="6122" y="1400"/>
                    <a:pt x="6263" y="1400"/>
                  </a:cubicBezTo>
                  <a:cubicBezTo>
                    <a:pt x="6329" y="1400"/>
                    <a:pt x="6396" y="1369"/>
                    <a:pt x="6441" y="1293"/>
                  </a:cubicBezTo>
                  <a:lnTo>
                    <a:pt x="6594" y="1015"/>
                  </a:lnTo>
                  <a:cubicBezTo>
                    <a:pt x="7035" y="1302"/>
                    <a:pt x="7417" y="1675"/>
                    <a:pt x="7705" y="2116"/>
                  </a:cubicBezTo>
                  <a:lnTo>
                    <a:pt x="7427" y="2278"/>
                  </a:lnTo>
                  <a:cubicBezTo>
                    <a:pt x="7224" y="2392"/>
                    <a:pt x="7338" y="2671"/>
                    <a:pt x="7523" y="2671"/>
                  </a:cubicBezTo>
                  <a:cubicBezTo>
                    <a:pt x="7556" y="2671"/>
                    <a:pt x="7592" y="2662"/>
                    <a:pt x="7628" y="2642"/>
                  </a:cubicBezTo>
                  <a:lnTo>
                    <a:pt x="7906" y="2479"/>
                  </a:lnTo>
                  <a:cubicBezTo>
                    <a:pt x="8145" y="2948"/>
                    <a:pt x="8288" y="3465"/>
                    <a:pt x="8317" y="3991"/>
                  </a:cubicBezTo>
                  <a:lnTo>
                    <a:pt x="7992" y="3991"/>
                  </a:lnTo>
                  <a:cubicBezTo>
                    <a:pt x="7743" y="4011"/>
                    <a:pt x="7743" y="4374"/>
                    <a:pt x="7992" y="4393"/>
                  </a:cubicBezTo>
                  <a:lnTo>
                    <a:pt x="8317" y="4393"/>
                  </a:lnTo>
                  <a:cubicBezTo>
                    <a:pt x="8288" y="4920"/>
                    <a:pt x="8145" y="5437"/>
                    <a:pt x="7906" y="5905"/>
                  </a:cubicBezTo>
                  <a:lnTo>
                    <a:pt x="7628" y="5743"/>
                  </a:lnTo>
                  <a:cubicBezTo>
                    <a:pt x="7592" y="5722"/>
                    <a:pt x="7556" y="5714"/>
                    <a:pt x="7523" y="5714"/>
                  </a:cubicBezTo>
                  <a:cubicBezTo>
                    <a:pt x="7338" y="5714"/>
                    <a:pt x="7224" y="5993"/>
                    <a:pt x="7427" y="6106"/>
                  </a:cubicBezTo>
                  <a:lnTo>
                    <a:pt x="7705" y="6260"/>
                  </a:lnTo>
                  <a:cubicBezTo>
                    <a:pt x="7417" y="6709"/>
                    <a:pt x="7044" y="7083"/>
                    <a:pt x="6604" y="7370"/>
                  </a:cubicBezTo>
                  <a:lnTo>
                    <a:pt x="6594" y="7370"/>
                  </a:lnTo>
                  <a:lnTo>
                    <a:pt x="6441" y="7092"/>
                  </a:lnTo>
                  <a:cubicBezTo>
                    <a:pt x="6396" y="7016"/>
                    <a:pt x="6329" y="6985"/>
                    <a:pt x="6263" y="6985"/>
                  </a:cubicBezTo>
                  <a:cubicBezTo>
                    <a:pt x="6122" y="6985"/>
                    <a:pt x="5986" y="7130"/>
                    <a:pt x="6078" y="7293"/>
                  </a:cubicBezTo>
                  <a:lnTo>
                    <a:pt x="6240" y="7571"/>
                  </a:lnTo>
                  <a:cubicBezTo>
                    <a:pt x="5771" y="7810"/>
                    <a:pt x="5255" y="7953"/>
                    <a:pt x="4728" y="7982"/>
                  </a:cubicBezTo>
                  <a:lnTo>
                    <a:pt x="4728" y="7657"/>
                  </a:lnTo>
                  <a:cubicBezTo>
                    <a:pt x="4719" y="7532"/>
                    <a:pt x="4623" y="7470"/>
                    <a:pt x="4527" y="7470"/>
                  </a:cubicBezTo>
                  <a:cubicBezTo>
                    <a:pt x="4432" y="7470"/>
                    <a:pt x="4336" y="7532"/>
                    <a:pt x="4326" y="7657"/>
                  </a:cubicBezTo>
                  <a:lnTo>
                    <a:pt x="4326" y="7982"/>
                  </a:lnTo>
                  <a:cubicBezTo>
                    <a:pt x="3800" y="7953"/>
                    <a:pt x="3283" y="7810"/>
                    <a:pt x="2814" y="7571"/>
                  </a:cubicBezTo>
                  <a:lnTo>
                    <a:pt x="2977" y="7293"/>
                  </a:lnTo>
                  <a:cubicBezTo>
                    <a:pt x="3068" y="7130"/>
                    <a:pt x="2928" y="6985"/>
                    <a:pt x="2787" y="6985"/>
                  </a:cubicBezTo>
                  <a:cubicBezTo>
                    <a:pt x="2722" y="6985"/>
                    <a:pt x="2656" y="7016"/>
                    <a:pt x="2613" y="7092"/>
                  </a:cubicBezTo>
                  <a:lnTo>
                    <a:pt x="2460" y="7370"/>
                  </a:lnTo>
                  <a:cubicBezTo>
                    <a:pt x="2010" y="7083"/>
                    <a:pt x="1637" y="6709"/>
                    <a:pt x="1350" y="6260"/>
                  </a:cubicBezTo>
                  <a:lnTo>
                    <a:pt x="1627" y="6106"/>
                  </a:lnTo>
                  <a:cubicBezTo>
                    <a:pt x="1830" y="5993"/>
                    <a:pt x="1716" y="5714"/>
                    <a:pt x="1531" y="5714"/>
                  </a:cubicBezTo>
                  <a:cubicBezTo>
                    <a:pt x="1498" y="5714"/>
                    <a:pt x="1463" y="5722"/>
                    <a:pt x="1426" y="5743"/>
                  </a:cubicBezTo>
                  <a:lnTo>
                    <a:pt x="1149" y="5905"/>
                  </a:lnTo>
                  <a:cubicBezTo>
                    <a:pt x="910" y="5437"/>
                    <a:pt x="766" y="4920"/>
                    <a:pt x="737" y="4393"/>
                  </a:cubicBezTo>
                  <a:lnTo>
                    <a:pt x="1063" y="4393"/>
                  </a:lnTo>
                  <a:cubicBezTo>
                    <a:pt x="1072" y="4394"/>
                    <a:pt x="1081" y="4395"/>
                    <a:pt x="1089" y="4395"/>
                  </a:cubicBezTo>
                  <a:cubicBezTo>
                    <a:pt x="1351" y="4395"/>
                    <a:pt x="1351" y="3990"/>
                    <a:pt x="1089" y="3990"/>
                  </a:cubicBezTo>
                  <a:cubicBezTo>
                    <a:pt x="1081" y="3990"/>
                    <a:pt x="1072" y="3991"/>
                    <a:pt x="1063" y="3991"/>
                  </a:cubicBezTo>
                  <a:lnTo>
                    <a:pt x="737" y="3991"/>
                  </a:lnTo>
                  <a:cubicBezTo>
                    <a:pt x="766" y="3465"/>
                    <a:pt x="910" y="2948"/>
                    <a:pt x="1149" y="2479"/>
                  </a:cubicBezTo>
                  <a:lnTo>
                    <a:pt x="1426" y="2642"/>
                  </a:lnTo>
                  <a:cubicBezTo>
                    <a:pt x="1463" y="2662"/>
                    <a:pt x="1498" y="2671"/>
                    <a:pt x="1531" y="2671"/>
                  </a:cubicBezTo>
                  <a:cubicBezTo>
                    <a:pt x="1716" y="2671"/>
                    <a:pt x="1830" y="2392"/>
                    <a:pt x="1627" y="2278"/>
                  </a:cubicBezTo>
                  <a:lnTo>
                    <a:pt x="1350" y="2116"/>
                  </a:lnTo>
                  <a:cubicBezTo>
                    <a:pt x="1637" y="1675"/>
                    <a:pt x="2010" y="1302"/>
                    <a:pt x="2460" y="1015"/>
                  </a:cubicBezTo>
                  <a:lnTo>
                    <a:pt x="2613" y="1293"/>
                  </a:lnTo>
                  <a:cubicBezTo>
                    <a:pt x="2656" y="1369"/>
                    <a:pt x="2722" y="1400"/>
                    <a:pt x="2787" y="1400"/>
                  </a:cubicBezTo>
                  <a:cubicBezTo>
                    <a:pt x="2928" y="1400"/>
                    <a:pt x="3068" y="1255"/>
                    <a:pt x="2977" y="1092"/>
                  </a:cubicBezTo>
                  <a:lnTo>
                    <a:pt x="2814" y="814"/>
                  </a:lnTo>
                  <a:cubicBezTo>
                    <a:pt x="3283" y="575"/>
                    <a:pt x="3800" y="431"/>
                    <a:pt x="4326" y="403"/>
                  </a:cubicBezTo>
                  <a:lnTo>
                    <a:pt x="4326" y="728"/>
                  </a:lnTo>
                  <a:cubicBezTo>
                    <a:pt x="4312" y="876"/>
                    <a:pt x="4420" y="950"/>
                    <a:pt x="4527" y="950"/>
                  </a:cubicBezTo>
                  <a:cubicBezTo>
                    <a:pt x="4635" y="950"/>
                    <a:pt x="4743" y="876"/>
                    <a:pt x="4728" y="728"/>
                  </a:cubicBezTo>
                  <a:lnTo>
                    <a:pt x="4728" y="403"/>
                  </a:lnTo>
                  <a:close/>
                  <a:moveTo>
                    <a:pt x="4527" y="1"/>
                  </a:moveTo>
                  <a:cubicBezTo>
                    <a:pt x="2833" y="1"/>
                    <a:pt x="1302" y="1025"/>
                    <a:pt x="651" y="2594"/>
                  </a:cubicBezTo>
                  <a:cubicBezTo>
                    <a:pt x="0" y="4164"/>
                    <a:pt x="364" y="5963"/>
                    <a:pt x="1560" y="7169"/>
                  </a:cubicBezTo>
                  <a:cubicBezTo>
                    <a:pt x="2368" y="7970"/>
                    <a:pt x="3441" y="8393"/>
                    <a:pt x="4533" y="8393"/>
                  </a:cubicBezTo>
                  <a:cubicBezTo>
                    <a:pt x="5072" y="8393"/>
                    <a:pt x="5616" y="8290"/>
                    <a:pt x="6135" y="8078"/>
                  </a:cubicBezTo>
                  <a:cubicBezTo>
                    <a:pt x="7705" y="7427"/>
                    <a:pt x="8729" y="5896"/>
                    <a:pt x="8729" y="4192"/>
                  </a:cubicBezTo>
                  <a:cubicBezTo>
                    <a:pt x="8729" y="1876"/>
                    <a:pt x="6843" y="1"/>
                    <a:pt x="452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65"/>
            <p:cNvSpPr/>
            <p:nvPr/>
          </p:nvSpPr>
          <p:spPr>
            <a:xfrm>
              <a:off x="4153719" y="2166674"/>
              <a:ext cx="28676" cy="28939"/>
            </a:xfrm>
            <a:custGeom>
              <a:avLst/>
              <a:gdLst/>
              <a:ahLst/>
              <a:cxnLst/>
              <a:rect l="l" t="t" r="r" b="b"/>
              <a:pathLst>
                <a:path w="1092" h="1102" extrusionOk="0">
                  <a:moveTo>
                    <a:pt x="546" y="1"/>
                  </a:moveTo>
                  <a:cubicBezTo>
                    <a:pt x="250" y="1"/>
                    <a:pt x="1" y="250"/>
                    <a:pt x="1" y="546"/>
                  </a:cubicBezTo>
                  <a:cubicBezTo>
                    <a:pt x="1" y="853"/>
                    <a:pt x="250" y="1101"/>
                    <a:pt x="546" y="1101"/>
                  </a:cubicBezTo>
                  <a:cubicBezTo>
                    <a:pt x="852" y="1101"/>
                    <a:pt x="1092" y="853"/>
                    <a:pt x="1092" y="546"/>
                  </a:cubicBezTo>
                  <a:cubicBezTo>
                    <a:pt x="1092" y="250"/>
                    <a:pt x="852" y="1"/>
                    <a:pt x="54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65"/>
            <p:cNvSpPr/>
            <p:nvPr/>
          </p:nvSpPr>
          <p:spPr>
            <a:xfrm>
              <a:off x="4153982" y="2166832"/>
              <a:ext cx="23398" cy="28833"/>
            </a:xfrm>
            <a:custGeom>
              <a:avLst/>
              <a:gdLst/>
              <a:ahLst/>
              <a:cxnLst/>
              <a:rect l="l" t="t" r="r" b="b"/>
              <a:pathLst>
                <a:path w="891" h="1098" extrusionOk="0">
                  <a:moveTo>
                    <a:pt x="544" y="0"/>
                  </a:moveTo>
                  <a:cubicBezTo>
                    <a:pt x="264" y="0"/>
                    <a:pt x="0" y="221"/>
                    <a:pt x="0" y="550"/>
                  </a:cubicBezTo>
                  <a:cubicBezTo>
                    <a:pt x="0" y="874"/>
                    <a:pt x="267" y="1098"/>
                    <a:pt x="548" y="1098"/>
                  </a:cubicBezTo>
                  <a:cubicBezTo>
                    <a:pt x="666" y="1098"/>
                    <a:pt x="786" y="1059"/>
                    <a:pt x="890" y="971"/>
                  </a:cubicBezTo>
                  <a:cubicBezTo>
                    <a:pt x="766" y="866"/>
                    <a:pt x="699" y="703"/>
                    <a:pt x="699" y="550"/>
                  </a:cubicBezTo>
                  <a:cubicBezTo>
                    <a:pt x="699" y="387"/>
                    <a:pt x="775" y="234"/>
                    <a:pt x="890" y="129"/>
                  </a:cubicBezTo>
                  <a:cubicBezTo>
                    <a:pt x="785" y="40"/>
                    <a:pt x="663" y="0"/>
                    <a:pt x="5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41" name="Google Shape;13141;p65"/>
          <p:cNvGrpSpPr/>
          <p:nvPr/>
        </p:nvGrpSpPr>
        <p:grpSpPr>
          <a:xfrm>
            <a:off x="3544540" y="3380963"/>
            <a:ext cx="320188" cy="319269"/>
            <a:chOff x="3544540" y="3380963"/>
            <a:chExt cx="320188" cy="319269"/>
          </a:xfrm>
        </p:grpSpPr>
        <p:sp>
          <p:nvSpPr>
            <p:cNvPr id="13142" name="Google Shape;13142;p65"/>
            <p:cNvSpPr/>
            <p:nvPr/>
          </p:nvSpPr>
          <p:spPr>
            <a:xfrm>
              <a:off x="3636528" y="3558218"/>
              <a:ext cx="51023" cy="51049"/>
            </a:xfrm>
            <a:custGeom>
              <a:avLst/>
              <a:gdLst/>
              <a:ahLst/>
              <a:cxnLst/>
              <a:rect l="l" t="t" r="r" b="b"/>
              <a:pathLst>
                <a:path w="1943" h="1944" extrusionOk="0">
                  <a:moveTo>
                    <a:pt x="1196" y="0"/>
                  </a:moveTo>
                  <a:lnTo>
                    <a:pt x="0" y="1197"/>
                  </a:lnTo>
                  <a:cubicBezTo>
                    <a:pt x="86" y="1216"/>
                    <a:pt x="172" y="1254"/>
                    <a:pt x="239" y="1321"/>
                  </a:cubicBezTo>
                  <a:lnTo>
                    <a:pt x="622" y="1704"/>
                  </a:lnTo>
                  <a:cubicBezTo>
                    <a:pt x="689" y="1771"/>
                    <a:pt x="727" y="1857"/>
                    <a:pt x="747" y="1943"/>
                  </a:cubicBezTo>
                  <a:lnTo>
                    <a:pt x="1943" y="747"/>
                  </a:lnTo>
                  <a:cubicBezTo>
                    <a:pt x="1656" y="536"/>
                    <a:pt x="1407" y="287"/>
                    <a:pt x="119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65"/>
            <p:cNvSpPr/>
            <p:nvPr/>
          </p:nvSpPr>
          <p:spPr>
            <a:xfrm>
              <a:off x="3636765" y="3558454"/>
              <a:ext cx="40992" cy="50813"/>
            </a:xfrm>
            <a:custGeom>
              <a:avLst/>
              <a:gdLst/>
              <a:ahLst/>
              <a:cxnLst/>
              <a:rect l="l" t="t" r="r" b="b"/>
              <a:pathLst>
                <a:path w="1561" h="1935" extrusionOk="0">
                  <a:moveTo>
                    <a:pt x="1197" y="1"/>
                  </a:moveTo>
                  <a:lnTo>
                    <a:pt x="1" y="1197"/>
                  </a:lnTo>
                  <a:cubicBezTo>
                    <a:pt x="87" y="1207"/>
                    <a:pt x="173" y="1245"/>
                    <a:pt x="240" y="1312"/>
                  </a:cubicBezTo>
                  <a:lnTo>
                    <a:pt x="623" y="1695"/>
                  </a:lnTo>
                  <a:cubicBezTo>
                    <a:pt x="690" y="1762"/>
                    <a:pt x="728" y="1848"/>
                    <a:pt x="747" y="1934"/>
                  </a:cubicBezTo>
                  <a:lnTo>
                    <a:pt x="1197" y="1484"/>
                  </a:lnTo>
                  <a:lnTo>
                    <a:pt x="1034" y="1312"/>
                  </a:lnTo>
                  <a:lnTo>
                    <a:pt x="1015" y="1312"/>
                  </a:lnTo>
                  <a:cubicBezTo>
                    <a:pt x="910" y="1216"/>
                    <a:pt x="910" y="1063"/>
                    <a:pt x="1015" y="968"/>
                  </a:cubicBezTo>
                  <a:lnTo>
                    <a:pt x="1561" y="412"/>
                  </a:lnTo>
                  <a:cubicBezTo>
                    <a:pt x="1427" y="288"/>
                    <a:pt x="1312" y="145"/>
                    <a:pt x="1197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65"/>
            <p:cNvSpPr/>
            <p:nvPr/>
          </p:nvSpPr>
          <p:spPr>
            <a:xfrm>
              <a:off x="3632248" y="3380963"/>
              <a:ext cx="232480" cy="221897"/>
            </a:xfrm>
            <a:custGeom>
              <a:avLst/>
              <a:gdLst/>
              <a:ahLst/>
              <a:cxnLst/>
              <a:rect l="l" t="t" r="r" b="b"/>
              <a:pathLst>
                <a:path w="8853" h="8450" extrusionOk="0">
                  <a:moveTo>
                    <a:pt x="4639" y="0"/>
                  </a:moveTo>
                  <a:cubicBezTo>
                    <a:pt x="3537" y="0"/>
                    <a:pt x="2454" y="430"/>
                    <a:pt x="1646" y="1238"/>
                  </a:cubicBezTo>
                  <a:cubicBezTo>
                    <a:pt x="0" y="2894"/>
                    <a:pt x="0" y="5564"/>
                    <a:pt x="1646" y="7210"/>
                  </a:cubicBezTo>
                  <a:cubicBezTo>
                    <a:pt x="2452" y="8022"/>
                    <a:pt x="3532" y="8450"/>
                    <a:pt x="4631" y="8450"/>
                  </a:cubicBezTo>
                  <a:cubicBezTo>
                    <a:pt x="5176" y="8450"/>
                    <a:pt x="5726" y="8344"/>
                    <a:pt x="6250" y="8128"/>
                  </a:cubicBezTo>
                  <a:cubicBezTo>
                    <a:pt x="7829" y="7478"/>
                    <a:pt x="8853" y="5937"/>
                    <a:pt x="8853" y="4224"/>
                  </a:cubicBezTo>
                  <a:cubicBezTo>
                    <a:pt x="8853" y="2520"/>
                    <a:pt x="7829" y="980"/>
                    <a:pt x="6250" y="319"/>
                  </a:cubicBezTo>
                  <a:cubicBezTo>
                    <a:pt x="5729" y="104"/>
                    <a:pt x="5182" y="0"/>
                    <a:pt x="463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65"/>
            <p:cNvSpPr/>
            <p:nvPr/>
          </p:nvSpPr>
          <p:spPr>
            <a:xfrm>
              <a:off x="3627731" y="3381094"/>
              <a:ext cx="135738" cy="221792"/>
            </a:xfrm>
            <a:custGeom>
              <a:avLst/>
              <a:gdLst/>
              <a:ahLst/>
              <a:cxnLst/>
              <a:rect l="l" t="t" r="r" b="b"/>
              <a:pathLst>
                <a:path w="5169" h="8446" extrusionOk="0">
                  <a:moveTo>
                    <a:pt x="4787" y="0"/>
                  </a:moveTo>
                  <a:cubicBezTo>
                    <a:pt x="2484" y="0"/>
                    <a:pt x="574" y="1869"/>
                    <a:pt x="574" y="4219"/>
                  </a:cubicBezTo>
                  <a:cubicBezTo>
                    <a:pt x="574" y="6574"/>
                    <a:pt x="2492" y="8445"/>
                    <a:pt x="4802" y="8445"/>
                  </a:cubicBezTo>
                  <a:cubicBezTo>
                    <a:pt x="4923" y="8445"/>
                    <a:pt x="5045" y="8440"/>
                    <a:pt x="5168" y="8430"/>
                  </a:cubicBezTo>
                  <a:cubicBezTo>
                    <a:pt x="4173" y="8344"/>
                    <a:pt x="3244" y="7913"/>
                    <a:pt x="2546" y="7205"/>
                  </a:cubicBezTo>
                  <a:cubicBezTo>
                    <a:pt x="0" y="4669"/>
                    <a:pt x="1589" y="314"/>
                    <a:pt x="5168" y="17"/>
                  </a:cubicBezTo>
                  <a:cubicBezTo>
                    <a:pt x="5040" y="6"/>
                    <a:pt x="4913" y="0"/>
                    <a:pt x="478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65"/>
            <p:cNvSpPr/>
            <p:nvPr/>
          </p:nvSpPr>
          <p:spPr>
            <a:xfrm>
              <a:off x="3664154" y="3402050"/>
              <a:ext cx="188258" cy="179723"/>
            </a:xfrm>
            <a:custGeom>
              <a:avLst/>
              <a:gdLst/>
              <a:ahLst/>
              <a:cxnLst/>
              <a:rect l="l" t="t" r="r" b="b"/>
              <a:pathLst>
                <a:path w="7169" h="6844" extrusionOk="0">
                  <a:moveTo>
                    <a:pt x="3443" y="0"/>
                  </a:moveTo>
                  <a:cubicBezTo>
                    <a:pt x="1686" y="0"/>
                    <a:pt x="1" y="1362"/>
                    <a:pt x="1" y="3421"/>
                  </a:cubicBezTo>
                  <a:cubicBezTo>
                    <a:pt x="1" y="4809"/>
                    <a:pt x="833" y="6053"/>
                    <a:pt x="2106" y="6579"/>
                  </a:cubicBezTo>
                  <a:cubicBezTo>
                    <a:pt x="2532" y="6757"/>
                    <a:pt x="2978" y="6843"/>
                    <a:pt x="3419" y="6843"/>
                  </a:cubicBezTo>
                  <a:cubicBezTo>
                    <a:pt x="4308" y="6843"/>
                    <a:pt x="5180" y="6494"/>
                    <a:pt x="5839" y="5842"/>
                  </a:cubicBezTo>
                  <a:cubicBezTo>
                    <a:pt x="7169" y="4502"/>
                    <a:pt x="7169" y="2339"/>
                    <a:pt x="5839" y="1009"/>
                  </a:cubicBezTo>
                  <a:cubicBezTo>
                    <a:pt x="5142" y="312"/>
                    <a:pt x="4284" y="0"/>
                    <a:pt x="3443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65"/>
            <p:cNvSpPr/>
            <p:nvPr/>
          </p:nvSpPr>
          <p:spPr>
            <a:xfrm>
              <a:off x="3656381" y="3402102"/>
              <a:ext cx="107088" cy="179540"/>
            </a:xfrm>
            <a:custGeom>
              <a:avLst/>
              <a:gdLst/>
              <a:ahLst/>
              <a:cxnLst/>
              <a:rect l="l" t="t" r="r" b="b"/>
              <a:pathLst>
                <a:path w="4078" h="6837" extrusionOk="0">
                  <a:moveTo>
                    <a:pt x="3703" y="1"/>
                  </a:moveTo>
                  <a:cubicBezTo>
                    <a:pt x="1844" y="1"/>
                    <a:pt x="287" y="1516"/>
                    <a:pt x="287" y="3419"/>
                  </a:cubicBezTo>
                  <a:cubicBezTo>
                    <a:pt x="287" y="5330"/>
                    <a:pt x="1843" y="6837"/>
                    <a:pt x="3701" y="6837"/>
                  </a:cubicBezTo>
                  <a:cubicBezTo>
                    <a:pt x="3825" y="6837"/>
                    <a:pt x="3951" y="6830"/>
                    <a:pt x="4077" y="6816"/>
                  </a:cubicBezTo>
                  <a:cubicBezTo>
                    <a:pt x="3302" y="6740"/>
                    <a:pt x="2584" y="6395"/>
                    <a:pt x="2029" y="5840"/>
                  </a:cubicBezTo>
                  <a:cubicBezTo>
                    <a:pt x="0" y="3811"/>
                    <a:pt x="1225" y="328"/>
                    <a:pt x="4077" y="21"/>
                  </a:cubicBezTo>
                  <a:cubicBezTo>
                    <a:pt x="3951" y="8"/>
                    <a:pt x="3826" y="1"/>
                    <a:pt x="370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65"/>
            <p:cNvSpPr/>
            <p:nvPr/>
          </p:nvSpPr>
          <p:spPr>
            <a:xfrm>
              <a:off x="3729252" y="3437579"/>
              <a:ext cx="49290" cy="49027"/>
            </a:xfrm>
            <a:custGeom>
              <a:avLst/>
              <a:gdLst/>
              <a:ahLst/>
              <a:cxnLst/>
              <a:rect l="l" t="t" r="r" b="b"/>
              <a:pathLst>
                <a:path w="1877" h="1867" extrusionOk="0">
                  <a:moveTo>
                    <a:pt x="938" y="1"/>
                  </a:moveTo>
                  <a:cubicBezTo>
                    <a:pt x="422" y="1"/>
                    <a:pt x="0" y="422"/>
                    <a:pt x="0" y="939"/>
                  </a:cubicBezTo>
                  <a:cubicBezTo>
                    <a:pt x="0" y="1455"/>
                    <a:pt x="422" y="1867"/>
                    <a:pt x="938" y="1867"/>
                  </a:cubicBezTo>
                  <a:cubicBezTo>
                    <a:pt x="1455" y="1867"/>
                    <a:pt x="1876" y="1455"/>
                    <a:pt x="1876" y="939"/>
                  </a:cubicBezTo>
                  <a:cubicBezTo>
                    <a:pt x="1876" y="422"/>
                    <a:pt x="1455" y="1"/>
                    <a:pt x="938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65"/>
            <p:cNvSpPr/>
            <p:nvPr/>
          </p:nvSpPr>
          <p:spPr>
            <a:xfrm>
              <a:off x="3729252" y="3437658"/>
              <a:ext cx="34217" cy="49132"/>
            </a:xfrm>
            <a:custGeom>
              <a:avLst/>
              <a:gdLst/>
              <a:ahLst/>
              <a:cxnLst/>
              <a:rect l="l" t="t" r="r" b="b"/>
              <a:pathLst>
                <a:path w="1303" h="1871" extrusionOk="0">
                  <a:moveTo>
                    <a:pt x="940" y="0"/>
                  </a:moveTo>
                  <a:cubicBezTo>
                    <a:pt x="446" y="0"/>
                    <a:pt x="0" y="397"/>
                    <a:pt x="0" y="936"/>
                  </a:cubicBezTo>
                  <a:cubicBezTo>
                    <a:pt x="0" y="1474"/>
                    <a:pt x="446" y="1871"/>
                    <a:pt x="940" y="1871"/>
                  </a:cubicBezTo>
                  <a:cubicBezTo>
                    <a:pt x="1059" y="1871"/>
                    <a:pt x="1182" y="1847"/>
                    <a:pt x="1302" y="1797"/>
                  </a:cubicBezTo>
                  <a:cubicBezTo>
                    <a:pt x="958" y="1644"/>
                    <a:pt x="737" y="1309"/>
                    <a:pt x="737" y="936"/>
                  </a:cubicBezTo>
                  <a:cubicBezTo>
                    <a:pt x="737" y="562"/>
                    <a:pt x="958" y="218"/>
                    <a:pt x="1302" y="74"/>
                  </a:cubicBezTo>
                  <a:cubicBezTo>
                    <a:pt x="1182" y="24"/>
                    <a:pt x="1059" y="0"/>
                    <a:pt x="94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65"/>
            <p:cNvSpPr/>
            <p:nvPr/>
          </p:nvSpPr>
          <p:spPr>
            <a:xfrm>
              <a:off x="3713680" y="3486581"/>
              <a:ext cx="80434" cy="51548"/>
            </a:xfrm>
            <a:custGeom>
              <a:avLst/>
              <a:gdLst/>
              <a:ahLst/>
              <a:cxnLst/>
              <a:rect l="l" t="t" r="r" b="b"/>
              <a:pathLst>
                <a:path w="3063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2890" y="1963"/>
                  </a:lnTo>
                  <a:cubicBezTo>
                    <a:pt x="2986" y="1963"/>
                    <a:pt x="3063" y="1886"/>
                    <a:pt x="3063" y="1790"/>
                  </a:cubicBezTo>
                  <a:lnTo>
                    <a:pt x="3063" y="1006"/>
                  </a:lnTo>
                  <a:cubicBezTo>
                    <a:pt x="3063" y="451"/>
                    <a:pt x="2613" y="10"/>
                    <a:pt x="205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65"/>
            <p:cNvSpPr/>
            <p:nvPr/>
          </p:nvSpPr>
          <p:spPr>
            <a:xfrm>
              <a:off x="3713680" y="3486581"/>
              <a:ext cx="45745" cy="51548"/>
            </a:xfrm>
            <a:custGeom>
              <a:avLst/>
              <a:gdLst/>
              <a:ahLst/>
              <a:cxnLst/>
              <a:rect l="l" t="t" r="r" b="b"/>
              <a:pathLst>
                <a:path w="1742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909" y="1963"/>
                  </a:lnTo>
                  <a:cubicBezTo>
                    <a:pt x="814" y="1963"/>
                    <a:pt x="737" y="1886"/>
                    <a:pt x="737" y="1790"/>
                  </a:cubicBezTo>
                  <a:lnTo>
                    <a:pt x="737" y="1006"/>
                  </a:lnTo>
                  <a:cubicBezTo>
                    <a:pt x="737" y="451"/>
                    <a:pt x="1187" y="10"/>
                    <a:pt x="174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65"/>
            <p:cNvSpPr/>
            <p:nvPr/>
          </p:nvSpPr>
          <p:spPr>
            <a:xfrm>
              <a:off x="3728990" y="3507274"/>
              <a:ext cx="9847" cy="30856"/>
            </a:xfrm>
            <a:custGeom>
              <a:avLst/>
              <a:gdLst/>
              <a:ahLst/>
              <a:cxnLst/>
              <a:rect l="l" t="t" r="r" b="b"/>
              <a:pathLst>
                <a:path w="375" h="1175" extrusionOk="0">
                  <a:moveTo>
                    <a:pt x="188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65"/>
            <p:cNvSpPr/>
            <p:nvPr/>
          </p:nvSpPr>
          <p:spPr>
            <a:xfrm>
              <a:off x="3768958" y="3507274"/>
              <a:ext cx="9821" cy="30856"/>
            </a:xfrm>
            <a:custGeom>
              <a:avLst/>
              <a:gdLst/>
              <a:ahLst/>
              <a:cxnLst/>
              <a:rect l="l" t="t" r="r" b="b"/>
              <a:pathLst>
                <a:path w="374" h="1175" extrusionOk="0">
                  <a:moveTo>
                    <a:pt x="187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65"/>
            <p:cNvSpPr/>
            <p:nvPr/>
          </p:nvSpPr>
          <p:spPr>
            <a:xfrm>
              <a:off x="3544540" y="3586342"/>
              <a:ext cx="116384" cy="113890"/>
            </a:xfrm>
            <a:custGeom>
              <a:avLst/>
              <a:gdLst/>
              <a:ahLst/>
              <a:cxnLst/>
              <a:rect l="l" t="t" r="r" b="b"/>
              <a:pathLst>
                <a:path w="4432" h="4337" extrusionOk="0">
                  <a:moveTo>
                    <a:pt x="3517" y="0"/>
                  </a:moveTo>
                  <a:cubicBezTo>
                    <a:pt x="3391" y="0"/>
                    <a:pt x="3265" y="48"/>
                    <a:pt x="3168" y="145"/>
                  </a:cubicBezTo>
                  <a:lnTo>
                    <a:pt x="192" y="3121"/>
                  </a:lnTo>
                  <a:cubicBezTo>
                    <a:pt x="0" y="3313"/>
                    <a:pt x="0" y="3619"/>
                    <a:pt x="192" y="3810"/>
                  </a:cubicBezTo>
                  <a:lnTo>
                    <a:pt x="575" y="4193"/>
                  </a:lnTo>
                  <a:cubicBezTo>
                    <a:pt x="670" y="4289"/>
                    <a:pt x="795" y="4337"/>
                    <a:pt x="919" y="4337"/>
                  </a:cubicBezTo>
                  <a:cubicBezTo>
                    <a:pt x="1043" y="4337"/>
                    <a:pt x="1168" y="4289"/>
                    <a:pt x="1264" y="4193"/>
                  </a:cubicBezTo>
                  <a:lnTo>
                    <a:pt x="4240" y="1207"/>
                  </a:lnTo>
                  <a:cubicBezTo>
                    <a:pt x="4431" y="1016"/>
                    <a:pt x="4431" y="709"/>
                    <a:pt x="4240" y="528"/>
                  </a:cubicBezTo>
                  <a:lnTo>
                    <a:pt x="3857" y="135"/>
                  </a:lnTo>
                  <a:cubicBezTo>
                    <a:pt x="3763" y="45"/>
                    <a:pt x="3640" y="0"/>
                    <a:pt x="351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65"/>
            <p:cNvSpPr/>
            <p:nvPr/>
          </p:nvSpPr>
          <p:spPr>
            <a:xfrm>
              <a:off x="3544540" y="3586369"/>
              <a:ext cx="101810" cy="113863"/>
            </a:xfrm>
            <a:custGeom>
              <a:avLst/>
              <a:gdLst/>
              <a:ahLst/>
              <a:cxnLst/>
              <a:rect l="l" t="t" r="r" b="b"/>
              <a:pathLst>
                <a:path w="3877" h="4336" extrusionOk="0">
                  <a:moveTo>
                    <a:pt x="3513" y="0"/>
                  </a:moveTo>
                  <a:cubicBezTo>
                    <a:pt x="3388" y="0"/>
                    <a:pt x="3264" y="48"/>
                    <a:pt x="3168" y="144"/>
                  </a:cubicBezTo>
                  <a:lnTo>
                    <a:pt x="192" y="3120"/>
                  </a:lnTo>
                  <a:cubicBezTo>
                    <a:pt x="0" y="3312"/>
                    <a:pt x="0" y="3618"/>
                    <a:pt x="192" y="3809"/>
                  </a:cubicBezTo>
                  <a:lnTo>
                    <a:pt x="575" y="4192"/>
                  </a:lnTo>
                  <a:cubicBezTo>
                    <a:pt x="670" y="4288"/>
                    <a:pt x="795" y="4336"/>
                    <a:pt x="919" y="4336"/>
                  </a:cubicBezTo>
                  <a:cubicBezTo>
                    <a:pt x="1043" y="4336"/>
                    <a:pt x="1168" y="4288"/>
                    <a:pt x="1264" y="4192"/>
                  </a:cubicBezTo>
                  <a:lnTo>
                    <a:pt x="1283" y="4163"/>
                  </a:lnTo>
                  <a:lnTo>
                    <a:pt x="919" y="3809"/>
                  </a:lnTo>
                  <a:cubicBezTo>
                    <a:pt x="728" y="3618"/>
                    <a:pt x="728" y="3312"/>
                    <a:pt x="919" y="3120"/>
                  </a:cubicBezTo>
                  <a:lnTo>
                    <a:pt x="3876" y="163"/>
                  </a:lnTo>
                  <a:lnTo>
                    <a:pt x="3857" y="144"/>
                  </a:lnTo>
                  <a:cubicBezTo>
                    <a:pt x="3761" y="48"/>
                    <a:pt x="3637" y="0"/>
                    <a:pt x="35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65"/>
            <p:cNvSpPr/>
            <p:nvPr/>
          </p:nvSpPr>
          <p:spPr>
            <a:xfrm>
              <a:off x="3618409" y="3586106"/>
              <a:ext cx="42515" cy="41491"/>
            </a:xfrm>
            <a:custGeom>
              <a:avLst/>
              <a:gdLst/>
              <a:ahLst/>
              <a:cxnLst/>
              <a:rect l="l" t="t" r="r" b="b"/>
              <a:pathLst>
                <a:path w="1619" h="1580" extrusionOk="0">
                  <a:moveTo>
                    <a:pt x="700" y="1"/>
                  </a:moveTo>
                  <a:cubicBezTo>
                    <a:pt x="575" y="1"/>
                    <a:pt x="451" y="49"/>
                    <a:pt x="355" y="144"/>
                  </a:cubicBezTo>
                  <a:lnTo>
                    <a:pt x="1" y="508"/>
                  </a:lnTo>
                  <a:lnTo>
                    <a:pt x="1073" y="1580"/>
                  </a:lnTo>
                  <a:lnTo>
                    <a:pt x="1437" y="1226"/>
                  </a:lnTo>
                  <a:cubicBezTo>
                    <a:pt x="1618" y="1034"/>
                    <a:pt x="1618" y="728"/>
                    <a:pt x="1437" y="537"/>
                  </a:cubicBezTo>
                  <a:lnTo>
                    <a:pt x="1044" y="144"/>
                  </a:lnTo>
                  <a:cubicBezTo>
                    <a:pt x="948" y="49"/>
                    <a:pt x="824" y="1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65"/>
            <p:cNvSpPr/>
            <p:nvPr/>
          </p:nvSpPr>
          <p:spPr>
            <a:xfrm>
              <a:off x="3618409" y="3586106"/>
              <a:ext cx="27941" cy="22899"/>
            </a:xfrm>
            <a:custGeom>
              <a:avLst/>
              <a:gdLst/>
              <a:ahLst/>
              <a:cxnLst/>
              <a:rect l="l" t="t" r="r" b="b"/>
              <a:pathLst>
                <a:path w="1064" h="872" extrusionOk="0">
                  <a:moveTo>
                    <a:pt x="652" y="1"/>
                  </a:moveTo>
                  <a:lnTo>
                    <a:pt x="604" y="10"/>
                  </a:lnTo>
                  <a:cubicBezTo>
                    <a:pt x="508" y="29"/>
                    <a:pt x="422" y="77"/>
                    <a:pt x="355" y="144"/>
                  </a:cubicBezTo>
                  <a:lnTo>
                    <a:pt x="87" y="412"/>
                  </a:lnTo>
                  <a:lnTo>
                    <a:pt x="1" y="498"/>
                  </a:lnTo>
                  <a:lnTo>
                    <a:pt x="374" y="872"/>
                  </a:lnTo>
                  <a:lnTo>
                    <a:pt x="1063" y="173"/>
                  </a:lnTo>
                  <a:lnTo>
                    <a:pt x="1044" y="144"/>
                  </a:lnTo>
                  <a:lnTo>
                    <a:pt x="1015" y="116"/>
                  </a:lnTo>
                  <a:lnTo>
                    <a:pt x="996" y="106"/>
                  </a:lnTo>
                  <a:cubicBezTo>
                    <a:pt x="910" y="39"/>
                    <a:pt x="805" y="10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58" name="Google Shape;13158;p65"/>
          <p:cNvGrpSpPr/>
          <p:nvPr/>
        </p:nvGrpSpPr>
        <p:grpSpPr>
          <a:xfrm>
            <a:off x="3944637" y="3354834"/>
            <a:ext cx="415696" cy="371605"/>
            <a:chOff x="3944637" y="3354834"/>
            <a:chExt cx="415696" cy="371605"/>
          </a:xfrm>
        </p:grpSpPr>
        <p:sp>
          <p:nvSpPr>
            <p:cNvPr id="13159" name="Google Shape;13159;p65"/>
            <p:cNvSpPr/>
            <p:nvPr/>
          </p:nvSpPr>
          <p:spPr>
            <a:xfrm>
              <a:off x="4069031" y="3391598"/>
              <a:ext cx="126941" cy="126941"/>
            </a:xfrm>
            <a:custGeom>
              <a:avLst/>
              <a:gdLst/>
              <a:ahLst/>
              <a:cxnLst/>
              <a:rect l="l" t="t" r="r" b="b"/>
              <a:pathLst>
                <a:path w="4834" h="4834" extrusionOk="0">
                  <a:moveTo>
                    <a:pt x="2422" y="0"/>
                  </a:moveTo>
                  <a:cubicBezTo>
                    <a:pt x="1092" y="0"/>
                    <a:pt x="10" y="1072"/>
                    <a:pt x="1" y="2412"/>
                  </a:cubicBezTo>
                  <a:cubicBezTo>
                    <a:pt x="1" y="3742"/>
                    <a:pt x="1072" y="4824"/>
                    <a:pt x="2412" y="4833"/>
                  </a:cubicBezTo>
                  <a:cubicBezTo>
                    <a:pt x="3743" y="4833"/>
                    <a:pt x="4824" y="3752"/>
                    <a:pt x="4834" y="2422"/>
                  </a:cubicBezTo>
                  <a:cubicBezTo>
                    <a:pt x="4834" y="1091"/>
                    <a:pt x="375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65"/>
            <p:cNvSpPr/>
            <p:nvPr/>
          </p:nvSpPr>
          <p:spPr>
            <a:xfrm>
              <a:off x="4068768" y="3391546"/>
              <a:ext cx="71926" cy="126731"/>
            </a:xfrm>
            <a:custGeom>
              <a:avLst/>
              <a:gdLst/>
              <a:ahLst/>
              <a:cxnLst/>
              <a:rect l="l" t="t" r="r" b="b"/>
              <a:pathLst>
                <a:path w="2739" h="4826" extrusionOk="0">
                  <a:moveTo>
                    <a:pt x="2416" y="0"/>
                  </a:moveTo>
                  <a:cubicBezTo>
                    <a:pt x="1106" y="0"/>
                    <a:pt x="1" y="1059"/>
                    <a:pt x="1" y="2404"/>
                  </a:cubicBezTo>
                  <a:cubicBezTo>
                    <a:pt x="1" y="3755"/>
                    <a:pt x="1099" y="4826"/>
                    <a:pt x="2413" y="4826"/>
                  </a:cubicBezTo>
                  <a:cubicBezTo>
                    <a:pt x="2514" y="4826"/>
                    <a:pt x="2616" y="4820"/>
                    <a:pt x="2719" y="4807"/>
                  </a:cubicBezTo>
                  <a:cubicBezTo>
                    <a:pt x="1523" y="4644"/>
                    <a:pt x="623" y="3620"/>
                    <a:pt x="623" y="2404"/>
                  </a:cubicBezTo>
                  <a:cubicBezTo>
                    <a:pt x="633" y="1199"/>
                    <a:pt x="1532" y="175"/>
                    <a:pt x="2738" y="21"/>
                  </a:cubicBezTo>
                  <a:cubicBezTo>
                    <a:pt x="2630" y="7"/>
                    <a:pt x="2522" y="0"/>
                    <a:pt x="241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65"/>
            <p:cNvSpPr/>
            <p:nvPr/>
          </p:nvSpPr>
          <p:spPr>
            <a:xfrm>
              <a:off x="4089382" y="3411950"/>
              <a:ext cx="86238" cy="86238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647" y="0"/>
                  </a:moveTo>
                  <a:cubicBezTo>
                    <a:pt x="738" y="0"/>
                    <a:pt x="1" y="728"/>
                    <a:pt x="1" y="1637"/>
                  </a:cubicBezTo>
                  <a:cubicBezTo>
                    <a:pt x="1" y="2546"/>
                    <a:pt x="728" y="3283"/>
                    <a:pt x="1637" y="3283"/>
                  </a:cubicBezTo>
                  <a:cubicBezTo>
                    <a:pt x="2546" y="3283"/>
                    <a:pt x="3283" y="2556"/>
                    <a:pt x="3283" y="1647"/>
                  </a:cubicBezTo>
                  <a:cubicBezTo>
                    <a:pt x="3283" y="737"/>
                    <a:pt x="2556" y="0"/>
                    <a:pt x="1647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65"/>
            <p:cNvSpPr/>
            <p:nvPr/>
          </p:nvSpPr>
          <p:spPr>
            <a:xfrm>
              <a:off x="4088909" y="3411792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1"/>
                  </a:moveTo>
                  <a:cubicBezTo>
                    <a:pt x="757" y="1"/>
                    <a:pt x="9" y="715"/>
                    <a:pt x="9" y="1633"/>
                  </a:cubicBezTo>
                  <a:cubicBezTo>
                    <a:pt x="1" y="2565"/>
                    <a:pt x="755" y="3283"/>
                    <a:pt x="1639" y="3283"/>
                  </a:cubicBezTo>
                  <a:cubicBezTo>
                    <a:pt x="1745" y="3283"/>
                    <a:pt x="1853" y="3272"/>
                    <a:pt x="1962" y="3251"/>
                  </a:cubicBezTo>
                  <a:cubicBezTo>
                    <a:pt x="1196" y="3098"/>
                    <a:pt x="641" y="2418"/>
                    <a:pt x="650" y="1643"/>
                  </a:cubicBezTo>
                  <a:cubicBezTo>
                    <a:pt x="650" y="858"/>
                    <a:pt x="1205" y="179"/>
                    <a:pt x="1971" y="35"/>
                  </a:cubicBezTo>
                  <a:cubicBezTo>
                    <a:pt x="1858" y="12"/>
                    <a:pt x="1746" y="1"/>
                    <a:pt x="163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65"/>
            <p:cNvSpPr/>
            <p:nvPr/>
          </p:nvSpPr>
          <p:spPr>
            <a:xfrm>
              <a:off x="4114776" y="3426025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1"/>
                  </a:moveTo>
                  <a:lnTo>
                    <a:pt x="622" y="862"/>
                  </a:lnTo>
                  <a:cubicBezTo>
                    <a:pt x="450" y="795"/>
                    <a:pt x="402" y="737"/>
                    <a:pt x="402" y="642"/>
                  </a:cubicBezTo>
                  <a:cubicBezTo>
                    <a:pt x="402" y="517"/>
                    <a:pt x="498" y="469"/>
                    <a:pt x="622" y="441"/>
                  </a:cubicBezTo>
                  <a:close/>
                  <a:moveTo>
                    <a:pt x="756" y="1292"/>
                  </a:moveTo>
                  <a:cubicBezTo>
                    <a:pt x="926" y="1368"/>
                    <a:pt x="966" y="1443"/>
                    <a:pt x="967" y="1545"/>
                  </a:cubicBezTo>
                  <a:lnTo>
                    <a:pt x="967" y="1545"/>
                  </a:lnTo>
                  <a:cubicBezTo>
                    <a:pt x="965" y="1659"/>
                    <a:pt x="879" y="1761"/>
                    <a:pt x="756" y="1771"/>
                  </a:cubicBezTo>
                  <a:lnTo>
                    <a:pt x="756" y="1292"/>
                  </a:lnTo>
                  <a:close/>
                  <a:moveTo>
                    <a:pt x="689" y="0"/>
                  </a:moveTo>
                  <a:cubicBezTo>
                    <a:pt x="642" y="0"/>
                    <a:pt x="594" y="20"/>
                    <a:pt x="594" y="67"/>
                  </a:cubicBezTo>
                  <a:lnTo>
                    <a:pt x="594" y="144"/>
                  </a:lnTo>
                  <a:cubicBezTo>
                    <a:pt x="278" y="182"/>
                    <a:pt x="58" y="355"/>
                    <a:pt x="58" y="680"/>
                  </a:cubicBezTo>
                  <a:cubicBezTo>
                    <a:pt x="58" y="1024"/>
                    <a:pt x="326" y="1130"/>
                    <a:pt x="594" y="1225"/>
                  </a:cubicBezTo>
                  <a:lnTo>
                    <a:pt x="594" y="1780"/>
                  </a:lnTo>
                  <a:cubicBezTo>
                    <a:pt x="460" y="1752"/>
                    <a:pt x="335" y="1694"/>
                    <a:pt x="240" y="1599"/>
                  </a:cubicBezTo>
                  <a:cubicBezTo>
                    <a:pt x="218" y="1581"/>
                    <a:pt x="191" y="1572"/>
                    <a:pt x="164" y="1572"/>
                  </a:cubicBezTo>
                  <a:cubicBezTo>
                    <a:pt x="119" y="1572"/>
                    <a:pt x="76" y="1595"/>
                    <a:pt x="58" y="1637"/>
                  </a:cubicBezTo>
                  <a:cubicBezTo>
                    <a:pt x="0" y="1704"/>
                    <a:pt x="0" y="1809"/>
                    <a:pt x="58" y="1876"/>
                  </a:cubicBezTo>
                  <a:cubicBezTo>
                    <a:pt x="184" y="2021"/>
                    <a:pt x="371" y="2097"/>
                    <a:pt x="560" y="2097"/>
                  </a:cubicBezTo>
                  <a:cubicBezTo>
                    <a:pt x="571" y="2097"/>
                    <a:pt x="582" y="2097"/>
                    <a:pt x="594" y="2096"/>
                  </a:cubicBezTo>
                  <a:lnTo>
                    <a:pt x="594" y="2182"/>
                  </a:lnTo>
                  <a:cubicBezTo>
                    <a:pt x="594" y="2221"/>
                    <a:pt x="642" y="2249"/>
                    <a:pt x="689" y="2249"/>
                  </a:cubicBezTo>
                  <a:cubicBezTo>
                    <a:pt x="728" y="2249"/>
                    <a:pt x="776" y="2221"/>
                    <a:pt x="776" y="2182"/>
                  </a:cubicBezTo>
                  <a:lnTo>
                    <a:pt x="776" y="2096"/>
                  </a:lnTo>
                  <a:cubicBezTo>
                    <a:pt x="1082" y="2077"/>
                    <a:pt x="1311" y="1819"/>
                    <a:pt x="1302" y="1513"/>
                  </a:cubicBezTo>
                  <a:cubicBezTo>
                    <a:pt x="1302" y="1178"/>
                    <a:pt x="1091" y="1034"/>
                    <a:pt x="785" y="929"/>
                  </a:cubicBezTo>
                  <a:lnTo>
                    <a:pt x="785" y="450"/>
                  </a:lnTo>
                  <a:cubicBezTo>
                    <a:pt x="881" y="460"/>
                    <a:pt x="967" y="489"/>
                    <a:pt x="1044" y="536"/>
                  </a:cubicBezTo>
                  <a:cubicBezTo>
                    <a:pt x="1064" y="548"/>
                    <a:pt x="1085" y="554"/>
                    <a:pt x="1106" y="554"/>
                  </a:cubicBezTo>
                  <a:cubicBezTo>
                    <a:pt x="1153" y="554"/>
                    <a:pt x="1196" y="525"/>
                    <a:pt x="1216" y="479"/>
                  </a:cubicBezTo>
                  <a:cubicBezTo>
                    <a:pt x="1264" y="412"/>
                    <a:pt x="1264" y="316"/>
                    <a:pt x="1206" y="259"/>
                  </a:cubicBezTo>
                  <a:cubicBezTo>
                    <a:pt x="1082" y="173"/>
                    <a:pt x="929" y="134"/>
                    <a:pt x="785" y="13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65"/>
            <p:cNvSpPr/>
            <p:nvPr/>
          </p:nvSpPr>
          <p:spPr>
            <a:xfrm>
              <a:off x="4167296" y="3354913"/>
              <a:ext cx="126941" cy="126678"/>
            </a:xfrm>
            <a:custGeom>
              <a:avLst/>
              <a:gdLst/>
              <a:ahLst/>
              <a:cxnLst/>
              <a:rect l="l" t="t" r="r" b="b"/>
              <a:pathLst>
                <a:path w="4834" h="4824" extrusionOk="0">
                  <a:moveTo>
                    <a:pt x="2422" y="0"/>
                  </a:moveTo>
                  <a:cubicBezTo>
                    <a:pt x="1092" y="0"/>
                    <a:pt x="10" y="1072"/>
                    <a:pt x="10" y="2412"/>
                  </a:cubicBezTo>
                  <a:cubicBezTo>
                    <a:pt x="1" y="3742"/>
                    <a:pt x="1082" y="4823"/>
                    <a:pt x="2412" y="4823"/>
                  </a:cubicBezTo>
                  <a:cubicBezTo>
                    <a:pt x="2418" y="4823"/>
                    <a:pt x="2424" y="4824"/>
                    <a:pt x="2430" y="4824"/>
                  </a:cubicBezTo>
                  <a:cubicBezTo>
                    <a:pt x="3752" y="4824"/>
                    <a:pt x="4824" y="3746"/>
                    <a:pt x="4834" y="2421"/>
                  </a:cubicBezTo>
                  <a:cubicBezTo>
                    <a:pt x="4834" y="1091"/>
                    <a:pt x="376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65"/>
            <p:cNvSpPr/>
            <p:nvPr/>
          </p:nvSpPr>
          <p:spPr>
            <a:xfrm>
              <a:off x="4167033" y="3354834"/>
              <a:ext cx="71926" cy="126757"/>
            </a:xfrm>
            <a:custGeom>
              <a:avLst/>
              <a:gdLst/>
              <a:ahLst/>
              <a:cxnLst/>
              <a:rect l="l" t="t" r="r" b="b"/>
              <a:pathLst>
                <a:path w="2739" h="4827" extrusionOk="0">
                  <a:moveTo>
                    <a:pt x="2416" y="1"/>
                  </a:moveTo>
                  <a:cubicBezTo>
                    <a:pt x="1108" y="1"/>
                    <a:pt x="10" y="1060"/>
                    <a:pt x="1" y="2405"/>
                  </a:cubicBezTo>
                  <a:cubicBezTo>
                    <a:pt x="1" y="3756"/>
                    <a:pt x="1107" y="4827"/>
                    <a:pt x="2422" y="4827"/>
                  </a:cubicBezTo>
                  <a:cubicBezTo>
                    <a:pt x="2523" y="4827"/>
                    <a:pt x="2626" y="4820"/>
                    <a:pt x="2728" y="4807"/>
                  </a:cubicBezTo>
                  <a:cubicBezTo>
                    <a:pt x="1523" y="4645"/>
                    <a:pt x="623" y="3621"/>
                    <a:pt x="633" y="2405"/>
                  </a:cubicBezTo>
                  <a:cubicBezTo>
                    <a:pt x="633" y="1190"/>
                    <a:pt x="1532" y="175"/>
                    <a:pt x="2738" y="22"/>
                  </a:cubicBezTo>
                  <a:cubicBezTo>
                    <a:pt x="2630" y="8"/>
                    <a:pt x="2522" y="1"/>
                    <a:pt x="241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65"/>
            <p:cNvSpPr/>
            <p:nvPr/>
          </p:nvSpPr>
          <p:spPr>
            <a:xfrm>
              <a:off x="4187647" y="3375264"/>
              <a:ext cx="86238" cy="86212"/>
            </a:xfrm>
            <a:custGeom>
              <a:avLst/>
              <a:gdLst/>
              <a:ahLst/>
              <a:cxnLst/>
              <a:rect l="l" t="t" r="r" b="b"/>
              <a:pathLst>
                <a:path w="3284" h="3283" extrusionOk="0">
                  <a:moveTo>
                    <a:pt x="1629" y="0"/>
                  </a:moveTo>
                  <a:cubicBezTo>
                    <a:pt x="728" y="0"/>
                    <a:pt x="1" y="733"/>
                    <a:pt x="1" y="1637"/>
                  </a:cubicBezTo>
                  <a:cubicBezTo>
                    <a:pt x="1" y="2536"/>
                    <a:pt x="728" y="3273"/>
                    <a:pt x="1637" y="3283"/>
                  </a:cubicBezTo>
                  <a:cubicBezTo>
                    <a:pt x="2546" y="3283"/>
                    <a:pt x="3283" y="2546"/>
                    <a:pt x="3283" y="1646"/>
                  </a:cubicBezTo>
                  <a:cubicBezTo>
                    <a:pt x="3283" y="737"/>
                    <a:pt x="2556" y="0"/>
                    <a:pt x="1647" y="0"/>
                  </a:cubicBezTo>
                  <a:cubicBezTo>
                    <a:pt x="1641" y="0"/>
                    <a:pt x="1635" y="0"/>
                    <a:pt x="16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65"/>
            <p:cNvSpPr/>
            <p:nvPr/>
          </p:nvSpPr>
          <p:spPr>
            <a:xfrm>
              <a:off x="4187174" y="3375107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0"/>
                  </a:moveTo>
                  <a:cubicBezTo>
                    <a:pt x="757" y="0"/>
                    <a:pt x="9" y="715"/>
                    <a:pt x="9" y="1633"/>
                  </a:cubicBezTo>
                  <a:cubicBezTo>
                    <a:pt x="1" y="2565"/>
                    <a:pt x="755" y="3282"/>
                    <a:pt x="1639" y="3282"/>
                  </a:cubicBezTo>
                  <a:cubicBezTo>
                    <a:pt x="1745" y="3282"/>
                    <a:pt x="1853" y="3272"/>
                    <a:pt x="1961" y="3251"/>
                  </a:cubicBezTo>
                  <a:cubicBezTo>
                    <a:pt x="1196" y="3097"/>
                    <a:pt x="650" y="2418"/>
                    <a:pt x="650" y="1633"/>
                  </a:cubicBezTo>
                  <a:cubicBezTo>
                    <a:pt x="650" y="858"/>
                    <a:pt x="1205" y="178"/>
                    <a:pt x="1971" y="35"/>
                  </a:cubicBezTo>
                  <a:cubicBezTo>
                    <a:pt x="1858" y="11"/>
                    <a:pt x="1746" y="0"/>
                    <a:pt x="163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65"/>
            <p:cNvSpPr/>
            <p:nvPr/>
          </p:nvSpPr>
          <p:spPr>
            <a:xfrm>
              <a:off x="4213040" y="3389340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0"/>
                  </a:moveTo>
                  <a:lnTo>
                    <a:pt x="622" y="861"/>
                  </a:lnTo>
                  <a:cubicBezTo>
                    <a:pt x="450" y="794"/>
                    <a:pt x="402" y="737"/>
                    <a:pt x="402" y="632"/>
                  </a:cubicBezTo>
                  <a:cubicBezTo>
                    <a:pt x="402" y="517"/>
                    <a:pt x="508" y="460"/>
                    <a:pt x="622" y="440"/>
                  </a:cubicBezTo>
                  <a:close/>
                  <a:moveTo>
                    <a:pt x="766" y="1292"/>
                  </a:moveTo>
                  <a:cubicBezTo>
                    <a:pt x="938" y="1369"/>
                    <a:pt x="967" y="1445"/>
                    <a:pt x="967" y="1541"/>
                  </a:cubicBezTo>
                  <a:cubicBezTo>
                    <a:pt x="967" y="1665"/>
                    <a:pt x="881" y="1761"/>
                    <a:pt x="766" y="1771"/>
                  </a:cubicBezTo>
                  <a:lnTo>
                    <a:pt x="766" y="1292"/>
                  </a:lnTo>
                  <a:close/>
                  <a:moveTo>
                    <a:pt x="689" y="0"/>
                  </a:moveTo>
                  <a:cubicBezTo>
                    <a:pt x="651" y="0"/>
                    <a:pt x="603" y="29"/>
                    <a:pt x="603" y="67"/>
                  </a:cubicBezTo>
                  <a:lnTo>
                    <a:pt x="603" y="144"/>
                  </a:lnTo>
                  <a:cubicBezTo>
                    <a:pt x="278" y="182"/>
                    <a:pt x="67" y="354"/>
                    <a:pt x="67" y="680"/>
                  </a:cubicBezTo>
                  <a:cubicBezTo>
                    <a:pt x="67" y="1024"/>
                    <a:pt x="335" y="1129"/>
                    <a:pt x="594" y="1235"/>
                  </a:cubicBezTo>
                  <a:lnTo>
                    <a:pt x="594" y="1780"/>
                  </a:lnTo>
                  <a:cubicBezTo>
                    <a:pt x="460" y="1761"/>
                    <a:pt x="345" y="1694"/>
                    <a:pt x="249" y="1598"/>
                  </a:cubicBezTo>
                  <a:cubicBezTo>
                    <a:pt x="224" y="1580"/>
                    <a:pt x="196" y="1572"/>
                    <a:pt x="169" y="1572"/>
                  </a:cubicBezTo>
                  <a:cubicBezTo>
                    <a:pt x="124" y="1572"/>
                    <a:pt x="82" y="1595"/>
                    <a:pt x="58" y="1637"/>
                  </a:cubicBezTo>
                  <a:cubicBezTo>
                    <a:pt x="0" y="1713"/>
                    <a:pt x="0" y="1809"/>
                    <a:pt x="58" y="1876"/>
                  </a:cubicBezTo>
                  <a:cubicBezTo>
                    <a:pt x="201" y="2029"/>
                    <a:pt x="393" y="2106"/>
                    <a:pt x="594" y="2106"/>
                  </a:cubicBezTo>
                  <a:lnTo>
                    <a:pt x="594" y="2173"/>
                  </a:lnTo>
                  <a:cubicBezTo>
                    <a:pt x="594" y="2211"/>
                    <a:pt x="651" y="2249"/>
                    <a:pt x="689" y="2249"/>
                  </a:cubicBezTo>
                  <a:cubicBezTo>
                    <a:pt x="728" y="2249"/>
                    <a:pt x="785" y="2220"/>
                    <a:pt x="785" y="2173"/>
                  </a:cubicBezTo>
                  <a:lnTo>
                    <a:pt x="785" y="2096"/>
                  </a:lnTo>
                  <a:cubicBezTo>
                    <a:pt x="1082" y="2067"/>
                    <a:pt x="1311" y="1819"/>
                    <a:pt x="1302" y="1512"/>
                  </a:cubicBezTo>
                  <a:cubicBezTo>
                    <a:pt x="1302" y="1158"/>
                    <a:pt x="1082" y="1034"/>
                    <a:pt x="785" y="919"/>
                  </a:cubicBezTo>
                  <a:lnTo>
                    <a:pt x="785" y="440"/>
                  </a:lnTo>
                  <a:cubicBezTo>
                    <a:pt x="967" y="460"/>
                    <a:pt x="1034" y="546"/>
                    <a:pt x="1110" y="546"/>
                  </a:cubicBezTo>
                  <a:cubicBezTo>
                    <a:pt x="1187" y="546"/>
                    <a:pt x="1225" y="479"/>
                    <a:pt x="1244" y="412"/>
                  </a:cubicBezTo>
                  <a:cubicBezTo>
                    <a:pt x="1283" y="297"/>
                    <a:pt x="1206" y="230"/>
                    <a:pt x="1091" y="192"/>
                  </a:cubicBezTo>
                  <a:cubicBezTo>
                    <a:pt x="986" y="153"/>
                    <a:pt x="890" y="144"/>
                    <a:pt x="785" y="14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65"/>
            <p:cNvSpPr/>
            <p:nvPr/>
          </p:nvSpPr>
          <p:spPr>
            <a:xfrm>
              <a:off x="3944637" y="3566017"/>
              <a:ext cx="142513" cy="160422"/>
            </a:xfrm>
            <a:custGeom>
              <a:avLst/>
              <a:gdLst/>
              <a:ahLst/>
              <a:cxnLst/>
              <a:rect l="l" t="t" r="r" b="b"/>
              <a:pathLst>
                <a:path w="5427" h="6109" extrusionOk="0">
                  <a:moveTo>
                    <a:pt x="3618" y="0"/>
                  </a:moveTo>
                  <a:lnTo>
                    <a:pt x="259" y="1254"/>
                  </a:lnTo>
                  <a:cubicBezTo>
                    <a:pt x="96" y="1311"/>
                    <a:pt x="0" y="1503"/>
                    <a:pt x="67" y="1675"/>
                  </a:cubicBezTo>
                  <a:lnTo>
                    <a:pt x="1646" y="5895"/>
                  </a:lnTo>
                  <a:cubicBezTo>
                    <a:pt x="1691" y="6022"/>
                    <a:pt x="1817" y="6108"/>
                    <a:pt x="1953" y="6108"/>
                  </a:cubicBezTo>
                  <a:cubicBezTo>
                    <a:pt x="1991" y="6108"/>
                    <a:pt x="2030" y="6101"/>
                    <a:pt x="2067" y="6087"/>
                  </a:cubicBezTo>
                  <a:lnTo>
                    <a:pt x="5427" y="4833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65"/>
            <p:cNvSpPr/>
            <p:nvPr/>
          </p:nvSpPr>
          <p:spPr>
            <a:xfrm>
              <a:off x="3983843" y="3674313"/>
              <a:ext cx="103307" cy="52126"/>
            </a:xfrm>
            <a:custGeom>
              <a:avLst/>
              <a:gdLst/>
              <a:ahLst/>
              <a:cxnLst/>
              <a:rect l="l" t="t" r="r" b="b"/>
              <a:pathLst>
                <a:path w="3934" h="1985" extrusionOk="0">
                  <a:moveTo>
                    <a:pt x="3675" y="1"/>
                  </a:moveTo>
                  <a:lnTo>
                    <a:pt x="3608" y="30"/>
                  </a:lnTo>
                  <a:lnTo>
                    <a:pt x="0" y="1379"/>
                  </a:lnTo>
                  <a:lnTo>
                    <a:pt x="153" y="1771"/>
                  </a:lnTo>
                  <a:cubicBezTo>
                    <a:pt x="198" y="1898"/>
                    <a:pt x="324" y="1984"/>
                    <a:pt x="460" y="1984"/>
                  </a:cubicBezTo>
                  <a:cubicBezTo>
                    <a:pt x="498" y="1984"/>
                    <a:pt x="537" y="1977"/>
                    <a:pt x="574" y="1963"/>
                  </a:cubicBezTo>
                  <a:lnTo>
                    <a:pt x="3934" y="709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65"/>
            <p:cNvSpPr/>
            <p:nvPr/>
          </p:nvSpPr>
          <p:spPr>
            <a:xfrm>
              <a:off x="4082843" y="3493513"/>
              <a:ext cx="277489" cy="171294"/>
            </a:xfrm>
            <a:custGeom>
              <a:avLst/>
              <a:gdLst/>
              <a:ahLst/>
              <a:cxnLst/>
              <a:rect l="l" t="t" r="r" b="b"/>
              <a:pathLst>
                <a:path w="10567" h="6523" extrusionOk="0">
                  <a:moveTo>
                    <a:pt x="9408" y="0"/>
                  </a:moveTo>
                  <a:cubicBezTo>
                    <a:pt x="8987" y="0"/>
                    <a:pt x="8645" y="338"/>
                    <a:pt x="8605" y="378"/>
                  </a:cubicBezTo>
                  <a:lnTo>
                    <a:pt x="5829" y="2658"/>
                  </a:lnTo>
                  <a:lnTo>
                    <a:pt x="5829" y="2658"/>
                  </a:lnTo>
                  <a:cubicBezTo>
                    <a:pt x="5822" y="2578"/>
                    <a:pt x="5743" y="1881"/>
                    <a:pt x="4958" y="1881"/>
                  </a:cubicBezTo>
                  <a:cubicBezTo>
                    <a:pt x="4190" y="1877"/>
                    <a:pt x="3644" y="1871"/>
                    <a:pt x="3240" y="1871"/>
                  </a:cubicBezTo>
                  <a:cubicBezTo>
                    <a:pt x="2431" y="1871"/>
                    <a:pt x="2186" y="1897"/>
                    <a:pt x="1848" y="2024"/>
                  </a:cubicBezTo>
                  <a:lnTo>
                    <a:pt x="1" y="2780"/>
                  </a:lnTo>
                  <a:lnTo>
                    <a:pt x="1398" y="6522"/>
                  </a:lnTo>
                  <a:cubicBezTo>
                    <a:pt x="2489" y="6070"/>
                    <a:pt x="2444" y="6005"/>
                    <a:pt x="3480" y="6005"/>
                  </a:cubicBezTo>
                  <a:cubicBezTo>
                    <a:pt x="3825" y="6005"/>
                    <a:pt x="4291" y="6013"/>
                    <a:pt x="4958" y="6015"/>
                  </a:cubicBezTo>
                  <a:cubicBezTo>
                    <a:pt x="5552" y="5996"/>
                    <a:pt x="6116" y="5728"/>
                    <a:pt x="6518" y="5288"/>
                  </a:cubicBezTo>
                  <a:lnTo>
                    <a:pt x="9935" y="1632"/>
                  </a:lnTo>
                  <a:cubicBezTo>
                    <a:pt x="10050" y="1507"/>
                    <a:pt x="10567" y="828"/>
                    <a:pt x="9983" y="244"/>
                  </a:cubicBezTo>
                  <a:cubicBezTo>
                    <a:pt x="9788" y="64"/>
                    <a:pt x="9591" y="0"/>
                    <a:pt x="9408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65"/>
            <p:cNvSpPr/>
            <p:nvPr/>
          </p:nvSpPr>
          <p:spPr>
            <a:xfrm>
              <a:off x="4082843" y="3558454"/>
              <a:ext cx="56328" cy="106353"/>
            </a:xfrm>
            <a:custGeom>
              <a:avLst/>
              <a:gdLst/>
              <a:ahLst/>
              <a:cxnLst/>
              <a:rect l="l" t="t" r="r" b="b"/>
              <a:pathLst>
                <a:path w="2145" h="4050" extrusionOk="0">
                  <a:moveTo>
                    <a:pt x="747" y="1"/>
                  </a:moveTo>
                  <a:lnTo>
                    <a:pt x="1" y="307"/>
                  </a:lnTo>
                  <a:lnTo>
                    <a:pt x="1398" y="4049"/>
                  </a:lnTo>
                  <a:lnTo>
                    <a:pt x="2145" y="3743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65"/>
            <p:cNvSpPr/>
            <p:nvPr/>
          </p:nvSpPr>
          <p:spPr>
            <a:xfrm>
              <a:off x="4155977" y="3543880"/>
              <a:ext cx="79962" cy="50944"/>
            </a:xfrm>
            <a:custGeom>
              <a:avLst/>
              <a:gdLst/>
              <a:ahLst/>
              <a:cxnLst/>
              <a:rect l="l" t="t" r="r" b="b"/>
              <a:pathLst>
                <a:path w="3045" h="1940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2556" y="336"/>
                    <a:pt x="2633" y="929"/>
                    <a:pt x="2422" y="1235"/>
                  </a:cubicBezTo>
                  <a:cubicBezTo>
                    <a:pt x="2290" y="1419"/>
                    <a:pt x="2118" y="1458"/>
                    <a:pt x="1670" y="1458"/>
                  </a:cubicBezTo>
                  <a:cubicBezTo>
                    <a:pt x="1370" y="1458"/>
                    <a:pt x="945" y="1440"/>
                    <a:pt x="326" y="1436"/>
                  </a:cubicBezTo>
                  <a:cubicBezTo>
                    <a:pt x="1" y="1436"/>
                    <a:pt x="1" y="1924"/>
                    <a:pt x="326" y="1924"/>
                  </a:cubicBezTo>
                  <a:cubicBezTo>
                    <a:pt x="837" y="1924"/>
                    <a:pt x="1239" y="1939"/>
                    <a:pt x="1562" y="1939"/>
                  </a:cubicBezTo>
                  <a:cubicBezTo>
                    <a:pt x="2219" y="1939"/>
                    <a:pt x="2551" y="1879"/>
                    <a:pt x="2815" y="1513"/>
                  </a:cubicBezTo>
                  <a:cubicBezTo>
                    <a:pt x="2958" y="1274"/>
                    <a:pt x="3044" y="1006"/>
                    <a:pt x="3044" y="738"/>
                  </a:cubicBezTo>
                  <a:cubicBezTo>
                    <a:pt x="3035" y="642"/>
                    <a:pt x="2958" y="154"/>
                    <a:pt x="248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65"/>
            <p:cNvSpPr/>
            <p:nvPr/>
          </p:nvSpPr>
          <p:spPr>
            <a:xfrm>
              <a:off x="4038359" y="3553701"/>
              <a:ext cx="86500" cy="139756"/>
            </a:xfrm>
            <a:custGeom>
              <a:avLst/>
              <a:gdLst/>
              <a:ahLst/>
              <a:cxnLst/>
              <a:rect l="l" t="t" r="r" b="b"/>
              <a:pathLst>
                <a:path w="3294" h="5322" extrusionOk="0">
                  <a:moveTo>
                    <a:pt x="1358" y="0"/>
                  </a:moveTo>
                  <a:cubicBezTo>
                    <a:pt x="1324" y="0"/>
                    <a:pt x="1289" y="6"/>
                    <a:pt x="1255" y="19"/>
                  </a:cubicBezTo>
                  <a:lnTo>
                    <a:pt x="1" y="488"/>
                  </a:lnTo>
                  <a:lnTo>
                    <a:pt x="1800" y="5321"/>
                  </a:lnTo>
                  <a:lnTo>
                    <a:pt x="3063" y="4852"/>
                  </a:lnTo>
                  <a:cubicBezTo>
                    <a:pt x="3217" y="4795"/>
                    <a:pt x="3293" y="4623"/>
                    <a:pt x="3236" y="4479"/>
                  </a:cubicBezTo>
                  <a:lnTo>
                    <a:pt x="1628" y="192"/>
                  </a:lnTo>
                  <a:cubicBezTo>
                    <a:pt x="1583" y="73"/>
                    <a:pt x="1476" y="0"/>
                    <a:pt x="1358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65"/>
            <p:cNvSpPr/>
            <p:nvPr/>
          </p:nvSpPr>
          <p:spPr>
            <a:xfrm>
              <a:off x="4078826" y="3658741"/>
              <a:ext cx="46034" cy="34716"/>
            </a:xfrm>
            <a:custGeom>
              <a:avLst/>
              <a:gdLst/>
              <a:ahLst/>
              <a:cxnLst/>
              <a:rect l="l" t="t" r="r" b="b"/>
              <a:pathLst>
                <a:path w="1753" h="1322" extrusionOk="0">
                  <a:moveTo>
                    <a:pt x="1513" y="0"/>
                  </a:moveTo>
                  <a:cubicBezTo>
                    <a:pt x="1484" y="48"/>
                    <a:pt x="1436" y="77"/>
                    <a:pt x="1379" y="96"/>
                  </a:cubicBezTo>
                  <a:lnTo>
                    <a:pt x="1" y="613"/>
                  </a:lnTo>
                  <a:lnTo>
                    <a:pt x="259" y="1321"/>
                  </a:lnTo>
                  <a:lnTo>
                    <a:pt x="1522" y="852"/>
                  </a:lnTo>
                  <a:cubicBezTo>
                    <a:pt x="1676" y="795"/>
                    <a:pt x="1752" y="623"/>
                    <a:pt x="1695" y="479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76" name="Google Shape;13176;p65"/>
          <p:cNvGrpSpPr/>
          <p:nvPr/>
        </p:nvGrpSpPr>
        <p:grpSpPr>
          <a:xfrm>
            <a:off x="1314619" y="3821527"/>
            <a:ext cx="346317" cy="332136"/>
            <a:chOff x="1314619" y="3821527"/>
            <a:chExt cx="346317" cy="332136"/>
          </a:xfrm>
        </p:grpSpPr>
        <p:sp>
          <p:nvSpPr>
            <p:cNvPr id="13177" name="Google Shape;13177;p65"/>
            <p:cNvSpPr/>
            <p:nvPr/>
          </p:nvSpPr>
          <p:spPr>
            <a:xfrm>
              <a:off x="1426198" y="4020893"/>
              <a:ext cx="9060" cy="19117"/>
            </a:xfrm>
            <a:custGeom>
              <a:avLst/>
              <a:gdLst/>
              <a:ahLst/>
              <a:cxnLst/>
              <a:rect l="l" t="t" r="r" b="b"/>
              <a:pathLst>
                <a:path w="345" h="728" extrusionOk="0">
                  <a:moveTo>
                    <a:pt x="307" y="0"/>
                  </a:moveTo>
                  <a:lnTo>
                    <a:pt x="0" y="306"/>
                  </a:lnTo>
                  <a:cubicBezTo>
                    <a:pt x="96" y="450"/>
                    <a:pt x="220" y="594"/>
                    <a:pt x="345" y="728"/>
                  </a:cubicBezTo>
                  <a:cubicBezTo>
                    <a:pt x="316" y="479"/>
                    <a:pt x="297" y="239"/>
                    <a:pt x="307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65"/>
            <p:cNvSpPr/>
            <p:nvPr/>
          </p:nvSpPr>
          <p:spPr>
            <a:xfrm>
              <a:off x="1435231" y="3843218"/>
              <a:ext cx="225705" cy="237495"/>
            </a:xfrm>
            <a:custGeom>
              <a:avLst/>
              <a:gdLst/>
              <a:ahLst/>
              <a:cxnLst/>
              <a:rect l="l" t="t" r="r" b="b"/>
              <a:pathLst>
                <a:path w="8595" h="9044" extrusionOk="0">
                  <a:moveTo>
                    <a:pt x="7494" y="0"/>
                  </a:moveTo>
                  <a:cubicBezTo>
                    <a:pt x="7494" y="0"/>
                    <a:pt x="7810" y="2106"/>
                    <a:pt x="6700" y="3206"/>
                  </a:cubicBezTo>
                  <a:lnTo>
                    <a:pt x="3207" y="6709"/>
                  </a:lnTo>
                  <a:cubicBezTo>
                    <a:pt x="2508" y="7408"/>
                    <a:pt x="1403" y="7536"/>
                    <a:pt x="690" y="7536"/>
                  </a:cubicBezTo>
                  <a:cubicBezTo>
                    <a:pt x="281" y="7536"/>
                    <a:pt x="1" y="7494"/>
                    <a:pt x="1" y="7494"/>
                  </a:cubicBezTo>
                  <a:lnTo>
                    <a:pt x="1" y="7494"/>
                  </a:lnTo>
                  <a:cubicBezTo>
                    <a:pt x="345" y="7838"/>
                    <a:pt x="776" y="8087"/>
                    <a:pt x="1245" y="8221"/>
                  </a:cubicBezTo>
                  <a:lnTo>
                    <a:pt x="2068" y="9044"/>
                  </a:lnTo>
                  <a:cubicBezTo>
                    <a:pt x="2767" y="8594"/>
                    <a:pt x="3408" y="8077"/>
                    <a:pt x="4001" y="7494"/>
                  </a:cubicBezTo>
                  <a:lnTo>
                    <a:pt x="7494" y="4000"/>
                  </a:lnTo>
                  <a:cubicBezTo>
                    <a:pt x="8595" y="2890"/>
                    <a:pt x="8595" y="1101"/>
                    <a:pt x="7494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65"/>
            <p:cNvSpPr/>
            <p:nvPr/>
          </p:nvSpPr>
          <p:spPr>
            <a:xfrm>
              <a:off x="1414381" y="3821527"/>
              <a:ext cx="238021" cy="230195"/>
            </a:xfrm>
            <a:custGeom>
              <a:avLst/>
              <a:gdLst/>
              <a:ahLst/>
              <a:cxnLst/>
              <a:rect l="l" t="t" r="r" b="b"/>
              <a:pathLst>
                <a:path w="9064" h="8766" extrusionOk="0">
                  <a:moveTo>
                    <a:pt x="6287" y="1439"/>
                  </a:moveTo>
                  <a:cubicBezTo>
                    <a:pt x="6642" y="1439"/>
                    <a:pt x="6996" y="1573"/>
                    <a:pt x="7264" y="1840"/>
                  </a:cubicBezTo>
                  <a:cubicBezTo>
                    <a:pt x="7810" y="2386"/>
                    <a:pt x="7810" y="3266"/>
                    <a:pt x="7264" y="3802"/>
                  </a:cubicBezTo>
                  <a:lnTo>
                    <a:pt x="5513" y="5554"/>
                  </a:lnTo>
                  <a:lnTo>
                    <a:pt x="5149" y="5649"/>
                  </a:lnTo>
                  <a:lnTo>
                    <a:pt x="3867" y="7200"/>
                  </a:lnTo>
                  <a:lnTo>
                    <a:pt x="3771" y="7305"/>
                  </a:lnTo>
                  <a:cubicBezTo>
                    <a:pt x="3498" y="7573"/>
                    <a:pt x="3144" y="7707"/>
                    <a:pt x="2790" y="7707"/>
                  </a:cubicBezTo>
                  <a:cubicBezTo>
                    <a:pt x="2436" y="7707"/>
                    <a:pt x="2082" y="7573"/>
                    <a:pt x="1809" y="7305"/>
                  </a:cubicBezTo>
                  <a:cubicBezTo>
                    <a:pt x="1264" y="6760"/>
                    <a:pt x="1264" y="5879"/>
                    <a:pt x="1809" y="5343"/>
                  </a:cubicBezTo>
                  <a:lnTo>
                    <a:pt x="5302" y="1840"/>
                  </a:lnTo>
                  <a:cubicBezTo>
                    <a:pt x="5575" y="1573"/>
                    <a:pt x="5932" y="1439"/>
                    <a:pt x="6287" y="1439"/>
                  </a:cubicBezTo>
                  <a:close/>
                  <a:moveTo>
                    <a:pt x="6285" y="1"/>
                  </a:moveTo>
                  <a:cubicBezTo>
                    <a:pt x="5561" y="1"/>
                    <a:pt x="4838" y="276"/>
                    <a:pt x="4288" y="826"/>
                  </a:cubicBezTo>
                  <a:lnTo>
                    <a:pt x="795" y="4319"/>
                  </a:lnTo>
                  <a:lnTo>
                    <a:pt x="0" y="6760"/>
                  </a:lnTo>
                  <a:cubicBezTo>
                    <a:pt x="58" y="7162"/>
                    <a:pt x="211" y="7554"/>
                    <a:pt x="441" y="7889"/>
                  </a:cubicBezTo>
                  <a:lnTo>
                    <a:pt x="479" y="7851"/>
                  </a:lnTo>
                  <a:cubicBezTo>
                    <a:pt x="556" y="8023"/>
                    <a:pt x="661" y="8186"/>
                    <a:pt x="795" y="8320"/>
                  </a:cubicBezTo>
                  <a:cubicBezTo>
                    <a:pt x="1094" y="8619"/>
                    <a:pt x="1515" y="8766"/>
                    <a:pt x="1977" y="8766"/>
                  </a:cubicBezTo>
                  <a:cubicBezTo>
                    <a:pt x="2107" y="8766"/>
                    <a:pt x="2240" y="8754"/>
                    <a:pt x="2374" y="8731"/>
                  </a:cubicBezTo>
                  <a:cubicBezTo>
                    <a:pt x="3073" y="8588"/>
                    <a:pt x="3704" y="8233"/>
                    <a:pt x="4202" y="7726"/>
                  </a:cubicBezTo>
                  <a:lnTo>
                    <a:pt x="7695" y="4233"/>
                  </a:lnTo>
                  <a:cubicBezTo>
                    <a:pt x="8805" y="3132"/>
                    <a:pt x="9064" y="1601"/>
                    <a:pt x="8288" y="826"/>
                  </a:cubicBezTo>
                  <a:cubicBezTo>
                    <a:pt x="7733" y="276"/>
                    <a:pt x="7008" y="1"/>
                    <a:pt x="628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65"/>
            <p:cNvSpPr/>
            <p:nvPr/>
          </p:nvSpPr>
          <p:spPr>
            <a:xfrm>
              <a:off x="1536280" y="3935180"/>
              <a:ext cx="22872" cy="55330"/>
            </a:xfrm>
            <a:custGeom>
              <a:avLst/>
              <a:gdLst/>
              <a:ahLst/>
              <a:cxnLst/>
              <a:rect l="l" t="t" r="r" b="b"/>
              <a:pathLst>
                <a:path w="871" h="2107" extrusionOk="0">
                  <a:moveTo>
                    <a:pt x="153" y="1"/>
                  </a:moveTo>
                  <a:cubicBezTo>
                    <a:pt x="249" y="709"/>
                    <a:pt x="191" y="1417"/>
                    <a:pt x="0" y="2106"/>
                  </a:cubicBezTo>
                  <a:lnTo>
                    <a:pt x="871" y="1235"/>
                  </a:lnTo>
                  <a:cubicBezTo>
                    <a:pt x="747" y="766"/>
                    <a:pt x="498" y="345"/>
                    <a:pt x="153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65"/>
            <p:cNvSpPr/>
            <p:nvPr/>
          </p:nvSpPr>
          <p:spPr>
            <a:xfrm>
              <a:off x="1343505" y="4079453"/>
              <a:ext cx="153831" cy="74211"/>
            </a:xfrm>
            <a:custGeom>
              <a:avLst/>
              <a:gdLst/>
              <a:ahLst/>
              <a:cxnLst/>
              <a:rect l="l" t="t" r="r" b="b"/>
              <a:pathLst>
                <a:path w="5858" h="2826" extrusionOk="0">
                  <a:moveTo>
                    <a:pt x="4422" y="0"/>
                  </a:moveTo>
                  <a:lnTo>
                    <a:pt x="3216" y="1206"/>
                  </a:lnTo>
                  <a:cubicBezTo>
                    <a:pt x="2509" y="1914"/>
                    <a:pt x="1397" y="2042"/>
                    <a:pt x="683" y="2042"/>
                  </a:cubicBezTo>
                  <a:cubicBezTo>
                    <a:pt x="278" y="2042"/>
                    <a:pt x="1" y="2000"/>
                    <a:pt x="1" y="2000"/>
                  </a:cubicBezTo>
                  <a:lnTo>
                    <a:pt x="1" y="2000"/>
                  </a:lnTo>
                  <a:cubicBezTo>
                    <a:pt x="556" y="2551"/>
                    <a:pt x="1278" y="2826"/>
                    <a:pt x="2001" y="2826"/>
                  </a:cubicBezTo>
                  <a:cubicBezTo>
                    <a:pt x="2723" y="2826"/>
                    <a:pt x="3446" y="2551"/>
                    <a:pt x="4001" y="2000"/>
                  </a:cubicBezTo>
                  <a:lnTo>
                    <a:pt x="5858" y="134"/>
                  </a:lnTo>
                  <a:lnTo>
                    <a:pt x="4422" y="0"/>
                  </a:ln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65"/>
            <p:cNvSpPr/>
            <p:nvPr/>
          </p:nvSpPr>
          <p:spPr>
            <a:xfrm>
              <a:off x="1459627" y="4036465"/>
              <a:ext cx="84216" cy="47005"/>
            </a:xfrm>
            <a:custGeom>
              <a:avLst/>
              <a:gdLst/>
              <a:ahLst/>
              <a:cxnLst/>
              <a:rect l="l" t="t" r="r" b="b"/>
              <a:pathLst>
                <a:path w="3207" h="1790" extrusionOk="0">
                  <a:moveTo>
                    <a:pt x="3206" y="1"/>
                  </a:moveTo>
                  <a:lnTo>
                    <a:pt x="3063" y="135"/>
                  </a:lnTo>
                  <a:cubicBezTo>
                    <a:pt x="2529" y="669"/>
                    <a:pt x="1811" y="963"/>
                    <a:pt x="1068" y="963"/>
                  </a:cubicBezTo>
                  <a:cubicBezTo>
                    <a:pt x="945" y="963"/>
                    <a:pt x="822" y="955"/>
                    <a:pt x="699" y="938"/>
                  </a:cubicBezTo>
                  <a:lnTo>
                    <a:pt x="0" y="1637"/>
                  </a:lnTo>
                  <a:cubicBezTo>
                    <a:pt x="350" y="1737"/>
                    <a:pt x="711" y="1789"/>
                    <a:pt x="1071" y="1789"/>
                  </a:cubicBezTo>
                  <a:cubicBezTo>
                    <a:pt x="1193" y="1789"/>
                    <a:pt x="1315" y="1783"/>
                    <a:pt x="1436" y="1771"/>
                  </a:cubicBezTo>
                  <a:lnTo>
                    <a:pt x="3072" y="135"/>
                  </a:lnTo>
                  <a:cubicBezTo>
                    <a:pt x="3120" y="96"/>
                    <a:pt x="3158" y="48"/>
                    <a:pt x="3206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65"/>
            <p:cNvSpPr/>
            <p:nvPr/>
          </p:nvSpPr>
          <p:spPr>
            <a:xfrm>
              <a:off x="1314619" y="3913516"/>
              <a:ext cx="239019" cy="230195"/>
            </a:xfrm>
            <a:custGeom>
              <a:avLst/>
              <a:gdLst/>
              <a:ahLst/>
              <a:cxnLst/>
              <a:rect l="l" t="t" r="r" b="b"/>
              <a:pathLst>
                <a:path w="9102" h="8766" extrusionOk="0">
                  <a:moveTo>
                    <a:pt x="6599" y="0"/>
                  </a:moveTo>
                  <a:cubicBezTo>
                    <a:pt x="5876" y="0"/>
                    <a:pt x="5154" y="275"/>
                    <a:pt x="4603" y="826"/>
                  </a:cubicBezTo>
                  <a:lnTo>
                    <a:pt x="1101" y="4319"/>
                  </a:lnTo>
                  <a:cubicBezTo>
                    <a:pt x="0" y="5419"/>
                    <a:pt x="0" y="7209"/>
                    <a:pt x="1101" y="8319"/>
                  </a:cubicBezTo>
                  <a:cubicBezTo>
                    <a:pt x="1407" y="8618"/>
                    <a:pt x="1824" y="8765"/>
                    <a:pt x="2289" y="8765"/>
                  </a:cubicBezTo>
                  <a:cubicBezTo>
                    <a:pt x="2419" y="8765"/>
                    <a:pt x="2553" y="8754"/>
                    <a:pt x="2689" y="8731"/>
                  </a:cubicBezTo>
                  <a:cubicBezTo>
                    <a:pt x="3378" y="8587"/>
                    <a:pt x="4020" y="8233"/>
                    <a:pt x="4508" y="7726"/>
                  </a:cubicBezTo>
                  <a:lnTo>
                    <a:pt x="5838" y="6396"/>
                  </a:lnTo>
                  <a:cubicBezTo>
                    <a:pt x="5838" y="6396"/>
                    <a:pt x="5687" y="6189"/>
                    <a:pt x="5304" y="6189"/>
                  </a:cubicBezTo>
                  <a:cubicBezTo>
                    <a:pt x="5267" y="6189"/>
                    <a:pt x="5228" y="6190"/>
                    <a:pt x="5187" y="6195"/>
                  </a:cubicBezTo>
                  <a:lnTo>
                    <a:pt x="4087" y="7295"/>
                  </a:lnTo>
                  <a:cubicBezTo>
                    <a:pt x="3814" y="7568"/>
                    <a:pt x="3457" y="7704"/>
                    <a:pt x="3102" y="7704"/>
                  </a:cubicBezTo>
                  <a:cubicBezTo>
                    <a:pt x="2747" y="7704"/>
                    <a:pt x="2393" y="7568"/>
                    <a:pt x="2125" y="7295"/>
                  </a:cubicBezTo>
                  <a:cubicBezTo>
                    <a:pt x="1579" y="6759"/>
                    <a:pt x="1579" y="5879"/>
                    <a:pt x="2125" y="5333"/>
                  </a:cubicBezTo>
                  <a:lnTo>
                    <a:pt x="5618" y="1840"/>
                  </a:lnTo>
                  <a:cubicBezTo>
                    <a:pt x="5884" y="1575"/>
                    <a:pt x="6235" y="1440"/>
                    <a:pt x="6588" y="1440"/>
                  </a:cubicBezTo>
                  <a:cubicBezTo>
                    <a:pt x="6922" y="1440"/>
                    <a:pt x="7257" y="1560"/>
                    <a:pt x="7522" y="1802"/>
                  </a:cubicBezTo>
                  <a:cubicBezTo>
                    <a:pt x="8068" y="2290"/>
                    <a:pt x="8135" y="3132"/>
                    <a:pt x="7666" y="3706"/>
                  </a:cubicBezTo>
                  <a:lnTo>
                    <a:pt x="9015" y="2357"/>
                  </a:lnTo>
                  <a:cubicBezTo>
                    <a:pt x="9101" y="1764"/>
                    <a:pt x="8977" y="1209"/>
                    <a:pt x="8594" y="826"/>
                  </a:cubicBezTo>
                  <a:cubicBezTo>
                    <a:pt x="8044" y="275"/>
                    <a:pt x="7321" y="0"/>
                    <a:pt x="6599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65"/>
            <p:cNvSpPr/>
            <p:nvPr/>
          </p:nvSpPr>
          <p:spPr>
            <a:xfrm>
              <a:off x="1450830" y="4059075"/>
              <a:ext cx="36948" cy="22400"/>
            </a:xfrm>
            <a:custGeom>
              <a:avLst/>
              <a:gdLst/>
              <a:ahLst/>
              <a:cxnLst/>
              <a:rect l="l" t="t" r="r" b="b"/>
              <a:pathLst>
                <a:path w="1407" h="853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53"/>
                  </a:cubicBezTo>
                  <a:lnTo>
                    <a:pt x="1407" y="97"/>
                  </a:lnTo>
                  <a:cubicBezTo>
                    <a:pt x="1149" y="97"/>
                    <a:pt x="900" y="68"/>
                    <a:pt x="651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85" name="Google Shape;13185;p65"/>
          <p:cNvGrpSpPr/>
          <p:nvPr/>
        </p:nvGrpSpPr>
        <p:grpSpPr>
          <a:xfrm>
            <a:off x="1751139" y="3790934"/>
            <a:ext cx="386258" cy="380507"/>
            <a:chOff x="1751139" y="3790934"/>
            <a:chExt cx="386258" cy="380507"/>
          </a:xfrm>
        </p:grpSpPr>
        <p:sp>
          <p:nvSpPr>
            <p:cNvPr id="13186" name="Google Shape;13186;p65"/>
            <p:cNvSpPr/>
            <p:nvPr/>
          </p:nvSpPr>
          <p:spPr>
            <a:xfrm>
              <a:off x="1751139" y="3913069"/>
              <a:ext cx="195059" cy="195296"/>
            </a:xfrm>
            <a:custGeom>
              <a:avLst/>
              <a:gdLst/>
              <a:ahLst/>
              <a:cxnLst/>
              <a:rect l="l" t="t" r="r" b="b"/>
              <a:pathLst>
                <a:path w="7428" h="7437" extrusionOk="0">
                  <a:moveTo>
                    <a:pt x="4910" y="1"/>
                  </a:moveTo>
                  <a:cubicBezTo>
                    <a:pt x="3781" y="1"/>
                    <a:pt x="3322" y="1446"/>
                    <a:pt x="4240" y="2096"/>
                  </a:cubicBezTo>
                  <a:lnTo>
                    <a:pt x="4240" y="2613"/>
                  </a:lnTo>
                  <a:lnTo>
                    <a:pt x="2393" y="2613"/>
                  </a:lnTo>
                  <a:lnTo>
                    <a:pt x="2393" y="4240"/>
                  </a:lnTo>
                  <a:lnTo>
                    <a:pt x="2097" y="4240"/>
                  </a:lnTo>
                  <a:cubicBezTo>
                    <a:pt x="1856" y="3900"/>
                    <a:pt x="1506" y="3748"/>
                    <a:pt x="1161" y="3748"/>
                  </a:cubicBezTo>
                  <a:cubicBezTo>
                    <a:pt x="574" y="3748"/>
                    <a:pt x="1" y="4189"/>
                    <a:pt x="1" y="4901"/>
                  </a:cubicBezTo>
                  <a:cubicBezTo>
                    <a:pt x="1" y="5612"/>
                    <a:pt x="574" y="6054"/>
                    <a:pt x="1161" y="6054"/>
                  </a:cubicBezTo>
                  <a:cubicBezTo>
                    <a:pt x="1506" y="6054"/>
                    <a:pt x="1856" y="5901"/>
                    <a:pt x="2097" y="5561"/>
                  </a:cubicBezTo>
                  <a:lnTo>
                    <a:pt x="2393" y="5561"/>
                  </a:lnTo>
                  <a:lnTo>
                    <a:pt x="2393" y="6929"/>
                  </a:lnTo>
                  <a:cubicBezTo>
                    <a:pt x="2422" y="7207"/>
                    <a:pt x="2652" y="7418"/>
                    <a:pt x="2920" y="7437"/>
                  </a:cubicBezTo>
                  <a:lnTo>
                    <a:pt x="7427" y="7437"/>
                  </a:lnTo>
                  <a:lnTo>
                    <a:pt x="7427" y="5255"/>
                  </a:lnTo>
                  <a:lnTo>
                    <a:pt x="6662" y="5255"/>
                  </a:lnTo>
                  <a:lnTo>
                    <a:pt x="6547" y="5408"/>
                  </a:lnTo>
                  <a:cubicBezTo>
                    <a:pt x="6375" y="5627"/>
                    <a:pt x="6127" y="5732"/>
                    <a:pt x="5882" y="5732"/>
                  </a:cubicBezTo>
                  <a:cubicBezTo>
                    <a:pt x="5581" y="5732"/>
                    <a:pt x="5283" y="5574"/>
                    <a:pt x="5130" y="5274"/>
                  </a:cubicBezTo>
                  <a:cubicBezTo>
                    <a:pt x="4853" y="4719"/>
                    <a:pt x="5255" y="4068"/>
                    <a:pt x="5877" y="4058"/>
                  </a:cubicBezTo>
                  <a:cubicBezTo>
                    <a:pt x="6135" y="4058"/>
                    <a:pt x="6384" y="4183"/>
                    <a:pt x="6547" y="4393"/>
                  </a:cubicBezTo>
                  <a:lnTo>
                    <a:pt x="6671" y="4546"/>
                  </a:lnTo>
                  <a:lnTo>
                    <a:pt x="7427" y="4546"/>
                  </a:lnTo>
                  <a:lnTo>
                    <a:pt x="7427" y="2613"/>
                  </a:lnTo>
                  <a:lnTo>
                    <a:pt x="5571" y="2613"/>
                  </a:lnTo>
                  <a:lnTo>
                    <a:pt x="5571" y="2096"/>
                  </a:lnTo>
                  <a:cubicBezTo>
                    <a:pt x="6489" y="1446"/>
                    <a:pt x="6030" y="1"/>
                    <a:pt x="4910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65"/>
            <p:cNvSpPr/>
            <p:nvPr/>
          </p:nvSpPr>
          <p:spPr>
            <a:xfrm>
              <a:off x="1837902" y="3913122"/>
              <a:ext cx="46979" cy="68591"/>
            </a:xfrm>
            <a:custGeom>
              <a:avLst/>
              <a:gdLst/>
              <a:ahLst/>
              <a:cxnLst/>
              <a:rect l="l" t="t" r="r" b="b"/>
              <a:pathLst>
                <a:path w="1789" h="2612" extrusionOk="0">
                  <a:moveTo>
                    <a:pt x="1579" y="0"/>
                  </a:moveTo>
                  <a:cubicBezTo>
                    <a:pt x="512" y="0"/>
                    <a:pt x="0" y="1428"/>
                    <a:pt x="936" y="2094"/>
                  </a:cubicBezTo>
                  <a:lnTo>
                    <a:pt x="936" y="2611"/>
                  </a:lnTo>
                  <a:lnTo>
                    <a:pt x="1310" y="2611"/>
                  </a:lnTo>
                  <a:lnTo>
                    <a:pt x="1310" y="2094"/>
                  </a:lnTo>
                  <a:cubicBezTo>
                    <a:pt x="1003" y="1874"/>
                    <a:pt x="821" y="1520"/>
                    <a:pt x="821" y="1147"/>
                  </a:cubicBezTo>
                  <a:cubicBezTo>
                    <a:pt x="821" y="582"/>
                    <a:pt x="1233" y="104"/>
                    <a:pt x="1788" y="18"/>
                  </a:cubicBezTo>
                  <a:cubicBezTo>
                    <a:pt x="1716" y="6"/>
                    <a:pt x="1647" y="0"/>
                    <a:pt x="1579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65"/>
            <p:cNvSpPr/>
            <p:nvPr/>
          </p:nvSpPr>
          <p:spPr>
            <a:xfrm>
              <a:off x="1752137" y="4011597"/>
              <a:ext cx="34217" cy="60319"/>
            </a:xfrm>
            <a:custGeom>
              <a:avLst/>
              <a:gdLst/>
              <a:ahLst/>
              <a:cxnLst/>
              <a:rect l="l" t="t" r="r" b="b"/>
              <a:pathLst>
                <a:path w="1303" h="2297" extrusionOk="0">
                  <a:moveTo>
                    <a:pt x="1121" y="0"/>
                  </a:moveTo>
                  <a:cubicBezTo>
                    <a:pt x="499" y="19"/>
                    <a:pt x="1" y="526"/>
                    <a:pt x="1" y="1149"/>
                  </a:cubicBezTo>
                  <a:cubicBezTo>
                    <a:pt x="1" y="1771"/>
                    <a:pt x="499" y="2278"/>
                    <a:pt x="1121" y="2297"/>
                  </a:cubicBezTo>
                  <a:cubicBezTo>
                    <a:pt x="1178" y="2297"/>
                    <a:pt x="1245" y="2297"/>
                    <a:pt x="1303" y="2287"/>
                  </a:cubicBezTo>
                  <a:cubicBezTo>
                    <a:pt x="20" y="2067"/>
                    <a:pt x="20" y="230"/>
                    <a:pt x="1303" y="10"/>
                  </a:cubicBezTo>
                  <a:cubicBezTo>
                    <a:pt x="1245" y="0"/>
                    <a:pt x="1178" y="0"/>
                    <a:pt x="1121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65"/>
            <p:cNvSpPr/>
            <p:nvPr/>
          </p:nvSpPr>
          <p:spPr>
            <a:xfrm>
              <a:off x="1813480" y="3981687"/>
              <a:ext cx="9821" cy="42751"/>
            </a:xfrm>
            <a:custGeom>
              <a:avLst/>
              <a:gdLst/>
              <a:ahLst/>
              <a:cxnLst/>
              <a:rect l="l" t="t" r="r" b="b"/>
              <a:pathLst>
                <a:path w="374" h="1628" extrusionOk="0">
                  <a:moveTo>
                    <a:pt x="0" y="0"/>
                  </a:moveTo>
                  <a:lnTo>
                    <a:pt x="0" y="1436"/>
                  </a:lnTo>
                  <a:lnTo>
                    <a:pt x="0" y="1541"/>
                  </a:lnTo>
                  <a:lnTo>
                    <a:pt x="0" y="1627"/>
                  </a:lnTo>
                  <a:lnTo>
                    <a:pt x="373" y="1627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65"/>
            <p:cNvSpPr/>
            <p:nvPr/>
          </p:nvSpPr>
          <p:spPr>
            <a:xfrm>
              <a:off x="1813480" y="4059075"/>
              <a:ext cx="9821" cy="48030"/>
            </a:xfrm>
            <a:custGeom>
              <a:avLst/>
              <a:gdLst/>
              <a:ahLst/>
              <a:cxnLst/>
              <a:rect l="l" t="t" r="r" b="b"/>
              <a:pathLst>
                <a:path w="374" h="1829" extrusionOk="0">
                  <a:moveTo>
                    <a:pt x="0" y="1"/>
                  </a:moveTo>
                  <a:lnTo>
                    <a:pt x="0" y="1197"/>
                  </a:lnTo>
                  <a:cubicBezTo>
                    <a:pt x="10" y="1599"/>
                    <a:pt x="192" y="1762"/>
                    <a:pt x="373" y="1829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65"/>
            <p:cNvSpPr/>
            <p:nvPr/>
          </p:nvSpPr>
          <p:spPr>
            <a:xfrm>
              <a:off x="1939870" y="3853748"/>
              <a:ext cx="197528" cy="191042"/>
            </a:xfrm>
            <a:custGeom>
              <a:avLst/>
              <a:gdLst/>
              <a:ahLst/>
              <a:cxnLst/>
              <a:rect l="l" t="t" r="r" b="b"/>
              <a:pathLst>
                <a:path w="7522" h="7275" extrusionOk="0">
                  <a:moveTo>
                    <a:pt x="1" y="1"/>
                  </a:moveTo>
                  <a:lnTo>
                    <a:pt x="1" y="2011"/>
                  </a:lnTo>
                  <a:lnTo>
                    <a:pt x="642" y="2011"/>
                  </a:lnTo>
                  <a:lnTo>
                    <a:pt x="728" y="1896"/>
                  </a:lnTo>
                  <a:cubicBezTo>
                    <a:pt x="922" y="1639"/>
                    <a:pt x="1193" y="1525"/>
                    <a:pt x="1460" y="1525"/>
                  </a:cubicBezTo>
                  <a:cubicBezTo>
                    <a:pt x="1929" y="1525"/>
                    <a:pt x="2384" y="1880"/>
                    <a:pt x="2384" y="2441"/>
                  </a:cubicBezTo>
                  <a:cubicBezTo>
                    <a:pt x="2384" y="3010"/>
                    <a:pt x="1928" y="3367"/>
                    <a:pt x="1458" y="3367"/>
                  </a:cubicBezTo>
                  <a:cubicBezTo>
                    <a:pt x="1192" y="3367"/>
                    <a:pt x="922" y="3253"/>
                    <a:pt x="728" y="2996"/>
                  </a:cubicBezTo>
                  <a:lnTo>
                    <a:pt x="642" y="2882"/>
                  </a:lnTo>
                  <a:lnTo>
                    <a:pt x="1" y="2882"/>
                  </a:lnTo>
                  <a:lnTo>
                    <a:pt x="1" y="4872"/>
                  </a:lnTo>
                  <a:lnTo>
                    <a:pt x="1848" y="4872"/>
                  </a:lnTo>
                  <a:lnTo>
                    <a:pt x="1848" y="5293"/>
                  </a:lnTo>
                  <a:cubicBezTo>
                    <a:pt x="948" y="5877"/>
                    <a:pt x="1360" y="7274"/>
                    <a:pt x="2432" y="7274"/>
                  </a:cubicBezTo>
                  <a:cubicBezTo>
                    <a:pt x="3504" y="7274"/>
                    <a:pt x="3915" y="5877"/>
                    <a:pt x="3016" y="5293"/>
                  </a:cubicBezTo>
                  <a:lnTo>
                    <a:pt x="3016" y="4872"/>
                  </a:lnTo>
                  <a:lnTo>
                    <a:pt x="4872" y="4872"/>
                  </a:lnTo>
                  <a:lnTo>
                    <a:pt x="4872" y="3025"/>
                  </a:lnTo>
                  <a:lnTo>
                    <a:pt x="5284" y="3025"/>
                  </a:lnTo>
                  <a:cubicBezTo>
                    <a:pt x="5496" y="3357"/>
                    <a:pt x="5843" y="3520"/>
                    <a:pt x="6189" y="3520"/>
                  </a:cubicBezTo>
                  <a:cubicBezTo>
                    <a:pt x="6561" y="3520"/>
                    <a:pt x="6932" y="3331"/>
                    <a:pt x="7131" y="2958"/>
                  </a:cubicBezTo>
                  <a:cubicBezTo>
                    <a:pt x="7521" y="2244"/>
                    <a:pt x="7012" y="1369"/>
                    <a:pt x="6197" y="1369"/>
                  </a:cubicBezTo>
                  <a:cubicBezTo>
                    <a:pt x="6192" y="1369"/>
                    <a:pt x="6188" y="1369"/>
                    <a:pt x="6183" y="1370"/>
                  </a:cubicBezTo>
                  <a:lnTo>
                    <a:pt x="6193" y="1370"/>
                  </a:lnTo>
                  <a:cubicBezTo>
                    <a:pt x="5829" y="1370"/>
                    <a:pt x="5485" y="1551"/>
                    <a:pt x="5284" y="1858"/>
                  </a:cubicBezTo>
                  <a:lnTo>
                    <a:pt x="4872" y="1858"/>
                  </a:lnTo>
                  <a:lnTo>
                    <a:pt x="4872" y="700"/>
                  </a:lnTo>
                  <a:cubicBezTo>
                    <a:pt x="4872" y="154"/>
                    <a:pt x="4547" y="30"/>
                    <a:pt x="433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65"/>
            <p:cNvSpPr/>
            <p:nvPr/>
          </p:nvSpPr>
          <p:spPr>
            <a:xfrm>
              <a:off x="1981098" y="3893217"/>
              <a:ext cx="29674" cy="49290"/>
            </a:xfrm>
            <a:custGeom>
              <a:avLst/>
              <a:gdLst/>
              <a:ahLst/>
              <a:cxnLst/>
              <a:rect l="l" t="t" r="r" b="b"/>
              <a:pathLst>
                <a:path w="1130" h="1877" extrusionOk="0">
                  <a:moveTo>
                    <a:pt x="182" y="1"/>
                  </a:moveTo>
                  <a:cubicBezTo>
                    <a:pt x="125" y="1"/>
                    <a:pt x="58" y="1"/>
                    <a:pt x="0" y="20"/>
                  </a:cubicBezTo>
                  <a:cubicBezTo>
                    <a:pt x="996" y="230"/>
                    <a:pt x="996" y="1647"/>
                    <a:pt x="0" y="1857"/>
                  </a:cubicBezTo>
                  <a:cubicBezTo>
                    <a:pt x="58" y="1876"/>
                    <a:pt x="125" y="1876"/>
                    <a:pt x="182" y="1876"/>
                  </a:cubicBezTo>
                  <a:cubicBezTo>
                    <a:pt x="709" y="1876"/>
                    <a:pt x="1130" y="1455"/>
                    <a:pt x="1130" y="938"/>
                  </a:cubicBezTo>
                  <a:cubicBezTo>
                    <a:pt x="1130" y="422"/>
                    <a:pt x="709" y="1"/>
                    <a:pt x="182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65"/>
            <p:cNvSpPr/>
            <p:nvPr/>
          </p:nvSpPr>
          <p:spPr>
            <a:xfrm>
              <a:off x="1879052" y="3981687"/>
              <a:ext cx="188783" cy="189755"/>
            </a:xfrm>
            <a:custGeom>
              <a:avLst/>
              <a:gdLst/>
              <a:ahLst/>
              <a:cxnLst/>
              <a:rect l="l" t="t" r="r" b="b"/>
              <a:pathLst>
                <a:path w="7189" h="7226" extrusionOk="0">
                  <a:moveTo>
                    <a:pt x="2384" y="0"/>
                  </a:moveTo>
                  <a:lnTo>
                    <a:pt x="2384" y="1847"/>
                  </a:lnTo>
                  <a:lnTo>
                    <a:pt x="1963" y="1847"/>
                  </a:lnTo>
                  <a:cubicBezTo>
                    <a:pt x="1771" y="1541"/>
                    <a:pt x="1427" y="1359"/>
                    <a:pt x="1063" y="1359"/>
                  </a:cubicBezTo>
                  <a:cubicBezTo>
                    <a:pt x="479" y="1359"/>
                    <a:pt x="1" y="1838"/>
                    <a:pt x="1" y="2422"/>
                  </a:cubicBezTo>
                  <a:cubicBezTo>
                    <a:pt x="1" y="3015"/>
                    <a:pt x="479" y="3493"/>
                    <a:pt x="1063" y="3493"/>
                  </a:cubicBezTo>
                  <a:cubicBezTo>
                    <a:pt x="1427" y="3493"/>
                    <a:pt x="1771" y="3312"/>
                    <a:pt x="1963" y="3005"/>
                  </a:cubicBezTo>
                  <a:lnTo>
                    <a:pt x="2384" y="3005"/>
                  </a:lnTo>
                  <a:lnTo>
                    <a:pt x="2384" y="4824"/>
                  </a:lnTo>
                  <a:lnTo>
                    <a:pt x="4231" y="4824"/>
                  </a:lnTo>
                  <a:lnTo>
                    <a:pt x="4231" y="5245"/>
                  </a:lnTo>
                  <a:cubicBezTo>
                    <a:pt x="3322" y="5829"/>
                    <a:pt x="3743" y="7226"/>
                    <a:pt x="4815" y="7226"/>
                  </a:cubicBezTo>
                  <a:cubicBezTo>
                    <a:pt x="5887" y="7226"/>
                    <a:pt x="6298" y="5829"/>
                    <a:pt x="5399" y="5245"/>
                  </a:cubicBezTo>
                  <a:lnTo>
                    <a:pt x="5399" y="4824"/>
                  </a:lnTo>
                  <a:lnTo>
                    <a:pt x="6652" y="4824"/>
                  </a:lnTo>
                  <a:cubicBezTo>
                    <a:pt x="6872" y="4795"/>
                    <a:pt x="7179" y="4671"/>
                    <a:pt x="7188" y="4154"/>
                  </a:cubicBezTo>
                  <a:lnTo>
                    <a:pt x="7188" y="0"/>
                  </a:lnTo>
                  <a:lnTo>
                    <a:pt x="5245" y="0"/>
                  </a:lnTo>
                  <a:lnTo>
                    <a:pt x="5245" y="641"/>
                  </a:lnTo>
                  <a:lnTo>
                    <a:pt x="5370" y="737"/>
                  </a:lnTo>
                  <a:cubicBezTo>
                    <a:pt x="6069" y="1264"/>
                    <a:pt x="5695" y="2383"/>
                    <a:pt x="4815" y="2383"/>
                  </a:cubicBezTo>
                  <a:cubicBezTo>
                    <a:pt x="3934" y="2383"/>
                    <a:pt x="3552" y="1264"/>
                    <a:pt x="4260" y="737"/>
                  </a:cubicBezTo>
                  <a:lnTo>
                    <a:pt x="4384" y="641"/>
                  </a:lnTo>
                  <a:lnTo>
                    <a:pt x="4384" y="0"/>
                  </a:ln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65"/>
            <p:cNvSpPr/>
            <p:nvPr/>
          </p:nvSpPr>
          <p:spPr>
            <a:xfrm>
              <a:off x="1878815" y="4016875"/>
              <a:ext cx="33193" cy="56564"/>
            </a:xfrm>
            <a:custGeom>
              <a:avLst/>
              <a:gdLst/>
              <a:ahLst/>
              <a:cxnLst/>
              <a:rect l="l" t="t" r="r" b="b"/>
              <a:pathLst>
                <a:path w="1264" h="2154" extrusionOk="0">
                  <a:moveTo>
                    <a:pt x="1072" y="0"/>
                  </a:moveTo>
                  <a:cubicBezTo>
                    <a:pt x="479" y="0"/>
                    <a:pt x="0" y="479"/>
                    <a:pt x="0" y="1072"/>
                  </a:cubicBezTo>
                  <a:cubicBezTo>
                    <a:pt x="0" y="1665"/>
                    <a:pt x="479" y="2153"/>
                    <a:pt x="1072" y="2153"/>
                  </a:cubicBezTo>
                  <a:cubicBezTo>
                    <a:pt x="1139" y="2153"/>
                    <a:pt x="1197" y="2144"/>
                    <a:pt x="1264" y="2134"/>
                  </a:cubicBezTo>
                  <a:cubicBezTo>
                    <a:pt x="747" y="2039"/>
                    <a:pt x="374" y="1598"/>
                    <a:pt x="374" y="1072"/>
                  </a:cubicBezTo>
                  <a:cubicBezTo>
                    <a:pt x="374" y="555"/>
                    <a:pt x="747" y="105"/>
                    <a:pt x="1264" y="19"/>
                  </a:cubicBezTo>
                  <a:cubicBezTo>
                    <a:pt x="1197" y="0"/>
                    <a:pt x="1139" y="0"/>
                    <a:pt x="10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65"/>
            <p:cNvSpPr/>
            <p:nvPr/>
          </p:nvSpPr>
          <p:spPr>
            <a:xfrm>
              <a:off x="1941130" y="3981687"/>
              <a:ext cx="8324" cy="48266"/>
            </a:xfrm>
            <a:custGeom>
              <a:avLst/>
              <a:gdLst/>
              <a:ahLst/>
              <a:cxnLst/>
              <a:rect l="l" t="t" r="r" b="b"/>
              <a:pathLst>
                <a:path w="317" h="1838" extrusionOk="0">
                  <a:moveTo>
                    <a:pt x="1" y="0"/>
                  </a:moveTo>
                  <a:lnTo>
                    <a:pt x="1" y="1838"/>
                  </a:lnTo>
                  <a:lnTo>
                    <a:pt x="317" y="1838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65"/>
            <p:cNvSpPr/>
            <p:nvPr/>
          </p:nvSpPr>
          <p:spPr>
            <a:xfrm>
              <a:off x="1941130" y="4060598"/>
              <a:ext cx="8324" cy="47767"/>
            </a:xfrm>
            <a:custGeom>
              <a:avLst/>
              <a:gdLst/>
              <a:ahLst/>
              <a:cxnLst/>
              <a:rect l="l" t="t" r="r" b="b"/>
              <a:pathLst>
                <a:path w="317" h="1819" extrusionOk="0">
                  <a:moveTo>
                    <a:pt x="1" y="0"/>
                  </a:moveTo>
                  <a:lnTo>
                    <a:pt x="1" y="1819"/>
                  </a:lnTo>
                  <a:lnTo>
                    <a:pt x="317" y="1819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65"/>
            <p:cNvSpPr/>
            <p:nvPr/>
          </p:nvSpPr>
          <p:spPr>
            <a:xfrm>
              <a:off x="1966261" y="4108339"/>
              <a:ext cx="44012" cy="62551"/>
            </a:xfrm>
            <a:custGeom>
              <a:avLst/>
              <a:gdLst/>
              <a:ahLst/>
              <a:cxnLst/>
              <a:rect l="l" t="t" r="r" b="b"/>
              <a:pathLst>
                <a:path w="1676" h="2382" extrusionOk="0">
                  <a:moveTo>
                    <a:pt x="910" y="1"/>
                  </a:moveTo>
                  <a:lnTo>
                    <a:pt x="910" y="412"/>
                  </a:lnTo>
                  <a:cubicBezTo>
                    <a:pt x="1" y="1015"/>
                    <a:pt x="472" y="2381"/>
                    <a:pt x="1480" y="2381"/>
                  </a:cubicBezTo>
                  <a:cubicBezTo>
                    <a:pt x="1543" y="2381"/>
                    <a:pt x="1608" y="2376"/>
                    <a:pt x="1676" y="2365"/>
                  </a:cubicBezTo>
                  <a:cubicBezTo>
                    <a:pt x="1168" y="2269"/>
                    <a:pt x="795" y="1829"/>
                    <a:pt x="795" y="1312"/>
                  </a:cubicBezTo>
                  <a:cubicBezTo>
                    <a:pt x="795" y="948"/>
                    <a:pt x="977" y="604"/>
                    <a:pt x="1283" y="412"/>
                  </a:cubicBezTo>
                  <a:lnTo>
                    <a:pt x="12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65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65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65"/>
            <p:cNvSpPr/>
            <p:nvPr/>
          </p:nvSpPr>
          <p:spPr>
            <a:xfrm>
              <a:off x="1838349" y="3791249"/>
              <a:ext cx="44012" cy="62525"/>
            </a:xfrm>
            <a:custGeom>
              <a:avLst/>
              <a:gdLst/>
              <a:ahLst/>
              <a:cxnLst/>
              <a:rect l="l" t="t" r="r" b="b"/>
              <a:pathLst>
                <a:path w="1676" h="2381" extrusionOk="0">
                  <a:moveTo>
                    <a:pt x="1479" y="0"/>
                  </a:moveTo>
                  <a:cubicBezTo>
                    <a:pt x="472" y="0"/>
                    <a:pt x="0" y="1366"/>
                    <a:pt x="910" y="1969"/>
                  </a:cubicBezTo>
                  <a:lnTo>
                    <a:pt x="910" y="2381"/>
                  </a:lnTo>
                  <a:lnTo>
                    <a:pt x="1283" y="2381"/>
                  </a:lnTo>
                  <a:lnTo>
                    <a:pt x="1283" y="1969"/>
                  </a:lnTo>
                  <a:cubicBezTo>
                    <a:pt x="470" y="1434"/>
                    <a:pt x="718" y="189"/>
                    <a:pt x="1675" y="17"/>
                  </a:cubicBezTo>
                  <a:cubicBezTo>
                    <a:pt x="1608" y="6"/>
                    <a:pt x="1543" y="0"/>
                    <a:pt x="1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65"/>
            <p:cNvSpPr/>
            <p:nvPr/>
          </p:nvSpPr>
          <p:spPr>
            <a:xfrm>
              <a:off x="1813480" y="3854772"/>
              <a:ext cx="9821" cy="126941"/>
            </a:xfrm>
            <a:custGeom>
              <a:avLst/>
              <a:gdLst/>
              <a:ahLst/>
              <a:cxnLst/>
              <a:rect l="l" t="t" r="r" b="b"/>
              <a:pathLst>
                <a:path w="374" h="4834" extrusionOk="0">
                  <a:moveTo>
                    <a:pt x="373" y="0"/>
                  </a:moveTo>
                  <a:cubicBezTo>
                    <a:pt x="201" y="67"/>
                    <a:pt x="29" y="211"/>
                    <a:pt x="0" y="546"/>
                  </a:cubicBezTo>
                  <a:lnTo>
                    <a:pt x="0" y="4833"/>
                  </a:lnTo>
                  <a:lnTo>
                    <a:pt x="373" y="4833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65"/>
            <p:cNvSpPr/>
            <p:nvPr/>
          </p:nvSpPr>
          <p:spPr>
            <a:xfrm>
              <a:off x="1940894" y="3853748"/>
              <a:ext cx="8823" cy="48791"/>
            </a:xfrm>
            <a:custGeom>
              <a:avLst/>
              <a:gdLst/>
              <a:ahLst/>
              <a:cxnLst/>
              <a:rect l="l" t="t" r="r" b="b"/>
              <a:pathLst>
                <a:path w="336" h="1858" extrusionOk="0">
                  <a:moveTo>
                    <a:pt x="0" y="1"/>
                  </a:moveTo>
                  <a:lnTo>
                    <a:pt x="0" y="1858"/>
                  </a:lnTo>
                  <a:lnTo>
                    <a:pt x="335" y="1858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65"/>
            <p:cNvSpPr/>
            <p:nvPr/>
          </p:nvSpPr>
          <p:spPr>
            <a:xfrm>
              <a:off x="1940894" y="3933184"/>
              <a:ext cx="8823" cy="48528"/>
            </a:xfrm>
            <a:custGeom>
              <a:avLst/>
              <a:gdLst/>
              <a:ahLst/>
              <a:cxnLst/>
              <a:rect l="l" t="t" r="r" b="b"/>
              <a:pathLst>
                <a:path w="336" h="1848" extrusionOk="0">
                  <a:moveTo>
                    <a:pt x="0" y="0"/>
                  </a:moveTo>
                  <a:lnTo>
                    <a:pt x="0" y="1847"/>
                  </a:lnTo>
                  <a:lnTo>
                    <a:pt x="335" y="1847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04" name="Google Shape;13204;p65"/>
          <p:cNvGrpSpPr/>
          <p:nvPr/>
        </p:nvGrpSpPr>
        <p:grpSpPr>
          <a:xfrm>
            <a:off x="2189681" y="3821606"/>
            <a:ext cx="395607" cy="318928"/>
            <a:chOff x="2189681" y="3821606"/>
            <a:chExt cx="395607" cy="318928"/>
          </a:xfrm>
        </p:grpSpPr>
        <p:sp>
          <p:nvSpPr>
            <p:cNvPr id="13205" name="Google Shape;13205;p65"/>
            <p:cNvSpPr/>
            <p:nvPr/>
          </p:nvSpPr>
          <p:spPr>
            <a:xfrm>
              <a:off x="2189681" y="3846973"/>
              <a:ext cx="395607" cy="293561"/>
            </a:xfrm>
            <a:custGeom>
              <a:avLst/>
              <a:gdLst/>
              <a:ahLst/>
              <a:cxnLst/>
              <a:rect l="l" t="t" r="r" b="b"/>
              <a:pathLst>
                <a:path w="15065" h="11179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0451"/>
                  </a:lnTo>
                  <a:cubicBezTo>
                    <a:pt x="1" y="10853"/>
                    <a:pt x="326" y="11179"/>
                    <a:pt x="728" y="11179"/>
                  </a:cubicBezTo>
                  <a:lnTo>
                    <a:pt x="14337" y="11179"/>
                  </a:lnTo>
                  <a:cubicBezTo>
                    <a:pt x="14739" y="11179"/>
                    <a:pt x="15064" y="10853"/>
                    <a:pt x="15064" y="10451"/>
                  </a:cubicBez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65"/>
            <p:cNvSpPr/>
            <p:nvPr/>
          </p:nvSpPr>
          <p:spPr>
            <a:xfrm>
              <a:off x="2189681" y="3846973"/>
              <a:ext cx="395607" cy="38235"/>
            </a:xfrm>
            <a:custGeom>
              <a:avLst/>
              <a:gdLst/>
              <a:ahLst/>
              <a:cxnLst/>
              <a:rect l="l" t="t" r="r" b="b"/>
              <a:pathLst>
                <a:path w="15065" h="1456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455"/>
                  </a:lnTo>
                  <a:lnTo>
                    <a:pt x="15064" y="1455"/>
                  </a:ln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65"/>
            <p:cNvSpPr/>
            <p:nvPr/>
          </p:nvSpPr>
          <p:spPr>
            <a:xfrm>
              <a:off x="2215075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0" y="641"/>
                    <a:pt x="335" y="967"/>
                    <a:pt x="737" y="967"/>
                  </a:cubicBezTo>
                  <a:lnTo>
                    <a:pt x="1225" y="967"/>
                  </a:lnTo>
                  <a:cubicBezTo>
                    <a:pt x="1627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65"/>
            <p:cNvSpPr/>
            <p:nvPr/>
          </p:nvSpPr>
          <p:spPr>
            <a:xfrm>
              <a:off x="2508609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1" y="641"/>
                    <a:pt x="336" y="967"/>
                    <a:pt x="737" y="967"/>
                  </a:cubicBezTo>
                  <a:lnTo>
                    <a:pt x="1226" y="967"/>
                  </a:lnTo>
                  <a:cubicBezTo>
                    <a:pt x="1628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65"/>
            <p:cNvSpPr/>
            <p:nvPr/>
          </p:nvSpPr>
          <p:spPr>
            <a:xfrm>
              <a:off x="2228152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7" y="1455"/>
                  </a:lnTo>
                  <a:cubicBezTo>
                    <a:pt x="861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65"/>
            <p:cNvSpPr/>
            <p:nvPr/>
          </p:nvSpPr>
          <p:spPr>
            <a:xfrm>
              <a:off x="2228152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7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65"/>
            <p:cNvSpPr/>
            <p:nvPr/>
          </p:nvSpPr>
          <p:spPr>
            <a:xfrm>
              <a:off x="2521686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8" y="1455"/>
                  </a:lnTo>
                  <a:cubicBezTo>
                    <a:pt x="862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65"/>
            <p:cNvSpPr/>
            <p:nvPr/>
          </p:nvSpPr>
          <p:spPr>
            <a:xfrm>
              <a:off x="2521686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8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65"/>
            <p:cNvSpPr/>
            <p:nvPr/>
          </p:nvSpPr>
          <p:spPr>
            <a:xfrm>
              <a:off x="2189681" y="3885418"/>
              <a:ext cx="395607" cy="12605"/>
            </a:xfrm>
            <a:custGeom>
              <a:avLst/>
              <a:gdLst/>
              <a:ahLst/>
              <a:cxnLst/>
              <a:rect l="l" t="t" r="r" b="b"/>
              <a:pathLst>
                <a:path w="15065" h="480" extrusionOk="0">
                  <a:moveTo>
                    <a:pt x="1" y="1"/>
                  </a:moveTo>
                  <a:lnTo>
                    <a:pt x="1" y="479"/>
                  </a:lnTo>
                  <a:lnTo>
                    <a:pt x="15064" y="479"/>
                  </a:lnTo>
                  <a:lnTo>
                    <a:pt x="1506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65"/>
            <p:cNvSpPr/>
            <p:nvPr/>
          </p:nvSpPr>
          <p:spPr>
            <a:xfrm>
              <a:off x="2228152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65"/>
            <p:cNvSpPr/>
            <p:nvPr/>
          </p:nvSpPr>
          <p:spPr>
            <a:xfrm>
              <a:off x="2228152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65"/>
            <p:cNvSpPr/>
            <p:nvPr/>
          </p:nvSpPr>
          <p:spPr>
            <a:xfrm>
              <a:off x="2228152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65"/>
            <p:cNvSpPr/>
            <p:nvPr/>
          </p:nvSpPr>
          <p:spPr>
            <a:xfrm>
              <a:off x="2317357" y="4025672"/>
              <a:ext cx="51049" cy="25656"/>
            </a:xfrm>
            <a:custGeom>
              <a:avLst/>
              <a:gdLst/>
              <a:ahLst/>
              <a:cxnLst/>
              <a:rect l="l" t="t" r="r" b="b"/>
              <a:pathLst>
                <a:path w="194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65"/>
            <p:cNvSpPr/>
            <p:nvPr/>
          </p:nvSpPr>
          <p:spPr>
            <a:xfrm>
              <a:off x="2406825" y="4025672"/>
              <a:ext cx="50787" cy="25656"/>
            </a:xfrm>
            <a:custGeom>
              <a:avLst/>
              <a:gdLst/>
              <a:ahLst/>
              <a:cxnLst/>
              <a:rect l="l" t="t" r="r" b="b"/>
              <a:pathLst>
                <a:path w="193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695" y="976"/>
                  </a:lnTo>
                  <a:cubicBezTo>
                    <a:pt x="1829" y="976"/>
                    <a:pt x="1934" y="861"/>
                    <a:pt x="1934" y="727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65"/>
            <p:cNvSpPr/>
            <p:nvPr/>
          </p:nvSpPr>
          <p:spPr>
            <a:xfrm>
              <a:off x="2317357" y="3974885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65"/>
            <p:cNvSpPr/>
            <p:nvPr/>
          </p:nvSpPr>
          <p:spPr>
            <a:xfrm>
              <a:off x="2228152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65"/>
            <p:cNvSpPr/>
            <p:nvPr/>
          </p:nvSpPr>
          <p:spPr>
            <a:xfrm>
              <a:off x="2317357" y="3923888"/>
              <a:ext cx="51049" cy="25157"/>
            </a:xfrm>
            <a:custGeom>
              <a:avLst/>
              <a:gdLst/>
              <a:ahLst/>
              <a:cxnLst/>
              <a:rect l="l" t="t" r="r" b="b"/>
              <a:pathLst>
                <a:path w="194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65"/>
            <p:cNvSpPr/>
            <p:nvPr/>
          </p:nvSpPr>
          <p:spPr>
            <a:xfrm>
              <a:off x="2317357" y="4076932"/>
              <a:ext cx="51049" cy="25393"/>
            </a:xfrm>
            <a:custGeom>
              <a:avLst/>
              <a:gdLst/>
              <a:ahLst/>
              <a:cxnLst/>
              <a:rect l="l" t="t" r="r" b="b"/>
              <a:pathLst>
                <a:path w="194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65"/>
            <p:cNvSpPr/>
            <p:nvPr/>
          </p:nvSpPr>
          <p:spPr>
            <a:xfrm>
              <a:off x="2496057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65"/>
            <p:cNvSpPr/>
            <p:nvPr/>
          </p:nvSpPr>
          <p:spPr>
            <a:xfrm>
              <a:off x="2496057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65"/>
            <p:cNvSpPr/>
            <p:nvPr/>
          </p:nvSpPr>
          <p:spPr>
            <a:xfrm>
              <a:off x="2496057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65"/>
            <p:cNvSpPr/>
            <p:nvPr/>
          </p:nvSpPr>
          <p:spPr>
            <a:xfrm>
              <a:off x="2406825" y="3974885"/>
              <a:ext cx="50787" cy="25420"/>
            </a:xfrm>
            <a:custGeom>
              <a:avLst/>
              <a:gdLst/>
              <a:ahLst/>
              <a:cxnLst/>
              <a:rect l="l" t="t" r="r" b="b"/>
              <a:pathLst>
                <a:path w="193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53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1"/>
                    <a:pt x="16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65"/>
            <p:cNvSpPr/>
            <p:nvPr/>
          </p:nvSpPr>
          <p:spPr>
            <a:xfrm>
              <a:off x="2406825" y="3923888"/>
              <a:ext cx="50787" cy="25157"/>
            </a:xfrm>
            <a:custGeom>
              <a:avLst/>
              <a:gdLst/>
              <a:ahLst/>
              <a:cxnLst/>
              <a:rect l="l" t="t" r="r" b="b"/>
              <a:pathLst>
                <a:path w="193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695" y="957"/>
                  </a:lnTo>
                  <a:cubicBezTo>
                    <a:pt x="1829" y="957"/>
                    <a:pt x="1934" y="852"/>
                    <a:pt x="1934" y="718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65"/>
            <p:cNvSpPr/>
            <p:nvPr/>
          </p:nvSpPr>
          <p:spPr>
            <a:xfrm>
              <a:off x="2496057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65"/>
            <p:cNvSpPr/>
            <p:nvPr/>
          </p:nvSpPr>
          <p:spPr>
            <a:xfrm>
              <a:off x="2406825" y="4076932"/>
              <a:ext cx="50787" cy="25393"/>
            </a:xfrm>
            <a:custGeom>
              <a:avLst/>
              <a:gdLst/>
              <a:ahLst/>
              <a:cxnLst/>
              <a:rect l="l" t="t" r="r" b="b"/>
              <a:pathLst>
                <a:path w="193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62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65"/>
            <p:cNvSpPr/>
            <p:nvPr/>
          </p:nvSpPr>
          <p:spPr>
            <a:xfrm>
              <a:off x="2493168" y="3968137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6" y="0"/>
                  </a:moveTo>
                  <a:cubicBezTo>
                    <a:pt x="1750" y="0"/>
                    <a:pt x="1692" y="23"/>
                    <a:pt x="1641" y="76"/>
                  </a:cubicBezTo>
                  <a:lnTo>
                    <a:pt x="837" y="880"/>
                  </a:lnTo>
                  <a:lnTo>
                    <a:pt x="522" y="564"/>
                  </a:lnTo>
                  <a:cubicBezTo>
                    <a:pt x="468" y="511"/>
                    <a:pt x="409" y="488"/>
                    <a:pt x="351" y="488"/>
                  </a:cubicBezTo>
                  <a:cubicBezTo>
                    <a:pt x="163" y="488"/>
                    <a:pt x="1" y="732"/>
                    <a:pt x="177" y="909"/>
                  </a:cubicBezTo>
                  <a:lnTo>
                    <a:pt x="665" y="1397"/>
                  </a:lnTo>
                  <a:cubicBezTo>
                    <a:pt x="713" y="1435"/>
                    <a:pt x="770" y="1464"/>
                    <a:pt x="837" y="1464"/>
                  </a:cubicBezTo>
                  <a:cubicBezTo>
                    <a:pt x="904" y="1464"/>
                    <a:pt x="962" y="1435"/>
                    <a:pt x="1010" y="1397"/>
                  </a:cubicBezTo>
                  <a:lnTo>
                    <a:pt x="1976" y="421"/>
                  </a:lnTo>
                  <a:cubicBezTo>
                    <a:pt x="2153" y="244"/>
                    <a:pt x="1991" y="0"/>
                    <a:pt x="180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65"/>
            <p:cNvSpPr/>
            <p:nvPr/>
          </p:nvSpPr>
          <p:spPr>
            <a:xfrm>
              <a:off x="2314495" y="3968137"/>
              <a:ext cx="56590" cy="38445"/>
            </a:xfrm>
            <a:custGeom>
              <a:avLst/>
              <a:gdLst/>
              <a:ahLst/>
              <a:cxnLst/>
              <a:rect l="l" t="t" r="r" b="b"/>
              <a:pathLst>
                <a:path w="2155" h="1464" extrusionOk="0">
                  <a:moveTo>
                    <a:pt x="1810" y="0"/>
                  </a:moveTo>
                  <a:cubicBezTo>
                    <a:pt x="1753" y="0"/>
                    <a:pt x="1694" y="23"/>
                    <a:pt x="164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9"/>
                  </a:cubicBezTo>
                  <a:lnTo>
                    <a:pt x="665" y="1397"/>
                  </a:lnTo>
                  <a:cubicBezTo>
                    <a:pt x="712" y="1435"/>
                    <a:pt x="770" y="1464"/>
                    <a:pt x="837" y="1464"/>
                  </a:cubicBezTo>
                  <a:cubicBezTo>
                    <a:pt x="904" y="1464"/>
                    <a:pt x="961" y="1435"/>
                    <a:pt x="1009" y="1397"/>
                  </a:cubicBezTo>
                  <a:lnTo>
                    <a:pt x="1985" y="421"/>
                  </a:lnTo>
                  <a:cubicBezTo>
                    <a:pt x="2154" y="244"/>
                    <a:pt x="1996" y="0"/>
                    <a:pt x="181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65"/>
            <p:cNvSpPr/>
            <p:nvPr/>
          </p:nvSpPr>
          <p:spPr>
            <a:xfrm>
              <a:off x="2403963" y="4019160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0"/>
                  </a:moveTo>
                  <a:cubicBezTo>
                    <a:pt x="1744" y="0"/>
                    <a:pt x="1685" y="22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0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8"/>
                  </a:cubicBezTo>
                  <a:lnTo>
                    <a:pt x="665" y="1396"/>
                  </a:lnTo>
                  <a:cubicBezTo>
                    <a:pt x="703" y="1435"/>
                    <a:pt x="770" y="1463"/>
                    <a:pt x="837" y="1463"/>
                  </a:cubicBezTo>
                  <a:cubicBezTo>
                    <a:pt x="894" y="1463"/>
                    <a:pt x="961" y="1444"/>
                    <a:pt x="1000" y="1396"/>
                  </a:cubicBezTo>
                  <a:lnTo>
                    <a:pt x="1976" y="420"/>
                  </a:lnTo>
                  <a:cubicBezTo>
                    <a:pt x="2152" y="244"/>
                    <a:pt x="1990" y="0"/>
                    <a:pt x="1801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65"/>
            <p:cNvSpPr/>
            <p:nvPr/>
          </p:nvSpPr>
          <p:spPr>
            <a:xfrm>
              <a:off x="2225263" y="4070157"/>
              <a:ext cx="56538" cy="38471"/>
            </a:xfrm>
            <a:custGeom>
              <a:avLst/>
              <a:gdLst/>
              <a:ahLst/>
              <a:cxnLst/>
              <a:rect l="l" t="t" r="r" b="b"/>
              <a:pathLst>
                <a:path w="2153" h="1465" extrusionOk="0">
                  <a:moveTo>
                    <a:pt x="1802" y="1"/>
                  </a:moveTo>
                  <a:cubicBezTo>
                    <a:pt x="1745" y="1"/>
                    <a:pt x="1685" y="23"/>
                    <a:pt x="1632" y="77"/>
                  </a:cubicBezTo>
                  <a:lnTo>
                    <a:pt x="837" y="880"/>
                  </a:lnTo>
                  <a:lnTo>
                    <a:pt x="522" y="565"/>
                  </a:lnTo>
                  <a:cubicBezTo>
                    <a:pt x="468" y="511"/>
                    <a:pt x="409" y="489"/>
                    <a:pt x="352" y="489"/>
                  </a:cubicBezTo>
                  <a:cubicBezTo>
                    <a:pt x="163" y="489"/>
                    <a:pt x="1" y="733"/>
                    <a:pt x="177" y="909"/>
                  </a:cubicBezTo>
                  <a:lnTo>
                    <a:pt x="665" y="1397"/>
                  </a:lnTo>
                  <a:cubicBezTo>
                    <a:pt x="703" y="1445"/>
                    <a:pt x="770" y="1464"/>
                    <a:pt x="837" y="1464"/>
                  </a:cubicBezTo>
                  <a:cubicBezTo>
                    <a:pt x="895" y="1464"/>
                    <a:pt x="962" y="1445"/>
                    <a:pt x="1000" y="1397"/>
                  </a:cubicBezTo>
                  <a:lnTo>
                    <a:pt x="1976" y="421"/>
                  </a:lnTo>
                  <a:cubicBezTo>
                    <a:pt x="2153" y="245"/>
                    <a:pt x="1991" y="1"/>
                    <a:pt x="1802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65"/>
            <p:cNvSpPr/>
            <p:nvPr/>
          </p:nvSpPr>
          <p:spPr>
            <a:xfrm>
              <a:off x="2403963" y="3917113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1"/>
                  </a:moveTo>
                  <a:cubicBezTo>
                    <a:pt x="1744" y="1"/>
                    <a:pt x="1685" y="23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9"/>
                    <a:pt x="351" y="489"/>
                  </a:cubicBezTo>
                  <a:cubicBezTo>
                    <a:pt x="162" y="489"/>
                    <a:pt x="0" y="733"/>
                    <a:pt x="177" y="909"/>
                  </a:cubicBezTo>
                  <a:lnTo>
                    <a:pt x="665" y="1387"/>
                  </a:lnTo>
                  <a:cubicBezTo>
                    <a:pt x="703" y="1435"/>
                    <a:pt x="770" y="1464"/>
                    <a:pt x="837" y="1464"/>
                  </a:cubicBezTo>
                  <a:cubicBezTo>
                    <a:pt x="894" y="1464"/>
                    <a:pt x="961" y="1435"/>
                    <a:pt x="1000" y="1387"/>
                  </a:cubicBezTo>
                  <a:lnTo>
                    <a:pt x="1976" y="421"/>
                  </a:lnTo>
                  <a:cubicBezTo>
                    <a:pt x="2152" y="244"/>
                    <a:pt x="1990" y="1"/>
                    <a:pt x="1801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35" name="Google Shape;13235;p65"/>
          <p:cNvSpPr/>
          <p:nvPr/>
        </p:nvSpPr>
        <p:spPr>
          <a:xfrm>
            <a:off x="1288464" y="2040049"/>
            <a:ext cx="62341" cy="140885"/>
          </a:xfrm>
          <a:custGeom>
            <a:avLst/>
            <a:gdLst/>
            <a:ahLst/>
            <a:cxnLst/>
            <a:rect l="l" t="t" r="r" b="b"/>
            <a:pathLst>
              <a:path w="2374" h="5365" extrusionOk="0">
                <a:moveTo>
                  <a:pt x="2068" y="1"/>
                </a:moveTo>
                <a:cubicBezTo>
                  <a:pt x="1979" y="1"/>
                  <a:pt x="1890" y="49"/>
                  <a:pt x="1848" y="162"/>
                </a:cubicBezTo>
                <a:lnTo>
                  <a:pt x="49" y="5043"/>
                </a:lnTo>
                <a:cubicBezTo>
                  <a:pt x="1" y="5167"/>
                  <a:pt x="58" y="5301"/>
                  <a:pt x="192" y="5349"/>
                </a:cubicBezTo>
                <a:cubicBezTo>
                  <a:pt x="220" y="5360"/>
                  <a:pt x="247" y="5365"/>
                  <a:pt x="275" y="5365"/>
                </a:cubicBezTo>
                <a:cubicBezTo>
                  <a:pt x="371" y="5365"/>
                  <a:pt x="461" y="5303"/>
                  <a:pt x="498" y="5206"/>
                </a:cubicBezTo>
                <a:lnTo>
                  <a:pt x="2307" y="325"/>
                </a:lnTo>
                <a:cubicBezTo>
                  <a:pt x="2373" y="138"/>
                  <a:pt x="2220" y="1"/>
                  <a:pt x="2068" y="1"/>
                </a:cubicBezTo>
                <a:close/>
              </a:path>
            </a:pathLst>
          </a:custGeom>
          <a:solidFill>
            <a:srgbClr val="E2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36" name="Google Shape;13236;p65"/>
          <p:cNvGrpSpPr/>
          <p:nvPr/>
        </p:nvGrpSpPr>
        <p:grpSpPr>
          <a:xfrm>
            <a:off x="1277409" y="1961347"/>
            <a:ext cx="420475" cy="383055"/>
            <a:chOff x="1277409" y="1961347"/>
            <a:chExt cx="420475" cy="383055"/>
          </a:xfrm>
        </p:grpSpPr>
        <p:sp>
          <p:nvSpPr>
            <p:cNvPr id="13237" name="Google Shape;13237;p65"/>
            <p:cNvSpPr/>
            <p:nvPr/>
          </p:nvSpPr>
          <p:spPr>
            <a:xfrm>
              <a:off x="1293244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1" y="1"/>
                  </a:moveTo>
                  <a:cubicBezTo>
                    <a:pt x="144" y="1034"/>
                    <a:pt x="1025" y="1809"/>
                    <a:pt x="2077" y="1809"/>
                  </a:cubicBezTo>
                  <a:cubicBezTo>
                    <a:pt x="3120" y="1809"/>
                    <a:pt x="4011" y="1034"/>
                    <a:pt x="414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65"/>
            <p:cNvSpPr/>
            <p:nvPr/>
          </p:nvSpPr>
          <p:spPr>
            <a:xfrm>
              <a:off x="1349650" y="2040049"/>
              <a:ext cx="63129" cy="140832"/>
            </a:xfrm>
            <a:custGeom>
              <a:avLst/>
              <a:gdLst/>
              <a:ahLst/>
              <a:cxnLst/>
              <a:rect l="l" t="t" r="r" b="b"/>
              <a:pathLst>
                <a:path w="2404" h="5363" extrusionOk="0">
                  <a:moveTo>
                    <a:pt x="307" y="1"/>
                  </a:moveTo>
                  <a:cubicBezTo>
                    <a:pt x="156" y="1"/>
                    <a:pt x="1" y="138"/>
                    <a:pt x="73" y="325"/>
                  </a:cubicBezTo>
                  <a:lnTo>
                    <a:pt x="1882" y="5206"/>
                  </a:lnTo>
                  <a:cubicBezTo>
                    <a:pt x="1921" y="5315"/>
                    <a:pt x="2008" y="5362"/>
                    <a:pt x="2097" y="5362"/>
                  </a:cubicBezTo>
                  <a:cubicBezTo>
                    <a:pt x="2248" y="5362"/>
                    <a:pt x="2404" y="5226"/>
                    <a:pt x="2331" y="5033"/>
                  </a:cubicBezTo>
                  <a:lnTo>
                    <a:pt x="523" y="162"/>
                  </a:lnTo>
                  <a:cubicBezTo>
                    <a:pt x="484" y="49"/>
                    <a:pt x="396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65"/>
            <p:cNvSpPr/>
            <p:nvPr/>
          </p:nvSpPr>
          <p:spPr>
            <a:xfrm>
              <a:off x="1562907" y="2041493"/>
              <a:ext cx="62499" cy="139441"/>
            </a:xfrm>
            <a:custGeom>
              <a:avLst/>
              <a:gdLst/>
              <a:ahLst/>
              <a:cxnLst/>
              <a:rect l="l" t="t" r="r" b="b"/>
              <a:pathLst>
                <a:path w="2380" h="5310" extrusionOk="0">
                  <a:moveTo>
                    <a:pt x="2073" y="1"/>
                  </a:moveTo>
                  <a:cubicBezTo>
                    <a:pt x="1986" y="1"/>
                    <a:pt x="1899" y="47"/>
                    <a:pt x="1857" y="155"/>
                  </a:cubicBezTo>
                  <a:lnTo>
                    <a:pt x="48" y="4978"/>
                  </a:lnTo>
                  <a:cubicBezTo>
                    <a:pt x="1" y="5103"/>
                    <a:pt x="68" y="5246"/>
                    <a:pt x="192" y="5294"/>
                  </a:cubicBezTo>
                  <a:cubicBezTo>
                    <a:pt x="219" y="5305"/>
                    <a:pt x="248" y="5310"/>
                    <a:pt x="276" y="5310"/>
                  </a:cubicBezTo>
                  <a:cubicBezTo>
                    <a:pt x="375" y="5310"/>
                    <a:pt x="468" y="5248"/>
                    <a:pt x="498" y="5151"/>
                  </a:cubicBezTo>
                  <a:lnTo>
                    <a:pt x="2307" y="327"/>
                  </a:lnTo>
                  <a:cubicBezTo>
                    <a:pt x="2380" y="139"/>
                    <a:pt x="2225" y="1"/>
                    <a:pt x="20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65"/>
            <p:cNvSpPr/>
            <p:nvPr/>
          </p:nvSpPr>
          <p:spPr>
            <a:xfrm>
              <a:off x="1624330" y="2041493"/>
              <a:ext cx="62919" cy="139309"/>
            </a:xfrm>
            <a:custGeom>
              <a:avLst/>
              <a:gdLst/>
              <a:ahLst/>
              <a:cxnLst/>
              <a:rect l="l" t="t" r="r" b="b"/>
              <a:pathLst>
                <a:path w="2396" h="5305" extrusionOk="0">
                  <a:moveTo>
                    <a:pt x="307" y="1"/>
                  </a:moveTo>
                  <a:cubicBezTo>
                    <a:pt x="155" y="1"/>
                    <a:pt x="0" y="139"/>
                    <a:pt x="73" y="327"/>
                  </a:cubicBezTo>
                  <a:lnTo>
                    <a:pt x="1872" y="5151"/>
                  </a:lnTo>
                  <a:cubicBezTo>
                    <a:pt x="1914" y="5259"/>
                    <a:pt x="2001" y="5305"/>
                    <a:pt x="2089" y="5305"/>
                  </a:cubicBezTo>
                  <a:cubicBezTo>
                    <a:pt x="2241" y="5305"/>
                    <a:pt x="2395" y="5167"/>
                    <a:pt x="2322" y="4978"/>
                  </a:cubicBezTo>
                  <a:lnTo>
                    <a:pt x="523" y="155"/>
                  </a:lnTo>
                  <a:cubicBezTo>
                    <a:pt x="481" y="47"/>
                    <a:pt x="394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65"/>
            <p:cNvSpPr/>
            <p:nvPr/>
          </p:nvSpPr>
          <p:spPr>
            <a:xfrm>
              <a:off x="1351725" y="2013106"/>
              <a:ext cx="129357" cy="40257"/>
            </a:xfrm>
            <a:custGeom>
              <a:avLst/>
              <a:gdLst/>
              <a:ahLst/>
              <a:cxnLst/>
              <a:rect l="l" t="t" r="r" b="b"/>
              <a:pathLst>
                <a:path w="4926" h="1533" extrusionOk="0">
                  <a:moveTo>
                    <a:pt x="4587" y="0"/>
                  </a:moveTo>
                  <a:cubicBezTo>
                    <a:pt x="4563" y="0"/>
                    <a:pt x="4538" y="4"/>
                    <a:pt x="4511" y="11"/>
                  </a:cubicBezTo>
                  <a:cubicBezTo>
                    <a:pt x="1334" y="882"/>
                    <a:pt x="1114" y="968"/>
                    <a:pt x="310" y="1045"/>
                  </a:cubicBezTo>
                  <a:cubicBezTo>
                    <a:pt x="0" y="1063"/>
                    <a:pt x="12" y="1524"/>
                    <a:pt x="320" y="1524"/>
                  </a:cubicBezTo>
                  <a:cubicBezTo>
                    <a:pt x="326" y="1524"/>
                    <a:pt x="332" y="1524"/>
                    <a:pt x="338" y="1523"/>
                  </a:cubicBezTo>
                  <a:lnTo>
                    <a:pt x="358" y="1533"/>
                  </a:lnTo>
                  <a:cubicBezTo>
                    <a:pt x="1200" y="1447"/>
                    <a:pt x="1439" y="1351"/>
                    <a:pt x="4645" y="470"/>
                  </a:cubicBezTo>
                  <a:cubicBezTo>
                    <a:pt x="4925" y="392"/>
                    <a:pt x="4845" y="0"/>
                    <a:pt x="45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65"/>
            <p:cNvSpPr/>
            <p:nvPr/>
          </p:nvSpPr>
          <p:spPr>
            <a:xfrm>
              <a:off x="1491191" y="2012344"/>
              <a:ext cx="133900" cy="41281"/>
            </a:xfrm>
            <a:custGeom>
              <a:avLst/>
              <a:gdLst/>
              <a:ahLst/>
              <a:cxnLst/>
              <a:rect l="l" t="t" r="r" b="b"/>
              <a:pathLst>
                <a:path w="5099" h="1572" extrusionOk="0">
                  <a:moveTo>
                    <a:pt x="341" y="1"/>
                  </a:moveTo>
                  <a:cubicBezTo>
                    <a:pt x="82" y="1"/>
                    <a:pt x="1" y="401"/>
                    <a:pt x="282" y="480"/>
                  </a:cubicBezTo>
                  <a:cubicBezTo>
                    <a:pt x="3631" y="1389"/>
                    <a:pt x="3861" y="1495"/>
                    <a:pt x="4741" y="1571"/>
                  </a:cubicBezTo>
                  <a:lnTo>
                    <a:pt x="4760" y="1571"/>
                  </a:lnTo>
                  <a:lnTo>
                    <a:pt x="4760" y="1562"/>
                  </a:lnTo>
                  <a:cubicBezTo>
                    <a:pt x="4767" y="1562"/>
                    <a:pt x="4773" y="1562"/>
                    <a:pt x="4779" y="1562"/>
                  </a:cubicBezTo>
                  <a:cubicBezTo>
                    <a:pt x="5077" y="1562"/>
                    <a:pt x="5099" y="1102"/>
                    <a:pt x="4780" y="1083"/>
                  </a:cubicBezTo>
                  <a:cubicBezTo>
                    <a:pt x="3957" y="1016"/>
                    <a:pt x="3765" y="930"/>
                    <a:pt x="415" y="11"/>
                  </a:cubicBezTo>
                  <a:cubicBezTo>
                    <a:pt x="389" y="4"/>
                    <a:pt x="364" y="1"/>
                    <a:pt x="34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65"/>
            <p:cNvSpPr/>
            <p:nvPr/>
          </p:nvSpPr>
          <p:spPr>
            <a:xfrm>
              <a:off x="1474700" y="1961347"/>
              <a:ext cx="25157" cy="32195"/>
            </a:xfrm>
            <a:custGeom>
              <a:avLst/>
              <a:gdLst/>
              <a:ahLst/>
              <a:cxnLst/>
              <a:rect l="l" t="t" r="r" b="b"/>
              <a:pathLst>
                <a:path w="958" h="1226" extrusionOk="0">
                  <a:moveTo>
                    <a:pt x="335" y="1"/>
                  </a:moveTo>
                  <a:cubicBezTo>
                    <a:pt x="153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9"/>
                    <a:pt x="307" y="1102"/>
                    <a:pt x="479" y="1102"/>
                  </a:cubicBezTo>
                  <a:cubicBezTo>
                    <a:pt x="642" y="1102"/>
                    <a:pt x="804" y="1140"/>
                    <a:pt x="957" y="1226"/>
                  </a:cubicBezTo>
                  <a:lnTo>
                    <a:pt x="957" y="336"/>
                  </a:lnTo>
                  <a:cubicBezTo>
                    <a:pt x="957" y="154"/>
                    <a:pt x="804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65"/>
            <p:cNvSpPr/>
            <p:nvPr/>
          </p:nvSpPr>
          <p:spPr>
            <a:xfrm>
              <a:off x="1474700" y="2036503"/>
              <a:ext cx="24894" cy="259633"/>
            </a:xfrm>
            <a:custGeom>
              <a:avLst/>
              <a:gdLst/>
              <a:ahLst/>
              <a:cxnLst/>
              <a:rect l="l" t="t" r="r" b="b"/>
              <a:pathLst>
                <a:path w="948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948" y="9887"/>
                  </a:lnTo>
                  <a:lnTo>
                    <a:pt x="948" y="0"/>
                  </a:lnTo>
                  <a:cubicBezTo>
                    <a:pt x="799" y="82"/>
                    <a:pt x="637" y="123"/>
                    <a:pt x="474" y="123"/>
                  </a:cubicBezTo>
                  <a:cubicBezTo>
                    <a:pt x="311" y="123"/>
                    <a:pt x="149" y="82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65"/>
            <p:cNvSpPr/>
            <p:nvPr/>
          </p:nvSpPr>
          <p:spPr>
            <a:xfrm>
              <a:off x="1474700" y="1961347"/>
              <a:ext cx="20877" cy="32195"/>
            </a:xfrm>
            <a:custGeom>
              <a:avLst/>
              <a:gdLst/>
              <a:ahLst/>
              <a:cxnLst/>
              <a:rect l="l" t="t" r="r" b="b"/>
              <a:pathLst>
                <a:path w="795" h="1226" extrusionOk="0">
                  <a:moveTo>
                    <a:pt x="326" y="1"/>
                  </a:moveTo>
                  <a:cubicBezTo>
                    <a:pt x="144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0"/>
                    <a:pt x="309" y="1097"/>
                    <a:pt x="475" y="1097"/>
                  </a:cubicBezTo>
                  <a:cubicBezTo>
                    <a:pt x="531" y="1097"/>
                    <a:pt x="587" y="1102"/>
                    <a:pt x="642" y="1111"/>
                  </a:cubicBezTo>
                  <a:lnTo>
                    <a:pt x="642" y="326"/>
                  </a:lnTo>
                  <a:cubicBezTo>
                    <a:pt x="642" y="221"/>
                    <a:pt x="699" y="116"/>
                    <a:pt x="795" y="58"/>
                  </a:cubicBezTo>
                  <a:cubicBezTo>
                    <a:pt x="737" y="20"/>
                    <a:pt x="680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65"/>
            <p:cNvSpPr/>
            <p:nvPr/>
          </p:nvSpPr>
          <p:spPr>
            <a:xfrm>
              <a:off x="1474700" y="2036503"/>
              <a:ext cx="16596" cy="259633"/>
            </a:xfrm>
            <a:custGeom>
              <a:avLst/>
              <a:gdLst/>
              <a:ahLst/>
              <a:cxnLst/>
              <a:rect l="l" t="t" r="r" b="b"/>
              <a:pathLst>
                <a:path w="632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632" y="9887"/>
                  </a:lnTo>
                  <a:lnTo>
                    <a:pt x="632" y="115"/>
                  </a:lnTo>
                  <a:cubicBezTo>
                    <a:pt x="584" y="115"/>
                    <a:pt x="527" y="125"/>
                    <a:pt x="479" y="125"/>
                  </a:cubicBezTo>
                  <a:cubicBezTo>
                    <a:pt x="307" y="125"/>
                    <a:pt x="144" y="77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65"/>
            <p:cNvSpPr/>
            <p:nvPr/>
          </p:nvSpPr>
          <p:spPr>
            <a:xfrm>
              <a:off x="1551852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65"/>
            <p:cNvSpPr/>
            <p:nvPr/>
          </p:nvSpPr>
          <p:spPr>
            <a:xfrm>
              <a:off x="1551852" y="2166175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1"/>
                  </a:moveTo>
                  <a:cubicBezTo>
                    <a:pt x="29" y="68"/>
                    <a:pt x="0" y="154"/>
                    <a:pt x="0" y="240"/>
                  </a:cubicBezTo>
                  <a:lnTo>
                    <a:pt x="0" y="393"/>
                  </a:lnTo>
                  <a:cubicBezTo>
                    <a:pt x="0" y="623"/>
                    <a:pt x="182" y="805"/>
                    <a:pt x="412" y="805"/>
                  </a:cubicBezTo>
                  <a:lnTo>
                    <a:pt x="5149" y="805"/>
                  </a:lnTo>
                  <a:cubicBezTo>
                    <a:pt x="5379" y="805"/>
                    <a:pt x="5561" y="623"/>
                    <a:pt x="5561" y="393"/>
                  </a:cubicBezTo>
                  <a:lnTo>
                    <a:pt x="5561" y="240"/>
                  </a:lnTo>
                  <a:cubicBezTo>
                    <a:pt x="5561" y="154"/>
                    <a:pt x="5532" y="68"/>
                    <a:pt x="5475" y="1"/>
                  </a:cubicBezTo>
                  <a:cubicBezTo>
                    <a:pt x="5398" y="96"/>
                    <a:pt x="5283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96"/>
                    <a:pt x="8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65"/>
            <p:cNvSpPr/>
            <p:nvPr/>
          </p:nvSpPr>
          <p:spPr>
            <a:xfrm>
              <a:off x="1572965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0" y="1"/>
                  </a:moveTo>
                  <a:cubicBezTo>
                    <a:pt x="144" y="1034"/>
                    <a:pt x="1024" y="1809"/>
                    <a:pt x="2077" y="1809"/>
                  </a:cubicBezTo>
                  <a:cubicBezTo>
                    <a:pt x="3120" y="1809"/>
                    <a:pt x="4010" y="1034"/>
                    <a:pt x="4144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65"/>
            <p:cNvSpPr/>
            <p:nvPr/>
          </p:nvSpPr>
          <p:spPr>
            <a:xfrm>
              <a:off x="1293244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1" y="1"/>
                  </a:moveTo>
                  <a:cubicBezTo>
                    <a:pt x="149" y="1059"/>
                    <a:pt x="1048" y="1810"/>
                    <a:pt x="2067" y="1810"/>
                  </a:cubicBezTo>
                  <a:cubicBezTo>
                    <a:pt x="2228" y="1810"/>
                    <a:pt x="2392" y="1791"/>
                    <a:pt x="2556" y="1752"/>
                  </a:cubicBezTo>
                  <a:cubicBezTo>
                    <a:pt x="1714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65"/>
            <p:cNvSpPr/>
            <p:nvPr/>
          </p:nvSpPr>
          <p:spPr>
            <a:xfrm>
              <a:off x="1572965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0" y="1"/>
                  </a:moveTo>
                  <a:cubicBezTo>
                    <a:pt x="141" y="1059"/>
                    <a:pt x="1045" y="1810"/>
                    <a:pt x="2066" y="1810"/>
                  </a:cubicBezTo>
                  <a:cubicBezTo>
                    <a:pt x="2227" y="1810"/>
                    <a:pt x="2391" y="1791"/>
                    <a:pt x="2556" y="1752"/>
                  </a:cubicBezTo>
                  <a:cubicBezTo>
                    <a:pt x="1713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65"/>
            <p:cNvSpPr/>
            <p:nvPr/>
          </p:nvSpPr>
          <p:spPr>
            <a:xfrm>
              <a:off x="1333211" y="2029466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651" y="1"/>
                  </a:moveTo>
                  <a:cubicBezTo>
                    <a:pt x="297" y="1"/>
                    <a:pt x="0" y="288"/>
                    <a:pt x="0" y="651"/>
                  </a:cubicBezTo>
                  <a:cubicBezTo>
                    <a:pt x="0" y="1005"/>
                    <a:pt x="297" y="1293"/>
                    <a:pt x="651" y="1293"/>
                  </a:cubicBezTo>
                  <a:cubicBezTo>
                    <a:pt x="1005" y="1293"/>
                    <a:pt x="1302" y="1005"/>
                    <a:pt x="1302" y="651"/>
                  </a:cubicBezTo>
                  <a:cubicBezTo>
                    <a:pt x="1302" y="288"/>
                    <a:pt x="1005" y="1"/>
                    <a:pt x="65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65"/>
            <p:cNvSpPr/>
            <p:nvPr/>
          </p:nvSpPr>
          <p:spPr>
            <a:xfrm>
              <a:off x="1607891" y="2029466"/>
              <a:ext cx="33954" cy="33954"/>
            </a:xfrm>
            <a:custGeom>
              <a:avLst/>
              <a:gdLst/>
              <a:ahLst/>
              <a:cxnLst/>
              <a:rect l="l" t="t" r="r" b="b"/>
              <a:pathLst>
                <a:path w="1293" h="1293" extrusionOk="0">
                  <a:moveTo>
                    <a:pt x="642" y="1"/>
                  </a:moveTo>
                  <a:cubicBezTo>
                    <a:pt x="288" y="1"/>
                    <a:pt x="1" y="288"/>
                    <a:pt x="1" y="651"/>
                  </a:cubicBezTo>
                  <a:cubicBezTo>
                    <a:pt x="1" y="1005"/>
                    <a:pt x="288" y="1293"/>
                    <a:pt x="642" y="1293"/>
                  </a:cubicBezTo>
                  <a:cubicBezTo>
                    <a:pt x="1005" y="1293"/>
                    <a:pt x="1293" y="1005"/>
                    <a:pt x="1293" y="651"/>
                  </a:cubicBezTo>
                  <a:cubicBezTo>
                    <a:pt x="1293" y="288"/>
                    <a:pt x="1005" y="1"/>
                    <a:pt x="642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65"/>
            <p:cNvSpPr/>
            <p:nvPr/>
          </p:nvSpPr>
          <p:spPr>
            <a:xfrm>
              <a:off x="1428456" y="2293589"/>
              <a:ext cx="117382" cy="27941"/>
            </a:xfrm>
            <a:custGeom>
              <a:avLst/>
              <a:gdLst/>
              <a:ahLst/>
              <a:cxnLst/>
              <a:rect l="l" t="t" r="r" b="b"/>
              <a:pathLst>
                <a:path w="4470" h="1064" extrusionOk="0">
                  <a:moveTo>
                    <a:pt x="402" y="1"/>
                  </a:moveTo>
                  <a:cubicBezTo>
                    <a:pt x="182" y="1"/>
                    <a:pt x="0" y="183"/>
                    <a:pt x="0" y="403"/>
                  </a:cubicBezTo>
                  <a:lnTo>
                    <a:pt x="0" y="1063"/>
                  </a:lnTo>
                  <a:lnTo>
                    <a:pt x="4470" y="1063"/>
                  </a:lnTo>
                  <a:lnTo>
                    <a:pt x="4470" y="403"/>
                  </a:lnTo>
                  <a:cubicBezTo>
                    <a:pt x="4470" y="183"/>
                    <a:pt x="4288" y="1"/>
                    <a:pt x="40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65"/>
            <p:cNvSpPr/>
            <p:nvPr/>
          </p:nvSpPr>
          <p:spPr>
            <a:xfrm>
              <a:off x="1428456" y="2302150"/>
              <a:ext cx="117382" cy="19380"/>
            </a:xfrm>
            <a:custGeom>
              <a:avLst/>
              <a:gdLst/>
              <a:ahLst/>
              <a:cxnLst/>
              <a:rect l="l" t="t" r="r" b="b"/>
              <a:pathLst>
                <a:path w="4470" h="738" extrusionOk="0">
                  <a:moveTo>
                    <a:pt x="10" y="0"/>
                  </a:moveTo>
                  <a:cubicBezTo>
                    <a:pt x="0" y="19"/>
                    <a:pt x="0" y="48"/>
                    <a:pt x="0" y="77"/>
                  </a:cubicBezTo>
                  <a:lnTo>
                    <a:pt x="0" y="737"/>
                  </a:lnTo>
                  <a:lnTo>
                    <a:pt x="4470" y="737"/>
                  </a:lnTo>
                  <a:lnTo>
                    <a:pt x="4470" y="77"/>
                  </a:lnTo>
                  <a:cubicBezTo>
                    <a:pt x="4470" y="48"/>
                    <a:pt x="4470" y="19"/>
                    <a:pt x="4460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65"/>
            <p:cNvSpPr/>
            <p:nvPr/>
          </p:nvSpPr>
          <p:spPr>
            <a:xfrm>
              <a:off x="1414381" y="2318982"/>
              <a:ext cx="146032" cy="25420"/>
            </a:xfrm>
            <a:custGeom>
              <a:avLst/>
              <a:gdLst/>
              <a:ahLst/>
              <a:cxnLst/>
              <a:rect l="l" t="t" r="r" b="b"/>
              <a:pathLst>
                <a:path w="5561" h="968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61" y="565"/>
                  </a:cubicBezTo>
                  <a:lnTo>
                    <a:pt x="556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65"/>
            <p:cNvSpPr/>
            <p:nvPr/>
          </p:nvSpPr>
          <p:spPr>
            <a:xfrm>
              <a:off x="1414381" y="2323263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0"/>
                  </a:moveTo>
                  <a:cubicBezTo>
                    <a:pt x="29" y="67"/>
                    <a:pt x="0" y="153"/>
                    <a:pt x="0" y="239"/>
                  </a:cubicBezTo>
                  <a:lnTo>
                    <a:pt x="0" y="393"/>
                  </a:lnTo>
                  <a:cubicBezTo>
                    <a:pt x="0" y="622"/>
                    <a:pt x="182" y="804"/>
                    <a:pt x="412" y="804"/>
                  </a:cubicBezTo>
                  <a:lnTo>
                    <a:pt x="5149" y="804"/>
                  </a:lnTo>
                  <a:cubicBezTo>
                    <a:pt x="5379" y="804"/>
                    <a:pt x="5561" y="622"/>
                    <a:pt x="5561" y="393"/>
                  </a:cubicBezTo>
                  <a:lnTo>
                    <a:pt x="5561" y="239"/>
                  </a:lnTo>
                  <a:cubicBezTo>
                    <a:pt x="5561" y="153"/>
                    <a:pt x="5532" y="67"/>
                    <a:pt x="5475" y="0"/>
                  </a:cubicBezTo>
                  <a:cubicBezTo>
                    <a:pt x="5398" y="105"/>
                    <a:pt x="5274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105"/>
                    <a:pt x="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65"/>
            <p:cNvSpPr/>
            <p:nvPr/>
          </p:nvSpPr>
          <p:spPr>
            <a:xfrm>
              <a:off x="1462384" y="1990260"/>
              <a:ext cx="49526" cy="49526"/>
            </a:xfrm>
            <a:custGeom>
              <a:avLst/>
              <a:gdLst/>
              <a:ahLst/>
              <a:cxnLst/>
              <a:rect l="l" t="t" r="r" b="b"/>
              <a:pathLst>
                <a:path w="1886" h="1886" extrusionOk="0">
                  <a:moveTo>
                    <a:pt x="938" y="1"/>
                  </a:moveTo>
                  <a:cubicBezTo>
                    <a:pt x="421" y="1"/>
                    <a:pt x="0" y="422"/>
                    <a:pt x="0" y="938"/>
                  </a:cubicBezTo>
                  <a:cubicBezTo>
                    <a:pt x="0" y="1465"/>
                    <a:pt x="421" y="1886"/>
                    <a:pt x="938" y="1886"/>
                  </a:cubicBezTo>
                  <a:cubicBezTo>
                    <a:pt x="1465" y="1886"/>
                    <a:pt x="1886" y="1465"/>
                    <a:pt x="1886" y="938"/>
                  </a:cubicBezTo>
                  <a:cubicBezTo>
                    <a:pt x="1886" y="422"/>
                    <a:pt x="1465" y="1"/>
                    <a:pt x="93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65"/>
            <p:cNvSpPr/>
            <p:nvPr/>
          </p:nvSpPr>
          <p:spPr>
            <a:xfrm>
              <a:off x="133321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4" y="1"/>
                  </a:moveTo>
                  <a:cubicBezTo>
                    <a:pt x="322" y="1"/>
                    <a:pt x="0" y="255"/>
                    <a:pt x="0" y="647"/>
                  </a:cubicBezTo>
                  <a:cubicBezTo>
                    <a:pt x="0" y="1040"/>
                    <a:pt x="322" y="1294"/>
                    <a:pt x="654" y="1294"/>
                  </a:cubicBezTo>
                  <a:cubicBezTo>
                    <a:pt x="824" y="1294"/>
                    <a:pt x="997" y="1227"/>
                    <a:pt x="1130" y="1078"/>
                  </a:cubicBezTo>
                  <a:cubicBezTo>
                    <a:pt x="1024" y="963"/>
                    <a:pt x="967" y="810"/>
                    <a:pt x="967" y="647"/>
                  </a:cubicBezTo>
                  <a:cubicBezTo>
                    <a:pt x="967" y="485"/>
                    <a:pt x="1024" y="331"/>
                    <a:pt x="1130" y="217"/>
                  </a:cubicBezTo>
                  <a:cubicBezTo>
                    <a:pt x="997" y="67"/>
                    <a:pt x="824" y="1"/>
                    <a:pt x="65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65"/>
            <p:cNvSpPr/>
            <p:nvPr/>
          </p:nvSpPr>
          <p:spPr>
            <a:xfrm>
              <a:off x="160789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0" y="1"/>
                  </a:moveTo>
                  <a:cubicBezTo>
                    <a:pt x="319" y="1"/>
                    <a:pt x="1" y="255"/>
                    <a:pt x="1" y="647"/>
                  </a:cubicBezTo>
                  <a:cubicBezTo>
                    <a:pt x="1" y="1040"/>
                    <a:pt x="319" y="1294"/>
                    <a:pt x="650" y="1294"/>
                  </a:cubicBezTo>
                  <a:cubicBezTo>
                    <a:pt x="820" y="1294"/>
                    <a:pt x="994" y="1227"/>
                    <a:pt x="1130" y="1078"/>
                  </a:cubicBezTo>
                  <a:cubicBezTo>
                    <a:pt x="1025" y="963"/>
                    <a:pt x="967" y="810"/>
                    <a:pt x="967" y="647"/>
                  </a:cubicBezTo>
                  <a:cubicBezTo>
                    <a:pt x="967" y="485"/>
                    <a:pt x="1025" y="331"/>
                    <a:pt x="1130" y="217"/>
                  </a:cubicBezTo>
                  <a:cubicBezTo>
                    <a:pt x="994" y="67"/>
                    <a:pt x="820" y="1"/>
                    <a:pt x="65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65"/>
            <p:cNvSpPr/>
            <p:nvPr/>
          </p:nvSpPr>
          <p:spPr>
            <a:xfrm>
              <a:off x="1462384" y="1990286"/>
              <a:ext cx="37473" cy="49763"/>
            </a:xfrm>
            <a:custGeom>
              <a:avLst/>
              <a:gdLst/>
              <a:ahLst/>
              <a:cxnLst/>
              <a:rect l="l" t="t" r="r" b="b"/>
              <a:pathLst>
                <a:path w="1427" h="1895" extrusionOk="0">
                  <a:moveTo>
                    <a:pt x="948" y="1"/>
                  </a:moveTo>
                  <a:cubicBezTo>
                    <a:pt x="454" y="1"/>
                    <a:pt x="0" y="397"/>
                    <a:pt x="0" y="947"/>
                  </a:cubicBezTo>
                  <a:cubicBezTo>
                    <a:pt x="0" y="1502"/>
                    <a:pt x="451" y="1895"/>
                    <a:pt x="944" y="1895"/>
                  </a:cubicBezTo>
                  <a:cubicBezTo>
                    <a:pt x="1105" y="1895"/>
                    <a:pt x="1271" y="1853"/>
                    <a:pt x="1426" y="1760"/>
                  </a:cubicBezTo>
                  <a:cubicBezTo>
                    <a:pt x="1139" y="1588"/>
                    <a:pt x="967" y="1282"/>
                    <a:pt x="967" y="947"/>
                  </a:cubicBezTo>
                  <a:cubicBezTo>
                    <a:pt x="967" y="612"/>
                    <a:pt x="1139" y="306"/>
                    <a:pt x="1426" y="134"/>
                  </a:cubicBezTo>
                  <a:cubicBezTo>
                    <a:pt x="1272" y="42"/>
                    <a:pt x="1108" y="1"/>
                    <a:pt x="94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65"/>
            <p:cNvSpPr/>
            <p:nvPr/>
          </p:nvSpPr>
          <p:spPr>
            <a:xfrm>
              <a:off x="1277409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03" y="0"/>
                  </a:moveTo>
                  <a:cubicBezTo>
                    <a:pt x="182" y="0"/>
                    <a:pt x="1" y="182"/>
                    <a:pt x="1" y="402"/>
                  </a:cubicBezTo>
                  <a:lnTo>
                    <a:pt x="1" y="565"/>
                  </a:lnTo>
                  <a:cubicBezTo>
                    <a:pt x="1" y="785"/>
                    <a:pt x="182" y="967"/>
                    <a:pt x="403" y="967"/>
                  </a:cubicBezTo>
                  <a:lnTo>
                    <a:pt x="5149" y="967"/>
                  </a:lnTo>
                  <a:cubicBezTo>
                    <a:pt x="5370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70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65"/>
            <p:cNvSpPr/>
            <p:nvPr/>
          </p:nvSpPr>
          <p:spPr>
            <a:xfrm>
              <a:off x="1277409" y="2166175"/>
              <a:ext cx="145796" cy="21139"/>
            </a:xfrm>
            <a:custGeom>
              <a:avLst/>
              <a:gdLst/>
              <a:ahLst/>
              <a:cxnLst/>
              <a:rect l="l" t="t" r="r" b="b"/>
              <a:pathLst>
                <a:path w="5552" h="805" extrusionOk="0">
                  <a:moveTo>
                    <a:pt x="77" y="1"/>
                  </a:moveTo>
                  <a:cubicBezTo>
                    <a:pt x="29" y="68"/>
                    <a:pt x="1" y="154"/>
                    <a:pt x="1" y="240"/>
                  </a:cubicBezTo>
                  <a:lnTo>
                    <a:pt x="1" y="393"/>
                  </a:lnTo>
                  <a:cubicBezTo>
                    <a:pt x="1" y="623"/>
                    <a:pt x="182" y="805"/>
                    <a:pt x="403" y="805"/>
                  </a:cubicBezTo>
                  <a:lnTo>
                    <a:pt x="5149" y="805"/>
                  </a:lnTo>
                  <a:cubicBezTo>
                    <a:pt x="5370" y="805"/>
                    <a:pt x="5551" y="623"/>
                    <a:pt x="5551" y="393"/>
                  </a:cubicBezTo>
                  <a:lnTo>
                    <a:pt x="5551" y="240"/>
                  </a:lnTo>
                  <a:cubicBezTo>
                    <a:pt x="5551" y="154"/>
                    <a:pt x="5523" y="68"/>
                    <a:pt x="5475" y="1"/>
                  </a:cubicBezTo>
                  <a:cubicBezTo>
                    <a:pt x="5398" y="96"/>
                    <a:pt x="5274" y="163"/>
                    <a:pt x="5149" y="163"/>
                  </a:cubicBezTo>
                  <a:lnTo>
                    <a:pt x="403" y="163"/>
                  </a:lnTo>
                  <a:cubicBezTo>
                    <a:pt x="278" y="163"/>
                    <a:pt x="154" y="96"/>
                    <a:pt x="7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64" name="Google Shape;13264;p65"/>
          <p:cNvGrpSpPr/>
          <p:nvPr/>
        </p:nvGrpSpPr>
        <p:grpSpPr>
          <a:xfrm>
            <a:off x="2215075" y="2432819"/>
            <a:ext cx="380008" cy="351648"/>
            <a:chOff x="2215075" y="2432819"/>
            <a:chExt cx="380008" cy="351648"/>
          </a:xfrm>
        </p:grpSpPr>
        <p:sp>
          <p:nvSpPr>
            <p:cNvPr id="13265" name="Google Shape;13265;p65"/>
            <p:cNvSpPr/>
            <p:nvPr/>
          </p:nvSpPr>
          <p:spPr>
            <a:xfrm>
              <a:off x="2339311" y="2615536"/>
              <a:ext cx="124499" cy="104725"/>
            </a:xfrm>
            <a:custGeom>
              <a:avLst/>
              <a:gdLst/>
              <a:ahLst/>
              <a:cxnLst/>
              <a:rect l="l" t="t" r="r" b="b"/>
              <a:pathLst>
                <a:path w="4741" h="3988" extrusionOk="0">
                  <a:moveTo>
                    <a:pt x="2371" y="0"/>
                  </a:moveTo>
                  <a:cubicBezTo>
                    <a:pt x="2246" y="0"/>
                    <a:pt x="2141" y="96"/>
                    <a:pt x="2141" y="230"/>
                  </a:cubicBezTo>
                  <a:lnTo>
                    <a:pt x="2141" y="2441"/>
                  </a:lnTo>
                  <a:lnTo>
                    <a:pt x="227" y="3551"/>
                  </a:lnTo>
                  <a:cubicBezTo>
                    <a:pt x="1" y="3680"/>
                    <a:pt x="129" y="3987"/>
                    <a:pt x="336" y="3987"/>
                  </a:cubicBezTo>
                  <a:cubicBezTo>
                    <a:pt x="374" y="3987"/>
                    <a:pt x="415" y="3977"/>
                    <a:pt x="457" y="3953"/>
                  </a:cubicBezTo>
                  <a:lnTo>
                    <a:pt x="2371" y="2843"/>
                  </a:lnTo>
                  <a:lnTo>
                    <a:pt x="4285" y="3953"/>
                  </a:lnTo>
                  <a:cubicBezTo>
                    <a:pt x="4326" y="3977"/>
                    <a:pt x="4367" y="3987"/>
                    <a:pt x="4405" y="3987"/>
                  </a:cubicBezTo>
                  <a:cubicBezTo>
                    <a:pt x="4612" y="3987"/>
                    <a:pt x="4741" y="3680"/>
                    <a:pt x="4514" y="3551"/>
                  </a:cubicBezTo>
                  <a:lnTo>
                    <a:pt x="2600" y="2441"/>
                  </a:lnTo>
                  <a:lnTo>
                    <a:pt x="2600" y="230"/>
                  </a:lnTo>
                  <a:cubicBezTo>
                    <a:pt x="2600" y="96"/>
                    <a:pt x="2495" y="0"/>
                    <a:pt x="237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65"/>
            <p:cNvSpPr/>
            <p:nvPr/>
          </p:nvSpPr>
          <p:spPr>
            <a:xfrm>
              <a:off x="2472659" y="2719841"/>
              <a:ext cx="122424" cy="64626"/>
            </a:xfrm>
            <a:custGeom>
              <a:avLst/>
              <a:gdLst/>
              <a:ahLst/>
              <a:cxnLst/>
              <a:rect l="l" t="t" r="r" b="b"/>
              <a:pathLst>
                <a:path w="4662" h="2461" extrusionOk="0">
                  <a:moveTo>
                    <a:pt x="1772" y="0"/>
                  </a:moveTo>
                  <a:lnTo>
                    <a:pt x="709" y="431"/>
                  </a:lnTo>
                  <a:cubicBezTo>
                    <a:pt x="613" y="469"/>
                    <a:pt x="508" y="526"/>
                    <a:pt x="422" y="593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1"/>
                  </a:lnTo>
                  <a:lnTo>
                    <a:pt x="346" y="660"/>
                  </a:lnTo>
                  <a:cubicBezTo>
                    <a:pt x="154" y="852"/>
                    <a:pt x="39" y="1101"/>
                    <a:pt x="1" y="1359"/>
                  </a:cubicBezTo>
                  <a:lnTo>
                    <a:pt x="1" y="1407"/>
                  </a:lnTo>
                  <a:lnTo>
                    <a:pt x="1" y="1426"/>
                  </a:lnTo>
                  <a:lnTo>
                    <a:pt x="1" y="1455"/>
                  </a:lnTo>
                  <a:lnTo>
                    <a:pt x="1" y="1483"/>
                  </a:lnTo>
                  <a:lnTo>
                    <a:pt x="1" y="1493"/>
                  </a:lnTo>
                  <a:lnTo>
                    <a:pt x="1" y="1550"/>
                  </a:lnTo>
                  <a:lnTo>
                    <a:pt x="1" y="1713"/>
                  </a:lnTo>
                  <a:lnTo>
                    <a:pt x="1" y="2239"/>
                  </a:lnTo>
                  <a:cubicBezTo>
                    <a:pt x="10" y="2367"/>
                    <a:pt x="115" y="2460"/>
                    <a:pt x="241" y="2460"/>
                  </a:cubicBezTo>
                  <a:cubicBezTo>
                    <a:pt x="247" y="2460"/>
                    <a:pt x="253" y="2460"/>
                    <a:pt x="259" y="2460"/>
                  </a:cubicBezTo>
                  <a:lnTo>
                    <a:pt x="4403" y="2460"/>
                  </a:lnTo>
                  <a:cubicBezTo>
                    <a:pt x="4410" y="2460"/>
                    <a:pt x="4416" y="2460"/>
                    <a:pt x="4422" y="2460"/>
                  </a:cubicBezTo>
                  <a:cubicBezTo>
                    <a:pt x="4548" y="2460"/>
                    <a:pt x="4653" y="2367"/>
                    <a:pt x="4662" y="2239"/>
                  </a:cubicBezTo>
                  <a:lnTo>
                    <a:pt x="4662" y="1723"/>
                  </a:lnTo>
                  <a:lnTo>
                    <a:pt x="4662" y="1550"/>
                  </a:lnTo>
                  <a:lnTo>
                    <a:pt x="4623" y="1550"/>
                  </a:lnTo>
                  <a:lnTo>
                    <a:pt x="4623" y="1493"/>
                  </a:lnTo>
                  <a:lnTo>
                    <a:pt x="4623" y="1483"/>
                  </a:lnTo>
                  <a:lnTo>
                    <a:pt x="4623" y="1455"/>
                  </a:lnTo>
                  <a:lnTo>
                    <a:pt x="4623" y="1426"/>
                  </a:lnTo>
                  <a:lnTo>
                    <a:pt x="4623" y="1407"/>
                  </a:lnTo>
                  <a:lnTo>
                    <a:pt x="4623" y="1359"/>
                  </a:lnTo>
                  <a:cubicBezTo>
                    <a:pt x="4585" y="1101"/>
                    <a:pt x="4470" y="852"/>
                    <a:pt x="4279" y="660"/>
                  </a:cubicBezTo>
                  <a:lnTo>
                    <a:pt x="4250" y="641"/>
                  </a:lnTo>
                  <a:lnTo>
                    <a:pt x="4241" y="632"/>
                  </a:lnTo>
                  <a:lnTo>
                    <a:pt x="4221" y="613"/>
                  </a:lnTo>
                  <a:lnTo>
                    <a:pt x="4193" y="593"/>
                  </a:lnTo>
                  <a:cubicBezTo>
                    <a:pt x="4116" y="526"/>
                    <a:pt x="4011" y="469"/>
                    <a:pt x="3906" y="431"/>
                  </a:cubicBezTo>
                  <a:lnTo>
                    <a:pt x="2853" y="0"/>
                  </a:lnTo>
                  <a:lnTo>
                    <a:pt x="2585" y="278"/>
                  </a:lnTo>
                  <a:lnTo>
                    <a:pt x="2307" y="546"/>
                  </a:lnTo>
                  <a:lnTo>
                    <a:pt x="2039" y="278"/>
                  </a:lnTo>
                  <a:lnTo>
                    <a:pt x="1772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65"/>
            <p:cNvSpPr/>
            <p:nvPr/>
          </p:nvSpPr>
          <p:spPr>
            <a:xfrm>
              <a:off x="2471162" y="2720078"/>
              <a:ext cx="50052" cy="64390"/>
            </a:xfrm>
            <a:custGeom>
              <a:avLst/>
              <a:gdLst/>
              <a:ahLst/>
              <a:cxnLst/>
              <a:rect l="l" t="t" r="r" b="b"/>
              <a:pathLst>
                <a:path w="1906" h="2452" extrusionOk="0">
                  <a:moveTo>
                    <a:pt x="1809" y="1"/>
                  </a:moveTo>
                  <a:lnTo>
                    <a:pt x="757" y="412"/>
                  </a:lnTo>
                  <a:cubicBezTo>
                    <a:pt x="297" y="594"/>
                    <a:pt x="1" y="1044"/>
                    <a:pt x="20" y="1541"/>
                  </a:cubicBezTo>
                  <a:lnTo>
                    <a:pt x="20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6" y="2451"/>
                  </a:lnTo>
                  <a:lnTo>
                    <a:pt x="336" y="1541"/>
                  </a:lnTo>
                  <a:cubicBezTo>
                    <a:pt x="316" y="1053"/>
                    <a:pt x="604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65"/>
            <p:cNvSpPr/>
            <p:nvPr/>
          </p:nvSpPr>
          <p:spPr>
            <a:xfrm>
              <a:off x="2494035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5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5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9" y="2087"/>
                    <a:pt x="2939" y="2087"/>
                  </a:cubicBezTo>
                  <a:lnTo>
                    <a:pt x="2939" y="1417"/>
                  </a:lnTo>
                  <a:cubicBezTo>
                    <a:pt x="2939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65"/>
            <p:cNvSpPr/>
            <p:nvPr/>
          </p:nvSpPr>
          <p:spPr>
            <a:xfrm>
              <a:off x="2494035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7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65"/>
            <p:cNvSpPr/>
            <p:nvPr/>
          </p:nvSpPr>
          <p:spPr>
            <a:xfrm>
              <a:off x="2560893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4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3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65"/>
            <p:cNvSpPr/>
            <p:nvPr/>
          </p:nvSpPr>
          <p:spPr>
            <a:xfrm>
              <a:off x="2487758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69" y="1"/>
                  </a:moveTo>
                  <a:cubicBezTo>
                    <a:pt x="450" y="1"/>
                    <a:pt x="431" y="4"/>
                    <a:pt x="412" y="10"/>
                  </a:cubicBezTo>
                  <a:cubicBezTo>
                    <a:pt x="0" y="144"/>
                    <a:pt x="0" y="728"/>
                    <a:pt x="412" y="862"/>
                  </a:cubicBezTo>
                  <a:cubicBezTo>
                    <a:pt x="432" y="868"/>
                    <a:pt x="452" y="871"/>
                    <a:pt x="471" y="871"/>
                  </a:cubicBezTo>
                  <a:cubicBezTo>
                    <a:pt x="571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3" y="14"/>
                    <a:pt x="506" y="1"/>
                    <a:pt x="469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65"/>
            <p:cNvSpPr/>
            <p:nvPr/>
          </p:nvSpPr>
          <p:spPr>
            <a:xfrm>
              <a:off x="2518666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20" y="798"/>
                    <a:pt x="58" y="836"/>
                  </a:cubicBezTo>
                  <a:lnTo>
                    <a:pt x="412" y="1190"/>
                  </a:lnTo>
                  <a:cubicBezTo>
                    <a:pt x="441" y="1219"/>
                    <a:pt x="488" y="1238"/>
                    <a:pt x="536" y="1238"/>
                  </a:cubicBezTo>
                  <a:cubicBezTo>
                    <a:pt x="575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10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65"/>
            <p:cNvSpPr/>
            <p:nvPr/>
          </p:nvSpPr>
          <p:spPr>
            <a:xfrm>
              <a:off x="2518404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1" y="1218"/>
                    <a:pt x="498" y="1238"/>
                    <a:pt x="537" y="1238"/>
                  </a:cubicBezTo>
                  <a:cubicBezTo>
                    <a:pt x="585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5" y="1132"/>
                  </a:cubicBezTo>
                  <a:lnTo>
                    <a:pt x="221" y="778"/>
                  </a:lnTo>
                  <a:cubicBezTo>
                    <a:pt x="183" y="740"/>
                    <a:pt x="163" y="692"/>
                    <a:pt x="163" y="644"/>
                  </a:cubicBezTo>
                  <a:lnTo>
                    <a:pt x="163" y="118"/>
                  </a:lnTo>
                  <a:cubicBezTo>
                    <a:pt x="173" y="80"/>
                    <a:pt x="183" y="32"/>
                    <a:pt x="211" y="3"/>
                  </a:cubicBezTo>
                  <a:cubicBezTo>
                    <a:pt x="201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65"/>
            <p:cNvSpPr/>
            <p:nvPr/>
          </p:nvSpPr>
          <p:spPr>
            <a:xfrm>
              <a:off x="2502333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4" y="0"/>
                  </a:moveTo>
                  <a:cubicBezTo>
                    <a:pt x="1582" y="0"/>
                    <a:pt x="1570" y="5"/>
                    <a:pt x="1560" y="14"/>
                  </a:cubicBezTo>
                  <a:cubicBezTo>
                    <a:pt x="1311" y="206"/>
                    <a:pt x="1024" y="340"/>
                    <a:pt x="728" y="426"/>
                  </a:cubicBezTo>
                  <a:cubicBezTo>
                    <a:pt x="632" y="454"/>
                    <a:pt x="536" y="474"/>
                    <a:pt x="441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64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0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6" y="52"/>
                  </a:cubicBezTo>
                  <a:lnTo>
                    <a:pt x="1656" y="43"/>
                  </a:lnTo>
                  <a:cubicBezTo>
                    <a:pt x="1643" y="17"/>
                    <a:pt x="1618" y="0"/>
                    <a:pt x="159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65"/>
            <p:cNvSpPr/>
            <p:nvPr/>
          </p:nvSpPr>
          <p:spPr>
            <a:xfrm>
              <a:off x="2502569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6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9" y="427"/>
                  </a:cubicBezTo>
                  <a:cubicBezTo>
                    <a:pt x="633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4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6" y="513"/>
                    <a:pt x="652" y="494"/>
                  </a:cubicBezTo>
                  <a:cubicBezTo>
                    <a:pt x="747" y="475"/>
                    <a:pt x="843" y="455"/>
                    <a:pt x="93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66" y="53"/>
                  </a:lnTo>
                  <a:lnTo>
                    <a:pt x="1657" y="34"/>
                  </a:lnTo>
                  <a:cubicBezTo>
                    <a:pt x="1644" y="16"/>
                    <a:pt x="1619" y="1"/>
                    <a:pt x="1596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65"/>
            <p:cNvSpPr/>
            <p:nvPr/>
          </p:nvSpPr>
          <p:spPr>
            <a:xfrm>
              <a:off x="2345009" y="2534367"/>
              <a:ext cx="122162" cy="64363"/>
            </a:xfrm>
            <a:custGeom>
              <a:avLst/>
              <a:gdLst/>
              <a:ahLst/>
              <a:cxnLst/>
              <a:rect l="l" t="t" r="r" b="b"/>
              <a:pathLst>
                <a:path w="4652" h="2451" extrusionOk="0">
                  <a:moveTo>
                    <a:pt x="1771" y="0"/>
                  </a:moveTo>
                  <a:lnTo>
                    <a:pt x="708" y="421"/>
                  </a:lnTo>
                  <a:cubicBezTo>
                    <a:pt x="603" y="460"/>
                    <a:pt x="508" y="517"/>
                    <a:pt x="421" y="594"/>
                  </a:cubicBezTo>
                  <a:lnTo>
                    <a:pt x="402" y="613"/>
                  </a:lnTo>
                  <a:lnTo>
                    <a:pt x="383" y="622"/>
                  </a:lnTo>
                  <a:lnTo>
                    <a:pt x="374" y="632"/>
                  </a:lnTo>
                  <a:lnTo>
                    <a:pt x="345" y="661"/>
                  </a:lnTo>
                  <a:cubicBezTo>
                    <a:pt x="153" y="842"/>
                    <a:pt x="29" y="1091"/>
                    <a:pt x="0" y="1359"/>
                  </a:cubicBezTo>
                  <a:lnTo>
                    <a:pt x="0" y="1407"/>
                  </a:lnTo>
                  <a:lnTo>
                    <a:pt x="0" y="1417"/>
                  </a:lnTo>
                  <a:lnTo>
                    <a:pt x="0" y="1455"/>
                  </a:lnTo>
                  <a:lnTo>
                    <a:pt x="0" y="1484"/>
                  </a:lnTo>
                  <a:lnTo>
                    <a:pt x="0" y="1541"/>
                  </a:lnTo>
                  <a:lnTo>
                    <a:pt x="0" y="1713"/>
                  </a:lnTo>
                  <a:lnTo>
                    <a:pt x="0" y="2230"/>
                  </a:lnTo>
                  <a:cubicBezTo>
                    <a:pt x="0" y="2358"/>
                    <a:pt x="113" y="2451"/>
                    <a:pt x="240" y="2451"/>
                  </a:cubicBezTo>
                  <a:cubicBezTo>
                    <a:pt x="246" y="2451"/>
                    <a:pt x="253" y="2451"/>
                    <a:pt x="259" y="2450"/>
                  </a:cubicBezTo>
                  <a:lnTo>
                    <a:pt x="4403" y="2450"/>
                  </a:lnTo>
                  <a:cubicBezTo>
                    <a:pt x="4408" y="2451"/>
                    <a:pt x="4414" y="2451"/>
                    <a:pt x="4420" y="2451"/>
                  </a:cubicBezTo>
                  <a:cubicBezTo>
                    <a:pt x="4538" y="2451"/>
                    <a:pt x="4651" y="2358"/>
                    <a:pt x="4651" y="2230"/>
                  </a:cubicBezTo>
                  <a:lnTo>
                    <a:pt x="4651" y="1713"/>
                  </a:lnTo>
                  <a:lnTo>
                    <a:pt x="4651" y="1541"/>
                  </a:lnTo>
                  <a:lnTo>
                    <a:pt x="4613" y="1541"/>
                  </a:lnTo>
                  <a:lnTo>
                    <a:pt x="4613" y="1493"/>
                  </a:lnTo>
                  <a:lnTo>
                    <a:pt x="4613" y="1484"/>
                  </a:lnTo>
                  <a:lnTo>
                    <a:pt x="4613" y="1455"/>
                  </a:lnTo>
                  <a:lnTo>
                    <a:pt x="4613" y="1417"/>
                  </a:lnTo>
                  <a:lnTo>
                    <a:pt x="4613" y="1407"/>
                  </a:lnTo>
                  <a:lnTo>
                    <a:pt x="4613" y="1359"/>
                  </a:lnTo>
                  <a:cubicBezTo>
                    <a:pt x="4584" y="1091"/>
                    <a:pt x="4460" y="842"/>
                    <a:pt x="4269" y="661"/>
                  </a:cubicBezTo>
                  <a:lnTo>
                    <a:pt x="4249" y="632"/>
                  </a:lnTo>
                  <a:lnTo>
                    <a:pt x="4230" y="622"/>
                  </a:lnTo>
                  <a:lnTo>
                    <a:pt x="4221" y="613"/>
                  </a:lnTo>
                  <a:lnTo>
                    <a:pt x="4192" y="594"/>
                  </a:lnTo>
                  <a:cubicBezTo>
                    <a:pt x="4106" y="517"/>
                    <a:pt x="4010" y="460"/>
                    <a:pt x="3905" y="421"/>
                  </a:cubicBezTo>
                  <a:lnTo>
                    <a:pt x="2843" y="0"/>
                  </a:lnTo>
                  <a:lnTo>
                    <a:pt x="2584" y="278"/>
                  </a:lnTo>
                  <a:lnTo>
                    <a:pt x="2307" y="53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65"/>
            <p:cNvSpPr/>
            <p:nvPr/>
          </p:nvSpPr>
          <p:spPr>
            <a:xfrm>
              <a:off x="2343486" y="2534367"/>
              <a:ext cx="49789" cy="64416"/>
            </a:xfrm>
            <a:custGeom>
              <a:avLst/>
              <a:gdLst/>
              <a:ahLst/>
              <a:cxnLst/>
              <a:rect l="l" t="t" r="r" b="b"/>
              <a:pathLst>
                <a:path w="1896" h="2453" extrusionOk="0">
                  <a:moveTo>
                    <a:pt x="1810" y="0"/>
                  </a:moveTo>
                  <a:lnTo>
                    <a:pt x="747" y="412"/>
                  </a:lnTo>
                  <a:cubicBezTo>
                    <a:pt x="298" y="603"/>
                    <a:pt x="1" y="1053"/>
                    <a:pt x="20" y="1541"/>
                  </a:cubicBezTo>
                  <a:lnTo>
                    <a:pt x="20" y="2230"/>
                  </a:lnTo>
                  <a:cubicBezTo>
                    <a:pt x="29" y="2353"/>
                    <a:pt x="127" y="2452"/>
                    <a:pt x="247" y="2452"/>
                  </a:cubicBezTo>
                  <a:cubicBezTo>
                    <a:pt x="257" y="2452"/>
                    <a:pt x="268" y="2452"/>
                    <a:pt x="278" y="2450"/>
                  </a:cubicBezTo>
                  <a:lnTo>
                    <a:pt x="336" y="2450"/>
                  </a:lnTo>
                  <a:lnTo>
                    <a:pt x="336" y="1541"/>
                  </a:lnTo>
                  <a:cubicBezTo>
                    <a:pt x="317" y="1053"/>
                    <a:pt x="604" y="603"/>
                    <a:pt x="1063" y="412"/>
                  </a:cubicBezTo>
                  <a:lnTo>
                    <a:pt x="1896" y="86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65"/>
            <p:cNvSpPr/>
            <p:nvPr/>
          </p:nvSpPr>
          <p:spPr>
            <a:xfrm>
              <a:off x="2366122" y="2432819"/>
              <a:ext cx="77414" cy="54831"/>
            </a:xfrm>
            <a:custGeom>
              <a:avLst/>
              <a:gdLst/>
              <a:ahLst/>
              <a:cxnLst/>
              <a:rect l="l" t="t" r="r" b="b"/>
              <a:pathLst>
                <a:path w="2948" h="2088" extrusionOk="0">
                  <a:moveTo>
                    <a:pt x="2603" y="1800"/>
                  </a:moveTo>
                  <a:lnTo>
                    <a:pt x="2594" y="1810"/>
                  </a:lnTo>
                  <a:lnTo>
                    <a:pt x="2594" y="1810"/>
                  </a:lnTo>
                  <a:lnTo>
                    <a:pt x="2594" y="1810"/>
                  </a:lnTo>
                  <a:lnTo>
                    <a:pt x="2565" y="1829"/>
                  </a:lnTo>
                  <a:lnTo>
                    <a:pt x="2565" y="1819"/>
                  </a:lnTo>
                  <a:lnTo>
                    <a:pt x="2603" y="1800"/>
                  </a:lnTo>
                  <a:close/>
                  <a:moveTo>
                    <a:pt x="1417" y="1"/>
                  </a:moveTo>
                  <a:cubicBezTo>
                    <a:pt x="641" y="1"/>
                    <a:pt x="10" y="632"/>
                    <a:pt x="0" y="1417"/>
                  </a:cubicBezTo>
                  <a:lnTo>
                    <a:pt x="0" y="2078"/>
                  </a:lnTo>
                  <a:cubicBezTo>
                    <a:pt x="0" y="2078"/>
                    <a:pt x="326" y="2049"/>
                    <a:pt x="364" y="1896"/>
                  </a:cubicBezTo>
                  <a:cubicBezTo>
                    <a:pt x="373" y="1877"/>
                    <a:pt x="393" y="1857"/>
                    <a:pt x="393" y="1838"/>
                  </a:cubicBezTo>
                  <a:cubicBezTo>
                    <a:pt x="574" y="1838"/>
                    <a:pt x="1436" y="1829"/>
                    <a:pt x="1924" y="1245"/>
                  </a:cubicBezTo>
                  <a:cubicBezTo>
                    <a:pt x="2029" y="1532"/>
                    <a:pt x="2259" y="1752"/>
                    <a:pt x="2555" y="1838"/>
                  </a:cubicBezTo>
                  <a:cubicBezTo>
                    <a:pt x="2565" y="1857"/>
                    <a:pt x="2575" y="1877"/>
                    <a:pt x="2584" y="1896"/>
                  </a:cubicBezTo>
                  <a:cubicBezTo>
                    <a:pt x="2632" y="2049"/>
                    <a:pt x="2948" y="2087"/>
                    <a:pt x="2948" y="2087"/>
                  </a:cubicBezTo>
                  <a:lnTo>
                    <a:pt x="2948" y="1417"/>
                  </a:lnTo>
                  <a:cubicBezTo>
                    <a:pt x="2948" y="642"/>
                    <a:pt x="2316" y="1"/>
                    <a:pt x="154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65"/>
            <p:cNvSpPr/>
            <p:nvPr/>
          </p:nvSpPr>
          <p:spPr>
            <a:xfrm>
              <a:off x="2366358" y="2433082"/>
              <a:ext cx="41990" cy="54568"/>
            </a:xfrm>
            <a:custGeom>
              <a:avLst/>
              <a:gdLst/>
              <a:ahLst/>
              <a:cxnLst/>
              <a:rect l="l" t="t" r="r" b="b"/>
              <a:pathLst>
                <a:path w="1599" h="2078" extrusionOk="0">
                  <a:moveTo>
                    <a:pt x="1417" y="0"/>
                  </a:moveTo>
                  <a:cubicBezTo>
                    <a:pt x="632" y="0"/>
                    <a:pt x="1" y="632"/>
                    <a:pt x="1" y="1407"/>
                  </a:cubicBezTo>
                  <a:lnTo>
                    <a:pt x="1" y="2077"/>
                  </a:lnTo>
                  <a:cubicBezTo>
                    <a:pt x="87" y="2068"/>
                    <a:pt x="173" y="2048"/>
                    <a:pt x="250" y="2010"/>
                  </a:cubicBezTo>
                  <a:lnTo>
                    <a:pt x="250" y="1780"/>
                  </a:lnTo>
                  <a:lnTo>
                    <a:pt x="250" y="1771"/>
                  </a:lnTo>
                  <a:lnTo>
                    <a:pt x="250" y="1407"/>
                  </a:lnTo>
                  <a:cubicBezTo>
                    <a:pt x="250" y="651"/>
                    <a:pt x="843" y="29"/>
                    <a:pt x="159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65"/>
            <p:cNvSpPr/>
            <p:nvPr/>
          </p:nvSpPr>
          <p:spPr>
            <a:xfrm>
              <a:off x="2433216" y="2481847"/>
              <a:ext cx="16859" cy="22610"/>
            </a:xfrm>
            <a:custGeom>
              <a:avLst/>
              <a:gdLst/>
              <a:ahLst/>
              <a:cxnLst/>
              <a:rect l="l" t="t" r="r" b="b"/>
              <a:pathLst>
                <a:path w="642" h="861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85"/>
                    <a:pt x="81" y="861"/>
                    <a:pt x="174" y="861"/>
                  </a:cubicBezTo>
                  <a:cubicBezTo>
                    <a:pt x="192" y="861"/>
                    <a:pt x="211" y="858"/>
                    <a:pt x="230" y="852"/>
                  </a:cubicBezTo>
                  <a:cubicBezTo>
                    <a:pt x="268" y="842"/>
                    <a:pt x="297" y="833"/>
                    <a:pt x="326" y="813"/>
                  </a:cubicBezTo>
                  <a:cubicBezTo>
                    <a:pt x="364" y="775"/>
                    <a:pt x="393" y="746"/>
                    <a:pt x="431" y="727"/>
                  </a:cubicBezTo>
                  <a:cubicBezTo>
                    <a:pt x="642" y="488"/>
                    <a:pt x="536" y="105"/>
                    <a:pt x="230" y="10"/>
                  </a:cubicBezTo>
                  <a:cubicBezTo>
                    <a:pt x="211" y="3"/>
                    <a:pt x="193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65"/>
            <p:cNvSpPr/>
            <p:nvPr/>
          </p:nvSpPr>
          <p:spPr>
            <a:xfrm>
              <a:off x="2360082" y="248182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473" y="1"/>
                  </a:moveTo>
                  <a:cubicBezTo>
                    <a:pt x="453" y="1"/>
                    <a:pt x="432" y="4"/>
                    <a:pt x="412" y="11"/>
                  </a:cubicBezTo>
                  <a:cubicBezTo>
                    <a:pt x="1" y="135"/>
                    <a:pt x="1" y="728"/>
                    <a:pt x="412" y="853"/>
                  </a:cubicBezTo>
                  <a:cubicBezTo>
                    <a:pt x="431" y="859"/>
                    <a:pt x="450" y="862"/>
                    <a:pt x="468" y="862"/>
                  </a:cubicBezTo>
                  <a:cubicBezTo>
                    <a:pt x="561" y="862"/>
                    <a:pt x="642" y="786"/>
                    <a:pt x="642" y="690"/>
                  </a:cubicBezTo>
                  <a:lnTo>
                    <a:pt x="642" y="173"/>
                  </a:lnTo>
                  <a:cubicBezTo>
                    <a:pt x="642" y="116"/>
                    <a:pt x="613" y="68"/>
                    <a:pt x="575" y="30"/>
                  </a:cubicBezTo>
                  <a:cubicBezTo>
                    <a:pt x="544" y="11"/>
                    <a:pt x="509" y="1"/>
                    <a:pt x="473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65"/>
            <p:cNvSpPr/>
            <p:nvPr/>
          </p:nvSpPr>
          <p:spPr>
            <a:xfrm>
              <a:off x="2390754" y="2521657"/>
              <a:ext cx="28413" cy="32326"/>
            </a:xfrm>
            <a:custGeom>
              <a:avLst/>
              <a:gdLst/>
              <a:ahLst/>
              <a:cxnLst/>
              <a:rect l="l" t="t" r="r" b="b"/>
              <a:pathLst>
                <a:path w="1082" h="1231" extrusionOk="0">
                  <a:moveTo>
                    <a:pt x="179" y="0"/>
                  </a:moveTo>
                  <a:cubicBezTo>
                    <a:pt x="89" y="0"/>
                    <a:pt x="10" y="78"/>
                    <a:pt x="10" y="178"/>
                  </a:cubicBezTo>
                  <a:lnTo>
                    <a:pt x="10" y="695"/>
                  </a:lnTo>
                  <a:cubicBezTo>
                    <a:pt x="0" y="752"/>
                    <a:pt x="19" y="800"/>
                    <a:pt x="58" y="838"/>
                  </a:cubicBezTo>
                  <a:lnTo>
                    <a:pt x="421" y="1183"/>
                  </a:lnTo>
                  <a:cubicBezTo>
                    <a:pt x="450" y="1221"/>
                    <a:pt x="488" y="1231"/>
                    <a:pt x="536" y="1231"/>
                  </a:cubicBezTo>
                  <a:cubicBezTo>
                    <a:pt x="584" y="1231"/>
                    <a:pt x="632" y="1212"/>
                    <a:pt x="660" y="1183"/>
                  </a:cubicBezTo>
                  <a:lnTo>
                    <a:pt x="1034" y="800"/>
                  </a:lnTo>
                  <a:cubicBezTo>
                    <a:pt x="1062" y="762"/>
                    <a:pt x="1082" y="723"/>
                    <a:pt x="1082" y="676"/>
                  </a:cubicBezTo>
                  <a:lnTo>
                    <a:pt x="1082" y="187"/>
                  </a:lnTo>
                  <a:cubicBezTo>
                    <a:pt x="1082" y="140"/>
                    <a:pt x="1062" y="92"/>
                    <a:pt x="1034" y="54"/>
                  </a:cubicBezTo>
                  <a:cubicBezTo>
                    <a:pt x="995" y="25"/>
                    <a:pt x="948" y="6"/>
                    <a:pt x="900" y="6"/>
                  </a:cubicBezTo>
                  <a:lnTo>
                    <a:pt x="861" y="6"/>
                  </a:lnTo>
                  <a:cubicBezTo>
                    <a:pt x="812" y="20"/>
                    <a:pt x="763" y="29"/>
                    <a:pt x="714" y="29"/>
                  </a:cubicBezTo>
                  <a:cubicBezTo>
                    <a:pt x="696" y="29"/>
                    <a:pt x="678" y="27"/>
                    <a:pt x="660" y="25"/>
                  </a:cubicBezTo>
                  <a:lnTo>
                    <a:pt x="440" y="25"/>
                  </a:lnTo>
                  <a:cubicBezTo>
                    <a:pt x="420" y="27"/>
                    <a:pt x="400" y="29"/>
                    <a:pt x="380" y="29"/>
                  </a:cubicBezTo>
                  <a:cubicBezTo>
                    <a:pt x="327" y="29"/>
                    <a:pt x="276" y="20"/>
                    <a:pt x="220" y="6"/>
                  </a:cubicBezTo>
                  <a:cubicBezTo>
                    <a:pt x="206" y="2"/>
                    <a:pt x="193" y="0"/>
                    <a:pt x="179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65"/>
            <p:cNvSpPr/>
            <p:nvPr/>
          </p:nvSpPr>
          <p:spPr>
            <a:xfrm>
              <a:off x="2390754" y="2521972"/>
              <a:ext cx="17358" cy="32274"/>
            </a:xfrm>
            <a:custGeom>
              <a:avLst/>
              <a:gdLst/>
              <a:ahLst/>
              <a:cxnLst/>
              <a:rect l="l" t="t" r="r" b="b"/>
              <a:pathLst>
                <a:path w="661" h="1229" extrusionOk="0">
                  <a:moveTo>
                    <a:pt x="178" y="0"/>
                  </a:moveTo>
                  <a:cubicBezTo>
                    <a:pt x="85" y="0"/>
                    <a:pt x="0" y="72"/>
                    <a:pt x="0" y="175"/>
                  </a:cubicBezTo>
                  <a:lnTo>
                    <a:pt x="0" y="69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21" y="1180"/>
                  </a:lnTo>
                  <a:cubicBezTo>
                    <a:pt x="450" y="1209"/>
                    <a:pt x="488" y="1228"/>
                    <a:pt x="536" y="1228"/>
                  </a:cubicBezTo>
                  <a:cubicBezTo>
                    <a:pt x="584" y="1228"/>
                    <a:pt x="632" y="1209"/>
                    <a:pt x="660" y="1180"/>
                  </a:cubicBezTo>
                  <a:cubicBezTo>
                    <a:pt x="632" y="1171"/>
                    <a:pt x="603" y="1152"/>
                    <a:pt x="574" y="1123"/>
                  </a:cubicBezTo>
                  <a:lnTo>
                    <a:pt x="220" y="778"/>
                  </a:lnTo>
                  <a:cubicBezTo>
                    <a:pt x="182" y="740"/>
                    <a:pt x="163" y="692"/>
                    <a:pt x="163" y="635"/>
                  </a:cubicBezTo>
                  <a:lnTo>
                    <a:pt x="163" y="118"/>
                  </a:lnTo>
                  <a:cubicBezTo>
                    <a:pt x="163" y="70"/>
                    <a:pt x="182" y="32"/>
                    <a:pt x="211" y="3"/>
                  </a:cubicBezTo>
                  <a:cubicBezTo>
                    <a:pt x="200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65"/>
            <p:cNvSpPr/>
            <p:nvPr/>
          </p:nvSpPr>
          <p:spPr>
            <a:xfrm>
              <a:off x="2374657" y="2464804"/>
              <a:ext cx="60844" cy="65309"/>
            </a:xfrm>
            <a:custGeom>
              <a:avLst/>
              <a:gdLst/>
              <a:ahLst/>
              <a:cxnLst/>
              <a:rect l="l" t="t" r="r" b="b"/>
              <a:pathLst>
                <a:path w="2317" h="2487" extrusionOk="0">
                  <a:moveTo>
                    <a:pt x="1601" y="1"/>
                  </a:moveTo>
                  <a:cubicBezTo>
                    <a:pt x="1586" y="1"/>
                    <a:pt x="1572" y="6"/>
                    <a:pt x="1561" y="17"/>
                  </a:cubicBezTo>
                  <a:cubicBezTo>
                    <a:pt x="1312" y="199"/>
                    <a:pt x="1025" y="343"/>
                    <a:pt x="728" y="429"/>
                  </a:cubicBezTo>
                  <a:cubicBezTo>
                    <a:pt x="632" y="458"/>
                    <a:pt x="537" y="477"/>
                    <a:pt x="441" y="496"/>
                  </a:cubicBezTo>
                  <a:cubicBezTo>
                    <a:pt x="355" y="515"/>
                    <a:pt x="259" y="525"/>
                    <a:pt x="163" y="525"/>
                  </a:cubicBezTo>
                  <a:cubicBezTo>
                    <a:pt x="68" y="534"/>
                    <a:pt x="1" y="611"/>
                    <a:pt x="1" y="706"/>
                  </a:cubicBezTo>
                  <a:lnTo>
                    <a:pt x="1" y="1434"/>
                  </a:lnTo>
                  <a:cubicBezTo>
                    <a:pt x="1" y="2018"/>
                    <a:pt x="470" y="2486"/>
                    <a:pt x="1053" y="2486"/>
                  </a:cubicBezTo>
                  <a:lnTo>
                    <a:pt x="1264" y="2486"/>
                  </a:lnTo>
                  <a:cubicBezTo>
                    <a:pt x="1848" y="2486"/>
                    <a:pt x="2317" y="2018"/>
                    <a:pt x="2317" y="1434"/>
                  </a:cubicBezTo>
                  <a:lnTo>
                    <a:pt x="2317" y="678"/>
                  </a:lnTo>
                  <a:cubicBezTo>
                    <a:pt x="2317" y="601"/>
                    <a:pt x="2269" y="534"/>
                    <a:pt x="2202" y="505"/>
                  </a:cubicBezTo>
                  <a:cubicBezTo>
                    <a:pt x="2183" y="505"/>
                    <a:pt x="2163" y="496"/>
                    <a:pt x="2144" y="486"/>
                  </a:cubicBezTo>
                  <a:cubicBezTo>
                    <a:pt x="1934" y="400"/>
                    <a:pt x="1762" y="247"/>
                    <a:pt x="1666" y="56"/>
                  </a:cubicBezTo>
                  <a:lnTo>
                    <a:pt x="1656" y="36"/>
                  </a:lnTo>
                  <a:cubicBezTo>
                    <a:pt x="1645" y="13"/>
                    <a:pt x="1623" y="1"/>
                    <a:pt x="1601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65"/>
            <p:cNvSpPr/>
            <p:nvPr/>
          </p:nvSpPr>
          <p:spPr>
            <a:xfrm>
              <a:off x="2374657" y="2464620"/>
              <a:ext cx="44248" cy="65230"/>
            </a:xfrm>
            <a:custGeom>
              <a:avLst/>
              <a:gdLst/>
              <a:ahLst/>
              <a:cxnLst/>
              <a:rect l="l" t="t" r="r" b="b"/>
              <a:pathLst>
                <a:path w="1685" h="2484" extrusionOk="0">
                  <a:moveTo>
                    <a:pt x="1605" y="1"/>
                  </a:moveTo>
                  <a:cubicBezTo>
                    <a:pt x="1592" y="1"/>
                    <a:pt x="1580" y="5"/>
                    <a:pt x="1570" y="15"/>
                  </a:cubicBezTo>
                  <a:cubicBezTo>
                    <a:pt x="1312" y="206"/>
                    <a:pt x="1034" y="340"/>
                    <a:pt x="728" y="426"/>
                  </a:cubicBezTo>
                  <a:cubicBezTo>
                    <a:pt x="632" y="455"/>
                    <a:pt x="546" y="474"/>
                    <a:pt x="450" y="493"/>
                  </a:cubicBezTo>
                  <a:cubicBezTo>
                    <a:pt x="355" y="512"/>
                    <a:pt x="259" y="522"/>
                    <a:pt x="173" y="532"/>
                  </a:cubicBezTo>
                  <a:cubicBezTo>
                    <a:pt x="77" y="532"/>
                    <a:pt x="1" y="618"/>
                    <a:pt x="1" y="704"/>
                  </a:cubicBezTo>
                  <a:lnTo>
                    <a:pt x="1" y="1431"/>
                  </a:lnTo>
                  <a:cubicBezTo>
                    <a:pt x="1" y="2015"/>
                    <a:pt x="470" y="2484"/>
                    <a:pt x="1053" y="2484"/>
                  </a:cubicBezTo>
                  <a:lnTo>
                    <a:pt x="1264" y="2484"/>
                  </a:lnTo>
                  <a:cubicBezTo>
                    <a:pt x="690" y="2484"/>
                    <a:pt x="221" y="2015"/>
                    <a:pt x="211" y="1441"/>
                  </a:cubicBezTo>
                  <a:lnTo>
                    <a:pt x="211" y="713"/>
                  </a:lnTo>
                  <a:cubicBezTo>
                    <a:pt x="211" y="618"/>
                    <a:pt x="288" y="541"/>
                    <a:pt x="383" y="532"/>
                  </a:cubicBezTo>
                  <a:cubicBezTo>
                    <a:pt x="470" y="522"/>
                    <a:pt x="565" y="512"/>
                    <a:pt x="661" y="493"/>
                  </a:cubicBezTo>
                  <a:cubicBezTo>
                    <a:pt x="757" y="474"/>
                    <a:pt x="852" y="455"/>
                    <a:pt x="938" y="426"/>
                  </a:cubicBezTo>
                  <a:cubicBezTo>
                    <a:pt x="1206" y="350"/>
                    <a:pt x="1455" y="235"/>
                    <a:pt x="1685" y="82"/>
                  </a:cubicBezTo>
                  <a:lnTo>
                    <a:pt x="1666" y="53"/>
                  </a:lnTo>
                  <a:lnTo>
                    <a:pt x="1656" y="34"/>
                  </a:lnTo>
                  <a:cubicBezTo>
                    <a:pt x="1650" y="15"/>
                    <a:pt x="1628" y="1"/>
                    <a:pt x="160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65"/>
            <p:cNvSpPr/>
            <p:nvPr/>
          </p:nvSpPr>
          <p:spPr>
            <a:xfrm>
              <a:off x="2216072" y="2719579"/>
              <a:ext cx="122424" cy="64888"/>
            </a:xfrm>
            <a:custGeom>
              <a:avLst/>
              <a:gdLst/>
              <a:ahLst/>
              <a:cxnLst/>
              <a:rect l="l" t="t" r="r" b="b"/>
              <a:pathLst>
                <a:path w="4662" h="2471" extrusionOk="0">
                  <a:moveTo>
                    <a:pt x="1771" y="0"/>
                  </a:moveTo>
                  <a:lnTo>
                    <a:pt x="709" y="431"/>
                  </a:lnTo>
                  <a:cubicBezTo>
                    <a:pt x="604" y="469"/>
                    <a:pt x="508" y="527"/>
                    <a:pt x="422" y="594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2"/>
                  </a:lnTo>
                  <a:lnTo>
                    <a:pt x="345" y="661"/>
                  </a:lnTo>
                  <a:cubicBezTo>
                    <a:pt x="154" y="852"/>
                    <a:pt x="39" y="1091"/>
                    <a:pt x="1" y="1359"/>
                  </a:cubicBezTo>
                  <a:lnTo>
                    <a:pt x="1" y="1407"/>
                  </a:lnTo>
                  <a:lnTo>
                    <a:pt x="1" y="1417"/>
                  </a:lnTo>
                  <a:lnTo>
                    <a:pt x="1" y="1455"/>
                  </a:lnTo>
                  <a:lnTo>
                    <a:pt x="1" y="1484"/>
                  </a:lnTo>
                  <a:lnTo>
                    <a:pt x="1" y="1493"/>
                  </a:lnTo>
                  <a:lnTo>
                    <a:pt x="1" y="1551"/>
                  </a:lnTo>
                  <a:lnTo>
                    <a:pt x="1" y="1714"/>
                  </a:lnTo>
                  <a:lnTo>
                    <a:pt x="1" y="2249"/>
                  </a:lnTo>
                  <a:cubicBezTo>
                    <a:pt x="1" y="2377"/>
                    <a:pt x="114" y="2470"/>
                    <a:pt x="241" y="2470"/>
                  </a:cubicBezTo>
                  <a:cubicBezTo>
                    <a:pt x="247" y="2470"/>
                    <a:pt x="253" y="2470"/>
                    <a:pt x="259" y="2470"/>
                  </a:cubicBezTo>
                  <a:lnTo>
                    <a:pt x="4403" y="2470"/>
                  </a:lnTo>
                  <a:cubicBezTo>
                    <a:pt x="4409" y="2470"/>
                    <a:pt x="4415" y="2470"/>
                    <a:pt x="4421" y="2470"/>
                  </a:cubicBezTo>
                  <a:cubicBezTo>
                    <a:pt x="4547" y="2470"/>
                    <a:pt x="4652" y="2377"/>
                    <a:pt x="4661" y="2249"/>
                  </a:cubicBezTo>
                  <a:lnTo>
                    <a:pt x="4661" y="1733"/>
                  </a:lnTo>
                  <a:lnTo>
                    <a:pt x="4661" y="1560"/>
                  </a:lnTo>
                  <a:lnTo>
                    <a:pt x="4642" y="1560"/>
                  </a:lnTo>
                  <a:lnTo>
                    <a:pt x="4642" y="1503"/>
                  </a:lnTo>
                  <a:lnTo>
                    <a:pt x="4642" y="1493"/>
                  </a:lnTo>
                  <a:lnTo>
                    <a:pt x="4642" y="1465"/>
                  </a:lnTo>
                  <a:lnTo>
                    <a:pt x="4642" y="1436"/>
                  </a:lnTo>
                  <a:lnTo>
                    <a:pt x="4642" y="1417"/>
                  </a:lnTo>
                  <a:lnTo>
                    <a:pt x="4642" y="1369"/>
                  </a:lnTo>
                  <a:cubicBezTo>
                    <a:pt x="4604" y="1111"/>
                    <a:pt x="4489" y="862"/>
                    <a:pt x="4298" y="670"/>
                  </a:cubicBezTo>
                  <a:lnTo>
                    <a:pt x="4269" y="651"/>
                  </a:lnTo>
                  <a:lnTo>
                    <a:pt x="4260" y="642"/>
                  </a:lnTo>
                  <a:lnTo>
                    <a:pt x="4240" y="623"/>
                  </a:lnTo>
                  <a:lnTo>
                    <a:pt x="4221" y="603"/>
                  </a:lnTo>
                  <a:cubicBezTo>
                    <a:pt x="4135" y="536"/>
                    <a:pt x="4030" y="479"/>
                    <a:pt x="3934" y="441"/>
                  </a:cubicBezTo>
                  <a:lnTo>
                    <a:pt x="2872" y="10"/>
                  </a:lnTo>
                  <a:lnTo>
                    <a:pt x="2604" y="288"/>
                  </a:lnTo>
                  <a:lnTo>
                    <a:pt x="2336" y="55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65"/>
            <p:cNvSpPr/>
            <p:nvPr/>
          </p:nvSpPr>
          <p:spPr>
            <a:xfrm>
              <a:off x="2215075" y="2720078"/>
              <a:ext cx="50025" cy="64390"/>
            </a:xfrm>
            <a:custGeom>
              <a:avLst/>
              <a:gdLst/>
              <a:ahLst/>
              <a:cxnLst/>
              <a:rect l="l" t="t" r="r" b="b"/>
              <a:pathLst>
                <a:path w="1905" h="2452" extrusionOk="0">
                  <a:moveTo>
                    <a:pt x="1809" y="1"/>
                  </a:moveTo>
                  <a:lnTo>
                    <a:pt x="756" y="412"/>
                  </a:lnTo>
                  <a:cubicBezTo>
                    <a:pt x="297" y="594"/>
                    <a:pt x="0" y="1044"/>
                    <a:pt x="29" y="1541"/>
                  </a:cubicBezTo>
                  <a:lnTo>
                    <a:pt x="29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5" y="2451"/>
                  </a:lnTo>
                  <a:lnTo>
                    <a:pt x="335" y="1541"/>
                  </a:lnTo>
                  <a:cubicBezTo>
                    <a:pt x="316" y="1053"/>
                    <a:pt x="603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65"/>
            <p:cNvSpPr/>
            <p:nvPr/>
          </p:nvSpPr>
          <p:spPr>
            <a:xfrm>
              <a:off x="2237947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2594" y="1800"/>
                  </a:moveTo>
                  <a:lnTo>
                    <a:pt x="2584" y="1819"/>
                  </a:lnTo>
                  <a:lnTo>
                    <a:pt x="2579" y="1830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4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4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8" y="2087"/>
                    <a:pt x="2938" y="2087"/>
                  </a:cubicBezTo>
                  <a:lnTo>
                    <a:pt x="2938" y="1417"/>
                  </a:lnTo>
                  <a:cubicBezTo>
                    <a:pt x="2938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65"/>
            <p:cNvSpPr/>
            <p:nvPr/>
          </p:nvSpPr>
          <p:spPr>
            <a:xfrm>
              <a:off x="2237947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6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65"/>
            <p:cNvSpPr/>
            <p:nvPr/>
          </p:nvSpPr>
          <p:spPr>
            <a:xfrm>
              <a:off x="2304805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0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3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2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65"/>
            <p:cNvSpPr/>
            <p:nvPr/>
          </p:nvSpPr>
          <p:spPr>
            <a:xfrm>
              <a:off x="2231671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72" y="1"/>
                  </a:moveTo>
                  <a:cubicBezTo>
                    <a:pt x="454" y="1"/>
                    <a:pt x="437" y="4"/>
                    <a:pt x="421" y="10"/>
                  </a:cubicBezTo>
                  <a:cubicBezTo>
                    <a:pt x="0" y="144"/>
                    <a:pt x="0" y="728"/>
                    <a:pt x="421" y="862"/>
                  </a:cubicBezTo>
                  <a:cubicBezTo>
                    <a:pt x="440" y="868"/>
                    <a:pt x="459" y="871"/>
                    <a:pt x="477" y="871"/>
                  </a:cubicBezTo>
                  <a:cubicBezTo>
                    <a:pt x="570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2" y="14"/>
                    <a:pt x="506" y="1"/>
                    <a:pt x="472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65"/>
            <p:cNvSpPr/>
            <p:nvPr/>
          </p:nvSpPr>
          <p:spPr>
            <a:xfrm>
              <a:off x="2262579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12" y="1190"/>
                  </a:lnTo>
                  <a:cubicBezTo>
                    <a:pt x="440" y="1219"/>
                    <a:pt x="488" y="1238"/>
                    <a:pt x="536" y="1238"/>
                  </a:cubicBezTo>
                  <a:cubicBezTo>
                    <a:pt x="574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09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65"/>
            <p:cNvSpPr/>
            <p:nvPr/>
          </p:nvSpPr>
          <p:spPr>
            <a:xfrm>
              <a:off x="2262316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0" y="1218"/>
                    <a:pt x="498" y="1238"/>
                    <a:pt x="537" y="1238"/>
                  </a:cubicBezTo>
                  <a:cubicBezTo>
                    <a:pt x="584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4" y="1132"/>
                  </a:cubicBezTo>
                  <a:lnTo>
                    <a:pt x="221" y="778"/>
                  </a:lnTo>
                  <a:cubicBezTo>
                    <a:pt x="182" y="740"/>
                    <a:pt x="163" y="692"/>
                    <a:pt x="173" y="644"/>
                  </a:cubicBezTo>
                  <a:lnTo>
                    <a:pt x="173" y="118"/>
                  </a:lnTo>
                  <a:cubicBezTo>
                    <a:pt x="173" y="80"/>
                    <a:pt x="182" y="32"/>
                    <a:pt x="211" y="3"/>
                  </a:cubicBezTo>
                  <a:cubicBezTo>
                    <a:pt x="201" y="1"/>
                    <a:pt x="191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65"/>
            <p:cNvSpPr/>
            <p:nvPr/>
          </p:nvSpPr>
          <p:spPr>
            <a:xfrm>
              <a:off x="2246245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8" y="0"/>
                  </a:moveTo>
                  <a:cubicBezTo>
                    <a:pt x="1586" y="0"/>
                    <a:pt x="1573" y="5"/>
                    <a:pt x="1560" y="14"/>
                  </a:cubicBezTo>
                  <a:cubicBezTo>
                    <a:pt x="1311" y="206"/>
                    <a:pt x="1024" y="340"/>
                    <a:pt x="727" y="426"/>
                  </a:cubicBezTo>
                  <a:cubicBezTo>
                    <a:pt x="632" y="454"/>
                    <a:pt x="536" y="474"/>
                    <a:pt x="450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73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1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5" y="52"/>
                  </a:cubicBezTo>
                  <a:lnTo>
                    <a:pt x="1656" y="43"/>
                  </a:lnTo>
                  <a:cubicBezTo>
                    <a:pt x="1643" y="17"/>
                    <a:pt x="1622" y="0"/>
                    <a:pt x="1598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65"/>
            <p:cNvSpPr/>
            <p:nvPr/>
          </p:nvSpPr>
          <p:spPr>
            <a:xfrm>
              <a:off x="2246482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5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8" y="427"/>
                  </a:cubicBezTo>
                  <a:cubicBezTo>
                    <a:pt x="632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3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5" y="513"/>
                    <a:pt x="652" y="494"/>
                  </a:cubicBezTo>
                  <a:cubicBezTo>
                    <a:pt x="747" y="475"/>
                    <a:pt x="843" y="455"/>
                    <a:pt x="92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56" y="53"/>
                  </a:lnTo>
                  <a:lnTo>
                    <a:pt x="1647" y="34"/>
                  </a:lnTo>
                  <a:cubicBezTo>
                    <a:pt x="1641" y="16"/>
                    <a:pt x="1618" y="1"/>
                    <a:pt x="159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96" name="Google Shape;13296;p65"/>
          <p:cNvGrpSpPr/>
          <p:nvPr/>
        </p:nvGrpSpPr>
        <p:grpSpPr>
          <a:xfrm>
            <a:off x="2661416" y="2422342"/>
            <a:ext cx="344059" cy="340671"/>
            <a:chOff x="2661416" y="2422342"/>
            <a:chExt cx="344059" cy="340671"/>
          </a:xfrm>
        </p:grpSpPr>
        <p:sp>
          <p:nvSpPr>
            <p:cNvPr id="13297" name="Google Shape;13297;p65"/>
            <p:cNvSpPr/>
            <p:nvPr/>
          </p:nvSpPr>
          <p:spPr>
            <a:xfrm>
              <a:off x="2906947" y="2604481"/>
              <a:ext cx="39994" cy="39469"/>
            </a:xfrm>
            <a:custGeom>
              <a:avLst/>
              <a:gdLst/>
              <a:ahLst/>
              <a:cxnLst/>
              <a:rect l="l" t="t" r="r" b="b"/>
              <a:pathLst>
                <a:path w="1523" h="1503" extrusionOk="0">
                  <a:moveTo>
                    <a:pt x="0" y="0"/>
                  </a:moveTo>
                  <a:lnTo>
                    <a:pt x="977" y="1503"/>
                  </a:lnTo>
                  <a:lnTo>
                    <a:pt x="1522" y="1503"/>
                  </a:lnTo>
                  <a:cubicBezTo>
                    <a:pt x="1513" y="670"/>
                    <a:pt x="833" y="0"/>
                    <a:pt x="0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65"/>
            <p:cNvSpPr/>
            <p:nvPr/>
          </p:nvSpPr>
          <p:spPr>
            <a:xfrm>
              <a:off x="2866979" y="2604481"/>
              <a:ext cx="65624" cy="39469"/>
            </a:xfrm>
            <a:custGeom>
              <a:avLst/>
              <a:gdLst/>
              <a:ahLst/>
              <a:cxnLst/>
              <a:rect l="l" t="t" r="r" b="b"/>
              <a:pathLst>
                <a:path w="249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99" y="1503"/>
                  </a:lnTo>
                  <a:cubicBezTo>
                    <a:pt x="2499" y="670"/>
                    <a:pt x="2049" y="0"/>
                    <a:pt x="1522" y="0"/>
                  </a:cubicBezTo>
                  <a:cubicBezTo>
                    <a:pt x="1517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65"/>
            <p:cNvSpPr/>
            <p:nvPr/>
          </p:nvSpPr>
          <p:spPr>
            <a:xfrm>
              <a:off x="2906448" y="2539146"/>
              <a:ext cx="21638" cy="43487"/>
            </a:xfrm>
            <a:custGeom>
              <a:avLst/>
              <a:gdLst/>
              <a:ahLst/>
              <a:cxnLst/>
              <a:rect l="l" t="t" r="r" b="b"/>
              <a:pathLst>
                <a:path w="824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23" y="1282"/>
                    <a:pt x="823" y="833"/>
                  </a:cubicBezTo>
                  <a:cubicBezTo>
                    <a:pt x="82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65"/>
            <p:cNvSpPr/>
            <p:nvPr/>
          </p:nvSpPr>
          <p:spPr>
            <a:xfrm>
              <a:off x="2759681" y="2604481"/>
              <a:ext cx="39968" cy="39469"/>
            </a:xfrm>
            <a:custGeom>
              <a:avLst/>
              <a:gdLst/>
              <a:ahLst/>
              <a:cxnLst/>
              <a:rect l="l" t="t" r="r" b="b"/>
              <a:pathLst>
                <a:path w="1522" h="1503" extrusionOk="0">
                  <a:moveTo>
                    <a:pt x="18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967" y="1503"/>
                  </a:lnTo>
                  <a:lnTo>
                    <a:pt x="1522" y="1503"/>
                  </a:lnTo>
                  <a:cubicBezTo>
                    <a:pt x="1512" y="667"/>
                    <a:pt x="842" y="0"/>
                    <a:pt x="18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65"/>
            <p:cNvSpPr/>
            <p:nvPr/>
          </p:nvSpPr>
          <p:spPr>
            <a:xfrm>
              <a:off x="2719713" y="2604481"/>
              <a:ext cx="65361" cy="39469"/>
            </a:xfrm>
            <a:custGeom>
              <a:avLst/>
              <a:gdLst/>
              <a:ahLst/>
              <a:cxnLst/>
              <a:rect l="l" t="t" r="r" b="b"/>
              <a:pathLst>
                <a:path w="248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89" y="1503"/>
                  </a:lnTo>
                  <a:cubicBezTo>
                    <a:pt x="2489" y="670"/>
                    <a:pt x="2049" y="0"/>
                    <a:pt x="1522" y="0"/>
                  </a:cubicBezTo>
                  <a:cubicBezTo>
                    <a:pt x="1516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65"/>
            <p:cNvSpPr/>
            <p:nvPr/>
          </p:nvSpPr>
          <p:spPr>
            <a:xfrm>
              <a:off x="2759182" y="2539146"/>
              <a:ext cx="21875" cy="43487"/>
            </a:xfrm>
            <a:custGeom>
              <a:avLst/>
              <a:gdLst/>
              <a:ahLst/>
              <a:cxnLst/>
              <a:rect l="l" t="t" r="r" b="b"/>
              <a:pathLst>
                <a:path w="833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33" y="1282"/>
                    <a:pt x="833" y="833"/>
                  </a:cubicBezTo>
                  <a:cubicBezTo>
                    <a:pt x="83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65"/>
            <p:cNvSpPr/>
            <p:nvPr/>
          </p:nvSpPr>
          <p:spPr>
            <a:xfrm>
              <a:off x="2833314" y="2606477"/>
              <a:ext cx="53544" cy="53570"/>
            </a:xfrm>
            <a:custGeom>
              <a:avLst/>
              <a:gdLst/>
              <a:ahLst/>
              <a:cxnLst/>
              <a:rect l="l" t="t" r="r" b="b"/>
              <a:pathLst>
                <a:path w="2039" h="2040" extrusionOk="0">
                  <a:moveTo>
                    <a:pt x="0" y="1"/>
                  </a:moveTo>
                  <a:lnTo>
                    <a:pt x="1216" y="2039"/>
                  </a:lnTo>
                  <a:lnTo>
                    <a:pt x="2039" y="2039"/>
                  </a:lnTo>
                  <a:cubicBezTo>
                    <a:pt x="2039" y="910"/>
                    <a:pt x="1130" y="1"/>
                    <a:pt x="0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65"/>
            <p:cNvSpPr/>
            <p:nvPr/>
          </p:nvSpPr>
          <p:spPr>
            <a:xfrm>
              <a:off x="2779770" y="2606477"/>
              <a:ext cx="85476" cy="53570"/>
            </a:xfrm>
            <a:custGeom>
              <a:avLst/>
              <a:gdLst/>
              <a:ahLst/>
              <a:cxnLst/>
              <a:rect l="l" t="t" r="r" b="b"/>
              <a:pathLst>
                <a:path w="3255" h="2040" extrusionOk="0">
                  <a:moveTo>
                    <a:pt x="2039" y="1"/>
                  </a:moveTo>
                  <a:cubicBezTo>
                    <a:pt x="910" y="1"/>
                    <a:pt x="1" y="910"/>
                    <a:pt x="1" y="2039"/>
                  </a:cubicBezTo>
                  <a:lnTo>
                    <a:pt x="3255" y="2039"/>
                  </a:lnTo>
                  <a:cubicBezTo>
                    <a:pt x="3255" y="910"/>
                    <a:pt x="2709" y="1"/>
                    <a:pt x="20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65"/>
            <p:cNvSpPr/>
            <p:nvPr/>
          </p:nvSpPr>
          <p:spPr>
            <a:xfrm>
              <a:off x="2833813" y="2525570"/>
              <a:ext cx="29437" cy="59085"/>
            </a:xfrm>
            <a:custGeom>
              <a:avLst/>
              <a:gdLst/>
              <a:ahLst/>
              <a:cxnLst/>
              <a:rect l="l" t="t" r="r" b="b"/>
              <a:pathLst>
                <a:path w="1121" h="2250" extrusionOk="0">
                  <a:moveTo>
                    <a:pt x="1" y="0"/>
                  </a:moveTo>
                  <a:lnTo>
                    <a:pt x="1" y="2249"/>
                  </a:lnTo>
                  <a:cubicBezTo>
                    <a:pt x="623" y="2249"/>
                    <a:pt x="1120" y="1742"/>
                    <a:pt x="1120" y="1120"/>
                  </a:cubicBezTo>
                  <a:cubicBezTo>
                    <a:pt x="1120" y="498"/>
                    <a:pt x="623" y="0"/>
                    <a:pt x="1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65"/>
            <p:cNvSpPr/>
            <p:nvPr/>
          </p:nvSpPr>
          <p:spPr>
            <a:xfrm>
              <a:off x="2803404" y="2525570"/>
              <a:ext cx="45010" cy="59085"/>
            </a:xfrm>
            <a:custGeom>
              <a:avLst/>
              <a:gdLst/>
              <a:ahLst/>
              <a:cxnLst/>
              <a:rect l="l" t="t" r="r" b="b"/>
              <a:pathLst>
                <a:path w="1714" h="2250" extrusionOk="0">
                  <a:moveTo>
                    <a:pt x="1130" y="0"/>
                  </a:moveTo>
                  <a:cubicBezTo>
                    <a:pt x="508" y="0"/>
                    <a:pt x="1" y="498"/>
                    <a:pt x="1" y="1120"/>
                  </a:cubicBezTo>
                  <a:cubicBezTo>
                    <a:pt x="1" y="1742"/>
                    <a:pt x="508" y="2249"/>
                    <a:pt x="1130" y="2249"/>
                  </a:cubicBezTo>
                  <a:lnTo>
                    <a:pt x="1159" y="2249"/>
                  </a:lnTo>
                  <a:cubicBezTo>
                    <a:pt x="1465" y="2230"/>
                    <a:pt x="1714" y="1732"/>
                    <a:pt x="1714" y="1120"/>
                  </a:cubicBezTo>
                  <a:cubicBezTo>
                    <a:pt x="1714" y="507"/>
                    <a:pt x="1465" y="10"/>
                    <a:pt x="115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65"/>
            <p:cNvSpPr/>
            <p:nvPr/>
          </p:nvSpPr>
          <p:spPr>
            <a:xfrm>
              <a:off x="2737570" y="2539146"/>
              <a:ext cx="28912" cy="43487"/>
            </a:xfrm>
            <a:custGeom>
              <a:avLst/>
              <a:gdLst/>
              <a:ahLst/>
              <a:cxnLst/>
              <a:rect l="l" t="t" r="r" b="b"/>
              <a:pathLst>
                <a:path w="1101" h="1656" extrusionOk="0">
                  <a:moveTo>
                    <a:pt x="823" y="0"/>
                  </a:moveTo>
                  <a:cubicBezTo>
                    <a:pt x="364" y="0"/>
                    <a:pt x="0" y="373"/>
                    <a:pt x="0" y="833"/>
                  </a:cubicBezTo>
                  <a:cubicBezTo>
                    <a:pt x="0" y="1282"/>
                    <a:pt x="364" y="1656"/>
                    <a:pt x="823" y="1656"/>
                  </a:cubicBezTo>
                  <a:cubicBezTo>
                    <a:pt x="986" y="1656"/>
                    <a:pt x="1101" y="1292"/>
                    <a:pt x="1101" y="833"/>
                  </a:cubicBezTo>
                  <a:cubicBezTo>
                    <a:pt x="1101" y="373"/>
                    <a:pt x="976" y="0"/>
                    <a:pt x="82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65"/>
            <p:cNvSpPr/>
            <p:nvPr/>
          </p:nvSpPr>
          <p:spPr>
            <a:xfrm>
              <a:off x="2884573" y="2539146"/>
              <a:ext cx="29175" cy="43487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833" y="0"/>
                  </a:moveTo>
                  <a:cubicBezTo>
                    <a:pt x="374" y="0"/>
                    <a:pt x="1" y="373"/>
                    <a:pt x="1" y="833"/>
                  </a:cubicBezTo>
                  <a:cubicBezTo>
                    <a:pt x="1" y="1282"/>
                    <a:pt x="374" y="1656"/>
                    <a:pt x="833" y="1656"/>
                  </a:cubicBezTo>
                  <a:cubicBezTo>
                    <a:pt x="986" y="1656"/>
                    <a:pt x="1111" y="1292"/>
                    <a:pt x="1111" y="833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65"/>
            <p:cNvSpPr/>
            <p:nvPr/>
          </p:nvSpPr>
          <p:spPr>
            <a:xfrm>
              <a:off x="2661416" y="2422342"/>
              <a:ext cx="344059" cy="340671"/>
            </a:xfrm>
            <a:custGeom>
              <a:avLst/>
              <a:gdLst/>
              <a:ahLst/>
              <a:cxnLst/>
              <a:rect l="l" t="t" r="r" b="b"/>
              <a:pathLst>
                <a:path w="13102" h="12973" extrusionOk="0">
                  <a:moveTo>
                    <a:pt x="6757" y="1127"/>
                  </a:moveTo>
                  <a:cubicBezTo>
                    <a:pt x="9551" y="1232"/>
                    <a:pt x="11800" y="3481"/>
                    <a:pt x="11906" y="6276"/>
                  </a:cubicBezTo>
                  <a:lnTo>
                    <a:pt x="11418" y="6276"/>
                  </a:lnTo>
                  <a:cubicBezTo>
                    <a:pt x="11140" y="6276"/>
                    <a:pt x="11140" y="6687"/>
                    <a:pt x="11418" y="6687"/>
                  </a:cubicBezTo>
                  <a:lnTo>
                    <a:pt x="11906" y="6687"/>
                  </a:lnTo>
                  <a:cubicBezTo>
                    <a:pt x="11800" y="9492"/>
                    <a:pt x="9551" y="11741"/>
                    <a:pt x="6757" y="11846"/>
                  </a:cubicBezTo>
                  <a:lnTo>
                    <a:pt x="6757" y="11358"/>
                  </a:lnTo>
                  <a:cubicBezTo>
                    <a:pt x="6757" y="11219"/>
                    <a:pt x="6652" y="11150"/>
                    <a:pt x="6546" y="11150"/>
                  </a:cubicBezTo>
                  <a:cubicBezTo>
                    <a:pt x="6441" y="11150"/>
                    <a:pt x="6336" y="11219"/>
                    <a:pt x="6336" y="11358"/>
                  </a:cubicBezTo>
                  <a:lnTo>
                    <a:pt x="6336" y="11846"/>
                  </a:lnTo>
                  <a:cubicBezTo>
                    <a:pt x="3541" y="11741"/>
                    <a:pt x="1292" y="9492"/>
                    <a:pt x="1187" y="6697"/>
                  </a:cubicBezTo>
                  <a:lnTo>
                    <a:pt x="1675" y="6697"/>
                  </a:lnTo>
                  <a:cubicBezTo>
                    <a:pt x="1953" y="6697"/>
                    <a:pt x="1953" y="6285"/>
                    <a:pt x="1675" y="6285"/>
                  </a:cubicBezTo>
                  <a:lnTo>
                    <a:pt x="1187" y="6285"/>
                  </a:lnTo>
                  <a:cubicBezTo>
                    <a:pt x="1292" y="3481"/>
                    <a:pt x="3541" y="1232"/>
                    <a:pt x="6336" y="1127"/>
                  </a:cubicBezTo>
                  <a:lnTo>
                    <a:pt x="6336" y="1615"/>
                  </a:lnTo>
                  <a:cubicBezTo>
                    <a:pt x="6336" y="1754"/>
                    <a:pt x="6441" y="1823"/>
                    <a:pt x="6546" y="1823"/>
                  </a:cubicBezTo>
                  <a:cubicBezTo>
                    <a:pt x="6652" y="1823"/>
                    <a:pt x="6757" y="1754"/>
                    <a:pt x="6757" y="1615"/>
                  </a:cubicBezTo>
                  <a:lnTo>
                    <a:pt x="6757" y="1127"/>
                  </a:lnTo>
                  <a:close/>
                  <a:moveTo>
                    <a:pt x="6546" y="0"/>
                  </a:moveTo>
                  <a:cubicBezTo>
                    <a:pt x="6441" y="0"/>
                    <a:pt x="6336" y="70"/>
                    <a:pt x="6336" y="208"/>
                  </a:cubicBezTo>
                  <a:lnTo>
                    <a:pt x="6336" y="716"/>
                  </a:lnTo>
                  <a:cubicBezTo>
                    <a:pt x="3312" y="821"/>
                    <a:pt x="881" y="3252"/>
                    <a:pt x="775" y="6285"/>
                  </a:cubicBezTo>
                  <a:lnTo>
                    <a:pt x="278" y="6285"/>
                  </a:lnTo>
                  <a:cubicBezTo>
                    <a:pt x="0" y="6285"/>
                    <a:pt x="0" y="6697"/>
                    <a:pt x="278" y="6697"/>
                  </a:cubicBezTo>
                  <a:lnTo>
                    <a:pt x="775" y="6697"/>
                  </a:lnTo>
                  <a:cubicBezTo>
                    <a:pt x="890" y="9721"/>
                    <a:pt x="3312" y="12152"/>
                    <a:pt x="6345" y="12267"/>
                  </a:cubicBezTo>
                  <a:lnTo>
                    <a:pt x="6345" y="12765"/>
                  </a:lnTo>
                  <a:cubicBezTo>
                    <a:pt x="6345" y="12903"/>
                    <a:pt x="6448" y="12973"/>
                    <a:pt x="6551" y="12973"/>
                  </a:cubicBezTo>
                  <a:cubicBezTo>
                    <a:pt x="6654" y="12973"/>
                    <a:pt x="6757" y="12903"/>
                    <a:pt x="6757" y="12765"/>
                  </a:cubicBezTo>
                  <a:lnTo>
                    <a:pt x="6757" y="12267"/>
                  </a:lnTo>
                  <a:cubicBezTo>
                    <a:pt x="9791" y="12152"/>
                    <a:pt x="12212" y="9721"/>
                    <a:pt x="12327" y="6697"/>
                  </a:cubicBezTo>
                  <a:lnTo>
                    <a:pt x="12834" y="6697"/>
                  </a:lnTo>
                  <a:cubicBezTo>
                    <a:pt x="13099" y="6697"/>
                    <a:pt x="13102" y="6285"/>
                    <a:pt x="12843" y="6285"/>
                  </a:cubicBezTo>
                  <a:cubicBezTo>
                    <a:pt x="12840" y="6285"/>
                    <a:pt x="12837" y="6285"/>
                    <a:pt x="12834" y="6285"/>
                  </a:cubicBezTo>
                  <a:lnTo>
                    <a:pt x="12317" y="6285"/>
                  </a:lnTo>
                  <a:cubicBezTo>
                    <a:pt x="12212" y="3252"/>
                    <a:pt x="9781" y="821"/>
                    <a:pt x="6757" y="716"/>
                  </a:cubicBezTo>
                  <a:lnTo>
                    <a:pt x="6757" y="208"/>
                  </a:lnTo>
                  <a:cubicBezTo>
                    <a:pt x="6757" y="70"/>
                    <a:pt x="6652" y="0"/>
                    <a:pt x="65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10" name="Google Shape;13310;p65"/>
          <p:cNvGrpSpPr/>
          <p:nvPr/>
        </p:nvGrpSpPr>
        <p:grpSpPr>
          <a:xfrm>
            <a:off x="4066510" y="2422342"/>
            <a:ext cx="206876" cy="348470"/>
            <a:chOff x="4066510" y="2422342"/>
            <a:chExt cx="206876" cy="348470"/>
          </a:xfrm>
        </p:grpSpPr>
        <p:sp>
          <p:nvSpPr>
            <p:cNvPr id="13311" name="Google Shape;13311;p65"/>
            <p:cNvSpPr/>
            <p:nvPr/>
          </p:nvSpPr>
          <p:spPr>
            <a:xfrm>
              <a:off x="4093662" y="2737934"/>
              <a:ext cx="152334" cy="11082"/>
            </a:xfrm>
            <a:custGeom>
              <a:avLst/>
              <a:gdLst/>
              <a:ahLst/>
              <a:cxnLst/>
              <a:rect l="l" t="t" r="r" b="b"/>
              <a:pathLst>
                <a:path w="5801" h="422" extrusionOk="0">
                  <a:moveTo>
                    <a:pt x="0" y="0"/>
                  </a:moveTo>
                  <a:lnTo>
                    <a:pt x="0" y="421"/>
                  </a:lnTo>
                  <a:lnTo>
                    <a:pt x="5800" y="421"/>
                  </a:lnTo>
                  <a:lnTo>
                    <a:pt x="580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65"/>
            <p:cNvSpPr/>
            <p:nvPr/>
          </p:nvSpPr>
          <p:spPr>
            <a:xfrm>
              <a:off x="4164538" y="2422342"/>
              <a:ext cx="10819" cy="348286"/>
            </a:xfrm>
            <a:custGeom>
              <a:avLst/>
              <a:gdLst/>
              <a:ahLst/>
              <a:cxnLst/>
              <a:rect l="l" t="t" r="r" b="b"/>
              <a:pathLst>
                <a:path w="412" h="13263" extrusionOk="0">
                  <a:moveTo>
                    <a:pt x="206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13061"/>
                  </a:lnTo>
                  <a:cubicBezTo>
                    <a:pt x="0" y="13176"/>
                    <a:pt x="86" y="13262"/>
                    <a:pt x="201" y="13262"/>
                  </a:cubicBezTo>
                  <a:cubicBezTo>
                    <a:pt x="316" y="13262"/>
                    <a:pt x="412" y="13176"/>
                    <a:pt x="412" y="13061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65"/>
            <p:cNvSpPr/>
            <p:nvPr/>
          </p:nvSpPr>
          <p:spPr>
            <a:xfrm>
              <a:off x="4082344" y="2645657"/>
              <a:ext cx="33823" cy="125155"/>
            </a:xfrm>
            <a:custGeom>
              <a:avLst/>
              <a:gdLst/>
              <a:ahLst/>
              <a:cxnLst/>
              <a:rect l="l" t="t" r="r" b="b"/>
              <a:pathLst>
                <a:path w="1288" h="4766" extrusionOk="0">
                  <a:moveTo>
                    <a:pt x="1051" y="0"/>
                  </a:moveTo>
                  <a:cubicBezTo>
                    <a:pt x="962" y="0"/>
                    <a:pt x="873" y="54"/>
                    <a:pt x="853" y="174"/>
                  </a:cubicBezTo>
                  <a:lnTo>
                    <a:pt x="20" y="4519"/>
                  </a:lnTo>
                  <a:cubicBezTo>
                    <a:pt x="1" y="4634"/>
                    <a:pt x="77" y="4739"/>
                    <a:pt x="183" y="4758"/>
                  </a:cubicBezTo>
                  <a:cubicBezTo>
                    <a:pt x="192" y="4763"/>
                    <a:pt x="199" y="4765"/>
                    <a:pt x="207" y="4765"/>
                  </a:cubicBezTo>
                  <a:cubicBezTo>
                    <a:pt x="214" y="4765"/>
                    <a:pt x="221" y="4763"/>
                    <a:pt x="230" y="4758"/>
                  </a:cubicBezTo>
                  <a:cubicBezTo>
                    <a:pt x="326" y="4758"/>
                    <a:pt x="403" y="4691"/>
                    <a:pt x="431" y="4605"/>
                  </a:cubicBezTo>
                  <a:lnTo>
                    <a:pt x="1254" y="251"/>
                  </a:lnTo>
                  <a:cubicBezTo>
                    <a:pt x="1287" y="93"/>
                    <a:pt x="1169" y="0"/>
                    <a:pt x="105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65"/>
            <p:cNvSpPr/>
            <p:nvPr/>
          </p:nvSpPr>
          <p:spPr>
            <a:xfrm>
              <a:off x="4223623" y="2645578"/>
              <a:ext cx="33665" cy="125050"/>
            </a:xfrm>
            <a:custGeom>
              <a:avLst/>
              <a:gdLst/>
              <a:ahLst/>
              <a:cxnLst/>
              <a:rect l="l" t="t" r="r" b="b"/>
              <a:pathLst>
                <a:path w="1282" h="4762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861" y="4599"/>
                  </a:lnTo>
                  <a:cubicBezTo>
                    <a:pt x="880" y="4694"/>
                    <a:pt x="966" y="4761"/>
                    <a:pt x="1062" y="4761"/>
                  </a:cubicBezTo>
                  <a:lnTo>
                    <a:pt x="1100" y="4761"/>
                  </a:lnTo>
                  <a:cubicBezTo>
                    <a:pt x="1215" y="4732"/>
                    <a:pt x="1282" y="4627"/>
                    <a:pt x="1263" y="4522"/>
                  </a:cubicBez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65"/>
            <p:cNvSpPr/>
            <p:nvPr/>
          </p:nvSpPr>
          <p:spPr>
            <a:xfrm>
              <a:off x="4164538" y="2645447"/>
              <a:ext cx="10819" cy="21875"/>
            </a:xfrm>
            <a:custGeom>
              <a:avLst/>
              <a:gdLst/>
              <a:ahLst/>
              <a:cxnLst/>
              <a:rect l="l" t="t" r="r" b="b"/>
              <a:pathLst>
                <a:path w="412" h="833" extrusionOk="0">
                  <a:moveTo>
                    <a:pt x="0" y="0"/>
                  </a:moveTo>
                  <a:lnTo>
                    <a:pt x="0" y="833"/>
                  </a:lnTo>
                  <a:lnTo>
                    <a:pt x="412" y="833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65"/>
            <p:cNvSpPr/>
            <p:nvPr/>
          </p:nvSpPr>
          <p:spPr>
            <a:xfrm>
              <a:off x="4101462" y="2645604"/>
              <a:ext cx="14601" cy="21717"/>
            </a:xfrm>
            <a:custGeom>
              <a:avLst/>
              <a:gdLst/>
              <a:ahLst/>
              <a:cxnLst/>
              <a:rect l="l" t="t" r="r" b="b"/>
              <a:pathLst>
                <a:path w="556" h="827" extrusionOk="0">
                  <a:moveTo>
                    <a:pt x="325" y="1"/>
                  </a:moveTo>
                  <a:cubicBezTo>
                    <a:pt x="226" y="1"/>
                    <a:pt x="141" y="65"/>
                    <a:pt x="125" y="166"/>
                  </a:cubicBezTo>
                  <a:lnTo>
                    <a:pt x="0" y="827"/>
                  </a:lnTo>
                  <a:lnTo>
                    <a:pt x="421" y="827"/>
                  </a:lnTo>
                  <a:lnTo>
                    <a:pt x="536" y="243"/>
                  </a:lnTo>
                  <a:cubicBezTo>
                    <a:pt x="555" y="128"/>
                    <a:pt x="479" y="23"/>
                    <a:pt x="364" y="4"/>
                  </a:cubicBezTo>
                  <a:cubicBezTo>
                    <a:pt x="351" y="2"/>
                    <a:pt x="338" y="1"/>
                    <a:pt x="3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65"/>
            <p:cNvSpPr/>
            <p:nvPr/>
          </p:nvSpPr>
          <p:spPr>
            <a:xfrm>
              <a:off x="4223623" y="2645578"/>
              <a:ext cx="14811" cy="21743"/>
            </a:xfrm>
            <a:custGeom>
              <a:avLst/>
              <a:gdLst/>
              <a:ahLst/>
              <a:cxnLst/>
              <a:rect l="l" t="t" r="r" b="b"/>
              <a:pathLst>
                <a:path w="564" h="828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28"/>
                  </a:lnTo>
                  <a:lnTo>
                    <a:pt x="564" y="828"/>
                  </a:ln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65"/>
            <p:cNvSpPr/>
            <p:nvPr/>
          </p:nvSpPr>
          <p:spPr>
            <a:xfrm>
              <a:off x="4077329" y="2460471"/>
              <a:ext cx="185002" cy="196057"/>
            </a:xfrm>
            <a:custGeom>
              <a:avLst/>
              <a:gdLst/>
              <a:ahLst/>
              <a:cxnLst/>
              <a:rect l="l" t="t" r="r" b="b"/>
              <a:pathLst>
                <a:path w="7045" h="7466" extrusionOk="0">
                  <a:moveTo>
                    <a:pt x="0" y="1"/>
                  </a:moveTo>
                  <a:lnTo>
                    <a:pt x="0" y="7255"/>
                  </a:lnTo>
                  <a:cubicBezTo>
                    <a:pt x="0" y="7370"/>
                    <a:pt x="96" y="7465"/>
                    <a:pt x="211" y="7465"/>
                  </a:cubicBezTo>
                  <a:lnTo>
                    <a:pt x="6843" y="7465"/>
                  </a:lnTo>
                  <a:cubicBezTo>
                    <a:pt x="6958" y="7465"/>
                    <a:pt x="7044" y="7370"/>
                    <a:pt x="7044" y="7255"/>
                  </a:cubicBezTo>
                  <a:lnTo>
                    <a:pt x="704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65"/>
            <p:cNvSpPr/>
            <p:nvPr/>
          </p:nvSpPr>
          <p:spPr>
            <a:xfrm>
              <a:off x="4077329" y="2460471"/>
              <a:ext cx="185002" cy="16360"/>
            </a:xfrm>
            <a:custGeom>
              <a:avLst/>
              <a:gdLst/>
              <a:ahLst/>
              <a:cxnLst/>
              <a:rect l="l" t="t" r="r" b="b"/>
              <a:pathLst>
                <a:path w="7045" h="623" extrusionOk="0">
                  <a:moveTo>
                    <a:pt x="0" y="1"/>
                  </a:moveTo>
                  <a:lnTo>
                    <a:pt x="0" y="623"/>
                  </a:lnTo>
                  <a:lnTo>
                    <a:pt x="7044" y="623"/>
                  </a:lnTo>
                  <a:lnTo>
                    <a:pt x="7044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65"/>
            <p:cNvSpPr/>
            <p:nvPr/>
          </p:nvSpPr>
          <p:spPr>
            <a:xfrm>
              <a:off x="4066510" y="2444137"/>
              <a:ext cx="206876" cy="21901"/>
            </a:xfrm>
            <a:custGeom>
              <a:avLst/>
              <a:gdLst/>
              <a:ahLst/>
              <a:cxnLst/>
              <a:rect l="l" t="t" r="r" b="b"/>
              <a:pathLst>
                <a:path w="7878" h="834" extrusionOk="0">
                  <a:moveTo>
                    <a:pt x="211" y="0"/>
                  </a:moveTo>
                  <a:cubicBezTo>
                    <a:pt x="97" y="0"/>
                    <a:pt x="1" y="96"/>
                    <a:pt x="1" y="211"/>
                  </a:cubicBezTo>
                  <a:lnTo>
                    <a:pt x="1" y="623"/>
                  </a:lnTo>
                  <a:cubicBezTo>
                    <a:pt x="1" y="737"/>
                    <a:pt x="97" y="833"/>
                    <a:pt x="211" y="833"/>
                  </a:cubicBezTo>
                  <a:lnTo>
                    <a:pt x="7667" y="833"/>
                  </a:lnTo>
                  <a:cubicBezTo>
                    <a:pt x="7781" y="833"/>
                    <a:pt x="7877" y="737"/>
                    <a:pt x="7877" y="623"/>
                  </a:cubicBezTo>
                  <a:lnTo>
                    <a:pt x="7877" y="211"/>
                  </a:lnTo>
                  <a:cubicBezTo>
                    <a:pt x="7877" y="96"/>
                    <a:pt x="7781" y="0"/>
                    <a:pt x="7667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65"/>
            <p:cNvSpPr/>
            <p:nvPr/>
          </p:nvSpPr>
          <p:spPr>
            <a:xfrm>
              <a:off x="4094161" y="2508186"/>
              <a:ext cx="148185" cy="106563"/>
            </a:xfrm>
            <a:custGeom>
              <a:avLst/>
              <a:gdLst/>
              <a:ahLst/>
              <a:cxnLst/>
              <a:rect l="l" t="t" r="r" b="b"/>
              <a:pathLst>
                <a:path w="5643" h="4058" extrusionOk="0">
                  <a:moveTo>
                    <a:pt x="4309" y="1"/>
                  </a:moveTo>
                  <a:cubicBezTo>
                    <a:pt x="3969" y="1"/>
                    <a:pt x="3972" y="519"/>
                    <a:pt x="4318" y="519"/>
                  </a:cubicBezTo>
                  <a:cubicBezTo>
                    <a:pt x="4324" y="519"/>
                    <a:pt x="4330" y="519"/>
                    <a:pt x="4336" y="519"/>
                  </a:cubicBezTo>
                  <a:lnTo>
                    <a:pt x="4738" y="519"/>
                  </a:lnTo>
                  <a:lnTo>
                    <a:pt x="2987" y="2280"/>
                  </a:lnTo>
                  <a:lnTo>
                    <a:pt x="2594" y="1887"/>
                  </a:lnTo>
                  <a:cubicBezTo>
                    <a:pt x="2503" y="1796"/>
                    <a:pt x="2384" y="1751"/>
                    <a:pt x="2264" y="1751"/>
                  </a:cubicBezTo>
                  <a:cubicBezTo>
                    <a:pt x="2144" y="1751"/>
                    <a:pt x="2025" y="1796"/>
                    <a:pt x="1934" y="1887"/>
                  </a:cubicBezTo>
                  <a:lnTo>
                    <a:pt x="211" y="3600"/>
                  </a:lnTo>
                  <a:cubicBezTo>
                    <a:pt x="0" y="3782"/>
                    <a:pt x="182" y="4058"/>
                    <a:pt x="390" y="4058"/>
                  </a:cubicBezTo>
                  <a:cubicBezTo>
                    <a:pt x="456" y="4058"/>
                    <a:pt x="525" y="4031"/>
                    <a:pt x="584" y="3964"/>
                  </a:cubicBezTo>
                  <a:lnTo>
                    <a:pt x="2259" y="2280"/>
                  </a:lnTo>
                  <a:lnTo>
                    <a:pt x="2661" y="2672"/>
                  </a:lnTo>
                  <a:cubicBezTo>
                    <a:pt x="2752" y="2763"/>
                    <a:pt x="2872" y="2808"/>
                    <a:pt x="2991" y="2808"/>
                  </a:cubicBezTo>
                  <a:cubicBezTo>
                    <a:pt x="3111" y="2808"/>
                    <a:pt x="3231" y="2763"/>
                    <a:pt x="3321" y="2672"/>
                  </a:cubicBezTo>
                  <a:lnTo>
                    <a:pt x="5111" y="882"/>
                  </a:lnTo>
                  <a:lnTo>
                    <a:pt x="5111" y="1294"/>
                  </a:lnTo>
                  <a:cubicBezTo>
                    <a:pt x="5097" y="1476"/>
                    <a:pt x="5233" y="1567"/>
                    <a:pt x="5370" y="1567"/>
                  </a:cubicBezTo>
                  <a:cubicBezTo>
                    <a:pt x="5506" y="1567"/>
                    <a:pt x="5642" y="1476"/>
                    <a:pt x="5628" y="1294"/>
                  </a:cubicBezTo>
                  <a:lnTo>
                    <a:pt x="5628" y="260"/>
                  </a:lnTo>
                  <a:cubicBezTo>
                    <a:pt x="5628" y="117"/>
                    <a:pt x="5513" y="2"/>
                    <a:pt x="5370" y="2"/>
                  </a:cubicBezTo>
                  <a:lnTo>
                    <a:pt x="4336" y="2"/>
                  </a:lnTo>
                  <a:cubicBezTo>
                    <a:pt x="4327" y="1"/>
                    <a:pt x="4318" y="1"/>
                    <a:pt x="430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65"/>
            <p:cNvSpPr/>
            <p:nvPr/>
          </p:nvSpPr>
          <p:spPr>
            <a:xfrm>
              <a:off x="4066510" y="2454930"/>
              <a:ext cx="206876" cy="11108"/>
            </a:xfrm>
            <a:custGeom>
              <a:avLst/>
              <a:gdLst/>
              <a:ahLst/>
              <a:cxnLst/>
              <a:rect l="l" t="t" r="r" b="b"/>
              <a:pathLst>
                <a:path w="7878" h="423" extrusionOk="0">
                  <a:moveTo>
                    <a:pt x="211" y="1"/>
                  </a:moveTo>
                  <a:cubicBezTo>
                    <a:pt x="97" y="1"/>
                    <a:pt x="1" y="97"/>
                    <a:pt x="1" y="212"/>
                  </a:cubicBezTo>
                  <a:cubicBezTo>
                    <a:pt x="1" y="326"/>
                    <a:pt x="97" y="422"/>
                    <a:pt x="211" y="422"/>
                  </a:cubicBezTo>
                  <a:lnTo>
                    <a:pt x="7667" y="422"/>
                  </a:lnTo>
                  <a:cubicBezTo>
                    <a:pt x="7781" y="422"/>
                    <a:pt x="7877" y="326"/>
                    <a:pt x="7877" y="212"/>
                  </a:cubicBezTo>
                  <a:cubicBezTo>
                    <a:pt x="7877" y="97"/>
                    <a:pt x="7781" y="1"/>
                    <a:pt x="76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23" name="Google Shape;13323;p65"/>
          <p:cNvSpPr/>
          <p:nvPr/>
        </p:nvSpPr>
        <p:spPr>
          <a:xfrm>
            <a:off x="2958206" y="3891720"/>
            <a:ext cx="28440" cy="133453"/>
          </a:xfrm>
          <a:custGeom>
            <a:avLst/>
            <a:gdLst/>
            <a:ahLst/>
            <a:cxnLst/>
            <a:rect l="l" t="t" r="r" b="b"/>
            <a:pathLst>
              <a:path w="1083" h="5082" extrusionOk="0">
                <a:moveTo>
                  <a:pt x="1" y="0"/>
                </a:moveTo>
                <a:lnTo>
                  <a:pt x="1" y="5082"/>
                </a:lnTo>
                <a:lnTo>
                  <a:pt x="1082" y="5082"/>
                </a:lnTo>
                <a:lnTo>
                  <a:pt x="1082" y="0"/>
                </a:lnTo>
                <a:close/>
              </a:path>
            </a:pathLst>
          </a:custGeom>
          <a:solidFill>
            <a:srgbClr val="C6CFD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24" name="Google Shape;13324;p65"/>
          <p:cNvGrpSpPr/>
          <p:nvPr/>
        </p:nvGrpSpPr>
        <p:grpSpPr>
          <a:xfrm>
            <a:off x="2617693" y="3817325"/>
            <a:ext cx="420475" cy="326491"/>
            <a:chOff x="2617693" y="3817325"/>
            <a:chExt cx="420475" cy="326491"/>
          </a:xfrm>
        </p:grpSpPr>
        <p:sp>
          <p:nvSpPr>
            <p:cNvPr id="13325" name="Google Shape;13325;p65"/>
            <p:cNvSpPr/>
            <p:nvPr/>
          </p:nvSpPr>
          <p:spPr>
            <a:xfrm>
              <a:off x="2688542" y="3845712"/>
              <a:ext cx="337047" cy="217170"/>
            </a:xfrm>
            <a:custGeom>
              <a:avLst/>
              <a:gdLst/>
              <a:ahLst/>
              <a:cxnLst/>
              <a:rect l="l" t="t" r="r" b="b"/>
              <a:pathLst>
                <a:path w="12835" h="8270" extrusionOk="0">
                  <a:moveTo>
                    <a:pt x="12835" y="1"/>
                  </a:moveTo>
                  <a:lnTo>
                    <a:pt x="1" y="10"/>
                  </a:lnTo>
                  <a:lnTo>
                    <a:pt x="1" y="5284"/>
                  </a:lnTo>
                  <a:lnTo>
                    <a:pt x="900" y="5284"/>
                  </a:lnTo>
                  <a:lnTo>
                    <a:pt x="900" y="5867"/>
                  </a:lnTo>
                  <a:lnTo>
                    <a:pt x="1140" y="5944"/>
                  </a:lnTo>
                  <a:cubicBezTo>
                    <a:pt x="1274" y="5982"/>
                    <a:pt x="1417" y="6040"/>
                    <a:pt x="1542" y="6116"/>
                  </a:cubicBezTo>
                  <a:lnTo>
                    <a:pt x="1771" y="6231"/>
                  </a:lnTo>
                  <a:lnTo>
                    <a:pt x="2183" y="5819"/>
                  </a:lnTo>
                  <a:lnTo>
                    <a:pt x="2843" y="6480"/>
                  </a:lnTo>
                  <a:lnTo>
                    <a:pt x="2432" y="6891"/>
                  </a:lnTo>
                  <a:lnTo>
                    <a:pt x="2547" y="7121"/>
                  </a:lnTo>
                  <a:cubicBezTo>
                    <a:pt x="2623" y="7245"/>
                    <a:pt x="2681" y="7379"/>
                    <a:pt x="2719" y="7523"/>
                  </a:cubicBezTo>
                  <a:lnTo>
                    <a:pt x="2795" y="7762"/>
                  </a:lnTo>
                  <a:lnTo>
                    <a:pt x="3379" y="7762"/>
                  </a:lnTo>
                  <a:lnTo>
                    <a:pt x="3379" y="8269"/>
                  </a:lnTo>
                  <a:lnTo>
                    <a:pt x="12835" y="8269"/>
                  </a:lnTo>
                  <a:lnTo>
                    <a:pt x="12835" y="1"/>
                  </a:ln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65"/>
            <p:cNvSpPr/>
            <p:nvPr/>
          </p:nvSpPr>
          <p:spPr>
            <a:xfrm>
              <a:off x="2734786" y="4063119"/>
              <a:ext cx="57089" cy="27153"/>
            </a:xfrm>
            <a:custGeom>
              <a:avLst/>
              <a:gdLst/>
              <a:ahLst/>
              <a:cxnLst/>
              <a:rect l="l" t="t" r="r" b="b"/>
              <a:pathLst>
                <a:path w="2174" h="1034" extrusionOk="0">
                  <a:moveTo>
                    <a:pt x="1235" y="0"/>
                  </a:moveTo>
                  <a:lnTo>
                    <a:pt x="1235" y="38"/>
                  </a:lnTo>
                  <a:lnTo>
                    <a:pt x="479" y="38"/>
                  </a:lnTo>
                  <a:lnTo>
                    <a:pt x="479" y="48"/>
                  </a:lnTo>
                  <a:cubicBezTo>
                    <a:pt x="460" y="431"/>
                    <a:pt x="288" y="775"/>
                    <a:pt x="1" y="1034"/>
                  </a:cubicBezTo>
                  <a:lnTo>
                    <a:pt x="1379" y="1034"/>
                  </a:lnTo>
                  <a:cubicBezTo>
                    <a:pt x="1446" y="890"/>
                    <a:pt x="1494" y="747"/>
                    <a:pt x="1532" y="593"/>
                  </a:cubicBezTo>
                  <a:lnTo>
                    <a:pt x="2173" y="593"/>
                  </a:lnTo>
                  <a:lnTo>
                    <a:pt x="2173" y="0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65"/>
            <p:cNvSpPr/>
            <p:nvPr/>
          </p:nvSpPr>
          <p:spPr>
            <a:xfrm>
              <a:off x="2747864" y="3991981"/>
              <a:ext cx="44012" cy="70902"/>
            </a:xfrm>
            <a:custGeom>
              <a:avLst/>
              <a:gdLst/>
              <a:ahLst/>
              <a:cxnLst/>
              <a:rect l="l" t="t" r="r" b="b"/>
              <a:pathLst>
                <a:path w="1676" h="2700" extrusionOk="0">
                  <a:moveTo>
                    <a:pt x="307" y="1"/>
                  </a:moveTo>
                  <a:lnTo>
                    <a:pt x="0" y="307"/>
                  </a:lnTo>
                  <a:lnTo>
                    <a:pt x="594" y="910"/>
                  </a:lnTo>
                  <a:lnTo>
                    <a:pt x="182" y="1321"/>
                  </a:lnTo>
                  <a:lnTo>
                    <a:pt x="297" y="1551"/>
                  </a:lnTo>
                  <a:cubicBezTo>
                    <a:pt x="364" y="1675"/>
                    <a:pt x="422" y="1819"/>
                    <a:pt x="469" y="1963"/>
                  </a:cubicBezTo>
                  <a:lnTo>
                    <a:pt x="546" y="2202"/>
                  </a:lnTo>
                  <a:lnTo>
                    <a:pt x="1130" y="2202"/>
                  </a:lnTo>
                  <a:lnTo>
                    <a:pt x="1130" y="2699"/>
                  </a:lnTo>
                  <a:lnTo>
                    <a:pt x="1675" y="2699"/>
                  </a:lnTo>
                  <a:lnTo>
                    <a:pt x="1675" y="2030"/>
                  </a:lnTo>
                  <a:lnTo>
                    <a:pt x="1034" y="2030"/>
                  </a:lnTo>
                  <a:cubicBezTo>
                    <a:pt x="977" y="1790"/>
                    <a:pt x="881" y="1561"/>
                    <a:pt x="757" y="1360"/>
                  </a:cubicBezTo>
                  <a:lnTo>
                    <a:pt x="1206" y="910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65"/>
            <p:cNvSpPr/>
            <p:nvPr/>
          </p:nvSpPr>
          <p:spPr>
            <a:xfrm>
              <a:off x="2692823" y="3979927"/>
              <a:ext cx="49027" cy="29411"/>
            </a:xfrm>
            <a:custGeom>
              <a:avLst/>
              <a:gdLst/>
              <a:ahLst/>
              <a:cxnLst/>
              <a:rect l="l" t="t" r="r" b="b"/>
              <a:pathLst>
                <a:path w="1867" h="1120" extrusionOk="0">
                  <a:moveTo>
                    <a:pt x="1" y="0"/>
                  </a:moveTo>
                  <a:lnTo>
                    <a:pt x="1" y="163"/>
                  </a:lnTo>
                  <a:lnTo>
                    <a:pt x="737" y="163"/>
                  </a:lnTo>
                  <a:lnTo>
                    <a:pt x="737" y="756"/>
                  </a:lnTo>
                  <a:lnTo>
                    <a:pt x="977" y="833"/>
                  </a:lnTo>
                  <a:cubicBezTo>
                    <a:pt x="1111" y="871"/>
                    <a:pt x="1254" y="929"/>
                    <a:pt x="1379" y="996"/>
                  </a:cubicBezTo>
                  <a:lnTo>
                    <a:pt x="1608" y="1120"/>
                  </a:lnTo>
                  <a:lnTo>
                    <a:pt x="1867" y="862"/>
                  </a:lnTo>
                  <a:cubicBezTo>
                    <a:pt x="1675" y="766"/>
                    <a:pt x="1484" y="689"/>
                    <a:pt x="1283" y="632"/>
                  </a:cubicBezTo>
                  <a:lnTo>
                    <a:pt x="1283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65"/>
            <p:cNvSpPr/>
            <p:nvPr/>
          </p:nvSpPr>
          <p:spPr>
            <a:xfrm>
              <a:off x="2688542" y="3845975"/>
              <a:ext cx="11344" cy="133979"/>
            </a:xfrm>
            <a:custGeom>
              <a:avLst/>
              <a:gdLst/>
              <a:ahLst/>
              <a:cxnLst/>
              <a:rect l="l" t="t" r="r" b="b"/>
              <a:pathLst>
                <a:path w="432" h="5102" extrusionOk="0">
                  <a:moveTo>
                    <a:pt x="1" y="0"/>
                  </a:moveTo>
                  <a:lnTo>
                    <a:pt x="1" y="5101"/>
                  </a:lnTo>
                  <a:lnTo>
                    <a:pt x="432" y="5101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65"/>
            <p:cNvSpPr/>
            <p:nvPr/>
          </p:nvSpPr>
          <p:spPr>
            <a:xfrm>
              <a:off x="2688542" y="3844977"/>
              <a:ext cx="337047" cy="11082"/>
            </a:xfrm>
            <a:custGeom>
              <a:avLst/>
              <a:gdLst/>
              <a:ahLst/>
              <a:cxnLst/>
              <a:rect l="l" t="t" r="r" b="b"/>
              <a:pathLst>
                <a:path w="12835" h="422" extrusionOk="0">
                  <a:moveTo>
                    <a:pt x="1" y="0"/>
                  </a:moveTo>
                  <a:lnTo>
                    <a:pt x="1" y="421"/>
                  </a:lnTo>
                  <a:lnTo>
                    <a:pt x="12835" y="421"/>
                  </a:lnTo>
                  <a:lnTo>
                    <a:pt x="12835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65"/>
            <p:cNvSpPr/>
            <p:nvPr/>
          </p:nvSpPr>
          <p:spPr>
            <a:xfrm>
              <a:off x="2723232" y="4061596"/>
              <a:ext cx="314936" cy="29936"/>
            </a:xfrm>
            <a:custGeom>
              <a:avLst/>
              <a:gdLst/>
              <a:ahLst/>
              <a:cxnLst/>
              <a:rect l="l" t="t" r="r" b="b"/>
              <a:pathLst>
                <a:path w="11993" h="1140" extrusionOk="0">
                  <a:moveTo>
                    <a:pt x="1675" y="1"/>
                  </a:moveTo>
                  <a:cubicBezTo>
                    <a:pt x="1647" y="1"/>
                    <a:pt x="1628" y="20"/>
                    <a:pt x="1628" y="39"/>
                  </a:cubicBezTo>
                  <a:lnTo>
                    <a:pt x="546" y="39"/>
                  </a:lnTo>
                  <a:cubicBezTo>
                    <a:pt x="517" y="39"/>
                    <a:pt x="498" y="68"/>
                    <a:pt x="498" y="96"/>
                  </a:cubicBezTo>
                  <a:lnTo>
                    <a:pt x="498" y="163"/>
                  </a:lnTo>
                  <a:lnTo>
                    <a:pt x="498" y="202"/>
                  </a:lnTo>
                  <a:lnTo>
                    <a:pt x="498" y="221"/>
                  </a:lnTo>
                  <a:lnTo>
                    <a:pt x="498" y="240"/>
                  </a:lnTo>
                  <a:cubicBezTo>
                    <a:pt x="460" y="565"/>
                    <a:pt x="297" y="852"/>
                    <a:pt x="39" y="1044"/>
                  </a:cubicBezTo>
                  <a:cubicBezTo>
                    <a:pt x="1" y="1072"/>
                    <a:pt x="20" y="1139"/>
                    <a:pt x="68" y="1139"/>
                  </a:cubicBezTo>
                  <a:lnTo>
                    <a:pt x="11935" y="1139"/>
                  </a:lnTo>
                  <a:cubicBezTo>
                    <a:pt x="11963" y="1139"/>
                    <a:pt x="11992" y="1111"/>
                    <a:pt x="11992" y="1082"/>
                  </a:cubicBezTo>
                  <a:lnTo>
                    <a:pt x="11992" y="48"/>
                  </a:lnTo>
                  <a:cubicBezTo>
                    <a:pt x="11983" y="20"/>
                    <a:pt x="11963" y="1"/>
                    <a:pt x="1193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65"/>
            <p:cNvSpPr/>
            <p:nvPr/>
          </p:nvSpPr>
          <p:spPr>
            <a:xfrm>
              <a:off x="2676226" y="3817325"/>
              <a:ext cx="361679" cy="29936"/>
            </a:xfrm>
            <a:custGeom>
              <a:avLst/>
              <a:gdLst/>
              <a:ahLst/>
              <a:cxnLst/>
              <a:rect l="l" t="t" r="r" b="b"/>
              <a:pathLst>
                <a:path w="13773" h="1140" extrusionOk="0">
                  <a:moveTo>
                    <a:pt x="49" y="0"/>
                  </a:moveTo>
                  <a:cubicBezTo>
                    <a:pt x="20" y="0"/>
                    <a:pt x="1" y="19"/>
                    <a:pt x="1" y="48"/>
                  </a:cubicBezTo>
                  <a:lnTo>
                    <a:pt x="1" y="1082"/>
                  </a:lnTo>
                  <a:cubicBezTo>
                    <a:pt x="1" y="1110"/>
                    <a:pt x="20" y="1139"/>
                    <a:pt x="49" y="1139"/>
                  </a:cubicBezTo>
                  <a:lnTo>
                    <a:pt x="13725" y="1139"/>
                  </a:lnTo>
                  <a:cubicBezTo>
                    <a:pt x="13753" y="1139"/>
                    <a:pt x="13773" y="1110"/>
                    <a:pt x="13773" y="1082"/>
                  </a:cubicBezTo>
                  <a:lnTo>
                    <a:pt x="13773" y="48"/>
                  </a:lnTo>
                  <a:cubicBezTo>
                    <a:pt x="13773" y="19"/>
                    <a:pt x="13753" y="0"/>
                    <a:pt x="13725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65"/>
            <p:cNvSpPr/>
            <p:nvPr/>
          </p:nvSpPr>
          <p:spPr>
            <a:xfrm>
              <a:off x="2812463" y="3959051"/>
              <a:ext cx="28413" cy="66123"/>
            </a:xfrm>
            <a:custGeom>
              <a:avLst/>
              <a:gdLst/>
              <a:ahLst/>
              <a:cxnLst/>
              <a:rect l="l" t="t" r="r" b="b"/>
              <a:pathLst>
                <a:path w="1082" h="2518" extrusionOk="0">
                  <a:moveTo>
                    <a:pt x="0" y="1"/>
                  </a:moveTo>
                  <a:lnTo>
                    <a:pt x="0" y="2518"/>
                  </a:lnTo>
                  <a:lnTo>
                    <a:pt x="1081" y="2518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65"/>
            <p:cNvSpPr/>
            <p:nvPr/>
          </p:nvSpPr>
          <p:spPr>
            <a:xfrm>
              <a:off x="2860966" y="3930664"/>
              <a:ext cx="28413" cy="94510"/>
            </a:xfrm>
            <a:custGeom>
              <a:avLst/>
              <a:gdLst/>
              <a:ahLst/>
              <a:cxnLst/>
              <a:rect l="l" t="t" r="r" b="b"/>
              <a:pathLst>
                <a:path w="1082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1082" y="3599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65"/>
            <p:cNvSpPr/>
            <p:nvPr/>
          </p:nvSpPr>
          <p:spPr>
            <a:xfrm>
              <a:off x="2908207" y="3947759"/>
              <a:ext cx="28413" cy="77414"/>
            </a:xfrm>
            <a:custGeom>
              <a:avLst/>
              <a:gdLst/>
              <a:ahLst/>
              <a:cxnLst/>
              <a:rect l="l" t="t" r="r" b="b"/>
              <a:pathLst>
                <a:path w="1082" h="2948" extrusionOk="0">
                  <a:moveTo>
                    <a:pt x="0" y="0"/>
                  </a:moveTo>
                  <a:lnTo>
                    <a:pt x="0" y="2948"/>
                  </a:lnTo>
                  <a:lnTo>
                    <a:pt x="1082" y="2948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65"/>
            <p:cNvSpPr/>
            <p:nvPr/>
          </p:nvSpPr>
          <p:spPr>
            <a:xfrm>
              <a:off x="2716693" y="3882161"/>
              <a:ext cx="54069" cy="13603"/>
            </a:xfrm>
            <a:custGeom>
              <a:avLst/>
              <a:gdLst/>
              <a:ahLst/>
              <a:cxnLst/>
              <a:rect l="l" t="t" r="r" b="b"/>
              <a:pathLst>
                <a:path w="2059" h="518" extrusionOk="0">
                  <a:moveTo>
                    <a:pt x="345" y="0"/>
                  </a:moveTo>
                  <a:cubicBezTo>
                    <a:pt x="1" y="0"/>
                    <a:pt x="1" y="517"/>
                    <a:pt x="345" y="517"/>
                  </a:cubicBezTo>
                  <a:lnTo>
                    <a:pt x="1714" y="517"/>
                  </a:lnTo>
                  <a:cubicBezTo>
                    <a:pt x="2058" y="517"/>
                    <a:pt x="2058" y="0"/>
                    <a:pt x="17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65"/>
            <p:cNvSpPr/>
            <p:nvPr/>
          </p:nvSpPr>
          <p:spPr>
            <a:xfrm>
              <a:off x="2716693" y="3904771"/>
              <a:ext cx="73659" cy="13340"/>
            </a:xfrm>
            <a:custGeom>
              <a:avLst/>
              <a:gdLst/>
              <a:ahLst/>
              <a:cxnLst/>
              <a:rect l="l" t="t" r="r" b="b"/>
              <a:pathLst>
                <a:path w="2805" h="508" extrusionOk="0">
                  <a:moveTo>
                    <a:pt x="345" y="1"/>
                  </a:moveTo>
                  <a:cubicBezTo>
                    <a:pt x="1" y="1"/>
                    <a:pt x="1" y="508"/>
                    <a:pt x="345" y="508"/>
                  </a:cubicBezTo>
                  <a:lnTo>
                    <a:pt x="2470" y="508"/>
                  </a:lnTo>
                  <a:cubicBezTo>
                    <a:pt x="2805" y="50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65"/>
            <p:cNvSpPr/>
            <p:nvPr/>
          </p:nvSpPr>
          <p:spPr>
            <a:xfrm>
              <a:off x="2716693" y="392714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7"/>
                    <a:pt x="345" y="517"/>
                  </a:cubicBezTo>
                  <a:lnTo>
                    <a:pt x="2470" y="517"/>
                  </a:lnTo>
                  <a:cubicBezTo>
                    <a:pt x="2805" y="517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65"/>
            <p:cNvSpPr/>
            <p:nvPr/>
          </p:nvSpPr>
          <p:spPr>
            <a:xfrm>
              <a:off x="2716693" y="394975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8"/>
                    <a:pt x="345" y="518"/>
                  </a:cubicBezTo>
                  <a:lnTo>
                    <a:pt x="2470" y="518"/>
                  </a:lnTo>
                  <a:cubicBezTo>
                    <a:pt x="2805" y="51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65"/>
            <p:cNvSpPr/>
            <p:nvPr/>
          </p:nvSpPr>
          <p:spPr>
            <a:xfrm>
              <a:off x="2617693" y="3979428"/>
              <a:ext cx="164125" cy="164388"/>
            </a:xfrm>
            <a:custGeom>
              <a:avLst/>
              <a:gdLst/>
              <a:ahLst/>
              <a:cxnLst/>
              <a:rect l="l" t="t" r="r" b="b"/>
              <a:pathLst>
                <a:path w="6250" h="6260" extrusionOk="0">
                  <a:moveTo>
                    <a:pt x="3302" y="1866"/>
                  </a:moveTo>
                  <a:lnTo>
                    <a:pt x="3331" y="1876"/>
                  </a:lnTo>
                  <a:lnTo>
                    <a:pt x="3359" y="1876"/>
                  </a:lnTo>
                  <a:lnTo>
                    <a:pt x="3388" y="1885"/>
                  </a:lnTo>
                  <a:lnTo>
                    <a:pt x="3417" y="1895"/>
                  </a:lnTo>
                  <a:lnTo>
                    <a:pt x="3445" y="1905"/>
                  </a:lnTo>
                  <a:lnTo>
                    <a:pt x="3474" y="1905"/>
                  </a:lnTo>
                  <a:lnTo>
                    <a:pt x="3503" y="1924"/>
                  </a:lnTo>
                  <a:lnTo>
                    <a:pt x="3532" y="1933"/>
                  </a:lnTo>
                  <a:lnTo>
                    <a:pt x="3560" y="1943"/>
                  </a:lnTo>
                  <a:lnTo>
                    <a:pt x="3589" y="1952"/>
                  </a:lnTo>
                  <a:lnTo>
                    <a:pt x="3618" y="1972"/>
                  </a:lnTo>
                  <a:lnTo>
                    <a:pt x="3646" y="1981"/>
                  </a:lnTo>
                  <a:lnTo>
                    <a:pt x="3675" y="1991"/>
                  </a:lnTo>
                  <a:lnTo>
                    <a:pt x="3704" y="2010"/>
                  </a:lnTo>
                  <a:lnTo>
                    <a:pt x="3732" y="2019"/>
                  </a:lnTo>
                  <a:lnTo>
                    <a:pt x="3752" y="2039"/>
                  </a:lnTo>
                  <a:lnTo>
                    <a:pt x="3780" y="2058"/>
                  </a:lnTo>
                  <a:lnTo>
                    <a:pt x="3799" y="2067"/>
                  </a:lnTo>
                  <a:lnTo>
                    <a:pt x="3819" y="2086"/>
                  </a:lnTo>
                  <a:lnTo>
                    <a:pt x="3828" y="2086"/>
                  </a:lnTo>
                  <a:lnTo>
                    <a:pt x="3847" y="2096"/>
                  </a:lnTo>
                  <a:lnTo>
                    <a:pt x="3866" y="2115"/>
                  </a:lnTo>
                  <a:lnTo>
                    <a:pt x="3876" y="2115"/>
                  </a:lnTo>
                  <a:lnTo>
                    <a:pt x="3895" y="2125"/>
                  </a:lnTo>
                  <a:lnTo>
                    <a:pt x="3924" y="2153"/>
                  </a:lnTo>
                  <a:lnTo>
                    <a:pt x="3953" y="2182"/>
                  </a:lnTo>
                  <a:lnTo>
                    <a:pt x="3981" y="2211"/>
                  </a:lnTo>
                  <a:lnTo>
                    <a:pt x="3991" y="2220"/>
                  </a:lnTo>
                  <a:lnTo>
                    <a:pt x="4000" y="2230"/>
                  </a:lnTo>
                  <a:lnTo>
                    <a:pt x="4020" y="2249"/>
                  </a:lnTo>
                  <a:lnTo>
                    <a:pt x="4039" y="2268"/>
                  </a:lnTo>
                  <a:lnTo>
                    <a:pt x="4039" y="2278"/>
                  </a:lnTo>
                  <a:lnTo>
                    <a:pt x="4058" y="2297"/>
                  </a:lnTo>
                  <a:lnTo>
                    <a:pt x="4077" y="2316"/>
                  </a:lnTo>
                  <a:lnTo>
                    <a:pt x="4077" y="2326"/>
                  </a:lnTo>
                  <a:lnTo>
                    <a:pt x="4096" y="2345"/>
                  </a:lnTo>
                  <a:lnTo>
                    <a:pt x="4115" y="2364"/>
                  </a:lnTo>
                  <a:lnTo>
                    <a:pt x="4134" y="2393"/>
                  </a:lnTo>
                  <a:lnTo>
                    <a:pt x="4144" y="2421"/>
                  </a:lnTo>
                  <a:lnTo>
                    <a:pt x="4163" y="2441"/>
                  </a:lnTo>
                  <a:lnTo>
                    <a:pt x="4182" y="2469"/>
                  </a:lnTo>
                  <a:lnTo>
                    <a:pt x="4201" y="2498"/>
                  </a:lnTo>
                  <a:lnTo>
                    <a:pt x="4211" y="2527"/>
                  </a:lnTo>
                  <a:lnTo>
                    <a:pt x="4230" y="2555"/>
                  </a:lnTo>
                  <a:lnTo>
                    <a:pt x="4240" y="2575"/>
                  </a:lnTo>
                  <a:lnTo>
                    <a:pt x="4249" y="2603"/>
                  </a:lnTo>
                  <a:lnTo>
                    <a:pt x="4268" y="2632"/>
                  </a:lnTo>
                  <a:lnTo>
                    <a:pt x="4278" y="2661"/>
                  </a:lnTo>
                  <a:lnTo>
                    <a:pt x="4288" y="2689"/>
                  </a:lnTo>
                  <a:lnTo>
                    <a:pt x="4297" y="2728"/>
                  </a:lnTo>
                  <a:lnTo>
                    <a:pt x="4307" y="2747"/>
                  </a:lnTo>
                  <a:lnTo>
                    <a:pt x="4316" y="2775"/>
                  </a:lnTo>
                  <a:lnTo>
                    <a:pt x="4316" y="2785"/>
                  </a:lnTo>
                  <a:lnTo>
                    <a:pt x="4316" y="2814"/>
                  </a:lnTo>
                  <a:lnTo>
                    <a:pt x="4326" y="2842"/>
                  </a:lnTo>
                  <a:lnTo>
                    <a:pt x="4326" y="2852"/>
                  </a:lnTo>
                  <a:lnTo>
                    <a:pt x="4326" y="2871"/>
                  </a:lnTo>
                  <a:cubicBezTo>
                    <a:pt x="4326" y="2881"/>
                    <a:pt x="4326" y="2890"/>
                    <a:pt x="4326" y="2900"/>
                  </a:cubicBezTo>
                  <a:lnTo>
                    <a:pt x="4326" y="2909"/>
                  </a:lnTo>
                  <a:lnTo>
                    <a:pt x="4326" y="2929"/>
                  </a:lnTo>
                  <a:cubicBezTo>
                    <a:pt x="4326" y="2948"/>
                    <a:pt x="4326" y="2967"/>
                    <a:pt x="4335" y="2986"/>
                  </a:cubicBezTo>
                  <a:lnTo>
                    <a:pt x="4335" y="2996"/>
                  </a:lnTo>
                  <a:lnTo>
                    <a:pt x="4335" y="3024"/>
                  </a:lnTo>
                  <a:lnTo>
                    <a:pt x="4335" y="3034"/>
                  </a:lnTo>
                  <a:cubicBezTo>
                    <a:pt x="4422" y="3072"/>
                    <a:pt x="4431" y="3101"/>
                    <a:pt x="4431" y="3130"/>
                  </a:cubicBezTo>
                  <a:lnTo>
                    <a:pt x="4422" y="3130"/>
                  </a:lnTo>
                  <a:lnTo>
                    <a:pt x="4422" y="3206"/>
                  </a:lnTo>
                  <a:lnTo>
                    <a:pt x="4422" y="3225"/>
                  </a:lnTo>
                  <a:lnTo>
                    <a:pt x="4422" y="3283"/>
                  </a:lnTo>
                  <a:lnTo>
                    <a:pt x="4422" y="3302"/>
                  </a:lnTo>
                  <a:cubicBezTo>
                    <a:pt x="4422" y="3321"/>
                    <a:pt x="4422" y="3350"/>
                    <a:pt x="4412" y="3369"/>
                  </a:cubicBezTo>
                  <a:lnTo>
                    <a:pt x="4412" y="3378"/>
                  </a:lnTo>
                  <a:cubicBezTo>
                    <a:pt x="4412" y="3407"/>
                    <a:pt x="4402" y="3426"/>
                    <a:pt x="4402" y="3455"/>
                  </a:cubicBezTo>
                  <a:lnTo>
                    <a:pt x="4402" y="3465"/>
                  </a:lnTo>
                  <a:cubicBezTo>
                    <a:pt x="4402" y="3484"/>
                    <a:pt x="4383" y="3503"/>
                    <a:pt x="4383" y="3532"/>
                  </a:cubicBezTo>
                  <a:lnTo>
                    <a:pt x="4374" y="3551"/>
                  </a:lnTo>
                  <a:cubicBezTo>
                    <a:pt x="4364" y="3570"/>
                    <a:pt x="4364" y="3589"/>
                    <a:pt x="4355" y="3608"/>
                  </a:cubicBezTo>
                  <a:lnTo>
                    <a:pt x="4355" y="3618"/>
                  </a:lnTo>
                  <a:cubicBezTo>
                    <a:pt x="4335" y="3666"/>
                    <a:pt x="4307" y="3713"/>
                    <a:pt x="4288" y="3761"/>
                  </a:cubicBezTo>
                  <a:lnTo>
                    <a:pt x="4288" y="3771"/>
                  </a:lnTo>
                  <a:lnTo>
                    <a:pt x="4249" y="3828"/>
                  </a:lnTo>
                  <a:lnTo>
                    <a:pt x="4240" y="3838"/>
                  </a:lnTo>
                  <a:cubicBezTo>
                    <a:pt x="4201" y="3905"/>
                    <a:pt x="4154" y="3962"/>
                    <a:pt x="4096" y="4020"/>
                  </a:cubicBezTo>
                  <a:cubicBezTo>
                    <a:pt x="4048" y="4077"/>
                    <a:pt x="3981" y="4125"/>
                    <a:pt x="3924" y="4173"/>
                  </a:cubicBezTo>
                  <a:lnTo>
                    <a:pt x="3895" y="4192"/>
                  </a:lnTo>
                  <a:lnTo>
                    <a:pt x="3857" y="4221"/>
                  </a:lnTo>
                  <a:lnTo>
                    <a:pt x="3838" y="4230"/>
                  </a:lnTo>
                  <a:lnTo>
                    <a:pt x="3809" y="4240"/>
                  </a:lnTo>
                  <a:lnTo>
                    <a:pt x="3799" y="4249"/>
                  </a:lnTo>
                  <a:lnTo>
                    <a:pt x="3771" y="4268"/>
                  </a:lnTo>
                  <a:lnTo>
                    <a:pt x="3761" y="4268"/>
                  </a:lnTo>
                  <a:lnTo>
                    <a:pt x="3704" y="4297"/>
                  </a:lnTo>
                  <a:lnTo>
                    <a:pt x="3665" y="4307"/>
                  </a:lnTo>
                  <a:lnTo>
                    <a:pt x="3637" y="4326"/>
                  </a:lnTo>
                  <a:lnTo>
                    <a:pt x="3627" y="4326"/>
                  </a:lnTo>
                  <a:lnTo>
                    <a:pt x="3579" y="4335"/>
                  </a:lnTo>
                  <a:lnTo>
                    <a:pt x="3541" y="4335"/>
                  </a:lnTo>
                  <a:lnTo>
                    <a:pt x="3503" y="4355"/>
                  </a:lnTo>
                  <a:lnTo>
                    <a:pt x="3455" y="4355"/>
                  </a:lnTo>
                  <a:lnTo>
                    <a:pt x="3378" y="4374"/>
                  </a:lnTo>
                  <a:lnTo>
                    <a:pt x="3359" y="4374"/>
                  </a:lnTo>
                  <a:lnTo>
                    <a:pt x="3292" y="4383"/>
                  </a:lnTo>
                  <a:lnTo>
                    <a:pt x="2929" y="4383"/>
                  </a:lnTo>
                  <a:lnTo>
                    <a:pt x="2842" y="4364"/>
                  </a:lnTo>
                  <a:lnTo>
                    <a:pt x="2814" y="4364"/>
                  </a:lnTo>
                  <a:lnTo>
                    <a:pt x="2766" y="4345"/>
                  </a:lnTo>
                  <a:lnTo>
                    <a:pt x="2728" y="4335"/>
                  </a:lnTo>
                  <a:lnTo>
                    <a:pt x="2680" y="4316"/>
                  </a:lnTo>
                  <a:lnTo>
                    <a:pt x="2670" y="4316"/>
                  </a:lnTo>
                  <a:lnTo>
                    <a:pt x="2632" y="4307"/>
                  </a:lnTo>
                  <a:lnTo>
                    <a:pt x="2594" y="4288"/>
                  </a:lnTo>
                  <a:lnTo>
                    <a:pt x="2527" y="4259"/>
                  </a:lnTo>
                  <a:lnTo>
                    <a:pt x="2517" y="4259"/>
                  </a:lnTo>
                  <a:lnTo>
                    <a:pt x="2498" y="4249"/>
                  </a:lnTo>
                  <a:lnTo>
                    <a:pt x="2460" y="4221"/>
                  </a:lnTo>
                  <a:lnTo>
                    <a:pt x="2440" y="4211"/>
                  </a:lnTo>
                  <a:lnTo>
                    <a:pt x="2431" y="4211"/>
                  </a:lnTo>
                  <a:cubicBezTo>
                    <a:pt x="2106" y="4010"/>
                    <a:pt x="1895" y="3675"/>
                    <a:pt x="1838" y="3292"/>
                  </a:cubicBezTo>
                  <a:lnTo>
                    <a:pt x="1838" y="3283"/>
                  </a:lnTo>
                  <a:cubicBezTo>
                    <a:pt x="1838" y="3264"/>
                    <a:pt x="1838" y="3235"/>
                    <a:pt x="1838" y="3216"/>
                  </a:cubicBezTo>
                  <a:lnTo>
                    <a:pt x="1838" y="3197"/>
                  </a:lnTo>
                  <a:lnTo>
                    <a:pt x="1838" y="3120"/>
                  </a:lnTo>
                  <a:lnTo>
                    <a:pt x="1838" y="3024"/>
                  </a:lnTo>
                  <a:lnTo>
                    <a:pt x="1838" y="3015"/>
                  </a:lnTo>
                  <a:lnTo>
                    <a:pt x="1838" y="2986"/>
                  </a:lnTo>
                  <a:lnTo>
                    <a:pt x="1838" y="2976"/>
                  </a:lnTo>
                  <a:cubicBezTo>
                    <a:pt x="1838" y="2957"/>
                    <a:pt x="1838" y="2938"/>
                    <a:pt x="1838" y="2919"/>
                  </a:cubicBezTo>
                  <a:lnTo>
                    <a:pt x="1838" y="2909"/>
                  </a:lnTo>
                  <a:cubicBezTo>
                    <a:pt x="1838" y="2890"/>
                    <a:pt x="1838" y="2881"/>
                    <a:pt x="1847" y="2871"/>
                  </a:cubicBezTo>
                  <a:lnTo>
                    <a:pt x="1847" y="2842"/>
                  </a:lnTo>
                  <a:lnTo>
                    <a:pt x="1847" y="2833"/>
                  </a:lnTo>
                  <a:lnTo>
                    <a:pt x="1857" y="2804"/>
                  </a:lnTo>
                  <a:lnTo>
                    <a:pt x="1857" y="2785"/>
                  </a:lnTo>
                  <a:lnTo>
                    <a:pt x="1857" y="2775"/>
                  </a:lnTo>
                  <a:lnTo>
                    <a:pt x="1866" y="2747"/>
                  </a:lnTo>
                  <a:lnTo>
                    <a:pt x="1866" y="2718"/>
                  </a:lnTo>
                  <a:lnTo>
                    <a:pt x="1885" y="2689"/>
                  </a:lnTo>
                  <a:lnTo>
                    <a:pt x="1895" y="2661"/>
                  </a:lnTo>
                  <a:lnTo>
                    <a:pt x="1905" y="2632"/>
                  </a:lnTo>
                  <a:lnTo>
                    <a:pt x="1914" y="2603"/>
                  </a:lnTo>
                  <a:lnTo>
                    <a:pt x="1933" y="2575"/>
                  </a:lnTo>
                  <a:lnTo>
                    <a:pt x="1943" y="2546"/>
                  </a:lnTo>
                  <a:lnTo>
                    <a:pt x="1962" y="2517"/>
                  </a:lnTo>
                  <a:lnTo>
                    <a:pt x="1972" y="2498"/>
                  </a:lnTo>
                  <a:lnTo>
                    <a:pt x="1991" y="2469"/>
                  </a:lnTo>
                  <a:lnTo>
                    <a:pt x="2000" y="2441"/>
                  </a:lnTo>
                  <a:lnTo>
                    <a:pt x="2019" y="2412"/>
                  </a:lnTo>
                  <a:lnTo>
                    <a:pt x="2039" y="2393"/>
                  </a:lnTo>
                  <a:lnTo>
                    <a:pt x="2058" y="2364"/>
                  </a:lnTo>
                  <a:lnTo>
                    <a:pt x="2067" y="2335"/>
                  </a:lnTo>
                  <a:lnTo>
                    <a:pt x="2096" y="2316"/>
                  </a:lnTo>
                  <a:lnTo>
                    <a:pt x="2106" y="2297"/>
                  </a:lnTo>
                  <a:lnTo>
                    <a:pt x="2125" y="2268"/>
                  </a:lnTo>
                  <a:lnTo>
                    <a:pt x="2144" y="2259"/>
                  </a:lnTo>
                  <a:lnTo>
                    <a:pt x="2163" y="2230"/>
                  </a:lnTo>
                  <a:lnTo>
                    <a:pt x="2173" y="2220"/>
                  </a:lnTo>
                  <a:lnTo>
                    <a:pt x="2182" y="2211"/>
                  </a:lnTo>
                  <a:lnTo>
                    <a:pt x="2220" y="2173"/>
                  </a:lnTo>
                  <a:lnTo>
                    <a:pt x="2230" y="2173"/>
                  </a:lnTo>
                  <a:lnTo>
                    <a:pt x="2268" y="2134"/>
                  </a:lnTo>
                  <a:lnTo>
                    <a:pt x="2287" y="2125"/>
                  </a:lnTo>
                  <a:lnTo>
                    <a:pt x="2316" y="2096"/>
                  </a:lnTo>
                  <a:lnTo>
                    <a:pt x="2335" y="2086"/>
                  </a:lnTo>
                  <a:lnTo>
                    <a:pt x="2364" y="2067"/>
                  </a:lnTo>
                  <a:lnTo>
                    <a:pt x="2383" y="2048"/>
                  </a:lnTo>
                  <a:lnTo>
                    <a:pt x="2412" y="2029"/>
                  </a:lnTo>
                  <a:lnTo>
                    <a:pt x="2431" y="2019"/>
                  </a:lnTo>
                  <a:lnTo>
                    <a:pt x="2460" y="2010"/>
                  </a:lnTo>
                  <a:lnTo>
                    <a:pt x="2479" y="1991"/>
                  </a:lnTo>
                  <a:lnTo>
                    <a:pt x="2507" y="1981"/>
                  </a:lnTo>
                  <a:lnTo>
                    <a:pt x="2536" y="1972"/>
                  </a:lnTo>
                  <a:lnTo>
                    <a:pt x="2565" y="1952"/>
                  </a:lnTo>
                  <a:lnTo>
                    <a:pt x="2594" y="1943"/>
                  </a:lnTo>
                  <a:lnTo>
                    <a:pt x="2622" y="1933"/>
                  </a:lnTo>
                  <a:lnTo>
                    <a:pt x="2651" y="1924"/>
                  </a:lnTo>
                  <a:lnTo>
                    <a:pt x="2680" y="1905"/>
                  </a:lnTo>
                  <a:lnTo>
                    <a:pt x="2708" y="1905"/>
                  </a:lnTo>
                  <a:lnTo>
                    <a:pt x="2737" y="1895"/>
                  </a:lnTo>
                  <a:lnTo>
                    <a:pt x="2766" y="1885"/>
                  </a:lnTo>
                  <a:lnTo>
                    <a:pt x="2804" y="1876"/>
                  </a:lnTo>
                  <a:lnTo>
                    <a:pt x="2833" y="1876"/>
                  </a:lnTo>
                  <a:lnTo>
                    <a:pt x="2862" y="1866"/>
                  </a:lnTo>
                  <a:close/>
                  <a:moveTo>
                    <a:pt x="2507" y="0"/>
                  </a:moveTo>
                  <a:cubicBezTo>
                    <a:pt x="2460" y="0"/>
                    <a:pt x="2421" y="48"/>
                    <a:pt x="2421" y="96"/>
                  </a:cubicBezTo>
                  <a:lnTo>
                    <a:pt x="2421" y="641"/>
                  </a:lnTo>
                  <a:cubicBezTo>
                    <a:pt x="2230" y="699"/>
                    <a:pt x="2039" y="775"/>
                    <a:pt x="1866" y="871"/>
                  </a:cubicBezTo>
                  <a:lnTo>
                    <a:pt x="1483" y="488"/>
                  </a:lnTo>
                  <a:cubicBezTo>
                    <a:pt x="1464" y="469"/>
                    <a:pt x="1440" y="459"/>
                    <a:pt x="1416" y="459"/>
                  </a:cubicBezTo>
                  <a:cubicBezTo>
                    <a:pt x="1393" y="459"/>
                    <a:pt x="1369" y="469"/>
                    <a:pt x="1349" y="488"/>
                  </a:cubicBezTo>
                  <a:lnTo>
                    <a:pt x="479" y="1350"/>
                  </a:lnTo>
                  <a:cubicBezTo>
                    <a:pt x="440" y="1388"/>
                    <a:pt x="440" y="1445"/>
                    <a:pt x="479" y="1484"/>
                  </a:cubicBezTo>
                  <a:lnTo>
                    <a:pt x="871" y="1876"/>
                  </a:lnTo>
                  <a:cubicBezTo>
                    <a:pt x="775" y="2048"/>
                    <a:pt x="699" y="2230"/>
                    <a:pt x="641" y="2421"/>
                  </a:cubicBezTo>
                  <a:lnTo>
                    <a:pt x="96" y="2421"/>
                  </a:lnTo>
                  <a:cubicBezTo>
                    <a:pt x="38" y="2421"/>
                    <a:pt x="0" y="2460"/>
                    <a:pt x="0" y="2517"/>
                  </a:cubicBezTo>
                  <a:lnTo>
                    <a:pt x="0" y="3742"/>
                  </a:lnTo>
                  <a:cubicBezTo>
                    <a:pt x="0" y="3800"/>
                    <a:pt x="38" y="3838"/>
                    <a:pt x="96" y="3838"/>
                  </a:cubicBezTo>
                  <a:lnTo>
                    <a:pt x="641" y="3838"/>
                  </a:lnTo>
                  <a:cubicBezTo>
                    <a:pt x="699" y="4029"/>
                    <a:pt x="775" y="4211"/>
                    <a:pt x="871" y="4383"/>
                  </a:cubicBezTo>
                  <a:lnTo>
                    <a:pt x="479" y="4776"/>
                  </a:lnTo>
                  <a:cubicBezTo>
                    <a:pt x="440" y="4804"/>
                    <a:pt x="440" y="4871"/>
                    <a:pt x="479" y="4900"/>
                  </a:cubicBezTo>
                  <a:lnTo>
                    <a:pt x="1349" y="5771"/>
                  </a:lnTo>
                  <a:cubicBezTo>
                    <a:pt x="1369" y="5790"/>
                    <a:pt x="1393" y="5800"/>
                    <a:pt x="1416" y="5800"/>
                  </a:cubicBezTo>
                  <a:cubicBezTo>
                    <a:pt x="1440" y="5800"/>
                    <a:pt x="1464" y="5790"/>
                    <a:pt x="1483" y="5771"/>
                  </a:cubicBezTo>
                  <a:lnTo>
                    <a:pt x="1866" y="5388"/>
                  </a:lnTo>
                  <a:cubicBezTo>
                    <a:pt x="2039" y="5484"/>
                    <a:pt x="2230" y="5560"/>
                    <a:pt x="2421" y="5618"/>
                  </a:cubicBezTo>
                  <a:lnTo>
                    <a:pt x="2421" y="6163"/>
                  </a:lnTo>
                  <a:cubicBezTo>
                    <a:pt x="2421" y="6211"/>
                    <a:pt x="2460" y="6259"/>
                    <a:pt x="2507" y="6259"/>
                  </a:cubicBezTo>
                  <a:lnTo>
                    <a:pt x="3742" y="6259"/>
                  </a:lnTo>
                  <a:cubicBezTo>
                    <a:pt x="3790" y="6259"/>
                    <a:pt x="3838" y="6211"/>
                    <a:pt x="3838" y="6163"/>
                  </a:cubicBezTo>
                  <a:lnTo>
                    <a:pt x="3838" y="5618"/>
                  </a:lnTo>
                  <a:cubicBezTo>
                    <a:pt x="4029" y="5560"/>
                    <a:pt x="4211" y="5484"/>
                    <a:pt x="4383" y="5388"/>
                  </a:cubicBezTo>
                  <a:lnTo>
                    <a:pt x="4766" y="5771"/>
                  </a:lnTo>
                  <a:cubicBezTo>
                    <a:pt x="4785" y="5790"/>
                    <a:pt x="4809" y="5800"/>
                    <a:pt x="4833" y="5800"/>
                  </a:cubicBezTo>
                  <a:cubicBezTo>
                    <a:pt x="4857" y="5800"/>
                    <a:pt x="4881" y="5790"/>
                    <a:pt x="4900" y="5771"/>
                  </a:cubicBezTo>
                  <a:lnTo>
                    <a:pt x="5771" y="4900"/>
                  </a:lnTo>
                  <a:cubicBezTo>
                    <a:pt x="5809" y="4871"/>
                    <a:pt x="5809" y="4804"/>
                    <a:pt x="5771" y="4776"/>
                  </a:cubicBezTo>
                  <a:lnTo>
                    <a:pt x="5388" y="4383"/>
                  </a:lnTo>
                  <a:cubicBezTo>
                    <a:pt x="5484" y="4211"/>
                    <a:pt x="5560" y="4029"/>
                    <a:pt x="5608" y="3838"/>
                  </a:cubicBezTo>
                  <a:lnTo>
                    <a:pt x="6163" y="3838"/>
                  </a:lnTo>
                  <a:cubicBezTo>
                    <a:pt x="6211" y="3838"/>
                    <a:pt x="6249" y="3800"/>
                    <a:pt x="6249" y="3742"/>
                  </a:cubicBezTo>
                  <a:lnTo>
                    <a:pt x="6249" y="2517"/>
                  </a:lnTo>
                  <a:cubicBezTo>
                    <a:pt x="6249" y="2460"/>
                    <a:pt x="6211" y="2421"/>
                    <a:pt x="6163" y="2421"/>
                  </a:cubicBezTo>
                  <a:lnTo>
                    <a:pt x="5608" y="2421"/>
                  </a:lnTo>
                  <a:cubicBezTo>
                    <a:pt x="5560" y="2230"/>
                    <a:pt x="5484" y="2048"/>
                    <a:pt x="5388" y="1876"/>
                  </a:cubicBezTo>
                  <a:lnTo>
                    <a:pt x="5771" y="1484"/>
                  </a:lnTo>
                  <a:cubicBezTo>
                    <a:pt x="5809" y="1445"/>
                    <a:pt x="5809" y="1388"/>
                    <a:pt x="5771" y="1350"/>
                  </a:cubicBezTo>
                  <a:lnTo>
                    <a:pt x="4900" y="488"/>
                  </a:lnTo>
                  <a:cubicBezTo>
                    <a:pt x="4881" y="469"/>
                    <a:pt x="4857" y="459"/>
                    <a:pt x="4833" y="459"/>
                  </a:cubicBezTo>
                  <a:cubicBezTo>
                    <a:pt x="4809" y="459"/>
                    <a:pt x="4785" y="469"/>
                    <a:pt x="4766" y="488"/>
                  </a:cubicBezTo>
                  <a:lnTo>
                    <a:pt x="4383" y="871"/>
                  </a:lnTo>
                  <a:cubicBezTo>
                    <a:pt x="4211" y="775"/>
                    <a:pt x="4029" y="699"/>
                    <a:pt x="3838" y="641"/>
                  </a:cubicBezTo>
                  <a:lnTo>
                    <a:pt x="3838" y="96"/>
                  </a:lnTo>
                  <a:cubicBezTo>
                    <a:pt x="3838" y="48"/>
                    <a:pt x="3790" y="0"/>
                    <a:pt x="37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65"/>
            <p:cNvSpPr/>
            <p:nvPr/>
          </p:nvSpPr>
          <p:spPr>
            <a:xfrm>
              <a:off x="2658895" y="4028167"/>
              <a:ext cx="36711" cy="66622"/>
            </a:xfrm>
            <a:custGeom>
              <a:avLst/>
              <a:gdLst/>
              <a:ahLst/>
              <a:cxnLst/>
              <a:rect l="l" t="t" r="r" b="b"/>
              <a:pathLst>
                <a:path w="1398" h="2537" extrusionOk="0">
                  <a:moveTo>
                    <a:pt x="1015" y="1"/>
                  </a:moveTo>
                  <a:lnTo>
                    <a:pt x="977" y="10"/>
                  </a:lnTo>
                  <a:lnTo>
                    <a:pt x="948" y="20"/>
                  </a:lnTo>
                  <a:lnTo>
                    <a:pt x="919" y="29"/>
                  </a:lnTo>
                  <a:lnTo>
                    <a:pt x="891" y="39"/>
                  </a:lnTo>
                  <a:lnTo>
                    <a:pt x="852" y="49"/>
                  </a:lnTo>
                  <a:lnTo>
                    <a:pt x="833" y="58"/>
                  </a:lnTo>
                  <a:lnTo>
                    <a:pt x="795" y="68"/>
                  </a:lnTo>
                  <a:lnTo>
                    <a:pt x="776" y="77"/>
                  </a:lnTo>
                  <a:lnTo>
                    <a:pt x="738" y="96"/>
                  </a:lnTo>
                  <a:lnTo>
                    <a:pt x="718" y="106"/>
                  </a:lnTo>
                  <a:lnTo>
                    <a:pt x="690" y="125"/>
                  </a:lnTo>
                  <a:lnTo>
                    <a:pt x="661" y="135"/>
                  </a:lnTo>
                  <a:lnTo>
                    <a:pt x="632" y="154"/>
                  </a:lnTo>
                  <a:lnTo>
                    <a:pt x="613" y="163"/>
                  </a:lnTo>
                  <a:lnTo>
                    <a:pt x="584" y="183"/>
                  </a:lnTo>
                  <a:lnTo>
                    <a:pt x="565" y="192"/>
                  </a:lnTo>
                  <a:lnTo>
                    <a:pt x="537" y="211"/>
                  </a:lnTo>
                  <a:lnTo>
                    <a:pt x="517" y="230"/>
                  </a:lnTo>
                  <a:lnTo>
                    <a:pt x="489" y="250"/>
                  </a:lnTo>
                  <a:lnTo>
                    <a:pt x="479" y="259"/>
                  </a:lnTo>
                  <a:lnTo>
                    <a:pt x="431" y="297"/>
                  </a:lnTo>
                  <a:lnTo>
                    <a:pt x="383" y="336"/>
                  </a:lnTo>
                  <a:lnTo>
                    <a:pt x="374" y="355"/>
                  </a:lnTo>
                  <a:lnTo>
                    <a:pt x="364" y="364"/>
                  </a:lnTo>
                  <a:lnTo>
                    <a:pt x="345" y="384"/>
                  </a:lnTo>
                  <a:lnTo>
                    <a:pt x="336" y="403"/>
                  </a:lnTo>
                  <a:lnTo>
                    <a:pt x="307" y="422"/>
                  </a:lnTo>
                  <a:lnTo>
                    <a:pt x="269" y="451"/>
                  </a:lnTo>
                  <a:lnTo>
                    <a:pt x="249" y="479"/>
                  </a:lnTo>
                  <a:lnTo>
                    <a:pt x="230" y="498"/>
                  </a:lnTo>
                  <a:lnTo>
                    <a:pt x="211" y="527"/>
                  </a:lnTo>
                  <a:lnTo>
                    <a:pt x="192" y="556"/>
                  </a:lnTo>
                  <a:lnTo>
                    <a:pt x="173" y="585"/>
                  </a:lnTo>
                  <a:lnTo>
                    <a:pt x="163" y="604"/>
                  </a:lnTo>
                  <a:lnTo>
                    <a:pt x="144" y="632"/>
                  </a:lnTo>
                  <a:lnTo>
                    <a:pt x="135" y="661"/>
                  </a:lnTo>
                  <a:lnTo>
                    <a:pt x="115" y="690"/>
                  </a:lnTo>
                  <a:lnTo>
                    <a:pt x="106" y="719"/>
                  </a:lnTo>
                  <a:lnTo>
                    <a:pt x="96" y="747"/>
                  </a:lnTo>
                  <a:lnTo>
                    <a:pt x="77" y="776"/>
                  </a:lnTo>
                  <a:lnTo>
                    <a:pt x="68" y="805"/>
                  </a:lnTo>
                  <a:lnTo>
                    <a:pt x="58" y="833"/>
                  </a:lnTo>
                  <a:lnTo>
                    <a:pt x="48" y="862"/>
                  </a:lnTo>
                  <a:lnTo>
                    <a:pt x="39" y="891"/>
                  </a:lnTo>
                  <a:lnTo>
                    <a:pt x="29" y="919"/>
                  </a:lnTo>
                  <a:lnTo>
                    <a:pt x="29" y="929"/>
                  </a:lnTo>
                  <a:lnTo>
                    <a:pt x="29" y="948"/>
                  </a:lnTo>
                  <a:lnTo>
                    <a:pt x="10" y="986"/>
                  </a:lnTo>
                  <a:lnTo>
                    <a:pt x="10" y="1015"/>
                  </a:lnTo>
                  <a:cubicBezTo>
                    <a:pt x="10" y="1025"/>
                    <a:pt x="10" y="1034"/>
                    <a:pt x="1" y="1053"/>
                  </a:cubicBezTo>
                  <a:lnTo>
                    <a:pt x="1" y="1073"/>
                  </a:lnTo>
                  <a:cubicBezTo>
                    <a:pt x="1" y="1092"/>
                    <a:pt x="1" y="1111"/>
                    <a:pt x="1" y="1130"/>
                  </a:cubicBezTo>
                  <a:lnTo>
                    <a:pt x="1" y="1168"/>
                  </a:lnTo>
                  <a:lnTo>
                    <a:pt x="1" y="1264"/>
                  </a:lnTo>
                  <a:lnTo>
                    <a:pt x="1" y="1341"/>
                  </a:lnTo>
                  <a:lnTo>
                    <a:pt x="1" y="1360"/>
                  </a:lnTo>
                  <a:cubicBezTo>
                    <a:pt x="1" y="1379"/>
                    <a:pt x="1" y="1408"/>
                    <a:pt x="1" y="1427"/>
                  </a:cubicBezTo>
                  <a:lnTo>
                    <a:pt x="1" y="1436"/>
                  </a:lnTo>
                  <a:cubicBezTo>
                    <a:pt x="58" y="1819"/>
                    <a:pt x="278" y="2164"/>
                    <a:pt x="604" y="2365"/>
                  </a:cubicBezTo>
                  <a:lnTo>
                    <a:pt x="613" y="2374"/>
                  </a:lnTo>
                  <a:lnTo>
                    <a:pt x="623" y="2374"/>
                  </a:lnTo>
                  <a:lnTo>
                    <a:pt x="632" y="2384"/>
                  </a:lnTo>
                  <a:lnTo>
                    <a:pt x="680" y="2403"/>
                  </a:lnTo>
                  <a:lnTo>
                    <a:pt x="699" y="2412"/>
                  </a:lnTo>
                  <a:lnTo>
                    <a:pt x="709" y="2412"/>
                  </a:lnTo>
                  <a:lnTo>
                    <a:pt x="776" y="2451"/>
                  </a:lnTo>
                  <a:lnTo>
                    <a:pt x="804" y="2460"/>
                  </a:lnTo>
                  <a:lnTo>
                    <a:pt x="852" y="2479"/>
                  </a:lnTo>
                  <a:lnTo>
                    <a:pt x="862" y="2479"/>
                  </a:lnTo>
                  <a:lnTo>
                    <a:pt x="910" y="2499"/>
                  </a:lnTo>
                  <a:lnTo>
                    <a:pt x="948" y="2508"/>
                  </a:lnTo>
                  <a:lnTo>
                    <a:pt x="996" y="2518"/>
                  </a:lnTo>
                  <a:lnTo>
                    <a:pt x="1025" y="2527"/>
                  </a:lnTo>
                  <a:lnTo>
                    <a:pt x="1111" y="2537"/>
                  </a:lnTo>
                  <a:lnTo>
                    <a:pt x="1398" y="2537"/>
                  </a:lnTo>
                  <a:lnTo>
                    <a:pt x="1321" y="2527"/>
                  </a:lnTo>
                  <a:lnTo>
                    <a:pt x="1283" y="2518"/>
                  </a:lnTo>
                  <a:lnTo>
                    <a:pt x="1245" y="2508"/>
                  </a:lnTo>
                  <a:lnTo>
                    <a:pt x="1235" y="2508"/>
                  </a:lnTo>
                  <a:lnTo>
                    <a:pt x="1197" y="2499"/>
                  </a:lnTo>
                  <a:lnTo>
                    <a:pt x="1149" y="2479"/>
                  </a:lnTo>
                  <a:lnTo>
                    <a:pt x="1139" y="2479"/>
                  </a:lnTo>
                  <a:lnTo>
                    <a:pt x="1101" y="2460"/>
                  </a:lnTo>
                  <a:lnTo>
                    <a:pt x="1063" y="2451"/>
                  </a:lnTo>
                  <a:lnTo>
                    <a:pt x="996" y="2412"/>
                  </a:lnTo>
                  <a:lnTo>
                    <a:pt x="986" y="2412"/>
                  </a:lnTo>
                  <a:lnTo>
                    <a:pt x="967" y="2403"/>
                  </a:lnTo>
                  <a:lnTo>
                    <a:pt x="919" y="2384"/>
                  </a:lnTo>
                  <a:lnTo>
                    <a:pt x="910" y="2374"/>
                  </a:lnTo>
                  <a:lnTo>
                    <a:pt x="900" y="2374"/>
                  </a:lnTo>
                  <a:lnTo>
                    <a:pt x="891" y="2365"/>
                  </a:lnTo>
                  <a:cubicBezTo>
                    <a:pt x="565" y="2164"/>
                    <a:pt x="345" y="1819"/>
                    <a:pt x="288" y="1436"/>
                  </a:cubicBezTo>
                  <a:lnTo>
                    <a:pt x="288" y="1427"/>
                  </a:lnTo>
                  <a:cubicBezTo>
                    <a:pt x="288" y="1398"/>
                    <a:pt x="288" y="1379"/>
                    <a:pt x="288" y="1360"/>
                  </a:cubicBezTo>
                  <a:lnTo>
                    <a:pt x="288" y="1341"/>
                  </a:lnTo>
                  <a:lnTo>
                    <a:pt x="288" y="1264"/>
                  </a:lnTo>
                  <a:lnTo>
                    <a:pt x="288" y="1168"/>
                  </a:lnTo>
                  <a:lnTo>
                    <a:pt x="288" y="1130"/>
                  </a:lnTo>
                  <a:cubicBezTo>
                    <a:pt x="288" y="1111"/>
                    <a:pt x="288" y="1092"/>
                    <a:pt x="288" y="1073"/>
                  </a:cubicBezTo>
                  <a:lnTo>
                    <a:pt x="288" y="1053"/>
                  </a:lnTo>
                  <a:cubicBezTo>
                    <a:pt x="288" y="1034"/>
                    <a:pt x="288" y="1025"/>
                    <a:pt x="297" y="1015"/>
                  </a:cubicBezTo>
                  <a:lnTo>
                    <a:pt x="297" y="986"/>
                  </a:lnTo>
                  <a:lnTo>
                    <a:pt x="307" y="948"/>
                  </a:lnTo>
                  <a:lnTo>
                    <a:pt x="307" y="929"/>
                  </a:lnTo>
                  <a:lnTo>
                    <a:pt x="307" y="919"/>
                  </a:lnTo>
                  <a:lnTo>
                    <a:pt x="316" y="891"/>
                  </a:lnTo>
                  <a:lnTo>
                    <a:pt x="326" y="862"/>
                  </a:lnTo>
                  <a:lnTo>
                    <a:pt x="336" y="833"/>
                  </a:lnTo>
                  <a:lnTo>
                    <a:pt x="345" y="805"/>
                  </a:lnTo>
                  <a:lnTo>
                    <a:pt x="355" y="776"/>
                  </a:lnTo>
                  <a:lnTo>
                    <a:pt x="374" y="747"/>
                  </a:lnTo>
                  <a:lnTo>
                    <a:pt x="383" y="719"/>
                  </a:lnTo>
                  <a:lnTo>
                    <a:pt x="393" y="690"/>
                  </a:lnTo>
                  <a:lnTo>
                    <a:pt x="412" y="661"/>
                  </a:lnTo>
                  <a:lnTo>
                    <a:pt x="422" y="632"/>
                  </a:lnTo>
                  <a:lnTo>
                    <a:pt x="441" y="604"/>
                  </a:lnTo>
                  <a:lnTo>
                    <a:pt x="450" y="585"/>
                  </a:lnTo>
                  <a:lnTo>
                    <a:pt x="470" y="556"/>
                  </a:lnTo>
                  <a:lnTo>
                    <a:pt x="489" y="527"/>
                  </a:lnTo>
                  <a:lnTo>
                    <a:pt x="508" y="498"/>
                  </a:lnTo>
                  <a:lnTo>
                    <a:pt x="527" y="479"/>
                  </a:lnTo>
                  <a:lnTo>
                    <a:pt x="546" y="451"/>
                  </a:lnTo>
                  <a:lnTo>
                    <a:pt x="556" y="431"/>
                  </a:lnTo>
                  <a:lnTo>
                    <a:pt x="584" y="412"/>
                  </a:lnTo>
                  <a:lnTo>
                    <a:pt x="613" y="384"/>
                  </a:lnTo>
                  <a:lnTo>
                    <a:pt x="632" y="364"/>
                  </a:lnTo>
                  <a:lnTo>
                    <a:pt x="642" y="355"/>
                  </a:lnTo>
                  <a:lnTo>
                    <a:pt x="651" y="336"/>
                  </a:lnTo>
                  <a:lnTo>
                    <a:pt x="690" y="297"/>
                  </a:lnTo>
                  <a:lnTo>
                    <a:pt x="699" y="297"/>
                  </a:lnTo>
                  <a:lnTo>
                    <a:pt x="738" y="259"/>
                  </a:lnTo>
                  <a:lnTo>
                    <a:pt x="757" y="250"/>
                  </a:lnTo>
                  <a:lnTo>
                    <a:pt x="785" y="230"/>
                  </a:lnTo>
                  <a:lnTo>
                    <a:pt x="804" y="211"/>
                  </a:lnTo>
                  <a:lnTo>
                    <a:pt x="833" y="192"/>
                  </a:lnTo>
                  <a:lnTo>
                    <a:pt x="852" y="183"/>
                  </a:lnTo>
                  <a:lnTo>
                    <a:pt x="881" y="163"/>
                  </a:lnTo>
                  <a:lnTo>
                    <a:pt x="900" y="154"/>
                  </a:lnTo>
                  <a:lnTo>
                    <a:pt x="929" y="135"/>
                  </a:lnTo>
                  <a:lnTo>
                    <a:pt x="948" y="125"/>
                  </a:lnTo>
                  <a:lnTo>
                    <a:pt x="977" y="106"/>
                  </a:lnTo>
                  <a:lnTo>
                    <a:pt x="1005" y="96"/>
                  </a:lnTo>
                  <a:lnTo>
                    <a:pt x="1034" y="77"/>
                  </a:lnTo>
                  <a:lnTo>
                    <a:pt x="1063" y="68"/>
                  </a:lnTo>
                  <a:lnTo>
                    <a:pt x="1092" y="58"/>
                  </a:lnTo>
                  <a:lnTo>
                    <a:pt x="1120" y="49"/>
                  </a:lnTo>
                  <a:lnTo>
                    <a:pt x="1149" y="39"/>
                  </a:lnTo>
                  <a:lnTo>
                    <a:pt x="1178" y="29"/>
                  </a:lnTo>
                  <a:lnTo>
                    <a:pt x="1216" y="20"/>
                  </a:lnTo>
                  <a:lnTo>
                    <a:pt x="1245" y="10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42" name="Google Shape;13342;p65"/>
          <p:cNvGrpSpPr/>
          <p:nvPr/>
        </p:nvGrpSpPr>
        <p:grpSpPr>
          <a:xfrm>
            <a:off x="3545301" y="2423523"/>
            <a:ext cx="358134" cy="356637"/>
            <a:chOff x="3545301" y="2423523"/>
            <a:chExt cx="358134" cy="356637"/>
          </a:xfrm>
        </p:grpSpPr>
        <p:sp>
          <p:nvSpPr>
            <p:cNvPr id="13343" name="Google Shape;13343;p65"/>
            <p:cNvSpPr/>
            <p:nvPr/>
          </p:nvSpPr>
          <p:spPr>
            <a:xfrm>
              <a:off x="3545301" y="2633630"/>
              <a:ext cx="64600" cy="146531"/>
            </a:xfrm>
            <a:custGeom>
              <a:avLst/>
              <a:gdLst/>
              <a:ahLst/>
              <a:cxnLst/>
              <a:rect l="l" t="t" r="r" b="b"/>
              <a:pathLst>
                <a:path w="2460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2460" y="5580"/>
                  </a:lnTo>
                  <a:lnTo>
                    <a:pt x="2460" y="345"/>
                  </a:lnTo>
                  <a:cubicBezTo>
                    <a:pt x="2460" y="154"/>
                    <a:pt x="2306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65"/>
            <p:cNvSpPr/>
            <p:nvPr/>
          </p:nvSpPr>
          <p:spPr>
            <a:xfrm>
              <a:off x="3545301" y="2633630"/>
              <a:ext cx="30934" cy="146531"/>
            </a:xfrm>
            <a:custGeom>
              <a:avLst/>
              <a:gdLst/>
              <a:ahLst/>
              <a:cxnLst/>
              <a:rect l="l" t="t" r="r" b="b"/>
              <a:pathLst>
                <a:path w="1178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833" y="5580"/>
                  </a:lnTo>
                  <a:lnTo>
                    <a:pt x="833" y="345"/>
                  </a:lnTo>
                  <a:cubicBezTo>
                    <a:pt x="833" y="154"/>
                    <a:pt x="986" y="0"/>
                    <a:pt x="117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65"/>
            <p:cNvSpPr/>
            <p:nvPr/>
          </p:nvSpPr>
          <p:spPr>
            <a:xfrm>
              <a:off x="3643041" y="2597181"/>
              <a:ext cx="64888" cy="182980"/>
            </a:xfrm>
            <a:custGeom>
              <a:avLst/>
              <a:gdLst/>
              <a:ahLst/>
              <a:cxnLst/>
              <a:rect l="l" t="t" r="r" b="b"/>
              <a:pathLst>
                <a:path w="2471" h="6968" extrusionOk="0">
                  <a:moveTo>
                    <a:pt x="355" y="1"/>
                  </a:moveTo>
                  <a:cubicBezTo>
                    <a:pt x="16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2470" y="6968"/>
                  </a:lnTo>
                  <a:lnTo>
                    <a:pt x="2470" y="355"/>
                  </a:lnTo>
                  <a:cubicBezTo>
                    <a:pt x="2460" y="163"/>
                    <a:pt x="2307" y="10"/>
                    <a:pt x="211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65"/>
            <p:cNvSpPr/>
            <p:nvPr/>
          </p:nvSpPr>
          <p:spPr>
            <a:xfrm>
              <a:off x="3643041" y="2597181"/>
              <a:ext cx="30961" cy="182980"/>
            </a:xfrm>
            <a:custGeom>
              <a:avLst/>
              <a:gdLst/>
              <a:ahLst/>
              <a:cxnLst/>
              <a:rect l="l" t="t" r="r" b="b"/>
              <a:pathLst>
                <a:path w="1179" h="6968" extrusionOk="0">
                  <a:moveTo>
                    <a:pt x="355" y="1"/>
                  </a:moveTo>
                  <a:cubicBezTo>
                    <a:pt x="15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824" y="6968"/>
                  </a:lnTo>
                  <a:lnTo>
                    <a:pt x="824" y="355"/>
                  </a:lnTo>
                  <a:cubicBezTo>
                    <a:pt x="824" y="163"/>
                    <a:pt x="977" y="10"/>
                    <a:pt x="117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65"/>
            <p:cNvSpPr/>
            <p:nvPr/>
          </p:nvSpPr>
          <p:spPr>
            <a:xfrm>
              <a:off x="3740807" y="2560994"/>
              <a:ext cx="65125" cy="219166"/>
            </a:xfrm>
            <a:custGeom>
              <a:avLst/>
              <a:gdLst/>
              <a:ahLst/>
              <a:cxnLst/>
              <a:rect l="l" t="t" r="r" b="b"/>
              <a:pathLst>
                <a:path w="2480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2479" y="8346"/>
                  </a:lnTo>
                  <a:lnTo>
                    <a:pt x="2479" y="355"/>
                  </a:lnTo>
                  <a:cubicBezTo>
                    <a:pt x="2470" y="154"/>
                    <a:pt x="2307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65"/>
            <p:cNvSpPr/>
            <p:nvPr/>
          </p:nvSpPr>
          <p:spPr>
            <a:xfrm>
              <a:off x="3740807" y="2560994"/>
              <a:ext cx="30934" cy="219166"/>
            </a:xfrm>
            <a:custGeom>
              <a:avLst/>
              <a:gdLst/>
              <a:ahLst/>
              <a:cxnLst/>
              <a:rect l="l" t="t" r="r" b="b"/>
              <a:pathLst>
                <a:path w="1178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824" y="8346"/>
                  </a:lnTo>
                  <a:lnTo>
                    <a:pt x="824" y="355"/>
                  </a:lnTo>
                  <a:cubicBezTo>
                    <a:pt x="833" y="163"/>
                    <a:pt x="986" y="1"/>
                    <a:pt x="1178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65"/>
            <p:cNvSpPr/>
            <p:nvPr/>
          </p:nvSpPr>
          <p:spPr>
            <a:xfrm>
              <a:off x="3838573" y="2524808"/>
              <a:ext cx="64862" cy="255352"/>
            </a:xfrm>
            <a:custGeom>
              <a:avLst/>
              <a:gdLst/>
              <a:ahLst/>
              <a:cxnLst/>
              <a:rect l="l" t="t" r="r" b="b"/>
              <a:pathLst>
                <a:path w="2470" h="9724" extrusionOk="0">
                  <a:moveTo>
                    <a:pt x="355" y="0"/>
                  </a:moveTo>
                  <a:cubicBezTo>
                    <a:pt x="163" y="0"/>
                    <a:pt x="10" y="163"/>
                    <a:pt x="1" y="355"/>
                  </a:cubicBezTo>
                  <a:lnTo>
                    <a:pt x="1" y="9724"/>
                  </a:lnTo>
                  <a:lnTo>
                    <a:pt x="2470" y="9724"/>
                  </a:lnTo>
                  <a:lnTo>
                    <a:pt x="2470" y="355"/>
                  </a:lnTo>
                  <a:cubicBezTo>
                    <a:pt x="2470" y="163"/>
                    <a:pt x="2307" y="0"/>
                    <a:pt x="211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65"/>
            <p:cNvSpPr/>
            <p:nvPr/>
          </p:nvSpPr>
          <p:spPr>
            <a:xfrm>
              <a:off x="3838835" y="2524808"/>
              <a:ext cx="30934" cy="255352"/>
            </a:xfrm>
            <a:custGeom>
              <a:avLst/>
              <a:gdLst/>
              <a:ahLst/>
              <a:cxnLst/>
              <a:rect l="l" t="t" r="r" b="b"/>
              <a:pathLst>
                <a:path w="1178" h="9724" extrusionOk="0">
                  <a:moveTo>
                    <a:pt x="354" y="0"/>
                  </a:moveTo>
                  <a:cubicBezTo>
                    <a:pt x="153" y="0"/>
                    <a:pt x="0" y="163"/>
                    <a:pt x="0" y="355"/>
                  </a:cubicBezTo>
                  <a:lnTo>
                    <a:pt x="0" y="9724"/>
                  </a:lnTo>
                  <a:lnTo>
                    <a:pt x="823" y="9724"/>
                  </a:lnTo>
                  <a:lnTo>
                    <a:pt x="823" y="355"/>
                  </a:lnTo>
                  <a:cubicBezTo>
                    <a:pt x="823" y="154"/>
                    <a:pt x="976" y="0"/>
                    <a:pt x="1177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65"/>
            <p:cNvSpPr/>
            <p:nvPr/>
          </p:nvSpPr>
          <p:spPr>
            <a:xfrm>
              <a:off x="3560873" y="2423523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1" y="0"/>
                  </a:moveTo>
                  <a:cubicBezTo>
                    <a:pt x="9996" y="0"/>
                    <a:pt x="9889" y="205"/>
                    <a:pt x="9992" y="355"/>
                  </a:cubicBezTo>
                  <a:lnTo>
                    <a:pt x="10355" y="872"/>
                  </a:lnTo>
                  <a:cubicBezTo>
                    <a:pt x="9140" y="1599"/>
                    <a:pt x="5274" y="3628"/>
                    <a:pt x="0" y="3628"/>
                  </a:cubicBezTo>
                  <a:lnTo>
                    <a:pt x="0" y="5111"/>
                  </a:lnTo>
                  <a:cubicBezTo>
                    <a:pt x="2871" y="5102"/>
                    <a:pt x="5714" y="4547"/>
                    <a:pt x="8374" y="3484"/>
                  </a:cubicBezTo>
                  <a:cubicBezTo>
                    <a:pt x="9351" y="3092"/>
                    <a:pt x="10298" y="2633"/>
                    <a:pt x="11207" y="2087"/>
                  </a:cubicBezTo>
                  <a:lnTo>
                    <a:pt x="11523" y="2546"/>
                  </a:lnTo>
                  <a:cubicBezTo>
                    <a:pt x="11568" y="2612"/>
                    <a:pt x="11636" y="2642"/>
                    <a:pt x="11703" y="2642"/>
                  </a:cubicBezTo>
                  <a:cubicBezTo>
                    <a:pt x="11793" y="2642"/>
                    <a:pt x="11883" y="2588"/>
                    <a:pt x="11915" y="2489"/>
                  </a:cubicBezTo>
                  <a:lnTo>
                    <a:pt x="12624" y="374"/>
                  </a:lnTo>
                  <a:cubicBezTo>
                    <a:pt x="12671" y="230"/>
                    <a:pt x="12566" y="77"/>
                    <a:pt x="12413" y="77"/>
                  </a:cubicBezTo>
                  <a:lnTo>
                    <a:pt x="10183" y="1"/>
                  </a:lnTo>
                  <a:cubicBezTo>
                    <a:pt x="10179" y="0"/>
                    <a:pt x="10175" y="0"/>
                    <a:pt x="1017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52" name="Google Shape;13352;p65"/>
          <p:cNvGrpSpPr/>
          <p:nvPr/>
        </p:nvGrpSpPr>
        <p:grpSpPr>
          <a:xfrm>
            <a:off x="5766424" y="4275195"/>
            <a:ext cx="358160" cy="356926"/>
            <a:chOff x="5766424" y="4275195"/>
            <a:chExt cx="358160" cy="356926"/>
          </a:xfrm>
        </p:grpSpPr>
        <p:sp>
          <p:nvSpPr>
            <p:cNvPr id="13353" name="Google Shape;13353;p65"/>
            <p:cNvSpPr/>
            <p:nvPr/>
          </p:nvSpPr>
          <p:spPr>
            <a:xfrm>
              <a:off x="5766424" y="4485327"/>
              <a:ext cx="64862" cy="146793"/>
            </a:xfrm>
            <a:custGeom>
              <a:avLst/>
              <a:gdLst/>
              <a:ahLst/>
              <a:cxnLst/>
              <a:rect l="l" t="t" r="r" b="b"/>
              <a:pathLst>
                <a:path w="2470" h="5590" extrusionOk="0">
                  <a:moveTo>
                    <a:pt x="354" y="0"/>
                  </a:moveTo>
                  <a:cubicBezTo>
                    <a:pt x="163" y="0"/>
                    <a:pt x="0" y="153"/>
                    <a:pt x="0" y="354"/>
                  </a:cubicBezTo>
                  <a:lnTo>
                    <a:pt x="0" y="5589"/>
                  </a:lnTo>
                  <a:lnTo>
                    <a:pt x="2469" y="5589"/>
                  </a:lnTo>
                  <a:lnTo>
                    <a:pt x="2469" y="354"/>
                  </a:lnTo>
                  <a:cubicBezTo>
                    <a:pt x="2460" y="153"/>
                    <a:pt x="2307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65"/>
            <p:cNvSpPr/>
            <p:nvPr/>
          </p:nvSpPr>
          <p:spPr>
            <a:xfrm>
              <a:off x="5766661" y="4485327"/>
              <a:ext cx="30961" cy="146793"/>
            </a:xfrm>
            <a:custGeom>
              <a:avLst/>
              <a:gdLst/>
              <a:ahLst/>
              <a:cxnLst/>
              <a:rect l="l" t="t" r="r" b="b"/>
              <a:pathLst>
                <a:path w="1179" h="5590" extrusionOk="0">
                  <a:moveTo>
                    <a:pt x="355" y="0"/>
                  </a:moveTo>
                  <a:cubicBezTo>
                    <a:pt x="154" y="0"/>
                    <a:pt x="1" y="153"/>
                    <a:pt x="1" y="354"/>
                  </a:cubicBezTo>
                  <a:lnTo>
                    <a:pt x="1" y="5589"/>
                  </a:lnTo>
                  <a:lnTo>
                    <a:pt x="814" y="5589"/>
                  </a:lnTo>
                  <a:lnTo>
                    <a:pt x="814" y="354"/>
                  </a:lnTo>
                  <a:cubicBezTo>
                    <a:pt x="814" y="15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65"/>
            <p:cNvSpPr/>
            <p:nvPr/>
          </p:nvSpPr>
          <p:spPr>
            <a:xfrm>
              <a:off x="5864190" y="4449115"/>
              <a:ext cx="64862" cy="183006"/>
            </a:xfrm>
            <a:custGeom>
              <a:avLst/>
              <a:gdLst/>
              <a:ahLst/>
              <a:cxnLst/>
              <a:rect l="l" t="t" r="r" b="b"/>
              <a:pathLst>
                <a:path w="2470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2469" y="6968"/>
                  </a:lnTo>
                  <a:lnTo>
                    <a:pt x="2469" y="345"/>
                  </a:lnTo>
                  <a:cubicBezTo>
                    <a:pt x="2469" y="154"/>
                    <a:pt x="2307" y="1"/>
                    <a:pt x="211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65"/>
            <p:cNvSpPr/>
            <p:nvPr/>
          </p:nvSpPr>
          <p:spPr>
            <a:xfrm>
              <a:off x="5864190" y="4449115"/>
              <a:ext cx="30934" cy="183006"/>
            </a:xfrm>
            <a:custGeom>
              <a:avLst/>
              <a:gdLst/>
              <a:ahLst/>
              <a:cxnLst/>
              <a:rect l="l" t="t" r="r" b="b"/>
              <a:pathLst>
                <a:path w="1178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823" y="6968"/>
                  </a:lnTo>
                  <a:lnTo>
                    <a:pt x="823" y="345"/>
                  </a:lnTo>
                  <a:cubicBezTo>
                    <a:pt x="833" y="154"/>
                    <a:pt x="986" y="1"/>
                    <a:pt x="11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65"/>
            <p:cNvSpPr/>
            <p:nvPr/>
          </p:nvSpPr>
          <p:spPr>
            <a:xfrm>
              <a:off x="5962193" y="4412692"/>
              <a:ext cx="64626" cy="219429"/>
            </a:xfrm>
            <a:custGeom>
              <a:avLst/>
              <a:gdLst/>
              <a:ahLst/>
              <a:cxnLst/>
              <a:rect l="l" t="t" r="r" b="b"/>
              <a:pathLst>
                <a:path w="2461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2460" y="8355"/>
                  </a:lnTo>
                  <a:lnTo>
                    <a:pt x="2460" y="354"/>
                  </a:lnTo>
                  <a:cubicBezTo>
                    <a:pt x="2460" y="163"/>
                    <a:pt x="2297" y="10"/>
                    <a:pt x="210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65"/>
            <p:cNvSpPr/>
            <p:nvPr/>
          </p:nvSpPr>
          <p:spPr>
            <a:xfrm>
              <a:off x="5962193" y="4412692"/>
              <a:ext cx="30698" cy="219429"/>
            </a:xfrm>
            <a:custGeom>
              <a:avLst/>
              <a:gdLst/>
              <a:ahLst/>
              <a:cxnLst/>
              <a:rect l="l" t="t" r="r" b="b"/>
              <a:pathLst>
                <a:path w="1169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824" y="8355"/>
                  </a:lnTo>
                  <a:lnTo>
                    <a:pt x="824" y="354"/>
                  </a:lnTo>
                  <a:cubicBezTo>
                    <a:pt x="824" y="163"/>
                    <a:pt x="977" y="10"/>
                    <a:pt x="1168" y="0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65"/>
            <p:cNvSpPr/>
            <p:nvPr/>
          </p:nvSpPr>
          <p:spPr>
            <a:xfrm>
              <a:off x="6059959" y="4376506"/>
              <a:ext cx="64626" cy="255615"/>
            </a:xfrm>
            <a:custGeom>
              <a:avLst/>
              <a:gdLst/>
              <a:ahLst/>
              <a:cxnLst/>
              <a:rect l="l" t="t" r="r" b="b"/>
              <a:pathLst>
                <a:path w="2461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2460" y="9733"/>
                  </a:lnTo>
                  <a:lnTo>
                    <a:pt x="2460" y="354"/>
                  </a:lnTo>
                  <a:cubicBezTo>
                    <a:pt x="2460" y="163"/>
                    <a:pt x="2307" y="10"/>
                    <a:pt x="211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65"/>
            <p:cNvSpPr/>
            <p:nvPr/>
          </p:nvSpPr>
          <p:spPr>
            <a:xfrm>
              <a:off x="6059959" y="4376506"/>
              <a:ext cx="30934" cy="255615"/>
            </a:xfrm>
            <a:custGeom>
              <a:avLst/>
              <a:gdLst/>
              <a:ahLst/>
              <a:cxnLst/>
              <a:rect l="l" t="t" r="r" b="b"/>
              <a:pathLst>
                <a:path w="1178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824" y="9733"/>
                  </a:lnTo>
                  <a:lnTo>
                    <a:pt x="824" y="354"/>
                  </a:lnTo>
                  <a:cubicBezTo>
                    <a:pt x="824" y="16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65"/>
            <p:cNvSpPr/>
            <p:nvPr/>
          </p:nvSpPr>
          <p:spPr>
            <a:xfrm>
              <a:off x="5781997" y="4275195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2" y="1"/>
                  </a:moveTo>
                  <a:cubicBezTo>
                    <a:pt x="9997" y="1"/>
                    <a:pt x="9889" y="206"/>
                    <a:pt x="9992" y="355"/>
                  </a:cubicBezTo>
                  <a:lnTo>
                    <a:pt x="10356" y="872"/>
                  </a:lnTo>
                  <a:cubicBezTo>
                    <a:pt x="9150" y="1590"/>
                    <a:pt x="5274" y="3628"/>
                    <a:pt x="1" y="3628"/>
                  </a:cubicBezTo>
                  <a:lnTo>
                    <a:pt x="1" y="5112"/>
                  </a:lnTo>
                  <a:cubicBezTo>
                    <a:pt x="2872" y="5102"/>
                    <a:pt x="5714" y="4547"/>
                    <a:pt x="8375" y="3485"/>
                  </a:cubicBezTo>
                  <a:cubicBezTo>
                    <a:pt x="9360" y="3093"/>
                    <a:pt x="10298" y="2624"/>
                    <a:pt x="11208" y="2088"/>
                  </a:cubicBezTo>
                  <a:lnTo>
                    <a:pt x="11523" y="2547"/>
                  </a:lnTo>
                  <a:cubicBezTo>
                    <a:pt x="11568" y="2612"/>
                    <a:pt x="11636" y="2643"/>
                    <a:pt x="11703" y="2643"/>
                  </a:cubicBezTo>
                  <a:cubicBezTo>
                    <a:pt x="11793" y="2643"/>
                    <a:pt x="11883" y="2588"/>
                    <a:pt x="11916" y="2490"/>
                  </a:cubicBezTo>
                  <a:lnTo>
                    <a:pt x="12624" y="375"/>
                  </a:lnTo>
                  <a:cubicBezTo>
                    <a:pt x="12672" y="231"/>
                    <a:pt x="12567" y="78"/>
                    <a:pt x="12413" y="78"/>
                  </a:cubicBezTo>
                  <a:lnTo>
                    <a:pt x="10184" y="1"/>
                  </a:lnTo>
                  <a:cubicBezTo>
                    <a:pt x="10179" y="1"/>
                    <a:pt x="10176" y="1"/>
                    <a:pt x="1017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62" name="Google Shape;13362;p65"/>
          <p:cNvGrpSpPr/>
          <p:nvPr/>
        </p:nvGrpSpPr>
        <p:grpSpPr>
          <a:xfrm>
            <a:off x="3531462" y="3824599"/>
            <a:ext cx="377251" cy="324232"/>
            <a:chOff x="3531462" y="3824599"/>
            <a:chExt cx="377251" cy="324232"/>
          </a:xfrm>
        </p:grpSpPr>
        <p:sp>
          <p:nvSpPr>
            <p:cNvPr id="13363" name="Google Shape;13363;p65"/>
            <p:cNvSpPr/>
            <p:nvPr/>
          </p:nvSpPr>
          <p:spPr>
            <a:xfrm>
              <a:off x="3573189" y="3854772"/>
              <a:ext cx="294059" cy="294059"/>
            </a:xfrm>
            <a:custGeom>
              <a:avLst/>
              <a:gdLst/>
              <a:ahLst/>
              <a:cxnLst/>
              <a:rect l="l" t="t" r="r" b="b"/>
              <a:pathLst>
                <a:path w="11198" h="11198" extrusionOk="0">
                  <a:moveTo>
                    <a:pt x="5599" y="0"/>
                  </a:moveTo>
                  <a:cubicBezTo>
                    <a:pt x="2508" y="0"/>
                    <a:pt x="0" y="2508"/>
                    <a:pt x="0" y="5599"/>
                  </a:cubicBezTo>
                  <a:cubicBezTo>
                    <a:pt x="0" y="8690"/>
                    <a:pt x="2508" y="11197"/>
                    <a:pt x="5599" y="11197"/>
                  </a:cubicBezTo>
                  <a:cubicBezTo>
                    <a:pt x="8690" y="11197"/>
                    <a:pt x="11198" y="8690"/>
                    <a:pt x="11198" y="5599"/>
                  </a:cubicBezTo>
                  <a:cubicBezTo>
                    <a:pt x="11198" y="2508"/>
                    <a:pt x="8690" y="0"/>
                    <a:pt x="5599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65"/>
            <p:cNvSpPr/>
            <p:nvPr/>
          </p:nvSpPr>
          <p:spPr>
            <a:xfrm>
              <a:off x="3719457" y="3939461"/>
              <a:ext cx="78439" cy="102808"/>
            </a:xfrm>
            <a:custGeom>
              <a:avLst/>
              <a:gdLst/>
              <a:ahLst/>
              <a:cxnLst/>
              <a:rect l="l" t="t" r="r" b="b"/>
              <a:pathLst>
                <a:path w="2987" h="3915" extrusionOk="0">
                  <a:moveTo>
                    <a:pt x="0" y="0"/>
                  </a:moveTo>
                  <a:lnTo>
                    <a:pt x="39" y="2403"/>
                  </a:lnTo>
                  <a:lnTo>
                    <a:pt x="1838" y="3915"/>
                  </a:lnTo>
                  <a:lnTo>
                    <a:pt x="1981" y="3704"/>
                  </a:lnTo>
                  <a:cubicBezTo>
                    <a:pt x="2986" y="2221"/>
                    <a:pt x="2039" y="201"/>
                    <a:pt x="259" y="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65"/>
            <p:cNvSpPr/>
            <p:nvPr/>
          </p:nvSpPr>
          <p:spPr>
            <a:xfrm>
              <a:off x="3719195" y="3878144"/>
              <a:ext cx="156851" cy="203594"/>
            </a:xfrm>
            <a:custGeom>
              <a:avLst/>
              <a:gdLst/>
              <a:ahLst/>
              <a:cxnLst/>
              <a:rect l="l" t="t" r="r" b="b"/>
              <a:pathLst>
                <a:path w="5973" h="7753" extrusionOk="0">
                  <a:moveTo>
                    <a:pt x="1" y="0"/>
                  </a:moveTo>
                  <a:lnTo>
                    <a:pt x="20" y="2374"/>
                  </a:lnTo>
                  <a:lnTo>
                    <a:pt x="230" y="2393"/>
                  </a:lnTo>
                  <a:cubicBezTo>
                    <a:pt x="1436" y="2498"/>
                    <a:pt x="2365" y="3503"/>
                    <a:pt x="2365" y="4709"/>
                  </a:cubicBezTo>
                  <a:cubicBezTo>
                    <a:pt x="2365" y="5187"/>
                    <a:pt x="2221" y="5656"/>
                    <a:pt x="1943" y="6049"/>
                  </a:cubicBezTo>
                  <a:lnTo>
                    <a:pt x="1819" y="6231"/>
                  </a:lnTo>
                  <a:lnTo>
                    <a:pt x="3637" y="7752"/>
                  </a:lnTo>
                  <a:lnTo>
                    <a:pt x="3781" y="7561"/>
                  </a:lnTo>
                  <a:lnTo>
                    <a:pt x="3800" y="7542"/>
                  </a:lnTo>
                  <a:lnTo>
                    <a:pt x="3858" y="7465"/>
                  </a:lnTo>
                  <a:cubicBezTo>
                    <a:pt x="5973" y="4527"/>
                    <a:pt x="4125" y="412"/>
                    <a:pt x="537" y="29"/>
                  </a:cubicBezTo>
                  <a:lnTo>
                    <a:pt x="403" y="19"/>
                  </a:lnTo>
                  <a:lnTo>
                    <a:pt x="374" y="19"/>
                  </a:lnTo>
                  <a:lnTo>
                    <a:pt x="269" y="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65"/>
            <p:cNvSpPr/>
            <p:nvPr/>
          </p:nvSpPr>
          <p:spPr>
            <a:xfrm>
              <a:off x="3718959" y="3824599"/>
              <a:ext cx="189755" cy="287048"/>
            </a:xfrm>
            <a:custGeom>
              <a:avLst/>
              <a:gdLst/>
              <a:ahLst/>
              <a:cxnLst/>
              <a:rect l="l" t="t" r="r" b="b"/>
              <a:pathLst>
                <a:path w="7226" h="10931" extrusionOk="0">
                  <a:moveTo>
                    <a:pt x="421" y="1"/>
                  </a:moveTo>
                  <a:cubicBezTo>
                    <a:pt x="192" y="10"/>
                    <a:pt x="0" y="192"/>
                    <a:pt x="0" y="432"/>
                  </a:cubicBezTo>
                  <a:lnTo>
                    <a:pt x="10" y="2068"/>
                  </a:lnTo>
                  <a:lnTo>
                    <a:pt x="239" y="2078"/>
                  </a:lnTo>
                  <a:cubicBezTo>
                    <a:pt x="4020" y="2231"/>
                    <a:pt x="6068" y="6595"/>
                    <a:pt x="3752" y="9600"/>
                  </a:cubicBezTo>
                  <a:lnTo>
                    <a:pt x="3618" y="9772"/>
                  </a:lnTo>
                  <a:lnTo>
                    <a:pt x="4871" y="10834"/>
                  </a:lnTo>
                  <a:cubicBezTo>
                    <a:pt x="4948" y="10892"/>
                    <a:pt x="5044" y="10930"/>
                    <a:pt x="5149" y="10930"/>
                  </a:cubicBezTo>
                  <a:lnTo>
                    <a:pt x="5197" y="10930"/>
                  </a:lnTo>
                  <a:cubicBezTo>
                    <a:pt x="5312" y="10921"/>
                    <a:pt x="5417" y="10863"/>
                    <a:pt x="5484" y="10767"/>
                  </a:cubicBezTo>
                  <a:cubicBezTo>
                    <a:pt x="6958" y="8777"/>
                    <a:pt x="7226" y="6135"/>
                    <a:pt x="6173" y="3886"/>
                  </a:cubicBezTo>
                  <a:cubicBezTo>
                    <a:pt x="5120" y="1637"/>
                    <a:pt x="2919" y="154"/>
                    <a:pt x="4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65"/>
            <p:cNvSpPr/>
            <p:nvPr/>
          </p:nvSpPr>
          <p:spPr>
            <a:xfrm>
              <a:off x="3576708" y="3855008"/>
              <a:ext cx="144036" cy="147555"/>
            </a:xfrm>
            <a:custGeom>
              <a:avLst/>
              <a:gdLst/>
              <a:ahLst/>
              <a:cxnLst/>
              <a:rect l="l" t="t" r="r" b="b"/>
              <a:pathLst>
                <a:path w="5485" h="5619" extrusionOk="0">
                  <a:moveTo>
                    <a:pt x="5455" y="1"/>
                  </a:moveTo>
                  <a:cubicBezTo>
                    <a:pt x="2833" y="1"/>
                    <a:pt x="565" y="1829"/>
                    <a:pt x="0" y="4394"/>
                  </a:cubicBezTo>
                  <a:lnTo>
                    <a:pt x="5484" y="5619"/>
                  </a:lnTo>
                  <a:lnTo>
                    <a:pt x="545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65"/>
            <p:cNvSpPr/>
            <p:nvPr/>
          </p:nvSpPr>
          <p:spPr>
            <a:xfrm>
              <a:off x="3573426" y="3969870"/>
              <a:ext cx="147319" cy="173684"/>
            </a:xfrm>
            <a:custGeom>
              <a:avLst/>
              <a:gdLst/>
              <a:ahLst/>
              <a:cxnLst/>
              <a:rect l="l" t="t" r="r" b="b"/>
              <a:pathLst>
                <a:path w="5610" h="6614" extrusionOk="0">
                  <a:moveTo>
                    <a:pt x="125" y="0"/>
                  </a:moveTo>
                  <a:cubicBezTo>
                    <a:pt x="39" y="402"/>
                    <a:pt x="1" y="804"/>
                    <a:pt x="1" y="1216"/>
                  </a:cubicBezTo>
                  <a:cubicBezTo>
                    <a:pt x="1" y="3733"/>
                    <a:pt x="1676" y="5944"/>
                    <a:pt x="4107" y="6614"/>
                  </a:cubicBezTo>
                  <a:lnTo>
                    <a:pt x="5609" y="124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65"/>
            <p:cNvSpPr/>
            <p:nvPr/>
          </p:nvSpPr>
          <p:spPr>
            <a:xfrm>
              <a:off x="3664417" y="4122178"/>
              <a:ext cx="77940" cy="26654"/>
            </a:xfrm>
            <a:custGeom>
              <a:avLst/>
              <a:gdLst/>
              <a:ahLst/>
              <a:cxnLst/>
              <a:rect l="l" t="t" r="r" b="b"/>
              <a:pathLst>
                <a:path w="2968" h="1015" extrusionOk="0">
                  <a:moveTo>
                    <a:pt x="594" y="0"/>
                  </a:moveTo>
                  <a:lnTo>
                    <a:pt x="0" y="593"/>
                  </a:lnTo>
                  <a:cubicBezTo>
                    <a:pt x="680" y="871"/>
                    <a:pt x="1398" y="1014"/>
                    <a:pt x="2135" y="1014"/>
                  </a:cubicBezTo>
                  <a:cubicBezTo>
                    <a:pt x="2412" y="1014"/>
                    <a:pt x="2690" y="995"/>
                    <a:pt x="2967" y="957"/>
                  </a:cubicBezTo>
                  <a:cubicBezTo>
                    <a:pt x="2115" y="823"/>
                    <a:pt x="1302" y="498"/>
                    <a:pt x="594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65"/>
            <p:cNvSpPr/>
            <p:nvPr/>
          </p:nvSpPr>
          <p:spPr>
            <a:xfrm>
              <a:off x="3576708" y="3854772"/>
              <a:ext cx="143275" cy="124919"/>
            </a:xfrm>
            <a:custGeom>
              <a:avLst/>
              <a:gdLst/>
              <a:ahLst/>
              <a:cxnLst/>
              <a:rect l="l" t="t" r="r" b="b"/>
              <a:pathLst>
                <a:path w="5456" h="4757" extrusionOk="0">
                  <a:moveTo>
                    <a:pt x="5455" y="0"/>
                  </a:moveTo>
                  <a:cubicBezTo>
                    <a:pt x="2833" y="10"/>
                    <a:pt x="565" y="1838"/>
                    <a:pt x="0" y="4403"/>
                  </a:cubicBezTo>
                  <a:lnTo>
                    <a:pt x="1618" y="4757"/>
                  </a:lnTo>
                  <a:cubicBezTo>
                    <a:pt x="1934" y="2651"/>
                    <a:pt x="3426" y="909"/>
                    <a:pt x="5455" y="268"/>
                  </a:cubicBezTo>
                  <a:lnTo>
                    <a:pt x="545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65"/>
            <p:cNvSpPr/>
            <p:nvPr/>
          </p:nvSpPr>
          <p:spPr>
            <a:xfrm>
              <a:off x="3531462" y="3831217"/>
              <a:ext cx="144561" cy="112393"/>
            </a:xfrm>
            <a:custGeom>
              <a:avLst/>
              <a:gdLst/>
              <a:ahLst/>
              <a:cxnLst/>
              <a:rect l="l" t="t" r="r" b="b"/>
              <a:pathLst>
                <a:path w="5505" h="4280" extrusionOk="0">
                  <a:moveTo>
                    <a:pt x="230" y="0"/>
                  </a:moveTo>
                  <a:cubicBezTo>
                    <a:pt x="116" y="0"/>
                    <a:pt x="1" y="79"/>
                    <a:pt x="10" y="237"/>
                  </a:cubicBezTo>
                  <a:lnTo>
                    <a:pt x="10" y="1414"/>
                  </a:lnTo>
                  <a:cubicBezTo>
                    <a:pt x="20" y="1548"/>
                    <a:pt x="125" y="1615"/>
                    <a:pt x="230" y="1615"/>
                  </a:cubicBezTo>
                  <a:cubicBezTo>
                    <a:pt x="336" y="1615"/>
                    <a:pt x="441" y="1548"/>
                    <a:pt x="450" y="1414"/>
                  </a:cubicBezTo>
                  <a:lnTo>
                    <a:pt x="450" y="1041"/>
                  </a:lnTo>
                  <a:lnTo>
                    <a:pt x="3322" y="1041"/>
                  </a:lnTo>
                  <a:lnTo>
                    <a:pt x="5016" y="4151"/>
                  </a:lnTo>
                  <a:cubicBezTo>
                    <a:pt x="5059" y="4242"/>
                    <a:pt x="5132" y="4280"/>
                    <a:pt x="5205" y="4280"/>
                  </a:cubicBezTo>
                  <a:cubicBezTo>
                    <a:pt x="5354" y="4280"/>
                    <a:pt x="5504" y="4121"/>
                    <a:pt x="5408" y="3941"/>
                  </a:cubicBezTo>
                  <a:lnTo>
                    <a:pt x="5408" y="3941"/>
                  </a:lnTo>
                  <a:lnTo>
                    <a:pt x="5408" y="3950"/>
                  </a:lnTo>
                  <a:lnTo>
                    <a:pt x="3647" y="725"/>
                  </a:lnTo>
                  <a:cubicBezTo>
                    <a:pt x="3609" y="648"/>
                    <a:pt x="3532" y="610"/>
                    <a:pt x="3456" y="601"/>
                  </a:cubicBezTo>
                  <a:lnTo>
                    <a:pt x="450" y="601"/>
                  </a:lnTo>
                  <a:lnTo>
                    <a:pt x="450" y="237"/>
                  </a:lnTo>
                  <a:cubicBezTo>
                    <a:pt x="460" y="79"/>
                    <a:pt x="345" y="0"/>
                    <a:pt x="230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65"/>
            <p:cNvSpPr/>
            <p:nvPr/>
          </p:nvSpPr>
          <p:spPr>
            <a:xfrm>
              <a:off x="3653098" y="3932318"/>
              <a:ext cx="36711" cy="31538"/>
            </a:xfrm>
            <a:custGeom>
              <a:avLst/>
              <a:gdLst/>
              <a:ahLst/>
              <a:cxnLst/>
              <a:rect l="l" t="t" r="r" b="b"/>
              <a:pathLst>
                <a:path w="1398" h="1201" extrusionOk="0">
                  <a:moveTo>
                    <a:pt x="798" y="1"/>
                  </a:moveTo>
                  <a:cubicBezTo>
                    <a:pt x="650" y="1"/>
                    <a:pt x="498" y="55"/>
                    <a:pt x="374" y="177"/>
                  </a:cubicBezTo>
                  <a:cubicBezTo>
                    <a:pt x="1" y="550"/>
                    <a:pt x="269" y="1201"/>
                    <a:pt x="805" y="1201"/>
                  </a:cubicBezTo>
                  <a:cubicBezTo>
                    <a:pt x="1130" y="1201"/>
                    <a:pt x="1398" y="933"/>
                    <a:pt x="1398" y="598"/>
                  </a:cubicBezTo>
                  <a:cubicBezTo>
                    <a:pt x="1398" y="236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65"/>
            <p:cNvSpPr/>
            <p:nvPr/>
          </p:nvSpPr>
          <p:spPr>
            <a:xfrm>
              <a:off x="3559875" y="3969870"/>
              <a:ext cx="126179" cy="173684"/>
            </a:xfrm>
            <a:custGeom>
              <a:avLst/>
              <a:gdLst/>
              <a:ahLst/>
              <a:cxnLst/>
              <a:rect l="l" t="t" r="r" b="b"/>
              <a:pathLst>
                <a:path w="4805" h="6614" extrusionOk="0">
                  <a:moveTo>
                    <a:pt x="641" y="0"/>
                  </a:moveTo>
                  <a:cubicBezTo>
                    <a:pt x="0" y="2910"/>
                    <a:pt x="1742" y="5819"/>
                    <a:pt x="4613" y="6614"/>
                  </a:cubicBezTo>
                  <a:lnTo>
                    <a:pt x="4804" y="5953"/>
                  </a:lnTo>
                  <a:cubicBezTo>
                    <a:pt x="3177" y="4920"/>
                    <a:pt x="2192" y="3139"/>
                    <a:pt x="2192" y="1216"/>
                  </a:cubicBezTo>
                  <a:cubicBezTo>
                    <a:pt x="2192" y="938"/>
                    <a:pt x="2211" y="651"/>
                    <a:pt x="2259" y="374"/>
                  </a:cubicBezTo>
                  <a:lnTo>
                    <a:pt x="641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74" name="Google Shape;13374;p65"/>
          <p:cNvGrpSpPr/>
          <p:nvPr/>
        </p:nvGrpSpPr>
        <p:grpSpPr>
          <a:xfrm>
            <a:off x="4030586" y="3805246"/>
            <a:ext cx="286523" cy="340566"/>
            <a:chOff x="4030586" y="3805246"/>
            <a:chExt cx="286523" cy="340566"/>
          </a:xfrm>
        </p:grpSpPr>
        <p:sp>
          <p:nvSpPr>
            <p:cNvPr id="13375" name="Google Shape;13375;p65"/>
            <p:cNvSpPr/>
            <p:nvPr/>
          </p:nvSpPr>
          <p:spPr>
            <a:xfrm>
              <a:off x="4030586" y="3826122"/>
              <a:ext cx="87735" cy="145533"/>
            </a:xfrm>
            <a:custGeom>
              <a:avLst/>
              <a:gdLst/>
              <a:ahLst/>
              <a:cxnLst/>
              <a:rect l="l" t="t" r="r" b="b"/>
              <a:pathLst>
                <a:path w="3341" h="5542" extrusionOk="0">
                  <a:moveTo>
                    <a:pt x="584" y="0"/>
                  </a:moveTo>
                  <a:cubicBezTo>
                    <a:pt x="259" y="0"/>
                    <a:pt x="0" y="259"/>
                    <a:pt x="0" y="584"/>
                  </a:cubicBezTo>
                  <a:lnTo>
                    <a:pt x="0" y="1388"/>
                  </a:lnTo>
                  <a:cubicBezTo>
                    <a:pt x="0" y="3321"/>
                    <a:pt x="986" y="3723"/>
                    <a:pt x="1790" y="4039"/>
                  </a:cubicBezTo>
                  <a:cubicBezTo>
                    <a:pt x="2230" y="4221"/>
                    <a:pt x="2613" y="4374"/>
                    <a:pt x="2804" y="4757"/>
                  </a:cubicBezTo>
                  <a:cubicBezTo>
                    <a:pt x="2852" y="4852"/>
                    <a:pt x="2843" y="4967"/>
                    <a:pt x="2766" y="5044"/>
                  </a:cubicBezTo>
                  <a:cubicBezTo>
                    <a:pt x="2697" y="5120"/>
                    <a:pt x="2599" y="5156"/>
                    <a:pt x="2499" y="5156"/>
                  </a:cubicBezTo>
                  <a:cubicBezTo>
                    <a:pt x="2460" y="5156"/>
                    <a:pt x="2421" y="5150"/>
                    <a:pt x="2383" y="5139"/>
                  </a:cubicBezTo>
                  <a:cubicBezTo>
                    <a:pt x="2240" y="5082"/>
                    <a:pt x="2221" y="4910"/>
                    <a:pt x="2230" y="4776"/>
                  </a:cubicBezTo>
                  <a:cubicBezTo>
                    <a:pt x="2235" y="4642"/>
                    <a:pt x="2135" y="4572"/>
                    <a:pt x="2035" y="4572"/>
                  </a:cubicBezTo>
                  <a:cubicBezTo>
                    <a:pt x="1943" y="4572"/>
                    <a:pt x="1852" y="4632"/>
                    <a:pt x="1847" y="4757"/>
                  </a:cubicBezTo>
                  <a:cubicBezTo>
                    <a:pt x="1838" y="4919"/>
                    <a:pt x="1857" y="5331"/>
                    <a:pt x="2230" y="5494"/>
                  </a:cubicBezTo>
                  <a:cubicBezTo>
                    <a:pt x="2316" y="5522"/>
                    <a:pt x="2402" y="5541"/>
                    <a:pt x="2489" y="5541"/>
                  </a:cubicBezTo>
                  <a:cubicBezTo>
                    <a:pt x="2699" y="5541"/>
                    <a:pt x="2900" y="5465"/>
                    <a:pt x="3044" y="5312"/>
                  </a:cubicBezTo>
                  <a:cubicBezTo>
                    <a:pt x="3225" y="5120"/>
                    <a:pt x="3273" y="4833"/>
                    <a:pt x="3149" y="4594"/>
                  </a:cubicBezTo>
                  <a:cubicBezTo>
                    <a:pt x="2891" y="4077"/>
                    <a:pt x="2402" y="3886"/>
                    <a:pt x="1924" y="3694"/>
                  </a:cubicBezTo>
                  <a:cubicBezTo>
                    <a:pt x="1551" y="3532"/>
                    <a:pt x="1158" y="3379"/>
                    <a:pt x="871" y="3053"/>
                  </a:cubicBezTo>
                  <a:cubicBezTo>
                    <a:pt x="546" y="2690"/>
                    <a:pt x="383" y="2144"/>
                    <a:pt x="383" y="1398"/>
                  </a:cubicBezTo>
                  <a:lnTo>
                    <a:pt x="383" y="594"/>
                  </a:lnTo>
                  <a:cubicBezTo>
                    <a:pt x="383" y="479"/>
                    <a:pt x="469" y="393"/>
                    <a:pt x="575" y="393"/>
                  </a:cubicBezTo>
                  <a:cubicBezTo>
                    <a:pt x="881" y="393"/>
                    <a:pt x="1168" y="546"/>
                    <a:pt x="1340" y="795"/>
                  </a:cubicBezTo>
                  <a:lnTo>
                    <a:pt x="1493" y="1015"/>
                  </a:lnTo>
                  <a:cubicBezTo>
                    <a:pt x="1646" y="1235"/>
                    <a:pt x="1905" y="1369"/>
                    <a:pt x="2182" y="1369"/>
                  </a:cubicBezTo>
                  <a:lnTo>
                    <a:pt x="3082" y="1369"/>
                  </a:lnTo>
                  <a:cubicBezTo>
                    <a:pt x="3340" y="1369"/>
                    <a:pt x="3340" y="986"/>
                    <a:pt x="3082" y="986"/>
                  </a:cubicBezTo>
                  <a:lnTo>
                    <a:pt x="2182" y="986"/>
                  </a:lnTo>
                  <a:cubicBezTo>
                    <a:pt x="2029" y="986"/>
                    <a:pt x="1895" y="909"/>
                    <a:pt x="1809" y="795"/>
                  </a:cubicBezTo>
                  <a:lnTo>
                    <a:pt x="1656" y="574"/>
                  </a:lnTo>
                  <a:cubicBezTo>
                    <a:pt x="1417" y="220"/>
                    <a:pt x="1015" y="10"/>
                    <a:pt x="584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65"/>
            <p:cNvSpPr/>
            <p:nvPr/>
          </p:nvSpPr>
          <p:spPr>
            <a:xfrm>
              <a:off x="4229374" y="3825860"/>
              <a:ext cx="87735" cy="145796"/>
            </a:xfrm>
            <a:custGeom>
              <a:avLst/>
              <a:gdLst/>
              <a:ahLst/>
              <a:cxnLst/>
              <a:rect l="l" t="t" r="r" b="b"/>
              <a:pathLst>
                <a:path w="3341" h="5552" extrusionOk="0">
                  <a:moveTo>
                    <a:pt x="2757" y="1"/>
                  </a:moveTo>
                  <a:cubicBezTo>
                    <a:pt x="2326" y="1"/>
                    <a:pt x="1924" y="221"/>
                    <a:pt x="1685" y="575"/>
                  </a:cubicBezTo>
                  <a:lnTo>
                    <a:pt x="1532" y="785"/>
                  </a:lnTo>
                  <a:cubicBezTo>
                    <a:pt x="1446" y="910"/>
                    <a:pt x="1312" y="986"/>
                    <a:pt x="1158" y="986"/>
                  </a:cubicBezTo>
                  <a:lnTo>
                    <a:pt x="259" y="986"/>
                  </a:lnTo>
                  <a:cubicBezTo>
                    <a:pt x="0" y="986"/>
                    <a:pt x="0" y="1369"/>
                    <a:pt x="259" y="1369"/>
                  </a:cubicBezTo>
                  <a:lnTo>
                    <a:pt x="1168" y="1369"/>
                  </a:lnTo>
                  <a:cubicBezTo>
                    <a:pt x="1436" y="1369"/>
                    <a:pt x="1694" y="1235"/>
                    <a:pt x="1857" y="1015"/>
                  </a:cubicBezTo>
                  <a:lnTo>
                    <a:pt x="2001" y="795"/>
                  </a:lnTo>
                  <a:cubicBezTo>
                    <a:pt x="2182" y="546"/>
                    <a:pt x="2460" y="393"/>
                    <a:pt x="2766" y="393"/>
                  </a:cubicBezTo>
                  <a:cubicBezTo>
                    <a:pt x="2881" y="393"/>
                    <a:pt x="2967" y="479"/>
                    <a:pt x="2967" y="584"/>
                  </a:cubicBezTo>
                  <a:lnTo>
                    <a:pt x="2967" y="1388"/>
                  </a:lnTo>
                  <a:cubicBezTo>
                    <a:pt x="2967" y="2144"/>
                    <a:pt x="2804" y="2700"/>
                    <a:pt x="2479" y="3054"/>
                  </a:cubicBezTo>
                  <a:cubicBezTo>
                    <a:pt x="2192" y="3369"/>
                    <a:pt x="1800" y="3532"/>
                    <a:pt x="1417" y="3685"/>
                  </a:cubicBezTo>
                  <a:cubicBezTo>
                    <a:pt x="948" y="3877"/>
                    <a:pt x="450" y="4078"/>
                    <a:pt x="201" y="4594"/>
                  </a:cubicBezTo>
                  <a:cubicBezTo>
                    <a:pt x="77" y="4834"/>
                    <a:pt x="115" y="5121"/>
                    <a:pt x="307" y="5312"/>
                  </a:cubicBezTo>
                  <a:cubicBezTo>
                    <a:pt x="450" y="5465"/>
                    <a:pt x="651" y="5551"/>
                    <a:pt x="862" y="5551"/>
                  </a:cubicBezTo>
                  <a:cubicBezTo>
                    <a:pt x="948" y="5551"/>
                    <a:pt x="1034" y="5523"/>
                    <a:pt x="1111" y="5494"/>
                  </a:cubicBezTo>
                  <a:cubicBezTo>
                    <a:pt x="1484" y="5331"/>
                    <a:pt x="1503" y="4920"/>
                    <a:pt x="1493" y="4757"/>
                  </a:cubicBezTo>
                  <a:cubicBezTo>
                    <a:pt x="1489" y="4632"/>
                    <a:pt x="1396" y="4572"/>
                    <a:pt x="1303" y="4572"/>
                  </a:cubicBezTo>
                  <a:cubicBezTo>
                    <a:pt x="1204" y="4572"/>
                    <a:pt x="1106" y="4639"/>
                    <a:pt x="1111" y="4767"/>
                  </a:cubicBezTo>
                  <a:cubicBezTo>
                    <a:pt x="1120" y="4901"/>
                    <a:pt x="1101" y="5073"/>
                    <a:pt x="957" y="5140"/>
                  </a:cubicBezTo>
                  <a:cubicBezTo>
                    <a:pt x="923" y="5150"/>
                    <a:pt x="887" y="5155"/>
                    <a:pt x="851" y="5155"/>
                  </a:cubicBezTo>
                  <a:cubicBezTo>
                    <a:pt x="748" y="5155"/>
                    <a:pt x="646" y="5115"/>
                    <a:pt x="575" y="5044"/>
                  </a:cubicBezTo>
                  <a:cubicBezTo>
                    <a:pt x="498" y="4968"/>
                    <a:pt x="488" y="4853"/>
                    <a:pt x="536" y="4757"/>
                  </a:cubicBezTo>
                  <a:cubicBezTo>
                    <a:pt x="728" y="4374"/>
                    <a:pt x="1111" y="4221"/>
                    <a:pt x="1551" y="4039"/>
                  </a:cubicBezTo>
                  <a:cubicBezTo>
                    <a:pt x="2355" y="3714"/>
                    <a:pt x="3340" y="3312"/>
                    <a:pt x="3340" y="1388"/>
                  </a:cubicBezTo>
                  <a:lnTo>
                    <a:pt x="3340" y="584"/>
                  </a:lnTo>
                  <a:cubicBezTo>
                    <a:pt x="3340" y="259"/>
                    <a:pt x="3082" y="1"/>
                    <a:pt x="275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65"/>
            <p:cNvSpPr/>
            <p:nvPr/>
          </p:nvSpPr>
          <p:spPr>
            <a:xfrm>
              <a:off x="4162779" y="3999018"/>
              <a:ext cx="22400" cy="101547"/>
            </a:xfrm>
            <a:custGeom>
              <a:avLst/>
              <a:gdLst/>
              <a:ahLst/>
              <a:cxnLst/>
              <a:rect l="l" t="t" r="r" b="b"/>
              <a:pathLst>
                <a:path w="853" h="3867" extrusionOk="0">
                  <a:moveTo>
                    <a:pt x="0" y="1"/>
                  </a:moveTo>
                  <a:lnTo>
                    <a:pt x="0" y="3867"/>
                  </a:lnTo>
                  <a:lnTo>
                    <a:pt x="852" y="3867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65"/>
            <p:cNvSpPr/>
            <p:nvPr/>
          </p:nvSpPr>
          <p:spPr>
            <a:xfrm>
              <a:off x="4091903" y="3816564"/>
              <a:ext cx="163889" cy="200836"/>
            </a:xfrm>
            <a:custGeom>
              <a:avLst/>
              <a:gdLst/>
              <a:ahLst/>
              <a:cxnLst/>
              <a:rect l="l" t="t" r="r" b="b"/>
              <a:pathLst>
                <a:path w="6241" h="7648" extrusionOk="0">
                  <a:moveTo>
                    <a:pt x="0" y="1"/>
                  </a:moveTo>
                  <a:lnTo>
                    <a:pt x="0" y="2518"/>
                  </a:lnTo>
                  <a:cubicBezTo>
                    <a:pt x="0" y="4288"/>
                    <a:pt x="843" y="5963"/>
                    <a:pt x="2269" y="7016"/>
                  </a:cubicBezTo>
                  <a:lnTo>
                    <a:pt x="3120" y="7647"/>
                  </a:lnTo>
                  <a:lnTo>
                    <a:pt x="3972" y="7016"/>
                  </a:lnTo>
                  <a:cubicBezTo>
                    <a:pt x="5398" y="5963"/>
                    <a:pt x="6240" y="4288"/>
                    <a:pt x="6240" y="2518"/>
                  </a:cubicBezTo>
                  <a:lnTo>
                    <a:pt x="6240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65"/>
            <p:cNvSpPr/>
            <p:nvPr/>
          </p:nvSpPr>
          <p:spPr>
            <a:xfrm>
              <a:off x="4158498" y="3816564"/>
              <a:ext cx="97530" cy="200836"/>
            </a:xfrm>
            <a:custGeom>
              <a:avLst/>
              <a:gdLst/>
              <a:ahLst/>
              <a:cxnLst/>
              <a:rect l="l" t="t" r="r" b="b"/>
              <a:pathLst>
                <a:path w="3714" h="7648" extrusionOk="0">
                  <a:moveTo>
                    <a:pt x="2537" y="1"/>
                  </a:moveTo>
                  <a:lnTo>
                    <a:pt x="2537" y="2518"/>
                  </a:lnTo>
                  <a:cubicBezTo>
                    <a:pt x="2537" y="4288"/>
                    <a:pt x="1685" y="5963"/>
                    <a:pt x="259" y="7016"/>
                  </a:cubicBezTo>
                  <a:lnTo>
                    <a:pt x="1" y="7207"/>
                  </a:lnTo>
                  <a:lnTo>
                    <a:pt x="594" y="7647"/>
                  </a:lnTo>
                  <a:lnTo>
                    <a:pt x="1436" y="7016"/>
                  </a:lnTo>
                  <a:cubicBezTo>
                    <a:pt x="2872" y="5963"/>
                    <a:pt x="3714" y="4288"/>
                    <a:pt x="3714" y="2518"/>
                  </a:cubicBezTo>
                  <a:lnTo>
                    <a:pt x="3714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65"/>
            <p:cNvSpPr/>
            <p:nvPr/>
          </p:nvSpPr>
          <p:spPr>
            <a:xfrm>
              <a:off x="4081084" y="3805246"/>
              <a:ext cx="185501" cy="22662"/>
            </a:xfrm>
            <a:custGeom>
              <a:avLst/>
              <a:gdLst/>
              <a:ahLst/>
              <a:cxnLst/>
              <a:rect l="l" t="t" r="r" b="b"/>
              <a:pathLst>
                <a:path w="7064" h="863" extrusionOk="0">
                  <a:moveTo>
                    <a:pt x="183" y="1"/>
                  </a:moveTo>
                  <a:cubicBezTo>
                    <a:pt x="87" y="1"/>
                    <a:pt x="1" y="78"/>
                    <a:pt x="1" y="173"/>
                  </a:cubicBezTo>
                  <a:lnTo>
                    <a:pt x="1" y="680"/>
                  </a:lnTo>
                  <a:cubicBezTo>
                    <a:pt x="1" y="776"/>
                    <a:pt x="87" y="862"/>
                    <a:pt x="183" y="862"/>
                  </a:cubicBezTo>
                  <a:lnTo>
                    <a:pt x="6892" y="862"/>
                  </a:lnTo>
                  <a:cubicBezTo>
                    <a:pt x="6987" y="862"/>
                    <a:pt x="7064" y="776"/>
                    <a:pt x="7064" y="680"/>
                  </a:cubicBezTo>
                  <a:lnTo>
                    <a:pt x="7064" y="173"/>
                  </a:lnTo>
                  <a:cubicBezTo>
                    <a:pt x="7064" y="78"/>
                    <a:pt x="6987" y="1"/>
                    <a:pt x="689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65"/>
            <p:cNvSpPr/>
            <p:nvPr/>
          </p:nvSpPr>
          <p:spPr>
            <a:xfrm>
              <a:off x="4235913" y="3805246"/>
              <a:ext cx="30672" cy="22662"/>
            </a:xfrm>
            <a:custGeom>
              <a:avLst/>
              <a:gdLst/>
              <a:ahLst/>
              <a:cxnLst/>
              <a:rect l="l" t="t" r="r" b="b"/>
              <a:pathLst>
                <a:path w="1168" h="863" extrusionOk="0">
                  <a:moveTo>
                    <a:pt x="0" y="1"/>
                  </a:moveTo>
                  <a:lnTo>
                    <a:pt x="0" y="862"/>
                  </a:lnTo>
                  <a:lnTo>
                    <a:pt x="996" y="862"/>
                  </a:lnTo>
                  <a:cubicBezTo>
                    <a:pt x="1091" y="862"/>
                    <a:pt x="1168" y="776"/>
                    <a:pt x="1168" y="680"/>
                  </a:cubicBezTo>
                  <a:lnTo>
                    <a:pt x="1168" y="173"/>
                  </a:lnTo>
                  <a:cubicBezTo>
                    <a:pt x="1168" y="78"/>
                    <a:pt x="1091" y="1"/>
                    <a:pt x="99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65"/>
            <p:cNvSpPr/>
            <p:nvPr/>
          </p:nvSpPr>
          <p:spPr>
            <a:xfrm>
              <a:off x="4133368" y="3866195"/>
              <a:ext cx="81196" cy="76627"/>
            </a:xfrm>
            <a:custGeom>
              <a:avLst/>
              <a:gdLst/>
              <a:ahLst/>
              <a:cxnLst/>
              <a:rect l="l" t="t" r="r" b="b"/>
              <a:pathLst>
                <a:path w="3092" h="2918" extrusionOk="0">
                  <a:moveTo>
                    <a:pt x="1546" y="1"/>
                  </a:moveTo>
                  <a:cubicBezTo>
                    <a:pt x="1534" y="1"/>
                    <a:pt x="1522" y="6"/>
                    <a:pt x="1513" y="15"/>
                  </a:cubicBezTo>
                  <a:lnTo>
                    <a:pt x="1072" y="915"/>
                  </a:lnTo>
                  <a:cubicBezTo>
                    <a:pt x="1063" y="924"/>
                    <a:pt x="1053" y="934"/>
                    <a:pt x="1044" y="934"/>
                  </a:cubicBezTo>
                  <a:lnTo>
                    <a:pt x="48" y="1077"/>
                  </a:lnTo>
                  <a:cubicBezTo>
                    <a:pt x="20" y="1087"/>
                    <a:pt x="1" y="1125"/>
                    <a:pt x="29" y="1144"/>
                  </a:cubicBezTo>
                  <a:lnTo>
                    <a:pt x="747" y="1843"/>
                  </a:lnTo>
                  <a:cubicBezTo>
                    <a:pt x="757" y="1853"/>
                    <a:pt x="757" y="1872"/>
                    <a:pt x="757" y="1881"/>
                  </a:cubicBezTo>
                  <a:lnTo>
                    <a:pt x="584" y="2867"/>
                  </a:lnTo>
                  <a:cubicBezTo>
                    <a:pt x="584" y="2899"/>
                    <a:pt x="604" y="2917"/>
                    <a:pt x="627" y="2917"/>
                  </a:cubicBezTo>
                  <a:cubicBezTo>
                    <a:pt x="632" y="2917"/>
                    <a:pt x="637" y="2917"/>
                    <a:pt x="642" y="2915"/>
                  </a:cubicBezTo>
                  <a:lnTo>
                    <a:pt x="1532" y="2446"/>
                  </a:lnTo>
                  <a:cubicBezTo>
                    <a:pt x="1537" y="2441"/>
                    <a:pt x="1541" y="2439"/>
                    <a:pt x="1547" y="2439"/>
                  </a:cubicBezTo>
                  <a:cubicBezTo>
                    <a:pt x="1553" y="2439"/>
                    <a:pt x="1560" y="2441"/>
                    <a:pt x="1570" y="2446"/>
                  </a:cubicBezTo>
                  <a:lnTo>
                    <a:pt x="2451" y="2915"/>
                  </a:lnTo>
                  <a:cubicBezTo>
                    <a:pt x="2455" y="2917"/>
                    <a:pt x="2461" y="2917"/>
                    <a:pt x="2466" y="2917"/>
                  </a:cubicBezTo>
                  <a:cubicBezTo>
                    <a:pt x="2491" y="2917"/>
                    <a:pt x="2516" y="2899"/>
                    <a:pt x="2508" y="2867"/>
                  </a:cubicBezTo>
                  <a:lnTo>
                    <a:pt x="2336" y="1881"/>
                  </a:lnTo>
                  <a:cubicBezTo>
                    <a:pt x="2336" y="1872"/>
                    <a:pt x="2345" y="1853"/>
                    <a:pt x="2355" y="1843"/>
                  </a:cubicBezTo>
                  <a:lnTo>
                    <a:pt x="3073" y="1144"/>
                  </a:lnTo>
                  <a:cubicBezTo>
                    <a:pt x="3092" y="1125"/>
                    <a:pt x="3082" y="1087"/>
                    <a:pt x="3044" y="1077"/>
                  </a:cubicBezTo>
                  <a:lnTo>
                    <a:pt x="2058" y="934"/>
                  </a:lnTo>
                  <a:cubicBezTo>
                    <a:pt x="2039" y="934"/>
                    <a:pt x="2029" y="924"/>
                    <a:pt x="2020" y="915"/>
                  </a:cubicBezTo>
                  <a:lnTo>
                    <a:pt x="1580" y="15"/>
                  </a:lnTo>
                  <a:cubicBezTo>
                    <a:pt x="1570" y="6"/>
                    <a:pt x="1558" y="1"/>
                    <a:pt x="15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65"/>
            <p:cNvSpPr/>
            <p:nvPr/>
          </p:nvSpPr>
          <p:spPr>
            <a:xfrm>
              <a:off x="4152721" y="4004060"/>
              <a:ext cx="42489" cy="20877"/>
            </a:xfrm>
            <a:custGeom>
              <a:avLst/>
              <a:gdLst/>
              <a:ahLst/>
              <a:cxnLst/>
              <a:rect l="l" t="t" r="r" b="b"/>
              <a:pathLst>
                <a:path w="1618" h="795" extrusionOk="0">
                  <a:moveTo>
                    <a:pt x="326" y="0"/>
                  </a:moveTo>
                  <a:cubicBezTo>
                    <a:pt x="144" y="0"/>
                    <a:pt x="0" y="144"/>
                    <a:pt x="0" y="325"/>
                  </a:cubicBezTo>
                  <a:lnTo>
                    <a:pt x="0" y="469"/>
                  </a:lnTo>
                  <a:cubicBezTo>
                    <a:pt x="0" y="651"/>
                    <a:pt x="144" y="794"/>
                    <a:pt x="326" y="794"/>
                  </a:cubicBezTo>
                  <a:lnTo>
                    <a:pt x="1292" y="794"/>
                  </a:lnTo>
                  <a:cubicBezTo>
                    <a:pt x="1474" y="794"/>
                    <a:pt x="1618" y="651"/>
                    <a:pt x="1618" y="469"/>
                  </a:cubicBezTo>
                  <a:lnTo>
                    <a:pt x="1618" y="325"/>
                  </a:lnTo>
                  <a:cubicBezTo>
                    <a:pt x="1618" y="144"/>
                    <a:pt x="1474" y="0"/>
                    <a:pt x="129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65"/>
            <p:cNvSpPr/>
            <p:nvPr/>
          </p:nvSpPr>
          <p:spPr>
            <a:xfrm>
              <a:off x="4130348" y="4085466"/>
              <a:ext cx="87236" cy="30199"/>
            </a:xfrm>
            <a:custGeom>
              <a:avLst/>
              <a:gdLst/>
              <a:ahLst/>
              <a:cxnLst/>
              <a:rect l="l" t="t" r="r" b="b"/>
              <a:pathLst>
                <a:path w="3322" h="1150" extrusionOk="0">
                  <a:moveTo>
                    <a:pt x="441" y="1"/>
                  </a:moveTo>
                  <a:cubicBezTo>
                    <a:pt x="192" y="1"/>
                    <a:pt x="1" y="192"/>
                    <a:pt x="1" y="441"/>
                  </a:cubicBezTo>
                  <a:lnTo>
                    <a:pt x="1" y="1149"/>
                  </a:lnTo>
                  <a:lnTo>
                    <a:pt x="3322" y="1149"/>
                  </a:lnTo>
                  <a:lnTo>
                    <a:pt x="3322" y="1140"/>
                  </a:lnTo>
                  <a:lnTo>
                    <a:pt x="3322" y="441"/>
                  </a:lnTo>
                  <a:cubicBezTo>
                    <a:pt x="3322" y="192"/>
                    <a:pt x="3121" y="1"/>
                    <a:pt x="287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65"/>
            <p:cNvSpPr/>
            <p:nvPr/>
          </p:nvSpPr>
          <p:spPr>
            <a:xfrm>
              <a:off x="4186649" y="4085466"/>
              <a:ext cx="30934" cy="29936"/>
            </a:xfrm>
            <a:custGeom>
              <a:avLst/>
              <a:gdLst/>
              <a:ahLst/>
              <a:cxnLst/>
              <a:rect l="l" t="t" r="r" b="b"/>
              <a:pathLst>
                <a:path w="1178" h="1140" extrusionOk="0">
                  <a:moveTo>
                    <a:pt x="0" y="1"/>
                  </a:moveTo>
                  <a:lnTo>
                    <a:pt x="0" y="1140"/>
                  </a:lnTo>
                  <a:lnTo>
                    <a:pt x="1178" y="1140"/>
                  </a:lnTo>
                  <a:lnTo>
                    <a:pt x="1178" y="441"/>
                  </a:lnTo>
                  <a:cubicBezTo>
                    <a:pt x="1178" y="192"/>
                    <a:pt x="977" y="1"/>
                    <a:pt x="73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65"/>
            <p:cNvSpPr/>
            <p:nvPr/>
          </p:nvSpPr>
          <p:spPr>
            <a:xfrm>
              <a:off x="4098941" y="4108102"/>
              <a:ext cx="150050" cy="37709"/>
            </a:xfrm>
            <a:custGeom>
              <a:avLst/>
              <a:gdLst/>
              <a:ahLst/>
              <a:cxnLst/>
              <a:rect l="l" t="t" r="r" b="b"/>
              <a:pathLst>
                <a:path w="5714" h="1436" extrusionOk="0">
                  <a:moveTo>
                    <a:pt x="460" y="0"/>
                  </a:moveTo>
                  <a:cubicBezTo>
                    <a:pt x="345" y="0"/>
                    <a:pt x="240" y="86"/>
                    <a:pt x="221" y="201"/>
                  </a:cubicBezTo>
                  <a:lnTo>
                    <a:pt x="29" y="1149"/>
                  </a:lnTo>
                  <a:cubicBezTo>
                    <a:pt x="0" y="1302"/>
                    <a:pt x="115" y="1436"/>
                    <a:pt x="268" y="1436"/>
                  </a:cubicBezTo>
                  <a:lnTo>
                    <a:pt x="5436" y="1436"/>
                  </a:lnTo>
                  <a:cubicBezTo>
                    <a:pt x="5599" y="1436"/>
                    <a:pt x="5714" y="1302"/>
                    <a:pt x="5676" y="1149"/>
                  </a:cubicBezTo>
                  <a:lnTo>
                    <a:pt x="5494" y="201"/>
                  </a:lnTo>
                  <a:cubicBezTo>
                    <a:pt x="5475" y="86"/>
                    <a:pt x="5369" y="0"/>
                    <a:pt x="525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65"/>
            <p:cNvSpPr/>
            <p:nvPr/>
          </p:nvSpPr>
          <p:spPr>
            <a:xfrm>
              <a:off x="4211018" y="4108102"/>
              <a:ext cx="37736" cy="37709"/>
            </a:xfrm>
            <a:custGeom>
              <a:avLst/>
              <a:gdLst/>
              <a:ahLst/>
              <a:cxnLst/>
              <a:rect l="l" t="t" r="r" b="b"/>
              <a:pathLst>
                <a:path w="1437" h="1436" extrusionOk="0">
                  <a:moveTo>
                    <a:pt x="1" y="0"/>
                  </a:moveTo>
                  <a:lnTo>
                    <a:pt x="278" y="1436"/>
                  </a:lnTo>
                  <a:lnTo>
                    <a:pt x="1168" y="1436"/>
                  </a:lnTo>
                  <a:cubicBezTo>
                    <a:pt x="1321" y="1436"/>
                    <a:pt x="1436" y="1302"/>
                    <a:pt x="1417" y="1149"/>
                  </a:cubicBezTo>
                  <a:lnTo>
                    <a:pt x="1226" y="201"/>
                  </a:lnTo>
                  <a:cubicBezTo>
                    <a:pt x="1207" y="86"/>
                    <a:pt x="1101" y="0"/>
                    <a:pt x="9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88" name="Google Shape;13388;p65"/>
          <p:cNvGrpSpPr/>
          <p:nvPr/>
        </p:nvGrpSpPr>
        <p:grpSpPr>
          <a:xfrm>
            <a:off x="2180884" y="2888719"/>
            <a:ext cx="376752" cy="374468"/>
            <a:chOff x="2180884" y="2888719"/>
            <a:chExt cx="376752" cy="374468"/>
          </a:xfrm>
        </p:grpSpPr>
        <p:sp>
          <p:nvSpPr>
            <p:cNvPr id="13389" name="Google Shape;13389;p65"/>
            <p:cNvSpPr/>
            <p:nvPr/>
          </p:nvSpPr>
          <p:spPr>
            <a:xfrm>
              <a:off x="2180884" y="2954054"/>
              <a:ext cx="309395" cy="309133"/>
            </a:xfrm>
            <a:custGeom>
              <a:avLst/>
              <a:gdLst/>
              <a:ahLst/>
              <a:cxnLst/>
              <a:rect l="l" t="t" r="r" b="b"/>
              <a:pathLst>
                <a:path w="11782" h="11772" extrusionOk="0">
                  <a:moveTo>
                    <a:pt x="5896" y="0"/>
                  </a:moveTo>
                  <a:cubicBezTo>
                    <a:pt x="2642" y="0"/>
                    <a:pt x="1" y="2632"/>
                    <a:pt x="1" y="5886"/>
                  </a:cubicBezTo>
                  <a:cubicBezTo>
                    <a:pt x="1" y="9140"/>
                    <a:pt x="2642" y="11772"/>
                    <a:pt x="5896" y="11772"/>
                  </a:cubicBezTo>
                  <a:cubicBezTo>
                    <a:pt x="9150" y="11772"/>
                    <a:pt x="11782" y="9140"/>
                    <a:pt x="11782" y="5886"/>
                  </a:cubicBezTo>
                  <a:cubicBezTo>
                    <a:pt x="11782" y="2632"/>
                    <a:pt x="9150" y="0"/>
                    <a:pt x="58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65"/>
            <p:cNvSpPr/>
            <p:nvPr/>
          </p:nvSpPr>
          <p:spPr>
            <a:xfrm>
              <a:off x="2335713" y="3102082"/>
              <a:ext cx="154330" cy="12579"/>
            </a:xfrm>
            <a:custGeom>
              <a:avLst/>
              <a:gdLst/>
              <a:ahLst/>
              <a:cxnLst/>
              <a:rect l="l" t="t" r="r" b="b"/>
              <a:pathLst>
                <a:path w="5877" h="479" extrusionOk="0">
                  <a:moveTo>
                    <a:pt x="0" y="0"/>
                  </a:moveTo>
                  <a:lnTo>
                    <a:pt x="0" y="479"/>
                  </a:lnTo>
                  <a:lnTo>
                    <a:pt x="5876" y="479"/>
                  </a:lnTo>
                  <a:lnTo>
                    <a:pt x="5876" y="240"/>
                  </a:lnTo>
                  <a:lnTo>
                    <a:pt x="5876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65"/>
            <p:cNvSpPr/>
            <p:nvPr/>
          </p:nvSpPr>
          <p:spPr>
            <a:xfrm>
              <a:off x="2465648" y="2888719"/>
              <a:ext cx="91989" cy="89993"/>
            </a:xfrm>
            <a:custGeom>
              <a:avLst/>
              <a:gdLst/>
              <a:ahLst/>
              <a:cxnLst/>
              <a:rect l="l" t="t" r="r" b="b"/>
              <a:pathLst>
                <a:path w="3503" h="3427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26"/>
                  </a:lnTo>
                  <a:lnTo>
                    <a:pt x="1120" y="3426"/>
                  </a:lnTo>
                  <a:cubicBezTo>
                    <a:pt x="1311" y="3426"/>
                    <a:pt x="1483" y="3350"/>
                    <a:pt x="1617" y="3216"/>
                  </a:cubicBezTo>
                  <a:lnTo>
                    <a:pt x="3369" y="1474"/>
                  </a:lnTo>
                  <a:cubicBezTo>
                    <a:pt x="3503" y="1321"/>
                    <a:pt x="3407" y="1082"/>
                    <a:pt x="3197" y="1072"/>
                  </a:cubicBez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65"/>
            <p:cNvSpPr/>
            <p:nvPr/>
          </p:nvSpPr>
          <p:spPr>
            <a:xfrm>
              <a:off x="2465648" y="2888719"/>
              <a:ext cx="61842" cy="90229"/>
            </a:xfrm>
            <a:custGeom>
              <a:avLst/>
              <a:gdLst/>
              <a:ahLst/>
              <a:cxnLst/>
              <a:rect l="l" t="t" r="r" b="b"/>
              <a:pathLst>
                <a:path w="2355" h="3436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36"/>
                  </a:ln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65"/>
            <p:cNvSpPr/>
            <p:nvPr/>
          </p:nvSpPr>
          <p:spPr>
            <a:xfrm>
              <a:off x="2218094" y="2991002"/>
              <a:ext cx="235263" cy="235263"/>
            </a:xfrm>
            <a:custGeom>
              <a:avLst/>
              <a:gdLst/>
              <a:ahLst/>
              <a:cxnLst/>
              <a:rect l="l" t="t" r="r" b="b"/>
              <a:pathLst>
                <a:path w="8959" h="8959" extrusionOk="0">
                  <a:moveTo>
                    <a:pt x="4479" y="0"/>
                  </a:moveTo>
                  <a:cubicBezTo>
                    <a:pt x="2010" y="0"/>
                    <a:pt x="0" y="2010"/>
                    <a:pt x="0" y="4479"/>
                  </a:cubicBezTo>
                  <a:cubicBezTo>
                    <a:pt x="0" y="6948"/>
                    <a:pt x="2010" y="8958"/>
                    <a:pt x="4479" y="8958"/>
                  </a:cubicBezTo>
                  <a:cubicBezTo>
                    <a:pt x="6948" y="8958"/>
                    <a:pt x="8958" y="6948"/>
                    <a:pt x="8958" y="4479"/>
                  </a:cubicBezTo>
                  <a:cubicBezTo>
                    <a:pt x="8958" y="2010"/>
                    <a:pt x="6948" y="0"/>
                    <a:pt x="44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65"/>
            <p:cNvSpPr/>
            <p:nvPr/>
          </p:nvSpPr>
          <p:spPr>
            <a:xfrm>
              <a:off x="2335713" y="3102082"/>
              <a:ext cx="117382" cy="12579"/>
            </a:xfrm>
            <a:custGeom>
              <a:avLst/>
              <a:gdLst/>
              <a:ahLst/>
              <a:cxnLst/>
              <a:rect l="l" t="t" r="r" b="b"/>
              <a:pathLst>
                <a:path w="4470" h="479" extrusionOk="0">
                  <a:moveTo>
                    <a:pt x="0" y="0"/>
                  </a:moveTo>
                  <a:lnTo>
                    <a:pt x="0" y="479"/>
                  </a:lnTo>
                  <a:lnTo>
                    <a:pt x="4460" y="479"/>
                  </a:lnTo>
                  <a:cubicBezTo>
                    <a:pt x="4460" y="402"/>
                    <a:pt x="4470" y="326"/>
                    <a:pt x="4470" y="240"/>
                  </a:cubicBezTo>
                  <a:cubicBezTo>
                    <a:pt x="4470" y="153"/>
                    <a:pt x="4460" y="87"/>
                    <a:pt x="446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65"/>
            <p:cNvSpPr/>
            <p:nvPr/>
          </p:nvSpPr>
          <p:spPr>
            <a:xfrm>
              <a:off x="2249003" y="3021910"/>
              <a:ext cx="173185" cy="173421"/>
            </a:xfrm>
            <a:custGeom>
              <a:avLst/>
              <a:gdLst/>
              <a:ahLst/>
              <a:cxnLst/>
              <a:rect l="l" t="t" r="r" b="b"/>
              <a:pathLst>
                <a:path w="6595" h="6604" extrusionOk="0">
                  <a:moveTo>
                    <a:pt x="3302" y="0"/>
                  </a:moveTo>
                  <a:cubicBezTo>
                    <a:pt x="1484" y="0"/>
                    <a:pt x="0" y="1484"/>
                    <a:pt x="0" y="3302"/>
                  </a:cubicBezTo>
                  <a:cubicBezTo>
                    <a:pt x="0" y="5121"/>
                    <a:pt x="1484" y="6604"/>
                    <a:pt x="3302" y="6604"/>
                  </a:cubicBezTo>
                  <a:cubicBezTo>
                    <a:pt x="5121" y="6604"/>
                    <a:pt x="6594" y="5121"/>
                    <a:pt x="6594" y="3302"/>
                  </a:cubicBezTo>
                  <a:cubicBezTo>
                    <a:pt x="6594" y="1484"/>
                    <a:pt x="5121" y="0"/>
                    <a:pt x="330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65"/>
            <p:cNvSpPr/>
            <p:nvPr/>
          </p:nvSpPr>
          <p:spPr>
            <a:xfrm>
              <a:off x="2335713" y="3102082"/>
              <a:ext cx="86711" cy="12579"/>
            </a:xfrm>
            <a:custGeom>
              <a:avLst/>
              <a:gdLst/>
              <a:ahLst/>
              <a:cxnLst/>
              <a:rect l="l" t="t" r="r" b="b"/>
              <a:pathLst>
                <a:path w="3302" h="479" extrusionOk="0">
                  <a:moveTo>
                    <a:pt x="0" y="0"/>
                  </a:moveTo>
                  <a:lnTo>
                    <a:pt x="0" y="479"/>
                  </a:lnTo>
                  <a:lnTo>
                    <a:pt x="3283" y="479"/>
                  </a:lnTo>
                  <a:cubicBezTo>
                    <a:pt x="3283" y="402"/>
                    <a:pt x="3302" y="326"/>
                    <a:pt x="3302" y="240"/>
                  </a:cubicBezTo>
                  <a:cubicBezTo>
                    <a:pt x="3302" y="153"/>
                    <a:pt x="3292" y="87"/>
                    <a:pt x="32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65"/>
            <p:cNvSpPr/>
            <p:nvPr/>
          </p:nvSpPr>
          <p:spPr>
            <a:xfrm>
              <a:off x="2286187" y="3059094"/>
              <a:ext cx="99053" cy="99053"/>
            </a:xfrm>
            <a:custGeom>
              <a:avLst/>
              <a:gdLst/>
              <a:ahLst/>
              <a:cxnLst/>
              <a:rect l="l" t="t" r="r" b="b"/>
              <a:pathLst>
                <a:path w="3772" h="3772" extrusionOk="0">
                  <a:moveTo>
                    <a:pt x="1886" y="1"/>
                  </a:moveTo>
                  <a:cubicBezTo>
                    <a:pt x="843" y="1"/>
                    <a:pt x="1" y="843"/>
                    <a:pt x="1" y="1886"/>
                  </a:cubicBezTo>
                  <a:cubicBezTo>
                    <a:pt x="1" y="2929"/>
                    <a:pt x="843" y="3772"/>
                    <a:pt x="1886" y="3772"/>
                  </a:cubicBezTo>
                  <a:cubicBezTo>
                    <a:pt x="2929" y="3772"/>
                    <a:pt x="3772" y="2929"/>
                    <a:pt x="3772" y="1886"/>
                  </a:cubicBezTo>
                  <a:cubicBezTo>
                    <a:pt x="3772" y="843"/>
                    <a:pt x="2929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65"/>
            <p:cNvSpPr/>
            <p:nvPr/>
          </p:nvSpPr>
          <p:spPr>
            <a:xfrm>
              <a:off x="2335713" y="3102318"/>
              <a:ext cx="49526" cy="12342"/>
            </a:xfrm>
            <a:custGeom>
              <a:avLst/>
              <a:gdLst/>
              <a:ahLst/>
              <a:cxnLst/>
              <a:rect l="l" t="t" r="r" b="b"/>
              <a:pathLst>
                <a:path w="1886" h="470" extrusionOk="0">
                  <a:moveTo>
                    <a:pt x="0" y="1"/>
                  </a:moveTo>
                  <a:lnTo>
                    <a:pt x="0" y="470"/>
                  </a:lnTo>
                  <a:lnTo>
                    <a:pt x="1866" y="470"/>
                  </a:lnTo>
                  <a:cubicBezTo>
                    <a:pt x="1886" y="317"/>
                    <a:pt x="1886" y="154"/>
                    <a:pt x="1866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65"/>
            <p:cNvSpPr/>
            <p:nvPr/>
          </p:nvSpPr>
          <p:spPr>
            <a:xfrm>
              <a:off x="2317095" y="3090002"/>
              <a:ext cx="37237" cy="37237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09" y="1"/>
                  </a:moveTo>
                  <a:cubicBezTo>
                    <a:pt x="317" y="1"/>
                    <a:pt x="1" y="317"/>
                    <a:pt x="1" y="709"/>
                  </a:cubicBezTo>
                  <a:cubicBezTo>
                    <a:pt x="1" y="1102"/>
                    <a:pt x="317" y="1417"/>
                    <a:pt x="709" y="1417"/>
                  </a:cubicBezTo>
                  <a:cubicBezTo>
                    <a:pt x="1102" y="1417"/>
                    <a:pt x="1417" y="1102"/>
                    <a:pt x="1417" y="709"/>
                  </a:cubicBezTo>
                  <a:cubicBezTo>
                    <a:pt x="1417" y="317"/>
                    <a:pt x="1102" y="1"/>
                    <a:pt x="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65"/>
            <p:cNvSpPr/>
            <p:nvPr/>
          </p:nvSpPr>
          <p:spPr>
            <a:xfrm>
              <a:off x="2335713" y="3102318"/>
              <a:ext cx="18855" cy="12342"/>
            </a:xfrm>
            <a:custGeom>
              <a:avLst/>
              <a:gdLst/>
              <a:ahLst/>
              <a:cxnLst/>
              <a:rect l="l" t="t" r="r" b="b"/>
              <a:pathLst>
                <a:path w="718" h="470" extrusionOk="0">
                  <a:moveTo>
                    <a:pt x="0" y="1"/>
                  </a:moveTo>
                  <a:lnTo>
                    <a:pt x="0" y="470"/>
                  </a:lnTo>
                  <a:lnTo>
                    <a:pt x="661" y="470"/>
                  </a:lnTo>
                  <a:cubicBezTo>
                    <a:pt x="718" y="317"/>
                    <a:pt x="718" y="154"/>
                    <a:pt x="66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65"/>
            <p:cNvSpPr/>
            <p:nvPr/>
          </p:nvSpPr>
          <p:spPr>
            <a:xfrm>
              <a:off x="2326496" y="3073169"/>
              <a:ext cx="44668" cy="41570"/>
            </a:xfrm>
            <a:custGeom>
              <a:avLst/>
              <a:gdLst/>
              <a:ahLst/>
              <a:cxnLst/>
              <a:rect l="l" t="t" r="r" b="b"/>
              <a:pathLst>
                <a:path w="1701" h="1583" extrusionOk="0">
                  <a:moveTo>
                    <a:pt x="1366" y="1"/>
                  </a:moveTo>
                  <a:lnTo>
                    <a:pt x="188" y="1178"/>
                  </a:lnTo>
                  <a:cubicBezTo>
                    <a:pt x="0" y="1306"/>
                    <a:pt x="215" y="1582"/>
                    <a:pt x="390" y="1582"/>
                  </a:cubicBezTo>
                  <a:cubicBezTo>
                    <a:pt x="437" y="1582"/>
                    <a:pt x="481" y="1562"/>
                    <a:pt x="514" y="1513"/>
                  </a:cubicBezTo>
                  <a:lnTo>
                    <a:pt x="1701" y="336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65"/>
            <p:cNvSpPr/>
            <p:nvPr/>
          </p:nvSpPr>
          <p:spPr>
            <a:xfrm>
              <a:off x="2355566" y="2901954"/>
              <a:ext cx="188704" cy="185080"/>
            </a:xfrm>
            <a:custGeom>
              <a:avLst/>
              <a:gdLst/>
              <a:ahLst/>
              <a:cxnLst/>
              <a:rect l="l" t="t" r="r" b="b"/>
              <a:pathLst>
                <a:path w="7186" h="7048" extrusionOk="0">
                  <a:moveTo>
                    <a:pt x="6868" y="0"/>
                  </a:moveTo>
                  <a:cubicBezTo>
                    <a:pt x="6825" y="0"/>
                    <a:pt x="6780" y="13"/>
                    <a:pt x="6738" y="42"/>
                  </a:cubicBezTo>
                  <a:lnTo>
                    <a:pt x="134" y="6645"/>
                  </a:lnTo>
                  <a:cubicBezTo>
                    <a:pt x="0" y="6789"/>
                    <a:pt x="96" y="7038"/>
                    <a:pt x="306" y="7047"/>
                  </a:cubicBezTo>
                  <a:cubicBezTo>
                    <a:pt x="364" y="7047"/>
                    <a:pt x="421" y="7018"/>
                    <a:pt x="469" y="6980"/>
                  </a:cubicBezTo>
                  <a:lnTo>
                    <a:pt x="7063" y="377"/>
                  </a:lnTo>
                  <a:cubicBezTo>
                    <a:pt x="7186" y="201"/>
                    <a:pt x="7039" y="0"/>
                    <a:pt x="6868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03" name="Google Shape;13403;p65"/>
          <p:cNvGrpSpPr/>
          <p:nvPr/>
        </p:nvGrpSpPr>
        <p:grpSpPr>
          <a:xfrm>
            <a:off x="3954432" y="2942999"/>
            <a:ext cx="378249" cy="265909"/>
            <a:chOff x="3954432" y="2942999"/>
            <a:chExt cx="378249" cy="265909"/>
          </a:xfrm>
        </p:grpSpPr>
        <p:sp>
          <p:nvSpPr>
            <p:cNvPr id="13404" name="Google Shape;13404;p65"/>
            <p:cNvSpPr/>
            <p:nvPr/>
          </p:nvSpPr>
          <p:spPr>
            <a:xfrm>
              <a:off x="3954432" y="2981207"/>
              <a:ext cx="378249" cy="227700"/>
            </a:xfrm>
            <a:custGeom>
              <a:avLst/>
              <a:gdLst/>
              <a:ahLst/>
              <a:cxnLst/>
              <a:rect l="l" t="t" r="r" b="b"/>
              <a:pathLst>
                <a:path w="14404" h="8671" extrusionOk="0">
                  <a:moveTo>
                    <a:pt x="7207" y="0"/>
                  </a:moveTo>
                  <a:cubicBezTo>
                    <a:pt x="6346" y="0"/>
                    <a:pt x="5054" y="546"/>
                    <a:pt x="3388" y="1637"/>
                  </a:cubicBezTo>
                  <a:cubicBezTo>
                    <a:pt x="2307" y="2345"/>
                    <a:pt x="1264" y="3110"/>
                    <a:pt x="259" y="3924"/>
                  </a:cubicBezTo>
                  <a:cubicBezTo>
                    <a:pt x="0" y="4134"/>
                    <a:pt x="0" y="4527"/>
                    <a:pt x="259" y="4747"/>
                  </a:cubicBezTo>
                  <a:cubicBezTo>
                    <a:pt x="1264" y="5560"/>
                    <a:pt x="2307" y="6326"/>
                    <a:pt x="3388" y="7034"/>
                  </a:cubicBezTo>
                  <a:cubicBezTo>
                    <a:pt x="5063" y="8125"/>
                    <a:pt x="6346" y="8671"/>
                    <a:pt x="7207" y="8671"/>
                  </a:cubicBezTo>
                  <a:cubicBezTo>
                    <a:pt x="8059" y="8671"/>
                    <a:pt x="9351" y="8116"/>
                    <a:pt x="11025" y="7034"/>
                  </a:cubicBezTo>
                  <a:cubicBezTo>
                    <a:pt x="12107" y="6326"/>
                    <a:pt x="13150" y="5560"/>
                    <a:pt x="14145" y="4747"/>
                  </a:cubicBezTo>
                  <a:cubicBezTo>
                    <a:pt x="14404" y="4536"/>
                    <a:pt x="14404" y="4134"/>
                    <a:pt x="14145" y="3924"/>
                  </a:cubicBezTo>
                  <a:cubicBezTo>
                    <a:pt x="13150" y="3110"/>
                    <a:pt x="12107" y="2345"/>
                    <a:pt x="11025" y="1637"/>
                  </a:cubicBezTo>
                  <a:cubicBezTo>
                    <a:pt x="9351" y="546"/>
                    <a:pt x="8059" y="0"/>
                    <a:pt x="72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65"/>
            <p:cNvSpPr/>
            <p:nvPr/>
          </p:nvSpPr>
          <p:spPr>
            <a:xfrm>
              <a:off x="3954432" y="2980944"/>
              <a:ext cx="208111" cy="227727"/>
            </a:xfrm>
            <a:custGeom>
              <a:avLst/>
              <a:gdLst/>
              <a:ahLst/>
              <a:cxnLst/>
              <a:rect l="l" t="t" r="r" b="b"/>
              <a:pathLst>
                <a:path w="7925" h="8672" extrusionOk="0">
                  <a:moveTo>
                    <a:pt x="7207" y="1"/>
                  </a:moveTo>
                  <a:cubicBezTo>
                    <a:pt x="6346" y="1"/>
                    <a:pt x="5063" y="556"/>
                    <a:pt x="3379" y="1637"/>
                  </a:cubicBezTo>
                  <a:cubicBezTo>
                    <a:pt x="2297" y="2345"/>
                    <a:pt x="1264" y="3111"/>
                    <a:pt x="259" y="3934"/>
                  </a:cubicBezTo>
                  <a:cubicBezTo>
                    <a:pt x="0" y="4144"/>
                    <a:pt x="0" y="4537"/>
                    <a:pt x="259" y="4747"/>
                  </a:cubicBezTo>
                  <a:cubicBezTo>
                    <a:pt x="1264" y="5561"/>
                    <a:pt x="2297" y="6326"/>
                    <a:pt x="3379" y="7044"/>
                  </a:cubicBezTo>
                  <a:cubicBezTo>
                    <a:pt x="5054" y="8126"/>
                    <a:pt x="6346" y="8671"/>
                    <a:pt x="7207" y="8671"/>
                  </a:cubicBezTo>
                  <a:cubicBezTo>
                    <a:pt x="7446" y="8671"/>
                    <a:pt x="7685" y="8633"/>
                    <a:pt x="7925" y="8575"/>
                  </a:cubicBezTo>
                  <a:cubicBezTo>
                    <a:pt x="7121" y="8374"/>
                    <a:pt x="6078" y="7858"/>
                    <a:pt x="4814" y="7044"/>
                  </a:cubicBezTo>
                  <a:cubicBezTo>
                    <a:pt x="3733" y="6326"/>
                    <a:pt x="2699" y="5570"/>
                    <a:pt x="1694" y="4747"/>
                  </a:cubicBezTo>
                  <a:cubicBezTo>
                    <a:pt x="1436" y="4537"/>
                    <a:pt x="1436" y="4144"/>
                    <a:pt x="1694" y="3934"/>
                  </a:cubicBezTo>
                  <a:cubicBezTo>
                    <a:pt x="2699" y="3111"/>
                    <a:pt x="3733" y="2345"/>
                    <a:pt x="4814" y="1637"/>
                  </a:cubicBezTo>
                  <a:cubicBezTo>
                    <a:pt x="6078" y="824"/>
                    <a:pt x="7121" y="307"/>
                    <a:pt x="7925" y="106"/>
                  </a:cubicBezTo>
                  <a:cubicBezTo>
                    <a:pt x="7685" y="39"/>
                    <a:pt x="7446" y="10"/>
                    <a:pt x="72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65"/>
            <p:cNvSpPr/>
            <p:nvPr/>
          </p:nvSpPr>
          <p:spPr>
            <a:xfrm>
              <a:off x="4034604" y="3013270"/>
              <a:ext cx="190516" cy="163232"/>
            </a:xfrm>
            <a:custGeom>
              <a:avLst/>
              <a:gdLst/>
              <a:ahLst/>
              <a:cxnLst/>
              <a:rect l="l" t="t" r="r" b="b"/>
              <a:pathLst>
                <a:path w="7255" h="6216" extrusionOk="0">
                  <a:moveTo>
                    <a:pt x="4127" y="0"/>
                  </a:moveTo>
                  <a:cubicBezTo>
                    <a:pt x="3364" y="0"/>
                    <a:pt x="2587" y="283"/>
                    <a:pt x="1953" y="913"/>
                  </a:cubicBezTo>
                  <a:cubicBezTo>
                    <a:pt x="0" y="2866"/>
                    <a:pt x="1388" y="6215"/>
                    <a:pt x="4154" y="6215"/>
                  </a:cubicBezTo>
                  <a:cubicBezTo>
                    <a:pt x="5857" y="6206"/>
                    <a:pt x="7245" y="4818"/>
                    <a:pt x="7255" y="3105"/>
                  </a:cubicBezTo>
                  <a:cubicBezTo>
                    <a:pt x="7255" y="1239"/>
                    <a:pt x="5724" y="0"/>
                    <a:pt x="41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65"/>
            <p:cNvSpPr/>
            <p:nvPr/>
          </p:nvSpPr>
          <p:spPr>
            <a:xfrm>
              <a:off x="4062256" y="3013349"/>
              <a:ext cx="96768" cy="163101"/>
            </a:xfrm>
            <a:custGeom>
              <a:avLst/>
              <a:gdLst/>
              <a:ahLst/>
              <a:cxnLst/>
              <a:rect l="l" t="t" r="r" b="b"/>
              <a:pathLst>
                <a:path w="3685" h="6211" extrusionOk="0">
                  <a:moveTo>
                    <a:pt x="3088" y="0"/>
                  </a:moveTo>
                  <a:cubicBezTo>
                    <a:pt x="1418" y="0"/>
                    <a:pt x="0" y="1363"/>
                    <a:pt x="0" y="3102"/>
                  </a:cubicBezTo>
                  <a:cubicBezTo>
                    <a:pt x="0" y="4852"/>
                    <a:pt x="1423" y="6210"/>
                    <a:pt x="3097" y="6210"/>
                  </a:cubicBezTo>
                  <a:cubicBezTo>
                    <a:pt x="3290" y="6210"/>
                    <a:pt x="3487" y="6192"/>
                    <a:pt x="3685" y="6155"/>
                  </a:cubicBezTo>
                  <a:cubicBezTo>
                    <a:pt x="2230" y="5868"/>
                    <a:pt x="1177" y="4585"/>
                    <a:pt x="1177" y="3102"/>
                  </a:cubicBezTo>
                  <a:cubicBezTo>
                    <a:pt x="1177" y="1618"/>
                    <a:pt x="2230" y="346"/>
                    <a:pt x="3685" y="58"/>
                  </a:cubicBezTo>
                  <a:cubicBezTo>
                    <a:pt x="3483" y="19"/>
                    <a:pt x="3284" y="0"/>
                    <a:pt x="308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65"/>
            <p:cNvSpPr/>
            <p:nvPr/>
          </p:nvSpPr>
          <p:spPr>
            <a:xfrm>
              <a:off x="4088647" y="3053763"/>
              <a:ext cx="96007" cy="82273"/>
            </a:xfrm>
            <a:custGeom>
              <a:avLst/>
              <a:gdLst/>
              <a:ahLst/>
              <a:cxnLst/>
              <a:rect l="l" t="t" r="r" b="b"/>
              <a:pathLst>
                <a:path w="3656" h="3133" extrusionOk="0">
                  <a:moveTo>
                    <a:pt x="2081" y="1"/>
                  </a:moveTo>
                  <a:cubicBezTo>
                    <a:pt x="1697" y="1"/>
                    <a:pt x="1305" y="143"/>
                    <a:pt x="986" y="462"/>
                  </a:cubicBezTo>
                  <a:cubicBezTo>
                    <a:pt x="0" y="1448"/>
                    <a:pt x="699" y="3132"/>
                    <a:pt x="2096" y="3132"/>
                  </a:cubicBezTo>
                  <a:cubicBezTo>
                    <a:pt x="2957" y="3132"/>
                    <a:pt x="3656" y="2434"/>
                    <a:pt x="3656" y="1563"/>
                  </a:cubicBezTo>
                  <a:cubicBezTo>
                    <a:pt x="3656" y="624"/>
                    <a:pt x="2885" y="1"/>
                    <a:pt x="2081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65"/>
            <p:cNvSpPr/>
            <p:nvPr/>
          </p:nvSpPr>
          <p:spPr>
            <a:xfrm>
              <a:off x="4102696" y="3053868"/>
              <a:ext cx="57089" cy="82246"/>
            </a:xfrm>
            <a:custGeom>
              <a:avLst/>
              <a:gdLst/>
              <a:ahLst/>
              <a:cxnLst/>
              <a:rect l="l" t="t" r="r" b="b"/>
              <a:pathLst>
                <a:path w="2174" h="3132" extrusionOk="0">
                  <a:moveTo>
                    <a:pt x="1567" y="1"/>
                  </a:moveTo>
                  <a:cubicBezTo>
                    <a:pt x="740" y="1"/>
                    <a:pt x="1" y="667"/>
                    <a:pt x="1" y="1568"/>
                  </a:cubicBezTo>
                  <a:cubicBezTo>
                    <a:pt x="1" y="2467"/>
                    <a:pt x="734" y="3131"/>
                    <a:pt x="1558" y="3131"/>
                  </a:cubicBezTo>
                  <a:cubicBezTo>
                    <a:pt x="1761" y="3131"/>
                    <a:pt x="1969" y="3091"/>
                    <a:pt x="2173" y="3004"/>
                  </a:cubicBezTo>
                  <a:cubicBezTo>
                    <a:pt x="1590" y="2765"/>
                    <a:pt x="1216" y="2190"/>
                    <a:pt x="1216" y="1559"/>
                  </a:cubicBezTo>
                  <a:cubicBezTo>
                    <a:pt x="1216" y="937"/>
                    <a:pt x="1590" y="372"/>
                    <a:pt x="2173" y="123"/>
                  </a:cubicBezTo>
                  <a:cubicBezTo>
                    <a:pt x="1972" y="39"/>
                    <a:pt x="1767" y="1"/>
                    <a:pt x="156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65"/>
            <p:cNvSpPr/>
            <p:nvPr/>
          </p:nvSpPr>
          <p:spPr>
            <a:xfrm>
              <a:off x="4260807" y="2996411"/>
              <a:ext cx="38051" cy="26207"/>
            </a:xfrm>
            <a:custGeom>
              <a:avLst/>
              <a:gdLst/>
              <a:ahLst/>
              <a:cxnLst/>
              <a:rect l="l" t="t" r="r" b="b"/>
              <a:pathLst>
                <a:path w="1449" h="998" extrusionOk="0">
                  <a:moveTo>
                    <a:pt x="331" y="0"/>
                  </a:moveTo>
                  <a:cubicBezTo>
                    <a:pt x="136" y="0"/>
                    <a:pt x="0" y="272"/>
                    <a:pt x="201" y="416"/>
                  </a:cubicBezTo>
                  <a:cubicBezTo>
                    <a:pt x="440" y="579"/>
                    <a:pt x="698" y="761"/>
                    <a:pt x="957" y="943"/>
                  </a:cubicBezTo>
                  <a:cubicBezTo>
                    <a:pt x="1006" y="981"/>
                    <a:pt x="1057" y="998"/>
                    <a:pt x="1104" y="998"/>
                  </a:cubicBezTo>
                  <a:cubicBezTo>
                    <a:pt x="1304" y="998"/>
                    <a:pt x="1449" y="707"/>
                    <a:pt x="1225" y="560"/>
                  </a:cubicBezTo>
                  <a:cubicBezTo>
                    <a:pt x="966" y="378"/>
                    <a:pt x="708" y="196"/>
                    <a:pt x="449" y="34"/>
                  </a:cubicBezTo>
                  <a:cubicBezTo>
                    <a:pt x="409" y="10"/>
                    <a:pt x="369" y="0"/>
                    <a:pt x="33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65"/>
            <p:cNvSpPr/>
            <p:nvPr/>
          </p:nvSpPr>
          <p:spPr>
            <a:xfrm>
              <a:off x="4020528" y="2942999"/>
              <a:ext cx="229381" cy="58323"/>
            </a:xfrm>
            <a:custGeom>
              <a:avLst/>
              <a:gdLst/>
              <a:ahLst/>
              <a:cxnLst/>
              <a:rect l="l" t="t" r="r" b="b"/>
              <a:pathLst>
                <a:path w="8735" h="2221" extrusionOk="0">
                  <a:moveTo>
                    <a:pt x="4690" y="0"/>
                  </a:moveTo>
                  <a:cubicBezTo>
                    <a:pt x="3551" y="0"/>
                    <a:pt x="2077" y="584"/>
                    <a:pt x="192" y="1790"/>
                  </a:cubicBezTo>
                  <a:cubicBezTo>
                    <a:pt x="0" y="1914"/>
                    <a:pt x="87" y="2211"/>
                    <a:pt x="316" y="2221"/>
                  </a:cubicBezTo>
                  <a:cubicBezTo>
                    <a:pt x="355" y="2211"/>
                    <a:pt x="402" y="2202"/>
                    <a:pt x="441" y="2182"/>
                  </a:cubicBezTo>
                  <a:cubicBezTo>
                    <a:pt x="2249" y="1024"/>
                    <a:pt x="3637" y="460"/>
                    <a:pt x="4680" y="460"/>
                  </a:cubicBezTo>
                  <a:cubicBezTo>
                    <a:pt x="5599" y="460"/>
                    <a:pt x="6767" y="890"/>
                    <a:pt x="8269" y="1780"/>
                  </a:cubicBezTo>
                  <a:cubicBezTo>
                    <a:pt x="8312" y="1805"/>
                    <a:pt x="8353" y="1815"/>
                    <a:pt x="8392" y="1815"/>
                  </a:cubicBezTo>
                  <a:cubicBezTo>
                    <a:pt x="8600" y="1815"/>
                    <a:pt x="8734" y="1515"/>
                    <a:pt x="8508" y="1379"/>
                  </a:cubicBezTo>
                  <a:cubicBezTo>
                    <a:pt x="6939" y="450"/>
                    <a:pt x="5685" y="0"/>
                    <a:pt x="469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65"/>
            <p:cNvSpPr/>
            <p:nvPr/>
          </p:nvSpPr>
          <p:spPr>
            <a:xfrm>
              <a:off x="4153719" y="3056337"/>
              <a:ext cx="33193" cy="28440"/>
            </a:xfrm>
            <a:custGeom>
              <a:avLst/>
              <a:gdLst/>
              <a:ahLst/>
              <a:cxnLst/>
              <a:rect l="l" t="t" r="r" b="b"/>
              <a:pathLst>
                <a:path w="1264" h="1083" extrusionOk="0">
                  <a:moveTo>
                    <a:pt x="542" y="1"/>
                  </a:moveTo>
                  <a:cubicBezTo>
                    <a:pt x="266" y="1"/>
                    <a:pt x="1" y="217"/>
                    <a:pt x="1" y="546"/>
                  </a:cubicBezTo>
                  <a:cubicBezTo>
                    <a:pt x="1" y="843"/>
                    <a:pt x="240" y="1082"/>
                    <a:pt x="537" y="1082"/>
                  </a:cubicBezTo>
                  <a:cubicBezTo>
                    <a:pt x="1025" y="1082"/>
                    <a:pt x="1264" y="498"/>
                    <a:pt x="919" y="163"/>
                  </a:cubicBezTo>
                  <a:cubicBezTo>
                    <a:pt x="810" y="51"/>
                    <a:pt x="675" y="1"/>
                    <a:pt x="542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13" name="Google Shape;13413;p65"/>
          <p:cNvGrpSpPr/>
          <p:nvPr/>
        </p:nvGrpSpPr>
        <p:grpSpPr>
          <a:xfrm>
            <a:off x="1752137" y="4266608"/>
            <a:ext cx="378512" cy="374756"/>
            <a:chOff x="1752137" y="4266608"/>
            <a:chExt cx="378512" cy="374756"/>
          </a:xfrm>
        </p:grpSpPr>
        <p:sp>
          <p:nvSpPr>
            <p:cNvPr id="13414" name="Google Shape;13414;p65"/>
            <p:cNvSpPr/>
            <p:nvPr/>
          </p:nvSpPr>
          <p:spPr>
            <a:xfrm>
              <a:off x="1752400" y="4382020"/>
              <a:ext cx="171163" cy="82220"/>
            </a:xfrm>
            <a:custGeom>
              <a:avLst/>
              <a:gdLst/>
              <a:ahLst/>
              <a:cxnLst/>
              <a:rect l="l" t="t" r="r" b="b"/>
              <a:pathLst>
                <a:path w="6518" h="3131" extrusionOk="0">
                  <a:moveTo>
                    <a:pt x="6518" y="1"/>
                  </a:moveTo>
                  <a:lnTo>
                    <a:pt x="5092" y="125"/>
                  </a:lnTo>
                  <a:cubicBezTo>
                    <a:pt x="3226" y="278"/>
                    <a:pt x="1474" y="1082"/>
                    <a:pt x="154" y="2412"/>
                  </a:cubicBezTo>
                  <a:cubicBezTo>
                    <a:pt x="1" y="2565"/>
                    <a:pt x="96" y="2833"/>
                    <a:pt x="316" y="2853"/>
                  </a:cubicBezTo>
                  <a:lnTo>
                    <a:pt x="3398" y="3130"/>
                  </a:lnTo>
                  <a:lnTo>
                    <a:pt x="651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65"/>
            <p:cNvSpPr/>
            <p:nvPr/>
          </p:nvSpPr>
          <p:spPr>
            <a:xfrm>
              <a:off x="1931834" y="4472250"/>
              <a:ext cx="81957" cy="169114"/>
            </a:xfrm>
            <a:custGeom>
              <a:avLst/>
              <a:gdLst/>
              <a:ahLst/>
              <a:cxnLst/>
              <a:rect l="l" t="t" r="r" b="b"/>
              <a:pathLst>
                <a:path w="3121" h="6440" extrusionOk="0">
                  <a:moveTo>
                    <a:pt x="3121" y="0"/>
                  </a:moveTo>
                  <a:lnTo>
                    <a:pt x="1" y="3120"/>
                  </a:lnTo>
                  <a:lnTo>
                    <a:pt x="269" y="6202"/>
                  </a:lnTo>
                  <a:cubicBezTo>
                    <a:pt x="281" y="6348"/>
                    <a:pt x="404" y="6439"/>
                    <a:pt x="530" y="6439"/>
                  </a:cubicBezTo>
                  <a:cubicBezTo>
                    <a:pt x="593" y="6439"/>
                    <a:pt x="657" y="6416"/>
                    <a:pt x="709" y="6365"/>
                  </a:cubicBezTo>
                  <a:cubicBezTo>
                    <a:pt x="2039" y="5044"/>
                    <a:pt x="2843" y="3293"/>
                    <a:pt x="3006" y="1426"/>
                  </a:cubicBezTo>
                  <a:lnTo>
                    <a:pt x="3121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65"/>
            <p:cNvSpPr/>
            <p:nvPr/>
          </p:nvSpPr>
          <p:spPr>
            <a:xfrm>
              <a:off x="1752137" y="4386537"/>
              <a:ext cx="123685" cy="71664"/>
            </a:xfrm>
            <a:custGeom>
              <a:avLst/>
              <a:gdLst/>
              <a:ahLst/>
              <a:cxnLst/>
              <a:rect l="l" t="t" r="r" b="b"/>
              <a:pathLst>
                <a:path w="4710" h="2729" extrusionOk="0">
                  <a:moveTo>
                    <a:pt x="4710" y="1"/>
                  </a:moveTo>
                  <a:lnTo>
                    <a:pt x="4710" y="1"/>
                  </a:lnTo>
                  <a:cubicBezTo>
                    <a:pt x="2987" y="221"/>
                    <a:pt x="1389" y="1015"/>
                    <a:pt x="164" y="2240"/>
                  </a:cubicBezTo>
                  <a:cubicBezTo>
                    <a:pt x="1" y="2393"/>
                    <a:pt x="106" y="2661"/>
                    <a:pt x="317" y="2681"/>
                  </a:cubicBezTo>
                  <a:lnTo>
                    <a:pt x="776" y="2728"/>
                  </a:lnTo>
                  <a:cubicBezTo>
                    <a:pt x="633" y="2614"/>
                    <a:pt x="613" y="2403"/>
                    <a:pt x="747" y="2269"/>
                  </a:cubicBezTo>
                  <a:cubicBezTo>
                    <a:pt x="1838" y="1178"/>
                    <a:pt x="3207" y="393"/>
                    <a:pt x="471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65"/>
            <p:cNvSpPr/>
            <p:nvPr/>
          </p:nvSpPr>
          <p:spPr>
            <a:xfrm>
              <a:off x="1931834" y="4539108"/>
              <a:ext cx="23897" cy="102256"/>
            </a:xfrm>
            <a:custGeom>
              <a:avLst/>
              <a:gdLst/>
              <a:ahLst/>
              <a:cxnLst/>
              <a:rect l="l" t="t" r="r" b="b"/>
              <a:pathLst>
                <a:path w="910" h="3894" extrusionOk="0">
                  <a:moveTo>
                    <a:pt x="575" y="0"/>
                  </a:moveTo>
                  <a:lnTo>
                    <a:pt x="1" y="574"/>
                  </a:lnTo>
                  <a:lnTo>
                    <a:pt x="269" y="3656"/>
                  </a:lnTo>
                  <a:cubicBezTo>
                    <a:pt x="281" y="3802"/>
                    <a:pt x="404" y="3893"/>
                    <a:pt x="530" y="3893"/>
                  </a:cubicBezTo>
                  <a:cubicBezTo>
                    <a:pt x="593" y="3893"/>
                    <a:pt x="657" y="3870"/>
                    <a:pt x="709" y="3819"/>
                  </a:cubicBezTo>
                  <a:cubicBezTo>
                    <a:pt x="776" y="3752"/>
                    <a:pt x="843" y="3685"/>
                    <a:pt x="910" y="3618"/>
                  </a:cubicBezTo>
                  <a:cubicBezTo>
                    <a:pt x="891" y="3579"/>
                    <a:pt x="891" y="3551"/>
                    <a:pt x="881" y="3512"/>
                  </a:cubicBezTo>
                  <a:lnTo>
                    <a:pt x="57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65"/>
            <p:cNvSpPr/>
            <p:nvPr/>
          </p:nvSpPr>
          <p:spPr>
            <a:xfrm>
              <a:off x="1823512" y="4266608"/>
              <a:ext cx="307137" cy="305115"/>
            </a:xfrm>
            <a:custGeom>
              <a:avLst/>
              <a:gdLst/>
              <a:ahLst/>
              <a:cxnLst/>
              <a:rect l="l" t="t" r="r" b="b"/>
              <a:pathLst>
                <a:path w="11696" h="11619" extrusionOk="0">
                  <a:moveTo>
                    <a:pt x="11451" y="0"/>
                  </a:moveTo>
                  <a:cubicBezTo>
                    <a:pt x="11428" y="0"/>
                    <a:pt x="11404" y="4"/>
                    <a:pt x="11380" y="12"/>
                  </a:cubicBezTo>
                  <a:lnTo>
                    <a:pt x="8920" y="730"/>
                  </a:lnTo>
                  <a:lnTo>
                    <a:pt x="7102" y="1257"/>
                  </a:lnTo>
                  <a:cubicBezTo>
                    <a:pt x="6949" y="1304"/>
                    <a:pt x="6815" y="1381"/>
                    <a:pt x="6710" y="1496"/>
                  </a:cubicBezTo>
                  <a:lnTo>
                    <a:pt x="87" y="8119"/>
                  </a:lnTo>
                  <a:cubicBezTo>
                    <a:pt x="1" y="8205"/>
                    <a:pt x="1" y="8339"/>
                    <a:pt x="87" y="8425"/>
                  </a:cubicBezTo>
                  <a:lnTo>
                    <a:pt x="1408" y="9745"/>
                  </a:lnTo>
                  <a:lnTo>
                    <a:pt x="1896" y="10234"/>
                  </a:lnTo>
                  <a:lnTo>
                    <a:pt x="3217" y="11554"/>
                  </a:lnTo>
                  <a:cubicBezTo>
                    <a:pt x="3260" y="11597"/>
                    <a:pt x="3319" y="11619"/>
                    <a:pt x="3379" y="11619"/>
                  </a:cubicBezTo>
                  <a:cubicBezTo>
                    <a:pt x="3439" y="11619"/>
                    <a:pt x="3499" y="11597"/>
                    <a:pt x="3542" y="11554"/>
                  </a:cubicBezTo>
                  <a:lnTo>
                    <a:pt x="7246" y="7841"/>
                  </a:lnTo>
                  <a:lnTo>
                    <a:pt x="10136" y="4970"/>
                  </a:lnTo>
                  <a:cubicBezTo>
                    <a:pt x="10260" y="4845"/>
                    <a:pt x="10346" y="4692"/>
                    <a:pt x="10394" y="4530"/>
                  </a:cubicBezTo>
                  <a:lnTo>
                    <a:pt x="11638" y="271"/>
                  </a:lnTo>
                  <a:cubicBezTo>
                    <a:pt x="11696" y="132"/>
                    <a:pt x="11585" y="0"/>
                    <a:pt x="1145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65"/>
            <p:cNvSpPr/>
            <p:nvPr/>
          </p:nvSpPr>
          <p:spPr>
            <a:xfrm>
              <a:off x="1823512" y="4266686"/>
              <a:ext cx="306507" cy="227963"/>
            </a:xfrm>
            <a:custGeom>
              <a:avLst/>
              <a:gdLst/>
              <a:ahLst/>
              <a:cxnLst/>
              <a:rect l="l" t="t" r="r" b="b"/>
              <a:pathLst>
                <a:path w="11672" h="8681" extrusionOk="0">
                  <a:moveTo>
                    <a:pt x="11449" y="0"/>
                  </a:moveTo>
                  <a:cubicBezTo>
                    <a:pt x="11430" y="0"/>
                    <a:pt x="11410" y="3"/>
                    <a:pt x="11390" y="9"/>
                  </a:cubicBezTo>
                  <a:lnTo>
                    <a:pt x="7083" y="1263"/>
                  </a:lnTo>
                  <a:cubicBezTo>
                    <a:pt x="6949" y="1301"/>
                    <a:pt x="6825" y="1378"/>
                    <a:pt x="6729" y="1474"/>
                  </a:cubicBezTo>
                  <a:lnTo>
                    <a:pt x="87" y="8116"/>
                  </a:lnTo>
                  <a:cubicBezTo>
                    <a:pt x="1" y="8192"/>
                    <a:pt x="1" y="8326"/>
                    <a:pt x="87" y="8412"/>
                  </a:cubicBezTo>
                  <a:lnTo>
                    <a:pt x="355" y="8680"/>
                  </a:lnTo>
                  <a:lnTo>
                    <a:pt x="1101" y="7934"/>
                  </a:lnTo>
                  <a:lnTo>
                    <a:pt x="7064" y="1971"/>
                  </a:lnTo>
                  <a:cubicBezTo>
                    <a:pt x="7150" y="1885"/>
                    <a:pt x="7265" y="1818"/>
                    <a:pt x="7389" y="1780"/>
                  </a:cubicBezTo>
                  <a:lnTo>
                    <a:pt x="11552" y="565"/>
                  </a:lnTo>
                  <a:lnTo>
                    <a:pt x="11638" y="258"/>
                  </a:lnTo>
                  <a:cubicBezTo>
                    <a:pt x="11672" y="126"/>
                    <a:pt x="11575" y="0"/>
                    <a:pt x="11449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65"/>
            <p:cNvSpPr/>
            <p:nvPr/>
          </p:nvSpPr>
          <p:spPr>
            <a:xfrm>
              <a:off x="1978078" y="4353633"/>
              <a:ext cx="64127" cy="64101"/>
            </a:xfrm>
            <a:custGeom>
              <a:avLst/>
              <a:gdLst/>
              <a:ahLst/>
              <a:cxnLst/>
              <a:rect l="l" t="t" r="r" b="b"/>
              <a:pathLst>
                <a:path w="2442" h="2441" extrusionOk="0">
                  <a:moveTo>
                    <a:pt x="1226" y="0"/>
                  </a:moveTo>
                  <a:cubicBezTo>
                    <a:pt x="546" y="0"/>
                    <a:pt x="1" y="546"/>
                    <a:pt x="1" y="1216"/>
                  </a:cubicBezTo>
                  <a:cubicBezTo>
                    <a:pt x="1" y="1895"/>
                    <a:pt x="546" y="2441"/>
                    <a:pt x="1226" y="2441"/>
                  </a:cubicBezTo>
                  <a:cubicBezTo>
                    <a:pt x="1896" y="2441"/>
                    <a:pt x="2441" y="1895"/>
                    <a:pt x="2441" y="1216"/>
                  </a:cubicBezTo>
                  <a:cubicBezTo>
                    <a:pt x="2441" y="546"/>
                    <a:pt x="1896" y="0"/>
                    <a:pt x="122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65"/>
            <p:cNvSpPr/>
            <p:nvPr/>
          </p:nvSpPr>
          <p:spPr>
            <a:xfrm>
              <a:off x="1978078" y="4353660"/>
              <a:ext cx="39731" cy="64206"/>
            </a:xfrm>
            <a:custGeom>
              <a:avLst/>
              <a:gdLst/>
              <a:ahLst/>
              <a:cxnLst/>
              <a:rect l="l" t="t" r="r" b="b"/>
              <a:pathLst>
                <a:path w="1513" h="2445" extrusionOk="0">
                  <a:moveTo>
                    <a:pt x="1215" y="1"/>
                  </a:moveTo>
                  <a:cubicBezTo>
                    <a:pt x="559" y="1"/>
                    <a:pt x="1" y="533"/>
                    <a:pt x="1" y="1224"/>
                  </a:cubicBezTo>
                  <a:cubicBezTo>
                    <a:pt x="1" y="1911"/>
                    <a:pt x="566" y="2444"/>
                    <a:pt x="1226" y="2444"/>
                  </a:cubicBezTo>
                  <a:cubicBezTo>
                    <a:pt x="1320" y="2444"/>
                    <a:pt x="1416" y="2434"/>
                    <a:pt x="1513" y="2411"/>
                  </a:cubicBezTo>
                  <a:cubicBezTo>
                    <a:pt x="584" y="2181"/>
                    <a:pt x="259" y="1033"/>
                    <a:pt x="939" y="353"/>
                  </a:cubicBezTo>
                  <a:cubicBezTo>
                    <a:pt x="1092" y="200"/>
                    <a:pt x="1293" y="85"/>
                    <a:pt x="1513" y="38"/>
                  </a:cubicBezTo>
                  <a:cubicBezTo>
                    <a:pt x="1412" y="13"/>
                    <a:pt x="1313" y="1"/>
                    <a:pt x="1215" y="1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65"/>
            <p:cNvSpPr/>
            <p:nvPr/>
          </p:nvSpPr>
          <p:spPr>
            <a:xfrm>
              <a:off x="1815476" y="4497381"/>
              <a:ext cx="82955" cy="82404"/>
            </a:xfrm>
            <a:custGeom>
              <a:avLst/>
              <a:gdLst/>
              <a:ahLst/>
              <a:cxnLst/>
              <a:rect l="l" t="t" r="r" b="b"/>
              <a:pathLst>
                <a:path w="3159" h="3138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1063" y="2096"/>
                  </a:lnTo>
                  <a:lnTo>
                    <a:pt x="2010" y="3044"/>
                  </a:lnTo>
                  <a:cubicBezTo>
                    <a:pt x="2073" y="3106"/>
                    <a:pt x="2154" y="3137"/>
                    <a:pt x="2235" y="3137"/>
                  </a:cubicBezTo>
                  <a:cubicBezTo>
                    <a:pt x="2317" y="3137"/>
                    <a:pt x="2398" y="3106"/>
                    <a:pt x="2460" y="3044"/>
                  </a:cubicBezTo>
                  <a:lnTo>
                    <a:pt x="3159" y="2345"/>
                  </a:lnTo>
                  <a:lnTo>
                    <a:pt x="2231" y="1417"/>
                  </a:lnTo>
                  <a:lnTo>
                    <a:pt x="1742" y="929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65"/>
            <p:cNvSpPr/>
            <p:nvPr/>
          </p:nvSpPr>
          <p:spPr>
            <a:xfrm>
              <a:off x="1815476" y="4497381"/>
              <a:ext cx="32195" cy="35950"/>
            </a:xfrm>
            <a:custGeom>
              <a:avLst/>
              <a:gdLst/>
              <a:ahLst/>
              <a:cxnLst/>
              <a:rect l="l" t="t" r="r" b="b"/>
              <a:pathLst>
                <a:path w="1226" h="1369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345" y="1369"/>
                  </a:lnTo>
                  <a:cubicBezTo>
                    <a:pt x="355" y="1302"/>
                    <a:pt x="393" y="1245"/>
                    <a:pt x="441" y="1197"/>
                  </a:cubicBezTo>
                  <a:lnTo>
                    <a:pt x="1226" y="412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65"/>
            <p:cNvSpPr/>
            <p:nvPr/>
          </p:nvSpPr>
          <p:spPr>
            <a:xfrm>
              <a:off x="1823512" y="4463952"/>
              <a:ext cx="108349" cy="107719"/>
            </a:xfrm>
            <a:custGeom>
              <a:avLst/>
              <a:gdLst/>
              <a:ahLst/>
              <a:cxnLst/>
              <a:rect l="l" t="t" r="r" b="b"/>
              <a:pathLst>
                <a:path w="4126" h="4102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24"/>
                    <a:pt x="87" y="900"/>
                  </a:cubicBezTo>
                  <a:lnTo>
                    <a:pt x="1408" y="2230"/>
                  </a:lnTo>
                  <a:lnTo>
                    <a:pt x="1896" y="2719"/>
                  </a:lnTo>
                  <a:lnTo>
                    <a:pt x="3217" y="4030"/>
                  </a:lnTo>
                  <a:cubicBezTo>
                    <a:pt x="3260" y="4078"/>
                    <a:pt x="3319" y="4101"/>
                    <a:pt x="3379" y="4101"/>
                  </a:cubicBezTo>
                  <a:cubicBezTo>
                    <a:pt x="3439" y="4101"/>
                    <a:pt x="3499" y="4078"/>
                    <a:pt x="3542" y="4030"/>
                  </a:cubicBezTo>
                  <a:lnTo>
                    <a:pt x="4126" y="3446"/>
                  </a:lnTo>
                  <a:lnTo>
                    <a:pt x="2652" y="1962"/>
                  </a:lnTo>
                  <a:lnTo>
                    <a:pt x="2164" y="1484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65"/>
            <p:cNvSpPr/>
            <p:nvPr/>
          </p:nvSpPr>
          <p:spPr>
            <a:xfrm>
              <a:off x="1823512" y="4463952"/>
              <a:ext cx="28939" cy="30698"/>
            </a:xfrm>
            <a:custGeom>
              <a:avLst/>
              <a:gdLst/>
              <a:ahLst/>
              <a:cxnLst/>
              <a:rect l="l" t="t" r="r" b="b"/>
              <a:pathLst>
                <a:path w="1102" h="1169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14"/>
                    <a:pt x="87" y="900"/>
                  </a:cubicBezTo>
                  <a:lnTo>
                    <a:pt x="345" y="1168"/>
                  </a:lnTo>
                  <a:lnTo>
                    <a:pt x="1101" y="412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65"/>
            <p:cNvSpPr/>
            <p:nvPr/>
          </p:nvSpPr>
          <p:spPr>
            <a:xfrm>
              <a:off x="1776034" y="4536981"/>
              <a:ext cx="33692" cy="30724"/>
            </a:xfrm>
            <a:custGeom>
              <a:avLst/>
              <a:gdLst/>
              <a:ahLst/>
              <a:cxnLst/>
              <a:rect l="l" t="t" r="r" b="b"/>
              <a:pathLst>
                <a:path w="1283" h="1170" extrusionOk="0">
                  <a:moveTo>
                    <a:pt x="976" y="1"/>
                  </a:moveTo>
                  <a:cubicBezTo>
                    <a:pt x="924" y="1"/>
                    <a:pt x="871" y="22"/>
                    <a:pt x="823" y="72"/>
                  </a:cubicBezTo>
                  <a:lnTo>
                    <a:pt x="86" y="799"/>
                  </a:lnTo>
                  <a:cubicBezTo>
                    <a:pt x="0" y="885"/>
                    <a:pt x="0" y="1019"/>
                    <a:pt x="86" y="1105"/>
                  </a:cubicBezTo>
                  <a:cubicBezTo>
                    <a:pt x="129" y="1148"/>
                    <a:pt x="184" y="1170"/>
                    <a:pt x="239" y="1170"/>
                  </a:cubicBezTo>
                  <a:cubicBezTo>
                    <a:pt x="294" y="1170"/>
                    <a:pt x="349" y="1148"/>
                    <a:pt x="393" y="1105"/>
                  </a:cubicBezTo>
                  <a:lnTo>
                    <a:pt x="1129" y="378"/>
                  </a:lnTo>
                  <a:cubicBezTo>
                    <a:pt x="1283" y="217"/>
                    <a:pt x="1141" y="1"/>
                    <a:pt x="97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65"/>
            <p:cNvSpPr/>
            <p:nvPr/>
          </p:nvSpPr>
          <p:spPr>
            <a:xfrm>
              <a:off x="1794862" y="4555730"/>
              <a:ext cx="33508" cy="30567"/>
            </a:xfrm>
            <a:custGeom>
              <a:avLst/>
              <a:gdLst/>
              <a:ahLst/>
              <a:cxnLst/>
              <a:rect l="l" t="t" r="r" b="b"/>
              <a:pathLst>
                <a:path w="1276" h="1164" extrusionOk="0">
                  <a:moveTo>
                    <a:pt x="962" y="0"/>
                  </a:moveTo>
                  <a:cubicBezTo>
                    <a:pt x="912" y="0"/>
                    <a:pt x="861" y="19"/>
                    <a:pt x="814" y="66"/>
                  </a:cubicBezTo>
                  <a:lnTo>
                    <a:pt x="87" y="793"/>
                  </a:lnTo>
                  <a:cubicBezTo>
                    <a:pt x="1" y="879"/>
                    <a:pt x="1" y="1013"/>
                    <a:pt x="87" y="1099"/>
                  </a:cubicBezTo>
                  <a:cubicBezTo>
                    <a:pt x="125" y="1142"/>
                    <a:pt x="180" y="1164"/>
                    <a:pt x="235" y="1164"/>
                  </a:cubicBezTo>
                  <a:cubicBezTo>
                    <a:pt x="290" y="1164"/>
                    <a:pt x="345" y="1142"/>
                    <a:pt x="384" y="1099"/>
                  </a:cubicBezTo>
                  <a:lnTo>
                    <a:pt x="1121" y="372"/>
                  </a:lnTo>
                  <a:cubicBezTo>
                    <a:pt x="1275" y="217"/>
                    <a:pt x="1129" y="0"/>
                    <a:pt x="962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65"/>
            <p:cNvSpPr/>
            <p:nvPr/>
          </p:nvSpPr>
          <p:spPr>
            <a:xfrm>
              <a:off x="1832309" y="4593125"/>
              <a:ext cx="33481" cy="30619"/>
            </a:xfrm>
            <a:custGeom>
              <a:avLst/>
              <a:gdLst/>
              <a:ahLst/>
              <a:cxnLst/>
              <a:rect l="l" t="t" r="r" b="b"/>
              <a:pathLst>
                <a:path w="1275" h="1166" extrusionOk="0">
                  <a:moveTo>
                    <a:pt x="965" y="1"/>
                  </a:moveTo>
                  <a:cubicBezTo>
                    <a:pt x="914" y="1"/>
                    <a:pt x="861" y="21"/>
                    <a:pt x="814" y="68"/>
                  </a:cubicBezTo>
                  <a:lnTo>
                    <a:pt x="87" y="795"/>
                  </a:lnTo>
                  <a:cubicBezTo>
                    <a:pt x="1" y="881"/>
                    <a:pt x="1" y="1015"/>
                    <a:pt x="87" y="1101"/>
                  </a:cubicBezTo>
                  <a:cubicBezTo>
                    <a:pt x="125" y="1144"/>
                    <a:pt x="178" y="1166"/>
                    <a:pt x="232" y="1166"/>
                  </a:cubicBezTo>
                  <a:cubicBezTo>
                    <a:pt x="286" y="1166"/>
                    <a:pt x="341" y="1144"/>
                    <a:pt x="384" y="1101"/>
                  </a:cubicBezTo>
                  <a:lnTo>
                    <a:pt x="1121" y="374"/>
                  </a:lnTo>
                  <a:cubicBezTo>
                    <a:pt x="1275" y="213"/>
                    <a:pt x="1131" y="1"/>
                    <a:pt x="96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65"/>
            <p:cNvSpPr/>
            <p:nvPr/>
          </p:nvSpPr>
          <p:spPr>
            <a:xfrm>
              <a:off x="1813480" y="4574322"/>
              <a:ext cx="33665" cy="30645"/>
            </a:xfrm>
            <a:custGeom>
              <a:avLst/>
              <a:gdLst/>
              <a:ahLst/>
              <a:cxnLst/>
              <a:rect l="l" t="t" r="r" b="b"/>
              <a:pathLst>
                <a:path w="1282" h="1167" extrusionOk="0">
                  <a:moveTo>
                    <a:pt x="971" y="0"/>
                  </a:moveTo>
                  <a:cubicBezTo>
                    <a:pt x="921" y="0"/>
                    <a:pt x="869" y="20"/>
                    <a:pt x="823" y="66"/>
                  </a:cubicBezTo>
                  <a:lnTo>
                    <a:pt x="86" y="803"/>
                  </a:lnTo>
                  <a:cubicBezTo>
                    <a:pt x="0" y="889"/>
                    <a:pt x="0" y="1023"/>
                    <a:pt x="86" y="1109"/>
                  </a:cubicBezTo>
                  <a:cubicBezTo>
                    <a:pt x="129" y="1147"/>
                    <a:pt x="184" y="1166"/>
                    <a:pt x="239" y="1166"/>
                  </a:cubicBezTo>
                  <a:cubicBezTo>
                    <a:pt x="294" y="1166"/>
                    <a:pt x="349" y="1147"/>
                    <a:pt x="392" y="1109"/>
                  </a:cubicBezTo>
                  <a:lnTo>
                    <a:pt x="1120" y="372"/>
                  </a:lnTo>
                  <a:cubicBezTo>
                    <a:pt x="1282" y="217"/>
                    <a:pt x="1138" y="0"/>
                    <a:pt x="97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65"/>
            <p:cNvSpPr/>
            <p:nvPr/>
          </p:nvSpPr>
          <p:spPr>
            <a:xfrm>
              <a:off x="2057751" y="4266686"/>
              <a:ext cx="72241" cy="71375"/>
            </a:xfrm>
            <a:custGeom>
              <a:avLst/>
              <a:gdLst/>
              <a:ahLst/>
              <a:cxnLst/>
              <a:rect l="l" t="t" r="r" b="b"/>
              <a:pathLst>
                <a:path w="2751" h="2718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0" y="727"/>
                  </a:lnTo>
                  <a:lnTo>
                    <a:pt x="1991" y="2718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65"/>
            <p:cNvSpPr/>
            <p:nvPr/>
          </p:nvSpPr>
          <p:spPr>
            <a:xfrm>
              <a:off x="2057751" y="4266686"/>
              <a:ext cx="72241" cy="31171"/>
            </a:xfrm>
            <a:custGeom>
              <a:avLst/>
              <a:gdLst/>
              <a:ahLst/>
              <a:cxnLst/>
              <a:rect l="l" t="t" r="r" b="b"/>
              <a:pathLst>
                <a:path w="2751" h="1187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1656" y="249"/>
                  </a:lnTo>
                  <a:lnTo>
                    <a:pt x="0" y="727"/>
                  </a:lnTo>
                  <a:lnTo>
                    <a:pt x="469" y="1187"/>
                  </a:lnTo>
                  <a:lnTo>
                    <a:pt x="2623" y="565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65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65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65"/>
            <p:cNvSpPr/>
            <p:nvPr/>
          </p:nvSpPr>
          <p:spPr>
            <a:xfrm>
              <a:off x="1839609" y="4424378"/>
              <a:ext cx="130696" cy="131090"/>
            </a:xfrm>
            <a:custGeom>
              <a:avLst/>
              <a:gdLst/>
              <a:ahLst/>
              <a:cxnLst/>
              <a:rect l="l" t="t" r="r" b="b"/>
              <a:pathLst>
                <a:path w="4977" h="4992" extrusionOk="0">
                  <a:moveTo>
                    <a:pt x="4672" y="0"/>
                  </a:moveTo>
                  <a:cubicBezTo>
                    <a:pt x="4587" y="0"/>
                    <a:pt x="4503" y="34"/>
                    <a:pt x="4441" y="101"/>
                  </a:cubicBezTo>
                  <a:lnTo>
                    <a:pt x="125" y="4407"/>
                  </a:lnTo>
                  <a:cubicBezTo>
                    <a:pt x="0" y="4541"/>
                    <a:pt x="0" y="4752"/>
                    <a:pt x="125" y="4876"/>
                  </a:cubicBezTo>
                  <a:lnTo>
                    <a:pt x="144" y="4895"/>
                  </a:lnTo>
                  <a:cubicBezTo>
                    <a:pt x="211" y="4962"/>
                    <a:pt x="288" y="4991"/>
                    <a:pt x="374" y="4991"/>
                  </a:cubicBezTo>
                  <a:cubicBezTo>
                    <a:pt x="288" y="4867"/>
                    <a:pt x="307" y="4694"/>
                    <a:pt x="422" y="4589"/>
                  </a:cubicBezTo>
                  <a:lnTo>
                    <a:pt x="4738" y="273"/>
                  </a:lnTo>
                  <a:cubicBezTo>
                    <a:pt x="4795" y="206"/>
                    <a:pt x="4881" y="177"/>
                    <a:pt x="4977" y="177"/>
                  </a:cubicBezTo>
                  <a:cubicBezTo>
                    <a:pt x="4958" y="158"/>
                    <a:pt x="4948" y="139"/>
                    <a:pt x="4929" y="120"/>
                  </a:cubicBezTo>
                  <a:lnTo>
                    <a:pt x="4910" y="101"/>
                  </a:lnTo>
                  <a:cubicBezTo>
                    <a:pt x="4843" y="34"/>
                    <a:pt x="4757" y="0"/>
                    <a:pt x="46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35" name="Google Shape;13435;p65"/>
          <p:cNvGrpSpPr/>
          <p:nvPr/>
        </p:nvGrpSpPr>
        <p:grpSpPr>
          <a:xfrm>
            <a:off x="3117788" y="3812546"/>
            <a:ext cx="341065" cy="341065"/>
            <a:chOff x="3117788" y="3812546"/>
            <a:chExt cx="341065" cy="341065"/>
          </a:xfrm>
        </p:grpSpPr>
        <p:sp>
          <p:nvSpPr>
            <p:cNvPr id="13436" name="Google Shape;13436;p65"/>
            <p:cNvSpPr/>
            <p:nvPr/>
          </p:nvSpPr>
          <p:spPr>
            <a:xfrm>
              <a:off x="3117788" y="3812546"/>
              <a:ext cx="259396" cy="259370"/>
            </a:xfrm>
            <a:custGeom>
              <a:avLst/>
              <a:gdLst/>
              <a:ahLst/>
              <a:cxnLst/>
              <a:rect l="l" t="t" r="r" b="b"/>
              <a:pathLst>
                <a:path w="9878" h="9877" extrusionOk="0">
                  <a:moveTo>
                    <a:pt x="4633" y="0"/>
                  </a:moveTo>
                  <a:cubicBezTo>
                    <a:pt x="4422" y="0"/>
                    <a:pt x="4231" y="154"/>
                    <a:pt x="4193" y="355"/>
                  </a:cubicBezTo>
                  <a:lnTo>
                    <a:pt x="3963" y="1474"/>
                  </a:lnTo>
                  <a:cubicBezTo>
                    <a:pt x="3695" y="1560"/>
                    <a:pt x="3427" y="1666"/>
                    <a:pt x="3178" y="1809"/>
                  </a:cubicBezTo>
                  <a:lnTo>
                    <a:pt x="2221" y="1168"/>
                  </a:lnTo>
                  <a:cubicBezTo>
                    <a:pt x="2149" y="1120"/>
                    <a:pt x="2066" y="1097"/>
                    <a:pt x="1982" y="1097"/>
                  </a:cubicBezTo>
                  <a:cubicBezTo>
                    <a:pt x="1864" y="1097"/>
                    <a:pt x="1746" y="1142"/>
                    <a:pt x="1657" y="1225"/>
                  </a:cubicBezTo>
                  <a:lnTo>
                    <a:pt x="1226" y="1666"/>
                  </a:lnTo>
                  <a:cubicBezTo>
                    <a:pt x="1073" y="1809"/>
                    <a:pt x="1054" y="2049"/>
                    <a:pt x="1169" y="2230"/>
                  </a:cubicBezTo>
                  <a:lnTo>
                    <a:pt x="1800" y="3178"/>
                  </a:lnTo>
                  <a:cubicBezTo>
                    <a:pt x="1666" y="3427"/>
                    <a:pt x="1551" y="3695"/>
                    <a:pt x="1475" y="3972"/>
                  </a:cubicBezTo>
                  <a:lnTo>
                    <a:pt x="355" y="4192"/>
                  </a:lnTo>
                  <a:cubicBezTo>
                    <a:pt x="145" y="4240"/>
                    <a:pt x="1" y="4422"/>
                    <a:pt x="1" y="4632"/>
                  </a:cubicBezTo>
                  <a:lnTo>
                    <a:pt x="1" y="5245"/>
                  </a:lnTo>
                  <a:cubicBezTo>
                    <a:pt x="1" y="5456"/>
                    <a:pt x="145" y="5637"/>
                    <a:pt x="355" y="5685"/>
                  </a:cubicBezTo>
                  <a:lnTo>
                    <a:pt x="1475" y="5905"/>
                  </a:lnTo>
                  <a:cubicBezTo>
                    <a:pt x="1551" y="6183"/>
                    <a:pt x="1666" y="6451"/>
                    <a:pt x="1800" y="6700"/>
                  </a:cubicBezTo>
                  <a:lnTo>
                    <a:pt x="1169" y="7647"/>
                  </a:lnTo>
                  <a:cubicBezTo>
                    <a:pt x="1054" y="7829"/>
                    <a:pt x="1073" y="8068"/>
                    <a:pt x="1226" y="8221"/>
                  </a:cubicBezTo>
                  <a:lnTo>
                    <a:pt x="1657" y="8652"/>
                  </a:lnTo>
                  <a:cubicBezTo>
                    <a:pt x="1744" y="8739"/>
                    <a:pt x="1860" y="8783"/>
                    <a:pt x="1975" y="8783"/>
                  </a:cubicBezTo>
                  <a:cubicBezTo>
                    <a:pt x="2061" y="8783"/>
                    <a:pt x="2147" y="8759"/>
                    <a:pt x="2221" y="8709"/>
                  </a:cubicBezTo>
                  <a:lnTo>
                    <a:pt x="3178" y="8068"/>
                  </a:lnTo>
                  <a:cubicBezTo>
                    <a:pt x="3427" y="8212"/>
                    <a:pt x="3695" y="8327"/>
                    <a:pt x="3963" y="8403"/>
                  </a:cubicBezTo>
                  <a:lnTo>
                    <a:pt x="4193" y="9523"/>
                  </a:lnTo>
                  <a:cubicBezTo>
                    <a:pt x="4231" y="9724"/>
                    <a:pt x="4422" y="9877"/>
                    <a:pt x="4633" y="9877"/>
                  </a:cubicBezTo>
                  <a:lnTo>
                    <a:pt x="5245" y="9877"/>
                  </a:lnTo>
                  <a:cubicBezTo>
                    <a:pt x="5456" y="9877"/>
                    <a:pt x="5638" y="9724"/>
                    <a:pt x="5686" y="9523"/>
                  </a:cubicBezTo>
                  <a:lnTo>
                    <a:pt x="5906" y="8403"/>
                  </a:lnTo>
                  <a:cubicBezTo>
                    <a:pt x="6183" y="8327"/>
                    <a:pt x="6451" y="8212"/>
                    <a:pt x="6700" y="8068"/>
                  </a:cubicBezTo>
                  <a:lnTo>
                    <a:pt x="7648" y="8709"/>
                  </a:lnTo>
                  <a:cubicBezTo>
                    <a:pt x="7726" y="8759"/>
                    <a:pt x="7814" y="8783"/>
                    <a:pt x="7901" y="8783"/>
                  </a:cubicBezTo>
                  <a:cubicBezTo>
                    <a:pt x="8017" y="8783"/>
                    <a:pt x="8130" y="8739"/>
                    <a:pt x="8212" y="8652"/>
                  </a:cubicBezTo>
                  <a:lnTo>
                    <a:pt x="8643" y="8221"/>
                  </a:lnTo>
                  <a:cubicBezTo>
                    <a:pt x="8796" y="8068"/>
                    <a:pt x="8825" y="7829"/>
                    <a:pt x="8700" y="7647"/>
                  </a:cubicBezTo>
                  <a:lnTo>
                    <a:pt x="8069" y="6700"/>
                  </a:lnTo>
                  <a:cubicBezTo>
                    <a:pt x="8212" y="6451"/>
                    <a:pt x="8318" y="6183"/>
                    <a:pt x="8394" y="5905"/>
                  </a:cubicBezTo>
                  <a:lnTo>
                    <a:pt x="9514" y="5685"/>
                  </a:lnTo>
                  <a:cubicBezTo>
                    <a:pt x="9724" y="5637"/>
                    <a:pt x="9878" y="5456"/>
                    <a:pt x="9878" y="5245"/>
                  </a:cubicBezTo>
                  <a:lnTo>
                    <a:pt x="9878" y="4632"/>
                  </a:lnTo>
                  <a:cubicBezTo>
                    <a:pt x="9878" y="4422"/>
                    <a:pt x="9724" y="4240"/>
                    <a:pt x="9514" y="4192"/>
                  </a:cubicBezTo>
                  <a:lnTo>
                    <a:pt x="8394" y="3972"/>
                  </a:lnTo>
                  <a:cubicBezTo>
                    <a:pt x="8318" y="3695"/>
                    <a:pt x="8212" y="3427"/>
                    <a:pt x="8069" y="3178"/>
                  </a:cubicBezTo>
                  <a:lnTo>
                    <a:pt x="8700" y="2230"/>
                  </a:lnTo>
                  <a:cubicBezTo>
                    <a:pt x="8825" y="2049"/>
                    <a:pt x="8796" y="1809"/>
                    <a:pt x="8643" y="1666"/>
                  </a:cubicBezTo>
                  <a:lnTo>
                    <a:pt x="8212" y="1225"/>
                  </a:lnTo>
                  <a:cubicBezTo>
                    <a:pt x="8129" y="1142"/>
                    <a:pt x="8013" y="1097"/>
                    <a:pt x="7894" y="1097"/>
                  </a:cubicBezTo>
                  <a:cubicBezTo>
                    <a:pt x="7809" y="1097"/>
                    <a:pt x="7724" y="1120"/>
                    <a:pt x="7648" y="1168"/>
                  </a:cubicBezTo>
                  <a:lnTo>
                    <a:pt x="6700" y="1809"/>
                  </a:lnTo>
                  <a:cubicBezTo>
                    <a:pt x="6451" y="1666"/>
                    <a:pt x="6183" y="1560"/>
                    <a:pt x="5906" y="1474"/>
                  </a:cubicBezTo>
                  <a:lnTo>
                    <a:pt x="5686" y="355"/>
                  </a:lnTo>
                  <a:cubicBezTo>
                    <a:pt x="5638" y="154"/>
                    <a:pt x="5456" y="0"/>
                    <a:pt x="5245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65"/>
            <p:cNvSpPr/>
            <p:nvPr/>
          </p:nvSpPr>
          <p:spPr>
            <a:xfrm>
              <a:off x="3171332" y="3885181"/>
              <a:ext cx="132981" cy="114126"/>
            </a:xfrm>
            <a:custGeom>
              <a:avLst/>
              <a:gdLst/>
              <a:ahLst/>
              <a:cxnLst/>
              <a:rect l="l" t="t" r="r" b="b"/>
              <a:pathLst>
                <a:path w="5064" h="4346" extrusionOk="0">
                  <a:moveTo>
                    <a:pt x="2900" y="0"/>
                  </a:moveTo>
                  <a:cubicBezTo>
                    <a:pt x="967" y="0"/>
                    <a:pt x="0" y="2335"/>
                    <a:pt x="1359" y="3704"/>
                  </a:cubicBezTo>
                  <a:cubicBezTo>
                    <a:pt x="1802" y="4147"/>
                    <a:pt x="2347" y="4345"/>
                    <a:pt x="2880" y="4345"/>
                  </a:cubicBezTo>
                  <a:cubicBezTo>
                    <a:pt x="3995" y="4345"/>
                    <a:pt x="5063" y="3480"/>
                    <a:pt x="5063" y="2173"/>
                  </a:cubicBezTo>
                  <a:cubicBezTo>
                    <a:pt x="5063" y="976"/>
                    <a:pt x="4097" y="0"/>
                    <a:pt x="290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65"/>
            <p:cNvSpPr/>
            <p:nvPr/>
          </p:nvSpPr>
          <p:spPr>
            <a:xfrm>
              <a:off x="3209541" y="3914067"/>
              <a:ext cx="66123" cy="56485"/>
            </a:xfrm>
            <a:custGeom>
              <a:avLst/>
              <a:gdLst/>
              <a:ahLst/>
              <a:cxnLst/>
              <a:rect l="l" t="t" r="r" b="b"/>
              <a:pathLst>
                <a:path w="2518" h="2151" extrusionOk="0">
                  <a:moveTo>
                    <a:pt x="1445" y="1"/>
                  </a:moveTo>
                  <a:cubicBezTo>
                    <a:pt x="479" y="1"/>
                    <a:pt x="0" y="1159"/>
                    <a:pt x="680" y="1838"/>
                  </a:cubicBezTo>
                  <a:cubicBezTo>
                    <a:pt x="898" y="2054"/>
                    <a:pt x="1167" y="2151"/>
                    <a:pt x="1430" y="2151"/>
                  </a:cubicBezTo>
                  <a:cubicBezTo>
                    <a:pt x="1985" y="2151"/>
                    <a:pt x="2517" y="1722"/>
                    <a:pt x="2517" y="1073"/>
                  </a:cubicBezTo>
                  <a:cubicBezTo>
                    <a:pt x="2517" y="479"/>
                    <a:pt x="2039" y="1"/>
                    <a:pt x="1445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65"/>
            <p:cNvSpPr/>
            <p:nvPr/>
          </p:nvSpPr>
          <p:spPr>
            <a:xfrm>
              <a:off x="3288189" y="3982947"/>
              <a:ext cx="170664" cy="170664"/>
            </a:xfrm>
            <a:custGeom>
              <a:avLst/>
              <a:gdLst/>
              <a:ahLst/>
              <a:cxnLst/>
              <a:rect l="l" t="t" r="r" b="b"/>
              <a:pathLst>
                <a:path w="6499" h="6499" extrusionOk="0">
                  <a:moveTo>
                    <a:pt x="3044" y="0"/>
                  </a:moveTo>
                  <a:cubicBezTo>
                    <a:pt x="2900" y="0"/>
                    <a:pt x="2786" y="105"/>
                    <a:pt x="2757" y="239"/>
                  </a:cubicBezTo>
                  <a:lnTo>
                    <a:pt x="2613" y="976"/>
                  </a:lnTo>
                  <a:cubicBezTo>
                    <a:pt x="2431" y="1034"/>
                    <a:pt x="2250" y="1101"/>
                    <a:pt x="2087" y="1196"/>
                  </a:cubicBezTo>
                  <a:lnTo>
                    <a:pt x="1465" y="775"/>
                  </a:lnTo>
                  <a:cubicBezTo>
                    <a:pt x="1417" y="743"/>
                    <a:pt x="1362" y="728"/>
                    <a:pt x="1307" y="728"/>
                  </a:cubicBezTo>
                  <a:cubicBezTo>
                    <a:pt x="1231" y="728"/>
                    <a:pt x="1153" y="758"/>
                    <a:pt x="1092" y="814"/>
                  </a:cubicBezTo>
                  <a:lnTo>
                    <a:pt x="814" y="1101"/>
                  </a:lnTo>
                  <a:cubicBezTo>
                    <a:pt x="709" y="1196"/>
                    <a:pt x="699" y="1350"/>
                    <a:pt x="776" y="1474"/>
                  </a:cubicBezTo>
                  <a:lnTo>
                    <a:pt x="1187" y="2096"/>
                  </a:lnTo>
                  <a:cubicBezTo>
                    <a:pt x="1092" y="2259"/>
                    <a:pt x="1025" y="2431"/>
                    <a:pt x="977" y="2613"/>
                  </a:cubicBezTo>
                  <a:lnTo>
                    <a:pt x="240" y="2766"/>
                  </a:lnTo>
                  <a:cubicBezTo>
                    <a:pt x="96" y="2785"/>
                    <a:pt x="1" y="2909"/>
                    <a:pt x="1" y="3053"/>
                  </a:cubicBezTo>
                  <a:lnTo>
                    <a:pt x="1" y="3455"/>
                  </a:lnTo>
                  <a:cubicBezTo>
                    <a:pt x="1" y="3599"/>
                    <a:pt x="96" y="3713"/>
                    <a:pt x="240" y="3742"/>
                  </a:cubicBezTo>
                  <a:lnTo>
                    <a:pt x="977" y="3886"/>
                  </a:lnTo>
                  <a:cubicBezTo>
                    <a:pt x="1025" y="4067"/>
                    <a:pt x="1092" y="4249"/>
                    <a:pt x="1187" y="4412"/>
                  </a:cubicBezTo>
                  <a:lnTo>
                    <a:pt x="776" y="5034"/>
                  </a:lnTo>
                  <a:cubicBezTo>
                    <a:pt x="699" y="5149"/>
                    <a:pt x="709" y="5302"/>
                    <a:pt x="814" y="5407"/>
                  </a:cubicBezTo>
                  <a:lnTo>
                    <a:pt x="1092" y="5685"/>
                  </a:lnTo>
                  <a:cubicBezTo>
                    <a:pt x="1146" y="5744"/>
                    <a:pt x="1218" y="5773"/>
                    <a:pt x="1294" y="5773"/>
                  </a:cubicBezTo>
                  <a:cubicBezTo>
                    <a:pt x="1351" y="5773"/>
                    <a:pt x="1411" y="5756"/>
                    <a:pt x="1465" y="5723"/>
                  </a:cubicBezTo>
                  <a:lnTo>
                    <a:pt x="2087" y="5312"/>
                  </a:lnTo>
                  <a:cubicBezTo>
                    <a:pt x="2250" y="5398"/>
                    <a:pt x="2422" y="5474"/>
                    <a:pt x="2604" y="5522"/>
                  </a:cubicBezTo>
                  <a:lnTo>
                    <a:pt x="2747" y="6259"/>
                  </a:lnTo>
                  <a:cubicBezTo>
                    <a:pt x="2776" y="6403"/>
                    <a:pt x="2900" y="6498"/>
                    <a:pt x="3044" y="6498"/>
                  </a:cubicBezTo>
                  <a:lnTo>
                    <a:pt x="3446" y="6498"/>
                  </a:lnTo>
                  <a:cubicBezTo>
                    <a:pt x="3580" y="6498"/>
                    <a:pt x="3704" y="6403"/>
                    <a:pt x="3733" y="6259"/>
                  </a:cubicBezTo>
                  <a:lnTo>
                    <a:pt x="3877" y="5522"/>
                  </a:lnTo>
                  <a:cubicBezTo>
                    <a:pt x="4058" y="5474"/>
                    <a:pt x="4231" y="5398"/>
                    <a:pt x="4403" y="5312"/>
                  </a:cubicBezTo>
                  <a:lnTo>
                    <a:pt x="5025" y="5733"/>
                  </a:lnTo>
                  <a:cubicBezTo>
                    <a:pt x="5077" y="5765"/>
                    <a:pt x="5134" y="5780"/>
                    <a:pt x="5190" y="5780"/>
                  </a:cubicBezTo>
                  <a:cubicBezTo>
                    <a:pt x="5267" y="5780"/>
                    <a:pt x="5343" y="5750"/>
                    <a:pt x="5398" y="5694"/>
                  </a:cubicBezTo>
                  <a:lnTo>
                    <a:pt x="5685" y="5407"/>
                  </a:lnTo>
                  <a:cubicBezTo>
                    <a:pt x="5781" y="5302"/>
                    <a:pt x="5800" y="5149"/>
                    <a:pt x="5724" y="5034"/>
                  </a:cubicBezTo>
                  <a:lnTo>
                    <a:pt x="5303" y="4412"/>
                  </a:lnTo>
                  <a:cubicBezTo>
                    <a:pt x="5398" y="4240"/>
                    <a:pt x="5465" y="4067"/>
                    <a:pt x="5523" y="3886"/>
                  </a:cubicBezTo>
                  <a:lnTo>
                    <a:pt x="6260" y="3742"/>
                  </a:lnTo>
                  <a:cubicBezTo>
                    <a:pt x="6394" y="3713"/>
                    <a:pt x="6489" y="3589"/>
                    <a:pt x="6499" y="3455"/>
                  </a:cubicBezTo>
                  <a:lnTo>
                    <a:pt x="6499" y="3053"/>
                  </a:lnTo>
                  <a:cubicBezTo>
                    <a:pt x="6489" y="2909"/>
                    <a:pt x="6394" y="2785"/>
                    <a:pt x="6250" y="2766"/>
                  </a:cubicBezTo>
                  <a:lnTo>
                    <a:pt x="5513" y="2613"/>
                  </a:lnTo>
                  <a:cubicBezTo>
                    <a:pt x="5465" y="2431"/>
                    <a:pt x="5389" y="2259"/>
                    <a:pt x="5303" y="2096"/>
                  </a:cubicBezTo>
                  <a:lnTo>
                    <a:pt x="5714" y="1474"/>
                  </a:lnTo>
                  <a:cubicBezTo>
                    <a:pt x="5791" y="1350"/>
                    <a:pt x="5772" y="1196"/>
                    <a:pt x="5676" y="1101"/>
                  </a:cubicBezTo>
                  <a:lnTo>
                    <a:pt x="5398" y="814"/>
                  </a:lnTo>
                  <a:cubicBezTo>
                    <a:pt x="5337" y="758"/>
                    <a:pt x="5259" y="728"/>
                    <a:pt x="5183" y="728"/>
                  </a:cubicBezTo>
                  <a:cubicBezTo>
                    <a:pt x="5128" y="728"/>
                    <a:pt x="5073" y="743"/>
                    <a:pt x="5025" y="775"/>
                  </a:cubicBezTo>
                  <a:lnTo>
                    <a:pt x="4393" y="1196"/>
                  </a:lnTo>
                  <a:cubicBezTo>
                    <a:pt x="4231" y="1101"/>
                    <a:pt x="4058" y="1034"/>
                    <a:pt x="3877" y="976"/>
                  </a:cubicBezTo>
                  <a:lnTo>
                    <a:pt x="3733" y="239"/>
                  </a:lnTo>
                  <a:cubicBezTo>
                    <a:pt x="3704" y="105"/>
                    <a:pt x="3580" y="0"/>
                    <a:pt x="344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65"/>
            <p:cNvSpPr/>
            <p:nvPr/>
          </p:nvSpPr>
          <p:spPr>
            <a:xfrm>
              <a:off x="3316340" y="4025672"/>
              <a:ext cx="99788" cy="85371"/>
            </a:xfrm>
            <a:custGeom>
              <a:avLst/>
              <a:gdLst/>
              <a:ahLst/>
              <a:cxnLst/>
              <a:rect l="l" t="t" r="r" b="b"/>
              <a:pathLst>
                <a:path w="3800" h="3251" extrusionOk="0">
                  <a:moveTo>
                    <a:pt x="2173" y="0"/>
                  </a:moveTo>
                  <a:cubicBezTo>
                    <a:pt x="728" y="0"/>
                    <a:pt x="0" y="1751"/>
                    <a:pt x="1025" y="2775"/>
                  </a:cubicBezTo>
                  <a:cubicBezTo>
                    <a:pt x="1355" y="3103"/>
                    <a:pt x="1762" y="3250"/>
                    <a:pt x="2161" y="3250"/>
                  </a:cubicBezTo>
                  <a:cubicBezTo>
                    <a:pt x="2997" y="3250"/>
                    <a:pt x="3800" y="2605"/>
                    <a:pt x="3800" y="1627"/>
                  </a:cubicBezTo>
                  <a:cubicBezTo>
                    <a:pt x="3800" y="727"/>
                    <a:pt x="3073" y="0"/>
                    <a:pt x="2173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65"/>
            <p:cNvSpPr/>
            <p:nvPr/>
          </p:nvSpPr>
          <p:spPr>
            <a:xfrm>
              <a:off x="3339213" y="4042741"/>
              <a:ext cx="59847" cy="51260"/>
            </a:xfrm>
            <a:custGeom>
              <a:avLst/>
              <a:gdLst/>
              <a:ahLst/>
              <a:cxnLst/>
              <a:rect l="l" t="t" r="r" b="b"/>
              <a:pathLst>
                <a:path w="2279" h="1952" extrusionOk="0">
                  <a:moveTo>
                    <a:pt x="1302" y="1"/>
                  </a:moveTo>
                  <a:cubicBezTo>
                    <a:pt x="431" y="1"/>
                    <a:pt x="0" y="1044"/>
                    <a:pt x="613" y="1666"/>
                  </a:cubicBezTo>
                  <a:cubicBezTo>
                    <a:pt x="810" y="1863"/>
                    <a:pt x="1053" y="1951"/>
                    <a:pt x="1292" y="1951"/>
                  </a:cubicBezTo>
                  <a:cubicBezTo>
                    <a:pt x="1794" y="1951"/>
                    <a:pt x="2278" y="1561"/>
                    <a:pt x="2278" y="977"/>
                  </a:cubicBezTo>
                  <a:cubicBezTo>
                    <a:pt x="2278" y="431"/>
                    <a:pt x="1838" y="1"/>
                    <a:pt x="1302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42" name="Google Shape;13442;p65"/>
          <p:cNvGrpSpPr/>
          <p:nvPr/>
        </p:nvGrpSpPr>
        <p:grpSpPr>
          <a:xfrm>
            <a:off x="3994400" y="4299932"/>
            <a:ext cx="338281" cy="322657"/>
            <a:chOff x="3994400" y="4299932"/>
            <a:chExt cx="338281" cy="322657"/>
          </a:xfrm>
        </p:grpSpPr>
        <p:sp>
          <p:nvSpPr>
            <p:cNvPr id="13443" name="Google Shape;13443;p65"/>
            <p:cNvSpPr/>
            <p:nvPr/>
          </p:nvSpPr>
          <p:spPr>
            <a:xfrm>
              <a:off x="3994400" y="4299932"/>
              <a:ext cx="286759" cy="272447"/>
            </a:xfrm>
            <a:custGeom>
              <a:avLst/>
              <a:gdLst/>
              <a:ahLst/>
              <a:cxnLst/>
              <a:rect l="l" t="t" r="r" b="b"/>
              <a:pathLst>
                <a:path w="10920" h="10375" extrusionOk="0">
                  <a:moveTo>
                    <a:pt x="5734" y="0"/>
                  </a:moveTo>
                  <a:cubicBezTo>
                    <a:pt x="4736" y="0"/>
                    <a:pt x="3732" y="288"/>
                    <a:pt x="2852" y="878"/>
                  </a:cubicBezTo>
                  <a:cubicBezTo>
                    <a:pt x="794" y="2246"/>
                    <a:pt x="0" y="4888"/>
                    <a:pt x="948" y="7175"/>
                  </a:cubicBezTo>
                  <a:cubicBezTo>
                    <a:pt x="1764" y="9137"/>
                    <a:pt x="3673" y="10374"/>
                    <a:pt x="5740" y="10374"/>
                  </a:cubicBezTo>
                  <a:cubicBezTo>
                    <a:pt x="6073" y="10374"/>
                    <a:pt x="6410" y="10342"/>
                    <a:pt x="6747" y="10276"/>
                  </a:cubicBezTo>
                  <a:cubicBezTo>
                    <a:pt x="9169" y="9788"/>
                    <a:pt x="10920" y="7663"/>
                    <a:pt x="10920" y="5184"/>
                  </a:cubicBezTo>
                  <a:cubicBezTo>
                    <a:pt x="10920" y="3806"/>
                    <a:pt x="10374" y="2485"/>
                    <a:pt x="9398" y="1519"/>
                  </a:cubicBezTo>
                  <a:cubicBezTo>
                    <a:pt x="8396" y="516"/>
                    <a:pt x="7070" y="0"/>
                    <a:pt x="5734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65"/>
            <p:cNvSpPr/>
            <p:nvPr/>
          </p:nvSpPr>
          <p:spPr>
            <a:xfrm>
              <a:off x="4027829" y="4330314"/>
              <a:ext cx="223184" cy="211839"/>
            </a:xfrm>
            <a:custGeom>
              <a:avLst/>
              <a:gdLst/>
              <a:ahLst/>
              <a:cxnLst/>
              <a:rect l="l" t="t" r="r" b="b"/>
              <a:pathLst>
                <a:path w="8499" h="8067" extrusionOk="0">
                  <a:moveTo>
                    <a:pt x="4461" y="0"/>
                  </a:moveTo>
                  <a:cubicBezTo>
                    <a:pt x="3684" y="0"/>
                    <a:pt x="2903" y="224"/>
                    <a:pt x="2220" y="678"/>
                  </a:cubicBezTo>
                  <a:cubicBezTo>
                    <a:pt x="622" y="1750"/>
                    <a:pt x="0" y="3798"/>
                    <a:pt x="737" y="5578"/>
                  </a:cubicBezTo>
                  <a:cubicBezTo>
                    <a:pt x="1371" y="7109"/>
                    <a:pt x="2855" y="8067"/>
                    <a:pt x="4458" y="8067"/>
                  </a:cubicBezTo>
                  <a:cubicBezTo>
                    <a:pt x="4718" y="8067"/>
                    <a:pt x="4981" y="8041"/>
                    <a:pt x="5245" y="7989"/>
                  </a:cubicBezTo>
                  <a:cubicBezTo>
                    <a:pt x="7139" y="7616"/>
                    <a:pt x="8498" y="5960"/>
                    <a:pt x="8498" y="4037"/>
                  </a:cubicBezTo>
                  <a:cubicBezTo>
                    <a:pt x="8498" y="2965"/>
                    <a:pt x="8068" y="1931"/>
                    <a:pt x="7312" y="1185"/>
                  </a:cubicBezTo>
                  <a:cubicBezTo>
                    <a:pt x="6534" y="401"/>
                    <a:pt x="5501" y="0"/>
                    <a:pt x="446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65"/>
            <p:cNvSpPr/>
            <p:nvPr/>
          </p:nvSpPr>
          <p:spPr>
            <a:xfrm>
              <a:off x="4095422" y="4335330"/>
              <a:ext cx="99053" cy="201729"/>
            </a:xfrm>
            <a:custGeom>
              <a:avLst/>
              <a:gdLst/>
              <a:ahLst/>
              <a:cxnLst/>
              <a:rect l="l" t="t" r="r" b="b"/>
              <a:pathLst>
                <a:path w="3772" h="7682" extrusionOk="0">
                  <a:moveTo>
                    <a:pt x="1886" y="1"/>
                  </a:moveTo>
                  <a:cubicBezTo>
                    <a:pt x="1694" y="1"/>
                    <a:pt x="1503" y="128"/>
                    <a:pt x="1503" y="381"/>
                  </a:cubicBezTo>
                  <a:lnTo>
                    <a:pt x="1503" y="917"/>
                  </a:lnTo>
                  <a:cubicBezTo>
                    <a:pt x="632" y="1023"/>
                    <a:pt x="0" y="1788"/>
                    <a:pt x="48" y="2669"/>
                  </a:cubicBezTo>
                  <a:cubicBezTo>
                    <a:pt x="106" y="3540"/>
                    <a:pt x="833" y="4219"/>
                    <a:pt x="1704" y="4229"/>
                  </a:cubicBezTo>
                  <a:lnTo>
                    <a:pt x="2068" y="4229"/>
                  </a:lnTo>
                  <a:cubicBezTo>
                    <a:pt x="2079" y="4228"/>
                    <a:pt x="2091" y="4228"/>
                    <a:pt x="2102" y="4228"/>
                  </a:cubicBezTo>
                  <a:cubicBezTo>
                    <a:pt x="2594" y="4228"/>
                    <a:pt x="2996" y="4623"/>
                    <a:pt x="2996" y="5119"/>
                  </a:cubicBezTo>
                  <a:cubicBezTo>
                    <a:pt x="2996" y="5614"/>
                    <a:pt x="2594" y="6009"/>
                    <a:pt x="2102" y="6009"/>
                  </a:cubicBezTo>
                  <a:cubicBezTo>
                    <a:pt x="2091" y="6009"/>
                    <a:pt x="2079" y="6009"/>
                    <a:pt x="2068" y="6009"/>
                  </a:cubicBezTo>
                  <a:lnTo>
                    <a:pt x="1522" y="6009"/>
                  </a:lnTo>
                  <a:cubicBezTo>
                    <a:pt x="1130" y="6009"/>
                    <a:pt x="814" y="5693"/>
                    <a:pt x="814" y="5301"/>
                  </a:cubicBezTo>
                  <a:cubicBezTo>
                    <a:pt x="814" y="5047"/>
                    <a:pt x="622" y="4920"/>
                    <a:pt x="431" y="4920"/>
                  </a:cubicBezTo>
                  <a:cubicBezTo>
                    <a:pt x="240" y="4920"/>
                    <a:pt x="48" y="5047"/>
                    <a:pt x="48" y="5301"/>
                  </a:cubicBezTo>
                  <a:cubicBezTo>
                    <a:pt x="48" y="6114"/>
                    <a:pt x="699" y="6765"/>
                    <a:pt x="1503" y="6784"/>
                  </a:cubicBezTo>
                  <a:lnTo>
                    <a:pt x="1503" y="7301"/>
                  </a:lnTo>
                  <a:cubicBezTo>
                    <a:pt x="1503" y="7554"/>
                    <a:pt x="1694" y="7681"/>
                    <a:pt x="1886" y="7681"/>
                  </a:cubicBezTo>
                  <a:cubicBezTo>
                    <a:pt x="2077" y="7681"/>
                    <a:pt x="2269" y="7554"/>
                    <a:pt x="2269" y="7301"/>
                  </a:cubicBezTo>
                  <a:lnTo>
                    <a:pt x="2269" y="6765"/>
                  </a:lnTo>
                  <a:cubicBezTo>
                    <a:pt x="3139" y="6660"/>
                    <a:pt x="3771" y="5894"/>
                    <a:pt x="3723" y="5023"/>
                  </a:cubicBezTo>
                  <a:cubicBezTo>
                    <a:pt x="3666" y="4143"/>
                    <a:pt x="2948" y="3463"/>
                    <a:pt x="2068" y="3453"/>
                  </a:cubicBezTo>
                  <a:lnTo>
                    <a:pt x="1704" y="3453"/>
                  </a:lnTo>
                  <a:cubicBezTo>
                    <a:pt x="1692" y="3454"/>
                    <a:pt x="1681" y="3454"/>
                    <a:pt x="1669" y="3454"/>
                  </a:cubicBezTo>
                  <a:cubicBezTo>
                    <a:pt x="1178" y="3454"/>
                    <a:pt x="776" y="3059"/>
                    <a:pt x="776" y="2563"/>
                  </a:cubicBezTo>
                  <a:cubicBezTo>
                    <a:pt x="776" y="2068"/>
                    <a:pt x="1178" y="1673"/>
                    <a:pt x="1669" y="1673"/>
                  </a:cubicBezTo>
                  <a:cubicBezTo>
                    <a:pt x="1681" y="1673"/>
                    <a:pt x="1692" y="1673"/>
                    <a:pt x="1704" y="1673"/>
                  </a:cubicBezTo>
                  <a:lnTo>
                    <a:pt x="2249" y="1673"/>
                  </a:lnTo>
                  <a:cubicBezTo>
                    <a:pt x="2642" y="1673"/>
                    <a:pt x="2958" y="1989"/>
                    <a:pt x="2958" y="2382"/>
                  </a:cubicBezTo>
                  <a:lnTo>
                    <a:pt x="2958" y="2745"/>
                  </a:lnTo>
                  <a:cubicBezTo>
                    <a:pt x="2958" y="2960"/>
                    <a:pt x="3121" y="3128"/>
                    <a:pt x="3333" y="3128"/>
                  </a:cubicBezTo>
                  <a:cubicBezTo>
                    <a:pt x="3338" y="3128"/>
                    <a:pt x="3344" y="3128"/>
                    <a:pt x="3350" y="3128"/>
                  </a:cubicBezTo>
                  <a:cubicBezTo>
                    <a:pt x="3561" y="3128"/>
                    <a:pt x="3733" y="2956"/>
                    <a:pt x="3733" y="2745"/>
                  </a:cubicBezTo>
                  <a:lnTo>
                    <a:pt x="3733" y="2382"/>
                  </a:lnTo>
                  <a:cubicBezTo>
                    <a:pt x="3733" y="1578"/>
                    <a:pt x="3082" y="917"/>
                    <a:pt x="2269" y="908"/>
                  </a:cubicBezTo>
                  <a:lnTo>
                    <a:pt x="2269" y="381"/>
                  </a:lnTo>
                  <a:cubicBezTo>
                    <a:pt x="2269" y="128"/>
                    <a:pt x="2077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65"/>
            <p:cNvSpPr/>
            <p:nvPr/>
          </p:nvSpPr>
          <p:spPr>
            <a:xfrm>
              <a:off x="4179611" y="4472250"/>
              <a:ext cx="153070" cy="150339"/>
            </a:xfrm>
            <a:custGeom>
              <a:avLst/>
              <a:gdLst/>
              <a:ahLst/>
              <a:cxnLst/>
              <a:rect l="l" t="t" r="r" b="b"/>
              <a:pathLst>
                <a:path w="5829" h="5725" extrusionOk="0">
                  <a:moveTo>
                    <a:pt x="2910" y="2096"/>
                  </a:moveTo>
                  <a:cubicBezTo>
                    <a:pt x="3331" y="2096"/>
                    <a:pt x="3675" y="2441"/>
                    <a:pt x="3675" y="2871"/>
                  </a:cubicBezTo>
                  <a:cubicBezTo>
                    <a:pt x="3675" y="3330"/>
                    <a:pt x="3300" y="3637"/>
                    <a:pt x="2906" y="3637"/>
                  </a:cubicBezTo>
                  <a:cubicBezTo>
                    <a:pt x="2716" y="3637"/>
                    <a:pt x="2523" y="3566"/>
                    <a:pt x="2364" y="3407"/>
                  </a:cubicBezTo>
                  <a:cubicBezTo>
                    <a:pt x="1876" y="2929"/>
                    <a:pt x="2221" y="2096"/>
                    <a:pt x="2910" y="2096"/>
                  </a:cubicBezTo>
                  <a:close/>
                  <a:moveTo>
                    <a:pt x="2527" y="0"/>
                  </a:moveTo>
                  <a:cubicBezTo>
                    <a:pt x="2441" y="0"/>
                    <a:pt x="2364" y="58"/>
                    <a:pt x="2345" y="154"/>
                  </a:cubicBezTo>
                  <a:lnTo>
                    <a:pt x="2192" y="890"/>
                  </a:lnTo>
                  <a:lnTo>
                    <a:pt x="1599" y="421"/>
                  </a:lnTo>
                  <a:cubicBezTo>
                    <a:pt x="1565" y="393"/>
                    <a:pt x="1525" y="378"/>
                    <a:pt x="1483" y="378"/>
                  </a:cubicBezTo>
                  <a:cubicBezTo>
                    <a:pt x="1441" y="378"/>
                    <a:pt x="1398" y="393"/>
                    <a:pt x="1359" y="421"/>
                  </a:cubicBezTo>
                  <a:lnTo>
                    <a:pt x="776" y="910"/>
                  </a:lnTo>
                  <a:cubicBezTo>
                    <a:pt x="709" y="977"/>
                    <a:pt x="690" y="1072"/>
                    <a:pt x="728" y="1149"/>
                  </a:cubicBezTo>
                  <a:lnTo>
                    <a:pt x="1091" y="1819"/>
                  </a:lnTo>
                  <a:lnTo>
                    <a:pt x="335" y="1828"/>
                  </a:lnTo>
                  <a:cubicBezTo>
                    <a:pt x="240" y="1838"/>
                    <a:pt x="163" y="1905"/>
                    <a:pt x="154" y="1991"/>
                  </a:cubicBezTo>
                  <a:lnTo>
                    <a:pt x="20" y="2747"/>
                  </a:lnTo>
                  <a:cubicBezTo>
                    <a:pt x="0" y="2833"/>
                    <a:pt x="48" y="2929"/>
                    <a:pt x="134" y="2958"/>
                  </a:cubicBezTo>
                  <a:lnTo>
                    <a:pt x="843" y="3235"/>
                  </a:lnTo>
                  <a:lnTo>
                    <a:pt x="268" y="3733"/>
                  </a:lnTo>
                  <a:cubicBezTo>
                    <a:pt x="201" y="3790"/>
                    <a:pt x="192" y="3895"/>
                    <a:pt x="230" y="3972"/>
                  </a:cubicBezTo>
                  <a:lnTo>
                    <a:pt x="603" y="4652"/>
                  </a:lnTo>
                  <a:cubicBezTo>
                    <a:pt x="633" y="4711"/>
                    <a:pt x="697" y="4747"/>
                    <a:pt x="765" y="4747"/>
                  </a:cubicBezTo>
                  <a:cubicBezTo>
                    <a:pt x="784" y="4747"/>
                    <a:pt x="804" y="4744"/>
                    <a:pt x="824" y="4738"/>
                  </a:cubicBezTo>
                  <a:lnTo>
                    <a:pt x="1541" y="4498"/>
                  </a:lnTo>
                  <a:lnTo>
                    <a:pt x="1426" y="5245"/>
                  </a:lnTo>
                  <a:cubicBezTo>
                    <a:pt x="1407" y="5331"/>
                    <a:pt x="1465" y="5417"/>
                    <a:pt x="1541" y="5446"/>
                  </a:cubicBezTo>
                  <a:lnTo>
                    <a:pt x="2259" y="5714"/>
                  </a:lnTo>
                  <a:cubicBezTo>
                    <a:pt x="2281" y="5721"/>
                    <a:pt x="2304" y="5725"/>
                    <a:pt x="2326" y="5725"/>
                  </a:cubicBezTo>
                  <a:cubicBezTo>
                    <a:pt x="2391" y="5725"/>
                    <a:pt x="2453" y="5694"/>
                    <a:pt x="2489" y="5637"/>
                  </a:cubicBezTo>
                  <a:lnTo>
                    <a:pt x="2881" y="4986"/>
                  </a:lnTo>
                  <a:lnTo>
                    <a:pt x="3274" y="5637"/>
                  </a:lnTo>
                  <a:cubicBezTo>
                    <a:pt x="3309" y="5694"/>
                    <a:pt x="3371" y="5725"/>
                    <a:pt x="3436" y="5725"/>
                  </a:cubicBezTo>
                  <a:cubicBezTo>
                    <a:pt x="3459" y="5725"/>
                    <a:pt x="3481" y="5721"/>
                    <a:pt x="3503" y="5714"/>
                  </a:cubicBezTo>
                  <a:lnTo>
                    <a:pt x="4221" y="5446"/>
                  </a:lnTo>
                  <a:cubicBezTo>
                    <a:pt x="4307" y="5417"/>
                    <a:pt x="4355" y="5331"/>
                    <a:pt x="4345" y="5245"/>
                  </a:cubicBezTo>
                  <a:lnTo>
                    <a:pt x="4221" y="4498"/>
                  </a:lnTo>
                  <a:lnTo>
                    <a:pt x="4939" y="4738"/>
                  </a:lnTo>
                  <a:cubicBezTo>
                    <a:pt x="4958" y="4744"/>
                    <a:pt x="4978" y="4747"/>
                    <a:pt x="4998" y="4747"/>
                  </a:cubicBezTo>
                  <a:cubicBezTo>
                    <a:pt x="5066" y="4747"/>
                    <a:pt x="5131" y="4711"/>
                    <a:pt x="5168" y="4652"/>
                  </a:cubicBezTo>
                  <a:lnTo>
                    <a:pt x="5551" y="3982"/>
                  </a:lnTo>
                  <a:cubicBezTo>
                    <a:pt x="5599" y="3905"/>
                    <a:pt x="5580" y="3800"/>
                    <a:pt x="5513" y="3742"/>
                  </a:cubicBezTo>
                  <a:lnTo>
                    <a:pt x="4948" y="3245"/>
                  </a:lnTo>
                  <a:lnTo>
                    <a:pt x="5657" y="2967"/>
                  </a:lnTo>
                  <a:cubicBezTo>
                    <a:pt x="5752" y="2948"/>
                    <a:pt x="5829" y="2852"/>
                    <a:pt x="5810" y="2747"/>
                  </a:cubicBezTo>
                  <a:lnTo>
                    <a:pt x="5676" y="1991"/>
                  </a:lnTo>
                  <a:cubicBezTo>
                    <a:pt x="5657" y="1905"/>
                    <a:pt x="5580" y="1838"/>
                    <a:pt x="5494" y="1828"/>
                  </a:cubicBezTo>
                  <a:lnTo>
                    <a:pt x="4738" y="1819"/>
                  </a:lnTo>
                  <a:lnTo>
                    <a:pt x="5101" y="1149"/>
                  </a:lnTo>
                  <a:cubicBezTo>
                    <a:pt x="5140" y="1072"/>
                    <a:pt x="5121" y="977"/>
                    <a:pt x="5054" y="910"/>
                  </a:cubicBezTo>
                  <a:lnTo>
                    <a:pt x="4460" y="421"/>
                  </a:lnTo>
                  <a:cubicBezTo>
                    <a:pt x="4427" y="393"/>
                    <a:pt x="4386" y="378"/>
                    <a:pt x="4344" y="378"/>
                  </a:cubicBezTo>
                  <a:cubicBezTo>
                    <a:pt x="4302" y="378"/>
                    <a:pt x="4259" y="393"/>
                    <a:pt x="4221" y="421"/>
                  </a:cubicBezTo>
                  <a:lnTo>
                    <a:pt x="3637" y="890"/>
                  </a:lnTo>
                  <a:lnTo>
                    <a:pt x="3484" y="154"/>
                  </a:lnTo>
                  <a:cubicBezTo>
                    <a:pt x="3465" y="58"/>
                    <a:pt x="3388" y="0"/>
                    <a:pt x="3302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65"/>
            <p:cNvSpPr/>
            <p:nvPr/>
          </p:nvSpPr>
          <p:spPr>
            <a:xfrm>
              <a:off x="4238408" y="4472250"/>
              <a:ext cx="18119" cy="23135"/>
            </a:xfrm>
            <a:custGeom>
              <a:avLst/>
              <a:gdLst/>
              <a:ahLst/>
              <a:cxnLst/>
              <a:rect l="l" t="t" r="r" b="b"/>
              <a:pathLst>
                <a:path w="690" h="881" extrusionOk="0">
                  <a:moveTo>
                    <a:pt x="278" y="0"/>
                  </a:moveTo>
                  <a:cubicBezTo>
                    <a:pt x="192" y="0"/>
                    <a:pt x="106" y="58"/>
                    <a:pt x="87" y="154"/>
                  </a:cubicBezTo>
                  <a:lnTo>
                    <a:pt x="1" y="613"/>
                  </a:lnTo>
                  <a:lnTo>
                    <a:pt x="355" y="881"/>
                  </a:lnTo>
                  <a:lnTo>
                    <a:pt x="499" y="154"/>
                  </a:lnTo>
                  <a:cubicBezTo>
                    <a:pt x="518" y="58"/>
                    <a:pt x="594" y="0"/>
                    <a:pt x="69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65"/>
            <p:cNvSpPr/>
            <p:nvPr/>
          </p:nvSpPr>
          <p:spPr>
            <a:xfrm>
              <a:off x="4217321" y="4590105"/>
              <a:ext cx="28151" cy="32484"/>
            </a:xfrm>
            <a:custGeom>
              <a:avLst/>
              <a:gdLst/>
              <a:ahLst/>
              <a:cxnLst/>
              <a:rect l="l" t="t" r="r" b="b"/>
              <a:pathLst>
                <a:path w="1072" h="1237" extrusionOk="0">
                  <a:moveTo>
                    <a:pt x="536" y="1"/>
                  </a:moveTo>
                  <a:lnTo>
                    <a:pt x="105" y="144"/>
                  </a:lnTo>
                  <a:lnTo>
                    <a:pt x="10" y="747"/>
                  </a:lnTo>
                  <a:cubicBezTo>
                    <a:pt x="0" y="843"/>
                    <a:pt x="48" y="929"/>
                    <a:pt x="134" y="958"/>
                  </a:cubicBezTo>
                  <a:lnTo>
                    <a:pt x="852" y="1226"/>
                  </a:lnTo>
                  <a:cubicBezTo>
                    <a:pt x="872" y="1233"/>
                    <a:pt x="893" y="1237"/>
                    <a:pt x="915" y="1237"/>
                  </a:cubicBezTo>
                  <a:cubicBezTo>
                    <a:pt x="975" y="1237"/>
                    <a:pt x="1037" y="1208"/>
                    <a:pt x="1072" y="1159"/>
                  </a:cubicBezTo>
                  <a:lnTo>
                    <a:pt x="536" y="958"/>
                  </a:lnTo>
                  <a:cubicBezTo>
                    <a:pt x="450" y="929"/>
                    <a:pt x="402" y="833"/>
                    <a:pt x="412" y="747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65"/>
            <p:cNvSpPr/>
            <p:nvPr/>
          </p:nvSpPr>
          <p:spPr>
            <a:xfrm>
              <a:off x="4179349" y="4482412"/>
              <a:ext cx="44274" cy="114520"/>
            </a:xfrm>
            <a:custGeom>
              <a:avLst/>
              <a:gdLst/>
              <a:ahLst/>
              <a:cxnLst/>
              <a:rect l="l" t="t" r="r" b="b"/>
              <a:pathLst>
                <a:path w="1686" h="4361" extrusionOk="0">
                  <a:moveTo>
                    <a:pt x="1483" y="1"/>
                  </a:moveTo>
                  <a:cubicBezTo>
                    <a:pt x="1441" y="1"/>
                    <a:pt x="1398" y="15"/>
                    <a:pt x="1360" y="44"/>
                  </a:cubicBezTo>
                  <a:lnTo>
                    <a:pt x="776" y="532"/>
                  </a:lnTo>
                  <a:cubicBezTo>
                    <a:pt x="709" y="590"/>
                    <a:pt x="690" y="695"/>
                    <a:pt x="728" y="771"/>
                  </a:cubicBezTo>
                  <a:lnTo>
                    <a:pt x="1092" y="1432"/>
                  </a:lnTo>
                  <a:lnTo>
                    <a:pt x="336" y="1451"/>
                  </a:lnTo>
                  <a:cubicBezTo>
                    <a:pt x="240" y="1451"/>
                    <a:pt x="164" y="1518"/>
                    <a:pt x="144" y="1614"/>
                  </a:cubicBezTo>
                  <a:lnTo>
                    <a:pt x="10" y="2370"/>
                  </a:lnTo>
                  <a:cubicBezTo>
                    <a:pt x="1" y="2456"/>
                    <a:pt x="49" y="2542"/>
                    <a:pt x="135" y="2580"/>
                  </a:cubicBezTo>
                  <a:lnTo>
                    <a:pt x="834" y="2858"/>
                  </a:lnTo>
                  <a:lnTo>
                    <a:pt x="269" y="3355"/>
                  </a:lnTo>
                  <a:cubicBezTo>
                    <a:pt x="202" y="3413"/>
                    <a:pt x="183" y="3508"/>
                    <a:pt x="231" y="3595"/>
                  </a:cubicBezTo>
                  <a:lnTo>
                    <a:pt x="613" y="4265"/>
                  </a:lnTo>
                  <a:cubicBezTo>
                    <a:pt x="643" y="4324"/>
                    <a:pt x="707" y="4360"/>
                    <a:pt x="775" y="4360"/>
                  </a:cubicBezTo>
                  <a:cubicBezTo>
                    <a:pt x="794" y="4360"/>
                    <a:pt x="814" y="4357"/>
                    <a:pt x="834" y="4351"/>
                  </a:cubicBezTo>
                  <a:lnTo>
                    <a:pt x="1034" y="4284"/>
                  </a:lnTo>
                  <a:lnTo>
                    <a:pt x="1025" y="4265"/>
                  </a:lnTo>
                  <a:lnTo>
                    <a:pt x="642" y="3595"/>
                  </a:lnTo>
                  <a:cubicBezTo>
                    <a:pt x="594" y="3518"/>
                    <a:pt x="613" y="3413"/>
                    <a:pt x="680" y="3355"/>
                  </a:cubicBezTo>
                  <a:lnTo>
                    <a:pt x="1245" y="2858"/>
                  </a:lnTo>
                  <a:lnTo>
                    <a:pt x="537" y="2580"/>
                  </a:lnTo>
                  <a:cubicBezTo>
                    <a:pt x="460" y="2551"/>
                    <a:pt x="403" y="2456"/>
                    <a:pt x="422" y="2370"/>
                  </a:cubicBezTo>
                  <a:lnTo>
                    <a:pt x="556" y="1614"/>
                  </a:lnTo>
                  <a:cubicBezTo>
                    <a:pt x="575" y="1527"/>
                    <a:pt x="652" y="1460"/>
                    <a:pt x="738" y="1451"/>
                  </a:cubicBezTo>
                  <a:lnTo>
                    <a:pt x="1494" y="1441"/>
                  </a:lnTo>
                  <a:lnTo>
                    <a:pt x="1140" y="771"/>
                  </a:lnTo>
                  <a:cubicBezTo>
                    <a:pt x="1092" y="695"/>
                    <a:pt x="1111" y="599"/>
                    <a:pt x="1178" y="532"/>
                  </a:cubicBezTo>
                  <a:lnTo>
                    <a:pt x="1685" y="111"/>
                  </a:lnTo>
                  <a:lnTo>
                    <a:pt x="1599" y="44"/>
                  </a:lnTo>
                  <a:cubicBezTo>
                    <a:pt x="1566" y="15"/>
                    <a:pt x="1525" y="1"/>
                    <a:pt x="1483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65"/>
            <p:cNvSpPr/>
            <p:nvPr/>
          </p:nvSpPr>
          <p:spPr>
            <a:xfrm>
              <a:off x="4208760" y="4511955"/>
              <a:ext cx="82456" cy="70639"/>
            </a:xfrm>
            <a:custGeom>
              <a:avLst/>
              <a:gdLst/>
              <a:ahLst/>
              <a:cxnLst/>
              <a:rect l="l" t="t" r="r" b="b"/>
              <a:pathLst>
                <a:path w="3140" h="2690" extrusionOk="0">
                  <a:moveTo>
                    <a:pt x="1790" y="585"/>
                  </a:moveTo>
                  <a:cubicBezTo>
                    <a:pt x="2185" y="585"/>
                    <a:pt x="2565" y="894"/>
                    <a:pt x="2565" y="1359"/>
                  </a:cubicBezTo>
                  <a:cubicBezTo>
                    <a:pt x="2565" y="1781"/>
                    <a:pt x="2221" y="2125"/>
                    <a:pt x="1800" y="2125"/>
                  </a:cubicBezTo>
                  <a:cubicBezTo>
                    <a:pt x="1111" y="2125"/>
                    <a:pt x="766" y="1302"/>
                    <a:pt x="1254" y="814"/>
                  </a:cubicBezTo>
                  <a:cubicBezTo>
                    <a:pt x="1409" y="656"/>
                    <a:pt x="1601" y="585"/>
                    <a:pt x="1790" y="585"/>
                  </a:cubicBezTo>
                  <a:close/>
                  <a:moveTo>
                    <a:pt x="1800" y="0"/>
                  </a:moveTo>
                  <a:cubicBezTo>
                    <a:pt x="594" y="0"/>
                    <a:pt x="1" y="1446"/>
                    <a:pt x="843" y="2297"/>
                  </a:cubicBezTo>
                  <a:cubicBezTo>
                    <a:pt x="1117" y="2568"/>
                    <a:pt x="1453" y="2690"/>
                    <a:pt x="1782" y="2690"/>
                  </a:cubicBezTo>
                  <a:cubicBezTo>
                    <a:pt x="2475" y="2690"/>
                    <a:pt x="3140" y="2151"/>
                    <a:pt x="3140" y="1340"/>
                  </a:cubicBezTo>
                  <a:cubicBezTo>
                    <a:pt x="3140" y="594"/>
                    <a:pt x="2537" y="0"/>
                    <a:pt x="180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51" name="Google Shape;13451;p65"/>
          <p:cNvSpPr/>
          <p:nvPr/>
        </p:nvSpPr>
        <p:spPr>
          <a:xfrm>
            <a:off x="3700340" y="1965628"/>
            <a:ext cx="48528" cy="24159"/>
          </a:xfrm>
          <a:custGeom>
            <a:avLst/>
            <a:gdLst/>
            <a:ahLst/>
            <a:cxnLst/>
            <a:rect l="l" t="t" r="r" b="b"/>
            <a:pathLst>
              <a:path w="1848" h="920" extrusionOk="0">
                <a:moveTo>
                  <a:pt x="700" y="1"/>
                </a:moveTo>
                <a:cubicBezTo>
                  <a:pt x="317" y="1"/>
                  <a:pt x="10" y="307"/>
                  <a:pt x="10" y="690"/>
                </a:cubicBezTo>
                <a:lnTo>
                  <a:pt x="1" y="690"/>
                </a:lnTo>
                <a:cubicBezTo>
                  <a:pt x="1" y="690"/>
                  <a:pt x="700" y="919"/>
                  <a:pt x="1848" y="919"/>
                </a:cubicBezTo>
                <a:lnTo>
                  <a:pt x="1848" y="690"/>
                </a:lnTo>
                <a:cubicBezTo>
                  <a:pt x="1848" y="307"/>
                  <a:pt x="1542" y="1"/>
                  <a:pt x="115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52" name="Google Shape;13452;p65"/>
          <p:cNvSpPr/>
          <p:nvPr/>
        </p:nvSpPr>
        <p:spPr>
          <a:xfrm>
            <a:off x="3700340" y="1965628"/>
            <a:ext cx="33455" cy="21901"/>
          </a:xfrm>
          <a:custGeom>
            <a:avLst/>
            <a:gdLst/>
            <a:ahLst/>
            <a:cxnLst/>
            <a:rect l="l" t="t" r="r" b="b"/>
            <a:pathLst>
              <a:path w="1274" h="834" extrusionOk="0">
                <a:moveTo>
                  <a:pt x="690" y="1"/>
                </a:moveTo>
                <a:cubicBezTo>
                  <a:pt x="307" y="1"/>
                  <a:pt x="1" y="307"/>
                  <a:pt x="1" y="690"/>
                </a:cubicBezTo>
                <a:cubicBezTo>
                  <a:pt x="221" y="757"/>
                  <a:pt x="460" y="805"/>
                  <a:pt x="690" y="833"/>
                </a:cubicBezTo>
                <a:lnTo>
                  <a:pt x="690" y="690"/>
                </a:lnTo>
                <a:lnTo>
                  <a:pt x="700" y="690"/>
                </a:lnTo>
                <a:cubicBezTo>
                  <a:pt x="700" y="355"/>
                  <a:pt x="939" y="68"/>
                  <a:pt x="1274" y="10"/>
                </a:cubicBezTo>
                <a:cubicBezTo>
                  <a:pt x="1235" y="1"/>
                  <a:pt x="1188" y="1"/>
                  <a:pt x="114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53" name="Google Shape;13453;p65"/>
          <p:cNvGrpSpPr/>
          <p:nvPr/>
        </p:nvGrpSpPr>
        <p:grpSpPr>
          <a:xfrm>
            <a:off x="3573426" y="1965628"/>
            <a:ext cx="302358" cy="374993"/>
            <a:chOff x="3573426" y="1965628"/>
            <a:chExt cx="302358" cy="374993"/>
          </a:xfrm>
        </p:grpSpPr>
        <p:sp>
          <p:nvSpPr>
            <p:cNvPr id="13454" name="Google Shape;13454;p65"/>
            <p:cNvSpPr/>
            <p:nvPr/>
          </p:nvSpPr>
          <p:spPr>
            <a:xfrm>
              <a:off x="3688287" y="2013894"/>
              <a:ext cx="72661" cy="60582"/>
            </a:xfrm>
            <a:custGeom>
              <a:avLst/>
              <a:gdLst/>
              <a:ahLst/>
              <a:cxnLst/>
              <a:rect l="l" t="t" r="r" b="b"/>
              <a:pathLst>
                <a:path w="2767" h="2307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71" y="632"/>
                    <a:pt x="795" y="670"/>
                  </a:cubicBezTo>
                  <a:lnTo>
                    <a:pt x="259" y="938"/>
                  </a:lnTo>
                  <a:cubicBezTo>
                    <a:pt x="106" y="1015"/>
                    <a:pt x="1" y="1177"/>
                    <a:pt x="1" y="1350"/>
                  </a:cubicBezTo>
                  <a:lnTo>
                    <a:pt x="1" y="2307"/>
                  </a:lnTo>
                  <a:lnTo>
                    <a:pt x="2766" y="2307"/>
                  </a:lnTo>
                  <a:lnTo>
                    <a:pt x="2766" y="1350"/>
                  </a:lnTo>
                  <a:cubicBezTo>
                    <a:pt x="2766" y="1177"/>
                    <a:pt x="2671" y="1015"/>
                    <a:pt x="2508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65"/>
            <p:cNvSpPr/>
            <p:nvPr/>
          </p:nvSpPr>
          <p:spPr>
            <a:xfrm>
              <a:off x="3711422" y="2013894"/>
              <a:ext cx="26391" cy="18251"/>
            </a:xfrm>
            <a:custGeom>
              <a:avLst/>
              <a:gdLst/>
              <a:ahLst/>
              <a:cxnLst/>
              <a:rect l="l" t="t" r="r" b="b"/>
              <a:pathLst>
                <a:path w="1005" h="695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8" y="507"/>
                    <a:pt x="29" y="555"/>
                    <a:pt x="0" y="594"/>
                  </a:cubicBezTo>
                  <a:cubicBezTo>
                    <a:pt x="163" y="661"/>
                    <a:pt x="335" y="694"/>
                    <a:pt x="506" y="694"/>
                  </a:cubicBezTo>
                  <a:cubicBezTo>
                    <a:pt x="677" y="694"/>
                    <a:pt x="847" y="661"/>
                    <a:pt x="1005" y="594"/>
                  </a:cubicBezTo>
                  <a:cubicBezTo>
                    <a:pt x="976" y="555"/>
                    <a:pt x="967" y="507"/>
                    <a:pt x="967" y="460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65"/>
            <p:cNvSpPr/>
            <p:nvPr/>
          </p:nvSpPr>
          <p:spPr>
            <a:xfrm>
              <a:off x="3688287" y="2032985"/>
              <a:ext cx="72661" cy="41491"/>
            </a:xfrm>
            <a:custGeom>
              <a:avLst/>
              <a:gdLst/>
              <a:ahLst/>
              <a:cxnLst/>
              <a:rect l="l" t="t" r="r" b="b"/>
              <a:pathLst>
                <a:path w="2767" h="1580" extrusionOk="0">
                  <a:moveTo>
                    <a:pt x="680" y="1"/>
                  </a:moveTo>
                  <a:lnTo>
                    <a:pt x="259" y="211"/>
                  </a:lnTo>
                  <a:cubicBezTo>
                    <a:pt x="106" y="288"/>
                    <a:pt x="1" y="450"/>
                    <a:pt x="1" y="623"/>
                  </a:cubicBezTo>
                  <a:lnTo>
                    <a:pt x="1" y="1580"/>
                  </a:lnTo>
                  <a:lnTo>
                    <a:pt x="2766" y="1580"/>
                  </a:lnTo>
                  <a:lnTo>
                    <a:pt x="2766" y="623"/>
                  </a:lnTo>
                  <a:cubicBezTo>
                    <a:pt x="2766" y="450"/>
                    <a:pt x="2671" y="288"/>
                    <a:pt x="2508" y="211"/>
                  </a:cubicBezTo>
                  <a:lnTo>
                    <a:pt x="2096" y="1"/>
                  </a:lnTo>
                  <a:cubicBezTo>
                    <a:pt x="1910" y="225"/>
                    <a:pt x="1647" y="338"/>
                    <a:pt x="1385" y="338"/>
                  </a:cubicBezTo>
                  <a:cubicBezTo>
                    <a:pt x="1123" y="338"/>
                    <a:pt x="862" y="225"/>
                    <a:pt x="68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65"/>
            <p:cNvSpPr/>
            <p:nvPr/>
          </p:nvSpPr>
          <p:spPr>
            <a:xfrm>
              <a:off x="3688287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58" y="0"/>
                  </a:moveTo>
                  <a:cubicBezTo>
                    <a:pt x="20" y="57"/>
                    <a:pt x="1" y="134"/>
                    <a:pt x="1" y="211"/>
                  </a:cubicBezTo>
                  <a:lnTo>
                    <a:pt x="1" y="1168"/>
                  </a:lnTo>
                  <a:lnTo>
                    <a:pt x="690" y="1168"/>
                  </a:lnTo>
                  <a:lnTo>
                    <a:pt x="690" y="708"/>
                  </a:lnTo>
                  <a:cubicBezTo>
                    <a:pt x="690" y="555"/>
                    <a:pt x="623" y="421"/>
                    <a:pt x="508" y="335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65"/>
            <p:cNvSpPr/>
            <p:nvPr/>
          </p:nvSpPr>
          <p:spPr>
            <a:xfrm>
              <a:off x="3742829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632" y="0"/>
                  </a:moveTo>
                  <a:lnTo>
                    <a:pt x="182" y="335"/>
                  </a:lnTo>
                  <a:cubicBezTo>
                    <a:pt x="67" y="421"/>
                    <a:pt x="0" y="555"/>
                    <a:pt x="0" y="708"/>
                  </a:cubicBezTo>
                  <a:lnTo>
                    <a:pt x="0" y="1168"/>
                  </a:lnTo>
                  <a:lnTo>
                    <a:pt x="689" y="1168"/>
                  </a:lnTo>
                  <a:lnTo>
                    <a:pt x="689" y="211"/>
                  </a:lnTo>
                  <a:cubicBezTo>
                    <a:pt x="689" y="134"/>
                    <a:pt x="670" y="57"/>
                    <a:pt x="632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65"/>
            <p:cNvSpPr/>
            <p:nvPr/>
          </p:nvSpPr>
          <p:spPr>
            <a:xfrm>
              <a:off x="3700340" y="1965628"/>
              <a:ext cx="48528" cy="54306"/>
            </a:xfrm>
            <a:custGeom>
              <a:avLst/>
              <a:gdLst/>
              <a:ahLst/>
              <a:cxnLst/>
              <a:rect l="l" t="t" r="r" b="b"/>
              <a:pathLst>
                <a:path w="1848" h="2068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6"/>
                    <a:pt x="412" y="2068"/>
                    <a:pt x="929" y="2068"/>
                  </a:cubicBezTo>
                  <a:cubicBezTo>
                    <a:pt x="1436" y="2068"/>
                    <a:pt x="1848" y="1656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65"/>
            <p:cNvSpPr/>
            <p:nvPr/>
          </p:nvSpPr>
          <p:spPr>
            <a:xfrm>
              <a:off x="3700156" y="1965628"/>
              <a:ext cx="33639" cy="54621"/>
            </a:xfrm>
            <a:custGeom>
              <a:avLst/>
              <a:gdLst/>
              <a:ahLst/>
              <a:cxnLst/>
              <a:rect l="l" t="t" r="r" b="b"/>
              <a:pathLst>
                <a:path w="1281" h="2080" extrusionOk="0">
                  <a:moveTo>
                    <a:pt x="697" y="1"/>
                  </a:moveTo>
                  <a:cubicBezTo>
                    <a:pt x="314" y="1"/>
                    <a:pt x="8" y="307"/>
                    <a:pt x="8" y="690"/>
                  </a:cubicBezTo>
                  <a:lnTo>
                    <a:pt x="8" y="1149"/>
                  </a:lnTo>
                  <a:cubicBezTo>
                    <a:pt x="0" y="1683"/>
                    <a:pt x="437" y="2080"/>
                    <a:pt x="929" y="2080"/>
                  </a:cubicBezTo>
                  <a:cubicBezTo>
                    <a:pt x="1045" y="2080"/>
                    <a:pt x="1164" y="2058"/>
                    <a:pt x="1281" y="2010"/>
                  </a:cubicBezTo>
                  <a:cubicBezTo>
                    <a:pt x="927" y="1867"/>
                    <a:pt x="697" y="1522"/>
                    <a:pt x="707" y="1149"/>
                  </a:cubicBezTo>
                  <a:lnTo>
                    <a:pt x="707" y="690"/>
                  </a:lnTo>
                  <a:cubicBezTo>
                    <a:pt x="707" y="355"/>
                    <a:pt x="946" y="68"/>
                    <a:pt x="1281" y="10"/>
                  </a:cubicBezTo>
                  <a:cubicBezTo>
                    <a:pt x="1242" y="1"/>
                    <a:pt x="1195" y="1"/>
                    <a:pt x="1156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65"/>
            <p:cNvSpPr/>
            <p:nvPr/>
          </p:nvSpPr>
          <p:spPr>
            <a:xfrm>
              <a:off x="3682247" y="2086502"/>
              <a:ext cx="84741" cy="145060"/>
            </a:xfrm>
            <a:custGeom>
              <a:avLst/>
              <a:gdLst/>
              <a:ahLst/>
              <a:cxnLst/>
              <a:rect l="l" t="t" r="r" b="b"/>
              <a:pathLst>
                <a:path w="3227" h="5524" extrusionOk="0">
                  <a:moveTo>
                    <a:pt x="1" y="1"/>
                  </a:moveTo>
                  <a:lnTo>
                    <a:pt x="1" y="5523"/>
                  </a:lnTo>
                  <a:lnTo>
                    <a:pt x="3226" y="5523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65"/>
            <p:cNvSpPr/>
            <p:nvPr/>
          </p:nvSpPr>
          <p:spPr>
            <a:xfrm>
              <a:off x="3682247" y="2170955"/>
              <a:ext cx="84741" cy="60608"/>
            </a:xfrm>
            <a:custGeom>
              <a:avLst/>
              <a:gdLst/>
              <a:ahLst/>
              <a:cxnLst/>
              <a:rect l="l" t="t" r="r" b="b"/>
              <a:pathLst>
                <a:path w="3227" h="2308" extrusionOk="0">
                  <a:moveTo>
                    <a:pt x="1" y="1"/>
                  </a:moveTo>
                  <a:lnTo>
                    <a:pt x="1" y="2307"/>
                  </a:lnTo>
                  <a:lnTo>
                    <a:pt x="3226" y="2307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65"/>
            <p:cNvSpPr/>
            <p:nvPr/>
          </p:nvSpPr>
          <p:spPr>
            <a:xfrm>
              <a:off x="3754882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65"/>
            <p:cNvSpPr/>
            <p:nvPr/>
          </p:nvSpPr>
          <p:spPr>
            <a:xfrm>
              <a:off x="3754646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59" y="2470"/>
                    <a:pt x="459" y="2699"/>
                  </a:cubicBezTo>
                  <a:lnTo>
                    <a:pt x="459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65"/>
            <p:cNvSpPr/>
            <p:nvPr/>
          </p:nvSpPr>
          <p:spPr>
            <a:xfrm>
              <a:off x="3754882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65"/>
            <p:cNvSpPr/>
            <p:nvPr/>
          </p:nvSpPr>
          <p:spPr>
            <a:xfrm>
              <a:off x="3754882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65"/>
            <p:cNvSpPr/>
            <p:nvPr/>
          </p:nvSpPr>
          <p:spPr>
            <a:xfrm>
              <a:off x="3736789" y="2219457"/>
              <a:ext cx="84715" cy="96794"/>
            </a:xfrm>
            <a:custGeom>
              <a:avLst/>
              <a:gdLst/>
              <a:ahLst/>
              <a:cxnLst/>
              <a:rect l="l" t="t" r="r" b="b"/>
              <a:pathLst>
                <a:path w="3226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26" y="3580"/>
                    <a:pt x="3226" y="3456"/>
                  </a:cubicBezTo>
                  <a:lnTo>
                    <a:pt x="3226" y="929"/>
                  </a:lnTo>
                  <a:cubicBezTo>
                    <a:pt x="3226" y="642"/>
                    <a:pt x="305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65"/>
            <p:cNvSpPr/>
            <p:nvPr/>
          </p:nvSpPr>
          <p:spPr>
            <a:xfrm>
              <a:off x="3736789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8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65"/>
            <p:cNvSpPr/>
            <p:nvPr/>
          </p:nvSpPr>
          <p:spPr>
            <a:xfrm>
              <a:off x="380314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8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65"/>
            <p:cNvSpPr/>
            <p:nvPr/>
          </p:nvSpPr>
          <p:spPr>
            <a:xfrm>
              <a:off x="3646061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65"/>
            <p:cNvSpPr/>
            <p:nvPr/>
          </p:nvSpPr>
          <p:spPr>
            <a:xfrm>
              <a:off x="3645824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60" y="2470"/>
                    <a:pt x="460" y="2699"/>
                  </a:cubicBezTo>
                  <a:lnTo>
                    <a:pt x="460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65"/>
            <p:cNvSpPr/>
            <p:nvPr/>
          </p:nvSpPr>
          <p:spPr>
            <a:xfrm>
              <a:off x="3646061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65"/>
            <p:cNvSpPr/>
            <p:nvPr/>
          </p:nvSpPr>
          <p:spPr>
            <a:xfrm>
              <a:off x="3646061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65"/>
            <p:cNvSpPr/>
            <p:nvPr/>
          </p:nvSpPr>
          <p:spPr>
            <a:xfrm>
              <a:off x="3627968" y="2219457"/>
              <a:ext cx="84478" cy="96794"/>
            </a:xfrm>
            <a:custGeom>
              <a:avLst/>
              <a:gdLst/>
              <a:ahLst/>
              <a:cxnLst/>
              <a:rect l="l" t="t" r="r" b="b"/>
              <a:pathLst>
                <a:path w="3217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16" y="3580"/>
                    <a:pt x="3216" y="3456"/>
                  </a:cubicBezTo>
                  <a:lnTo>
                    <a:pt x="3216" y="929"/>
                  </a:lnTo>
                  <a:cubicBezTo>
                    <a:pt x="3216" y="642"/>
                    <a:pt x="304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65"/>
            <p:cNvSpPr/>
            <p:nvPr/>
          </p:nvSpPr>
          <p:spPr>
            <a:xfrm>
              <a:off x="362796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9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65"/>
            <p:cNvSpPr/>
            <p:nvPr/>
          </p:nvSpPr>
          <p:spPr>
            <a:xfrm>
              <a:off x="3694327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9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65"/>
            <p:cNvSpPr/>
            <p:nvPr/>
          </p:nvSpPr>
          <p:spPr>
            <a:xfrm>
              <a:off x="3809162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65"/>
            <p:cNvSpPr/>
            <p:nvPr/>
          </p:nvSpPr>
          <p:spPr>
            <a:xfrm>
              <a:off x="3809162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65"/>
            <p:cNvSpPr/>
            <p:nvPr/>
          </p:nvSpPr>
          <p:spPr>
            <a:xfrm>
              <a:off x="3809162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65"/>
            <p:cNvSpPr/>
            <p:nvPr/>
          </p:nvSpPr>
          <p:spPr>
            <a:xfrm>
              <a:off x="3809162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699" y="1657"/>
                    <a:pt x="699" y="1446"/>
                  </a:cubicBezTo>
                  <a:lnTo>
                    <a:pt x="699" y="690"/>
                  </a:lnTo>
                  <a:cubicBezTo>
                    <a:pt x="699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65"/>
            <p:cNvSpPr/>
            <p:nvPr/>
          </p:nvSpPr>
          <p:spPr>
            <a:xfrm>
              <a:off x="3791331" y="2280039"/>
              <a:ext cx="84452" cy="60319"/>
            </a:xfrm>
            <a:custGeom>
              <a:avLst/>
              <a:gdLst/>
              <a:ahLst/>
              <a:cxnLst/>
              <a:rect l="l" t="t" r="r" b="b"/>
              <a:pathLst>
                <a:path w="3216" h="2297" extrusionOk="0">
                  <a:moveTo>
                    <a:pt x="1369" y="0"/>
                  </a:moveTo>
                  <a:cubicBezTo>
                    <a:pt x="1216" y="0"/>
                    <a:pt x="1072" y="29"/>
                    <a:pt x="938" y="86"/>
                  </a:cubicBezTo>
                  <a:lnTo>
                    <a:pt x="431" y="287"/>
                  </a:lnTo>
                  <a:cubicBezTo>
                    <a:pt x="173" y="383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192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65"/>
            <p:cNvSpPr/>
            <p:nvPr/>
          </p:nvSpPr>
          <p:spPr>
            <a:xfrm>
              <a:off x="3791068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0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65"/>
            <p:cNvSpPr/>
            <p:nvPr/>
          </p:nvSpPr>
          <p:spPr>
            <a:xfrm>
              <a:off x="3857664" y="2293589"/>
              <a:ext cx="17883" cy="47032"/>
            </a:xfrm>
            <a:custGeom>
              <a:avLst/>
              <a:gdLst/>
              <a:ahLst/>
              <a:cxnLst/>
              <a:rect l="l" t="t" r="r" b="b"/>
              <a:pathLst>
                <a:path w="681" h="1791" extrusionOk="0">
                  <a:moveTo>
                    <a:pt x="54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51" y="1791"/>
                  </a:lnTo>
                  <a:cubicBezTo>
                    <a:pt x="585" y="1791"/>
                    <a:pt x="680" y="1685"/>
                    <a:pt x="680" y="1561"/>
                  </a:cubicBezTo>
                  <a:lnTo>
                    <a:pt x="680" y="412"/>
                  </a:lnTo>
                  <a:cubicBezTo>
                    <a:pt x="680" y="269"/>
                    <a:pt x="633" y="125"/>
                    <a:pt x="54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65"/>
            <p:cNvSpPr/>
            <p:nvPr/>
          </p:nvSpPr>
          <p:spPr>
            <a:xfrm>
              <a:off x="3700340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4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65"/>
            <p:cNvSpPr/>
            <p:nvPr/>
          </p:nvSpPr>
          <p:spPr>
            <a:xfrm>
              <a:off x="3700340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65"/>
            <p:cNvSpPr/>
            <p:nvPr/>
          </p:nvSpPr>
          <p:spPr>
            <a:xfrm>
              <a:off x="3700340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65"/>
            <p:cNvSpPr/>
            <p:nvPr/>
          </p:nvSpPr>
          <p:spPr>
            <a:xfrm>
              <a:off x="3700340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65"/>
            <p:cNvSpPr/>
            <p:nvPr/>
          </p:nvSpPr>
          <p:spPr>
            <a:xfrm>
              <a:off x="3682247" y="2280039"/>
              <a:ext cx="84741" cy="60319"/>
            </a:xfrm>
            <a:custGeom>
              <a:avLst/>
              <a:gdLst/>
              <a:ahLst/>
              <a:cxnLst/>
              <a:rect l="l" t="t" r="r" b="b"/>
              <a:pathLst>
                <a:path w="3227" h="2297" extrusionOk="0">
                  <a:moveTo>
                    <a:pt x="1379" y="0"/>
                  </a:moveTo>
                  <a:cubicBezTo>
                    <a:pt x="1226" y="0"/>
                    <a:pt x="1082" y="29"/>
                    <a:pt x="948" y="86"/>
                  </a:cubicBezTo>
                  <a:lnTo>
                    <a:pt x="441" y="287"/>
                  </a:lnTo>
                  <a:cubicBezTo>
                    <a:pt x="173" y="392"/>
                    <a:pt x="1" y="641"/>
                    <a:pt x="1" y="928"/>
                  </a:cubicBezTo>
                  <a:lnTo>
                    <a:pt x="1" y="2067"/>
                  </a:lnTo>
                  <a:cubicBezTo>
                    <a:pt x="1" y="2201"/>
                    <a:pt x="106" y="2297"/>
                    <a:pt x="231" y="2297"/>
                  </a:cubicBezTo>
                  <a:lnTo>
                    <a:pt x="2996" y="2297"/>
                  </a:lnTo>
                  <a:cubicBezTo>
                    <a:pt x="3121" y="2297"/>
                    <a:pt x="3226" y="2201"/>
                    <a:pt x="3226" y="2067"/>
                  </a:cubicBezTo>
                  <a:lnTo>
                    <a:pt x="3226" y="919"/>
                  </a:lnTo>
                  <a:cubicBezTo>
                    <a:pt x="3226" y="641"/>
                    <a:pt x="3054" y="383"/>
                    <a:pt x="2795" y="287"/>
                  </a:cubicBezTo>
                  <a:lnTo>
                    <a:pt x="2279" y="86"/>
                  </a:lnTo>
                  <a:cubicBezTo>
                    <a:pt x="2145" y="29"/>
                    <a:pt x="2001" y="0"/>
                    <a:pt x="185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65"/>
            <p:cNvSpPr/>
            <p:nvPr/>
          </p:nvSpPr>
          <p:spPr>
            <a:xfrm>
              <a:off x="36822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60"/>
                  </a:lnTo>
                  <a:cubicBezTo>
                    <a:pt x="1" y="1685"/>
                    <a:pt x="106" y="1790"/>
                    <a:pt x="231" y="179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65"/>
            <p:cNvSpPr/>
            <p:nvPr/>
          </p:nvSpPr>
          <p:spPr>
            <a:xfrm>
              <a:off x="3748842" y="2293589"/>
              <a:ext cx="18146" cy="47032"/>
            </a:xfrm>
            <a:custGeom>
              <a:avLst/>
              <a:gdLst/>
              <a:ahLst/>
              <a:cxnLst/>
              <a:rect l="l" t="t" r="r" b="b"/>
              <a:pathLst>
                <a:path w="691" h="1791" extrusionOk="0">
                  <a:moveTo>
                    <a:pt x="55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60" y="1791"/>
                  </a:lnTo>
                  <a:cubicBezTo>
                    <a:pt x="585" y="1791"/>
                    <a:pt x="690" y="1685"/>
                    <a:pt x="690" y="1561"/>
                  </a:cubicBezTo>
                  <a:lnTo>
                    <a:pt x="690" y="412"/>
                  </a:lnTo>
                  <a:cubicBezTo>
                    <a:pt x="690" y="269"/>
                    <a:pt x="642" y="125"/>
                    <a:pt x="55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65"/>
            <p:cNvSpPr/>
            <p:nvPr/>
          </p:nvSpPr>
          <p:spPr>
            <a:xfrm>
              <a:off x="3591519" y="2213417"/>
              <a:ext cx="48555" cy="72661"/>
            </a:xfrm>
            <a:custGeom>
              <a:avLst/>
              <a:gdLst/>
              <a:ahLst/>
              <a:cxnLst/>
              <a:rect l="l" t="t" r="r" b="b"/>
              <a:pathLst>
                <a:path w="1849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65"/>
            <p:cNvSpPr/>
            <p:nvPr/>
          </p:nvSpPr>
          <p:spPr>
            <a:xfrm>
              <a:off x="3591519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20" y="1676"/>
                    <a:pt x="97" y="1896"/>
                    <a:pt x="231" y="2078"/>
                  </a:cubicBezTo>
                  <a:cubicBezTo>
                    <a:pt x="38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9" y="2767"/>
                  </a:lnTo>
                  <a:lnTo>
                    <a:pt x="929" y="2700"/>
                  </a:lnTo>
                  <a:cubicBezTo>
                    <a:pt x="929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65"/>
            <p:cNvSpPr/>
            <p:nvPr/>
          </p:nvSpPr>
          <p:spPr>
            <a:xfrm>
              <a:off x="3591519" y="2213417"/>
              <a:ext cx="48555" cy="54332"/>
            </a:xfrm>
            <a:custGeom>
              <a:avLst/>
              <a:gdLst/>
              <a:ahLst/>
              <a:cxnLst/>
              <a:rect l="l" t="t" r="r" b="b"/>
              <a:pathLst>
                <a:path w="1849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7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65"/>
            <p:cNvSpPr/>
            <p:nvPr/>
          </p:nvSpPr>
          <p:spPr>
            <a:xfrm>
              <a:off x="3591519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6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65"/>
            <p:cNvSpPr/>
            <p:nvPr/>
          </p:nvSpPr>
          <p:spPr>
            <a:xfrm>
              <a:off x="3573688" y="2280039"/>
              <a:ext cx="84478" cy="60319"/>
            </a:xfrm>
            <a:custGeom>
              <a:avLst/>
              <a:gdLst/>
              <a:ahLst/>
              <a:cxnLst/>
              <a:rect l="l" t="t" r="r" b="b"/>
              <a:pathLst>
                <a:path w="3217" h="2297" extrusionOk="0">
                  <a:moveTo>
                    <a:pt x="1369" y="0"/>
                  </a:moveTo>
                  <a:cubicBezTo>
                    <a:pt x="1225" y="0"/>
                    <a:pt x="1082" y="29"/>
                    <a:pt x="948" y="86"/>
                  </a:cubicBezTo>
                  <a:lnTo>
                    <a:pt x="431" y="287"/>
                  </a:lnTo>
                  <a:cubicBezTo>
                    <a:pt x="173" y="392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201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65"/>
            <p:cNvSpPr/>
            <p:nvPr/>
          </p:nvSpPr>
          <p:spPr>
            <a:xfrm>
              <a:off x="3573426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1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65"/>
            <p:cNvSpPr/>
            <p:nvPr/>
          </p:nvSpPr>
          <p:spPr>
            <a:xfrm>
              <a:off x="36400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555" y="0"/>
                  </a:moveTo>
                  <a:lnTo>
                    <a:pt x="182" y="287"/>
                  </a:lnTo>
                  <a:cubicBezTo>
                    <a:pt x="67" y="374"/>
                    <a:pt x="0" y="508"/>
                    <a:pt x="0" y="651"/>
                  </a:cubicBezTo>
                  <a:lnTo>
                    <a:pt x="0" y="1790"/>
                  </a:lnTo>
                  <a:lnTo>
                    <a:pt x="459" y="1790"/>
                  </a:lnTo>
                  <a:cubicBezTo>
                    <a:pt x="584" y="1790"/>
                    <a:pt x="689" y="1685"/>
                    <a:pt x="689" y="1560"/>
                  </a:cubicBezTo>
                  <a:lnTo>
                    <a:pt x="689" y="412"/>
                  </a:lnTo>
                  <a:cubicBezTo>
                    <a:pt x="689" y="268"/>
                    <a:pt x="641" y="125"/>
                    <a:pt x="555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65"/>
            <p:cNvSpPr/>
            <p:nvPr/>
          </p:nvSpPr>
          <p:spPr>
            <a:xfrm>
              <a:off x="3666228" y="2068409"/>
              <a:ext cx="117041" cy="24159"/>
            </a:xfrm>
            <a:custGeom>
              <a:avLst/>
              <a:gdLst/>
              <a:ahLst/>
              <a:cxnLst/>
              <a:rect l="l" t="t" r="r" b="b"/>
              <a:pathLst>
                <a:path w="4457" h="920" extrusionOk="0">
                  <a:moveTo>
                    <a:pt x="215" y="0"/>
                  </a:moveTo>
                  <a:cubicBezTo>
                    <a:pt x="79" y="0"/>
                    <a:pt x="0" y="148"/>
                    <a:pt x="65" y="259"/>
                  </a:cubicBezTo>
                  <a:lnTo>
                    <a:pt x="324" y="795"/>
                  </a:lnTo>
                  <a:cubicBezTo>
                    <a:pt x="362" y="872"/>
                    <a:pt x="439" y="920"/>
                    <a:pt x="534" y="920"/>
                  </a:cubicBezTo>
                  <a:lnTo>
                    <a:pt x="3922" y="920"/>
                  </a:lnTo>
                  <a:cubicBezTo>
                    <a:pt x="4008" y="920"/>
                    <a:pt x="4094" y="872"/>
                    <a:pt x="4133" y="795"/>
                  </a:cubicBezTo>
                  <a:lnTo>
                    <a:pt x="4401" y="259"/>
                  </a:lnTo>
                  <a:cubicBezTo>
                    <a:pt x="4456" y="148"/>
                    <a:pt x="4377" y="0"/>
                    <a:pt x="4250" y="0"/>
                  </a:cubicBezTo>
                  <a:cubicBezTo>
                    <a:pt x="4246" y="0"/>
                    <a:pt x="4242" y="1"/>
                    <a:pt x="4238" y="1"/>
                  </a:cubicBezTo>
                  <a:lnTo>
                    <a:pt x="228" y="1"/>
                  </a:ln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65"/>
            <p:cNvSpPr/>
            <p:nvPr/>
          </p:nvSpPr>
          <p:spPr>
            <a:xfrm>
              <a:off x="3706380" y="2110635"/>
              <a:ext cx="36475" cy="18119"/>
            </a:xfrm>
            <a:custGeom>
              <a:avLst/>
              <a:gdLst/>
              <a:ahLst/>
              <a:cxnLst/>
              <a:rect l="l" t="t" r="r" b="b"/>
              <a:pathLst>
                <a:path w="1389" h="690" extrusionOk="0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460"/>
                  </a:lnTo>
                  <a:cubicBezTo>
                    <a:pt x="1" y="585"/>
                    <a:pt x="106" y="690"/>
                    <a:pt x="230" y="690"/>
                  </a:cubicBezTo>
                  <a:lnTo>
                    <a:pt x="1159" y="690"/>
                  </a:lnTo>
                  <a:cubicBezTo>
                    <a:pt x="1283" y="690"/>
                    <a:pt x="1388" y="585"/>
                    <a:pt x="1388" y="460"/>
                  </a:cubicBezTo>
                  <a:lnTo>
                    <a:pt x="1388" y="230"/>
                  </a:lnTo>
                  <a:cubicBezTo>
                    <a:pt x="1388" y="106"/>
                    <a:pt x="1283" y="1"/>
                    <a:pt x="115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65"/>
            <p:cNvSpPr/>
            <p:nvPr/>
          </p:nvSpPr>
          <p:spPr>
            <a:xfrm>
              <a:off x="3682247" y="2080489"/>
              <a:ext cx="84741" cy="12080"/>
            </a:xfrm>
            <a:custGeom>
              <a:avLst/>
              <a:gdLst/>
              <a:ahLst/>
              <a:cxnLst/>
              <a:rect l="l" t="t" r="r" b="b"/>
              <a:pathLst>
                <a:path w="3227" h="460" extrusionOk="0">
                  <a:moveTo>
                    <a:pt x="231" y="0"/>
                  </a:moveTo>
                  <a:cubicBezTo>
                    <a:pt x="106" y="0"/>
                    <a:pt x="1" y="96"/>
                    <a:pt x="1" y="230"/>
                  </a:cubicBezTo>
                  <a:lnTo>
                    <a:pt x="1" y="460"/>
                  </a:lnTo>
                  <a:lnTo>
                    <a:pt x="3226" y="460"/>
                  </a:lnTo>
                  <a:lnTo>
                    <a:pt x="3226" y="230"/>
                  </a:lnTo>
                  <a:cubicBezTo>
                    <a:pt x="3226" y="96"/>
                    <a:pt x="3121" y="0"/>
                    <a:pt x="299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01" name="Google Shape;13501;p65"/>
          <p:cNvGrpSpPr/>
          <p:nvPr/>
        </p:nvGrpSpPr>
        <p:grpSpPr>
          <a:xfrm>
            <a:off x="3513632" y="2908572"/>
            <a:ext cx="355876" cy="331007"/>
            <a:chOff x="3513632" y="2908572"/>
            <a:chExt cx="355876" cy="331007"/>
          </a:xfrm>
        </p:grpSpPr>
        <p:sp>
          <p:nvSpPr>
            <p:cNvPr id="13502" name="Google Shape;13502;p65"/>
            <p:cNvSpPr/>
            <p:nvPr/>
          </p:nvSpPr>
          <p:spPr>
            <a:xfrm>
              <a:off x="3576944" y="2916870"/>
              <a:ext cx="187024" cy="322709"/>
            </a:xfrm>
            <a:custGeom>
              <a:avLst/>
              <a:gdLst/>
              <a:ahLst/>
              <a:cxnLst/>
              <a:rect l="l" t="t" r="r" b="b"/>
              <a:pathLst>
                <a:path w="7122" h="1228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11437"/>
                  </a:lnTo>
                  <a:cubicBezTo>
                    <a:pt x="1" y="11905"/>
                    <a:pt x="384" y="12288"/>
                    <a:pt x="843" y="12288"/>
                  </a:cubicBezTo>
                  <a:lnTo>
                    <a:pt x="6269" y="12288"/>
                  </a:lnTo>
                  <a:cubicBezTo>
                    <a:pt x="6738" y="12288"/>
                    <a:pt x="7121" y="11905"/>
                    <a:pt x="7121" y="11437"/>
                  </a:cubicBez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65"/>
            <p:cNvSpPr/>
            <p:nvPr/>
          </p:nvSpPr>
          <p:spPr>
            <a:xfrm>
              <a:off x="3725734" y="2916870"/>
              <a:ext cx="38235" cy="322709"/>
            </a:xfrm>
            <a:custGeom>
              <a:avLst/>
              <a:gdLst/>
              <a:ahLst/>
              <a:cxnLst/>
              <a:rect l="l" t="t" r="r" b="b"/>
              <a:pathLst>
                <a:path w="1456" h="1228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11437"/>
                  </a:lnTo>
                  <a:cubicBezTo>
                    <a:pt x="843" y="11905"/>
                    <a:pt x="469" y="12288"/>
                    <a:pt x="1" y="12288"/>
                  </a:cubicBezTo>
                  <a:lnTo>
                    <a:pt x="603" y="12288"/>
                  </a:lnTo>
                  <a:cubicBezTo>
                    <a:pt x="1072" y="12288"/>
                    <a:pt x="1455" y="11905"/>
                    <a:pt x="1455" y="11437"/>
                  </a:cubicBez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65"/>
            <p:cNvSpPr/>
            <p:nvPr/>
          </p:nvSpPr>
          <p:spPr>
            <a:xfrm>
              <a:off x="3576944" y="2916870"/>
              <a:ext cx="187024" cy="53544"/>
            </a:xfrm>
            <a:custGeom>
              <a:avLst/>
              <a:gdLst/>
              <a:ahLst/>
              <a:cxnLst/>
              <a:rect l="l" t="t" r="r" b="b"/>
              <a:pathLst>
                <a:path w="7122" h="203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2039"/>
                  </a:lnTo>
                  <a:lnTo>
                    <a:pt x="7121" y="2039"/>
                  </a:ln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65"/>
            <p:cNvSpPr/>
            <p:nvPr/>
          </p:nvSpPr>
          <p:spPr>
            <a:xfrm>
              <a:off x="3725734" y="2916870"/>
              <a:ext cx="38235" cy="53544"/>
            </a:xfrm>
            <a:custGeom>
              <a:avLst/>
              <a:gdLst/>
              <a:ahLst/>
              <a:cxnLst/>
              <a:rect l="l" t="t" r="r" b="b"/>
              <a:pathLst>
                <a:path w="1456" h="203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2039"/>
                  </a:lnTo>
                  <a:lnTo>
                    <a:pt x="1455" y="2039"/>
                  </a:ln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65"/>
            <p:cNvSpPr/>
            <p:nvPr/>
          </p:nvSpPr>
          <p:spPr>
            <a:xfrm>
              <a:off x="3576944" y="3186009"/>
              <a:ext cx="187024" cy="53570"/>
            </a:xfrm>
            <a:custGeom>
              <a:avLst/>
              <a:gdLst/>
              <a:ahLst/>
              <a:cxnLst/>
              <a:rect l="l" t="t" r="r" b="b"/>
              <a:pathLst>
                <a:path w="7122" h="2040" extrusionOk="0">
                  <a:moveTo>
                    <a:pt x="1" y="1"/>
                  </a:moveTo>
                  <a:lnTo>
                    <a:pt x="1" y="1197"/>
                  </a:lnTo>
                  <a:cubicBezTo>
                    <a:pt x="1" y="1666"/>
                    <a:pt x="384" y="2039"/>
                    <a:pt x="843" y="2039"/>
                  </a:cubicBezTo>
                  <a:lnTo>
                    <a:pt x="6269" y="2039"/>
                  </a:lnTo>
                  <a:cubicBezTo>
                    <a:pt x="6738" y="2039"/>
                    <a:pt x="7121" y="1666"/>
                    <a:pt x="7121" y="1197"/>
                  </a:cubicBezTo>
                  <a:lnTo>
                    <a:pt x="7121" y="1"/>
                  </a:ln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65"/>
            <p:cNvSpPr/>
            <p:nvPr/>
          </p:nvSpPr>
          <p:spPr>
            <a:xfrm>
              <a:off x="3725734" y="3186009"/>
              <a:ext cx="37972" cy="53570"/>
            </a:xfrm>
            <a:custGeom>
              <a:avLst/>
              <a:gdLst/>
              <a:ahLst/>
              <a:cxnLst/>
              <a:rect l="l" t="t" r="r" b="b"/>
              <a:pathLst>
                <a:path w="1446" h="2040" extrusionOk="0">
                  <a:moveTo>
                    <a:pt x="833" y="1"/>
                  </a:moveTo>
                  <a:lnTo>
                    <a:pt x="843" y="1197"/>
                  </a:lnTo>
                  <a:cubicBezTo>
                    <a:pt x="843" y="1656"/>
                    <a:pt x="469" y="2039"/>
                    <a:pt x="1" y="2039"/>
                  </a:cubicBezTo>
                  <a:lnTo>
                    <a:pt x="603" y="2039"/>
                  </a:lnTo>
                  <a:cubicBezTo>
                    <a:pt x="1034" y="2039"/>
                    <a:pt x="1398" y="1714"/>
                    <a:pt x="1446" y="1283"/>
                  </a:cubicBezTo>
                  <a:cubicBezTo>
                    <a:pt x="1446" y="1255"/>
                    <a:pt x="1446" y="1226"/>
                    <a:pt x="1446" y="1197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65"/>
            <p:cNvSpPr/>
            <p:nvPr/>
          </p:nvSpPr>
          <p:spPr>
            <a:xfrm>
              <a:off x="3664653" y="3010854"/>
              <a:ext cx="204854" cy="134215"/>
            </a:xfrm>
            <a:custGeom>
              <a:avLst/>
              <a:gdLst/>
              <a:ahLst/>
              <a:cxnLst/>
              <a:rect l="l" t="t" r="r" b="b"/>
              <a:pathLst>
                <a:path w="7801" h="5111" extrusionOk="0">
                  <a:moveTo>
                    <a:pt x="42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4699"/>
                  </a:lnTo>
                  <a:cubicBezTo>
                    <a:pt x="1" y="4929"/>
                    <a:pt x="183" y="5111"/>
                    <a:pt x="422" y="5111"/>
                  </a:cubicBezTo>
                  <a:lnTo>
                    <a:pt x="7380" y="5111"/>
                  </a:lnTo>
                  <a:cubicBezTo>
                    <a:pt x="7609" y="5111"/>
                    <a:pt x="7801" y="4929"/>
                    <a:pt x="7801" y="4699"/>
                  </a:cubicBezTo>
                  <a:lnTo>
                    <a:pt x="7801" y="412"/>
                  </a:lnTo>
                  <a:cubicBezTo>
                    <a:pt x="7801" y="182"/>
                    <a:pt x="7609" y="0"/>
                    <a:pt x="738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65"/>
            <p:cNvSpPr/>
            <p:nvPr/>
          </p:nvSpPr>
          <p:spPr>
            <a:xfrm>
              <a:off x="3843352" y="3010854"/>
              <a:ext cx="26155" cy="134215"/>
            </a:xfrm>
            <a:custGeom>
              <a:avLst/>
              <a:gdLst/>
              <a:ahLst/>
              <a:cxnLst/>
              <a:rect l="l" t="t" r="r" b="b"/>
              <a:pathLst>
                <a:path w="996" h="5111" extrusionOk="0">
                  <a:moveTo>
                    <a:pt x="0" y="0"/>
                  </a:moveTo>
                  <a:cubicBezTo>
                    <a:pt x="230" y="0"/>
                    <a:pt x="412" y="182"/>
                    <a:pt x="412" y="412"/>
                  </a:cubicBezTo>
                  <a:lnTo>
                    <a:pt x="412" y="4699"/>
                  </a:lnTo>
                  <a:cubicBezTo>
                    <a:pt x="412" y="4929"/>
                    <a:pt x="230" y="5111"/>
                    <a:pt x="0" y="5111"/>
                  </a:cubicBezTo>
                  <a:lnTo>
                    <a:pt x="575" y="5111"/>
                  </a:lnTo>
                  <a:cubicBezTo>
                    <a:pt x="804" y="5111"/>
                    <a:pt x="996" y="4929"/>
                    <a:pt x="996" y="4699"/>
                  </a:cubicBezTo>
                  <a:lnTo>
                    <a:pt x="996" y="412"/>
                  </a:lnTo>
                  <a:cubicBezTo>
                    <a:pt x="996" y="182"/>
                    <a:pt x="804" y="0"/>
                    <a:pt x="57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65"/>
            <p:cNvSpPr/>
            <p:nvPr/>
          </p:nvSpPr>
          <p:spPr>
            <a:xfrm>
              <a:off x="3768958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206" y="0"/>
                  </a:moveTo>
                  <a:cubicBezTo>
                    <a:pt x="403" y="0"/>
                    <a:pt x="1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4" y="1795"/>
                    <a:pt x="2096" y="1437"/>
                    <a:pt x="2096" y="900"/>
                  </a:cubicBezTo>
                  <a:cubicBezTo>
                    <a:pt x="2096" y="402"/>
                    <a:pt x="1695" y="0"/>
                    <a:pt x="1206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65"/>
            <p:cNvSpPr/>
            <p:nvPr/>
          </p:nvSpPr>
          <p:spPr>
            <a:xfrm>
              <a:off x="3793589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197" y="0"/>
                  </a:moveTo>
                  <a:cubicBezTo>
                    <a:pt x="393" y="0"/>
                    <a:pt x="0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3" y="1795"/>
                    <a:pt x="2096" y="1437"/>
                    <a:pt x="2096" y="900"/>
                  </a:cubicBezTo>
                  <a:cubicBezTo>
                    <a:pt x="2096" y="402"/>
                    <a:pt x="1694" y="0"/>
                    <a:pt x="1197" y="0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65"/>
            <p:cNvSpPr/>
            <p:nvPr/>
          </p:nvSpPr>
          <p:spPr>
            <a:xfrm>
              <a:off x="3688024" y="3034462"/>
              <a:ext cx="65624" cy="44511"/>
            </a:xfrm>
            <a:custGeom>
              <a:avLst/>
              <a:gdLst/>
              <a:ahLst/>
              <a:cxnLst/>
              <a:rect l="l" t="t" r="r" b="b"/>
              <a:pathLst>
                <a:path w="2499" h="1695" extrusionOk="0">
                  <a:moveTo>
                    <a:pt x="422" y="1"/>
                  </a:moveTo>
                  <a:cubicBezTo>
                    <a:pt x="183" y="1"/>
                    <a:pt x="1" y="192"/>
                    <a:pt x="1" y="422"/>
                  </a:cubicBezTo>
                  <a:lnTo>
                    <a:pt x="1" y="1283"/>
                  </a:lnTo>
                  <a:cubicBezTo>
                    <a:pt x="1" y="1513"/>
                    <a:pt x="183" y="1695"/>
                    <a:pt x="422" y="1695"/>
                  </a:cubicBezTo>
                  <a:lnTo>
                    <a:pt x="2078" y="1695"/>
                  </a:lnTo>
                  <a:cubicBezTo>
                    <a:pt x="2307" y="1695"/>
                    <a:pt x="2499" y="1513"/>
                    <a:pt x="2499" y="1283"/>
                  </a:cubicBezTo>
                  <a:lnTo>
                    <a:pt x="2499" y="422"/>
                  </a:lnTo>
                  <a:cubicBezTo>
                    <a:pt x="2499" y="192"/>
                    <a:pt x="2307" y="1"/>
                    <a:pt x="2078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65"/>
            <p:cNvSpPr/>
            <p:nvPr/>
          </p:nvSpPr>
          <p:spPr>
            <a:xfrm>
              <a:off x="3684768" y="3089004"/>
              <a:ext cx="166646" cy="29437"/>
            </a:xfrm>
            <a:custGeom>
              <a:avLst/>
              <a:gdLst/>
              <a:ahLst/>
              <a:cxnLst/>
              <a:rect l="l" t="t" r="r" b="b"/>
              <a:pathLst>
                <a:path w="6346" h="1121" extrusionOk="0">
                  <a:moveTo>
                    <a:pt x="412" y="1"/>
                  </a:moveTo>
                  <a:cubicBezTo>
                    <a:pt x="182" y="1"/>
                    <a:pt x="1" y="192"/>
                    <a:pt x="1" y="422"/>
                  </a:cubicBezTo>
                  <a:lnTo>
                    <a:pt x="1" y="699"/>
                  </a:lnTo>
                  <a:cubicBezTo>
                    <a:pt x="1" y="929"/>
                    <a:pt x="182" y="1120"/>
                    <a:pt x="412" y="1120"/>
                  </a:cubicBezTo>
                  <a:lnTo>
                    <a:pt x="5925" y="1120"/>
                  </a:lnTo>
                  <a:cubicBezTo>
                    <a:pt x="6154" y="1120"/>
                    <a:pt x="6346" y="929"/>
                    <a:pt x="6346" y="699"/>
                  </a:cubicBezTo>
                  <a:lnTo>
                    <a:pt x="6346" y="422"/>
                  </a:lnTo>
                  <a:cubicBezTo>
                    <a:pt x="6346" y="192"/>
                    <a:pt x="6154" y="1"/>
                    <a:pt x="59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65"/>
            <p:cNvSpPr/>
            <p:nvPr/>
          </p:nvSpPr>
          <p:spPr>
            <a:xfrm>
              <a:off x="3664653" y="2993628"/>
              <a:ext cx="10084" cy="169036"/>
            </a:xfrm>
            <a:custGeom>
              <a:avLst/>
              <a:gdLst/>
              <a:ahLst/>
              <a:cxnLst/>
              <a:rect l="l" t="t" r="r" b="b"/>
              <a:pathLst>
                <a:path w="384" h="6437" extrusionOk="0">
                  <a:moveTo>
                    <a:pt x="192" y="1"/>
                  </a:moveTo>
                  <a:cubicBezTo>
                    <a:pt x="97" y="1"/>
                    <a:pt x="1" y="63"/>
                    <a:pt x="1" y="187"/>
                  </a:cubicBezTo>
                  <a:lnTo>
                    <a:pt x="1" y="6245"/>
                  </a:lnTo>
                  <a:cubicBezTo>
                    <a:pt x="1" y="6351"/>
                    <a:pt x="87" y="6437"/>
                    <a:pt x="192" y="6437"/>
                  </a:cubicBezTo>
                  <a:cubicBezTo>
                    <a:pt x="298" y="6437"/>
                    <a:pt x="384" y="6351"/>
                    <a:pt x="384" y="6245"/>
                  </a:cubicBezTo>
                  <a:lnTo>
                    <a:pt x="384" y="187"/>
                  </a:lnTo>
                  <a:cubicBezTo>
                    <a:pt x="384" y="63"/>
                    <a:pt x="288" y="1"/>
                    <a:pt x="192" y="1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65"/>
            <p:cNvSpPr/>
            <p:nvPr/>
          </p:nvSpPr>
          <p:spPr>
            <a:xfrm>
              <a:off x="3513632" y="2908572"/>
              <a:ext cx="114126" cy="97687"/>
            </a:xfrm>
            <a:custGeom>
              <a:avLst/>
              <a:gdLst/>
              <a:ahLst/>
              <a:cxnLst/>
              <a:rect l="l" t="t" r="r" b="b"/>
              <a:pathLst>
                <a:path w="4346" h="3720" extrusionOk="0">
                  <a:moveTo>
                    <a:pt x="2488" y="0"/>
                  </a:moveTo>
                  <a:cubicBezTo>
                    <a:pt x="833" y="0"/>
                    <a:pt x="0" y="2000"/>
                    <a:pt x="1168" y="3168"/>
                  </a:cubicBezTo>
                  <a:cubicBezTo>
                    <a:pt x="1549" y="3549"/>
                    <a:pt x="2016" y="3720"/>
                    <a:pt x="2474" y="3720"/>
                  </a:cubicBezTo>
                  <a:cubicBezTo>
                    <a:pt x="3431" y="3720"/>
                    <a:pt x="4345" y="2976"/>
                    <a:pt x="4345" y="1857"/>
                  </a:cubicBezTo>
                  <a:cubicBezTo>
                    <a:pt x="4345" y="833"/>
                    <a:pt x="3512" y="0"/>
                    <a:pt x="248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65"/>
            <p:cNvSpPr/>
            <p:nvPr/>
          </p:nvSpPr>
          <p:spPr>
            <a:xfrm>
              <a:off x="3571167" y="2908572"/>
              <a:ext cx="58586" cy="97661"/>
            </a:xfrm>
            <a:custGeom>
              <a:avLst/>
              <a:gdLst/>
              <a:ahLst/>
              <a:cxnLst/>
              <a:rect l="l" t="t" r="r" b="b"/>
              <a:pathLst>
                <a:path w="2231" h="3719" extrusionOk="0">
                  <a:moveTo>
                    <a:pt x="297" y="0"/>
                  </a:moveTo>
                  <a:cubicBezTo>
                    <a:pt x="202" y="0"/>
                    <a:pt x="96" y="10"/>
                    <a:pt x="1" y="19"/>
                  </a:cubicBezTo>
                  <a:cubicBezTo>
                    <a:pt x="910" y="163"/>
                    <a:pt x="1570" y="948"/>
                    <a:pt x="1570" y="1857"/>
                  </a:cubicBezTo>
                  <a:cubicBezTo>
                    <a:pt x="1570" y="2776"/>
                    <a:pt x="910" y="3551"/>
                    <a:pt x="1" y="3694"/>
                  </a:cubicBezTo>
                  <a:cubicBezTo>
                    <a:pt x="100" y="3710"/>
                    <a:pt x="199" y="3718"/>
                    <a:pt x="297" y="3718"/>
                  </a:cubicBezTo>
                  <a:cubicBezTo>
                    <a:pt x="1248" y="3718"/>
                    <a:pt x="2066" y="2981"/>
                    <a:pt x="2145" y="2000"/>
                  </a:cubicBezTo>
                  <a:cubicBezTo>
                    <a:pt x="2231" y="929"/>
                    <a:pt x="1379" y="0"/>
                    <a:pt x="29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65"/>
            <p:cNvSpPr/>
            <p:nvPr/>
          </p:nvSpPr>
          <p:spPr>
            <a:xfrm>
              <a:off x="3557486" y="2942237"/>
              <a:ext cx="42672" cy="30199"/>
            </a:xfrm>
            <a:custGeom>
              <a:avLst/>
              <a:gdLst/>
              <a:ahLst/>
              <a:cxnLst/>
              <a:rect l="l" t="t" r="r" b="b"/>
              <a:pathLst>
                <a:path w="1625" h="1150" extrusionOk="0">
                  <a:moveTo>
                    <a:pt x="1360" y="0"/>
                  </a:moveTo>
                  <a:cubicBezTo>
                    <a:pt x="1317" y="0"/>
                    <a:pt x="1271" y="17"/>
                    <a:pt x="1230" y="58"/>
                  </a:cubicBezTo>
                  <a:lnTo>
                    <a:pt x="665" y="671"/>
                  </a:lnTo>
                  <a:lnTo>
                    <a:pt x="417" y="355"/>
                  </a:lnTo>
                  <a:cubicBezTo>
                    <a:pt x="373" y="301"/>
                    <a:pt x="320" y="279"/>
                    <a:pt x="269" y="279"/>
                  </a:cubicBezTo>
                  <a:cubicBezTo>
                    <a:pt x="128" y="279"/>
                    <a:pt x="1" y="447"/>
                    <a:pt x="120" y="594"/>
                  </a:cubicBezTo>
                  <a:lnTo>
                    <a:pt x="503" y="1082"/>
                  </a:lnTo>
                  <a:cubicBezTo>
                    <a:pt x="541" y="1120"/>
                    <a:pt x="589" y="1149"/>
                    <a:pt x="646" y="1149"/>
                  </a:cubicBezTo>
                  <a:lnTo>
                    <a:pt x="656" y="1149"/>
                  </a:lnTo>
                  <a:cubicBezTo>
                    <a:pt x="704" y="1149"/>
                    <a:pt x="761" y="1130"/>
                    <a:pt x="790" y="1092"/>
                  </a:cubicBezTo>
                  <a:lnTo>
                    <a:pt x="1508" y="317"/>
                  </a:lnTo>
                  <a:cubicBezTo>
                    <a:pt x="1624" y="178"/>
                    <a:pt x="1502" y="0"/>
                    <a:pt x="1360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18" name="Google Shape;13518;p65"/>
          <p:cNvGrpSpPr/>
          <p:nvPr/>
        </p:nvGrpSpPr>
        <p:grpSpPr>
          <a:xfrm>
            <a:off x="2694083" y="2888430"/>
            <a:ext cx="235762" cy="374756"/>
            <a:chOff x="2694083" y="2888430"/>
            <a:chExt cx="235762" cy="374756"/>
          </a:xfrm>
        </p:grpSpPr>
        <p:sp>
          <p:nvSpPr>
            <p:cNvPr id="13519" name="Google Shape;13519;p65"/>
            <p:cNvSpPr/>
            <p:nvPr/>
          </p:nvSpPr>
          <p:spPr>
            <a:xfrm>
              <a:off x="2808682" y="2888430"/>
              <a:ext cx="30173" cy="36002"/>
            </a:xfrm>
            <a:custGeom>
              <a:avLst/>
              <a:gdLst/>
              <a:ahLst/>
              <a:cxnLst/>
              <a:rect l="l" t="t" r="r" b="b"/>
              <a:pathLst>
                <a:path w="1149" h="1371" extrusionOk="0">
                  <a:moveTo>
                    <a:pt x="145" y="1"/>
                  </a:moveTo>
                  <a:cubicBezTo>
                    <a:pt x="66" y="1"/>
                    <a:pt x="0" y="56"/>
                    <a:pt x="0" y="136"/>
                  </a:cubicBezTo>
                  <a:lnTo>
                    <a:pt x="0" y="1131"/>
                  </a:lnTo>
                  <a:lnTo>
                    <a:pt x="1149" y="1370"/>
                  </a:lnTo>
                  <a:cubicBezTo>
                    <a:pt x="1149" y="308"/>
                    <a:pt x="479" y="59"/>
                    <a:pt x="163" y="2"/>
                  </a:cubicBezTo>
                  <a:cubicBezTo>
                    <a:pt x="157" y="1"/>
                    <a:pt x="151" y="1"/>
                    <a:pt x="14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65"/>
            <p:cNvSpPr/>
            <p:nvPr/>
          </p:nvSpPr>
          <p:spPr>
            <a:xfrm>
              <a:off x="2784549" y="2912091"/>
              <a:ext cx="139257" cy="266408"/>
            </a:xfrm>
            <a:custGeom>
              <a:avLst/>
              <a:gdLst/>
              <a:ahLst/>
              <a:cxnLst/>
              <a:rect l="l" t="t" r="r" b="b"/>
              <a:pathLst>
                <a:path w="5303" h="10145" extrusionOk="0">
                  <a:moveTo>
                    <a:pt x="422" y="0"/>
                  </a:moveTo>
                  <a:cubicBezTo>
                    <a:pt x="307" y="0"/>
                    <a:pt x="211" y="77"/>
                    <a:pt x="192" y="192"/>
                  </a:cubicBezTo>
                  <a:lnTo>
                    <a:pt x="1" y="1158"/>
                  </a:lnTo>
                  <a:lnTo>
                    <a:pt x="2767" y="5771"/>
                  </a:lnTo>
                  <a:lnTo>
                    <a:pt x="2996" y="10145"/>
                  </a:lnTo>
                  <a:lnTo>
                    <a:pt x="4145" y="10145"/>
                  </a:lnTo>
                  <a:cubicBezTo>
                    <a:pt x="4145" y="7379"/>
                    <a:pt x="5303" y="6699"/>
                    <a:pt x="5303" y="4154"/>
                  </a:cubicBezTo>
                  <a:cubicBezTo>
                    <a:pt x="5303" y="287"/>
                    <a:pt x="1341" y="19"/>
                    <a:pt x="422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65"/>
            <p:cNvSpPr/>
            <p:nvPr/>
          </p:nvSpPr>
          <p:spPr>
            <a:xfrm>
              <a:off x="2694083" y="2934202"/>
              <a:ext cx="223945" cy="256376"/>
            </a:xfrm>
            <a:custGeom>
              <a:avLst/>
              <a:gdLst/>
              <a:ahLst/>
              <a:cxnLst/>
              <a:rect l="l" t="t" r="r" b="b"/>
              <a:pathLst>
                <a:path w="8528" h="9763" extrusionOk="0">
                  <a:moveTo>
                    <a:pt x="3398" y="1"/>
                  </a:moveTo>
                  <a:cubicBezTo>
                    <a:pt x="3101" y="1"/>
                    <a:pt x="2859" y="16"/>
                    <a:pt x="2709" y="29"/>
                  </a:cubicBezTo>
                  <a:cubicBezTo>
                    <a:pt x="2470" y="48"/>
                    <a:pt x="2288" y="249"/>
                    <a:pt x="2288" y="489"/>
                  </a:cubicBezTo>
                  <a:lnTo>
                    <a:pt x="2288" y="776"/>
                  </a:lnTo>
                  <a:lnTo>
                    <a:pt x="163" y="2900"/>
                  </a:lnTo>
                  <a:cubicBezTo>
                    <a:pt x="48" y="3015"/>
                    <a:pt x="0" y="3168"/>
                    <a:pt x="39" y="3321"/>
                  </a:cubicBezTo>
                  <a:lnTo>
                    <a:pt x="192" y="4077"/>
                  </a:lnTo>
                  <a:cubicBezTo>
                    <a:pt x="201" y="4173"/>
                    <a:pt x="278" y="4240"/>
                    <a:pt x="364" y="4259"/>
                  </a:cubicBezTo>
                  <a:cubicBezTo>
                    <a:pt x="616" y="4313"/>
                    <a:pt x="850" y="4336"/>
                    <a:pt x="1066" y="4336"/>
                  </a:cubicBezTo>
                  <a:cubicBezTo>
                    <a:pt x="1884" y="4336"/>
                    <a:pt x="2442" y="4006"/>
                    <a:pt x="2738" y="3771"/>
                  </a:cubicBezTo>
                  <a:cubicBezTo>
                    <a:pt x="2820" y="3699"/>
                    <a:pt x="2925" y="3663"/>
                    <a:pt x="3030" y="3663"/>
                  </a:cubicBezTo>
                  <a:cubicBezTo>
                    <a:pt x="3108" y="3663"/>
                    <a:pt x="3185" y="3683"/>
                    <a:pt x="3254" y="3723"/>
                  </a:cubicBezTo>
                  <a:cubicBezTo>
                    <a:pt x="3612" y="3931"/>
                    <a:pt x="4013" y="4037"/>
                    <a:pt x="4417" y="4037"/>
                  </a:cubicBezTo>
                  <a:cubicBezTo>
                    <a:pt x="4553" y="4037"/>
                    <a:pt x="4689" y="4025"/>
                    <a:pt x="4824" y="4001"/>
                  </a:cubicBezTo>
                  <a:lnTo>
                    <a:pt x="4824" y="4001"/>
                  </a:lnTo>
                  <a:cubicBezTo>
                    <a:pt x="2718" y="6116"/>
                    <a:pt x="2058" y="7542"/>
                    <a:pt x="2058" y="8384"/>
                  </a:cubicBezTo>
                  <a:cubicBezTo>
                    <a:pt x="2058" y="8920"/>
                    <a:pt x="2316" y="9437"/>
                    <a:pt x="2747" y="9762"/>
                  </a:cubicBezTo>
                  <a:lnTo>
                    <a:pt x="7819" y="9762"/>
                  </a:lnTo>
                  <a:cubicBezTo>
                    <a:pt x="7819" y="9762"/>
                    <a:pt x="7073" y="8623"/>
                    <a:pt x="7896" y="4805"/>
                  </a:cubicBezTo>
                  <a:cubicBezTo>
                    <a:pt x="8528" y="1867"/>
                    <a:pt x="7092" y="814"/>
                    <a:pt x="5475" y="297"/>
                  </a:cubicBezTo>
                  <a:cubicBezTo>
                    <a:pt x="4750" y="58"/>
                    <a:pt x="3971" y="1"/>
                    <a:pt x="3398" y="1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65"/>
            <p:cNvSpPr/>
            <p:nvPr/>
          </p:nvSpPr>
          <p:spPr>
            <a:xfrm>
              <a:off x="2771997" y="2954238"/>
              <a:ext cx="12710" cy="18461"/>
            </a:xfrm>
            <a:custGeom>
              <a:avLst/>
              <a:gdLst/>
              <a:ahLst/>
              <a:cxnLst/>
              <a:rect l="l" t="t" r="r" b="b"/>
              <a:pathLst>
                <a:path w="484" h="703" extrusionOk="0">
                  <a:moveTo>
                    <a:pt x="243" y="1"/>
                  </a:moveTo>
                  <a:cubicBezTo>
                    <a:pt x="122" y="1"/>
                    <a:pt x="0" y="84"/>
                    <a:pt x="10" y="252"/>
                  </a:cubicBezTo>
                  <a:lnTo>
                    <a:pt x="10" y="472"/>
                  </a:lnTo>
                  <a:cubicBezTo>
                    <a:pt x="10" y="600"/>
                    <a:pt x="106" y="702"/>
                    <a:pt x="232" y="702"/>
                  </a:cubicBezTo>
                  <a:cubicBezTo>
                    <a:pt x="238" y="702"/>
                    <a:pt x="243" y="702"/>
                    <a:pt x="249" y="702"/>
                  </a:cubicBezTo>
                  <a:cubicBezTo>
                    <a:pt x="373" y="702"/>
                    <a:pt x="469" y="596"/>
                    <a:pt x="469" y="482"/>
                  </a:cubicBezTo>
                  <a:lnTo>
                    <a:pt x="469" y="252"/>
                  </a:lnTo>
                  <a:cubicBezTo>
                    <a:pt x="484" y="84"/>
                    <a:pt x="364" y="1"/>
                    <a:pt x="2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65"/>
            <p:cNvSpPr/>
            <p:nvPr/>
          </p:nvSpPr>
          <p:spPr>
            <a:xfrm>
              <a:off x="2695843" y="2997830"/>
              <a:ext cx="155853" cy="186709"/>
            </a:xfrm>
            <a:custGeom>
              <a:avLst/>
              <a:gdLst/>
              <a:ahLst/>
              <a:cxnLst/>
              <a:rect l="l" t="t" r="r" b="b"/>
              <a:pathLst>
                <a:path w="5935" h="7110" extrusionOk="0">
                  <a:moveTo>
                    <a:pt x="3139" y="1"/>
                  </a:moveTo>
                  <a:cubicBezTo>
                    <a:pt x="2975" y="1"/>
                    <a:pt x="2822" y="55"/>
                    <a:pt x="2680" y="200"/>
                  </a:cubicBezTo>
                  <a:cubicBezTo>
                    <a:pt x="2239" y="641"/>
                    <a:pt x="1365" y="1082"/>
                    <a:pt x="151" y="1082"/>
                  </a:cubicBezTo>
                  <a:cubicBezTo>
                    <a:pt x="101" y="1082"/>
                    <a:pt x="51" y="1082"/>
                    <a:pt x="0" y="1080"/>
                  </a:cubicBezTo>
                  <a:lnTo>
                    <a:pt x="0" y="1080"/>
                  </a:lnTo>
                  <a:lnTo>
                    <a:pt x="115" y="1664"/>
                  </a:lnTo>
                  <a:cubicBezTo>
                    <a:pt x="134" y="1760"/>
                    <a:pt x="201" y="1827"/>
                    <a:pt x="297" y="1846"/>
                  </a:cubicBezTo>
                  <a:cubicBezTo>
                    <a:pt x="546" y="1897"/>
                    <a:pt x="777" y="1919"/>
                    <a:pt x="991" y="1919"/>
                  </a:cubicBezTo>
                  <a:cubicBezTo>
                    <a:pt x="1812" y="1919"/>
                    <a:pt x="2372" y="1593"/>
                    <a:pt x="2661" y="1358"/>
                  </a:cubicBezTo>
                  <a:cubicBezTo>
                    <a:pt x="2751" y="1284"/>
                    <a:pt x="2859" y="1247"/>
                    <a:pt x="2967" y="1247"/>
                  </a:cubicBezTo>
                  <a:cubicBezTo>
                    <a:pt x="3042" y="1247"/>
                    <a:pt x="3117" y="1265"/>
                    <a:pt x="3187" y="1300"/>
                  </a:cubicBezTo>
                  <a:cubicBezTo>
                    <a:pt x="3545" y="1508"/>
                    <a:pt x="3946" y="1614"/>
                    <a:pt x="4350" y="1614"/>
                  </a:cubicBezTo>
                  <a:cubicBezTo>
                    <a:pt x="4486" y="1614"/>
                    <a:pt x="4622" y="1602"/>
                    <a:pt x="4757" y="1578"/>
                  </a:cubicBezTo>
                  <a:lnTo>
                    <a:pt x="4757" y="1578"/>
                  </a:lnTo>
                  <a:cubicBezTo>
                    <a:pt x="2651" y="3693"/>
                    <a:pt x="1991" y="5119"/>
                    <a:pt x="1991" y="5961"/>
                  </a:cubicBezTo>
                  <a:cubicBezTo>
                    <a:pt x="1991" y="6382"/>
                    <a:pt x="2144" y="6794"/>
                    <a:pt x="2431" y="7109"/>
                  </a:cubicBezTo>
                  <a:lnTo>
                    <a:pt x="3838" y="7109"/>
                  </a:lnTo>
                  <a:lnTo>
                    <a:pt x="3838" y="6880"/>
                  </a:lnTo>
                  <a:cubicBezTo>
                    <a:pt x="3838" y="6880"/>
                    <a:pt x="2910" y="5272"/>
                    <a:pt x="4527" y="3425"/>
                  </a:cubicBezTo>
                  <a:cubicBezTo>
                    <a:pt x="5934" y="1817"/>
                    <a:pt x="5905" y="965"/>
                    <a:pt x="5781" y="621"/>
                  </a:cubicBezTo>
                  <a:cubicBezTo>
                    <a:pt x="5749" y="532"/>
                    <a:pt x="5662" y="471"/>
                    <a:pt x="5567" y="471"/>
                  </a:cubicBezTo>
                  <a:cubicBezTo>
                    <a:pt x="5549" y="471"/>
                    <a:pt x="5531" y="473"/>
                    <a:pt x="5513" y="477"/>
                  </a:cubicBezTo>
                  <a:cubicBezTo>
                    <a:pt x="5365" y="513"/>
                    <a:pt x="5222" y="529"/>
                    <a:pt x="5085" y="529"/>
                  </a:cubicBezTo>
                  <a:cubicBezTo>
                    <a:pt x="4281" y="529"/>
                    <a:pt x="3651" y="1"/>
                    <a:pt x="3139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65"/>
            <p:cNvSpPr/>
            <p:nvPr/>
          </p:nvSpPr>
          <p:spPr>
            <a:xfrm>
              <a:off x="2736047" y="3178735"/>
              <a:ext cx="181719" cy="30173"/>
            </a:xfrm>
            <a:custGeom>
              <a:avLst/>
              <a:gdLst/>
              <a:ahLst/>
              <a:cxnLst/>
              <a:rect l="l" t="t" r="r" b="b"/>
              <a:pathLst>
                <a:path w="6920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6920" y="1149"/>
                  </a:lnTo>
                  <a:lnTo>
                    <a:pt x="6910" y="460"/>
                  </a:lnTo>
                  <a:cubicBezTo>
                    <a:pt x="6910" y="201"/>
                    <a:pt x="6709" y="0"/>
                    <a:pt x="645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65"/>
            <p:cNvSpPr/>
            <p:nvPr/>
          </p:nvSpPr>
          <p:spPr>
            <a:xfrm>
              <a:off x="2736047" y="3178735"/>
              <a:ext cx="60608" cy="30173"/>
            </a:xfrm>
            <a:custGeom>
              <a:avLst/>
              <a:gdLst/>
              <a:ahLst/>
              <a:cxnLst/>
              <a:rect l="l" t="t" r="r" b="b"/>
              <a:pathLst>
                <a:path w="2308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1848" y="1149"/>
                  </a:lnTo>
                  <a:lnTo>
                    <a:pt x="1848" y="460"/>
                  </a:lnTo>
                  <a:cubicBezTo>
                    <a:pt x="1848" y="201"/>
                    <a:pt x="2049" y="0"/>
                    <a:pt x="230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65"/>
            <p:cNvSpPr/>
            <p:nvPr/>
          </p:nvSpPr>
          <p:spPr>
            <a:xfrm>
              <a:off x="2723993" y="3202605"/>
              <a:ext cx="205852" cy="60582"/>
            </a:xfrm>
            <a:custGeom>
              <a:avLst/>
              <a:gdLst/>
              <a:ahLst/>
              <a:cxnLst/>
              <a:rect l="l" t="t" r="r" b="b"/>
              <a:pathLst>
                <a:path w="7839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7379" y="2307"/>
                  </a:lnTo>
                  <a:cubicBezTo>
                    <a:pt x="7628" y="2307"/>
                    <a:pt x="7838" y="2106"/>
                    <a:pt x="7838" y="1848"/>
                  </a:cubicBezTo>
                  <a:lnTo>
                    <a:pt x="7838" y="469"/>
                  </a:lnTo>
                  <a:cubicBezTo>
                    <a:pt x="7838" y="211"/>
                    <a:pt x="7628" y="0"/>
                    <a:pt x="7379" y="0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65"/>
            <p:cNvSpPr/>
            <p:nvPr/>
          </p:nvSpPr>
          <p:spPr>
            <a:xfrm>
              <a:off x="2723993" y="3202605"/>
              <a:ext cx="78675" cy="60582"/>
            </a:xfrm>
            <a:custGeom>
              <a:avLst/>
              <a:gdLst/>
              <a:ahLst/>
              <a:cxnLst/>
              <a:rect l="l" t="t" r="r" b="b"/>
              <a:pathLst>
                <a:path w="2996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2996" y="2307"/>
                  </a:lnTo>
                  <a:cubicBezTo>
                    <a:pt x="2737" y="2307"/>
                    <a:pt x="2536" y="2106"/>
                    <a:pt x="2536" y="1848"/>
                  </a:cubicBezTo>
                  <a:lnTo>
                    <a:pt x="2536" y="469"/>
                  </a:lnTo>
                  <a:cubicBezTo>
                    <a:pt x="2536" y="211"/>
                    <a:pt x="2737" y="0"/>
                    <a:pt x="299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28" name="Google Shape;13528;p65"/>
          <p:cNvGrpSpPr/>
          <p:nvPr/>
        </p:nvGrpSpPr>
        <p:grpSpPr>
          <a:xfrm>
            <a:off x="871534" y="4300588"/>
            <a:ext cx="357661" cy="311155"/>
            <a:chOff x="871534" y="4300588"/>
            <a:chExt cx="357661" cy="311155"/>
          </a:xfrm>
        </p:grpSpPr>
        <p:sp>
          <p:nvSpPr>
            <p:cNvPr id="13529" name="Google Shape;13529;p65"/>
            <p:cNvSpPr/>
            <p:nvPr/>
          </p:nvSpPr>
          <p:spPr>
            <a:xfrm>
              <a:off x="992672" y="4300588"/>
              <a:ext cx="115386" cy="62368"/>
            </a:xfrm>
            <a:custGeom>
              <a:avLst/>
              <a:gdLst/>
              <a:ahLst/>
              <a:cxnLst/>
              <a:rect l="l" t="t" r="r" b="b"/>
              <a:pathLst>
                <a:path w="4394" h="2375" extrusionOk="0">
                  <a:moveTo>
                    <a:pt x="1197" y="1"/>
                  </a:moveTo>
                  <a:cubicBezTo>
                    <a:pt x="785" y="1"/>
                    <a:pt x="422" y="298"/>
                    <a:pt x="335" y="709"/>
                  </a:cubicBezTo>
                  <a:lnTo>
                    <a:pt x="1" y="2374"/>
                  </a:lnTo>
                  <a:lnTo>
                    <a:pt x="450" y="2374"/>
                  </a:lnTo>
                  <a:lnTo>
                    <a:pt x="766" y="996"/>
                  </a:lnTo>
                  <a:cubicBezTo>
                    <a:pt x="812" y="802"/>
                    <a:pt x="975" y="661"/>
                    <a:pt x="1177" y="661"/>
                  </a:cubicBezTo>
                  <a:cubicBezTo>
                    <a:pt x="1184" y="661"/>
                    <a:pt x="1190" y="661"/>
                    <a:pt x="1197" y="661"/>
                  </a:cubicBezTo>
                  <a:lnTo>
                    <a:pt x="3207" y="661"/>
                  </a:lnTo>
                  <a:cubicBezTo>
                    <a:pt x="3408" y="661"/>
                    <a:pt x="3589" y="795"/>
                    <a:pt x="3637" y="996"/>
                  </a:cubicBezTo>
                  <a:lnTo>
                    <a:pt x="3943" y="2374"/>
                  </a:lnTo>
                  <a:lnTo>
                    <a:pt x="4393" y="2374"/>
                  </a:lnTo>
                  <a:lnTo>
                    <a:pt x="4058" y="709"/>
                  </a:lnTo>
                  <a:cubicBezTo>
                    <a:pt x="3972" y="298"/>
                    <a:pt x="3609" y="1"/>
                    <a:pt x="319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65"/>
            <p:cNvSpPr/>
            <p:nvPr/>
          </p:nvSpPr>
          <p:spPr>
            <a:xfrm>
              <a:off x="883089" y="4473510"/>
              <a:ext cx="334526" cy="138233"/>
            </a:xfrm>
            <a:custGeom>
              <a:avLst/>
              <a:gdLst/>
              <a:ahLst/>
              <a:cxnLst/>
              <a:rect l="l" t="t" r="r" b="b"/>
              <a:pathLst>
                <a:path w="12739" h="5264" extrusionOk="0">
                  <a:moveTo>
                    <a:pt x="1" y="0"/>
                  </a:moveTo>
                  <a:lnTo>
                    <a:pt x="1" y="4613"/>
                  </a:lnTo>
                  <a:cubicBezTo>
                    <a:pt x="1" y="4977"/>
                    <a:pt x="298" y="5264"/>
                    <a:pt x="661" y="5264"/>
                  </a:cubicBezTo>
                  <a:lnTo>
                    <a:pt x="12079" y="5264"/>
                  </a:lnTo>
                  <a:cubicBezTo>
                    <a:pt x="12442" y="5264"/>
                    <a:pt x="12739" y="4977"/>
                    <a:pt x="12739" y="4613"/>
                  </a:cubicBezTo>
                  <a:lnTo>
                    <a:pt x="12739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65"/>
            <p:cNvSpPr/>
            <p:nvPr/>
          </p:nvSpPr>
          <p:spPr>
            <a:xfrm>
              <a:off x="883089" y="4473248"/>
              <a:ext cx="334526" cy="138495"/>
            </a:xfrm>
            <a:custGeom>
              <a:avLst/>
              <a:gdLst/>
              <a:ahLst/>
              <a:cxnLst/>
              <a:rect l="l" t="t" r="r" b="b"/>
              <a:pathLst>
                <a:path w="12739" h="5274" extrusionOk="0">
                  <a:moveTo>
                    <a:pt x="1" y="1"/>
                  </a:moveTo>
                  <a:lnTo>
                    <a:pt x="1" y="4614"/>
                  </a:lnTo>
                  <a:cubicBezTo>
                    <a:pt x="1" y="4977"/>
                    <a:pt x="298" y="5274"/>
                    <a:pt x="661" y="5274"/>
                  </a:cubicBezTo>
                  <a:lnTo>
                    <a:pt x="12079" y="5274"/>
                  </a:lnTo>
                  <a:cubicBezTo>
                    <a:pt x="12442" y="5274"/>
                    <a:pt x="12739" y="4977"/>
                    <a:pt x="12739" y="4614"/>
                  </a:cubicBezTo>
                  <a:lnTo>
                    <a:pt x="12739" y="4393"/>
                  </a:lnTo>
                  <a:lnTo>
                    <a:pt x="1762" y="4393"/>
                  </a:lnTo>
                  <a:cubicBezTo>
                    <a:pt x="1274" y="4393"/>
                    <a:pt x="881" y="4001"/>
                    <a:pt x="881" y="3523"/>
                  </a:cubicBezTo>
                  <a:lnTo>
                    <a:pt x="881" y="1982"/>
                  </a:lnTo>
                  <a:cubicBezTo>
                    <a:pt x="881" y="1858"/>
                    <a:pt x="979" y="1759"/>
                    <a:pt x="1091" y="1759"/>
                  </a:cubicBezTo>
                  <a:cubicBezTo>
                    <a:pt x="1101" y="1759"/>
                    <a:pt x="1111" y="1760"/>
                    <a:pt x="1121" y="1762"/>
                  </a:cubicBezTo>
                  <a:lnTo>
                    <a:pt x="11428" y="1762"/>
                  </a:lnTo>
                  <a:cubicBezTo>
                    <a:pt x="11897" y="1762"/>
                    <a:pt x="12356" y="1608"/>
                    <a:pt x="12739" y="1321"/>
                  </a:cubicBezTo>
                  <a:lnTo>
                    <a:pt x="12739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65"/>
            <p:cNvSpPr/>
            <p:nvPr/>
          </p:nvSpPr>
          <p:spPr>
            <a:xfrm>
              <a:off x="871534" y="4358150"/>
              <a:ext cx="357661" cy="149813"/>
            </a:xfrm>
            <a:custGeom>
              <a:avLst/>
              <a:gdLst/>
              <a:ahLst/>
              <a:cxnLst/>
              <a:rect l="l" t="t" r="r" b="b"/>
              <a:pathLst>
                <a:path w="13620" h="5705" extrusionOk="0">
                  <a:moveTo>
                    <a:pt x="12756" y="0"/>
                  </a:moveTo>
                  <a:cubicBezTo>
                    <a:pt x="12750" y="0"/>
                    <a:pt x="12744" y="0"/>
                    <a:pt x="12739" y="0"/>
                  </a:cubicBezTo>
                  <a:lnTo>
                    <a:pt x="881" y="0"/>
                  </a:lnTo>
                  <a:cubicBezTo>
                    <a:pt x="393" y="0"/>
                    <a:pt x="1" y="393"/>
                    <a:pt x="10" y="881"/>
                  </a:cubicBezTo>
                  <a:lnTo>
                    <a:pt x="10" y="3953"/>
                  </a:lnTo>
                  <a:cubicBezTo>
                    <a:pt x="1" y="4920"/>
                    <a:pt x="795" y="5704"/>
                    <a:pt x="1762" y="5704"/>
                  </a:cubicBezTo>
                  <a:lnTo>
                    <a:pt x="11868" y="5704"/>
                  </a:lnTo>
                  <a:cubicBezTo>
                    <a:pt x="12834" y="5704"/>
                    <a:pt x="13619" y="4920"/>
                    <a:pt x="13619" y="3953"/>
                  </a:cubicBezTo>
                  <a:lnTo>
                    <a:pt x="13619" y="881"/>
                  </a:lnTo>
                  <a:cubicBezTo>
                    <a:pt x="13619" y="399"/>
                    <a:pt x="13236" y="0"/>
                    <a:pt x="12756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65"/>
            <p:cNvSpPr/>
            <p:nvPr/>
          </p:nvSpPr>
          <p:spPr>
            <a:xfrm>
              <a:off x="900446" y="4358150"/>
              <a:ext cx="299837" cy="17358"/>
            </a:xfrm>
            <a:custGeom>
              <a:avLst/>
              <a:gdLst/>
              <a:ahLst/>
              <a:cxnLst/>
              <a:rect l="l" t="t" r="r" b="b"/>
              <a:pathLst>
                <a:path w="11418" h="661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508"/>
                    <a:pt x="144" y="661"/>
                    <a:pt x="326" y="661"/>
                  </a:cubicBezTo>
                  <a:lnTo>
                    <a:pt x="11092" y="661"/>
                  </a:lnTo>
                  <a:cubicBezTo>
                    <a:pt x="11274" y="661"/>
                    <a:pt x="11418" y="508"/>
                    <a:pt x="11418" y="326"/>
                  </a:cubicBezTo>
                  <a:cubicBezTo>
                    <a:pt x="11418" y="144"/>
                    <a:pt x="11274" y="0"/>
                    <a:pt x="1109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65"/>
            <p:cNvSpPr/>
            <p:nvPr/>
          </p:nvSpPr>
          <p:spPr>
            <a:xfrm>
              <a:off x="929332" y="4358150"/>
              <a:ext cx="34453" cy="253593"/>
            </a:xfrm>
            <a:custGeom>
              <a:avLst/>
              <a:gdLst/>
              <a:ahLst/>
              <a:cxnLst/>
              <a:rect l="l" t="t" r="r" b="b"/>
              <a:pathLst>
                <a:path w="131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12" y="9657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65"/>
            <p:cNvSpPr/>
            <p:nvPr/>
          </p:nvSpPr>
          <p:spPr>
            <a:xfrm>
              <a:off x="929332" y="4358150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65"/>
            <p:cNvSpPr/>
            <p:nvPr/>
          </p:nvSpPr>
          <p:spPr>
            <a:xfrm>
              <a:off x="929332" y="4525269"/>
              <a:ext cx="34453" cy="17384"/>
            </a:xfrm>
            <a:custGeom>
              <a:avLst/>
              <a:gdLst/>
              <a:ahLst/>
              <a:cxnLst/>
              <a:rect l="l" t="t" r="r" b="b"/>
              <a:pathLst>
                <a:path w="131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12" y="661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65"/>
            <p:cNvSpPr/>
            <p:nvPr/>
          </p:nvSpPr>
          <p:spPr>
            <a:xfrm>
              <a:off x="929332" y="4485065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65"/>
            <p:cNvSpPr/>
            <p:nvPr/>
          </p:nvSpPr>
          <p:spPr>
            <a:xfrm>
              <a:off x="917778" y="4479025"/>
              <a:ext cx="57588" cy="52047"/>
            </a:xfrm>
            <a:custGeom>
              <a:avLst/>
              <a:gdLst/>
              <a:ahLst/>
              <a:cxnLst/>
              <a:rect l="l" t="t" r="r" b="b"/>
              <a:pathLst>
                <a:path w="2193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52" y="1982"/>
                  </a:lnTo>
                  <a:cubicBezTo>
                    <a:pt x="2001" y="1982"/>
                    <a:pt x="219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5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65"/>
            <p:cNvSpPr/>
            <p:nvPr/>
          </p:nvSpPr>
          <p:spPr>
            <a:xfrm>
              <a:off x="940651" y="4479603"/>
              <a:ext cx="11581" cy="28361"/>
            </a:xfrm>
            <a:custGeom>
              <a:avLst/>
              <a:gdLst/>
              <a:ahLst/>
              <a:cxnLst/>
              <a:rect l="l" t="t" r="r" b="b"/>
              <a:pathLst>
                <a:path w="441" h="1080" extrusionOk="0">
                  <a:moveTo>
                    <a:pt x="225" y="0"/>
                  </a:moveTo>
                  <a:cubicBezTo>
                    <a:pt x="122" y="0"/>
                    <a:pt x="20" y="70"/>
                    <a:pt x="10" y="208"/>
                  </a:cubicBezTo>
                  <a:lnTo>
                    <a:pt x="10" y="859"/>
                  </a:lnTo>
                  <a:cubicBezTo>
                    <a:pt x="0" y="984"/>
                    <a:pt x="106" y="1079"/>
                    <a:pt x="230" y="1079"/>
                  </a:cubicBezTo>
                  <a:cubicBezTo>
                    <a:pt x="345" y="1079"/>
                    <a:pt x="441" y="984"/>
                    <a:pt x="441" y="859"/>
                  </a:cubicBezTo>
                  <a:lnTo>
                    <a:pt x="441" y="208"/>
                  </a:lnTo>
                  <a:cubicBezTo>
                    <a:pt x="431" y="70"/>
                    <a:pt x="328" y="0"/>
                    <a:pt x="225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65"/>
            <p:cNvSpPr/>
            <p:nvPr/>
          </p:nvSpPr>
          <p:spPr>
            <a:xfrm>
              <a:off x="929332" y="4588844"/>
              <a:ext cx="34453" cy="22899"/>
            </a:xfrm>
            <a:custGeom>
              <a:avLst/>
              <a:gdLst/>
              <a:ahLst/>
              <a:cxnLst/>
              <a:rect l="l" t="t" r="r" b="b"/>
              <a:pathLst>
                <a:path w="131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12" y="872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65"/>
            <p:cNvSpPr/>
            <p:nvPr/>
          </p:nvSpPr>
          <p:spPr>
            <a:xfrm>
              <a:off x="1136918" y="4358150"/>
              <a:ext cx="34716" cy="253593"/>
            </a:xfrm>
            <a:custGeom>
              <a:avLst/>
              <a:gdLst/>
              <a:ahLst/>
              <a:cxnLst/>
              <a:rect l="l" t="t" r="r" b="b"/>
              <a:pathLst>
                <a:path w="132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22" y="9657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65"/>
            <p:cNvSpPr/>
            <p:nvPr/>
          </p:nvSpPr>
          <p:spPr>
            <a:xfrm>
              <a:off x="1136918" y="4358150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65"/>
            <p:cNvSpPr/>
            <p:nvPr/>
          </p:nvSpPr>
          <p:spPr>
            <a:xfrm>
              <a:off x="1136918" y="4525269"/>
              <a:ext cx="34716" cy="17384"/>
            </a:xfrm>
            <a:custGeom>
              <a:avLst/>
              <a:gdLst/>
              <a:ahLst/>
              <a:cxnLst/>
              <a:rect l="l" t="t" r="r" b="b"/>
              <a:pathLst>
                <a:path w="132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22" y="661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65"/>
            <p:cNvSpPr/>
            <p:nvPr/>
          </p:nvSpPr>
          <p:spPr>
            <a:xfrm>
              <a:off x="1136918" y="4485065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65"/>
            <p:cNvSpPr/>
            <p:nvPr/>
          </p:nvSpPr>
          <p:spPr>
            <a:xfrm>
              <a:off x="1125363" y="4479025"/>
              <a:ext cx="57825" cy="52047"/>
            </a:xfrm>
            <a:custGeom>
              <a:avLst/>
              <a:gdLst/>
              <a:ahLst/>
              <a:cxnLst/>
              <a:rect l="l" t="t" r="r" b="b"/>
              <a:pathLst>
                <a:path w="2202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62" y="1982"/>
                  </a:lnTo>
                  <a:cubicBezTo>
                    <a:pt x="2001" y="1982"/>
                    <a:pt x="220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6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65"/>
            <p:cNvSpPr/>
            <p:nvPr/>
          </p:nvSpPr>
          <p:spPr>
            <a:xfrm>
              <a:off x="1148105" y="4478841"/>
              <a:ext cx="12211" cy="29122"/>
            </a:xfrm>
            <a:custGeom>
              <a:avLst/>
              <a:gdLst/>
              <a:ahLst/>
              <a:cxnLst/>
              <a:rect l="l" t="t" r="r" b="b"/>
              <a:pathLst>
                <a:path w="465" h="1109" extrusionOk="0">
                  <a:moveTo>
                    <a:pt x="232" y="1"/>
                  </a:moveTo>
                  <a:cubicBezTo>
                    <a:pt x="116" y="1"/>
                    <a:pt x="1" y="80"/>
                    <a:pt x="15" y="237"/>
                  </a:cubicBezTo>
                  <a:lnTo>
                    <a:pt x="15" y="888"/>
                  </a:lnTo>
                  <a:cubicBezTo>
                    <a:pt x="15" y="1013"/>
                    <a:pt x="111" y="1108"/>
                    <a:pt x="235" y="1108"/>
                  </a:cubicBezTo>
                  <a:cubicBezTo>
                    <a:pt x="350" y="1108"/>
                    <a:pt x="455" y="1013"/>
                    <a:pt x="455" y="888"/>
                  </a:cubicBezTo>
                  <a:lnTo>
                    <a:pt x="455" y="237"/>
                  </a:lnTo>
                  <a:cubicBezTo>
                    <a:pt x="465" y="80"/>
                    <a:pt x="348" y="1"/>
                    <a:pt x="232" y="1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65"/>
            <p:cNvSpPr/>
            <p:nvPr/>
          </p:nvSpPr>
          <p:spPr>
            <a:xfrm>
              <a:off x="1136918" y="4588844"/>
              <a:ext cx="34716" cy="22899"/>
            </a:xfrm>
            <a:custGeom>
              <a:avLst/>
              <a:gdLst/>
              <a:ahLst/>
              <a:cxnLst/>
              <a:rect l="l" t="t" r="r" b="b"/>
              <a:pathLst>
                <a:path w="132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22" y="872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65"/>
            <p:cNvSpPr/>
            <p:nvPr/>
          </p:nvSpPr>
          <p:spPr>
            <a:xfrm>
              <a:off x="1021584" y="4461956"/>
              <a:ext cx="57562" cy="23135"/>
            </a:xfrm>
            <a:custGeom>
              <a:avLst/>
              <a:gdLst/>
              <a:ahLst/>
              <a:cxnLst/>
              <a:rect l="l" t="t" r="r" b="b"/>
              <a:pathLst>
                <a:path w="2192" h="88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60"/>
                  </a:lnTo>
                  <a:cubicBezTo>
                    <a:pt x="0" y="775"/>
                    <a:pt x="96" y="880"/>
                    <a:pt x="220" y="880"/>
                  </a:cubicBezTo>
                  <a:lnTo>
                    <a:pt x="1972" y="880"/>
                  </a:lnTo>
                  <a:cubicBezTo>
                    <a:pt x="2096" y="880"/>
                    <a:pt x="2192" y="775"/>
                    <a:pt x="2192" y="660"/>
                  </a:cubicBezTo>
                  <a:lnTo>
                    <a:pt x="2192" y="220"/>
                  </a:ln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65"/>
            <p:cNvSpPr/>
            <p:nvPr/>
          </p:nvSpPr>
          <p:spPr>
            <a:xfrm>
              <a:off x="1021584" y="4473510"/>
              <a:ext cx="57562" cy="11581"/>
            </a:xfrm>
            <a:custGeom>
              <a:avLst/>
              <a:gdLst/>
              <a:ahLst/>
              <a:cxnLst/>
              <a:rect l="l" t="t" r="r" b="b"/>
              <a:pathLst>
                <a:path w="2192" h="44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cubicBezTo>
                    <a:pt x="0" y="335"/>
                    <a:pt x="96" y="440"/>
                    <a:pt x="220" y="440"/>
                  </a:cubicBezTo>
                  <a:lnTo>
                    <a:pt x="1972" y="440"/>
                  </a:lnTo>
                  <a:cubicBezTo>
                    <a:pt x="2096" y="440"/>
                    <a:pt x="2192" y="335"/>
                    <a:pt x="2192" y="220"/>
                  </a:cubicBez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50" name="Google Shape;13550;p65"/>
          <p:cNvGrpSpPr/>
          <p:nvPr/>
        </p:nvGrpSpPr>
        <p:grpSpPr>
          <a:xfrm>
            <a:off x="916019" y="3821606"/>
            <a:ext cx="250100" cy="336785"/>
            <a:chOff x="916019" y="3821606"/>
            <a:chExt cx="250100" cy="336785"/>
          </a:xfrm>
        </p:grpSpPr>
        <p:sp>
          <p:nvSpPr>
            <p:cNvPr id="13551" name="Google Shape;13551;p65"/>
            <p:cNvSpPr/>
            <p:nvPr/>
          </p:nvSpPr>
          <p:spPr>
            <a:xfrm>
              <a:off x="995429" y="3887676"/>
              <a:ext cx="32694" cy="71926"/>
            </a:xfrm>
            <a:custGeom>
              <a:avLst/>
              <a:gdLst/>
              <a:ahLst/>
              <a:cxnLst/>
              <a:rect l="l" t="t" r="r" b="b"/>
              <a:pathLst>
                <a:path w="1245" h="2739" extrusionOk="0">
                  <a:moveTo>
                    <a:pt x="747" y="1"/>
                  </a:moveTo>
                  <a:cubicBezTo>
                    <a:pt x="336" y="1"/>
                    <a:pt x="1" y="336"/>
                    <a:pt x="1" y="747"/>
                  </a:cubicBezTo>
                  <a:lnTo>
                    <a:pt x="1" y="920"/>
                  </a:lnTo>
                  <a:cubicBezTo>
                    <a:pt x="1" y="1140"/>
                    <a:pt x="39" y="1350"/>
                    <a:pt x="106" y="1551"/>
                  </a:cubicBezTo>
                  <a:lnTo>
                    <a:pt x="498" y="2738"/>
                  </a:lnTo>
                  <a:lnTo>
                    <a:pt x="1245" y="2738"/>
                  </a:lnTo>
                  <a:lnTo>
                    <a:pt x="124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65"/>
            <p:cNvSpPr/>
            <p:nvPr/>
          </p:nvSpPr>
          <p:spPr>
            <a:xfrm>
              <a:off x="1008506" y="3881163"/>
              <a:ext cx="78176" cy="78439"/>
            </a:xfrm>
            <a:custGeom>
              <a:avLst/>
              <a:gdLst/>
              <a:ahLst/>
              <a:cxnLst/>
              <a:rect l="l" t="t" r="r" b="b"/>
              <a:pathLst>
                <a:path w="2977" h="2987" extrusionOk="0">
                  <a:moveTo>
                    <a:pt x="747" y="0"/>
                  </a:moveTo>
                  <a:cubicBezTo>
                    <a:pt x="335" y="0"/>
                    <a:pt x="0" y="335"/>
                    <a:pt x="0" y="747"/>
                  </a:cubicBezTo>
                  <a:cubicBezTo>
                    <a:pt x="0" y="1024"/>
                    <a:pt x="221" y="1244"/>
                    <a:pt x="498" y="1244"/>
                  </a:cubicBezTo>
                  <a:lnTo>
                    <a:pt x="2479" y="2986"/>
                  </a:lnTo>
                  <a:lnTo>
                    <a:pt x="2900" y="1512"/>
                  </a:lnTo>
                  <a:cubicBezTo>
                    <a:pt x="2958" y="1330"/>
                    <a:pt x="2977" y="1149"/>
                    <a:pt x="2977" y="967"/>
                  </a:cubicBezTo>
                  <a:lnTo>
                    <a:pt x="2977" y="498"/>
                  </a:lnTo>
                  <a:cubicBezTo>
                    <a:pt x="2977" y="220"/>
                    <a:pt x="2757" y="0"/>
                    <a:pt x="2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65"/>
            <p:cNvSpPr/>
            <p:nvPr/>
          </p:nvSpPr>
          <p:spPr>
            <a:xfrm>
              <a:off x="1021584" y="3978903"/>
              <a:ext cx="38970" cy="28939"/>
            </a:xfrm>
            <a:custGeom>
              <a:avLst/>
              <a:gdLst/>
              <a:ahLst/>
              <a:cxnLst/>
              <a:rect l="l" t="t" r="r" b="b"/>
              <a:pathLst>
                <a:path w="1484" h="1102" extrusionOk="0">
                  <a:moveTo>
                    <a:pt x="0" y="1"/>
                  </a:moveTo>
                  <a:lnTo>
                    <a:pt x="0" y="1102"/>
                  </a:lnTo>
                  <a:lnTo>
                    <a:pt x="1483" y="1102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65"/>
            <p:cNvSpPr/>
            <p:nvPr/>
          </p:nvSpPr>
          <p:spPr>
            <a:xfrm>
              <a:off x="1021584" y="3979166"/>
              <a:ext cx="39232" cy="15861"/>
            </a:xfrm>
            <a:custGeom>
              <a:avLst/>
              <a:gdLst/>
              <a:ahLst/>
              <a:cxnLst/>
              <a:rect l="l" t="t" r="r" b="b"/>
              <a:pathLst>
                <a:path w="1494" h="604" extrusionOk="0">
                  <a:moveTo>
                    <a:pt x="0" y="1"/>
                  </a:moveTo>
                  <a:lnTo>
                    <a:pt x="0" y="460"/>
                  </a:lnTo>
                  <a:cubicBezTo>
                    <a:pt x="239" y="556"/>
                    <a:pt x="493" y="603"/>
                    <a:pt x="747" y="603"/>
                  </a:cubicBezTo>
                  <a:cubicBezTo>
                    <a:pt x="1000" y="603"/>
                    <a:pt x="1254" y="556"/>
                    <a:pt x="1493" y="460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65"/>
            <p:cNvSpPr/>
            <p:nvPr/>
          </p:nvSpPr>
          <p:spPr>
            <a:xfrm>
              <a:off x="975839" y="3994738"/>
              <a:ext cx="130460" cy="55067"/>
            </a:xfrm>
            <a:custGeom>
              <a:avLst/>
              <a:gdLst/>
              <a:ahLst/>
              <a:cxnLst/>
              <a:rect l="l" t="t" r="r" b="b"/>
              <a:pathLst>
                <a:path w="4968" h="2097" extrusionOk="0">
                  <a:moveTo>
                    <a:pt x="1742" y="1"/>
                  </a:moveTo>
                  <a:lnTo>
                    <a:pt x="546" y="345"/>
                  </a:lnTo>
                  <a:cubicBezTo>
                    <a:pt x="220" y="441"/>
                    <a:pt x="0" y="728"/>
                    <a:pt x="0" y="1063"/>
                  </a:cubicBezTo>
                  <a:lnTo>
                    <a:pt x="0" y="2097"/>
                  </a:lnTo>
                  <a:lnTo>
                    <a:pt x="4967" y="2097"/>
                  </a:lnTo>
                  <a:lnTo>
                    <a:pt x="4967" y="1063"/>
                  </a:lnTo>
                  <a:cubicBezTo>
                    <a:pt x="4967" y="728"/>
                    <a:pt x="4747" y="441"/>
                    <a:pt x="4431" y="345"/>
                  </a:cubicBezTo>
                  <a:lnTo>
                    <a:pt x="3235" y="1"/>
                  </a:lnTo>
                  <a:lnTo>
                    <a:pt x="2489" y="499"/>
                  </a:lnTo>
                  <a:lnTo>
                    <a:pt x="1742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65"/>
            <p:cNvSpPr/>
            <p:nvPr/>
          </p:nvSpPr>
          <p:spPr>
            <a:xfrm>
              <a:off x="1034635" y="4007815"/>
              <a:ext cx="13104" cy="52809"/>
            </a:xfrm>
            <a:custGeom>
              <a:avLst/>
              <a:gdLst/>
              <a:ahLst/>
              <a:cxnLst/>
              <a:rect l="l" t="t" r="r" b="b"/>
              <a:pathLst>
                <a:path w="499" h="2011" extrusionOk="0">
                  <a:moveTo>
                    <a:pt x="125" y="1"/>
                  </a:moveTo>
                  <a:lnTo>
                    <a:pt x="1" y="2010"/>
                  </a:lnTo>
                  <a:lnTo>
                    <a:pt x="498" y="2010"/>
                  </a:lnTo>
                  <a:lnTo>
                    <a:pt x="374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65"/>
            <p:cNvSpPr/>
            <p:nvPr/>
          </p:nvSpPr>
          <p:spPr>
            <a:xfrm>
              <a:off x="1001968" y="3914041"/>
              <a:ext cx="78176" cy="71427"/>
            </a:xfrm>
            <a:custGeom>
              <a:avLst/>
              <a:gdLst/>
              <a:ahLst/>
              <a:cxnLst/>
              <a:rect l="l" t="t" r="r" b="b"/>
              <a:pathLst>
                <a:path w="2977" h="2720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2059"/>
                    <a:pt x="671" y="2720"/>
                    <a:pt x="1494" y="2720"/>
                  </a:cubicBezTo>
                  <a:cubicBezTo>
                    <a:pt x="2317" y="2720"/>
                    <a:pt x="2977" y="2059"/>
                    <a:pt x="2977" y="1236"/>
                  </a:cubicBezTo>
                  <a:lnTo>
                    <a:pt x="2977" y="921"/>
                  </a:lnTo>
                  <a:cubicBezTo>
                    <a:pt x="2977" y="787"/>
                    <a:pt x="2929" y="662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65"/>
            <p:cNvSpPr/>
            <p:nvPr/>
          </p:nvSpPr>
          <p:spPr>
            <a:xfrm>
              <a:off x="1001968" y="3914041"/>
              <a:ext cx="78176" cy="70167"/>
            </a:xfrm>
            <a:custGeom>
              <a:avLst/>
              <a:gdLst/>
              <a:ahLst/>
              <a:cxnLst/>
              <a:rect l="l" t="t" r="r" b="b"/>
              <a:pathLst>
                <a:path w="2977" h="2672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1897"/>
                    <a:pt x="441" y="2481"/>
                    <a:pt x="1082" y="2672"/>
                  </a:cubicBezTo>
                  <a:cubicBezTo>
                    <a:pt x="862" y="2404"/>
                    <a:pt x="747" y="2079"/>
                    <a:pt x="747" y="1734"/>
                  </a:cubicBezTo>
                  <a:lnTo>
                    <a:pt x="747" y="1007"/>
                  </a:lnTo>
                  <a:cubicBezTo>
                    <a:pt x="747" y="731"/>
                    <a:pt x="968" y="508"/>
                    <a:pt x="1240" y="508"/>
                  </a:cubicBezTo>
                  <a:cubicBezTo>
                    <a:pt x="1251" y="508"/>
                    <a:pt x="1262" y="508"/>
                    <a:pt x="1273" y="509"/>
                  </a:cubicBezTo>
                  <a:cubicBezTo>
                    <a:pt x="1771" y="547"/>
                    <a:pt x="2518" y="633"/>
                    <a:pt x="2977" y="844"/>
                  </a:cubicBezTo>
                  <a:cubicBezTo>
                    <a:pt x="2958" y="739"/>
                    <a:pt x="2910" y="643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65"/>
            <p:cNvSpPr/>
            <p:nvPr/>
          </p:nvSpPr>
          <p:spPr>
            <a:xfrm>
              <a:off x="1034635" y="4007815"/>
              <a:ext cx="13104" cy="13104"/>
            </a:xfrm>
            <a:custGeom>
              <a:avLst/>
              <a:gdLst/>
              <a:ahLst/>
              <a:cxnLst/>
              <a:rect l="l" t="t" r="r" b="b"/>
              <a:pathLst>
                <a:path w="499" h="499" extrusionOk="0">
                  <a:moveTo>
                    <a:pt x="1" y="1"/>
                  </a:moveTo>
                  <a:lnTo>
                    <a:pt x="1" y="393"/>
                  </a:lnTo>
                  <a:cubicBezTo>
                    <a:pt x="1" y="450"/>
                    <a:pt x="49" y="498"/>
                    <a:pt x="106" y="498"/>
                  </a:cubicBezTo>
                  <a:lnTo>
                    <a:pt x="393" y="498"/>
                  </a:lnTo>
                  <a:cubicBezTo>
                    <a:pt x="451" y="498"/>
                    <a:pt x="489" y="450"/>
                    <a:pt x="498" y="39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65"/>
            <p:cNvSpPr/>
            <p:nvPr/>
          </p:nvSpPr>
          <p:spPr>
            <a:xfrm>
              <a:off x="1014284" y="3989643"/>
              <a:ext cx="26917" cy="27442"/>
            </a:xfrm>
            <a:custGeom>
              <a:avLst/>
              <a:gdLst/>
              <a:ahLst/>
              <a:cxnLst/>
              <a:rect l="l" t="t" r="r" b="b"/>
              <a:pathLst>
                <a:path w="1025" h="1045" extrusionOk="0">
                  <a:moveTo>
                    <a:pt x="235" y="1"/>
                  </a:moveTo>
                  <a:cubicBezTo>
                    <a:pt x="204" y="1"/>
                    <a:pt x="175" y="15"/>
                    <a:pt x="154" y="42"/>
                  </a:cubicBezTo>
                  <a:lnTo>
                    <a:pt x="1" y="281"/>
                  </a:lnTo>
                  <a:lnTo>
                    <a:pt x="383" y="970"/>
                  </a:lnTo>
                  <a:cubicBezTo>
                    <a:pt x="408" y="1019"/>
                    <a:pt x="459" y="1044"/>
                    <a:pt x="512" y="1044"/>
                  </a:cubicBezTo>
                  <a:cubicBezTo>
                    <a:pt x="543" y="1044"/>
                    <a:pt x="575" y="1036"/>
                    <a:pt x="603" y="1018"/>
                  </a:cubicBezTo>
                  <a:lnTo>
                    <a:pt x="1025" y="693"/>
                  </a:lnTo>
                  <a:lnTo>
                    <a:pt x="307" y="32"/>
                  </a:lnTo>
                  <a:cubicBezTo>
                    <a:pt x="285" y="11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65"/>
            <p:cNvSpPr/>
            <p:nvPr/>
          </p:nvSpPr>
          <p:spPr>
            <a:xfrm>
              <a:off x="1041174" y="3989643"/>
              <a:ext cx="26680" cy="27442"/>
            </a:xfrm>
            <a:custGeom>
              <a:avLst/>
              <a:gdLst/>
              <a:ahLst/>
              <a:cxnLst/>
              <a:rect l="l" t="t" r="r" b="b"/>
              <a:pathLst>
                <a:path w="1016" h="1045" extrusionOk="0">
                  <a:moveTo>
                    <a:pt x="786" y="1"/>
                  </a:moveTo>
                  <a:cubicBezTo>
                    <a:pt x="761" y="1"/>
                    <a:pt x="736" y="11"/>
                    <a:pt x="718" y="32"/>
                  </a:cubicBezTo>
                  <a:lnTo>
                    <a:pt x="1" y="693"/>
                  </a:lnTo>
                  <a:lnTo>
                    <a:pt x="422" y="1018"/>
                  </a:lnTo>
                  <a:cubicBezTo>
                    <a:pt x="446" y="1036"/>
                    <a:pt x="476" y="1044"/>
                    <a:pt x="506" y="1044"/>
                  </a:cubicBezTo>
                  <a:cubicBezTo>
                    <a:pt x="558" y="1044"/>
                    <a:pt x="611" y="1019"/>
                    <a:pt x="642" y="970"/>
                  </a:cubicBezTo>
                  <a:lnTo>
                    <a:pt x="1015" y="281"/>
                  </a:lnTo>
                  <a:lnTo>
                    <a:pt x="862" y="42"/>
                  </a:lnTo>
                  <a:cubicBezTo>
                    <a:pt x="846" y="15"/>
                    <a:pt x="816" y="1"/>
                    <a:pt x="786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65"/>
            <p:cNvSpPr/>
            <p:nvPr/>
          </p:nvSpPr>
          <p:spPr>
            <a:xfrm>
              <a:off x="916019" y="3821606"/>
              <a:ext cx="250100" cy="336785"/>
            </a:xfrm>
            <a:custGeom>
              <a:avLst/>
              <a:gdLst/>
              <a:ahLst/>
              <a:cxnLst/>
              <a:rect l="l" t="t" r="r" b="b"/>
              <a:pathLst>
                <a:path w="9524" h="12825" extrusionOk="0">
                  <a:moveTo>
                    <a:pt x="4737" y="1436"/>
                  </a:moveTo>
                  <a:cubicBezTo>
                    <a:pt x="6442" y="1436"/>
                    <a:pt x="8078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58"/>
                    <a:pt x="336" y="4498"/>
                    <a:pt x="2422" y="2412"/>
                  </a:cubicBezTo>
                  <a:cubicBezTo>
                    <a:pt x="3096" y="1738"/>
                    <a:pt x="3924" y="1436"/>
                    <a:pt x="4737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9523" y="9714"/>
                    <a:pt x="9523" y="4756"/>
                  </a:cubicBezTo>
                  <a:cubicBezTo>
                    <a:pt x="9523" y="2125"/>
                    <a:pt x="7389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65"/>
            <p:cNvSpPr/>
            <p:nvPr/>
          </p:nvSpPr>
          <p:spPr>
            <a:xfrm>
              <a:off x="916019" y="3821606"/>
              <a:ext cx="241539" cy="336785"/>
            </a:xfrm>
            <a:custGeom>
              <a:avLst/>
              <a:gdLst/>
              <a:ahLst/>
              <a:cxnLst/>
              <a:rect l="l" t="t" r="r" b="b"/>
              <a:pathLst>
                <a:path w="9198" h="12825" extrusionOk="0">
                  <a:moveTo>
                    <a:pt x="4735" y="1436"/>
                  </a:moveTo>
                  <a:cubicBezTo>
                    <a:pt x="6438" y="1436"/>
                    <a:pt x="8071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68"/>
                    <a:pt x="336" y="4498"/>
                    <a:pt x="2422" y="2412"/>
                  </a:cubicBezTo>
                  <a:cubicBezTo>
                    <a:pt x="3096" y="1738"/>
                    <a:pt x="3923" y="1436"/>
                    <a:pt x="4735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3628" y="11274"/>
                    <a:pt x="2967" y="8623"/>
                  </a:cubicBezTo>
                  <a:cubicBezTo>
                    <a:pt x="2936" y="8482"/>
                    <a:pt x="3046" y="8366"/>
                    <a:pt x="3171" y="8366"/>
                  </a:cubicBezTo>
                  <a:cubicBezTo>
                    <a:pt x="3199" y="8366"/>
                    <a:pt x="3227" y="8372"/>
                    <a:pt x="3254" y="8384"/>
                  </a:cubicBezTo>
                  <a:cubicBezTo>
                    <a:pt x="3750" y="8589"/>
                    <a:pt x="4262" y="8686"/>
                    <a:pt x="4763" y="8686"/>
                  </a:cubicBezTo>
                  <a:cubicBezTo>
                    <a:pt x="6459" y="8686"/>
                    <a:pt x="8045" y="7581"/>
                    <a:pt x="8547" y="5838"/>
                  </a:cubicBezTo>
                  <a:cubicBezTo>
                    <a:pt x="9198" y="3579"/>
                    <a:pt x="7724" y="1254"/>
                    <a:pt x="5408" y="871"/>
                  </a:cubicBezTo>
                  <a:lnTo>
                    <a:pt x="5398" y="880"/>
                  </a:lnTo>
                  <a:cubicBezTo>
                    <a:pt x="5187" y="845"/>
                    <a:pt x="4974" y="827"/>
                    <a:pt x="4760" y="827"/>
                  </a:cubicBezTo>
                  <a:cubicBezTo>
                    <a:pt x="4462" y="827"/>
                    <a:pt x="4163" y="861"/>
                    <a:pt x="3867" y="928"/>
                  </a:cubicBezTo>
                  <a:cubicBezTo>
                    <a:pt x="3849" y="933"/>
                    <a:pt x="3832" y="935"/>
                    <a:pt x="3816" y="935"/>
                  </a:cubicBezTo>
                  <a:cubicBezTo>
                    <a:pt x="3653" y="935"/>
                    <a:pt x="3553" y="732"/>
                    <a:pt x="3666" y="593"/>
                  </a:cubicBezTo>
                  <a:cubicBezTo>
                    <a:pt x="3991" y="220"/>
                    <a:pt x="4365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64" name="Google Shape;13564;p65"/>
          <p:cNvGrpSpPr/>
          <p:nvPr/>
        </p:nvGrpSpPr>
        <p:grpSpPr>
          <a:xfrm>
            <a:off x="849686" y="2909570"/>
            <a:ext cx="374730" cy="332504"/>
            <a:chOff x="849686" y="2909570"/>
            <a:chExt cx="374730" cy="332504"/>
          </a:xfrm>
        </p:grpSpPr>
        <p:sp>
          <p:nvSpPr>
            <p:cNvPr id="13565" name="Google Shape;13565;p65"/>
            <p:cNvSpPr/>
            <p:nvPr/>
          </p:nvSpPr>
          <p:spPr>
            <a:xfrm>
              <a:off x="1006747" y="2909570"/>
              <a:ext cx="217669" cy="181483"/>
            </a:xfrm>
            <a:custGeom>
              <a:avLst/>
              <a:gdLst/>
              <a:ahLst/>
              <a:cxnLst/>
              <a:rect l="l" t="t" r="r" b="b"/>
              <a:pathLst>
                <a:path w="8289" h="6911" extrusionOk="0">
                  <a:moveTo>
                    <a:pt x="460" y="1"/>
                  </a:moveTo>
                  <a:cubicBezTo>
                    <a:pt x="211" y="1"/>
                    <a:pt x="0" y="211"/>
                    <a:pt x="0" y="469"/>
                  </a:cubicBezTo>
                  <a:lnTo>
                    <a:pt x="0" y="6451"/>
                  </a:lnTo>
                  <a:cubicBezTo>
                    <a:pt x="0" y="6700"/>
                    <a:pt x="211" y="6910"/>
                    <a:pt x="469" y="6910"/>
                  </a:cubicBezTo>
                  <a:lnTo>
                    <a:pt x="7829" y="6910"/>
                  </a:lnTo>
                  <a:cubicBezTo>
                    <a:pt x="8087" y="6901"/>
                    <a:pt x="8288" y="6700"/>
                    <a:pt x="8288" y="6451"/>
                  </a:cubicBezTo>
                  <a:lnTo>
                    <a:pt x="8288" y="469"/>
                  </a:lnTo>
                  <a:cubicBezTo>
                    <a:pt x="8288" y="211"/>
                    <a:pt x="8078" y="1"/>
                    <a:pt x="7829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65"/>
            <p:cNvSpPr/>
            <p:nvPr/>
          </p:nvSpPr>
          <p:spPr>
            <a:xfrm>
              <a:off x="849686" y="3053580"/>
              <a:ext cx="217905" cy="188494"/>
            </a:xfrm>
            <a:custGeom>
              <a:avLst/>
              <a:gdLst/>
              <a:ahLst/>
              <a:cxnLst/>
              <a:rect l="l" t="t" r="r" b="b"/>
              <a:pathLst>
                <a:path w="8298" h="7178" extrusionOk="0">
                  <a:moveTo>
                    <a:pt x="8117" y="0"/>
                  </a:moveTo>
                  <a:cubicBezTo>
                    <a:pt x="8073" y="0"/>
                    <a:pt x="8029" y="19"/>
                    <a:pt x="8001" y="58"/>
                  </a:cubicBezTo>
                  <a:lnTo>
                    <a:pt x="3809" y="4058"/>
                  </a:lnTo>
                  <a:cubicBezTo>
                    <a:pt x="3723" y="4135"/>
                    <a:pt x="3608" y="4183"/>
                    <a:pt x="3493" y="4183"/>
                  </a:cubicBezTo>
                  <a:lnTo>
                    <a:pt x="3445" y="4183"/>
                  </a:lnTo>
                  <a:cubicBezTo>
                    <a:pt x="3196" y="4183"/>
                    <a:pt x="2996" y="3982"/>
                    <a:pt x="2996" y="3723"/>
                  </a:cubicBezTo>
                  <a:lnTo>
                    <a:pt x="2996" y="3493"/>
                  </a:lnTo>
                  <a:lnTo>
                    <a:pt x="1608" y="3493"/>
                  </a:lnTo>
                  <a:lnTo>
                    <a:pt x="1608" y="3723"/>
                  </a:lnTo>
                  <a:cubicBezTo>
                    <a:pt x="1608" y="3934"/>
                    <a:pt x="1474" y="4116"/>
                    <a:pt x="1282" y="4173"/>
                  </a:cubicBezTo>
                  <a:lnTo>
                    <a:pt x="498" y="4393"/>
                  </a:lnTo>
                  <a:cubicBezTo>
                    <a:pt x="201" y="4470"/>
                    <a:pt x="0" y="4747"/>
                    <a:pt x="0" y="5053"/>
                  </a:cubicBezTo>
                  <a:lnTo>
                    <a:pt x="0" y="6948"/>
                  </a:lnTo>
                  <a:cubicBezTo>
                    <a:pt x="0" y="7073"/>
                    <a:pt x="105" y="7178"/>
                    <a:pt x="230" y="7178"/>
                  </a:cubicBezTo>
                  <a:lnTo>
                    <a:pt x="3455" y="7178"/>
                  </a:lnTo>
                  <a:cubicBezTo>
                    <a:pt x="3579" y="7178"/>
                    <a:pt x="3685" y="7073"/>
                    <a:pt x="3685" y="6948"/>
                  </a:cubicBezTo>
                  <a:lnTo>
                    <a:pt x="3685" y="5953"/>
                  </a:lnTo>
                  <a:cubicBezTo>
                    <a:pt x="3685" y="5704"/>
                    <a:pt x="3780" y="5474"/>
                    <a:pt x="3953" y="5302"/>
                  </a:cubicBezTo>
                  <a:lnTo>
                    <a:pt x="7867" y="1378"/>
                  </a:lnTo>
                  <a:cubicBezTo>
                    <a:pt x="7982" y="1264"/>
                    <a:pt x="8029" y="1101"/>
                    <a:pt x="7991" y="938"/>
                  </a:cubicBezTo>
                  <a:lnTo>
                    <a:pt x="7905" y="613"/>
                  </a:lnTo>
                  <a:lnTo>
                    <a:pt x="8230" y="287"/>
                  </a:lnTo>
                  <a:cubicBezTo>
                    <a:pt x="8297" y="230"/>
                    <a:pt x="8297" y="115"/>
                    <a:pt x="8240" y="58"/>
                  </a:cubicBezTo>
                  <a:cubicBezTo>
                    <a:pt x="8207" y="19"/>
                    <a:pt x="8161" y="0"/>
                    <a:pt x="811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65"/>
            <p:cNvSpPr/>
            <p:nvPr/>
          </p:nvSpPr>
          <p:spPr>
            <a:xfrm>
              <a:off x="889391" y="3145306"/>
              <a:ext cx="41491" cy="18119"/>
            </a:xfrm>
            <a:custGeom>
              <a:avLst/>
              <a:gdLst/>
              <a:ahLst/>
              <a:cxnLst/>
              <a:rect l="l" t="t" r="r" b="b"/>
              <a:pathLst>
                <a:path w="1580" h="690" extrusionOk="0">
                  <a:moveTo>
                    <a:pt x="96" y="0"/>
                  </a:moveTo>
                  <a:lnTo>
                    <a:pt x="96" y="230"/>
                  </a:lnTo>
                  <a:cubicBezTo>
                    <a:pt x="96" y="335"/>
                    <a:pt x="67" y="431"/>
                    <a:pt x="0" y="517"/>
                  </a:cubicBezTo>
                  <a:cubicBezTo>
                    <a:pt x="249" y="632"/>
                    <a:pt x="517" y="690"/>
                    <a:pt x="785" y="690"/>
                  </a:cubicBezTo>
                  <a:cubicBezTo>
                    <a:pt x="1062" y="690"/>
                    <a:pt x="1330" y="632"/>
                    <a:pt x="1579" y="517"/>
                  </a:cubicBezTo>
                  <a:cubicBezTo>
                    <a:pt x="1512" y="431"/>
                    <a:pt x="1484" y="335"/>
                    <a:pt x="1484" y="230"/>
                  </a:cubicBezTo>
                  <a:lnTo>
                    <a:pt x="1484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65"/>
            <p:cNvSpPr/>
            <p:nvPr/>
          </p:nvSpPr>
          <p:spPr>
            <a:xfrm>
              <a:off x="867779" y="3060617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89" y="0"/>
                  </a:moveTo>
                  <a:cubicBezTo>
                    <a:pt x="306" y="0"/>
                    <a:pt x="0" y="316"/>
                    <a:pt x="0" y="699"/>
                  </a:cubicBezTo>
                  <a:lnTo>
                    <a:pt x="0" y="862"/>
                  </a:lnTo>
                  <a:cubicBezTo>
                    <a:pt x="0" y="1063"/>
                    <a:pt x="29" y="1254"/>
                    <a:pt x="96" y="1445"/>
                  </a:cubicBezTo>
                  <a:lnTo>
                    <a:pt x="459" y="2536"/>
                  </a:lnTo>
                  <a:lnTo>
                    <a:pt x="1158" y="2536"/>
                  </a:lnTo>
                  <a:lnTo>
                    <a:pt x="115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65"/>
            <p:cNvSpPr/>
            <p:nvPr/>
          </p:nvSpPr>
          <p:spPr>
            <a:xfrm>
              <a:off x="879832" y="3054577"/>
              <a:ext cx="72661" cy="72661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689" y="1"/>
                  </a:moveTo>
                  <a:cubicBezTo>
                    <a:pt x="316" y="1"/>
                    <a:pt x="0" y="316"/>
                    <a:pt x="0" y="690"/>
                  </a:cubicBezTo>
                  <a:cubicBezTo>
                    <a:pt x="0" y="948"/>
                    <a:pt x="211" y="1159"/>
                    <a:pt x="460" y="1159"/>
                  </a:cubicBezTo>
                  <a:lnTo>
                    <a:pt x="2307" y="2766"/>
                  </a:lnTo>
                  <a:lnTo>
                    <a:pt x="2690" y="1407"/>
                  </a:lnTo>
                  <a:cubicBezTo>
                    <a:pt x="2738" y="1235"/>
                    <a:pt x="2766" y="1072"/>
                    <a:pt x="2766" y="900"/>
                  </a:cubicBezTo>
                  <a:lnTo>
                    <a:pt x="2766" y="470"/>
                  </a:lnTo>
                  <a:cubicBezTo>
                    <a:pt x="2766" y="211"/>
                    <a:pt x="2556" y="1"/>
                    <a:pt x="23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65"/>
            <p:cNvSpPr/>
            <p:nvPr/>
          </p:nvSpPr>
          <p:spPr>
            <a:xfrm>
              <a:off x="873793" y="3084986"/>
              <a:ext cx="72661" cy="66385"/>
            </a:xfrm>
            <a:custGeom>
              <a:avLst/>
              <a:gdLst/>
              <a:ahLst/>
              <a:cxnLst/>
              <a:rect l="l" t="t" r="r" b="b"/>
              <a:pathLst>
                <a:path w="2767" h="2528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915"/>
                    <a:pt x="623" y="2527"/>
                    <a:pt x="1379" y="2527"/>
                  </a:cubicBezTo>
                  <a:cubicBezTo>
                    <a:pt x="2144" y="2527"/>
                    <a:pt x="2767" y="1915"/>
                    <a:pt x="2767" y="1149"/>
                  </a:cubicBezTo>
                  <a:lnTo>
                    <a:pt x="2767" y="852"/>
                  </a:lnTo>
                  <a:cubicBezTo>
                    <a:pt x="2767" y="738"/>
                    <a:pt x="2719" y="613"/>
                    <a:pt x="2633" y="527"/>
                  </a:cubicBezTo>
                  <a:cubicBezTo>
                    <a:pt x="2278" y="182"/>
                    <a:pt x="1628" y="20"/>
                    <a:pt x="8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65"/>
            <p:cNvSpPr/>
            <p:nvPr/>
          </p:nvSpPr>
          <p:spPr>
            <a:xfrm>
              <a:off x="873793" y="3084986"/>
              <a:ext cx="72399" cy="65125"/>
            </a:xfrm>
            <a:custGeom>
              <a:avLst/>
              <a:gdLst/>
              <a:ahLst/>
              <a:cxnLst/>
              <a:rect l="l" t="t" r="r" b="b"/>
              <a:pathLst>
                <a:path w="2757" h="2480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762"/>
                    <a:pt x="412" y="2307"/>
                    <a:pt x="996" y="2479"/>
                  </a:cubicBezTo>
                  <a:cubicBezTo>
                    <a:pt x="795" y="2230"/>
                    <a:pt x="690" y="1924"/>
                    <a:pt x="690" y="1608"/>
                  </a:cubicBezTo>
                  <a:lnTo>
                    <a:pt x="690" y="938"/>
                  </a:lnTo>
                  <a:cubicBezTo>
                    <a:pt x="690" y="682"/>
                    <a:pt x="900" y="478"/>
                    <a:pt x="1145" y="478"/>
                  </a:cubicBezTo>
                  <a:cubicBezTo>
                    <a:pt x="1156" y="478"/>
                    <a:pt x="1167" y="478"/>
                    <a:pt x="1178" y="479"/>
                  </a:cubicBezTo>
                  <a:cubicBezTo>
                    <a:pt x="1647" y="508"/>
                    <a:pt x="2336" y="584"/>
                    <a:pt x="2757" y="785"/>
                  </a:cubicBezTo>
                  <a:cubicBezTo>
                    <a:pt x="2747" y="690"/>
                    <a:pt x="2700" y="604"/>
                    <a:pt x="2633" y="537"/>
                  </a:cubicBezTo>
                  <a:cubicBezTo>
                    <a:pt x="2278" y="182"/>
                    <a:pt x="1628" y="29"/>
                    <a:pt x="891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65"/>
            <p:cNvSpPr/>
            <p:nvPr/>
          </p:nvSpPr>
          <p:spPr>
            <a:xfrm>
              <a:off x="849686" y="3080706"/>
              <a:ext cx="199313" cy="161368"/>
            </a:xfrm>
            <a:custGeom>
              <a:avLst/>
              <a:gdLst/>
              <a:ahLst/>
              <a:cxnLst/>
              <a:rect l="l" t="t" r="r" b="b"/>
              <a:pathLst>
                <a:path w="7590" h="6145" extrusionOk="0">
                  <a:moveTo>
                    <a:pt x="6977" y="1"/>
                  </a:moveTo>
                  <a:lnTo>
                    <a:pt x="3819" y="3025"/>
                  </a:lnTo>
                  <a:cubicBezTo>
                    <a:pt x="3761" y="3083"/>
                    <a:pt x="3685" y="3121"/>
                    <a:pt x="3608" y="3140"/>
                  </a:cubicBezTo>
                  <a:cubicBezTo>
                    <a:pt x="3356" y="3653"/>
                    <a:pt x="2864" y="3912"/>
                    <a:pt x="2372" y="3912"/>
                  </a:cubicBezTo>
                  <a:cubicBezTo>
                    <a:pt x="1891" y="3912"/>
                    <a:pt x="1409" y="3665"/>
                    <a:pt x="1148" y="3169"/>
                  </a:cubicBezTo>
                  <a:lnTo>
                    <a:pt x="498" y="3360"/>
                  </a:lnTo>
                  <a:cubicBezTo>
                    <a:pt x="201" y="3446"/>
                    <a:pt x="0" y="3714"/>
                    <a:pt x="0" y="4020"/>
                  </a:cubicBezTo>
                  <a:lnTo>
                    <a:pt x="0" y="5915"/>
                  </a:lnTo>
                  <a:cubicBezTo>
                    <a:pt x="0" y="6040"/>
                    <a:pt x="105" y="6145"/>
                    <a:pt x="230" y="6145"/>
                  </a:cubicBezTo>
                  <a:lnTo>
                    <a:pt x="3455" y="6145"/>
                  </a:lnTo>
                  <a:cubicBezTo>
                    <a:pt x="3579" y="6145"/>
                    <a:pt x="3685" y="6040"/>
                    <a:pt x="3685" y="5915"/>
                  </a:cubicBezTo>
                  <a:lnTo>
                    <a:pt x="3685" y="4920"/>
                  </a:lnTo>
                  <a:cubicBezTo>
                    <a:pt x="3685" y="4671"/>
                    <a:pt x="3780" y="4441"/>
                    <a:pt x="3953" y="4269"/>
                  </a:cubicBezTo>
                  <a:lnTo>
                    <a:pt x="7589" y="623"/>
                  </a:lnTo>
                  <a:lnTo>
                    <a:pt x="6977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65"/>
            <p:cNvSpPr/>
            <p:nvPr/>
          </p:nvSpPr>
          <p:spPr>
            <a:xfrm>
              <a:off x="849686" y="3175715"/>
              <a:ext cx="24133" cy="66359"/>
            </a:xfrm>
            <a:custGeom>
              <a:avLst/>
              <a:gdLst/>
              <a:ahLst/>
              <a:cxnLst/>
              <a:rect l="l" t="t" r="r" b="b"/>
              <a:pathLst>
                <a:path w="919" h="2527" extrusionOk="0">
                  <a:moveTo>
                    <a:pt x="134" y="0"/>
                  </a:moveTo>
                  <a:cubicBezTo>
                    <a:pt x="48" y="115"/>
                    <a:pt x="0" y="259"/>
                    <a:pt x="0" y="402"/>
                  </a:cubicBezTo>
                  <a:lnTo>
                    <a:pt x="0" y="2297"/>
                  </a:lnTo>
                  <a:cubicBezTo>
                    <a:pt x="0" y="2422"/>
                    <a:pt x="105" y="2527"/>
                    <a:pt x="230" y="2527"/>
                  </a:cubicBezTo>
                  <a:lnTo>
                    <a:pt x="919" y="2527"/>
                  </a:lnTo>
                  <a:lnTo>
                    <a:pt x="919" y="1072"/>
                  </a:lnTo>
                  <a:cubicBezTo>
                    <a:pt x="919" y="890"/>
                    <a:pt x="852" y="709"/>
                    <a:pt x="718" y="584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65"/>
            <p:cNvSpPr/>
            <p:nvPr/>
          </p:nvSpPr>
          <p:spPr>
            <a:xfrm>
              <a:off x="946428" y="3080706"/>
              <a:ext cx="102572" cy="129199"/>
            </a:xfrm>
            <a:custGeom>
              <a:avLst/>
              <a:gdLst/>
              <a:ahLst/>
              <a:cxnLst/>
              <a:rect l="l" t="t" r="r" b="b"/>
              <a:pathLst>
                <a:path w="3906" h="4920" extrusionOk="0">
                  <a:moveTo>
                    <a:pt x="3293" y="1"/>
                  </a:moveTo>
                  <a:lnTo>
                    <a:pt x="221" y="2949"/>
                  </a:lnTo>
                  <a:cubicBezTo>
                    <a:pt x="77" y="3236"/>
                    <a:pt x="1" y="3551"/>
                    <a:pt x="1" y="3867"/>
                  </a:cubicBezTo>
                  <a:lnTo>
                    <a:pt x="1" y="4920"/>
                  </a:lnTo>
                  <a:cubicBezTo>
                    <a:pt x="1" y="4671"/>
                    <a:pt x="96" y="4441"/>
                    <a:pt x="269" y="4269"/>
                  </a:cubicBezTo>
                  <a:lnTo>
                    <a:pt x="3905" y="623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65"/>
            <p:cNvSpPr/>
            <p:nvPr/>
          </p:nvSpPr>
          <p:spPr>
            <a:xfrm>
              <a:off x="1023343" y="2936723"/>
              <a:ext cx="180327" cy="115544"/>
            </a:xfrm>
            <a:custGeom>
              <a:avLst/>
              <a:gdLst/>
              <a:ahLst/>
              <a:cxnLst/>
              <a:rect l="l" t="t" r="r" b="b"/>
              <a:pathLst>
                <a:path w="6867" h="4400" extrusionOk="0">
                  <a:moveTo>
                    <a:pt x="5359" y="0"/>
                  </a:moveTo>
                  <a:cubicBezTo>
                    <a:pt x="4929" y="29"/>
                    <a:pt x="4929" y="670"/>
                    <a:pt x="5359" y="689"/>
                  </a:cubicBezTo>
                  <a:lnTo>
                    <a:pt x="5675" y="689"/>
                  </a:lnTo>
                  <a:lnTo>
                    <a:pt x="3637" y="2737"/>
                  </a:lnTo>
                  <a:lnTo>
                    <a:pt x="2728" y="1828"/>
                  </a:lnTo>
                  <a:cubicBezTo>
                    <a:pt x="2661" y="1761"/>
                    <a:pt x="2572" y="1728"/>
                    <a:pt x="2484" y="1728"/>
                  </a:cubicBezTo>
                  <a:cubicBezTo>
                    <a:pt x="2395" y="1728"/>
                    <a:pt x="2307" y="1761"/>
                    <a:pt x="2240" y="1828"/>
                  </a:cubicBezTo>
                  <a:lnTo>
                    <a:pt x="278" y="3790"/>
                  </a:lnTo>
                  <a:cubicBezTo>
                    <a:pt x="0" y="4031"/>
                    <a:pt x="241" y="4400"/>
                    <a:pt x="515" y="4400"/>
                  </a:cubicBezTo>
                  <a:cubicBezTo>
                    <a:pt x="600" y="4400"/>
                    <a:pt x="689" y="4364"/>
                    <a:pt x="766" y="4278"/>
                  </a:cubicBezTo>
                  <a:lnTo>
                    <a:pt x="2479" y="2565"/>
                  </a:lnTo>
                  <a:lnTo>
                    <a:pt x="3388" y="3465"/>
                  </a:lnTo>
                  <a:cubicBezTo>
                    <a:pt x="3455" y="3536"/>
                    <a:pt x="3543" y="3572"/>
                    <a:pt x="3632" y="3572"/>
                  </a:cubicBezTo>
                  <a:cubicBezTo>
                    <a:pt x="3721" y="3572"/>
                    <a:pt x="3809" y="3536"/>
                    <a:pt x="3876" y="3465"/>
                  </a:cubicBezTo>
                  <a:lnTo>
                    <a:pt x="6163" y="1177"/>
                  </a:lnTo>
                  <a:lnTo>
                    <a:pt x="6163" y="1493"/>
                  </a:lnTo>
                  <a:cubicBezTo>
                    <a:pt x="6149" y="1737"/>
                    <a:pt x="6328" y="1859"/>
                    <a:pt x="6508" y="1859"/>
                  </a:cubicBezTo>
                  <a:cubicBezTo>
                    <a:pt x="6687" y="1859"/>
                    <a:pt x="6867" y="1737"/>
                    <a:pt x="6852" y="1493"/>
                  </a:cubicBezTo>
                  <a:lnTo>
                    <a:pt x="6852" y="345"/>
                  </a:lnTo>
                  <a:cubicBezTo>
                    <a:pt x="6852" y="153"/>
                    <a:pt x="6699" y="0"/>
                    <a:pt x="650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76" name="Google Shape;13576;p65"/>
          <p:cNvGrpSpPr/>
          <p:nvPr/>
        </p:nvGrpSpPr>
        <p:grpSpPr>
          <a:xfrm>
            <a:off x="1735567" y="2420241"/>
            <a:ext cx="417718" cy="372866"/>
            <a:chOff x="1735567" y="2420241"/>
            <a:chExt cx="417718" cy="372866"/>
          </a:xfrm>
        </p:grpSpPr>
        <p:sp>
          <p:nvSpPr>
            <p:cNvPr id="13577" name="Google Shape;13577;p65"/>
            <p:cNvSpPr/>
            <p:nvPr/>
          </p:nvSpPr>
          <p:spPr>
            <a:xfrm>
              <a:off x="1833569" y="2468822"/>
              <a:ext cx="284265" cy="163022"/>
            </a:xfrm>
            <a:custGeom>
              <a:avLst/>
              <a:gdLst/>
              <a:ahLst/>
              <a:cxnLst/>
              <a:rect l="l" t="t" r="r" b="b"/>
              <a:pathLst>
                <a:path w="10825" h="6208" extrusionOk="0">
                  <a:moveTo>
                    <a:pt x="3580" y="2582"/>
                  </a:moveTo>
                  <a:lnTo>
                    <a:pt x="3580" y="4018"/>
                  </a:lnTo>
                  <a:lnTo>
                    <a:pt x="2144" y="4027"/>
                  </a:lnTo>
                  <a:lnTo>
                    <a:pt x="2144" y="2582"/>
                  </a:lnTo>
                  <a:close/>
                  <a:moveTo>
                    <a:pt x="5494" y="2582"/>
                  </a:moveTo>
                  <a:lnTo>
                    <a:pt x="5494" y="4018"/>
                  </a:lnTo>
                  <a:lnTo>
                    <a:pt x="4059" y="4027"/>
                  </a:lnTo>
                  <a:lnTo>
                    <a:pt x="4059" y="2582"/>
                  </a:lnTo>
                  <a:close/>
                  <a:moveTo>
                    <a:pt x="7408" y="2582"/>
                  </a:moveTo>
                  <a:lnTo>
                    <a:pt x="7408" y="4018"/>
                  </a:lnTo>
                  <a:lnTo>
                    <a:pt x="5973" y="4027"/>
                  </a:lnTo>
                  <a:lnTo>
                    <a:pt x="5973" y="2582"/>
                  </a:lnTo>
                  <a:close/>
                  <a:moveTo>
                    <a:pt x="9313" y="2582"/>
                  </a:moveTo>
                  <a:lnTo>
                    <a:pt x="9322" y="4027"/>
                  </a:lnTo>
                  <a:lnTo>
                    <a:pt x="7877" y="4027"/>
                  </a:lnTo>
                  <a:lnTo>
                    <a:pt x="7877" y="2582"/>
                  </a:lnTo>
                  <a:close/>
                  <a:moveTo>
                    <a:pt x="1905" y="1"/>
                  </a:moveTo>
                  <a:cubicBezTo>
                    <a:pt x="1786" y="1"/>
                    <a:pt x="1666" y="80"/>
                    <a:pt x="1666" y="238"/>
                  </a:cubicBezTo>
                  <a:lnTo>
                    <a:pt x="1666" y="2113"/>
                  </a:lnTo>
                  <a:lnTo>
                    <a:pt x="326" y="2113"/>
                  </a:lnTo>
                  <a:cubicBezTo>
                    <a:pt x="1" y="2113"/>
                    <a:pt x="1" y="2592"/>
                    <a:pt x="326" y="2592"/>
                  </a:cubicBezTo>
                  <a:lnTo>
                    <a:pt x="1676" y="2592"/>
                  </a:lnTo>
                  <a:lnTo>
                    <a:pt x="1676" y="4027"/>
                  </a:lnTo>
                  <a:lnTo>
                    <a:pt x="910" y="4027"/>
                  </a:lnTo>
                  <a:cubicBezTo>
                    <a:pt x="899" y="4025"/>
                    <a:pt x="889" y="4025"/>
                    <a:pt x="879" y="4025"/>
                  </a:cubicBezTo>
                  <a:cubicBezTo>
                    <a:pt x="652" y="4025"/>
                    <a:pt x="652" y="4499"/>
                    <a:pt x="879" y="4499"/>
                  </a:cubicBezTo>
                  <a:cubicBezTo>
                    <a:pt x="889" y="4499"/>
                    <a:pt x="899" y="4498"/>
                    <a:pt x="910" y="4496"/>
                  </a:cubicBezTo>
                  <a:lnTo>
                    <a:pt x="1676" y="4496"/>
                  </a:lnTo>
                  <a:lnTo>
                    <a:pt x="1676" y="5855"/>
                  </a:lnTo>
                  <a:cubicBezTo>
                    <a:pt x="1676" y="6013"/>
                    <a:pt x="1795" y="6092"/>
                    <a:pt x="1915" y="6092"/>
                  </a:cubicBezTo>
                  <a:cubicBezTo>
                    <a:pt x="2034" y="6092"/>
                    <a:pt x="2154" y="6013"/>
                    <a:pt x="2154" y="5855"/>
                  </a:cubicBezTo>
                  <a:lnTo>
                    <a:pt x="2154" y="4496"/>
                  </a:lnTo>
                  <a:lnTo>
                    <a:pt x="3590" y="4496"/>
                  </a:lnTo>
                  <a:lnTo>
                    <a:pt x="3590" y="5970"/>
                  </a:lnTo>
                  <a:cubicBezTo>
                    <a:pt x="3570" y="6104"/>
                    <a:pt x="3700" y="6171"/>
                    <a:pt x="3829" y="6171"/>
                  </a:cubicBezTo>
                  <a:cubicBezTo>
                    <a:pt x="3958" y="6171"/>
                    <a:pt x="4087" y="6104"/>
                    <a:pt x="4068" y="5970"/>
                  </a:cubicBezTo>
                  <a:lnTo>
                    <a:pt x="4068" y="4496"/>
                  </a:lnTo>
                  <a:lnTo>
                    <a:pt x="5504" y="4496"/>
                  </a:lnTo>
                  <a:lnTo>
                    <a:pt x="5504" y="5970"/>
                  </a:lnTo>
                  <a:cubicBezTo>
                    <a:pt x="5523" y="6104"/>
                    <a:pt x="5628" y="6171"/>
                    <a:pt x="5735" y="6171"/>
                  </a:cubicBezTo>
                  <a:cubicBezTo>
                    <a:pt x="5841" y="6171"/>
                    <a:pt x="5949" y="6104"/>
                    <a:pt x="5973" y="5970"/>
                  </a:cubicBezTo>
                  <a:lnTo>
                    <a:pt x="5973" y="4496"/>
                  </a:lnTo>
                  <a:lnTo>
                    <a:pt x="7408" y="4496"/>
                  </a:lnTo>
                  <a:lnTo>
                    <a:pt x="7408" y="5970"/>
                  </a:lnTo>
                  <a:cubicBezTo>
                    <a:pt x="7427" y="6104"/>
                    <a:pt x="7535" y="6171"/>
                    <a:pt x="7643" y="6171"/>
                  </a:cubicBezTo>
                  <a:cubicBezTo>
                    <a:pt x="7750" y="6171"/>
                    <a:pt x="7858" y="6104"/>
                    <a:pt x="7877" y="5970"/>
                  </a:cubicBezTo>
                  <a:lnTo>
                    <a:pt x="7877" y="4496"/>
                  </a:lnTo>
                  <a:lnTo>
                    <a:pt x="9313" y="4496"/>
                  </a:lnTo>
                  <a:lnTo>
                    <a:pt x="9313" y="5970"/>
                  </a:lnTo>
                  <a:cubicBezTo>
                    <a:pt x="9313" y="6128"/>
                    <a:pt x="9432" y="6207"/>
                    <a:pt x="9552" y="6207"/>
                  </a:cubicBezTo>
                  <a:cubicBezTo>
                    <a:pt x="9672" y="6207"/>
                    <a:pt x="9791" y="6128"/>
                    <a:pt x="9791" y="5970"/>
                  </a:cubicBezTo>
                  <a:lnTo>
                    <a:pt x="9791" y="4496"/>
                  </a:lnTo>
                  <a:lnTo>
                    <a:pt x="9992" y="4496"/>
                  </a:lnTo>
                  <a:cubicBezTo>
                    <a:pt x="10260" y="4458"/>
                    <a:pt x="10260" y="4066"/>
                    <a:pt x="9992" y="4027"/>
                  </a:cubicBezTo>
                  <a:lnTo>
                    <a:pt x="9791" y="4027"/>
                  </a:lnTo>
                  <a:lnTo>
                    <a:pt x="9791" y="2582"/>
                  </a:lnTo>
                  <a:lnTo>
                    <a:pt x="10509" y="2582"/>
                  </a:lnTo>
                  <a:cubicBezTo>
                    <a:pt x="10825" y="2582"/>
                    <a:pt x="10825" y="2104"/>
                    <a:pt x="10509" y="2104"/>
                  </a:cubicBezTo>
                  <a:lnTo>
                    <a:pt x="10509" y="2113"/>
                  </a:lnTo>
                  <a:lnTo>
                    <a:pt x="9791" y="2113"/>
                  </a:lnTo>
                  <a:lnTo>
                    <a:pt x="9791" y="238"/>
                  </a:lnTo>
                  <a:cubicBezTo>
                    <a:pt x="9791" y="80"/>
                    <a:pt x="9672" y="1"/>
                    <a:pt x="9552" y="1"/>
                  </a:cubicBezTo>
                  <a:cubicBezTo>
                    <a:pt x="9432" y="1"/>
                    <a:pt x="9313" y="80"/>
                    <a:pt x="9313" y="238"/>
                  </a:cubicBezTo>
                  <a:lnTo>
                    <a:pt x="9313" y="2113"/>
                  </a:lnTo>
                  <a:lnTo>
                    <a:pt x="7877" y="2113"/>
                  </a:lnTo>
                  <a:lnTo>
                    <a:pt x="7877" y="238"/>
                  </a:lnTo>
                  <a:cubicBezTo>
                    <a:pt x="7853" y="104"/>
                    <a:pt x="7745" y="37"/>
                    <a:pt x="7638" y="37"/>
                  </a:cubicBezTo>
                  <a:cubicBezTo>
                    <a:pt x="7530" y="37"/>
                    <a:pt x="7422" y="104"/>
                    <a:pt x="7399" y="238"/>
                  </a:cubicBezTo>
                  <a:lnTo>
                    <a:pt x="7399" y="2113"/>
                  </a:lnTo>
                  <a:lnTo>
                    <a:pt x="5963" y="2113"/>
                  </a:lnTo>
                  <a:lnTo>
                    <a:pt x="5963" y="238"/>
                  </a:lnTo>
                  <a:cubicBezTo>
                    <a:pt x="5944" y="104"/>
                    <a:pt x="5836" y="37"/>
                    <a:pt x="5729" y="37"/>
                  </a:cubicBezTo>
                  <a:cubicBezTo>
                    <a:pt x="5621" y="37"/>
                    <a:pt x="5513" y="104"/>
                    <a:pt x="5494" y="238"/>
                  </a:cubicBezTo>
                  <a:lnTo>
                    <a:pt x="5494" y="2113"/>
                  </a:lnTo>
                  <a:lnTo>
                    <a:pt x="4059" y="2113"/>
                  </a:lnTo>
                  <a:lnTo>
                    <a:pt x="4059" y="238"/>
                  </a:lnTo>
                  <a:cubicBezTo>
                    <a:pt x="4078" y="104"/>
                    <a:pt x="3948" y="37"/>
                    <a:pt x="3819" y="37"/>
                  </a:cubicBezTo>
                  <a:cubicBezTo>
                    <a:pt x="3690" y="37"/>
                    <a:pt x="3561" y="104"/>
                    <a:pt x="3580" y="238"/>
                  </a:cubicBezTo>
                  <a:lnTo>
                    <a:pt x="3580" y="2113"/>
                  </a:lnTo>
                  <a:lnTo>
                    <a:pt x="2144" y="2113"/>
                  </a:lnTo>
                  <a:lnTo>
                    <a:pt x="2144" y="238"/>
                  </a:lnTo>
                  <a:cubicBezTo>
                    <a:pt x="2144" y="80"/>
                    <a:pt x="2025" y="1"/>
                    <a:pt x="190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65"/>
            <p:cNvSpPr/>
            <p:nvPr/>
          </p:nvSpPr>
          <p:spPr>
            <a:xfrm>
              <a:off x="1845124" y="2716821"/>
              <a:ext cx="89258" cy="76285"/>
            </a:xfrm>
            <a:custGeom>
              <a:avLst/>
              <a:gdLst/>
              <a:ahLst/>
              <a:cxnLst/>
              <a:rect l="l" t="t" r="r" b="b"/>
              <a:pathLst>
                <a:path w="3399" h="2905" extrusionOk="0">
                  <a:moveTo>
                    <a:pt x="1953" y="0"/>
                  </a:moveTo>
                  <a:cubicBezTo>
                    <a:pt x="652" y="0"/>
                    <a:pt x="1" y="1560"/>
                    <a:pt x="920" y="2479"/>
                  </a:cubicBezTo>
                  <a:cubicBezTo>
                    <a:pt x="1217" y="2773"/>
                    <a:pt x="1581" y="2905"/>
                    <a:pt x="1937" y="2905"/>
                  </a:cubicBezTo>
                  <a:cubicBezTo>
                    <a:pt x="2684" y="2905"/>
                    <a:pt x="3398" y="2326"/>
                    <a:pt x="3398" y="1445"/>
                  </a:cubicBezTo>
                  <a:cubicBezTo>
                    <a:pt x="3398" y="641"/>
                    <a:pt x="2748" y="0"/>
                    <a:pt x="19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65"/>
            <p:cNvSpPr/>
            <p:nvPr/>
          </p:nvSpPr>
          <p:spPr>
            <a:xfrm>
              <a:off x="1873038" y="2737409"/>
              <a:ext cx="40493" cy="34873"/>
            </a:xfrm>
            <a:custGeom>
              <a:avLst/>
              <a:gdLst/>
              <a:ahLst/>
              <a:cxnLst/>
              <a:rect l="l" t="t" r="r" b="b"/>
              <a:pathLst>
                <a:path w="1542" h="1328" extrusionOk="0">
                  <a:moveTo>
                    <a:pt x="881" y="1"/>
                  </a:moveTo>
                  <a:cubicBezTo>
                    <a:pt x="297" y="1"/>
                    <a:pt x="0" y="719"/>
                    <a:pt x="421" y="1130"/>
                  </a:cubicBezTo>
                  <a:cubicBezTo>
                    <a:pt x="555" y="1267"/>
                    <a:pt x="719" y="1328"/>
                    <a:pt x="881" y="1328"/>
                  </a:cubicBezTo>
                  <a:cubicBezTo>
                    <a:pt x="1218" y="1328"/>
                    <a:pt x="1541" y="1062"/>
                    <a:pt x="1541" y="661"/>
                  </a:cubicBezTo>
                  <a:cubicBezTo>
                    <a:pt x="1541" y="298"/>
                    <a:pt x="1244" y="1"/>
                    <a:pt x="88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65"/>
            <p:cNvSpPr/>
            <p:nvPr/>
          </p:nvSpPr>
          <p:spPr>
            <a:xfrm>
              <a:off x="1996933" y="2716821"/>
              <a:ext cx="89231" cy="76285"/>
            </a:xfrm>
            <a:custGeom>
              <a:avLst/>
              <a:gdLst/>
              <a:ahLst/>
              <a:cxnLst/>
              <a:rect l="l" t="t" r="r" b="b"/>
              <a:pathLst>
                <a:path w="3398" h="2905" extrusionOk="0">
                  <a:moveTo>
                    <a:pt x="1943" y="0"/>
                  </a:moveTo>
                  <a:cubicBezTo>
                    <a:pt x="642" y="0"/>
                    <a:pt x="0" y="1560"/>
                    <a:pt x="910" y="2479"/>
                  </a:cubicBezTo>
                  <a:cubicBezTo>
                    <a:pt x="1207" y="2773"/>
                    <a:pt x="1571" y="2905"/>
                    <a:pt x="1929" y="2905"/>
                  </a:cubicBezTo>
                  <a:cubicBezTo>
                    <a:pt x="2679" y="2905"/>
                    <a:pt x="3398" y="2326"/>
                    <a:pt x="3398" y="1445"/>
                  </a:cubicBezTo>
                  <a:cubicBezTo>
                    <a:pt x="3398" y="641"/>
                    <a:pt x="2747" y="0"/>
                    <a:pt x="194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65"/>
            <p:cNvSpPr/>
            <p:nvPr/>
          </p:nvSpPr>
          <p:spPr>
            <a:xfrm>
              <a:off x="2024585" y="2737672"/>
              <a:ext cx="40729" cy="34689"/>
            </a:xfrm>
            <a:custGeom>
              <a:avLst/>
              <a:gdLst/>
              <a:ahLst/>
              <a:cxnLst/>
              <a:rect l="l" t="t" r="r" b="b"/>
              <a:pathLst>
                <a:path w="1551" h="1321" extrusionOk="0">
                  <a:moveTo>
                    <a:pt x="890" y="1"/>
                  </a:moveTo>
                  <a:cubicBezTo>
                    <a:pt x="297" y="1"/>
                    <a:pt x="0" y="718"/>
                    <a:pt x="421" y="1130"/>
                  </a:cubicBezTo>
                  <a:cubicBezTo>
                    <a:pt x="556" y="1262"/>
                    <a:pt x="721" y="1321"/>
                    <a:pt x="882" y="1321"/>
                  </a:cubicBezTo>
                  <a:cubicBezTo>
                    <a:pt x="1223" y="1321"/>
                    <a:pt x="1551" y="1055"/>
                    <a:pt x="1551" y="651"/>
                  </a:cubicBezTo>
                  <a:cubicBezTo>
                    <a:pt x="1541" y="297"/>
                    <a:pt x="1244" y="1"/>
                    <a:pt x="89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65"/>
            <p:cNvSpPr/>
            <p:nvPr/>
          </p:nvSpPr>
          <p:spPr>
            <a:xfrm>
              <a:off x="1818496" y="2447893"/>
              <a:ext cx="333528" cy="174209"/>
            </a:xfrm>
            <a:custGeom>
              <a:avLst/>
              <a:gdLst/>
              <a:ahLst/>
              <a:cxnLst/>
              <a:rect l="l" t="t" r="r" b="b"/>
              <a:pathLst>
                <a:path w="12701" h="6634" extrusionOk="0">
                  <a:moveTo>
                    <a:pt x="1" y="1"/>
                  </a:moveTo>
                  <a:lnTo>
                    <a:pt x="441" y="1264"/>
                  </a:lnTo>
                  <a:lnTo>
                    <a:pt x="11284" y="1264"/>
                  </a:lnTo>
                  <a:lnTo>
                    <a:pt x="10049" y="6633"/>
                  </a:lnTo>
                  <a:lnTo>
                    <a:pt x="11341" y="6633"/>
                  </a:lnTo>
                  <a:lnTo>
                    <a:pt x="12528" y="1494"/>
                  </a:lnTo>
                  <a:cubicBezTo>
                    <a:pt x="12700" y="728"/>
                    <a:pt x="12117" y="1"/>
                    <a:pt x="11332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65"/>
            <p:cNvSpPr/>
            <p:nvPr/>
          </p:nvSpPr>
          <p:spPr>
            <a:xfrm>
              <a:off x="2095697" y="2447893"/>
              <a:ext cx="56564" cy="174209"/>
            </a:xfrm>
            <a:custGeom>
              <a:avLst/>
              <a:gdLst/>
              <a:ahLst/>
              <a:cxnLst/>
              <a:rect l="l" t="t" r="r" b="b"/>
              <a:pathLst>
                <a:path w="2154" h="6634" extrusionOk="0">
                  <a:moveTo>
                    <a:pt x="1" y="1"/>
                  </a:moveTo>
                  <a:cubicBezTo>
                    <a:pt x="785" y="1"/>
                    <a:pt x="1369" y="728"/>
                    <a:pt x="1197" y="1494"/>
                  </a:cubicBezTo>
                  <a:lnTo>
                    <a:pt x="20" y="6633"/>
                  </a:lnTo>
                  <a:lnTo>
                    <a:pt x="795" y="6633"/>
                  </a:lnTo>
                  <a:lnTo>
                    <a:pt x="1972" y="1494"/>
                  </a:lnTo>
                  <a:cubicBezTo>
                    <a:pt x="2154" y="728"/>
                    <a:pt x="1570" y="1"/>
                    <a:pt x="77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65"/>
            <p:cNvSpPr/>
            <p:nvPr/>
          </p:nvSpPr>
          <p:spPr>
            <a:xfrm>
              <a:off x="1735567" y="2420241"/>
              <a:ext cx="416457" cy="235027"/>
            </a:xfrm>
            <a:custGeom>
              <a:avLst/>
              <a:gdLst/>
              <a:ahLst/>
              <a:cxnLst/>
              <a:rect l="l" t="t" r="r" b="b"/>
              <a:pathLst>
                <a:path w="15859" h="8950" extrusionOk="0">
                  <a:moveTo>
                    <a:pt x="626" y="0"/>
                  </a:moveTo>
                  <a:cubicBezTo>
                    <a:pt x="279" y="0"/>
                    <a:pt x="0" y="281"/>
                    <a:pt x="0" y="633"/>
                  </a:cubicBezTo>
                  <a:cubicBezTo>
                    <a:pt x="0" y="976"/>
                    <a:pt x="279" y="1256"/>
                    <a:pt x="626" y="1256"/>
                  </a:cubicBezTo>
                  <a:cubicBezTo>
                    <a:pt x="638" y="1256"/>
                    <a:pt x="649" y="1256"/>
                    <a:pt x="661" y="1255"/>
                  </a:cubicBezTo>
                  <a:lnTo>
                    <a:pt x="1800" y="1255"/>
                  </a:lnTo>
                  <a:cubicBezTo>
                    <a:pt x="1847" y="1255"/>
                    <a:pt x="1895" y="1293"/>
                    <a:pt x="1924" y="1341"/>
                  </a:cubicBezTo>
                  <a:lnTo>
                    <a:pt x="4058" y="7380"/>
                  </a:lnTo>
                  <a:cubicBezTo>
                    <a:pt x="4460" y="8327"/>
                    <a:pt x="5388" y="8949"/>
                    <a:pt x="6422" y="8949"/>
                  </a:cubicBezTo>
                  <a:lnTo>
                    <a:pt x="15054" y="8949"/>
                  </a:lnTo>
                  <a:cubicBezTo>
                    <a:pt x="15858" y="8911"/>
                    <a:pt x="15858" y="7724"/>
                    <a:pt x="15054" y="7686"/>
                  </a:cubicBezTo>
                  <a:lnTo>
                    <a:pt x="6432" y="7686"/>
                  </a:lnTo>
                  <a:cubicBezTo>
                    <a:pt x="5896" y="7686"/>
                    <a:pt x="5427" y="7370"/>
                    <a:pt x="5216" y="6892"/>
                  </a:cubicBezTo>
                  <a:lnTo>
                    <a:pt x="3082" y="853"/>
                  </a:lnTo>
                  <a:cubicBezTo>
                    <a:pt x="2862" y="336"/>
                    <a:pt x="2355" y="1"/>
                    <a:pt x="1800" y="1"/>
                  </a:cubicBezTo>
                  <a:lnTo>
                    <a:pt x="661" y="1"/>
                  </a:lnTo>
                  <a:cubicBezTo>
                    <a:pt x="649" y="1"/>
                    <a:pt x="638" y="0"/>
                    <a:pt x="626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65"/>
            <p:cNvSpPr/>
            <p:nvPr/>
          </p:nvSpPr>
          <p:spPr>
            <a:xfrm>
              <a:off x="1849903" y="2622075"/>
              <a:ext cx="303382" cy="33193"/>
            </a:xfrm>
            <a:custGeom>
              <a:avLst/>
              <a:gdLst/>
              <a:ahLst/>
              <a:cxnLst/>
              <a:rect l="l" t="t" r="r" b="b"/>
              <a:pathLst>
                <a:path w="11553" h="1264" extrusionOk="0">
                  <a:moveTo>
                    <a:pt x="10767" y="0"/>
                  </a:moveTo>
                  <a:cubicBezTo>
                    <a:pt x="10767" y="19"/>
                    <a:pt x="10767" y="48"/>
                    <a:pt x="10767" y="67"/>
                  </a:cubicBezTo>
                  <a:cubicBezTo>
                    <a:pt x="10767" y="412"/>
                    <a:pt x="10480" y="699"/>
                    <a:pt x="10136" y="699"/>
                  </a:cubicBezTo>
                  <a:lnTo>
                    <a:pt x="1513" y="699"/>
                  </a:lnTo>
                  <a:cubicBezTo>
                    <a:pt x="967" y="699"/>
                    <a:pt x="431" y="527"/>
                    <a:pt x="1" y="201"/>
                  </a:cubicBezTo>
                  <a:lnTo>
                    <a:pt x="1" y="201"/>
                  </a:lnTo>
                  <a:cubicBezTo>
                    <a:pt x="479" y="871"/>
                    <a:pt x="1255" y="1263"/>
                    <a:pt x="2078" y="1263"/>
                  </a:cubicBezTo>
                  <a:lnTo>
                    <a:pt x="10700" y="1263"/>
                  </a:lnTo>
                  <a:cubicBezTo>
                    <a:pt x="11495" y="1254"/>
                    <a:pt x="11552" y="86"/>
                    <a:pt x="1076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65"/>
            <p:cNvSpPr/>
            <p:nvPr/>
          </p:nvSpPr>
          <p:spPr>
            <a:xfrm>
              <a:off x="1817498" y="2632868"/>
              <a:ext cx="286523" cy="92278"/>
            </a:xfrm>
            <a:custGeom>
              <a:avLst/>
              <a:gdLst/>
              <a:ahLst/>
              <a:cxnLst/>
              <a:rect l="l" t="t" r="r" b="b"/>
              <a:pathLst>
                <a:path w="10911" h="3514" extrusionOk="0">
                  <a:moveTo>
                    <a:pt x="1397" y="1"/>
                  </a:moveTo>
                  <a:lnTo>
                    <a:pt x="756" y="919"/>
                  </a:lnTo>
                  <a:cubicBezTo>
                    <a:pt x="0" y="2010"/>
                    <a:pt x="785" y="3513"/>
                    <a:pt x="2115" y="3513"/>
                  </a:cubicBezTo>
                  <a:lnTo>
                    <a:pt x="10260" y="3513"/>
                  </a:lnTo>
                  <a:cubicBezTo>
                    <a:pt x="10271" y="3514"/>
                    <a:pt x="10282" y="3514"/>
                    <a:pt x="10293" y="3514"/>
                  </a:cubicBezTo>
                  <a:cubicBezTo>
                    <a:pt x="10632" y="3514"/>
                    <a:pt x="10910" y="3234"/>
                    <a:pt x="10910" y="2881"/>
                  </a:cubicBezTo>
                  <a:cubicBezTo>
                    <a:pt x="10910" y="2533"/>
                    <a:pt x="10623" y="2249"/>
                    <a:pt x="10277" y="2249"/>
                  </a:cubicBezTo>
                  <a:cubicBezTo>
                    <a:pt x="10271" y="2249"/>
                    <a:pt x="10265" y="2250"/>
                    <a:pt x="10260" y="2250"/>
                  </a:cubicBezTo>
                  <a:lnTo>
                    <a:pt x="2115" y="2250"/>
                  </a:lnTo>
                  <a:cubicBezTo>
                    <a:pt x="1799" y="2250"/>
                    <a:pt x="1618" y="1896"/>
                    <a:pt x="1799" y="1637"/>
                  </a:cubicBezTo>
                  <a:lnTo>
                    <a:pt x="2441" y="699"/>
                  </a:lnTo>
                  <a:cubicBezTo>
                    <a:pt x="2039" y="556"/>
                    <a:pt x="1685" y="317"/>
                    <a:pt x="1397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65"/>
            <p:cNvSpPr/>
            <p:nvPr/>
          </p:nvSpPr>
          <p:spPr>
            <a:xfrm>
              <a:off x="1826794" y="2675856"/>
              <a:ext cx="276465" cy="49106"/>
            </a:xfrm>
            <a:custGeom>
              <a:avLst/>
              <a:gdLst/>
              <a:ahLst/>
              <a:cxnLst/>
              <a:rect l="l" t="t" r="r" b="b"/>
              <a:pathLst>
                <a:path w="10528" h="1870" extrusionOk="0">
                  <a:moveTo>
                    <a:pt x="125" y="0"/>
                  </a:moveTo>
                  <a:cubicBezTo>
                    <a:pt x="0" y="948"/>
                    <a:pt x="699" y="1809"/>
                    <a:pt x="1656" y="1866"/>
                  </a:cubicBezTo>
                  <a:lnTo>
                    <a:pt x="9418" y="1866"/>
                  </a:lnTo>
                  <a:cubicBezTo>
                    <a:pt x="9472" y="1869"/>
                    <a:pt x="9526" y="1870"/>
                    <a:pt x="9580" y="1870"/>
                  </a:cubicBezTo>
                  <a:cubicBezTo>
                    <a:pt x="9756" y="1870"/>
                    <a:pt x="9931" y="1857"/>
                    <a:pt x="10107" y="1828"/>
                  </a:cubicBezTo>
                  <a:cubicBezTo>
                    <a:pt x="10135" y="1819"/>
                    <a:pt x="10174" y="1809"/>
                    <a:pt x="10202" y="1790"/>
                  </a:cubicBezTo>
                  <a:lnTo>
                    <a:pt x="10212" y="1780"/>
                  </a:lnTo>
                  <a:cubicBezTo>
                    <a:pt x="10241" y="1771"/>
                    <a:pt x="10260" y="1752"/>
                    <a:pt x="10279" y="1742"/>
                  </a:cubicBezTo>
                  <a:lnTo>
                    <a:pt x="10288" y="1742"/>
                  </a:lnTo>
                  <a:lnTo>
                    <a:pt x="10317" y="1713"/>
                  </a:lnTo>
                  <a:lnTo>
                    <a:pt x="10327" y="1704"/>
                  </a:lnTo>
                  <a:cubicBezTo>
                    <a:pt x="10336" y="1694"/>
                    <a:pt x="10355" y="1685"/>
                    <a:pt x="10365" y="1665"/>
                  </a:cubicBezTo>
                  <a:lnTo>
                    <a:pt x="10375" y="1656"/>
                  </a:lnTo>
                  <a:lnTo>
                    <a:pt x="10394" y="1627"/>
                  </a:lnTo>
                  <a:lnTo>
                    <a:pt x="10413" y="1608"/>
                  </a:lnTo>
                  <a:lnTo>
                    <a:pt x="10432" y="1579"/>
                  </a:lnTo>
                  <a:lnTo>
                    <a:pt x="10451" y="1551"/>
                  </a:lnTo>
                  <a:lnTo>
                    <a:pt x="10461" y="1531"/>
                  </a:lnTo>
                  <a:lnTo>
                    <a:pt x="10480" y="1503"/>
                  </a:lnTo>
                  <a:lnTo>
                    <a:pt x="10489" y="1474"/>
                  </a:lnTo>
                  <a:cubicBezTo>
                    <a:pt x="10489" y="1464"/>
                    <a:pt x="10499" y="1455"/>
                    <a:pt x="10499" y="1436"/>
                  </a:cubicBezTo>
                  <a:lnTo>
                    <a:pt x="10509" y="1417"/>
                  </a:lnTo>
                  <a:cubicBezTo>
                    <a:pt x="10509" y="1407"/>
                    <a:pt x="10518" y="1388"/>
                    <a:pt x="10518" y="1378"/>
                  </a:cubicBezTo>
                  <a:lnTo>
                    <a:pt x="10518" y="1369"/>
                  </a:lnTo>
                  <a:cubicBezTo>
                    <a:pt x="10518" y="1350"/>
                    <a:pt x="10528" y="1330"/>
                    <a:pt x="10528" y="1311"/>
                  </a:cubicBezTo>
                  <a:lnTo>
                    <a:pt x="10528" y="1302"/>
                  </a:lnTo>
                  <a:lnTo>
                    <a:pt x="10528" y="1244"/>
                  </a:lnTo>
                  <a:cubicBezTo>
                    <a:pt x="10528" y="1216"/>
                    <a:pt x="10528" y="1197"/>
                    <a:pt x="10528" y="1177"/>
                  </a:cubicBezTo>
                  <a:cubicBezTo>
                    <a:pt x="10528" y="1158"/>
                    <a:pt x="10528" y="1139"/>
                    <a:pt x="10518" y="1120"/>
                  </a:cubicBezTo>
                  <a:cubicBezTo>
                    <a:pt x="10509" y="1072"/>
                    <a:pt x="10499" y="1034"/>
                    <a:pt x="10480" y="996"/>
                  </a:cubicBezTo>
                  <a:cubicBezTo>
                    <a:pt x="10346" y="1187"/>
                    <a:pt x="10126" y="1302"/>
                    <a:pt x="9896" y="1321"/>
                  </a:cubicBezTo>
                  <a:lnTo>
                    <a:pt x="1761" y="1321"/>
                  </a:lnTo>
                  <a:cubicBezTo>
                    <a:pt x="976" y="1302"/>
                    <a:pt x="307" y="766"/>
                    <a:pt x="12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65"/>
            <p:cNvSpPr/>
            <p:nvPr/>
          </p:nvSpPr>
          <p:spPr>
            <a:xfrm>
              <a:off x="1843364" y="2632868"/>
              <a:ext cx="38235" cy="32694"/>
            </a:xfrm>
            <a:custGeom>
              <a:avLst/>
              <a:gdLst/>
              <a:ahLst/>
              <a:cxnLst/>
              <a:rect l="l" t="t" r="r" b="b"/>
              <a:pathLst>
                <a:path w="1456" h="1245" extrusionOk="0">
                  <a:moveTo>
                    <a:pt x="412" y="1"/>
                  </a:moveTo>
                  <a:lnTo>
                    <a:pt x="1" y="604"/>
                  </a:lnTo>
                  <a:cubicBezTo>
                    <a:pt x="298" y="900"/>
                    <a:pt x="671" y="1120"/>
                    <a:pt x="1082" y="1245"/>
                  </a:cubicBezTo>
                  <a:lnTo>
                    <a:pt x="1456" y="699"/>
                  </a:lnTo>
                  <a:cubicBezTo>
                    <a:pt x="1054" y="556"/>
                    <a:pt x="700" y="317"/>
                    <a:pt x="412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89" name="Google Shape;13589;p65"/>
          <p:cNvGrpSpPr/>
          <p:nvPr/>
        </p:nvGrpSpPr>
        <p:grpSpPr>
          <a:xfrm>
            <a:off x="3599318" y="4299590"/>
            <a:ext cx="251098" cy="309028"/>
            <a:chOff x="3599318" y="4299590"/>
            <a:chExt cx="251098" cy="309028"/>
          </a:xfrm>
        </p:grpSpPr>
        <p:sp>
          <p:nvSpPr>
            <p:cNvPr id="13590" name="Google Shape;13590;p65"/>
            <p:cNvSpPr/>
            <p:nvPr/>
          </p:nvSpPr>
          <p:spPr>
            <a:xfrm>
              <a:off x="3599318" y="4299590"/>
              <a:ext cx="251098" cy="309028"/>
            </a:xfrm>
            <a:custGeom>
              <a:avLst/>
              <a:gdLst/>
              <a:ahLst/>
              <a:cxnLst/>
              <a:rect l="l" t="t" r="r" b="b"/>
              <a:pathLst>
                <a:path w="9562" h="11768" extrusionOk="0">
                  <a:moveTo>
                    <a:pt x="4748" y="1"/>
                  </a:moveTo>
                  <a:lnTo>
                    <a:pt x="144" y="919"/>
                  </a:lnTo>
                  <a:cubicBezTo>
                    <a:pt x="58" y="939"/>
                    <a:pt x="1" y="1015"/>
                    <a:pt x="1" y="1101"/>
                  </a:cubicBezTo>
                  <a:lnTo>
                    <a:pt x="1" y="7724"/>
                  </a:lnTo>
                  <a:cubicBezTo>
                    <a:pt x="1" y="7772"/>
                    <a:pt x="20" y="7829"/>
                    <a:pt x="68" y="7858"/>
                  </a:cubicBezTo>
                  <a:lnTo>
                    <a:pt x="4661" y="11724"/>
                  </a:lnTo>
                  <a:cubicBezTo>
                    <a:pt x="4695" y="11753"/>
                    <a:pt x="4738" y="11767"/>
                    <a:pt x="4781" y="11767"/>
                  </a:cubicBezTo>
                  <a:cubicBezTo>
                    <a:pt x="4824" y="11767"/>
                    <a:pt x="4867" y="11753"/>
                    <a:pt x="4901" y="11724"/>
                  </a:cubicBezTo>
                  <a:lnTo>
                    <a:pt x="9494" y="7858"/>
                  </a:lnTo>
                  <a:cubicBezTo>
                    <a:pt x="9533" y="7829"/>
                    <a:pt x="9561" y="7772"/>
                    <a:pt x="9561" y="7724"/>
                  </a:cubicBezTo>
                  <a:lnTo>
                    <a:pt x="9561" y="1101"/>
                  </a:lnTo>
                  <a:cubicBezTo>
                    <a:pt x="9561" y="1015"/>
                    <a:pt x="9494" y="939"/>
                    <a:pt x="9408" y="919"/>
                  </a:cubicBezTo>
                  <a:lnTo>
                    <a:pt x="4815" y="1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65"/>
            <p:cNvSpPr/>
            <p:nvPr/>
          </p:nvSpPr>
          <p:spPr>
            <a:xfrm>
              <a:off x="3618672" y="4319206"/>
              <a:ext cx="212391" cy="264018"/>
            </a:xfrm>
            <a:custGeom>
              <a:avLst/>
              <a:gdLst/>
              <a:ahLst/>
              <a:cxnLst/>
              <a:rect l="l" t="t" r="r" b="b"/>
              <a:pathLst>
                <a:path w="8088" h="10054" extrusionOk="0">
                  <a:moveTo>
                    <a:pt x="4001" y="0"/>
                  </a:moveTo>
                  <a:lnTo>
                    <a:pt x="144" y="775"/>
                  </a:lnTo>
                  <a:cubicBezTo>
                    <a:pt x="58" y="794"/>
                    <a:pt x="1" y="871"/>
                    <a:pt x="1" y="957"/>
                  </a:cubicBezTo>
                  <a:lnTo>
                    <a:pt x="1" y="6632"/>
                  </a:lnTo>
                  <a:cubicBezTo>
                    <a:pt x="1" y="6680"/>
                    <a:pt x="29" y="6738"/>
                    <a:pt x="68" y="6766"/>
                  </a:cubicBezTo>
                  <a:lnTo>
                    <a:pt x="3924" y="10011"/>
                  </a:lnTo>
                  <a:cubicBezTo>
                    <a:pt x="3963" y="10039"/>
                    <a:pt x="4006" y="10054"/>
                    <a:pt x="4048" y="10054"/>
                  </a:cubicBezTo>
                  <a:cubicBezTo>
                    <a:pt x="4089" y="10054"/>
                    <a:pt x="4130" y="10039"/>
                    <a:pt x="4164" y="10011"/>
                  </a:cubicBezTo>
                  <a:lnTo>
                    <a:pt x="8020" y="6766"/>
                  </a:lnTo>
                  <a:cubicBezTo>
                    <a:pt x="8059" y="6728"/>
                    <a:pt x="8087" y="6680"/>
                    <a:pt x="8087" y="6623"/>
                  </a:cubicBezTo>
                  <a:lnTo>
                    <a:pt x="8087" y="957"/>
                  </a:lnTo>
                  <a:cubicBezTo>
                    <a:pt x="8087" y="871"/>
                    <a:pt x="8020" y="794"/>
                    <a:pt x="7934" y="775"/>
                  </a:cubicBezTo>
                  <a:lnTo>
                    <a:pt x="4078" y="0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65"/>
            <p:cNvSpPr/>
            <p:nvPr/>
          </p:nvSpPr>
          <p:spPr>
            <a:xfrm>
              <a:off x="3618672" y="4335777"/>
              <a:ext cx="118144" cy="247448"/>
            </a:xfrm>
            <a:custGeom>
              <a:avLst/>
              <a:gdLst/>
              <a:ahLst/>
              <a:cxnLst/>
              <a:rect l="l" t="t" r="r" b="b"/>
              <a:pathLst>
                <a:path w="4499" h="9423" extrusionOk="0">
                  <a:moveTo>
                    <a:pt x="881" y="1"/>
                  </a:moveTo>
                  <a:lnTo>
                    <a:pt x="144" y="144"/>
                  </a:lnTo>
                  <a:cubicBezTo>
                    <a:pt x="58" y="163"/>
                    <a:pt x="1" y="240"/>
                    <a:pt x="1" y="326"/>
                  </a:cubicBezTo>
                  <a:lnTo>
                    <a:pt x="1" y="6001"/>
                  </a:lnTo>
                  <a:cubicBezTo>
                    <a:pt x="1" y="6049"/>
                    <a:pt x="29" y="6097"/>
                    <a:pt x="68" y="6135"/>
                  </a:cubicBezTo>
                  <a:lnTo>
                    <a:pt x="3924" y="9380"/>
                  </a:lnTo>
                  <a:cubicBezTo>
                    <a:pt x="3963" y="9408"/>
                    <a:pt x="4006" y="9423"/>
                    <a:pt x="4048" y="9423"/>
                  </a:cubicBezTo>
                  <a:cubicBezTo>
                    <a:pt x="4089" y="9423"/>
                    <a:pt x="4130" y="9408"/>
                    <a:pt x="4164" y="9380"/>
                  </a:cubicBezTo>
                  <a:lnTo>
                    <a:pt x="4499" y="9092"/>
                  </a:lnTo>
                  <a:lnTo>
                    <a:pt x="795" y="6001"/>
                  </a:lnTo>
                  <a:cubicBezTo>
                    <a:pt x="757" y="5963"/>
                    <a:pt x="728" y="5906"/>
                    <a:pt x="737" y="5858"/>
                  </a:cubicBezTo>
                  <a:lnTo>
                    <a:pt x="737" y="183"/>
                  </a:lnTo>
                  <a:cubicBezTo>
                    <a:pt x="737" y="96"/>
                    <a:pt x="795" y="20"/>
                    <a:pt x="881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65"/>
            <p:cNvSpPr/>
            <p:nvPr/>
          </p:nvSpPr>
          <p:spPr>
            <a:xfrm>
              <a:off x="3634506" y="4362168"/>
              <a:ext cx="157849" cy="135423"/>
            </a:xfrm>
            <a:custGeom>
              <a:avLst/>
              <a:gdLst/>
              <a:ahLst/>
              <a:cxnLst/>
              <a:rect l="l" t="t" r="r" b="b"/>
              <a:pathLst>
                <a:path w="6011" h="5157" extrusionOk="0">
                  <a:moveTo>
                    <a:pt x="3436" y="1"/>
                  </a:moveTo>
                  <a:cubicBezTo>
                    <a:pt x="1149" y="1"/>
                    <a:pt x="0" y="2776"/>
                    <a:pt x="1618" y="4393"/>
                  </a:cubicBezTo>
                  <a:cubicBezTo>
                    <a:pt x="2145" y="4920"/>
                    <a:pt x="2791" y="5156"/>
                    <a:pt x="3424" y="5156"/>
                  </a:cubicBezTo>
                  <a:cubicBezTo>
                    <a:pt x="4746" y="5156"/>
                    <a:pt x="6011" y="4128"/>
                    <a:pt x="6011" y="2575"/>
                  </a:cubicBezTo>
                  <a:cubicBezTo>
                    <a:pt x="6011" y="1159"/>
                    <a:pt x="4862" y="10"/>
                    <a:pt x="3436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65"/>
            <p:cNvSpPr/>
            <p:nvPr/>
          </p:nvSpPr>
          <p:spPr>
            <a:xfrm>
              <a:off x="3653860" y="4376742"/>
              <a:ext cx="124184" cy="106353"/>
            </a:xfrm>
            <a:custGeom>
              <a:avLst/>
              <a:gdLst/>
              <a:ahLst/>
              <a:cxnLst/>
              <a:rect l="l" t="t" r="r" b="b"/>
              <a:pathLst>
                <a:path w="4729" h="4050" extrusionOk="0">
                  <a:moveTo>
                    <a:pt x="2699" y="1"/>
                  </a:moveTo>
                  <a:cubicBezTo>
                    <a:pt x="900" y="1"/>
                    <a:pt x="0" y="2183"/>
                    <a:pt x="1273" y="3456"/>
                  </a:cubicBezTo>
                  <a:cubicBezTo>
                    <a:pt x="1684" y="3866"/>
                    <a:pt x="2189" y="4050"/>
                    <a:pt x="2684" y="4050"/>
                  </a:cubicBezTo>
                  <a:cubicBezTo>
                    <a:pt x="3726" y="4050"/>
                    <a:pt x="4728" y="3239"/>
                    <a:pt x="4728" y="2020"/>
                  </a:cubicBezTo>
                  <a:cubicBezTo>
                    <a:pt x="4719" y="910"/>
                    <a:pt x="3819" y="1"/>
                    <a:pt x="2699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65"/>
            <p:cNvSpPr/>
            <p:nvPr/>
          </p:nvSpPr>
          <p:spPr>
            <a:xfrm>
              <a:off x="3700340" y="4377189"/>
              <a:ext cx="50550" cy="105381"/>
            </a:xfrm>
            <a:custGeom>
              <a:avLst/>
              <a:gdLst/>
              <a:ahLst/>
              <a:cxnLst/>
              <a:rect l="l" t="t" r="r" b="b"/>
              <a:pathLst>
                <a:path w="1925" h="4013" extrusionOk="0">
                  <a:moveTo>
                    <a:pt x="963" y="0"/>
                  </a:moveTo>
                  <a:cubicBezTo>
                    <a:pt x="874" y="0"/>
                    <a:pt x="786" y="55"/>
                    <a:pt x="776" y="166"/>
                  </a:cubicBezTo>
                  <a:lnTo>
                    <a:pt x="776" y="539"/>
                  </a:lnTo>
                  <a:cubicBezTo>
                    <a:pt x="336" y="577"/>
                    <a:pt x="1" y="969"/>
                    <a:pt x="30" y="1410"/>
                  </a:cubicBezTo>
                  <a:cubicBezTo>
                    <a:pt x="58" y="1853"/>
                    <a:pt x="412" y="2195"/>
                    <a:pt x="854" y="2195"/>
                  </a:cubicBezTo>
                  <a:cubicBezTo>
                    <a:pt x="860" y="2195"/>
                    <a:pt x="866" y="2195"/>
                    <a:pt x="872" y="2194"/>
                  </a:cubicBezTo>
                  <a:lnTo>
                    <a:pt x="1054" y="2194"/>
                  </a:lnTo>
                  <a:cubicBezTo>
                    <a:pt x="1666" y="2194"/>
                    <a:pt x="1666" y="3113"/>
                    <a:pt x="1054" y="3113"/>
                  </a:cubicBezTo>
                  <a:lnTo>
                    <a:pt x="776" y="3113"/>
                  </a:lnTo>
                  <a:cubicBezTo>
                    <a:pt x="575" y="3113"/>
                    <a:pt x="412" y="2941"/>
                    <a:pt x="412" y="2740"/>
                  </a:cubicBezTo>
                  <a:cubicBezTo>
                    <a:pt x="403" y="2630"/>
                    <a:pt x="317" y="2575"/>
                    <a:pt x="231" y="2575"/>
                  </a:cubicBezTo>
                  <a:cubicBezTo>
                    <a:pt x="144" y="2575"/>
                    <a:pt x="58" y="2630"/>
                    <a:pt x="49" y="2740"/>
                  </a:cubicBezTo>
                  <a:cubicBezTo>
                    <a:pt x="49" y="3151"/>
                    <a:pt x="374" y="3477"/>
                    <a:pt x="786" y="3477"/>
                  </a:cubicBezTo>
                  <a:lnTo>
                    <a:pt x="786" y="3841"/>
                  </a:lnTo>
                  <a:cubicBezTo>
                    <a:pt x="795" y="3955"/>
                    <a:pt x="881" y="4013"/>
                    <a:pt x="968" y="4013"/>
                  </a:cubicBezTo>
                  <a:cubicBezTo>
                    <a:pt x="1054" y="4013"/>
                    <a:pt x="1140" y="3955"/>
                    <a:pt x="1149" y="3841"/>
                  </a:cubicBezTo>
                  <a:lnTo>
                    <a:pt x="1149" y="3467"/>
                  </a:lnTo>
                  <a:cubicBezTo>
                    <a:pt x="1590" y="3429"/>
                    <a:pt x="1925" y="3046"/>
                    <a:pt x="1896" y="2596"/>
                  </a:cubicBezTo>
                  <a:cubicBezTo>
                    <a:pt x="1877" y="2162"/>
                    <a:pt x="1514" y="1821"/>
                    <a:pt x="1072" y="1821"/>
                  </a:cubicBezTo>
                  <a:cubicBezTo>
                    <a:pt x="1066" y="1821"/>
                    <a:pt x="1060" y="1821"/>
                    <a:pt x="1054" y="1821"/>
                  </a:cubicBezTo>
                  <a:lnTo>
                    <a:pt x="872" y="1821"/>
                  </a:lnTo>
                  <a:cubicBezTo>
                    <a:pt x="259" y="1821"/>
                    <a:pt x="259" y="902"/>
                    <a:pt x="872" y="902"/>
                  </a:cubicBezTo>
                  <a:lnTo>
                    <a:pt x="1149" y="902"/>
                  </a:lnTo>
                  <a:cubicBezTo>
                    <a:pt x="1350" y="902"/>
                    <a:pt x="1513" y="1065"/>
                    <a:pt x="1513" y="1266"/>
                  </a:cubicBezTo>
                  <a:lnTo>
                    <a:pt x="1513" y="1448"/>
                  </a:lnTo>
                  <a:cubicBezTo>
                    <a:pt x="1513" y="1553"/>
                    <a:pt x="1590" y="1639"/>
                    <a:pt x="1695" y="1639"/>
                  </a:cubicBezTo>
                  <a:cubicBezTo>
                    <a:pt x="1800" y="1639"/>
                    <a:pt x="1886" y="1553"/>
                    <a:pt x="1886" y="1458"/>
                  </a:cubicBezTo>
                  <a:lnTo>
                    <a:pt x="1886" y="1266"/>
                  </a:lnTo>
                  <a:cubicBezTo>
                    <a:pt x="1886" y="864"/>
                    <a:pt x="1551" y="539"/>
                    <a:pt x="1149" y="539"/>
                  </a:cubicBezTo>
                  <a:lnTo>
                    <a:pt x="1149" y="166"/>
                  </a:lnTo>
                  <a:cubicBezTo>
                    <a:pt x="1140" y="55"/>
                    <a:pt x="1051" y="0"/>
                    <a:pt x="9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96" name="Google Shape;13596;p65"/>
          <p:cNvGrpSpPr/>
          <p:nvPr/>
        </p:nvGrpSpPr>
        <p:grpSpPr>
          <a:xfrm>
            <a:off x="3105998" y="2433240"/>
            <a:ext cx="345818" cy="345056"/>
            <a:chOff x="3105998" y="2433240"/>
            <a:chExt cx="345818" cy="345056"/>
          </a:xfrm>
        </p:grpSpPr>
        <p:sp>
          <p:nvSpPr>
            <p:cNvPr id="13597" name="Google Shape;13597;p65"/>
            <p:cNvSpPr/>
            <p:nvPr/>
          </p:nvSpPr>
          <p:spPr>
            <a:xfrm>
              <a:off x="3160277" y="2465487"/>
              <a:ext cx="237259" cy="312809"/>
            </a:xfrm>
            <a:custGeom>
              <a:avLst/>
              <a:gdLst/>
              <a:ahLst/>
              <a:cxnLst/>
              <a:rect l="l" t="t" r="r" b="b"/>
              <a:pathLst>
                <a:path w="9035" h="11912" extrusionOk="0">
                  <a:moveTo>
                    <a:pt x="4518" y="1"/>
                  </a:moveTo>
                  <a:cubicBezTo>
                    <a:pt x="2020" y="1"/>
                    <a:pt x="0" y="2020"/>
                    <a:pt x="0" y="4518"/>
                  </a:cubicBezTo>
                  <a:cubicBezTo>
                    <a:pt x="0" y="5389"/>
                    <a:pt x="240" y="6327"/>
                    <a:pt x="689" y="7293"/>
                  </a:cubicBezTo>
                  <a:cubicBezTo>
                    <a:pt x="1101" y="8126"/>
                    <a:pt x="1608" y="8911"/>
                    <a:pt x="2202" y="9629"/>
                  </a:cubicBezTo>
                  <a:cubicBezTo>
                    <a:pt x="2852" y="10442"/>
                    <a:pt x="3589" y="11189"/>
                    <a:pt x="4384" y="11868"/>
                  </a:cubicBezTo>
                  <a:cubicBezTo>
                    <a:pt x="4422" y="11897"/>
                    <a:pt x="4467" y="11911"/>
                    <a:pt x="4513" y="11911"/>
                  </a:cubicBezTo>
                  <a:cubicBezTo>
                    <a:pt x="4558" y="11911"/>
                    <a:pt x="4604" y="11897"/>
                    <a:pt x="4642" y="11868"/>
                  </a:cubicBezTo>
                  <a:cubicBezTo>
                    <a:pt x="5446" y="11189"/>
                    <a:pt x="6173" y="10442"/>
                    <a:pt x="6834" y="9629"/>
                  </a:cubicBezTo>
                  <a:cubicBezTo>
                    <a:pt x="7427" y="8911"/>
                    <a:pt x="7925" y="8126"/>
                    <a:pt x="8336" y="7293"/>
                  </a:cubicBezTo>
                  <a:cubicBezTo>
                    <a:pt x="8795" y="6327"/>
                    <a:pt x="9035" y="5389"/>
                    <a:pt x="9035" y="4518"/>
                  </a:cubicBezTo>
                  <a:cubicBezTo>
                    <a:pt x="9025" y="2020"/>
                    <a:pt x="7006" y="1"/>
                    <a:pt x="4518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65"/>
            <p:cNvSpPr/>
            <p:nvPr/>
          </p:nvSpPr>
          <p:spPr>
            <a:xfrm>
              <a:off x="3160277" y="2469268"/>
              <a:ext cx="137996" cy="309028"/>
            </a:xfrm>
            <a:custGeom>
              <a:avLst/>
              <a:gdLst/>
              <a:ahLst/>
              <a:cxnLst/>
              <a:rect l="l" t="t" r="r" b="b"/>
              <a:pathLst>
                <a:path w="5255" h="11768" extrusionOk="0">
                  <a:moveTo>
                    <a:pt x="3369" y="0"/>
                  </a:moveTo>
                  <a:cubicBezTo>
                    <a:pt x="1388" y="527"/>
                    <a:pt x="0" y="2316"/>
                    <a:pt x="0" y="4374"/>
                  </a:cubicBezTo>
                  <a:cubicBezTo>
                    <a:pt x="0" y="5245"/>
                    <a:pt x="240" y="6183"/>
                    <a:pt x="689" y="7140"/>
                  </a:cubicBezTo>
                  <a:cubicBezTo>
                    <a:pt x="1101" y="7982"/>
                    <a:pt x="1608" y="8767"/>
                    <a:pt x="2202" y="9485"/>
                  </a:cubicBezTo>
                  <a:cubicBezTo>
                    <a:pt x="2852" y="10298"/>
                    <a:pt x="3589" y="11045"/>
                    <a:pt x="4384" y="11724"/>
                  </a:cubicBezTo>
                  <a:cubicBezTo>
                    <a:pt x="4422" y="11753"/>
                    <a:pt x="4467" y="11767"/>
                    <a:pt x="4513" y="11767"/>
                  </a:cubicBezTo>
                  <a:cubicBezTo>
                    <a:pt x="4558" y="11767"/>
                    <a:pt x="4604" y="11753"/>
                    <a:pt x="4642" y="11724"/>
                  </a:cubicBezTo>
                  <a:cubicBezTo>
                    <a:pt x="4661" y="11705"/>
                    <a:pt x="4900" y="11513"/>
                    <a:pt x="5254" y="11179"/>
                  </a:cubicBezTo>
                  <a:cubicBezTo>
                    <a:pt x="4518" y="10537"/>
                    <a:pt x="3838" y="9829"/>
                    <a:pt x="3226" y="9073"/>
                  </a:cubicBezTo>
                  <a:cubicBezTo>
                    <a:pt x="2632" y="8355"/>
                    <a:pt x="2125" y="7571"/>
                    <a:pt x="1723" y="6738"/>
                  </a:cubicBezTo>
                  <a:cubicBezTo>
                    <a:pt x="1264" y="5771"/>
                    <a:pt x="1024" y="4833"/>
                    <a:pt x="1024" y="3963"/>
                  </a:cubicBezTo>
                  <a:cubicBezTo>
                    <a:pt x="1024" y="2316"/>
                    <a:pt x="1924" y="795"/>
                    <a:pt x="336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65"/>
            <p:cNvSpPr/>
            <p:nvPr/>
          </p:nvSpPr>
          <p:spPr>
            <a:xfrm>
              <a:off x="3156259" y="2492377"/>
              <a:ext cx="214387" cy="183374"/>
            </a:xfrm>
            <a:custGeom>
              <a:avLst/>
              <a:gdLst/>
              <a:ahLst/>
              <a:cxnLst/>
              <a:rect l="l" t="t" r="r" b="b"/>
              <a:pathLst>
                <a:path w="8164" h="6983" extrusionOk="0">
                  <a:moveTo>
                    <a:pt x="4671" y="1"/>
                  </a:moveTo>
                  <a:cubicBezTo>
                    <a:pt x="1560" y="1"/>
                    <a:pt x="0" y="3762"/>
                    <a:pt x="2201" y="5963"/>
                  </a:cubicBezTo>
                  <a:cubicBezTo>
                    <a:pt x="2868" y="6629"/>
                    <a:pt x="3761" y="6983"/>
                    <a:pt x="4669" y="6983"/>
                  </a:cubicBezTo>
                  <a:cubicBezTo>
                    <a:pt x="5118" y="6983"/>
                    <a:pt x="5570" y="6896"/>
                    <a:pt x="6001" y="6719"/>
                  </a:cubicBezTo>
                  <a:cubicBezTo>
                    <a:pt x="7312" y="6183"/>
                    <a:pt x="8164" y="4910"/>
                    <a:pt x="8164" y="3494"/>
                  </a:cubicBezTo>
                  <a:cubicBezTo>
                    <a:pt x="8154" y="1570"/>
                    <a:pt x="6594" y="1"/>
                    <a:pt x="4671" y="1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65"/>
            <p:cNvSpPr/>
            <p:nvPr/>
          </p:nvSpPr>
          <p:spPr>
            <a:xfrm>
              <a:off x="3174589" y="2511731"/>
              <a:ext cx="176704" cy="164388"/>
            </a:xfrm>
            <a:custGeom>
              <a:avLst/>
              <a:gdLst/>
              <a:ahLst/>
              <a:cxnLst/>
              <a:rect l="l" t="t" r="r" b="b"/>
              <a:pathLst>
                <a:path w="6729" h="6260" extrusionOk="0">
                  <a:moveTo>
                    <a:pt x="1838" y="1"/>
                  </a:moveTo>
                  <a:cubicBezTo>
                    <a:pt x="164" y="1283"/>
                    <a:pt x="1" y="3743"/>
                    <a:pt x="1494" y="5236"/>
                  </a:cubicBezTo>
                  <a:cubicBezTo>
                    <a:pt x="2177" y="5924"/>
                    <a:pt x="3070" y="6260"/>
                    <a:pt x="3959" y="6260"/>
                  </a:cubicBezTo>
                  <a:cubicBezTo>
                    <a:pt x="5000" y="6260"/>
                    <a:pt x="6037" y="5799"/>
                    <a:pt x="6729" y="4901"/>
                  </a:cubicBezTo>
                  <a:lnTo>
                    <a:pt x="6729" y="4901"/>
                  </a:lnTo>
                  <a:cubicBezTo>
                    <a:pt x="6116" y="5370"/>
                    <a:pt x="5360" y="5628"/>
                    <a:pt x="4585" y="5628"/>
                  </a:cubicBezTo>
                  <a:cubicBezTo>
                    <a:pt x="1685" y="5628"/>
                    <a:pt x="58" y="2288"/>
                    <a:pt x="1838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65"/>
            <p:cNvSpPr/>
            <p:nvPr/>
          </p:nvSpPr>
          <p:spPr>
            <a:xfrm>
              <a:off x="3251005" y="2524493"/>
              <a:ext cx="55802" cy="119536"/>
            </a:xfrm>
            <a:custGeom>
              <a:avLst/>
              <a:gdLst/>
              <a:ahLst/>
              <a:cxnLst/>
              <a:rect l="l" t="t" r="r" b="b"/>
              <a:pathLst>
                <a:path w="2125" h="4552" extrusionOk="0">
                  <a:moveTo>
                    <a:pt x="1061" y="1"/>
                  </a:moveTo>
                  <a:cubicBezTo>
                    <a:pt x="952" y="1"/>
                    <a:pt x="842" y="75"/>
                    <a:pt x="852" y="223"/>
                  </a:cubicBezTo>
                  <a:lnTo>
                    <a:pt x="852" y="644"/>
                  </a:lnTo>
                  <a:cubicBezTo>
                    <a:pt x="364" y="692"/>
                    <a:pt x="0" y="1113"/>
                    <a:pt x="29" y="1611"/>
                  </a:cubicBezTo>
                  <a:cubicBezTo>
                    <a:pt x="57" y="2093"/>
                    <a:pt x="459" y="2482"/>
                    <a:pt x="940" y="2482"/>
                  </a:cubicBezTo>
                  <a:cubicBezTo>
                    <a:pt x="946" y="2482"/>
                    <a:pt x="951" y="2482"/>
                    <a:pt x="957" y="2482"/>
                  </a:cubicBezTo>
                  <a:lnTo>
                    <a:pt x="1168" y="2482"/>
                  </a:lnTo>
                  <a:cubicBezTo>
                    <a:pt x="1847" y="2482"/>
                    <a:pt x="1847" y="3506"/>
                    <a:pt x="1168" y="3506"/>
                  </a:cubicBezTo>
                  <a:lnTo>
                    <a:pt x="862" y="3506"/>
                  </a:lnTo>
                  <a:cubicBezTo>
                    <a:pt x="632" y="3506"/>
                    <a:pt x="450" y="3324"/>
                    <a:pt x="450" y="3094"/>
                  </a:cubicBezTo>
                  <a:cubicBezTo>
                    <a:pt x="440" y="2970"/>
                    <a:pt x="342" y="2907"/>
                    <a:pt x="244" y="2907"/>
                  </a:cubicBezTo>
                  <a:cubicBezTo>
                    <a:pt x="146" y="2907"/>
                    <a:pt x="48" y="2970"/>
                    <a:pt x="38" y="3094"/>
                  </a:cubicBezTo>
                  <a:cubicBezTo>
                    <a:pt x="38" y="3553"/>
                    <a:pt x="402" y="3917"/>
                    <a:pt x="862" y="3917"/>
                  </a:cubicBezTo>
                  <a:lnTo>
                    <a:pt x="862" y="4329"/>
                  </a:lnTo>
                  <a:cubicBezTo>
                    <a:pt x="847" y="4477"/>
                    <a:pt x="955" y="4551"/>
                    <a:pt x="1064" y="4551"/>
                  </a:cubicBezTo>
                  <a:cubicBezTo>
                    <a:pt x="1173" y="4551"/>
                    <a:pt x="1283" y="4477"/>
                    <a:pt x="1273" y="4329"/>
                  </a:cubicBezTo>
                  <a:lnTo>
                    <a:pt x="1273" y="3908"/>
                  </a:lnTo>
                  <a:cubicBezTo>
                    <a:pt x="1761" y="3860"/>
                    <a:pt x="2125" y="3429"/>
                    <a:pt x="2096" y="2941"/>
                  </a:cubicBezTo>
                  <a:cubicBezTo>
                    <a:pt x="2068" y="2449"/>
                    <a:pt x="1666" y="2070"/>
                    <a:pt x="1186" y="2070"/>
                  </a:cubicBezTo>
                  <a:cubicBezTo>
                    <a:pt x="1180" y="2070"/>
                    <a:pt x="1174" y="2070"/>
                    <a:pt x="1168" y="2070"/>
                  </a:cubicBezTo>
                  <a:lnTo>
                    <a:pt x="957" y="2070"/>
                  </a:lnTo>
                  <a:cubicBezTo>
                    <a:pt x="278" y="2070"/>
                    <a:pt x="278" y="1037"/>
                    <a:pt x="957" y="1037"/>
                  </a:cubicBezTo>
                  <a:lnTo>
                    <a:pt x="1273" y="1037"/>
                  </a:lnTo>
                  <a:cubicBezTo>
                    <a:pt x="1493" y="1037"/>
                    <a:pt x="1675" y="1218"/>
                    <a:pt x="1675" y="1448"/>
                  </a:cubicBezTo>
                  <a:lnTo>
                    <a:pt x="1675" y="1659"/>
                  </a:lnTo>
                  <a:cubicBezTo>
                    <a:pt x="1685" y="1773"/>
                    <a:pt x="1771" y="1860"/>
                    <a:pt x="1886" y="1860"/>
                  </a:cubicBezTo>
                  <a:cubicBezTo>
                    <a:pt x="1991" y="1860"/>
                    <a:pt x="2087" y="1764"/>
                    <a:pt x="2087" y="1659"/>
                  </a:cubicBezTo>
                  <a:lnTo>
                    <a:pt x="2087" y="1448"/>
                  </a:lnTo>
                  <a:cubicBezTo>
                    <a:pt x="2087" y="998"/>
                    <a:pt x="1723" y="625"/>
                    <a:pt x="1263" y="625"/>
                  </a:cubicBezTo>
                  <a:lnTo>
                    <a:pt x="1263" y="223"/>
                  </a:lnTo>
                  <a:cubicBezTo>
                    <a:pt x="1278" y="75"/>
                    <a:pt x="1170" y="1"/>
                    <a:pt x="106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65"/>
            <p:cNvSpPr/>
            <p:nvPr/>
          </p:nvSpPr>
          <p:spPr>
            <a:xfrm>
              <a:off x="3398875" y="2433318"/>
              <a:ext cx="52940" cy="86500"/>
            </a:xfrm>
            <a:custGeom>
              <a:avLst/>
              <a:gdLst/>
              <a:ahLst/>
              <a:cxnLst/>
              <a:rect l="l" t="t" r="r" b="b"/>
              <a:pathLst>
                <a:path w="2016" h="3294" extrusionOk="0">
                  <a:moveTo>
                    <a:pt x="294" y="1"/>
                  </a:moveTo>
                  <a:cubicBezTo>
                    <a:pt x="121" y="1"/>
                    <a:pt x="0" y="236"/>
                    <a:pt x="169" y="365"/>
                  </a:cubicBezTo>
                  <a:cubicBezTo>
                    <a:pt x="1059" y="977"/>
                    <a:pt x="1604" y="1992"/>
                    <a:pt x="1604" y="3083"/>
                  </a:cubicBezTo>
                  <a:cubicBezTo>
                    <a:pt x="1604" y="3197"/>
                    <a:pt x="1690" y="3293"/>
                    <a:pt x="1805" y="3293"/>
                  </a:cubicBezTo>
                  <a:cubicBezTo>
                    <a:pt x="1920" y="3284"/>
                    <a:pt x="2006" y="3197"/>
                    <a:pt x="2016" y="3083"/>
                  </a:cubicBezTo>
                  <a:cubicBezTo>
                    <a:pt x="2006" y="1858"/>
                    <a:pt x="1403" y="719"/>
                    <a:pt x="399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65"/>
            <p:cNvSpPr/>
            <p:nvPr/>
          </p:nvSpPr>
          <p:spPr>
            <a:xfrm>
              <a:off x="3368466" y="2477803"/>
              <a:ext cx="29332" cy="42016"/>
            </a:xfrm>
            <a:custGeom>
              <a:avLst/>
              <a:gdLst/>
              <a:ahLst/>
              <a:cxnLst/>
              <a:rect l="l" t="t" r="r" b="b"/>
              <a:pathLst>
                <a:path w="1117" h="1600" extrusionOk="0">
                  <a:moveTo>
                    <a:pt x="294" y="1"/>
                  </a:moveTo>
                  <a:cubicBezTo>
                    <a:pt x="121" y="1"/>
                    <a:pt x="0" y="238"/>
                    <a:pt x="169" y="374"/>
                  </a:cubicBezTo>
                  <a:cubicBezTo>
                    <a:pt x="504" y="604"/>
                    <a:pt x="705" y="977"/>
                    <a:pt x="705" y="1389"/>
                  </a:cubicBezTo>
                  <a:cubicBezTo>
                    <a:pt x="705" y="1503"/>
                    <a:pt x="800" y="1599"/>
                    <a:pt x="915" y="1599"/>
                  </a:cubicBezTo>
                  <a:cubicBezTo>
                    <a:pt x="1021" y="1599"/>
                    <a:pt x="1116" y="1503"/>
                    <a:pt x="1116" y="1389"/>
                  </a:cubicBezTo>
                  <a:cubicBezTo>
                    <a:pt x="1116" y="843"/>
                    <a:pt x="848" y="336"/>
                    <a:pt x="398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65"/>
            <p:cNvSpPr/>
            <p:nvPr/>
          </p:nvSpPr>
          <p:spPr>
            <a:xfrm>
              <a:off x="3383802" y="2455587"/>
              <a:ext cx="40887" cy="64232"/>
            </a:xfrm>
            <a:custGeom>
              <a:avLst/>
              <a:gdLst/>
              <a:ahLst/>
              <a:cxnLst/>
              <a:rect l="l" t="t" r="r" b="b"/>
              <a:pathLst>
                <a:path w="1557" h="2446" extrusionOk="0">
                  <a:moveTo>
                    <a:pt x="288" y="0"/>
                  </a:moveTo>
                  <a:cubicBezTo>
                    <a:pt x="118" y="0"/>
                    <a:pt x="0" y="234"/>
                    <a:pt x="159" y="368"/>
                  </a:cubicBezTo>
                  <a:cubicBezTo>
                    <a:pt x="781" y="789"/>
                    <a:pt x="1145" y="1488"/>
                    <a:pt x="1154" y="2235"/>
                  </a:cubicBezTo>
                  <a:cubicBezTo>
                    <a:pt x="1154" y="2349"/>
                    <a:pt x="1240" y="2445"/>
                    <a:pt x="1355" y="2445"/>
                  </a:cubicBezTo>
                  <a:cubicBezTo>
                    <a:pt x="1470" y="2436"/>
                    <a:pt x="1556" y="2349"/>
                    <a:pt x="1556" y="2235"/>
                  </a:cubicBezTo>
                  <a:cubicBezTo>
                    <a:pt x="1556" y="1354"/>
                    <a:pt x="1126" y="531"/>
                    <a:pt x="398" y="33"/>
                  </a:cubicBezTo>
                  <a:cubicBezTo>
                    <a:pt x="360" y="10"/>
                    <a:pt x="323" y="0"/>
                    <a:pt x="28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65"/>
            <p:cNvSpPr/>
            <p:nvPr/>
          </p:nvSpPr>
          <p:spPr>
            <a:xfrm>
              <a:off x="3105998" y="2433240"/>
              <a:ext cx="52914" cy="86579"/>
            </a:xfrm>
            <a:custGeom>
              <a:avLst/>
              <a:gdLst/>
              <a:ahLst/>
              <a:cxnLst/>
              <a:rect l="l" t="t" r="r" b="b"/>
              <a:pathLst>
                <a:path w="2015" h="3297" extrusionOk="0">
                  <a:moveTo>
                    <a:pt x="1726" y="0"/>
                  </a:moveTo>
                  <a:cubicBezTo>
                    <a:pt x="1691" y="0"/>
                    <a:pt x="1655" y="10"/>
                    <a:pt x="1618" y="33"/>
                  </a:cubicBezTo>
                  <a:cubicBezTo>
                    <a:pt x="613" y="722"/>
                    <a:pt x="0" y="1861"/>
                    <a:pt x="10" y="3086"/>
                  </a:cubicBezTo>
                  <a:cubicBezTo>
                    <a:pt x="10" y="3200"/>
                    <a:pt x="96" y="3296"/>
                    <a:pt x="211" y="3296"/>
                  </a:cubicBezTo>
                  <a:cubicBezTo>
                    <a:pt x="326" y="3287"/>
                    <a:pt x="412" y="3200"/>
                    <a:pt x="412" y="3086"/>
                  </a:cubicBezTo>
                  <a:cubicBezTo>
                    <a:pt x="412" y="1995"/>
                    <a:pt x="957" y="980"/>
                    <a:pt x="1847" y="368"/>
                  </a:cubicBezTo>
                  <a:cubicBezTo>
                    <a:pt x="2014" y="240"/>
                    <a:pt x="1897" y="0"/>
                    <a:pt x="17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65"/>
            <p:cNvSpPr/>
            <p:nvPr/>
          </p:nvSpPr>
          <p:spPr>
            <a:xfrm>
              <a:off x="3159778" y="2477803"/>
              <a:ext cx="29569" cy="42016"/>
            </a:xfrm>
            <a:custGeom>
              <a:avLst/>
              <a:gdLst/>
              <a:ahLst/>
              <a:cxnLst/>
              <a:rect l="l" t="t" r="r" b="b"/>
              <a:pathLst>
                <a:path w="1126" h="1600" extrusionOk="0">
                  <a:moveTo>
                    <a:pt x="832" y="1"/>
                  </a:moveTo>
                  <a:cubicBezTo>
                    <a:pt x="799" y="1"/>
                    <a:pt x="763" y="9"/>
                    <a:pt x="728" y="30"/>
                  </a:cubicBezTo>
                  <a:cubicBezTo>
                    <a:pt x="278" y="336"/>
                    <a:pt x="0" y="843"/>
                    <a:pt x="10" y="1389"/>
                  </a:cubicBezTo>
                  <a:cubicBezTo>
                    <a:pt x="10" y="1503"/>
                    <a:pt x="96" y="1599"/>
                    <a:pt x="211" y="1599"/>
                  </a:cubicBezTo>
                  <a:cubicBezTo>
                    <a:pt x="326" y="1599"/>
                    <a:pt x="421" y="1503"/>
                    <a:pt x="421" y="1389"/>
                  </a:cubicBezTo>
                  <a:cubicBezTo>
                    <a:pt x="421" y="977"/>
                    <a:pt x="622" y="594"/>
                    <a:pt x="957" y="365"/>
                  </a:cubicBezTo>
                  <a:cubicBezTo>
                    <a:pt x="1126" y="236"/>
                    <a:pt x="1005" y="1"/>
                    <a:pt x="83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65"/>
            <p:cNvSpPr/>
            <p:nvPr/>
          </p:nvSpPr>
          <p:spPr>
            <a:xfrm>
              <a:off x="3132888" y="2455587"/>
              <a:ext cx="41071" cy="64232"/>
            </a:xfrm>
            <a:custGeom>
              <a:avLst/>
              <a:gdLst/>
              <a:ahLst/>
              <a:cxnLst/>
              <a:rect l="l" t="t" r="r" b="b"/>
              <a:pathLst>
                <a:path w="1564" h="2446" extrusionOk="0">
                  <a:moveTo>
                    <a:pt x="1278" y="0"/>
                  </a:moveTo>
                  <a:cubicBezTo>
                    <a:pt x="1243" y="0"/>
                    <a:pt x="1206" y="10"/>
                    <a:pt x="1168" y="33"/>
                  </a:cubicBezTo>
                  <a:cubicBezTo>
                    <a:pt x="440" y="521"/>
                    <a:pt x="0" y="1354"/>
                    <a:pt x="0" y="2235"/>
                  </a:cubicBezTo>
                  <a:cubicBezTo>
                    <a:pt x="0" y="2349"/>
                    <a:pt x="96" y="2445"/>
                    <a:pt x="211" y="2445"/>
                  </a:cubicBezTo>
                  <a:cubicBezTo>
                    <a:pt x="316" y="2436"/>
                    <a:pt x="412" y="2349"/>
                    <a:pt x="412" y="2235"/>
                  </a:cubicBezTo>
                  <a:cubicBezTo>
                    <a:pt x="412" y="1488"/>
                    <a:pt x="785" y="789"/>
                    <a:pt x="1397" y="368"/>
                  </a:cubicBezTo>
                  <a:cubicBezTo>
                    <a:pt x="1564" y="234"/>
                    <a:pt x="1448" y="0"/>
                    <a:pt x="127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08" name="Google Shape;13608;p65"/>
          <p:cNvGrpSpPr/>
          <p:nvPr/>
        </p:nvGrpSpPr>
        <p:grpSpPr>
          <a:xfrm>
            <a:off x="1737326" y="2900773"/>
            <a:ext cx="374730" cy="350361"/>
            <a:chOff x="1737326" y="2900773"/>
            <a:chExt cx="374730" cy="350361"/>
          </a:xfrm>
        </p:grpSpPr>
        <p:sp>
          <p:nvSpPr>
            <p:cNvPr id="13609" name="Google Shape;13609;p65"/>
            <p:cNvSpPr/>
            <p:nvPr/>
          </p:nvSpPr>
          <p:spPr>
            <a:xfrm>
              <a:off x="1942890" y="2936723"/>
              <a:ext cx="169167" cy="176966"/>
            </a:xfrm>
            <a:custGeom>
              <a:avLst/>
              <a:gdLst/>
              <a:ahLst/>
              <a:cxnLst/>
              <a:rect l="l" t="t" r="r" b="b"/>
              <a:pathLst>
                <a:path w="6442" h="6739" extrusionOk="0">
                  <a:moveTo>
                    <a:pt x="690" y="0"/>
                  </a:moveTo>
                  <a:cubicBezTo>
                    <a:pt x="307" y="0"/>
                    <a:pt x="1" y="316"/>
                    <a:pt x="1" y="689"/>
                  </a:cubicBezTo>
                  <a:lnTo>
                    <a:pt x="1" y="4374"/>
                  </a:lnTo>
                  <a:cubicBezTo>
                    <a:pt x="1" y="4757"/>
                    <a:pt x="307" y="5063"/>
                    <a:pt x="690" y="5063"/>
                  </a:cubicBezTo>
                  <a:lnTo>
                    <a:pt x="1379" y="5063"/>
                  </a:lnTo>
                  <a:lnTo>
                    <a:pt x="996" y="6604"/>
                  </a:lnTo>
                  <a:cubicBezTo>
                    <a:pt x="982" y="6676"/>
                    <a:pt x="1039" y="6738"/>
                    <a:pt x="1110" y="6738"/>
                  </a:cubicBezTo>
                  <a:cubicBezTo>
                    <a:pt x="1132" y="6738"/>
                    <a:pt x="1155" y="6732"/>
                    <a:pt x="1178" y="6718"/>
                  </a:cubicBezTo>
                  <a:lnTo>
                    <a:pt x="3446" y="5063"/>
                  </a:lnTo>
                  <a:lnTo>
                    <a:pt x="5753" y="5063"/>
                  </a:lnTo>
                  <a:cubicBezTo>
                    <a:pt x="6126" y="5063"/>
                    <a:pt x="6442" y="4757"/>
                    <a:pt x="6442" y="4374"/>
                  </a:cubicBezTo>
                  <a:lnTo>
                    <a:pt x="6442" y="689"/>
                  </a:lnTo>
                  <a:cubicBezTo>
                    <a:pt x="6442" y="316"/>
                    <a:pt x="6135" y="10"/>
                    <a:pt x="575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65"/>
            <p:cNvSpPr/>
            <p:nvPr/>
          </p:nvSpPr>
          <p:spPr>
            <a:xfrm>
              <a:off x="2003209" y="2936723"/>
              <a:ext cx="48528" cy="114861"/>
            </a:xfrm>
            <a:custGeom>
              <a:avLst/>
              <a:gdLst/>
              <a:ahLst/>
              <a:cxnLst/>
              <a:rect l="l" t="t" r="r" b="b"/>
              <a:pathLst>
                <a:path w="1848" h="4374" extrusionOk="0">
                  <a:moveTo>
                    <a:pt x="1" y="0"/>
                  </a:moveTo>
                  <a:lnTo>
                    <a:pt x="1" y="3455"/>
                  </a:lnTo>
                  <a:cubicBezTo>
                    <a:pt x="1" y="3962"/>
                    <a:pt x="412" y="4374"/>
                    <a:pt x="919" y="4374"/>
                  </a:cubicBezTo>
                  <a:cubicBezTo>
                    <a:pt x="1427" y="4374"/>
                    <a:pt x="1848" y="3962"/>
                    <a:pt x="1848" y="3455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65"/>
            <p:cNvSpPr/>
            <p:nvPr/>
          </p:nvSpPr>
          <p:spPr>
            <a:xfrm>
              <a:off x="2015525" y="2900773"/>
              <a:ext cx="23660" cy="96532"/>
            </a:xfrm>
            <a:custGeom>
              <a:avLst/>
              <a:gdLst/>
              <a:ahLst/>
              <a:cxnLst/>
              <a:rect l="l" t="t" r="r" b="b"/>
              <a:pathLst>
                <a:path w="901" h="3676" extrusionOk="0">
                  <a:moveTo>
                    <a:pt x="224" y="0"/>
                  </a:moveTo>
                  <a:cubicBezTo>
                    <a:pt x="98" y="0"/>
                    <a:pt x="1" y="111"/>
                    <a:pt x="10" y="240"/>
                  </a:cubicBezTo>
                  <a:lnTo>
                    <a:pt x="211" y="3455"/>
                  </a:lnTo>
                  <a:cubicBezTo>
                    <a:pt x="211" y="3580"/>
                    <a:pt x="316" y="3676"/>
                    <a:pt x="441" y="3676"/>
                  </a:cubicBezTo>
                  <a:lnTo>
                    <a:pt x="470" y="3676"/>
                  </a:lnTo>
                  <a:cubicBezTo>
                    <a:pt x="584" y="3676"/>
                    <a:pt x="690" y="3580"/>
                    <a:pt x="699" y="3455"/>
                  </a:cubicBezTo>
                  <a:lnTo>
                    <a:pt x="900" y="240"/>
                  </a:lnTo>
                  <a:cubicBezTo>
                    <a:pt x="900" y="111"/>
                    <a:pt x="803" y="0"/>
                    <a:pt x="685" y="0"/>
                  </a:cubicBezTo>
                  <a:cubicBezTo>
                    <a:pt x="680" y="0"/>
                    <a:pt x="675" y="0"/>
                    <a:pt x="671" y="1"/>
                  </a:cubicBezTo>
                  <a:lnTo>
                    <a:pt x="240" y="1"/>
                  </a:lnTo>
                  <a:cubicBezTo>
                    <a:pt x="235" y="0"/>
                    <a:pt x="229" y="0"/>
                    <a:pt x="22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65"/>
            <p:cNvSpPr/>
            <p:nvPr/>
          </p:nvSpPr>
          <p:spPr>
            <a:xfrm>
              <a:off x="2015289" y="3015371"/>
              <a:ext cx="24396" cy="24159"/>
            </a:xfrm>
            <a:custGeom>
              <a:avLst/>
              <a:gdLst/>
              <a:ahLst/>
              <a:cxnLst/>
              <a:rect l="l" t="t" r="r" b="b"/>
              <a:pathLst>
                <a:path w="929" h="920" extrusionOk="0">
                  <a:moveTo>
                    <a:pt x="459" y="1"/>
                  </a:moveTo>
                  <a:cubicBezTo>
                    <a:pt x="211" y="1"/>
                    <a:pt x="0" y="211"/>
                    <a:pt x="0" y="460"/>
                  </a:cubicBezTo>
                  <a:cubicBezTo>
                    <a:pt x="0" y="718"/>
                    <a:pt x="211" y="919"/>
                    <a:pt x="459" y="919"/>
                  </a:cubicBezTo>
                  <a:cubicBezTo>
                    <a:pt x="718" y="919"/>
                    <a:pt x="928" y="718"/>
                    <a:pt x="928" y="460"/>
                  </a:cubicBezTo>
                  <a:cubicBezTo>
                    <a:pt x="928" y="211"/>
                    <a:pt x="718" y="1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65"/>
            <p:cNvSpPr/>
            <p:nvPr/>
          </p:nvSpPr>
          <p:spPr>
            <a:xfrm>
              <a:off x="1737326" y="3166419"/>
              <a:ext cx="205353" cy="84715"/>
            </a:xfrm>
            <a:custGeom>
              <a:avLst/>
              <a:gdLst/>
              <a:ahLst/>
              <a:cxnLst/>
              <a:rect l="l" t="t" r="r" b="b"/>
              <a:pathLst>
                <a:path w="7820" h="3226" extrusionOk="0">
                  <a:moveTo>
                    <a:pt x="2527" y="0"/>
                  </a:moveTo>
                  <a:lnTo>
                    <a:pt x="603" y="709"/>
                  </a:lnTo>
                  <a:cubicBezTo>
                    <a:pt x="240" y="833"/>
                    <a:pt x="0" y="1177"/>
                    <a:pt x="0" y="1570"/>
                  </a:cubicBezTo>
                  <a:lnTo>
                    <a:pt x="0" y="2996"/>
                  </a:lnTo>
                  <a:cubicBezTo>
                    <a:pt x="0" y="3120"/>
                    <a:pt x="96" y="3226"/>
                    <a:pt x="230" y="3226"/>
                  </a:cubicBezTo>
                  <a:lnTo>
                    <a:pt x="7590" y="3226"/>
                  </a:lnTo>
                  <a:cubicBezTo>
                    <a:pt x="7714" y="3226"/>
                    <a:pt x="7819" y="3120"/>
                    <a:pt x="7819" y="2996"/>
                  </a:cubicBezTo>
                  <a:lnTo>
                    <a:pt x="7819" y="1570"/>
                  </a:lnTo>
                  <a:cubicBezTo>
                    <a:pt x="7819" y="1187"/>
                    <a:pt x="7580" y="843"/>
                    <a:pt x="7216" y="709"/>
                  </a:cubicBezTo>
                  <a:lnTo>
                    <a:pt x="5293" y="0"/>
                  </a:lnTo>
                  <a:lnTo>
                    <a:pt x="3915" y="460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65"/>
            <p:cNvSpPr/>
            <p:nvPr/>
          </p:nvSpPr>
          <p:spPr>
            <a:xfrm>
              <a:off x="1827792" y="3190788"/>
              <a:ext cx="24396" cy="60345"/>
            </a:xfrm>
            <a:custGeom>
              <a:avLst/>
              <a:gdLst/>
              <a:ahLst/>
              <a:cxnLst/>
              <a:rect l="l" t="t" r="r" b="b"/>
              <a:pathLst>
                <a:path w="929" h="2298" extrusionOk="0">
                  <a:moveTo>
                    <a:pt x="221" y="1"/>
                  </a:moveTo>
                  <a:lnTo>
                    <a:pt x="1" y="2298"/>
                  </a:lnTo>
                  <a:lnTo>
                    <a:pt x="929" y="2298"/>
                  </a:lnTo>
                  <a:lnTo>
                    <a:pt x="70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65"/>
            <p:cNvSpPr/>
            <p:nvPr/>
          </p:nvSpPr>
          <p:spPr>
            <a:xfrm>
              <a:off x="1829552" y="3178472"/>
              <a:ext cx="21139" cy="20640"/>
            </a:xfrm>
            <a:custGeom>
              <a:avLst/>
              <a:gdLst/>
              <a:ahLst/>
              <a:cxnLst/>
              <a:rect l="l" t="t" r="r" b="b"/>
              <a:pathLst>
                <a:path w="805" h="786" extrusionOk="0">
                  <a:moveTo>
                    <a:pt x="1" y="1"/>
                  </a:moveTo>
                  <a:lnTo>
                    <a:pt x="1" y="623"/>
                  </a:lnTo>
                  <a:cubicBezTo>
                    <a:pt x="1" y="709"/>
                    <a:pt x="77" y="785"/>
                    <a:pt x="163" y="785"/>
                  </a:cubicBezTo>
                  <a:lnTo>
                    <a:pt x="642" y="785"/>
                  </a:lnTo>
                  <a:cubicBezTo>
                    <a:pt x="728" y="785"/>
                    <a:pt x="805" y="709"/>
                    <a:pt x="805" y="623"/>
                  </a:cubicBezTo>
                  <a:lnTo>
                    <a:pt x="805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65"/>
            <p:cNvSpPr/>
            <p:nvPr/>
          </p:nvSpPr>
          <p:spPr>
            <a:xfrm>
              <a:off x="1906703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1130" y="0"/>
                  </a:moveTo>
                  <a:lnTo>
                    <a:pt x="269" y="862"/>
                  </a:lnTo>
                  <a:cubicBezTo>
                    <a:pt x="96" y="1043"/>
                    <a:pt x="1" y="1273"/>
                    <a:pt x="1" y="1522"/>
                  </a:cubicBezTo>
                  <a:lnTo>
                    <a:pt x="1" y="2288"/>
                  </a:lnTo>
                  <a:lnTo>
                    <a:pt x="1149" y="2288"/>
                  </a:lnTo>
                  <a:cubicBezTo>
                    <a:pt x="1274" y="2288"/>
                    <a:pt x="1379" y="2182"/>
                    <a:pt x="1379" y="2058"/>
                  </a:cubicBezTo>
                  <a:lnTo>
                    <a:pt x="1379" y="632"/>
                  </a:lnTo>
                  <a:cubicBezTo>
                    <a:pt x="1379" y="402"/>
                    <a:pt x="1283" y="173"/>
                    <a:pt x="11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65"/>
            <p:cNvSpPr/>
            <p:nvPr/>
          </p:nvSpPr>
          <p:spPr>
            <a:xfrm>
              <a:off x="1773513" y="2979185"/>
              <a:ext cx="132981" cy="96794"/>
            </a:xfrm>
            <a:custGeom>
              <a:avLst/>
              <a:gdLst/>
              <a:ahLst/>
              <a:cxnLst/>
              <a:rect l="l" t="t" r="r" b="b"/>
              <a:pathLst>
                <a:path w="5064" h="3686" extrusionOk="0">
                  <a:moveTo>
                    <a:pt x="1847" y="1"/>
                  </a:moveTo>
                  <a:cubicBezTo>
                    <a:pt x="823" y="1"/>
                    <a:pt x="0" y="824"/>
                    <a:pt x="0" y="1838"/>
                  </a:cubicBezTo>
                  <a:lnTo>
                    <a:pt x="0" y="2384"/>
                  </a:lnTo>
                  <a:cubicBezTo>
                    <a:pt x="0" y="2632"/>
                    <a:pt x="39" y="2881"/>
                    <a:pt x="125" y="3111"/>
                  </a:cubicBezTo>
                  <a:lnTo>
                    <a:pt x="201" y="3341"/>
                  </a:lnTo>
                  <a:cubicBezTo>
                    <a:pt x="221" y="3417"/>
                    <a:pt x="230" y="3484"/>
                    <a:pt x="230" y="3561"/>
                  </a:cubicBezTo>
                  <a:lnTo>
                    <a:pt x="230" y="3685"/>
                  </a:lnTo>
                  <a:lnTo>
                    <a:pt x="4833" y="3685"/>
                  </a:lnTo>
                  <a:lnTo>
                    <a:pt x="4833" y="3561"/>
                  </a:lnTo>
                  <a:cubicBezTo>
                    <a:pt x="4833" y="3484"/>
                    <a:pt x="4853" y="3417"/>
                    <a:pt x="4872" y="3341"/>
                  </a:cubicBezTo>
                  <a:lnTo>
                    <a:pt x="4948" y="3111"/>
                  </a:lnTo>
                  <a:cubicBezTo>
                    <a:pt x="5025" y="2881"/>
                    <a:pt x="5063" y="2632"/>
                    <a:pt x="5063" y="2384"/>
                  </a:cubicBezTo>
                  <a:lnTo>
                    <a:pt x="5063" y="460"/>
                  </a:lnTo>
                  <a:cubicBezTo>
                    <a:pt x="5063" y="201"/>
                    <a:pt x="4862" y="1"/>
                    <a:pt x="46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65"/>
            <p:cNvSpPr/>
            <p:nvPr/>
          </p:nvSpPr>
          <p:spPr>
            <a:xfrm>
              <a:off x="1803659" y="2979185"/>
              <a:ext cx="102834" cy="96794"/>
            </a:xfrm>
            <a:custGeom>
              <a:avLst/>
              <a:gdLst/>
              <a:ahLst/>
              <a:cxnLst/>
              <a:rect l="l" t="t" r="r" b="b"/>
              <a:pathLst>
                <a:path w="3916" h="3686" extrusionOk="0">
                  <a:moveTo>
                    <a:pt x="931" y="0"/>
                  </a:moveTo>
                  <a:cubicBezTo>
                    <a:pt x="413" y="0"/>
                    <a:pt x="1" y="418"/>
                    <a:pt x="1" y="929"/>
                  </a:cubicBezTo>
                  <a:cubicBezTo>
                    <a:pt x="1" y="1446"/>
                    <a:pt x="422" y="1867"/>
                    <a:pt x="939" y="1867"/>
                  </a:cubicBezTo>
                  <a:lnTo>
                    <a:pt x="1063" y="1867"/>
                  </a:lnTo>
                  <a:lnTo>
                    <a:pt x="1130" y="3685"/>
                  </a:lnTo>
                  <a:lnTo>
                    <a:pt x="3685" y="3685"/>
                  </a:lnTo>
                  <a:lnTo>
                    <a:pt x="3685" y="3561"/>
                  </a:lnTo>
                  <a:cubicBezTo>
                    <a:pt x="3685" y="3484"/>
                    <a:pt x="3695" y="3417"/>
                    <a:pt x="3724" y="3341"/>
                  </a:cubicBezTo>
                  <a:lnTo>
                    <a:pt x="3800" y="3111"/>
                  </a:lnTo>
                  <a:cubicBezTo>
                    <a:pt x="3877" y="2881"/>
                    <a:pt x="3915" y="2632"/>
                    <a:pt x="3915" y="2384"/>
                  </a:cubicBezTo>
                  <a:lnTo>
                    <a:pt x="3915" y="460"/>
                  </a:lnTo>
                  <a:cubicBezTo>
                    <a:pt x="3915" y="201"/>
                    <a:pt x="3714" y="1"/>
                    <a:pt x="3456" y="1"/>
                  </a:cubicBezTo>
                  <a:lnTo>
                    <a:pt x="948" y="1"/>
                  </a:lnTo>
                  <a:cubicBezTo>
                    <a:pt x="942" y="0"/>
                    <a:pt x="937" y="0"/>
                    <a:pt x="9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65"/>
            <p:cNvSpPr/>
            <p:nvPr/>
          </p:nvSpPr>
          <p:spPr>
            <a:xfrm>
              <a:off x="1803659" y="3124193"/>
              <a:ext cx="72661" cy="54306"/>
            </a:xfrm>
            <a:custGeom>
              <a:avLst/>
              <a:gdLst/>
              <a:ahLst/>
              <a:cxnLst/>
              <a:rect l="l" t="t" r="r" b="b"/>
              <a:pathLst>
                <a:path w="2767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2767" y="2068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65"/>
            <p:cNvSpPr/>
            <p:nvPr/>
          </p:nvSpPr>
          <p:spPr>
            <a:xfrm>
              <a:off x="1803659" y="3124193"/>
              <a:ext cx="72661" cy="30173"/>
            </a:xfrm>
            <a:custGeom>
              <a:avLst/>
              <a:gdLst/>
              <a:ahLst/>
              <a:cxnLst/>
              <a:rect l="l" t="t" r="r" b="b"/>
              <a:pathLst>
                <a:path w="2767" h="1149" extrusionOk="0">
                  <a:moveTo>
                    <a:pt x="1" y="1"/>
                  </a:moveTo>
                  <a:lnTo>
                    <a:pt x="1" y="776"/>
                  </a:lnTo>
                  <a:cubicBezTo>
                    <a:pt x="427" y="1025"/>
                    <a:pt x="905" y="1149"/>
                    <a:pt x="1384" y="1149"/>
                  </a:cubicBezTo>
                  <a:cubicBezTo>
                    <a:pt x="1862" y="1149"/>
                    <a:pt x="2341" y="1025"/>
                    <a:pt x="2767" y="776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65"/>
            <p:cNvSpPr/>
            <p:nvPr/>
          </p:nvSpPr>
          <p:spPr>
            <a:xfrm>
              <a:off x="1791606" y="3156387"/>
              <a:ext cx="48528" cy="43198"/>
            </a:xfrm>
            <a:custGeom>
              <a:avLst/>
              <a:gdLst/>
              <a:ahLst/>
              <a:cxnLst/>
              <a:rect l="l" t="t" r="r" b="b"/>
              <a:pathLst>
                <a:path w="1848" h="1645" extrusionOk="0">
                  <a:moveTo>
                    <a:pt x="406" y="1"/>
                  </a:moveTo>
                  <a:cubicBezTo>
                    <a:pt x="322" y="1"/>
                    <a:pt x="240" y="50"/>
                    <a:pt x="201" y="134"/>
                  </a:cubicBezTo>
                  <a:lnTo>
                    <a:pt x="0" y="555"/>
                  </a:lnTo>
                  <a:lnTo>
                    <a:pt x="766" y="1559"/>
                  </a:lnTo>
                  <a:cubicBezTo>
                    <a:pt x="812" y="1616"/>
                    <a:pt x="880" y="1645"/>
                    <a:pt x="948" y="1645"/>
                  </a:cubicBezTo>
                  <a:cubicBezTo>
                    <a:pt x="1007" y="1645"/>
                    <a:pt x="1066" y="1623"/>
                    <a:pt x="1111" y="1579"/>
                  </a:cubicBezTo>
                  <a:lnTo>
                    <a:pt x="1848" y="842"/>
                  </a:lnTo>
                  <a:lnTo>
                    <a:pt x="527" y="38"/>
                  </a:lnTo>
                  <a:cubicBezTo>
                    <a:pt x="489" y="13"/>
                    <a:pt x="447" y="1"/>
                    <a:pt x="40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65"/>
            <p:cNvSpPr/>
            <p:nvPr/>
          </p:nvSpPr>
          <p:spPr>
            <a:xfrm>
              <a:off x="1840108" y="3156387"/>
              <a:ext cx="48292" cy="43198"/>
            </a:xfrm>
            <a:custGeom>
              <a:avLst/>
              <a:gdLst/>
              <a:ahLst/>
              <a:cxnLst/>
              <a:rect l="l" t="t" r="r" b="b"/>
              <a:pathLst>
                <a:path w="1839" h="1645" extrusionOk="0">
                  <a:moveTo>
                    <a:pt x="1433" y="1"/>
                  </a:moveTo>
                  <a:cubicBezTo>
                    <a:pt x="1391" y="1"/>
                    <a:pt x="1349" y="13"/>
                    <a:pt x="1312" y="38"/>
                  </a:cubicBezTo>
                  <a:lnTo>
                    <a:pt x="1" y="842"/>
                  </a:lnTo>
                  <a:lnTo>
                    <a:pt x="728" y="1579"/>
                  </a:lnTo>
                  <a:cubicBezTo>
                    <a:pt x="777" y="1623"/>
                    <a:pt x="838" y="1645"/>
                    <a:pt x="897" y="1645"/>
                  </a:cubicBezTo>
                  <a:cubicBezTo>
                    <a:pt x="966" y="1645"/>
                    <a:pt x="1031" y="1616"/>
                    <a:pt x="1072" y="1559"/>
                  </a:cubicBezTo>
                  <a:lnTo>
                    <a:pt x="1838" y="555"/>
                  </a:lnTo>
                  <a:lnTo>
                    <a:pt x="1647" y="134"/>
                  </a:lnTo>
                  <a:cubicBezTo>
                    <a:pt x="1602" y="50"/>
                    <a:pt x="1518" y="1"/>
                    <a:pt x="143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65"/>
            <p:cNvSpPr/>
            <p:nvPr/>
          </p:nvSpPr>
          <p:spPr>
            <a:xfrm>
              <a:off x="1779552" y="3028107"/>
              <a:ext cx="121137" cy="114205"/>
            </a:xfrm>
            <a:custGeom>
              <a:avLst/>
              <a:gdLst/>
              <a:ahLst/>
              <a:cxnLst/>
              <a:rect l="l" t="t" r="r" b="b"/>
              <a:pathLst>
                <a:path w="4613" h="4349" extrusionOk="0">
                  <a:moveTo>
                    <a:pt x="1986" y="0"/>
                  </a:moveTo>
                  <a:cubicBezTo>
                    <a:pt x="1399" y="0"/>
                    <a:pt x="893" y="98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42"/>
                  </a:lnTo>
                  <a:cubicBezTo>
                    <a:pt x="459" y="1056"/>
                    <a:pt x="412" y="1171"/>
                    <a:pt x="325" y="1267"/>
                  </a:cubicBezTo>
                  <a:lnTo>
                    <a:pt x="134" y="1449"/>
                  </a:lnTo>
                  <a:cubicBezTo>
                    <a:pt x="48" y="1535"/>
                    <a:pt x="0" y="1659"/>
                    <a:pt x="0" y="1774"/>
                  </a:cubicBezTo>
                  <a:lnTo>
                    <a:pt x="0" y="2052"/>
                  </a:lnTo>
                  <a:cubicBezTo>
                    <a:pt x="0" y="3315"/>
                    <a:pt x="1034" y="4349"/>
                    <a:pt x="2307" y="4349"/>
                  </a:cubicBezTo>
                  <a:cubicBezTo>
                    <a:pt x="3579" y="4349"/>
                    <a:pt x="4613" y="3315"/>
                    <a:pt x="4613" y="2042"/>
                  </a:cubicBezTo>
                  <a:lnTo>
                    <a:pt x="4613" y="1774"/>
                  </a:lnTo>
                  <a:cubicBezTo>
                    <a:pt x="4603" y="1650"/>
                    <a:pt x="4556" y="1535"/>
                    <a:pt x="4469" y="1449"/>
                  </a:cubicBezTo>
                  <a:lnTo>
                    <a:pt x="4288" y="1257"/>
                  </a:lnTo>
                  <a:cubicBezTo>
                    <a:pt x="4192" y="1171"/>
                    <a:pt x="4144" y="105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5" y="126"/>
                    <a:pt x="2649" y="0"/>
                    <a:pt x="1986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65"/>
            <p:cNvSpPr/>
            <p:nvPr/>
          </p:nvSpPr>
          <p:spPr>
            <a:xfrm>
              <a:off x="1779552" y="3028107"/>
              <a:ext cx="108848" cy="113706"/>
            </a:xfrm>
            <a:custGeom>
              <a:avLst/>
              <a:gdLst/>
              <a:ahLst/>
              <a:cxnLst/>
              <a:rect l="l" t="t" r="r" b="b"/>
              <a:pathLst>
                <a:path w="4145" h="4330" extrusionOk="0">
                  <a:moveTo>
                    <a:pt x="1990" y="1"/>
                  </a:moveTo>
                  <a:cubicBezTo>
                    <a:pt x="1773" y="1"/>
                    <a:pt x="1566" y="14"/>
                    <a:pt x="1378" y="32"/>
                  </a:cubicBezTo>
                  <a:cubicBezTo>
                    <a:pt x="1129" y="61"/>
                    <a:pt x="881" y="99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32"/>
                  </a:lnTo>
                  <a:cubicBezTo>
                    <a:pt x="459" y="1056"/>
                    <a:pt x="412" y="1171"/>
                    <a:pt x="325" y="1257"/>
                  </a:cubicBezTo>
                  <a:lnTo>
                    <a:pt x="134" y="1449"/>
                  </a:lnTo>
                  <a:cubicBezTo>
                    <a:pt x="48" y="1535"/>
                    <a:pt x="0" y="1650"/>
                    <a:pt x="0" y="1774"/>
                  </a:cubicBezTo>
                  <a:lnTo>
                    <a:pt x="0" y="2042"/>
                  </a:lnTo>
                  <a:cubicBezTo>
                    <a:pt x="0" y="3210"/>
                    <a:pt x="871" y="4186"/>
                    <a:pt x="2029" y="4329"/>
                  </a:cubicBezTo>
                  <a:cubicBezTo>
                    <a:pt x="1608" y="3899"/>
                    <a:pt x="1378" y="3334"/>
                    <a:pt x="1378" y="2741"/>
                  </a:cubicBezTo>
                  <a:lnTo>
                    <a:pt x="1378" y="1056"/>
                  </a:lnTo>
                  <a:cubicBezTo>
                    <a:pt x="1378" y="827"/>
                    <a:pt x="1560" y="626"/>
                    <a:pt x="1790" y="597"/>
                  </a:cubicBezTo>
                  <a:cubicBezTo>
                    <a:pt x="1971" y="575"/>
                    <a:pt x="2201" y="556"/>
                    <a:pt x="2456" y="556"/>
                  </a:cubicBezTo>
                  <a:cubicBezTo>
                    <a:pt x="2980" y="556"/>
                    <a:pt x="3610" y="63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6" y="123"/>
                    <a:pt x="2655" y="1"/>
                    <a:pt x="199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65"/>
            <p:cNvSpPr/>
            <p:nvPr/>
          </p:nvSpPr>
          <p:spPr>
            <a:xfrm>
              <a:off x="1737326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249" y="0"/>
                  </a:moveTo>
                  <a:cubicBezTo>
                    <a:pt x="86" y="173"/>
                    <a:pt x="0" y="402"/>
                    <a:pt x="0" y="632"/>
                  </a:cubicBezTo>
                  <a:lnTo>
                    <a:pt x="0" y="2058"/>
                  </a:lnTo>
                  <a:cubicBezTo>
                    <a:pt x="0" y="2182"/>
                    <a:pt x="96" y="2288"/>
                    <a:pt x="230" y="2288"/>
                  </a:cubicBezTo>
                  <a:lnTo>
                    <a:pt x="1378" y="2288"/>
                  </a:lnTo>
                  <a:lnTo>
                    <a:pt x="1378" y="1522"/>
                  </a:lnTo>
                  <a:cubicBezTo>
                    <a:pt x="1378" y="1273"/>
                    <a:pt x="1283" y="1043"/>
                    <a:pt x="1110" y="862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26" name="Google Shape;13626;p65"/>
          <p:cNvGrpSpPr/>
          <p:nvPr/>
        </p:nvGrpSpPr>
        <p:grpSpPr>
          <a:xfrm>
            <a:off x="4000676" y="1579396"/>
            <a:ext cx="327226" cy="211603"/>
            <a:chOff x="4000676" y="1579396"/>
            <a:chExt cx="327226" cy="211603"/>
          </a:xfrm>
        </p:grpSpPr>
        <p:sp>
          <p:nvSpPr>
            <p:cNvPr id="13627" name="Google Shape;13627;p65"/>
            <p:cNvSpPr/>
            <p:nvPr/>
          </p:nvSpPr>
          <p:spPr>
            <a:xfrm>
              <a:off x="4081924" y="1581365"/>
              <a:ext cx="121584" cy="89757"/>
            </a:xfrm>
            <a:custGeom>
              <a:avLst/>
              <a:gdLst/>
              <a:ahLst/>
              <a:cxnLst/>
              <a:rect l="l" t="t" r="r" b="b"/>
              <a:pathLst>
                <a:path w="4630" h="3418" extrusionOk="0">
                  <a:moveTo>
                    <a:pt x="158" y="0"/>
                  </a:moveTo>
                  <a:cubicBezTo>
                    <a:pt x="51" y="0"/>
                    <a:pt x="0" y="128"/>
                    <a:pt x="74" y="211"/>
                  </a:cubicBezTo>
                  <a:lnTo>
                    <a:pt x="2572" y="3417"/>
                  </a:lnTo>
                  <a:lnTo>
                    <a:pt x="4630" y="3417"/>
                  </a:lnTo>
                  <a:lnTo>
                    <a:pt x="1491" y="422"/>
                  </a:lnTo>
                  <a:cubicBezTo>
                    <a:pt x="1203" y="154"/>
                    <a:pt x="840" y="1"/>
                    <a:pt x="447" y="1"/>
                  </a:cubicBezTo>
                  <a:lnTo>
                    <a:pt x="170" y="1"/>
                  </a:lnTo>
                  <a:cubicBezTo>
                    <a:pt x="166" y="0"/>
                    <a:pt x="162" y="0"/>
                    <a:pt x="158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65"/>
            <p:cNvSpPr/>
            <p:nvPr/>
          </p:nvSpPr>
          <p:spPr>
            <a:xfrm>
              <a:off x="4083605" y="1581628"/>
              <a:ext cx="119903" cy="89494"/>
            </a:xfrm>
            <a:custGeom>
              <a:avLst/>
              <a:gdLst/>
              <a:ahLst/>
              <a:cxnLst/>
              <a:rect l="l" t="t" r="r" b="b"/>
              <a:pathLst>
                <a:path w="4566" h="3408" extrusionOk="0">
                  <a:moveTo>
                    <a:pt x="106" y="0"/>
                  </a:moveTo>
                  <a:cubicBezTo>
                    <a:pt x="68" y="0"/>
                    <a:pt x="29" y="19"/>
                    <a:pt x="1" y="48"/>
                  </a:cubicBezTo>
                  <a:cubicBezTo>
                    <a:pt x="249" y="106"/>
                    <a:pt x="479" y="230"/>
                    <a:pt x="671" y="412"/>
                  </a:cubicBezTo>
                  <a:lnTo>
                    <a:pt x="3819" y="3407"/>
                  </a:lnTo>
                  <a:lnTo>
                    <a:pt x="4566" y="3407"/>
                  </a:lnTo>
                  <a:lnTo>
                    <a:pt x="1417" y="412"/>
                  </a:lnTo>
                  <a:cubicBezTo>
                    <a:pt x="1139" y="144"/>
                    <a:pt x="766" y="0"/>
                    <a:pt x="3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65"/>
            <p:cNvSpPr/>
            <p:nvPr/>
          </p:nvSpPr>
          <p:spPr>
            <a:xfrm>
              <a:off x="4000676" y="1613534"/>
              <a:ext cx="327226" cy="94037"/>
            </a:xfrm>
            <a:custGeom>
              <a:avLst/>
              <a:gdLst/>
              <a:ahLst/>
              <a:cxnLst/>
              <a:rect l="l" t="t" r="r" b="b"/>
              <a:pathLst>
                <a:path w="12461" h="3581" extrusionOk="0">
                  <a:moveTo>
                    <a:pt x="115" y="1"/>
                  </a:moveTo>
                  <a:cubicBezTo>
                    <a:pt x="48" y="1"/>
                    <a:pt x="0" y="58"/>
                    <a:pt x="0" y="125"/>
                  </a:cubicBezTo>
                  <a:lnTo>
                    <a:pt x="0" y="3063"/>
                  </a:lnTo>
                  <a:cubicBezTo>
                    <a:pt x="0" y="3350"/>
                    <a:pt x="230" y="3580"/>
                    <a:pt x="508" y="3580"/>
                  </a:cubicBezTo>
                  <a:lnTo>
                    <a:pt x="12365" y="3580"/>
                  </a:lnTo>
                  <a:cubicBezTo>
                    <a:pt x="12413" y="3580"/>
                    <a:pt x="12461" y="3532"/>
                    <a:pt x="12461" y="3475"/>
                  </a:cubicBezTo>
                  <a:cubicBezTo>
                    <a:pt x="12461" y="3341"/>
                    <a:pt x="12404" y="3216"/>
                    <a:pt x="12317" y="3130"/>
                  </a:cubicBezTo>
                  <a:lnTo>
                    <a:pt x="12021" y="2834"/>
                  </a:lnTo>
                  <a:lnTo>
                    <a:pt x="11590" y="2403"/>
                  </a:lnTo>
                  <a:cubicBezTo>
                    <a:pt x="11311" y="2124"/>
                    <a:pt x="10941" y="1962"/>
                    <a:pt x="10561" y="1962"/>
                  </a:cubicBezTo>
                  <a:cubicBezTo>
                    <a:pt x="10550" y="1962"/>
                    <a:pt x="10539" y="1962"/>
                    <a:pt x="10528" y="1963"/>
                  </a:cubicBezTo>
                  <a:lnTo>
                    <a:pt x="2374" y="1963"/>
                  </a:lnTo>
                  <a:cubicBezTo>
                    <a:pt x="2192" y="1963"/>
                    <a:pt x="2029" y="1857"/>
                    <a:pt x="1934" y="1704"/>
                  </a:cubicBezTo>
                  <a:lnTo>
                    <a:pt x="1101" y="250"/>
                  </a:lnTo>
                  <a:cubicBezTo>
                    <a:pt x="1005" y="96"/>
                    <a:pt x="843" y="1"/>
                    <a:pt x="661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65"/>
            <p:cNvSpPr/>
            <p:nvPr/>
          </p:nvSpPr>
          <p:spPr>
            <a:xfrm>
              <a:off x="4081924" y="1686169"/>
              <a:ext cx="135922" cy="104830"/>
            </a:xfrm>
            <a:custGeom>
              <a:avLst/>
              <a:gdLst/>
              <a:ahLst/>
              <a:cxnLst/>
              <a:rect l="l" t="t" r="r" b="b"/>
              <a:pathLst>
                <a:path w="5176" h="3992" extrusionOk="0">
                  <a:moveTo>
                    <a:pt x="3089" y="1"/>
                  </a:moveTo>
                  <a:cubicBezTo>
                    <a:pt x="3051" y="1"/>
                    <a:pt x="3012" y="20"/>
                    <a:pt x="2984" y="48"/>
                  </a:cubicBezTo>
                  <a:lnTo>
                    <a:pt x="74" y="3790"/>
                  </a:lnTo>
                  <a:cubicBezTo>
                    <a:pt x="0" y="3864"/>
                    <a:pt x="51" y="3992"/>
                    <a:pt x="158" y="3992"/>
                  </a:cubicBezTo>
                  <a:cubicBezTo>
                    <a:pt x="162" y="3992"/>
                    <a:pt x="166" y="3992"/>
                    <a:pt x="170" y="3991"/>
                  </a:cubicBezTo>
                  <a:lnTo>
                    <a:pt x="457" y="3991"/>
                  </a:lnTo>
                  <a:cubicBezTo>
                    <a:pt x="840" y="3991"/>
                    <a:pt x="1203" y="3838"/>
                    <a:pt x="1491" y="3580"/>
                  </a:cubicBezTo>
                  <a:lnTo>
                    <a:pt x="5127" y="135"/>
                  </a:lnTo>
                  <a:cubicBezTo>
                    <a:pt x="5175" y="87"/>
                    <a:pt x="5146" y="1"/>
                    <a:pt x="50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65"/>
            <p:cNvSpPr/>
            <p:nvPr/>
          </p:nvSpPr>
          <p:spPr>
            <a:xfrm>
              <a:off x="4193923" y="1579448"/>
              <a:ext cx="132193" cy="49710"/>
            </a:xfrm>
            <a:custGeom>
              <a:avLst/>
              <a:gdLst/>
              <a:ahLst/>
              <a:cxnLst/>
              <a:rect l="l" t="t" r="r" b="b"/>
              <a:pathLst>
                <a:path w="5034" h="1893" extrusionOk="0">
                  <a:moveTo>
                    <a:pt x="2485" y="1"/>
                  </a:moveTo>
                  <a:cubicBezTo>
                    <a:pt x="1910" y="1"/>
                    <a:pt x="1336" y="374"/>
                    <a:pt x="1245" y="1088"/>
                  </a:cubicBezTo>
                  <a:cubicBezTo>
                    <a:pt x="1126" y="1035"/>
                    <a:pt x="1003" y="1011"/>
                    <a:pt x="884" y="1011"/>
                  </a:cubicBezTo>
                  <a:cubicBezTo>
                    <a:pt x="419" y="1011"/>
                    <a:pt x="1" y="1382"/>
                    <a:pt x="1" y="1892"/>
                  </a:cubicBezTo>
                  <a:lnTo>
                    <a:pt x="5025" y="1892"/>
                  </a:lnTo>
                  <a:cubicBezTo>
                    <a:pt x="5033" y="1312"/>
                    <a:pt x="4560" y="878"/>
                    <a:pt x="4022" y="878"/>
                  </a:cubicBezTo>
                  <a:cubicBezTo>
                    <a:pt x="3911" y="878"/>
                    <a:pt x="3798" y="896"/>
                    <a:pt x="3686" y="935"/>
                  </a:cubicBezTo>
                  <a:cubicBezTo>
                    <a:pt x="3522" y="304"/>
                    <a:pt x="3004" y="1"/>
                    <a:pt x="2485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65"/>
            <p:cNvSpPr/>
            <p:nvPr/>
          </p:nvSpPr>
          <p:spPr>
            <a:xfrm>
              <a:off x="412357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65"/>
            <p:cNvSpPr/>
            <p:nvPr/>
          </p:nvSpPr>
          <p:spPr>
            <a:xfrm>
              <a:off x="4097418" y="1679551"/>
              <a:ext cx="15362" cy="13183"/>
            </a:xfrm>
            <a:custGeom>
              <a:avLst/>
              <a:gdLst/>
              <a:ahLst/>
              <a:cxnLst/>
              <a:rect l="l" t="t" r="r" b="b"/>
              <a:pathLst>
                <a:path w="585" h="502" extrusionOk="0">
                  <a:moveTo>
                    <a:pt x="331" y="1"/>
                  </a:moveTo>
                  <a:cubicBezTo>
                    <a:pt x="272" y="1"/>
                    <a:pt x="212" y="22"/>
                    <a:pt x="164" y="71"/>
                  </a:cubicBezTo>
                  <a:cubicBezTo>
                    <a:pt x="1" y="233"/>
                    <a:pt x="116" y="501"/>
                    <a:pt x="336" y="501"/>
                  </a:cubicBezTo>
                  <a:cubicBezTo>
                    <a:pt x="480" y="501"/>
                    <a:pt x="585" y="387"/>
                    <a:pt x="585" y="253"/>
                  </a:cubicBezTo>
                  <a:cubicBezTo>
                    <a:pt x="585" y="102"/>
                    <a:pt x="459" y="1"/>
                    <a:pt x="33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65"/>
            <p:cNvSpPr/>
            <p:nvPr/>
          </p:nvSpPr>
          <p:spPr>
            <a:xfrm>
              <a:off x="407105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35" y="501"/>
                  </a:cubicBezTo>
                  <a:cubicBezTo>
                    <a:pt x="479" y="501"/>
                    <a:pt x="593" y="387"/>
                    <a:pt x="593" y="253"/>
                  </a:cubicBezTo>
                  <a:cubicBezTo>
                    <a:pt x="593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65"/>
            <p:cNvSpPr/>
            <p:nvPr/>
          </p:nvSpPr>
          <p:spPr>
            <a:xfrm>
              <a:off x="4044661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65"/>
            <p:cNvSpPr/>
            <p:nvPr/>
          </p:nvSpPr>
          <p:spPr>
            <a:xfrm>
              <a:off x="4235650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3" y="1"/>
                    <a:pt x="212" y="22"/>
                    <a:pt x="163" y="71"/>
                  </a:cubicBezTo>
                  <a:cubicBezTo>
                    <a:pt x="1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65"/>
            <p:cNvSpPr/>
            <p:nvPr/>
          </p:nvSpPr>
          <p:spPr>
            <a:xfrm>
              <a:off x="4249227" y="1579396"/>
              <a:ext cx="76889" cy="49763"/>
            </a:xfrm>
            <a:custGeom>
              <a:avLst/>
              <a:gdLst/>
              <a:ahLst/>
              <a:cxnLst/>
              <a:rect l="l" t="t" r="r" b="b"/>
              <a:pathLst>
                <a:path w="2928" h="1895" extrusionOk="0">
                  <a:moveTo>
                    <a:pt x="369" y="1"/>
                  </a:moveTo>
                  <a:cubicBezTo>
                    <a:pt x="247" y="1"/>
                    <a:pt x="123" y="19"/>
                    <a:pt x="0" y="57"/>
                  </a:cubicBezTo>
                  <a:cubicBezTo>
                    <a:pt x="402" y="191"/>
                    <a:pt x="718" y="526"/>
                    <a:pt x="833" y="937"/>
                  </a:cubicBezTo>
                  <a:cubicBezTo>
                    <a:pt x="944" y="898"/>
                    <a:pt x="1056" y="880"/>
                    <a:pt x="1165" y="880"/>
                  </a:cubicBezTo>
                  <a:cubicBezTo>
                    <a:pt x="1698" y="880"/>
                    <a:pt x="2173" y="1314"/>
                    <a:pt x="2173" y="1894"/>
                  </a:cubicBezTo>
                  <a:lnTo>
                    <a:pt x="2919" y="1894"/>
                  </a:lnTo>
                  <a:cubicBezTo>
                    <a:pt x="2927" y="1314"/>
                    <a:pt x="2454" y="880"/>
                    <a:pt x="1916" y="880"/>
                  </a:cubicBezTo>
                  <a:cubicBezTo>
                    <a:pt x="1805" y="880"/>
                    <a:pt x="1692" y="898"/>
                    <a:pt x="1580" y="937"/>
                  </a:cubicBezTo>
                  <a:cubicBezTo>
                    <a:pt x="1431" y="372"/>
                    <a:pt x="922" y="1"/>
                    <a:pt x="3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65"/>
            <p:cNvSpPr/>
            <p:nvPr/>
          </p:nvSpPr>
          <p:spPr>
            <a:xfrm>
              <a:off x="4083867" y="1686431"/>
              <a:ext cx="133716" cy="104567"/>
            </a:xfrm>
            <a:custGeom>
              <a:avLst/>
              <a:gdLst/>
              <a:ahLst/>
              <a:cxnLst/>
              <a:rect l="l" t="t" r="r" b="b"/>
              <a:pathLst>
                <a:path w="5092" h="3982" extrusionOk="0">
                  <a:moveTo>
                    <a:pt x="4249" y="0"/>
                  </a:moveTo>
                  <a:cubicBezTo>
                    <a:pt x="4316" y="0"/>
                    <a:pt x="4355" y="77"/>
                    <a:pt x="4297" y="125"/>
                  </a:cubicBezTo>
                  <a:lnTo>
                    <a:pt x="661" y="3570"/>
                  </a:lnTo>
                  <a:cubicBezTo>
                    <a:pt x="469" y="3742"/>
                    <a:pt x="249" y="3867"/>
                    <a:pt x="0" y="3934"/>
                  </a:cubicBezTo>
                  <a:cubicBezTo>
                    <a:pt x="19" y="3962"/>
                    <a:pt x="58" y="3981"/>
                    <a:pt x="96" y="3981"/>
                  </a:cubicBezTo>
                  <a:lnTo>
                    <a:pt x="373" y="3981"/>
                  </a:lnTo>
                  <a:cubicBezTo>
                    <a:pt x="766" y="3981"/>
                    <a:pt x="1129" y="3828"/>
                    <a:pt x="1417" y="3570"/>
                  </a:cubicBezTo>
                  <a:lnTo>
                    <a:pt x="5053" y="125"/>
                  </a:lnTo>
                  <a:cubicBezTo>
                    <a:pt x="5092" y="77"/>
                    <a:pt x="5063" y="0"/>
                    <a:pt x="500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65"/>
            <p:cNvSpPr/>
            <p:nvPr/>
          </p:nvSpPr>
          <p:spPr>
            <a:xfrm>
              <a:off x="4257525" y="1664819"/>
              <a:ext cx="17620" cy="4280"/>
            </a:xfrm>
            <a:custGeom>
              <a:avLst/>
              <a:gdLst/>
              <a:ahLst/>
              <a:cxnLst/>
              <a:rect l="l" t="t" r="r" b="b"/>
              <a:pathLst>
                <a:path w="671" h="163" extrusionOk="0">
                  <a:moveTo>
                    <a:pt x="0" y="0"/>
                  </a:moveTo>
                  <a:cubicBezTo>
                    <a:pt x="230" y="0"/>
                    <a:pt x="469" y="58"/>
                    <a:pt x="670" y="163"/>
                  </a:cubicBezTo>
                  <a:lnTo>
                    <a:pt x="670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65"/>
            <p:cNvSpPr/>
            <p:nvPr/>
          </p:nvSpPr>
          <p:spPr>
            <a:xfrm>
              <a:off x="4296731" y="1687666"/>
              <a:ext cx="31171" cy="19905"/>
            </a:xfrm>
            <a:custGeom>
              <a:avLst/>
              <a:gdLst/>
              <a:ahLst/>
              <a:cxnLst/>
              <a:rect l="l" t="t" r="r" b="b"/>
              <a:pathLst>
                <a:path w="1187" h="758" extrusionOk="0">
                  <a:moveTo>
                    <a:pt x="0" y="1"/>
                  </a:moveTo>
                  <a:lnTo>
                    <a:pt x="297" y="298"/>
                  </a:lnTo>
                  <a:cubicBezTo>
                    <a:pt x="383" y="393"/>
                    <a:pt x="440" y="518"/>
                    <a:pt x="431" y="652"/>
                  </a:cubicBezTo>
                  <a:cubicBezTo>
                    <a:pt x="431" y="709"/>
                    <a:pt x="393" y="757"/>
                    <a:pt x="335" y="757"/>
                  </a:cubicBezTo>
                  <a:lnTo>
                    <a:pt x="1091" y="757"/>
                  </a:lnTo>
                  <a:cubicBezTo>
                    <a:pt x="1139" y="757"/>
                    <a:pt x="1187" y="709"/>
                    <a:pt x="1187" y="652"/>
                  </a:cubicBezTo>
                  <a:cubicBezTo>
                    <a:pt x="1187" y="518"/>
                    <a:pt x="1139" y="393"/>
                    <a:pt x="1043" y="298"/>
                  </a:cubicBezTo>
                  <a:lnTo>
                    <a:pt x="756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65"/>
            <p:cNvSpPr/>
            <p:nvPr/>
          </p:nvSpPr>
          <p:spPr>
            <a:xfrm>
              <a:off x="4275355" y="1664819"/>
              <a:ext cx="41254" cy="23135"/>
            </a:xfrm>
            <a:custGeom>
              <a:avLst/>
              <a:gdLst/>
              <a:ahLst/>
              <a:cxnLst/>
              <a:rect l="l" t="t" r="r" b="b"/>
              <a:pathLst>
                <a:path w="1571" h="881" extrusionOk="0">
                  <a:moveTo>
                    <a:pt x="1" y="0"/>
                  </a:moveTo>
                  <a:lnTo>
                    <a:pt x="1" y="498"/>
                  </a:lnTo>
                  <a:cubicBezTo>
                    <a:pt x="1" y="708"/>
                    <a:pt x="163" y="881"/>
                    <a:pt x="374" y="881"/>
                  </a:cubicBezTo>
                  <a:lnTo>
                    <a:pt x="1570" y="881"/>
                  </a:lnTo>
                  <a:lnTo>
                    <a:pt x="1140" y="440"/>
                  </a:lnTo>
                  <a:cubicBezTo>
                    <a:pt x="853" y="153"/>
                    <a:pt x="470" y="0"/>
                    <a:pt x="77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65"/>
            <p:cNvSpPr/>
            <p:nvPr/>
          </p:nvSpPr>
          <p:spPr>
            <a:xfrm>
              <a:off x="4275119" y="1664819"/>
              <a:ext cx="41491" cy="23135"/>
            </a:xfrm>
            <a:custGeom>
              <a:avLst/>
              <a:gdLst/>
              <a:ahLst/>
              <a:cxnLst/>
              <a:rect l="l" t="t" r="r" b="b"/>
              <a:pathLst>
                <a:path w="1580" h="881" extrusionOk="0">
                  <a:moveTo>
                    <a:pt x="0" y="0"/>
                  </a:moveTo>
                  <a:lnTo>
                    <a:pt x="0" y="163"/>
                  </a:lnTo>
                  <a:cubicBezTo>
                    <a:pt x="144" y="230"/>
                    <a:pt x="278" y="325"/>
                    <a:pt x="393" y="440"/>
                  </a:cubicBezTo>
                  <a:lnTo>
                    <a:pt x="823" y="881"/>
                  </a:lnTo>
                  <a:lnTo>
                    <a:pt x="1579" y="881"/>
                  </a:lnTo>
                  <a:lnTo>
                    <a:pt x="1139" y="440"/>
                  </a:lnTo>
                  <a:cubicBezTo>
                    <a:pt x="862" y="153"/>
                    <a:pt x="479" y="0"/>
                    <a:pt x="86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43" name="Google Shape;13643;p65"/>
          <p:cNvGrpSpPr/>
          <p:nvPr/>
        </p:nvGrpSpPr>
        <p:grpSpPr>
          <a:xfrm>
            <a:off x="2635523" y="1515584"/>
            <a:ext cx="371054" cy="336469"/>
            <a:chOff x="2635523" y="1515584"/>
            <a:chExt cx="371054" cy="336469"/>
          </a:xfrm>
        </p:grpSpPr>
        <p:sp>
          <p:nvSpPr>
            <p:cNvPr id="13644" name="Google Shape;13644;p65"/>
            <p:cNvSpPr/>
            <p:nvPr/>
          </p:nvSpPr>
          <p:spPr>
            <a:xfrm>
              <a:off x="2680769" y="1825399"/>
              <a:ext cx="310393" cy="26654"/>
            </a:xfrm>
            <a:custGeom>
              <a:avLst/>
              <a:gdLst/>
              <a:ahLst/>
              <a:cxnLst/>
              <a:rect l="l" t="t" r="r" b="b"/>
              <a:pathLst>
                <a:path w="11820" h="1015" extrusionOk="0">
                  <a:moveTo>
                    <a:pt x="0" y="0"/>
                  </a:moveTo>
                  <a:lnTo>
                    <a:pt x="172" y="603"/>
                  </a:lnTo>
                  <a:cubicBezTo>
                    <a:pt x="249" y="843"/>
                    <a:pt x="469" y="1005"/>
                    <a:pt x="718" y="1015"/>
                  </a:cubicBezTo>
                  <a:lnTo>
                    <a:pt x="11092" y="1015"/>
                  </a:lnTo>
                  <a:cubicBezTo>
                    <a:pt x="11351" y="1005"/>
                    <a:pt x="11571" y="843"/>
                    <a:pt x="11647" y="603"/>
                  </a:cubicBezTo>
                  <a:lnTo>
                    <a:pt x="11820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65"/>
            <p:cNvSpPr/>
            <p:nvPr/>
          </p:nvSpPr>
          <p:spPr>
            <a:xfrm>
              <a:off x="2635523" y="1631627"/>
              <a:ext cx="312153" cy="171163"/>
            </a:xfrm>
            <a:custGeom>
              <a:avLst/>
              <a:gdLst/>
              <a:ahLst/>
              <a:cxnLst/>
              <a:rect l="l" t="t" r="r" b="b"/>
              <a:pathLst>
                <a:path w="11887" h="6518" extrusionOk="0">
                  <a:moveTo>
                    <a:pt x="3379" y="862"/>
                  </a:moveTo>
                  <a:lnTo>
                    <a:pt x="3379" y="2269"/>
                  </a:lnTo>
                  <a:cubicBezTo>
                    <a:pt x="3379" y="2527"/>
                    <a:pt x="3408" y="2786"/>
                    <a:pt x="3455" y="3044"/>
                  </a:cubicBezTo>
                  <a:lnTo>
                    <a:pt x="3178" y="3044"/>
                  </a:lnTo>
                  <a:cubicBezTo>
                    <a:pt x="2049" y="3044"/>
                    <a:pt x="1273" y="1915"/>
                    <a:pt x="1685" y="862"/>
                  </a:cubicBezTo>
                  <a:close/>
                  <a:moveTo>
                    <a:pt x="1187" y="1"/>
                  </a:moveTo>
                  <a:cubicBezTo>
                    <a:pt x="1" y="1628"/>
                    <a:pt x="1168" y="3915"/>
                    <a:pt x="3187" y="3915"/>
                  </a:cubicBezTo>
                  <a:lnTo>
                    <a:pt x="3714" y="3915"/>
                  </a:lnTo>
                  <a:cubicBezTo>
                    <a:pt x="4387" y="5515"/>
                    <a:pt x="5946" y="6517"/>
                    <a:pt x="7625" y="6517"/>
                  </a:cubicBezTo>
                  <a:cubicBezTo>
                    <a:pt x="7905" y="6517"/>
                    <a:pt x="8188" y="6489"/>
                    <a:pt x="8470" y="6432"/>
                  </a:cubicBezTo>
                  <a:cubicBezTo>
                    <a:pt x="10461" y="6040"/>
                    <a:pt x="11887" y="4288"/>
                    <a:pt x="11887" y="2269"/>
                  </a:cubicBezTo>
                  <a:lnTo>
                    <a:pt x="11887" y="1"/>
                  </a:lnTo>
                  <a:lnTo>
                    <a:pt x="10949" y="1"/>
                  </a:lnTo>
                  <a:lnTo>
                    <a:pt x="10729" y="288"/>
                  </a:lnTo>
                  <a:lnTo>
                    <a:pt x="10518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65"/>
            <p:cNvSpPr/>
            <p:nvPr/>
          </p:nvSpPr>
          <p:spPr>
            <a:xfrm>
              <a:off x="2828797" y="1679131"/>
              <a:ext cx="94247" cy="99053"/>
            </a:xfrm>
            <a:custGeom>
              <a:avLst/>
              <a:gdLst/>
              <a:ahLst/>
              <a:cxnLst/>
              <a:rect l="l" t="t" r="r" b="b"/>
              <a:pathLst>
                <a:path w="3589" h="3772" extrusionOk="0">
                  <a:moveTo>
                    <a:pt x="3365" y="1"/>
                  </a:moveTo>
                  <a:cubicBezTo>
                    <a:pt x="3261" y="1"/>
                    <a:pt x="3158" y="68"/>
                    <a:pt x="3149" y="202"/>
                  </a:cubicBezTo>
                  <a:lnTo>
                    <a:pt x="3149" y="460"/>
                  </a:lnTo>
                  <a:cubicBezTo>
                    <a:pt x="3149" y="2049"/>
                    <a:pt x="1857" y="3341"/>
                    <a:pt x="268" y="3341"/>
                  </a:cubicBezTo>
                  <a:cubicBezTo>
                    <a:pt x="0" y="3360"/>
                    <a:pt x="0" y="3752"/>
                    <a:pt x="268" y="3771"/>
                  </a:cubicBezTo>
                  <a:cubicBezTo>
                    <a:pt x="2096" y="3771"/>
                    <a:pt x="3579" y="2288"/>
                    <a:pt x="3589" y="460"/>
                  </a:cubicBezTo>
                  <a:lnTo>
                    <a:pt x="3589" y="202"/>
                  </a:lnTo>
                  <a:cubicBezTo>
                    <a:pt x="3575" y="68"/>
                    <a:pt x="3469" y="1"/>
                    <a:pt x="3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65"/>
            <p:cNvSpPr/>
            <p:nvPr/>
          </p:nvSpPr>
          <p:spPr>
            <a:xfrm>
              <a:off x="2911464" y="1631627"/>
              <a:ext cx="11581" cy="35477"/>
            </a:xfrm>
            <a:custGeom>
              <a:avLst/>
              <a:gdLst/>
              <a:ahLst/>
              <a:cxnLst/>
              <a:rect l="l" t="t" r="r" b="b"/>
              <a:pathLst>
                <a:path w="441" h="1351" extrusionOk="0">
                  <a:moveTo>
                    <a:pt x="1" y="1"/>
                  </a:moveTo>
                  <a:lnTo>
                    <a:pt x="1" y="1149"/>
                  </a:lnTo>
                  <a:cubicBezTo>
                    <a:pt x="10" y="1283"/>
                    <a:pt x="113" y="1350"/>
                    <a:pt x="217" y="1350"/>
                  </a:cubicBezTo>
                  <a:cubicBezTo>
                    <a:pt x="321" y="1350"/>
                    <a:pt x="427" y="1283"/>
                    <a:pt x="441" y="1149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65"/>
            <p:cNvSpPr/>
            <p:nvPr/>
          </p:nvSpPr>
          <p:spPr>
            <a:xfrm>
              <a:off x="2803404" y="1515584"/>
              <a:ext cx="19511" cy="99000"/>
            </a:xfrm>
            <a:custGeom>
              <a:avLst/>
              <a:gdLst/>
              <a:ahLst/>
              <a:cxnLst/>
              <a:rect l="l" t="t" r="r" b="b"/>
              <a:pathLst>
                <a:path w="743" h="3770" extrusionOk="0">
                  <a:moveTo>
                    <a:pt x="516" y="1"/>
                  </a:moveTo>
                  <a:cubicBezTo>
                    <a:pt x="402" y="1"/>
                    <a:pt x="288" y="80"/>
                    <a:pt x="297" y="238"/>
                  </a:cubicBezTo>
                  <a:cubicBezTo>
                    <a:pt x="307" y="391"/>
                    <a:pt x="259" y="553"/>
                    <a:pt x="182" y="687"/>
                  </a:cubicBezTo>
                  <a:cubicBezTo>
                    <a:pt x="68" y="888"/>
                    <a:pt x="1" y="1109"/>
                    <a:pt x="10" y="1338"/>
                  </a:cubicBezTo>
                  <a:cubicBezTo>
                    <a:pt x="1" y="1568"/>
                    <a:pt x="68" y="1798"/>
                    <a:pt x="182" y="1989"/>
                  </a:cubicBezTo>
                  <a:cubicBezTo>
                    <a:pt x="259" y="2133"/>
                    <a:pt x="307" y="2286"/>
                    <a:pt x="297" y="2448"/>
                  </a:cubicBezTo>
                  <a:cubicBezTo>
                    <a:pt x="307" y="2601"/>
                    <a:pt x="259" y="2764"/>
                    <a:pt x="182" y="2898"/>
                  </a:cubicBezTo>
                  <a:cubicBezTo>
                    <a:pt x="68" y="3099"/>
                    <a:pt x="1" y="3319"/>
                    <a:pt x="10" y="3549"/>
                  </a:cubicBezTo>
                  <a:cubicBezTo>
                    <a:pt x="10" y="3673"/>
                    <a:pt x="106" y="3769"/>
                    <a:pt x="230" y="3769"/>
                  </a:cubicBezTo>
                  <a:cubicBezTo>
                    <a:pt x="345" y="3759"/>
                    <a:pt x="441" y="3664"/>
                    <a:pt x="441" y="3549"/>
                  </a:cubicBezTo>
                  <a:cubicBezTo>
                    <a:pt x="431" y="3386"/>
                    <a:pt x="479" y="3233"/>
                    <a:pt x="556" y="3099"/>
                  </a:cubicBezTo>
                  <a:cubicBezTo>
                    <a:pt x="670" y="2898"/>
                    <a:pt x="737" y="2678"/>
                    <a:pt x="728" y="2448"/>
                  </a:cubicBezTo>
                  <a:cubicBezTo>
                    <a:pt x="737" y="2219"/>
                    <a:pt x="680" y="1989"/>
                    <a:pt x="565" y="1798"/>
                  </a:cubicBezTo>
                  <a:cubicBezTo>
                    <a:pt x="479" y="1654"/>
                    <a:pt x="441" y="1501"/>
                    <a:pt x="441" y="1338"/>
                  </a:cubicBezTo>
                  <a:cubicBezTo>
                    <a:pt x="441" y="1185"/>
                    <a:pt x="479" y="1022"/>
                    <a:pt x="565" y="888"/>
                  </a:cubicBezTo>
                  <a:cubicBezTo>
                    <a:pt x="680" y="687"/>
                    <a:pt x="737" y="467"/>
                    <a:pt x="728" y="238"/>
                  </a:cubicBezTo>
                  <a:cubicBezTo>
                    <a:pt x="742" y="80"/>
                    <a:pt x="630" y="1"/>
                    <a:pt x="51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65"/>
            <p:cNvSpPr/>
            <p:nvPr/>
          </p:nvSpPr>
          <p:spPr>
            <a:xfrm>
              <a:off x="2848886" y="1516529"/>
              <a:ext cx="19380" cy="98055"/>
            </a:xfrm>
            <a:custGeom>
              <a:avLst/>
              <a:gdLst/>
              <a:ahLst/>
              <a:cxnLst/>
              <a:rect l="l" t="t" r="r" b="b"/>
              <a:pathLst>
                <a:path w="738" h="3734" extrusionOk="0">
                  <a:moveTo>
                    <a:pt x="513" y="1"/>
                  </a:moveTo>
                  <a:cubicBezTo>
                    <a:pt x="410" y="1"/>
                    <a:pt x="307" y="68"/>
                    <a:pt x="297" y="202"/>
                  </a:cubicBezTo>
                  <a:cubicBezTo>
                    <a:pt x="307" y="355"/>
                    <a:pt x="259" y="517"/>
                    <a:pt x="183" y="651"/>
                  </a:cubicBezTo>
                  <a:cubicBezTo>
                    <a:pt x="68" y="852"/>
                    <a:pt x="1" y="1073"/>
                    <a:pt x="10" y="1302"/>
                  </a:cubicBezTo>
                  <a:cubicBezTo>
                    <a:pt x="1" y="1532"/>
                    <a:pt x="68" y="1762"/>
                    <a:pt x="183" y="1953"/>
                  </a:cubicBezTo>
                  <a:cubicBezTo>
                    <a:pt x="259" y="2097"/>
                    <a:pt x="307" y="2250"/>
                    <a:pt x="297" y="2412"/>
                  </a:cubicBezTo>
                  <a:cubicBezTo>
                    <a:pt x="307" y="2565"/>
                    <a:pt x="259" y="2728"/>
                    <a:pt x="183" y="2862"/>
                  </a:cubicBezTo>
                  <a:cubicBezTo>
                    <a:pt x="68" y="3063"/>
                    <a:pt x="1" y="3283"/>
                    <a:pt x="10" y="3513"/>
                  </a:cubicBezTo>
                  <a:cubicBezTo>
                    <a:pt x="10" y="3628"/>
                    <a:pt x="106" y="3733"/>
                    <a:pt x="230" y="3733"/>
                  </a:cubicBezTo>
                  <a:cubicBezTo>
                    <a:pt x="345" y="3733"/>
                    <a:pt x="441" y="3628"/>
                    <a:pt x="441" y="3513"/>
                  </a:cubicBezTo>
                  <a:cubicBezTo>
                    <a:pt x="441" y="3350"/>
                    <a:pt x="479" y="3197"/>
                    <a:pt x="565" y="3063"/>
                  </a:cubicBezTo>
                  <a:cubicBezTo>
                    <a:pt x="680" y="2862"/>
                    <a:pt x="738" y="2642"/>
                    <a:pt x="728" y="2412"/>
                  </a:cubicBezTo>
                  <a:cubicBezTo>
                    <a:pt x="738" y="2183"/>
                    <a:pt x="680" y="1953"/>
                    <a:pt x="565" y="1762"/>
                  </a:cubicBezTo>
                  <a:cubicBezTo>
                    <a:pt x="479" y="1618"/>
                    <a:pt x="441" y="1465"/>
                    <a:pt x="441" y="1302"/>
                  </a:cubicBezTo>
                  <a:cubicBezTo>
                    <a:pt x="441" y="1149"/>
                    <a:pt x="479" y="986"/>
                    <a:pt x="565" y="852"/>
                  </a:cubicBezTo>
                  <a:cubicBezTo>
                    <a:pt x="680" y="651"/>
                    <a:pt x="738" y="431"/>
                    <a:pt x="728" y="202"/>
                  </a:cubicBezTo>
                  <a:cubicBezTo>
                    <a:pt x="719" y="68"/>
                    <a:pt x="616" y="1"/>
                    <a:pt x="513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65"/>
            <p:cNvSpPr/>
            <p:nvPr/>
          </p:nvSpPr>
          <p:spPr>
            <a:xfrm>
              <a:off x="2666195" y="1819832"/>
              <a:ext cx="340382" cy="11397"/>
            </a:xfrm>
            <a:custGeom>
              <a:avLst/>
              <a:gdLst/>
              <a:ahLst/>
              <a:cxnLst/>
              <a:rect l="l" t="t" r="r" b="b"/>
              <a:pathLst>
                <a:path w="12962" h="434" extrusionOk="0">
                  <a:moveTo>
                    <a:pt x="12688" y="1"/>
                  </a:moveTo>
                  <a:cubicBezTo>
                    <a:pt x="12679" y="1"/>
                    <a:pt x="12671" y="1"/>
                    <a:pt x="12662" y="2"/>
                  </a:cubicBezTo>
                  <a:lnTo>
                    <a:pt x="268" y="2"/>
                  </a:lnTo>
                  <a:cubicBezTo>
                    <a:pt x="0" y="21"/>
                    <a:pt x="0" y="413"/>
                    <a:pt x="268" y="433"/>
                  </a:cubicBezTo>
                  <a:lnTo>
                    <a:pt x="12662" y="433"/>
                  </a:lnTo>
                  <a:cubicBezTo>
                    <a:pt x="12668" y="433"/>
                    <a:pt x="12674" y="433"/>
                    <a:pt x="12679" y="433"/>
                  </a:cubicBezTo>
                  <a:cubicBezTo>
                    <a:pt x="12959" y="433"/>
                    <a:pt x="12962" y="1"/>
                    <a:pt x="12688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51" name="Google Shape;13651;p65"/>
          <p:cNvGrpSpPr/>
          <p:nvPr/>
        </p:nvGrpSpPr>
        <p:grpSpPr>
          <a:xfrm>
            <a:off x="2231907" y="1520731"/>
            <a:ext cx="311627" cy="326569"/>
            <a:chOff x="2231907" y="1520731"/>
            <a:chExt cx="311627" cy="326569"/>
          </a:xfrm>
        </p:grpSpPr>
        <p:sp>
          <p:nvSpPr>
            <p:cNvPr id="13652" name="Google Shape;13652;p65"/>
            <p:cNvSpPr/>
            <p:nvPr/>
          </p:nvSpPr>
          <p:spPr>
            <a:xfrm>
              <a:off x="2382456" y="1520731"/>
              <a:ext cx="161079" cy="135790"/>
            </a:xfrm>
            <a:custGeom>
              <a:avLst/>
              <a:gdLst/>
              <a:ahLst/>
              <a:cxnLst/>
              <a:rect l="l" t="t" r="r" b="b"/>
              <a:pathLst>
                <a:path w="6134" h="5171" extrusionOk="0">
                  <a:moveTo>
                    <a:pt x="3098" y="1"/>
                  </a:moveTo>
                  <a:cubicBezTo>
                    <a:pt x="3061" y="1"/>
                    <a:pt x="3024" y="2"/>
                    <a:pt x="2986" y="3"/>
                  </a:cubicBezTo>
                  <a:cubicBezTo>
                    <a:pt x="1043" y="80"/>
                    <a:pt x="0" y="2338"/>
                    <a:pt x="1216" y="3860"/>
                  </a:cubicBezTo>
                  <a:lnTo>
                    <a:pt x="1168" y="4989"/>
                  </a:lnTo>
                  <a:cubicBezTo>
                    <a:pt x="1160" y="5095"/>
                    <a:pt x="1241" y="5170"/>
                    <a:pt x="1332" y="5170"/>
                  </a:cubicBezTo>
                  <a:cubicBezTo>
                    <a:pt x="1357" y="5170"/>
                    <a:pt x="1382" y="5165"/>
                    <a:pt x="1407" y="5152"/>
                  </a:cubicBezTo>
                  <a:lnTo>
                    <a:pt x="2431" y="4674"/>
                  </a:lnTo>
                  <a:cubicBezTo>
                    <a:pt x="2649" y="4736"/>
                    <a:pt x="2870" y="4767"/>
                    <a:pt x="3088" y="4767"/>
                  </a:cubicBezTo>
                  <a:cubicBezTo>
                    <a:pt x="3868" y="4767"/>
                    <a:pt x="4616" y="4380"/>
                    <a:pt x="5073" y="3707"/>
                  </a:cubicBezTo>
                  <a:cubicBezTo>
                    <a:pt x="6133" y="2121"/>
                    <a:pt x="4985" y="1"/>
                    <a:pt x="3098" y="1"/>
                  </a:cubicBezTo>
                  <a:close/>
                </a:path>
              </a:pathLst>
            </a:custGeom>
            <a:solidFill>
              <a:srgbClr val="E9EE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65"/>
            <p:cNvSpPr/>
            <p:nvPr/>
          </p:nvSpPr>
          <p:spPr>
            <a:xfrm>
              <a:off x="2423421" y="1551140"/>
              <a:ext cx="74920" cy="65335"/>
            </a:xfrm>
            <a:custGeom>
              <a:avLst/>
              <a:gdLst/>
              <a:ahLst/>
              <a:cxnLst/>
              <a:rect l="l" t="t" r="r" b="b"/>
              <a:pathLst>
                <a:path w="2853" h="2488" extrusionOk="0">
                  <a:moveTo>
                    <a:pt x="1391" y="1"/>
                  </a:moveTo>
                  <a:cubicBezTo>
                    <a:pt x="1381" y="1"/>
                    <a:pt x="1370" y="2"/>
                    <a:pt x="1359" y="3"/>
                  </a:cubicBezTo>
                  <a:cubicBezTo>
                    <a:pt x="373" y="204"/>
                    <a:pt x="0" y="1410"/>
                    <a:pt x="708" y="2118"/>
                  </a:cubicBezTo>
                  <a:cubicBezTo>
                    <a:pt x="961" y="2371"/>
                    <a:pt x="1279" y="2487"/>
                    <a:pt x="1591" y="2487"/>
                  </a:cubicBezTo>
                  <a:cubicBezTo>
                    <a:pt x="2154" y="2487"/>
                    <a:pt x="2700" y="2111"/>
                    <a:pt x="2823" y="1477"/>
                  </a:cubicBezTo>
                  <a:cubicBezTo>
                    <a:pt x="2852" y="1353"/>
                    <a:pt x="2756" y="1238"/>
                    <a:pt x="2632" y="1238"/>
                  </a:cubicBezTo>
                  <a:lnTo>
                    <a:pt x="1799" y="1238"/>
                  </a:lnTo>
                  <a:cubicBezTo>
                    <a:pt x="1685" y="1238"/>
                    <a:pt x="1598" y="1152"/>
                    <a:pt x="1598" y="1046"/>
                  </a:cubicBezTo>
                  <a:lnTo>
                    <a:pt x="1598" y="204"/>
                  </a:lnTo>
                  <a:cubicBezTo>
                    <a:pt x="1598" y="91"/>
                    <a:pt x="1503" y="1"/>
                    <a:pt x="13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65"/>
            <p:cNvSpPr/>
            <p:nvPr/>
          </p:nvSpPr>
          <p:spPr>
            <a:xfrm>
              <a:off x="2248241" y="1565530"/>
              <a:ext cx="266171" cy="266171"/>
            </a:xfrm>
            <a:custGeom>
              <a:avLst/>
              <a:gdLst/>
              <a:ahLst/>
              <a:cxnLst/>
              <a:rect l="l" t="t" r="r" b="b"/>
              <a:pathLst>
                <a:path w="10136" h="10136" extrusionOk="0">
                  <a:moveTo>
                    <a:pt x="3283" y="1"/>
                  </a:moveTo>
                  <a:lnTo>
                    <a:pt x="1" y="3283"/>
                  </a:lnTo>
                  <a:lnTo>
                    <a:pt x="1637" y="4920"/>
                  </a:lnTo>
                  <a:cubicBezTo>
                    <a:pt x="2085" y="5368"/>
                    <a:pt x="2678" y="5601"/>
                    <a:pt x="3277" y="5601"/>
                  </a:cubicBezTo>
                  <a:cubicBezTo>
                    <a:pt x="3690" y="5601"/>
                    <a:pt x="4105" y="5491"/>
                    <a:pt x="4480" y="5264"/>
                  </a:cubicBezTo>
                  <a:lnTo>
                    <a:pt x="4862" y="5647"/>
                  </a:lnTo>
                  <a:cubicBezTo>
                    <a:pt x="4307" y="6566"/>
                    <a:pt x="4451" y="7734"/>
                    <a:pt x="5207" y="8490"/>
                  </a:cubicBezTo>
                  <a:lnTo>
                    <a:pt x="6853" y="10136"/>
                  </a:lnTo>
                  <a:lnTo>
                    <a:pt x="10136" y="6853"/>
                  </a:lnTo>
                  <a:lnTo>
                    <a:pt x="8490" y="5207"/>
                  </a:lnTo>
                  <a:cubicBezTo>
                    <a:pt x="8042" y="4760"/>
                    <a:pt x="7451" y="4530"/>
                    <a:pt x="6853" y="4530"/>
                  </a:cubicBezTo>
                  <a:cubicBezTo>
                    <a:pt x="6439" y="4530"/>
                    <a:pt x="6022" y="4640"/>
                    <a:pt x="5647" y="4863"/>
                  </a:cubicBezTo>
                  <a:lnTo>
                    <a:pt x="5264" y="4480"/>
                  </a:lnTo>
                  <a:cubicBezTo>
                    <a:pt x="5819" y="3571"/>
                    <a:pt x="5676" y="2393"/>
                    <a:pt x="4920" y="1637"/>
                  </a:cubicBezTo>
                  <a:lnTo>
                    <a:pt x="3283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65"/>
            <p:cNvSpPr/>
            <p:nvPr/>
          </p:nvSpPr>
          <p:spPr>
            <a:xfrm>
              <a:off x="2321375" y="1565530"/>
              <a:ext cx="192801" cy="192801"/>
            </a:xfrm>
            <a:custGeom>
              <a:avLst/>
              <a:gdLst/>
              <a:ahLst/>
              <a:cxnLst/>
              <a:rect l="l" t="t" r="r" b="b"/>
              <a:pathLst>
                <a:path w="7342" h="7342" extrusionOk="0">
                  <a:moveTo>
                    <a:pt x="498" y="1"/>
                  </a:moveTo>
                  <a:lnTo>
                    <a:pt x="1" y="498"/>
                  </a:lnTo>
                  <a:lnTo>
                    <a:pt x="1647" y="2135"/>
                  </a:lnTo>
                  <a:cubicBezTo>
                    <a:pt x="2336" y="2824"/>
                    <a:pt x="2518" y="3867"/>
                    <a:pt x="2106" y="4748"/>
                  </a:cubicBezTo>
                  <a:cubicBezTo>
                    <a:pt x="2049" y="4891"/>
                    <a:pt x="2077" y="5054"/>
                    <a:pt x="2183" y="5159"/>
                  </a:cubicBezTo>
                  <a:cubicBezTo>
                    <a:pt x="2252" y="5229"/>
                    <a:pt x="2347" y="5265"/>
                    <a:pt x="2444" y="5265"/>
                  </a:cubicBezTo>
                  <a:cubicBezTo>
                    <a:pt x="2494" y="5265"/>
                    <a:pt x="2545" y="5255"/>
                    <a:pt x="2594" y="5236"/>
                  </a:cubicBezTo>
                  <a:cubicBezTo>
                    <a:pt x="2904" y="5091"/>
                    <a:pt x="3234" y="5021"/>
                    <a:pt x="3562" y="5021"/>
                  </a:cubicBezTo>
                  <a:cubicBezTo>
                    <a:pt x="4165" y="5021"/>
                    <a:pt x="4760" y="5258"/>
                    <a:pt x="5207" y="5705"/>
                  </a:cubicBezTo>
                  <a:lnTo>
                    <a:pt x="6853" y="7341"/>
                  </a:lnTo>
                  <a:lnTo>
                    <a:pt x="7341" y="6853"/>
                  </a:lnTo>
                  <a:lnTo>
                    <a:pt x="5705" y="5207"/>
                  </a:lnTo>
                  <a:cubicBezTo>
                    <a:pt x="5257" y="4760"/>
                    <a:pt x="4666" y="4530"/>
                    <a:pt x="4068" y="4530"/>
                  </a:cubicBezTo>
                  <a:cubicBezTo>
                    <a:pt x="3654" y="4530"/>
                    <a:pt x="3237" y="4640"/>
                    <a:pt x="2862" y="4863"/>
                  </a:cubicBezTo>
                  <a:lnTo>
                    <a:pt x="2479" y="4480"/>
                  </a:lnTo>
                  <a:cubicBezTo>
                    <a:pt x="3034" y="3571"/>
                    <a:pt x="2891" y="2393"/>
                    <a:pt x="2135" y="1637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65"/>
            <p:cNvSpPr/>
            <p:nvPr/>
          </p:nvSpPr>
          <p:spPr>
            <a:xfrm>
              <a:off x="2231907" y="1549748"/>
              <a:ext cx="118643" cy="117592"/>
            </a:xfrm>
            <a:custGeom>
              <a:avLst/>
              <a:gdLst/>
              <a:ahLst/>
              <a:cxnLst/>
              <a:rect l="l" t="t" r="r" b="b"/>
              <a:pathLst>
                <a:path w="4518" h="4478" extrusionOk="0">
                  <a:moveTo>
                    <a:pt x="3906" y="0"/>
                  </a:moveTo>
                  <a:cubicBezTo>
                    <a:pt x="3857" y="0"/>
                    <a:pt x="3809" y="19"/>
                    <a:pt x="3771" y="56"/>
                  </a:cubicBezTo>
                  <a:lnTo>
                    <a:pt x="87" y="3750"/>
                  </a:lnTo>
                  <a:cubicBezTo>
                    <a:pt x="1" y="3827"/>
                    <a:pt x="1" y="3951"/>
                    <a:pt x="87" y="4028"/>
                  </a:cubicBezTo>
                  <a:lnTo>
                    <a:pt x="470" y="4420"/>
                  </a:lnTo>
                  <a:cubicBezTo>
                    <a:pt x="508" y="4459"/>
                    <a:pt x="561" y="4478"/>
                    <a:pt x="613" y="4478"/>
                  </a:cubicBezTo>
                  <a:cubicBezTo>
                    <a:pt x="666" y="4478"/>
                    <a:pt x="718" y="4459"/>
                    <a:pt x="757" y="4420"/>
                  </a:cubicBezTo>
                  <a:lnTo>
                    <a:pt x="4441" y="736"/>
                  </a:lnTo>
                  <a:cubicBezTo>
                    <a:pt x="4518" y="659"/>
                    <a:pt x="4518" y="525"/>
                    <a:pt x="4441" y="449"/>
                  </a:cubicBezTo>
                  <a:lnTo>
                    <a:pt x="4049" y="66"/>
                  </a:lnTo>
                  <a:cubicBezTo>
                    <a:pt x="4009" y="22"/>
                    <a:pt x="3957" y="0"/>
                    <a:pt x="390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65"/>
            <p:cNvSpPr/>
            <p:nvPr/>
          </p:nvSpPr>
          <p:spPr>
            <a:xfrm>
              <a:off x="2239208" y="1556497"/>
              <a:ext cx="111342" cy="110843"/>
            </a:xfrm>
            <a:custGeom>
              <a:avLst/>
              <a:gdLst/>
              <a:ahLst/>
              <a:cxnLst/>
              <a:rect l="l" t="t" r="r" b="b"/>
              <a:pathLst>
                <a:path w="4240" h="4221" extrusionOk="0">
                  <a:moveTo>
                    <a:pt x="3972" y="0"/>
                  </a:moveTo>
                  <a:lnTo>
                    <a:pt x="0" y="3972"/>
                  </a:lnTo>
                  <a:lnTo>
                    <a:pt x="192" y="4163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0" y="4202"/>
                    <a:pt x="479" y="4163"/>
                  </a:cubicBezTo>
                  <a:lnTo>
                    <a:pt x="4163" y="469"/>
                  </a:lnTo>
                  <a:cubicBezTo>
                    <a:pt x="4240" y="393"/>
                    <a:pt x="4240" y="268"/>
                    <a:pt x="4163" y="192"/>
                  </a:cubicBezTo>
                  <a:lnTo>
                    <a:pt x="3972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65"/>
            <p:cNvSpPr/>
            <p:nvPr/>
          </p:nvSpPr>
          <p:spPr>
            <a:xfrm>
              <a:off x="2412103" y="1729892"/>
              <a:ext cx="118406" cy="117408"/>
            </a:xfrm>
            <a:custGeom>
              <a:avLst/>
              <a:gdLst/>
              <a:ahLst/>
              <a:cxnLst/>
              <a:rect l="l" t="t" r="r" b="b"/>
              <a:pathLst>
                <a:path w="4509" h="4471" extrusionOk="0">
                  <a:moveTo>
                    <a:pt x="3900" y="1"/>
                  </a:moveTo>
                  <a:cubicBezTo>
                    <a:pt x="3850" y="1"/>
                    <a:pt x="3800" y="20"/>
                    <a:pt x="3762" y="58"/>
                  </a:cubicBezTo>
                  <a:lnTo>
                    <a:pt x="77" y="3743"/>
                  </a:lnTo>
                  <a:cubicBezTo>
                    <a:pt x="1" y="3819"/>
                    <a:pt x="1" y="3944"/>
                    <a:pt x="77" y="4030"/>
                  </a:cubicBezTo>
                  <a:lnTo>
                    <a:pt x="460" y="4413"/>
                  </a:lnTo>
                  <a:cubicBezTo>
                    <a:pt x="498" y="4451"/>
                    <a:pt x="551" y="4470"/>
                    <a:pt x="603" y="4470"/>
                  </a:cubicBezTo>
                  <a:cubicBezTo>
                    <a:pt x="656" y="4470"/>
                    <a:pt x="709" y="4451"/>
                    <a:pt x="747" y="4413"/>
                  </a:cubicBezTo>
                  <a:lnTo>
                    <a:pt x="4432" y="728"/>
                  </a:lnTo>
                  <a:cubicBezTo>
                    <a:pt x="4508" y="652"/>
                    <a:pt x="4508" y="518"/>
                    <a:pt x="4432" y="441"/>
                  </a:cubicBezTo>
                  <a:lnTo>
                    <a:pt x="4039" y="58"/>
                  </a:lnTo>
                  <a:cubicBezTo>
                    <a:pt x="4001" y="20"/>
                    <a:pt x="3951" y="1"/>
                    <a:pt x="390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65"/>
            <p:cNvSpPr/>
            <p:nvPr/>
          </p:nvSpPr>
          <p:spPr>
            <a:xfrm>
              <a:off x="2419141" y="1736430"/>
              <a:ext cx="111369" cy="110870"/>
            </a:xfrm>
            <a:custGeom>
              <a:avLst/>
              <a:gdLst/>
              <a:ahLst/>
              <a:cxnLst/>
              <a:rect l="l" t="t" r="r" b="b"/>
              <a:pathLst>
                <a:path w="4241" h="4222" extrusionOk="0">
                  <a:moveTo>
                    <a:pt x="3972" y="1"/>
                  </a:moveTo>
                  <a:lnTo>
                    <a:pt x="1" y="3972"/>
                  </a:lnTo>
                  <a:lnTo>
                    <a:pt x="192" y="4164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1" y="4202"/>
                    <a:pt x="479" y="4164"/>
                  </a:cubicBezTo>
                  <a:lnTo>
                    <a:pt x="4164" y="479"/>
                  </a:lnTo>
                  <a:cubicBezTo>
                    <a:pt x="4240" y="403"/>
                    <a:pt x="4240" y="269"/>
                    <a:pt x="4164" y="192"/>
                  </a:cubicBezTo>
                  <a:lnTo>
                    <a:pt x="3972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65"/>
            <p:cNvSpPr/>
            <p:nvPr/>
          </p:nvSpPr>
          <p:spPr>
            <a:xfrm>
              <a:off x="2291964" y="1669572"/>
              <a:ext cx="78701" cy="29175"/>
            </a:xfrm>
            <a:custGeom>
              <a:avLst/>
              <a:gdLst/>
              <a:ahLst/>
              <a:cxnLst/>
              <a:rect l="l" t="t" r="r" b="b"/>
              <a:pathLst>
                <a:path w="2997" h="1111" extrusionOk="0">
                  <a:moveTo>
                    <a:pt x="259" y="1"/>
                  </a:moveTo>
                  <a:cubicBezTo>
                    <a:pt x="97" y="1"/>
                    <a:pt x="1" y="192"/>
                    <a:pt x="106" y="326"/>
                  </a:cubicBezTo>
                  <a:lnTo>
                    <a:pt x="250" y="499"/>
                  </a:lnTo>
                  <a:cubicBezTo>
                    <a:pt x="596" y="909"/>
                    <a:pt x="1044" y="1111"/>
                    <a:pt x="1494" y="1111"/>
                  </a:cubicBezTo>
                  <a:cubicBezTo>
                    <a:pt x="1977" y="1111"/>
                    <a:pt x="2462" y="878"/>
                    <a:pt x="2824" y="422"/>
                  </a:cubicBezTo>
                  <a:lnTo>
                    <a:pt x="2901" y="326"/>
                  </a:lnTo>
                  <a:cubicBezTo>
                    <a:pt x="2996" y="192"/>
                    <a:pt x="2910" y="1"/>
                    <a:pt x="27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65"/>
            <p:cNvSpPr/>
            <p:nvPr/>
          </p:nvSpPr>
          <p:spPr>
            <a:xfrm>
              <a:off x="2381694" y="1751005"/>
              <a:ext cx="82456" cy="46769"/>
            </a:xfrm>
            <a:custGeom>
              <a:avLst/>
              <a:gdLst/>
              <a:ahLst/>
              <a:cxnLst/>
              <a:rect l="l" t="t" r="r" b="b"/>
              <a:pathLst>
                <a:path w="3140" h="1781" extrusionOk="0">
                  <a:moveTo>
                    <a:pt x="1" y="1"/>
                  </a:moveTo>
                  <a:cubicBezTo>
                    <a:pt x="10" y="240"/>
                    <a:pt x="106" y="479"/>
                    <a:pt x="278" y="661"/>
                  </a:cubicBezTo>
                  <a:lnTo>
                    <a:pt x="1350" y="1723"/>
                  </a:lnTo>
                  <a:cubicBezTo>
                    <a:pt x="1388" y="1762"/>
                    <a:pt x="1438" y="1781"/>
                    <a:pt x="1489" y="1781"/>
                  </a:cubicBezTo>
                  <a:cubicBezTo>
                    <a:pt x="1539" y="1781"/>
                    <a:pt x="1589" y="1762"/>
                    <a:pt x="1628" y="1723"/>
                  </a:cubicBezTo>
                  <a:lnTo>
                    <a:pt x="3015" y="345"/>
                  </a:lnTo>
                  <a:cubicBezTo>
                    <a:pt x="3140" y="211"/>
                    <a:pt x="3053" y="1"/>
                    <a:pt x="287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62" name="Google Shape;13662;p65"/>
          <p:cNvGrpSpPr/>
          <p:nvPr/>
        </p:nvGrpSpPr>
        <p:grpSpPr>
          <a:xfrm>
            <a:off x="1340249" y="4301533"/>
            <a:ext cx="311890" cy="304695"/>
            <a:chOff x="1340249" y="4301533"/>
            <a:chExt cx="311890" cy="304695"/>
          </a:xfrm>
        </p:grpSpPr>
        <p:sp>
          <p:nvSpPr>
            <p:cNvPr id="13663" name="Google Shape;13663;p65"/>
            <p:cNvSpPr/>
            <p:nvPr/>
          </p:nvSpPr>
          <p:spPr>
            <a:xfrm>
              <a:off x="1407081" y="4404893"/>
              <a:ext cx="182481" cy="165149"/>
            </a:xfrm>
            <a:custGeom>
              <a:avLst/>
              <a:gdLst/>
              <a:ahLst/>
              <a:cxnLst/>
              <a:rect l="l" t="t" r="r" b="b"/>
              <a:pathLst>
                <a:path w="6949" h="6289" extrusionOk="0">
                  <a:moveTo>
                    <a:pt x="1" y="1"/>
                  </a:moveTo>
                  <a:lnTo>
                    <a:pt x="1" y="6288"/>
                  </a:lnTo>
                  <a:lnTo>
                    <a:pt x="6949" y="6288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65"/>
            <p:cNvSpPr/>
            <p:nvPr/>
          </p:nvSpPr>
          <p:spPr>
            <a:xfrm>
              <a:off x="1369896" y="4301533"/>
              <a:ext cx="252359" cy="82772"/>
            </a:xfrm>
            <a:custGeom>
              <a:avLst/>
              <a:gdLst/>
              <a:ahLst/>
              <a:cxnLst/>
              <a:rect l="l" t="t" r="r" b="b"/>
              <a:pathLst>
                <a:path w="9610" h="3152" extrusionOk="0">
                  <a:moveTo>
                    <a:pt x="4814" y="1"/>
                  </a:moveTo>
                  <a:cubicBezTo>
                    <a:pt x="4790" y="1"/>
                    <a:pt x="4767" y="8"/>
                    <a:pt x="4747" y="22"/>
                  </a:cubicBezTo>
                  <a:lnTo>
                    <a:pt x="1" y="2779"/>
                  </a:lnTo>
                  <a:lnTo>
                    <a:pt x="355" y="3152"/>
                  </a:lnTo>
                  <a:lnTo>
                    <a:pt x="9274" y="3152"/>
                  </a:lnTo>
                  <a:lnTo>
                    <a:pt x="9609" y="2788"/>
                  </a:lnTo>
                  <a:lnTo>
                    <a:pt x="4881" y="22"/>
                  </a:lnTo>
                  <a:cubicBezTo>
                    <a:pt x="4862" y="8"/>
                    <a:pt x="4838" y="1"/>
                    <a:pt x="4814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65"/>
            <p:cNvSpPr/>
            <p:nvPr/>
          </p:nvSpPr>
          <p:spPr>
            <a:xfrm>
              <a:off x="1400805" y="4322830"/>
              <a:ext cx="190516" cy="62499"/>
            </a:xfrm>
            <a:custGeom>
              <a:avLst/>
              <a:gdLst/>
              <a:ahLst/>
              <a:cxnLst/>
              <a:rect l="l" t="t" r="r" b="b"/>
              <a:pathLst>
                <a:path w="7255" h="2380" extrusionOk="0">
                  <a:moveTo>
                    <a:pt x="3637" y="1"/>
                  </a:moveTo>
                  <a:cubicBezTo>
                    <a:pt x="3621" y="1"/>
                    <a:pt x="3604" y="6"/>
                    <a:pt x="3590" y="15"/>
                  </a:cubicBezTo>
                  <a:lnTo>
                    <a:pt x="1" y="2092"/>
                  </a:lnTo>
                  <a:lnTo>
                    <a:pt x="269" y="2379"/>
                  </a:lnTo>
                  <a:lnTo>
                    <a:pt x="7006" y="2379"/>
                  </a:lnTo>
                  <a:lnTo>
                    <a:pt x="7255" y="2102"/>
                  </a:lnTo>
                  <a:lnTo>
                    <a:pt x="3685" y="15"/>
                  </a:lnTo>
                  <a:cubicBezTo>
                    <a:pt x="3671" y="6"/>
                    <a:pt x="3654" y="1"/>
                    <a:pt x="3637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65"/>
            <p:cNvSpPr/>
            <p:nvPr/>
          </p:nvSpPr>
          <p:spPr>
            <a:xfrm>
              <a:off x="1367874" y="4373985"/>
              <a:ext cx="256376" cy="30934"/>
            </a:xfrm>
            <a:custGeom>
              <a:avLst/>
              <a:gdLst/>
              <a:ahLst/>
              <a:cxnLst/>
              <a:rect l="l" t="t" r="r" b="b"/>
              <a:pathLst>
                <a:path w="9763" h="1178" extrusionOk="0">
                  <a:moveTo>
                    <a:pt x="164" y="0"/>
                  </a:moveTo>
                  <a:cubicBezTo>
                    <a:pt x="68" y="0"/>
                    <a:pt x="1" y="77"/>
                    <a:pt x="1" y="163"/>
                  </a:cubicBezTo>
                  <a:lnTo>
                    <a:pt x="1" y="1015"/>
                  </a:lnTo>
                  <a:cubicBezTo>
                    <a:pt x="1" y="1111"/>
                    <a:pt x="68" y="1178"/>
                    <a:pt x="164" y="1178"/>
                  </a:cubicBezTo>
                  <a:lnTo>
                    <a:pt x="9600" y="1178"/>
                  </a:lnTo>
                  <a:cubicBezTo>
                    <a:pt x="9696" y="1178"/>
                    <a:pt x="9763" y="1111"/>
                    <a:pt x="9763" y="1015"/>
                  </a:cubicBezTo>
                  <a:lnTo>
                    <a:pt x="9763" y="163"/>
                  </a:lnTo>
                  <a:cubicBezTo>
                    <a:pt x="9763" y="77"/>
                    <a:pt x="9696" y="0"/>
                    <a:pt x="960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65"/>
            <p:cNvSpPr/>
            <p:nvPr/>
          </p:nvSpPr>
          <p:spPr>
            <a:xfrm>
              <a:off x="1407081" y="4404893"/>
              <a:ext cx="182481" cy="160370"/>
            </a:xfrm>
            <a:custGeom>
              <a:avLst/>
              <a:gdLst/>
              <a:ahLst/>
              <a:cxnLst/>
              <a:rect l="l" t="t" r="r" b="b"/>
              <a:pathLst>
                <a:path w="6949" h="6107" extrusionOk="0">
                  <a:moveTo>
                    <a:pt x="1" y="1"/>
                  </a:moveTo>
                  <a:lnTo>
                    <a:pt x="1" y="1025"/>
                  </a:lnTo>
                  <a:lnTo>
                    <a:pt x="4020" y="1025"/>
                  </a:lnTo>
                  <a:cubicBezTo>
                    <a:pt x="5504" y="1025"/>
                    <a:pt x="6710" y="2230"/>
                    <a:pt x="6710" y="3714"/>
                  </a:cubicBezTo>
                  <a:lnTo>
                    <a:pt x="6710" y="6106"/>
                  </a:lnTo>
                  <a:lnTo>
                    <a:pt x="6949" y="6106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65"/>
            <p:cNvSpPr/>
            <p:nvPr/>
          </p:nvSpPr>
          <p:spPr>
            <a:xfrm>
              <a:off x="1373573" y="4404893"/>
              <a:ext cx="65965" cy="146032"/>
            </a:xfrm>
            <a:custGeom>
              <a:avLst/>
              <a:gdLst/>
              <a:ahLst/>
              <a:cxnLst/>
              <a:rect l="l" t="t" r="r" b="b"/>
              <a:pathLst>
                <a:path w="251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10" y="566"/>
                    <a:pt x="624" y="561"/>
                    <a:pt x="638" y="561"/>
                  </a:cubicBezTo>
                  <a:cubicBezTo>
                    <a:pt x="667" y="561"/>
                    <a:pt x="693" y="581"/>
                    <a:pt x="693" y="613"/>
                  </a:cubicBezTo>
                  <a:lnTo>
                    <a:pt x="693" y="5561"/>
                  </a:lnTo>
                  <a:lnTo>
                    <a:pt x="1708" y="5561"/>
                  </a:lnTo>
                  <a:lnTo>
                    <a:pt x="1708" y="613"/>
                  </a:lnTo>
                  <a:cubicBezTo>
                    <a:pt x="1708" y="581"/>
                    <a:pt x="1734" y="561"/>
                    <a:pt x="1763" y="561"/>
                  </a:cubicBezTo>
                  <a:cubicBezTo>
                    <a:pt x="1777" y="561"/>
                    <a:pt x="1791" y="566"/>
                    <a:pt x="1803" y="575"/>
                  </a:cubicBezTo>
                  <a:cubicBezTo>
                    <a:pt x="1856" y="636"/>
                    <a:pt x="1940" y="681"/>
                    <a:pt x="2028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65"/>
            <p:cNvSpPr/>
            <p:nvPr/>
          </p:nvSpPr>
          <p:spPr>
            <a:xfrm>
              <a:off x="1387753" y="4550898"/>
              <a:ext cx="34689" cy="17883"/>
            </a:xfrm>
            <a:custGeom>
              <a:avLst/>
              <a:gdLst/>
              <a:ahLst/>
              <a:cxnLst/>
              <a:rect l="l" t="t" r="r" b="b"/>
              <a:pathLst>
                <a:path w="1321" h="681" extrusionOk="0">
                  <a:moveTo>
                    <a:pt x="134" y="1"/>
                  </a:moveTo>
                  <a:cubicBezTo>
                    <a:pt x="57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3" y="1"/>
                    <a:pt x="1196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65"/>
            <p:cNvSpPr/>
            <p:nvPr/>
          </p:nvSpPr>
          <p:spPr>
            <a:xfrm>
              <a:off x="1466323" y="4404893"/>
              <a:ext cx="65939" cy="146032"/>
            </a:xfrm>
            <a:custGeom>
              <a:avLst/>
              <a:gdLst/>
              <a:ahLst/>
              <a:cxnLst/>
              <a:rect l="l" t="t" r="r" b="b"/>
              <a:pathLst>
                <a:path w="2511" h="5561" extrusionOk="0">
                  <a:moveTo>
                    <a:pt x="358" y="1"/>
                  </a:moveTo>
                  <a:cubicBezTo>
                    <a:pt x="176" y="1"/>
                    <a:pt x="23" y="144"/>
                    <a:pt x="13" y="326"/>
                  </a:cubicBezTo>
                  <a:cubicBezTo>
                    <a:pt x="0" y="539"/>
                    <a:pt x="175" y="683"/>
                    <a:pt x="354" y="683"/>
                  </a:cubicBezTo>
                  <a:cubicBezTo>
                    <a:pt x="441" y="683"/>
                    <a:pt x="528" y="649"/>
                    <a:pt x="597" y="575"/>
                  </a:cubicBezTo>
                  <a:cubicBezTo>
                    <a:pt x="609" y="566"/>
                    <a:pt x="622" y="561"/>
                    <a:pt x="635" y="561"/>
                  </a:cubicBezTo>
                  <a:cubicBezTo>
                    <a:pt x="662" y="561"/>
                    <a:pt x="686" y="581"/>
                    <a:pt x="693" y="613"/>
                  </a:cubicBezTo>
                  <a:lnTo>
                    <a:pt x="69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3" y="561"/>
                  </a:cubicBezTo>
                  <a:cubicBezTo>
                    <a:pt x="1776" y="561"/>
                    <a:pt x="1790" y="566"/>
                    <a:pt x="1803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5" y="681"/>
                    <a:pt x="2043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65"/>
            <p:cNvSpPr/>
            <p:nvPr/>
          </p:nvSpPr>
          <p:spPr>
            <a:xfrm>
              <a:off x="1480477" y="4550898"/>
              <a:ext cx="34716" cy="17883"/>
            </a:xfrm>
            <a:custGeom>
              <a:avLst/>
              <a:gdLst/>
              <a:ahLst/>
              <a:cxnLst/>
              <a:rect l="l" t="t" r="r" b="b"/>
              <a:pathLst>
                <a:path w="1322" h="681" extrusionOk="0">
                  <a:moveTo>
                    <a:pt x="125" y="1"/>
                  </a:moveTo>
                  <a:cubicBezTo>
                    <a:pt x="58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4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65"/>
            <p:cNvSpPr/>
            <p:nvPr/>
          </p:nvSpPr>
          <p:spPr>
            <a:xfrm>
              <a:off x="1559047" y="4404893"/>
              <a:ext cx="65703" cy="146032"/>
            </a:xfrm>
            <a:custGeom>
              <a:avLst/>
              <a:gdLst/>
              <a:ahLst/>
              <a:cxnLst/>
              <a:rect l="l" t="t" r="r" b="b"/>
              <a:pathLst>
                <a:path w="250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07" y="566"/>
                    <a:pt x="619" y="561"/>
                    <a:pt x="631" y="561"/>
                  </a:cubicBezTo>
                  <a:cubicBezTo>
                    <a:pt x="657" y="561"/>
                    <a:pt x="683" y="581"/>
                    <a:pt x="683" y="613"/>
                  </a:cubicBezTo>
                  <a:lnTo>
                    <a:pt x="68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0" y="561"/>
                  </a:cubicBezTo>
                  <a:cubicBezTo>
                    <a:pt x="1772" y="561"/>
                    <a:pt x="1784" y="566"/>
                    <a:pt x="1794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02" y="680"/>
                    <a:pt x="2502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65"/>
            <p:cNvSpPr/>
            <p:nvPr/>
          </p:nvSpPr>
          <p:spPr>
            <a:xfrm>
              <a:off x="1572965" y="4550898"/>
              <a:ext cx="34952" cy="17883"/>
            </a:xfrm>
            <a:custGeom>
              <a:avLst/>
              <a:gdLst/>
              <a:ahLst/>
              <a:cxnLst/>
              <a:rect l="l" t="t" r="r" b="b"/>
              <a:pathLst>
                <a:path w="1331" h="681" extrusionOk="0">
                  <a:moveTo>
                    <a:pt x="134" y="1"/>
                  </a:moveTo>
                  <a:cubicBezTo>
                    <a:pt x="67" y="1"/>
                    <a:pt x="0" y="58"/>
                    <a:pt x="10" y="135"/>
                  </a:cubicBezTo>
                  <a:lnTo>
                    <a:pt x="10" y="680"/>
                  </a:lnTo>
                  <a:lnTo>
                    <a:pt x="1331" y="680"/>
                  </a:lnTo>
                  <a:lnTo>
                    <a:pt x="1331" y="135"/>
                  </a:lnTo>
                  <a:cubicBezTo>
                    <a:pt x="1331" y="58"/>
                    <a:pt x="1273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65"/>
            <p:cNvSpPr/>
            <p:nvPr/>
          </p:nvSpPr>
          <p:spPr>
            <a:xfrm>
              <a:off x="1369135" y="4564974"/>
              <a:ext cx="254118" cy="21638"/>
            </a:xfrm>
            <a:custGeom>
              <a:avLst/>
              <a:gdLst/>
              <a:ahLst/>
              <a:cxnLst/>
              <a:rect l="l" t="t" r="r" b="b"/>
              <a:pathLst>
                <a:path w="9677" h="824" extrusionOk="0">
                  <a:moveTo>
                    <a:pt x="326" y="1"/>
                  </a:moveTo>
                  <a:cubicBezTo>
                    <a:pt x="144" y="1"/>
                    <a:pt x="1" y="154"/>
                    <a:pt x="1" y="336"/>
                  </a:cubicBezTo>
                  <a:lnTo>
                    <a:pt x="1" y="824"/>
                  </a:lnTo>
                  <a:lnTo>
                    <a:pt x="9667" y="824"/>
                  </a:lnTo>
                  <a:lnTo>
                    <a:pt x="9667" y="336"/>
                  </a:lnTo>
                  <a:cubicBezTo>
                    <a:pt x="9676" y="154"/>
                    <a:pt x="9523" y="1"/>
                    <a:pt x="9341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65"/>
            <p:cNvSpPr/>
            <p:nvPr/>
          </p:nvSpPr>
          <p:spPr>
            <a:xfrm>
              <a:off x="1359603" y="4583330"/>
              <a:ext cx="272946" cy="18382"/>
            </a:xfrm>
            <a:custGeom>
              <a:avLst/>
              <a:gdLst/>
              <a:ahLst/>
              <a:cxnLst/>
              <a:rect l="l" t="t" r="r" b="b"/>
              <a:pathLst>
                <a:path w="10394" h="700" extrusionOk="0">
                  <a:moveTo>
                    <a:pt x="345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699"/>
                  </a:lnTo>
                  <a:lnTo>
                    <a:pt x="10393" y="699"/>
                  </a:lnTo>
                  <a:lnTo>
                    <a:pt x="10393" y="345"/>
                  </a:lnTo>
                  <a:cubicBezTo>
                    <a:pt x="10393" y="154"/>
                    <a:pt x="10240" y="0"/>
                    <a:pt x="10059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65"/>
            <p:cNvSpPr/>
            <p:nvPr/>
          </p:nvSpPr>
          <p:spPr>
            <a:xfrm>
              <a:off x="1340249" y="4597142"/>
              <a:ext cx="311890" cy="9086"/>
            </a:xfrm>
            <a:custGeom>
              <a:avLst/>
              <a:gdLst/>
              <a:ahLst/>
              <a:cxnLst/>
              <a:rect l="l" t="t" r="r" b="b"/>
              <a:pathLst>
                <a:path w="11877" h="346" extrusionOk="0">
                  <a:moveTo>
                    <a:pt x="230" y="1"/>
                  </a:moveTo>
                  <a:cubicBezTo>
                    <a:pt x="0" y="1"/>
                    <a:pt x="0" y="345"/>
                    <a:pt x="230" y="345"/>
                  </a:cubicBezTo>
                  <a:lnTo>
                    <a:pt x="11647" y="345"/>
                  </a:lnTo>
                  <a:cubicBezTo>
                    <a:pt x="11877" y="345"/>
                    <a:pt x="11877" y="1"/>
                    <a:pt x="11647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77" name="Google Shape;13677;p65"/>
          <p:cNvGrpSpPr/>
          <p:nvPr/>
        </p:nvGrpSpPr>
        <p:grpSpPr>
          <a:xfrm>
            <a:off x="1330690" y="3377024"/>
            <a:ext cx="306874" cy="332268"/>
            <a:chOff x="1330690" y="3377024"/>
            <a:chExt cx="306874" cy="332268"/>
          </a:xfrm>
        </p:grpSpPr>
        <p:sp>
          <p:nvSpPr>
            <p:cNvPr id="13678" name="Google Shape;13678;p65"/>
            <p:cNvSpPr/>
            <p:nvPr/>
          </p:nvSpPr>
          <p:spPr>
            <a:xfrm>
              <a:off x="1403325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259" y="0"/>
                  </a:moveTo>
                  <a:cubicBezTo>
                    <a:pt x="115" y="0"/>
                    <a:pt x="0" y="105"/>
                    <a:pt x="0" y="249"/>
                  </a:cubicBezTo>
                  <a:lnTo>
                    <a:pt x="0" y="12394"/>
                  </a:lnTo>
                  <a:cubicBezTo>
                    <a:pt x="0" y="12537"/>
                    <a:pt x="115" y="12652"/>
                    <a:pt x="259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65"/>
            <p:cNvSpPr/>
            <p:nvPr/>
          </p:nvSpPr>
          <p:spPr>
            <a:xfrm>
              <a:off x="1381713" y="3397375"/>
              <a:ext cx="234003" cy="291539"/>
            </a:xfrm>
            <a:custGeom>
              <a:avLst/>
              <a:gdLst/>
              <a:ahLst/>
              <a:cxnLst/>
              <a:rect l="l" t="t" r="r" b="b"/>
              <a:pathLst>
                <a:path w="8911" h="11102" extrusionOk="0">
                  <a:moveTo>
                    <a:pt x="0" y="0"/>
                  </a:moveTo>
                  <a:lnTo>
                    <a:pt x="0" y="11102"/>
                  </a:lnTo>
                  <a:lnTo>
                    <a:pt x="8910" y="11102"/>
                  </a:lnTo>
                  <a:lnTo>
                    <a:pt x="891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65"/>
            <p:cNvSpPr/>
            <p:nvPr/>
          </p:nvSpPr>
          <p:spPr>
            <a:xfrm>
              <a:off x="1361861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613" y="0"/>
                  </a:moveTo>
                  <a:cubicBezTo>
                    <a:pt x="268" y="0"/>
                    <a:pt x="0" y="268"/>
                    <a:pt x="0" y="603"/>
                  </a:cubicBezTo>
                  <a:lnTo>
                    <a:pt x="0" y="12040"/>
                  </a:lnTo>
                  <a:cubicBezTo>
                    <a:pt x="0" y="12375"/>
                    <a:pt x="268" y="12652"/>
                    <a:pt x="613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65"/>
            <p:cNvSpPr/>
            <p:nvPr/>
          </p:nvSpPr>
          <p:spPr>
            <a:xfrm>
              <a:off x="1559888" y="3377024"/>
              <a:ext cx="36213" cy="332268"/>
            </a:xfrm>
            <a:custGeom>
              <a:avLst/>
              <a:gdLst/>
              <a:ahLst/>
              <a:cxnLst/>
              <a:rect l="l" t="t" r="r" b="b"/>
              <a:pathLst>
                <a:path w="1379" h="12653" extrusionOk="0">
                  <a:moveTo>
                    <a:pt x="1" y="0"/>
                  </a:moveTo>
                  <a:cubicBezTo>
                    <a:pt x="336" y="0"/>
                    <a:pt x="613" y="268"/>
                    <a:pt x="613" y="603"/>
                  </a:cubicBezTo>
                  <a:lnTo>
                    <a:pt x="613" y="12040"/>
                  </a:lnTo>
                  <a:cubicBezTo>
                    <a:pt x="613" y="12375"/>
                    <a:pt x="336" y="12652"/>
                    <a:pt x="1" y="12652"/>
                  </a:cubicBezTo>
                  <a:lnTo>
                    <a:pt x="766" y="12652"/>
                  </a:lnTo>
                  <a:cubicBezTo>
                    <a:pt x="1101" y="12652"/>
                    <a:pt x="1379" y="12375"/>
                    <a:pt x="1379" y="12040"/>
                  </a:cubicBezTo>
                  <a:lnTo>
                    <a:pt x="1379" y="603"/>
                  </a:lnTo>
                  <a:cubicBezTo>
                    <a:pt x="1379" y="268"/>
                    <a:pt x="1101" y="0"/>
                    <a:pt x="76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65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65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65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13685;p65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13686;p65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7" name="Google Shape;13687;p65"/>
            <p:cNvSpPr/>
            <p:nvPr/>
          </p:nvSpPr>
          <p:spPr>
            <a:xfrm>
              <a:off x="1355060" y="3413945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9" y="1"/>
                  </a:moveTo>
                  <a:cubicBezTo>
                    <a:pt x="13" y="1"/>
                    <a:pt x="7" y="1"/>
                    <a:pt x="1" y="1"/>
                  </a:cubicBezTo>
                  <a:lnTo>
                    <a:pt x="37" y="1"/>
                  </a:lnTo>
                  <a:cubicBezTo>
                    <a:pt x="31" y="1"/>
                    <a:pt x="25" y="1"/>
                    <a:pt x="19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4" y="1017"/>
                    <a:pt x="35" y="1017"/>
                  </a:cubicBezTo>
                  <a:cubicBezTo>
                    <a:pt x="47" y="1017"/>
                    <a:pt x="58" y="1016"/>
                    <a:pt x="70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7" y="1"/>
                  </a:lnTo>
                  <a:cubicBezTo>
                    <a:pt x="317" y="10"/>
                    <a:pt x="537" y="233"/>
                    <a:pt x="537" y="508"/>
                  </a:cubicBezTo>
                  <a:cubicBezTo>
                    <a:pt x="537" y="782"/>
                    <a:pt x="334" y="998"/>
                    <a:pt x="70" y="1015"/>
                  </a:cubicBezTo>
                  <a:lnTo>
                    <a:pt x="766" y="1015"/>
                  </a:lnTo>
                  <a:cubicBezTo>
                    <a:pt x="778" y="1016"/>
                    <a:pt x="790" y="1017"/>
                    <a:pt x="801" y="1017"/>
                  </a:cubicBezTo>
                  <a:cubicBezTo>
                    <a:pt x="1081" y="1017"/>
                    <a:pt x="1302" y="793"/>
                    <a:pt x="1302" y="508"/>
                  </a:cubicBezTo>
                  <a:cubicBezTo>
                    <a:pt x="1302" y="227"/>
                    <a:pt x="107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8" name="Google Shape;13688;p65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9" name="Google Shape;13689;p65"/>
            <p:cNvSpPr/>
            <p:nvPr/>
          </p:nvSpPr>
          <p:spPr>
            <a:xfrm>
              <a:off x="1355585" y="3490861"/>
              <a:ext cx="33954" cy="26706"/>
            </a:xfrm>
            <a:custGeom>
              <a:avLst/>
              <a:gdLst/>
              <a:ahLst/>
              <a:cxnLst/>
              <a:rect l="l" t="t" r="r" b="b"/>
              <a:pathLst>
                <a:path w="1293" h="1017" extrusionOk="0">
                  <a:moveTo>
                    <a:pt x="17" y="0"/>
                  </a:moveTo>
                  <a:cubicBezTo>
                    <a:pt x="12" y="0"/>
                    <a:pt x="6" y="0"/>
                    <a:pt x="0" y="1"/>
                  </a:cubicBezTo>
                  <a:lnTo>
                    <a:pt x="35" y="1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015"/>
                  </a:moveTo>
                  <a:cubicBezTo>
                    <a:pt x="11" y="1016"/>
                    <a:pt x="22" y="1016"/>
                    <a:pt x="33" y="1016"/>
                  </a:cubicBezTo>
                  <a:cubicBezTo>
                    <a:pt x="45" y="1016"/>
                    <a:pt x="56" y="1016"/>
                    <a:pt x="67" y="1015"/>
                  </a:cubicBezTo>
                  <a:close/>
                  <a:moveTo>
                    <a:pt x="774" y="0"/>
                  </a:moveTo>
                  <a:cubicBezTo>
                    <a:pt x="768" y="0"/>
                    <a:pt x="762" y="0"/>
                    <a:pt x="756" y="1"/>
                  </a:cubicBezTo>
                  <a:lnTo>
                    <a:pt x="35" y="1"/>
                  </a:lnTo>
                  <a:cubicBezTo>
                    <a:pt x="306" y="10"/>
                    <a:pt x="526" y="232"/>
                    <a:pt x="526" y="508"/>
                  </a:cubicBezTo>
                  <a:cubicBezTo>
                    <a:pt x="526" y="781"/>
                    <a:pt x="323" y="998"/>
                    <a:pt x="67" y="1015"/>
                  </a:cubicBezTo>
                  <a:lnTo>
                    <a:pt x="756" y="1015"/>
                  </a:lnTo>
                  <a:cubicBezTo>
                    <a:pt x="768" y="1016"/>
                    <a:pt x="779" y="1016"/>
                    <a:pt x="791" y="1016"/>
                  </a:cubicBezTo>
                  <a:cubicBezTo>
                    <a:pt x="1071" y="1016"/>
                    <a:pt x="1292" y="793"/>
                    <a:pt x="1292" y="508"/>
                  </a:cubicBezTo>
                  <a:cubicBezTo>
                    <a:pt x="1292" y="226"/>
                    <a:pt x="1062" y="0"/>
                    <a:pt x="77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0" name="Google Shape;13690;p65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1" name="Google Shape;13691;p65"/>
            <p:cNvSpPr/>
            <p:nvPr/>
          </p:nvSpPr>
          <p:spPr>
            <a:xfrm>
              <a:off x="1355821" y="3567750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8" y="1"/>
                  </a:moveTo>
                  <a:cubicBezTo>
                    <a:pt x="12" y="1"/>
                    <a:pt x="6" y="1"/>
                    <a:pt x="1" y="1"/>
                  </a:cubicBezTo>
                  <a:lnTo>
                    <a:pt x="35" y="1"/>
                  </a:lnTo>
                  <a:cubicBezTo>
                    <a:pt x="29" y="1"/>
                    <a:pt x="24" y="1"/>
                    <a:pt x="18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3" y="1017"/>
                    <a:pt x="34" y="1017"/>
                  </a:cubicBezTo>
                  <a:cubicBezTo>
                    <a:pt x="45" y="1017"/>
                    <a:pt x="56" y="1016"/>
                    <a:pt x="67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5" y="1"/>
                  </a:lnTo>
                  <a:cubicBezTo>
                    <a:pt x="307" y="10"/>
                    <a:pt x="537" y="233"/>
                    <a:pt x="537" y="508"/>
                  </a:cubicBezTo>
                  <a:cubicBezTo>
                    <a:pt x="537" y="782"/>
                    <a:pt x="325" y="998"/>
                    <a:pt x="67" y="1015"/>
                  </a:cubicBezTo>
                  <a:lnTo>
                    <a:pt x="766" y="1015"/>
                  </a:lnTo>
                  <a:cubicBezTo>
                    <a:pt x="777" y="1016"/>
                    <a:pt x="789" y="1017"/>
                    <a:pt x="800" y="1017"/>
                  </a:cubicBezTo>
                  <a:cubicBezTo>
                    <a:pt x="1072" y="1017"/>
                    <a:pt x="1302" y="793"/>
                    <a:pt x="1302" y="508"/>
                  </a:cubicBezTo>
                  <a:cubicBezTo>
                    <a:pt x="1302" y="227"/>
                    <a:pt x="106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2" name="Google Shape;13692;p65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3" name="Google Shape;13693;p65"/>
            <p:cNvSpPr/>
            <p:nvPr/>
          </p:nvSpPr>
          <p:spPr>
            <a:xfrm>
              <a:off x="1356084" y="3644640"/>
              <a:ext cx="34191" cy="26733"/>
            </a:xfrm>
            <a:custGeom>
              <a:avLst/>
              <a:gdLst/>
              <a:ahLst/>
              <a:cxnLst/>
              <a:rect l="l" t="t" r="r" b="b"/>
              <a:pathLst>
                <a:path w="1302" h="1018" extrusionOk="0">
                  <a:moveTo>
                    <a:pt x="33" y="0"/>
                  </a:moveTo>
                  <a:cubicBezTo>
                    <a:pt x="22" y="0"/>
                    <a:pt x="11" y="1"/>
                    <a:pt x="0" y="2"/>
                  </a:cubicBezTo>
                  <a:lnTo>
                    <a:pt x="66" y="2"/>
                  </a:lnTo>
                  <a:cubicBezTo>
                    <a:pt x="55" y="1"/>
                    <a:pt x="44" y="0"/>
                    <a:pt x="33" y="0"/>
                  </a:cubicBezTo>
                  <a:close/>
                  <a:moveTo>
                    <a:pt x="0" y="1016"/>
                  </a:moveTo>
                  <a:cubicBezTo>
                    <a:pt x="11" y="1017"/>
                    <a:pt x="22" y="1017"/>
                    <a:pt x="33" y="1017"/>
                  </a:cubicBezTo>
                  <a:cubicBezTo>
                    <a:pt x="44" y="1017"/>
                    <a:pt x="55" y="1017"/>
                    <a:pt x="66" y="1016"/>
                  </a:cubicBezTo>
                  <a:close/>
                  <a:moveTo>
                    <a:pt x="799" y="0"/>
                  </a:moveTo>
                  <a:cubicBezTo>
                    <a:pt x="788" y="0"/>
                    <a:pt x="777" y="1"/>
                    <a:pt x="766" y="2"/>
                  </a:cubicBezTo>
                  <a:lnTo>
                    <a:pt x="66" y="2"/>
                  </a:lnTo>
                  <a:cubicBezTo>
                    <a:pt x="332" y="19"/>
                    <a:pt x="536" y="243"/>
                    <a:pt x="536" y="509"/>
                  </a:cubicBezTo>
                  <a:cubicBezTo>
                    <a:pt x="536" y="774"/>
                    <a:pt x="332" y="999"/>
                    <a:pt x="66" y="1016"/>
                  </a:cubicBezTo>
                  <a:lnTo>
                    <a:pt x="766" y="1016"/>
                  </a:lnTo>
                  <a:cubicBezTo>
                    <a:pt x="777" y="1017"/>
                    <a:pt x="788" y="1017"/>
                    <a:pt x="799" y="1017"/>
                  </a:cubicBezTo>
                  <a:cubicBezTo>
                    <a:pt x="1080" y="1017"/>
                    <a:pt x="1302" y="785"/>
                    <a:pt x="1302" y="509"/>
                  </a:cubicBezTo>
                  <a:cubicBezTo>
                    <a:pt x="1302" y="232"/>
                    <a:pt x="1080" y="0"/>
                    <a:pt x="799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4" name="Google Shape;13694;p65"/>
            <p:cNvSpPr/>
            <p:nvPr/>
          </p:nvSpPr>
          <p:spPr>
            <a:xfrm>
              <a:off x="1419397" y="3626310"/>
              <a:ext cx="133243" cy="9847"/>
            </a:xfrm>
            <a:custGeom>
              <a:avLst/>
              <a:gdLst/>
              <a:ahLst/>
              <a:cxnLst/>
              <a:rect l="l" t="t" r="r" b="b"/>
              <a:pathLst>
                <a:path w="5074" h="375" extrusionOk="0">
                  <a:moveTo>
                    <a:pt x="240" y="1"/>
                  </a:moveTo>
                  <a:cubicBezTo>
                    <a:pt x="1" y="1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1"/>
                    <a:pt x="482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5" name="Google Shape;13695;p65"/>
            <p:cNvSpPr/>
            <p:nvPr/>
          </p:nvSpPr>
          <p:spPr>
            <a:xfrm>
              <a:off x="1419397" y="3647686"/>
              <a:ext cx="133243" cy="9821"/>
            </a:xfrm>
            <a:custGeom>
              <a:avLst/>
              <a:gdLst/>
              <a:ahLst/>
              <a:cxnLst/>
              <a:rect l="l" t="t" r="r" b="b"/>
              <a:pathLst>
                <a:path w="5074" h="374" extrusionOk="0">
                  <a:moveTo>
                    <a:pt x="240" y="0"/>
                  </a:moveTo>
                  <a:cubicBezTo>
                    <a:pt x="1" y="0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0"/>
                    <a:pt x="482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6" name="Google Shape;13696;p65"/>
            <p:cNvSpPr/>
            <p:nvPr/>
          </p:nvSpPr>
          <p:spPr>
            <a:xfrm>
              <a:off x="1444527" y="3433063"/>
              <a:ext cx="68145" cy="169403"/>
            </a:xfrm>
            <a:custGeom>
              <a:avLst/>
              <a:gdLst/>
              <a:ahLst/>
              <a:cxnLst/>
              <a:rect l="l" t="t" r="r" b="b"/>
              <a:pathLst>
                <a:path w="2595" h="6451" extrusionOk="0">
                  <a:moveTo>
                    <a:pt x="1819" y="0"/>
                  </a:moveTo>
                  <a:lnTo>
                    <a:pt x="1819" y="10"/>
                  </a:lnTo>
                  <a:cubicBezTo>
                    <a:pt x="1398" y="10"/>
                    <a:pt x="1" y="469"/>
                    <a:pt x="1" y="2824"/>
                  </a:cubicBezTo>
                  <a:lnTo>
                    <a:pt x="1" y="3637"/>
                  </a:lnTo>
                  <a:cubicBezTo>
                    <a:pt x="1" y="5991"/>
                    <a:pt x="1398" y="6451"/>
                    <a:pt x="1819" y="6451"/>
                  </a:cubicBezTo>
                  <a:cubicBezTo>
                    <a:pt x="2039" y="6441"/>
                    <a:pt x="2250" y="6384"/>
                    <a:pt x="2451" y="6298"/>
                  </a:cubicBezTo>
                  <a:cubicBezTo>
                    <a:pt x="2537" y="6259"/>
                    <a:pt x="2594" y="6164"/>
                    <a:pt x="2575" y="6068"/>
                  </a:cubicBezTo>
                  <a:lnTo>
                    <a:pt x="2384" y="4948"/>
                  </a:lnTo>
                  <a:cubicBezTo>
                    <a:pt x="2375" y="4849"/>
                    <a:pt x="2281" y="4775"/>
                    <a:pt x="2174" y="4775"/>
                  </a:cubicBezTo>
                  <a:cubicBezTo>
                    <a:pt x="2167" y="4775"/>
                    <a:pt x="2161" y="4775"/>
                    <a:pt x="2154" y="4776"/>
                  </a:cubicBezTo>
                  <a:lnTo>
                    <a:pt x="1590" y="4853"/>
                  </a:lnTo>
                  <a:cubicBezTo>
                    <a:pt x="996" y="4824"/>
                    <a:pt x="853" y="4068"/>
                    <a:pt x="853" y="3618"/>
                  </a:cubicBezTo>
                  <a:lnTo>
                    <a:pt x="853" y="2843"/>
                  </a:lnTo>
                  <a:cubicBezTo>
                    <a:pt x="853" y="2383"/>
                    <a:pt x="996" y="1637"/>
                    <a:pt x="1590" y="1599"/>
                  </a:cubicBezTo>
                  <a:lnTo>
                    <a:pt x="2154" y="1675"/>
                  </a:lnTo>
                  <a:cubicBezTo>
                    <a:pt x="2166" y="1677"/>
                    <a:pt x="2178" y="1678"/>
                    <a:pt x="2189" y="1678"/>
                  </a:cubicBezTo>
                  <a:cubicBezTo>
                    <a:pt x="2290" y="1678"/>
                    <a:pt x="2375" y="1606"/>
                    <a:pt x="2384" y="1503"/>
                  </a:cubicBezTo>
                  <a:lnTo>
                    <a:pt x="2575" y="393"/>
                  </a:lnTo>
                  <a:cubicBezTo>
                    <a:pt x="2594" y="297"/>
                    <a:pt x="2537" y="201"/>
                    <a:pt x="2451" y="163"/>
                  </a:cubicBezTo>
                  <a:cubicBezTo>
                    <a:pt x="2250" y="77"/>
                    <a:pt x="2039" y="20"/>
                    <a:pt x="1819" y="0"/>
                  </a:cubicBezTo>
                  <a:close/>
                </a:path>
              </a:pathLst>
            </a:custGeom>
            <a:solidFill>
              <a:srgbClr val="DA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97" name="Google Shape;13697;p65"/>
          <p:cNvGrpSpPr/>
          <p:nvPr/>
        </p:nvGrpSpPr>
        <p:grpSpPr>
          <a:xfrm>
            <a:off x="2650597" y="3381777"/>
            <a:ext cx="341511" cy="324994"/>
            <a:chOff x="2650597" y="3381777"/>
            <a:chExt cx="341511" cy="324994"/>
          </a:xfrm>
        </p:grpSpPr>
        <p:sp>
          <p:nvSpPr>
            <p:cNvPr id="13698" name="Google Shape;13698;p65"/>
            <p:cNvSpPr/>
            <p:nvPr/>
          </p:nvSpPr>
          <p:spPr>
            <a:xfrm>
              <a:off x="2672970" y="3644928"/>
              <a:ext cx="51811" cy="56800"/>
            </a:xfrm>
            <a:custGeom>
              <a:avLst/>
              <a:gdLst/>
              <a:ahLst/>
              <a:cxnLst/>
              <a:rect l="l" t="t" r="r" b="b"/>
              <a:pathLst>
                <a:path w="1973" h="2163" extrusionOk="0">
                  <a:moveTo>
                    <a:pt x="1" y="0"/>
                  </a:moveTo>
                  <a:lnTo>
                    <a:pt x="1" y="2163"/>
                  </a:lnTo>
                  <a:lnTo>
                    <a:pt x="1972" y="2163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9" name="Google Shape;13699;p65"/>
            <p:cNvSpPr/>
            <p:nvPr/>
          </p:nvSpPr>
          <p:spPr>
            <a:xfrm>
              <a:off x="2672970" y="3644928"/>
              <a:ext cx="51811" cy="15336"/>
            </a:xfrm>
            <a:custGeom>
              <a:avLst/>
              <a:gdLst/>
              <a:ahLst/>
              <a:cxnLst/>
              <a:rect l="l" t="t" r="r" b="b"/>
              <a:pathLst>
                <a:path w="1973" h="584" extrusionOk="0">
                  <a:moveTo>
                    <a:pt x="1" y="0"/>
                  </a:moveTo>
                  <a:lnTo>
                    <a:pt x="1" y="584"/>
                  </a:lnTo>
                  <a:lnTo>
                    <a:pt x="1972" y="584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0" name="Google Shape;13700;p65"/>
            <p:cNvSpPr/>
            <p:nvPr/>
          </p:nvSpPr>
          <p:spPr>
            <a:xfrm>
              <a:off x="2667955" y="3629330"/>
              <a:ext cx="56564" cy="20640"/>
            </a:xfrm>
            <a:custGeom>
              <a:avLst/>
              <a:gdLst/>
              <a:ahLst/>
              <a:cxnLst/>
              <a:rect l="l" t="t" r="r" b="b"/>
              <a:pathLst>
                <a:path w="2154" h="786" extrusionOk="0">
                  <a:moveTo>
                    <a:pt x="393" y="1"/>
                  </a:moveTo>
                  <a:cubicBezTo>
                    <a:pt x="172" y="1"/>
                    <a:pt x="0" y="173"/>
                    <a:pt x="0" y="393"/>
                  </a:cubicBezTo>
                  <a:cubicBezTo>
                    <a:pt x="0" y="613"/>
                    <a:pt x="172" y="786"/>
                    <a:pt x="393" y="786"/>
                  </a:cubicBezTo>
                  <a:lnTo>
                    <a:pt x="2153" y="786"/>
                  </a:lnTo>
                  <a:lnTo>
                    <a:pt x="2153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1" name="Google Shape;13701;p65"/>
            <p:cNvSpPr/>
            <p:nvPr/>
          </p:nvSpPr>
          <p:spPr>
            <a:xfrm>
              <a:off x="2672970" y="3639650"/>
              <a:ext cx="51548" cy="10320"/>
            </a:xfrm>
            <a:custGeom>
              <a:avLst/>
              <a:gdLst/>
              <a:ahLst/>
              <a:cxnLst/>
              <a:rect l="l" t="t" r="r" b="b"/>
              <a:pathLst>
                <a:path w="1963" h="393" extrusionOk="0">
                  <a:moveTo>
                    <a:pt x="202" y="0"/>
                  </a:moveTo>
                  <a:cubicBezTo>
                    <a:pt x="87" y="0"/>
                    <a:pt x="1" y="86"/>
                    <a:pt x="1" y="201"/>
                  </a:cubicBezTo>
                  <a:cubicBezTo>
                    <a:pt x="1" y="306"/>
                    <a:pt x="87" y="393"/>
                    <a:pt x="202" y="393"/>
                  </a:cubicBezTo>
                  <a:lnTo>
                    <a:pt x="1962" y="393"/>
                  </a:lnTo>
                  <a:lnTo>
                    <a:pt x="1962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2" name="Google Shape;13702;p65"/>
            <p:cNvSpPr/>
            <p:nvPr/>
          </p:nvSpPr>
          <p:spPr>
            <a:xfrm>
              <a:off x="2719477" y="3469249"/>
              <a:ext cx="41228" cy="232243"/>
            </a:xfrm>
            <a:custGeom>
              <a:avLst/>
              <a:gdLst/>
              <a:ahLst/>
              <a:cxnLst/>
              <a:rect l="l" t="t" r="r" b="b"/>
              <a:pathLst>
                <a:path w="1570" h="8844" extrusionOk="0">
                  <a:moveTo>
                    <a:pt x="392" y="1"/>
                  </a:moveTo>
                  <a:cubicBezTo>
                    <a:pt x="287" y="1"/>
                    <a:pt x="191" y="87"/>
                    <a:pt x="191" y="201"/>
                  </a:cubicBezTo>
                  <a:lnTo>
                    <a:pt x="0" y="8843"/>
                  </a:lnTo>
                  <a:lnTo>
                    <a:pt x="1570" y="8843"/>
                  </a:lnTo>
                  <a:lnTo>
                    <a:pt x="1378" y="201"/>
                  </a:lnTo>
                  <a:cubicBezTo>
                    <a:pt x="1378" y="87"/>
                    <a:pt x="1292" y="1"/>
                    <a:pt x="1187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3" name="Google Shape;13703;p65"/>
            <p:cNvSpPr/>
            <p:nvPr/>
          </p:nvSpPr>
          <p:spPr>
            <a:xfrm>
              <a:off x="2781293" y="3526286"/>
              <a:ext cx="31197" cy="82456"/>
            </a:xfrm>
            <a:custGeom>
              <a:avLst/>
              <a:gdLst/>
              <a:ahLst/>
              <a:cxnLst/>
              <a:rect l="l" t="t" r="r" b="b"/>
              <a:pathLst>
                <a:path w="1188" h="3140" extrusionOk="0">
                  <a:moveTo>
                    <a:pt x="367" y="0"/>
                  </a:moveTo>
                  <a:cubicBezTo>
                    <a:pt x="269" y="0"/>
                    <a:pt x="192" y="83"/>
                    <a:pt x="192" y="183"/>
                  </a:cubicBezTo>
                  <a:lnTo>
                    <a:pt x="0" y="3140"/>
                  </a:lnTo>
                  <a:lnTo>
                    <a:pt x="1187" y="3140"/>
                  </a:lnTo>
                  <a:lnTo>
                    <a:pt x="996" y="183"/>
                  </a:lnTo>
                  <a:cubicBezTo>
                    <a:pt x="996" y="78"/>
                    <a:pt x="910" y="1"/>
                    <a:pt x="804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4" name="Google Shape;13704;p65"/>
            <p:cNvSpPr/>
            <p:nvPr/>
          </p:nvSpPr>
          <p:spPr>
            <a:xfrm>
              <a:off x="2724230" y="3469249"/>
              <a:ext cx="31696" cy="15598"/>
            </a:xfrm>
            <a:custGeom>
              <a:avLst/>
              <a:gdLst/>
              <a:ahLst/>
              <a:cxnLst/>
              <a:rect l="l" t="t" r="r" b="b"/>
              <a:pathLst>
                <a:path w="1207" h="594" extrusionOk="0">
                  <a:moveTo>
                    <a:pt x="211" y="1"/>
                  </a:moveTo>
                  <a:cubicBezTo>
                    <a:pt x="97" y="1"/>
                    <a:pt x="10" y="87"/>
                    <a:pt x="10" y="201"/>
                  </a:cubicBezTo>
                  <a:lnTo>
                    <a:pt x="1" y="594"/>
                  </a:lnTo>
                  <a:lnTo>
                    <a:pt x="1207" y="594"/>
                  </a:lnTo>
                  <a:lnTo>
                    <a:pt x="1197" y="201"/>
                  </a:lnTo>
                  <a:cubicBezTo>
                    <a:pt x="1197" y="87"/>
                    <a:pt x="1111" y="1"/>
                    <a:pt x="100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5" name="Google Shape;13705;p65"/>
            <p:cNvSpPr/>
            <p:nvPr/>
          </p:nvSpPr>
          <p:spPr>
            <a:xfrm>
              <a:off x="2785573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04" y="0"/>
                  </a:moveTo>
                  <a:cubicBezTo>
                    <a:pt x="106" y="0"/>
                    <a:pt x="29" y="83"/>
                    <a:pt x="29" y="183"/>
                  </a:cubicBezTo>
                  <a:lnTo>
                    <a:pt x="0" y="585"/>
                  </a:lnTo>
                  <a:lnTo>
                    <a:pt x="861" y="585"/>
                  </a:lnTo>
                  <a:lnTo>
                    <a:pt x="833" y="183"/>
                  </a:lnTo>
                  <a:cubicBezTo>
                    <a:pt x="833" y="83"/>
                    <a:pt x="755" y="0"/>
                    <a:pt x="657" y="0"/>
                  </a:cubicBezTo>
                  <a:cubicBezTo>
                    <a:pt x="652" y="0"/>
                    <a:pt x="647" y="0"/>
                    <a:pt x="641" y="1"/>
                  </a:cubicBezTo>
                  <a:lnTo>
                    <a:pt x="220" y="1"/>
                  </a:lnTo>
                  <a:cubicBezTo>
                    <a:pt x="215" y="0"/>
                    <a:pt x="209" y="0"/>
                    <a:pt x="20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65"/>
            <p:cNvSpPr/>
            <p:nvPr/>
          </p:nvSpPr>
          <p:spPr>
            <a:xfrm>
              <a:off x="2833051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8" y="0"/>
                  </a:moveTo>
                  <a:cubicBezTo>
                    <a:pt x="270" y="0"/>
                    <a:pt x="192" y="83"/>
                    <a:pt x="183" y="183"/>
                  </a:cubicBezTo>
                  <a:lnTo>
                    <a:pt x="1" y="3140"/>
                  </a:lnTo>
                  <a:lnTo>
                    <a:pt x="1178" y="3140"/>
                  </a:lnTo>
                  <a:lnTo>
                    <a:pt x="996" y="183"/>
                  </a:lnTo>
                  <a:cubicBezTo>
                    <a:pt x="987" y="83"/>
                    <a:pt x="909" y="0"/>
                    <a:pt x="811" y="0"/>
                  </a:cubicBezTo>
                  <a:cubicBezTo>
                    <a:pt x="806" y="0"/>
                    <a:pt x="801" y="0"/>
                    <a:pt x="795" y="1"/>
                  </a:cubicBezTo>
                  <a:lnTo>
                    <a:pt x="384" y="1"/>
                  </a:lnTo>
                  <a:cubicBezTo>
                    <a:pt x="378" y="0"/>
                    <a:pt x="373" y="0"/>
                    <a:pt x="368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7" name="Google Shape;13707;p65"/>
            <p:cNvSpPr/>
            <p:nvPr/>
          </p:nvSpPr>
          <p:spPr>
            <a:xfrm>
              <a:off x="2837069" y="3526286"/>
              <a:ext cx="22662" cy="15362"/>
            </a:xfrm>
            <a:custGeom>
              <a:avLst/>
              <a:gdLst/>
              <a:ahLst/>
              <a:cxnLst/>
              <a:rect l="l" t="t" r="r" b="b"/>
              <a:pathLst>
                <a:path w="863" h="585" extrusionOk="0">
                  <a:moveTo>
                    <a:pt x="215" y="0"/>
                  </a:moveTo>
                  <a:cubicBezTo>
                    <a:pt x="117" y="0"/>
                    <a:pt x="39" y="83"/>
                    <a:pt x="30" y="183"/>
                  </a:cubicBezTo>
                  <a:lnTo>
                    <a:pt x="1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6" y="0"/>
                    <a:pt x="658" y="0"/>
                  </a:cubicBezTo>
                  <a:cubicBezTo>
                    <a:pt x="653" y="0"/>
                    <a:pt x="648" y="0"/>
                    <a:pt x="642" y="1"/>
                  </a:cubicBezTo>
                  <a:lnTo>
                    <a:pt x="231" y="1"/>
                  </a:lnTo>
                  <a:cubicBezTo>
                    <a:pt x="225" y="0"/>
                    <a:pt x="220" y="0"/>
                    <a:pt x="21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8" name="Google Shape;13708;p65"/>
            <p:cNvSpPr/>
            <p:nvPr/>
          </p:nvSpPr>
          <p:spPr>
            <a:xfrm>
              <a:off x="2884836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7" y="0"/>
                  </a:moveTo>
                  <a:cubicBezTo>
                    <a:pt x="269" y="0"/>
                    <a:pt x="191" y="83"/>
                    <a:pt x="182" y="183"/>
                  </a:cubicBezTo>
                  <a:lnTo>
                    <a:pt x="0" y="3140"/>
                  </a:lnTo>
                  <a:lnTo>
                    <a:pt x="1177" y="3140"/>
                  </a:lnTo>
                  <a:lnTo>
                    <a:pt x="996" y="183"/>
                  </a:lnTo>
                  <a:cubicBezTo>
                    <a:pt x="987" y="83"/>
                    <a:pt x="908" y="0"/>
                    <a:pt x="811" y="0"/>
                  </a:cubicBezTo>
                  <a:cubicBezTo>
                    <a:pt x="805" y="0"/>
                    <a:pt x="800" y="0"/>
                    <a:pt x="795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9" name="Google Shape;13709;p65"/>
            <p:cNvSpPr/>
            <p:nvPr/>
          </p:nvSpPr>
          <p:spPr>
            <a:xfrm>
              <a:off x="2888854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14" y="0"/>
                  </a:moveTo>
                  <a:cubicBezTo>
                    <a:pt x="116" y="0"/>
                    <a:pt x="38" y="83"/>
                    <a:pt x="29" y="183"/>
                  </a:cubicBezTo>
                  <a:lnTo>
                    <a:pt x="0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5" y="0"/>
                    <a:pt x="658" y="0"/>
                  </a:cubicBezTo>
                  <a:cubicBezTo>
                    <a:pt x="652" y="0"/>
                    <a:pt x="647" y="0"/>
                    <a:pt x="642" y="1"/>
                  </a:cubicBezTo>
                  <a:lnTo>
                    <a:pt x="230" y="1"/>
                  </a:lnTo>
                  <a:cubicBezTo>
                    <a:pt x="225" y="0"/>
                    <a:pt x="219" y="0"/>
                    <a:pt x="21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0" name="Google Shape;13710;p65"/>
            <p:cNvSpPr/>
            <p:nvPr/>
          </p:nvSpPr>
          <p:spPr>
            <a:xfrm>
              <a:off x="2740065" y="3624052"/>
              <a:ext cx="216908" cy="77441"/>
            </a:xfrm>
            <a:custGeom>
              <a:avLst/>
              <a:gdLst/>
              <a:ahLst/>
              <a:cxnLst/>
              <a:rect l="l" t="t" r="r" b="b"/>
              <a:pathLst>
                <a:path w="8260" h="2949" extrusionOk="0">
                  <a:moveTo>
                    <a:pt x="1" y="1"/>
                  </a:moveTo>
                  <a:lnTo>
                    <a:pt x="1" y="2948"/>
                  </a:lnTo>
                  <a:lnTo>
                    <a:pt x="8260" y="2948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1" name="Google Shape;13711;p65"/>
            <p:cNvSpPr/>
            <p:nvPr/>
          </p:nvSpPr>
          <p:spPr>
            <a:xfrm>
              <a:off x="2740065" y="3624052"/>
              <a:ext cx="216908" cy="15625"/>
            </a:xfrm>
            <a:custGeom>
              <a:avLst/>
              <a:gdLst/>
              <a:ahLst/>
              <a:cxnLst/>
              <a:rect l="l" t="t" r="r" b="b"/>
              <a:pathLst>
                <a:path w="8260" h="595" extrusionOk="0">
                  <a:moveTo>
                    <a:pt x="1" y="1"/>
                  </a:moveTo>
                  <a:lnTo>
                    <a:pt x="1" y="594"/>
                  </a:lnTo>
                  <a:lnTo>
                    <a:pt x="8260" y="594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2" name="Google Shape;13712;p65"/>
            <p:cNvSpPr/>
            <p:nvPr/>
          </p:nvSpPr>
          <p:spPr>
            <a:xfrm>
              <a:off x="2770973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3" name="Google Shape;13713;p65"/>
            <p:cNvSpPr/>
            <p:nvPr/>
          </p:nvSpPr>
          <p:spPr>
            <a:xfrm>
              <a:off x="279184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2" y="788"/>
                  </a:cubicBezTo>
                  <a:cubicBezTo>
                    <a:pt x="29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4" name="Google Shape;13714;p65"/>
            <p:cNvSpPr/>
            <p:nvPr/>
          </p:nvSpPr>
          <p:spPr>
            <a:xfrm>
              <a:off x="281246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5" name="Google Shape;13715;p65"/>
            <p:cNvSpPr/>
            <p:nvPr/>
          </p:nvSpPr>
          <p:spPr>
            <a:xfrm>
              <a:off x="2833051" y="3644850"/>
              <a:ext cx="10346" cy="20693"/>
            </a:xfrm>
            <a:custGeom>
              <a:avLst/>
              <a:gdLst/>
              <a:ahLst/>
              <a:cxnLst/>
              <a:rect l="l" t="t" r="r" b="b"/>
              <a:pathLst>
                <a:path w="394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20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6" name="Google Shape;13716;p65"/>
            <p:cNvSpPr/>
            <p:nvPr/>
          </p:nvSpPr>
          <p:spPr>
            <a:xfrm>
              <a:off x="2853665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19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7" name="Google Shape;13717;p65"/>
            <p:cNvSpPr/>
            <p:nvPr/>
          </p:nvSpPr>
          <p:spPr>
            <a:xfrm>
              <a:off x="287427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8" name="Google Shape;13718;p65"/>
            <p:cNvSpPr/>
            <p:nvPr/>
          </p:nvSpPr>
          <p:spPr>
            <a:xfrm>
              <a:off x="289489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9" name="Google Shape;13719;p65"/>
            <p:cNvSpPr/>
            <p:nvPr/>
          </p:nvSpPr>
          <p:spPr>
            <a:xfrm>
              <a:off x="2915481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202" y="1"/>
                  </a:moveTo>
                  <a:cubicBezTo>
                    <a:pt x="101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403" y="587"/>
                  </a:cubicBezTo>
                  <a:lnTo>
                    <a:pt x="403" y="195"/>
                  </a:lnTo>
                  <a:cubicBezTo>
                    <a:pt x="403" y="65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65"/>
            <p:cNvSpPr/>
            <p:nvPr/>
          </p:nvSpPr>
          <p:spPr>
            <a:xfrm>
              <a:off x="2650597" y="3696451"/>
              <a:ext cx="333791" cy="10320"/>
            </a:xfrm>
            <a:custGeom>
              <a:avLst/>
              <a:gdLst/>
              <a:ahLst/>
              <a:cxnLst/>
              <a:rect l="l" t="t" r="r" b="b"/>
              <a:pathLst>
                <a:path w="12711" h="393" extrusionOk="0">
                  <a:moveTo>
                    <a:pt x="269" y="0"/>
                  </a:moveTo>
                  <a:cubicBezTo>
                    <a:pt x="1" y="0"/>
                    <a:pt x="1" y="392"/>
                    <a:pt x="269" y="392"/>
                  </a:cubicBezTo>
                  <a:lnTo>
                    <a:pt x="12452" y="392"/>
                  </a:lnTo>
                  <a:cubicBezTo>
                    <a:pt x="12710" y="392"/>
                    <a:pt x="12710" y="0"/>
                    <a:pt x="1245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13721;p65"/>
            <p:cNvSpPr/>
            <p:nvPr/>
          </p:nvSpPr>
          <p:spPr>
            <a:xfrm>
              <a:off x="2735049" y="3608742"/>
              <a:ext cx="226965" cy="20614"/>
            </a:xfrm>
            <a:custGeom>
              <a:avLst/>
              <a:gdLst/>
              <a:ahLst/>
              <a:cxnLst/>
              <a:rect l="l" t="t" r="r" b="b"/>
              <a:pathLst>
                <a:path w="8643" h="785" extrusionOk="0">
                  <a:moveTo>
                    <a:pt x="393" y="0"/>
                  </a:moveTo>
                  <a:cubicBezTo>
                    <a:pt x="173" y="0"/>
                    <a:pt x="0" y="172"/>
                    <a:pt x="0" y="392"/>
                  </a:cubicBezTo>
                  <a:cubicBezTo>
                    <a:pt x="0" y="612"/>
                    <a:pt x="173" y="785"/>
                    <a:pt x="393" y="785"/>
                  </a:cubicBezTo>
                  <a:lnTo>
                    <a:pt x="8250" y="785"/>
                  </a:lnTo>
                  <a:cubicBezTo>
                    <a:pt x="8470" y="785"/>
                    <a:pt x="8642" y="612"/>
                    <a:pt x="8642" y="392"/>
                  </a:cubicBezTo>
                  <a:cubicBezTo>
                    <a:pt x="8642" y="172"/>
                    <a:pt x="8470" y="0"/>
                    <a:pt x="8250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65"/>
            <p:cNvSpPr/>
            <p:nvPr/>
          </p:nvSpPr>
          <p:spPr>
            <a:xfrm>
              <a:off x="2740065" y="3619036"/>
              <a:ext cx="216908" cy="10320"/>
            </a:xfrm>
            <a:custGeom>
              <a:avLst/>
              <a:gdLst/>
              <a:ahLst/>
              <a:cxnLst/>
              <a:rect l="l" t="t" r="r" b="b"/>
              <a:pathLst>
                <a:path w="8260" h="393" extrusionOk="0">
                  <a:moveTo>
                    <a:pt x="202" y="0"/>
                  </a:moveTo>
                  <a:cubicBezTo>
                    <a:pt x="87" y="0"/>
                    <a:pt x="1" y="87"/>
                    <a:pt x="1" y="201"/>
                  </a:cubicBezTo>
                  <a:cubicBezTo>
                    <a:pt x="1" y="307"/>
                    <a:pt x="87" y="393"/>
                    <a:pt x="202" y="393"/>
                  </a:cubicBezTo>
                  <a:lnTo>
                    <a:pt x="8059" y="393"/>
                  </a:lnTo>
                  <a:cubicBezTo>
                    <a:pt x="8164" y="393"/>
                    <a:pt x="8260" y="307"/>
                    <a:pt x="8260" y="201"/>
                  </a:cubicBezTo>
                  <a:cubicBezTo>
                    <a:pt x="8260" y="87"/>
                    <a:pt x="8164" y="0"/>
                    <a:pt x="805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13723;p65"/>
            <p:cNvSpPr/>
            <p:nvPr/>
          </p:nvSpPr>
          <p:spPr>
            <a:xfrm>
              <a:off x="2770973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13724;p65"/>
            <p:cNvSpPr/>
            <p:nvPr/>
          </p:nvSpPr>
          <p:spPr>
            <a:xfrm>
              <a:off x="279184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29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5" name="Google Shape;13725;p65"/>
            <p:cNvSpPr/>
            <p:nvPr/>
          </p:nvSpPr>
          <p:spPr>
            <a:xfrm>
              <a:off x="281246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1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6" name="Google Shape;13726;p65"/>
            <p:cNvSpPr/>
            <p:nvPr/>
          </p:nvSpPr>
          <p:spPr>
            <a:xfrm>
              <a:off x="2833051" y="3644928"/>
              <a:ext cx="10346" cy="10320"/>
            </a:xfrm>
            <a:custGeom>
              <a:avLst/>
              <a:gdLst/>
              <a:ahLst/>
              <a:cxnLst/>
              <a:rect l="l" t="t" r="r" b="b"/>
              <a:pathLst>
                <a:path w="394" h="393" extrusionOk="0">
                  <a:moveTo>
                    <a:pt x="20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7" name="Google Shape;13727;p65"/>
            <p:cNvSpPr/>
            <p:nvPr/>
          </p:nvSpPr>
          <p:spPr>
            <a:xfrm>
              <a:off x="2853665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8" name="Google Shape;13728;p65"/>
            <p:cNvSpPr/>
            <p:nvPr/>
          </p:nvSpPr>
          <p:spPr>
            <a:xfrm>
              <a:off x="287427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65"/>
            <p:cNvSpPr/>
            <p:nvPr/>
          </p:nvSpPr>
          <p:spPr>
            <a:xfrm>
              <a:off x="289489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13730;p65"/>
            <p:cNvSpPr/>
            <p:nvPr/>
          </p:nvSpPr>
          <p:spPr>
            <a:xfrm>
              <a:off x="2915481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403" y="392"/>
                  </a:lnTo>
                  <a:lnTo>
                    <a:pt x="40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1" name="Google Shape;13731;p65"/>
            <p:cNvSpPr/>
            <p:nvPr/>
          </p:nvSpPr>
          <p:spPr>
            <a:xfrm>
              <a:off x="2732081" y="3381777"/>
              <a:ext cx="260027" cy="113391"/>
            </a:xfrm>
            <a:custGeom>
              <a:avLst/>
              <a:gdLst/>
              <a:ahLst/>
              <a:cxnLst/>
              <a:rect l="l" t="t" r="r" b="b"/>
              <a:pathLst>
                <a:path w="9902" h="4318" extrusionOk="0">
                  <a:moveTo>
                    <a:pt x="7150" y="1"/>
                  </a:moveTo>
                  <a:cubicBezTo>
                    <a:pt x="6599" y="1"/>
                    <a:pt x="6077" y="220"/>
                    <a:pt x="5683" y="604"/>
                  </a:cubicBezTo>
                  <a:cubicBezTo>
                    <a:pt x="5383" y="330"/>
                    <a:pt x="5004" y="195"/>
                    <a:pt x="4627" y="195"/>
                  </a:cubicBezTo>
                  <a:cubicBezTo>
                    <a:pt x="4189" y="195"/>
                    <a:pt x="3753" y="378"/>
                    <a:pt x="3444" y="738"/>
                  </a:cubicBezTo>
                  <a:cubicBezTo>
                    <a:pt x="3260" y="633"/>
                    <a:pt x="3062" y="584"/>
                    <a:pt x="2868" y="584"/>
                  </a:cubicBezTo>
                  <a:cubicBezTo>
                    <a:pt x="2356" y="584"/>
                    <a:pt x="1870" y="924"/>
                    <a:pt x="1731" y="1465"/>
                  </a:cubicBezTo>
                  <a:cubicBezTo>
                    <a:pt x="1617" y="1400"/>
                    <a:pt x="1498" y="1370"/>
                    <a:pt x="1382" y="1370"/>
                  </a:cubicBezTo>
                  <a:cubicBezTo>
                    <a:pt x="1039" y="1370"/>
                    <a:pt x="728" y="1634"/>
                    <a:pt x="707" y="2020"/>
                  </a:cubicBezTo>
                  <a:cubicBezTo>
                    <a:pt x="649" y="1982"/>
                    <a:pt x="573" y="1963"/>
                    <a:pt x="506" y="1963"/>
                  </a:cubicBezTo>
                  <a:cubicBezTo>
                    <a:pt x="502" y="1963"/>
                    <a:pt x="497" y="1963"/>
                    <a:pt x="493" y="1963"/>
                  </a:cubicBezTo>
                  <a:cubicBezTo>
                    <a:pt x="185" y="1963"/>
                    <a:pt x="1" y="2311"/>
                    <a:pt x="171" y="2566"/>
                  </a:cubicBezTo>
                  <a:cubicBezTo>
                    <a:pt x="249" y="2687"/>
                    <a:pt x="374" y="2746"/>
                    <a:pt x="500" y="2746"/>
                  </a:cubicBezTo>
                  <a:cubicBezTo>
                    <a:pt x="651" y="2746"/>
                    <a:pt x="801" y="2661"/>
                    <a:pt x="869" y="2499"/>
                  </a:cubicBezTo>
                  <a:cubicBezTo>
                    <a:pt x="1005" y="2663"/>
                    <a:pt x="1198" y="2744"/>
                    <a:pt x="1391" y="2744"/>
                  </a:cubicBezTo>
                  <a:cubicBezTo>
                    <a:pt x="1591" y="2744"/>
                    <a:pt x="1790" y="2656"/>
                    <a:pt x="1922" y="2480"/>
                  </a:cubicBezTo>
                  <a:cubicBezTo>
                    <a:pt x="2155" y="2780"/>
                    <a:pt x="2503" y="2943"/>
                    <a:pt x="2858" y="2943"/>
                  </a:cubicBezTo>
                  <a:cubicBezTo>
                    <a:pt x="3057" y="2943"/>
                    <a:pt x="3258" y="2892"/>
                    <a:pt x="3444" y="2786"/>
                  </a:cubicBezTo>
                  <a:cubicBezTo>
                    <a:pt x="3750" y="3143"/>
                    <a:pt x="4184" y="3335"/>
                    <a:pt x="4629" y="3335"/>
                  </a:cubicBezTo>
                  <a:cubicBezTo>
                    <a:pt x="4852" y="3335"/>
                    <a:pt x="5077" y="3287"/>
                    <a:pt x="5291" y="3188"/>
                  </a:cubicBezTo>
                  <a:cubicBezTo>
                    <a:pt x="5701" y="3939"/>
                    <a:pt x="6447" y="4318"/>
                    <a:pt x="7193" y="4318"/>
                  </a:cubicBezTo>
                  <a:cubicBezTo>
                    <a:pt x="7911" y="4318"/>
                    <a:pt x="8630" y="3968"/>
                    <a:pt x="9052" y="3265"/>
                  </a:cubicBezTo>
                  <a:cubicBezTo>
                    <a:pt x="9902" y="1823"/>
                    <a:pt x="8866" y="1"/>
                    <a:pt x="7199" y="1"/>
                  </a:cubicBezTo>
                  <a:cubicBezTo>
                    <a:pt x="7195" y="1"/>
                    <a:pt x="7190" y="1"/>
                    <a:pt x="7186" y="1"/>
                  </a:cubicBezTo>
                  <a:cubicBezTo>
                    <a:pt x="7174" y="1"/>
                    <a:pt x="7162" y="1"/>
                    <a:pt x="7150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2" name="Google Shape;13732;p65"/>
            <p:cNvSpPr/>
            <p:nvPr/>
          </p:nvSpPr>
          <p:spPr>
            <a:xfrm>
              <a:off x="2731845" y="3397612"/>
              <a:ext cx="241487" cy="97320"/>
            </a:xfrm>
            <a:custGeom>
              <a:avLst/>
              <a:gdLst/>
              <a:ahLst/>
              <a:cxnLst/>
              <a:rect l="l" t="t" r="r" b="b"/>
              <a:pathLst>
                <a:path w="9196" h="3706" extrusionOk="0">
                  <a:moveTo>
                    <a:pt x="2668" y="1"/>
                  </a:moveTo>
                  <a:cubicBezTo>
                    <a:pt x="2209" y="78"/>
                    <a:pt x="1845" y="413"/>
                    <a:pt x="1721" y="853"/>
                  </a:cubicBezTo>
                  <a:cubicBezTo>
                    <a:pt x="1612" y="791"/>
                    <a:pt x="1497" y="763"/>
                    <a:pt x="1385" y="763"/>
                  </a:cubicBezTo>
                  <a:cubicBezTo>
                    <a:pt x="1043" y="763"/>
                    <a:pt x="728" y="1026"/>
                    <a:pt x="706" y="1408"/>
                  </a:cubicBezTo>
                  <a:cubicBezTo>
                    <a:pt x="649" y="1379"/>
                    <a:pt x="572" y="1360"/>
                    <a:pt x="505" y="1360"/>
                  </a:cubicBezTo>
                  <a:cubicBezTo>
                    <a:pt x="501" y="1360"/>
                    <a:pt x="497" y="1360"/>
                    <a:pt x="493" y="1360"/>
                  </a:cubicBezTo>
                  <a:cubicBezTo>
                    <a:pt x="184" y="1360"/>
                    <a:pt x="0" y="1708"/>
                    <a:pt x="170" y="1963"/>
                  </a:cubicBezTo>
                  <a:cubicBezTo>
                    <a:pt x="248" y="2084"/>
                    <a:pt x="374" y="2143"/>
                    <a:pt x="499" y="2143"/>
                  </a:cubicBezTo>
                  <a:cubicBezTo>
                    <a:pt x="650" y="2143"/>
                    <a:pt x="801" y="2058"/>
                    <a:pt x="869" y="1896"/>
                  </a:cubicBezTo>
                  <a:cubicBezTo>
                    <a:pt x="1005" y="2060"/>
                    <a:pt x="1198" y="2141"/>
                    <a:pt x="1390" y="2141"/>
                  </a:cubicBezTo>
                  <a:cubicBezTo>
                    <a:pt x="1590" y="2141"/>
                    <a:pt x="1790" y="2053"/>
                    <a:pt x="1922" y="1877"/>
                  </a:cubicBezTo>
                  <a:cubicBezTo>
                    <a:pt x="2154" y="2182"/>
                    <a:pt x="2502" y="2347"/>
                    <a:pt x="2859" y="2347"/>
                  </a:cubicBezTo>
                  <a:cubicBezTo>
                    <a:pt x="3061" y="2347"/>
                    <a:pt x="3266" y="2294"/>
                    <a:pt x="3453" y="2183"/>
                  </a:cubicBezTo>
                  <a:cubicBezTo>
                    <a:pt x="3759" y="2540"/>
                    <a:pt x="4193" y="2732"/>
                    <a:pt x="4638" y="2732"/>
                  </a:cubicBezTo>
                  <a:cubicBezTo>
                    <a:pt x="4861" y="2732"/>
                    <a:pt x="5086" y="2684"/>
                    <a:pt x="5300" y="2585"/>
                  </a:cubicBezTo>
                  <a:cubicBezTo>
                    <a:pt x="5715" y="3339"/>
                    <a:pt x="6454" y="3705"/>
                    <a:pt x="7190" y="3705"/>
                  </a:cubicBezTo>
                  <a:cubicBezTo>
                    <a:pt x="8015" y="3705"/>
                    <a:pt x="8836" y="3245"/>
                    <a:pt x="9195" y="2355"/>
                  </a:cubicBezTo>
                  <a:lnTo>
                    <a:pt x="9195" y="2355"/>
                  </a:lnTo>
                  <a:cubicBezTo>
                    <a:pt x="8841" y="2604"/>
                    <a:pt x="8410" y="2729"/>
                    <a:pt x="7980" y="2729"/>
                  </a:cubicBezTo>
                  <a:cubicBezTo>
                    <a:pt x="7214" y="2729"/>
                    <a:pt x="6506" y="2327"/>
                    <a:pt x="6113" y="1666"/>
                  </a:cubicBezTo>
                  <a:cubicBezTo>
                    <a:pt x="6101" y="1641"/>
                    <a:pt x="6079" y="1628"/>
                    <a:pt x="6055" y="1628"/>
                  </a:cubicBezTo>
                  <a:cubicBezTo>
                    <a:pt x="6043" y="1628"/>
                    <a:pt x="6030" y="1631"/>
                    <a:pt x="6018" y="1637"/>
                  </a:cubicBezTo>
                  <a:cubicBezTo>
                    <a:pt x="5823" y="1716"/>
                    <a:pt x="5621" y="1754"/>
                    <a:pt x="5422" y="1754"/>
                  </a:cubicBezTo>
                  <a:cubicBezTo>
                    <a:pt x="4868" y="1754"/>
                    <a:pt x="4337" y="1462"/>
                    <a:pt x="4056" y="948"/>
                  </a:cubicBezTo>
                  <a:cubicBezTo>
                    <a:pt x="4040" y="925"/>
                    <a:pt x="4005" y="908"/>
                    <a:pt x="3977" y="908"/>
                  </a:cubicBezTo>
                  <a:cubicBezTo>
                    <a:pt x="3971" y="908"/>
                    <a:pt x="3965" y="908"/>
                    <a:pt x="3960" y="910"/>
                  </a:cubicBezTo>
                  <a:cubicBezTo>
                    <a:pt x="3855" y="948"/>
                    <a:pt x="3759" y="958"/>
                    <a:pt x="3654" y="968"/>
                  </a:cubicBezTo>
                  <a:cubicBezTo>
                    <a:pt x="3118" y="958"/>
                    <a:pt x="2678" y="527"/>
                    <a:pt x="266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33" name="Google Shape;13733;p65"/>
          <p:cNvGrpSpPr/>
          <p:nvPr/>
        </p:nvGrpSpPr>
        <p:grpSpPr>
          <a:xfrm>
            <a:off x="1295502" y="2437362"/>
            <a:ext cx="402645" cy="323917"/>
            <a:chOff x="1295502" y="2437362"/>
            <a:chExt cx="402645" cy="323917"/>
          </a:xfrm>
        </p:grpSpPr>
        <p:sp>
          <p:nvSpPr>
            <p:cNvPr id="13734" name="Google Shape;13734;p65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41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5" name="Google Shape;13735;p65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13954" y="0"/>
                  </a:moveTo>
                  <a:lnTo>
                    <a:pt x="13954" y="9618"/>
                  </a:lnTo>
                  <a:cubicBezTo>
                    <a:pt x="13954" y="9838"/>
                    <a:pt x="13763" y="10030"/>
                    <a:pt x="13543" y="10030"/>
                  </a:cubicBezTo>
                  <a:lnTo>
                    <a:pt x="1" y="10030"/>
                  </a:ln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6" name="Google Shape;13736;p65"/>
            <p:cNvSpPr/>
            <p:nvPr/>
          </p:nvSpPr>
          <p:spPr>
            <a:xfrm>
              <a:off x="1324651" y="2467771"/>
              <a:ext cx="344347" cy="217905"/>
            </a:xfrm>
            <a:custGeom>
              <a:avLst/>
              <a:gdLst/>
              <a:ahLst/>
              <a:cxnLst/>
              <a:rect l="l" t="t" r="r" b="b"/>
              <a:pathLst>
                <a:path w="13113" h="8298" extrusionOk="0">
                  <a:moveTo>
                    <a:pt x="1159" y="0"/>
                  </a:moveTo>
                  <a:cubicBezTo>
                    <a:pt x="1130" y="0"/>
                    <a:pt x="1101" y="19"/>
                    <a:pt x="1101" y="48"/>
                  </a:cubicBezTo>
                  <a:cubicBezTo>
                    <a:pt x="1082" y="622"/>
                    <a:pt x="623" y="1072"/>
                    <a:pt x="49" y="1101"/>
                  </a:cubicBezTo>
                  <a:cubicBezTo>
                    <a:pt x="20" y="1101"/>
                    <a:pt x="1" y="1129"/>
                    <a:pt x="1" y="1158"/>
                  </a:cubicBezTo>
                  <a:lnTo>
                    <a:pt x="1" y="7139"/>
                  </a:lnTo>
                  <a:cubicBezTo>
                    <a:pt x="1" y="7168"/>
                    <a:pt x="20" y="7187"/>
                    <a:pt x="49" y="7187"/>
                  </a:cubicBezTo>
                  <a:cubicBezTo>
                    <a:pt x="623" y="7216"/>
                    <a:pt x="1082" y="7675"/>
                    <a:pt x="1101" y="8250"/>
                  </a:cubicBezTo>
                  <a:cubicBezTo>
                    <a:pt x="1101" y="8278"/>
                    <a:pt x="1130" y="8297"/>
                    <a:pt x="1159" y="8297"/>
                  </a:cubicBezTo>
                  <a:lnTo>
                    <a:pt x="11897" y="8297"/>
                  </a:lnTo>
                  <a:cubicBezTo>
                    <a:pt x="11925" y="8297"/>
                    <a:pt x="11945" y="8278"/>
                    <a:pt x="11945" y="8250"/>
                  </a:cubicBezTo>
                  <a:cubicBezTo>
                    <a:pt x="11973" y="7662"/>
                    <a:pt x="12452" y="7197"/>
                    <a:pt x="13037" y="7197"/>
                  </a:cubicBezTo>
                  <a:cubicBezTo>
                    <a:pt x="13043" y="7197"/>
                    <a:pt x="13049" y="7197"/>
                    <a:pt x="13055" y="7197"/>
                  </a:cubicBezTo>
                  <a:cubicBezTo>
                    <a:pt x="13083" y="7197"/>
                    <a:pt x="13112" y="7168"/>
                    <a:pt x="13112" y="7139"/>
                  </a:cubicBezTo>
                  <a:lnTo>
                    <a:pt x="13112" y="1158"/>
                  </a:lnTo>
                  <a:cubicBezTo>
                    <a:pt x="13112" y="1129"/>
                    <a:pt x="13083" y="1101"/>
                    <a:pt x="13055" y="1101"/>
                  </a:cubicBezTo>
                  <a:cubicBezTo>
                    <a:pt x="12461" y="1101"/>
                    <a:pt x="11973" y="641"/>
                    <a:pt x="11945" y="48"/>
                  </a:cubicBezTo>
                  <a:cubicBezTo>
                    <a:pt x="11945" y="19"/>
                    <a:pt x="11925" y="0"/>
                    <a:pt x="118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7" name="Google Shape;13737;p65"/>
            <p:cNvSpPr/>
            <p:nvPr/>
          </p:nvSpPr>
          <p:spPr>
            <a:xfrm>
              <a:off x="1600617" y="2467771"/>
              <a:ext cx="68381" cy="217905"/>
            </a:xfrm>
            <a:custGeom>
              <a:avLst/>
              <a:gdLst/>
              <a:ahLst/>
              <a:cxnLst/>
              <a:rect l="l" t="t" r="r" b="b"/>
              <a:pathLst>
                <a:path w="2604" h="8298" extrusionOk="0">
                  <a:moveTo>
                    <a:pt x="0" y="0"/>
                  </a:moveTo>
                  <a:cubicBezTo>
                    <a:pt x="19" y="0"/>
                    <a:pt x="48" y="19"/>
                    <a:pt x="48" y="48"/>
                  </a:cubicBezTo>
                  <a:cubicBezTo>
                    <a:pt x="77" y="641"/>
                    <a:pt x="565" y="1101"/>
                    <a:pt x="1158" y="1101"/>
                  </a:cubicBezTo>
                  <a:cubicBezTo>
                    <a:pt x="1187" y="1101"/>
                    <a:pt x="1206" y="1129"/>
                    <a:pt x="1206" y="1158"/>
                  </a:cubicBezTo>
                  <a:lnTo>
                    <a:pt x="1206" y="7139"/>
                  </a:lnTo>
                  <a:cubicBezTo>
                    <a:pt x="1206" y="7168"/>
                    <a:pt x="1187" y="7197"/>
                    <a:pt x="1158" y="7197"/>
                  </a:cubicBezTo>
                  <a:cubicBezTo>
                    <a:pt x="565" y="7197"/>
                    <a:pt x="77" y="7656"/>
                    <a:pt x="48" y="8250"/>
                  </a:cubicBezTo>
                  <a:cubicBezTo>
                    <a:pt x="48" y="8278"/>
                    <a:pt x="19" y="8297"/>
                    <a:pt x="0" y="8297"/>
                  </a:cubicBezTo>
                  <a:lnTo>
                    <a:pt x="1388" y="8297"/>
                  </a:lnTo>
                  <a:cubicBezTo>
                    <a:pt x="1416" y="8297"/>
                    <a:pt x="1436" y="8278"/>
                    <a:pt x="1436" y="8250"/>
                  </a:cubicBezTo>
                  <a:cubicBezTo>
                    <a:pt x="1464" y="7656"/>
                    <a:pt x="1952" y="7197"/>
                    <a:pt x="2546" y="7197"/>
                  </a:cubicBezTo>
                  <a:cubicBezTo>
                    <a:pt x="2574" y="7197"/>
                    <a:pt x="2603" y="7168"/>
                    <a:pt x="2603" y="7139"/>
                  </a:cubicBezTo>
                  <a:lnTo>
                    <a:pt x="2603" y="1158"/>
                  </a:lnTo>
                  <a:cubicBezTo>
                    <a:pt x="2603" y="1129"/>
                    <a:pt x="2574" y="1101"/>
                    <a:pt x="2546" y="1101"/>
                  </a:cubicBezTo>
                  <a:cubicBezTo>
                    <a:pt x="1952" y="1101"/>
                    <a:pt x="1464" y="641"/>
                    <a:pt x="1436" y="48"/>
                  </a:cubicBezTo>
                  <a:cubicBezTo>
                    <a:pt x="1436" y="19"/>
                    <a:pt x="1416" y="0"/>
                    <a:pt x="1388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8" name="Google Shape;13738;p65"/>
            <p:cNvSpPr/>
            <p:nvPr/>
          </p:nvSpPr>
          <p:spPr>
            <a:xfrm>
              <a:off x="1557445" y="2680871"/>
              <a:ext cx="66044" cy="80408"/>
            </a:xfrm>
            <a:custGeom>
              <a:avLst/>
              <a:gdLst/>
              <a:ahLst/>
              <a:cxnLst/>
              <a:rect l="l" t="t" r="r" b="b"/>
              <a:pathLst>
                <a:path w="2515" h="3062" extrusionOk="0">
                  <a:moveTo>
                    <a:pt x="1156" y="1"/>
                  </a:moveTo>
                  <a:lnTo>
                    <a:pt x="17" y="2393"/>
                  </a:lnTo>
                  <a:cubicBezTo>
                    <a:pt x="0" y="2419"/>
                    <a:pt x="21" y="2452"/>
                    <a:pt x="53" y="2452"/>
                  </a:cubicBezTo>
                  <a:cubicBezTo>
                    <a:pt x="57" y="2452"/>
                    <a:pt x="61" y="2452"/>
                    <a:pt x="65" y="2451"/>
                  </a:cubicBezTo>
                  <a:lnTo>
                    <a:pt x="831" y="2336"/>
                  </a:lnTo>
                  <a:cubicBezTo>
                    <a:pt x="836" y="2333"/>
                    <a:pt x="840" y="2332"/>
                    <a:pt x="844" y="2332"/>
                  </a:cubicBezTo>
                  <a:cubicBezTo>
                    <a:pt x="855" y="2332"/>
                    <a:pt x="862" y="2341"/>
                    <a:pt x="869" y="2355"/>
                  </a:cubicBezTo>
                  <a:lnTo>
                    <a:pt x="1300" y="3044"/>
                  </a:lnTo>
                  <a:cubicBezTo>
                    <a:pt x="1308" y="3056"/>
                    <a:pt x="1319" y="3061"/>
                    <a:pt x="1330" y="3061"/>
                  </a:cubicBezTo>
                  <a:cubicBezTo>
                    <a:pt x="1346" y="3061"/>
                    <a:pt x="1361" y="3051"/>
                    <a:pt x="1367" y="3034"/>
                  </a:cubicBezTo>
                  <a:lnTo>
                    <a:pt x="2515" y="642"/>
                  </a:lnTo>
                  <a:lnTo>
                    <a:pt x="1156" y="1"/>
                  </a:ln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9" name="Google Shape;13739;p65"/>
            <p:cNvSpPr/>
            <p:nvPr/>
          </p:nvSpPr>
          <p:spPr>
            <a:xfrm>
              <a:off x="1607129" y="2680871"/>
              <a:ext cx="66070" cy="80408"/>
            </a:xfrm>
            <a:custGeom>
              <a:avLst/>
              <a:gdLst/>
              <a:ahLst/>
              <a:cxnLst/>
              <a:rect l="l" t="t" r="r" b="b"/>
              <a:pathLst>
                <a:path w="2516" h="3062" extrusionOk="0">
                  <a:moveTo>
                    <a:pt x="1350" y="1"/>
                  </a:moveTo>
                  <a:lnTo>
                    <a:pt x="1" y="642"/>
                  </a:lnTo>
                  <a:lnTo>
                    <a:pt x="1140" y="3034"/>
                  </a:lnTo>
                  <a:cubicBezTo>
                    <a:pt x="1151" y="3051"/>
                    <a:pt x="1168" y="3061"/>
                    <a:pt x="1185" y="3061"/>
                  </a:cubicBezTo>
                  <a:cubicBezTo>
                    <a:pt x="1197" y="3061"/>
                    <a:pt x="1208" y="3056"/>
                    <a:pt x="1216" y="3044"/>
                  </a:cubicBezTo>
                  <a:lnTo>
                    <a:pt x="1637" y="2355"/>
                  </a:lnTo>
                  <a:cubicBezTo>
                    <a:pt x="1644" y="2341"/>
                    <a:pt x="1657" y="2332"/>
                    <a:pt x="1670" y="2332"/>
                  </a:cubicBezTo>
                  <a:cubicBezTo>
                    <a:pt x="1675" y="2332"/>
                    <a:pt x="1680" y="2333"/>
                    <a:pt x="1685" y="2336"/>
                  </a:cubicBezTo>
                  <a:lnTo>
                    <a:pt x="2451" y="2451"/>
                  </a:lnTo>
                  <a:cubicBezTo>
                    <a:pt x="2455" y="2452"/>
                    <a:pt x="2459" y="2452"/>
                    <a:pt x="2463" y="2452"/>
                  </a:cubicBezTo>
                  <a:cubicBezTo>
                    <a:pt x="2495" y="2452"/>
                    <a:pt x="2516" y="2419"/>
                    <a:pt x="2499" y="2393"/>
                  </a:cubicBezTo>
                  <a:lnTo>
                    <a:pt x="1350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65"/>
            <p:cNvSpPr/>
            <p:nvPr/>
          </p:nvSpPr>
          <p:spPr>
            <a:xfrm>
              <a:off x="1556631" y="2604927"/>
              <a:ext cx="117146" cy="115229"/>
            </a:xfrm>
            <a:custGeom>
              <a:avLst/>
              <a:gdLst/>
              <a:ahLst/>
              <a:cxnLst/>
              <a:rect l="l" t="t" r="r" b="b"/>
              <a:pathLst>
                <a:path w="4461" h="4388" extrusionOk="0">
                  <a:moveTo>
                    <a:pt x="2234" y="0"/>
                  </a:moveTo>
                  <a:cubicBezTo>
                    <a:pt x="2113" y="0"/>
                    <a:pt x="1991" y="36"/>
                    <a:pt x="1886" y="108"/>
                  </a:cubicBezTo>
                  <a:cubicBezTo>
                    <a:pt x="1790" y="179"/>
                    <a:pt x="1675" y="218"/>
                    <a:pt x="1562" y="218"/>
                  </a:cubicBezTo>
                  <a:cubicBezTo>
                    <a:pt x="1539" y="218"/>
                    <a:pt x="1516" y="216"/>
                    <a:pt x="1493" y="213"/>
                  </a:cubicBezTo>
                  <a:cubicBezTo>
                    <a:pt x="1477" y="212"/>
                    <a:pt x="1461" y="211"/>
                    <a:pt x="1444" y="211"/>
                  </a:cubicBezTo>
                  <a:cubicBezTo>
                    <a:pt x="1205" y="211"/>
                    <a:pt x="989" y="342"/>
                    <a:pt x="890" y="557"/>
                  </a:cubicBezTo>
                  <a:cubicBezTo>
                    <a:pt x="833" y="691"/>
                    <a:pt x="728" y="797"/>
                    <a:pt x="603" y="854"/>
                  </a:cubicBezTo>
                  <a:cubicBezTo>
                    <a:pt x="373" y="959"/>
                    <a:pt x="230" y="1199"/>
                    <a:pt x="259" y="1448"/>
                  </a:cubicBezTo>
                  <a:cubicBezTo>
                    <a:pt x="268" y="1591"/>
                    <a:pt x="230" y="1735"/>
                    <a:pt x="153" y="1849"/>
                  </a:cubicBezTo>
                  <a:cubicBezTo>
                    <a:pt x="0" y="2060"/>
                    <a:pt x="0" y="2328"/>
                    <a:pt x="153" y="2539"/>
                  </a:cubicBezTo>
                  <a:cubicBezTo>
                    <a:pt x="230" y="2653"/>
                    <a:pt x="268" y="2797"/>
                    <a:pt x="259" y="2940"/>
                  </a:cubicBezTo>
                  <a:cubicBezTo>
                    <a:pt x="230" y="3189"/>
                    <a:pt x="373" y="3429"/>
                    <a:pt x="603" y="3534"/>
                  </a:cubicBezTo>
                  <a:cubicBezTo>
                    <a:pt x="728" y="3591"/>
                    <a:pt x="833" y="3697"/>
                    <a:pt x="890" y="3831"/>
                  </a:cubicBezTo>
                  <a:cubicBezTo>
                    <a:pt x="989" y="4046"/>
                    <a:pt x="1205" y="4177"/>
                    <a:pt x="1444" y="4177"/>
                  </a:cubicBezTo>
                  <a:cubicBezTo>
                    <a:pt x="1461" y="4177"/>
                    <a:pt x="1477" y="4176"/>
                    <a:pt x="1493" y="4175"/>
                  </a:cubicBezTo>
                  <a:cubicBezTo>
                    <a:pt x="1516" y="4172"/>
                    <a:pt x="1539" y="4170"/>
                    <a:pt x="1562" y="4170"/>
                  </a:cubicBezTo>
                  <a:cubicBezTo>
                    <a:pt x="1675" y="4170"/>
                    <a:pt x="1790" y="4209"/>
                    <a:pt x="1886" y="4280"/>
                  </a:cubicBezTo>
                  <a:cubicBezTo>
                    <a:pt x="1991" y="4352"/>
                    <a:pt x="2113" y="4388"/>
                    <a:pt x="2234" y="4388"/>
                  </a:cubicBezTo>
                  <a:cubicBezTo>
                    <a:pt x="2355" y="4388"/>
                    <a:pt x="2474" y="4352"/>
                    <a:pt x="2575" y="4280"/>
                  </a:cubicBezTo>
                  <a:cubicBezTo>
                    <a:pt x="2670" y="4209"/>
                    <a:pt x="2785" y="4170"/>
                    <a:pt x="2904" y="4170"/>
                  </a:cubicBezTo>
                  <a:cubicBezTo>
                    <a:pt x="2928" y="4170"/>
                    <a:pt x="2952" y="4172"/>
                    <a:pt x="2977" y="4175"/>
                  </a:cubicBezTo>
                  <a:cubicBezTo>
                    <a:pt x="2992" y="4176"/>
                    <a:pt x="3008" y="4177"/>
                    <a:pt x="3024" y="4177"/>
                  </a:cubicBezTo>
                  <a:cubicBezTo>
                    <a:pt x="3255" y="4177"/>
                    <a:pt x="3472" y="4046"/>
                    <a:pt x="3580" y="3831"/>
                  </a:cubicBezTo>
                  <a:cubicBezTo>
                    <a:pt x="3637" y="3697"/>
                    <a:pt x="3742" y="3591"/>
                    <a:pt x="3867" y="3534"/>
                  </a:cubicBezTo>
                  <a:cubicBezTo>
                    <a:pt x="4096" y="3429"/>
                    <a:pt x="4230" y="3189"/>
                    <a:pt x="4211" y="2940"/>
                  </a:cubicBezTo>
                  <a:cubicBezTo>
                    <a:pt x="4202" y="2797"/>
                    <a:pt x="4230" y="2653"/>
                    <a:pt x="4316" y="2539"/>
                  </a:cubicBezTo>
                  <a:cubicBezTo>
                    <a:pt x="4460" y="2328"/>
                    <a:pt x="4460" y="2060"/>
                    <a:pt x="4316" y="1849"/>
                  </a:cubicBezTo>
                  <a:cubicBezTo>
                    <a:pt x="4230" y="1735"/>
                    <a:pt x="4202" y="1591"/>
                    <a:pt x="4211" y="1448"/>
                  </a:cubicBezTo>
                  <a:cubicBezTo>
                    <a:pt x="4230" y="1199"/>
                    <a:pt x="4096" y="959"/>
                    <a:pt x="3867" y="854"/>
                  </a:cubicBezTo>
                  <a:cubicBezTo>
                    <a:pt x="3742" y="797"/>
                    <a:pt x="3637" y="691"/>
                    <a:pt x="3580" y="557"/>
                  </a:cubicBezTo>
                  <a:cubicBezTo>
                    <a:pt x="3472" y="342"/>
                    <a:pt x="3255" y="211"/>
                    <a:pt x="3024" y="211"/>
                  </a:cubicBezTo>
                  <a:cubicBezTo>
                    <a:pt x="3008" y="211"/>
                    <a:pt x="2992" y="212"/>
                    <a:pt x="2977" y="213"/>
                  </a:cubicBezTo>
                  <a:cubicBezTo>
                    <a:pt x="2952" y="216"/>
                    <a:pt x="2928" y="218"/>
                    <a:pt x="2904" y="218"/>
                  </a:cubicBezTo>
                  <a:cubicBezTo>
                    <a:pt x="2785" y="218"/>
                    <a:pt x="2670" y="179"/>
                    <a:pt x="2575" y="108"/>
                  </a:cubicBezTo>
                  <a:cubicBezTo>
                    <a:pt x="2474" y="36"/>
                    <a:pt x="2355" y="0"/>
                    <a:pt x="2234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1" name="Google Shape;13741;p65"/>
            <p:cNvSpPr/>
            <p:nvPr/>
          </p:nvSpPr>
          <p:spPr>
            <a:xfrm>
              <a:off x="1595076" y="2714300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1" y="0"/>
                  </a:moveTo>
                  <a:lnTo>
                    <a:pt x="29" y="0"/>
                  </a:lnTo>
                  <a:lnTo>
                    <a:pt x="77" y="0"/>
                  </a:lnTo>
                  <a:cubicBezTo>
                    <a:pt x="48" y="0"/>
                    <a:pt x="29" y="0"/>
                    <a:pt x="1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2" name="Google Shape;13742;p65"/>
            <p:cNvSpPr/>
            <p:nvPr/>
          </p:nvSpPr>
          <p:spPr>
            <a:xfrm>
              <a:off x="1595076" y="2610757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77" y="1"/>
                  </a:moveTo>
                  <a:lnTo>
                    <a:pt x="29" y="1"/>
                  </a:lnTo>
                  <a:lnTo>
                    <a:pt x="1" y="1"/>
                  </a:lnTo>
                  <a:cubicBezTo>
                    <a:pt x="29" y="1"/>
                    <a:pt x="48" y="1"/>
                    <a:pt x="77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3" name="Google Shape;13743;p65"/>
            <p:cNvSpPr/>
            <p:nvPr/>
          </p:nvSpPr>
          <p:spPr>
            <a:xfrm>
              <a:off x="1598857" y="2604927"/>
              <a:ext cx="74920" cy="115176"/>
            </a:xfrm>
            <a:custGeom>
              <a:avLst/>
              <a:gdLst/>
              <a:ahLst/>
              <a:cxnLst/>
              <a:rect l="l" t="t" r="r" b="b"/>
              <a:pathLst>
                <a:path w="2853" h="4386" extrusionOk="0">
                  <a:moveTo>
                    <a:pt x="626" y="0"/>
                  </a:moveTo>
                  <a:cubicBezTo>
                    <a:pt x="505" y="0"/>
                    <a:pt x="383" y="36"/>
                    <a:pt x="278" y="108"/>
                  </a:cubicBezTo>
                  <a:cubicBezTo>
                    <a:pt x="201" y="165"/>
                    <a:pt x="105" y="203"/>
                    <a:pt x="0" y="213"/>
                  </a:cubicBezTo>
                  <a:cubicBezTo>
                    <a:pt x="8" y="213"/>
                    <a:pt x="16" y="212"/>
                    <a:pt x="24" y="212"/>
                  </a:cubicBezTo>
                  <a:cubicBezTo>
                    <a:pt x="255" y="212"/>
                    <a:pt x="473" y="345"/>
                    <a:pt x="574" y="557"/>
                  </a:cubicBezTo>
                  <a:cubicBezTo>
                    <a:pt x="632" y="691"/>
                    <a:pt x="737" y="787"/>
                    <a:pt x="861" y="854"/>
                  </a:cubicBezTo>
                  <a:cubicBezTo>
                    <a:pt x="1091" y="959"/>
                    <a:pt x="1235" y="1199"/>
                    <a:pt x="1206" y="1448"/>
                  </a:cubicBezTo>
                  <a:cubicBezTo>
                    <a:pt x="1196" y="1591"/>
                    <a:pt x="1235" y="1735"/>
                    <a:pt x="1311" y="1849"/>
                  </a:cubicBezTo>
                  <a:cubicBezTo>
                    <a:pt x="1464" y="2050"/>
                    <a:pt x="1464" y="2328"/>
                    <a:pt x="1311" y="2539"/>
                  </a:cubicBezTo>
                  <a:cubicBezTo>
                    <a:pt x="1235" y="2653"/>
                    <a:pt x="1196" y="2797"/>
                    <a:pt x="1206" y="2940"/>
                  </a:cubicBezTo>
                  <a:cubicBezTo>
                    <a:pt x="1235" y="3189"/>
                    <a:pt x="1091" y="3429"/>
                    <a:pt x="861" y="3534"/>
                  </a:cubicBezTo>
                  <a:cubicBezTo>
                    <a:pt x="737" y="3591"/>
                    <a:pt x="632" y="3697"/>
                    <a:pt x="574" y="3831"/>
                  </a:cubicBezTo>
                  <a:cubicBezTo>
                    <a:pt x="473" y="4043"/>
                    <a:pt x="255" y="4176"/>
                    <a:pt x="24" y="4176"/>
                  </a:cubicBezTo>
                  <a:cubicBezTo>
                    <a:pt x="16" y="4176"/>
                    <a:pt x="8" y="4175"/>
                    <a:pt x="0" y="4175"/>
                  </a:cubicBezTo>
                  <a:lnTo>
                    <a:pt x="0" y="4175"/>
                  </a:lnTo>
                  <a:cubicBezTo>
                    <a:pt x="105" y="4185"/>
                    <a:pt x="201" y="4213"/>
                    <a:pt x="278" y="4271"/>
                  </a:cubicBezTo>
                  <a:cubicBezTo>
                    <a:pt x="383" y="4347"/>
                    <a:pt x="505" y="4386"/>
                    <a:pt x="626" y="4386"/>
                  </a:cubicBezTo>
                  <a:cubicBezTo>
                    <a:pt x="747" y="4386"/>
                    <a:pt x="866" y="4347"/>
                    <a:pt x="967" y="4271"/>
                  </a:cubicBezTo>
                  <a:cubicBezTo>
                    <a:pt x="1070" y="4202"/>
                    <a:pt x="1196" y="4164"/>
                    <a:pt x="1325" y="4164"/>
                  </a:cubicBezTo>
                  <a:cubicBezTo>
                    <a:pt x="1340" y="4164"/>
                    <a:pt x="1354" y="4165"/>
                    <a:pt x="1369" y="4165"/>
                  </a:cubicBezTo>
                  <a:cubicBezTo>
                    <a:pt x="1390" y="4168"/>
                    <a:pt x="1411" y="4169"/>
                    <a:pt x="1432" y="4169"/>
                  </a:cubicBezTo>
                  <a:cubicBezTo>
                    <a:pt x="1657" y="4169"/>
                    <a:pt x="1866" y="4032"/>
                    <a:pt x="1962" y="3831"/>
                  </a:cubicBezTo>
                  <a:cubicBezTo>
                    <a:pt x="2029" y="3697"/>
                    <a:pt x="2125" y="3591"/>
                    <a:pt x="2259" y="3534"/>
                  </a:cubicBezTo>
                  <a:cubicBezTo>
                    <a:pt x="2488" y="3429"/>
                    <a:pt x="2622" y="3189"/>
                    <a:pt x="2603" y="2940"/>
                  </a:cubicBezTo>
                  <a:cubicBezTo>
                    <a:pt x="2584" y="2797"/>
                    <a:pt x="2622" y="2653"/>
                    <a:pt x="2708" y="2539"/>
                  </a:cubicBezTo>
                  <a:cubicBezTo>
                    <a:pt x="2852" y="2328"/>
                    <a:pt x="2852" y="2050"/>
                    <a:pt x="2708" y="1849"/>
                  </a:cubicBezTo>
                  <a:cubicBezTo>
                    <a:pt x="2622" y="1735"/>
                    <a:pt x="2584" y="1591"/>
                    <a:pt x="2603" y="1448"/>
                  </a:cubicBezTo>
                  <a:cubicBezTo>
                    <a:pt x="2622" y="1199"/>
                    <a:pt x="2488" y="959"/>
                    <a:pt x="2259" y="854"/>
                  </a:cubicBezTo>
                  <a:cubicBezTo>
                    <a:pt x="2125" y="787"/>
                    <a:pt x="2029" y="691"/>
                    <a:pt x="1962" y="557"/>
                  </a:cubicBezTo>
                  <a:cubicBezTo>
                    <a:pt x="1863" y="342"/>
                    <a:pt x="1647" y="211"/>
                    <a:pt x="1416" y="211"/>
                  </a:cubicBezTo>
                  <a:cubicBezTo>
                    <a:pt x="1400" y="211"/>
                    <a:pt x="1384" y="212"/>
                    <a:pt x="1369" y="213"/>
                  </a:cubicBezTo>
                  <a:cubicBezTo>
                    <a:pt x="1344" y="216"/>
                    <a:pt x="1320" y="218"/>
                    <a:pt x="1296" y="218"/>
                  </a:cubicBezTo>
                  <a:cubicBezTo>
                    <a:pt x="1177" y="218"/>
                    <a:pt x="1062" y="179"/>
                    <a:pt x="967" y="108"/>
                  </a:cubicBezTo>
                  <a:cubicBezTo>
                    <a:pt x="866" y="36"/>
                    <a:pt x="747" y="0"/>
                    <a:pt x="626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4" name="Google Shape;13744;p65"/>
            <p:cNvSpPr/>
            <p:nvPr/>
          </p:nvSpPr>
          <p:spPr>
            <a:xfrm>
              <a:off x="1583023" y="2630872"/>
              <a:ext cx="63602" cy="63339"/>
            </a:xfrm>
            <a:custGeom>
              <a:avLst/>
              <a:gdLst/>
              <a:ahLst/>
              <a:cxnLst/>
              <a:rect l="l" t="t" r="r" b="b"/>
              <a:pathLst>
                <a:path w="2422" h="2412" extrusionOk="0">
                  <a:moveTo>
                    <a:pt x="1206" y="0"/>
                  </a:moveTo>
                  <a:cubicBezTo>
                    <a:pt x="546" y="0"/>
                    <a:pt x="0" y="536"/>
                    <a:pt x="0" y="1206"/>
                  </a:cubicBezTo>
                  <a:cubicBezTo>
                    <a:pt x="0" y="1866"/>
                    <a:pt x="546" y="2412"/>
                    <a:pt x="1206" y="2412"/>
                  </a:cubicBezTo>
                  <a:cubicBezTo>
                    <a:pt x="1876" y="2412"/>
                    <a:pt x="2421" y="1866"/>
                    <a:pt x="2421" y="1206"/>
                  </a:cubicBezTo>
                  <a:cubicBezTo>
                    <a:pt x="2421" y="536"/>
                    <a:pt x="1876" y="0"/>
                    <a:pt x="1206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13745;p65"/>
            <p:cNvSpPr/>
            <p:nvPr/>
          </p:nvSpPr>
          <p:spPr>
            <a:xfrm>
              <a:off x="1595076" y="2630872"/>
              <a:ext cx="56827" cy="63287"/>
            </a:xfrm>
            <a:custGeom>
              <a:avLst/>
              <a:gdLst/>
              <a:ahLst/>
              <a:cxnLst/>
              <a:rect l="l" t="t" r="r" b="b"/>
              <a:pathLst>
                <a:path w="2164" h="2410" extrusionOk="0">
                  <a:moveTo>
                    <a:pt x="757" y="0"/>
                  </a:moveTo>
                  <a:cubicBezTo>
                    <a:pt x="479" y="0"/>
                    <a:pt x="211" y="96"/>
                    <a:pt x="1" y="268"/>
                  </a:cubicBezTo>
                  <a:cubicBezTo>
                    <a:pt x="603" y="747"/>
                    <a:pt x="603" y="1665"/>
                    <a:pt x="1" y="2153"/>
                  </a:cubicBezTo>
                  <a:cubicBezTo>
                    <a:pt x="224" y="2328"/>
                    <a:pt x="485" y="2410"/>
                    <a:pt x="741" y="2410"/>
                  </a:cubicBezTo>
                  <a:cubicBezTo>
                    <a:pt x="1229" y="2410"/>
                    <a:pt x="1704" y="2113"/>
                    <a:pt x="1886" y="1598"/>
                  </a:cubicBezTo>
                  <a:cubicBezTo>
                    <a:pt x="2163" y="823"/>
                    <a:pt x="1580" y="0"/>
                    <a:pt x="757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65"/>
            <p:cNvSpPr/>
            <p:nvPr/>
          </p:nvSpPr>
          <p:spPr>
            <a:xfrm>
              <a:off x="1370054" y="2536074"/>
              <a:ext cx="253304" cy="12158"/>
            </a:xfrm>
            <a:custGeom>
              <a:avLst/>
              <a:gdLst/>
              <a:ahLst/>
              <a:cxnLst/>
              <a:rect l="l" t="t" r="r" b="b"/>
              <a:pathLst>
                <a:path w="9646" h="463" extrusionOk="0">
                  <a:moveTo>
                    <a:pt x="303" y="1"/>
                  </a:moveTo>
                  <a:cubicBezTo>
                    <a:pt x="1" y="1"/>
                    <a:pt x="4" y="462"/>
                    <a:pt x="311" y="462"/>
                  </a:cubicBezTo>
                  <a:cubicBezTo>
                    <a:pt x="317" y="462"/>
                    <a:pt x="323" y="462"/>
                    <a:pt x="329" y="462"/>
                  </a:cubicBezTo>
                  <a:lnTo>
                    <a:pt x="9326" y="462"/>
                  </a:lnTo>
                  <a:cubicBezTo>
                    <a:pt x="9332" y="462"/>
                    <a:pt x="9338" y="462"/>
                    <a:pt x="9343" y="462"/>
                  </a:cubicBezTo>
                  <a:cubicBezTo>
                    <a:pt x="9642" y="462"/>
                    <a:pt x="9645" y="1"/>
                    <a:pt x="9352" y="1"/>
                  </a:cubicBezTo>
                  <a:cubicBezTo>
                    <a:pt x="9343" y="1"/>
                    <a:pt x="9335" y="1"/>
                    <a:pt x="9326" y="2"/>
                  </a:cubicBezTo>
                  <a:lnTo>
                    <a:pt x="329" y="2"/>
                  </a:lnTo>
                  <a:cubicBezTo>
                    <a:pt x="320" y="1"/>
                    <a:pt x="311" y="1"/>
                    <a:pt x="303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13747;p65"/>
            <p:cNvSpPr/>
            <p:nvPr/>
          </p:nvSpPr>
          <p:spPr>
            <a:xfrm>
              <a:off x="1370054" y="2503170"/>
              <a:ext cx="253304" cy="12132"/>
            </a:xfrm>
            <a:custGeom>
              <a:avLst/>
              <a:gdLst/>
              <a:ahLst/>
              <a:cxnLst/>
              <a:rect l="l" t="t" r="r" b="b"/>
              <a:pathLst>
                <a:path w="9646" h="462" extrusionOk="0">
                  <a:moveTo>
                    <a:pt x="303" y="0"/>
                  </a:moveTo>
                  <a:cubicBezTo>
                    <a:pt x="1" y="0"/>
                    <a:pt x="4" y="461"/>
                    <a:pt x="311" y="461"/>
                  </a:cubicBezTo>
                  <a:cubicBezTo>
                    <a:pt x="317" y="461"/>
                    <a:pt x="323" y="461"/>
                    <a:pt x="329" y="461"/>
                  </a:cubicBezTo>
                  <a:lnTo>
                    <a:pt x="9326" y="461"/>
                  </a:lnTo>
                  <a:cubicBezTo>
                    <a:pt x="9332" y="461"/>
                    <a:pt x="9338" y="461"/>
                    <a:pt x="9343" y="461"/>
                  </a:cubicBezTo>
                  <a:cubicBezTo>
                    <a:pt x="9642" y="461"/>
                    <a:pt x="9645" y="0"/>
                    <a:pt x="9352" y="0"/>
                  </a:cubicBezTo>
                  <a:cubicBezTo>
                    <a:pt x="9343" y="0"/>
                    <a:pt x="9335" y="1"/>
                    <a:pt x="9326" y="1"/>
                  </a:cubicBezTo>
                  <a:lnTo>
                    <a:pt x="329" y="1"/>
                  </a:lnTo>
                  <a:cubicBezTo>
                    <a:pt x="320" y="1"/>
                    <a:pt x="311" y="0"/>
                    <a:pt x="30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8" name="Google Shape;13748;p65"/>
            <p:cNvSpPr/>
            <p:nvPr/>
          </p:nvSpPr>
          <p:spPr>
            <a:xfrm>
              <a:off x="1370133" y="2569266"/>
              <a:ext cx="253146" cy="12132"/>
            </a:xfrm>
            <a:custGeom>
              <a:avLst/>
              <a:gdLst/>
              <a:ahLst/>
              <a:cxnLst/>
              <a:rect l="l" t="t" r="r" b="b"/>
              <a:pathLst>
                <a:path w="9640" h="462" extrusionOk="0">
                  <a:moveTo>
                    <a:pt x="300" y="0"/>
                  </a:moveTo>
                  <a:cubicBezTo>
                    <a:pt x="0" y="0"/>
                    <a:pt x="0" y="462"/>
                    <a:pt x="300" y="462"/>
                  </a:cubicBezTo>
                  <a:cubicBezTo>
                    <a:pt x="309" y="462"/>
                    <a:pt x="317" y="462"/>
                    <a:pt x="326" y="461"/>
                  </a:cubicBezTo>
                  <a:lnTo>
                    <a:pt x="9323" y="461"/>
                  </a:lnTo>
                  <a:cubicBezTo>
                    <a:pt x="9331" y="462"/>
                    <a:pt x="9340" y="462"/>
                    <a:pt x="9348" y="462"/>
                  </a:cubicBezTo>
                  <a:cubicBezTo>
                    <a:pt x="9639" y="462"/>
                    <a:pt x="9639" y="0"/>
                    <a:pt x="9348" y="0"/>
                  </a:cubicBezTo>
                  <a:cubicBezTo>
                    <a:pt x="9340" y="0"/>
                    <a:pt x="9331" y="1"/>
                    <a:pt x="9323" y="1"/>
                  </a:cubicBezTo>
                  <a:lnTo>
                    <a:pt x="326" y="1"/>
                  </a:lnTo>
                  <a:cubicBezTo>
                    <a:pt x="317" y="1"/>
                    <a:pt x="309" y="0"/>
                    <a:pt x="300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9" name="Google Shape;13749;p65"/>
            <p:cNvSpPr/>
            <p:nvPr/>
          </p:nvSpPr>
          <p:spPr>
            <a:xfrm>
              <a:off x="1447521" y="2612228"/>
              <a:ext cx="98344" cy="12158"/>
            </a:xfrm>
            <a:custGeom>
              <a:avLst/>
              <a:gdLst/>
              <a:ahLst/>
              <a:cxnLst/>
              <a:rect l="l" t="t" r="r" b="b"/>
              <a:pathLst>
                <a:path w="3745" h="463" extrusionOk="0">
                  <a:moveTo>
                    <a:pt x="301" y="1"/>
                  </a:moveTo>
                  <a:cubicBezTo>
                    <a:pt x="1" y="1"/>
                    <a:pt x="1" y="462"/>
                    <a:pt x="301" y="462"/>
                  </a:cubicBezTo>
                  <a:cubicBezTo>
                    <a:pt x="309" y="462"/>
                    <a:pt x="318" y="462"/>
                    <a:pt x="327" y="461"/>
                  </a:cubicBezTo>
                  <a:lnTo>
                    <a:pt x="3418" y="461"/>
                  </a:lnTo>
                  <a:cubicBezTo>
                    <a:pt x="3427" y="462"/>
                    <a:pt x="3436" y="462"/>
                    <a:pt x="3445" y="462"/>
                  </a:cubicBezTo>
                  <a:cubicBezTo>
                    <a:pt x="3744" y="462"/>
                    <a:pt x="3744" y="1"/>
                    <a:pt x="3445" y="1"/>
                  </a:cubicBezTo>
                  <a:cubicBezTo>
                    <a:pt x="3436" y="1"/>
                    <a:pt x="3427" y="1"/>
                    <a:pt x="3418" y="2"/>
                  </a:cubicBezTo>
                  <a:lnTo>
                    <a:pt x="327" y="2"/>
                  </a:lnTo>
                  <a:cubicBezTo>
                    <a:pt x="318" y="1"/>
                    <a:pt x="309" y="1"/>
                    <a:pt x="301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50" name="Google Shape;13750;p65"/>
          <p:cNvGrpSpPr/>
          <p:nvPr/>
        </p:nvGrpSpPr>
        <p:grpSpPr>
          <a:xfrm>
            <a:off x="882590" y="2438360"/>
            <a:ext cx="337310" cy="337047"/>
            <a:chOff x="882590" y="2438360"/>
            <a:chExt cx="337310" cy="337047"/>
          </a:xfrm>
        </p:grpSpPr>
        <p:sp>
          <p:nvSpPr>
            <p:cNvPr id="13751" name="Google Shape;13751;p65"/>
            <p:cNvSpPr/>
            <p:nvPr/>
          </p:nvSpPr>
          <p:spPr>
            <a:xfrm>
              <a:off x="992934" y="2438360"/>
              <a:ext cx="114625" cy="337047"/>
            </a:xfrm>
            <a:custGeom>
              <a:avLst/>
              <a:gdLst/>
              <a:ahLst/>
              <a:cxnLst/>
              <a:rect l="l" t="t" r="r" b="b"/>
              <a:pathLst>
                <a:path w="4365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4364" y="12834"/>
                  </a:lnTo>
                  <a:lnTo>
                    <a:pt x="4364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2" name="Google Shape;13752;p65"/>
            <p:cNvSpPr/>
            <p:nvPr/>
          </p:nvSpPr>
          <p:spPr>
            <a:xfrm>
              <a:off x="1081640" y="2438360"/>
              <a:ext cx="25919" cy="337047"/>
            </a:xfrm>
            <a:custGeom>
              <a:avLst/>
              <a:gdLst/>
              <a:ahLst/>
              <a:cxnLst/>
              <a:rect l="l" t="t" r="r" b="b"/>
              <a:pathLst>
                <a:path w="987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986" y="12834"/>
                  </a:lnTo>
                  <a:lnTo>
                    <a:pt x="986" y="0"/>
                  </a:ln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3" name="Google Shape;13753;p65"/>
            <p:cNvSpPr/>
            <p:nvPr/>
          </p:nvSpPr>
          <p:spPr>
            <a:xfrm>
              <a:off x="882590" y="2438360"/>
              <a:ext cx="112367" cy="337047"/>
            </a:xfrm>
            <a:custGeom>
              <a:avLst/>
              <a:gdLst/>
              <a:ahLst/>
              <a:cxnLst/>
              <a:rect l="l" t="t" r="r" b="b"/>
              <a:pathLst>
                <a:path w="4279" h="12835" extrusionOk="0">
                  <a:moveTo>
                    <a:pt x="986" y="0"/>
                  </a:moveTo>
                  <a:cubicBezTo>
                    <a:pt x="441" y="0"/>
                    <a:pt x="1" y="441"/>
                    <a:pt x="1" y="976"/>
                  </a:cubicBezTo>
                  <a:lnTo>
                    <a:pt x="1" y="11858"/>
                  </a:lnTo>
                  <a:cubicBezTo>
                    <a:pt x="1" y="12394"/>
                    <a:pt x="441" y="12834"/>
                    <a:pt x="986" y="12834"/>
                  </a:cubicBezTo>
                  <a:lnTo>
                    <a:pt x="4279" y="12834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65"/>
            <p:cNvSpPr/>
            <p:nvPr/>
          </p:nvSpPr>
          <p:spPr>
            <a:xfrm>
              <a:off x="969799" y="2438360"/>
              <a:ext cx="25157" cy="337047"/>
            </a:xfrm>
            <a:custGeom>
              <a:avLst/>
              <a:gdLst/>
              <a:ahLst/>
              <a:cxnLst/>
              <a:rect l="l" t="t" r="r" b="b"/>
              <a:pathLst>
                <a:path w="958" h="12835" extrusionOk="0">
                  <a:moveTo>
                    <a:pt x="1" y="0"/>
                  </a:moveTo>
                  <a:lnTo>
                    <a:pt x="1" y="12834"/>
                  </a:lnTo>
                  <a:lnTo>
                    <a:pt x="958" y="12834"/>
                  </a:lnTo>
                  <a:lnTo>
                    <a:pt x="958" y="0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65"/>
            <p:cNvSpPr/>
            <p:nvPr/>
          </p:nvSpPr>
          <p:spPr>
            <a:xfrm>
              <a:off x="1106010" y="2438360"/>
              <a:ext cx="113890" cy="337047"/>
            </a:xfrm>
            <a:custGeom>
              <a:avLst/>
              <a:gdLst/>
              <a:ahLst/>
              <a:cxnLst/>
              <a:rect l="l" t="t" r="r" b="b"/>
              <a:pathLst>
                <a:path w="4337" h="12835" extrusionOk="0">
                  <a:moveTo>
                    <a:pt x="3358" y="0"/>
                  </a:moveTo>
                  <a:cubicBezTo>
                    <a:pt x="3352" y="0"/>
                    <a:pt x="3347" y="0"/>
                    <a:pt x="3341" y="0"/>
                  </a:cubicBezTo>
                  <a:lnTo>
                    <a:pt x="1" y="0"/>
                  </a:lnTo>
                  <a:lnTo>
                    <a:pt x="1" y="12834"/>
                  </a:lnTo>
                  <a:lnTo>
                    <a:pt x="3341" y="12834"/>
                  </a:lnTo>
                  <a:cubicBezTo>
                    <a:pt x="3886" y="12834"/>
                    <a:pt x="4326" y="12403"/>
                    <a:pt x="4336" y="11858"/>
                  </a:cubicBezTo>
                  <a:lnTo>
                    <a:pt x="4336" y="976"/>
                  </a:lnTo>
                  <a:cubicBezTo>
                    <a:pt x="4327" y="437"/>
                    <a:pt x="3896" y="0"/>
                    <a:pt x="3358" y="0"/>
                  </a:cubicBezTo>
                  <a:close/>
                </a:path>
              </a:pathLst>
            </a:custGeom>
            <a:solidFill>
              <a:srgbClr val="DF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65"/>
            <p:cNvSpPr/>
            <p:nvPr/>
          </p:nvSpPr>
          <p:spPr>
            <a:xfrm>
              <a:off x="1167852" y="2438360"/>
              <a:ext cx="52047" cy="337047"/>
            </a:xfrm>
            <a:custGeom>
              <a:avLst/>
              <a:gdLst/>
              <a:ahLst/>
              <a:cxnLst/>
              <a:rect l="l" t="t" r="r" b="b"/>
              <a:pathLst>
                <a:path w="1982" h="12835" extrusionOk="0">
                  <a:moveTo>
                    <a:pt x="17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35" y="0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2834"/>
                  </a:moveTo>
                  <a:cubicBezTo>
                    <a:pt x="6" y="12834"/>
                    <a:pt x="12" y="12834"/>
                    <a:pt x="17" y="12834"/>
                  </a:cubicBezTo>
                  <a:cubicBezTo>
                    <a:pt x="23" y="12834"/>
                    <a:pt x="29" y="12834"/>
                    <a:pt x="35" y="12834"/>
                  </a:cubicBezTo>
                  <a:close/>
                  <a:moveTo>
                    <a:pt x="1003" y="0"/>
                  </a:moveTo>
                  <a:cubicBezTo>
                    <a:pt x="997" y="0"/>
                    <a:pt x="992" y="0"/>
                    <a:pt x="986" y="0"/>
                  </a:cubicBezTo>
                  <a:lnTo>
                    <a:pt x="35" y="0"/>
                  </a:lnTo>
                  <a:cubicBezTo>
                    <a:pt x="565" y="10"/>
                    <a:pt x="995" y="443"/>
                    <a:pt x="995" y="976"/>
                  </a:cubicBezTo>
                  <a:lnTo>
                    <a:pt x="995" y="11858"/>
                  </a:lnTo>
                  <a:cubicBezTo>
                    <a:pt x="995" y="12392"/>
                    <a:pt x="565" y="12825"/>
                    <a:pt x="35" y="12834"/>
                  </a:cubicBezTo>
                  <a:lnTo>
                    <a:pt x="986" y="12834"/>
                  </a:lnTo>
                  <a:cubicBezTo>
                    <a:pt x="992" y="12834"/>
                    <a:pt x="997" y="12834"/>
                    <a:pt x="1003" y="12834"/>
                  </a:cubicBezTo>
                  <a:cubicBezTo>
                    <a:pt x="1541" y="12834"/>
                    <a:pt x="1972" y="12398"/>
                    <a:pt x="1981" y="11858"/>
                  </a:cubicBezTo>
                  <a:lnTo>
                    <a:pt x="1981" y="976"/>
                  </a:lnTo>
                  <a:cubicBezTo>
                    <a:pt x="1972" y="437"/>
                    <a:pt x="1541" y="0"/>
                    <a:pt x="100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7" name="Google Shape;13757;p65"/>
            <p:cNvSpPr/>
            <p:nvPr/>
          </p:nvSpPr>
          <p:spPr>
            <a:xfrm>
              <a:off x="922058" y="2707525"/>
              <a:ext cx="33193" cy="33193"/>
            </a:xfrm>
            <a:custGeom>
              <a:avLst/>
              <a:gdLst/>
              <a:ahLst/>
              <a:cxnLst/>
              <a:rect l="l" t="t" r="r" b="b"/>
              <a:pathLst>
                <a:path w="1264" h="1264" extrusionOk="0">
                  <a:moveTo>
                    <a:pt x="632" y="0"/>
                  </a:moveTo>
                  <a:cubicBezTo>
                    <a:pt x="278" y="0"/>
                    <a:pt x="0" y="278"/>
                    <a:pt x="0" y="632"/>
                  </a:cubicBezTo>
                  <a:cubicBezTo>
                    <a:pt x="0" y="976"/>
                    <a:pt x="278" y="1263"/>
                    <a:pt x="632" y="1263"/>
                  </a:cubicBezTo>
                  <a:cubicBezTo>
                    <a:pt x="976" y="1263"/>
                    <a:pt x="1264" y="976"/>
                    <a:pt x="1264" y="632"/>
                  </a:cubicBezTo>
                  <a:cubicBezTo>
                    <a:pt x="1264" y="278"/>
                    <a:pt x="97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8" name="Google Shape;13758;p65"/>
            <p:cNvSpPr/>
            <p:nvPr/>
          </p:nvSpPr>
          <p:spPr>
            <a:xfrm>
              <a:off x="1034635" y="2707525"/>
              <a:ext cx="33219" cy="33193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0"/>
                  </a:moveTo>
                  <a:cubicBezTo>
                    <a:pt x="278" y="0"/>
                    <a:pt x="1" y="278"/>
                    <a:pt x="1" y="632"/>
                  </a:cubicBezTo>
                  <a:cubicBezTo>
                    <a:pt x="1" y="976"/>
                    <a:pt x="278" y="1263"/>
                    <a:pt x="632" y="1263"/>
                  </a:cubicBezTo>
                  <a:cubicBezTo>
                    <a:pt x="986" y="1263"/>
                    <a:pt x="1264" y="976"/>
                    <a:pt x="1264" y="632"/>
                  </a:cubicBezTo>
                  <a:cubicBezTo>
                    <a:pt x="1264" y="278"/>
                    <a:pt x="98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9" name="Google Shape;13759;p65"/>
            <p:cNvSpPr/>
            <p:nvPr/>
          </p:nvSpPr>
          <p:spPr>
            <a:xfrm>
              <a:off x="1145715" y="2707525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642" y="0"/>
                  </a:moveTo>
                  <a:cubicBezTo>
                    <a:pt x="288" y="0"/>
                    <a:pt x="1" y="278"/>
                    <a:pt x="1" y="632"/>
                  </a:cubicBezTo>
                  <a:cubicBezTo>
                    <a:pt x="1" y="976"/>
                    <a:pt x="288" y="1263"/>
                    <a:pt x="642" y="1263"/>
                  </a:cubicBezTo>
                  <a:cubicBezTo>
                    <a:pt x="987" y="1263"/>
                    <a:pt x="1274" y="976"/>
                    <a:pt x="1274" y="632"/>
                  </a:cubicBezTo>
                  <a:cubicBezTo>
                    <a:pt x="1274" y="278"/>
                    <a:pt x="987" y="0"/>
                    <a:pt x="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0" name="Google Shape;13760;p65"/>
            <p:cNvSpPr/>
            <p:nvPr/>
          </p:nvSpPr>
          <p:spPr>
            <a:xfrm>
              <a:off x="907484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1" name="Google Shape;13761;p65"/>
            <p:cNvSpPr/>
            <p:nvPr/>
          </p:nvSpPr>
          <p:spPr>
            <a:xfrm>
              <a:off x="907484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40"/>
                  </a:lnTo>
                  <a:cubicBezTo>
                    <a:pt x="2374" y="106"/>
                    <a:pt x="2268" y="1"/>
                    <a:pt x="21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2" name="Google Shape;13762;p65"/>
            <p:cNvSpPr/>
            <p:nvPr/>
          </p:nvSpPr>
          <p:spPr>
            <a:xfrm>
              <a:off x="1020061" y="2475045"/>
              <a:ext cx="62367" cy="123422"/>
            </a:xfrm>
            <a:custGeom>
              <a:avLst/>
              <a:gdLst/>
              <a:ahLst/>
              <a:cxnLst/>
              <a:rect l="l" t="t" r="r" b="b"/>
              <a:pathLst>
                <a:path w="2375" h="4700" extrusionOk="0">
                  <a:moveTo>
                    <a:pt x="259" y="1"/>
                  </a:moveTo>
                  <a:cubicBezTo>
                    <a:pt x="116" y="1"/>
                    <a:pt x="1" y="115"/>
                    <a:pt x="1" y="259"/>
                  </a:cubicBezTo>
                  <a:lnTo>
                    <a:pt x="1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3" name="Google Shape;13763;p65"/>
            <p:cNvSpPr/>
            <p:nvPr/>
          </p:nvSpPr>
          <p:spPr>
            <a:xfrm>
              <a:off x="1020061" y="2598441"/>
              <a:ext cx="62367" cy="41990"/>
            </a:xfrm>
            <a:custGeom>
              <a:avLst/>
              <a:gdLst/>
              <a:ahLst/>
              <a:cxnLst/>
              <a:rect l="l" t="t" r="r" b="b"/>
              <a:pathLst>
                <a:path w="2375" h="1599" extrusionOk="0">
                  <a:moveTo>
                    <a:pt x="1" y="1"/>
                  </a:moveTo>
                  <a:lnTo>
                    <a:pt x="1" y="1340"/>
                  </a:lnTo>
                  <a:cubicBezTo>
                    <a:pt x="1" y="1484"/>
                    <a:pt x="116" y="1599"/>
                    <a:pt x="259" y="1599"/>
                  </a:cubicBezTo>
                  <a:lnTo>
                    <a:pt x="2116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4" name="Google Shape;13764;p65"/>
            <p:cNvSpPr/>
            <p:nvPr/>
          </p:nvSpPr>
          <p:spPr>
            <a:xfrm>
              <a:off x="1131403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5" name="Google Shape;13765;p65"/>
            <p:cNvSpPr/>
            <p:nvPr/>
          </p:nvSpPr>
          <p:spPr>
            <a:xfrm>
              <a:off x="1131403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6" name="Google Shape;13766;p65"/>
            <p:cNvSpPr/>
            <p:nvPr/>
          </p:nvSpPr>
          <p:spPr>
            <a:xfrm>
              <a:off x="921560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7" name="Google Shape;13767;p65"/>
            <p:cNvSpPr/>
            <p:nvPr/>
          </p:nvSpPr>
          <p:spPr>
            <a:xfrm>
              <a:off x="921560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8" name="Google Shape;13768;p65"/>
            <p:cNvSpPr/>
            <p:nvPr/>
          </p:nvSpPr>
          <p:spPr>
            <a:xfrm>
              <a:off x="921560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9" name="Google Shape;13769;p65"/>
            <p:cNvSpPr/>
            <p:nvPr/>
          </p:nvSpPr>
          <p:spPr>
            <a:xfrm>
              <a:off x="1145479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1043" y="0"/>
                  </a:moveTo>
                  <a:cubicBezTo>
                    <a:pt x="1040" y="0"/>
                    <a:pt x="1037" y="0"/>
                    <a:pt x="1034" y="0"/>
                  </a:cubicBezTo>
                  <a:lnTo>
                    <a:pt x="259" y="0"/>
                  </a:ln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9" y="383"/>
                    <a:pt x="1292" y="0"/>
                    <a:pt x="104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0" name="Google Shape;13770;p65"/>
            <p:cNvSpPr/>
            <p:nvPr/>
          </p:nvSpPr>
          <p:spPr>
            <a:xfrm>
              <a:off x="1145479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1" name="Google Shape;13771;p65"/>
            <p:cNvSpPr/>
            <p:nvPr/>
          </p:nvSpPr>
          <p:spPr>
            <a:xfrm>
              <a:off x="1145479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2" name="Google Shape;13772;p65"/>
            <p:cNvSpPr/>
            <p:nvPr/>
          </p:nvSpPr>
          <p:spPr>
            <a:xfrm>
              <a:off x="1034399" y="2501437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3" name="Google Shape;13773;p65"/>
            <p:cNvSpPr/>
            <p:nvPr/>
          </p:nvSpPr>
          <p:spPr>
            <a:xfrm>
              <a:off x="1034399" y="2531583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83" y="384"/>
                    <a:pt x="1283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4" name="Google Shape;13774;p65"/>
            <p:cNvSpPr/>
            <p:nvPr/>
          </p:nvSpPr>
          <p:spPr>
            <a:xfrm>
              <a:off x="1034399" y="2561756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75" name="Google Shape;13775;p65"/>
          <p:cNvGrpSpPr/>
          <p:nvPr/>
        </p:nvGrpSpPr>
        <p:grpSpPr>
          <a:xfrm>
            <a:off x="4885060" y="1518788"/>
            <a:ext cx="385786" cy="342588"/>
            <a:chOff x="4885060" y="1518788"/>
            <a:chExt cx="385786" cy="342588"/>
          </a:xfrm>
        </p:grpSpPr>
        <p:sp>
          <p:nvSpPr>
            <p:cNvPr id="13776" name="Google Shape;13776;p65"/>
            <p:cNvSpPr/>
            <p:nvPr/>
          </p:nvSpPr>
          <p:spPr>
            <a:xfrm>
              <a:off x="4953415" y="1537380"/>
              <a:ext cx="74920" cy="62367"/>
            </a:xfrm>
            <a:custGeom>
              <a:avLst/>
              <a:gdLst/>
              <a:ahLst/>
              <a:cxnLst/>
              <a:rect l="l" t="t" r="r" b="b"/>
              <a:pathLst>
                <a:path w="2853" h="2375" extrusionOk="0">
                  <a:moveTo>
                    <a:pt x="1426" y="1"/>
                  </a:moveTo>
                  <a:cubicBezTo>
                    <a:pt x="642" y="1"/>
                    <a:pt x="0" y="537"/>
                    <a:pt x="0" y="1188"/>
                  </a:cubicBezTo>
                  <a:cubicBezTo>
                    <a:pt x="0" y="1848"/>
                    <a:pt x="642" y="2374"/>
                    <a:pt x="1426" y="2374"/>
                  </a:cubicBezTo>
                  <a:cubicBezTo>
                    <a:pt x="2211" y="2374"/>
                    <a:pt x="2852" y="1848"/>
                    <a:pt x="2852" y="1188"/>
                  </a:cubicBezTo>
                  <a:cubicBezTo>
                    <a:pt x="2852" y="537"/>
                    <a:pt x="2211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7" name="Google Shape;13777;p65"/>
            <p:cNvSpPr/>
            <p:nvPr/>
          </p:nvSpPr>
          <p:spPr>
            <a:xfrm>
              <a:off x="4953415" y="1537380"/>
              <a:ext cx="50025" cy="62367"/>
            </a:xfrm>
            <a:custGeom>
              <a:avLst/>
              <a:gdLst/>
              <a:ahLst/>
              <a:cxnLst/>
              <a:rect l="l" t="t" r="r" b="b"/>
              <a:pathLst>
                <a:path w="1905" h="2375" extrusionOk="0">
                  <a:moveTo>
                    <a:pt x="1426" y="1"/>
                  </a:moveTo>
                  <a:cubicBezTo>
                    <a:pt x="632" y="1"/>
                    <a:pt x="0" y="537"/>
                    <a:pt x="0" y="1188"/>
                  </a:cubicBezTo>
                  <a:cubicBezTo>
                    <a:pt x="0" y="1848"/>
                    <a:pt x="632" y="2374"/>
                    <a:pt x="1426" y="2374"/>
                  </a:cubicBezTo>
                  <a:cubicBezTo>
                    <a:pt x="1580" y="2374"/>
                    <a:pt x="1742" y="2355"/>
                    <a:pt x="1905" y="2307"/>
                  </a:cubicBezTo>
                  <a:cubicBezTo>
                    <a:pt x="1350" y="2145"/>
                    <a:pt x="948" y="1704"/>
                    <a:pt x="948" y="1188"/>
                  </a:cubicBezTo>
                  <a:cubicBezTo>
                    <a:pt x="948" y="671"/>
                    <a:pt x="1350" y="231"/>
                    <a:pt x="1905" y="78"/>
                  </a:cubicBezTo>
                  <a:cubicBezTo>
                    <a:pt x="1742" y="30"/>
                    <a:pt x="1580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8" name="Google Shape;13778;p65"/>
            <p:cNvSpPr/>
            <p:nvPr/>
          </p:nvSpPr>
          <p:spPr>
            <a:xfrm>
              <a:off x="4909928" y="1568550"/>
              <a:ext cx="161893" cy="161867"/>
            </a:xfrm>
            <a:custGeom>
              <a:avLst/>
              <a:gdLst/>
              <a:ahLst/>
              <a:cxnLst/>
              <a:rect l="l" t="t" r="r" b="b"/>
              <a:pathLst>
                <a:path w="6165" h="6164" extrusionOk="0">
                  <a:moveTo>
                    <a:pt x="3082" y="1"/>
                  </a:moveTo>
                  <a:cubicBezTo>
                    <a:pt x="1379" y="1"/>
                    <a:pt x="1" y="1379"/>
                    <a:pt x="1" y="3082"/>
                  </a:cubicBezTo>
                  <a:cubicBezTo>
                    <a:pt x="1" y="4786"/>
                    <a:pt x="1379" y="6164"/>
                    <a:pt x="3082" y="6164"/>
                  </a:cubicBezTo>
                  <a:cubicBezTo>
                    <a:pt x="4786" y="6164"/>
                    <a:pt x="6164" y="4786"/>
                    <a:pt x="6164" y="3082"/>
                  </a:cubicBezTo>
                  <a:cubicBezTo>
                    <a:pt x="6164" y="1379"/>
                    <a:pt x="4786" y="1"/>
                    <a:pt x="30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9" name="Google Shape;13779;p65"/>
            <p:cNvSpPr/>
            <p:nvPr/>
          </p:nvSpPr>
          <p:spPr>
            <a:xfrm>
              <a:off x="4942596" y="1568577"/>
              <a:ext cx="129462" cy="161840"/>
            </a:xfrm>
            <a:custGeom>
              <a:avLst/>
              <a:gdLst/>
              <a:ahLst/>
              <a:cxnLst/>
              <a:rect l="l" t="t" r="r" b="b"/>
              <a:pathLst>
                <a:path w="4930" h="6163" extrusionOk="0">
                  <a:moveTo>
                    <a:pt x="1849" y="0"/>
                  </a:moveTo>
                  <a:cubicBezTo>
                    <a:pt x="1690" y="0"/>
                    <a:pt x="1530" y="13"/>
                    <a:pt x="1369" y="38"/>
                  </a:cubicBezTo>
                  <a:cubicBezTo>
                    <a:pt x="154" y="268"/>
                    <a:pt x="1" y="2038"/>
                    <a:pt x="1235" y="2411"/>
                  </a:cubicBezTo>
                  <a:lnTo>
                    <a:pt x="1264" y="2421"/>
                  </a:lnTo>
                  <a:lnTo>
                    <a:pt x="1570" y="6153"/>
                  </a:lnTo>
                  <a:cubicBezTo>
                    <a:pt x="1657" y="6163"/>
                    <a:pt x="1752" y="6163"/>
                    <a:pt x="1838" y="6163"/>
                  </a:cubicBezTo>
                  <a:cubicBezTo>
                    <a:pt x="3542" y="6163"/>
                    <a:pt x="4920" y="4785"/>
                    <a:pt x="4920" y="3081"/>
                  </a:cubicBezTo>
                  <a:cubicBezTo>
                    <a:pt x="4930" y="2450"/>
                    <a:pt x="4729" y="1818"/>
                    <a:pt x="4355" y="1311"/>
                  </a:cubicBezTo>
                  <a:cubicBezTo>
                    <a:pt x="3778" y="478"/>
                    <a:pt x="2839" y="0"/>
                    <a:pt x="18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0" name="Google Shape;13780;p65"/>
            <p:cNvSpPr/>
            <p:nvPr/>
          </p:nvSpPr>
          <p:spPr>
            <a:xfrm>
              <a:off x="4885060" y="1736693"/>
              <a:ext cx="211629" cy="124682"/>
            </a:xfrm>
            <a:custGeom>
              <a:avLst/>
              <a:gdLst/>
              <a:ahLst/>
              <a:cxnLst/>
              <a:rect l="l" t="t" r="r" b="b"/>
              <a:pathLst>
                <a:path w="8059" h="4748" extrusionOk="0">
                  <a:moveTo>
                    <a:pt x="2843" y="0"/>
                  </a:moveTo>
                  <a:lnTo>
                    <a:pt x="2843" y="1043"/>
                  </a:lnTo>
                  <a:cubicBezTo>
                    <a:pt x="2843" y="1235"/>
                    <a:pt x="2737" y="1397"/>
                    <a:pt x="2565" y="1474"/>
                  </a:cubicBezTo>
                  <a:lnTo>
                    <a:pt x="565" y="2354"/>
                  </a:lnTo>
                  <a:cubicBezTo>
                    <a:pt x="220" y="2508"/>
                    <a:pt x="0" y="2852"/>
                    <a:pt x="0" y="3225"/>
                  </a:cubicBezTo>
                  <a:lnTo>
                    <a:pt x="0" y="4508"/>
                  </a:lnTo>
                  <a:cubicBezTo>
                    <a:pt x="0" y="4632"/>
                    <a:pt x="106" y="4737"/>
                    <a:pt x="240" y="4747"/>
                  </a:cubicBezTo>
                  <a:lnTo>
                    <a:pt x="7819" y="4747"/>
                  </a:lnTo>
                  <a:cubicBezTo>
                    <a:pt x="7953" y="4747"/>
                    <a:pt x="8058" y="4632"/>
                    <a:pt x="8058" y="4508"/>
                  </a:cubicBezTo>
                  <a:lnTo>
                    <a:pt x="8058" y="3225"/>
                  </a:lnTo>
                  <a:cubicBezTo>
                    <a:pt x="8058" y="2852"/>
                    <a:pt x="7838" y="2508"/>
                    <a:pt x="7494" y="2354"/>
                  </a:cubicBezTo>
                  <a:lnTo>
                    <a:pt x="5503" y="1474"/>
                  </a:lnTo>
                  <a:cubicBezTo>
                    <a:pt x="5331" y="1397"/>
                    <a:pt x="5216" y="1225"/>
                    <a:pt x="5216" y="1043"/>
                  </a:cubicBezTo>
                  <a:lnTo>
                    <a:pt x="521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1" name="Google Shape;13781;p65"/>
            <p:cNvSpPr/>
            <p:nvPr/>
          </p:nvSpPr>
          <p:spPr>
            <a:xfrm>
              <a:off x="4885060" y="1781414"/>
              <a:ext cx="211892" cy="79962"/>
            </a:xfrm>
            <a:custGeom>
              <a:avLst/>
              <a:gdLst/>
              <a:ahLst/>
              <a:cxnLst/>
              <a:rect l="l" t="t" r="r" b="b"/>
              <a:pathLst>
                <a:path w="8069" h="3045" extrusionOk="0">
                  <a:moveTo>
                    <a:pt x="2039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05"/>
                  </a:lnTo>
                  <a:cubicBezTo>
                    <a:pt x="0" y="2929"/>
                    <a:pt x="106" y="3044"/>
                    <a:pt x="240" y="3044"/>
                  </a:cubicBezTo>
                  <a:lnTo>
                    <a:pt x="7829" y="3044"/>
                  </a:lnTo>
                  <a:cubicBezTo>
                    <a:pt x="7953" y="3044"/>
                    <a:pt x="8068" y="2929"/>
                    <a:pt x="8068" y="2805"/>
                  </a:cubicBezTo>
                  <a:lnTo>
                    <a:pt x="8068" y="1522"/>
                  </a:lnTo>
                  <a:cubicBezTo>
                    <a:pt x="8058" y="1149"/>
                    <a:pt x="7838" y="805"/>
                    <a:pt x="7494" y="651"/>
                  </a:cubicBezTo>
                  <a:lnTo>
                    <a:pt x="6020" y="1"/>
                  </a:lnTo>
                  <a:cubicBezTo>
                    <a:pt x="5671" y="919"/>
                    <a:pt x="4850" y="1379"/>
                    <a:pt x="4029" y="1379"/>
                  </a:cubicBezTo>
                  <a:cubicBezTo>
                    <a:pt x="3209" y="1379"/>
                    <a:pt x="2388" y="919"/>
                    <a:pt x="20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2" name="Google Shape;13782;p65"/>
            <p:cNvSpPr/>
            <p:nvPr/>
          </p:nvSpPr>
          <p:spPr>
            <a:xfrm>
              <a:off x="4959691" y="1736693"/>
              <a:ext cx="62368" cy="24894"/>
            </a:xfrm>
            <a:custGeom>
              <a:avLst/>
              <a:gdLst/>
              <a:ahLst/>
              <a:cxnLst/>
              <a:rect l="l" t="t" r="r" b="b"/>
              <a:pathLst>
                <a:path w="2375" h="948" extrusionOk="0">
                  <a:moveTo>
                    <a:pt x="1" y="0"/>
                  </a:moveTo>
                  <a:lnTo>
                    <a:pt x="1" y="689"/>
                  </a:lnTo>
                  <a:cubicBezTo>
                    <a:pt x="379" y="862"/>
                    <a:pt x="783" y="948"/>
                    <a:pt x="1187" y="948"/>
                  </a:cubicBezTo>
                  <a:cubicBezTo>
                    <a:pt x="1592" y="948"/>
                    <a:pt x="1996" y="862"/>
                    <a:pt x="2374" y="689"/>
                  </a:cubicBezTo>
                  <a:lnTo>
                    <a:pt x="237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3" name="Google Shape;13783;p65"/>
            <p:cNvSpPr/>
            <p:nvPr/>
          </p:nvSpPr>
          <p:spPr>
            <a:xfrm>
              <a:off x="4928520" y="1631994"/>
              <a:ext cx="124682" cy="117146"/>
            </a:xfrm>
            <a:custGeom>
              <a:avLst/>
              <a:gdLst/>
              <a:ahLst/>
              <a:cxnLst/>
              <a:rect l="l" t="t" r="r" b="b"/>
              <a:pathLst>
                <a:path w="4748" h="4461" extrusionOk="0">
                  <a:moveTo>
                    <a:pt x="1730" y="1"/>
                  </a:moveTo>
                  <a:cubicBezTo>
                    <a:pt x="1553" y="1"/>
                    <a:pt x="1387" y="94"/>
                    <a:pt x="1303" y="255"/>
                  </a:cubicBezTo>
                  <a:cubicBezTo>
                    <a:pt x="1054" y="762"/>
                    <a:pt x="671" y="1183"/>
                    <a:pt x="202" y="1489"/>
                  </a:cubicBezTo>
                  <a:cubicBezTo>
                    <a:pt x="78" y="1575"/>
                    <a:pt x="1" y="1719"/>
                    <a:pt x="1" y="1872"/>
                  </a:cubicBezTo>
                  <a:lnTo>
                    <a:pt x="1" y="2006"/>
                  </a:lnTo>
                  <a:cubicBezTo>
                    <a:pt x="1" y="3269"/>
                    <a:pt x="958" y="4370"/>
                    <a:pt x="2212" y="4456"/>
                  </a:cubicBezTo>
                  <a:cubicBezTo>
                    <a:pt x="2263" y="4459"/>
                    <a:pt x="2314" y="4461"/>
                    <a:pt x="2364" y="4461"/>
                  </a:cubicBezTo>
                  <a:cubicBezTo>
                    <a:pt x="3665" y="4461"/>
                    <a:pt x="4739" y="3410"/>
                    <a:pt x="4748" y="2092"/>
                  </a:cubicBezTo>
                  <a:lnTo>
                    <a:pt x="4748" y="1671"/>
                  </a:lnTo>
                  <a:cubicBezTo>
                    <a:pt x="4748" y="1470"/>
                    <a:pt x="4652" y="1279"/>
                    <a:pt x="4509" y="1145"/>
                  </a:cubicBezTo>
                  <a:cubicBezTo>
                    <a:pt x="4126" y="810"/>
                    <a:pt x="3274" y="226"/>
                    <a:pt x="1800" y="6"/>
                  </a:cubicBezTo>
                  <a:cubicBezTo>
                    <a:pt x="1777" y="3"/>
                    <a:pt x="1753" y="1"/>
                    <a:pt x="173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4" name="Google Shape;13784;p65"/>
            <p:cNvSpPr/>
            <p:nvPr/>
          </p:nvSpPr>
          <p:spPr>
            <a:xfrm>
              <a:off x="4928520" y="1632178"/>
              <a:ext cx="121925" cy="116594"/>
            </a:xfrm>
            <a:custGeom>
              <a:avLst/>
              <a:gdLst/>
              <a:ahLst/>
              <a:cxnLst/>
              <a:rect l="l" t="t" r="r" b="b"/>
              <a:pathLst>
                <a:path w="4643" h="4440" extrusionOk="0">
                  <a:moveTo>
                    <a:pt x="1717" y="1"/>
                  </a:moveTo>
                  <a:cubicBezTo>
                    <a:pt x="1546" y="1"/>
                    <a:pt x="1385" y="101"/>
                    <a:pt x="1303" y="257"/>
                  </a:cubicBezTo>
                  <a:cubicBezTo>
                    <a:pt x="1264" y="343"/>
                    <a:pt x="1216" y="430"/>
                    <a:pt x="1169" y="506"/>
                  </a:cubicBezTo>
                  <a:cubicBezTo>
                    <a:pt x="920" y="899"/>
                    <a:pt x="594" y="1234"/>
                    <a:pt x="212" y="1492"/>
                  </a:cubicBezTo>
                  <a:cubicBezTo>
                    <a:pt x="78" y="1578"/>
                    <a:pt x="1" y="1722"/>
                    <a:pt x="11" y="1875"/>
                  </a:cubicBezTo>
                  <a:lnTo>
                    <a:pt x="11" y="2009"/>
                  </a:lnTo>
                  <a:cubicBezTo>
                    <a:pt x="11" y="3224"/>
                    <a:pt x="891" y="4296"/>
                    <a:pt x="2087" y="4440"/>
                  </a:cubicBezTo>
                  <a:cubicBezTo>
                    <a:pt x="1666" y="3999"/>
                    <a:pt x="1427" y="3416"/>
                    <a:pt x="1427" y="2803"/>
                  </a:cubicBezTo>
                  <a:lnTo>
                    <a:pt x="1427" y="1310"/>
                  </a:lnTo>
                  <a:cubicBezTo>
                    <a:pt x="1427" y="1061"/>
                    <a:pt x="1609" y="860"/>
                    <a:pt x="1858" y="832"/>
                  </a:cubicBezTo>
                  <a:cubicBezTo>
                    <a:pt x="2022" y="817"/>
                    <a:pt x="2187" y="809"/>
                    <a:pt x="2352" y="809"/>
                  </a:cubicBezTo>
                  <a:cubicBezTo>
                    <a:pt x="3138" y="809"/>
                    <a:pt x="3923" y="978"/>
                    <a:pt x="4643" y="1310"/>
                  </a:cubicBezTo>
                  <a:cubicBezTo>
                    <a:pt x="4604" y="1243"/>
                    <a:pt x="4556" y="1186"/>
                    <a:pt x="4509" y="1138"/>
                  </a:cubicBezTo>
                  <a:cubicBezTo>
                    <a:pt x="4126" y="812"/>
                    <a:pt x="3274" y="229"/>
                    <a:pt x="1800" y="9"/>
                  </a:cubicBezTo>
                  <a:cubicBezTo>
                    <a:pt x="1772" y="3"/>
                    <a:pt x="1745" y="1"/>
                    <a:pt x="171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65"/>
            <p:cNvSpPr/>
            <p:nvPr/>
          </p:nvSpPr>
          <p:spPr>
            <a:xfrm>
              <a:off x="4885060" y="1802028"/>
              <a:ext cx="43487" cy="59348"/>
            </a:xfrm>
            <a:custGeom>
              <a:avLst/>
              <a:gdLst/>
              <a:ahLst/>
              <a:cxnLst/>
              <a:rect l="l" t="t" r="r" b="b"/>
              <a:pathLst>
                <a:path w="1656" h="2260" extrusionOk="0">
                  <a:moveTo>
                    <a:pt x="354" y="0"/>
                  </a:moveTo>
                  <a:cubicBezTo>
                    <a:pt x="125" y="182"/>
                    <a:pt x="0" y="450"/>
                    <a:pt x="0" y="737"/>
                  </a:cubicBezTo>
                  <a:lnTo>
                    <a:pt x="0" y="2020"/>
                  </a:lnTo>
                  <a:cubicBezTo>
                    <a:pt x="0" y="2144"/>
                    <a:pt x="106" y="2259"/>
                    <a:pt x="240" y="2259"/>
                  </a:cubicBezTo>
                  <a:lnTo>
                    <a:pt x="1656" y="2259"/>
                  </a:lnTo>
                  <a:lnTo>
                    <a:pt x="1656" y="1599"/>
                  </a:lnTo>
                  <a:cubicBezTo>
                    <a:pt x="1656" y="1417"/>
                    <a:pt x="1579" y="1235"/>
                    <a:pt x="1445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65"/>
            <p:cNvSpPr/>
            <p:nvPr/>
          </p:nvSpPr>
          <p:spPr>
            <a:xfrm>
              <a:off x="5053177" y="1802028"/>
              <a:ext cx="43775" cy="59348"/>
            </a:xfrm>
            <a:custGeom>
              <a:avLst/>
              <a:gdLst/>
              <a:ahLst/>
              <a:cxnLst/>
              <a:rect l="l" t="t" r="r" b="b"/>
              <a:pathLst>
                <a:path w="1667" h="2260" extrusionOk="0">
                  <a:moveTo>
                    <a:pt x="1312" y="0"/>
                  </a:moveTo>
                  <a:lnTo>
                    <a:pt x="211" y="1101"/>
                  </a:lnTo>
                  <a:cubicBezTo>
                    <a:pt x="77" y="1235"/>
                    <a:pt x="1" y="1417"/>
                    <a:pt x="1" y="1599"/>
                  </a:cubicBezTo>
                  <a:lnTo>
                    <a:pt x="1" y="2259"/>
                  </a:lnTo>
                  <a:lnTo>
                    <a:pt x="1427" y="2259"/>
                  </a:lnTo>
                  <a:cubicBezTo>
                    <a:pt x="1561" y="2259"/>
                    <a:pt x="1666" y="2144"/>
                    <a:pt x="1666" y="2020"/>
                  </a:cubicBezTo>
                  <a:lnTo>
                    <a:pt x="1666" y="737"/>
                  </a:lnTo>
                  <a:cubicBezTo>
                    <a:pt x="1666" y="450"/>
                    <a:pt x="1532" y="182"/>
                    <a:pt x="1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7" name="Google Shape;13787;p65"/>
            <p:cNvSpPr/>
            <p:nvPr/>
          </p:nvSpPr>
          <p:spPr>
            <a:xfrm>
              <a:off x="5096663" y="1537642"/>
              <a:ext cx="174183" cy="181982"/>
            </a:xfrm>
            <a:custGeom>
              <a:avLst/>
              <a:gdLst/>
              <a:ahLst/>
              <a:cxnLst/>
              <a:rect l="l" t="t" r="r" b="b"/>
              <a:pathLst>
                <a:path w="6633" h="6930" extrusionOk="0">
                  <a:moveTo>
                    <a:pt x="709" y="1"/>
                  </a:moveTo>
                  <a:cubicBezTo>
                    <a:pt x="316" y="1"/>
                    <a:pt x="0" y="316"/>
                    <a:pt x="0" y="709"/>
                  </a:cubicBezTo>
                  <a:lnTo>
                    <a:pt x="0" y="4499"/>
                  </a:lnTo>
                  <a:cubicBezTo>
                    <a:pt x="0" y="4891"/>
                    <a:pt x="316" y="5207"/>
                    <a:pt x="709" y="5207"/>
                  </a:cubicBezTo>
                  <a:lnTo>
                    <a:pt x="1426" y="5207"/>
                  </a:lnTo>
                  <a:lnTo>
                    <a:pt x="1025" y="6786"/>
                  </a:lnTo>
                  <a:cubicBezTo>
                    <a:pt x="1017" y="6866"/>
                    <a:pt x="1082" y="6930"/>
                    <a:pt x="1152" y="6930"/>
                  </a:cubicBezTo>
                  <a:cubicBezTo>
                    <a:pt x="1174" y="6930"/>
                    <a:pt x="1196" y="6924"/>
                    <a:pt x="1216" y="6910"/>
                  </a:cubicBezTo>
                  <a:lnTo>
                    <a:pt x="3561" y="5207"/>
                  </a:lnTo>
                  <a:lnTo>
                    <a:pt x="5925" y="5207"/>
                  </a:lnTo>
                  <a:cubicBezTo>
                    <a:pt x="6317" y="5207"/>
                    <a:pt x="6633" y="4891"/>
                    <a:pt x="6633" y="4499"/>
                  </a:cubicBezTo>
                  <a:lnTo>
                    <a:pt x="6633" y="709"/>
                  </a:lnTo>
                  <a:cubicBezTo>
                    <a:pt x="6633" y="316"/>
                    <a:pt x="6317" y="1"/>
                    <a:pt x="59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8" name="Google Shape;13788;p65"/>
            <p:cNvSpPr/>
            <p:nvPr/>
          </p:nvSpPr>
          <p:spPr>
            <a:xfrm>
              <a:off x="5121531" y="1537380"/>
              <a:ext cx="136499" cy="93407"/>
            </a:xfrm>
            <a:custGeom>
              <a:avLst/>
              <a:gdLst/>
              <a:ahLst/>
              <a:cxnLst/>
              <a:rect l="l" t="t" r="r" b="b"/>
              <a:pathLst>
                <a:path w="5198" h="3557" extrusionOk="0">
                  <a:moveTo>
                    <a:pt x="326" y="1"/>
                  </a:moveTo>
                  <a:cubicBezTo>
                    <a:pt x="116" y="365"/>
                    <a:pt x="1" y="776"/>
                    <a:pt x="1" y="1188"/>
                  </a:cubicBezTo>
                  <a:cubicBezTo>
                    <a:pt x="9" y="2532"/>
                    <a:pt x="1105" y="3557"/>
                    <a:pt x="2370" y="3557"/>
                  </a:cubicBezTo>
                  <a:cubicBezTo>
                    <a:pt x="2572" y="3557"/>
                    <a:pt x="2779" y="3530"/>
                    <a:pt x="2987" y="3475"/>
                  </a:cubicBezTo>
                  <a:cubicBezTo>
                    <a:pt x="4489" y="3073"/>
                    <a:pt x="5198" y="1350"/>
                    <a:pt x="443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9" name="Google Shape;13789;p65"/>
            <p:cNvSpPr/>
            <p:nvPr/>
          </p:nvSpPr>
          <p:spPr>
            <a:xfrm>
              <a:off x="5177596" y="1630681"/>
              <a:ext cx="12579" cy="25105"/>
            </a:xfrm>
            <a:custGeom>
              <a:avLst/>
              <a:gdLst/>
              <a:ahLst/>
              <a:cxnLst/>
              <a:rect l="l" t="t" r="r" b="b"/>
              <a:pathLst>
                <a:path w="479" h="956" extrusionOk="0">
                  <a:moveTo>
                    <a:pt x="239" y="1"/>
                  </a:moveTo>
                  <a:cubicBezTo>
                    <a:pt x="120" y="1"/>
                    <a:pt x="0" y="80"/>
                    <a:pt x="0" y="238"/>
                  </a:cubicBezTo>
                  <a:lnTo>
                    <a:pt x="0" y="716"/>
                  </a:lnTo>
                  <a:cubicBezTo>
                    <a:pt x="0" y="850"/>
                    <a:pt x="105" y="956"/>
                    <a:pt x="239" y="956"/>
                  </a:cubicBezTo>
                  <a:cubicBezTo>
                    <a:pt x="373" y="956"/>
                    <a:pt x="479" y="850"/>
                    <a:pt x="479" y="716"/>
                  </a:cubicBezTo>
                  <a:lnTo>
                    <a:pt x="479" y="238"/>
                  </a:lnTo>
                  <a:cubicBezTo>
                    <a:pt x="479" y="80"/>
                    <a:pt x="359" y="1"/>
                    <a:pt x="23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0" name="Google Shape;13790;p65"/>
            <p:cNvSpPr/>
            <p:nvPr/>
          </p:nvSpPr>
          <p:spPr>
            <a:xfrm>
              <a:off x="5134110" y="1518788"/>
              <a:ext cx="99552" cy="99552"/>
            </a:xfrm>
            <a:custGeom>
              <a:avLst/>
              <a:gdLst/>
              <a:ahLst/>
              <a:cxnLst/>
              <a:rect l="l" t="t" r="r" b="b"/>
              <a:pathLst>
                <a:path w="3791" h="3791" extrusionOk="0">
                  <a:moveTo>
                    <a:pt x="1895" y="1"/>
                  </a:moveTo>
                  <a:cubicBezTo>
                    <a:pt x="843" y="1"/>
                    <a:pt x="0" y="853"/>
                    <a:pt x="0" y="1896"/>
                  </a:cubicBezTo>
                  <a:cubicBezTo>
                    <a:pt x="0" y="2948"/>
                    <a:pt x="843" y="3791"/>
                    <a:pt x="1895" y="3791"/>
                  </a:cubicBezTo>
                  <a:cubicBezTo>
                    <a:pt x="2939" y="3791"/>
                    <a:pt x="3790" y="2948"/>
                    <a:pt x="3790" y="1896"/>
                  </a:cubicBezTo>
                  <a:cubicBezTo>
                    <a:pt x="3790" y="853"/>
                    <a:pt x="2939" y="1"/>
                    <a:pt x="189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1" name="Google Shape;13791;p65"/>
            <p:cNvSpPr/>
            <p:nvPr/>
          </p:nvSpPr>
          <p:spPr>
            <a:xfrm>
              <a:off x="5146426" y="1531366"/>
              <a:ext cx="74657" cy="74657"/>
            </a:xfrm>
            <a:custGeom>
              <a:avLst/>
              <a:gdLst/>
              <a:ahLst/>
              <a:cxnLst/>
              <a:rect l="l" t="t" r="r" b="b"/>
              <a:pathLst>
                <a:path w="2843" h="2843" extrusionOk="0">
                  <a:moveTo>
                    <a:pt x="1426" y="0"/>
                  </a:moveTo>
                  <a:cubicBezTo>
                    <a:pt x="642" y="0"/>
                    <a:pt x="0" y="632"/>
                    <a:pt x="0" y="1417"/>
                  </a:cubicBezTo>
                  <a:cubicBezTo>
                    <a:pt x="0" y="2201"/>
                    <a:pt x="642" y="2843"/>
                    <a:pt x="1426" y="2843"/>
                  </a:cubicBezTo>
                  <a:cubicBezTo>
                    <a:pt x="2211" y="2843"/>
                    <a:pt x="2843" y="2201"/>
                    <a:pt x="2843" y="1417"/>
                  </a:cubicBezTo>
                  <a:cubicBezTo>
                    <a:pt x="2843" y="632"/>
                    <a:pt x="2211" y="0"/>
                    <a:pt x="1426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2" name="Google Shape;13792;p65"/>
            <p:cNvSpPr/>
            <p:nvPr/>
          </p:nvSpPr>
          <p:spPr>
            <a:xfrm>
              <a:off x="5158558" y="1562379"/>
              <a:ext cx="50708" cy="55960"/>
            </a:xfrm>
            <a:custGeom>
              <a:avLst/>
              <a:gdLst/>
              <a:ahLst/>
              <a:cxnLst/>
              <a:rect l="l" t="t" r="r" b="b"/>
              <a:pathLst>
                <a:path w="1931" h="2131" extrusionOk="0">
                  <a:moveTo>
                    <a:pt x="1672" y="0"/>
                  </a:moveTo>
                  <a:cubicBezTo>
                    <a:pt x="1565" y="0"/>
                    <a:pt x="1468" y="80"/>
                    <a:pt x="1443" y="188"/>
                  </a:cubicBezTo>
                  <a:lnTo>
                    <a:pt x="1424" y="236"/>
                  </a:lnTo>
                  <a:lnTo>
                    <a:pt x="486" y="236"/>
                  </a:lnTo>
                  <a:lnTo>
                    <a:pt x="476" y="188"/>
                  </a:lnTo>
                  <a:cubicBezTo>
                    <a:pt x="437" y="81"/>
                    <a:pt x="347" y="33"/>
                    <a:pt x="257" y="33"/>
                  </a:cubicBezTo>
                  <a:cubicBezTo>
                    <a:pt x="128" y="33"/>
                    <a:pt x="0" y="130"/>
                    <a:pt x="17" y="293"/>
                  </a:cubicBezTo>
                  <a:lnTo>
                    <a:pt x="409" y="2054"/>
                  </a:lnTo>
                  <a:cubicBezTo>
                    <a:pt x="572" y="2102"/>
                    <a:pt x="744" y="2121"/>
                    <a:pt x="917" y="2131"/>
                  </a:cubicBezTo>
                  <a:lnTo>
                    <a:pt x="601" y="705"/>
                  </a:lnTo>
                  <a:lnTo>
                    <a:pt x="1328" y="705"/>
                  </a:lnTo>
                  <a:lnTo>
                    <a:pt x="1012" y="2131"/>
                  </a:lnTo>
                  <a:cubicBezTo>
                    <a:pt x="1185" y="2121"/>
                    <a:pt x="1347" y="2102"/>
                    <a:pt x="1510" y="2054"/>
                  </a:cubicBezTo>
                  <a:lnTo>
                    <a:pt x="1902" y="284"/>
                  </a:lnTo>
                  <a:cubicBezTo>
                    <a:pt x="1931" y="159"/>
                    <a:pt x="1845" y="35"/>
                    <a:pt x="1720" y="6"/>
                  </a:cubicBezTo>
                  <a:cubicBezTo>
                    <a:pt x="1704" y="2"/>
                    <a:pt x="1688" y="0"/>
                    <a:pt x="16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3" name="Google Shape;13793;p65"/>
            <p:cNvSpPr/>
            <p:nvPr/>
          </p:nvSpPr>
          <p:spPr>
            <a:xfrm>
              <a:off x="5165281" y="1614794"/>
              <a:ext cx="37473" cy="28676"/>
            </a:xfrm>
            <a:custGeom>
              <a:avLst/>
              <a:gdLst/>
              <a:ahLst/>
              <a:cxnLst/>
              <a:rect l="l" t="t" r="r" b="b"/>
              <a:pathLst>
                <a:path w="1427" h="1092" extrusionOk="0">
                  <a:moveTo>
                    <a:pt x="0" y="1"/>
                  </a:moveTo>
                  <a:lnTo>
                    <a:pt x="0" y="852"/>
                  </a:lnTo>
                  <a:cubicBezTo>
                    <a:pt x="0" y="986"/>
                    <a:pt x="105" y="1092"/>
                    <a:pt x="239" y="1092"/>
                  </a:cubicBezTo>
                  <a:lnTo>
                    <a:pt x="1187" y="1092"/>
                  </a:lnTo>
                  <a:cubicBezTo>
                    <a:pt x="1311" y="1092"/>
                    <a:pt x="1426" y="986"/>
                    <a:pt x="1426" y="852"/>
                  </a:cubicBezTo>
                  <a:lnTo>
                    <a:pt x="142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4" name="Google Shape;13794;p65"/>
            <p:cNvSpPr/>
            <p:nvPr/>
          </p:nvSpPr>
          <p:spPr>
            <a:xfrm>
              <a:off x="5165018" y="1614794"/>
              <a:ext cx="18881" cy="28676"/>
            </a:xfrm>
            <a:custGeom>
              <a:avLst/>
              <a:gdLst/>
              <a:ahLst/>
              <a:cxnLst/>
              <a:rect l="l" t="t" r="r" b="b"/>
              <a:pathLst>
                <a:path w="719" h="1092" extrusionOk="0">
                  <a:moveTo>
                    <a:pt x="1" y="1"/>
                  </a:moveTo>
                  <a:lnTo>
                    <a:pt x="1" y="852"/>
                  </a:lnTo>
                  <a:cubicBezTo>
                    <a:pt x="1" y="986"/>
                    <a:pt x="106" y="1092"/>
                    <a:pt x="240" y="1092"/>
                  </a:cubicBezTo>
                  <a:lnTo>
                    <a:pt x="718" y="1092"/>
                  </a:lnTo>
                  <a:cubicBezTo>
                    <a:pt x="584" y="1092"/>
                    <a:pt x="479" y="986"/>
                    <a:pt x="479" y="85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95" name="Google Shape;13795;p65"/>
          <p:cNvGrpSpPr/>
          <p:nvPr/>
        </p:nvGrpSpPr>
        <p:grpSpPr>
          <a:xfrm>
            <a:off x="5394478" y="1514533"/>
            <a:ext cx="249076" cy="351096"/>
            <a:chOff x="5394478" y="1514533"/>
            <a:chExt cx="249076" cy="351096"/>
          </a:xfrm>
        </p:grpSpPr>
        <p:sp>
          <p:nvSpPr>
            <p:cNvPr id="13796" name="Google Shape;13796;p65"/>
            <p:cNvSpPr/>
            <p:nvPr/>
          </p:nvSpPr>
          <p:spPr>
            <a:xfrm>
              <a:off x="5394478" y="1537143"/>
              <a:ext cx="249076" cy="328486"/>
            </a:xfrm>
            <a:custGeom>
              <a:avLst/>
              <a:gdLst/>
              <a:ahLst/>
              <a:cxnLst/>
              <a:rect l="l" t="t" r="r" b="b"/>
              <a:pathLst>
                <a:path w="9485" h="12509" extrusionOk="0">
                  <a:moveTo>
                    <a:pt x="651" y="0"/>
                  </a:moveTo>
                  <a:cubicBezTo>
                    <a:pt x="287" y="0"/>
                    <a:pt x="0" y="288"/>
                    <a:pt x="0" y="651"/>
                  </a:cubicBezTo>
                  <a:lnTo>
                    <a:pt x="0" y="11868"/>
                  </a:lnTo>
                  <a:cubicBezTo>
                    <a:pt x="0" y="12222"/>
                    <a:pt x="287" y="12509"/>
                    <a:pt x="651" y="12509"/>
                  </a:cubicBezTo>
                  <a:lnTo>
                    <a:pt x="8843" y="12509"/>
                  </a:lnTo>
                  <a:cubicBezTo>
                    <a:pt x="9197" y="12509"/>
                    <a:pt x="9484" y="12222"/>
                    <a:pt x="9484" y="11868"/>
                  </a:cubicBezTo>
                  <a:lnTo>
                    <a:pt x="9484" y="642"/>
                  </a:lnTo>
                  <a:cubicBezTo>
                    <a:pt x="9484" y="288"/>
                    <a:pt x="9197" y="0"/>
                    <a:pt x="8843" y="0"/>
                  </a:cubicBezTo>
                  <a:lnTo>
                    <a:pt x="5398" y="0"/>
                  </a:lnTo>
                  <a:cubicBezTo>
                    <a:pt x="5398" y="354"/>
                    <a:pt x="5101" y="642"/>
                    <a:pt x="4747" y="642"/>
                  </a:cubicBezTo>
                  <a:cubicBezTo>
                    <a:pt x="4393" y="642"/>
                    <a:pt x="4096" y="354"/>
                    <a:pt x="40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7" name="Google Shape;13797;p65"/>
            <p:cNvSpPr/>
            <p:nvPr/>
          </p:nvSpPr>
          <p:spPr>
            <a:xfrm>
              <a:off x="5405770" y="1537143"/>
              <a:ext cx="226729" cy="305876"/>
            </a:xfrm>
            <a:custGeom>
              <a:avLst/>
              <a:gdLst/>
              <a:ahLst/>
              <a:cxnLst/>
              <a:rect l="l" t="t" r="r" b="b"/>
              <a:pathLst>
                <a:path w="8634" h="11648" extrusionOk="0">
                  <a:moveTo>
                    <a:pt x="1944" y="0"/>
                  </a:moveTo>
                  <a:lnTo>
                    <a:pt x="1944" y="211"/>
                  </a:lnTo>
                  <a:cubicBezTo>
                    <a:pt x="1944" y="335"/>
                    <a:pt x="1848" y="431"/>
                    <a:pt x="1733" y="431"/>
                  </a:cubicBezTo>
                  <a:lnTo>
                    <a:pt x="432" y="431"/>
                  </a:lnTo>
                  <a:cubicBezTo>
                    <a:pt x="192" y="431"/>
                    <a:pt x="1" y="622"/>
                    <a:pt x="1" y="862"/>
                  </a:cubicBezTo>
                  <a:lnTo>
                    <a:pt x="1" y="11217"/>
                  </a:lnTo>
                  <a:cubicBezTo>
                    <a:pt x="1" y="11456"/>
                    <a:pt x="192" y="11647"/>
                    <a:pt x="432" y="11647"/>
                  </a:cubicBezTo>
                  <a:lnTo>
                    <a:pt x="8193" y="11647"/>
                  </a:lnTo>
                  <a:cubicBezTo>
                    <a:pt x="8432" y="11647"/>
                    <a:pt x="8633" y="11456"/>
                    <a:pt x="8633" y="11217"/>
                  </a:cubicBezTo>
                  <a:lnTo>
                    <a:pt x="8633" y="862"/>
                  </a:lnTo>
                  <a:cubicBezTo>
                    <a:pt x="8624" y="622"/>
                    <a:pt x="8432" y="431"/>
                    <a:pt x="8203" y="431"/>
                  </a:cubicBezTo>
                  <a:lnTo>
                    <a:pt x="6901" y="431"/>
                  </a:lnTo>
                  <a:cubicBezTo>
                    <a:pt x="6786" y="431"/>
                    <a:pt x="6691" y="335"/>
                    <a:pt x="6691" y="211"/>
                  </a:cubicBezTo>
                  <a:lnTo>
                    <a:pt x="6691" y="0"/>
                  </a:lnTo>
                  <a:lnTo>
                    <a:pt x="4968" y="0"/>
                  </a:lnTo>
                  <a:cubicBezTo>
                    <a:pt x="4968" y="354"/>
                    <a:pt x="4671" y="651"/>
                    <a:pt x="4317" y="651"/>
                  </a:cubicBezTo>
                  <a:cubicBezTo>
                    <a:pt x="3963" y="651"/>
                    <a:pt x="3666" y="354"/>
                    <a:pt x="366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65"/>
            <p:cNvSpPr/>
            <p:nvPr/>
          </p:nvSpPr>
          <p:spPr>
            <a:xfrm>
              <a:off x="5417088" y="1559753"/>
              <a:ext cx="203856" cy="271949"/>
            </a:xfrm>
            <a:custGeom>
              <a:avLst/>
              <a:gdLst/>
              <a:ahLst/>
              <a:cxnLst/>
              <a:rect l="l" t="t" r="r" b="b"/>
              <a:pathLst>
                <a:path w="7763" h="10356" extrusionOk="0">
                  <a:moveTo>
                    <a:pt x="211" y="1"/>
                  </a:moveTo>
                  <a:cubicBezTo>
                    <a:pt x="96" y="1"/>
                    <a:pt x="1" y="96"/>
                    <a:pt x="1" y="221"/>
                  </a:cubicBezTo>
                  <a:lnTo>
                    <a:pt x="1" y="10136"/>
                  </a:lnTo>
                  <a:cubicBezTo>
                    <a:pt x="1" y="10250"/>
                    <a:pt x="96" y="10356"/>
                    <a:pt x="211" y="10356"/>
                  </a:cubicBezTo>
                  <a:lnTo>
                    <a:pt x="7552" y="10356"/>
                  </a:lnTo>
                  <a:cubicBezTo>
                    <a:pt x="7666" y="10346"/>
                    <a:pt x="7762" y="10250"/>
                    <a:pt x="7762" y="10136"/>
                  </a:cubicBezTo>
                  <a:lnTo>
                    <a:pt x="7762" y="221"/>
                  </a:lnTo>
                  <a:cubicBezTo>
                    <a:pt x="7762" y="96"/>
                    <a:pt x="7666" y="1"/>
                    <a:pt x="75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9" name="Google Shape;13799;p65"/>
            <p:cNvSpPr/>
            <p:nvPr/>
          </p:nvSpPr>
          <p:spPr>
            <a:xfrm>
              <a:off x="5468111" y="1514533"/>
              <a:ext cx="101810" cy="50787"/>
            </a:xfrm>
            <a:custGeom>
              <a:avLst/>
              <a:gdLst/>
              <a:ahLst/>
              <a:cxnLst/>
              <a:rect l="l" t="t" r="r" b="b"/>
              <a:pathLst>
                <a:path w="3877" h="1934" extrusionOk="0">
                  <a:moveTo>
                    <a:pt x="1938" y="538"/>
                  </a:moveTo>
                  <a:cubicBezTo>
                    <a:pt x="2106" y="538"/>
                    <a:pt x="2269" y="667"/>
                    <a:pt x="2269" y="861"/>
                  </a:cubicBezTo>
                  <a:cubicBezTo>
                    <a:pt x="2269" y="1043"/>
                    <a:pt x="2115" y="1187"/>
                    <a:pt x="1943" y="1187"/>
                  </a:cubicBezTo>
                  <a:cubicBezTo>
                    <a:pt x="1656" y="1187"/>
                    <a:pt x="1513" y="833"/>
                    <a:pt x="1713" y="632"/>
                  </a:cubicBezTo>
                  <a:cubicBezTo>
                    <a:pt x="1778" y="567"/>
                    <a:pt x="1859" y="538"/>
                    <a:pt x="1938" y="538"/>
                  </a:cubicBezTo>
                  <a:close/>
                  <a:moveTo>
                    <a:pt x="1938" y="0"/>
                  </a:moveTo>
                  <a:cubicBezTo>
                    <a:pt x="1649" y="0"/>
                    <a:pt x="1359" y="144"/>
                    <a:pt x="1197" y="431"/>
                  </a:cubicBezTo>
                  <a:lnTo>
                    <a:pt x="431" y="431"/>
                  </a:lnTo>
                  <a:cubicBezTo>
                    <a:pt x="192" y="431"/>
                    <a:pt x="0" y="622"/>
                    <a:pt x="0" y="861"/>
                  </a:cubicBezTo>
                  <a:lnTo>
                    <a:pt x="0" y="1723"/>
                  </a:lnTo>
                  <a:cubicBezTo>
                    <a:pt x="0" y="1838"/>
                    <a:pt x="96" y="1933"/>
                    <a:pt x="211" y="1933"/>
                  </a:cubicBezTo>
                  <a:lnTo>
                    <a:pt x="3666" y="1933"/>
                  </a:lnTo>
                  <a:cubicBezTo>
                    <a:pt x="3781" y="1933"/>
                    <a:pt x="3876" y="1838"/>
                    <a:pt x="3876" y="1723"/>
                  </a:cubicBezTo>
                  <a:lnTo>
                    <a:pt x="3876" y="861"/>
                  </a:lnTo>
                  <a:cubicBezTo>
                    <a:pt x="3876" y="622"/>
                    <a:pt x="3685" y="431"/>
                    <a:pt x="3455" y="431"/>
                  </a:cubicBezTo>
                  <a:lnTo>
                    <a:pt x="2680" y="431"/>
                  </a:lnTo>
                  <a:cubicBezTo>
                    <a:pt x="2517" y="144"/>
                    <a:pt x="2228" y="0"/>
                    <a:pt x="19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0" name="Google Shape;13800;p65"/>
            <p:cNvSpPr/>
            <p:nvPr/>
          </p:nvSpPr>
          <p:spPr>
            <a:xfrm>
              <a:off x="5448258" y="1670098"/>
              <a:ext cx="28413" cy="28413"/>
            </a:xfrm>
            <a:custGeom>
              <a:avLst/>
              <a:gdLst/>
              <a:ahLst/>
              <a:cxnLst/>
              <a:rect l="l" t="t" r="r" b="b"/>
              <a:pathLst>
                <a:path w="1082" h="1082" extrusionOk="0">
                  <a:moveTo>
                    <a:pt x="546" y="0"/>
                  </a:moveTo>
                  <a:cubicBezTo>
                    <a:pt x="240" y="0"/>
                    <a:pt x="0" y="249"/>
                    <a:pt x="0" y="546"/>
                  </a:cubicBezTo>
                  <a:cubicBezTo>
                    <a:pt x="0" y="842"/>
                    <a:pt x="240" y="1082"/>
                    <a:pt x="546" y="1082"/>
                  </a:cubicBezTo>
                  <a:cubicBezTo>
                    <a:pt x="843" y="1082"/>
                    <a:pt x="1082" y="842"/>
                    <a:pt x="1082" y="546"/>
                  </a:cubicBezTo>
                  <a:cubicBezTo>
                    <a:pt x="1082" y="249"/>
                    <a:pt x="843" y="0"/>
                    <a:pt x="546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1" name="Google Shape;13801;p65"/>
            <p:cNvSpPr/>
            <p:nvPr/>
          </p:nvSpPr>
          <p:spPr>
            <a:xfrm>
              <a:off x="5448258" y="1721095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43"/>
                    <a:pt x="240" y="1082"/>
                    <a:pt x="546" y="1082"/>
                  </a:cubicBezTo>
                  <a:cubicBezTo>
                    <a:pt x="843" y="1082"/>
                    <a:pt x="1082" y="84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2" name="Google Shape;13802;p65"/>
            <p:cNvSpPr/>
            <p:nvPr/>
          </p:nvSpPr>
          <p:spPr>
            <a:xfrm>
              <a:off x="5448258" y="1772118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33"/>
                    <a:pt x="240" y="1082"/>
                    <a:pt x="546" y="1082"/>
                  </a:cubicBezTo>
                  <a:cubicBezTo>
                    <a:pt x="843" y="1082"/>
                    <a:pt x="1082" y="83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3" name="Google Shape;13803;p65"/>
            <p:cNvSpPr/>
            <p:nvPr/>
          </p:nvSpPr>
          <p:spPr>
            <a:xfrm>
              <a:off x="5488961" y="1667314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4" name="Google Shape;13804;p65"/>
            <p:cNvSpPr/>
            <p:nvPr/>
          </p:nvSpPr>
          <p:spPr>
            <a:xfrm>
              <a:off x="5488725" y="1689950"/>
              <a:ext cx="105828" cy="11318"/>
            </a:xfrm>
            <a:custGeom>
              <a:avLst/>
              <a:gdLst/>
              <a:ahLst/>
              <a:cxnLst/>
              <a:rect l="l" t="t" r="r" b="b"/>
              <a:pathLst>
                <a:path w="4030" h="431" extrusionOk="0">
                  <a:moveTo>
                    <a:pt x="297" y="0"/>
                  </a:moveTo>
                  <a:cubicBezTo>
                    <a:pt x="0" y="0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0"/>
                    <a:pt x="37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5" name="Google Shape;13805;p65"/>
            <p:cNvSpPr/>
            <p:nvPr/>
          </p:nvSpPr>
          <p:spPr>
            <a:xfrm>
              <a:off x="5488961" y="1718337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6" name="Google Shape;13806;p65"/>
            <p:cNvSpPr/>
            <p:nvPr/>
          </p:nvSpPr>
          <p:spPr>
            <a:xfrm>
              <a:off x="5488725" y="1740947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2"/>
                    <a:pt x="297" y="432"/>
                  </a:cubicBezTo>
                  <a:lnTo>
                    <a:pt x="3742" y="432"/>
                  </a:lnTo>
                  <a:cubicBezTo>
                    <a:pt x="4029" y="432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7" name="Google Shape;13807;p65"/>
            <p:cNvSpPr/>
            <p:nvPr/>
          </p:nvSpPr>
          <p:spPr>
            <a:xfrm>
              <a:off x="5488961" y="1769360"/>
              <a:ext cx="66123" cy="11318"/>
            </a:xfrm>
            <a:custGeom>
              <a:avLst/>
              <a:gdLst/>
              <a:ahLst/>
              <a:cxnLst/>
              <a:rect l="l" t="t" r="r" b="b"/>
              <a:pathLst>
                <a:path w="2518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0"/>
                    <a:pt x="223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8" name="Google Shape;13808;p65"/>
            <p:cNvSpPr/>
            <p:nvPr/>
          </p:nvSpPr>
          <p:spPr>
            <a:xfrm>
              <a:off x="5488725" y="1791970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9" name="Google Shape;13809;p65"/>
            <p:cNvSpPr/>
            <p:nvPr/>
          </p:nvSpPr>
          <p:spPr>
            <a:xfrm>
              <a:off x="5488961" y="1582389"/>
              <a:ext cx="100051" cy="11318"/>
            </a:xfrm>
            <a:custGeom>
              <a:avLst/>
              <a:gdLst/>
              <a:ahLst/>
              <a:cxnLst/>
              <a:rect l="l" t="t" r="r" b="b"/>
              <a:pathLst>
                <a:path w="3810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3523" y="431"/>
                  </a:lnTo>
                  <a:cubicBezTo>
                    <a:pt x="3810" y="431"/>
                    <a:pt x="3810" y="0"/>
                    <a:pt x="35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0" name="Google Shape;13810;p65"/>
            <p:cNvSpPr/>
            <p:nvPr/>
          </p:nvSpPr>
          <p:spPr>
            <a:xfrm>
              <a:off x="5443479" y="1633386"/>
              <a:ext cx="151074" cy="11344"/>
            </a:xfrm>
            <a:custGeom>
              <a:avLst/>
              <a:gdLst/>
              <a:ahLst/>
              <a:cxnLst/>
              <a:rect l="l" t="t" r="r" b="b"/>
              <a:pathLst>
                <a:path w="5753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5465" y="431"/>
                  </a:lnTo>
                  <a:cubicBezTo>
                    <a:pt x="5752" y="431"/>
                    <a:pt x="5752" y="1"/>
                    <a:pt x="546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1" name="Google Shape;13811;p65"/>
            <p:cNvSpPr/>
            <p:nvPr/>
          </p:nvSpPr>
          <p:spPr>
            <a:xfrm>
              <a:off x="5488961" y="1604999"/>
              <a:ext cx="26418" cy="11344"/>
            </a:xfrm>
            <a:custGeom>
              <a:avLst/>
              <a:gdLst/>
              <a:ahLst/>
              <a:cxnLst/>
              <a:rect l="l" t="t" r="r" b="b"/>
              <a:pathLst>
                <a:path w="1006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719" y="431"/>
                  </a:lnTo>
                  <a:cubicBezTo>
                    <a:pt x="1006" y="431"/>
                    <a:pt x="1006" y="0"/>
                    <a:pt x="719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2" name="Google Shape;13812;p65"/>
            <p:cNvSpPr/>
            <p:nvPr/>
          </p:nvSpPr>
          <p:spPr>
            <a:xfrm>
              <a:off x="5522889" y="1604999"/>
              <a:ext cx="37736" cy="11344"/>
            </a:xfrm>
            <a:custGeom>
              <a:avLst/>
              <a:gdLst/>
              <a:ahLst/>
              <a:cxnLst/>
              <a:rect l="l" t="t" r="r" b="b"/>
              <a:pathLst>
                <a:path w="143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1149" y="431"/>
                  </a:lnTo>
                  <a:cubicBezTo>
                    <a:pt x="1436" y="431"/>
                    <a:pt x="1436" y="0"/>
                    <a:pt x="114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3" name="Google Shape;13813;p65"/>
            <p:cNvSpPr/>
            <p:nvPr/>
          </p:nvSpPr>
          <p:spPr>
            <a:xfrm>
              <a:off x="5445501" y="1582389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081"/>
                  </a:lnTo>
                  <a:cubicBezTo>
                    <a:pt x="0" y="1196"/>
                    <a:pt x="96" y="1292"/>
                    <a:pt x="220" y="1292"/>
                  </a:cubicBezTo>
                  <a:lnTo>
                    <a:pt x="1082" y="1292"/>
                  </a:lnTo>
                  <a:cubicBezTo>
                    <a:pt x="1196" y="1292"/>
                    <a:pt x="1302" y="1196"/>
                    <a:pt x="1302" y="1081"/>
                  </a:cubicBezTo>
                  <a:lnTo>
                    <a:pt x="1302" y="220"/>
                  </a:lnTo>
                  <a:cubicBezTo>
                    <a:pt x="1302" y="96"/>
                    <a:pt x="1196" y="0"/>
                    <a:pt x="10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4" name="Google Shape;13814;p65"/>
            <p:cNvSpPr/>
            <p:nvPr/>
          </p:nvSpPr>
          <p:spPr>
            <a:xfrm>
              <a:off x="5468347" y="1553976"/>
              <a:ext cx="101810" cy="11581"/>
            </a:xfrm>
            <a:custGeom>
              <a:avLst/>
              <a:gdLst/>
              <a:ahLst/>
              <a:cxnLst/>
              <a:rect l="l" t="t" r="r" b="b"/>
              <a:pathLst>
                <a:path w="3877" h="441" extrusionOk="0">
                  <a:moveTo>
                    <a:pt x="212" y="1"/>
                  </a:moveTo>
                  <a:cubicBezTo>
                    <a:pt x="97" y="1"/>
                    <a:pt x="1" y="106"/>
                    <a:pt x="1" y="221"/>
                  </a:cubicBezTo>
                  <a:cubicBezTo>
                    <a:pt x="1" y="336"/>
                    <a:pt x="97" y="441"/>
                    <a:pt x="212" y="441"/>
                  </a:cubicBezTo>
                  <a:lnTo>
                    <a:pt x="3657" y="441"/>
                  </a:lnTo>
                  <a:cubicBezTo>
                    <a:pt x="3781" y="441"/>
                    <a:pt x="3877" y="345"/>
                    <a:pt x="3877" y="221"/>
                  </a:cubicBezTo>
                  <a:cubicBezTo>
                    <a:pt x="3877" y="106"/>
                    <a:pt x="3781" y="10"/>
                    <a:pt x="36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5" name="Google Shape;13815;p65"/>
            <p:cNvSpPr/>
            <p:nvPr/>
          </p:nvSpPr>
          <p:spPr>
            <a:xfrm>
              <a:off x="5454036" y="1590924"/>
              <a:ext cx="16859" cy="16859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498"/>
                    <a:pt x="144" y="642"/>
                    <a:pt x="326" y="642"/>
                  </a:cubicBezTo>
                  <a:cubicBezTo>
                    <a:pt x="498" y="642"/>
                    <a:pt x="642" y="498"/>
                    <a:pt x="642" y="326"/>
                  </a:cubicBezTo>
                  <a:cubicBezTo>
                    <a:pt x="642" y="144"/>
                    <a:pt x="498" y="0"/>
                    <a:pt x="3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16" name="Google Shape;13816;p65"/>
          <p:cNvGrpSpPr/>
          <p:nvPr/>
        </p:nvGrpSpPr>
        <p:grpSpPr>
          <a:xfrm>
            <a:off x="5782259" y="1512012"/>
            <a:ext cx="356138" cy="356138"/>
            <a:chOff x="5782259" y="1512012"/>
            <a:chExt cx="356138" cy="356138"/>
          </a:xfrm>
        </p:grpSpPr>
        <p:sp>
          <p:nvSpPr>
            <p:cNvPr id="13817" name="Google Shape;13817;p65"/>
            <p:cNvSpPr/>
            <p:nvPr/>
          </p:nvSpPr>
          <p:spPr>
            <a:xfrm>
              <a:off x="5902635" y="1701505"/>
              <a:ext cx="114888" cy="97792"/>
            </a:xfrm>
            <a:custGeom>
              <a:avLst/>
              <a:gdLst/>
              <a:ahLst/>
              <a:cxnLst/>
              <a:rect l="l" t="t" r="r" b="b"/>
              <a:pathLst>
                <a:path w="4375" h="3724" extrusionOk="0">
                  <a:moveTo>
                    <a:pt x="1532" y="0"/>
                  </a:moveTo>
                  <a:lnTo>
                    <a:pt x="1532" y="297"/>
                  </a:lnTo>
                  <a:cubicBezTo>
                    <a:pt x="1532" y="383"/>
                    <a:pt x="1484" y="460"/>
                    <a:pt x="1398" y="498"/>
                  </a:cubicBezTo>
                  <a:lnTo>
                    <a:pt x="402" y="929"/>
                  </a:lnTo>
                  <a:cubicBezTo>
                    <a:pt x="163" y="1024"/>
                    <a:pt x="0" y="1264"/>
                    <a:pt x="0" y="1522"/>
                  </a:cubicBezTo>
                  <a:lnTo>
                    <a:pt x="0" y="3723"/>
                  </a:lnTo>
                  <a:lnTo>
                    <a:pt x="4374" y="3723"/>
                  </a:lnTo>
                  <a:lnTo>
                    <a:pt x="4374" y="1532"/>
                  </a:lnTo>
                  <a:cubicBezTo>
                    <a:pt x="4374" y="1264"/>
                    <a:pt x="4221" y="1024"/>
                    <a:pt x="3982" y="929"/>
                  </a:cubicBezTo>
                  <a:lnTo>
                    <a:pt x="2986" y="498"/>
                  </a:lnTo>
                  <a:cubicBezTo>
                    <a:pt x="2900" y="460"/>
                    <a:pt x="2852" y="383"/>
                    <a:pt x="2852" y="297"/>
                  </a:cubicBezTo>
                  <a:lnTo>
                    <a:pt x="285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8" name="Google Shape;13818;p65"/>
            <p:cNvSpPr/>
            <p:nvPr/>
          </p:nvSpPr>
          <p:spPr>
            <a:xfrm>
              <a:off x="5940082" y="1701505"/>
              <a:ext cx="40230" cy="17358"/>
            </a:xfrm>
            <a:custGeom>
              <a:avLst/>
              <a:gdLst/>
              <a:ahLst/>
              <a:cxnLst/>
              <a:rect l="l" t="t" r="r" b="b"/>
              <a:pathLst>
                <a:path w="1532" h="661" extrusionOk="0">
                  <a:moveTo>
                    <a:pt x="106" y="0"/>
                  </a:moveTo>
                  <a:lnTo>
                    <a:pt x="106" y="297"/>
                  </a:lnTo>
                  <a:cubicBezTo>
                    <a:pt x="106" y="374"/>
                    <a:pt x="67" y="441"/>
                    <a:pt x="0" y="479"/>
                  </a:cubicBezTo>
                  <a:cubicBezTo>
                    <a:pt x="240" y="594"/>
                    <a:pt x="498" y="661"/>
                    <a:pt x="766" y="661"/>
                  </a:cubicBezTo>
                  <a:cubicBezTo>
                    <a:pt x="1034" y="651"/>
                    <a:pt x="1292" y="594"/>
                    <a:pt x="1532" y="479"/>
                  </a:cubicBezTo>
                  <a:cubicBezTo>
                    <a:pt x="1465" y="441"/>
                    <a:pt x="1426" y="374"/>
                    <a:pt x="1426" y="297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9" name="Google Shape;13819;p65"/>
            <p:cNvSpPr/>
            <p:nvPr/>
          </p:nvSpPr>
          <p:spPr>
            <a:xfrm>
              <a:off x="5902635" y="1716079"/>
              <a:ext cx="115124" cy="83218"/>
            </a:xfrm>
            <a:custGeom>
              <a:avLst/>
              <a:gdLst/>
              <a:ahLst/>
              <a:cxnLst/>
              <a:rect l="l" t="t" r="r" b="b"/>
              <a:pathLst>
                <a:path w="4384" h="3169" extrusionOk="0">
                  <a:moveTo>
                    <a:pt x="1254" y="0"/>
                  </a:moveTo>
                  <a:lnTo>
                    <a:pt x="402" y="374"/>
                  </a:lnTo>
                  <a:cubicBezTo>
                    <a:pt x="163" y="469"/>
                    <a:pt x="10" y="709"/>
                    <a:pt x="0" y="967"/>
                  </a:cubicBezTo>
                  <a:lnTo>
                    <a:pt x="0" y="3168"/>
                  </a:lnTo>
                  <a:lnTo>
                    <a:pt x="4374" y="3168"/>
                  </a:lnTo>
                  <a:lnTo>
                    <a:pt x="4374" y="977"/>
                  </a:lnTo>
                  <a:cubicBezTo>
                    <a:pt x="4384" y="709"/>
                    <a:pt x="4221" y="469"/>
                    <a:pt x="3982" y="374"/>
                  </a:cubicBezTo>
                  <a:lnTo>
                    <a:pt x="3130" y="0"/>
                  </a:lnTo>
                  <a:cubicBezTo>
                    <a:pt x="2919" y="359"/>
                    <a:pt x="2556" y="539"/>
                    <a:pt x="2192" y="539"/>
                  </a:cubicBezTo>
                  <a:cubicBezTo>
                    <a:pt x="1828" y="539"/>
                    <a:pt x="1465" y="359"/>
                    <a:pt x="125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0" name="Google Shape;13820;p65"/>
            <p:cNvSpPr/>
            <p:nvPr/>
          </p:nvSpPr>
          <p:spPr>
            <a:xfrm>
              <a:off x="5919967" y="1621070"/>
              <a:ext cx="28676" cy="63103"/>
            </a:xfrm>
            <a:custGeom>
              <a:avLst/>
              <a:gdLst/>
              <a:ahLst/>
              <a:cxnLst/>
              <a:rect l="l" t="t" r="r" b="b"/>
              <a:pathLst>
                <a:path w="1092" h="2403" extrusionOk="0">
                  <a:moveTo>
                    <a:pt x="661" y="1"/>
                  </a:moveTo>
                  <a:cubicBezTo>
                    <a:pt x="297" y="1"/>
                    <a:pt x="1" y="288"/>
                    <a:pt x="1" y="652"/>
                  </a:cubicBezTo>
                  <a:lnTo>
                    <a:pt x="1" y="805"/>
                  </a:lnTo>
                  <a:cubicBezTo>
                    <a:pt x="1" y="996"/>
                    <a:pt x="30" y="1178"/>
                    <a:pt x="87" y="1360"/>
                  </a:cubicBezTo>
                  <a:lnTo>
                    <a:pt x="441" y="2403"/>
                  </a:lnTo>
                  <a:lnTo>
                    <a:pt x="1092" y="2403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1" name="Google Shape;13821;p65"/>
            <p:cNvSpPr/>
            <p:nvPr/>
          </p:nvSpPr>
          <p:spPr>
            <a:xfrm>
              <a:off x="5931547" y="1615293"/>
              <a:ext cx="69116" cy="68880"/>
            </a:xfrm>
            <a:custGeom>
              <a:avLst/>
              <a:gdLst/>
              <a:ahLst/>
              <a:cxnLst/>
              <a:rect l="l" t="t" r="r" b="b"/>
              <a:pathLst>
                <a:path w="2632" h="2623" extrusionOk="0">
                  <a:moveTo>
                    <a:pt x="660" y="1"/>
                  </a:moveTo>
                  <a:cubicBezTo>
                    <a:pt x="297" y="1"/>
                    <a:pt x="0" y="297"/>
                    <a:pt x="0" y="661"/>
                  </a:cubicBezTo>
                  <a:cubicBezTo>
                    <a:pt x="0" y="900"/>
                    <a:pt x="201" y="1092"/>
                    <a:pt x="440" y="1092"/>
                  </a:cubicBezTo>
                  <a:lnTo>
                    <a:pt x="2192" y="2623"/>
                  </a:lnTo>
                  <a:lnTo>
                    <a:pt x="2555" y="1331"/>
                  </a:lnTo>
                  <a:cubicBezTo>
                    <a:pt x="2603" y="1178"/>
                    <a:pt x="2622" y="1015"/>
                    <a:pt x="2632" y="853"/>
                  </a:cubicBezTo>
                  <a:lnTo>
                    <a:pt x="2632" y="441"/>
                  </a:lnTo>
                  <a:cubicBezTo>
                    <a:pt x="2632" y="192"/>
                    <a:pt x="2431" y="1"/>
                    <a:pt x="2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2" name="Google Shape;13822;p65"/>
            <p:cNvSpPr/>
            <p:nvPr/>
          </p:nvSpPr>
          <p:spPr>
            <a:xfrm>
              <a:off x="5925744" y="1644179"/>
              <a:ext cx="68906" cy="63129"/>
            </a:xfrm>
            <a:custGeom>
              <a:avLst/>
              <a:gdLst/>
              <a:ahLst/>
              <a:cxnLst/>
              <a:rect l="l" t="t" r="r" b="b"/>
              <a:pathLst>
                <a:path w="2624" h="2404" extrusionOk="0">
                  <a:moveTo>
                    <a:pt x="812" y="0"/>
                  </a:moveTo>
                  <a:cubicBezTo>
                    <a:pt x="699" y="0"/>
                    <a:pt x="597" y="47"/>
                    <a:pt x="518" y="126"/>
                  </a:cubicBezTo>
                  <a:lnTo>
                    <a:pt x="125" y="528"/>
                  </a:lnTo>
                  <a:cubicBezTo>
                    <a:pt x="39" y="604"/>
                    <a:pt x="1" y="719"/>
                    <a:pt x="1" y="834"/>
                  </a:cubicBezTo>
                  <a:lnTo>
                    <a:pt x="1" y="1092"/>
                  </a:lnTo>
                  <a:cubicBezTo>
                    <a:pt x="1" y="1810"/>
                    <a:pt x="585" y="2403"/>
                    <a:pt x="1312" y="2403"/>
                  </a:cubicBezTo>
                  <a:cubicBezTo>
                    <a:pt x="2039" y="2403"/>
                    <a:pt x="2623" y="1810"/>
                    <a:pt x="2623" y="1092"/>
                  </a:cubicBezTo>
                  <a:lnTo>
                    <a:pt x="2623" y="815"/>
                  </a:lnTo>
                  <a:cubicBezTo>
                    <a:pt x="2623" y="690"/>
                    <a:pt x="2575" y="585"/>
                    <a:pt x="2499" y="499"/>
                  </a:cubicBezTo>
                  <a:cubicBezTo>
                    <a:pt x="2154" y="174"/>
                    <a:pt x="1542" y="20"/>
                    <a:pt x="843" y="1"/>
                  </a:cubicBezTo>
                  <a:cubicBezTo>
                    <a:pt x="833" y="1"/>
                    <a:pt x="822" y="0"/>
                    <a:pt x="8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3" name="Google Shape;13823;p65"/>
            <p:cNvSpPr/>
            <p:nvPr/>
          </p:nvSpPr>
          <p:spPr>
            <a:xfrm>
              <a:off x="5925744" y="1644205"/>
              <a:ext cx="68906" cy="61606"/>
            </a:xfrm>
            <a:custGeom>
              <a:avLst/>
              <a:gdLst/>
              <a:ahLst/>
              <a:cxnLst/>
              <a:rect l="l" t="t" r="r" b="b"/>
              <a:pathLst>
                <a:path w="2624" h="2346" extrusionOk="0">
                  <a:moveTo>
                    <a:pt x="843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49" y="613"/>
                    <a:pt x="1" y="718"/>
                    <a:pt x="1" y="843"/>
                  </a:cubicBezTo>
                  <a:lnTo>
                    <a:pt x="1" y="1091"/>
                  </a:lnTo>
                  <a:cubicBezTo>
                    <a:pt x="1" y="1675"/>
                    <a:pt x="384" y="2182"/>
                    <a:pt x="948" y="2345"/>
                  </a:cubicBezTo>
                  <a:cubicBezTo>
                    <a:pt x="757" y="2115"/>
                    <a:pt x="652" y="1828"/>
                    <a:pt x="661" y="1522"/>
                  </a:cubicBezTo>
                  <a:lnTo>
                    <a:pt x="661" y="890"/>
                  </a:lnTo>
                  <a:cubicBezTo>
                    <a:pt x="652" y="643"/>
                    <a:pt x="853" y="449"/>
                    <a:pt x="1088" y="449"/>
                  </a:cubicBezTo>
                  <a:cubicBezTo>
                    <a:pt x="1099" y="449"/>
                    <a:pt x="1110" y="449"/>
                    <a:pt x="1121" y="450"/>
                  </a:cubicBezTo>
                  <a:cubicBezTo>
                    <a:pt x="1561" y="479"/>
                    <a:pt x="2221" y="555"/>
                    <a:pt x="2623" y="747"/>
                  </a:cubicBezTo>
                  <a:cubicBezTo>
                    <a:pt x="2604" y="651"/>
                    <a:pt x="2566" y="575"/>
                    <a:pt x="2499" y="508"/>
                  </a:cubicBezTo>
                  <a:cubicBezTo>
                    <a:pt x="2164" y="173"/>
                    <a:pt x="1542" y="29"/>
                    <a:pt x="84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4" name="Google Shape;13824;p65"/>
            <p:cNvSpPr/>
            <p:nvPr/>
          </p:nvSpPr>
          <p:spPr>
            <a:xfrm>
              <a:off x="5902898" y="1730916"/>
              <a:ext cx="22872" cy="68381"/>
            </a:xfrm>
            <a:custGeom>
              <a:avLst/>
              <a:gdLst/>
              <a:ahLst/>
              <a:cxnLst/>
              <a:rect l="l" t="t" r="r" b="b"/>
              <a:pathLst>
                <a:path w="871" h="2604" extrusionOk="0">
                  <a:moveTo>
                    <a:pt x="14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03"/>
                  </a:lnTo>
                  <a:lnTo>
                    <a:pt x="871" y="2603"/>
                  </a:lnTo>
                  <a:lnTo>
                    <a:pt x="871" y="995"/>
                  </a:lnTo>
                  <a:cubicBezTo>
                    <a:pt x="871" y="823"/>
                    <a:pt x="804" y="660"/>
                    <a:pt x="680" y="536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5" name="Google Shape;13825;p65"/>
            <p:cNvSpPr/>
            <p:nvPr/>
          </p:nvSpPr>
          <p:spPr>
            <a:xfrm>
              <a:off x="5994624" y="1730916"/>
              <a:ext cx="23135" cy="68381"/>
            </a:xfrm>
            <a:custGeom>
              <a:avLst/>
              <a:gdLst/>
              <a:ahLst/>
              <a:cxnLst/>
              <a:rect l="l" t="t" r="r" b="b"/>
              <a:pathLst>
                <a:path w="881" h="2604" extrusionOk="0">
                  <a:moveTo>
                    <a:pt x="728" y="0"/>
                  </a:moveTo>
                  <a:lnTo>
                    <a:pt x="192" y="536"/>
                  </a:lnTo>
                  <a:cubicBezTo>
                    <a:pt x="77" y="660"/>
                    <a:pt x="0" y="823"/>
                    <a:pt x="0" y="995"/>
                  </a:cubicBezTo>
                  <a:lnTo>
                    <a:pt x="0" y="2603"/>
                  </a:lnTo>
                  <a:lnTo>
                    <a:pt x="881" y="2603"/>
                  </a:lnTo>
                  <a:lnTo>
                    <a:pt x="881" y="412"/>
                  </a:lnTo>
                  <a:cubicBezTo>
                    <a:pt x="881" y="258"/>
                    <a:pt x="823" y="115"/>
                    <a:pt x="72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6" name="Google Shape;13826;p65"/>
            <p:cNvSpPr/>
            <p:nvPr/>
          </p:nvSpPr>
          <p:spPr>
            <a:xfrm>
              <a:off x="5782259" y="1512012"/>
              <a:ext cx="356138" cy="356138"/>
            </a:xfrm>
            <a:custGeom>
              <a:avLst/>
              <a:gdLst/>
              <a:ahLst/>
              <a:cxnLst/>
              <a:rect l="l" t="t" r="r" b="b"/>
              <a:pathLst>
                <a:path w="13562" h="13562" extrusionOk="0">
                  <a:moveTo>
                    <a:pt x="6777" y="2623"/>
                  </a:moveTo>
                  <a:cubicBezTo>
                    <a:pt x="7312" y="2623"/>
                    <a:pt x="7851" y="2726"/>
                    <a:pt x="8365" y="2938"/>
                  </a:cubicBezTo>
                  <a:cubicBezTo>
                    <a:pt x="9925" y="3580"/>
                    <a:pt x="10939" y="5101"/>
                    <a:pt x="10939" y="6776"/>
                  </a:cubicBezTo>
                  <a:cubicBezTo>
                    <a:pt x="10939" y="9073"/>
                    <a:pt x="9073" y="10939"/>
                    <a:pt x="6776" y="10939"/>
                  </a:cubicBezTo>
                  <a:cubicBezTo>
                    <a:pt x="5092" y="10939"/>
                    <a:pt x="3580" y="9925"/>
                    <a:pt x="2938" y="8365"/>
                  </a:cubicBezTo>
                  <a:cubicBezTo>
                    <a:pt x="2297" y="6814"/>
                    <a:pt x="2651" y="5025"/>
                    <a:pt x="3838" y="3838"/>
                  </a:cubicBezTo>
                  <a:cubicBezTo>
                    <a:pt x="4632" y="3044"/>
                    <a:pt x="5695" y="2623"/>
                    <a:pt x="6777" y="2623"/>
                  </a:cubicBezTo>
                  <a:close/>
                  <a:moveTo>
                    <a:pt x="5905" y="0"/>
                  </a:moveTo>
                  <a:cubicBezTo>
                    <a:pt x="5790" y="0"/>
                    <a:pt x="5685" y="96"/>
                    <a:pt x="5685" y="220"/>
                  </a:cubicBezTo>
                  <a:lnTo>
                    <a:pt x="5685" y="795"/>
                  </a:lnTo>
                  <a:cubicBezTo>
                    <a:pt x="5685" y="900"/>
                    <a:pt x="5618" y="986"/>
                    <a:pt x="5513" y="1015"/>
                  </a:cubicBezTo>
                  <a:cubicBezTo>
                    <a:pt x="4833" y="1158"/>
                    <a:pt x="4182" y="1426"/>
                    <a:pt x="3599" y="1800"/>
                  </a:cubicBezTo>
                  <a:cubicBezTo>
                    <a:pt x="3561" y="1825"/>
                    <a:pt x="3517" y="1837"/>
                    <a:pt x="3474" y="1837"/>
                  </a:cubicBezTo>
                  <a:cubicBezTo>
                    <a:pt x="3420" y="1837"/>
                    <a:pt x="3368" y="1818"/>
                    <a:pt x="3331" y="1780"/>
                  </a:cubicBezTo>
                  <a:lnTo>
                    <a:pt x="2919" y="1369"/>
                  </a:lnTo>
                  <a:cubicBezTo>
                    <a:pt x="2876" y="1326"/>
                    <a:pt x="2819" y="1304"/>
                    <a:pt x="2761" y="1304"/>
                  </a:cubicBezTo>
                  <a:cubicBezTo>
                    <a:pt x="2704" y="1304"/>
                    <a:pt x="2646" y="1326"/>
                    <a:pt x="2603" y="1369"/>
                  </a:cubicBezTo>
                  <a:lnTo>
                    <a:pt x="1369" y="2603"/>
                  </a:lnTo>
                  <a:cubicBezTo>
                    <a:pt x="1283" y="2690"/>
                    <a:pt x="1283" y="2824"/>
                    <a:pt x="1369" y="2910"/>
                  </a:cubicBezTo>
                  <a:lnTo>
                    <a:pt x="1780" y="3321"/>
                  </a:lnTo>
                  <a:cubicBezTo>
                    <a:pt x="1857" y="3398"/>
                    <a:pt x="1866" y="3513"/>
                    <a:pt x="1809" y="3599"/>
                  </a:cubicBezTo>
                  <a:cubicBezTo>
                    <a:pt x="1436" y="4183"/>
                    <a:pt x="1168" y="4833"/>
                    <a:pt x="1015" y="5513"/>
                  </a:cubicBezTo>
                  <a:cubicBezTo>
                    <a:pt x="996" y="5609"/>
                    <a:pt x="909" y="5685"/>
                    <a:pt x="804" y="5685"/>
                  </a:cubicBezTo>
                  <a:lnTo>
                    <a:pt x="220" y="5685"/>
                  </a:lnTo>
                  <a:cubicBezTo>
                    <a:pt x="96" y="5685"/>
                    <a:pt x="0" y="5781"/>
                    <a:pt x="0" y="5905"/>
                  </a:cubicBezTo>
                  <a:lnTo>
                    <a:pt x="0" y="7657"/>
                  </a:lnTo>
                  <a:cubicBezTo>
                    <a:pt x="0" y="7771"/>
                    <a:pt x="96" y="7877"/>
                    <a:pt x="220" y="7877"/>
                  </a:cubicBezTo>
                  <a:lnTo>
                    <a:pt x="804" y="7877"/>
                  </a:lnTo>
                  <a:cubicBezTo>
                    <a:pt x="909" y="7877"/>
                    <a:pt x="996" y="7944"/>
                    <a:pt x="1015" y="8049"/>
                  </a:cubicBezTo>
                  <a:cubicBezTo>
                    <a:pt x="1168" y="8728"/>
                    <a:pt x="1436" y="9379"/>
                    <a:pt x="1809" y="9963"/>
                  </a:cubicBezTo>
                  <a:cubicBezTo>
                    <a:pt x="1866" y="10049"/>
                    <a:pt x="1857" y="10164"/>
                    <a:pt x="1780" y="10231"/>
                  </a:cubicBezTo>
                  <a:lnTo>
                    <a:pt x="1369" y="10642"/>
                  </a:lnTo>
                  <a:cubicBezTo>
                    <a:pt x="1283" y="10729"/>
                    <a:pt x="1283" y="10872"/>
                    <a:pt x="1369" y="10958"/>
                  </a:cubicBezTo>
                  <a:lnTo>
                    <a:pt x="2603" y="12193"/>
                  </a:lnTo>
                  <a:cubicBezTo>
                    <a:pt x="2646" y="12236"/>
                    <a:pt x="2704" y="12257"/>
                    <a:pt x="2761" y="12257"/>
                  </a:cubicBezTo>
                  <a:cubicBezTo>
                    <a:pt x="2819" y="12257"/>
                    <a:pt x="2876" y="12236"/>
                    <a:pt x="2919" y="12193"/>
                  </a:cubicBezTo>
                  <a:lnTo>
                    <a:pt x="3331" y="11781"/>
                  </a:lnTo>
                  <a:cubicBezTo>
                    <a:pt x="3369" y="11738"/>
                    <a:pt x="3423" y="11716"/>
                    <a:pt x="3478" y="11716"/>
                  </a:cubicBezTo>
                  <a:cubicBezTo>
                    <a:pt x="3520" y="11716"/>
                    <a:pt x="3562" y="11728"/>
                    <a:pt x="3599" y="11753"/>
                  </a:cubicBezTo>
                  <a:cubicBezTo>
                    <a:pt x="4182" y="12126"/>
                    <a:pt x="4833" y="12394"/>
                    <a:pt x="5513" y="12547"/>
                  </a:cubicBezTo>
                  <a:cubicBezTo>
                    <a:pt x="5618" y="12566"/>
                    <a:pt x="5685" y="12652"/>
                    <a:pt x="5685" y="12758"/>
                  </a:cubicBezTo>
                  <a:lnTo>
                    <a:pt x="5685" y="13341"/>
                  </a:lnTo>
                  <a:cubicBezTo>
                    <a:pt x="5685" y="13466"/>
                    <a:pt x="5790" y="13561"/>
                    <a:pt x="5905" y="13561"/>
                  </a:cubicBezTo>
                  <a:lnTo>
                    <a:pt x="7657" y="13561"/>
                  </a:lnTo>
                  <a:cubicBezTo>
                    <a:pt x="7781" y="13561"/>
                    <a:pt x="7877" y="13466"/>
                    <a:pt x="7877" y="13341"/>
                  </a:cubicBezTo>
                  <a:lnTo>
                    <a:pt x="7877" y="12758"/>
                  </a:lnTo>
                  <a:cubicBezTo>
                    <a:pt x="7877" y="12652"/>
                    <a:pt x="7953" y="12566"/>
                    <a:pt x="8049" y="12547"/>
                  </a:cubicBezTo>
                  <a:cubicBezTo>
                    <a:pt x="8728" y="12394"/>
                    <a:pt x="9379" y="12126"/>
                    <a:pt x="9963" y="11753"/>
                  </a:cubicBezTo>
                  <a:cubicBezTo>
                    <a:pt x="10000" y="11728"/>
                    <a:pt x="10042" y="11716"/>
                    <a:pt x="10084" y="11716"/>
                  </a:cubicBezTo>
                  <a:cubicBezTo>
                    <a:pt x="10140" y="11716"/>
                    <a:pt x="10197" y="11738"/>
                    <a:pt x="10240" y="11781"/>
                  </a:cubicBezTo>
                  <a:lnTo>
                    <a:pt x="10652" y="12193"/>
                  </a:lnTo>
                  <a:cubicBezTo>
                    <a:pt x="10695" y="12236"/>
                    <a:pt x="10750" y="12257"/>
                    <a:pt x="10805" y="12257"/>
                  </a:cubicBezTo>
                  <a:cubicBezTo>
                    <a:pt x="10860" y="12257"/>
                    <a:pt x="10915" y="12236"/>
                    <a:pt x="10958" y="12193"/>
                  </a:cubicBezTo>
                  <a:lnTo>
                    <a:pt x="12193" y="10958"/>
                  </a:lnTo>
                  <a:cubicBezTo>
                    <a:pt x="12279" y="10872"/>
                    <a:pt x="12279" y="10729"/>
                    <a:pt x="12193" y="10642"/>
                  </a:cubicBezTo>
                  <a:lnTo>
                    <a:pt x="11781" y="10231"/>
                  </a:lnTo>
                  <a:cubicBezTo>
                    <a:pt x="11714" y="10164"/>
                    <a:pt x="11695" y="10049"/>
                    <a:pt x="11753" y="9963"/>
                  </a:cubicBezTo>
                  <a:cubicBezTo>
                    <a:pt x="12135" y="9379"/>
                    <a:pt x="12403" y="8728"/>
                    <a:pt x="12547" y="8049"/>
                  </a:cubicBezTo>
                  <a:cubicBezTo>
                    <a:pt x="12566" y="7944"/>
                    <a:pt x="12662" y="7877"/>
                    <a:pt x="12767" y="7877"/>
                  </a:cubicBezTo>
                  <a:lnTo>
                    <a:pt x="13341" y="7877"/>
                  </a:lnTo>
                  <a:cubicBezTo>
                    <a:pt x="13466" y="7877"/>
                    <a:pt x="13561" y="7781"/>
                    <a:pt x="13561" y="7657"/>
                  </a:cubicBezTo>
                  <a:lnTo>
                    <a:pt x="13561" y="5905"/>
                  </a:lnTo>
                  <a:cubicBezTo>
                    <a:pt x="13561" y="5781"/>
                    <a:pt x="13466" y="5685"/>
                    <a:pt x="13341" y="5685"/>
                  </a:cubicBezTo>
                  <a:lnTo>
                    <a:pt x="12757" y="5685"/>
                  </a:lnTo>
                  <a:cubicBezTo>
                    <a:pt x="12652" y="5685"/>
                    <a:pt x="12566" y="5609"/>
                    <a:pt x="12547" y="5513"/>
                  </a:cubicBezTo>
                  <a:cubicBezTo>
                    <a:pt x="12394" y="4833"/>
                    <a:pt x="12126" y="4183"/>
                    <a:pt x="11753" y="3599"/>
                  </a:cubicBezTo>
                  <a:cubicBezTo>
                    <a:pt x="11695" y="3513"/>
                    <a:pt x="11705" y="3398"/>
                    <a:pt x="11781" y="3321"/>
                  </a:cubicBezTo>
                  <a:lnTo>
                    <a:pt x="12193" y="2910"/>
                  </a:lnTo>
                  <a:cubicBezTo>
                    <a:pt x="12269" y="2824"/>
                    <a:pt x="12269" y="2690"/>
                    <a:pt x="12193" y="2603"/>
                  </a:cubicBezTo>
                  <a:lnTo>
                    <a:pt x="10949" y="1369"/>
                  </a:lnTo>
                  <a:cubicBezTo>
                    <a:pt x="10906" y="1326"/>
                    <a:pt x="10851" y="1304"/>
                    <a:pt x="10796" y="1304"/>
                  </a:cubicBezTo>
                  <a:cubicBezTo>
                    <a:pt x="10741" y="1304"/>
                    <a:pt x="10686" y="1326"/>
                    <a:pt x="10642" y="1369"/>
                  </a:cubicBezTo>
                  <a:lnTo>
                    <a:pt x="10231" y="1780"/>
                  </a:lnTo>
                  <a:cubicBezTo>
                    <a:pt x="10188" y="1818"/>
                    <a:pt x="10134" y="1837"/>
                    <a:pt x="10079" y="1837"/>
                  </a:cubicBezTo>
                  <a:cubicBezTo>
                    <a:pt x="10035" y="1837"/>
                    <a:pt x="9992" y="1825"/>
                    <a:pt x="9953" y="1800"/>
                  </a:cubicBezTo>
                  <a:cubicBezTo>
                    <a:pt x="9370" y="1426"/>
                    <a:pt x="8719" y="1158"/>
                    <a:pt x="8039" y="1015"/>
                  </a:cubicBezTo>
                  <a:cubicBezTo>
                    <a:pt x="7944" y="986"/>
                    <a:pt x="7877" y="900"/>
                    <a:pt x="7877" y="795"/>
                  </a:cubicBezTo>
                  <a:lnTo>
                    <a:pt x="7877" y="220"/>
                  </a:lnTo>
                  <a:cubicBezTo>
                    <a:pt x="7877" y="96"/>
                    <a:pt x="7781" y="0"/>
                    <a:pt x="7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7" name="Google Shape;13827;p65"/>
            <p:cNvSpPr/>
            <p:nvPr/>
          </p:nvSpPr>
          <p:spPr>
            <a:xfrm>
              <a:off x="5823724" y="1563535"/>
              <a:ext cx="262889" cy="252936"/>
            </a:xfrm>
            <a:custGeom>
              <a:avLst/>
              <a:gdLst/>
              <a:ahLst/>
              <a:cxnLst/>
              <a:rect l="l" t="t" r="r" b="b"/>
              <a:pathLst>
                <a:path w="10011" h="9632" extrusionOk="0">
                  <a:moveTo>
                    <a:pt x="5205" y="877"/>
                  </a:moveTo>
                  <a:cubicBezTo>
                    <a:pt x="5711" y="877"/>
                    <a:pt x="6222" y="975"/>
                    <a:pt x="6709" y="1177"/>
                  </a:cubicBezTo>
                  <a:cubicBezTo>
                    <a:pt x="8173" y="1790"/>
                    <a:pt x="9140" y="3225"/>
                    <a:pt x="9140" y="4814"/>
                  </a:cubicBezTo>
                  <a:cubicBezTo>
                    <a:pt x="9140" y="6996"/>
                    <a:pt x="7370" y="8757"/>
                    <a:pt x="5197" y="8757"/>
                  </a:cubicBezTo>
                  <a:cubicBezTo>
                    <a:pt x="3608" y="8757"/>
                    <a:pt x="2173" y="7790"/>
                    <a:pt x="1560" y="6326"/>
                  </a:cubicBezTo>
                  <a:cubicBezTo>
                    <a:pt x="948" y="4852"/>
                    <a:pt x="1283" y="3158"/>
                    <a:pt x="2412" y="2029"/>
                  </a:cubicBezTo>
                  <a:cubicBezTo>
                    <a:pt x="3168" y="1279"/>
                    <a:pt x="4178" y="877"/>
                    <a:pt x="5205" y="877"/>
                  </a:cubicBezTo>
                  <a:close/>
                  <a:moveTo>
                    <a:pt x="5197" y="0"/>
                  </a:moveTo>
                  <a:cubicBezTo>
                    <a:pt x="3254" y="0"/>
                    <a:pt x="1493" y="1177"/>
                    <a:pt x="747" y="2967"/>
                  </a:cubicBezTo>
                  <a:cubicBezTo>
                    <a:pt x="0" y="4766"/>
                    <a:pt x="412" y="6843"/>
                    <a:pt x="1790" y="8221"/>
                  </a:cubicBezTo>
                  <a:cubicBezTo>
                    <a:pt x="2711" y="9143"/>
                    <a:pt x="3941" y="9632"/>
                    <a:pt x="5192" y="9632"/>
                  </a:cubicBezTo>
                  <a:cubicBezTo>
                    <a:pt x="5813" y="9632"/>
                    <a:pt x="6438" y="9512"/>
                    <a:pt x="7035" y="9264"/>
                  </a:cubicBezTo>
                  <a:cubicBezTo>
                    <a:pt x="8834" y="8518"/>
                    <a:pt x="10001" y="6766"/>
                    <a:pt x="10011" y="4814"/>
                  </a:cubicBezTo>
                  <a:cubicBezTo>
                    <a:pt x="10011" y="2163"/>
                    <a:pt x="7858" y="10"/>
                    <a:pt x="519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28" name="Google Shape;13828;p65"/>
          <p:cNvGrpSpPr/>
          <p:nvPr/>
        </p:nvGrpSpPr>
        <p:grpSpPr>
          <a:xfrm>
            <a:off x="6229598" y="1518052"/>
            <a:ext cx="343560" cy="343822"/>
            <a:chOff x="6229598" y="1518052"/>
            <a:chExt cx="343560" cy="343822"/>
          </a:xfrm>
        </p:grpSpPr>
        <p:sp>
          <p:nvSpPr>
            <p:cNvPr id="13829" name="Google Shape;13829;p65"/>
            <p:cNvSpPr/>
            <p:nvPr/>
          </p:nvSpPr>
          <p:spPr>
            <a:xfrm>
              <a:off x="6229598" y="1518052"/>
              <a:ext cx="343560" cy="343822"/>
            </a:xfrm>
            <a:custGeom>
              <a:avLst/>
              <a:gdLst/>
              <a:ahLst/>
              <a:cxnLst/>
              <a:rect l="l" t="t" r="r" b="b"/>
              <a:pathLst>
                <a:path w="13083" h="13093" extrusionOk="0">
                  <a:moveTo>
                    <a:pt x="6537" y="0"/>
                  </a:moveTo>
                  <a:cubicBezTo>
                    <a:pt x="2929" y="0"/>
                    <a:pt x="0" y="2938"/>
                    <a:pt x="0" y="6546"/>
                  </a:cubicBezTo>
                  <a:cubicBezTo>
                    <a:pt x="0" y="10164"/>
                    <a:pt x="2929" y="13092"/>
                    <a:pt x="6537" y="13092"/>
                  </a:cubicBezTo>
                  <a:cubicBezTo>
                    <a:pt x="10154" y="13092"/>
                    <a:pt x="13083" y="10164"/>
                    <a:pt x="13083" y="6546"/>
                  </a:cubicBezTo>
                  <a:cubicBezTo>
                    <a:pt x="13083" y="2938"/>
                    <a:pt x="10154" y="0"/>
                    <a:pt x="653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0" name="Google Shape;13830;p65"/>
            <p:cNvSpPr/>
            <p:nvPr/>
          </p:nvSpPr>
          <p:spPr>
            <a:xfrm>
              <a:off x="6255228" y="1543918"/>
              <a:ext cx="292064" cy="292064"/>
            </a:xfrm>
            <a:custGeom>
              <a:avLst/>
              <a:gdLst/>
              <a:ahLst/>
              <a:cxnLst/>
              <a:rect l="l" t="t" r="r" b="b"/>
              <a:pathLst>
                <a:path w="11122" h="11122" extrusionOk="0">
                  <a:moveTo>
                    <a:pt x="5561" y="1"/>
                  </a:moveTo>
                  <a:cubicBezTo>
                    <a:pt x="2489" y="1"/>
                    <a:pt x="1" y="2489"/>
                    <a:pt x="1" y="5561"/>
                  </a:cubicBezTo>
                  <a:cubicBezTo>
                    <a:pt x="1" y="8633"/>
                    <a:pt x="2489" y="11121"/>
                    <a:pt x="5561" y="11121"/>
                  </a:cubicBezTo>
                  <a:cubicBezTo>
                    <a:pt x="8633" y="11121"/>
                    <a:pt x="11121" y="8633"/>
                    <a:pt x="11121" y="5561"/>
                  </a:cubicBezTo>
                  <a:cubicBezTo>
                    <a:pt x="11121" y="2489"/>
                    <a:pt x="8633" y="1"/>
                    <a:pt x="5561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65"/>
            <p:cNvSpPr/>
            <p:nvPr/>
          </p:nvSpPr>
          <p:spPr>
            <a:xfrm>
              <a:off x="6396218" y="1564034"/>
              <a:ext cx="10320" cy="131221"/>
            </a:xfrm>
            <a:custGeom>
              <a:avLst/>
              <a:gdLst/>
              <a:ahLst/>
              <a:cxnLst/>
              <a:rect l="l" t="t" r="r" b="b"/>
              <a:pathLst>
                <a:path w="393" h="4997" extrusionOk="0">
                  <a:moveTo>
                    <a:pt x="197" y="0"/>
                  </a:moveTo>
                  <a:cubicBezTo>
                    <a:pt x="99" y="0"/>
                    <a:pt x="1" y="67"/>
                    <a:pt x="1" y="201"/>
                  </a:cubicBezTo>
                  <a:lnTo>
                    <a:pt x="1" y="4795"/>
                  </a:lnTo>
                  <a:cubicBezTo>
                    <a:pt x="1" y="4910"/>
                    <a:pt x="87" y="4996"/>
                    <a:pt x="192" y="4996"/>
                  </a:cubicBezTo>
                  <a:cubicBezTo>
                    <a:pt x="307" y="4996"/>
                    <a:pt x="393" y="4910"/>
                    <a:pt x="393" y="4795"/>
                  </a:cubicBezTo>
                  <a:lnTo>
                    <a:pt x="393" y="201"/>
                  </a:lnTo>
                  <a:cubicBezTo>
                    <a:pt x="393" y="67"/>
                    <a:pt x="295" y="0"/>
                    <a:pt x="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2" name="Google Shape;13832;p65"/>
            <p:cNvSpPr/>
            <p:nvPr/>
          </p:nvSpPr>
          <p:spPr>
            <a:xfrm>
              <a:off x="6394459" y="1684908"/>
              <a:ext cx="134477" cy="10346"/>
            </a:xfrm>
            <a:custGeom>
              <a:avLst/>
              <a:gdLst/>
              <a:ahLst/>
              <a:cxnLst/>
              <a:rect l="l" t="t" r="r" b="b"/>
              <a:pathLst>
                <a:path w="5121" h="394" extrusionOk="0">
                  <a:moveTo>
                    <a:pt x="259" y="1"/>
                  </a:moveTo>
                  <a:cubicBezTo>
                    <a:pt x="1" y="1"/>
                    <a:pt x="1" y="393"/>
                    <a:pt x="259" y="393"/>
                  </a:cubicBezTo>
                  <a:lnTo>
                    <a:pt x="4862" y="393"/>
                  </a:lnTo>
                  <a:cubicBezTo>
                    <a:pt x="5121" y="393"/>
                    <a:pt x="5121" y="1"/>
                    <a:pt x="48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3" name="Google Shape;13833;p65"/>
            <p:cNvSpPr/>
            <p:nvPr/>
          </p:nvSpPr>
          <p:spPr>
            <a:xfrm>
              <a:off x="6291178" y="1579868"/>
              <a:ext cx="272946" cy="256009"/>
            </a:xfrm>
            <a:custGeom>
              <a:avLst/>
              <a:gdLst/>
              <a:ahLst/>
              <a:cxnLst/>
              <a:rect l="l" t="t" r="r" b="b"/>
              <a:pathLst>
                <a:path w="10394" h="9749" extrusionOk="0">
                  <a:moveTo>
                    <a:pt x="7848" y="0"/>
                  </a:moveTo>
                  <a:lnTo>
                    <a:pt x="7848" y="0"/>
                  </a:lnTo>
                  <a:cubicBezTo>
                    <a:pt x="9781" y="2211"/>
                    <a:pt x="9666" y="5522"/>
                    <a:pt x="7599" y="7599"/>
                  </a:cubicBezTo>
                  <a:cubicBezTo>
                    <a:pt x="6518" y="8680"/>
                    <a:pt x="5095" y="9227"/>
                    <a:pt x="3667" y="9227"/>
                  </a:cubicBezTo>
                  <a:cubicBezTo>
                    <a:pt x="2363" y="9227"/>
                    <a:pt x="1055" y="8771"/>
                    <a:pt x="0" y="7848"/>
                  </a:cubicBezTo>
                  <a:lnTo>
                    <a:pt x="0" y="7848"/>
                  </a:lnTo>
                  <a:cubicBezTo>
                    <a:pt x="1108" y="9110"/>
                    <a:pt x="2650" y="9748"/>
                    <a:pt x="4196" y="9748"/>
                  </a:cubicBezTo>
                  <a:cubicBezTo>
                    <a:pt x="5614" y="9748"/>
                    <a:pt x="7035" y="9211"/>
                    <a:pt x="8125" y="8125"/>
                  </a:cubicBezTo>
                  <a:cubicBezTo>
                    <a:pt x="10393" y="5848"/>
                    <a:pt x="10269" y="2125"/>
                    <a:pt x="7848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4" name="Google Shape;13834;p65"/>
            <p:cNvSpPr/>
            <p:nvPr/>
          </p:nvSpPr>
          <p:spPr>
            <a:xfrm>
              <a:off x="6273584" y="1684908"/>
              <a:ext cx="21376" cy="10346"/>
            </a:xfrm>
            <a:custGeom>
              <a:avLst/>
              <a:gdLst/>
              <a:ahLst/>
              <a:cxnLst/>
              <a:rect l="l" t="t" r="r" b="b"/>
              <a:pathLst>
                <a:path w="814" h="394" extrusionOk="0">
                  <a:moveTo>
                    <a:pt x="268" y="1"/>
                  </a:moveTo>
                  <a:cubicBezTo>
                    <a:pt x="0" y="1"/>
                    <a:pt x="0" y="393"/>
                    <a:pt x="268" y="393"/>
                  </a:cubicBezTo>
                  <a:lnTo>
                    <a:pt x="555" y="393"/>
                  </a:lnTo>
                  <a:cubicBezTo>
                    <a:pt x="814" y="393"/>
                    <a:pt x="814" y="1"/>
                    <a:pt x="555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65"/>
            <p:cNvSpPr/>
            <p:nvPr/>
          </p:nvSpPr>
          <p:spPr>
            <a:xfrm>
              <a:off x="6396218" y="1798194"/>
              <a:ext cx="10320" cy="17673"/>
            </a:xfrm>
            <a:custGeom>
              <a:avLst/>
              <a:gdLst/>
              <a:ahLst/>
              <a:cxnLst/>
              <a:rect l="l" t="t" r="r" b="b"/>
              <a:pathLst>
                <a:path w="393" h="673" extrusionOk="0">
                  <a:moveTo>
                    <a:pt x="197" y="1"/>
                  </a:moveTo>
                  <a:cubicBezTo>
                    <a:pt x="99" y="1"/>
                    <a:pt x="1" y="65"/>
                    <a:pt x="1" y="194"/>
                  </a:cubicBezTo>
                  <a:lnTo>
                    <a:pt x="1" y="481"/>
                  </a:lnTo>
                  <a:cubicBezTo>
                    <a:pt x="1" y="587"/>
                    <a:pt x="87" y="673"/>
                    <a:pt x="192" y="673"/>
                  </a:cubicBezTo>
                  <a:cubicBezTo>
                    <a:pt x="307" y="673"/>
                    <a:pt x="393" y="587"/>
                    <a:pt x="393" y="481"/>
                  </a:cubicBezTo>
                  <a:lnTo>
                    <a:pt x="393" y="194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6" name="Google Shape;13836;p65"/>
            <p:cNvSpPr/>
            <p:nvPr/>
          </p:nvSpPr>
          <p:spPr>
            <a:xfrm>
              <a:off x="6308063" y="1599117"/>
              <a:ext cx="20036" cy="15966"/>
            </a:xfrm>
            <a:custGeom>
              <a:avLst/>
              <a:gdLst/>
              <a:ahLst/>
              <a:cxnLst/>
              <a:rect l="l" t="t" r="r" b="b"/>
              <a:pathLst>
                <a:path w="763" h="608" extrusionOk="0">
                  <a:moveTo>
                    <a:pt x="296" y="0"/>
                  </a:moveTo>
                  <a:cubicBezTo>
                    <a:pt x="140" y="0"/>
                    <a:pt x="1" y="210"/>
                    <a:pt x="161" y="349"/>
                  </a:cubicBezTo>
                  <a:lnTo>
                    <a:pt x="362" y="550"/>
                  </a:lnTo>
                  <a:cubicBezTo>
                    <a:pt x="399" y="587"/>
                    <a:pt x="445" y="606"/>
                    <a:pt x="501" y="607"/>
                  </a:cubicBezTo>
                  <a:lnTo>
                    <a:pt x="501" y="607"/>
                  </a:lnTo>
                  <a:cubicBezTo>
                    <a:pt x="679" y="604"/>
                    <a:pt x="763" y="396"/>
                    <a:pt x="640" y="272"/>
                  </a:cubicBezTo>
                  <a:lnTo>
                    <a:pt x="439" y="71"/>
                  </a:lnTo>
                  <a:cubicBezTo>
                    <a:pt x="395" y="21"/>
                    <a:pt x="344" y="0"/>
                    <a:pt x="296" y="0"/>
                  </a:cubicBezTo>
                  <a:close/>
                  <a:moveTo>
                    <a:pt x="501" y="607"/>
                  </a:moveTo>
                  <a:cubicBezTo>
                    <a:pt x="499" y="607"/>
                    <a:pt x="498" y="607"/>
                    <a:pt x="496" y="607"/>
                  </a:cubicBezTo>
                  <a:lnTo>
                    <a:pt x="506" y="607"/>
                  </a:lnTo>
                  <a:cubicBezTo>
                    <a:pt x="504" y="607"/>
                    <a:pt x="502" y="607"/>
                    <a:pt x="501" y="607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7" name="Google Shape;13837;p65"/>
            <p:cNvSpPr/>
            <p:nvPr/>
          </p:nvSpPr>
          <p:spPr>
            <a:xfrm>
              <a:off x="6473606" y="1764581"/>
              <a:ext cx="20141" cy="16097"/>
            </a:xfrm>
            <a:custGeom>
              <a:avLst/>
              <a:gdLst/>
              <a:ahLst/>
              <a:cxnLst/>
              <a:rect l="l" t="t" r="r" b="b"/>
              <a:pathLst>
                <a:path w="767" h="613" extrusionOk="0">
                  <a:moveTo>
                    <a:pt x="297" y="0"/>
                  </a:moveTo>
                  <a:cubicBezTo>
                    <a:pt x="138" y="0"/>
                    <a:pt x="1" y="208"/>
                    <a:pt x="154" y="355"/>
                  </a:cubicBezTo>
                  <a:lnTo>
                    <a:pt x="355" y="556"/>
                  </a:lnTo>
                  <a:cubicBezTo>
                    <a:pt x="394" y="584"/>
                    <a:pt x="451" y="613"/>
                    <a:pt x="499" y="613"/>
                  </a:cubicBezTo>
                  <a:cubicBezTo>
                    <a:pt x="671" y="613"/>
                    <a:pt x="767" y="402"/>
                    <a:pt x="642" y="278"/>
                  </a:cubicBezTo>
                  <a:lnTo>
                    <a:pt x="441" y="67"/>
                  </a:lnTo>
                  <a:cubicBezTo>
                    <a:pt x="396" y="20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65"/>
            <p:cNvSpPr/>
            <p:nvPr/>
          </p:nvSpPr>
          <p:spPr>
            <a:xfrm>
              <a:off x="6474368" y="1599117"/>
              <a:ext cx="20141" cy="15966"/>
            </a:xfrm>
            <a:custGeom>
              <a:avLst/>
              <a:gdLst/>
              <a:ahLst/>
              <a:cxnLst/>
              <a:rect l="l" t="t" r="r" b="b"/>
              <a:pathLst>
                <a:path w="767" h="608" extrusionOk="0">
                  <a:moveTo>
                    <a:pt x="478" y="0"/>
                  </a:moveTo>
                  <a:cubicBezTo>
                    <a:pt x="429" y="0"/>
                    <a:pt x="379" y="21"/>
                    <a:pt x="336" y="71"/>
                  </a:cubicBezTo>
                  <a:lnTo>
                    <a:pt x="135" y="272"/>
                  </a:lnTo>
                  <a:cubicBezTo>
                    <a:pt x="1" y="397"/>
                    <a:pt x="97" y="607"/>
                    <a:pt x="269" y="607"/>
                  </a:cubicBezTo>
                  <a:cubicBezTo>
                    <a:pt x="326" y="607"/>
                    <a:pt x="374" y="588"/>
                    <a:pt x="412" y="550"/>
                  </a:cubicBezTo>
                  <a:lnTo>
                    <a:pt x="613" y="349"/>
                  </a:lnTo>
                  <a:cubicBezTo>
                    <a:pt x="766" y="210"/>
                    <a:pt x="631" y="0"/>
                    <a:pt x="478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9" name="Google Shape;13839;p65"/>
            <p:cNvSpPr/>
            <p:nvPr/>
          </p:nvSpPr>
          <p:spPr>
            <a:xfrm>
              <a:off x="6308772" y="1765001"/>
              <a:ext cx="19432" cy="15677"/>
            </a:xfrm>
            <a:custGeom>
              <a:avLst/>
              <a:gdLst/>
              <a:ahLst/>
              <a:cxnLst/>
              <a:rect l="l" t="t" r="r" b="b"/>
              <a:pathLst>
                <a:path w="740" h="597" extrusionOk="0">
                  <a:moveTo>
                    <a:pt x="457" y="0"/>
                  </a:moveTo>
                  <a:cubicBezTo>
                    <a:pt x="414" y="0"/>
                    <a:pt x="368" y="15"/>
                    <a:pt x="325" y="51"/>
                  </a:cubicBezTo>
                  <a:lnTo>
                    <a:pt x="124" y="252"/>
                  </a:lnTo>
                  <a:cubicBezTo>
                    <a:pt x="0" y="377"/>
                    <a:pt x="96" y="597"/>
                    <a:pt x="268" y="597"/>
                  </a:cubicBezTo>
                  <a:cubicBezTo>
                    <a:pt x="316" y="597"/>
                    <a:pt x="373" y="568"/>
                    <a:pt x="412" y="540"/>
                  </a:cubicBezTo>
                  <a:lnTo>
                    <a:pt x="613" y="339"/>
                  </a:lnTo>
                  <a:cubicBezTo>
                    <a:pt x="739" y="190"/>
                    <a:pt x="611" y="0"/>
                    <a:pt x="4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0" name="Google Shape;13840;p65"/>
            <p:cNvSpPr/>
            <p:nvPr/>
          </p:nvSpPr>
          <p:spPr>
            <a:xfrm>
              <a:off x="6283064" y="1637404"/>
              <a:ext cx="20693" cy="13366"/>
            </a:xfrm>
            <a:custGeom>
              <a:avLst/>
              <a:gdLst/>
              <a:ahLst/>
              <a:cxnLst/>
              <a:rect l="l" t="t" r="r" b="b"/>
              <a:pathLst>
                <a:path w="788" h="509" extrusionOk="0">
                  <a:moveTo>
                    <a:pt x="280" y="0"/>
                  </a:moveTo>
                  <a:cubicBezTo>
                    <a:pt x="118" y="0"/>
                    <a:pt x="0" y="333"/>
                    <a:pt x="194" y="384"/>
                  </a:cubicBezTo>
                  <a:lnTo>
                    <a:pt x="453" y="489"/>
                  </a:lnTo>
                  <a:cubicBezTo>
                    <a:pt x="472" y="499"/>
                    <a:pt x="501" y="508"/>
                    <a:pt x="529" y="508"/>
                  </a:cubicBezTo>
                  <a:cubicBezTo>
                    <a:pt x="730" y="499"/>
                    <a:pt x="788" y="221"/>
                    <a:pt x="606" y="135"/>
                  </a:cubicBezTo>
                  <a:lnTo>
                    <a:pt x="347" y="20"/>
                  </a:lnTo>
                  <a:cubicBezTo>
                    <a:pt x="325" y="6"/>
                    <a:pt x="302" y="0"/>
                    <a:pt x="280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1" name="Google Shape;13841;p65"/>
            <p:cNvSpPr/>
            <p:nvPr/>
          </p:nvSpPr>
          <p:spPr>
            <a:xfrm>
              <a:off x="6498947" y="1729445"/>
              <a:ext cx="20640" cy="13051"/>
            </a:xfrm>
            <a:custGeom>
              <a:avLst/>
              <a:gdLst/>
              <a:ahLst/>
              <a:cxnLst/>
              <a:rect l="l" t="t" r="r" b="b"/>
              <a:pathLst>
                <a:path w="786" h="497" extrusionOk="0">
                  <a:moveTo>
                    <a:pt x="273" y="1"/>
                  </a:moveTo>
                  <a:cubicBezTo>
                    <a:pt x="89" y="1"/>
                    <a:pt x="0" y="258"/>
                    <a:pt x="175" y="372"/>
                  </a:cubicBezTo>
                  <a:lnTo>
                    <a:pt x="433" y="477"/>
                  </a:lnTo>
                  <a:cubicBezTo>
                    <a:pt x="461" y="486"/>
                    <a:pt x="488" y="495"/>
                    <a:pt x="516" y="496"/>
                  </a:cubicBezTo>
                  <a:lnTo>
                    <a:pt x="516" y="496"/>
                  </a:lnTo>
                  <a:cubicBezTo>
                    <a:pt x="731" y="491"/>
                    <a:pt x="786" y="208"/>
                    <a:pt x="587" y="123"/>
                  </a:cubicBezTo>
                  <a:lnTo>
                    <a:pt x="328" y="8"/>
                  </a:lnTo>
                  <a:cubicBezTo>
                    <a:pt x="309" y="3"/>
                    <a:pt x="291" y="1"/>
                    <a:pt x="273" y="1"/>
                  </a:cubicBezTo>
                  <a:close/>
                  <a:moveTo>
                    <a:pt x="516" y="496"/>
                  </a:moveTo>
                  <a:cubicBezTo>
                    <a:pt x="514" y="496"/>
                    <a:pt x="512" y="496"/>
                    <a:pt x="510" y="496"/>
                  </a:cubicBezTo>
                  <a:lnTo>
                    <a:pt x="520" y="496"/>
                  </a:lnTo>
                  <a:cubicBezTo>
                    <a:pt x="518" y="496"/>
                    <a:pt x="517" y="496"/>
                    <a:pt x="516" y="496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2" name="Google Shape;13842;p65"/>
            <p:cNvSpPr/>
            <p:nvPr/>
          </p:nvSpPr>
          <p:spPr>
            <a:xfrm>
              <a:off x="6439442" y="1574511"/>
              <a:ext cx="14837" cy="16675"/>
            </a:xfrm>
            <a:custGeom>
              <a:avLst/>
              <a:gdLst/>
              <a:ahLst/>
              <a:cxnLst/>
              <a:rect l="l" t="t" r="r" b="b"/>
              <a:pathLst>
                <a:path w="565" h="635" extrusionOk="0">
                  <a:moveTo>
                    <a:pt x="331" y="0"/>
                  </a:moveTo>
                  <a:cubicBezTo>
                    <a:pt x="269" y="0"/>
                    <a:pt x="206" y="30"/>
                    <a:pt x="163" y="99"/>
                  </a:cubicBezTo>
                  <a:lnTo>
                    <a:pt x="58" y="357"/>
                  </a:lnTo>
                  <a:cubicBezTo>
                    <a:pt x="1" y="482"/>
                    <a:pt x="96" y="635"/>
                    <a:pt x="240" y="635"/>
                  </a:cubicBezTo>
                  <a:lnTo>
                    <a:pt x="230" y="625"/>
                  </a:lnTo>
                  <a:cubicBezTo>
                    <a:pt x="307" y="625"/>
                    <a:pt x="383" y="578"/>
                    <a:pt x="412" y="511"/>
                  </a:cubicBezTo>
                  <a:lnTo>
                    <a:pt x="527" y="252"/>
                  </a:lnTo>
                  <a:cubicBezTo>
                    <a:pt x="565" y="108"/>
                    <a:pt x="450" y="0"/>
                    <a:pt x="33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3" name="Google Shape;13843;p65"/>
            <p:cNvSpPr/>
            <p:nvPr/>
          </p:nvSpPr>
          <p:spPr>
            <a:xfrm>
              <a:off x="6347978" y="1789581"/>
              <a:ext cx="15861" cy="16754"/>
            </a:xfrm>
            <a:custGeom>
              <a:avLst/>
              <a:gdLst/>
              <a:ahLst/>
              <a:cxnLst/>
              <a:rect l="l" t="t" r="r" b="b"/>
              <a:pathLst>
                <a:path w="604" h="638" extrusionOk="0">
                  <a:moveTo>
                    <a:pt x="303" y="0"/>
                  </a:moveTo>
                  <a:cubicBezTo>
                    <a:pt x="239" y="0"/>
                    <a:pt x="181" y="30"/>
                    <a:pt x="163" y="101"/>
                  </a:cubicBezTo>
                  <a:lnTo>
                    <a:pt x="48" y="360"/>
                  </a:lnTo>
                  <a:cubicBezTo>
                    <a:pt x="0" y="494"/>
                    <a:pt x="96" y="637"/>
                    <a:pt x="230" y="637"/>
                  </a:cubicBezTo>
                  <a:cubicBezTo>
                    <a:pt x="306" y="637"/>
                    <a:pt x="383" y="589"/>
                    <a:pt x="412" y="513"/>
                  </a:cubicBezTo>
                  <a:lnTo>
                    <a:pt x="526" y="254"/>
                  </a:lnTo>
                  <a:cubicBezTo>
                    <a:pt x="604" y="125"/>
                    <a:pt x="438" y="0"/>
                    <a:pt x="303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4" name="Google Shape;13844;p65"/>
            <p:cNvSpPr/>
            <p:nvPr/>
          </p:nvSpPr>
          <p:spPr>
            <a:xfrm>
              <a:off x="6349633" y="1572883"/>
              <a:ext cx="15441" cy="17305"/>
            </a:xfrm>
            <a:custGeom>
              <a:avLst/>
              <a:gdLst/>
              <a:ahLst/>
              <a:cxnLst/>
              <a:rect l="l" t="t" r="r" b="b"/>
              <a:pathLst>
                <a:path w="588" h="659" extrusionOk="0">
                  <a:moveTo>
                    <a:pt x="254" y="0"/>
                  </a:moveTo>
                  <a:cubicBezTo>
                    <a:pt x="127" y="0"/>
                    <a:pt x="0" y="116"/>
                    <a:pt x="61" y="276"/>
                  </a:cubicBezTo>
                  <a:lnTo>
                    <a:pt x="176" y="534"/>
                  </a:lnTo>
                  <a:cubicBezTo>
                    <a:pt x="205" y="611"/>
                    <a:pt x="272" y="659"/>
                    <a:pt x="358" y="659"/>
                  </a:cubicBezTo>
                  <a:cubicBezTo>
                    <a:pt x="492" y="659"/>
                    <a:pt x="588" y="515"/>
                    <a:pt x="540" y="391"/>
                  </a:cubicBezTo>
                  <a:lnTo>
                    <a:pt x="435" y="123"/>
                  </a:lnTo>
                  <a:cubicBezTo>
                    <a:pt x="397" y="37"/>
                    <a:pt x="326" y="0"/>
                    <a:pt x="254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65"/>
            <p:cNvSpPr/>
            <p:nvPr/>
          </p:nvSpPr>
          <p:spPr>
            <a:xfrm>
              <a:off x="6437341" y="1789896"/>
              <a:ext cx="15441" cy="17437"/>
            </a:xfrm>
            <a:custGeom>
              <a:avLst/>
              <a:gdLst/>
              <a:ahLst/>
              <a:cxnLst/>
              <a:rect l="l" t="t" r="r" b="b"/>
              <a:pathLst>
                <a:path w="588" h="664" extrusionOk="0">
                  <a:moveTo>
                    <a:pt x="251" y="0"/>
                  </a:moveTo>
                  <a:cubicBezTo>
                    <a:pt x="127" y="0"/>
                    <a:pt x="0" y="118"/>
                    <a:pt x="61" y="271"/>
                  </a:cubicBezTo>
                  <a:lnTo>
                    <a:pt x="167" y="539"/>
                  </a:lnTo>
                  <a:cubicBezTo>
                    <a:pt x="195" y="616"/>
                    <a:pt x="272" y="654"/>
                    <a:pt x="349" y="654"/>
                  </a:cubicBezTo>
                  <a:lnTo>
                    <a:pt x="349" y="663"/>
                  </a:lnTo>
                  <a:cubicBezTo>
                    <a:pt x="492" y="663"/>
                    <a:pt x="588" y="520"/>
                    <a:pt x="530" y="386"/>
                  </a:cubicBezTo>
                  <a:lnTo>
                    <a:pt x="425" y="127"/>
                  </a:lnTo>
                  <a:cubicBezTo>
                    <a:pt x="391" y="38"/>
                    <a:pt x="321" y="0"/>
                    <a:pt x="25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6" name="Google Shape;13846;p65"/>
            <p:cNvSpPr/>
            <p:nvPr/>
          </p:nvSpPr>
          <p:spPr>
            <a:xfrm>
              <a:off x="6499262" y="1639505"/>
              <a:ext cx="21664" cy="13261"/>
            </a:xfrm>
            <a:custGeom>
              <a:avLst/>
              <a:gdLst/>
              <a:ahLst/>
              <a:cxnLst/>
              <a:rect l="l" t="t" r="r" b="b"/>
              <a:pathLst>
                <a:path w="825" h="505" extrusionOk="0">
                  <a:moveTo>
                    <a:pt x="541" y="1"/>
                  </a:moveTo>
                  <a:cubicBezTo>
                    <a:pt x="515" y="1"/>
                    <a:pt x="488" y="6"/>
                    <a:pt x="460" y="17"/>
                  </a:cubicBezTo>
                  <a:lnTo>
                    <a:pt x="201" y="131"/>
                  </a:lnTo>
                  <a:cubicBezTo>
                    <a:pt x="0" y="208"/>
                    <a:pt x="58" y="505"/>
                    <a:pt x="268" y="505"/>
                  </a:cubicBezTo>
                  <a:cubicBezTo>
                    <a:pt x="297" y="505"/>
                    <a:pt x="326" y="505"/>
                    <a:pt x="345" y="495"/>
                  </a:cubicBezTo>
                  <a:lnTo>
                    <a:pt x="613" y="390"/>
                  </a:lnTo>
                  <a:cubicBezTo>
                    <a:pt x="825" y="297"/>
                    <a:pt x="736" y="1"/>
                    <a:pt x="541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65"/>
            <p:cNvSpPr/>
            <p:nvPr/>
          </p:nvSpPr>
          <p:spPr>
            <a:xfrm>
              <a:off x="6282118" y="1727161"/>
              <a:ext cx="21638" cy="13314"/>
            </a:xfrm>
            <a:custGeom>
              <a:avLst/>
              <a:gdLst/>
              <a:ahLst/>
              <a:cxnLst/>
              <a:rect l="l" t="t" r="r" b="b"/>
              <a:pathLst>
                <a:path w="824" h="507" extrusionOk="0">
                  <a:moveTo>
                    <a:pt x="552" y="0"/>
                  </a:moveTo>
                  <a:cubicBezTo>
                    <a:pt x="526" y="0"/>
                    <a:pt x="499" y="6"/>
                    <a:pt x="470" y="19"/>
                  </a:cubicBezTo>
                  <a:lnTo>
                    <a:pt x="202" y="124"/>
                  </a:lnTo>
                  <a:cubicBezTo>
                    <a:pt x="1" y="200"/>
                    <a:pt x="58" y="507"/>
                    <a:pt x="278" y="507"/>
                  </a:cubicBezTo>
                  <a:cubicBezTo>
                    <a:pt x="297" y="507"/>
                    <a:pt x="326" y="497"/>
                    <a:pt x="355" y="488"/>
                  </a:cubicBezTo>
                  <a:lnTo>
                    <a:pt x="613" y="382"/>
                  </a:lnTo>
                  <a:cubicBezTo>
                    <a:pt x="823" y="298"/>
                    <a:pt x="738" y="0"/>
                    <a:pt x="552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8" name="Google Shape;13848;p65"/>
          <p:cNvGrpSpPr/>
          <p:nvPr/>
        </p:nvGrpSpPr>
        <p:grpSpPr>
          <a:xfrm>
            <a:off x="870773" y="3357985"/>
            <a:ext cx="342824" cy="351228"/>
            <a:chOff x="870773" y="3357985"/>
            <a:chExt cx="342824" cy="351228"/>
          </a:xfrm>
        </p:grpSpPr>
        <p:sp>
          <p:nvSpPr>
            <p:cNvPr id="13849" name="Google Shape;13849;p65"/>
            <p:cNvSpPr/>
            <p:nvPr/>
          </p:nvSpPr>
          <p:spPr>
            <a:xfrm>
              <a:off x="870773" y="3357985"/>
              <a:ext cx="342824" cy="351228"/>
            </a:xfrm>
            <a:custGeom>
              <a:avLst/>
              <a:gdLst/>
              <a:ahLst/>
              <a:cxnLst/>
              <a:rect l="l" t="t" r="r" b="b"/>
              <a:pathLst>
                <a:path w="13055" h="13375" extrusionOk="0">
                  <a:moveTo>
                    <a:pt x="6523" y="0"/>
                  </a:moveTo>
                  <a:cubicBezTo>
                    <a:pt x="6339" y="0"/>
                    <a:pt x="6155" y="89"/>
                    <a:pt x="6049" y="266"/>
                  </a:cubicBezTo>
                  <a:lnTo>
                    <a:pt x="5255" y="1606"/>
                  </a:lnTo>
                  <a:cubicBezTo>
                    <a:pt x="5152" y="1777"/>
                    <a:pt x="4972" y="1874"/>
                    <a:pt x="4786" y="1874"/>
                  </a:cubicBezTo>
                  <a:cubicBezTo>
                    <a:pt x="4712" y="1874"/>
                    <a:pt x="4637" y="1859"/>
                    <a:pt x="4566" y="1826"/>
                  </a:cubicBezTo>
                  <a:lnTo>
                    <a:pt x="3130" y="1213"/>
                  </a:lnTo>
                  <a:cubicBezTo>
                    <a:pt x="3059" y="1183"/>
                    <a:pt x="2986" y="1169"/>
                    <a:pt x="2915" y="1169"/>
                  </a:cubicBezTo>
                  <a:cubicBezTo>
                    <a:pt x="2606" y="1169"/>
                    <a:pt x="2334" y="1434"/>
                    <a:pt x="2365" y="1768"/>
                  </a:cubicBezTo>
                  <a:lnTo>
                    <a:pt x="2508" y="3328"/>
                  </a:lnTo>
                  <a:cubicBezTo>
                    <a:pt x="2527" y="3606"/>
                    <a:pt x="2346" y="3855"/>
                    <a:pt x="2078" y="3912"/>
                  </a:cubicBezTo>
                  <a:lnTo>
                    <a:pt x="566" y="4257"/>
                  </a:lnTo>
                  <a:cubicBezTo>
                    <a:pt x="154" y="4343"/>
                    <a:pt x="1" y="4840"/>
                    <a:pt x="278" y="5156"/>
                  </a:cubicBezTo>
                  <a:lnTo>
                    <a:pt x="1302" y="6324"/>
                  </a:lnTo>
                  <a:cubicBezTo>
                    <a:pt x="1484" y="6534"/>
                    <a:pt x="1484" y="6841"/>
                    <a:pt x="1302" y="7051"/>
                  </a:cubicBezTo>
                  <a:lnTo>
                    <a:pt x="278" y="8219"/>
                  </a:lnTo>
                  <a:cubicBezTo>
                    <a:pt x="1" y="8535"/>
                    <a:pt x="154" y="9023"/>
                    <a:pt x="566" y="9118"/>
                  </a:cubicBezTo>
                  <a:lnTo>
                    <a:pt x="2078" y="9463"/>
                  </a:lnTo>
                  <a:cubicBezTo>
                    <a:pt x="2355" y="9520"/>
                    <a:pt x="2537" y="9779"/>
                    <a:pt x="2508" y="10047"/>
                  </a:cubicBezTo>
                  <a:lnTo>
                    <a:pt x="2365" y="11607"/>
                  </a:lnTo>
                  <a:cubicBezTo>
                    <a:pt x="2334" y="11941"/>
                    <a:pt x="2606" y="12206"/>
                    <a:pt x="2915" y="12206"/>
                  </a:cubicBezTo>
                  <a:cubicBezTo>
                    <a:pt x="2986" y="12206"/>
                    <a:pt x="3059" y="12192"/>
                    <a:pt x="3130" y="12162"/>
                  </a:cubicBezTo>
                  <a:lnTo>
                    <a:pt x="4566" y="11549"/>
                  </a:lnTo>
                  <a:cubicBezTo>
                    <a:pt x="4637" y="11520"/>
                    <a:pt x="4711" y="11507"/>
                    <a:pt x="4783" y="11507"/>
                  </a:cubicBezTo>
                  <a:cubicBezTo>
                    <a:pt x="4975" y="11507"/>
                    <a:pt x="5158" y="11603"/>
                    <a:pt x="5255" y="11769"/>
                  </a:cubicBezTo>
                  <a:lnTo>
                    <a:pt x="6049" y="13109"/>
                  </a:lnTo>
                  <a:cubicBezTo>
                    <a:pt x="6155" y="13286"/>
                    <a:pt x="6339" y="13375"/>
                    <a:pt x="6523" y="13375"/>
                  </a:cubicBezTo>
                  <a:cubicBezTo>
                    <a:pt x="6707" y="13375"/>
                    <a:pt x="6892" y="13286"/>
                    <a:pt x="6997" y="13109"/>
                  </a:cubicBezTo>
                  <a:lnTo>
                    <a:pt x="7791" y="11769"/>
                  </a:lnTo>
                  <a:cubicBezTo>
                    <a:pt x="7894" y="11598"/>
                    <a:pt x="8076" y="11505"/>
                    <a:pt x="8262" y="11505"/>
                  </a:cubicBezTo>
                  <a:cubicBezTo>
                    <a:pt x="8336" y="11505"/>
                    <a:pt x="8410" y="11519"/>
                    <a:pt x="8480" y="11549"/>
                  </a:cubicBezTo>
                  <a:lnTo>
                    <a:pt x="9916" y="12162"/>
                  </a:lnTo>
                  <a:cubicBezTo>
                    <a:pt x="9987" y="12192"/>
                    <a:pt x="10060" y="12206"/>
                    <a:pt x="10131" y="12206"/>
                  </a:cubicBezTo>
                  <a:cubicBezTo>
                    <a:pt x="10440" y="12206"/>
                    <a:pt x="10712" y="11941"/>
                    <a:pt x="10681" y="11607"/>
                  </a:cubicBezTo>
                  <a:lnTo>
                    <a:pt x="10547" y="10056"/>
                  </a:lnTo>
                  <a:cubicBezTo>
                    <a:pt x="10519" y="9779"/>
                    <a:pt x="10701" y="9520"/>
                    <a:pt x="10968" y="9463"/>
                  </a:cubicBezTo>
                  <a:lnTo>
                    <a:pt x="12490" y="9118"/>
                  </a:lnTo>
                  <a:cubicBezTo>
                    <a:pt x="12892" y="9023"/>
                    <a:pt x="13055" y="8535"/>
                    <a:pt x="12777" y="8219"/>
                  </a:cubicBezTo>
                  <a:lnTo>
                    <a:pt x="11753" y="7051"/>
                  </a:lnTo>
                  <a:cubicBezTo>
                    <a:pt x="11571" y="6841"/>
                    <a:pt x="11571" y="6534"/>
                    <a:pt x="11753" y="6324"/>
                  </a:cubicBezTo>
                  <a:lnTo>
                    <a:pt x="12777" y="5156"/>
                  </a:lnTo>
                  <a:cubicBezTo>
                    <a:pt x="13055" y="4840"/>
                    <a:pt x="12892" y="4343"/>
                    <a:pt x="12481" y="4257"/>
                  </a:cubicBezTo>
                  <a:lnTo>
                    <a:pt x="10968" y="3912"/>
                  </a:lnTo>
                  <a:cubicBezTo>
                    <a:pt x="10701" y="3845"/>
                    <a:pt x="10519" y="3596"/>
                    <a:pt x="10538" y="3319"/>
                  </a:cubicBezTo>
                  <a:lnTo>
                    <a:pt x="10681" y="1768"/>
                  </a:lnTo>
                  <a:cubicBezTo>
                    <a:pt x="10712" y="1429"/>
                    <a:pt x="10445" y="1164"/>
                    <a:pt x="10140" y="1164"/>
                  </a:cubicBezTo>
                  <a:cubicBezTo>
                    <a:pt x="10066" y="1164"/>
                    <a:pt x="9990" y="1180"/>
                    <a:pt x="9916" y="1213"/>
                  </a:cubicBezTo>
                  <a:lnTo>
                    <a:pt x="8480" y="1826"/>
                  </a:lnTo>
                  <a:cubicBezTo>
                    <a:pt x="8410" y="1854"/>
                    <a:pt x="8337" y="1868"/>
                    <a:pt x="8264" y="1868"/>
                  </a:cubicBezTo>
                  <a:cubicBezTo>
                    <a:pt x="8072" y="1868"/>
                    <a:pt x="7889" y="1770"/>
                    <a:pt x="7791" y="1596"/>
                  </a:cubicBezTo>
                  <a:lnTo>
                    <a:pt x="6997" y="266"/>
                  </a:lnTo>
                  <a:cubicBezTo>
                    <a:pt x="6892" y="89"/>
                    <a:pt x="6707" y="0"/>
                    <a:pt x="6523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0" name="Google Shape;13850;p65"/>
            <p:cNvSpPr/>
            <p:nvPr/>
          </p:nvSpPr>
          <p:spPr>
            <a:xfrm>
              <a:off x="1024577" y="3357985"/>
              <a:ext cx="50288" cy="49238"/>
            </a:xfrm>
            <a:custGeom>
              <a:avLst/>
              <a:gdLst/>
              <a:ahLst/>
              <a:cxnLst/>
              <a:rect l="l" t="t" r="r" b="b"/>
              <a:pathLst>
                <a:path w="1915" h="1875" extrusionOk="0">
                  <a:moveTo>
                    <a:pt x="666" y="0"/>
                  </a:moveTo>
                  <a:cubicBezTo>
                    <a:pt x="482" y="0"/>
                    <a:pt x="298" y="89"/>
                    <a:pt x="192" y="266"/>
                  </a:cubicBezTo>
                  <a:lnTo>
                    <a:pt x="1" y="591"/>
                  </a:lnTo>
                  <a:lnTo>
                    <a:pt x="604" y="1606"/>
                  </a:lnTo>
                  <a:cubicBezTo>
                    <a:pt x="706" y="1777"/>
                    <a:pt x="887" y="1874"/>
                    <a:pt x="1073" y="1874"/>
                  </a:cubicBezTo>
                  <a:cubicBezTo>
                    <a:pt x="1147" y="1874"/>
                    <a:pt x="1222" y="1859"/>
                    <a:pt x="1293" y="1826"/>
                  </a:cubicBezTo>
                  <a:lnTo>
                    <a:pt x="1915" y="1567"/>
                  </a:lnTo>
                  <a:lnTo>
                    <a:pt x="1140" y="266"/>
                  </a:lnTo>
                  <a:cubicBezTo>
                    <a:pt x="1035" y="89"/>
                    <a:pt x="850" y="0"/>
                    <a:pt x="666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1" name="Google Shape;13851;p65"/>
            <p:cNvSpPr/>
            <p:nvPr/>
          </p:nvSpPr>
          <p:spPr>
            <a:xfrm>
              <a:off x="1111787" y="3388552"/>
              <a:ext cx="101810" cy="289832"/>
            </a:xfrm>
            <a:custGeom>
              <a:avLst/>
              <a:gdLst/>
              <a:ahLst/>
              <a:cxnLst/>
              <a:rect l="l" t="t" r="r" b="b"/>
              <a:pathLst>
                <a:path w="3877" h="11037" extrusionOk="0">
                  <a:moveTo>
                    <a:pt x="962" y="0"/>
                  </a:moveTo>
                  <a:cubicBezTo>
                    <a:pt x="888" y="0"/>
                    <a:pt x="812" y="16"/>
                    <a:pt x="738" y="49"/>
                  </a:cubicBezTo>
                  <a:lnTo>
                    <a:pt x="116" y="308"/>
                  </a:lnTo>
                  <a:cubicBezTo>
                    <a:pt x="164" y="403"/>
                    <a:pt x="183" y="499"/>
                    <a:pt x="173" y="604"/>
                  </a:cubicBezTo>
                  <a:lnTo>
                    <a:pt x="30" y="2155"/>
                  </a:lnTo>
                  <a:cubicBezTo>
                    <a:pt x="1" y="2432"/>
                    <a:pt x="183" y="2681"/>
                    <a:pt x="460" y="2748"/>
                  </a:cubicBezTo>
                  <a:lnTo>
                    <a:pt x="1972" y="3093"/>
                  </a:lnTo>
                  <a:cubicBezTo>
                    <a:pt x="2384" y="3179"/>
                    <a:pt x="2537" y="3676"/>
                    <a:pt x="2269" y="3992"/>
                  </a:cubicBezTo>
                  <a:lnTo>
                    <a:pt x="1245" y="5160"/>
                  </a:lnTo>
                  <a:cubicBezTo>
                    <a:pt x="1054" y="5361"/>
                    <a:pt x="1054" y="5677"/>
                    <a:pt x="1245" y="5887"/>
                  </a:cubicBezTo>
                  <a:lnTo>
                    <a:pt x="2269" y="7055"/>
                  </a:lnTo>
                  <a:cubicBezTo>
                    <a:pt x="2537" y="7371"/>
                    <a:pt x="2384" y="7859"/>
                    <a:pt x="1972" y="7954"/>
                  </a:cubicBezTo>
                  <a:lnTo>
                    <a:pt x="460" y="8299"/>
                  </a:lnTo>
                  <a:cubicBezTo>
                    <a:pt x="183" y="8356"/>
                    <a:pt x="1" y="8615"/>
                    <a:pt x="30" y="8883"/>
                  </a:cubicBezTo>
                  <a:lnTo>
                    <a:pt x="173" y="10433"/>
                  </a:lnTo>
                  <a:cubicBezTo>
                    <a:pt x="183" y="10538"/>
                    <a:pt x="164" y="10634"/>
                    <a:pt x="116" y="10730"/>
                  </a:cubicBezTo>
                  <a:lnTo>
                    <a:pt x="738" y="10988"/>
                  </a:lnTo>
                  <a:cubicBezTo>
                    <a:pt x="812" y="11022"/>
                    <a:pt x="888" y="11037"/>
                    <a:pt x="962" y="11037"/>
                  </a:cubicBezTo>
                  <a:cubicBezTo>
                    <a:pt x="1267" y="11037"/>
                    <a:pt x="1534" y="10772"/>
                    <a:pt x="1503" y="10433"/>
                  </a:cubicBezTo>
                  <a:lnTo>
                    <a:pt x="1360" y="8892"/>
                  </a:lnTo>
                  <a:cubicBezTo>
                    <a:pt x="1331" y="8615"/>
                    <a:pt x="1513" y="8356"/>
                    <a:pt x="1790" y="8299"/>
                  </a:cubicBezTo>
                  <a:lnTo>
                    <a:pt x="3303" y="7954"/>
                  </a:lnTo>
                  <a:cubicBezTo>
                    <a:pt x="3714" y="7859"/>
                    <a:pt x="3867" y="7371"/>
                    <a:pt x="3599" y="7055"/>
                  </a:cubicBezTo>
                  <a:lnTo>
                    <a:pt x="2575" y="5887"/>
                  </a:lnTo>
                  <a:cubicBezTo>
                    <a:pt x="2393" y="5677"/>
                    <a:pt x="2393" y="5370"/>
                    <a:pt x="2575" y="5160"/>
                  </a:cubicBezTo>
                  <a:lnTo>
                    <a:pt x="3599" y="3992"/>
                  </a:lnTo>
                  <a:cubicBezTo>
                    <a:pt x="3877" y="3676"/>
                    <a:pt x="3714" y="3179"/>
                    <a:pt x="3303" y="3093"/>
                  </a:cubicBezTo>
                  <a:lnTo>
                    <a:pt x="1790" y="2748"/>
                  </a:lnTo>
                  <a:cubicBezTo>
                    <a:pt x="1523" y="2681"/>
                    <a:pt x="1341" y="2432"/>
                    <a:pt x="1360" y="2155"/>
                  </a:cubicBezTo>
                  <a:lnTo>
                    <a:pt x="1503" y="604"/>
                  </a:lnTo>
                  <a:cubicBezTo>
                    <a:pt x="1534" y="265"/>
                    <a:pt x="1267" y="0"/>
                    <a:pt x="962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65"/>
            <p:cNvSpPr/>
            <p:nvPr/>
          </p:nvSpPr>
          <p:spPr>
            <a:xfrm>
              <a:off x="1024840" y="3660133"/>
              <a:ext cx="50025" cy="49080"/>
            </a:xfrm>
            <a:custGeom>
              <a:avLst/>
              <a:gdLst/>
              <a:ahLst/>
              <a:cxnLst/>
              <a:rect l="l" t="t" r="r" b="b"/>
              <a:pathLst>
                <a:path w="1905" h="1869" extrusionOk="0">
                  <a:moveTo>
                    <a:pt x="1071" y="1"/>
                  </a:moveTo>
                  <a:cubicBezTo>
                    <a:pt x="883" y="1"/>
                    <a:pt x="698" y="97"/>
                    <a:pt x="594" y="263"/>
                  </a:cubicBezTo>
                  <a:lnTo>
                    <a:pt x="0" y="1278"/>
                  </a:lnTo>
                  <a:lnTo>
                    <a:pt x="192" y="1603"/>
                  </a:lnTo>
                  <a:cubicBezTo>
                    <a:pt x="297" y="1780"/>
                    <a:pt x="479" y="1869"/>
                    <a:pt x="662" y="1869"/>
                  </a:cubicBezTo>
                  <a:cubicBezTo>
                    <a:pt x="845" y="1869"/>
                    <a:pt x="1029" y="1780"/>
                    <a:pt x="1139" y="1603"/>
                  </a:cubicBezTo>
                  <a:lnTo>
                    <a:pt x="1905" y="311"/>
                  </a:lnTo>
                  <a:lnTo>
                    <a:pt x="1283" y="43"/>
                  </a:lnTo>
                  <a:cubicBezTo>
                    <a:pt x="1215" y="14"/>
                    <a:pt x="1143" y="1"/>
                    <a:pt x="1071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65"/>
            <p:cNvSpPr/>
            <p:nvPr/>
          </p:nvSpPr>
          <p:spPr>
            <a:xfrm>
              <a:off x="939390" y="3431067"/>
              <a:ext cx="211892" cy="205222"/>
            </a:xfrm>
            <a:custGeom>
              <a:avLst/>
              <a:gdLst/>
              <a:ahLst/>
              <a:cxnLst/>
              <a:rect l="l" t="t" r="r" b="b"/>
              <a:pathLst>
                <a:path w="8069" h="7815" extrusionOk="0">
                  <a:moveTo>
                    <a:pt x="3916" y="0"/>
                  </a:moveTo>
                  <a:cubicBezTo>
                    <a:pt x="1659" y="0"/>
                    <a:pt x="1" y="1823"/>
                    <a:pt x="1" y="3895"/>
                  </a:cubicBezTo>
                  <a:cubicBezTo>
                    <a:pt x="1" y="6224"/>
                    <a:pt x="1910" y="7814"/>
                    <a:pt x="3928" y="7814"/>
                  </a:cubicBezTo>
                  <a:cubicBezTo>
                    <a:pt x="4771" y="7814"/>
                    <a:pt x="5634" y="7537"/>
                    <a:pt x="6384" y="6919"/>
                  </a:cubicBezTo>
                  <a:cubicBezTo>
                    <a:pt x="7561" y="5962"/>
                    <a:pt x="8068" y="4421"/>
                    <a:pt x="7695" y="2947"/>
                  </a:cubicBezTo>
                  <a:cubicBezTo>
                    <a:pt x="7331" y="1483"/>
                    <a:pt x="6154" y="363"/>
                    <a:pt x="4671" y="67"/>
                  </a:cubicBezTo>
                  <a:cubicBezTo>
                    <a:pt x="4413" y="22"/>
                    <a:pt x="4161" y="0"/>
                    <a:pt x="3916" y="0"/>
                  </a:cubicBezTo>
                  <a:close/>
                </a:path>
              </a:pathLst>
            </a:custGeom>
            <a:solidFill>
              <a:srgbClr val="C1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65"/>
            <p:cNvSpPr/>
            <p:nvPr/>
          </p:nvSpPr>
          <p:spPr>
            <a:xfrm>
              <a:off x="970561" y="3470641"/>
              <a:ext cx="60345" cy="51653"/>
            </a:xfrm>
            <a:custGeom>
              <a:avLst/>
              <a:gdLst/>
              <a:ahLst/>
              <a:cxnLst/>
              <a:rect l="l" t="t" r="r" b="b"/>
              <a:pathLst>
                <a:path w="2298" h="1967" extrusionOk="0">
                  <a:moveTo>
                    <a:pt x="1315" y="409"/>
                  </a:moveTo>
                  <a:cubicBezTo>
                    <a:pt x="1456" y="409"/>
                    <a:pt x="1599" y="461"/>
                    <a:pt x="1713" y="579"/>
                  </a:cubicBezTo>
                  <a:cubicBezTo>
                    <a:pt x="2077" y="943"/>
                    <a:pt x="1819" y="1555"/>
                    <a:pt x="1311" y="1555"/>
                  </a:cubicBezTo>
                  <a:cubicBezTo>
                    <a:pt x="996" y="1555"/>
                    <a:pt x="737" y="1297"/>
                    <a:pt x="737" y="981"/>
                  </a:cubicBezTo>
                  <a:cubicBezTo>
                    <a:pt x="737" y="638"/>
                    <a:pt x="1022" y="409"/>
                    <a:pt x="1315" y="409"/>
                  </a:cubicBezTo>
                  <a:close/>
                  <a:moveTo>
                    <a:pt x="1308" y="0"/>
                  </a:moveTo>
                  <a:cubicBezTo>
                    <a:pt x="1067" y="0"/>
                    <a:pt x="821" y="90"/>
                    <a:pt x="622" y="292"/>
                  </a:cubicBezTo>
                  <a:cubicBezTo>
                    <a:pt x="0" y="905"/>
                    <a:pt x="441" y="1967"/>
                    <a:pt x="1311" y="1967"/>
                  </a:cubicBezTo>
                  <a:cubicBezTo>
                    <a:pt x="1857" y="1967"/>
                    <a:pt x="2288" y="1527"/>
                    <a:pt x="2297" y="981"/>
                  </a:cubicBezTo>
                  <a:cubicBezTo>
                    <a:pt x="2297" y="392"/>
                    <a:pt x="1812" y="0"/>
                    <a:pt x="1308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65"/>
            <p:cNvSpPr/>
            <p:nvPr/>
          </p:nvSpPr>
          <p:spPr>
            <a:xfrm>
              <a:off x="1053332" y="3545140"/>
              <a:ext cx="60188" cy="51417"/>
            </a:xfrm>
            <a:custGeom>
              <a:avLst/>
              <a:gdLst/>
              <a:ahLst/>
              <a:cxnLst/>
              <a:rect l="l" t="t" r="r" b="b"/>
              <a:pathLst>
                <a:path w="2292" h="1958" extrusionOk="0">
                  <a:moveTo>
                    <a:pt x="983" y="393"/>
                  </a:moveTo>
                  <a:cubicBezTo>
                    <a:pt x="1299" y="403"/>
                    <a:pt x="1557" y="652"/>
                    <a:pt x="1557" y="967"/>
                  </a:cubicBezTo>
                  <a:cubicBezTo>
                    <a:pt x="1557" y="1317"/>
                    <a:pt x="1276" y="1549"/>
                    <a:pt x="982" y="1549"/>
                  </a:cubicBezTo>
                  <a:cubicBezTo>
                    <a:pt x="841" y="1549"/>
                    <a:pt x="698" y="1496"/>
                    <a:pt x="581" y="1379"/>
                  </a:cubicBezTo>
                  <a:cubicBezTo>
                    <a:pt x="217" y="1015"/>
                    <a:pt x="475" y="393"/>
                    <a:pt x="983" y="393"/>
                  </a:cubicBezTo>
                  <a:close/>
                  <a:moveTo>
                    <a:pt x="994" y="1"/>
                  </a:moveTo>
                  <a:cubicBezTo>
                    <a:pt x="991" y="1"/>
                    <a:pt x="987" y="1"/>
                    <a:pt x="983" y="1"/>
                  </a:cubicBezTo>
                  <a:cubicBezTo>
                    <a:pt x="437" y="1"/>
                    <a:pt x="7" y="431"/>
                    <a:pt x="7" y="967"/>
                  </a:cubicBezTo>
                  <a:cubicBezTo>
                    <a:pt x="0" y="1563"/>
                    <a:pt x="484" y="1957"/>
                    <a:pt x="991" y="1957"/>
                  </a:cubicBezTo>
                  <a:cubicBezTo>
                    <a:pt x="1233" y="1957"/>
                    <a:pt x="1480" y="1867"/>
                    <a:pt x="1681" y="1666"/>
                  </a:cubicBezTo>
                  <a:cubicBezTo>
                    <a:pt x="2291" y="1047"/>
                    <a:pt x="1858" y="1"/>
                    <a:pt x="994" y="1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6" name="Google Shape;13856;p65"/>
            <p:cNvSpPr/>
            <p:nvPr/>
          </p:nvSpPr>
          <p:spPr>
            <a:xfrm>
              <a:off x="992330" y="3479595"/>
              <a:ext cx="106090" cy="101836"/>
            </a:xfrm>
            <a:custGeom>
              <a:avLst/>
              <a:gdLst/>
              <a:ahLst/>
              <a:cxnLst/>
              <a:rect l="l" t="t" r="r" b="b"/>
              <a:pathLst>
                <a:path w="4040" h="3878" extrusionOk="0">
                  <a:moveTo>
                    <a:pt x="3742" y="0"/>
                  </a:moveTo>
                  <a:cubicBezTo>
                    <a:pt x="3692" y="0"/>
                    <a:pt x="3639" y="22"/>
                    <a:pt x="3593" y="75"/>
                  </a:cubicBezTo>
                  <a:lnTo>
                    <a:pt x="128" y="3540"/>
                  </a:lnTo>
                  <a:cubicBezTo>
                    <a:pt x="1" y="3682"/>
                    <a:pt x="132" y="3877"/>
                    <a:pt x="286" y="3877"/>
                  </a:cubicBezTo>
                  <a:cubicBezTo>
                    <a:pt x="329" y="3877"/>
                    <a:pt x="374" y="3862"/>
                    <a:pt x="415" y="3827"/>
                  </a:cubicBezTo>
                  <a:lnTo>
                    <a:pt x="3880" y="363"/>
                  </a:lnTo>
                  <a:cubicBezTo>
                    <a:pt x="4040" y="217"/>
                    <a:pt x="3902" y="0"/>
                    <a:pt x="3742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57" name="Google Shape;13857;p65"/>
          <p:cNvGrpSpPr/>
          <p:nvPr/>
        </p:nvGrpSpPr>
        <p:grpSpPr>
          <a:xfrm>
            <a:off x="2743084" y="4299590"/>
            <a:ext cx="159372" cy="308896"/>
            <a:chOff x="2743084" y="4299590"/>
            <a:chExt cx="159372" cy="308896"/>
          </a:xfrm>
        </p:grpSpPr>
        <p:sp>
          <p:nvSpPr>
            <p:cNvPr id="13858" name="Google Shape;13858;p65"/>
            <p:cNvSpPr/>
            <p:nvPr/>
          </p:nvSpPr>
          <p:spPr>
            <a:xfrm>
              <a:off x="2828534" y="4425428"/>
              <a:ext cx="9585" cy="105907"/>
            </a:xfrm>
            <a:custGeom>
              <a:avLst/>
              <a:gdLst/>
              <a:ahLst/>
              <a:cxnLst/>
              <a:rect l="l" t="t" r="r" b="b"/>
              <a:pathLst>
                <a:path w="365" h="4033" extrusionOk="0">
                  <a:moveTo>
                    <a:pt x="182" y="1"/>
                  </a:moveTo>
                  <a:cubicBezTo>
                    <a:pt x="96" y="1"/>
                    <a:pt x="10" y="56"/>
                    <a:pt x="1" y="166"/>
                  </a:cubicBezTo>
                  <a:lnTo>
                    <a:pt x="1" y="3841"/>
                  </a:lnTo>
                  <a:cubicBezTo>
                    <a:pt x="1" y="3946"/>
                    <a:pt x="77" y="4032"/>
                    <a:pt x="182" y="4032"/>
                  </a:cubicBezTo>
                  <a:cubicBezTo>
                    <a:pt x="288" y="4032"/>
                    <a:pt x="364" y="3946"/>
                    <a:pt x="364" y="3841"/>
                  </a:cubicBezTo>
                  <a:lnTo>
                    <a:pt x="364" y="166"/>
                  </a:lnTo>
                  <a:cubicBezTo>
                    <a:pt x="355" y="56"/>
                    <a:pt x="269" y="1"/>
                    <a:pt x="18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9" name="Google Shape;13859;p65"/>
            <p:cNvSpPr/>
            <p:nvPr/>
          </p:nvSpPr>
          <p:spPr>
            <a:xfrm>
              <a:off x="2743084" y="4299590"/>
              <a:ext cx="158111" cy="135239"/>
            </a:xfrm>
            <a:custGeom>
              <a:avLst/>
              <a:gdLst/>
              <a:ahLst/>
              <a:cxnLst/>
              <a:rect l="l" t="t" r="r" b="b"/>
              <a:pathLst>
                <a:path w="6021" h="5150" extrusionOk="0">
                  <a:moveTo>
                    <a:pt x="3454" y="1"/>
                  </a:moveTo>
                  <a:cubicBezTo>
                    <a:pt x="3448" y="1"/>
                    <a:pt x="3442" y="1"/>
                    <a:pt x="3436" y="1"/>
                  </a:cubicBezTo>
                  <a:cubicBezTo>
                    <a:pt x="1149" y="1"/>
                    <a:pt x="1" y="2776"/>
                    <a:pt x="1628" y="4393"/>
                  </a:cubicBezTo>
                  <a:cubicBezTo>
                    <a:pt x="2150" y="4916"/>
                    <a:pt x="2793" y="5150"/>
                    <a:pt x="3423" y="5150"/>
                  </a:cubicBezTo>
                  <a:cubicBezTo>
                    <a:pt x="4744" y="5150"/>
                    <a:pt x="6014" y="4123"/>
                    <a:pt x="6020" y="2575"/>
                  </a:cubicBezTo>
                  <a:cubicBezTo>
                    <a:pt x="6011" y="1155"/>
                    <a:pt x="4872" y="1"/>
                    <a:pt x="3454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0" name="Google Shape;13860;p65"/>
            <p:cNvSpPr/>
            <p:nvPr/>
          </p:nvSpPr>
          <p:spPr>
            <a:xfrm>
              <a:off x="2762438" y="4313928"/>
              <a:ext cx="123921" cy="106406"/>
            </a:xfrm>
            <a:custGeom>
              <a:avLst/>
              <a:gdLst/>
              <a:ahLst/>
              <a:cxnLst/>
              <a:rect l="l" t="t" r="r" b="b"/>
              <a:pathLst>
                <a:path w="4719" h="4052" extrusionOk="0">
                  <a:moveTo>
                    <a:pt x="2699" y="0"/>
                  </a:moveTo>
                  <a:cubicBezTo>
                    <a:pt x="900" y="0"/>
                    <a:pt x="1" y="2182"/>
                    <a:pt x="1273" y="3455"/>
                  </a:cubicBezTo>
                  <a:cubicBezTo>
                    <a:pt x="1685" y="3867"/>
                    <a:pt x="2192" y="4051"/>
                    <a:pt x="2688" y="4051"/>
                  </a:cubicBezTo>
                  <a:cubicBezTo>
                    <a:pt x="3725" y="4051"/>
                    <a:pt x="4719" y="3246"/>
                    <a:pt x="4719" y="2029"/>
                  </a:cubicBezTo>
                  <a:cubicBezTo>
                    <a:pt x="4719" y="909"/>
                    <a:pt x="3819" y="0"/>
                    <a:pt x="26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1" name="Google Shape;13861;p65"/>
            <p:cNvSpPr/>
            <p:nvPr/>
          </p:nvSpPr>
          <p:spPr>
            <a:xfrm>
              <a:off x="2809443" y="4314348"/>
              <a:ext cx="49526" cy="105460"/>
            </a:xfrm>
            <a:custGeom>
              <a:avLst/>
              <a:gdLst/>
              <a:ahLst/>
              <a:cxnLst/>
              <a:rect l="l" t="t" r="r" b="b"/>
              <a:pathLst>
                <a:path w="1886" h="4016" extrusionOk="0">
                  <a:moveTo>
                    <a:pt x="943" y="1"/>
                  </a:moveTo>
                  <a:cubicBezTo>
                    <a:pt x="854" y="1"/>
                    <a:pt x="766" y="56"/>
                    <a:pt x="756" y="166"/>
                  </a:cubicBezTo>
                  <a:lnTo>
                    <a:pt x="756" y="539"/>
                  </a:lnTo>
                  <a:cubicBezTo>
                    <a:pt x="326" y="587"/>
                    <a:pt x="0" y="970"/>
                    <a:pt x="19" y="1410"/>
                  </a:cubicBezTo>
                  <a:cubicBezTo>
                    <a:pt x="48" y="1850"/>
                    <a:pt x="412" y="2195"/>
                    <a:pt x="852" y="2195"/>
                  </a:cubicBezTo>
                  <a:lnTo>
                    <a:pt x="1034" y="2195"/>
                  </a:lnTo>
                  <a:cubicBezTo>
                    <a:pt x="1646" y="2195"/>
                    <a:pt x="1646" y="3114"/>
                    <a:pt x="1034" y="3114"/>
                  </a:cubicBezTo>
                  <a:lnTo>
                    <a:pt x="756" y="3114"/>
                  </a:lnTo>
                  <a:cubicBezTo>
                    <a:pt x="555" y="3114"/>
                    <a:pt x="393" y="2941"/>
                    <a:pt x="393" y="2740"/>
                  </a:cubicBezTo>
                  <a:cubicBezTo>
                    <a:pt x="402" y="2611"/>
                    <a:pt x="304" y="2547"/>
                    <a:pt x="207" y="2547"/>
                  </a:cubicBezTo>
                  <a:cubicBezTo>
                    <a:pt x="110" y="2547"/>
                    <a:pt x="15" y="2611"/>
                    <a:pt x="29" y="2740"/>
                  </a:cubicBezTo>
                  <a:cubicBezTo>
                    <a:pt x="29" y="3152"/>
                    <a:pt x="354" y="3477"/>
                    <a:pt x="756" y="3477"/>
                  </a:cubicBezTo>
                  <a:lnTo>
                    <a:pt x="756" y="3851"/>
                  </a:lnTo>
                  <a:cubicBezTo>
                    <a:pt x="766" y="3961"/>
                    <a:pt x="854" y="4016"/>
                    <a:pt x="943" y="4016"/>
                  </a:cubicBezTo>
                  <a:cubicBezTo>
                    <a:pt x="1031" y="4016"/>
                    <a:pt x="1120" y="3961"/>
                    <a:pt x="1129" y="3851"/>
                  </a:cubicBezTo>
                  <a:lnTo>
                    <a:pt x="1129" y="3477"/>
                  </a:lnTo>
                  <a:cubicBezTo>
                    <a:pt x="1570" y="3429"/>
                    <a:pt x="1886" y="3047"/>
                    <a:pt x="1866" y="2606"/>
                  </a:cubicBezTo>
                  <a:cubicBezTo>
                    <a:pt x="1838" y="2166"/>
                    <a:pt x="1474" y="1822"/>
                    <a:pt x="1034" y="1822"/>
                  </a:cubicBezTo>
                  <a:lnTo>
                    <a:pt x="852" y="1822"/>
                  </a:lnTo>
                  <a:cubicBezTo>
                    <a:pt x="239" y="1822"/>
                    <a:pt x="239" y="903"/>
                    <a:pt x="852" y="903"/>
                  </a:cubicBezTo>
                  <a:lnTo>
                    <a:pt x="1129" y="903"/>
                  </a:lnTo>
                  <a:cubicBezTo>
                    <a:pt x="1330" y="903"/>
                    <a:pt x="1493" y="1066"/>
                    <a:pt x="1493" y="1276"/>
                  </a:cubicBezTo>
                  <a:lnTo>
                    <a:pt x="1493" y="1458"/>
                  </a:lnTo>
                  <a:cubicBezTo>
                    <a:pt x="1493" y="1554"/>
                    <a:pt x="1579" y="1640"/>
                    <a:pt x="1675" y="1640"/>
                  </a:cubicBezTo>
                  <a:cubicBezTo>
                    <a:pt x="1780" y="1640"/>
                    <a:pt x="1866" y="1563"/>
                    <a:pt x="1866" y="1458"/>
                  </a:cubicBezTo>
                  <a:lnTo>
                    <a:pt x="1866" y="1276"/>
                  </a:lnTo>
                  <a:cubicBezTo>
                    <a:pt x="1857" y="865"/>
                    <a:pt x="1531" y="539"/>
                    <a:pt x="1129" y="539"/>
                  </a:cubicBezTo>
                  <a:lnTo>
                    <a:pt x="1129" y="166"/>
                  </a:lnTo>
                  <a:cubicBezTo>
                    <a:pt x="1120" y="56"/>
                    <a:pt x="1031" y="1"/>
                    <a:pt x="9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2" name="Google Shape;13862;p65"/>
            <p:cNvSpPr/>
            <p:nvPr/>
          </p:nvSpPr>
          <p:spPr>
            <a:xfrm>
              <a:off x="2780032" y="4521513"/>
              <a:ext cx="106589" cy="86973"/>
            </a:xfrm>
            <a:custGeom>
              <a:avLst/>
              <a:gdLst/>
              <a:ahLst/>
              <a:cxnLst/>
              <a:rect l="l" t="t" r="r" b="b"/>
              <a:pathLst>
                <a:path w="4059" h="3312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374" y="3149"/>
                  </a:lnTo>
                  <a:cubicBezTo>
                    <a:pt x="393" y="3244"/>
                    <a:pt x="469" y="3311"/>
                    <a:pt x="556" y="3311"/>
                  </a:cubicBezTo>
                  <a:lnTo>
                    <a:pt x="3503" y="3311"/>
                  </a:lnTo>
                  <a:cubicBezTo>
                    <a:pt x="3589" y="3311"/>
                    <a:pt x="3666" y="3244"/>
                    <a:pt x="3685" y="3149"/>
                  </a:cubicBezTo>
                  <a:lnTo>
                    <a:pt x="4049" y="211"/>
                  </a:lnTo>
                  <a:cubicBezTo>
                    <a:pt x="4058" y="153"/>
                    <a:pt x="4039" y="105"/>
                    <a:pt x="4010" y="67"/>
                  </a:cubicBezTo>
                  <a:cubicBezTo>
                    <a:pt x="3972" y="29"/>
                    <a:pt x="3924" y="0"/>
                    <a:pt x="3876" y="0"/>
                  </a:cubicBezTo>
                  <a:close/>
                </a:path>
              </a:pathLst>
            </a:custGeom>
            <a:solidFill>
              <a:srgbClr val="EF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3" name="Google Shape;13863;p65"/>
            <p:cNvSpPr/>
            <p:nvPr/>
          </p:nvSpPr>
          <p:spPr>
            <a:xfrm>
              <a:off x="2782553" y="4545620"/>
              <a:ext cx="20614" cy="48292"/>
            </a:xfrm>
            <a:custGeom>
              <a:avLst/>
              <a:gdLst/>
              <a:ahLst/>
              <a:cxnLst/>
              <a:rect l="l" t="t" r="r" b="b"/>
              <a:pathLst>
                <a:path w="785" h="1839" extrusionOk="0">
                  <a:moveTo>
                    <a:pt x="0" y="1"/>
                  </a:moveTo>
                  <a:lnTo>
                    <a:pt x="230" y="1838"/>
                  </a:lnTo>
                  <a:lnTo>
                    <a:pt x="785" y="18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65"/>
            <p:cNvSpPr/>
            <p:nvPr/>
          </p:nvSpPr>
          <p:spPr>
            <a:xfrm>
              <a:off x="2780032" y="4521514"/>
              <a:ext cx="106826" cy="28912"/>
            </a:xfrm>
            <a:custGeom>
              <a:avLst/>
              <a:gdLst/>
              <a:ahLst/>
              <a:cxnLst/>
              <a:rect l="l" t="t" r="r" b="b"/>
              <a:pathLst>
                <a:path w="4068" h="1101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125" y="1101"/>
                  </a:lnTo>
                  <a:lnTo>
                    <a:pt x="3943" y="1101"/>
                  </a:lnTo>
                  <a:lnTo>
                    <a:pt x="4049" y="211"/>
                  </a:lnTo>
                  <a:cubicBezTo>
                    <a:pt x="4068" y="96"/>
                    <a:pt x="3982" y="0"/>
                    <a:pt x="386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65"/>
            <p:cNvSpPr/>
            <p:nvPr/>
          </p:nvSpPr>
          <p:spPr>
            <a:xfrm>
              <a:off x="2788068" y="4589107"/>
              <a:ext cx="90518" cy="19380"/>
            </a:xfrm>
            <a:custGeom>
              <a:avLst/>
              <a:gdLst/>
              <a:ahLst/>
              <a:cxnLst/>
              <a:rect l="l" t="t" r="r" b="b"/>
              <a:pathLst>
                <a:path w="3447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63" y="737"/>
                    <a:pt x="250" y="737"/>
                  </a:cubicBezTo>
                  <a:lnTo>
                    <a:pt x="3197" y="737"/>
                  </a:lnTo>
                  <a:cubicBezTo>
                    <a:pt x="3283" y="737"/>
                    <a:pt x="3360" y="670"/>
                    <a:pt x="3379" y="575"/>
                  </a:cubicBezTo>
                  <a:lnTo>
                    <a:pt x="3446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6" name="Google Shape;13866;p65"/>
            <p:cNvSpPr/>
            <p:nvPr/>
          </p:nvSpPr>
          <p:spPr>
            <a:xfrm>
              <a:off x="2780032" y="4521514"/>
              <a:ext cx="106589" cy="28912"/>
            </a:xfrm>
            <a:custGeom>
              <a:avLst/>
              <a:gdLst/>
              <a:ahLst/>
              <a:cxnLst/>
              <a:rect l="l" t="t" r="r" b="b"/>
              <a:pathLst>
                <a:path w="4059" h="1101" extrusionOk="0">
                  <a:moveTo>
                    <a:pt x="201" y="0"/>
                  </a:moveTo>
                  <a:cubicBezTo>
                    <a:pt x="163" y="0"/>
                    <a:pt x="134" y="10"/>
                    <a:pt x="106" y="19"/>
                  </a:cubicBezTo>
                  <a:cubicBezTo>
                    <a:pt x="39" y="58"/>
                    <a:pt x="0" y="134"/>
                    <a:pt x="10" y="201"/>
                  </a:cubicBezTo>
                  <a:lnTo>
                    <a:pt x="125" y="1101"/>
                  </a:lnTo>
                  <a:lnTo>
                    <a:pt x="670" y="1101"/>
                  </a:lnTo>
                  <a:lnTo>
                    <a:pt x="651" y="938"/>
                  </a:lnTo>
                  <a:cubicBezTo>
                    <a:pt x="642" y="833"/>
                    <a:pt x="728" y="737"/>
                    <a:pt x="833" y="737"/>
                  </a:cubicBezTo>
                  <a:lnTo>
                    <a:pt x="3982" y="737"/>
                  </a:lnTo>
                  <a:lnTo>
                    <a:pt x="4049" y="211"/>
                  </a:lnTo>
                  <a:cubicBezTo>
                    <a:pt x="4058" y="182"/>
                    <a:pt x="4049" y="144"/>
                    <a:pt x="4039" y="115"/>
                  </a:cubicBezTo>
                  <a:cubicBezTo>
                    <a:pt x="4010" y="48"/>
                    <a:pt x="3943" y="0"/>
                    <a:pt x="3867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7" name="Google Shape;13867;p65"/>
            <p:cNvSpPr/>
            <p:nvPr/>
          </p:nvSpPr>
          <p:spPr>
            <a:xfrm>
              <a:off x="2788068" y="4589107"/>
              <a:ext cx="21139" cy="19380"/>
            </a:xfrm>
            <a:custGeom>
              <a:avLst/>
              <a:gdLst/>
              <a:ahLst/>
              <a:cxnLst/>
              <a:rect l="l" t="t" r="r" b="b"/>
              <a:pathLst>
                <a:path w="805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54" y="737"/>
                    <a:pt x="250" y="737"/>
                  </a:cubicBezTo>
                  <a:lnTo>
                    <a:pt x="805" y="737"/>
                  </a:lnTo>
                  <a:cubicBezTo>
                    <a:pt x="709" y="737"/>
                    <a:pt x="632" y="670"/>
                    <a:pt x="623" y="575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65"/>
            <p:cNvSpPr/>
            <p:nvPr/>
          </p:nvSpPr>
          <p:spPr>
            <a:xfrm>
              <a:off x="2838093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9" y="1"/>
                  </a:moveTo>
                  <a:cubicBezTo>
                    <a:pt x="723" y="1"/>
                    <a:pt x="216" y="286"/>
                    <a:pt x="10" y="855"/>
                  </a:cubicBezTo>
                  <a:cubicBezTo>
                    <a:pt x="0" y="893"/>
                    <a:pt x="0" y="941"/>
                    <a:pt x="10" y="979"/>
                  </a:cubicBezTo>
                  <a:cubicBezTo>
                    <a:pt x="216" y="1549"/>
                    <a:pt x="723" y="1834"/>
                    <a:pt x="1229" y="1834"/>
                  </a:cubicBezTo>
                  <a:cubicBezTo>
                    <a:pt x="1735" y="1834"/>
                    <a:pt x="2240" y="1549"/>
                    <a:pt x="2441" y="979"/>
                  </a:cubicBezTo>
                  <a:cubicBezTo>
                    <a:pt x="2450" y="941"/>
                    <a:pt x="2450" y="893"/>
                    <a:pt x="2441" y="855"/>
                  </a:cubicBezTo>
                  <a:cubicBezTo>
                    <a:pt x="2240" y="286"/>
                    <a:pt x="1735" y="1"/>
                    <a:pt x="1229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65"/>
            <p:cNvSpPr/>
            <p:nvPr/>
          </p:nvSpPr>
          <p:spPr>
            <a:xfrm>
              <a:off x="2838093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0" y="0"/>
                  </a:moveTo>
                  <a:cubicBezTo>
                    <a:pt x="0" y="19"/>
                    <a:pt x="10" y="38"/>
                    <a:pt x="10" y="57"/>
                  </a:cubicBezTo>
                  <a:cubicBezTo>
                    <a:pt x="216" y="627"/>
                    <a:pt x="720" y="912"/>
                    <a:pt x="1225" y="912"/>
                  </a:cubicBezTo>
                  <a:cubicBezTo>
                    <a:pt x="1730" y="912"/>
                    <a:pt x="2235" y="627"/>
                    <a:pt x="2441" y="57"/>
                  </a:cubicBezTo>
                  <a:cubicBezTo>
                    <a:pt x="2441" y="38"/>
                    <a:pt x="2450" y="19"/>
                    <a:pt x="2450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65"/>
            <p:cNvSpPr/>
            <p:nvPr/>
          </p:nvSpPr>
          <p:spPr>
            <a:xfrm>
              <a:off x="2764197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6" y="1"/>
                  </a:moveTo>
                  <a:cubicBezTo>
                    <a:pt x="721" y="1"/>
                    <a:pt x="216" y="286"/>
                    <a:pt x="10" y="855"/>
                  </a:cubicBezTo>
                  <a:cubicBezTo>
                    <a:pt x="1" y="893"/>
                    <a:pt x="1" y="941"/>
                    <a:pt x="10" y="979"/>
                  </a:cubicBezTo>
                  <a:cubicBezTo>
                    <a:pt x="216" y="1549"/>
                    <a:pt x="721" y="1834"/>
                    <a:pt x="1226" y="1834"/>
                  </a:cubicBezTo>
                  <a:cubicBezTo>
                    <a:pt x="1730" y="1834"/>
                    <a:pt x="2235" y="1549"/>
                    <a:pt x="2441" y="979"/>
                  </a:cubicBezTo>
                  <a:cubicBezTo>
                    <a:pt x="2451" y="941"/>
                    <a:pt x="2451" y="893"/>
                    <a:pt x="2441" y="855"/>
                  </a:cubicBezTo>
                  <a:cubicBezTo>
                    <a:pt x="2235" y="286"/>
                    <a:pt x="1730" y="1"/>
                    <a:pt x="122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65"/>
            <p:cNvSpPr/>
            <p:nvPr/>
          </p:nvSpPr>
          <p:spPr>
            <a:xfrm>
              <a:off x="2764197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" y="0"/>
                  </a:moveTo>
                  <a:cubicBezTo>
                    <a:pt x="1" y="19"/>
                    <a:pt x="1" y="38"/>
                    <a:pt x="10" y="57"/>
                  </a:cubicBezTo>
                  <a:cubicBezTo>
                    <a:pt x="211" y="627"/>
                    <a:pt x="716" y="912"/>
                    <a:pt x="1222" y="912"/>
                  </a:cubicBezTo>
                  <a:cubicBezTo>
                    <a:pt x="1728" y="912"/>
                    <a:pt x="2235" y="627"/>
                    <a:pt x="2441" y="57"/>
                  </a:cubicBezTo>
                  <a:cubicBezTo>
                    <a:pt x="2441" y="38"/>
                    <a:pt x="2451" y="19"/>
                    <a:pt x="2451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65"/>
            <p:cNvSpPr/>
            <p:nvPr/>
          </p:nvSpPr>
          <p:spPr>
            <a:xfrm>
              <a:off x="2765694" y="4502160"/>
              <a:ext cx="135239" cy="29175"/>
            </a:xfrm>
            <a:custGeom>
              <a:avLst/>
              <a:gdLst/>
              <a:ahLst/>
              <a:cxnLst/>
              <a:rect l="l" t="t" r="r" b="b"/>
              <a:pathLst>
                <a:path w="5150" h="1111" extrusionOk="0">
                  <a:moveTo>
                    <a:pt x="183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929"/>
                  </a:lnTo>
                  <a:cubicBezTo>
                    <a:pt x="1" y="1024"/>
                    <a:pt x="87" y="1110"/>
                    <a:pt x="183" y="1110"/>
                  </a:cubicBezTo>
                  <a:lnTo>
                    <a:pt x="4968" y="1110"/>
                  </a:lnTo>
                  <a:cubicBezTo>
                    <a:pt x="5064" y="1110"/>
                    <a:pt x="5150" y="1024"/>
                    <a:pt x="5150" y="929"/>
                  </a:cubicBezTo>
                  <a:lnTo>
                    <a:pt x="5150" y="192"/>
                  </a:lnTo>
                  <a:cubicBezTo>
                    <a:pt x="5150" y="86"/>
                    <a:pt x="5064" y="0"/>
                    <a:pt x="496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73" name="Google Shape;13873;p65"/>
          <p:cNvGrpSpPr/>
          <p:nvPr/>
        </p:nvGrpSpPr>
        <p:grpSpPr>
          <a:xfrm>
            <a:off x="1293506" y="2939716"/>
            <a:ext cx="374730" cy="272211"/>
            <a:chOff x="1293506" y="2939716"/>
            <a:chExt cx="374730" cy="272211"/>
          </a:xfrm>
        </p:grpSpPr>
        <p:sp>
          <p:nvSpPr>
            <p:cNvPr id="13874" name="Google Shape;13874;p65"/>
            <p:cNvSpPr/>
            <p:nvPr/>
          </p:nvSpPr>
          <p:spPr>
            <a:xfrm>
              <a:off x="1311599" y="2939716"/>
              <a:ext cx="338544" cy="248078"/>
            </a:xfrm>
            <a:custGeom>
              <a:avLst/>
              <a:gdLst/>
              <a:ahLst/>
              <a:cxnLst/>
              <a:rect l="l" t="t" r="r" b="b"/>
              <a:pathLst>
                <a:path w="12892" h="9447" extrusionOk="0">
                  <a:moveTo>
                    <a:pt x="460" y="1"/>
                  </a:moveTo>
                  <a:cubicBezTo>
                    <a:pt x="211" y="1"/>
                    <a:pt x="0" y="212"/>
                    <a:pt x="0" y="460"/>
                  </a:cubicBezTo>
                  <a:lnTo>
                    <a:pt x="0" y="9447"/>
                  </a:lnTo>
                  <a:lnTo>
                    <a:pt x="12891" y="9447"/>
                  </a:lnTo>
                  <a:lnTo>
                    <a:pt x="12891" y="460"/>
                  </a:lnTo>
                  <a:cubicBezTo>
                    <a:pt x="12891" y="212"/>
                    <a:pt x="12690" y="11"/>
                    <a:pt x="124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65"/>
            <p:cNvSpPr/>
            <p:nvPr/>
          </p:nvSpPr>
          <p:spPr>
            <a:xfrm>
              <a:off x="1335706" y="2964112"/>
              <a:ext cx="290304" cy="193274"/>
            </a:xfrm>
            <a:custGeom>
              <a:avLst/>
              <a:gdLst/>
              <a:ahLst/>
              <a:cxnLst/>
              <a:rect l="l" t="t" r="r" b="b"/>
              <a:pathLst>
                <a:path w="11055" h="7360" extrusionOk="0">
                  <a:moveTo>
                    <a:pt x="231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7130"/>
                  </a:lnTo>
                  <a:cubicBezTo>
                    <a:pt x="1" y="7264"/>
                    <a:pt x="106" y="7360"/>
                    <a:pt x="231" y="7360"/>
                  </a:cubicBezTo>
                  <a:lnTo>
                    <a:pt x="10825" y="7360"/>
                  </a:lnTo>
                  <a:cubicBezTo>
                    <a:pt x="10949" y="7360"/>
                    <a:pt x="11055" y="7255"/>
                    <a:pt x="11055" y="7130"/>
                  </a:cubicBezTo>
                  <a:lnTo>
                    <a:pt x="11055" y="230"/>
                  </a:lnTo>
                  <a:cubicBezTo>
                    <a:pt x="11055" y="106"/>
                    <a:pt x="10949" y="0"/>
                    <a:pt x="10825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65"/>
            <p:cNvSpPr/>
            <p:nvPr/>
          </p:nvSpPr>
          <p:spPr>
            <a:xfrm>
              <a:off x="1335706" y="3121173"/>
              <a:ext cx="169430" cy="36213"/>
            </a:xfrm>
            <a:custGeom>
              <a:avLst/>
              <a:gdLst/>
              <a:ahLst/>
              <a:cxnLst/>
              <a:rect l="l" t="t" r="r" b="b"/>
              <a:pathLst>
                <a:path w="6452" h="1379" extrusionOk="0">
                  <a:moveTo>
                    <a:pt x="1" y="1"/>
                  </a:moveTo>
                  <a:lnTo>
                    <a:pt x="1" y="1149"/>
                  </a:lnTo>
                  <a:cubicBezTo>
                    <a:pt x="1" y="1274"/>
                    <a:pt x="106" y="1379"/>
                    <a:pt x="231" y="1379"/>
                  </a:cubicBezTo>
                  <a:lnTo>
                    <a:pt x="6451" y="1379"/>
                  </a:lnTo>
                  <a:lnTo>
                    <a:pt x="6451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65"/>
            <p:cNvSpPr/>
            <p:nvPr/>
          </p:nvSpPr>
          <p:spPr>
            <a:xfrm>
              <a:off x="1505109" y="2964112"/>
              <a:ext cx="120901" cy="96532"/>
            </a:xfrm>
            <a:custGeom>
              <a:avLst/>
              <a:gdLst/>
              <a:ahLst/>
              <a:cxnLst/>
              <a:rect l="l" t="t" r="r" b="b"/>
              <a:pathLst>
                <a:path w="4604" h="3676" extrusionOk="0">
                  <a:moveTo>
                    <a:pt x="0" y="0"/>
                  </a:moveTo>
                  <a:lnTo>
                    <a:pt x="0" y="3675"/>
                  </a:lnTo>
                  <a:lnTo>
                    <a:pt x="4604" y="3675"/>
                  </a:lnTo>
                  <a:lnTo>
                    <a:pt x="4604" y="230"/>
                  </a:lnTo>
                  <a:cubicBezTo>
                    <a:pt x="4604" y="106"/>
                    <a:pt x="4498" y="0"/>
                    <a:pt x="4374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65"/>
            <p:cNvSpPr/>
            <p:nvPr/>
          </p:nvSpPr>
          <p:spPr>
            <a:xfrm>
              <a:off x="1505109" y="3060617"/>
              <a:ext cx="120901" cy="96768"/>
            </a:xfrm>
            <a:custGeom>
              <a:avLst/>
              <a:gdLst/>
              <a:ahLst/>
              <a:cxnLst/>
              <a:rect l="l" t="t" r="r" b="b"/>
              <a:pathLst>
                <a:path w="4604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4374" y="3685"/>
                  </a:lnTo>
                  <a:cubicBezTo>
                    <a:pt x="4498" y="3685"/>
                    <a:pt x="4604" y="3589"/>
                    <a:pt x="4604" y="3455"/>
                  </a:cubicBezTo>
                  <a:lnTo>
                    <a:pt x="4604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65"/>
            <p:cNvSpPr/>
            <p:nvPr/>
          </p:nvSpPr>
          <p:spPr>
            <a:xfrm>
              <a:off x="1293506" y="3181755"/>
              <a:ext cx="374730" cy="30173"/>
            </a:xfrm>
            <a:custGeom>
              <a:avLst/>
              <a:gdLst/>
              <a:ahLst/>
              <a:cxnLst/>
              <a:rect l="l" t="t" r="r" b="b"/>
              <a:pathLst>
                <a:path w="14270" h="1149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689"/>
                  </a:lnTo>
                  <a:cubicBezTo>
                    <a:pt x="0" y="938"/>
                    <a:pt x="201" y="1149"/>
                    <a:pt x="460" y="1149"/>
                  </a:cubicBezTo>
                  <a:lnTo>
                    <a:pt x="13810" y="1149"/>
                  </a:lnTo>
                  <a:cubicBezTo>
                    <a:pt x="14068" y="1149"/>
                    <a:pt x="14269" y="938"/>
                    <a:pt x="14269" y="689"/>
                  </a:cubicBez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0" name="Google Shape;13880;p65"/>
            <p:cNvSpPr/>
            <p:nvPr/>
          </p:nvSpPr>
          <p:spPr>
            <a:xfrm>
              <a:off x="1293506" y="3181755"/>
              <a:ext cx="374730" cy="12080"/>
            </a:xfrm>
            <a:custGeom>
              <a:avLst/>
              <a:gdLst/>
              <a:ahLst/>
              <a:cxnLst/>
              <a:rect l="l" t="t" r="r" b="b"/>
              <a:pathLst>
                <a:path w="14270" h="460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460"/>
                  </a:lnTo>
                  <a:lnTo>
                    <a:pt x="14269" y="460"/>
                  </a:ln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65"/>
            <p:cNvSpPr/>
            <p:nvPr/>
          </p:nvSpPr>
          <p:spPr>
            <a:xfrm>
              <a:off x="1444527" y="3181755"/>
              <a:ext cx="72661" cy="18119"/>
            </a:xfrm>
            <a:custGeom>
              <a:avLst/>
              <a:gdLst/>
              <a:ahLst/>
              <a:cxnLst/>
              <a:rect l="l" t="t" r="r" b="b"/>
              <a:pathLst>
                <a:path w="2767" h="690" extrusionOk="0">
                  <a:moveTo>
                    <a:pt x="1" y="0"/>
                  </a:moveTo>
                  <a:lnTo>
                    <a:pt x="326" y="479"/>
                  </a:lnTo>
                  <a:cubicBezTo>
                    <a:pt x="412" y="613"/>
                    <a:pt x="556" y="689"/>
                    <a:pt x="709" y="689"/>
                  </a:cubicBezTo>
                  <a:lnTo>
                    <a:pt x="2059" y="689"/>
                  </a:lnTo>
                  <a:cubicBezTo>
                    <a:pt x="2212" y="689"/>
                    <a:pt x="2355" y="613"/>
                    <a:pt x="2441" y="479"/>
                  </a:cubicBezTo>
                  <a:lnTo>
                    <a:pt x="2767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65"/>
            <p:cNvSpPr/>
            <p:nvPr/>
          </p:nvSpPr>
          <p:spPr>
            <a:xfrm>
              <a:off x="1535256" y="3036484"/>
              <a:ext cx="60345" cy="24159"/>
            </a:xfrm>
            <a:custGeom>
              <a:avLst/>
              <a:gdLst/>
              <a:ahLst/>
              <a:cxnLst/>
              <a:rect l="l" t="t" r="r" b="b"/>
              <a:pathLst>
                <a:path w="2298" h="920" extrusionOk="0">
                  <a:moveTo>
                    <a:pt x="690" y="1"/>
                  </a:moveTo>
                  <a:lnTo>
                    <a:pt x="317" y="125"/>
                  </a:lnTo>
                  <a:cubicBezTo>
                    <a:pt x="125" y="182"/>
                    <a:pt x="1" y="364"/>
                    <a:pt x="1" y="556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6"/>
                  </a:lnTo>
                  <a:cubicBezTo>
                    <a:pt x="2298" y="364"/>
                    <a:pt x="2173" y="182"/>
                    <a:pt x="1991" y="125"/>
                  </a:cubicBezTo>
                  <a:lnTo>
                    <a:pt x="1609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3" name="Google Shape;13883;p65"/>
            <p:cNvSpPr/>
            <p:nvPr/>
          </p:nvSpPr>
          <p:spPr>
            <a:xfrm>
              <a:off x="1553349" y="3018391"/>
              <a:ext cx="24422" cy="30435"/>
            </a:xfrm>
            <a:custGeom>
              <a:avLst/>
              <a:gdLst/>
              <a:ahLst/>
              <a:cxnLst/>
              <a:rect l="l" t="t" r="r" b="b"/>
              <a:pathLst>
                <a:path w="930" h="1159" extrusionOk="0">
                  <a:moveTo>
                    <a:pt x="1" y="0"/>
                  </a:moveTo>
                  <a:lnTo>
                    <a:pt x="1" y="690"/>
                  </a:lnTo>
                  <a:cubicBezTo>
                    <a:pt x="1" y="948"/>
                    <a:pt x="211" y="1158"/>
                    <a:pt x="460" y="1158"/>
                  </a:cubicBezTo>
                  <a:cubicBezTo>
                    <a:pt x="719" y="1158"/>
                    <a:pt x="929" y="948"/>
                    <a:pt x="929" y="690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4" name="Google Shape;13884;p65"/>
            <p:cNvSpPr/>
            <p:nvPr/>
          </p:nvSpPr>
          <p:spPr>
            <a:xfrm>
              <a:off x="1547335" y="2988245"/>
              <a:ext cx="36449" cy="42226"/>
            </a:xfrm>
            <a:custGeom>
              <a:avLst/>
              <a:gdLst/>
              <a:ahLst/>
              <a:cxnLst/>
              <a:rect l="l" t="t" r="r" b="b"/>
              <a:pathLst>
                <a:path w="1388" h="1608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2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5" name="Google Shape;13885;p65"/>
            <p:cNvSpPr/>
            <p:nvPr/>
          </p:nvSpPr>
          <p:spPr>
            <a:xfrm>
              <a:off x="1547335" y="2988245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14"/>
                    <a:pt x="320" y="1611"/>
                    <a:pt x="685" y="1611"/>
                  </a:cubicBezTo>
                  <a:cubicBezTo>
                    <a:pt x="762" y="1611"/>
                    <a:pt x="841" y="1598"/>
                    <a:pt x="919" y="1570"/>
                  </a:cubicBezTo>
                  <a:cubicBezTo>
                    <a:pt x="651" y="1474"/>
                    <a:pt x="460" y="1206"/>
                    <a:pt x="460" y="919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6" name="Google Shape;13886;p65"/>
            <p:cNvSpPr/>
            <p:nvPr/>
          </p:nvSpPr>
          <p:spPr>
            <a:xfrm>
              <a:off x="1547335" y="2988245"/>
              <a:ext cx="36449" cy="17857"/>
            </a:xfrm>
            <a:custGeom>
              <a:avLst/>
              <a:gdLst/>
              <a:ahLst/>
              <a:cxnLst/>
              <a:rect l="l" t="t" r="r" b="b"/>
              <a:pathLst>
                <a:path w="1388" h="680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450" y="593"/>
                    <a:pt x="919" y="670"/>
                    <a:pt x="1388" y="680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7" name="Google Shape;13887;p65"/>
            <p:cNvSpPr/>
            <p:nvPr/>
          </p:nvSpPr>
          <p:spPr>
            <a:xfrm>
              <a:off x="1547335" y="2988245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153" y="507"/>
                    <a:pt x="306" y="546"/>
                    <a:pt x="460" y="574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8" name="Google Shape;13888;p65"/>
            <p:cNvSpPr/>
            <p:nvPr/>
          </p:nvSpPr>
          <p:spPr>
            <a:xfrm>
              <a:off x="1535256" y="3133252"/>
              <a:ext cx="60345" cy="24133"/>
            </a:xfrm>
            <a:custGeom>
              <a:avLst/>
              <a:gdLst/>
              <a:ahLst/>
              <a:cxnLst/>
              <a:rect l="l" t="t" r="r" b="b"/>
              <a:pathLst>
                <a:path w="2298" h="919" extrusionOk="0">
                  <a:moveTo>
                    <a:pt x="690" y="0"/>
                  </a:moveTo>
                  <a:lnTo>
                    <a:pt x="317" y="115"/>
                  </a:lnTo>
                  <a:cubicBezTo>
                    <a:pt x="125" y="182"/>
                    <a:pt x="1" y="354"/>
                    <a:pt x="1" y="555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5"/>
                  </a:lnTo>
                  <a:cubicBezTo>
                    <a:pt x="2298" y="354"/>
                    <a:pt x="2173" y="182"/>
                    <a:pt x="1991" y="115"/>
                  </a:cubicBezTo>
                  <a:lnTo>
                    <a:pt x="1609" y="0"/>
                  </a:ln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9" name="Google Shape;13889;p65"/>
            <p:cNvSpPr/>
            <p:nvPr/>
          </p:nvSpPr>
          <p:spPr>
            <a:xfrm>
              <a:off x="1553349" y="3115159"/>
              <a:ext cx="24422" cy="30173"/>
            </a:xfrm>
            <a:custGeom>
              <a:avLst/>
              <a:gdLst/>
              <a:ahLst/>
              <a:cxnLst/>
              <a:rect l="l" t="t" r="r" b="b"/>
              <a:pathLst>
                <a:path w="930" h="1149" extrusionOk="0">
                  <a:moveTo>
                    <a:pt x="1" y="0"/>
                  </a:moveTo>
                  <a:lnTo>
                    <a:pt x="1" y="689"/>
                  </a:lnTo>
                  <a:cubicBezTo>
                    <a:pt x="1" y="947"/>
                    <a:pt x="211" y="1148"/>
                    <a:pt x="460" y="1148"/>
                  </a:cubicBezTo>
                  <a:cubicBezTo>
                    <a:pt x="719" y="1148"/>
                    <a:pt x="929" y="947"/>
                    <a:pt x="929" y="689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65"/>
            <p:cNvSpPr/>
            <p:nvPr/>
          </p:nvSpPr>
          <p:spPr>
            <a:xfrm>
              <a:off x="1547335" y="3084986"/>
              <a:ext cx="36449" cy="42252"/>
            </a:xfrm>
            <a:custGeom>
              <a:avLst/>
              <a:gdLst/>
              <a:ahLst/>
              <a:cxnLst/>
              <a:rect l="l" t="t" r="r" b="b"/>
              <a:pathLst>
                <a:path w="1388" h="1609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1" name="Google Shape;13891;p65"/>
            <p:cNvSpPr/>
            <p:nvPr/>
          </p:nvSpPr>
          <p:spPr>
            <a:xfrm>
              <a:off x="1547335" y="3084986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14"/>
                    <a:pt x="320" y="1612"/>
                    <a:pt x="685" y="1612"/>
                  </a:cubicBezTo>
                  <a:cubicBezTo>
                    <a:pt x="762" y="1612"/>
                    <a:pt x="841" y="1598"/>
                    <a:pt x="919" y="1570"/>
                  </a:cubicBezTo>
                  <a:cubicBezTo>
                    <a:pt x="651" y="1465"/>
                    <a:pt x="460" y="1206"/>
                    <a:pt x="460" y="919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2" name="Google Shape;13892;p65"/>
            <p:cNvSpPr/>
            <p:nvPr/>
          </p:nvSpPr>
          <p:spPr>
            <a:xfrm>
              <a:off x="1547335" y="3084986"/>
              <a:ext cx="36449" cy="17883"/>
            </a:xfrm>
            <a:custGeom>
              <a:avLst/>
              <a:gdLst/>
              <a:ahLst/>
              <a:cxnLst/>
              <a:rect l="l" t="t" r="r" b="b"/>
              <a:pathLst>
                <a:path w="1388" h="681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450" y="594"/>
                    <a:pt x="919" y="671"/>
                    <a:pt x="1388" y="680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3" name="Google Shape;13893;p65"/>
            <p:cNvSpPr/>
            <p:nvPr/>
          </p:nvSpPr>
          <p:spPr>
            <a:xfrm>
              <a:off x="1547335" y="3084986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153" y="508"/>
                    <a:pt x="306" y="546"/>
                    <a:pt x="460" y="575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4" name="Google Shape;13894;p65"/>
            <p:cNvSpPr/>
            <p:nvPr/>
          </p:nvSpPr>
          <p:spPr>
            <a:xfrm>
              <a:off x="1384234" y="3042524"/>
              <a:ext cx="72399" cy="90755"/>
            </a:xfrm>
            <a:custGeom>
              <a:avLst/>
              <a:gdLst/>
              <a:ahLst/>
              <a:cxnLst/>
              <a:rect l="l" t="t" r="r" b="b"/>
              <a:pathLst>
                <a:path w="2757" h="3456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4" y="670"/>
                  </a:cubicBezTo>
                  <a:lnTo>
                    <a:pt x="249" y="938"/>
                  </a:lnTo>
                  <a:cubicBezTo>
                    <a:pt x="96" y="1015"/>
                    <a:pt x="0" y="1177"/>
                    <a:pt x="0" y="1350"/>
                  </a:cubicBezTo>
                  <a:lnTo>
                    <a:pt x="0" y="3225"/>
                  </a:lnTo>
                  <a:cubicBezTo>
                    <a:pt x="0" y="3350"/>
                    <a:pt x="96" y="3455"/>
                    <a:pt x="230" y="3455"/>
                  </a:cubicBezTo>
                  <a:lnTo>
                    <a:pt x="2527" y="3455"/>
                  </a:lnTo>
                  <a:cubicBezTo>
                    <a:pt x="2661" y="3455"/>
                    <a:pt x="2756" y="3350"/>
                    <a:pt x="2756" y="3225"/>
                  </a:cubicBezTo>
                  <a:lnTo>
                    <a:pt x="2756" y="1350"/>
                  </a:lnTo>
                  <a:cubicBezTo>
                    <a:pt x="2756" y="1177"/>
                    <a:pt x="2661" y="1015"/>
                    <a:pt x="2507" y="938"/>
                  </a:cubicBezTo>
                  <a:lnTo>
                    <a:pt x="1962" y="670"/>
                  </a:lnTo>
                  <a:cubicBezTo>
                    <a:pt x="1885" y="632"/>
                    <a:pt x="1838" y="546"/>
                    <a:pt x="1838" y="460"/>
                  </a:cubicBezTo>
                  <a:lnTo>
                    <a:pt x="183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5" name="Google Shape;13895;p65"/>
            <p:cNvSpPr/>
            <p:nvPr/>
          </p:nvSpPr>
          <p:spPr>
            <a:xfrm>
              <a:off x="1407081" y="3042524"/>
              <a:ext cx="26680" cy="18251"/>
            </a:xfrm>
            <a:custGeom>
              <a:avLst/>
              <a:gdLst/>
              <a:ahLst/>
              <a:cxnLst/>
              <a:rect l="l" t="t" r="r" b="b"/>
              <a:pathLst>
                <a:path w="1016" h="695" extrusionOk="0">
                  <a:moveTo>
                    <a:pt x="49" y="0"/>
                  </a:moveTo>
                  <a:lnTo>
                    <a:pt x="49" y="460"/>
                  </a:lnTo>
                  <a:cubicBezTo>
                    <a:pt x="49" y="507"/>
                    <a:pt x="30" y="555"/>
                    <a:pt x="1" y="594"/>
                  </a:cubicBezTo>
                  <a:cubicBezTo>
                    <a:pt x="164" y="661"/>
                    <a:pt x="336" y="694"/>
                    <a:pt x="508" y="694"/>
                  </a:cubicBezTo>
                  <a:cubicBezTo>
                    <a:pt x="680" y="694"/>
                    <a:pt x="853" y="661"/>
                    <a:pt x="1015" y="594"/>
                  </a:cubicBezTo>
                  <a:cubicBezTo>
                    <a:pt x="987" y="555"/>
                    <a:pt x="968" y="507"/>
                    <a:pt x="968" y="460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65"/>
            <p:cNvSpPr/>
            <p:nvPr/>
          </p:nvSpPr>
          <p:spPr>
            <a:xfrm>
              <a:off x="1384234" y="3061615"/>
              <a:ext cx="72399" cy="71664"/>
            </a:xfrm>
            <a:custGeom>
              <a:avLst/>
              <a:gdLst/>
              <a:ahLst/>
              <a:cxnLst/>
              <a:rect l="l" t="t" r="r" b="b"/>
              <a:pathLst>
                <a:path w="2757" h="2729" extrusionOk="0">
                  <a:moveTo>
                    <a:pt x="670" y="1"/>
                  </a:moveTo>
                  <a:lnTo>
                    <a:pt x="249" y="211"/>
                  </a:lnTo>
                  <a:cubicBezTo>
                    <a:pt x="96" y="288"/>
                    <a:pt x="0" y="450"/>
                    <a:pt x="0" y="623"/>
                  </a:cubicBezTo>
                  <a:lnTo>
                    <a:pt x="0" y="2498"/>
                  </a:lnTo>
                  <a:cubicBezTo>
                    <a:pt x="0" y="2623"/>
                    <a:pt x="96" y="2728"/>
                    <a:pt x="230" y="2728"/>
                  </a:cubicBezTo>
                  <a:lnTo>
                    <a:pt x="2527" y="2728"/>
                  </a:lnTo>
                  <a:cubicBezTo>
                    <a:pt x="2661" y="2728"/>
                    <a:pt x="2756" y="2623"/>
                    <a:pt x="2756" y="2498"/>
                  </a:cubicBezTo>
                  <a:lnTo>
                    <a:pt x="2756" y="623"/>
                  </a:lnTo>
                  <a:cubicBezTo>
                    <a:pt x="2756" y="450"/>
                    <a:pt x="2661" y="288"/>
                    <a:pt x="2507" y="211"/>
                  </a:cubicBezTo>
                  <a:lnTo>
                    <a:pt x="2086" y="1"/>
                  </a:lnTo>
                  <a:cubicBezTo>
                    <a:pt x="1905" y="225"/>
                    <a:pt x="1641" y="338"/>
                    <a:pt x="1378" y="338"/>
                  </a:cubicBezTo>
                  <a:cubicBezTo>
                    <a:pt x="1115" y="338"/>
                    <a:pt x="852" y="225"/>
                    <a:pt x="6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65"/>
            <p:cNvSpPr/>
            <p:nvPr/>
          </p:nvSpPr>
          <p:spPr>
            <a:xfrm>
              <a:off x="1396288" y="2994258"/>
              <a:ext cx="48266" cy="54568"/>
            </a:xfrm>
            <a:custGeom>
              <a:avLst/>
              <a:gdLst/>
              <a:ahLst/>
              <a:cxnLst/>
              <a:rect l="l" t="t" r="r" b="b"/>
              <a:pathLst>
                <a:path w="1838" h="2078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lnTo>
                    <a:pt x="0" y="1149"/>
                  </a:lnTo>
                  <a:cubicBezTo>
                    <a:pt x="0" y="1656"/>
                    <a:pt x="412" y="2077"/>
                    <a:pt x="919" y="2077"/>
                  </a:cubicBezTo>
                  <a:cubicBezTo>
                    <a:pt x="1426" y="2068"/>
                    <a:pt x="1838" y="1656"/>
                    <a:pt x="1838" y="1149"/>
                  </a:cubicBezTo>
                  <a:lnTo>
                    <a:pt x="1838" y="690"/>
                  </a:lnTo>
                  <a:cubicBezTo>
                    <a:pt x="1838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65"/>
            <p:cNvSpPr/>
            <p:nvPr/>
          </p:nvSpPr>
          <p:spPr>
            <a:xfrm>
              <a:off x="1396025" y="2994258"/>
              <a:ext cx="33455" cy="54384"/>
            </a:xfrm>
            <a:custGeom>
              <a:avLst/>
              <a:gdLst/>
              <a:ahLst/>
              <a:cxnLst/>
              <a:rect l="l" t="t" r="r" b="b"/>
              <a:pathLst>
                <a:path w="1274" h="2071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76"/>
                    <a:pt x="433" y="2070"/>
                    <a:pt x="922" y="2070"/>
                  </a:cubicBezTo>
                  <a:cubicBezTo>
                    <a:pt x="1038" y="2070"/>
                    <a:pt x="1157" y="2048"/>
                    <a:pt x="1274" y="2001"/>
                  </a:cubicBezTo>
                  <a:cubicBezTo>
                    <a:pt x="929" y="1857"/>
                    <a:pt x="699" y="1522"/>
                    <a:pt x="699" y="1149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65"/>
            <p:cNvSpPr/>
            <p:nvPr/>
          </p:nvSpPr>
          <p:spPr>
            <a:xfrm>
              <a:off x="1396288" y="2994258"/>
              <a:ext cx="48528" cy="24159"/>
            </a:xfrm>
            <a:custGeom>
              <a:avLst/>
              <a:gdLst/>
              <a:ahLst/>
              <a:cxnLst/>
              <a:rect l="l" t="t" r="r" b="b"/>
              <a:pathLst>
                <a:path w="1848" h="920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cubicBezTo>
                    <a:pt x="0" y="690"/>
                    <a:pt x="689" y="919"/>
                    <a:pt x="1847" y="919"/>
                  </a:cubicBezTo>
                  <a:lnTo>
                    <a:pt x="1847" y="690"/>
                  </a:lnTo>
                  <a:cubicBezTo>
                    <a:pt x="1847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0" name="Google Shape;13900;p65"/>
            <p:cNvSpPr/>
            <p:nvPr/>
          </p:nvSpPr>
          <p:spPr>
            <a:xfrm>
              <a:off x="1396025" y="2994258"/>
              <a:ext cx="33455" cy="21901"/>
            </a:xfrm>
            <a:custGeom>
              <a:avLst/>
              <a:gdLst/>
              <a:ahLst/>
              <a:cxnLst/>
              <a:rect l="l" t="t" r="r" b="b"/>
              <a:pathLst>
                <a:path w="1274" h="834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231" y="757"/>
                    <a:pt x="460" y="805"/>
                    <a:pt x="699" y="833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1" name="Google Shape;13901;p65"/>
            <p:cNvSpPr/>
            <p:nvPr/>
          </p:nvSpPr>
          <p:spPr>
            <a:xfrm>
              <a:off x="1384234" y="3072434"/>
              <a:ext cx="30173" cy="60844"/>
            </a:xfrm>
            <a:custGeom>
              <a:avLst/>
              <a:gdLst/>
              <a:ahLst/>
              <a:cxnLst/>
              <a:rect l="l" t="t" r="r" b="b"/>
              <a:pathLst>
                <a:path w="1149" h="2317" extrusionOk="0">
                  <a:moveTo>
                    <a:pt x="57" y="0"/>
                  </a:moveTo>
                  <a:cubicBezTo>
                    <a:pt x="19" y="67"/>
                    <a:pt x="0" y="134"/>
                    <a:pt x="0" y="211"/>
                  </a:cubicBezTo>
                  <a:lnTo>
                    <a:pt x="0" y="2086"/>
                  </a:lnTo>
                  <a:cubicBezTo>
                    <a:pt x="0" y="2211"/>
                    <a:pt x="96" y="2316"/>
                    <a:pt x="230" y="2316"/>
                  </a:cubicBezTo>
                  <a:lnTo>
                    <a:pt x="1148" y="2316"/>
                  </a:lnTo>
                  <a:lnTo>
                    <a:pt x="1148" y="1857"/>
                  </a:lnTo>
                  <a:lnTo>
                    <a:pt x="919" y="1857"/>
                  </a:lnTo>
                  <a:cubicBezTo>
                    <a:pt x="794" y="1857"/>
                    <a:pt x="689" y="1751"/>
                    <a:pt x="689" y="1627"/>
                  </a:cubicBezTo>
                  <a:lnTo>
                    <a:pt x="689" y="708"/>
                  </a:lnTo>
                  <a:cubicBezTo>
                    <a:pt x="689" y="555"/>
                    <a:pt x="622" y="421"/>
                    <a:pt x="507" y="335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2" name="Google Shape;13902;p65"/>
            <p:cNvSpPr/>
            <p:nvPr/>
          </p:nvSpPr>
          <p:spPr>
            <a:xfrm>
              <a:off x="1426434" y="3072434"/>
              <a:ext cx="30199" cy="60844"/>
            </a:xfrm>
            <a:custGeom>
              <a:avLst/>
              <a:gdLst/>
              <a:ahLst/>
              <a:cxnLst/>
              <a:rect l="l" t="t" r="r" b="b"/>
              <a:pathLst>
                <a:path w="1150" h="2317" extrusionOk="0">
                  <a:moveTo>
                    <a:pt x="1101" y="0"/>
                  </a:moveTo>
                  <a:lnTo>
                    <a:pt x="652" y="335"/>
                  </a:lnTo>
                  <a:cubicBezTo>
                    <a:pt x="527" y="421"/>
                    <a:pt x="460" y="555"/>
                    <a:pt x="460" y="708"/>
                  </a:cubicBezTo>
                  <a:lnTo>
                    <a:pt x="460" y="1627"/>
                  </a:lnTo>
                  <a:cubicBezTo>
                    <a:pt x="460" y="1751"/>
                    <a:pt x="365" y="1857"/>
                    <a:pt x="231" y="1857"/>
                  </a:cubicBezTo>
                  <a:lnTo>
                    <a:pt x="1" y="1857"/>
                  </a:lnTo>
                  <a:lnTo>
                    <a:pt x="1" y="2316"/>
                  </a:lnTo>
                  <a:lnTo>
                    <a:pt x="920" y="2316"/>
                  </a:lnTo>
                  <a:cubicBezTo>
                    <a:pt x="1054" y="2316"/>
                    <a:pt x="1149" y="2211"/>
                    <a:pt x="1149" y="2086"/>
                  </a:cubicBezTo>
                  <a:lnTo>
                    <a:pt x="1149" y="211"/>
                  </a:lnTo>
                  <a:cubicBezTo>
                    <a:pt x="1149" y="134"/>
                    <a:pt x="1130" y="67"/>
                    <a:pt x="110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3" name="Google Shape;13903;p65"/>
            <p:cNvSpPr/>
            <p:nvPr/>
          </p:nvSpPr>
          <p:spPr>
            <a:xfrm>
              <a:off x="1408341" y="3121173"/>
              <a:ext cx="24159" cy="12106"/>
            </a:xfrm>
            <a:custGeom>
              <a:avLst/>
              <a:gdLst/>
              <a:ahLst/>
              <a:cxnLst/>
              <a:rect l="l" t="t" r="r" b="b"/>
              <a:pathLst>
                <a:path w="920" h="461" extrusionOk="0">
                  <a:moveTo>
                    <a:pt x="1" y="1"/>
                  </a:moveTo>
                  <a:lnTo>
                    <a:pt x="1" y="460"/>
                  </a:lnTo>
                  <a:lnTo>
                    <a:pt x="920" y="460"/>
                  </a:lnTo>
                  <a:lnTo>
                    <a:pt x="920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04" name="Google Shape;13904;p65"/>
          <p:cNvGrpSpPr/>
          <p:nvPr/>
        </p:nvGrpSpPr>
        <p:grpSpPr>
          <a:xfrm>
            <a:off x="6669900" y="1505474"/>
            <a:ext cx="345083" cy="369216"/>
            <a:chOff x="6669900" y="1505474"/>
            <a:chExt cx="345083" cy="369216"/>
          </a:xfrm>
        </p:grpSpPr>
        <p:sp>
          <p:nvSpPr>
            <p:cNvPr id="13905" name="Google Shape;13905;p65"/>
            <p:cNvSpPr/>
            <p:nvPr/>
          </p:nvSpPr>
          <p:spPr>
            <a:xfrm>
              <a:off x="6700309" y="1505474"/>
              <a:ext cx="48292" cy="42252"/>
            </a:xfrm>
            <a:custGeom>
              <a:avLst/>
              <a:gdLst/>
              <a:ahLst/>
              <a:cxnLst/>
              <a:rect l="l" t="t" r="r" b="b"/>
              <a:pathLst>
                <a:path w="1839" h="1609" extrusionOk="0">
                  <a:moveTo>
                    <a:pt x="919" y="1"/>
                  </a:moveTo>
                  <a:cubicBezTo>
                    <a:pt x="412" y="1"/>
                    <a:pt x="1" y="364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427" y="1608"/>
                    <a:pt x="1838" y="1254"/>
                    <a:pt x="1838" y="804"/>
                  </a:cubicBezTo>
                  <a:cubicBezTo>
                    <a:pt x="1838" y="364"/>
                    <a:pt x="1427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65"/>
            <p:cNvSpPr/>
            <p:nvPr/>
          </p:nvSpPr>
          <p:spPr>
            <a:xfrm>
              <a:off x="6700309" y="1505474"/>
              <a:ext cx="33455" cy="42252"/>
            </a:xfrm>
            <a:custGeom>
              <a:avLst/>
              <a:gdLst/>
              <a:ahLst/>
              <a:cxnLst/>
              <a:rect l="l" t="t" r="r" b="b"/>
              <a:pathLst>
                <a:path w="1274" h="1609" extrusionOk="0">
                  <a:moveTo>
                    <a:pt x="919" y="1"/>
                  </a:moveTo>
                  <a:cubicBezTo>
                    <a:pt x="412" y="1"/>
                    <a:pt x="1" y="355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044" y="1608"/>
                    <a:pt x="1159" y="1589"/>
                    <a:pt x="1273" y="1551"/>
                  </a:cubicBezTo>
                  <a:cubicBezTo>
                    <a:pt x="938" y="1455"/>
                    <a:pt x="699" y="1149"/>
                    <a:pt x="690" y="804"/>
                  </a:cubicBezTo>
                  <a:cubicBezTo>
                    <a:pt x="699" y="460"/>
                    <a:pt x="938" y="154"/>
                    <a:pt x="1273" y="58"/>
                  </a:cubicBezTo>
                  <a:cubicBezTo>
                    <a:pt x="1159" y="20"/>
                    <a:pt x="1044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65"/>
            <p:cNvSpPr/>
            <p:nvPr/>
          </p:nvSpPr>
          <p:spPr>
            <a:xfrm>
              <a:off x="6669900" y="1608255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88" y="872"/>
                    <a:pt x="1283" y="1025"/>
                    <a:pt x="1130" y="1111"/>
                  </a:cubicBezTo>
                  <a:lnTo>
                    <a:pt x="383" y="1484"/>
                  </a:lnTo>
                  <a:cubicBezTo>
                    <a:pt x="154" y="1599"/>
                    <a:pt x="1" y="1838"/>
                    <a:pt x="1" y="2097"/>
                  </a:cubicBezTo>
                  <a:lnTo>
                    <a:pt x="1" y="2996"/>
                  </a:lnTo>
                  <a:cubicBezTo>
                    <a:pt x="1" y="3130"/>
                    <a:pt x="106" y="3226"/>
                    <a:pt x="230" y="3226"/>
                  </a:cubicBezTo>
                  <a:lnTo>
                    <a:pt x="3924" y="3226"/>
                  </a:lnTo>
                  <a:cubicBezTo>
                    <a:pt x="4049" y="3226"/>
                    <a:pt x="4154" y="3130"/>
                    <a:pt x="4154" y="2996"/>
                  </a:cubicBezTo>
                  <a:lnTo>
                    <a:pt x="4154" y="2097"/>
                  </a:lnTo>
                  <a:cubicBezTo>
                    <a:pt x="4154" y="1838"/>
                    <a:pt x="4001" y="1599"/>
                    <a:pt x="3771" y="1484"/>
                  </a:cubicBezTo>
                  <a:lnTo>
                    <a:pt x="3025" y="1111"/>
                  </a:lnTo>
                  <a:cubicBezTo>
                    <a:pt x="2872" y="1025"/>
                    <a:pt x="2766" y="872"/>
                    <a:pt x="2766" y="690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8" name="Google Shape;13908;p65"/>
            <p:cNvSpPr/>
            <p:nvPr/>
          </p:nvSpPr>
          <p:spPr>
            <a:xfrm>
              <a:off x="6706086" y="1608255"/>
              <a:ext cx="36974" cy="24422"/>
            </a:xfrm>
            <a:custGeom>
              <a:avLst/>
              <a:gdLst/>
              <a:ahLst/>
              <a:cxnLst/>
              <a:rect l="l" t="t" r="r" b="b"/>
              <a:pathLst>
                <a:path w="1408" h="930" extrusionOk="0">
                  <a:moveTo>
                    <a:pt x="10" y="1"/>
                  </a:moveTo>
                  <a:lnTo>
                    <a:pt x="10" y="690"/>
                  </a:lnTo>
                  <a:cubicBezTo>
                    <a:pt x="10" y="719"/>
                    <a:pt x="1" y="757"/>
                    <a:pt x="1" y="786"/>
                  </a:cubicBezTo>
                  <a:cubicBezTo>
                    <a:pt x="221" y="872"/>
                    <a:pt x="460" y="920"/>
                    <a:pt x="699" y="929"/>
                  </a:cubicBezTo>
                  <a:cubicBezTo>
                    <a:pt x="939" y="920"/>
                    <a:pt x="1187" y="872"/>
                    <a:pt x="1408" y="786"/>
                  </a:cubicBezTo>
                  <a:cubicBezTo>
                    <a:pt x="1398" y="747"/>
                    <a:pt x="1398" y="719"/>
                    <a:pt x="1398" y="690"/>
                  </a:cubicBezTo>
                  <a:lnTo>
                    <a:pt x="139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9" name="Google Shape;13909;p65"/>
            <p:cNvSpPr/>
            <p:nvPr/>
          </p:nvSpPr>
          <p:spPr>
            <a:xfrm>
              <a:off x="6669900" y="1640188"/>
              <a:ext cx="109110" cy="52783"/>
            </a:xfrm>
            <a:custGeom>
              <a:avLst/>
              <a:gdLst/>
              <a:ahLst/>
              <a:cxnLst/>
              <a:rect l="l" t="t" r="r" b="b"/>
              <a:pathLst>
                <a:path w="4155" h="2010" extrusionOk="0">
                  <a:moveTo>
                    <a:pt x="919" y="0"/>
                  </a:moveTo>
                  <a:lnTo>
                    <a:pt x="383" y="268"/>
                  </a:lnTo>
                  <a:cubicBezTo>
                    <a:pt x="154" y="383"/>
                    <a:pt x="1" y="622"/>
                    <a:pt x="1" y="881"/>
                  </a:cubicBezTo>
                  <a:lnTo>
                    <a:pt x="1" y="1780"/>
                  </a:lnTo>
                  <a:cubicBezTo>
                    <a:pt x="1" y="1914"/>
                    <a:pt x="106" y="2010"/>
                    <a:pt x="230" y="2010"/>
                  </a:cubicBezTo>
                  <a:lnTo>
                    <a:pt x="3924" y="2010"/>
                  </a:lnTo>
                  <a:cubicBezTo>
                    <a:pt x="4049" y="2010"/>
                    <a:pt x="4154" y="1914"/>
                    <a:pt x="4154" y="1780"/>
                  </a:cubicBezTo>
                  <a:lnTo>
                    <a:pt x="4154" y="881"/>
                  </a:lnTo>
                  <a:cubicBezTo>
                    <a:pt x="4154" y="622"/>
                    <a:pt x="4001" y="383"/>
                    <a:pt x="3771" y="268"/>
                  </a:cubicBezTo>
                  <a:lnTo>
                    <a:pt x="3235" y="0"/>
                  </a:lnTo>
                  <a:cubicBezTo>
                    <a:pt x="2963" y="421"/>
                    <a:pt x="2520" y="632"/>
                    <a:pt x="2077" y="632"/>
                  </a:cubicBezTo>
                  <a:cubicBezTo>
                    <a:pt x="1635" y="632"/>
                    <a:pt x="1192" y="421"/>
                    <a:pt x="91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13910;p65"/>
            <p:cNvSpPr/>
            <p:nvPr/>
          </p:nvSpPr>
          <p:spPr>
            <a:xfrm>
              <a:off x="6681953" y="1523567"/>
              <a:ext cx="84741" cy="84715"/>
            </a:xfrm>
            <a:custGeom>
              <a:avLst/>
              <a:gdLst/>
              <a:ahLst/>
              <a:cxnLst/>
              <a:rect l="l" t="t" r="r" b="b"/>
              <a:pathLst>
                <a:path w="3227" h="3226" extrusionOk="0">
                  <a:moveTo>
                    <a:pt x="1618" y="1"/>
                  </a:moveTo>
                  <a:cubicBezTo>
                    <a:pt x="728" y="1"/>
                    <a:pt x="1" y="728"/>
                    <a:pt x="1" y="1618"/>
                  </a:cubicBezTo>
                  <a:cubicBezTo>
                    <a:pt x="1" y="2508"/>
                    <a:pt x="728" y="3226"/>
                    <a:pt x="1618" y="3226"/>
                  </a:cubicBezTo>
                  <a:cubicBezTo>
                    <a:pt x="2508" y="3226"/>
                    <a:pt x="3226" y="2508"/>
                    <a:pt x="3226" y="1618"/>
                  </a:cubicBezTo>
                  <a:cubicBezTo>
                    <a:pt x="3226" y="728"/>
                    <a:pt x="2508" y="1"/>
                    <a:pt x="1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65"/>
            <p:cNvSpPr/>
            <p:nvPr/>
          </p:nvSpPr>
          <p:spPr>
            <a:xfrm>
              <a:off x="6697552" y="1523567"/>
              <a:ext cx="70902" cy="76180"/>
            </a:xfrm>
            <a:custGeom>
              <a:avLst/>
              <a:gdLst/>
              <a:ahLst/>
              <a:cxnLst/>
              <a:rect l="l" t="t" r="r" b="b"/>
              <a:pathLst>
                <a:path w="2700" h="2901" extrusionOk="0">
                  <a:moveTo>
                    <a:pt x="1034" y="1"/>
                  </a:moveTo>
                  <a:cubicBezTo>
                    <a:pt x="259" y="1"/>
                    <a:pt x="0" y="1063"/>
                    <a:pt x="699" y="1407"/>
                  </a:cubicBezTo>
                  <a:cubicBezTo>
                    <a:pt x="718" y="1417"/>
                    <a:pt x="737" y="1417"/>
                    <a:pt x="756" y="1427"/>
                  </a:cubicBezTo>
                  <a:lnTo>
                    <a:pt x="1560" y="2881"/>
                  </a:lnTo>
                  <a:cubicBezTo>
                    <a:pt x="1560" y="2881"/>
                    <a:pt x="1780" y="2900"/>
                    <a:pt x="1991" y="2900"/>
                  </a:cubicBezTo>
                  <a:cubicBezTo>
                    <a:pt x="2460" y="2556"/>
                    <a:pt x="2699" y="1972"/>
                    <a:pt x="2623" y="1388"/>
                  </a:cubicBezTo>
                  <a:cubicBezTo>
                    <a:pt x="2527" y="728"/>
                    <a:pt x="2039" y="192"/>
                    <a:pt x="1378" y="39"/>
                  </a:cubicBezTo>
                  <a:cubicBezTo>
                    <a:pt x="1264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65"/>
            <p:cNvSpPr/>
            <p:nvPr/>
          </p:nvSpPr>
          <p:spPr>
            <a:xfrm>
              <a:off x="6687993" y="1560909"/>
              <a:ext cx="72661" cy="59453"/>
            </a:xfrm>
            <a:custGeom>
              <a:avLst/>
              <a:gdLst/>
              <a:ahLst/>
              <a:cxnLst/>
              <a:rect l="l" t="t" r="r" b="b"/>
              <a:pathLst>
                <a:path w="2767" h="2264" extrusionOk="0">
                  <a:moveTo>
                    <a:pt x="1075" y="0"/>
                  </a:moveTo>
                  <a:cubicBezTo>
                    <a:pt x="986" y="0"/>
                    <a:pt x="903" y="48"/>
                    <a:pt x="862" y="139"/>
                  </a:cubicBezTo>
                  <a:cubicBezTo>
                    <a:pt x="785" y="292"/>
                    <a:pt x="680" y="435"/>
                    <a:pt x="546" y="550"/>
                  </a:cubicBezTo>
                  <a:cubicBezTo>
                    <a:pt x="422" y="655"/>
                    <a:pt x="288" y="751"/>
                    <a:pt x="135" y="828"/>
                  </a:cubicBezTo>
                  <a:cubicBezTo>
                    <a:pt x="48" y="866"/>
                    <a:pt x="1" y="962"/>
                    <a:pt x="20" y="1067"/>
                  </a:cubicBezTo>
                  <a:cubicBezTo>
                    <a:pt x="106" y="1756"/>
                    <a:pt x="690" y="2263"/>
                    <a:pt x="1388" y="2263"/>
                  </a:cubicBezTo>
                  <a:cubicBezTo>
                    <a:pt x="2106" y="2263"/>
                    <a:pt x="2709" y="1708"/>
                    <a:pt x="2766" y="990"/>
                  </a:cubicBezTo>
                  <a:cubicBezTo>
                    <a:pt x="2766" y="923"/>
                    <a:pt x="2738" y="856"/>
                    <a:pt x="2690" y="808"/>
                  </a:cubicBezTo>
                  <a:cubicBezTo>
                    <a:pt x="2231" y="426"/>
                    <a:pt x="1695" y="158"/>
                    <a:pt x="1120" y="5"/>
                  </a:cubicBezTo>
                  <a:cubicBezTo>
                    <a:pt x="1105" y="2"/>
                    <a:pt x="1090" y="0"/>
                    <a:pt x="10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65"/>
            <p:cNvSpPr/>
            <p:nvPr/>
          </p:nvSpPr>
          <p:spPr>
            <a:xfrm>
              <a:off x="6688256" y="1560909"/>
              <a:ext cx="72661" cy="58954"/>
            </a:xfrm>
            <a:custGeom>
              <a:avLst/>
              <a:gdLst/>
              <a:ahLst/>
              <a:cxnLst/>
              <a:rect l="l" t="t" r="r" b="b"/>
              <a:pathLst>
                <a:path w="2767" h="2245" extrusionOk="0">
                  <a:moveTo>
                    <a:pt x="1064" y="0"/>
                  </a:moveTo>
                  <a:cubicBezTo>
                    <a:pt x="976" y="0"/>
                    <a:pt x="893" y="47"/>
                    <a:pt x="852" y="129"/>
                  </a:cubicBezTo>
                  <a:cubicBezTo>
                    <a:pt x="795" y="244"/>
                    <a:pt x="728" y="349"/>
                    <a:pt x="641" y="445"/>
                  </a:cubicBezTo>
                  <a:cubicBezTo>
                    <a:pt x="613" y="474"/>
                    <a:pt x="574" y="512"/>
                    <a:pt x="536" y="550"/>
                  </a:cubicBezTo>
                  <a:cubicBezTo>
                    <a:pt x="412" y="655"/>
                    <a:pt x="278" y="751"/>
                    <a:pt x="134" y="818"/>
                  </a:cubicBezTo>
                  <a:cubicBezTo>
                    <a:pt x="48" y="866"/>
                    <a:pt x="0" y="962"/>
                    <a:pt x="10" y="1057"/>
                  </a:cubicBezTo>
                  <a:cubicBezTo>
                    <a:pt x="96" y="1670"/>
                    <a:pt x="565" y="2148"/>
                    <a:pt x="1177" y="2244"/>
                  </a:cubicBezTo>
                  <a:cubicBezTo>
                    <a:pt x="862" y="2053"/>
                    <a:pt x="680" y="1708"/>
                    <a:pt x="699" y="1344"/>
                  </a:cubicBezTo>
                  <a:lnTo>
                    <a:pt x="699" y="1019"/>
                  </a:lnTo>
                  <a:cubicBezTo>
                    <a:pt x="747" y="981"/>
                    <a:pt x="804" y="942"/>
                    <a:pt x="852" y="895"/>
                  </a:cubicBezTo>
                  <a:cubicBezTo>
                    <a:pt x="976" y="780"/>
                    <a:pt x="1091" y="655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1" y="1201"/>
                    <a:pt x="2527" y="1297"/>
                    <a:pt x="2661" y="1421"/>
                  </a:cubicBezTo>
                  <a:cubicBezTo>
                    <a:pt x="2709" y="1287"/>
                    <a:pt x="2747" y="1143"/>
                    <a:pt x="2756" y="1000"/>
                  </a:cubicBezTo>
                  <a:cubicBezTo>
                    <a:pt x="2766" y="923"/>
                    <a:pt x="2737" y="856"/>
                    <a:pt x="2680" y="808"/>
                  </a:cubicBezTo>
                  <a:cubicBezTo>
                    <a:pt x="2221" y="426"/>
                    <a:pt x="1685" y="148"/>
                    <a:pt x="1110" y="5"/>
                  </a:cubicBezTo>
                  <a:cubicBezTo>
                    <a:pt x="1095" y="2"/>
                    <a:pt x="1080" y="0"/>
                    <a:pt x="106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65"/>
            <p:cNvSpPr/>
            <p:nvPr/>
          </p:nvSpPr>
          <p:spPr>
            <a:xfrm>
              <a:off x="6669900" y="1652503"/>
              <a:ext cx="24396" cy="40467"/>
            </a:xfrm>
            <a:custGeom>
              <a:avLst/>
              <a:gdLst/>
              <a:ahLst/>
              <a:cxnLst/>
              <a:rect l="l" t="t" r="r" b="b"/>
              <a:pathLst>
                <a:path w="929" h="1541" extrusionOk="0">
                  <a:moveTo>
                    <a:pt x="144" y="0"/>
                  </a:moveTo>
                  <a:cubicBezTo>
                    <a:pt x="48" y="115"/>
                    <a:pt x="1" y="259"/>
                    <a:pt x="1" y="412"/>
                  </a:cubicBezTo>
                  <a:lnTo>
                    <a:pt x="1" y="1311"/>
                  </a:lnTo>
                  <a:cubicBezTo>
                    <a:pt x="1" y="1436"/>
                    <a:pt x="106" y="1541"/>
                    <a:pt x="230" y="1541"/>
                  </a:cubicBezTo>
                  <a:lnTo>
                    <a:pt x="929" y="1541"/>
                  </a:lnTo>
                  <a:lnTo>
                    <a:pt x="929" y="842"/>
                  </a:lnTo>
                  <a:cubicBezTo>
                    <a:pt x="929" y="708"/>
                    <a:pt x="862" y="574"/>
                    <a:pt x="757" y="488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65"/>
            <p:cNvSpPr/>
            <p:nvPr/>
          </p:nvSpPr>
          <p:spPr>
            <a:xfrm>
              <a:off x="6754588" y="1652503"/>
              <a:ext cx="24422" cy="40467"/>
            </a:xfrm>
            <a:custGeom>
              <a:avLst/>
              <a:gdLst/>
              <a:ahLst/>
              <a:cxnLst/>
              <a:rect l="l" t="t" r="r" b="b"/>
              <a:pathLst>
                <a:path w="930" h="1541" extrusionOk="0">
                  <a:moveTo>
                    <a:pt x="786" y="0"/>
                  </a:moveTo>
                  <a:lnTo>
                    <a:pt x="173" y="488"/>
                  </a:lnTo>
                  <a:cubicBezTo>
                    <a:pt x="68" y="574"/>
                    <a:pt x="1" y="708"/>
                    <a:pt x="1" y="842"/>
                  </a:cubicBezTo>
                  <a:lnTo>
                    <a:pt x="1" y="1541"/>
                  </a:lnTo>
                  <a:lnTo>
                    <a:pt x="699" y="1541"/>
                  </a:lnTo>
                  <a:cubicBezTo>
                    <a:pt x="824" y="1541"/>
                    <a:pt x="929" y="1436"/>
                    <a:pt x="929" y="1311"/>
                  </a:cubicBezTo>
                  <a:lnTo>
                    <a:pt x="929" y="412"/>
                  </a:lnTo>
                  <a:cubicBezTo>
                    <a:pt x="929" y="259"/>
                    <a:pt x="872" y="115"/>
                    <a:pt x="786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6" name="Google Shape;13916;p65"/>
            <p:cNvSpPr/>
            <p:nvPr/>
          </p:nvSpPr>
          <p:spPr>
            <a:xfrm>
              <a:off x="6767797" y="1578004"/>
              <a:ext cx="201440" cy="110791"/>
            </a:xfrm>
            <a:custGeom>
              <a:avLst/>
              <a:gdLst/>
              <a:ahLst/>
              <a:cxnLst/>
              <a:rect l="l" t="t" r="r" b="b"/>
              <a:pathLst>
                <a:path w="7671" h="4219" extrusionOk="0">
                  <a:moveTo>
                    <a:pt x="2713" y="1"/>
                  </a:moveTo>
                  <a:cubicBezTo>
                    <a:pt x="1870" y="1"/>
                    <a:pt x="1012" y="233"/>
                    <a:pt x="235" y="732"/>
                  </a:cubicBezTo>
                  <a:cubicBezTo>
                    <a:pt x="0" y="857"/>
                    <a:pt x="142" y="1167"/>
                    <a:pt x="343" y="1167"/>
                  </a:cubicBezTo>
                  <a:cubicBezTo>
                    <a:pt x="388" y="1167"/>
                    <a:pt x="436" y="1151"/>
                    <a:pt x="484" y="1115"/>
                  </a:cubicBezTo>
                  <a:cubicBezTo>
                    <a:pt x="1183" y="667"/>
                    <a:pt x="1955" y="458"/>
                    <a:pt x="2715" y="458"/>
                  </a:cubicBezTo>
                  <a:cubicBezTo>
                    <a:pt x="4409" y="458"/>
                    <a:pt x="6039" y="1498"/>
                    <a:pt x="6647" y="3249"/>
                  </a:cubicBezTo>
                  <a:lnTo>
                    <a:pt x="6331" y="2933"/>
                  </a:lnTo>
                  <a:cubicBezTo>
                    <a:pt x="6281" y="2887"/>
                    <a:pt x="6226" y="2867"/>
                    <a:pt x="6175" y="2867"/>
                  </a:cubicBezTo>
                  <a:cubicBezTo>
                    <a:pt x="6001" y="2867"/>
                    <a:pt x="5858" y="3088"/>
                    <a:pt x="6006" y="3258"/>
                  </a:cubicBezTo>
                  <a:lnTo>
                    <a:pt x="6886" y="4148"/>
                  </a:lnTo>
                  <a:cubicBezTo>
                    <a:pt x="6933" y="4196"/>
                    <a:pt x="6993" y="4218"/>
                    <a:pt x="7052" y="4218"/>
                  </a:cubicBezTo>
                  <a:cubicBezTo>
                    <a:pt x="7147" y="4218"/>
                    <a:pt x="7239" y="4159"/>
                    <a:pt x="7269" y="4053"/>
                  </a:cubicBezTo>
                  <a:lnTo>
                    <a:pt x="7633" y="2847"/>
                  </a:lnTo>
                  <a:cubicBezTo>
                    <a:pt x="7671" y="2732"/>
                    <a:pt x="7604" y="2598"/>
                    <a:pt x="7479" y="2560"/>
                  </a:cubicBezTo>
                  <a:cubicBezTo>
                    <a:pt x="7456" y="2552"/>
                    <a:pt x="7432" y="2549"/>
                    <a:pt x="7409" y="2549"/>
                  </a:cubicBezTo>
                  <a:cubicBezTo>
                    <a:pt x="7311" y="2549"/>
                    <a:pt x="7223" y="2612"/>
                    <a:pt x="7192" y="2713"/>
                  </a:cubicBezTo>
                  <a:lnTo>
                    <a:pt x="7077" y="3096"/>
                  </a:lnTo>
                  <a:cubicBezTo>
                    <a:pt x="6397" y="1154"/>
                    <a:pt x="4591" y="1"/>
                    <a:pt x="271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65"/>
            <p:cNvSpPr/>
            <p:nvPr/>
          </p:nvSpPr>
          <p:spPr>
            <a:xfrm>
              <a:off x="6711128" y="1710617"/>
              <a:ext cx="199917" cy="109557"/>
            </a:xfrm>
            <a:custGeom>
              <a:avLst/>
              <a:gdLst/>
              <a:ahLst/>
              <a:cxnLst/>
              <a:rect l="l" t="t" r="r" b="b"/>
              <a:pathLst>
                <a:path w="7613" h="4172" extrusionOk="0">
                  <a:moveTo>
                    <a:pt x="554" y="0"/>
                  </a:moveTo>
                  <a:cubicBezTo>
                    <a:pt x="456" y="0"/>
                    <a:pt x="360" y="65"/>
                    <a:pt x="335" y="170"/>
                  </a:cubicBezTo>
                  <a:lnTo>
                    <a:pt x="29" y="1395"/>
                  </a:lnTo>
                  <a:cubicBezTo>
                    <a:pt x="0" y="1520"/>
                    <a:pt x="67" y="1644"/>
                    <a:pt x="192" y="1673"/>
                  </a:cubicBezTo>
                  <a:cubicBezTo>
                    <a:pt x="211" y="1673"/>
                    <a:pt x="230" y="1682"/>
                    <a:pt x="249" y="1682"/>
                  </a:cubicBezTo>
                  <a:cubicBezTo>
                    <a:pt x="354" y="1682"/>
                    <a:pt x="450" y="1606"/>
                    <a:pt x="479" y="1510"/>
                  </a:cubicBezTo>
                  <a:lnTo>
                    <a:pt x="565" y="1146"/>
                  </a:lnTo>
                  <a:cubicBezTo>
                    <a:pt x="1262" y="3048"/>
                    <a:pt x="3046" y="4171"/>
                    <a:pt x="4901" y="4171"/>
                  </a:cubicBezTo>
                  <a:cubicBezTo>
                    <a:pt x="5744" y="4171"/>
                    <a:pt x="6601" y="3940"/>
                    <a:pt x="7379" y="3443"/>
                  </a:cubicBezTo>
                  <a:cubicBezTo>
                    <a:pt x="7613" y="3311"/>
                    <a:pt x="7472" y="3007"/>
                    <a:pt x="7272" y="3007"/>
                  </a:cubicBezTo>
                  <a:cubicBezTo>
                    <a:pt x="7227" y="3007"/>
                    <a:pt x="7178" y="3023"/>
                    <a:pt x="7130" y="3060"/>
                  </a:cubicBezTo>
                  <a:lnTo>
                    <a:pt x="7120" y="3051"/>
                  </a:lnTo>
                  <a:cubicBezTo>
                    <a:pt x="6422" y="3499"/>
                    <a:pt x="5650" y="3709"/>
                    <a:pt x="4891" y="3709"/>
                  </a:cubicBezTo>
                  <a:cubicBezTo>
                    <a:pt x="3205" y="3709"/>
                    <a:pt x="1583" y="2675"/>
                    <a:pt x="976" y="926"/>
                  </a:cubicBezTo>
                  <a:lnTo>
                    <a:pt x="976" y="926"/>
                  </a:lnTo>
                  <a:lnTo>
                    <a:pt x="1321" y="1252"/>
                  </a:lnTo>
                  <a:cubicBezTo>
                    <a:pt x="1369" y="1290"/>
                    <a:pt x="1419" y="1306"/>
                    <a:pt x="1467" y="1306"/>
                  </a:cubicBezTo>
                  <a:cubicBezTo>
                    <a:pt x="1646" y="1306"/>
                    <a:pt x="1788" y="1075"/>
                    <a:pt x="1637" y="917"/>
                  </a:cubicBezTo>
                  <a:lnTo>
                    <a:pt x="708" y="65"/>
                  </a:lnTo>
                  <a:cubicBezTo>
                    <a:pt x="664" y="20"/>
                    <a:pt x="609" y="0"/>
                    <a:pt x="5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65"/>
            <p:cNvSpPr/>
            <p:nvPr/>
          </p:nvSpPr>
          <p:spPr>
            <a:xfrm>
              <a:off x="6893819" y="1795988"/>
              <a:ext cx="121164" cy="78701"/>
            </a:xfrm>
            <a:custGeom>
              <a:avLst/>
              <a:gdLst/>
              <a:ahLst/>
              <a:cxnLst/>
              <a:rect l="l" t="t" r="r" b="b"/>
              <a:pathLst>
                <a:path w="4614" h="2997" extrusionOk="0">
                  <a:moveTo>
                    <a:pt x="1618" y="1"/>
                  </a:moveTo>
                  <a:lnTo>
                    <a:pt x="1618" y="384"/>
                  </a:lnTo>
                  <a:cubicBezTo>
                    <a:pt x="1618" y="489"/>
                    <a:pt x="1551" y="575"/>
                    <a:pt x="1446" y="604"/>
                  </a:cubicBezTo>
                  <a:lnTo>
                    <a:pt x="498" y="872"/>
                  </a:lnTo>
                  <a:cubicBezTo>
                    <a:pt x="202" y="958"/>
                    <a:pt x="1" y="1226"/>
                    <a:pt x="1" y="1542"/>
                  </a:cubicBezTo>
                  <a:lnTo>
                    <a:pt x="1" y="2767"/>
                  </a:lnTo>
                  <a:cubicBezTo>
                    <a:pt x="1" y="2891"/>
                    <a:pt x="106" y="2996"/>
                    <a:pt x="230" y="2996"/>
                  </a:cubicBezTo>
                  <a:lnTo>
                    <a:pt x="4384" y="2996"/>
                  </a:lnTo>
                  <a:cubicBezTo>
                    <a:pt x="4508" y="2996"/>
                    <a:pt x="4614" y="2891"/>
                    <a:pt x="4614" y="2767"/>
                  </a:cubicBezTo>
                  <a:lnTo>
                    <a:pt x="4614" y="1542"/>
                  </a:lnTo>
                  <a:cubicBezTo>
                    <a:pt x="4614" y="1226"/>
                    <a:pt x="4403" y="958"/>
                    <a:pt x="4106" y="872"/>
                  </a:cubicBezTo>
                  <a:lnTo>
                    <a:pt x="3168" y="604"/>
                  </a:lnTo>
                  <a:cubicBezTo>
                    <a:pt x="3063" y="575"/>
                    <a:pt x="2996" y="489"/>
                    <a:pt x="2996" y="384"/>
                  </a:cubicBezTo>
                  <a:lnTo>
                    <a:pt x="29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9" name="Google Shape;13919;p65"/>
            <p:cNvSpPr/>
            <p:nvPr/>
          </p:nvSpPr>
          <p:spPr>
            <a:xfrm>
              <a:off x="6893819" y="1812584"/>
              <a:ext cx="121164" cy="62105"/>
            </a:xfrm>
            <a:custGeom>
              <a:avLst/>
              <a:gdLst/>
              <a:ahLst/>
              <a:cxnLst/>
              <a:rect l="l" t="t" r="r" b="b"/>
              <a:pathLst>
                <a:path w="4614" h="2365" extrusionOk="0">
                  <a:moveTo>
                    <a:pt x="3245" y="0"/>
                  </a:moveTo>
                  <a:cubicBezTo>
                    <a:pt x="3101" y="472"/>
                    <a:pt x="2691" y="709"/>
                    <a:pt x="2279" y="709"/>
                  </a:cubicBezTo>
                  <a:cubicBezTo>
                    <a:pt x="1872" y="709"/>
                    <a:pt x="1464" y="477"/>
                    <a:pt x="1312" y="10"/>
                  </a:cubicBezTo>
                  <a:lnTo>
                    <a:pt x="508" y="240"/>
                  </a:lnTo>
                  <a:cubicBezTo>
                    <a:pt x="211" y="326"/>
                    <a:pt x="1" y="594"/>
                    <a:pt x="1" y="910"/>
                  </a:cubicBezTo>
                  <a:lnTo>
                    <a:pt x="1" y="2135"/>
                  </a:lnTo>
                  <a:cubicBezTo>
                    <a:pt x="1" y="2259"/>
                    <a:pt x="106" y="2364"/>
                    <a:pt x="230" y="2364"/>
                  </a:cubicBezTo>
                  <a:lnTo>
                    <a:pt x="4384" y="2364"/>
                  </a:lnTo>
                  <a:cubicBezTo>
                    <a:pt x="4508" y="2364"/>
                    <a:pt x="4614" y="2259"/>
                    <a:pt x="4614" y="2135"/>
                  </a:cubicBezTo>
                  <a:lnTo>
                    <a:pt x="4614" y="910"/>
                  </a:lnTo>
                  <a:cubicBezTo>
                    <a:pt x="4614" y="594"/>
                    <a:pt x="4403" y="326"/>
                    <a:pt x="4106" y="240"/>
                  </a:cubicBezTo>
                  <a:lnTo>
                    <a:pt x="32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0" name="Google Shape;13920;p65"/>
            <p:cNvSpPr/>
            <p:nvPr/>
          </p:nvSpPr>
          <p:spPr>
            <a:xfrm>
              <a:off x="6912175" y="1711063"/>
              <a:ext cx="30173" cy="66622"/>
            </a:xfrm>
            <a:custGeom>
              <a:avLst/>
              <a:gdLst/>
              <a:ahLst/>
              <a:cxnLst/>
              <a:rect l="l" t="t" r="r" b="b"/>
              <a:pathLst>
                <a:path w="1149" h="2537" extrusionOk="0">
                  <a:moveTo>
                    <a:pt x="689" y="0"/>
                  </a:moveTo>
                  <a:cubicBezTo>
                    <a:pt x="307" y="0"/>
                    <a:pt x="0" y="316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29" y="1254"/>
                    <a:pt x="86" y="1436"/>
                  </a:cubicBezTo>
                  <a:lnTo>
                    <a:pt x="460" y="2536"/>
                  </a:lnTo>
                  <a:lnTo>
                    <a:pt x="1149" y="2536"/>
                  </a:lnTo>
                  <a:lnTo>
                    <a:pt x="11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1" name="Google Shape;13921;p65"/>
            <p:cNvSpPr/>
            <p:nvPr/>
          </p:nvSpPr>
          <p:spPr>
            <a:xfrm>
              <a:off x="6924228" y="1705260"/>
              <a:ext cx="72661" cy="72425"/>
            </a:xfrm>
            <a:custGeom>
              <a:avLst/>
              <a:gdLst/>
              <a:ahLst/>
              <a:cxnLst/>
              <a:rect l="l" t="t" r="r" b="b"/>
              <a:pathLst>
                <a:path w="2767" h="2758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cubicBezTo>
                    <a:pt x="1" y="939"/>
                    <a:pt x="202" y="1149"/>
                    <a:pt x="460" y="1149"/>
                  </a:cubicBezTo>
                  <a:lnTo>
                    <a:pt x="2298" y="2757"/>
                  </a:lnTo>
                  <a:lnTo>
                    <a:pt x="2690" y="1398"/>
                  </a:lnTo>
                  <a:cubicBezTo>
                    <a:pt x="2738" y="1226"/>
                    <a:pt x="2757" y="1063"/>
                    <a:pt x="2767" y="891"/>
                  </a:cubicBezTo>
                  <a:lnTo>
                    <a:pt x="2767" y="460"/>
                  </a:lnTo>
                  <a:cubicBezTo>
                    <a:pt x="2767" y="202"/>
                    <a:pt x="2556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65"/>
            <p:cNvSpPr/>
            <p:nvPr/>
          </p:nvSpPr>
          <p:spPr>
            <a:xfrm>
              <a:off x="6936307" y="1795988"/>
              <a:ext cx="36213" cy="14679"/>
            </a:xfrm>
            <a:custGeom>
              <a:avLst/>
              <a:gdLst/>
              <a:ahLst/>
              <a:cxnLst/>
              <a:rect l="l" t="t" r="r" b="b"/>
              <a:pathLst>
                <a:path w="1379" h="559" extrusionOk="0">
                  <a:moveTo>
                    <a:pt x="0" y="1"/>
                  </a:moveTo>
                  <a:lnTo>
                    <a:pt x="0" y="422"/>
                  </a:lnTo>
                  <a:cubicBezTo>
                    <a:pt x="220" y="513"/>
                    <a:pt x="455" y="558"/>
                    <a:pt x="689" y="558"/>
                  </a:cubicBezTo>
                  <a:cubicBezTo>
                    <a:pt x="924" y="558"/>
                    <a:pt x="1158" y="513"/>
                    <a:pt x="1378" y="422"/>
                  </a:cubicBezTo>
                  <a:lnTo>
                    <a:pt x="137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65"/>
            <p:cNvSpPr/>
            <p:nvPr/>
          </p:nvSpPr>
          <p:spPr>
            <a:xfrm>
              <a:off x="6918214" y="1735433"/>
              <a:ext cx="72635" cy="66622"/>
            </a:xfrm>
            <a:custGeom>
              <a:avLst/>
              <a:gdLst/>
              <a:ahLst/>
              <a:cxnLst/>
              <a:rect l="l" t="t" r="r" b="b"/>
              <a:pathLst>
                <a:path w="2766" h="2537" extrusionOk="0">
                  <a:moveTo>
                    <a:pt x="880" y="0"/>
                  </a:moveTo>
                  <a:cubicBezTo>
                    <a:pt x="756" y="0"/>
                    <a:pt x="632" y="48"/>
                    <a:pt x="546" y="134"/>
                  </a:cubicBezTo>
                  <a:lnTo>
                    <a:pt x="13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914"/>
                    <a:pt x="613" y="2536"/>
                    <a:pt x="1378" y="2536"/>
                  </a:cubicBezTo>
                  <a:cubicBezTo>
                    <a:pt x="2144" y="2536"/>
                    <a:pt x="2766" y="1914"/>
                    <a:pt x="2766" y="1149"/>
                  </a:cubicBezTo>
                  <a:lnTo>
                    <a:pt x="2766" y="862"/>
                  </a:lnTo>
                  <a:cubicBezTo>
                    <a:pt x="2766" y="737"/>
                    <a:pt x="2718" y="622"/>
                    <a:pt x="2632" y="536"/>
                  </a:cubicBezTo>
                  <a:cubicBezTo>
                    <a:pt x="2268" y="182"/>
                    <a:pt x="1617" y="29"/>
                    <a:pt x="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4" name="Google Shape;13924;p65"/>
            <p:cNvSpPr/>
            <p:nvPr/>
          </p:nvSpPr>
          <p:spPr>
            <a:xfrm>
              <a:off x="6917952" y="1735433"/>
              <a:ext cx="72661" cy="65125"/>
            </a:xfrm>
            <a:custGeom>
              <a:avLst/>
              <a:gdLst/>
              <a:ahLst/>
              <a:cxnLst/>
              <a:rect l="l" t="t" r="r" b="b"/>
              <a:pathLst>
                <a:path w="2767" h="2480" extrusionOk="0">
                  <a:moveTo>
                    <a:pt x="890" y="0"/>
                  </a:moveTo>
                  <a:cubicBezTo>
                    <a:pt x="766" y="0"/>
                    <a:pt x="642" y="48"/>
                    <a:pt x="556" y="134"/>
                  </a:cubicBezTo>
                  <a:lnTo>
                    <a:pt x="14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761"/>
                    <a:pt x="412" y="2307"/>
                    <a:pt x="1005" y="2479"/>
                  </a:cubicBezTo>
                  <a:cubicBezTo>
                    <a:pt x="804" y="2230"/>
                    <a:pt x="699" y="1924"/>
                    <a:pt x="699" y="1608"/>
                  </a:cubicBezTo>
                  <a:lnTo>
                    <a:pt x="699" y="938"/>
                  </a:lnTo>
                  <a:cubicBezTo>
                    <a:pt x="699" y="682"/>
                    <a:pt x="901" y="478"/>
                    <a:pt x="1153" y="478"/>
                  </a:cubicBezTo>
                  <a:cubicBezTo>
                    <a:pt x="1165" y="478"/>
                    <a:pt x="1176" y="478"/>
                    <a:pt x="1187" y="479"/>
                  </a:cubicBezTo>
                  <a:cubicBezTo>
                    <a:pt x="1647" y="508"/>
                    <a:pt x="2345" y="584"/>
                    <a:pt x="2766" y="785"/>
                  </a:cubicBezTo>
                  <a:cubicBezTo>
                    <a:pt x="2747" y="689"/>
                    <a:pt x="2709" y="603"/>
                    <a:pt x="2642" y="527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65"/>
            <p:cNvSpPr/>
            <p:nvPr/>
          </p:nvSpPr>
          <p:spPr>
            <a:xfrm>
              <a:off x="6893819" y="1825898"/>
              <a:ext cx="24422" cy="48528"/>
            </a:xfrm>
            <a:custGeom>
              <a:avLst/>
              <a:gdLst/>
              <a:ahLst/>
              <a:cxnLst/>
              <a:rect l="l" t="t" r="r" b="b"/>
              <a:pathLst>
                <a:path w="930" h="1848" extrusionOk="0">
                  <a:moveTo>
                    <a:pt x="125" y="1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106" y="1848"/>
                    <a:pt x="230" y="1848"/>
                  </a:cubicBezTo>
                  <a:lnTo>
                    <a:pt x="919" y="1848"/>
                  </a:lnTo>
                  <a:lnTo>
                    <a:pt x="919" y="1082"/>
                  </a:lnTo>
                  <a:lnTo>
                    <a:pt x="929" y="1092"/>
                  </a:lnTo>
                  <a:cubicBezTo>
                    <a:pt x="929" y="900"/>
                    <a:pt x="852" y="728"/>
                    <a:pt x="718" y="59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65"/>
            <p:cNvSpPr/>
            <p:nvPr/>
          </p:nvSpPr>
          <p:spPr>
            <a:xfrm>
              <a:off x="6990587" y="1825898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1"/>
                  </a:moveTo>
                  <a:lnTo>
                    <a:pt x="211" y="594"/>
                  </a:lnTo>
                  <a:cubicBezTo>
                    <a:pt x="77" y="728"/>
                    <a:pt x="0" y="900"/>
                    <a:pt x="10" y="1092"/>
                  </a:cubicBezTo>
                  <a:lnTo>
                    <a:pt x="10" y="1848"/>
                  </a:lnTo>
                  <a:lnTo>
                    <a:pt x="699" y="1848"/>
                  </a:lnTo>
                  <a:cubicBezTo>
                    <a:pt x="823" y="1848"/>
                    <a:pt x="929" y="174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0" y="115"/>
                    <a:pt x="80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27" name="Google Shape;13927;p65"/>
          <p:cNvGrpSpPr/>
          <p:nvPr/>
        </p:nvGrpSpPr>
        <p:grpSpPr>
          <a:xfrm>
            <a:off x="7117003" y="1518000"/>
            <a:ext cx="333003" cy="344085"/>
            <a:chOff x="7117003" y="1518000"/>
            <a:chExt cx="333003" cy="344085"/>
          </a:xfrm>
        </p:grpSpPr>
        <p:sp>
          <p:nvSpPr>
            <p:cNvPr id="13928" name="Google Shape;13928;p65"/>
            <p:cNvSpPr/>
            <p:nvPr/>
          </p:nvSpPr>
          <p:spPr>
            <a:xfrm>
              <a:off x="7161645" y="1518000"/>
              <a:ext cx="241119" cy="57116"/>
            </a:xfrm>
            <a:custGeom>
              <a:avLst/>
              <a:gdLst/>
              <a:ahLst/>
              <a:cxnLst/>
              <a:rect l="l" t="t" r="r" b="b"/>
              <a:pathLst>
                <a:path w="9182" h="2175" extrusionOk="0">
                  <a:moveTo>
                    <a:pt x="4641" y="0"/>
                  </a:moveTo>
                  <a:cubicBezTo>
                    <a:pt x="3026" y="0"/>
                    <a:pt x="1414" y="596"/>
                    <a:pt x="157" y="1773"/>
                  </a:cubicBezTo>
                  <a:cubicBezTo>
                    <a:pt x="1" y="1914"/>
                    <a:pt x="133" y="2130"/>
                    <a:pt x="294" y="2130"/>
                  </a:cubicBezTo>
                  <a:cubicBezTo>
                    <a:pt x="341" y="2130"/>
                    <a:pt x="389" y="2112"/>
                    <a:pt x="434" y="2069"/>
                  </a:cubicBezTo>
                  <a:lnTo>
                    <a:pt x="444" y="2069"/>
                  </a:lnTo>
                  <a:cubicBezTo>
                    <a:pt x="1619" y="965"/>
                    <a:pt x="3125" y="408"/>
                    <a:pt x="4637" y="408"/>
                  </a:cubicBezTo>
                  <a:cubicBezTo>
                    <a:pt x="5994" y="408"/>
                    <a:pt x="7355" y="857"/>
                    <a:pt x="8483" y="1763"/>
                  </a:cubicBezTo>
                  <a:lnTo>
                    <a:pt x="8148" y="1763"/>
                  </a:lnTo>
                  <a:cubicBezTo>
                    <a:pt x="7870" y="1763"/>
                    <a:pt x="7870" y="2175"/>
                    <a:pt x="8148" y="2175"/>
                  </a:cubicBezTo>
                  <a:lnTo>
                    <a:pt x="8981" y="2175"/>
                  </a:lnTo>
                  <a:cubicBezTo>
                    <a:pt x="9086" y="2175"/>
                    <a:pt x="9182" y="2079"/>
                    <a:pt x="9182" y="1974"/>
                  </a:cubicBezTo>
                  <a:lnTo>
                    <a:pt x="9182" y="1227"/>
                  </a:lnTo>
                  <a:cubicBezTo>
                    <a:pt x="9182" y="1088"/>
                    <a:pt x="9079" y="1019"/>
                    <a:pt x="8976" y="1019"/>
                  </a:cubicBezTo>
                  <a:cubicBezTo>
                    <a:pt x="8873" y="1019"/>
                    <a:pt x="8770" y="1088"/>
                    <a:pt x="8770" y="1227"/>
                  </a:cubicBezTo>
                  <a:lnTo>
                    <a:pt x="8770" y="1466"/>
                  </a:lnTo>
                  <a:cubicBezTo>
                    <a:pt x="7562" y="486"/>
                    <a:pt x="6100" y="0"/>
                    <a:pt x="464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65"/>
            <p:cNvSpPr/>
            <p:nvPr/>
          </p:nvSpPr>
          <p:spPr>
            <a:xfrm>
              <a:off x="7168525" y="1808068"/>
              <a:ext cx="232217" cy="54017"/>
            </a:xfrm>
            <a:custGeom>
              <a:avLst/>
              <a:gdLst/>
              <a:ahLst/>
              <a:cxnLst/>
              <a:rect l="l" t="t" r="r" b="b"/>
              <a:pathLst>
                <a:path w="8843" h="2057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957"/>
                  </a:lnTo>
                  <a:cubicBezTo>
                    <a:pt x="0" y="1096"/>
                    <a:pt x="105" y="1165"/>
                    <a:pt x="211" y="1165"/>
                  </a:cubicBezTo>
                  <a:cubicBezTo>
                    <a:pt x="316" y="1165"/>
                    <a:pt x="421" y="1096"/>
                    <a:pt x="421" y="957"/>
                  </a:cubicBezTo>
                  <a:lnTo>
                    <a:pt x="421" y="727"/>
                  </a:lnTo>
                  <a:cubicBezTo>
                    <a:pt x="1592" y="1617"/>
                    <a:pt x="2983" y="2057"/>
                    <a:pt x="4370" y="2057"/>
                  </a:cubicBezTo>
                  <a:cubicBezTo>
                    <a:pt x="5909" y="2057"/>
                    <a:pt x="7443" y="1517"/>
                    <a:pt x="8671" y="450"/>
                  </a:cubicBezTo>
                  <a:cubicBezTo>
                    <a:pt x="8843" y="308"/>
                    <a:pt x="8711" y="84"/>
                    <a:pt x="8545" y="84"/>
                  </a:cubicBezTo>
                  <a:cubicBezTo>
                    <a:pt x="8498" y="84"/>
                    <a:pt x="8449" y="102"/>
                    <a:pt x="8403" y="144"/>
                  </a:cubicBezTo>
                  <a:cubicBezTo>
                    <a:pt x="7253" y="1142"/>
                    <a:pt x="5816" y="1647"/>
                    <a:pt x="4374" y="1647"/>
                  </a:cubicBezTo>
                  <a:cubicBezTo>
                    <a:pt x="3081" y="1647"/>
                    <a:pt x="1785" y="1241"/>
                    <a:pt x="689" y="421"/>
                  </a:cubicBezTo>
                  <a:lnTo>
                    <a:pt x="1034" y="421"/>
                  </a:lnTo>
                  <a:cubicBezTo>
                    <a:pt x="1148" y="421"/>
                    <a:pt x="1244" y="326"/>
                    <a:pt x="1244" y="211"/>
                  </a:cubicBezTo>
                  <a:cubicBezTo>
                    <a:pt x="1244" y="96"/>
                    <a:pt x="1148" y="0"/>
                    <a:pt x="10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65"/>
            <p:cNvSpPr/>
            <p:nvPr/>
          </p:nvSpPr>
          <p:spPr>
            <a:xfrm>
              <a:off x="7174801" y="1735931"/>
              <a:ext cx="25157" cy="20141"/>
            </a:xfrm>
            <a:custGeom>
              <a:avLst/>
              <a:gdLst/>
              <a:ahLst/>
              <a:cxnLst/>
              <a:rect l="l" t="t" r="r" b="b"/>
              <a:pathLst>
                <a:path w="958" h="767" extrusionOk="0">
                  <a:moveTo>
                    <a:pt x="479" y="0"/>
                  </a:moveTo>
                  <a:lnTo>
                    <a:pt x="0" y="355"/>
                  </a:lnTo>
                  <a:lnTo>
                    <a:pt x="173" y="766"/>
                  </a:lnTo>
                  <a:lnTo>
                    <a:pt x="804" y="766"/>
                  </a:lnTo>
                  <a:lnTo>
                    <a:pt x="957" y="35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65"/>
            <p:cNvSpPr/>
            <p:nvPr/>
          </p:nvSpPr>
          <p:spPr>
            <a:xfrm>
              <a:off x="7173803" y="1756047"/>
              <a:ext cx="27652" cy="35714"/>
            </a:xfrm>
            <a:custGeom>
              <a:avLst/>
              <a:gdLst/>
              <a:ahLst/>
              <a:cxnLst/>
              <a:rect l="l" t="t" r="r" b="b"/>
              <a:pathLst>
                <a:path w="1053" h="1360" extrusionOk="0">
                  <a:moveTo>
                    <a:pt x="211" y="0"/>
                  </a:moveTo>
                  <a:lnTo>
                    <a:pt x="220" y="29"/>
                  </a:lnTo>
                  <a:lnTo>
                    <a:pt x="0" y="1359"/>
                  </a:lnTo>
                  <a:lnTo>
                    <a:pt x="1053" y="1359"/>
                  </a:lnTo>
                  <a:lnTo>
                    <a:pt x="833" y="29"/>
                  </a:lnTo>
                  <a:lnTo>
                    <a:pt x="84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65"/>
            <p:cNvSpPr/>
            <p:nvPr/>
          </p:nvSpPr>
          <p:spPr>
            <a:xfrm>
              <a:off x="7159964" y="1726373"/>
              <a:ext cx="23161" cy="65387"/>
            </a:xfrm>
            <a:custGeom>
              <a:avLst/>
              <a:gdLst/>
              <a:ahLst/>
              <a:cxnLst/>
              <a:rect l="l" t="t" r="r" b="b"/>
              <a:pathLst>
                <a:path w="882" h="2490" extrusionOk="0">
                  <a:moveTo>
                    <a:pt x="1" y="1"/>
                  </a:moveTo>
                  <a:lnTo>
                    <a:pt x="135" y="958"/>
                  </a:lnTo>
                  <a:lnTo>
                    <a:pt x="556" y="2489"/>
                  </a:lnTo>
                  <a:lnTo>
                    <a:pt x="661" y="2489"/>
                  </a:lnTo>
                  <a:lnTo>
                    <a:pt x="881" y="1140"/>
                  </a:lnTo>
                  <a:lnTo>
                    <a:pt x="671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65"/>
            <p:cNvSpPr/>
            <p:nvPr/>
          </p:nvSpPr>
          <p:spPr>
            <a:xfrm>
              <a:off x="7192132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1" y="1"/>
                  </a:moveTo>
                  <a:lnTo>
                    <a:pt x="192" y="651"/>
                  </a:lnTo>
                  <a:lnTo>
                    <a:pt x="1" y="1159"/>
                  </a:lnTo>
                  <a:lnTo>
                    <a:pt x="221" y="2508"/>
                  </a:lnTo>
                  <a:lnTo>
                    <a:pt x="326" y="2508"/>
                  </a:lnTo>
                  <a:lnTo>
                    <a:pt x="757" y="95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65"/>
            <p:cNvSpPr/>
            <p:nvPr/>
          </p:nvSpPr>
          <p:spPr>
            <a:xfrm>
              <a:off x="7155447" y="1714057"/>
              <a:ext cx="63864" cy="37368"/>
            </a:xfrm>
            <a:custGeom>
              <a:avLst/>
              <a:gdLst/>
              <a:ahLst/>
              <a:cxnLst/>
              <a:rect l="l" t="t" r="r" b="b"/>
              <a:pathLst>
                <a:path w="2432" h="1423" extrusionOk="0">
                  <a:moveTo>
                    <a:pt x="642" y="1"/>
                  </a:moveTo>
                  <a:lnTo>
                    <a:pt x="0" y="422"/>
                  </a:lnTo>
                  <a:lnTo>
                    <a:pt x="431" y="1312"/>
                  </a:lnTo>
                  <a:cubicBezTo>
                    <a:pt x="461" y="1377"/>
                    <a:pt x="526" y="1413"/>
                    <a:pt x="590" y="1413"/>
                  </a:cubicBezTo>
                  <a:cubicBezTo>
                    <a:pt x="630" y="1413"/>
                    <a:pt x="670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5" y="1408"/>
                    <a:pt x="1807" y="1422"/>
                    <a:pt x="1847" y="1422"/>
                  </a:cubicBezTo>
                  <a:cubicBezTo>
                    <a:pt x="1901" y="1422"/>
                    <a:pt x="1954" y="1396"/>
                    <a:pt x="1981" y="1341"/>
                  </a:cubicBezTo>
                  <a:lnTo>
                    <a:pt x="2431" y="432"/>
                  </a:lnTo>
                  <a:lnTo>
                    <a:pt x="1857" y="49"/>
                  </a:lnTo>
                  <a:lnTo>
                    <a:pt x="1723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4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5" name="Google Shape;13935;p65"/>
            <p:cNvSpPr/>
            <p:nvPr/>
          </p:nvSpPr>
          <p:spPr>
            <a:xfrm>
              <a:off x="7142133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34" y="2106"/>
                  </a:moveTo>
                  <a:lnTo>
                    <a:pt x="3024" y="2125"/>
                  </a:lnTo>
                  <a:lnTo>
                    <a:pt x="3005" y="2144"/>
                  </a:lnTo>
                  <a:lnTo>
                    <a:pt x="3034" y="2106"/>
                  </a:lnTo>
                  <a:lnTo>
                    <a:pt x="3034" y="2106"/>
                  </a:lnTo>
                  <a:lnTo>
                    <a:pt x="3024" y="2115"/>
                  </a:lnTo>
                  <a:lnTo>
                    <a:pt x="2986" y="2135"/>
                  </a:lnTo>
                  <a:lnTo>
                    <a:pt x="3034" y="2106"/>
                  </a:lnTo>
                  <a:lnTo>
                    <a:pt x="3034" y="2106"/>
                  </a:lnTo>
                  <a:close/>
                  <a:moveTo>
                    <a:pt x="1656" y="0"/>
                  </a:moveTo>
                  <a:cubicBezTo>
                    <a:pt x="737" y="0"/>
                    <a:pt x="0" y="747"/>
                    <a:pt x="0" y="1656"/>
                  </a:cubicBezTo>
                  <a:lnTo>
                    <a:pt x="0" y="2441"/>
                  </a:lnTo>
                  <a:cubicBezTo>
                    <a:pt x="0" y="2441"/>
                    <a:pt x="373" y="2403"/>
                    <a:pt x="421" y="2221"/>
                  </a:cubicBezTo>
                  <a:cubicBezTo>
                    <a:pt x="440" y="2202"/>
                    <a:pt x="450" y="2182"/>
                    <a:pt x="460" y="2154"/>
                  </a:cubicBezTo>
                  <a:cubicBezTo>
                    <a:pt x="670" y="2154"/>
                    <a:pt x="1675" y="2144"/>
                    <a:pt x="2249" y="1455"/>
                  </a:cubicBezTo>
                  <a:cubicBezTo>
                    <a:pt x="2364" y="1790"/>
                    <a:pt x="2642" y="2048"/>
                    <a:pt x="2986" y="2144"/>
                  </a:cubicBezTo>
                  <a:cubicBezTo>
                    <a:pt x="2996" y="2173"/>
                    <a:pt x="3015" y="2192"/>
                    <a:pt x="3024" y="2211"/>
                  </a:cubicBezTo>
                  <a:cubicBezTo>
                    <a:pt x="307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6" name="Google Shape;13936;p65"/>
            <p:cNvSpPr/>
            <p:nvPr/>
          </p:nvSpPr>
          <p:spPr>
            <a:xfrm>
              <a:off x="7142133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7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297" y="1656"/>
                  </a:lnTo>
                  <a:cubicBezTo>
                    <a:pt x="297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7" name="Google Shape;13937;p65"/>
            <p:cNvSpPr/>
            <p:nvPr/>
          </p:nvSpPr>
          <p:spPr>
            <a:xfrm>
              <a:off x="7220546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1" y="1"/>
                  </a:moveTo>
                  <a:cubicBezTo>
                    <a:pt x="93" y="1"/>
                    <a:pt x="0" y="92"/>
                    <a:pt x="0" y="204"/>
                  </a:cubicBezTo>
                  <a:lnTo>
                    <a:pt x="0" y="807"/>
                  </a:lnTo>
                  <a:cubicBezTo>
                    <a:pt x="0" y="922"/>
                    <a:pt x="96" y="1017"/>
                    <a:pt x="21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16" y="989"/>
                    <a:pt x="354" y="979"/>
                    <a:pt x="392" y="950"/>
                  </a:cubicBezTo>
                  <a:cubicBezTo>
                    <a:pt x="431" y="912"/>
                    <a:pt x="469" y="883"/>
                    <a:pt x="507" y="855"/>
                  </a:cubicBezTo>
                  <a:cubicBezTo>
                    <a:pt x="756" y="568"/>
                    <a:pt x="632" y="127"/>
                    <a:pt x="268" y="13"/>
                  </a:cubicBezTo>
                  <a:cubicBezTo>
                    <a:pt x="246" y="5"/>
                    <a:pt x="223" y="1"/>
                    <a:pt x="20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13938;p65"/>
            <p:cNvSpPr/>
            <p:nvPr/>
          </p:nvSpPr>
          <p:spPr>
            <a:xfrm>
              <a:off x="7134833" y="1653738"/>
              <a:ext cx="19879" cy="26628"/>
            </a:xfrm>
            <a:custGeom>
              <a:avLst/>
              <a:gdLst/>
              <a:ahLst/>
              <a:cxnLst/>
              <a:rect l="l" t="t" r="r" b="b"/>
              <a:pathLst>
                <a:path w="757" h="1014" extrusionOk="0">
                  <a:moveTo>
                    <a:pt x="551" y="1"/>
                  </a:moveTo>
                  <a:cubicBezTo>
                    <a:pt x="529" y="1"/>
                    <a:pt x="508" y="4"/>
                    <a:pt x="489" y="11"/>
                  </a:cubicBezTo>
                  <a:cubicBezTo>
                    <a:pt x="1" y="154"/>
                    <a:pt x="1" y="853"/>
                    <a:pt x="489" y="1006"/>
                  </a:cubicBezTo>
                  <a:cubicBezTo>
                    <a:pt x="508" y="1011"/>
                    <a:pt x="527" y="1014"/>
                    <a:pt x="545" y="1014"/>
                  </a:cubicBezTo>
                  <a:cubicBezTo>
                    <a:pt x="658" y="1014"/>
                    <a:pt x="757" y="920"/>
                    <a:pt x="757" y="805"/>
                  </a:cubicBezTo>
                  <a:lnTo>
                    <a:pt x="757" y="202"/>
                  </a:lnTo>
                  <a:cubicBezTo>
                    <a:pt x="757" y="135"/>
                    <a:pt x="728" y="78"/>
                    <a:pt x="671" y="39"/>
                  </a:cubicBezTo>
                  <a:cubicBezTo>
                    <a:pt x="639" y="14"/>
                    <a:pt x="594" y="1"/>
                    <a:pt x="55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65"/>
            <p:cNvSpPr/>
            <p:nvPr/>
          </p:nvSpPr>
          <p:spPr>
            <a:xfrm>
              <a:off x="7171019" y="1700349"/>
              <a:ext cx="33219" cy="38130"/>
            </a:xfrm>
            <a:custGeom>
              <a:avLst/>
              <a:gdLst/>
              <a:ahLst/>
              <a:cxnLst/>
              <a:rect l="l" t="t" r="r" b="b"/>
              <a:pathLst>
                <a:path w="1265" h="1452" extrusionOk="0">
                  <a:moveTo>
                    <a:pt x="211" y="1"/>
                  </a:moveTo>
                  <a:cubicBezTo>
                    <a:pt x="97" y="1"/>
                    <a:pt x="1" y="89"/>
                    <a:pt x="1" y="207"/>
                  </a:cubicBezTo>
                  <a:lnTo>
                    <a:pt x="1" y="820"/>
                  </a:lnTo>
                  <a:cubicBezTo>
                    <a:pt x="1" y="877"/>
                    <a:pt x="20" y="934"/>
                    <a:pt x="68" y="982"/>
                  </a:cubicBezTo>
                  <a:lnTo>
                    <a:pt x="489" y="1384"/>
                  </a:lnTo>
                  <a:cubicBezTo>
                    <a:pt x="527" y="1422"/>
                    <a:pt x="575" y="1451"/>
                    <a:pt x="632" y="1451"/>
                  </a:cubicBezTo>
                  <a:cubicBezTo>
                    <a:pt x="690" y="1451"/>
                    <a:pt x="738" y="1422"/>
                    <a:pt x="776" y="1384"/>
                  </a:cubicBezTo>
                  <a:lnTo>
                    <a:pt x="1207" y="934"/>
                  </a:lnTo>
                  <a:cubicBezTo>
                    <a:pt x="1245" y="896"/>
                    <a:pt x="1264" y="848"/>
                    <a:pt x="1264" y="791"/>
                  </a:cubicBezTo>
                  <a:lnTo>
                    <a:pt x="1264" y="217"/>
                  </a:lnTo>
                  <a:cubicBezTo>
                    <a:pt x="1264" y="159"/>
                    <a:pt x="1245" y="102"/>
                    <a:pt x="1207" y="63"/>
                  </a:cubicBezTo>
                  <a:cubicBezTo>
                    <a:pt x="1159" y="25"/>
                    <a:pt x="1101" y="6"/>
                    <a:pt x="1053" y="6"/>
                  </a:cubicBezTo>
                  <a:lnTo>
                    <a:pt x="1006" y="6"/>
                  </a:lnTo>
                  <a:cubicBezTo>
                    <a:pt x="929" y="25"/>
                    <a:pt x="843" y="35"/>
                    <a:pt x="766" y="35"/>
                  </a:cubicBezTo>
                  <a:lnTo>
                    <a:pt x="508" y="35"/>
                  </a:lnTo>
                  <a:cubicBezTo>
                    <a:pt x="422" y="35"/>
                    <a:pt x="336" y="25"/>
                    <a:pt x="259" y="6"/>
                  </a:cubicBezTo>
                  <a:cubicBezTo>
                    <a:pt x="243" y="3"/>
                    <a:pt x="227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65"/>
            <p:cNvSpPr/>
            <p:nvPr/>
          </p:nvSpPr>
          <p:spPr>
            <a:xfrm>
              <a:off x="7171019" y="1700428"/>
              <a:ext cx="20378" cy="38051"/>
            </a:xfrm>
            <a:custGeom>
              <a:avLst/>
              <a:gdLst/>
              <a:ahLst/>
              <a:cxnLst/>
              <a:rect l="l" t="t" r="r" b="b"/>
              <a:pathLst>
                <a:path w="776" h="1449" extrusionOk="0">
                  <a:moveTo>
                    <a:pt x="208" y="1"/>
                  </a:moveTo>
                  <a:cubicBezTo>
                    <a:pt x="97" y="1"/>
                    <a:pt x="1" y="90"/>
                    <a:pt x="1" y="204"/>
                  </a:cubicBezTo>
                  <a:lnTo>
                    <a:pt x="1" y="817"/>
                  </a:lnTo>
                  <a:cubicBezTo>
                    <a:pt x="1" y="874"/>
                    <a:pt x="20" y="931"/>
                    <a:pt x="68" y="979"/>
                  </a:cubicBezTo>
                  <a:lnTo>
                    <a:pt x="479" y="1381"/>
                  </a:lnTo>
                  <a:cubicBezTo>
                    <a:pt x="518" y="1419"/>
                    <a:pt x="575" y="1448"/>
                    <a:pt x="632" y="1448"/>
                  </a:cubicBezTo>
                  <a:cubicBezTo>
                    <a:pt x="680" y="1448"/>
                    <a:pt x="738" y="1419"/>
                    <a:pt x="776" y="1381"/>
                  </a:cubicBezTo>
                  <a:cubicBezTo>
                    <a:pt x="738" y="1372"/>
                    <a:pt x="699" y="1352"/>
                    <a:pt x="671" y="1324"/>
                  </a:cubicBezTo>
                  <a:lnTo>
                    <a:pt x="250" y="922"/>
                  </a:lnTo>
                  <a:cubicBezTo>
                    <a:pt x="202" y="874"/>
                    <a:pt x="183" y="817"/>
                    <a:pt x="183" y="759"/>
                  </a:cubicBezTo>
                  <a:lnTo>
                    <a:pt x="183" y="147"/>
                  </a:lnTo>
                  <a:cubicBezTo>
                    <a:pt x="183" y="89"/>
                    <a:pt x="202" y="41"/>
                    <a:pt x="240" y="3"/>
                  </a:cubicBezTo>
                  <a:cubicBezTo>
                    <a:pt x="229" y="1"/>
                    <a:pt x="219" y="1"/>
                    <a:pt x="20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65"/>
            <p:cNvSpPr/>
            <p:nvPr/>
          </p:nvSpPr>
          <p:spPr>
            <a:xfrm>
              <a:off x="7151928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9" y="0"/>
                  </a:moveTo>
                  <a:cubicBezTo>
                    <a:pt x="1863" y="0"/>
                    <a:pt x="1849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2163" y="2907"/>
                    <a:pt x="2718" y="2352"/>
                    <a:pt x="2718" y="1672"/>
                  </a:cubicBezTo>
                  <a:lnTo>
                    <a:pt x="2718" y="792"/>
                  </a:lnTo>
                  <a:cubicBezTo>
                    <a:pt x="2718" y="706"/>
                    <a:pt x="2661" y="629"/>
                    <a:pt x="2584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3" y="45"/>
                  </a:lnTo>
                  <a:cubicBezTo>
                    <a:pt x="1931" y="15"/>
                    <a:pt x="1904" y="0"/>
                    <a:pt x="18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65"/>
            <p:cNvSpPr/>
            <p:nvPr/>
          </p:nvSpPr>
          <p:spPr>
            <a:xfrm>
              <a:off x="7151928" y="1633728"/>
              <a:ext cx="51785" cy="76338"/>
            </a:xfrm>
            <a:custGeom>
              <a:avLst/>
              <a:gdLst/>
              <a:ahLst/>
              <a:cxnLst/>
              <a:rect l="l" t="t" r="r" b="b"/>
              <a:pathLst>
                <a:path w="1972" h="2907" extrusionOk="0">
                  <a:moveTo>
                    <a:pt x="1883" y="0"/>
                  </a:moveTo>
                  <a:cubicBezTo>
                    <a:pt x="1868" y="0"/>
                    <a:pt x="1852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804" y="2907"/>
                    <a:pt x="259" y="2361"/>
                    <a:pt x="249" y="1682"/>
                  </a:cubicBezTo>
                  <a:lnTo>
                    <a:pt x="249" y="830"/>
                  </a:lnTo>
                  <a:cubicBezTo>
                    <a:pt x="249" y="715"/>
                    <a:pt x="335" y="629"/>
                    <a:pt x="450" y="619"/>
                  </a:cubicBezTo>
                  <a:cubicBezTo>
                    <a:pt x="555" y="610"/>
                    <a:pt x="670" y="600"/>
                    <a:pt x="776" y="581"/>
                  </a:cubicBezTo>
                  <a:cubicBezTo>
                    <a:pt x="881" y="562"/>
                    <a:pt x="996" y="533"/>
                    <a:pt x="1101" y="505"/>
                  </a:cubicBezTo>
                  <a:cubicBezTo>
                    <a:pt x="1407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3" y="45"/>
                  </a:lnTo>
                  <a:cubicBezTo>
                    <a:pt x="1931" y="15"/>
                    <a:pt x="1908" y="0"/>
                    <a:pt x="18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13943;p65"/>
            <p:cNvSpPr/>
            <p:nvPr/>
          </p:nvSpPr>
          <p:spPr>
            <a:xfrm>
              <a:off x="7117003" y="1723353"/>
              <a:ext cx="61081" cy="68407"/>
            </a:xfrm>
            <a:custGeom>
              <a:avLst/>
              <a:gdLst/>
              <a:ahLst/>
              <a:cxnLst/>
              <a:rect l="l" t="t" r="r" b="b"/>
              <a:pathLst>
                <a:path w="2326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20" y="2475"/>
                    <a:pt x="135" y="2605"/>
                    <a:pt x="281" y="2605"/>
                  </a:cubicBezTo>
                  <a:cubicBezTo>
                    <a:pt x="286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65"/>
            <p:cNvSpPr/>
            <p:nvPr/>
          </p:nvSpPr>
          <p:spPr>
            <a:xfrm>
              <a:off x="7197174" y="1723616"/>
              <a:ext cx="60319" cy="68145"/>
            </a:xfrm>
            <a:custGeom>
              <a:avLst/>
              <a:gdLst/>
              <a:ahLst/>
              <a:cxnLst/>
              <a:rect l="l" t="t" r="r" b="b"/>
              <a:pathLst>
                <a:path w="2297" h="2595" extrusionOk="0">
                  <a:moveTo>
                    <a:pt x="718" y="1"/>
                  </a:moveTo>
                  <a:lnTo>
                    <a:pt x="0" y="2594"/>
                  </a:lnTo>
                  <a:lnTo>
                    <a:pt x="2000" y="2594"/>
                  </a:lnTo>
                  <a:cubicBezTo>
                    <a:pt x="2005" y="2594"/>
                    <a:pt x="2011" y="2595"/>
                    <a:pt x="2016" y="2595"/>
                  </a:cubicBezTo>
                  <a:cubicBezTo>
                    <a:pt x="2153" y="2595"/>
                    <a:pt x="2268" y="2474"/>
                    <a:pt x="2268" y="2336"/>
                  </a:cubicBezTo>
                  <a:lnTo>
                    <a:pt x="2268" y="1580"/>
                  </a:lnTo>
                  <a:cubicBezTo>
                    <a:pt x="2297" y="1015"/>
                    <a:pt x="1962" y="508"/>
                    <a:pt x="1445" y="297"/>
                  </a:cubicBezTo>
                  <a:lnTo>
                    <a:pt x="71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65"/>
            <p:cNvSpPr/>
            <p:nvPr/>
          </p:nvSpPr>
          <p:spPr>
            <a:xfrm>
              <a:off x="7136094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65"/>
            <p:cNvSpPr/>
            <p:nvPr/>
          </p:nvSpPr>
          <p:spPr>
            <a:xfrm>
              <a:off x="7227583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1" y="1235"/>
                  </a:lnTo>
                  <a:lnTo>
                    <a:pt x="421" y="211"/>
                  </a:lnTo>
                  <a:cubicBezTo>
                    <a:pt x="421" y="96"/>
                    <a:pt x="325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7" name="Google Shape;13947;p65"/>
            <p:cNvSpPr/>
            <p:nvPr/>
          </p:nvSpPr>
          <p:spPr>
            <a:xfrm>
              <a:off x="7117003" y="1723353"/>
              <a:ext cx="42988" cy="68407"/>
            </a:xfrm>
            <a:custGeom>
              <a:avLst/>
              <a:gdLst/>
              <a:ahLst/>
              <a:cxnLst/>
              <a:rect l="l" t="t" r="r" b="b"/>
              <a:pathLst>
                <a:path w="1637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19" y="2480"/>
                    <a:pt x="144" y="2604"/>
                    <a:pt x="297" y="2604"/>
                  </a:cubicBezTo>
                  <a:lnTo>
                    <a:pt x="335" y="2604"/>
                  </a:lnTo>
                  <a:lnTo>
                    <a:pt x="335" y="1580"/>
                  </a:lnTo>
                  <a:cubicBezTo>
                    <a:pt x="306" y="1025"/>
                    <a:pt x="641" y="518"/>
                    <a:pt x="1158" y="307"/>
                  </a:cubicBezTo>
                  <a:lnTo>
                    <a:pt x="1637" y="106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65"/>
            <p:cNvSpPr/>
            <p:nvPr/>
          </p:nvSpPr>
          <p:spPr>
            <a:xfrm>
              <a:off x="7367313" y="1735931"/>
              <a:ext cx="25393" cy="20141"/>
            </a:xfrm>
            <a:custGeom>
              <a:avLst/>
              <a:gdLst/>
              <a:ahLst/>
              <a:cxnLst/>
              <a:rect l="l" t="t" r="r" b="b"/>
              <a:pathLst>
                <a:path w="967" h="767" extrusionOk="0">
                  <a:moveTo>
                    <a:pt x="488" y="0"/>
                  </a:moveTo>
                  <a:lnTo>
                    <a:pt x="0" y="355"/>
                  </a:lnTo>
                  <a:lnTo>
                    <a:pt x="172" y="766"/>
                  </a:lnTo>
                  <a:lnTo>
                    <a:pt x="814" y="766"/>
                  </a:lnTo>
                  <a:lnTo>
                    <a:pt x="967" y="355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65"/>
            <p:cNvSpPr/>
            <p:nvPr/>
          </p:nvSpPr>
          <p:spPr>
            <a:xfrm>
              <a:off x="7366551" y="1756047"/>
              <a:ext cx="27415" cy="35714"/>
            </a:xfrm>
            <a:custGeom>
              <a:avLst/>
              <a:gdLst/>
              <a:ahLst/>
              <a:cxnLst/>
              <a:rect l="l" t="t" r="r" b="b"/>
              <a:pathLst>
                <a:path w="1044" h="1360" extrusionOk="0">
                  <a:moveTo>
                    <a:pt x="201" y="0"/>
                  </a:moveTo>
                  <a:lnTo>
                    <a:pt x="221" y="29"/>
                  </a:lnTo>
                  <a:lnTo>
                    <a:pt x="0" y="1359"/>
                  </a:lnTo>
                  <a:lnTo>
                    <a:pt x="1044" y="1359"/>
                  </a:lnTo>
                  <a:lnTo>
                    <a:pt x="833" y="29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0" name="Google Shape;13950;p65"/>
            <p:cNvSpPr/>
            <p:nvPr/>
          </p:nvSpPr>
          <p:spPr>
            <a:xfrm>
              <a:off x="7352476" y="1726373"/>
              <a:ext cx="23398" cy="65387"/>
            </a:xfrm>
            <a:custGeom>
              <a:avLst/>
              <a:gdLst/>
              <a:ahLst/>
              <a:cxnLst/>
              <a:rect l="l" t="t" r="r" b="b"/>
              <a:pathLst>
                <a:path w="891" h="2490" extrusionOk="0">
                  <a:moveTo>
                    <a:pt x="1" y="1"/>
                  </a:moveTo>
                  <a:lnTo>
                    <a:pt x="134" y="958"/>
                  </a:lnTo>
                  <a:lnTo>
                    <a:pt x="565" y="2489"/>
                  </a:lnTo>
                  <a:lnTo>
                    <a:pt x="670" y="2489"/>
                  </a:lnTo>
                  <a:lnTo>
                    <a:pt x="891" y="1140"/>
                  </a:lnTo>
                  <a:lnTo>
                    <a:pt x="680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1" name="Google Shape;13951;p65"/>
            <p:cNvSpPr/>
            <p:nvPr/>
          </p:nvSpPr>
          <p:spPr>
            <a:xfrm>
              <a:off x="7384907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0" y="1"/>
                  </a:moveTo>
                  <a:lnTo>
                    <a:pt x="182" y="651"/>
                  </a:lnTo>
                  <a:lnTo>
                    <a:pt x="0" y="1159"/>
                  </a:lnTo>
                  <a:lnTo>
                    <a:pt x="211" y="2508"/>
                  </a:lnTo>
                  <a:lnTo>
                    <a:pt x="325" y="2508"/>
                  </a:lnTo>
                  <a:lnTo>
                    <a:pt x="756" y="958"/>
                  </a:lnTo>
                  <a:lnTo>
                    <a:pt x="8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65"/>
            <p:cNvSpPr/>
            <p:nvPr/>
          </p:nvSpPr>
          <p:spPr>
            <a:xfrm>
              <a:off x="7348196" y="1714057"/>
              <a:ext cx="63628" cy="37368"/>
            </a:xfrm>
            <a:custGeom>
              <a:avLst/>
              <a:gdLst/>
              <a:ahLst/>
              <a:cxnLst/>
              <a:rect l="l" t="t" r="r" b="b"/>
              <a:pathLst>
                <a:path w="2423" h="1423" extrusionOk="0">
                  <a:moveTo>
                    <a:pt x="632" y="1"/>
                  </a:moveTo>
                  <a:lnTo>
                    <a:pt x="1" y="422"/>
                  </a:lnTo>
                  <a:lnTo>
                    <a:pt x="431" y="1312"/>
                  </a:lnTo>
                  <a:cubicBezTo>
                    <a:pt x="461" y="1377"/>
                    <a:pt x="523" y="1413"/>
                    <a:pt x="587" y="1413"/>
                  </a:cubicBezTo>
                  <a:cubicBezTo>
                    <a:pt x="626" y="1413"/>
                    <a:pt x="666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2" y="1408"/>
                    <a:pt x="1802" y="1422"/>
                    <a:pt x="1843" y="1422"/>
                  </a:cubicBezTo>
                  <a:cubicBezTo>
                    <a:pt x="1899" y="1422"/>
                    <a:pt x="1954" y="1396"/>
                    <a:pt x="1982" y="1341"/>
                  </a:cubicBezTo>
                  <a:lnTo>
                    <a:pt x="2422" y="432"/>
                  </a:lnTo>
                  <a:lnTo>
                    <a:pt x="1857" y="49"/>
                  </a:lnTo>
                  <a:lnTo>
                    <a:pt x="1714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65"/>
            <p:cNvSpPr/>
            <p:nvPr/>
          </p:nvSpPr>
          <p:spPr>
            <a:xfrm>
              <a:off x="7334882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63" y="2087"/>
                  </a:moveTo>
                  <a:lnTo>
                    <a:pt x="3034" y="2106"/>
                  </a:lnTo>
                  <a:lnTo>
                    <a:pt x="3025" y="2115"/>
                  </a:lnTo>
                  <a:lnTo>
                    <a:pt x="2996" y="2135"/>
                  </a:lnTo>
                  <a:lnTo>
                    <a:pt x="3034" y="2106"/>
                  </a:lnTo>
                  <a:lnTo>
                    <a:pt x="3044" y="2096"/>
                  </a:lnTo>
                  <a:lnTo>
                    <a:pt x="3063" y="2087"/>
                  </a:lnTo>
                  <a:close/>
                  <a:moveTo>
                    <a:pt x="1656" y="0"/>
                  </a:moveTo>
                  <a:cubicBezTo>
                    <a:pt x="747" y="0"/>
                    <a:pt x="1" y="747"/>
                    <a:pt x="1" y="1656"/>
                  </a:cubicBezTo>
                  <a:lnTo>
                    <a:pt x="1" y="2441"/>
                  </a:lnTo>
                  <a:cubicBezTo>
                    <a:pt x="1" y="2441"/>
                    <a:pt x="374" y="2403"/>
                    <a:pt x="422" y="2221"/>
                  </a:cubicBezTo>
                  <a:cubicBezTo>
                    <a:pt x="441" y="2202"/>
                    <a:pt x="450" y="2182"/>
                    <a:pt x="460" y="2154"/>
                  </a:cubicBezTo>
                  <a:cubicBezTo>
                    <a:pt x="680" y="2154"/>
                    <a:pt x="1675" y="2144"/>
                    <a:pt x="2250" y="1455"/>
                  </a:cubicBezTo>
                  <a:cubicBezTo>
                    <a:pt x="2374" y="1790"/>
                    <a:pt x="2652" y="2048"/>
                    <a:pt x="2996" y="2144"/>
                  </a:cubicBezTo>
                  <a:cubicBezTo>
                    <a:pt x="2996" y="2173"/>
                    <a:pt x="3015" y="2192"/>
                    <a:pt x="3034" y="2211"/>
                  </a:cubicBezTo>
                  <a:cubicBezTo>
                    <a:pt x="308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65"/>
            <p:cNvSpPr/>
            <p:nvPr/>
          </p:nvSpPr>
          <p:spPr>
            <a:xfrm>
              <a:off x="7334645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6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306" y="2087"/>
                  </a:lnTo>
                  <a:lnTo>
                    <a:pt x="306" y="1656"/>
                  </a:lnTo>
                  <a:cubicBezTo>
                    <a:pt x="306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65"/>
            <p:cNvSpPr/>
            <p:nvPr/>
          </p:nvSpPr>
          <p:spPr>
            <a:xfrm>
              <a:off x="7413294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2" y="1"/>
                  </a:moveTo>
                  <a:cubicBezTo>
                    <a:pt x="93" y="1"/>
                    <a:pt x="1" y="92"/>
                    <a:pt x="1" y="204"/>
                  </a:cubicBezTo>
                  <a:lnTo>
                    <a:pt x="1" y="807"/>
                  </a:lnTo>
                  <a:cubicBezTo>
                    <a:pt x="1" y="922"/>
                    <a:pt x="87" y="1017"/>
                    <a:pt x="20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07" y="989"/>
                    <a:pt x="345" y="979"/>
                    <a:pt x="383" y="950"/>
                  </a:cubicBezTo>
                  <a:cubicBezTo>
                    <a:pt x="422" y="912"/>
                    <a:pt x="460" y="883"/>
                    <a:pt x="508" y="855"/>
                  </a:cubicBezTo>
                  <a:cubicBezTo>
                    <a:pt x="757" y="568"/>
                    <a:pt x="623" y="127"/>
                    <a:pt x="268" y="13"/>
                  </a:cubicBezTo>
                  <a:cubicBezTo>
                    <a:pt x="246" y="5"/>
                    <a:pt x="224" y="1"/>
                    <a:pt x="20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65"/>
            <p:cNvSpPr/>
            <p:nvPr/>
          </p:nvSpPr>
          <p:spPr>
            <a:xfrm>
              <a:off x="7327345" y="1653738"/>
              <a:ext cx="20141" cy="26628"/>
            </a:xfrm>
            <a:custGeom>
              <a:avLst/>
              <a:gdLst/>
              <a:ahLst/>
              <a:cxnLst/>
              <a:rect l="l" t="t" r="r" b="b"/>
              <a:pathLst>
                <a:path w="767" h="1014" extrusionOk="0">
                  <a:moveTo>
                    <a:pt x="558" y="1"/>
                  </a:moveTo>
                  <a:cubicBezTo>
                    <a:pt x="537" y="1"/>
                    <a:pt x="517" y="4"/>
                    <a:pt x="498" y="11"/>
                  </a:cubicBezTo>
                  <a:cubicBezTo>
                    <a:pt x="0" y="154"/>
                    <a:pt x="0" y="853"/>
                    <a:pt x="498" y="1006"/>
                  </a:cubicBezTo>
                  <a:cubicBezTo>
                    <a:pt x="517" y="1011"/>
                    <a:pt x="536" y="1014"/>
                    <a:pt x="555" y="1014"/>
                  </a:cubicBezTo>
                  <a:cubicBezTo>
                    <a:pt x="667" y="1014"/>
                    <a:pt x="766" y="920"/>
                    <a:pt x="766" y="805"/>
                  </a:cubicBezTo>
                  <a:lnTo>
                    <a:pt x="766" y="202"/>
                  </a:lnTo>
                  <a:cubicBezTo>
                    <a:pt x="766" y="135"/>
                    <a:pt x="728" y="78"/>
                    <a:pt x="680" y="39"/>
                  </a:cubicBezTo>
                  <a:cubicBezTo>
                    <a:pt x="642" y="14"/>
                    <a:pt x="599" y="1"/>
                    <a:pt x="55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65"/>
            <p:cNvSpPr/>
            <p:nvPr/>
          </p:nvSpPr>
          <p:spPr>
            <a:xfrm>
              <a:off x="7363794" y="1700349"/>
              <a:ext cx="33193" cy="38130"/>
            </a:xfrm>
            <a:custGeom>
              <a:avLst/>
              <a:gdLst/>
              <a:ahLst/>
              <a:cxnLst/>
              <a:rect l="l" t="t" r="r" b="b"/>
              <a:pathLst>
                <a:path w="1264" h="1452" extrusionOk="0">
                  <a:moveTo>
                    <a:pt x="211" y="1"/>
                  </a:moveTo>
                  <a:cubicBezTo>
                    <a:pt x="96" y="1"/>
                    <a:pt x="0" y="89"/>
                    <a:pt x="0" y="207"/>
                  </a:cubicBezTo>
                  <a:lnTo>
                    <a:pt x="0" y="820"/>
                  </a:lnTo>
                  <a:cubicBezTo>
                    <a:pt x="0" y="877"/>
                    <a:pt x="19" y="934"/>
                    <a:pt x="58" y="982"/>
                  </a:cubicBezTo>
                  <a:lnTo>
                    <a:pt x="479" y="1384"/>
                  </a:lnTo>
                  <a:cubicBezTo>
                    <a:pt x="517" y="1422"/>
                    <a:pt x="574" y="1451"/>
                    <a:pt x="622" y="1451"/>
                  </a:cubicBezTo>
                  <a:cubicBezTo>
                    <a:pt x="680" y="1451"/>
                    <a:pt x="737" y="1422"/>
                    <a:pt x="775" y="1384"/>
                  </a:cubicBezTo>
                  <a:lnTo>
                    <a:pt x="1206" y="934"/>
                  </a:lnTo>
                  <a:cubicBezTo>
                    <a:pt x="1244" y="896"/>
                    <a:pt x="1263" y="848"/>
                    <a:pt x="1263" y="791"/>
                  </a:cubicBezTo>
                  <a:lnTo>
                    <a:pt x="1263" y="217"/>
                  </a:lnTo>
                  <a:cubicBezTo>
                    <a:pt x="1263" y="159"/>
                    <a:pt x="1244" y="102"/>
                    <a:pt x="1196" y="63"/>
                  </a:cubicBezTo>
                  <a:cubicBezTo>
                    <a:pt x="1158" y="25"/>
                    <a:pt x="1101" y="6"/>
                    <a:pt x="1043" y="6"/>
                  </a:cubicBezTo>
                  <a:lnTo>
                    <a:pt x="995" y="6"/>
                  </a:lnTo>
                  <a:cubicBezTo>
                    <a:pt x="919" y="25"/>
                    <a:pt x="842" y="35"/>
                    <a:pt x="756" y="35"/>
                  </a:cubicBezTo>
                  <a:lnTo>
                    <a:pt x="507" y="35"/>
                  </a:lnTo>
                  <a:cubicBezTo>
                    <a:pt x="421" y="35"/>
                    <a:pt x="335" y="25"/>
                    <a:pt x="259" y="6"/>
                  </a:cubicBezTo>
                  <a:cubicBezTo>
                    <a:pt x="242" y="3"/>
                    <a:pt x="226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65"/>
            <p:cNvSpPr/>
            <p:nvPr/>
          </p:nvSpPr>
          <p:spPr>
            <a:xfrm>
              <a:off x="7363531" y="1700428"/>
              <a:ext cx="20640" cy="38051"/>
            </a:xfrm>
            <a:custGeom>
              <a:avLst/>
              <a:gdLst/>
              <a:ahLst/>
              <a:cxnLst/>
              <a:rect l="l" t="t" r="r" b="b"/>
              <a:pathLst>
                <a:path w="786" h="1449" extrusionOk="0">
                  <a:moveTo>
                    <a:pt x="218" y="1"/>
                  </a:moveTo>
                  <a:cubicBezTo>
                    <a:pt x="106" y="1"/>
                    <a:pt x="10" y="90"/>
                    <a:pt x="10" y="204"/>
                  </a:cubicBezTo>
                  <a:lnTo>
                    <a:pt x="10" y="817"/>
                  </a:lnTo>
                  <a:cubicBezTo>
                    <a:pt x="1" y="874"/>
                    <a:pt x="29" y="931"/>
                    <a:pt x="68" y="979"/>
                  </a:cubicBezTo>
                  <a:lnTo>
                    <a:pt x="489" y="1381"/>
                  </a:lnTo>
                  <a:cubicBezTo>
                    <a:pt x="527" y="1419"/>
                    <a:pt x="584" y="1448"/>
                    <a:pt x="632" y="1448"/>
                  </a:cubicBezTo>
                  <a:cubicBezTo>
                    <a:pt x="690" y="1448"/>
                    <a:pt x="747" y="1419"/>
                    <a:pt x="785" y="1381"/>
                  </a:cubicBezTo>
                  <a:cubicBezTo>
                    <a:pt x="738" y="1372"/>
                    <a:pt x="709" y="1352"/>
                    <a:pt x="671" y="1324"/>
                  </a:cubicBezTo>
                  <a:lnTo>
                    <a:pt x="259" y="922"/>
                  </a:lnTo>
                  <a:cubicBezTo>
                    <a:pt x="211" y="874"/>
                    <a:pt x="192" y="817"/>
                    <a:pt x="192" y="759"/>
                  </a:cubicBezTo>
                  <a:lnTo>
                    <a:pt x="192" y="147"/>
                  </a:lnTo>
                  <a:cubicBezTo>
                    <a:pt x="192" y="89"/>
                    <a:pt x="211" y="41"/>
                    <a:pt x="249" y="3"/>
                  </a:cubicBezTo>
                  <a:cubicBezTo>
                    <a:pt x="239" y="1"/>
                    <a:pt x="228" y="1"/>
                    <a:pt x="21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65"/>
            <p:cNvSpPr/>
            <p:nvPr/>
          </p:nvSpPr>
          <p:spPr>
            <a:xfrm>
              <a:off x="7344677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2164" y="2907"/>
                    <a:pt x="2709" y="2352"/>
                    <a:pt x="2719" y="1672"/>
                  </a:cubicBezTo>
                  <a:lnTo>
                    <a:pt x="2719" y="792"/>
                  </a:lnTo>
                  <a:cubicBezTo>
                    <a:pt x="2709" y="706"/>
                    <a:pt x="2661" y="629"/>
                    <a:pt x="2575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65"/>
            <p:cNvSpPr/>
            <p:nvPr/>
          </p:nvSpPr>
          <p:spPr>
            <a:xfrm>
              <a:off x="7344677" y="1633728"/>
              <a:ext cx="51811" cy="76338"/>
            </a:xfrm>
            <a:custGeom>
              <a:avLst/>
              <a:gdLst/>
              <a:ahLst/>
              <a:cxnLst/>
              <a:rect l="l" t="t" r="r" b="b"/>
              <a:pathLst>
                <a:path w="1973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805" y="2907"/>
                    <a:pt x="250" y="2361"/>
                    <a:pt x="250" y="1682"/>
                  </a:cubicBezTo>
                  <a:lnTo>
                    <a:pt x="250" y="830"/>
                  </a:lnTo>
                  <a:cubicBezTo>
                    <a:pt x="250" y="715"/>
                    <a:pt x="336" y="629"/>
                    <a:pt x="441" y="619"/>
                  </a:cubicBezTo>
                  <a:cubicBezTo>
                    <a:pt x="556" y="610"/>
                    <a:pt x="661" y="600"/>
                    <a:pt x="766" y="581"/>
                  </a:cubicBezTo>
                  <a:cubicBezTo>
                    <a:pt x="881" y="562"/>
                    <a:pt x="987" y="533"/>
                    <a:pt x="1101" y="505"/>
                  </a:cubicBezTo>
                  <a:cubicBezTo>
                    <a:pt x="1408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65"/>
            <p:cNvSpPr/>
            <p:nvPr/>
          </p:nvSpPr>
          <p:spPr>
            <a:xfrm>
              <a:off x="7309751" y="1723353"/>
              <a:ext cx="61107" cy="68407"/>
            </a:xfrm>
            <a:custGeom>
              <a:avLst/>
              <a:gdLst/>
              <a:ahLst/>
              <a:cxnLst/>
              <a:rect l="l" t="t" r="r" b="b"/>
              <a:pathLst>
                <a:path w="2327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10" y="2475"/>
                    <a:pt x="135" y="2605"/>
                    <a:pt x="282" y="2605"/>
                  </a:cubicBezTo>
                  <a:cubicBezTo>
                    <a:pt x="287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65"/>
            <p:cNvSpPr/>
            <p:nvPr/>
          </p:nvSpPr>
          <p:spPr>
            <a:xfrm>
              <a:off x="7389660" y="1723616"/>
              <a:ext cx="60345" cy="68145"/>
            </a:xfrm>
            <a:custGeom>
              <a:avLst/>
              <a:gdLst/>
              <a:ahLst/>
              <a:cxnLst/>
              <a:rect l="l" t="t" r="r" b="b"/>
              <a:pathLst>
                <a:path w="2298" h="2595" extrusionOk="0">
                  <a:moveTo>
                    <a:pt x="728" y="1"/>
                  </a:moveTo>
                  <a:lnTo>
                    <a:pt x="1" y="2594"/>
                  </a:lnTo>
                  <a:lnTo>
                    <a:pt x="2011" y="2594"/>
                  </a:lnTo>
                  <a:cubicBezTo>
                    <a:pt x="2154" y="2594"/>
                    <a:pt x="2279" y="2479"/>
                    <a:pt x="2279" y="2336"/>
                  </a:cubicBezTo>
                  <a:lnTo>
                    <a:pt x="2279" y="1580"/>
                  </a:lnTo>
                  <a:cubicBezTo>
                    <a:pt x="2298" y="1025"/>
                    <a:pt x="1972" y="508"/>
                    <a:pt x="1456" y="297"/>
                  </a:cubicBezTo>
                  <a:lnTo>
                    <a:pt x="72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65"/>
            <p:cNvSpPr/>
            <p:nvPr/>
          </p:nvSpPr>
          <p:spPr>
            <a:xfrm>
              <a:off x="7328842" y="1759303"/>
              <a:ext cx="10845" cy="32457"/>
            </a:xfrm>
            <a:custGeom>
              <a:avLst/>
              <a:gdLst/>
              <a:ahLst/>
              <a:cxnLst/>
              <a:rect l="l" t="t" r="r" b="b"/>
              <a:pathLst>
                <a:path w="413" h="1236" extrusionOk="0">
                  <a:moveTo>
                    <a:pt x="20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235"/>
                  </a:lnTo>
                  <a:lnTo>
                    <a:pt x="412" y="1235"/>
                  </a:lnTo>
                  <a:lnTo>
                    <a:pt x="412" y="211"/>
                  </a:lnTo>
                  <a:cubicBezTo>
                    <a:pt x="412" y="96"/>
                    <a:pt x="317" y="1"/>
                    <a:pt x="20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65"/>
            <p:cNvSpPr/>
            <p:nvPr/>
          </p:nvSpPr>
          <p:spPr>
            <a:xfrm>
              <a:off x="7420332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65"/>
            <p:cNvSpPr/>
            <p:nvPr/>
          </p:nvSpPr>
          <p:spPr>
            <a:xfrm>
              <a:off x="7309751" y="1723353"/>
              <a:ext cx="42751" cy="68407"/>
            </a:xfrm>
            <a:custGeom>
              <a:avLst/>
              <a:gdLst/>
              <a:ahLst/>
              <a:cxnLst/>
              <a:rect l="l" t="t" r="r" b="b"/>
              <a:pathLst>
                <a:path w="1628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20" y="2480"/>
                    <a:pt x="144" y="2604"/>
                    <a:pt x="297" y="2604"/>
                  </a:cubicBezTo>
                  <a:lnTo>
                    <a:pt x="326" y="2604"/>
                  </a:lnTo>
                  <a:lnTo>
                    <a:pt x="326" y="1580"/>
                  </a:lnTo>
                  <a:cubicBezTo>
                    <a:pt x="307" y="1025"/>
                    <a:pt x="632" y="518"/>
                    <a:pt x="1149" y="317"/>
                  </a:cubicBezTo>
                  <a:lnTo>
                    <a:pt x="1628" y="116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66" name="Google Shape;13966;p65"/>
          <p:cNvGrpSpPr/>
          <p:nvPr/>
        </p:nvGrpSpPr>
        <p:grpSpPr>
          <a:xfrm>
            <a:off x="2200238" y="4289165"/>
            <a:ext cx="374756" cy="329300"/>
            <a:chOff x="2200238" y="4289165"/>
            <a:chExt cx="374756" cy="329300"/>
          </a:xfrm>
        </p:grpSpPr>
        <p:sp>
          <p:nvSpPr>
            <p:cNvPr id="13967" name="Google Shape;13967;p65"/>
            <p:cNvSpPr/>
            <p:nvPr/>
          </p:nvSpPr>
          <p:spPr>
            <a:xfrm>
              <a:off x="2437733" y="4289165"/>
              <a:ext cx="54568" cy="65991"/>
            </a:xfrm>
            <a:custGeom>
              <a:avLst/>
              <a:gdLst/>
              <a:ahLst/>
              <a:cxnLst/>
              <a:rect l="l" t="t" r="r" b="b"/>
              <a:pathLst>
                <a:path w="2078" h="2513" extrusionOk="0">
                  <a:moveTo>
                    <a:pt x="1356" y="1"/>
                  </a:moveTo>
                  <a:cubicBezTo>
                    <a:pt x="1115" y="1"/>
                    <a:pt x="883" y="138"/>
                    <a:pt x="776" y="378"/>
                  </a:cubicBezTo>
                  <a:lnTo>
                    <a:pt x="1" y="2053"/>
                  </a:lnTo>
                  <a:lnTo>
                    <a:pt x="795" y="2513"/>
                  </a:lnTo>
                  <a:lnTo>
                    <a:pt x="1857" y="1010"/>
                  </a:lnTo>
                  <a:cubicBezTo>
                    <a:pt x="2077" y="704"/>
                    <a:pt x="1991" y="273"/>
                    <a:pt x="1666" y="82"/>
                  </a:cubicBezTo>
                  <a:cubicBezTo>
                    <a:pt x="1567" y="27"/>
                    <a:pt x="1461" y="1"/>
                    <a:pt x="13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65"/>
            <p:cNvSpPr/>
            <p:nvPr/>
          </p:nvSpPr>
          <p:spPr>
            <a:xfrm>
              <a:off x="2448552" y="4306575"/>
              <a:ext cx="40493" cy="48844"/>
            </a:xfrm>
            <a:custGeom>
              <a:avLst/>
              <a:gdLst/>
              <a:ahLst/>
              <a:cxnLst/>
              <a:rect l="l" t="t" r="r" b="b"/>
              <a:pathLst>
                <a:path w="1542" h="1860" extrusionOk="0">
                  <a:moveTo>
                    <a:pt x="1145" y="0"/>
                  </a:moveTo>
                  <a:cubicBezTo>
                    <a:pt x="909" y="0"/>
                    <a:pt x="680" y="135"/>
                    <a:pt x="584" y="376"/>
                  </a:cubicBezTo>
                  <a:lnTo>
                    <a:pt x="0" y="1639"/>
                  </a:lnTo>
                  <a:lnTo>
                    <a:pt x="383" y="1859"/>
                  </a:lnTo>
                  <a:lnTo>
                    <a:pt x="1445" y="347"/>
                  </a:lnTo>
                  <a:cubicBezTo>
                    <a:pt x="1493" y="280"/>
                    <a:pt x="1522" y="213"/>
                    <a:pt x="1541" y="146"/>
                  </a:cubicBezTo>
                  <a:cubicBezTo>
                    <a:pt x="1424" y="47"/>
                    <a:pt x="1283" y="0"/>
                    <a:pt x="11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65"/>
            <p:cNvSpPr/>
            <p:nvPr/>
          </p:nvSpPr>
          <p:spPr>
            <a:xfrm>
              <a:off x="2282930" y="4552658"/>
              <a:ext cx="54805" cy="65808"/>
            </a:xfrm>
            <a:custGeom>
              <a:avLst/>
              <a:gdLst/>
              <a:ahLst/>
              <a:cxnLst/>
              <a:rect l="l" t="t" r="r" b="b"/>
              <a:pathLst>
                <a:path w="2087" h="2506" extrusionOk="0">
                  <a:moveTo>
                    <a:pt x="1292" y="1"/>
                  </a:moveTo>
                  <a:lnTo>
                    <a:pt x="221" y="1513"/>
                  </a:lnTo>
                  <a:cubicBezTo>
                    <a:pt x="0" y="1819"/>
                    <a:pt x="96" y="2240"/>
                    <a:pt x="422" y="2422"/>
                  </a:cubicBezTo>
                  <a:cubicBezTo>
                    <a:pt x="520" y="2479"/>
                    <a:pt x="628" y="2506"/>
                    <a:pt x="734" y="2506"/>
                  </a:cubicBezTo>
                  <a:cubicBezTo>
                    <a:pt x="969" y="2506"/>
                    <a:pt x="1197" y="2375"/>
                    <a:pt x="1302" y="2145"/>
                  </a:cubicBezTo>
                  <a:lnTo>
                    <a:pt x="2087" y="460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65"/>
            <p:cNvSpPr/>
            <p:nvPr/>
          </p:nvSpPr>
          <p:spPr>
            <a:xfrm>
              <a:off x="2300026" y="4558960"/>
              <a:ext cx="37709" cy="54542"/>
            </a:xfrm>
            <a:custGeom>
              <a:avLst/>
              <a:gdLst/>
              <a:ahLst/>
              <a:cxnLst/>
              <a:rect l="l" t="t" r="r" b="b"/>
              <a:pathLst>
                <a:path w="1436" h="2077" extrusionOk="0">
                  <a:moveTo>
                    <a:pt x="1053" y="0"/>
                  </a:moveTo>
                  <a:lnTo>
                    <a:pt x="249" y="1139"/>
                  </a:lnTo>
                  <a:cubicBezTo>
                    <a:pt x="0" y="1464"/>
                    <a:pt x="134" y="1943"/>
                    <a:pt x="527" y="2077"/>
                  </a:cubicBezTo>
                  <a:cubicBezTo>
                    <a:pt x="574" y="2029"/>
                    <a:pt x="622" y="1972"/>
                    <a:pt x="651" y="1905"/>
                  </a:cubicBezTo>
                  <a:lnTo>
                    <a:pt x="1436" y="220"/>
                  </a:lnTo>
                  <a:lnTo>
                    <a:pt x="105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65"/>
            <p:cNvSpPr/>
            <p:nvPr/>
          </p:nvSpPr>
          <p:spPr>
            <a:xfrm>
              <a:off x="2282930" y="4289349"/>
              <a:ext cx="54805" cy="66070"/>
            </a:xfrm>
            <a:custGeom>
              <a:avLst/>
              <a:gdLst/>
              <a:ahLst/>
              <a:cxnLst/>
              <a:rect l="l" t="t" r="r" b="b"/>
              <a:pathLst>
                <a:path w="2087" h="2516" extrusionOk="0">
                  <a:moveTo>
                    <a:pt x="733" y="1"/>
                  </a:moveTo>
                  <a:cubicBezTo>
                    <a:pt x="627" y="1"/>
                    <a:pt x="520" y="28"/>
                    <a:pt x="422" y="84"/>
                  </a:cubicBezTo>
                  <a:cubicBezTo>
                    <a:pt x="96" y="266"/>
                    <a:pt x="0" y="687"/>
                    <a:pt x="221" y="994"/>
                  </a:cubicBezTo>
                  <a:lnTo>
                    <a:pt x="1292" y="2515"/>
                  </a:lnTo>
                  <a:lnTo>
                    <a:pt x="2087" y="2056"/>
                  </a:lnTo>
                  <a:lnTo>
                    <a:pt x="1302" y="371"/>
                  </a:lnTo>
                  <a:cubicBezTo>
                    <a:pt x="1196" y="134"/>
                    <a:pt x="968" y="1"/>
                    <a:pt x="73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65"/>
            <p:cNvSpPr/>
            <p:nvPr/>
          </p:nvSpPr>
          <p:spPr>
            <a:xfrm>
              <a:off x="2300026" y="4294312"/>
              <a:ext cx="37709" cy="54805"/>
            </a:xfrm>
            <a:custGeom>
              <a:avLst/>
              <a:gdLst/>
              <a:ahLst/>
              <a:cxnLst/>
              <a:rect l="l" t="t" r="r" b="b"/>
              <a:pathLst>
                <a:path w="1436" h="2087" extrusionOk="0">
                  <a:moveTo>
                    <a:pt x="527" y="1"/>
                  </a:moveTo>
                  <a:cubicBezTo>
                    <a:pt x="134" y="144"/>
                    <a:pt x="0" y="623"/>
                    <a:pt x="249" y="948"/>
                  </a:cubicBezTo>
                  <a:lnTo>
                    <a:pt x="1053" y="2087"/>
                  </a:lnTo>
                  <a:lnTo>
                    <a:pt x="1436" y="1867"/>
                  </a:lnTo>
                  <a:lnTo>
                    <a:pt x="651" y="182"/>
                  </a:lnTo>
                  <a:cubicBezTo>
                    <a:pt x="622" y="115"/>
                    <a:pt x="574" y="58"/>
                    <a:pt x="52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65"/>
            <p:cNvSpPr/>
            <p:nvPr/>
          </p:nvSpPr>
          <p:spPr>
            <a:xfrm>
              <a:off x="2437497" y="4552658"/>
              <a:ext cx="54542" cy="65808"/>
            </a:xfrm>
            <a:custGeom>
              <a:avLst/>
              <a:gdLst/>
              <a:ahLst/>
              <a:cxnLst/>
              <a:rect l="l" t="t" r="r" b="b"/>
              <a:pathLst>
                <a:path w="2077" h="2506" extrusionOk="0">
                  <a:moveTo>
                    <a:pt x="804" y="1"/>
                  </a:moveTo>
                  <a:lnTo>
                    <a:pt x="0" y="460"/>
                  </a:lnTo>
                  <a:lnTo>
                    <a:pt x="785" y="2145"/>
                  </a:lnTo>
                  <a:cubicBezTo>
                    <a:pt x="890" y="2375"/>
                    <a:pt x="1118" y="2506"/>
                    <a:pt x="1352" y="2506"/>
                  </a:cubicBezTo>
                  <a:cubicBezTo>
                    <a:pt x="1459" y="2506"/>
                    <a:pt x="1567" y="2479"/>
                    <a:pt x="1665" y="2422"/>
                  </a:cubicBezTo>
                  <a:cubicBezTo>
                    <a:pt x="1991" y="2240"/>
                    <a:pt x="2077" y="1819"/>
                    <a:pt x="1866" y="1513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65"/>
            <p:cNvSpPr/>
            <p:nvPr/>
          </p:nvSpPr>
          <p:spPr>
            <a:xfrm>
              <a:off x="2448552" y="4552658"/>
              <a:ext cx="40493" cy="48791"/>
            </a:xfrm>
            <a:custGeom>
              <a:avLst/>
              <a:gdLst/>
              <a:ahLst/>
              <a:cxnLst/>
              <a:rect l="l" t="t" r="r" b="b"/>
              <a:pathLst>
                <a:path w="1542" h="1858" extrusionOk="0">
                  <a:moveTo>
                    <a:pt x="383" y="1"/>
                  </a:moveTo>
                  <a:lnTo>
                    <a:pt x="0" y="221"/>
                  </a:lnTo>
                  <a:lnTo>
                    <a:pt x="584" y="1484"/>
                  </a:lnTo>
                  <a:cubicBezTo>
                    <a:pt x="681" y="1721"/>
                    <a:pt x="913" y="1858"/>
                    <a:pt x="1150" y="1858"/>
                  </a:cubicBezTo>
                  <a:cubicBezTo>
                    <a:pt x="1287" y="1858"/>
                    <a:pt x="1425" y="1812"/>
                    <a:pt x="1541" y="1714"/>
                  </a:cubicBezTo>
                  <a:cubicBezTo>
                    <a:pt x="1522" y="1637"/>
                    <a:pt x="1493" y="1570"/>
                    <a:pt x="1445" y="1513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65"/>
            <p:cNvSpPr/>
            <p:nvPr/>
          </p:nvSpPr>
          <p:spPr>
            <a:xfrm>
              <a:off x="2200238" y="4437482"/>
              <a:ext cx="66385" cy="33088"/>
            </a:xfrm>
            <a:custGeom>
              <a:avLst/>
              <a:gdLst/>
              <a:ahLst/>
              <a:cxnLst/>
              <a:rect l="l" t="t" r="r" b="b"/>
              <a:pathLst>
                <a:path w="2528" h="1260" extrusionOk="0">
                  <a:moveTo>
                    <a:pt x="625" y="0"/>
                  </a:moveTo>
                  <a:cubicBezTo>
                    <a:pt x="281" y="0"/>
                    <a:pt x="1" y="283"/>
                    <a:pt x="1" y="626"/>
                  </a:cubicBezTo>
                  <a:cubicBezTo>
                    <a:pt x="1" y="982"/>
                    <a:pt x="288" y="1259"/>
                    <a:pt x="638" y="1259"/>
                  </a:cubicBezTo>
                  <a:cubicBezTo>
                    <a:pt x="655" y="1259"/>
                    <a:pt x="673" y="1259"/>
                    <a:pt x="690" y="1257"/>
                  </a:cubicBezTo>
                  <a:lnTo>
                    <a:pt x="2527" y="1085"/>
                  </a:lnTo>
                  <a:lnTo>
                    <a:pt x="2527" y="166"/>
                  </a:lnTo>
                  <a:lnTo>
                    <a:pt x="690" y="4"/>
                  </a:lnTo>
                  <a:cubicBezTo>
                    <a:pt x="668" y="1"/>
                    <a:pt x="646" y="0"/>
                    <a:pt x="62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65"/>
            <p:cNvSpPr/>
            <p:nvPr/>
          </p:nvSpPr>
          <p:spPr>
            <a:xfrm>
              <a:off x="2212317" y="4437455"/>
              <a:ext cx="54306" cy="19537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68" y="1"/>
                  </a:moveTo>
                  <a:cubicBezTo>
                    <a:pt x="113" y="1"/>
                    <a:pt x="59" y="10"/>
                    <a:pt x="10" y="24"/>
                  </a:cubicBezTo>
                  <a:cubicBezTo>
                    <a:pt x="0" y="53"/>
                    <a:pt x="0" y="81"/>
                    <a:pt x="0" y="110"/>
                  </a:cubicBezTo>
                  <a:cubicBezTo>
                    <a:pt x="0" y="466"/>
                    <a:pt x="287" y="744"/>
                    <a:pt x="638" y="744"/>
                  </a:cubicBezTo>
                  <a:cubicBezTo>
                    <a:pt x="655" y="744"/>
                    <a:pt x="672" y="743"/>
                    <a:pt x="689" y="742"/>
                  </a:cubicBezTo>
                  <a:lnTo>
                    <a:pt x="2067" y="608"/>
                  </a:lnTo>
                  <a:lnTo>
                    <a:pt x="2067" y="167"/>
                  </a:lnTo>
                  <a:lnTo>
                    <a:pt x="230" y="5"/>
                  </a:lnTo>
                  <a:cubicBezTo>
                    <a:pt x="209" y="2"/>
                    <a:pt x="189" y="1"/>
                    <a:pt x="16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65"/>
            <p:cNvSpPr/>
            <p:nvPr/>
          </p:nvSpPr>
          <p:spPr>
            <a:xfrm>
              <a:off x="2508346" y="4437482"/>
              <a:ext cx="66648" cy="33088"/>
            </a:xfrm>
            <a:custGeom>
              <a:avLst/>
              <a:gdLst/>
              <a:ahLst/>
              <a:cxnLst/>
              <a:rect l="l" t="t" r="r" b="b"/>
              <a:pathLst>
                <a:path w="2538" h="1260" extrusionOk="0">
                  <a:moveTo>
                    <a:pt x="1913" y="0"/>
                  </a:moveTo>
                  <a:cubicBezTo>
                    <a:pt x="1892" y="0"/>
                    <a:pt x="1870" y="1"/>
                    <a:pt x="1848" y="4"/>
                  </a:cubicBezTo>
                  <a:lnTo>
                    <a:pt x="1" y="166"/>
                  </a:lnTo>
                  <a:lnTo>
                    <a:pt x="1" y="1085"/>
                  </a:lnTo>
                  <a:lnTo>
                    <a:pt x="1848" y="1257"/>
                  </a:lnTo>
                  <a:cubicBezTo>
                    <a:pt x="1865" y="1259"/>
                    <a:pt x="1882" y="1259"/>
                    <a:pt x="1899" y="1259"/>
                  </a:cubicBezTo>
                  <a:cubicBezTo>
                    <a:pt x="2250" y="1259"/>
                    <a:pt x="2537" y="982"/>
                    <a:pt x="2537" y="626"/>
                  </a:cubicBezTo>
                  <a:cubicBezTo>
                    <a:pt x="2537" y="283"/>
                    <a:pt x="2257" y="0"/>
                    <a:pt x="19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65"/>
            <p:cNvSpPr/>
            <p:nvPr/>
          </p:nvSpPr>
          <p:spPr>
            <a:xfrm>
              <a:off x="2508346" y="4437455"/>
              <a:ext cx="54568" cy="19537"/>
            </a:xfrm>
            <a:custGeom>
              <a:avLst/>
              <a:gdLst/>
              <a:ahLst/>
              <a:cxnLst/>
              <a:rect l="l" t="t" r="r" b="b"/>
              <a:pathLst>
                <a:path w="2078" h="744" extrusionOk="0">
                  <a:moveTo>
                    <a:pt x="1908" y="1"/>
                  </a:moveTo>
                  <a:cubicBezTo>
                    <a:pt x="1888" y="1"/>
                    <a:pt x="1869" y="2"/>
                    <a:pt x="1848" y="5"/>
                  </a:cubicBezTo>
                  <a:lnTo>
                    <a:pt x="1" y="167"/>
                  </a:lnTo>
                  <a:lnTo>
                    <a:pt x="1" y="608"/>
                  </a:lnTo>
                  <a:lnTo>
                    <a:pt x="1389" y="742"/>
                  </a:lnTo>
                  <a:cubicBezTo>
                    <a:pt x="1406" y="743"/>
                    <a:pt x="1423" y="744"/>
                    <a:pt x="1440" y="744"/>
                  </a:cubicBezTo>
                  <a:cubicBezTo>
                    <a:pt x="1790" y="744"/>
                    <a:pt x="2078" y="466"/>
                    <a:pt x="2078" y="110"/>
                  </a:cubicBezTo>
                  <a:cubicBezTo>
                    <a:pt x="2078" y="81"/>
                    <a:pt x="2078" y="53"/>
                    <a:pt x="2068" y="24"/>
                  </a:cubicBezTo>
                  <a:cubicBezTo>
                    <a:pt x="2012" y="10"/>
                    <a:pt x="1961" y="1"/>
                    <a:pt x="190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65"/>
            <p:cNvSpPr/>
            <p:nvPr/>
          </p:nvSpPr>
          <p:spPr>
            <a:xfrm>
              <a:off x="2250762" y="4326979"/>
              <a:ext cx="263913" cy="253960"/>
            </a:xfrm>
            <a:custGeom>
              <a:avLst/>
              <a:gdLst/>
              <a:ahLst/>
              <a:cxnLst/>
              <a:rect l="l" t="t" r="r" b="b"/>
              <a:pathLst>
                <a:path w="10050" h="9671" extrusionOk="0">
                  <a:moveTo>
                    <a:pt x="5208" y="1153"/>
                  </a:moveTo>
                  <a:cubicBezTo>
                    <a:pt x="5685" y="1153"/>
                    <a:pt x="6165" y="1246"/>
                    <a:pt x="6623" y="1436"/>
                  </a:cubicBezTo>
                  <a:cubicBezTo>
                    <a:pt x="7992" y="2001"/>
                    <a:pt x="8891" y="3350"/>
                    <a:pt x="8891" y="4834"/>
                  </a:cubicBezTo>
                  <a:cubicBezTo>
                    <a:pt x="8891" y="6872"/>
                    <a:pt x="7245" y="8518"/>
                    <a:pt x="5207" y="8518"/>
                  </a:cubicBezTo>
                  <a:cubicBezTo>
                    <a:pt x="3723" y="8518"/>
                    <a:pt x="2374" y="7619"/>
                    <a:pt x="1809" y="6250"/>
                  </a:cubicBezTo>
                  <a:cubicBezTo>
                    <a:pt x="1235" y="4872"/>
                    <a:pt x="1551" y="3283"/>
                    <a:pt x="2604" y="2231"/>
                  </a:cubicBezTo>
                  <a:cubicBezTo>
                    <a:pt x="3307" y="1528"/>
                    <a:pt x="4249" y="1153"/>
                    <a:pt x="5208" y="1153"/>
                  </a:cubicBezTo>
                  <a:close/>
                  <a:moveTo>
                    <a:pt x="5207" y="1"/>
                  </a:moveTo>
                  <a:cubicBezTo>
                    <a:pt x="3254" y="1"/>
                    <a:pt x="1493" y="1187"/>
                    <a:pt x="747" y="2987"/>
                  </a:cubicBezTo>
                  <a:cubicBezTo>
                    <a:pt x="0" y="4795"/>
                    <a:pt x="412" y="6872"/>
                    <a:pt x="1800" y="8260"/>
                  </a:cubicBezTo>
                  <a:cubicBezTo>
                    <a:pt x="2721" y="9181"/>
                    <a:pt x="3959" y="9671"/>
                    <a:pt x="5216" y="9671"/>
                  </a:cubicBezTo>
                  <a:cubicBezTo>
                    <a:pt x="5839" y="9671"/>
                    <a:pt x="6467" y="9550"/>
                    <a:pt x="7063" y="9303"/>
                  </a:cubicBezTo>
                  <a:cubicBezTo>
                    <a:pt x="8872" y="8557"/>
                    <a:pt x="10049" y="6796"/>
                    <a:pt x="10049" y="4834"/>
                  </a:cubicBezTo>
                  <a:cubicBezTo>
                    <a:pt x="10049" y="2164"/>
                    <a:pt x="7886" y="1"/>
                    <a:pt x="52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65"/>
            <p:cNvSpPr/>
            <p:nvPr/>
          </p:nvSpPr>
          <p:spPr>
            <a:xfrm>
              <a:off x="2270116" y="4345073"/>
              <a:ext cx="226204" cy="217669"/>
            </a:xfrm>
            <a:custGeom>
              <a:avLst/>
              <a:gdLst/>
              <a:ahLst/>
              <a:cxnLst/>
              <a:rect l="l" t="t" r="r" b="b"/>
              <a:pathLst>
                <a:path w="8614" h="8289" extrusionOk="0">
                  <a:moveTo>
                    <a:pt x="4474" y="460"/>
                  </a:moveTo>
                  <a:cubicBezTo>
                    <a:pt x="4908" y="460"/>
                    <a:pt x="5341" y="537"/>
                    <a:pt x="5752" y="690"/>
                  </a:cubicBezTo>
                  <a:cubicBezTo>
                    <a:pt x="5886" y="747"/>
                    <a:pt x="5943" y="900"/>
                    <a:pt x="5877" y="1025"/>
                  </a:cubicBezTo>
                  <a:lnTo>
                    <a:pt x="4604" y="3236"/>
                  </a:lnTo>
                  <a:cubicBezTo>
                    <a:pt x="4833" y="3274"/>
                    <a:pt x="5053" y="3398"/>
                    <a:pt x="5197" y="3580"/>
                  </a:cubicBezTo>
                  <a:lnTo>
                    <a:pt x="6470" y="1379"/>
                  </a:lnTo>
                  <a:cubicBezTo>
                    <a:pt x="6516" y="1298"/>
                    <a:pt x="6594" y="1256"/>
                    <a:pt x="6673" y="1256"/>
                  </a:cubicBezTo>
                  <a:cubicBezTo>
                    <a:pt x="6725" y="1256"/>
                    <a:pt x="6778" y="1274"/>
                    <a:pt x="6824" y="1312"/>
                  </a:cubicBezTo>
                  <a:cubicBezTo>
                    <a:pt x="7503" y="1877"/>
                    <a:pt x="7953" y="2661"/>
                    <a:pt x="8106" y="3532"/>
                  </a:cubicBezTo>
                  <a:cubicBezTo>
                    <a:pt x="8126" y="3666"/>
                    <a:pt x="8020" y="3800"/>
                    <a:pt x="7877" y="3800"/>
                  </a:cubicBezTo>
                  <a:lnTo>
                    <a:pt x="5331" y="3800"/>
                  </a:lnTo>
                  <a:cubicBezTo>
                    <a:pt x="5417" y="4020"/>
                    <a:pt x="5417" y="4269"/>
                    <a:pt x="5331" y="4489"/>
                  </a:cubicBezTo>
                  <a:lnTo>
                    <a:pt x="7877" y="4489"/>
                  </a:lnTo>
                  <a:cubicBezTo>
                    <a:pt x="8020" y="4489"/>
                    <a:pt x="8126" y="4623"/>
                    <a:pt x="8106" y="4767"/>
                  </a:cubicBezTo>
                  <a:cubicBezTo>
                    <a:pt x="7953" y="5628"/>
                    <a:pt x="7503" y="6413"/>
                    <a:pt x="6824" y="6978"/>
                  </a:cubicBezTo>
                  <a:cubicBezTo>
                    <a:pt x="6778" y="7016"/>
                    <a:pt x="6724" y="7035"/>
                    <a:pt x="6670" y="7035"/>
                  </a:cubicBezTo>
                  <a:cubicBezTo>
                    <a:pt x="6592" y="7035"/>
                    <a:pt x="6516" y="6994"/>
                    <a:pt x="6470" y="6920"/>
                  </a:cubicBezTo>
                  <a:lnTo>
                    <a:pt x="5197" y="4709"/>
                  </a:lnTo>
                  <a:cubicBezTo>
                    <a:pt x="5053" y="4891"/>
                    <a:pt x="4833" y="5016"/>
                    <a:pt x="4604" y="5054"/>
                  </a:cubicBezTo>
                  <a:lnTo>
                    <a:pt x="5877" y="7265"/>
                  </a:lnTo>
                  <a:cubicBezTo>
                    <a:pt x="5943" y="7380"/>
                    <a:pt x="5886" y="7542"/>
                    <a:pt x="5752" y="7590"/>
                  </a:cubicBezTo>
                  <a:cubicBezTo>
                    <a:pt x="5341" y="7748"/>
                    <a:pt x="4908" y="7827"/>
                    <a:pt x="4474" y="7827"/>
                  </a:cubicBezTo>
                  <a:cubicBezTo>
                    <a:pt x="4041" y="7827"/>
                    <a:pt x="3608" y="7748"/>
                    <a:pt x="3197" y="7590"/>
                  </a:cubicBezTo>
                  <a:cubicBezTo>
                    <a:pt x="3063" y="7542"/>
                    <a:pt x="3005" y="7380"/>
                    <a:pt x="3072" y="7265"/>
                  </a:cubicBezTo>
                  <a:lnTo>
                    <a:pt x="4355" y="5054"/>
                  </a:lnTo>
                  <a:cubicBezTo>
                    <a:pt x="4116" y="5016"/>
                    <a:pt x="3905" y="4891"/>
                    <a:pt x="3752" y="4709"/>
                  </a:cubicBezTo>
                  <a:lnTo>
                    <a:pt x="2479" y="6911"/>
                  </a:lnTo>
                  <a:cubicBezTo>
                    <a:pt x="2432" y="6987"/>
                    <a:pt x="2353" y="7027"/>
                    <a:pt x="2272" y="7027"/>
                  </a:cubicBezTo>
                  <a:cubicBezTo>
                    <a:pt x="2221" y="7027"/>
                    <a:pt x="2169" y="7011"/>
                    <a:pt x="2125" y="6978"/>
                  </a:cubicBezTo>
                  <a:cubicBezTo>
                    <a:pt x="1445" y="6413"/>
                    <a:pt x="996" y="5628"/>
                    <a:pt x="852" y="4757"/>
                  </a:cubicBezTo>
                  <a:cubicBezTo>
                    <a:pt x="823" y="4623"/>
                    <a:pt x="929" y="4489"/>
                    <a:pt x="1072" y="4489"/>
                  </a:cubicBezTo>
                  <a:lnTo>
                    <a:pt x="3627" y="4489"/>
                  </a:lnTo>
                  <a:cubicBezTo>
                    <a:pt x="3532" y="4269"/>
                    <a:pt x="3532" y="4020"/>
                    <a:pt x="3627" y="3800"/>
                  </a:cubicBezTo>
                  <a:lnTo>
                    <a:pt x="1072" y="3800"/>
                  </a:lnTo>
                  <a:cubicBezTo>
                    <a:pt x="929" y="3800"/>
                    <a:pt x="814" y="3666"/>
                    <a:pt x="843" y="3523"/>
                  </a:cubicBezTo>
                  <a:cubicBezTo>
                    <a:pt x="996" y="2652"/>
                    <a:pt x="1445" y="1867"/>
                    <a:pt x="2125" y="1312"/>
                  </a:cubicBezTo>
                  <a:cubicBezTo>
                    <a:pt x="2171" y="1273"/>
                    <a:pt x="2225" y="1255"/>
                    <a:pt x="2278" y="1255"/>
                  </a:cubicBezTo>
                  <a:cubicBezTo>
                    <a:pt x="2357" y="1255"/>
                    <a:pt x="2433" y="1295"/>
                    <a:pt x="2479" y="1369"/>
                  </a:cubicBezTo>
                  <a:lnTo>
                    <a:pt x="3752" y="3580"/>
                  </a:lnTo>
                  <a:cubicBezTo>
                    <a:pt x="3895" y="3389"/>
                    <a:pt x="4116" y="3264"/>
                    <a:pt x="4345" y="3236"/>
                  </a:cubicBezTo>
                  <a:lnTo>
                    <a:pt x="3072" y="1025"/>
                  </a:lnTo>
                  <a:cubicBezTo>
                    <a:pt x="3005" y="900"/>
                    <a:pt x="3063" y="747"/>
                    <a:pt x="3197" y="690"/>
                  </a:cubicBezTo>
                  <a:cubicBezTo>
                    <a:pt x="3608" y="537"/>
                    <a:pt x="4041" y="460"/>
                    <a:pt x="4474" y="460"/>
                  </a:cubicBezTo>
                  <a:close/>
                  <a:moveTo>
                    <a:pt x="4470" y="1"/>
                  </a:moveTo>
                  <a:cubicBezTo>
                    <a:pt x="2795" y="1"/>
                    <a:pt x="1283" y="1015"/>
                    <a:pt x="642" y="2566"/>
                  </a:cubicBezTo>
                  <a:cubicBezTo>
                    <a:pt x="0" y="4106"/>
                    <a:pt x="354" y="5896"/>
                    <a:pt x="1541" y="7073"/>
                  </a:cubicBezTo>
                  <a:cubicBezTo>
                    <a:pt x="2335" y="7867"/>
                    <a:pt x="3394" y="8288"/>
                    <a:pt x="4473" y="8288"/>
                  </a:cubicBezTo>
                  <a:cubicBezTo>
                    <a:pt x="5007" y="8288"/>
                    <a:pt x="5545" y="8185"/>
                    <a:pt x="6058" y="7973"/>
                  </a:cubicBezTo>
                  <a:cubicBezTo>
                    <a:pt x="7609" y="7332"/>
                    <a:pt x="8614" y="5820"/>
                    <a:pt x="8614" y="4145"/>
                  </a:cubicBezTo>
                  <a:cubicBezTo>
                    <a:pt x="8614" y="1857"/>
                    <a:pt x="6767" y="1"/>
                    <a:pt x="44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65"/>
            <p:cNvSpPr/>
            <p:nvPr/>
          </p:nvSpPr>
          <p:spPr>
            <a:xfrm>
              <a:off x="2390990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1"/>
                  </a:moveTo>
                  <a:lnTo>
                    <a:pt x="1" y="824"/>
                  </a:lnTo>
                  <a:cubicBezTo>
                    <a:pt x="230" y="862"/>
                    <a:pt x="450" y="986"/>
                    <a:pt x="594" y="1178"/>
                  </a:cubicBezTo>
                  <a:lnTo>
                    <a:pt x="1073" y="345"/>
                  </a:lnTo>
                  <a:cubicBezTo>
                    <a:pt x="900" y="192"/>
                    <a:pt x="690" y="77"/>
                    <a:pt x="4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65"/>
            <p:cNvSpPr/>
            <p:nvPr/>
          </p:nvSpPr>
          <p:spPr>
            <a:xfrm>
              <a:off x="2390990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0"/>
                  </a:moveTo>
                  <a:cubicBezTo>
                    <a:pt x="450" y="192"/>
                    <a:pt x="230" y="316"/>
                    <a:pt x="1" y="345"/>
                  </a:cubicBezTo>
                  <a:lnTo>
                    <a:pt x="479" y="1178"/>
                  </a:lnTo>
                  <a:cubicBezTo>
                    <a:pt x="690" y="1101"/>
                    <a:pt x="900" y="986"/>
                    <a:pt x="1073" y="833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65"/>
            <p:cNvSpPr/>
            <p:nvPr/>
          </p:nvSpPr>
          <p:spPr>
            <a:xfrm>
              <a:off x="2410081" y="4444861"/>
              <a:ext cx="26181" cy="18119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1" y="0"/>
                  </a:moveTo>
                  <a:cubicBezTo>
                    <a:pt x="39" y="115"/>
                    <a:pt x="68" y="230"/>
                    <a:pt x="68" y="345"/>
                  </a:cubicBezTo>
                  <a:cubicBezTo>
                    <a:pt x="68" y="469"/>
                    <a:pt x="39" y="584"/>
                    <a:pt x="1" y="689"/>
                  </a:cubicBezTo>
                  <a:lnTo>
                    <a:pt x="958" y="689"/>
                  </a:lnTo>
                  <a:cubicBezTo>
                    <a:pt x="996" y="469"/>
                    <a:pt x="996" y="230"/>
                    <a:pt x="95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65"/>
            <p:cNvSpPr/>
            <p:nvPr/>
          </p:nvSpPr>
          <p:spPr>
            <a:xfrm>
              <a:off x="2338969" y="4444861"/>
              <a:ext cx="26155" cy="18119"/>
            </a:xfrm>
            <a:custGeom>
              <a:avLst/>
              <a:gdLst/>
              <a:ahLst/>
              <a:cxnLst/>
              <a:rect l="l" t="t" r="r" b="b"/>
              <a:pathLst>
                <a:path w="996" h="690" extrusionOk="0">
                  <a:moveTo>
                    <a:pt x="39" y="0"/>
                  </a:moveTo>
                  <a:cubicBezTo>
                    <a:pt x="1" y="230"/>
                    <a:pt x="1" y="460"/>
                    <a:pt x="39" y="689"/>
                  </a:cubicBezTo>
                  <a:lnTo>
                    <a:pt x="996" y="689"/>
                  </a:lnTo>
                  <a:cubicBezTo>
                    <a:pt x="958" y="584"/>
                    <a:pt x="929" y="469"/>
                    <a:pt x="929" y="345"/>
                  </a:cubicBezTo>
                  <a:cubicBezTo>
                    <a:pt x="929" y="230"/>
                    <a:pt x="958" y="115"/>
                    <a:pt x="9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65"/>
            <p:cNvSpPr/>
            <p:nvPr/>
          </p:nvSpPr>
          <p:spPr>
            <a:xfrm>
              <a:off x="2356065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1"/>
                  </a:moveTo>
                  <a:cubicBezTo>
                    <a:pt x="374" y="77"/>
                    <a:pt x="173" y="192"/>
                    <a:pt x="0" y="345"/>
                  </a:cubicBezTo>
                  <a:lnTo>
                    <a:pt x="479" y="1178"/>
                  </a:lnTo>
                  <a:cubicBezTo>
                    <a:pt x="622" y="986"/>
                    <a:pt x="833" y="862"/>
                    <a:pt x="1072" y="82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65"/>
            <p:cNvSpPr/>
            <p:nvPr/>
          </p:nvSpPr>
          <p:spPr>
            <a:xfrm>
              <a:off x="2356065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0"/>
                  </a:moveTo>
                  <a:lnTo>
                    <a:pt x="0" y="833"/>
                  </a:lnTo>
                  <a:cubicBezTo>
                    <a:pt x="173" y="986"/>
                    <a:pt x="374" y="1101"/>
                    <a:pt x="594" y="1178"/>
                  </a:cubicBezTo>
                  <a:lnTo>
                    <a:pt x="1072" y="345"/>
                  </a:lnTo>
                  <a:cubicBezTo>
                    <a:pt x="833" y="316"/>
                    <a:pt x="622" y="192"/>
                    <a:pt x="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65"/>
            <p:cNvSpPr/>
            <p:nvPr/>
          </p:nvSpPr>
          <p:spPr>
            <a:xfrm>
              <a:off x="2338969" y="4417708"/>
              <a:ext cx="84977" cy="72583"/>
            </a:xfrm>
            <a:custGeom>
              <a:avLst/>
              <a:gdLst/>
              <a:ahLst/>
              <a:cxnLst/>
              <a:rect l="l" t="t" r="r" b="b"/>
              <a:pathLst>
                <a:path w="3236" h="2764" extrusionOk="0">
                  <a:moveTo>
                    <a:pt x="1850" y="919"/>
                  </a:moveTo>
                  <a:cubicBezTo>
                    <a:pt x="2089" y="919"/>
                    <a:pt x="2317" y="1101"/>
                    <a:pt x="2317" y="1379"/>
                  </a:cubicBezTo>
                  <a:cubicBezTo>
                    <a:pt x="2307" y="1637"/>
                    <a:pt x="2106" y="1838"/>
                    <a:pt x="1848" y="1838"/>
                  </a:cubicBezTo>
                  <a:lnTo>
                    <a:pt x="1848" y="1848"/>
                  </a:lnTo>
                  <a:cubicBezTo>
                    <a:pt x="1436" y="1848"/>
                    <a:pt x="1235" y="1350"/>
                    <a:pt x="1522" y="1053"/>
                  </a:cubicBezTo>
                  <a:cubicBezTo>
                    <a:pt x="1618" y="960"/>
                    <a:pt x="1736" y="919"/>
                    <a:pt x="1850" y="919"/>
                  </a:cubicBezTo>
                  <a:close/>
                  <a:moveTo>
                    <a:pt x="1848" y="1"/>
                  </a:moveTo>
                  <a:cubicBezTo>
                    <a:pt x="623" y="1"/>
                    <a:pt x="1" y="1494"/>
                    <a:pt x="871" y="2355"/>
                  </a:cubicBezTo>
                  <a:cubicBezTo>
                    <a:pt x="1154" y="2637"/>
                    <a:pt x="1501" y="2764"/>
                    <a:pt x="1842" y="2764"/>
                  </a:cubicBezTo>
                  <a:cubicBezTo>
                    <a:pt x="2553" y="2764"/>
                    <a:pt x="3235" y="2213"/>
                    <a:pt x="3235" y="1379"/>
                  </a:cubicBezTo>
                  <a:cubicBezTo>
                    <a:pt x="3235" y="623"/>
                    <a:pt x="2613" y="1"/>
                    <a:pt x="1848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65"/>
            <p:cNvSpPr/>
            <p:nvPr/>
          </p:nvSpPr>
          <p:spPr>
            <a:xfrm>
              <a:off x="2355303" y="4429787"/>
              <a:ext cx="56564" cy="48423"/>
            </a:xfrm>
            <a:custGeom>
              <a:avLst/>
              <a:gdLst/>
              <a:ahLst/>
              <a:cxnLst/>
              <a:rect l="l" t="t" r="r" b="b"/>
              <a:pathLst>
                <a:path w="2154" h="1844" extrusionOk="0">
                  <a:moveTo>
                    <a:pt x="1228" y="459"/>
                  </a:moveTo>
                  <a:cubicBezTo>
                    <a:pt x="1467" y="459"/>
                    <a:pt x="1695" y="641"/>
                    <a:pt x="1695" y="919"/>
                  </a:cubicBezTo>
                  <a:cubicBezTo>
                    <a:pt x="1685" y="1177"/>
                    <a:pt x="1484" y="1378"/>
                    <a:pt x="1226" y="1378"/>
                  </a:cubicBezTo>
                  <a:lnTo>
                    <a:pt x="1226" y="1388"/>
                  </a:lnTo>
                  <a:cubicBezTo>
                    <a:pt x="814" y="1388"/>
                    <a:pt x="613" y="890"/>
                    <a:pt x="900" y="593"/>
                  </a:cubicBezTo>
                  <a:cubicBezTo>
                    <a:pt x="996" y="500"/>
                    <a:pt x="1114" y="459"/>
                    <a:pt x="1228" y="459"/>
                  </a:cubicBezTo>
                  <a:close/>
                  <a:moveTo>
                    <a:pt x="1226" y="0"/>
                  </a:moveTo>
                  <a:cubicBezTo>
                    <a:pt x="412" y="0"/>
                    <a:pt x="1" y="995"/>
                    <a:pt x="575" y="1570"/>
                  </a:cubicBezTo>
                  <a:cubicBezTo>
                    <a:pt x="764" y="1759"/>
                    <a:pt x="996" y="1843"/>
                    <a:pt x="1224" y="1843"/>
                  </a:cubicBezTo>
                  <a:cubicBezTo>
                    <a:pt x="1699" y="1843"/>
                    <a:pt x="2154" y="1475"/>
                    <a:pt x="2154" y="919"/>
                  </a:cubicBezTo>
                  <a:cubicBezTo>
                    <a:pt x="2154" y="412"/>
                    <a:pt x="1742" y="0"/>
                    <a:pt x="1226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89" name="Google Shape;13989;p65"/>
          <p:cNvGrpSpPr/>
          <p:nvPr/>
        </p:nvGrpSpPr>
        <p:grpSpPr>
          <a:xfrm>
            <a:off x="7556043" y="1499959"/>
            <a:ext cx="337283" cy="380192"/>
            <a:chOff x="7556043" y="1499959"/>
            <a:chExt cx="337283" cy="380192"/>
          </a:xfrm>
        </p:grpSpPr>
        <p:sp>
          <p:nvSpPr>
            <p:cNvPr id="13990" name="Google Shape;13990;p65"/>
            <p:cNvSpPr/>
            <p:nvPr/>
          </p:nvSpPr>
          <p:spPr>
            <a:xfrm>
              <a:off x="7556043" y="1499959"/>
              <a:ext cx="337283" cy="380140"/>
            </a:xfrm>
            <a:custGeom>
              <a:avLst/>
              <a:gdLst/>
              <a:ahLst/>
              <a:cxnLst/>
              <a:rect l="l" t="t" r="r" b="b"/>
              <a:pathLst>
                <a:path w="12844" h="14476" extrusionOk="0">
                  <a:moveTo>
                    <a:pt x="6423" y="0"/>
                  </a:moveTo>
                  <a:cubicBezTo>
                    <a:pt x="6386" y="0"/>
                    <a:pt x="6350" y="10"/>
                    <a:pt x="6317" y="29"/>
                  </a:cubicBezTo>
                  <a:cubicBezTo>
                    <a:pt x="6279" y="48"/>
                    <a:pt x="2948" y="2038"/>
                    <a:pt x="431" y="2038"/>
                  </a:cubicBezTo>
                  <a:cubicBezTo>
                    <a:pt x="326" y="2038"/>
                    <a:pt x="240" y="2105"/>
                    <a:pt x="221" y="2211"/>
                  </a:cubicBezTo>
                  <a:cubicBezTo>
                    <a:pt x="0" y="3933"/>
                    <a:pt x="67" y="5666"/>
                    <a:pt x="412" y="7369"/>
                  </a:cubicBezTo>
                  <a:cubicBezTo>
                    <a:pt x="747" y="8958"/>
                    <a:pt x="1331" y="10336"/>
                    <a:pt x="2154" y="11465"/>
                  </a:cubicBezTo>
                  <a:cubicBezTo>
                    <a:pt x="3197" y="12872"/>
                    <a:pt x="4604" y="13886"/>
                    <a:pt x="6355" y="14461"/>
                  </a:cubicBezTo>
                  <a:cubicBezTo>
                    <a:pt x="6379" y="14470"/>
                    <a:pt x="6403" y="14475"/>
                    <a:pt x="6426" y="14475"/>
                  </a:cubicBezTo>
                  <a:cubicBezTo>
                    <a:pt x="6448" y="14475"/>
                    <a:pt x="6470" y="14470"/>
                    <a:pt x="6489" y="14461"/>
                  </a:cubicBezTo>
                  <a:cubicBezTo>
                    <a:pt x="8240" y="13886"/>
                    <a:pt x="9657" y="12872"/>
                    <a:pt x="10690" y="11465"/>
                  </a:cubicBezTo>
                  <a:cubicBezTo>
                    <a:pt x="11514" y="10336"/>
                    <a:pt x="12097" y="8958"/>
                    <a:pt x="12432" y="7369"/>
                  </a:cubicBezTo>
                  <a:cubicBezTo>
                    <a:pt x="12777" y="5666"/>
                    <a:pt x="12844" y="3933"/>
                    <a:pt x="12624" y="2211"/>
                  </a:cubicBezTo>
                  <a:cubicBezTo>
                    <a:pt x="12605" y="2105"/>
                    <a:pt x="12518" y="2038"/>
                    <a:pt x="12413" y="2038"/>
                  </a:cubicBezTo>
                  <a:cubicBezTo>
                    <a:pt x="9896" y="2038"/>
                    <a:pt x="6566" y="48"/>
                    <a:pt x="6537" y="29"/>
                  </a:cubicBezTo>
                  <a:cubicBezTo>
                    <a:pt x="6499" y="10"/>
                    <a:pt x="6460" y="0"/>
                    <a:pt x="6423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65"/>
            <p:cNvSpPr/>
            <p:nvPr/>
          </p:nvSpPr>
          <p:spPr>
            <a:xfrm>
              <a:off x="7714628" y="1552479"/>
              <a:ext cx="178699" cy="327672"/>
            </a:xfrm>
            <a:custGeom>
              <a:avLst/>
              <a:gdLst/>
              <a:ahLst/>
              <a:cxnLst/>
              <a:rect l="l" t="t" r="r" b="b"/>
              <a:pathLst>
                <a:path w="6805" h="12478" extrusionOk="0">
                  <a:moveTo>
                    <a:pt x="5800" y="0"/>
                  </a:moveTo>
                  <a:lnTo>
                    <a:pt x="5800" y="0"/>
                  </a:lnTo>
                  <a:cubicBezTo>
                    <a:pt x="5991" y="1732"/>
                    <a:pt x="5924" y="3493"/>
                    <a:pt x="5580" y="5206"/>
                  </a:cubicBezTo>
                  <a:cubicBezTo>
                    <a:pt x="5235" y="6862"/>
                    <a:pt x="4623" y="8288"/>
                    <a:pt x="3761" y="9456"/>
                  </a:cubicBezTo>
                  <a:cubicBezTo>
                    <a:pt x="2814" y="10757"/>
                    <a:pt x="1503" y="11762"/>
                    <a:pt x="0" y="12355"/>
                  </a:cubicBezTo>
                  <a:cubicBezTo>
                    <a:pt x="106" y="12394"/>
                    <a:pt x="211" y="12432"/>
                    <a:pt x="316" y="12470"/>
                  </a:cubicBezTo>
                  <a:cubicBezTo>
                    <a:pt x="340" y="12475"/>
                    <a:pt x="362" y="12477"/>
                    <a:pt x="383" y="12477"/>
                  </a:cubicBezTo>
                  <a:cubicBezTo>
                    <a:pt x="405" y="12477"/>
                    <a:pt x="426" y="12475"/>
                    <a:pt x="450" y="12470"/>
                  </a:cubicBezTo>
                  <a:cubicBezTo>
                    <a:pt x="2201" y="11886"/>
                    <a:pt x="3618" y="10872"/>
                    <a:pt x="4651" y="9465"/>
                  </a:cubicBezTo>
                  <a:cubicBezTo>
                    <a:pt x="5475" y="8336"/>
                    <a:pt x="6058" y="6958"/>
                    <a:pt x="6393" y="5369"/>
                  </a:cubicBezTo>
                  <a:cubicBezTo>
                    <a:pt x="6738" y="3666"/>
                    <a:pt x="6805" y="1933"/>
                    <a:pt x="6585" y="211"/>
                  </a:cubicBezTo>
                  <a:cubicBezTo>
                    <a:pt x="6566" y="105"/>
                    <a:pt x="6479" y="38"/>
                    <a:pt x="6374" y="38"/>
                  </a:cubicBezTo>
                  <a:cubicBezTo>
                    <a:pt x="6183" y="29"/>
                    <a:pt x="5991" y="19"/>
                    <a:pt x="580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65"/>
            <p:cNvSpPr/>
            <p:nvPr/>
          </p:nvSpPr>
          <p:spPr>
            <a:xfrm>
              <a:off x="7588974" y="1536382"/>
              <a:ext cx="271450" cy="305824"/>
            </a:xfrm>
            <a:custGeom>
              <a:avLst/>
              <a:gdLst/>
              <a:ahLst/>
              <a:cxnLst/>
              <a:rect l="l" t="t" r="r" b="b"/>
              <a:pathLst>
                <a:path w="10337" h="11646" extrusionOk="0">
                  <a:moveTo>
                    <a:pt x="5168" y="1"/>
                  </a:moveTo>
                  <a:cubicBezTo>
                    <a:pt x="5132" y="1"/>
                    <a:pt x="5096" y="10"/>
                    <a:pt x="5063" y="29"/>
                  </a:cubicBezTo>
                  <a:cubicBezTo>
                    <a:pt x="5034" y="39"/>
                    <a:pt x="2383" y="1618"/>
                    <a:pt x="383" y="1618"/>
                  </a:cubicBezTo>
                  <a:cubicBezTo>
                    <a:pt x="278" y="1618"/>
                    <a:pt x="192" y="1695"/>
                    <a:pt x="172" y="1800"/>
                  </a:cubicBezTo>
                  <a:cubicBezTo>
                    <a:pt x="0" y="3178"/>
                    <a:pt x="48" y="4575"/>
                    <a:pt x="326" y="5934"/>
                  </a:cubicBezTo>
                  <a:cubicBezTo>
                    <a:pt x="594" y="7207"/>
                    <a:pt x="1062" y="8317"/>
                    <a:pt x="1723" y="9217"/>
                  </a:cubicBezTo>
                  <a:cubicBezTo>
                    <a:pt x="2565" y="10356"/>
                    <a:pt x="3752" y="11207"/>
                    <a:pt x="5101" y="11638"/>
                  </a:cubicBezTo>
                  <a:cubicBezTo>
                    <a:pt x="5125" y="11643"/>
                    <a:pt x="5147" y="11645"/>
                    <a:pt x="5168" y="11645"/>
                  </a:cubicBezTo>
                  <a:cubicBezTo>
                    <a:pt x="5190" y="11645"/>
                    <a:pt x="5211" y="11643"/>
                    <a:pt x="5235" y="11638"/>
                  </a:cubicBezTo>
                  <a:cubicBezTo>
                    <a:pt x="6585" y="11207"/>
                    <a:pt x="7771" y="10356"/>
                    <a:pt x="8613" y="9217"/>
                  </a:cubicBezTo>
                  <a:cubicBezTo>
                    <a:pt x="9274" y="8317"/>
                    <a:pt x="9743" y="7207"/>
                    <a:pt x="10011" y="5934"/>
                  </a:cubicBezTo>
                  <a:cubicBezTo>
                    <a:pt x="10288" y="4575"/>
                    <a:pt x="10336" y="3178"/>
                    <a:pt x="10164" y="1800"/>
                  </a:cubicBezTo>
                  <a:cubicBezTo>
                    <a:pt x="10145" y="1695"/>
                    <a:pt x="10059" y="1618"/>
                    <a:pt x="9953" y="1618"/>
                  </a:cubicBezTo>
                  <a:cubicBezTo>
                    <a:pt x="7953" y="1618"/>
                    <a:pt x="5302" y="39"/>
                    <a:pt x="5273" y="29"/>
                  </a:cubicBezTo>
                  <a:cubicBezTo>
                    <a:pt x="5240" y="10"/>
                    <a:pt x="5204" y="1"/>
                    <a:pt x="516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65"/>
            <p:cNvSpPr/>
            <p:nvPr/>
          </p:nvSpPr>
          <p:spPr>
            <a:xfrm>
              <a:off x="7719906" y="1577846"/>
              <a:ext cx="140517" cy="264281"/>
            </a:xfrm>
            <a:custGeom>
              <a:avLst/>
              <a:gdLst/>
              <a:ahLst/>
              <a:cxnLst/>
              <a:rect l="l" t="t" r="r" b="b"/>
              <a:pathLst>
                <a:path w="5351" h="10064" extrusionOk="0">
                  <a:moveTo>
                    <a:pt x="4393" y="1"/>
                  </a:moveTo>
                  <a:lnTo>
                    <a:pt x="4393" y="1"/>
                  </a:lnTo>
                  <a:cubicBezTo>
                    <a:pt x="4537" y="1408"/>
                    <a:pt x="4470" y="2834"/>
                    <a:pt x="4192" y="4221"/>
                  </a:cubicBezTo>
                  <a:cubicBezTo>
                    <a:pt x="3905" y="5609"/>
                    <a:pt x="3388" y="6815"/>
                    <a:pt x="2670" y="7791"/>
                  </a:cubicBezTo>
                  <a:cubicBezTo>
                    <a:pt x="1972" y="8738"/>
                    <a:pt x="1063" y="9504"/>
                    <a:pt x="0" y="10011"/>
                  </a:cubicBezTo>
                  <a:lnTo>
                    <a:pt x="115" y="10050"/>
                  </a:lnTo>
                  <a:cubicBezTo>
                    <a:pt x="139" y="10059"/>
                    <a:pt x="163" y="10064"/>
                    <a:pt x="186" y="10064"/>
                  </a:cubicBezTo>
                  <a:cubicBezTo>
                    <a:pt x="208" y="10064"/>
                    <a:pt x="230" y="10059"/>
                    <a:pt x="249" y="10050"/>
                  </a:cubicBezTo>
                  <a:cubicBezTo>
                    <a:pt x="1599" y="9628"/>
                    <a:pt x="2785" y="8777"/>
                    <a:pt x="3627" y="7638"/>
                  </a:cubicBezTo>
                  <a:cubicBezTo>
                    <a:pt x="4288" y="6738"/>
                    <a:pt x="4757" y="5628"/>
                    <a:pt x="5025" y="4355"/>
                  </a:cubicBezTo>
                  <a:cubicBezTo>
                    <a:pt x="5302" y="2987"/>
                    <a:pt x="5350" y="1599"/>
                    <a:pt x="5178" y="221"/>
                  </a:cubicBezTo>
                  <a:cubicBezTo>
                    <a:pt x="5159" y="116"/>
                    <a:pt x="5073" y="39"/>
                    <a:pt x="4967" y="39"/>
                  </a:cubicBezTo>
                  <a:cubicBezTo>
                    <a:pt x="4776" y="39"/>
                    <a:pt x="4584" y="29"/>
                    <a:pt x="439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65"/>
            <p:cNvSpPr/>
            <p:nvPr/>
          </p:nvSpPr>
          <p:spPr>
            <a:xfrm>
              <a:off x="7657565" y="1674352"/>
              <a:ext cx="134477" cy="90518"/>
            </a:xfrm>
            <a:custGeom>
              <a:avLst/>
              <a:gdLst/>
              <a:ahLst/>
              <a:cxnLst/>
              <a:rect l="l" t="t" r="r" b="b"/>
              <a:pathLst>
                <a:path w="5121" h="3447" extrusionOk="0">
                  <a:moveTo>
                    <a:pt x="2556" y="1"/>
                  </a:moveTo>
                  <a:cubicBezTo>
                    <a:pt x="1178" y="20"/>
                    <a:pt x="1" y="1159"/>
                    <a:pt x="1" y="2479"/>
                  </a:cubicBezTo>
                  <a:lnTo>
                    <a:pt x="1" y="3236"/>
                  </a:lnTo>
                  <a:cubicBezTo>
                    <a:pt x="1" y="3350"/>
                    <a:pt x="97" y="3446"/>
                    <a:pt x="221" y="3446"/>
                  </a:cubicBezTo>
                  <a:lnTo>
                    <a:pt x="4910" y="3446"/>
                  </a:lnTo>
                  <a:cubicBezTo>
                    <a:pt x="5025" y="3446"/>
                    <a:pt x="5121" y="3350"/>
                    <a:pt x="5121" y="3236"/>
                  </a:cubicBezTo>
                  <a:lnTo>
                    <a:pt x="5121" y="2479"/>
                  </a:lnTo>
                  <a:cubicBezTo>
                    <a:pt x="5111" y="1159"/>
                    <a:pt x="3944" y="20"/>
                    <a:pt x="255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65"/>
            <p:cNvSpPr/>
            <p:nvPr/>
          </p:nvSpPr>
          <p:spPr>
            <a:xfrm>
              <a:off x="7714365" y="1674352"/>
              <a:ext cx="77677" cy="90518"/>
            </a:xfrm>
            <a:custGeom>
              <a:avLst/>
              <a:gdLst/>
              <a:ahLst/>
              <a:cxnLst/>
              <a:rect l="l" t="t" r="r" b="b"/>
              <a:pathLst>
                <a:path w="2958" h="3447" extrusionOk="0">
                  <a:moveTo>
                    <a:pt x="393" y="1"/>
                  </a:moveTo>
                  <a:cubicBezTo>
                    <a:pt x="259" y="1"/>
                    <a:pt x="135" y="20"/>
                    <a:pt x="1" y="39"/>
                  </a:cubicBezTo>
                  <a:cubicBezTo>
                    <a:pt x="1207" y="240"/>
                    <a:pt x="2164" y="1283"/>
                    <a:pt x="2164" y="2479"/>
                  </a:cubicBezTo>
                  <a:lnTo>
                    <a:pt x="2164" y="3236"/>
                  </a:lnTo>
                  <a:cubicBezTo>
                    <a:pt x="2164" y="3350"/>
                    <a:pt x="2068" y="3446"/>
                    <a:pt x="1953" y="3446"/>
                  </a:cubicBezTo>
                  <a:lnTo>
                    <a:pt x="2747" y="3446"/>
                  </a:lnTo>
                  <a:cubicBezTo>
                    <a:pt x="2862" y="3446"/>
                    <a:pt x="2958" y="3350"/>
                    <a:pt x="2958" y="3236"/>
                  </a:cubicBezTo>
                  <a:lnTo>
                    <a:pt x="2958" y="2479"/>
                  </a:lnTo>
                  <a:cubicBezTo>
                    <a:pt x="2948" y="1159"/>
                    <a:pt x="1781" y="20"/>
                    <a:pt x="39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65"/>
            <p:cNvSpPr/>
            <p:nvPr/>
          </p:nvSpPr>
          <p:spPr>
            <a:xfrm>
              <a:off x="7709586" y="1680076"/>
              <a:ext cx="30199" cy="17437"/>
            </a:xfrm>
            <a:custGeom>
              <a:avLst/>
              <a:gdLst/>
              <a:ahLst/>
              <a:cxnLst/>
              <a:rect l="l" t="t" r="r" b="b"/>
              <a:pathLst>
                <a:path w="1150" h="664" extrusionOk="0">
                  <a:moveTo>
                    <a:pt x="575" y="0"/>
                  </a:moveTo>
                  <a:cubicBezTo>
                    <a:pt x="381" y="0"/>
                    <a:pt x="188" y="27"/>
                    <a:pt x="1" y="79"/>
                  </a:cubicBezTo>
                  <a:lnTo>
                    <a:pt x="307" y="663"/>
                  </a:lnTo>
                  <a:lnTo>
                    <a:pt x="843" y="663"/>
                  </a:lnTo>
                  <a:lnTo>
                    <a:pt x="1149" y="79"/>
                  </a:lnTo>
                  <a:cubicBezTo>
                    <a:pt x="963" y="27"/>
                    <a:pt x="769" y="0"/>
                    <a:pt x="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65"/>
            <p:cNvSpPr/>
            <p:nvPr/>
          </p:nvSpPr>
          <p:spPr>
            <a:xfrm>
              <a:off x="7702811" y="1690686"/>
              <a:ext cx="43749" cy="62866"/>
            </a:xfrm>
            <a:custGeom>
              <a:avLst/>
              <a:gdLst/>
              <a:ahLst/>
              <a:cxnLst/>
              <a:rect l="l" t="t" r="r" b="b"/>
              <a:pathLst>
                <a:path w="1666" h="2394" extrusionOk="0">
                  <a:moveTo>
                    <a:pt x="556" y="1"/>
                  </a:moveTo>
                  <a:cubicBezTo>
                    <a:pt x="450" y="1"/>
                    <a:pt x="364" y="77"/>
                    <a:pt x="335" y="173"/>
                  </a:cubicBezTo>
                  <a:lnTo>
                    <a:pt x="20" y="1580"/>
                  </a:lnTo>
                  <a:cubicBezTo>
                    <a:pt x="1" y="1656"/>
                    <a:pt x="20" y="1733"/>
                    <a:pt x="87" y="1790"/>
                  </a:cubicBezTo>
                  <a:lnTo>
                    <a:pt x="680" y="2336"/>
                  </a:lnTo>
                  <a:cubicBezTo>
                    <a:pt x="723" y="2374"/>
                    <a:pt x="776" y="2393"/>
                    <a:pt x="828" y="2393"/>
                  </a:cubicBezTo>
                  <a:cubicBezTo>
                    <a:pt x="881" y="2393"/>
                    <a:pt x="934" y="2374"/>
                    <a:pt x="977" y="2336"/>
                  </a:cubicBezTo>
                  <a:lnTo>
                    <a:pt x="1580" y="1790"/>
                  </a:lnTo>
                  <a:cubicBezTo>
                    <a:pt x="1637" y="1733"/>
                    <a:pt x="1666" y="1656"/>
                    <a:pt x="1647" y="1580"/>
                  </a:cubicBezTo>
                  <a:lnTo>
                    <a:pt x="1321" y="173"/>
                  </a:lnTo>
                  <a:cubicBezTo>
                    <a:pt x="1302" y="77"/>
                    <a:pt x="1216" y="1"/>
                    <a:pt x="1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65"/>
            <p:cNvSpPr/>
            <p:nvPr/>
          </p:nvSpPr>
          <p:spPr>
            <a:xfrm>
              <a:off x="7714365" y="1690922"/>
              <a:ext cx="31958" cy="62630"/>
            </a:xfrm>
            <a:custGeom>
              <a:avLst/>
              <a:gdLst/>
              <a:ahLst/>
              <a:cxnLst/>
              <a:rect l="l" t="t" r="r" b="b"/>
              <a:pathLst>
                <a:path w="1217" h="2385" extrusionOk="0">
                  <a:moveTo>
                    <a:pt x="688" y="1"/>
                  </a:moveTo>
                  <a:cubicBezTo>
                    <a:pt x="683" y="1"/>
                    <a:pt x="677" y="1"/>
                    <a:pt x="671" y="1"/>
                  </a:cubicBezTo>
                  <a:lnTo>
                    <a:pt x="364" y="1"/>
                  </a:lnTo>
                  <a:lnTo>
                    <a:pt x="240" y="250"/>
                  </a:lnTo>
                  <a:lnTo>
                    <a:pt x="546" y="1600"/>
                  </a:lnTo>
                  <a:lnTo>
                    <a:pt x="1" y="2107"/>
                  </a:lnTo>
                  <a:lnTo>
                    <a:pt x="240" y="2327"/>
                  </a:lnTo>
                  <a:cubicBezTo>
                    <a:pt x="283" y="2365"/>
                    <a:pt x="336" y="2384"/>
                    <a:pt x="388" y="2384"/>
                  </a:cubicBezTo>
                  <a:cubicBezTo>
                    <a:pt x="441" y="2384"/>
                    <a:pt x="494" y="2365"/>
                    <a:pt x="537" y="2327"/>
                  </a:cubicBezTo>
                  <a:lnTo>
                    <a:pt x="1140" y="1781"/>
                  </a:lnTo>
                  <a:cubicBezTo>
                    <a:pt x="1197" y="1724"/>
                    <a:pt x="1216" y="1647"/>
                    <a:pt x="1207" y="1571"/>
                  </a:cubicBezTo>
                  <a:lnTo>
                    <a:pt x="881" y="164"/>
                  </a:lnTo>
                  <a:cubicBezTo>
                    <a:pt x="863" y="74"/>
                    <a:pt x="786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65"/>
            <p:cNvSpPr/>
            <p:nvPr/>
          </p:nvSpPr>
          <p:spPr>
            <a:xfrm>
              <a:off x="7701813" y="1674352"/>
              <a:ext cx="45745" cy="23161"/>
            </a:xfrm>
            <a:custGeom>
              <a:avLst/>
              <a:gdLst/>
              <a:ahLst/>
              <a:cxnLst/>
              <a:rect l="l" t="t" r="r" b="b"/>
              <a:pathLst>
                <a:path w="1742" h="882" extrusionOk="0">
                  <a:moveTo>
                    <a:pt x="871" y="1"/>
                  </a:moveTo>
                  <a:cubicBezTo>
                    <a:pt x="574" y="10"/>
                    <a:pt x="278" y="58"/>
                    <a:pt x="0" y="163"/>
                  </a:cubicBezTo>
                  <a:lnTo>
                    <a:pt x="373" y="881"/>
                  </a:lnTo>
                  <a:lnTo>
                    <a:pt x="1388" y="881"/>
                  </a:lnTo>
                  <a:lnTo>
                    <a:pt x="1742" y="163"/>
                  </a:lnTo>
                  <a:cubicBezTo>
                    <a:pt x="1464" y="58"/>
                    <a:pt x="1168" y="1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65"/>
            <p:cNvSpPr/>
            <p:nvPr/>
          </p:nvSpPr>
          <p:spPr>
            <a:xfrm>
              <a:off x="7720667" y="1674851"/>
              <a:ext cx="26890" cy="22662"/>
            </a:xfrm>
            <a:custGeom>
              <a:avLst/>
              <a:gdLst/>
              <a:ahLst/>
              <a:cxnLst/>
              <a:rect l="l" t="t" r="r" b="b"/>
              <a:pathLst>
                <a:path w="1024" h="863" extrusionOk="0">
                  <a:moveTo>
                    <a:pt x="431" y="1"/>
                  </a:moveTo>
                  <a:lnTo>
                    <a:pt x="0" y="862"/>
                  </a:lnTo>
                  <a:lnTo>
                    <a:pt x="660" y="862"/>
                  </a:lnTo>
                  <a:lnTo>
                    <a:pt x="1024" y="144"/>
                  </a:lnTo>
                  <a:cubicBezTo>
                    <a:pt x="833" y="68"/>
                    <a:pt x="632" y="30"/>
                    <a:pt x="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65"/>
            <p:cNvSpPr/>
            <p:nvPr/>
          </p:nvSpPr>
          <p:spPr>
            <a:xfrm>
              <a:off x="7689733" y="1590162"/>
              <a:ext cx="69904" cy="95534"/>
            </a:xfrm>
            <a:custGeom>
              <a:avLst/>
              <a:gdLst/>
              <a:ahLst/>
              <a:cxnLst/>
              <a:rect l="l" t="t" r="r" b="b"/>
              <a:pathLst>
                <a:path w="2662" h="3638" extrusionOk="0">
                  <a:moveTo>
                    <a:pt x="1331" y="1"/>
                  </a:moveTo>
                  <a:cubicBezTo>
                    <a:pt x="594" y="1"/>
                    <a:pt x="1" y="604"/>
                    <a:pt x="1" y="1341"/>
                  </a:cubicBezTo>
                  <a:lnTo>
                    <a:pt x="1" y="2307"/>
                  </a:lnTo>
                  <a:cubicBezTo>
                    <a:pt x="1" y="3044"/>
                    <a:pt x="594" y="3637"/>
                    <a:pt x="1331" y="3637"/>
                  </a:cubicBezTo>
                  <a:cubicBezTo>
                    <a:pt x="2068" y="3637"/>
                    <a:pt x="2661" y="3044"/>
                    <a:pt x="2661" y="2307"/>
                  </a:cubicBezTo>
                  <a:lnTo>
                    <a:pt x="2661" y="1341"/>
                  </a:lnTo>
                  <a:cubicBezTo>
                    <a:pt x="2661" y="604"/>
                    <a:pt x="2068" y="1"/>
                    <a:pt x="1331" y="1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65"/>
            <p:cNvSpPr/>
            <p:nvPr/>
          </p:nvSpPr>
          <p:spPr>
            <a:xfrm>
              <a:off x="7714365" y="1590162"/>
              <a:ext cx="45272" cy="95534"/>
            </a:xfrm>
            <a:custGeom>
              <a:avLst/>
              <a:gdLst/>
              <a:ahLst/>
              <a:cxnLst/>
              <a:rect l="l" t="t" r="r" b="b"/>
              <a:pathLst>
                <a:path w="1724" h="3638" extrusionOk="0">
                  <a:moveTo>
                    <a:pt x="393" y="1"/>
                  </a:moveTo>
                  <a:cubicBezTo>
                    <a:pt x="259" y="1"/>
                    <a:pt x="125" y="20"/>
                    <a:pt x="1" y="58"/>
                  </a:cubicBezTo>
                  <a:cubicBezTo>
                    <a:pt x="565" y="230"/>
                    <a:pt x="939" y="747"/>
                    <a:pt x="948" y="1331"/>
                  </a:cubicBezTo>
                  <a:lnTo>
                    <a:pt x="948" y="2307"/>
                  </a:lnTo>
                  <a:cubicBezTo>
                    <a:pt x="939" y="2891"/>
                    <a:pt x="565" y="3408"/>
                    <a:pt x="1" y="3580"/>
                  </a:cubicBezTo>
                  <a:cubicBezTo>
                    <a:pt x="125" y="3618"/>
                    <a:pt x="259" y="3637"/>
                    <a:pt x="393" y="3637"/>
                  </a:cubicBezTo>
                  <a:cubicBezTo>
                    <a:pt x="1130" y="3637"/>
                    <a:pt x="1723" y="3044"/>
                    <a:pt x="1723" y="2307"/>
                  </a:cubicBezTo>
                  <a:lnTo>
                    <a:pt x="1723" y="1341"/>
                  </a:lnTo>
                  <a:cubicBezTo>
                    <a:pt x="1723" y="604"/>
                    <a:pt x="1130" y="1"/>
                    <a:pt x="393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65"/>
            <p:cNvSpPr/>
            <p:nvPr/>
          </p:nvSpPr>
          <p:spPr>
            <a:xfrm>
              <a:off x="7689733" y="1591423"/>
              <a:ext cx="69904" cy="46533"/>
            </a:xfrm>
            <a:custGeom>
              <a:avLst/>
              <a:gdLst/>
              <a:ahLst/>
              <a:cxnLst/>
              <a:rect l="l" t="t" r="r" b="b"/>
              <a:pathLst>
                <a:path w="2662" h="1772" extrusionOk="0">
                  <a:moveTo>
                    <a:pt x="1331" y="1"/>
                  </a:moveTo>
                  <a:cubicBezTo>
                    <a:pt x="613" y="1"/>
                    <a:pt x="20" y="575"/>
                    <a:pt x="1" y="1293"/>
                  </a:cubicBezTo>
                  <a:lnTo>
                    <a:pt x="1" y="1771"/>
                  </a:lnTo>
                  <a:lnTo>
                    <a:pt x="211" y="1771"/>
                  </a:lnTo>
                  <a:cubicBezTo>
                    <a:pt x="1188" y="1771"/>
                    <a:pt x="1551" y="1111"/>
                    <a:pt x="1551" y="1111"/>
                  </a:cubicBezTo>
                  <a:cubicBezTo>
                    <a:pt x="1551" y="1111"/>
                    <a:pt x="1800" y="1771"/>
                    <a:pt x="2451" y="1771"/>
                  </a:cubicBezTo>
                  <a:lnTo>
                    <a:pt x="2661" y="1771"/>
                  </a:lnTo>
                  <a:lnTo>
                    <a:pt x="2661" y="1293"/>
                  </a:lnTo>
                  <a:cubicBezTo>
                    <a:pt x="2642" y="575"/>
                    <a:pt x="2049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04" name="Google Shape;14004;p65"/>
          <p:cNvGrpSpPr/>
          <p:nvPr/>
        </p:nvGrpSpPr>
        <p:grpSpPr>
          <a:xfrm>
            <a:off x="7992826" y="1517790"/>
            <a:ext cx="317431" cy="344584"/>
            <a:chOff x="7992826" y="1517790"/>
            <a:chExt cx="317431" cy="344584"/>
          </a:xfrm>
        </p:grpSpPr>
        <p:sp>
          <p:nvSpPr>
            <p:cNvPr id="14005" name="Google Shape;14005;p65"/>
            <p:cNvSpPr/>
            <p:nvPr/>
          </p:nvSpPr>
          <p:spPr>
            <a:xfrm>
              <a:off x="8021239" y="1517790"/>
              <a:ext cx="289018" cy="289044"/>
            </a:xfrm>
            <a:custGeom>
              <a:avLst/>
              <a:gdLst/>
              <a:ahLst/>
              <a:cxnLst/>
              <a:rect l="l" t="t" r="r" b="b"/>
              <a:pathLst>
                <a:path w="11006" h="11007" extrusionOk="0">
                  <a:moveTo>
                    <a:pt x="5503" y="0"/>
                  </a:moveTo>
                  <a:cubicBezTo>
                    <a:pt x="2469" y="0"/>
                    <a:pt x="0" y="2460"/>
                    <a:pt x="0" y="5503"/>
                  </a:cubicBezTo>
                  <a:cubicBezTo>
                    <a:pt x="0" y="8537"/>
                    <a:pt x="2469" y="11006"/>
                    <a:pt x="5503" y="11006"/>
                  </a:cubicBezTo>
                  <a:cubicBezTo>
                    <a:pt x="8546" y="11006"/>
                    <a:pt x="11006" y="8537"/>
                    <a:pt x="11006" y="5503"/>
                  </a:cubicBezTo>
                  <a:cubicBezTo>
                    <a:pt x="11006" y="2460"/>
                    <a:pt x="8546" y="0"/>
                    <a:pt x="5503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65"/>
            <p:cNvSpPr/>
            <p:nvPr/>
          </p:nvSpPr>
          <p:spPr>
            <a:xfrm>
              <a:off x="7992826" y="1520810"/>
              <a:ext cx="274706" cy="285866"/>
            </a:xfrm>
            <a:custGeom>
              <a:avLst/>
              <a:gdLst/>
              <a:ahLst/>
              <a:cxnLst/>
              <a:rect l="l" t="t" r="r" b="b"/>
              <a:pathLst>
                <a:path w="10461" h="10886" extrusionOk="0">
                  <a:moveTo>
                    <a:pt x="5465" y="0"/>
                  </a:moveTo>
                  <a:cubicBezTo>
                    <a:pt x="1857" y="747"/>
                    <a:pt x="1" y="4757"/>
                    <a:pt x="1742" y="7991"/>
                  </a:cubicBezTo>
                  <a:cubicBezTo>
                    <a:pt x="2758" y="9878"/>
                    <a:pt x="4665" y="10885"/>
                    <a:pt x="6597" y="10885"/>
                  </a:cubicBezTo>
                  <a:cubicBezTo>
                    <a:pt x="7978" y="10885"/>
                    <a:pt x="9372" y="10370"/>
                    <a:pt x="10461" y="9293"/>
                  </a:cubicBezTo>
                  <a:lnTo>
                    <a:pt x="10461" y="9293"/>
                  </a:lnTo>
                  <a:cubicBezTo>
                    <a:pt x="10088" y="9370"/>
                    <a:pt x="9714" y="9408"/>
                    <a:pt x="9341" y="9408"/>
                  </a:cubicBezTo>
                  <a:cubicBezTo>
                    <a:pt x="7111" y="9408"/>
                    <a:pt x="5102" y="8058"/>
                    <a:pt x="4250" y="6001"/>
                  </a:cubicBezTo>
                  <a:cubicBezTo>
                    <a:pt x="3398" y="3934"/>
                    <a:pt x="3877" y="1570"/>
                    <a:pt x="546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65"/>
            <p:cNvSpPr/>
            <p:nvPr/>
          </p:nvSpPr>
          <p:spPr>
            <a:xfrm>
              <a:off x="8021476" y="1517790"/>
              <a:ext cx="288781" cy="288781"/>
            </a:xfrm>
            <a:custGeom>
              <a:avLst/>
              <a:gdLst/>
              <a:ahLst/>
              <a:cxnLst/>
              <a:rect l="l" t="t" r="r" b="b"/>
              <a:pathLst>
                <a:path w="10997" h="10997" extrusionOk="0">
                  <a:moveTo>
                    <a:pt x="5283" y="10"/>
                  </a:moveTo>
                  <a:lnTo>
                    <a:pt x="5283" y="2326"/>
                  </a:lnTo>
                  <a:lnTo>
                    <a:pt x="2728" y="2326"/>
                  </a:lnTo>
                  <a:cubicBezTo>
                    <a:pt x="3312" y="1005"/>
                    <a:pt x="4231" y="115"/>
                    <a:pt x="5283" y="10"/>
                  </a:cubicBezTo>
                  <a:close/>
                  <a:moveTo>
                    <a:pt x="5705" y="10"/>
                  </a:moveTo>
                  <a:cubicBezTo>
                    <a:pt x="6757" y="115"/>
                    <a:pt x="7686" y="1005"/>
                    <a:pt x="8260" y="2326"/>
                  </a:cubicBezTo>
                  <a:lnTo>
                    <a:pt x="5705" y="2326"/>
                  </a:lnTo>
                  <a:lnTo>
                    <a:pt x="5705" y="10"/>
                  </a:lnTo>
                  <a:close/>
                  <a:moveTo>
                    <a:pt x="5283" y="2747"/>
                  </a:moveTo>
                  <a:lnTo>
                    <a:pt x="5283" y="5293"/>
                  </a:lnTo>
                  <a:lnTo>
                    <a:pt x="2116" y="5293"/>
                  </a:lnTo>
                  <a:cubicBezTo>
                    <a:pt x="2125" y="4422"/>
                    <a:pt x="2278" y="3570"/>
                    <a:pt x="2565" y="2747"/>
                  </a:cubicBezTo>
                  <a:close/>
                  <a:moveTo>
                    <a:pt x="8423" y="2747"/>
                  </a:moveTo>
                  <a:cubicBezTo>
                    <a:pt x="8710" y="3570"/>
                    <a:pt x="8863" y="4422"/>
                    <a:pt x="8882" y="5293"/>
                  </a:cubicBezTo>
                  <a:lnTo>
                    <a:pt x="5705" y="5293"/>
                  </a:lnTo>
                  <a:lnTo>
                    <a:pt x="5705" y="2747"/>
                  </a:lnTo>
                  <a:close/>
                  <a:moveTo>
                    <a:pt x="5283" y="5714"/>
                  </a:moveTo>
                  <a:lnTo>
                    <a:pt x="5283" y="8250"/>
                  </a:lnTo>
                  <a:lnTo>
                    <a:pt x="2565" y="8250"/>
                  </a:lnTo>
                  <a:cubicBezTo>
                    <a:pt x="2278" y="7437"/>
                    <a:pt x="2125" y="6575"/>
                    <a:pt x="2116" y="5714"/>
                  </a:cubicBezTo>
                  <a:close/>
                  <a:moveTo>
                    <a:pt x="8882" y="5714"/>
                  </a:moveTo>
                  <a:cubicBezTo>
                    <a:pt x="8863" y="6575"/>
                    <a:pt x="8710" y="7437"/>
                    <a:pt x="8423" y="8250"/>
                  </a:cubicBezTo>
                  <a:lnTo>
                    <a:pt x="5705" y="8250"/>
                  </a:lnTo>
                  <a:lnTo>
                    <a:pt x="5705" y="5714"/>
                  </a:lnTo>
                  <a:close/>
                  <a:moveTo>
                    <a:pt x="5283" y="0"/>
                  </a:moveTo>
                  <a:cubicBezTo>
                    <a:pt x="4728" y="29"/>
                    <a:pt x="4183" y="125"/>
                    <a:pt x="3657" y="316"/>
                  </a:cubicBezTo>
                  <a:cubicBezTo>
                    <a:pt x="3092" y="795"/>
                    <a:pt x="2623" y="1493"/>
                    <a:pt x="2278" y="2326"/>
                  </a:cubicBezTo>
                  <a:lnTo>
                    <a:pt x="1006" y="2326"/>
                  </a:lnTo>
                  <a:cubicBezTo>
                    <a:pt x="910" y="2460"/>
                    <a:pt x="814" y="2604"/>
                    <a:pt x="728" y="2747"/>
                  </a:cubicBezTo>
                  <a:lnTo>
                    <a:pt x="2125" y="2747"/>
                  </a:lnTo>
                  <a:cubicBezTo>
                    <a:pt x="1848" y="3570"/>
                    <a:pt x="1704" y="4422"/>
                    <a:pt x="1695" y="5293"/>
                  </a:cubicBezTo>
                  <a:lnTo>
                    <a:pt x="1" y="5293"/>
                  </a:lnTo>
                  <a:lnTo>
                    <a:pt x="1" y="5503"/>
                  </a:lnTo>
                  <a:lnTo>
                    <a:pt x="1" y="5714"/>
                  </a:lnTo>
                  <a:lnTo>
                    <a:pt x="1695" y="5714"/>
                  </a:lnTo>
                  <a:cubicBezTo>
                    <a:pt x="1704" y="6575"/>
                    <a:pt x="1848" y="7427"/>
                    <a:pt x="2125" y="8250"/>
                  </a:cubicBezTo>
                  <a:lnTo>
                    <a:pt x="728" y="8250"/>
                  </a:lnTo>
                  <a:cubicBezTo>
                    <a:pt x="814" y="8394"/>
                    <a:pt x="910" y="8537"/>
                    <a:pt x="1006" y="8671"/>
                  </a:cubicBezTo>
                  <a:lnTo>
                    <a:pt x="2278" y="8671"/>
                  </a:lnTo>
                  <a:cubicBezTo>
                    <a:pt x="2623" y="9513"/>
                    <a:pt x="3092" y="10202"/>
                    <a:pt x="3647" y="10690"/>
                  </a:cubicBezTo>
                  <a:cubicBezTo>
                    <a:pt x="4173" y="10872"/>
                    <a:pt x="4728" y="10978"/>
                    <a:pt x="5283" y="10997"/>
                  </a:cubicBezTo>
                  <a:cubicBezTo>
                    <a:pt x="4231" y="10882"/>
                    <a:pt x="3312" y="9992"/>
                    <a:pt x="2728" y="8671"/>
                  </a:cubicBezTo>
                  <a:lnTo>
                    <a:pt x="5283" y="8671"/>
                  </a:lnTo>
                  <a:lnTo>
                    <a:pt x="5283" y="10997"/>
                  </a:lnTo>
                  <a:lnTo>
                    <a:pt x="5705" y="10997"/>
                  </a:lnTo>
                  <a:lnTo>
                    <a:pt x="5705" y="10987"/>
                  </a:lnTo>
                  <a:lnTo>
                    <a:pt x="5705" y="8671"/>
                  </a:lnTo>
                  <a:lnTo>
                    <a:pt x="8260" y="8671"/>
                  </a:lnTo>
                  <a:cubicBezTo>
                    <a:pt x="7686" y="9992"/>
                    <a:pt x="6757" y="10882"/>
                    <a:pt x="5705" y="10997"/>
                  </a:cubicBezTo>
                  <a:cubicBezTo>
                    <a:pt x="6260" y="10978"/>
                    <a:pt x="6815" y="10872"/>
                    <a:pt x="7341" y="10690"/>
                  </a:cubicBezTo>
                  <a:cubicBezTo>
                    <a:pt x="7896" y="10212"/>
                    <a:pt x="8365" y="9513"/>
                    <a:pt x="8710" y="8671"/>
                  </a:cubicBezTo>
                  <a:lnTo>
                    <a:pt x="9992" y="8671"/>
                  </a:lnTo>
                  <a:cubicBezTo>
                    <a:pt x="10088" y="8537"/>
                    <a:pt x="10174" y="8394"/>
                    <a:pt x="10260" y="8250"/>
                  </a:cubicBezTo>
                  <a:lnTo>
                    <a:pt x="8872" y="8250"/>
                  </a:lnTo>
                  <a:cubicBezTo>
                    <a:pt x="9140" y="7427"/>
                    <a:pt x="9284" y="6575"/>
                    <a:pt x="9303" y="5714"/>
                  </a:cubicBezTo>
                  <a:lnTo>
                    <a:pt x="10997" y="5714"/>
                  </a:lnTo>
                  <a:lnTo>
                    <a:pt x="10997" y="5503"/>
                  </a:lnTo>
                  <a:lnTo>
                    <a:pt x="10997" y="5293"/>
                  </a:lnTo>
                  <a:lnTo>
                    <a:pt x="9303" y="5293"/>
                  </a:lnTo>
                  <a:cubicBezTo>
                    <a:pt x="9284" y="4422"/>
                    <a:pt x="9140" y="3570"/>
                    <a:pt x="8872" y="2747"/>
                  </a:cubicBezTo>
                  <a:lnTo>
                    <a:pt x="10260" y="2747"/>
                  </a:lnTo>
                  <a:cubicBezTo>
                    <a:pt x="10174" y="2604"/>
                    <a:pt x="10088" y="2460"/>
                    <a:pt x="9992" y="2326"/>
                  </a:cubicBezTo>
                  <a:lnTo>
                    <a:pt x="8710" y="2326"/>
                  </a:lnTo>
                  <a:cubicBezTo>
                    <a:pt x="8365" y="1484"/>
                    <a:pt x="7896" y="795"/>
                    <a:pt x="7341" y="316"/>
                  </a:cubicBezTo>
                  <a:cubicBezTo>
                    <a:pt x="6815" y="125"/>
                    <a:pt x="6260" y="29"/>
                    <a:pt x="5705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65"/>
            <p:cNvSpPr/>
            <p:nvPr/>
          </p:nvSpPr>
          <p:spPr>
            <a:xfrm>
              <a:off x="8021476" y="1520810"/>
              <a:ext cx="217932" cy="285761"/>
            </a:xfrm>
            <a:custGeom>
              <a:avLst/>
              <a:gdLst/>
              <a:ahLst/>
              <a:cxnLst/>
              <a:rect l="l" t="t" r="r" b="b"/>
              <a:pathLst>
                <a:path w="8299" h="10882" extrusionOk="0">
                  <a:moveTo>
                    <a:pt x="4365" y="0"/>
                  </a:moveTo>
                  <a:cubicBezTo>
                    <a:pt x="4125" y="48"/>
                    <a:pt x="3886" y="115"/>
                    <a:pt x="3657" y="201"/>
                  </a:cubicBezTo>
                  <a:cubicBezTo>
                    <a:pt x="3101" y="680"/>
                    <a:pt x="2632" y="1378"/>
                    <a:pt x="2288" y="2211"/>
                  </a:cubicBezTo>
                  <a:lnTo>
                    <a:pt x="1006" y="2211"/>
                  </a:lnTo>
                  <a:cubicBezTo>
                    <a:pt x="910" y="2345"/>
                    <a:pt x="814" y="2489"/>
                    <a:pt x="738" y="2632"/>
                  </a:cubicBezTo>
                  <a:lnTo>
                    <a:pt x="2125" y="2632"/>
                  </a:lnTo>
                  <a:cubicBezTo>
                    <a:pt x="1857" y="3455"/>
                    <a:pt x="1704" y="4307"/>
                    <a:pt x="1695" y="5178"/>
                  </a:cubicBezTo>
                  <a:lnTo>
                    <a:pt x="1" y="5178"/>
                  </a:lnTo>
                  <a:lnTo>
                    <a:pt x="1" y="5388"/>
                  </a:lnTo>
                  <a:lnTo>
                    <a:pt x="1" y="5599"/>
                  </a:lnTo>
                  <a:lnTo>
                    <a:pt x="1695" y="5599"/>
                  </a:lnTo>
                  <a:cubicBezTo>
                    <a:pt x="1704" y="6460"/>
                    <a:pt x="1857" y="7322"/>
                    <a:pt x="2125" y="8135"/>
                  </a:cubicBezTo>
                  <a:lnTo>
                    <a:pt x="738" y="8135"/>
                  </a:lnTo>
                  <a:cubicBezTo>
                    <a:pt x="814" y="8279"/>
                    <a:pt x="910" y="8422"/>
                    <a:pt x="1006" y="8566"/>
                  </a:cubicBezTo>
                  <a:lnTo>
                    <a:pt x="2278" y="8566"/>
                  </a:lnTo>
                  <a:cubicBezTo>
                    <a:pt x="2623" y="9398"/>
                    <a:pt x="3092" y="10087"/>
                    <a:pt x="3647" y="10575"/>
                  </a:cubicBezTo>
                  <a:cubicBezTo>
                    <a:pt x="4173" y="10757"/>
                    <a:pt x="4728" y="10863"/>
                    <a:pt x="5283" y="10882"/>
                  </a:cubicBezTo>
                  <a:cubicBezTo>
                    <a:pt x="4231" y="10767"/>
                    <a:pt x="3312" y="9877"/>
                    <a:pt x="2728" y="8566"/>
                  </a:cubicBezTo>
                  <a:lnTo>
                    <a:pt x="5283" y="8566"/>
                  </a:lnTo>
                  <a:lnTo>
                    <a:pt x="5283" y="10882"/>
                  </a:lnTo>
                  <a:lnTo>
                    <a:pt x="5705" y="10882"/>
                  </a:lnTo>
                  <a:cubicBezTo>
                    <a:pt x="6260" y="10863"/>
                    <a:pt x="6815" y="10757"/>
                    <a:pt x="7341" y="10575"/>
                  </a:cubicBezTo>
                  <a:cubicBezTo>
                    <a:pt x="7714" y="10241"/>
                    <a:pt x="8040" y="9839"/>
                    <a:pt x="8298" y="9408"/>
                  </a:cubicBezTo>
                  <a:lnTo>
                    <a:pt x="8250" y="9408"/>
                  </a:lnTo>
                  <a:cubicBezTo>
                    <a:pt x="8097" y="9408"/>
                    <a:pt x="7954" y="9398"/>
                    <a:pt x="7810" y="9389"/>
                  </a:cubicBezTo>
                  <a:cubicBezTo>
                    <a:pt x="7255" y="10241"/>
                    <a:pt x="6518" y="10796"/>
                    <a:pt x="5705" y="10872"/>
                  </a:cubicBezTo>
                  <a:lnTo>
                    <a:pt x="5705" y="8786"/>
                  </a:lnTo>
                  <a:cubicBezTo>
                    <a:pt x="5360" y="8604"/>
                    <a:pt x="5035" y="8384"/>
                    <a:pt x="4728" y="8135"/>
                  </a:cubicBezTo>
                  <a:lnTo>
                    <a:pt x="2565" y="8135"/>
                  </a:lnTo>
                  <a:cubicBezTo>
                    <a:pt x="2278" y="7322"/>
                    <a:pt x="2125" y="6460"/>
                    <a:pt x="2116" y="5599"/>
                  </a:cubicBezTo>
                  <a:lnTo>
                    <a:pt x="3015" y="5599"/>
                  </a:lnTo>
                  <a:cubicBezTo>
                    <a:pt x="2967" y="5455"/>
                    <a:pt x="2929" y="5312"/>
                    <a:pt x="2891" y="5168"/>
                  </a:cubicBezTo>
                  <a:lnTo>
                    <a:pt x="2116" y="5168"/>
                  </a:lnTo>
                  <a:cubicBezTo>
                    <a:pt x="2125" y="4307"/>
                    <a:pt x="2278" y="3455"/>
                    <a:pt x="2565" y="2632"/>
                  </a:cubicBezTo>
                  <a:lnTo>
                    <a:pt x="2891" y="2632"/>
                  </a:lnTo>
                  <a:cubicBezTo>
                    <a:pt x="2929" y="2489"/>
                    <a:pt x="2967" y="2345"/>
                    <a:pt x="3015" y="2211"/>
                  </a:cubicBezTo>
                  <a:lnTo>
                    <a:pt x="2728" y="2211"/>
                  </a:lnTo>
                  <a:cubicBezTo>
                    <a:pt x="2996" y="1579"/>
                    <a:pt x="3389" y="1015"/>
                    <a:pt x="3886" y="546"/>
                  </a:cubicBezTo>
                  <a:cubicBezTo>
                    <a:pt x="4039" y="354"/>
                    <a:pt x="4192" y="173"/>
                    <a:pt x="436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65"/>
            <p:cNvSpPr/>
            <p:nvPr/>
          </p:nvSpPr>
          <p:spPr>
            <a:xfrm>
              <a:off x="8071238" y="1795752"/>
              <a:ext cx="189019" cy="66622"/>
            </a:xfrm>
            <a:custGeom>
              <a:avLst/>
              <a:gdLst/>
              <a:ahLst/>
              <a:cxnLst/>
              <a:rect l="l" t="t" r="r" b="b"/>
              <a:pathLst>
                <a:path w="7198" h="2537" extrusionOk="0">
                  <a:moveTo>
                    <a:pt x="2326" y="0"/>
                  </a:moveTo>
                  <a:lnTo>
                    <a:pt x="556" y="641"/>
                  </a:lnTo>
                  <a:cubicBezTo>
                    <a:pt x="221" y="756"/>
                    <a:pt x="1" y="1082"/>
                    <a:pt x="1" y="1436"/>
                  </a:cubicBezTo>
                  <a:lnTo>
                    <a:pt x="1" y="2326"/>
                  </a:lnTo>
                  <a:cubicBezTo>
                    <a:pt x="1" y="2441"/>
                    <a:pt x="96" y="2536"/>
                    <a:pt x="211" y="2536"/>
                  </a:cubicBezTo>
                  <a:lnTo>
                    <a:pt x="6987" y="2536"/>
                  </a:lnTo>
                  <a:cubicBezTo>
                    <a:pt x="7102" y="2536"/>
                    <a:pt x="7197" y="2441"/>
                    <a:pt x="7197" y="2326"/>
                  </a:cubicBezTo>
                  <a:lnTo>
                    <a:pt x="7197" y="1436"/>
                  </a:lnTo>
                  <a:cubicBezTo>
                    <a:pt x="7197" y="1082"/>
                    <a:pt x="6977" y="756"/>
                    <a:pt x="6642" y="641"/>
                  </a:cubicBezTo>
                  <a:lnTo>
                    <a:pt x="4872" y="0"/>
                  </a:lnTo>
                  <a:lnTo>
                    <a:pt x="3599" y="421"/>
                  </a:lnTo>
                  <a:lnTo>
                    <a:pt x="232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65"/>
            <p:cNvSpPr/>
            <p:nvPr/>
          </p:nvSpPr>
          <p:spPr>
            <a:xfrm>
              <a:off x="8154666" y="1817863"/>
              <a:ext cx="22163" cy="44511"/>
            </a:xfrm>
            <a:custGeom>
              <a:avLst/>
              <a:gdLst/>
              <a:ahLst/>
              <a:cxnLst/>
              <a:rect l="l" t="t" r="r" b="b"/>
              <a:pathLst>
                <a:path w="844" h="1695" extrusionOk="0">
                  <a:moveTo>
                    <a:pt x="202" y="0"/>
                  </a:moveTo>
                  <a:lnTo>
                    <a:pt x="1" y="1694"/>
                  </a:lnTo>
                  <a:lnTo>
                    <a:pt x="843" y="1694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65"/>
            <p:cNvSpPr/>
            <p:nvPr/>
          </p:nvSpPr>
          <p:spPr>
            <a:xfrm>
              <a:off x="8155927" y="1806807"/>
              <a:ext cx="19642" cy="18618"/>
            </a:xfrm>
            <a:custGeom>
              <a:avLst/>
              <a:gdLst/>
              <a:ahLst/>
              <a:cxnLst/>
              <a:rect l="l" t="t" r="r" b="b"/>
              <a:pathLst>
                <a:path w="748" h="709" extrusionOk="0">
                  <a:moveTo>
                    <a:pt x="1" y="0"/>
                  </a:moveTo>
                  <a:lnTo>
                    <a:pt x="1" y="565"/>
                  </a:lnTo>
                  <a:cubicBezTo>
                    <a:pt x="1" y="641"/>
                    <a:pt x="68" y="708"/>
                    <a:pt x="154" y="708"/>
                  </a:cubicBezTo>
                  <a:lnTo>
                    <a:pt x="594" y="708"/>
                  </a:lnTo>
                  <a:cubicBezTo>
                    <a:pt x="680" y="708"/>
                    <a:pt x="747" y="641"/>
                    <a:pt x="747" y="565"/>
                  </a:cubicBezTo>
                  <a:lnTo>
                    <a:pt x="747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65"/>
            <p:cNvSpPr/>
            <p:nvPr/>
          </p:nvSpPr>
          <p:spPr>
            <a:xfrm>
              <a:off x="8226803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1044" y="1"/>
                  </a:moveTo>
                  <a:lnTo>
                    <a:pt x="249" y="795"/>
                  </a:lnTo>
                  <a:cubicBezTo>
                    <a:pt x="96" y="958"/>
                    <a:pt x="1" y="1168"/>
                    <a:pt x="1" y="1398"/>
                  </a:cubicBezTo>
                  <a:lnTo>
                    <a:pt x="1" y="1675"/>
                  </a:lnTo>
                  <a:lnTo>
                    <a:pt x="1063" y="1675"/>
                  </a:lnTo>
                  <a:cubicBezTo>
                    <a:pt x="1178" y="1675"/>
                    <a:pt x="1273" y="1580"/>
                    <a:pt x="1273" y="1465"/>
                  </a:cubicBezTo>
                  <a:lnTo>
                    <a:pt x="1273" y="575"/>
                  </a:lnTo>
                  <a:cubicBezTo>
                    <a:pt x="1273" y="364"/>
                    <a:pt x="1197" y="154"/>
                    <a:pt x="104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65"/>
            <p:cNvSpPr/>
            <p:nvPr/>
          </p:nvSpPr>
          <p:spPr>
            <a:xfrm>
              <a:off x="8104667" y="1623329"/>
              <a:ext cx="122162" cy="88995"/>
            </a:xfrm>
            <a:custGeom>
              <a:avLst/>
              <a:gdLst/>
              <a:ahLst/>
              <a:cxnLst/>
              <a:rect l="l" t="t" r="r" b="b"/>
              <a:pathLst>
                <a:path w="4652" h="3389" extrusionOk="0">
                  <a:moveTo>
                    <a:pt x="1694" y="1"/>
                  </a:moveTo>
                  <a:cubicBezTo>
                    <a:pt x="756" y="1"/>
                    <a:pt x="0" y="757"/>
                    <a:pt x="0" y="1695"/>
                  </a:cubicBezTo>
                  <a:lnTo>
                    <a:pt x="0" y="2193"/>
                  </a:lnTo>
                  <a:cubicBezTo>
                    <a:pt x="0" y="2422"/>
                    <a:pt x="39" y="2652"/>
                    <a:pt x="106" y="2863"/>
                  </a:cubicBezTo>
                  <a:lnTo>
                    <a:pt x="182" y="3073"/>
                  </a:lnTo>
                  <a:cubicBezTo>
                    <a:pt x="201" y="3140"/>
                    <a:pt x="211" y="3207"/>
                    <a:pt x="211" y="3274"/>
                  </a:cubicBezTo>
                  <a:lnTo>
                    <a:pt x="211" y="3389"/>
                  </a:lnTo>
                  <a:lnTo>
                    <a:pt x="4441" y="3389"/>
                  </a:lnTo>
                  <a:lnTo>
                    <a:pt x="4441" y="3274"/>
                  </a:lnTo>
                  <a:cubicBezTo>
                    <a:pt x="4441" y="3207"/>
                    <a:pt x="4460" y="3140"/>
                    <a:pt x="4479" y="3073"/>
                  </a:cubicBezTo>
                  <a:lnTo>
                    <a:pt x="4546" y="2863"/>
                  </a:lnTo>
                  <a:cubicBezTo>
                    <a:pt x="4623" y="2652"/>
                    <a:pt x="4652" y="2422"/>
                    <a:pt x="4652" y="2193"/>
                  </a:cubicBezTo>
                  <a:lnTo>
                    <a:pt x="4652" y="422"/>
                  </a:lnTo>
                  <a:cubicBezTo>
                    <a:pt x="4652" y="192"/>
                    <a:pt x="4470" y="1"/>
                    <a:pt x="42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65"/>
            <p:cNvSpPr/>
            <p:nvPr/>
          </p:nvSpPr>
          <p:spPr>
            <a:xfrm>
              <a:off x="8132319" y="1623329"/>
              <a:ext cx="94772" cy="88995"/>
            </a:xfrm>
            <a:custGeom>
              <a:avLst/>
              <a:gdLst/>
              <a:ahLst/>
              <a:cxnLst/>
              <a:rect l="l" t="t" r="r" b="b"/>
              <a:pathLst>
                <a:path w="3609" h="3389" extrusionOk="0">
                  <a:moveTo>
                    <a:pt x="871" y="1"/>
                  </a:moveTo>
                  <a:cubicBezTo>
                    <a:pt x="393" y="1"/>
                    <a:pt x="0" y="384"/>
                    <a:pt x="10" y="862"/>
                  </a:cubicBezTo>
                  <a:cubicBezTo>
                    <a:pt x="10" y="1331"/>
                    <a:pt x="393" y="1724"/>
                    <a:pt x="861" y="1724"/>
                  </a:cubicBezTo>
                  <a:lnTo>
                    <a:pt x="986" y="1724"/>
                  </a:lnTo>
                  <a:lnTo>
                    <a:pt x="1043" y="3389"/>
                  </a:lnTo>
                  <a:lnTo>
                    <a:pt x="3398" y="3389"/>
                  </a:lnTo>
                  <a:lnTo>
                    <a:pt x="3398" y="3274"/>
                  </a:lnTo>
                  <a:cubicBezTo>
                    <a:pt x="3388" y="3207"/>
                    <a:pt x="3407" y="3140"/>
                    <a:pt x="3426" y="3073"/>
                  </a:cubicBezTo>
                  <a:lnTo>
                    <a:pt x="3493" y="2863"/>
                  </a:lnTo>
                  <a:cubicBezTo>
                    <a:pt x="3570" y="2652"/>
                    <a:pt x="3608" y="2422"/>
                    <a:pt x="3608" y="2193"/>
                  </a:cubicBezTo>
                  <a:lnTo>
                    <a:pt x="3608" y="422"/>
                  </a:lnTo>
                  <a:cubicBezTo>
                    <a:pt x="3608" y="192"/>
                    <a:pt x="3417" y="1"/>
                    <a:pt x="3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65"/>
            <p:cNvSpPr/>
            <p:nvPr/>
          </p:nvSpPr>
          <p:spPr>
            <a:xfrm>
              <a:off x="8132556" y="1756782"/>
              <a:ext cx="66622" cy="50052"/>
            </a:xfrm>
            <a:custGeom>
              <a:avLst/>
              <a:gdLst/>
              <a:ahLst/>
              <a:cxnLst/>
              <a:rect l="l" t="t" r="r" b="b"/>
              <a:pathLst>
                <a:path w="2537" h="1906" extrusionOk="0">
                  <a:moveTo>
                    <a:pt x="1" y="1"/>
                  </a:moveTo>
                  <a:lnTo>
                    <a:pt x="1" y="1905"/>
                  </a:lnTo>
                  <a:lnTo>
                    <a:pt x="2537" y="1905"/>
                  </a:lnTo>
                  <a:lnTo>
                    <a:pt x="253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65"/>
            <p:cNvSpPr/>
            <p:nvPr/>
          </p:nvSpPr>
          <p:spPr>
            <a:xfrm>
              <a:off x="8132556" y="1756546"/>
              <a:ext cx="66622" cy="27914"/>
            </a:xfrm>
            <a:custGeom>
              <a:avLst/>
              <a:gdLst/>
              <a:ahLst/>
              <a:cxnLst/>
              <a:rect l="l" t="t" r="r" b="b"/>
              <a:pathLst>
                <a:path w="2537" h="1063" extrusionOk="0">
                  <a:moveTo>
                    <a:pt x="1" y="0"/>
                  </a:moveTo>
                  <a:lnTo>
                    <a:pt x="1" y="718"/>
                  </a:lnTo>
                  <a:cubicBezTo>
                    <a:pt x="393" y="948"/>
                    <a:pt x="831" y="1063"/>
                    <a:pt x="1269" y="1063"/>
                  </a:cubicBezTo>
                  <a:cubicBezTo>
                    <a:pt x="1707" y="1063"/>
                    <a:pt x="2144" y="948"/>
                    <a:pt x="2537" y="718"/>
                  </a:cubicBezTo>
                  <a:lnTo>
                    <a:pt x="253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65"/>
            <p:cNvSpPr/>
            <p:nvPr/>
          </p:nvSpPr>
          <p:spPr>
            <a:xfrm>
              <a:off x="8121264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375" y="1"/>
                  </a:moveTo>
                  <a:cubicBezTo>
                    <a:pt x="297" y="1"/>
                    <a:pt x="220" y="43"/>
                    <a:pt x="182" y="120"/>
                  </a:cubicBezTo>
                  <a:lnTo>
                    <a:pt x="0" y="512"/>
                  </a:lnTo>
                  <a:lnTo>
                    <a:pt x="699" y="1431"/>
                  </a:lnTo>
                  <a:cubicBezTo>
                    <a:pt x="740" y="1487"/>
                    <a:pt x="803" y="1516"/>
                    <a:pt x="867" y="1516"/>
                  </a:cubicBezTo>
                  <a:cubicBezTo>
                    <a:pt x="923" y="1516"/>
                    <a:pt x="980" y="1495"/>
                    <a:pt x="1024" y="1450"/>
                  </a:cubicBezTo>
                  <a:lnTo>
                    <a:pt x="1694" y="780"/>
                  </a:lnTo>
                  <a:lnTo>
                    <a:pt x="488" y="34"/>
                  </a:lnTo>
                  <a:cubicBezTo>
                    <a:pt x="453" y="11"/>
                    <a:pt x="414" y="1"/>
                    <a:pt x="37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65"/>
            <p:cNvSpPr/>
            <p:nvPr/>
          </p:nvSpPr>
          <p:spPr>
            <a:xfrm>
              <a:off x="8165748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1319" y="1"/>
                  </a:moveTo>
                  <a:cubicBezTo>
                    <a:pt x="1280" y="1"/>
                    <a:pt x="1241" y="11"/>
                    <a:pt x="1206" y="34"/>
                  </a:cubicBezTo>
                  <a:lnTo>
                    <a:pt x="0" y="780"/>
                  </a:lnTo>
                  <a:lnTo>
                    <a:pt x="679" y="1450"/>
                  </a:lnTo>
                  <a:cubicBezTo>
                    <a:pt x="719" y="1495"/>
                    <a:pt x="774" y="1516"/>
                    <a:pt x="828" y="1516"/>
                  </a:cubicBezTo>
                  <a:cubicBezTo>
                    <a:pt x="891" y="1516"/>
                    <a:pt x="954" y="1487"/>
                    <a:pt x="995" y="1431"/>
                  </a:cubicBezTo>
                  <a:lnTo>
                    <a:pt x="1694" y="512"/>
                  </a:lnTo>
                  <a:lnTo>
                    <a:pt x="1512" y="120"/>
                  </a:lnTo>
                  <a:cubicBezTo>
                    <a:pt x="1474" y="43"/>
                    <a:pt x="1397" y="1"/>
                    <a:pt x="1319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65"/>
            <p:cNvSpPr/>
            <p:nvPr/>
          </p:nvSpPr>
          <p:spPr>
            <a:xfrm>
              <a:off x="8110182" y="1668365"/>
              <a:ext cx="110870" cy="105040"/>
            </a:xfrm>
            <a:custGeom>
              <a:avLst/>
              <a:gdLst/>
              <a:ahLst/>
              <a:cxnLst/>
              <a:rect l="l" t="t" r="r" b="b"/>
              <a:pathLst>
                <a:path w="4222" h="4000" extrusionOk="0">
                  <a:moveTo>
                    <a:pt x="1827" y="0"/>
                  </a:moveTo>
                  <a:cubicBezTo>
                    <a:pt x="1282" y="0"/>
                    <a:pt x="810" y="93"/>
                    <a:pt x="575" y="152"/>
                  </a:cubicBezTo>
                  <a:cubicBezTo>
                    <a:pt x="479" y="171"/>
                    <a:pt x="412" y="257"/>
                    <a:pt x="412" y="353"/>
                  </a:cubicBezTo>
                  <a:lnTo>
                    <a:pt x="412" y="860"/>
                  </a:lnTo>
                  <a:cubicBezTo>
                    <a:pt x="412" y="975"/>
                    <a:pt x="374" y="1081"/>
                    <a:pt x="298" y="1157"/>
                  </a:cubicBezTo>
                  <a:lnTo>
                    <a:pt x="116" y="1339"/>
                  </a:lnTo>
                  <a:cubicBezTo>
                    <a:pt x="39" y="1415"/>
                    <a:pt x="1" y="1521"/>
                    <a:pt x="1" y="1636"/>
                  </a:cubicBezTo>
                  <a:lnTo>
                    <a:pt x="1" y="1875"/>
                  </a:lnTo>
                  <a:cubicBezTo>
                    <a:pt x="1" y="3042"/>
                    <a:pt x="948" y="3990"/>
                    <a:pt x="2116" y="3999"/>
                  </a:cubicBezTo>
                  <a:cubicBezTo>
                    <a:pt x="3274" y="3990"/>
                    <a:pt x="4212" y="3042"/>
                    <a:pt x="4221" y="1884"/>
                  </a:cubicBezTo>
                  <a:lnTo>
                    <a:pt x="4221" y="1636"/>
                  </a:lnTo>
                  <a:cubicBezTo>
                    <a:pt x="4221" y="1521"/>
                    <a:pt x="4174" y="1415"/>
                    <a:pt x="4097" y="1339"/>
                  </a:cubicBezTo>
                  <a:lnTo>
                    <a:pt x="3925" y="1157"/>
                  </a:lnTo>
                  <a:cubicBezTo>
                    <a:pt x="3848" y="1081"/>
                    <a:pt x="3800" y="975"/>
                    <a:pt x="3800" y="860"/>
                  </a:cubicBezTo>
                  <a:lnTo>
                    <a:pt x="3800" y="746"/>
                  </a:lnTo>
                  <a:cubicBezTo>
                    <a:pt x="3800" y="659"/>
                    <a:pt x="3762" y="583"/>
                    <a:pt x="3695" y="525"/>
                  </a:cubicBezTo>
                  <a:cubicBezTo>
                    <a:pt x="3135" y="116"/>
                    <a:pt x="2436" y="0"/>
                    <a:pt x="18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65"/>
            <p:cNvSpPr/>
            <p:nvPr/>
          </p:nvSpPr>
          <p:spPr>
            <a:xfrm>
              <a:off x="8110445" y="1668259"/>
              <a:ext cx="100051" cy="104646"/>
            </a:xfrm>
            <a:custGeom>
              <a:avLst/>
              <a:gdLst/>
              <a:ahLst/>
              <a:cxnLst/>
              <a:rect l="l" t="t" r="r" b="b"/>
              <a:pathLst>
                <a:path w="3810" h="3985" extrusionOk="0">
                  <a:moveTo>
                    <a:pt x="1823" y="1"/>
                  </a:moveTo>
                  <a:cubicBezTo>
                    <a:pt x="1624" y="1"/>
                    <a:pt x="1435" y="13"/>
                    <a:pt x="1264" y="32"/>
                  </a:cubicBezTo>
                  <a:cubicBezTo>
                    <a:pt x="1034" y="60"/>
                    <a:pt x="804" y="99"/>
                    <a:pt x="575" y="156"/>
                  </a:cubicBezTo>
                  <a:cubicBezTo>
                    <a:pt x="479" y="175"/>
                    <a:pt x="412" y="261"/>
                    <a:pt x="412" y="357"/>
                  </a:cubicBezTo>
                  <a:lnTo>
                    <a:pt x="412" y="864"/>
                  </a:lnTo>
                  <a:cubicBezTo>
                    <a:pt x="412" y="979"/>
                    <a:pt x="374" y="1085"/>
                    <a:pt x="297" y="1161"/>
                  </a:cubicBezTo>
                  <a:lnTo>
                    <a:pt x="115" y="1343"/>
                  </a:lnTo>
                  <a:cubicBezTo>
                    <a:pt x="39" y="1419"/>
                    <a:pt x="1" y="1525"/>
                    <a:pt x="1" y="1640"/>
                  </a:cubicBezTo>
                  <a:lnTo>
                    <a:pt x="1" y="1888"/>
                  </a:lnTo>
                  <a:cubicBezTo>
                    <a:pt x="1" y="2951"/>
                    <a:pt x="795" y="3860"/>
                    <a:pt x="1857" y="3984"/>
                  </a:cubicBezTo>
                  <a:cubicBezTo>
                    <a:pt x="1474" y="3592"/>
                    <a:pt x="1264" y="3066"/>
                    <a:pt x="1264" y="2520"/>
                  </a:cubicBezTo>
                  <a:lnTo>
                    <a:pt x="1264" y="979"/>
                  </a:lnTo>
                  <a:cubicBezTo>
                    <a:pt x="1264" y="759"/>
                    <a:pt x="1427" y="577"/>
                    <a:pt x="1637" y="558"/>
                  </a:cubicBezTo>
                  <a:cubicBezTo>
                    <a:pt x="1808" y="536"/>
                    <a:pt x="2026" y="516"/>
                    <a:pt x="2269" y="516"/>
                  </a:cubicBezTo>
                  <a:cubicBezTo>
                    <a:pt x="2747" y="516"/>
                    <a:pt x="3321" y="591"/>
                    <a:pt x="3810" y="864"/>
                  </a:cubicBezTo>
                  <a:lnTo>
                    <a:pt x="3810" y="750"/>
                  </a:lnTo>
                  <a:cubicBezTo>
                    <a:pt x="3810" y="663"/>
                    <a:pt x="3762" y="577"/>
                    <a:pt x="3695" y="529"/>
                  </a:cubicBezTo>
                  <a:cubicBezTo>
                    <a:pt x="3132" y="118"/>
                    <a:pt x="2432" y="1"/>
                    <a:pt x="182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65"/>
            <p:cNvSpPr/>
            <p:nvPr/>
          </p:nvSpPr>
          <p:spPr>
            <a:xfrm>
              <a:off x="8071238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230" y="1"/>
                  </a:moveTo>
                  <a:cubicBezTo>
                    <a:pt x="87" y="154"/>
                    <a:pt x="1" y="364"/>
                    <a:pt x="1" y="575"/>
                  </a:cubicBezTo>
                  <a:lnTo>
                    <a:pt x="1" y="1465"/>
                  </a:lnTo>
                  <a:cubicBezTo>
                    <a:pt x="1" y="1580"/>
                    <a:pt x="96" y="1675"/>
                    <a:pt x="211" y="1675"/>
                  </a:cubicBezTo>
                  <a:lnTo>
                    <a:pt x="1273" y="1675"/>
                  </a:lnTo>
                  <a:lnTo>
                    <a:pt x="1273" y="1398"/>
                  </a:lnTo>
                  <a:cubicBezTo>
                    <a:pt x="1273" y="1168"/>
                    <a:pt x="1187" y="958"/>
                    <a:pt x="1025" y="795"/>
                  </a:cubicBezTo>
                  <a:lnTo>
                    <a:pt x="230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22" name="Google Shape;14022;p65"/>
          <p:cNvGrpSpPr/>
          <p:nvPr/>
        </p:nvGrpSpPr>
        <p:grpSpPr>
          <a:xfrm>
            <a:off x="4864446" y="3340207"/>
            <a:ext cx="395607" cy="387414"/>
            <a:chOff x="4864446" y="3340207"/>
            <a:chExt cx="395607" cy="387414"/>
          </a:xfrm>
        </p:grpSpPr>
        <p:sp>
          <p:nvSpPr>
            <p:cNvPr id="14023" name="Google Shape;14023;p65"/>
            <p:cNvSpPr/>
            <p:nvPr/>
          </p:nvSpPr>
          <p:spPr>
            <a:xfrm>
              <a:off x="4939077" y="3412948"/>
              <a:ext cx="246581" cy="246581"/>
            </a:xfrm>
            <a:custGeom>
              <a:avLst/>
              <a:gdLst/>
              <a:ahLst/>
              <a:cxnLst/>
              <a:rect l="l" t="t" r="r" b="b"/>
              <a:pathLst>
                <a:path w="9390" h="9390" extrusionOk="0">
                  <a:moveTo>
                    <a:pt x="4690" y="1"/>
                  </a:moveTo>
                  <a:cubicBezTo>
                    <a:pt x="2097" y="1"/>
                    <a:pt x="1" y="2106"/>
                    <a:pt x="1" y="4700"/>
                  </a:cubicBezTo>
                  <a:cubicBezTo>
                    <a:pt x="1" y="7293"/>
                    <a:pt x="2097" y="9389"/>
                    <a:pt x="4690" y="9389"/>
                  </a:cubicBezTo>
                  <a:cubicBezTo>
                    <a:pt x="7284" y="9389"/>
                    <a:pt x="9389" y="7293"/>
                    <a:pt x="9389" y="4700"/>
                  </a:cubicBezTo>
                  <a:cubicBezTo>
                    <a:pt x="9389" y="2106"/>
                    <a:pt x="7284" y="1"/>
                    <a:pt x="4690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65"/>
            <p:cNvSpPr/>
            <p:nvPr/>
          </p:nvSpPr>
          <p:spPr>
            <a:xfrm>
              <a:off x="4988341" y="3499159"/>
              <a:ext cx="148054" cy="148054"/>
            </a:xfrm>
            <a:custGeom>
              <a:avLst/>
              <a:gdLst/>
              <a:ahLst/>
              <a:cxnLst/>
              <a:rect l="l" t="t" r="r" b="b"/>
              <a:pathLst>
                <a:path w="5638" h="5638" extrusionOk="0">
                  <a:moveTo>
                    <a:pt x="2814" y="0"/>
                  </a:moveTo>
                  <a:cubicBezTo>
                    <a:pt x="1264" y="0"/>
                    <a:pt x="1" y="1264"/>
                    <a:pt x="1" y="2824"/>
                  </a:cubicBezTo>
                  <a:cubicBezTo>
                    <a:pt x="1" y="4374"/>
                    <a:pt x="1264" y="5637"/>
                    <a:pt x="2814" y="5637"/>
                  </a:cubicBezTo>
                  <a:cubicBezTo>
                    <a:pt x="4374" y="5637"/>
                    <a:pt x="5638" y="4374"/>
                    <a:pt x="5638" y="2824"/>
                  </a:cubicBezTo>
                  <a:cubicBezTo>
                    <a:pt x="5638" y="1264"/>
                    <a:pt x="4374" y="0"/>
                    <a:pt x="28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65"/>
            <p:cNvSpPr/>
            <p:nvPr/>
          </p:nvSpPr>
          <p:spPr>
            <a:xfrm>
              <a:off x="4864446" y="3530067"/>
              <a:ext cx="56564" cy="12342"/>
            </a:xfrm>
            <a:custGeom>
              <a:avLst/>
              <a:gdLst/>
              <a:ahLst/>
              <a:cxnLst/>
              <a:rect l="l" t="t" r="r" b="b"/>
              <a:pathLst>
                <a:path w="2154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65"/>
            <p:cNvSpPr/>
            <p:nvPr/>
          </p:nvSpPr>
          <p:spPr>
            <a:xfrm>
              <a:off x="5203463" y="3530067"/>
              <a:ext cx="56590" cy="12342"/>
            </a:xfrm>
            <a:custGeom>
              <a:avLst/>
              <a:gdLst/>
              <a:ahLst/>
              <a:cxnLst/>
              <a:rect l="l" t="t" r="r" b="b"/>
              <a:pathLst>
                <a:path w="2155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65"/>
            <p:cNvSpPr/>
            <p:nvPr/>
          </p:nvSpPr>
          <p:spPr>
            <a:xfrm>
              <a:off x="5056197" y="3340207"/>
              <a:ext cx="12342" cy="54437"/>
            </a:xfrm>
            <a:custGeom>
              <a:avLst/>
              <a:gdLst/>
              <a:ahLst/>
              <a:cxnLst/>
              <a:rect l="l" t="t" r="r" b="b"/>
              <a:pathLst>
                <a:path w="470" h="2073" extrusionOk="0">
                  <a:moveTo>
                    <a:pt x="232" y="0"/>
                  </a:moveTo>
                  <a:cubicBezTo>
                    <a:pt x="127" y="0"/>
                    <a:pt x="25" y="62"/>
                    <a:pt x="1" y="187"/>
                  </a:cubicBezTo>
                  <a:lnTo>
                    <a:pt x="1" y="1833"/>
                  </a:lnTo>
                  <a:cubicBezTo>
                    <a:pt x="1" y="1957"/>
                    <a:pt x="106" y="2072"/>
                    <a:pt x="240" y="2072"/>
                  </a:cubicBezTo>
                  <a:cubicBezTo>
                    <a:pt x="364" y="2063"/>
                    <a:pt x="460" y="1957"/>
                    <a:pt x="470" y="1833"/>
                  </a:cubicBezTo>
                  <a:lnTo>
                    <a:pt x="470" y="187"/>
                  </a:lnTo>
                  <a:cubicBezTo>
                    <a:pt x="441" y="62"/>
                    <a:pt x="336" y="0"/>
                    <a:pt x="23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65"/>
            <p:cNvSpPr/>
            <p:nvPr/>
          </p:nvSpPr>
          <p:spPr>
            <a:xfrm>
              <a:off x="4968488" y="3658557"/>
              <a:ext cx="28597" cy="33376"/>
            </a:xfrm>
            <a:custGeom>
              <a:avLst/>
              <a:gdLst/>
              <a:ahLst/>
              <a:cxnLst/>
              <a:rect l="l" t="t" r="r" b="b"/>
              <a:pathLst>
                <a:path w="1089" h="1271" extrusionOk="0">
                  <a:moveTo>
                    <a:pt x="707" y="1"/>
                  </a:moveTo>
                  <a:cubicBezTo>
                    <a:pt x="641" y="1"/>
                    <a:pt x="583" y="30"/>
                    <a:pt x="556" y="103"/>
                  </a:cubicBezTo>
                  <a:lnTo>
                    <a:pt x="87" y="917"/>
                  </a:lnTo>
                  <a:cubicBezTo>
                    <a:pt x="1" y="1070"/>
                    <a:pt x="106" y="1261"/>
                    <a:pt x="288" y="1271"/>
                  </a:cubicBezTo>
                  <a:cubicBezTo>
                    <a:pt x="374" y="1271"/>
                    <a:pt x="450" y="1223"/>
                    <a:pt x="489" y="1156"/>
                  </a:cubicBezTo>
                  <a:lnTo>
                    <a:pt x="958" y="342"/>
                  </a:lnTo>
                  <a:cubicBezTo>
                    <a:pt x="1088" y="191"/>
                    <a:pt x="874" y="1"/>
                    <a:pt x="707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65"/>
            <p:cNvSpPr/>
            <p:nvPr/>
          </p:nvSpPr>
          <p:spPr>
            <a:xfrm>
              <a:off x="5128832" y="3381068"/>
              <a:ext cx="28387" cy="33166"/>
            </a:xfrm>
            <a:custGeom>
              <a:avLst/>
              <a:gdLst/>
              <a:ahLst/>
              <a:cxnLst/>
              <a:rect l="l" t="t" r="r" b="b"/>
              <a:pathLst>
                <a:path w="1081" h="1263" extrusionOk="0">
                  <a:moveTo>
                    <a:pt x="704" y="1"/>
                  </a:moveTo>
                  <a:cubicBezTo>
                    <a:pt x="637" y="1"/>
                    <a:pt x="576" y="31"/>
                    <a:pt x="546" y="105"/>
                  </a:cubicBezTo>
                  <a:lnTo>
                    <a:pt x="77" y="918"/>
                  </a:lnTo>
                  <a:cubicBezTo>
                    <a:pt x="0" y="1071"/>
                    <a:pt x="106" y="1263"/>
                    <a:pt x="288" y="1263"/>
                  </a:cubicBezTo>
                  <a:cubicBezTo>
                    <a:pt x="364" y="1263"/>
                    <a:pt x="441" y="1224"/>
                    <a:pt x="489" y="1157"/>
                  </a:cubicBezTo>
                  <a:lnTo>
                    <a:pt x="958" y="344"/>
                  </a:lnTo>
                  <a:cubicBezTo>
                    <a:pt x="1080" y="187"/>
                    <a:pt x="872" y="1"/>
                    <a:pt x="7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65"/>
            <p:cNvSpPr/>
            <p:nvPr/>
          </p:nvSpPr>
          <p:spPr>
            <a:xfrm>
              <a:off x="4903915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362" y="1"/>
                  </a:moveTo>
                  <a:cubicBezTo>
                    <a:pt x="175" y="1"/>
                    <a:pt x="1" y="360"/>
                    <a:pt x="220" y="449"/>
                  </a:cubicBezTo>
                  <a:lnTo>
                    <a:pt x="1034" y="918"/>
                  </a:lnTo>
                  <a:cubicBezTo>
                    <a:pt x="1072" y="937"/>
                    <a:pt x="1110" y="947"/>
                    <a:pt x="1158" y="947"/>
                  </a:cubicBezTo>
                  <a:cubicBezTo>
                    <a:pt x="1378" y="937"/>
                    <a:pt x="1464" y="631"/>
                    <a:pt x="1273" y="507"/>
                  </a:cubicBezTo>
                  <a:lnTo>
                    <a:pt x="459" y="38"/>
                  </a:lnTo>
                  <a:cubicBezTo>
                    <a:pt x="428" y="12"/>
                    <a:pt x="395" y="1"/>
                    <a:pt x="36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65"/>
            <p:cNvSpPr/>
            <p:nvPr/>
          </p:nvSpPr>
          <p:spPr>
            <a:xfrm>
              <a:off x="5181641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355" y="0"/>
                  </a:moveTo>
                  <a:cubicBezTo>
                    <a:pt x="165" y="0"/>
                    <a:pt x="1" y="362"/>
                    <a:pt x="219" y="442"/>
                  </a:cubicBezTo>
                  <a:lnTo>
                    <a:pt x="1033" y="911"/>
                  </a:lnTo>
                  <a:cubicBezTo>
                    <a:pt x="1062" y="930"/>
                    <a:pt x="1109" y="950"/>
                    <a:pt x="1148" y="950"/>
                  </a:cubicBezTo>
                  <a:cubicBezTo>
                    <a:pt x="1377" y="930"/>
                    <a:pt x="1464" y="634"/>
                    <a:pt x="1272" y="509"/>
                  </a:cubicBezTo>
                  <a:lnTo>
                    <a:pt x="459" y="40"/>
                  </a:lnTo>
                  <a:cubicBezTo>
                    <a:pt x="425" y="12"/>
                    <a:pt x="389" y="0"/>
                    <a:pt x="355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65"/>
            <p:cNvSpPr/>
            <p:nvPr/>
          </p:nvSpPr>
          <p:spPr>
            <a:xfrm>
              <a:off x="5127676" y="3658321"/>
              <a:ext cx="28571" cy="33613"/>
            </a:xfrm>
            <a:custGeom>
              <a:avLst/>
              <a:gdLst/>
              <a:ahLst/>
              <a:cxnLst/>
              <a:rect l="l" t="t" r="r" b="b"/>
              <a:pathLst>
                <a:path w="1088" h="1280" extrusionOk="0">
                  <a:moveTo>
                    <a:pt x="382" y="0"/>
                  </a:moveTo>
                  <a:cubicBezTo>
                    <a:pt x="215" y="0"/>
                    <a:pt x="0" y="191"/>
                    <a:pt x="131" y="342"/>
                  </a:cubicBezTo>
                  <a:lnTo>
                    <a:pt x="600" y="1155"/>
                  </a:lnTo>
                  <a:cubicBezTo>
                    <a:pt x="638" y="1232"/>
                    <a:pt x="714" y="1280"/>
                    <a:pt x="801" y="1280"/>
                  </a:cubicBezTo>
                  <a:lnTo>
                    <a:pt x="801" y="1270"/>
                  </a:lnTo>
                  <a:cubicBezTo>
                    <a:pt x="973" y="1270"/>
                    <a:pt x="1088" y="1079"/>
                    <a:pt x="1002" y="916"/>
                  </a:cubicBezTo>
                  <a:lnTo>
                    <a:pt x="533" y="103"/>
                  </a:lnTo>
                  <a:cubicBezTo>
                    <a:pt x="506" y="30"/>
                    <a:pt x="447" y="0"/>
                    <a:pt x="382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65"/>
            <p:cNvSpPr/>
            <p:nvPr/>
          </p:nvSpPr>
          <p:spPr>
            <a:xfrm>
              <a:off x="4967333" y="3380858"/>
              <a:ext cx="28571" cy="33376"/>
            </a:xfrm>
            <a:custGeom>
              <a:avLst/>
              <a:gdLst/>
              <a:ahLst/>
              <a:cxnLst/>
              <a:rect l="l" t="t" r="r" b="b"/>
              <a:pathLst>
                <a:path w="1088" h="1271" extrusionOk="0">
                  <a:moveTo>
                    <a:pt x="382" y="1"/>
                  </a:moveTo>
                  <a:cubicBezTo>
                    <a:pt x="215" y="1"/>
                    <a:pt x="0" y="191"/>
                    <a:pt x="131" y="342"/>
                  </a:cubicBezTo>
                  <a:lnTo>
                    <a:pt x="600" y="1156"/>
                  </a:lnTo>
                  <a:cubicBezTo>
                    <a:pt x="638" y="1223"/>
                    <a:pt x="715" y="1271"/>
                    <a:pt x="801" y="1271"/>
                  </a:cubicBezTo>
                  <a:cubicBezTo>
                    <a:pt x="983" y="1261"/>
                    <a:pt x="1088" y="1070"/>
                    <a:pt x="1002" y="917"/>
                  </a:cubicBezTo>
                  <a:lnTo>
                    <a:pt x="533" y="103"/>
                  </a:lnTo>
                  <a:cubicBezTo>
                    <a:pt x="506" y="30"/>
                    <a:pt x="447" y="1"/>
                    <a:pt x="38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65"/>
            <p:cNvSpPr/>
            <p:nvPr/>
          </p:nvSpPr>
          <p:spPr>
            <a:xfrm>
              <a:off x="5182350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1104" y="1"/>
                  </a:moveTo>
                  <a:cubicBezTo>
                    <a:pt x="1071" y="1"/>
                    <a:pt x="1037" y="12"/>
                    <a:pt x="1006" y="38"/>
                  </a:cubicBezTo>
                  <a:lnTo>
                    <a:pt x="192" y="507"/>
                  </a:lnTo>
                  <a:cubicBezTo>
                    <a:pt x="1" y="631"/>
                    <a:pt x="78" y="937"/>
                    <a:pt x="307" y="947"/>
                  </a:cubicBezTo>
                  <a:cubicBezTo>
                    <a:pt x="355" y="947"/>
                    <a:pt x="393" y="937"/>
                    <a:pt x="432" y="918"/>
                  </a:cubicBezTo>
                  <a:lnTo>
                    <a:pt x="1245" y="449"/>
                  </a:lnTo>
                  <a:cubicBezTo>
                    <a:pt x="1465" y="360"/>
                    <a:pt x="1290" y="1"/>
                    <a:pt x="11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65"/>
            <p:cNvSpPr/>
            <p:nvPr/>
          </p:nvSpPr>
          <p:spPr>
            <a:xfrm>
              <a:off x="4904650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1107" y="0"/>
                  </a:moveTo>
                  <a:cubicBezTo>
                    <a:pt x="1073" y="0"/>
                    <a:pt x="1038" y="12"/>
                    <a:pt x="1006" y="40"/>
                  </a:cubicBezTo>
                  <a:lnTo>
                    <a:pt x="192" y="509"/>
                  </a:lnTo>
                  <a:cubicBezTo>
                    <a:pt x="1" y="634"/>
                    <a:pt x="87" y="930"/>
                    <a:pt x="317" y="950"/>
                  </a:cubicBezTo>
                  <a:cubicBezTo>
                    <a:pt x="355" y="950"/>
                    <a:pt x="393" y="930"/>
                    <a:pt x="431" y="911"/>
                  </a:cubicBezTo>
                  <a:lnTo>
                    <a:pt x="1245" y="442"/>
                  </a:lnTo>
                  <a:cubicBezTo>
                    <a:pt x="1463" y="362"/>
                    <a:pt x="1292" y="0"/>
                    <a:pt x="1107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65"/>
            <p:cNvSpPr/>
            <p:nvPr/>
          </p:nvSpPr>
          <p:spPr>
            <a:xfrm>
              <a:off x="5075839" y="3433037"/>
              <a:ext cx="87209" cy="73948"/>
            </a:xfrm>
            <a:custGeom>
              <a:avLst/>
              <a:gdLst/>
              <a:ahLst/>
              <a:cxnLst/>
              <a:rect l="l" t="t" r="r" b="b"/>
              <a:pathLst>
                <a:path w="3321" h="2816" extrusionOk="0">
                  <a:moveTo>
                    <a:pt x="414" y="0"/>
                  </a:moveTo>
                  <a:cubicBezTo>
                    <a:pt x="103" y="0"/>
                    <a:pt x="0" y="487"/>
                    <a:pt x="353" y="576"/>
                  </a:cubicBezTo>
                  <a:cubicBezTo>
                    <a:pt x="1416" y="853"/>
                    <a:pt x="2286" y="1619"/>
                    <a:pt x="2698" y="2633"/>
                  </a:cubicBezTo>
                  <a:cubicBezTo>
                    <a:pt x="2746" y="2748"/>
                    <a:pt x="2851" y="2815"/>
                    <a:pt x="2966" y="2815"/>
                  </a:cubicBezTo>
                  <a:cubicBezTo>
                    <a:pt x="3177" y="2815"/>
                    <a:pt x="3320" y="2605"/>
                    <a:pt x="3243" y="2413"/>
                  </a:cubicBezTo>
                  <a:cubicBezTo>
                    <a:pt x="2755" y="1226"/>
                    <a:pt x="1741" y="336"/>
                    <a:pt x="497" y="11"/>
                  </a:cubicBezTo>
                  <a:cubicBezTo>
                    <a:pt x="468" y="4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65"/>
            <p:cNvSpPr/>
            <p:nvPr/>
          </p:nvSpPr>
          <p:spPr>
            <a:xfrm>
              <a:off x="5025288" y="3585607"/>
              <a:ext cx="74158" cy="111106"/>
            </a:xfrm>
            <a:custGeom>
              <a:avLst/>
              <a:gdLst/>
              <a:ahLst/>
              <a:cxnLst/>
              <a:rect l="l" t="t" r="r" b="b"/>
              <a:pathLst>
                <a:path w="2824" h="4231" extrusionOk="0">
                  <a:moveTo>
                    <a:pt x="938" y="1"/>
                  </a:moveTo>
                  <a:lnTo>
                    <a:pt x="938" y="450"/>
                  </a:lnTo>
                  <a:cubicBezTo>
                    <a:pt x="938" y="536"/>
                    <a:pt x="891" y="613"/>
                    <a:pt x="814" y="661"/>
                  </a:cubicBezTo>
                  <a:lnTo>
                    <a:pt x="259" y="948"/>
                  </a:lnTo>
                  <a:cubicBezTo>
                    <a:pt x="96" y="1034"/>
                    <a:pt x="1" y="1197"/>
                    <a:pt x="1" y="1369"/>
                  </a:cubicBezTo>
                  <a:lnTo>
                    <a:pt x="1" y="2738"/>
                  </a:lnTo>
                  <a:cubicBezTo>
                    <a:pt x="1" y="3245"/>
                    <a:pt x="154" y="3752"/>
                    <a:pt x="441" y="4173"/>
                  </a:cubicBezTo>
                  <a:lnTo>
                    <a:pt x="479" y="4231"/>
                  </a:lnTo>
                  <a:lnTo>
                    <a:pt x="2355" y="4231"/>
                  </a:lnTo>
                  <a:lnTo>
                    <a:pt x="2393" y="4173"/>
                  </a:lnTo>
                  <a:cubicBezTo>
                    <a:pt x="2671" y="3752"/>
                    <a:pt x="2824" y="3245"/>
                    <a:pt x="2824" y="2738"/>
                  </a:cubicBezTo>
                  <a:lnTo>
                    <a:pt x="2824" y="1369"/>
                  </a:lnTo>
                  <a:cubicBezTo>
                    <a:pt x="2824" y="1187"/>
                    <a:pt x="2728" y="1034"/>
                    <a:pt x="2565" y="948"/>
                  </a:cubicBezTo>
                  <a:lnTo>
                    <a:pt x="2010" y="661"/>
                  </a:lnTo>
                  <a:cubicBezTo>
                    <a:pt x="1934" y="613"/>
                    <a:pt x="1886" y="536"/>
                    <a:pt x="1886" y="450"/>
                  </a:cubicBezTo>
                  <a:lnTo>
                    <a:pt x="188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65"/>
            <p:cNvSpPr/>
            <p:nvPr/>
          </p:nvSpPr>
          <p:spPr>
            <a:xfrm>
              <a:off x="5025288" y="3606458"/>
              <a:ext cx="74158" cy="90256"/>
            </a:xfrm>
            <a:custGeom>
              <a:avLst/>
              <a:gdLst/>
              <a:ahLst/>
              <a:cxnLst/>
              <a:rect l="l" t="t" r="r" b="b"/>
              <a:pathLst>
                <a:path w="2824" h="3437" extrusionOk="0">
                  <a:moveTo>
                    <a:pt x="556" y="1"/>
                  </a:moveTo>
                  <a:lnTo>
                    <a:pt x="249" y="154"/>
                  </a:lnTo>
                  <a:cubicBezTo>
                    <a:pt x="96" y="240"/>
                    <a:pt x="1" y="403"/>
                    <a:pt x="1" y="575"/>
                  </a:cubicBezTo>
                  <a:lnTo>
                    <a:pt x="1" y="1944"/>
                  </a:lnTo>
                  <a:cubicBezTo>
                    <a:pt x="1" y="2451"/>
                    <a:pt x="154" y="2958"/>
                    <a:pt x="441" y="3379"/>
                  </a:cubicBezTo>
                  <a:lnTo>
                    <a:pt x="469" y="3437"/>
                  </a:lnTo>
                  <a:lnTo>
                    <a:pt x="2355" y="3437"/>
                  </a:lnTo>
                  <a:lnTo>
                    <a:pt x="2384" y="3379"/>
                  </a:lnTo>
                  <a:cubicBezTo>
                    <a:pt x="2671" y="2958"/>
                    <a:pt x="2824" y="2451"/>
                    <a:pt x="2824" y="1944"/>
                  </a:cubicBezTo>
                  <a:lnTo>
                    <a:pt x="2824" y="575"/>
                  </a:lnTo>
                  <a:cubicBezTo>
                    <a:pt x="2824" y="403"/>
                    <a:pt x="2718" y="240"/>
                    <a:pt x="2565" y="154"/>
                  </a:cubicBezTo>
                  <a:lnTo>
                    <a:pt x="2269" y="1"/>
                  </a:lnTo>
                  <a:cubicBezTo>
                    <a:pt x="2039" y="254"/>
                    <a:pt x="1726" y="381"/>
                    <a:pt x="1412" y="381"/>
                  </a:cubicBezTo>
                  <a:cubicBezTo>
                    <a:pt x="1099" y="381"/>
                    <a:pt x="785" y="254"/>
                    <a:pt x="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65"/>
            <p:cNvSpPr/>
            <p:nvPr/>
          </p:nvSpPr>
          <p:spPr>
            <a:xfrm>
              <a:off x="5048660" y="3585607"/>
              <a:ext cx="27678" cy="18382"/>
            </a:xfrm>
            <a:custGeom>
              <a:avLst/>
              <a:gdLst/>
              <a:ahLst/>
              <a:cxnLst/>
              <a:rect l="l" t="t" r="r" b="b"/>
              <a:pathLst>
                <a:path w="1054" h="700" extrusionOk="0">
                  <a:moveTo>
                    <a:pt x="58" y="1"/>
                  </a:moveTo>
                  <a:lnTo>
                    <a:pt x="58" y="450"/>
                  </a:lnTo>
                  <a:cubicBezTo>
                    <a:pt x="48" y="508"/>
                    <a:pt x="29" y="556"/>
                    <a:pt x="1" y="603"/>
                  </a:cubicBezTo>
                  <a:cubicBezTo>
                    <a:pt x="163" y="670"/>
                    <a:pt x="345" y="699"/>
                    <a:pt x="527" y="699"/>
                  </a:cubicBezTo>
                  <a:cubicBezTo>
                    <a:pt x="699" y="699"/>
                    <a:pt x="881" y="670"/>
                    <a:pt x="1053" y="603"/>
                  </a:cubicBezTo>
                  <a:cubicBezTo>
                    <a:pt x="1015" y="556"/>
                    <a:pt x="996" y="508"/>
                    <a:pt x="996" y="450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65"/>
            <p:cNvSpPr/>
            <p:nvPr/>
          </p:nvSpPr>
          <p:spPr>
            <a:xfrm>
              <a:off x="5037604" y="3536343"/>
              <a:ext cx="49526" cy="55330"/>
            </a:xfrm>
            <a:custGeom>
              <a:avLst/>
              <a:gdLst/>
              <a:ahLst/>
              <a:cxnLst/>
              <a:rect l="l" t="t" r="r" b="b"/>
              <a:pathLst>
                <a:path w="1886" h="2107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85"/>
                    <a:pt x="422" y="2106"/>
                    <a:pt x="948" y="2106"/>
                  </a:cubicBezTo>
                  <a:cubicBezTo>
                    <a:pt x="954" y="2106"/>
                    <a:pt x="959" y="2106"/>
                    <a:pt x="965" y="2106"/>
                  </a:cubicBezTo>
                  <a:cubicBezTo>
                    <a:pt x="1474" y="2106"/>
                    <a:pt x="1886" y="1679"/>
                    <a:pt x="1886" y="1168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65"/>
            <p:cNvSpPr/>
            <p:nvPr/>
          </p:nvSpPr>
          <p:spPr>
            <a:xfrm>
              <a:off x="5037604" y="3536343"/>
              <a:ext cx="33954" cy="55382"/>
            </a:xfrm>
            <a:custGeom>
              <a:avLst/>
              <a:gdLst/>
              <a:ahLst/>
              <a:cxnLst/>
              <a:rect l="l" t="t" r="r" b="b"/>
              <a:pathLst>
                <a:path w="1293" h="210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711"/>
                    <a:pt x="439" y="2109"/>
                    <a:pt x="937" y="2109"/>
                  </a:cubicBezTo>
                  <a:cubicBezTo>
                    <a:pt x="1054" y="2109"/>
                    <a:pt x="1174" y="2087"/>
                    <a:pt x="1292" y="2039"/>
                  </a:cubicBezTo>
                  <a:cubicBezTo>
                    <a:pt x="938" y="1896"/>
                    <a:pt x="699" y="1551"/>
                    <a:pt x="709" y="1168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65"/>
            <p:cNvSpPr/>
            <p:nvPr/>
          </p:nvSpPr>
          <p:spPr>
            <a:xfrm>
              <a:off x="5037604" y="3696451"/>
              <a:ext cx="49526" cy="31171"/>
            </a:xfrm>
            <a:custGeom>
              <a:avLst/>
              <a:gdLst/>
              <a:ahLst/>
              <a:cxnLst/>
              <a:rect l="l" t="t" r="r" b="b"/>
              <a:pathLst>
                <a:path w="1886" h="1187" extrusionOk="0">
                  <a:moveTo>
                    <a:pt x="0" y="0"/>
                  </a:moveTo>
                  <a:lnTo>
                    <a:pt x="0" y="947"/>
                  </a:lnTo>
                  <a:cubicBezTo>
                    <a:pt x="0" y="1072"/>
                    <a:pt x="106" y="1187"/>
                    <a:pt x="240" y="1187"/>
                  </a:cubicBezTo>
                  <a:lnTo>
                    <a:pt x="1647" y="1187"/>
                  </a:lnTo>
                  <a:cubicBezTo>
                    <a:pt x="1781" y="1187"/>
                    <a:pt x="1886" y="1072"/>
                    <a:pt x="1886" y="947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65"/>
            <p:cNvSpPr/>
            <p:nvPr/>
          </p:nvSpPr>
          <p:spPr>
            <a:xfrm>
              <a:off x="5025288" y="3615255"/>
              <a:ext cx="12342" cy="81222"/>
            </a:xfrm>
            <a:custGeom>
              <a:avLst/>
              <a:gdLst/>
              <a:ahLst/>
              <a:cxnLst/>
              <a:rect l="l" t="t" r="r" b="b"/>
              <a:pathLst>
                <a:path w="470" h="3093" extrusionOk="0">
                  <a:moveTo>
                    <a:pt x="77" y="1"/>
                  </a:moveTo>
                  <a:cubicBezTo>
                    <a:pt x="29" y="68"/>
                    <a:pt x="1" y="154"/>
                    <a:pt x="1" y="250"/>
                  </a:cubicBezTo>
                  <a:lnTo>
                    <a:pt x="1" y="1609"/>
                  </a:lnTo>
                  <a:cubicBezTo>
                    <a:pt x="1" y="2125"/>
                    <a:pt x="154" y="2623"/>
                    <a:pt x="441" y="3044"/>
                  </a:cubicBezTo>
                  <a:lnTo>
                    <a:pt x="469" y="3092"/>
                  </a:lnTo>
                  <a:lnTo>
                    <a:pt x="469" y="527"/>
                  </a:lnTo>
                  <a:cubicBezTo>
                    <a:pt x="469" y="384"/>
                    <a:pt x="402" y="240"/>
                    <a:pt x="288" y="154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65"/>
            <p:cNvSpPr/>
            <p:nvPr/>
          </p:nvSpPr>
          <p:spPr>
            <a:xfrm>
              <a:off x="5086868" y="3615255"/>
              <a:ext cx="12579" cy="81222"/>
            </a:xfrm>
            <a:custGeom>
              <a:avLst/>
              <a:gdLst/>
              <a:ahLst/>
              <a:cxnLst/>
              <a:rect l="l" t="t" r="r" b="b"/>
              <a:pathLst>
                <a:path w="479" h="3093" extrusionOk="0">
                  <a:moveTo>
                    <a:pt x="402" y="1"/>
                  </a:moveTo>
                  <a:lnTo>
                    <a:pt x="192" y="154"/>
                  </a:lnTo>
                  <a:cubicBezTo>
                    <a:pt x="77" y="240"/>
                    <a:pt x="0" y="384"/>
                    <a:pt x="10" y="527"/>
                  </a:cubicBezTo>
                  <a:lnTo>
                    <a:pt x="10" y="3092"/>
                  </a:lnTo>
                  <a:lnTo>
                    <a:pt x="39" y="3044"/>
                  </a:lnTo>
                  <a:cubicBezTo>
                    <a:pt x="326" y="2623"/>
                    <a:pt x="479" y="2125"/>
                    <a:pt x="479" y="1609"/>
                  </a:cubicBezTo>
                  <a:lnTo>
                    <a:pt x="479" y="250"/>
                  </a:lnTo>
                  <a:cubicBezTo>
                    <a:pt x="479" y="154"/>
                    <a:pt x="450" y="68"/>
                    <a:pt x="4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65"/>
            <p:cNvSpPr/>
            <p:nvPr/>
          </p:nvSpPr>
          <p:spPr>
            <a:xfrm>
              <a:off x="5059216" y="3708740"/>
              <a:ext cx="6302" cy="18645"/>
            </a:xfrm>
            <a:custGeom>
              <a:avLst/>
              <a:gdLst/>
              <a:ahLst/>
              <a:cxnLst/>
              <a:rect l="l" t="t" r="r" b="b"/>
              <a:pathLst>
                <a:path w="240" h="710" extrusionOk="0">
                  <a:moveTo>
                    <a:pt x="125" y="1"/>
                  </a:moveTo>
                  <a:cubicBezTo>
                    <a:pt x="58" y="1"/>
                    <a:pt x="1" y="58"/>
                    <a:pt x="1" y="125"/>
                  </a:cubicBezTo>
                  <a:lnTo>
                    <a:pt x="1" y="709"/>
                  </a:lnTo>
                  <a:lnTo>
                    <a:pt x="240" y="709"/>
                  </a:lnTo>
                  <a:lnTo>
                    <a:pt x="240" y="116"/>
                  </a:lnTo>
                  <a:cubicBezTo>
                    <a:pt x="240" y="58"/>
                    <a:pt x="18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65"/>
            <p:cNvSpPr/>
            <p:nvPr/>
          </p:nvSpPr>
          <p:spPr>
            <a:xfrm>
              <a:off x="5037604" y="3536343"/>
              <a:ext cx="49526" cy="24658"/>
            </a:xfrm>
            <a:custGeom>
              <a:avLst/>
              <a:gdLst/>
              <a:ahLst/>
              <a:cxnLst/>
              <a:rect l="l" t="t" r="r" b="b"/>
              <a:pathLst>
                <a:path w="1886" h="93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0" y="699"/>
                    <a:pt x="709" y="939"/>
                    <a:pt x="1886" y="939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65"/>
            <p:cNvSpPr/>
            <p:nvPr/>
          </p:nvSpPr>
          <p:spPr>
            <a:xfrm>
              <a:off x="5037604" y="3536343"/>
              <a:ext cx="33954" cy="22400"/>
            </a:xfrm>
            <a:custGeom>
              <a:avLst/>
              <a:gdLst/>
              <a:ahLst/>
              <a:cxnLst/>
              <a:rect l="l" t="t" r="r" b="b"/>
              <a:pathLst>
                <a:path w="1293" h="853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9" y="824"/>
                    <a:pt x="709" y="853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48" name="Google Shape;14048;p65"/>
          <p:cNvGrpSpPr/>
          <p:nvPr/>
        </p:nvGrpSpPr>
        <p:grpSpPr>
          <a:xfrm>
            <a:off x="3130367" y="4324485"/>
            <a:ext cx="297342" cy="258871"/>
            <a:chOff x="3130367" y="4324485"/>
            <a:chExt cx="297342" cy="258871"/>
          </a:xfrm>
        </p:grpSpPr>
        <p:sp>
          <p:nvSpPr>
            <p:cNvPr id="14049" name="Google Shape;14049;p65"/>
            <p:cNvSpPr/>
            <p:nvPr/>
          </p:nvSpPr>
          <p:spPr>
            <a:xfrm>
              <a:off x="3130367" y="4391579"/>
              <a:ext cx="297342" cy="191777"/>
            </a:xfrm>
            <a:custGeom>
              <a:avLst/>
              <a:gdLst/>
              <a:ahLst/>
              <a:cxnLst/>
              <a:rect l="l" t="t" r="r" b="b"/>
              <a:pathLst>
                <a:path w="11323" h="7303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6939"/>
                  </a:lnTo>
                  <a:cubicBezTo>
                    <a:pt x="0" y="7140"/>
                    <a:pt x="163" y="7302"/>
                    <a:pt x="364" y="7302"/>
                  </a:cubicBezTo>
                  <a:lnTo>
                    <a:pt x="10958" y="7302"/>
                  </a:lnTo>
                  <a:cubicBezTo>
                    <a:pt x="11159" y="7302"/>
                    <a:pt x="11322" y="7140"/>
                    <a:pt x="11322" y="6939"/>
                  </a:cubicBez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E8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65"/>
            <p:cNvSpPr/>
            <p:nvPr/>
          </p:nvSpPr>
          <p:spPr>
            <a:xfrm>
              <a:off x="3130367" y="4391579"/>
              <a:ext cx="297342" cy="14601"/>
            </a:xfrm>
            <a:custGeom>
              <a:avLst/>
              <a:gdLst/>
              <a:ahLst/>
              <a:cxnLst/>
              <a:rect l="l" t="t" r="r" b="b"/>
              <a:pathLst>
                <a:path w="11323" h="556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555"/>
                  </a:lnTo>
                  <a:lnTo>
                    <a:pt x="11322" y="555"/>
                  </a:ln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65"/>
            <p:cNvSpPr/>
            <p:nvPr/>
          </p:nvSpPr>
          <p:spPr>
            <a:xfrm>
              <a:off x="3159279" y="4430024"/>
              <a:ext cx="95770" cy="124682"/>
            </a:xfrm>
            <a:custGeom>
              <a:avLst/>
              <a:gdLst/>
              <a:ahLst/>
              <a:cxnLst/>
              <a:rect l="l" t="t" r="r" b="b"/>
              <a:pathLst>
                <a:path w="3647" h="4748" extrusionOk="0">
                  <a:moveTo>
                    <a:pt x="182" y="1"/>
                  </a:moveTo>
                  <a:cubicBezTo>
                    <a:pt x="77" y="1"/>
                    <a:pt x="0" y="77"/>
                    <a:pt x="0" y="182"/>
                  </a:cubicBezTo>
                  <a:lnTo>
                    <a:pt x="0" y="4566"/>
                  </a:lnTo>
                  <a:cubicBezTo>
                    <a:pt x="0" y="4661"/>
                    <a:pt x="77" y="4747"/>
                    <a:pt x="182" y="4747"/>
                  </a:cubicBezTo>
                  <a:lnTo>
                    <a:pt x="3465" y="4747"/>
                  </a:lnTo>
                  <a:cubicBezTo>
                    <a:pt x="3570" y="4747"/>
                    <a:pt x="3646" y="4661"/>
                    <a:pt x="3646" y="4566"/>
                  </a:cubicBezTo>
                  <a:lnTo>
                    <a:pt x="3646" y="182"/>
                  </a:lnTo>
                  <a:cubicBezTo>
                    <a:pt x="3646" y="77"/>
                    <a:pt x="3570" y="1"/>
                    <a:pt x="3465" y="1"/>
                  </a:cubicBezTo>
                  <a:close/>
                </a:path>
              </a:pathLst>
            </a:custGeom>
            <a:solidFill>
              <a:srgbClr val="B4B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65"/>
            <p:cNvSpPr/>
            <p:nvPr/>
          </p:nvSpPr>
          <p:spPr>
            <a:xfrm>
              <a:off x="3279156" y="4430024"/>
              <a:ext cx="119903" cy="23897"/>
            </a:xfrm>
            <a:custGeom>
              <a:avLst/>
              <a:gdLst/>
              <a:ahLst/>
              <a:cxnLst/>
              <a:rect l="l" t="t" r="r" b="b"/>
              <a:pathLst>
                <a:path w="4566" h="910" extrusionOk="0">
                  <a:moveTo>
                    <a:pt x="182" y="1"/>
                  </a:moveTo>
                  <a:cubicBezTo>
                    <a:pt x="86" y="1"/>
                    <a:pt x="0" y="77"/>
                    <a:pt x="0" y="182"/>
                  </a:cubicBezTo>
                  <a:lnTo>
                    <a:pt x="0" y="728"/>
                  </a:lnTo>
                  <a:cubicBezTo>
                    <a:pt x="0" y="833"/>
                    <a:pt x="86" y="910"/>
                    <a:pt x="182" y="910"/>
                  </a:cubicBezTo>
                  <a:lnTo>
                    <a:pt x="4383" y="910"/>
                  </a:lnTo>
                  <a:cubicBezTo>
                    <a:pt x="4489" y="910"/>
                    <a:pt x="4565" y="833"/>
                    <a:pt x="4565" y="728"/>
                  </a:cubicBezTo>
                  <a:lnTo>
                    <a:pt x="4565" y="182"/>
                  </a:lnTo>
                  <a:cubicBezTo>
                    <a:pt x="4565" y="77"/>
                    <a:pt x="4489" y="1"/>
                    <a:pt x="4383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65"/>
            <p:cNvSpPr/>
            <p:nvPr/>
          </p:nvSpPr>
          <p:spPr>
            <a:xfrm>
              <a:off x="3279156" y="4468232"/>
              <a:ext cx="90991" cy="19380"/>
            </a:xfrm>
            <a:custGeom>
              <a:avLst/>
              <a:gdLst/>
              <a:ahLst/>
              <a:cxnLst/>
              <a:rect l="l" t="t" r="r" b="b"/>
              <a:pathLst>
                <a:path w="3465" h="738" extrusionOk="0">
                  <a:moveTo>
                    <a:pt x="182" y="0"/>
                  </a:moveTo>
                  <a:cubicBezTo>
                    <a:pt x="77" y="0"/>
                    <a:pt x="0" y="86"/>
                    <a:pt x="0" y="182"/>
                  </a:cubicBezTo>
                  <a:lnTo>
                    <a:pt x="0" y="546"/>
                  </a:lnTo>
                  <a:cubicBezTo>
                    <a:pt x="0" y="651"/>
                    <a:pt x="77" y="737"/>
                    <a:pt x="182" y="737"/>
                  </a:cubicBezTo>
                  <a:lnTo>
                    <a:pt x="3283" y="737"/>
                  </a:lnTo>
                  <a:cubicBezTo>
                    <a:pt x="3388" y="737"/>
                    <a:pt x="3465" y="651"/>
                    <a:pt x="3465" y="546"/>
                  </a:cubicBezTo>
                  <a:lnTo>
                    <a:pt x="3465" y="182"/>
                  </a:lnTo>
                  <a:cubicBezTo>
                    <a:pt x="3465" y="86"/>
                    <a:pt x="3388" y="0"/>
                    <a:pt x="328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65"/>
            <p:cNvSpPr/>
            <p:nvPr/>
          </p:nvSpPr>
          <p:spPr>
            <a:xfrm>
              <a:off x="3277896" y="4501897"/>
              <a:ext cx="60687" cy="9585"/>
            </a:xfrm>
            <a:custGeom>
              <a:avLst/>
              <a:gdLst/>
              <a:ahLst/>
              <a:cxnLst/>
              <a:rect l="l" t="t" r="r" b="b"/>
              <a:pathLst>
                <a:path w="2311" h="365" extrusionOk="0">
                  <a:moveTo>
                    <a:pt x="2067" y="0"/>
                  </a:moveTo>
                  <a:cubicBezTo>
                    <a:pt x="2061" y="0"/>
                    <a:pt x="2055" y="0"/>
                    <a:pt x="2048" y="1"/>
                  </a:cubicBezTo>
                  <a:lnTo>
                    <a:pt x="230" y="1"/>
                  </a:lnTo>
                  <a:cubicBezTo>
                    <a:pt x="0" y="20"/>
                    <a:pt x="0" y="345"/>
                    <a:pt x="230" y="364"/>
                  </a:cubicBezTo>
                  <a:lnTo>
                    <a:pt x="2048" y="364"/>
                  </a:lnTo>
                  <a:cubicBezTo>
                    <a:pt x="2055" y="365"/>
                    <a:pt x="2061" y="365"/>
                    <a:pt x="2067" y="365"/>
                  </a:cubicBezTo>
                  <a:cubicBezTo>
                    <a:pt x="2310" y="365"/>
                    <a:pt x="2310" y="0"/>
                    <a:pt x="2067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65"/>
            <p:cNvSpPr/>
            <p:nvPr/>
          </p:nvSpPr>
          <p:spPr>
            <a:xfrm>
              <a:off x="3344150" y="4501897"/>
              <a:ext cx="32878" cy="9585"/>
            </a:xfrm>
            <a:custGeom>
              <a:avLst/>
              <a:gdLst/>
              <a:ahLst/>
              <a:cxnLst/>
              <a:rect l="l" t="t" r="r" b="b"/>
              <a:pathLst>
                <a:path w="1252" h="365" extrusionOk="0">
                  <a:moveTo>
                    <a:pt x="244" y="0"/>
                  </a:moveTo>
                  <a:cubicBezTo>
                    <a:pt x="0" y="0"/>
                    <a:pt x="0" y="365"/>
                    <a:pt x="244" y="365"/>
                  </a:cubicBezTo>
                  <a:cubicBezTo>
                    <a:pt x="250" y="365"/>
                    <a:pt x="256" y="365"/>
                    <a:pt x="262" y="364"/>
                  </a:cubicBezTo>
                  <a:lnTo>
                    <a:pt x="990" y="364"/>
                  </a:lnTo>
                  <a:cubicBezTo>
                    <a:pt x="996" y="365"/>
                    <a:pt x="1002" y="365"/>
                    <a:pt x="1008" y="365"/>
                  </a:cubicBezTo>
                  <a:cubicBezTo>
                    <a:pt x="1251" y="365"/>
                    <a:pt x="1251" y="0"/>
                    <a:pt x="1008" y="0"/>
                  </a:cubicBezTo>
                  <a:cubicBezTo>
                    <a:pt x="1002" y="0"/>
                    <a:pt x="996" y="0"/>
                    <a:pt x="990" y="1"/>
                  </a:cubicBezTo>
                  <a:lnTo>
                    <a:pt x="262" y="1"/>
                  </a:lnTo>
                  <a:cubicBezTo>
                    <a:pt x="256" y="0"/>
                    <a:pt x="250" y="0"/>
                    <a:pt x="244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65"/>
            <p:cNvSpPr/>
            <p:nvPr/>
          </p:nvSpPr>
          <p:spPr>
            <a:xfrm>
              <a:off x="3277896" y="4530810"/>
              <a:ext cx="21376" cy="9559"/>
            </a:xfrm>
            <a:custGeom>
              <a:avLst/>
              <a:gdLst/>
              <a:ahLst/>
              <a:cxnLst/>
              <a:rect l="l" t="t" r="r" b="b"/>
              <a:pathLst>
                <a:path w="814" h="364" extrusionOk="0">
                  <a:moveTo>
                    <a:pt x="230" y="0"/>
                  </a:moveTo>
                  <a:cubicBezTo>
                    <a:pt x="0" y="19"/>
                    <a:pt x="0" y="345"/>
                    <a:pt x="230" y="364"/>
                  </a:cubicBezTo>
                  <a:lnTo>
                    <a:pt x="594" y="364"/>
                  </a:lnTo>
                  <a:cubicBezTo>
                    <a:pt x="814" y="345"/>
                    <a:pt x="814" y="19"/>
                    <a:pt x="59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65"/>
            <p:cNvSpPr/>
            <p:nvPr/>
          </p:nvSpPr>
          <p:spPr>
            <a:xfrm>
              <a:off x="3306782" y="4530757"/>
              <a:ext cx="50892" cy="9637"/>
            </a:xfrm>
            <a:custGeom>
              <a:avLst/>
              <a:gdLst/>
              <a:ahLst/>
              <a:cxnLst/>
              <a:rect l="l" t="t" r="r" b="b"/>
              <a:pathLst>
                <a:path w="1938" h="367" extrusionOk="0">
                  <a:moveTo>
                    <a:pt x="1710" y="1"/>
                  </a:moveTo>
                  <a:cubicBezTo>
                    <a:pt x="1702" y="1"/>
                    <a:pt x="1694" y="1"/>
                    <a:pt x="1685" y="2"/>
                  </a:cubicBezTo>
                  <a:lnTo>
                    <a:pt x="221" y="2"/>
                  </a:lnTo>
                  <a:cubicBezTo>
                    <a:pt x="1" y="21"/>
                    <a:pt x="1" y="347"/>
                    <a:pt x="221" y="366"/>
                  </a:cubicBezTo>
                  <a:lnTo>
                    <a:pt x="1685" y="366"/>
                  </a:lnTo>
                  <a:cubicBezTo>
                    <a:pt x="1691" y="366"/>
                    <a:pt x="1697" y="367"/>
                    <a:pt x="1702" y="367"/>
                  </a:cubicBezTo>
                  <a:cubicBezTo>
                    <a:pt x="1935" y="367"/>
                    <a:pt x="1938" y="1"/>
                    <a:pt x="1710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65"/>
            <p:cNvSpPr/>
            <p:nvPr/>
          </p:nvSpPr>
          <p:spPr>
            <a:xfrm>
              <a:off x="3277055" y="4549874"/>
              <a:ext cx="23083" cy="9611"/>
            </a:xfrm>
            <a:custGeom>
              <a:avLst/>
              <a:gdLst/>
              <a:ahLst/>
              <a:cxnLst/>
              <a:rect l="l" t="t" r="r" b="b"/>
              <a:pathLst>
                <a:path w="8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626" y="365"/>
                  </a:lnTo>
                  <a:cubicBezTo>
                    <a:pt x="632" y="366"/>
                    <a:pt x="637" y="366"/>
                    <a:pt x="643" y="366"/>
                  </a:cubicBezTo>
                  <a:cubicBezTo>
                    <a:pt x="878" y="366"/>
                    <a:pt x="878" y="1"/>
                    <a:pt x="643" y="1"/>
                  </a:cubicBezTo>
                  <a:cubicBezTo>
                    <a:pt x="637" y="1"/>
                    <a:pt x="632" y="1"/>
                    <a:pt x="6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65"/>
            <p:cNvSpPr/>
            <p:nvPr/>
          </p:nvSpPr>
          <p:spPr>
            <a:xfrm>
              <a:off x="3305705" y="4549874"/>
              <a:ext cx="51969" cy="9611"/>
            </a:xfrm>
            <a:custGeom>
              <a:avLst/>
              <a:gdLst/>
              <a:ahLst/>
              <a:cxnLst/>
              <a:rect l="l" t="t" r="r" b="b"/>
              <a:pathLst>
                <a:path w="19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1726" y="365"/>
                  </a:lnTo>
                  <a:cubicBezTo>
                    <a:pt x="1732" y="366"/>
                    <a:pt x="1738" y="366"/>
                    <a:pt x="1744" y="366"/>
                  </a:cubicBezTo>
                  <a:cubicBezTo>
                    <a:pt x="1979" y="366"/>
                    <a:pt x="1979" y="1"/>
                    <a:pt x="1744" y="1"/>
                  </a:cubicBezTo>
                  <a:cubicBezTo>
                    <a:pt x="1738" y="1"/>
                    <a:pt x="1732" y="1"/>
                    <a:pt x="17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65"/>
            <p:cNvSpPr/>
            <p:nvPr/>
          </p:nvSpPr>
          <p:spPr>
            <a:xfrm>
              <a:off x="3255259" y="4324485"/>
              <a:ext cx="47531" cy="86474"/>
            </a:xfrm>
            <a:custGeom>
              <a:avLst/>
              <a:gdLst/>
              <a:ahLst/>
              <a:cxnLst/>
              <a:rect l="l" t="t" r="r" b="b"/>
              <a:pathLst>
                <a:path w="1810" h="3293" extrusionOk="0">
                  <a:moveTo>
                    <a:pt x="202" y="0"/>
                  </a:moveTo>
                  <a:cubicBezTo>
                    <a:pt x="87" y="0"/>
                    <a:pt x="1" y="96"/>
                    <a:pt x="20" y="201"/>
                  </a:cubicBezTo>
                  <a:lnTo>
                    <a:pt x="336" y="3130"/>
                  </a:lnTo>
                  <a:cubicBezTo>
                    <a:pt x="345" y="3216"/>
                    <a:pt x="432" y="3292"/>
                    <a:pt x="518" y="3292"/>
                  </a:cubicBezTo>
                  <a:lnTo>
                    <a:pt x="1293" y="3292"/>
                  </a:lnTo>
                  <a:cubicBezTo>
                    <a:pt x="1379" y="3292"/>
                    <a:pt x="1465" y="3216"/>
                    <a:pt x="1475" y="3130"/>
                  </a:cubicBezTo>
                  <a:lnTo>
                    <a:pt x="1800" y="201"/>
                  </a:lnTo>
                  <a:cubicBezTo>
                    <a:pt x="1810" y="96"/>
                    <a:pt x="1724" y="0"/>
                    <a:pt x="1618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65"/>
            <p:cNvSpPr/>
            <p:nvPr/>
          </p:nvSpPr>
          <p:spPr>
            <a:xfrm>
              <a:off x="3178370" y="4492365"/>
              <a:ext cx="57562" cy="62341"/>
            </a:xfrm>
            <a:custGeom>
              <a:avLst/>
              <a:gdLst/>
              <a:ahLst/>
              <a:cxnLst/>
              <a:rect l="l" t="t" r="r" b="b"/>
              <a:pathLst>
                <a:path w="2192" h="2374" extrusionOk="0">
                  <a:moveTo>
                    <a:pt x="728" y="0"/>
                  </a:moveTo>
                  <a:lnTo>
                    <a:pt x="728" y="364"/>
                  </a:lnTo>
                  <a:cubicBezTo>
                    <a:pt x="728" y="440"/>
                    <a:pt x="689" y="498"/>
                    <a:pt x="632" y="536"/>
                  </a:cubicBezTo>
                  <a:lnTo>
                    <a:pt x="211" y="746"/>
                  </a:lnTo>
                  <a:cubicBezTo>
                    <a:pt x="87" y="804"/>
                    <a:pt x="0" y="928"/>
                    <a:pt x="0" y="1072"/>
                  </a:cubicBezTo>
                  <a:lnTo>
                    <a:pt x="0" y="2373"/>
                  </a:lnTo>
                  <a:lnTo>
                    <a:pt x="2192" y="2373"/>
                  </a:lnTo>
                  <a:lnTo>
                    <a:pt x="2192" y="1072"/>
                  </a:lnTo>
                  <a:cubicBezTo>
                    <a:pt x="2192" y="928"/>
                    <a:pt x="2115" y="804"/>
                    <a:pt x="1991" y="746"/>
                  </a:cubicBezTo>
                  <a:lnTo>
                    <a:pt x="1560" y="536"/>
                  </a:lnTo>
                  <a:cubicBezTo>
                    <a:pt x="1503" y="498"/>
                    <a:pt x="1465" y="440"/>
                    <a:pt x="1465" y="364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65"/>
            <p:cNvSpPr/>
            <p:nvPr/>
          </p:nvSpPr>
          <p:spPr>
            <a:xfrm>
              <a:off x="3196726" y="4492365"/>
              <a:ext cx="20877" cy="14390"/>
            </a:xfrm>
            <a:custGeom>
              <a:avLst/>
              <a:gdLst/>
              <a:ahLst/>
              <a:cxnLst/>
              <a:rect l="l" t="t" r="r" b="b"/>
              <a:pathLst>
                <a:path w="795" h="548" extrusionOk="0">
                  <a:moveTo>
                    <a:pt x="29" y="0"/>
                  </a:moveTo>
                  <a:lnTo>
                    <a:pt x="29" y="364"/>
                  </a:lnTo>
                  <a:cubicBezTo>
                    <a:pt x="29" y="402"/>
                    <a:pt x="19" y="440"/>
                    <a:pt x="0" y="469"/>
                  </a:cubicBezTo>
                  <a:cubicBezTo>
                    <a:pt x="124" y="522"/>
                    <a:pt x="258" y="548"/>
                    <a:pt x="394" y="548"/>
                  </a:cubicBezTo>
                  <a:cubicBezTo>
                    <a:pt x="529" y="548"/>
                    <a:pt x="665" y="522"/>
                    <a:pt x="794" y="469"/>
                  </a:cubicBezTo>
                  <a:cubicBezTo>
                    <a:pt x="775" y="440"/>
                    <a:pt x="766" y="402"/>
                    <a:pt x="766" y="364"/>
                  </a:cubicBezTo>
                  <a:lnTo>
                    <a:pt x="766" y="0"/>
                  </a:ln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65"/>
            <p:cNvSpPr/>
            <p:nvPr/>
          </p:nvSpPr>
          <p:spPr>
            <a:xfrm>
              <a:off x="3178370" y="4507438"/>
              <a:ext cx="57562" cy="47268"/>
            </a:xfrm>
            <a:custGeom>
              <a:avLst/>
              <a:gdLst/>
              <a:ahLst/>
              <a:cxnLst/>
              <a:rect l="l" t="t" r="r" b="b"/>
              <a:pathLst>
                <a:path w="2192" h="1800" extrusionOk="0">
                  <a:moveTo>
                    <a:pt x="536" y="0"/>
                  </a:moveTo>
                  <a:lnTo>
                    <a:pt x="211" y="172"/>
                  </a:lnTo>
                  <a:cubicBezTo>
                    <a:pt x="87" y="230"/>
                    <a:pt x="0" y="354"/>
                    <a:pt x="0" y="498"/>
                  </a:cubicBezTo>
                  <a:lnTo>
                    <a:pt x="0" y="1799"/>
                  </a:lnTo>
                  <a:lnTo>
                    <a:pt x="2192" y="1799"/>
                  </a:lnTo>
                  <a:lnTo>
                    <a:pt x="2192" y="498"/>
                  </a:lnTo>
                  <a:cubicBezTo>
                    <a:pt x="2192" y="354"/>
                    <a:pt x="2115" y="230"/>
                    <a:pt x="1991" y="172"/>
                  </a:cubicBezTo>
                  <a:lnTo>
                    <a:pt x="1656" y="0"/>
                  </a:lnTo>
                  <a:cubicBezTo>
                    <a:pt x="1513" y="182"/>
                    <a:pt x="1304" y="273"/>
                    <a:pt x="1096" y="273"/>
                  </a:cubicBezTo>
                  <a:cubicBezTo>
                    <a:pt x="888" y="273"/>
                    <a:pt x="680" y="182"/>
                    <a:pt x="53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65"/>
            <p:cNvSpPr/>
            <p:nvPr/>
          </p:nvSpPr>
          <p:spPr>
            <a:xfrm>
              <a:off x="3178370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39" y="1"/>
                  </a:moveTo>
                  <a:cubicBezTo>
                    <a:pt x="10" y="48"/>
                    <a:pt x="0" y="106"/>
                    <a:pt x="0" y="173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565"/>
                  </a:lnTo>
                  <a:cubicBezTo>
                    <a:pt x="546" y="441"/>
                    <a:pt x="488" y="336"/>
                    <a:pt x="402" y="269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65"/>
            <p:cNvSpPr/>
            <p:nvPr/>
          </p:nvSpPr>
          <p:spPr>
            <a:xfrm>
              <a:off x="3221594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498" y="1"/>
                  </a:moveTo>
                  <a:lnTo>
                    <a:pt x="144" y="269"/>
                  </a:lnTo>
                  <a:cubicBezTo>
                    <a:pt x="48" y="336"/>
                    <a:pt x="0" y="441"/>
                    <a:pt x="0" y="565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173"/>
                  </a:lnTo>
                  <a:cubicBezTo>
                    <a:pt x="546" y="106"/>
                    <a:pt x="527" y="48"/>
                    <a:pt x="49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65"/>
            <p:cNvSpPr/>
            <p:nvPr/>
          </p:nvSpPr>
          <p:spPr>
            <a:xfrm>
              <a:off x="3187929" y="4453894"/>
              <a:ext cx="38471" cy="43250"/>
            </a:xfrm>
            <a:custGeom>
              <a:avLst/>
              <a:gdLst/>
              <a:ahLst/>
              <a:cxnLst/>
              <a:rect l="l" t="t" r="r" b="b"/>
              <a:pathLst>
                <a:path w="1465" h="1647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lnTo>
                    <a:pt x="0" y="920"/>
                  </a:lnTo>
                  <a:cubicBezTo>
                    <a:pt x="0" y="1321"/>
                    <a:pt x="325" y="1647"/>
                    <a:pt x="727" y="1647"/>
                  </a:cubicBezTo>
                  <a:cubicBezTo>
                    <a:pt x="1139" y="1647"/>
                    <a:pt x="1464" y="1321"/>
                    <a:pt x="1464" y="920"/>
                  </a:cubicBezTo>
                  <a:lnTo>
                    <a:pt x="1464" y="556"/>
                  </a:lnTo>
                  <a:cubicBezTo>
                    <a:pt x="1464" y="250"/>
                    <a:pt x="1225" y="1"/>
                    <a:pt x="919" y="1"/>
                  </a:cubicBezTo>
                  <a:close/>
                </a:path>
              </a:pathLst>
            </a:custGeom>
            <a:solidFill>
              <a:srgbClr val="BC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65"/>
            <p:cNvSpPr/>
            <p:nvPr/>
          </p:nvSpPr>
          <p:spPr>
            <a:xfrm>
              <a:off x="3187929" y="4454157"/>
              <a:ext cx="26391" cy="43119"/>
            </a:xfrm>
            <a:custGeom>
              <a:avLst/>
              <a:gdLst/>
              <a:ahLst/>
              <a:cxnLst/>
              <a:rect l="l" t="t" r="r" b="b"/>
              <a:pathLst>
                <a:path w="1005" h="1642" extrusionOk="0">
                  <a:moveTo>
                    <a:pt x="555" y="0"/>
                  </a:moveTo>
                  <a:cubicBezTo>
                    <a:pt x="249" y="0"/>
                    <a:pt x="0" y="240"/>
                    <a:pt x="0" y="546"/>
                  </a:cubicBezTo>
                  <a:lnTo>
                    <a:pt x="0" y="910"/>
                  </a:lnTo>
                  <a:cubicBezTo>
                    <a:pt x="0" y="1329"/>
                    <a:pt x="347" y="1642"/>
                    <a:pt x="734" y="1642"/>
                  </a:cubicBezTo>
                  <a:cubicBezTo>
                    <a:pt x="824" y="1642"/>
                    <a:pt x="915" y="1625"/>
                    <a:pt x="1005" y="1589"/>
                  </a:cubicBezTo>
                  <a:cubicBezTo>
                    <a:pt x="727" y="1474"/>
                    <a:pt x="546" y="1206"/>
                    <a:pt x="546" y="910"/>
                  </a:cubicBezTo>
                  <a:lnTo>
                    <a:pt x="546" y="546"/>
                  </a:lnTo>
                  <a:cubicBezTo>
                    <a:pt x="546" y="278"/>
                    <a:pt x="747" y="48"/>
                    <a:pt x="1005" y="10"/>
                  </a:cubicBezTo>
                  <a:cubicBezTo>
                    <a:pt x="976" y="0"/>
                    <a:pt x="948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65"/>
            <p:cNvSpPr/>
            <p:nvPr/>
          </p:nvSpPr>
          <p:spPr>
            <a:xfrm>
              <a:off x="3187929" y="4453894"/>
              <a:ext cx="38471" cy="19406"/>
            </a:xfrm>
            <a:custGeom>
              <a:avLst/>
              <a:gdLst/>
              <a:ahLst/>
              <a:cxnLst/>
              <a:rect l="l" t="t" r="r" b="b"/>
              <a:pathLst>
                <a:path w="1465" h="739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448" y="672"/>
                    <a:pt x="905" y="739"/>
                    <a:pt x="1370" y="739"/>
                  </a:cubicBezTo>
                  <a:cubicBezTo>
                    <a:pt x="1402" y="739"/>
                    <a:pt x="1433" y="738"/>
                    <a:pt x="1464" y="738"/>
                  </a:cubicBezTo>
                  <a:lnTo>
                    <a:pt x="1464" y="556"/>
                  </a:lnTo>
                  <a:cubicBezTo>
                    <a:pt x="1464" y="250"/>
                    <a:pt x="1215" y="1"/>
                    <a:pt x="91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65"/>
            <p:cNvSpPr/>
            <p:nvPr/>
          </p:nvSpPr>
          <p:spPr>
            <a:xfrm>
              <a:off x="3187929" y="4453894"/>
              <a:ext cx="26391" cy="17620"/>
            </a:xfrm>
            <a:custGeom>
              <a:avLst/>
              <a:gdLst/>
              <a:ahLst/>
              <a:cxnLst/>
              <a:rect l="l" t="t" r="r" b="b"/>
              <a:pathLst>
                <a:path w="1005" h="671" extrusionOk="0">
                  <a:moveTo>
                    <a:pt x="555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182" y="604"/>
                    <a:pt x="364" y="642"/>
                    <a:pt x="555" y="671"/>
                  </a:cubicBezTo>
                  <a:lnTo>
                    <a:pt x="546" y="556"/>
                  </a:lnTo>
                  <a:cubicBezTo>
                    <a:pt x="546" y="288"/>
                    <a:pt x="747" y="58"/>
                    <a:pt x="1005" y="10"/>
                  </a:cubicBezTo>
                  <a:cubicBezTo>
                    <a:pt x="976" y="10"/>
                    <a:pt x="948" y="1"/>
                    <a:pt x="919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65"/>
            <p:cNvSpPr/>
            <p:nvPr/>
          </p:nvSpPr>
          <p:spPr>
            <a:xfrm>
              <a:off x="3269335" y="4387036"/>
              <a:ext cx="19380" cy="9349"/>
            </a:xfrm>
            <a:custGeom>
              <a:avLst/>
              <a:gdLst/>
              <a:ahLst/>
              <a:cxnLst/>
              <a:rect l="l" t="t" r="r" b="b"/>
              <a:pathLst>
                <a:path w="738" h="356" extrusionOk="0">
                  <a:moveTo>
                    <a:pt x="176" y="0"/>
                  </a:moveTo>
                  <a:cubicBezTo>
                    <a:pt x="79" y="0"/>
                    <a:pt x="10" y="83"/>
                    <a:pt x="1" y="173"/>
                  </a:cubicBezTo>
                  <a:cubicBezTo>
                    <a:pt x="1" y="269"/>
                    <a:pt x="87" y="355"/>
                    <a:pt x="192" y="355"/>
                  </a:cubicBezTo>
                  <a:lnTo>
                    <a:pt x="556" y="355"/>
                  </a:lnTo>
                  <a:cubicBezTo>
                    <a:pt x="652" y="355"/>
                    <a:pt x="728" y="279"/>
                    <a:pt x="738" y="183"/>
                  </a:cubicBezTo>
                  <a:cubicBezTo>
                    <a:pt x="738" y="78"/>
                    <a:pt x="652" y="1"/>
                    <a:pt x="556" y="1"/>
                  </a:cubicBezTo>
                  <a:lnTo>
                    <a:pt x="192" y="1"/>
                  </a:lnTo>
                  <a:cubicBezTo>
                    <a:pt x="187" y="1"/>
                    <a:pt x="182" y="0"/>
                    <a:pt x="17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65"/>
            <p:cNvSpPr/>
            <p:nvPr/>
          </p:nvSpPr>
          <p:spPr>
            <a:xfrm>
              <a:off x="3255522" y="4324485"/>
              <a:ext cx="47032" cy="9559"/>
            </a:xfrm>
            <a:custGeom>
              <a:avLst/>
              <a:gdLst/>
              <a:ahLst/>
              <a:cxnLst/>
              <a:rect l="l" t="t" r="r" b="b"/>
              <a:pathLst>
                <a:path w="1791" h="364" extrusionOk="0">
                  <a:moveTo>
                    <a:pt x="192" y="0"/>
                  </a:moveTo>
                  <a:cubicBezTo>
                    <a:pt x="87" y="0"/>
                    <a:pt x="0" y="86"/>
                    <a:pt x="0" y="182"/>
                  </a:cubicBezTo>
                  <a:cubicBezTo>
                    <a:pt x="0" y="287"/>
                    <a:pt x="87" y="364"/>
                    <a:pt x="192" y="364"/>
                  </a:cubicBezTo>
                  <a:lnTo>
                    <a:pt x="1608" y="364"/>
                  </a:lnTo>
                  <a:cubicBezTo>
                    <a:pt x="1704" y="364"/>
                    <a:pt x="1790" y="287"/>
                    <a:pt x="1790" y="182"/>
                  </a:cubicBezTo>
                  <a:cubicBezTo>
                    <a:pt x="1790" y="86"/>
                    <a:pt x="1704" y="0"/>
                    <a:pt x="1608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72" name="Google Shape;14072;p65"/>
          <p:cNvGrpSpPr/>
          <p:nvPr/>
        </p:nvGrpSpPr>
        <p:grpSpPr>
          <a:xfrm>
            <a:off x="5302988" y="3389839"/>
            <a:ext cx="394609" cy="286523"/>
            <a:chOff x="5302988" y="3389839"/>
            <a:chExt cx="394609" cy="286523"/>
          </a:xfrm>
        </p:grpSpPr>
        <p:sp>
          <p:nvSpPr>
            <p:cNvPr id="14073" name="Google Shape;14073;p65"/>
            <p:cNvSpPr/>
            <p:nvPr/>
          </p:nvSpPr>
          <p:spPr>
            <a:xfrm>
              <a:off x="5589485" y="3491859"/>
              <a:ext cx="31696" cy="69904"/>
            </a:xfrm>
            <a:custGeom>
              <a:avLst/>
              <a:gdLst/>
              <a:ahLst/>
              <a:cxnLst/>
              <a:rect l="l" t="t" r="r" b="b"/>
              <a:pathLst>
                <a:path w="1207" h="2662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891"/>
                  </a:lnTo>
                  <a:cubicBezTo>
                    <a:pt x="1" y="1101"/>
                    <a:pt x="30" y="1312"/>
                    <a:pt x="97" y="1503"/>
                  </a:cubicBezTo>
                  <a:lnTo>
                    <a:pt x="479" y="2661"/>
                  </a:lnTo>
                  <a:lnTo>
                    <a:pt x="1207" y="266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65"/>
            <p:cNvSpPr/>
            <p:nvPr/>
          </p:nvSpPr>
          <p:spPr>
            <a:xfrm>
              <a:off x="5602063" y="3485583"/>
              <a:ext cx="76417" cy="76180"/>
            </a:xfrm>
            <a:custGeom>
              <a:avLst/>
              <a:gdLst/>
              <a:ahLst/>
              <a:cxnLst/>
              <a:rect l="l" t="t" r="r" b="b"/>
              <a:pathLst>
                <a:path w="2910" h="2901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986"/>
                    <a:pt x="220" y="1206"/>
                    <a:pt x="488" y="1206"/>
                  </a:cubicBezTo>
                  <a:lnTo>
                    <a:pt x="2422" y="2900"/>
                  </a:lnTo>
                  <a:lnTo>
                    <a:pt x="2833" y="1465"/>
                  </a:lnTo>
                  <a:cubicBezTo>
                    <a:pt x="2881" y="1293"/>
                    <a:pt x="2910" y="1120"/>
                    <a:pt x="2910" y="938"/>
                  </a:cubicBezTo>
                  <a:lnTo>
                    <a:pt x="2910" y="479"/>
                  </a:lnTo>
                  <a:cubicBezTo>
                    <a:pt x="2910" y="211"/>
                    <a:pt x="2690" y="1"/>
                    <a:pt x="2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65"/>
            <p:cNvSpPr/>
            <p:nvPr/>
          </p:nvSpPr>
          <p:spPr>
            <a:xfrm>
              <a:off x="5614878" y="3580828"/>
              <a:ext cx="38235" cy="28177"/>
            </a:xfrm>
            <a:custGeom>
              <a:avLst/>
              <a:gdLst/>
              <a:ahLst/>
              <a:cxnLst/>
              <a:rect l="l" t="t" r="r" b="b"/>
              <a:pathLst>
                <a:path w="1456" h="1073" extrusionOk="0">
                  <a:moveTo>
                    <a:pt x="0" y="1"/>
                  </a:moveTo>
                  <a:lnTo>
                    <a:pt x="0" y="1073"/>
                  </a:lnTo>
                  <a:lnTo>
                    <a:pt x="1455" y="1073"/>
                  </a:lnTo>
                  <a:lnTo>
                    <a:pt x="145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65"/>
            <p:cNvSpPr/>
            <p:nvPr/>
          </p:nvSpPr>
          <p:spPr>
            <a:xfrm>
              <a:off x="5614878" y="3580828"/>
              <a:ext cx="38235" cy="15625"/>
            </a:xfrm>
            <a:custGeom>
              <a:avLst/>
              <a:gdLst/>
              <a:ahLst/>
              <a:cxnLst/>
              <a:rect l="l" t="t" r="r" b="b"/>
              <a:pathLst>
                <a:path w="1456" h="595" extrusionOk="0">
                  <a:moveTo>
                    <a:pt x="0" y="1"/>
                  </a:moveTo>
                  <a:lnTo>
                    <a:pt x="0" y="451"/>
                  </a:lnTo>
                  <a:cubicBezTo>
                    <a:pt x="235" y="546"/>
                    <a:pt x="481" y="594"/>
                    <a:pt x="728" y="594"/>
                  </a:cubicBezTo>
                  <a:cubicBezTo>
                    <a:pt x="974" y="594"/>
                    <a:pt x="1221" y="546"/>
                    <a:pt x="1455" y="451"/>
                  </a:cubicBezTo>
                  <a:lnTo>
                    <a:pt x="145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65"/>
            <p:cNvSpPr/>
            <p:nvPr/>
          </p:nvSpPr>
          <p:spPr>
            <a:xfrm>
              <a:off x="5570394" y="3596426"/>
              <a:ext cx="126941" cy="79935"/>
            </a:xfrm>
            <a:custGeom>
              <a:avLst/>
              <a:gdLst/>
              <a:ahLst/>
              <a:cxnLst/>
              <a:rect l="l" t="t" r="r" b="b"/>
              <a:pathLst>
                <a:path w="4834" h="3044" extrusionOk="0">
                  <a:moveTo>
                    <a:pt x="1694" y="0"/>
                  </a:moveTo>
                  <a:lnTo>
                    <a:pt x="527" y="335"/>
                  </a:lnTo>
                  <a:cubicBezTo>
                    <a:pt x="211" y="421"/>
                    <a:pt x="1" y="708"/>
                    <a:pt x="1" y="1034"/>
                  </a:cubicBezTo>
                  <a:lnTo>
                    <a:pt x="1" y="2804"/>
                  </a:lnTo>
                  <a:cubicBezTo>
                    <a:pt x="1" y="2938"/>
                    <a:pt x="106" y="3043"/>
                    <a:pt x="240" y="3043"/>
                  </a:cubicBezTo>
                  <a:lnTo>
                    <a:pt x="4594" y="3043"/>
                  </a:lnTo>
                  <a:cubicBezTo>
                    <a:pt x="4728" y="3043"/>
                    <a:pt x="4834" y="2938"/>
                    <a:pt x="4834" y="2804"/>
                  </a:cubicBezTo>
                  <a:lnTo>
                    <a:pt x="4834" y="1034"/>
                  </a:lnTo>
                  <a:cubicBezTo>
                    <a:pt x="4834" y="708"/>
                    <a:pt x="4623" y="421"/>
                    <a:pt x="4317" y="335"/>
                  </a:cubicBezTo>
                  <a:lnTo>
                    <a:pt x="3149" y="0"/>
                  </a:lnTo>
                  <a:lnTo>
                    <a:pt x="2422" y="479"/>
                  </a:lnTo>
                  <a:lnTo>
                    <a:pt x="16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65"/>
            <p:cNvSpPr/>
            <p:nvPr/>
          </p:nvSpPr>
          <p:spPr>
            <a:xfrm>
              <a:off x="5627693" y="3608979"/>
              <a:ext cx="12605" cy="67383"/>
            </a:xfrm>
            <a:custGeom>
              <a:avLst/>
              <a:gdLst/>
              <a:ahLst/>
              <a:cxnLst/>
              <a:rect l="l" t="t" r="r" b="b"/>
              <a:pathLst>
                <a:path w="480" h="2566" extrusionOk="0">
                  <a:moveTo>
                    <a:pt x="115" y="1"/>
                  </a:moveTo>
                  <a:lnTo>
                    <a:pt x="1" y="2565"/>
                  </a:lnTo>
                  <a:lnTo>
                    <a:pt x="479" y="2565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65"/>
            <p:cNvSpPr/>
            <p:nvPr/>
          </p:nvSpPr>
          <p:spPr>
            <a:xfrm>
              <a:off x="5595787" y="3517462"/>
              <a:ext cx="76417" cy="69930"/>
            </a:xfrm>
            <a:custGeom>
              <a:avLst/>
              <a:gdLst/>
              <a:ahLst/>
              <a:cxnLst/>
              <a:rect l="l" t="t" r="r" b="b"/>
              <a:pathLst>
                <a:path w="2910" h="2663" extrusionOk="0">
                  <a:moveTo>
                    <a:pt x="909" y="1"/>
                  </a:moveTo>
                  <a:cubicBezTo>
                    <a:pt x="785" y="1"/>
                    <a:pt x="664" y="57"/>
                    <a:pt x="584" y="146"/>
                  </a:cubicBezTo>
                  <a:lnTo>
                    <a:pt x="144" y="576"/>
                  </a:lnTo>
                  <a:cubicBezTo>
                    <a:pt x="48" y="672"/>
                    <a:pt x="0" y="796"/>
                    <a:pt x="0" y="921"/>
                  </a:cubicBezTo>
                  <a:lnTo>
                    <a:pt x="0" y="1208"/>
                  </a:lnTo>
                  <a:cubicBezTo>
                    <a:pt x="0" y="2012"/>
                    <a:pt x="651" y="2663"/>
                    <a:pt x="1455" y="2663"/>
                  </a:cubicBezTo>
                  <a:cubicBezTo>
                    <a:pt x="2259" y="2663"/>
                    <a:pt x="2909" y="2012"/>
                    <a:pt x="2909" y="1208"/>
                  </a:cubicBezTo>
                  <a:lnTo>
                    <a:pt x="2909" y="902"/>
                  </a:lnTo>
                  <a:cubicBezTo>
                    <a:pt x="2909" y="768"/>
                    <a:pt x="2862" y="643"/>
                    <a:pt x="2766" y="557"/>
                  </a:cubicBezTo>
                  <a:cubicBezTo>
                    <a:pt x="2393" y="193"/>
                    <a:pt x="1704" y="21"/>
                    <a:pt x="938" y="2"/>
                  </a:cubicBezTo>
                  <a:cubicBezTo>
                    <a:pt x="928" y="1"/>
                    <a:pt x="919" y="1"/>
                    <a:pt x="90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65"/>
            <p:cNvSpPr/>
            <p:nvPr/>
          </p:nvSpPr>
          <p:spPr>
            <a:xfrm>
              <a:off x="5595787" y="3517515"/>
              <a:ext cx="76154" cy="68381"/>
            </a:xfrm>
            <a:custGeom>
              <a:avLst/>
              <a:gdLst/>
              <a:ahLst/>
              <a:cxnLst/>
              <a:rect l="l" t="t" r="r" b="b"/>
              <a:pathLst>
                <a:path w="2900" h="2604" extrusionOk="0">
                  <a:moveTo>
                    <a:pt x="928" y="0"/>
                  </a:moveTo>
                  <a:cubicBezTo>
                    <a:pt x="804" y="0"/>
                    <a:pt x="670" y="48"/>
                    <a:pt x="584" y="144"/>
                  </a:cubicBezTo>
                  <a:lnTo>
                    <a:pt x="144" y="584"/>
                  </a:lnTo>
                  <a:cubicBezTo>
                    <a:pt x="48" y="670"/>
                    <a:pt x="0" y="794"/>
                    <a:pt x="0" y="919"/>
                  </a:cubicBezTo>
                  <a:lnTo>
                    <a:pt x="0" y="1206"/>
                  </a:lnTo>
                  <a:cubicBezTo>
                    <a:pt x="0" y="1857"/>
                    <a:pt x="431" y="2421"/>
                    <a:pt x="1053" y="2603"/>
                  </a:cubicBezTo>
                  <a:cubicBezTo>
                    <a:pt x="842" y="2345"/>
                    <a:pt x="727" y="2019"/>
                    <a:pt x="727" y="1694"/>
                  </a:cubicBezTo>
                  <a:lnTo>
                    <a:pt x="727" y="986"/>
                  </a:lnTo>
                  <a:lnTo>
                    <a:pt x="727" y="976"/>
                  </a:lnTo>
                  <a:cubicBezTo>
                    <a:pt x="727" y="710"/>
                    <a:pt x="939" y="496"/>
                    <a:pt x="1210" y="496"/>
                  </a:cubicBezTo>
                  <a:cubicBezTo>
                    <a:pt x="1221" y="496"/>
                    <a:pt x="1233" y="497"/>
                    <a:pt x="1244" y="498"/>
                  </a:cubicBezTo>
                  <a:cubicBezTo>
                    <a:pt x="1732" y="526"/>
                    <a:pt x="2460" y="612"/>
                    <a:pt x="2900" y="823"/>
                  </a:cubicBezTo>
                  <a:cubicBezTo>
                    <a:pt x="2890" y="727"/>
                    <a:pt x="2842" y="632"/>
                    <a:pt x="2766" y="555"/>
                  </a:cubicBezTo>
                  <a:cubicBezTo>
                    <a:pt x="2393" y="191"/>
                    <a:pt x="1704" y="19"/>
                    <a:pt x="92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65"/>
            <p:cNvSpPr/>
            <p:nvPr/>
          </p:nvSpPr>
          <p:spPr>
            <a:xfrm>
              <a:off x="5672177" y="3612497"/>
              <a:ext cx="25420" cy="63864"/>
            </a:xfrm>
            <a:custGeom>
              <a:avLst/>
              <a:gdLst/>
              <a:ahLst/>
              <a:cxnLst/>
              <a:rect l="l" t="t" r="r" b="b"/>
              <a:pathLst>
                <a:path w="968" h="2432" extrusionOk="0">
                  <a:moveTo>
                    <a:pt x="833" y="1"/>
                  </a:moveTo>
                  <a:lnTo>
                    <a:pt x="211" y="623"/>
                  </a:lnTo>
                  <a:cubicBezTo>
                    <a:pt x="77" y="766"/>
                    <a:pt x="0" y="948"/>
                    <a:pt x="0" y="1139"/>
                  </a:cubicBezTo>
                  <a:lnTo>
                    <a:pt x="0" y="2431"/>
                  </a:lnTo>
                  <a:lnTo>
                    <a:pt x="728" y="2431"/>
                  </a:lnTo>
                  <a:cubicBezTo>
                    <a:pt x="862" y="2431"/>
                    <a:pt x="967" y="2326"/>
                    <a:pt x="967" y="2192"/>
                  </a:cubicBezTo>
                  <a:lnTo>
                    <a:pt x="967" y="422"/>
                  </a:lnTo>
                  <a:cubicBezTo>
                    <a:pt x="967" y="269"/>
                    <a:pt x="919" y="125"/>
                    <a:pt x="833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65"/>
            <p:cNvSpPr/>
            <p:nvPr/>
          </p:nvSpPr>
          <p:spPr>
            <a:xfrm>
              <a:off x="5627955" y="3609241"/>
              <a:ext cx="12579" cy="12579"/>
            </a:xfrm>
            <a:custGeom>
              <a:avLst/>
              <a:gdLst/>
              <a:ahLst/>
              <a:cxnLst/>
              <a:rect l="l" t="t" r="r" b="b"/>
              <a:pathLst>
                <a:path w="479" h="479" extrusionOk="0">
                  <a:moveTo>
                    <a:pt x="0" y="0"/>
                  </a:moveTo>
                  <a:lnTo>
                    <a:pt x="0" y="364"/>
                  </a:lnTo>
                  <a:cubicBezTo>
                    <a:pt x="0" y="421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1"/>
                    <a:pt x="479" y="36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65"/>
            <p:cNvSpPr/>
            <p:nvPr/>
          </p:nvSpPr>
          <p:spPr>
            <a:xfrm>
              <a:off x="5607840" y="3591279"/>
              <a:ext cx="26155" cy="26706"/>
            </a:xfrm>
            <a:custGeom>
              <a:avLst/>
              <a:gdLst/>
              <a:ahLst/>
              <a:cxnLst/>
              <a:rect l="l" t="t" r="r" b="b"/>
              <a:pathLst>
                <a:path w="996" h="1017" extrusionOk="0">
                  <a:moveTo>
                    <a:pt x="231" y="0"/>
                  </a:moveTo>
                  <a:cubicBezTo>
                    <a:pt x="200" y="0"/>
                    <a:pt x="170" y="15"/>
                    <a:pt x="154" y="43"/>
                  </a:cubicBezTo>
                  <a:lnTo>
                    <a:pt x="0" y="273"/>
                  </a:lnTo>
                  <a:lnTo>
                    <a:pt x="374" y="943"/>
                  </a:lnTo>
                  <a:cubicBezTo>
                    <a:pt x="398" y="991"/>
                    <a:pt x="449" y="1016"/>
                    <a:pt x="500" y="1016"/>
                  </a:cubicBezTo>
                  <a:cubicBezTo>
                    <a:pt x="530" y="1016"/>
                    <a:pt x="560" y="1008"/>
                    <a:pt x="584" y="990"/>
                  </a:cubicBezTo>
                  <a:lnTo>
                    <a:pt x="996" y="675"/>
                  </a:lnTo>
                  <a:lnTo>
                    <a:pt x="297" y="24"/>
                  </a:lnTo>
                  <a:cubicBezTo>
                    <a:pt x="277" y="8"/>
                    <a:pt x="254" y="0"/>
                    <a:pt x="2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65"/>
            <p:cNvSpPr/>
            <p:nvPr/>
          </p:nvSpPr>
          <p:spPr>
            <a:xfrm>
              <a:off x="5633969" y="3591279"/>
              <a:ext cx="26181" cy="26706"/>
            </a:xfrm>
            <a:custGeom>
              <a:avLst/>
              <a:gdLst/>
              <a:ahLst/>
              <a:cxnLst/>
              <a:rect l="l" t="t" r="r" b="b"/>
              <a:pathLst>
                <a:path w="997" h="1017" extrusionOk="0">
                  <a:moveTo>
                    <a:pt x="761" y="0"/>
                  </a:moveTo>
                  <a:cubicBezTo>
                    <a:pt x="738" y="0"/>
                    <a:pt x="715" y="8"/>
                    <a:pt x="699" y="24"/>
                  </a:cubicBezTo>
                  <a:lnTo>
                    <a:pt x="1" y="675"/>
                  </a:lnTo>
                  <a:lnTo>
                    <a:pt x="412" y="990"/>
                  </a:lnTo>
                  <a:cubicBezTo>
                    <a:pt x="437" y="1008"/>
                    <a:pt x="467" y="1016"/>
                    <a:pt x="496" y="1016"/>
                  </a:cubicBezTo>
                  <a:cubicBezTo>
                    <a:pt x="548" y="1016"/>
                    <a:pt x="599" y="991"/>
                    <a:pt x="623" y="943"/>
                  </a:cubicBezTo>
                  <a:lnTo>
                    <a:pt x="996" y="273"/>
                  </a:lnTo>
                  <a:lnTo>
                    <a:pt x="843" y="43"/>
                  </a:lnTo>
                  <a:cubicBezTo>
                    <a:pt x="826" y="15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65"/>
            <p:cNvSpPr/>
            <p:nvPr/>
          </p:nvSpPr>
          <p:spPr>
            <a:xfrm>
              <a:off x="5303750" y="3488104"/>
              <a:ext cx="114625" cy="114362"/>
            </a:xfrm>
            <a:custGeom>
              <a:avLst/>
              <a:gdLst/>
              <a:ahLst/>
              <a:cxnLst/>
              <a:rect l="l" t="t" r="r" b="b"/>
              <a:pathLst>
                <a:path w="4365" h="4355" extrusionOk="0">
                  <a:moveTo>
                    <a:pt x="2182" y="0"/>
                  </a:moveTo>
                  <a:cubicBezTo>
                    <a:pt x="1225" y="0"/>
                    <a:pt x="527" y="756"/>
                    <a:pt x="460" y="1694"/>
                  </a:cubicBezTo>
                  <a:cubicBezTo>
                    <a:pt x="402" y="2364"/>
                    <a:pt x="259" y="3034"/>
                    <a:pt x="48" y="3675"/>
                  </a:cubicBezTo>
                  <a:cubicBezTo>
                    <a:pt x="0" y="3800"/>
                    <a:pt x="58" y="3934"/>
                    <a:pt x="173" y="3982"/>
                  </a:cubicBezTo>
                  <a:cubicBezTo>
                    <a:pt x="575" y="4173"/>
                    <a:pt x="1005" y="4297"/>
                    <a:pt x="1446" y="4355"/>
                  </a:cubicBezTo>
                  <a:lnTo>
                    <a:pt x="2919" y="4355"/>
                  </a:lnTo>
                  <a:cubicBezTo>
                    <a:pt x="3360" y="4297"/>
                    <a:pt x="3781" y="4163"/>
                    <a:pt x="4183" y="3982"/>
                  </a:cubicBezTo>
                  <a:cubicBezTo>
                    <a:pt x="4307" y="3934"/>
                    <a:pt x="4364" y="3800"/>
                    <a:pt x="4317" y="3675"/>
                  </a:cubicBezTo>
                  <a:cubicBezTo>
                    <a:pt x="4097" y="3034"/>
                    <a:pt x="3963" y="2364"/>
                    <a:pt x="3905" y="1694"/>
                  </a:cubicBezTo>
                  <a:cubicBezTo>
                    <a:pt x="3838" y="756"/>
                    <a:pt x="3130" y="0"/>
                    <a:pt x="2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65"/>
            <p:cNvSpPr/>
            <p:nvPr/>
          </p:nvSpPr>
          <p:spPr>
            <a:xfrm>
              <a:off x="5334920" y="3488104"/>
              <a:ext cx="83192" cy="114362"/>
            </a:xfrm>
            <a:custGeom>
              <a:avLst/>
              <a:gdLst/>
              <a:ahLst/>
              <a:cxnLst/>
              <a:rect l="l" t="t" r="r" b="b"/>
              <a:pathLst>
                <a:path w="3168" h="4355" extrusionOk="0">
                  <a:moveTo>
                    <a:pt x="986" y="0"/>
                  </a:moveTo>
                  <a:cubicBezTo>
                    <a:pt x="259" y="0"/>
                    <a:pt x="0" y="996"/>
                    <a:pt x="632" y="1369"/>
                  </a:cubicBezTo>
                  <a:cubicBezTo>
                    <a:pt x="651" y="1378"/>
                    <a:pt x="670" y="1388"/>
                    <a:pt x="689" y="1398"/>
                  </a:cubicBezTo>
                  <a:lnTo>
                    <a:pt x="1244" y="4355"/>
                  </a:lnTo>
                  <a:lnTo>
                    <a:pt x="1732" y="4355"/>
                  </a:lnTo>
                  <a:cubicBezTo>
                    <a:pt x="2173" y="4297"/>
                    <a:pt x="2594" y="4163"/>
                    <a:pt x="2996" y="3982"/>
                  </a:cubicBezTo>
                  <a:cubicBezTo>
                    <a:pt x="3120" y="3934"/>
                    <a:pt x="3168" y="3800"/>
                    <a:pt x="3120" y="3675"/>
                  </a:cubicBezTo>
                  <a:cubicBezTo>
                    <a:pt x="2910" y="3034"/>
                    <a:pt x="2776" y="2364"/>
                    <a:pt x="2718" y="1694"/>
                  </a:cubicBezTo>
                  <a:cubicBezTo>
                    <a:pt x="2651" y="756"/>
                    <a:pt x="1943" y="0"/>
                    <a:pt x="9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65"/>
            <p:cNvSpPr/>
            <p:nvPr/>
          </p:nvSpPr>
          <p:spPr>
            <a:xfrm>
              <a:off x="5302988" y="3574552"/>
              <a:ext cx="114625" cy="101810"/>
            </a:xfrm>
            <a:custGeom>
              <a:avLst/>
              <a:gdLst/>
              <a:ahLst/>
              <a:cxnLst/>
              <a:rect l="l" t="t" r="r" b="b"/>
              <a:pathLst>
                <a:path w="4365" h="3877" extrusionOk="0">
                  <a:moveTo>
                    <a:pt x="1455" y="0"/>
                  </a:moveTo>
                  <a:lnTo>
                    <a:pt x="1455" y="728"/>
                  </a:lnTo>
                  <a:cubicBezTo>
                    <a:pt x="1455" y="910"/>
                    <a:pt x="1350" y="1082"/>
                    <a:pt x="1187" y="1158"/>
                  </a:cubicBezTo>
                  <a:lnTo>
                    <a:pt x="403" y="1551"/>
                  </a:lnTo>
                  <a:cubicBezTo>
                    <a:pt x="163" y="1675"/>
                    <a:pt x="1" y="1924"/>
                    <a:pt x="1" y="2202"/>
                  </a:cubicBezTo>
                  <a:lnTo>
                    <a:pt x="1" y="3637"/>
                  </a:lnTo>
                  <a:cubicBezTo>
                    <a:pt x="1" y="3771"/>
                    <a:pt x="116" y="3876"/>
                    <a:pt x="240" y="3876"/>
                  </a:cubicBezTo>
                  <a:lnTo>
                    <a:pt x="4126" y="3876"/>
                  </a:lnTo>
                  <a:cubicBezTo>
                    <a:pt x="4250" y="3876"/>
                    <a:pt x="4365" y="3771"/>
                    <a:pt x="4365" y="3637"/>
                  </a:cubicBezTo>
                  <a:lnTo>
                    <a:pt x="4365" y="2202"/>
                  </a:lnTo>
                  <a:cubicBezTo>
                    <a:pt x="4365" y="1924"/>
                    <a:pt x="4212" y="1675"/>
                    <a:pt x="3963" y="1551"/>
                  </a:cubicBezTo>
                  <a:lnTo>
                    <a:pt x="3178" y="1158"/>
                  </a:lnTo>
                  <a:cubicBezTo>
                    <a:pt x="3015" y="1082"/>
                    <a:pt x="2910" y="910"/>
                    <a:pt x="2910" y="728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65"/>
            <p:cNvSpPr/>
            <p:nvPr/>
          </p:nvSpPr>
          <p:spPr>
            <a:xfrm>
              <a:off x="5340934" y="3574552"/>
              <a:ext cx="38996" cy="25420"/>
            </a:xfrm>
            <a:custGeom>
              <a:avLst/>
              <a:gdLst/>
              <a:ahLst/>
              <a:cxnLst/>
              <a:rect l="l" t="t" r="r" b="b"/>
              <a:pathLst>
                <a:path w="1485" h="968" extrusionOk="0">
                  <a:moveTo>
                    <a:pt x="10" y="0"/>
                  </a:moveTo>
                  <a:lnTo>
                    <a:pt x="10" y="728"/>
                  </a:lnTo>
                  <a:cubicBezTo>
                    <a:pt x="10" y="756"/>
                    <a:pt x="10" y="785"/>
                    <a:pt x="1" y="823"/>
                  </a:cubicBezTo>
                  <a:cubicBezTo>
                    <a:pt x="231" y="919"/>
                    <a:pt x="489" y="967"/>
                    <a:pt x="738" y="967"/>
                  </a:cubicBezTo>
                  <a:cubicBezTo>
                    <a:pt x="996" y="967"/>
                    <a:pt x="1245" y="919"/>
                    <a:pt x="1484" y="823"/>
                  </a:cubicBezTo>
                  <a:cubicBezTo>
                    <a:pt x="1475" y="785"/>
                    <a:pt x="1465" y="756"/>
                    <a:pt x="1465" y="728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65"/>
            <p:cNvSpPr/>
            <p:nvPr/>
          </p:nvSpPr>
          <p:spPr>
            <a:xfrm>
              <a:off x="5302988" y="3607981"/>
              <a:ext cx="114389" cy="68381"/>
            </a:xfrm>
            <a:custGeom>
              <a:avLst/>
              <a:gdLst/>
              <a:ahLst/>
              <a:cxnLst/>
              <a:rect l="l" t="t" r="r" b="b"/>
              <a:pathLst>
                <a:path w="4356" h="2604" extrusionOk="0">
                  <a:moveTo>
                    <a:pt x="958" y="0"/>
                  </a:moveTo>
                  <a:lnTo>
                    <a:pt x="403" y="278"/>
                  </a:lnTo>
                  <a:cubicBezTo>
                    <a:pt x="154" y="402"/>
                    <a:pt x="1" y="651"/>
                    <a:pt x="1" y="929"/>
                  </a:cubicBezTo>
                  <a:lnTo>
                    <a:pt x="1" y="2364"/>
                  </a:lnTo>
                  <a:cubicBezTo>
                    <a:pt x="1" y="2489"/>
                    <a:pt x="106" y="2603"/>
                    <a:pt x="240" y="2603"/>
                  </a:cubicBezTo>
                  <a:lnTo>
                    <a:pt x="4116" y="2603"/>
                  </a:lnTo>
                  <a:cubicBezTo>
                    <a:pt x="4250" y="2603"/>
                    <a:pt x="4355" y="2489"/>
                    <a:pt x="4355" y="2364"/>
                  </a:cubicBezTo>
                  <a:lnTo>
                    <a:pt x="4355" y="929"/>
                  </a:lnTo>
                  <a:cubicBezTo>
                    <a:pt x="4355" y="651"/>
                    <a:pt x="4202" y="402"/>
                    <a:pt x="3963" y="278"/>
                  </a:cubicBezTo>
                  <a:lnTo>
                    <a:pt x="3398" y="0"/>
                  </a:lnTo>
                  <a:cubicBezTo>
                    <a:pt x="3111" y="441"/>
                    <a:pt x="2645" y="661"/>
                    <a:pt x="2178" y="661"/>
                  </a:cubicBezTo>
                  <a:cubicBezTo>
                    <a:pt x="1711" y="661"/>
                    <a:pt x="1245" y="441"/>
                    <a:pt x="9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65"/>
            <p:cNvSpPr/>
            <p:nvPr/>
          </p:nvSpPr>
          <p:spPr>
            <a:xfrm>
              <a:off x="5322105" y="3524605"/>
              <a:ext cx="76417" cy="62788"/>
            </a:xfrm>
            <a:custGeom>
              <a:avLst/>
              <a:gdLst/>
              <a:ahLst/>
              <a:cxnLst/>
              <a:rect l="l" t="t" r="r" b="b"/>
              <a:pathLst>
                <a:path w="2910" h="2391" extrusionOk="0">
                  <a:moveTo>
                    <a:pt x="1118" y="0"/>
                  </a:moveTo>
                  <a:cubicBezTo>
                    <a:pt x="1025" y="0"/>
                    <a:pt x="939" y="54"/>
                    <a:pt x="900" y="142"/>
                  </a:cubicBezTo>
                  <a:cubicBezTo>
                    <a:pt x="823" y="304"/>
                    <a:pt x="708" y="457"/>
                    <a:pt x="574" y="582"/>
                  </a:cubicBezTo>
                  <a:cubicBezTo>
                    <a:pt x="440" y="697"/>
                    <a:pt x="297" y="792"/>
                    <a:pt x="144" y="869"/>
                  </a:cubicBezTo>
                  <a:cubicBezTo>
                    <a:pt x="48" y="917"/>
                    <a:pt x="0" y="1022"/>
                    <a:pt x="19" y="1118"/>
                  </a:cubicBezTo>
                  <a:cubicBezTo>
                    <a:pt x="105" y="1845"/>
                    <a:pt x="727" y="2391"/>
                    <a:pt x="1455" y="2391"/>
                  </a:cubicBezTo>
                  <a:cubicBezTo>
                    <a:pt x="2220" y="2391"/>
                    <a:pt x="2852" y="1797"/>
                    <a:pt x="2909" y="1041"/>
                  </a:cubicBezTo>
                  <a:cubicBezTo>
                    <a:pt x="2909" y="965"/>
                    <a:pt x="2881" y="898"/>
                    <a:pt x="2823" y="850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0"/>
                    <a:pt x="111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65"/>
            <p:cNvSpPr/>
            <p:nvPr/>
          </p:nvSpPr>
          <p:spPr>
            <a:xfrm>
              <a:off x="5322105" y="3524841"/>
              <a:ext cx="76417" cy="62052"/>
            </a:xfrm>
            <a:custGeom>
              <a:avLst/>
              <a:gdLst/>
              <a:ahLst/>
              <a:cxnLst/>
              <a:rect l="l" t="t" r="r" b="b"/>
              <a:pathLst>
                <a:path w="2910" h="2363" extrusionOk="0">
                  <a:moveTo>
                    <a:pt x="1118" y="1"/>
                  </a:moveTo>
                  <a:cubicBezTo>
                    <a:pt x="1025" y="1"/>
                    <a:pt x="941" y="55"/>
                    <a:pt x="909" y="142"/>
                  </a:cubicBezTo>
                  <a:cubicBezTo>
                    <a:pt x="842" y="257"/>
                    <a:pt x="775" y="362"/>
                    <a:pt x="680" y="467"/>
                  </a:cubicBezTo>
                  <a:cubicBezTo>
                    <a:pt x="651" y="506"/>
                    <a:pt x="613" y="544"/>
                    <a:pt x="574" y="573"/>
                  </a:cubicBezTo>
                  <a:cubicBezTo>
                    <a:pt x="440" y="688"/>
                    <a:pt x="297" y="783"/>
                    <a:pt x="144" y="869"/>
                  </a:cubicBezTo>
                  <a:cubicBezTo>
                    <a:pt x="48" y="908"/>
                    <a:pt x="0" y="1013"/>
                    <a:pt x="19" y="1118"/>
                  </a:cubicBezTo>
                  <a:cubicBezTo>
                    <a:pt x="105" y="1759"/>
                    <a:pt x="593" y="2267"/>
                    <a:pt x="1235" y="2362"/>
                  </a:cubicBezTo>
                  <a:cubicBezTo>
                    <a:pt x="900" y="2161"/>
                    <a:pt x="708" y="1788"/>
                    <a:pt x="727" y="1405"/>
                  </a:cubicBezTo>
                  <a:lnTo>
                    <a:pt x="727" y="1061"/>
                  </a:lnTo>
                  <a:cubicBezTo>
                    <a:pt x="785" y="1013"/>
                    <a:pt x="842" y="975"/>
                    <a:pt x="900" y="927"/>
                  </a:cubicBezTo>
                  <a:cubicBezTo>
                    <a:pt x="1034" y="812"/>
                    <a:pt x="1148" y="668"/>
                    <a:pt x="1244" y="515"/>
                  </a:cubicBezTo>
                  <a:cubicBezTo>
                    <a:pt x="1704" y="659"/>
                    <a:pt x="2134" y="898"/>
                    <a:pt x="2507" y="1204"/>
                  </a:cubicBezTo>
                  <a:cubicBezTo>
                    <a:pt x="2555" y="1243"/>
                    <a:pt x="2670" y="1348"/>
                    <a:pt x="2795" y="1472"/>
                  </a:cubicBezTo>
                  <a:cubicBezTo>
                    <a:pt x="2862" y="1338"/>
                    <a:pt x="2890" y="1185"/>
                    <a:pt x="2909" y="1032"/>
                  </a:cubicBezTo>
                  <a:cubicBezTo>
                    <a:pt x="2909" y="965"/>
                    <a:pt x="2881" y="889"/>
                    <a:pt x="2823" y="841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1"/>
                    <a:pt x="111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65"/>
            <p:cNvSpPr/>
            <p:nvPr/>
          </p:nvSpPr>
          <p:spPr>
            <a:xfrm>
              <a:off x="5302988" y="3621032"/>
              <a:ext cx="25420" cy="55330"/>
            </a:xfrm>
            <a:custGeom>
              <a:avLst/>
              <a:gdLst/>
              <a:ahLst/>
              <a:cxnLst/>
              <a:rect l="l" t="t" r="r" b="b"/>
              <a:pathLst>
                <a:path w="968" h="2107" extrusionOk="0">
                  <a:moveTo>
                    <a:pt x="154" y="1"/>
                  </a:moveTo>
                  <a:cubicBezTo>
                    <a:pt x="58" y="125"/>
                    <a:pt x="1" y="278"/>
                    <a:pt x="1" y="432"/>
                  </a:cubicBezTo>
                  <a:lnTo>
                    <a:pt x="1" y="1867"/>
                  </a:lnTo>
                  <a:cubicBezTo>
                    <a:pt x="1" y="2001"/>
                    <a:pt x="106" y="2106"/>
                    <a:pt x="240" y="2106"/>
                  </a:cubicBezTo>
                  <a:lnTo>
                    <a:pt x="967" y="2106"/>
                  </a:lnTo>
                  <a:lnTo>
                    <a:pt x="967" y="891"/>
                  </a:lnTo>
                  <a:cubicBezTo>
                    <a:pt x="967" y="738"/>
                    <a:pt x="900" y="604"/>
                    <a:pt x="785" y="508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65"/>
            <p:cNvSpPr/>
            <p:nvPr/>
          </p:nvSpPr>
          <p:spPr>
            <a:xfrm>
              <a:off x="5392219" y="3587367"/>
              <a:ext cx="216146" cy="88995"/>
            </a:xfrm>
            <a:custGeom>
              <a:avLst/>
              <a:gdLst/>
              <a:ahLst/>
              <a:cxnLst/>
              <a:rect l="l" t="t" r="r" b="b"/>
              <a:pathLst>
                <a:path w="8231" h="3389" extrusionOk="0">
                  <a:moveTo>
                    <a:pt x="2661" y="1"/>
                  </a:moveTo>
                  <a:lnTo>
                    <a:pt x="632" y="737"/>
                  </a:lnTo>
                  <a:cubicBezTo>
                    <a:pt x="249" y="871"/>
                    <a:pt x="0" y="1235"/>
                    <a:pt x="0" y="1647"/>
                  </a:cubicBezTo>
                  <a:lnTo>
                    <a:pt x="0" y="3149"/>
                  </a:lnTo>
                  <a:cubicBezTo>
                    <a:pt x="0" y="3274"/>
                    <a:pt x="105" y="3388"/>
                    <a:pt x="239" y="3388"/>
                  </a:cubicBezTo>
                  <a:lnTo>
                    <a:pt x="7991" y="3388"/>
                  </a:lnTo>
                  <a:cubicBezTo>
                    <a:pt x="8125" y="3388"/>
                    <a:pt x="8231" y="3274"/>
                    <a:pt x="8231" y="3149"/>
                  </a:cubicBezTo>
                  <a:lnTo>
                    <a:pt x="8231" y="1647"/>
                  </a:lnTo>
                  <a:cubicBezTo>
                    <a:pt x="8231" y="1235"/>
                    <a:pt x="7982" y="871"/>
                    <a:pt x="7599" y="737"/>
                  </a:cubicBezTo>
                  <a:lnTo>
                    <a:pt x="5570" y="1"/>
                  </a:lnTo>
                  <a:lnTo>
                    <a:pt x="4115" y="479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65"/>
            <p:cNvSpPr/>
            <p:nvPr/>
          </p:nvSpPr>
          <p:spPr>
            <a:xfrm>
              <a:off x="5487701" y="3612760"/>
              <a:ext cx="25420" cy="63602"/>
            </a:xfrm>
            <a:custGeom>
              <a:avLst/>
              <a:gdLst/>
              <a:ahLst/>
              <a:cxnLst/>
              <a:rect l="l" t="t" r="r" b="b"/>
              <a:pathLst>
                <a:path w="968" h="2422" extrusionOk="0">
                  <a:moveTo>
                    <a:pt x="231" y="0"/>
                  </a:moveTo>
                  <a:lnTo>
                    <a:pt x="1" y="2421"/>
                  </a:lnTo>
                  <a:lnTo>
                    <a:pt x="967" y="2421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65"/>
            <p:cNvSpPr/>
            <p:nvPr/>
          </p:nvSpPr>
          <p:spPr>
            <a:xfrm>
              <a:off x="5489224" y="3599945"/>
              <a:ext cx="22400" cy="21638"/>
            </a:xfrm>
            <a:custGeom>
              <a:avLst/>
              <a:gdLst/>
              <a:ahLst/>
              <a:cxnLst/>
              <a:rect l="l" t="t" r="r" b="b"/>
              <a:pathLst>
                <a:path w="853" h="824" extrusionOk="0">
                  <a:moveTo>
                    <a:pt x="0" y="0"/>
                  </a:moveTo>
                  <a:lnTo>
                    <a:pt x="0" y="651"/>
                  </a:lnTo>
                  <a:cubicBezTo>
                    <a:pt x="0" y="747"/>
                    <a:pt x="77" y="823"/>
                    <a:pt x="173" y="823"/>
                  </a:cubicBezTo>
                  <a:lnTo>
                    <a:pt x="680" y="823"/>
                  </a:lnTo>
                  <a:cubicBezTo>
                    <a:pt x="775" y="823"/>
                    <a:pt x="852" y="747"/>
                    <a:pt x="852" y="651"/>
                  </a:cubicBezTo>
                  <a:lnTo>
                    <a:pt x="85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65"/>
            <p:cNvSpPr/>
            <p:nvPr/>
          </p:nvSpPr>
          <p:spPr>
            <a:xfrm>
              <a:off x="5570394" y="3613259"/>
              <a:ext cx="38235" cy="63103"/>
            </a:xfrm>
            <a:custGeom>
              <a:avLst/>
              <a:gdLst/>
              <a:ahLst/>
              <a:cxnLst/>
              <a:rect l="l" t="t" r="r" b="b"/>
              <a:pathLst>
                <a:path w="1456" h="2403" extrusionOk="0">
                  <a:moveTo>
                    <a:pt x="1187" y="0"/>
                  </a:moveTo>
                  <a:lnTo>
                    <a:pt x="288" y="900"/>
                  </a:lnTo>
                  <a:cubicBezTo>
                    <a:pt x="106" y="1082"/>
                    <a:pt x="1" y="1331"/>
                    <a:pt x="1" y="1589"/>
                  </a:cubicBezTo>
                  <a:lnTo>
                    <a:pt x="1" y="2402"/>
                  </a:lnTo>
                  <a:lnTo>
                    <a:pt x="1216" y="2402"/>
                  </a:lnTo>
                  <a:cubicBezTo>
                    <a:pt x="1340" y="2402"/>
                    <a:pt x="1455" y="2288"/>
                    <a:pt x="1455" y="2163"/>
                  </a:cubicBezTo>
                  <a:lnTo>
                    <a:pt x="1455" y="661"/>
                  </a:lnTo>
                  <a:cubicBezTo>
                    <a:pt x="1446" y="412"/>
                    <a:pt x="1359" y="17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7" name="Google Shape;14097;p65"/>
            <p:cNvSpPr/>
            <p:nvPr/>
          </p:nvSpPr>
          <p:spPr>
            <a:xfrm>
              <a:off x="5430165" y="3389839"/>
              <a:ext cx="140255" cy="101810"/>
            </a:xfrm>
            <a:custGeom>
              <a:avLst/>
              <a:gdLst/>
              <a:ahLst/>
              <a:cxnLst/>
              <a:rect l="l" t="t" r="r" b="b"/>
              <a:pathLst>
                <a:path w="5341" h="3877" extrusionOk="0">
                  <a:moveTo>
                    <a:pt x="1943" y="0"/>
                  </a:moveTo>
                  <a:cubicBezTo>
                    <a:pt x="871" y="0"/>
                    <a:pt x="10" y="871"/>
                    <a:pt x="10" y="1943"/>
                  </a:cubicBezTo>
                  <a:lnTo>
                    <a:pt x="10" y="2517"/>
                  </a:lnTo>
                  <a:cubicBezTo>
                    <a:pt x="0" y="2776"/>
                    <a:pt x="48" y="3034"/>
                    <a:pt x="125" y="3283"/>
                  </a:cubicBezTo>
                  <a:lnTo>
                    <a:pt x="211" y="3522"/>
                  </a:lnTo>
                  <a:cubicBezTo>
                    <a:pt x="230" y="3599"/>
                    <a:pt x="240" y="3675"/>
                    <a:pt x="240" y="3752"/>
                  </a:cubicBezTo>
                  <a:lnTo>
                    <a:pt x="240" y="3876"/>
                  </a:lnTo>
                  <a:lnTo>
                    <a:pt x="5092" y="3876"/>
                  </a:lnTo>
                  <a:lnTo>
                    <a:pt x="5092" y="3752"/>
                  </a:lnTo>
                  <a:cubicBezTo>
                    <a:pt x="5092" y="3675"/>
                    <a:pt x="5101" y="3599"/>
                    <a:pt x="5130" y="3522"/>
                  </a:cubicBezTo>
                  <a:lnTo>
                    <a:pt x="5207" y="3283"/>
                  </a:lnTo>
                  <a:cubicBezTo>
                    <a:pt x="5293" y="3034"/>
                    <a:pt x="5331" y="2785"/>
                    <a:pt x="5341" y="2517"/>
                  </a:cubicBezTo>
                  <a:lnTo>
                    <a:pt x="5341" y="488"/>
                  </a:lnTo>
                  <a:cubicBezTo>
                    <a:pt x="5341" y="220"/>
                    <a:pt x="5120" y="0"/>
                    <a:pt x="48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65"/>
            <p:cNvSpPr/>
            <p:nvPr/>
          </p:nvSpPr>
          <p:spPr>
            <a:xfrm>
              <a:off x="5462071" y="3390338"/>
              <a:ext cx="108086" cy="101547"/>
            </a:xfrm>
            <a:custGeom>
              <a:avLst/>
              <a:gdLst/>
              <a:ahLst/>
              <a:cxnLst/>
              <a:rect l="l" t="t" r="r" b="b"/>
              <a:pathLst>
                <a:path w="4116" h="3867" extrusionOk="0">
                  <a:moveTo>
                    <a:pt x="986" y="0"/>
                  </a:moveTo>
                  <a:cubicBezTo>
                    <a:pt x="441" y="0"/>
                    <a:pt x="10" y="431"/>
                    <a:pt x="1" y="977"/>
                  </a:cubicBezTo>
                  <a:cubicBezTo>
                    <a:pt x="1" y="1513"/>
                    <a:pt x="441" y="1953"/>
                    <a:pt x="986" y="1953"/>
                  </a:cubicBezTo>
                  <a:lnTo>
                    <a:pt x="1120" y="1953"/>
                  </a:lnTo>
                  <a:lnTo>
                    <a:pt x="1187" y="3867"/>
                  </a:lnTo>
                  <a:lnTo>
                    <a:pt x="3877" y="3867"/>
                  </a:lnTo>
                  <a:lnTo>
                    <a:pt x="3877" y="3752"/>
                  </a:lnTo>
                  <a:cubicBezTo>
                    <a:pt x="3877" y="3675"/>
                    <a:pt x="3896" y="3599"/>
                    <a:pt x="3915" y="3522"/>
                  </a:cubicBezTo>
                  <a:lnTo>
                    <a:pt x="4001" y="3283"/>
                  </a:lnTo>
                  <a:cubicBezTo>
                    <a:pt x="4078" y="3034"/>
                    <a:pt x="4116" y="2776"/>
                    <a:pt x="4116" y="2517"/>
                  </a:cubicBezTo>
                  <a:lnTo>
                    <a:pt x="4116" y="479"/>
                  </a:lnTo>
                  <a:cubicBezTo>
                    <a:pt x="4116" y="211"/>
                    <a:pt x="3896" y="0"/>
                    <a:pt x="3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65"/>
            <p:cNvSpPr/>
            <p:nvPr/>
          </p:nvSpPr>
          <p:spPr>
            <a:xfrm>
              <a:off x="5462071" y="3542646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1" y="0"/>
                  </a:moveTo>
                  <a:lnTo>
                    <a:pt x="1" y="2182"/>
                  </a:lnTo>
                  <a:lnTo>
                    <a:pt x="2910" y="2182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65"/>
            <p:cNvSpPr/>
            <p:nvPr/>
          </p:nvSpPr>
          <p:spPr>
            <a:xfrm>
              <a:off x="5462071" y="3542646"/>
              <a:ext cx="76443" cy="31985"/>
            </a:xfrm>
            <a:custGeom>
              <a:avLst/>
              <a:gdLst/>
              <a:ahLst/>
              <a:cxnLst/>
              <a:rect l="l" t="t" r="r" b="b"/>
              <a:pathLst>
                <a:path w="2911" h="1218" extrusionOk="0">
                  <a:moveTo>
                    <a:pt x="1" y="0"/>
                  </a:moveTo>
                  <a:lnTo>
                    <a:pt x="1" y="823"/>
                  </a:lnTo>
                  <a:cubicBezTo>
                    <a:pt x="451" y="1086"/>
                    <a:pt x="953" y="1218"/>
                    <a:pt x="1455" y="1218"/>
                  </a:cubicBezTo>
                  <a:cubicBezTo>
                    <a:pt x="1958" y="1218"/>
                    <a:pt x="2460" y="1086"/>
                    <a:pt x="2910" y="823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65"/>
            <p:cNvSpPr/>
            <p:nvPr/>
          </p:nvSpPr>
          <p:spPr>
            <a:xfrm>
              <a:off x="544951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427" y="1"/>
                  </a:moveTo>
                  <a:cubicBezTo>
                    <a:pt x="337" y="1"/>
                    <a:pt x="250" y="52"/>
                    <a:pt x="211" y="143"/>
                  </a:cubicBezTo>
                  <a:lnTo>
                    <a:pt x="0" y="583"/>
                  </a:lnTo>
                  <a:lnTo>
                    <a:pt x="804" y="1636"/>
                  </a:lnTo>
                  <a:cubicBezTo>
                    <a:pt x="852" y="1699"/>
                    <a:pt x="926" y="1733"/>
                    <a:pt x="999" y="1733"/>
                  </a:cubicBezTo>
                  <a:cubicBezTo>
                    <a:pt x="1058" y="1733"/>
                    <a:pt x="1116" y="1711"/>
                    <a:pt x="1158" y="1664"/>
                  </a:cubicBezTo>
                  <a:lnTo>
                    <a:pt x="1933" y="889"/>
                  </a:lnTo>
                  <a:lnTo>
                    <a:pt x="555" y="37"/>
                  </a:lnTo>
                  <a:cubicBezTo>
                    <a:pt x="515" y="12"/>
                    <a:pt x="471" y="1"/>
                    <a:pt x="4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65"/>
            <p:cNvSpPr/>
            <p:nvPr/>
          </p:nvSpPr>
          <p:spPr>
            <a:xfrm>
              <a:off x="550027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1507" y="1"/>
                  </a:moveTo>
                  <a:cubicBezTo>
                    <a:pt x="1463" y="1"/>
                    <a:pt x="1419" y="12"/>
                    <a:pt x="1379" y="37"/>
                  </a:cubicBezTo>
                  <a:lnTo>
                    <a:pt x="0" y="889"/>
                  </a:lnTo>
                  <a:lnTo>
                    <a:pt x="776" y="1664"/>
                  </a:lnTo>
                  <a:cubicBezTo>
                    <a:pt x="823" y="1711"/>
                    <a:pt x="881" y="1733"/>
                    <a:pt x="939" y="1733"/>
                  </a:cubicBezTo>
                  <a:cubicBezTo>
                    <a:pt x="1011" y="1733"/>
                    <a:pt x="1082" y="1699"/>
                    <a:pt x="1130" y="1636"/>
                  </a:cubicBezTo>
                  <a:lnTo>
                    <a:pt x="1934" y="583"/>
                  </a:lnTo>
                  <a:lnTo>
                    <a:pt x="1723" y="143"/>
                  </a:lnTo>
                  <a:cubicBezTo>
                    <a:pt x="1684" y="52"/>
                    <a:pt x="1597" y="1"/>
                    <a:pt x="15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65"/>
            <p:cNvSpPr/>
            <p:nvPr/>
          </p:nvSpPr>
          <p:spPr>
            <a:xfrm>
              <a:off x="5436704" y="3441545"/>
              <a:ext cx="127177" cy="120218"/>
            </a:xfrm>
            <a:custGeom>
              <a:avLst/>
              <a:gdLst/>
              <a:ahLst/>
              <a:cxnLst/>
              <a:rect l="l" t="t" r="r" b="b"/>
              <a:pathLst>
                <a:path w="4843" h="4578" extrusionOk="0">
                  <a:moveTo>
                    <a:pt x="2088" y="0"/>
                  </a:moveTo>
                  <a:cubicBezTo>
                    <a:pt x="1472" y="0"/>
                    <a:pt x="939" y="103"/>
                    <a:pt x="670" y="165"/>
                  </a:cubicBezTo>
                  <a:cubicBezTo>
                    <a:pt x="555" y="194"/>
                    <a:pt x="479" y="290"/>
                    <a:pt x="488" y="405"/>
                  </a:cubicBezTo>
                  <a:lnTo>
                    <a:pt x="488" y="989"/>
                  </a:lnTo>
                  <a:cubicBezTo>
                    <a:pt x="488" y="1113"/>
                    <a:pt x="431" y="1237"/>
                    <a:pt x="345" y="1333"/>
                  </a:cubicBezTo>
                  <a:lnTo>
                    <a:pt x="144" y="1534"/>
                  </a:lnTo>
                  <a:cubicBezTo>
                    <a:pt x="48" y="1620"/>
                    <a:pt x="0" y="1745"/>
                    <a:pt x="0" y="1869"/>
                  </a:cubicBezTo>
                  <a:lnTo>
                    <a:pt x="0" y="2156"/>
                  </a:lnTo>
                  <a:cubicBezTo>
                    <a:pt x="0" y="3496"/>
                    <a:pt x="1082" y="4577"/>
                    <a:pt x="2421" y="4577"/>
                  </a:cubicBezTo>
                  <a:cubicBezTo>
                    <a:pt x="3761" y="4577"/>
                    <a:pt x="4843" y="3496"/>
                    <a:pt x="4843" y="2156"/>
                  </a:cubicBezTo>
                  <a:lnTo>
                    <a:pt x="4843" y="1869"/>
                  </a:lnTo>
                  <a:cubicBezTo>
                    <a:pt x="4843" y="1745"/>
                    <a:pt x="4795" y="1620"/>
                    <a:pt x="4699" y="1524"/>
                  </a:cubicBezTo>
                  <a:lnTo>
                    <a:pt x="4498" y="1323"/>
                  </a:lnTo>
                  <a:cubicBezTo>
                    <a:pt x="4412" y="1237"/>
                    <a:pt x="4355" y="1113"/>
                    <a:pt x="4355" y="989"/>
                  </a:cubicBezTo>
                  <a:lnTo>
                    <a:pt x="4355" y="855"/>
                  </a:lnTo>
                  <a:cubicBezTo>
                    <a:pt x="4364" y="759"/>
                    <a:pt x="4316" y="663"/>
                    <a:pt x="4240" y="606"/>
                  </a:cubicBezTo>
                  <a:cubicBezTo>
                    <a:pt x="3593" y="132"/>
                    <a:pt x="2788" y="0"/>
                    <a:pt x="20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65"/>
            <p:cNvSpPr/>
            <p:nvPr/>
          </p:nvSpPr>
          <p:spPr>
            <a:xfrm>
              <a:off x="5436704" y="3441676"/>
              <a:ext cx="114625" cy="119588"/>
            </a:xfrm>
            <a:custGeom>
              <a:avLst/>
              <a:gdLst/>
              <a:ahLst/>
              <a:cxnLst/>
              <a:rect l="l" t="t" r="r" b="b"/>
              <a:pathLst>
                <a:path w="4365" h="4554" extrusionOk="0">
                  <a:moveTo>
                    <a:pt x="2098" y="0"/>
                  </a:moveTo>
                  <a:cubicBezTo>
                    <a:pt x="1869" y="0"/>
                    <a:pt x="1651" y="15"/>
                    <a:pt x="1455" y="36"/>
                  </a:cubicBezTo>
                  <a:cubicBezTo>
                    <a:pt x="1187" y="65"/>
                    <a:pt x="928" y="103"/>
                    <a:pt x="670" y="170"/>
                  </a:cubicBezTo>
                  <a:cubicBezTo>
                    <a:pt x="555" y="189"/>
                    <a:pt x="479" y="294"/>
                    <a:pt x="488" y="409"/>
                  </a:cubicBezTo>
                  <a:lnTo>
                    <a:pt x="488" y="984"/>
                  </a:lnTo>
                  <a:cubicBezTo>
                    <a:pt x="488" y="1117"/>
                    <a:pt x="431" y="1242"/>
                    <a:pt x="345" y="1328"/>
                  </a:cubicBezTo>
                  <a:lnTo>
                    <a:pt x="144" y="1529"/>
                  </a:lnTo>
                  <a:cubicBezTo>
                    <a:pt x="48" y="1615"/>
                    <a:pt x="0" y="1740"/>
                    <a:pt x="0" y="1874"/>
                  </a:cubicBezTo>
                  <a:lnTo>
                    <a:pt x="0" y="2151"/>
                  </a:lnTo>
                  <a:cubicBezTo>
                    <a:pt x="0" y="3376"/>
                    <a:pt x="919" y="4410"/>
                    <a:pt x="2134" y="4553"/>
                  </a:cubicBezTo>
                  <a:cubicBezTo>
                    <a:pt x="1704" y="4103"/>
                    <a:pt x="1455" y="3510"/>
                    <a:pt x="1455" y="2878"/>
                  </a:cubicBezTo>
                  <a:lnTo>
                    <a:pt x="1455" y="1108"/>
                  </a:lnTo>
                  <a:cubicBezTo>
                    <a:pt x="1464" y="869"/>
                    <a:pt x="1646" y="658"/>
                    <a:pt x="1885" y="629"/>
                  </a:cubicBezTo>
                  <a:cubicBezTo>
                    <a:pt x="2077" y="604"/>
                    <a:pt x="2320" y="583"/>
                    <a:pt x="2589" y="583"/>
                  </a:cubicBezTo>
                  <a:cubicBezTo>
                    <a:pt x="3141" y="583"/>
                    <a:pt x="3805" y="671"/>
                    <a:pt x="4364" y="993"/>
                  </a:cubicBezTo>
                  <a:lnTo>
                    <a:pt x="4364" y="859"/>
                  </a:lnTo>
                  <a:cubicBezTo>
                    <a:pt x="4364" y="754"/>
                    <a:pt x="4316" y="658"/>
                    <a:pt x="4240" y="601"/>
                  </a:cubicBezTo>
                  <a:cubicBezTo>
                    <a:pt x="3599" y="133"/>
                    <a:pt x="2795" y="0"/>
                    <a:pt x="209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65"/>
            <p:cNvSpPr/>
            <p:nvPr/>
          </p:nvSpPr>
          <p:spPr>
            <a:xfrm>
              <a:off x="5392219" y="3613259"/>
              <a:ext cx="37972" cy="63103"/>
            </a:xfrm>
            <a:custGeom>
              <a:avLst/>
              <a:gdLst/>
              <a:ahLst/>
              <a:cxnLst/>
              <a:rect l="l" t="t" r="r" b="b"/>
              <a:pathLst>
                <a:path w="1446" h="2403" extrusionOk="0">
                  <a:moveTo>
                    <a:pt x="259" y="0"/>
                  </a:moveTo>
                  <a:cubicBezTo>
                    <a:pt x="96" y="173"/>
                    <a:pt x="0" y="412"/>
                    <a:pt x="0" y="661"/>
                  </a:cubicBezTo>
                  <a:lnTo>
                    <a:pt x="0" y="2163"/>
                  </a:lnTo>
                  <a:cubicBezTo>
                    <a:pt x="0" y="2288"/>
                    <a:pt x="105" y="2402"/>
                    <a:pt x="239" y="2402"/>
                  </a:cubicBezTo>
                  <a:lnTo>
                    <a:pt x="1445" y="2402"/>
                  </a:lnTo>
                  <a:lnTo>
                    <a:pt x="1445" y="1589"/>
                  </a:lnTo>
                  <a:cubicBezTo>
                    <a:pt x="1445" y="1331"/>
                    <a:pt x="1350" y="1082"/>
                    <a:pt x="1168" y="9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06" name="Google Shape;14106;p65"/>
          <p:cNvSpPr/>
          <p:nvPr/>
        </p:nvSpPr>
        <p:spPr>
          <a:xfrm>
            <a:off x="5741031" y="3617513"/>
            <a:ext cx="25157" cy="62866"/>
          </a:xfrm>
          <a:custGeom>
            <a:avLst/>
            <a:gdLst/>
            <a:ahLst/>
            <a:cxnLst/>
            <a:rect l="l" t="t" r="r" b="b"/>
            <a:pathLst>
              <a:path w="958" h="2394" extrusionOk="0">
                <a:moveTo>
                  <a:pt x="135" y="1"/>
                </a:moveTo>
                <a:cubicBezTo>
                  <a:pt x="49" y="125"/>
                  <a:pt x="1" y="269"/>
                  <a:pt x="1" y="412"/>
                </a:cubicBezTo>
                <a:lnTo>
                  <a:pt x="1" y="2154"/>
                </a:lnTo>
                <a:cubicBezTo>
                  <a:pt x="1" y="2288"/>
                  <a:pt x="106" y="2394"/>
                  <a:pt x="240" y="2394"/>
                </a:cubicBezTo>
                <a:lnTo>
                  <a:pt x="958" y="2394"/>
                </a:lnTo>
                <a:lnTo>
                  <a:pt x="958" y="1121"/>
                </a:lnTo>
                <a:cubicBezTo>
                  <a:pt x="948" y="929"/>
                  <a:pt x="881" y="747"/>
                  <a:pt x="747" y="613"/>
                </a:cubicBezTo>
                <a:lnTo>
                  <a:pt x="135" y="1"/>
                </a:lnTo>
                <a:close/>
              </a:path>
            </a:pathLst>
          </a:custGeom>
          <a:solidFill>
            <a:srgbClr val="C5D1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107" name="Google Shape;14107;p65"/>
          <p:cNvGrpSpPr/>
          <p:nvPr/>
        </p:nvGrpSpPr>
        <p:grpSpPr>
          <a:xfrm>
            <a:off x="3060752" y="2903609"/>
            <a:ext cx="390565" cy="359578"/>
            <a:chOff x="3060752" y="2903609"/>
            <a:chExt cx="390565" cy="359578"/>
          </a:xfrm>
        </p:grpSpPr>
        <p:sp>
          <p:nvSpPr>
            <p:cNvPr id="14108" name="Google Shape;14108;p65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65"/>
            <p:cNvSpPr/>
            <p:nvPr/>
          </p:nvSpPr>
          <p:spPr>
            <a:xfrm>
              <a:off x="3097936" y="3011852"/>
              <a:ext cx="102572" cy="104068"/>
            </a:xfrm>
            <a:custGeom>
              <a:avLst/>
              <a:gdLst/>
              <a:ahLst/>
              <a:cxnLst/>
              <a:rect l="l" t="t" r="r" b="b"/>
              <a:pathLst>
                <a:path w="3906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700" y="1924"/>
                    <a:pt x="211" y="3341"/>
                  </a:cubicBezTo>
                  <a:lnTo>
                    <a:pt x="1" y="3963"/>
                  </a:lnTo>
                  <a:lnTo>
                    <a:pt x="3906" y="3963"/>
                  </a:lnTo>
                  <a:lnTo>
                    <a:pt x="3695" y="3341"/>
                  </a:lnTo>
                  <a:cubicBezTo>
                    <a:pt x="3207" y="1924"/>
                    <a:pt x="3197" y="958"/>
                    <a:pt x="3236" y="508"/>
                  </a:cubicBezTo>
                  <a:lnTo>
                    <a:pt x="327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65"/>
            <p:cNvSpPr/>
            <p:nvPr/>
          </p:nvSpPr>
          <p:spPr>
            <a:xfrm>
              <a:off x="3097936" y="3011852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690" y="1924"/>
                    <a:pt x="211" y="3341"/>
                  </a:cubicBezTo>
                  <a:lnTo>
                    <a:pt x="1" y="3963"/>
                  </a:lnTo>
                  <a:lnTo>
                    <a:pt x="345" y="3963"/>
                  </a:lnTo>
                  <a:lnTo>
                    <a:pt x="556" y="3341"/>
                  </a:lnTo>
                  <a:cubicBezTo>
                    <a:pt x="1034" y="1924"/>
                    <a:pt x="1054" y="958"/>
                    <a:pt x="1015" y="508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65"/>
            <p:cNvSpPr/>
            <p:nvPr/>
          </p:nvSpPr>
          <p:spPr>
            <a:xfrm>
              <a:off x="3092421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0" y="39"/>
                  </a:cubicBezTo>
                  <a:lnTo>
                    <a:pt x="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6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65"/>
            <p:cNvSpPr/>
            <p:nvPr/>
          </p:nvSpPr>
          <p:spPr>
            <a:xfrm>
              <a:off x="3060752" y="3184170"/>
              <a:ext cx="147791" cy="26759"/>
            </a:xfrm>
            <a:custGeom>
              <a:avLst/>
              <a:gdLst/>
              <a:ahLst/>
              <a:cxnLst/>
              <a:rect l="l" t="t" r="r" b="b"/>
              <a:pathLst>
                <a:path w="5628" h="1019" extrusionOk="0">
                  <a:moveTo>
                    <a:pt x="5593" y="0"/>
                  </a:moveTo>
                  <a:cubicBezTo>
                    <a:pt x="5590" y="0"/>
                    <a:pt x="5585" y="1"/>
                    <a:pt x="5580" y="4"/>
                  </a:cubicBezTo>
                  <a:lnTo>
                    <a:pt x="48" y="4"/>
                  </a:lnTo>
                  <a:cubicBezTo>
                    <a:pt x="20" y="4"/>
                    <a:pt x="0" y="23"/>
                    <a:pt x="0" y="42"/>
                  </a:cubicBezTo>
                  <a:lnTo>
                    <a:pt x="0" y="970"/>
                  </a:lnTo>
                  <a:cubicBezTo>
                    <a:pt x="0" y="999"/>
                    <a:pt x="20" y="1018"/>
                    <a:pt x="48" y="1018"/>
                  </a:cubicBezTo>
                  <a:lnTo>
                    <a:pt x="5207" y="1018"/>
                  </a:lnTo>
                  <a:cubicBezTo>
                    <a:pt x="5226" y="1018"/>
                    <a:pt x="5245" y="1009"/>
                    <a:pt x="5255" y="990"/>
                  </a:cubicBezTo>
                  <a:lnTo>
                    <a:pt x="5628" y="61"/>
                  </a:lnTo>
                  <a:cubicBezTo>
                    <a:pt x="5628" y="52"/>
                    <a:pt x="5628" y="33"/>
                    <a:pt x="5618" y="23"/>
                  </a:cubicBezTo>
                  <a:cubicBezTo>
                    <a:pt x="5611" y="9"/>
                    <a:pt x="5604" y="0"/>
                    <a:pt x="5593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65"/>
            <p:cNvSpPr/>
            <p:nvPr/>
          </p:nvSpPr>
          <p:spPr>
            <a:xfrm>
              <a:off x="3070048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5484" y="2231"/>
                  </a:lnTo>
                  <a:lnTo>
                    <a:pt x="5628" y="1456"/>
                  </a:lnTo>
                  <a:lnTo>
                    <a:pt x="5791" y="1312"/>
                  </a:lnTo>
                  <a:lnTo>
                    <a:pt x="5704" y="1025"/>
                  </a:lnTo>
                  <a:lnTo>
                    <a:pt x="541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65"/>
            <p:cNvSpPr/>
            <p:nvPr/>
          </p:nvSpPr>
          <p:spPr>
            <a:xfrm>
              <a:off x="3093183" y="2903609"/>
              <a:ext cx="112104" cy="120586"/>
            </a:xfrm>
            <a:custGeom>
              <a:avLst/>
              <a:gdLst/>
              <a:ahLst/>
              <a:cxnLst/>
              <a:rect l="l" t="t" r="r" b="b"/>
              <a:pathLst>
                <a:path w="4269" h="4592" extrusionOk="0">
                  <a:moveTo>
                    <a:pt x="2133" y="0"/>
                  </a:moveTo>
                  <a:cubicBezTo>
                    <a:pt x="2003" y="0"/>
                    <a:pt x="1871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6" y="2161"/>
                    <a:pt x="565" y="3204"/>
                  </a:cubicBezTo>
                  <a:lnTo>
                    <a:pt x="546" y="3204"/>
                  </a:lnTo>
                  <a:cubicBezTo>
                    <a:pt x="239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39" y="4592"/>
                    <a:pt x="546" y="4592"/>
                  </a:cubicBezTo>
                  <a:lnTo>
                    <a:pt x="3723" y="4592"/>
                  </a:lnTo>
                  <a:cubicBezTo>
                    <a:pt x="4020" y="4592"/>
                    <a:pt x="4268" y="4343"/>
                    <a:pt x="4268" y="4046"/>
                  </a:cubicBezTo>
                  <a:lnTo>
                    <a:pt x="4268" y="3749"/>
                  </a:lnTo>
                  <a:cubicBezTo>
                    <a:pt x="4268" y="3453"/>
                    <a:pt x="4020" y="3204"/>
                    <a:pt x="3723" y="3204"/>
                  </a:cubicBezTo>
                  <a:lnTo>
                    <a:pt x="3704" y="3204"/>
                  </a:lnTo>
                  <a:cubicBezTo>
                    <a:pt x="4173" y="2161"/>
                    <a:pt x="3512" y="945"/>
                    <a:pt x="2364" y="792"/>
                  </a:cubicBezTo>
                  <a:lnTo>
                    <a:pt x="2364" y="208"/>
                  </a:lnTo>
                  <a:cubicBezTo>
                    <a:pt x="2393" y="70"/>
                    <a:pt x="2263" y="0"/>
                    <a:pt x="2133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65"/>
            <p:cNvSpPr/>
            <p:nvPr/>
          </p:nvSpPr>
          <p:spPr>
            <a:xfrm>
              <a:off x="3093183" y="2924407"/>
              <a:ext cx="49763" cy="99788"/>
            </a:xfrm>
            <a:custGeom>
              <a:avLst/>
              <a:gdLst/>
              <a:ahLst/>
              <a:cxnLst/>
              <a:rect l="l" t="t" r="r" b="b"/>
              <a:pathLst>
                <a:path w="1895" h="3800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756" y="163"/>
                    <a:pt x="86" y="1369"/>
                    <a:pt x="565" y="2421"/>
                  </a:cubicBezTo>
                  <a:lnTo>
                    <a:pt x="546" y="2421"/>
                  </a:lnTo>
                  <a:cubicBezTo>
                    <a:pt x="239" y="2421"/>
                    <a:pt x="0" y="2661"/>
                    <a:pt x="0" y="2957"/>
                  </a:cubicBezTo>
                  <a:lnTo>
                    <a:pt x="0" y="3254"/>
                  </a:lnTo>
                  <a:cubicBezTo>
                    <a:pt x="0" y="3551"/>
                    <a:pt x="239" y="3800"/>
                    <a:pt x="546" y="3800"/>
                  </a:cubicBezTo>
                  <a:lnTo>
                    <a:pt x="890" y="3800"/>
                  </a:lnTo>
                  <a:cubicBezTo>
                    <a:pt x="58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84" y="2421"/>
                    <a:pt x="890" y="2421"/>
                  </a:cubicBezTo>
                  <a:lnTo>
                    <a:pt x="909" y="2421"/>
                  </a:lnTo>
                  <a:cubicBezTo>
                    <a:pt x="718" y="1991"/>
                    <a:pt x="708" y="1512"/>
                    <a:pt x="871" y="1082"/>
                  </a:cubicBezTo>
                  <a:cubicBezTo>
                    <a:pt x="1005" y="689"/>
                    <a:pt x="1302" y="287"/>
                    <a:pt x="189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65"/>
            <p:cNvSpPr/>
            <p:nvPr/>
          </p:nvSpPr>
          <p:spPr>
            <a:xfrm>
              <a:off x="3097201" y="2987719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431" y="1"/>
                  </a:moveTo>
                  <a:cubicBezTo>
                    <a:pt x="364" y="1"/>
                    <a:pt x="316" y="30"/>
                    <a:pt x="287" y="87"/>
                  </a:cubicBezTo>
                  <a:lnTo>
                    <a:pt x="144" y="116"/>
                  </a:lnTo>
                  <a:cubicBezTo>
                    <a:pt x="67" y="135"/>
                    <a:pt x="0" y="307"/>
                    <a:pt x="0" y="326"/>
                  </a:cubicBezTo>
                  <a:cubicBezTo>
                    <a:pt x="0" y="349"/>
                    <a:pt x="94" y="618"/>
                    <a:pt x="153" y="618"/>
                  </a:cubicBezTo>
                  <a:cubicBezTo>
                    <a:pt x="170" y="618"/>
                    <a:pt x="183" y="598"/>
                    <a:pt x="192" y="546"/>
                  </a:cubicBezTo>
                  <a:cubicBezTo>
                    <a:pt x="201" y="422"/>
                    <a:pt x="306" y="326"/>
                    <a:pt x="440" y="326"/>
                  </a:cubicBezTo>
                  <a:lnTo>
                    <a:pt x="2498" y="326"/>
                  </a:lnTo>
                  <a:cubicBezTo>
                    <a:pt x="2718" y="326"/>
                    <a:pt x="2718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65"/>
            <p:cNvSpPr/>
            <p:nvPr/>
          </p:nvSpPr>
          <p:spPr>
            <a:xfrm>
              <a:off x="3311823" y="3011852"/>
              <a:ext cx="102309" cy="104068"/>
            </a:xfrm>
            <a:custGeom>
              <a:avLst/>
              <a:gdLst/>
              <a:ahLst/>
              <a:cxnLst/>
              <a:rect l="l" t="t" r="r" b="b"/>
              <a:pathLst>
                <a:path w="3896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895" y="3963"/>
                  </a:lnTo>
                  <a:lnTo>
                    <a:pt x="3685" y="3341"/>
                  </a:lnTo>
                  <a:cubicBezTo>
                    <a:pt x="3206" y="1924"/>
                    <a:pt x="3187" y="958"/>
                    <a:pt x="3225" y="508"/>
                  </a:cubicBezTo>
                  <a:lnTo>
                    <a:pt x="326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65"/>
            <p:cNvSpPr/>
            <p:nvPr/>
          </p:nvSpPr>
          <p:spPr>
            <a:xfrm>
              <a:off x="3311823" y="3011852"/>
              <a:ext cx="27415" cy="104068"/>
            </a:xfrm>
            <a:custGeom>
              <a:avLst/>
              <a:gdLst/>
              <a:ahLst/>
              <a:cxnLst/>
              <a:rect l="l" t="t" r="r" b="b"/>
              <a:pathLst>
                <a:path w="1044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45" y="3963"/>
                  </a:lnTo>
                  <a:lnTo>
                    <a:pt x="555" y="3341"/>
                  </a:lnTo>
                  <a:cubicBezTo>
                    <a:pt x="1034" y="1924"/>
                    <a:pt x="1043" y="958"/>
                    <a:pt x="1005" y="50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65"/>
            <p:cNvSpPr/>
            <p:nvPr/>
          </p:nvSpPr>
          <p:spPr>
            <a:xfrm>
              <a:off x="3306046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9" y="39"/>
                  </a:cubicBezTo>
                  <a:lnTo>
                    <a:pt x="1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5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65"/>
            <p:cNvSpPr/>
            <p:nvPr/>
          </p:nvSpPr>
          <p:spPr>
            <a:xfrm>
              <a:off x="3303263" y="3184512"/>
              <a:ext cx="148054" cy="26418"/>
            </a:xfrm>
            <a:custGeom>
              <a:avLst/>
              <a:gdLst/>
              <a:ahLst/>
              <a:cxnLst/>
              <a:rect l="l" t="t" r="r" b="b"/>
              <a:pathLst>
                <a:path w="5638" h="1006" extrusionOk="0">
                  <a:moveTo>
                    <a:pt x="58" y="0"/>
                  </a:moveTo>
                  <a:cubicBezTo>
                    <a:pt x="20" y="0"/>
                    <a:pt x="1" y="29"/>
                    <a:pt x="10" y="67"/>
                  </a:cubicBezTo>
                  <a:lnTo>
                    <a:pt x="384" y="977"/>
                  </a:lnTo>
                  <a:cubicBezTo>
                    <a:pt x="393" y="996"/>
                    <a:pt x="412" y="1005"/>
                    <a:pt x="432" y="1005"/>
                  </a:cubicBezTo>
                  <a:lnTo>
                    <a:pt x="5590" y="1005"/>
                  </a:lnTo>
                  <a:cubicBezTo>
                    <a:pt x="5609" y="1005"/>
                    <a:pt x="5638" y="986"/>
                    <a:pt x="5638" y="957"/>
                  </a:cubicBezTo>
                  <a:lnTo>
                    <a:pt x="5638" y="48"/>
                  </a:lnTo>
                  <a:cubicBezTo>
                    <a:pt x="5638" y="20"/>
                    <a:pt x="5609" y="0"/>
                    <a:pt x="5590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65"/>
            <p:cNvSpPr/>
            <p:nvPr/>
          </p:nvSpPr>
          <p:spPr>
            <a:xfrm>
              <a:off x="3289949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5791" y="2231"/>
                  </a:lnTo>
                  <a:lnTo>
                    <a:pt x="5188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65"/>
            <p:cNvSpPr/>
            <p:nvPr/>
          </p:nvSpPr>
          <p:spPr>
            <a:xfrm>
              <a:off x="3289949" y="3126950"/>
              <a:ext cx="19642" cy="58586"/>
            </a:xfrm>
            <a:custGeom>
              <a:avLst/>
              <a:gdLst/>
              <a:ahLst/>
              <a:cxnLst/>
              <a:rect l="l" t="t" r="r" b="b"/>
              <a:pathLst>
                <a:path w="748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680" y="2231"/>
                  </a:lnTo>
                  <a:lnTo>
                    <a:pt x="546" y="1456"/>
                  </a:lnTo>
                  <a:lnTo>
                    <a:pt x="374" y="1302"/>
                  </a:lnTo>
                  <a:lnTo>
                    <a:pt x="470" y="1015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65"/>
            <p:cNvSpPr/>
            <p:nvPr/>
          </p:nvSpPr>
          <p:spPr>
            <a:xfrm>
              <a:off x="3204761" y="3064136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45" y="3962"/>
                  </a:lnTo>
                  <a:lnTo>
                    <a:pt x="555" y="3340"/>
                  </a:lnTo>
                  <a:cubicBezTo>
                    <a:pt x="1043" y="1924"/>
                    <a:pt x="1053" y="957"/>
                    <a:pt x="1015" y="507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65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65"/>
            <p:cNvSpPr/>
            <p:nvPr/>
          </p:nvSpPr>
          <p:spPr>
            <a:xfrm>
              <a:off x="3307044" y="2903609"/>
              <a:ext cx="111868" cy="120586"/>
            </a:xfrm>
            <a:custGeom>
              <a:avLst/>
              <a:gdLst/>
              <a:ahLst/>
              <a:cxnLst/>
              <a:rect l="l" t="t" r="r" b="b"/>
              <a:pathLst>
                <a:path w="4260" h="4592" extrusionOk="0">
                  <a:moveTo>
                    <a:pt x="2126" y="0"/>
                  </a:moveTo>
                  <a:cubicBezTo>
                    <a:pt x="1996" y="0"/>
                    <a:pt x="1867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7" y="2161"/>
                    <a:pt x="565" y="3204"/>
                  </a:cubicBezTo>
                  <a:lnTo>
                    <a:pt x="536" y="3204"/>
                  </a:lnTo>
                  <a:cubicBezTo>
                    <a:pt x="240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40" y="4592"/>
                    <a:pt x="536" y="4592"/>
                  </a:cubicBezTo>
                  <a:lnTo>
                    <a:pt x="3723" y="4592"/>
                  </a:lnTo>
                  <a:cubicBezTo>
                    <a:pt x="4020" y="4592"/>
                    <a:pt x="4259" y="4343"/>
                    <a:pt x="4259" y="4046"/>
                  </a:cubicBezTo>
                  <a:lnTo>
                    <a:pt x="4259" y="3749"/>
                  </a:lnTo>
                  <a:cubicBezTo>
                    <a:pt x="4259" y="3453"/>
                    <a:pt x="4020" y="3204"/>
                    <a:pt x="3714" y="3204"/>
                  </a:cubicBezTo>
                  <a:lnTo>
                    <a:pt x="3695" y="3204"/>
                  </a:lnTo>
                  <a:cubicBezTo>
                    <a:pt x="4173" y="2161"/>
                    <a:pt x="3503" y="945"/>
                    <a:pt x="2364" y="792"/>
                  </a:cubicBezTo>
                  <a:lnTo>
                    <a:pt x="2364" y="208"/>
                  </a:lnTo>
                  <a:cubicBezTo>
                    <a:pt x="2388" y="70"/>
                    <a:pt x="2257" y="0"/>
                    <a:pt x="212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65"/>
            <p:cNvSpPr/>
            <p:nvPr/>
          </p:nvSpPr>
          <p:spPr>
            <a:xfrm>
              <a:off x="3306782" y="2924407"/>
              <a:ext cx="50052" cy="99788"/>
            </a:xfrm>
            <a:custGeom>
              <a:avLst/>
              <a:gdLst/>
              <a:ahLst/>
              <a:cxnLst/>
              <a:rect l="l" t="t" r="r" b="b"/>
              <a:pathLst>
                <a:path w="1906" h="3800" extrusionOk="0">
                  <a:moveTo>
                    <a:pt x="1905" y="0"/>
                  </a:moveTo>
                  <a:lnTo>
                    <a:pt x="1905" y="0"/>
                  </a:lnTo>
                  <a:cubicBezTo>
                    <a:pt x="757" y="163"/>
                    <a:pt x="97" y="1369"/>
                    <a:pt x="565" y="2421"/>
                  </a:cubicBezTo>
                  <a:lnTo>
                    <a:pt x="546" y="2421"/>
                  </a:lnTo>
                  <a:cubicBezTo>
                    <a:pt x="250" y="2421"/>
                    <a:pt x="1" y="2661"/>
                    <a:pt x="1" y="2957"/>
                  </a:cubicBezTo>
                  <a:lnTo>
                    <a:pt x="1" y="3254"/>
                  </a:lnTo>
                  <a:cubicBezTo>
                    <a:pt x="1" y="3551"/>
                    <a:pt x="250" y="3800"/>
                    <a:pt x="546" y="3800"/>
                  </a:cubicBezTo>
                  <a:lnTo>
                    <a:pt x="891" y="3800"/>
                  </a:lnTo>
                  <a:cubicBezTo>
                    <a:pt x="59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94" y="2421"/>
                    <a:pt x="891" y="2421"/>
                  </a:cubicBezTo>
                  <a:lnTo>
                    <a:pt x="910" y="2421"/>
                  </a:lnTo>
                  <a:cubicBezTo>
                    <a:pt x="719" y="1991"/>
                    <a:pt x="709" y="1512"/>
                    <a:pt x="881" y="1082"/>
                  </a:cubicBezTo>
                  <a:cubicBezTo>
                    <a:pt x="1006" y="689"/>
                    <a:pt x="1302" y="287"/>
                    <a:pt x="190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65"/>
            <p:cNvSpPr/>
            <p:nvPr/>
          </p:nvSpPr>
          <p:spPr>
            <a:xfrm>
              <a:off x="3289713" y="3126714"/>
              <a:ext cx="38970" cy="58586"/>
            </a:xfrm>
            <a:custGeom>
              <a:avLst/>
              <a:gdLst/>
              <a:ahLst/>
              <a:cxnLst/>
              <a:rect l="l" t="t" r="r" b="b"/>
              <a:pathLst>
                <a:path w="1484" h="2231" extrusionOk="0">
                  <a:moveTo>
                    <a:pt x="383" y="0"/>
                  </a:moveTo>
                  <a:lnTo>
                    <a:pt x="105" y="1015"/>
                  </a:lnTo>
                  <a:lnTo>
                    <a:pt x="0" y="1302"/>
                  </a:lnTo>
                  <a:lnTo>
                    <a:pt x="172" y="1455"/>
                  </a:lnTo>
                  <a:lnTo>
                    <a:pt x="316" y="2230"/>
                  </a:lnTo>
                  <a:lnTo>
                    <a:pt x="1483" y="2230"/>
                  </a:lnTo>
                  <a:lnTo>
                    <a:pt x="1436" y="2077"/>
                  </a:lnTo>
                  <a:lnTo>
                    <a:pt x="1139" y="2077"/>
                  </a:lnTo>
                  <a:lnTo>
                    <a:pt x="967" y="1110"/>
                  </a:lnTo>
                  <a:lnTo>
                    <a:pt x="881" y="1110"/>
                  </a:lnTo>
                  <a:lnTo>
                    <a:pt x="833" y="957"/>
                  </a:lnTo>
                  <a:cubicBezTo>
                    <a:pt x="708" y="613"/>
                    <a:pt x="622" y="297"/>
                    <a:pt x="55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65"/>
            <p:cNvSpPr/>
            <p:nvPr/>
          </p:nvSpPr>
          <p:spPr>
            <a:xfrm>
              <a:off x="3310799" y="2987719"/>
              <a:ext cx="70666" cy="16255"/>
            </a:xfrm>
            <a:custGeom>
              <a:avLst/>
              <a:gdLst/>
              <a:ahLst/>
              <a:cxnLst/>
              <a:rect l="l" t="t" r="r" b="b"/>
              <a:pathLst>
                <a:path w="2691" h="619" extrusionOk="0">
                  <a:moveTo>
                    <a:pt x="432" y="1"/>
                  </a:moveTo>
                  <a:cubicBezTo>
                    <a:pt x="365" y="1"/>
                    <a:pt x="317" y="30"/>
                    <a:pt x="288" y="87"/>
                  </a:cubicBezTo>
                  <a:lnTo>
                    <a:pt x="145" y="116"/>
                  </a:lnTo>
                  <a:cubicBezTo>
                    <a:pt x="68" y="135"/>
                    <a:pt x="1" y="307"/>
                    <a:pt x="1" y="326"/>
                  </a:cubicBezTo>
                  <a:cubicBezTo>
                    <a:pt x="1" y="349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2" y="422"/>
                    <a:pt x="307" y="326"/>
                    <a:pt x="441" y="326"/>
                  </a:cubicBezTo>
                  <a:lnTo>
                    <a:pt x="2470" y="326"/>
                  </a:lnTo>
                  <a:cubicBezTo>
                    <a:pt x="2690" y="326"/>
                    <a:pt x="2690" y="1"/>
                    <a:pt x="2470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65"/>
            <p:cNvSpPr/>
            <p:nvPr/>
          </p:nvSpPr>
          <p:spPr>
            <a:xfrm>
              <a:off x="3204761" y="3064136"/>
              <a:ext cx="102545" cy="104068"/>
            </a:xfrm>
            <a:custGeom>
              <a:avLst/>
              <a:gdLst/>
              <a:ahLst/>
              <a:cxnLst/>
              <a:rect l="l" t="t" r="r" b="b"/>
              <a:pathLst>
                <a:path w="3905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905" y="3962"/>
                  </a:lnTo>
                  <a:lnTo>
                    <a:pt x="3694" y="3340"/>
                  </a:lnTo>
                  <a:cubicBezTo>
                    <a:pt x="3216" y="1924"/>
                    <a:pt x="3197" y="957"/>
                    <a:pt x="3235" y="507"/>
                  </a:cubicBezTo>
                  <a:lnTo>
                    <a:pt x="3273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65"/>
            <p:cNvSpPr/>
            <p:nvPr/>
          </p:nvSpPr>
          <p:spPr>
            <a:xfrm>
              <a:off x="3204761" y="3064136"/>
              <a:ext cx="28413" cy="104068"/>
            </a:xfrm>
            <a:custGeom>
              <a:avLst/>
              <a:gdLst/>
              <a:ahLst/>
              <a:cxnLst/>
              <a:rect l="l" t="t" r="r" b="b"/>
              <a:pathLst>
                <a:path w="1082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83" y="3962"/>
                  </a:lnTo>
                  <a:lnTo>
                    <a:pt x="594" y="3340"/>
                  </a:lnTo>
                  <a:cubicBezTo>
                    <a:pt x="1072" y="1924"/>
                    <a:pt x="1082" y="957"/>
                    <a:pt x="1043" y="507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65"/>
            <p:cNvSpPr/>
            <p:nvPr/>
          </p:nvSpPr>
          <p:spPr>
            <a:xfrm>
              <a:off x="3199221" y="3154339"/>
              <a:ext cx="113890" cy="38497"/>
            </a:xfrm>
            <a:custGeom>
              <a:avLst/>
              <a:gdLst/>
              <a:ahLst/>
              <a:cxnLst/>
              <a:rect l="l" t="t" r="r" b="b"/>
              <a:pathLst>
                <a:path w="4337" h="1466" extrusionOk="0">
                  <a:moveTo>
                    <a:pt x="288" y="1"/>
                  </a:moveTo>
                  <a:cubicBezTo>
                    <a:pt x="269" y="1"/>
                    <a:pt x="250" y="20"/>
                    <a:pt x="240" y="49"/>
                  </a:cubicBezTo>
                  <a:lnTo>
                    <a:pt x="1" y="1408"/>
                  </a:lnTo>
                  <a:cubicBezTo>
                    <a:pt x="1" y="1437"/>
                    <a:pt x="20" y="1465"/>
                    <a:pt x="49" y="1465"/>
                  </a:cubicBezTo>
                  <a:lnTo>
                    <a:pt x="4279" y="1465"/>
                  </a:lnTo>
                  <a:cubicBezTo>
                    <a:pt x="4307" y="1465"/>
                    <a:pt x="4336" y="1437"/>
                    <a:pt x="4327" y="1408"/>
                  </a:cubicBezTo>
                  <a:lnTo>
                    <a:pt x="4078" y="49"/>
                  </a:lnTo>
                  <a:cubicBezTo>
                    <a:pt x="4078" y="20"/>
                    <a:pt x="4059" y="1"/>
                    <a:pt x="4030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65"/>
            <p:cNvSpPr/>
            <p:nvPr/>
          </p:nvSpPr>
          <p:spPr>
            <a:xfrm>
              <a:off x="3167551" y="3235272"/>
              <a:ext cx="176704" cy="27914"/>
            </a:xfrm>
            <a:custGeom>
              <a:avLst/>
              <a:gdLst/>
              <a:ahLst/>
              <a:cxnLst/>
              <a:rect l="l" t="t" r="r" b="b"/>
              <a:pathLst>
                <a:path w="6729" h="1063" extrusionOk="0">
                  <a:moveTo>
                    <a:pt x="49" y="1"/>
                  </a:moveTo>
                  <a:cubicBezTo>
                    <a:pt x="30" y="1"/>
                    <a:pt x="1" y="20"/>
                    <a:pt x="1" y="48"/>
                  </a:cubicBezTo>
                  <a:lnTo>
                    <a:pt x="1" y="1015"/>
                  </a:lnTo>
                  <a:cubicBezTo>
                    <a:pt x="1" y="1044"/>
                    <a:pt x="30" y="1063"/>
                    <a:pt x="49" y="1063"/>
                  </a:cubicBezTo>
                  <a:lnTo>
                    <a:pt x="6691" y="1063"/>
                  </a:lnTo>
                  <a:cubicBezTo>
                    <a:pt x="6710" y="1063"/>
                    <a:pt x="6729" y="1044"/>
                    <a:pt x="6729" y="1015"/>
                  </a:cubicBezTo>
                  <a:lnTo>
                    <a:pt x="6729" y="48"/>
                  </a:lnTo>
                  <a:cubicBezTo>
                    <a:pt x="6729" y="20"/>
                    <a:pt x="6710" y="1"/>
                    <a:pt x="669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65"/>
            <p:cNvSpPr/>
            <p:nvPr/>
          </p:nvSpPr>
          <p:spPr>
            <a:xfrm>
              <a:off x="3179631" y="3181229"/>
              <a:ext cx="152807" cy="54568"/>
            </a:xfrm>
            <a:custGeom>
              <a:avLst/>
              <a:gdLst/>
              <a:ahLst/>
              <a:cxnLst/>
              <a:rect l="l" t="t" r="r" b="b"/>
              <a:pathLst>
                <a:path w="581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5819" y="2078"/>
                  </a:lnTo>
                  <a:lnTo>
                    <a:pt x="525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65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65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65"/>
            <p:cNvSpPr/>
            <p:nvPr/>
          </p:nvSpPr>
          <p:spPr>
            <a:xfrm>
              <a:off x="3200245" y="2956260"/>
              <a:ext cx="111841" cy="120218"/>
            </a:xfrm>
            <a:custGeom>
              <a:avLst/>
              <a:gdLst/>
              <a:ahLst/>
              <a:cxnLst/>
              <a:rect l="l" t="t" r="r" b="b"/>
              <a:pathLst>
                <a:path w="4259" h="4578" extrusionOk="0">
                  <a:moveTo>
                    <a:pt x="2129" y="0"/>
                  </a:moveTo>
                  <a:cubicBezTo>
                    <a:pt x="2024" y="0"/>
                    <a:pt x="1919" y="65"/>
                    <a:pt x="1895" y="194"/>
                  </a:cubicBezTo>
                  <a:lnTo>
                    <a:pt x="1895" y="778"/>
                  </a:lnTo>
                  <a:cubicBezTo>
                    <a:pt x="756" y="941"/>
                    <a:pt x="86" y="2146"/>
                    <a:pt x="565" y="3199"/>
                  </a:cubicBezTo>
                  <a:lnTo>
                    <a:pt x="536" y="3199"/>
                  </a:lnTo>
                  <a:cubicBezTo>
                    <a:pt x="239" y="3199"/>
                    <a:pt x="0" y="3438"/>
                    <a:pt x="0" y="3735"/>
                  </a:cubicBezTo>
                  <a:lnTo>
                    <a:pt x="0" y="4032"/>
                  </a:lnTo>
                  <a:cubicBezTo>
                    <a:pt x="0" y="4328"/>
                    <a:pt x="239" y="4577"/>
                    <a:pt x="536" y="4577"/>
                  </a:cubicBezTo>
                  <a:lnTo>
                    <a:pt x="3723" y="4577"/>
                  </a:lnTo>
                  <a:cubicBezTo>
                    <a:pt x="4020" y="4577"/>
                    <a:pt x="4259" y="4328"/>
                    <a:pt x="4259" y="4032"/>
                  </a:cubicBezTo>
                  <a:lnTo>
                    <a:pt x="4259" y="3735"/>
                  </a:lnTo>
                  <a:cubicBezTo>
                    <a:pt x="4259" y="3444"/>
                    <a:pt x="4028" y="3199"/>
                    <a:pt x="3730" y="3199"/>
                  </a:cubicBezTo>
                  <a:cubicBezTo>
                    <a:pt x="3725" y="3199"/>
                    <a:pt x="3719" y="3199"/>
                    <a:pt x="3713" y="3199"/>
                  </a:cubicBezTo>
                  <a:lnTo>
                    <a:pt x="3694" y="3199"/>
                  </a:lnTo>
                  <a:cubicBezTo>
                    <a:pt x="4163" y="2146"/>
                    <a:pt x="3503" y="941"/>
                    <a:pt x="2364" y="778"/>
                  </a:cubicBezTo>
                  <a:lnTo>
                    <a:pt x="2364" y="194"/>
                  </a:lnTo>
                  <a:cubicBezTo>
                    <a:pt x="2340" y="65"/>
                    <a:pt x="2235" y="0"/>
                    <a:pt x="212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65"/>
            <p:cNvSpPr/>
            <p:nvPr/>
          </p:nvSpPr>
          <p:spPr>
            <a:xfrm>
              <a:off x="3199982" y="2976664"/>
              <a:ext cx="49789" cy="99814"/>
            </a:xfrm>
            <a:custGeom>
              <a:avLst/>
              <a:gdLst/>
              <a:ahLst/>
              <a:cxnLst/>
              <a:rect l="l" t="t" r="r" b="b"/>
              <a:pathLst>
                <a:path w="1896" h="3801" extrusionOk="0">
                  <a:moveTo>
                    <a:pt x="1895" y="1"/>
                  </a:moveTo>
                  <a:cubicBezTo>
                    <a:pt x="756" y="164"/>
                    <a:pt x="96" y="1369"/>
                    <a:pt x="565" y="2422"/>
                  </a:cubicBezTo>
                  <a:lnTo>
                    <a:pt x="546" y="2422"/>
                  </a:lnTo>
                  <a:cubicBezTo>
                    <a:pt x="249" y="2422"/>
                    <a:pt x="0" y="2661"/>
                    <a:pt x="0" y="2968"/>
                  </a:cubicBezTo>
                  <a:lnTo>
                    <a:pt x="0" y="3255"/>
                  </a:lnTo>
                  <a:cubicBezTo>
                    <a:pt x="0" y="3561"/>
                    <a:pt x="249" y="3800"/>
                    <a:pt x="546" y="3800"/>
                  </a:cubicBezTo>
                  <a:lnTo>
                    <a:pt x="890" y="3800"/>
                  </a:lnTo>
                  <a:cubicBezTo>
                    <a:pt x="594" y="3800"/>
                    <a:pt x="345" y="3561"/>
                    <a:pt x="345" y="3255"/>
                  </a:cubicBezTo>
                  <a:lnTo>
                    <a:pt x="345" y="2968"/>
                  </a:lnTo>
                  <a:cubicBezTo>
                    <a:pt x="345" y="2661"/>
                    <a:pt x="594" y="2422"/>
                    <a:pt x="890" y="2422"/>
                  </a:cubicBezTo>
                  <a:lnTo>
                    <a:pt x="910" y="2422"/>
                  </a:lnTo>
                  <a:cubicBezTo>
                    <a:pt x="718" y="2001"/>
                    <a:pt x="709" y="1513"/>
                    <a:pt x="871" y="1082"/>
                  </a:cubicBezTo>
                  <a:cubicBezTo>
                    <a:pt x="1005" y="690"/>
                    <a:pt x="1302" y="288"/>
                    <a:pt x="1895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65"/>
            <p:cNvSpPr/>
            <p:nvPr/>
          </p:nvSpPr>
          <p:spPr>
            <a:xfrm>
              <a:off x="3204000" y="3040003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2498" y="1"/>
                  </a:moveTo>
                  <a:lnTo>
                    <a:pt x="2498" y="10"/>
                  </a:lnTo>
                  <a:lnTo>
                    <a:pt x="431" y="10"/>
                  </a:lnTo>
                  <a:cubicBezTo>
                    <a:pt x="364" y="10"/>
                    <a:pt x="316" y="39"/>
                    <a:pt x="288" y="87"/>
                  </a:cubicBezTo>
                  <a:lnTo>
                    <a:pt x="144" y="115"/>
                  </a:lnTo>
                  <a:cubicBezTo>
                    <a:pt x="68" y="144"/>
                    <a:pt x="1" y="307"/>
                    <a:pt x="1" y="335"/>
                  </a:cubicBezTo>
                  <a:cubicBezTo>
                    <a:pt x="1" y="350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1" y="427"/>
                    <a:pt x="297" y="335"/>
                    <a:pt x="422" y="335"/>
                  </a:cubicBezTo>
                  <a:cubicBezTo>
                    <a:pt x="428" y="335"/>
                    <a:pt x="435" y="335"/>
                    <a:pt x="441" y="335"/>
                  </a:cubicBezTo>
                  <a:lnTo>
                    <a:pt x="2498" y="335"/>
                  </a:lnTo>
                  <a:cubicBezTo>
                    <a:pt x="2719" y="335"/>
                    <a:pt x="2719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65"/>
            <p:cNvSpPr/>
            <p:nvPr/>
          </p:nvSpPr>
          <p:spPr>
            <a:xfrm>
              <a:off x="3389133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0" y="0"/>
                    <a:pt x="0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65"/>
            <p:cNvSpPr/>
            <p:nvPr/>
          </p:nvSpPr>
          <p:spPr>
            <a:xfrm>
              <a:off x="3282307" y="3040213"/>
              <a:ext cx="28282" cy="8141"/>
            </a:xfrm>
            <a:custGeom>
              <a:avLst/>
              <a:gdLst/>
              <a:ahLst/>
              <a:cxnLst/>
              <a:rect l="l" t="t" r="r" b="b"/>
              <a:pathLst>
                <a:path w="1077" h="310" extrusionOk="0">
                  <a:moveTo>
                    <a:pt x="190" y="0"/>
                  </a:moveTo>
                  <a:cubicBezTo>
                    <a:pt x="1" y="0"/>
                    <a:pt x="3" y="309"/>
                    <a:pt x="198" y="309"/>
                  </a:cubicBezTo>
                  <a:cubicBezTo>
                    <a:pt x="204" y="309"/>
                    <a:pt x="209" y="309"/>
                    <a:pt x="215" y="308"/>
                  </a:cubicBezTo>
                  <a:lnTo>
                    <a:pt x="1076" y="308"/>
                  </a:lnTo>
                  <a:cubicBezTo>
                    <a:pt x="981" y="117"/>
                    <a:pt x="789" y="2"/>
                    <a:pt x="588" y="2"/>
                  </a:cubicBezTo>
                  <a:lnTo>
                    <a:pt x="215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65"/>
            <p:cNvSpPr/>
            <p:nvPr/>
          </p:nvSpPr>
          <p:spPr>
            <a:xfrm>
              <a:off x="3175508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1" y="0"/>
                    <a:pt x="1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42" name="Google Shape;14142;p65"/>
          <p:cNvGrpSpPr/>
          <p:nvPr/>
        </p:nvGrpSpPr>
        <p:grpSpPr>
          <a:xfrm>
            <a:off x="5741031" y="3386057"/>
            <a:ext cx="394609" cy="294585"/>
            <a:chOff x="5741031" y="3386057"/>
            <a:chExt cx="394609" cy="294585"/>
          </a:xfrm>
        </p:grpSpPr>
        <p:sp>
          <p:nvSpPr>
            <p:cNvPr id="14143" name="Google Shape;14143;p65"/>
            <p:cNvSpPr/>
            <p:nvPr/>
          </p:nvSpPr>
          <p:spPr>
            <a:xfrm>
              <a:off x="6054182" y="3473766"/>
              <a:ext cx="50025" cy="43749"/>
            </a:xfrm>
            <a:custGeom>
              <a:avLst/>
              <a:gdLst/>
              <a:ahLst/>
              <a:cxnLst/>
              <a:rect l="l" t="t" r="r" b="b"/>
              <a:pathLst>
                <a:path w="1905" h="1666" extrusionOk="0">
                  <a:moveTo>
                    <a:pt x="957" y="1"/>
                  </a:moveTo>
                  <a:cubicBezTo>
                    <a:pt x="421" y="1"/>
                    <a:pt x="0" y="374"/>
                    <a:pt x="0" y="833"/>
                  </a:cubicBezTo>
                  <a:cubicBezTo>
                    <a:pt x="0" y="1293"/>
                    <a:pt x="421" y="1666"/>
                    <a:pt x="957" y="1666"/>
                  </a:cubicBezTo>
                  <a:cubicBezTo>
                    <a:pt x="1484" y="1666"/>
                    <a:pt x="1905" y="1293"/>
                    <a:pt x="1905" y="833"/>
                  </a:cubicBezTo>
                  <a:cubicBezTo>
                    <a:pt x="1905" y="374"/>
                    <a:pt x="1484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65"/>
            <p:cNvSpPr/>
            <p:nvPr/>
          </p:nvSpPr>
          <p:spPr>
            <a:xfrm>
              <a:off x="6054182" y="3473766"/>
              <a:ext cx="34453" cy="44012"/>
            </a:xfrm>
            <a:custGeom>
              <a:avLst/>
              <a:gdLst/>
              <a:ahLst/>
              <a:cxnLst/>
              <a:rect l="l" t="t" r="r" b="b"/>
              <a:pathLst>
                <a:path w="1312" h="1676" extrusionOk="0">
                  <a:moveTo>
                    <a:pt x="957" y="1"/>
                  </a:moveTo>
                  <a:cubicBezTo>
                    <a:pt x="431" y="1"/>
                    <a:pt x="0" y="374"/>
                    <a:pt x="0" y="833"/>
                  </a:cubicBezTo>
                  <a:cubicBezTo>
                    <a:pt x="0" y="1302"/>
                    <a:pt x="421" y="1676"/>
                    <a:pt x="957" y="1676"/>
                  </a:cubicBezTo>
                  <a:cubicBezTo>
                    <a:pt x="1072" y="1676"/>
                    <a:pt x="1197" y="1647"/>
                    <a:pt x="1311" y="1609"/>
                  </a:cubicBezTo>
                  <a:cubicBezTo>
                    <a:pt x="967" y="1503"/>
                    <a:pt x="728" y="1197"/>
                    <a:pt x="718" y="833"/>
                  </a:cubicBezTo>
                  <a:cubicBezTo>
                    <a:pt x="728" y="470"/>
                    <a:pt x="967" y="163"/>
                    <a:pt x="1311" y="58"/>
                  </a:cubicBezTo>
                  <a:cubicBezTo>
                    <a:pt x="1197" y="20"/>
                    <a:pt x="1072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65"/>
            <p:cNvSpPr/>
            <p:nvPr/>
          </p:nvSpPr>
          <p:spPr>
            <a:xfrm>
              <a:off x="6022775" y="3580329"/>
              <a:ext cx="112603" cy="100313"/>
            </a:xfrm>
            <a:custGeom>
              <a:avLst/>
              <a:gdLst/>
              <a:ahLst/>
              <a:cxnLst/>
              <a:rect l="l" t="t" r="r" b="b"/>
              <a:pathLst>
                <a:path w="4288" h="3820" extrusionOk="0">
                  <a:moveTo>
                    <a:pt x="1426" y="1"/>
                  </a:moveTo>
                  <a:lnTo>
                    <a:pt x="1426" y="718"/>
                  </a:lnTo>
                  <a:cubicBezTo>
                    <a:pt x="1426" y="891"/>
                    <a:pt x="1330" y="1063"/>
                    <a:pt x="1168" y="1139"/>
                  </a:cubicBezTo>
                  <a:lnTo>
                    <a:pt x="392" y="1532"/>
                  </a:lnTo>
                  <a:cubicBezTo>
                    <a:pt x="153" y="1647"/>
                    <a:pt x="0" y="1895"/>
                    <a:pt x="0" y="2163"/>
                  </a:cubicBezTo>
                  <a:lnTo>
                    <a:pt x="0" y="3580"/>
                  </a:lnTo>
                  <a:cubicBezTo>
                    <a:pt x="0" y="3704"/>
                    <a:pt x="105" y="3819"/>
                    <a:pt x="239" y="3819"/>
                  </a:cubicBezTo>
                  <a:lnTo>
                    <a:pt x="4048" y="3819"/>
                  </a:lnTo>
                  <a:cubicBezTo>
                    <a:pt x="4182" y="3819"/>
                    <a:pt x="4288" y="3704"/>
                    <a:pt x="4288" y="3580"/>
                  </a:cubicBezTo>
                  <a:lnTo>
                    <a:pt x="4288" y="2163"/>
                  </a:lnTo>
                  <a:cubicBezTo>
                    <a:pt x="4288" y="1895"/>
                    <a:pt x="4134" y="1647"/>
                    <a:pt x="3895" y="1532"/>
                  </a:cubicBezTo>
                  <a:lnTo>
                    <a:pt x="3130" y="1139"/>
                  </a:lnTo>
                  <a:cubicBezTo>
                    <a:pt x="2967" y="1063"/>
                    <a:pt x="2862" y="891"/>
                    <a:pt x="2862" y="718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65"/>
            <p:cNvSpPr/>
            <p:nvPr/>
          </p:nvSpPr>
          <p:spPr>
            <a:xfrm>
              <a:off x="6059959" y="3580066"/>
              <a:ext cx="38471" cy="25183"/>
            </a:xfrm>
            <a:custGeom>
              <a:avLst/>
              <a:gdLst/>
              <a:ahLst/>
              <a:cxnLst/>
              <a:rect l="l" t="t" r="r" b="b"/>
              <a:pathLst>
                <a:path w="1465" h="959" extrusionOk="0">
                  <a:moveTo>
                    <a:pt x="10" y="1"/>
                  </a:moveTo>
                  <a:lnTo>
                    <a:pt x="10" y="719"/>
                  </a:lnTo>
                  <a:cubicBezTo>
                    <a:pt x="10" y="747"/>
                    <a:pt x="10" y="776"/>
                    <a:pt x="0" y="814"/>
                  </a:cubicBezTo>
                  <a:cubicBezTo>
                    <a:pt x="230" y="910"/>
                    <a:pt x="479" y="958"/>
                    <a:pt x="737" y="958"/>
                  </a:cubicBezTo>
                  <a:cubicBezTo>
                    <a:pt x="986" y="958"/>
                    <a:pt x="1235" y="910"/>
                    <a:pt x="1465" y="814"/>
                  </a:cubicBezTo>
                  <a:cubicBezTo>
                    <a:pt x="1455" y="776"/>
                    <a:pt x="1446" y="747"/>
                    <a:pt x="1446" y="719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65"/>
            <p:cNvSpPr/>
            <p:nvPr/>
          </p:nvSpPr>
          <p:spPr>
            <a:xfrm>
              <a:off x="6022775" y="3613259"/>
              <a:ext cx="112603" cy="67383"/>
            </a:xfrm>
            <a:custGeom>
              <a:avLst/>
              <a:gdLst/>
              <a:ahLst/>
              <a:cxnLst/>
              <a:rect l="l" t="t" r="r" b="b"/>
              <a:pathLst>
                <a:path w="4288" h="2566" extrusionOk="0">
                  <a:moveTo>
                    <a:pt x="948" y="0"/>
                  </a:moveTo>
                  <a:lnTo>
                    <a:pt x="392" y="278"/>
                  </a:lnTo>
                  <a:cubicBezTo>
                    <a:pt x="153" y="393"/>
                    <a:pt x="0" y="641"/>
                    <a:pt x="0" y="909"/>
                  </a:cubicBezTo>
                  <a:lnTo>
                    <a:pt x="0" y="2326"/>
                  </a:lnTo>
                  <a:cubicBezTo>
                    <a:pt x="0" y="2450"/>
                    <a:pt x="105" y="2565"/>
                    <a:pt x="239" y="2565"/>
                  </a:cubicBezTo>
                  <a:lnTo>
                    <a:pt x="4048" y="2565"/>
                  </a:lnTo>
                  <a:cubicBezTo>
                    <a:pt x="4182" y="2565"/>
                    <a:pt x="4288" y="2450"/>
                    <a:pt x="4288" y="2326"/>
                  </a:cubicBezTo>
                  <a:lnTo>
                    <a:pt x="4288" y="909"/>
                  </a:lnTo>
                  <a:cubicBezTo>
                    <a:pt x="4288" y="641"/>
                    <a:pt x="4134" y="393"/>
                    <a:pt x="3895" y="278"/>
                  </a:cubicBezTo>
                  <a:lnTo>
                    <a:pt x="3350" y="0"/>
                  </a:lnTo>
                  <a:cubicBezTo>
                    <a:pt x="3067" y="436"/>
                    <a:pt x="2608" y="653"/>
                    <a:pt x="2149" y="653"/>
                  </a:cubicBezTo>
                  <a:cubicBezTo>
                    <a:pt x="1689" y="653"/>
                    <a:pt x="1230" y="436"/>
                    <a:pt x="9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65"/>
            <p:cNvSpPr/>
            <p:nvPr/>
          </p:nvSpPr>
          <p:spPr>
            <a:xfrm>
              <a:off x="6035327" y="3492358"/>
              <a:ext cx="87735" cy="87735"/>
            </a:xfrm>
            <a:custGeom>
              <a:avLst/>
              <a:gdLst/>
              <a:ahLst/>
              <a:cxnLst/>
              <a:rect l="l" t="t" r="r" b="b"/>
              <a:pathLst>
                <a:path w="3341" h="3341" extrusionOk="0">
                  <a:moveTo>
                    <a:pt x="1675" y="1"/>
                  </a:moveTo>
                  <a:cubicBezTo>
                    <a:pt x="747" y="1"/>
                    <a:pt x="1" y="747"/>
                    <a:pt x="1" y="1676"/>
                  </a:cubicBezTo>
                  <a:cubicBezTo>
                    <a:pt x="1" y="2595"/>
                    <a:pt x="747" y="3341"/>
                    <a:pt x="1675" y="3341"/>
                  </a:cubicBezTo>
                  <a:cubicBezTo>
                    <a:pt x="2594" y="3341"/>
                    <a:pt x="3341" y="2595"/>
                    <a:pt x="3341" y="1676"/>
                  </a:cubicBezTo>
                  <a:cubicBezTo>
                    <a:pt x="3341" y="747"/>
                    <a:pt x="2594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65"/>
            <p:cNvSpPr/>
            <p:nvPr/>
          </p:nvSpPr>
          <p:spPr>
            <a:xfrm>
              <a:off x="6051424" y="3492358"/>
              <a:ext cx="73397" cy="78964"/>
            </a:xfrm>
            <a:custGeom>
              <a:avLst/>
              <a:gdLst/>
              <a:ahLst/>
              <a:cxnLst/>
              <a:rect l="l" t="t" r="r" b="b"/>
              <a:pathLst>
                <a:path w="2795" h="3007" extrusionOk="0">
                  <a:moveTo>
                    <a:pt x="1072" y="1"/>
                  </a:moveTo>
                  <a:cubicBezTo>
                    <a:pt x="268" y="1"/>
                    <a:pt x="0" y="1102"/>
                    <a:pt x="718" y="1456"/>
                  </a:cubicBezTo>
                  <a:cubicBezTo>
                    <a:pt x="737" y="1465"/>
                    <a:pt x="766" y="1475"/>
                    <a:pt x="785" y="1484"/>
                  </a:cubicBezTo>
                  <a:lnTo>
                    <a:pt x="1617" y="2987"/>
                  </a:lnTo>
                  <a:cubicBezTo>
                    <a:pt x="1617" y="2987"/>
                    <a:pt x="1838" y="3006"/>
                    <a:pt x="2058" y="3006"/>
                  </a:cubicBezTo>
                  <a:cubicBezTo>
                    <a:pt x="2546" y="2642"/>
                    <a:pt x="2795" y="2039"/>
                    <a:pt x="2708" y="1446"/>
                  </a:cubicBezTo>
                  <a:cubicBezTo>
                    <a:pt x="2613" y="757"/>
                    <a:pt x="2106" y="202"/>
                    <a:pt x="1426" y="49"/>
                  </a:cubicBezTo>
                  <a:cubicBezTo>
                    <a:pt x="1311" y="20"/>
                    <a:pt x="118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65"/>
            <p:cNvSpPr/>
            <p:nvPr/>
          </p:nvSpPr>
          <p:spPr>
            <a:xfrm>
              <a:off x="6041603" y="3531118"/>
              <a:ext cx="75182" cy="61553"/>
            </a:xfrm>
            <a:custGeom>
              <a:avLst/>
              <a:gdLst/>
              <a:ahLst/>
              <a:cxnLst/>
              <a:rect l="l" t="t" r="r" b="b"/>
              <a:pathLst>
                <a:path w="2863" h="2344" extrusionOk="0">
                  <a:moveTo>
                    <a:pt x="1103" y="1"/>
                  </a:moveTo>
                  <a:cubicBezTo>
                    <a:pt x="1015" y="1"/>
                    <a:pt x="930" y="54"/>
                    <a:pt x="891" y="133"/>
                  </a:cubicBezTo>
                  <a:cubicBezTo>
                    <a:pt x="814" y="305"/>
                    <a:pt x="699" y="449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106" y="1808"/>
                    <a:pt x="719" y="2344"/>
                    <a:pt x="1436" y="2344"/>
                  </a:cubicBezTo>
                  <a:cubicBezTo>
                    <a:pt x="2173" y="2344"/>
                    <a:pt x="2795" y="1769"/>
                    <a:pt x="2862" y="1023"/>
                  </a:cubicBezTo>
                  <a:cubicBezTo>
                    <a:pt x="2862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40" y="3"/>
                    <a:pt x="1122" y="1"/>
                    <a:pt x="110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65"/>
            <p:cNvSpPr/>
            <p:nvPr/>
          </p:nvSpPr>
          <p:spPr>
            <a:xfrm>
              <a:off x="6041603" y="3531118"/>
              <a:ext cx="74920" cy="61054"/>
            </a:xfrm>
            <a:custGeom>
              <a:avLst/>
              <a:gdLst/>
              <a:ahLst/>
              <a:cxnLst/>
              <a:rect l="l" t="t" r="r" b="b"/>
              <a:pathLst>
                <a:path w="2853" h="2325" extrusionOk="0">
                  <a:moveTo>
                    <a:pt x="1100" y="1"/>
                  </a:moveTo>
                  <a:cubicBezTo>
                    <a:pt x="1009" y="1"/>
                    <a:pt x="930" y="54"/>
                    <a:pt x="891" y="133"/>
                  </a:cubicBezTo>
                  <a:cubicBezTo>
                    <a:pt x="833" y="248"/>
                    <a:pt x="757" y="362"/>
                    <a:pt x="671" y="458"/>
                  </a:cubicBezTo>
                  <a:cubicBezTo>
                    <a:pt x="632" y="496"/>
                    <a:pt x="604" y="535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97" y="1731"/>
                    <a:pt x="585" y="2229"/>
                    <a:pt x="1207" y="2324"/>
                  </a:cubicBezTo>
                  <a:cubicBezTo>
                    <a:pt x="881" y="2123"/>
                    <a:pt x="690" y="1769"/>
                    <a:pt x="709" y="1386"/>
                  </a:cubicBezTo>
                  <a:lnTo>
                    <a:pt x="709" y="1052"/>
                  </a:lnTo>
                  <a:cubicBezTo>
                    <a:pt x="766" y="1013"/>
                    <a:pt x="824" y="965"/>
                    <a:pt x="872" y="918"/>
                  </a:cubicBezTo>
                  <a:cubicBezTo>
                    <a:pt x="1006" y="803"/>
                    <a:pt x="1121" y="669"/>
                    <a:pt x="1216" y="516"/>
                  </a:cubicBezTo>
                  <a:cubicBezTo>
                    <a:pt x="1666" y="659"/>
                    <a:pt x="2097" y="889"/>
                    <a:pt x="2460" y="1195"/>
                  </a:cubicBezTo>
                  <a:cubicBezTo>
                    <a:pt x="2508" y="1233"/>
                    <a:pt x="2614" y="1339"/>
                    <a:pt x="2747" y="1463"/>
                  </a:cubicBezTo>
                  <a:cubicBezTo>
                    <a:pt x="2805" y="1319"/>
                    <a:pt x="2843" y="1176"/>
                    <a:pt x="2853" y="1023"/>
                  </a:cubicBezTo>
                  <a:cubicBezTo>
                    <a:pt x="2853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39" y="3"/>
                    <a:pt x="1119" y="1"/>
                    <a:pt x="110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65"/>
            <p:cNvSpPr/>
            <p:nvPr/>
          </p:nvSpPr>
          <p:spPr>
            <a:xfrm>
              <a:off x="6110483" y="3625811"/>
              <a:ext cx="25157" cy="54568"/>
            </a:xfrm>
            <a:custGeom>
              <a:avLst/>
              <a:gdLst/>
              <a:ahLst/>
              <a:cxnLst/>
              <a:rect l="l" t="t" r="r" b="b"/>
              <a:pathLst>
                <a:path w="958" h="2078" extrusionOk="0">
                  <a:moveTo>
                    <a:pt x="814" y="1"/>
                  </a:moveTo>
                  <a:lnTo>
                    <a:pt x="182" y="498"/>
                  </a:lnTo>
                  <a:cubicBezTo>
                    <a:pt x="67" y="594"/>
                    <a:pt x="0" y="728"/>
                    <a:pt x="0" y="872"/>
                  </a:cubicBezTo>
                  <a:lnTo>
                    <a:pt x="0" y="2078"/>
                  </a:lnTo>
                  <a:lnTo>
                    <a:pt x="718" y="2078"/>
                  </a:lnTo>
                  <a:cubicBezTo>
                    <a:pt x="852" y="2078"/>
                    <a:pt x="957" y="1972"/>
                    <a:pt x="957" y="1838"/>
                  </a:cubicBezTo>
                  <a:lnTo>
                    <a:pt x="957" y="431"/>
                  </a:lnTo>
                  <a:cubicBezTo>
                    <a:pt x="957" y="278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65"/>
            <p:cNvSpPr/>
            <p:nvPr/>
          </p:nvSpPr>
          <p:spPr>
            <a:xfrm>
              <a:off x="5759886" y="3498660"/>
              <a:ext cx="31197" cy="68880"/>
            </a:xfrm>
            <a:custGeom>
              <a:avLst/>
              <a:gdLst/>
              <a:ahLst/>
              <a:cxnLst/>
              <a:rect l="l" t="t" r="r" b="b"/>
              <a:pathLst>
                <a:path w="1188" h="2623" extrusionOk="0">
                  <a:moveTo>
                    <a:pt x="709" y="0"/>
                  </a:moveTo>
                  <a:cubicBezTo>
                    <a:pt x="316" y="0"/>
                    <a:pt x="1" y="326"/>
                    <a:pt x="1" y="718"/>
                  </a:cubicBezTo>
                  <a:lnTo>
                    <a:pt x="1" y="890"/>
                  </a:lnTo>
                  <a:cubicBezTo>
                    <a:pt x="1" y="1091"/>
                    <a:pt x="29" y="1292"/>
                    <a:pt x="96" y="1484"/>
                  </a:cubicBezTo>
                  <a:lnTo>
                    <a:pt x="469" y="2622"/>
                  </a:lnTo>
                  <a:lnTo>
                    <a:pt x="1187" y="2622"/>
                  </a:lnTo>
                  <a:lnTo>
                    <a:pt x="118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65"/>
            <p:cNvSpPr/>
            <p:nvPr/>
          </p:nvSpPr>
          <p:spPr>
            <a:xfrm>
              <a:off x="5772202" y="3492121"/>
              <a:ext cx="75419" cy="75681"/>
            </a:xfrm>
            <a:custGeom>
              <a:avLst/>
              <a:gdLst/>
              <a:ahLst/>
              <a:cxnLst/>
              <a:rect l="l" t="t" r="r" b="b"/>
              <a:pathLst>
                <a:path w="287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cubicBezTo>
                    <a:pt x="0" y="986"/>
                    <a:pt x="221" y="1197"/>
                    <a:pt x="479" y="1197"/>
                  </a:cubicBezTo>
                  <a:lnTo>
                    <a:pt x="2393" y="2881"/>
                  </a:lnTo>
                  <a:lnTo>
                    <a:pt x="2795" y="1465"/>
                  </a:lnTo>
                  <a:cubicBezTo>
                    <a:pt x="2843" y="1292"/>
                    <a:pt x="2872" y="1120"/>
                    <a:pt x="2872" y="938"/>
                  </a:cubicBezTo>
                  <a:lnTo>
                    <a:pt x="2872" y="479"/>
                  </a:lnTo>
                  <a:cubicBezTo>
                    <a:pt x="2872" y="221"/>
                    <a:pt x="2661" y="0"/>
                    <a:pt x="2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65"/>
            <p:cNvSpPr/>
            <p:nvPr/>
          </p:nvSpPr>
          <p:spPr>
            <a:xfrm>
              <a:off x="5784754" y="3586369"/>
              <a:ext cx="37736" cy="27652"/>
            </a:xfrm>
            <a:custGeom>
              <a:avLst/>
              <a:gdLst/>
              <a:ahLst/>
              <a:cxnLst/>
              <a:rect l="l" t="t" r="r" b="b"/>
              <a:pathLst>
                <a:path w="1437" h="1053" extrusionOk="0">
                  <a:moveTo>
                    <a:pt x="1" y="0"/>
                  </a:moveTo>
                  <a:lnTo>
                    <a:pt x="1" y="1053"/>
                  </a:lnTo>
                  <a:lnTo>
                    <a:pt x="1437" y="1053"/>
                  </a:lnTo>
                  <a:lnTo>
                    <a:pt x="143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65"/>
            <p:cNvSpPr/>
            <p:nvPr/>
          </p:nvSpPr>
          <p:spPr>
            <a:xfrm>
              <a:off x="5785017" y="3586369"/>
              <a:ext cx="37736" cy="15362"/>
            </a:xfrm>
            <a:custGeom>
              <a:avLst/>
              <a:gdLst/>
              <a:ahLst/>
              <a:cxnLst/>
              <a:rect l="l" t="t" r="r" b="b"/>
              <a:pathLst>
                <a:path w="1437" h="585" extrusionOk="0">
                  <a:moveTo>
                    <a:pt x="1" y="0"/>
                  </a:moveTo>
                  <a:lnTo>
                    <a:pt x="1" y="440"/>
                  </a:lnTo>
                  <a:cubicBezTo>
                    <a:pt x="230" y="536"/>
                    <a:pt x="472" y="584"/>
                    <a:pt x="715" y="584"/>
                  </a:cubicBezTo>
                  <a:cubicBezTo>
                    <a:pt x="958" y="584"/>
                    <a:pt x="1202" y="536"/>
                    <a:pt x="1436" y="440"/>
                  </a:cubicBezTo>
                  <a:lnTo>
                    <a:pt x="143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65"/>
            <p:cNvSpPr/>
            <p:nvPr/>
          </p:nvSpPr>
          <p:spPr>
            <a:xfrm>
              <a:off x="5741031" y="3601704"/>
              <a:ext cx="125444" cy="78675"/>
            </a:xfrm>
            <a:custGeom>
              <a:avLst/>
              <a:gdLst/>
              <a:ahLst/>
              <a:cxnLst/>
              <a:rect l="l" t="t" r="r" b="b"/>
              <a:pathLst>
                <a:path w="4777" h="2996" extrusionOk="0">
                  <a:moveTo>
                    <a:pt x="1676" y="0"/>
                  </a:moveTo>
                  <a:lnTo>
                    <a:pt x="518" y="325"/>
                  </a:lnTo>
                  <a:cubicBezTo>
                    <a:pt x="211" y="412"/>
                    <a:pt x="1" y="689"/>
                    <a:pt x="1" y="1014"/>
                  </a:cubicBezTo>
                  <a:lnTo>
                    <a:pt x="1" y="2756"/>
                  </a:lnTo>
                  <a:cubicBezTo>
                    <a:pt x="1" y="2890"/>
                    <a:pt x="106" y="2996"/>
                    <a:pt x="240" y="2996"/>
                  </a:cubicBezTo>
                  <a:lnTo>
                    <a:pt x="4537" y="2996"/>
                  </a:lnTo>
                  <a:cubicBezTo>
                    <a:pt x="4661" y="2996"/>
                    <a:pt x="4776" y="2890"/>
                    <a:pt x="4776" y="2756"/>
                  </a:cubicBezTo>
                  <a:lnTo>
                    <a:pt x="4776" y="1014"/>
                  </a:lnTo>
                  <a:cubicBezTo>
                    <a:pt x="4767" y="689"/>
                    <a:pt x="4556" y="412"/>
                    <a:pt x="4250" y="325"/>
                  </a:cubicBezTo>
                  <a:lnTo>
                    <a:pt x="3111" y="0"/>
                  </a:lnTo>
                  <a:lnTo>
                    <a:pt x="2393" y="479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65"/>
            <p:cNvSpPr/>
            <p:nvPr/>
          </p:nvSpPr>
          <p:spPr>
            <a:xfrm>
              <a:off x="5797332" y="3614257"/>
              <a:ext cx="12579" cy="66123"/>
            </a:xfrm>
            <a:custGeom>
              <a:avLst/>
              <a:gdLst/>
              <a:ahLst/>
              <a:cxnLst/>
              <a:rect l="l" t="t" r="r" b="b"/>
              <a:pathLst>
                <a:path w="479" h="2518" extrusionOk="0">
                  <a:moveTo>
                    <a:pt x="125" y="1"/>
                  </a:moveTo>
                  <a:lnTo>
                    <a:pt x="0" y="2518"/>
                  </a:lnTo>
                  <a:lnTo>
                    <a:pt x="479" y="2518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65"/>
            <p:cNvSpPr/>
            <p:nvPr/>
          </p:nvSpPr>
          <p:spPr>
            <a:xfrm>
              <a:off x="5766162" y="3523791"/>
              <a:ext cx="75182" cy="68880"/>
            </a:xfrm>
            <a:custGeom>
              <a:avLst/>
              <a:gdLst/>
              <a:ahLst/>
              <a:cxnLst/>
              <a:rect l="l" t="t" r="r" b="b"/>
              <a:pathLst>
                <a:path w="2863" h="2623" extrusionOk="0">
                  <a:moveTo>
                    <a:pt x="910" y="0"/>
                  </a:moveTo>
                  <a:cubicBezTo>
                    <a:pt x="786" y="0"/>
                    <a:pt x="661" y="48"/>
                    <a:pt x="565" y="134"/>
                  </a:cubicBezTo>
                  <a:lnTo>
                    <a:pt x="135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981"/>
                    <a:pt x="642" y="2623"/>
                    <a:pt x="1436" y="2623"/>
                  </a:cubicBezTo>
                  <a:cubicBezTo>
                    <a:pt x="2221" y="2623"/>
                    <a:pt x="2862" y="1981"/>
                    <a:pt x="2862" y="1187"/>
                  </a:cubicBezTo>
                  <a:lnTo>
                    <a:pt x="2862" y="881"/>
                  </a:lnTo>
                  <a:cubicBezTo>
                    <a:pt x="2862" y="756"/>
                    <a:pt x="2805" y="632"/>
                    <a:pt x="2719" y="546"/>
                  </a:cubicBezTo>
                  <a:cubicBezTo>
                    <a:pt x="2345" y="182"/>
                    <a:pt x="1676" y="19"/>
                    <a:pt x="91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65"/>
            <p:cNvSpPr/>
            <p:nvPr/>
          </p:nvSpPr>
          <p:spPr>
            <a:xfrm>
              <a:off x="5766162" y="3523791"/>
              <a:ext cx="74920" cy="67383"/>
            </a:xfrm>
            <a:custGeom>
              <a:avLst/>
              <a:gdLst/>
              <a:ahLst/>
              <a:cxnLst/>
              <a:rect l="l" t="t" r="r" b="b"/>
              <a:pathLst>
                <a:path w="2853" h="2566" extrusionOk="0">
                  <a:moveTo>
                    <a:pt x="920" y="0"/>
                  </a:moveTo>
                  <a:cubicBezTo>
                    <a:pt x="786" y="0"/>
                    <a:pt x="661" y="48"/>
                    <a:pt x="575" y="144"/>
                  </a:cubicBezTo>
                  <a:lnTo>
                    <a:pt x="144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828"/>
                    <a:pt x="422" y="2383"/>
                    <a:pt x="1034" y="2565"/>
                  </a:cubicBezTo>
                  <a:cubicBezTo>
                    <a:pt x="824" y="2307"/>
                    <a:pt x="719" y="1991"/>
                    <a:pt x="719" y="1665"/>
                  </a:cubicBezTo>
                  <a:lnTo>
                    <a:pt x="719" y="976"/>
                  </a:lnTo>
                  <a:cubicBezTo>
                    <a:pt x="709" y="710"/>
                    <a:pt x="929" y="497"/>
                    <a:pt x="1184" y="497"/>
                  </a:cubicBezTo>
                  <a:cubicBezTo>
                    <a:pt x="1194" y="497"/>
                    <a:pt x="1205" y="497"/>
                    <a:pt x="1216" y="498"/>
                  </a:cubicBezTo>
                  <a:cubicBezTo>
                    <a:pt x="1695" y="527"/>
                    <a:pt x="2412" y="603"/>
                    <a:pt x="2853" y="814"/>
                  </a:cubicBezTo>
                  <a:cubicBezTo>
                    <a:pt x="2843" y="718"/>
                    <a:pt x="2795" y="622"/>
                    <a:pt x="2728" y="546"/>
                  </a:cubicBezTo>
                  <a:cubicBezTo>
                    <a:pt x="2355" y="192"/>
                    <a:pt x="1685" y="29"/>
                    <a:pt x="92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65"/>
            <p:cNvSpPr/>
            <p:nvPr/>
          </p:nvSpPr>
          <p:spPr>
            <a:xfrm>
              <a:off x="5797595" y="3614257"/>
              <a:ext cx="12579" cy="12605"/>
            </a:xfrm>
            <a:custGeom>
              <a:avLst/>
              <a:gdLst/>
              <a:ahLst/>
              <a:cxnLst/>
              <a:rect l="l" t="t" r="r" b="b"/>
              <a:pathLst>
                <a:path w="479" h="480" extrusionOk="0">
                  <a:moveTo>
                    <a:pt x="0" y="1"/>
                  </a:moveTo>
                  <a:lnTo>
                    <a:pt x="0" y="355"/>
                  </a:lnTo>
                  <a:cubicBezTo>
                    <a:pt x="0" y="422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2"/>
                    <a:pt x="479" y="355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65"/>
            <p:cNvSpPr/>
            <p:nvPr/>
          </p:nvSpPr>
          <p:spPr>
            <a:xfrm>
              <a:off x="577824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216" y="1"/>
                  </a:moveTo>
                  <a:cubicBezTo>
                    <a:pt x="187" y="1"/>
                    <a:pt x="160" y="15"/>
                    <a:pt x="144" y="46"/>
                  </a:cubicBezTo>
                  <a:lnTo>
                    <a:pt x="0" y="267"/>
                  </a:lnTo>
                  <a:lnTo>
                    <a:pt x="354" y="927"/>
                  </a:lnTo>
                  <a:cubicBezTo>
                    <a:pt x="378" y="975"/>
                    <a:pt x="430" y="1001"/>
                    <a:pt x="481" y="1001"/>
                  </a:cubicBezTo>
                  <a:cubicBezTo>
                    <a:pt x="511" y="1001"/>
                    <a:pt x="540" y="992"/>
                    <a:pt x="565" y="975"/>
                  </a:cubicBezTo>
                  <a:lnTo>
                    <a:pt x="976" y="669"/>
                  </a:lnTo>
                  <a:lnTo>
                    <a:pt x="287" y="27"/>
                  </a:lnTo>
                  <a:cubicBezTo>
                    <a:pt x="266" y="10"/>
                    <a:pt x="240" y="1"/>
                    <a:pt x="216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65"/>
            <p:cNvSpPr/>
            <p:nvPr/>
          </p:nvSpPr>
          <p:spPr>
            <a:xfrm>
              <a:off x="580387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751" y="1"/>
                  </a:moveTo>
                  <a:cubicBezTo>
                    <a:pt x="727" y="1"/>
                    <a:pt x="701" y="10"/>
                    <a:pt x="680" y="27"/>
                  </a:cubicBezTo>
                  <a:lnTo>
                    <a:pt x="0" y="669"/>
                  </a:lnTo>
                  <a:lnTo>
                    <a:pt x="402" y="975"/>
                  </a:lnTo>
                  <a:cubicBezTo>
                    <a:pt x="427" y="992"/>
                    <a:pt x="457" y="1001"/>
                    <a:pt x="486" y="1001"/>
                  </a:cubicBezTo>
                  <a:cubicBezTo>
                    <a:pt x="537" y="1001"/>
                    <a:pt x="589" y="975"/>
                    <a:pt x="613" y="927"/>
                  </a:cubicBezTo>
                  <a:lnTo>
                    <a:pt x="976" y="267"/>
                  </a:lnTo>
                  <a:lnTo>
                    <a:pt x="823" y="46"/>
                  </a:lnTo>
                  <a:cubicBezTo>
                    <a:pt x="808" y="15"/>
                    <a:pt x="780" y="1"/>
                    <a:pt x="75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65"/>
            <p:cNvSpPr/>
            <p:nvPr/>
          </p:nvSpPr>
          <p:spPr>
            <a:xfrm>
              <a:off x="5847857" y="3386057"/>
              <a:ext cx="187234" cy="219192"/>
            </a:xfrm>
            <a:custGeom>
              <a:avLst/>
              <a:gdLst/>
              <a:ahLst/>
              <a:cxnLst/>
              <a:rect l="l" t="t" r="r" b="b"/>
              <a:pathLst>
                <a:path w="7130" h="8347" extrusionOk="0">
                  <a:moveTo>
                    <a:pt x="3560" y="1"/>
                  </a:moveTo>
                  <a:cubicBezTo>
                    <a:pt x="1847" y="1"/>
                    <a:pt x="603" y="1178"/>
                    <a:pt x="459" y="3102"/>
                  </a:cubicBezTo>
                  <a:cubicBezTo>
                    <a:pt x="287" y="5456"/>
                    <a:pt x="86" y="6776"/>
                    <a:pt x="19" y="7226"/>
                  </a:cubicBezTo>
                  <a:cubicBezTo>
                    <a:pt x="0" y="7322"/>
                    <a:pt x="48" y="7427"/>
                    <a:pt x="144" y="7475"/>
                  </a:cubicBezTo>
                  <a:cubicBezTo>
                    <a:pt x="603" y="7705"/>
                    <a:pt x="2000" y="8346"/>
                    <a:pt x="3560" y="8346"/>
                  </a:cubicBezTo>
                  <a:cubicBezTo>
                    <a:pt x="5120" y="8346"/>
                    <a:pt x="6527" y="7705"/>
                    <a:pt x="6986" y="7475"/>
                  </a:cubicBezTo>
                  <a:cubicBezTo>
                    <a:pt x="7073" y="7427"/>
                    <a:pt x="7130" y="7322"/>
                    <a:pt x="7111" y="7226"/>
                  </a:cubicBezTo>
                  <a:cubicBezTo>
                    <a:pt x="7034" y="6776"/>
                    <a:pt x="6833" y="5456"/>
                    <a:pt x="6661" y="3102"/>
                  </a:cubicBezTo>
                  <a:cubicBezTo>
                    <a:pt x="6517" y="1187"/>
                    <a:pt x="5273" y="1"/>
                    <a:pt x="3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65"/>
            <p:cNvSpPr/>
            <p:nvPr/>
          </p:nvSpPr>
          <p:spPr>
            <a:xfrm>
              <a:off x="5891816" y="3386057"/>
              <a:ext cx="143275" cy="219192"/>
            </a:xfrm>
            <a:custGeom>
              <a:avLst/>
              <a:gdLst/>
              <a:ahLst/>
              <a:cxnLst/>
              <a:rect l="l" t="t" r="r" b="b"/>
              <a:pathLst>
                <a:path w="5456" h="8347" extrusionOk="0">
                  <a:moveTo>
                    <a:pt x="1886" y="1"/>
                  </a:moveTo>
                  <a:cubicBezTo>
                    <a:pt x="1771" y="1"/>
                    <a:pt x="1657" y="1"/>
                    <a:pt x="1542" y="20"/>
                  </a:cubicBezTo>
                  <a:cubicBezTo>
                    <a:pt x="202" y="154"/>
                    <a:pt x="1" y="2030"/>
                    <a:pt x="1283" y="2422"/>
                  </a:cubicBezTo>
                  <a:lnTo>
                    <a:pt x="1312" y="2432"/>
                  </a:lnTo>
                  <a:lnTo>
                    <a:pt x="1791" y="8346"/>
                  </a:lnTo>
                  <a:cubicBezTo>
                    <a:pt x="1824" y="8347"/>
                    <a:pt x="1858" y="8347"/>
                    <a:pt x="1892" y="8347"/>
                  </a:cubicBezTo>
                  <a:cubicBezTo>
                    <a:pt x="3450" y="8347"/>
                    <a:pt x="4853" y="7709"/>
                    <a:pt x="5312" y="7475"/>
                  </a:cubicBezTo>
                  <a:cubicBezTo>
                    <a:pt x="5399" y="7427"/>
                    <a:pt x="5456" y="7322"/>
                    <a:pt x="5437" y="7226"/>
                  </a:cubicBezTo>
                  <a:cubicBezTo>
                    <a:pt x="5360" y="6776"/>
                    <a:pt x="5169" y="5456"/>
                    <a:pt x="4987" y="3102"/>
                  </a:cubicBezTo>
                  <a:cubicBezTo>
                    <a:pt x="4853" y="1187"/>
                    <a:pt x="3599" y="1"/>
                    <a:pt x="18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65"/>
            <p:cNvSpPr/>
            <p:nvPr/>
          </p:nvSpPr>
          <p:spPr>
            <a:xfrm>
              <a:off x="5835042" y="3555198"/>
              <a:ext cx="212890" cy="125181"/>
            </a:xfrm>
            <a:custGeom>
              <a:avLst/>
              <a:gdLst/>
              <a:ahLst/>
              <a:cxnLst/>
              <a:rect l="l" t="t" r="r" b="b"/>
              <a:pathLst>
                <a:path w="8107" h="4767" extrusionOk="0">
                  <a:moveTo>
                    <a:pt x="2862" y="1"/>
                  </a:moveTo>
                  <a:lnTo>
                    <a:pt x="2862" y="1044"/>
                  </a:lnTo>
                  <a:cubicBezTo>
                    <a:pt x="2862" y="1235"/>
                    <a:pt x="2747" y="1407"/>
                    <a:pt x="2574" y="1484"/>
                  </a:cubicBezTo>
                  <a:lnTo>
                    <a:pt x="565" y="2374"/>
                  </a:lnTo>
                  <a:cubicBezTo>
                    <a:pt x="220" y="2527"/>
                    <a:pt x="0" y="2862"/>
                    <a:pt x="0" y="3245"/>
                  </a:cubicBezTo>
                  <a:lnTo>
                    <a:pt x="0" y="4527"/>
                  </a:lnTo>
                  <a:cubicBezTo>
                    <a:pt x="0" y="4661"/>
                    <a:pt x="105" y="4767"/>
                    <a:pt x="239" y="4767"/>
                  </a:cubicBezTo>
                  <a:lnTo>
                    <a:pt x="7867" y="4767"/>
                  </a:lnTo>
                  <a:cubicBezTo>
                    <a:pt x="8001" y="4767"/>
                    <a:pt x="8106" y="4652"/>
                    <a:pt x="8106" y="4527"/>
                  </a:cubicBezTo>
                  <a:lnTo>
                    <a:pt x="8106" y="3235"/>
                  </a:lnTo>
                  <a:cubicBezTo>
                    <a:pt x="8106" y="2862"/>
                    <a:pt x="7886" y="2518"/>
                    <a:pt x="7541" y="2364"/>
                  </a:cubicBezTo>
                  <a:lnTo>
                    <a:pt x="5532" y="1484"/>
                  </a:lnTo>
                  <a:cubicBezTo>
                    <a:pt x="5359" y="1407"/>
                    <a:pt x="5245" y="1235"/>
                    <a:pt x="5245" y="1053"/>
                  </a:cubicBezTo>
                  <a:lnTo>
                    <a:pt x="524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65"/>
            <p:cNvSpPr/>
            <p:nvPr/>
          </p:nvSpPr>
          <p:spPr>
            <a:xfrm>
              <a:off x="5835042" y="3600181"/>
              <a:ext cx="212890" cy="80198"/>
            </a:xfrm>
            <a:custGeom>
              <a:avLst/>
              <a:gdLst/>
              <a:ahLst/>
              <a:cxnLst/>
              <a:rect l="l" t="t" r="r" b="b"/>
              <a:pathLst>
                <a:path w="8107" h="3054" extrusionOk="0">
                  <a:moveTo>
                    <a:pt x="2048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14"/>
                  </a:lnTo>
                  <a:cubicBezTo>
                    <a:pt x="0" y="2939"/>
                    <a:pt x="105" y="3054"/>
                    <a:pt x="239" y="3054"/>
                  </a:cubicBezTo>
                  <a:lnTo>
                    <a:pt x="7867" y="3054"/>
                  </a:lnTo>
                  <a:cubicBezTo>
                    <a:pt x="8001" y="3054"/>
                    <a:pt x="8106" y="2939"/>
                    <a:pt x="8106" y="2814"/>
                  </a:cubicBezTo>
                  <a:lnTo>
                    <a:pt x="8106" y="1532"/>
                  </a:lnTo>
                  <a:cubicBezTo>
                    <a:pt x="8106" y="1149"/>
                    <a:pt x="7886" y="805"/>
                    <a:pt x="7541" y="651"/>
                  </a:cubicBezTo>
                  <a:lnTo>
                    <a:pt x="6058" y="1"/>
                  </a:lnTo>
                  <a:cubicBezTo>
                    <a:pt x="5709" y="919"/>
                    <a:pt x="4883" y="1379"/>
                    <a:pt x="4057" y="1379"/>
                  </a:cubicBezTo>
                  <a:cubicBezTo>
                    <a:pt x="3230" y="1379"/>
                    <a:pt x="2402" y="919"/>
                    <a:pt x="204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65"/>
            <p:cNvSpPr/>
            <p:nvPr/>
          </p:nvSpPr>
          <p:spPr>
            <a:xfrm>
              <a:off x="5910172" y="3555198"/>
              <a:ext cx="62604" cy="25105"/>
            </a:xfrm>
            <a:custGeom>
              <a:avLst/>
              <a:gdLst/>
              <a:ahLst/>
              <a:cxnLst/>
              <a:rect l="l" t="t" r="r" b="b"/>
              <a:pathLst>
                <a:path w="2384" h="956" extrusionOk="0">
                  <a:moveTo>
                    <a:pt x="1" y="1"/>
                  </a:moveTo>
                  <a:lnTo>
                    <a:pt x="1" y="690"/>
                  </a:lnTo>
                  <a:cubicBezTo>
                    <a:pt x="379" y="867"/>
                    <a:pt x="785" y="955"/>
                    <a:pt x="1192" y="955"/>
                  </a:cubicBezTo>
                  <a:cubicBezTo>
                    <a:pt x="1599" y="955"/>
                    <a:pt x="2006" y="867"/>
                    <a:pt x="2384" y="690"/>
                  </a:cubicBezTo>
                  <a:lnTo>
                    <a:pt x="23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65"/>
            <p:cNvSpPr/>
            <p:nvPr/>
          </p:nvSpPr>
          <p:spPr>
            <a:xfrm>
              <a:off x="5878765" y="3449764"/>
              <a:ext cx="125418" cy="117907"/>
            </a:xfrm>
            <a:custGeom>
              <a:avLst/>
              <a:gdLst/>
              <a:ahLst/>
              <a:cxnLst/>
              <a:rect l="l" t="t" r="r" b="b"/>
              <a:pathLst>
                <a:path w="4776" h="4490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053" y="762"/>
                    <a:pt x="670" y="1192"/>
                    <a:pt x="201" y="1499"/>
                  </a:cubicBezTo>
                  <a:cubicBezTo>
                    <a:pt x="77" y="1585"/>
                    <a:pt x="0" y="1738"/>
                    <a:pt x="0" y="1891"/>
                  </a:cubicBezTo>
                  <a:lnTo>
                    <a:pt x="0" y="2025"/>
                  </a:lnTo>
                  <a:cubicBezTo>
                    <a:pt x="0" y="3288"/>
                    <a:pt x="957" y="4398"/>
                    <a:pt x="2230" y="4484"/>
                  </a:cubicBezTo>
                  <a:cubicBezTo>
                    <a:pt x="2281" y="4488"/>
                    <a:pt x="2332" y="4489"/>
                    <a:pt x="2383" y="4489"/>
                  </a:cubicBezTo>
                  <a:cubicBezTo>
                    <a:pt x="3693" y="4489"/>
                    <a:pt x="4766" y="3428"/>
                    <a:pt x="4766" y="2101"/>
                  </a:cubicBezTo>
                  <a:lnTo>
                    <a:pt x="4766" y="1690"/>
                  </a:lnTo>
                  <a:cubicBezTo>
                    <a:pt x="4776" y="1479"/>
                    <a:pt x="4680" y="1288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65"/>
            <p:cNvSpPr/>
            <p:nvPr/>
          </p:nvSpPr>
          <p:spPr>
            <a:xfrm>
              <a:off x="5878765" y="3449764"/>
              <a:ext cx="122398" cy="117277"/>
            </a:xfrm>
            <a:custGeom>
              <a:avLst/>
              <a:gdLst/>
              <a:ahLst/>
              <a:cxnLst/>
              <a:rect l="l" t="t" r="r" b="b"/>
              <a:pathLst>
                <a:path w="4661" h="4466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273" y="350"/>
                    <a:pt x="1225" y="436"/>
                    <a:pt x="1168" y="513"/>
                  </a:cubicBezTo>
                  <a:cubicBezTo>
                    <a:pt x="919" y="905"/>
                    <a:pt x="594" y="1240"/>
                    <a:pt x="201" y="1499"/>
                  </a:cubicBezTo>
                  <a:cubicBezTo>
                    <a:pt x="77" y="1585"/>
                    <a:pt x="0" y="1728"/>
                    <a:pt x="0" y="1891"/>
                  </a:cubicBezTo>
                  <a:lnTo>
                    <a:pt x="0" y="2025"/>
                  </a:lnTo>
                  <a:cubicBezTo>
                    <a:pt x="0" y="3250"/>
                    <a:pt x="900" y="4322"/>
                    <a:pt x="2096" y="4465"/>
                  </a:cubicBezTo>
                  <a:cubicBezTo>
                    <a:pt x="1675" y="4025"/>
                    <a:pt x="1436" y="3432"/>
                    <a:pt x="1436" y="2819"/>
                  </a:cubicBezTo>
                  <a:lnTo>
                    <a:pt x="1436" y="1317"/>
                  </a:lnTo>
                  <a:cubicBezTo>
                    <a:pt x="1436" y="1077"/>
                    <a:pt x="1618" y="867"/>
                    <a:pt x="1857" y="838"/>
                  </a:cubicBezTo>
                  <a:cubicBezTo>
                    <a:pt x="2025" y="823"/>
                    <a:pt x="2193" y="816"/>
                    <a:pt x="2360" y="816"/>
                  </a:cubicBezTo>
                  <a:cubicBezTo>
                    <a:pt x="3156" y="816"/>
                    <a:pt x="3941" y="985"/>
                    <a:pt x="4661" y="1317"/>
                  </a:cubicBezTo>
                  <a:cubicBezTo>
                    <a:pt x="4632" y="1250"/>
                    <a:pt x="4584" y="1202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65"/>
            <p:cNvSpPr/>
            <p:nvPr/>
          </p:nvSpPr>
          <p:spPr>
            <a:xfrm>
              <a:off x="5835042" y="3620796"/>
              <a:ext cx="43986" cy="59584"/>
            </a:xfrm>
            <a:custGeom>
              <a:avLst/>
              <a:gdLst/>
              <a:ahLst/>
              <a:cxnLst/>
              <a:rect l="l" t="t" r="r" b="b"/>
              <a:pathLst>
                <a:path w="1675" h="2269" extrusionOk="0">
                  <a:moveTo>
                    <a:pt x="354" y="0"/>
                  </a:moveTo>
                  <a:cubicBezTo>
                    <a:pt x="124" y="182"/>
                    <a:pt x="0" y="450"/>
                    <a:pt x="0" y="747"/>
                  </a:cubicBezTo>
                  <a:lnTo>
                    <a:pt x="0" y="2029"/>
                  </a:lnTo>
                  <a:cubicBezTo>
                    <a:pt x="0" y="2163"/>
                    <a:pt x="105" y="2269"/>
                    <a:pt x="239" y="2269"/>
                  </a:cubicBezTo>
                  <a:lnTo>
                    <a:pt x="1675" y="2269"/>
                  </a:lnTo>
                  <a:lnTo>
                    <a:pt x="1675" y="1608"/>
                  </a:lnTo>
                  <a:cubicBezTo>
                    <a:pt x="1665" y="1417"/>
                    <a:pt x="1598" y="1235"/>
                    <a:pt x="1464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65"/>
            <p:cNvSpPr/>
            <p:nvPr/>
          </p:nvSpPr>
          <p:spPr>
            <a:xfrm>
              <a:off x="6003920" y="3620796"/>
              <a:ext cx="44012" cy="59584"/>
            </a:xfrm>
            <a:custGeom>
              <a:avLst/>
              <a:gdLst/>
              <a:ahLst/>
              <a:cxnLst/>
              <a:rect l="l" t="t" r="r" b="b"/>
              <a:pathLst>
                <a:path w="1676" h="2269" extrusionOk="0">
                  <a:moveTo>
                    <a:pt x="1321" y="0"/>
                  </a:moveTo>
                  <a:lnTo>
                    <a:pt x="211" y="1101"/>
                  </a:lnTo>
                  <a:cubicBezTo>
                    <a:pt x="77" y="1235"/>
                    <a:pt x="0" y="1417"/>
                    <a:pt x="0" y="1608"/>
                  </a:cubicBezTo>
                  <a:lnTo>
                    <a:pt x="0" y="2269"/>
                  </a:lnTo>
                  <a:lnTo>
                    <a:pt x="1436" y="2269"/>
                  </a:lnTo>
                  <a:cubicBezTo>
                    <a:pt x="1570" y="2269"/>
                    <a:pt x="1675" y="2163"/>
                    <a:pt x="1675" y="2029"/>
                  </a:cubicBezTo>
                  <a:lnTo>
                    <a:pt x="1675" y="747"/>
                  </a:lnTo>
                  <a:cubicBezTo>
                    <a:pt x="1675" y="450"/>
                    <a:pt x="1541" y="182"/>
                    <a:pt x="132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73" name="Google Shape;14173;p65"/>
          <p:cNvSpPr/>
          <p:nvPr/>
        </p:nvSpPr>
        <p:spPr>
          <a:xfrm>
            <a:off x="6560317" y="3564757"/>
            <a:ext cx="13366" cy="86711"/>
          </a:xfrm>
          <a:custGeom>
            <a:avLst/>
            <a:gdLst/>
            <a:ahLst/>
            <a:cxnLst/>
            <a:rect l="l" t="t" r="r" b="b"/>
            <a:pathLst>
              <a:path w="509" h="3302" extrusionOk="0">
                <a:moveTo>
                  <a:pt x="432" y="0"/>
                </a:moveTo>
                <a:lnTo>
                  <a:pt x="202" y="163"/>
                </a:lnTo>
                <a:cubicBezTo>
                  <a:pt x="77" y="259"/>
                  <a:pt x="1" y="412"/>
                  <a:pt x="1" y="565"/>
                </a:cubicBezTo>
                <a:lnTo>
                  <a:pt x="1" y="3302"/>
                </a:lnTo>
                <a:lnTo>
                  <a:pt x="39" y="3245"/>
                </a:lnTo>
                <a:cubicBezTo>
                  <a:pt x="345" y="2795"/>
                  <a:pt x="508" y="2259"/>
                  <a:pt x="508" y="1713"/>
                </a:cubicBezTo>
                <a:lnTo>
                  <a:pt x="508" y="259"/>
                </a:lnTo>
                <a:cubicBezTo>
                  <a:pt x="508" y="163"/>
                  <a:pt x="479" y="77"/>
                  <a:pt x="432" y="0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174" name="Google Shape;14174;p65"/>
          <p:cNvGrpSpPr/>
          <p:nvPr/>
        </p:nvGrpSpPr>
        <p:grpSpPr>
          <a:xfrm>
            <a:off x="6179074" y="3368726"/>
            <a:ext cx="394609" cy="328749"/>
            <a:chOff x="6179074" y="3368726"/>
            <a:chExt cx="394609" cy="328749"/>
          </a:xfrm>
        </p:grpSpPr>
        <p:sp>
          <p:nvSpPr>
            <p:cNvPr id="14175" name="Google Shape;14175;p65"/>
            <p:cNvSpPr/>
            <p:nvPr/>
          </p:nvSpPr>
          <p:spPr>
            <a:xfrm>
              <a:off x="6363052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65"/>
            <p:cNvSpPr/>
            <p:nvPr/>
          </p:nvSpPr>
          <p:spPr>
            <a:xfrm>
              <a:off x="6361791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72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65"/>
            <p:cNvSpPr/>
            <p:nvPr/>
          </p:nvSpPr>
          <p:spPr>
            <a:xfrm>
              <a:off x="6336660" y="3442096"/>
              <a:ext cx="79174" cy="97556"/>
            </a:xfrm>
            <a:custGeom>
              <a:avLst/>
              <a:gdLst/>
              <a:ahLst/>
              <a:cxnLst/>
              <a:rect l="l" t="t" r="r" b="b"/>
              <a:pathLst>
                <a:path w="3015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603" y="212"/>
                    <a:pt x="1523" y="212"/>
                  </a:cubicBezTo>
                  <a:cubicBezTo>
                    <a:pt x="1516" y="212"/>
                    <a:pt x="1512" y="211"/>
                    <a:pt x="1512" y="211"/>
                  </a:cubicBezTo>
                  <a:cubicBezTo>
                    <a:pt x="1512" y="211"/>
                    <a:pt x="1509" y="212"/>
                    <a:pt x="1502" y="212"/>
                  </a:cubicBezTo>
                  <a:cubicBezTo>
                    <a:pt x="1420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65"/>
            <p:cNvSpPr/>
            <p:nvPr/>
          </p:nvSpPr>
          <p:spPr>
            <a:xfrm>
              <a:off x="6349974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65"/>
            <p:cNvSpPr/>
            <p:nvPr/>
          </p:nvSpPr>
          <p:spPr>
            <a:xfrm>
              <a:off x="63368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7" y="0"/>
                  </a:moveTo>
                  <a:cubicBezTo>
                    <a:pt x="2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5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22" y="268"/>
                    <a:pt x="298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65"/>
            <p:cNvSpPr/>
            <p:nvPr/>
          </p:nvSpPr>
          <p:spPr>
            <a:xfrm>
              <a:off x="6402494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431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45" y="2795"/>
                    <a:pt x="508" y="2269"/>
                    <a:pt x="508" y="1723"/>
                  </a:cubicBezTo>
                  <a:lnTo>
                    <a:pt x="508" y="268"/>
                  </a:lnTo>
                  <a:cubicBezTo>
                    <a:pt x="508" y="17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65"/>
            <p:cNvSpPr/>
            <p:nvPr/>
          </p:nvSpPr>
          <p:spPr>
            <a:xfrm>
              <a:off x="6356014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54" y="1"/>
                  </a:moveTo>
                  <a:cubicBezTo>
                    <a:pt x="242" y="1"/>
                    <a:pt x="230" y="5"/>
                    <a:pt x="220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599"/>
                  </a:lnTo>
                  <a:lnTo>
                    <a:pt x="1043" y="723"/>
                  </a:lnTo>
                  <a:cubicBezTo>
                    <a:pt x="1063" y="739"/>
                    <a:pt x="1088" y="747"/>
                    <a:pt x="1113" y="747"/>
                  </a:cubicBezTo>
                  <a:cubicBezTo>
                    <a:pt x="1149" y="747"/>
                    <a:pt x="1184" y="732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1"/>
                    <a:pt x="1297" y="1"/>
                  </a:cubicBezTo>
                  <a:cubicBezTo>
                    <a:pt x="1285" y="1"/>
                    <a:pt x="1273" y="5"/>
                    <a:pt x="1264" y="1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5"/>
                    <a:pt x="266" y="1"/>
                    <a:pt x="25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65"/>
            <p:cNvSpPr/>
            <p:nvPr/>
          </p:nvSpPr>
          <p:spPr>
            <a:xfrm>
              <a:off x="6373109" y="3552913"/>
              <a:ext cx="6775" cy="98554"/>
            </a:xfrm>
            <a:custGeom>
              <a:avLst/>
              <a:gdLst/>
              <a:ahLst/>
              <a:cxnLst/>
              <a:rect l="l" t="t" r="r" b="b"/>
              <a:pathLst>
                <a:path w="258" h="3753" extrusionOk="0">
                  <a:moveTo>
                    <a:pt x="139" y="0"/>
                  </a:moveTo>
                  <a:cubicBezTo>
                    <a:pt x="134" y="0"/>
                    <a:pt x="129" y="1"/>
                    <a:pt x="124" y="1"/>
                  </a:cubicBezTo>
                  <a:cubicBezTo>
                    <a:pt x="57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58" y="55"/>
                    <a:pt x="201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65"/>
            <p:cNvSpPr/>
            <p:nvPr/>
          </p:nvSpPr>
          <p:spPr>
            <a:xfrm>
              <a:off x="6349974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65"/>
            <p:cNvSpPr/>
            <p:nvPr/>
          </p:nvSpPr>
          <p:spPr>
            <a:xfrm>
              <a:off x="634997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lnTo>
                    <a:pt x="10" y="1254"/>
                  </a:lnTo>
                  <a:cubicBezTo>
                    <a:pt x="2" y="1828"/>
                    <a:pt x="478" y="2257"/>
                    <a:pt x="1005" y="2257"/>
                  </a:cubicBezTo>
                  <a:cubicBezTo>
                    <a:pt x="1129" y="2257"/>
                    <a:pt x="1255" y="2233"/>
                    <a:pt x="1379" y="2182"/>
                  </a:cubicBezTo>
                  <a:cubicBezTo>
                    <a:pt x="1005" y="2029"/>
                    <a:pt x="757" y="1666"/>
                    <a:pt x="757" y="1254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65"/>
            <p:cNvSpPr/>
            <p:nvPr/>
          </p:nvSpPr>
          <p:spPr>
            <a:xfrm>
              <a:off x="6349974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65"/>
            <p:cNvSpPr/>
            <p:nvPr/>
          </p:nvSpPr>
          <p:spPr>
            <a:xfrm>
              <a:off x="6349974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65"/>
            <p:cNvSpPr/>
            <p:nvPr/>
          </p:nvSpPr>
          <p:spPr>
            <a:xfrm>
              <a:off x="6468354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65"/>
            <p:cNvSpPr/>
            <p:nvPr/>
          </p:nvSpPr>
          <p:spPr>
            <a:xfrm>
              <a:off x="6467094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63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65"/>
            <p:cNvSpPr/>
            <p:nvPr/>
          </p:nvSpPr>
          <p:spPr>
            <a:xfrm>
              <a:off x="6441963" y="3442096"/>
              <a:ext cx="78938" cy="97556"/>
            </a:xfrm>
            <a:custGeom>
              <a:avLst/>
              <a:gdLst/>
              <a:ahLst/>
              <a:cxnLst/>
              <a:rect l="l" t="t" r="r" b="b"/>
              <a:pathLst>
                <a:path w="3006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0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595" y="212"/>
                    <a:pt x="1514" y="212"/>
                  </a:cubicBezTo>
                  <a:cubicBezTo>
                    <a:pt x="1507" y="212"/>
                    <a:pt x="1503" y="211"/>
                    <a:pt x="1503" y="211"/>
                  </a:cubicBezTo>
                  <a:cubicBezTo>
                    <a:pt x="1503" y="211"/>
                    <a:pt x="1499" y="212"/>
                    <a:pt x="1492" y="212"/>
                  </a:cubicBezTo>
                  <a:cubicBezTo>
                    <a:pt x="1412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65"/>
            <p:cNvSpPr/>
            <p:nvPr/>
          </p:nvSpPr>
          <p:spPr>
            <a:xfrm>
              <a:off x="6455277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65"/>
            <p:cNvSpPr/>
            <p:nvPr/>
          </p:nvSpPr>
          <p:spPr>
            <a:xfrm>
              <a:off x="6441963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77" y="0"/>
                  </a:moveTo>
                  <a:cubicBezTo>
                    <a:pt x="29" y="77"/>
                    <a:pt x="0" y="173"/>
                    <a:pt x="0" y="268"/>
                  </a:cubicBezTo>
                  <a:lnTo>
                    <a:pt x="0" y="1723"/>
                  </a:lnTo>
                  <a:cubicBezTo>
                    <a:pt x="0" y="2269"/>
                    <a:pt x="163" y="2795"/>
                    <a:pt x="469" y="3245"/>
                  </a:cubicBezTo>
                  <a:lnTo>
                    <a:pt x="508" y="3312"/>
                  </a:lnTo>
                  <a:lnTo>
                    <a:pt x="508" y="575"/>
                  </a:lnTo>
                  <a:cubicBezTo>
                    <a:pt x="508" y="412"/>
                    <a:pt x="431" y="268"/>
                    <a:pt x="307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65"/>
            <p:cNvSpPr/>
            <p:nvPr/>
          </p:nvSpPr>
          <p:spPr>
            <a:xfrm>
              <a:off x="65077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2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36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70" y="77"/>
                    <a:pt x="4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65"/>
            <p:cNvSpPr/>
            <p:nvPr/>
          </p:nvSpPr>
          <p:spPr>
            <a:xfrm>
              <a:off x="6461317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44" y="1"/>
                  </a:moveTo>
                  <a:cubicBezTo>
                    <a:pt x="232" y="1"/>
                    <a:pt x="220" y="5"/>
                    <a:pt x="211" y="15"/>
                  </a:cubicBezTo>
                  <a:lnTo>
                    <a:pt x="0" y="283"/>
                  </a:lnTo>
                  <a:lnTo>
                    <a:pt x="335" y="704"/>
                  </a:lnTo>
                  <a:cubicBezTo>
                    <a:pt x="357" y="732"/>
                    <a:pt x="393" y="747"/>
                    <a:pt x="428" y="747"/>
                  </a:cubicBezTo>
                  <a:cubicBezTo>
                    <a:pt x="453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599"/>
                  </a:lnTo>
                  <a:lnTo>
                    <a:pt x="1043" y="723"/>
                  </a:lnTo>
                  <a:cubicBezTo>
                    <a:pt x="1063" y="739"/>
                    <a:pt x="1087" y="747"/>
                    <a:pt x="1110" y="747"/>
                  </a:cubicBezTo>
                  <a:cubicBezTo>
                    <a:pt x="1142" y="747"/>
                    <a:pt x="1174" y="732"/>
                    <a:pt x="1197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1"/>
                    <a:pt x="1287" y="1"/>
                  </a:cubicBezTo>
                  <a:cubicBezTo>
                    <a:pt x="1275" y="1"/>
                    <a:pt x="1264" y="5"/>
                    <a:pt x="1254" y="1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5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4" name="Google Shape;14194;p65"/>
            <p:cNvSpPr/>
            <p:nvPr/>
          </p:nvSpPr>
          <p:spPr>
            <a:xfrm>
              <a:off x="6478412" y="3552913"/>
              <a:ext cx="6539" cy="98554"/>
            </a:xfrm>
            <a:custGeom>
              <a:avLst/>
              <a:gdLst/>
              <a:ahLst/>
              <a:cxnLst/>
              <a:rect l="l" t="t" r="r" b="b"/>
              <a:pathLst>
                <a:path w="249" h="3753" extrusionOk="0">
                  <a:moveTo>
                    <a:pt x="131" y="0"/>
                  </a:moveTo>
                  <a:cubicBezTo>
                    <a:pt x="126" y="0"/>
                    <a:pt x="120" y="1"/>
                    <a:pt x="115" y="1"/>
                  </a:cubicBezTo>
                  <a:cubicBezTo>
                    <a:pt x="48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65"/>
            <p:cNvSpPr/>
            <p:nvPr/>
          </p:nvSpPr>
          <p:spPr>
            <a:xfrm>
              <a:off x="6455277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41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65"/>
            <p:cNvSpPr/>
            <p:nvPr/>
          </p:nvSpPr>
          <p:spPr>
            <a:xfrm>
              <a:off x="6455277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1" y="2257"/>
                    <a:pt x="1001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65"/>
            <p:cNvSpPr/>
            <p:nvPr/>
          </p:nvSpPr>
          <p:spPr>
            <a:xfrm>
              <a:off x="6455277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65"/>
            <p:cNvSpPr/>
            <p:nvPr/>
          </p:nvSpPr>
          <p:spPr>
            <a:xfrm>
              <a:off x="6455277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65"/>
            <p:cNvSpPr/>
            <p:nvPr/>
          </p:nvSpPr>
          <p:spPr>
            <a:xfrm>
              <a:off x="6257985" y="3421508"/>
              <a:ext cx="26181" cy="26155"/>
            </a:xfrm>
            <a:custGeom>
              <a:avLst/>
              <a:gdLst/>
              <a:ahLst/>
              <a:cxnLst/>
              <a:rect l="l" t="t" r="r" b="b"/>
              <a:pathLst>
                <a:path w="997" h="996" extrusionOk="0">
                  <a:moveTo>
                    <a:pt x="1" y="0"/>
                  </a:moveTo>
                  <a:lnTo>
                    <a:pt x="1" y="995"/>
                  </a:lnTo>
                  <a:lnTo>
                    <a:pt x="996" y="99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65"/>
            <p:cNvSpPr/>
            <p:nvPr/>
          </p:nvSpPr>
          <p:spPr>
            <a:xfrm>
              <a:off x="6256725" y="3421508"/>
              <a:ext cx="28676" cy="19695"/>
            </a:xfrm>
            <a:custGeom>
              <a:avLst/>
              <a:gdLst/>
              <a:ahLst/>
              <a:cxnLst/>
              <a:rect l="l" t="t" r="r" b="b"/>
              <a:pathLst>
                <a:path w="1092" h="750" extrusionOk="0">
                  <a:moveTo>
                    <a:pt x="49" y="0"/>
                  </a:moveTo>
                  <a:lnTo>
                    <a:pt x="49" y="498"/>
                  </a:lnTo>
                  <a:cubicBezTo>
                    <a:pt x="49" y="546"/>
                    <a:pt x="30" y="603"/>
                    <a:pt x="1" y="641"/>
                  </a:cubicBezTo>
                  <a:cubicBezTo>
                    <a:pt x="173" y="713"/>
                    <a:pt x="360" y="749"/>
                    <a:pt x="547" y="749"/>
                  </a:cubicBezTo>
                  <a:cubicBezTo>
                    <a:pt x="733" y="749"/>
                    <a:pt x="920" y="713"/>
                    <a:pt x="1092" y="641"/>
                  </a:cubicBezTo>
                  <a:cubicBezTo>
                    <a:pt x="1063" y="603"/>
                    <a:pt x="1044" y="546"/>
                    <a:pt x="1044" y="498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65"/>
            <p:cNvSpPr/>
            <p:nvPr/>
          </p:nvSpPr>
          <p:spPr>
            <a:xfrm>
              <a:off x="6231594" y="3442096"/>
              <a:ext cx="78964" cy="97556"/>
            </a:xfrm>
            <a:custGeom>
              <a:avLst/>
              <a:gdLst/>
              <a:ahLst/>
              <a:cxnLst/>
              <a:rect l="l" t="t" r="r" b="b"/>
              <a:pathLst>
                <a:path w="3007" h="3715" extrusionOk="0">
                  <a:moveTo>
                    <a:pt x="738" y="1"/>
                  </a:moveTo>
                  <a:lnTo>
                    <a:pt x="279" y="231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81"/>
                    <a:pt x="164" y="3207"/>
                    <a:pt x="460" y="3657"/>
                  </a:cubicBezTo>
                  <a:lnTo>
                    <a:pt x="499" y="3714"/>
                  </a:lnTo>
                  <a:lnTo>
                    <a:pt x="2508" y="3714"/>
                  </a:lnTo>
                  <a:lnTo>
                    <a:pt x="2537" y="3657"/>
                  </a:lnTo>
                  <a:cubicBezTo>
                    <a:pt x="2843" y="3207"/>
                    <a:pt x="3006" y="268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1" y="317"/>
                    <a:pt x="2729" y="231"/>
                  </a:cubicBezTo>
                  <a:lnTo>
                    <a:pt x="2269" y="1"/>
                  </a:lnTo>
                  <a:cubicBezTo>
                    <a:pt x="2102" y="203"/>
                    <a:pt x="1594" y="212"/>
                    <a:pt x="1514" y="212"/>
                  </a:cubicBezTo>
                  <a:cubicBezTo>
                    <a:pt x="1507" y="212"/>
                    <a:pt x="1504" y="211"/>
                    <a:pt x="1504" y="211"/>
                  </a:cubicBezTo>
                  <a:cubicBezTo>
                    <a:pt x="1504" y="211"/>
                    <a:pt x="1500" y="212"/>
                    <a:pt x="1493" y="212"/>
                  </a:cubicBezTo>
                  <a:cubicBezTo>
                    <a:pt x="1413" y="212"/>
                    <a:pt x="905" y="203"/>
                    <a:pt x="738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65"/>
            <p:cNvSpPr/>
            <p:nvPr/>
          </p:nvSpPr>
          <p:spPr>
            <a:xfrm>
              <a:off x="6244672" y="3539862"/>
              <a:ext cx="52809" cy="111605"/>
            </a:xfrm>
            <a:custGeom>
              <a:avLst/>
              <a:gdLst/>
              <a:ahLst/>
              <a:cxnLst/>
              <a:rect l="l" t="t" r="r" b="b"/>
              <a:pathLst>
                <a:path w="201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10" y="4250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65"/>
            <p:cNvSpPr/>
            <p:nvPr/>
          </p:nvSpPr>
          <p:spPr>
            <a:xfrm>
              <a:off x="623159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8" y="0"/>
                  </a:moveTo>
                  <a:cubicBezTo>
                    <a:pt x="3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6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32" y="268"/>
                    <a:pt x="307" y="173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65"/>
            <p:cNvSpPr/>
            <p:nvPr/>
          </p:nvSpPr>
          <p:spPr>
            <a:xfrm>
              <a:off x="629745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1" y="0"/>
                  </a:moveTo>
                  <a:lnTo>
                    <a:pt x="201" y="173"/>
                  </a:lnTo>
                  <a:cubicBezTo>
                    <a:pt x="67" y="268"/>
                    <a:pt x="0" y="412"/>
                    <a:pt x="0" y="575"/>
                  </a:cubicBezTo>
                  <a:lnTo>
                    <a:pt x="0" y="3312"/>
                  </a:lnTo>
                  <a:lnTo>
                    <a:pt x="39" y="3245"/>
                  </a:lnTo>
                  <a:cubicBezTo>
                    <a:pt x="335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69" y="77"/>
                    <a:pt x="42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65"/>
            <p:cNvSpPr/>
            <p:nvPr/>
          </p:nvSpPr>
          <p:spPr>
            <a:xfrm>
              <a:off x="6250948" y="3434691"/>
              <a:ext cx="40257" cy="105198"/>
            </a:xfrm>
            <a:custGeom>
              <a:avLst/>
              <a:gdLst/>
              <a:ahLst/>
              <a:cxnLst/>
              <a:rect l="l" t="t" r="r" b="b"/>
              <a:pathLst>
                <a:path w="1533" h="4006" extrusionOk="0">
                  <a:moveTo>
                    <a:pt x="245" y="1"/>
                  </a:moveTo>
                  <a:cubicBezTo>
                    <a:pt x="233" y="1"/>
                    <a:pt x="221" y="5"/>
                    <a:pt x="211" y="15"/>
                  </a:cubicBezTo>
                  <a:lnTo>
                    <a:pt x="1" y="283"/>
                  </a:lnTo>
                  <a:lnTo>
                    <a:pt x="336" y="704"/>
                  </a:lnTo>
                  <a:cubicBezTo>
                    <a:pt x="358" y="732"/>
                    <a:pt x="393" y="747"/>
                    <a:pt x="428" y="747"/>
                  </a:cubicBezTo>
                  <a:cubicBezTo>
                    <a:pt x="454" y="747"/>
                    <a:pt x="479" y="739"/>
                    <a:pt x="499" y="723"/>
                  </a:cubicBezTo>
                  <a:lnTo>
                    <a:pt x="642" y="599"/>
                  </a:lnTo>
                  <a:lnTo>
                    <a:pt x="642" y="4006"/>
                  </a:lnTo>
                  <a:lnTo>
                    <a:pt x="891" y="4006"/>
                  </a:lnTo>
                  <a:lnTo>
                    <a:pt x="891" y="599"/>
                  </a:lnTo>
                  <a:lnTo>
                    <a:pt x="1044" y="723"/>
                  </a:lnTo>
                  <a:cubicBezTo>
                    <a:pt x="1064" y="739"/>
                    <a:pt x="1087" y="747"/>
                    <a:pt x="1110" y="747"/>
                  </a:cubicBezTo>
                  <a:cubicBezTo>
                    <a:pt x="1143" y="747"/>
                    <a:pt x="1175" y="732"/>
                    <a:pt x="1197" y="704"/>
                  </a:cubicBezTo>
                  <a:lnTo>
                    <a:pt x="1532" y="283"/>
                  </a:lnTo>
                  <a:lnTo>
                    <a:pt x="1322" y="15"/>
                  </a:lnTo>
                  <a:cubicBezTo>
                    <a:pt x="1312" y="5"/>
                    <a:pt x="1300" y="1"/>
                    <a:pt x="1288" y="1"/>
                  </a:cubicBezTo>
                  <a:cubicBezTo>
                    <a:pt x="1276" y="1"/>
                    <a:pt x="1264" y="5"/>
                    <a:pt x="1255" y="15"/>
                  </a:cubicBezTo>
                  <a:lnTo>
                    <a:pt x="767" y="503"/>
                  </a:lnTo>
                  <a:lnTo>
                    <a:pt x="278" y="15"/>
                  </a:lnTo>
                  <a:cubicBezTo>
                    <a:pt x="269" y="5"/>
                    <a:pt x="257" y="1"/>
                    <a:pt x="24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65"/>
            <p:cNvSpPr/>
            <p:nvPr/>
          </p:nvSpPr>
          <p:spPr>
            <a:xfrm>
              <a:off x="6268043" y="3552913"/>
              <a:ext cx="6565" cy="98554"/>
            </a:xfrm>
            <a:custGeom>
              <a:avLst/>
              <a:gdLst/>
              <a:ahLst/>
              <a:cxnLst/>
              <a:rect l="l" t="t" r="r" b="b"/>
              <a:pathLst>
                <a:path w="250" h="3753" extrusionOk="0">
                  <a:moveTo>
                    <a:pt x="132" y="0"/>
                  </a:moveTo>
                  <a:cubicBezTo>
                    <a:pt x="127" y="0"/>
                    <a:pt x="121" y="1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65"/>
            <p:cNvSpPr/>
            <p:nvPr/>
          </p:nvSpPr>
          <p:spPr>
            <a:xfrm>
              <a:off x="6244672" y="3368726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6" y="2259"/>
                  </a:cubicBezTo>
                  <a:cubicBezTo>
                    <a:pt x="1561" y="2259"/>
                    <a:pt x="2010" y="1809"/>
                    <a:pt x="2010" y="1254"/>
                  </a:cubicBezTo>
                  <a:lnTo>
                    <a:pt x="2010" y="756"/>
                  </a:lnTo>
                  <a:cubicBezTo>
                    <a:pt x="2010" y="335"/>
                    <a:pt x="1675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65"/>
            <p:cNvSpPr/>
            <p:nvPr/>
          </p:nvSpPr>
          <p:spPr>
            <a:xfrm>
              <a:off x="624493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65"/>
            <p:cNvSpPr/>
            <p:nvPr/>
          </p:nvSpPr>
          <p:spPr>
            <a:xfrm>
              <a:off x="6244672" y="3368726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0" y="1005"/>
                  </a:cubicBezTo>
                  <a:lnTo>
                    <a:pt x="2010" y="756"/>
                  </a:lnTo>
                  <a:cubicBezTo>
                    <a:pt x="2010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65"/>
            <p:cNvSpPr/>
            <p:nvPr/>
          </p:nvSpPr>
          <p:spPr>
            <a:xfrm>
              <a:off x="6244934" y="3368726"/>
              <a:ext cx="35950" cy="24159"/>
            </a:xfrm>
            <a:custGeom>
              <a:avLst/>
              <a:gdLst/>
              <a:ahLst/>
              <a:cxnLst/>
              <a:rect l="l" t="t" r="r" b="b"/>
              <a:pathLst>
                <a:path w="1369" h="92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4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65"/>
            <p:cNvSpPr/>
            <p:nvPr/>
          </p:nvSpPr>
          <p:spPr>
            <a:xfrm>
              <a:off x="6205229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65"/>
            <p:cNvSpPr/>
            <p:nvPr/>
          </p:nvSpPr>
          <p:spPr>
            <a:xfrm>
              <a:off x="6203969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39" y="603"/>
                    <a:pt x="0" y="651"/>
                  </a:cubicBezTo>
                  <a:cubicBezTo>
                    <a:pt x="177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65"/>
            <p:cNvSpPr/>
            <p:nvPr/>
          </p:nvSpPr>
          <p:spPr>
            <a:xfrm>
              <a:off x="6179074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28" y="1"/>
                  </a:moveTo>
                  <a:lnTo>
                    <a:pt x="278" y="230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71"/>
                    <a:pt x="154" y="3207"/>
                    <a:pt x="460" y="3657"/>
                  </a:cubicBezTo>
                  <a:lnTo>
                    <a:pt x="498" y="3714"/>
                  </a:lnTo>
                  <a:lnTo>
                    <a:pt x="2499" y="3714"/>
                  </a:lnTo>
                  <a:lnTo>
                    <a:pt x="2537" y="3657"/>
                  </a:lnTo>
                  <a:cubicBezTo>
                    <a:pt x="2843" y="3207"/>
                    <a:pt x="3006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891" y="317"/>
                    <a:pt x="2728" y="230"/>
                  </a:cubicBezTo>
                  <a:lnTo>
                    <a:pt x="2269" y="1"/>
                  </a:lnTo>
                  <a:cubicBezTo>
                    <a:pt x="2102" y="203"/>
                    <a:pt x="1594" y="211"/>
                    <a:pt x="1514" y="211"/>
                  </a:cubicBezTo>
                  <a:cubicBezTo>
                    <a:pt x="1507" y="211"/>
                    <a:pt x="1503" y="211"/>
                    <a:pt x="1503" y="211"/>
                  </a:cubicBezTo>
                  <a:cubicBezTo>
                    <a:pt x="1503" y="211"/>
                    <a:pt x="1500" y="211"/>
                    <a:pt x="1493" y="211"/>
                  </a:cubicBezTo>
                  <a:cubicBezTo>
                    <a:pt x="1412" y="211"/>
                    <a:pt x="904" y="203"/>
                    <a:pt x="72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65"/>
            <p:cNvSpPr/>
            <p:nvPr/>
          </p:nvSpPr>
          <p:spPr>
            <a:xfrm>
              <a:off x="6192152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15" y="1752"/>
                    <a:pt x="249" y="1752"/>
                  </a:cubicBezTo>
                  <a:lnTo>
                    <a:pt x="1752" y="1752"/>
                  </a:lnTo>
                  <a:cubicBezTo>
                    <a:pt x="1895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65"/>
            <p:cNvSpPr/>
            <p:nvPr/>
          </p:nvSpPr>
          <p:spPr>
            <a:xfrm>
              <a:off x="61790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77" y="0"/>
                  </a:moveTo>
                  <a:cubicBezTo>
                    <a:pt x="20" y="77"/>
                    <a:pt x="1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54" y="2795"/>
                    <a:pt x="460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22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65"/>
            <p:cNvSpPr/>
            <p:nvPr/>
          </p:nvSpPr>
          <p:spPr>
            <a:xfrm>
              <a:off x="6244672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431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508" y="2259"/>
                    <a:pt x="508" y="1713"/>
                  </a:cubicBezTo>
                  <a:lnTo>
                    <a:pt x="508" y="259"/>
                  </a:lnTo>
                  <a:cubicBezTo>
                    <a:pt x="508" y="16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65"/>
            <p:cNvSpPr/>
            <p:nvPr/>
          </p:nvSpPr>
          <p:spPr>
            <a:xfrm>
              <a:off x="6198191" y="3546270"/>
              <a:ext cx="40467" cy="105198"/>
            </a:xfrm>
            <a:custGeom>
              <a:avLst/>
              <a:gdLst/>
              <a:ahLst/>
              <a:cxnLst/>
              <a:rect l="l" t="t" r="r" b="b"/>
              <a:pathLst>
                <a:path w="1541" h="4006" extrusionOk="0">
                  <a:moveTo>
                    <a:pt x="250" y="1"/>
                  </a:moveTo>
                  <a:cubicBezTo>
                    <a:pt x="237" y="1"/>
                    <a:pt x="225" y="6"/>
                    <a:pt x="220" y="15"/>
                  </a:cubicBezTo>
                  <a:lnTo>
                    <a:pt x="0" y="293"/>
                  </a:lnTo>
                  <a:lnTo>
                    <a:pt x="345" y="714"/>
                  </a:lnTo>
                  <a:cubicBezTo>
                    <a:pt x="365" y="739"/>
                    <a:pt x="393" y="751"/>
                    <a:pt x="422" y="751"/>
                  </a:cubicBezTo>
                  <a:cubicBezTo>
                    <a:pt x="448" y="751"/>
                    <a:pt x="475" y="741"/>
                    <a:pt x="498" y="723"/>
                  </a:cubicBezTo>
                  <a:lnTo>
                    <a:pt x="651" y="60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609"/>
                  </a:lnTo>
                  <a:lnTo>
                    <a:pt x="1043" y="723"/>
                  </a:lnTo>
                  <a:cubicBezTo>
                    <a:pt x="1065" y="745"/>
                    <a:pt x="1090" y="755"/>
                    <a:pt x="1116" y="755"/>
                  </a:cubicBezTo>
                  <a:cubicBezTo>
                    <a:pt x="1148" y="755"/>
                    <a:pt x="1180" y="740"/>
                    <a:pt x="1206" y="714"/>
                  </a:cubicBezTo>
                  <a:lnTo>
                    <a:pt x="1541" y="293"/>
                  </a:lnTo>
                  <a:lnTo>
                    <a:pt x="1330" y="25"/>
                  </a:lnTo>
                  <a:cubicBezTo>
                    <a:pt x="1321" y="15"/>
                    <a:pt x="1309" y="10"/>
                    <a:pt x="1297" y="10"/>
                  </a:cubicBezTo>
                  <a:cubicBezTo>
                    <a:pt x="1285" y="10"/>
                    <a:pt x="1273" y="15"/>
                    <a:pt x="1263" y="2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6"/>
                    <a:pt x="263" y="1"/>
                    <a:pt x="25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65"/>
            <p:cNvSpPr/>
            <p:nvPr/>
          </p:nvSpPr>
          <p:spPr>
            <a:xfrm>
              <a:off x="6215260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40" y="0"/>
                  </a:moveTo>
                  <a:cubicBezTo>
                    <a:pt x="135" y="0"/>
                    <a:pt x="130" y="0"/>
                    <a:pt x="125" y="1"/>
                  </a:cubicBezTo>
                  <a:cubicBezTo>
                    <a:pt x="58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40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65"/>
            <p:cNvSpPr/>
            <p:nvPr/>
          </p:nvSpPr>
          <p:spPr>
            <a:xfrm>
              <a:off x="6192152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65"/>
            <p:cNvSpPr/>
            <p:nvPr/>
          </p:nvSpPr>
          <p:spPr>
            <a:xfrm>
              <a:off x="6192204" y="3480567"/>
              <a:ext cx="36160" cy="59269"/>
            </a:xfrm>
            <a:custGeom>
              <a:avLst/>
              <a:gdLst/>
              <a:ahLst/>
              <a:cxnLst/>
              <a:rect l="l" t="t" r="r" b="b"/>
              <a:pathLst>
                <a:path w="1377" h="2257" extrusionOk="0">
                  <a:moveTo>
                    <a:pt x="754" y="0"/>
                  </a:moveTo>
                  <a:cubicBezTo>
                    <a:pt x="343" y="0"/>
                    <a:pt x="8" y="335"/>
                    <a:pt x="8" y="756"/>
                  </a:cubicBezTo>
                  <a:lnTo>
                    <a:pt x="8" y="1254"/>
                  </a:lnTo>
                  <a:cubicBezTo>
                    <a:pt x="0" y="1828"/>
                    <a:pt x="476" y="2257"/>
                    <a:pt x="1003" y="2257"/>
                  </a:cubicBezTo>
                  <a:cubicBezTo>
                    <a:pt x="1126" y="2257"/>
                    <a:pt x="1253" y="2233"/>
                    <a:pt x="1377" y="2182"/>
                  </a:cubicBezTo>
                  <a:cubicBezTo>
                    <a:pt x="1003" y="2029"/>
                    <a:pt x="754" y="1665"/>
                    <a:pt x="754" y="1254"/>
                  </a:cubicBezTo>
                  <a:lnTo>
                    <a:pt x="754" y="756"/>
                  </a:lnTo>
                  <a:cubicBezTo>
                    <a:pt x="754" y="383"/>
                    <a:pt x="1013" y="77"/>
                    <a:pt x="1377" y="10"/>
                  </a:cubicBezTo>
                  <a:cubicBezTo>
                    <a:pt x="1338" y="10"/>
                    <a:pt x="1300" y="0"/>
                    <a:pt x="125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65"/>
            <p:cNvSpPr/>
            <p:nvPr/>
          </p:nvSpPr>
          <p:spPr>
            <a:xfrm>
              <a:off x="6192152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56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65"/>
            <p:cNvSpPr/>
            <p:nvPr/>
          </p:nvSpPr>
          <p:spPr>
            <a:xfrm>
              <a:off x="6192414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39" y="823"/>
                    <a:pt x="488" y="881"/>
                    <a:pt x="746" y="909"/>
                  </a:cubicBezTo>
                  <a:lnTo>
                    <a:pt x="746" y="756"/>
                  </a:lnTo>
                  <a:cubicBezTo>
                    <a:pt x="746" y="383"/>
                    <a:pt x="1005" y="77"/>
                    <a:pt x="1369" y="10"/>
                  </a:cubicBezTo>
                  <a:cubicBezTo>
                    <a:pt x="1330" y="10"/>
                    <a:pt x="1292" y="0"/>
                    <a:pt x="12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65"/>
            <p:cNvSpPr/>
            <p:nvPr/>
          </p:nvSpPr>
          <p:spPr>
            <a:xfrm>
              <a:off x="6310532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65"/>
            <p:cNvSpPr/>
            <p:nvPr/>
          </p:nvSpPr>
          <p:spPr>
            <a:xfrm>
              <a:off x="6309271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7" y="723"/>
                    <a:pt x="364" y="759"/>
                    <a:pt x="550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65"/>
            <p:cNvSpPr/>
            <p:nvPr/>
          </p:nvSpPr>
          <p:spPr>
            <a:xfrm>
              <a:off x="6284140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69" y="3657"/>
                  </a:cubicBezTo>
                  <a:lnTo>
                    <a:pt x="507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43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78" y="1"/>
                  </a:lnTo>
                  <a:cubicBezTo>
                    <a:pt x="2102" y="203"/>
                    <a:pt x="1594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65"/>
            <p:cNvSpPr/>
            <p:nvPr/>
          </p:nvSpPr>
          <p:spPr>
            <a:xfrm>
              <a:off x="6297454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65"/>
            <p:cNvSpPr/>
            <p:nvPr/>
          </p:nvSpPr>
          <p:spPr>
            <a:xfrm>
              <a:off x="6297454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9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8" name="Google Shape;14228;p65"/>
            <p:cNvSpPr/>
            <p:nvPr/>
          </p:nvSpPr>
          <p:spPr>
            <a:xfrm>
              <a:off x="6297454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06" y="1752"/>
                    <a:pt x="249" y="1752"/>
                  </a:cubicBezTo>
                  <a:lnTo>
                    <a:pt x="1752" y="1752"/>
                  </a:lnTo>
                  <a:cubicBezTo>
                    <a:pt x="188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9" name="Google Shape;14229;p65"/>
            <p:cNvSpPr/>
            <p:nvPr/>
          </p:nvSpPr>
          <p:spPr>
            <a:xfrm>
              <a:off x="6284140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69" y="3245"/>
                  </a:cubicBezTo>
                  <a:lnTo>
                    <a:pt x="507" y="3302"/>
                  </a:lnTo>
                  <a:lnTo>
                    <a:pt x="507" y="565"/>
                  </a:lnTo>
                  <a:cubicBezTo>
                    <a:pt x="507" y="412"/>
                    <a:pt x="431" y="259"/>
                    <a:pt x="306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0" name="Google Shape;14230;p65"/>
            <p:cNvSpPr/>
            <p:nvPr/>
          </p:nvSpPr>
          <p:spPr>
            <a:xfrm>
              <a:off x="63499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79" y="77"/>
                    <a:pt x="42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65"/>
            <p:cNvSpPr/>
            <p:nvPr/>
          </p:nvSpPr>
          <p:spPr>
            <a:xfrm>
              <a:off x="6303494" y="3546532"/>
              <a:ext cx="40467" cy="104935"/>
            </a:xfrm>
            <a:custGeom>
              <a:avLst/>
              <a:gdLst/>
              <a:ahLst/>
              <a:cxnLst/>
              <a:rect l="l" t="t" r="r" b="b"/>
              <a:pathLst>
                <a:path w="1541" h="3996" extrusionOk="0">
                  <a:moveTo>
                    <a:pt x="244" y="0"/>
                  </a:moveTo>
                  <a:cubicBezTo>
                    <a:pt x="232" y="0"/>
                    <a:pt x="220" y="5"/>
                    <a:pt x="21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4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3" y="713"/>
                  </a:lnTo>
                  <a:cubicBezTo>
                    <a:pt x="1065" y="735"/>
                    <a:pt x="1090" y="745"/>
                    <a:pt x="1115" y="745"/>
                  </a:cubicBezTo>
                  <a:cubicBezTo>
                    <a:pt x="1146" y="745"/>
                    <a:pt x="1175" y="730"/>
                    <a:pt x="1196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0"/>
                    <a:pt x="1287" y="0"/>
                  </a:cubicBezTo>
                  <a:cubicBezTo>
                    <a:pt x="1275" y="0"/>
                    <a:pt x="1263" y="5"/>
                    <a:pt x="1254" y="15"/>
                  </a:cubicBezTo>
                  <a:lnTo>
                    <a:pt x="766" y="493"/>
                  </a:lnTo>
                  <a:lnTo>
                    <a:pt x="278" y="15"/>
                  </a:lnTo>
                  <a:cubicBezTo>
                    <a:pt x="268" y="5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2" name="Google Shape;14232;p65"/>
            <p:cNvSpPr/>
            <p:nvPr/>
          </p:nvSpPr>
          <p:spPr>
            <a:xfrm>
              <a:off x="6320563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2" y="0"/>
                  </a:moveTo>
                  <a:cubicBezTo>
                    <a:pt x="127" y="0"/>
                    <a:pt x="121" y="0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3" name="Google Shape;14233;p65"/>
            <p:cNvSpPr/>
            <p:nvPr/>
          </p:nvSpPr>
          <p:spPr>
            <a:xfrm>
              <a:off x="6297454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4" name="Google Shape;14234;p65"/>
            <p:cNvSpPr/>
            <p:nvPr/>
          </p:nvSpPr>
          <p:spPr>
            <a:xfrm>
              <a:off x="6297454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56" y="909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5" name="Google Shape;14235;p65"/>
            <p:cNvSpPr/>
            <p:nvPr/>
          </p:nvSpPr>
          <p:spPr>
            <a:xfrm>
              <a:off x="6415808" y="3533087"/>
              <a:ext cx="26181" cy="26418"/>
            </a:xfrm>
            <a:custGeom>
              <a:avLst/>
              <a:gdLst/>
              <a:ahLst/>
              <a:cxnLst/>
              <a:rect l="l" t="t" r="r" b="b"/>
              <a:pathLst>
                <a:path w="997" h="1006" extrusionOk="0">
                  <a:moveTo>
                    <a:pt x="1" y="0"/>
                  </a:moveTo>
                  <a:lnTo>
                    <a:pt x="1" y="1005"/>
                  </a:lnTo>
                  <a:lnTo>
                    <a:pt x="996" y="100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6" name="Google Shape;14236;p65"/>
            <p:cNvSpPr/>
            <p:nvPr/>
          </p:nvSpPr>
          <p:spPr>
            <a:xfrm>
              <a:off x="6414574" y="3533087"/>
              <a:ext cx="28676" cy="19931"/>
            </a:xfrm>
            <a:custGeom>
              <a:avLst/>
              <a:gdLst/>
              <a:ahLst/>
              <a:cxnLst/>
              <a:rect l="l" t="t" r="r" b="b"/>
              <a:pathLst>
                <a:path w="109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2" y="723"/>
                    <a:pt x="359" y="759"/>
                    <a:pt x="546" y="759"/>
                  </a:cubicBezTo>
                  <a:cubicBezTo>
                    <a:pt x="732" y="759"/>
                    <a:pt x="919" y="723"/>
                    <a:pt x="1091" y="651"/>
                  </a:cubicBezTo>
                  <a:cubicBezTo>
                    <a:pt x="1062" y="603"/>
                    <a:pt x="1043" y="555"/>
                    <a:pt x="1043" y="508"/>
                  </a:cubicBezTo>
                  <a:lnTo>
                    <a:pt x="104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7" name="Google Shape;14237;p65"/>
            <p:cNvSpPr/>
            <p:nvPr/>
          </p:nvSpPr>
          <p:spPr>
            <a:xfrm>
              <a:off x="6389443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59" y="3657"/>
                  </a:cubicBezTo>
                  <a:lnTo>
                    <a:pt x="498" y="3714"/>
                  </a:lnTo>
                  <a:lnTo>
                    <a:pt x="2508" y="3714"/>
                  </a:lnTo>
                  <a:lnTo>
                    <a:pt x="2536" y="3657"/>
                  </a:lnTo>
                  <a:cubicBezTo>
                    <a:pt x="2842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68" y="1"/>
                  </a:lnTo>
                  <a:cubicBezTo>
                    <a:pt x="2101" y="203"/>
                    <a:pt x="1593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8" name="Google Shape;14238;p65"/>
            <p:cNvSpPr/>
            <p:nvPr/>
          </p:nvSpPr>
          <p:spPr>
            <a:xfrm>
              <a:off x="6402494" y="3651441"/>
              <a:ext cx="52809" cy="46034"/>
            </a:xfrm>
            <a:custGeom>
              <a:avLst/>
              <a:gdLst/>
              <a:ahLst/>
              <a:cxnLst/>
              <a:rect l="l" t="t" r="r" b="b"/>
              <a:pathLst>
                <a:path w="201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11" y="1647"/>
                    <a:pt x="2011" y="1503"/>
                  </a:cubicBezTo>
                  <a:lnTo>
                    <a:pt x="201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9" name="Google Shape;14239;p65"/>
            <p:cNvSpPr/>
            <p:nvPr/>
          </p:nvSpPr>
          <p:spPr>
            <a:xfrm>
              <a:off x="6389443" y="3564757"/>
              <a:ext cx="13077" cy="86711"/>
            </a:xfrm>
            <a:custGeom>
              <a:avLst/>
              <a:gdLst/>
              <a:ahLst/>
              <a:cxnLst/>
              <a:rect l="l" t="t" r="r" b="b"/>
              <a:pathLst>
                <a:path w="49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59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31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0" name="Google Shape;14240;p65"/>
            <p:cNvSpPr/>
            <p:nvPr/>
          </p:nvSpPr>
          <p:spPr>
            <a:xfrm>
              <a:off x="6455277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68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3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69" y="77"/>
                    <a:pt x="4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1" name="Google Shape;14241;p65"/>
            <p:cNvSpPr/>
            <p:nvPr/>
          </p:nvSpPr>
          <p:spPr>
            <a:xfrm>
              <a:off x="6408797" y="3546270"/>
              <a:ext cx="40230" cy="105198"/>
            </a:xfrm>
            <a:custGeom>
              <a:avLst/>
              <a:gdLst/>
              <a:ahLst/>
              <a:cxnLst/>
              <a:rect l="l" t="t" r="r" b="b"/>
              <a:pathLst>
                <a:path w="1532" h="4006" extrusionOk="0">
                  <a:moveTo>
                    <a:pt x="244" y="1"/>
                  </a:moveTo>
                  <a:cubicBezTo>
                    <a:pt x="232" y="1"/>
                    <a:pt x="220" y="6"/>
                    <a:pt x="211" y="15"/>
                  </a:cubicBezTo>
                  <a:lnTo>
                    <a:pt x="0" y="293"/>
                  </a:lnTo>
                  <a:lnTo>
                    <a:pt x="335" y="714"/>
                  </a:lnTo>
                  <a:cubicBezTo>
                    <a:pt x="355" y="739"/>
                    <a:pt x="386" y="751"/>
                    <a:pt x="418" y="751"/>
                  </a:cubicBezTo>
                  <a:cubicBezTo>
                    <a:pt x="446" y="751"/>
                    <a:pt x="475" y="741"/>
                    <a:pt x="498" y="723"/>
                  </a:cubicBezTo>
                  <a:lnTo>
                    <a:pt x="641" y="60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609"/>
                  </a:lnTo>
                  <a:lnTo>
                    <a:pt x="1034" y="723"/>
                  </a:lnTo>
                  <a:cubicBezTo>
                    <a:pt x="1055" y="745"/>
                    <a:pt x="1081" y="755"/>
                    <a:pt x="1106" y="755"/>
                  </a:cubicBezTo>
                  <a:cubicBezTo>
                    <a:pt x="1136" y="755"/>
                    <a:pt x="1166" y="740"/>
                    <a:pt x="1187" y="714"/>
                  </a:cubicBezTo>
                  <a:lnTo>
                    <a:pt x="1531" y="293"/>
                  </a:lnTo>
                  <a:lnTo>
                    <a:pt x="1321" y="25"/>
                  </a:lnTo>
                  <a:cubicBezTo>
                    <a:pt x="1311" y="15"/>
                    <a:pt x="1299" y="10"/>
                    <a:pt x="1287" y="10"/>
                  </a:cubicBezTo>
                  <a:cubicBezTo>
                    <a:pt x="1275" y="10"/>
                    <a:pt x="1263" y="15"/>
                    <a:pt x="1254" y="2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6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2" name="Google Shape;14242;p65"/>
            <p:cNvSpPr/>
            <p:nvPr/>
          </p:nvSpPr>
          <p:spPr>
            <a:xfrm>
              <a:off x="6425866" y="3664781"/>
              <a:ext cx="6329" cy="32694"/>
            </a:xfrm>
            <a:custGeom>
              <a:avLst/>
              <a:gdLst/>
              <a:ahLst/>
              <a:cxnLst/>
              <a:rect l="l" t="t" r="r" b="b"/>
              <a:pathLst>
                <a:path w="241" h="1245" extrusionOk="0">
                  <a:moveTo>
                    <a:pt x="116" y="0"/>
                  </a:moveTo>
                  <a:cubicBezTo>
                    <a:pt x="49" y="0"/>
                    <a:pt x="1" y="48"/>
                    <a:pt x="1" y="115"/>
                  </a:cubicBezTo>
                  <a:lnTo>
                    <a:pt x="1" y="1244"/>
                  </a:lnTo>
                  <a:lnTo>
                    <a:pt x="240" y="1244"/>
                  </a:lnTo>
                  <a:lnTo>
                    <a:pt x="240" y="115"/>
                  </a:lnTo>
                  <a:cubicBezTo>
                    <a:pt x="240" y="48"/>
                    <a:pt x="183" y="0"/>
                    <a:pt x="116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3" name="Google Shape;14243;p65"/>
            <p:cNvSpPr/>
            <p:nvPr/>
          </p:nvSpPr>
          <p:spPr>
            <a:xfrm>
              <a:off x="6402494" y="3480567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61" y="2259"/>
                    <a:pt x="2011" y="1809"/>
                    <a:pt x="2011" y="1254"/>
                  </a:cubicBezTo>
                  <a:lnTo>
                    <a:pt x="2011" y="756"/>
                  </a:lnTo>
                  <a:cubicBezTo>
                    <a:pt x="2011" y="335"/>
                    <a:pt x="167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65"/>
            <p:cNvSpPr/>
            <p:nvPr/>
          </p:nvSpPr>
          <p:spPr>
            <a:xfrm>
              <a:off x="640275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5" name="Google Shape;14245;p65"/>
            <p:cNvSpPr/>
            <p:nvPr/>
          </p:nvSpPr>
          <p:spPr>
            <a:xfrm>
              <a:off x="6402494" y="3480567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1" y="1005"/>
                  </a:cubicBezTo>
                  <a:lnTo>
                    <a:pt x="2011" y="756"/>
                  </a:lnTo>
                  <a:cubicBezTo>
                    <a:pt x="201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6" name="Google Shape;14246;p65"/>
            <p:cNvSpPr/>
            <p:nvPr/>
          </p:nvSpPr>
          <p:spPr>
            <a:xfrm>
              <a:off x="6402757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0" y="823"/>
                    <a:pt x="498" y="881"/>
                    <a:pt x="747" y="909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7" name="Google Shape;14247;p65"/>
            <p:cNvSpPr/>
            <p:nvPr/>
          </p:nvSpPr>
          <p:spPr>
            <a:xfrm>
              <a:off x="6520874" y="3533087"/>
              <a:ext cx="26418" cy="26418"/>
            </a:xfrm>
            <a:custGeom>
              <a:avLst/>
              <a:gdLst/>
              <a:ahLst/>
              <a:cxnLst/>
              <a:rect l="l" t="t" r="r" b="b"/>
              <a:pathLst>
                <a:path w="1006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8" name="Google Shape;14248;p65"/>
            <p:cNvSpPr/>
            <p:nvPr/>
          </p:nvSpPr>
          <p:spPr>
            <a:xfrm>
              <a:off x="6519614" y="3533087"/>
              <a:ext cx="28939" cy="19931"/>
            </a:xfrm>
            <a:custGeom>
              <a:avLst/>
              <a:gdLst/>
              <a:ahLst/>
              <a:cxnLst/>
              <a:rect l="l" t="t" r="r" b="b"/>
              <a:pathLst>
                <a:path w="110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1" y="651"/>
                  </a:cubicBezTo>
                  <a:cubicBezTo>
                    <a:pt x="178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9" name="Google Shape;14249;p65"/>
            <p:cNvSpPr/>
            <p:nvPr/>
          </p:nvSpPr>
          <p:spPr>
            <a:xfrm>
              <a:off x="6494483" y="3553938"/>
              <a:ext cx="79200" cy="97530"/>
            </a:xfrm>
            <a:custGeom>
              <a:avLst/>
              <a:gdLst/>
              <a:ahLst/>
              <a:cxnLst/>
              <a:rect l="l" t="t" r="r" b="b"/>
              <a:pathLst>
                <a:path w="301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1" y="267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0" y="317"/>
                    <a:pt x="2738" y="230"/>
                  </a:cubicBezTo>
                  <a:lnTo>
                    <a:pt x="2278" y="1"/>
                  </a:lnTo>
                  <a:cubicBezTo>
                    <a:pt x="2111" y="203"/>
                    <a:pt x="1603" y="211"/>
                    <a:pt x="1523" y="211"/>
                  </a:cubicBezTo>
                  <a:cubicBezTo>
                    <a:pt x="1516" y="211"/>
                    <a:pt x="1513" y="211"/>
                    <a:pt x="1513" y="211"/>
                  </a:cubicBezTo>
                  <a:cubicBezTo>
                    <a:pt x="1513" y="211"/>
                    <a:pt x="1509" y="211"/>
                    <a:pt x="1502" y="211"/>
                  </a:cubicBezTo>
                  <a:cubicBezTo>
                    <a:pt x="1420" y="211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0" name="Google Shape;14250;p65"/>
            <p:cNvSpPr/>
            <p:nvPr/>
          </p:nvSpPr>
          <p:spPr>
            <a:xfrm>
              <a:off x="6507797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65"/>
            <p:cNvSpPr/>
            <p:nvPr/>
          </p:nvSpPr>
          <p:spPr>
            <a:xfrm>
              <a:off x="6494483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10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63" y="2795"/>
                    <a:pt x="469" y="3245"/>
                  </a:cubicBezTo>
                  <a:lnTo>
                    <a:pt x="508" y="3302"/>
                  </a:lnTo>
                  <a:lnTo>
                    <a:pt x="508" y="565"/>
                  </a:lnTo>
                  <a:cubicBezTo>
                    <a:pt x="508" y="412"/>
                    <a:pt x="431" y="259"/>
                    <a:pt x="30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2" name="Google Shape;14252;p65"/>
            <p:cNvSpPr/>
            <p:nvPr/>
          </p:nvSpPr>
          <p:spPr>
            <a:xfrm>
              <a:off x="6513837" y="3546532"/>
              <a:ext cx="40493" cy="104935"/>
            </a:xfrm>
            <a:custGeom>
              <a:avLst/>
              <a:gdLst/>
              <a:ahLst/>
              <a:cxnLst/>
              <a:rect l="l" t="t" r="r" b="b"/>
              <a:pathLst>
                <a:path w="1542" h="3996" extrusionOk="0">
                  <a:moveTo>
                    <a:pt x="254" y="0"/>
                  </a:moveTo>
                  <a:cubicBezTo>
                    <a:pt x="242" y="0"/>
                    <a:pt x="230" y="5"/>
                    <a:pt x="22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2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4" y="713"/>
                  </a:lnTo>
                  <a:cubicBezTo>
                    <a:pt x="1065" y="735"/>
                    <a:pt x="1093" y="745"/>
                    <a:pt x="1120" y="745"/>
                  </a:cubicBezTo>
                  <a:cubicBezTo>
                    <a:pt x="1153" y="745"/>
                    <a:pt x="1185" y="730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0"/>
                    <a:pt x="1297" y="0"/>
                  </a:cubicBezTo>
                  <a:cubicBezTo>
                    <a:pt x="1285" y="0"/>
                    <a:pt x="1273" y="5"/>
                    <a:pt x="1264" y="15"/>
                  </a:cubicBezTo>
                  <a:lnTo>
                    <a:pt x="776" y="493"/>
                  </a:lnTo>
                  <a:lnTo>
                    <a:pt x="288" y="15"/>
                  </a:lnTo>
                  <a:cubicBezTo>
                    <a:pt x="278" y="5"/>
                    <a:pt x="266" y="0"/>
                    <a:pt x="2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3" name="Google Shape;14253;p65"/>
            <p:cNvSpPr/>
            <p:nvPr/>
          </p:nvSpPr>
          <p:spPr>
            <a:xfrm>
              <a:off x="6530932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9" y="0"/>
                  </a:moveTo>
                  <a:cubicBezTo>
                    <a:pt x="134" y="0"/>
                    <a:pt x="130" y="0"/>
                    <a:pt x="125" y="1"/>
                  </a:cubicBezTo>
                  <a:cubicBezTo>
                    <a:pt x="58" y="1"/>
                    <a:pt x="0" y="49"/>
                    <a:pt x="0" y="116"/>
                  </a:cubicBezTo>
                  <a:lnTo>
                    <a:pt x="0" y="1245"/>
                  </a:lnTo>
                  <a:lnTo>
                    <a:pt x="249" y="1245"/>
                  </a:lnTo>
                  <a:lnTo>
                    <a:pt x="249" y="116"/>
                  </a:lnTo>
                  <a:cubicBezTo>
                    <a:pt x="249" y="54"/>
                    <a:pt x="200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4" name="Google Shape;14254;p65"/>
            <p:cNvSpPr/>
            <p:nvPr/>
          </p:nvSpPr>
          <p:spPr>
            <a:xfrm>
              <a:off x="6507797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5" name="Google Shape;14255;p65"/>
            <p:cNvSpPr/>
            <p:nvPr/>
          </p:nvSpPr>
          <p:spPr>
            <a:xfrm>
              <a:off x="650779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2" y="2257"/>
                    <a:pt x="1002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1006" y="2029"/>
                    <a:pt x="75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6" name="Google Shape;14256;p65"/>
            <p:cNvSpPr/>
            <p:nvPr/>
          </p:nvSpPr>
          <p:spPr>
            <a:xfrm>
              <a:off x="6507797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7" name="Google Shape;14257;p65"/>
            <p:cNvSpPr/>
            <p:nvPr/>
          </p:nvSpPr>
          <p:spPr>
            <a:xfrm>
              <a:off x="6507797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cubicBezTo>
                    <a:pt x="250" y="823"/>
                    <a:pt x="498" y="881"/>
                    <a:pt x="757" y="909"/>
                  </a:cubicBezTo>
                  <a:lnTo>
                    <a:pt x="757" y="756"/>
                  </a:ln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58" name="Google Shape;14258;p65"/>
          <p:cNvGrpSpPr/>
          <p:nvPr/>
        </p:nvGrpSpPr>
        <p:grpSpPr>
          <a:xfrm>
            <a:off x="7054924" y="3367728"/>
            <a:ext cx="394583" cy="331007"/>
            <a:chOff x="7054924" y="3367728"/>
            <a:chExt cx="394583" cy="331007"/>
          </a:xfrm>
        </p:grpSpPr>
        <p:sp>
          <p:nvSpPr>
            <p:cNvPr id="14259" name="Google Shape;14259;p65"/>
            <p:cNvSpPr/>
            <p:nvPr/>
          </p:nvSpPr>
          <p:spPr>
            <a:xfrm>
              <a:off x="7054924" y="3367728"/>
              <a:ext cx="394583" cy="331007"/>
            </a:xfrm>
            <a:custGeom>
              <a:avLst/>
              <a:gdLst/>
              <a:ahLst/>
              <a:cxnLst/>
              <a:rect l="l" t="t" r="r" b="b"/>
              <a:pathLst>
                <a:path w="15026" h="12605" extrusionOk="0">
                  <a:moveTo>
                    <a:pt x="728" y="0"/>
                  </a:moveTo>
                  <a:cubicBezTo>
                    <a:pt x="326" y="0"/>
                    <a:pt x="0" y="326"/>
                    <a:pt x="0" y="727"/>
                  </a:cubicBezTo>
                  <a:lnTo>
                    <a:pt x="0" y="11877"/>
                  </a:lnTo>
                  <a:cubicBezTo>
                    <a:pt x="0" y="12279"/>
                    <a:pt x="326" y="12604"/>
                    <a:pt x="728" y="12604"/>
                  </a:cubicBezTo>
                  <a:lnTo>
                    <a:pt x="14298" y="12604"/>
                  </a:lnTo>
                  <a:cubicBezTo>
                    <a:pt x="14700" y="12604"/>
                    <a:pt x="15026" y="12279"/>
                    <a:pt x="15026" y="11877"/>
                  </a:cubicBezTo>
                  <a:lnTo>
                    <a:pt x="15026" y="2182"/>
                  </a:lnTo>
                  <a:cubicBezTo>
                    <a:pt x="15026" y="1780"/>
                    <a:pt x="14700" y="1455"/>
                    <a:pt x="14298" y="1455"/>
                  </a:cubicBezTo>
                  <a:lnTo>
                    <a:pt x="9934" y="1455"/>
                  </a:lnTo>
                  <a:lnTo>
                    <a:pt x="8767" y="287"/>
                  </a:lnTo>
                  <a:cubicBezTo>
                    <a:pt x="8585" y="105"/>
                    <a:pt x="8336" y="0"/>
                    <a:pt x="8078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0" name="Google Shape;14260;p65"/>
            <p:cNvSpPr/>
            <p:nvPr/>
          </p:nvSpPr>
          <p:spPr>
            <a:xfrm>
              <a:off x="7156708" y="3450394"/>
              <a:ext cx="191015" cy="191042"/>
            </a:xfrm>
            <a:custGeom>
              <a:avLst/>
              <a:gdLst/>
              <a:ahLst/>
              <a:cxnLst/>
              <a:rect l="l" t="t" r="r" b="b"/>
              <a:pathLst>
                <a:path w="7274" h="7275" extrusionOk="0">
                  <a:moveTo>
                    <a:pt x="3637" y="1"/>
                  </a:moveTo>
                  <a:cubicBezTo>
                    <a:pt x="1627" y="1"/>
                    <a:pt x="0" y="1628"/>
                    <a:pt x="0" y="3637"/>
                  </a:cubicBezTo>
                  <a:cubicBezTo>
                    <a:pt x="0" y="5647"/>
                    <a:pt x="1627" y="7274"/>
                    <a:pt x="3637" y="7274"/>
                  </a:cubicBezTo>
                  <a:cubicBezTo>
                    <a:pt x="5647" y="7274"/>
                    <a:pt x="7274" y="5647"/>
                    <a:pt x="7274" y="3637"/>
                  </a:cubicBezTo>
                  <a:cubicBezTo>
                    <a:pt x="7274" y="1628"/>
                    <a:pt x="5647" y="1"/>
                    <a:pt x="363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1" name="Google Shape;14261;p65"/>
            <p:cNvSpPr/>
            <p:nvPr/>
          </p:nvSpPr>
          <p:spPr>
            <a:xfrm>
              <a:off x="7175799" y="3469512"/>
              <a:ext cx="152833" cy="152807"/>
            </a:xfrm>
            <a:custGeom>
              <a:avLst/>
              <a:gdLst/>
              <a:ahLst/>
              <a:cxnLst/>
              <a:rect l="l" t="t" r="r" b="b"/>
              <a:pathLst>
                <a:path w="5820" h="5819" extrusionOk="0">
                  <a:moveTo>
                    <a:pt x="2910" y="0"/>
                  </a:moveTo>
                  <a:cubicBezTo>
                    <a:pt x="1302" y="0"/>
                    <a:pt x="1" y="1302"/>
                    <a:pt x="1" y="2909"/>
                  </a:cubicBezTo>
                  <a:cubicBezTo>
                    <a:pt x="1" y="4517"/>
                    <a:pt x="1302" y="5819"/>
                    <a:pt x="2910" y="5819"/>
                  </a:cubicBezTo>
                  <a:cubicBezTo>
                    <a:pt x="4518" y="5819"/>
                    <a:pt x="5819" y="4517"/>
                    <a:pt x="5819" y="2909"/>
                  </a:cubicBezTo>
                  <a:cubicBezTo>
                    <a:pt x="5819" y="1302"/>
                    <a:pt x="4518" y="0"/>
                    <a:pt x="29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2" name="Google Shape;14262;p65"/>
            <p:cNvSpPr/>
            <p:nvPr/>
          </p:nvSpPr>
          <p:spPr>
            <a:xfrm>
              <a:off x="7214007" y="3552178"/>
              <a:ext cx="76417" cy="70009"/>
            </a:xfrm>
            <a:custGeom>
              <a:avLst/>
              <a:gdLst/>
              <a:ahLst/>
              <a:cxnLst/>
              <a:rect l="l" t="t" r="r" b="b"/>
              <a:pathLst>
                <a:path w="2910" h="2666" extrusionOk="0">
                  <a:moveTo>
                    <a:pt x="967" y="1"/>
                  </a:moveTo>
                  <a:lnTo>
                    <a:pt x="967" y="489"/>
                  </a:lnTo>
                  <a:cubicBezTo>
                    <a:pt x="967" y="584"/>
                    <a:pt x="919" y="661"/>
                    <a:pt x="833" y="709"/>
                  </a:cubicBezTo>
                  <a:lnTo>
                    <a:pt x="268" y="986"/>
                  </a:lnTo>
                  <a:cubicBezTo>
                    <a:pt x="106" y="1073"/>
                    <a:pt x="0" y="1235"/>
                    <a:pt x="0" y="1427"/>
                  </a:cubicBezTo>
                  <a:lnTo>
                    <a:pt x="0" y="2278"/>
                  </a:lnTo>
                  <a:cubicBezTo>
                    <a:pt x="450" y="2537"/>
                    <a:pt x="953" y="2666"/>
                    <a:pt x="1455" y="2666"/>
                  </a:cubicBezTo>
                  <a:cubicBezTo>
                    <a:pt x="1957" y="2666"/>
                    <a:pt x="2460" y="2537"/>
                    <a:pt x="2910" y="2278"/>
                  </a:cubicBezTo>
                  <a:lnTo>
                    <a:pt x="2910" y="1427"/>
                  </a:lnTo>
                  <a:cubicBezTo>
                    <a:pt x="2910" y="1235"/>
                    <a:pt x="2804" y="1073"/>
                    <a:pt x="2642" y="986"/>
                  </a:cubicBezTo>
                  <a:lnTo>
                    <a:pt x="2077" y="709"/>
                  </a:lnTo>
                  <a:cubicBezTo>
                    <a:pt x="1991" y="661"/>
                    <a:pt x="1943" y="584"/>
                    <a:pt x="1943" y="489"/>
                  </a:cubicBezTo>
                  <a:lnTo>
                    <a:pt x="1943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3" name="Google Shape;14263;p65"/>
            <p:cNvSpPr/>
            <p:nvPr/>
          </p:nvSpPr>
          <p:spPr>
            <a:xfrm>
              <a:off x="7171781" y="3367728"/>
              <a:ext cx="144036" cy="38208"/>
            </a:xfrm>
            <a:custGeom>
              <a:avLst/>
              <a:gdLst/>
              <a:ahLst/>
              <a:cxnLst/>
              <a:rect l="l" t="t" r="r" b="b"/>
              <a:pathLst>
                <a:path w="5485" h="1455" extrusionOk="0">
                  <a:moveTo>
                    <a:pt x="0" y="0"/>
                  </a:moveTo>
                  <a:cubicBezTo>
                    <a:pt x="259" y="0"/>
                    <a:pt x="498" y="105"/>
                    <a:pt x="680" y="287"/>
                  </a:cubicBezTo>
                  <a:lnTo>
                    <a:pt x="1637" y="1244"/>
                  </a:lnTo>
                  <a:cubicBezTo>
                    <a:pt x="1781" y="1378"/>
                    <a:pt x="1962" y="1455"/>
                    <a:pt x="2154" y="1455"/>
                  </a:cubicBezTo>
                  <a:lnTo>
                    <a:pt x="5484" y="1455"/>
                  </a:lnTo>
                  <a:lnTo>
                    <a:pt x="4317" y="287"/>
                  </a:lnTo>
                  <a:cubicBezTo>
                    <a:pt x="4135" y="105"/>
                    <a:pt x="3886" y="0"/>
                    <a:pt x="3628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4" name="Google Shape;14264;p65"/>
            <p:cNvSpPr/>
            <p:nvPr/>
          </p:nvSpPr>
          <p:spPr>
            <a:xfrm>
              <a:off x="7220546" y="3367728"/>
              <a:ext cx="95508" cy="38208"/>
            </a:xfrm>
            <a:custGeom>
              <a:avLst/>
              <a:gdLst/>
              <a:ahLst/>
              <a:cxnLst/>
              <a:rect l="l" t="t" r="r" b="b"/>
              <a:pathLst>
                <a:path w="3637" h="1455" extrusionOk="0">
                  <a:moveTo>
                    <a:pt x="0" y="0"/>
                  </a:moveTo>
                  <a:cubicBezTo>
                    <a:pt x="258" y="0"/>
                    <a:pt x="507" y="105"/>
                    <a:pt x="689" y="287"/>
                  </a:cubicBezTo>
                  <a:lnTo>
                    <a:pt x="1646" y="1244"/>
                  </a:lnTo>
                  <a:cubicBezTo>
                    <a:pt x="1780" y="1378"/>
                    <a:pt x="1962" y="1455"/>
                    <a:pt x="2153" y="1455"/>
                  </a:cubicBezTo>
                  <a:lnTo>
                    <a:pt x="3637" y="1455"/>
                  </a:lnTo>
                  <a:lnTo>
                    <a:pt x="2469" y="287"/>
                  </a:lnTo>
                  <a:cubicBezTo>
                    <a:pt x="2287" y="105"/>
                    <a:pt x="2039" y="0"/>
                    <a:pt x="1780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5" name="Google Shape;14265;p65"/>
            <p:cNvSpPr/>
            <p:nvPr/>
          </p:nvSpPr>
          <p:spPr>
            <a:xfrm>
              <a:off x="7054924" y="3666777"/>
              <a:ext cx="394583" cy="31958"/>
            </a:xfrm>
            <a:custGeom>
              <a:avLst/>
              <a:gdLst/>
              <a:ahLst/>
              <a:cxnLst/>
              <a:rect l="l" t="t" r="r" b="b"/>
              <a:pathLst>
                <a:path w="15026" h="1217" extrusionOk="0">
                  <a:moveTo>
                    <a:pt x="0" y="1"/>
                  </a:moveTo>
                  <a:lnTo>
                    <a:pt x="0" y="489"/>
                  </a:lnTo>
                  <a:cubicBezTo>
                    <a:pt x="0" y="891"/>
                    <a:pt x="326" y="1216"/>
                    <a:pt x="728" y="1216"/>
                  </a:cubicBezTo>
                  <a:lnTo>
                    <a:pt x="14298" y="1216"/>
                  </a:lnTo>
                  <a:cubicBezTo>
                    <a:pt x="14700" y="1216"/>
                    <a:pt x="15026" y="891"/>
                    <a:pt x="15026" y="489"/>
                  </a:cubicBezTo>
                  <a:lnTo>
                    <a:pt x="15026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6" name="Google Shape;14266;p65"/>
            <p:cNvSpPr/>
            <p:nvPr/>
          </p:nvSpPr>
          <p:spPr>
            <a:xfrm>
              <a:off x="7214007" y="3572293"/>
              <a:ext cx="76417" cy="49894"/>
            </a:xfrm>
            <a:custGeom>
              <a:avLst/>
              <a:gdLst/>
              <a:ahLst/>
              <a:cxnLst/>
              <a:rect l="l" t="t" r="r" b="b"/>
              <a:pathLst>
                <a:path w="2910" h="1900" extrusionOk="0">
                  <a:moveTo>
                    <a:pt x="708" y="0"/>
                  </a:moveTo>
                  <a:lnTo>
                    <a:pt x="268" y="220"/>
                  </a:lnTo>
                  <a:cubicBezTo>
                    <a:pt x="106" y="307"/>
                    <a:pt x="0" y="469"/>
                    <a:pt x="0" y="661"/>
                  </a:cubicBezTo>
                  <a:lnTo>
                    <a:pt x="0" y="1512"/>
                  </a:lnTo>
                  <a:cubicBezTo>
                    <a:pt x="450" y="1771"/>
                    <a:pt x="953" y="1900"/>
                    <a:pt x="1455" y="1900"/>
                  </a:cubicBezTo>
                  <a:cubicBezTo>
                    <a:pt x="1957" y="1900"/>
                    <a:pt x="2460" y="1771"/>
                    <a:pt x="2910" y="1512"/>
                  </a:cubicBezTo>
                  <a:lnTo>
                    <a:pt x="2910" y="661"/>
                  </a:lnTo>
                  <a:cubicBezTo>
                    <a:pt x="2910" y="469"/>
                    <a:pt x="2804" y="307"/>
                    <a:pt x="2642" y="220"/>
                  </a:cubicBezTo>
                  <a:lnTo>
                    <a:pt x="2201" y="0"/>
                  </a:lnTo>
                  <a:cubicBezTo>
                    <a:pt x="2010" y="240"/>
                    <a:pt x="1732" y="359"/>
                    <a:pt x="1455" y="359"/>
                  </a:cubicBezTo>
                  <a:cubicBezTo>
                    <a:pt x="1177" y="359"/>
                    <a:pt x="900" y="240"/>
                    <a:pt x="70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7" name="Google Shape;14267;p65"/>
            <p:cNvSpPr/>
            <p:nvPr/>
          </p:nvSpPr>
          <p:spPr>
            <a:xfrm>
              <a:off x="7238140" y="3552178"/>
              <a:ext cx="27914" cy="19249"/>
            </a:xfrm>
            <a:custGeom>
              <a:avLst/>
              <a:gdLst/>
              <a:ahLst/>
              <a:cxnLst/>
              <a:rect l="l" t="t" r="r" b="b"/>
              <a:pathLst>
                <a:path w="1063" h="733" extrusionOk="0">
                  <a:moveTo>
                    <a:pt x="48" y="1"/>
                  </a:moveTo>
                  <a:lnTo>
                    <a:pt x="48" y="489"/>
                  </a:lnTo>
                  <a:cubicBezTo>
                    <a:pt x="48" y="537"/>
                    <a:pt x="29" y="584"/>
                    <a:pt x="0" y="632"/>
                  </a:cubicBezTo>
                  <a:cubicBezTo>
                    <a:pt x="172" y="699"/>
                    <a:pt x="354" y="733"/>
                    <a:pt x="535" y="733"/>
                  </a:cubicBezTo>
                  <a:cubicBezTo>
                    <a:pt x="715" y="733"/>
                    <a:pt x="895" y="699"/>
                    <a:pt x="1062" y="632"/>
                  </a:cubicBezTo>
                  <a:cubicBezTo>
                    <a:pt x="1034" y="584"/>
                    <a:pt x="1014" y="537"/>
                    <a:pt x="1014" y="489"/>
                  </a:cubicBezTo>
                  <a:lnTo>
                    <a:pt x="101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8" name="Google Shape;14268;p65"/>
            <p:cNvSpPr/>
            <p:nvPr/>
          </p:nvSpPr>
          <p:spPr>
            <a:xfrm>
              <a:off x="7226822" y="3501418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42"/>
                    <a:pt x="431" y="2183"/>
                    <a:pt x="967" y="2183"/>
                  </a:cubicBezTo>
                  <a:cubicBezTo>
                    <a:pt x="1503" y="2183"/>
                    <a:pt x="1943" y="1742"/>
                    <a:pt x="1934" y="1206"/>
                  </a:cubicBezTo>
                  <a:lnTo>
                    <a:pt x="1934" y="728"/>
                  </a:lnTo>
                  <a:cubicBezTo>
                    <a:pt x="1934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9" name="Google Shape;14269;p65"/>
            <p:cNvSpPr/>
            <p:nvPr/>
          </p:nvSpPr>
          <p:spPr>
            <a:xfrm>
              <a:off x="7226822" y="3501418"/>
              <a:ext cx="34952" cy="57194"/>
            </a:xfrm>
            <a:custGeom>
              <a:avLst/>
              <a:gdLst/>
              <a:ahLst/>
              <a:cxnLst/>
              <a:rect l="l" t="t" r="r" b="b"/>
              <a:pathLst>
                <a:path w="1331" h="217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64"/>
                    <a:pt x="458" y="2178"/>
                    <a:pt x="968" y="2178"/>
                  </a:cubicBezTo>
                  <a:cubicBezTo>
                    <a:pt x="1088" y="2178"/>
                    <a:pt x="1210" y="2155"/>
                    <a:pt x="1331" y="2106"/>
                  </a:cubicBezTo>
                  <a:cubicBezTo>
                    <a:pt x="967" y="1962"/>
                    <a:pt x="728" y="1608"/>
                    <a:pt x="728" y="1206"/>
                  </a:cubicBezTo>
                  <a:lnTo>
                    <a:pt x="728" y="728"/>
                  </a:lnTo>
                  <a:cubicBezTo>
                    <a:pt x="728" y="374"/>
                    <a:pt x="986" y="67"/>
                    <a:pt x="1331" y="10"/>
                  </a:cubicBezTo>
                  <a:cubicBezTo>
                    <a:pt x="1292" y="1"/>
                    <a:pt x="1254" y="1"/>
                    <a:pt x="1216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0" name="Google Shape;14270;p65"/>
            <p:cNvSpPr/>
            <p:nvPr/>
          </p:nvSpPr>
          <p:spPr>
            <a:xfrm>
              <a:off x="7226822" y="3501418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728"/>
                    <a:pt x="728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1" name="Google Shape;14271;p65"/>
            <p:cNvSpPr/>
            <p:nvPr/>
          </p:nvSpPr>
          <p:spPr>
            <a:xfrm>
              <a:off x="7226822" y="3501155"/>
              <a:ext cx="34952" cy="23398"/>
            </a:xfrm>
            <a:custGeom>
              <a:avLst/>
              <a:gdLst/>
              <a:ahLst/>
              <a:cxnLst/>
              <a:rect l="l" t="t" r="r" b="b"/>
              <a:pathLst>
                <a:path w="1331" h="891" extrusionOk="0">
                  <a:moveTo>
                    <a:pt x="728" y="1"/>
                  </a:moveTo>
                  <a:cubicBezTo>
                    <a:pt x="326" y="1"/>
                    <a:pt x="0" y="336"/>
                    <a:pt x="0" y="738"/>
                  </a:cubicBezTo>
                  <a:cubicBezTo>
                    <a:pt x="240" y="805"/>
                    <a:pt x="479" y="853"/>
                    <a:pt x="728" y="891"/>
                  </a:cubicBezTo>
                  <a:lnTo>
                    <a:pt x="728" y="738"/>
                  </a:lnTo>
                  <a:cubicBezTo>
                    <a:pt x="728" y="384"/>
                    <a:pt x="986" y="77"/>
                    <a:pt x="1331" y="20"/>
                  </a:cubicBezTo>
                  <a:cubicBezTo>
                    <a:pt x="1292" y="11"/>
                    <a:pt x="1254" y="1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2" name="Google Shape;14272;p65"/>
            <p:cNvSpPr/>
            <p:nvPr/>
          </p:nvSpPr>
          <p:spPr>
            <a:xfrm>
              <a:off x="7214007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58" y="1"/>
                  </a:moveTo>
                  <a:cubicBezTo>
                    <a:pt x="19" y="68"/>
                    <a:pt x="0" y="145"/>
                    <a:pt x="0" y="221"/>
                  </a:cubicBezTo>
                  <a:lnTo>
                    <a:pt x="0" y="1082"/>
                  </a:lnTo>
                  <a:cubicBezTo>
                    <a:pt x="230" y="1207"/>
                    <a:pt x="469" y="1312"/>
                    <a:pt x="728" y="1379"/>
                  </a:cubicBezTo>
                  <a:lnTo>
                    <a:pt x="728" y="747"/>
                  </a:lnTo>
                  <a:cubicBezTo>
                    <a:pt x="728" y="594"/>
                    <a:pt x="651" y="451"/>
                    <a:pt x="536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3" name="Google Shape;14273;p65"/>
            <p:cNvSpPr/>
            <p:nvPr/>
          </p:nvSpPr>
          <p:spPr>
            <a:xfrm>
              <a:off x="7271306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670" y="1"/>
                  </a:moveTo>
                  <a:lnTo>
                    <a:pt x="192" y="355"/>
                  </a:lnTo>
                  <a:cubicBezTo>
                    <a:pt x="77" y="451"/>
                    <a:pt x="0" y="594"/>
                    <a:pt x="0" y="747"/>
                  </a:cubicBezTo>
                  <a:lnTo>
                    <a:pt x="0" y="1379"/>
                  </a:lnTo>
                  <a:cubicBezTo>
                    <a:pt x="259" y="1312"/>
                    <a:pt x="498" y="1216"/>
                    <a:pt x="728" y="1082"/>
                  </a:cubicBezTo>
                  <a:lnTo>
                    <a:pt x="728" y="231"/>
                  </a:lnTo>
                  <a:cubicBezTo>
                    <a:pt x="728" y="145"/>
                    <a:pt x="709" y="68"/>
                    <a:pt x="67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74" name="Google Shape;14274;p65"/>
          <p:cNvGrpSpPr/>
          <p:nvPr/>
        </p:nvGrpSpPr>
        <p:grpSpPr>
          <a:xfrm>
            <a:off x="7492967" y="3361425"/>
            <a:ext cx="394583" cy="343586"/>
            <a:chOff x="7492967" y="3361425"/>
            <a:chExt cx="394583" cy="343586"/>
          </a:xfrm>
        </p:grpSpPr>
        <p:sp>
          <p:nvSpPr>
            <p:cNvPr id="14275" name="Google Shape;14275;p65"/>
            <p:cNvSpPr/>
            <p:nvPr/>
          </p:nvSpPr>
          <p:spPr>
            <a:xfrm>
              <a:off x="7492967" y="3450394"/>
              <a:ext cx="394583" cy="254617"/>
            </a:xfrm>
            <a:custGeom>
              <a:avLst/>
              <a:gdLst/>
              <a:ahLst/>
              <a:cxnLst/>
              <a:rect l="l" t="t" r="r" b="b"/>
              <a:pathLst>
                <a:path w="15026" h="9696" extrusionOk="0">
                  <a:moveTo>
                    <a:pt x="488" y="1"/>
                  </a:moveTo>
                  <a:cubicBezTo>
                    <a:pt x="220" y="1"/>
                    <a:pt x="0" y="221"/>
                    <a:pt x="0" y="489"/>
                  </a:cubicBezTo>
                  <a:lnTo>
                    <a:pt x="0" y="9207"/>
                  </a:lnTo>
                  <a:cubicBezTo>
                    <a:pt x="0" y="9475"/>
                    <a:pt x="220" y="9695"/>
                    <a:pt x="488" y="9695"/>
                  </a:cubicBezTo>
                  <a:lnTo>
                    <a:pt x="14538" y="9695"/>
                  </a:lnTo>
                  <a:cubicBezTo>
                    <a:pt x="14806" y="9695"/>
                    <a:pt x="15026" y="9475"/>
                    <a:pt x="15026" y="9207"/>
                  </a:cubicBezTo>
                  <a:lnTo>
                    <a:pt x="15026" y="489"/>
                  </a:lnTo>
                  <a:cubicBezTo>
                    <a:pt x="15026" y="221"/>
                    <a:pt x="14806" y="1"/>
                    <a:pt x="1453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6" name="Google Shape;14276;p65"/>
            <p:cNvSpPr/>
            <p:nvPr/>
          </p:nvSpPr>
          <p:spPr>
            <a:xfrm>
              <a:off x="7492967" y="3450657"/>
              <a:ext cx="394583" cy="19117"/>
            </a:xfrm>
            <a:custGeom>
              <a:avLst/>
              <a:gdLst/>
              <a:ahLst/>
              <a:cxnLst/>
              <a:rect l="l" t="t" r="r" b="b"/>
              <a:pathLst>
                <a:path w="15026" h="728" extrusionOk="0">
                  <a:moveTo>
                    <a:pt x="488" y="0"/>
                  </a:moveTo>
                  <a:cubicBezTo>
                    <a:pt x="220" y="0"/>
                    <a:pt x="0" y="220"/>
                    <a:pt x="0" y="488"/>
                  </a:cubicBezTo>
                  <a:lnTo>
                    <a:pt x="0" y="728"/>
                  </a:lnTo>
                  <a:lnTo>
                    <a:pt x="15026" y="728"/>
                  </a:lnTo>
                  <a:lnTo>
                    <a:pt x="15026" y="488"/>
                  </a:lnTo>
                  <a:cubicBezTo>
                    <a:pt x="15026" y="220"/>
                    <a:pt x="14806" y="0"/>
                    <a:pt x="145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7" name="Google Shape;14277;p65"/>
            <p:cNvSpPr/>
            <p:nvPr/>
          </p:nvSpPr>
          <p:spPr>
            <a:xfrm>
              <a:off x="7531149" y="3501418"/>
              <a:ext cx="127203" cy="165385"/>
            </a:xfrm>
            <a:custGeom>
              <a:avLst/>
              <a:gdLst/>
              <a:ahLst/>
              <a:cxnLst/>
              <a:rect l="l" t="t" r="r" b="b"/>
              <a:pathLst>
                <a:path w="4844" h="629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058"/>
                  </a:lnTo>
                  <a:cubicBezTo>
                    <a:pt x="1" y="6192"/>
                    <a:pt x="106" y="6298"/>
                    <a:pt x="240" y="6298"/>
                  </a:cubicBezTo>
                  <a:lnTo>
                    <a:pt x="4604" y="6298"/>
                  </a:lnTo>
                  <a:cubicBezTo>
                    <a:pt x="4738" y="6298"/>
                    <a:pt x="4844" y="6192"/>
                    <a:pt x="4844" y="6058"/>
                  </a:cubicBezTo>
                  <a:lnTo>
                    <a:pt x="4844" y="240"/>
                  </a:lnTo>
                  <a:cubicBezTo>
                    <a:pt x="4844" y="106"/>
                    <a:pt x="4738" y="1"/>
                    <a:pt x="460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8" name="Google Shape;14278;p65"/>
            <p:cNvSpPr/>
            <p:nvPr/>
          </p:nvSpPr>
          <p:spPr>
            <a:xfrm>
              <a:off x="7690232" y="3501418"/>
              <a:ext cx="159109" cy="31696"/>
            </a:xfrm>
            <a:custGeom>
              <a:avLst/>
              <a:gdLst/>
              <a:ahLst/>
              <a:cxnLst/>
              <a:rect l="l" t="t" r="r" b="b"/>
              <a:pathLst>
                <a:path w="6059" h="1207" extrusionOk="0">
                  <a:moveTo>
                    <a:pt x="240" y="1"/>
                  </a:moveTo>
                  <a:cubicBezTo>
                    <a:pt x="106" y="1"/>
                    <a:pt x="1" y="115"/>
                    <a:pt x="1" y="240"/>
                  </a:cubicBezTo>
                  <a:lnTo>
                    <a:pt x="1" y="967"/>
                  </a:lnTo>
                  <a:cubicBezTo>
                    <a:pt x="1" y="1101"/>
                    <a:pt x="106" y="1206"/>
                    <a:pt x="240" y="1206"/>
                  </a:cubicBezTo>
                  <a:lnTo>
                    <a:pt x="5820" y="1206"/>
                  </a:lnTo>
                  <a:cubicBezTo>
                    <a:pt x="5944" y="1206"/>
                    <a:pt x="6059" y="1101"/>
                    <a:pt x="6059" y="967"/>
                  </a:cubicBezTo>
                  <a:lnTo>
                    <a:pt x="6059" y="240"/>
                  </a:lnTo>
                  <a:cubicBezTo>
                    <a:pt x="6059" y="115"/>
                    <a:pt x="5944" y="1"/>
                    <a:pt x="5820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9" name="Google Shape;14279;p65"/>
            <p:cNvSpPr/>
            <p:nvPr/>
          </p:nvSpPr>
          <p:spPr>
            <a:xfrm>
              <a:off x="7690495" y="3552441"/>
              <a:ext cx="120665" cy="25393"/>
            </a:xfrm>
            <a:custGeom>
              <a:avLst/>
              <a:gdLst/>
              <a:ahLst/>
              <a:cxnLst/>
              <a:rect l="l" t="t" r="r" b="b"/>
              <a:pathLst>
                <a:path w="4595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2"/>
                    <a:pt x="106" y="967"/>
                    <a:pt x="240" y="967"/>
                  </a:cubicBezTo>
                  <a:lnTo>
                    <a:pt x="4355" y="967"/>
                  </a:lnTo>
                  <a:cubicBezTo>
                    <a:pt x="4489" y="967"/>
                    <a:pt x="4594" y="852"/>
                    <a:pt x="4594" y="728"/>
                  </a:cubicBezTo>
                  <a:lnTo>
                    <a:pt x="4594" y="240"/>
                  </a:lnTo>
                  <a:cubicBezTo>
                    <a:pt x="4594" y="106"/>
                    <a:pt x="4489" y="0"/>
                    <a:pt x="4355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0" name="Google Shape;14280;p65"/>
            <p:cNvSpPr/>
            <p:nvPr/>
          </p:nvSpPr>
          <p:spPr>
            <a:xfrm>
              <a:off x="7687974" y="3596925"/>
              <a:ext cx="80697" cy="12579"/>
            </a:xfrm>
            <a:custGeom>
              <a:avLst/>
              <a:gdLst/>
              <a:ahLst/>
              <a:cxnLst/>
              <a:rect l="l" t="t" r="r" b="b"/>
              <a:pathLst>
                <a:path w="3073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748" y="479"/>
                  </a:lnTo>
                  <a:cubicBezTo>
                    <a:pt x="3073" y="479"/>
                    <a:pt x="3073" y="0"/>
                    <a:pt x="2748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1" name="Google Shape;14281;p65"/>
            <p:cNvSpPr/>
            <p:nvPr/>
          </p:nvSpPr>
          <p:spPr>
            <a:xfrm>
              <a:off x="7777205" y="3596925"/>
              <a:ext cx="42489" cy="12579"/>
            </a:xfrm>
            <a:custGeom>
              <a:avLst/>
              <a:gdLst/>
              <a:ahLst/>
              <a:cxnLst/>
              <a:rect l="l" t="t" r="r" b="b"/>
              <a:pathLst>
                <a:path w="1618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292" y="479"/>
                  </a:lnTo>
                  <a:cubicBezTo>
                    <a:pt x="1618" y="479"/>
                    <a:pt x="1618" y="0"/>
                    <a:pt x="129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2" name="Google Shape;14282;p65"/>
            <p:cNvSpPr/>
            <p:nvPr/>
          </p:nvSpPr>
          <p:spPr>
            <a:xfrm>
              <a:off x="7688236" y="3635107"/>
              <a:ext cx="29674" cy="12605"/>
            </a:xfrm>
            <a:custGeom>
              <a:avLst/>
              <a:gdLst/>
              <a:ahLst/>
              <a:cxnLst/>
              <a:rect l="l" t="t" r="r" b="b"/>
              <a:pathLst>
                <a:path w="1130" h="480" extrusionOk="0">
                  <a:moveTo>
                    <a:pt x="316" y="1"/>
                  </a:moveTo>
                  <a:cubicBezTo>
                    <a:pt x="0" y="1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1"/>
                    <a:pt x="804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3" name="Google Shape;14283;p65"/>
            <p:cNvSpPr/>
            <p:nvPr/>
          </p:nvSpPr>
          <p:spPr>
            <a:xfrm>
              <a:off x="7726182" y="3635107"/>
              <a:ext cx="67882" cy="12605"/>
            </a:xfrm>
            <a:custGeom>
              <a:avLst/>
              <a:gdLst/>
              <a:ahLst/>
              <a:cxnLst/>
              <a:rect l="l" t="t" r="r" b="b"/>
              <a:pathLst>
                <a:path w="2585" h="480" extrusionOk="0">
                  <a:moveTo>
                    <a:pt x="326" y="1"/>
                  </a:moveTo>
                  <a:cubicBezTo>
                    <a:pt x="1" y="1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1"/>
                    <a:pt x="22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4" name="Google Shape;14284;p65"/>
            <p:cNvSpPr/>
            <p:nvPr/>
          </p:nvSpPr>
          <p:spPr>
            <a:xfrm>
              <a:off x="7688236" y="366050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16" y="0"/>
                  </a:moveTo>
                  <a:cubicBezTo>
                    <a:pt x="0" y="0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5" name="Google Shape;14285;p65"/>
            <p:cNvSpPr/>
            <p:nvPr/>
          </p:nvSpPr>
          <p:spPr>
            <a:xfrm>
              <a:off x="7726182" y="3660501"/>
              <a:ext cx="67882" cy="12579"/>
            </a:xfrm>
            <a:custGeom>
              <a:avLst/>
              <a:gdLst/>
              <a:ahLst/>
              <a:cxnLst/>
              <a:rect l="l" t="t" r="r" b="b"/>
              <a:pathLst>
                <a:path w="2585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0"/>
                    <a:pt x="226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6" name="Google Shape;14286;p65"/>
            <p:cNvSpPr/>
            <p:nvPr/>
          </p:nvSpPr>
          <p:spPr>
            <a:xfrm>
              <a:off x="7658825" y="3361425"/>
              <a:ext cx="62866" cy="114625"/>
            </a:xfrm>
            <a:custGeom>
              <a:avLst/>
              <a:gdLst/>
              <a:ahLst/>
              <a:cxnLst/>
              <a:rect l="l" t="t" r="r" b="b"/>
              <a:pathLst>
                <a:path w="2394" h="4365" extrusionOk="0">
                  <a:moveTo>
                    <a:pt x="259" y="1"/>
                  </a:moveTo>
                  <a:cubicBezTo>
                    <a:pt x="106" y="1"/>
                    <a:pt x="1" y="125"/>
                    <a:pt x="20" y="269"/>
                  </a:cubicBezTo>
                  <a:lnTo>
                    <a:pt x="441" y="4145"/>
                  </a:lnTo>
                  <a:cubicBezTo>
                    <a:pt x="460" y="4269"/>
                    <a:pt x="565" y="4365"/>
                    <a:pt x="680" y="4365"/>
                  </a:cubicBezTo>
                  <a:lnTo>
                    <a:pt x="1704" y="4365"/>
                  </a:lnTo>
                  <a:cubicBezTo>
                    <a:pt x="1829" y="4365"/>
                    <a:pt x="1934" y="4269"/>
                    <a:pt x="1943" y="4145"/>
                  </a:cubicBezTo>
                  <a:lnTo>
                    <a:pt x="2374" y="269"/>
                  </a:lnTo>
                  <a:cubicBezTo>
                    <a:pt x="2393" y="125"/>
                    <a:pt x="2278" y="1"/>
                    <a:pt x="2135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7" name="Google Shape;14287;p65"/>
            <p:cNvSpPr/>
            <p:nvPr/>
          </p:nvSpPr>
          <p:spPr>
            <a:xfrm>
              <a:off x="7556542" y="3584110"/>
              <a:ext cx="76417" cy="82693"/>
            </a:xfrm>
            <a:custGeom>
              <a:avLst/>
              <a:gdLst/>
              <a:ahLst/>
              <a:cxnLst/>
              <a:rect l="l" t="t" r="r" b="b"/>
              <a:pathLst>
                <a:path w="2910" h="3149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74"/>
                    <a:pt x="919" y="660"/>
                    <a:pt x="833" y="699"/>
                  </a:cubicBezTo>
                  <a:lnTo>
                    <a:pt x="269" y="986"/>
                  </a:lnTo>
                  <a:cubicBezTo>
                    <a:pt x="106" y="1062"/>
                    <a:pt x="1" y="1235"/>
                    <a:pt x="1" y="1417"/>
                  </a:cubicBezTo>
                  <a:lnTo>
                    <a:pt x="1" y="3149"/>
                  </a:lnTo>
                  <a:lnTo>
                    <a:pt x="2910" y="3149"/>
                  </a:lnTo>
                  <a:lnTo>
                    <a:pt x="2910" y="1417"/>
                  </a:lnTo>
                  <a:cubicBezTo>
                    <a:pt x="2910" y="1235"/>
                    <a:pt x="2805" y="1062"/>
                    <a:pt x="2642" y="986"/>
                  </a:cubicBezTo>
                  <a:lnTo>
                    <a:pt x="2068" y="699"/>
                  </a:lnTo>
                  <a:cubicBezTo>
                    <a:pt x="1991" y="660"/>
                    <a:pt x="1934" y="574"/>
                    <a:pt x="1934" y="488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65"/>
            <p:cNvSpPr/>
            <p:nvPr/>
          </p:nvSpPr>
          <p:spPr>
            <a:xfrm>
              <a:off x="7580912" y="3584110"/>
              <a:ext cx="27941" cy="18986"/>
            </a:xfrm>
            <a:custGeom>
              <a:avLst/>
              <a:gdLst/>
              <a:ahLst/>
              <a:cxnLst/>
              <a:rect l="l" t="t" r="r" b="b"/>
              <a:pathLst>
                <a:path w="1064" h="723" extrusionOk="0">
                  <a:moveTo>
                    <a:pt x="49" y="0"/>
                  </a:moveTo>
                  <a:lnTo>
                    <a:pt x="49" y="479"/>
                  </a:lnTo>
                  <a:cubicBezTo>
                    <a:pt x="39" y="536"/>
                    <a:pt x="30" y="584"/>
                    <a:pt x="1" y="622"/>
                  </a:cubicBezTo>
                  <a:cubicBezTo>
                    <a:pt x="168" y="689"/>
                    <a:pt x="348" y="723"/>
                    <a:pt x="528" y="723"/>
                  </a:cubicBezTo>
                  <a:cubicBezTo>
                    <a:pt x="709" y="723"/>
                    <a:pt x="891" y="689"/>
                    <a:pt x="1063" y="622"/>
                  </a:cubicBezTo>
                  <a:cubicBezTo>
                    <a:pt x="1035" y="584"/>
                    <a:pt x="1015" y="536"/>
                    <a:pt x="1015" y="479"/>
                  </a:cubicBezTo>
                  <a:lnTo>
                    <a:pt x="101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9" name="Google Shape;14289;p65"/>
            <p:cNvSpPr/>
            <p:nvPr/>
          </p:nvSpPr>
          <p:spPr>
            <a:xfrm>
              <a:off x="7556542" y="3604199"/>
              <a:ext cx="76417" cy="62604"/>
            </a:xfrm>
            <a:custGeom>
              <a:avLst/>
              <a:gdLst/>
              <a:ahLst/>
              <a:cxnLst/>
              <a:rect l="l" t="t" r="r" b="b"/>
              <a:pathLst>
                <a:path w="2910" h="2384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106" y="297"/>
                    <a:pt x="1" y="470"/>
                    <a:pt x="1" y="652"/>
                  </a:cubicBezTo>
                  <a:lnTo>
                    <a:pt x="1" y="2384"/>
                  </a:lnTo>
                  <a:lnTo>
                    <a:pt x="2910" y="2384"/>
                  </a:lnTo>
                  <a:lnTo>
                    <a:pt x="2910" y="652"/>
                  </a:lnTo>
                  <a:cubicBezTo>
                    <a:pt x="2910" y="470"/>
                    <a:pt x="2805" y="297"/>
                    <a:pt x="2642" y="221"/>
                  </a:cubicBezTo>
                  <a:lnTo>
                    <a:pt x="2192" y="1"/>
                  </a:lnTo>
                  <a:cubicBezTo>
                    <a:pt x="2001" y="235"/>
                    <a:pt x="1726" y="352"/>
                    <a:pt x="1450" y="352"/>
                  </a:cubicBezTo>
                  <a:cubicBezTo>
                    <a:pt x="1175" y="352"/>
                    <a:pt x="900" y="235"/>
                    <a:pt x="70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0" name="Google Shape;14290;p65"/>
            <p:cNvSpPr/>
            <p:nvPr/>
          </p:nvSpPr>
          <p:spPr>
            <a:xfrm>
              <a:off x="75565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58" y="0"/>
                  </a:moveTo>
                  <a:cubicBezTo>
                    <a:pt x="20" y="67"/>
                    <a:pt x="1" y="144"/>
                    <a:pt x="1" y="221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747"/>
                  </a:lnTo>
                  <a:cubicBezTo>
                    <a:pt x="728" y="594"/>
                    <a:pt x="661" y="450"/>
                    <a:pt x="53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1" name="Google Shape;14291;p65"/>
            <p:cNvSpPr/>
            <p:nvPr/>
          </p:nvSpPr>
          <p:spPr>
            <a:xfrm>
              <a:off x="76138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671" y="0"/>
                  </a:moveTo>
                  <a:lnTo>
                    <a:pt x="192" y="35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221"/>
                  </a:lnTo>
                  <a:cubicBezTo>
                    <a:pt x="728" y="144"/>
                    <a:pt x="709" y="67"/>
                    <a:pt x="67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2" name="Google Shape;14292;p65"/>
            <p:cNvSpPr/>
            <p:nvPr/>
          </p:nvSpPr>
          <p:spPr>
            <a:xfrm>
              <a:off x="7569357" y="3533087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52"/>
                    <a:pt x="431" y="2182"/>
                    <a:pt x="967" y="2182"/>
                  </a:cubicBezTo>
                  <a:cubicBezTo>
                    <a:pt x="1503" y="2182"/>
                    <a:pt x="1943" y="1752"/>
                    <a:pt x="1943" y="1216"/>
                  </a:cubicBezTo>
                  <a:lnTo>
                    <a:pt x="1943" y="728"/>
                  </a:lnTo>
                  <a:cubicBezTo>
                    <a:pt x="1943" y="326"/>
                    <a:pt x="160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3" name="Google Shape;14293;p65"/>
            <p:cNvSpPr/>
            <p:nvPr/>
          </p:nvSpPr>
          <p:spPr>
            <a:xfrm>
              <a:off x="7569357" y="3533087"/>
              <a:ext cx="34952" cy="57457"/>
            </a:xfrm>
            <a:custGeom>
              <a:avLst/>
              <a:gdLst/>
              <a:ahLst/>
              <a:cxnLst/>
              <a:rect l="l" t="t" r="r" b="b"/>
              <a:pathLst>
                <a:path w="1331" h="2188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74"/>
                    <a:pt x="459" y="2187"/>
                    <a:pt x="968" y="2187"/>
                  </a:cubicBezTo>
                  <a:cubicBezTo>
                    <a:pt x="1088" y="2187"/>
                    <a:pt x="1211" y="2165"/>
                    <a:pt x="1331" y="2115"/>
                  </a:cubicBezTo>
                  <a:cubicBezTo>
                    <a:pt x="967" y="1962"/>
                    <a:pt x="728" y="1608"/>
                    <a:pt x="728" y="1216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4" name="Google Shape;14294;p65"/>
            <p:cNvSpPr/>
            <p:nvPr/>
          </p:nvSpPr>
          <p:spPr>
            <a:xfrm>
              <a:off x="7569121" y="3533087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727" y="0"/>
                  </a:moveTo>
                  <a:cubicBezTo>
                    <a:pt x="326" y="0"/>
                    <a:pt x="0" y="326"/>
                    <a:pt x="0" y="728"/>
                  </a:cubicBezTo>
                  <a:lnTo>
                    <a:pt x="10" y="728"/>
                  </a:lnTo>
                  <a:cubicBezTo>
                    <a:pt x="10" y="728"/>
                    <a:pt x="737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17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5" name="Google Shape;14295;p65"/>
            <p:cNvSpPr/>
            <p:nvPr/>
          </p:nvSpPr>
          <p:spPr>
            <a:xfrm>
              <a:off x="7569357" y="3533087"/>
              <a:ext cx="34952" cy="23135"/>
            </a:xfrm>
            <a:custGeom>
              <a:avLst/>
              <a:gdLst/>
              <a:ahLst/>
              <a:cxnLst/>
              <a:rect l="l" t="t" r="r" b="b"/>
              <a:pathLst>
                <a:path w="1331" h="881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cubicBezTo>
                    <a:pt x="240" y="795"/>
                    <a:pt x="479" y="852"/>
                    <a:pt x="728" y="881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6" name="Google Shape;14296;p65"/>
            <p:cNvSpPr/>
            <p:nvPr/>
          </p:nvSpPr>
          <p:spPr>
            <a:xfrm>
              <a:off x="7677680" y="3444118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240" y="0"/>
                  </a:moveTo>
                  <a:cubicBezTo>
                    <a:pt x="106" y="0"/>
                    <a:pt x="0" y="115"/>
                    <a:pt x="0" y="240"/>
                  </a:cubicBezTo>
                  <a:cubicBezTo>
                    <a:pt x="0" y="374"/>
                    <a:pt x="106" y="479"/>
                    <a:pt x="240" y="479"/>
                  </a:cubicBezTo>
                  <a:lnTo>
                    <a:pt x="718" y="479"/>
                  </a:lnTo>
                  <a:cubicBezTo>
                    <a:pt x="852" y="479"/>
                    <a:pt x="958" y="374"/>
                    <a:pt x="958" y="240"/>
                  </a:cubicBezTo>
                  <a:cubicBezTo>
                    <a:pt x="958" y="115"/>
                    <a:pt x="852" y="0"/>
                    <a:pt x="718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7" name="Google Shape;14297;p65"/>
            <p:cNvSpPr/>
            <p:nvPr/>
          </p:nvSpPr>
          <p:spPr>
            <a:xfrm>
              <a:off x="7659324" y="3361425"/>
              <a:ext cx="61869" cy="12605"/>
            </a:xfrm>
            <a:custGeom>
              <a:avLst/>
              <a:gdLst/>
              <a:ahLst/>
              <a:cxnLst/>
              <a:rect l="l" t="t" r="r" b="b"/>
              <a:pathLst>
                <a:path w="2356" h="480" extrusionOk="0">
                  <a:moveTo>
                    <a:pt x="240" y="1"/>
                  </a:moveTo>
                  <a:cubicBezTo>
                    <a:pt x="106" y="1"/>
                    <a:pt x="1" y="11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2116" y="479"/>
                  </a:lnTo>
                  <a:cubicBezTo>
                    <a:pt x="2250" y="479"/>
                    <a:pt x="2355" y="374"/>
                    <a:pt x="2355" y="240"/>
                  </a:cubicBezTo>
                  <a:cubicBezTo>
                    <a:pt x="2355" y="116"/>
                    <a:pt x="2250" y="1"/>
                    <a:pt x="211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98" name="Google Shape;14298;p65"/>
          <p:cNvGrpSpPr/>
          <p:nvPr/>
        </p:nvGrpSpPr>
        <p:grpSpPr>
          <a:xfrm>
            <a:off x="7935527" y="3353154"/>
            <a:ext cx="385287" cy="360156"/>
            <a:chOff x="7935527" y="3353154"/>
            <a:chExt cx="385287" cy="360156"/>
          </a:xfrm>
        </p:grpSpPr>
        <p:sp>
          <p:nvSpPr>
            <p:cNvPr id="14299" name="Google Shape;14299;p65"/>
            <p:cNvSpPr/>
            <p:nvPr/>
          </p:nvSpPr>
          <p:spPr>
            <a:xfrm>
              <a:off x="7935789" y="3428283"/>
              <a:ext cx="385024" cy="285026"/>
            </a:xfrm>
            <a:custGeom>
              <a:avLst/>
              <a:gdLst/>
              <a:ahLst/>
              <a:cxnLst/>
              <a:rect l="l" t="t" r="r" b="b"/>
              <a:pathLst>
                <a:path w="14662" h="10854" extrusionOk="0">
                  <a:moveTo>
                    <a:pt x="1101" y="1"/>
                  </a:moveTo>
                  <a:cubicBezTo>
                    <a:pt x="488" y="1"/>
                    <a:pt x="0" y="498"/>
                    <a:pt x="0" y="1111"/>
                  </a:cubicBezTo>
                  <a:lnTo>
                    <a:pt x="0" y="9743"/>
                  </a:lnTo>
                  <a:cubicBezTo>
                    <a:pt x="0" y="10356"/>
                    <a:pt x="488" y="10853"/>
                    <a:pt x="1101" y="10853"/>
                  </a:cubicBezTo>
                  <a:lnTo>
                    <a:pt x="13561" y="10853"/>
                  </a:lnTo>
                  <a:cubicBezTo>
                    <a:pt x="14164" y="10853"/>
                    <a:pt x="14662" y="10356"/>
                    <a:pt x="14662" y="9743"/>
                  </a:cubicBezTo>
                  <a:lnTo>
                    <a:pt x="14662" y="1111"/>
                  </a:lnTo>
                  <a:cubicBezTo>
                    <a:pt x="14662" y="498"/>
                    <a:pt x="14164" y="1"/>
                    <a:pt x="1356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0" name="Google Shape;14300;p65"/>
            <p:cNvSpPr/>
            <p:nvPr/>
          </p:nvSpPr>
          <p:spPr>
            <a:xfrm>
              <a:off x="7935527" y="3428283"/>
              <a:ext cx="192775" cy="285026"/>
            </a:xfrm>
            <a:custGeom>
              <a:avLst/>
              <a:gdLst/>
              <a:ahLst/>
              <a:cxnLst/>
              <a:rect l="l" t="t" r="r" b="b"/>
              <a:pathLst>
                <a:path w="7341" h="10854" extrusionOk="0">
                  <a:moveTo>
                    <a:pt x="1092" y="1"/>
                  </a:moveTo>
                  <a:cubicBezTo>
                    <a:pt x="489" y="10"/>
                    <a:pt x="1" y="508"/>
                    <a:pt x="10" y="1111"/>
                  </a:cubicBezTo>
                  <a:lnTo>
                    <a:pt x="10" y="9743"/>
                  </a:lnTo>
                  <a:cubicBezTo>
                    <a:pt x="1" y="10346"/>
                    <a:pt x="489" y="10844"/>
                    <a:pt x="1092" y="10853"/>
                  </a:cubicBezTo>
                  <a:lnTo>
                    <a:pt x="7341" y="10853"/>
                  </a:lnTo>
                  <a:lnTo>
                    <a:pt x="7341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14301;p65"/>
            <p:cNvSpPr/>
            <p:nvPr/>
          </p:nvSpPr>
          <p:spPr>
            <a:xfrm>
              <a:off x="7968956" y="3461949"/>
              <a:ext cx="318429" cy="217932"/>
            </a:xfrm>
            <a:custGeom>
              <a:avLst/>
              <a:gdLst/>
              <a:ahLst/>
              <a:cxnLst/>
              <a:rect l="l" t="t" r="r" b="b"/>
              <a:pathLst>
                <a:path w="12126" h="8299" extrusionOk="0">
                  <a:moveTo>
                    <a:pt x="297" y="1"/>
                  </a:moveTo>
                  <a:cubicBezTo>
                    <a:pt x="134" y="1"/>
                    <a:pt x="10" y="135"/>
                    <a:pt x="10" y="298"/>
                  </a:cubicBezTo>
                  <a:lnTo>
                    <a:pt x="10" y="8002"/>
                  </a:lnTo>
                  <a:cubicBezTo>
                    <a:pt x="0" y="8164"/>
                    <a:pt x="134" y="8298"/>
                    <a:pt x="297" y="8298"/>
                  </a:cubicBezTo>
                  <a:lnTo>
                    <a:pt x="11829" y="8298"/>
                  </a:lnTo>
                  <a:cubicBezTo>
                    <a:pt x="11992" y="8298"/>
                    <a:pt x="12126" y="8164"/>
                    <a:pt x="12126" y="8011"/>
                  </a:cubicBezTo>
                  <a:lnTo>
                    <a:pt x="12126" y="298"/>
                  </a:lnTo>
                  <a:cubicBezTo>
                    <a:pt x="12126" y="135"/>
                    <a:pt x="11992" y="1"/>
                    <a:pt x="118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2" name="Google Shape;14302;p65"/>
            <p:cNvSpPr/>
            <p:nvPr/>
          </p:nvSpPr>
          <p:spPr>
            <a:xfrm>
              <a:off x="7968956" y="3461712"/>
              <a:ext cx="159346" cy="218168"/>
            </a:xfrm>
            <a:custGeom>
              <a:avLst/>
              <a:gdLst/>
              <a:ahLst/>
              <a:cxnLst/>
              <a:rect l="l" t="t" r="r" b="b"/>
              <a:pathLst>
                <a:path w="6068" h="8308" extrusionOk="0">
                  <a:moveTo>
                    <a:pt x="288" y="0"/>
                  </a:moveTo>
                  <a:cubicBezTo>
                    <a:pt x="134" y="0"/>
                    <a:pt x="0" y="134"/>
                    <a:pt x="0" y="297"/>
                  </a:cubicBezTo>
                  <a:lnTo>
                    <a:pt x="0" y="8011"/>
                  </a:lnTo>
                  <a:cubicBezTo>
                    <a:pt x="0" y="8173"/>
                    <a:pt x="134" y="8307"/>
                    <a:pt x="288" y="8307"/>
                  </a:cubicBezTo>
                  <a:lnTo>
                    <a:pt x="6068" y="8307"/>
                  </a:lnTo>
                  <a:lnTo>
                    <a:pt x="606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3" name="Google Shape;14303;p65"/>
            <p:cNvSpPr/>
            <p:nvPr/>
          </p:nvSpPr>
          <p:spPr>
            <a:xfrm>
              <a:off x="8052646" y="3353154"/>
              <a:ext cx="151074" cy="126179"/>
            </a:xfrm>
            <a:custGeom>
              <a:avLst/>
              <a:gdLst/>
              <a:ahLst/>
              <a:cxnLst/>
              <a:rect l="l" t="t" r="r" b="b"/>
              <a:pathLst>
                <a:path w="5753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5216" y="4804"/>
                  </a:lnTo>
                  <a:cubicBezTo>
                    <a:pt x="5513" y="4804"/>
                    <a:pt x="5752" y="4565"/>
                    <a:pt x="5752" y="4268"/>
                  </a:cubicBezTo>
                  <a:lnTo>
                    <a:pt x="5752" y="2766"/>
                  </a:lnTo>
                  <a:cubicBezTo>
                    <a:pt x="5752" y="2469"/>
                    <a:pt x="5513" y="2230"/>
                    <a:pt x="5216" y="2230"/>
                  </a:cubicBezTo>
                  <a:lnTo>
                    <a:pt x="4986" y="2230"/>
                  </a:lnTo>
                  <a:cubicBezTo>
                    <a:pt x="4709" y="2230"/>
                    <a:pt x="4479" y="2000"/>
                    <a:pt x="4479" y="1723"/>
                  </a:cubicBezTo>
                  <a:lnTo>
                    <a:pt x="4479" y="1168"/>
                  </a:lnTo>
                  <a:cubicBezTo>
                    <a:pt x="4479" y="526"/>
                    <a:pt x="3962" y="0"/>
                    <a:pt x="3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14304;p65"/>
            <p:cNvSpPr/>
            <p:nvPr/>
          </p:nvSpPr>
          <p:spPr>
            <a:xfrm>
              <a:off x="8086574" y="3514994"/>
              <a:ext cx="149551" cy="106616"/>
            </a:xfrm>
            <a:custGeom>
              <a:avLst/>
              <a:gdLst/>
              <a:ahLst/>
              <a:cxnLst/>
              <a:rect l="l" t="t" r="r" b="b"/>
              <a:pathLst>
                <a:path w="5695" h="4060" extrusionOk="0">
                  <a:moveTo>
                    <a:pt x="5063" y="0"/>
                  </a:moveTo>
                  <a:lnTo>
                    <a:pt x="5044" y="10"/>
                  </a:lnTo>
                  <a:lnTo>
                    <a:pt x="5034" y="10"/>
                  </a:lnTo>
                  <a:lnTo>
                    <a:pt x="5006" y="19"/>
                  </a:lnTo>
                  <a:lnTo>
                    <a:pt x="4374" y="335"/>
                  </a:lnTo>
                  <a:cubicBezTo>
                    <a:pt x="4250" y="383"/>
                    <a:pt x="4202" y="527"/>
                    <a:pt x="4259" y="651"/>
                  </a:cubicBezTo>
                  <a:cubicBezTo>
                    <a:pt x="4300" y="740"/>
                    <a:pt x="4386" y="790"/>
                    <a:pt x="4473" y="790"/>
                  </a:cubicBezTo>
                  <a:cubicBezTo>
                    <a:pt x="4507" y="790"/>
                    <a:pt x="4542" y="782"/>
                    <a:pt x="4575" y="766"/>
                  </a:cubicBezTo>
                  <a:lnTo>
                    <a:pt x="4747" y="680"/>
                  </a:lnTo>
                  <a:lnTo>
                    <a:pt x="4747" y="680"/>
                  </a:lnTo>
                  <a:cubicBezTo>
                    <a:pt x="4441" y="1723"/>
                    <a:pt x="3895" y="2498"/>
                    <a:pt x="3130" y="2986"/>
                  </a:cubicBezTo>
                  <a:cubicBezTo>
                    <a:pt x="2382" y="3466"/>
                    <a:pt x="1324" y="3579"/>
                    <a:pt x="600" y="3579"/>
                  </a:cubicBezTo>
                  <a:cubicBezTo>
                    <a:pt x="471" y="3579"/>
                    <a:pt x="353" y="3576"/>
                    <a:pt x="249" y="3570"/>
                  </a:cubicBezTo>
                  <a:cubicBezTo>
                    <a:pt x="244" y="3570"/>
                    <a:pt x="239" y="3569"/>
                    <a:pt x="234" y="3569"/>
                  </a:cubicBezTo>
                  <a:cubicBezTo>
                    <a:pt x="106" y="3569"/>
                    <a:pt x="0" y="3681"/>
                    <a:pt x="0" y="3809"/>
                  </a:cubicBezTo>
                  <a:cubicBezTo>
                    <a:pt x="0" y="3934"/>
                    <a:pt x="96" y="4039"/>
                    <a:pt x="230" y="4049"/>
                  </a:cubicBezTo>
                  <a:cubicBezTo>
                    <a:pt x="469" y="4058"/>
                    <a:pt x="804" y="4058"/>
                    <a:pt x="948" y="4058"/>
                  </a:cubicBezTo>
                  <a:cubicBezTo>
                    <a:pt x="981" y="4059"/>
                    <a:pt x="1014" y="4059"/>
                    <a:pt x="1047" y="4059"/>
                  </a:cubicBezTo>
                  <a:cubicBezTo>
                    <a:pt x="1874" y="4059"/>
                    <a:pt x="2680" y="3830"/>
                    <a:pt x="3388" y="3398"/>
                  </a:cubicBezTo>
                  <a:cubicBezTo>
                    <a:pt x="4230" y="2862"/>
                    <a:pt x="4833" y="2029"/>
                    <a:pt x="5187" y="909"/>
                  </a:cubicBezTo>
                  <a:lnTo>
                    <a:pt x="5216" y="976"/>
                  </a:lnTo>
                  <a:cubicBezTo>
                    <a:pt x="5263" y="1063"/>
                    <a:pt x="5350" y="1112"/>
                    <a:pt x="5438" y="1112"/>
                  </a:cubicBezTo>
                  <a:cubicBezTo>
                    <a:pt x="5477" y="1112"/>
                    <a:pt x="5516" y="1102"/>
                    <a:pt x="5551" y="1082"/>
                  </a:cubicBezTo>
                  <a:cubicBezTo>
                    <a:pt x="5666" y="1005"/>
                    <a:pt x="5695" y="852"/>
                    <a:pt x="5609" y="737"/>
                  </a:cubicBezTo>
                  <a:lnTo>
                    <a:pt x="5302" y="106"/>
                  </a:lnTo>
                  <a:lnTo>
                    <a:pt x="5283" y="86"/>
                  </a:lnTo>
                  <a:cubicBezTo>
                    <a:pt x="5274" y="67"/>
                    <a:pt x="5254" y="48"/>
                    <a:pt x="5245" y="39"/>
                  </a:cubicBezTo>
                  <a:lnTo>
                    <a:pt x="5216" y="19"/>
                  </a:lnTo>
                  <a:lnTo>
                    <a:pt x="5187" y="10"/>
                  </a:lnTo>
                  <a:lnTo>
                    <a:pt x="5178" y="10"/>
                  </a:lnTo>
                  <a:lnTo>
                    <a:pt x="5159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65"/>
            <p:cNvSpPr/>
            <p:nvPr/>
          </p:nvSpPr>
          <p:spPr>
            <a:xfrm>
              <a:off x="8042589" y="3593643"/>
              <a:ext cx="44012" cy="37867"/>
            </a:xfrm>
            <a:custGeom>
              <a:avLst/>
              <a:gdLst/>
              <a:ahLst/>
              <a:cxnLst/>
              <a:rect l="l" t="t" r="r" b="b"/>
              <a:pathLst>
                <a:path w="1676" h="144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cubicBezTo>
                    <a:pt x="1" y="1152"/>
                    <a:pt x="355" y="1441"/>
                    <a:pt x="723" y="1441"/>
                  </a:cubicBezTo>
                  <a:cubicBezTo>
                    <a:pt x="900" y="1441"/>
                    <a:pt x="1080" y="1375"/>
                    <a:pt x="1226" y="1226"/>
                  </a:cubicBezTo>
                  <a:cubicBezTo>
                    <a:pt x="1675" y="776"/>
                    <a:pt x="1360" y="1"/>
                    <a:pt x="718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14306;p65"/>
            <p:cNvSpPr/>
            <p:nvPr/>
          </p:nvSpPr>
          <p:spPr>
            <a:xfrm>
              <a:off x="8001571" y="3505645"/>
              <a:ext cx="44432" cy="38156"/>
            </a:xfrm>
            <a:custGeom>
              <a:avLst/>
              <a:gdLst/>
              <a:ahLst/>
              <a:cxnLst/>
              <a:rect l="l" t="t" r="r" b="b"/>
              <a:pathLst>
                <a:path w="1692" h="1453" extrusionOk="0">
                  <a:moveTo>
                    <a:pt x="363" y="1"/>
                  </a:moveTo>
                  <a:cubicBezTo>
                    <a:pt x="172" y="1"/>
                    <a:pt x="0" y="256"/>
                    <a:pt x="204" y="423"/>
                  </a:cubicBezTo>
                  <a:lnTo>
                    <a:pt x="510" y="730"/>
                  </a:lnTo>
                  <a:lnTo>
                    <a:pt x="204" y="1045"/>
                  </a:lnTo>
                  <a:cubicBezTo>
                    <a:pt x="108" y="1141"/>
                    <a:pt x="108" y="1285"/>
                    <a:pt x="204" y="1380"/>
                  </a:cubicBezTo>
                  <a:cubicBezTo>
                    <a:pt x="251" y="1428"/>
                    <a:pt x="311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09" y="1423"/>
                    <a:pt x="1262" y="1441"/>
                    <a:pt x="1313" y="1441"/>
                  </a:cubicBezTo>
                  <a:cubicBezTo>
                    <a:pt x="1492" y="1441"/>
                    <a:pt x="1645" y="1217"/>
                    <a:pt x="1496" y="1045"/>
                  </a:cubicBezTo>
                  <a:lnTo>
                    <a:pt x="1189" y="730"/>
                  </a:lnTo>
                  <a:lnTo>
                    <a:pt x="1496" y="423"/>
                  </a:lnTo>
                  <a:cubicBezTo>
                    <a:pt x="1692" y="256"/>
                    <a:pt x="1524" y="1"/>
                    <a:pt x="1335" y="1"/>
                  </a:cubicBezTo>
                  <a:cubicBezTo>
                    <a:pt x="1275" y="1"/>
                    <a:pt x="1214" y="26"/>
                    <a:pt x="1161" y="88"/>
                  </a:cubicBezTo>
                  <a:lnTo>
                    <a:pt x="845" y="395"/>
                  </a:lnTo>
                  <a:lnTo>
                    <a:pt x="539" y="88"/>
                  </a:lnTo>
                  <a:cubicBezTo>
                    <a:pt x="486" y="26"/>
                    <a:pt x="423" y="1"/>
                    <a:pt x="3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14307;p65"/>
            <p:cNvSpPr/>
            <p:nvPr/>
          </p:nvSpPr>
          <p:spPr>
            <a:xfrm>
              <a:off x="8220133" y="3606510"/>
              <a:ext cx="41780" cy="37263"/>
            </a:xfrm>
            <a:custGeom>
              <a:avLst/>
              <a:gdLst/>
              <a:ahLst/>
              <a:cxnLst/>
              <a:rect l="l" t="t" r="r" b="b"/>
              <a:pathLst>
                <a:path w="1591" h="1419" extrusionOk="0">
                  <a:moveTo>
                    <a:pt x="327" y="1"/>
                  </a:moveTo>
                  <a:cubicBezTo>
                    <a:pt x="150" y="1"/>
                    <a:pt x="2" y="224"/>
                    <a:pt x="149" y="401"/>
                  </a:cubicBezTo>
                  <a:lnTo>
                    <a:pt x="456" y="707"/>
                  </a:lnTo>
                  <a:lnTo>
                    <a:pt x="149" y="1013"/>
                  </a:lnTo>
                  <a:cubicBezTo>
                    <a:pt x="0" y="1192"/>
                    <a:pt x="153" y="1418"/>
                    <a:pt x="332" y="1418"/>
                  </a:cubicBezTo>
                  <a:cubicBezTo>
                    <a:pt x="383" y="1418"/>
                    <a:pt x="436" y="1400"/>
                    <a:pt x="484" y="1358"/>
                  </a:cubicBezTo>
                  <a:lnTo>
                    <a:pt x="791" y="1042"/>
                  </a:lnTo>
                  <a:lnTo>
                    <a:pt x="1106" y="1358"/>
                  </a:lnTo>
                  <a:cubicBezTo>
                    <a:pt x="1155" y="1400"/>
                    <a:pt x="1208" y="1418"/>
                    <a:pt x="1258" y="1418"/>
                  </a:cubicBezTo>
                  <a:cubicBezTo>
                    <a:pt x="1437" y="1418"/>
                    <a:pt x="1591" y="1192"/>
                    <a:pt x="1441" y="1013"/>
                  </a:cubicBezTo>
                  <a:lnTo>
                    <a:pt x="1135" y="707"/>
                  </a:lnTo>
                  <a:lnTo>
                    <a:pt x="1441" y="401"/>
                  </a:lnTo>
                  <a:cubicBezTo>
                    <a:pt x="1589" y="224"/>
                    <a:pt x="1440" y="1"/>
                    <a:pt x="1263" y="1"/>
                  </a:cubicBezTo>
                  <a:cubicBezTo>
                    <a:pt x="1211" y="1"/>
                    <a:pt x="1157" y="20"/>
                    <a:pt x="1106" y="66"/>
                  </a:cubicBezTo>
                  <a:lnTo>
                    <a:pt x="791" y="372"/>
                  </a:lnTo>
                  <a:lnTo>
                    <a:pt x="484" y="66"/>
                  </a:lnTo>
                  <a:cubicBezTo>
                    <a:pt x="434" y="20"/>
                    <a:pt x="379" y="1"/>
                    <a:pt x="3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65"/>
            <p:cNvSpPr/>
            <p:nvPr/>
          </p:nvSpPr>
          <p:spPr>
            <a:xfrm>
              <a:off x="8110129" y="3522242"/>
              <a:ext cx="44458" cy="38550"/>
            </a:xfrm>
            <a:custGeom>
              <a:avLst/>
              <a:gdLst/>
              <a:ahLst/>
              <a:cxnLst/>
              <a:rect l="l" t="t" r="r" b="b"/>
              <a:pathLst>
                <a:path w="1693" h="1468" extrusionOk="0">
                  <a:moveTo>
                    <a:pt x="363" y="0"/>
                  </a:moveTo>
                  <a:cubicBezTo>
                    <a:pt x="172" y="0"/>
                    <a:pt x="0" y="256"/>
                    <a:pt x="204" y="423"/>
                  </a:cubicBezTo>
                  <a:lnTo>
                    <a:pt x="510" y="739"/>
                  </a:lnTo>
                  <a:lnTo>
                    <a:pt x="204" y="1045"/>
                  </a:lnTo>
                  <a:cubicBezTo>
                    <a:pt x="108" y="1141"/>
                    <a:pt x="108" y="1284"/>
                    <a:pt x="204" y="1380"/>
                  </a:cubicBezTo>
                  <a:cubicBezTo>
                    <a:pt x="252" y="1428"/>
                    <a:pt x="312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14" y="1442"/>
                    <a:pt x="1276" y="1468"/>
                    <a:pt x="1335" y="1468"/>
                  </a:cubicBezTo>
                  <a:cubicBezTo>
                    <a:pt x="1524" y="1468"/>
                    <a:pt x="1692" y="1212"/>
                    <a:pt x="1496" y="1045"/>
                  </a:cubicBezTo>
                  <a:lnTo>
                    <a:pt x="1190" y="739"/>
                  </a:lnTo>
                  <a:lnTo>
                    <a:pt x="1496" y="423"/>
                  </a:lnTo>
                  <a:cubicBezTo>
                    <a:pt x="1692" y="256"/>
                    <a:pt x="1524" y="0"/>
                    <a:pt x="1335" y="0"/>
                  </a:cubicBezTo>
                  <a:cubicBezTo>
                    <a:pt x="1276" y="0"/>
                    <a:pt x="1214" y="26"/>
                    <a:pt x="1161" y="88"/>
                  </a:cubicBezTo>
                  <a:lnTo>
                    <a:pt x="845" y="394"/>
                  </a:lnTo>
                  <a:lnTo>
                    <a:pt x="539" y="88"/>
                  </a:lnTo>
                  <a:cubicBezTo>
                    <a:pt x="486" y="26"/>
                    <a:pt x="424" y="0"/>
                    <a:pt x="3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9" name="Google Shape;14309;p65"/>
            <p:cNvSpPr/>
            <p:nvPr/>
          </p:nvSpPr>
          <p:spPr>
            <a:xfrm>
              <a:off x="8052646" y="3353154"/>
              <a:ext cx="75655" cy="126179"/>
            </a:xfrm>
            <a:custGeom>
              <a:avLst/>
              <a:gdLst/>
              <a:ahLst/>
              <a:cxnLst/>
              <a:rect l="l" t="t" r="r" b="b"/>
              <a:pathLst>
                <a:path w="2881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2881" y="4804"/>
                  </a:lnTo>
                  <a:lnTo>
                    <a:pt x="288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65"/>
            <p:cNvSpPr/>
            <p:nvPr/>
          </p:nvSpPr>
          <p:spPr>
            <a:xfrm>
              <a:off x="8105429" y="3419933"/>
              <a:ext cx="39968" cy="34269"/>
            </a:xfrm>
            <a:custGeom>
              <a:avLst/>
              <a:gdLst/>
              <a:ahLst/>
              <a:cxnLst/>
              <a:rect l="l" t="t" r="r" b="b"/>
              <a:pathLst>
                <a:path w="1522" h="1305" extrusionOk="0">
                  <a:moveTo>
                    <a:pt x="863" y="0"/>
                  </a:moveTo>
                  <a:cubicBezTo>
                    <a:pt x="701" y="0"/>
                    <a:pt x="536" y="60"/>
                    <a:pt x="402" y="194"/>
                  </a:cubicBezTo>
                  <a:cubicBezTo>
                    <a:pt x="0" y="606"/>
                    <a:pt x="287" y="1304"/>
                    <a:pt x="871" y="1304"/>
                  </a:cubicBezTo>
                  <a:cubicBezTo>
                    <a:pt x="1225" y="1304"/>
                    <a:pt x="1522" y="1017"/>
                    <a:pt x="1522" y="654"/>
                  </a:cubicBezTo>
                  <a:cubicBezTo>
                    <a:pt x="1522" y="259"/>
                    <a:pt x="1199" y="0"/>
                    <a:pt x="863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11" name="Google Shape;14311;p65"/>
          <p:cNvGrpSpPr/>
          <p:nvPr/>
        </p:nvGrpSpPr>
        <p:grpSpPr>
          <a:xfrm>
            <a:off x="5319821" y="1986242"/>
            <a:ext cx="348103" cy="348103"/>
            <a:chOff x="5319821" y="1986242"/>
            <a:chExt cx="348103" cy="348103"/>
          </a:xfrm>
        </p:grpSpPr>
        <p:sp>
          <p:nvSpPr>
            <p:cNvPr id="14312" name="Google Shape;14312;p65"/>
            <p:cNvSpPr/>
            <p:nvPr/>
          </p:nvSpPr>
          <p:spPr>
            <a:xfrm>
              <a:off x="5319821" y="2134506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15" y="1"/>
                    <a:pt x="824" y="202"/>
                    <a:pt x="824" y="441"/>
                  </a:cubicBezTo>
                  <a:lnTo>
                    <a:pt x="824" y="1159"/>
                  </a:lnTo>
                  <a:lnTo>
                    <a:pt x="728" y="1140"/>
                  </a:lnTo>
                  <a:cubicBezTo>
                    <a:pt x="680" y="1129"/>
                    <a:pt x="630" y="1124"/>
                    <a:pt x="580" y="1124"/>
                  </a:cubicBezTo>
                  <a:cubicBezTo>
                    <a:pt x="453" y="1124"/>
                    <a:pt x="324" y="1160"/>
                    <a:pt x="221" y="1235"/>
                  </a:cubicBezTo>
                  <a:cubicBezTo>
                    <a:pt x="1" y="1427"/>
                    <a:pt x="1" y="1800"/>
                    <a:pt x="39" y="2346"/>
                  </a:cubicBezTo>
                  <a:cubicBezTo>
                    <a:pt x="77" y="2996"/>
                    <a:pt x="728" y="3551"/>
                    <a:pt x="881" y="3666"/>
                  </a:cubicBezTo>
                  <a:lnTo>
                    <a:pt x="881" y="4384"/>
                  </a:lnTo>
                  <a:lnTo>
                    <a:pt x="3485" y="4384"/>
                  </a:lnTo>
                  <a:lnTo>
                    <a:pt x="3485" y="3465"/>
                  </a:lnTo>
                  <a:cubicBezTo>
                    <a:pt x="3944" y="3073"/>
                    <a:pt x="3992" y="2298"/>
                    <a:pt x="3953" y="1934"/>
                  </a:cubicBezTo>
                  <a:lnTo>
                    <a:pt x="3953" y="939"/>
                  </a:lnTo>
                  <a:cubicBezTo>
                    <a:pt x="3953" y="700"/>
                    <a:pt x="3762" y="508"/>
                    <a:pt x="3523" y="508"/>
                  </a:cubicBezTo>
                  <a:lnTo>
                    <a:pt x="3494" y="508"/>
                  </a:lnTo>
                  <a:cubicBezTo>
                    <a:pt x="3408" y="602"/>
                    <a:pt x="3293" y="646"/>
                    <a:pt x="3180" y="646"/>
                  </a:cubicBezTo>
                  <a:cubicBezTo>
                    <a:pt x="3004" y="646"/>
                    <a:pt x="2831" y="541"/>
                    <a:pt x="2767" y="355"/>
                  </a:cubicBezTo>
                  <a:lnTo>
                    <a:pt x="2738" y="355"/>
                  </a:lnTo>
                  <a:cubicBezTo>
                    <a:pt x="2650" y="447"/>
                    <a:pt x="2537" y="490"/>
                    <a:pt x="2426" y="490"/>
                  </a:cubicBezTo>
                  <a:cubicBezTo>
                    <a:pt x="2259" y="490"/>
                    <a:pt x="2095" y="393"/>
                    <a:pt x="2020" y="221"/>
                  </a:cubicBezTo>
                  <a:lnTo>
                    <a:pt x="2001" y="221"/>
                  </a:lnTo>
                  <a:cubicBezTo>
                    <a:pt x="1917" y="298"/>
                    <a:pt x="1813" y="334"/>
                    <a:pt x="1710" y="334"/>
                  </a:cubicBezTo>
                  <a:cubicBezTo>
                    <a:pt x="1519" y="334"/>
                    <a:pt x="1333" y="212"/>
                    <a:pt x="128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65"/>
            <p:cNvSpPr/>
            <p:nvPr/>
          </p:nvSpPr>
          <p:spPr>
            <a:xfrm>
              <a:off x="5320083" y="2164258"/>
              <a:ext cx="29437" cy="85634"/>
            </a:xfrm>
            <a:custGeom>
              <a:avLst/>
              <a:gdLst/>
              <a:ahLst/>
              <a:cxnLst/>
              <a:rect l="l" t="t" r="r" b="b"/>
              <a:pathLst>
                <a:path w="1121" h="3261" extrusionOk="0">
                  <a:moveTo>
                    <a:pt x="585" y="0"/>
                  </a:moveTo>
                  <a:cubicBezTo>
                    <a:pt x="457" y="0"/>
                    <a:pt x="334" y="36"/>
                    <a:pt x="230" y="112"/>
                  </a:cubicBezTo>
                  <a:cubicBezTo>
                    <a:pt x="0" y="303"/>
                    <a:pt x="10" y="677"/>
                    <a:pt x="39" y="1213"/>
                  </a:cubicBezTo>
                  <a:cubicBezTo>
                    <a:pt x="77" y="1873"/>
                    <a:pt x="737" y="2428"/>
                    <a:pt x="881" y="2543"/>
                  </a:cubicBezTo>
                  <a:lnTo>
                    <a:pt x="881" y="3261"/>
                  </a:lnTo>
                  <a:lnTo>
                    <a:pt x="1120" y="3261"/>
                  </a:lnTo>
                  <a:lnTo>
                    <a:pt x="1120" y="2447"/>
                  </a:lnTo>
                  <a:cubicBezTo>
                    <a:pt x="862" y="2246"/>
                    <a:pt x="335" y="1768"/>
                    <a:pt x="297" y="1213"/>
                  </a:cubicBezTo>
                  <a:cubicBezTo>
                    <a:pt x="268" y="658"/>
                    <a:pt x="230" y="294"/>
                    <a:pt x="460" y="112"/>
                  </a:cubicBezTo>
                  <a:cubicBezTo>
                    <a:pt x="556" y="64"/>
                    <a:pt x="651" y="35"/>
                    <a:pt x="757" y="16"/>
                  </a:cubicBezTo>
                  <a:lnTo>
                    <a:pt x="737" y="16"/>
                  </a:lnTo>
                  <a:cubicBezTo>
                    <a:pt x="686" y="6"/>
                    <a:pt x="636" y="0"/>
                    <a:pt x="585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65"/>
            <p:cNvSpPr/>
            <p:nvPr/>
          </p:nvSpPr>
          <p:spPr>
            <a:xfrm>
              <a:off x="5341695" y="2134506"/>
              <a:ext cx="13104" cy="47793"/>
            </a:xfrm>
            <a:custGeom>
              <a:avLst/>
              <a:gdLst/>
              <a:ahLst/>
              <a:cxnLst/>
              <a:rect l="l" t="t" r="r" b="b"/>
              <a:pathLst>
                <a:path w="499" h="1820" extrusionOk="0">
                  <a:moveTo>
                    <a:pt x="431" y="1"/>
                  </a:moveTo>
                  <a:cubicBezTo>
                    <a:pt x="316" y="1"/>
                    <a:pt x="202" y="58"/>
                    <a:pt x="125" y="144"/>
                  </a:cubicBezTo>
                  <a:cubicBezTo>
                    <a:pt x="48" y="221"/>
                    <a:pt x="1" y="336"/>
                    <a:pt x="1" y="451"/>
                  </a:cubicBezTo>
                  <a:lnTo>
                    <a:pt x="1" y="1465"/>
                  </a:lnTo>
                  <a:lnTo>
                    <a:pt x="1" y="1532"/>
                  </a:lnTo>
                  <a:lnTo>
                    <a:pt x="10" y="1676"/>
                  </a:lnTo>
                  <a:cubicBezTo>
                    <a:pt x="1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40" y="1820"/>
                    <a:pt x="240" y="1685"/>
                    <a:pt x="240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1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65"/>
            <p:cNvSpPr/>
            <p:nvPr/>
          </p:nvSpPr>
          <p:spPr>
            <a:xfrm>
              <a:off x="5363701" y="2140047"/>
              <a:ext cx="8429" cy="43276"/>
            </a:xfrm>
            <a:custGeom>
              <a:avLst/>
              <a:gdLst/>
              <a:ahLst/>
              <a:cxnLst/>
              <a:rect l="l" t="t" r="r" b="b"/>
              <a:pathLst>
                <a:path w="321" h="1648" extrusionOk="0">
                  <a:moveTo>
                    <a:pt x="254" y="1"/>
                  </a:moveTo>
                  <a:cubicBezTo>
                    <a:pt x="111" y="1"/>
                    <a:pt x="0" y="129"/>
                    <a:pt x="33" y="278"/>
                  </a:cubicBezTo>
                  <a:lnTo>
                    <a:pt x="33" y="1350"/>
                  </a:lnTo>
                  <a:lnTo>
                    <a:pt x="33" y="1503"/>
                  </a:lnTo>
                  <a:cubicBezTo>
                    <a:pt x="24" y="1570"/>
                    <a:pt x="72" y="1637"/>
                    <a:pt x="148" y="1647"/>
                  </a:cubicBezTo>
                  <a:cubicBezTo>
                    <a:pt x="152" y="1647"/>
                    <a:pt x="156" y="1647"/>
                    <a:pt x="160" y="1647"/>
                  </a:cubicBezTo>
                  <a:cubicBezTo>
                    <a:pt x="263" y="1647"/>
                    <a:pt x="263" y="1522"/>
                    <a:pt x="263" y="1522"/>
                  </a:cubicBezTo>
                  <a:lnTo>
                    <a:pt x="254" y="1245"/>
                  </a:lnTo>
                  <a:lnTo>
                    <a:pt x="254" y="249"/>
                  </a:lnTo>
                  <a:cubicBezTo>
                    <a:pt x="254" y="163"/>
                    <a:pt x="273" y="77"/>
                    <a:pt x="321" y="10"/>
                  </a:cubicBezTo>
                  <a:cubicBezTo>
                    <a:pt x="298" y="4"/>
                    <a:pt x="275" y="1"/>
                    <a:pt x="254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65"/>
            <p:cNvSpPr/>
            <p:nvPr/>
          </p:nvSpPr>
          <p:spPr>
            <a:xfrm>
              <a:off x="5382241" y="2143907"/>
              <a:ext cx="8981" cy="43171"/>
            </a:xfrm>
            <a:custGeom>
              <a:avLst/>
              <a:gdLst/>
              <a:ahLst/>
              <a:cxnLst/>
              <a:rect l="l" t="t" r="r" b="b"/>
              <a:pathLst>
                <a:path w="342" h="1644" extrusionOk="0">
                  <a:moveTo>
                    <a:pt x="288" y="1"/>
                  </a:moveTo>
                  <a:cubicBezTo>
                    <a:pt x="130" y="1"/>
                    <a:pt x="0" y="149"/>
                    <a:pt x="26" y="313"/>
                  </a:cubicBezTo>
                  <a:lnTo>
                    <a:pt x="45" y="1289"/>
                  </a:lnTo>
                  <a:lnTo>
                    <a:pt x="45" y="1356"/>
                  </a:lnTo>
                  <a:lnTo>
                    <a:pt x="55" y="1500"/>
                  </a:lnTo>
                  <a:cubicBezTo>
                    <a:pt x="45" y="1567"/>
                    <a:pt x="93" y="1634"/>
                    <a:pt x="160" y="1643"/>
                  </a:cubicBezTo>
                  <a:cubicBezTo>
                    <a:pt x="164" y="1643"/>
                    <a:pt x="168" y="1644"/>
                    <a:pt x="172" y="1644"/>
                  </a:cubicBezTo>
                  <a:cubicBezTo>
                    <a:pt x="284" y="1644"/>
                    <a:pt x="284" y="1519"/>
                    <a:pt x="284" y="1519"/>
                  </a:cubicBezTo>
                  <a:lnTo>
                    <a:pt x="275" y="1241"/>
                  </a:lnTo>
                  <a:lnTo>
                    <a:pt x="256" y="275"/>
                  </a:lnTo>
                  <a:cubicBezTo>
                    <a:pt x="246" y="179"/>
                    <a:pt x="284" y="83"/>
                    <a:pt x="342" y="7"/>
                  </a:cubicBezTo>
                  <a:cubicBezTo>
                    <a:pt x="324" y="3"/>
                    <a:pt x="306" y="1"/>
                    <a:pt x="28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65"/>
            <p:cNvSpPr/>
            <p:nvPr/>
          </p:nvSpPr>
          <p:spPr>
            <a:xfrm>
              <a:off x="5403012" y="2147846"/>
              <a:ext cx="6565" cy="39784"/>
            </a:xfrm>
            <a:custGeom>
              <a:avLst/>
              <a:gdLst/>
              <a:ahLst/>
              <a:cxnLst/>
              <a:rect l="l" t="t" r="r" b="b"/>
              <a:pathLst>
                <a:path w="250" h="1515" extrusionOk="0">
                  <a:moveTo>
                    <a:pt x="250" y="0"/>
                  </a:moveTo>
                  <a:lnTo>
                    <a:pt x="221" y="10"/>
                  </a:lnTo>
                  <a:cubicBezTo>
                    <a:pt x="135" y="29"/>
                    <a:pt x="68" y="77"/>
                    <a:pt x="10" y="134"/>
                  </a:cubicBezTo>
                  <a:lnTo>
                    <a:pt x="10" y="153"/>
                  </a:lnTo>
                  <a:lnTo>
                    <a:pt x="10" y="1225"/>
                  </a:lnTo>
                  <a:lnTo>
                    <a:pt x="10" y="1378"/>
                  </a:lnTo>
                  <a:cubicBezTo>
                    <a:pt x="1" y="1445"/>
                    <a:pt x="49" y="1503"/>
                    <a:pt x="125" y="1512"/>
                  </a:cubicBezTo>
                  <a:cubicBezTo>
                    <a:pt x="133" y="1513"/>
                    <a:pt x="141" y="1514"/>
                    <a:pt x="148" y="1514"/>
                  </a:cubicBezTo>
                  <a:cubicBezTo>
                    <a:pt x="248" y="1514"/>
                    <a:pt x="240" y="1397"/>
                    <a:pt x="240" y="1397"/>
                  </a:cubicBezTo>
                  <a:lnTo>
                    <a:pt x="230" y="1120"/>
                  </a:lnTo>
                  <a:lnTo>
                    <a:pt x="230" y="125"/>
                  </a:lnTo>
                  <a:cubicBezTo>
                    <a:pt x="23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65"/>
            <p:cNvSpPr/>
            <p:nvPr/>
          </p:nvSpPr>
          <p:spPr>
            <a:xfrm>
              <a:off x="5396736" y="1986242"/>
              <a:ext cx="43749" cy="30173"/>
            </a:xfrm>
            <a:custGeom>
              <a:avLst/>
              <a:gdLst/>
              <a:ahLst/>
              <a:cxnLst/>
              <a:rect l="l" t="t" r="r" b="b"/>
              <a:pathLst>
                <a:path w="1666" h="1149" extrusionOk="0">
                  <a:moveTo>
                    <a:pt x="173" y="0"/>
                  </a:moveTo>
                  <a:cubicBezTo>
                    <a:pt x="96" y="0"/>
                    <a:pt x="0" y="29"/>
                    <a:pt x="144" y="163"/>
                  </a:cubicBezTo>
                  <a:lnTo>
                    <a:pt x="1120" y="1120"/>
                  </a:lnTo>
                  <a:lnTo>
                    <a:pt x="1178" y="1149"/>
                  </a:lnTo>
                  <a:lnTo>
                    <a:pt x="1666" y="125"/>
                  </a:lnTo>
                  <a:lnTo>
                    <a:pt x="15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65"/>
            <p:cNvSpPr/>
            <p:nvPr/>
          </p:nvSpPr>
          <p:spPr>
            <a:xfrm>
              <a:off x="5398233" y="1987003"/>
              <a:ext cx="35976" cy="29411"/>
            </a:xfrm>
            <a:custGeom>
              <a:avLst/>
              <a:gdLst/>
              <a:ahLst/>
              <a:cxnLst/>
              <a:rect l="l" t="t" r="r" b="b"/>
              <a:pathLst>
                <a:path w="1370" h="1120" extrusionOk="0">
                  <a:moveTo>
                    <a:pt x="10" y="0"/>
                  </a:moveTo>
                  <a:cubicBezTo>
                    <a:pt x="1" y="29"/>
                    <a:pt x="10" y="67"/>
                    <a:pt x="77" y="134"/>
                  </a:cubicBezTo>
                  <a:lnTo>
                    <a:pt x="1054" y="1091"/>
                  </a:lnTo>
                  <a:lnTo>
                    <a:pt x="1121" y="1120"/>
                  </a:lnTo>
                  <a:lnTo>
                    <a:pt x="1369" y="58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65"/>
            <p:cNvSpPr/>
            <p:nvPr/>
          </p:nvSpPr>
          <p:spPr>
            <a:xfrm>
              <a:off x="5425648" y="1988500"/>
              <a:ext cx="61081" cy="49290"/>
            </a:xfrm>
            <a:custGeom>
              <a:avLst/>
              <a:gdLst/>
              <a:ahLst/>
              <a:cxnLst/>
              <a:rect l="l" t="t" r="r" b="b"/>
              <a:pathLst>
                <a:path w="2326" h="1877" extrusionOk="0">
                  <a:moveTo>
                    <a:pt x="479" y="1"/>
                  </a:moveTo>
                  <a:lnTo>
                    <a:pt x="0" y="1025"/>
                  </a:lnTo>
                  <a:lnTo>
                    <a:pt x="2029" y="1876"/>
                  </a:lnTo>
                  <a:lnTo>
                    <a:pt x="2326" y="776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65"/>
            <p:cNvSpPr/>
            <p:nvPr/>
          </p:nvSpPr>
          <p:spPr>
            <a:xfrm>
              <a:off x="5548782" y="2038000"/>
              <a:ext cx="32956" cy="37998"/>
            </a:xfrm>
            <a:custGeom>
              <a:avLst/>
              <a:gdLst/>
              <a:ahLst/>
              <a:cxnLst/>
              <a:rect l="l" t="t" r="r" b="b"/>
              <a:pathLst>
                <a:path w="1255" h="1447" extrusionOk="0">
                  <a:moveTo>
                    <a:pt x="278" y="1"/>
                  </a:moveTo>
                  <a:lnTo>
                    <a:pt x="39" y="853"/>
                  </a:lnTo>
                  <a:lnTo>
                    <a:pt x="39" y="862"/>
                  </a:lnTo>
                  <a:lnTo>
                    <a:pt x="39" y="891"/>
                  </a:lnTo>
                  <a:lnTo>
                    <a:pt x="0" y="1121"/>
                  </a:lnTo>
                  <a:lnTo>
                    <a:pt x="776" y="1446"/>
                  </a:lnTo>
                  <a:lnTo>
                    <a:pt x="1254" y="412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65"/>
            <p:cNvSpPr/>
            <p:nvPr/>
          </p:nvSpPr>
          <p:spPr>
            <a:xfrm>
              <a:off x="5552038" y="2038000"/>
              <a:ext cx="29700" cy="24159"/>
            </a:xfrm>
            <a:custGeom>
              <a:avLst/>
              <a:gdLst/>
              <a:ahLst/>
              <a:cxnLst/>
              <a:rect l="l" t="t" r="r" b="b"/>
              <a:pathLst>
                <a:path w="1131" h="920" extrusionOk="0">
                  <a:moveTo>
                    <a:pt x="154" y="1"/>
                  </a:moveTo>
                  <a:lnTo>
                    <a:pt x="1" y="546"/>
                  </a:lnTo>
                  <a:lnTo>
                    <a:pt x="891" y="920"/>
                  </a:lnTo>
                  <a:lnTo>
                    <a:pt x="1111" y="460"/>
                  </a:lnTo>
                  <a:lnTo>
                    <a:pt x="1130" y="412"/>
                  </a:lnTo>
                  <a:lnTo>
                    <a:pt x="15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65"/>
            <p:cNvSpPr/>
            <p:nvPr/>
          </p:nvSpPr>
          <p:spPr>
            <a:xfrm>
              <a:off x="5432161" y="1988500"/>
              <a:ext cx="54568" cy="34453"/>
            </a:xfrm>
            <a:custGeom>
              <a:avLst/>
              <a:gdLst/>
              <a:ahLst/>
              <a:cxnLst/>
              <a:rect l="l" t="t" r="r" b="b"/>
              <a:pathLst>
                <a:path w="2078" h="1312" extrusionOk="0">
                  <a:moveTo>
                    <a:pt x="231" y="1"/>
                  </a:moveTo>
                  <a:lnTo>
                    <a:pt x="1" y="489"/>
                  </a:lnTo>
                  <a:lnTo>
                    <a:pt x="1934" y="1312"/>
                  </a:lnTo>
                  <a:lnTo>
                    <a:pt x="2078" y="776"/>
                  </a:lnTo>
                  <a:lnTo>
                    <a:pt x="2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65"/>
            <p:cNvSpPr/>
            <p:nvPr/>
          </p:nvSpPr>
          <p:spPr>
            <a:xfrm>
              <a:off x="5563093" y="2104097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25" y="1"/>
                    <a:pt x="834" y="202"/>
                    <a:pt x="834" y="441"/>
                  </a:cubicBezTo>
                  <a:lnTo>
                    <a:pt x="834" y="1159"/>
                  </a:lnTo>
                  <a:lnTo>
                    <a:pt x="738" y="1140"/>
                  </a:lnTo>
                  <a:cubicBezTo>
                    <a:pt x="690" y="1129"/>
                    <a:pt x="640" y="1124"/>
                    <a:pt x="590" y="1124"/>
                  </a:cubicBezTo>
                  <a:cubicBezTo>
                    <a:pt x="462" y="1124"/>
                    <a:pt x="334" y="1160"/>
                    <a:pt x="231" y="1235"/>
                  </a:cubicBezTo>
                  <a:cubicBezTo>
                    <a:pt x="1" y="1427"/>
                    <a:pt x="11" y="1800"/>
                    <a:pt x="39" y="2336"/>
                  </a:cubicBezTo>
                  <a:cubicBezTo>
                    <a:pt x="87" y="2996"/>
                    <a:pt x="738" y="3551"/>
                    <a:pt x="891" y="3666"/>
                  </a:cubicBezTo>
                  <a:lnTo>
                    <a:pt x="891" y="4384"/>
                  </a:lnTo>
                  <a:lnTo>
                    <a:pt x="3494" y="4384"/>
                  </a:lnTo>
                  <a:lnTo>
                    <a:pt x="3494" y="3456"/>
                  </a:lnTo>
                  <a:cubicBezTo>
                    <a:pt x="3944" y="3063"/>
                    <a:pt x="3992" y="2298"/>
                    <a:pt x="3963" y="1934"/>
                  </a:cubicBezTo>
                  <a:lnTo>
                    <a:pt x="3963" y="939"/>
                  </a:lnTo>
                  <a:cubicBezTo>
                    <a:pt x="3963" y="700"/>
                    <a:pt x="3772" y="499"/>
                    <a:pt x="3523" y="499"/>
                  </a:cubicBezTo>
                  <a:lnTo>
                    <a:pt x="3504" y="499"/>
                  </a:lnTo>
                  <a:cubicBezTo>
                    <a:pt x="3416" y="594"/>
                    <a:pt x="3298" y="640"/>
                    <a:pt x="3182" y="640"/>
                  </a:cubicBezTo>
                  <a:cubicBezTo>
                    <a:pt x="3009" y="640"/>
                    <a:pt x="2839" y="539"/>
                    <a:pt x="2776" y="355"/>
                  </a:cubicBezTo>
                  <a:lnTo>
                    <a:pt x="2748" y="355"/>
                  </a:lnTo>
                  <a:cubicBezTo>
                    <a:pt x="2660" y="446"/>
                    <a:pt x="2549" y="489"/>
                    <a:pt x="2438" y="489"/>
                  </a:cubicBezTo>
                  <a:cubicBezTo>
                    <a:pt x="2270" y="489"/>
                    <a:pt x="2105" y="390"/>
                    <a:pt x="2030" y="211"/>
                  </a:cubicBezTo>
                  <a:lnTo>
                    <a:pt x="2011" y="211"/>
                  </a:lnTo>
                  <a:cubicBezTo>
                    <a:pt x="1925" y="294"/>
                    <a:pt x="1818" y="332"/>
                    <a:pt x="1713" y="332"/>
                  </a:cubicBezTo>
                  <a:cubicBezTo>
                    <a:pt x="1525" y="332"/>
                    <a:pt x="1342" y="210"/>
                    <a:pt x="12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65"/>
            <p:cNvSpPr/>
            <p:nvPr/>
          </p:nvSpPr>
          <p:spPr>
            <a:xfrm>
              <a:off x="5563618" y="2133849"/>
              <a:ext cx="29175" cy="85634"/>
            </a:xfrm>
            <a:custGeom>
              <a:avLst/>
              <a:gdLst/>
              <a:ahLst/>
              <a:cxnLst/>
              <a:rect l="l" t="t" r="r" b="b"/>
              <a:pathLst>
                <a:path w="1111" h="3261" extrusionOk="0">
                  <a:moveTo>
                    <a:pt x="580" y="0"/>
                  </a:moveTo>
                  <a:cubicBezTo>
                    <a:pt x="452" y="0"/>
                    <a:pt x="324" y="36"/>
                    <a:pt x="220" y="112"/>
                  </a:cubicBezTo>
                  <a:cubicBezTo>
                    <a:pt x="0" y="303"/>
                    <a:pt x="0" y="677"/>
                    <a:pt x="38" y="1213"/>
                  </a:cubicBezTo>
                  <a:cubicBezTo>
                    <a:pt x="77" y="1873"/>
                    <a:pt x="727" y="2428"/>
                    <a:pt x="881" y="2543"/>
                  </a:cubicBezTo>
                  <a:lnTo>
                    <a:pt x="881" y="3261"/>
                  </a:lnTo>
                  <a:lnTo>
                    <a:pt x="1110" y="3261"/>
                  </a:lnTo>
                  <a:lnTo>
                    <a:pt x="1110" y="2447"/>
                  </a:lnTo>
                  <a:cubicBezTo>
                    <a:pt x="852" y="2246"/>
                    <a:pt x="326" y="1768"/>
                    <a:pt x="287" y="1213"/>
                  </a:cubicBezTo>
                  <a:cubicBezTo>
                    <a:pt x="259" y="658"/>
                    <a:pt x="230" y="294"/>
                    <a:pt x="450" y="112"/>
                  </a:cubicBezTo>
                  <a:cubicBezTo>
                    <a:pt x="546" y="64"/>
                    <a:pt x="651" y="35"/>
                    <a:pt x="756" y="16"/>
                  </a:cubicBezTo>
                  <a:lnTo>
                    <a:pt x="727" y="16"/>
                  </a:lnTo>
                  <a:cubicBezTo>
                    <a:pt x="679" y="6"/>
                    <a:pt x="629" y="0"/>
                    <a:pt x="58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65"/>
            <p:cNvSpPr/>
            <p:nvPr/>
          </p:nvSpPr>
          <p:spPr>
            <a:xfrm>
              <a:off x="5448258" y="1994934"/>
              <a:ext cx="115124" cy="129803"/>
            </a:xfrm>
            <a:custGeom>
              <a:avLst/>
              <a:gdLst/>
              <a:ahLst/>
              <a:cxnLst/>
              <a:rect l="l" t="t" r="r" b="b"/>
              <a:pathLst>
                <a:path w="4384" h="4943" extrusionOk="0">
                  <a:moveTo>
                    <a:pt x="1827" y="1"/>
                  </a:moveTo>
                  <a:cubicBezTo>
                    <a:pt x="1749" y="1"/>
                    <a:pt x="1671" y="22"/>
                    <a:pt x="1599" y="62"/>
                  </a:cubicBezTo>
                  <a:cubicBezTo>
                    <a:pt x="1503" y="119"/>
                    <a:pt x="1436" y="215"/>
                    <a:pt x="1407" y="330"/>
                  </a:cubicBezTo>
                  <a:lnTo>
                    <a:pt x="1063" y="1593"/>
                  </a:lnTo>
                  <a:lnTo>
                    <a:pt x="335" y="1287"/>
                  </a:lnTo>
                  <a:lnTo>
                    <a:pt x="240" y="1583"/>
                  </a:lnTo>
                  <a:cubicBezTo>
                    <a:pt x="192" y="1775"/>
                    <a:pt x="144" y="1976"/>
                    <a:pt x="115" y="2167"/>
                  </a:cubicBezTo>
                  <a:cubicBezTo>
                    <a:pt x="0" y="2828"/>
                    <a:pt x="536" y="3536"/>
                    <a:pt x="642" y="3670"/>
                  </a:cubicBezTo>
                  <a:lnTo>
                    <a:pt x="642" y="4943"/>
                  </a:lnTo>
                  <a:lnTo>
                    <a:pt x="3216" y="4943"/>
                  </a:lnTo>
                  <a:lnTo>
                    <a:pt x="3216" y="4053"/>
                  </a:lnTo>
                  <a:cubicBezTo>
                    <a:pt x="3838" y="3708"/>
                    <a:pt x="3991" y="2808"/>
                    <a:pt x="4001" y="2675"/>
                  </a:cubicBezTo>
                  <a:lnTo>
                    <a:pt x="4317" y="1545"/>
                  </a:lnTo>
                  <a:lnTo>
                    <a:pt x="4317" y="1526"/>
                  </a:lnTo>
                  <a:cubicBezTo>
                    <a:pt x="4384" y="1296"/>
                    <a:pt x="4240" y="1057"/>
                    <a:pt x="4001" y="1000"/>
                  </a:cubicBezTo>
                  <a:lnTo>
                    <a:pt x="3982" y="1000"/>
                  </a:lnTo>
                  <a:cubicBezTo>
                    <a:pt x="3947" y="991"/>
                    <a:pt x="3912" y="987"/>
                    <a:pt x="3876" y="987"/>
                  </a:cubicBezTo>
                  <a:cubicBezTo>
                    <a:pt x="3794" y="987"/>
                    <a:pt x="3711" y="1010"/>
                    <a:pt x="3637" y="1057"/>
                  </a:cubicBezTo>
                  <a:cubicBezTo>
                    <a:pt x="3618" y="875"/>
                    <a:pt x="3484" y="732"/>
                    <a:pt x="3302" y="684"/>
                  </a:cubicBezTo>
                  <a:lnTo>
                    <a:pt x="3283" y="684"/>
                  </a:lnTo>
                  <a:cubicBezTo>
                    <a:pt x="3249" y="675"/>
                    <a:pt x="3214" y="671"/>
                    <a:pt x="3180" y="671"/>
                  </a:cubicBezTo>
                  <a:cubicBezTo>
                    <a:pt x="3100" y="671"/>
                    <a:pt x="3022" y="694"/>
                    <a:pt x="2948" y="741"/>
                  </a:cubicBezTo>
                  <a:cubicBezTo>
                    <a:pt x="2919" y="569"/>
                    <a:pt x="2795" y="425"/>
                    <a:pt x="2623" y="378"/>
                  </a:cubicBezTo>
                  <a:lnTo>
                    <a:pt x="2594" y="378"/>
                  </a:lnTo>
                  <a:cubicBezTo>
                    <a:pt x="2565" y="372"/>
                    <a:pt x="2534" y="369"/>
                    <a:pt x="2503" y="369"/>
                  </a:cubicBezTo>
                  <a:cubicBezTo>
                    <a:pt x="2430" y="369"/>
                    <a:pt x="2354" y="385"/>
                    <a:pt x="2288" y="425"/>
                  </a:cubicBezTo>
                  <a:cubicBezTo>
                    <a:pt x="2288" y="225"/>
                    <a:pt x="2144" y="52"/>
                    <a:pt x="1953" y="14"/>
                  </a:cubicBezTo>
                  <a:lnTo>
                    <a:pt x="1934" y="14"/>
                  </a:lnTo>
                  <a:cubicBezTo>
                    <a:pt x="1898" y="5"/>
                    <a:pt x="1862" y="1"/>
                    <a:pt x="18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65"/>
            <p:cNvSpPr/>
            <p:nvPr/>
          </p:nvSpPr>
          <p:spPr>
            <a:xfrm>
              <a:off x="5448258" y="2028205"/>
              <a:ext cx="25157" cy="96033"/>
            </a:xfrm>
            <a:custGeom>
              <a:avLst/>
              <a:gdLst/>
              <a:ahLst/>
              <a:cxnLst/>
              <a:rect l="l" t="t" r="r" b="b"/>
              <a:pathLst>
                <a:path w="958" h="3657" extrusionOk="0">
                  <a:moveTo>
                    <a:pt x="345" y="1"/>
                  </a:moveTo>
                  <a:lnTo>
                    <a:pt x="249" y="297"/>
                  </a:lnTo>
                  <a:cubicBezTo>
                    <a:pt x="192" y="489"/>
                    <a:pt x="144" y="690"/>
                    <a:pt x="115" y="891"/>
                  </a:cubicBezTo>
                  <a:cubicBezTo>
                    <a:pt x="0" y="1541"/>
                    <a:pt x="536" y="2250"/>
                    <a:pt x="642" y="2384"/>
                  </a:cubicBezTo>
                  <a:lnTo>
                    <a:pt x="642" y="3657"/>
                  </a:lnTo>
                  <a:lnTo>
                    <a:pt x="957" y="3657"/>
                  </a:lnTo>
                  <a:lnTo>
                    <a:pt x="957" y="2384"/>
                  </a:lnTo>
                  <a:cubicBezTo>
                    <a:pt x="852" y="2259"/>
                    <a:pt x="316" y="1551"/>
                    <a:pt x="431" y="891"/>
                  </a:cubicBezTo>
                  <a:cubicBezTo>
                    <a:pt x="460" y="690"/>
                    <a:pt x="508" y="498"/>
                    <a:pt x="565" y="307"/>
                  </a:cubicBezTo>
                  <a:lnTo>
                    <a:pt x="622" y="125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65"/>
            <p:cNvSpPr/>
            <p:nvPr/>
          </p:nvSpPr>
          <p:spPr>
            <a:xfrm>
              <a:off x="5567636" y="2048058"/>
              <a:ext cx="32195" cy="33902"/>
            </a:xfrm>
            <a:custGeom>
              <a:avLst/>
              <a:gdLst/>
              <a:ahLst/>
              <a:cxnLst/>
              <a:rect l="l" t="t" r="r" b="b"/>
              <a:pathLst>
                <a:path w="1226" h="1291" extrusionOk="0">
                  <a:moveTo>
                    <a:pt x="479" y="1"/>
                  </a:moveTo>
                  <a:lnTo>
                    <a:pt x="0" y="1034"/>
                  </a:lnTo>
                  <a:lnTo>
                    <a:pt x="517" y="1254"/>
                  </a:lnTo>
                  <a:cubicBezTo>
                    <a:pt x="570" y="1279"/>
                    <a:pt x="626" y="1290"/>
                    <a:pt x="681" y="1290"/>
                  </a:cubicBezTo>
                  <a:cubicBezTo>
                    <a:pt x="843" y="1290"/>
                    <a:pt x="998" y="1192"/>
                    <a:pt x="1063" y="1034"/>
                  </a:cubicBezTo>
                  <a:lnTo>
                    <a:pt x="1187" y="757"/>
                  </a:lnTo>
                  <a:cubicBezTo>
                    <a:pt x="1225" y="652"/>
                    <a:pt x="1225" y="537"/>
                    <a:pt x="1187" y="431"/>
                  </a:cubicBezTo>
                  <a:cubicBezTo>
                    <a:pt x="1149" y="326"/>
                    <a:pt x="1063" y="250"/>
                    <a:pt x="967" y="20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65"/>
            <p:cNvSpPr/>
            <p:nvPr/>
          </p:nvSpPr>
          <p:spPr>
            <a:xfrm>
              <a:off x="5454561" y="2149842"/>
              <a:ext cx="86212" cy="184266"/>
            </a:xfrm>
            <a:custGeom>
              <a:avLst/>
              <a:gdLst/>
              <a:ahLst/>
              <a:cxnLst/>
              <a:rect l="l" t="t" r="r" b="b"/>
              <a:pathLst>
                <a:path w="3283" h="7017" extrusionOk="0">
                  <a:moveTo>
                    <a:pt x="9" y="1"/>
                  </a:moveTo>
                  <a:lnTo>
                    <a:pt x="9" y="6776"/>
                  </a:lnTo>
                  <a:cubicBezTo>
                    <a:pt x="9" y="6776"/>
                    <a:pt x="9" y="6786"/>
                    <a:pt x="9" y="6796"/>
                  </a:cubicBezTo>
                  <a:cubicBezTo>
                    <a:pt x="0" y="6915"/>
                    <a:pt x="87" y="7016"/>
                    <a:pt x="204" y="7016"/>
                  </a:cubicBezTo>
                  <a:cubicBezTo>
                    <a:pt x="209" y="7016"/>
                    <a:pt x="214" y="7016"/>
                    <a:pt x="220" y="7016"/>
                  </a:cubicBezTo>
                  <a:lnTo>
                    <a:pt x="3081" y="7016"/>
                  </a:lnTo>
                  <a:cubicBezTo>
                    <a:pt x="3087" y="7016"/>
                    <a:pt x="3093" y="7016"/>
                    <a:pt x="3099" y="7016"/>
                  </a:cubicBezTo>
                  <a:cubicBezTo>
                    <a:pt x="3196" y="7016"/>
                    <a:pt x="3273" y="6943"/>
                    <a:pt x="3282" y="6843"/>
                  </a:cubicBezTo>
                  <a:lnTo>
                    <a:pt x="328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65"/>
            <p:cNvSpPr/>
            <p:nvPr/>
          </p:nvSpPr>
          <p:spPr>
            <a:xfrm>
              <a:off x="5578193" y="2244089"/>
              <a:ext cx="85975" cy="90019"/>
            </a:xfrm>
            <a:custGeom>
              <a:avLst/>
              <a:gdLst/>
              <a:ahLst/>
              <a:cxnLst/>
              <a:rect l="l" t="t" r="r" b="b"/>
              <a:pathLst>
                <a:path w="3274" h="3428" extrusionOk="0">
                  <a:moveTo>
                    <a:pt x="0" y="1"/>
                  </a:moveTo>
                  <a:lnTo>
                    <a:pt x="0" y="3235"/>
                  </a:lnTo>
                  <a:cubicBezTo>
                    <a:pt x="0" y="3336"/>
                    <a:pt x="87" y="3427"/>
                    <a:pt x="195" y="3427"/>
                  </a:cubicBezTo>
                  <a:cubicBezTo>
                    <a:pt x="200" y="3427"/>
                    <a:pt x="205" y="3427"/>
                    <a:pt x="211" y="3427"/>
                  </a:cubicBezTo>
                  <a:lnTo>
                    <a:pt x="3072" y="3427"/>
                  </a:lnTo>
                  <a:cubicBezTo>
                    <a:pt x="3078" y="3427"/>
                    <a:pt x="3083" y="3427"/>
                    <a:pt x="3088" y="3427"/>
                  </a:cubicBezTo>
                  <a:cubicBezTo>
                    <a:pt x="3195" y="3427"/>
                    <a:pt x="3273" y="3336"/>
                    <a:pt x="3273" y="3235"/>
                  </a:cubicBezTo>
                  <a:lnTo>
                    <a:pt x="3273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65"/>
            <p:cNvSpPr/>
            <p:nvPr/>
          </p:nvSpPr>
          <p:spPr>
            <a:xfrm>
              <a:off x="5473389" y="2149842"/>
              <a:ext cx="67383" cy="184266"/>
            </a:xfrm>
            <a:custGeom>
              <a:avLst/>
              <a:gdLst/>
              <a:ahLst/>
              <a:cxnLst/>
              <a:rect l="l" t="t" r="r" b="b"/>
              <a:pathLst>
                <a:path w="2566" h="7017" extrusionOk="0">
                  <a:moveTo>
                    <a:pt x="0" y="1"/>
                  </a:moveTo>
                  <a:lnTo>
                    <a:pt x="0" y="7016"/>
                  </a:lnTo>
                  <a:lnTo>
                    <a:pt x="2364" y="7016"/>
                  </a:lnTo>
                  <a:cubicBezTo>
                    <a:pt x="2370" y="7016"/>
                    <a:pt x="2375" y="7016"/>
                    <a:pt x="2380" y="7016"/>
                  </a:cubicBezTo>
                  <a:cubicBezTo>
                    <a:pt x="2478" y="7016"/>
                    <a:pt x="2556" y="6934"/>
                    <a:pt x="2565" y="6843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65"/>
            <p:cNvSpPr/>
            <p:nvPr/>
          </p:nvSpPr>
          <p:spPr>
            <a:xfrm>
              <a:off x="5595262" y="2244089"/>
              <a:ext cx="69143" cy="90019"/>
            </a:xfrm>
            <a:custGeom>
              <a:avLst/>
              <a:gdLst/>
              <a:ahLst/>
              <a:cxnLst/>
              <a:rect l="l" t="t" r="r" b="b"/>
              <a:pathLst>
                <a:path w="2633" h="3428" extrusionOk="0">
                  <a:moveTo>
                    <a:pt x="1" y="1"/>
                  </a:moveTo>
                  <a:lnTo>
                    <a:pt x="1" y="3427"/>
                  </a:lnTo>
                  <a:lnTo>
                    <a:pt x="2422" y="3427"/>
                  </a:lnTo>
                  <a:cubicBezTo>
                    <a:pt x="2428" y="3427"/>
                    <a:pt x="2433" y="3427"/>
                    <a:pt x="2438" y="3427"/>
                  </a:cubicBezTo>
                  <a:cubicBezTo>
                    <a:pt x="2545" y="3427"/>
                    <a:pt x="2624" y="3336"/>
                    <a:pt x="2633" y="3235"/>
                  </a:cubicBezTo>
                  <a:lnTo>
                    <a:pt x="2633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65"/>
            <p:cNvSpPr/>
            <p:nvPr/>
          </p:nvSpPr>
          <p:spPr>
            <a:xfrm>
              <a:off x="5334421" y="2274997"/>
              <a:ext cx="86973" cy="59348"/>
            </a:xfrm>
            <a:custGeom>
              <a:avLst/>
              <a:gdLst/>
              <a:ahLst/>
              <a:cxnLst/>
              <a:rect l="l" t="t" r="r" b="b"/>
              <a:pathLst>
                <a:path w="3312" h="2260" extrusionOk="0">
                  <a:moveTo>
                    <a:pt x="19" y="1"/>
                  </a:moveTo>
                  <a:lnTo>
                    <a:pt x="19" y="2039"/>
                  </a:lnTo>
                  <a:cubicBezTo>
                    <a:pt x="0" y="2154"/>
                    <a:pt x="86" y="2250"/>
                    <a:pt x="201" y="2259"/>
                  </a:cubicBezTo>
                  <a:lnTo>
                    <a:pt x="3110" y="2259"/>
                  </a:lnTo>
                  <a:cubicBezTo>
                    <a:pt x="3225" y="2250"/>
                    <a:pt x="3311" y="2154"/>
                    <a:pt x="3292" y="2039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65"/>
            <p:cNvSpPr/>
            <p:nvPr/>
          </p:nvSpPr>
          <p:spPr>
            <a:xfrm>
              <a:off x="5353512" y="2274997"/>
              <a:ext cx="67619" cy="59085"/>
            </a:xfrm>
            <a:custGeom>
              <a:avLst/>
              <a:gdLst/>
              <a:ahLst/>
              <a:cxnLst/>
              <a:rect l="l" t="t" r="r" b="b"/>
              <a:pathLst>
                <a:path w="2575" h="2250" extrusionOk="0">
                  <a:moveTo>
                    <a:pt x="0" y="1"/>
                  </a:moveTo>
                  <a:lnTo>
                    <a:pt x="0" y="2250"/>
                  </a:lnTo>
                  <a:lnTo>
                    <a:pt x="2383" y="2250"/>
                  </a:lnTo>
                  <a:cubicBezTo>
                    <a:pt x="2498" y="2250"/>
                    <a:pt x="2575" y="2144"/>
                    <a:pt x="2565" y="2039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65"/>
            <p:cNvSpPr/>
            <p:nvPr/>
          </p:nvSpPr>
          <p:spPr>
            <a:xfrm>
              <a:off x="5454298" y="2121192"/>
              <a:ext cx="86973" cy="32457"/>
            </a:xfrm>
            <a:custGeom>
              <a:avLst/>
              <a:gdLst/>
              <a:ahLst/>
              <a:cxnLst/>
              <a:rect l="l" t="t" r="r" b="b"/>
              <a:pathLst>
                <a:path w="3312" h="1236" extrusionOk="0">
                  <a:moveTo>
                    <a:pt x="201" y="1"/>
                  </a:moveTo>
                  <a:cubicBezTo>
                    <a:pt x="86" y="1"/>
                    <a:pt x="0" y="106"/>
                    <a:pt x="19" y="221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06"/>
                    <a:pt x="3225" y="1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65"/>
            <p:cNvSpPr/>
            <p:nvPr/>
          </p:nvSpPr>
          <p:spPr>
            <a:xfrm>
              <a:off x="5473389" y="2121192"/>
              <a:ext cx="67882" cy="32457"/>
            </a:xfrm>
            <a:custGeom>
              <a:avLst/>
              <a:gdLst/>
              <a:ahLst/>
              <a:cxnLst/>
              <a:rect l="l" t="t" r="r" b="b"/>
              <a:pathLst>
                <a:path w="2585" h="1236" extrusionOk="0">
                  <a:moveTo>
                    <a:pt x="0" y="1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40"/>
                    <a:pt x="2565" y="230"/>
                    <a:pt x="2565" y="221"/>
                  </a:cubicBezTo>
                  <a:cubicBezTo>
                    <a:pt x="2584" y="106"/>
                    <a:pt x="2498" y="1"/>
                    <a:pt x="2383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65"/>
            <p:cNvSpPr/>
            <p:nvPr/>
          </p:nvSpPr>
          <p:spPr>
            <a:xfrm>
              <a:off x="5476146" y="1994435"/>
              <a:ext cx="24658" cy="44537"/>
            </a:xfrm>
            <a:custGeom>
              <a:avLst/>
              <a:gdLst/>
              <a:ahLst/>
              <a:cxnLst/>
              <a:rect l="l" t="t" r="r" b="b"/>
              <a:pathLst>
                <a:path w="939" h="1696" extrusionOk="0">
                  <a:moveTo>
                    <a:pt x="769" y="1"/>
                  </a:moveTo>
                  <a:cubicBezTo>
                    <a:pt x="690" y="1"/>
                    <a:pt x="613" y="24"/>
                    <a:pt x="546" y="71"/>
                  </a:cubicBezTo>
                  <a:cubicBezTo>
                    <a:pt x="441" y="129"/>
                    <a:pt x="374" y="224"/>
                    <a:pt x="345" y="339"/>
                  </a:cubicBezTo>
                  <a:lnTo>
                    <a:pt x="77" y="1315"/>
                  </a:lnTo>
                  <a:lnTo>
                    <a:pt x="58" y="1382"/>
                  </a:lnTo>
                  <a:lnTo>
                    <a:pt x="29" y="1516"/>
                  </a:lnTo>
                  <a:cubicBezTo>
                    <a:pt x="1" y="1583"/>
                    <a:pt x="29" y="1660"/>
                    <a:pt x="96" y="1689"/>
                  </a:cubicBezTo>
                  <a:cubicBezTo>
                    <a:pt x="111" y="1693"/>
                    <a:pt x="124" y="1696"/>
                    <a:pt x="135" y="1696"/>
                  </a:cubicBezTo>
                  <a:cubicBezTo>
                    <a:pt x="218" y="1696"/>
                    <a:pt x="240" y="1593"/>
                    <a:pt x="240" y="1593"/>
                  </a:cubicBezTo>
                  <a:lnTo>
                    <a:pt x="307" y="1335"/>
                  </a:lnTo>
                  <a:lnTo>
                    <a:pt x="575" y="368"/>
                  </a:lnTo>
                  <a:cubicBezTo>
                    <a:pt x="613" y="186"/>
                    <a:pt x="766" y="62"/>
                    <a:pt x="939" y="43"/>
                  </a:cubicBezTo>
                  <a:cubicBezTo>
                    <a:pt x="929" y="33"/>
                    <a:pt x="910" y="23"/>
                    <a:pt x="891" y="14"/>
                  </a:cubicBezTo>
                  <a:lnTo>
                    <a:pt x="872" y="14"/>
                  </a:lnTo>
                  <a:cubicBezTo>
                    <a:pt x="837" y="5"/>
                    <a:pt x="803" y="1"/>
                    <a:pt x="76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65"/>
            <p:cNvSpPr/>
            <p:nvPr/>
          </p:nvSpPr>
          <p:spPr>
            <a:xfrm>
              <a:off x="5497758" y="2003731"/>
              <a:ext cx="18382" cy="41281"/>
            </a:xfrm>
            <a:custGeom>
              <a:avLst/>
              <a:gdLst/>
              <a:ahLst/>
              <a:cxnLst/>
              <a:rect l="l" t="t" r="r" b="b"/>
              <a:pathLst>
                <a:path w="700" h="1572" extrusionOk="0">
                  <a:moveTo>
                    <a:pt x="580" y="1"/>
                  </a:moveTo>
                  <a:cubicBezTo>
                    <a:pt x="464" y="1"/>
                    <a:pt x="362" y="87"/>
                    <a:pt x="355" y="215"/>
                  </a:cubicBezTo>
                  <a:lnTo>
                    <a:pt x="87" y="1191"/>
                  </a:lnTo>
                  <a:lnTo>
                    <a:pt x="68" y="1258"/>
                  </a:lnTo>
                  <a:lnTo>
                    <a:pt x="29" y="1402"/>
                  </a:lnTo>
                  <a:cubicBezTo>
                    <a:pt x="1" y="1459"/>
                    <a:pt x="39" y="1536"/>
                    <a:pt x="106" y="1564"/>
                  </a:cubicBezTo>
                  <a:cubicBezTo>
                    <a:pt x="120" y="1569"/>
                    <a:pt x="133" y="1571"/>
                    <a:pt x="145" y="1571"/>
                  </a:cubicBezTo>
                  <a:cubicBezTo>
                    <a:pt x="228" y="1571"/>
                    <a:pt x="250" y="1469"/>
                    <a:pt x="250" y="1469"/>
                  </a:cubicBezTo>
                  <a:lnTo>
                    <a:pt x="317" y="1210"/>
                  </a:lnTo>
                  <a:lnTo>
                    <a:pt x="584" y="244"/>
                  </a:lnTo>
                  <a:cubicBezTo>
                    <a:pt x="594" y="167"/>
                    <a:pt x="642" y="90"/>
                    <a:pt x="699" y="33"/>
                  </a:cubicBezTo>
                  <a:cubicBezTo>
                    <a:pt x="660" y="11"/>
                    <a:pt x="619" y="1"/>
                    <a:pt x="58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65"/>
            <p:cNvSpPr/>
            <p:nvPr/>
          </p:nvSpPr>
          <p:spPr>
            <a:xfrm>
              <a:off x="5515615" y="2011872"/>
              <a:ext cx="18618" cy="41176"/>
            </a:xfrm>
            <a:custGeom>
              <a:avLst/>
              <a:gdLst/>
              <a:ahLst/>
              <a:cxnLst/>
              <a:rect l="l" t="t" r="r" b="b"/>
              <a:pathLst>
                <a:path w="709" h="1568" extrusionOk="0">
                  <a:moveTo>
                    <a:pt x="586" y="0"/>
                  </a:moveTo>
                  <a:cubicBezTo>
                    <a:pt x="453" y="0"/>
                    <a:pt x="331" y="100"/>
                    <a:pt x="316" y="240"/>
                  </a:cubicBezTo>
                  <a:lnTo>
                    <a:pt x="77" y="1187"/>
                  </a:lnTo>
                  <a:lnTo>
                    <a:pt x="67" y="1254"/>
                  </a:lnTo>
                  <a:lnTo>
                    <a:pt x="29" y="1398"/>
                  </a:lnTo>
                  <a:cubicBezTo>
                    <a:pt x="0" y="1455"/>
                    <a:pt x="29" y="1532"/>
                    <a:pt x="96" y="1561"/>
                  </a:cubicBezTo>
                  <a:cubicBezTo>
                    <a:pt x="111" y="1565"/>
                    <a:pt x="125" y="1567"/>
                    <a:pt x="138" y="1567"/>
                  </a:cubicBezTo>
                  <a:cubicBezTo>
                    <a:pt x="227" y="1567"/>
                    <a:pt x="249" y="1465"/>
                    <a:pt x="249" y="1465"/>
                  </a:cubicBezTo>
                  <a:lnTo>
                    <a:pt x="306" y="1206"/>
                  </a:lnTo>
                  <a:lnTo>
                    <a:pt x="546" y="269"/>
                  </a:lnTo>
                  <a:cubicBezTo>
                    <a:pt x="574" y="173"/>
                    <a:pt x="622" y="87"/>
                    <a:pt x="708" y="29"/>
                  </a:cubicBezTo>
                  <a:cubicBezTo>
                    <a:pt x="668" y="9"/>
                    <a:pt x="627" y="0"/>
                    <a:pt x="58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65"/>
            <p:cNvSpPr/>
            <p:nvPr/>
          </p:nvSpPr>
          <p:spPr>
            <a:xfrm>
              <a:off x="5534706" y="2020669"/>
              <a:ext cx="16360" cy="37657"/>
            </a:xfrm>
            <a:custGeom>
              <a:avLst/>
              <a:gdLst/>
              <a:ahLst/>
              <a:cxnLst/>
              <a:rect l="l" t="t" r="r" b="b"/>
              <a:pathLst>
                <a:path w="623" h="1434" extrusionOk="0">
                  <a:moveTo>
                    <a:pt x="594" y="1"/>
                  </a:moveTo>
                  <a:cubicBezTo>
                    <a:pt x="508" y="1"/>
                    <a:pt x="422" y="20"/>
                    <a:pt x="355" y="68"/>
                  </a:cubicBezTo>
                  <a:lnTo>
                    <a:pt x="355" y="87"/>
                  </a:lnTo>
                  <a:lnTo>
                    <a:pt x="87" y="1063"/>
                  </a:lnTo>
                  <a:lnTo>
                    <a:pt x="68" y="1120"/>
                  </a:lnTo>
                  <a:lnTo>
                    <a:pt x="29" y="1264"/>
                  </a:lnTo>
                  <a:cubicBezTo>
                    <a:pt x="1" y="1331"/>
                    <a:pt x="29" y="1407"/>
                    <a:pt x="96" y="1427"/>
                  </a:cubicBezTo>
                  <a:cubicBezTo>
                    <a:pt x="113" y="1432"/>
                    <a:pt x="128" y="1434"/>
                    <a:pt x="141" y="1434"/>
                  </a:cubicBezTo>
                  <a:cubicBezTo>
                    <a:pt x="228" y="1434"/>
                    <a:pt x="249" y="1340"/>
                    <a:pt x="249" y="1340"/>
                  </a:cubicBezTo>
                  <a:lnTo>
                    <a:pt x="316" y="1072"/>
                  </a:lnTo>
                  <a:lnTo>
                    <a:pt x="575" y="106"/>
                  </a:lnTo>
                  <a:cubicBezTo>
                    <a:pt x="584" y="68"/>
                    <a:pt x="603" y="39"/>
                    <a:pt x="62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65"/>
            <p:cNvSpPr/>
            <p:nvPr/>
          </p:nvSpPr>
          <p:spPr>
            <a:xfrm>
              <a:off x="5585230" y="2104097"/>
              <a:ext cx="13077" cy="47793"/>
            </a:xfrm>
            <a:custGeom>
              <a:avLst/>
              <a:gdLst/>
              <a:ahLst/>
              <a:cxnLst/>
              <a:rect l="l" t="t" r="r" b="b"/>
              <a:pathLst>
                <a:path w="498" h="1820" extrusionOk="0">
                  <a:moveTo>
                    <a:pt x="431" y="1"/>
                  </a:moveTo>
                  <a:cubicBezTo>
                    <a:pt x="306" y="10"/>
                    <a:pt x="201" y="58"/>
                    <a:pt x="125" y="144"/>
                  </a:cubicBezTo>
                  <a:cubicBezTo>
                    <a:pt x="38" y="221"/>
                    <a:pt x="0" y="336"/>
                    <a:pt x="0" y="451"/>
                  </a:cubicBezTo>
                  <a:lnTo>
                    <a:pt x="0" y="1465"/>
                  </a:lnTo>
                  <a:lnTo>
                    <a:pt x="0" y="1532"/>
                  </a:lnTo>
                  <a:lnTo>
                    <a:pt x="10" y="1676"/>
                  </a:lnTo>
                  <a:cubicBezTo>
                    <a:pt x="0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39" y="1820"/>
                    <a:pt x="239" y="1685"/>
                    <a:pt x="239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0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65"/>
            <p:cNvSpPr/>
            <p:nvPr/>
          </p:nvSpPr>
          <p:spPr>
            <a:xfrm>
              <a:off x="5606947" y="2109480"/>
              <a:ext cx="8456" cy="43171"/>
            </a:xfrm>
            <a:custGeom>
              <a:avLst/>
              <a:gdLst/>
              <a:ahLst/>
              <a:cxnLst/>
              <a:rect l="l" t="t" r="r" b="b"/>
              <a:pathLst>
                <a:path w="322" h="1644" extrusionOk="0">
                  <a:moveTo>
                    <a:pt x="268" y="0"/>
                  </a:moveTo>
                  <a:cubicBezTo>
                    <a:pt x="125" y="0"/>
                    <a:pt x="0" y="131"/>
                    <a:pt x="34" y="284"/>
                  </a:cubicBezTo>
                  <a:lnTo>
                    <a:pt x="34" y="1356"/>
                  </a:lnTo>
                  <a:lnTo>
                    <a:pt x="34" y="1499"/>
                  </a:lnTo>
                  <a:cubicBezTo>
                    <a:pt x="25" y="1576"/>
                    <a:pt x="73" y="1643"/>
                    <a:pt x="149" y="1643"/>
                  </a:cubicBezTo>
                  <a:cubicBezTo>
                    <a:pt x="153" y="1643"/>
                    <a:pt x="157" y="1643"/>
                    <a:pt x="161" y="1643"/>
                  </a:cubicBezTo>
                  <a:cubicBezTo>
                    <a:pt x="264" y="1643"/>
                    <a:pt x="264" y="1519"/>
                    <a:pt x="264" y="1519"/>
                  </a:cubicBezTo>
                  <a:lnTo>
                    <a:pt x="264" y="1251"/>
                  </a:lnTo>
                  <a:lnTo>
                    <a:pt x="264" y="246"/>
                  </a:lnTo>
                  <a:cubicBezTo>
                    <a:pt x="255" y="169"/>
                    <a:pt x="283" y="83"/>
                    <a:pt x="322" y="6"/>
                  </a:cubicBezTo>
                  <a:cubicBezTo>
                    <a:pt x="304" y="2"/>
                    <a:pt x="286" y="0"/>
                    <a:pt x="26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65"/>
            <p:cNvSpPr/>
            <p:nvPr/>
          </p:nvSpPr>
          <p:spPr>
            <a:xfrm>
              <a:off x="5625513" y="2113314"/>
              <a:ext cx="8981" cy="43093"/>
            </a:xfrm>
            <a:custGeom>
              <a:avLst/>
              <a:gdLst/>
              <a:ahLst/>
              <a:cxnLst/>
              <a:rect l="l" t="t" r="r" b="b"/>
              <a:pathLst>
                <a:path w="342" h="1641" extrusionOk="0">
                  <a:moveTo>
                    <a:pt x="298" y="1"/>
                  </a:moveTo>
                  <a:cubicBezTo>
                    <a:pt x="135" y="1"/>
                    <a:pt x="1" y="143"/>
                    <a:pt x="36" y="310"/>
                  </a:cubicBezTo>
                  <a:lnTo>
                    <a:pt x="55" y="1296"/>
                  </a:lnTo>
                  <a:lnTo>
                    <a:pt x="55" y="1353"/>
                  </a:lnTo>
                  <a:lnTo>
                    <a:pt x="55" y="1507"/>
                  </a:lnTo>
                  <a:cubicBezTo>
                    <a:pt x="45" y="1574"/>
                    <a:pt x="93" y="1631"/>
                    <a:pt x="170" y="1641"/>
                  </a:cubicBezTo>
                  <a:cubicBezTo>
                    <a:pt x="174" y="1641"/>
                    <a:pt x="177" y="1641"/>
                    <a:pt x="181" y="1641"/>
                  </a:cubicBezTo>
                  <a:cubicBezTo>
                    <a:pt x="285" y="1641"/>
                    <a:pt x="285" y="1516"/>
                    <a:pt x="285" y="1516"/>
                  </a:cubicBezTo>
                  <a:lnTo>
                    <a:pt x="275" y="1248"/>
                  </a:lnTo>
                  <a:lnTo>
                    <a:pt x="256" y="282"/>
                  </a:lnTo>
                  <a:cubicBezTo>
                    <a:pt x="256" y="176"/>
                    <a:pt x="285" y="81"/>
                    <a:pt x="342" y="4"/>
                  </a:cubicBezTo>
                  <a:cubicBezTo>
                    <a:pt x="327" y="2"/>
                    <a:pt x="312" y="1"/>
                    <a:pt x="2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65"/>
            <p:cNvSpPr/>
            <p:nvPr/>
          </p:nvSpPr>
          <p:spPr>
            <a:xfrm>
              <a:off x="5646285" y="2117437"/>
              <a:ext cx="6801" cy="39731"/>
            </a:xfrm>
            <a:custGeom>
              <a:avLst/>
              <a:gdLst/>
              <a:ahLst/>
              <a:cxnLst/>
              <a:rect l="l" t="t" r="r" b="b"/>
              <a:pathLst>
                <a:path w="259" h="1513" extrusionOk="0">
                  <a:moveTo>
                    <a:pt x="221" y="0"/>
                  </a:moveTo>
                  <a:cubicBezTo>
                    <a:pt x="144" y="29"/>
                    <a:pt x="68" y="67"/>
                    <a:pt x="10" y="134"/>
                  </a:cubicBezTo>
                  <a:lnTo>
                    <a:pt x="10" y="144"/>
                  </a:lnTo>
                  <a:lnTo>
                    <a:pt x="10" y="1225"/>
                  </a:lnTo>
                  <a:lnTo>
                    <a:pt x="20" y="1369"/>
                  </a:lnTo>
                  <a:cubicBezTo>
                    <a:pt x="1" y="1436"/>
                    <a:pt x="58" y="1503"/>
                    <a:pt x="125" y="1512"/>
                  </a:cubicBezTo>
                  <a:cubicBezTo>
                    <a:pt x="130" y="1513"/>
                    <a:pt x="134" y="1513"/>
                    <a:pt x="139" y="1513"/>
                  </a:cubicBezTo>
                  <a:cubicBezTo>
                    <a:pt x="258" y="1513"/>
                    <a:pt x="250" y="1388"/>
                    <a:pt x="250" y="1388"/>
                  </a:cubicBezTo>
                  <a:lnTo>
                    <a:pt x="240" y="1120"/>
                  </a:lnTo>
                  <a:lnTo>
                    <a:pt x="240" y="115"/>
                  </a:lnTo>
                  <a:cubicBezTo>
                    <a:pt x="24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65"/>
            <p:cNvSpPr/>
            <p:nvPr/>
          </p:nvSpPr>
          <p:spPr>
            <a:xfrm>
              <a:off x="5577694" y="2215439"/>
              <a:ext cx="86973" cy="32694"/>
            </a:xfrm>
            <a:custGeom>
              <a:avLst/>
              <a:gdLst/>
              <a:ahLst/>
              <a:cxnLst/>
              <a:rect l="l" t="t" r="r" b="b"/>
              <a:pathLst>
                <a:path w="3312" h="1245" extrusionOk="0">
                  <a:moveTo>
                    <a:pt x="201" y="1"/>
                  </a:moveTo>
                  <a:cubicBezTo>
                    <a:pt x="86" y="10"/>
                    <a:pt x="0" y="115"/>
                    <a:pt x="19" y="221"/>
                  </a:cubicBezTo>
                  <a:lnTo>
                    <a:pt x="19" y="1245"/>
                  </a:lnTo>
                  <a:lnTo>
                    <a:pt x="3302" y="1245"/>
                  </a:lnTo>
                  <a:lnTo>
                    <a:pt x="330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15"/>
                    <a:pt x="3225" y="10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65"/>
            <p:cNvSpPr/>
            <p:nvPr/>
          </p:nvSpPr>
          <p:spPr>
            <a:xfrm>
              <a:off x="5595262" y="2215439"/>
              <a:ext cx="69405" cy="32694"/>
            </a:xfrm>
            <a:custGeom>
              <a:avLst/>
              <a:gdLst/>
              <a:ahLst/>
              <a:cxnLst/>
              <a:rect l="l" t="t" r="r" b="b"/>
              <a:pathLst>
                <a:path w="2643" h="1245" extrusionOk="0">
                  <a:moveTo>
                    <a:pt x="1" y="1"/>
                  </a:moveTo>
                  <a:lnTo>
                    <a:pt x="1" y="1245"/>
                  </a:lnTo>
                  <a:lnTo>
                    <a:pt x="2633" y="1245"/>
                  </a:lnTo>
                  <a:lnTo>
                    <a:pt x="2633" y="249"/>
                  </a:lnTo>
                  <a:cubicBezTo>
                    <a:pt x="2623" y="240"/>
                    <a:pt x="2623" y="230"/>
                    <a:pt x="2623" y="221"/>
                  </a:cubicBezTo>
                  <a:cubicBezTo>
                    <a:pt x="2642" y="115"/>
                    <a:pt x="2556" y="10"/>
                    <a:pt x="2441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65"/>
            <p:cNvSpPr/>
            <p:nvPr/>
          </p:nvSpPr>
          <p:spPr>
            <a:xfrm>
              <a:off x="5334421" y="2246111"/>
              <a:ext cx="86973" cy="32431"/>
            </a:xfrm>
            <a:custGeom>
              <a:avLst/>
              <a:gdLst/>
              <a:ahLst/>
              <a:cxnLst/>
              <a:rect l="l" t="t" r="r" b="b"/>
              <a:pathLst>
                <a:path w="3312" h="1235" extrusionOk="0">
                  <a:moveTo>
                    <a:pt x="201" y="0"/>
                  </a:moveTo>
                  <a:cubicBezTo>
                    <a:pt x="86" y="10"/>
                    <a:pt x="0" y="105"/>
                    <a:pt x="19" y="220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39"/>
                    <a:pt x="3292" y="230"/>
                    <a:pt x="3292" y="220"/>
                  </a:cubicBezTo>
                  <a:cubicBezTo>
                    <a:pt x="3311" y="105"/>
                    <a:pt x="3225" y="10"/>
                    <a:pt x="311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65"/>
            <p:cNvSpPr/>
            <p:nvPr/>
          </p:nvSpPr>
          <p:spPr>
            <a:xfrm>
              <a:off x="5353512" y="2246111"/>
              <a:ext cx="67882" cy="32431"/>
            </a:xfrm>
            <a:custGeom>
              <a:avLst/>
              <a:gdLst/>
              <a:ahLst/>
              <a:cxnLst/>
              <a:rect l="l" t="t" r="r" b="b"/>
              <a:pathLst>
                <a:path w="2585" h="1235" extrusionOk="0">
                  <a:moveTo>
                    <a:pt x="0" y="0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39"/>
                    <a:pt x="2565" y="230"/>
                    <a:pt x="2565" y="220"/>
                  </a:cubicBezTo>
                  <a:cubicBezTo>
                    <a:pt x="2584" y="105"/>
                    <a:pt x="2498" y="10"/>
                    <a:pt x="2383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49" name="Google Shape;14349;p65"/>
          <p:cNvGrpSpPr/>
          <p:nvPr/>
        </p:nvGrpSpPr>
        <p:grpSpPr>
          <a:xfrm>
            <a:off x="5765926" y="1976683"/>
            <a:ext cx="348339" cy="348103"/>
            <a:chOff x="5765926" y="1976683"/>
            <a:chExt cx="348339" cy="348103"/>
          </a:xfrm>
        </p:grpSpPr>
        <p:sp>
          <p:nvSpPr>
            <p:cNvPr id="14350" name="Google Shape;14350;p65"/>
            <p:cNvSpPr/>
            <p:nvPr/>
          </p:nvSpPr>
          <p:spPr>
            <a:xfrm>
              <a:off x="5765926" y="1976683"/>
              <a:ext cx="263808" cy="173946"/>
            </a:xfrm>
            <a:custGeom>
              <a:avLst/>
              <a:gdLst/>
              <a:ahLst/>
              <a:cxnLst/>
              <a:rect l="l" t="t" r="r" b="b"/>
              <a:pathLst>
                <a:path w="10046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2354" y="6623"/>
                  </a:lnTo>
                  <a:cubicBezTo>
                    <a:pt x="2594" y="6623"/>
                    <a:pt x="2785" y="6432"/>
                    <a:pt x="2785" y="6202"/>
                  </a:cubicBezTo>
                  <a:lnTo>
                    <a:pt x="2785" y="5772"/>
                  </a:lnTo>
                  <a:cubicBezTo>
                    <a:pt x="2785" y="5590"/>
                    <a:pt x="2709" y="5418"/>
                    <a:pt x="2565" y="5293"/>
                  </a:cubicBezTo>
                  <a:cubicBezTo>
                    <a:pt x="1723" y="4594"/>
                    <a:pt x="2211" y="3216"/>
                    <a:pt x="3312" y="3207"/>
                  </a:cubicBezTo>
                  <a:cubicBezTo>
                    <a:pt x="4412" y="3207"/>
                    <a:pt x="4919" y="4575"/>
                    <a:pt x="4068" y="5284"/>
                  </a:cubicBezTo>
                  <a:cubicBezTo>
                    <a:pt x="3934" y="5408"/>
                    <a:pt x="3847" y="5580"/>
                    <a:pt x="3847" y="5762"/>
                  </a:cubicBezTo>
                  <a:lnTo>
                    <a:pt x="3847" y="6202"/>
                  </a:lnTo>
                  <a:cubicBezTo>
                    <a:pt x="3847" y="6432"/>
                    <a:pt x="4039" y="6623"/>
                    <a:pt x="4278" y="6623"/>
                  </a:cubicBezTo>
                  <a:lnTo>
                    <a:pt x="6623" y="6623"/>
                  </a:lnTo>
                  <a:lnTo>
                    <a:pt x="6623" y="4279"/>
                  </a:lnTo>
                  <a:cubicBezTo>
                    <a:pt x="6623" y="4039"/>
                    <a:pt x="6814" y="3848"/>
                    <a:pt x="7054" y="3848"/>
                  </a:cubicBezTo>
                  <a:lnTo>
                    <a:pt x="7484" y="3848"/>
                  </a:lnTo>
                  <a:cubicBezTo>
                    <a:pt x="7676" y="3848"/>
                    <a:pt x="7848" y="3925"/>
                    <a:pt x="7963" y="4068"/>
                  </a:cubicBezTo>
                  <a:cubicBezTo>
                    <a:pt x="8211" y="4359"/>
                    <a:pt x="8536" y="4489"/>
                    <a:pt x="8856" y="4489"/>
                  </a:cubicBezTo>
                  <a:cubicBezTo>
                    <a:pt x="9462" y="4489"/>
                    <a:pt x="10046" y="4023"/>
                    <a:pt x="10039" y="3303"/>
                  </a:cubicBezTo>
                  <a:cubicBezTo>
                    <a:pt x="10039" y="2589"/>
                    <a:pt x="9460" y="2132"/>
                    <a:pt x="8862" y="2132"/>
                  </a:cubicBezTo>
                  <a:cubicBezTo>
                    <a:pt x="8538" y="2132"/>
                    <a:pt x="8208" y="2266"/>
                    <a:pt x="7963" y="2566"/>
                  </a:cubicBezTo>
                  <a:cubicBezTo>
                    <a:pt x="7845" y="2693"/>
                    <a:pt x="7683" y="2777"/>
                    <a:pt x="7512" y="2777"/>
                  </a:cubicBezTo>
                  <a:cubicBezTo>
                    <a:pt x="7503" y="2777"/>
                    <a:pt x="7493" y="2777"/>
                    <a:pt x="7484" y="2776"/>
                  </a:cubicBezTo>
                  <a:lnTo>
                    <a:pt x="7054" y="2776"/>
                  </a:lnTo>
                  <a:cubicBezTo>
                    <a:pt x="6814" y="2776"/>
                    <a:pt x="6632" y="2585"/>
                    <a:pt x="6632" y="2355"/>
                  </a:cubicBezTo>
                  <a:lnTo>
                    <a:pt x="6632" y="211"/>
                  </a:lnTo>
                  <a:cubicBezTo>
                    <a:pt x="6632" y="96"/>
                    <a:pt x="6537" y="1"/>
                    <a:pt x="6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65"/>
            <p:cNvSpPr/>
            <p:nvPr/>
          </p:nvSpPr>
          <p:spPr>
            <a:xfrm>
              <a:off x="5940082" y="1976683"/>
              <a:ext cx="174183" cy="263677"/>
            </a:xfrm>
            <a:custGeom>
              <a:avLst/>
              <a:gdLst/>
              <a:ahLst/>
              <a:cxnLst/>
              <a:rect l="l" t="t" r="r" b="b"/>
              <a:pathLst>
                <a:path w="6633" h="10041" extrusionOk="0">
                  <a:moveTo>
                    <a:pt x="22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2355"/>
                  </a:lnTo>
                  <a:cubicBezTo>
                    <a:pt x="0" y="2585"/>
                    <a:pt x="192" y="2776"/>
                    <a:pt x="431" y="2776"/>
                  </a:cubicBezTo>
                  <a:lnTo>
                    <a:pt x="852" y="2776"/>
                  </a:lnTo>
                  <a:cubicBezTo>
                    <a:pt x="863" y="2777"/>
                    <a:pt x="874" y="2777"/>
                    <a:pt x="884" y="2777"/>
                  </a:cubicBezTo>
                  <a:cubicBezTo>
                    <a:pt x="1063" y="2777"/>
                    <a:pt x="1222" y="2701"/>
                    <a:pt x="1331" y="2566"/>
                  </a:cubicBezTo>
                  <a:cubicBezTo>
                    <a:pt x="1575" y="2268"/>
                    <a:pt x="1904" y="2135"/>
                    <a:pt x="2228" y="2135"/>
                  </a:cubicBezTo>
                  <a:cubicBezTo>
                    <a:pt x="2831" y="2135"/>
                    <a:pt x="3417" y="2593"/>
                    <a:pt x="3417" y="3303"/>
                  </a:cubicBezTo>
                  <a:cubicBezTo>
                    <a:pt x="3423" y="4023"/>
                    <a:pt x="2835" y="4489"/>
                    <a:pt x="2229" y="4489"/>
                  </a:cubicBezTo>
                  <a:cubicBezTo>
                    <a:pt x="1910" y="4489"/>
                    <a:pt x="1585" y="4359"/>
                    <a:pt x="1340" y="4068"/>
                  </a:cubicBezTo>
                  <a:cubicBezTo>
                    <a:pt x="1225" y="3934"/>
                    <a:pt x="1053" y="3848"/>
                    <a:pt x="862" y="3848"/>
                  </a:cubicBezTo>
                  <a:lnTo>
                    <a:pt x="431" y="3848"/>
                  </a:lnTo>
                  <a:cubicBezTo>
                    <a:pt x="192" y="3848"/>
                    <a:pt x="0" y="4039"/>
                    <a:pt x="0" y="4279"/>
                  </a:cubicBezTo>
                  <a:lnTo>
                    <a:pt x="0" y="6623"/>
                  </a:lnTo>
                  <a:lnTo>
                    <a:pt x="2355" y="6623"/>
                  </a:lnTo>
                  <a:cubicBezTo>
                    <a:pt x="2594" y="6623"/>
                    <a:pt x="2785" y="6815"/>
                    <a:pt x="2785" y="7054"/>
                  </a:cubicBezTo>
                  <a:lnTo>
                    <a:pt x="2785" y="7485"/>
                  </a:lnTo>
                  <a:cubicBezTo>
                    <a:pt x="2776" y="7676"/>
                    <a:pt x="2699" y="7848"/>
                    <a:pt x="2556" y="7963"/>
                  </a:cubicBezTo>
                  <a:cubicBezTo>
                    <a:pt x="1716" y="8669"/>
                    <a:pt x="2217" y="10040"/>
                    <a:pt x="3310" y="10040"/>
                  </a:cubicBezTo>
                  <a:cubicBezTo>
                    <a:pt x="3314" y="10040"/>
                    <a:pt x="3318" y="10040"/>
                    <a:pt x="3321" y="10040"/>
                  </a:cubicBezTo>
                  <a:cubicBezTo>
                    <a:pt x="4422" y="10040"/>
                    <a:pt x="4910" y="8652"/>
                    <a:pt x="4058" y="7954"/>
                  </a:cubicBezTo>
                  <a:cubicBezTo>
                    <a:pt x="3924" y="7839"/>
                    <a:pt x="3848" y="7667"/>
                    <a:pt x="3848" y="7475"/>
                  </a:cubicBezTo>
                  <a:lnTo>
                    <a:pt x="3848" y="7054"/>
                  </a:lnTo>
                  <a:cubicBezTo>
                    <a:pt x="3848" y="6815"/>
                    <a:pt x="4039" y="6623"/>
                    <a:pt x="4278" y="6623"/>
                  </a:cubicBezTo>
                  <a:lnTo>
                    <a:pt x="6413" y="6623"/>
                  </a:lnTo>
                  <a:cubicBezTo>
                    <a:pt x="6527" y="6623"/>
                    <a:pt x="6633" y="6528"/>
                    <a:pt x="6633" y="6413"/>
                  </a:cubicBezTo>
                  <a:lnTo>
                    <a:pt x="6633" y="853"/>
                  </a:lnTo>
                  <a:cubicBezTo>
                    <a:pt x="6633" y="384"/>
                    <a:pt x="6250" y="1"/>
                    <a:pt x="577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65"/>
            <p:cNvSpPr/>
            <p:nvPr/>
          </p:nvSpPr>
          <p:spPr>
            <a:xfrm>
              <a:off x="5850194" y="2150603"/>
              <a:ext cx="263834" cy="174183"/>
            </a:xfrm>
            <a:custGeom>
              <a:avLst/>
              <a:gdLst/>
              <a:ahLst/>
              <a:cxnLst/>
              <a:rect l="l" t="t" r="r" b="b"/>
              <a:pathLst>
                <a:path w="10047" h="6633" extrusionOk="0">
                  <a:moveTo>
                    <a:pt x="3423" y="0"/>
                  </a:moveTo>
                  <a:lnTo>
                    <a:pt x="3423" y="2355"/>
                  </a:lnTo>
                  <a:cubicBezTo>
                    <a:pt x="3423" y="2594"/>
                    <a:pt x="3232" y="2785"/>
                    <a:pt x="2993" y="2785"/>
                  </a:cubicBezTo>
                  <a:lnTo>
                    <a:pt x="2562" y="2785"/>
                  </a:lnTo>
                  <a:cubicBezTo>
                    <a:pt x="2371" y="2785"/>
                    <a:pt x="2198" y="2699"/>
                    <a:pt x="2084" y="2556"/>
                  </a:cubicBezTo>
                  <a:cubicBezTo>
                    <a:pt x="1836" y="2265"/>
                    <a:pt x="1510" y="2135"/>
                    <a:pt x="1190" y="2135"/>
                  </a:cubicBezTo>
                  <a:cubicBezTo>
                    <a:pt x="585" y="2135"/>
                    <a:pt x="1" y="2601"/>
                    <a:pt x="7" y="3321"/>
                  </a:cubicBezTo>
                  <a:cubicBezTo>
                    <a:pt x="7" y="4037"/>
                    <a:pt x="590" y="4494"/>
                    <a:pt x="1190" y="4494"/>
                  </a:cubicBezTo>
                  <a:cubicBezTo>
                    <a:pt x="1512" y="4494"/>
                    <a:pt x="1839" y="4362"/>
                    <a:pt x="2084" y="4068"/>
                  </a:cubicBezTo>
                  <a:cubicBezTo>
                    <a:pt x="2208" y="3924"/>
                    <a:pt x="2380" y="3848"/>
                    <a:pt x="2562" y="3848"/>
                  </a:cubicBezTo>
                  <a:lnTo>
                    <a:pt x="2993" y="3848"/>
                  </a:lnTo>
                  <a:cubicBezTo>
                    <a:pt x="3232" y="3848"/>
                    <a:pt x="3423" y="4039"/>
                    <a:pt x="3423" y="4278"/>
                  </a:cubicBezTo>
                  <a:lnTo>
                    <a:pt x="3423" y="6412"/>
                  </a:lnTo>
                  <a:cubicBezTo>
                    <a:pt x="3414" y="6537"/>
                    <a:pt x="3519" y="6633"/>
                    <a:pt x="3634" y="6633"/>
                  </a:cubicBezTo>
                  <a:lnTo>
                    <a:pt x="9194" y="6633"/>
                  </a:lnTo>
                  <a:cubicBezTo>
                    <a:pt x="9663" y="6633"/>
                    <a:pt x="10046" y="6250"/>
                    <a:pt x="10046" y="5771"/>
                  </a:cubicBezTo>
                  <a:lnTo>
                    <a:pt x="10046" y="221"/>
                  </a:lnTo>
                  <a:cubicBezTo>
                    <a:pt x="10046" y="96"/>
                    <a:pt x="9950" y="0"/>
                    <a:pt x="9836" y="0"/>
                  </a:cubicBezTo>
                  <a:lnTo>
                    <a:pt x="7692" y="0"/>
                  </a:lnTo>
                  <a:cubicBezTo>
                    <a:pt x="7453" y="0"/>
                    <a:pt x="7261" y="192"/>
                    <a:pt x="7261" y="431"/>
                  </a:cubicBezTo>
                  <a:lnTo>
                    <a:pt x="7261" y="852"/>
                  </a:lnTo>
                  <a:cubicBezTo>
                    <a:pt x="7261" y="1044"/>
                    <a:pt x="7338" y="1216"/>
                    <a:pt x="7481" y="1331"/>
                  </a:cubicBezTo>
                  <a:cubicBezTo>
                    <a:pt x="8323" y="2029"/>
                    <a:pt x="7835" y="3417"/>
                    <a:pt x="6735" y="3417"/>
                  </a:cubicBezTo>
                  <a:cubicBezTo>
                    <a:pt x="6731" y="3417"/>
                    <a:pt x="6727" y="3417"/>
                    <a:pt x="6723" y="3417"/>
                  </a:cubicBezTo>
                  <a:cubicBezTo>
                    <a:pt x="5631" y="3417"/>
                    <a:pt x="5130" y="2046"/>
                    <a:pt x="5969" y="1340"/>
                  </a:cubicBezTo>
                  <a:cubicBezTo>
                    <a:pt x="6113" y="1225"/>
                    <a:pt x="6199" y="1053"/>
                    <a:pt x="6199" y="862"/>
                  </a:cubicBezTo>
                  <a:lnTo>
                    <a:pt x="6199" y="431"/>
                  </a:lnTo>
                  <a:cubicBezTo>
                    <a:pt x="6199" y="192"/>
                    <a:pt x="6007" y="0"/>
                    <a:pt x="576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65"/>
            <p:cNvSpPr/>
            <p:nvPr/>
          </p:nvSpPr>
          <p:spPr>
            <a:xfrm>
              <a:off x="5765926" y="2060873"/>
              <a:ext cx="173920" cy="263913"/>
            </a:xfrm>
            <a:custGeom>
              <a:avLst/>
              <a:gdLst/>
              <a:ahLst/>
              <a:cxnLst/>
              <a:rect l="l" t="t" r="r" b="b"/>
              <a:pathLst>
                <a:path w="6623" h="10050" extrusionOk="0">
                  <a:moveTo>
                    <a:pt x="3312" y="1"/>
                  </a:moveTo>
                  <a:cubicBezTo>
                    <a:pt x="2211" y="10"/>
                    <a:pt x="1713" y="1388"/>
                    <a:pt x="2565" y="2087"/>
                  </a:cubicBezTo>
                  <a:cubicBezTo>
                    <a:pt x="2709" y="2212"/>
                    <a:pt x="2785" y="2384"/>
                    <a:pt x="2776" y="2566"/>
                  </a:cubicBezTo>
                  <a:lnTo>
                    <a:pt x="2776" y="2996"/>
                  </a:lnTo>
                  <a:cubicBezTo>
                    <a:pt x="2776" y="3226"/>
                    <a:pt x="2594" y="3417"/>
                    <a:pt x="2354" y="3417"/>
                  </a:cubicBezTo>
                  <a:lnTo>
                    <a:pt x="220" y="3417"/>
                  </a:lnTo>
                  <a:cubicBezTo>
                    <a:pt x="96" y="3417"/>
                    <a:pt x="0" y="3513"/>
                    <a:pt x="0" y="3638"/>
                  </a:cubicBezTo>
                  <a:lnTo>
                    <a:pt x="0" y="9188"/>
                  </a:lnTo>
                  <a:cubicBezTo>
                    <a:pt x="0" y="9657"/>
                    <a:pt x="383" y="10050"/>
                    <a:pt x="852" y="10050"/>
                  </a:cubicBezTo>
                  <a:lnTo>
                    <a:pt x="6412" y="10050"/>
                  </a:lnTo>
                  <a:cubicBezTo>
                    <a:pt x="6527" y="10050"/>
                    <a:pt x="6623" y="9944"/>
                    <a:pt x="6623" y="9829"/>
                  </a:cubicBezTo>
                  <a:lnTo>
                    <a:pt x="6623" y="7695"/>
                  </a:lnTo>
                  <a:cubicBezTo>
                    <a:pt x="6623" y="7456"/>
                    <a:pt x="6431" y="7265"/>
                    <a:pt x="6202" y="7265"/>
                  </a:cubicBezTo>
                  <a:lnTo>
                    <a:pt x="5771" y="7265"/>
                  </a:lnTo>
                  <a:cubicBezTo>
                    <a:pt x="5589" y="7265"/>
                    <a:pt x="5417" y="7341"/>
                    <a:pt x="5293" y="7485"/>
                  </a:cubicBezTo>
                  <a:cubicBezTo>
                    <a:pt x="5048" y="7779"/>
                    <a:pt x="4721" y="7911"/>
                    <a:pt x="4398" y="7911"/>
                  </a:cubicBezTo>
                  <a:cubicBezTo>
                    <a:pt x="3798" y="7911"/>
                    <a:pt x="3212" y="7454"/>
                    <a:pt x="3206" y="6738"/>
                  </a:cubicBezTo>
                  <a:cubicBezTo>
                    <a:pt x="3206" y="6018"/>
                    <a:pt x="3793" y="5552"/>
                    <a:pt x="4396" y="5552"/>
                  </a:cubicBezTo>
                  <a:cubicBezTo>
                    <a:pt x="4715" y="5552"/>
                    <a:pt x="5038" y="5682"/>
                    <a:pt x="5283" y="5973"/>
                  </a:cubicBezTo>
                  <a:cubicBezTo>
                    <a:pt x="5407" y="6116"/>
                    <a:pt x="5580" y="6202"/>
                    <a:pt x="5762" y="6202"/>
                  </a:cubicBezTo>
                  <a:lnTo>
                    <a:pt x="6202" y="6202"/>
                  </a:lnTo>
                  <a:cubicBezTo>
                    <a:pt x="6431" y="6202"/>
                    <a:pt x="6623" y="6011"/>
                    <a:pt x="6623" y="5772"/>
                  </a:cubicBezTo>
                  <a:lnTo>
                    <a:pt x="6623" y="3417"/>
                  </a:lnTo>
                  <a:lnTo>
                    <a:pt x="4278" y="3417"/>
                  </a:lnTo>
                  <a:cubicBezTo>
                    <a:pt x="4039" y="3417"/>
                    <a:pt x="3847" y="3226"/>
                    <a:pt x="3847" y="2996"/>
                  </a:cubicBezTo>
                  <a:lnTo>
                    <a:pt x="3847" y="2556"/>
                  </a:lnTo>
                  <a:cubicBezTo>
                    <a:pt x="3847" y="2374"/>
                    <a:pt x="3934" y="2202"/>
                    <a:pt x="4068" y="2078"/>
                  </a:cubicBezTo>
                  <a:cubicBezTo>
                    <a:pt x="4910" y="1369"/>
                    <a:pt x="4412" y="1"/>
                    <a:pt x="3312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65"/>
            <p:cNvSpPr/>
            <p:nvPr/>
          </p:nvSpPr>
          <p:spPr>
            <a:xfrm>
              <a:off x="5765926" y="2150603"/>
              <a:ext cx="39469" cy="174183"/>
            </a:xfrm>
            <a:custGeom>
              <a:avLst/>
              <a:gdLst/>
              <a:ahLst/>
              <a:cxnLst/>
              <a:rect l="l" t="t" r="r" b="b"/>
              <a:pathLst>
                <a:path w="1503" h="6633" extrusionOk="0">
                  <a:moveTo>
                    <a:pt x="220" y="0"/>
                  </a:moveTo>
                  <a:cubicBezTo>
                    <a:pt x="96" y="0"/>
                    <a:pt x="0" y="96"/>
                    <a:pt x="0" y="221"/>
                  </a:cubicBezTo>
                  <a:lnTo>
                    <a:pt x="0" y="5771"/>
                  </a:lnTo>
                  <a:cubicBezTo>
                    <a:pt x="0" y="6250"/>
                    <a:pt x="383" y="6633"/>
                    <a:pt x="862" y="6633"/>
                  </a:cubicBezTo>
                  <a:lnTo>
                    <a:pt x="1503" y="6633"/>
                  </a:lnTo>
                  <a:cubicBezTo>
                    <a:pt x="1024" y="6633"/>
                    <a:pt x="641" y="6250"/>
                    <a:pt x="641" y="5771"/>
                  </a:cubicBezTo>
                  <a:lnTo>
                    <a:pt x="641" y="221"/>
                  </a:lnTo>
                  <a:cubicBezTo>
                    <a:pt x="641" y="96"/>
                    <a:pt x="737" y="0"/>
                    <a:pt x="862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65"/>
            <p:cNvSpPr/>
            <p:nvPr/>
          </p:nvSpPr>
          <p:spPr>
            <a:xfrm>
              <a:off x="5810778" y="2061057"/>
              <a:ext cx="47898" cy="89573"/>
            </a:xfrm>
            <a:custGeom>
              <a:avLst/>
              <a:gdLst/>
              <a:ahLst/>
              <a:cxnLst/>
              <a:rect l="l" t="t" r="r" b="b"/>
              <a:pathLst>
                <a:path w="1824" h="3411" extrusionOk="0">
                  <a:moveTo>
                    <a:pt x="1593" y="1"/>
                  </a:moveTo>
                  <a:cubicBezTo>
                    <a:pt x="551" y="1"/>
                    <a:pt x="0" y="1366"/>
                    <a:pt x="867" y="2080"/>
                  </a:cubicBezTo>
                  <a:lnTo>
                    <a:pt x="857" y="2080"/>
                  </a:lnTo>
                  <a:cubicBezTo>
                    <a:pt x="1001" y="2205"/>
                    <a:pt x="1077" y="2377"/>
                    <a:pt x="1077" y="2559"/>
                  </a:cubicBezTo>
                  <a:lnTo>
                    <a:pt x="1077" y="2989"/>
                  </a:lnTo>
                  <a:cubicBezTo>
                    <a:pt x="1077" y="3219"/>
                    <a:pt x="886" y="3410"/>
                    <a:pt x="646" y="3410"/>
                  </a:cubicBezTo>
                  <a:lnTo>
                    <a:pt x="1077" y="3410"/>
                  </a:lnTo>
                  <a:cubicBezTo>
                    <a:pt x="1307" y="3410"/>
                    <a:pt x="1498" y="3219"/>
                    <a:pt x="1498" y="2989"/>
                  </a:cubicBezTo>
                  <a:lnTo>
                    <a:pt x="1498" y="2559"/>
                  </a:lnTo>
                  <a:cubicBezTo>
                    <a:pt x="1508" y="2377"/>
                    <a:pt x="1422" y="2205"/>
                    <a:pt x="1288" y="2080"/>
                  </a:cubicBezTo>
                  <a:cubicBezTo>
                    <a:pt x="513" y="1448"/>
                    <a:pt x="838" y="195"/>
                    <a:pt x="1824" y="23"/>
                  </a:cubicBezTo>
                  <a:cubicBezTo>
                    <a:pt x="1744" y="8"/>
                    <a:pt x="1667" y="1"/>
                    <a:pt x="1593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65"/>
            <p:cNvSpPr/>
            <p:nvPr/>
          </p:nvSpPr>
          <p:spPr>
            <a:xfrm>
              <a:off x="5765926" y="1976683"/>
              <a:ext cx="39469" cy="173946"/>
            </a:xfrm>
            <a:custGeom>
              <a:avLst/>
              <a:gdLst/>
              <a:ahLst/>
              <a:cxnLst/>
              <a:rect l="l" t="t" r="r" b="b"/>
              <a:pathLst>
                <a:path w="1503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862" y="6623"/>
                  </a:lnTo>
                  <a:cubicBezTo>
                    <a:pt x="737" y="6623"/>
                    <a:pt x="641" y="6528"/>
                    <a:pt x="641" y="6413"/>
                  </a:cubicBezTo>
                  <a:lnTo>
                    <a:pt x="641" y="853"/>
                  </a:lnTo>
                  <a:cubicBezTo>
                    <a:pt x="641" y="384"/>
                    <a:pt x="1024" y="1"/>
                    <a:pt x="1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65"/>
            <p:cNvSpPr/>
            <p:nvPr/>
          </p:nvSpPr>
          <p:spPr>
            <a:xfrm>
              <a:off x="6004655" y="2032906"/>
              <a:ext cx="39232" cy="61553"/>
            </a:xfrm>
            <a:custGeom>
              <a:avLst/>
              <a:gdLst/>
              <a:ahLst/>
              <a:cxnLst/>
              <a:rect l="l" t="t" r="r" b="b"/>
              <a:pathLst>
                <a:path w="1494" h="2344" extrusionOk="0">
                  <a:moveTo>
                    <a:pt x="224" y="1"/>
                  </a:moveTo>
                  <a:cubicBezTo>
                    <a:pt x="150" y="1"/>
                    <a:pt x="76" y="8"/>
                    <a:pt x="1" y="23"/>
                  </a:cubicBezTo>
                  <a:cubicBezTo>
                    <a:pt x="556" y="118"/>
                    <a:pt x="958" y="606"/>
                    <a:pt x="958" y="1171"/>
                  </a:cubicBezTo>
                  <a:cubicBezTo>
                    <a:pt x="968" y="1736"/>
                    <a:pt x="566" y="2224"/>
                    <a:pt x="11" y="2329"/>
                  </a:cubicBezTo>
                  <a:cubicBezTo>
                    <a:pt x="78" y="2339"/>
                    <a:pt x="149" y="2343"/>
                    <a:pt x="222" y="2343"/>
                  </a:cubicBezTo>
                  <a:cubicBezTo>
                    <a:pt x="295" y="2343"/>
                    <a:pt x="369" y="2339"/>
                    <a:pt x="441" y="2329"/>
                  </a:cubicBezTo>
                  <a:cubicBezTo>
                    <a:pt x="1073" y="2205"/>
                    <a:pt x="1494" y="1592"/>
                    <a:pt x="1370" y="951"/>
                  </a:cubicBezTo>
                  <a:cubicBezTo>
                    <a:pt x="1268" y="394"/>
                    <a:pt x="773" y="1"/>
                    <a:pt x="224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65"/>
            <p:cNvSpPr/>
            <p:nvPr/>
          </p:nvSpPr>
          <p:spPr>
            <a:xfrm>
              <a:off x="5939819" y="1976683"/>
              <a:ext cx="22662" cy="73160"/>
            </a:xfrm>
            <a:custGeom>
              <a:avLst/>
              <a:gdLst/>
              <a:ahLst/>
              <a:cxnLst/>
              <a:rect l="l" t="t" r="r" b="b"/>
              <a:pathLst>
                <a:path w="863" h="2786" extrusionOk="0">
                  <a:moveTo>
                    <a:pt x="221" y="1"/>
                  </a:moveTo>
                  <a:cubicBezTo>
                    <a:pt x="106" y="1"/>
                    <a:pt x="10" y="96"/>
                    <a:pt x="10" y="211"/>
                  </a:cubicBezTo>
                  <a:lnTo>
                    <a:pt x="10" y="2355"/>
                  </a:lnTo>
                  <a:cubicBezTo>
                    <a:pt x="1" y="2585"/>
                    <a:pt x="202" y="2786"/>
                    <a:pt x="432" y="2786"/>
                  </a:cubicBezTo>
                  <a:lnTo>
                    <a:pt x="862" y="2786"/>
                  </a:lnTo>
                  <a:cubicBezTo>
                    <a:pt x="623" y="2786"/>
                    <a:pt x="432" y="2594"/>
                    <a:pt x="432" y="2355"/>
                  </a:cubicBezTo>
                  <a:lnTo>
                    <a:pt x="432" y="211"/>
                  </a:lnTo>
                  <a:cubicBezTo>
                    <a:pt x="432" y="96"/>
                    <a:pt x="527" y="1"/>
                    <a:pt x="6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65"/>
            <p:cNvSpPr/>
            <p:nvPr/>
          </p:nvSpPr>
          <p:spPr>
            <a:xfrm>
              <a:off x="5940082" y="2077732"/>
              <a:ext cx="22400" cy="72898"/>
            </a:xfrm>
            <a:custGeom>
              <a:avLst/>
              <a:gdLst/>
              <a:ahLst/>
              <a:cxnLst/>
              <a:rect l="l" t="t" r="r" b="b"/>
              <a:pathLst>
                <a:path w="853" h="2776" extrusionOk="0">
                  <a:moveTo>
                    <a:pt x="422" y="0"/>
                  </a:moveTo>
                  <a:cubicBezTo>
                    <a:pt x="192" y="0"/>
                    <a:pt x="0" y="191"/>
                    <a:pt x="0" y="431"/>
                  </a:cubicBezTo>
                  <a:lnTo>
                    <a:pt x="0" y="2775"/>
                  </a:lnTo>
                  <a:lnTo>
                    <a:pt x="422" y="2775"/>
                  </a:lnTo>
                  <a:lnTo>
                    <a:pt x="422" y="431"/>
                  </a:lnTo>
                  <a:cubicBezTo>
                    <a:pt x="422" y="191"/>
                    <a:pt x="613" y="0"/>
                    <a:pt x="85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65"/>
            <p:cNvSpPr/>
            <p:nvPr/>
          </p:nvSpPr>
          <p:spPr>
            <a:xfrm>
              <a:off x="5987324" y="2150839"/>
              <a:ext cx="45272" cy="89573"/>
            </a:xfrm>
            <a:custGeom>
              <a:avLst/>
              <a:gdLst/>
              <a:ahLst/>
              <a:cxnLst/>
              <a:rect l="l" t="t" r="r" b="b"/>
              <a:pathLst>
                <a:path w="1724" h="3411" extrusionOk="0">
                  <a:moveTo>
                    <a:pt x="546" y="1"/>
                  </a:moveTo>
                  <a:cubicBezTo>
                    <a:pt x="785" y="1"/>
                    <a:pt x="977" y="192"/>
                    <a:pt x="977" y="432"/>
                  </a:cubicBezTo>
                  <a:lnTo>
                    <a:pt x="977" y="862"/>
                  </a:lnTo>
                  <a:cubicBezTo>
                    <a:pt x="977" y="1044"/>
                    <a:pt x="891" y="1226"/>
                    <a:pt x="747" y="1341"/>
                  </a:cubicBezTo>
                  <a:cubicBezTo>
                    <a:pt x="1" y="1972"/>
                    <a:pt x="307" y="3178"/>
                    <a:pt x="1254" y="3389"/>
                  </a:cubicBezTo>
                  <a:cubicBezTo>
                    <a:pt x="1331" y="3403"/>
                    <a:pt x="1410" y="3410"/>
                    <a:pt x="1489" y="3410"/>
                  </a:cubicBezTo>
                  <a:cubicBezTo>
                    <a:pt x="1568" y="3410"/>
                    <a:pt x="1647" y="3403"/>
                    <a:pt x="1723" y="3389"/>
                  </a:cubicBezTo>
                  <a:lnTo>
                    <a:pt x="1685" y="3389"/>
                  </a:lnTo>
                  <a:cubicBezTo>
                    <a:pt x="728" y="3178"/>
                    <a:pt x="431" y="1972"/>
                    <a:pt x="1178" y="1341"/>
                  </a:cubicBezTo>
                  <a:cubicBezTo>
                    <a:pt x="1321" y="1226"/>
                    <a:pt x="1398" y="1044"/>
                    <a:pt x="1407" y="862"/>
                  </a:cubicBezTo>
                  <a:lnTo>
                    <a:pt x="1407" y="432"/>
                  </a:lnTo>
                  <a:cubicBezTo>
                    <a:pt x="1407" y="192"/>
                    <a:pt x="1216" y="1"/>
                    <a:pt x="97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65"/>
            <p:cNvSpPr/>
            <p:nvPr/>
          </p:nvSpPr>
          <p:spPr>
            <a:xfrm>
              <a:off x="5928764" y="2150603"/>
              <a:ext cx="22400" cy="73160"/>
            </a:xfrm>
            <a:custGeom>
              <a:avLst/>
              <a:gdLst/>
              <a:ahLst/>
              <a:cxnLst/>
              <a:rect l="l" t="t" r="r" b="b"/>
              <a:pathLst>
                <a:path w="853" h="2786" extrusionOk="0">
                  <a:moveTo>
                    <a:pt x="431" y="0"/>
                  </a:moveTo>
                  <a:lnTo>
                    <a:pt x="431" y="2355"/>
                  </a:lnTo>
                  <a:cubicBezTo>
                    <a:pt x="431" y="2594"/>
                    <a:pt x="240" y="2785"/>
                    <a:pt x="1" y="2785"/>
                  </a:cubicBezTo>
                  <a:lnTo>
                    <a:pt x="431" y="2785"/>
                  </a:lnTo>
                  <a:cubicBezTo>
                    <a:pt x="661" y="2785"/>
                    <a:pt x="853" y="2594"/>
                    <a:pt x="853" y="2355"/>
                  </a:cubicBezTo>
                  <a:lnTo>
                    <a:pt x="8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65"/>
            <p:cNvSpPr/>
            <p:nvPr/>
          </p:nvSpPr>
          <p:spPr>
            <a:xfrm>
              <a:off x="5847332" y="2206826"/>
              <a:ext cx="39232" cy="61737"/>
            </a:xfrm>
            <a:custGeom>
              <a:avLst/>
              <a:gdLst/>
              <a:ahLst/>
              <a:cxnLst/>
              <a:rect l="l" t="t" r="r" b="b"/>
              <a:pathLst>
                <a:path w="1494" h="2351" extrusionOk="0">
                  <a:moveTo>
                    <a:pt x="1269" y="1"/>
                  </a:moveTo>
                  <a:cubicBezTo>
                    <a:pt x="1197" y="1"/>
                    <a:pt x="1125" y="8"/>
                    <a:pt x="1054" y="22"/>
                  </a:cubicBezTo>
                  <a:cubicBezTo>
                    <a:pt x="422" y="147"/>
                    <a:pt x="1" y="759"/>
                    <a:pt x="116" y="1391"/>
                  </a:cubicBezTo>
                  <a:cubicBezTo>
                    <a:pt x="226" y="1956"/>
                    <a:pt x="715" y="2350"/>
                    <a:pt x="1269" y="2350"/>
                  </a:cubicBezTo>
                  <a:cubicBezTo>
                    <a:pt x="1343" y="2350"/>
                    <a:pt x="1418" y="2343"/>
                    <a:pt x="1494" y="2329"/>
                  </a:cubicBezTo>
                  <a:cubicBezTo>
                    <a:pt x="843" y="2204"/>
                    <a:pt x="422" y="1573"/>
                    <a:pt x="566" y="922"/>
                  </a:cubicBezTo>
                  <a:cubicBezTo>
                    <a:pt x="661" y="462"/>
                    <a:pt x="1025" y="108"/>
                    <a:pt x="1484" y="22"/>
                  </a:cubicBezTo>
                  <a:cubicBezTo>
                    <a:pt x="1413" y="8"/>
                    <a:pt x="1341" y="1"/>
                    <a:pt x="126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65"/>
            <p:cNvSpPr/>
            <p:nvPr/>
          </p:nvSpPr>
          <p:spPr>
            <a:xfrm>
              <a:off x="5928764" y="2251625"/>
              <a:ext cx="28177" cy="73160"/>
            </a:xfrm>
            <a:custGeom>
              <a:avLst/>
              <a:gdLst/>
              <a:ahLst/>
              <a:cxnLst/>
              <a:rect l="l" t="t" r="r" b="b"/>
              <a:pathLst>
                <a:path w="1073" h="2786" extrusionOk="0">
                  <a:moveTo>
                    <a:pt x="1" y="1"/>
                  </a:moveTo>
                  <a:cubicBezTo>
                    <a:pt x="240" y="1"/>
                    <a:pt x="431" y="192"/>
                    <a:pt x="431" y="431"/>
                  </a:cubicBezTo>
                  <a:lnTo>
                    <a:pt x="431" y="2565"/>
                  </a:lnTo>
                  <a:cubicBezTo>
                    <a:pt x="431" y="2680"/>
                    <a:pt x="527" y="2786"/>
                    <a:pt x="642" y="2786"/>
                  </a:cubicBezTo>
                  <a:lnTo>
                    <a:pt x="1073" y="2786"/>
                  </a:lnTo>
                  <a:cubicBezTo>
                    <a:pt x="948" y="2786"/>
                    <a:pt x="853" y="2690"/>
                    <a:pt x="853" y="2565"/>
                  </a:cubicBezTo>
                  <a:lnTo>
                    <a:pt x="853" y="431"/>
                  </a:lnTo>
                  <a:cubicBezTo>
                    <a:pt x="853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64" name="Google Shape;14364;p65"/>
          <p:cNvGrpSpPr/>
          <p:nvPr/>
        </p:nvGrpSpPr>
        <p:grpSpPr>
          <a:xfrm>
            <a:off x="6191390" y="1981489"/>
            <a:ext cx="389068" cy="347787"/>
            <a:chOff x="6191390" y="1981489"/>
            <a:chExt cx="389068" cy="347787"/>
          </a:xfrm>
        </p:grpSpPr>
        <p:sp>
          <p:nvSpPr>
            <p:cNvPr id="14365" name="Google Shape;14365;p65"/>
            <p:cNvSpPr/>
            <p:nvPr/>
          </p:nvSpPr>
          <p:spPr>
            <a:xfrm>
              <a:off x="6260769" y="2030464"/>
              <a:ext cx="250074" cy="250100"/>
            </a:xfrm>
            <a:custGeom>
              <a:avLst/>
              <a:gdLst/>
              <a:ahLst/>
              <a:cxnLst/>
              <a:rect l="l" t="t" r="r" b="b"/>
              <a:pathLst>
                <a:path w="9523" h="9524" extrusionOk="0">
                  <a:moveTo>
                    <a:pt x="4766" y="1"/>
                  </a:moveTo>
                  <a:cubicBezTo>
                    <a:pt x="2134" y="1"/>
                    <a:pt x="0" y="2125"/>
                    <a:pt x="0" y="4757"/>
                  </a:cubicBezTo>
                  <a:cubicBezTo>
                    <a:pt x="0" y="7389"/>
                    <a:pt x="2134" y="9523"/>
                    <a:pt x="4766" y="9523"/>
                  </a:cubicBezTo>
                  <a:cubicBezTo>
                    <a:pt x="7398" y="9523"/>
                    <a:pt x="9523" y="7389"/>
                    <a:pt x="9523" y="4757"/>
                  </a:cubicBezTo>
                  <a:cubicBezTo>
                    <a:pt x="9523" y="2125"/>
                    <a:pt x="7398" y="1"/>
                    <a:pt x="4766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65"/>
            <p:cNvSpPr/>
            <p:nvPr/>
          </p:nvSpPr>
          <p:spPr>
            <a:xfrm>
              <a:off x="6236137" y="2032985"/>
              <a:ext cx="238021" cy="247553"/>
            </a:xfrm>
            <a:custGeom>
              <a:avLst/>
              <a:gdLst/>
              <a:ahLst/>
              <a:cxnLst/>
              <a:rect l="l" t="t" r="r" b="b"/>
              <a:pathLst>
                <a:path w="9064" h="9427" extrusionOk="0">
                  <a:moveTo>
                    <a:pt x="4738" y="1"/>
                  </a:moveTo>
                  <a:lnTo>
                    <a:pt x="4738" y="1"/>
                  </a:lnTo>
                  <a:cubicBezTo>
                    <a:pt x="1618" y="651"/>
                    <a:pt x="0" y="4116"/>
                    <a:pt x="1512" y="6920"/>
                  </a:cubicBezTo>
                  <a:cubicBezTo>
                    <a:pt x="2388" y="8553"/>
                    <a:pt x="4039" y="9427"/>
                    <a:pt x="5712" y="9427"/>
                  </a:cubicBezTo>
                  <a:cubicBezTo>
                    <a:pt x="6911" y="9427"/>
                    <a:pt x="8120" y="8978"/>
                    <a:pt x="9063" y="8040"/>
                  </a:cubicBezTo>
                  <a:lnTo>
                    <a:pt x="9063" y="8040"/>
                  </a:lnTo>
                  <a:cubicBezTo>
                    <a:pt x="8738" y="8107"/>
                    <a:pt x="8413" y="8145"/>
                    <a:pt x="8087" y="8145"/>
                  </a:cubicBezTo>
                  <a:cubicBezTo>
                    <a:pt x="6154" y="8145"/>
                    <a:pt x="4422" y="6977"/>
                    <a:pt x="3685" y="5197"/>
                  </a:cubicBezTo>
                  <a:cubicBezTo>
                    <a:pt x="2948" y="3408"/>
                    <a:pt x="3369" y="1359"/>
                    <a:pt x="473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7" name="Google Shape;14367;p65"/>
            <p:cNvSpPr/>
            <p:nvPr/>
          </p:nvSpPr>
          <p:spPr>
            <a:xfrm>
              <a:off x="6312291" y="2031724"/>
              <a:ext cx="198552" cy="246818"/>
            </a:xfrm>
            <a:custGeom>
              <a:avLst/>
              <a:gdLst/>
              <a:ahLst/>
              <a:cxnLst/>
              <a:rect l="l" t="t" r="r" b="b"/>
              <a:pathLst>
                <a:path w="7561" h="9399" extrusionOk="0">
                  <a:moveTo>
                    <a:pt x="3493" y="1"/>
                  </a:moveTo>
                  <a:lnTo>
                    <a:pt x="3819" y="393"/>
                  </a:lnTo>
                  <a:cubicBezTo>
                    <a:pt x="3857" y="441"/>
                    <a:pt x="3866" y="498"/>
                    <a:pt x="3847" y="556"/>
                  </a:cubicBezTo>
                  <a:lnTo>
                    <a:pt x="3627" y="1073"/>
                  </a:lnTo>
                  <a:cubicBezTo>
                    <a:pt x="3611" y="1105"/>
                    <a:pt x="3582" y="1122"/>
                    <a:pt x="3554" y="1122"/>
                  </a:cubicBezTo>
                  <a:cubicBezTo>
                    <a:pt x="3532" y="1122"/>
                    <a:pt x="3510" y="1112"/>
                    <a:pt x="3493" y="1092"/>
                  </a:cubicBezTo>
                  <a:lnTo>
                    <a:pt x="3292" y="795"/>
                  </a:lnTo>
                  <a:cubicBezTo>
                    <a:pt x="3254" y="747"/>
                    <a:pt x="3206" y="728"/>
                    <a:pt x="3149" y="728"/>
                  </a:cubicBezTo>
                  <a:lnTo>
                    <a:pt x="2929" y="738"/>
                  </a:lnTo>
                  <a:cubicBezTo>
                    <a:pt x="2842" y="747"/>
                    <a:pt x="2775" y="785"/>
                    <a:pt x="2728" y="852"/>
                  </a:cubicBezTo>
                  <a:lnTo>
                    <a:pt x="2115" y="1762"/>
                  </a:lnTo>
                  <a:cubicBezTo>
                    <a:pt x="2058" y="1848"/>
                    <a:pt x="2106" y="1963"/>
                    <a:pt x="2211" y="1982"/>
                  </a:cubicBezTo>
                  <a:lnTo>
                    <a:pt x="2488" y="2039"/>
                  </a:lnTo>
                  <a:cubicBezTo>
                    <a:pt x="2501" y="2042"/>
                    <a:pt x="2513" y="2043"/>
                    <a:pt x="2526" y="2043"/>
                  </a:cubicBezTo>
                  <a:cubicBezTo>
                    <a:pt x="2608" y="2043"/>
                    <a:pt x="2685" y="1990"/>
                    <a:pt x="2718" y="1915"/>
                  </a:cubicBezTo>
                  <a:lnTo>
                    <a:pt x="2852" y="1541"/>
                  </a:lnTo>
                  <a:cubicBezTo>
                    <a:pt x="2874" y="1480"/>
                    <a:pt x="2932" y="1445"/>
                    <a:pt x="2990" y="1445"/>
                  </a:cubicBezTo>
                  <a:cubicBezTo>
                    <a:pt x="3031" y="1445"/>
                    <a:pt x="3073" y="1463"/>
                    <a:pt x="3101" y="1503"/>
                  </a:cubicBezTo>
                  <a:lnTo>
                    <a:pt x="3225" y="1656"/>
                  </a:lnTo>
                  <a:lnTo>
                    <a:pt x="3149" y="2164"/>
                  </a:lnTo>
                  <a:cubicBezTo>
                    <a:pt x="3149" y="2192"/>
                    <a:pt x="3120" y="2221"/>
                    <a:pt x="3091" y="2221"/>
                  </a:cubicBezTo>
                  <a:lnTo>
                    <a:pt x="2450" y="2317"/>
                  </a:lnTo>
                  <a:cubicBezTo>
                    <a:pt x="2421" y="2326"/>
                    <a:pt x="2393" y="2336"/>
                    <a:pt x="2373" y="2355"/>
                  </a:cubicBezTo>
                  <a:lnTo>
                    <a:pt x="1742" y="2814"/>
                  </a:lnTo>
                  <a:cubicBezTo>
                    <a:pt x="1675" y="2862"/>
                    <a:pt x="1627" y="2929"/>
                    <a:pt x="1608" y="3006"/>
                  </a:cubicBezTo>
                  <a:lnTo>
                    <a:pt x="1550" y="3264"/>
                  </a:lnTo>
                  <a:cubicBezTo>
                    <a:pt x="1533" y="3335"/>
                    <a:pt x="1457" y="3390"/>
                    <a:pt x="1386" y="3390"/>
                  </a:cubicBezTo>
                  <a:cubicBezTo>
                    <a:pt x="1380" y="3390"/>
                    <a:pt x="1374" y="3389"/>
                    <a:pt x="1369" y="3389"/>
                  </a:cubicBezTo>
                  <a:lnTo>
                    <a:pt x="1081" y="3350"/>
                  </a:lnTo>
                  <a:cubicBezTo>
                    <a:pt x="1075" y="3349"/>
                    <a:pt x="1068" y="3349"/>
                    <a:pt x="1062" y="3349"/>
                  </a:cubicBezTo>
                  <a:cubicBezTo>
                    <a:pt x="994" y="3349"/>
                    <a:pt x="935" y="3394"/>
                    <a:pt x="909" y="3456"/>
                  </a:cubicBezTo>
                  <a:lnTo>
                    <a:pt x="747" y="3886"/>
                  </a:lnTo>
                  <a:cubicBezTo>
                    <a:pt x="718" y="3972"/>
                    <a:pt x="766" y="4078"/>
                    <a:pt x="861" y="4106"/>
                  </a:cubicBezTo>
                  <a:lnTo>
                    <a:pt x="1215" y="4202"/>
                  </a:lnTo>
                  <a:cubicBezTo>
                    <a:pt x="1234" y="4208"/>
                    <a:pt x="1253" y="4210"/>
                    <a:pt x="1272" y="4210"/>
                  </a:cubicBezTo>
                  <a:cubicBezTo>
                    <a:pt x="1347" y="4210"/>
                    <a:pt x="1414" y="4166"/>
                    <a:pt x="1445" y="4097"/>
                  </a:cubicBezTo>
                  <a:lnTo>
                    <a:pt x="1684" y="3580"/>
                  </a:lnTo>
                  <a:cubicBezTo>
                    <a:pt x="1723" y="3503"/>
                    <a:pt x="1790" y="3436"/>
                    <a:pt x="1885" y="3408"/>
                  </a:cubicBezTo>
                  <a:lnTo>
                    <a:pt x="2268" y="3283"/>
                  </a:lnTo>
                  <a:lnTo>
                    <a:pt x="2785" y="3915"/>
                  </a:lnTo>
                  <a:lnTo>
                    <a:pt x="2737" y="4068"/>
                  </a:lnTo>
                  <a:cubicBezTo>
                    <a:pt x="2708" y="4154"/>
                    <a:pt x="2756" y="4250"/>
                    <a:pt x="2842" y="4279"/>
                  </a:cubicBezTo>
                  <a:cubicBezTo>
                    <a:pt x="2862" y="4288"/>
                    <a:pt x="2881" y="4288"/>
                    <a:pt x="2900" y="4288"/>
                  </a:cubicBezTo>
                  <a:cubicBezTo>
                    <a:pt x="2976" y="4288"/>
                    <a:pt x="3043" y="4240"/>
                    <a:pt x="3063" y="4173"/>
                  </a:cubicBezTo>
                  <a:lnTo>
                    <a:pt x="3110" y="4020"/>
                  </a:lnTo>
                  <a:cubicBezTo>
                    <a:pt x="3149" y="3915"/>
                    <a:pt x="3130" y="3790"/>
                    <a:pt x="3053" y="3704"/>
                  </a:cubicBezTo>
                  <a:lnTo>
                    <a:pt x="2622" y="3168"/>
                  </a:lnTo>
                  <a:lnTo>
                    <a:pt x="2728" y="3140"/>
                  </a:lnTo>
                  <a:lnTo>
                    <a:pt x="3101" y="3369"/>
                  </a:lnTo>
                  <a:cubicBezTo>
                    <a:pt x="3177" y="3417"/>
                    <a:pt x="3235" y="3494"/>
                    <a:pt x="3254" y="3590"/>
                  </a:cubicBezTo>
                  <a:lnTo>
                    <a:pt x="3340" y="3982"/>
                  </a:lnTo>
                  <a:cubicBezTo>
                    <a:pt x="3350" y="4068"/>
                    <a:pt x="3426" y="4116"/>
                    <a:pt x="3503" y="4125"/>
                  </a:cubicBezTo>
                  <a:lnTo>
                    <a:pt x="3541" y="4125"/>
                  </a:lnTo>
                  <a:cubicBezTo>
                    <a:pt x="3627" y="4097"/>
                    <a:pt x="3685" y="4011"/>
                    <a:pt x="3665" y="3924"/>
                  </a:cubicBezTo>
                  <a:lnTo>
                    <a:pt x="3627" y="3695"/>
                  </a:lnTo>
                  <a:cubicBezTo>
                    <a:pt x="3608" y="3609"/>
                    <a:pt x="3665" y="3532"/>
                    <a:pt x="3742" y="3523"/>
                  </a:cubicBezTo>
                  <a:cubicBezTo>
                    <a:pt x="3809" y="3513"/>
                    <a:pt x="3857" y="3465"/>
                    <a:pt x="3866" y="3408"/>
                  </a:cubicBezTo>
                  <a:lnTo>
                    <a:pt x="3943" y="3006"/>
                  </a:lnTo>
                  <a:cubicBezTo>
                    <a:pt x="3969" y="2936"/>
                    <a:pt x="4028" y="2890"/>
                    <a:pt x="4096" y="2890"/>
                  </a:cubicBezTo>
                  <a:cubicBezTo>
                    <a:pt x="4102" y="2890"/>
                    <a:pt x="4109" y="2890"/>
                    <a:pt x="4115" y="2891"/>
                  </a:cubicBezTo>
                  <a:lnTo>
                    <a:pt x="4201" y="2891"/>
                  </a:lnTo>
                  <a:cubicBezTo>
                    <a:pt x="4240" y="2891"/>
                    <a:pt x="4288" y="2881"/>
                    <a:pt x="4316" y="2853"/>
                  </a:cubicBezTo>
                  <a:cubicBezTo>
                    <a:pt x="4348" y="2821"/>
                    <a:pt x="4380" y="2802"/>
                    <a:pt x="4417" y="2802"/>
                  </a:cubicBezTo>
                  <a:cubicBezTo>
                    <a:pt x="4425" y="2802"/>
                    <a:pt x="4432" y="2803"/>
                    <a:pt x="4441" y="2805"/>
                  </a:cubicBezTo>
                  <a:lnTo>
                    <a:pt x="4699" y="2824"/>
                  </a:lnTo>
                  <a:cubicBezTo>
                    <a:pt x="4756" y="2843"/>
                    <a:pt x="4795" y="2891"/>
                    <a:pt x="4804" y="2939"/>
                  </a:cubicBezTo>
                  <a:lnTo>
                    <a:pt x="4833" y="3054"/>
                  </a:lnTo>
                  <a:cubicBezTo>
                    <a:pt x="4852" y="3140"/>
                    <a:pt x="4795" y="3226"/>
                    <a:pt x="4709" y="3245"/>
                  </a:cubicBezTo>
                  <a:lnTo>
                    <a:pt x="3972" y="3465"/>
                  </a:lnTo>
                  <a:cubicBezTo>
                    <a:pt x="3886" y="3484"/>
                    <a:pt x="3857" y="3590"/>
                    <a:pt x="3914" y="3656"/>
                  </a:cubicBezTo>
                  <a:lnTo>
                    <a:pt x="3981" y="3733"/>
                  </a:lnTo>
                  <a:cubicBezTo>
                    <a:pt x="4005" y="3765"/>
                    <a:pt x="4042" y="3783"/>
                    <a:pt x="4081" y="3783"/>
                  </a:cubicBezTo>
                  <a:cubicBezTo>
                    <a:pt x="4089" y="3783"/>
                    <a:pt x="4097" y="3783"/>
                    <a:pt x="4106" y="3781"/>
                  </a:cubicBezTo>
                  <a:lnTo>
                    <a:pt x="4536" y="3752"/>
                  </a:lnTo>
                  <a:cubicBezTo>
                    <a:pt x="4542" y="3751"/>
                    <a:pt x="4548" y="3751"/>
                    <a:pt x="4553" y="3751"/>
                  </a:cubicBezTo>
                  <a:cubicBezTo>
                    <a:pt x="4624" y="3751"/>
                    <a:pt x="4691" y="3806"/>
                    <a:pt x="4709" y="3877"/>
                  </a:cubicBezTo>
                  <a:lnTo>
                    <a:pt x="4728" y="3991"/>
                  </a:lnTo>
                  <a:cubicBezTo>
                    <a:pt x="4766" y="4183"/>
                    <a:pt x="4632" y="4365"/>
                    <a:pt x="4431" y="4384"/>
                  </a:cubicBezTo>
                  <a:lnTo>
                    <a:pt x="3598" y="4451"/>
                  </a:lnTo>
                  <a:cubicBezTo>
                    <a:pt x="3512" y="4460"/>
                    <a:pt x="3464" y="4547"/>
                    <a:pt x="3484" y="4633"/>
                  </a:cubicBezTo>
                  <a:cubicBezTo>
                    <a:pt x="3516" y="4731"/>
                    <a:pt x="3437" y="4823"/>
                    <a:pt x="3341" y="4823"/>
                  </a:cubicBezTo>
                  <a:cubicBezTo>
                    <a:pt x="3325" y="4823"/>
                    <a:pt x="3309" y="4820"/>
                    <a:pt x="3292" y="4814"/>
                  </a:cubicBezTo>
                  <a:lnTo>
                    <a:pt x="2680" y="4614"/>
                  </a:lnTo>
                  <a:cubicBezTo>
                    <a:pt x="2594" y="4585"/>
                    <a:pt x="2536" y="4508"/>
                    <a:pt x="2517" y="4432"/>
                  </a:cubicBezTo>
                  <a:cubicBezTo>
                    <a:pt x="2498" y="4307"/>
                    <a:pt x="2393" y="4231"/>
                    <a:pt x="2278" y="4231"/>
                  </a:cubicBezTo>
                  <a:lnTo>
                    <a:pt x="1694" y="4250"/>
                  </a:lnTo>
                  <a:cubicBezTo>
                    <a:pt x="1483" y="4250"/>
                    <a:pt x="1273" y="4298"/>
                    <a:pt x="1081" y="4384"/>
                  </a:cubicBezTo>
                  <a:lnTo>
                    <a:pt x="881" y="4470"/>
                  </a:lnTo>
                  <a:cubicBezTo>
                    <a:pt x="766" y="4518"/>
                    <a:pt x="689" y="4633"/>
                    <a:pt x="680" y="4757"/>
                  </a:cubicBezTo>
                  <a:lnTo>
                    <a:pt x="680" y="4920"/>
                  </a:lnTo>
                  <a:lnTo>
                    <a:pt x="86" y="5599"/>
                  </a:lnTo>
                  <a:cubicBezTo>
                    <a:pt x="38" y="5657"/>
                    <a:pt x="10" y="5733"/>
                    <a:pt x="0" y="5810"/>
                  </a:cubicBezTo>
                  <a:lnTo>
                    <a:pt x="0" y="6528"/>
                  </a:lnTo>
                  <a:cubicBezTo>
                    <a:pt x="0" y="6671"/>
                    <a:pt x="57" y="6796"/>
                    <a:pt x="153" y="6891"/>
                  </a:cubicBezTo>
                  <a:lnTo>
                    <a:pt x="670" y="7389"/>
                  </a:lnTo>
                  <a:cubicBezTo>
                    <a:pt x="756" y="7465"/>
                    <a:pt x="861" y="7513"/>
                    <a:pt x="976" y="7523"/>
                  </a:cubicBezTo>
                  <a:lnTo>
                    <a:pt x="2527" y="7657"/>
                  </a:lnTo>
                  <a:cubicBezTo>
                    <a:pt x="2622" y="7666"/>
                    <a:pt x="2699" y="7753"/>
                    <a:pt x="2680" y="7848"/>
                  </a:cubicBezTo>
                  <a:lnTo>
                    <a:pt x="2670" y="7925"/>
                  </a:lnTo>
                  <a:cubicBezTo>
                    <a:pt x="2661" y="8040"/>
                    <a:pt x="2708" y="8155"/>
                    <a:pt x="2804" y="8231"/>
                  </a:cubicBezTo>
                  <a:lnTo>
                    <a:pt x="3187" y="8509"/>
                  </a:lnTo>
                  <a:lnTo>
                    <a:pt x="3130" y="8700"/>
                  </a:lnTo>
                  <a:cubicBezTo>
                    <a:pt x="3082" y="8824"/>
                    <a:pt x="3130" y="8958"/>
                    <a:pt x="3225" y="9045"/>
                  </a:cubicBezTo>
                  <a:lnTo>
                    <a:pt x="3627" y="9399"/>
                  </a:lnTo>
                  <a:cubicBezTo>
                    <a:pt x="4020" y="9332"/>
                    <a:pt x="4402" y="9207"/>
                    <a:pt x="4766" y="9045"/>
                  </a:cubicBezTo>
                  <a:lnTo>
                    <a:pt x="5398" y="8288"/>
                  </a:lnTo>
                  <a:cubicBezTo>
                    <a:pt x="5503" y="8174"/>
                    <a:pt x="5580" y="8030"/>
                    <a:pt x="5647" y="7887"/>
                  </a:cubicBezTo>
                  <a:lnTo>
                    <a:pt x="6355" y="6269"/>
                  </a:lnTo>
                  <a:cubicBezTo>
                    <a:pt x="6431" y="6097"/>
                    <a:pt x="6307" y="5906"/>
                    <a:pt x="6115" y="5896"/>
                  </a:cubicBezTo>
                  <a:cubicBezTo>
                    <a:pt x="6106" y="5896"/>
                    <a:pt x="6097" y="5897"/>
                    <a:pt x="6088" y="5897"/>
                  </a:cubicBezTo>
                  <a:cubicBezTo>
                    <a:pt x="5897" y="5897"/>
                    <a:pt x="5717" y="5803"/>
                    <a:pt x="5589" y="5657"/>
                  </a:cubicBezTo>
                  <a:lnTo>
                    <a:pt x="4890" y="4824"/>
                  </a:lnTo>
                  <a:cubicBezTo>
                    <a:pt x="4784" y="4696"/>
                    <a:pt x="4899" y="4541"/>
                    <a:pt x="5025" y="4541"/>
                  </a:cubicBezTo>
                  <a:cubicBezTo>
                    <a:pt x="5068" y="4541"/>
                    <a:pt x="5112" y="4560"/>
                    <a:pt x="5149" y="4604"/>
                  </a:cubicBezTo>
                  <a:lnTo>
                    <a:pt x="5847" y="5446"/>
                  </a:lnTo>
                  <a:cubicBezTo>
                    <a:pt x="5914" y="5513"/>
                    <a:pt x="6001" y="5551"/>
                    <a:pt x="6087" y="5561"/>
                  </a:cubicBezTo>
                  <a:cubicBezTo>
                    <a:pt x="6192" y="5561"/>
                    <a:pt x="6297" y="5494"/>
                    <a:pt x="6345" y="5408"/>
                  </a:cubicBezTo>
                  <a:lnTo>
                    <a:pt x="6747" y="4604"/>
                  </a:lnTo>
                  <a:cubicBezTo>
                    <a:pt x="6785" y="4527"/>
                    <a:pt x="6766" y="4441"/>
                    <a:pt x="6699" y="4393"/>
                  </a:cubicBezTo>
                  <a:lnTo>
                    <a:pt x="6575" y="4307"/>
                  </a:lnTo>
                  <a:cubicBezTo>
                    <a:pt x="6537" y="4279"/>
                    <a:pt x="6527" y="4221"/>
                    <a:pt x="6556" y="4173"/>
                  </a:cubicBezTo>
                  <a:lnTo>
                    <a:pt x="6613" y="4087"/>
                  </a:lnTo>
                  <a:cubicBezTo>
                    <a:pt x="6672" y="3985"/>
                    <a:pt x="6778" y="3931"/>
                    <a:pt x="6885" y="3931"/>
                  </a:cubicBezTo>
                  <a:cubicBezTo>
                    <a:pt x="6969" y="3931"/>
                    <a:pt x="7054" y="3963"/>
                    <a:pt x="7120" y="4030"/>
                  </a:cubicBezTo>
                  <a:lnTo>
                    <a:pt x="7561" y="4460"/>
                  </a:lnTo>
                  <a:cubicBezTo>
                    <a:pt x="7551" y="4269"/>
                    <a:pt x="7532" y="4068"/>
                    <a:pt x="7494" y="3886"/>
                  </a:cubicBezTo>
                  <a:cubicBezTo>
                    <a:pt x="7139" y="1857"/>
                    <a:pt x="5532" y="297"/>
                    <a:pt x="34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8" name="Google Shape;14368;p65"/>
            <p:cNvSpPr/>
            <p:nvPr/>
          </p:nvSpPr>
          <p:spPr>
            <a:xfrm>
              <a:off x="6342175" y="2077469"/>
              <a:ext cx="15861" cy="25656"/>
            </a:xfrm>
            <a:custGeom>
              <a:avLst/>
              <a:gdLst/>
              <a:ahLst/>
              <a:cxnLst/>
              <a:rect l="l" t="t" r="r" b="b"/>
              <a:pathLst>
                <a:path w="604" h="977" extrusionOk="0">
                  <a:moveTo>
                    <a:pt x="432" y="0"/>
                  </a:moveTo>
                  <a:cubicBezTo>
                    <a:pt x="336" y="0"/>
                    <a:pt x="259" y="77"/>
                    <a:pt x="259" y="173"/>
                  </a:cubicBezTo>
                  <a:lnTo>
                    <a:pt x="259" y="536"/>
                  </a:lnTo>
                  <a:lnTo>
                    <a:pt x="106" y="680"/>
                  </a:lnTo>
                  <a:cubicBezTo>
                    <a:pt x="1" y="795"/>
                    <a:pt x="77" y="977"/>
                    <a:pt x="231" y="977"/>
                  </a:cubicBezTo>
                  <a:cubicBezTo>
                    <a:pt x="269" y="977"/>
                    <a:pt x="317" y="957"/>
                    <a:pt x="345" y="929"/>
                  </a:cubicBezTo>
                  <a:lnTo>
                    <a:pt x="556" y="737"/>
                  </a:lnTo>
                  <a:cubicBezTo>
                    <a:pt x="585" y="709"/>
                    <a:pt x="604" y="661"/>
                    <a:pt x="604" y="613"/>
                  </a:cubicBezTo>
                  <a:lnTo>
                    <a:pt x="594" y="173"/>
                  </a:lnTo>
                  <a:cubicBezTo>
                    <a:pt x="594" y="77"/>
                    <a:pt x="518" y="0"/>
                    <a:pt x="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65"/>
            <p:cNvSpPr/>
            <p:nvPr/>
          </p:nvSpPr>
          <p:spPr>
            <a:xfrm>
              <a:off x="6312527" y="2161396"/>
              <a:ext cx="143774" cy="117146"/>
            </a:xfrm>
            <a:custGeom>
              <a:avLst/>
              <a:gdLst/>
              <a:ahLst/>
              <a:cxnLst/>
              <a:rect l="l" t="t" r="r" b="b"/>
              <a:pathLst>
                <a:path w="5475" h="4461" extrusionOk="0">
                  <a:moveTo>
                    <a:pt x="661" y="1"/>
                  </a:moveTo>
                  <a:lnTo>
                    <a:pt x="87" y="661"/>
                  </a:lnTo>
                  <a:cubicBezTo>
                    <a:pt x="29" y="719"/>
                    <a:pt x="1" y="795"/>
                    <a:pt x="1" y="881"/>
                  </a:cubicBezTo>
                  <a:lnTo>
                    <a:pt x="1" y="1599"/>
                  </a:lnTo>
                  <a:cubicBezTo>
                    <a:pt x="1" y="1733"/>
                    <a:pt x="58" y="1858"/>
                    <a:pt x="154" y="1953"/>
                  </a:cubicBezTo>
                  <a:lnTo>
                    <a:pt x="671" y="2460"/>
                  </a:lnTo>
                  <a:cubicBezTo>
                    <a:pt x="757" y="2537"/>
                    <a:pt x="862" y="2585"/>
                    <a:pt x="977" y="2594"/>
                  </a:cubicBezTo>
                  <a:lnTo>
                    <a:pt x="2527" y="2728"/>
                  </a:lnTo>
                  <a:cubicBezTo>
                    <a:pt x="2623" y="2738"/>
                    <a:pt x="2690" y="2824"/>
                    <a:pt x="2680" y="2920"/>
                  </a:cubicBezTo>
                  <a:lnTo>
                    <a:pt x="2671" y="2987"/>
                  </a:lnTo>
                  <a:cubicBezTo>
                    <a:pt x="2661" y="3111"/>
                    <a:pt x="2709" y="3226"/>
                    <a:pt x="2805" y="3293"/>
                  </a:cubicBezTo>
                  <a:lnTo>
                    <a:pt x="3188" y="3580"/>
                  </a:lnTo>
                  <a:lnTo>
                    <a:pt x="3121" y="3762"/>
                  </a:lnTo>
                  <a:cubicBezTo>
                    <a:pt x="3073" y="3886"/>
                    <a:pt x="3121" y="4020"/>
                    <a:pt x="3216" y="4107"/>
                  </a:cubicBezTo>
                  <a:lnTo>
                    <a:pt x="3618" y="4461"/>
                  </a:lnTo>
                  <a:lnTo>
                    <a:pt x="3628" y="4461"/>
                  </a:lnTo>
                  <a:cubicBezTo>
                    <a:pt x="3915" y="4403"/>
                    <a:pt x="4192" y="4327"/>
                    <a:pt x="4470" y="4231"/>
                  </a:cubicBezTo>
                  <a:lnTo>
                    <a:pt x="4527" y="4202"/>
                  </a:lnTo>
                  <a:cubicBezTo>
                    <a:pt x="4594" y="4183"/>
                    <a:pt x="4652" y="4154"/>
                    <a:pt x="4709" y="4135"/>
                  </a:cubicBezTo>
                  <a:lnTo>
                    <a:pt x="4767" y="4107"/>
                  </a:lnTo>
                  <a:lnTo>
                    <a:pt x="5389" y="3350"/>
                  </a:lnTo>
                  <a:cubicBezTo>
                    <a:pt x="5417" y="3322"/>
                    <a:pt x="5446" y="3284"/>
                    <a:pt x="5475" y="3245"/>
                  </a:cubicBezTo>
                  <a:cubicBezTo>
                    <a:pt x="5379" y="3245"/>
                    <a:pt x="5274" y="3255"/>
                    <a:pt x="5178" y="3255"/>
                  </a:cubicBezTo>
                  <a:cubicBezTo>
                    <a:pt x="3130" y="3255"/>
                    <a:pt x="1312" y="1944"/>
                    <a:pt x="6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65"/>
            <p:cNvSpPr/>
            <p:nvPr/>
          </p:nvSpPr>
          <p:spPr>
            <a:xfrm>
              <a:off x="6241730" y="2077679"/>
              <a:ext cx="338728" cy="251597"/>
            </a:xfrm>
            <a:custGeom>
              <a:avLst/>
              <a:gdLst/>
              <a:ahLst/>
              <a:cxnLst/>
              <a:rect l="l" t="t" r="r" b="b"/>
              <a:pathLst>
                <a:path w="12899" h="9581" extrusionOk="0">
                  <a:moveTo>
                    <a:pt x="11296" y="1"/>
                  </a:moveTo>
                  <a:cubicBezTo>
                    <a:pt x="11159" y="1"/>
                    <a:pt x="11024" y="135"/>
                    <a:pt x="11099" y="299"/>
                  </a:cubicBezTo>
                  <a:cubicBezTo>
                    <a:pt x="12420" y="3103"/>
                    <a:pt x="11482" y="6443"/>
                    <a:pt x="8889" y="8146"/>
                  </a:cubicBezTo>
                  <a:cubicBezTo>
                    <a:pt x="7847" y="8829"/>
                    <a:pt x="6665" y="9161"/>
                    <a:pt x="5492" y="9161"/>
                  </a:cubicBezTo>
                  <a:cubicBezTo>
                    <a:pt x="3754" y="9161"/>
                    <a:pt x="2034" y="8434"/>
                    <a:pt x="811" y="7046"/>
                  </a:cubicBezTo>
                  <a:lnTo>
                    <a:pt x="811" y="7046"/>
                  </a:lnTo>
                  <a:lnTo>
                    <a:pt x="1529" y="7285"/>
                  </a:lnTo>
                  <a:cubicBezTo>
                    <a:pt x="1557" y="7295"/>
                    <a:pt x="1584" y="7300"/>
                    <a:pt x="1609" y="7300"/>
                  </a:cubicBezTo>
                  <a:cubicBezTo>
                    <a:pt x="1821" y="7300"/>
                    <a:pt x="1903" y="6970"/>
                    <a:pt x="1663" y="6893"/>
                  </a:cubicBezTo>
                  <a:lnTo>
                    <a:pt x="285" y="6433"/>
                  </a:lnTo>
                  <a:cubicBezTo>
                    <a:pt x="264" y="6426"/>
                    <a:pt x="242" y="6423"/>
                    <a:pt x="221" y="6423"/>
                  </a:cubicBezTo>
                  <a:cubicBezTo>
                    <a:pt x="102" y="6423"/>
                    <a:pt x="1" y="6531"/>
                    <a:pt x="17" y="6653"/>
                  </a:cubicBezTo>
                  <a:lnTo>
                    <a:pt x="247" y="8261"/>
                  </a:lnTo>
                  <a:cubicBezTo>
                    <a:pt x="256" y="8366"/>
                    <a:pt x="352" y="8443"/>
                    <a:pt x="448" y="8443"/>
                  </a:cubicBezTo>
                  <a:lnTo>
                    <a:pt x="476" y="8443"/>
                  </a:lnTo>
                  <a:cubicBezTo>
                    <a:pt x="601" y="8424"/>
                    <a:pt x="677" y="8319"/>
                    <a:pt x="658" y="8204"/>
                  </a:cubicBezTo>
                  <a:lnTo>
                    <a:pt x="534" y="7352"/>
                  </a:lnTo>
                  <a:lnTo>
                    <a:pt x="534" y="7352"/>
                  </a:lnTo>
                  <a:cubicBezTo>
                    <a:pt x="1834" y="8816"/>
                    <a:pt x="3652" y="9581"/>
                    <a:pt x="5492" y="9581"/>
                  </a:cubicBezTo>
                  <a:cubicBezTo>
                    <a:pt x="6754" y="9581"/>
                    <a:pt x="8026" y="9221"/>
                    <a:pt x="9147" y="8481"/>
                  </a:cubicBezTo>
                  <a:cubicBezTo>
                    <a:pt x="11903" y="6663"/>
                    <a:pt x="12899" y="3103"/>
                    <a:pt x="11482" y="117"/>
                  </a:cubicBezTo>
                  <a:lnTo>
                    <a:pt x="11482" y="117"/>
                  </a:lnTo>
                  <a:lnTo>
                    <a:pt x="11482" y="126"/>
                  </a:lnTo>
                  <a:cubicBezTo>
                    <a:pt x="11439" y="38"/>
                    <a:pt x="11367" y="1"/>
                    <a:pt x="112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1" name="Google Shape;14371;p65"/>
            <p:cNvSpPr/>
            <p:nvPr/>
          </p:nvSpPr>
          <p:spPr>
            <a:xfrm>
              <a:off x="6191390" y="1981489"/>
              <a:ext cx="338807" cy="251676"/>
            </a:xfrm>
            <a:custGeom>
              <a:avLst/>
              <a:gdLst/>
              <a:ahLst/>
              <a:cxnLst/>
              <a:rect l="l" t="t" r="r" b="b"/>
              <a:pathLst>
                <a:path w="12902" h="9584" extrusionOk="0">
                  <a:moveTo>
                    <a:pt x="7403" y="1"/>
                  </a:moveTo>
                  <a:cubicBezTo>
                    <a:pt x="6141" y="1"/>
                    <a:pt x="4870" y="360"/>
                    <a:pt x="3752" y="1100"/>
                  </a:cubicBezTo>
                  <a:cubicBezTo>
                    <a:pt x="996" y="2909"/>
                    <a:pt x="1" y="6479"/>
                    <a:pt x="1417" y="9465"/>
                  </a:cubicBezTo>
                  <a:cubicBezTo>
                    <a:pt x="1456" y="9548"/>
                    <a:pt x="1524" y="9583"/>
                    <a:pt x="1593" y="9583"/>
                  </a:cubicBezTo>
                  <a:cubicBezTo>
                    <a:pt x="1728" y="9583"/>
                    <a:pt x="1867" y="9448"/>
                    <a:pt x="1790" y="9283"/>
                  </a:cubicBezTo>
                  <a:cubicBezTo>
                    <a:pt x="1398" y="8450"/>
                    <a:pt x="1197" y="7541"/>
                    <a:pt x="1197" y="6622"/>
                  </a:cubicBezTo>
                  <a:cubicBezTo>
                    <a:pt x="1197" y="4038"/>
                    <a:pt x="2805" y="1722"/>
                    <a:pt x="5226" y="813"/>
                  </a:cubicBezTo>
                  <a:cubicBezTo>
                    <a:pt x="5937" y="546"/>
                    <a:pt x="6674" y="417"/>
                    <a:pt x="7405" y="417"/>
                  </a:cubicBezTo>
                  <a:cubicBezTo>
                    <a:pt x="9165" y="417"/>
                    <a:pt x="10884" y="1166"/>
                    <a:pt x="12088" y="2545"/>
                  </a:cubicBezTo>
                  <a:lnTo>
                    <a:pt x="11370" y="2306"/>
                  </a:lnTo>
                  <a:cubicBezTo>
                    <a:pt x="11343" y="2297"/>
                    <a:pt x="11318" y="2294"/>
                    <a:pt x="11294" y="2294"/>
                  </a:cubicBezTo>
                  <a:cubicBezTo>
                    <a:pt x="11081" y="2294"/>
                    <a:pt x="11004" y="2612"/>
                    <a:pt x="11236" y="2698"/>
                  </a:cubicBezTo>
                  <a:lnTo>
                    <a:pt x="12614" y="3148"/>
                  </a:lnTo>
                  <a:cubicBezTo>
                    <a:pt x="12634" y="3158"/>
                    <a:pt x="12653" y="3167"/>
                    <a:pt x="12672" y="3167"/>
                  </a:cubicBezTo>
                  <a:cubicBezTo>
                    <a:pt x="12806" y="3167"/>
                    <a:pt x="12901" y="3053"/>
                    <a:pt x="12882" y="2928"/>
                  </a:cubicBezTo>
                  <a:lnTo>
                    <a:pt x="12653" y="1320"/>
                  </a:lnTo>
                  <a:cubicBezTo>
                    <a:pt x="12635" y="1196"/>
                    <a:pt x="12543" y="1139"/>
                    <a:pt x="12450" y="1139"/>
                  </a:cubicBezTo>
                  <a:cubicBezTo>
                    <a:pt x="12336" y="1139"/>
                    <a:pt x="12220" y="1225"/>
                    <a:pt x="12241" y="1378"/>
                  </a:cubicBezTo>
                  <a:lnTo>
                    <a:pt x="12366" y="2229"/>
                  </a:lnTo>
                  <a:cubicBezTo>
                    <a:pt x="11066" y="765"/>
                    <a:pt x="9244" y="1"/>
                    <a:pt x="74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72" name="Google Shape;14372;p65"/>
          <p:cNvGrpSpPr/>
          <p:nvPr/>
        </p:nvGrpSpPr>
        <p:grpSpPr>
          <a:xfrm>
            <a:off x="6657846" y="2007591"/>
            <a:ext cx="348103" cy="295714"/>
            <a:chOff x="6657846" y="2007591"/>
            <a:chExt cx="348103" cy="295714"/>
          </a:xfrm>
        </p:grpSpPr>
        <p:sp>
          <p:nvSpPr>
            <p:cNvPr id="14373" name="Google Shape;14373;p65"/>
            <p:cNvSpPr/>
            <p:nvPr/>
          </p:nvSpPr>
          <p:spPr>
            <a:xfrm>
              <a:off x="6820186" y="2082984"/>
              <a:ext cx="179224" cy="163153"/>
            </a:xfrm>
            <a:custGeom>
              <a:avLst/>
              <a:gdLst/>
              <a:ahLst/>
              <a:cxnLst/>
              <a:rect l="l" t="t" r="r" b="b"/>
              <a:pathLst>
                <a:path w="6825" h="6213" extrusionOk="0">
                  <a:moveTo>
                    <a:pt x="4298" y="1"/>
                  </a:moveTo>
                  <a:lnTo>
                    <a:pt x="2987" y="1006"/>
                  </a:lnTo>
                  <a:lnTo>
                    <a:pt x="1896" y="642"/>
                  </a:lnTo>
                  <a:lnTo>
                    <a:pt x="1" y="2183"/>
                  </a:lnTo>
                  <a:lnTo>
                    <a:pt x="2920" y="6212"/>
                  </a:lnTo>
                  <a:lnTo>
                    <a:pt x="6824" y="3437"/>
                  </a:lnTo>
                  <a:lnTo>
                    <a:pt x="429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65"/>
            <p:cNvSpPr/>
            <p:nvPr/>
          </p:nvSpPr>
          <p:spPr>
            <a:xfrm>
              <a:off x="6900620" y="2007591"/>
              <a:ext cx="105329" cy="193431"/>
            </a:xfrm>
            <a:custGeom>
              <a:avLst/>
              <a:gdLst/>
              <a:ahLst/>
              <a:cxnLst/>
              <a:rect l="l" t="t" r="r" b="b"/>
              <a:pathLst>
                <a:path w="4011" h="7366" extrusionOk="0">
                  <a:moveTo>
                    <a:pt x="4010" y="1"/>
                  </a:moveTo>
                  <a:lnTo>
                    <a:pt x="115" y="2767"/>
                  </a:lnTo>
                  <a:cubicBezTo>
                    <a:pt x="19" y="2834"/>
                    <a:pt x="0" y="2968"/>
                    <a:pt x="67" y="3063"/>
                  </a:cubicBezTo>
                  <a:lnTo>
                    <a:pt x="3340" y="7284"/>
                  </a:lnTo>
                  <a:cubicBezTo>
                    <a:pt x="3384" y="7339"/>
                    <a:pt x="3444" y="7365"/>
                    <a:pt x="3505" y="7365"/>
                  </a:cubicBezTo>
                  <a:cubicBezTo>
                    <a:pt x="3550" y="7365"/>
                    <a:pt x="3596" y="7351"/>
                    <a:pt x="3637" y="7322"/>
                  </a:cubicBezTo>
                  <a:lnTo>
                    <a:pt x="4010" y="7025"/>
                  </a:lnTo>
                  <a:lnTo>
                    <a:pt x="401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14375;p65"/>
            <p:cNvSpPr/>
            <p:nvPr/>
          </p:nvSpPr>
          <p:spPr>
            <a:xfrm>
              <a:off x="6972494" y="2152862"/>
              <a:ext cx="32930" cy="48292"/>
            </a:xfrm>
            <a:custGeom>
              <a:avLst/>
              <a:gdLst/>
              <a:ahLst/>
              <a:cxnLst/>
              <a:rect l="l" t="t" r="r" b="b"/>
              <a:pathLst>
                <a:path w="1254" h="1839" extrusionOk="0">
                  <a:moveTo>
                    <a:pt x="1254" y="1"/>
                  </a:moveTo>
                  <a:lnTo>
                    <a:pt x="0" y="977"/>
                  </a:lnTo>
                  <a:lnTo>
                    <a:pt x="594" y="1761"/>
                  </a:lnTo>
                  <a:cubicBezTo>
                    <a:pt x="632" y="1811"/>
                    <a:pt x="692" y="1838"/>
                    <a:pt x="755" y="1838"/>
                  </a:cubicBezTo>
                  <a:cubicBezTo>
                    <a:pt x="801" y="1838"/>
                    <a:pt x="849" y="1823"/>
                    <a:pt x="890" y="1790"/>
                  </a:cubicBezTo>
                  <a:lnTo>
                    <a:pt x="1254" y="1503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6" name="Google Shape;14376;p65"/>
            <p:cNvSpPr/>
            <p:nvPr/>
          </p:nvSpPr>
          <p:spPr>
            <a:xfrm>
              <a:off x="6832003" y="2137027"/>
              <a:ext cx="136237" cy="90439"/>
            </a:xfrm>
            <a:custGeom>
              <a:avLst/>
              <a:gdLst/>
              <a:ahLst/>
              <a:cxnLst/>
              <a:rect l="l" t="t" r="r" b="b"/>
              <a:pathLst>
                <a:path w="5188" h="3444" extrusionOk="0">
                  <a:moveTo>
                    <a:pt x="594" y="1"/>
                  </a:moveTo>
                  <a:lnTo>
                    <a:pt x="0" y="1092"/>
                  </a:lnTo>
                  <a:lnTo>
                    <a:pt x="4183" y="3369"/>
                  </a:lnTo>
                  <a:cubicBezTo>
                    <a:pt x="4274" y="3419"/>
                    <a:pt x="4373" y="3443"/>
                    <a:pt x="4472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8" y="2814"/>
                    <a:pt x="5073" y="2441"/>
                    <a:pt x="4776" y="2278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7" name="Google Shape;14377;p65"/>
            <p:cNvSpPr/>
            <p:nvPr/>
          </p:nvSpPr>
          <p:spPr>
            <a:xfrm>
              <a:off x="6885284" y="2182509"/>
              <a:ext cx="79935" cy="44957"/>
            </a:xfrm>
            <a:custGeom>
              <a:avLst/>
              <a:gdLst/>
              <a:ahLst/>
              <a:cxnLst/>
              <a:rect l="l" t="t" r="r" b="b"/>
              <a:pathLst>
                <a:path w="3044" h="1712" extrusionOk="0">
                  <a:moveTo>
                    <a:pt x="268" y="1"/>
                  </a:moveTo>
                  <a:lnTo>
                    <a:pt x="0" y="460"/>
                  </a:lnTo>
                  <a:lnTo>
                    <a:pt x="2154" y="1637"/>
                  </a:lnTo>
                  <a:cubicBezTo>
                    <a:pt x="2250" y="1688"/>
                    <a:pt x="2352" y="1712"/>
                    <a:pt x="2452" y="1712"/>
                  </a:cubicBezTo>
                  <a:cubicBezTo>
                    <a:pt x="2710" y="1712"/>
                    <a:pt x="2954" y="1552"/>
                    <a:pt x="3044" y="1283"/>
                  </a:cubicBezTo>
                  <a:lnTo>
                    <a:pt x="3044" y="1283"/>
                  </a:lnTo>
                  <a:cubicBezTo>
                    <a:pt x="2976" y="1307"/>
                    <a:pt x="2905" y="1319"/>
                    <a:pt x="2834" y="1319"/>
                  </a:cubicBezTo>
                  <a:cubicBezTo>
                    <a:pt x="2735" y="1319"/>
                    <a:pt x="2635" y="1295"/>
                    <a:pt x="2546" y="1245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65"/>
            <p:cNvSpPr/>
            <p:nvPr/>
          </p:nvSpPr>
          <p:spPr>
            <a:xfrm>
              <a:off x="6806872" y="2160661"/>
              <a:ext cx="136237" cy="90229"/>
            </a:xfrm>
            <a:custGeom>
              <a:avLst/>
              <a:gdLst/>
              <a:ahLst/>
              <a:cxnLst/>
              <a:rect l="l" t="t" r="r" b="b"/>
              <a:pathLst>
                <a:path w="5188" h="3436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6" y="3411"/>
                    <a:pt x="4379" y="3435"/>
                    <a:pt x="4480" y="3435"/>
                  </a:cubicBezTo>
                  <a:cubicBezTo>
                    <a:pt x="4699" y="3435"/>
                    <a:pt x="4914" y="3320"/>
                    <a:pt x="5025" y="3111"/>
                  </a:cubicBezTo>
                  <a:cubicBezTo>
                    <a:pt x="5187" y="2804"/>
                    <a:pt x="5073" y="243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9" name="Google Shape;14379;p65"/>
            <p:cNvSpPr/>
            <p:nvPr/>
          </p:nvSpPr>
          <p:spPr>
            <a:xfrm>
              <a:off x="6868688" y="2211920"/>
              <a:ext cx="71165" cy="38944"/>
            </a:xfrm>
            <a:custGeom>
              <a:avLst/>
              <a:gdLst/>
              <a:ahLst/>
              <a:cxnLst/>
              <a:rect l="l" t="t" r="r" b="b"/>
              <a:pathLst>
                <a:path w="2710" h="1483" extrusionOk="0">
                  <a:moveTo>
                    <a:pt x="240" y="1"/>
                  </a:moveTo>
                  <a:lnTo>
                    <a:pt x="1" y="422"/>
                  </a:lnTo>
                  <a:lnTo>
                    <a:pt x="1819" y="1407"/>
                  </a:lnTo>
                  <a:cubicBezTo>
                    <a:pt x="1913" y="1458"/>
                    <a:pt x="2014" y="1482"/>
                    <a:pt x="2114" y="1482"/>
                  </a:cubicBezTo>
                  <a:cubicBezTo>
                    <a:pt x="2371" y="1482"/>
                    <a:pt x="2620" y="1325"/>
                    <a:pt x="2709" y="1063"/>
                  </a:cubicBezTo>
                  <a:lnTo>
                    <a:pt x="2709" y="1063"/>
                  </a:lnTo>
                  <a:cubicBezTo>
                    <a:pt x="2623" y="1099"/>
                    <a:pt x="2533" y="1118"/>
                    <a:pt x="2444" y="1118"/>
                  </a:cubicBezTo>
                  <a:cubicBezTo>
                    <a:pt x="2344" y="1118"/>
                    <a:pt x="2245" y="1094"/>
                    <a:pt x="2154" y="1044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0" name="Google Shape;14380;p65"/>
            <p:cNvSpPr/>
            <p:nvPr/>
          </p:nvSpPr>
          <p:spPr>
            <a:xfrm>
              <a:off x="6781741" y="2184032"/>
              <a:ext cx="136237" cy="90334"/>
            </a:xfrm>
            <a:custGeom>
              <a:avLst/>
              <a:gdLst/>
              <a:ahLst/>
              <a:cxnLst/>
              <a:rect l="l" t="t" r="r" b="b"/>
              <a:pathLst>
                <a:path w="5188" h="3440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7" y="3414"/>
                    <a:pt x="4379" y="3440"/>
                    <a:pt x="4481" y="3440"/>
                  </a:cubicBezTo>
                  <a:cubicBezTo>
                    <a:pt x="4700" y="3440"/>
                    <a:pt x="4914" y="3320"/>
                    <a:pt x="5025" y="3111"/>
                  </a:cubicBezTo>
                  <a:cubicBezTo>
                    <a:pt x="5187" y="2814"/>
                    <a:pt x="5073" y="244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65"/>
            <p:cNvSpPr/>
            <p:nvPr/>
          </p:nvSpPr>
          <p:spPr>
            <a:xfrm>
              <a:off x="6852354" y="2240570"/>
              <a:ext cx="61842" cy="33770"/>
            </a:xfrm>
            <a:custGeom>
              <a:avLst/>
              <a:gdLst/>
              <a:ahLst/>
              <a:cxnLst/>
              <a:rect l="l" t="t" r="r" b="b"/>
              <a:pathLst>
                <a:path w="2355" h="1286" extrusionOk="0">
                  <a:moveTo>
                    <a:pt x="240" y="1"/>
                  </a:moveTo>
                  <a:lnTo>
                    <a:pt x="1" y="402"/>
                  </a:lnTo>
                  <a:lnTo>
                    <a:pt x="1484" y="1206"/>
                  </a:lnTo>
                  <a:cubicBezTo>
                    <a:pt x="1580" y="1260"/>
                    <a:pt x="1684" y="1286"/>
                    <a:pt x="1786" y="1286"/>
                  </a:cubicBezTo>
                  <a:cubicBezTo>
                    <a:pt x="2029" y="1286"/>
                    <a:pt x="2261" y="1143"/>
                    <a:pt x="2355" y="900"/>
                  </a:cubicBezTo>
                  <a:lnTo>
                    <a:pt x="2355" y="900"/>
                  </a:lnTo>
                  <a:cubicBezTo>
                    <a:pt x="2280" y="929"/>
                    <a:pt x="2201" y="944"/>
                    <a:pt x="2122" y="944"/>
                  </a:cubicBezTo>
                  <a:cubicBezTo>
                    <a:pt x="2021" y="944"/>
                    <a:pt x="1920" y="920"/>
                    <a:pt x="1829" y="871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65"/>
            <p:cNvSpPr/>
            <p:nvPr/>
          </p:nvSpPr>
          <p:spPr>
            <a:xfrm>
              <a:off x="6756610" y="2207404"/>
              <a:ext cx="136237" cy="90413"/>
            </a:xfrm>
            <a:custGeom>
              <a:avLst/>
              <a:gdLst/>
              <a:ahLst/>
              <a:cxnLst/>
              <a:rect l="l" t="t" r="r" b="b"/>
              <a:pathLst>
                <a:path w="5188" h="3443" extrusionOk="0">
                  <a:moveTo>
                    <a:pt x="594" y="0"/>
                  </a:moveTo>
                  <a:lnTo>
                    <a:pt x="0" y="1091"/>
                  </a:lnTo>
                  <a:lnTo>
                    <a:pt x="4173" y="3369"/>
                  </a:lnTo>
                  <a:cubicBezTo>
                    <a:pt x="4267" y="3419"/>
                    <a:pt x="4369" y="3443"/>
                    <a:pt x="4469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7" y="2814"/>
                    <a:pt x="5073" y="2441"/>
                    <a:pt x="4776" y="227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65"/>
            <p:cNvSpPr/>
            <p:nvPr/>
          </p:nvSpPr>
          <p:spPr>
            <a:xfrm>
              <a:off x="6836021" y="2267723"/>
              <a:ext cx="53308" cy="29989"/>
            </a:xfrm>
            <a:custGeom>
              <a:avLst/>
              <a:gdLst/>
              <a:ahLst/>
              <a:cxnLst/>
              <a:rect l="l" t="t" r="r" b="b"/>
              <a:pathLst>
                <a:path w="2030" h="1142" extrusionOk="0">
                  <a:moveTo>
                    <a:pt x="259" y="0"/>
                  </a:moveTo>
                  <a:lnTo>
                    <a:pt x="1" y="440"/>
                  </a:lnTo>
                  <a:lnTo>
                    <a:pt x="1149" y="1072"/>
                  </a:lnTo>
                  <a:cubicBezTo>
                    <a:pt x="1243" y="1119"/>
                    <a:pt x="1344" y="1142"/>
                    <a:pt x="1444" y="1142"/>
                  </a:cubicBezTo>
                  <a:cubicBezTo>
                    <a:pt x="1666" y="1142"/>
                    <a:pt x="1879" y="1028"/>
                    <a:pt x="1991" y="823"/>
                  </a:cubicBezTo>
                  <a:cubicBezTo>
                    <a:pt x="2001" y="794"/>
                    <a:pt x="2020" y="766"/>
                    <a:pt x="2029" y="737"/>
                  </a:cubicBezTo>
                  <a:lnTo>
                    <a:pt x="2029" y="737"/>
                  </a:lnTo>
                  <a:cubicBezTo>
                    <a:pt x="1965" y="760"/>
                    <a:pt x="1898" y="770"/>
                    <a:pt x="1831" y="770"/>
                  </a:cubicBezTo>
                  <a:cubicBezTo>
                    <a:pt x="1728" y="770"/>
                    <a:pt x="1625" y="745"/>
                    <a:pt x="1532" y="69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65"/>
            <p:cNvSpPr/>
            <p:nvPr/>
          </p:nvSpPr>
          <p:spPr>
            <a:xfrm>
              <a:off x="6674180" y="2094564"/>
              <a:ext cx="173421" cy="157087"/>
            </a:xfrm>
            <a:custGeom>
              <a:avLst/>
              <a:gdLst/>
              <a:ahLst/>
              <a:cxnLst/>
              <a:rect l="l" t="t" r="r" b="b"/>
              <a:pathLst>
                <a:path w="6604" h="5982" extrusionOk="0">
                  <a:moveTo>
                    <a:pt x="2067" y="0"/>
                  </a:moveTo>
                  <a:lnTo>
                    <a:pt x="0" y="3723"/>
                  </a:lnTo>
                  <a:lnTo>
                    <a:pt x="4230" y="5982"/>
                  </a:lnTo>
                  <a:lnTo>
                    <a:pt x="6604" y="1618"/>
                  </a:lnTo>
                  <a:lnTo>
                    <a:pt x="4508" y="737"/>
                  </a:lnTo>
                  <a:cubicBezTo>
                    <a:pt x="4479" y="718"/>
                    <a:pt x="4441" y="718"/>
                    <a:pt x="4403" y="718"/>
                  </a:cubicBezTo>
                  <a:lnTo>
                    <a:pt x="3570" y="814"/>
                  </a:lnTo>
                  <a:cubicBezTo>
                    <a:pt x="3557" y="816"/>
                    <a:pt x="3544" y="817"/>
                    <a:pt x="3532" y="817"/>
                  </a:cubicBezTo>
                  <a:cubicBezTo>
                    <a:pt x="3497" y="817"/>
                    <a:pt x="3464" y="809"/>
                    <a:pt x="3436" y="795"/>
                  </a:cubicBezTo>
                  <a:lnTo>
                    <a:pt x="206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65"/>
            <p:cNvSpPr/>
            <p:nvPr/>
          </p:nvSpPr>
          <p:spPr>
            <a:xfrm>
              <a:off x="6657846" y="2031488"/>
              <a:ext cx="107587" cy="185606"/>
            </a:xfrm>
            <a:custGeom>
              <a:avLst/>
              <a:gdLst/>
              <a:ahLst/>
              <a:cxnLst/>
              <a:rect l="l" t="t" r="r" b="b"/>
              <a:pathLst>
                <a:path w="4097" h="7068" extrusionOk="0">
                  <a:moveTo>
                    <a:pt x="0" y="0"/>
                  </a:moveTo>
                  <a:lnTo>
                    <a:pt x="0" y="6336"/>
                  </a:lnTo>
                  <a:lnTo>
                    <a:pt x="1196" y="7034"/>
                  </a:lnTo>
                  <a:cubicBezTo>
                    <a:pt x="1235" y="7057"/>
                    <a:pt x="1278" y="7068"/>
                    <a:pt x="1319" y="7068"/>
                  </a:cubicBezTo>
                  <a:cubicBezTo>
                    <a:pt x="1400" y="7068"/>
                    <a:pt x="1478" y="7027"/>
                    <a:pt x="1522" y="6958"/>
                  </a:cubicBezTo>
                  <a:lnTo>
                    <a:pt x="4029" y="2603"/>
                  </a:lnTo>
                  <a:cubicBezTo>
                    <a:pt x="4096" y="2488"/>
                    <a:pt x="4048" y="2345"/>
                    <a:pt x="3943" y="22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65"/>
            <p:cNvSpPr/>
            <p:nvPr/>
          </p:nvSpPr>
          <p:spPr>
            <a:xfrm>
              <a:off x="6657846" y="2031488"/>
              <a:ext cx="82693" cy="173684"/>
            </a:xfrm>
            <a:custGeom>
              <a:avLst/>
              <a:gdLst/>
              <a:ahLst/>
              <a:cxnLst/>
              <a:rect l="l" t="t" r="r" b="b"/>
              <a:pathLst>
                <a:path w="3149" h="6614" extrusionOk="0">
                  <a:moveTo>
                    <a:pt x="0" y="0"/>
                  </a:moveTo>
                  <a:lnTo>
                    <a:pt x="0" y="6336"/>
                  </a:lnTo>
                  <a:lnTo>
                    <a:pt x="469" y="6613"/>
                  </a:lnTo>
                  <a:lnTo>
                    <a:pt x="3149" y="18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65"/>
            <p:cNvSpPr/>
            <p:nvPr/>
          </p:nvSpPr>
          <p:spPr>
            <a:xfrm>
              <a:off x="6657846" y="2162158"/>
              <a:ext cx="51785" cy="54752"/>
            </a:xfrm>
            <a:custGeom>
              <a:avLst/>
              <a:gdLst/>
              <a:ahLst/>
              <a:cxnLst/>
              <a:rect l="l" t="t" r="r" b="b"/>
              <a:pathLst>
                <a:path w="1972" h="2085" extrusionOk="0">
                  <a:moveTo>
                    <a:pt x="0" y="1"/>
                  </a:moveTo>
                  <a:lnTo>
                    <a:pt x="0" y="1360"/>
                  </a:lnTo>
                  <a:lnTo>
                    <a:pt x="1196" y="2058"/>
                  </a:lnTo>
                  <a:cubicBezTo>
                    <a:pt x="1233" y="2076"/>
                    <a:pt x="1272" y="2085"/>
                    <a:pt x="1310" y="2085"/>
                  </a:cubicBezTo>
                  <a:cubicBezTo>
                    <a:pt x="1394" y="2085"/>
                    <a:pt x="1476" y="2044"/>
                    <a:pt x="1522" y="1972"/>
                  </a:cubicBezTo>
                  <a:lnTo>
                    <a:pt x="1972" y="11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65"/>
            <p:cNvSpPr/>
            <p:nvPr/>
          </p:nvSpPr>
          <p:spPr>
            <a:xfrm>
              <a:off x="6657846" y="2162158"/>
              <a:ext cx="27153" cy="43014"/>
            </a:xfrm>
            <a:custGeom>
              <a:avLst/>
              <a:gdLst/>
              <a:ahLst/>
              <a:cxnLst/>
              <a:rect l="l" t="t" r="r" b="b"/>
              <a:pathLst>
                <a:path w="1034" h="1638" extrusionOk="0">
                  <a:moveTo>
                    <a:pt x="0" y="1"/>
                  </a:moveTo>
                  <a:lnTo>
                    <a:pt x="0" y="1360"/>
                  </a:lnTo>
                  <a:lnTo>
                    <a:pt x="469" y="1637"/>
                  </a:lnTo>
                  <a:lnTo>
                    <a:pt x="1034" y="6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65"/>
            <p:cNvSpPr/>
            <p:nvPr/>
          </p:nvSpPr>
          <p:spPr>
            <a:xfrm>
              <a:off x="6710104" y="2184557"/>
              <a:ext cx="73160" cy="58665"/>
            </a:xfrm>
            <a:custGeom>
              <a:avLst/>
              <a:gdLst/>
              <a:ahLst/>
              <a:cxnLst/>
              <a:rect l="l" t="t" r="r" b="b"/>
              <a:pathLst>
                <a:path w="2786" h="2234" extrusionOk="0">
                  <a:moveTo>
                    <a:pt x="2085" y="0"/>
                  </a:moveTo>
                  <a:cubicBezTo>
                    <a:pt x="1955" y="0"/>
                    <a:pt x="1825" y="41"/>
                    <a:pt x="1714" y="124"/>
                  </a:cubicBezTo>
                  <a:lnTo>
                    <a:pt x="345" y="1110"/>
                  </a:lnTo>
                  <a:cubicBezTo>
                    <a:pt x="58" y="1310"/>
                    <a:pt x="1" y="1703"/>
                    <a:pt x="202" y="1980"/>
                  </a:cubicBezTo>
                  <a:cubicBezTo>
                    <a:pt x="322" y="2147"/>
                    <a:pt x="511" y="2234"/>
                    <a:pt x="703" y="2234"/>
                  </a:cubicBezTo>
                  <a:cubicBezTo>
                    <a:pt x="832" y="2234"/>
                    <a:pt x="961" y="2195"/>
                    <a:pt x="1073" y="2114"/>
                  </a:cubicBezTo>
                  <a:lnTo>
                    <a:pt x="2441" y="1129"/>
                  </a:lnTo>
                  <a:cubicBezTo>
                    <a:pt x="2728" y="918"/>
                    <a:pt x="2786" y="516"/>
                    <a:pt x="2566" y="239"/>
                  </a:cubicBezTo>
                  <a:lnTo>
                    <a:pt x="2575" y="239"/>
                  </a:lnTo>
                  <a:cubicBezTo>
                    <a:pt x="2452" y="82"/>
                    <a:pt x="2269" y="0"/>
                    <a:pt x="20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65"/>
            <p:cNvSpPr/>
            <p:nvPr/>
          </p:nvSpPr>
          <p:spPr>
            <a:xfrm>
              <a:off x="6713386" y="2185529"/>
              <a:ext cx="69878" cy="57536"/>
            </a:xfrm>
            <a:custGeom>
              <a:avLst/>
              <a:gdLst/>
              <a:ahLst/>
              <a:cxnLst/>
              <a:rect l="l" t="t" r="r" b="b"/>
              <a:pathLst>
                <a:path w="2661" h="2191" extrusionOk="0">
                  <a:moveTo>
                    <a:pt x="2182" y="1"/>
                  </a:moveTo>
                  <a:lnTo>
                    <a:pt x="2182" y="1"/>
                  </a:lnTo>
                  <a:cubicBezTo>
                    <a:pt x="2288" y="269"/>
                    <a:pt x="2201" y="565"/>
                    <a:pt x="1972" y="738"/>
                  </a:cubicBezTo>
                  <a:lnTo>
                    <a:pt x="594" y="1733"/>
                  </a:lnTo>
                  <a:cubicBezTo>
                    <a:pt x="488" y="1809"/>
                    <a:pt x="365" y="1849"/>
                    <a:pt x="239" y="1849"/>
                  </a:cubicBezTo>
                  <a:cubicBezTo>
                    <a:pt x="159" y="1849"/>
                    <a:pt x="78" y="1833"/>
                    <a:pt x="0" y="1800"/>
                  </a:cubicBezTo>
                  <a:lnTo>
                    <a:pt x="0" y="1800"/>
                  </a:lnTo>
                  <a:cubicBezTo>
                    <a:pt x="102" y="2048"/>
                    <a:pt x="339" y="2190"/>
                    <a:pt x="583" y="2190"/>
                  </a:cubicBezTo>
                  <a:cubicBezTo>
                    <a:pt x="705" y="2190"/>
                    <a:pt x="829" y="2154"/>
                    <a:pt x="938" y="2077"/>
                  </a:cubicBezTo>
                  <a:lnTo>
                    <a:pt x="2316" y="1082"/>
                  </a:lnTo>
                  <a:cubicBezTo>
                    <a:pt x="2594" y="881"/>
                    <a:pt x="2661" y="479"/>
                    <a:pt x="2450" y="202"/>
                  </a:cubicBezTo>
                  <a:cubicBezTo>
                    <a:pt x="2374" y="115"/>
                    <a:pt x="2288" y="49"/>
                    <a:pt x="2182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65"/>
            <p:cNvSpPr/>
            <p:nvPr/>
          </p:nvSpPr>
          <p:spPr>
            <a:xfrm>
              <a:off x="6738018" y="2210266"/>
              <a:ext cx="65099" cy="52888"/>
            </a:xfrm>
            <a:custGeom>
              <a:avLst/>
              <a:gdLst/>
              <a:ahLst/>
              <a:cxnLst/>
              <a:rect l="l" t="t" r="r" b="b"/>
              <a:pathLst>
                <a:path w="2479" h="2014" extrusionOk="0">
                  <a:moveTo>
                    <a:pt x="1768" y="1"/>
                  </a:moveTo>
                  <a:cubicBezTo>
                    <a:pt x="1642" y="1"/>
                    <a:pt x="1515" y="40"/>
                    <a:pt x="1407" y="121"/>
                  </a:cubicBezTo>
                  <a:lnTo>
                    <a:pt x="354" y="887"/>
                  </a:lnTo>
                  <a:cubicBezTo>
                    <a:pt x="67" y="1088"/>
                    <a:pt x="0" y="1489"/>
                    <a:pt x="211" y="1767"/>
                  </a:cubicBezTo>
                  <a:cubicBezTo>
                    <a:pt x="332" y="1929"/>
                    <a:pt x="519" y="2014"/>
                    <a:pt x="710" y="2014"/>
                  </a:cubicBezTo>
                  <a:cubicBezTo>
                    <a:pt x="835" y="2014"/>
                    <a:pt x="962" y="1977"/>
                    <a:pt x="1072" y="1901"/>
                  </a:cubicBezTo>
                  <a:lnTo>
                    <a:pt x="2134" y="1126"/>
                  </a:lnTo>
                  <a:cubicBezTo>
                    <a:pt x="2421" y="925"/>
                    <a:pt x="2479" y="523"/>
                    <a:pt x="2259" y="245"/>
                  </a:cubicBezTo>
                  <a:cubicBezTo>
                    <a:pt x="2139" y="86"/>
                    <a:pt x="1955" y="1"/>
                    <a:pt x="176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65"/>
            <p:cNvSpPr/>
            <p:nvPr/>
          </p:nvSpPr>
          <p:spPr>
            <a:xfrm>
              <a:off x="6741274" y="2211421"/>
              <a:ext cx="61842" cy="51732"/>
            </a:xfrm>
            <a:custGeom>
              <a:avLst/>
              <a:gdLst/>
              <a:ahLst/>
              <a:cxnLst/>
              <a:rect l="l" t="t" r="r" b="b"/>
              <a:pathLst>
                <a:path w="2355" h="1970" extrusionOk="0">
                  <a:moveTo>
                    <a:pt x="1876" y="0"/>
                  </a:moveTo>
                  <a:lnTo>
                    <a:pt x="1876" y="0"/>
                  </a:lnTo>
                  <a:cubicBezTo>
                    <a:pt x="1982" y="268"/>
                    <a:pt x="1895" y="575"/>
                    <a:pt x="1666" y="737"/>
                  </a:cubicBezTo>
                  <a:lnTo>
                    <a:pt x="603" y="1512"/>
                  </a:lnTo>
                  <a:cubicBezTo>
                    <a:pt x="495" y="1591"/>
                    <a:pt x="364" y="1631"/>
                    <a:pt x="231" y="1631"/>
                  </a:cubicBezTo>
                  <a:cubicBezTo>
                    <a:pt x="153" y="1631"/>
                    <a:pt x="75" y="1617"/>
                    <a:pt x="1" y="1589"/>
                  </a:cubicBezTo>
                  <a:lnTo>
                    <a:pt x="1" y="1589"/>
                  </a:lnTo>
                  <a:cubicBezTo>
                    <a:pt x="20" y="1637"/>
                    <a:pt x="48" y="1685"/>
                    <a:pt x="77" y="1723"/>
                  </a:cubicBezTo>
                  <a:cubicBezTo>
                    <a:pt x="204" y="1885"/>
                    <a:pt x="394" y="1970"/>
                    <a:pt x="583" y="1970"/>
                  </a:cubicBezTo>
                  <a:cubicBezTo>
                    <a:pt x="708" y="1970"/>
                    <a:pt x="832" y="1933"/>
                    <a:pt x="938" y="1857"/>
                  </a:cubicBezTo>
                  <a:lnTo>
                    <a:pt x="2010" y="1082"/>
                  </a:lnTo>
                  <a:cubicBezTo>
                    <a:pt x="2288" y="881"/>
                    <a:pt x="2355" y="479"/>
                    <a:pt x="2135" y="201"/>
                  </a:cubicBezTo>
                  <a:cubicBezTo>
                    <a:pt x="2068" y="115"/>
                    <a:pt x="1982" y="48"/>
                    <a:pt x="187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65"/>
            <p:cNvSpPr/>
            <p:nvPr/>
          </p:nvSpPr>
          <p:spPr>
            <a:xfrm>
              <a:off x="6765906" y="2236263"/>
              <a:ext cx="57063" cy="47084"/>
            </a:xfrm>
            <a:custGeom>
              <a:avLst/>
              <a:gdLst/>
              <a:ahLst/>
              <a:cxnLst/>
              <a:rect l="l" t="t" r="r" b="b"/>
              <a:pathLst>
                <a:path w="2173" h="1793" extrusionOk="0">
                  <a:moveTo>
                    <a:pt x="1466" y="1"/>
                  </a:moveTo>
                  <a:cubicBezTo>
                    <a:pt x="1338" y="1"/>
                    <a:pt x="1210" y="39"/>
                    <a:pt x="1101" y="117"/>
                  </a:cubicBezTo>
                  <a:lnTo>
                    <a:pt x="345" y="662"/>
                  </a:lnTo>
                  <a:cubicBezTo>
                    <a:pt x="67" y="863"/>
                    <a:pt x="0" y="1256"/>
                    <a:pt x="201" y="1533"/>
                  </a:cubicBezTo>
                  <a:cubicBezTo>
                    <a:pt x="324" y="1702"/>
                    <a:pt x="517" y="1793"/>
                    <a:pt x="712" y="1793"/>
                  </a:cubicBezTo>
                  <a:cubicBezTo>
                    <a:pt x="837" y="1793"/>
                    <a:pt x="964" y="1755"/>
                    <a:pt x="1072" y="1677"/>
                  </a:cubicBezTo>
                  <a:lnTo>
                    <a:pt x="1828" y="1122"/>
                  </a:lnTo>
                  <a:cubicBezTo>
                    <a:pt x="2115" y="921"/>
                    <a:pt x="2173" y="519"/>
                    <a:pt x="1962" y="241"/>
                  </a:cubicBezTo>
                  <a:cubicBezTo>
                    <a:pt x="1837" y="82"/>
                    <a:pt x="1652" y="1"/>
                    <a:pt x="14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65"/>
            <p:cNvSpPr/>
            <p:nvPr/>
          </p:nvSpPr>
          <p:spPr>
            <a:xfrm>
              <a:off x="6769163" y="2237051"/>
              <a:ext cx="53807" cy="46296"/>
            </a:xfrm>
            <a:custGeom>
              <a:avLst/>
              <a:gdLst/>
              <a:ahLst/>
              <a:cxnLst/>
              <a:rect l="l" t="t" r="r" b="b"/>
              <a:pathLst>
                <a:path w="2049" h="1763" extrusionOk="0">
                  <a:moveTo>
                    <a:pt x="1551" y="1"/>
                  </a:moveTo>
                  <a:lnTo>
                    <a:pt x="1551" y="1"/>
                  </a:lnTo>
                  <a:cubicBezTo>
                    <a:pt x="1637" y="259"/>
                    <a:pt x="1551" y="556"/>
                    <a:pt x="1331" y="718"/>
                  </a:cubicBezTo>
                  <a:lnTo>
                    <a:pt x="565" y="1264"/>
                  </a:lnTo>
                  <a:cubicBezTo>
                    <a:pt x="457" y="1340"/>
                    <a:pt x="327" y="1383"/>
                    <a:pt x="196" y="1383"/>
                  </a:cubicBezTo>
                  <a:cubicBezTo>
                    <a:pt x="131" y="1383"/>
                    <a:pt x="65" y="1372"/>
                    <a:pt x="1" y="1350"/>
                  </a:cubicBezTo>
                  <a:lnTo>
                    <a:pt x="1" y="1350"/>
                  </a:lnTo>
                  <a:cubicBezTo>
                    <a:pt x="20" y="1398"/>
                    <a:pt x="39" y="1455"/>
                    <a:pt x="77" y="1503"/>
                  </a:cubicBezTo>
                  <a:cubicBezTo>
                    <a:pt x="200" y="1672"/>
                    <a:pt x="393" y="1763"/>
                    <a:pt x="588" y="1763"/>
                  </a:cubicBezTo>
                  <a:cubicBezTo>
                    <a:pt x="713" y="1763"/>
                    <a:pt x="840" y="1725"/>
                    <a:pt x="948" y="1647"/>
                  </a:cubicBezTo>
                  <a:lnTo>
                    <a:pt x="1704" y="1092"/>
                  </a:lnTo>
                  <a:cubicBezTo>
                    <a:pt x="1991" y="891"/>
                    <a:pt x="2049" y="489"/>
                    <a:pt x="1838" y="211"/>
                  </a:cubicBezTo>
                  <a:cubicBezTo>
                    <a:pt x="1762" y="115"/>
                    <a:pt x="1657" y="48"/>
                    <a:pt x="155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65"/>
            <p:cNvSpPr/>
            <p:nvPr/>
          </p:nvSpPr>
          <p:spPr>
            <a:xfrm>
              <a:off x="6793794" y="2262156"/>
              <a:ext cx="49027" cy="41149"/>
            </a:xfrm>
            <a:custGeom>
              <a:avLst/>
              <a:gdLst/>
              <a:ahLst/>
              <a:cxnLst/>
              <a:rect l="l" t="t" r="r" b="b"/>
              <a:pathLst>
                <a:path w="1867" h="1567" extrusionOk="0">
                  <a:moveTo>
                    <a:pt x="1159" y="0"/>
                  </a:moveTo>
                  <a:cubicBezTo>
                    <a:pt x="1032" y="0"/>
                    <a:pt x="904" y="39"/>
                    <a:pt x="795" y="116"/>
                  </a:cubicBezTo>
                  <a:lnTo>
                    <a:pt x="345" y="442"/>
                  </a:lnTo>
                  <a:cubicBezTo>
                    <a:pt x="58" y="643"/>
                    <a:pt x="1" y="1035"/>
                    <a:pt x="202" y="1313"/>
                  </a:cubicBezTo>
                  <a:cubicBezTo>
                    <a:pt x="322" y="1479"/>
                    <a:pt x="511" y="1566"/>
                    <a:pt x="703" y="1566"/>
                  </a:cubicBezTo>
                  <a:cubicBezTo>
                    <a:pt x="832" y="1566"/>
                    <a:pt x="961" y="1527"/>
                    <a:pt x="1073" y="1447"/>
                  </a:cubicBezTo>
                  <a:lnTo>
                    <a:pt x="1522" y="1121"/>
                  </a:lnTo>
                  <a:cubicBezTo>
                    <a:pt x="1810" y="920"/>
                    <a:pt x="1867" y="518"/>
                    <a:pt x="1647" y="241"/>
                  </a:cubicBezTo>
                  <a:cubicBezTo>
                    <a:pt x="1528" y="82"/>
                    <a:pt x="1344" y="0"/>
                    <a:pt x="115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65"/>
            <p:cNvSpPr/>
            <p:nvPr/>
          </p:nvSpPr>
          <p:spPr>
            <a:xfrm>
              <a:off x="6797313" y="2263180"/>
              <a:ext cx="45509" cy="40125"/>
            </a:xfrm>
            <a:custGeom>
              <a:avLst/>
              <a:gdLst/>
              <a:ahLst/>
              <a:cxnLst/>
              <a:rect l="l" t="t" r="r" b="b"/>
              <a:pathLst>
                <a:path w="1733" h="1528" extrusionOk="0">
                  <a:moveTo>
                    <a:pt x="1254" y="1"/>
                  </a:moveTo>
                  <a:lnTo>
                    <a:pt x="1254" y="1"/>
                  </a:lnTo>
                  <a:cubicBezTo>
                    <a:pt x="1360" y="269"/>
                    <a:pt x="1264" y="566"/>
                    <a:pt x="1044" y="728"/>
                  </a:cubicBezTo>
                  <a:lnTo>
                    <a:pt x="585" y="1054"/>
                  </a:lnTo>
                  <a:cubicBezTo>
                    <a:pt x="476" y="1132"/>
                    <a:pt x="348" y="1172"/>
                    <a:pt x="221" y="1172"/>
                  </a:cubicBezTo>
                  <a:cubicBezTo>
                    <a:pt x="146" y="1172"/>
                    <a:pt x="72" y="1158"/>
                    <a:pt x="1" y="1130"/>
                  </a:cubicBezTo>
                  <a:lnTo>
                    <a:pt x="1" y="1130"/>
                  </a:lnTo>
                  <a:cubicBezTo>
                    <a:pt x="95" y="1383"/>
                    <a:pt x="332" y="1527"/>
                    <a:pt x="576" y="1527"/>
                  </a:cubicBezTo>
                  <a:cubicBezTo>
                    <a:pt x="701" y="1527"/>
                    <a:pt x="828" y="1489"/>
                    <a:pt x="939" y="1408"/>
                  </a:cubicBezTo>
                  <a:lnTo>
                    <a:pt x="1398" y="1082"/>
                  </a:lnTo>
                  <a:cubicBezTo>
                    <a:pt x="1676" y="881"/>
                    <a:pt x="1733" y="479"/>
                    <a:pt x="1522" y="202"/>
                  </a:cubicBezTo>
                  <a:cubicBezTo>
                    <a:pt x="1455" y="116"/>
                    <a:pt x="1360" y="39"/>
                    <a:pt x="125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65"/>
            <p:cNvSpPr/>
            <p:nvPr/>
          </p:nvSpPr>
          <p:spPr>
            <a:xfrm>
              <a:off x="6799335" y="2099843"/>
              <a:ext cx="70639" cy="108848"/>
            </a:xfrm>
            <a:custGeom>
              <a:avLst/>
              <a:gdLst/>
              <a:ahLst/>
              <a:cxnLst/>
              <a:rect l="l" t="t" r="r" b="b"/>
              <a:pathLst>
                <a:path w="2690" h="4145" extrusionOk="0">
                  <a:moveTo>
                    <a:pt x="574" y="0"/>
                  </a:moveTo>
                  <a:cubicBezTo>
                    <a:pt x="479" y="0"/>
                    <a:pt x="393" y="67"/>
                    <a:pt x="374" y="163"/>
                  </a:cubicBezTo>
                  <a:lnTo>
                    <a:pt x="0" y="1665"/>
                  </a:lnTo>
                  <a:lnTo>
                    <a:pt x="0" y="3321"/>
                  </a:lnTo>
                  <a:cubicBezTo>
                    <a:pt x="0" y="3771"/>
                    <a:pt x="364" y="4144"/>
                    <a:pt x="823" y="4144"/>
                  </a:cubicBezTo>
                  <a:cubicBezTo>
                    <a:pt x="1283" y="4144"/>
                    <a:pt x="1656" y="3771"/>
                    <a:pt x="1656" y="3321"/>
                  </a:cubicBezTo>
                  <a:lnTo>
                    <a:pt x="1656" y="2077"/>
                  </a:lnTo>
                  <a:lnTo>
                    <a:pt x="2690" y="10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65"/>
            <p:cNvSpPr/>
            <p:nvPr/>
          </p:nvSpPr>
          <p:spPr>
            <a:xfrm>
              <a:off x="6799335" y="2100053"/>
              <a:ext cx="29936" cy="108638"/>
            </a:xfrm>
            <a:custGeom>
              <a:avLst/>
              <a:gdLst/>
              <a:ahLst/>
              <a:cxnLst/>
              <a:rect l="l" t="t" r="r" b="b"/>
              <a:pathLst>
                <a:path w="1140" h="4137" extrusionOk="0">
                  <a:moveTo>
                    <a:pt x="556" y="1"/>
                  </a:moveTo>
                  <a:cubicBezTo>
                    <a:pt x="468" y="1"/>
                    <a:pt x="391" y="65"/>
                    <a:pt x="374" y="155"/>
                  </a:cubicBezTo>
                  <a:lnTo>
                    <a:pt x="0" y="1657"/>
                  </a:lnTo>
                  <a:lnTo>
                    <a:pt x="0" y="3313"/>
                  </a:lnTo>
                  <a:cubicBezTo>
                    <a:pt x="0" y="3763"/>
                    <a:pt x="364" y="4136"/>
                    <a:pt x="823" y="4136"/>
                  </a:cubicBezTo>
                  <a:cubicBezTo>
                    <a:pt x="929" y="4136"/>
                    <a:pt x="1034" y="4117"/>
                    <a:pt x="1139" y="4079"/>
                  </a:cubicBezTo>
                  <a:cubicBezTo>
                    <a:pt x="823" y="3945"/>
                    <a:pt x="622" y="3648"/>
                    <a:pt x="622" y="3313"/>
                  </a:cubicBezTo>
                  <a:lnTo>
                    <a:pt x="622" y="1657"/>
                  </a:lnTo>
                  <a:lnTo>
                    <a:pt x="1034" y="2"/>
                  </a:lnTo>
                  <a:lnTo>
                    <a:pt x="574" y="2"/>
                  </a:lnTo>
                  <a:cubicBezTo>
                    <a:pt x="568" y="1"/>
                    <a:pt x="562" y="1"/>
                    <a:pt x="556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99" name="Google Shape;14399;p65"/>
          <p:cNvGrpSpPr/>
          <p:nvPr/>
        </p:nvGrpSpPr>
        <p:grpSpPr>
          <a:xfrm>
            <a:off x="7104188" y="1971904"/>
            <a:ext cx="347341" cy="348103"/>
            <a:chOff x="7104188" y="1971904"/>
            <a:chExt cx="347341" cy="348103"/>
          </a:xfrm>
        </p:grpSpPr>
        <p:sp>
          <p:nvSpPr>
            <p:cNvPr id="14400" name="Google Shape;14400;p65"/>
            <p:cNvSpPr/>
            <p:nvPr/>
          </p:nvSpPr>
          <p:spPr>
            <a:xfrm>
              <a:off x="7204947" y="1994277"/>
              <a:ext cx="167906" cy="153752"/>
            </a:xfrm>
            <a:custGeom>
              <a:avLst/>
              <a:gdLst/>
              <a:ahLst/>
              <a:cxnLst/>
              <a:rect l="l" t="t" r="r" b="b"/>
              <a:pathLst>
                <a:path w="6394" h="5855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8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345" y="4700"/>
                  </a:lnTo>
                  <a:lnTo>
                    <a:pt x="4059" y="5839"/>
                  </a:lnTo>
                  <a:cubicBezTo>
                    <a:pt x="4076" y="5850"/>
                    <a:pt x="4095" y="5855"/>
                    <a:pt x="4114" y="5855"/>
                  </a:cubicBezTo>
                  <a:cubicBezTo>
                    <a:pt x="4177" y="5855"/>
                    <a:pt x="4236" y="5800"/>
                    <a:pt x="4221" y="5733"/>
                  </a:cubicBezTo>
                  <a:lnTo>
                    <a:pt x="4049" y="4700"/>
                  </a:lnTo>
                  <a:lnTo>
                    <a:pt x="5752" y="4700"/>
                  </a:lnTo>
                  <a:cubicBezTo>
                    <a:pt x="6107" y="4700"/>
                    <a:pt x="6394" y="4413"/>
                    <a:pt x="6394" y="4058"/>
                  </a:cubicBezTo>
                  <a:lnTo>
                    <a:pt x="6394" y="642"/>
                  </a:lnTo>
                  <a:cubicBezTo>
                    <a:pt x="6394" y="288"/>
                    <a:pt x="6107" y="1"/>
                    <a:pt x="575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65"/>
            <p:cNvSpPr/>
            <p:nvPr/>
          </p:nvSpPr>
          <p:spPr>
            <a:xfrm>
              <a:off x="7204711" y="1994277"/>
              <a:ext cx="156851" cy="112130"/>
            </a:xfrm>
            <a:custGeom>
              <a:avLst/>
              <a:gdLst/>
              <a:ahLst/>
              <a:cxnLst/>
              <a:rect l="l" t="t" r="r" b="b"/>
              <a:pathLst>
                <a:path w="5973" h="4270" extrusionOk="0">
                  <a:moveTo>
                    <a:pt x="641" y="1"/>
                  </a:moveTo>
                  <a:cubicBezTo>
                    <a:pt x="297" y="1"/>
                    <a:pt x="0" y="288"/>
                    <a:pt x="10" y="642"/>
                  </a:cubicBezTo>
                  <a:lnTo>
                    <a:pt x="10" y="4058"/>
                  </a:lnTo>
                  <a:cubicBezTo>
                    <a:pt x="10" y="4125"/>
                    <a:pt x="19" y="4202"/>
                    <a:pt x="48" y="4269"/>
                  </a:cubicBezTo>
                  <a:lnTo>
                    <a:pt x="4910" y="4269"/>
                  </a:lnTo>
                  <a:cubicBezTo>
                    <a:pt x="5503" y="4269"/>
                    <a:pt x="5972" y="3791"/>
                    <a:pt x="5972" y="3207"/>
                  </a:cubicBezTo>
                  <a:lnTo>
                    <a:pt x="5972" y="39"/>
                  </a:lnTo>
                  <a:cubicBezTo>
                    <a:pt x="5905" y="20"/>
                    <a:pt x="5838" y="1"/>
                    <a:pt x="576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65"/>
            <p:cNvSpPr/>
            <p:nvPr/>
          </p:nvSpPr>
          <p:spPr>
            <a:xfrm>
              <a:off x="7104923" y="2129490"/>
              <a:ext cx="122923" cy="123159"/>
            </a:xfrm>
            <a:custGeom>
              <a:avLst/>
              <a:gdLst/>
              <a:ahLst/>
              <a:cxnLst/>
              <a:rect l="l" t="t" r="r" b="b"/>
              <a:pathLst>
                <a:path w="4681" h="4690" extrusionOk="0">
                  <a:moveTo>
                    <a:pt x="2345" y="0"/>
                  </a:moveTo>
                  <a:cubicBezTo>
                    <a:pt x="1321" y="0"/>
                    <a:pt x="565" y="824"/>
                    <a:pt x="489" y="1828"/>
                  </a:cubicBezTo>
                  <a:cubicBezTo>
                    <a:pt x="431" y="2556"/>
                    <a:pt x="278" y="3264"/>
                    <a:pt x="49" y="3963"/>
                  </a:cubicBezTo>
                  <a:cubicBezTo>
                    <a:pt x="1" y="4087"/>
                    <a:pt x="58" y="4231"/>
                    <a:pt x="192" y="4288"/>
                  </a:cubicBezTo>
                  <a:cubicBezTo>
                    <a:pt x="623" y="4489"/>
                    <a:pt x="1082" y="4623"/>
                    <a:pt x="1551" y="4690"/>
                  </a:cubicBezTo>
                  <a:lnTo>
                    <a:pt x="3140" y="4690"/>
                  </a:lnTo>
                  <a:cubicBezTo>
                    <a:pt x="3609" y="4623"/>
                    <a:pt x="4068" y="4489"/>
                    <a:pt x="4499" y="4288"/>
                  </a:cubicBezTo>
                  <a:cubicBezTo>
                    <a:pt x="4623" y="4231"/>
                    <a:pt x="4681" y="4087"/>
                    <a:pt x="4633" y="3963"/>
                  </a:cubicBezTo>
                  <a:cubicBezTo>
                    <a:pt x="4403" y="3264"/>
                    <a:pt x="4260" y="2556"/>
                    <a:pt x="4193" y="1828"/>
                  </a:cubicBezTo>
                  <a:cubicBezTo>
                    <a:pt x="4126" y="824"/>
                    <a:pt x="3370" y="0"/>
                    <a:pt x="2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65"/>
            <p:cNvSpPr/>
            <p:nvPr/>
          </p:nvSpPr>
          <p:spPr>
            <a:xfrm>
              <a:off x="7138352" y="2129490"/>
              <a:ext cx="89494" cy="123159"/>
            </a:xfrm>
            <a:custGeom>
              <a:avLst/>
              <a:gdLst/>
              <a:ahLst/>
              <a:cxnLst/>
              <a:rect l="l" t="t" r="r" b="b"/>
              <a:pathLst>
                <a:path w="3408" h="4690" extrusionOk="0">
                  <a:moveTo>
                    <a:pt x="1063" y="0"/>
                  </a:moveTo>
                  <a:cubicBezTo>
                    <a:pt x="278" y="0"/>
                    <a:pt x="1" y="1082"/>
                    <a:pt x="680" y="1474"/>
                  </a:cubicBezTo>
                  <a:cubicBezTo>
                    <a:pt x="699" y="1493"/>
                    <a:pt x="718" y="1503"/>
                    <a:pt x="747" y="1513"/>
                  </a:cubicBezTo>
                  <a:lnTo>
                    <a:pt x="1340" y="4690"/>
                  </a:lnTo>
                  <a:lnTo>
                    <a:pt x="1876" y="4690"/>
                  </a:lnTo>
                  <a:cubicBezTo>
                    <a:pt x="2336" y="4623"/>
                    <a:pt x="2795" y="4489"/>
                    <a:pt x="3226" y="4288"/>
                  </a:cubicBezTo>
                  <a:cubicBezTo>
                    <a:pt x="3350" y="4231"/>
                    <a:pt x="3408" y="4087"/>
                    <a:pt x="3360" y="3963"/>
                  </a:cubicBezTo>
                  <a:cubicBezTo>
                    <a:pt x="3130" y="3264"/>
                    <a:pt x="2987" y="2556"/>
                    <a:pt x="2920" y="1828"/>
                  </a:cubicBezTo>
                  <a:cubicBezTo>
                    <a:pt x="2853" y="824"/>
                    <a:pt x="209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65"/>
            <p:cNvSpPr/>
            <p:nvPr/>
          </p:nvSpPr>
          <p:spPr>
            <a:xfrm>
              <a:off x="7104188" y="2222477"/>
              <a:ext cx="123159" cy="97293"/>
            </a:xfrm>
            <a:custGeom>
              <a:avLst/>
              <a:gdLst/>
              <a:ahLst/>
              <a:cxnLst/>
              <a:rect l="l" t="t" r="r" b="b"/>
              <a:pathLst>
                <a:path w="4690" h="3705" extrusionOk="0">
                  <a:moveTo>
                    <a:pt x="1560" y="0"/>
                  </a:moveTo>
                  <a:lnTo>
                    <a:pt x="1560" y="785"/>
                  </a:lnTo>
                  <a:cubicBezTo>
                    <a:pt x="1560" y="977"/>
                    <a:pt x="1445" y="1158"/>
                    <a:pt x="1273" y="1254"/>
                  </a:cubicBezTo>
                  <a:lnTo>
                    <a:pt x="431" y="1675"/>
                  </a:lnTo>
                  <a:cubicBezTo>
                    <a:pt x="172" y="1800"/>
                    <a:pt x="0" y="2077"/>
                    <a:pt x="0" y="2374"/>
                  </a:cubicBezTo>
                  <a:lnTo>
                    <a:pt x="0" y="3446"/>
                  </a:lnTo>
                  <a:cubicBezTo>
                    <a:pt x="0" y="3589"/>
                    <a:pt x="115" y="3704"/>
                    <a:pt x="268" y="3704"/>
                  </a:cubicBezTo>
                  <a:lnTo>
                    <a:pt x="4431" y="3704"/>
                  </a:lnTo>
                  <a:cubicBezTo>
                    <a:pt x="4575" y="3704"/>
                    <a:pt x="4689" y="3589"/>
                    <a:pt x="4689" y="3446"/>
                  </a:cubicBezTo>
                  <a:lnTo>
                    <a:pt x="4689" y="2374"/>
                  </a:lnTo>
                  <a:cubicBezTo>
                    <a:pt x="4689" y="2077"/>
                    <a:pt x="4517" y="1809"/>
                    <a:pt x="4259" y="1675"/>
                  </a:cubicBezTo>
                  <a:lnTo>
                    <a:pt x="3417" y="1254"/>
                  </a:lnTo>
                  <a:cubicBezTo>
                    <a:pt x="3244" y="1168"/>
                    <a:pt x="3130" y="986"/>
                    <a:pt x="3130" y="785"/>
                  </a:cubicBezTo>
                  <a:lnTo>
                    <a:pt x="313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65"/>
            <p:cNvSpPr/>
            <p:nvPr/>
          </p:nvSpPr>
          <p:spPr>
            <a:xfrm>
              <a:off x="7144891" y="2222477"/>
              <a:ext cx="41753" cy="27678"/>
            </a:xfrm>
            <a:custGeom>
              <a:avLst/>
              <a:gdLst/>
              <a:ahLst/>
              <a:cxnLst/>
              <a:rect l="l" t="t" r="r" b="b"/>
              <a:pathLst>
                <a:path w="1590" h="1054" extrusionOk="0">
                  <a:moveTo>
                    <a:pt x="10" y="0"/>
                  </a:moveTo>
                  <a:lnTo>
                    <a:pt x="10" y="785"/>
                  </a:lnTo>
                  <a:cubicBezTo>
                    <a:pt x="10" y="814"/>
                    <a:pt x="0" y="852"/>
                    <a:pt x="0" y="881"/>
                  </a:cubicBezTo>
                  <a:cubicBezTo>
                    <a:pt x="249" y="986"/>
                    <a:pt x="517" y="1044"/>
                    <a:pt x="795" y="1053"/>
                  </a:cubicBezTo>
                  <a:cubicBezTo>
                    <a:pt x="1063" y="1044"/>
                    <a:pt x="1340" y="996"/>
                    <a:pt x="1589" y="891"/>
                  </a:cubicBezTo>
                  <a:cubicBezTo>
                    <a:pt x="1580" y="852"/>
                    <a:pt x="1580" y="824"/>
                    <a:pt x="1580" y="785"/>
                  </a:cubicBezTo>
                  <a:lnTo>
                    <a:pt x="158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65"/>
            <p:cNvSpPr/>
            <p:nvPr/>
          </p:nvSpPr>
          <p:spPr>
            <a:xfrm>
              <a:off x="7104188" y="2258663"/>
              <a:ext cx="123159" cy="61343"/>
            </a:xfrm>
            <a:custGeom>
              <a:avLst/>
              <a:gdLst/>
              <a:ahLst/>
              <a:cxnLst/>
              <a:rect l="l" t="t" r="r" b="b"/>
              <a:pathLst>
                <a:path w="4690" h="2336" extrusionOk="0">
                  <a:moveTo>
                    <a:pt x="1034" y="1"/>
                  </a:moveTo>
                  <a:lnTo>
                    <a:pt x="440" y="297"/>
                  </a:lnTo>
                  <a:cubicBezTo>
                    <a:pt x="172" y="431"/>
                    <a:pt x="0" y="699"/>
                    <a:pt x="0" y="996"/>
                  </a:cubicBezTo>
                  <a:lnTo>
                    <a:pt x="0" y="2077"/>
                  </a:lnTo>
                  <a:cubicBezTo>
                    <a:pt x="0" y="2221"/>
                    <a:pt x="124" y="2336"/>
                    <a:pt x="268" y="2336"/>
                  </a:cubicBezTo>
                  <a:lnTo>
                    <a:pt x="4431" y="2336"/>
                  </a:lnTo>
                  <a:cubicBezTo>
                    <a:pt x="4575" y="2336"/>
                    <a:pt x="4689" y="2221"/>
                    <a:pt x="4689" y="2077"/>
                  </a:cubicBezTo>
                  <a:lnTo>
                    <a:pt x="4689" y="996"/>
                  </a:lnTo>
                  <a:cubicBezTo>
                    <a:pt x="4689" y="699"/>
                    <a:pt x="4527" y="431"/>
                    <a:pt x="4259" y="297"/>
                  </a:cubicBezTo>
                  <a:lnTo>
                    <a:pt x="3656" y="1"/>
                  </a:lnTo>
                  <a:cubicBezTo>
                    <a:pt x="3350" y="474"/>
                    <a:pt x="2847" y="711"/>
                    <a:pt x="2345" y="711"/>
                  </a:cubicBezTo>
                  <a:cubicBezTo>
                    <a:pt x="1842" y="711"/>
                    <a:pt x="1340" y="474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65"/>
            <p:cNvSpPr/>
            <p:nvPr/>
          </p:nvSpPr>
          <p:spPr>
            <a:xfrm>
              <a:off x="7124539" y="2169011"/>
              <a:ext cx="82194" cy="67304"/>
            </a:xfrm>
            <a:custGeom>
              <a:avLst/>
              <a:gdLst/>
              <a:ahLst/>
              <a:cxnLst/>
              <a:rect l="l" t="t" r="r" b="b"/>
              <a:pathLst>
                <a:path w="3130" h="2563" extrusionOk="0">
                  <a:moveTo>
                    <a:pt x="1201" y="0"/>
                  </a:moveTo>
                  <a:cubicBezTo>
                    <a:pt x="1102" y="0"/>
                    <a:pt x="1016" y="56"/>
                    <a:pt x="976" y="151"/>
                  </a:cubicBezTo>
                  <a:cubicBezTo>
                    <a:pt x="881" y="333"/>
                    <a:pt x="766" y="486"/>
                    <a:pt x="613" y="620"/>
                  </a:cubicBezTo>
                  <a:cubicBezTo>
                    <a:pt x="469" y="744"/>
                    <a:pt x="316" y="850"/>
                    <a:pt x="153" y="936"/>
                  </a:cubicBezTo>
                  <a:cubicBezTo>
                    <a:pt x="58" y="984"/>
                    <a:pt x="0" y="1089"/>
                    <a:pt x="10" y="1204"/>
                  </a:cubicBezTo>
                  <a:cubicBezTo>
                    <a:pt x="115" y="1979"/>
                    <a:pt x="785" y="2563"/>
                    <a:pt x="1570" y="2563"/>
                  </a:cubicBezTo>
                  <a:cubicBezTo>
                    <a:pt x="2383" y="2563"/>
                    <a:pt x="3063" y="1931"/>
                    <a:pt x="3120" y="1118"/>
                  </a:cubicBezTo>
                  <a:cubicBezTo>
                    <a:pt x="3130" y="1041"/>
                    <a:pt x="3091" y="965"/>
                    <a:pt x="3034" y="907"/>
                  </a:cubicBezTo>
                  <a:cubicBezTo>
                    <a:pt x="2517" y="477"/>
                    <a:pt x="1914" y="170"/>
                    <a:pt x="1264" y="8"/>
                  </a:cubicBezTo>
                  <a:cubicBezTo>
                    <a:pt x="1242" y="3"/>
                    <a:pt x="1221" y="0"/>
                    <a:pt x="1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65"/>
            <p:cNvSpPr/>
            <p:nvPr/>
          </p:nvSpPr>
          <p:spPr>
            <a:xfrm>
              <a:off x="7124277" y="2169011"/>
              <a:ext cx="82456" cy="66569"/>
            </a:xfrm>
            <a:custGeom>
              <a:avLst/>
              <a:gdLst/>
              <a:ahLst/>
              <a:cxnLst/>
              <a:rect l="l" t="t" r="r" b="b"/>
              <a:pathLst>
                <a:path w="3140" h="2535" extrusionOk="0">
                  <a:moveTo>
                    <a:pt x="1213" y="0"/>
                  </a:moveTo>
                  <a:cubicBezTo>
                    <a:pt x="1118" y="0"/>
                    <a:pt x="1024" y="55"/>
                    <a:pt x="977" y="142"/>
                  </a:cubicBezTo>
                  <a:cubicBezTo>
                    <a:pt x="919" y="276"/>
                    <a:pt x="833" y="390"/>
                    <a:pt x="738" y="496"/>
                  </a:cubicBezTo>
                  <a:cubicBezTo>
                    <a:pt x="699" y="534"/>
                    <a:pt x="661" y="572"/>
                    <a:pt x="623" y="611"/>
                  </a:cubicBezTo>
                  <a:cubicBezTo>
                    <a:pt x="479" y="735"/>
                    <a:pt x="326" y="840"/>
                    <a:pt x="163" y="926"/>
                  </a:cubicBezTo>
                  <a:cubicBezTo>
                    <a:pt x="58" y="974"/>
                    <a:pt x="1" y="1079"/>
                    <a:pt x="20" y="1194"/>
                  </a:cubicBezTo>
                  <a:cubicBezTo>
                    <a:pt x="116" y="1883"/>
                    <a:pt x="651" y="2429"/>
                    <a:pt x="1341" y="2534"/>
                  </a:cubicBezTo>
                  <a:cubicBezTo>
                    <a:pt x="977" y="2314"/>
                    <a:pt x="776" y="1931"/>
                    <a:pt x="795" y="1510"/>
                  </a:cubicBezTo>
                  <a:lnTo>
                    <a:pt x="795" y="1137"/>
                  </a:lnTo>
                  <a:cubicBezTo>
                    <a:pt x="852" y="1099"/>
                    <a:pt x="910" y="1051"/>
                    <a:pt x="967" y="1003"/>
                  </a:cubicBezTo>
                  <a:cubicBezTo>
                    <a:pt x="1111" y="869"/>
                    <a:pt x="1235" y="725"/>
                    <a:pt x="1341" y="563"/>
                  </a:cubicBezTo>
                  <a:cubicBezTo>
                    <a:pt x="1838" y="716"/>
                    <a:pt x="2298" y="965"/>
                    <a:pt x="2699" y="1300"/>
                  </a:cubicBezTo>
                  <a:cubicBezTo>
                    <a:pt x="2747" y="1338"/>
                    <a:pt x="2872" y="1453"/>
                    <a:pt x="3015" y="1587"/>
                  </a:cubicBezTo>
                  <a:cubicBezTo>
                    <a:pt x="3082" y="1434"/>
                    <a:pt x="3121" y="1271"/>
                    <a:pt x="3140" y="1108"/>
                  </a:cubicBezTo>
                  <a:cubicBezTo>
                    <a:pt x="3140" y="1032"/>
                    <a:pt x="3101" y="965"/>
                    <a:pt x="3044" y="917"/>
                  </a:cubicBezTo>
                  <a:cubicBezTo>
                    <a:pt x="2537" y="486"/>
                    <a:pt x="1924" y="170"/>
                    <a:pt x="1274" y="8"/>
                  </a:cubicBezTo>
                  <a:cubicBezTo>
                    <a:pt x="1254" y="3"/>
                    <a:pt x="1233" y="0"/>
                    <a:pt x="121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65"/>
            <p:cNvSpPr/>
            <p:nvPr/>
          </p:nvSpPr>
          <p:spPr>
            <a:xfrm>
              <a:off x="7104188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153" y="1"/>
                  </a:moveTo>
                  <a:cubicBezTo>
                    <a:pt x="57" y="135"/>
                    <a:pt x="0" y="298"/>
                    <a:pt x="0" y="470"/>
                  </a:cubicBezTo>
                  <a:lnTo>
                    <a:pt x="0" y="1551"/>
                  </a:lnTo>
                  <a:cubicBezTo>
                    <a:pt x="0" y="1695"/>
                    <a:pt x="115" y="1810"/>
                    <a:pt x="258" y="1810"/>
                  </a:cubicBezTo>
                  <a:lnTo>
                    <a:pt x="1043" y="1810"/>
                  </a:lnTo>
                  <a:lnTo>
                    <a:pt x="1043" y="958"/>
                  </a:lnTo>
                  <a:cubicBezTo>
                    <a:pt x="1043" y="805"/>
                    <a:pt x="967" y="652"/>
                    <a:pt x="842" y="556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65"/>
            <p:cNvSpPr/>
            <p:nvPr/>
          </p:nvSpPr>
          <p:spPr>
            <a:xfrm>
              <a:off x="7199932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881" y="1"/>
                  </a:moveTo>
                  <a:lnTo>
                    <a:pt x="201" y="546"/>
                  </a:lnTo>
                  <a:cubicBezTo>
                    <a:pt x="77" y="652"/>
                    <a:pt x="0" y="795"/>
                    <a:pt x="0" y="958"/>
                  </a:cubicBezTo>
                  <a:lnTo>
                    <a:pt x="0" y="1810"/>
                  </a:lnTo>
                  <a:lnTo>
                    <a:pt x="785" y="1810"/>
                  </a:lnTo>
                  <a:cubicBezTo>
                    <a:pt x="929" y="1800"/>
                    <a:pt x="1043" y="1685"/>
                    <a:pt x="1043" y="1551"/>
                  </a:cubicBezTo>
                  <a:lnTo>
                    <a:pt x="1043" y="470"/>
                  </a:lnTo>
                  <a:cubicBezTo>
                    <a:pt x="1043" y="298"/>
                    <a:pt x="986" y="135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65"/>
            <p:cNvSpPr/>
            <p:nvPr/>
          </p:nvSpPr>
          <p:spPr>
            <a:xfrm>
              <a:off x="7337140" y="2141806"/>
              <a:ext cx="33718" cy="73922"/>
            </a:xfrm>
            <a:custGeom>
              <a:avLst/>
              <a:gdLst/>
              <a:ahLst/>
              <a:cxnLst/>
              <a:rect l="l" t="t" r="r" b="b"/>
              <a:pathLst>
                <a:path w="1284" h="2815" extrusionOk="0">
                  <a:moveTo>
                    <a:pt x="776" y="0"/>
                  </a:moveTo>
                  <a:cubicBezTo>
                    <a:pt x="345" y="0"/>
                    <a:pt x="1" y="345"/>
                    <a:pt x="1" y="776"/>
                  </a:cubicBezTo>
                  <a:lnTo>
                    <a:pt x="1" y="948"/>
                  </a:lnTo>
                  <a:cubicBezTo>
                    <a:pt x="1" y="1168"/>
                    <a:pt x="39" y="1388"/>
                    <a:pt x="106" y="1599"/>
                  </a:cubicBezTo>
                  <a:lnTo>
                    <a:pt x="518" y="2814"/>
                  </a:lnTo>
                  <a:lnTo>
                    <a:pt x="1283" y="2814"/>
                  </a:lnTo>
                  <a:lnTo>
                    <a:pt x="12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65"/>
            <p:cNvSpPr/>
            <p:nvPr/>
          </p:nvSpPr>
          <p:spPr>
            <a:xfrm>
              <a:off x="7350717" y="2135031"/>
              <a:ext cx="80697" cy="80697"/>
            </a:xfrm>
            <a:custGeom>
              <a:avLst/>
              <a:gdLst/>
              <a:ahLst/>
              <a:cxnLst/>
              <a:rect l="l" t="t" r="r" b="b"/>
              <a:pathLst>
                <a:path w="3073" h="3073" extrusionOk="0">
                  <a:moveTo>
                    <a:pt x="766" y="0"/>
                  </a:moveTo>
                  <a:cubicBezTo>
                    <a:pt x="345" y="0"/>
                    <a:pt x="1" y="345"/>
                    <a:pt x="1" y="766"/>
                  </a:cubicBezTo>
                  <a:cubicBezTo>
                    <a:pt x="1" y="1053"/>
                    <a:pt x="230" y="1282"/>
                    <a:pt x="508" y="1282"/>
                  </a:cubicBezTo>
                  <a:lnTo>
                    <a:pt x="2556" y="3072"/>
                  </a:lnTo>
                  <a:lnTo>
                    <a:pt x="2986" y="1560"/>
                  </a:lnTo>
                  <a:cubicBezTo>
                    <a:pt x="3044" y="1378"/>
                    <a:pt x="3073" y="1187"/>
                    <a:pt x="3073" y="995"/>
                  </a:cubicBezTo>
                  <a:lnTo>
                    <a:pt x="3073" y="517"/>
                  </a:lnTo>
                  <a:cubicBezTo>
                    <a:pt x="3073" y="230"/>
                    <a:pt x="2843" y="0"/>
                    <a:pt x="25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65"/>
            <p:cNvSpPr/>
            <p:nvPr/>
          </p:nvSpPr>
          <p:spPr>
            <a:xfrm>
              <a:off x="7364030" y="2235791"/>
              <a:ext cx="40493" cy="29936"/>
            </a:xfrm>
            <a:custGeom>
              <a:avLst/>
              <a:gdLst/>
              <a:ahLst/>
              <a:cxnLst/>
              <a:rect l="l" t="t" r="r" b="b"/>
              <a:pathLst>
                <a:path w="1542" h="1140" extrusionOk="0">
                  <a:moveTo>
                    <a:pt x="1" y="1"/>
                  </a:moveTo>
                  <a:lnTo>
                    <a:pt x="1" y="1140"/>
                  </a:lnTo>
                  <a:lnTo>
                    <a:pt x="1542" y="1140"/>
                  </a:lnTo>
                  <a:lnTo>
                    <a:pt x="15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65"/>
            <p:cNvSpPr/>
            <p:nvPr/>
          </p:nvSpPr>
          <p:spPr>
            <a:xfrm>
              <a:off x="7364030" y="2236053"/>
              <a:ext cx="40493" cy="16281"/>
            </a:xfrm>
            <a:custGeom>
              <a:avLst/>
              <a:gdLst/>
              <a:ahLst/>
              <a:cxnLst/>
              <a:rect l="l" t="t" r="r" b="b"/>
              <a:pathLst>
                <a:path w="1542" h="620" extrusionOk="0">
                  <a:moveTo>
                    <a:pt x="1" y="0"/>
                  </a:moveTo>
                  <a:lnTo>
                    <a:pt x="1" y="469"/>
                  </a:lnTo>
                  <a:cubicBezTo>
                    <a:pt x="250" y="570"/>
                    <a:pt x="510" y="620"/>
                    <a:pt x="771" y="620"/>
                  </a:cubicBezTo>
                  <a:cubicBezTo>
                    <a:pt x="1032" y="620"/>
                    <a:pt x="1293" y="570"/>
                    <a:pt x="1542" y="469"/>
                  </a:cubicBezTo>
                  <a:lnTo>
                    <a:pt x="1542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65"/>
            <p:cNvSpPr/>
            <p:nvPr/>
          </p:nvSpPr>
          <p:spPr>
            <a:xfrm>
              <a:off x="7317051" y="2252124"/>
              <a:ext cx="134477" cy="67882"/>
            </a:xfrm>
            <a:custGeom>
              <a:avLst/>
              <a:gdLst/>
              <a:ahLst/>
              <a:cxnLst/>
              <a:rect l="l" t="t" r="r" b="b"/>
              <a:pathLst>
                <a:path w="5121" h="2585" extrusionOk="0">
                  <a:moveTo>
                    <a:pt x="1790" y="1"/>
                  </a:moveTo>
                  <a:lnTo>
                    <a:pt x="555" y="355"/>
                  </a:lnTo>
                  <a:cubicBezTo>
                    <a:pt x="230" y="451"/>
                    <a:pt x="0" y="757"/>
                    <a:pt x="0" y="1092"/>
                  </a:cubicBezTo>
                  <a:lnTo>
                    <a:pt x="0" y="2326"/>
                  </a:lnTo>
                  <a:cubicBezTo>
                    <a:pt x="0" y="2470"/>
                    <a:pt x="115" y="2585"/>
                    <a:pt x="258" y="2585"/>
                  </a:cubicBezTo>
                  <a:lnTo>
                    <a:pt x="4862" y="2585"/>
                  </a:lnTo>
                  <a:cubicBezTo>
                    <a:pt x="5005" y="2585"/>
                    <a:pt x="5120" y="2470"/>
                    <a:pt x="5120" y="2326"/>
                  </a:cubicBezTo>
                  <a:lnTo>
                    <a:pt x="5120" y="1092"/>
                  </a:lnTo>
                  <a:cubicBezTo>
                    <a:pt x="5120" y="757"/>
                    <a:pt x="4891" y="451"/>
                    <a:pt x="4565" y="355"/>
                  </a:cubicBezTo>
                  <a:lnTo>
                    <a:pt x="3331" y="1"/>
                  </a:lnTo>
                  <a:lnTo>
                    <a:pt x="2555" y="518"/>
                  </a:lnTo>
                  <a:lnTo>
                    <a:pt x="1790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65"/>
            <p:cNvSpPr/>
            <p:nvPr/>
          </p:nvSpPr>
          <p:spPr>
            <a:xfrm>
              <a:off x="7377607" y="2265701"/>
              <a:ext cx="13340" cy="54306"/>
            </a:xfrm>
            <a:custGeom>
              <a:avLst/>
              <a:gdLst/>
              <a:ahLst/>
              <a:cxnLst/>
              <a:rect l="l" t="t" r="r" b="b"/>
              <a:pathLst>
                <a:path w="508" h="2068" extrusionOk="0">
                  <a:moveTo>
                    <a:pt x="125" y="1"/>
                  </a:moveTo>
                  <a:lnTo>
                    <a:pt x="1" y="2068"/>
                  </a:lnTo>
                  <a:lnTo>
                    <a:pt x="508" y="206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65"/>
            <p:cNvSpPr/>
            <p:nvPr/>
          </p:nvSpPr>
          <p:spPr>
            <a:xfrm>
              <a:off x="7343941" y="2168906"/>
              <a:ext cx="80697" cy="73712"/>
            </a:xfrm>
            <a:custGeom>
              <a:avLst/>
              <a:gdLst/>
              <a:ahLst/>
              <a:cxnLst/>
              <a:rect l="l" t="t" r="r" b="b"/>
              <a:pathLst>
                <a:path w="3073" h="2807" extrusionOk="0">
                  <a:moveTo>
                    <a:pt x="955" y="1"/>
                  </a:moveTo>
                  <a:cubicBezTo>
                    <a:pt x="823" y="1"/>
                    <a:pt x="701" y="57"/>
                    <a:pt x="613" y="155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78"/>
                  </a:cubicBezTo>
                  <a:lnTo>
                    <a:pt x="0" y="1275"/>
                  </a:lnTo>
                  <a:cubicBezTo>
                    <a:pt x="0" y="2117"/>
                    <a:pt x="689" y="2806"/>
                    <a:pt x="1531" y="2806"/>
                  </a:cubicBezTo>
                  <a:cubicBezTo>
                    <a:pt x="2383" y="2806"/>
                    <a:pt x="3072" y="2117"/>
                    <a:pt x="3072" y="1275"/>
                  </a:cubicBezTo>
                  <a:lnTo>
                    <a:pt x="3072" y="949"/>
                  </a:lnTo>
                  <a:cubicBezTo>
                    <a:pt x="3072" y="815"/>
                    <a:pt x="3015" y="682"/>
                    <a:pt x="2919" y="586"/>
                  </a:cubicBezTo>
                  <a:cubicBezTo>
                    <a:pt x="2527" y="203"/>
                    <a:pt x="1799" y="3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65"/>
            <p:cNvSpPr/>
            <p:nvPr/>
          </p:nvSpPr>
          <p:spPr>
            <a:xfrm>
              <a:off x="7343941" y="2168906"/>
              <a:ext cx="80434" cy="72189"/>
            </a:xfrm>
            <a:custGeom>
              <a:avLst/>
              <a:gdLst/>
              <a:ahLst/>
              <a:cxnLst/>
              <a:rect l="l" t="t" r="r" b="b"/>
              <a:pathLst>
                <a:path w="3063" h="2749" extrusionOk="0">
                  <a:moveTo>
                    <a:pt x="955" y="1"/>
                  </a:moveTo>
                  <a:cubicBezTo>
                    <a:pt x="823" y="1"/>
                    <a:pt x="701" y="57"/>
                    <a:pt x="613" y="146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69"/>
                  </a:cubicBezTo>
                  <a:lnTo>
                    <a:pt x="0" y="1275"/>
                  </a:lnTo>
                  <a:cubicBezTo>
                    <a:pt x="0" y="1954"/>
                    <a:pt x="450" y="2557"/>
                    <a:pt x="1110" y="2749"/>
                  </a:cubicBezTo>
                  <a:cubicBezTo>
                    <a:pt x="890" y="2471"/>
                    <a:pt x="766" y="2136"/>
                    <a:pt x="766" y="1792"/>
                  </a:cubicBezTo>
                  <a:lnTo>
                    <a:pt x="766" y="1036"/>
                  </a:lnTo>
                  <a:cubicBezTo>
                    <a:pt x="766" y="751"/>
                    <a:pt x="996" y="527"/>
                    <a:pt x="1277" y="527"/>
                  </a:cubicBezTo>
                  <a:cubicBezTo>
                    <a:pt x="1288" y="527"/>
                    <a:pt x="1300" y="528"/>
                    <a:pt x="1311" y="528"/>
                  </a:cubicBezTo>
                  <a:cubicBezTo>
                    <a:pt x="1828" y="557"/>
                    <a:pt x="2594" y="643"/>
                    <a:pt x="3063" y="873"/>
                  </a:cubicBezTo>
                  <a:cubicBezTo>
                    <a:pt x="3053" y="768"/>
                    <a:pt x="2996" y="662"/>
                    <a:pt x="2919" y="586"/>
                  </a:cubicBezTo>
                  <a:cubicBezTo>
                    <a:pt x="2527" y="203"/>
                    <a:pt x="1799" y="2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65"/>
            <p:cNvSpPr/>
            <p:nvPr/>
          </p:nvSpPr>
          <p:spPr>
            <a:xfrm>
              <a:off x="7317051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144" y="0"/>
                  </a:moveTo>
                  <a:cubicBezTo>
                    <a:pt x="48" y="125"/>
                    <a:pt x="0" y="278"/>
                    <a:pt x="0" y="440"/>
                  </a:cubicBezTo>
                  <a:lnTo>
                    <a:pt x="0" y="1665"/>
                  </a:lnTo>
                  <a:cubicBezTo>
                    <a:pt x="0" y="1809"/>
                    <a:pt x="115" y="1924"/>
                    <a:pt x="258" y="1924"/>
                  </a:cubicBezTo>
                  <a:lnTo>
                    <a:pt x="1024" y="1924"/>
                  </a:lnTo>
                  <a:lnTo>
                    <a:pt x="1024" y="1206"/>
                  </a:lnTo>
                  <a:cubicBezTo>
                    <a:pt x="1024" y="995"/>
                    <a:pt x="948" y="804"/>
                    <a:pt x="804" y="66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0" name="Google Shape;14420;p65"/>
            <p:cNvSpPr/>
            <p:nvPr/>
          </p:nvSpPr>
          <p:spPr>
            <a:xfrm>
              <a:off x="7424612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881" y="0"/>
                  </a:moveTo>
                  <a:lnTo>
                    <a:pt x="220" y="660"/>
                  </a:lnTo>
                  <a:cubicBezTo>
                    <a:pt x="77" y="804"/>
                    <a:pt x="0" y="995"/>
                    <a:pt x="0" y="1206"/>
                  </a:cubicBezTo>
                  <a:lnTo>
                    <a:pt x="0" y="1924"/>
                  </a:lnTo>
                  <a:lnTo>
                    <a:pt x="766" y="1924"/>
                  </a:lnTo>
                  <a:cubicBezTo>
                    <a:pt x="909" y="1924"/>
                    <a:pt x="1024" y="1809"/>
                    <a:pt x="1024" y="1665"/>
                  </a:cubicBezTo>
                  <a:lnTo>
                    <a:pt x="1024" y="440"/>
                  </a:lnTo>
                  <a:cubicBezTo>
                    <a:pt x="1024" y="278"/>
                    <a:pt x="976" y="125"/>
                    <a:pt x="88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65"/>
            <p:cNvSpPr/>
            <p:nvPr/>
          </p:nvSpPr>
          <p:spPr>
            <a:xfrm>
              <a:off x="7377607" y="2265701"/>
              <a:ext cx="13340" cy="13340"/>
            </a:xfrm>
            <a:custGeom>
              <a:avLst/>
              <a:gdLst/>
              <a:ahLst/>
              <a:cxnLst/>
              <a:rect l="l" t="t" r="r" b="b"/>
              <a:pathLst>
                <a:path w="508" h="508" extrusionOk="0">
                  <a:moveTo>
                    <a:pt x="1" y="1"/>
                  </a:moveTo>
                  <a:lnTo>
                    <a:pt x="1" y="403"/>
                  </a:lnTo>
                  <a:cubicBezTo>
                    <a:pt x="1" y="460"/>
                    <a:pt x="48" y="508"/>
                    <a:pt x="106" y="508"/>
                  </a:cubicBezTo>
                  <a:lnTo>
                    <a:pt x="402" y="508"/>
                  </a:lnTo>
                  <a:cubicBezTo>
                    <a:pt x="460" y="508"/>
                    <a:pt x="508" y="460"/>
                    <a:pt x="508" y="403"/>
                  </a:cubicBezTo>
                  <a:lnTo>
                    <a:pt x="50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65"/>
            <p:cNvSpPr/>
            <p:nvPr/>
          </p:nvSpPr>
          <p:spPr>
            <a:xfrm>
              <a:off x="7356756" y="2246899"/>
              <a:ext cx="27415" cy="28229"/>
            </a:xfrm>
            <a:custGeom>
              <a:avLst/>
              <a:gdLst/>
              <a:ahLst/>
              <a:cxnLst/>
              <a:rect l="l" t="t" r="r" b="b"/>
              <a:pathLst>
                <a:path w="1044" h="1075" extrusionOk="0">
                  <a:moveTo>
                    <a:pt x="235" y="1"/>
                  </a:moveTo>
                  <a:cubicBezTo>
                    <a:pt x="204" y="1"/>
                    <a:pt x="174" y="15"/>
                    <a:pt x="153" y="47"/>
                  </a:cubicBezTo>
                  <a:lnTo>
                    <a:pt x="0" y="286"/>
                  </a:lnTo>
                  <a:lnTo>
                    <a:pt x="383" y="994"/>
                  </a:lnTo>
                  <a:cubicBezTo>
                    <a:pt x="412" y="1047"/>
                    <a:pt x="464" y="1075"/>
                    <a:pt x="517" y="1075"/>
                  </a:cubicBezTo>
                  <a:cubicBezTo>
                    <a:pt x="550" y="1075"/>
                    <a:pt x="583" y="1064"/>
                    <a:pt x="613" y="1042"/>
                  </a:cubicBezTo>
                  <a:lnTo>
                    <a:pt x="1043" y="717"/>
                  </a:lnTo>
                  <a:lnTo>
                    <a:pt x="306" y="28"/>
                  </a:lnTo>
                  <a:cubicBezTo>
                    <a:pt x="285" y="10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65"/>
            <p:cNvSpPr/>
            <p:nvPr/>
          </p:nvSpPr>
          <p:spPr>
            <a:xfrm>
              <a:off x="7384146" y="2246899"/>
              <a:ext cx="27678" cy="28229"/>
            </a:xfrm>
            <a:custGeom>
              <a:avLst/>
              <a:gdLst/>
              <a:ahLst/>
              <a:cxnLst/>
              <a:rect l="l" t="t" r="r" b="b"/>
              <a:pathLst>
                <a:path w="1054" h="1075" extrusionOk="0">
                  <a:moveTo>
                    <a:pt x="813" y="1"/>
                  </a:moveTo>
                  <a:cubicBezTo>
                    <a:pt x="786" y="1"/>
                    <a:pt x="759" y="10"/>
                    <a:pt x="737" y="28"/>
                  </a:cubicBezTo>
                  <a:lnTo>
                    <a:pt x="0" y="717"/>
                  </a:lnTo>
                  <a:lnTo>
                    <a:pt x="441" y="1042"/>
                  </a:lnTo>
                  <a:cubicBezTo>
                    <a:pt x="466" y="1064"/>
                    <a:pt x="499" y="1075"/>
                    <a:pt x="532" y="1075"/>
                  </a:cubicBezTo>
                  <a:cubicBezTo>
                    <a:pt x="585" y="1075"/>
                    <a:pt x="637" y="1047"/>
                    <a:pt x="661" y="994"/>
                  </a:cubicBezTo>
                  <a:lnTo>
                    <a:pt x="1053" y="286"/>
                  </a:lnTo>
                  <a:lnTo>
                    <a:pt x="900" y="47"/>
                  </a:lnTo>
                  <a:cubicBezTo>
                    <a:pt x="879" y="15"/>
                    <a:pt x="846" y="1"/>
                    <a:pt x="813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65"/>
            <p:cNvSpPr/>
            <p:nvPr/>
          </p:nvSpPr>
          <p:spPr>
            <a:xfrm>
              <a:off x="7159964" y="1971904"/>
              <a:ext cx="190516" cy="164151"/>
            </a:xfrm>
            <a:custGeom>
              <a:avLst/>
              <a:gdLst/>
              <a:ahLst/>
              <a:cxnLst/>
              <a:rect l="l" t="t" r="r" b="b"/>
              <a:pathLst>
                <a:path w="7255" h="6251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9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987" y="4700"/>
                  </a:lnTo>
                  <a:lnTo>
                    <a:pt x="2632" y="6116"/>
                  </a:lnTo>
                  <a:cubicBezTo>
                    <a:pt x="2611" y="6189"/>
                    <a:pt x="2672" y="6251"/>
                    <a:pt x="2736" y="6251"/>
                  </a:cubicBezTo>
                  <a:cubicBezTo>
                    <a:pt x="2756" y="6251"/>
                    <a:pt x="2777" y="6245"/>
                    <a:pt x="2795" y="6231"/>
                  </a:cubicBezTo>
                  <a:lnTo>
                    <a:pt x="4901" y="4700"/>
                  </a:lnTo>
                  <a:lnTo>
                    <a:pt x="6614" y="4700"/>
                  </a:lnTo>
                  <a:cubicBezTo>
                    <a:pt x="6968" y="4700"/>
                    <a:pt x="7255" y="4413"/>
                    <a:pt x="7255" y="4059"/>
                  </a:cubicBezTo>
                  <a:lnTo>
                    <a:pt x="7255" y="642"/>
                  </a:lnTo>
                  <a:cubicBezTo>
                    <a:pt x="7255" y="288"/>
                    <a:pt x="6968" y="1"/>
                    <a:pt x="66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65"/>
            <p:cNvSpPr/>
            <p:nvPr/>
          </p:nvSpPr>
          <p:spPr>
            <a:xfrm>
              <a:off x="7191896" y="2000055"/>
              <a:ext cx="31670" cy="11082"/>
            </a:xfrm>
            <a:custGeom>
              <a:avLst/>
              <a:gdLst/>
              <a:ahLst/>
              <a:cxnLst/>
              <a:rect l="l" t="t" r="r" b="b"/>
              <a:pathLst>
                <a:path w="1206" h="422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919" y="422"/>
                  </a:lnTo>
                  <a:cubicBezTo>
                    <a:pt x="1206" y="422"/>
                    <a:pt x="1206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65"/>
            <p:cNvSpPr/>
            <p:nvPr/>
          </p:nvSpPr>
          <p:spPr>
            <a:xfrm>
              <a:off x="7231102" y="2000055"/>
              <a:ext cx="87735" cy="11082"/>
            </a:xfrm>
            <a:custGeom>
              <a:avLst/>
              <a:gdLst/>
              <a:ahLst/>
              <a:cxnLst/>
              <a:rect l="l" t="t" r="r" b="b"/>
              <a:pathLst>
                <a:path w="3341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65"/>
            <p:cNvSpPr/>
            <p:nvPr/>
          </p:nvSpPr>
          <p:spPr>
            <a:xfrm>
              <a:off x="7191896" y="2027969"/>
              <a:ext cx="126941" cy="11318"/>
            </a:xfrm>
            <a:custGeom>
              <a:avLst/>
              <a:gdLst/>
              <a:ahLst/>
              <a:cxnLst/>
              <a:rect l="l" t="t" r="r" b="b"/>
              <a:pathLst>
                <a:path w="4834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4546" y="431"/>
                  </a:lnTo>
                  <a:cubicBezTo>
                    <a:pt x="4833" y="431"/>
                    <a:pt x="4833" y="0"/>
                    <a:pt x="4546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65"/>
            <p:cNvSpPr/>
            <p:nvPr/>
          </p:nvSpPr>
          <p:spPr>
            <a:xfrm>
              <a:off x="7191896" y="2056093"/>
              <a:ext cx="87735" cy="11108"/>
            </a:xfrm>
            <a:custGeom>
              <a:avLst/>
              <a:gdLst/>
              <a:ahLst/>
              <a:cxnLst/>
              <a:rect l="l" t="t" r="r" b="b"/>
              <a:pathLst>
                <a:path w="3341" h="423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65"/>
            <p:cNvSpPr/>
            <p:nvPr/>
          </p:nvSpPr>
          <p:spPr>
            <a:xfrm>
              <a:off x="7286878" y="2056093"/>
              <a:ext cx="31958" cy="11108"/>
            </a:xfrm>
            <a:custGeom>
              <a:avLst/>
              <a:gdLst/>
              <a:ahLst/>
              <a:cxnLst/>
              <a:rect l="l" t="t" r="r" b="b"/>
              <a:pathLst>
                <a:path w="1217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929" y="422"/>
                  </a:lnTo>
                  <a:cubicBezTo>
                    <a:pt x="1216" y="422"/>
                    <a:pt x="1216" y="1"/>
                    <a:pt x="929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30" name="Google Shape;14430;p65"/>
          <p:cNvGrpSpPr/>
          <p:nvPr/>
        </p:nvGrpSpPr>
        <p:grpSpPr>
          <a:xfrm>
            <a:off x="7551264" y="1971904"/>
            <a:ext cx="344321" cy="348155"/>
            <a:chOff x="7551264" y="1971904"/>
            <a:chExt cx="344321" cy="348155"/>
          </a:xfrm>
        </p:grpSpPr>
        <p:sp>
          <p:nvSpPr>
            <p:cNvPr id="14431" name="Google Shape;14431;p65"/>
            <p:cNvSpPr/>
            <p:nvPr/>
          </p:nvSpPr>
          <p:spPr>
            <a:xfrm>
              <a:off x="7820665" y="1973164"/>
              <a:ext cx="9086" cy="73659"/>
            </a:xfrm>
            <a:custGeom>
              <a:avLst/>
              <a:gdLst/>
              <a:ahLst/>
              <a:cxnLst/>
              <a:rect l="l" t="t" r="r" b="b"/>
              <a:pathLst>
                <a:path w="346" h="2805" extrusionOk="0">
                  <a:moveTo>
                    <a:pt x="1" y="1"/>
                  </a:moveTo>
                  <a:lnTo>
                    <a:pt x="1" y="2805"/>
                  </a:lnTo>
                  <a:lnTo>
                    <a:pt x="346" y="2805"/>
                  </a:lnTo>
                  <a:lnTo>
                    <a:pt x="346" y="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65"/>
            <p:cNvSpPr/>
            <p:nvPr/>
          </p:nvSpPr>
          <p:spPr>
            <a:xfrm>
              <a:off x="7625396" y="1971904"/>
              <a:ext cx="270189" cy="348103"/>
            </a:xfrm>
            <a:custGeom>
              <a:avLst/>
              <a:gdLst/>
              <a:ahLst/>
              <a:cxnLst/>
              <a:rect l="l" t="t" r="r" b="b"/>
              <a:pathLst>
                <a:path w="10289" h="13256" extrusionOk="0">
                  <a:moveTo>
                    <a:pt x="269" y="1"/>
                  </a:moveTo>
                  <a:cubicBezTo>
                    <a:pt x="116" y="1"/>
                    <a:pt x="1" y="135"/>
                    <a:pt x="20" y="288"/>
                  </a:cubicBezTo>
                  <a:lnTo>
                    <a:pt x="20" y="5408"/>
                  </a:lnTo>
                  <a:lnTo>
                    <a:pt x="173" y="5408"/>
                  </a:lnTo>
                  <a:cubicBezTo>
                    <a:pt x="1111" y="5446"/>
                    <a:pt x="1848" y="6212"/>
                    <a:pt x="1848" y="7150"/>
                  </a:cubicBezTo>
                  <a:lnTo>
                    <a:pt x="1848" y="7849"/>
                  </a:lnTo>
                  <a:cubicBezTo>
                    <a:pt x="2039" y="8126"/>
                    <a:pt x="1972" y="8499"/>
                    <a:pt x="1704" y="8700"/>
                  </a:cubicBezTo>
                  <a:lnTo>
                    <a:pt x="1456" y="8882"/>
                  </a:lnTo>
                  <a:cubicBezTo>
                    <a:pt x="1369" y="9284"/>
                    <a:pt x="1101" y="9629"/>
                    <a:pt x="738" y="9801"/>
                  </a:cubicBezTo>
                  <a:lnTo>
                    <a:pt x="738" y="10212"/>
                  </a:lnTo>
                  <a:lnTo>
                    <a:pt x="2011" y="10720"/>
                  </a:lnTo>
                  <a:cubicBezTo>
                    <a:pt x="2575" y="10949"/>
                    <a:pt x="2939" y="11514"/>
                    <a:pt x="2910" y="12126"/>
                  </a:cubicBezTo>
                  <a:lnTo>
                    <a:pt x="2910" y="13256"/>
                  </a:lnTo>
                  <a:lnTo>
                    <a:pt x="9897" y="13256"/>
                  </a:lnTo>
                  <a:cubicBezTo>
                    <a:pt x="10059" y="13227"/>
                    <a:pt x="10289" y="13122"/>
                    <a:pt x="10289" y="12672"/>
                  </a:cubicBezTo>
                  <a:lnTo>
                    <a:pt x="10289" y="2853"/>
                  </a:lnTo>
                  <a:lnTo>
                    <a:pt x="8576" y="1561"/>
                  </a:lnTo>
                  <a:lnTo>
                    <a:pt x="7437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65"/>
            <p:cNvSpPr/>
            <p:nvPr/>
          </p:nvSpPr>
          <p:spPr>
            <a:xfrm>
              <a:off x="7625396" y="1971904"/>
              <a:ext cx="86238" cy="348103"/>
            </a:xfrm>
            <a:custGeom>
              <a:avLst/>
              <a:gdLst/>
              <a:ahLst/>
              <a:cxnLst/>
              <a:rect l="l" t="t" r="r" b="b"/>
              <a:pathLst>
                <a:path w="3284" h="13256" extrusionOk="0">
                  <a:moveTo>
                    <a:pt x="278" y="1"/>
                  </a:moveTo>
                  <a:cubicBezTo>
                    <a:pt x="125" y="11"/>
                    <a:pt x="1" y="144"/>
                    <a:pt x="20" y="288"/>
                  </a:cubicBezTo>
                  <a:lnTo>
                    <a:pt x="20" y="5408"/>
                  </a:lnTo>
                  <a:lnTo>
                    <a:pt x="183" y="5408"/>
                  </a:lnTo>
                  <a:cubicBezTo>
                    <a:pt x="1111" y="5446"/>
                    <a:pt x="1857" y="6212"/>
                    <a:pt x="1857" y="7150"/>
                  </a:cubicBezTo>
                  <a:lnTo>
                    <a:pt x="1857" y="7849"/>
                  </a:lnTo>
                  <a:cubicBezTo>
                    <a:pt x="1924" y="7954"/>
                    <a:pt x="1963" y="8078"/>
                    <a:pt x="1963" y="8203"/>
                  </a:cubicBezTo>
                  <a:cubicBezTo>
                    <a:pt x="1963" y="8394"/>
                    <a:pt x="1704" y="8480"/>
                    <a:pt x="1551" y="8595"/>
                  </a:cubicBezTo>
                  <a:lnTo>
                    <a:pt x="1456" y="8882"/>
                  </a:lnTo>
                  <a:cubicBezTo>
                    <a:pt x="1379" y="9294"/>
                    <a:pt x="1111" y="9629"/>
                    <a:pt x="738" y="9810"/>
                  </a:cubicBezTo>
                  <a:lnTo>
                    <a:pt x="738" y="10212"/>
                  </a:lnTo>
                  <a:lnTo>
                    <a:pt x="2011" y="10729"/>
                  </a:lnTo>
                  <a:cubicBezTo>
                    <a:pt x="2575" y="10949"/>
                    <a:pt x="2939" y="11514"/>
                    <a:pt x="2920" y="12126"/>
                  </a:cubicBezTo>
                  <a:lnTo>
                    <a:pt x="2728" y="13256"/>
                  </a:lnTo>
                  <a:lnTo>
                    <a:pt x="3264" y="13256"/>
                  </a:lnTo>
                  <a:lnTo>
                    <a:pt x="3264" y="12126"/>
                  </a:lnTo>
                  <a:cubicBezTo>
                    <a:pt x="3283" y="11514"/>
                    <a:pt x="2920" y="10959"/>
                    <a:pt x="2346" y="10729"/>
                  </a:cubicBezTo>
                  <a:lnTo>
                    <a:pt x="1073" y="10212"/>
                  </a:lnTo>
                  <a:lnTo>
                    <a:pt x="1073" y="9810"/>
                  </a:lnTo>
                  <a:cubicBezTo>
                    <a:pt x="1446" y="9629"/>
                    <a:pt x="1714" y="9294"/>
                    <a:pt x="1791" y="8892"/>
                  </a:cubicBezTo>
                  <a:lnTo>
                    <a:pt x="2049" y="8710"/>
                  </a:lnTo>
                  <a:cubicBezTo>
                    <a:pt x="2317" y="8509"/>
                    <a:pt x="2384" y="8136"/>
                    <a:pt x="2192" y="7858"/>
                  </a:cubicBezTo>
                  <a:lnTo>
                    <a:pt x="2192" y="7150"/>
                  </a:lnTo>
                  <a:cubicBezTo>
                    <a:pt x="2192" y="6212"/>
                    <a:pt x="1456" y="5446"/>
                    <a:pt x="518" y="5408"/>
                  </a:cubicBezTo>
                  <a:lnTo>
                    <a:pt x="365" y="5408"/>
                  </a:lnTo>
                  <a:lnTo>
                    <a:pt x="36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65"/>
            <p:cNvSpPr/>
            <p:nvPr/>
          </p:nvSpPr>
          <p:spPr>
            <a:xfrm>
              <a:off x="7685715" y="2063893"/>
              <a:ext cx="103333" cy="11344"/>
            </a:xfrm>
            <a:custGeom>
              <a:avLst/>
              <a:gdLst/>
              <a:ahLst/>
              <a:cxnLst/>
              <a:rect l="l" t="t" r="r" b="b"/>
              <a:pathLst>
                <a:path w="3935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3657" y="431"/>
                  </a:lnTo>
                  <a:cubicBezTo>
                    <a:pt x="3934" y="431"/>
                    <a:pt x="3934" y="1"/>
                    <a:pt x="36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65"/>
            <p:cNvSpPr/>
            <p:nvPr/>
          </p:nvSpPr>
          <p:spPr>
            <a:xfrm>
              <a:off x="7685715" y="2102337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1"/>
                  </a:moveTo>
                  <a:cubicBezTo>
                    <a:pt x="1" y="1"/>
                    <a:pt x="1" y="432"/>
                    <a:pt x="288" y="432"/>
                  </a:cubicBezTo>
                  <a:lnTo>
                    <a:pt x="5379" y="432"/>
                  </a:lnTo>
                  <a:cubicBezTo>
                    <a:pt x="5657" y="432"/>
                    <a:pt x="5657" y="1"/>
                    <a:pt x="5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65"/>
            <p:cNvSpPr/>
            <p:nvPr/>
          </p:nvSpPr>
          <p:spPr>
            <a:xfrm>
              <a:off x="7685715" y="2140808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7" name="Google Shape;14437;p65"/>
            <p:cNvSpPr/>
            <p:nvPr/>
          </p:nvSpPr>
          <p:spPr>
            <a:xfrm>
              <a:off x="7685715" y="2179253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8" name="Google Shape;14438;p65"/>
            <p:cNvSpPr/>
            <p:nvPr/>
          </p:nvSpPr>
          <p:spPr>
            <a:xfrm>
              <a:off x="7685715" y="2217461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65"/>
            <p:cNvSpPr/>
            <p:nvPr/>
          </p:nvSpPr>
          <p:spPr>
            <a:xfrm>
              <a:off x="7552367" y="2239309"/>
              <a:ext cx="152492" cy="80487"/>
            </a:xfrm>
            <a:custGeom>
              <a:avLst/>
              <a:gdLst/>
              <a:ahLst/>
              <a:cxnLst/>
              <a:rect l="l" t="t" r="r" b="b"/>
              <a:pathLst>
                <a:path w="5807" h="3065" extrusionOk="0">
                  <a:moveTo>
                    <a:pt x="2208" y="1"/>
                  </a:moveTo>
                  <a:lnTo>
                    <a:pt x="897" y="537"/>
                  </a:lnTo>
                  <a:cubicBezTo>
                    <a:pt x="763" y="584"/>
                    <a:pt x="648" y="651"/>
                    <a:pt x="533" y="738"/>
                  </a:cubicBezTo>
                  <a:lnTo>
                    <a:pt x="504" y="766"/>
                  </a:lnTo>
                  <a:lnTo>
                    <a:pt x="485" y="785"/>
                  </a:lnTo>
                  <a:lnTo>
                    <a:pt x="475" y="795"/>
                  </a:lnTo>
                  <a:lnTo>
                    <a:pt x="437" y="824"/>
                  </a:lnTo>
                  <a:cubicBezTo>
                    <a:pt x="207" y="1063"/>
                    <a:pt x="54" y="1369"/>
                    <a:pt x="6" y="1695"/>
                  </a:cubicBezTo>
                  <a:cubicBezTo>
                    <a:pt x="6" y="1714"/>
                    <a:pt x="6" y="1733"/>
                    <a:pt x="6" y="1752"/>
                  </a:cubicBezTo>
                  <a:cubicBezTo>
                    <a:pt x="1" y="1769"/>
                    <a:pt x="2" y="1773"/>
                    <a:pt x="4" y="1773"/>
                  </a:cubicBezTo>
                  <a:cubicBezTo>
                    <a:pt x="5" y="1773"/>
                    <a:pt x="6" y="1771"/>
                    <a:pt x="6" y="1771"/>
                  </a:cubicBezTo>
                  <a:lnTo>
                    <a:pt x="6" y="1819"/>
                  </a:lnTo>
                  <a:lnTo>
                    <a:pt x="6" y="1848"/>
                  </a:lnTo>
                  <a:lnTo>
                    <a:pt x="6" y="1857"/>
                  </a:lnTo>
                  <a:lnTo>
                    <a:pt x="6" y="1934"/>
                  </a:lnTo>
                  <a:lnTo>
                    <a:pt x="6" y="2144"/>
                  </a:lnTo>
                  <a:lnTo>
                    <a:pt x="6" y="2786"/>
                  </a:lnTo>
                  <a:cubicBezTo>
                    <a:pt x="6" y="2938"/>
                    <a:pt x="141" y="3065"/>
                    <a:pt x="291" y="3065"/>
                  </a:cubicBezTo>
                  <a:cubicBezTo>
                    <a:pt x="301" y="3065"/>
                    <a:pt x="312" y="3064"/>
                    <a:pt x="322" y="3063"/>
                  </a:cubicBezTo>
                  <a:lnTo>
                    <a:pt x="5481" y="3063"/>
                  </a:lnTo>
                  <a:cubicBezTo>
                    <a:pt x="5492" y="3064"/>
                    <a:pt x="5503" y="3065"/>
                    <a:pt x="5513" y="3065"/>
                  </a:cubicBezTo>
                  <a:cubicBezTo>
                    <a:pt x="5671" y="3065"/>
                    <a:pt x="5797" y="2938"/>
                    <a:pt x="5806" y="2786"/>
                  </a:cubicBezTo>
                  <a:lnTo>
                    <a:pt x="5806" y="2144"/>
                  </a:lnTo>
                  <a:lnTo>
                    <a:pt x="5806" y="1934"/>
                  </a:lnTo>
                  <a:lnTo>
                    <a:pt x="5777" y="1943"/>
                  </a:lnTo>
                  <a:lnTo>
                    <a:pt x="5777" y="1876"/>
                  </a:lnTo>
                  <a:lnTo>
                    <a:pt x="5777" y="1867"/>
                  </a:lnTo>
                  <a:lnTo>
                    <a:pt x="5777" y="1829"/>
                  </a:lnTo>
                  <a:lnTo>
                    <a:pt x="5777" y="1781"/>
                  </a:lnTo>
                  <a:lnTo>
                    <a:pt x="5777" y="1762"/>
                  </a:lnTo>
                  <a:cubicBezTo>
                    <a:pt x="5777" y="1762"/>
                    <a:pt x="5777" y="1723"/>
                    <a:pt x="5777" y="1704"/>
                  </a:cubicBezTo>
                  <a:cubicBezTo>
                    <a:pt x="5730" y="1379"/>
                    <a:pt x="5586" y="1073"/>
                    <a:pt x="5347" y="833"/>
                  </a:cubicBezTo>
                  <a:lnTo>
                    <a:pt x="5308" y="805"/>
                  </a:lnTo>
                  <a:lnTo>
                    <a:pt x="5299" y="795"/>
                  </a:lnTo>
                  <a:lnTo>
                    <a:pt x="5280" y="776"/>
                  </a:lnTo>
                  <a:lnTo>
                    <a:pt x="5251" y="747"/>
                  </a:lnTo>
                  <a:cubicBezTo>
                    <a:pt x="5146" y="661"/>
                    <a:pt x="5021" y="594"/>
                    <a:pt x="4887" y="546"/>
                  </a:cubicBezTo>
                  <a:lnTo>
                    <a:pt x="3576" y="10"/>
                  </a:lnTo>
                  <a:lnTo>
                    <a:pt x="3241" y="355"/>
                  </a:lnTo>
                  <a:lnTo>
                    <a:pt x="2878" y="680"/>
                  </a:lnTo>
                  <a:lnTo>
                    <a:pt x="2543" y="345"/>
                  </a:lnTo>
                  <a:lnTo>
                    <a:pt x="22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65"/>
            <p:cNvSpPr/>
            <p:nvPr/>
          </p:nvSpPr>
          <p:spPr>
            <a:xfrm>
              <a:off x="7551264" y="2239808"/>
              <a:ext cx="61842" cy="80251"/>
            </a:xfrm>
            <a:custGeom>
              <a:avLst/>
              <a:gdLst/>
              <a:ahLst/>
              <a:cxnLst/>
              <a:rect l="l" t="t" r="r" b="b"/>
              <a:pathLst>
                <a:path w="2355" h="3056" extrusionOk="0">
                  <a:moveTo>
                    <a:pt x="2250" y="1"/>
                  </a:moveTo>
                  <a:lnTo>
                    <a:pt x="929" y="518"/>
                  </a:lnTo>
                  <a:cubicBezTo>
                    <a:pt x="364" y="747"/>
                    <a:pt x="1" y="1312"/>
                    <a:pt x="29" y="1924"/>
                  </a:cubicBezTo>
                  <a:lnTo>
                    <a:pt x="29" y="2776"/>
                  </a:lnTo>
                  <a:cubicBezTo>
                    <a:pt x="29" y="2928"/>
                    <a:pt x="155" y="3056"/>
                    <a:pt x="312" y="3056"/>
                  </a:cubicBezTo>
                  <a:cubicBezTo>
                    <a:pt x="323" y="3056"/>
                    <a:pt x="334" y="3055"/>
                    <a:pt x="345" y="3054"/>
                  </a:cubicBezTo>
                  <a:lnTo>
                    <a:pt x="412" y="3054"/>
                  </a:lnTo>
                  <a:lnTo>
                    <a:pt x="412" y="1924"/>
                  </a:lnTo>
                  <a:cubicBezTo>
                    <a:pt x="383" y="1312"/>
                    <a:pt x="747" y="747"/>
                    <a:pt x="1321" y="518"/>
                  </a:cubicBezTo>
                  <a:lnTo>
                    <a:pt x="2355" y="106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65"/>
            <p:cNvSpPr/>
            <p:nvPr/>
          </p:nvSpPr>
          <p:spPr>
            <a:xfrm>
              <a:off x="7579677" y="2113156"/>
              <a:ext cx="96532" cy="68381"/>
            </a:xfrm>
            <a:custGeom>
              <a:avLst/>
              <a:gdLst/>
              <a:ahLst/>
              <a:cxnLst/>
              <a:rect l="l" t="t" r="r" b="b"/>
              <a:pathLst>
                <a:path w="3676" h="2604" extrusionOk="0">
                  <a:moveTo>
                    <a:pt x="3254" y="2221"/>
                  </a:moveTo>
                  <a:lnTo>
                    <a:pt x="3225" y="2240"/>
                  </a:lnTo>
                  <a:lnTo>
                    <a:pt x="3216" y="2249"/>
                  </a:lnTo>
                  <a:lnTo>
                    <a:pt x="3187" y="2269"/>
                  </a:lnTo>
                  <a:lnTo>
                    <a:pt x="3187" y="2269"/>
                  </a:lnTo>
                  <a:lnTo>
                    <a:pt x="3225" y="2240"/>
                  </a:lnTo>
                  <a:lnTo>
                    <a:pt x="3225" y="2230"/>
                  </a:lnTo>
                  <a:lnTo>
                    <a:pt x="3235" y="2221"/>
                  </a:lnTo>
                  <a:lnTo>
                    <a:pt x="3225" y="2240"/>
                  </a:lnTo>
                  <a:lnTo>
                    <a:pt x="3235" y="2230"/>
                  </a:lnTo>
                  <a:lnTo>
                    <a:pt x="3254" y="2221"/>
                  </a:lnTo>
                  <a:close/>
                  <a:moveTo>
                    <a:pt x="1771" y="0"/>
                  </a:moveTo>
                  <a:cubicBezTo>
                    <a:pt x="794" y="0"/>
                    <a:pt x="0" y="795"/>
                    <a:pt x="0" y="1771"/>
                  </a:cubicBezTo>
                  <a:lnTo>
                    <a:pt x="0" y="2604"/>
                  </a:lnTo>
                  <a:cubicBezTo>
                    <a:pt x="0" y="2604"/>
                    <a:pt x="402" y="2556"/>
                    <a:pt x="450" y="2364"/>
                  </a:cubicBezTo>
                  <a:cubicBezTo>
                    <a:pt x="469" y="2345"/>
                    <a:pt x="479" y="2316"/>
                    <a:pt x="488" y="2297"/>
                  </a:cubicBezTo>
                  <a:cubicBezTo>
                    <a:pt x="718" y="2288"/>
                    <a:pt x="1780" y="2278"/>
                    <a:pt x="2393" y="1551"/>
                  </a:cubicBezTo>
                  <a:cubicBezTo>
                    <a:pt x="2527" y="1905"/>
                    <a:pt x="2814" y="2182"/>
                    <a:pt x="3187" y="2288"/>
                  </a:cubicBezTo>
                  <a:cubicBezTo>
                    <a:pt x="3197" y="2316"/>
                    <a:pt x="3206" y="2336"/>
                    <a:pt x="3225" y="2355"/>
                  </a:cubicBezTo>
                  <a:cubicBezTo>
                    <a:pt x="3273" y="2556"/>
                    <a:pt x="3675" y="2594"/>
                    <a:pt x="3675" y="2594"/>
                  </a:cubicBezTo>
                  <a:lnTo>
                    <a:pt x="3675" y="1771"/>
                  </a:lnTo>
                  <a:cubicBezTo>
                    <a:pt x="3675" y="795"/>
                    <a:pt x="2881" y="0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65"/>
            <p:cNvSpPr/>
            <p:nvPr/>
          </p:nvSpPr>
          <p:spPr>
            <a:xfrm>
              <a:off x="7579677" y="2113393"/>
              <a:ext cx="52284" cy="68145"/>
            </a:xfrm>
            <a:custGeom>
              <a:avLst/>
              <a:gdLst/>
              <a:ahLst/>
              <a:cxnLst/>
              <a:rect l="l" t="t" r="r" b="b"/>
              <a:pathLst>
                <a:path w="1991" h="2595" extrusionOk="0">
                  <a:moveTo>
                    <a:pt x="1761" y="1"/>
                  </a:moveTo>
                  <a:cubicBezTo>
                    <a:pt x="785" y="1"/>
                    <a:pt x="0" y="795"/>
                    <a:pt x="0" y="1762"/>
                  </a:cubicBezTo>
                  <a:lnTo>
                    <a:pt x="0" y="2595"/>
                  </a:lnTo>
                  <a:cubicBezTo>
                    <a:pt x="105" y="2575"/>
                    <a:pt x="211" y="2547"/>
                    <a:pt x="316" y="2508"/>
                  </a:cubicBezTo>
                  <a:lnTo>
                    <a:pt x="316" y="2212"/>
                  </a:lnTo>
                  <a:lnTo>
                    <a:pt x="316" y="1762"/>
                  </a:lnTo>
                  <a:cubicBezTo>
                    <a:pt x="316" y="824"/>
                    <a:pt x="1053" y="49"/>
                    <a:pt x="19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65"/>
            <p:cNvSpPr/>
            <p:nvPr/>
          </p:nvSpPr>
          <p:spPr>
            <a:xfrm>
              <a:off x="7662843" y="2174263"/>
              <a:ext cx="20903" cy="28387"/>
            </a:xfrm>
            <a:custGeom>
              <a:avLst/>
              <a:gdLst/>
              <a:ahLst/>
              <a:cxnLst/>
              <a:rect l="l" t="t" r="r" b="b"/>
              <a:pathLst>
                <a:path w="796" h="1081" extrusionOk="0">
                  <a:moveTo>
                    <a:pt x="231" y="1"/>
                  </a:moveTo>
                  <a:cubicBezTo>
                    <a:pt x="114" y="1"/>
                    <a:pt x="1" y="97"/>
                    <a:pt x="1" y="229"/>
                  </a:cubicBezTo>
                  <a:lnTo>
                    <a:pt x="1" y="860"/>
                  </a:lnTo>
                  <a:cubicBezTo>
                    <a:pt x="1" y="975"/>
                    <a:pt x="106" y="1080"/>
                    <a:pt x="231" y="1080"/>
                  </a:cubicBezTo>
                  <a:cubicBezTo>
                    <a:pt x="250" y="1080"/>
                    <a:pt x="269" y="1080"/>
                    <a:pt x="298" y="1071"/>
                  </a:cubicBezTo>
                  <a:cubicBezTo>
                    <a:pt x="336" y="1052"/>
                    <a:pt x="374" y="1033"/>
                    <a:pt x="412" y="1013"/>
                  </a:cubicBezTo>
                  <a:cubicBezTo>
                    <a:pt x="451" y="975"/>
                    <a:pt x="489" y="937"/>
                    <a:pt x="537" y="908"/>
                  </a:cubicBezTo>
                  <a:cubicBezTo>
                    <a:pt x="795" y="602"/>
                    <a:pt x="661" y="133"/>
                    <a:pt x="278" y="9"/>
                  </a:cubicBezTo>
                  <a:lnTo>
                    <a:pt x="288" y="9"/>
                  </a:lnTo>
                  <a:cubicBezTo>
                    <a:pt x="269" y="3"/>
                    <a:pt x="250" y="1"/>
                    <a:pt x="23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65"/>
            <p:cNvSpPr/>
            <p:nvPr/>
          </p:nvSpPr>
          <p:spPr>
            <a:xfrm>
              <a:off x="7571878" y="2174237"/>
              <a:ext cx="21139" cy="28361"/>
            </a:xfrm>
            <a:custGeom>
              <a:avLst/>
              <a:gdLst/>
              <a:ahLst/>
              <a:cxnLst/>
              <a:rect l="l" t="t" r="r" b="b"/>
              <a:pathLst>
                <a:path w="805" h="1080" extrusionOk="0">
                  <a:moveTo>
                    <a:pt x="583" y="0"/>
                  </a:moveTo>
                  <a:cubicBezTo>
                    <a:pt x="561" y="0"/>
                    <a:pt x="538" y="4"/>
                    <a:pt x="517" y="10"/>
                  </a:cubicBezTo>
                  <a:cubicBezTo>
                    <a:pt x="0" y="172"/>
                    <a:pt x="0" y="909"/>
                    <a:pt x="517" y="1072"/>
                  </a:cubicBezTo>
                  <a:cubicBezTo>
                    <a:pt x="537" y="1077"/>
                    <a:pt x="557" y="1080"/>
                    <a:pt x="577" y="1080"/>
                  </a:cubicBezTo>
                  <a:cubicBezTo>
                    <a:pt x="698" y="1080"/>
                    <a:pt x="804" y="983"/>
                    <a:pt x="804" y="852"/>
                  </a:cubicBezTo>
                  <a:lnTo>
                    <a:pt x="804" y="220"/>
                  </a:lnTo>
                  <a:cubicBezTo>
                    <a:pt x="804" y="153"/>
                    <a:pt x="766" y="86"/>
                    <a:pt x="718" y="48"/>
                  </a:cubicBezTo>
                  <a:cubicBezTo>
                    <a:pt x="679" y="15"/>
                    <a:pt x="631" y="0"/>
                    <a:pt x="5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65"/>
            <p:cNvSpPr/>
            <p:nvPr/>
          </p:nvSpPr>
          <p:spPr>
            <a:xfrm>
              <a:off x="7610087" y="2223869"/>
              <a:ext cx="35714" cy="40362"/>
            </a:xfrm>
            <a:custGeom>
              <a:avLst/>
              <a:gdLst/>
              <a:ahLst/>
              <a:cxnLst/>
              <a:rect l="l" t="t" r="r" b="b"/>
              <a:pathLst>
                <a:path w="1360" h="1537" extrusionOk="0">
                  <a:moveTo>
                    <a:pt x="233" y="0"/>
                  </a:moveTo>
                  <a:cubicBezTo>
                    <a:pt x="115" y="0"/>
                    <a:pt x="10" y="97"/>
                    <a:pt x="10" y="225"/>
                  </a:cubicBezTo>
                  <a:lnTo>
                    <a:pt x="10" y="866"/>
                  </a:lnTo>
                  <a:cubicBezTo>
                    <a:pt x="0" y="933"/>
                    <a:pt x="29" y="1000"/>
                    <a:pt x="77" y="1038"/>
                  </a:cubicBezTo>
                  <a:lnTo>
                    <a:pt x="517" y="1479"/>
                  </a:lnTo>
                  <a:cubicBezTo>
                    <a:pt x="565" y="1517"/>
                    <a:pt x="622" y="1536"/>
                    <a:pt x="680" y="1536"/>
                  </a:cubicBezTo>
                  <a:cubicBezTo>
                    <a:pt x="737" y="1536"/>
                    <a:pt x="794" y="1517"/>
                    <a:pt x="833" y="1469"/>
                  </a:cubicBezTo>
                  <a:lnTo>
                    <a:pt x="1292" y="991"/>
                  </a:lnTo>
                  <a:cubicBezTo>
                    <a:pt x="1330" y="952"/>
                    <a:pt x="1359" y="895"/>
                    <a:pt x="1359" y="838"/>
                  </a:cubicBezTo>
                  <a:lnTo>
                    <a:pt x="1359" y="225"/>
                  </a:lnTo>
                  <a:cubicBezTo>
                    <a:pt x="1349" y="168"/>
                    <a:pt x="1330" y="110"/>
                    <a:pt x="1292" y="72"/>
                  </a:cubicBezTo>
                  <a:cubicBezTo>
                    <a:pt x="1244" y="24"/>
                    <a:pt x="1187" y="5"/>
                    <a:pt x="1129" y="5"/>
                  </a:cubicBezTo>
                  <a:lnTo>
                    <a:pt x="1082" y="5"/>
                  </a:lnTo>
                  <a:cubicBezTo>
                    <a:pt x="995" y="24"/>
                    <a:pt x="909" y="34"/>
                    <a:pt x="814" y="34"/>
                  </a:cubicBezTo>
                  <a:lnTo>
                    <a:pt x="546" y="34"/>
                  </a:lnTo>
                  <a:cubicBezTo>
                    <a:pt x="459" y="34"/>
                    <a:pt x="364" y="24"/>
                    <a:pt x="278" y="5"/>
                  </a:cubicBezTo>
                  <a:cubicBezTo>
                    <a:pt x="263" y="2"/>
                    <a:pt x="248" y="0"/>
                    <a:pt x="23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65"/>
            <p:cNvSpPr/>
            <p:nvPr/>
          </p:nvSpPr>
          <p:spPr>
            <a:xfrm>
              <a:off x="7610087" y="2224105"/>
              <a:ext cx="21875" cy="40362"/>
            </a:xfrm>
            <a:custGeom>
              <a:avLst/>
              <a:gdLst/>
              <a:ahLst/>
              <a:cxnLst/>
              <a:rect l="l" t="t" r="r" b="b"/>
              <a:pathLst>
                <a:path w="833" h="1537" extrusionOk="0">
                  <a:moveTo>
                    <a:pt x="221" y="1"/>
                  </a:moveTo>
                  <a:cubicBezTo>
                    <a:pt x="98" y="1"/>
                    <a:pt x="0" y="98"/>
                    <a:pt x="0" y="226"/>
                  </a:cubicBezTo>
                  <a:lnTo>
                    <a:pt x="0" y="876"/>
                  </a:lnTo>
                  <a:cubicBezTo>
                    <a:pt x="0" y="934"/>
                    <a:pt x="29" y="1001"/>
                    <a:pt x="67" y="1039"/>
                  </a:cubicBezTo>
                  <a:lnTo>
                    <a:pt x="517" y="1479"/>
                  </a:lnTo>
                  <a:cubicBezTo>
                    <a:pt x="555" y="1518"/>
                    <a:pt x="613" y="1537"/>
                    <a:pt x="670" y="1537"/>
                  </a:cubicBezTo>
                  <a:cubicBezTo>
                    <a:pt x="727" y="1537"/>
                    <a:pt x="785" y="1518"/>
                    <a:pt x="833" y="1470"/>
                  </a:cubicBezTo>
                  <a:cubicBezTo>
                    <a:pt x="785" y="1460"/>
                    <a:pt x="747" y="1441"/>
                    <a:pt x="718" y="1412"/>
                  </a:cubicBezTo>
                  <a:lnTo>
                    <a:pt x="268" y="972"/>
                  </a:lnTo>
                  <a:cubicBezTo>
                    <a:pt x="230" y="934"/>
                    <a:pt x="201" y="867"/>
                    <a:pt x="201" y="809"/>
                  </a:cubicBezTo>
                  <a:lnTo>
                    <a:pt x="201" y="159"/>
                  </a:lnTo>
                  <a:cubicBezTo>
                    <a:pt x="201" y="101"/>
                    <a:pt x="230" y="44"/>
                    <a:pt x="268" y="5"/>
                  </a:cubicBezTo>
                  <a:cubicBezTo>
                    <a:pt x="252" y="2"/>
                    <a:pt x="236" y="1"/>
                    <a:pt x="22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65"/>
            <p:cNvSpPr/>
            <p:nvPr/>
          </p:nvSpPr>
          <p:spPr>
            <a:xfrm>
              <a:off x="7589971" y="2153072"/>
              <a:ext cx="75918" cy="81248"/>
            </a:xfrm>
            <a:custGeom>
              <a:avLst/>
              <a:gdLst/>
              <a:ahLst/>
              <a:cxnLst/>
              <a:rect l="l" t="t" r="r" b="b"/>
              <a:pathLst>
                <a:path w="2891" h="3094" extrusionOk="0">
                  <a:moveTo>
                    <a:pt x="2000" y="1"/>
                  </a:moveTo>
                  <a:cubicBezTo>
                    <a:pt x="1983" y="1"/>
                    <a:pt x="1967" y="7"/>
                    <a:pt x="195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80" y="3093"/>
                  </a:lnTo>
                  <a:cubicBezTo>
                    <a:pt x="2297" y="3093"/>
                    <a:pt x="2881" y="2509"/>
                    <a:pt x="2891" y="1792"/>
                  </a:cubicBezTo>
                  <a:lnTo>
                    <a:pt x="2891" y="854"/>
                  </a:lnTo>
                  <a:cubicBezTo>
                    <a:pt x="2891" y="758"/>
                    <a:pt x="2833" y="672"/>
                    <a:pt x="2747" y="634"/>
                  </a:cubicBezTo>
                  <a:cubicBezTo>
                    <a:pt x="2718" y="624"/>
                    <a:pt x="2690" y="615"/>
                    <a:pt x="2671" y="605"/>
                  </a:cubicBezTo>
                  <a:cubicBezTo>
                    <a:pt x="2412" y="500"/>
                    <a:pt x="2202" y="308"/>
                    <a:pt x="2077" y="69"/>
                  </a:cubicBezTo>
                  <a:lnTo>
                    <a:pt x="2068" y="50"/>
                  </a:lnTo>
                  <a:cubicBezTo>
                    <a:pt x="2056" y="20"/>
                    <a:pt x="2028" y="1"/>
                    <a:pt x="2000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65"/>
            <p:cNvSpPr/>
            <p:nvPr/>
          </p:nvSpPr>
          <p:spPr>
            <a:xfrm>
              <a:off x="7589971" y="2153072"/>
              <a:ext cx="55067" cy="81248"/>
            </a:xfrm>
            <a:custGeom>
              <a:avLst/>
              <a:gdLst/>
              <a:ahLst/>
              <a:cxnLst/>
              <a:rect l="l" t="t" r="r" b="b"/>
              <a:pathLst>
                <a:path w="2097" h="3094" extrusionOk="0">
                  <a:moveTo>
                    <a:pt x="1997" y="1"/>
                  </a:moveTo>
                  <a:cubicBezTo>
                    <a:pt x="1980" y="1"/>
                    <a:pt x="1961" y="7"/>
                    <a:pt x="194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70" y="3093"/>
                  </a:lnTo>
                  <a:cubicBezTo>
                    <a:pt x="852" y="3093"/>
                    <a:pt x="268" y="2509"/>
                    <a:pt x="268" y="1792"/>
                  </a:cubicBezTo>
                  <a:lnTo>
                    <a:pt x="268" y="883"/>
                  </a:lnTo>
                  <a:cubicBezTo>
                    <a:pt x="268" y="768"/>
                    <a:pt x="364" y="672"/>
                    <a:pt x="479" y="662"/>
                  </a:cubicBezTo>
                  <a:cubicBezTo>
                    <a:pt x="594" y="653"/>
                    <a:pt x="709" y="634"/>
                    <a:pt x="823" y="615"/>
                  </a:cubicBezTo>
                  <a:cubicBezTo>
                    <a:pt x="938" y="595"/>
                    <a:pt x="1063" y="567"/>
                    <a:pt x="1168" y="538"/>
                  </a:cubicBezTo>
                  <a:cubicBezTo>
                    <a:pt x="1503" y="442"/>
                    <a:pt x="1809" y="299"/>
                    <a:pt x="2096" y="107"/>
                  </a:cubicBezTo>
                  <a:lnTo>
                    <a:pt x="2077" y="69"/>
                  </a:lnTo>
                  <a:lnTo>
                    <a:pt x="2068" y="50"/>
                  </a:lnTo>
                  <a:cubicBezTo>
                    <a:pt x="2056" y="20"/>
                    <a:pt x="2028" y="1"/>
                    <a:pt x="199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65"/>
            <p:cNvSpPr/>
            <p:nvPr/>
          </p:nvSpPr>
          <p:spPr>
            <a:xfrm>
              <a:off x="7820665" y="1973164"/>
              <a:ext cx="73922" cy="73659"/>
            </a:xfrm>
            <a:custGeom>
              <a:avLst/>
              <a:gdLst/>
              <a:ahLst/>
              <a:cxnLst/>
              <a:rect l="l" t="t" r="r" b="b"/>
              <a:pathLst>
                <a:path w="2815" h="2805" extrusionOk="0">
                  <a:moveTo>
                    <a:pt x="1" y="1"/>
                  </a:moveTo>
                  <a:lnTo>
                    <a:pt x="1" y="2259"/>
                  </a:lnTo>
                  <a:cubicBezTo>
                    <a:pt x="1" y="2346"/>
                    <a:pt x="39" y="2805"/>
                    <a:pt x="623" y="2805"/>
                  </a:cubicBezTo>
                  <a:lnTo>
                    <a:pt x="2815" y="280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50" name="Google Shape;14450;p65"/>
          <p:cNvGrpSpPr/>
          <p:nvPr/>
        </p:nvGrpSpPr>
        <p:grpSpPr>
          <a:xfrm>
            <a:off x="7992065" y="1971904"/>
            <a:ext cx="351621" cy="348103"/>
            <a:chOff x="7992065" y="1971904"/>
            <a:chExt cx="351621" cy="348103"/>
          </a:xfrm>
        </p:grpSpPr>
        <p:sp>
          <p:nvSpPr>
            <p:cNvPr id="14451" name="Google Shape;14451;p65"/>
            <p:cNvSpPr/>
            <p:nvPr/>
          </p:nvSpPr>
          <p:spPr>
            <a:xfrm>
              <a:off x="8136074" y="1971904"/>
              <a:ext cx="67383" cy="67383"/>
            </a:xfrm>
            <a:custGeom>
              <a:avLst/>
              <a:gdLst/>
              <a:ahLst/>
              <a:cxnLst/>
              <a:rect l="l" t="t" r="r" b="b"/>
              <a:pathLst>
                <a:path w="2566" h="2566" extrusionOk="0">
                  <a:moveTo>
                    <a:pt x="1283" y="1"/>
                  </a:moveTo>
                  <a:cubicBezTo>
                    <a:pt x="565" y="1"/>
                    <a:pt x="1" y="575"/>
                    <a:pt x="1" y="1283"/>
                  </a:cubicBezTo>
                  <a:cubicBezTo>
                    <a:pt x="1" y="1992"/>
                    <a:pt x="565" y="2566"/>
                    <a:pt x="1283" y="2566"/>
                  </a:cubicBezTo>
                  <a:cubicBezTo>
                    <a:pt x="1991" y="2566"/>
                    <a:pt x="2566" y="1992"/>
                    <a:pt x="2566" y="1283"/>
                  </a:cubicBezTo>
                  <a:cubicBezTo>
                    <a:pt x="2566" y="575"/>
                    <a:pt x="1991" y="1"/>
                    <a:pt x="12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65"/>
            <p:cNvSpPr/>
            <p:nvPr/>
          </p:nvSpPr>
          <p:spPr>
            <a:xfrm>
              <a:off x="8022552" y="2180014"/>
              <a:ext cx="137025" cy="95376"/>
            </a:xfrm>
            <a:custGeom>
              <a:avLst/>
              <a:gdLst/>
              <a:ahLst/>
              <a:cxnLst/>
              <a:rect l="l" t="t" r="r" b="b"/>
              <a:pathLst>
                <a:path w="5218" h="3632" extrusionOk="0">
                  <a:moveTo>
                    <a:pt x="2609" y="0"/>
                  </a:moveTo>
                  <a:cubicBezTo>
                    <a:pt x="2508" y="0"/>
                    <a:pt x="2405" y="67"/>
                    <a:pt x="2391" y="201"/>
                  </a:cubicBezTo>
                  <a:lnTo>
                    <a:pt x="2391" y="1905"/>
                  </a:lnTo>
                  <a:lnTo>
                    <a:pt x="1357" y="1905"/>
                  </a:lnTo>
                  <a:cubicBezTo>
                    <a:pt x="1041" y="1905"/>
                    <a:pt x="754" y="2086"/>
                    <a:pt x="601" y="2364"/>
                  </a:cubicBezTo>
                  <a:lnTo>
                    <a:pt x="103" y="3302"/>
                  </a:lnTo>
                  <a:cubicBezTo>
                    <a:pt x="0" y="3475"/>
                    <a:pt x="152" y="3632"/>
                    <a:pt x="301" y="3632"/>
                  </a:cubicBezTo>
                  <a:cubicBezTo>
                    <a:pt x="373" y="3632"/>
                    <a:pt x="445" y="3594"/>
                    <a:pt x="486" y="3503"/>
                  </a:cubicBezTo>
                  <a:lnTo>
                    <a:pt x="984" y="2565"/>
                  </a:lnTo>
                  <a:cubicBezTo>
                    <a:pt x="1051" y="2421"/>
                    <a:pt x="1204" y="2335"/>
                    <a:pt x="1357" y="2335"/>
                  </a:cubicBezTo>
                  <a:lnTo>
                    <a:pt x="3855" y="2335"/>
                  </a:lnTo>
                  <a:cubicBezTo>
                    <a:pt x="4017" y="2335"/>
                    <a:pt x="4161" y="2421"/>
                    <a:pt x="4238" y="2565"/>
                  </a:cubicBezTo>
                  <a:lnTo>
                    <a:pt x="4735" y="3503"/>
                  </a:lnTo>
                  <a:cubicBezTo>
                    <a:pt x="4776" y="3594"/>
                    <a:pt x="4848" y="3632"/>
                    <a:pt x="4920" y="3632"/>
                  </a:cubicBezTo>
                  <a:cubicBezTo>
                    <a:pt x="5068" y="3632"/>
                    <a:pt x="5218" y="3475"/>
                    <a:pt x="5108" y="3302"/>
                  </a:cubicBezTo>
                  <a:lnTo>
                    <a:pt x="4620" y="2364"/>
                  </a:lnTo>
                  <a:cubicBezTo>
                    <a:pt x="4467" y="2086"/>
                    <a:pt x="4180" y="1905"/>
                    <a:pt x="3864" y="1905"/>
                  </a:cubicBezTo>
                  <a:lnTo>
                    <a:pt x="2821" y="1905"/>
                  </a:lnTo>
                  <a:lnTo>
                    <a:pt x="2821" y="201"/>
                  </a:lnTo>
                  <a:cubicBezTo>
                    <a:pt x="2812" y="67"/>
                    <a:pt x="2711" y="0"/>
                    <a:pt x="26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65"/>
            <p:cNvSpPr/>
            <p:nvPr/>
          </p:nvSpPr>
          <p:spPr>
            <a:xfrm>
              <a:off x="8109946" y="2050080"/>
              <a:ext cx="120849" cy="62604"/>
            </a:xfrm>
            <a:custGeom>
              <a:avLst/>
              <a:gdLst/>
              <a:ahLst/>
              <a:cxnLst/>
              <a:rect l="l" t="t" r="r" b="b"/>
              <a:pathLst>
                <a:path w="4602" h="2384" extrusionOk="0">
                  <a:moveTo>
                    <a:pt x="2273" y="0"/>
                  </a:moveTo>
                  <a:cubicBezTo>
                    <a:pt x="2161" y="0"/>
                    <a:pt x="2048" y="77"/>
                    <a:pt x="2058" y="230"/>
                  </a:cubicBezTo>
                  <a:lnTo>
                    <a:pt x="2058" y="1082"/>
                  </a:lnTo>
                  <a:lnTo>
                    <a:pt x="948" y="1082"/>
                  </a:lnTo>
                  <a:cubicBezTo>
                    <a:pt x="718" y="1082"/>
                    <a:pt x="498" y="1216"/>
                    <a:pt x="383" y="1426"/>
                  </a:cubicBezTo>
                  <a:lnTo>
                    <a:pt x="58" y="2058"/>
                  </a:lnTo>
                  <a:cubicBezTo>
                    <a:pt x="0" y="2163"/>
                    <a:pt x="39" y="2288"/>
                    <a:pt x="144" y="2345"/>
                  </a:cubicBezTo>
                  <a:cubicBezTo>
                    <a:pt x="175" y="2362"/>
                    <a:pt x="208" y="2370"/>
                    <a:pt x="240" y="2370"/>
                  </a:cubicBezTo>
                  <a:cubicBezTo>
                    <a:pt x="317" y="2370"/>
                    <a:pt x="391" y="2326"/>
                    <a:pt x="431" y="2259"/>
                  </a:cubicBezTo>
                  <a:lnTo>
                    <a:pt x="766" y="1627"/>
                  </a:lnTo>
                  <a:cubicBezTo>
                    <a:pt x="795" y="1551"/>
                    <a:pt x="871" y="1512"/>
                    <a:pt x="948" y="1512"/>
                  </a:cubicBezTo>
                  <a:lnTo>
                    <a:pt x="3599" y="1512"/>
                  </a:lnTo>
                  <a:cubicBezTo>
                    <a:pt x="3675" y="1512"/>
                    <a:pt x="3752" y="1551"/>
                    <a:pt x="3781" y="1627"/>
                  </a:cubicBezTo>
                  <a:lnTo>
                    <a:pt x="4116" y="2259"/>
                  </a:lnTo>
                  <a:cubicBezTo>
                    <a:pt x="4157" y="2347"/>
                    <a:pt x="4228" y="2383"/>
                    <a:pt x="4301" y="2383"/>
                  </a:cubicBezTo>
                  <a:cubicBezTo>
                    <a:pt x="4450" y="2383"/>
                    <a:pt x="4601" y="2231"/>
                    <a:pt x="4498" y="2058"/>
                  </a:cubicBezTo>
                  <a:lnTo>
                    <a:pt x="4163" y="1426"/>
                  </a:lnTo>
                  <a:cubicBezTo>
                    <a:pt x="4049" y="1216"/>
                    <a:pt x="3838" y="1082"/>
                    <a:pt x="3599" y="1082"/>
                  </a:cubicBezTo>
                  <a:lnTo>
                    <a:pt x="2489" y="1082"/>
                  </a:lnTo>
                  <a:lnTo>
                    <a:pt x="2489" y="230"/>
                  </a:lnTo>
                  <a:cubicBezTo>
                    <a:pt x="2498" y="77"/>
                    <a:pt x="2386" y="0"/>
                    <a:pt x="22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4" name="Google Shape;14454;p65"/>
            <p:cNvSpPr/>
            <p:nvPr/>
          </p:nvSpPr>
          <p:spPr>
            <a:xfrm>
              <a:off x="8179613" y="2180014"/>
              <a:ext cx="137130" cy="95376"/>
            </a:xfrm>
            <a:custGeom>
              <a:avLst/>
              <a:gdLst/>
              <a:ahLst/>
              <a:cxnLst/>
              <a:rect l="l" t="t" r="r" b="b"/>
              <a:pathLst>
                <a:path w="5222" h="3632" extrusionOk="0">
                  <a:moveTo>
                    <a:pt x="2611" y="0"/>
                  </a:moveTo>
                  <a:cubicBezTo>
                    <a:pt x="2511" y="0"/>
                    <a:pt x="2410" y="67"/>
                    <a:pt x="2401" y="201"/>
                  </a:cubicBezTo>
                  <a:lnTo>
                    <a:pt x="2401" y="1905"/>
                  </a:lnTo>
                  <a:lnTo>
                    <a:pt x="1357" y="1905"/>
                  </a:lnTo>
                  <a:cubicBezTo>
                    <a:pt x="1042" y="1905"/>
                    <a:pt x="754" y="2086"/>
                    <a:pt x="601" y="2364"/>
                  </a:cubicBezTo>
                  <a:lnTo>
                    <a:pt x="104" y="3302"/>
                  </a:lnTo>
                  <a:cubicBezTo>
                    <a:pt x="1" y="3475"/>
                    <a:pt x="153" y="3632"/>
                    <a:pt x="301" y="3632"/>
                  </a:cubicBezTo>
                  <a:cubicBezTo>
                    <a:pt x="374" y="3632"/>
                    <a:pt x="446" y="3594"/>
                    <a:pt x="486" y="3503"/>
                  </a:cubicBezTo>
                  <a:lnTo>
                    <a:pt x="984" y="2565"/>
                  </a:lnTo>
                  <a:cubicBezTo>
                    <a:pt x="1061" y="2421"/>
                    <a:pt x="1204" y="2335"/>
                    <a:pt x="1357" y="2335"/>
                  </a:cubicBezTo>
                  <a:lnTo>
                    <a:pt x="3865" y="2335"/>
                  </a:lnTo>
                  <a:cubicBezTo>
                    <a:pt x="4018" y="2335"/>
                    <a:pt x="4171" y="2421"/>
                    <a:pt x="4238" y="2565"/>
                  </a:cubicBezTo>
                  <a:lnTo>
                    <a:pt x="4736" y="3503"/>
                  </a:lnTo>
                  <a:cubicBezTo>
                    <a:pt x="4777" y="3594"/>
                    <a:pt x="4848" y="3632"/>
                    <a:pt x="4921" y="3632"/>
                  </a:cubicBezTo>
                  <a:cubicBezTo>
                    <a:pt x="5070" y="3632"/>
                    <a:pt x="5221" y="3475"/>
                    <a:pt x="5118" y="3302"/>
                  </a:cubicBezTo>
                  <a:lnTo>
                    <a:pt x="4621" y="2364"/>
                  </a:lnTo>
                  <a:cubicBezTo>
                    <a:pt x="4468" y="2086"/>
                    <a:pt x="4181" y="1905"/>
                    <a:pt x="3865" y="1905"/>
                  </a:cubicBezTo>
                  <a:lnTo>
                    <a:pt x="2822" y="1905"/>
                  </a:lnTo>
                  <a:lnTo>
                    <a:pt x="2822" y="201"/>
                  </a:lnTo>
                  <a:cubicBezTo>
                    <a:pt x="2812" y="67"/>
                    <a:pt x="2712" y="0"/>
                    <a:pt x="26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65"/>
            <p:cNvSpPr/>
            <p:nvPr/>
          </p:nvSpPr>
          <p:spPr>
            <a:xfrm>
              <a:off x="8129037" y="1973427"/>
              <a:ext cx="66884" cy="65939"/>
            </a:xfrm>
            <a:custGeom>
              <a:avLst/>
              <a:gdLst/>
              <a:ahLst/>
              <a:cxnLst/>
              <a:rect l="l" t="t" r="r" b="b"/>
              <a:pathLst>
                <a:path w="2547" h="2511" extrusionOk="0">
                  <a:moveTo>
                    <a:pt x="1187" y="0"/>
                  </a:moveTo>
                  <a:lnTo>
                    <a:pt x="1187" y="0"/>
                  </a:lnTo>
                  <a:cubicBezTo>
                    <a:pt x="355" y="240"/>
                    <a:pt x="1" y="1216"/>
                    <a:pt x="479" y="1934"/>
                  </a:cubicBezTo>
                  <a:cubicBezTo>
                    <a:pt x="731" y="2316"/>
                    <a:pt x="1138" y="2510"/>
                    <a:pt x="1547" y="2510"/>
                  </a:cubicBezTo>
                  <a:cubicBezTo>
                    <a:pt x="1917" y="2510"/>
                    <a:pt x="2288" y="2352"/>
                    <a:pt x="2546" y="2029"/>
                  </a:cubicBezTo>
                  <a:lnTo>
                    <a:pt x="2546" y="2029"/>
                  </a:lnTo>
                  <a:cubicBezTo>
                    <a:pt x="2432" y="2068"/>
                    <a:pt x="2307" y="2077"/>
                    <a:pt x="2192" y="2087"/>
                  </a:cubicBezTo>
                  <a:cubicBezTo>
                    <a:pt x="1111" y="2087"/>
                    <a:pt x="518" y="83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65"/>
            <p:cNvSpPr/>
            <p:nvPr/>
          </p:nvSpPr>
          <p:spPr>
            <a:xfrm>
              <a:off x="8068717" y="2123450"/>
              <a:ext cx="44773" cy="45010"/>
            </a:xfrm>
            <a:custGeom>
              <a:avLst/>
              <a:gdLst/>
              <a:ahLst/>
              <a:cxnLst/>
              <a:rect l="l" t="t" r="r" b="b"/>
              <a:pathLst>
                <a:path w="1705" h="1714" extrusionOk="0">
                  <a:moveTo>
                    <a:pt x="853" y="1"/>
                  </a:moveTo>
                  <a:cubicBezTo>
                    <a:pt x="384" y="1"/>
                    <a:pt x="1" y="384"/>
                    <a:pt x="1" y="853"/>
                  </a:cubicBezTo>
                  <a:cubicBezTo>
                    <a:pt x="1" y="1331"/>
                    <a:pt x="384" y="1714"/>
                    <a:pt x="853" y="1714"/>
                  </a:cubicBezTo>
                  <a:cubicBezTo>
                    <a:pt x="1322" y="1714"/>
                    <a:pt x="1704" y="1331"/>
                    <a:pt x="1704" y="853"/>
                  </a:cubicBezTo>
                  <a:cubicBezTo>
                    <a:pt x="1704" y="384"/>
                    <a:pt x="1322" y="1"/>
                    <a:pt x="853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65"/>
            <p:cNvSpPr/>
            <p:nvPr/>
          </p:nvSpPr>
          <p:spPr>
            <a:xfrm>
              <a:off x="8063964" y="2124474"/>
              <a:ext cx="44484" cy="43854"/>
            </a:xfrm>
            <a:custGeom>
              <a:avLst/>
              <a:gdLst/>
              <a:ahLst/>
              <a:cxnLst/>
              <a:rect l="l" t="t" r="r" b="b"/>
              <a:pathLst>
                <a:path w="1694" h="1670" extrusionOk="0">
                  <a:moveTo>
                    <a:pt x="794" y="0"/>
                  </a:moveTo>
                  <a:lnTo>
                    <a:pt x="794" y="0"/>
                  </a:lnTo>
                  <a:cubicBezTo>
                    <a:pt x="239" y="163"/>
                    <a:pt x="0" y="814"/>
                    <a:pt x="325" y="1292"/>
                  </a:cubicBezTo>
                  <a:cubicBezTo>
                    <a:pt x="491" y="1542"/>
                    <a:pt x="761" y="1670"/>
                    <a:pt x="1031" y="1670"/>
                  </a:cubicBezTo>
                  <a:cubicBezTo>
                    <a:pt x="1278" y="1670"/>
                    <a:pt x="1525" y="1564"/>
                    <a:pt x="1694" y="1349"/>
                  </a:cubicBezTo>
                  <a:lnTo>
                    <a:pt x="1694" y="1349"/>
                  </a:lnTo>
                  <a:cubicBezTo>
                    <a:pt x="1617" y="1378"/>
                    <a:pt x="1541" y="1388"/>
                    <a:pt x="1464" y="1388"/>
                  </a:cubicBezTo>
                  <a:cubicBezTo>
                    <a:pt x="747" y="1388"/>
                    <a:pt x="345" y="555"/>
                    <a:pt x="79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65"/>
            <p:cNvSpPr/>
            <p:nvPr/>
          </p:nvSpPr>
          <p:spPr>
            <a:xfrm>
              <a:off x="8225805" y="2123450"/>
              <a:ext cx="44747" cy="45010"/>
            </a:xfrm>
            <a:custGeom>
              <a:avLst/>
              <a:gdLst/>
              <a:ahLst/>
              <a:cxnLst/>
              <a:rect l="l" t="t" r="r" b="b"/>
              <a:pathLst>
                <a:path w="1704" h="1714" extrusionOk="0">
                  <a:moveTo>
                    <a:pt x="852" y="1"/>
                  </a:moveTo>
                  <a:cubicBezTo>
                    <a:pt x="383" y="1"/>
                    <a:pt x="0" y="384"/>
                    <a:pt x="0" y="853"/>
                  </a:cubicBezTo>
                  <a:cubicBezTo>
                    <a:pt x="0" y="1331"/>
                    <a:pt x="383" y="1714"/>
                    <a:pt x="852" y="1714"/>
                  </a:cubicBezTo>
                  <a:cubicBezTo>
                    <a:pt x="1321" y="1714"/>
                    <a:pt x="1704" y="1331"/>
                    <a:pt x="1704" y="853"/>
                  </a:cubicBezTo>
                  <a:cubicBezTo>
                    <a:pt x="1704" y="384"/>
                    <a:pt x="1321" y="1"/>
                    <a:pt x="8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65"/>
            <p:cNvSpPr/>
            <p:nvPr/>
          </p:nvSpPr>
          <p:spPr>
            <a:xfrm>
              <a:off x="8221025" y="2124474"/>
              <a:ext cx="44747" cy="43854"/>
            </a:xfrm>
            <a:custGeom>
              <a:avLst/>
              <a:gdLst/>
              <a:ahLst/>
              <a:cxnLst/>
              <a:rect l="l" t="t" r="r" b="b"/>
              <a:pathLst>
                <a:path w="1704" h="1670" extrusionOk="0">
                  <a:moveTo>
                    <a:pt x="795" y="0"/>
                  </a:moveTo>
                  <a:cubicBezTo>
                    <a:pt x="240" y="163"/>
                    <a:pt x="0" y="814"/>
                    <a:pt x="326" y="1292"/>
                  </a:cubicBezTo>
                  <a:cubicBezTo>
                    <a:pt x="491" y="1542"/>
                    <a:pt x="761" y="1670"/>
                    <a:pt x="1033" y="1670"/>
                  </a:cubicBezTo>
                  <a:cubicBezTo>
                    <a:pt x="1281" y="1670"/>
                    <a:pt x="1531" y="1564"/>
                    <a:pt x="1704" y="1349"/>
                  </a:cubicBezTo>
                  <a:lnTo>
                    <a:pt x="1704" y="1349"/>
                  </a:lnTo>
                  <a:cubicBezTo>
                    <a:pt x="1627" y="1378"/>
                    <a:pt x="1541" y="1388"/>
                    <a:pt x="1465" y="1388"/>
                  </a:cubicBezTo>
                  <a:cubicBezTo>
                    <a:pt x="747" y="1388"/>
                    <a:pt x="345" y="555"/>
                    <a:pt x="79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65"/>
            <p:cNvSpPr/>
            <p:nvPr/>
          </p:nvSpPr>
          <p:spPr>
            <a:xfrm>
              <a:off x="7995583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88" y="0"/>
                    <a:pt x="1" y="287"/>
                    <a:pt x="1" y="642"/>
                  </a:cubicBezTo>
                  <a:cubicBezTo>
                    <a:pt x="1" y="996"/>
                    <a:pt x="28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14461;p65"/>
            <p:cNvSpPr/>
            <p:nvPr/>
          </p:nvSpPr>
          <p:spPr>
            <a:xfrm>
              <a:off x="7992065" y="2286814"/>
              <a:ext cx="33718" cy="33193"/>
            </a:xfrm>
            <a:custGeom>
              <a:avLst/>
              <a:gdLst/>
              <a:ahLst/>
              <a:cxnLst/>
              <a:rect l="l" t="t" r="r" b="b"/>
              <a:pathLst>
                <a:path w="1284" h="1264" extrusionOk="0">
                  <a:moveTo>
                    <a:pt x="604" y="0"/>
                  </a:moveTo>
                  <a:lnTo>
                    <a:pt x="604" y="0"/>
                  </a:lnTo>
                  <a:cubicBezTo>
                    <a:pt x="183" y="125"/>
                    <a:pt x="1" y="613"/>
                    <a:pt x="240" y="977"/>
                  </a:cubicBezTo>
                  <a:cubicBezTo>
                    <a:pt x="371" y="1167"/>
                    <a:pt x="575" y="1263"/>
                    <a:pt x="779" y="1263"/>
                  </a:cubicBezTo>
                  <a:cubicBezTo>
                    <a:pt x="965" y="1263"/>
                    <a:pt x="1151" y="1184"/>
                    <a:pt x="1283" y="1024"/>
                  </a:cubicBezTo>
                  <a:lnTo>
                    <a:pt x="1283" y="1024"/>
                  </a:lnTo>
                  <a:cubicBezTo>
                    <a:pt x="1216" y="1034"/>
                    <a:pt x="1159" y="1044"/>
                    <a:pt x="1102" y="1044"/>
                  </a:cubicBezTo>
                  <a:cubicBezTo>
                    <a:pt x="566" y="1044"/>
                    <a:pt x="259" y="422"/>
                    <a:pt x="60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65"/>
            <p:cNvSpPr/>
            <p:nvPr/>
          </p:nvSpPr>
          <p:spPr>
            <a:xfrm>
              <a:off x="8152907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78" y="0"/>
                    <a:pt x="1" y="287"/>
                    <a:pt x="1" y="642"/>
                  </a:cubicBezTo>
                  <a:cubicBezTo>
                    <a:pt x="1" y="996"/>
                    <a:pt x="27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65"/>
            <p:cNvSpPr/>
            <p:nvPr/>
          </p:nvSpPr>
          <p:spPr>
            <a:xfrm>
              <a:off x="8149388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73" y="125"/>
                    <a:pt x="1" y="613"/>
                    <a:pt x="240" y="977"/>
                  </a:cubicBezTo>
                  <a:cubicBezTo>
                    <a:pt x="366" y="1167"/>
                    <a:pt x="567" y="1263"/>
                    <a:pt x="771" y="1263"/>
                  </a:cubicBezTo>
                  <a:cubicBezTo>
                    <a:pt x="955" y="1263"/>
                    <a:pt x="1142" y="1184"/>
                    <a:pt x="1274" y="1024"/>
                  </a:cubicBezTo>
                  <a:lnTo>
                    <a:pt x="1274" y="1024"/>
                  </a:lnTo>
                  <a:cubicBezTo>
                    <a:pt x="1216" y="1034"/>
                    <a:pt x="1149" y="1044"/>
                    <a:pt x="1092" y="1044"/>
                  </a:cubicBezTo>
                  <a:cubicBezTo>
                    <a:pt x="556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65"/>
            <p:cNvSpPr/>
            <p:nvPr/>
          </p:nvSpPr>
          <p:spPr>
            <a:xfrm>
              <a:off x="8309994" y="2286315"/>
              <a:ext cx="33692" cy="33692"/>
            </a:xfrm>
            <a:custGeom>
              <a:avLst/>
              <a:gdLst/>
              <a:ahLst/>
              <a:cxnLst/>
              <a:rect l="l" t="t" r="r" b="b"/>
              <a:pathLst>
                <a:path w="1283" h="1283" extrusionOk="0">
                  <a:moveTo>
                    <a:pt x="642" y="0"/>
                  </a:moveTo>
                  <a:cubicBezTo>
                    <a:pt x="287" y="0"/>
                    <a:pt x="0" y="287"/>
                    <a:pt x="0" y="642"/>
                  </a:cubicBezTo>
                  <a:cubicBezTo>
                    <a:pt x="0" y="996"/>
                    <a:pt x="287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65"/>
            <p:cNvSpPr/>
            <p:nvPr/>
          </p:nvSpPr>
          <p:spPr>
            <a:xfrm>
              <a:off x="8306475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82" y="125"/>
                    <a:pt x="0" y="613"/>
                    <a:pt x="240" y="977"/>
                  </a:cubicBezTo>
                  <a:cubicBezTo>
                    <a:pt x="365" y="1167"/>
                    <a:pt x="569" y="1263"/>
                    <a:pt x="774" y="1263"/>
                  </a:cubicBezTo>
                  <a:cubicBezTo>
                    <a:pt x="960" y="1263"/>
                    <a:pt x="1146" y="1184"/>
                    <a:pt x="1273" y="1024"/>
                  </a:cubicBezTo>
                  <a:lnTo>
                    <a:pt x="1273" y="1024"/>
                  </a:lnTo>
                  <a:cubicBezTo>
                    <a:pt x="1216" y="1034"/>
                    <a:pt x="1158" y="1044"/>
                    <a:pt x="1091" y="1044"/>
                  </a:cubicBezTo>
                  <a:cubicBezTo>
                    <a:pt x="555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66" name="Google Shape;14466;p65"/>
          <p:cNvGrpSpPr/>
          <p:nvPr/>
        </p:nvGrpSpPr>
        <p:grpSpPr>
          <a:xfrm>
            <a:off x="4911189" y="3793455"/>
            <a:ext cx="296580" cy="364935"/>
            <a:chOff x="4911189" y="3793455"/>
            <a:chExt cx="296580" cy="364935"/>
          </a:xfrm>
        </p:grpSpPr>
        <p:sp>
          <p:nvSpPr>
            <p:cNvPr id="14467" name="Google Shape;14467;p65"/>
            <p:cNvSpPr/>
            <p:nvPr/>
          </p:nvSpPr>
          <p:spPr>
            <a:xfrm>
              <a:off x="4951157" y="3861810"/>
              <a:ext cx="31932" cy="35215"/>
            </a:xfrm>
            <a:custGeom>
              <a:avLst/>
              <a:gdLst/>
              <a:ahLst/>
              <a:cxnLst/>
              <a:rect l="l" t="t" r="r" b="b"/>
              <a:pathLst>
                <a:path w="1216" h="1341" extrusionOk="0">
                  <a:moveTo>
                    <a:pt x="584" y="0"/>
                  </a:moveTo>
                  <a:lnTo>
                    <a:pt x="0" y="431"/>
                  </a:lnTo>
                  <a:lnTo>
                    <a:pt x="622" y="1340"/>
                  </a:lnTo>
                  <a:cubicBezTo>
                    <a:pt x="814" y="1187"/>
                    <a:pt x="1005" y="1043"/>
                    <a:pt x="1216" y="909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65"/>
            <p:cNvSpPr/>
            <p:nvPr/>
          </p:nvSpPr>
          <p:spPr>
            <a:xfrm>
              <a:off x="5136132" y="3861810"/>
              <a:ext cx="31932" cy="34952"/>
            </a:xfrm>
            <a:custGeom>
              <a:avLst/>
              <a:gdLst/>
              <a:ahLst/>
              <a:cxnLst/>
              <a:rect l="l" t="t" r="r" b="b"/>
              <a:pathLst>
                <a:path w="1216" h="1331" extrusionOk="0">
                  <a:moveTo>
                    <a:pt x="632" y="0"/>
                  </a:moveTo>
                  <a:lnTo>
                    <a:pt x="0" y="909"/>
                  </a:lnTo>
                  <a:cubicBezTo>
                    <a:pt x="201" y="1034"/>
                    <a:pt x="392" y="1177"/>
                    <a:pt x="584" y="1331"/>
                  </a:cubicBezTo>
                  <a:lnTo>
                    <a:pt x="1215" y="421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65"/>
            <p:cNvSpPr/>
            <p:nvPr/>
          </p:nvSpPr>
          <p:spPr>
            <a:xfrm>
              <a:off x="5043382" y="3833659"/>
              <a:ext cx="32457" cy="33193"/>
            </a:xfrm>
            <a:custGeom>
              <a:avLst/>
              <a:gdLst/>
              <a:ahLst/>
              <a:cxnLst/>
              <a:rect l="l" t="t" r="r" b="b"/>
              <a:pathLst>
                <a:path w="1236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6" y="1235"/>
                    <a:pt x="412" y="1221"/>
                    <a:pt x="618" y="1221"/>
                  </a:cubicBezTo>
                  <a:cubicBezTo>
                    <a:pt x="824" y="1221"/>
                    <a:pt x="1029" y="1235"/>
                    <a:pt x="1235" y="1264"/>
                  </a:cubicBezTo>
                  <a:lnTo>
                    <a:pt x="1235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65"/>
            <p:cNvSpPr/>
            <p:nvPr/>
          </p:nvSpPr>
          <p:spPr>
            <a:xfrm>
              <a:off x="5043382" y="3833659"/>
              <a:ext cx="21901" cy="33193"/>
            </a:xfrm>
            <a:custGeom>
              <a:avLst/>
              <a:gdLst/>
              <a:ahLst/>
              <a:cxnLst/>
              <a:rect l="l" t="t" r="r" b="b"/>
              <a:pathLst>
                <a:path w="834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2" y="1235"/>
                    <a:pt x="412" y="1225"/>
                    <a:pt x="623" y="1225"/>
                  </a:cubicBezTo>
                  <a:cubicBezTo>
                    <a:pt x="690" y="1225"/>
                    <a:pt x="766" y="1225"/>
                    <a:pt x="833" y="1235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65"/>
            <p:cNvSpPr/>
            <p:nvPr/>
          </p:nvSpPr>
          <p:spPr>
            <a:xfrm>
              <a:off x="4911189" y="3861810"/>
              <a:ext cx="296580" cy="296580"/>
            </a:xfrm>
            <a:custGeom>
              <a:avLst/>
              <a:gdLst/>
              <a:ahLst/>
              <a:cxnLst/>
              <a:rect l="l" t="t" r="r" b="b"/>
              <a:pathLst>
                <a:path w="11294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8767" y="11293"/>
                    <a:pt x="11294" y="8767"/>
                    <a:pt x="11294" y="5647"/>
                  </a:cubicBezTo>
                  <a:cubicBezTo>
                    <a:pt x="11294" y="2527"/>
                    <a:pt x="8767" y="0"/>
                    <a:pt x="5647" y="0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65"/>
            <p:cNvSpPr/>
            <p:nvPr/>
          </p:nvSpPr>
          <p:spPr>
            <a:xfrm>
              <a:off x="4911189" y="3861810"/>
              <a:ext cx="161630" cy="296580"/>
            </a:xfrm>
            <a:custGeom>
              <a:avLst/>
              <a:gdLst/>
              <a:ahLst/>
              <a:cxnLst/>
              <a:rect l="l" t="t" r="r" b="b"/>
              <a:pathLst>
                <a:path w="6155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5752" y="11293"/>
                    <a:pt x="5858" y="11293"/>
                    <a:pt x="5953" y="11284"/>
                  </a:cubicBezTo>
                  <a:cubicBezTo>
                    <a:pt x="3044" y="11025"/>
                    <a:pt x="814" y="8585"/>
                    <a:pt x="814" y="5656"/>
                  </a:cubicBezTo>
                  <a:cubicBezTo>
                    <a:pt x="814" y="2661"/>
                    <a:pt x="3159" y="182"/>
                    <a:pt x="6154" y="19"/>
                  </a:cubicBezTo>
                  <a:cubicBezTo>
                    <a:pt x="5982" y="10"/>
                    <a:pt x="5819" y="0"/>
                    <a:pt x="5647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65"/>
            <p:cNvSpPr/>
            <p:nvPr/>
          </p:nvSpPr>
          <p:spPr>
            <a:xfrm>
              <a:off x="4925527" y="3885680"/>
              <a:ext cx="258372" cy="248577"/>
            </a:xfrm>
            <a:custGeom>
              <a:avLst/>
              <a:gdLst/>
              <a:ahLst/>
              <a:cxnLst/>
              <a:rect l="l" t="t" r="r" b="b"/>
              <a:pathLst>
                <a:path w="9839" h="9466" extrusionOk="0">
                  <a:moveTo>
                    <a:pt x="5101" y="0"/>
                  </a:moveTo>
                  <a:cubicBezTo>
                    <a:pt x="3870" y="0"/>
                    <a:pt x="2662" y="481"/>
                    <a:pt x="1761" y="1388"/>
                  </a:cubicBezTo>
                  <a:cubicBezTo>
                    <a:pt x="402" y="2738"/>
                    <a:pt x="0" y="4776"/>
                    <a:pt x="727" y="6546"/>
                  </a:cubicBezTo>
                  <a:cubicBezTo>
                    <a:pt x="1464" y="8317"/>
                    <a:pt x="3187" y="9465"/>
                    <a:pt x="5101" y="9465"/>
                  </a:cubicBezTo>
                  <a:cubicBezTo>
                    <a:pt x="7714" y="9465"/>
                    <a:pt x="9838" y="7350"/>
                    <a:pt x="9838" y="4738"/>
                  </a:cubicBezTo>
                  <a:cubicBezTo>
                    <a:pt x="9838" y="2814"/>
                    <a:pt x="8680" y="1091"/>
                    <a:pt x="6919" y="364"/>
                  </a:cubicBezTo>
                  <a:cubicBezTo>
                    <a:pt x="6331" y="119"/>
                    <a:pt x="5713" y="0"/>
                    <a:pt x="510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65"/>
            <p:cNvSpPr/>
            <p:nvPr/>
          </p:nvSpPr>
          <p:spPr>
            <a:xfrm>
              <a:off x="4937317" y="3885680"/>
              <a:ext cx="129724" cy="248577"/>
            </a:xfrm>
            <a:custGeom>
              <a:avLst/>
              <a:gdLst/>
              <a:ahLst/>
              <a:cxnLst/>
              <a:rect l="l" t="t" r="r" b="b"/>
              <a:pathLst>
                <a:path w="4940" h="9466" extrusionOk="0">
                  <a:moveTo>
                    <a:pt x="4652" y="0"/>
                  </a:moveTo>
                  <a:cubicBezTo>
                    <a:pt x="2068" y="39"/>
                    <a:pt x="1" y="2144"/>
                    <a:pt x="1" y="4738"/>
                  </a:cubicBezTo>
                  <a:cubicBezTo>
                    <a:pt x="1" y="7322"/>
                    <a:pt x="2068" y="9427"/>
                    <a:pt x="4652" y="9465"/>
                  </a:cubicBezTo>
                  <a:cubicBezTo>
                    <a:pt x="4748" y="9465"/>
                    <a:pt x="4843" y="9465"/>
                    <a:pt x="4939" y="9456"/>
                  </a:cubicBezTo>
                  <a:cubicBezTo>
                    <a:pt x="2441" y="9303"/>
                    <a:pt x="489" y="7236"/>
                    <a:pt x="489" y="4738"/>
                  </a:cubicBezTo>
                  <a:cubicBezTo>
                    <a:pt x="489" y="2230"/>
                    <a:pt x="2441" y="163"/>
                    <a:pt x="4939" y="10"/>
                  </a:cubicBezTo>
                  <a:cubicBezTo>
                    <a:pt x="4843" y="10"/>
                    <a:pt x="4748" y="0"/>
                    <a:pt x="46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65"/>
            <p:cNvSpPr/>
            <p:nvPr/>
          </p:nvSpPr>
          <p:spPr>
            <a:xfrm>
              <a:off x="4942596" y="3902381"/>
              <a:ext cx="223972" cy="215279"/>
            </a:xfrm>
            <a:custGeom>
              <a:avLst/>
              <a:gdLst/>
              <a:ahLst/>
              <a:cxnLst/>
              <a:rect l="l" t="t" r="r" b="b"/>
              <a:pathLst>
                <a:path w="8529" h="8198" extrusionOk="0">
                  <a:moveTo>
                    <a:pt x="4420" y="0"/>
                  </a:moveTo>
                  <a:cubicBezTo>
                    <a:pt x="3353" y="0"/>
                    <a:pt x="2303" y="415"/>
                    <a:pt x="1523" y="1202"/>
                  </a:cubicBezTo>
                  <a:cubicBezTo>
                    <a:pt x="345" y="2369"/>
                    <a:pt x="1" y="4140"/>
                    <a:pt x="633" y="5671"/>
                  </a:cubicBezTo>
                  <a:cubicBezTo>
                    <a:pt x="1264" y="7202"/>
                    <a:pt x="2767" y="8198"/>
                    <a:pt x="4422" y="8198"/>
                  </a:cubicBezTo>
                  <a:cubicBezTo>
                    <a:pt x="6691" y="8198"/>
                    <a:pt x="8518" y="6360"/>
                    <a:pt x="8528" y="4102"/>
                  </a:cubicBezTo>
                  <a:cubicBezTo>
                    <a:pt x="8518" y="2436"/>
                    <a:pt x="7523" y="944"/>
                    <a:pt x="5992" y="312"/>
                  </a:cubicBezTo>
                  <a:cubicBezTo>
                    <a:pt x="5484" y="102"/>
                    <a:pt x="4950" y="0"/>
                    <a:pt x="442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65"/>
            <p:cNvSpPr/>
            <p:nvPr/>
          </p:nvSpPr>
          <p:spPr>
            <a:xfrm>
              <a:off x="4951157" y="3902381"/>
              <a:ext cx="121400" cy="215385"/>
            </a:xfrm>
            <a:custGeom>
              <a:avLst/>
              <a:gdLst/>
              <a:ahLst/>
              <a:cxnLst/>
              <a:rect l="l" t="t" r="r" b="b"/>
              <a:pathLst>
                <a:path w="4623" h="8202" extrusionOk="0">
                  <a:moveTo>
                    <a:pt x="4091" y="0"/>
                  </a:moveTo>
                  <a:cubicBezTo>
                    <a:pt x="1867" y="0"/>
                    <a:pt x="0" y="1804"/>
                    <a:pt x="0" y="4102"/>
                  </a:cubicBezTo>
                  <a:cubicBezTo>
                    <a:pt x="0" y="6395"/>
                    <a:pt x="1875" y="8201"/>
                    <a:pt x="4105" y="8201"/>
                  </a:cubicBezTo>
                  <a:cubicBezTo>
                    <a:pt x="4276" y="8201"/>
                    <a:pt x="4448" y="8191"/>
                    <a:pt x="4623" y="8169"/>
                  </a:cubicBezTo>
                  <a:cubicBezTo>
                    <a:pt x="2575" y="7901"/>
                    <a:pt x="1034" y="6159"/>
                    <a:pt x="1034" y="4102"/>
                  </a:cubicBezTo>
                  <a:cubicBezTo>
                    <a:pt x="1034" y="2035"/>
                    <a:pt x="2575" y="293"/>
                    <a:pt x="4623" y="34"/>
                  </a:cubicBezTo>
                  <a:cubicBezTo>
                    <a:pt x="4444" y="11"/>
                    <a:pt x="4266" y="0"/>
                    <a:pt x="409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65"/>
            <p:cNvSpPr/>
            <p:nvPr/>
          </p:nvSpPr>
          <p:spPr>
            <a:xfrm>
              <a:off x="5054069" y="3937255"/>
              <a:ext cx="10950" cy="76128"/>
            </a:xfrm>
            <a:custGeom>
              <a:avLst/>
              <a:gdLst/>
              <a:ahLst/>
              <a:cxnLst/>
              <a:rect l="l" t="t" r="r" b="b"/>
              <a:pathLst>
                <a:path w="417" h="2899" extrusionOk="0">
                  <a:moveTo>
                    <a:pt x="207" y="1"/>
                  </a:moveTo>
                  <a:cubicBezTo>
                    <a:pt x="103" y="1"/>
                    <a:pt x="0" y="70"/>
                    <a:pt x="5" y="209"/>
                  </a:cubicBezTo>
                  <a:lnTo>
                    <a:pt x="5" y="2688"/>
                  </a:lnTo>
                  <a:cubicBezTo>
                    <a:pt x="5" y="2802"/>
                    <a:pt x="91" y="2898"/>
                    <a:pt x="206" y="2898"/>
                  </a:cubicBezTo>
                  <a:cubicBezTo>
                    <a:pt x="331" y="2898"/>
                    <a:pt x="417" y="2802"/>
                    <a:pt x="417" y="2688"/>
                  </a:cubicBezTo>
                  <a:lnTo>
                    <a:pt x="417" y="209"/>
                  </a:lnTo>
                  <a:cubicBezTo>
                    <a:pt x="417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65"/>
            <p:cNvSpPr/>
            <p:nvPr/>
          </p:nvSpPr>
          <p:spPr>
            <a:xfrm>
              <a:off x="5139388" y="3833685"/>
              <a:ext cx="57326" cy="48712"/>
            </a:xfrm>
            <a:custGeom>
              <a:avLst/>
              <a:gdLst/>
              <a:ahLst/>
              <a:cxnLst/>
              <a:rect l="l" t="t" r="r" b="b"/>
              <a:pathLst>
                <a:path w="2183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6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2087" y="1368"/>
                  </a:lnTo>
                  <a:cubicBezTo>
                    <a:pt x="2182" y="1234"/>
                    <a:pt x="2154" y="1052"/>
                    <a:pt x="2020" y="956"/>
                  </a:cubicBez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65"/>
            <p:cNvSpPr/>
            <p:nvPr/>
          </p:nvSpPr>
          <p:spPr>
            <a:xfrm>
              <a:off x="4922507" y="3833685"/>
              <a:ext cx="57063" cy="48712"/>
            </a:xfrm>
            <a:custGeom>
              <a:avLst/>
              <a:gdLst/>
              <a:ahLst/>
              <a:cxnLst/>
              <a:rect l="l" t="t" r="r" b="b"/>
              <a:pathLst>
                <a:path w="2173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2010" y="899"/>
                  </a:lnTo>
                  <a:cubicBezTo>
                    <a:pt x="2144" y="803"/>
                    <a:pt x="2173" y="612"/>
                    <a:pt x="2077" y="478"/>
                  </a:cubicBez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65"/>
            <p:cNvSpPr/>
            <p:nvPr/>
          </p:nvSpPr>
          <p:spPr>
            <a:xfrm>
              <a:off x="5023792" y="3793455"/>
              <a:ext cx="71637" cy="42988"/>
            </a:xfrm>
            <a:custGeom>
              <a:avLst/>
              <a:gdLst/>
              <a:ahLst/>
              <a:cxnLst/>
              <a:rect l="l" t="t" r="r" b="b"/>
              <a:pathLst>
                <a:path w="2728" h="1637" extrusionOk="0">
                  <a:moveTo>
                    <a:pt x="345" y="0"/>
                  </a:moveTo>
                  <a:cubicBezTo>
                    <a:pt x="153" y="0"/>
                    <a:pt x="0" y="153"/>
                    <a:pt x="0" y="345"/>
                  </a:cubicBezTo>
                  <a:lnTo>
                    <a:pt x="0" y="1292"/>
                  </a:lnTo>
                  <a:cubicBezTo>
                    <a:pt x="0" y="1484"/>
                    <a:pt x="153" y="1637"/>
                    <a:pt x="345" y="1637"/>
                  </a:cubicBezTo>
                  <a:lnTo>
                    <a:pt x="2374" y="1637"/>
                  </a:lnTo>
                  <a:cubicBezTo>
                    <a:pt x="2565" y="1637"/>
                    <a:pt x="2718" y="1484"/>
                    <a:pt x="2728" y="1292"/>
                  </a:cubicBezTo>
                  <a:lnTo>
                    <a:pt x="2728" y="345"/>
                  </a:lnTo>
                  <a:cubicBezTo>
                    <a:pt x="2718" y="153"/>
                    <a:pt x="2565" y="0"/>
                    <a:pt x="2374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65"/>
            <p:cNvSpPr/>
            <p:nvPr/>
          </p:nvSpPr>
          <p:spPr>
            <a:xfrm>
              <a:off x="5139388" y="3833685"/>
              <a:ext cx="51049" cy="48712"/>
            </a:xfrm>
            <a:custGeom>
              <a:avLst/>
              <a:gdLst/>
              <a:ahLst/>
              <a:cxnLst/>
              <a:rect l="l" t="t" r="r" b="b"/>
              <a:pathLst>
                <a:path w="1944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7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1943" y="1578"/>
                  </a:lnTo>
                  <a:lnTo>
                    <a:pt x="1005" y="889"/>
                  </a:lnTo>
                  <a:cubicBezTo>
                    <a:pt x="871" y="794"/>
                    <a:pt x="843" y="612"/>
                    <a:pt x="938" y="478"/>
                  </a:cubicBezTo>
                  <a:lnTo>
                    <a:pt x="1082" y="277"/>
                  </a:ln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65"/>
            <p:cNvSpPr/>
            <p:nvPr/>
          </p:nvSpPr>
          <p:spPr>
            <a:xfrm>
              <a:off x="4922507" y="3833685"/>
              <a:ext cx="50787" cy="48712"/>
            </a:xfrm>
            <a:custGeom>
              <a:avLst/>
              <a:gdLst/>
              <a:ahLst/>
              <a:cxnLst/>
              <a:rect l="l" t="t" r="r" b="b"/>
              <a:pathLst>
                <a:path w="1934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1072" y="1578"/>
                  </a:lnTo>
                  <a:lnTo>
                    <a:pt x="929" y="1368"/>
                  </a:lnTo>
                  <a:cubicBezTo>
                    <a:pt x="833" y="1234"/>
                    <a:pt x="862" y="1052"/>
                    <a:pt x="996" y="956"/>
                  </a:cubicBezTo>
                  <a:lnTo>
                    <a:pt x="1933" y="277"/>
                  </a:ln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65"/>
            <p:cNvSpPr/>
            <p:nvPr/>
          </p:nvSpPr>
          <p:spPr>
            <a:xfrm>
              <a:off x="5024028" y="3793455"/>
              <a:ext cx="30934" cy="42988"/>
            </a:xfrm>
            <a:custGeom>
              <a:avLst/>
              <a:gdLst/>
              <a:ahLst/>
              <a:cxnLst/>
              <a:rect l="l" t="t" r="r" b="b"/>
              <a:pathLst>
                <a:path w="1178" h="1637" extrusionOk="0">
                  <a:moveTo>
                    <a:pt x="345" y="0"/>
                  </a:moveTo>
                  <a:cubicBezTo>
                    <a:pt x="154" y="0"/>
                    <a:pt x="1" y="153"/>
                    <a:pt x="1" y="345"/>
                  </a:cubicBezTo>
                  <a:lnTo>
                    <a:pt x="1" y="1292"/>
                  </a:lnTo>
                  <a:cubicBezTo>
                    <a:pt x="1" y="1484"/>
                    <a:pt x="154" y="1637"/>
                    <a:pt x="345" y="1637"/>
                  </a:cubicBezTo>
                  <a:lnTo>
                    <a:pt x="1178" y="1637"/>
                  </a:lnTo>
                  <a:cubicBezTo>
                    <a:pt x="986" y="1637"/>
                    <a:pt x="833" y="1484"/>
                    <a:pt x="833" y="1292"/>
                  </a:cubicBezTo>
                  <a:lnTo>
                    <a:pt x="833" y="345"/>
                  </a:lnTo>
                  <a:cubicBezTo>
                    <a:pt x="833" y="153"/>
                    <a:pt x="986" y="0"/>
                    <a:pt x="1178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65"/>
            <p:cNvSpPr/>
            <p:nvPr/>
          </p:nvSpPr>
          <p:spPr>
            <a:xfrm>
              <a:off x="4937580" y="3896998"/>
              <a:ext cx="235001" cy="226046"/>
            </a:xfrm>
            <a:custGeom>
              <a:avLst/>
              <a:gdLst/>
              <a:ahLst/>
              <a:cxnLst/>
              <a:rect l="l" t="t" r="r" b="b"/>
              <a:pathLst>
                <a:path w="8949" h="8608" extrusionOk="0">
                  <a:moveTo>
                    <a:pt x="4853" y="421"/>
                  </a:moveTo>
                  <a:cubicBezTo>
                    <a:pt x="5398" y="450"/>
                    <a:pt x="5925" y="593"/>
                    <a:pt x="6413" y="842"/>
                  </a:cubicBezTo>
                  <a:lnTo>
                    <a:pt x="6250" y="1129"/>
                  </a:lnTo>
                  <a:cubicBezTo>
                    <a:pt x="6147" y="1259"/>
                    <a:pt x="6323" y="1419"/>
                    <a:pt x="6467" y="1419"/>
                  </a:cubicBezTo>
                  <a:cubicBezTo>
                    <a:pt x="6524" y="1419"/>
                    <a:pt x="6577" y="1393"/>
                    <a:pt x="6604" y="1330"/>
                  </a:cubicBezTo>
                  <a:lnTo>
                    <a:pt x="6767" y="1053"/>
                  </a:lnTo>
                  <a:cubicBezTo>
                    <a:pt x="7226" y="1340"/>
                    <a:pt x="7609" y="1732"/>
                    <a:pt x="7906" y="2182"/>
                  </a:cubicBezTo>
                  <a:lnTo>
                    <a:pt x="7618" y="2345"/>
                  </a:lnTo>
                  <a:cubicBezTo>
                    <a:pt x="7430" y="2427"/>
                    <a:pt x="7578" y="2739"/>
                    <a:pt x="7744" y="2739"/>
                  </a:cubicBezTo>
                  <a:cubicBezTo>
                    <a:pt x="7772" y="2739"/>
                    <a:pt x="7801" y="2729"/>
                    <a:pt x="7829" y="2708"/>
                  </a:cubicBezTo>
                  <a:lnTo>
                    <a:pt x="8116" y="2546"/>
                  </a:lnTo>
                  <a:cubicBezTo>
                    <a:pt x="8365" y="3024"/>
                    <a:pt x="8508" y="3560"/>
                    <a:pt x="8537" y="4096"/>
                  </a:cubicBezTo>
                  <a:lnTo>
                    <a:pt x="8202" y="4096"/>
                  </a:lnTo>
                  <a:cubicBezTo>
                    <a:pt x="7925" y="4096"/>
                    <a:pt x="7925" y="4517"/>
                    <a:pt x="8202" y="4517"/>
                  </a:cubicBezTo>
                  <a:lnTo>
                    <a:pt x="8537" y="4517"/>
                  </a:lnTo>
                  <a:cubicBezTo>
                    <a:pt x="8508" y="5063"/>
                    <a:pt x="8365" y="5589"/>
                    <a:pt x="8116" y="6077"/>
                  </a:cubicBezTo>
                  <a:lnTo>
                    <a:pt x="7829" y="5905"/>
                  </a:lnTo>
                  <a:cubicBezTo>
                    <a:pt x="7801" y="5884"/>
                    <a:pt x="7772" y="5875"/>
                    <a:pt x="7744" y="5875"/>
                  </a:cubicBezTo>
                  <a:cubicBezTo>
                    <a:pt x="7578" y="5875"/>
                    <a:pt x="7430" y="6187"/>
                    <a:pt x="7618" y="6269"/>
                  </a:cubicBezTo>
                  <a:lnTo>
                    <a:pt x="7906" y="6431"/>
                  </a:lnTo>
                  <a:cubicBezTo>
                    <a:pt x="7609" y="6881"/>
                    <a:pt x="7226" y="7264"/>
                    <a:pt x="6767" y="7561"/>
                  </a:cubicBezTo>
                  <a:lnTo>
                    <a:pt x="6767" y="7570"/>
                  </a:lnTo>
                  <a:lnTo>
                    <a:pt x="6604" y="7283"/>
                  </a:lnTo>
                  <a:cubicBezTo>
                    <a:pt x="6577" y="7220"/>
                    <a:pt x="6525" y="7195"/>
                    <a:pt x="6468" y="7195"/>
                  </a:cubicBezTo>
                  <a:cubicBezTo>
                    <a:pt x="6324" y="7195"/>
                    <a:pt x="6147" y="7357"/>
                    <a:pt x="6250" y="7494"/>
                  </a:cubicBezTo>
                  <a:lnTo>
                    <a:pt x="6413" y="7781"/>
                  </a:lnTo>
                  <a:cubicBezTo>
                    <a:pt x="5925" y="8020"/>
                    <a:pt x="5398" y="8164"/>
                    <a:pt x="4853" y="8192"/>
                  </a:cubicBezTo>
                  <a:lnTo>
                    <a:pt x="4853" y="7867"/>
                  </a:lnTo>
                  <a:cubicBezTo>
                    <a:pt x="4853" y="7723"/>
                    <a:pt x="4750" y="7652"/>
                    <a:pt x="4647" y="7652"/>
                  </a:cubicBezTo>
                  <a:cubicBezTo>
                    <a:pt x="4544" y="7652"/>
                    <a:pt x="4441" y="7723"/>
                    <a:pt x="4441" y="7867"/>
                  </a:cubicBezTo>
                  <a:lnTo>
                    <a:pt x="4441" y="8192"/>
                  </a:lnTo>
                  <a:cubicBezTo>
                    <a:pt x="3896" y="8164"/>
                    <a:pt x="3369" y="8020"/>
                    <a:pt x="2881" y="7781"/>
                  </a:cubicBezTo>
                  <a:lnTo>
                    <a:pt x="3044" y="7494"/>
                  </a:lnTo>
                  <a:cubicBezTo>
                    <a:pt x="3111" y="7333"/>
                    <a:pt x="2982" y="7196"/>
                    <a:pt x="2849" y="7196"/>
                  </a:cubicBezTo>
                  <a:cubicBezTo>
                    <a:pt x="2792" y="7196"/>
                    <a:pt x="2733" y="7222"/>
                    <a:pt x="2690" y="7283"/>
                  </a:cubicBezTo>
                  <a:lnTo>
                    <a:pt x="2527" y="7570"/>
                  </a:lnTo>
                  <a:cubicBezTo>
                    <a:pt x="2068" y="7273"/>
                    <a:pt x="1685" y="6881"/>
                    <a:pt x="1388" y="6431"/>
                  </a:cubicBezTo>
                  <a:lnTo>
                    <a:pt x="1675" y="6269"/>
                  </a:lnTo>
                  <a:cubicBezTo>
                    <a:pt x="1842" y="6136"/>
                    <a:pt x="1733" y="5887"/>
                    <a:pt x="1551" y="5887"/>
                  </a:cubicBezTo>
                  <a:cubicBezTo>
                    <a:pt x="1524" y="5887"/>
                    <a:pt x="1495" y="5892"/>
                    <a:pt x="1465" y="5905"/>
                  </a:cubicBezTo>
                  <a:lnTo>
                    <a:pt x="1178" y="6077"/>
                  </a:lnTo>
                  <a:cubicBezTo>
                    <a:pt x="929" y="5589"/>
                    <a:pt x="785" y="5063"/>
                    <a:pt x="757" y="4517"/>
                  </a:cubicBezTo>
                  <a:lnTo>
                    <a:pt x="1092" y="4517"/>
                  </a:lnTo>
                  <a:cubicBezTo>
                    <a:pt x="1369" y="4517"/>
                    <a:pt x="1369" y="4096"/>
                    <a:pt x="1092" y="4096"/>
                  </a:cubicBezTo>
                  <a:lnTo>
                    <a:pt x="757" y="4096"/>
                  </a:lnTo>
                  <a:cubicBezTo>
                    <a:pt x="785" y="3560"/>
                    <a:pt x="929" y="3024"/>
                    <a:pt x="1178" y="2546"/>
                  </a:cubicBezTo>
                  <a:lnTo>
                    <a:pt x="1465" y="2708"/>
                  </a:lnTo>
                  <a:cubicBezTo>
                    <a:pt x="1495" y="2721"/>
                    <a:pt x="1524" y="2727"/>
                    <a:pt x="1551" y="2727"/>
                  </a:cubicBezTo>
                  <a:cubicBezTo>
                    <a:pt x="1733" y="2727"/>
                    <a:pt x="1842" y="2478"/>
                    <a:pt x="1675" y="2345"/>
                  </a:cubicBezTo>
                  <a:lnTo>
                    <a:pt x="1388" y="2182"/>
                  </a:lnTo>
                  <a:cubicBezTo>
                    <a:pt x="1685" y="1732"/>
                    <a:pt x="2068" y="1340"/>
                    <a:pt x="2527" y="1053"/>
                  </a:cubicBezTo>
                  <a:lnTo>
                    <a:pt x="2690" y="1330"/>
                  </a:lnTo>
                  <a:cubicBezTo>
                    <a:pt x="2714" y="1393"/>
                    <a:pt x="2765" y="1419"/>
                    <a:pt x="2823" y="1419"/>
                  </a:cubicBezTo>
                  <a:cubicBezTo>
                    <a:pt x="2966" y="1419"/>
                    <a:pt x="3146" y="1259"/>
                    <a:pt x="3044" y="1129"/>
                  </a:cubicBezTo>
                  <a:lnTo>
                    <a:pt x="2881" y="842"/>
                  </a:lnTo>
                  <a:cubicBezTo>
                    <a:pt x="3369" y="593"/>
                    <a:pt x="3896" y="450"/>
                    <a:pt x="4441" y="421"/>
                  </a:cubicBezTo>
                  <a:lnTo>
                    <a:pt x="4441" y="756"/>
                  </a:lnTo>
                  <a:cubicBezTo>
                    <a:pt x="4436" y="895"/>
                    <a:pt x="4539" y="964"/>
                    <a:pt x="4643" y="964"/>
                  </a:cubicBezTo>
                  <a:cubicBezTo>
                    <a:pt x="4747" y="964"/>
                    <a:pt x="4853" y="895"/>
                    <a:pt x="4853" y="756"/>
                  </a:cubicBezTo>
                  <a:lnTo>
                    <a:pt x="4853" y="421"/>
                  </a:lnTo>
                  <a:close/>
                  <a:moveTo>
                    <a:pt x="4642" y="0"/>
                  </a:moveTo>
                  <a:cubicBezTo>
                    <a:pt x="2900" y="0"/>
                    <a:pt x="1331" y="1043"/>
                    <a:pt x="670" y="2651"/>
                  </a:cubicBezTo>
                  <a:cubicBezTo>
                    <a:pt x="0" y="4259"/>
                    <a:pt x="364" y="6115"/>
                    <a:pt x="1599" y="7350"/>
                  </a:cubicBezTo>
                  <a:cubicBezTo>
                    <a:pt x="2424" y="8169"/>
                    <a:pt x="3524" y="8608"/>
                    <a:pt x="4646" y="8608"/>
                  </a:cubicBezTo>
                  <a:cubicBezTo>
                    <a:pt x="5201" y="8608"/>
                    <a:pt x="5762" y="8500"/>
                    <a:pt x="6298" y="8278"/>
                  </a:cubicBezTo>
                  <a:cubicBezTo>
                    <a:pt x="7906" y="7618"/>
                    <a:pt x="8949" y="6048"/>
                    <a:pt x="8949" y="4307"/>
                  </a:cubicBezTo>
                  <a:cubicBezTo>
                    <a:pt x="8949" y="1924"/>
                    <a:pt x="7025" y="0"/>
                    <a:pt x="464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65"/>
            <p:cNvSpPr/>
            <p:nvPr/>
          </p:nvSpPr>
          <p:spPr>
            <a:xfrm>
              <a:off x="5044905" y="3995263"/>
              <a:ext cx="29411" cy="29411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55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5" y="1120"/>
                  </a:cubicBezTo>
                  <a:cubicBezTo>
                    <a:pt x="871" y="1120"/>
                    <a:pt x="1120" y="871"/>
                    <a:pt x="1120" y="565"/>
                  </a:cubicBezTo>
                  <a:cubicBezTo>
                    <a:pt x="1120" y="249"/>
                    <a:pt x="871" y="0"/>
                    <a:pt x="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65"/>
            <p:cNvSpPr/>
            <p:nvPr/>
          </p:nvSpPr>
          <p:spPr>
            <a:xfrm>
              <a:off x="5044642" y="3995132"/>
              <a:ext cx="24396" cy="29674"/>
            </a:xfrm>
            <a:custGeom>
              <a:avLst/>
              <a:gdLst/>
              <a:ahLst/>
              <a:cxnLst/>
              <a:rect l="l" t="t" r="r" b="b"/>
              <a:pathLst>
                <a:path w="929" h="1130" extrusionOk="0">
                  <a:moveTo>
                    <a:pt x="564" y="0"/>
                  </a:moveTo>
                  <a:cubicBezTo>
                    <a:pt x="274" y="0"/>
                    <a:pt x="0" y="227"/>
                    <a:pt x="0" y="560"/>
                  </a:cubicBezTo>
                  <a:cubicBezTo>
                    <a:pt x="0" y="901"/>
                    <a:pt x="275" y="1129"/>
                    <a:pt x="565" y="1129"/>
                  </a:cubicBezTo>
                  <a:cubicBezTo>
                    <a:pt x="690" y="1129"/>
                    <a:pt x="819" y="1086"/>
                    <a:pt x="929" y="991"/>
                  </a:cubicBezTo>
                  <a:cubicBezTo>
                    <a:pt x="804" y="886"/>
                    <a:pt x="737" y="732"/>
                    <a:pt x="737" y="570"/>
                  </a:cubicBezTo>
                  <a:cubicBezTo>
                    <a:pt x="737" y="397"/>
                    <a:pt x="804" y="244"/>
                    <a:pt x="929" y="139"/>
                  </a:cubicBezTo>
                  <a:cubicBezTo>
                    <a:pt x="818" y="43"/>
                    <a:pt x="690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87" name="Google Shape;14487;p65"/>
          <p:cNvGrpSpPr/>
          <p:nvPr/>
        </p:nvGrpSpPr>
        <p:grpSpPr>
          <a:xfrm>
            <a:off x="5341433" y="3793271"/>
            <a:ext cx="330272" cy="329117"/>
            <a:chOff x="5341433" y="3793271"/>
            <a:chExt cx="330272" cy="329117"/>
          </a:xfrm>
        </p:grpSpPr>
        <p:sp>
          <p:nvSpPr>
            <p:cNvPr id="14488" name="Google Shape;14488;p65"/>
            <p:cNvSpPr/>
            <p:nvPr/>
          </p:nvSpPr>
          <p:spPr>
            <a:xfrm>
              <a:off x="5436441" y="3976408"/>
              <a:ext cx="52546" cy="52546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245" y="0"/>
                  </a:moveTo>
                  <a:lnTo>
                    <a:pt x="1" y="1235"/>
                  </a:lnTo>
                  <a:cubicBezTo>
                    <a:pt x="96" y="1254"/>
                    <a:pt x="182" y="1292"/>
                    <a:pt x="240" y="1359"/>
                  </a:cubicBezTo>
                  <a:lnTo>
                    <a:pt x="642" y="1761"/>
                  </a:lnTo>
                  <a:cubicBezTo>
                    <a:pt x="709" y="1819"/>
                    <a:pt x="747" y="1905"/>
                    <a:pt x="766" y="2000"/>
                  </a:cubicBezTo>
                  <a:lnTo>
                    <a:pt x="2001" y="756"/>
                  </a:lnTo>
                  <a:cubicBezTo>
                    <a:pt x="1714" y="546"/>
                    <a:pt x="1455" y="287"/>
                    <a:pt x="124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65"/>
            <p:cNvSpPr/>
            <p:nvPr/>
          </p:nvSpPr>
          <p:spPr>
            <a:xfrm>
              <a:off x="5436179" y="3976146"/>
              <a:ext cx="42515" cy="52310"/>
            </a:xfrm>
            <a:custGeom>
              <a:avLst/>
              <a:gdLst/>
              <a:ahLst/>
              <a:cxnLst/>
              <a:rect l="l" t="t" r="r" b="b"/>
              <a:pathLst>
                <a:path w="1619" h="1992" extrusionOk="0">
                  <a:moveTo>
                    <a:pt x="1245" y="1"/>
                  </a:moveTo>
                  <a:lnTo>
                    <a:pt x="1" y="1235"/>
                  </a:lnTo>
                  <a:cubicBezTo>
                    <a:pt x="87" y="1254"/>
                    <a:pt x="173" y="1293"/>
                    <a:pt x="240" y="1360"/>
                  </a:cubicBezTo>
                  <a:lnTo>
                    <a:pt x="642" y="1752"/>
                  </a:lnTo>
                  <a:cubicBezTo>
                    <a:pt x="700" y="1819"/>
                    <a:pt x="747" y="1905"/>
                    <a:pt x="757" y="1991"/>
                  </a:cubicBezTo>
                  <a:lnTo>
                    <a:pt x="1226" y="1532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1060" y="1357"/>
                    <a:pt x="1062" y="1358"/>
                    <a:pt x="1063" y="1360"/>
                  </a:cubicBezTo>
                  <a:lnTo>
                    <a:pt x="1054" y="1350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958" y="1260"/>
                    <a:pt x="959" y="1100"/>
                    <a:pt x="1054" y="996"/>
                  </a:cubicBezTo>
                  <a:lnTo>
                    <a:pt x="1618" y="431"/>
                  </a:lnTo>
                  <a:cubicBezTo>
                    <a:pt x="1484" y="297"/>
                    <a:pt x="1360" y="154"/>
                    <a:pt x="1245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65"/>
            <p:cNvSpPr/>
            <p:nvPr/>
          </p:nvSpPr>
          <p:spPr>
            <a:xfrm>
              <a:off x="5431925" y="3793350"/>
              <a:ext cx="239780" cy="228830"/>
            </a:xfrm>
            <a:custGeom>
              <a:avLst/>
              <a:gdLst/>
              <a:ahLst/>
              <a:cxnLst/>
              <a:rect l="l" t="t" r="r" b="b"/>
              <a:pathLst>
                <a:path w="9131" h="8714" extrusionOk="0">
                  <a:moveTo>
                    <a:pt x="4780" y="1"/>
                  </a:moveTo>
                  <a:cubicBezTo>
                    <a:pt x="3645" y="1"/>
                    <a:pt x="2528" y="444"/>
                    <a:pt x="1694" y="1277"/>
                  </a:cubicBezTo>
                  <a:cubicBezTo>
                    <a:pt x="0" y="2980"/>
                    <a:pt x="0" y="5737"/>
                    <a:pt x="1694" y="7440"/>
                  </a:cubicBezTo>
                  <a:cubicBezTo>
                    <a:pt x="2525" y="8271"/>
                    <a:pt x="3637" y="8713"/>
                    <a:pt x="4769" y="8713"/>
                  </a:cubicBezTo>
                  <a:cubicBezTo>
                    <a:pt x="5332" y="8713"/>
                    <a:pt x="5901" y="8604"/>
                    <a:pt x="6441" y="8378"/>
                  </a:cubicBezTo>
                  <a:cubicBezTo>
                    <a:pt x="8068" y="7708"/>
                    <a:pt x="9130" y="6120"/>
                    <a:pt x="9130" y="4359"/>
                  </a:cubicBezTo>
                  <a:cubicBezTo>
                    <a:pt x="9130" y="2598"/>
                    <a:pt x="8068" y="1009"/>
                    <a:pt x="6441" y="330"/>
                  </a:cubicBezTo>
                  <a:cubicBezTo>
                    <a:pt x="5904" y="108"/>
                    <a:pt x="5340" y="1"/>
                    <a:pt x="4780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65"/>
            <p:cNvSpPr/>
            <p:nvPr/>
          </p:nvSpPr>
          <p:spPr>
            <a:xfrm>
              <a:off x="5427408" y="3793271"/>
              <a:ext cx="139756" cy="228830"/>
            </a:xfrm>
            <a:custGeom>
              <a:avLst/>
              <a:gdLst/>
              <a:ahLst/>
              <a:cxnLst/>
              <a:rect l="l" t="t" r="r" b="b"/>
              <a:pathLst>
                <a:path w="5322" h="8714" extrusionOk="0">
                  <a:moveTo>
                    <a:pt x="4940" y="0"/>
                  </a:moveTo>
                  <a:cubicBezTo>
                    <a:pt x="2561" y="0"/>
                    <a:pt x="593" y="1935"/>
                    <a:pt x="593" y="4362"/>
                  </a:cubicBezTo>
                  <a:cubicBezTo>
                    <a:pt x="593" y="6779"/>
                    <a:pt x="2561" y="8713"/>
                    <a:pt x="4940" y="8713"/>
                  </a:cubicBezTo>
                  <a:cubicBezTo>
                    <a:pt x="5066" y="8713"/>
                    <a:pt x="5193" y="8708"/>
                    <a:pt x="5321" y="8697"/>
                  </a:cubicBezTo>
                  <a:cubicBezTo>
                    <a:pt x="4297" y="8611"/>
                    <a:pt x="3340" y="8161"/>
                    <a:pt x="2613" y="7434"/>
                  </a:cubicBezTo>
                  <a:cubicBezTo>
                    <a:pt x="0" y="4821"/>
                    <a:pt x="1637" y="333"/>
                    <a:pt x="5321" y="17"/>
                  </a:cubicBezTo>
                  <a:cubicBezTo>
                    <a:pt x="5193" y="6"/>
                    <a:pt x="5066" y="0"/>
                    <a:pt x="49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65"/>
            <p:cNvSpPr/>
            <p:nvPr/>
          </p:nvSpPr>
          <p:spPr>
            <a:xfrm>
              <a:off x="5464828" y="3814936"/>
              <a:ext cx="194061" cy="185343"/>
            </a:xfrm>
            <a:custGeom>
              <a:avLst/>
              <a:gdLst/>
              <a:ahLst/>
              <a:cxnLst/>
              <a:rect l="l" t="t" r="r" b="b"/>
              <a:pathLst>
                <a:path w="7390" h="7058" extrusionOk="0">
                  <a:moveTo>
                    <a:pt x="3553" y="1"/>
                  </a:moveTo>
                  <a:cubicBezTo>
                    <a:pt x="1738" y="1"/>
                    <a:pt x="1" y="1411"/>
                    <a:pt x="1" y="3537"/>
                  </a:cubicBezTo>
                  <a:cubicBezTo>
                    <a:pt x="1" y="4963"/>
                    <a:pt x="862" y="6245"/>
                    <a:pt x="2173" y="6790"/>
                  </a:cubicBezTo>
                  <a:cubicBezTo>
                    <a:pt x="2609" y="6971"/>
                    <a:pt x="3066" y="7058"/>
                    <a:pt x="3519" y="7058"/>
                  </a:cubicBezTo>
                  <a:cubicBezTo>
                    <a:pt x="4438" y="7058"/>
                    <a:pt x="5341" y="6698"/>
                    <a:pt x="6021" y="6025"/>
                  </a:cubicBezTo>
                  <a:cubicBezTo>
                    <a:pt x="7389" y="4647"/>
                    <a:pt x="7389" y="2417"/>
                    <a:pt x="6021" y="1039"/>
                  </a:cubicBezTo>
                  <a:cubicBezTo>
                    <a:pt x="5301" y="322"/>
                    <a:pt x="4418" y="1"/>
                    <a:pt x="3553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65"/>
            <p:cNvSpPr/>
            <p:nvPr/>
          </p:nvSpPr>
          <p:spPr>
            <a:xfrm>
              <a:off x="5456793" y="3815251"/>
              <a:ext cx="110607" cy="185080"/>
            </a:xfrm>
            <a:custGeom>
              <a:avLst/>
              <a:gdLst/>
              <a:ahLst/>
              <a:cxnLst/>
              <a:rect l="l" t="t" r="r" b="b"/>
              <a:pathLst>
                <a:path w="4212" h="7048" extrusionOk="0">
                  <a:moveTo>
                    <a:pt x="3821" y="0"/>
                  </a:moveTo>
                  <a:cubicBezTo>
                    <a:pt x="1903" y="0"/>
                    <a:pt x="307" y="1561"/>
                    <a:pt x="307" y="3525"/>
                  </a:cubicBezTo>
                  <a:cubicBezTo>
                    <a:pt x="307" y="5493"/>
                    <a:pt x="1910" y="7047"/>
                    <a:pt x="3833" y="7047"/>
                  </a:cubicBezTo>
                  <a:cubicBezTo>
                    <a:pt x="3958" y="7047"/>
                    <a:pt x="4084" y="7041"/>
                    <a:pt x="4212" y="7027"/>
                  </a:cubicBezTo>
                  <a:cubicBezTo>
                    <a:pt x="3408" y="6941"/>
                    <a:pt x="2661" y="6578"/>
                    <a:pt x="2097" y="6013"/>
                  </a:cubicBezTo>
                  <a:cubicBezTo>
                    <a:pt x="1" y="3917"/>
                    <a:pt x="1264" y="338"/>
                    <a:pt x="4212" y="22"/>
                  </a:cubicBezTo>
                  <a:cubicBezTo>
                    <a:pt x="4080" y="7"/>
                    <a:pt x="3950" y="0"/>
                    <a:pt x="382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65"/>
            <p:cNvSpPr/>
            <p:nvPr/>
          </p:nvSpPr>
          <p:spPr>
            <a:xfrm>
              <a:off x="5531949" y="3851752"/>
              <a:ext cx="50787" cy="50550"/>
            </a:xfrm>
            <a:custGeom>
              <a:avLst/>
              <a:gdLst/>
              <a:ahLst/>
              <a:cxnLst/>
              <a:rect l="l" t="t" r="r" b="b"/>
              <a:pathLst>
                <a:path w="1934" h="1925" extrusionOk="0">
                  <a:moveTo>
                    <a:pt x="967" y="0"/>
                  </a:moveTo>
                  <a:cubicBezTo>
                    <a:pt x="440" y="0"/>
                    <a:pt x="0" y="431"/>
                    <a:pt x="0" y="957"/>
                  </a:cubicBezTo>
                  <a:cubicBezTo>
                    <a:pt x="0" y="1493"/>
                    <a:pt x="440" y="1924"/>
                    <a:pt x="967" y="1924"/>
                  </a:cubicBezTo>
                  <a:cubicBezTo>
                    <a:pt x="1503" y="1924"/>
                    <a:pt x="1933" y="1493"/>
                    <a:pt x="1933" y="957"/>
                  </a:cubicBezTo>
                  <a:cubicBezTo>
                    <a:pt x="1933" y="431"/>
                    <a:pt x="1503" y="0"/>
                    <a:pt x="967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65"/>
            <p:cNvSpPr/>
            <p:nvPr/>
          </p:nvSpPr>
          <p:spPr>
            <a:xfrm>
              <a:off x="5532185" y="3851726"/>
              <a:ext cx="35215" cy="50577"/>
            </a:xfrm>
            <a:custGeom>
              <a:avLst/>
              <a:gdLst/>
              <a:ahLst/>
              <a:cxnLst/>
              <a:rect l="l" t="t" r="r" b="b"/>
              <a:pathLst>
                <a:path w="1341" h="1926" extrusionOk="0">
                  <a:moveTo>
                    <a:pt x="960" y="1"/>
                  </a:moveTo>
                  <a:cubicBezTo>
                    <a:pt x="451" y="1"/>
                    <a:pt x="1" y="406"/>
                    <a:pt x="1" y="958"/>
                  </a:cubicBezTo>
                  <a:cubicBezTo>
                    <a:pt x="1" y="1519"/>
                    <a:pt x="451" y="1926"/>
                    <a:pt x="960" y="1926"/>
                  </a:cubicBezTo>
                  <a:cubicBezTo>
                    <a:pt x="1085" y="1926"/>
                    <a:pt x="1214" y="1901"/>
                    <a:pt x="1341" y="1848"/>
                  </a:cubicBezTo>
                  <a:cubicBezTo>
                    <a:pt x="987" y="1695"/>
                    <a:pt x="757" y="1351"/>
                    <a:pt x="757" y="968"/>
                  </a:cubicBezTo>
                  <a:cubicBezTo>
                    <a:pt x="747" y="576"/>
                    <a:pt x="987" y="231"/>
                    <a:pt x="1341" y="78"/>
                  </a:cubicBezTo>
                  <a:cubicBezTo>
                    <a:pt x="1214" y="25"/>
                    <a:pt x="1085" y="1"/>
                    <a:pt x="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65"/>
            <p:cNvSpPr/>
            <p:nvPr/>
          </p:nvSpPr>
          <p:spPr>
            <a:xfrm>
              <a:off x="5515852" y="3902276"/>
              <a:ext cx="82955" cy="53045"/>
            </a:xfrm>
            <a:custGeom>
              <a:avLst/>
              <a:gdLst/>
              <a:ahLst/>
              <a:cxnLst/>
              <a:rect l="l" t="t" r="r" b="b"/>
              <a:pathLst>
                <a:path w="3159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43"/>
                    <a:pt x="77" y="2019"/>
                    <a:pt x="183" y="2019"/>
                  </a:cubicBezTo>
                  <a:lnTo>
                    <a:pt x="2977" y="2019"/>
                  </a:lnTo>
                  <a:cubicBezTo>
                    <a:pt x="3073" y="2019"/>
                    <a:pt x="3159" y="1943"/>
                    <a:pt x="3159" y="1838"/>
                  </a:cubicBezTo>
                  <a:lnTo>
                    <a:pt x="3159" y="1034"/>
                  </a:lnTo>
                  <a:cubicBezTo>
                    <a:pt x="3149" y="469"/>
                    <a:pt x="2690" y="0"/>
                    <a:pt x="21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65"/>
            <p:cNvSpPr/>
            <p:nvPr/>
          </p:nvSpPr>
          <p:spPr>
            <a:xfrm>
              <a:off x="5515852" y="3902276"/>
              <a:ext cx="47032" cy="53045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33"/>
                    <a:pt x="77" y="2019"/>
                    <a:pt x="183" y="2019"/>
                  </a:cubicBezTo>
                  <a:lnTo>
                    <a:pt x="939" y="2019"/>
                  </a:lnTo>
                  <a:cubicBezTo>
                    <a:pt x="833" y="2010"/>
                    <a:pt x="757" y="1933"/>
                    <a:pt x="757" y="1838"/>
                  </a:cubicBezTo>
                  <a:lnTo>
                    <a:pt x="757" y="1034"/>
                  </a:lnTo>
                  <a:cubicBezTo>
                    <a:pt x="766" y="459"/>
                    <a:pt x="1226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65"/>
            <p:cNvSpPr/>
            <p:nvPr/>
          </p:nvSpPr>
          <p:spPr>
            <a:xfrm>
              <a:off x="5531686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6" y="1"/>
                  </a:moveTo>
                  <a:cubicBezTo>
                    <a:pt x="101" y="1"/>
                    <a:pt x="5" y="65"/>
                    <a:pt x="1" y="194"/>
                  </a:cubicBezTo>
                  <a:lnTo>
                    <a:pt x="1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90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65"/>
            <p:cNvSpPr/>
            <p:nvPr/>
          </p:nvSpPr>
          <p:spPr>
            <a:xfrm>
              <a:off x="5572915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2" y="1"/>
                  </a:moveTo>
                  <a:cubicBezTo>
                    <a:pt x="96" y="1"/>
                    <a:pt x="0" y="65"/>
                    <a:pt x="0" y="194"/>
                  </a:cubicBezTo>
                  <a:lnTo>
                    <a:pt x="0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87" y="1"/>
                    <a:pt x="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65"/>
            <p:cNvSpPr/>
            <p:nvPr/>
          </p:nvSpPr>
          <p:spPr>
            <a:xfrm>
              <a:off x="5341433" y="4004874"/>
              <a:ext cx="120166" cy="117514"/>
            </a:xfrm>
            <a:custGeom>
              <a:avLst/>
              <a:gdLst/>
              <a:ahLst/>
              <a:cxnLst/>
              <a:rect l="l" t="t" r="r" b="b"/>
              <a:pathLst>
                <a:path w="4576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4375" y="1251"/>
                  </a:lnTo>
                  <a:cubicBezTo>
                    <a:pt x="4576" y="1060"/>
                    <a:pt x="4576" y="744"/>
                    <a:pt x="4375" y="543"/>
                  </a:cubicBez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1" name="Google Shape;14501;p65"/>
            <p:cNvSpPr/>
            <p:nvPr/>
          </p:nvSpPr>
          <p:spPr>
            <a:xfrm>
              <a:off x="5341433" y="4004874"/>
              <a:ext cx="105093" cy="117514"/>
            </a:xfrm>
            <a:custGeom>
              <a:avLst/>
              <a:gdLst/>
              <a:ahLst/>
              <a:cxnLst/>
              <a:rect l="l" t="t" r="r" b="b"/>
              <a:pathLst>
                <a:path w="4002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1322" y="4304"/>
                  </a:lnTo>
                  <a:lnTo>
                    <a:pt x="958" y="3931"/>
                  </a:lnTo>
                  <a:cubicBezTo>
                    <a:pt x="757" y="3730"/>
                    <a:pt x="757" y="3414"/>
                    <a:pt x="958" y="3223"/>
                  </a:cubicBezTo>
                  <a:lnTo>
                    <a:pt x="4001" y="170"/>
                  </a:ln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2" name="Google Shape;14502;p65"/>
            <p:cNvSpPr/>
            <p:nvPr/>
          </p:nvSpPr>
          <p:spPr>
            <a:xfrm>
              <a:off x="5417587" y="4004874"/>
              <a:ext cx="43749" cy="42436"/>
            </a:xfrm>
            <a:custGeom>
              <a:avLst/>
              <a:gdLst/>
              <a:ahLst/>
              <a:cxnLst/>
              <a:rect l="l" t="t" r="r" b="b"/>
              <a:pathLst>
                <a:path w="1666" h="1616" extrusionOk="0">
                  <a:moveTo>
                    <a:pt x="725" y="0"/>
                  </a:moveTo>
                  <a:cubicBezTo>
                    <a:pt x="597" y="0"/>
                    <a:pt x="470" y="50"/>
                    <a:pt x="374" y="151"/>
                  </a:cubicBezTo>
                  <a:lnTo>
                    <a:pt x="1" y="515"/>
                  </a:lnTo>
                  <a:lnTo>
                    <a:pt x="1111" y="1615"/>
                  </a:lnTo>
                  <a:lnTo>
                    <a:pt x="1475" y="1251"/>
                  </a:lnTo>
                  <a:cubicBezTo>
                    <a:pt x="1666" y="1060"/>
                    <a:pt x="1666" y="744"/>
                    <a:pt x="1475" y="543"/>
                  </a:cubicBezTo>
                  <a:lnTo>
                    <a:pt x="1082" y="151"/>
                  </a:lnTo>
                  <a:cubicBezTo>
                    <a:pt x="982" y="50"/>
                    <a:pt x="853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65"/>
            <p:cNvSpPr/>
            <p:nvPr/>
          </p:nvSpPr>
          <p:spPr>
            <a:xfrm>
              <a:off x="5417587" y="4004795"/>
              <a:ext cx="28939" cy="23398"/>
            </a:xfrm>
            <a:custGeom>
              <a:avLst/>
              <a:gdLst/>
              <a:ahLst/>
              <a:cxnLst/>
              <a:rect l="l" t="t" r="r" b="b"/>
              <a:pathLst>
                <a:path w="1102" h="891" extrusionOk="0">
                  <a:moveTo>
                    <a:pt x="671" y="1"/>
                  </a:moveTo>
                  <a:lnTo>
                    <a:pt x="623" y="10"/>
                  </a:lnTo>
                  <a:cubicBezTo>
                    <a:pt x="527" y="29"/>
                    <a:pt x="441" y="77"/>
                    <a:pt x="364" y="144"/>
                  </a:cubicBezTo>
                  <a:lnTo>
                    <a:pt x="96" y="422"/>
                  </a:lnTo>
                  <a:lnTo>
                    <a:pt x="1" y="518"/>
                  </a:lnTo>
                  <a:lnTo>
                    <a:pt x="384" y="891"/>
                  </a:lnTo>
                  <a:lnTo>
                    <a:pt x="1101" y="173"/>
                  </a:lnTo>
                  <a:lnTo>
                    <a:pt x="1073" y="154"/>
                  </a:lnTo>
                  <a:lnTo>
                    <a:pt x="1044" y="116"/>
                  </a:lnTo>
                  <a:lnTo>
                    <a:pt x="1025" y="106"/>
                  </a:lnTo>
                  <a:cubicBezTo>
                    <a:pt x="939" y="39"/>
                    <a:pt x="833" y="1"/>
                    <a:pt x="7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04" name="Google Shape;14504;p65"/>
          <p:cNvGrpSpPr/>
          <p:nvPr/>
        </p:nvGrpSpPr>
        <p:grpSpPr>
          <a:xfrm>
            <a:off x="5744051" y="3766250"/>
            <a:ext cx="428511" cy="383186"/>
            <a:chOff x="5744051" y="3766250"/>
            <a:chExt cx="428511" cy="383186"/>
          </a:xfrm>
        </p:grpSpPr>
        <p:sp>
          <p:nvSpPr>
            <p:cNvPr id="14505" name="Google Shape;14505;p65"/>
            <p:cNvSpPr/>
            <p:nvPr/>
          </p:nvSpPr>
          <p:spPr>
            <a:xfrm>
              <a:off x="5872489" y="3804510"/>
              <a:ext cx="130696" cy="130460"/>
            </a:xfrm>
            <a:custGeom>
              <a:avLst/>
              <a:gdLst/>
              <a:ahLst/>
              <a:cxnLst/>
              <a:rect l="l" t="t" r="r" b="b"/>
              <a:pathLst>
                <a:path w="4977" h="4968" extrusionOk="0">
                  <a:moveTo>
                    <a:pt x="2480" y="0"/>
                  </a:moveTo>
                  <a:cubicBezTo>
                    <a:pt x="1110" y="0"/>
                    <a:pt x="0" y="1107"/>
                    <a:pt x="0" y="2479"/>
                  </a:cubicBezTo>
                  <a:cubicBezTo>
                    <a:pt x="0" y="3847"/>
                    <a:pt x="1110" y="4967"/>
                    <a:pt x="2479" y="4967"/>
                  </a:cubicBezTo>
                  <a:cubicBezTo>
                    <a:pt x="2485" y="4967"/>
                    <a:pt x="2491" y="4967"/>
                    <a:pt x="2496" y="4967"/>
                  </a:cubicBezTo>
                  <a:cubicBezTo>
                    <a:pt x="3866" y="4967"/>
                    <a:pt x="4967" y="3861"/>
                    <a:pt x="4977" y="2488"/>
                  </a:cubicBezTo>
                  <a:cubicBezTo>
                    <a:pt x="4977" y="1120"/>
                    <a:pt x="3866" y="0"/>
                    <a:pt x="2498" y="0"/>
                  </a:cubicBezTo>
                  <a:cubicBezTo>
                    <a:pt x="2492" y="0"/>
                    <a:pt x="2486" y="0"/>
                    <a:pt x="248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65"/>
            <p:cNvSpPr/>
            <p:nvPr/>
          </p:nvSpPr>
          <p:spPr>
            <a:xfrm>
              <a:off x="5871963" y="3804169"/>
              <a:ext cx="74185" cy="130775"/>
            </a:xfrm>
            <a:custGeom>
              <a:avLst/>
              <a:gdLst/>
              <a:ahLst/>
              <a:cxnLst/>
              <a:rect l="l" t="t" r="r" b="b"/>
              <a:pathLst>
                <a:path w="2825" h="4980" extrusionOk="0">
                  <a:moveTo>
                    <a:pt x="2487" y="0"/>
                  </a:moveTo>
                  <a:cubicBezTo>
                    <a:pt x="1138" y="0"/>
                    <a:pt x="10" y="1094"/>
                    <a:pt x="1" y="2482"/>
                  </a:cubicBezTo>
                  <a:cubicBezTo>
                    <a:pt x="1" y="3880"/>
                    <a:pt x="1144" y="4980"/>
                    <a:pt x="2498" y="4980"/>
                  </a:cubicBezTo>
                  <a:cubicBezTo>
                    <a:pt x="2599" y="4980"/>
                    <a:pt x="2702" y="4974"/>
                    <a:pt x="2805" y="4961"/>
                  </a:cubicBezTo>
                  <a:cubicBezTo>
                    <a:pt x="1570" y="4789"/>
                    <a:pt x="642" y="3736"/>
                    <a:pt x="642" y="2482"/>
                  </a:cubicBezTo>
                  <a:cubicBezTo>
                    <a:pt x="652" y="1238"/>
                    <a:pt x="1580" y="185"/>
                    <a:pt x="2824" y="23"/>
                  </a:cubicBezTo>
                  <a:cubicBezTo>
                    <a:pt x="2710" y="8"/>
                    <a:pt x="2598" y="0"/>
                    <a:pt x="2487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65"/>
            <p:cNvSpPr/>
            <p:nvPr/>
          </p:nvSpPr>
          <p:spPr>
            <a:xfrm>
              <a:off x="5893339" y="3825361"/>
              <a:ext cx="88995" cy="88733"/>
            </a:xfrm>
            <a:custGeom>
              <a:avLst/>
              <a:gdLst/>
              <a:ahLst/>
              <a:cxnLst/>
              <a:rect l="l" t="t" r="r" b="b"/>
              <a:pathLst>
                <a:path w="3389" h="3379" extrusionOk="0">
                  <a:moveTo>
                    <a:pt x="1677" y="0"/>
                  </a:moveTo>
                  <a:cubicBezTo>
                    <a:pt x="756" y="0"/>
                    <a:pt x="0" y="753"/>
                    <a:pt x="0" y="1685"/>
                  </a:cubicBezTo>
                  <a:cubicBezTo>
                    <a:pt x="0" y="2623"/>
                    <a:pt x="756" y="3379"/>
                    <a:pt x="1685" y="3379"/>
                  </a:cubicBezTo>
                  <a:cubicBezTo>
                    <a:pt x="1691" y="3379"/>
                    <a:pt x="1696" y="3379"/>
                    <a:pt x="1702" y="3379"/>
                  </a:cubicBezTo>
                  <a:cubicBezTo>
                    <a:pt x="2632" y="3379"/>
                    <a:pt x="3379" y="2627"/>
                    <a:pt x="3388" y="1694"/>
                  </a:cubicBezTo>
                  <a:cubicBezTo>
                    <a:pt x="3388" y="757"/>
                    <a:pt x="2632" y="1"/>
                    <a:pt x="1694" y="1"/>
                  </a:cubicBezTo>
                  <a:cubicBezTo>
                    <a:pt x="1688" y="1"/>
                    <a:pt x="1683" y="0"/>
                    <a:pt x="1677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65"/>
            <p:cNvSpPr/>
            <p:nvPr/>
          </p:nvSpPr>
          <p:spPr>
            <a:xfrm>
              <a:off x="5892840" y="3824993"/>
              <a:ext cx="53308" cy="88995"/>
            </a:xfrm>
            <a:custGeom>
              <a:avLst/>
              <a:gdLst/>
              <a:ahLst/>
              <a:cxnLst/>
              <a:rect l="l" t="t" r="r" b="b"/>
              <a:pathLst>
                <a:path w="2030" h="3389" extrusionOk="0">
                  <a:moveTo>
                    <a:pt x="1694" y="0"/>
                  </a:moveTo>
                  <a:cubicBezTo>
                    <a:pt x="786" y="0"/>
                    <a:pt x="9" y="742"/>
                    <a:pt x="0" y="1689"/>
                  </a:cubicBezTo>
                  <a:cubicBezTo>
                    <a:pt x="0" y="2645"/>
                    <a:pt x="777" y="3388"/>
                    <a:pt x="1685" y="3388"/>
                  </a:cubicBezTo>
                  <a:cubicBezTo>
                    <a:pt x="1795" y="3388"/>
                    <a:pt x="1907" y="3377"/>
                    <a:pt x="2020" y="3355"/>
                  </a:cubicBezTo>
                  <a:cubicBezTo>
                    <a:pt x="1225" y="3201"/>
                    <a:pt x="661" y="2503"/>
                    <a:pt x="661" y="1689"/>
                  </a:cubicBezTo>
                  <a:cubicBezTo>
                    <a:pt x="661" y="885"/>
                    <a:pt x="1235" y="187"/>
                    <a:pt x="2029" y="34"/>
                  </a:cubicBezTo>
                  <a:cubicBezTo>
                    <a:pt x="1916" y="11"/>
                    <a:pt x="1804" y="0"/>
                    <a:pt x="1694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65"/>
            <p:cNvSpPr/>
            <p:nvPr/>
          </p:nvSpPr>
          <p:spPr>
            <a:xfrm>
              <a:off x="5919231" y="3839436"/>
              <a:ext cx="35714" cy="61107"/>
            </a:xfrm>
            <a:custGeom>
              <a:avLst/>
              <a:gdLst/>
              <a:ahLst/>
              <a:cxnLst/>
              <a:rect l="l" t="t" r="r" b="b"/>
              <a:pathLst>
                <a:path w="1360" h="2327" extrusionOk="0">
                  <a:moveTo>
                    <a:pt x="651" y="469"/>
                  </a:moveTo>
                  <a:lnTo>
                    <a:pt x="651" y="900"/>
                  </a:lnTo>
                  <a:cubicBezTo>
                    <a:pt x="469" y="833"/>
                    <a:pt x="421" y="776"/>
                    <a:pt x="421" y="670"/>
                  </a:cubicBezTo>
                  <a:cubicBezTo>
                    <a:pt x="421" y="546"/>
                    <a:pt x="526" y="489"/>
                    <a:pt x="651" y="469"/>
                  </a:cubicBezTo>
                  <a:close/>
                  <a:moveTo>
                    <a:pt x="794" y="1350"/>
                  </a:moveTo>
                  <a:cubicBezTo>
                    <a:pt x="967" y="1426"/>
                    <a:pt x="1005" y="1503"/>
                    <a:pt x="1005" y="1608"/>
                  </a:cubicBezTo>
                  <a:cubicBezTo>
                    <a:pt x="1005" y="1723"/>
                    <a:pt x="909" y="1828"/>
                    <a:pt x="794" y="1838"/>
                  </a:cubicBezTo>
                  <a:lnTo>
                    <a:pt x="794" y="1350"/>
                  </a:lnTo>
                  <a:close/>
                  <a:moveTo>
                    <a:pt x="718" y="0"/>
                  </a:moveTo>
                  <a:cubicBezTo>
                    <a:pt x="670" y="0"/>
                    <a:pt x="622" y="29"/>
                    <a:pt x="622" y="77"/>
                  </a:cubicBezTo>
                  <a:lnTo>
                    <a:pt x="622" y="154"/>
                  </a:lnTo>
                  <a:cubicBezTo>
                    <a:pt x="287" y="192"/>
                    <a:pt x="67" y="374"/>
                    <a:pt x="67" y="709"/>
                  </a:cubicBezTo>
                  <a:cubicBezTo>
                    <a:pt x="67" y="1063"/>
                    <a:pt x="345" y="1168"/>
                    <a:pt x="613" y="1273"/>
                  </a:cubicBezTo>
                  <a:lnTo>
                    <a:pt x="613" y="1838"/>
                  </a:lnTo>
                  <a:cubicBezTo>
                    <a:pt x="479" y="1819"/>
                    <a:pt x="354" y="1752"/>
                    <a:pt x="258" y="1656"/>
                  </a:cubicBezTo>
                  <a:cubicBezTo>
                    <a:pt x="236" y="1633"/>
                    <a:pt x="206" y="1623"/>
                    <a:pt x="176" y="1623"/>
                  </a:cubicBezTo>
                  <a:cubicBezTo>
                    <a:pt x="130" y="1623"/>
                    <a:pt x="84" y="1648"/>
                    <a:pt x="67" y="1694"/>
                  </a:cubicBezTo>
                  <a:cubicBezTo>
                    <a:pt x="0" y="1771"/>
                    <a:pt x="0" y="1876"/>
                    <a:pt x="67" y="1943"/>
                  </a:cubicBezTo>
                  <a:cubicBezTo>
                    <a:pt x="203" y="2089"/>
                    <a:pt x="392" y="2174"/>
                    <a:pt x="590" y="2174"/>
                  </a:cubicBezTo>
                  <a:cubicBezTo>
                    <a:pt x="601" y="2174"/>
                    <a:pt x="612" y="2173"/>
                    <a:pt x="622" y="2173"/>
                  </a:cubicBezTo>
                  <a:lnTo>
                    <a:pt x="622" y="2173"/>
                  </a:lnTo>
                  <a:lnTo>
                    <a:pt x="613" y="2183"/>
                  </a:lnTo>
                  <a:lnTo>
                    <a:pt x="613" y="2259"/>
                  </a:lnTo>
                  <a:cubicBezTo>
                    <a:pt x="613" y="2297"/>
                    <a:pt x="670" y="2326"/>
                    <a:pt x="708" y="2326"/>
                  </a:cubicBezTo>
                  <a:cubicBezTo>
                    <a:pt x="756" y="2326"/>
                    <a:pt x="804" y="2297"/>
                    <a:pt x="804" y="2259"/>
                  </a:cubicBezTo>
                  <a:lnTo>
                    <a:pt x="804" y="2173"/>
                  </a:lnTo>
                  <a:cubicBezTo>
                    <a:pt x="1120" y="2154"/>
                    <a:pt x="1359" y="1886"/>
                    <a:pt x="1340" y="1570"/>
                  </a:cubicBezTo>
                  <a:cubicBezTo>
                    <a:pt x="1340" y="1235"/>
                    <a:pt x="1129" y="1082"/>
                    <a:pt x="814" y="967"/>
                  </a:cubicBezTo>
                  <a:lnTo>
                    <a:pt x="814" y="469"/>
                  </a:lnTo>
                  <a:cubicBezTo>
                    <a:pt x="909" y="479"/>
                    <a:pt x="1005" y="508"/>
                    <a:pt x="1082" y="556"/>
                  </a:cubicBezTo>
                  <a:cubicBezTo>
                    <a:pt x="1102" y="567"/>
                    <a:pt x="1123" y="573"/>
                    <a:pt x="1144" y="573"/>
                  </a:cubicBezTo>
                  <a:cubicBezTo>
                    <a:pt x="1191" y="573"/>
                    <a:pt x="1234" y="545"/>
                    <a:pt x="1254" y="498"/>
                  </a:cubicBezTo>
                  <a:cubicBezTo>
                    <a:pt x="1311" y="431"/>
                    <a:pt x="1302" y="335"/>
                    <a:pt x="1244" y="278"/>
                  </a:cubicBezTo>
                  <a:cubicBezTo>
                    <a:pt x="1130" y="199"/>
                    <a:pt x="992" y="152"/>
                    <a:pt x="852" y="152"/>
                  </a:cubicBezTo>
                  <a:cubicBezTo>
                    <a:pt x="839" y="152"/>
                    <a:pt x="827" y="153"/>
                    <a:pt x="814" y="154"/>
                  </a:cubicBezTo>
                  <a:lnTo>
                    <a:pt x="814" y="77"/>
                  </a:lnTo>
                  <a:cubicBezTo>
                    <a:pt x="814" y="39"/>
                    <a:pt x="766" y="0"/>
                    <a:pt x="71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65"/>
            <p:cNvSpPr/>
            <p:nvPr/>
          </p:nvSpPr>
          <p:spPr>
            <a:xfrm>
              <a:off x="5973747" y="3766565"/>
              <a:ext cx="130959" cy="130460"/>
            </a:xfrm>
            <a:custGeom>
              <a:avLst/>
              <a:gdLst/>
              <a:ahLst/>
              <a:cxnLst/>
              <a:rect l="l" t="t" r="r" b="b"/>
              <a:pathLst>
                <a:path w="4987" h="4968" extrusionOk="0">
                  <a:moveTo>
                    <a:pt x="2481" y="0"/>
                  </a:moveTo>
                  <a:cubicBezTo>
                    <a:pt x="1121" y="0"/>
                    <a:pt x="10" y="1107"/>
                    <a:pt x="1" y="2479"/>
                  </a:cubicBezTo>
                  <a:cubicBezTo>
                    <a:pt x="1" y="3847"/>
                    <a:pt x="1111" y="4967"/>
                    <a:pt x="2489" y="4967"/>
                  </a:cubicBezTo>
                  <a:cubicBezTo>
                    <a:pt x="2495" y="4967"/>
                    <a:pt x="2501" y="4967"/>
                    <a:pt x="2507" y="4967"/>
                  </a:cubicBezTo>
                  <a:cubicBezTo>
                    <a:pt x="3867" y="4967"/>
                    <a:pt x="4977" y="3861"/>
                    <a:pt x="4977" y="2488"/>
                  </a:cubicBezTo>
                  <a:cubicBezTo>
                    <a:pt x="4987" y="1120"/>
                    <a:pt x="3877" y="0"/>
                    <a:pt x="2499" y="0"/>
                  </a:cubicBezTo>
                  <a:cubicBezTo>
                    <a:pt x="2493" y="0"/>
                    <a:pt x="2487" y="0"/>
                    <a:pt x="24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65"/>
            <p:cNvSpPr/>
            <p:nvPr/>
          </p:nvSpPr>
          <p:spPr>
            <a:xfrm>
              <a:off x="5973274" y="3766250"/>
              <a:ext cx="74132" cy="130801"/>
            </a:xfrm>
            <a:custGeom>
              <a:avLst/>
              <a:gdLst/>
              <a:ahLst/>
              <a:cxnLst/>
              <a:rect l="l" t="t" r="r" b="b"/>
              <a:pathLst>
                <a:path w="2823" h="4981" extrusionOk="0">
                  <a:moveTo>
                    <a:pt x="2497" y="1"/>
                  </a:moveTo>
                  <a:cubicBezTo>
                    <a:pt x="1143" y="1"/>
                    <a:pt x="9" y="1089"/>
                    <a:pt x="9" y="2481"/>
                  </a:cubicBezTo>
                  <a:cubicBezTo>
                    <a:pt x="0" y="3875"/>
                    <a:pt x="1136" y="4981"/>
                    <a:pt x="2492" y="4981"/>
                  </a:cubicBezTo>
                  <a:cubicBezTo>
                    <a:pt x="2598" y="4981"/>
                    <a:pt x="2705" y="4974"/>
                    <a:pt x="2813" y="4960"/>
                  </a:cubicBezTo>
                  <a:cubicBezTo>
                    <a:pt x="1569" y="4797"/>
                    <a:pt x="641" y="3735"/>
                    <a:pt x="650" y="2481"/>
                  </a:cubicBezTo>
                  <a:cubicBezTo>
                    <a:pt x="650" y="1237"/>
                    <a:pt x="1579" y="184"/>
                    <a:pt x="2823" y="22"/>
                  </a:cubicBezTo>
                  <a:cubicBezTo>
                    <a:pt x="2713" y="8"/>
                    <a:pt x="2605" y="1"/>
                    <a:pt x="2497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65"/>
            <p:cNvSpPr/>
            <p:nvPr/>
          </p:nvSpPr>
          <p:spPr>
            <a:xfrm>
              <a:off x="5994624" y="3787415"/>
              <a:ext cx="89231" cy="88733"/>
            </a:xfrm>
            <a:custGeom>
              <a:avLst/>
              <a:gdLst/>
              <a:ahLst/>
              <a:cxnLst/>
              <a:rect l="l" t="t" r="r" b="b"/>
              <a:pathLst>
                <a:path w="3398" h="3379" extrusionOk="0">
                  <a:moveTo>
                    <a:pt x="1686" y="0"/>
                  </a:moveTo>
                  <a:cubicBezTo>
                    <a:pt x="756" y="0"/>
                    <a:pt x="10" y="753"/>
                    <a:pt x="0" y="1685"/>
                  </a:cubicBezTo>
                  <a:cubicBezTo>
                    <a:pt x="0" y="2623"/>
                    <a:pt x="756" y="3379"/>
                    <a:pt x="1694" y="3379"/>
                  </a:cubicBezTo>
                  <a:cubicBezTo>
                    <a:pt x="1700" y="3379"/>
                    <a:pt x="1706" y="3379"/>
                    <a:pt x="1712" y="3379"/>
                  </a:cubicBezTo>
                  <a:cubicBezTo>
                    <a:pt x="2641" y="3379"/>
                    <a:pt x="3388" y="2626"/>
                    <a:pt x="3388" y="1694"/>
                  </a:cubicBezTo>
                  <a:cubicBezTo>
                    <a:pt x="3398" y="757"/>
                    <a:pt x="2642" y="0"/>
                    <a:pt x="1704" y="0"/>
                  </a:cubicBezTo>
                  <a:cubicBezTo>
                    <a:pt x="1698" y="0"/>
                    <a:pt x="1692" y="0"/>
                    <a:pt x="168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65"/>
            <p:cNvSpPr/>
            <p:nvPr/>
          </p:nvSpPr>
          <p:spPr>
            <a:xfrm>
              <a:off x="5994361" y="3787284"/>
              <a:ext cx="53308" cy="88916"/>
            </a:xfrm>
            <a:custGeom>
              <a:avLst/>
              <a:gdLst/>
              <a:ahLst/>
              <a:cxnLst/>
              <a:rect l="l" t="t" r="r" b="b"/>
              <a:pathLst>
                <a:path w="2030" h="3386" extrusionOk="0">
                  <a:moveTo>
                    <a:pt x="1689" y="0"/>
                  </a:moveTo>
                  <a:cubicBezTo>
                    <a:pt x="775" y="0"/>
                    <a:pt x="1" y="734"/>
                    <a:pt x="1" y="1680"/>
                  </a:cubicBezTo>
                  <a:cubicBezTo>
                    <a:pt x="1" y="2641"/>
                    <a:pt x="777" y="3386"/>
                    <a:pt x="1695" y="3386"/>
                  </a:cubicBezTo>
                  <a:cubicBezTo>
                    <a:pt x="1802" y="3386"/>
                    <a:pt x="1910" y="3376"/>
                    <a:pt x="2020" y="3355"/>
                  </a:cubicBezTo>
                  <a:cubicBezTo>
                    <a:pt x="1226" y="3192"/>
                    <a:pt x="651" y="2494"/>
                    <a:pt x="661" y="1690"/>
                  </a:cubicBezTo>
                  <a:cubicBezTo>
                    <a:pt x="661" y="876"/>
                    <a:pt x="1235" y="187"/>
                    <a:pt x="2030" y="34"/>
                  </a:cubicBezTo>
                  <a:cubicBezTo>
                    <a:pt x="1915" y="11"/>
                    <a:pt x="1801" y="0"/>
                    <a:pt x="1689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65"/>
            <p:cNvSpPr/>
            <p:nvPr/>
          </p:nvSpPr>
          <p:spPr>
            <a:xfrm>
              <a:off x="6020753" y="3801727"/>
              <a:ext cx="35451" cy="60844"/>
            </a:xfrm>
            <a:custGeom>
              <a:avLst/>
              <a:gdLst/>
              <a:ahLst/>
              <a:cxnLst/>
              <a:rect l="l" t="t" r="r" b="b"/>
              <a:pathLst>
                <a:path w="1350" h="2317" extrusionOk="0">
                  <a:moveTo>
                    <a:pt x="642" y="470"/>
                  </a:moveTo>
                  <a:lnTo>
                    <a:pt x="642" y="891"/>
                  </a:lnTo>
                  <a:cubicBezTo>
                    <a:pt x="460" y="824"/>
                    <a:pt x="412" y="767"/>
                    <a:pt x="412" y="661"/>
                  </a:cubicBezTo>
                  <a:cubicBezTo>
                    <a:pt x="412" y="537"/>
                    <a:pt x="517" y="489"/>
                    <a:pt x="642" y="470"/>
                  </a:cubicBezTo>
                  <a:close/>
                  <a:moveTo>
                    <a:pt x="785" y="1341"/>
                  </a:moveTo>
                  <a:cubicBezTo>
                    <a:pt x="967" y="1417"/>
                    <a:pt x="996" y="1503"/>
                    <a:pt x="996" y="1599"/>
                  </a:cubicBezTo>
                  <a:cubicBezTo>
                    <a:pt x="996" y="1724"/>
                    <a:pt x="910" y="1819"/>
                    <a:pt x="785" y="1829"/>
                  </a:cubicBezTo>
                  <a:lnTo>
                    <a:pt x="785" y="1341"/>
                  </a:lnTo>
                  <a:close/>
                  <a:moveTo>
                    <a:pt x="709" y="1"/>
                  </a:moveTo>
                  <a:cubicBezTo>
                    <a:pt x="661" y="1"/>
                    <a:pt x="613" y="30"/>
                    <a:pt x="613" y="68"/>
                  </a:cubicBezTo>
                  <a:lnTo>
                    <a:pt x="613" y="145"/>
                  </a:lnTo>
                  <a:cubicBezTo>
                    <a:pt x="278" y="192"/>
                    <a:pt x="67" y="365"/>
                    <a:pt x="67" y="700"/>
                  </a:cubicBezTo>
                  <a:cubicBezTo>
                    <a:pt x="58" y="1054"/>
                    <a:pt x="335" y="1169"/>
                    <a:pt x="613" y="1274"/>
                  </a:cubicBezTo>
                  <a:lnTo>
                    <a:pt x="613" y="1829"/>
                  </a:lnTo>
                  <a:cubicBezTo>
                    <a:pt x="479" y="1810"/>
                    <a:pt x="355" y="1743"/>
                    <a:pt x="249" y="1647"/>
                  </a:cubicBezTo>
                  <a:cubicBezTo>
                    <a:pt x="227" y="1624"/>
                    <a:pt x="198" y="1614"/>
                    <a:pt x="169" y="1614"/>
                  </a:cubicBezTo>
                  <a:cubicBezTo>
                    <a:pt x="125" y="1614"/>
                    <a:pt x="81" y="1639"/>
                    <a:pt x="58" y="1685"/>
                  </a:cubicBezTo>
                  <a:cubicBezTo>
                    <a:pt x="0" y="1762"/>
                    <a:pt x="0" y="1867"/>
                    <a:pt x="58" y="1944"/>
                  </a:cubicBezTo>
                  <a:cubicBezTo>
                    <a:pt x="201" y="2097"/>
                    <a:pt x="402" y="2173"/>
                    <a:pt x="613" y="2173"/>
                  </a:cubicBezTo>
                  <a:lnTo>
                    <a:pt x="603" y="2250"/>
                  </a:lnTo>
                  <a:cubicBezTo>
                    <a:pt x="603" y="2288"/>
                    <a:pt x="661" y="2317"/>
                    <a:pt x="699" y="2317"/>
                  </a:cubicBezTo>
                  <a:cubicBezTo>
                    <a:pt x="747" y="2317"/>
                    <a:pt x="804" y="2288"/>
                    <a:pt x="804" y="2250"/>
                  </a:cubicBezTo>
                  <a:lnTo>
                    <a:pt x="804" y="2164"/>
                  </a:lnTo>
                  <a:cubicBezTo>
                    <a:pt x="1111" y="2145"/>
                    <a:pt x="1350" y="1877"/>
                    <a:pt x="1340" y="1561"/>
                  </a:cubicBezTo>
                  <a:cubicBezTo>
                    <a:pt x="1340" y="1207"/>
                    <a:pt x="1101" y="1063"/>
                    <a:pt x="804" y="958"/>
                  </a:cubicBezTo>
                  <a:lnTo>
                    <a:pt x="804" y="460"/>
                  </a:lnTo>
                  <a:cubicBezTo>
                    <a:pt x="996" y="470"/>
                    <a:pt x="1063" y="566"/>
                    <a:pt x="1139" y="566"/>
                  </a:cubicBezTo>
                  <a:cubicBezTo>
                    <a:pt x="1216" y="566"/>
                    <a:pt x="1264" y="489"/>
                    <a:pt x="1283" y="422"/>
                  </a:cubicBezTo>
                  <a:cubicBezTo>
                    <a:pt x="1312" y="298"/>
                    <a:pt x="1235" y="240"/>
                    <a:pt x="1120" y="192"/>
                  </a:cubicBezTo>
                  <a:cubicBezTo>
                    <a:pt x="1015" y="164"/>
                    <a:pt x="910" y="145"/>
                    <a:pt x="804" y="145"/>
                  </a:cubicBezTo>
                  <a:lnTo>
                    <a:pt x="804" y="68"/>
                  </a:lnTo>
                  <a:cubicBezTo>
                    <a:pt x="804" y="30"/>
                    <a:pt x="757" y="1"/>
                    <a:pt x="70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65"/>
            <p:cNvSpPr/>
            <p:nvPr/>
          </p:nvSpPr>
          <p:spPr>
            <a:xfrm>
              <a:off x="5744051" y="3983945"/>
              <a:ext cx="147056" cy="165491"/>
            </a:xfrm>
            <a:custGeom>
              <a:avLst/>
              <a:gdLst/>
              <a:ahLst/>
              <a:cxnLst/>
              <a:rect l="l" t="t" r="r" b="b"/>
              <a:pathLst>
                <a:path w="5600" h="6302" extrusionOk="0">
                  <a:moveTo>
                    <a:pt x="3733" y="0"/>
                  </a:moveTo>
                  <a:lnTo>
                    <a:pt x="269" y="1292"/>
                  </a:lnTo>
                  <a:cubicBezTo>
                    <a:pt x="96" y="1359"/>
                    <a:pt x="1" y="1560"/>
                    <a:pt x="68" y="1733"/>
                  </a:cubicBezTo>
                  <a:lnTo>
                    <a:pt x="1695" y="6078"/>
                  </a:lnTo>
                  <a:cubicBezTo>
                    <a:pt x="1746" y="6218"/>
                    <a:pt x="1872" y="6301"/>
                    <a:pt x="2010" y="6301"/>
                  </a:cubicBezTo>
                  <a:cubicBezTo>
                    <a:pt x="2051" y="6301"/>
                    <a:pt x="2093" y="6294"/>
                    <a:pt x="2135" y="6278"/>
                  </a:cubicBezTo>
                  <a:lnTo>
                    <a:pt x="5599" y="4986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65"/>
            <p:cNvSpPr/>
            <p:nvPr/>
          </p:nvSpPr>
          <p:spPr>
            <a:xfrm>
              <a:off x="5784754" y="4095786"/>
              <a:ext cx="106353" cy="53597"/>
            </a:xfrm>
            <a:custGeom>
              <a:avLst/>
              <a:gdLst/>
              <a:ahLst/>
              <a:cxnLst/>
              <a:rect l="l" t="t" r="r" b="b"/>
              <a:pathLst>
                <a:path w="4050" h="2041" extrusionOk="0">
                  <a:moveTo>
                    <a:pt x="3781" y="0"/>
                  </a:moveTo>
                  <a:lnTo>
                    <a:pt x="3714" y="29"/>
                  </a:lnTo>
                  <a:lnTo>
                    <a:pt x="1" y="1417"/>
                  </a:lnTo>
                  <a:lnTo>
                    <a:pt x="145" y="1819"/>
                  </a:lnTo>
                  <a:cubicBezTo>
                    <a:pt x="197" y="1953"/>
                    <a:pt x="331" y="2041"/>
                    <a:pt x="469" y="2041"/>
                  </a:cubicBezTo>
                  <a:cubicBezTo>
                    <a:pt x="508" y="2041"/>
                    <a:pt x="547" y="2034"/>
                    <a:pt x="585" y="2019"/>
                  </a:cubicBezTo>
                  <a:lnTo>
                    <a:pt x="4049" y="727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65"/>
            <p:cNvSpPr/>
            <p:nvPr/>
          </p:nvSpPr>
          <p:spPr>
            <a:xfrm>
              <a:off x="5886538" y="3909550"/>
              <a:ext cx="286024" cy="176441"/>
            </a:xfrm>
            <a:custGeom>
              <a:avLst/>
              <a:gdLst/>
              <a:ahLst/>
              <a:cxnLst/>
              <a:rect l="l" t="t" r="r" b="b"/>
              <a:pathLst>
                <a:path w="10892" h="6719" extrusionOk="0">
                  <a:moveTo>
                    <a:pt x="9693" y="1"/>
                  </a:moveTo>
                  <a:cubicBezTo>
                    <a:pt x="9260" y="1"/>
                    <a:pt x="8912" y="344"/>
                    <a:pt x="8873" y="383"/>
                  </a:cubicBezTo>
                  <a:lnTo>
                    <a:pt x="6002" y="2747"/>
                  </a:lnTo>
                  <a:cubicBezTo>
                    <a:pt x="6002" y="2747"/>
                    <a:pt x="5963" y="1934"/>
                    <a:pt x="5111" y="1934"/>
                  </a:cubicBezTo>
                  <a:cubicBezTo>
                    <a:pt x="4317" y="1931"/>
                    <a:pt x="3755" y="1924"/>
                    <a:pt x="3338" y="1924"/>
                  </a:cubicBezTo>
                  <a:cubicBezTo>
                    <a:pt x="2505" y="1924"/>
                    <a:pt x="2256" y="1950"/>
                    <a:pt x="1905" y="2077"/>
                  </a:cubicBezTo>
                  <a:lnTo>
                    <a:pt x="1" y="2862"/>
                  </a:lnTo>
                  <a:lnTo>
                    <a:pt x="1436" y="6719"/>
                  </a:lnTo>
                  <a:cubicBezTo>
                    <a:pt x="2585" y="6243"/>
                    <a:pt x="2514" y="6187"/>
                    <a:pt x="3650" y="6187"/>
                  </a:cubicBezTo>
                  <a:cubicBezTo>
                    <a:pt x="3999" y="6187"/>
                    <a:pt x="4463" y="6193"/>
                    <a:pt x="5111" y="6193"/>
                  </a:cubicBezTo>
                  <a:cubicBezTo>
                    <a:pt x="5724" y="6173"/>
                    <a:pt x="6308" y="5905"/>
                    <a:pt x="6719" y="5446"/>
                  </a:cubicBezTo>
                  <a:lnTo>
                    <a:pt x="10251" y="1675"/>
                  </a:lnTo>
                  <a:cubicBezTo>
                    <a:pt x="10356" y="1551"/>
                    <a:pt x="10892" y="843"/>
                    <a:pt x="10299" y="259"/>
                  </a:cubicBezTo>
                  <a:cubicBezTo>
                    <a:pt x="10093" y="68"/>
                    <a:pt x="9884" y="1"/>
                    <a:pt x="969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65"/>
            <p:cNvSpPr/>
            <p:nvPr/>
          </p:nvSpPr>
          <p:spPr>
            <a:xfrm>
              <a:off x="5886538" y="3976408"/>
              <a:ext cx="57851" cy="109347"/>
            </a:xfrm>
            <a:custGeom>
              <a:avLst/>
              <a:gdLst/>
              <a:ahLst/>
              <a:cxnLst/>
              <a:rect l="l" t="t" r="r" b="b"/>
              <a:pathLst>
                <a:path w="2203" h="4164" extrusionOk="0">
                  <a:moveTo>
                    <a:pt x="767" y="0"/>
                  </a:moveTo>
                  <a:lnTo>
                    <a:pt x="1" y="307"/>
                  </a:lnTo>
                  <a:lnTo>
                    <a:pt x="1446" y="4163"/>
                  </a:lnTo>
                  <a:lnTo>
                    <a:pt x="2202" y="3848"/>
                  </a:lnTo>
                  <a:lnTo>
                    <a:pt x="76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65"/>
            <p:cNvSpPr/>
            <p:nvPr/>
          </p:nvSpPr>
          <p:spPr>
            <a:xfrm>
              <a:off x="5961956" y="3961335"/>
              <a:ext cx="82456" cy="52467"/>
            </a:xfrm>
            <a:custGeom>
              <a:avLst/>
              <a:gdLst/>
              <a:ahLst/>
              <a:cxnLst/>
              <a:rect l="l" t="t" r="r" b="b"/>
              <a:pathLst>
                <a:path w="3140" h="1998" extrusionOk="0">
                  <a:moveTo>
                    <a:pt x="2565" y="0"/>
                  </a:moveTo>
                  <a:lnTo>
                    <a:pt x="2565" y="0"/>
                  </a:lnTo>
                  <a:cubicBezTo>
                    <a:pt x="2641" y="345"/>
                    <a:pt x="2708" y="948"/>
                    <a:pt x="2488" y="1263"/>
                  </a:cubicBezTo>
                  <a:cubicBezTo>
                    <a:pt x="2355" y="1454"/>
                    <a:pt x="2176" y="1495"/>
                    <a:pt x="1704" y="1495"/>
                  </a:cubicBezTo>
                  <a:cubicBezTo>
                    <a:pt x="1396" y="1495"/>
                    <a:pt x="962" y="1478"/>
                    <a:pt x="335" y="1474"/>
                  </a:cubicBezTo>
                  <a:cubicBezTo>
                    <a:pt x="0" y="1474"/>
                    <a:pt x="0" y="1981"/>
                    <a:pt x="335" y="1981"/>
                  </a:cubicBezTo>
                  <a:cubicBezTo>
                    <a:pt x="868" y="1981"/>
                    <a:pt x="1286" y="1997"/>
                    <a:pt x="1621" y="1997"/>
                  </a:cubicBezTo>
                  <a:cubicBezTo>
                    <a:pt x="2292" y="1997"/>
                    <a:pt x="2632" y="1933"/>
                    <a:pt x="2900" y="1550"/>
                  </a:cubicBezTo>
                  <a:cubicBezTo>
                    <a:pt x="3053" y="1311"/>
                    <a:pt x="3130" y="1034"/>
                    <a:pt x="3139" y="756"/>
                  </a:cubicBezTo>
                  <a:cubicBezTo>
                    <a:pt x="3130" y="651"/>
                    <a:pt x="3053" y="153"/>
                    <a:pt x="25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65"/>
            <p:cNvSpPr/>
            <p:nvPr/>
          </p:nvSpPr>
          <p:spPr>
            <a:xfrm>
              <a:off x="5840556" y="3971235"/>
              <a:ext cx="89258" cy="144167"/>
            </a:xfrm>
            <a:custGeom>
              <a:avLst/>
              <a:gdLst/>
              <a:ahLst/>
              <a:cxnLst/>
              <a:rect l="l" t="t" r="r" b="b"/>
              <a:pathLst>
                <a:path w="3399" h="5490" extrusionOk="0">
                  <a:moveTo>
                    <a:pt x="1413" y="1"/>
                  </a:moveTo>
                  <a:cubicBezTo>
                    <a:pt x="1374" y="1"/>
                    <a:pt x="1333" y="8"/>
                    <a:pt x="1293" y="25"/>
                  </a:cubicBezTo>
                  <a:lnTo>
                    <a:pt x="1" y="504"/>
                  </a:lnTo>
                  <a:lnTo>
                    <a:pt x="1867" y="5490"/>
                  </a:lnTo>
                  <a:lnTo>
                    <a:pt x="3159" y="5002"/>
                  </a:lnTo>
                  <a:cubicBezTo>
                    <a:pt x="3312" y="4944"/>
                    <a:pt x="3398" y="4772"/>
                    <a:pt x="3341" y="4619"/>
                  </a:cubicBezTo>
                  <a:lnTo>
                    <a:pt x="1685" y="188"/>
                  </a:lnTo>
                  <a:cubicBezTo>
                    <a:pt x="1642" y="73"/>
                    <a:pt x="1534" y="1"/>
                    <a:pt x="1413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65"/>
            <p:cNvSpPr/>
            <p:nvPr/>
          </p:nvSpPr>
          <p:spPr>
            <a:xfrm>
              <a:off x="5882284" y="4079689"/>
              <a:ext cx="47531" cy="35714"/>
            </a:xfrm>
            <a:custGeom>
              <a:avLst/>
              <a:gdLst/>
              <a:ahLst/>
              <a:cxnLst/>
              <a:rect l="l" t="t" r="r" b="b"/>
              <a:pathLst>
                <a:path w="1810" h="1360" extrusionOk="0">
                  <a:moveTo>
                    <a:pt x="1570" y="1"/>
                  </a:moveTo>
                  <a:cubicBezTo>
                    <a:pt x="1532" y="49"/>
                    <a:pt x="1484" y="87"/>
                    <a:pt x="1426" y="106"/>
                  </a:cubicBezTo>
                  <a:lnTo>
                    <a:pt x="0" y="632"/>
                  </a:lnTo>
                  <a:lnTo>
                    <a:pt x="268" y="1360"/>
                  </a:lnTo>
                  <a:lnTo>
                    <a:pt x="1570" y="881"/>
                  </a:lnTo>
                  <a:cubicBezTo>
                    <a:pt x="1723" y="814"/>
                    <a:pt x="1809" y="642"/>
                    <a:pt x="1752" y="489"/>
                  </a:cubicBezTo>
                  <a:lnTo>
                    <a:pt x="15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22" name="Google Shape;14522;p65"/>
          <p:cNvGrpSpPr/>
          <p:nvPr/>
        </p:nvGrpSpPr>
        <p:grpSpPr>
          <a:xfrm>
            <a:off x="6678697" y="3793324"/>
            <a:ext cx="342824" cy="328985"/>
            <a:chOff x="6678697" y="3793324"/>
            <a:chExt cx="342824" cy="328985"/>
          </a:xfrm>
        </p:grpSpPr>
        <p:sp>
          <p:nvSpPr>
            <p:cNvPr id="14523" name="Google Shape;14523;p65"/>
            <p:cNvSpPr/>
            <p:nvPr/>
          </p:nvSpPr>
          <p:spPr>
            <a:xfrm>
              <a:off x="6789015" y="3990720"/>
              <a:ext cx="9086" cy="19144"/>
            </a:xfrm>
            <a:custGeom>
              <a:avLst/>
              <a:gdLst/>
              <a:ahLst/>
              <a:cxnLst/>
              <a:rect l="l" t="t" r="r" b="b"/>
              <a:pathLst>
                <a:path w="346" h="729" extrusionOk="0">
                  <a:moveTo>
                    <a:pt x="307" y="1"/>
                  </a:moveTo>
                  <a:lnTo>
                    <a:pt x="1" y="307"/>
                  </a:lnTo>
                  <a:cubicBezTo>
                    <a:pt x="97" y="460"/>
                    <a:pt x="221" y="594"/>
                    <a:pt x="345" y="728"/>
                  </a:cubicBezTo>
                  <a:cubicBezTo>
                    <a:pt x="317" y="489"/>
                    <a:pt x="298" y="240"/>
                    <a:pt x="30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65"/>
            <p:cNvSpPr/>
            <p:nvPr/>
          </p:nvSpPr>
          <p:spPr>
            <a:xfrm>
              <a:off x="6798075" y="3815067"/>
              <a:ext cx="223446" cy="235001"/>
            </a:xfrm>
            <a:custGeom>
              <a:avLst/>
              <a:gdLst/>
              <a:ahLst/>
              <a:cxnLst/>
              <a:rect l="l" t="t" r="r" b="b"/>
              <a:pathLst>
                <a:path w="8509" h="8949" extrusionOk="0">
                  <a:moveTo>
                    <a:pt x="7417" y="0"/>
                  </a:moveTo>
                  <a:lnTo>
                    <a:pt x="7417" y="0"/>
                  </a:lnTo>
                  <a:cubicBezTo>
                    <a:pt x="7417" y="0"/>
                    <a:pt x="7733" y="2077"/>
                    <a:pt x="6642" y="3178"/>
                  </a:cubicBezTo>
                  <a:lnTo>
                    <a:pt x="3178" y="6632"/>
                  </a:lnTo>
                  <a:cubicBezTo>
                    <a:pt x="2479" y="7331"/>
                    <a:pt x="1372" y="7457"/>
                    <a:pt x="666" y="7457"/>
                  </a:cubicBezTo>
                  <a:cubicBezTo>
                    <a:pt x="270" y="7457"/>
                    <a:pt x="1" y="7417"/>
                    <a:pt x="0" y="7417"/>
                  </a:cubicBezTo>
                  <a:lnTo>
                    <a:pt x="0" y="7417"/>
                  </a:lnTo>
                  <a:cubicBezTo>
                    <a:pt x="345" y="7752"/>
                    <a:pt x="766" y="8001"/>
                    <a:pt x="1235" y="8135"/>
                  </a:cubicBezTo>
                  <a:lnTo>
                    <a:pt x="2048" y="8948"/>
                  </a:lnTo>
                  <a:cubicBezTo>
                    <a:pt x="2738" y="8508"/>
                    <a:pt x="3379" y="7991"/>
                    <a:pt x="3963" y="7417"/>
                  </a:cubicBezTo>
                  <a:lnTo>
                    <a:pt x="7417" y="3953"/>
                  </a:lnTo>
                  <a:cubicBezTo>
                    <a:pt x="8508" y="2862"/>
                    <a:pt x="8508" y="1091"/>
                    <a:pt x="7417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65"/>
            <p:cNvSpPr/>
            <p:nvPr/>
          </p:nvSpPr>
          <p:spPr>
            <a:xfrm>
              <a:off x="6777461" y="3793324"/>
              <a:ext cx="235762" cy="228016"/>
            </a:xfrm>
            <a:custGeom>
              <a:avLst/>
              <a:gdLst/>
              <a:ahLst/>
              <a:cxnLst/>
              <a:rect l="l" t="t" r="r" b="b"/>
              <a:pathLst>
                <a:path w="8978" h="8683" extrusionOk="0">
                  <a:moveTo>
                    <a:pt x="6226" y="1431"/>
                  </a:moveTo>
                  <a:cubicBezTo>
                    <a:pt x="6578" y="1431"/>
                    <a:pt x="6930" y="1565"/>
                    <a:pt x="7198" y="1833"/>
                  </a:cubicBezTo>
                  <a:cubicBezTo>
                    <a:pt x="7733" y="2369"/>
                    <a:pt x="7733" y="3240"/>
                    <a:pt x="7198" y="3776"/>
                  </a:cubicBezTo>
                  <a:lnTo>
                    <a:pt x="5465" y="5508"/>
                  </a:lnTo>
                  <a:lnTo>
                    <a:pt x="5102" y="5594"/>
                  </a:lnTo>
                  <a:lnTo>
                    <a:pt x="3838" y="7135"/>
                  </a:lnTo>
                  <a:lnTo>
                    <a:pt x="3743" y="7231"/>
                  </a:lnTo>
                  <a:cubicBezTo>
                    <a:pt x="3470" y="7499"/>
                    <a:pt x="3118" y="7633"/>
                    <a:pt x="2768" y="7633"/>
                  </a:cubicBezTo>
                  <a:cubicBezTo>
                    <a:pt x="2417" y="7633"/>
                    <a:pt x="2068" y="7499"/>
                    <a:pt x="1800" y="7231"/>
                  </a:cubicBezTo>
                  <a:cubicBezTo>
                    <a:pt x="1254" y="6695"/>
                    <a:pt x="1254" y="5824"/>
                    <a:pt x="1800" y="5288"/>
                  </a:cubicBezTo>
                  <a:lnTo>
                    <a:pt x="5255" y="1833"/>
                  </a:lnTo>
                  <a:cubicBezTo>
                    <a:pt x="5523" y="1565"/>
                    <a:pt x="5874" y="1431"/>
                    <a:pt x="6226" y="1431"/>
                  </a:cubicBezTo>
                  <a:close/>
                  <a:moveTo>
                    <a:pt x="6226" y="0"/>
                  </a:moveTo>
                  <a:cubicBezTo>
                    <a:pt x="5511" y="0"/>
                    <a:pt x="4795" y="273"/>
                    <a:pt x="4250" y="819"/>
                  </a:cubicBezTo>
                  <a:lnTo>
                    <a:pt x="785" y="4283"/>
                  </a:lnTo>
                  <a:lnTo>
                    <a:pt x="1" y="6695"/>
                  </a:lnTo>
                  <a:cubicBezTo>
                    <a:pt x="58" y="7097"/>
                    <a:pt x="211" y="7480"/>
                    <a:pt x="441" y="7824"/>
                  </a:cubicBezTo>
                  <a:lnTo>
                    <a:pt x="479" y="7786"/>
                  </a:lnTo>
                  <a:cubicBezTo>
                    <a:pt x="546" y="7958"/>
                    <a:pt x="651" y="8111"/>
                    <a:pt x="785" y="8245"/>
                  </a:cubicBezTo>
                  <a:cubicBezTo>
                    <a:pt x="1082" y="8541"/>
                    <a:pt x="1493" y="8683"/>
                    <a:pt x="1947" y="8683"/>
                  </a:cubicBezTo>
                  <a:cubicBezTo>
                    <a:pt x="2080" y="8683"/>
                    <a:pt x="2217" y="8671"/>
                    <a:pt x="2355" y="8647"/>
                  </a:cubicBezTo>
                  <a:cubicBezTo>
                    <a:pt x="3044" y="8504"/>
                    <a:pt x="3666" y="8159"/>
                    <a:pt x="4154" y="7661"/>
                  </a:cubicBezTo>
                  <a:lnTo>
                    <a:pt x="7619" y="4197"/>
                  </a:lnTo>
                  <a:cubicBezTo>
                    <a:pt x="8710" y="3106"/>
                    <a:pt x="8978" y="1594"/>
                    <a:pt x="8202" y="819"/>
                  </a:cubicBezTo>
                  <a:cubicBezTo>
                    <a:pt x="7657" y="273"/>
                    <a:pt x="6942" y="0"/>
                    <a:pt x="622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65"/>
            <p:cNvSpPr/>
            <p:nvPr/>
          </p:nvSpPr>
          <p:spPr>
            <a:xfrm>
              <a:off x="6898099" y="3906032"/>
              <a:ext cx="22899" cy="54805"/>
            </a:xfrm>
            <a:custGeom>
              <a:avLst/>
              <a:gdLst/>
              <a:ahLst/>
              <a:cxnLst/>
              <a:rect l="l" t="t" r="r" b="b"/>
              <a:pathLst>
                <a:path w="872" h="2087" extrusionOk="0">
                  <a:moveTo>
                    <a:pt x="154" y="1"/>
                  </a:moveTo>
                  <a:lnTo>
                    <a:pt x="154" y="1"/>
                  </a:lnTo>
                  <a:cubicBezTo>
                    <a:pt x="240" y="699"/>
                    <a:pt x="192" y="1407"/>
                    <a:pt x="0" y="2087"/>
                  </a:cubicBezTo>
                  <a:lnTo>
                    <a:pt x="871" y="1216"/>
                  </a:lnTo>
                  <a:cubicBezTo>
                    <a:pt x="737" y="757"/>
                    <a:pt x="488" y="336"/>
                    <a:pt x="154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65"/>
            <p:cNvSpPr/>
            <p:nvPr/>
          </p:nvSpPr>
          <p:spPr>
            <a:xfrm>
              <a:off x="6707347" y="4049044"/>
              <a:ext cx="152334" cy="73265"/>
            </a:xfrm>
            <a:custGeom>
              <a:avLst/>
              <a:gdLst/>
              <a:ahLst/>
              <a:cxnLst/>
              <a:rect l="l" t="t" r="r" b="b"/>
              <a:pathLst>
                <a:path w="5801" h="2790" extrusionOk="0">
                  <a:moveTo>
                    <a:pt x="4374" y="0"/>
                  </a:moveTo>
                  <a:lnTo>
                    <a:pt x="3178" y="1196"/>
                  </a:lnTo>
                  <a:cubicBezTo>
                    <a:pt x="2487" y="1887"/>
                    <a:pt x="1397" y="2014"/>
                    <a:pt x="690" y="2014"/>
                  </a:cubicBezTo>
                  <a:cubicBezTo>
                    <a:pt x="281" y="2014"/>
                    <a:pt x="1" y="1972"/>
                    <a:pt x="1" y="1972"/>
                  </a:cubicBezTo>
                  <a:lnTo>
                    <a:pt x="1" y="1972"/>
                  </a:lnTo>
                  <a:cubicBezTo>
                    <a:pt x="546" y="2517"/>
                    <a:pt x="1261" y="2790"/>
                    <a:pt x="1977" y="2790"/>
                  </a:cubicBezTo>
                  <a:cubicBezTo>
                    <a:pt x="2692" y="2790"/>
                    <a:pt x="3408" y="2517"/>
                    <a:pt x="3953" y="1972"/>
                  </a:cubicBezTo>
                  <a:lnTo>
                    <a:pt x="5800" y="134"/>
                  </a:lnTo>
                  <a:lnTo>
                    <a:pt x="4374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65"/>
            <p:cNvSpPr/>
            <p:nvPr/>
          </p:nvSpPr>
          <p:spPr>
            <a:xfrm>
              <a:off x="6822208" y="4006371"/>
              <a:ext cx="83402" cy="46664"/>
            </a:xfrm>
            <a:custGeom>
              <a:avLst/>
              <a:gdLst/>
              <a:ahLst/>
              <a:cxnLst/>
              <a:rect l="l" t="t" r="r" b="b"/>
              <a:pathLst>
                <a:path w="3176" h="1777" extrusionOk="0">
                  <a:moveTo>
                    <a:pt x="3176" y="0"/>
                  </a:moveTo>
                  <a:lnTo>
                    <a:pt x="3044" y="132"/>
                  </a:lnTo>
                  <a:cubicBezTo>
                    <a:pt x="2510" y="658"/>
                    <a:pt x="1800" y="951"/>
                    <a:pt x="1065" y="951"/>
                  </a:cubicBezTo>
                  <a:cubicBezTo>
                    <a:pt x="943" y="951"/>
                    <a:pt x="821" y="943"/>
                    <a:pt x="699" y="926"/>
                  </a:cubicBezTo>
                  <a:lnTo>
                    <a:pt x="0" y="1616"/>
                  </a:lnTo>
                  <a:cubicBezTo>
                    <a:pt x="345" y="1723"/>
                    <a:pt x="705" y="1777"/>
                    <a:pt x="1066" y="1777"/>
                  </a:cubicBezTo>
                  <a:cubicBezTo>
                    <a:pt x="1186" y="1777"/>
                    <a:pt x="1307" y="1771"/>
                    <a:pt x="1426" y="1759"/>
                  </a:cubicBezTo>
                  <a:lnTo>
                    <a:pt x="3044" y="142"/>
                  </a:lnTo>
                  <a:cubicBezTo>
                    <a:pt x="3091" y="85"/>
                    <a:pt x="3129" y="47"/>
                    <a:pt x="317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65"/>
            <p:cNvSpPr/>
            <p:nvPr/>
          </p:nvSpPr>
          <p:spPr>
            <a:xfrm>
              <a:off x="6678697" y="3884367"/>
              <a:ext cx="236760" cy="227963"/>
            </a:xfrm>
            <a:custGeom>
              <a:avLst/>
              <a:gdLst/>
              <a:ahLst/>
              <a:cxnLst/>
              <a:rect l="l" t="t" r="r" b="b"/>
              <a:pathLst>
                <a:path w="9016" h="8681" extrusionOk="0">
                  <a:moveTo>
                    <a:pt x="6532" y="0"/>
                  </a:moveTo>
                  <a:cubicBezTo>
                    <a:pt x="5817" y="0"/>
                    <a:pt x="5102" y="275"/>
                    <a:pt x="4556" y="826"/>
                  </a:cubicBezTo>
                  <a:lnTo>
                    <a:pt x="1092" y="4280"/>
                  </a:lnTo>
                  <a:cubicBezTo>
                    <a:pt x="1" y="5381"/>
                    <a:pt x="1" y="7152"/>
                    <a:pt x="1092" y="8243"/>
                  </a:cubicBezTo>
                  <a:cubicBezTo>
                    <a:pt x="1388" y="8539"/>
                    <a:pt x="1799" y="8680"/>
                    <a:pt x="2249" y="8680"/>
                  </a:cubicBezTo>
                  <a:cubicBezTo>
                    <a:pt x="2380" y="8680"/>
                    <a:pt x="2515" y="8668"/>
                    <a:pt x="2652" y="8645"/>
                  </a:cubicBezTo>
                  <a:cubicBezTo>
                    <a:pt x="3341" y="8511"/>
                    <a:pt x="3972" y="8166"/>
                    <a:pt x="4460" y="7659"/>
                  </a:cubicBezTo>
                  <a:lnTo>
                    <a:pt x="5781" y="6338"/>
                  </a:lnTo>
                  <a:cubicBezTo>
                    <a:pt x="5781" y="6338"/>
                    <a:pt x="5625" y="6133"/>
                    <a:pt x="5230" y="6133"/>
                  </a:cubicBezTo>
                  <a:cubicBezTo>
                    <a:pt x="5198" y="6133"/>
                    <a:pt x="5165" y="6134"/>
                    <a:pt x="5130" y="6137"/>
                  </a:cubicBezTo>
                  <a:lnTo>
                    <a:pt x="4039" y="7238"/>
                  </a:lnTo>
                  <a:cubicBezTo>
                    <a:pt x="3771" y="7506"/>
                    <a:pt x="3420" y="7640"/>
                    <a:pt x="3068" y="7640"/>
                  </a:cubicBezTo>
                  <a:cubicBezTo>
                    <a:pt x="2716" y="7640"/>
                    <a:pt x="2364" y="7506"/>
                    <a:pt x="2096" y="7238"/>
                  </a:cubicBezTo>
                  <a:cubicBezTo>
                    <a:pt x="1560" y="6702"/>
                    <a:pt x="1551" y="5831"/>
                    <a:pt x="2096" y="5295"/>
                  </a:cubicBezTo>
                  <a:lnTo>
                    <a:pt x="5561" y="1830"/>
                  </a:lnTo>
                  <a:cubicBezTo>
                    <a:pt x="5829" y="1557"/>
                    <a:pt x="6182" y="1421"/>
                    <a:pt x="6536" y="1421"/>
                  </a:cubicBezTo>
                  <a:cubicBezTo>
                    <a:pt x="6864" y="1421"/>
                    <a:pt x="7193" y="1538"/>
                    <a:pt x="7456" y="1773"/>
                  </a:cubicBezTo>
                  <a:cubicBezTo>
                    <a:pt x="8001" y="2271"/>
                    <a:pt x="8068" y="3103"/>
                    <a:pt x="7599" y="3668"/>
                  </a:cubicBezTo>
                  <a:lnTo>
                    <a:pt x="8930" y="2338"/>
                  </a:lnTo>
                  <a:cubicBezTo>
                    <a:pt x="9016" y="1754"/>
                    <a:pt x="8882" y="1199"/>
                    <a:pt x="8509" y="826"/>
                  </a:cubicBezTo>
                  <a:cubicBezTo>
                    <a:pt x="7963" y="275"/>
                    <a:pt x="7248" y="0"/>
                    <a:pt x="653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65"/>
            <p:cNvSpPr/>
            <p:nvPr/>
          </p:nvSpPr>
          <p:spPr>
            <a:xfrm>
              <a:off x="6813411" y="4028666"/>
              <a:ext cx="36711" cy="22163"/>
            </a:xfrm>
            <a:custGeom>
              <a:avLst/>
              <a:gdLst/>
              <a:ahLst/>
              <a:cxnLst/>
              <a:rect l="l" t="t" r="r" b="b"/>
              <a:pathLst>
                <a:path w="1398" h="844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43"/>
                  </a:cubicBezTo>
                  <a:lnTo>
                    <a:pt x="1397" y="97"/>
                  </a:lnTo>
                  <a:cubicBezTo>
                    <a:pt x="1139" y="97"/>
                    <a:pt x="890" y="68"/>
                    <a:pt x="651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31" name="Google Shape;14531;p65"/>
          <p:cNvGrpSpPr/>
          <p:nvPr/>
        </p:nvGrpSpPr>
        <p:grpSpPr>
          <a:xfrm>
            <a:off x="7101903" y="3762022"/>
            <a:ext cx="398627" cy="392088"/>
            <a:chOff x="7101903" y="3762022"/>
            <a:chExt cx="398627" cy="392088"/>
          </a:xfrm>
        </p:grpSpPr>
        <p:sp>
          <p:nvSpPr>
            <p:cNvPr id="14532" name="Google Shape;14532;p65"/>
            <p:cNvSpPr/>
            <p:nvPr/>
          </p:nvSpPr>
          <p:spPr>
            <a:xfrm>
              <a:off x="7101903" y="3887676"/>
              <a:ext cx="201099" cy="201335"/>
            </a:xfrm>
            <a:custGeom>
              <a:avLst/>
              <a:gdLst/>
              <a:ahLst/>
              <a:cxnLst/>
              <a:rect l="l" t="t" r="r" b="b"/>
              <a:pathLst>
                <a:path w="7658" h="7667" extrusionOk="0">
                  <a:moveTo>
                    <a:pt x="5064" y="1"/>
                  </a:moveTo>
                  <a:cubicBezTo>
                    <a:pt x="3896" y="1"/>
                    <a:pt x="3427" y="1494"/>
                    <a:pt x="4375" y="2164"/>
                  </a:cubicBezTo>
                  <a:lnTo>
                    <a:pt x="4375" y="2700"/>
                  </a:lnTo>
                  <a:lnTo>
                    <a:pt x="2460" y="2700"/>
                  </a:lnTo>
                  <a:lnTo>
                    <a:pt x="2460" y="4375"/>
                  </a:lnTo>
                  <a:lnTo>
                    <a:pt x="2164" y="4375"/>
                  </a:lnTo>
                  <a:cubicBezTo>
                    <a:pt x="1916" y="4024"/>
                    <a:pt x="1556" y="3868"/>
                    <a:pt x="1201" y="3868"/>
                  </a:cubicBezTo>
                  <a:cubicBezTo>
                    <a:pt x="594" y="3868"/>
                    <a:pt x="1" y="4324"/>
                    <a:pt x="1" y="5054"/>
                  </a:cubicBezTo>
                  <a:cubicBezTo>
                    <a:pt x="1" y="5786"/>
                    <a:pt x="598" y="6247"/>
                    <a:pt x="1206" y="6247"/>
                  </a:cubicBezTo>
                  <a:cubicBezTo>
                    <a:pt x="1560" y="6247"/>
                    <a:pt x="1918" y="6091"/>
                    <a:pt x="2164" y="5743"/>
                  </a:cubicBezTo>
                  <a:lnTo>
                    <a:pt x="2460" y="5743"/>
                  </a:lnTo>
                  <a:lnTo>
                    <a:pt x="2460" y="7150"/>
                  </a:lnTo>
                  <a:cubicBezTo>
                    <a:pt x="2499" y="7437"/>
                    <a:pt x="2728" y="7648"/>
                    <a:pt x="3016" y="7667"/>
                  </a:cubicBezTo>
                  <a:lnTo>
                    <a:pt x="7648" y="7667"/>
                  </a:lnTo>
                  <a:lnTo>
                    <a:pt x="7648" y="5418"/>
                  </a:lnTo>
                  <a:lnTo>
                    <a:pt x="6863" y="5418"/>
                  </a:lnTo>
                  <a:lnTo>
                    <a:pt x="6748" y="5580"/>
                  </a:lnTo>
                  <a:cubicBezTo>
                    <a:pt x="6571" y="5814"/>
                    <a:pt x="6311" y="5926"/>
                    <a:pt x="6054" y="5926"/>
                  </a:cubicBezTo>
                  <a:cubicBezTo>
                    <a:pt x="5741" y="5926"/>
                    <a:pt x="5431" y="5761"/>
                    <a:pt x="5274" y="5446"/>
                  </a:cubicBezTo>
                  <a:cubicBezTo>
                    <a:pt x="4987" y="4863"/>
                    <a:pt x="5408" y="4193"/>
                    <a:pt x="6049" y="4193"/>
                  </a:cubicBezTo>
                  <a:lnTo>
                    <a:pt x="6068" y="4193"/>
                  </a:lnTo>
                  <a:cubicBezTo>
                    <a:pt x="6336" y="4193"/>
                    <a:pt x="6595" y="4317"/>
                    <a:pt x="6758" y="4537"/>
                  </a:cubicBezTo>
                  <a:lnTo>
                    <a:pt x="6872" y="4690"/>
                  </a:lnTo>
                  <a:lnTo>
                    <a:pt x="7657" y="4690"/>
                  </a:lnTo>
                  <a:lnTo>
                    <a:pt x="7657" y="2700"/>
                  </a:lnTo>
                  <a:lnTo>
                    <a:pt x="5743" y="2700"/>
                  </a:lnTo>
                  <a:lnTo>
                    <a:pt x="5743" y="2164"/>
                  </a:lnTo>
                  <a:cubicBezTo>
                    <a:pt x="6691" y="1494"/>
                    <a:pt x="6222" y="1"/>
                    <a:pt x="5064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65"/>
            <p:cNvSpPr/>
            <p:nvPr/>
          </p:nvSpPr>
          <p:spPr>
            <a:xfrm>
              <a:off x="7191502" y="3887702"/>
              <a:ext cx="48397" cy="70876"/>
            </a:xfrm>
            <a:custGeom>
              <a:avLst/>
              <a:gdLst/>
              <a:ahLst/>
              <a:cxnLst/>
              <a:rect l="l" t="t" r="r" b="b"/>
              <a:pathLst>
                <a:path w="1843" h="2699" extrusionOk="0">
                  <a:moveTo>
                    <a:pt x="1626" y="0"/>
                  </a:moveTo>
                  <a:cubicBezTo>
                    <a:pt x="526" y="0"/>
                    <a:pt x="1" y="1479"/>
                    <a:pt x="972" y="2163"/>
                  </a:cubicBezTo>
                  <a:lnTo>
                    <a:pt x="972" y="2699"/>
                  </a:lnTo>
                  <a:lnTo>
                    <a:pt x="1355" y="2699"/>
                  </a:lnTo>
                  <a:lnTo>
                    <a:pt x="1355" y="2163"/>
                  </a:lnTo>
                  <a:cubicBezTo>
                    <a:pt x="1039" y="1933"/>
                    <a:pt x="848" y="1570"/>
                    <a:pt x="848" y="1187"/>
                  </a:cubicBezTo>
                  <a:cubicBezTo>
                    <a:pt x="848" y="603"/>
                    <a:pt x="1269" y="115"/>
                    <a:pt x="1843" y="19"/>
                  </a:cubicBezTo>
                  <a:cubicBezTo>
                    <a:pt x="1768" y="6"/>
                    <a:pt x="1696" y="0"/>
                    <a:pt x="16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65"/>
            <p:cNvSpPr/>
            <p:nvPr/>
          </p:nvSpPr>
          <p:spPr>
            <a:xfrm>
              <a:off x="7102166" y="3989223"/>
              <a:ext cx="36213" cy="62341"/>
            </a:xfrm>
            <a:custGeom>
              <a:avLst/>
              <a:gdLst/>
              <a:ahLst/>
              <a:cxnLst/>
              <a:rect l="l" t="t" r="r" b="b"/>
              <a:pathLst>
                <a:path w="1379" h="2374" extrusionOk="0">
                  <a:moveTo>
                    <a:pt x="1187" y="0"/>
                  </a:moveTo>
                  <a:cubicBezTo>
                    <a:pt x="536" y="0"/>
                    <a:pt x="0" y="536"/>
                    <a:pt x="0" y="1187"/>
                  </a:cubicBezTo>
                  <a:cubicBezTo>
                    <a:pt x="0" y="1847"/>
                    <a:pt x="536" y="2374"/>
                    <a:pt x="1187" y="2374"/>
                  </a:cubicBezTo>
                  <a:cubicBezTo>
                    <a:pt x="1254" y="2374"/>
                    <a:pt x="1312" y="2374"/>
                    <a:pt x="1379" y="2364"/>
                  </a:cubicBezTo>
                  <a:cubicBezTo>
                    <a:pt x="48" y="2144"/>
                    <a:pt x="48" y="240"/>
                    <a:pt x="1379" y="20"/>
                  </a:cubicBezTo>
                  <a:cubicBezTo>
                    <a:pt x="1312" y="10"/>
                    <a:pt x="1254" y="0"/>
                    <a:pt x="1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65"/>
            <p:cNvSpPr/>
            <p:nvPr/>
          </p:nvSpPr>
          <p:spPr>
            <a:xfrm>
              <a:off x="7166503" y="3958552"/>
              <a:ext cx="10084" cy="44012"/>
            </a:xfrm>
            <a:custGeom>
              <a:avLst/>
              <a:gdLst/>
              <a:ahLst/>
              <a:cxnLst/>
              <a:rect l="l" t="t" r="r" b="b"/>
              <a:pathLst>
                <a:path w="384" h="1676" extrusionOk="0">
                  <a:moveTo>
                    <a:pt x="0" y="1"/>
                  </a:moveTo>
                  <a:lnTo>
                    <a:pt x="0" y="1484"/>
                  </a:lnTo>
                  <a:lnTo>
                    <a:pt x="0" y="1589"/>
                  </a:lnTo>
                  <a:lnTo>
                    <a:pt x="0" y="1676"/>
                  </a:lnTo>
                  <a:lnTo>
                    <a:pt x="383" y="1676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65"/>
            <p:cNvSpPr/>
            <p:nvPr/>
          </p:nvSpPr>
          <p:spPr>
            <a:xfrm>
              <a:off x="7166503" y="4038487"/>
              <a:ext cx="10084" cy="49526"/>
            </a:xfrm>
            <a:custGeom>
              <a:avLst/>
              <a:gdLst/>
              <a:ahLst/>
              <a:cxnLst/>
              <a:rect l="l" t="t" r="r" b="b"/>
              <a:pathLst>
                <a:path w="384" h="1886" extrusionOk="0">
                  <a:moveTo>
                    <a:pt x="0" y="0"/>
                  </a:moveTo>
                  <a:lnTo>
                    <a:pt x="0" y="1235"/>
                  </a:lnTo>
                  <a:cubicBezTo>
                    <a:pt x="0" y="1637"/>
                    <a:pt x="192" y="1809"/>
                    <a:pt x="383" y="1885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65"/>
            <p:cNvSpPr/>
            <p:nvPr/>
          </p:nvSpPr>
          <p:spPr>
            <a:xfrm>
              <a:off x="7296673" y="3826858"/>
              <a:ext cx="203856" cy="196556"/>
            </a:xfrm>
            <a:custGeom>
              <a:avLst/>
              <a:gdLst/>
              <a:ahLst/>
              <a:cxnLst/>
              <a:rect l="l" t="t" r="r" b="b"/>
              <a:pathLst>
                <a:path w="7763" h="7485" extrusionOk="0">
                  <a:moveTo>
                    <a:pt x="1" y="1"/>
                  </a:moveTo>
                  <a:lnTo>
                    <a:pt x="1" y="2068"/>
                  </a:lnTo>
                  <a:lnTo>
                    <a:pt x="661" y="2068"/>
                  </a:lnTo>
                  <a:lnTo>
                    <a:pt x="757" y="1944"/>
                  </a:lnTo>
                  <a:cubicBezTo>
                    <a:pt x="954" y="1680"/>
                    <a:pt x="1232" y="1563"/>
                    <a:pt x="1506" y="1563"/>
                  </a:cubicBezTo>
                  <a:cubicBezTo>
                    <a:pt x="1989" y="1563"/>
                    <a:pt x="2460" y="1928"/>
                    <a:pt x="2460" y="2508"/>
                  </a:cubicBezTo>
                  <a:cubicBezTo>
                    <a:pt x="2460" y="3091"/>
                    <a:pt x="1986" y="3461"/>
                    <a:pt x="1501" y="3461"/>
                  </a:cubicBezTo>
                  <a:cubicBezTo>
                    <a:pt x="1228" y="3461"/>
                    <a:pt x="953" y="3344"/>
                    <a:pt x="757" y="3083"/>
                  </a:cubicBezTo>
                  <a:lnTo>
                    <a:pt x="661" y="2958"/>
                  </a:lnTo>
                  <a:lnTo>
                    <a:pt x="1" y="2958"/>
                  </a:lnTo>
                  <a:lnTo>
                    <a:pt x="1" y="5016"/>
                  </a:lnTo>
                  <a:lnTo>
                    <a:pt x="1915" y="5016"/>
                  </a:lnTo>
                  <a:lnTo>
                    <a:pt x="1915" y="5446"/>
                  </a:lnTo>
                  <a:cubicBezTo>
                    <a:pt x="987" y="6049"/>
                    <a:pt x="1417" y="7485"/>
                    <a:pt x="2518" y="7485"/>
                  </a:cubicBezTo>
                  <a:cubicBezTo>
                    <a:pt x="3618" y="7485"/>
                    <a:pt x="4049" y="6049"/>
                    <a:pt x="3121" y="5446"/>
                  </a:cubicBezTo>
                  <a:lnTo>
                    <a:pt x="3121" y="5016"/>
                  </a:lnTo>
                  <a:lnTo>
                    <a:pt x="5035" y="5016"/>
                  </a:lnTo>
                  <a:lnTo>
                    <a:pt x="5035" y="3111"/>
                  </a:lnTo>
                  <a:lnTo>
                    <a:pt x="5456" y="3111"/>
                  </a:lnTo>
                  <a:cubicBezTo>
                    <a:pt x="5676" y="3450"/>
                    <a:pt x="6029" y="3616"/>
                    <a:pt x="6382" y="3616"/>
                  </a:cubicBezTo>
                  <a:cubicBezTo>
                    <a:pt x="6767" y="3616"/>
                    <a:pt x="7151" y="3419"/>
                    <a:pt x="7360" y="3035"/>
                  </a:cubicBezTo>
                  <a:cubicBezTo>
                    <a:pt x="7762" y="2298"/>
                    <a:pt x="7226" y="1398"/>
                    <a:pt x="6384" y="1398"/>
                  </a:cubicBezTo>
                  <a:lnTo>
                    <a:pt x="6375" y="1398"/>
                  </a:lnTo>
                  <a:cubicBezTo>
                    <a:pt x="6001" y="1398"/>
                    <a:pt x="5657" y="1590"/>
                    <a:pt x="5446" y="1905"/>
                  </a:cubicBezTo>
                  <a:lnTo>
                    <a:pt x="5025" y="1905"/>
                  </a:lnTo>
                  <a:lnTo>
                    <a:pt x="5025" y="709"/>
                  </a:lnTo>
                  <a:cubicBezTo>
                    <a:pt x="5025" y="154"/>
                    <a:pt x="4690" y="20"/>
                    <a:pt x="447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65"/>
            <p:cNvSpPr/>
            <p:nvPr/>
          </p:nvSpPr>
          <p:spPr>
            <a:xfrm>
              <a:off x="7339162" y="3867324"/>
              <a:ext cx="30672" cy="50787"/>
            </a:xfrm>
            <a:custGeom>
              <a:avLst/>
              <a:gdLst/>
              <a:ahLst/>
              <a:cxnLst/>
              <a:rect l="l" t="t" r="r" b="b"/>
              <a:pathLst>
                <a:path w="1168" h="1934" extrusionOk="0">
                  <a:moveTo>
                    <a:pt x="192" y="1"/>
                  </a:moveTo>
                  <a:cubicBezTo>
                    <a:pt x="125" y="1"/>
                    <a:pt x="67" y="1"/>
                    <a:pt x="0" y="20"/>
                  </a:cubicBezTo>
                  <a:cubicBezTo>
                    <a:pt x="1034" y="230"/>
                    <a:pt x="1034" y="1704"/>
                    <a:pt x="0" y="1915"/>
                  </a:cubicBezTo>
                  <a:cubicBezTo>
                    <a:pt x="67" y="1934"/>
                    <a:pt x="125" y="1934"/>
                    <a:pt x="192" y="1934"/>
                  </a:cubicBezTo>
                  <a:cubicBezTo>
                    <a:pt x="728" y="1934"/>
                    <a:pt x="1158" y="1503"/>
                    <a:pt x="1168" y="967"/>
                  </a:cubicBezTo>
                  <a:cubicBezTo>
                    <a:pt x="1158" y="431"/>
                    <a:pt x="728" y="1"/>
                    <a:pt x="1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65"/>
            <p:cNvSpPr/>
            <p:nvPr/>
          </p:nvSpPr>
          <p:spPr>
            <a:xfrm>
              <a:off x="7234096" y="3958552"/>
              <a:ext cx="194560" cy="195558"/>
            </a:xfrm>
            <a:custGeom>
              <a:avLst/>
              <a:gdLst/>
              <a:ahLst/>
              <a:cxnLst/>
              <a:rect l="l" t="t" r="r" b="b"/>
              <a:pathLst>
                <a:path w="7409" h="7447" extrusionOk="0">
                  <a:moveTo>
                    <a:pt x="2451" y="1"/>
                  </a:moveTo>
                  <a:lnTo>
                    <a:pt x="2451" y="1896"/>
                  </a:lnTo>
                  <a:lnTo>
                    <a:pt x="2020" y="1896"/>
                  </a:lnTo>
                  <a:cubicBezTo>
                    <a:pt x="1819" y="1589"/>
                    <a:pt x="1465" y="1398"/>
                    <a:pt x="1092" y="1398"/>
                  </a:cubicBezTo>
                  <a:cubicBezTo>
                    <a:pt x="489" y="1398"/>
                    <a:pt x="1" y="1886"/>
                    <a:pt x="1" y="2499"/>
                  </a:cubicBezTo>
                  <a:cubicBezTo>
                    <a:pt x="1" y="3102"/>
                    <a:pt x="489" y="3599"/>
                    <a:pt x="1092" y="3599"/>
                  </a:cubicBezTo>
                  <a:cubicBezTo>
                    <a:pt x="1465" y="3590"/>
                    <a:pt x="1819" y="3408"/>
                    <a:pt x="2020" y="3092"/>
                  </a:cubicBezTo>
                  <a:lnTo>
                    <a:pt x="2451" y="3092"/>
                  </a:lnTo>
                  <a:lnTo>
                    <a:pt x="2451" y="4968"/>
                  </a:lnTo>
                  <a:lnTo>
                    <a:pt x="4365" y="4968"/>
                  </a:lnTo>
                  <a:lnTo>
                    <a:pt x="4365" y="5408"/>
                  </a:lnTo>
                  <a:cubicBezTo>
                    <a:pt x="3437" y="6011"/>
                    <a:pt x="3867" y="7446"/>
                    <a:pt x="4968" y="7446"/>
                  </a:cubicBezTo>
                  <a:cubicBezTo>
                    <a:pt x="6068" y="7446"/>
                    <a:pt x="6499" y="6011"/>
                    <a:pt x="5571" y="5408"/>
                  </a:cubicBezTo>
                  <a:lnTo>
                    <a:pt x="5561" y="5408"/>
                  </a:lnTo>
                  <a:lnTo>
                    <a:pt x="5561" y="4968"/>
                  </a:lnTo>
                  <a:lnTo>
                    <a:pt x="6853" y="4968"/>
                  </a:lnTo>
                  <a:cubicBezTo>
                    <a:pt x="7073" y="4939"/>
                    <a:pt x="7399" y="4805"/>
                    <a:pt x="7408" y="4279"/>
                  </a:cubicBezTo>
                  <a:lnTo>
                    <a:pt x="7408" y="1"/>
                  </a:lnTo>
                  <a:lnTo>
                    <a:pt x="5408" y="1"/>
                  </a:lnTo>
                  <a:lnTo>
                    <a:pt x="5408" y="661"/>
                  </a:lnTo>
                  <a:lnTo>
                    <a:pt x="5533" y="757"/>
                  </a:lnTo>
                  <a:cubicBezTo>
                    <a:pt x="6260" y="1302"/>
                    <a:pt x="5867" y="2460"/>
                    <a:pt x="4958" y="2460"/>
                  </a:cubicBezTo>
                  <a:cubicBezTo>
                    <a:pt x="4049" y="2460"/>
                    <a:pt x="3666" y="1302"/>
                    <a:pt x="4394" y="757"/>
                  </a:cubicBezTo>
                  <a:lnTo>
                    <a:pt x="4518" y="661"/>
                  </a:lnTo>
                  <a:lnTo>
                    <a:pt x="4518" y="1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65"/>
            <p:cNvSpPr/>
            <p:nvPr/>
          </p:nvSpPr>
          <p:spPr>
            <a:xfrm>
              <a:off x="7234621" y="3994738"/>
              <a:ext cx="33193" cy="58087"/>
            </a:xfrm>
            <a:custGeom>
              <a:avLst/>
              <a:gdLst/>
              <a:ahLst/>
              <a:cxnLst/>
              <a:rect l="l" t="t" r="r" b="b"/>
              <a:pathLst>
                <a:path w="1264" h="2212" extrusionOk="0">
                  <a:moveTo>
                    <a:pt x="1072" y="1"/>
                  </a:moveTo>
                  <a:cubicBezTo>
                    <a:pt x="479" y="20"/>
                    <a:pt x="0" y="508"/>
                    <a:pt x="0" y="1111"/>
                  </a:cubicBezTo>
                  <a:cubicBezTo>
                    <a:pt x="0" y="1704"/>
                    <a:pt x="479" y="2192"/>
                    <a:pt x="1072" y="2212"/>
                  </a:cubicBezTo>
                  <a:cubicBezTo>
                    <a:pt x="1139" y="2212"/>
                    <a:pt x="1206" y="2212"/>
                    <a:pt x="1263" y="2202"/>
                  </a:cubicBezTo>
                  <a:cubicBezTo>
                    <a:pt x="737" y="2106"/>
                    <a:pt x="354" y="1647"/>
                    <a:pt x="354" y="1111"/>
                  </a:cubicBezTo>
                  <a:cubicBezTo>
                    <a:pt x="354" y="575"/>
                    <a:pt x="737" y="116"/>
                    <a:pt x="1263" y="20"/>
                  </a:cubicBezTo>
                  <a:cubicBezTo>
                    <a:pt x="1206" y="10"/>
                    <a:pt x="1139" y="1"/>
                    <a:pt x="1072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65"/>
            <p:cNvSpPr/>
            <p:nvPr/>
          </p:nvSpPr>
          <p:spPr>
            <a:xfrm>
              <a:off x="7297934" y="3958552"/>
              <a:ext cx="8823" cy="49789"/>
            </a:xfrm>
            <a:custGeom>
              <a:avLst/>
              <a:gdLst/>
              <a:ahLst/>
              <a:cxnLst/>
              <a:rect l="l" t="t" r="r" b="b"/>
              <a:pathLst>
                <a:path w="336" h="1896" extrusionOk="0">
                  <a:moveTo>
                    <a:pt x="1" y="1"/>
                  </a:moveTo>
                  <a:lnTo>
                    <a:pt x="1" y="1896"/>
                  </a:lnTo>
                  <a:lnTo>
                    <a:pt x="336" y="1896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65"/>
            <p:cNvSpPr/>
            <p:nvPr/>
          </p:nvSpPr>
          <p:spPr>
            <a:xfrm>
              <a:off x="7297934" y="4039721"/>
              <a:ext cx="8823" cy="49290"/>
            </a:xfrm>
            <a:custGeom>
              <a:avLst/>
              <a:gdLst/>
              <a:ahLst/>
              <a:cxnLst/>
              <a:rect l="l" t="t" r="r" b="b"/>
              <a:pathLst>
                <a:path w="336" h="1877" extrusionOk="0">
                  <a:moveTo>
                    <a:pt x="1" y="1"/>
                  </a:moveTo>
                  <a:lnTo>
                    <a:pt x="1" y="1877"/>
                  </a:lnTo>
                  <a:lnTo>
                    <a:pt x="336" y="187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65"/>
            <p:cNvSpPr/>
            <p:nvPr/>
          </p:nvSpPr>
          <p:spPr>
            <a:xfrm>
              <a:off x="7323459" y="4088985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952" y="1"/>
                  </a:moveTo>
                  <a:lnTo>
                    <a:pt x="952" y="422"/>
                  </a:lnTo>
                  <a:cubicBezTo>
                    <a:pt x="1" y="1041"/>
                    <a:pt x="489" y="2460"/>
                    <a:pt x="1533" y="2460"/>
                  </a:cubicBezTo>
                  <a:cubicBezTo>
                    <a:pt x="1602" y="2460"/>
                    <a:pt x="1673" y="2454"/>
                    <a:pt x="1747" y="2441"/>
                  </a:cubicBezTo>
                  <a:cubicBezTo>
                    <a:pt x="1220" y="2345"/>
                    <a:pt x="838" y="1886"/>
                    <a:pt x="828" y="1350"/>
                  </a:cubicBezTo>
                  <a:cubicBezTo>
                    <a:pt x="838" y="977"/>
                    <a:pt x="1019" y="632"/>
                    <a:pt x="1335" y="422"/>
                  </a:cubicBezTo>
                  <a:lnTo>
                    <a:pt x="1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65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65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65"/>
            <p:cNvSpPr/>
            <p:nvPr/>
          </p:nvSpPr>
          <p:spPr>
            <a:xfrm>
              <a:off x="7191528" y="3762022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1532" y="1"/>
                  </a:moveTo>
                  <a:cubicBezTo>
                    <a:pt x="489" y="1"/>
                    <a:pt x="0" y="1420"/>
                    <a:pt x="952" y="2039"/>
                  </a:cubicBezTo>
                  <a:lnTo>
                    <a:pt x="952" y="2460"/>
                  </a:lnTo>
                  <a:lnTo>
                    <a:pt x="1335" y="2460"/>
                  </a:lnTo>
                  <a:lnTo>
                    <a:pt x="1335" y="2039"/>
                  </a:lnTo>
                  <a:cubicBezTo>
                    <a:pt x="493" y="1494"/>
                    <a:pt x="761" y="192"/>
                    <a:pt x="1746" y="20"/>
                  </a:cubicBezTo>
                  <a:cubicBezTo>
                    <a:pt x="1673" y="7"/>
                    <a:pt x="1601" y="1"/>
                    <a:pt x="1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65"/>
            <p:cNvSpPr/>
            <p:nvPr/>
          </p:nvSpPr>
          <p:spPr>
            <a:xfrm>
              <a:off x="7166503" y="3827882"/>
              <a:ext cx="10084" cy="130696"/>
            </a:xfrm>
            <a:custGeom>
              <a:avLst/>
              <a:gdLst/>
              <a:ahLst/>
              <a:cxnLst/>
              <a:rect l="l" t="t" r="r" b="b"/>
              <a:pathLst>
                <a:path w="384" h="4977" extrusionOk="0">
                  <a:moveTo>
                    <a:pt x="383" y="0"/>
                  </a:moveTo>
                  <a:cubicBezTo>
                    <a:pt x="201" y="58"/>
                    <a:pt x="29" y="211"/>
                    <a:pt x="0" y="555"/>
                  </a:cubicBezTo>
                  <a:lnTo>
                    <a:pt x="0" y="4977"/>
                  </a:lnTo>
                  <a:lnTo>
                    <a:pt x="383" y="497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65"/>
            <p:cNvSpPr/>
            <p:nvPr/>
          </p:nvSpPr>
          <p:spPr>
            <a:xfrm>
              <a:off x="7297698" y="3826621"/>
              <a:ext cx="9060" cy="50288"/>
            </a:xfrm>
            <a:custGeom>
              <a:avLst/>
              <a:gdLst/>
              <a:ahLst/>
              <a:cxnLst/>
              <a:rect l="l" t="t" r="r" b="b"/>
              <a:pathLst>
                <a:path w="345" h="1915" extrusionOk="0">
                  <a:moveTo>
                    <a:pt x="0" y="0"/>
                  </a:moveTo>
                  <a:lnTo>
                    <a:pt x="0" y="1914"/>
                  </a:lnTo>
                  <a:lnTo>
                    <a:pt x="345" y="1914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65"/>
            <p:cNvSpPr/>
            <p:nvPr/>
          </p:nvSpPr>
          <p:spPr>
            <a:xfrm>
              <a:off x="7297698" y="3908553"/>
              <a:ext cx="9060" cy="50025"/>
            </a:xfrm>
            <a:custGeom>
              <a:avLst/>
              <a:gdLst/>
              <a:ahLst/>
              <a:cxnLst/>
              <a:rect l="l" t="t" r="r" b="b"/>
              <a:pathLst>
                <a:path w="345" h="1905" extrusionOk="0">
                  <a:moveTo>
                    <a:pt x="0" y="0"/>
                  </a:moveTo>
                  <a:lnTo>
                    <a:pt x="0" y="1905"/>
                  </a:lnTo>
                  <a:lnTo>
                    <a:pt x="345" y="1905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50" name="Google Shape;14550;p65"/>
          <p:cNvGrpSpPr/>
          <p:nvPr/>
        </p:nvGrpSpPr>
        <p:grpSpPr>
          <a:xfrm>
            <a:off x="7541469" y="3793455"/>
            <a:ext cx="407897" cy="328985"/>
            <a:chOff x="7541469" y="3793455"/>
            <a:chExt cx="407897" cy="328985"/>
          </a:xfrm>
        </p:grpSpPr>
        <p:sp>
          <p:nvSpPr>
            <p:cNvPr id="14551" name="Google Shape;14551;p65"/>
            <p:cNvSpPr/>
            <p:nvPr/>
          </p:nvSpPr>
          <p:spPr>
            <a:xfrm>
              <a:off x="7541469" y="3819820"/>
              <a:ext cx="407897" cy="302620"/>
            </a:xfrm>
            <a:custGeom>
              <a:avLst/>
              <a:gdLst/>
              <a:ahLst/>
              <a:cxnLst/>
              <a:rect l="l" t="t" r="r" b="b"/>
              <a:pathLst>
                <a:path w="15533" h="1152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0768"/>
                  </a:lnTo>
                  <a:cubicBezTo>
                    <a:pt x="0" y="11179"/>
                    <a:pt x="335" y="11514"/>
                    <a:pt x="747" y="11524"/>
                  </a:cubicBezTo>
                  <a:lnTo>
                    <a:pt x="14777" y="11524"/>
                  </a:lnTo>
                  <a:cubicBezTo>
                    <a:pt x="15198" y="11524"/>
                    <a:pt x="15533" y="11179"/>
                    <a:pt x="15533" y="10768"/>
                  </a:cubicBez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65"/>
            <p:cNvSpPr/>
            <p:nvPr/>
          </p:nvSpPr>
          <p:spPr>
            <a:xfrm>
              <a:off x="7541469" y="3819820"/>
              <a:ext cx="407897" cy="39495"/>
            </a:xfrm>
            <a:custGeom>
              <a:avLst/>
              <a:gdLst/>
              <a:ahLst/>
              <a:cxnLst/>
              <a:rect l="l" t="t" r="r" b="b"/>
              <a:pathLst>
                <a:path w="15533" h="150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504"/>
                  </a:lnTo>
                  <a:lnTo>
                    <a:pt x="15533" y="1504"/>
                  </a:ln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65"/>
            <p:cNvSpPr/>
            <p:nvPr/>
          </p:nvSpPr>
          <p:spPr>
            <a:xfrm>
              <a:off x="7567860" y="3819846"/>
              <a:ext cx="52546" cy="26155"/>
            </a:xfrm>
            <a:custGeom>
              <a:avLst/>
              <a:gdLst/>
              <a:ahLst/>
              <a:cxnLst/>
              <a:rect l="l" t="t" r="r" b="b"/>
              <a:pathLst>
                <a:path w="2001" h="996" extrusionOk="0">
                  <a:moveTo>
                    <a:pt x="0" y="0"/>
                  </a:moveTo>
                  <a:lnTo>
                    <a:pt x="0" y="249"/>
                  </a:lnTo>
                  <a:cubicBezTo>
                    <a:pt x="0" y="660"/>
                    <a:pt x="335" y="995"/>
                    <a:pt x="747" y="995"/>
                  </a:cubicBezTo>
                  <a:lnTo>
                    <a:pt x="1254" y="995"/>
                  </a:lnTo>
                  <a:cubicBezTo>
                    <a:pt x="1665" y="995"/>
                    <a:pt x="2000" y="660"/>
                    <a:pt x="2000" y="249"/>
                  </a:cubicBezTo>
                  <a:lnTo>
                    <a:pt x="2000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65"/>
            <p:cNvSpPr/>
            <p:nvPr/>
          </p:nvSpPr>
          <p:spPr>
            <a:xfrm>
              <a:off x="7870428" y="3819846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1" y="0"/>
                  </a:moveTo>
                  <a:lnTo>
                    <a:pt x="1" y="249"/>
                  </a:lnTo>
                  <a:cubicBezTo>
                    <a:pt x="1" y="660"/>
                    <a:pt x="336" y="995"/>
                    <a:pt x="747" y="995"/>
                  </a:cubicBezTo>
                  <a:lnTo>
                    <a:pt x="1255" y="995"/>
                  </a:lnTo>
                  <a:cubicBezTo>
                    <a:pt x="1666" y="995"/>
                    <a:pt x="2001" y="660"/>
                    <a:pt x="2001" y="249"/>
                  </a:cubicBezTo>
                  <a:lnTo>
                    <a:pt x="2001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65"/>
            <p:cNvSpPr/>
            <p:nvPr/>
          </p:nvSpPr>
          <p:spPr>
            <a:xfrm>
              <a:off x="7580912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6" y="1503"/>
                    <a:pt x="250" y="1503"/>
                  </a:cubicBezTo>
                  <a:lnTo>
                    <a:pt x="757" y="1503"/>
                  </a:lnTo>
                  <a:cubicBezTo>
                    <a:pt x="891" y="1503"/>
                    <a:pt x="1006" y="1388"/>
                    <a:pt x="1006" y="1254"/>
                  </a:cubicBezTo>
                  <a:lnTo>
                    <a:pt x="1006" y="249"/>
                  </a:lnTo>
                  <a:cubicBezTo>
                    <a:pt x="1006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65"/>
            <p:cNvSpPr/>
            <p:nvPr/>
          </p:nvSpPr>
          <p:spPr>
            <a:xfrm>
              <a:off x="7580912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6" y="747"/>
                    <a:pt x="250" y="747"/>
                  </a:cubicBezTo>
                  <a:lnTo>
                    <a:pt x="757" y="747"/>
                  </a:lnTo>
                  <a:cubicBezTo>
                    <a:pt x="891" y="747"/>
                    <a:pt x="1006" y="641"/>
                    <a:pt x="1006" y="498"/>
                  </a:cubicBezTo>
                  <a:lnTo>
                    <a:pt x="1006" y="249"/>
                  </a:lnTo>
                  <a:cubicBezTo>
                    <a:pt x="1006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65"/>
            <p:cNvSpPr/>
            <p:nvPr/>
          </p:nvSpPr>
          <p:spPr>
            <a:xfrm>
              <a:off x="7883506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4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5" y="1503"/>
                    <a:pt x="249" y="1503"/>
                  </a:cubicBezTo>
                  <a:lnTo>
                    <a:pt x="757" y="1503"/>
                  </a:lnTo>
                  <a:cubicBezTo>
                    <a:pt x="891" y="1503"/>
                    <a:pt x="1005" y="1388"/>
                    <a:pt x="1005" y="1254"/>
                  </a:cubicBezTo>
                  <a:lnTo>
                    <a:pt x="1005" y="249"/>
                  </a:lnTo>
                  <a:cubicBezTo>
                    <a:pt x="1005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8" name="Google Shape;14558;p65"/>
            <p:cNvSpPr/>
            <p:nvPr/>
          </p:nvSpPr>
          <p:spPr>
            <a:xfrm>
              <a:off x="7883506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4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5" y="747"/>
                    <a:pt x="249" y="747"/>
                  </a:cubicBezTo>
                  <a:lnTo>
                    <a:pt x="757" y="747"/>
                  </a:lnTo>
                  <a:cubicBezTo>
                    <a:pt x="891" y="747"/>
                    <a:pt x="1005" y="641"/>
                    <a:pt x="1005" y="498"/>
                  </a:cubicBezTo>
                  <a:lnTo>
                    <a:pt x="1005" y="249"/>
                  </a:lnTo>
                  <a:cubicBezTo>
                    <a:pt x="1005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9" name="Google Shape;14559;p65"/>
            <p:cNvSpPr/>
            <p:nvPr/>
          </p:nvSpPr>
          <p:spPr>
            <a:xfrm>
              <a:off x="7541469" y="3859289"/>
              <a:ext cx="407897" cy="13104"/>
            </a:xfrm>
            <a:custGeom>
              <a:avLst/>
              <a:gdLst/>
              <a:ahLst/>
              <a:cxnLst/>
              <a:rect l="l" t="t" r="r" b="b"/>
              <a:pathLst>
                <a:path w="15533" h="499" extrusionOk="0">
                  <a:moveTo>
                    <a:pt x="0" y="1"/>
                  </a:moveTo>
                  <a:lnTo>
                    <a:pt x="0" y="498"/>
                  </a:lnTo>
                  <a:lnTo>
                    <a:pt x="15533" y="498"/>
                  </a:lnTo>
                  <a:lnTo>
                    <a:pt x="1553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65"/>
            <p:cNvSpPr/>
            <p:nvPr/>
          </p:nvSpPr>
          <p:spPr>
            <a:xfrm>
              <a:off x="7580912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65"/>
            <p:cNvSpPr/>
            <p:nvPr/>
          </p:nvSpPr>
          <p:spPr>
            <a:xfrm>
              <a:off x="7580912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65"/>
            <p:cNvSpPr/>
            <p:nvPr/>
          </p:nvSpPr>
          <p:spPr>
            <a:xfrm>
              <a:off x="7580912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65"/>
            <p:cNvSpPr/>
            <p:nvPr/>
          </p:nvSpPr>
          <p:spPr>
            <a:xfrm>
              <a:off x="7672900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4" name="Google Shape;14564;p65"/>
            <p:cNvSpPr/>
            <p:nvPr/>
          </p:nvSpPr>
          <p:spPr>
            <a:xfrm>
              <a:off x="7765126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5" name="Google Shape;14565;p65"/>
            <p:cNvSpPr/>
            <p:nvPr/>
          </p:nvSpPr>
          <p:spPr>
            <a:xfrm>
              <a:off x="7672900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65"/>
            <p:cNvSpPr/>
            <p:nvPr/>
          </p:nvSpPr>
          <p:spPr>
            <a:xfrm>
              <a:off x="7580912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996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65"/>
            <p:cNvSpPr/>
            <p:nvPr/>
          </p:nvSpPr>
          <p:spPr>
            <a:xfrm>
              <a:off x="7672900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8" name="Google Shape;14568;p65"/>
            <p:cNvSpPr/>
            <p:nvPr/>
          </p:nvSpPr>
          <p:spPr>
            <a:xfrm>
              <a:off x="7672900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9" name="Google Shape;14569;p65"/>
            <p:cNvSpPr/>
            <p:nvPr/>
          </p:nvSpPr>
          <p:spPr>
            <a:xfrm>
              <a:off x="7857114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0" name="Google Shape;14570;p65"/>
            <p:cNvSpPr/>
            <p:nvPr/>
          </p:nvSpPr>
          <p:spPr>
            <a:xfrm>
              <a:off x="7857114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1" name="Google Shape;14571;p65"/>
            <p:cNvSpPr/>
            <p:nvPr/>
          </p:nvSpPr>
          <p:spPr>
            <a:xfrm>
              <a:off x="7857114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65"/>
            <p:cNvSpPr/>
            <p:nvPr/>
          </p:nvSpPr>
          <p:spPr>
            <a:xfrm>
              <a:off x="7765126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65"/>
            <p:cNvSpPr/>
            <p:nvPr/>
          </p:nvSpPr>
          <p:spPr>
            <a:xfrm>
              <a:off x="7765126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4" name="Google Shape;14574;p65"/>
            <p:cNvSpPr/>
            <p:nvPr/>
          </p:nvSpPr>
          <p:spPr>
            <a:xfrm>
              <a:off x="7857114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65"/>
            <p:cNvSpPr/>
            <p:nvPr/>
          </p:nvSpPr>
          <p:spPr>
            <a:xfrm>
              <a:off x="7765126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65"/>
            <p:cNvSpPr/>
            <p:nvPr/>
          </p:nvSpPr>
          <p:spPr>
            <a:xfrm>
              <a:off x="7854305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67" y="0"/>
                  </a:moveTo>
                  <a:cubicBezTo>
                    <a:pt x="1809" y="0"/>
                    <a:pt x="1749" y="23"/>
                    <a:pt x="1696" y="78"/>
                  </a:cubicBezTo>
                  <a:lnTo>
                    <a:pt x="864" y="901"/>
                  </a:lnTo>
                  <a:lnTo>
                    <a:pt x="538" y="576"/>
                  </a:lnTo>
                  <a:cubicBezTo>
                    <a:pt x="483" y="521"/>
                    <a:pt x="422" y="498"/>
                    <a:pt x="363" y="498"/>
                  </a:cubicBezTo>
                  <a:cubicBezTo>
                    <a:pt x="167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2" y="0"/>
                    <a:pt x="1867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7" name="Google Shape;14577;p65"/>
            <p:cNvSpPr/>
            <p:nvPr/>
          </p:nvSpPr>
          <p:spPr>
            <a:xfrm>
              <a:off x="7670091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71" y="0"/>
                  </a:moveTo>
                  <a:cubicBezTo>
                    <a:pt x="1813" y="0"/>
                    <a:pt x="1751" y="23"/>
                    <a:pt x="1696" y="78"/>
                  </a:cubicBezTo>
                  <a:lnTo>
                    <a:pt x="864" y="901"/>
                  </a:lnTo>
                  <a:lnTo>
                    <a:pt x="548" y="576"/>
                  </a:lnTo>
                  <a:cubicBezTo>
                    <a:pt x="493" y="521"/>
                    <a:pt x="431" y="498"/>
                    <a:pt x="372" y="498"/>
                  </a:cubicBezTo>
                  <a:cubicBezTo>
                    <a:pt x="173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7" y="0"/>
                    <a:pt x="1871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8" name="Google Shape;14578;p65"/>
            <p:cNvSpPr/>
            <p:nvPr/>
          </p:nvSpPr>
          <p:spPr>
            <a:xfrm>
              <a:off x="7762342" y="399697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2" y="0"/>
                  </a:moveTo>
                  <a:cubicBezTo>
                    <a:pt x="1803" y="0"/>
                    <a:pt x="1741" y="23"/>
                    <a:pt x="1686" y="79"/>
                  </a:cubicBezTo>
                  <a:lnTo>
                    <a:pt x="863" y="911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47"/>
                  </a:lnTo>
                  <a:cubicBezTo>
                    <a:pt x="729" y="1495"/>
                    <a:pt x="786" y="1514"/>
                    <a:pt x="853" y="1514"/>
                  </a:cubicBezTo>
                  <a:cubicBezTo>
                    <a:pt x="863" y="1515"/>
                    <a:pt x="873" y="1516"/>
                    <a:pt x="883" y="1516"/>
                  </a:cubicBezTo>
                  <a:cubicBezTo>
                    <a:pt x="947" y="1516"/>
                    <a:pt x="1003" y="1489"/>
                    <a:pt x="1045" y="1447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65"/>
            <p:cNvSpPr/>
            <p:nvPr/>
          </p:nvSpPr>
          <p:spPr>
            <a:xfrm>
              <a:off x="7578102" y="404970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6" y="1"/>
                  </a:moveTo>
                  <a:cubicBezTo>
                    <a:pt x="1806" y="1"/>
                    <a:pt x="1743" y="24"/>
                    <a:pt x="1687" y="80"/>
                  </a:cubicBezTo>
                  <a:lnTo>
                    <a:pt x="864" y="903"/>
                  </a:lnTo>
                  <a:lnTo>
                    <a:pt x="539" y="578"/>
                  </a:lnTo>
                  <a:cubicBezTo>
                    <a:pt x="483" y="523"/>
                    <a:pt x="422" y="500"/>
                    <a:pt x="364" y="500"/>
                  </a:cubicBezTo>
                  <a:cubicBezTo>
                    <a:pt x="168" y="500"/>
                    <a:pt x="0" y="758"/>
                    <a:pt x="184" y="942"/>
                  </a:cubicBezTo>
                  <a:lnTo>
                    <a:pt x="682" y="1439"/>
                  </a:lnTo>
                  <a:cubicBezTo>
                    <a:pt x="730" y="1487"/>
                    <a:pt x="797" y="1516"/>
                    <a:pt x="864" y="1516"/>
                  </a:cubicBezTo>
                  <a:cubicBezTo>
                    <a:pt x="931" y="1516"/>
                    <a:pt x="998" y="1487"/>
                    <a:pt x="1046" y="1439"/>
                  </a:cubicBezTo>
                  <a:lnTo>
                    <a:pt x="2051" y="434"/>
                  </a:lnTo>
                  <a:cubicBezTo>
                    <a:pt x="2234" y="251"/>
                    <a:pt x="2064" y="1"/>
                    <a:pt x="186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65"/>
            <p:cNvSpPr/>
            <p:nvPr/>
          </p:nvSpPr>
          <p:spPr>
            <a:xfrm>
              <a:off x="7762342" y="3891667"/>
              <a:ext cx="58665" cy="39784"/>
            </a:xfrm>
            <a:custGeom>
              <a:avLst/>
              <a:gdLst/>
              <a:ahLst/>
              <a:cxnLst/>
              <a:rect l="l" t="t" r="r" b="b"/>
              <a:pathLst>
                <a:path w="2234" h="1515" extrusionOk="0">
                  <a:moveTo>
                    <a:pt x="1862" y="0"/>
                  </a:moveTo>
                  <a:cubicBezTo>
                    <a:pt x="1803" y="0"/>
                    <a:pt x="1741" y="24"/>
                    <a:pt x="1686" y="79"/>
                  </a:cubicBezTo>
                  <a:lnTo>
                    <a:pt x="863" y="902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38"/>
                  </a:lnTo>
                  <a:cubicBezTo>
                    <a:pt x="729" y="1485"/>
                    <a:pt x="786" y="1514"/>
                    <a:pt x="853" y="1514"/>
                  </a:cubicBezTo>
                  <a:cubicBezTo>
                    <a:pt x="930" y="1514"/>
                    <a:pt x="997" y="1495"/>
                    <a:pt x="1045" y="1438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81" name="Google Shape;14581;p65"/>
          <p:cNvGrpSpPr/>
          <p:nvPr/>
        </p:nvGrpSpPr>
        <p:grpSpPr>
          <a:xfrm>
            <a:off x="5310288" y="2956312"/>
            <a:ext cx="432292" cy="264412"/>
            <a:chOff x="5310288" y="2956312"/>
            <a:chExt cx="432292" cy="264412"/>
          </a:xfrm>
        </p:grpSpPr>
        <p:sp>
          <p:nvSpPr>
            <p:cNvPr id="14582" name="Google Shape;14582;p65"/>
            <p:cNvSpPr/>
            <p:nvPr/>
          </p:nvSpPr>
          <p:spPr>
            <a:xfrm>
              <a:off x="5491220" y="3151083"/>
              <a:ext cx="69642" cy="69642"/>
            </a:xfrm>
            <a:custGeom>
              <a:avLst/>
              <a:gdLst/>
              <a:ahLst/>
              <a:cxnLst/>
              <a:rect l="l" t="t" r="r" b="b"/>
              <a:pathLst>
                <a:path w="2652" h="2652" extrusionOk="0">
                  <a:moveTo>
                    <a:pt x="1322" y="1"/>
                  </a:moveTo>
                  <a:cubicBezTo>
                    <a:pt x="594" y="1"/>
                    <a:pt x="1" y="594"/>
                    <a:pt x="1" y="1321"/>
                  </a:cubicBezTo>
                  <a:cubicBezTo>
                    <a:pt x="1" y="2058"/>
                    <a:pt x="594" y="2652"/>
                    <a:pt x="1322" y="2652"/>
                  </a:cubicBezTo>
                  <a:cubicBezTo>
                    <a:pt x="2058" y="2652"/>
                    <a:pt x="2652" y="2058"/>
                    <a:pt x="2652" y="1321"/>
                  </a:cubicBezTo>
                  <a:cubicBezTo>
                    <a:pt x="2652" y="594"/>
                    <a:pt x="2058" y="1"/>
                    <a:pt x="132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3" name="Google Shape;14583;p65"/>
            <p:cNvSpPr/>
            <p:nvPr/>
          </p:nvSpPr>
          <p:spPr>
            <a:xfrm>
              <a:off x="5505059" y="3164896"/>
              <a:ext cx="41727" cy="41753"/>
            </a:xfrm>
            <a:custGeom>
              <a:avLst/>
              <a:gdLst/>
              <a:ahLst/>
              <a:cxnLst/>
              <a:rect l="l" t="t" r="r" b="b"/>
              <a:pathLst>
                <a:path w="1589" h="1590" extrusionOk="0">
                  <a:moveTo>
                    <a:pt x="795" y="1"/>
                  </a:moveTo>
                  <a:cubicBezTo>
                    <a:pt x="364" y="1"/>
                    <a:pt x="0" y="355"/>
                    <a:pt x="0" y="795"/>
                  </a:cubicBezTo>
                  <a:cubicBezTo>
                    <a:pt x="0" y="1235"/>
                    <a:pt x="364" y="1590"/>
                    <a:pt x="795" y="1590"/>
                  </a:cubicBezTo>
                  <a:cubicBezTo>
                    <a:pt x="1235" y="1590"/>
                    <a:pt x="1589" y="1235"/>
                    <a:pt x="1589" y="795"/>
                  </a:cubicBezTo>
                  <a:cubicBezTo>
                    <a:pt x="1589" y="355"/>
                    <a:pt x="1235" y="1"/>
                    <a:pt x="79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4" name="Google Shape;14584;p65"/>
            <p:cNvSpPr/>
            <p:nvPr/>
          </p:nvSpPr>
          <p:spPr>
            <a:xfrm>
              <a:off x="5589747" y="2956312"/>
              <a:ext cx="152833" cy="153070"/>
            </a:xfrm>
            <a:custGeom>
              <a:avLst/>
              <a:gdLst/>
              <a:ahLst/>
              <a:cxnLst/>
              <a:rect l="l" t="t" r="r" b="b"/>
              <a:pathLst>
                <a:path w="5820" h="5829" extrusionOk="0">
                  <a:moveTo>
                    <a:pt x="2910" y="1"/>
                  </a:moveTo>
                  <a:cubicBezTo>
                    <a:pt x="1637" y="1"/>
                    <a:pt x="699" y="1015"/>
                    <a:pt x="613" y="2269"/>
                  </a:cubicBezTo>
                  <a:cubicBezTo>
                    <a:pt x="565" y="2920"/>
                    <a:pt x="345" y="4183"/>
                    <a:pt x="67" y="4910"/>
                  </a:cubicBezTo>
                  <a:cubicBezTo>
                    <a:pt x="0" y="5073"/>
                    <a:pt x="77" y="5255"/>
                    <a:pt x="230" y="5322"/>
                  </a:cubicBezTo>
                  <a:cubicBezTo>
                    <a:pt x="766" y="5571"/>
                    <a:pt x="1340" y="5743"/>
                    <a:pt x="1924" y="5829"/>
                  </a:cubicBezTo>
                  <a:lnTo>
                    <a:pt x="3896" y="5829"/>
                  </a:lnTo>
                  <a:cubicBezTo>
                    <a:pt x="4479" y="5743"/>
                    <a:pt x="5054" y="5571"/>
                    <a:pt x="5589" y="5322"/>
                  </a:cubicBezTo>
                  <a:cubicBezTo>
                    <a:pt x="5743" y="5255"/>
                    <a:pt x="5819" y="5073"/>
                    <a:pt x="5762" y="4910"/>
                  </a:cubicBezTo>
                  <a:cubicBezTo>
                    <a:pt x="5484" y="4183"/>
                    <a:pt x="5264" y="2920"/>
                    <a:pt x="5216" y="2269"/>
                  </a:cubicBezTo>
                  <a:cubicBezTo>
                    <a:pt x="5121" y="1015"/>
                    <a:pt x="4183" y="1"/>
                    <a:pt x="2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65"/>
            <p:cNvSpPr/>
            <p:nvPr/>
          </p:nvSpPr>
          <p:spPr>
            <a:xfrm>
              <a:off x="5631212" y="2956312"/>
              <a:ext cx="111369" cy="152833"/>
            </a:xfrm>
            <a:custGeom>
              <a:avLst/>
              <a:gdLst/>
              <a:ahLst/>
              <a:cxnLst/>
              <a:rect l="l" t="t" r="r" b="b"/>
              <a:pathLst>
                <a:path w="4241" h="5820" extrusionOk="0">
                  <a:moveTo>
                    <a:pt x="1321" y="1"/>
                  </a:moveTo>
                  <a:cubicBezTo>
                    <a:pt x="345" y="1"/>
                    <a:pt x="1" y="1331"/>
                    <a:pt x="843" y="1829"/>
                  </a:cubicBezTo>
                  <a:cubicBezTo>
                    <a:pt x="871" y="1848"/>
                    <a:pt x="900" y="1857"/>
                    <a:pt x="929" y="1876"/>
                  </a:cubicBezTo>
                  <a:lnTo>
                    <a:pt x="1656" y="5819"/>
                  </a:lnTo>
                  <a:lnTo>
                    <a:pt x="2317" y="5819"/>
                  </a:lnTo>
                  <a:cubicBezTo>
                    <a:pt x="2900" y="5733"/>
                    <a:pt x="3475" y="5571"/>
                    <a:pt x="4010" y="5322"/>
                  </a:cubicBezTo>
                  <a:cubicBezTo>
                    <a:pt x="4164" y="5255"/>
                    <a:pt x="4240" y="5073"/>
                    <a:pt x="4173" y="4910"/>
                  </a:cubicBezTo>
                  <a:cubicBezTo>
                    <a:pt x="3896" y="4183"/>
                    <a:pt x="3676" y="2920"/>
                    <a:pt x="3637" y="2269"/>
                  </a:cubicBezTo>
                  <a:cubicBezTo>
                    <a:pt x="3542" y="1015"/>
                    <a:pt x="2604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65"/>
            <p:cNvSpPr/>
            <p:nvPr/>
          </p:nvSpPr>
          <p:spPr>
            <a:xfrm>
              <a:off x="5588487" y="3071909"/>
              <a:ext cx="153332" cy="120927"/>
            </a:xfrm>
            <a:custGeom>
              <a:avLst/>
              <a:gdLst/>
              <a:ahLst/>
              <a:cxnLst/>
              <a:rect l="l" t="t" r="r" b="b"/>
              <a:pathLst>
                <a:path w="5839" h="4605" extrusionOk="0">
                  <a:moveTo>
                    <a:pt x="1953" y="1"/>
                  </a:moveTo>
                  <a:lnTo>
                    <a:pt x="1953" y="968"/>
                  </a:lnTo>
                  <a:cubicBezTo>
                    <a:pt x="1943" y="1216"/>
                    <a:pt x="1809" y="1436"/>
                    <a:pt x="1589" y="1551"/>
                  </a:cubicBezTo>
                  <a:lnTo>
                    <a:pt x="546" y="2078"/>
                  </a:lnTo>
                  <a:cubicBezTo>
                    <a:pt x="211" y="2240"/>
                    <a:pt x="1" y="2575"/>
                    <a:pt x="1" y="2939"/>
                  </a:cubicBezTo>
                  <a:lnTo>
                    <a:pt x="1" y="4279"/>
                  </a:lnTo>
                  <a:cubicBezTo>
                    <a:pt x="1" y="4461"/>
                    <a:pt x="154" y="4604"/>
                    <a:pt x="326" y="4604"/>
                  </a:cubicBezTo>
                  <a:lnTo>
                    <a:pt x="5513" y="4604"/>
                  </a:lnTo>
                  <a:cubicBezTo>
                    <a:pt x="5685" y="4604"/>
                    <a:pt x="5838" y="4461"/>
                    <a:pt x="5838" y="4279"/>
                  </a:cubicBezTo>
                  <a:lnTo>
                    <a:pt x="5838" y="2949"/>
                  </a:lnTo>
                  <a:cubicBezTo>
                    <a:pt x="5838" y="2575"/>
                    <a:pt x="5628" y="2240"/>
                    <a:pt x="5303" y="2078"/>
                  </a:cubicBezTo>
                  <a:lnTo>
                    <a:pt x="4250" y="1551"/>
                  </a:lnTo>
                  <a:cubicBezTo>
                    <a:pt x="4030" y="1436"/>
                    <a:pt x="3896" y="1216"/>
                    <a:pt x="3896" y="968"/>
                  </a:cubicBezTo>
                  <a:lnTo>
                    <a:pt x="38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7" name="Google Shape;14587;p65"/>
            <p:cNvSpPr/>
            <p:nvPr/>
          </p:nvSpPr>
          <p:spPr>
            <a:xfrm>
              <a:off x="5639247" y="3071909"/>
              <a:ext cx="52047" cy="33954"/>
            </a:xfrm>
            <a:custGeom>
              <a:avLst/>
              <a:gdLst/>
              <a:ahLst/>
              <a:cxnLst/>
              <a:rect l="l" t="t" r="r" b="b"/>
              <a:pathLst>
                <a:path w="1982" h="1293" extrusionOk="0">
                  <a:moveTo>
                    <a:pt x="20" y="1"/>
                  </a:moveTo>
                  <a:lnTo>
                    <a:pt x="20" y="977"/>
                  </a:lnTo>
                  <a:cubicBezTo>
                    <a:pt x="10" y="1015"/>
                    <a:pt x="10" y="1054"/>
                    <a:pt x="1" y="1092"/>
                  </a:cubicBezTo>
                  <a:cubicBezTo>
                    <a:pt x="307" y="1226"/>
                    <a:pt x="652" y="1293"/>
                    <a:pt x="987" y="1293"/>
                  </a:cubicBezTo>
                  <a:cubicBezTo>
                    <a:pt x="1331" y="1293"/>
                    <a:pt x="1666" y="1226"/>
                    <a:pt x="1982" y="1092"/>
                  </a:cubicBezTo>
                  <a:cubicBezTo>
                    <a:pt x="1963" y="1054"/>
                    <a:pt x="1963" y="1015"/>
                    <a:pt x="1963" y="977"/>
                  </a:cubicBezTo>
                  <a:lnTo>
                    <a:pt x="1963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8" name="Google Shape;14588;p65"/>
            <p:cNvSpPr/>
            <p:nvPr/>
          </p:nvSpPr>
          <p:spPr>
            <a:xfrm>
              <a:off x="5588749" y="3116656"/>
              <a:ext cx="153070" cy="76180"/>
            </a:xfrm>
            <a:custGeom>
              <a:avLst/>
              <a:gdLst/>
              <a:ahLst/>
              <a:cxnLst/>
              <a:rect l="l" t="t" r="r" b="b"/>
              <a:pathLst>
                <a:path w="5829" h="2901" extrusionOk="0">
                  <a:moveTo>
                    <a:pt x="1283" y="0"/>
                  </a:moveTo>
                  <a:lnTo>
                    <a:pt x="536" y="374"/>
                  </a:lnTo>
                  <a:cubicBezTo>
                    <a:pt x="201" y="536"/>
                    <a:pt x="0" y="871"/>
                    <a:pt x="0" y="1235"/>
                  </a:cubicBezTo>
                  <a:lnTo>
                    <a:pt x="0" y="2575"/>
                  </a:lnTo>
                  <a:cubicBezTo>
                    <a:pt x="0" y="2757"/>
                    <a:pt x="144" y="2900"/>
                    <a:pt x="326" y="2900"/>
                  </a:cubicBezTo>
                  <a:lnTo>
                    <a:pt x="5503" y="2900"/>
                  </a:lnTo>
                  <a:cubicBezTo>
                    <a:pt x="5685" y="2900"/>
                    <a:pt x="5828" y="2757"/>
                    <a:pt x="5828" y="2575"/>
                  </a:cubicBezTo>
                  <a:lnTo>
                    <a:pt x="5828" y="1245"/>
                  </a:lnTo>
                  <a:cubicBezTo>
                    <a:pt x="5828" y="871"/>
                    <a:pt x="5618" y="536"/>
                    <a:pt x="5293" y="374"/>
                  </a:cubicBezTo>
                  <a:lnTo>
                    <a:pt x="4546" y="0"/>
                  </a:lnTo>
                  <a:cubicBezTo>
                    <a:pt x="4163" y="589"/>
                    <a:pt x="3539" y="883"/>
                    <a:pt x="2914" y="883"/>
                  </a:cubicBezTo>
                  <a:cubicBezTo>
                    <a:pt x="2290" y="883"/>
                    <a:pt x="1665" y="589"/>
                    <a:pt x="128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9" name="Google Shape;14589;p65"/>
            <p:cNvSpPr/>
            <p:nvPr/>
          </p:nvSpPr>
          <p:spPr>
            <a:xfrm>
              <a:off x="5614116" y="3005314"/>
              <a:ext cx="102073" cy="83717"/>
            </a:xfrm>
            <a:custGeom>
              <a:avLst/>
              <a:gdLst/>
              <a:ahLst/>
              <a:cxnLst/>
              <a:rect l="l" t="t" r="r" b="b"/>
              <a:pathLst>
                <a:path w="3887" h="3188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01" y="403"/>
                    <a:pt x="948" y="604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44" y="2460"/>
                    <a:pt x="967" y="3188"/>
                    <a:pt x="1944" y="3188"/>
                  </a:cubicBezTo>
                  <a:cubicBezTo>
                    <a:pt x="2958" y="3178"/>
                    <a:pt x="3800" y="2403"/>
                    <a:pt x="3877" y="1398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65"/>
            <p:cNvSpPr/>
            <p:nvPr/>
          </p:nvSpPr>
          <p:spPr>
            <a:xfrm>
              <a:off x="5614116" y="3005314"/>
              <a:ext cx="102073" cy="82955"/>
            </a:xfrm>
            <a:custGeom>
              <a:avLst/>
              <a:gdLst/>
              <a:ahLst/>
              <a:cxnLst/>
              <a:rect l="l" t="t" r="r" b="b"/>
              <a:pathLst>
                <a:path w="3887" h="3159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30" y="345"/>
                    <a:pt x="1025" y="489"/>
                    <a:pt x="910" y="613"/>
                  </a:cubicBezTo>
                  <a:cubicBezTo>
                    <a:pt x="862" y="671"/>
                    <a:pt x="814" y="719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35" y="2346"/>
                    <a:pt x="795" y="3025"/>
                    <a:pt x="1647" y="3159"/>
                  </a:cubicBezTo>
                  <a:cubicBezTo>
                    <a:pt x="1207" y="2891"/>
                    <a:pt x="948" y="2403"/>
                    <a:pt x="977" y="1886"/>
                  </a:cubicBezTo>
                  <a:lnTo>
                    <a:pt x="977" y="1427"/>
                  </a:lnTo>
                  <a:cubicBezTo>
                    <a:pt x="1044" y="1369"/>
                    <a:pt x="1120" y="1312"/>
                    <a:pt x="1197" y="1255"/>
                  </a:cubicBezTo>
                  <a:cubicBezTo>
                    <a:pt x="1369" y="1092"/>
                    <a:pt x="1532" y="910"/>
                    <a:pt x="1656" y="699"/>
                  </a:cubicBezTo>
                  <a:cubicBezTo>
                    <a:pt x="2278" y="891"/>
                    <a:pt x="2853" y="1207"/>
                    <a:pt x="3350" y="1618"/>
                  </a:cubicBezTo>
                  <a:cubicBezTo>
                    <a:pt x="3408" y="1676"/>
                    <a:pt x="3561" y="1819"/>
                    <a:pt x="3743" y="1982"/>
                  </a:cubicBezTo>
                  <a:cubicBezTo>
                    <a:pt x="3819" y="1790"/>
                    <a:pt x="3867" y="1589"/>
                    <a:pt x="3886" y="1389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65"/>
            <p:cNvSpPr/>
            <p:nvPr/>
          </p:nvSpPr>
          <p:spPr>
            <a:xfrm>
              <a:off x="5588749" y="3133751"/>
              <a:ext cx="33954" cy="59085"/>
            </a:xfrm>
            <a:custGeom>
              <a:avLst/>
              <a:gdLst/>
              <a:ahLst/>
              <a:cxnLst/>
              <a:rect l="l" t="t" r="r" b="b"/>
              <a:pathLst>
                <a:path w="1293" h="2250" extrusionOk="0">
                  <a:moveTo>
                    <a:pt x="192" y="0"/>
                  </a:moveTo>
                  <a:cubicBezTo>
                    <a:pt x="67" y="172"/>
                    <a:pt x="0" y="373"/>
                    <a:pt x="0" y="584"/>
                  </a:cubicBezTo>
                  <a:lnTo>
                    <a:pt x="0" y="1924"/>
                  </a:lnTo>
                  <a:cubicBezTo>
                    <a:pt x="0" y="2106"/>
                    <a:pt x="144" y="2249"/>
                    <a:pt x="316" y="2249"/>
                  </a:cubicBezTo>
                  <a:lnTo>
                    <a:pt x="1292" y="2249"/>
                  </a:lnTo>
                  <a:lnTo>
                    <a:pt x="1292" y="1197"/>
                  </a:lnTo>
                  <a:cubicBezTo>
                    <a:pt x="1292" y="996"/>
                    <a:pt x="1206" y="814"/>
                    <a:pt x="1053" y="68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65"/>
            <p:cNvSpPr/>
            <p:nvPr/>
          </p:nvSpPr>
          <p:spPr>
            <a:xfrm>
              <a:off x="5707602" y="3133751"/>
              <a:ext cx="34217" cy="59085"/>
            </a:xfrm>
            <a:custGeom>
              <a:avLst/>
              <a:gdLst/>
              <a:ahLst/>
              <a:cxnLst/>
              <a:rect l="l" t="t" r="r" b="b"/>
              <a:pathLst>
                <a:path w="1303" h="2250" extrusionOk="0">
                  <a:moveTo>
                    <a:pt x="1101" y="0"/>
                  </a:moveTo>
                  <a:lnTo>
                    <a:pt x="240" y="689"/>
                  </a:lnTo>
                  <a:cubicBezTo>
                    <a:pt x="87" y="814"/>
                    <a:pt x="1" y="996"/>
                    <a:pt x="1" y="1197"/>
                  </a:cubicBezTo>
                  <a:lnTo>
                    <a:pt x="1" y="2249"/>
                  </a:lnTo>
                  <a:lnTo>
                    <a:pt x="977" y="2249"/>
                  </a:lnTo>
                  <a:cubicBezTo>
                    <a:pt x="1149" y="2249"/>
                    <a:pt x="1302" y="2106"/>
                    <a:pt x="1302" y="1924"/>
                  </a:cubicBezTo>
                  <a:lnTo>
                    <a:pt x="1302" y="584"/>
                  </a:lnTo>
                  <a:cubicBezTo>
                    <a:pt x="1302" y="373"/>
                    <a:pt x="1226" y="172"/>
                    <a:pt x="110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3" name="Google Shape;14593;p65"/>
            <p:cNvSpPr/>
            <p:nvPr/>
          </p:nvSpPr>
          <p:spPr>
            <a:xfrm>
              <a:off x="5335419" y="2971648"/>
              <a:ext cx="41727" cy="91752"/>
            </a:xfrm>
            <a:custGeom>
              <a:avLst/>
              <a:gdLst/>
              <a:ahLst/>
              <a:cxnLst/>
              <a:rect l="l" t="t" r="r" b="b"/>
              <a:pathLst>
                <a:path w="1589" h="3494" extrusionOk="0">
                  <a:moveTo>
                    <a:pt x="957" y="0"/>
                  </a:moveTo>
                  <a:cubicBezTo>
                    <a:pt x="431" y="0"/>
                    <a:pt x="0" y="421"/>
                    <a:pt x="0" y="948"/>
                  </a:cubicBezTo>
                  <a:lnTo>
                    <a:pt x="0" y="1178"/>
                  </a:lnTo>
                  <a:cubicBezTo>
                    <a:pt x="0" y="1446"/>
                    <a:pt x="39" y="1713"/>
                    <a:pt x="134" y="1981"/>
                  </a:cubicBezTo>
                  <a:lnTo>
                    <a:pt x="632" y="3494"/>
                  </a:lnTo>
                  <a:lnTo>
                    <a:pt x="1589" y="3494"/>
                  </a:lnTo>
                  <a:lnTo>
                    <a:pt x="158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65"/>
            <p:cNvSpPr/>
            <p:nvPr/>
          </p:nvSpPr>
          <p:spPr>
            <a:xfrm>
              <a:off x="5351989" y="2963114"/>
              <a:ext cx="100313" cy="100287"/>
            </a:xfrm>
            <a:custGeom>
              <a:avLst/>
              <a:gdLst/>
              <a:ahLst/>
              <a:cxnLst/>
              <a:rect l="l" t="t" r="r" b="b"/>
              <a:pathLst>
                <a:path w="3820" h="3819" extrusionOk="0">
                  <a:moveTo>
                    <a:pt x="958" y="0"/>
                  </a:moveTo>
                  <a:cubicBezTo>
                    <a:pt x="432" y="0"/>
                    <a:pt x="1" y="431"/>
                    <a:pt x="1" y="957"/>
                  </a:cubicBezTo>
                  <a:cubicBezTo>
                    <a:pt x="1" y="1311"/>
                    <a:pt x="288" y="1598"/>
                    <a:pt x="642" y="1598"/>
                  </a:cubicBezTo>
                  <a:lnTo>
                    <a:pt x="3188" y="3819"/>
                  </a:lnTo>
                  <a:lnTo>
                    <a:pt x="3724" y="1933"/>
                  </a:lnTo>
                  <a:cubicBezTo>
                    <a:pt x="3791" y="1704"/>
                    <a:pt x="3819" y="1474"/>
                    <a:pt x="3819" y="1235"/>
                  </a:cubicBezTo>
                  <a:lnTo>
                    <a:pt x="3819" y="641"/>
                  </a:lnTo>
                  <a:cubicBezTo>
                    <a:pt x="3819" y="287"/>
                    <a:pt x="3542" y="0"/>
                    <a:pt x="3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65"/>
            <p:cNvSpPr/>
            <p:nvPr/>
          </p:nvSpPr>
          <p:spPr>
            <a:xfrm>
              <a:off x="5368848" y="3088505"/>
              <a:ext cx="50025" cy="36974"/>
            </a:xfrm>
            <a:custGeom>
              <a:avLst/>
              <a:gdLst/>
              <a:ahLst/>
              <a:cxnLst/>
              <a:rect l="l" t="t" r="r" b="b"/>
              <a:pathLst>
                <a:path w="1905" h="1408" extrusionOk="0">
                  <a:moveTo>
                    <a:pt x="0" y="1"/>
                  </a:moveTo>
                  <a:lnTo>
                    <a:pt x="0" y="1407"/>
                  </a:lnTo>
                  <a:lnTo>
                    <a:pt x="1905" y="1407"/>
                  </a:lnTo>
                  <a:lnTo>
                    <a:pt x="190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65"/>
            <p:cNvSpPr/>
            <p:nvPr/>
          </p:nvSpPr>
          <p:spPr>
            <a:xfrm>
              <a:off x="5368848" y="3088505"/>
              <a:ext cx="50025" cy="20246"/>
            </a:xfrm>
            <a:custGeom>
              <a:avLst/>
              <a:gdLst/>
              <a:ahLst/>
              <a:cxnLst/>
              <a:rect l="l" t="t" r="r" b="b"/>
              <a:pathLst>
                <a:path w="1905" h="771" extrusionOk="0">
                  <a:moveTo>
                    <a:pt x="0" y="1"/>
                  </a:moveTo>
                  <a:lnTo>
                    <a:pt x="0" y="584"/>
                  </a:lnTo>
                  <a:cubicBezTo>
                    <a:pt x="306" y="709"/>
                    <a:pt x="629" y="771"/>
                    <a:pt x="952" y="771"/>
                  </a:cubicBezTo>
                  <a:cubicBezTo>
                    <a:pt x="1275" y="771"/>
                    <a:pt x="1598" y="709"/>
                    <a:pt x="1905" y="584"/>
                  </a:cubicBezTo>
                  <a:lnTo>
                    <a:pt x="19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65"/>
            <p:cNvSpPr/>
            <p:nvPr/>
          </p:nvSpPr>
          <p:spPr>
            <a:xfrm>
              <a:off x="5310288" y="3108620"/>
              <a:ext cx="166882" cy="84216"/>
            </a:xfrm>
            <a:custGeom>
              <a:avLst/>
              <a:gdLst/>
              <a:ahLst/>
              <a:cxnLst/>
              <a:rect l="l" t="t" r="r" b="b"/>
              <a:pathLst>
                <a:path w="6355" h="3207" extrusionOk="0">
                  <a:moveTo>
                    <a:pt x="2221" y="0"/>
                  </a:moveTo>
                  <a:lnTo>
                    <a:pt x="689" y="440"/>
                  </a:lnTo>
                  <a:cubicBezTo>
                    <a:pt x="278" y="555"/>
                    <a:pt x="0" y="929"/>
                    <a:pt x="0" y="1359"/>
                  </a:cubicBezTo>
                  <a:lnTo>
                    <a:pt x="0" y="2890"/>
                  </a:lnTo>
                  <a:cubicBezTo>
                    <a:pt x="0" y="3063"/>
                    <a:pt x="144" y="3206"/>
                    <a:pt x="316" y="3206"/>
                  </a:cubicBezTo>
                  <a:lnTo>
                    <a:pt x="6039" y="3206"/>
                  </a:lnTo>
                  <a:cubicBezTo>
                    <a:pt x="6211" y="3206"/>
                    <a:pt x="6355" y="3063"/>
                    <a:pt x="6355" y="2890"/>
                  </a:cubicBezTo>
                  <a:lnTo>
                    <a:pt x="6355" y="1359"/>
                  </a:lnTo>
                  <a:cubicBezTo>
                    <a:pt x="6355" y="938"/>
                    <a:pt x="6077" y="565"/>
                    <a:pt x="5666" y="440"/>
                  </a:cubicBezTo>
                  <a:lnTo>
                    <a:pt x="4135" y="0"/>
                  </a:lnTo>
                  <a:lnTo>
                    <a:pt x="3178" y="632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8" name="Google Shape;14598;p65"/>
            <p:cNvSpPr/>
            <p:nvPr/>
          </p:nvSpPr>
          <p:spPr>
            <a:xfrm>
              <a:off x="5385418" y="3125453"/>
              <a:ext cx="16859" cy="67383"/>
            </a:xfrm>
            <a:custGeom>
              <a:avLst/>
              <a:gdLst/>
              <a:ahLst/>
              <a:cxnLst/>
              <a:rect l="l" t="t" r="r" b="b"/>
              <a:pathLst>
                <a:path w="642" h="2566" extrusionOk="0">
                  <a:moveTo>
                    <a:pt x="163" y="0"/>
                  </a:moveTo>
                  <a:lnTo>
                    <a:pt x="1" y="2565"/>
                  </a:lnTo>
                  <a:lnTo>
                    <a:pt x="642" y="256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9" name="Google Shape;14599;p65"/>
            <p:cNvSpPr/>
            <p:nvPr/>
          </p:nvSpPr>
          <p:spPr>
            <a:xfrm>
              <a:off x="5343717" y="3005051"/>
              <a:ext cx="100287" cy="91779"/>
            </a:xfrm>
            <a:custGeom>
              <a:avLst/>
              <a:gdLst/>
              <a:ahLst/>
              <a:cxnLst/>
              <a:rect l="l" t="t" r="r" b="b"/>
              <a:pathLst>
                <a:path w="3819" h="3495" extrusionOk="0">
                  <a:moveTo>
                    <a:pt x="1196" y="0"/>
                  </a:moveTo>
                  <a:cubicBezTo>
                    <a:pt x="1034" y="0"/>
                    <a:pt x="874" y="75"/>
                    <a:pt x="766" y="183"/>
                  </a:cubicBezTo>
                  <a:lnTo>
                    <a:pt x="192" y="767"/>
                  </a:lnTo>
                  <a:cubicBezTo>
                    <a:pt x="67" y="882"/>
                    <a:pt x="0" y="1044"/>
                    <a:pt x="0" y="1217"/>
                  </a:cubicBezTo>
                  <a:lnTo>
                    <a:pt x="0" y="1590"/>
                  </a:lnTo>
                  <a:cubicBezTo>
                    <a:pt x="0" y="2633"/>
                    <a:pt x="852" y="3494"/>
                    <a:pt x="1905" y="3494"/>
                  </a:cubicBezTo>
                  <a:cubicBezTo>
                    <a:pt x="2957" y="3494"/>
                    <a:pt x="3809" y="2633"/>
                    <a:pt x="3819" y="1590"/>
                  </a:cubicBezTo>
                  <a:lnTo>
                    <a:pt x="3819" y="1178"/>
                  </a:lnTo>
                  <a:cubicBezTo>
                    <a:pt x="3819" y="1016"/>
                    <a:pt x="3752" y="853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5" y="1"/>
                    <a:pt x="1206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0" name="Google Shape;14600;p65"/>
            <p:cNvSpPr/>
            <p:nvPr/>
          </p:nvSpPr>
          <p:spPr>
            <a:xfrm>
              <a:off x="5343717" y="3005051"/>
              <a:ext cx="100051" cy="89757"/>
            </a:xfrm>
            <a:custGeom>
              <a:avLst/>
              <a:gdLst/>
              <a:ahLst/>
              <a:cxnLst/>
              <a:rect l="l" t="t" r="r" b="b"/>
              <a:pathLst>
                <a:path w="3810" h="3418" extrusionOk="0">
                  <a:moveTo>
                    <a:pt x="1193" y="0"/>
                  </a:moveTo>
                  <a:cubicBezTo>
                    <a:pt x="1031" y="0"/>
                    <a:pt x="873" y="67"/>
                    <a:pt x="766" y="183"/>
                  </a:cubicBezTo>
                  <a:lnTo>
                    <a:pt x="182" y="757"/>
                  </a:lnTo>
                  <a:cubicBezTo>
                    <a:pt x="67" y="882"/>
                    <a:pt x="0" y="1044"/>
                    <a:pt x="0" y="1207"/>
                  </a:cubicBezTo>
                  <a:lnTo>
                    <a:pt x="0" y="1580"/>
                  </a:lnTo>
                  <a:cubicBezTo>
                    <a:pt x="0" y="2432"/>
                    <a:pt x="565" y="3179"/>
                    <a:pt x="1378" y="3418"/>
                  </a:cubicBezTo>
                  <a:cubicBezTo>
                    <a:pt x="1101" y="3073"/>
                    <a:pt x="957" y="2652"/>
                    <a:pt x="957" y="2222"/>
                  </a:cubicBezTo>
                  <a:lnTo>
                    <a:pt x="957" y="1293"/>
                  </a:lnTo>
                  <a:cubicBezTo>
                    <a:pt x="957" y="946"/>
                    <a:pt x="1236" y="660"/>
                    <a:pt x="1578" y="660"/>
                  </a:cubicBezTo>
                  <a:cubicBezTo>
                    <a:pt x="1594" y="660"/>
                    <a:pt x="1611" y="660"/>
                    <a:pt x="1627" y="662"/>
                  </a:cubicBezTo>
                  <a:cubicBezTo>
                    <a:pt x="2268" y="700"/>
                    <a:pt x="3225" y="805"/>
                    <a:pt x="3809" y="1083"/>
                  </a:cubicBezTo>
                  <a:cubicBezTo>
                    <a:pt x="3790" y="949"/>
                    <a:pt x="3733" y="824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4" y="1"/>
                    <a:pt x="1203" y="0"/>
                    <a:pt x="11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1" name="Google Shape;14601;p65"/>
            <p:cNvSpPr/>
            <p:nvPr/>
          </p:nvSpPr>
          <p:spPr>
            <a:xfrm>
              <a:off x="5310288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73" y="1"/>
                  </a:moveTo>
                  <a:cubicBezTo>
                    <a:pt x="67" y="163"/>
                    <a:pt x="0" y="345"/>
                    <a:pt x="0" y="546"/>
                  </a:cubicBezTo>
                  <a:lnTo>
                    <a:pt x="0" y="2077"/>
                  </a:lnTo>
                  <a:cubicBezTo>
                    <a:pt x="0" y="2250"/>
                    <a:pt x="144" y="2393"/>
                    <a:pt x="326" y="2393"/>
                  </a:cubicBezTo>
                  <a:lnTo>
                    <a:pt x="1283" y="2393"/>
                  </a:lnTo>
                  <a:lnTo>
                    <a:pt x="1273" y="1494"/>
                  </a:lnTo>
                  <a:cubicBezTo>
                    <a:pt x="1273" y="1235"/>
                    <a:pt x="1177" y="996"/>
                    <a:pt x="996" y="814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2" name="Google Shape;14602;p65"/>
            <p:cNvSpPr/>
            <p:nvPr/>
          </p:nvSpPr>
          <p:spPr>
            <a:xfrm>
              <a:off x="5443742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110" y="1"/>
                  </a:moveTo>
                  <a:lnTo>
                    <a:pt x="287" y="814"/>
                  </a:lnTo>
                  <a:cubicBezTo>
                    <a:pt x="105" y="996"/>
                    <a:pt x="10" y="1235"/>
                    <a:pt x="10" y="1494"/>
                  </a:cubicBezTo>
                  <a:lnTo>
                    <a:pt x="0" y="1494"/>
                  </a:lnTo>
                  <a:lnTo>
                    <a:pt x="0" y="2393"/>
                  </a:lnTo>
                  <a:lnTo>
                    <a:pt x="957" y="2393"/>
                  </a:lnTo>
                  <a:cubicBezTo>
                    <a:pt x="1139" y="2393"/>
                    <a:pt x="1283" y="2250"/>
                    <a:pt x="1283" y="2077"/>
                  </a:cubicBezTo>
                  <a:lnTo>
                    <a:pt x="1283" y="546"/>
                  </a:lnTo>
                  <a:cubicBezTo>
                    <a:pt x="1283" y="345"/>
                    <a:pt x="1216" y="163"/>
                    <a:pt x="111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3" name="Google Shape;14603;p65"/>
            <p:cNvSpPr/>
            <p:nvPr/>
          </p:nvSpPr>
          <p:spPr>
            <a:xfrm>
              <a:off x="5385681" y="3125453"/>
              <a:ext cx="16596" cy="16623"/>
            </a:xfrm>
            <a:custGeom>
              <a:avLst/>
              <a:gdLst/>
              <a:ahLst/>
              <a:cxnLst/>
              <a:rect l="l" t="t" r="r" b="b"/>
              <a:pathLst>
                <a:path w="632" h="633" extrusionOk="0">
                  <a:moveTo>
                    <a:pt x="0" y="0"/>
                  </a:moveTo>
                  <a:lnTo>
                    <a:pt x="0" y="498"/>
                  </a:lnTo>
                  <a:cubicBezTo>
                    <a:pt x="0" y="575"/>
                    <a:pt x="58" y="632"/>
                    <a:pt x="134" y="632"/>
                  </a:cubicBezTo>
                  <a:lnTo>
                    <a:pt x="498" y="632"/>
                  </a:lnTo>
                  <a:cubicBezTo>
                    <a:pt x="575" y="632"/>
                    <a:pt x="632" y="575"/>
                    <a:pt x="632" y="498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4" name="Google Shape;14604;p65"/>
            <p:cNvSpPr/>
            <p:nvPr/>
          </p:nvSpPr>
          <p:spPr>
            <a:xfrm>
              <a:off x="5359788" y="3102055"/>
              <a:ext cx="33954" cy="35110"/>
            </a:xfrm>
            <a:custGeom>
              <a:avLst/>
              <a:gdLst/>
              <a:ahLst/>
              <a:cxnLst/>
              <a:rect l="l" t="t" r="r" b="b"/>
              <a:pathLst>
                <a:path w="1293" h="1337" extrusionOk="0">
                  <a:moveTo>
                    <a:pt x="299" y="0"/>
                  </a:moveTo>
                  <a:cubicBezTo>
                    <a:pt x="256" y="0"/>
                    <a:pt x="214" y="20"/>
                    <a:pt x="192" y="59"/>
                  </a:cubicBezTo>
                  <a:lnTo>
                    <a:pt x="1" y="355"/>
                  </a:lnTo>
                  <a:lnTo>
                    <a:pt x="479" y="1236"/>
                  </a:lnTo>
                  <a:cubicBezTo>
                    <a:pt x="509" y="1301"/>
                    <a:pt x="571" y="1337"/>
                    <a:pt x="637" y="1337"/>
                  </a:cubicBezTo>
                  <a:cubicBezTo>
                    <a:pt x="678" y="1337"/>
                    <a:pt x="720" y="1323"/>
                    <a:pt x="757" y="1293"/>
                  </a:cubicBezTo>
                  <a:lnTo>
                    <a:pt x="1293" y="882"/>
                  </a:lnTo>
                  <a:lnTo>
                    <a:pt x="383" y="30"/>
                  </a:lnTo>
                  <a:cubicBezTo>
                    <a:pt x="359" y="10"/>
                    <a:pt x="329" y="0"/>
                    <a:pt x="299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5" name="Google Shape;14605;p65"/>
            <p:cNvSpPr/>
            <p:nvPr/>
          </p:nvSpPr>
          <p:spPr>
            <a:xfrm>
              <a:off x="5393716" y="3102055"/>
              <a:ext cx="34217" cy="35110"/>
            </a:xfrm>
            <a:custGeom>
              <a:avLst/>
              <a:gdLst/>
              <a:ahLst/>
              <a:cxnLst/>
              <a:rect l="l" t="t" r="r" b="b"/>
              <a:pathLst>
                <a:path w="1303" h="1337" extrusionOk="0">
                  <a:moveTo>
                    <a:pt x="1001" y="0"/>
                  </a:moveTo>
                  <a:cubicBezTo>
                    <a:pt x="972" y="0"/>
                    <a:pt x="943" y="10"/>
                    <a:pt x="919" y="30"/>
                  </a:cubicBezTo>
                  <a:lnTo>
                    <a:pt x="1" y="882"/>
                  </a:lnTo>
                  <a:lnTo>
                    <a:pt x="546" y="1293"/>
                  </a:lnTo>
                  <a:cubicBezTo>
                    <a:pt x="579" y="1323"/>
                    <a:pt x="619" y="1337"/>
                    <a:pt x="659" y="1337"/>
                  </a:cubicBezTo>
                  <a:cubicBezTo>
                    <a:pt x="724" y="1337"/>
                    <a:pt x="788" y="1301"/>
                    <a:pt x="824" y="1236"/>
                  </a:cubicBezTo>
                  <a:lnTo>
                    <a:pt x="1302" y="355"/>
                  </a:lnTo>
                  <a:lnTo>
                    <a:pt x="1111" y="59"/>
                  </a:lnTo>
                  <a:cubicBezTo>
                    <a:pt x="1083" y="20"/>
                    <a:pt x="1042" y="0"/>
                    <a:pt x="1001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6" name="Google Shape;14606;p65"/>
            <p:cNvSpPr/>
            <p:nvPr/>
          </p:nvSpPr>
          <p:spPr>
            <a:xfrm>
              <a:off x="5413569" y="3157884"/>
              <a:ext cx="93774" cy="55803"/>
            </a:xfrm>
            <a:custGeom>
              <a:avLst/>
              <a:gdLst/>
              <a:ahLst/>
              <a:cxnLst/>
              <a:rect l="l" t="t" r="r" b="b"/>
              <a:pathLst>
                <a:path w="3571" h="2125" extrusionOk="0">
                  <a:moveTo>
                    <a:pt x="1366" y="0"/>
                  </a:moveTo>
                  <a:cubicBezTo>
                    <a:pt x="1314" y="0"/>
                    <a:pt x="1260" y="17"/>
                    <a:pt x="1207" y="57"/>
                  </a:cubicBezTo>
                  <a:lnTo>
                    <a:pt x="144" y="852"/>
                  </a:lnTo>
                  <a:cubicBezTo>
                    <a:pt x="1" y="957"/>
                    <a:pt x="1" y="1168"/>
                    <a:pt x="144" y="1273"/>
                  </a:cubicBezTo>
                  <a:lnTo>
                    <a:pt x="1207" y="2067"/>
                  </a:lnTo>
                  <a:cubicBezTo>
                    <a:pt x="1260" y="2107"/>
                    <a:pt x="1314" y="2125"/>
                    <a:pt x="1366" y="2125"/>
                  </a:cubicBezTo>
                  <a:cubicBezTo>
                    <a:pt x="1586" y="2125"/>
                    <a:pt x="1755" y="1816"/>
                    <a:pt x="1522" y="1646"/>
                  </a:cubicBezTo>
                  <a:lnTo>
                    <a:pt x="1101" y="1330"/>
                  </a:lnTo>
                  <a:lnTo>
                    <a:pt x="3226" y="1330"/>
                  </a:lnTo>
                  <a:cubicBezTo>
                    <a:pt x="3570" y="1330"/>
                    <a:pt x="3570" y="794"/>
                    <a:pt x="3226" y="794"/>
                  </a:cubicBezTo>
                  <a:lnTo>
                    <a:pt x="3226" y="804"/>
                  </a:lnTo>
                  <a:lnTo>
                    <a:pt x="1101" y="804"/>
                  </a:lnTo>
                  <a:lnTo>
                    <a:pt x="1522" y="478"/>
                  </a:lnTo>
                  <a:cubicBezTo>
                    <a:pt x="1755" y="308"/>
                    <a:pt x="1586" y="0"/>
                    <a:pt x="136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65"/>
            <p:cNvSpPr/>
            <p:nvPr/>
          </p:nvSpPr>
          <p:spPr>
            <a:xfrm>
              <a:off x="5544501" y="3157884"/>
              <a:ext cx="93774" cy="55908"/>
            </a:xfrm>
            <a:custGeom>
              <a:avLst/>
              <a:gdLst/>
              <a:ahLst/>
              <a:cxnLst/>
              <a:rect l="l" t="t" r="r" b="b"/>
              <a:pathLst>
                <a:path w="3571" h="2129" extrusionOk="0">
                  <a:moveTo>
                    <a:pt x="2211" y="0"/>
                  </a:moveTo>
                  <a:cubicBezTo>
                    <a:pt x="1988" y="0"/>
                    <a:pt x="1824" y="308"/>
                    <a:pt x="2049" y="478"/>
                  </a:cubicBezTo>
                  <a:lnTo>
                    <a:pt x="2479" y="804"/>
                  </a:lnTo>
                  <a:lnTo>
                    <a:pt x="355" y="804"/>
                  </a:lnTo>
                  <a:cubicBezTo>
                    <a:pt x="1" y="804"/>
                    <a:pt x="1" y="1330"/>
                    <a:pt x="355" y="1330"/>
                  </a:cubicBezTo>
                  <a:lnTo>
                    <a:pt x="2479" y="1330"/>
                  </a:lnTo>
                  <a:lnTo>
                    <a:pt x="2049" y="1646"/>
                  </a:lnTo>
                  <a:cubicBezTo>
                    <a:pt x="1825" y="1816"/>
                    <a:pt x="1987" y="2128"/>
                    <a:pt x="2208" y="2128"/>
                  </a:cubicBezTo>
                  <a:cubicBezTo>
                    <a:pt x="2261" y="2128"/>
                    <a:pt x="2318" y="2110"/>
                    <a:pt x="2374" y="2067"/>
                  </a:cubicBezTo>
                  <a:lnTo>
                    <a:pt x="3427" y="1273"/>
                  </a:lnTo>
                  <a:cubicBezTo>
                    <a:pt x="3570" y="1168"/>
                    <a:pt x="3570" y="957"/>
                    <a:pt x="3427" y="852"/>
                  </a:cubicBezTo>
                  <a:lnTo>
                    <a:pt x="2374" y="57"/>
                  </a:lnTo>
                  <a:cubicBezTo>
                    <a:pt x="2319" y="17"/>
                    <a:pt x="2263" y="0"/>
                    <a:pt x="221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8" name="Google Shape;14608;p65"/>
            <p:cNvSpPr/>
            <p:nvPr/>
          </p:nvSpPr>
          <p:spPr>
            <a:xfrm>
              <a:off x="5519134" y="3178971"/>
              <a:ext cx="13839" cy="13865"/>
            </a:xfrm>
            <a:custGeom>
              <a:avLst/>
              <a:gdLst/>
              <a:ahLst/>
              <a:cxnLst/>
              <a:rect l="l" t="t" r="r" b="b"/>
              <a:pathLst>
                <a:path w="527" h="528" extrusionOk="0">
                  <a:moveTo>
                    <a:pt x="259" y="1"/>
                  </a:moveTo>
                  <a:cubicBezTo>
                    <a:pt x="115" y="1"/>
                    <a:pt x="0" y="116"/>
                    <a:pt x="0" y="259"/>
                  </a:cubicBezTo>
                  <a:cubicBezTo>
                    <a:pt x="0" y="412"/>
                    <a:pt x="115" y="527"/>
                    <a:pt x="259" y="527"/>
                  </a:cubicBezTo>
                  <a:cubicBezTo>
                    <a:pt x="412" y="527"/>
                    <a:pt x="527" y="412"/>
                    <a:pt x="527" y="259"/>
                  </a:cubicBezTo>
                  <a:cubicBezTo>
                    <a:pt x="527" y="116"/>
                    <a:pt x="412" y="1"/>
                    <a:pt x="259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09" name="Google Shape;14609;p65"/>
          <p:cNvGrpSpPr/>
          <p:nvPr/>
        </p:nvGrpSpPr>
        <p:grpSpPr>
          <a:xfrm>
            <a:off x="4879047" y="2432320"/>
            <a:ext cx="398075" cy="340303"/>
            <a:chOff x="4879047" y="2432320"/>
            <a:chExt cx="398075" cy="340303"/>
          </a:xfrm>
        </p:grpSpPr>
        <p:sp>
          <p:nvSpPr>
            <p:cNvPr id="14610" name="Google Shape;14610;p65"/>
            <p:cNvSpPr/>
            <p:nvPr/>
          </p:nvSpPr>
          <p:spPr>
            <a:xfrm>
              <a:off x="5071795" y="2432320"/>
              <a:ext cx="186000" cy="181483"/>
            </a:xfrm>
            <a:custGeom>
              <a:avLst/>
              <a:gdLst/>
              <a:ahLst/>
              <a:cxnLst/>
              <a:rect l="l" t="t" r="r" b="b"/>
              <a:pathLst>
                <a:path w="7083" h="6911" extrusionOk="0">
                  <a:moveTo>
                    <a:pt x="708" y="1"/>
                  </a:moveTo>
                  <a:cubicBezTo>
                    <a:pt x="316" y="1"/>
                    <a:pt x="0" y="326"/>
                    <a:pt x="0" y="709"/>
                  </a:cubicBezTo>
                  <a:lnTo>
                    <a:pt x="0" y="4489"/>
                  </a:lnTo>
                  <a:cubicBezTo>
                    <a:pt x="0" y="4881"/>
                    <a:pt x="316" y="5197"/>
                    <a:pt x="708" y="5197"/>
                  </a:cubicBezTo>
                  <a:lnTo>
                    <a:pt x="1416" y="5197"/>
                  </a:lnTo>
                  <a:lnTo>
                    <a:pt x="1024" y="6776"/>
                  </a:lnTo>
                  <a:cubicBezTo>
                    <a:pt x="1009" y="6849"/>
                    <a:pt x="1073" y="6911"/>
                    <a:pt x="1142" y="6911"/>
                  </a:cubicBezTo>
                  <a:cubicBezTo>
                    <a:pt x="1163" y="6911"/>
                    <a:pt x="1185" y="6905"/>
                    <a:pt x="1206" y="6891"/>
                  </a:cubicBezTo>
                  <a:lnTo>
                    <a:pt x="3541" y="5197"/>
                  </a:lnTo>
                  <a:lnTo>
                    <a:pt x="6374" y="5197"/>
                  </a:lnTo>
                  <a:cubicBezTo>
                    <a:pt x="6766" y="5197"/>
                    <a:pt x="7082" y="4872"/>
                    <a:pt x="7082" y="4489"/>
                  </a:cubicBezTo>
                  <a:lnTo>
                    <a:pt x="7082" y="709"/>
                  </a:lnTo>
                  <a:cubicBezTo>
                    <a:pt x="7082" y="326"/>
                    <a:pt x="6766" y="1"/>
                    <a:pt x="637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65"/>
            <p:cNvSpPr/>
            <p:nvPr/>
          </p:nvSpPr>
          <p:spPr>
            <a:xfrm>
              <a:off x="5102204" y="2463412"/>
              <a:ext cx="32405" cy="12500"/>
            </a:xfrm>
            <a:custGeom>
              <a:avLst/>
              <a:gdLst/>
              <a:ahLst/>
              <a:cxnLst/>
              <a:rect l="l" t="t" r="r" b="b"/>
              <a:pathLst>
                <a:path w="1234" h="476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967" y="472"/>
                  </a:lnTo>
                  <a:cubicBezTo>
                    <a:pt x="978" y="474"/>
                    <a:pt x="989" y="475"/>
                    <a:pt x="999" y="475"/>
                  </a:cubicBezTo>
                  <a:cubicBezTo>
                    <a:pt x="1233" y="475"/>
                    <a:pt x="1233" y="0"/>
                    <a:pt x="999" y="0"/>
                  </a:cubicBezTo>
                  <a:cubicBezTo>
                    <a:pt x="989" y="0"/>
                    <a:pt x="978" y="1"/>
                    <a:pt x="967" y="3"/>
                  </a:cubicBezTo>
                  <a:lnTo>
                    <a:pt x="258" y="3"/>
                  </a:lnTo>
                  <a:cubicBezTo>
                    <a:pt x="248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2" name="Google Shape;14612;p65"/>
            <p:cNvSpPr/>
            <p:nvPr/>
          </p:nvSpPr>
          <p:spPr>
            <a:xfrm>
              <a:off x="5145454" y="2463412"/>
              <a:ext cx="82141" cy="12500"/>
            </a:xfrm>
            <a:custGeom>
              <a:avLst/>
              <a:gdLst/>
              <a:ahLst/>
              <a:cxnLst/>
              <a:rect l="l" t="t" r="r" b="b"/>
              <a:pathLst>
                <a:path w="3128" h="476" extrusionOk="0">
                  <a:moveTo>
                    <a:pt x="235" y="0"/>
                  </a:moveTo>
                  <a:cubicBezTo>
                    <a:pt x="0" y="0"/>
                    <a:pt x="0" y="475"/>
                    <a:pt x="235" y="475"/>
                  </a:cubicBezTo>
                  <a:cubicBezTo>
                    <a:pt x="245" y="475"/>
                    <a:pt x="256" y="474"/>
                    <a:pt x="267" y="472"/>
                  </a:cubicBezTo>
                  <a:lnTo>
                    <a:pt x="2861" y="472"/>
                  </a:lnTo>
                  <a:cubicBezTo>
                    <a:pt x="2872" y="474"/>
                    <a:pt x="2883" y="475"/>
                    <a:pt x="2893" y="475"/>
                  </a:cubicBezTo>
                  <a:cubicBezTo>
                    <a:pt x="3127" y="475"/>
                    <a:pt x="3127" y="0"/>
                    <a:pt x="2893" y="0"/>
                  </a:cubicBezTo>
                  <a:cubicBezTo>
                    <a:pt x="2883" y="0"/>
                    <a:pt x="2872" y="1"/>
                    <a:pt x="2861" y="3"/>
                  </a:cubicBezTo>
                  <a:lnTo>
                    <a:pt x="267" y="3"/>
                  </a:lnTo>
                  <a:cubicBezTo>
                    <a:pt x="256" y="1"/>
                    <a:pt x="245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3" name="Google Shape;14613;p65"/>
            <p:cNvSpPr/>
            <p:nvPr/>
          </p:nvSpPr>
          <p:spPr>
            <a:xfrm>
              <a:off x="5102204" y="2494320"/>
              <a:ext cx="125392" cy="12500"/>
            </a:xfrm>
            <a:custGeom>
              <a:avLst/>
              <a:gdLst/>
              <a:ahLst/>
              <a:cxnLst/>
              <a:rect l="l" t="t" r="r" b="b"/>
              <a:pathLst>
                <a:path w="4775" h="476" extrusionOk="0">
                  <a:moveTo>
                    <a:pt x="227" y="1"/>
                  </a:moveTo>
                  <a:cubicBezTo>
                    <a:pt x="1" y="1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4508" y="472"/>
                  </a:lnTo>
                  <a:cubicBezTo>
                    <a:pt x="4519" y="474"/>
                    <a:pt x="4530" y="475"/>
                    <a:pt x="4540" y="475"/>
                  </a:cubicBezTo>
                  <a:cubicBezTo>
                    <a:pt x="4774" y="475"/>
                    <a:pt x="4774" y="1"/>
                    <a:pt x="4540" y="1"/>
                  </a:cubicBezTo>
                  <a:cubicBezTo>
                    <a:pt x="4530" y="1"/>
                    <a:pt x="4519" y="2"/>
                    <a:pt x="4508" y="3"/>
                  </a:cubicBezTo>
                  <a:lnTo>
                    <a:pt x="258" y="3"/>
                  </a:lnTo>
                  <a:cubicBezTo>
                    <a:pt x="248" y="2"/>
                    <a:pt x="237" y="1"/>
                    <a:pt x="227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65"/>
            <p:cNvSpPr/>
            <p:nvPr/>
          </p:nvSpPr>
          <p:spPr>
            <a:xfrm>
              <a:off x="5102178" y="2525255"/>
              <a:ext cx="81984" cy="12710"/>
            </a:xfrm>
            <a:custGeom>
              <a:avLst/>
              <a:gdLst/>
              <a:ahLst/>
              <a:cxnLst/>
              <a:rect l="l" t="t" r="r" b="b"/>
              <a:pathLst>
                <a:path w="3122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0" y="482"/>
                    <a:pt x="259" y="481"/>
                  </a:cubicBezTo>
                  <a:lnTo>
                    <a:pt x="2863" y="481"/>
                  </a:lnTo>
                  <a:cubicBezTo>
                    <a:pt x="2872" y="482"/>
                    <a:pt x="2880" y="483"/>
                    <a:pt x="2888" y="483"/>
                  </a:cubicBezTo>
                  <a:cubicBezTo>
                    <a:pt x="3122" y="483"/>
                    <a:pt x="3122" y="1"/>
                    <a:pt x="2888" y="1"/>
                  </a:cubicBezTo>
                  <a:cubicBezTo>
                    <a:pt x="2880" y="1"/>
                    <a:pt x="2872" y="1"/>
                    <a:pt x="2863" y="3"/>
                  </a:cubicBezTo>
                  <a:lnTo>
                    <a:pt x="259" y="3"/>
                  </a:lnTo>
                  <a:cubicBezTo>
                    <a:pt x="250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5" name="Google Shape;14615;p65"/>
            <p:cNvSpPr/>
            <p:nvPr/>
          </p:nvSpPr>
          <p:spPr>
            <a:xfrm>
              <a:off x="5195164" y="2525255"/>
              <a:ext cx="32484" cy="12710"/>
            </a:xfrm>
            <a:custGeom>
              <a:avLst/>
              <a:gdLst/>
              <a:ahLst/>
              <a:cxnLst/>
              <a:rect l="l" t="t" r="r" b="b"/>
              <a:pathLst>
                <a:path w="1237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1" y="482"/>
                    <a:pt x="259" y="481"/>
                  </a:cubicBezTo>
                  <a:lnTo>
                    <a:pt x="968" y="481"/>
                  </a:lnTo>
                  <a:cubicBezTo>
                    <a:pt x="977" y="482"/>
                    <a:pt x="986" y="483"/>
                    <a:pt x="995" y="483"/>
                  </a:cubicBezTo>
                  <a:cubicBezTo>
                    <a:pt x="1236" y="483"/>
                    <a:pt x="1236" y="1"/>
                    <a:pt x="995" y="1"/>
                  </a:cubicBezTo>
                  <a:cubicBezTo>
                    <a:pt x="986" y="1"/>
                    <a:pt x="977" y="1"/>
                    <a:pt x="968" y="3"/>
                  </a:cubicBezTo>
                  <a:lnTo>
                    <a:pt x="259" y="3"/>
                  </a:lnTo>
                  <a:cubicBezTo>
                    <a:pt x="251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6" name="Google Shape;14616;p65"/>
            <p:cNvSpPr/>
            <p:nvPr/>
          </p:nvSpPr>
          <p:spPr>
            <a:xfrm>
              <a:off x="4898374" y="2711543"/>
              <a:ext cx="359421" cy="18618"/>
            </a:xfrm>
            <a:custGeom>
              <a:avLst/>
              <a:gdLst/>
              <a:ahLst/>
              <a:cxnLst/>
              <a:rect l="l" t="t" r="r" b="b"/>
              <a:pathLst>
                <a:path w="13687" h="709" extrusionOk="0">
                  <a:moveTo>
                    <a:pt x="1" y="0"/>
                  </a:moveTo>
                  <a:lnTo>
                    <a:pt x="1" y="708"/>
                  </a:lnTo>
                  <a:lnTo>
                    <a:pt x="13686" y="708"/>
                  </a:lnTo>
                  <a:lnTo>
                    <a:pt x="1368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7" name="Google Shape;14617;p65"/>
            <p:cNvSpPr/>
            <p:nvPr/>
          </p:nvSpPr>
          <p:spPr>
            <a:xfrm>
              <a:off x="4891468" y="2711543"/>
              <a:ext cx="13603" cy="61081"/>
            </a:xfrm>
            <a:custGeom>
              <a:avLst/>
              <a:gdLst/>
              <a:ahLst/>
              <a:cxnLst/>
              <a:rect l="l" t="t" r="r" b="b"/>
              <a:pathLst>
                <a:path w="518" h="2326" extrusionOk="0">
                  <a:moveTo>
                    <a:pt x="24" y="0"/>
                  </a:moveTo>
                  <a:lnTo>
                    <a:pt x="24" y="2125"/>
                  </a:lnTo>
                  <a:cubicBezTo>
                    <a:pt x="0" y="2259"/>
                    <a:pt x="130" y="2326"/>
                    <a:pt x="259" y="2326"/>
                  </a:cubicBezTo>
                  <a:cubicBezTo>
                    <a:pt x="388" y="2326"/>
                    <a:pt x="517" y="2259"/>
                    <a:pt x="493" y="2125"/>
                  </a:cubicBezTo>
                  <a:lnTo>
                    <a:pt x="49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8" name="Google Shape;14618;p65"/>
            <p:cNvSpPr/>
            <p:nvPr/>
          </p:nvSpPr>
          <p:spPr>
            <a:xfrm>
              <a:off x="5251728" y="2711543"/>
              <a:ext cx="12342" cy="61081"/>
            </a:xfrm>
            <a:custGeom>
              <a:avLst/>
              <a:gdLst/>
              <a:ahLst/>
              <a:cxnLst/>
              <a:rect l="l" t="t" r="r" b="b"/>
              <a:pathLst>
                <a:path w="470" h="2326" extrusionOk="0">
                  <a:moveTo>
                    <a:pt x="0" y="0"/>
                  </a:moveTo>
                  <a:lnTo>
                    <a:pt x="0" y="2125"/>
                  </a:lnTo>
                  <a:cubicBezTo>
                    <a:pt x="20" y="2259"/>
                    <a:pt x="127" y="2326"/>
                    <a:pt x="235" y="2326"/>
                  </a:cubicBezTo>
                  <a:cubicBezTo>
                    <a:pt x="343" y="2326"/>
                    <a:pt x="450" y="2259"/>
                    <a:pt x="469" y="2125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65"/>
            <p:cNvSpPr/>
            <p:nvPr/>
          </p:nvSpPr>
          <p:spPr>
            <a:xfrm>
              <a:off x="4935322" y="2578851"/>
              <a:ext cx="111868" cy="126416"/>
            </a:xfrm>
            <a:custGeom>
              <a:avLst/>
              <a:gdLst/>
              <a:ahLst/>
              <a:cxnLst/>
              <a:rect l="l" t="t" r="r" b="b"/>
              <a:pathLst>
                <a:path w="4260" h="4814" extrusionOk="0">
                  <a:moveTo>
                    <a:pt x="1417" y="0"/>
                  </a:moveTo>
                  <a:lnTo>
                    <a:pt x="1417" y="708"/>
                  </a:lnTo>
                  <a:cubicBezTo>
                    <a:pt x="1417" y="881"/>
                    <a:pt x="1321" y="1043"/>
                    <a:pt x="1158" y="1129"/>
                  </a:cubicBezTo>
                  <a:lnTo>
                    <a:pt x="393" y="1512"/>
                  </a:lnTo>
                  <a:cubicBezTo>
                    <a:pt x="153" y="1627"/>
                    <a:pt x="0" y="1876"/>
                    <a:pt x="0" y="2144"/>
                  </a:cubicBezTo>
                  <a:lnTo>
                    <a:pt x="0" y="4106"/>
                  </a:lnTo>
                  <a:cubicBezTo>
                    <a:pt x="0" y="4498"/>
                    <a:pt x="326" y="4814"/>
                    <a:pt x="709" y="4814"/>
                  </a:cubicBezTo>
                  <a:lnTo>
                    <a:pt x="4250" y="4814"/>
                  </a:lnTo>
                  <a:lnTo>
                    <a:pt x="4250" y="2144"/>
                  </a:lnTo>
                  <a:cubicBezTo>
                    <a:pt x="4259" y="1876"/>
                    <a:pt x="4106" y="1627"/>
                    <a:pt x="3867" y="1512"/>
                  </a:cubicBezTo>
                  <a:lnTo>
                    <a:pt x="3101" y="1129"/>
                  </a:lnTo>
                  <a:cubicBezTo>
                    <a:pt x="2938" y="1043"/>
                    <a:pt x="2843" y="881"/>
                    <a:pt x="2833" y="708"/>
                  </a:cubicBezTo>
                  <a:lnTo>
                    <a:pt x="283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65"/>
            <p:cNvSpPr/>
            <p:nvPr/>
          </p:nvSpPr>
          <p:spPr>
            <a:xfrm>
              <a:off x="4972270" y="2578851"/>
              <a:ext cx="37972" cy="24632"/>
            </a:xfrm>
            <a:custGeom>
              <a:avLst/>
              <a:gdLst/>
              <a:ahLst/>
              <a:cxnLst/>
              <a:rect l="l" t="t" r="r" b="b"/>
              <a:pathLst>
                <a:path w="1446" h="938" extrusionOk="0">
                  <a:moveTo>
                    <a:pt x="10" y="0"/>
                  </a:moveTo>
                  <a:lnTo>
                    <a:pt x="10" y="708"/>
                  </a:lnTo>
                  <a:cubicBezTo>
                    <a:pt x="10" y="737"/>
                    <a:pt x="10" y="766"/>
                    <a:pt x="0" y="794"/>
                  </a:cubicBezTo>
                  <a:cubicBezTo>
                    <a:pt x="230" y="890"/>
                    <a:pt x="469" y="938"/>
                    <a:pt x="728" y="938"/>
                  </a:cubicBezTo>
                  <a:cubicBezTo>
                    <a:pt x="967" y="938"/>
                    <a:pt x="1216" y="890"/>
                    <a:pt x="1445" y="794"/>
                  </a:cubicBezTo>
                  <a:cubicBezTo>
                    <a:pt x="1436" y="766"/>
                    <a:pt x="1426" y="737"/>
                    <a:pt x="1426" y="708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1" name="Google Shape;14621;p65"/>
            <p:cNvSpPr/>
            <p:nvPr/>
          </p:nvSpPr>
          <p:spPr>
            <a:xfrm>
              <a:off x="4935322" y="2611256"/>
              <a:ext cx="111868" cy="94011"/>
            </a:xfrm>
            <a:custGeom>
              <a:avLst/>
              <a:gdLst/>
              <a:ahLst/>
              <a:cxnLst/>
              <a:rect l="l" t="t" r="r" b="b"/>
              <a:pathLst>
                <a:path w="4260" h="3580" extrusionOk="0">
                  <a:moveTo>
                    <a:pt x="938" y="1"/>
                  </a:moveTo>
                  <a:lnTo>
                    <a:pt x="393" y="278"/>
                  </a:lnTo>
                  <a:cubicBezTo>
                    <a:pt x="153" y="393"/>
                    <a:pt x="0" y="642"/>
                    <a:pt x="0" y="910"/>
                  </a:cubicBezTo>
                  <a:lnTo>
                    <a:pt x="0" y="2872"/>
                  </a:lnTo>
                  <a:cubicBezTo>
                    <a:pt x="0" y="3264"/>
                    <a:pt x="326" y="3580"/>
                    <a:pt x="718" y="3580"/>
                  </a:cubicBezTo>
                  <a:lnTo>
                    <a:pt x="4259" y="3580"/>
                  </a:lnTo>
                  <a:lnTo>
                    <a:pt x="4259" y="910"/>
                  </a:lnTo>
                  <a:cubicBezTo>
                    <a:pt x="4259" y="642"/>
                    <a:pt x="4106" y="393"/>
                    <a:pt x="3867" y="278"/>
                  </a:cubicBezTo>
                  <a:lnTo>
                    <a:pt x="3321" y="1"/>
                  </a:lnTo>
                  <a:cubicBezTo>
                    <a:pt x="3044" y="436"/>
                    <a:pt x="2587" y="654"/>
                    <a:pt x="2130" y="654"/>
                  </a:cubicBezTo>
                  <a:cubicBezTo>
                    <a:pt x="1673" y="654"/>
                    <a:pt x="1216" y="436"/>
                    <a:pt x="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2" name="Google Shape;14622;p65"/>
            <p:cNvSpPr/>
            <p:nvPr/>
          </p:nvSpPr>
          <p:spPr>
            <a:xfrm>
              <a:off x="5022269" y="2623835"/>
              <a:ext cx="24921" cy="81432"/>
            </a:xfrm>
            <a:custGeom>
              <a:avLst/>
              <a:gdLst/>
              <a:ahLst/>
              <a:cxnLst/>
              <a:rect l="l" t="t" r="r" b="b"/>
              <a:pathLst>
                <a:path w="949" h="3101" extrusionOk="0">
                  <a:moveTo>
                    <a:pt x="805" y="0"/>
                  </a:moveTo>
                  <a:lnTo>
                    <a:pt x="173" y="498"/>
                  </a:lnTo>
                  <a:cubicBezTo>
                    <a:pt x="68" y="584"/>
                    <a:pt x="1" y="728"/>
                    <a:pt x="1" y="871"/>
                  </a:cubicBezTo>
                  <a:lnTo>
                    <a:pt x="1" y="3101"/>
                  </a:lnTo>
                  <a:lnTo>
                    <a:pt x="948" y="3101"/>
                  </a:lnTo>
                  <a:lnTo>
                    <a:pt x="948" y="431"/>
                  </a:lnTo>
                  <a:cubicBezTo>
                    <a:pt x="939" y="278"/>
                    <a:pt x="891" y="125"/>
                    <a:pt x="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65"/>
            <p:cNvSpPr/>
            <p:nvPr/>
          </p:nvSpPr>
          <p:spPr>
            <a:xfrm>
              <a:off x="4935322" y="2624071"/>
              <a:ext cx="55803" cy="81196"/>
            </a:xfrm>
            <a:custGeom>
              <a:avLst/>
              <a:gdLst/>
              <a:ahLst/>
              <a:cxnLst/>
              <a:rect l="l" t="t" r="r" b="b"/>
              <a:pathLst>
                <a:path w="2125" h="3092" extrusionOk="0">
                  <a:moveTo>
                    <a:pt x="144" y="1"/>
                  </a:moveTo>
                  <a:cubicBezTo>
                    <a:pt x="58" y="125"/>
                    <a:pt x="0" y="269"/>
                    <a:pt x="0" y="422"/>
                  </a:cubicBezTo>
                  <a:lnTo>
                    <a:pt x="0" y="2384"/>
                  </a:lnTo>
                  <a:cubicBezTo>
                    <a:pt x="0" y="2776"/>
                    <a:pt x="326" y="3092"/>
                    <a:pt x="709" y="3092"/>
                  </a:cubicBezTo>
                  <a:lnTo>
                    <a:pt x="2125" y="3092"/>
                  </a:lnTo>
                  <a:lnTo>
                    <a:pt x="2125" y="2154"/>
                  </a:lnTo>
                  <a:lnTo>
                    <a:pt x="1187" y="2154"/>
                  </a:lnTo>
                  <a:cubicBezTo>
                    <a:pt x="1053" y="2144"/>
                    <a:pt x="948" y="2039"/>
                    <a:pt x="948" y="1915"/>
                  </a:cubicBezTo>
                  <a:lnTo>
                    <a:pt x="948" y="862"/>
                  </a:lnTo>
                  <a:cubicBezTo>
                    <a:pt x="948" y="719"/>
                    <a:pt x="881" y="585"/>
                    <a:pt x="776" y="498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65"/>
            <p:cNvSpPr/>
            <p:nvPr/>
          </p:nvSpPr>
          <p:spPr>
            <a:xfrm>
              <a:off x="4966492" y="2475807"/>
              <a:ext cx="49526" cy="43487"/>
            </a:xfrm>
            <a:custGeom>
              <a:avLst/>
              <a:gdLst/>
              <a:ahLst/>
              <a:cxnLst/>
              <a:rect l="l" t="t" r="r" b="b"/>
              <a:pathLst>
                <a:path w="1886" h="1656" extrusionOk="0">
                  <a:moveTo>
                    <a:pt x="938" y="0"/>
                  </a:moveTo>
                  <a:cubicBezTo>
                    <a:pt x="421" y="0"/>
                    <a:pt x="0" y="374"/>
                    <a:pt x="0" y="823"/>
                  </a:cubicBezTo>
                  <a:cubicBezTo>
                    <a:pt x="0" y="1283"/>
                    <a:pt x="421" y="1656"/>
                    <a:pt x="938" y="1656"/>
                  </a:cubicBezTo>
                  <a:cubicBezTo>
                    <a:pt x="1464" y="1656"/>
                    <a:pt x="1885" y="1283"/>
                    <a:pt x="1885" y="823"/>
                  </a:cubicBezTo>
                  <a:cubicBezTo>
                    <a:pt x="1885" y="374"/>
                    <a:pt x="1464" y="0"/>
                    <a:pt x="9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65"/>
            <p:cNvSpPr/>
            <p:nvPr/>
          </p:nvSpPr>
          <p:spPr>
            <a:xfrm>
              <a:off x="4966230" y="2475807"/>
              <a:ext cx="34453" cy="43487"/>
            </a:xfrm>
            <a:custGeom>
              <a:avLst/>
              <a:gdLst/>
              <a:ahLst/>
              <a:cxnLst/>
              <a:rect l="l" t="t" r="r" b="b"/>
              <a:pathLst>
                <a:path w="1312" h="1656" extrusionOk="0">
                  <a:moveTo>
                    <a:pt x="948" y="0"/>
                  </a:moveTo>
                  <a:cubicBezTo>
                    <a:pt x="431" y="0"/>
                    <a:pt x="1" y="374"/>
                    <a:pt x="1" y="833"/>
                  </a:cubicBezTo>
                  <a:cubicBezTo>
                    <a:pt x="1" y="1283"/>
                    <a:pt x="431" y="1656"/>
                    <a:pt x="948" y="1656"/>
                  </a:cubicBezTo>
                  <a:cubicBezTo>
                    <a:pt x="1072" y="1656"/>
                    <a:pt x="1187" y="1637"/>
                    <a:pt x="1312" y="1599"/>
                  </a:cubicBezTo>
                  <a:cubicBezTo>
                    <a:pt x="967" y="1493"/>
                    <a:pt x="728" y="1177"/>
                    <a:pt x="718" y="823"/>
                  </a:cubicBezTo>
                  <a:cubicBezTo>
                    <a:pt x="728" y="469"/>
                    <a:pt x="967" y="163"/>
                    <a:pt x="1312" y="67"/>
                  </a:cubicBezTo>
                  <a:cubicBezTo>
                    <a:pt x="1187" y="19"/>
                    <a:pt x="1072" y="0"/>
                    <a:pt x="9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6" name="Google Shape;14626;p65"/>
            <p:cNvSpPr/>
            <p:nvPr/>
          </p:nvSpPr>
          <p:spPr>
            <a:xfrm>
              <a:off x="4947874" y="2494399"/>
              <a:ext cx="86737" cy="86737"/>
            </a:xfrm>
            <a:custGeom>
              <a:avLst/>
              <a:gdLst/>
              <a:ahLst/>
              <a:cxnLst/>
              <a:rect l="l" t="t" r="r" b="b"/>
              <a:pathLst>
                <a:path w="3303" h="3303" extrusionOk="0">
                  <a:moveTo>
                    <a:pt x="1647" y="0"/>
                  </a:moveTo>
                  <a:cubicBezTo>
                    <a:pt x="738" y="0"/>
                    <a:pt x="1" y="737"/>
                    <a:pt x="1" y="1656"/>
                  </a:cubicBezTo>
                  <a:cubicBezTo>
                    <a:pt x="1" y="2565"/>
                    <a:pt x="738" y="3302"/>
                    <a:pt x="1647" y="3302"/>
                  </a:cubicBezTo>
                  <a:cubicBezTo>
                    <a:pt x="2566" y="3302"/>
                    <a:pt x="3303" y="2565"/>
                    <a:pt x="3303" y="1656"/>
                  </a:cubicBezTo>
                  <a:cubicBezTo>
                    <a:pt x="3303" y="737"/>
                    <a:pt x="2566" y="0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7" name="Google Shape;14627;p65"/>
            <p:cNvSpPr/>
            <p:nvPr/>
          </p:nvSpPr>
          <p:spPr>
            <a:xfrm>
              <a:off x="4963472" y="2494399"/>
              <a:ext cx="72898" cy="78176"/>
            </a:xfrm>
            <a:custGeom>
              <a:avLst/>
              <a:gdLst/>
              <a:ahLst/>
              <a:cxnLst/>
              <a:rect l="l" t="t" r="r" b="b"/>
              <a:pathLst>
                <a:path w="2776" h="2977" extrusionOk="0">
                  <a:moveTo>
                    <a:pt x="1063" y="0"/>
                  </a:moveTo>
                  <a:cubicBezTo>
                    <a:pt x="268" y="0"/>
                    <a:pt x="0" y="1092"/>
                    <a:pt x="718" y="1436"/>
                  </a:cubicBezTo>
                  <a:cubicBezTo>
                    <a:pt x="737" y="1446"/>
                    <a:pt x="756" y="1455"/>
                    <a:pt x="775" y="1465"/>
                  </a:cubicBezTo>
                  <a:lnTo>
                    <a:pt x="1598" y="2958"/>
                  </a:lnTo>
                  <a:cubicBezTo>
                    <a:pt x="1598" y="2958"/>
                    <a:pt x="1819" y="2967"/>
                    <a:pt x="2039" y="2977"/>
                  </a:cubicBezTo>
                  <a:cubicBezTo>
                    <a:pt x="2527" y="2613"/>
                    <a:pt x="2776" y="2020"/>
                    <a:pt x="2689" y="1426"/>
                  </a:cubicBezTo>
                  <a:cubicBezTo>
                    <a:pt x="2594" y="747"/>
                    <a:pt x="2087" y="192"/>
                    <a:pt x="1417" y="39"/>
                  </a:cubicBezTo>
                  <a:cubicBezTo>
                    <a:pt x="1302" y="20"/>
                    <a:pt x="1177" y="0"/>
                    <a:pt x="10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65"/>
            <p:cNvSpPr/>
            <p:nvPr/>
          </p:nvSpPr>
          <p:spPr>
            <a:xfrm>
              <a:off x="4953914" y="2532660"/>
              <a:ext cx="74421" cy="61028"/>
            </a:xfrm>
            <a:custGeom>
              <a:avLst/>
              <a:gdLst/>
              <a:ahLst/>
              <a:cxnLst/>
              <a:rect l="l" t="t" r="r" b="b"/>
              <a:pathLst>
                <a:path w="2834" h="2324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04" y="295"/>
                    <a:pt x="699" y="438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97"/>
                    <a:pt x="709" y="2324"/>
                    <a:pt x="1427" y="2324"/>
                  </a:cubicBezTo>
                  <a:cubicBezTo>
                    <a:pt x="2163" y="2324"/>
                    <a:pt x="2776" y="1750"/>
                    <a:pt x="2833" y="1013"/>
                  </a:cubicBezTo>
                  <a:cubicBezTo>
                    <a:pt x="2833" y="946"/>
                    <a:pt x="2805" y="87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9" name="Google Shape;14629;p65"/>
            <p:cNvSpPr/>
            <p:nvPr/>
          </p:nvSpPr>
          <p:spPr>
            <a:xfrm>
              <a:off x="4953914" y="2532660"/>
              <a:ext cx="74657" cy="60529"/>
            </a:xfrm>
            <a:custGeom>
              <a:avLst/>
              <a:gdLst/>
              <a:ahLst/>
              <a:cxnLst/>
              <a:rect l="l" t="t" r="r" b="b"/>
              <a:pathLst>
                <a:path w="2843" h="2305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24" y="247"/>
                    <a:pt x="757" y="352"/>
                    <a:pt x="670" y="448"/>
                  </a:cubicBezTo>
                  <a:cubicBezTo>
                    <a:pt x="632" y="486"/>
                    <a:pt x="603" y="525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11"/>
                    <a:pt x="584" y="2209"/>
                    <a:pt x="1206" y="2305"/>
                  </a:cubicBezTo>
                  <a:cubicBezTo>
                    <a:pt x="891" y="2104"/>
                    <a:pt x="699" y="1750"/>
                    <a:pt x="718" y="1376"/>
                  </a:cubicBezTo>
                  <a:lnTo>
                    <a:pt x="718" y="1041"/>
                  </a:lnTo>
                  <a:cubicBezTo>
                    <a:pt x="766" y="1003"/>
                    <a:pt x="824" y="965"/>
                    <a:pt x="871" y="907"/>
                  </a:cubicBezTo>
                  <a:cubicBezTo>
                    <a:pt x="1005" y="793"/>
                    <a:pt x="1120" y="659"/>
                    <a:pt x="1216" y="515"/>
                  </a:cubicBezTo>
                  <a:cubicBezTo>
                    <a:pt x="1666" y="649"/>
                    <a:pt x="2087" y="879"/>
                    <a:pt x="2441" y="1185"/>
                  </a:cubicBezTo>
                  <a:cubicBezTo>
                    <a:pt x="2489" y="1223"/>
                    <a:pt x="2604" y="1328"/>
                    <a:pt x="2728" y="1443"/>
                  </a:cubicBezTo>
                  <a:cubicBezTo>
                    <a:pt x="2786" y="1309"/>
                    <a:pt x="2824" y="1166"/>
                    <a:pt x="2833" y="1013"/>
                  </a:cubicBezTo>
                  <a:cubicBezTo>
                    <a:pt x="2843" y="946"/>
                    <a:pt x="2805" y="86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65"/>
            <p:cNvSpPr/>
            <p:nvPr/>
          </p:nvSpPr>
          <p:spPr>
            <a:xfrm>
              <a:off x="489209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65"/>
            <p:cNvSpPr/>
            <p:nvPr/>
          </p:nvSpPr>
          <p:spPr>
            <a:xfrm>
              <a:off x="525172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2" name="Google Shape;14632;p65"/>
            <p:cNvSpPr/>
            <p:nvPr/>
          </p:nvSpPr>
          <p:spPr>
            <a:xfrm>
              <a:off x="4879047" y="2705188"/>
              <a:ext cx="398075" cy="12474"/>
            </a:xfrm>
            <a:custGeom>
              <a:avLst/>
              <a:gdLst/>
              <a:ahLst/>
              <a:cxnLst/>
              <a:rect l="l" t="t" r="r" b="b"/>
              <a:pathLst>
                <a:path w="15159" h="475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7" y="474"/>
                    <a:pt x="258" y="472"/>
                  </a:cubicBezTo>
                  <a:lnTo>
                    <a:pt x="14901" y="472"/>
                  </a:lnTo>
                  <a:cubicBezTo>
                    <a:pt x="14911" y="474"/>
                    <a:pt x="14922" y="475"/>
                    <a:pt x="14932" y="475"/>
                  </a:cubicBezTo>
                  <a:cubicBezTo>
                    <a:pt x="15158" y="475"/>
                    <a:pt x="15158" y="0"/>
                    <a:pt x="14932" y="0"/>
                  </a:cubicBezTo>
                  <a:cubicBezTo>
                    <a:pt x="14922" y="0"/>
                    <a:pt x="14911" y="1"/>
                    <a:pt x="14901" y="3"/>
                  </a:cubicBezTo>
                  <a:lnTo>
                    <a:pt x="258" y="3"/>
                  </a:lnTo>
                  <a:cubicBezTo>
                    <a:pt x="247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65"/>
            <p:cNvSpPr/>
            <p:nvPr/>
          </p:nvSpPr>
          <p:spPr>
            <a:xfrm>
              <a:off x="4960190" y="2692688"/>
              <a:ext cx="37237" cy="12579"/>
            </a:xfrm>
            <a:custGeom>
              <a:avLst/>
              <a:gdLst/>
              <a:ahLst/>
              <a:cxnLst/>
              <a:rect l="l" t="t" r="r" b="b"/>
              <a:pathLst>
                <a:path w="1418" h="479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1417" y="479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4" name="Google Shape;14634;p65"/>
            <p:cNvSpPr/>
            <p:nvPr/>
          </p:nvSpPr>
          <p:spPr>
            <a:xfrm>
              <a:off x="4984822" y="2643188"/>
              <a:ext cx="86999" cy="62341"/>
            </a:xfrm>
            <a:custGeom>
              <a:avLst/>
              <a:gdLst/>
              <a:ahLst/>
              <a:cxnLst/>
              <a:rect l="l" t="t" r="r" b="b"/>
              <a:pathLst>
                <a:path w="3313" h="2374" extrusionOk="0">
                  <a:moveTo>
                    <a:pt x="250" y="0"/>
                  </a:moveTo>
                  <a:cubicBezTo>
                    <a:pt x="116" y="0"/>
                    <a:pt x="1" y="105"/>
                    <a:pt x="1" y="239"/>
                  </a:cubicBezTo>
                  <a:lnTo>
                    <a:pt x="1" y="2134"/>
                  </a:lnTo>
                  <a:cubicBezTo>
                    <a:pt x="1" y="2259"/>
                    <a:pt x="106" y="2374"/>
                    <a:pt x="240" y="2374"/>
                  </a:cubicBezTo>
                  <a:lnTo>
                    <a:pt x="3073" y="2374"/>
                  </a:lnTo>
                  <a:cubicBezTo>
                    <a:pt x="3207" y="2374"/>
                    <a:pt x="3312" y="2259"/>
                    <a:pt x="3312" y="2134"/>
                  </a:cubicBezTo>
                  <a:lnTo>
                    <a:pt x="3312" y="239"/>
                  </a:lnTo>
                  <a:cubicBezTo>
                    <a:pt x="3312" y="105"/>
                    <a:pt x="3207" y="0"/>
                    <a:pt x="3073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5" name="Google Shape;14635;p65"/>
            <p:cNvSpPr/>
            <p:nvPr/>
          </p:nvSpPr>
          <p:spPr>
            <a:xfrm>
              <a:off x="5015257" y="2667978"/>
              <a:ext cx="26365" cy="12500"/>
            </a:xfrm>
            <a:custGeom>
              <a:avLst/>
              <a:gdLst/>
              <a:ahLst/>
              <a:cxnLst/>
              <a:rect l="l" t="t" r="r" b="b"/>
              <a:pathLst>
                <a:path w="1004" h="476" extrusionOk="0">
                  <a:moveTo>
                    <a:pt x="235" y="1"/>
                  </a:moveTo>
                  <a:cubicBezTo>
                    <a:pt x="1" y="1"/>
                    <a:pt x="1" y="475"/>
                    <a:pt x="235" y="475"/>
                  </a:cubicBezTo>
                  <a:cubicBezTo>
                    <a:pt x="246" y="475"/>
                    <a:pt x="256" y="474"/>
                    <a:pt x="268" y="472"/>
                  </a:cubicBezTo>
                  <a:lnTo>
                    <a:pt x="737" y="472"/>
                  </a:lnTo>
                  <a:cubicBezTo>
                    <a:pt x="748" y="474"/>
                    <a:pt x="759" y="475"/>
                    <a:pt x="769" y="475"/>
                  </a:cubicBezTo>
                  <a:cubicBezTo>
                    <a:pt x="1003" y="475"/>
                    <a:pt x="1003" y="1"/>
                    <a:pt x="769" y="1"/>
                  </a:cubicBezTo>
                  <a:cubicBezTo>
                    <a:pt x="759" y="1"/>
                    <a:pt x="748" y="2"/>
                    <a:pt x="737" y="4"/>
                  </a:cubicBezTo>
                  <a:lnTo>
                    <a:pt x="268" y="4"/>
                  </a:lnTo>
                  <a:cubicBezTo>
                    <a:pt x="256" y="2"/>
                    <a:pt x="246" y="1"/>
                    <a:pt x="2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36" name="Google Shape;14636;p65"/>
          <p:cNvGrpSpPr/>
          <p:nvPr/>
        </p:nvGrpSpPr>
        <p:grpSpPr>
          <a:xfrm>
            <a:off x="5388701" y="2393823"/>
            <a:ext cx="280982" cy="395896"/>
            <a:chOff x="5388701" y="2393823"/>
            <a:chExt cx="280982" cy="395896"/>
          </a:xfrm>
        </p:grpSpPr>
        <p:sp>
          <p:nvSpPr>
            <p:cNvPr id="14637" name="Google Shape;14637;p65"/>
            <p:cNvSpPr/>
            <p:nvPr/>
          </p:nvSpPr>
          <p:spPr>
            <a:xfrm>
              <a:off x="5388701" y="2419243"/>
              <a:ext cx="280982" cy="370476"/>
            </a:xfrm>
            <a:custGeom>
              <a:avLst/>
              <a:gdLst/>
              <a:ahLst/>
              <a:cxnLst/>
              <a:rect l="l" t="t" r="r" b="b"/>
              <a:pathLst>
                <a:path w="10700" h="14108" extrusionOk="0">
                  <a:moveTo>
                    <a:pt x="737" y="1"/>
                  </a:moveTo>
                  <a:cubicBezTo>
                    <a:pt x="326" y="1"/>
                    <a:pt x="0" y="326"/>
                    <a:pt x="0" y="738"/>
                  </a:cubicBezTo>
                  <a:lnTo>
                    <a:pt x="0" y="13380"/>
                  </a:lnTo>
                  <a:cubicBezTo>
                    <a:pt x="0" y="13782"/>
                    <a:pt x="326" y="14108"/>
                    <a:pt x="737" y="14108"/>
                  </a:cubicBezTo>
                  <a:lnTo>
                    <a:pt x="9972" y="14108"/>
                  </a:lnTo>
                  <a:cubicBezTo>
                    <a:pt x="10374" y="14108"/>
                    <a:pt x="10700" y="13782"/>
                    <a:pt x="10700" y="13380"/>
                  </a:cubicBezTo>
                  <a:lnTo>
                    <a:pt x="10700" y="728"/>
                  </a:lnTo>
                  <a:cubicBezTo>
                    <a:pt x="10700" y="326"/>
                    <a:pt x="10374" y="1"/>
                    <a:pt x="9972" y="1"/>
                  </a:cubicBezTo>
                  <a:lnTo>
                    <a:pt x="6077" y="1"/>
                  </a:lnTo>
                  <a:cubicBezTo>
                    <a:pt x="6058" y="393"/>
                    <a:pt x="5742" y="700"/>
                    <a:pt x="5350" y="700"/>
                  </a:cubicBezTo>
                  <a:cubicBezTo>
                    <a:pt x="4958" y="700"/>
                    <a:pt x="4632" y="393"/>
                    <a:pt x="462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65"/>
            <p:cNvSpPr/>
            <p:nvPr/>
          </p:nvSpPr>
          <p:spPr>
            <a:xfrm>
              <a:off x="5401516" y="2419506"/>
              <a:ext cx="255352" cy="344584"/>
            </a:xfrm>
            <a:custGeom>
              <a:avLst/>
              <a:gdLst/>
              <a:ahLst/>
              <a:cxnLst/>
              <a:rect l="l" t="t" r="r" b="b"/>
              <a:pathLst>
                <a:path w="9724" h="13122" extrusionOk="0">
                  <a:moveTo>
                    <a:pt x="2192" y="1"/>
                  </a:moveTo>
                  <a:lnTo>
                    <a:pt x="2192" y="240"/>
                  </a:lnTo>
                  <a:cubicBezTo>
                    <a:pt x="2192" y="374"/>
                    <a:pt x="2087" y="479"/>
                    <a:pt x="1953" y="479"/>
                  </a:cubicBezTo>
                  <a:lnTo>
                    <a:pt x="488" y="479"/>
                  </a:lnTo>
                  <a:cubicBezTo>
                    <a:pt x="211" y="479"/>
                    <a:pt x="0" y="699"/>
                    <a:pt x="0" y="967"/>
                  </a:cubicBezTo>
                  <a:lnTo>
                    <a:pt x="0" y="12633"/>
                  </a:lnTo>
                  <a:cubicBezTo>
                    <a:pt x="0" y="12901"/>
                    <a:pt x="220" y="13121"/>
                    <a:pt x="488" y="13121"/>
                  </a:cubicBezTo>
                  <a:lnTo>
                    <a:pt x="9236" y="13121"/>
                  </a:lnTo>
                  <a:cubicBezTo>
                    <a:pt x="9504" y="13121"/>
                    <a:pt x="9724" y="12901"/>
                    <a:pt x="9724" y="12633"/>
                  </a:cubicBezTo>
                  <a:lnTo>
                    <a:pt x="9724" y="967"/>
                  </a:lnTo>
                  <a:cubicBezTo>
                    <a:pt x="9724" y="699"/>
                    <a:pt x="9504" y="479"/>
                    <a:pt x="9236" y="479"/>
                  </a:cubicBezTo>
                  <a:lnTo>
                    <a:pt x="7781" y="479"/>
                  </a:lnTo>
                  <a:cubicBezTo>
                    <a:pt x="7647" y="479"/>
                    <a:pt x="7542" y="374"/>
                    <a:pt x="7542" y="240"/>
                  </a:cubicBezTo>
                  <a:lnTo>
                    <a:pt x="7542" y="1"/>
                  </a:lnTo>
                  <a:lnTo>
                    <a:pt x="5599" y="1"/>
                  </a:lnTo>
                  <a:cubicBezTo>
                    <a:pt x="5580" y="393"/>
                    <a:pt x="5254" y="699"/>
                    <a:pt x="4872" y="699"/>
                  </a:cubicBezTo>
                  <a:cubicBezTo>
                    <a:pt x="4479" y="699"/>
                    <a:pt x="4154" y="393"/>
                    <a:pt x="413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65"/>
            <p:cNvSpPr/>
            <p:nvPr/>
          </p:nvSpPr>
          <p:spPr>
            <a:xfrm>
              <a:off x="5414330" y="2444899"/>
              <a:ext cx="229722" cy="306375"/>
            </a:xfrm>
            <a:custGeom>
              <a:avLst/>
              <a:gdLst/>
              <a:ahLst/>
              <a:cxnLst/>
              <a:rect l="l" t="t" r="r" b="b"/>
              <a:pathLst>
                <a:path w="8748" h="11667" extrusionOk="0">
                  <a:moveTo>
                    <a:pt x="240" y="0"/>
                  </a:moveTo>
                  <a:cubicBezTo>
                    <a:pt x="106" y="0"/>
                    <a:pt x="0" y="105"/>
                    <a:pt x="0" y="239"/>
                  </a:cubicBezTo>
                  <a:lnTo>
                    <a:pt x="0" y="11427"/>
                  </a:lnTo>
                  <a:cubicBezTo>
                    <a:pt x="0" y="11561"/>
                    <a:pt x="106" y="11666"/>
                    <a:pt x="240" y="11666"/>
                  </a:cubicBezTo>
                  <a:lnTo>
                    <a:pt x="8508" y="11666"/>
                  </a:lnTo>
                  <a:cubicBezTo>
                    <a:pt x="8642" y="11666"/>
                    <a:pt x="8748" y="11561"/>
                    <a:pt x="8738" y="11427"/>
                  </a:cubicBezTo>
                  <a:lnTo>
                    <a:pt x="8738" y="239"/>
                  </a:lnTo>
                  <a:cubicBezTo>
                    <a:pt x="8738" y="105"/>
                    <a:pt x="8633" y="0"/>
                    <a:pt x="84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0" name="Google Shape;14640;p65"/>
            <p:cNvSpPr/>
            <p:nvPr/>
          </p:nvSpPr>
          <p:spPr>
            <a:xfrm>
              <a:off x="5471866" y="2393823"/>
              <a:ext cx="114625" cy="57378"/>
            </a:xfrm>
            <a:custGeom>
              <a:avLst/>
              <a:gdLst/>
              <a:ahLst/>
              <a:cxnLst/>
              <a:rect l="l" t="t" r="r" b="b"/>
              <a:pathLst>
                <a:path w="4365" h="2185" extrusionOk="0">
                  <a:moveTo>
                    <a:pt x="2177" y="617"/>
                  </a:moveTo>
                  <a:cubicBezTo>
                    <a:pt x="2362" y="617"/>
                    <a:pt x="2537" y="758"/>
                    <a:pt x="2537" y="979"/>
                  </a:cubicBezTo>
                  <a:cubicBezTo>
                    <a:pt x="2537" y="1170"/>
                    <a:pt x="2384" y="1333"/>
                    <a:pt x="2183" y="1333"/>
                  </a:cubicBezTo>
                  <a:cubicBezTo>
                    <a:pt x="1858" y="1333"/>
                    <a:pt x="1704" y="950"/>
                    <a:pt x="1925" y="720"/>
                  </a:cubicBezTo>
                  <a:cubicBezTo>
                    <a:pt x="1999" y="649"/>
                    <a:pt x="2089" y="617"/>
                    <a:pt x="2177" y="617"/>
                  </a:cubicBezTo>
                  <a:close/>
                  <a:moveTo>
                    <a:pt x="2184" y="0"/>
                  </a:moveTo>
                  <a:cubicBezTo>
                    <a:pt x="1858" y="0"/>
                    <a:pt x="1532" y="160"/>
                    <a:pt x="1350" y="481"/>
                  </a:cubicBezTo>
                  <a:lnTo>
                    <a:pt x="479" y="481"/>
                  </a:lnTo>
                  <a:cubicBezTo>
                    <a:pt x="212" y="481"/>
                    <a:pt x="1" y="701"/>
                    <a:pt x="1" y="969"/>
                  </a:cubicBezTo>
                  <a:lnTo>
                    <a:pt x="1" y="1945"/>
                  </a:lnTo>
                  <a:cubicBezTo>
                    <a:pt x="1" y="2079"/>
                    <a:pt x="106" y="2184"/>
                    <a:pt x="240" y="2184"/>
                  </a:cubicBezTo>
                  <a:lnTo>
                    <a:pt x="4126" y="2184"/>
                  </a:lnTo>
                  <a:cubicBezTo>
                    <a:pt x="4260" y="2184"/>
                    <a:pt x="4365" y="2079"/>
                    <a:pt x="4365" y="1945"/>
                  </a:cubicBezTo>
                  <a:lnTo>
                    <a:pt x="4365" y="969"/>
                  </a:lnTo>
                  <a:cubicBezTo>
                    <a:pt x="4365" y="701"/>
                    <a:pt x="4154" y="490"/>
                    <a:pt x="3886" y="481"/>
                  </a:cubicBezTo>
                  <a:lnTo>
                    <a:pt x="3025" y="481"/>
                  </a:lnTo>
                  <a:cubicBezTo>
                    <a:pt x="2839" y="160"/>
                    <a:pt x="2511" y="0"/>
                    <a:pt x="218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1" name="Google Shape;14641;p65"/>
            <p:cNvSpPr/>
            <p:nvPr/>
          </p:nvSpPr>
          <p:spPr>
            <a:xfrm>
              <a:off x="5471866" y="2438597"/>
              <a:ext cx="114625" cy="12605"/>
            </a:xfrm>
            <a:custGeom>
              <a:avLst/>
              <a:gdLst/>
              <a:ahLst/>
              <a:cxnLst/>
              <a:rect l="l" t="t" r="r" b="b"/>
              <a:pathLst>
                <a:path w="436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4126" y="479"/>
                  </a:lnTo>
                  <a:cubicBezTo>
                    <a:pt x="4260" y="479"/>
                    <a:pt x="4365" y="374"/>
                    <a:pt x="4365" y="240"/>
                  </a:cubicBezTo>
                  <a:cubicBezTo>
                    <a:pt x="4365" y="106"/>
                    <a:pt x="4260" y="1"/>
                    <a:pt x="41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2" name="Google Shape;14642;p65"/>
            <p:cNvSpPr/>
            <p:nvPr/>
          </p:nvSpPr>
          <p:spPr>
            <a:xfrm>
              <a:off x="5542007" y="2483344"/>
              <a:ext cx="76417" cy="25393"/>
            </a:xfrm>
            <a:custGeom>
              <a:avLst/>
              <a:gdLst/>
              <a:ahLst/>
              <a:cxnLst/>
              <a:rect l="l" t="t" r="r" b="b"/>
              <a:pathLst>
                <a:path w="2910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18"/>
                  </a:lnTo>
                  <a:cubicBezTo>
                    <a:pt x="0" y="852"/>
                    <a:pt x="105" y="967"/>
                    <a:pt x="239" y="967"/>
                  </a:cubicBezTo>
                  <a:lnTo>
                    <a:pt x="2670" y="967"/>
                  </a:lnTo>
                  <a:cubicBezTo>
                    <a:pt x="2804" y="967"/>
                    <a:pt x="2909" y="862"/>
                    <a:pt x="2909" y="728"/>
                  </a:cubicBezTo>
                  <a:lnTo>
                    <a:pt x="2909" y="240"/>
                  </a:lnTo>
                  <a:cubicBezTo>
                    <a:pt x="2909" y="106"/>
                    <a:pt x="2804" y="0"/>
                    <a:pt x="267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3" name="Google Shape;14643;p65"/>
            <p:cNvSpPr/>
            <p:nvPr/>
          </p:nvSpPr>
          <p:spPr>
            <a:xfrm>
              <a:off x="5539722" y="2527828"/>
              <a:ext cx="80960" cy="12841"/>
            </a:xfrm>
            <a:custGeom>
              <a:avLst/>
              <a:gdLst/>
              <a:ahLst/>
              <a:cxnLst/>
              <a:rect l="l" t="t" r="r" b="b"/>
              <a:pathLst>
                <a:path w="3083" h="489" extrusionOk="0">
                  <a:moveTo>
                    <a:pt x="326" y="0"/>
                  </a:moveTo>
                  <a:cubicBezTo>
                    <a:pt x="1" y="0"/>
                    <a:pt x="1" y="488"/>
                    <a:pt x="326" y="488"/>
                  </a:cubicBezTo>
                  <a:lnTo>
                    <a:pt x="2757" y="488"/>
                  </a:lnTo>
                  <a:cubicBezTo>
                    <a:pt x="3083" y="488"/>
                    <a:pt x="3083" y="0"/>
                    <a:pt x="275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4" name="Google Shape;14644;p65"/>
            <p:cNvSpPr/>
            <p:nvPr/>
          </p:nvSpPr>
          <p:spPr>
            <a:xfrm>
              <a:off x="5539722" y="2553458"/>
              <a:ext cx="42751" cy="12841"/>
            </a:xfrm>
            <a:custGeom>
              <a:avLst/>
              <a:gdLst/>
              <a:ahLst/>
              <a:cxnLst/>
              <a:rect l="l" t="t" r="r" b="b"/>
              <a:pathLst>
                <a:path w="1628" h="489" extrusionOk="0">
                  <a:moveTo>
                    <a:pt x="326" y="1"/>
                  </a:moveTo>
                  <a:cubicBezTo>
                    <a:pt x="1" y="1"/>
                    <a:pt x="1" y="489"/>
                    <a:pt x="326" y="489"/>
                  </a:cubicBezTo>
                  <a:lnTo>
                    <a:pt x="1302" y="489"/>
                  </a:lnTo>
                  <a:cubicBezTo>
                    <a:pt x="1628" y="489"/>
                    <a:pt x="1628" y="1"/>
                    <a:pt x="130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5" name="Google Shape;14645;p65"/>
            <p:cNvSpPr/>
            <p:nvPr/>
          </p:nvSpPr>
          <p:spPr>
            <a:xfrm>
              <a:off x="5437702" y="2604481"/>
              <a:ext cx="182980" cy="12841"/>
            </a:xfrm>
            <a:custGeom>
              <a:avLst/>
              <a:gdLst/>
              <a:ahLst/>
              <a:cxnLst/>
              <a:rect l="l" t="t" r="r" b="b"/>
              <a:pathLst>
                <a:path w="6968" h="489" extrusionOk="0">
                  <a:moveTo>
                    <a:pt x="316" y="0"/>
                  </a:moveTo>
                  <a:cubicBezTo>
                    <a:pt x="0" y="0"/>
                    <a:pt x="0" y="488"/>
                    <a:pt x="316" y="488"/>
                  </a:cubicBezTo>
                  <a:lnTo>
                    <a:pt x="6642" y="488"/>
                  </a:lnTo>
                  <a:cubicBezTo>
                    <a:pt x="6968" y="488"/>
                    <a:pt x="6968" y="0"/>
                    <a:pt x="66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6" name="Google Shape;14646;p65"/>
            <p:cNvSpPr/>
            <p:nvPr/>
          </p:nvSpPr>
          <p:spPr>
            <a:xfrm>
              <a:off x="5437702" y="263011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7" name="Google Shape;14647;p65"/>
            <p:cNvSpPr/>
            <p:nvPr/>
          </p:nvSpPr>
          <p:spPr>
            <a:xfrm>
              <a:off x="5437702" y="2706764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8" name="Google Shape;14648;p65"/>
            <p:cNvSpPr/>
            <p:nvPr/>
          </p:nvSpPr>
          <p:spPr>
            <a:xfrm>
              <a:off x="5437702" y="268113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9" name="Google Shape;14649;p65"/>
            <p:cNvSpPr/>
            <p:nvPr/>
          </p:nvSpPr>
          <p:spPr>
            <a:xfrm>
              <a:off x="5437702" y="265550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0" name="Google Shape;14650;p65"/>
            <p:cNvSpPr/>
            <p:nvPr/>
          </p:nvSpPr>
          <p:spPr>
            <a:xfrm>
              <a:off x="5475910" y="2630111"/>
              <a:ext cx="55304" cy="12579"/>
            </a:xfrm>
            <a:custGeom>
              <a:avLst/>
              <a:gdLst/>
              <a:ahLst/>
              <a:cxnLst/>
              <a:rect l="l" t="t" r="r" b="b"/>
              <a:pathLst>
                <a:path w="2106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1790" y="479"/>
                  </a:lnTo>
                  <a:cubicBezTo>
                    <a:pt x="2106" y="479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65"/>
            <p:cNvSpPr/>
            <p:nvPr/>
          </p:nvSpPr>
          <p:spPr>
            <a:xfrm>
              <a:off x="5475910" y="2706764"/>
              <a:ext cx="80933" cy="12579"/>
            </a:xfrm>
            <a:custGeom>
              <a:avLst/>
              <a:gdLst/>
              <a:ahLst/>
              <a:cxnLst/>
              <a:rect l="l" t="t" r="r" b="b"/>
              <a:pathLst>
                <a:path w="3082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2756" y="479"/>
                  </a:lnTo>
                  <a:cubicBezTo>
                    <a:pt x="3082" y="479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65"/>
            <p:cNvSpPr/>
            <p:nvPr/>
          </p:nvSpPr>
          <p:spPr>
            <a:xfrm>
              <a:off x="5475910" y="2681134"/>
              <a:ext cx="55304" cy="12841"/>
            </a:xfrm>
            <a:custGeom>
              <a:avLst/>
              <a:gdLst/>
              <a:ahLst/>
              <a:cxnLst/>
              <a:rect l="l" t="t" r="r" b="b"/>
              <a:pathLst>
                <a:path w="2106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1790" y="488"/>
                  </a:lnTo>
                  <a:cubicBezTo>
                    <a:pt x="2106" y="488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3" name="Google Shape;14653;p65"/>
            <p:cNvSpPr/>
            <p:nvPr/>
          </p:nvSpPr>
          <p:spPr>
            <a:xfrm>
              <a:off x="5475910" y="2655504"/>
              <a:ext cx="80933" cy="12841"/>
            </a:xfrm>
            <a:custGeom>
              <a:avLst/>
              <a:gdLst/>
              <a:ahLst/>
              <a:cxnLst/>
              <a:rect l="l" t="t" r="r" b="b"/>
              <a:pathLst>
                <a:path w="3082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2756" y="488"/>
                  </a:lnTo>
                  <a:cubicBezTo>
                    <a:pt x="3082" y="488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4" name="Google Shape;14654;p65"/>
            <p:cNvSpPr/>
            <p:nvPr/>
          </p:nvSpPr>
          <p:spPr>
            <a:xfrm>
              <a:off x="5571654" y="265550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5" name="Google Shape;14655;p65"/>
            <p:cNvSpPr/>
            <p:nvPr/>
          </p:nvSpPr>
          <p:spPr>
            <a:xfrm>
              <a:off x="5571654" y="2630111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65"/>
            <p:cNvSpPr/>
            <p:nvPr/>
          </p:nvSpPr>
          <p:spPr>
            <a:xfrm>
              <a:off x="5571654" y="268113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65"/>
            <p:cNvSpPr/>
            <p:nvPr/>
          </p:nvSpPr>
          <p:spPr>
            <a:xfrm>
              <a:off x="5571654" y="2706764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8" name="Google Shape;14658;p65"/>
            <p:cNvSpPr/>
            <p:nvPr/>
          </p:nvSpPr>
          <p:spPr>
            <a:xfrm>
              <a:off x="5446236" y="2527828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84"/>
                    <a:pt x="920" y="661"/>
                    <a:pt x="833" y="709"/>
                  </a:cubicBezTo>
                  <a:lnTo>
                    <a:pt x="269" y="986"/>
                  </a:lnTo>
                  <a:cubicBezTo>
                    <a:pt x="96" y="1072"/>
                    <a:pt x="1" y="1244"/>
                    <a:pt x="1" y="1426"/>
                  </a:cubicBezTo>
                  <a:lnTo>
                    <a:pt x="1" y="1943"/>
                  </a:lnTo>
                  <a:cubicBezTo>
                    <a:pt x="1" y="2077"/>
                    <a:pt x="106" y="2182"/>
                    <a:pt x="240" y="2182"/>
                  </a:cubicBezTo>
                  <a:lnTo>
                    <a:pt x="2671" y="2182"/>
                  </a:lnTo>
                  <a:cubicBezTo>
                    <a:pt x="2805" y="2182"/>
                    <a:pt x="2910" y="2077"/>
                    <a:pt x="2910" y="1943"/>
                  </a:cubicBezTo>
                  <a:lnTo>
                    <a:pt x="2910" y="1426"/>
                  </a:lnTo>
                  <a:cubicBezTo>
                    <a:pt x="2910" y="1244"/>
                    <a:pt x="2805" y="1072"/>
                    <a:pt x="2642" y="986"/>
                  </a:cubicBezTo>
                  <a:lnTo>
                    <a:pt x="2078" y="709"/>
                  </a:lnTo>
                  <a:cubicBezTo>
                    <a:pt x="1991" y="661"/>
                    <a:pt x="1944" y="584"/>
                    <a:pt x="1944" y="488"/>
                  </a:cubicBezTo>
                  <a:lnTo>
                    <a:pt x="194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9" name="Google Shape;14659;p65"/>
            <p:cNvSpPr/>
            <p:nvPr/>
          </p:nvSpPr>
          <p:spPr>
            <a:xfrm>
              <a:off x="5470369" y="2527828"/>
              <a:ext cx="28177" cy="19249"/>
            </a:xfrm>
            <a:custGeom>
              <a:avLst/>
              <a:gdLst/>
              <a:ahLst/>
              <a:cxnLst/>
              <a:rect l="l" t="t" r="r" b="b"/>
              <a:pathLst>
                <a:path w="1073" h="733" extrusionOk="0">
                  <a:moveTo>
                    <a:pt x="48" y="0"/>
                  </a:moveTo>
                  <a:lnTo>
                    <a:pt x="48" y="488"/>
                  </a:lnTo>
                  <a:cubicBezTo>
                    <a:pt x="48" y="536"/>
                    <a:pt x="39" y="584"/>
                    <a:pt x="1" y="632"/>
                  </a:cubicBezTo>
                  <a:cubicBezTo>
                    <a:pt x="173" y="699"/>
                    <a:pt x="355" y="732"/>
                    <a:pt x="536" y="732"/>
                  </a:cubicBezTo>
                  <a:cubicBezTo>
                    <a:pt x="718" y="732"/>
                    <a:pt x="900" y="699"/>
                    <a:pt x="1072" y="632"/>
                  </a:cubicBezTo>
                  <a:cubicBezTo>
                    <a:pt x="1044" y="584"/>
                    <a:pt x="1025" y="536"/>
                    <a:pt x="1025" y="488"/>
                  </a:cubicBezTo>
                  <a:lnTo>
                    <a:pt x="102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65"/>
            <p:cNvSpPr/>
            <p:nvPr/>
          </p:nvSpPr>
          <p:spPr>
            <a:xfrm>
              <a:off x="5446236" y="2547917"/>
              <a:ext cx="76443" cy="37237"/>
            </a:xfrm>
            <a:custGeom>
              <a:avLst/>
              <a:gdLst/>
              <a:ahLst/>
              <a:cxnLst/>
              <a:rect l="l" t="t" r="r" b="b"/>
              <a:pathLst>
                <a:path w="2911" h="1418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96" y="307"/>
                    <a:pt x="1" y="479"/>
                    <a:pt x="1" y="661"/>
                  </a:cubicBezTo>
                  <a:lnTo>
                    <a:pt x="1" y="1178"/>
                  </a:lnTo>
                  <a:cubicBezTo>
                    <a:pt x="1" y="1312"/>
                    <a:pt x="106" y="1417"/>
                    <a:pt x="240" y="1417"/>
                  </a:cubicBezTo>
                  <a:lnTo>
                    <a:pt x="2671" y="1417"/>
                  </a:lnTo>
                  <a:cubicBezTo>
                    <a:pt x="2795" y="1417"/>
                    <a:pt x="2910" y="1312"/>
                    <a:pt x="2910" y="1178"/>
                  </a:cubicBezTo>
                  <a:lnTo>
                    <a:pt x="2910" y="661"/>
                  </a:lnTo>
                  <a:cubicBezTo>
                    <a:pt x="2910" y="479"/>
                    <a:pt x="2805" y="307"/>
                    <a:pt x="2642" y="221"/>
                  </a:cubicBezTo>
                  <a:lnTo>
                    <a:pt x="2202" y="1"/>
                  </a:lnTo>
                  <a:cubicBezTo>
                    <a:pt x="2011" y="240"/>
                    <a:pt x="1733" y="360"/>
                    <a:pt x="1455" y="360"/>
                  </a:cubicBezTo>
                  <a:cubicBezTo>
                    <a:pt x="1178" y="360"/>
                    <a:pt x="900" y="240"/>
                    <a:pt x="70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1" name="Google Shape;14661;p65"/>
            <p:cNvSpPr/>
            <p:nvPr/>
          </p:nvSpPr>
          <p:spPr>
            <a:xfrm>
              <a:off x="5446000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58" y="1"/>
                  </a:moveTo>
                  <a:cubicBezTo>
                    <a:pt x="19" y="68"/>
                    <a:pt x="0" y="154"/>
                    <a:pt x="0" y="230"/>
                  </a:cubicBezTo>
                  <a:lnTo>
                    <a:pt x="0" y="747"/>
                  </a:lnTo>
                  <a:cubicBezTo>
                    <a:pt x="0" y="881"/>
                    <a:pt x="105" y="986"/>
                    <a:pt x="239" y="986"/>
                  </a:cubicBezTo>
                  <a:lnTo>
                    <a:pt x="728" y="986"/>
                  </a:lnTo>
                  <a:lnTo>
                    <a:pt x="737" y="747"/>
                  </a:lnTo>
                  <a:cubicBezTo>
                    <a:pt x="737" y="594"/>
                    <a:pt x="661" y="450"/>
                    <a:pt x="536" y="364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2" name="Google Shape;14662;p65"/>
            <p:cNvSpPr/>
            <p:nvPr/>
          </p:nvSpPr>
          <p:spPr>
            <a:xfrm>
              <a:off x="5503536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680" y="1"/>
                  </a:moveTo>
                  <a:lnTo>
                    <a:pt x="202" y="36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0" y="747"/>
                  </a:lnTo>
                  <a:lnTo>
                    <a:pt x="10" y="986"/>
                  </a:lnTo>
                  <a:lnTo>
                    <a:pt x="498" y="986"/>
                  </a:lnTo>
                  <a:cubicBezTo>
                    <a:pt x="632" y="986"/>
                    <a:pt x="738" y="881"/>
                    <a:pt x="738" y="747"/>
                  </a:cubicBezTo>
                  <a:lnTo>
                    <a:pt x="738" y="230"/>
                  </a:lnTo>
                  <a:cubicBezTo>
                    <a:pt x="738" y="154"/>
                    <a:pt x="719" y="68"/>
                    <a:pt x="68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3" name="Google Shape;14663;p65"/>
            <p:cNvSpPr/>
            <p:nvPr/>
          </p:nvSpPr>
          <p:spPr>
            <a:xfrm>
              <a:off x="5458815" y="2476569"/>
              <a:ext cx="51286" cy="57825"/>
            </a:xfrm>
            <a:custGeom>
              <a:avLst/>
              <a:gdLst/>
              <a:ahLst/>
              <a:cxnLst/>
              <a:rect l="l" t="t" r="r" b="b"/>
              <a:pathLst>
                <a:path w="1953" h="2202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lnTo>
                    <a:pt x="0" y="1225"/>
                  </a:lnTo>
                  <a:cubicBezTo>
                    <a:pt x="0" y="1761"/>
                    <a:pt x="441" y="2201"/>
                    <a:pt x="976" y="2201"/>
                  </a:cubicBezTo>
                  <a:cubicBezTo>
                    <a:pt x="1512" y="2201"/>
                    <a:pt x="1953" y="1761"/>
                    <a:pt x="1953" y="1215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4" name="Google Shape;14664;p65"/>
            <p:cNvSpPr/>
            <p:nvPr/>
          </p:nvSpPr>
          <p:spPr>
            <a:xfrm>
              <a:off x="5458867" y="2476569"/>
              <a:ext cx="35162" cy="57536"/>
            </a:xfrm>
            <a:custGeom>
              <a:avLst/>
              <a:gdLst/>
              <a:ahLst/>
              <a:cxnLst/>
              <a:rect l="l" t="t" r="r" b="b"/>
              <a:pathLst>
                <a:path w="1339" h="2191" extrusionOk="0">
                  <a:moveTo>
                    <a:pt x="735" y="0"/>
                  </a:moveTo>
                  <a:cubicBezTo>
                    <a:pt x="333" y="0"/>
                    <a:pt x="8" y="325"/>
                    <a:pt x="8" y="737"/>
                  </a:cubicBezTo>
                  <a:lnTo>
                    <a:pt x="8" y="1215"/>
                  </a:lnTo>
                  <a:cubicBezTo>
                    <a:pt x="0" y="1772"/>
                    <a:pt x="460" y="2191"/>
                    <a:pt x="970" y="2191"/>
                  </a:cubicBezTo>
                  <a:cubicBezTo>
                    <a:pt x="1092" y="2191"/>
                    <a:pt x="1216" y="2167"/>
                    <a:pt x="1338" y="2115"/>
                  </a:cubicBezTo>
                  <a:cubicBezTo>
                    <a:pt x="974" y="1971"/>
                    <a:pt x="735" y="1617"/>
                    <a:pt x="735" y="1225"/>
                  </a:cubicBezTo>
                  <a:lnTo>
                    <a:pt x="735" y="737"/>
                  </a:lnTo>
                  <a:cubicBezTo>
                    <a:pt x="735" y="373"/>
                    <a:pt x="984" y="77"/>
                    <a:pt x="1338" y="19"/>
                  </a:cubicBezTo>
                  <a:cubicBezTo>
                    <a:pt x="1300" y="10"/>
                    <a:pt x="1262" y="0"/>
                    <a:pt x="122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5" name="Google Shape;14665;p65"/>
            <p:cNvSpPr/>
            <p:nvPr/>
          </p:nvSpPr>
          <p:spPr>
            <a:xfrm>
              <a:off x="5458815" y="2476569"/>
              <a:ext cx="51286" cy="25656"/>
            </a:xfrm>
            <a:custGeom>
              <a:avLst/>
              <a:gdLst/>
              <a:ahLst/>
              <a:cxnLst/>
              <a:rect l="l" t="t" r="r" b="b"/>
              <a:pathLst>
                <a:path w="1953" h="977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cubicBezTo>
                    <a:pt x="0" y="737"/>
                    <a:pt x="737" y="976"/>
                    <a:pt x="1953" y="976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6" name="Google Shape;14666;p65"/>
            <p:cNvSpPr/>
            <p:nvPr/>
          </p:nvSpPr>
          <p:spPr>
            <a:xfrm>
              <a:off x="5459051" y="2476569"/>
              <a:ext cx="34978" cy="23398"/>
            </a:xfrm>
            <a:custGeom>
              <a:avLst/>
              <a:gdLst/>
              <a:ahLst/>
              <a:cxnLst/>
              <a:rect l="l" t="t" r="r" b="b"/>
              <a:pathLst>
                <a:path w="1332" h="891" extrusionOk="0">
                  <a:moveTo>
                    <a:pt x="728" y="0"/>
                  </a:moveTo>
                  <a:cubicBezTo>
                    <a:pt x="326" y="0"/>
                    <a:pt x="1" y="325"/>
                    <a:pt x="1" y="737"/>
                  </a:cubicBezTo>
                  <a:cubicBezTo>
                    <a:pt x="240" y="804"/>
                    <a:pt x="479" y="852"/>
                    <a:pt x="728" y="890"/>
                  </a:cubicBezTo>
                  <a:lnTo>
                    <a:pt x="728" y="737"/>
                  </a:lnTo>
                  <a:cubicBezTo>
                    <a:pt x="728" y="373"/>
                    <a:pt x="977" y="77"/>
                    <a:pt x="1331" y="19"/>
                  </a:cubicBezTo>
                  <a:cubicBezTo>
                    <a:pt x="1293" y="10"/>
                    <a:pt x="1255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67" name="Google Shape;14667;p65"/>
          <p:cNvGrpSpPr/>
          <p:nvPr/>
        </p:nvGrpSpPr>
        <p:grpSpPr>
          <a:xfrm>
            <a:off x="5743289" y="2439122"/>
            <a:ext cx="444871" cy="316407"/>
            <a:chOff x="5743289" y="2439122"/>
            <a:chExt cx="444871" cy="316407"/>
          </a:xfrm>
        </p:grpSpPr>
        <p:sp>
          <p:nvSpPr>
            <p:cNvPr id="14668" name="Google Shape;14668;p65"/>
            <p:cNvSpPr/>
            <p:nvPr/>
          </p:nvSpPr>
          <p:spPr>
            <a:xfrm>
              <a:off x="5999902" y="2549177"/>
              <a:ext cx="137497" cy="130722"/>
            </a:xfrm>
            <a:custGeom>
              <a:avLst/>
              <a:gdLst/>
              <a:ahLst/>
              <a:cxnLst/>
              <a:rect l="l" t="t" r="r" b="b"/>
              <a:pathLst>
                <a:path w="5236" h="4978" extrusionOk="0">
                  <a:moveTo>
                    <a:pt x="1838" y="1"/>
                  </a:moveTo>
                  <a:lnTo>
                    <a:pt x="1838" y="441"/>
                  </a:lnTo>
                  <a:cubicBezTo>
                    <a:pt x="1838" y="556"/>
                    <a:pt x="1761" y="661"/>
                    <a:pt x="1646" y="690"/>
                  </a:cubicBezTo>
                  <a:lnTo>
                    <a:pt x="574" y="996"/>
                  </a:lnTo>
                  <a:cubicBezTo>
                    <a:pt x="239" y="1092"/>
                    <a:pt x="0" y="1398"/>
                    <a:pt x="0" y="1752"/>
                  </a:cubicBezTo>
                  <a:lnTo>
                    <a:pt x="0" y="4977"/>
                  </a:lnTo>
                  <a:lnTo>
                    <a:pt x="4192" y="4977"/>
                  </a:lnTo>
                  <a:cubicBezTo>
                    <a:pt x="4766" y="4977"/>
                    <a:pt x="5235" y="4508"/>
                    <a:pt x="5235" y="3934"/>
                  </a:cubicBezTo>
                  <a:lnTo>
                    <a:pt x="5235" y="1752"/>
                  </a:lnTo>
                  <a:cubicBezTo>
                    <a:pt x="5235" y="1408"/>
                    <a:pt x="5015" y="1101"/>
                    <a:pt x="4680" y="996"/>
                  </a:cubicBezTo>
                  <a:lnTo>
                    <a:pt x="3599" y="690"/>
                  </a:lnTo>
                  <a:cubicBezTo>
                    <a:pt x="3484" y="661"/>
                    <a:pt x="3407" y="556"/>
                    <a:pt x="3407" y="441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65"/>
            <p:cNvSpPr/>
            <p:nvPr/>
          </p:nvSpPr>
          <p:spPr>
            <a:xfrm>
              <a:off x="6000138" y="2570054"/>
              <a:ext cx="137497" cy="110082"/>
            </a:xfrm>
            <a:custGeom>
              <a:avLst/>
              <a:gdLst/>
              <a:ahLst/>
              <a:cxnLst/>
              <a:rect l="l" t="t" r="r" b="b"/>
              <a:pathLst>
                <a:path w="5236" h="4192" extrusionOk="0">
                  <a:moveTo>
                    <a:pt x="1264" y="0"/>
                  </a:moveTo>
                  <a:lnTo>
                    <a:pt x="575" y="201"/>
                  </a:lnTo>
                  <a:cubicBezTo>
                    <a:pt x="230" y="297"/>
                    <a:pt x="1" y="603"/>
                    <a:pt x="1" y="957"/>
                  </a:cubicBezTo>
                  <a:lnTo>
                    <a:pt x="1" y="4192"/>
                  </a:lnTo>
                  <a:lnTo>
                    <a:pt x="4193" y="4192"/>
                  </a:lnTo>
                  <a:cubicBezTo>
                    <a:pt x="4767" y="4182"/>
                    <a:pt x="5236" y="3713"/>
                    <a:pt x="5236" y="3139"/>
                  </a:cubicBezTo>
                  <a:lnTo>
                    <a:pt x="5236" y="957"/>
                  </a:lnTo>
                  <a:cubicBezTo>
                    <a:pt x="5236" y="603"/>
                    <a:pt x="5006" y="297"/>
                    <a:pt x="4671" y="201"/>
                  </a:cubicBezTo>
                  <a:lnTo>
                    <a:pt x="3972" y="0"/>
                  </a:lnTo>
                  <a:cubicBezTo>
                    <a:pt x="3671" y="517"/>
                    <a:pt x="3147" y="775"/>
                    <a:pt x="2622" y="775"/>
                  </a:cubicBezTo>
                  <a:cubicBezTo>
                    <a:pt x="2097" y="775"/>
                    <a:pt x="1570" y="517"/>
                    <a:pt x="1264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65"/>
            <p:cNvSpPr/>
            <p:nvPr/>
          </p:nvSpPr>
          <p:spPr>
            <a:xfrm>
              <a:off x="6046645" y="2549177"/>
              <a:ext cx="44511" cy="20640"/>
            </a:xfrm>
            <a:custGeom>
              <a:avLst/>
              <a:gdLst/>
              <a:ahLst/>
              <a:cxnLst/>
              <a:rect l="l" t="t" r="r" b="b"/>
              <a:pathLst>
                <a:path w="1695" h="786" extrusionOk="0">
                  <a:moveTo>
                    <a:pt x="67" y="1"/>
                  </a:moveTo>
                  <a:lnTo>
                    <a:pt x="67" y="441"/>
                  </a:lnTo>
                  <a:cubicBezTo>
                    <a:pt x="58" y="498"/>
                    <a:pt x="39" y="556"/>
                    <a:pt x="0" y="604"/>
                  </a:cubicBezTo>
                  <a:cubicBezTo>
                    <a:pt x="268" y="728"/>
                    <a:pt x="555" y="786"/>
                    <a:pt x="852" y="786"/>
                  </a:cubicBezTo>
                  <a:cubicBezTo>
                    <a:pt x="1139" y="786"/>
                    <a:pt x="1426" y="728"/>
                    <a:pt x="1694" y="604"/>
                  </a:cubicBezTo>
                  <a:cubicBezTo>
                    <a:pt x="1656" y="556"/>
                    <a:pt x="1637" y="498"/>
                    <a:pt x="1637" y="441"/>
                  </a:cubicBezTo>
                  <a:lnTo>
                    <a:pt x="163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65"/>
            <p:cNvSpPr/>
            <p:nvPr/>
          </p:nvSpPr>
          <p:spPr>
            <a:xfrm>
              <a:off x="6020753" y="2452935"/>
              <a:ext cx="34453" cy="75681"/>
            </a:xfrm>
            <a:custGeom>
              <a:avLst/>
              <a:gdLst/>
              <a:ahLst/>
              <a:cxnLst/>
              <a:rect l="l" t="t" r="r" b="b"/>
              <a:pathLst>
                <a:path w="1312" h="2882" extrusionOk="0">
                  <a:moveTo>
                    <a:pt x="785" y="0"/>
                  </a:moveTo>
                  <a:cubicBezTo>
                    <a:pt x="355" y="0"/>
                    <a:pt x="0" y="355"/>
                    <a:pt x="0" y="785"/>
                  </a:cubicBezTo>
                  <a:lnTo>
                    <a:pt x="0" y="967"/>
                  </a:lnTo>
                  <a:cubicBezTo>
                    <a:pt x="0" y="1197"/>
                    <a:pt x="39" y="1417"/>
                    <a:pt x="106" y="1637"/>
                  </a:cubicBezTo>
                  <a:lnTo>
                    <a:pt x="527" y="2881"/>
                  </a:lnTo>
                  <a:lnTo>
                    <a:pt x="1312" y="288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2" name="Google Shape;14672;p65"/>
            <p:cNvSpPr/>
            <p:nvPr/>
          </p:nvSpPr>
          <p:spPr>
            <a:xfrm>
              <a:off x="6034565" y="2446159"/>
              <a:ext cx="82456" cy="82456"/>
            </a:xfrm>
            <a:custGeom>
              <a:avLst/>
              <a:gdLst/>
              <a:ahLst/>
              <a:cxnLst/>
              <a:rect l="l" t="t" r="r" b="b"/>
              <a:pathLst>
                <a:path w="3140" h="3140" extrusionOk="0">
                  <a:moveTo>
                    <a:pt x="786" y="0"/>
                  </a:moveTo>
                  <a:cubicBezTo>
                    <a:pt x="355" y="0"/>
                    <a:pt x="1" y="354"/>
                    <a:pt x="1" y="785"/>
                  </a:cubicBezTo>
                  <a:cubicBezTo>
                    <a:pt x="1" y="1072"/>
                    <a:pt x="231" y="1311"/>
                    <a:pt x="527" y="1311"/>
                  </a:cubicBezTo>
                  <a:lnTo>
                    <a:pt x="2623" y="3139"/>
                  </a:lnTo>
                  <a:lnTo>
                    <a:pt x="3063" y="1589"/>
                  </a:lnTo>
                  <a:cubicBezTo>
                    <a:pt x="3111" y="1397"/>
                    <a:pt x="3140" y="1206"/>
                    <a:pt x="3140" y="1014"/>
                  </a:cubicBezTo>
                  <a:lnTo>
                    <a:pt x="3140" y="526"/>
                  </a:lnTo>
                  <a:cubicBezTo>
                    <a:pt x="3140" y="239"/>
                    <a:pt x="2910" y="0"/>
                    <a:pt x="2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3" name="Google Shape;14673;p65"/>
            <p:cNvSpPr/>
            <p:nvPr/>
          </p:nvSpPr>
          <p:spPr>
            <a:xfrm>
              <a:off x="6027528" y="2480324"/>
              <a:ext cx="82982" cy="75681"/>
            </a:xfrm>
            <a:custGeom>
              <a:avLst/>
              <a:gdLst/>
              <a:ahLst/>
              <a:cxnLst/>
              <a:rect l="l" t="t" r="r" b="b"/>
              <a:pathLst>
                <a:path w="3160" h="2882" extrusionOk="0">
                  <a:moveTo>
                    <a:pt x="1015" y="1"/>
                  </a:moveTo>
                  <a:cubicBezTo>
                    <a:pt x="872" y="1"/>
                    <a:pt x="738" y="58"/>
                    <a:pt x="642" y="154"/>
                  </a:cubicBezTo>
                  <a:lnTo>
                    <a:pt x="164" y="632"/>
                  </a:lnTo>
                  <a:cubicBezTo>
                    <a:pt x="58" y="737"/>
                    <a:pt x="1" y="871"/>
                    <a:pt x="10" y="1005"/>
                  </a:cubicBezTo>
                  <a:lnTo>
                    <a:pt x="10" y="1312"/>
                  </a:lnTo>
                  <a:cubicBezTo>
                    <a:pt x="10" y="2183"/>
                    <a:pt x="709" y="2881"/>
                    <a:pt x="1580" y="2881"/>
                  </a:cubicBezTo>
                  <a:cubicBezTo>
                    <a:pt x="1586" y="2881"/>
                    <a:pt x="1592" y="2881"/>
                    <a:pt x="1597" y="2881"/>
                  </a:cubicBezTo>
                  <a:cubicBezTo>
                    <a:pt x="2460" y="2881"/>
                    <a:pt x="3159" y="2177"/>
                    <a:pt x="3150" y="1312"/>
                  </a:cubicBezTo>
                  <a:lnTo>
                    <a:pt x="3150" y="977"/>
                  </a:lnTo>
                  <a:cubicBezTo>
                    <a:pt x="3150" y="833"/>
                    <a:pt x="3102" y="699"/>
                    <a:pt x="3006" y="603"/>
                  </a:cubicBezTo>
                  <a:cubicBezTo>
                    <a:pt x="2594" y="211"/>
                    <a:pt x="1858" y="29"/>
                    <a:pt x="1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4" name="Google Shape;14674;p65"/>
            <p:cNvSpPr/>
            <p:nvPr/>
          </p:nvSpPr>
          <p:spPr>
            <a:xfrm>
              <a:off x="6027528" y="2480586"/>
              <a:ext cx="82456" cy="74158"/>
            </a:xfrm>
            <a:custGeom>
              <a:avLst/>
              <a:gdLst/>
              <a:ahLst/>
              <a:cxnLst/>
              <a:rect l="l" t="t" r="r" b="b"/>
              <a:pathLst>
                <a:path w="3140" h="2824" extrusionOk="0">
                  <a:moveTo>
                    <a:pt x="1015" y="0"/>
                  </a:moveTo>
                  <a:cubicBezTo>
                    <a:pt x="872" y="0"/>
                    <a:pt x="728" y="58"/>
                    <a:pt x="633" y="153"/>
                  </a:cubicBezTo>
                  <a:lnTo>
                    <a:pt x="154" y="632"/>
                  </a:lnTo>
                  <a:cubicBezTo>
                    <a:pt x="58" y="737"/>
                    <a:pt x="1" y="871"/>
                    <a:pt x="1" y="1005"/>
                  </a:cubicBezTo>
                  <a:lnTo>
                    <a:pt x="1" y="1311"/>
                  </a:lnTo>
                  <a:cubicBezTo>
                    <a:pt x="1" y="2010"/>
                    <a:pt x="460" y="2632"/>
                    <a:pt x="1140" y="2823"/>
                  </a:cubicBezTo>
                  <a:cubicBezTo>
                    <a:pt x="910" y="2546"/>
                    <a:pt x="786" y="2192"/>
                    <a:pt x="786" y="1838"/>
                  </a:cubicBezTo>
                  <a:lnTo>
                    <a:pt x="795" y="1062"/>
                  </a:lnTo>
                  <a:cubicBezTo>
                    <a:pt x="786" y="768"/>
                    <a:pt x="1025" y="535"/>
                    <a:pt x="1316" y="535"/>
                  </a:cubicBezTo>
                  <a:cubicBezTo>
                    <a:pt x="1327" y="535"/>
                    <a:pt x="1339" y="535"/>
                    <a:pt x="1350" y="536"/>
                  </a:cubicBezTo>
                  <a:cubicBezTo>
                    <a:pt x="1877" y="565"/>
                    <a:pt x="2661" y="651"/>
                    <a:pt x="3140" y="890"/>
                  </a:cubicBezTo>
                  <a:cubicBezTo>
                    <a:pt x="3130" y="785"/>
                    <a:pt x="3073" y="680"/>
                    <a:pt x="2996" y="603"/>
                  </a:cubicBezTo>
                  <a:cubicBezTo>
                    <a:pt x="2594" y="201"/>
                    <a:pt x="1848" y="29"/>
                    <a:pt x="101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5" name="Google Shape;14675;p65"/>
            <p:cNvSpPr/>
            <p:nvPr/>
          </p:nvSpPr>
          <p:spPr>
            <a:xfrm>
              <a:off x="6000138" y="2583368"/>
              <a:ext cx="27415" cy="96768"/>
            </a:xfrm>
            <a:custGeom>
              <a:avLst/>
              <a:gdLst/>
              <a:ahLst/>
              <a:cxnLst/>
              <a:rect l="l" t="t" r="r" b="b"/>
              <a:pathLst>
                <a:path w="1044" h="3685" extrusionOk="0">
                  <a:moveTo>
                    <a:pt x="144" y="0"/>
                  </a:moveTo>
                  <a:cubicBezTo>
                    <a:pt x="49" y="134"/>
                    <a:pt x="1" y="287"/>
                    <a:pt x="1" y="450"/>
                  </a:cubicBezTo>
                  <a:lnTo>
                    <a:pt x="1" y="3685"/>
                  </a:lnTo>
                  <a:lnTo>
                    <a:pt x="1044" y="3685"/>
                  </a:lnTo>
                  <a:lnTo>
                    <a:pt x="1044" y="1235"/>
                  </a:lnTo>
                  <a:cubicBezTo>
                    <a:pt x="1044" y="1024"/>
                    <a:pt x="967" y="823"/>
                    <a:pt x="814" y="68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6" name="Google Shape;14676;p65"/>
            <p:cNvSpPr/>
            <p:nvPr/>
          </p:nvSpPr>
          <p:spPr>
            <a:xfrm>
              <a:off x="6075794" y="2583368"/>
              <a:ext cx="61842" cy="96532"/>
            </a:xfrm>
            <a:custGeom>
              <a:avLst/>
              <a:gdLst/>
              <a:ahLst/>
              <a:cxnLst/>
              <a:rect l="l" t="t" r="r" b="b"/>
              <a:pathLst>
                <a:path w="2355" h="3676" extrusionOk="0">
                  <a:moveTo>
                    <a:pt x="2211" y="0"/>
                  </a:moveTo>
                  <a:lnTo>
                    <a:pt x="1541" y="680"/>
                  </a:lnTo>
                  <a:cubicBezTo>
                    <a:pt x="1388" y="823"/>
                    <a:pt x="1312" y="1024"/>
                    <a:pt x="1312" y="1235"/>
                  </a:cubicBezTo>
                  <a:lnTo>
                    <a:pt x="1312" y="2364"/>
                  </a:lnTo>
                  <a:cubicBezTo>
                    <a:pt x="1312" y="2508"/>
                    <a:pt x="1187" y="2632"/>
                    <a:pt x="1044" y="2632"/>
                  </a:cubicBezTo>
                  <a:lnTo>
                    <a:pt x="0" y="2632"/>
                  </a:lnTo>
                  <a:lnTo>
                    <a:pt x="0" y="3675"/>
                  </a:lnTo>
                  <a:lnTo>
                    <a:pt x="1312" y="3675"/>
                  </a:lnTo>
                  <a:cubicBezTo>
                    <a:pt x="1886" y="3675"/>
                    <a:pt x="2355" y="3206"/>
                    <a:pt x="2355" y="2632"/>
                  </a:cubicBezTo>
                  <a:lnTo>
                    <a:pt x="2355" y="450"/>
                  </a:lnTo>
                  <a:cubicBezTo>
                    <a:pt x="2355" y="287"/>
                    <a:pt x="2307" y="134"/>
                    <a:pt x="221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7" name="Google Shape;14677;p65"/>
            <p:cNvSpPr/>
            <p:nvPr/>
          </p:nvSpPr>
          <p:spPr>
            <a:xfrm>
              <a:off x="5766424" y="2686649"/>
              <a:ext cx="398863" cy="20903"/>
            </a:xfrm>
            <a:custGeom>
              <a:avLst/>
              <a:gdLst/>
              <a:ahLst/>
              <a:cxnLst/>
              <a:rect l="l" t="t" r="r" b="b"/>
              <a:pathLst>
                <a:path w="15189" h="796" extrusionOk="0">
                  <a:moveTo>
                    <a:pt x="0" y="1"/>
                  </a:moveTo>
                  <a:lnTo>
                    <a:pt x="0" y="795"/>
                  </a:lnTo>
                  <a:lnTo>
                    <a:pt x="15188" y="795"/>
                  </a:lnTo>
                  <a:lnTo>
                    <a:pt x="1518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8" name="Google Shape;14678;p65"/>
            <p:cNvSpPr/>
            <p:nvPr/>
          </p:nvSpPr>
          <p:spPr>
            <a:xfrm>
              <a:off x="5759387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65"/>
            <p:cNvSpPr/>
            <p:nvPr/>
          </p:nvSpPr>
          <p:spPr>
            <a:xfrm>
              <a:off x="6158224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0" name="Google Shape;14680;p65"/>
            <p:cNvSpPr/>
            <p:nvPr/>
          </p:nvSpPr>
          <p:spPr>
            <a:xfrm>
              <a:off x="5759387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65"/>
            <p:cNvSpPr/>
            <p:nvPr/>
          </p:nvSpPr>
          <p:spPr>
            <a:xfrm>
              <a:off x="6158224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65"/>
            <p:cNvSpPr/>
            <p:nvPr/>
          </p:nvSpPr>
          <p:spPr>
            <a:xfrm>
              <a:off x="5743289" y="2679873"/>
              <a:ext cx="444871" cy="13839"/>
            </a:xfrm>
            <a:custGeom>
              <a:avLst/>
              <a:gdLst/>
              <a:ahLst/>
              <a:cxnLst/>
              <a:rect l="l" t="t" r="r" b="b"/>
              <a:pathLst>
                <a:path w="16941" h="527" extrusionOk="0">
                  <a:moveTo>
                    <a:pt x="355" y="0"/>
                  </a:moveTo>
                  <a:cubicBezTo>
                    <a:pt x="1" y="0"/>
                    <a:pt x="1" y="527"/>
                    <a:pt x="355" y="527"/>
                  </a:cubicBezTo>
                  <a:lnTo>
                    <a:pt x="16586" y="527"/>
                  </a:lnTo>
                  <a:cubicBezTo>
                    <a:pt x="16940" y="527"/>
                    <a:pt x="16940" y="0"/>
                    <a:pt x="1658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65"/>
            <p:cNvSpPr/>
            <p:nvPr/>
          </p:nvSpPr>
          <p:spPr>
            <a:xfrm>
              <a:off x="6068992" y="2666034"/>
              <a:ext cx="41254" cy="13865"/>
            </a:xfrm>
            <a:custGeom>
              <a:avLst/>
              <a:gdLst/>
              <a:ahLst/>
              <a:cxnLst/>
              <a:rect l="l" t="t" r="r" b="b"/>
              <a:pathLst>
                <a:path w="1571" h="528" extrusionOk="0">
                  <a:moveTo>
                    <a:pt x="1" y="1"/>
                  </a:moveTo>
                  <a:lnTo>
                    <a:pt x="1" y="527"/>
                  </a:lnTo>
                  <a:lnTo>
                    <a:pt x="1312" y="527"/>
                  </a:lnTo>
                  <a:cubicBezTo>
                    <a:pt x="1456" y="527"/>
                    <a:pt x="1571" y="412"/>
                    <a:pt x="1571" y="269"/>
                  </a:cubicBezTo>
                  <a:cubicBezTo>
                    <a:pt x="1571" y="125"/>
                    <a:pt x="1456" y="1"/>
                    <a:pt x="131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65"/>
            <p:cNvSpPr/>
            <p:nvPr/>
          </p:nvSpPr>
          <p:spPr>
            <a:xfrm>
              <a:off x="5986326" y="2611020"/>
              <a:ext cx="96269" cy="68880"/>
            </a:xfrm>
            <a:custGeom>
              <a:avLst/>
              <a:gdLst/>
              <a:ahLst/>
              <a:cxnLst/>
              <a:rect l="l" t="t" r="r" b="b"/>
              <a:pathLst>
                <a:path w="3666" h="2623" extrusionOk="0">
                  <a:moveTo>
                    <a:pt x="268" y="0"/>
                  </a:moveTo>
                  <a:cubicBezTo>
                    <a:pt x="125" y="0"/>
                    <a:pt x="0" y="125"/>
                    <a:pt x="0" y="268"/>
                  </a:cubicBezTo>
                  <a:lnTo>
                    <a:pt x="0" y="2364"/>
                  </a:lnTo>
                  <a:cubicBezTo>
                    <a:pt x="0" y="2507"/>
                    <a:pt x="125" y="2622"/>
                    <a:pt x="268" y="2622"/>
                  </a:cubicBezTo>
                  <a:lnTo>
                    <a:pt x="3407" y="2622"/>
                  </a:lnTo>
                  <a:cubicBezTo>
                    <a:pt x="3551" y="2622"/>
                    <a:pt x="3666" y="2507"/>
                    <a:pt x="3666" y="2364"/>
                  </a:cubicBezTo>
                  <a:lnTo>
                    <a:pt x="3666" y="268"/>
                  </a:lnTo>
                  <a:cubicBezTo>
                    <a:pt x="3666" y="125"/>
                    <a:pt x="3551" y="0"/>
                    <a:pt x="340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5" name="Google Shape;14685;p65"/>
            <p:cNvSpPr/>
            <p:nvPr/>
          </p:nvSpPr>
          <p:spPr>
            <a:xfrm>
              <a:off x="6025269" y="2638645"/>
              <a:ext cx="18382" cy="13865"/>
            </a:xfrm>
            <a:custGeom>
              <a:avLst/>
              <a:gdLst/>
              <a:ahLst/>
              <a:cxnLst/>
              <a:rect l="l" t="t" r="r" b="b"/>
              <a:pathLst>
                <a:path w="700" h="528" extrusionOk="0">
                  <a:moveTo>
                    <a:pt x="355" y="1"/>
                  </a:moveTo>
                  <a:cubicBezTo>
                    <a:pt x="1" y="1"/>
                    <a:pt x="1" y="518"/>
                    <a:pt x="355" y="527"/>
                  </a:cubicBezTo>
                  <a:cubicBezTo>
                    <a:pt x="699" y="518"/>
                    <a:pt x="699" y="1"/>
                    <a:pt x="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6" name="Google Shape;14686;p65"/>
            <p:cNvSpPr/>
            <p:nvPr/>
          </p:nvSpPr>
          <p:spPr>
            <a:xfrm>
              <a:off x="5807390" y="2556215"/>
              <a:ext cx="137734" cy="123685"/>
            </a:xfrm>
            <a:custGeom>
              <a:avLst/>
              <a:gdLst/>
              <a:ahLst/>
              <a:cxnLst/>
              <a:rect l="l" t="t" r="r" b="b"/>
              <a:pathLst>
                <a:path w="5245" h="4710" extrusionOk="0">
                  <a:moveTo>
                    <a:pt x="1838" y="1"/>
                  </a:moveTo>
                  <a:lnTo>
                    <a:pt x="1838" y="125"/>
                  </a:lnTo>
                  <a:cubicBezTo>
                    <a:pt x="1838" y="364"/>
                    <a:pt x="1685" y="565"/>
                    <a:pt x="1455" y="632"/>
                  </a:cubicBezTo>
                  <a:lnTo>
                    <a:pt x="575" y="881"/>
                  </a:lnTo>
                  <a:cubicBezTo>
                    <a:pt x="240" y="977"/>
                    <a:pt x="0" y="1293"/>
                    <a:pt x="0" y="1637"/>
                  </a:cubicBezTo>
                  <a:lnTo>
                    <a:pt x="0" y="3925"/>
                  </a:lnTo>
                  <a:cubicBezTo>
                    <a:pt x="0" y="4355"/>
                    <a:pt x="354" y="4709"/>
                    <a:pt x="785" y="4709"/>
                  </a:cubicBezTo>
                  <a:lnTo>
                    <a:pt x="4460" y="4709"/>
                  </a:lnTo>
                  <a:cubicBezTo>
                    <a:pt x="4891" y="4709"/>
                    <a:pt x="5245" y="4355"/>
                    <a:pt x="5245" y="3925"/>
                  </a:cubicBezTo>
                  <a:lnTo>
                    <a:pt x="5245" y="1637"/>
                  </a:lnTo>
                  <a:cubicBezTo>
                    <a:pt x="5245" y="1283"/>
                    <a:pt x="5015" y="977"/>
                    <a:pt x="4680" y="881"/>
                  </a:cubicBezTo>
                  <a:lnTo>
                    <a:pt x="3800" y="632"/>
                  </a:lnTo>
                  <a:cubicBezTo>
                    <a:pt x="3570" y="565"/>
                    <a:pt x="3417" y="355"/>
                    <a:pt x="3417" y="116"/>
                  </a:cubicBezTo>
                  <a:lnTo>
                    <a:pt x="3417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65"/>
            <p:cNvSpPr/>
            <p:nvPr/>
          </p:nvSpPr>
          <p:spPr>
            <a:xfrm>
              <a:off x="5807626" y="2587386"/>
              <a:ext cx="27678" cy="92514"/>
            </a:xfrm>
            <a:custGeom>
              <a:avLst/>
              <a:gdLst/>
              <a:ahLst/>
              <a:cxnLst/>
              <a:rect l="l" t="t" r="r" b="b"/>
              <a:pathLst>
                <a:path w="1054" h="3523" extrusionOk="0">
                  <a:moveTo>
                    <a:pt x="144" y="0"/>
                  </a:moveTo>
                  <a:cubicBezTo>
                    <a:pt x="49" y="134"/>
                    <a:pt x="1" y="288"/>
                    <a:pt x="1" y="450"/>
                  </a:cubicBezTo>
                  <a:lnTo>
                    <a:pt x="1" y="2738"/>
                  </a:lnTo>
                  <a:cubicBezTo>
                    <a:pt x="1" y="3168"/>
                    <a:pt x="355" y="3522"/>
                    <a:pt x="786" y="3522"/>
                  </a:cubicBezTo>
                  <a:lnTo>
                    <a:pt x="1054" y="3522"/>
                  </a:lnTo>
                  <a:lnTo>
                    <a:pt x="1054" y="90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65"/>
            <p:cNvSpPr/>
            <p:nvPr/>
          </p:nvSpPr>
          <p:spPr>
            <a:xfrm>
              <a:off x="5917708" y="2587386"/>
              <a:ext cx="27415" cy="92514"/>
            </a:xfrm>
            <a:custGeom>
              <a:avLst/>
              <a:gdLst/>
              <a:ahLst/>
              <a:cxnLst/>
              <a:rect l="l" t="t" r="r" b="b"/>
              <a:pathLst>
                <a:path w="1044" h="3523" extrusionOk="0">
                  <a:moveTo>
                    <a:pt x="900" y="0"/>
                  </a:moveTo>
                  <a:lnTo>
                    <a:pt x="1" y="900"/>
                  </a:lnTo>
                  <a:lnTo>
                    <a:pt x="1" y="3522"/>
                  </a:lnTo>
                  <a:lnTo>
                    <a:pt x="259" y="3522"/>
                  </a:lnTo>
                  <a:cubicBezTo>
                    <a:pt x="690" y="3522"/>
                    <a:pt x="1044" y="3168"/>
                    <a:pt x="1044" y="2738"/>
                  </a:cubicBezTo>
                  <a:lnTo>
                    <a:pt x="1044" y="450"/>
                  </a:lnTo>
                  <a:cubicBezTo>
                    <a:pt x="1044" y="288"/>
                    <a:pt x="996" y="134"/>
                    <a:pt x="90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9" name="Google Shape;14689;p65"/>
            <p:cNvSpPr/>
            <p:nvPr/>
          </p:nvSpPr>
          <p:spPr>
            <a:xfrm>
              <a:off x="5843314" y="2556215"/>
              <a:ext cx="66123" cy="20640"/>
            </a:xfrm>
            <a:custGeom>
              <a:avLst/>
              <a:gdLst/>
              <a:ahLst/>
              <a:cxnLst/>
              <a:rect l="l" t="t" r="r" b="b"/>
              <a:pathLst>
                <a:path w="2518" h="786" extrusionOk="0">
                  <a:moveTo>
                    <a:pt x="470" y="1"/>
                  </a:moveTo>
                  <a:lnTo>
                    <a:pt x="470" y="125"/>
                  </a:lnTo>
                  <a:cubicBezTo>
                    <a:pt x="470" y="364"/>
                    <a:pt x="317" y="565"/>
                    <a:pt x="87" y="632"/>
                  </a:cubicBezTo>
                  <a:lnTo>
                    <a:pt x="1" y="661"/>
                  </a:lnTo>
                  <a:cubicBezTo>
                    <a:pt x="412" y="738"/>
                    <a:pt x="833" y="776"/>
                    <a:pt x="1255" y="786"/>
                  </a:cubicBezTo>
                  <a:cubicBezTo>
                    <a:pt x="1685" y="776"/>
                    <a:pt x="2106" y="738"/>
                    <a:pt x="2518" y="652"/>
                  </a:cubicBezTo>
                  <a:lnTo>
                    <a:pt x="2432" y="632"/>
                  </a:lnTo>
                  <a:cubicBezTo>
                    <a:pt x="2202" y="565"/>
                    <a:pt x="2049" y="355"/>
                    <a:pt x="2049" y="116"/>
                  </a:cubicBezTo>
                  <a:lnTo>
                    <a:pt x="2049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0" name="Google Shape;14690;p65"/>
            <p:cNvSpPr/>
            <p:nvPr/>
          </p:nvSpPr>
          <p:spPr>
            <a:xfrm>
              <a:off x="5815688" y="2439122"/>
              <a:ext cx="121400" cy="123921"/>
            </a:xfrm>
            <a:custGeom>
              <a:avLst/>
              <a:gdLst/>
              <a:ahLst/>
              <a:cxnLst/>
              <a:rect l="l" t="t" r="r" b="b"/>
              <a:pathLst>
                <a:path w="4623" h="4719" extrusionOk="0">
                  <a:moveTo>
                    <a:pt x="2316" y="0"/>
                  </a:moveTo>
                  <a:cubicBezTo>
                    <a:pt x="1302" y="0"/>
                    <a:pt x="555" y="842"/>
                    <a:pt x="479" y="1857"/>
                  </a:cubicBezTo>
                  <a:cubicBezTo>
                    <a:pt x="421" y="2594"/>
                    <a:pt x="278" y="3311"/>
                    <a:pt x="48" y="4010"/>
                  </a:cubicBezTo>
                  <a:cubicBezTo>
                    <a:pt x="0" y="4144"/>
                    <a:pt x="77" y="4297"/>
                    <a:pt x="211" y="4345"/>
                  </a:cubicBezTo>
                  <a:cubicBezTo>
                    <a:pt x="881" y="4584"/>
                    <a:pt x="1598" y="4709"/>
                    <a:pt x="2307" y="4718"/>
                  </a:cubicBezTo>
                  <a:cubicBezTo>
                    <a:pt x="3024" y="4709"/>
                    <a:pt x="3742" y="4584"/>
                    <a:pt x="4412" y="4345"/>
                  </a:cubicBezTo>
                  <a:cubicBezTo>
                    <a:pt x="4546" y="4297"/>
                    <a:pt x="4623" y="4144"/>
                    <a:pt x="4575" y="4010"/>
                  </a:cubicBezTo>
                  <a:cubicBezTo>
                    <a:pt x="4345" y="3311"/>
                    <a:pt x="4201" y="2594"/>
                    <a:pt x="4144" y="1857"/>
                  </a:cubicBezTo>
                  <a:cubicBezTo>
                    <a:pt x="4077" y="833"/>
                    <a:pt x="3321" y="0"/>
                    <a:pt x="23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1" name="Google Shape;14691;p65"/>
            <p:cNvSpPr/>
            <p:nvPr/>
          </p:nvSpPr>
          <p:spPr>
            <a:xfrm>
              <a:off x="5828241" y="2714300"/>
              <a:ext cx="13839" cy="41228"/>
            </a:xfrm>
            <a:custGeom>
              <a:avLst/>
              <a:gdLst/>
              <a:ahLst/>
              <a:cxnLst/>
              <a:rect l="l" t="t" r="r" b="b"/>
              <a:pathLst>
                <a:path w="527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1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65"/>
            <p:cNvSpPr/>
            <p:nvPr/>
          </p:nvSpPr>
          <p:spPr>
            <a:xfrm>
              <a:off x="5828241" y="2707263"/>
              <a:ext cx="13839" cy="27678"/>
            </a:xfrm>
            <a:custGeom>
              <a:avLst/>
              <a:gdLst/>
              <a:ahLst/>
              <a:cxnLst/>
              <a:rect l="l" t="t" r="r" b="b"/>
              <a:pathLst>
                <a:path w="527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65"/>
            <p:cNvSpPr/>
            <p:nvPr/>
          </p:nvSpPr>
          <p:spPr>
            <a:xfrm>
              <a:off x="5910671" y="2714300"/>
              <a:ext cx="13865" cy="41228"/>
            </a:xfrm>
            <a:custGeom>
              <a:avLst/>
              <a:gdLst/>
              <a:ahLst/>
              <a:cxnLst/>
              <a:rect l="l" t="t" r="r" b="b"/>
              <a:pathLst>
                <a:path w="528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2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4" name="Google Shape;14694;p65"/>
            <p:cNvSpPr/>
            <p:nvPr/>
          </p:nvSpPr>
          <p:spPr>
            <a:xfrm>
              <a:off x="5910671" y="2707263"/>
              <a:ext cx="13865" cy="27678"/>
            </a:xfrm>
            <a:custGeom>
              <a:avLst/>
              <a:gdLst/>
              <a:ahLst/>
              <a:cxnLst/>
              <a:rect l="l" t="t" r="r" b="b"/>
              <a:pathLst>
                <a:path w="528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5" name="Google Shape;14695;p65"/>
            <p:cNvSpPr/>
            <p:nvPr/>
          </p:nvSpPr>
          <p:spPr>
            <a:xfrm>
              <a:off x="5828241" y="2604218"/>
              <a:ext cx="96295" cy="116883"/>
            </a:xfrm>
            <a:custGeom>
              <a:avLst/>
              <a:gdLst/>
              <a:ahLst/>
              <a:cxnLst/>
              <a:rect l="l" t="t" r="r" b="b"/>
              <a:pathLst>
                <a:path w="3667" h="4451" extrusionOk="0">
                  <a:moveTo>
                    <a:pt x="785" y="1"/>
                  </a:moveTo>
                  <a:cubicBezTo>
                    <a:pt x="355" y="1"/>
                    <a:pt x="1" y="355"/>
                    <a:pt x="1" y="785"/>
                  </a:cubicBezTo>
                  <a:lnTo>
                    <a:pt x="1" y="4192"/>
                  </a:lnTo>
                  <a:cubicBezTo>
                    <a:pt x="1" y="4336"/>
                    <a:pt x="115" y="4451"/>
                    <a:pt x="259" y="4451"/>
                  </a:cubicBezTo>
                  <a:lnTo>
                    <a:pt x="3408" y="4451"/>
                  </a:lnTo>
                  <a:cubicBezTo>
                    <a:pt x="3551" y="4451"/>
                    <a:pt x="3666" y="4336"/>
                    <a:pt x="3666" y="4192"/>
                  </a:cubicBezTo>
                  <a:lnTo>
                    <a:pt x="3666" y="785"/>
                  </a:lnTo>
                  <a:cubicBezTo>
                    <a:pt x="3666" y="355"/>
                    <a:pt x="3312" y="1"/>
                    <a:pt x="2881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6" name="Google Shape;14696;p65"/>
            <p:cNvSpPr/>
            <p:nvPr/>
          </p:nvSpPr>
          <p:spPr>
            <a:xfrm>
              <a:off x="5815688" y="2439306"/>
              <a:ext cx="73896" cy="121216"/>
            </a:xfrm>
            <a:custGeom>
              <a:avLst/>
              <a:gdLst/>
              <a:ahLst/>
              <a:cxnLst/>
              <a:rect l="l" t="t" r="r" b="b"/>
              <a:pathLst>
                <a:path w="2814" h="4616" extrusionOk="0">
                  <a:moveTo>
                    <a:pt x="2373" y="1"/>
                  </a:moveTo>
                  <a:cubicBezTo>
                    <a:pt x="2351" y="1"/>
                    <a:pt x="2329" y="1"/>
                    <a:pt x="2307" y="3"/>
                  </a:cubicBezTo>
                  <a:cubicBezTo>
                    <a:pt x="1302" y="3"/>
                    <a:pt x="546" y="835"/>
                    <a:pt x="479" y="1850"/>
                  </a:cubicBezTo>
                  <a:cubicBezTo>
                    <a:pt x="412" y="2587"/>
                    <a:pt x="268" y="3304"/>
                    <a:pt x="48" y="4003"/>
                  </a:cubicBezTo>
                  <a:cubicBezTo>
                    <a:pt x="0" y="4137"/>
                    <a:pt x="77" y="4290"/>
                    <a:pt x="211" y="4338"/>
                  </a:cubicBezTo>
                  <a:cubicBezTo>
                    <a:pt x="555" y="4462"/>
                    <a:pt x="909" y="4548"/>
                    <a:pt x="1273" y="4615"/>
                  </a:cubicBezTo>
                  <a:cubicBezTo>
                    <a:pt x="1263" y="4558"/>
                    <a:pt x="1263" y="4501"/>
                    <a:pt x="1273" y="4453"/>
                  </a:cubicBezTo>
                  <a:cubicBezTo>
                    <a:pt x="1464" y="3668"/>
                    <a:pt x="1589" y="2864"/>
                    <a:pt x="1646" y="2060"/>
                  </a:cubicBezTo>
                  <a:cubicBezTo>
                    <a:pt x="1694" y="1113"/>
                    <a:pt x="2153" y="309"/>
                    <a:pt x="2814" y="70"/>
                  </a:cubicBezTo>
                  <a:cubicBezTo>
                    <a:pt x="2672" y="28"/>
                    <a:pt x="2523" y="1"/>
                    <a:pt x="23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97" name="Google Shape;14697;p65"/>
          <p:cNvGrpSpPr/>
          <p:nvPr/>
        </p:nvGrpSpPr>
        <p:grpSpPr>
          <a:xfrm>
            <a:off x="6230360" y="2432583"/>
            <a:ext cx="351359" cy="363412"/>
            <a:chOff x="6230360" y="2432583"/>
            <a:chExt cx="351359" cy="363412"/>
          </a:xfrm>
        </p:grpSpPr>
        <p:sp>
          <p:nvSpPr>
            <p:cNvPr id="14698" name="Google Shape;14698;p65"/>
            <p:cNvSpPr/>
            <p:nvPr/>
          </p:nvSpPr>
          <p:spPr>
            <a:xfrm>
              <a:off x="6361791" y="2432583"/>
              <a:ext cx="219928" cy="325230"/>
            </a:xfrm>
            <a:custGeom>
              <a:avLst/>
              <a:gdLst/>
              <a:ahLst/>
              <a:cxnLst/>
              <a:rect l="l" t="t" r="r" b="b"/>
              <a:pathLst>
                <a:path w="8375" h="12385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08" y="1531"/>
                  </a:lnTo>
                  <a:lnTo>
                    <a:pt x="6231" y="4154"/>
                  </a:lnTo>
                  <a:lnTo>
                    <a:pt x="6231" y="12384"/>
                  </a:lnTo>
                  <a:lnTo>
                    <a:pt x="8039" y="12384"/>
                  </a:lnTo>
                  <a:cubicBezTo>
                    <a:pt x="8116" y="12384"/>
                    <a:pt x="8374" y="12346"/>
                    <a:pt x="8374" y="12107"/>
                  </a:cubicBezTo>
                  <a:lnTo>
                    <a:pt x="8374" y="12097"/>
                  </a:lnTo>
                  <a:lnTo>
                    <a:pt x="8374" y="2661"/>
                  </a:lnTo>
                  <a:lnTo>
                    <a:pt x="6891" y="1474"/>
                  </a:lnTo>
                  <a:lnTo>
                    <a:pt x="5714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9" name="Google Shape;14699;p65"/>
            <p:cNvSpPr/>
            <p:nvPr/>
          </p:nvSpPr>
          <p:spPr>
            <a:xfrm>
              <a:off x="6361791" y="2432583"/>
              <a:ext cx="9585" cy="40230"/>
            </a:xfrm>
            <a:custGeom>
              <a:avLst/>
              <a:gdLst/>
              <a:ahLst/>
              <a:cxnLst/>
              <a:rect l="l" t="t" r="r" b="b"/>
              <a:pathLst>
                <a:path w="365" h="1532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4" y="15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65"/>
            <p:cNvSpPr/>
            <p:nvPr/>
          </p:nvSpPr>
          <p:spPr>
            <a:xfrm>
              <a:off x="6510817" y="2432583"/>
              <a:ext cx="70403" cy="70377"/>
            </a:xfrm>
            <a:custGeom>
              <a:avLst/>
              <a:gdLst/>
              <a:ahLst/>
              <a:cxnLst/>
              <a:rect l="l" t="t" r="r" b="b"/>
              <a:pathLst>
                <a:path w="2681" h="2680" extrusionOk="0">
                  <a:moveTo>
                    <a:pt x="1" y="0"/>
                  </a:moveTo>
                  <a:lnTo>
                    <a:pt x="1" y="2192"/>
                  </a:lnTo>
                  <a:cubicBezTo>
                    <a:pt x="29" y="2364"/>
                    <a:pt x="135" y="2651"/>
                    <a:pt x="632" y="2680"/>
                  </a:cubicBezTo>
                  <a:lnTo>
                    <a:pt x="2680" y="26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1" name="Google Shape;14701;p65"/>
            <p:cNvSpPr/>
            <p:nvPr/>
          </p:nvSpPr>
          <p:spPr>
            <a:xfrm>
              <a:off x="6361791" y="2469006"/>
              <a:ext cx="107088" cy="16124"/>
            </a:xfrm>
            <a:custGeom>
              <a:avLst/>
              <a:gdLst/>
              <a:ahLst/>
              <a:cxnLst/>
              <a:rect l="l" t="t" r="r" b="b"/>
              <a:pathLst>
                <a:path w="4078" h="614" extrusionOk="0">
                  <a:moveTo>
                    <a:pt x="0" y="1"/>
                  </a:moveTo>
                  <a:lnTo>
                    <a:pt x="0" y="144"/>
                  </a:lnTo>
                  <a:lnTo>
                    <a:pt x="3608" y="144"/>
                  </a:lnTo>
                  <a:lnTo>
                    <a:pt x="4077" y="613"/>
                  </a:lnTo>
                  <a:lnTo>
                    <a:pt x="407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2" name="Google Shape;14702;p65"/>
            <p:cNvSpPr/>
            <p:nvPr/>
          </p:nvSpPr>
          <p:spPr>
            <a:xfrm>
              <a:off x="6465571" y="2469006"/>
              <a:ext cx="73160" cy="288807"/>
            </a:xfrm>
            <a:custGeom>
              <a:avLst/>
              <a:gdLst/>
              <a:ahLst/>
              <a:cxnLst/>
              <a:rect l="l" t="t" r="r" b="b"/>
              <a:pathLst>
                <a:path w="2786" h="10998" extrusionOk="0">
                  <a:moveTo>
                    <a:pt x="125" y="1"/>
                  </a:moveTo>
                  <a:lnTo>
                    <a:pt x="1" y="499"/>
                  </a:lnTo>
                  <a:lnTo>
                    <a:pt x="2279" y="2767"/>
                  </a:lnTo>
                  <a:lnTo>
                    <a:pt x="2279" y="10997"/>
                  </a:lnTo>
                  <a:lnTo>
                    <a:pt x="2786" y="10997"/>
                  </a:lnTo>
                  <a:lnTo>
                    <a:pt x="2786" y="2681"/>
                  </a:lnTo>
                  <a:lnTo>
                    <a:pt x="2786" y="2661"/>
                  </a:lnTo>
                  <a:lnTo>
                    <a:pt x="2767" y="266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3" name="Google Shape;14703;p65"/>
            <p:cNvSpPr/>
            <p:nvPr/>
          </p:nvSpPr>
          <p:spPr>
            <a:xfrm>
              <a:off x="6309508" y="2469006"/>
              <a:ext cx="9585" cy="131983"/>
            </a:xfrm>
            <a:custGeom>
              <a:avLst/>
              <a:gdLst/>
              <a:ahLst/>
              <a:cxnLst/>
              <a:rect l="l" t="t" r="r" b="b"/>
              <a:pathLst>
                <a:path w="365" h="5026" extrusionOk="0">
                  <a:moveTo>
                    <a:pt x="345" y="1"/>
                  </a:moveTo>
                  <a:cubicBezTo>
                    <a:pt x="288" y="1"/>
                    <a:pt x="29" y="20"/>
                    <a:pt x="1" y="231"/>
                  </a:cubicBezTo>
                  <a:lnTo>
                    <a:pt x="1" y="5025"/>
                  </a:lnTo>
                  <a:lnTo>
                    <a:pt x="364" y="4977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4" name="Google Shape;14704;p65"/>
            <p:cNvSpPr/>
            <p:nvPr/>
          </p:nvSpPr>
          <p:spPr>
            <a:xfrm>
              <a:off x="6309770" y="2591692"/>
              <a:ext cx="134477" cy="201283"/>
            </a:xfrm>
            <a:custGeom>
              <a:avLst/>
              <a:gdLst/>
              <a:ahLst/>
              <a:cxnLst/>
              <a:rect l="l" t="t" r="r" b="b"/>
              <a:pathLst>
                <a:path w="5121" h="7665" extrusionOk="0">
                  <a:moveTo>
                    <a:pt x="1228" y="1"/>
                  </a:moveTo>
                  <a:cubicBezTo>
                    <a:pt x="824" y="1"/>
                    <a:pt x="411" y="64"/>
                    <a:pt x="0" y="200"/>
                  </a:cubicBezTo>
                  <a:lnTo>
                    <a:pt x="0" y="353"/>
                  </a:lnTo>
                  <a:lnTo>
                    <a:pt x="393" y="296"/>
                  </a:lnTo>
                  <a:lnTo>
                    <a:pt x="450" y="286"/>
                  </a:lnTo>
                  <a:lnTo>
                    <a:pt x="1292" y="286"/>
                  </a:lnTo>
                  <a:lnTo>
                    <a:pt x="1350" y="296"/>
                  </a:lnTo>
                  <a:lnTo>
                    <a:pt x="1388" y="296"/>
                  </a:lnTo>
                  <a:lnTo>
                    <a:pt x="1436" y="305"/>
                  </a:lnTo>
                  <a:lnTo>
                    <a:pt x="1484" y="315"/>
                  </a:lnTo>
                  <a:lnTo>
                    <a:pt x="1532" y="325"/>
                  </a:lnTo>
                  <a:lnTo>
                    <a:pt x="1570" y="325"/>
                  </a:lnTo>
                  <a:lnTo>
                    <a:pt x="1627" y="334"/>
                  </a:lnTo>
                  <a:lnTo>
                    <a:pt x="1666" y="344"/>
                  </a:lnTo>
                  <a:lnTo>
                    <a:pt x="1713" y="363"/>
                  </a:lnTo>
                  <a:lnTo>
                    <a:pt x="1761" y="372"/>
                  </a:lnTo>
                  <a:lnTo>
                    <a:pt x="1809" y="382"/>
                  </a:lnTo>
                  <a:lnTo>
                    <a:pt x="1847" y="392"/>
                  </a:lnTo>
                  <a:lnTo>
                    <a:pt x="1895" y="401"/>
                  </a:lnTo>
                  <a:lnTo>
                    <a:pt x="1905" y="401"/>
                  </a:lnTo>
                  <a:lnTo>
                    <a:pt x="1934" y="411"/>
                  </a:lnTo>
                  <a:lnTo>
                    <a:pt x="1981" y="430"/>
                  </a:lnTo>
                  <a:lnTo>
                    <a:pt x="1991" y="430"/>
                  </a:lnTo>
                  <a:lnTo>
                    <a:pt x="2020" y="439"/>
                  </a:lnTo>
                  <a:lnTo>
                    <a:pt x="2068" y="459"/>
                  </a:lnTo>
                  <a:lnTo>
                    <a:pt x="2106" y="468"/>
                  </a:lnTo>
                  <a:lnTo>
                    <a:pt x="2154" y="487"/>
                  </a:lnTo>
                  <a:lnTo>
                    <a:pt x="2173" y="497"/>
                  </a:lnTo>
                  <a:lnTo>
                    <a:pt x="2192" y="497"/>
                  </a:lnTo>
                  <a:lnTo>
                    <a:pt x="2249" y="526"/>
                  </a:lnTo>
                  <a:lnTo>
                    <a:pt x="2259" y="526"/>
                  </a:lnTo>
                  <a:lnTo>
                    <a:pt x="2278" y="535"/>
                  </a:lnTo>
                  <a:lnTo>
                    <a:pt x="2335" y="554"/>
                  </a:lnTo>
                  <a:lnTo>
                    <a:pt x="2364" y="564"/>
                  </a:lnTo>
                  <a:lnTo>
                    <a:pt x="2450" y="602"/>
                  </a:lnTo>
                  <a:lnTo>
                    <a:pt x="2460" y="602"/>
                  </a:lnTo>
                  <a:lnTo>
                    <a:pt x="2527" y="640"/>
                  </a:lnTo>
                  <a:lnTo>
                    <a:pt x="2556" y="660"/>
                  </a:lnTo>
                  <a:lnTo>
                    <a:pt x="2613" y="688"/>
                  </a:lnTo>
                  <a:lnTo>
                    <a:pt x="2642" y="707"/>
                  </a:lnTo>
                  <a:lnTo>
                    <a:pt x="2690" y="727"/>
                  </a:lnTo>
                  <a:lnTo>
                    <a:pt x="2709" y="746"/>
                  </a:lnTo>
                  <a:lnTo>
                    <a:pt x="2728" y="755"/>
                  </a:lnTo>
                  <a:lnTo>
                    <a:pt x="2766" y="774"/>
                  </a:lnTo>
                  <a:lnTo>
                    <a:pt x="2795" y="794"/>
                  </a:lnTo>
                  <a:lnTo>
                    <a:pt x="2804" y="794"/>
                  </a:lnTo>
                  <a:lnTo>
                    <a:pt x="2843" y="822"/>
                  </a:lnTo>
                  <a:lnTo>
                    <a:pt x="2881" y="851"/>
                  </a:lnTo>
                  <a:lnTo>
                    <a:pt x="2919" y="880"/>
                  </a:lnTo>
                  <a:lnTo>
                    <a:pt x="2948" y="899"/>
                  </a:lnTo>
                  <a:lnTo>
                    <a:pt x="2996" y="927"/>
                  </a:lnTo>
                  <a:lnTo>
                    <a:pt x="3025" y="947"/>
                  </a:lnTo>
                  <a:lnTo>
                    <a:pt x="3063" y="975"/>
                  </a:lnTo>
                  <a:lnTo>
                    <a:pt x="3092" y="1004"/>
                  </a:lnTo>
                  <a:lnTo>
                    <a:pt x="3139" y="1033"/>
                  </a:lnTo>
                  <a:lnTo>
                    <a:pt x="3168" y="1061"/>
                  </a:lnTo>
                  <a:lnTo>
                    <a:pt x="3206" y="1090"/>
                  </a:lnTo>
                  <a:lnTo>
                    <a:pt x="3235" y="1119"/>
                  </a:lnTo>
                  <a:lnTo>
                    <a:pt x="3273" y="1148"/>
                  </a:lnTo>
                  <a:lnTo>
                    <a:pt x="3302" y="1176"/>
                  </a:lnTo>
                  <a:lnTo>
                    <a:pt x="3340" y="1205"/>
                  </a:lnTo>
                  <a:lnTo>
                    <a:pt x="3369" y="1234"/>
                  </a:lnTo>
                  <a:lnTo>
                    <a:pt x="3407" y="1272"/>
                  </a:lnTo>
                  <a:lnTo>
                    <a:pt x="3436" y="1301"/>
                  </a:lnTo>
                  <a:lnTo>
                    <a:pt x="3474" y="1339"/>
                  </a:lnTo>
                  <a:lnTo>
                    <a:pt x="3493" y="1368"/>
                  </a:lnTo>
                  <a:lnTo>
                    <a:pt x="3541" y="1406"/>
                  </a:lnTo>
                  <a:lnTo>
                    <a:pt x="3560" y="1444"/>
                  </a:lnTo>
                  <a:lnTo>
                    <a:pt x="3580" y="1454"/>
                  </a:lnTo>
                  <a:cubicBezTo>
                    <a:pt x="3809" y="1712"/>
                    <a:pt x="4001" y="1999"/>
                    <a:pt x="4154" y="2306"/>
                  </a:cubicBezTo>
                  <a:lnTo>
                    <a:pt x="4154" y="2325"/>
                  </a:lnTo>
                  <a:lnTo>
                    <a:pt x="4163" y="2344"/>
                  </a:lnTo>
                  <a:lnTo>
                    <a:pt x="4192" y="2401"/>
                  </a:lnTo>
                  <a:cubicBezTo>
                    <a:pt x="4403" y="2861"/>
                    <a:pt x="4508" y="3358"/>
                    <a:pt x="4508" y="3856"/>
                  </a:cubicBezTo>
                  <a:lnTo>
                    <a:pt x="4508" y="3885"/>
                  </a:lnTo>
                  <a:lnTo>
                    <a:pt x="4508" y="4000"/>
                  </a:lnTo>
                  <a:lnTo>
                    <a:pt x="4508" y="4038"/>
                  </a:lnTo>
                  <a:lnTo>
                    <a:pt x="4508" y="4134"/>
                  </a:lnTo>
                  <a:lnTo>
                    <a:pt x="4508" y="4153"/>
                  </a:lnTo>
                  <a:cubicBezTo>
                    <a:pt x="4508" y="4191"/>
                    <a:pt x="4498" y="4229"/>
                    <a:pt x="4498" y="4277"/>
                  </a:cubicBezTo>
                  <a:lnTo>
                    <a:pt x="4498" y="4296"/>
                  </a:lnTo>
                  <a:cubicBezTo>
                    <a:pt x="4498" y="4325"/>
                    <a:pt x="4489" y="4354"/>
                    <a:pt x="4489" y="4392"/>
                  </a:cubicBezTo>
                  <a:lnTo>
                    <a:pt x="4489" y="4421"/>
                  </a:lnTo>
                  <a:cubicBezTo>
                    <a:pt x="4470" y="4497"/>
                    <a:pt x="4460" y="4574"/>
                    <a:pt x="4441" y="4641"/>
                  </a:cubicBezTo>
                  <a:lnTo>
                    <a:pt x="4441" y="4669"/>
                  </a:lnTo>
                  <a:cubicBezTo>
                    <a:pt x="4441" y="4698"/>
                    <a:pt x="4431" y="4736"/>
                    <a:pt x="4422" y="4765"/>
                  </a:cubicBezTo>
                  <a:lnTo>
                    <a:pt x="4422" y="4784"/>
                  </a:lnTo>
                  <a:cubicBezTo>
                    <a:pt x="4412" y="4823"/>
                    <a:pt x="4403" y="4861"/>
                    <a:pt x="4393" y="4899"/>
                  </a:cubicBezTo>
                  <a:lnTo>
                    <a:pt x="4393" y="4909"/>
                  </a:lnTo>
                  <a:cubicBezTo>
                    <a:pt x="4384" y="4937"/>
                    <a:pt x="4374" y="4976"/>
                    <a:pt x="4364" y="5004"/>
                  </a:cubicBezTo>
                  <a:lnTo>
                    <a:pt x="4355" y="5033"/>
                  </a:lnTo>
                  <a:cubicBezTo>
                    <a:pt x="4336" y="5100"/>
                    <a:pt x="4307" y="5177"/>
                    <a:pt x="4278" y="5244"/>
                  </a:cubicBezTo>
                  <a:lnTo>
                    <a:pt x="4269" y="5263"/>
                  </a:lnTo>
                  <a:lnTo>
                    <a:pt x="4230" y="5359"/>
                  </a:lnTo>
                  <a:lnTo>
                    <a:pt x="4221" y="5368"/>
                  </a:lnTo>
                  <a:cubicBezTo>
                    <a:pt x="4202" y="5406"/>
                    <a:pt x="4192" y="5445"/>
                    <a:pt x="4173" y="5473"/>
                  </a:cubicBezTo>
                  <a:cubicBezTo>
                    <a:pt x="4154" y="5512"/>
                    <a:pt x="4144" y="5540"/>
                    <a:pt x="4125" y="5569"/>
                  </a:cubicBezTo>
                  <a:lnTo>
                    <a:pt x="4116" y="5588"/>
                  </a:lnTo>
                  <a:cubicBezTo>
                    <a:pt x="4077" y="5655"/>
                    <a:pt x="4039" y="5722"/>
                    <a:pt x="4001" y="5789"/>
                  </a:cubicBezTo>
                  <a:lnTo>
                    <a:pt x="3991" y="5799"/>
                  </a:lnTo>
                  <a:lnTo>
                    <a:pt x="3934" y="5894"/>
                  </a:lnTo>
                  <a:lnTo>
                    <a:pt x="3934" y="5904"/>
                  </a:lnTo>
                  <a:cubicBezTo>
                    <a:pt x="3886" y="5961"/>
                    <a:pt x="3838" y="6028"/>
                    <a:pt x="3790" y="6095"/>
                  </a:cubicBezTo>
                  <a:lnTo>
                    <a:pt x="3790" y="6105"/>
                  </a:lnTo>
                  <a:cubicBezTo>
                    <a:pt x="3742" y="6162"/>
                    <a:pt x="3685" y="6220"/>
                    <a:pt x="3637" y="6287"/>
                  </a:cubicBezTo>
                  <a:lnTo>
                    <a:pt x="3560" y="6373"/>
                  </a:lnTo>
                  <a:cubicBezTo>
                    <a:pt x="3503" y="6430"/>
                    <a:pt x="3446" y="6488"/>
                    <a:pt x="3388" y="6536"/>
                  </a:cubicBezTo>
                  <a:cubicBezTo>
                    <a:pt x="3245" y="6679"/>
                    <a:pt x="3082" y="6804"/>
                    <a:pt x="2910" y="6909"/>
                  </a:cubicBezTo>
                  <a:cubicBezTo>
                    <a:pt x="2814" y="6976"/>
                    <a:pt x="2709" y="7043"/>
                    <a:pt x="2594" y="7100"/>
                  </a:cubicBezTo>
                  <a:lnTo>
                    <a:pt x="1522" y="7665"/>
                  </a:lnTo>
                  <a:lnTo>
                    <a:pt x="2029" y="7665"/>
                  </a:lnTo>
                  <a:cubicBezTo>
                    <a:pt x="3819" y="7282"/>
                    <a:pt x="5101" y="5722"/>
                    <a:pt x="5120" y="3894"/>
                  </a:cubicBezTo>
                  <a:cubicBezTo>
                    <a:pt x="5120" y="1676"/>
                    <a:pt x="3298" y="1"/>
                    <a:pt x="1228" y="1"/>
                  </a:cubicBez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5" name="Google Shape;14705;p65"/>
            <p:cNvSpPr/>
            <p:nvPr/>
          </p:nvSpPr>
          <p:spPr>
            <a:xfrm>
              <a:off x="6310768" y="2468507"/>
              <a:ext cx="219691" cy="325230"/>
            </a:xfrm>
            <a:custGeom>
              <a:avLst/>
              <a:gdLst/>
              <a:ahLst/>
              <a:cxnLst/>
              <a:rect l="l" t="t" r="r" b="b"/>
              <a:pathLst>
                <a:path w="8366" h="12385" extrusionOk="0">
                  <a:moveTo>
                    <a:pt x="345" y="1"/>
                  </a:moveTo>
                  <a:cubicBezTo>
                    <a:pt x="278" y="1"/>
                    <a:pt x="10" y="20"/>
                    <a:pt x="1" y="259"/>
                  </a:cubicBezTo>
                  <a:lnTo>
                    <a:pt x="10" y="5025"/>
                  </a:lnTo>
                  <a:lnTo>
                    <a:pt x="403" y="4968"/>
                  </a:lnTo>
                  <a:lnTo>
                    <a:pt x="1398" y="4968"/>
                  </a:lnTo>
                  <a:lnTo>
                    <a:pt x="1446" y="4977"/>
                  </a:lnTo>
                  <a:lnTo>
                    <a:pt x="1494" y="4987"/>
                  </a:lnTo>
                  <a:lnTo>
                    <a:pt x="1541" y="4996"/>
                  </a:lnTo>
                  <a:lnTo>
                    <a:pt x="1580" y="5006"/>
                  </a:lnTo>
                  <a:lnTo>
                    <a:pt x="1637" y="5016"/>
                  </a:lnTo>
                  <a:lnTo>
                    <a:pt x="1675" y="5025"/>
                  </a:lnTo>
                  <a:lnTo>
                    <a:pt x="1723" y="5035"/>
                  </a:lnTo>
                  <a:lnTo>
                    <a:pt x="1771" y="5044"/>
                  </a:lnTo>
                  <a:lnTo>
                    <a:pt x="1819" y="5054"/>
                  </a:lnTo>
                  <a:lnTo>
                    <a:pt x="1857" y="5063"/>
                  </a:lnTo>
                  <a:lnTo>
                    <a:pt x="1905" y="5083"/>
                  </a:lnTo>
                  <a:lnTo>
                    <a:pt x="1915" y="5083"/>
                  </a:lnTo>
                  <a:lnTo>
                    <a:pt x="1943" y="5092"/>
                  </a:lnTo>
                  <a:lnTo>
                    <a:pt x="1991" y="5102"/>
                  </a:lnTo>
                  <a:lnTo>
                    <a:pt x="2001" y="5102"/>
                  </a:lnTo>
                  <a:lnTo>
                    <a:pt x="2030" y="5111"/>
                  </a:lnTo>
                  <a:lnTo>
                    <a:pt x="2077" y="5130"/>
                  </a:lnTo>
                  <a:lnTo>
                    <a:pt x="2116" y="5140"/>
                  </a:lnTo>
                  <a:lnTo>
                    <a:pt x="2164" y="5159"/>
                  </a:lnTo>
                  <a:lnTo>
                    <a:pt x="2183" y="5169"/>
                  </a:lnTo>
                  <a:lnTo>
                    <a:pt x="2202" y="5178"/>
                  </a:lnTo>
                  <a:lnTo>
                    <a:pt x="2259" y="5197"/>
                  </a:lnTo>
                  <a:lnTo>
                    <a:pt x="2269" y="5197"/>
                  </a:lnTo>
                  <a:lnTo>
                    <a:pt x="2288" y="5207"/>
                  </a:lnTo>
                  <a:lnTo>
                    <a:pt x="2345" y="5226"/>
                  </a:lnTo>
                  <a:lnTo>
                    <a:pt x="2374" y="5245"/>
                  </a:lnTo>
                  <a:lnTo>
                    <a:pt x="2460" y="5284"/>
                  </a:lnTo>
                  <a:lnTo>
                    <a:pt x="2470" y="5284"/>
                  </a:lnTo>
                  <a:lnTo>
                    <a:pt x="2537" y="5322"/>
                  </a:lnTo>
                  <a:lnTo>
                    <a:pt x="2565" y="5331"/>
                  </a:lnTo>
                  <a:lnTo>
                    <a:pt x="2623" y="5360"/>
                  </a:lnTo>
                  <a:lnTo>
                    <a:pt x="2652" y="5379"/>
                  </a:lnTo>
                  <a:lnTo>
                    <a:pt x="2699" y="5408"/>
                  </a:lnTo>
                  <a:lnTo>
                    <a:pt x="2719" y="5418"/>
                  </a:lnTo>
                  <a:lnTo>
                    <a:pt x="2738" y="5427"/>
                  </a:lnTo>
                  <a:lnTo>
                    <a:pt x="2776" y="5446"/>
                  </a:lnTo>
                  <a:lnTo>
                    <a:pt x="2805" y="5465"/>
                  </a:lnTo>
                  <a:lnTo>
                    <a:pt x="2814" y="5475"/>
                  </a:lnTo>
                  <a:lnTo>
                    <a:pt x="2853" y="5504"/>
                  </a:lnTo>
                  <a:lnTo>
                    <a:pt x="2891" y="5523"/>
                  </a:lnTo>
                  <a:lnTo>
                    <a:pt x="2929" y="5552"/>
                  </a:lnTo>
                  <a:lnTo>
                    <a:pt x="2958" y="5571"/>
                  </a:lnTo>
                  <a:lnTo>
                    <a:pt x="2996" y="5599"/>
                  </a:lnTo>
                  <a:lnTo>
                    <a:pt x="3034" y="5628"/>
                  </a:lnTo>
                  <a:lnTo>
                    <a:pt x="3073" y="5657"/>
                  </a:lnTo>
                  <a:lnTo>
                    <a:pt x="3101" y="5676"/>
                  </a:lnTo>
                  <a:lnTo>
                    <a:pt x="3149" y="5705"/>
                  </a:lnTo>
                  <a:lnTo>
                    <a:pt x="3178" y="5733"/>
                  </a:lnTo>
                  <a:lnTo>
                    <a:pt x="3216" y="5762"/>
                  </a:lnTo>
                  <a:lnTo>
                    <a:pt x="3245" y="5791"/>
                  </a:lnTo>
                  <a:lnTo>
                    <a:pt x="3283" y="5819"/>
                  </a:lnTo>
                  <a:lnTo>
                    <a:pt x="3312" y="5848"/>
                  </a:lnTo>
                  <a:lnTo>
                    <a:pt x="3350" y="5886"/>
                  </a:lnTo>
                  <a:lnTo>
                    <a:pt x="3379" y="5915"/>
                  </a:lnTo>
                  <a:lnTo>
                    <a:pt x="3417" y="5953"/>
                  </a:lnTo>
                  <a:lnTo>
                    <a:pt x="3446" y="5973"/>
                  </a:lnTo>
                  <a:lnTo>
                    <a:pt x="3484" y="6020"/>
                  </a:lnTo>
                  <a:lnTo>
                    <a:pt x="3503" y="6040"/>
                  </a:lnTo>
                  <a:lnTo>
                    <a:pt x="3551" y="6078"/>
                  </a:lnTo>
                  <a:lnTo>
                    <a:pt x="3570" y="6116"/>
                  </a:lnTo>
                  <a:lnTo>
                    <a:pt x="3589" y="6126"/>
                  </a:lnTo>
                  <a:cubicBezTo>
                    <a:pt x="3819" y="6384"/>
                    <a:pt x="4011" y="6671"/>
                    <a:pt x="4164" y="6987"/>
                  </a:cubicBezTo>
                  <a:lnTo>
                    <a:pt x="4164" y="7006"/>
                  </a:lnTo>
                  <a:lnTo>
                    <a:pt x="4173" y="7016"/>
                  </a:lnTo>
                  <a:lnTo>
                    <a:pt x="4202" y="7073"/>
                  </a:lnTo>
                  <a:cubicBezTo>
                    <a:pt x="4413" y="7533"/>
                    <a:pt x="4518" y="8030"/>
                    <a:pt x="4518" y="8528"/>
                  </a:cubicBezTo>
                  <a:lnTo>
                    <a:pt x="4518" y="8557"/>
                  </a:lnTo>
                  <a:lnTo>
                    <a:pt x="4518" y="8681"/>
                  </a:lnTo>
                  <a:lnTo>
                    <a:pt x="4480" y="8748"/>
                  </a:lnTo>
                  <a:lnTo>
                    <a:pt x="4480" y="8853"/>
                  </a:lnTo>
                  <a:lnTo>
                    <a:pt x="4480" y="8872"/>
                  </a:lnTo>
                  <a:cubicBezTo>
                    <a:pt x="4480" y="8911"/>
                    <a:pt x="4470" y="8949"/>
                    <a:pt x="4470" y="8987"/>
                  </a:cubicBezTo>
                  <a:lnTo>
                    <a:pt x="4470" y="9016"/>
                  </a:lnTo>
                  <a:cubicBezTo>
                    <a:pt x="4470" y="9045"/>
                    <a:pt x="4460" y="9073"/>
                    <a:pt x="4460" y="9112"/>
                  </a:cubicBezTo>
                  <a:lnTo>
                    <a:pt x="4460" y="9140"/>
                  </a:lnTo>
                  <a:cubicBezTo>
                    <a:pt x="4441" y="9207"/>
                    <a:pt x="4432" y="9284"/>
                    <a:pt x="4413" y="9360"/>
                  </a:cubicBezTo>
                  <a:lnTo>
                    <a:pt x="4413" y="9389"/>
                  </a:lnTo>
                  <a:cubicBezTo>
                    <a:pt x="4413" y="9418"/>
                    <a:pt x="4403" y="9447"/>
                    <a:pt x="4393" y="9485"/>
                  </a:cubicBezTo>
                  <a:lnTo>
                    <a:pt x="4393" y="9504"/>
                  </a:lnTo>
                  <a:cubicBezTo>
                    <a:pt x="4384" y="9542"/>
                    <a:pt x="4374" y="9581"/>
                    <a:pt x="4365" y="9609"/>
                  </a:cubicBezTo>
                  <a:lnTo>
                    <a:pt x="4365" y="9628"/>
                  </a:lnTo>
                  <a:cubicBezTo>
                    <a:pt x="4355" y="9657"/>
                    <a:pt x="4346" y="9695"/>
                    <a:pt x="4336" y="9724"/>
                  </a:cubicBezTo>
                  <a:lnTo>
                    <a:pt x="4326" y="9743"/>
                  </a:lnTo>
                  <a:cubicBezTo>
                    <a:pt x="4307" y="9820"/>
                    <a:pt x="4279" y="9896"/>
                    <a:pt x="4250" y="9963"/>
                  </a:cubicBezTo>
                  <a:lnTo>
                    <a:pt x="4240" y="9983"/>
                  </a:lnTo>
                  <a:lnTo>
                    <a:pt x="4202" y="10069"/>
                  </a:lnTo>
                  <a:lnTo>
                    <a:pt x="4192" y="10088"/>
                  </a:lnTo>
                  <a:cubicBezTo>
                    <a:pt x="4173" y="10126"/>
                    <a:pt x="4164" y="10164"/>
                    <a:pt x="4145" y="10193"/>
                  </a:cubicBezTo>
                  <a:cubicBezTo>
                    <a:pt x="4125" y="10222"/>
                    <a:pt x="4116" y="10260"/>
                    <a:pt x="4097" y="10289"/>
                  </a:cubicBezTo>
                  <a:lnTo>
                    <a:pt x="4087" y="10308"/>
                  </a:lnTo>
                  <a:cubicBezTo>
                    <a:pt x="4049" y="10375"/>
                    <a:pt x="4011" y="10442"/>
                    <a:pt x="3972" y="10509"/>
                  </a:cubicBezTo>
                  <a:lnTo>
                    <a:pt x="3963" y="10518"/>
                  </a:lnTo>
                  <a:lnTo>
                    <a:pt x="3905" y="10614"/>
                  </a:lnTo>
                  <a:cubicBezTo>
                    <a:pt x="3857" y="10681"/>
                    <a:pt x="3810" y="10748"/>
                    <a:pt x="3762" y="10815"/>
                  </a:cubicBezTo>
                  <a:cubicBezTo>
                    <a:pt x="3714" y="10882"/>
                    <a:pt x="3656" y="10940"/>
                    <a:pt x="3609" y="11007"/>
                  </a:cubicBezTo>
                  <a:lnTo>
                    <a:pt x="3532" y="11093"/>
                  </a:lnTo>
                  <a:cubicBezTo>
                    <a:pt x="3475" y="11150"/>
                    <a:pt x="3417" y="11208"/>
                    <a:pt x="3360" y="11255"/>
                  </a:cubicBezTo>
                  <a:cubicBezTo>
                    <a:pt x="3216" y="11389"/>
                    <a:pt x="3054" y="11523"/>
                    <a:pt x="2881" y="11629"/>
                  </a:cubicBezTo>
                  <a:cubicBezTo>
                    <a:pt x="2786" y="11696"/>
                    <a:pt x="2680" y="11763"/>
                    <a:pt x="2565" y="11820"/>
                  </a:cubicBezTo>
                  <a:lnTo>
                    <a:pt x="1494" y="12385"/>
                  </a:lnTo>
                  <a:lnTo>
                    <a:pt x="8030" y="12385"/>
                  </a:lnTo>
                  <a:cubicBezTo>
                    <a:pt x="8116" y="12385"/>
                    <a:pt x="8365" y="12346"/>
                    <a:pt x="8365" y="12107"/>
                  </a:cubicBezTo>
                  <a:lnTo>
                    <a:pt x="8365" y="2661"/>
                  </a:lnTo>
                  <a:lnTo>
                    <a:pt x="6968" y="1398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6" name="Google Shape;14706;p65"/>
            <p:cNvSpPr/>
            <p:nvPr/>
          </p:nvSpPr>
          <p:spPr>
            <a:xfrm>
              <a:off x="6230360" y="2591666"/>
              <a:ext cx="204329" cy="204329"/>
            </a:xfrm>
            <a:custGeom>
              <a:avLst/>
              <a:gdLst/>
              <a:ahLst/>
              <a:cxnLst/>
              <a:rect l="l" t="t" r="r" b="b"/>
              <a:pathLst>
                <a:path w="7781" h="7781" extrusionOk="0">
                  <a:moveTo>
                    <a:pt x="3895" y="0"/>
                  </a:moveTo>
                  <a:cubicBezTo>
                    <a:pt x="1742" y="0"/>
                    <a:pt x="0" y="1742"/>
                    <a:pt x="0" y="3895"/>
                  </a:cubicBezTo>
                  <a:cubicBezTo>
                    <a:pt x="0" y="6039"/>
                    <a:pt x="1742" y="7781"/>
                    <a:pt x="3895" y="7781"/>
                  </a:cubicBezTo>
                  <a:cubicBezTo>
                    <a:pt x="6049" y="7781"/>
                    <a:pt x="7781" y="6039"/>
                    <a:pt x="7781" y="3895"/>
                  </a:cubicBezTo>
                  <a:cubicBezTo>
                    <a:pt x="7781" y="1742"/>
                    <a:pt x="6049" y="0"/>
                    <a:pt x="389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7" name="Google Shape;14707;p65"/>
            <p:cNvSpPr/>
            <p:nvPr/>
          </p:nvSpPr>
          <p:spPr>
            <a:xfrm>
              <a:off x="6234115" y="2591666"/>
              <a:ext cx="104331" cy="204329"/>
            </a:xfrm>
            <a:custGeom>
              <a:avLst/>
              <a:gdLst/>
              <a:ahLst/>
              <a:cxnLst/>
              <a:rect l="l" t="t" r="r" b="b"/>
              <a:pathLst>
                <a:path w="3973" h="7781" extrusionOk="0">
                  <a:moveTo>
                    <a:pt x="3752" y="0"/>
                  </a:moveTo>
                  <a:cubicBezTo>
                    <a:pt x="1656" y="77"/>
                    <a:pt x="1" y="1799"/>
                    <a:pt x="1" y="3895"/>
                  </a:cubicBezTo>
                  <a:cubicBezTo>
                    <a:pt x="1" y="5991"/>
                    <a:pt x="1656" y="7704"/>
                    <a:pt x="3752" y="7781"/>
                  </a:cubicBezTo>
                  <a:cubicBezTo>
                    <a:pt x="3829" y="7781"/>
                    <a:pt x="3896" y="7781"/>
                    <a:pt x="3972" y="7771"/>
                  </a:cubicBezTo>
                  <a:cubicBezTo>
                    <a:pt x="1915" y="7656"/>
                    <a:pt x="307" y="5953"/>
                    <a:pt x="297" y="3895"/>
                  </a:cubicBezTo>
                  <a:cubicBezTo>
                    <a:pt x="297" y="1828"/>
                    <a:pt x="1915" y="125"/>
                    <a:pt x="3972" y="10"/>
                  </a:cubicBezTo>
                  <a:cubicBezTo>
                    <a:pt x="3896" y="10"/>
                    <a:pt x="3829" y="0"/>
                    <a:pt x="375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8" name="Google Shape;14708;p65"/>
            <p:cNvSpPr/>
            <p:nvPr/>
          </p:nvSpPr>
          <p:spPr>
            <a:xfrm>
              <a:off x="6262528" y="2728875"/>
              <a:ext cx="140491" cy="67121"/>
            </a:xfrm>
            <a:custGeom>
              <a:avLst/>
              <a:gdLst/>
              <a:ahLst/>
              <a:cxnLst/>
              <a:rect l="l" t="t" r="r" b="b"/>
              <a:pathLst>
                <a:path w="5350" h="2556" extrusionOk="0">
                  <a:moveTo>
                    <a:pt x="3254" y="1"/>
                  </a:moveTo>
                  <a:lnTo>
                    <a:pt x="2680" y="594"/>
                  </a:lnTo>
                  <a:lnTo>
                    <a:pt x="2077" y="10"/>
                  </a:lnTo>
                  <a:lnTo>
                    <a:pt x="861" y="489"/>
                  </a:lnTo>
                  <a:cubicBezTo>
                    <a:pt x="517" y="623"/>
                    <a:pt x="249" y="891"/>
                    <a:pt x="105" y="1235"/>
                  </a:cubicBezTo>
                  <a:lnTo>
                    <a:pt x="0" y="1494"/>
                  </a:lnTo>
                  <a:lnTo>
                    <a:pt x="211" y="1666"/>
                  </a:lnTo>
                  <a:cubicBezTo>
                    <a:pt x="924" y="2259"/>
                    <a:pt x="1799" y="2556"/>
                    <a:pt x="2675" y="2556"/>
                  </a:cubicBezTo>
                  <a:cubicBezTo>
                    <a:pt x="3551" y="2556"/>
                    <a:pt x="4426" y="2259"/>
                    <a:pt x="5139" y="1666"/>
                  </a:cubicBezTo>
                  <a:lnTo>
                    <a:pt x="5350" y="1494"/>
                  </a:lnTo>
                  <a:lnTo>
                    <a:pt x="5245" y="1245"/>
                  </a:lnTo>
                  <a:cubicBezTo>
                    <a:pt x="5101" y="900"/>
                    <a:pt x="4833" y="632"/>
                    <a:pt x="4489" y="489"/>
                  </a:cubicBezTo>
                  <a:lnTo>
                    <a:pt x="3254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9" name="Google Shape;14709;p65"/>
            <p:cNvSpPr/>
            <p:nvPr/>
          </p:nvSpPr>
          <p:spPr>
            <a:xfrm>
              <a:off x="6262528" y="2729137"/>
              <a:ext cx="74920" cy="66858"/>
            </a:xfrm>
            <a:custGeom>
              <a:avLst/>
              <a:gdLst/>
              <a:ahLst/>
              <a:cxnLst/>
              <a:rect l="l" t="t" r="r" b="b"/>
              <a:pathLst>
                <a:path w="2853" h="2546" extrusionOk="0">
                  <a:moveTo>
                    <a:pt x="2077" y="0"/>
                  </a:moveTo>
                  <a:lnTo>
                    <a:pt x="852" y="479"/>
                  </a:lnTo>
                  <a:cubicBezTo>
                    <a:pt x="507" y="622"/>
                    <a:pt x="239" y="890"/>
                    <a:pt x="96" y="1225"/>
                  </a:cubicBezTo>
                  <a:lnTo>
                    <a:pt x="0" y="1493"/>
                  </a:lnTo>
                  <a:lnTo>
                    <a:pt x="201" y="1665"/>
                  </a:lnTo>
                  <a:cubicBezTo>
                    <a:pt x="900" y="2230"/>
                    <a:pt x="1771" y="2546"/>
                    <a:pt x="2670" y="2546"/>
                  </a:cubicBezTo>
                  <a:lnTo>
                    <a:pt x="2852" y="2546"/>
                  </a:lnTo>
                  <a:cubicBezTo>
                    <a:pt x="2010" y="2508"/>
                    <a:pt x="1206" y="2201"/>
                    <a:pt x="565" y="1665"/>
                  </a:cubicBezTo>
                  <a:lnTo>
                    <a:pt x="354" y="1493"/>
                  </a:lnTo>
                  <a:lnTo>
                    <a:pt x="459" y="1225"/>
                  </a:lnTo>
                  <a:cubicBezTo>
                    <a:pt x="593" y="890"/>
                    <a:pt x="871" y="622"/>
                    <a:pt x="1216" y="479"/>
                  </a:cubicBezTo>
                  <a:lnTo>
                    <a:pt x="2173" y="105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0" name="Google Shape;14710;p65"/>
            <p:cNvSpPr/>
            <p:nvPr/>
          </p:nvSpPr>
          <p:spPr>
            <a:xfrm>
              <a:off x="6283878" y="2609996"/>
              <a:ext cx="98029" cy="64862"/>
            </a:xfrm>
            <a:custGeom>
              <a:avLst/>
              <a:gdLst/>
              <a:ahLst/>
              <a:cxnLst/>
              <a:rect l="l" t="t" r="r" b="b"/>
              <a:pathLst>
                <a:path w="3733" h="2470" extrusionOk="0">
                  <a:moveTo>
                    <a:pt x="3283" y="2135"/>
                  </a:moveTo>
                  <a:lnTo>
                    <a:pt x="3274" y="2145"/>
                  </a:lnTo>
                  <a:lnTo>
                    <a:pt x="3235" y="2164"/>
                  </a:lnTo>
                  <a:lnTo>
                    <a:pt x="3283" y="2135"/>
                  </a:lnTo>
                  <a:close/>
                  <a:moveTo>
                    <a:pt x="1800" y="1"/>
                  </a:moveTo>
                  <a:cubicBezTo>
                    <a:pt x="814" y="1"/>
                    <a:pt x="1" y="757"/>
                    <a:pt x="1" y="1685"/>
                  </a:cubicBezTo>
                  <a:lnTo>
                    <a:pt x="1" y="2470"/>
                  </a:lnTo>
                  <a:cubicBezTo>
                    <a:pt x="1" y="2470"/>
                    <a:pt x="412" y="2432"/>
                    <a:pt x="460" y="2250"/>
                  </a:cubicBezTo>
                  <a:cubicBezTo>
                    <a:pt x="479" y="2231"/>
                    <a:pt x="489" y="2212"/>
                    <a:pt x="498" y="2183"/>
                  </a:cubicBezTo>
                  <a:cubicBezTo>
                    <a:pt x="728" y="2183"/>
                    <a:pt x="1819" y="2173"/>
                    <a:pt x="2431" y="1465"/>
                  </a:cubicBezTo>
                  <a:cubicBezTo>
                    <a:pt x="2575" y="1819"/>
                    <a:pt x="2872" y="2078"/>
                    <a:pt x="3235" y="2173"/>
                  </a:cubicBezTo>
                  <a:cubicBezTo>
                    <a:pt x="3245" y="2202"/>
                    <a:pt x="3254" y="2221"/>
                    <a:pt x="3274" y="2240"/>
                  </a:cubicBezTo>
                  <a:cubicBezTo>
                    <a:pt x="3321" y="2422"/>
                    <a:pt x="3733" y="2460"/>
                    <a:pt x="3733" y="2460"/>
                  </a:cubicBezTo>
                  <a:lnTo>
                    <a:pt x="3733" y="1676"/>
                  </a:lnTo>
                  <a:cubicBezTo>
                    <a:pt x="3733" y="757"/>
                    <a:pt x="2929" y="1"/>
                    <a:pt x="19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1" name="Google Shape;14711;p65"/>
            <p:cNvSpPr/>
            <p:nvPr/>
          </p:nvSpPr>
          <p:spPr>
            <a:xfrm>
              <a:off x="6283878" y="2610258"/>
              <a:ext cx="53308" cy="64600"/>
            </a:xfrm>
            <a:custGeom>
              <a:avLst/>
              <a:gdLst/>
              <a:ahLst/>
              <a:cxnLst/>
              <a:rect l="l" t="t" r="r" b="b"/>
              <a:pathLst>
                <a:path w="2030" h="2460" extrusionOk="0">
                  <a:moveTo>
                    <a:pt x="1800" y="0"/>
                  </a:moveTo>
                  <a:cubicBezTo>
                    <a:pt x="814" y="0"/>
                    <a:pt x="1" y="756"/>
                    <a:pt x="1" y="1685"/>
                  </a:cubicBezTo>
                  <a:lnTo>
                    <a:pt x="1" y="2460"/>
                  </a:lnTo>
                  <a:cubicBezTo>
                    <a:pt x="106" y="2450"/>
                    <a:pt x="221" y="2422"/>
                    <a:pt x="316" y="2374"/>
                  </a:cubicBezTo>
                  <a:lnTo>
                    <a:pt x="326" y="2106"/>
                  </a:lnTo>
                  <a:lnTo>
                    <a:pt x="326" y="1675"/>
                  </a:lnTo>
                  <a:cubicBezTo>
                    <a:pt x="326" y="776"/>
                    <a:pt x="1082" y="39"/>
                    <a:pt x="2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2" name="Google Shape;14712;p65"/>
            <p:cNvSpPr/>
            <p:nvPr/>
          </p:nvSpPr>
          <p:spPr>
            <a:xfrm>
              <a:off x="6368566" y="2668319"/>
              <a:ext cx="18119" cy="26917"/>
            </a:xfrm>
            <a:custGeom>
              <a:avLst/>
              <a:gdLst/>
              <a:ahLst/>
              <a:cxnLst/>
              <a:rect l="l" t="t" r="r" b="b"/>
              <a:pathLst>
                <a:path w="690" h="1025" extrusionOk="0">
                  <a:moveTo>
                    <a:pt x="221" y="0"/>
                  </a:moveTo>
                  <a:cubicBezTo>
                    <a:pt x="176" y="0"/>
                    <a:pt x="132" y="13"/>
                    <a:pt x="87" y="38"/>
                  </a:cubicBezTo>
                  <a:cubicBezTo>
                    <a:pt x="29" y="77"/>
                    <a:pt x="1" y="144"/>
                    <a:pt x="1" y="211"/>
                  </a:cubicBezTo>
                  <a:lnTo>
                    <a:pt x="1" y="814"/>
                  </a:lnTo>
                  <a:cubicBezTo>
                    <a:pt x="1" y="881"/>
                    <a:pt x="29" y="938"/>
                    <a:pt x="87" y="986"/>
                  </a:cubicBezTo>
                  <a:cubicBezTo>
                    <a:pt x="135" y="1005"/>
                    <a:pt x="173" y="1024"/>
                    <a:pt x="221" y="1024"/>
                  </a:cubicBezTo>
                  <a:cubicBezTo>
                    <a:pt x="250" y="1024"/>
                    <a:pt x="269" y="1015"/>
                    <a:pt x="288" y="1015"/>
                  </a:cubicBezTo>
                  <a:cubicBezTo>
                    <a:pt x="336" y="995"/>
                    <a:pt x="374" y="986"/>
                    <a:pt x="422" y="957"/>
                  </a:cubicBezTo>
                  <a:cubicBezTo>
                    <a:pt x="460" y="919"/>
                    <a:pt x="498" y="890"/>
                    <a:pt x="546" y="861"/>
                  </a:cubicBezTo>
                  <a:cubicBezTo>
                    <a:pt x="632" y="766"/>
                    <a:pt x="690" y="641"/>
                    <a:pt x="690" y="507"/>
                  </a:cubicBezTo>
                  <a:cubicBezTo>
                    <a:pt x="680" y="278"/>
                    <a:pt x="518" y="67"/>
                    <a:pt x="288" y="10"/>
                  </a:cubicBezTo>
                  <a:cubicBezTo>
                    <a:pt x="266" y="3"/>
                    <a:pt x="243" y="0"/>
                    <a:pt x="22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65"/>
            <p:cNvSpPr/>
            <p:nvPr/>
          </p:nvSpPr>
          <p:spPr>
            <a:xfrm>
              <a:off x="6276079" y="2668319"/>
              <a:ext cx="21402" cy="26917"/>
            </a:xfrm>
            <a:custGeom>
              <a:avLst/>
              <a:gdLst/>
              <a:ahLst/>
              <a:cxnLst/>
              <a:rect l="l" t="t" r="r" b="b"/>
              <a:pathLst>
                <a:path w="815" h="1025" extrusionOk="0">
                  <a:moveTo>
                    <a:pt x="594" y="0"/>
                  </a:moveTo>
                  <a:cubicBezTo>
                    <a:pt x="572" y="0"/>
                    <a:pt x="550" y="3"/>
                    <a:pt x="527" y="10"/>
                  </a:cubicBezTo>
                  <a:cubicBezTo>
                    <a:pt x="1" y="144"/>
                    <a:pt x="1" y="890"/>
                    <a:pt x="527" y="1015"/>
                  </a:cubicBezTo>
                  <a:cubicBezTo>
                    <a:pt x="546" y="1024"/>
                    <a:pt x="566" y="1024"/>
                    <a:pt x="594" y="1024"/>
                  </a:cubicBezTo>
                  <a:cubicBezTo>
                    <a:pt x="642" y="1024"/>
                    <a:pt x="680" y="1015"/>
                    <a:pt x="728" y="986"/>
                  </a:cubicBezTo>
                  <a:cubicBezTo>
                    <a:pt x="786" y="948"/>
                    <a:pt x="814" y="881"/>
                    <a:pt x="814" y="814"/>
                  </a:cubicBezTo>
                  <a:lnTo>
                    <a:pt x="814" y="220"/>
                  </a:lnTo>
                  <a:cubicBezTo>
                    <a:pt x="814" y="144"/>
                    <a:pt x="786" y="77"/>
                    <a:pt x="728" y="38"/>
                  </a:cubicBezTo>
                  <a:cubicBezTo>
                    <a:pt x="684" y="13"/>
                    <a:pt x="639" y="0"/>
                    <a:pt x="59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65"/>
            <p:cNvSpPr/>
            <p:nvPr/>
          </p:nvSpPr>
          <p:spPr>
            <a:xfrm>
              <a:off x="6315048" y="2715613"/>
              <a:ext cx="35950" cy="38917"/>
            </a:xfrm>
            <a:custGeom>
              <a:avLst/>
              <a:gdLst/>
              <a:ahLst/>
              <a:cxnLst/>
              <a:rect l="l" t="t" r="r" b="b"/>
              <a:pathLst>
                <a:path w="1369" h="1482" extrusionOk="0">
                  <a:moveTo>
                    <a:pt x="224" y="0"/>
                  </a:moveTo>
                  <a:cubicBezTo>
                    <a:pt x="176" y="0"/>
                    <a:pt x="128" y="18"/>
                    <a:pt x="86" y="46"/>
                  </a:cubicBezTo>
                  <a:cubicBezTo>
                    <a:pt x="29" y="84"/>
                    <a:pt x="0" y="151"/>
                    <a:pt x="0" y="209"/>
                  </a:cubicBezTo>
                  <a:lnTo>
                    <a:pt x="0" y="841"/>
                  </a:lnTo>
                  <a:cubicBezTo>
                    <a:pt x="0" y="898"/>
                    <a:pt x="19" y="965"/>
                    <a:pt x="67" y="1003"/>
                  </a:cubicBezTo>
                  <a:lnTo>
                    <a:pt x="527" y="1415"/>
                  </a:lnTo>
                  <a:cubicBezTo>
                    <a:pt x="565" y="1453"/>
                    <a:pt x="622" y="1482"/>
                    <a:pt x="680" y="1482"/>
                  </a:cubicBezTo>
                  <a:cubicBezTo>
                    <a:pt x="737" y="1482"/>
                    <a:pt x="795" y="1453"/>
                    <a:pt x="842" y="1415"/>
                  </a:cubicBezTo>
                  <a:lnTo>
                    <a:pt x="1302" y="955"/>
                  </a:lnTo>
                  <a:cubicBezTo>
                    <a:pt x="1350" y="917"/>
                    <a:pt x="1369" y="869"/>
                    <a:pt x="1369" y="812"/>
                  </a:cubicBezTo>
                  <a:lnTo>
                    <a:pt x="1369" y="218"/>
                  </a:lnTo>
                  <a:cubicBezTo>
                    <a:pt x="1369" y="161"/>
                    <a:pt x="1340" y="104"/>
                    <a:pt x="1302" y="65"/>
                  </a:cubicBezTo>
                  <a:cubicBezTo>
                    <a:pt x="1254" y="27"/>
                    <a:pt x="1197" y="8"/>
                    <a:pt x="1139" y="8"/>
                  </a:cubicBezTo>
                  <a:lnTo>
                    <a:pt x="1091" y="8"/>
                  </a:lnTo>
                  <a:cubicBezTo>
                    <a:pt x="1005" y="27"/>
                    <a:pt x="909" y="37"/>
                    <a:pt x="823" y="37"/>
                  </a:cubicBezTo>
                  <a:lnTo>
                    <a:pt x="546" y="37"/>
                  </a:lnTo>
                  <a:cubicBezTo>
                    <a:pt x="460" y="37"/>
                    <a:pt x="364" y="27"/>
                    <a:pt x="278" y="8"/>
                  </a:cubicBezTo>
                  <a:cubicBezTo>
                    <a:pt x="260" y="3"/>
                    <a:pt x="242" y="0"/>
                    <a:pt x="22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65"/>
            <p:cNvSpPr/>
            <p:nvPr/>
          </p:nvSpPr>
          <p:spPr>
            <a:xfrm>
              <a:off x="6315048" y="2715745"/>
              <a:ext cx="21875" cy="38786"/>
            </a:xfrm>
            <a:custGeom>
              <a:avLst/>
              <a:gdLst/>
              <a:ahLst/>
              <a:cxnLst/>
              <a:rect l="l" t="t" r="r" b="b"/>
              <a:pathLst>
                <a:path w="833" h="1477" extrusionOk="0">
                  <a:moveTo>
                    <a:pt x="234" y="0"/>
                  </a:moveTo>
                  <a:cubicBezTo>
                    <a:pt x="179" y="0"/>
                    <a:pt x="126" y="19"/>
                    <a:pt x="86" y="51"/>
                  </a:cubicBezTo>
                  <a:cubicBezTo>
                    <a:pt x="29" y="89"/>
                    <a:pt x="0" y="146"/>
                    <a:pt x="0" y="213"/>
                  </a:cubicBezTo>
                  <a:lnTo>
                    <a:pt x="0" y="836"/>
                  </a:lnTo>
                  <a:cubicBezTo>
                    <a:pt x="0" y="893"/>
                    <a:pt x="19" y="960"/>
                    <a:pt x="67" y="998"/>
                  </a:cubicBezTo>
                  <a:lnTo>
                    <a:pt x="517" y="1410"/>
                  </a:lnTo>
                  <a:cubicBezTo>
                    <a:pt x="565" y="1448"/>
                    <a:pt x="622" y="1477"/>
                    <a:pt x="680" y="1477"/>
                  </a:cubicBezTo>
                  <a:cubicBezTo>
                    <a:pt x="737" y="1477"/>
                    <a:pt x="795" y="1448"/>
                    <a:pt x="833" y="1410"/>
                  </a:cubicBezTo>
                  <a:cubicBezTo>
                    <a:pt x="795" y="1400"/>
                    <a:pt x="756" y="1381"/>
                    <a:pt x="728" y="1343"/>
                  </a:cubicBezTo>
                  <a:lnTo>
                    <a:pt x="268" y="931"/>
                  </a:lnTo>
                  <a:cubicBezTo>
                    <a:pt x="220" y="893"/>
                    <a:pt x="201" y="826"/>
                    <a:pt x="201" y="769"/>
                  </a:cubicBezTo>
                  <a:lnTo>
                    <a:pt x="201" y="146"/>
                  </a:lnTo>
                  <a:cubicBezTo>
                    <a:pt x="201" y="99"/>
                    <a:pt x="220" y="41"/>
                    <a:pt x="268" y="3"/>
                  </a:cubicBezTo>
                  <a:cubicBezTo>
                    <a:pt x="257" y="1"/>
                    <a:pt x="245" y="0"/>
                    <a:pt x="2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6" name="Google Shape;14716;p65"/>
            <p:cNvSpPr/>
            <p:nvPr/>
          </p:nvSpPr>
          <p:spPr>
            <a:xfrm>
              <a:off x="6294172" y="2648178"/>
              <a:ext cx="76942" cy="77467"/>
            </a:xfrm>
            <a:custGeom>
              <a:avLst/>
              <a:gdLst/>
              <a:ahLst/>
              <a:cxnLst/>
              <a:rect l="l" t="t" r="r" b="b"/>
              <a:pathLst>
                <a:path w="2930" h="2950" extrusionOk="0">
                  <a:moveTo>
                    <a:pt x="2039" y="0"/>
                  </a:moveTo>
                  <a:cubicBezTo>
                    <a:pt x="2022" y="0"/>
                    <a:pt x="2006" y="7"/>
                    <a:pt x="1992" y="21"/>
                  </a:cubicBezTo>
                  <a:cubicBezTo>
                    <a:pt x="1666" y="241"/>
                    <a:pt x="1312" y="403"/>
                    <a:pt x="929" y="509"/>
                  </a:cubicBezTo>
                  <a:cubicBezTo>
                    <a:pt x="814" y="537"/>
                    <a:pt x="690" y="566"/>
                    <a:pt x="575" y="585"/>
                  </a:cubicBezTo>
                  <a:cubicBezTo>
                    <a:pt x="451" y="604"/>
                    <a:pt x="336" y="624"/>
                    <a:pt x="212" y="624"/>
                  </a:cubicBezTo>
                  <a:cubicBezTo>
                    <a:pt x="97" y="633"/>
                    <a:pt x="1" y="719"/>
                    <a:pt x="1" y="834"/>
                  </a:cubicBezTo>
                  <a:lnTo>
                    <a:pt x="1" y="1705"/>
                  </a:lnTo>
                  <a:cubicBezTo>
                    <a:pt x="1" y="2384"/>
                    <a:pt x="604" y="2949"/>
                    <a:pt x="1331" y="2949"/>
                  </a:cubicBezTo>
                  <a:lnTo>
                    <a:pt x="1609" y="2949"/>
                  </a:lnTo>
                  <a:cubicBezTo>
                    <a:pt x="2336" y="2949"/>
                    <a:pt x="2929" y="2394"/>
                    <a:pt x="2929" y="1705"/>
                  </a:cubicBezTo>
                  <a:lnTo>
                    <a:pt x="2929" y="805"/>
                  </a:lnTo>
                  <a:cubicBezTo>
                    <a:pt x="2929" y="719"/>
                    <a:pt x="2882" y="633"/>
                    <a:pt x="2796" y="604"/>
                  </a:cubicBezTo>
                  <a:cubicBezTo>
                    <a:pt x="2767" y="595"/>
                    <a:pt x="2748" y="585"/>
                    <a:pt x="2719" y="576"/>
                  </a:cubicBezTo>
                  <a:cubicBezTo>
                    <a:pt x="2470" y="480"/>
                    <a:pt x="2250" y="298"/>
                    <a:pt x="2126" y="59"/>
                  </a:cubicBezTo>
                  <a:lnTo>
                    <a:pt x="2106" y="49"/>
                  </a:lnTo>
                  <a:cubicBezTo>
                    <a:pt x="2094" y="19"/>
                    <a:pt x="2067" y="0"/>
                    <a:pt x="20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7" name="Google Shape;14717;p65"/>
            <p:cNvSpPr/>
            <p:nvPr/>
          </p:nvSpPr>
          <p:spPr>
            <a:xfrm>
              <a:off x="6294434" y="2648099"/>
              <a:ext cx="56328" cy="77546"/>
            </a:xfrm>
            <a:custGeom>
              <a:avLst/>
              <a:gdLst/>
              <a:ahLst/>
              <a:cxnLst/>
              <a:rect l="l" t="t" r="r" b="b"/>
              <a:pathLst>
                <a:path w="2145" h="2953" extrusionOk="0">
                  <a:moveTo>
                    <a:pt x="2034" y="0"/>
                  </a:moveTo>
                  <a:cubicBezTo>
                    <a:pt x="2019" y="0"/>
                    <a:pt x="2004" y="4"/>
                    <a:pt x="1991" y="14"/>
                  </a:cubicBezTo>
                  <a:cubicBezTo>
                    <a:pt x="1666" y="244"/>
                    <a:pt x="1312" y="406"/>
                    <a:pt x="929" y="512"/>
                  </a:cubicBezTo>
                  <a:cubicBezTo>
                    <a:pt x="814" y="540"/>
                    <a:pt x="690" y="569"/>
                    <a:pt x="565" y="588"/>
                  </a:cubicBezTo>
                  <a:cubicBezTo>
                    <a:pt x="450" y="607"/>
                    <a:pt x="326" y="617"/>
                    <a:pt x="211" y="627"/>
                  </a:cubicBezTo>
                  <a:cubicBezTo>
                    <a:pt x="96" y="636"/>
                    <a:pt x="1" y="722"/>
                    <a:pt x="1" y="837"/>
                  </a:cubicBezTo>
                  <a:lnTo>
                    <a:pt x="1" y="1708"/>
                  </a:lnTo>
                  <a:cubicBezTo>
                    <a:pt x="1" y="2387"/>
                    <a:pt x="603" y="2952"/>
                    <a:pt x="1331" y="2952"/>
                  </a:cubicBezTo>
                  <a:lnTo>
                    <a:pt x="1599" y="2952"/>
                  </a:lnTo>
                  <a:cubicBezTo>
                    <a:pt x="871" y="2952"/>
                    <a:pt x="278" y="2387"/>
                    <a:pt x="278" y="1708"/>
                  </a:cubicBezTo>
                  <a:lnTo>
                    <a:pt x="278" y="837"/>
                  </a:lnTo>
                  <a:cubicBezTo>
                    <a:pt x="278" y="722"/>
                    <a:pt x="374" y="636"/>
                    <a:pt x="489" y="627"/>
                  </a:cubicBezTo>
                  <a:cubicBezTo>
                    <a:pt x="603" y="617"/>
                    <a:pt x="728" y="607"/>
                    <a:pt x="843" y="588"/>
                  </a:cubicBezTo>
                  <a:cubicBezTo>
                    <a:pt x="967" y="569"/>
                    <a:pt x="1082" y="540"/>
                    <a:pt x="1206" y="512"/>
                  </a:cubicBezTo>
                  <a:cubicBezTo>
                    <a:pt x="1532" y="426"/>
                    <a:pt x="1848" y="282"/>
                    <a:pt x="2144" y="100"/>
                  </a:cubicBezTo>
                  <a:lnTo>
                    <a:pt x="2116" y="62"/>
                  </a:lnTo>
                  <a:lnTo>
                    <a:pt x="2106" y="43"/>
                  </a:lnTo>
                  <a:cubicBezTo>
                    <a:pt x="2093" y="17"/>
                    <a:pt x="2063" y="0"/>
                    <a:pt x="20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8" name="Google Shape;14718;p65"/>
            <p:cNvSpPr/>
            <p:nvPr/>
          </p:nvSpPr>
          <p:spPr>
            <a:xfrm>
              <a:off x="6459557" y="2469268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0" y="0"/>
                  </a:moveTo>
                  <a:lnTo>
                    <a:pt x="0" y="2163"/>
                  </a:lnTo>
                  <a:cubicBezTo>
                    <a:pt x="10" y="2336"/>
                    <a:pt x="115" y="2671"/>
                    <a:pt x="689" y="2671"/>
                  </a:cubicBezTo>
                  <a:lnTo>
                    <a:pt x="2661" y="26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19" name="Google Shape;14719;p65"/>
          <p:cNvGrpSpPr/>
          <p:nvPr/>
        </p:nvGrpSpPr>
        <p:grpSpPr>
          <a:xfrm>
            <a:off x="6633976" y="2459552"/>
            <a:ext cx="387781" cy="286680"/>
            <a:chOff x="6633976" y="2459552"/>
            <a:chExt cx="387781" cy="286680"/>
          </a:xfrm>
        </p:grpSpPr>
        <p:sp>
          <p:nvSpPr>
            <p:cNvPr id="14720" name="Google Shape;14720;p65"/>
            <p:cNvSpPr/>
            <p:nvPr/>
          </p:nvSpPr>
          <p:spPr>
            <a:xfrm>
              <a:off x="6635473" y="2459552"/>
              <a:ext cx="386285" cy="205773"/>
            </a:xfrm>
            <a:custGeom>
              <a:avLst/>
              <a:gdLst/>
              <a:ahLst/>
              <a:cxnLst/>
              <a:rect l="l" t="t" r="r" b="b"/>
              <a:pathLst>
                <a:path w="14710" h="7836" extrusionOk="0">
                  <a:moveTo>
                    <a:pt x="5944" y="1"/>
                  </a:moveTo>
                  <a:cubicBezTo>
                    <a:pt x="4569" y="1"/>
                    <a:pt x="3205" y="834"/>
                    <a:pt x="2747" y="2380"/>
                  </a:cubicBezTo>
                  <a:lnTo>
                    <a:pt x="2728" y="2380"/>
                  </a:lnTo>
                  <a:cubicBezTo>
                    <a:pt x="1216" y="2380"/>
                    <a:pt x="0" y="3596"/>
                    <a:pt x="0" y="5108"/>
                  </a:cubicBezTo>
                  <a:cubicBezTo>
                    <a:pt x="0" y="6610"/>
                    <a:pt x="1216" y="7835"/>
                    <a:pt x="2728" y="7835"/>
                  </a:cubicBezTo>
                  <a:lnTo>
                    <a:pt x="12451" y="7835"/>
                  </a:lnTo>
                  <a:cubicBezTo>
                    <a:pt x="13696" y="7835"/>
                    <a:pt x="14710" y="6821"/>
                    <a:pt x="14710" y="5577"/>
                  </a:cubicBezTo>
                  <a:cubicBezTo>
                    <a:pt x="14710" y="4333"/>
                    <a:pt x="13696" y="3328"/>
                    <a:pt x="12451" y="3328"/>
                  </a:cubicBezTo>
                  <a:cubicBezTo>
                    <a:pt x="12375" y="3328"/>
                    <a:pt x="12298" y="3328"/>
                    <a:pt x="12212" y="3337"/>
                  </a:cubicBezTo>
                  <a:cubicBezTo>
                    <a:pt x="11852" y="2172"/>
                    <a:pt x="10772" y="1424"/>
                    <a:pt x="9614" y="1424"/>
                  </a:cubicBezTo>
                  <a:cubicBezTo>
                    <a:pt x="9327" y="1424"/>
                    <a:pt x="9035" y="1470"/>
                    <a:pt x="8748" y="1567"/>
                  </a:cubicBezTo>
                  <a:cubicBezTo>
                    <a:pt x="8087" y="504"/>
                    <a:pt x="7012" y="1"/>
                    <a:pt x="594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65"/>
            <p:cNvSpPr/>
            <p:nvPr/>
          </p:nvSpPr>
          <p:spPr>
            <a:xfrm>
              <a:off x="6633976" y="2522051"/>
              <a:ext cx="352856" cy="143012"/>
            </a:xfrm>
            <a:custGeom>
              <a:avLst/>
              <a:gdLst/>
              <a:ahLst/>
              <a:cxnLst/>
              <a:rect l="l" t="t" r="r" b="b"/>
              <a:pathLst>
                <a:path w="13437" h="5446" extrusionOk="0">
                  <a:moveTo>
                    <a:pt x="2661" y="0"/>
                  </a:moveTo>
                  <a:cubicBezTo>
                    <a:pt x="1168" y="67"/>
                    <a:pt x="0" y="1321"/>
                    <a:pt x="48" y="2814"/>
                  </a:cubicBezTo>
                  <a:cubicBezTo>
                    <a:pt x="96" y="4307"/>
                    <a:pt x="1378" y="5446"/>
                    <a:pt x="2862" y="5446"/>
                  </a:cubicBezTo>
                  <a:lnTo>
                    <a:pt x="12690" y="5446"/>
                  </a:lnTo>
                  <a:cubicBezTo>
                    <a:pt x="13437" y="5388"/>
                    <a:pt x="13370" y="4269"/>
                    <a:pt x="12623" y="4269"/>
                  </a:cubicBezTo>
                  <a:lnTo>
                    <a:pt x="10738" y="4269"/>
                  </a:lnTo>
                  <a:cubicBezTo>
                    <a:pt x="10604" y="4269"/>
                    <a:pt x="10499" y="4154"/>
                    <a:pt x="10499" y="4029"/>
                  </a:cubicBezTo>
                  <a:lnTo>
                    <a:pt x="10499" y="3273"/>
                  </a:lnTo>
                  <a:cubicBezTo>
                    <a:pt x="10499" y="3024"/>
                    <a:pt x="10393" y="2776"/>
                    <a:pt x="10221" y="2603"/>
                  </a:cubicBezTo>
                  <a:lnTo>
                    <a:pt x="8833" y="1216"/>
                  </a:lnTo>
                  <a:cubicBezTo>
                    <a:pt x="8652" y="1043"/>
                    <a:pt x="8412" y="938"/>
                    <a:pt x="8163" y="938"/>
                  </a:cubicBezTo>
                  <a:lnTo>
                    <a:pt x="5034" y="938"/>
                  </a:lnTo>
                  <a:cubicBezTo>
                    <a:pt x="4642" y="938"/>
                    <a:pt x="4316" y="1263"/>
                    <a:pt x="4316" y="1656"/>
                  </a:cubicBezTo>
                  <a:lnTo>
                    <a:pt x="4316" y="3867"/>
                  </a:lnTo>
                  <a:cubicBezTo>
                    <a:pt x="4316" y="4000"/>
                    <a:pt x="4206" y="4102"/>
                    <a:pt x="4082" y="4102"/>
                  </a:cubicBezTo>
                  <a:cubicBezTo>
                    <a:pt x="4055" y="4102"/>
                    <a:pt x="4028" y="4097"/>
                    <a:pt x="4000" y="4087"/>
                  </a:cubicBezTo>
                  <a:cubicBezTo>
                    <a:pt x="2316" y="3503"/>
                    <a:pt x="1646" y="1474"/>
                    <a:pt x="26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2" name="Google Shape;14722;p65"/>
            <p:cNvSpPr/>
            <p:nvPr/>
          </p:nvSpPr>
          <p:spPr>
            <a:xfrm>
              <a:off x="6759867" y="2559235"/>
              <a:ext cx="137261" cy="186997"/>
            </a:xfrm>
            <a:custGeom>
              <a:avLst/>
              <a:gdLst/>
              <a:ahLst/>
              <a:cxnLst/>
              <a:rect l="l" t="t" r="r" b="b"/>
              <a:pathLst>
                <a:path w="5227" h="7121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882"/>
                  </a:lnTo>
                  <a:cubicBezTo>
                    <a:pt x="1" y="7016"/>
                    <a:pt x="106" y="7121"/>
                    <a:pt x="240" y="7121"/>
                  </a:cubicBezTo>
                  <a:lnTo>
                    <a:pt x="4987" y="7121"/>
                  </a:lnTo>
                  <a:cubicBezTo>
                    <a:pt x="5121" y="7121"/>
                    <a:pt x="5226" y="7016"/>
                    <a:pt x="5226" y="6882"/>
                  </a:cubicBezTo>
                  <a:lnTo>
                    <a:pt x="5226" y="1857"/>
                  </a:lnTo>
                  <a:cubicBezTo>
                    <a:pt x="5226" y="1733"/>
                    <a:pt x="5178" y="1608"/>
                    <a:pt x="5092" y="1522"/>
                  </a:cubicBezTo>
                  <a:lnTo>
                    <a:pt x="3704" y="144"/>
                  </a:lnTo>
                  <a:cubicBezTo>
                    <a:pt x="3618" y="48"/>
                    <a:pt x="3494" y="1"/>
                    <a:pt x="3369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3" name="Google Shape;14723;p65"/>
            <p:cNvSpPr/>
            <p:nvPr/>
          </p:nvSpPr>
          <p:spPr>
            <a:xfrm>
              <a:off x="6792613" y="2632553"/>
              <a:ext cx="72189" cy="84163"/>
            </a:xfrm>
            <a:custGeom>
              <a:avLst/>
              <a:gdLst/>
              <a:ahLst/>
              <a:cxnLst/>
              <a:rect l="l" t="t" r="r" b="b"/>
              <a:pathLst>
                <a:path w="2749" h="3205" extrusionOk="0">
                  <a:moveTo>
                    <a:pt x="1371" y="1"/>
                  </a:moveTo>
                  <a:cubicBezTo>
                    <a:pt x="1285" y="1"/>
                    <a:pt x="1199" y="37"/>
                    <a:pt x="1137" y="108"/>
                  </a:cubicBezTo>
                  <a:lnTo>
                    <a:pt x="189" y="1295"/>
                  </a:lnTo>
                  <a:cubicBezTo>
                    <a:pt x="1" y="1526"/>
                    <a:pt x="205" y="1792"/>
                    <a:pt x="422" y="1792"/>
                  </a:cubicBezTo>
                  <a:cubicBezTo>
                    <a:pt x="502" y="1792"/>
                    <a:pt x="584" y="1756"/>
                    <a:pt x="649" y="1668"/>
                  </a:cubicBezTo>
                  <a:lnTo>
                    <a:pt x="1070" y="1142"/>
                  </a:lnTo>
                  <a:lnTo>
                    <a:pt x="1070" y="2903"/>
                  </a:lnTo>
                  <a:cubicBezTo>
                    <a:pt x="1070" y="3104"/>
                    <a:pt x="1220" y="3204"/>
                    <a:pt x="1371" y="3204"/>
                  </a:cubicBezTo>
                  <a:cubicBezTo>
                    <a:pt x="1522" y="3204"/>
                    <a:pt x="1673" y="3104"/>
                    <a:pt x="1673" y="2903"/>
                  </a:cubicBezTo>
                  <a:lnTo>
                    <a:pt x="1673" y="1142"/>
                  </a:lnTo>
                  <a:lnTo>
                    <a:pt x="2094" y="1668"/>
                  </a:lnTo>
                  <a:cubicBezTo>
                    <a:pt x="2161" y="1756"/>
                    <a:pt x="2245" y="1792"/>
                    <a:pt x="2326" y="1792"/>
                  </a:cubicBezTo>
                  <a:cubicBezTo>
                    <a:pt x="2546" y="1792"/>
                    <a:pt x="2749" y="1526"/>
                    <a:pt x="2553" y="1295"/>
                  </a:cubicBezTo>
                  <a:lnTo>
                    <a:pt x="1606" y="108"/>
                  </a:lnTo>
                  <a:cubicBezTo>
                    <a:pt x="1543" y="37"/>
                    <a:pt x="1457" y="1"/>
                    <a:pt x="13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65"/>
            <p:cNvSpPr/>
            <p:nvPr/>
          </p:nvSpPr>
          <p:spPr>
            <a:xfrm>
              <a:off x="6792429" y="2477882"/>
              <a:ext cx="58875" cy="39416"/>
            </a:xfrm>
            <a:custGeom>
              <a:avLst/>
              <a:gdLst/>
              <a:ahLst/>
              <a:cxnLst/>
              <a:rect l="l" t="t" r="r" b="b"/>
              <a:pathLst>
                <a:path w="2242" h="1501" extrusionOk="0">
                  <a:moveTo>
                    <a:pt x="416" y="1"/>
                  </a:moveTo>
                  <a:cubicBezTo>
                    <a:pt x="87" y="1"/>
                    <a:pt x="0" y="519"/>
                    <a:pt x="369" y="591"/>
                  </a:cubicBezTo>
                  <a:cubicBezTo>
                    <a:pt x="866" y="687"/>
                    <a:pt x="1306" y="974"/>
                    <a:pt x="1613" y="1376"/>
                  </a:cubicBezTo>
                  <a:cubicBezTo>
                    <a:pt x="1670" y="1453"/>
                    <a:pt x="1756" y="1500"/>
                    <a:pt x="1852" y="1500"/>
                  </a:cubicBezTo>
                  <a:cubicBezTo>
                    <a:pt x="1856" y="1501"/>
                    <a:pt x="1860" y="1501"/>
                    <a:pt x="1864" y="1501"/>
                  </a:cubicBezTo>
                  <a:cubicBezTo>
                    <a:pt x="2105" y="1501"/>
                    <a:pt x="2242" y="1220"/>
                    <a:pt x="2091" y="1022"/>
                  </a:cubicBezTo>
                  <a:cubicBezTo>
                    <a:pt x="1699" y="496"/>
                    <a:pt x="1125" y="141"/>
                    <a:pt x="483" y="7"/>
                  </a:cubicBezTo>
                  <a:cubicBezTo>
                    <a:pt x="460" y="3"/>
                    <a:pt x="437" y="1"/>
                    <a:pt x="4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65"/>
            <p:cNvSpPr/>
            <p:nvPr/>
          </p:nvSpPr>
          <p:spPr>
            <a:xfrm>
              <a:off x="6891823" y="2516720"/>
              <a:ext cx="47005" cy="38024"/>
            </a:xfrm>
            <a:custGeom>
              <a:avLst/>
              <a:gdLst/>
              <a:ahLst/>
              <a:cxnLst/>
              <a:rect l="l" t="t" r="r" b="b"/>
              <a:pathLst>
                <a:path w="1790" h="1448" extrusionOk="0">
                  <a:moveTo>
                    <a:pt x="425" y="1"/>
                  </a:moveTo>
                  <a:cubicBezTo>
                    <a:pt x="127" y="1"/>
                    <a:pt x="1" y="465"/>
                    <a:pt x="335" y="576"/>
                  </a:cubicBezTo>
                  <a:cubicBezTo>
                    <a:pt x="689" y="701"/>
                    <a:pt x="986" y="959"/>
                    <a:pt x="1158" y="1285"/>
                  </a:cubicBezTo>
                  <a:cubicBezTo>
                    <a:pt x="1206" y="1380"/>
                    <a:pt x="1311" y="1447"/>
                    <a:pt x="1417" y="1447"/>
                  </a:cubicBezTo>
                  <a:cubicBezTo>
                    <a:pt x="1646" y="1447"/>
                    <a:pt x="1790" y="1208"/>
                    <a:pt x="1685" y="1007"/>
                  </a:cubicBezTo>
                  <a:cubicBezTo>
                    <a:pt x="1436" y="548"/>
                    <a:pt x="1024" y="194"/>
                    <a:pt x="536" y="21"/>
                  </a:cubicBezTo>
                  <a:cubicBezTo>
                    <a:pt x="497" y="7"/>
                    <a:pt x="460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65"/>
            <p:cNvSpPr/>
            <p:nvPr/>
          </p:nvSpPr>
          <p:spPr>
            <a:xfrm>
              <a:off x="6841036" y="2559235"/>
              <a:ext cx="56091" cy="56328"/>
            </a:xfrm>
            <a:custGeom>
              <a:avLst/>
              <a:gdLst/>
              <a:ahLst/>
              <a:cxnLst/>
              <a:rect l="l" t="t" r="r" b="b"/>
              <a:pathLst>
                <a:path w="2136" h="2145" extrusionOk="0">
                  <a:moveTo>
                    <a:pt x="1" y="1"/>
                  </a:moveTo>
                  <a:lnTo>
                    <a:pt x="1" y="1666"/>
                  </a:lnTo>
                  <a:cubicBezTo>
                    <a:pt x="1" y="1924"/>
                    <a:pt x="211" y="2144"/>
                    <a:pt x="479" y="2144"/>
                  </a:cubicBezTo>
                  <a:lnTo>
                    <a:pt x="2135" y="2144"/>
                  </a:lnTo>
                  <a:lnTo>
                    <a:pt x="2135" y="1867"/>
                  </a:lnTo>
                  <a:cubicBezTo>
                    <a:pt x="2126" y="1800"/>
                    <a:pt x="2116" y="1733"/>
                    <a:pt x="2087" y="1666"/>
                  </a:cubicBezTo>
                  <a:lnTo>
                    <a:pt x="470" y="1666"/>
                  </a:lnTo>
                  <a:lnTo>
                    <a:pt x="470" y="48"/>
                  </a:lnTo>
                  <a:cubicBezTo>
                    <a:pt x="412" y="20"/>
                    <a:pt x="345" y="1"/>
                    <a:pt x="278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27" name="Google Shape;14727;p65"/>
          <p:cNvGrpSpPr/>
          <p:nvPr/>
        </p:nvGrpSpPr>
        <p:grpSpPr>
          <a:xfrm>
            <a:off x="7091110" y="2428565"/>
            <a:ext cx="376989" cy="348864"/>
            <a:chOff x="7091110" y="2428565"/>
            <a:chExt cx="376989" cy="348864"/>
          </a:xfrm>
        </p:grpSpPr>
        <p:sp>
          <p:nvSpPr>
            <p:cNvPr id="14728" name="Google Shape;14728;p65"/>
            <p:cNvSpPr/>
            <p:nvPr/>
          </p:nvSpPr>
          <p:spPr>
            <a:xfrm>
              <a:off x="7213692" y="2609759"/>
              <a:ext cx="124577" cy="104305"/>
            </a:xfrm>
            <a:custGeom>
              <a:avLst/>
              <a:gdLst/>
              <a:ahLst/>
              <a:cxnLst/>
              <a:rect l="l" t="t" r="r" b="b"/>
              <a:pathLst>
                <a:path w="4744" h="3972" extrusionOk="0">
                  <a:moveTo>
                    <a:pt x="2376" y="0"/>
                  </a:moveTo>
                  <a:cubicBezTo>
                    <a:pt x="2242" y="0"/>
                    <a:pt x="2137" y="106"/>
                    <a:pt x="2146" y="230"/>
                  </a:cubicBezTo>
                  <a:lnTo>
                    <a:pt x="2146" y="2431"/>
                  </a:lnTo>
                  <a:lnTo>
                    <a:pt x="242" y="3532"/>
                  </a:lnTo>
                  <a:cubicBezTo>
                    <a:pt x="1" y="3660"/>
                    <a:pt x="131" y="3971"/>
                    <a:pt x="343" y="3971"/>
                  </a:cubicBezTo>
                  <a:cubicBezTo>
                    <a:pt x="384" y="3971"/>
                    <a:pt x="427" y="3960"/>
                    <a:pt x="472" y="3934"/>
                  </a:cubicBezTo>
                  <a:lnTo>
                    <a:pt x="2376" y="2833"/>
                  </a:lnTo>
                  <a:lnTo>
                    <a:pt x="4281" y="3934"/>
                  </a:lnTo>
                  <a:cubicBezTo>
                    <a:pt x="4324" y="3960"/>
                    <a:pt x="4366" y="3971"/>
                    <a:pt x="4405" y="3971"/>
                  </a:cubicBezTo>
                  <a:cubicBezTo>
                    <a:pt x="4612" y="3971"/>
                    <a:pt x="4743" y="3660"/>
                    <a:pt x="4510" y="3532"/>
                  </a:cubicBezTo>
                  <a:lnTo>
                    <a:pt x="2606" y="2431"/>
                  </a:lnTo>
                  <a:lnTo>
                    <a:pt x="2606" y="230"/>
                  </a:lnTo>
                  <a:cubicBezTo>
                    <a:pt x="2606" y="106"/>
                    <a:pt x="2501" y="0"/>
                    <a:pt x="237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9" name="Google Shape;14729;p65"/>
            <p:cNvSpPr/>
            <p:nvPr/>
          </p:nvSpPr>
          <p:spPr>
            <a:xfrm>
              <a:off x="7346699" y="2713539"/>
              <a:ext cx="121400" cy="63891"/>
            </a:xfrm>
            <a:custGeom>
              <a:avLst/>
              <a:gdLst/>
              <a:ahLst/>
              <a:cxnLst/>
              <a:rect l="l" t="t" r="r" b="b"/>
              <a:pathLst>
                <a:path w="4623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1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33"/>
                    <a:pt x="29" y="1082"/>
                    <a:pt x="0" y="1350"/>
                  </a:cubicBezTo>
                  <a:lnTo>
                    <a:pt x="0" y="138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65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695"/>
                  </a:lnTo>
                  <a:lnTo>
                    <a:pt x="0" y="2211"/>
                  </a:lnTo>
                  <a:cubicBezTo>
                    <a:pt x="0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49" y="2432"/>
                  </a:cubicBezTo>
                  <a:lnTo>
                    <a:pt x="4364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23" y="2211"/>
                  </a:cubicBezTo>
                  <a:lnTo>
                    <a:pt x="4623" y="1695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46" y="1082"/>
                    <a:pt x="4422" y="833"/>
                    <a:pt x="4230" y="652"/>
                  </a:cubicBezTo>
                  <a:lnTo>
                    <a:pt x="4202" y="632"/>
                  </a:lnTo>
                  <a:lnTo>
                    <a:pt x="4192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65"/>
            <p:cNvSpPr/>
            <p:nvPr/>
          </p:nvSpPr>
          <p:spPr>
            <a:xfrm>
              <a:off x="7345176" y="2713539"/>
              <a:ext cx="49290" cy="63891"/>
            </a:xfrm>
            <a:custGeom>
              <a:avLst/>
              <a:gdLst/>
              <a:ahLst/>
              <a:cxnLst/>
              <a:rect l="l" t="t" r="r" b="b"/>
              <a:pathLst>
                <a:path w="1877" h="2433" extrusionOk="0">
                  <a:moveTo>
                    <a:pt x="178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33" y="2432"/>
                    <a:pt x="260" y="2432"/>
                  </a:cubicBezTo>
                  <a:cubicBezTo>
                    <a:pt x="266" y="2432"/>
                    <a:pt x="272" y="2432"/>
                    <a:pt x="279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77" y="87"/>
                  </a:lnTo>
                  <a:lnTo>
                    <a:pt x="178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65"/>
            <p:cNvSpPr/>
            <p:nvPr/>
          </p:nvSpPr>
          <p:spPr>
            <a:xfrm>
              <a:off x="7367549" y="2612753"/>
              <a:ext cx="76942" cy="54332"/>
            </a:xfrm>
            <a:custGeom>
              <a:avLst/>
              <a:gdLst/>
              <a:ahLst/>
              <a:cxnLst/>
              <a:rect l="l" t="t" r="r" b="b"/>
              <a:pathLst>
                <a:path w="2930" h="2069" extrusionOk="0">
                  <a:moveTo>
                    <a:pt x="2575" y="1781"/>
                  </a:moveTo>
                  <a:lnTo>
                    <a:pt x="2566" y="1791"/>
                  </a:lnTo>
                  <a:lnTo>
                    <a:pt x="2566" y="1791"/>
                  </a:lnTo>
                  <a:lnTo>
                    <a:pt x="2566" y="1791"/>
                  </a:lnTo>
                  <a:lnTo>
                    <a:pt x="2537" y="1810"/>
                  </a:lnTo>
                  <a:lnTo>
                    <a:pt x="2537" y="1800"/>
                  </a:lnTo>
                  <a:lnTo>
                    <a:pt x="2575" y="1781"/>
                  </a:lnTo>
                  <a:close/>
                  <a:moveTo>
                    <a:pt x="1540" y="1"/>
                  </a:moveTo>
                  <a:cubicBezTo>
                    <a:pt x="1534" y="1"/>
                    <a:pt x="1528" y="1"/>
                    <a:pt x="1522" y="1"/>
                  </a:cubicBezTo>
                  <a:lnTo>
                    <a:pt x="1408" y="1"/>
                  </a:lnTo>
                  <a:cubicBezTo>
                    <a:pt x="632" y="1"/>
                    <a:pt x="1" y="633"/>
                    <a:pt x="1" y="1408"/>
                  </a:cubicBezTo>
                  <a:lnTo>
                    <a:pt x="1" y="2068"/>
                  </a:lnTo>
                  <a:cubicBezTo>
                    <a:pt x="1" y="2068"/>
                    <a:pt x="326" y="2040"/>
                    <a:pt x="364" y="1877"/>
                  </a:cubicBezTo>
                  <a:cubicBezTo>
                    <a:pt x="374" y="1867"/>
                    <a:pt x="384" y="1848"/>
                    <a:pt x="393" y="1829"/>
                  </a:cubicBezTo>
                  <a:cubicBezTo>
                    <a:pt x="575" y="1829"/>
                    <a:pt x="1427" y="1819"/>
                    <a:pt x="1905" y="1236"/>
                  </a:cubicBezTo>
                  <a:cubicBezTo>
                    <a:pt x="2010" y="1513"/>
                    <a:pt x="2250" y="1733"/>
                    <a:pt x="2537" y="1819"/>
                  </a:cubicBezTo>
                  <a:cubicBezTo>
                    <a:pt x="2546" y="1839"/>
                    <a:pt x="2556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16" y="1"/>
                    <a:pt x="15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2" name="Google Shape;14732;p65"/>
            <p:cNvSpPr/>
            <p:nvPr/>
          </p:nvSpPr>
          <p:spPr>
            <a:xfrm>
              <a:off x="7367549" y="2612779"/>
              <a:ext cx="41753" cy="54306"/>
            </a:xfrm>
            <a:custGeom>
              <a:avLst/>
              <a:gdLst/>
              <a:ahLst/>
              <a:cxnLst/>
              <a:rect l="l" t="t" r="r" b="b"/>
              <a:pathLst>
                <a:path w="1590" h="2068" extrusionOk="0">
                  <a:moveTo>
                    <a:pt x="1408" y="0"/>
                  </a:moveTo>
                  <a:cubicBezTo>
                    <a:pt x="632" y="0"/>
                    <a:pt x="10" y="632"/>
                    <a:pt x="1" y="1407"/>
                  </a:cubicBezTo>
                  <a:lnTo>
                    <a:pt x="1" y="2067"/>
                  </a:lnTo>
                  <a:cubicBezTo>
                    <a:pt x="87" y="2058"/>
                    <a:pt x="173" y="2029"/>
                    <a:pt x="250" y="2000"/>
                  </a:cubicBezTo>
                  <a:lnTo>
                    <a:pt x="250" y="1771"/>
                  </a:lnTo>
                  <a:lnTo>
                    <a:pt x="250" y="1407"/>
                  </a:lnTo>
                  <a:cubicBezTo>
                    <a:pt x="250" y="660"/>
                    <a:pt x="84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65"/>
            <p:cNvSpPr/>
            <p:nvPr/>
          </p:nvSpPr>
          <p:spPr>
            <a:xfrm>
              <a:off x="7434145" y="2661281"/>
              <a:ext cx="16885" cy="22636"/>
            </a:xfrm>
            <a:custGeom>
              <a:avLst/>
              <a:gdLst/>
              <a:ahLst/>
              <a:cxnLst/>
              <a:rect l="l" t="t" r="r" b="b"/>
              <a:pathLst>
                <a:path w="643" h="862" extrusionOk="0">
                  <a:moveTo>
                    <a:pt x="175" y="1"/>
                  </a:moveTo>
                  <a:cubicBezTo>
                    <a:pt x="81" y="1"/>
                    <a:pt x="1" y="78"/>
                    <a:pt x="1" y="182"/>
                  </a:cubicBezTo>
                  <a:lnTo>
                    <a:pt x="1" y="680"/>
                  </a:lnTo>
                  <a:cubicBezTo>
                    <a:pt x="1" y="784"/>
                    <a:pt x="81" y="861"/>
                    <a:pt x="175" y="861"/>
                  </a:cubicBezTo>
                  <a:cubicBezTo>
                    <a:pt x="193" y="861"/>
                    <a:pt x="212" y="858"/>
                    <a:pt x="231" y="852"/>
                  </a:cubicBezTo>
                  <a:cubicBezTo>
                    <a:pt x="259" y="842"/>
                    <a:pt x="298" y="823"/>
                    <a:pt x="326" y="804"/>
                  </a:cubicBezTo>
                  <a:cubicBezTo>
                    <a:pt x="355" y="775"/>
                    <a:pt x="393" y="747"/>
                    <a:pt x="422" y="727"/>
                  </a:cubicBezTo>
                  <a:cubicBezTo>
                    <a:pt x="642" y="479"/>
                    <a:pt x="537" y="96"/>
                    <a:pt x="231" y="10"/>
                  </a:cubicBezTo>
                  <a:cubicBezTo>
                    <a:pt x="212" y="3"/>
                    <a:pt x="193" y="1"/>
                    <a:pt x="17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65"/>
            <p:cNvSpPr/>
            <p:nvPr/>
          </p:nvSpPr>
          <p:spPr>
            <a:xfrm>
              <a:off x="7361772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44" y="0"/>
                  </a:moveTo>
                  <a:cubicBezTo>
                    <a:pt x="430" y="0"/>
                    <a:pt x="416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23" y="123"/>
                    <a:pt x="604" y="65"/>
                    <a:pt x="556" y="36"/>
                  </a:cubicBezTo>
                  <a:cubicBezTo>
                    <a:pt x="521" y="16"/>
                    <a:pt x="482" y="0"/>
                    <a:pt x="44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65"/>
            <p:cNvSpPr/>
            <p:nvPr/>
          </p:nvSpPr>
          <p:spPr>
            <a:xfrm>
              <a:off x="7391945" y="2700829"/>
              <a:ext cx="28151" cy="32352"/>
            </a:xfrm>
            <a:custGeom>
              <a:avLst/>
              <a:gdLst/>
              <a:ahLst/>
              <a:cxnLst/>
              <a:rect l="l" t="t" r="r" b="b"/>
              <a:pathLst>
                <a:path w="1072" h="1232" extrusionOk="0">
                  <a:moveTo>
                    <a:pt x="179" y="1"/>
                  </a:moveTo>
                  <a:cubicBezTo>
                    <a:pt x="89" y="1"/>
                    <a:pt x="10" y="79"/>
                    <a:pt x="10" y="179"/>
                  </a:cubicBezTo>
                  <a:lnTo>
                    <a:pt x="10" y="695"/>
                  </a:lnTo>
                  <a:cubicBezTo>
                    <a:pt x="0" y="743"/>
                    <a:pt x="19" y="791"/>
                    <a:pt x="57" y="829"/>
                  </a:cubicBezTo>
                  <a:lnTo>
                    <a:pt x="421" y="1174"/>
                  </a:lnTo>
                  <a:cubicBezTo>
                    <a:pt x="450" y="1212"/>
                    <a:pt x="488" y="1222"/>
                    <a:pt x="536" y="1231"/>
                  </a:cubicBezTo>
                  <a:cubicBezTo>
                    <a:pt x="584" y="1222"/>
                    <a:pt x="622" y="1203"/>
                    <a:pt x="660" y="1174"/>
                  </a:cubicBezTo>
                  <a:lnTo>
                    <a:pt x="1024" y="791"/>
                  </a:lnTo>
                  <a:cubicBezTo>
                    <a:pt x="1053" y="762"/>
                    <a:pt x="1072" y="714"/>
                    <a:pt x="1072" y="676"/>
                  </a:cubicBezTo>
                  <a:lnTo>
                    <a:pt x="1072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0" y="6"/>
                  </a:cubicBezTo>
                  <a:lnTo>
                    <a:pt x="861" y="6"/>
                  </a:lnTo>
                  <a:cubicBezTo>
                    <a:pt x="794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64" y="35"/>
                    <a:pt x="287" y="25"/>
                    <a:pt x="220" y="6"/>
                  </a:cubicBezTo>
                  <a:cubicBezTo>
                    <a:pt x="206" y="2"/>
                    <a:pt x="192" y="1"/>
                    <a:pt x="17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65"/>
            <p:cNvSpPr/>
            <p:nvPr/>
          </p:nvSpPr>
          <p:spPr>
            <a:xfrm>
              <a:off x="7391945" y="2701144"/>
              <a:ext cx="17095" cy="32037"/>
            </a:xfrm>
            <a:custGeom>
              <a:avLst/>
              <a:gdLst/>
              <a:ahLst/>
              <a:cxnLst/>
              <a:rect l="l" t="t" r="r" b="b"/>
              <a:pathLst>
                <a:path w="651" h="1220" extrusionOk="0">
                  <a:moveTo>
                    <a:pt x="176" y="1"/>
                  </a:moveTo>
                  <a:cubicBezTo>
                    <a:pt x="77" y="1"/>
                    <a:pt x="0" y="73"/>
                    <a:pt x="0" y="176"/>
                  </a:cubicBezTo>
                  <a:lnTo>
                    <a:pt x="0" y="693"/>
                  </a:lnTo>
                  <a:cubicBezTo>
                    <a:pt x="0" y="741"/>
                    <a:pt x="19" y="789"/>
                    <a:pt x="48" y="827"/>
                  </a:cubicBezTo>
                  <a:lnTo>
                    <a:pt x="412" y="1171"/>
                  </a:lnTo>
                  <a:cubicBezTo>
                    <a:pt x="440" y="1200"/>
                    <a:pt x="488" y="1219"/>
                    <a:pt x="526" y="1219"/>
                  </a:cubicBezTo>
                  <a:cubicBezTo>
                    <a:pt x="574" y="1219"/>
                    <a:pt x="622" y="1200"/>
                    <a:pt x="651" y="1171"/>
                  </a:cubicBezTo>
                  <a:cubicBezTo>
                    <a:pt x="622" y="1162"/>
                    <a:pt x="593" y="1143"/>
                    <a:pt x="574" y="1114"/>
                  </a:cubicBezTo>
                  <a:lnTo>
                    <a:pt x="211" y="769"/>
                  </a:lnTo>
                  <a:cubicBezTo>
                    <a:pt x="172" y="731"/>
                    <a:pt x="153" y="683"/>
                    <a:pt x="163" y="635"/>
                  </a:cubicBezTo>
                  <a:lnTo>
                    <a:pt x="163" y="119"/>
                  </a:lnTo>
                  <a:cubicBezTo>
                    <a:pt x="163" y="71"/>
                    <a:pt x="172" y="33"/>
                    <a:pt x="211" y="4"/>
                  </a:cubicBezTo>
                  <a:cubicBezTo>
                    <a:pt x="199" y="2"/>
                    <a:pt x="187" y="1"/>
                    <a:pt x="176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65"/>
            <p:cNvSpPr/>
            <p:nvPr/>
          </p:nvSpPr>
          <p:spPr>
            <a:xfrm>
              <a:off x="7375847" y="2644422"/>
              <a:ext cx="60582" cy="64626"/>
            </a:xfrm>
            <a:custGeom>
              <a:avLst/>
              <a:gdLst/>
              <a:ahLst/>
              <a:cxnLst/>
              <a:rect l="l" t="t" r="r" b="b"/>
              <a:pathLst>
                <a:path w="2307" h="2461" extrusionOk="0">
                  <a:moveTo>
                    <a:pt x="1593" y="1"/>
                  </a:moveTo>
                  <a:cubicBezTo>
                    <a:pt x="1582" y="1"/>
                    <a:pt x="1570" y="4"/>
                    <a:pt x="1561" y="11"/>
                  </a:cubicBezTo>
                  <a:cubicBezTo>
                    <a:pt x="1312" y="202"/>
                    <a:pt x="1025" y="345"/>
                    <a:pt x="718" y="422"/>
                  </a:cubicBezTo>
                  <a:cubicBezTo>
                    <a:pt x="632" y="451"/>
                    <a:pt x="536" y="470"/>
                    <a:pt x="441" y="489"/>
                  </a:cubicBezTo>
                  <a:cubicBezTo>
                    <a:pt x="355" y="508"/>
                    <a:pt x="259" y="518"/>
                    <a:pt x="163" y="527"/>
                  </a:cubicBezTo>
                  <a:cubicBezTo>
                    <a:pt x="77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69" y="2460"/>
                    <a:pt x="1044" y="2460"/>
                  </a:cubicBezTo>
                  <a:lnTo>
                    <a:pt x="1264" y="2460"/>
                  </a:lnTo>
                  <a:cubicBezTo>
                    <a:pt x="1838" y="2460"/>
                    <a:pt x="2307" y="1992"/>
                    <a:pt x="2307" y="1417"/>
                  </a:cubicBezTo>
                  <a:lnTo>
                    <a:pt x="2307" y="671"/>
                  </a:lnTo>
                  <a:cubicBezTo>
                    <a:pt x="2307" y="594"/>
                    <a:pt x="2259" y="527"/>
                    <a:pt x="2192" y="508"/>
                  </a:cubicBezTo>
                  <a:cubicBezTo>
                    <a:pt x="2163" y="499"/>
                    <a:pt x="2144" y="489"/>
                    <a:pt x="2125" y="479"/>
                  </a:cubicBezTo>
                  <a:cubicBezTo>
                    <a:pt x="1924" y="393"/>
                    <a:pt x="1761" y="250"/>
                    <a:pt x="1656" y="49"/>
                  </a:cubicBezTo>
                  <a:lnTo>
                    <a:pt x="1647" y="39"/>
                  </a:lnTo>
                  <a:cubicBezTo>
                    <a:pt x="1640" y="14"/>
                    <a:pt x="1617" y="1"/>
                    <a:pt x="15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65"/>
            <p:cNvSpPr/>
            <p:nvPr/>
          </p:nvSpPr>
          <p:spPr>
            <a:xfrm>
              <a:off x="7375847" y="2644580"/>
              <a:ext cx="44012" cy="64731"/>
            </a:xfrm>
            <a:custGeom>
              <a:avLst/>
              <a:gdLst/>
              <a:ahLst/>
              <a:cxnLst/>
              <a:rect l="l" t="t" r="r" b="b"/>
              <a:pathLst>
                <a:path w="1676" h="2465" extrusionOk="0">
                  <a:moveTo>
                    <a:pt x="1593" y="0"/>
                  </a:moveTo>
                  <a:cubicBezTo>
                    <a:pt x="1582" y="0"/>
                    <a:pt x="1570" y="5"/>
                    <a:pt x="1561" y="14"/>
                  </a:cubicBezTo>
                  <a:cubicBezTo>
                    <a:pt x="1302" y="205"/>
                    <a:pt x="1025" y="339"/>
                    <a:pt x="718" y="426"/>
                  </a:cubicBezTo>
                  <a:cubicBezTo>
                    <a:pt x="632" y="454"/>
                    <a:pt x="536" y="473"/>
                    <a:pt x="441" y="493"/>
                  </a:cubicBezTo>
                  <a:cubicBezTo>
                    <a:pt x="355" y="512"/>
                    <a:pt x="259" y="521"/>
                    <a:pt x="163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69" y="2464"/>
                    <a:pt x="1044" y="2464"/>
                  </a:cubicBezTo>
                  <a:lnTo>
                    <a:pt x="1264" y="2464"/>
                  </a:lnTo>
                  <a:cubicBezTo>
                    <a:pt x="690" y="2464"/>
                    <a:pt x="211" y="1995"/>
                    <a:pt x="211" y="1421"/>
                  </a:cubicBezTo>
                  <a:lnTo>
                    <a:pt x="211" y="703"/>
                  </a:lnTo>
                  <a:cubicBezTo>
                    <a:pt x="211" y="607"/>
                    <a:pt x="288" y="531"/>
                    <a:pt x="383" y="521"/>
                  </a:cubicBezTo>
                  <a:cubicBezTo>
                    <a:pt x="469" y="521"/>
                    <a:pt x="565" y="502"/>
                    <a:pt x="661" y="493"/>
                  </a:cubicBezTo>
                  <a:cubicBezTo>
                    <a:pt x="747" y="473"/>
                    <a:pt x="843" y="454"/>
                    <a:pt x="938" y="426"/>
                  </a:cubicBezTo>
                  <a:cubicBezTo>
                    <a:pt x="1197" y="349"/>
                    <a:pt x="1446" y="234"/>
                    <a:pt x="1675" y="81"/>
                  </a:cubicBezTo>
                  <a:lnTo>
                    <a:pt x="1656" y="52"/>
                  </a:lnTo>
                  <a:lnTo>
                    <a:pt x="1647" y="43"/>
                  </a:lnTo>
                  <a:cubicBezTo>
                    <a:pt x="1640" y="17"/>
                    <a:pt x="1617" y="0"/>
                    <a:pt x="159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65"/>
            <p:cNvSpPr/>
            <p:nvPr/>
          </p:nvSpPr>
          <p:spPr>
            <a:xfrm>
              <a:off x="7219784" y="2529325"/>
              <a:ext cx="121400" cy="63917"/>
            </a:xfrm>
            <a:custGeom>
              <a:avLst/>
              <a:gdLst/>
              <a:ahLst/>
              <a:cxnLst/>
              <a:rect l="l" t="t" r="r" b="b"/>
              <a:pathLst>
                <a:path w="4623" h="2434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2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43"/>
                    <a:pt x="29" y="1082"/>
                    <a:pt x="0" y="1350"/>
                  </a:cubicBezTo>
                  <a:lnTo>
                    <a:pt x="0" y="139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704"/>
                  </a:lnTo>
                  <a:lnTo>
                    <a:pt x="0" y="2211"/>
                  </a:lnTo>
                  <a:cubicBezTo>
                    <a:pt x="0" y="2335"/>
                    <a:pt x="98" y="2434"/>
                    <a:pt x="218" y="2434"/>
                  </a:cubicBezTo>
                  <a:cubicBezTo>
                    <a:pt x="228" y="2434"/>
                    <a:pt x="239" y="2433"/>
                    <a:pt x="249" y="2432"/>
                  </a:cubicBezTo>
                  <a:lnTo>
                    <a:pt x="4364" y="2432"/>
                  </a:lnTo>
                  <a:cubicBezTo>
                    <a:pt x="4375" y="2433"/>
                    <a:pt x="4386" y="2434"/>
                    <a:pt x="4396" y="2434"/>
                  </a:cubicBezTo>
                  <a:cubicBezTo>
                    <a:pt x="4516" y="2434"/>
                    <a:pt x="4614" y="2335"/>
                    <a:pt x="4623" y="2211"/>
                  </a:cubicBezTo>
                  <a:lnTo>
                    <a:pt x="4623" y="1704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98"/>
                  </a:lnTo>
                  <a:lnTo>
                    <a:pt x="4575" y="1350"/>
                  </a:lnTo>
                  <a:cubicBezTo>
                    <a:pt x="4546" y="1082"/>
                    <a:pt x="4422" y="843"/>
                    <a:pt x="4230" y="652"/>
                  </a:cubicBezTo>
                  <a:lnTo>
                    <a:pt x="4211" y="632"/>
                  </a:lnTo>
                  <a:lnTo>
                    <a:pt x="4192" y="62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2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65"/>
            <p:cNvSpPr/>
            <p:nvPr/>
          </p:nvSpPr>
          <p:spPr>
            <a:xfrm>
              <a:off x="7218261" y="2529325"/>
              <a:ext cx="49290" cy="63917"/>
            </a:xfrm>
            <a:custGeom>
              <a:avLst/>
              <a:gdLst/>
              <a:ahLst/>
              <a:cxnLst/>
              <a:rect l="l" t="t" r="r" b="b"/>
              <a:pathLst>
                <a:path w="1877" h="2434" extrusionOk="0">
                  <a:moveTo>
                    <a:pt x="179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9" y="2335"/>
                    <a:pt x="127" y="2434"/>
                    <a:pt x="247" y="2434"/>
                  </a:cubicBezTo>
                  <a:cubicBezTo>
                    <a:pt x="257" y="2434"/>
                    <a:pt x="268" y="2433"/>
                    <a:pt x="279" y="2432"/>
                  </a:cubicBezTo>
                  <a:lnTo>
                    <a:pt x="336" y="2432"/>
                  </a:lnTo>
                  <a:lnTo>
                    <a:pt x="336" y="1532"/>
                  </a:lnTo>
                  <a:cubicBezTo>
                    <a:pt x="307" y="1044"/>
                    <a:pt x="594" y="594"/>
                    <a:pt x="1054" y="412"/>
                  </a:cubicBezTo>
                  <a:lnTo>
                    <a:pt x="1877" y="87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65"/>
            <p:cNvSpPr/>
            <p:nvPr/>
          </p:nvSpPr>
          <p:spPr>
            <a:xfrm>
              <a:off x="7240897" y="2428565"/>
              <a:ext cx="76916" cy="54043"/>
            </a:xfrm>
            <a:custGeom>
              <a:avLst/>
              <a:gdLst/>
              <a:ahLst/>
              <a:cxnLst/>
              <a:rect l="l" t="t" r="r" b="b"/>
              <a:pathLst>
                <a:path w="2929" h="2058" extrusionOk="0">
                  <a:moveTo>
                    <a:pt x="2575" y="1780"/>
                  </a:moveTo>
                  <a:lnTo>
                    <a:pt x="2565" y="1790"/>
                  </a:lnTo>
                  <a:lnTo>
                    <a:pt x="2536" y="1809"/>
                  </a:lnTo>
                  <a:lnTo>
                    <a:pt x="2575" y="1780"/>
                  </a:lnTo>
                  <a:close/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58"/>
                  </a:lnTo>
                  <a:cubicBezTo>
                    <a:pt x="0" y="2058"/>
                    <a:pt x="326" y="2029"/>
                    <a:pt x="364" y="1876"/>
                  </a:cubicBezTo>
                  <a:cubicBezTo>
                    <a:pt x="374" y="1857"/>
                    <a:pt x="383" y="1847"/>
                    <a:pt x="393" y="1828"/>
                  </a:cubicBezTo>
                  <a:cubicBezTo>
                    <a:pt x="575" y="1828"/>
                    <a:pt x="1426" y="1809"/>
                    <a:pt x="1905" y="1225"/>
                  </a:cubicBezTo>
                  <a:cubicBezTo>
                    <a:pt x="2010" y="1512"/>
                    <a:pt x="2240" y="1732"/>
                    <a:pt x="2536" y="1818"/>
                  </a:cubicBezTo>
                  <a:cubicBezTo>
                    <a:pt x="2546" y="1838"/>
                    <a:pt x="2556" y="1857"/>
                    <a:pt x="2565" y="1876"/>
                  </a:cubicBezTo>
                  <a:cubicBezTo>
                    <a:pt x="2613" y="2029"/>
                    <a:pt x="2929" y="2058"/>
                    <a:pt x="2929" y="2058"/>
                  </a:cubicBezTo>
                  <a:lnTo>
                    <a:pt x="2929" y="1397"/>
                  </a:lnTo>
                  <a:cubicBezTo>
                    <a:pt x="2929" y="622"/>
                    <a:pt x="2297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65"/>
            <p:cNvSpPr/>
            <p:nvPr/>
          </p:nvSpPr>
          <p:spPr>
            <a:xfrm>
              <a:off x="7240897" y="2428565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1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3" y="203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3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65"/>
            <p:cNvSpPr/>
            <p:nvPr/>
          </p:nvSpPr>
          <p:spPr>
            <a:xfrm>
              <a:off x="7307230" y="2477146"/>
              <a:ext cx="17122" cy="22557"/>
            </a:xfrm>
            <a:custGeom>
              <a:avLst/>
              <a:gdLst/>
              <a:ahLst/>
              <a:cxnLst/>
              <a:rect l="l" t="t" r="r" b="b"/>
              <a:pathLst>
                <a:path w="652" h="859" extrusionOk="0">
                  <a:moveTo>
                    <a:pt x="182" y="1"/>
                  </a:moveTo>
                  <a:cubicBezTo>
                    <a:pt x="85" y="1"/>
                    <a:pt x="1" y="72"/>
                    <a:pt x="1" y="179"/>
                  </a:cubicBezTo>
                  <a:lnTo>
                    <a:pt x="1" y="686"/>
                  </a:lnTo>
                  <a:cubicBezTo>
                    <a:pt x="1" y="782"/>
                    <a:pt x="81" y="858"/>
                    <a:pt x="174" y="858"/>
                  </a:cubicBezTo>
                  <a:cubicBezTo>
                    <a:pt x="193" y="858"/>
                    <a:pt x="212" y="855"/>
                    <a:pt x="231" y="849"/>
                  </a:cubicBezTo>
                  <a:cubicBezTo>
                    <a:pt x="269" y="839"/>
                    <a:pt x="298" y="830"/>
                    <a:pt x="326" y="811"/>
                  </a:cubicBezTo>
                  <a:cubicBezTo>
                    <a:pt x="365" y="772"/>
                    <a:pt x="393" y="744"/>
                    <a:pt x="432" y="724"/>
                  </a:cubicBezTo>
                  <a:cubicBezTo>
                    <a:pt x="652" y="485"/>
                    <a:pt x="546" y="102"/>
                    <a:pt x="231" y="7"/>
                  </a:cubicBezTo>
                  <a:cubicBezTo>
                    <a:pt x="214" y="3"/>
                    <a:pt x="198" y="1"/>
                    <a:pt x="18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65"/>
            <p:cNvSpPr/>
            <p:nvPr/>
          </p:nvSpPr>
          <p:spPr>
            <a:xfrm>
              <a:off x="7234857" y="2477120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5" y="0"/>
                    <a:pt x="419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4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65"/>
            <p:cNvSpPr/>
            <p:nvPr/>
          </p:nvSpPr>
          <p:spPr>
            <a:xfrm>
              <a:off x="7265266" y="2516694"/>
              <a:ext cx="27914" cy="32274"/>
            </a:xfrm>
            <a:custGeom>
              <a:avLst/>
              <a:gdLst/>
              <a:ahLst/>
              <a:cxnLst/>
              <a:rect l="l" t="t" r="r" b="b"/>
              <a:pathLst>
                <a:path w="1063" h="1229" extrusionOk="0">
                  <a:moveTo>
                    <a:pt x="179" y="0"/>
                  </a:moveTo>
                  <a:cubicBezTo>
                    <a:pt x="85" y="0"/>
                    <a:pt x="1" y="73"/>
                    <a:pt x="1" y="176"/>
                  </a:cubicBezTo>
                  <a:lnTo>
                    <a:pt x="1" y="692"/>
                  </a:lnTo>
                  <a:cubicBezTo>
                    <a:pt x="1" y="740"/>
                    <a:pt x="20" y="798"/>
                    <a:pt x="48" y="826"/>
                  </a:cubicBezTo>
                  <a:lnTo>
                    <a:pt x="412" y="1171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28"/>
                    <a:pt x="623" y="1209"/>
                    <a:pt x="651" y="1171"/>
                  </a:cubicBezTo>
                  <a:lnTo>
                    <a:pt x="1015" y="788"/>
                  </a:lnTo>
                  <a:cubicBezTo>
                    <a:pt x="1044" y="759"/>
                    <a:pt x="1063" y="721"/>
                    <a:pt x="1063" y="673"/>
                  </a:cubicBezTo>
                  <a:lnTo>
                    <a:pt x="1063" y="176"/>
                  </a:lnTo>
                  <a:cubicBezTo>
                    <a:pt x="1063" y="137"/>
                    <a:pt x="1053" y="89"/>
                    <a:pt x="1025" y="61"/>
                  </a:cubicBezTo>
                  <a:cubicBezTo>
                    <a:pt x="986" y="22"/>
                    <a:pt x="939" y="3"/>
                    <a:pt x="891" y="3"/>
                  </a:cubicBezTo>
                  <a:lnTo>
                    <a:pt x="852" y="3"/>
                  </a:lnTo>
                  <a:cubicBezTo>
                    <a:pt x="785" y="22"/>
                    <a:pt x="718" y="32"/>
                    <a:pt x="642" y="32"/>
                  </a:cubicBezTo>
                  <a:lnTo>
                    <a:pt x="431" y="32"/>
                  </a:lnTo>
                  <a:cubicBezTo>
                    <a:pt x="355" y="32"/>
                    <a:pt x="288" y="22"/>
                    <a:pt x="211" y="3"/>
                  </a:cubicBezTo>
                  <a:cubicBezTo>
                    <a:pt x="200" y="1"/>
                    <a:pt x="189" y="0"/>
                    <a:pt x="1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65"/>
            <p:cNvSpPr/>
            <p:nvPr/>
          </p:nvSpPr>
          <p:spPr>
            <a:xfrm>
              <a:off x="7265266" y="2516956"/>
              <a:ext cx="17122" cy="32247"/>
            </a:xfrm>
            <a:custGeom>
              <a:avLst/>
              <a:gdLst/>
              <a:ahLst/>
              <a:cxnLst/>
              <a:rect l="l" t="t" r="r" b="b"/>
              <a:pathLst>
                <a:path w="652" h="1228" extrusionOk="0">
                  <a:moveTo>
                    <a:pt x="179" y="0"/>
                  </a:moveTo>
                  <a:cubicBezTo>
                    <a:pt x="79" y="0"/>
                    <a:pt x="1" y="80"/>
                    <a:pt x="1" y="175"/>
                  </a:cubicBezTo>
                  <a:lnTo>
                    <a:pt x="1" y="692"/>
                  </a:lnTo>
                  <a:cubicBezTo>
                    <a:pt x="1" y="740"/>
                    <a:pt x="20" y="788"/>
                    <a:pt x="48" y="826"/>
                  </a:cubicBezTo>
                  <a:lnTo>
                    <a:pt x="412" y="1170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18"/>
                    <a:pt x="623" y="1199"/>
                    <a:pt x="651" y="1170"/>
                  </a:cubicBezTo>
                  <a:cubicBezTo>
                    <a:pt x="623" y="1161"/>
                    <a:pt x="594" y="1142"/>
                    <a:pt x="575" y="1123"/>
                  </a:cubicBezTo>
                  <a:lnTo>
                    <a:pt x="211" y="768"/>
                  </a:lnTo>
                  <a:cubicBezTo>
                    <a:pt x="173" y="740"/>
                    <a:pt x="154" y="682"/>
                    <a:pt x="163" y="634"/>
                  </a:cubicBezTo>
                  <a:lnTo>
                    <a:pt x="163" y="118"/>
                  </a:lnTo>
                  <a:cubicBezTo>
                    <a:pt x="163" y="79"/>
                    <a:pt x="173" y="32"/>
                    <a:pt x="211" y="3"/>
                  </a:cubicBezTo>
                  <a:cubicBezTo>
                    <a:pt x="200" y="1"/>
                    <a:pt x="190" y="0"/>
                    <a:pt x="1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65"/>
            <p:cNvSpPr/>
            <p:nvPr/>
          </p:nvSpPr>
          <p:spPr>
            <a:xfrm>
              <a:off x="7249195" y="2460287"/>
              <a:ext cx="60319" cy="64810"/>
            </a:xfrm>
            <a:custGeom>
              <a:avLst/>
              <a:gdLst/>
              <a:ahLst/>
              <a:cxnLst/>
              <a:rect l="l" t="t" r="r" b="b"/>
              <a:pathLst>
                <a:path w="2297" h="2468" extrusionOk="0">
                  <a:moveTo>
                    <a:pt x="1595" y="0"/>
                  </a:moveTo>
                  <a:cubicBezTo>
                    <a:pt x="1581" y="0"/>
                    <a:pt x="1566" y="6"/>
                    <a:pt x="1551" y="17"/>
                  </a:cubicBezTo>
                  <a:cubicBezTo>
                    <a:pt x="1302" y="199"/>
                    <a:pt x="1015" y="342"/>
                    <a:pt x="718" y="429"/>
                  </a:cubicBezTo>
                  <a:cubicBezTo>
                    <a:pt x="622" y="448"/>
                    <a:pt x="536" y="476"/>
                    <a:pt x="440" y="496"/>
                  </a:cubicBezTo>
                  <a:cubicBezTo>
                    <a:pt x="345" y="505"/>
                    <a:pt x="259" y="524"/>
                    <a:pt x="163" y="524"/>
                  </a:cubicBezTo>
                  <a:cubicBezTo>
                    <a:pt x="67" y="534"/>
                    <a:pt x="0" y="610"/>
                    <a:pt x="0" y="706"/>
                  </a:cubicBezTo>
                  <a:lnTo>
                    <a:pt x="0" y="1424"/>
                  </a:lnTo>
                  <a:cubicBezTo>
                    <a:pt x="0" y="1998"/>
                    <a:pt x="469" y="2457"/>
                    <a:pt x="1043" y="2467"/>
                  </a:cubicBezTo>
                  <a:lnTo>
                    <a:pt x="1254" y="2467"/>
                  </a:lnTo>
                  <a:cubicBezTo>
                    <a:pt x="1828" y="2457"/>
                    <a:pt x="2297" y="1998"/>
                    <a:pt x="2297" y="1424"/>
                  </a:cubicBezTo>
                  <a:lnTo>
                    <a:pt x="2297" y="668"/>
                  </a:lnTo>
                  <a:cubicBezTo>
                    <a:pt x="2297" y="601"/>
                    <a:pt x="2249" y="534"/>
                    <a:pt x="2182" y="505"/>
                  </a:cubicBezTo>
                  <a:cubicBezTo>
                    <a:pt x="2163" y="496"/>
                    <a:pt x="2144" y="486"/>
                    <a:pt x="2125" y="476"/>
                  </a:cubicBezTo>
                  <a:cubicBezTo>
                    <a:pt x="1924" y="400"/>
                    <a:pt x="1751" y="247"/>
                    <a:pt x="1656" y="55"/>
                  </a:cubicBezTo>
                  <a:lnTo>
                    <a:pt x="1646" y="36"/>
                  </a:lnTo>
                  <a:cubicBezTo>
                    <a:pt x="1635" y="13"/>
                    <a:pt x="1616" y="0"/>
                    <a:pt x="159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65"/>
            <p:cNvSpPr/>
            <p:nvPr/>
          </p:nvSpPr>
          <p:spPr>
            <a:xfrm>
              <a:off x="7249195" y="2460471"/>
              <a:ext cx="43749" cy="64626"/>
            </a:xfrm>
            <a:custGeom>
              <a:avLst/>
              <a:gdLst/>
              <a:ahLst/>
              <a:cxnLst/>
              <a:rect l="l" t="t" r="r" b="b"/>
              <a:pathLst>
                <a:path w="1666" h="2461" extrusionOk="0">
                  <a:moveTo>
                    <a:pt x="1584" y="1"/>
                  </a:moveTo>
                  <a:cubicBezTo>
                    <a:pt x="1572" y="1"/>
                    <a:pt x="1560" y="4"/>
                    <a:pt x="1551" y="10"/>
                  </a:cubicBezTo>
                  <a:cubicBezTo>
                    <a:pt x="1302" y="201"/>
                    <a:pt x="1015" y="335"/>
                    <a:pt x="718" y="422"/>
                  </a:cubicBezTo>
                  <a:cubicBezTo>
                    <a:pt x="622" y="450"/>
                    <a:pt x="536" y="469"/>
                    <a:pt x="440" y="489"/>
                  </a:cubicBezTo>
                  <a:cubicBezTo>
                    <a:pt x="345" y="508"/>
                    <a:pt x="249" y="517"/>
                    <a:pt x="163" y="527"/>
                  </a:cubicBezTo>
                  <a:cubicBezTo>
                    <a:pt x="67" y="527"/>
                    <a:pt x="0" y="603"/>
                    <a:pt x="0" y="699"/>
                  </a:cubicBezTo>
                  <a:lnTo>
                    <a:pt x="0" y="1417"/>
                  </a:lnTo>
                  <a:cubicBezTo>
                    <a:pt x="0" y="1991"/>
                    <a:pt x="459" y="2460"/>
                    <a:pt x="1034" y="2460"/>
                  </a:cubicBezTo>
                  <a:lnTo>
                    <a:pt x="1254" y="2460"/>
                  </a:lnTo>
                  <a:cubicBezTo>
                    <a:pt x="680" y="2460"/>
                    <a:pt x="211" y="1991"/>
                    <a:pt x="211" y="1417"/>
                  </a:cubicBezTo>
                  <a:lnTo>
                    <a:pt x="211" y="699"/>
                  </a:lnTo>
                  <a:cubicBezTo>
                    <a:pt x="211" y="603"/>
                    <a:pt x="287" y="527"/>
                    <a:pt x="373" y="527"/>
                  </a:cubicBezTo>
                  <a:cubicBezTo>
                    <a:pt x="469" y="517"/>
                    <a:pt x="565" y="508"/>
                    <a:pt x="651" y="489"/>
                  </a:cubicBezTo>
                  <a:cubicBezTo>
                    <a:pt x="747" y="469"/>
                    <a:pt x="842" y="450"/>
                    <a:pt x="928" y="422"/>
                  </a:cubicBezTo>
                  <a:cubicBezTo>
                    <a:pt x="1196" y="345"/>
                    <a:pt x="1445" y="230"/>
                    <a:pt x="1665" y="87"/>
                  </a:cubicBezTo>
                  <a:lnTo>
                    <a:pt x="1656" y="48"/>
                  </a:lnTo>
                  <a:lnTo>
                    <a:pt x="1646" y="39"/>
                  </a:lnTo>
                  <a:cubicBezTo>
                    <a:pt x="1633" y="13"/>
                    <a:pt x="1608" y="1"/>
                    <a:pt x="15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65"/>
            <p:cNvSpPr/>
            <p:nvPr/>
          </p:nvSpPr>
          <p:spPr>
            <a:xfrm>
              <a:off x="7092607" y="2713539"/>
              <a:ext cx="121164" cy="63891"/>
            </a:xfrm>
            <a:custGeom>
              <a:avLst/>
              <a:gdLst/>
              <a:ahLst/>
              <a:cxnLst/>
              <a:rect l="l" t="t" r="r" b="b"/>
              <a:pathLst>
                <a:path w="4614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12" y="585"/>
                  </a:cubicBezTo>
                  <a:lnTo>
                    <a:pt x="393" y="604"/>
                  </a:lnTo>
                  <a:lnTo>
                    <a:pt x="374" y="613"/>
                  </a:lnTo>
                  <a:lnTo>
                    <a:pt x="364" y="632"/>
                  </a:lnTo>
                  <a:lnTo>
                    <a:pt x="336" y="652"/>
                  </a:lnTo>
                  <a:cubicBezTo>
                    <a:pt x="154" y="833"/>
                    <a:pt x="30" y="1082"/>
                    <a:pt x="1" y="1350"/>
                  </a:cubicBezTo>
                  <a:lnTo>
                    <a:pt x="1" y="1388"/>
                  </a:lnTo>
                  <a:lnTo>
                    <a:pt x="1" y="1408"/>
                  </a:lnTo>
                  <a:lnTo>
                    <a:pt x="1" y="1446"/>
                  </a:lnTo>
                  <a:lnTo>
                    <a:pt x="1" y="1465"/>
                  </a:lnTo>
                  <a:lnTo>
                    <a:pt x="1" y="1475"/>
                  </a:lnTo>
                  <a:lnTo>
                    <a:pt x="1" y="1532"/>
                  </a:lnTo>
                  <a:lnTo>
                    <a:pt x="1" y="1695"/>
                  </a:lnTo>
                  <a:lnTo>
                    <a:pt x="1" y="2211"/>
                  </a:lnTo>
                  <a:cubicBezTo>
                    <a:pt x="1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50" y="2432"/>
                  </a:cubicBezTo>
                  <a:lnTo>
                    <a:pt x="4365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14" y="2211"/>
                  </a:cubicBezTo>
                  <a:lnTo>
                    <a:pt x="4614" y="1695"/>
                  </a:lnTo>
                  <a:lnTo>
                    <a:pt x="4614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37" y="1082"/>
                    <a:pt x="4422" y="833"/>
                    <a:pt x="4231" y="652"/>
                  </a:cubicBezTo>
                  <a:lnTo>
                    <a:pt x="4202" y="632"/>
                  </a:lnTo>
                  <a:lnTo>
                    <a:pt x="4193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67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65"/>
            <p:cNvSpPr/>
            <p:nvPr/>
          </p:nvSpPr>
          <p:spPr>
            <a:xfrm>
              <a:off x="7091110" y="2713539"/>
              <a:ext cx="49027" cy="63891"/>
            </a:xfrm>
            <a:custGeom>
              <a:avLst/>
              <a:gdLst/>
              <a:ahLst/>
              <a:cxnLst/>
              <a:rect l="l" t="t" r="r" b="b"/>
              <a:pathLst>
                <a:path w="1867" h="2433" extrusionOk="0">
                  <a:moveTo>
                    <a:pt x="1780" y="1"/>
                  </a:moveTo>
                  <a:lnTo>
                    <a:pt x="737" y="412"/>
                  </a:lnTo>
                  <a:cubicBezTo>
                    <a:pt x="288" y="594"/>
                    <a:pt x="0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24" y="2432"/>
                    <a:pt x="250" y="2432"/>
                  </a:cubicBezTo>
                  <a:cubicBezTo>
                    <a:pt x="256" y="2432"/>
                    <a:pt x="262" y="2432"/>
                    <a:pt x="268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67" y="87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65"/>
            <p:cNvSpPr/>
            <p:nvPr/>
          </p:nvSpPr>
          <p:spPr>
            <a:xfrm>
              <a:off x="7113484" y="2612753"/>
              <a:ext cx="76916" cy="54332"/>
            </a:xfrm>
            <a:custGeom>
              <a:avLst/>
              <a:gdLst/>
              <a:ahLst/>
              <a:cxnLst/>
              <a:rect l="l" t="t" r="r" b="b"/>
              <a:pathLst>
                <a:path w="2929" h="2069" extrusionOk="0">
                  <a:moveTo>
                    <a:pt x="2575" y="1781"/>
                  </a:moveTo>
                  <a:lnTo>
                    <a:pt x="2565" y="1791"/>
                  </a:lnTo>
                  <a:lnTo>
                    <a:pt x="2565" y="1791"/>
                  </a:lnTo>
                  <a:lnTo>
                    <a:pt x="2565" y="1791"/>
                  </a:lnTo>
                  <a:lnTo>
                    <a:pt x="2536" y="1810"/>
                  </a:lnTo>
                  <a:lnTo>
                    <a:pt x="2536" y="1800"/>
                  </a:lnTo>
                  <a:lnTo>
                    <a:pt x="2575" y="1781"/>
                  </a:lnTo>
                  <a:close/>
                  <a:moveTo>
                    <a:pt x="1539" y="1"/>
                  </a:moveTo>
                  <a:cubicBezTo>
                    <a:pt x="1533" y="1"/>
                    <a:pt x="1528" y="1"/>
                    <a:pt x="1522" y="1"/>
                  </a:cubicBezTo>
                  <a:lnTo>
                    <a:pt x="1407" y="1"/>
                  </a:lnTo>
                  <a:cubicBezTo>
                    <a:pt x="632" y="1"/>
                    <a:pt x="0" y="633"/>
                    <a:pt x="0" y="1408"/>
                  </a:cubicBezTo>
                  <a:lnTo>
                    <a:pt x="0" y="2068"/>
                  </a:lnTo>
                  <a:cubicBezTo>
                    <a:pt x="0" y="2068"/>
                    <a:pt x="326" y="2040"/>
                    <a:pt x="364" y="1877"/>
                  </a:cubicBezTo>
                  <a:cubicBezTo>
                    <a:pt x="373" y="1867"/>
                    <a:pt x="383" y="1848"/>
                    <a:pt x="393" y="1829"/>
                  </a:cubicBezTo>
                  <a:cubicBezTo>
                    <a:pt x="574" y="1829"/>
                    <a:pt x="1426" y="1819"/>
                    <a:pt x="1905" y="1236"/>
                  </a:cubicBezTo>
                  <a:cubicBezTo>
                    <a:pt x="2010" y="1513"/>
                    <a:pt x="2249" y="1733"/>
                    <a:pt x="2536" y="1819"/>
                  </a:cubicBezTo>
                  <a:cubicBezTo>
                    <a:pt x="2546" y="1839"/>
                    <a:pt x="2555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06" y="1"/>
                    <a:pt x="15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65"/>
            <p:cNvSpPr/>
            <p:nvPr/>
          </p:nvSpPr>
          <p:spPr>
            <a:xfrm>
              <a:off x="7113484" y="2612779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2" y="202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42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65"/>
            <p:cNvSpPr/>
            <p:nvPr/>
          </p:nvSpPr>
          <p:spPr>
            <a:xfrm>
              <a:off x="7180079" y="266128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174" y="1"/>
                  </a:moveTo>
                  <a:cubicBezTo>
                    <a:pt x="81" y="1"/>
                    <a:pt x="0" y="78"/>
                    <a:pt x="0" y="182"/>
                  </a:cubicBezTo>
                  <a:lnTo>
                    <a:pt x="0" y="680"/>
                  </a:lnTo>
                  <a:cubicBezTo>
                    <a:pt x="0" y="784"/>
                    <a:pt x="81" y="861"/>
                    <a:pt x="174" y="861"/>
                  </a:cubicBezTo>
                  <a:cubicBezTo>
                    <a:pt x="193" y="861"/>
                    <a:pt x="211" y="858"/>
                    <a:pt x="230" y="852"/>
                  </a:cubicBezTo>
                  <a:cubicBezTo>
                    <a:pt x="259" y="842"/>
                    <a:pt x="297" y="823"/>
                    <a:pt x="326" y="804"/>
                  </a:cubicBezTo>
                  <a:cubicBezTo>
                    <a:pt x="354" y="775"/>
                    <a:pt x="393" y="747"/>
                    <a:pt x="421" y="727"/>
                  </a:cubicBezTo>
                  <a:cubicBezTo>
                    <a:pt x="641" y="479"/>
                    <a:pt x="536" y="96"/>
                    <a:pt x="230" y="10"/>
                  </a:cubicBezTo>
                  <a:cubicBezTo>
                    <a:pt x="211" y="3"/>
                    <a:pt x="193" y="1"/>
                    <a:pt x="17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65"/>
            <p:cNvSpPr/>
            <p:nvPr/>
          </p:nvSpPr>
          <p:spPr>
            <a:xfrm>
              <a:off x="7107444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4" y="0"/>
                    <a:pt x="418" y="2"/>
                    <a:pt x="402" y="8"/>
                  </a:cubicBezTo>
                  <a:cubicBezTo>
                    <a:pt x="0" y="142"/>
                    <a:pt x="0" y="716"/>
                    <a:pt x="402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3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65"/>
            <p:cNvSpPr/>
            <p:nvPr/>
          </p:nvSpPr>
          <p:spPr>
            <a:xfrm>
              <a:off x="7137853" y="2700829"/>
              <a:ext cx="28177" cy="32352"/>
            </a:xfrm>
            <a:custGeom>
              <a:avLst/>
              <a:gdLst/>
              <a:ahLst/>
              <a:cxnLst/>
              <a:rect l="l" t="t" r="r" b="b"/>
              <a:pathLst>
                <a:path w="1073" h="1232" extrusionOk="0">
                  <a:moveTo>
                    <a:pt x="176" y="1"/>
                  </a:moveTo>
                  <a:cubicBezTo>
                    <a:pt x="80" y="1"/>
                    <a:pt x="0" y="79"/>
                    <a:pt x="0" y="179"/>
                  </a:cubicBezTo>
                  <a:lnTo>
                    <a:pt x="0" y="695"/>
                  </a:lnTo>
                  <a:cubicBezTo>
                    <a:pt x="0" y="743"/>
                    <a:pt x="20" y="791"/>
                    <a:pt x="58" y="829"/>
                  </a:cubicBezTo>
                  <a:lnTo>
                    <a:pt x="412" y="1174"/>
                  </a:lnTo>
                  <a:cubicBezTo>
                    <a:pt x="441" y="1212"/>
                    <a:pt x="489" y="1222"/>
                    <a:pt x="536" y="1231"/>
                  </a:cubicBezTo>
                  <a:cubicBezTo>
                    <a:pt x="575" y="1222"/>
                    <a:pt x="623" y="1203"/>
                    <a:pt x="651" y="1174"/>
                  </a:cubicBezTo>
                  <a:lnTo>
                    <a:pt x="1015" y="791"/>
                  </a:lnTo>
                  <a:cubicBezTo>
                    <a:pt x="1044" y="762"/>
                    <a:pt x="1063" y="714"/>
                    <a:pt x="1063" y="676"/>
                  </a:cubicBezTo>
                  <a:lnTo>
                    <a:pt x="1063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1" y="6"/>
                  </a:cubicBezTo>
                  <a:lnTo>
                    <a:pt x="852" y="6"/>
                  </a:lnTo>
                  <a:cubicBezTo>
                    <a:pt x="785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55" y="35"/>
                    <a:pt x="288" y="25"/>
                    <a:pt x="221" y="6"/>
                  </a:cubicBezTo>
                  <a:cubicBezTo>
                    <a:pt x="205" y="2"/>
                    <a:pt x="191" y="1"/>
                    <a:pt x="17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65"/>
            <p:cNvSpPr/>
            <p:nvPr/>
          </p:nvSpPr>
          <p:spPr>
            <a:xfrm>
              <a:off x="7137590" y="2701144"/>
              <a:ext cx="17384" cy="32037"/>
            </a:xfrm>
            <a:custGeom>
              <a:avLst/>
              <a:gdLst/>
              <a:ahLst/>
              <a:cxnLst/>
              <a:rect l="l" t="t" r="r" b="b"/>
              <a:pathLst>
                <a:path w="662" h="1220" extrusionOk="0">
                  <a:moveTo>
                    <a:pt x="179" y="1"/>
                  </a:moveTo>
                  <a:cubicBezTo>
                    <a:pt x="87" y="1"/>
                    <a:pt x="10" y="73"/>
                    <a:pt x="10" y="176"/>
                  </a:cubicBezTo>
                  <a:lnTo>
                    <a:pt x="10" y="693"/>
                  </a:lnTo>
                  <a:cubicBezTo>
                    <a:pt x="1" y="741"/>
                    <a:pt x="20" y="789"/>
                    <a:pt x="58" y="827"/>
                  </a:cubicBezTo>
                  <a:lnTo>
                    <a:pt x="422" y="1171"/>
                  </a:lnTo>
                  <a:cubicBezTo>
                    <a:pt x="451" y="1200"/>
                    <a:pt x="499" y="1219"/>
                    <a:pt x="537" y="1219"/>
                  </a:cubicBezTo>
                  <a:cubicBezTo>
                    <a:pt x="585" y="1219"/>
                    <a:pt x="623" y="1200"/>
                    <a:pt x="661" y="1171"/>
                  </a:cubicBezTo>
                  <a:cubicBezTo>
                    <a:pt x="633" y="1162"/>
                    <a:pt x="604" y="1143"/>
                    <a:pt x="575" y="1114"/>
                  </a:cubicBezTo>
                  <a:lnTo>
                    <a:pt x="221" y="769"/>
                  </a:lnTo>
                  <a:cubicBezTo>
                    <a:pt x="183" y="731"/>
                    <a:pt x="164" y="683"/>
                    <a:pt x="164" y="635"/>
                  </a:cubicBezTo>
                  <a:lnTo>
                    <a:pt x="164" y="119"/>
                  </a:lnTo>
                  <a:cubicBezTo>
                    <a:pt x="164" y="71"/>
                    <a:pt x="183" y="33"/>
                    <a:pt x="211" y="4"/>
                  </a:cubicBezTo>
                  <a:cubicBezTo>
                    <a:pt x="201" y="2"/>
                    <a:pt x="190" y="1"/>
                    <a:pt x="17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65"/>
            <p:cNvSpPr/>
            <p:nvPr/>
          </p:nvSpPr>
          <p:spPr>
            <a:xfrm>
              <a:off x="7121756" y="2644422"/>
              <a:ext cx="60345" cy="64626"/>
            </a:xfrm>
            <a:custGeom>
              <a:avLst/>
              <a:gdLst/>
              <a:ahLst/>
              <a:cxnLst/>
              <a:rect l="l" t="t" r="r" b="b"/>
              <a:pathLst>
                <a:path w="2298" h="2461" extrusionOk="0">
                  <a:moveTo>
                    <a:pt x="1592" y="1"/>
                  </a:moveTo>
                  <a:cubicBezTo>
                    <a:pt x="1581" y="1"/>
                    <a:pt x="1570" y="4"/>
                    <a:pt x="1561" y="11"/>
                  </a:cubicBezTo>
                  <a:cubicBezTo>
                    <a:pt x="1303" y="202"/>
                    <a:pt x="1025" y="345"/>
                    <a:pt x="719" y="422"/>
                  </a:cubicBezTo>
                  <a:cubicBezTo>
                    <a:pt x="623" y="451"/>
                    <a:pt x="537" y="470"/>
                    <a:pt x="441" y="489"/>
                  </a:cubicBezTo>
                  <a:cubicBezTo>
                    <a:pt x="346" y="508"/>
                    <a:pt x="259" y="518"/>
                    <a:pt x="164" y="527"/>
                  </a:cubicBezTo>
                  <a:cubicBezTo>
                    <a:pt x="68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70" y="2460"/>
                    <a:pt x="1044" y="2460"/>
                  </a:cubicBezTo>
                  <a:lnTo>
                    <a:pt x="1255" y="2460"/>
                  </a:lnTo>
                  <a:cubicBezTo>
                    <a:pt x="1829" y="2460"/>
                    <a:pt x="2298" y="1992"/>
                    <a:pt x="2298" y="1417"/>
                  </a:cubicBezTo>
                  <a:lnTo>
                    <a:pt x="2298" y="671"/>
                  </a:lnTo>
                  <a:cubicBezTo>
                    <a:pt x="2298" y="594"/>
                    <a:pt x="2250" y="537"/>
                    <a:pt x="2183" y="508"/>
                  </a:cubicBezTo>
                  <a:cubicBezTo>
                    <a:pt x="2164" y="499"/>
                    <a:pt x="2145" y="489"/>
                    <a:pt x="2126" y="479"/>
                  </a:cubicBezTo>
                  <a:cubicBezTo>
                    <a:pt x="1925" y="393"/>
                    <a:pt x="1752" y="250"/>
                    <a:pt x="1657" y="49"/>
                  </a:cubicBezTo>
                  <a:lnTo>
                    <a:pt x="1647" y="39"/>
                  </a:lnTo>
                  <a:cubicBezTo>
                    <a:pt x="1634" y="14"/>
                    <a:pt x="1613" y="1"/>
                    <a:pt x="159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65"/>
            <p:cNvSpPr/>
            <p:nvPr/>
          </p:nvSpPr>
          <p:spPr>
            <a:xfrm>
              <a:off x="7121756" y="2644580"/>
              <a:ext cx="43775" cy="64731"/>
            </a:xfrm>
            <a:custGeom>
              <a:avLst/>
              <a:gdLst/>
              <a:ahLst/>
              <a:cxnLst/>
              <a:rect l="l" t="t" r="r" b="b"/>
              <a:pathLst>
                <a:path w="1667" h="2465" extrusionOk="0">
                  <a:moveTo>
                    <a:pt x="1589" y="0"/>
                  </a:moveTo>
                  <a:cubicBezTo>
                    <a:pt x="1577" y="0"/>
                    <a:pt x="1564" y="5"/>
                    <a:pt x="1551" y="14"/>
                  </a:cubicBezTo>
                  <a:cubicBezTo>
                    <a:pt x="1303" y="205"/>
                    <a:pt x="1015" y="339"/>
                    <a:pt x="719" y="426"/>
                  </a:cubicBezTo>
                  <a:cubicBezTo>
                    <a:pt x="623" y="454"/>
                    <a:pt x="537" y="473"/>
                    <a:pt x="441" y="493"/>
                  </a:cubicBezTo>
                  <a:cubicBezTo>
                    <a:pt x="346" y="512"/>
                    <a:pt x="259" y="521"/>
                    <a:pt x="164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70" y="2464"/>
                    <a:pt x="1044" y="2464"/>
                  </a:cubicBezTo>
                  <a:lnTo>
                    <a:pt x="1255" y="2464"/>
                  </a:lnTo>
                  <a:cubicBezTo>
                    <a:pt x="680" y="2454"/>
                    <a:pt x="212" y="1995"/>
                    <a:pt x="212" y="1421"/>
                  </a:cubicBezTo>
                  <a:lnTo>
                    <a:pt x="212" y="703"/>
                  </a:lnTo>
                  <a:cubicBezTo>
                    <a:pt x="212" y="607"/>
                    <a:pt x="288" y="531"/>
                    <a:pt x="374" y="521"/>
                  </a:cubicBezTo>
                  <a:cubicBezTo>
                    <a:pt x="470" y="521"/>
                    <a:pt x="566" y="502"/>
                    <a:pt x="652" y="493"/>
                  </a:cubicBezTo>
                  <a:cubicBezTo>
                    <a:pt x="747" y="473"/>
                    <a:pt x="843" y="454"/>
                    <a:pt x="929" y="426"/>
                  </a:cubicBezTo>
                  <a:cubicBezTo>
                    <a:pt x="1197" y="349"/>
                    <a:pt x="1446" y="234"/>
                    <a:pt x="1666" y="81"/>
                  </a:cubicBezTo>
                  <a:lnTo>
                    <a:pt x="1657" y="52"/>
                  </a:lnTo>
                  <a:lnTo>
                    <a:pt x="1647" y="43"/>
                  </a:lnTo>
                  <a:cubicBezTo>
                    <a:pt x="1634" y="17"/>
                    <a:pt x="1613" y="0"/>
                    <a:pt x="15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59" name="Google Shape;14759;p65"/>
          <p:cNvGrpSpPr/>
          <p:nvPr/>
        </p:nvGrpSpPr>
        <p:grpSpPr>
          <a:xfrm>
            <a:off x="7536427" y="2415225"/>
            <a:ext cx="369715" cy="375492"/>
            <a:chOff x="7536427" y="2415225"/>
            <a:chExt cx="369715" cy="375492"/>
          </a:xfrm>
        </p:grpSpPr>
        <p:sp>
          <p:nvSpPr>
            <p:cNvPr id="14760" name="Google Shape;14760;p65"/>
            <p:cNvSpPr/>
            <p:nvPr/>
          </p:nvSpPr>
          <p:spPr>
            <a:xfrm>
              <a:off x="7648978" y="2602774"/>
              <a:ext cx="150417" cy="121137"/>
            </a:xfrm>
            <a:custGeom>
              <a:avLst/>
              <a:gdLst/>
              <a:ahLst/>
              <a:cxnLst/>
              <a:rect l="l" t="t" r="r" b="b"/>
              <a:pathLst>
                <a:path w="5728" h="4613" extrusionOk="0">
                  <a:moveTo>
                    <a:pt x="2864" y="1"/>
                  </a:moveTo>
                  <a:cubicBezTo>
                    <a:pt x="2749" y="1"/>
                    <a:pt x="2634" y="80"/>
                    <a:pt x="2634" y="238"/>
                  </a:cubicBezTo>
                  <a:lnTo>
                    <a:pt x="2634" y="2640"/>
                  </a:lnTo>
                  <a:lnTo>
                    <a:pt x="203" y="4190"/>
                  </a:lnTo>
                  <a:cubicBezTo>
                    <a:pt x="1" y="4336"/>
                    <a:pt x="134" y="4612"/>
                    <a:pt x="337" y="4612"/>
                  </a:cubicBezTo>
                  <a:cubicBezTo>
                    <a:pt x="374" y="4612"/>
                    <a:pt x="413" y="4603"/>
                    <a:pt x="452" y="4582"/>
                  </a:cubicBezTo>
                  <a:lnTo>
                    <a:pt x="2864" y="3042"/>
                  </a:lnTo>
                  <a:lnTo>
                    <a:pt x="5276" y="4582"/>
                  </a:lnTo>
                  <a:cubicBezTo>
                    <a:pt x="5315" y="4603"/>
                    <a:pt x="5354" y="4612"/>
                    <a:pt x="5391" y="4612"/>
                  </a:cubicBezTo>
                  <a:cubicBezTo>
                    <a:pt x="5594" y="4612"/>
                    <a:pt x="5727" y="4336"/>
                    <a:pt x="5525" y="4190"/>
                  </a:cubicBezTo>
                  <a:lnTo>
                    <a:pt x="3094" y="2649"/>
                  </a:lnTo>
                  <a:lnTo>
                    <a:pt x="3094" y="238"/>
                  </a:lnTo>
                  <a:cubicBezTo>
                    <a:pt x="3094" y="80"/>
                    <a:pt x="2979" y="1"/>
                    <a:pt x="286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1" name="Google Shape;14761;p65"/>
            <p:cNvSpPr/>
            <p:nvPr/>
          </p:nvSpPr>
          <p:spPr>
            <a:xfrm>
              <a:off x="7681698" y="2421265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1" y="307"/>
                    <a:pt x="1" y="690"/>
                  </a:cubicBezTo>
                  <a:lnTo>
                    <a:pt x="1" y="852"/>
                  </a:lnTo>
                  <a:cubicBezTo>
                    <a:pt x="1" y="1053"/>
                    <a:pt x="39" y="1245"/>
                    <a:pt x="96" y="1436"/>
                  </a:cubicBezTo>
                  <a:lnTo>
                    <a:pt x="460" y="2537"/>
                  </a:lnTo>
                  <a:lnTo>
                    <a:pt x="1159" y="2537"/>
                  </a:lnTo>
                  <a:lnTo>
                    <a:pt x="115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65"/>
            <p:cNvSpPr/>
            <p:nvPr/>
          </p:nvSpPr>
          <p:spPr>
            <a:xfrm>
              <a:off x="7693751" y="2415225"/>
              <a:ext cx="72924" cy="72661"/>
            </a:xfrm>
            <a:custGeom>
              <a:avLst/>
              <a:gdLst/>
              <a:ahLst/>
              <a:cxnLst/>
              <a:rect l="l" t="t" r="r" b="b"/>
              <a:pathLst>
                <a:path w="2777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1" y="948"/>
                    <a:pt x="212" y="1159"/>
                    <a:pt x="470" y="1159"/>
                  </a:cubicBezTo>
                  <a:lnTo>
                    <a:pt x="2317" y="2767"/>
                  </a:lnTo>
                  <a:lnTo>
                    <a:pt x="2700" y="1398"/>
                  </a:lnTo>
                  <a:cubicBezTo>
                    <a:pt x="2748" y="1235"/>
                    <a:pt x="2776" y="1063"/>
                    <a:pt x="2776" y="900"/>
                  </a:cubicBezTo>
                  <a:lnTo>
                    <a:pt x="2776" y="460"/>
                  </a:lnTo>
                  <a:cubicBezTo>
                    <a:pt x="2776" y="211"/>
                    <a:pt x="2575" y="1"/>
                    <a:pt x="23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65"/>
            <p:cNvSpPr/>
            <p:nvPr/>
          </p:nvSpPr>
          <p:spPr>
            <a:xfrm>
              <a:off x="7706067" y="2505953"/>
              <a:ext cx="36239" cy="26917"/>
            </a:xfrm>
            <a:custGeom>
              <a:avLst/>
              <a:gdLst/>
              <a:ahLst/>
              <a:cxnLst/>
              <a:rect l="l" t="t" r="r" b="b"/>
              <a:pathLst>
                <a:path w="1380" h="1025" extrusionOk="0">
                  <a:moveTo>
                    <a:pt x="1" y="1"/>
                  </a:moveTo>
                  <a:lnTo>
                    <a:pt x="1" y="1025"/>
                  </a:lnTo>
                  <a:lnTo>
                    <a:pt x="1379" y="1025"/>
                  </a:lnTo>
                  <a:lnTo>
                    <a:pt x="1379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4" name="Google Shape;14764;p65"/>
            <p:cNvSpPr/>
            <p:nvPr/>
          </p:nvSpPr>
          <p:spPr>
            <a:xfrm>
              <a:off x="7706067" y="2505953"/>
              <a:ext cx="36239" cy="14732"/>
            </a:xfrm>
            <a:custGeom>
              <a:avLst/>
              <a:gdLst/>
              <a:ahLst/>
              <a:cxnLst/>
              <a:rect l="l" t="t" r="r" b="b"/>
              <a:pathLst>
                <a:path w="1380" h="561" extrusionOk="0">
                  <a:moveTo>
                    <a:pt x="1" y="1"/>
                  </a:moveTo>
                  <a:lnTo>
                    <a:pt x="1" y="431"/>
                  </a:lnTo>
                  <a:cubicBezTo>
                    <a:pt x="221" y="518"/>
                    <a:pt x="456" y="561"/>
                    <a:pt x="690" y="561"/>
                  </a:cubicBezTo>
                  <a:cubicBezTo>
                    <a:pt x="924" y="561"/>
                    <a:pt x="1159" y="518"/>
                    <a:pt x="1379" y="431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5" name="Google Shape;14765;p65"/>
            <p:cNvSpPr/>
            <p:nvPr/>
          </p:nvSpPr>
          <p:spPr>
            <a:xfrm>
              <a:off x="7663604" y="2520790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8" y="316"/>
                  </a:lnTo>
                  <a:cubicBezTo>
                    <a:pt x="202" y="402"/>
                    <a:pt x="1" y="670"/>
                    <a:pt x="1" y="977"/>
                  </a:cubicBezTo>
                  <a:lnTo>
                    <a:pt x="1" y="2202"/>
                  </a:lnTo>
                  <a:cubicBezTo>
                    <a:pt x="1" y="2336"/>
                    <a:pt x="106" y="2441"/>
                    <a:pt x="230" y="2441"/>
                  </a:cubicBezTo>
                  <a:lnTo>
                    <a:pt x="4384" y="2441"/>
                  </a:lnTo>
                  <a:cubicBezTo>
                    <a:pt x="4508" y="2431"/>
                    <a:pt x="4613" y="2336"/>
                    <a:pt x="4613" y="2202"/>
                  </a:cubicBezTo>
                  <a:lnTo>
                    <a:pt x="4613" y="977"/>
                  </a:lnTo>
                  <a:cubicBezTo>
                    <a:pt x="4613" y="670"/>
                    <a:pt x="4412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65"/>
            <p:cNvSpPr/>
            <p:nvPr/>
          </p:nvSpPr>
          <p:spPr>
            <a:xfrm>
              <a:off x="7718146" y="2532844"/>
              <a:ext cx="12080" cy="52047"/>
            </a:xfrm>
            <a:custGeom>
              <a:avLst/>
              <a:gdLst/>
              <a:ahLst/>
              <a:cxnLst/>
              <a:rect l="l" t="t" r="r" b="b"/>
              <a:pathLst>
                <a:path w="460" h="1982" extrusionOk="0">
                  <a:moveTo>
                    <a:pt x="115" y="1"/>
                  </a:moveTo>
                  <a:lnTo>
                    <a:pt x="0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65"/>
            <p:cNvSpPr/>
            <p:nvPr/>
          </p:nvSpPr>
          <p:spPr>
            <a:xfrm>
              <a:off x="7687737" y="2445398"/>
              <a:ext cx="72898" cy="66622"/>
            </a:xfrm>
            <a:custGeom>
              <a:avLst/>
              <a:gdLst/>
              <a:ahLst/>
              <a:cxnLst/>
              <a:rect l="l" t="t" r="r" b="b"/>
              <a:pathLst>
                <a:path w="2776" h="2537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914"/>
                    <a:pt x="622" y="2536"/>
                    <a:pt x="1388" y="2536"/>
                  </a:cubicBezTo>
                  <a:cubicBezTo>
                    <a:pt x="2154" y="2536"/>
                    <a:pt x="2776" y="1914"/>
                    <a:pt x="2776" y="1158"/>
                  </a:cubicBezTo>
                  <a:lnTo>
                    <a:pt x="2776" y="862"/>
                  </a:lnTo>
                  <a:cubicBezTo>
                    <a:pt x="2776" y="737"/>
                    <a:pt x="2728" y="622"/>
                    <a:pt x="2642" y="536"/>
                  </a:cubicBezTo>
                  <a:cubicBezTo>
                    <a:pt x="228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65"/>
            <p:cNvSpPr/>
            <p:nvPr/>
          </p:nvSpPr>
          <p:spPr>
            <a:xfrm>
              <a:off x="7687737" y="2445398"/>
              <a:ext cx="72661" cy="65361"/>
            </a:xfrm>
            <a:custGeom>
              <a:avLst/>
              <a:gdLst/>
              <a:ahLst/>
              <a:cxnLst/>
              <a:rect l="l" t="t" r="r" b="b"/>
              <a:pathLst>
                <a:path w="2767" h="2489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771"/>
                    <a:pt x="412" y="2316"/>
                    <a:pt x="1005" y="2489"/>
                  </a:cubicBezTo>
                  <a:cubicBezTo>
                    <a:pt x="804" y="2240"/>
                    <a:pt x="699" y="1933"/>
                    <a:pt x="699" y="1618"/>
                  </a:cubicBezTo>
                  <a:lnTo>
                    <a:pt x="699" y="938"/>
                  </a:lnTo>
                  <a:cubicBezTo>
                    <a:pt x="699" y="685"/>
                    <a:pt x="909" y="478"/>
                    <a:pt x="1169" y="478"/>
                  </a:cubicBezTo>
                  <a:cubicBezTo>
                    <a:pt x="1175" y="478"/>
                    <a:pt x="1181" y="479"/>
                    <a:pt x="1187" y="479"/>
                  </a:cubicBezTo>
                  <a:cubicBezTo>
                    <a:pt x="1656" y="508"/>
                    <a:pt x="2345" y="594"/>
                    <a:pt x="2766" y="795"/>
                  </a:cubicBezTo>
                  <a:cubicBezTo>
                    <a:pt x="2757" y="699"/>
                    <a:pt x="2709" y="603"/>
                    <a:pt x="2642" y="536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65"/>
            <p:cNvSpPr/>
            <p:nvPr/>
          </p:nvSpPr>
          <p:spPr>
            <a:xfrm>
              <a:off x="7663604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96" y="1847"/>
                    <a:pt x="230" y="1847"/>
                  </a:cubicBezTo>
                  <a:lnTo>
                    <a:pt x="919" y="1847"/>
                  </a:lnTo>
                  <a:lnTo>
                    <a:pt x="919" y="1082"/>
                  </a:lnTo>
                  <a:cubicBezTo>
                    <a:pt x="919" y="900"/>
                    <a:pt x="852" y="727"/>
                    <a:pt x="718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65"/>
            <p:cNvSpPr/>
            <p:nvPr/>
          </p:nvSpPr>
          <p:spPr>
            <a:xfrm>
              <a:off x="7760609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795" y="0"/>
                  </a:moveTo>
                  <a:lnTo>
                    <a:pt x="202" y="594"/>
                  </a:lnTo>
                  <a:cubicBezTo>
                    <a:pt x="68" y="727"/>
                    <a:pt x="1" y="900"/>
                    <a:pt x="1" y="1082"/>
                  </a:cubicBezTo>
                  <a:lnTo>
                    <a:pt x="1" y="1847"/>
                  </a:lnTo>
                  <a:lnTo>
                    <a:pt x="690" y="1847"/>
                  </a:lnTo>
                  <a:cubicBezTo>
                    <a:pt x="824" y="1847"/>
                    <a:pt x="919" y="1742"/>
                    <a:pt x="919" y="1618"/>
                  </a:cubicBezTo>
                  <a:lnTo>
                    <a:pt x="919" y="393"/>
                  </a:lnTo>
                  <a:cubicBezTo>
                    <a:pt x="919" y="249"/>
                    <a:pt x="881" y="115"/>
                    <a:pt x="795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1" name="Google Shape;14771;p65"/>
            <p:cNvSpPr/>
            <p:nvPr/>
          </p:nvSpPr>
          <p:spPr>
            <a:xfrm>
              <a:off x="7717884" y="2532607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1" y="0"/>
                  </a:moveTo>
                  <a:lnTo>
                    <a:pt x="1" y="354"/>
                  </a:lnTo>
                  <a:cubicBezTo>
                    <a:pt x="1" y="412"/>
                    <a:pt x="58" y="469"/>
                    <a:pt x="125" y="469"/>
                  </a:cubicBezTo>
                  <a:lnTo>
                    <a:pt x="355" y="469"/>
                  </a:lnTo>
                  <a:cubicBezTo>
                    <a:pt x="422" y="469"/>
                    <a:pt x="470" y="412"/>
                    <a:pt x="470" y="354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2" name="Google Shape;14772;p65"/>
            <p:cNvSpPr/>
            <p:nvPr/>
          </p:nvSpPr>
          <p:spPr>
            <a:xfrm>
              <a:off x="7699292" y="2515906"/>
              <a:ext cx="24894" cy="25446"/>
            </a:xfrm>
            <a:custGeom>
              <a:avLst/>
              <a:gdLst/>
              <a:ahLst/>
              <a:cxnLst/>
              <a:rect l="l" t="t" r="r" b="b"/>
              <a:pathLst>
                <a:path w="948" h="969" extrusionOk="0">
                  <a:moveTo>
                    <a:pt x="220" y="0"/>
                  </a:moveTo>
                  <a:cubicBezTo>
                    <a:pt x="191" y="0"/>
                    <a:pt x="161" y="15"/>
                    <a:pt x="144" y="43"/>
                  </a:cubicBezTo>
                  <a:lnTo>
                    <a:pt x="1" y="253"/>
                  </a:lnTo>
                  <a:lnTo>
                    <a:pt x="355" y="895"/>
                  </a:lnTo>
                  <a:cubicBezTo>
                    <a:pt x="379" y="943"/>
                    <a:pt x="426" y="969"/>
                    <a:pt x="475" y="969"/>
                  </a:cubicBezTo>
                  <a:cubicBezTo>
                    <a:pt x="503" y="969"/>
                    <a:pt x="531" y="960"/>
                    <a:pt x="556" y="942"/>
                  </a:cubicBezTo>
                  <a:lnTo>
                    <a:pt x="948" y="646"/>
                  </a:lnTo>
                  <a:lnTo>
                    <a:pt x="278" y="24"/>
                  </a:lnTo>
                  <a:cubicBezTo>
                    <a:pt x="262" y="8"/>
                    <a:pt x="241" y="0"/>
                    <a:pt x="22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3" name="Google Shape;14773;p65"/>
            <p:cNvSpPr/>
            <p:nvPr/>
          </p:nvSpPr>
          <p:spPr>
            <a:xfrm>
              <a:off x="7724160" y="2515906"/>
              <a:ext cx="24921" cy="25446"/>
            </a:xfrm>
            <a:custGeom>
              <a:avLst/>
              <a:gdLst/>
              <a:ahLst/>
              <a:cxnLst/>
              <a:rect l="l" t="t" r="r" b="b"/>
              <a:pathLst>
                <a:path w="949" h="969" extrusionOk="0">
                  <a:moveTo>
                    <a:pt x="729" y="0"/>
                  </a:moveTo>
                  <a:cubicBezTo>
                    <a:pt x="708" y="0"/>
                    <a:pt x="687" y="8"/>
                    <a:pt x="671" y="24"/>
                  </a:cubicBezTo>
                  <a:lnTo>
                    <a:pt x="1" y="646"/>
                  </a:lnTo>
                  <a:lnTo>
                    <a:pt x="393" y="942"/>
                  </a:lnTo>
                  <a:cubicBezTo>
                    <a:pt x="418" y="960"/>
                    <a:pt x="446" y="969"/>
                    <a:pt x="474" y="969"/>
                  </a:cubicBezTo>
                  <a:cubicBezTo>
                    <a:pt x="523" y="969"/>
                    <a:pt x="570" y="943"/>
                    <a:pt x="594" y="895"/>
                  </a:cubicBezTo>
                  <a:lnTo>
                    <a:pt x="948" y="253"/>
                  </a:lnTo>
                  <a:lnTo>
                    <a:pt x="805" y="43"/>
                  </a:lnTo>
                  <a:cubicBezTo>
                    <a:pt x="788" y="15"/>
                    <a:pt x="758" y="0"/>
                    <a:pt x="72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4" name="Google Shape;14774;p65"/>
            <p:cNvSpPr/>
            <p:nvPr/>
          </p:nvSpPr>
          <p:spPr>
            <a:xfrm>
              <a:off x="7554547" y="2627091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0" y="307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38" y="1254"/>
                    <a:pt x="96" y="1436"/>
                  </a:cubicBezTo>
                  <a:lnTo>
                    <a:pt x="459" y="2537"/>
                  </a:lnTo>
                  <a:lnTo>
                    <a:pt x="1158" y="2537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5" name="Google Shape;14775;p65"/>
            <p:cNvSpPr/>
            <p:nvPr/>
          </p:nvSpPr>
          <p:spPr>
            <a:xfrm>
              <a:off x="7566600" y="2621051"/>
              <a:ext cx="72898" cy="72661"/>
            </a:xfrm>
            <a:custGeom>
              <a:avLst/>
              <a:gdLst/>
              <a:ahLst/>
              <a:cxnLst/>
              <a:rect l="l" t="t" r="r" b="b"/>
              <a:pathLst>
                <a:path w="2776" h="2767" extrusionOk="0">
                  <a:moveTo>
                    <a:pt x="699" y="1"/>
                  </a:moveTo>
                  <a:cubicBezTo>
                    <a:pt x="316" y="1"/>
                    <a:pt x="0" y="307"/>
                    <a:pt x="0" y="690"/>
                  </a:cubicBezTo>
                  <a:cubicBezTo>
                    <a:pt x="0" y="948"/>
                    <a:pt x="211" y="1149"/>
                    <a:pt x="469" y="1149"/>
                  </a:cubicBezTo>
                  <a:lnTo>
                    <a:pt x="2316" y="2767"/>
                  </a:lnTo>
                  <a:lnTo>
                    <a:pt x="2699" y="1408"/>
                  </a:lnTo>
                  <a:cubicBezTo>
                    <a:pt x="2747" y="1235"/>
                    <a:pt x="2776" y="1063"/>
                    <a:pt x="2776" y="891"/>
                  </a:cubicBezTo>
                  <a:lnTo>
                    <a:pt x="2776" y="460"/>
                  </a:lnTo>
                  <a:cubicBezTo>
                    <a:pt x="2776" y="202"/>
                    <a:pt x="2565" y="1"/>
                    <a:pt x="2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6" name="Google Shape;14776;p65"/>
            <p:cNvSpPr/>
            <p:nvPr/>
          </p:nvSpPr>
          <p:spPr>
            <a:xfrm>
              <a:off x="7578916" y="2711779"/>
              <a:ext cx="36213" cy="26917"/>
            </a:xfrm>
            <a:custGeom>
              <a:avLst/>
              <a:gdLst/>
              <a:ahLst/>
              <a:cxnLst/>
              <a:rect l="l" t="t" r="r" b="b"/>
              <a:pathLst>
                <a:path w="1379" h="1025" extrusionOk="0">
                  <a:moveTo>
                    <a:pt x="0" y="1"/>
                  </a:moveTo>
                  <a:lnTo>
                    <a:pt x="0" y="1025"/>
                  </a:lnTo>
                  <a:lnTo>
                    <a:pt x="1378" y="1025"/>
                  </a:lnTo>
                  <a:lnTo>
                    <a:pt x="137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7" name="Google Shape;14777;p65"/>
            <p:cNvSpPr/>
            <p:nvPr/>
          </p:nvSpPr>
          <p:spPr>
            <a:xfrm>
              <a:off x="7578916" y="2712042"/>
              <a:ext cx="36213" cy="14653"/>
            </a:xfrm>
            <a:custGeom>
              <a:avLst/>
              <a:gdLst/>
              <a:ahLst/>
              <a:cxnLst/>
              <a:rect l="l" t="t" r="r" b="b"/>
              <a:pathLst>
                <a:path w="1379" h="558" extrusionOk="0">
                  <a:moveTo>
                    <a:pt x="0" y="0"/>
                  </a:moveTo>
                  <a:lnTo>
                    <a:pt x="0" y="421"/>
                  </a:lnTo>
                  <a:cubicBezTo>
                    <a:pt x="220" y="512"/>
                    <a:pt x="455" y="558"/>
                    <a:pt x="689" y="558"/>
                  </a:cubicBezTo>
                  <a:cubicBezTo>
                    <a:pt x="924" y="558"/>
                    <a:pt x="1158" y="512"/>
                    <a:pt x="1378" y="421"/>
                  </a:cubicBezTo>
                  <a:lnTo>
                    <a:pt x="137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8" name="Google Shape;14778;p65"/>
            <p:cNvSpPr/>
            <p:nvPr/>
          </p:nvSpPr>
          <p:spPr>
            <a:xfrm>
              <a:off x="7536427" y="2726616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9" y="316"/>
                  </a:lnTo>
                  <a:cubicBezTo>
                    <a:pt x="202" y="402"/>
                    <a:pt x="1" y="670"/>
                    <a:pt x="1" y="986"/>
                  </a:cubicBezTo>
                  <a:lnTo>
                    <a:pt x="1" y="2211"/>
                  </a:lnTo>
                  <a:cubicBezTo>
                    <a:pt x="1" y="2336"/>
                    <a:pt x="106" y="2441"/>
                    <a:pt x="231" y="2441"/>
                  </a:cubicBezTo>
                  <a:lnTo>
                    <a:pt x="4384" y="2441"/>
                  </a:lnTo>
                  <a:cubicBezTo>
                    <a:pt x="4509" y="2441"/>
                    <a:pt x="4614" y="2336"/>
                    <a:pt x="4614" y="2211"/>
                  </a:cubicBezTo>
                  <a:lnTo>
                    <a:pt x="4614" y="986"/>
                  </a:lnTo>
                  <a:cubicBezTo>
                    <a:pt x="4614" y="670"/>
                    <a:pt x="4413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9" name="Google Shape;14779;p65"/>
            <p:cNvSpPr/>
            <p:nvPr/>
          </p:nvSpPr>
          <p:spPr>
            <a:xfrm>
              <a:off x="7590969" y="2738670"/>
              <a:ext cx="12106" cy="52047"/>
            </a:xfrm>
            <a:custGeom>
              <a:avLst/>
              <a:gdLst/>
              <a:ahLst/>
              <a:cxnLst/>
              <a:rect l="l" t="t" r="r" b="b"/>
              <a:pathLst>
                <a:path w="461" h="1982" extrusionOk="0">
                  <a:moveTo>
                    <a:pt x="116" y="1"/>
                  </a:moveTo>
                  <a:lnTo>
                    <a:pt x="1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0" name="Google Shape;14780;p65"/>
            <p:cNvSpPr/>
            <p:nvPr/>
          </p:nvSpPr>
          <p:spPr>
            <a:xfrm>
              <a:off x="7560560" y="2651434"/>
              <a:ext cx="72924" cy="66674"/>
            </a:xfrm>
            <a:custGeom>
              <a:avLst/>
              <a:gdLst/>
              <a:ahLst/>
              <a:cxnLst/>
              <a:rect l="l" t="t" r="r" b="b"/>
              <a:pathLst>
                <a:path w="2777" h="2539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44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916"/>
                    <a:pt x="623" y="2538"/>
                    <a:pt x="1388" y="2538"/>
                  </a:cubicBezTo>
                  <a:cubicBezTo>
                    <a:pt x="2154" y="2538"/>
                    <a:pt x="2776" y="1916"/>
                    <a:pt x="2776" y="1150"/>
                  </a:cubicBezTo>
                  <a:lnTo>
                    <a:pt x="2776" y="854"/>
                  </a:lnTo>
                  <a:cubicBezTo>
                    <a:pt x="2776" y="729"/>
                    <a:pt x="2728" y="614"/>
                    <a:pt x="2642" y="528"/>
                  </a:cubicBezTo>
                  <a:cubicBezTo>
                    <a:pt x="228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1" name="Google Shape;14781;p65"/>
            <p:cNvSpPr/>
            <p:nvPr/>
          </p:nvSpPr>
          <p:spPr>
            <a:xfrm>
              <a:off x="7560560" y="2651434"/>
              <a:ext cx="72661" cy="65151"/>
            </a:xfrm>
            <a:custGeom>
              <a:avLst/>
              <a:gdLst/>
              <a:ahLst/>
              <a:cxnLst/>
              <a:rect l="l" t="t" r="r" b="b"/>
              <a:pathLst>
                <a:path w="2767" h="2481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35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763"/>
                    <a:pt x="412" y="2308"/>
                    <a:pt x="1006" y="2481"/>
                  </a:cubicBezTo>
                  <a:cubicBezTo>
                    <a:pt x="805" y="2232"/>
                    <a:pt x="690" y="1926"/>
                    <a:pt x="699" y="1610"/>
                  </a:cubicBezTo>
                  <a:lnTo>
                    <a:pt x="699" y="940"/>
                  </a:lnTo>
                  <a:cubicBezTo>
                    <a:pt x="699" y="683"/>
                    <a:pt x="901" y="479"/>
                    <a:pt x="1154" y="479"/>
                  </a:cubicBezTo>
                  <a:cubicBezTo>
                    <a:pt x="1165" y="479"/>
                    <a:pt x="1176" y="480"/>
                    <a:pt x="1187" y="480"/>
                  </a:cubicBezTo>
                  <a:cubicBezTo>
                    <a:pt x="1647" y="509"/>
                    <a:pt x="2345" y="586"/>
                    <a:pt x="2767" y="787"/>
                  </a:cubicBezTo>
                  <a:cubicBezTo>
                    <a:pt x="2757" y="691"/>
                    <a:pt x="2709" y="595"/>
                    <a:pt x="2642" y="528"/>
                  </a:cubicBezTo>
                  <a:cubicBezTo>
                    <a:pt x="227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65"/>
            <p:cNvSpPr/>
            <p:nvPr/>
          </p:nvSpPr>
          <p:spPr>
            <a:xfrm>
              <a:off x="7536427" y="2741952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52"/>
                    <a:pt x="97" y="1847"/>
                    <a:pt x="231" y="1847"/>
                  </a:cubicBezTo>
                  <a:lnTo>
                    <a:pt x="920" y="1847"/>
                  </a:lnTo>
                  <a:lnTo>
                    <a:pt x="920" y="1091"/>
                  </a:lnTo>
                  <a:cubicBezTo>
                    <a:pt x="920" y="900"/>
                    <a:pt x="853" y="728"/>
                    <a:pt x="719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65"/>
            <p:cNvSpPr/>
            <p:nvPr/>
          </p:nvSpPr>
          <p:spPr>
            <a:xfrm>
              <a:off x="7633195" y="2741952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0"/>
                  </a:moveTo>
                  <a:lnTo>
                    <a:pt x="211" y="594"/>
                  </a:lnTo>
                  <a:cubicBezTo>
                    <a:pt x="77" y="728"/>
                    <a:pt x="1" y="900"/>
                    <a:pt x="10" y="1091"/>
                  </a:cubicBezTo>
                  <a:lnTo>
                    <a:pt x="10" y="1847"/>
                  </a:lnTo>
                  <a:lnTo>
                    <a:pt x="699" y="1847"/>
                  </a:lnTo>
                  <a:cubicBezTo>
                    <a:pt x="824" y="1847"/>
                    <a:pt x="929" y="175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1" y="115"/>
                    <a:pt x="80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65"/>
            <p:cNvSpPr/>
            <p:nvPr/>
          </p:nvSpPr>
          <p:spPr>
            <a:xfrm>
              <a:off x="7590733" y="2738670"/>
              <a:ext cx="12342" cy="12106"/>
            </a:xfrm>
            <a:custGeom>
              <a:avLst/>
              <a:gdLst/>
              <a:ahLst/>
              <a:cxnLst/>
              <a:rect l="l" t="t" r="r" b="b"/>
              <a:pathLst>
                <a:path w="470" h="461" extrusionOk="0">
                  <a:moveTo>
                    <a:pt x="0" y="1"/>
                  </a:moveTo>
                  <a:lnTo>
                    <a:pt x="0" y="345"/>
                  </a:lnTo>
                  <a:cubicBezTo>
                    <a:pt x="0" y="412"/>
                    <a:pt x="58" y="460"/>
                    <a:pt x="125" y="460"/>
                  </a:cubicBezTo>
                  <a:lnTo>
                    <a:pt x="354" y="460"/>
                  </a:lnTo>
                  <a:cubicBezTo>
                    <a:pt x="421" y="460"/>
                    <a:pt x="469" y="403"/>
                    <a:pt x="469" y="345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65"/>
            <p:cNvSpPr/>
            <p:nvPr/>
          </p:nvSpPr>
          <p:spPr>
            <a:xfrm>
              <a:off x="7572115" y="2721863"/>
              <a:ext cx="24921" cy="25498"/>
            </a:xfrm>
            <a:custGeom>
              <a:avLst/>
              <a:gdLst/>
              <a:ahLst/>
              <a:cxnLst/>
              <a:rect l="l" t="t" r="r" b="b"/>
              <a:pathLst>
                <a:path w="949" h="971" extrusionOk="0">
                  <a:moveTo>
                    <a:pt x="212" y="1"/>
                  </a:moveTo>
                  <a:cubicBezTo>
                    <a:pt x="185" y="1"/>
                    <a:pt x="160" y="13"/>
                    <a:pt x="145" y="38"/>
                  </a:cubicBezTo>
                  <a:lnTo>
                    <a:pt x="1" y="258"/>
                  </a:lnTo>
                  <a:lnTo>
                    <a:pt x="355" y="899"/>
                  </a:lnTo>
                  <a:cubicBezTo>
                    <a:pt x="378" y="946"/>
                    <a:pt x="422" y="971"/>
                    <a:pt x="469" y="971"/>
                  </a:cubicBezTo>
                  <a:cubicBezTo>
                    <a:pt x="499" y="971"/>
                    <a:pt x="530" y="960"/>
                    <a:pt x="556" y="937"/>
                  </a:cubicBezTo>
                  <a:lnTo>
                    <a:pt x="948" y="641"/>
                  </a:lnTo>
                  <a:lnTo>
                    <a:pt x="278" y="28"/>
                  </a:lnTo>
                  <a:cubicBezTo>
                    <a:pt x="260" y="10"/>
                    <a:pt x="236" y="1"/>
                    <a:pt x="21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65"/>
            <p:cNvSpPr/>
            <p:nvPr/>
          </p:nvSpPr>
          <p:spPr>
            <a:xfrm>
              <a:off x="7597009" y="2721863"/>
              <a:ext cx="24894" cy="25498"/>
            </a:xfrm>
            <a:custGeom>
              <a:avLst/>
              <a:gdLst/>
              <a:ahLst/>
              <a:cxnLst/>
              <a:rect l="l" t="t" r="r" b="b"/>
              <a:pathLst>
                <a:path w="948" h="971" extrusionOk="0">
                  <a:moveTo>
                    <a:pt x="737" y="1"/>
                  </a:moveTo>
                  <a:cubicBezTo>
                    <a:pt x="713" y="1"/>
                    <a:pt x="688" y="10"/>
                    <a:pt x="670" y="28"/>
                  </a:cubicBezTo>
                  <a:lnTo>
                    <a:pt x="0" y="641"/>
                  </a:lnTo>
                  <a:lnTo>
                    <a:pt x="393" y="937"/>
                  </a:lnTo>
                  <a:cubicBezTo>
                    <a:pt x="419" y="960"/>
                    <a:pt x="450" y="971"/>
                    <a:pt x="480" y="971"/>
                  </a:cubicBezTo>
                  <a:cubicBezTo>
                    <a:pt x="526" y="971"/>
                    <a:pt x="571" y="946"/>
                    <a:pt x="594" y="899"/>
                  </a:cubicBezTo>
                  <a:lnTo>
                    <a:pt x="948" y="258"/>
                  </a:lnTo>
                  <a:lnTo>
                    <a:pt x="804" y="38"/>
                  </a:lnTo>
                  <a:cubicBezTo>
                    <a:pt x="789" y="13"/>
                    <a:pt x="763" y="1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65"/>
            <p:cNvSpPr/>
            <p:nvPr/>
          </p:nvSpPr>
          <p:spPr>
            <a:xfrm>
              <a:off x="7827204" y="2602958"/>
              <a:ext cx="48528" cy="42515"/>
            </a:xfrm>
            <a:custGeom>
              <a:avLst/>
              <a:gdLst/>
              <a:ahLst/>
              <a:cxnLst/>
              <a:rect l="l" t="t" r="r" b="b"/>
              <a:pathLst>
                <a:path w="1848" h="1619" extrusionOk="0">
                  <a:moveTo>
                    <a:pt x="920" y="1"/>
                  </a:moveTo>
                  <a:cubicBezTo>
                    <a:pt x="412" y="1"/>
                    <a:pt x="1" y="36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427" y="1618"/>
                    <a:pt x="1848" y="1255"/>
                    <a:pt x="1848" y="805"/>
                  </a:cubicBezTo>
                  <a:cubicBezTo>
                    <a:pt x="1848" y="365"/>
                    <a:pt x="1427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65"/>
            <p:cNvSpPr/>
            <p:nvPr/>
          </p:nvSpPr>
          <p:spPr>
            <a:xfrm>
              <a:off x="7827204" y="2602958"/>
              <a:ext cx="33219" cy="42515"/>
            </a:xfrm>
            <a:custGeom>
              <a:avLst/>
              <a:gdLst/>
              <a:ahLst/>
              <a:cxnLst/>
              <a:rect l="l" t="t" r="r" b="b"/>
              <a:pathLst>
                <a:path w="1265" h="1619" extrusionOk="0">
                  <a:moveTo>
                    <a:pt x="920" y="1"/>
                  </a:moveTo>
                  <a:cubicBezTo>
                    <a:pt x="412" y="1"/>
                    <a:pt x="1" y="35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034" y="1609"/>
                    <a:pt x="1159" y="1590"/>
                    <a:pt x="1264" y="1551"/>
                  </a:cubicBezTo>
                  <a:cubicBezTo>
                    <a:pt x="939" y="1456"/>
                    <a:pt x="699" y="1149"/>
                    <a:pt x="690" y="805"/>
                  </a:cubicBezTo>
                  <a:cubicBezTo>
                    <a:pt x="699" y="460"/>
                    <a:pt x="939" y="164"/>
                    <a:pt x="1264" y="58"/>
                  </a:cubicBezTo>
                  <a:cubicBezTo>
                    <a:pt x="1159" y="20"/>
                    <a:pt x="1034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65"/>
            <p:cNvSpPr/>
            <p:nvPr/>
          </p:nvSpPr>
          <p:spPr>
            <a:xfrm>
              <a:off x="7796795" y="2706002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79" y="862"/>
                    <a:pt x="1283" y="1025"/>
                    <a:pt x="1130" y="1101"/>
                  </a:cubicBezTo>
                  <a:lnTo>
                    <a:pt x="384" y="1474"/>
                  </a:lnTo>
                  <a:cubicBezTo>
                    <a:pt x="144" y="1589"/>
                    <a:pt x="1" y="1829"/>
                    <a:pt x="1" y="2097"/>
                  </a:cubicBezTo>
                  <a:lnTo>
                    <a:pt x="1" y="2996"/>
                  </a:lnTo>
                  <a:cubicBezTo>
                    <a:pt x="1" y="3121"/>
                    <a:pt x="106" y="3226"/>
                    <a:pt x="230" y="3226"/>
                  </a:cubicBezTo>
                  <a:lnTo>
                    <a:pt x="3925" y="3226"/>
                  </a:lnTo>
                  <a:cubicBezTo>
                    <a:pt x="4049" y="3226"/>
                    <a:pt x="4154" y="3121"/>
                    <a:pt x="4154" y="2996"/>
                  </a:cubicBezTo>
                  <a:lnTo>
                    <a:pt x="4154" y="2097"/>
                  </a:lnTo>
                  <a:cubicBezTo>
                    <a:pt x="4154" y="1829"/>
                    <a:pt x="4011" y="1589"/>
                    <a:pt x="3781" y="1474"/>
                  </a:cubicBezTo>
                  <a:lnTo>
                    <a:pt x="3035" y="1101"/>
                  </a:lnTo>
                  <a:cubicBezTo>
                    <a:pt x="2872" y="1025"/>
                    <a:pt x="2776" y="862"/>
                    <a:pt x="2776" y="690"/>
                  </a:cubicBezTo>
                  <a:lnTo>
                    <a:pt x="277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65"/>
            <p:cNvSpPr/>
            <p:nvPr/>
          </p:nvSpPr>
          <p:spPr>
            <a:xfrm>
              <a:off x="7832745" y="2706002"/>
              <a:ext cx="37210" cy="24159"/>
            </a:xfrm>
            <a:custGeom>
              <a:avLst/>
              <a:gdLst/>
              <a:ahLst/>
              <a:cxnLst/>
              <a:rect l="l" t="t" r="r" b="b"/>
              <a:pathLst>
                <a:path w="1417" h="920" extrusionOk="0">
                  <a:moveTo>
                    <a:pt x="19" y="1"/>
                  </a:moveTo>
                  <a:lnTo>
                    <a:pt x="19" y="690"/>
                  </a:lnTo>
                  <a:cubicBezTo>
                    <a:pt x="10" y="718"/>
                    <a:pt x="10" y="747"/>
                    <a:pt x="0" y="776"/>
                  </a:cubicBezTo>
                  <a:cubicBezTo>
                    <a:pt x="230" y="872"/>
                    <a:pt x="469" y="919"/>
                    <a:pt x="709" y="919"/>
                  </a:cubicBezTo>
                  <a:cubicBezTo>
                    <a:pt x="948" y="919"/>
                    <a:pt x="1187" y="872"/>
                    <a:pt x="1417" y="776"/>
                  </a:cubicBezTo>
                  <a:cubicBezTo>
                    <a:pt x="1407" y="747"/>
                    <a:pt x="1407" y="718"/>
                    <a:pt x="1407" y="690"/>
                  </a:cubicBezTo>
                  <a:lnTo>
                    <a:pt x="140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65"/>
            <p:cNvSpPr/>
            <p:nvPr/>
          </p:nvSpPr>
          <p:spPr>
            <a:xfrm>
              <a:off x="7797058" y="2737672"/>
              <a:ext cx="109084" cy="53045"/>
            </a:xfrm>
            <a:custGeom>
              <a:avLst/>
              <a:gdLst/>
              <a:ahLst/>
              <a:cxnLst/>
              <a:rect l="l" t="t" r="r" b="b"/>
              <a:pathLst>
                <a:path w="4154" h="2020" extrusionOk="0">
                  <a:moveTo>
                    <a:pt x="910" y="1"/>
                  </a:moveTo>
                  <a:lnTo>
                    <a:pt x="383" y="268"/>
                  </a:lnTo>
                  <a:cubicBezTo>
                    <a:pt x="144" y="383"/>
                    <a:pt x="0" y="623"/>
                    <a:pt x="0" y="891"/>
                  </a:cubicBezTo>
                  <a:lnTo>
                    <a:pt x="0" y="1790"/>
                  </a:lnTo>
                  <a:cubicBezTo>
                    <a:pt x="0" y="1915"/>
                    <a:pt x="106" y="2020"/>
                    <a:pt x="230" y="2020"/>
                  </a:cubicBezTo>
                  <a:lnTo>
                    <a:pt x="3915" y="2020"/>
                  </a:lnTo>
                  <a:cubicBezTo>
                    <a:pt x="4049" y="2020"/>
                    <a:pt x="4154" y="1915"/>
                    <a:pt x="4154" y="1790"/>
                  </a:cubicBezTo>
                  <a:lnTo>
                    <a:pt x="4154" y="891"/>
                  </a:lnTo>
                  <a:cubicBezTo>
                    <a:pt x="4154" y="623"/>
                    <a:pt x="4001" y="383"/>
                    <a:pt x="3771" y="268"/>
                  </a:cubicBezTo>
                  <a:lnTo>
                    <a:pt x="3235" y="1"/>
                  </a:lnTo>
                  <a:cubicBezTo>
                    <a:pt x="2962" y="422"/>
                    <a:pt x="2517" y="632"/>
                    <a:pt x="2072" y="632"/>
                  </a:cubicBezTo>
                  <a:cubicBezTo>
                    <a:pt x="1627" y="632"/>
                    <a:pt x="1182" y="422"/>
                    <a:pt x="910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65"/>
            <p:cNvSpPr/>
            <p:nvPr/>
          </p:nvSpPr>
          <p:spPr>
            <a:xfrm>
              <a:off x="7809111" y="2621051"/>
              <a:ext cx="84715" cy="84741"/>
            </a:xfrm>
            <a:custGeom>
              <a:avLst/>
              <a:gdLst/>
              <a:ahLst/>
              <a:cxnLst/>
              <a:rect l="l" t="t" r="r" b="b"/>
              <a:pathLst>
                <a:path w="3226" h="3227" extrusionOk="0">
                  <a:moveTo>
                    <a:pt x="1609" y="1"/>
                  </a:moveTo>
                  <a:cubicBezTo>
                    <a:pt x="719" y="1"/>
                    <a:pt x="1" y="728"/>
                    <a:pt x="1" y="1618"/>
                  </a:cubicBezTo>
                  <a:cubicBezTo>
                    <a:pt x="1" y="2508"/>
                    <a:pt x="719" y="3226"/>
                    <a:pt x="1609" y="3226"/>
                  </a:cubicBezTo>
                  <a:cubicBezTo>
                    <a:pt x="2499" y="3226"/>
                    <a:pt x="3226" y="2508"/>
                    <a:pt x="3226" y="1618"/>
                  </a:cubicBezTo>
                  <a:cubicBezTo>
                    <a:pt x="3226" y="728"/>
                    <a:pt x="2499" y="1"/>
                    <a:pt x="1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4793;p65"/>
            <p:cNvSpPr/>
            <p:nvPr/>
          </p:nvSpPr>
          <p:spPr>
            <a:xfrm>
              <a:off x="7824447" y="2621051"/>
              <a:ext cx="71138" cy="76443"/>
            </a:xfrm>
            <a:custGeom>
              <a:avLst/>
              <a:gdLst/>
              <a:ahLst/>
              <a:cxnLst/>
              <a:rect l="l" t="t" r="r" b="b"/>
              <a:pathLst>
                <a:path w="2709" h="2911" extrusionOk="0">
                  <a:moveTo>
                    <a:pt x="1034" y="1"/>
                  </a:moveTo>
                  <a:cubicBezTo>
                    <a:pt x="259" y="1"/>
                    <a:pt x="1" y="1063"/>
                    <a:pt x="699" y="1408"/>
                  </a:cubicBezTo>
                  <a:cubicBezTo>
                    <a:pt x="718" y="1417"/>
                    <a:pt x="737" y="1427"/>
                    <a:pt x="757" y="1427"/>
                  </a:cubicBezTo>
                  <a:lnTo>
                    <a:pt x="1560" y="2891"/>
                  </a:lnTo>
                  <a:cubicBezTo>
                    <a:pt x="1560" y="2891"/>
                    <a:pt x="1781" y="2901"/>
                    <a:pt x="1991" y="2910"/>
                  </a:cubicBezTo>
                  <a:cubicBezTo>
                    <a:pt x="2460" y="2556"/>
                    <a:pt x="2709" y="1972"/>
                    <a:pt x="2623" y="1389"/>
                  </a:cubicBezTo>
                  <a:cubicBezTo>
                    <a:pt x="2527" y="728"/>
                    <a:pt x="2039" y="192"/>
                    <a:pt x="1388" y="39"/>
                  </a:cubicBezTo>
                  <a:cubicBezTo>
                    <a:pt x="1273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4" name="Google Shape;14794;p65"/>
            <p:cNvSpPr/>
            <p:nvPr/>
          </p:nvSpPr>
          <p:spPr>
            <a:xfrm>
              <a:off x="7814888" y="2658393"/>
              <a:ext cx="72661" cy="59715"/>
            </a:xfrm>
            <a:custGeom>
              <a:avLst/>
              <a:gdLst/>
              <a:ahLst/>
              <a:cxnLst/>
              <a:rect l="l" t="t" r="r" b="b"/>
              <a:pathLst>
                <a:path w="2767" h="2274" extrusionOk="0">
                  <a:moveTo>
                    <a:pt x="1075" y="1"/>
                  </a:moveTo>
                  <a:cubicBezTo>
                    <a:pt x="986" y="1"/>
                    <a:pt x="903" y="49"/>
                    <a:pt x="862" y="139"/>
                  </a:cubicBezTo>
                  <a:cubicBezTo>
                    <a:pt x="786" y="292"/>
                    <a:pt x="680" y="436"/>
                    <a:pt x="546" y="550"/>
                  </a:cubicBezTo>
                  <a:cubicBezTo>
                    <a:pt x="422" y="656"/>
                    <a:pt x="288" y="751"/>
                    <a:pt x="135" y="828"/>
                  </a:cubicBezTo>
                  <a:cubicBezTo>
                    <a:pt x="49" y="876"/>
                    <a:pt x="1" y="971"/>
                    <a:pt x="20" y="1067"/>
                  </a:cubicBezTo>
                  <a:cubicBezTo>
                    <a:pt x="106" y="1756"/>
                    <a:pt x="699" y="2273"/>
                    <a:pt x="1389" y="2273"/>
                  </a:cubicBezTo>
                  <a:cubicBezTo>
                    <a:pt x="2106" y="2263"/>
                    <a:pt x="2709" y="1718"/>
                    <a:pt x="2767" y="1000"/>
                  </a:cubicBezTo>
                  <a:cubicBezTo>
                    <a:pt x="2767" y="924"/>
                    <a:pt x="2738" y="857"/>
                    <a:pt x="2690" y="809"/>
                  </a:cubicBezTo>
                  <a:cubicBezTo>
                    <a:pt x="2231" y="426"/>
                    <a:pt x="1695" y="158"/>
                    <a:pt x="1121" y="5"/>
                  </a:cubicBezTo>
                  <a:cubicBezTo>
                    <a:pt x="1105" y="2"/>
                    <a:pt x="1090" y="1"/>
                    <a:pt x="10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4795;p65"/>
            <p:cNvSpPr/>
            <p:nvPr/>
          </p:nvSpPr>
          <p:spPr>
            <a:xfrm>
              <a:off x="7815151" y="2658393"/>
              <a:ext cx="72661" cy="59190"/>
            </a:xfrm>
            <a:custGeom>
              <a:avLst/>
              <a:gdLst/>
              <a:ahLst/>
              <a:cxnLst/>
              <a:rect l="l" t="t" r="r" b="b"/>
              <a:pathLst>
                <a:path w="2767" h="2254" extrusionOk="0">
                  <a:moveTo>
                    <a:pt x="1065" y="1"/>
                  </a:moveTo>
                  <a:cubicBezTo>
                    <a:pt x="976" y="1"/>
                    <a:pt x="893" y="49"/>
                    <a:pt x="852" y="139"/>
                  </a:cubicBezTo>
                  <a:cubicBezTo>
                    <a:pt x="795" y="244"/>
                    <a:pt x="728" y="349"/>
                    <a:pt x="642" y="445"/>
                  </a:cubicBezTo>
                  <a:cubicBezTo>
                    <a:pt x="613" y="483"/>
                    <a:pt x="575" y="512"/>
                    <a:pt x="536" y="550"/>
                  </a:cubicBezTo>
                  <a:cubicBezTo>
                    <a:pt x="412" y="656"/>
                    <a:pt x="278" y="751"/>
                    <a:pt x="134" y="828"/>
                  </a:cubicBezTo>
                  <a:cubicBezTo>
                    <a:pt x="48" y="866"/>
                    <a:pt x="0" y="962"/>
                    <a:pt x="10" y="1067"/>
                  </a:cubicBezTo>
                  <a:cubicBezTo>
                    <a:pt x="96" y="1670"/>
                    <a:pt x="565" y="2158"/>
                    <a:pt x="1178" y="2254"/>
                  </a:cubicBezTo>
                  <a:cubicBezTo>
                    <a:pt x="862" y="2062"/>
                    <a:pt x="680" y="1708"/>
                    <a:pt x="699" y="1345"/>
                  </a:cubicBezTo>
                  <a:lnTo>
                    <a:pt x="699" y="1019"/>
                  </a:lnTo>
                  <a:cubicBezTo>
                    <a:pt x="747" y="981"/>
                    <a:pt x="804" y="943"/>
                    <a:pt x="852" y="895"/>
                  </a:cubicBezTo>
                  <a:cubicBezTo>
                    <a:pt x="977" y="780"/>
                    <a:pt x="1091" y="656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2" y="1201"/>
                    <a:pt x="2537" y="1306"/>
                    <a:pt x="2661" y="1421"/>
                  </a:cubicBezTo>
                  <a:cubicBezTo>
                    <a:pt x="2718" y="1287"/>
                    <a:pt x="2747" y="1144"/>
                    <a:pt x="2766" y="1000"/>
                  </a:cubicBezTo>
                  <a:cubicBezTo>
                    <a:pt x="2766" y="924"/>
                    <a:pt x="2738" y="857"/>
                    <a:pt x="2680" y="809"/>
                  </a:cubicBezTo>
                  <a:cubicBezTo>
                    <a:pt x="2221" y="426"/>
                    <a:pt x="1685" y="158"/>
                    <a:pt x="1111" y="5"/>
                  </a:cubicBezTo>
                  <a:cubicBezTo>
                    <a:pt x="1095" y="2"/>
                    <a:pt x="1080" y="1"/>
                    <a:pt x="10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6" name="Google Shape;14796;p65"/>
            <p:cNvSpPr/>
            <p:nvPr/>
          </p:nvSpPr>
          <p:spPr>
            <a:xfrm>
              <a:off x="7796795" y="2749988"/>
              <a:ext cx="24422" cy="40729"/>
            </a:xfrm>
            <a:custGeom>
              <a:avLst/>
              <a:gdLst/>
              <a:ahLst/>
              <a:cxnLst/>
              <a:rect l="l" t="t" r="r" b="b"/>
              <a:pathLst>
                <a:path w="930" h="1551" extrusionOk="0">
                  <a:moveTo>
                    <a:pt x="144" y="0"/>
                  </a:moveTo>
                  <a:cubicBezTo>
                    <a:pt x="49" y="125"/>
                    <a:pt x="1" y="268"/>
                    <a:pt x="1" y="422"/>
                  </a:cubicBezTo>
                  <a:lnTo>
                    <a:pt x="1" y="1321"/>
                  </a:lnTo>
                  <a:cubicBezTo>
                    <a:pt x="1" y="1446"/>
                    <a:pt x="106" y="1551"/>
                    <a:pt x="230" y="1551"/>
                  </a:cubicBezTo>
                  <a:lnTo>
                    <a:pt x="929" y="1551"/>
                  </a:lnTo>
                  <a:lnTo>
                    <a:pt x="929" y="852"/>
                  </a:lnTo>
                  <a:cubicBezTo>
                    <a:pt x="920" y="709"/>
                    <a:pt x="862" y="575"/>
                    <a:pt x="747" y="489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7" name="Google Shape;14797;p65"/>
            <p:cNvSpPr/>
            <p:nvPr/>
          </p:nvSpPr>
          <p:spPr>
            <a:xfrm>
              <a:off x="7881746" y="2749988"/>
              <a:ext cx="24159" cy="40729"/>
            </a:xfrm>
            <a:custGeom>
              <a:avLst/>
              <a:gdLst/>
              <a:ahLst/>
              <a:cxnLst/>
              <a:rect l="l" t="t" r="r" b="b"/>
              <a:pathLst>
                <a:path w="920" h="1551" extrusionOk="0">
                  <a:moveTo>
                    <a:pt x="785" y="0"/>
                  </a:moveTo>
                  <a:lnTo>
                    <a:pt x="173" y="489"/>
                  </a:lnTo>
                  <a:cubicBezTo>
                    <a:pt x="68" y="575"/>
                    <a:pt x="1" y="709"/>
                    <a:pt x="1" y="852"/>
                  </a:cubicBezTo>
                  <a:lnTo>
                    <a:pt x="1" y="1551"/>
                  </a:lnTo>
                  <a:lnTo>
                    <a:pt x="690" y="1551"/>
                  </a:lnTo>
                  <a:cubicBezTo>
                    <a:pt x="814" y="1551"/>
                    <a:pt x="919" y="1446"/>
                    <a:pt x="919" y="1321"/>
                  </a:cubicBezTo>
                  <a:lnTo>
                    <a:pt x="919" y="422"/>
                  </a:lnTo>
                  <a:cubicBezTo>
                    <a:pt x="919" y="268"/>
                    <a:pt x="871" y="125"/>
                    <a:pt x="78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98" name="Google Shape;14798;p65"/>
          <p:cNvGrpSpPr/>
          <p:nvPr/>
        </p:nvGrpSpPr>
        <p:grpSpPr>
          <a:xfrm>
            <a:off x="7980773" y="2428802"/>
            <a:ext cx="353381" cy="358160"/>
            <a:chOff x="7980773" y="2428802"/>
            <a:chExt cx="353381" cy="358160"/>
          </a:xfrm>
        </p:grpSpPr>
        <p:sp>
          <p:nvSpPr>
            <p:cNvPr id="14799" name="Google Shape;14799;p65"/>
            <p:cNvSpPr/>
            <p:nvPr/>
          </p:nvSpPr>
          <p:spPr>
            <a:xfrm>
              <a:off x="8218504" y="2711779"/>
              <a:ext cx="115649" cy="75182"/>
            </a:xfrm>
            <a:custGeom>
              <a:avLst/>
              <a:gdLst/>
              <a:ahLst/>
              <a:cxnLst/>
              <a:rect l="l" t="t" r="r" b="b"/>
              <a:pathLst>
                <a:path w="4404" h="2863" extrusionOk="0">
                  <a:moveTo>
                    <a:pt x="1542" y="1"/>
                  </a:moveTo>
                  <a:lnTo>
                    <a:pt x="1542" y="374"/>
                  </a:lnTo>
                  <a:cubicBezTo>
                    <a:pt x="1542" y="470"/>
                    <a:pt x="1475" y="556"/>
                    <a:pt x="1379" y="585"/>
                  </a:cubicBezTo>
                  <a:lnTo>
                    <a:pt x="479" y="843"/>
                  </a:lnTo>
                  <a:cubicBezTo>
                    <a:pt x="202" y="920"/>
                    <a:pt x="1" y="1178"/>
                    <a:pt x="1" y="1475"/>
                  </a:cubicBezTo>
                  <a:lnTo>
                    <a:pt x="1" y="2642"/>
                  </a:lnTo>
                  <a:cubicBezTo>
                    <a:pt x="1" y="2767"/>
                    <a:pt x="96" y="2862"/>
                    <a:pt x="221" y="2862"/>
                  </a:cubicBezTo>
                  <a:lnTo>
                    <a:pt x="4183" y="2862"/>
                  </a:lnTo>
                  <a:cubicBezTo>
                    <a:pt x="4307" y="2862"/>
                    <a:pt x="4403" y="2767"/>
                    <a:pt x="4403" y="2642"/>
                  </a:cubicBezTo>
                  <a:lnTo>
                    <a:pt x="4403" y="1475"/>
                  </a:lnTo>
                  <a:cubicBezTo>
                    <a:pt x="4403" y="1178"/>
                    <a:pt x="4202" y="920"/>
                    <a:pt x="3915" y="843"/>
                  </a:cubicBezTo>
                  <a:lnTo>
                    <a:pt x="3015" y="585"/>
                  </a:lnTo>
                  <a:cubicBezTo>
                    <a:pt x="2920" y="556"/>
                    <a:pt x="2853" y="470"/>
                    <a:pt x="2862" y="374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0" name="Google Shape;14800;p65"/>
            <p:cNvSpPr/>
            <p:nvPr/>
          </p:nvSpPr>
          <p:spPr>
            <a:xfrm>
              <a:off x="8218268" y="2727614"/>
              <a:ext cx="115623" cy="59348"/>
            </a:xfrm>
            <a:custGeom>
              <a:avLst/>
              <a:gdLst/>
              <a:ahLst/>
              <a:cxnLst/>
              <a:rect l="l" t="t" r="r" b="b"/>
              <a:pathLst>
                <a:path w="4403" h="2260" extrusionOk="0">
                  <a:moveTo>
                    <a:pt x="3101" y="1"/>
                  </a:moveTo>
                  <a:cubicBezTo>
                    <a:pt x="2961" y="453"/>
                    <a:pt x="2570" y="680"/>
                    <a:pt x="2180" y="680"/>
                  </a:cubicBezTo>
                  <a:cubicBezTo>
                    <a:pt x="1793" y="680"/>
                    <a:pt x="1406" y="458"/>
                    <a:pt x="1263" y="10"/>
                  </a:cubicBezTo>
                  <a:lnTo>
                    <a:pt x="479" y="230"/>
                  </a:lnTo>
                  <a:cubicBezTo>
                    <a:pt x="201" y="317"/>
                    <a:pt x="0" y="575"/>
                    <a:pt x="0" y="872"/>
                  </a:cubicBezTo>
                  <a:lnTo>
                    <a:pt x="0" y="2039"/>
                  </a:lnTo>
                  <a:cubicBezTo>
                    <a:pt x="0" y="2164"/>
                    <a:pt x="105" y="2259"/>
                    <a:pt x="220" y="2259"/>
                  </a:cubicBezTo>
                  <a:lnTo>
                    <a:pt x="4182" y="2259"/>
                  </a:lnTo>
                  <a:cubicBezTo>
                    <a:pt x="4307" y="2259"/>
                    <a:pt x="4403" y="2164"/>
                    <a:pt x="4403" y="2039"/>
                  </a:cubicBezTo>
                  <a:lnTo>
                    <a:pt x="4403" y="872"/>
                  </a:lnTo>
                  <a:cubicBezTo>
                    <a:pt x="4403" y="575"/>
                    <a:pt x="4211" y="317"/>
                    <a:pt x="3924" y="240"/>
                  </a:cubicBezTo>
                  <a:lnTo>
                    <a:pt x="3101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1" name="Google Shape;14801;p65"/>
            <p:cNvSpPr/>
            <p:nvPr/>
          </p:nvSpPr>
          <p:spPr>
            <a:xfrm>
              <a:off x="8235600" y="2630872"/>
              <a:ext cx="29175" cy="63602"/>
            </a:xfrm>
            <a:custGeom>
              <a:avLst/>
              <a:gdLst/>
              <a:ahLst/>
              <a:cxnLst/>
              <a:rect l="l" t="t" r="r" b="b"/>
              <a:pathLst>
                <a:path w="1111" h="2422" extrusionOk="0">
                  <a:moveTo>
                    <a:pt x="670" y="0"/>
                  </a:moveTo>
                  <a:cubicBezTo>
                    <a:pt x="297" y="0"/>
                    <a:pt x="1" y="297"/>
                    <a:pt x="10" y="660"/>
                  </a:cubicBezTo>
                  <a:lnTo>
                    <a:pt x="10" y="814"/>
                  </a:lnTo>
                  <a:cubicBezTo>
                    <a:pt x="10" y="1005"/>
                    <a:pt x="39" y="1196"/>
                    <a:pt x="96" y="1378"/>
                  </a:cubicBezTo>
                  <a:lnTo>
                    <a:pt x="450" y="2421"/>
                  </a:lnTo>
                  <a:lnTo>
                    <a:pt x="1111" y="2421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2" name="Google Shape;14802;p65"/>
            <p:cNvSpPr/>
            <p:nvPr/>
          </p:nvSpPr>
          <p:spPr>
            <a:xfrm>
              <a:off x="8247417" y="2625095"/>
              <a:ext cx="69379" cy="69379"/>
            </a:xfrm>
            <a:custGeom>
              <a:avLst/>
              <a:gdLst/>
              <a:ahLst/>
              <a:cxnLst/>
              <a:rect l="l" t="t" r="r" b="b"/>
              <a:pathLst>
                <a:path w="2642" h="2642" extrusionOk="0">
                  <a:moveTo>
                    <a:pt x="661" y="0"/>
                  </a:moveTo>
                  <a:cubicBezTo>
                    <a:pt x="287" y="0"/>
                    <a:pt x="0" y="297"/>
                    <a:pt x="0" y="660"/>
                  </a:cubicBezTo>
                  <a:cubicBezTo>
                    <a:pt x="0" y="909"/>
                    <a:pt x="192" y="1101"/>
                    <a:pt x="441" y="1101"/>
                  </a:cubicBezTo>
                  <a:lnTo>
                    <a:pt x="2192" y="2641"/>
                  </a:lnTo>
                  <a:lnTo>
                    <a:pt x="2565" y="1340"/>
                  </a:lnTo>
                  <a:cubicBezTo>
                    <a:pt x="2613" y="1187"/>
                    <a:pt x="2632" y="1024"/>
                    <a:pt x="2642" y="861"/>
                  </a:cubicBezTo>
                  <a:lnTo>
                    <a:pt x="2642" y="440"/>
                  </a:lnTo>
                  <a:cubicBezTo>
                    <a:pt x="2642" y="201"/>
                    <a:pt x="2441" y="0"/>
                    <a:pt x="2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3" name="Google Shape;14803;p65"/>
            <p:cNvSpPr/>
            <p:nvPr/>
          </p:nvSpPr>
          <p:spPr>
            <a:xfrm>
              <a:off x="8258971" y="2711779"/>
              <a:ext cx="34453" cy="14049"/>
            </a:xfrm>
            <a:custGeom>
              <a:avLst/>
              <a:gdLst/>
              <a:ahLst/>
              <a:cxnLst/>
              <a:rect l="l" t="t" r="r" b="b"/>
              <a:pathLst>
                <a:path w="1312" h="535" extrusionOk="0">
                  <a:moveTo>
                    <a:pt x="1" y="1"/>
                  </a:moveTo>
                  <a:lnTo>
                    <a:pt x="1" y="412"/>
                  </a:lnTo>
                  <a:cubicBezTo>
                    <a:pt x="211" y="494"/>
                    <a:pt x="434" y="534"/>
                    <a:pt x="656" y="534"/>
                  </a:cubicBezTo>
                  <a:cubicBezTo>
                    <a:pt x="879" y="534"/>
                    <a:pt x="1101" y="494"/>
                    <a:pt x="1312" y="412"/>
                  </a:cubicBezTo>
                  <a:lnTo>
                    <a:pt x="131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4804;p65"/>
            <p:cNvSpPr/>
            <p:nvPr/>
          </p:nvSpPr>
          <p:spPr>
            <a:xfrm>
              <a:off x="8241640" y="2654244"/>
              <a:ext cx="69379" cy="63339"/>
            </a:xfrm>
            <a:custGeom>
              <a:avLst/>
              <a:gdLst/>
              <a:ahLst/>
              <a:cxnLst/>
              <a:rect l="l" t="t" r="r" b="b"/>
              <a:pathLst>
                <a:path w="2642" h="2412" extrusionOk="0">
                  <a:moveTo>
                    <a:pt x="842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39" y="613"/>
                    <a:pt x="0" y="728"/>
                    <a:pt x="0" y="842"/>
                  </a:cubicBezTo>
                  <a:lnTo>
                    <a:pt x="0" y="1101"/>
                  </a:lnTo>
                  <a:cubicBezTo>
                    <a:pt x="0" y="1828"/>
                    <a:pt x="584" y="2412"/>
                    <a:pt x="1311" y="2412"/>
                  </a:cubicBezTo>
                  <a:cubicBezTo>
                    <a:pt x="1317" y="2412"/>
                    <a:pt x="1323" y="2412"/>
                    <a:pt x="1329" y="2412"/>
                  </a:cubicBezTo>
                  <a:cubicBezTo>
                    <a:pt x="2048" y="2412"/>
                    <a:pt x="2642" y="1822"/>
                    <a:pt x="2642" y="1101"/>
                  </a:cubicBezTo>
                  <a:lnTo>
                    <a:pt x="2642" y="814"/>
                  </a:lnTo>
                  <a:cubicBezTo>
                    <a:pt x="2642" y="699"/>
                    <a:pt x="2594" y="584"/>
                    <a:pt x="2508" y="507"/>
                  </a:cubicBezTo>
                  <a:cubicBezTo>
                    <a:pt x="2173" y="172"/>
                    <a:pt x="1551" y="19"/>
                    <a:pt x="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5" name="Google Shape;14805;p65"/>
            <p:cNvSpPr/>
            <p:nvPr/>
          </p:nvSpPr>
          <p:spPr>
            <a:xfrm>
              <a:off x="8241640" y="2654191"/>
              <a:ext cx="69143" cy="62157"/>
            </a:xfrm>
            <a:custGeom>
              <a:avLst/>
              <a:gdLst/>
              <a:ahLst/>
              <a:cxnLst/>
              <a:rect l="l" t="t" r="r" b="b"/>
              <a:pathLst>
                <a:path w="2633" h="2367" extrusionOk="0">
                  <a:moveTo>
                    <a:pt x="813" y="1"/>
                  </a:moveTo>
                  <a:cubicBezTo>
                    <a:pt x="708" y="1"/>
                    <a:pt x="605" y="48"/>
                    <a:pt x="527" y="127"/>
                  </a:cubicBezTo>
                  <a:lnTo>
                    <a:pt x="125" y="529"/>
                  </a:lnTo>
                  <a:cubicBezTo>
                    <a:pt x="39" y="605"/>
                    <a:pt x="0" y="720"/>
                    <a:pt x="0" y="835"/>
                  </a:cubicBezTo>
                  <a:lnTo>
                    <a:pt x="0" y="1093"/>
                  </a:lnTo>
                  <a:cubicBezTo>
                    <a:pt x="0" y="1687"/>
                    <a:pt x="383" y="2203"/>
                    <a:pt x="957" y="2366"/>
                  </a:cubicBezTo>
                  <a:cubicBezTo>
                    <a:pt x="766" y="2127"/>
                    <a:pt x="661" y="1840"/>
                    <a:pt x="661" y="1533"/>
                  </a:cubicBezTo>
                  <a:lnTo>
                    <a:pt x="661" y="892"/>
                  </a:lnTo>
                  <a:cubicBezTo>
                    <a:pt x="651" y="645"/>
                    <a:pt x="852" y="451"/>
                    <a:pt x="1087" y="451"/>
                  </a:cubicBezTo>
                  <a:cubicBezTo>
                    <a:pt x="1098" y="451"/>
                    <a:pt x="1109" y="451"/>
                    <a:pt x="1120" y="452"/>
                  </a:cubicBezTo>
                  <a:cubicBezTo>
                    <a:pt x="1570" y="481"/>
                    <a:pt x="2230" y="557"/>
                    <a:pt x="2632" y="749"/>
                  </a:cubicBezTo>
                  <a:cubicBezTo>
                    <a:pt x="2622" y="653"/>
                    <a:pt x="2575" y="567"/>
                    <a:pt x="2508" y="500"/>
                  </a:cubicBezTo>
                  <a:cubicBezTo>
                    <a:pt x="2173" y="174"/>
                    <a:pt x="1551" y="21"/>
                    <a:pt x="842" y="2"/>
                  </a:cubicBezTo>
                  <a:cubicBezTo>
                    <a:pt x="833" y="1"/>
                    <a:pt x="823" y="1"/>
                    <a:pt x="81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6" name="Google Shape;14806;p65"/>
            <p:cNvSpPr/>
            <p:nvPr/>
          </p:nvSpPr>
          <p:spPr>
            <a:xfrm>
              <a:off x="8218504" y="2740692"/>
              <a:ext cx="23161" cy="46270"/>
            </a:xfrm>
            <a:custGeom>
              <a:avLst/>
              <a:gdLst/>
              <a:ahLst/>
              <a:cxnLst/>
              <a:rect l="l" t="t" r="r" b="b"/>
              <a:pathLst>
                <a:path w="882" h="1762" extrusionOk="0">
                  <a:moveTo>
                    <a:pt x="116" y="0"/>
                  </a:moveTo>
                  <a:cubicBezTo>
                    <a:pt x="39" y="106"/>
                    <a:pt x="1" y="240"/>
                    <a:pt x="1" y="374"/>
                  </a:cubicBezTo>
                  <a:lnTo>
                    <a:pt x="1" y="1541"/>
                  </a:lnTo>
                  <a:cubicBezTo>
                    <a:pt x="1" y="1666"/>
                    <a:pt x="96" y="1761"/>
                    <a:pt x="221" y="1761"/>
                  </a:cubicBezTo>
                  <a:lnTo>
                    <a:pt x="881" y="1761"/>
                  </a:lnTo>
                  <a:lnTo>
                    <a:pt x="881" y="1034"/>
                  </a:lnTo>
                  <a:cubicBezTo>
                    <a:pt x="872" y="852"/>
                    <a:pt x="805" y="689"/>
                    <a:pt x="680" y="565"/>
                  </a:cubicBezTo>
                  <a:lnTo>
                    <a:pt x="116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7" name="Google Shape;14807;p65"/>
            <p:cNvSpPr/>
            <p:nvPr/>
          </p:nvSpPr>
          <p:spPr>
            <a:xfrm>
              <a:off x="8310756" y="2740692"/>
              <a:ext cx="23135" cy="46270"/>
            </a:xfrm>
            <a:custGeom>
              <a:avLst/>
              <a:gdLst/>
              <a:ahLst/>
              <a:cxnLst/>
              <a:rect l="l" t="t" r="r" b="b"/>
              <a:pathLst>
                <a:path w="881" h="1762" extrusionOk="0">
                  <a:moveTo>
                    <a:pt x="766" y="0"/>
                  </a:moveTo>
                  <a:lnTo>
                    <a:pt x="201" y="565"/>
                  </a:lnTo>
                  <a:cubicBezTo>
                    <a:pt x="77" y="689"/>
                    <a:pt x="0" y="852"/>
                    <a:pt x="0" y="1034"/>
                  </a:cubicBezTo>
                  <a:lnTo>
                    <a:pt x="0" y="1761"/>
                  </a:lnTo>
                  <a:lnTo>
                    <a:pt x="660" y="1761"/>
                  </a:lnTo>
                  <a:cubicBezTo>
                    <a:pt x="785" y="1761"/>
                    <a:pt x="881" y="1666"/>
                    <a:pt x="881" y="1541"/>
                  </a:cubicBezTo>
                  <a:lnTo>
                    <a:pt x="881" y="374"/>
                  </a:lnTo>
                  <a:cubicBezTo>
                    <a:pt x="881" y="240"/>
                    <a:pt x="842" y="106"/>
                    <a:pt x="76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8" name="Google Shape;14808;p65"/>
            <p:cNvSpPr/>
            <p:nvPr/>
          </p:nvSpPr>
          <p:spPr>
            <a:xfrm>
              <a:off x="8009659" y="2607737"/>
              <a:ext cx="46270" cy="40493"/>
            </a:xfrm>
            <a:custGeom>
              <a:avLst/>
              <a:gdLst/>
              <a:ahLst/>
              <a:cxnLst/>
              <a:rect l="l" t="t" r="r" b="b"/>
              <a:pathLst>
                <a:path w="1762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7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1369" y="1541"/>
                    <a:pt x="1762" y="1197"/>
                    <a:pt x="1762" y="776"/>
                  </a:cubicBezTo>
                  <a:cubicBezTo>
                    <a:pt x="1762" y="345"/>
                    <a:pt x="1369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4809;p65"/>
            <p:cNvSpPr/>
            <p:nvPr/>
          </p:nvSpPr>
          <p:spPr>
            <a:xfrm>
              <a:off x="8009659" y="2607737"/>
              <a:ext cx="31696" cy="40493"/>
            </a:xfrm>
            <a:custGeom>
              <a:avLst/>
              <a:gdLst/>
              <a:ahLst/>
              <a:cxnLst/>
              <a:rect l="l" t="t" r="r" b="b"/>
              <a:pathLst>
                <a:path w="1207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6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996" y="1541"/>
                    <a:pt x="1101" y="1522"/>
                    <a:pt x="1207" y="1484"/>
                  </a:cubicBezTo>
                  <a:cubicBezTo>
                    <a:pt x="891" y="1388"/>
                    <a:pt x="671" y="1101"/>
                    <a:pt x="661" y="776"/>
                  </a:cubicBezTo>
                  <a:cubicBezTo>
                    <a:pt x="671" y="441"/>
                    <a:pt x="891" y="154"/>
                    <a:pt x="1207" y="58"/>
                  </a:cubicBezTo>
                  <a:cubicBezTo>
                    <a:pt x="1101" y="20"/>
                    <a:pt x="99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65"/>
            <p:cNvSpPr/>
            <p:nvPr/>
          </p:nvSpPr>
          <p:spPr>
            <a:xfrm>
              <a:off x="7980773" y="2706002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7"/>
                    <a:pt x="9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7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4811;p65"/>
            <p:cNvSpPr/>
            <p:nvPr/>
          </p:nvSpPr>
          <p:spPr>
            <a:xfrm>
              <a:off x="8015200" y="2706002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31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2" name="Google Shape;14812;p65"/>
            <p:cNvSpPr/>
            <p:nvPr/>
          </p:nvSpPr>
          <p:spPr>
            <a:xfrm>
              <a:off x="7980773" y="2736411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9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57" y="1924"/>
                    <a:pt x="3962" y="1829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1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65"/>
            <p:cNvSpPr/>
            <p:nvPr/>
          </p:nvSpPr>
          <p:spPr>
            <a:xfrm>
              <a:off x="7992327" y="2625095"/>
              <a:ext cx="80960" cy="80933"/>
            </a:xfrm>
            <a:custGeom>
              <a:avLst/>
              <a:gdLst/>
              <a:ahLst/>
              <a:cxnLst/>
              <a:rect l="l" t="t" r="r" b="b"/>
              <a:pathLst>
                <a:path w="3083" h="3082" extrusionOk="0">
                  <a:moveTo>
                    <a:pt x="1541" y="0"/>
                  </a:moveTo>
                  <a:cubicBezTo>
                    <a:pt x="690" y="0"/>
                    <a:pt x="0" y="689"/>
                    <a:pt x="0" y="1541"/>
                  </a:cubicBezTo>
                  <a:cubicBezTo>
                    <a:pt x="0" y="2393"/>
                    <a:pt x="690" y="3082"/>
                    <a:pt x="1541" y="3082"/>
                  </a:cubicBezTo>
                  <a:cubicBezTo>
                    <a:pt x="2393" y="3082"/>
                    <a:pt x="3082" y="2393"/>
                    <a:pt x="3082" y="1541"/>
                  </a:cubicBezTo>
                  <a:cubicBezTo>
                    <a:pt x="3082" y="689"/>
                    <a:pt x="2393" y="0"/>
                    <a:pt x="15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4" name="Google Shape;14814;p65"/>
            <p:cNvSpPr/>
            <p:nvPr/>
          </p:nvSpPr>
          <p:spPr>
            <a:xfrm>
              <a:off x="8007164" y="2625095"/>
              <a:ext cx="67620" cy="72898"/>
            </a:xfrm>
            <a:custGeom>
              <a:avLst/>
              <a:gdLst/>
              <a:ahLst/>
              <a:cxnLst/>
              <a:rect l="l" t="t" r="r" b="b"/>
              <a:pathLst>
                <a:path w="2575" h="2776" extrusionOk="0">
                  <a:moveTo>
                    <a:pt x="986" y="0"/>
                  </a:moveTo>
                  <a:cubicBezTo>
                    <a:pt x="249" y="0"/>
                    <a:pt x="0" y="1014"/>
                    <a:pt x="660" y="1340"/>
                  </a:cubicBezTo>
                  <a:cubicBezTo>
                    <a:pt x="680" y="1349"/>
                    <a:pt x="699" y="1359"/>
                    <a:pt x="718" y="1369"/>
                  </a:cubicBezTo>
                  <a:lnTo>
                    <a:pt x="1484" y="2756"/>
                  </a:lnTo>
                  <a:cubicBezTo>
                    <a:pt x="1484" y="2756"/>
                    <a:pt x="1694" y="2766"/>
                    <a:pt x="1895" y="2775"/>
                  </a:cubicBezTo>
                  <a:cubicBezTo>
                    <a:pt x="2345" y="2440"/>
                    <a:pt x="2575" y="1885"/>
                    <a:pt x="2498" y="1330"/>
                  </a:cubicBezTo>
                  <a:cubicBezTo>
                    <a:pt x="2412" y="699"/>
                    <a:pt x="1943" y="182"/>
                    <a:pt x="1321" y="38"/>
                  </a:cubicBezTo>
                  <a:cubicBezTo>
                    <a:pt x="1206" y="19"/>
                    <a:pt x="1091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5" name="Google Shape;14815;p65"/>
            <p:cNvSpPr/>
            <p:nvPr/>
          </p:nvSpPr>
          <p:spPr>
            <a:xfrm>
              <a:off x="7998104" y="2660809"/>
              <a:ext cx="69379" cy="56774"/>
            </a:xfrm>
            <a:custGeom>
              <a:avLst/>
              <a:gdLst/>
              <a:ahLst/>
              <a:cxnLst/>
              <a:rect l="l" t="t" r="r" b="b"/>
              <a:pathLst>
                <a:path w="2642" h="2162" extrusionOk="0">
                  <a:moveTo>
                    <a:pt x="1012" y="0"/>
                  </a:moveTo>
                  <a:cubicBezTo>
                    <a:pt x="929" y="0"/>
                    <a:pt x="854" y="46"/>
                    <a:pt x="824" y="123"/>
                  </a:cubicBezTo>
                  <a:cubicBezTo>
                    <a:pt x="747" y="277"/>
                    <a:pt x="642" y="411"/>
                    <a:pt x="517" y="525"/>
                  </a:cubicBezTo>
                  <a:cubicBezTo>
                    <a:pt x="403" y="621"/>
                    <a:pt x="269" y="717"/>
                    <a:pt x="135" y="784"/>
                  </a:cubicBezTo>
                  <a:cubicBezTo>
                    <a:pt x="48" y="832"/>
                    <a:pt x="1" y="918"/>
                    <a:pt x="10" y="1013"/>
                  </a:cubicBezTo>
                  <a:cubicBezTo>
                    <a:pt x="96" y="1674"/>
                    <a:pt x="651" y="2162"/>
                    <a:pt x="1321" y="2162"/>
                  </a:cubicBezTo>
                  <a:cubicBezTo>
                    <a:pt x="1327" y="2162"/>
                    <a:pt x="1333" y="2162"/>
                    <a:pt x="1339" y="2162"/>
                  </a:cubicBezTo>
                  <a:cubicBezTo>
                    <a:pt x="2020" y="2162"/>
                    <a:pt x="2585" y="1629"/>
                    <a:pt x="264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1"/>
                    <a:pt x="1618" y="143"/>
                    <a:pt x="1072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65"/>
            <p:cNvSpPr/>
            <p:nvPr/>
          </p:nvSpPr>
          <p:spPr>
            <a:xfrm>
              <a:off x="7998104" y="2660914"/>
              <a:ext cx="69379" cy="56170"/>
            </a:xfrm>
            <a:custGeom>
              <a:avLst/>
              <a:gdLst/>
              <a:ahLst/>
              <a:cxnLst/>
              <a:rect l="l" t="t" r="r" b="b"/>
              <a:pathLst>
                <a:path w="2642" h="2139" extrusionOk="0">
                  <a:moveTo>
                    <a:pt x="1021" y="0"/>
                  </a:moveTo>
                  <a:cubicBezTo>
                    <a:pt x="938" y="0"/>
                    <a:pt x="856" y="47"/>
                    <a:pt x="824" y="129"/>
                  </a:cubicBezTo>
                  <a:cubicBezTo>
                    <a:pt x="766" y="234"/>
                    <a:pt x="699" y="330"/>
                    <a:pt x="623" y="416"/>
                  </a:cubicBezTo>
                  <a:cubicBezTo>
                    <a:pt x="584" y="454"/>
                    <a:pt x="556" y="483"/>
                    <a:pt x="517" y="521"/>
                  </a:cubicBezTo>
                  <a:cubicBezTo>
                    <a:pt x="403" y="627"/>
                    <a:pt x="269" y="713"/>
                    <a:pt x="125" y="780"/>
                  </a:cubicBezTo>
                  <a:cubicBezTo>
                    <a:pt x="48" y="828"/>
                    <a:pt x="1" y="914"/>
                    <a:pt x="10" y="1009"/>
                  </a:cubicBezTo>
                  <a:cubicBezTo>
                    <a:pt x="87" y="1593"/>
                    <a:pt x="537" y="2053"/>
                    <a:pt x="1120" y="2139"/>
                  </a:cubicBezTo>
                  <a:cubicBezTo>
                    <a:pt x="814" y="1957"/>
                    <a:pt x="642" y="1632"/>
                    <a:pt x="661" y="1277"/>
                  </a:cubicBezTo>
                  <a:lnTo>
                    <a:pt x="661" y="971"/>
                  </a:lnTo>
                  <a:cubicBezTo>
                    <a:pt x="709" y="933"/>
                    <a:pt x="757" y="895"/>
                    <a:pt x="805" y="847"/>
                  </a:cubicBezTo>
                  <a:cubicBezTo>
                    <a:pt x="929" y="741"/>
                    <a:pt x="1034" y="617"/>
                    <a:pt x="1120" y="474"/>
                  </a:cubicBezTo>
                  <a:cubicBezTo>
                    <a:pt x="1541" y="607"/>
                    <a:pt x="1934" y="818"/>
                    <a:pt x="2269" y="1105"/>
                  </a:cubicBezTo>
                  <a:cubicBezTo>
                    <a:pt x="2317" y="1134"/>
                    <a:pt x="2412" y="1230"/>
                    <a:pt x="2537" y="1344"/>
                  </a:cubicBezTo>
                  <a:cubicBezTo>
                    <a:pt x="2594" y="1220"/>
                    <a:pt x="2623" y="1086"/>
                    <a:pt x="2632" y="942"/>
                  </a:cubicBezTo>
                  <a:cubicBezTo>
                    <a:pt x="2642" y="875"/>
                    <a:pt x="2613" y="818"/>
                    <a:pt x="2565" y="770"/>
                  </a:cubicBezTo>
                  <a:cubicBezTo>
                    <a:pt x="2125" y="407"/>
                    <a:pt x="1618" y="148"/>
                    <a:pt x="1063" y="5"/>
                  </a:cubicBezTo>
                  <a:cubicBezTo>
                    <a:pt x="1049" y="2"/>
                    <a:pt x="1035" y="0"/>
                    <a:pt x="102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65"/>
            <p:cNvSpPr/>
            <p:nvPr/>
          </p:nvSpPr>
          <p:spPr>
            <a:xfrm>
              <a:off x="7980773" y="2748228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9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65"/>
            <p:cNvSpPr/>
            <p:nvPr/>
          </p:nvSpPr>
          <p:spPr>
            <a:xfrm>
              <a:off x="8061680" y="2748228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9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65"/>
            <p:cNvSpPr/>
            <p:nvPr/>
          </p:nvSpPr>
          <p:spPr>
            <a:xfrm>
              <a:off x="8101411" y="2428802"/>
              <a:ext cx="103806" cy="103832"/>
            </a:xfrm>
            <a:custGeom>
              <a:avLst/>
              <a:gdLst/>
              <a:ahLst/>
              <a:cxnLst/>
              <a:rect l="l" t="t" r="r" b="b"/>
              <a:pathLst>
                <a:path w="3953" h="3954" extrusionOk="0">
                  <a:moveTo>
                    <a:pt x="1971" y="1"/>
                  </a:moveTo>
                  <a:cubicBezTo>
                    <a:pt x="1110" y="1"/>
                    <a:pt x="469" y="690"/>
                    <a:pt x="412" y="1541"/>
                  </a:cubicBezTo>
                  <a:cubicBezTo>
                    <a:pt x="354" y="2144"/>
                    <a:pt x="230" y="2757"/>
                    <a:pt x="38" y="3341"/>
                  </a:cubicBezTo>
                  <a:cubicBezTo>
                    <a:pt x="0" y="3446"/>
                    <a:pt x="48" y="3570"/>
                    <a:pt x="163" y="3618"/>
                  </a:cubicBezTo>
                  <a:cubicBezTo>
                    <a:pt x="526" y="3781"/>
                    <a:pt x="909" y="3896"/>
                    <a:pt x="1311" y="3953"/>
                  </a:cubicBezTo>
                  <a:lnTo>
                    <a:pt x="2651" y="3953"/>
                  </a:lnTo>
                  <a:cubicBezTo>
                    <a:pt x="3053" y="3896"/>
                    <a:pt x="3436" y="3781"/>
                    <a:pt x="3799" y="3618"/>
                  </a:cubicBezTo>
                  <a:cubicBezTo>
                    <a:pt x="3905" y="3570"/>
                    <a:pt x="3953" y="3446"/>
                    <a:pt x="3914" y="3341"/>
                  </a:cubicBezTo>
                  <a:cubicBezTo>
                    <a:pt x="3723" y="2757"/>
                    <a:pt x="3598" y="2144"/>
                    <a:pt x="3541" y="1541"/>
                  </a:cubicBezTo>
                  <a:cubicBezTo>
                    <a:pt x="3484" y="690"/>
                    <a:pt x="2842" y="1"/>
                    <a:pt x="1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4820;p65"/>
            <p:cNvSpPr/>
            <p:nvPr/>
          </p:nvSpPr>
          <p:spPr>
            <a:xfrm>
              <a:off x="8129536" y="2428802"/>
              <a:ext cx="75944" cy="103832"/>
            </a:xfrm>
            <a:custGeom>
              <a:avLst/>
              <a:gdLst/>
              <a:ahLst/>
              <a:cxnLst/>
              <a:rect l="l" t="t" r="r" b="b"/>
              <a:pathLst>
                <a:path w="2892" h="3954" extrusionOk="0">
                  <a:moveTo>
                    <a:pt x="900" y="1"/>
                  </a:moveTo>
                  <a:cubicBezTo>
                    <a:pt x="240" y="1"/>
                    <a:pt x="1" y="900"/>
                    <a:pt x="575" y="1245"/>
                  </a:cubicBezTo>
                  <a:cubicBezTo>
                    <a:pt x="594" y="1254"/>
                    <a:pt x="613" y="1264"/>
                    <a:pt x="633" y="1274"/>
                  </a:cubicBezTo>
                  <a:lnTo>
                    <a:pt x="1130" y="3953"/>
                  </a:lnTo>
                  <a:lnTo>
                    <a:pt x="1580" y="3953"/>
                  </a:lnTo>
                  <a:cubicBezTo>
                    <a:pt x="1972" y="3896"/>
                    <a:pt x="2365" y="3781"/>
                    <a:pt x="2728" y="3618"/>
                  </a:cubicBezTo>
                  <a:cubicBezTo>
                    <a:pt x="2834" y="3570"/>
                    <a:pt x="2891" y="3446"/>
                    <a:pt x="2843" y="3341"/>
                  </a:cubicBezTo>
                  <a:cubicBezTo>
                    <a:pt x="2652" y="2757"/>
                    <a:pt x="2527" y="2144"/>
                    <a:pt x="2480" y="1541"/>
                  </a:cubicBezTo>
                  <a:cubicBezTo>
                    <a:pt x="2413" y="690"/>
                    <a:pt x="1771" y="1"/>
                    <a:pt x="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65"/>
            <p:cNvSpPr/>
            <p:nvPr/>
          </p:nvSpPr>
          <p:spPr>
            <a:xfrm>
              <a:off x="8100650" y="2507214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6"/>
                    <a:pt x="10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6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65"/>
            <p:cNvSpPr/>
            <p:nvPr/>
          </p:nvSpPr>
          <p:spPr>
            <a:xfrm>
              <a:off x="8135076" y="2507214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40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3" name="Google Shape;14823;p65"/>
            <p:cNvSpPr/>
            <p:nvPr/>
          </p:nvSpPr>
          <p:spPr>
            <a:xfrm>
              <a:off x="8100650" y="2537623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8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67" y="1924"/>
                    <a:pt x="3962" y="1828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2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4824;p65"/>
            <p:cNvSpPr/>
            <p:nvPr/>
          </p:nvSpPr>
          <p:spPr>
            <a:xfrm>
              <a:off x="8117981" y="2462047"/>
              <a:ext cx="69405" cy="56748"/>
            </a:xfrm>
            <a:custGeom>
              <a:avLst/>
              <a:gdLst/>
              <a:ahLst/>
              <a:cxnLst/>
              <a:rect l="l" t="t" r="r" b="b"/>
              <a:pathLst>
                <a:path w="2643" h="2161" extrusionOk="0">
                  <a:moveTo>
                    <a:pt x="1017" y="0"/>
                  </a:moveTo>
                  <a:cubicBezTo>
                    <a:pt x="932" y="0"/>
                    <a:pt x="855" y="51"/>
                    <a:pt x="824" y="122"/>
                  </a:cubicBezTo>
                  <a:cubicBezTo>
                    <a:pt x="747" y="275"/>
                    <a:pt x="642" y="409"/>
                    <a:pt x="517" y="524"/>
                  </a:cubicBezTo>
                  <a:cubicBezTo>
                    <a:pt x="403" y="630"/>
                    <a:pt x="269" y="716"/>
                    <a:pt x="135" y="783"/>
                  </a:cubicBezTo>
                  <a:cubicBezTo>
                    <a:pt x="48" y="831"/>
                    <a:pt x="1" y="917"/>
                    <a:pt x="10" y="1012"/>
                  </a:cubicBezTo>
                  <a:cubicBezTo>
                    <a:pt x="96" y="1673"/>
                    <a:pt x="661" y="2161"/>
                    <a:pt x="1321" y="2161"/>
                  </a:cubicBezTo>
                  <a:cubicBezTo>
                    <a:pt x="1327" y="2161"/>
                    <a:pt x="1333" y="2161"/>
                    <a:pt x="1340" y="2161"/>
                  </a:cubicBezTo>
                  <a:cubicBezTo>
                    <a:pt x="2020" y="2161"/>
                    <a:pt x="2585" y="1628"/>
                    <a:pt x="2642" y="945"/>
                  </a:cubicBezTo>
                  <a:cubicBezTo>
                    <a:pt x="2642" y="878"/>
                    <a:pt x="2613" y="811"/>
                    <a:pt x="2565" y="773"/>
                  </a:cubicBezTo>
                  <a:cubicBezTo>
                    <a:pt x="2125" y="409"/>
                    <a:pt x="1618" y="151"/>
                    <a:pt x="1073" y="8"/>
                  </a:cubicBezTo>
                  <a:cubicBezTo>
                    <a:pt x="1054" y="2"/>
                    <a:pt x="1035" y="0"/>
                    <a:pt x="101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65"/>
            <p:cNvSpPr/>
            <p:nvPr/>
          </p:nvSpPr>
          <p:spPr>
            <a:xfrm>
              <a:off x="8117981" y="2462020"/>
              <a:ext cx="69405" cy="56275"/>
            </a:xfrm>
            <a:custGeom>
              <a:avLst/>
              <a:gdLst/>
              <a:ahLst/>
              <a:cxnLst/>
              <a:rect l="l" t="t" r="r" b="b"/>
              <a:pathLst>
                <a:path w="2643" h="2143" extrusionOk="0">
                  <a:moveTo>
                    <a:pt x="1012" y="0"/>
                  </a:moveTo>
                  <a:cubicBezTo>
                    <a:pt x="929" y="0"/>
                    <a:pt x="855" y="46"/>
                    <a:pt x="824" y="123"/>
                  </a:cubicBezTo>
                  <a:cubicBezTo>
                    <a:pt x="766" y="229"/>
                    <a:pt x="699" y="334"/>
                    <a:pt x="623" y="420"/>
                  </a:cubicBezTo>
                  <a:cubicBezTo>
                    <a:pt x="584" y="449"/>
                    <a:pt x="556" y="487"/>
                    <a:pt x="517" y="516"/>
                  </a:cubicBezTo>
                  <a:cubicBezTo>
                    <a:pt x="403" y="621"/>
                    <a:pt x="269" y="707"/>
                    <a:pt x="135" y="784"/>
                  </a:cubicBezTo>
                  <a:cubicBezTo>
                    <a:pt x="48" y="822"/>
                    <a:pt x="1" y="918"/>
                    <a:pt x="10" y="1013"/>
                  </a:cubicBezTo>
                  <a:cubicBezTo>
                    <a:pt x="87" y="1597"/>
                    <a:pt x="537" y="2057"/>
                    <a:pt x="1120" y="2143"/>
                  </a:cubicBezTo>
                  <a:cubicBezTo>
                    <a:pt x="824" y="1961"/>
                    <a:pt x="642" y="1626"/>
                    <a:pt x="661" y="1281"/>
                  </a:cubicBezTo>
                  <a:lnTo>
                    <a:pt x="661" y="966"/>
                  </a:lnTo>
                  <a:cubicBezTo>
                    <a:pt x="709" y="927"/>
                    <a:pt x="757" y="889"/>
                    <a:pt x="814" y="851"/>
                  </a:cubicBezTo>
                  <a:cubicBezTo>
                    <a:pt x="929" y="736"/>
                    <a:pt x="1034" y="611"/>
                    <a:pt x="1120" y="477"/>
                  </a:cubicBezTo>
                  <a:cubicBezTo>
                    <a:pt x="1541" y="602"/>
                    <a:pt x="1934" y="822"/>
                    <a:pt x="2269" y="1100"/>
                  </a:cubicBezTo>
                  <a:cubicBezTo>
                    <a:pt x="2317" y="1138"/>
                    <a:pt x="2412" y="1233"/>
                    <a:pt x="2537" y="1348"/>
                  </a:cubicBezTo>
                  <a:cubicBezTo>
                    <a:pt x="2594" y="1214"/>
                    <a:pt x="2623" y="1080"/>
                    <a:pt x="263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0"/>
                    <a:pt x="1618" y="142"/>
                    <a:pt x="1073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65"/>
            <p:cNvSpPr/>
            <p:nvPr/>
          </p:nvSpPr>
          <p:spPr>
            <a:xfrm>
              <a:off x="8100650" y="2549440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8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7" name="Google Shape;14827;p65"/>
            <p:cNvSpPr/>
            <p:nvPr/>
          </p:nvSpPr>
          <p:spPr>
            <a:xfrm>
              <a:off x="8181557" y="2549440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8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8" name="Google Shape;14828;p65"/>
            <p:cNvSpPr/>
            <p:nvPr/>
          </p:nvSpPr>
          <p:spPr>
            <a:xfrm>
              <a:off x="8082136" y="2607869"/>
              <a:ext cx="144351" cy="115728"/>
            </a:xfrm>
            <a:custGeom>
              <a:avLst/>
              <a:gdLst/>
              <a:ahLst/>
              <a:cxnLst/>
              <a:rect l="l" t="t" r="r" b="b"/>
              <a:pathLst>
                <a:path w="5497" h="4407" extrusionOk="0">
                  <a:moveTo>
                    <a:pt x="2744" y="0"/>
                  </a:moveTo>
                  <a:cubicBezTo>
                    <a:pt x="2634" y="0"/>
                    <a:pt x="2524" y="72"/>
                    <a:pt x="2524" y="216"/>
                  </a:cubicBezTo>
                  <a:lnTo>
                    <a:pt x="2524" y="2522"/>
                  </a:lnTo>
                  <a:lnTo>
                    <a:pt x="208" y="3996"/>
                  </a:lnTo>
                  <a:cubicBezTo>
                    <a:pt x="1" y="4131"/>
                    <a:pt x="132" y="4406"/>
                    <a:pt x="325" y="4406"/>
                  </a:cubicBezTo>
                  <a:cubicBezTo>
                    <a:pt x="364" y="4406"/>
                    <a:pt x="405" y="4395"/>
                    <a:pt x="447" y="4369"/>
                  </a:cubicBezTo>
                  <a:lnTo>
                    <a:pt x="2753" y="2905"/>
                  </a:lnTo>
                  <a:lnTo>
                    <a:pt x="5050" y="4369"/>
                  </a:lnTo>
                  <a:cubicBezTo>
                    <a:pt x="5092" y="4395"/>
                    <a:pt x="5133" y="4406"/>
                    <a:pt x="5172" y="4406"/>
                  </a:cubicBezTo>
                  <a:cubicBezTo>
                    <a:pt x="5366" y="4406"/>
                    <a:pt x="5497" y="4131"/>
                    <a:pt x="5289" y="3996"/>
                  </a:cubicBezTo>
                  <a:lnTo>
                    <a:pt x="5280" y="3996"/>
                  </a:lnTo>
                  <a:lnTo>
                    <a:pt x="2964" y="2522"/>
                  </a:lnTo>
                  <a:lnTo>
                    <a:pt x="2964" y="216"/>
                  </a:lnTo>
                  <a:cubicBezTo>
                    <a:pt x="2964" y="72"/>
                    <a:pt x="2854" y="0"/>
                    <a:pt x="27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29" name="Google Shape;14829;p65"/>
          <p:cNvGrpSpPr/>
          <p:nvPr/>
        </p:nvGrpSpPr>
        <p:grpSpPr>
          <a:xfrm>
            <a:off x="4886058" y="4291240"/>
            <a:ext cx="346343" cy="343953"/>
            <a:chOff x="4886058" y="4291240"/>
            <a:chExt cx="346343" cy="343953"/>
          </a:xfrm>
        </p:grpSpPr>
        <p:sp>
          <p:nvSpPr>
            <p:cNvPr id="14830" name="Google Shape;14830;p65"/>
            <p:cNvSpPr/>
            <p:nvPr/>
          </p:nvSpPr>
          <p:spPr>
            <a:xfrm>
              <a:off x="5133611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7" y="1522"/>
                  </a:lnTo>
                  <a:lnTo>
                    <a:pt x="1541" y="1522"/>
                  </a:lnTo>
                  <a:cubicBezTo>
                    <a:pt x="1532" y="680"/>
                    <a:pt x="843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65"/>
            <p:cNvSpPr/>
            <p:nvPr/>
          </p:nvSpPr>
          <p:spPr>
            <a:xfrm>
              <a:off x="5093407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8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4832;p65"/>
            <p:cNvSpPr/>
            <p:nvPr/>
          </p:nvSpPr>
          <p:spPr>
            <a:xfrm>
              <a:off x="5133112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65"/>
            <p:cNvSpPr/>
            <p:nvPr/>
          </p:nvSpPr>
          <p:spPr>
            <a:xfrm>
              <a:off x="4985084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6" y="1522"/>
                  </a:lnTo>
                  <a:lnTo>
                    <a:pt x="1541" y="1522"/>
                  </a:lnTo>
                  <a:cubicBezTo>
                    <a:pt x="1532" y="680"/>
                    <a:pt x="842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4" name="Google Shape;14834;p65"/>
            <p:cNvSpPr/>
            <p:nvPr/>
          </p:nvSpPr>
          <p:spPr>
            <a:xfrm>
              <a:off x="4944880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7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5" name="Google Shape;14835;p65"/>
            <p:cNvSpPr/>
            <p:nvPr/>
          </p:nvSpPr>
          <p:spPr>
            <a:xfrm>
              <a:off x="4984585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65"/>
            <p:cNvSpPr/>
            <p:nvPr/>
          </p:nvSpPr>
          <p:spPr>
            <a:xfrm>
              <a:off x="5059479" y="4476530"/>
              <a:ext cx="54043" cy="54043"/>
            </a:xfrm>
            <a:custGeom>
              <a:avLst/>
              <a:gdLst/>
              <a:ahLst/>
              <a:cxnLst/>
              <a:rect l="l" t="t" r="r" b="b"/>
              <a:pathLst>
                <a:path w="2058" h="2058" extrusionOk="0">
                  <a:moveTo>
                    <a:pt x="0" y="0"/>
                  </a:moveTo>
                  <a:lnTo>
                    <a:pt x="1225" y="2058"/>
                  </a:lnTo>
                  <a:lnTo>
                    <a:pt x="2058" y="2058"/>
                  </a:lnTo>
                  <a:cubicBezTo>
                    <a:pt x="2058" y="919"/>
                    <a:pt x="1139" y="0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4837;p65"/>
            <p:cNvSpPr/>
            <p:nvPr/>
          </p:nvSpPr>
          <p:spPr>
            <a:xfrm>
              <a:off x="5005436" y="4476530"/>
              <a:ext cx="86238" cy="54043"/>
            </a:xfrm>
            <a:custGeom>
              <a:avLst/>
              <a:gdLst/>
              <a:ahLst/>
              <a:cxnLst/>
              <a:rect l="l" t="t" r="r" b="b"/>
              <a:pathLst>
                <a:path w="3284" h="2058" extrusionOk="0">
                  <a:moveTo>
                    <a:pt x="2058" y="0"/>
                  </a:moveTo>
                  <a:cubicBezTo>
                    <a:pt x="919" y="0"/>
                    <a:pt x="0" y="919"/>
                    <a:pt x="0" y="2058"/>
                  </a:cubicBezTo>
                  <a:lnTo>
                    <a:pt x="3283" y="2058"/>
                  </a:lnTo>
                  <a:cubicBezTo>
                    <a:pt x="3283" y="928"/>
                    <a:pt x="2728" y="0"/>
                    <a:pt x="20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4838;p65"/>
            <p:cNvSpPr/>
            <p:nvPr/>
          </p:nvSpPr>
          <p:spPr>
            <a:xfrm>
              <a:off x="5059715" y="4394835"/>
              <a:ext cx="29936" cy="59847"/>
            </a:xfrm>
            <a:custGeom>
              <a:avLst/>
              <a:gdLst/>
              <a:ahLst/>
              <a:cxnLst/>
              <a:rect l="l" t="t" r="r" b="b"/>
              <a:pathLst>
                <a:path w="1140" h="2279" extrusionOk="0">
                  <a:moveTo>
                    <a:pt x="1" y="1"/>
                  </a:moveTo>
                  <a:lnTo>
                    <a:pt x="1" y="2278"/>
                  </a:lnTo>
                  <a:cubicBezTo>
                    <a:pt x="632" y="2278"/>
                    <a:pt x="1140" y="1771"/>
                    <a:pt x="1140" y="1140"/>
                  </a:cubicBezTo>
                  <a:cubicBezTo>
                    <a:pt x="1140" y="518"/>
                    <a:pt x="632" y="1"/>
                    <a:pt x="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65"/>
            <p:cNvSpPr/>
            <p:nvPr/>
          </p:nvSpPr>
          <p:spPr>
            <a:xfrm>
              <a:off x="5029070" y="4394835"/>
              <a:ext cx="45509" cy="59847"/>
            </a:xfrm>
            <a:custGeom>
              <a:avLst/>
              <a:gdLst/>
              <a:ahLst/>
              <a:cxnLst/>
              <a:rect l="l" t="t" r="r" b="b"/>
              <a:pathLst>
                <a:path w="1733" h="2279" extrusionOk="0">
                  <a:moveTo>
                    <a:pt x="1139" y="1"/>
                  </a:moveTo>
                  <a:cubicBezTo>
                    <a:pt x="517" y="1"/>
                    <a:pt x="0" y="518"/>
                    <a:pt x="0" y="1140"/>
                  </a:cubicBezTo>
                  <a:cubicBezTo>
                    <a:pt x="0" y="1771"/>
                    <a:pt x="517" y="2278"/>
                    <a:pt x="1139" y="2278"/>
                  </a:cubicBezTo>
                  <a:lnTo>
                    <a:pt x="1168" y="2278"/>
                  </a:lnTo>
                  <a:cubicBezTo>
                    <a:pt x="1483" y="2259"/>
                    <a:pt x="1732" y="1762"/>
                    <a:pt x="1732" y="1140"/>
                  </a:cubicBezTo>
                  <a:cubicBezTo>
                    <a:pt x="1732" y="527"/>
                    <a:pt x="1483" y="20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4840;p65"/>
            <p:cNvSpPr/>
            <p:nvPr/>
          </p:nvSpPr>
          <p:spPr>
            <a:xfrm>
              <a:off x="4962711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4841;p65"/>
            <p:cNvSpPr/>
            <p:nvPr/>
          </p:nvSpPr>
          <p:spPr>
            <a:xfrm>
              <a:off x="5111237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65"/>
            <p:cNvSpPr/>
            <p:nvPr/>
          </p:nvSpPr>
          <p:spPr>
            <a:xfrm>
              <a:off x="4886058" y="4291240"/>
              <a:ext cx="346343" cy="343953"/>
            </a:xfrm>
            <a:custGeom>
              <a:avLst/>
              <a:gdLst/>
              <a:ahLst/>
              <a:cxnLst/>
              <a:rect l="l" t="t" r="r" b="b"/>
              <a:pathLst>
                <a:path w="13189" h="13098" extrusionOk="0">
                  <a:moveTo>
                    <a:pt x="6815" y="1123"/>
                  </a:moveTo>
                  <a:cubicBezTo>
                    <a:pt x="9638" y="1237"/>
                    <a:pt x="11896" y="3506"/>
                    <a:pt x="12011" y="6329"/>
                  </a:cubicBezTo>
                  <a:lnTo>
                    <a:pt x="11514" y="6329"/>
                  </a:lnTo>
                  <a:cubicBezTo>
                    <a:pt x="11505" y="6328"/>
                    <a:pt x="11496" y="6327"/>
                    <a:pt x="11488" y="6327"/>
                  </a:cubicBezTo>
                  <a:cubicBezTo>
                    <a:pt x="11223" y="6327"/>
                    <a:pt x="11226" y="6750"/>
                    <a:pt x="11496" y="6750"/>
                  </a:cubicBezTo>
                  <a:cubicBezTo>
                    <a:pt x="11502" y="6750"/>
                    <a:pt x="11508" y="6750"/>
                    <a:pt x="11514" y="6750"/>
                  </a:cubicBezTo>
                  <a:lnTo>
                    <a:pt x="12011" y="6750"/>
                  </a:lnTo>
                  <a:cubicBezTo>
                    <a:pt x="11896" y="9573"/>
                    <a:pt x="9638" y="11832"/>
                    <a:pt x="6815" y="11946"/>
                  </a:cubicBezTo>
                  <a:lnTo>
                    <a:pt x="6805" y="11946"/>
                  </a:lnTo>
                  <a:lnTo>
                    <a:pt x="6805" y="11449"/>
                  </a:lnTo>
                  <a:cubicBezTo>
                    <a:pt x="6819" y="11300"/>
                    <a:pt x="6709" y="11226"/>
                    <a:pt x="6599" y="11226"/>
                  </a:cubicBezTo>
                  <a:cubicBezTo>
                    <a:pt x="6489" y="11226"/>
                    <a:pt x="6379" y="11300"/>
                    <a:pt x="6394" y="11449"/>
                  </a:cubicBezTo>
                  <a:lnTo>
                    <a:pt x="6394" y="11946"/>
                  </a:lnTo>
                  <a:cubicBezTo>
                    <a:pt x="3561" y="11832"/>
                    <a:pt x="1302" y="9573"/>
                    <a:pt x="1187" y="6750"/>
                  </a:cubicBezTo>
                  <a:lnTo>
                    <a:pt x="1695" y="6750"/>
                  </a:lnTo>
                  <a:cubicBezTo>
                    <a:pt x="1943" y="6721"/>
                    <a:pt x="1943" y="6348"/>
                    <a:pt x="1695" y="6329"/>
                  </a:cubicBezTo>
                  <a:lnTo>
                    <a:pt x="1187" y="6329"/>
                  </a:lnTo>
                  <a:cubicBezTo>
                    <a:pt x="1302" y="3506"/>
                    <a:pt x="3570" y="1237"/>
                    <a:pt x="6394" y="1123"/>
                  </a:cubicBezTo>
                  <a:lnTo>
                    <a:pt x="6394" y="1620"/>
                  </a:lnTo>
                  <a:cubicBezTo>
                    <a:pt x="6403" y="1749"/>
                    <a:pt x="6501" y="1814"/>
                    <a:pt x="6601" y="1814"/>
                  </a:cubicBezTo>
                  <a:cubicBezTo>
                    <a:pt x="6700" y="1814"/>
                    <a:pt x="6800" y="1749"/>
                    <a:pt x="6815" y="1620"/>
                  </a:cubicBezTo>
                  <a:lnTo>
                    <a:pt x="6815" y="1123"/>
                  </a:lnTo>
                  <a:close/>
                  <a:moveTo>
                    <a:pt x="6595" y="0"/>
                  </a:moveTo>
                  <a:cubicBezTo>
                    <a:pt x="6494" y="0"/>
                    <a:pt x="6394" y="65"/>
                    <a:pt x="6384" y="194"/>
                  </a:cubicBezTo>
                  <a:lnTo>
                    <a:pt x="6384" y="701"/>
                  </a:lnTo>
                  <a:cubicBezTo>
                    <a:pt x="3331" y="816"/>
                    <a:pt x="881" y="3266"/>
                    <a:pt x="766" y="6329"/>
                  </a:cubicBezTo>
                  <a:lnTo>
                    <a:pt x="259" y="6329"/>
                  </a:lnTo>
                  <a:cubicBezTo>
                    <a:pt x="1" y="6348"/>
                    <a:pt x="1" y="6721"/>
                    <a:pt x="259" y="6740"/>
                  </a:cubicBezTo>
                  <a:lnTo>
                    <a:pt x="766" y="6740"/>
                  </a:lnTo>
                  <a:cubicBezTo>
                    <a:pt x="881" y="9803"/>
                    <a:pt x="3331" y="12253"/>
                    <a:pt x="6384" y="12368"/>
                  </a:cubicBezTo>
                  <a:lnTo>
                    <a:pt x="6384" y="12875"/>
                  </a:lnTo>
                  <a:cubicBezTo>
                    <a:pt x="6374" y="13023"/>
                    <a:pt x="6484" y="13097"/>
                    <a:pt x="6595" y="13097"/>
                  </a:cubicBezTo>
                  <a:cubicBezTo>
                    <a:pt x="6705" y="13097"/>
                    <a:pt x="6815" y="13023"/>
                    <a:pt x="6805" y="12875"/>
                  </a:cubicBezTo>
                  <a:lnTo>
                    <a:pt x="6805" y="12368"/>
                  </a:lnTo>
                  <a:cubicBezTo>
                    <a:pt x="9858" y="12253"/>
                    <a:pt x="12318" y="9803"/>
                    <a:pt x="12432" y="6740"/>
                  </a:cubicBezTo>
                  <a:lnTo>
                    <a:pt x="12940" y="6740"/>
                  </a:lnTo>
                  <a:cubicBezTo>
                    <a:pt x="13188" y="6721"/>
                    <a:pt x="13188" y="6348"/>
                    <a:pt x="12940" y="6329"/>
                  </a:cubicBezTo>
                  <a:lnTo>
                    <a:pt x="12432" y="6329"/>
                  </a:lnTo>
                  <a:cubicBezTo>
                    <a:pt x="12318" y="3266"/>
                    <a:pt x="9858" y="816"/>
                    <a:pt x="6805" y="701"/>
                  </a:cubicBezTo>
                  <a:lnTo>
                    <a:pt x="6805" y="194"/>
                  </a:lnTo>
                  <a:cubicBezTo>
                    <a:pt x="6795" y="65"/>
                    <a:pt x="6695" y="0"/>
                    <a:pt x="6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43" name="Google Shape;14843;p65"/>
          <p:cNvGrpSpPr/>
          <p:nvPr/>
        </p:nvGrpSpPr>
        <p:grpSpPr>
          <a:xfrm>
            <a:off x="5344216" y="4291056"/>
            <a:ext cx="304616" cy="343560"/>
            <a:chOff x="5344216" y="4291056"/>
            <a:chExt cx="304616" cy="343560"/>
          </a:xfrm>
        </p:grpSpPr>
        <p:sp>
          <p:nvSpPr>
            <p:cNvPr id="14844" name="Google Shape;14844;p65"/>
            <p:cNvSpPr/>
            <p:nvPr/>
          </p:nvSpPr>
          <p:spPr>
            <a:xfrm>
              <a:off x="5344216" y="4297148"/>
              <a:ext cx="251334" cy="247264"/>
            </a:xfrm>
            <a:custGeom>
              <a:avLst/>
              <a:gdLst/>
              <a:ahLst/>
              <a:cxnLst/>
              <a:rect l="l" t="t" r="r" b="b"/>
              <a:pathLst>
                <a:path w="9571" h="9416" extrusionOk="0">
                  <a:moveTo>
                    <a:pt x="9280" y="0"/>
                  </a:moveTo>
                  <a:cubicBezTo>
                    <a:pt x="9234" y="0"/>
                    <a:pt x="9185" y="17"/>
                    <a:pt x="9140" y="55"/>
                  </a:cubicBezTo>
                  <a:lnTo>
                    <a:pt x="144" y="9051"/>
                  </a:lnTo>
                  <a:cubicBezTo>
                    <a:pt x="0" y="9185"/>
                    <a:pt x="96" y="9415"/>
                    <a:pt x="287" y="9415"/>
                  </a:cubicBezTo>
                  <a:cubicBezTo>
                    <a:pt x="345" y="9415"/>
                    <a:pt x="393" y="9386"/>
                    <a:pt x="431" y="9348"/>
                  </a:cubicBezTo>
                  <a:lnTo>
                    <a:pt x="9437" y="352"/>
                  </a:lnTo>
                  <a:cubicBezTo>
                    <a:pt x="9570" y="196"/>
                    <a:pt x="9439" y="0"/>
                    <a:pt x="92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65"/>
            <p:cNvSpPr/>
            <p:nvPr/>
          </p:nvSpPr>
          <p:spPr>
            <a:xfrm>
              <a:off x="5544501" y="4291056"/>
              <a:ext cx="55330" cy="53807"/>
            </a:xfrm>
            <a:custGeom>
              <a:avLst/>
              <a:gdLst/>
              <a:ahLst/>
              <a:cxnLst/>
              <a:rect l="l" t="t" r="r" b="b"/>
              <a:pathLst>
                <a:path w="2107" h="2049" extrusionOk="0">
                  <a:moveTo>
                    <a:pt x="259" y="0"/>
                  </a:moveTo>
                  <a:cubicBezTo>
                    <a:pt x="1" y="19"/>
                    <a:pt x="1" y="393"/>
                    <a:pt x="259" y="412"/>
                  </a:cubicBezTo>
                  <a:lnTo>
                    <a:pt x="1685" y="412"/>
                  </a:lnTo>
                  <a:lnTo>
                    <a:pt x="1685" y="1838"/>
                  </a:lnTo>
                  <a:cubicBezTo>
                    <a:pt x="1685" y="1953"/>
                    <a:pt x="1781" y="2048"/>
                    <a:pt x="1896" y="2048"/>
                  </a:cubicBezTo>
                  <a:cubicBezTo>
                    <a:pt x="2011" y="2048"/>
                    <a:pt x="2097" y="1953"/>
                    <a:pt x="2106" y="1838"/>
                  </a:cubicBezTo>
                  <a:lnTo>
                    <a:pt x="2106" y="201"/>
                  </a:lnTo>
                  <a:cubicBezTo>
                    <a:pt x="2106" y="86"/>
                    <a:pt x="2011" y="0"/>
                    <a:pt x="189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65"/>
            <p:cNvSpPr/>
            <p:nvPr/>
          </p:nvSpPr>
          <p:spPr>
            <a:xfrm>
              <a:off x="5349494" y="4566497"/>
              <a:ext cx="102309" cy="68118"/>
            </a:xfrm>
            <a:custGeom>
              <a:avLst/>
              <a:gdLst/>
              <a:ahLst/>
              <a:cxnLst/>
              <a:rect l="l" t="t" r="r" b="b"/>
              <a:pathLst>
                <a:path w="3896" h="2594" extrusionOk="0">
                  <a:moveTo>
                    <a:pt x="316" y="0"/>
                  </a:moveTo>
                  <a:cubicBezTo>
                    <a:pt x="48" y="10"/>
                    <a:pt x="10" y="144"/>
                    <a:pt x="0" y="201"/>
                  </a:cubicBezTo>
                  <a:lnTo>
                    <a:pt x="0" y="2594"/>
                  </a:lnTo>
                  <a:lnTo>
                    <a:pt x="3895" y="2594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65"/>
            <p:cNvSpPr/>
            <p:nvPr/>
          </p:nvSpPr>
          <p:spPr>
            <a:xfrm>
              <a:off x="5447996" y="4480784"/>
              <a:ext cx="102309" cy="153831"/>
            </a:xfrm>
            <a:custGeom>
              <a:avLst/>
              <a:gdLst/>
              <a:ahLst/>
              <a:cxnLst/>
              <a:rect l="l" t="t" r="r" b="b"/>
              <a:pathLst>
                <a:path w="3896" h="5858" extrusionOk="0">
                  <a:moveTo>
                    <a:pt x="297" y="1"/>
                  </a:moveTo>
                  <a:cubicBezTo>
                    <a:pt x="58" y="10"/>
                    <a:pt x="10" y="125"/>
                    <a:pt x="1" y="183"/>
                  </a:cubicBezTo>
                  <a:lnTo>
                    <a:pt x="1" y="5858"/>
                  </a:lnTo>
                  <a:lnTo>
                    <a:pt x="3896" y="5858"/>
                  </a:lnTo>
                  <a:lnTo>
                    <a:pt x="38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8" name="Google Shape;14848;p65"/>
            <p:cNvSpPr/>
            <p:nvPr/>
          </p:nvSpPr>
          <p:spPr>
            <a:xfrm>
              <a:off x="5546523" y="4388297"/>
              <a:ext cx="102309" cy="246319"/>
            </a:xfrm>
            <a:custGeom>
              <a:avLst/>
              <a:gdLst/>
              <a:ahLst/>
              <a:cxnLst/>
              <a:rect l="l" t="t" r="r" b="b"/>
              <a:pathLst>
                <a:path w="389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895" y="9380"/>
                  </a:lnTo>
                  <a:lnTo>
                    <a:pt x="3895" y="192"/>
                  </a:lnTo>
                  <a:cubicBezTo>
                    <a:pt x="3886" y="125"/>
                    <a:pt x="3828" y="1"/>
                    <a:pt x="3560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65"/>
            <p:cNvSpPr/>
            <p:nvPr/>
          </p:nvSpPr>
          <p:spPr>
            <a:xfrm>
              <a:off x="5349731" y="4566497"/>
              <a:ext cx="8587" cy="68118"/>
            </a:xfrm>
            <a:custGeom>
              <a:avLst/>
              <a:gdLst/>
              <a:ahLst/>
              <a:cxnLst/>
              <a:rect l="l" t="t" r="r" b="b"/>
              <a:pathLst>
                <a:path w="327" h="2594" extrusionOk="0">
                  <a:moveTo>
                    <a:pt x="307" y="0"/>
                  </a:moveTo>
                  <a:cubicBezTo>
                    <a:pt x="39" y="10"/>
                    <a:pt x="1" y="144"/>
                    <a:pt x="1" y="201"/>
                  </a:cubicBezTo>
                  <a:lnTo>
                    <a:pt x="1" y="2594"/>
                  </a:lnTo>
                  <a:lnTo>
                    <a:pt x="326" y="2594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65"/>
            <p:cNvSpPr/>
            <p:nvPr/>
          </p:nvSpPr>
          <p:spPr>
            <a:xfrm>
              <a:off x="5447996" y="4480784"/>
              <a:ext cx="8823" cy="153831"/>
            </a:xfrm>
            <a:custGeom>
              <a:avLst/>
              <a:gdLst/>
              <a:ahLst/>
              <a:cxnLst/>
              <a:rect l="l" t="t" r="r" b="b"/>
              <a:pathLst>
                <a:path w="336" h="5858" extrusionOk="0">
                  <a:moveTo>
                    <a:pt x="297" y="1"/>
                  </a:moveTo>
                  <a:cubicBezTo>
                    <a:pt x="58" y="20"/>
                    <a:pt x="10" y="135"/>
                    <a:pt x="1" y="183"/>
                  </a:cubicBezTo>
                  <a:lnTo>
                    <a:pt x="1" y="5858"/>
                  </a:lnTo>
                  <a:lnTo>
                    <a:pt x="336" y="5858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65"/>
            <p:cNvSpPr/>
            <p:nvPr/>
          </p:nvSpPr>
          <p:spPr>
            <a:xfrm>
              <a:off x="5546523" y="4388297"/>
              <a:ext cx="8823" cy="246319"/>
            </a:xfrm>
            <a:custGeom>
              <a:avLst/>
              <a:gdLst/>
              <a:ahLst/>
              <a:cxnLst/>
              <a:rect l="l" t="t" r="r" b="b"/>
              <a:pathLst>
                <a:path w="33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35" y="9380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65"/>
            <p:cNvSpPr/>
            <p:nvPr/>
          </p:nvSpPr>
          <p:spPr>
            <a:xfrm>
              <a:off x="5365828" y="4585089"/>
              <a:ext cx="68381" cy="11082"/>
            </a:xfrm>
            <a:custGeom>
              <a:avLst/>
              <a:gdLst/>
              <a:ahLst/>
              <a:cxnLst/>
              <a:rect l="l" t="t" r="r" b="b"/>
              <a:pathLst>
                <a:path w="2604" h="422" extrusionOk="0">
                  <a:moveTo>
                    <a:pt x="259" y="0"/>
                  </a:moveTo>
                  <a:cubicBezTo>
                    <a:pt x="0" y="20"/>
                    <a:pt x="0" y="402"/>
                    <a:pt x="259" y="422"/>
                  </a:cubicBezTo>
                  <a:lnTo>
                    <a:pt x="2345" y="422"/>
                  </a:lnTo>
                  <a:cubicBezTo>
                    <a:pt x="2603" y="402"/>
                    <a:pt x="2603" y="20"/>
                    <a:pt x="2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4853;p65"/>
            <p:cNvSpPr/>
            <p:nvPr/>
          </p:nvSpPr>
          <p:spPr>
            <a:xfrm>
              <a:off x="5464592" y="4499376"/>
              <a:ext cx="68381" cy="11108"/>
            </a:xfrm>
            <a:custGeom>
              <a:avLst/>
              <a:gdLst/>
              <a:ahLst/>
              <a:cxnLst/>
              <a:rect l="l" t="t" r="r" b="b"/>
              <a:pathLst>
                <a:path w="2604" h="423" extrusionOk="0">
                  <a:moveTo>
                    <a:pt x="259" y="1"/>
                  </a:moveTo>
                  <a:cubicBezTo>
                    <a:pt x="0" y="20"/>
                    <a:pt x="0" y="393"/>
                    <a:pt x="259" y="422"/>
                  </a:cubicBezTo>
                  <a:lnTo>
                    <a:pt x="2355" y="422"/>
                  </a:lnTo>
                  <a:cubicBezTo>
                    <a:pt x="2604" y="393"/>
                    <a:pt x="2604" y="20"/>
                    <a:pt x="2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4854;p65"/>
            <p:cNvSpPr/>
            <p:nvPr/>
          </p:nvSpPr>
          <p:spPr>
            <a:xfrm>
              <a:off x="5562516" y="4406889"/>
              <a:ext cx="70324" cy="11108"/>
            </a:xfrm>
            <a:custGeom>
              <a:avLst/>
              <a:gdLst/>
              <a:ahLst/>
              <a:cxnLst/>
              <a:rect l="l" t="t" r="r" b="b"/>
              <a:pathLst>
                <a:path w="2678" h="423" extrusionOk="0">
                  <a:moveTo>
                    <a:pt x="273" y="1"/>
                  </a:moveTo>
                  <a:cubicBezTo>
                    <a:pt x="0" y="1"/>
                    <a:pt x="0" y="423"/>
                    <a:pt x="273" y="423"/>
                  </a:cubicBezTo>
                  <a:cubicBezTo>
                    <a:pt x="279" y="423"/>
                    <a:pt x="285" y="423"/>
                    <a:pt x="291" y="422"/>
                  </a:cubicBezTo>
                  <a:lnTo>
                    <a:pt x="2387" y="422"/>
                  </a:lnTo>
                  <a:cubicBezTo>
                    <a:pt x="2393" y="423"/>
                    <a:pt x="2399" y="423"/>
                    <a:pt x="2405" y="423"/>
                  </a:cubicBezTo>
                  <a:cubicBezTo>
                    <a:pt x="2678" y="423"/>
                    <a:pt x="2678" y="1"/>
                    <a:pt x="2405" y="1"/>
                  </a:cubicBezTo>
                  <a:cubicBezTo>
                    <a:pt x="2399" y="1"/>
                    <a:pt x="2393" y="1"/>
                    <a:pt x="2387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55" name="Google Shape;14855;p65"/>
          <p:cNvGrpSpPr/>
          <p:nvPr/>
        </p:nvGrpSpPr>
        <p:grpSpPr>
          <a:xfrm>
            <a:off x="6279999" y="4264422"/>
            <a:ext cx="204093" cy="343743"/>
            <a:chOff x="6271562" y="4290872"/>
            <a:chExt cx="204093" cy="343743"/>
          </a:xfrm>
        </p:grpSpPr>
        <p:sp>
          <p:nvSpPr>
            <p:cNvPr id="14856" name="Google Shape;14856;p65"/>
            <p:cNvSpPr/>
            <p:nvPr/>
          </p:nvSpPr>
          <p:spPr>
            <a:xfrm>
              <a:off x="6298452" y="4602421"/>
              <a:ext cx="150312" cy="10845"/>
            </a:xfrm>
            <a:custGeom>
              <a:avLst/>
              <a:gdLst/>
              <a:ahLst/>
              <a:cxnLst/>
              <a:rect l="l" t="t" r="r" b="b"/>
              <a:pathLst>
                <a:path w="5724" h="413" extrusionOk="0">
                  <a:moveTo>
                    <a:pt x="1" y="1"/>
                  </a:moveTo>
                  <a:lnTo>
                    <a:pt x="1" y="412"/>
                  </a:lnTo>
                  <a:lnTo>
                    <a:pt x="5724" y="412"/>
                  </a:lnTo>
                  <a:lnTo>
                    <a:pt x="572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4857;p65"/>
            <p:cNvSpPr/>
            <p:nvPr/>
          </p:nvSpPr>
          <p:spPr>
            <a:xfrm>
              <a:off x="6368330" y="4290872"/>
              <a:ext cx="10583" cy="343743"/>
            </a:xfrm>
            <a:custGeom>
              <a:avLst/>
              <a:gdLst/>
              <a:ahLst/>
              <a:cxnLst/>
              <a:rect l="l" t="t" r="r" b="b"/>
              <a:pathLst>
                <a:path w="403" h="13090" extrusionOk="0">
                  <a:moveTo>
                    <a:pt x="201" y="0"/>
                  </a:moveTo>
                  <a:cubicBezTo>
                    <a:pt x="101" y="0"/>
                    <a:pt x="0" y="69"/>
                    <a:pt x="0" y="208"/>
                  </a:cubicBezTo>
                  <a:lnTo>
                    <a:pt x="0" y="12889"/>
                  </a:lnTo>
                  <a:cubicBezTo>
                    <a:pt x="0" y="13004"/>
                    <a:pt x="86" y="13090"/>
                    <a:pt x="201" y="13090"/>
                  </a:cubicBezTo>
                  <a:cubicBezTo>
                    <a:pt x="316" y="13090"/>
                    <a:pt x="402" y="13004"/>
                    <a:pt x="402" y="12889"/>
                  </a:cubicBezTo>
                  <a:lnTo>
                    <a:pt x="402" y="208"/>
                  </a:lnTo>
                  <a:cubicBezTo>
                    <a:pt x="402" y="69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8" name="Google Shape;14858;p65"/>
            <p:cNvSpPr/>
            <p:nvPr/>
          </p:nvSpPr>
          <p:spPr>
            <a:xfrm>
              <a:off x="6287160" y="4511351"/>
              <a:ext cx="33403" cy="123264"/>
            </a:xfrm>
            <a:custGeom>
              <a:avLst/>
              <a:gdLst/>
              <a:ahLst/>
              <a:cxnLst/>
              <a:rect l="l" t="t" r="r" b="b"/>
              <a:pathLst>
                <a:path w="1272" h="4694" extrusionOk="0">
                  <a:moveTo>
                    <a:pt x="1036" y="0"/>
                  </a:moveTo>
                  <a:cubicBezTo>
                    <a:pt x="949" y="0"/>
                    <a:pt x="863" y="52"/>
                    <a:pt x="842" y="167"/>
                  </a:cubicBezTo>
                  <a:lnTo>
                    <a:pt x="29" y="4455"/>
                  </a:lnTo>
                  <a:cubicBezTo>
                    <a:pt x="0" y="4569"/>
                    <a:pt x="77" y="4675"/>
                    <a:pt x="191" y="4694"/>
                  </a:cubicBezTo>
                  <a:lnTo>
                    <a:pt x="230" y="4694"/>
                  </a:lnTo>
                  <a:cubicBezTo>
                    <a:pt x="325" y="4694"/>
                    <a:pt x="402" y="4627"/>
                    <a:pt x="431" y="4531"/>
                  </a:cubicBezTo>
                  <a:lnTo>
                    <a:pt x="1244" y="244"/>
                  </a:lnTo>
                  <a:cubicBezTo>
                    <a:pt x="1271" y="91"/>
                    <a:pt x="1153" y="0"/>
                    <a:pt x="103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65"/>
            <p:cNvSpPr/>
            <p:nvPr/>
          </p:nvSpPr>
          <p:spPr>
            <a:xfrm>
              <a:off x="6426522" y="4511088"/>
              <a:ext cx="33298" cy="123527"/>
            </a:xfrm>
            <a:custGeom>
              <a:avLst/>
              <a:gdLst/>
              <a:ahLst/>
              <a:cxnLst/>
              <a:rect l="l" t="t" r="r" b="b"/>
              <a:pathLst>
                <a:path w="1268" h="4704" extrusionOk="0">
                  <a:moveTo>
                    <a:pt x="234" y="1"/>
                  </a:moveTo>
                  <a:cubicBezTo>
                    <a:pt x="117" y="1"/>
                    <a:pt x="1" y="91"/>
                    <a:pt x="33" y="244"/>
                  </a:cubicBezTo>
                  <a:lnTo>
                    <a:pt x="847" y="4541"/>
                  </a:lnTo>
                  <a:cubicBezTo>
                    <a:pt x="866" y="4637"/>
                    <a:pt x="952" y="4704"/>
                    <a:pt x="1048" y="4704"/>
                  </a:cubicBezTo>
                  <a:lnTo>
                    <a:pt x="1086" y="4704"/>
                  </a:lnTo>
                  <a:cubicBezTo>
                    <a:pt x="1201" y="4685"/>
                    <a:pt x="1268" y="4570"/>
                    <a:pt x="1249" y="4465"/>
                  </a:cubicBezTo>
                  <a:lnTo>
                    <a:pt x="435" y="167"/>
                  </a:lnTo>
                  <a:cubicBezTo>
                    <a:pt x="410" y="52"/>
                    <a:pt x="322" y="1"/>
                    <a:pt x="23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65"/>
            <p:cNvSpPr/>
            <p:nvPr/>
          </p:nvSpPr>
          <p:spPr>
            <a:xfrm>
              <a:off x="6368330" y="4511193"/>
              <a:ext cx="10583" cy="21402"/>
            </a:xfrm>
            <a:custGeom>
              <a:avLst/>
              <a:gdLst/>
              <a:ahLst/>
              <a:cxnLst/>
              <a:rect l="l" t="t" r="r" b="b"/>
              <a:pathLst>
                <a:path w="403" h="815" extrusionOk="0">
                  <a:moveTo>
                    <a:pt x="0" y="1"/>
                  </a:moveTo>
                  <a:lnTo>
                    <a:pt x="0" y="814"/>
                  </a:lnTo>
                  <a:lnTo>
                    <a:pt x="402" y="814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4861;p65"/>
            <p:cNvSpPr/>
            <p:nvPr/>
          </p:nvSpPr>
          <p:spPr>
            <a:xfrm>
              <a:off x="6306251" y="4511115"/>
              <a:ext cx="14338" cy="21481"/>
            </a:xfrm>
            <a:custGeom>
              <a:avLst/>
              <a:gdLst/>
              <a:ahLst/>
              <a:cxnLst/>
              <a:rect l="l" t="t" r="r" b="b"/>
              <a:pathLst>
                <a:path w="546" h="818" extrusionOk="0">
                  <a:moveTo>
                    <a:pt x="319" y="1"/>
                  </a:moveTo>
                  <a:cubicBezTo>
                    <a:pt x="219" y="1"/>
                    <a:pt x="132" y="72"/>
                    <a:pt x="115" y="166"/>
                  </a:cubicBezTo>
                  <a:lnTo>
                    <a:pt x="0" y="817"/>
                  </a:lnTo>
                  <a:lnTo>
                    <a:pt x="412" y="817"/>
                  </a:lnTo>
                  <a:lnTo>
                    <a:pt x="527" y="243"/>
                  </a:lnTo>
                  <a:cubicBezTo>
                    <a:pt x="546" y="128"/>
                    <a:pt x="469" y="23"/>
                    <a:pt x="354" y="4"/>
                  </a:cubicBezTo>
                  <a:cubicBezTo>
                    <a:pt x="343" y="2"/>
                    <a:pt x="331" y="1"/>
                    <a:pt x="319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2" name="Google Shape;14862;p65"/>
            <p:cNvSpPr/>
            <p:nvPr/>
          </p:nvSpPr>
          <p:spPr>
            <a:xfrm>
              <a:off x="6426653" y="4511088"/>
              <a:ext cx="14574" cy="21507"/>
            </a:xfrm>
            <a:custGeom>
              <a:avLst/>
              <a:gdLst/>
              <a:ahLst/>
              <a:cxnLst/>
              <a:rect l="l" t="t" r="r" b="b"/>
              <a:pathLst>
                <a:path w="555" h="819" extrusionOk="0">
                  <a:moveTo>
                    <a:pt x="236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18"/>
                  </a:lnTo>
                  <a:lnTo>
                    <a:pt x="555" y="818"/>
                  </a:lnTo>
                  <a:lnTo>
                    <a:pt x="430" y="167"/>
                  </a:lnTo>
                  <a:cubicBezTo>
                    <a:pt x="410" y="52"/>
                    <a:pt x="324" y="1"/>
                    <a:pt x="23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3" name="Google Shape;14863;p65"/>
            <p:cNvSpPr/>
            <p:nvPr/>
          </p:nvSpPr>
          <p:spPr>
            <a:xfrm>
              <a:off x="6282118" y="4328502"/>
              <a:ext cx="182743" cy="193536"/>
            </a:xfrm>
            <a:custGeom>
              <a:avLst/>
              <a:gdLst/>
              <a:ahLst/>
              <a:cxnLst/>
              <a:rect l="l" t="t" r="r" b="b"/>
              <a:pathLst>
                <a:path w="6959" h="7370" extrusionOk="0">
                  <a:moveTo>
                    <a:pt x="10" y="0"/>
                  </a:moveTo>
                  <a:lnTo>
                    <a:pt x="10" y="7159"/>
                  </a:lnTo>
                  <a:cubicBezTo>
                    <a:pt x="1" y="7274"/>
                    <a:pt x="96" y="7369"/>
                    <a:pt x="211" y="7369"/>
                  </a:cubicBezTo>
                  <a:lnTo>
                    <a:pt x="6748" y="7369"/>
                  </a:lnTo>
                  <a:cubicBezTo>
                    <a:pt x="6863" y="7369"/>
                    <a:pt x="6958" y="7274"/>
                    <a:pt x="6958" y="7168"/>
                  </a:cubicBezTo>
                  <a:lnTo>
                    <a:pt x="69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4" name="Google Shape;14864;p65"/>
            <p:cNvSpPr/>
            <p:nvPr/>
          </p:nvSpPr>
          <p:spPr>
            <a:xfrm>
              <a:off x="6282381" y="4328503"/>
              <a:ext cx="182481" cy="16097"/>
            </a:xfrm>
            <a:custGeom>
              <a:avLst/>
              <a:gdLst/>
              <a:ahLst/>
              <a:cxnLst/>
              <a:rect l="l" t="t" r="r" b="b"/>
              <a:pathLst>
                <a:path w="6949" h="613" extrusionOk="0">
                  <a:moveTo>
                    <a:pt x="0" y="0"/>
                  </a:moveTo>
                  <a:lnTo>
                    <a:pt x="0" y="613"/>
                  </a:lnTo>
                  <a:lnTo>
                    <a:pt x="6948" y="613"/>
                  </a:lnTo>
                  <a:lnTo>
                    <a:pt x="6948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65"/>
            <p:cNvSpPr/>
            <p:nvPr/>
          </p:nvSpPr>
          <p:spPr>
            <a:xfrm>
              <a:off x="6271562" y="4312405"/>
              <a:ext cx="204093" cy="21638"/>
            </a:xfrm>
            <a:custGeom>
              <a:avLst/>
              <a:gdLst/>
              <a:ahLst/>
              <a:cxnLst/>
              <a:rect l="l" t="t" r="r" b="b"/>
              <a:pathLst>
                <a:path w="7772" h="824" extrusionOk="0">
                  <a:moveTo>
                    <a:pt x="202" y="1"/>
                  </a:moveTo>
                  <a:cubicBezTo>
                    <a:pt x="96" y="1"/>
                    <a:pt x="1" y="96"/>
                    <a:pt x="1" y="202"/>
                  </a:cubicBezTo>
                  <a:lnTo>
                    <a:pt x="1" y="613"/>
                  </a:lnTo>
                  <a:cubicBezTo>
                    <a:pt x="1" y="728"/>
                    <a:pt x="96" y="824"/>
                    <a:pt x="202" y="824"/>
                  </a:cubicBezTo>
                  <a:lnTo>
                    <a:pt x="7571" y="824"/>
                  </a:lnTo>
                  <a:cubicBezTo>
                    <a:pt x="7686" y="824"/>
                    <a:pt x="7772" y="728"/>
                    <a:pt x="7772" y="613"/>
                  </a:cubicBezTo>
                  <a:lnTo>
                    <a:pt x="7772" y="211"/>
                  </a:lnTo>
                  <a:cubicBezTo>
                    <a:pt x="7772" y="96"/>
                    <a:pt x="7686" y="1"/>
                    <a:pt x="75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65"/>
            <p:cNvSpPr/>
            <p:nvPr/>
          </p:nvSpPr>
          <p:spPr>
            <a:xfrm>
              <a:off x="6299713" y="4375482"/>
              <a:ext cx="145034" cy="104620"/>
            </a:xfrm>
            <a:custGeom>
              <a:avLst/>
              <a:gdLst/>
              <a:ahLst/>
              <a:cxnLst/>
              <a:rect l="l" t="t" r="r" b="b"/>
              <a:pathLst>
                <a:path w="5523" h="3984" extrusionOk="0">
                  <a:moveTo>
                    <a:pt x="4250" y="1"/>
                  </a:moveTo>
                  <a:cubicBezTo>
                    <a:pt x="3924" y="20"/>
                    <a:pt x="3924" y="489"/>
                    <a:pt x="4250" y="518"/>
                  </a:cubicBezTo>
                  <a:lnTo>
                    <a:pt x="4652" y="518"/>
                  </a:lnTo>
                  <a:lnTo>
                    <a:pt x="2919" y="2250"/>
                  </a:lnTo>
                  <a:lnTo>
                    <a:pt x="2527" y="1857"/>
                  </a:lnTo>
                  <a:cubicBezTo>
                    <a:pt x="2436" y="1767"/>
                    <a:pt x="2319" y="1721"/>
                    <a:pt x="2202" y="1721"/>
                  </a:cubicBezTo>
                  <a:cubicBezTo>
                    <a:pt x="2084" y="1721"/>
                    <a:pt x="1967" y="1767"/>
                    <a:pt x="1876" y="1857"/>
                  </a:cubicBezTo>
                  <a:lnTo>
                    <a:pt x="182" y="3551"/>
                  </a:lnTo>
                  <a:cubicBezTo>
                    <a:pt x="1" y="3695"/>
                    <a:pt x="220" y="3983"/>
                    <a:pt x="405" y="3983"/>
                  </a:cubicBezTo>
                  <a:cubicBezTo>
                    <a:pt x="454" y="3983"/>
                    <a:pt x="501" y="3963"/>
                    <a:pt x="536" y="3915"/>
                  </a:cubicBezTo>
                  <a:lnTo>
                    <a:pt x="2202" y="2250"/>
                  </a:lnTo>
                  <a:lnTo>
                    <a:pt x="2594" y="2642"/>
                  </a:lnTo>
                  <a:cubicBezTo>
                    <a:pt x="2680" y="2733"/>
                    <a:pt x="2797" y="2779"/>
                    <a:pt x="2916" y="2779"/>
                  </a:cubicBezTo>
                  <a:cubicBezTo>
                    <a:pt x="3034" y="2779"/>
                    <a:pt x="3154" y="2733"/>
                    <a:pt x="3245" y="2642"/>
                  </a:cubicBezTo>
                  <a:lnTo>
                    <a:pt x="5015" y="872"/>
                  </a:lnTo>
                  <a:lnTo>
                    <a:pt x="5015" y="1274"/>
                  </a:lnTo>
                  <a:cubicBezTo>
                    <a:pt x="5025" y="1436"/>
                    <a:pt x="5147" y="1518"/>
                    <a:pt x="5269" y="1518"/>
                  </a:cubicBezTo>
                  <a:cubicBezTo>
                    <a:pt x="5391" y="1518"/>
                    <a:pt x="5513" y="1436"/>
                    <a:pt x="5523" y="1274"/>
                  </a:cubicBezTo>
                  <a:lnTo>
                    <a:pt x="5523" y="259"/>
                  </a:lnTo>
                  <a:cubicBezTo>
                    <a:pt x="5523" y="116"/>
                    <a:pt x="5408" y="1"/>
                    <a:pt x="527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14867;p65"/>
            <p:cNvSpPr/>
            <p:nvPr/>
          </p:nvSpPr>
          <p:spPr>
            <a:xfrm>
              <a:off x="6271562" y="4323224"/>
              <a:ext cx="204093" cy="10819"/>
            </a:xfrm>
            <a:custGeom>
              <a:avLst/>
              <a:gdLst/>
              <a:ahLst/>
              <a:cxnLst/>
              <a:rect l="l" t="t" r="r" b="b"/>
              <a:pathLst>
                <a:path w="7772" h="412" extrusionOk="0">
                  <a:moveTo>
                    <a:pt x="202" y="0"/>
                  </a:moveTo>
                  <a:cubicBezTo>
                    <a:pt x="96" y="0"/>
                    <a:pt x="1" y="86"/>
                    <a:pt x="1" y="201"/>
                  </a:cubicBezTo>
                  <a:cubicBezTo>
                    <a:pt x="1" y="316"/>
                    <a:pt x="96" y="412"/>
                    <a:pt x="202" y="412"/>
                  </a:cubicBezTo>
                  <a:lnTo>
                    <a:pt x="7571" y="412"/>
                  </a:lnTo>
                  <a:cubicBezTo>
                    <a:pt x="7686" y="412"/>
                    <a:pt x="7772" y="316"/>
                    <a:pt x="7772" y="201"/>
                  </a:cubicBezTo>
                  <a:cubicBezTo>
                    <a:pt x="7772" y="86"/>
                    <a:pt x="7686" y="0"/>
                    <a:pt x="757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68" name="Google Shape;14868;p65"/>
          <p:cNvGrpSpPr/>
          <p:nvPr/>
        </p:nvGrpSpPr>
        <p:grpSpPr>
          <a:xfrm>
            <a:off x="6639491" y="4329238"/>
            <a:ext cx="344085" cy="267195"/>
            <a:chOff x="6639491" y="4329238"/>
            <a:chExt cx="344085" cy="267195"/>
          </a:xfrm>
        </p:grpSpPr>
        <p:sp>
          <p:nvSpPr>
            <p:cNvPr id="14869" name="Google Shape;14869;p65"/>
            <p:cNvSpPr/>
            <p:nvPr/>
          </p:nvSpPr>
          <p:spPr>
            <a:xfrm>
              <a:off x="6697788" y="4352609"/>
              <a:ext cx="275467" cy="177465"/>
            </a:xfrm>
            <a:custGeom>
              <a:avLst/>
              <a:gdLst/>
              <a:ahLst/>
              <a:cxnLst/>
              <a:rect l="l" t="t" r="r" b="b"/>
              <a:pathLst>
                <a:path w="10490" h="6758" extrusionOk="0">
                  <a:moveTo>
                    <a:pt x="1" y="1"/>
                  </a:moveTo>
                  <a:lnTo>
                    <a:pt x="1" y="4317"/>
                  </a:lnTo>
                  <a:lnTo>
                    <a:pt x="728" y="4317"/>
                  </a:lnTo>
                  <a:lnTo>
                    <a:pt x="728" y="4796"/>
                  </a:lnTo>
                  <a:lnTo>
                    <a:pt x="929" y="4853"/>
                  </a:lnTo>
                  <a:cubicBezTo>
                    <a:pt x="1044" y="4891"/>
                    <a:pt x="1159" y="4939"/>
                    <a:pt x="1264" y="4997"/>
                  </a:cubicBezTo>
                  <a:lnTo>
                    <a:pt x="1446" y="5092"/>
                  </a:lnTo>
                  <a:lnTo>
                    <a:pt x="1791" y="4748"/>
                  </a:lnTo>
                  <a:lnTo>
                    <a:pt x="2326" y="5293"/>
                  </a:lnTo>
                  <a:lnTo>
                    <a:pt x="1991" y="5628"/>
                  </a:lnTo>
                  <a:lnTo>
                    <a:pt x="2087" y="5810"/>
                  </a:lnTo>
                  <a:cubicBezTo>
                    <a:pt x="2145" y="5925"/>
                    <a:pt x="2192" y="6030"/>
                    <a:pt x="2221" y="6145"/>
                  </a:cubicBezTo>
                  <a:lnTo>
                    <a:pt x="2288" y="6346"/>
                  </a:lnTo>
                  <a:lnTo>
                    <a:pt x="2767" y="6346"/>
                  </a:lnTo>
                  <a:lnTo>
                    <a:pt x="2767" y="6758"/>
                  </a:lnTo>
                  <a:lnTo>
                    <a:pt x="10490" y="6758"/>
                  </a:lnTo>
                  <a:lnTo>
                    <a:pt x="10490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0" name="Google Shape;14870;p65"/>
            <p:cNvSpPr/>
            <p:nvPr/>
          </p:nvSpPr>
          <p:spPr>
            <a:xfrm>
              <a:off x="6735734" y="4530311"/>
              <a:ext cx="46533" cy="22137"/>
            </a:xfrm>
            <a:custGeom>
              <a:avLst/>
              <a:gdLst/>
              <a:ahLst/>
              <a:cxnLst/>
              <a:rect l="l" t="t" r="r" b="b"/>
              <a:pathLst>
                <a:path w="1772" h="843" extrusionOk="0">
                  <a:moveTo>
                    <a:pt x="1006" y="0"/>
                  </a:moveTo>
                  <a:lnTo>
                    <a:pt x="1006" y="29"/>
                  </a:lnTo>
                  <a:lnTo>
                    <a:pt x="393" y="29"/>
                  </a:lnTo>
                  <a:lnTo>
                    <a:pt x="393" y="38"/>
                  </a:lnTo>
                  <a:cubicBezTo>
                    <a:pt x="365" y="345"/>
                    <a:pt x="231" y="641"/>
                    <a:pt x="1" y="842"/>
                  </a:cubicBezTo>
                  <a:lnTo>
                    <a:pt x="1130" y="842"/>
                  </a:lnTo>
                  <a:cubicBezTo>
                    <a:pt x="1178" y="727"/>
                    <a:pt x="1216" y="603"/>
                    <a:pt x="1255" y="488"/>
                  </a:cubicBezTo>
                  <a:lnTo>
                    <a:pt x="1771" y="48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14871;p65"/>
            <p:cNvSpPr/>
            <p:nvPr/>
          </p:nvSpPr>
          <p:spPr>
            <a:xfrm>
              <a:off x="6746290" y="4472250"/>
              <a:ext cx="35976" cy="58087"/>
            </a:xfrm>
            <a:custGeom>
              <a:avLst/>
              <a:gdLst/>
              <a:ahLst/>
              <a:cxnLst/>
              <a:rect l="l" t="t" r="r" b="b"/>
              <a:pathLst>
                <a:path w="1370" h="2212" extrusionOk="0">
                  <a:moveTo>
                    <a:pt x="250" y="0"/>
                  </a:moveTo>
                  <a:lnTo>
                    <a:pt x="1" y="249"/>
                  </a:lnTo>
                  <a:lnTo>
                    <a:pt x="479" y="737"/>
                  </a:lnTo>
                  <a:lnTo>
                    <a:pt x="144" y="1082"/>
                  </a:lnTo>
                  <a:lnTo>
                    <a:pt x="240" y="1264"/>
                  </a:lnTo>
                  <a:cubicBezTo>
                    <a:pt x="298" y="1369"/>
                    <a:pt x="345" y="1484"/>
                    <a:pt x="374" y="1599"/>
                  </a:cubicBezTo>
                  <a:lnTo>
                    <a:pt x="441" y="1790"/>
                  </a:lnTo>
                  <a:lnTo>
                    <a:pt x="920" y="1790"/>
                  </a:lnTo>
                  <a:lnTo>
                    <a:pt x="920" y="2211"/>
                  </a:lnTo>
                  <a:lnTo>
                    <a:pt x="1369" y="2211"/>
                  </a:lnTo>
                  <a:lnTo>
                    <a:pt x="1369" y="1656"/>
                  </a:lnTo>
                  <a:lnTo>
                    <a:pt x="843" y="1656"/>
                  </a:lnTo>
                  <a:cubicBezTo>
                    <a:pt x="795" y="1465"/>
                    <a:pt x="719" y="1273"/>
                    <a:pt x="623" y="1111"/>
                  </a:cubicBezTo>
                  <a:lnTo>
                    <a:pt x="987" y="737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65"/>
            <p:cNvSpPr/>
            <p:nvPr/>
          </p:nvSpPr>
          <p:spPr>
            <a:xfrm>
              <a:off x="6701307" y="4462455"/>
              <a:ext cx="39994" cy="23897"/>
            </a:xfrm>
            <a:custGeom>
              <a:avLst/>
              <a:gdLst/>
              <a:ahLst/>
              <a:cxnLst/>
              <a:rect l="l" t="t" r="r" b="b"/>
              <a:pathLst>
                <a:path w="1523" h="910" extrusionOk="0">
                  <a:moveTo>
                    <a:pt x="1" y="0"/>
                  </a:moveTo>
                  <a:lnTo>
                    <a:pt x="1" y="134"/>
                  </a:lnTo>
                  <a:lnTo>
                    <a:pt x="604" y="134"/>
                  </a:lnTo>
                  <a:lnTo>
                    <a:pt x="604" y="613"/>
                  </a:lnTo>
                  <a:lnTo>
                    <a:pt x="795" y="680"/>
                  </a:lnTo>
                  <a:cubicBezTo>
                    <a:pt x="910" y="708"/>
                    <a:pt x="1025" y="756"/>
                    <a:pt x="1130" y="814"/>
                  </a:cubicBezTo>
                  <a:lnTo>
                    <a:pt x="1312" y="909"/>
                  </a:lnTo>
                  <a:lnTo>
                    <a:pt x="1523" y="699"/>
                  </a:lnTo>
                  <a:cubicBezTo>
                    <a:pt x="1379" y="622"/>
                    <a:pt x="1216" y="555"/>
                    <a:pt x="1044" y="517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65"/>
            <p:cNvSpPr/>
            <p:nvPr/>
          </p:nvSpPr>
          <p:spPr>
            <a:xfrm>
              <a:off x="6697788" y="4352609"/>
              <a:ext cx="9086" cy="109609"/>
            </a:xfrm>
            <a:custGeom>
              <a:avLst/>
              <a:gdLst/>
              <a:ahLst/>
              <a:cxnLst/>
              <a:rect l="l" t="t" r="r" b="b"/>
              <a:pathLst>
                <a:path w="346" h="4174" extrusionOk="0">
                  <a:moveTo>
                    <a:pt x="1" y="1"/>
                  </a:moveTo>
                  <a:lnTo>
                    <a:pt x="1" y="4174"/>
                  </a:lnTo>
                  <a:lnTo>
                    <a:pt x="345" y="4174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4" name="Google Shape;14874;p65"/>
            <p:cNvSpPr/>
            <p:nvPr/>
          </p:nvSpPr>
          <p:spPr>
            <a:xfrm>
              <a:off x="6697788" y="4351874"/>
              <a:ext cx="275467" cy="9060"/>
            </a:xfrm>
            <a:custGeom>
              <a:avLst/>
              <a:gdLst/>
              <a:ahLst/>
              <a:cxnLst/>
              <a:rect l="l" t="t" r="r" b="b"/>
              <a:pathLst>
                <a:path w="10490" h="345" extrusionOk="0">
                  <a:moveTo>
                    <a:pt x="1" y="0"/>
                  </a:moveTo>
                  <a:lnTo>
                    <a:pt x="1" y="345"/>
                  </a:lnTo>
                  <a:lnTo>
                    <a:pt x="10490" y="345"/>
                  </a:lnTo>
                  <a:lnTo>
                    <a:pt x="1049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5" name="Google Shape;14875;p65"/>
            <p:cNvSpPr/>
            <p:nvPr/>
          </p:nvSpPr>
          <p:spPr>
            <a:xfrm>
              <a:off x="6726201" y="4529050"/>
              <a:ext cx="257374" cy="24658"/>
            </a:xfrm>
            <a:custGeom>
              <a:avLst/>
              <a:gdLst/>
              <a:ahLst/>
              <a:cxnLst/>
              <a:rect l="l" t="t" r="r" b="b"/>
              <a:pathLst>
                <a:path w="9801" h="939" extrusionOk="0">
                  <a:moveTo>
                    <a:pt x="1369" y="0"/>
                  </a:moveTo>
                  <a:cubicBezTo>
                    <a:pt x="1350" y="0"/>
                    <a:pt x="1331" y="19"/>
                    <a:pt x="1331" y="39"/>
                  </a:cubicBezTo>
                  <a:lnTo>
                    <a:pt x="441" y="39"/>
                  </a:lnTo>
                  <a:cubicBezTo>
                    <a:pt x="421" y="39"/>
                    <a:pt x="402" y="58"/>
                    <a:pt x="402" y="86"/>
                  </a:cubicBezTo>
                  <a:lnTo>
                    <a:pt x="402" y="144"/>
                  </a:lnTo>
                  <a:lnTo>
                    <a:pt x="402" y="173"/>
                  </a:lnTo>
                  <a:lnTo>
                    <a:pt x="402" y="192"/>
                  </a:lnTo>
                  <a:lnTo>
                    <a:pt x="402" y="201"/>
                  </a:lnTo>
                  <a:cubicBezTo>
                    <a:pt x="374" y="460"/>
                    <a:pt x="240" y="699"/>
                    <a:pt x="29" y="862"/>
                  </a:cubicBezTo>
                  <a:cubicBezTo>
                    <a:pt x="0" y="881"/>
                    <a:pt x="10" y="929"/>
                    <a:pt x="58" y="938"/>
                  </a:cubicBezTo>
                  <a:lnTo>
                    <a:pt x="9762" y="938"/>
                  </a:lnTo>
                  <a:cubicBezTo>
                    <a:pt x="9781" y="938"/>
                    <a:pt x="9800" y="919"/>
                    <a:pt x="9800" y="890"/>
                  </a:cubicBezTo>
                  <a:lnTo>
                    <a:pt x="9800" y="48"/>
                  </a:lnTo>
                  <a:cubicBezTo>
                    <a:pt x="9800" y="19"/>
                    <a:pt x="9781" y="0"/>
                    <a:pt x="976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14876;p65"/>
            <p:cNvSpPr/>
            <p:nvPr/>
          </p:nvSpPr>
          <p:spPr>
            <a:xfrm>
              <a:off x="6687757" y="4329238"/>
              <a:ext cx="295819" cy="24422"/>
            </a:xfrm>
            <a:custGeom>
              <a:avLst/>
              <a:gdLst/>
              <a:ahLst/>
              <a:cxnLst/>
              <a:rect l="l" t="t" r="r" b="b"/>
              <a:pathLst>
                <a:path w="11265" h="930" extrusionOk="0">
                  <a:moveTo>
                    <a:pt x="38" y="1"/>
                  </a:moveTo>
                  <a:cubicBezTo>
                    <a:pt x="19" y="1"/>
                    <a:pt x="0" y="20"/>
                    <a:pt x="0" y="49"/>
                  </a:cubicBezTo>
                  <a:lnTo>
                    <a:pt x="0" y="891"/>
                  </a:lnTo>
                  <a:cubicBezTo>
                    <a:pt x="0" y="910"/>
                    <a:pt x="19" y="929"/>
                    <a:pt x="38" y="929"/>
                  </a:cubicBezTo>
                  <a:lnTo>
                    <a:pt x="11226" y="929"/>
                  </a:lnTo>
                  <a:cubicBezTo>
                    <a:pt x="11245" y="929"/>
                    <a:pt x="11264" y="910"/>
                    <a:pt x="11264" y="891"/>
                  </a:cubicBezTo>
                  <a:lnTo>
                    <a:pt x="11264" y="49"/>
                  </a:lnTo>
                  <a:cubicBezTo>
                    <a:pt x="11264" y="20"/>
                    <a:pt x="11245" y="1"/>
                    <a:pt x="112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14877;p65"/>
            <p:cNvSpPr/>
            <p:nvPr/>
          </p:nvSpPr>
          <p:spPr>
            <a:xfrm>
              <a:off x="6799073" y="4445097"/>
              <a:ext cx="23398" cy="54306"/>
            </a:xfrm>
            <a:custGeom>
              <a:avLst/>
              <a:gdLst/>
              <a:ahLst/>
              <a:cxnLst/>
              <a:rect l="l" t="t" r="r" b="b"/>
              <a:pathLst>
                <a:path w="891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891" y="206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8" name="Google Shape;14878;p65"/>
            <p:cNvSpPr/>
            <p:nvPr/>
          </p:nvSpPr>
          <p:spPr>
            <a:xfrm>
              <a:off x="6838778" y="4421988"/>
              <a:ext cx="23398" cy="77414"/>
            </a:xfrm>
            <a:custGeom>
              <a:avLst/>
              <a:gdLst/>
              <a:ahLst/>
              <a:cxnLst/>
              <a:rect l="l" t="t" r="r" b="b"/>
              <a:pathLst>
                <a:path w="891" h="2948" extrusionOk="0">
                  <a:moveTo>
                    <a:pt x="1" y="0"/>
                  </a:moveTo>
                  <a:lnTo>
                    <a:pt x="1" y="2948"/>
                  </a:lnTo>
                  <a:lnTo>
                    <a:pt x="891" y="2948"/>
                  </a:lnTo>
                  <a:lnTo>
                    <a:pt x="8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9" name="Google Shape;14879;p65"/>
            <p:cNvSpPr/>
            <p:nvPr/>
          </p:nvSpPr>
          <p:spPr>
            <a:xfrm>
              <a:off x="6877485" y="4435801"/>
              <a:ext cx="23161" cy="63365"/>
            </a:xfrm>
            <a:custGeom>
              <a:avLst/>
              <a:gdLst/>
              <a:ahLst/>
              <a:cxnLst/>
              <a:rect l="l" t="t" r="r" b="b"/>
              <a:pathLst>
                <a:path w="882" h="2413" extrusionOk="0">
                  <a:moveTo>
                    <a:pt x="1" y="1"/>
                  </a:moveTo>
                  <a:lnTo>
                    <a:pt x="1" y="2412"/>
                  </a:lnTo>
                  <a:lnTo>
                    <a:pt x="881" y="2412"/>
                  </a:lnTo>
                  <a:lnTo>
                    <a:pt x="88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14880;p65"/>
            <p:cNvSpPr/>
            <p:nvPr/>
          </p:nvSpPr>
          <p:spPr>
            <a:xfrm>
              <a:off x="6918214" y="4390319"/>
              <a:ext cx="23398" cy="108848"/>
            </a:xfrm>
            <a:custGeom>
              <a:avLst/>
              <a:gdLst/>
              <a:ahLst/>
              <a:cxnLst/>
              <a:rect l="l" t="t" r="r" b="b"/>
              <a:pathLst>
                <a:path w="891" h="4145" extrusionOk="0">
                  <a:moveTo>
                    <a:pt x="0" y="0"/>
                  </a:moveTo>
                  <a:lnTo>
                    <a:pt x="0" y="4144"/>
                  </a:lnTo>
                  <a:lnTo>
                    <a:pt x="890" y="414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1" name="Google Shape;14881;p65"/>
            <p:cNvSpPr/>
            <p:nvPr/>
          </p:nvSpPr>
          <p:spPr>
            <a:xfrm>
              <a:off x="6720923" y="4382283"/>
              <a:ext cx="44248" cy="11082"/>
            </a:xfrm>
            <a:custGeom>
              <a:avLst/>
              <a:gdLst/>
              <a:ahLst/>
              <a:cxnLst/>
              <a:rect l="l" t="t" r="r" b="b"/>
              <a:pathLst>
                <a:path w="1685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1398" y="421"/>
                  </a:lnTo>
                  <a:cubicBezTo>
                    <a:pt x="1685" y="421"/>
                    <a:pt x="1685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14882;p65"/>
            <p:cNvSpPr/>
            <p:nvPr/>
          </p:nvSpPr>
          <p:spPr>
            <a:xfrm>
              <a:off x="6720923" y="4400875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65"/>
            <p:cNvSpPr/>
            <p:nvPr/>
          </p:nvSpPr>
          <p:spPr>
            <a:xfrm>
              <a:off x="6720923" y="4419231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2010" y="421"/>
                  </a:lnTo>
                  <a:cubicBezTo>
                    <a:pt x="2297" y="421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65"/>
            <p:cNvSpPr/>
            <p:nvPr/>
          </p:nvSpPr>
          <p:spPr>
            <a:xfrm>
              <a:off x="6720923" y="4437560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1"/>
                    <a:pt x="20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65"/>
            <p:cNvSpPr/>
            <p:nvPr/>
          </p:nvSpPr>
          <p:spPr>
            <a:xfrm>
              <a:off x="6639491" y="4461956"/>
              <a:ext cx="134740" cy="134477"/>
            </a:xfrm>
            <a:custGeom>
              <a:avLst/>
              <a:gdLst/>
              <a:ahLst/>
              <a:cxnLst/>
              <a:rect l="l" t="t" r="r" b="b"/>
              <a:pathLst>
                <a:path w="5131" h="5121" extrusionOk="0">
                  <a:moveTo>
                    <a:pt x="2805" y="1570"/>
                  </a:moveTo>
                  <a:lnTo>
                    <a:pt x="2833" y="1579"/>
                  </a:lnTo>
                  <a:lnTo>
                    <a:pt x="2881" y="1579"/>
                  </a:lnTo>
                  <a:lnTo>
                    <a:pt x="2900" y="1589"/>
                  </a:lnTo>
                  <a:lnTo>
                    <a:pt x="2929" y="1598"/>
                  </a:lnTo>
                  <a:lnTo>
                    <a:pt x="2948" y="1608"/>
                  </a:lnTo>
                  <a:lnTo>
                    <a:pt x="2977" y="1617"/>
                  </a:lnTo>
                  <a:lnTo>
                    <a:pt x="2996" y="1627"/>
                  </a:lnTo>
                  <a:lnTo>
                    <a:pt x="3025" y="1637"/>
                  </a:lnTo>
                  <a:lnTo>
                    <a:pt x="3044" y="1646"/>
                  </a:lnTo>
                  <a:lnTo>
                    <a:pt x="3063" y="1656"/>
                  </a:lnTo>
                  <a:lnTo>
                    <a:pt x="3082" y="1675"/>
                  </a:lnTo>
                  <a:lnTo>
                    <a:pt x="3111" y="1684"/>
                  </a:lnTo>
                  <a:lnTo>
                    <a:pt x="3130" y="1694"/>
                  </a:lnTo>
                  <a:lnTo>
                    <a:pt x="3149" y="1704"/>
                  </a:lnTo>
                  <a:lnTo>
                    <a:pt x="3168" y="1723"/>
                  </a:lnTo>
                  <a:lnTo>
                    <a:pt x="3187" y="1732"/>
                  </a:lnTo>
                  <a:lnTo>
                    <a:pt x="3197" y="1742"/>
                  </a:lnTo>
                  <a:lnTo>
                    <a:pt x="3216" y="1761"/>
                  </a:lnTo>
                  <a:lnTo>
                    <a:pt x="3235" y="1771"/>
                  </a:lnTo>
                  <a:lnTo>
                    <a:pt x="3264" y="1790"/>
                  </a:lnTo>
                  <a:lnTo>
                    <a:pt x="3283" y="1809"/>
                  </a:lnTo>
                  <a:lnTo>
                    <a:pt x="3302" y="1838"/>
                  </a:lnTo>
                  <a:lnTo>
                    <a:pt x="3312" y="1847"/>
                  </a:lnTo>
                  <a:lnTo>
                    <a:pt x="3321" y="1857"/>
                  </a:lnTo>
                  <a:lnTo>
                    <a:pt x="3341" y="1866"/>
                  </a:lnTo>
                  <a:lnTo>
                    <a:pt x="3350" y="1885"/>
                  </a:lnTo>
                  <a:lnTo>
                    <a:pt x="3360" y="1895"/>
                  </a:lnTo>
                  <a:lnTo>
                    <a:pt x="3369" y="1904"/>
                  </a:lnTo>
                  <a:lnTo>
                    <a:pt x="3388" y="1924"/>
                  </a:lnTo>
                  <a:lnTo>
                    <a:pt x="3388" y="1933"/>
                  </a:lnTo>
                  <a:lnTo>
                    <a:pt x="3398" y="1943"/>
                  </a:lnTo>
                  <a:lnTo>
                    <a:pt x="3408" y="1962"/>
                  </a:lnTo>
                  <a:lnTo>
                    <a:pt x="3427" y="1991"/>
                  </a:lnTo>
                  <a:lnTo>
                    <a:pt x="3436" y="2010"/>
                  </a:lnTo>
                  <a:lnTo>
                    <a:pt x="3455" y="2029"/>
                  </a:lnTo>
                  <a:lnTo>
                    <a:pt x="3465" y="2048"/>
                  </a:lnTo>
                  <a:lnTo>
                    <a:pt x="3475" y="2067"/>
                  </a:lnTo>
                  <a:lnTo>
                    <a:pt x="3494" y="2096"/>
                  </a:lnTo>
                  <a:lnTo>
                    <a:pt x="3503" y="2115"/>
                  </a:lnTo>
                  <a:lnTo>
                    <a:pt x="3513" y="2134"/>
                  </a:lnTo>
                  <a:lnTo>
                    <a:pt x="3522" y="2163"/>
                  </a:lnTo>
                  <a:lnTo>
                    <a:pt x="3532" y="2182"/>
                  </a:lnTo>
                  <a:lnTo>
                    <a:pt x="3542" y="2211"/>
                  </a:lnTo>
                  <a:lnTo>
                    <a:pt x="3551" y="2230"/>
                  </a:lnTo>
                  <a:lnTo>
                    <a:pt x="3561" y="2259"/>
                  </a:lnTo>
                  <a:lnTo>
                    <a:pt x="3570" y="2278"/>
                  </a:lnTo>
                  <a:lnTo>
                    <a:pt x="3570" y="2306"/>
                  </a:lnTo>
                  <a:lnTo>
                    <a:pt x="3570" y="2326"/>
                  </a:lnTo>
                  <a:lnTo>
                    <a:pt x="3570" y="2354"/>
                  </a:lnTo>
                  <a:lnTo>
                    <a:pt x="3570" y="2364"/>
                  </a:lnTo>
                  <a:lnTo>
                    <a:pt x="3570" y="2373"/>
                  </a:lnTo>
                  <a:lnTo>
                    <a:pt x="3570" y="2402"/>
                  </a:lnTo>
                  <a:lnTo>
                    <a:pt x="3570" y="2412"/>
                  </a:lnTo>
                  <a:lnTo>
                    <a:pt x="3570" y="2431"/>
                  </a:lnTo>
                  <a:lnTo>
                    <a:pt x="3570" y="2469"/>
                  </a:lnTo>
                  <a:lnTo>
                    <a:pt x="3570" y="2479"/>
                  </a:lnTo>
                  <a:lnTo>
                    <a:pt x="3570" y="2507"/>
                  </a:lnTo>
                  <a:cubicBezTo>
                    <a:pt x="3637" y="2507"/>
                    <a:pt x="3637" y="2536"/>
                    <a:pt x="3637" y="2555"/>
                  </a:cubicBezTo>
                  <a:lnTo>
                    <a:pt x="3637" y="2622"/>
                  </a:lnTo>
                  <a:lnTo>
                    <a:pt x="3637" y="2651"/>
                  </a:lnTo>
                  <a:lnTo>
                    <a:pt x="3637" y="2689"/>
                  </a:lnTo>
                  <a:lnTo>
                    <a:pt x="3637" y="2708"/>
                  </a:lnTo>
                  <a:cubicBezTo>
                    <a:pt x="3637" y="2728"/>
                    <a:pt x="3637" y="2747"/>
                    <a:pt x="3628" y="2756"/>
                  </a:cubicBezTo>
                  <a:lnTo>
                    <a:pt x="3628" y="2775"/>
                  </a:lnTo>
                  <a:cubicBezTo>
                    <a:pt x="3628" y="2795"/>
                    <a:pt x="3618" y="2814"/>
                    <a:pt x="3609" y="2833"/>
                  </a:cubicBezTo>
                  <a:lnTo>
                    <a:pt x="3609" y="2842"/>
                  </a:lnTo>
                  <a:cubicBezTo>
                    <a:pt x="3609" y="2862"/>
                    <a:pt x="3599" y="2881"/>
                    <a:pt x="3599" y="2890"/>
                  </a:cubicBezTo>
                  <a:lnTo>
                    <a:pt x="3599" y="2909"/>
                  </a:lnTo>
                  <a:lnTo>
                    <a:pt x="3580" y="2957"/>
                  </a:lnTo>
                  <a:lnTo>
                    <a:pt x="3580" y="2967"/>
                  </a:lnTo>
                  <a:cubicBezTo>
                    <a:pt x="3561" y="3005"/>
                    <a:pt x="3542" y="3043"/>
                    <a:pt x="3522" y="3082"/>
                  </a:cubicBezTo>
                  <a:lnTo>
                    <a:pt x="3522" y="3091"/>
                  </a:lnTo>
                  <a:lnTo>
                    <a:pt x="3494" y="3129"/>
                  </a:lnTo>
                  <a:lnTo>
                    <a:pt x="3494" y="3139"/>
                  </a:lnTo>
                  <a:cubicBezTo>
                    <a:pt x="3455" y="3196"/>
                    <a:pt x="3417" y="3244"/>
                    <a:pt x="3369" y="3292"/>
                  </a:cubicBezTo>
                  <a:cubicBezTo>
                    <a:pt x="3321" y="3340"/>
                    <a:pt x="3274" y="3378"/>
                    <a:pt x="3226" y="3417"/>
                  </a:cubicBezTo>
                  <a:lnTo>
                    <a:pt x="3207" y="3436"/>
                  </a:lnTo>
                  <a:lnTo>
                    <a:pt x="3168" y="3455"/>
                  </a:lnTo>
                  <a:lnTo>
                    <a:pt x="3149" y="3464"/>
                  </a:lnTo>
                  <a:lnTo>
                    <a:pt x="3130" y="3474"/>
                  </a:lnTo>
                  <a:lnTo>
                    <a:pt x="3120" y="3484"/>
                  </a:lnTo>
                  <a:lnTo>
                    <a:pt x="3101" y="3493"/>
                  </a:lnTo>
                  <a:lnTo>
                    <a:pt x="3092" y="3493"/>
                  </a:lnTo>
                  <a:lnTo>
                    <a:pt x="3044" y="3522"/>
                  </a:lnTo>
                  <a:lnTo>
                    <a:pt x="3015" y="3531"/>
                  </a:lnTo>
                  <a:lnTo>
                    <a:pt x="2986" y="3541"/>
                  </a:lnTo>
                  <a:lnTo>
                    <a:pt x="2948" y="3560"/>
                  </a:lnTo>
                  <a:lnTo>
                    <a:pt x="2910" y="3560"/>
                  </a:lnTo>
                  <a:lnTo>
                    <a:pt x="2881" y="3570"/>
                  </a:lnTo>
                  <a:lnTo>
                    <a:pt x="2843" y="3570"/>
                  </a:lnTo>
                  <a:lnTo>
                    <a:pt x="2776" y="3579"/>
                  </a:lnTo>
                  <a:lnTo>
                    <a:pt x="2766" y="3579"/>
                  </a:lnTo>
                  <a:lnTo>
                    <a:pt x="2709" y="3589"/>
                  </a:lnTo>
                  <a:lnTo>
                    <a:pt x="2470" y="3589"/>
                  </a:lnTo>
                  <a:lnTo>
                    <a:pt x="2403" y="3570"/>
                  </a:lnTo>
                  <a:lnTo>
                    <a:pt x="2374" y="3570"/>
                  </a:lnTo>
                  <a:lnTo>
                    <a:pt x="2336" y="3560"/>
                  </a:lnTo>
                  <a:lnTo>
                    <a:pt x="2326" y="3560"/>
                  </a:lnTo>
                  <a:lnTo>
                    <a:pt x="2297" y="3551"/>
                  </a:lnTo>
                  <a:lnTo>
                    <a:pt x="2259" y="3541"/>
                  </a:lnTo>
                  <a:lnTo>
                    <a:pt x="2250" y="3541"/>
                  </a:lnTo>
                  <a:lnTo>
                    <a:pt x="2221" y="3531"/>
                  </a:lnTo>
                  <a:lnTo>
                    <a:pt x="2192" y="3522"/>
                  </a:lnTo>
                  <a:lnTo>
                    <a:pt x="2144" y="3493"/>
                  </a:lnTo>
                  <a:lnTo>
                    <a:pt x="2135" y="3493"/>
                  </a:lnTo>
                  <a:lnTo>
                    <a:pt x="2116" y="3484"/>
                  </a:lnTo>
                  <a:lnTo>
                    <a:pt x="2077" y="3464"/>
                  </a:lnTo>
                  <a:lnTo>
                    <a:pt x="2068" y="3455"/>
                  </a:lnTo>
                  <a:lnTo>
                    <a:pt x="2058" y="3455"/>
                  </a:lnTo>
                  <a:cubicBezTo>
                    <a:pt x="1790" y="3292"/>
                    <a:pt x="1618" y="3015"/>
                    <a:pt x="1580" y="2708"/>
                  </a:cubicBezTo>
                  <a:lnTo>
                    <a:pt x="1580" y="2689"/>
                  </a:lnTo>
                  <a:lnTo>
                    <a:pt x="1580" y="2641"/>
                  </a:lnTo>
                  <a:lnTo>
                    <a:pt x="1580" y="2622"/>
                  </a:lnTo>
                  <a:lnTo>
                    <a:pt x="1580" y="2565"/>
                  </a:lnTo>
                  <a:lnTo>
                    <a:pt x="1580" y="2488"/>
                  </a:lnTo>
                  <a:lnTo>
                    <a:pt x="1580" y="2460"/>
                  </a:lnTo>
                  <a:lnTo>
                    <a:pt x="1580" y="2412"/>
                  </a:lnTo>
                  <a:lnTo>
                    <a:pt x="1580" y="2402"/>
                  </a:lnTo>
                  <a:lnTo>
                    <a:pt x="1580" y="2364"/>
                  </a:lnTo>
                  <a:lnTo>
                    <a:pt x="1580" y="2354"/>
                  </a:lnTo>
                  <a:lnTo>
                    <a:pt x="1580" y="2345"/>
                  </a:lnTo>
                  <a:lnTo>
                    <a:pt x="1589" y="2316"/>
                  </a:lnTo>
                  <a:lnTo>
                    <a:pt x="1589" y="2297"/>
                  </a:lnTo>
                  <a:lnTo>
                    <a:pt x="1589" y="2268"/>
                  </a:lnTo>
                  <a:lnTo>
                    <a:pt x="1599" y="2249"/>
                  </a:lnTo>
                  <a:lnTo>
                    <a:pt x="1608" y="2220"/>
                  </a:lnTo>
                  <a:lnTo>
                    <a:pt x="1618" y="2201"/>
                  </a:lnTo>
                  <a:lnTo>
                    <a:pt x="1628" y="2172"/>
                  </a:lnTo>
                  <a:lnTo>
                    <a:pt x="1637" y="2153"/>
                  </a:lnTo>
                  <a:lnTo>
                    <a:pt x="1647" y="2134"/>
                  </a:lnTo>
                  <a:lnTo>
                    <a:pt x="1656" y="2105"/>
                  </a:lnTo>
                  <a:lnTo>
                    <a:pt x="1666" y="2086"/>
                  </a:lnTo>
                  <a:lnTo>
                    <a:pt x="1675" y="2067"/>
                  </a:lnTo>
                  <a:lnTo>
                    <a:pt x="1695" y="2038"/>
                  </a:lnTo>
                  <a:lnTo>
                    <a:pt x="1704" y="2019"/>
                  </a:lnTo>
                  <a:lnTo>
                    <a:pt x="1714" y="2000"/>
                  </a:lnTo>
                  <a:lnTo>
                    <a:pt x="1733" y="1981"/>
                  </a:lnTo>
                  <a:lnTo>
                    <a:pt x="1742" y="1962"/>
                  </a:lnTo>
                  <a:lnTo>
                    <a:pt x="1762" y="1943"/>
                  </a:lnTo>
                  <a:lnTo>
                    <a:pt x="1771" y="1914"/>
                  </a:lnTo>
                  <a:lnTo>
                    <a:pt x="1790" y="1904"/>
                  </a:lnTo>
                  <a:lnTo>
                    <a:pt x="1809" y="1885"/>
                  </a:lnTo>
                  <a:lnTo>
                    <a:pt x="1819" y="1876"/>
                  </a:lnTo>
                  <a:lnTo>
                    <a:pt x="1838" y="1857"/>
                  </a:lnTo>
                  <a:lnTo>
                    <a:pt x="1838" y="1847"/>
                  </a:lnTo>
                  <a:lnTo>
                    <a:pt x="1848" y="1838"/>
                  </a:lnTo>
                  <a:lnTo>
                    <a:pt x="1886" y="1809"/>
                  </a:lnTo>
                  <a:lnTo>
                    <a:pt x="1915" y="1780"/>
                  </a:lnTo>
                  <a:lnTo>
                    <a:pt x="1924" y="1771"/>
                  </a:lnTo>
                  <a:lnTo>
                    <a:pt x="1953" y="1751"/>
                  </a:lnTo>
                  <a:lnTo>
                    <a:pt x="1972" y="1742"/>
                  </a:lnTo>
                  <a:lnTo>
                    <a:pt x="1991" y="1723"/>
                  </a:lnTo>
                  <a:lnTo>
                    <a:pt x="2010" y="1713"/>
                  </a:lnTo>
                  <a:lnTo>
                    <a:pt x="2029" y="1694"/>
                  </a:lnTo>
                  <a:lnTo>
                    <a:pt x="2049" y="1684"/>
                  </a:lnTo>
                  <a:lnTo>
                    <a:pt x="2068" y="1675"/>
                  </a:lnTo>
                  <a:lnTo>
                    <a:pt x="2087" y="1665"/>
                  </a:lnTo>
                  <a:lnTo>
                    <a:pt x="2106" y="1646"/>
                  </a:lnTo>
                  <a:lnTo>
                    <a:pt x="2135" y="1637"/>
                  </a:lnTo>
                  <a:lnTo>
                    <a:pt x="2154" y="1627"/>
                  </a:lnTo>
                  <a:lnTo>
                    <a:pt x="2173" y="1617"/>
                  </a:lnTo>
                  <a:lnTo>
                    <a:pt x="2202" y="1608"/>
                  </a:lnTo>
                  <a:lnTo>
                    <a:pt x="2221" y="1598"/>
                  </a:lnTo>
                  <a:lnTo>
                    <a:pt x="2250" y="1589"/>
                  </a:lnTo>
                  <a:lnTo>
                    <a:pt x="2269" y="1589"/>
                  </a:lnTo>
                  <a:lnTo>
                    <a:pt x="2297" y="1579"/>
                  </a:lnTo>
                  <a:lnTo>
                    <a:pt x="2317" y="1579"/>
                  </a:lnTo>
                  <a:lnTo>
                    <a:pt x="2345" y="1570"/>
                  </a:lnTo>
                  <a:close/>
                  <a:moveTo>
                    <a:pt x="2058" y="0"/>
                  </a:moveTo>
                  <a:cubicBezTo>
                    <a:pt x="2020" y="0"/>
                    <a:pt x="1982" y="29"/>
                    <a:pt x="1982" y="77"/>
                  </a:cubicBezTo>
                  <a:lnTo>
                    <a:pt x="1982" y="517"/>
                  </a:lnTo>
                  <a:cubicBezTo>
                    <a:pt x="1828" y="565"/>
                    <a:pt x="1675" y="622"/>
                    <a:pt x="1532" y="708"/>
                  </a:cubicBezTo>
                  <a:lnTo>
                    <a:pt x="1216" y="392"/>
                  </a:lnTo>
                  <a:cubicBezTo>
                    <a:pt x="1202" y="373"/>
                    <a:pt x="1182" y="364"/>
                    <a:pt x="1163" y="364"/>
                  </a:cubicBezTo>
                  <a:cubicBezTo>
                    <a:pt x="1144" y="364"/>
                    <a:pt x="1125" y="373"/>
                    <a:pt x="1111" y="392"/>
                  </a:cubicBezTo>
                  <a:lnTo>
                    <a:pt x="393" y="1110"/>
                  </a:lnTo>
                  <a:cubicBezTo>
                    <a:pt x="364" y="1139"/>
                    <a:pt x="364" y="1187"/>
                    <a:pt x="393" y="1215"/>
                  </a:cubicBezTo>
                  <a:lnTo>
                    <a:pt x="709" y="1531"/>
                  </a:lnTo>
                  <a:cubicBezTo>
                    <a:pt x="632" y="1675"/>
                    <a:pt x="565" y="1818"/>
                    <a:pt x="517" y="1981"/>
                  </a:cubicBezTo>
                  <a:lnTo>
                    <a:pt x="77" y="1981"/>
                  </a:lnTo>
                  <a:cubicBezTo>
                    <a:pt x="29" y="1981"/>
                    <a:pt x="1" y="2010"/>
                    <a:pt x="1" y="2058"/>
                  </a:cubicBezTo>
                  <a:lnTo>
                    <a:pt x="1" y="3062"/>
                  </a:lnTo>
                  <a:cubicBezTo>
                    <a:pt x="1" y="3101"/>
                    <a:pt x="29" y="3139"/>
                    <a:pt x="77" y="3139"/>
                  </a:cubicBezTo>
                  <a:lnTo>
                    <a:pt x="517" y="3139"/>
                  </a:lnTo>
                  <a:cubicBezTo>
                    <a:pt x="565" y="3292"/>
                    <a:pt x="632" y="3445"/>
                    <a:pt x="709" y="3589"/>
                  </a:cubicBezTo>
                  <a:lnTo>
                    <a:pt x="393" y="3905"/>
                  </a:lnTo>
                  <a:cubicBezTo>
                    <a:pt x="364" y="3933"/>
                    <a:pt x="364" y="3981"/>
                    <a:pt x="393" y="4010"/>
                  </a:cubicBezTo>
                  <a:lnTo>
                    <a:pt x="1111" y="4728"/>
                  </a:lnTo>
                  <a:cubicBezTo>
                    <a:pt x="1125" y="4742"/>
                    <a:pt x="1144" y="4749"/>
                    <a:pt x="1163" y="4749"/>
                  </a:cubicBezTo>
                  <a:cubicBezTo>
                    <a:pt x="1182" y="4749"/>
                    <a:pt x="1202" y="4742"/>
                    <a:pt x="1216" y="4728"/>
                  </a:cubicBezTo>
                  <a:lnTo>
                    <a:pt x="1532" y="4412"/>
                  </a:lnTo>
                  <a:cubicBezTo>
                    <a:pt x="1675" y="4488"/>
                    <a:pt x="1828" y="4555"/>
                    <a:pt x="1982" y="4594"/>
                  </a:cubicBezTo>
                  <a:lnTo>
                    <a:pt x="1982" y="5044"/>
                  </a:lnTo>
                  <a:cubicBezTo>
                    <a:pt x="1982" y="5082"/>
                    <a:pt x="2020" y="5120"/>
                    <a:pt x="2058" y="5120"/>
                  </a:cubicBezTo>
                  <a:lnTo>
                    <a:pt x="3063" y="5120"/>
                  </a:lnTo>
                  <a:cubicBezTo>
                    <a:pt x="3111" y="5120"/>
                    <a:pt x="3140" y="5082"/>
                    <a:pt x="3140" y="5044"/>
                  </a:cubicBezTo>
                  <a:lnTo>
                    <a:pt x="3140" y="4594"/>
                  </a:lnTo>
                  <a:cubicBezTo>
                    <a:pt x="3302" y="4546"/>
                    <a:pt x="3446" y="4488"/>
                    <a:pt x="3589" y="4402"/>
                  </a:cubicBezTo>
                  <a:lnTo>
                    <a:pt x="3905" y="4718"/>
                  </a:lnTo>
                  <a:cubicBezTo>
                    <a:pt x="3920" y="4733"/>
                    <a:pt x="3941" y="4740"/>
                    <a:pt x="3963" y="4740"/>
                  </a:cubicBezTo>
                  <a:cubicBezTo>
                    <a:pt x="3984" y="4740"/>
                    <a:pt x="4006" y="4733"/>
                    <a:pt x="4020" y="4718"/>
                  </a:cubicBezTo>
                  <a:lnTo>
                    <a:pt x="4738" y="4000"/>
                  </a:lnTo>
                  <a:cubicBezTo>
                    <a:pt x="4767" y="3972"/>
                    <a:pt x="4767" y="3924"/>
                    <a:pt x="4738" y="3895"/>
                  </a:cubicBezTo>
                  <a:lnTo>
                    <a:pt x="4422" y="3579"/>
                  </a:lnTo>
                  <a:cubicBezTo>
                    <a:pt x="4499" y="3436"/>
                    <a:pt x="4556" y="3283"/>
                    <a:pt x="4604" y="3129"/>
                  </a:cubicBezTo>
                  <a:lnTo>
                    <a:pt x="5054" y="3129"/>
                  </a:lnTo>
                  <a:cubicBezTo>
                    <a:pt x="5092" y="3129"/>
                    <a:pt x="5130" y="3101"/>
                    <a:pt x="5130" y="3053"/>
                  </a:cubicBezTo>
                  <a:lnTo>
                    <a:pt x="5130" y="2048"/>
                  </a:lnTo>
                  <a:cubicBezTo>
                    <a:pt x="5121" y="2010"/>
                    <a:pt x="5092" y="1981"/>
                    <a:pt x="5054" y="1981"/>
                  </a:cubicBezTo>
                  <a:lnTo>
                    <a:pt x="4604" y="1981"/>
                  </a:lnTo>
                  <a:cubicBezTo>
                    <a:pt x="4556" y="1818"/>
                    <a:pt x="4499" y="1675"/>
                    <a:pt x="4422" y="1531"/>
                  </a:cubicBezTo>
                  <a:lnTo>
                    <a:pt x="4738" y="1215"/>
                  </a:lnTo>
                  <a:cubicBezTo>
                    <a:pt x="4767" y="1187"/>
                    <a:pt x="4767" y="1139"/>
                    <a:pt x="4738" y="1110"/>
                  </a:cubicBezTo>
                  <a:lnTo>
                    <a:pt x="4020" y="392"/>
                  </a:lnTo>
                  <a:cubicBezTo>
                    <a:pt x="4006" y="373"/>
                    <a:pt x="3984" y="364"/>
                    <a:pt x="3963" y="364"/>
                  </a:cubicBezTo>
                  <a:cubicBezTo>
                    <a:pt x="3941" y="364"/>
                    <a:pt x="3920" y="373"/>
                    <a:pt x="3905" y="392"/>
                  </a:cubicBezTo>
                  <a:lnTo>
                    <a:pt x="3589" y="708"/>
                  </a:lnTo>
                  <a:cubicBezTo>
                    <a:pt x="3446" y="622"/>
                    <a:pt x="3302" y="565"/>
                    <a:pt x="3140" y="517"/>
                  </a:cubicBezTo>
                  <a:lnTo>
                    <a:pt x="3140" y="77"/>
                  </a:lnTo>
                  <a:cubicBezTo>
                    <a:pt x="3140" y="29"/>
                    <a:pt x="3111" y="0"/>
                    <a:pt x="306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14886;p65"/>
            <p:cNvSpPr/>
            <p:nvPr/>
          </p:nvSpPr>
          <p:spPr>
            <a:xfrm>
              <a:off x="6673918" y="4502396"/>
              <a:ext cx="29936" cy="53807"/>
            </a:xfrm>
            <a:custGeom>
              <a:avLst/>
              <a:gdLst/>
              <a:ahLst/>
              <a:cxnLst/>
              <a:rect l="l" t="t" r="r" b="b"/>
              <a:pathLst>
                <a:path w="1140" h="2049" extrusionOk="0">
                  <a:moveTo>
                    <a:pt x="728" y="1"/>
                  </a:moveTo>
                  <a:lnTo>
                    <a:pt x="699" y="10"/>
                  </a:lnTo>
                  <a:lnTo>
                    <a:pt x="680" y="20"/>
                  </a:lnTo>
                  <a:lnTo>
                    <a:pt x="651" y="30"/>
                  </a:lnTo>
                  <a:lnTo>
                    <a:pt x="623" y="39"/>
                  </a:lnTo>
                  <a:lnTo>
                    <a:pt x="604" y="49"/>
                  </a:lnTo>
                  <a:lnTo>
                    <a:pt x="584" y="58"/>
                  </a:lnTo>
                  <a:lnTo>
                    <a:pt x="556" y="68"/>
                  </a:lnTo>
                  <a:lnTo>
                    <a:pt x="537" y="77"/>
                  </a:lnTo>
                  <a:lnTo>
                    <a:pt x="508" y="87"/>
                  </a:lnTo>
                  <a:lnTo>
                    <a:pt x="489" y="97"/>
                  </a:lnTo>
                  <a:lnTo>
                    <a:pt x="470" y="116"/>
                  </a:lnTo>
                  <a:lnTo>
                    <a:pt x="451" y="125"/>
                  </a:lnTo>
                  <a:lnTo>
                    <a:pt x="431" y="144"/>
                  </a:lnTo>
                  <a:lnTo>
                    <a:pt x="412" y="154"/>
                  </a:lnTo>
                  <a:lnTo>
                    <a:pt x="393" y="164"/>
                  </a:lnTo>
                  <a:lnTo>
                    <a:pt x="374" y="173"/>
                  </a:lnTo>
                  <a:lnTo>
                    <a:pt x="355" y="202"/>
                  </a:lnTo>
                  <a:lnTo>
                    <a:pt x="336" y="211"/>
                  </a:lnTo>
                  <a:lnTo>
                    <a:pt x="307" y="240"/>
                  </a:lnTo>
                  <a:lnTo>
                    <a:pt x="269" y="269"/>
                  </a:lnTo>
                  <a:lnTo>
                    <a:pt x="259" y="278"/>
                  </a:lnTo>
                  <a:lnTo>
                    <a:pt x="240" y="298"/>
                  </a:lnTo>
                  <a:lnTo>
                    <a:pt x="230" y="317"/>
                  </a:lnTo>
                  <a:lnTo>
                    <a:pt x="211" y="336"/>
                  </a:lnTo>
                  <a:lnTo>
                    <a:pt x="202" y="345"/>
                  </a:lnTo>
                  <a:lnTo>
                    <a:pt x="183" y="364"/>
                  </a:lnTo>
                  <a:lnTo>
                    <a:pt x="173" y="384"/>
                  </a:lnTo>
                  <a:lnTo>
                    <a:pt x="154" y="412"/>
                  </a:lnTo>
                  <a:lnTo>
                    <a:pt x="144" y="431"/>
                  </a:lnTo>
                  <a:lnTo>
                    <a:pt x="135" y="451"/>
                  </a:lnTo>
                  <a:lnTo>
                    <a:pt x="116" y="470"/>
                  </a:lnTo>
                  <a:lnTo>
                    <a:pt x="106" y="498"/>
                  </a:lnTo>
                  <a:lnTo>
                    <a:pt x="96" y="518"/>
                  </a:lnTo>
                  <a:lnTo>
                    <a:pt x="77" y="537"/>
                  </a:lnTo>
                  <a:lnTo>
                    <a:pt x="68" y="565"/>
                  </a:lnTo>
                  <a:lnTo>
                    <a:pt x="58" y="585"/>
                  </a:lnTo>
                  <a:lnTo>
                    <a:pt x="49" y="604"/>
                  </a:lnTo>
                  <a:lnTo>
                    <a:pt x="39" y="632"/>
                  </a:lnTo>
                  <a:lnTo>
                    <a:pt x="29" y="652"/>
                  </a:lnTo>
                  <a:lnTo>
                    <a:pt x="29" y="680"/>
                  </a:lnTo>
                  <a:lnTo>
                    <a:pt x="20" y="699"/>
                  </a:lnTo>
                  <a:lnTo>
                    <a:pt x="10" y="728"/>
                  </a:lnTo>
                  <a:lnTo>
                    <a:pt x="10" y="747"/>
                  </a:lnTo>
                  <a:lnTo>
                    <a:pt x="1" y="776"/>
                  </a:lnTo>
                  <a:lnTo>
                    <a:pt x="1" y="786"/>
                  </a:lnTo>
                  <a:lnTo>
                    <a:pt x="1" y="805"/>
                  </a:lnTo>
                  <a:lnTo>
                    <a:pt x="1" y="833"/>
                  </a:lnTo>
                  <a:lnTo>
                    <a:pt x="1" y="853"/>
                  </a:lnTo>
                  <a:lnTo>
                    <a:pt x="1" y="891"/>
                  </a:lnTo>
                  <a:lnTo>
                    <a:pt x="1" y="900"/>
                  </a:lnTo>
                  <a:lnTo>
                    <a:pt x="1" y="929"/>
                  </a:lnTo>
                  <a:lnTo>
                    <a:pt x="1" y="1006"/>
                  </a:lnTo>
                  <a:lnTo>
                    <a:pt x="1" y="1073"/>
                  </a:lnTo>
                  <a:lnTo>
                    <a:pt x="1" y="1082"/>
                  </a:lnTo>
                  <a:lnTo>
                    <a:pt x="1" y="1140"/>
                  </a:lnTo>
                  <a:lnTo>
                    <a:pt x="1" y="1149"/>
                  </a:lnTo>
                  <a:cubicBezTo>
                    <a:pt x="49" y="1465"/>
                    <a:pt x="221" y="1743"/>
                    <a:pt x="489" y="1905"/>
                  </a:cubicBezTo>
                  <a:lnTo>
                    <a:pt x="498" y="1915"/>
                  </a:lnTo>
                  <a:lnTo>
                    <a:pt x="508" y="1915"/>
                  </a:lnTo>
                  <a:lnTo>
                    <a:pt x="517" y="1924"/>
                  </a:lnTo>
                  <a:lnTo>
                    <a:pt x="556" y="1944"/>
                  </a:lnTo>
                  <a:lnTo>
                    <a:pt x="565" y="1953"/>
                  </a:lnTo>
                  <a:lnTo>
                    <a:pt x="575" y="1953"/>
                  </a:lnTo>
                  <a:lnTo>
                    <a:pt x="632" y="1982"/>
                  </a:lnTo>
                  <a:lnTo>
                    <a:pt x="661" y="1991"/>
                  </a:lnTo>
                  <a:lnTo>
                    <a:pt x="690" y="2001"/>
                  </a:lnTo>
                  <a:lnTo>
                    <a:pt x="699" y="2001"/>
                  </a:lnTo>
                  <a:lnTo>
                    <a:pt x="747" y="2020"/>
                  </a:lnTo>
                  <a:lnTo>
                    <a:pt x="776" y="2030"/>
                  </a:lnTo>
                  <a:lnTo>
                    <a:pt x="814" y="2039"/>
                  </a:lnTo>
                  <a:lnTo>
                    <a:pt x="833" y="2039"/>
                  </a:lnTo>
                  <a:lnTo>
                    <a:pt x="900" y="2049"/>
                  </a:lnTo>
                  <a:lnTo>
                    <a:pt x="1140" y="2049"/>
                  </a:lnTo>
                  <a:lnTo>
                    <a:pt x="1073" y="2039"/>
                  </a:lnTo>
                  <a:lnTo>
                    <a:pt x="1044" y="2039"/>
                  </a:lnTo>
                  <a:lnTo>
                    <a:pt x="1006" y="2030"/>
                  </a:lnTo>
                  <a:lnTo>
                    <a:pt x="977" y="2020"/>
                  </a:lnTo>
                  <a:lnTo>
                    <a:pt x="939" y="2001"/>
                  </a:lnTo>
                  <a:lnTo>
                    <a:pt x="929" y="2001"/>
                  </a:lnTo>
                  <a:lnTo>
                    <a:pt x="891" y="1991"/>
                  </a:lnTo>
                  <a:lnTo>
                    <a:pt x="862" y="1982"/>
                  </a:lnTo>
                  <a:lnTo>
                    <a:pt x="814" y="1953"/>
                  </a:lnTo>
                  <a:lnTo>
                    <a:pt x="805" y="1953"/>
                  </a:lnTo>
                  <a:lnTo>
                    <a:pt x="785" y="1944"/>
                  </a:lnTo>
                  <a:lnTo>
                    <a:pt x="757" y="1924"/>
                  </a:lnTo>
                  <a:lnTo>
                    <a:pt x="738" y="1915"/>
                  </a:lnTo>
                  <a:lnTo>
                    <a:pt x="728" y="1905"/>
                  </a:lnTo>
                  <a:cubicBezTo>
                    <a:pt x="460" y="1743"/>
                    <a:pt x="278" y="1465"/>
                    <a:pt x="240" y="1149"/>
                  </a:cubicBezTo>
                  <a:lnTo>
                    <a:pt x="240" y="1140"/>
                  </a:lnTo>
                  <a:lnTo>
                    <a:pt x="240" y="1082"/>
                  </a:lnTo>
                  <a:lnTo>
                    <a:pt x="240" y="1073"/>
                  </a:lnTo>
                  <a:lnTo>
                    <a:pt x="240" y="1006"/>
                  </a:lnTo>
                  <a:lnTo>
                    <a:pt x="240" y="929"/>
                  </a:lnTo>
                  <a:lnTo>
                    <a:pt x="240" y="900"/>
                  </a:lnTo>
                  <a:lnTo>
                    <a:pt x="240" y="891"/>
                  </a:lnTo>
                  <a:lnTo>
                    <a:pt x="240" y="853"/>
                  </a:lnTo>
                  <a:lnTo>
                    <a:pt x="240" y="833"/>
                  </a:lnTo>
                  <a:lnTo>
                    <a:pt x="240" y="805"/>
                  </a:lnTo>
                  <a:lnTo>
                    <a:pt x="240" y="786"/>
                  </a:lnTo>
                  <a:lnTo>
                    <a:pt x="240" y="776"/>
                  </a:lnTo>
                  <a:lnTo>
                    <a:pt x="240" y="747"/>
                  </a:lnTo>
                  <a:lnTo>
                    <a:pt x="240" y="728"/>
                  </a:lnTo>
                  <a:lnTo>
                    <a:pt x="250" y="699"/>
                  </a:lnTo>
                  <a:lnTo>
                    <a:pt x="259" y="680"/>
                  </a:lnTo>
                  <a:lnTo>
                    <a:pt x="269" y="652"/>
                  </a:lnTo>
                  <a:lnTo>
                    <a:pt x="278" y="632"/>
                  </a:lnTo>
                  <a:lnTo>
                    <a:pt x="288" y="604"/>
                  </a:lnTo>
                  <a:lnTo>
                    <a:pt x="297" y="585"/>
                  </a:lnTo>
                  <a:lnTo>
                    <a:pt x="307" y="565"/>
                  </a:lnTo>
                  <a:lnTo>
                    <a:pt x="317" y="537"/>
                  </a:lnTo>
                  <a:lnTo>
                    <a:pt x="326" y="518"/>
                  </a:lnTo>
                  <a:lnTo>
                    <a:pt x="336" y="498"/>
                  </a:lnTo>
                  <a:lnTo>
                    <a:pt x="355" y="470"/>
                  </a:lnTo>
                  <a:lnTo>
                    <a:pt x="364" y="451"/>
                  </a:lnTo>
                  <a:lnTo>
                    <a:pt x="384" y="431"/>
                  </a:lnTo>
                  <a:lnTo>
                    <a:pt x="393" y="412"/>
                  </a:lnTo>
                  <a:lnTo>
                    <a:pt x="412" y="384"/>
                  </a:lnTo>
                  <a:lnTo>
                    <a:pt x="422" y="364"/>
                  </a:lnTo>
                  <a:lnTo>
                    <a:pt x="441" y="345"/>
                  </a:lnTo>
                  <a:lnTo>
                    <a:pt x="451" y="336"/>
                  </a:lnTo>
                  <a:lnTo>
                    <a:pt x="470" y="317"/>
                  </a:lnTo>
                  <a:lnTo>
                    <a:pt x="479" y="298"/>
                  </a:lnTo>
                  <a:lnTo>
                    <a:pt x="498" y="278"/>
                  </a:lnTo>
                  <a:lnTo>
                    <a:pt x="508" y="269"/>
                  </a:lnTo>
                  <a:lnTo>
                    <a:pt x="537" y="240"/>
                  </a:lnTo>
                  <a:lnTo>
                    <a:pt x="575" y="211"/>
                  </a:lnTo>
                  <a:lnTo>
                    <a:pt x="584" y="202"/>
                  </a:lnTo>
                  <a:lnTo>
                    <a:pt x="613" y="173"/>
                  </a:lnTo>
                  <a:lnTo>
                    <a:pt x="623" y="164"/>
                  </a:lnTo>
                  <a:lnTo>
                    <a:pt x="651" y="154"/>
                  </a:lnTo>
                  <a:lnTo>
                    <a:pt x="661" y="144"/>
                  </a:lnTo>
                  <a:lnTo>
                    <a:pt x="690" y="125"/>
                  </a:lnTo>
                  <a:lnTo>
                    <a:pt x="699" y="116"/>
                  </a:lnTo>
                  <a:lnTo>
                    <a:pt x="728" y="97"/>
                  </a:lnTo>
                  <a:lnTo>
                    <a:pt x="747" y="87"/>
                  </a:lnTo>
                  <a:lnTo>
                    <a:pt x="766" y="77"/>
                  </a:lnTo>
                  <a:lnTo>
                    <a:pt x="795" y="68"/>
                  </a:lnTo>
                  <a:lnTo>
                    <a:pt x="814" y="58"/>
                  </a:lnTo>
                  <a:lnTo>
                    <a:pt x="833" y="49"/>
                  </a:lnTo>
                  <a:lnTo>
                    <a:pt x="862" y="39"/>
                  </a:lnTo>
                  <a:lnTo>
                    <a:pt x="881" y="30"/>
                  </a:lnTo>
                  <a:lnTo>
                    <a:pt x="910" y="20"/>
                  </a:lnTo>
                  <a:lnTo>
                    <a:pt x="929" y="10"/>
                  </a:lnTo>
                  <a:lnTo>
                    <a:pt x="958" y="1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87" name="Google Shape;14887;p65"/>
          <p:cNvGrpSpPr/>
          <p:nvPr/>
        </p:nvGrpSpPr>
        <p:grpSpPr>
          <a:xfrm>
            <a:off x="7133336" y="4291056"/>
            <a:ext cx="232979" cy="343560"/>
            <a:chOff x="7133336" y="4291056"/>
            <a:chExt cx="232979" cy="343560"/>
          </a:xfrm>
        </p:grpSpPr>
        <p:sp>
          <p:nvSpPr>
            <p:cNvPr id="14888" name="Google Shape;14888;p65"/>
            <p:cNvSpPr/>
            <p:nvPr/>
          </p:nvSpPr>
          <p:spPr>
            <a:xfrm>
              <a:off x="7224800" y="4396358"/>
              <a:ext cx="49789" cy="50025"/>
            </a:xfrm>
            <a:custGeom>
              <a:avLst/>
              <a:gdLst/>
              <a:ahLst/>
              <a:cxnLst/>
              <a:rect l="l" t="t" r="r" b="b"/>
              <a:pathLst>
                <a:path w="1896" h="1905" extrusionOk="0">
                  <a:moveTo>
                    <a:pt x="1" y="0"/>
                  </a:moveTo>
                  <a:lnTo>
                    <a:pt x="1" y="1905"/>
                  </a:lnTo>
                  <a:lnTo>
                    <a:pt x="1896" y="1905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14889;p65"/>
            <p:cNvSpPr/>
            <p:nvPr/>
          </p:nvSpPr>
          <p:spPr>
            <a:xfrm>
              <a:off x="7224800" y="4396358"/>
              <a:ext cx="50052" cy="27652"/>
            </a:xfrm>
            <a:custGeom>
              <a:avLst/>
              <a:gdLst/>
              <a:ahLst/>
              <a:cxnLst/>
              <a:rect l="l" t="t" r="r" b="b"/>
              <a:pathLst>
                <a:path w="1906" h="1053" extrusionOk="0">
                  <a:moveTo>
                    <a:pt x="1" y="0"/>
                  </a:moveTo>
                  <a:lnTo>
                    <a:pt x="1" y="881"/>
                  </a:lnTo>
                  <a:cubicBezTo>
                    <a:pt x="307" y="995"/>
                    <a:pt x="630" y="1053"/>
                    <a:pt x="953" y="1053"/>
                  </a:cubicBezTo>
                  <a:cubicBezTo>
                    <a:pt x="1276" y="1053"/>
                    <a:pt x="1599" y="995"/>
                    <a:pt x="1905" y="881"/>
                  </a:cubicBezTo>
                  <a:lnTo>
                    <a:pt x="190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65"/>
            <p:cNvSpPr/>
            <p:nvPr/>
          </p:nvSpPr>
          <p:spPr>
            <a:xfrm>
              <a:off x="7199932" y="4291056"/>
              <a:ext cx="99788" cy="77414"/>
            </a:xfrm>
            <a:custGeom>
              <a:avLst/>
              <a:gdLst/>
              <a:ahLst/>
              <a:cxnLst/>
              <a:rect l="l" t="t" r="r" b="b"/>
              <a:pathLst>
                <a:path w="3800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3589" y="2948"/>
                  </a:lnTo>
                  <a:lnTo>
                    <a:pt x="3589" y="2843"/>
                  </a:lnTo>
                  <a:cubicBezTo>
                    <a:pt x="3589" y="2776"/>
                    <a:pt x="3599" y="2699"/>
                    <a:pt x="3618" y="2642"/>
                  </a:cubicBezTo>
                  <a:lnTo>
                    <a:pt x="3714" y="2364"/>
                  </a:lnTo>
                  <a:cubicBezTo>
                    <a:pt x="3771" y="2192"/>
                    <a:pt x="3800" y="2010"/>
                    <a:pt x="3800" y="1828"/>
                  </a:cubicBezTo>
                  <a:lnTo>
                    <a:pt x="3800" y="421"/>
                  </a:lnTo>
                  <a:cubicBezTo>
                    <a:pt x="3800" y="192"/>
                    <a:pt x="3608" y="0"/>
                    <a:pt x="336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14891;p65"/>
            <p:cNvSpPr/>
            <p:nvPr/>
          </p:nvSpPr>
          <p:spPr>
            <a:xfrm>
              <a:off x="7199932" y="4291056"/>
              <a:ext cx="41990" cy="77414"/>
            </a:xfrm>
            <a:custGeom>
              <a:avLst/>
              <a:gdLst/>
              <a:ahLst/>
              <a:cxnLst/>
              <a:rect l="l" t="t" r="r" b="b"/>
              <a:pathLst>
                <a:path w="1599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1474" y="2948"/>
                  </a:lnTo>
                  <a:lnTo>
                    <a:pt x="1474" y="1474"/>
                  </a:lnTo>
                  <a:cubicBezTo>
                    <a:pt x="1101" y="1474"/>
                    <a:pt x="795" y="1168"/>
                    <a:pt x="795" y="795"/>
                  </a:cubicBezTo>
                  <a:cubicBezTo>
                    <a:pt x="795" y="354"/>
                    <a:pt x="1158" y="0"/>
                    <a:pt x="159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14892;p65"/>
            <p:cNvSpPr/>
            <p:nvPr/>
          </p:nvSpPr>
          <p:spPr>
            <a:xfrm>
              <a:off x="7172043" y="4429525"/>
              <a:ext cx="155065" cy="72162"/>
            </a:xfrm>
            <a:custGeom>
              <a:avLst/>
              <a:gdLst/>
              <a:ahLst/>
              <a:cxnLst/>
              <a:rect l="l" t="t" r="r" b="b"/>
              <a:pathLst>
                <a:path w="5905" h="2748" extrusionOk="0">
                  <a:moveTo>
                    <a:pt x="2115" y="0"/>
                  </a:moveTo>
                  <a:lnTo>
                    <a:pt x="603" y="450"/>
                  </a:lnTo>
                  <a:cubicBezTo>
                    <a:pt x="249" y="565"/>
                    <a:pt x="0" y="890"/>
                    <a:pt x="0" y="1264"/>
                  </a:cubicBezTo>
                  <a:lnTo>
                    <a:pt x="0" y="2537"/>
                  </a:lnTo>
                  <a:cubicBezTo>
                    <a:pt x="0" y="2651"/>
                    <a:pt x="96" y="2738"/>
                    <a:pt x="211" y="2747"/>
                  </a:cubicBezTo>
                  <a:lnTo>
                    <a:pt x="5694" y="2747"/>
                  </a:lnTo>
                  <a:cubicBezTo>
                    <a:pt x="5819" y="2747"/>
                    <a:pt x="5905" y="2651"/>
                    <a:pt x="5905" y="2537"/>
                  </a:cubicBezTo>
                  <a:lnTo>
                    <a:pt x="5905" y="1264"/>
                  </a:lnTo>
                  <a:cubicBezTo>
                    <a:pt x="5905" y="890"/>
                    <a:pt x="5666" y="565"/>
                    <a:pt x="5312" y="450"/>
                  </a:cubicBezTo>
                  <a:lnTo>
                    <a:pt x="3799" y="0"/>
                  </a:lnTo>
                  <a:lnTo>
                    <a:pt x="2957" y="651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65"/>
            <p:cNvSpPr/>
            <p:nvPr/>
          </p:nvSpPr>
          <p:spPr>
            <a:xfrm>
              <a:off x="7241396" y="4451636"/>
              <a:ext cx="16623" cy="50052"/>
            </a:xfrm>
            <a:custGeom>
              <a:avLst/>
              <a:gdLst/>
              <a:ahLst/>
              <a:cxnLst/>
              <a:rect l="l" t="t" r="r" b="b"/>
              <a:pathLst>
                <a:path w="633" h="1906" extrusionOk="0">
                  <a:moveTo>
                    <a:pt x="163" y="1"/>
                  </a:moveTo>
                  <a:lnTo>
                    <a:pt x="0" y="1905"/>
                  </a:lnTo>
                  <a:lnTo>
                    <a:pt x="632" y="19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65"/>
            <p:cNvSpPr/>
            <p:nvPr/>
          </p:nvSpPr>
          <p:spPr>
            <a:xfrm>
              <a:off x="7172043" y="4450139"/>
              <a:ext cx="27914" cy="51548"/>
            </a:xfrm>
            <a:custGeom>
              <a:avLst/>
              <a:gdLst/>
              <a:ahLst/>
              <a:cxnLst/>
              <a:rect l="l" t="t" r="r" b="b"/>
              <a:pathLst>
                <a:path w="1063" h="1963" extrusionOk="0">
                  <a:moveTo>
                    <a:pt x="153" y="0"/>
                  </a:moveTo>
                  <a:cubicBezTo>
                    <a:pt x="57" y="144"/>
                    <a:pt x="0" y="306"/>
                    <a:pt x="0" y="479"/>
                  </a:cubicBezTo>
                  <a:lnTo>
                    <a:pt x="0" y="1752"/>
                  </a:lnTo>
                  <a:cubicBezTo>
                    <a:pt x="0" y="1866"/>
                    <a:pt x="96" y="1962"/>
                    <a:pt x="211" y="1962"/>
                  </a:cubicBezTo>
                  <a:lnTo>
                    <a:pt x="1062" y="1962"/>
                  </a:lnTo>
                  <a:lnTo>
                    <a:pt x="1062" y="1168"/>
                  </a:lnTo>
                  <a:cubicBezTo>
                    <a:pt x="1062" y="996"/>
                    <a:pt x="995" y="842"/>
                    <a:pt x="871" y="718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65"/>
            <p:cNvSpPr/>
            <p:nvPr/>
          </p:nvSpPr>
          <p:spPr>
            <a:xfrm>
              <a:off x="7299693" y="4450139"/>
              <a:ext cx="27678" cy="51548"/>
            </a:xfrm>
            <a:custGeom>
              <a:avLst/>
              <a:gdLst/>
              <a:ahLst/>
              <a:cxnLst/>
              <a:rect l="l" t="t" r="r" b="b"/>
              <a:pathLst>
                <a:path w="1054" h="1963" extrusionOk="0">
                  <a:moveTo>
                    <a:pt x="900" y="0"/>
                  </a:moveTo>
                  <a:lnTo>
                    <a:pt x="183" y="718"/>
                  </a:lnTo>
                  <a:cubicBezTo>
                    <a:pt x="68" y="842"/>
                    <a:pt x="1" y="996"/>
                    <a:pt x="1" y="1168"/>
                  </a:cubicBezTo>
                  <a:lnTo>
                    <a:pt x="1" y="1962"/>
                  </a:lnTo>
                  <a:lnTo>
                    <a:pt x="843" y="1962"/>
                  </a:lnTo>
                  <a:cubicBezTo>
                    <a:pt x="958" y="1962"/>
                    <a:pt x="1053" y="1866"/>
                    <a:pt x="1053" y="1752"/>
                  </a:cubicBezTo>
                  <a:lnTo>
                    <a:pt x="1053" y="479"/>
                  </a:lnTo>
                  <a:cubicBezTo>
                    <a:pt x="1053" y="306"/>
                    <a:pt x="1006" y="144"/>
                    <a:pt x="90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65"/>
            <p:cNvSpPr/>
            <p:nvPr/>
          </p:nvSpPr>
          <p:spPr>
            <a:xfrm>
              <a:off x="7241396" y="4446620"/>
              <a:ext cx="16623" cy="13340"/>
            </a:xfrm>
            <a:custGeom>
              <a:avLst/>
              <a:gdLst/>
              <a:ahLst/>
              <a:cxnLst/>
              <a:rect l="l" t="t" r="r" b="b"/>
              <a:pathLst>
                <a:path w="633" h="508" extrusionOk="0">
                  <a:moveTo>
                    <a:pt x="0" y="0"/>
                  </a:moveTo>
                  <a:lnTo>
                    <a:pt x="0" y="383"/>
                  </a:lnTo>
                  <a:cubicBezTo>
                    <a:pt x="0" y="450"/>
                    <a:pt x="58" y="507"/>
                    <a:pt x="125" y="507"/>
                  </a:cubicBezTo>
                  <a:lnTo>
                    <a:pt x="508" y="507"/>
                  </a:lnTo>
                  <a:cubicBezTo>
                    <a:pt x="575" y="507"/>
                    <a:pt x="632" y="460"/>
                    <a:pt x="632" y="393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65"/>
            <p:cNvSpPr/>
            <p:nvPr/>
          </p:nvSpPr>
          <p:spPr>
            <a:xfrm>
              <a:off x="7215267" y="4424115"/>
              <a:ext cx="34453" cy="31013"/>
            </a:xfrm>
            <a:custGeom>
              <a:avLst/>
              <a:gdLst/>
              <a:ahLst/>
              <a:cxnLst/>
              <a:rect l="l" t="t" r="r" b="b"/>
              <a:pathLst>
                <a:path w="1312" h="1181" extrusionOk="0">
                  <a:moveTo>
                    <a:pt x="328" y="0"/>
                  </a:moveTo>
                  <a:cubicBezTo>
                    <a:pt x="286" y="0"/>
                    <a:pt x="246" y="17"/>
                    <a:pt x="220" y="53"/>
                  </a:cubicBezTo>
                  <a:lnTo>
                    <a:pt x="0" y="350"/>
                  </a:lnTo>
                  <a:lnTo>
                    <a:pt x="507" y="1077"/>
                  </a:lnTo>
                  <a:cubicBezTo>
                    <a:pt x="556" y="1144"/>
                    <a:pt x="628" y="1180"/>
                    <a:pt x="701" y="1180"/>
                  </a:cubicBezTo>
                  <a:cubicBezTo>
                    <a:pt x="743" y="1180"/>
                    <a:pt x="785" y="1169"/>
                    <a:pt x="823" y="1144"/>
                  </a:cubicBezTo>
                  <a:lnTo>
                    <a:pt x="1311" y="848"/>
                  </a:lnTo>
                  <a:lnTo>
                    <a:pt x="431" y="34"/>
                  </a:lnTo>
                  <a:cubicBezTo>
                    <a:pt x="400" y="12"/>
                    <a:pt x="363" y="0"/>
                    <a:pt x="328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8" name="Google Shape;14898;p65"/>
            <p:cNvSpPr/>
            <p:nvPr/>
          </p:nvSpPr>
          <p:spPr>
            <a:xfrm>
              <a:off x="7249694" y="4424246"/>
              <a:ext cx="34453" cy="30882"/>
            </a:xfrm>
            <a:custGeom>
              <a:avLst/>
              <a:gdLst/>
              <a:ahLst/>
              <a:cxnLst/>
              <a:rect l="l" t="t" r="r" b="b"/>
              <a:pathLst>
                <a:path w="1312" h="1176" extrusionOk="0">
                  <a:moveTo>
                    <a:pt x="986" y="0"/>
                  </a:moveTo>
                  <a:cubicBezTo>
                    <a:pt x="951" y="0"/>
                    <a:pt x="917" y="12"/>
                    <a:pt x="890" y="39"/>
                  </a:cubicBezTo>
                  <a:lnTo>
                    <a:pt x="0" y="852"/>
                  </a:lnTo>
                  <a:lnTo>
                    <a:pt x="488" y="1139"/>
                  </a:lnTo>
                  <a:cubicBezTo>
                    <a:pt x="527" y="1164"/>
                    <a:pt x="570" y="1175"/>
                    <a:pt x="613" y="1175"/>
                  </a:cubicBezTo>
                  <a:cubicBezTo>
                    <a:pt x="689" y="1175"/>
                    <a:pt x="765" y="1139"/>
                    <a:pt x="814" y="1072"/>
                  </a:cubicBezTo>
                  <a:lnTo>
                    <a:pt x="1311" y="345"/>
                  </a:lnTo>
                  <a:lnTo>
                    <a:pt x="1101" y="48"/>
                  </a:lnTo>
                  <a:cubicBezTo>
                    <a:pt x="1070" y="17"/>
                    <a:pt x="1027" y="0"/>
                    <a:pt x="98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14899;p65"/>
            <p:cNvSpPr/>
            <p:nvPr/>
          </p:nvSpPr>
          <p:spPr>
            <a:xfrm>
              <a:off x="7205210" y="4329658"/>
              <a:ext cx="88733" cy="83349"/>
            </a:xfrm>
            <a:custGeom>
              <a:avLst/>
              <a:gdLst/>
              <a:ahLst/>
              <a:cxnLst/>
              <a:rect l="l" t="t" r="r" b="b"/>
              <a:pathLst>
                <a:path w="3379" h="3174" extrusionOk="0">
                  <a:moveTo>
                    <a:pt x="1297" y="1"/>
                  </a:moveTo>
                  <a:cubicBezTo>
                    <a:pt x="1002" y="1"/>
                    <a:pt x="751" y="38"/>
                    <a:pt x="594" y="71"/>
                  </a:cubicBezTo>
                  <a:cubicBezTo>
                    <a:pt x="498" y="90"/>
                    <a:pt x="431" y="176"/>
                    <a:pt x="431" y="282"/>
                  </a:cubicBezTo>
                  <a:lnTo>
                    <a:pt x="431" y="932"/>
                  </a:lnTo>
                  <a:cubicBezTo>
                    <a:pt x="431" y="1009"/>
                    <a:pt x="383" y="1085"/>
                    <a:pt x="307" y="1114"/>
                  </a:cubicBezTo>
                  <a:lnTo>
                    <a:pt x="125" y="1210"/>
                  </a:lnTo>
                  <a:cubicBezTo>
                    <a:pt x="48" y="1248"/>
                    <a:pt x="0" y="1315"/>
                    <a:pt x="0" y="1401"/>
                  </a:cubicBezTo>
                  <a:lnTo>
                    <a:pt x="0" y="1420"/>
                  </a:lnTo>
                  <a:cubicBezTo>
                    <a:pt x="0" y="2320"/>
                    <a:pt x="728" y="3134"/>
                    <a:pt x="1627" y="3172"/>
                  </a:cubicBezTo>
                  <a:cubicBezTo>
                    <a:pt x="1650" y="3173"/>
                    <a:pt x="1673" y="3173"/>
                    <a:pt x="1695" y="3173"/>
                  </a:cubicBezTo>
                  <a:cubicBezTo>
                    <a:pt x="2622" y="3173"/>
                    <a:pt x="3379" y="2412"/>
                    <a:pt x="3379" y="1478"/>
                  </a:cubicBezTo>
                  <a:lnTo>
                    <a:pt x="3379" y="1401"/>
                  </a:lnTo>
                  <a:cubicBezTo>
                    <a:pt x="3379" y="1315"/>
                    <a:pt x="3331" y="1248"/>
                    <a:pt x="3264" y="1210"/>
                  </a:cubicBezTo>
                  <a:lnTo>
                    <a:pt x="3072" y="1114"/>
                  </a:lnTo>
                  <a:cubicBezTo>
                    <a:pt x="2996" y="1085"/>
                    <a:pt x="2948" y="1009"/>
                    <a:pt x="2948" y="932"/>
                  </a:cubicBezTo>
                  <a:lnTo>
                    <a:pt x="2948" y="655"/>
                  </a:lnTo>
                  <a:cubicBezTo>
                    <a:pt x="2958" y="588"/>
                    <a:pt x="2929" y="511"/>
                    <a:pt x="2881" y="463"/>
                  </a:cubicBezTo>
                  <a:cubicBezTo>
                    <a:pt x="2367" y="97"/>
                    <a:pt x="1773" y="1"/>
                    <a:pt x="12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14900;p65"/>
            <p:cNvSpPr/>
            <p:nvPr/>
          </p:nvSpPr>
          <p:spPr>
            <a:xfrm>
              <a:off x="7205210" y="4329789"/>
              <a:ext cx="77940" cy="82430"/>
            </a:xfrm>
            <a:custGeom>
              <a:avLst/>
              <a:gdLst/>
              <a:ahLst/>
              <a:cxnLst/>
              <a:rect l="l" t="t" r="r" b="b"/>
              <a:pathLst>
                <a:path w="2968" h="3139" extrusionOk="0">
                  <a:moveTo>
                    <a:pt x="1310" y="1"/>
                  </a:moveTo>
                  <a:cubicBezTo>
                    <a:pt x="1139" y="1"/>
                    <a:pt x="984" y="13"/>
                    <a:pt x="852" y="28"/>
                  </a:cubicBezTo>
                  <a:cubicBezTo>
                    <a:pt x="756" y="37"/>
                    <a:pt x="670" y="56"/>
                    <a:pt x="603" y="66"/>
                  </a:cubicBezTo>
                  <a:cubicBezTo>
                    <a:pt x="498" y="85"/>
                    <a:pt x="431" y="171"/>
                    <a:pt x="431" y="277"/>
                  </a:cubicBezTo>
                  <a:lnTo>
                    <a:pt x="431" y="927"/>
                  </a:lnTo>
                  <a:cubicBezTo>
                    <a:pt x="431" y="1004"/>
                    <a:pt x="383" y="1080"/>
                    <a:pt x="307" y="1109"/>
                  </a:cubicBezTo>
                  <a:lnTo>
                    <a:pt x="125" y="1205"/>
                  </a:lnTo>
                  <a:cubicBezTo>
                    <a:pt x="48" y="1243"/>
                    <a:pt x="0" y="1310"/>
                    <a:pt x="0" y="1396"/>
                  </a:cubicBezTo>
                  <a:lnTo>
                    <a:pt x="0" y="1415"/>
                  </a:lnTo>
                  <a:cubicBezTo>
                    <a:pt x="10" y="2238"/>
                    <a:pt x="584" y="2956"/>
                    <a:pt x="1388" y="3138"/>
                  </a:cubicBezTo>
                  <a:cubicBezTo>
                    <a:pt x="1043" y="2813"/>
                    <a:pt x="852" y="2372"/>
                    <a:pt x="852" y="1904"/>
                  </a:cubicBezTo>
                  <a:lnTo>
                    <a:pt x="852" y="726"/>
                  </a:lnTo>
                  <a:cubicBezTo>
                    <a:pt x="852" y="545"/>
                    <a:pt x="996" y="391"/>
                    <a:pt x="1177" y="391"/>
                  </a:cubicBezTo>
                  <a:cubicBezTo>
                    <a:pt x="1229" y="390"/>
                    <a:pt x="1282" y="390"/>
                    <a:pt x="1338" y="390"/>
                  </a:cubicBezTo>
                  <a:cubicBezTo>
                    <a:pt x="1835" y="390"/>
                    <a:pt x="2494" y="436"/>
                    <a:pt x="2967" y="659"/>
                  </a:cubicBezTo>
                  <a:cubicBezTo>
                    <a:pt x="2967" y="583"/>
                    <a:pt x="2938" y="506"/>
                    <a:pt x="2881" y="458"/>
                  </a:cubicBezTo>
                  <a:cubicBezTo>
                    <a:pt x="2374" y="92"/>
                    <a:pt x="1784" y="1"/>
                    <a:pt x="131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1" name="Google Shape;14901;p65"/>
            <p:cNvSpPr/>
            <p:nvPr/>
          </p:nvSpPr>
          <p:spPr>
            <a:xfrm>
              <a:off x="723863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65"/>
            <p:cNvSpPr/>
            <p:nvPr/>
          </p:nvSpPr>
          <p:spPr>
            <a:xfrm>
              <a:off x="7133336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65"/>
            <p:cNvSpPr/>
            <p:nvPr/>
          </p:nvSpPr>
          <p:spPr>
            <a:xfrm>
              <a:off x="7343941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0" y="843"/>
                    <a:pt x="852" y="651"/>
                    <a:pt x="852" y="422"/>
                  </a:cubicBezTo>
                  <a:cubicBezTo>
                    <a:pt x="852" y="192"/>
                    <a:pt x="660" y="1"/>
                    <a:pt x="42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65"/>
            <p:cNvSpPr/>
            <p:nvPr/>
          </p:nvSpPr>
          <p:spPr>
            <a:xfrm>
              <a:off x="7156891" y="4529181"/>
              <a:ext cx="186105" cy="72399"/>
            </a:xfrm>
            <a:custGeom>
              <a:avLst/>
              <a:gdLst/>
              <a:ahLst/>
              <a:cxnLst/>
              <a:rect l="l" t="t" r="r" b="b"/>
              <a:pathLst>
                <a:path w="7087" h="2757" extrusionOk="0">
                  <a:moveTo>
                    <a:pt x="3544" y="0"/>
                  </a:moveTo>
                  <a:cubicBezTo>
                    <a:pt x="3439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65" y="426"/>
                  </a:lnTo>
                  <a:cubicBezTo>
                    <a:pt x="1697" y="426"/>
                    <a:pt x="1438" y="560"/>
                    <a:pt x="1285" y="780"/>
                  </a:cubicBezTo>
                  <a:lnTo>
                    <a:pt x="118" y="2417"/>
                  </a:lnTo>
                  <a:cubicBezTo>
                    <a:pt x="1" y="2582"/>
                    <a:pt x="141" y="2757"/>
                    <a:pt x="289" y="2757"/>
                  </a:cubicBezTo>
                  <a:cubicBezTo>
                    <a:pt x="348" y="2757"/>
                    <a:pt x="407" y="2730"/>
                    <a:pt x="453" y="2665"/>
                  </a:cubicBezTo>
                  <a:lnTo>
                    <a:pt x="1620" y="1029"/>
                  </a:lnTo>
                  <a:cubicBezTo>
                    <a:pt x="1706" y="914"/>
                    <a:pt x="1831" y="847"/>
                    <a:pt x="1965" y="847"/>
                  </a:cubicBezTo>
                  <a:lnTo>
                    <a:pt x="3333" y="847"/>
                  </a:lnTo>
                  <a:lnTo>
                    <a:pt x="3333" y="2330"/>
                  </a:lnTo>
                  <a:cubicBezTo>
                    <a:pt x="3333" y="2469"/>
                    <a:pt x="3439" y="2539"/>
                    <a:pt x="3544" y="2539"/>
                  </a:cubicBezTo>
                  <a:cubicBezTo>
                    <a:pt x="3649" y="2539"/>
                    <a:pt x="3754" y="2469"/>
                    <a:pt x="3754" y="2330"/>
                  </a:cubicBezTo>
                  <a:lnTo>
                    <a:pt x="3754" y="847"/>
                  </a:lnTo>
                  <a:lnTo>
                    <a:pt x="5113" y="847"/>
                  </a:lnTo>
                  <a:cubicBezTo>
                    <a:pt x="5247" y="847"/>
                    <a:pt x="5381" y="914"/>
                    <a:pt x="5458" y="1029"/>
                  </a:cubicBezTo>
                  <a:lnTo>
                    <a:pt x="6625" y="2665"/>
                  </a:lnTo>
                  <a:cubicBezTo>
                    <a:pt x="6671" y="2730"/>
                    <a:pt x="6731" y="2757"/>
                    <a:pt x="6790" y="2757"/>
                  </a:cubicBezTo>
                  <a:cubicBezTo>
                    <a:pt x="6942" y="2757"/>
                    <a:pt x="7087" y="2582"/>
                    <a:pt x="6970" y="2417"/>
                  </a:cubicBezTo>
                  <a:lnTo>
                    <a:pt x="5802" y="780"/>
                  </a:lnTo>
                  <a:cubicBezTo>
                    <a:pt x="5649" y="560"/>
                    <a:pt x="5391" y="426"/>
                    <a:pt x="5113" y="426"/>
                  </a:cubicBezTo>
                  <a:lnTo>
                    <a:pt x="3754" y="426"/>
                  </a:lnTo>
                  <a:lnTo>
                    <a:pt x="3754" y="215"/>
                  </a:lnTo>
                  <a:cubicBezTo>
                    <a:pt x="3754" y="72"/>
                    <a:pt x="3649" y="0"/>
                    <a:pt x="35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05" name="Google Shape;14905;p65"/>
          <p:cNvGrpSpPr/>
          <p:nvPr/>
        </p:nvGrpSpPr>
        <p:grpSpPr>
          <a:xfrm>
            <a:off x="7571379" y="4291056"/>
            <a:ext cx="232979" cy="343560"/>
            <a:chOff x="7571379" y="4291056"/>
            <a:chExt cx="232979" cy="343560"/>
          </a:xfrm>
        </p:grpSpPr>
        <p:sp>
          <p:nvSpPr>
            <p:cNvPr id="14906" name="Google Shape;14906;p65"/>
            <p:cNvSpPr/>
            <p:nvPr/>
          </p:nvSpPr>
          <p:spPr>
            <a:xfrm>
              <a:off x="7676682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7" name="Google Shape;14907;p65"/>
            <p:cNvSpPr/>
            <p:nvPr/>
          </p:nvSpPr>
          <p:spPr>
            <a:xfrm>
              <a:off x="757137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8" name="Google Shape;14908;p65"/>
            <p:cNvSpPr/>
            <p:nvPr/>
          </p:nvSpPr>
          <p:spPr>
            <a:xfrm>
              <a:off x="7781985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3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31" y="843"/>
                  </a:cubicBezTo>
                  <a:cubicBezTo>
                    <a:pt x="661" y="843"/>
                    <a:pt x="852" y="651"/>
                    <a:pt x="852" y="422"/>
                  </a:cubicBezTo>
                  <a:cubicBezTo>
                    <a:pt x="852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14909;p65"/>
            <p:cNvSpPr/>
            <p:nvPr/>
          </p:nvSpPr>
          <p:spPr>
            <a:xfrm>
              <a:off x="7594698" y="4529181"/>
              <a:ext cx="186341" cy="72399"/>
            </a:xfrm>
            <a:custGeom>
              <a:avLst/>
              <a:gdLst/>
              <a:ahLst/>
              <a:cxnLst/>
              <a:rect l="l" t="t" r="r" b="b"/>
              <a:pathLst>
                <a:path w="7096" h="2757" extrusionOk="0">
                  <a:moveTo>
                    <a:pt x="3548" y="0"/>
                  </a:moveTo>
                  <a:cubicBezTo>
                    <a:pt x="3440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74" y="426"/>
                  </a:lnTo>
                  <a:cubicBezTo>
                    <a:pt x="1696" y="426"/>
                    <a:pt x="1447" y="560"/>
                    <a:pt x="1285" y="780"/>
                  </a:cubicBezTo>
                  <a:lnTo>
                    <a:pt x="117" y="2417"/>
                  </a:lnTo>
                  <a:cubicBezTo>
                    <a:pt x="0" y="2582"/>
                    <a:pt x="145" y="2757"/>
                    <a:pt x="297" y="2757"/>
                  </a:cubicBezTo>
                  <a:cubicBezTo>
                    <a:pt x="356" y="2757"/>
                    <a:pt x="416" y="2730"/>
                    <a:pt x="462" y="2665"/>
                  </a:cubicBezTo>
                  <a:lnTo>
                    <a:pt x="1629" y="1029"/>
                  </a:lnTo>
                  <a:cubicBezTo>
                    <a:pt x="1706" y="914"/>
                    <a:pt x="1840" y="847"/>
                    <a:pt x="1974" y="847"/>
                  </a:cubicBezTo>
                  <a:lnTo>
                    <a:pt x="3342" y="847"/>
                  </a:lnTo>
                  <a:lnTo>
                    <a:pt x="3342" y="2330"/>
                  </a:lnTo>
                  <a:cubicBezTo>
                    <a:pt x="3342" y="2469"/>
                    <a:pt x="3448" y="2539"/>
                    <a:pt x="3553" y="2539"/>
                  </a:cubicBezTo>
                  <a:cubicBezTo>
                    <a:pt x="3658" y="2539"/>
                    <a:pt x="3763" y="2469"/>
                    <a:pt x="3763" y="2330"/>
                  </a:cubicBezTo>
                  <a:lnTo>
                    <a:pt x="3763" y="847"/>
                  </a:lnTo>
                  <a:lnTo>
                    <a:pt x="5122" y="847"/>
                  </a:lnTo>
                  <a:cubicBezTo>
                    <a:pt x="5256" y="847"/>
                    <a:pt x="5390" y="914"/>
                    <a:pt x="5467" y="1029"/>
                  </a:cubicBezTo>
                  <a:lnTo>
                    <a:pt x="6634" y="2665"/>
                  </a:lnTo>
                  <a:cubicBezTo>
                    <a:pt x="6680" y="2730"/>
                    <a:pt x="6740" y="2757"/>
                    <a:pt x="6799" y="2757"/>
                  </a:cubicBezTo>
                  <a:cubicBezTo>
                    <a:pt x="6951" y="2757"/>
                    <a:pt x="7096" y="2582"/>
                    <a:pt x="6979" y="2417"/>
                  </a:cubicBezTo>
                  <a:lnTo>
                    <a:pt x="5811" y="780"/>
                  </a:lnTo>
                  <a:cubicBezTo>
                    <a:pt x="5649" y="560"/>
                    <a:pt x="5390" y="426"/>
                    <a:pt x="5122" y="426"/>
                  </a:cubicBezTo>
                  <a:lnTo>
                    <a:pt x="3763" y="426"/>
                  </a:lnTo>
                  <a:lnTo>
                    <a:pt x="3763" y="215"/>
                  </a:lnTo>
                  <a:cubicBezTo>
                    <a:pt x="3763" y="72"/>
                    <a:pt x="3656" y="0"/>
                    <a:pt x="35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14910;p65"/>
            <p:cNvSpPr/>
            <p:nvPr/>
          </p:nvSpPr>
          <p:spPr>
            <a:xfrm>
              <a:off x="7665626" y="4423984"/>
              <a:ext cx="44511" cy="44274"/>
            </a:xfrm>
            <a:custGeom>
              <a:avLst/>
              <a:gdLst/>
              <a:ahLst/>
              <a:cxnLst/>
              <a:rect l="l" t="t" r="r" b="b"/>
              <a:pathLst>
                <a:path w="1695" h="1686" extrusionOk="0">
                  <a:moveTo>
                    <a:pt x="0" y="1"/>
                  </a:moveTo>
                  <a:lnTo>
                    <a:pt x="0" y="1685"/>
                  </a:lnTo>
                  <a:lnTo>
                    <a:pt x="1694" y="1685"/>
                  </a:lnTo>
                  <a:lnTo>
                    <a:pt x="169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1" name="Google Shape;14911;p65"/>
            <p:cNvSpPr/>
            <p:nvPr/>
          </p:nvSpPr>
          <p:spPr>
            <a:xfrm>
              <a:off x="7665626" y="4423984"/>
              <a:ext cx="44511" cy="22163"/>
            </a:xfrm>
            <a:custGeom>
              <a:avLst/>
              <a:gdLst/>
              <a:ahLst/>
              <a:cxnLst/>
              <a:rect l="l" t="t" r="r" b="b"/>
              <a:pathLst>
                <a:path w="1695" h="844" extrusionOk="0">
                  <a:moveTo>
                    <a:pt x="0" y="1"/>
                  </a:moveTo>
                  <a:lnTo>
                    <a:pt x="0" y="671"/>
                  </a:lnTo>
                  <a:cubicBezTo>
                    <a:pt x="268" y="786"/>
                    <a:pt x="555" y="843"/>
                    <a:pt x="843" y="843"/>
                  </a:cubicBezTo>
                  <a:cubicBezTo>
                    <a:pt x="1132" y="843"/>
                    <a:pt x="1421" y="786"/>
                    <a:pt x="1694" y="671"/>
                  </a:cubicBezTo>
                  <a:lnTo>
                    <a:pt x="169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2" name="Google Shape;14912;p65"/>
            <p:cNvSpPr/>
            <p:nvPr/>
          </p:nvSpPr>
          <p:spPr>
            <a:xfrm>
              <a:off x="7660086" y="4291056"/>
              <a:ext cx="55566" cy="44248"/>
            </a:xfrm>
            <a:custGeom>
              <a:avLst/>
              <a:gdLst/>
              <a:ahLst/>
              <a:cxnLst/>
              <a:rect l="l" t="t" r="r" b="b"/>
              <a:pathLst>
                <a:path w="2116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02"/>
                    <a:pt x="470" y="1685"/>
                    <a:pt x="1053" y="1685"/>
                  </a:cubicBezTo>
                  <a:cubicBezTo>
                    <a:pt x="1637" y="1685"/>
                    <a:pt x="2116" y="1302"/>
                    <a:pt x="2116" y="842"/>
                  </a:cubicBezTo>
                  <a:cubicBezTo>
                    <a:pt x="2116" y="373"/>
                    <a:pt x="1637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3" name="Google Shape;14913;p65"/>
            <p:cNvSpPr/>
            <p:nvPr/>
          </p:nvSpPr>
          <p:spPr>
            <a:xfrm>
              <a:off x="7660086" y="4291056"/>
              <a:ext cx="37473" cy="44248"/>
            </a:xfrm>
            <a:custGeom>
              <a:avLst/>
              <a:gdLst/>
              <a:ahLst/>
              <a:cxnLst/>
              <a:rect l="l" t="t" r="r" b="b"/>
              <a:pathLst>
                <a:path w="1427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11"/>
                    <a:pt x="479" y="1685"/>
                    <a:pt x="1053" y="1685"/>
                  </a:cubicBezTo>
                  <a:cubicBezTo>
                    <a:pt x="1187" y="1685"/>
                    <a:pt x="1312" y="1665"/>
                    <a:pt x="1427" y="1627"/>
                  </a:cubicBezTo>
                  <a:cubicBezTo>
                    <a:pt x="1053" y="1503"/>
                    <a:pt x="776" y="1187"/>
                    <a:pt x="776" y="814"/>
                  </a:cubicBezTo>
                  <a:cubicBezTo>
                    <a:pt x="785" y="460"/>
                    <a:pt x="1015" y="153"/>
                    <a:pt x="1340" y="29"/>
                  </a:cubicBezTo>
                  <a:cubicBezTo>
                    <a:pt x="1254" y="10"/>
                    <a:pt x="1149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4" name="Google Shape;14914;p65"/>
            <p:cNvSpPr/>
            <p:nvPr/>
          </p:nvSpPr>
          <p:spPr>
            <a:xfrm>
              <a:off x="7632434" y="4313167"/>
              <a:ext cx="110870" cy="110843"/>
            </a:xfrm>
            <a:custGeom>
              <a:avLst/>
              <a:gdLst/>
              <a:ahLst/>
              <a:cxnLst/>
              <a:rect l="l" t="t" r="r" b="b"/>
              <a:pathLst>
                <a:path w="4222" h="4221" extrusionOk="0">
                  <a:moveTo>
                    <a:pt x="2106" y="0"/>
                  </a:moveTo>
                  <a:cubicBezTo>
                    <a:pt x="948" y="0"/>
                    <a:pt x="1" y="948"/>
                    <a:pt x="1" y="2106"/>
                  </a:cubicBezTo>
                  <a:cubicBezTo>
                    <a:pt x="1" y="3273"/>
                    <a:pt x="948" y="4221"/>
                    <a:pt x="2106" y="4221"/>
                  </a:cubicBezTo>
                  <a:cubicBezTo>
                    <a:pt x="3274" y="4221"/>
                    <a:pt x="4221" y="3273"/>
                    <a:pt x="4221" y="2106"/>
                  </a:cubicBezTo>
                  <a:cubicBezTo>
                    <a:pt x="4221" y="948"/>
                    <a:pt x="3274" y="0"/>
                    <a:pt x="21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5" name="Google Shape;14915;p65"/>
            <p:cNvSpPr/>
            <p:nvPr/>
          </p:nvSpPr>
          <p:spPr>
            <a:xfrm>
              <a:off x="7658641" y="4313140"/>
              <a:ext cx="88181" cy="109636"/>
            </a:xfrm>
            <a:custGeom>
              <a:avLst/>
              <a:gdLst/>
              <a:ahLst/>
              <a:cxnLst/>
              <a:rect l="l" t="t" r="r" b="b"/>
              <a:pathLst>
                <a:path w="3358" h="4175" extrusionOk="0">
                  <a:moveTo>
                    <a:pt x="1160" y="0"/>
                  </a:moveTo>
                  <a:cubicBezTo>
                    <a:pt x="376" y="0"/>
                    <a:pt x="0" y="997"/>
                    <a:pt x="620" y="1504"/>
                  </a:cubicBezTo>
                  <a:cubicBezTo>
                    <a:pt x="620" y="1504"/>
                    <a:pt x="1233" y="3552"/>
                    <a:pt x="1539" y="4174"/>
                  </a:cubicBezTo>
                  <a:cubicBezTo>
                    <a:pt x="2630" y="3944"/>
                    <a:pt x="3357" y="2911"/>
                    <a:pt x="3204" y="1810"/>
                  </a:cubicBezTo>
                  <a:cubicBezTo>
                    <a:pt x="3080" y="958"/>
                    <a:pt x="2458" y="269"/>
                    <a:pt x="1625" y="59"/>
                  </a:cubicBezTo>
                  <a:cubicBezTo>
                    <a:pt x="1482" y="21"/>
                    <a:pt x="1348" y="1"/>
                    <a:pt x="1204" y="1"/>
                  </a:cubicBezTo>
                  <a:cubicBezTo>
                    <a:pt x="1189" y="1"/>
                    <a:pt x="1174" y="0"/>
                    <a:pt x="1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65"/>
            <p:cNvSpPr/>
            <p:nvPr/>
          </p:nvSpPr>
          <p:spPr>
            <a:xfrm>
              <a:off x="7643489" y="4352504"/>
              <a:ext cx="88759" cy="82561"/>
            </a:xfrm>
            <a:custGeom>
              <a:avLst/>
              <a:gdLst/>
              <a:ahLst/>
              <a:cxnLst/>
              <a:rect l="l" t="t" r="r" b="b"/>
              <a:pathLst>
                <a:path w="3380" h="3144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388"/>
                    <a:pt x="757" y="3144"/>
                    <a:pt x="1685" y="3144"/>
                  </a:cubicBezTo>
                  <a:cubicBezTo>
                    <a:pt x="2623" y="3144"/>
                    <a:pt x="3379" y="2388"/>
                    <a:pt x="3379" y="1460"/>
                  </a:cubicBezTo>
                  <a:lnTo>
                    <a:pt x="3379" y="1249"/>
                  </a:lnTo>
                  <a:cubicBezTo>
                    <a:pt x="3379" y="531"/>
                    <a:pt x="171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65"/>
            <p:cNvSpPr/>
            <p:nvPr/>
          </p:nvSpPr>
          <p:spPr>
            <a:xfrm>
              <a:off x="7615601" y="4454157"/>
              <a:ext cx="144272" cy="58586"/>
            </a:xfrm>
            <a:custGeom>
              <a:avLst/>
              <a:gdLst/>
              <a:ahLst/>
              <a:cxnLst/>
              <a:rect l="l" t="t" r="r" b="b"/>
              <a:pathLst>
                <a:path w="5494" h="2231" extrusionOk="0">
                  <a:moveTo>
                    <a:pt x="1675" y="0"/>
                  </a:moveTo>
                  <a:cubicBezTo>
                    <a:pt x="1666" y="0"/>
                    <a:pt x="1666" y="10"/>
                    <a:pt x="1656" y="19"/>
                  </a:cubicBezTo>
                  <a:lnTo>
                    <a:pt x="383" y="584"/>
                  </a:lnTo>
                  <a:cubicBezTo>
                    <a:pt x="154" y="680"/>
                    <a:pt x="1" y="910"/>
                    <a:pt x="1" y="1158"/>
                  </a:cubicBezTo>
                  <a:lnTo>
                    <a:pt x="1" y="2020"/>
                  </a:lnTo>
                  <a:cubicBezTo>
                    <a:pt x="1" y="2135"/>
                    <a:pt x="96" y="2230"/>
                    <a:pt x="221" y="2230"/>
                  </a:cubicBezTo>
                  <a:lnTo>
                    <a:pt x="5283" y="2230"/>
                  </a:lnTo>
                  <a:cubicBezTo>
                    <a:pt x="5398" y="2230"/>
                    <a:pt x="5494" y="2135"/>
                    <a:pt x="5494" y="2020"/>
                  </a:cubicBezTo>
                  <a:lnTo>
                    <a:pt x="5494" y="1158"/>
                  </a:lnTo>
                  <a:cubicBezTo>
                    <a:pt x="5494" y="910"/>
                    <a:pt x="5350" y="680"/>
                    <a:pt x="5121" y="584"/>
                  </a:cubicBezTo>
                  <a:lnTo>
                    <a:pt x="3848" y="19"/>
                  </a:lnTo>
                  <a:cubicBezTo>
                    <a:pt x="3838" y="19"/>
                    <a:pt x="3838" y="10"/>
                    <a:pt x="3829" y="0"/>
                  </a:cubicBezTo>
                  <a:lnTo>
                    <a:pt x="2747" y="555"/>
                  </a:lnTo>
                  <a:lnTo>
                    <a:pt x="167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65"/>
            <p:cNvSpPr/>
            <p:nvPr/>
          </p:nvSpPr>
          <p:spPr>
            <a:xfrm>
              <a:off x="7615864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182" y="0"/>
                  </a:moveTo>
                  <a:cubicBezTo>
                    <a:pt x="58" y="125"/>
                    <a:pt x="0" y="278"/>
                    <a:pt x="0" y="450"/>
                  </a:cubicBezTo>
                  <a:lnTo>
                    <a:pt x="0" y="1302"/>
                  </a:lnTo>
                  <a:cubicBezTo>
                    <a:pt x="0" y="1417"/>
                    <a:pt x="86" y="1512"/>
                    <a:pt x="211" y="1512"/>
                  </a:cubicBezTo>
                  <a:lnTo>
                    <a:pt x="1053" y="1512"/>
                  </a:lnTo>
                  <a:lnTo>
                    <a:pt x="1053" y="1053"/>
                  </a:lnTo>
                  <a:cubicBezTo>
                    <a:pt x="1053" y="938"/>
                    <a:pt x="1005" y="833"/>
                    <a:pt x="929" y="756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65"/>
            <p:cNvSpPr/>
            <p:nvPr/>
          </p:nvSpPr>
          <p:spPr>
            <a:xfrm>
              <a:off x="7732222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871" y="0"/>
                  </a:moveTo>
                  <a:lnTo>
                    <a:pt x="115" y="756"/>
                  </a:lnTo>
                  <a:cubicBezTo>
                    <a:pt x="39" y="833"/>
                    <a:pt x="0" y="938"/>
                    <a:pt x="0" y="1053"/>
                  </a:cubicBezTo>
                  <a:lnTo>
                    <a:pt x="0" y="1512"/>
                  </a:lnTo>
                  <a:lnTo>
                    <a:pt x="842" y="1512"/>
                  </a:lnTo>
                  <a:cubicBezTo>
                    <a:pt x="957" y="1512"/>
                    <a:pt x="1053" y="1417"/>
                    <a:pt x="1053" y="1302"/>
                  </a:cubicBezTo>
                  <a:lnTo>
                    <a:pt x="1053" y="450"/>
                  </a:lnTo>
                  <a:cubicBezTo>
                    <a:pt x="1053" y="278"/>
                    <a:pt x="986" y="125"/>
                    <a:pt x="87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0" name="Google Shape;14920;p65"/>
            <p:cNvSpPr/>
            <p:nvPr/>
          </p:nvSpPr>
          <p:spPr>
            <a:xfrm>
              <a:off x="7656068" y="4447592"/>
              <a:ext cx="63602" cy="65151"/>
            </a:xfrm>
            <a:custGeom>
              <a:avLst/>
              <a:gdLst/>
              <a:ahLst/>
              <a:cxnLst/>
              <a:rect l="l" t="t" r="r" b="b"/>
              <a:pathLst>
                <a:path w="2422" h="2481" extrusionOk="0">
                  <a:moveTo>
                    <a:pt x="279" y="0"/>
                  </a:moveTo>
                  <a:cubicBezTo>
                    <a:pt x="237" y="0"/>
                    <a:pt x="195" y="20"/>
                    <a:pt x="173" y="59"/>
                  </a:cubicBezTo>
                  <a:lnTo>
                    <a:pt x="0" y="327"/>
                  </a:lnTo>
                  <a:lnTo>
                    <a:pt x="422" y="1102"/>
                  </a:lnTo>
                  <a:cubicBezTo>
                    <a:pt x="463" y="1174"/>
                    <a:pt x="539" y="1212"/>
                    <a:pt x="612" y="1212"/>
                  </a:cubicBezTo>
                  <a:cubicBezTo>
                    <a:pt x="657" y="1212"/>
                    <a:pt x="701" y="1198"/>
                    <a:pt x="737" y="1169"/>
                  </a:cubicBezTo>
                  <a:lnTo>
                    <a:pt x="996" y="959"/>
                  </a:lnTo>
                  <a:lnTo>
                    <a:pt x="996" y="2480"/>
                  </a:lnTo>
                  <a:lnTo>
                    <a:pt x="1417" y="2480"/>
                  </a:lnTo>
                  <a:lnTo>
                    <a:pt x="1417" y="959"/>
                  </a:lnTo>
                  <a:lnTo>
                    <a:pt x="1675" y="1160"/>
                  </a:lnTo>
                  <a:cubicBezTo>
                    <a:pt x="1717" y="1193"/>
                    <a:pt x="1764" y="1210"/>
                    <a:pt x="1811" y="1210"/>
                  </a:cubicBezTo>
                  <a:cubicBezTo>
                    <a:pt x="1882" y="1210"/>
                    <a:pt x="1950" y="1172"/>
                    <a:pt x="1991" y="1102"/>
                  </a:cubicBezTo>
                  <a:lnTo>
                    <a:pt x="2422" y="327"/>
                  </a:lnTo>
                  <a:lnTo>
                    <a:pt x="2240" y="59"/>
                  </a:lnTo>
                  <a:cubicBezTo>
                    <a:pt x="2218" y="20"/>
                    <a:pt x="2176" y="0"/>
                    <a:pt x="2133" y="0"/>
                  </a:cubicBezTo>
                  <a:cubicBezTo>
                    <a:pt x="2103" y="0"/>
                    <a:pt x="2072" y="10"/>
                    <a:pt x="2048" y="30"/>
                  </a:cubicBezTo>
                  <a:lnTo>
                    <a:pt x="1350" y="662"/>
                  </a:lnTo>
                  <a:cubicBezTo>
                    <a:pt x="1312" y="700"/>
                    <a:pt x="1261" y="719"/>
                    <a:pt x="1210" y="719"/>
                  </a:cubicBezTo>
                  <a:cubicBezTo>
                    <a:pt x="1158" y="719"/>
                    <a:pt x="1106" y="700"/>
                    <a:pt x="1063" y="662"/>
                  </a:cubicBezTo>
                  <a:lnTo>
                    <a:pt x="364" y="30"/>
                  </a:lnTo>
                  <a:cubicBezTo>
                    <a:pt x="340" y="10"/>
                    <a:pt x="310" y="0"/>
                    <a:pt x="27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14921;p65"/>
            <p:cNvSpPr/>
            <p:nvPr/>
          </p:nvSpPr>
          <p:spPr>
            <a:xfrm>
              <a:off x="7643489" y="4352504"/>
              <a:ext cx="88759" cy="81826"/>
            </a:xfrm>
            <a:custGeom>
              <a:avLst/>
              <a:gdLst/>
              <a:ahLst/>
              <a:cxnLst/>
              <a:rect l="l" t="t" r="r" b="b"/>
              <a:pathLst>
                <a:path w="3380" h="3116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273"/>
                    <a:pt x="585" y="2972"/>
                    <a:pt x="1389" y="3115"/>
                  </a:cubicBezTo>
                  <a:cubicBezTo>
                    <a:pt x="1044" y="2799"/>
                    <a:pt x="843" y="2350"/>
                    <a:pt x="843" y="1881"/>
                  </a:cubicBezTo>
                  <a:lnTo>
                    <a:pt x="843" y="1240"/>
                  </a:lnTo>
                  <a:cubicBezTo>
                    <a:pt x="843" y="1096"/>
                    <a:pt x="891" y="962"/>
                    <a:pt x="977" y="847"/>
                  </a:cubicBezTo>
                  <a:cubicBezTo>
                    <a:pt x="1054" y="742"/>
                    <a:pt x="1130" y="637"/>
                    <a:pt x="1207" y="522"/>
                  </a:cubicBezTo>
                  <a:cubicBezTo>
                    <a:pt x="1231" y="490"/>
                    <a:pt x="1267" y="471"/>
                    <a:pt x="1312" y="471"/>
                  </a:cubicBezTo>
                  <a:cubicBezTo>
                    <a:pt x="1321" y="471"/>
                    <a:pt x="1331" y="472"/>
                    <a:pt x="1341" y="474"/>
                  </a:cubicBezTo>
                  <a:cubicBezTo>
                    <a:pt x="2240" y="694"/>
                    <a:pt x="3150" y="1086"/>
                    <a:pt x="3370" y="1335"/>
                  </a:cubicBezTo>
                  <a:lnTo>
                    <a:pt x="3370" y="1249"/>
                  </a:lnTo>
                  <a:cubicBezTo>
                    <a:pt x="3379" y="531"/>
                    <a:pt x="170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22" name="Google Shape;14922;p65"/>
          <p:cNvGrpSpPr/>
          <p:nvPr/>
        </p:nvGrpSpPr>
        <p:grpSpPr>
          <a:xfrm>
            <a:off x="6666381" y="3347875"/>
            <a:ext cx="295819" cy="370712"/>
            <a:chOff x="6666381" y="3347875"/>
            <a:chExt cx="295819" cy="370712"/>
          </a:xfrm>
        </p:grpSpPr>
        <p:sp>
          <p:nvSpPr>
            <p:cNvPr id="14923" name="Google Shape;14923;p65"/>
            <p:cNvSpPr/>
            <p:nvPr/>
          </p:nvSpPr>
          <p:spPr>
            <a:xfrm>
              <a:off x="6666381" y="3347875"/>
              <a:ext cx="295819" cy="310892"/>
            </a:xfrm>
            <a:custGeom>
              <a:avLst/>
              <a:gdLst/>
              <a:ahLst/>
              <a:cxnLst/>
              <a:rect l="l" t="t" r="r" b="b"/>
              <a:pathLst>
                <a:path w="11265" h="11839" extrusionOk="0">
                  <a:moveTo>
                    <a:pt x="5628" y="0"/>
                  </a:moveTo>
                  <a:cubicBezTo>
                    <a:pt x="2518" y="0"/>
                    <a:pt x="1" y="2651"/>
                    <a:pt x="1" y="5914"/>
                  </a:cubicBezTo>
                  <a:cubicBezTo>
                    <a:pt x="1" y="9188"/>
                    <a:pt x="2518" y="11838"/>
                    <a:pt x="5628" y="11838"/>
                  </a:cubicBezTo>
                  <a:cubicBezTo>
                    <a:pt x="8738" y="11838"/>
                    <a:pt x="11265" y="9188"/>
                    <a:pt x="11265" y="5914"/>
                  </a:cubicBezTo>
                  <a:cubicBezTo>
                    <a:pt x="11265" y="2651"/>
                    <a:pt x="8738" y="0"/>
                    <a:pt x="5628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4" name="Google Shape;14924;p65"/>
            <p:cNvSpPr/>
            <p:nvPr/>
          </p:nvSpPr>
          <p:spPr>
            <a:xfrm>
              <a:off x="6666381" y="3351132"/>
              <a:ext cx="252096" cy="307636"/>
            </a:xfrm>
            <a:custGeom>
              <a:avLst/>
              <a:gdLst/>
              <a:ahLst/>
              <a:cxnLst/>
              <a:rect l="l" t="t" r="r" b="b"/>
              <a:pathLst>
                <a:path w="9600" h="11715" extrusionOk="0">
                  <a:moveTo>
                    <a:pt x="4479" y="0"/>
                  </a:moveTo>
                  <a:cubicBezTo>
                    <a:pt x="1924" y="556"/>
                    <a:pt x="1" y="2939"/>
                    <a:pt x="1" y="5790"/>
                  </a:cubicBezTo>
                  <a:cubicBezTo>
                    <a:pt x="1" y="9064"/>
                    <a:pt x="2518" y="11714"/>
                    <a:pt x="5628" y="11714"/>
                  </a:cubicBezTo>
                  <a:cubicBezTo>
                    <a:pt x="7130" y="11705"/>
                    <a:pt x="8566" y="11083"/>
                    <a:pt x="9600" y="9992"/>
                  </a:cubicBezTo>
                  <a:lnTo>
                    <a:pt x="9600" y="9992"/>
                  </a:lnTo>
                  <a:cubicBezTo>
                    <a:pt x="9217" y="10078"/>
                    <a:pt x="8834" y="10116"/>
                    <a:pt x="8451" y="10116"/>
                  </a:cubicBezTo>
                  <a:cubicBezTo>
                    <a:pt x="5341" y="10116"/>
                    <a:pt x="2814" y="7465"/>
                    <a:pt x="2814" y="4202"/>
                  </a:cubicBezTo>
                  <a:cubicBezTo>
                    <a:pt x="2805" y="2642"/>
                    <a:pt x="3408" y="1130"/>
                    <a:pt x="4479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5" name="Google Shape;14925;p65"/>
            <p:cNvSpPr/>
            <p:nvPr/>
          </p:nvSpPr>
          <p:spPr>
            <a:xfrm>
              <a:off x="6666644" y="3348112"/>
              <a:ext cx="295320" cy="310393"/>
            </a:xfrm>
            <a:custGeom>
              <a:avLst/>
              <a:gdLst/>
              <a:ahLst/>
              <a:cxnLst/>
              <a:rect l="l" t="t" r="r" b="b"/>
              <a:pathLst>
                <a:path w="11246" h="11820" extrusionOk="0">
                  <a:moveTo>
                    <a:pt x="5838" y="1"/>
                  </a:moveTo>
                  <a:lnTo>
                    <a:pt x="5838" y="1"/>
                  </a:lnTo>
                  <a:lnTo>
                    <a:pt x="5838" y="1"/>
                  </a:lnTo>
                  <a:cubicBezTo>
                    <a:pt x="5840" y="1"/>
                    <a:pt x="5841" y="1"/>
                    <a:pt x="5843" y="1"/>
                  </a:cubicBezTo>
                  <a:lnTo>
                    <a:pt x="5843" y="1"/>
                  </a:lnTo>
                  <a:cubicBezTo>
                    <a:pt x="5841" y="1"/>
                    <a:pt x="5840" y="1"/>
                    <a:pt x="5838" y="1"/>
                  </a:cubicBezTo>
                  <a:close/>
                  <a:moveTo>
                    <a:pt x="5407" y="2958"/>
                  </a:moveTo>
                  <a:lnTo>
                    <a:pt x="5407" y="5685"/>
                  </a:lnTo>
                  <a:lnTo>
                    <a:pt x="2163" y="5685"/>
                  </a:lnTo>
                  <a:cubicBezTo>
                    <a:pt x="2173" y="4757"/>
                    <a:pt x="2335" y="3838"/>
                    <a:pt x="2622" y="2958"/>
                  </a:cubicBezTo>
                  <a:close/>
                  <a:moveTo>
                    <a:pt x="8623" y="2958"/>
                  </a:moveTo>
                  <a:cubicBezTo>
                    <a:pt x="8910" y="3838"/>
                    <a:pt x="9073" y="4757"/>
                    <a:pt x="9082" y="5685"/>
                  </a:cubicBezTo>
                  <a:lnTo>
                    <a:pt x="5838" y="5685"/>
                  </a:lnTo>
                  <a:lnTo>
                    <a:pt x="5838" y="2958"/>
                  </a:lnTo>
                  <a:close/>
                  <a:moveTo>
                    <a:pt x="5407" y="6145"/>
                  </a:moveTo>
                  <a:lnTo>
                    <a:pt x="5407" y="8872"/>
                  </a:lnTo>
                  <a:lnTo>
                    <a:pt x="2622" y="8872"/>
                  </a:lnTo>
                  <a:cubicBezTo>
                    <a:pt x="2336" y="7995"/>
                    <a:pt x="2174" y="7070"/>
                    <a:pt x="2163" y="6145"/>
                  </a:cubicBezTo>
                  <a:close/>
                  <a:moveTo>
                    <a:pt x="9082" y="6135"/>
                  </a:moveTo>
                  <a:cubicBezTo>
                    <a:pt x="9063" y="7063"/>
                    <a:pt x="8910" y="7982"/>
                    <a:pt x="8623" y="8872"/>
                  </a:cubicBezTo>
                  <a:lnTo>
                    <a:pt x="5838" y="8872"/>
                  </a:lnTo>
                  <a:lnTo>
                    <a:pt x="5838" y="6135"/>
                  </a:lnTo>
                  <a:close/>
                  <a:moveTo>
                    <a:pt x="5398" y="1"/>
                  </a:moveTo>
                  <a:cubicBezTo>
                    <a:pt x="4833" y="20"/>
                    <a:pt x="4269" y="135"/>
                    <a:pt x="3733" y="336"/>
                  </a:cubicBezTo>
                  <a:cubicBezTo>
                    <a:pt x="3158" y="852"/>
                    <a:pt x="2680" y="1599"/>
                    <a:pt x="2326" y="2498"/>
                  </a:cubicBezTo>
                  <a:lnTo>
                    <a:pt x="1015" y="2498"/>
                  </a:lnTo>
                  <a:cubicBezTo>
                    <a:pt x="919" y="2642"/>
                    <a:pt x="833" y="2795"/>
                    <a:pt x="747" y="2958"/>
                  </a:cubicBezTo>
                  <a:lnTo>
                    <a:pt x="2173" y="2958"/>
                  </a:lnTo>
                  <a:cubicBezTo>
                    <a:pt x="1895" y="3838"/>
                    <a:pt x="1742" y="4757"/>
                    <a:pt x="1732" y="5685"/>
                  </a:cubicBezTo>
                  <a:lnTo>
                    <a:pt x="0" y="5685"/>
                  </a:lnTo>
                  <a:lnTo>
                    <a:pt x="0" y="5915"/>
                  </a:lnTo>
                  <a:lnTo>
                    <a:pt x="0" y="6135"/>
                  </a:lnTo>
                  <a:lnTo>
                    <a:pt x="1732" y="6135"/>
                  </a:lnTo>
                  <a:cubicBezTo>
                    <a:pt x="1742" y="7063"/>
                    <a:pt x="1895" y="7982"/>
                    <a:pt x="2173" y="8872"/>
                  </a:cubicBezTo>
                  <a:lnTo>
                    <a:pt x="747" y="8872"/>
                  </a:lnTo>
                  <a:cubicBezTo>
                    <a:pt x="833" y="9025"/>
                    <a:pt x="928" y="9179"/>
                    <a:pt x="1024" y="9322"/>
                  </a:cubicBezTo>
                  <a:lnTo>
                    <a:pt x="2345" y="9322"/>
                  </a:lnTo>
                  <a:cubicBezTo>
                    <a:pt x="2689" y="10222"/>
                    <a:pt x="3177" y="10968"/>
                    <a:pt x="3742" y="11485"/>
                  </a:cubicBezTo>
                  <a:cubicBezTo>
                    <a:pt x="4278" y="11686"/>
                    <a:pt x="4843" y="11801"/>
                    <a:pt x="5407" y="11820"/>
                  </a:cubicBezTo>
                  <a:cubicBezTo>
                    <a:pt x="4328" y="11705"/>
                    <a:pt x="3392" y="10743"/>
                    <a:pt x="2799" y="9332"/>
                  </a:cubicBezTo>
                  <a:lnTo>
                    <a:pt x="5407" y="9332"/>
                  </a:lnTo>
                  <a:lnTo>
                    <a:pt x="5407" y="11820"/>
                  </a:lnTo>
                  <a:lnTo>
                    <a:pt x="5838" y="11820"/>
                  </a:lnTo>
                  <a:lnTo>
                    <a:pt x="5838" y="9322"/>
                  </a:lnTo>
                  <a:lnTo>
                    <a:pt x="8451" y="9322"/>
                  </a:lnTo>
                  <a:cubicBezTo>
                    <a:pt x="7857" y="10738"/>
                    <a:pt x="6919" y="11705"/>
                    <a:pt x="5838" y="11820"/>
                  </a:cubicBezTo>
                  <a:lnTo>
                    <a:pt x="5848" y="11820"/>
                  </a:lnTo>
                  <a:cubicBezTo>
                    <a:pt x="6412" y="11801"/>
                    <a:pt x="6977" y="11686"/>
                    <a:pt x="7513" y="11485"/>
                  </a:cubicBezTo>
                  <a:cubicBezTo>
                    <a:pt x="8087" y="10968"/>
                    <a:pt x="8566" y="10222"/>
                    <a:pt x="8920" y="9322"/>
                  </a:cubicBezTo>
                  <a:lnTo>
                    <a:pt x="10231" y="9322"/>
                  </a:lnTo>
                  <a:cubicBezTo>
                    <a:pt x="10327" y="9179"/>
                    <a:pt x="10422" y="9025"/>
                    <a:pt x="10508" y="8872"/>
                  </a:cubicBezTo>
                  <a:lnTo>
                    <a:pt x="9082" y="8872"/>
                  </a:lnTo>
                  <a:cubicBezTo>
                    <a:pt x="9360" y="7982"/>
                    <a:pt x="9513" y="7063"/>
                    <a:pt x="9523" y="6135"/>
                  </a:cubicBezTo>
                  <a:lnTo>
                    <a:pt x="11245" y="6135"/>
                  </a:lnTo>
                  <a:lnTo>
                    <a:pt x="11245" y="5915"/>
                  </a:lnTo>
                  <a:lnTo>
                    <a:pt x="11245" y="5685"/>
                  </a:lnTo>
                  <a:lnTo>
                    <a:pt x="9513" y="5685"/>
                  </a:lnTo>
                  <a:cubicBezTo>
                    <a:pt x="9503" y="4757"/>
                    <a:pt x="9350" y="3838"/>
                    <a:pt x="9073" y="2948"/>
                  </a:cubicBezTo>
                  <a:lnTo>
                    <a:pt x="10499" y="2948"/>
                  </a:lnTo>
                  <a:cubicBezTo>
                    <a:pt x="10413" y="2795"/>
                    <a:pt x="10317" y="2642"/>
                    <a:pt x="10221" y="2498"/>
                  </a:cubicBezTo>
                  <a:lnTo>
                    <a:pt x="8901" y="2498"/>
                  </a:lnTo>
                  <a:cubicBezTo>
                    <a:pt x="8556" y="1599"/>
                    <a:pt x="8068" y="852"/>
                    <a:pt x="7503" y="336"/>
                  </a:cubicBezTo>
                  <a:cubicBezTo>
                    <a:pt x="6972" y="136"/>
                    <a:pt x="6412" y="22"/>
                    <a:pt x="5843" y="1"/>
                  </a:cubicBezTo>
                  <a:lnTo>
                    <a:pt x="5843" y="1"/>
                  </a:lnTo>
                  <a:cubicBezTo>
                    <a:pt x="6922" y="118"/>
                    <a:pt x="7858" y="1084"/>
                    <a:pt x="8451" y="2498"/>
                  </a:cubicBezTo>
                  <a:lnTo>
                    <a:pt x="5838" y="2498"/>
                  </a:lnTo>
                  <a:lnTo>
                    <a:pt x="5838" y="1"/>
                  </a:lnTo>
                  <a:lnTo>
                    <a:pt x="5838" y="1"/>
                  </a:lnTo>
                  <a:cubicBezTo>
                    <a:pt x="5835" y="1"/>
                    <a:pt x="5832" y="1"/>
                    <a:pt x="5828" y="1"/>
                  </a:cubicBezTo>
                  <a:lnTo>
                    <a:pt x="5407" y="1"/>
                  </a:lnTo>
                  <a:lnTo>
                    <a:pt x="5407" y="2498"/>
                  </a:lnTo>
                  <a:lnTo>
                    <a:pt x="2795" y="2498"/>
                  </a:lnTo>
                  <a:cubicBezTo>
                    <a:pt x="3388" y="1082"/>
                    <a:pt x="4326" y="115"/>
                    <a:pt x="5407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6" name="Google Shape;14926;p65"/>
            <p:cNvSpPr/>
            <p:nvPr/>
          </p:nvSpPr>
          <p:spPr>
            <a:xfrm>
              <a:off x="6666644" y="3351394"/>
              <a:ext cx="222921" cy="307111"/>
            </a:xfrm>
            <a:custGeom>
              <a:avLst/>
              <a:gdLst/>
              <a:ahLst/>
              <a:cxnLst/>
              <a:rect l="l" t="t" r="r" b="b"/>
              <a:pathLst>
                <a:path w="8489" h="11695" extrusionOk="0">
                  <a:moveTo>
                    <a:pt x="5407" y="9197"/>
                  </a:moveTo>
                  <a:lnTo>
                    <a:pt x="5407" y="11685"/>
                  </a:lnTo>
                  <a:cubicBezTo>
                    <a:pt x="4326" y="11570"/>
                    <a:pt x="3388" y="10613"/>
                    <a:pt x="2795" y="9197"/>
                  </a:cubicBezTo>
                  <a:close/>
                  <a:moveTo>
                    <a:pt x="4460" y="0"/>
                  </a:moveTo>
                  <a:cubicBezTo>
                    <a:pt x="4211" y="48"/>
                    <a:pt x="3972" y="115"/>
                    <a:pt x="3733" y="201"/>
                  </a:cubicBezTo>
                  <a:cubicBezTo>
                    <a:pt x="3158" y="727"/>
                    <a:pt x="2680" y="1474"/>
                    <a:pt x="2326" y="2364"/>
                  </a:cubicBezTo>
                  <a:lnTo>
                    <a:pt x="1015" y="2364"/>
                  </a:lnTo>
                  <a:cubicBezTo>
                    <a:pt x="919" y="2517"/>
                    <a:pt x="833" y="2670"/>
                    <a:pt x="747" y="2833"/>
                  </a:cubicBezTo>
                  <a:lnTo>
                    <a:pt x="2173" y="2833"/>
                  </a:lnTo>
                  <a:cubicBezTo>
                    <a:pt x="1895" y="3713"/>
                    <a:pt x="1742" y="4632"/>
                    <a:pt x="1732" y="5560"/>
                  </a:cubicBezTo>
                  <a:lnTo>
                    <a:pt x="0" y="5560"/>
                  </a:lnTo>
                  <a:lnTo>
                    <a:pt x="0" y="5790"/>
                  </a:lnTo>
                  <a:lnTo>
                    <a:pt x="0" y="6010"/>
                  </a:lnTo>
                  <a:lnTo>
                    <a:pt x="1732" y="6010"/>
                  </a:lnTo>
                  <a:cubicBezTo>
                    <a:pt x="1742" y="6938"/>
                    <a:pt x="1895" y="7857"/>
                    <a:pt x="2173" y="8747"/>
                  </a:cubicBezTo>
                  <a:lnTo>
                    <a:pt x="747" y="8747"/>
                  </a:lnTo>
                  <a:cubicBezTo>
                    <a:pt x="833" y="8900"/>
                    <a:pt x="928" y="9054"/>
                    <a:pt x="1024" y="9197"/>
                  </a:cubicBezTo>
                  <a:lnTo>
                    <a:pt x="2345" y="9197"/>
                  </a:lnTo>
                  <a:cubicBezTo>
                    <a:pt x="2689" y="10097"/>
                    <a:pt x="3177" y="10843"/>
                    <a:pt x="3742" y="11360"/>
                  </a:cubicBezTo>
                  <a:cubicBezTo>
                    <a:pt x="4278" y="11561"/>
                    <a:pt x="4843" y="11676"/>
                    <a:pt x="5407" y="11695"/>
                  </a:cubicBezTo>
                  <a:lnTo>
                    <a:pt x="5848" y="11695"/>
                  </a:lnTo>
                  <a:cubicBezTo>
                    <a:pt x="6412" y="11676"/>
                    <a:pt x="6977" y="11561"/>
                    <a:pt x="7513" y="11360"/>
                  </a:cubicBezTo>
                  <a:cubicBezTo>
                    <a:pt x="7896" y="10996"/>
                    <a:pt x="8231" y="10575"/>
                    <a:pt x="8489" y="10106"/>
                  </a:cubicBezTo>
                  <a:lnTo>
                    <a:pt x="8441" y="10106"/>
                  </a:lnTo>
                  <a:cubicBezTo>
                    <a:pt x="8288" y="10106"/>
                    <a:pt x="8144" y="10097"/>
                    <a:pt x="7991" y="10087"/>
                  </a:cubicBezTo>
                  <a:cubicBezTo>
                    <a:pt x="7427" y="11006"/>
                    <a:pt x="6671" y="11599"/>
                    <a:pt x="5838" y="11685"/>
                  </a:cubicBezTo>
                  <a:lnTo>
                    <a:pt x="5838" y="9436"/>
                  </a:lnTo>
                  <a:cubicBezTo>
                    <a:pt x="5484" y="9245"/>
                    <a:pt x="5149" y="9015"/>
                    <a:pt x="4843" y="8747"/>
                  </a:cubicBezTo>
                  <a:lnTo>
                    <a:pt x="2622" y="8747"/>
                  </a:lnTo>
                  <a:cubicBezTo>
                    <a:pt x="2335" y="7857"/>
                    <a:pt x="2173" y="6938"/>
                    <a:pt x="2163" y="6010"/>
                  </a:cubicBezTo>
                  <a:lnTo>
                    <a:pt x="3082" y="6010"/>
                  </a:lnTo>
                  <a:cubicBezTo>
                    <a:pt x="3034" y="5867"/>
                    <a:pt x="2996" y="5714"/>
                    <a:pt x="2957" y="5560"/>
                  </a:cubicBezTo>
                  <a:lnTo>
                    <a:pt x="2163" y="5560"/>
                  </a:lnTo>
                  <a:cubicBezTo>
                    <a:pt x="2173" y="4632"/>
                    <a:pt x="2335" y="3713"/>
                    <a:pt x="2622" y="2833"/>
                  </a:cubicBezTo>
                  <a:lnTo>
                    <a:pt x="2957" y="2833"/>
                  </a:lnTo>
                  <a:cubicBezTo>
                    <a:pt x="2996" y="2670"/>
                    <a:pt x="3034" y="2527"/>
                    <a:pt x="3082" y="2373"/>
                  </a:cubicBezTo>
                  <a:lnTo>
                    <a:pt x="2795" y="2373"/>
                  </a:lnTo>
                  <a:cubicBezTo>
                    <a:pt x="3053" y="1694"/>
                    <a:pt x="3455" y="1081"/>
                    <a:pt x="3972" y="574"/>
                  </a:cubicBezTo>
                  <a:cubicBezTo>
                    <a:pt x="4125" y="373"/>
                    <a:pt x="4288" y="182"/>
                    <a:pt x="446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7" name="Google Shape;14927;p65"/>
            <p:cNvSpPr/>
            <p:nvPr/>
          </p:nvSpPr>
          <p:spPr>
            <a:xfrm>
              <a:off x="6711863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8" name="Google Shape;14928;p65"/>
            <p:cNvSpPr/>
            <p:nvPr/>
          </p:nvSpPr>
          <p:spPr>
            <a:xfrm>
              <a:off x="6710865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9" y="555"/>
                    <a:pt x="1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9" name="Google Shape;14929;p65"/>
            <p:cNvSpPr/>
            <p:nvPr/>
          </p:nvSpPr>
          <p:spPr>
            <a:xfrm>
              <a:off x="6688991" y="3605722"/>
              <a:ext cx="68407" cy="88995"/>
            </a:xfrm>
            <a:custGeom>
              <a:avLst/>
              <a:gdLst/>
              <a:ahLst/>
              <a:cxnLst/>
              <a:rect l="l" t="t" r="r" b="b"/>
              <a:pathLst>
                <a:path w="2605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3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3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0" name="Google Shape;14930;p65"/>
            <p:cNvSpPr/>
            <p:nvPr/>
          </p:nvSpPr>
          <p:spPr>
            <a:xfrm>
              <a:off x="6700571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20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14931;p65"/>
            <p:cNvSpPr/>
            <p:nvPr/>
          </p:nvSpPr>
          <p:spPr>
            <a:xfrm>
              <a:off x="6689253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2" name="Google Shape;14932;p65"/>
            <p:cNvSpPr/>
            <p:nvPr/>
          </p:nvSpPr>
          <p:spPr>
            <a:xfrm>
              <a:off x="6746054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3" name="Google Shape;14933;p65"/>
            <p:cNvSpPr/>
            <p:nvPr/>
          </p:nvSpPr>
          <p:spPr>
            <a:xfrm>
              <a:off x="6705850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2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89" y="680"/>
                    <a:pt x="1018" y="668"/>
                    <a:pt x="1034" y="647"/>
                  </a:cubicBezTo>
                  <a:lnTo>
                    <a:pt x="1330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60" y="455"/>
                  </a:lnTo>
                  <a:lnTo>
                    <a:pt x="239" y="15"/>
                  </a:lnTo>
                  <a:cubicBezTo>
                    <a:pt x="235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4" name="Google Shape;14934;p65"/>
            <p:cNvSpPr/>
            <p:nvPr/>
          </p:nvSpPr>
          <p:spPr>
            <a:xfrm>
              <a:off x="6720161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14935;p65"/>
            <p:cNvSpPr/>
            <p:nvPr/>
          </p:nvSpPr>
          <p:spPr>
            <a:xfrm>
              <a:off x="6700309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14936;p65"/>
            <p:cNvSpPr/>
            <p:nvPr/>
          </p:nvSpPr>
          <p:spPr>
            <a:xfrm>
              <a:off x="6700309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14937;p65"/>
            <p:cNvSpPr/>
            <p:nvPr/>
          </p:nvSpPr>
          <p:spPr>
            <a:xfrm>
              <a:off x="6700309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14938;p65"/>
            <p:cNvSpPr/>
            <p:nvPr/>
          </p:nvSpPr>
          <p:spPr>
            <a:xfrm>
              <a:off x="6700309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65"/>
            <p:cNvSpPr/>
            <p:nvPr/>
          </p:nvSpPr>
          <p:spPr>
            <a:xfrm>
              <a:off x="6802854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0" y="0"/>
                  </a:moveTo>
                  <a:lnTo>
                    <a:pt x="0" y="910"/>
                  </a:lnTo>
                  <a:lnTo>
                    <a:pt x="871" y="910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65"/>
            <p:cNvSpPr/>
            <p:nvPr/>
          </p:nvSpPr>
          <p:spPr>
            <a:xfrm>
              <a:off x="6801594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9" y="508"/>
                    <a:pt x="29" y="555"/>
                    <a:pt x="0" y="594"/>
                  </a:cubicBezTo>
                  <a:cubicBezTo>
                    <a:pt x="154" y="656"/>
                    <a:pt x="316" y="687"/>
                    <a:pt x="478" y="687"/>
                  </a:cubicBezTo>
                  <a:cubicBezTo>
                    <a:pt x="639" y="687"/>
                    <a:pt x="800" y="656"/>
                    <a:pt x="948" y="594"/>
                  </a:cubicBezTo>
                  <a:cubicBezTo>
                    <a:pt x="92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14941;p65"/>
            <p:cNvSpPr/>
            <p:nvPr/>
          </p:nvSpPr>
          <p:spPr>
            <a:xfrm>
              <a:off x="6779982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49" y="211"/>
                  </a:lnTo>
                  <a:cubicBezTo>
                    <a:pt x="96" y="297"/>
                    <a:pt x="0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2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3" y="2431"/>
                    <a:pt x="2603" y="1943"/>
                  </a:cubicBezTo>
                  <a:lnTo>
                    <a:pt x="2603" y="622"/>
                  </a:lnTo>
                  <a:cubicBezTo>
                    <a:pt x="2603" y="450"/>
                    <a:pt x="2517" y="297"/>
                    <a:pt x="2364" y="211"/>
                  </a:cubicBezTo>
                  <a:lnTo>
                    <a:pt x="1972" y="0"/>
                  </a:lnTo>
                  <a:cubicBezTo>
                    <a:pt x="1823" y="193"/>
                    <a:pt x="1384" y="201"/>
                    <a:pt x="1312" y="201"/>
                  </a:cubicBezTo>
                  <a:cubicBezTo>
                    <a:pt x="1305" y="201"/>
                    <a:pt x="1302" y="201"/>
                    <a:pt x="1302" y="201"/>
                  </a:cubicBezTo>
                  <a:cubicBezTo>
                    <a:pt x="1302" y="201"/>
                    <a:pt x="1298" y="201"/>
                    <a:pt x="1292" y="201"/>
                  </a:cubicBezTo>
                  <a:cubicBezTo>
                    <a:pt x="1221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2" name="Google Shape;14942;p65"/>
            <p:cNvSpPr/>
            <p:nvPr/>
          </p:nvSpPr>
          <p:spPr>
            <a:xfrm>
              <a:off x="6791536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1" y="0"/>
                  </a:moveTo>
                  <a:lnTo>
                    <a:pt x="1" y="680"/>
                  </a:lnTo>
                  <a:cubicBezTo>
                    <a:pt x="1" y="804"/>
                    <a:pt x="96" y="900"/>
                    <a:pt x="221" y="909"/>
                  </a:cubicBezTo>
                  <a:lnTo>
                    <a:pt x="1513" y="909"/>
                  </a:lnTo>
                  <a:cubicBezTo>
                    <a:pt x="1637" y="900"/>
                    <a:pt x="1733" y="804"/>
                    <a:pt x="1733" y="680"/>
                  </a:cubicBezTo>
                  <a:lnTo>
                    <a:pt x="1733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3" name="Google Shape;14943;p65"/>
            <p:cNvSpPr/>
            <p:nvPr/>
          </p:nvSpPr>
          <p:spPr>
            <a:xfrm>
              <a:off x="67802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8" y="1"/>
                  </a:moveTo>
                  <a:cubicBezTo>
                    <a:pt x="20" y="78"/>
                    <a:pt x="1" y="154"/>
                    <a:pt x="1" y="240"/>
                  </a:cubicBezTo>
                  <a:lnTo>
                    <a:pt x="1" y="1561"/>
                  </a:lnTo>
                  <a:cubicBezTo>
                    <a:pt x="1" y="2059"/>
                    <a:pt x="135" y="2537"/>
                    <a:pt x="393" y="2949"/>
                  </a:cubicBezTo>
                  <a:lnTo>
                    <a:pt x="432" y="3006"/>
                  </a:lnTo>
                  <a:lnTo>
                    <a:pt x="432" y="518"/>
                  </a:lnTo>
                  <a:cubicBezTo>
                    <a:pt x="432" y="374"/>
                    <a:pt x="365" y="240"/>
                    <a:pt x="259" y="154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14944;p65"/>
            <p:cNvSpPr/>
            <p:nvPr/>
          </p:nvSpPr>
          <p:spPr>
            <a:xfrm>
              <a:off x="68370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8" y="240"/>
                    <a:pt x="1" y="374"/>
                    <a:pt x="1" y="518"/>
                  </a:cubicBezTo>
                  <a:lnTo>
                    <a:pt x="1" y="3006"/>
                  </a:lnTo>
                  <a:lnTo>
                    <a:pt x="30" y="2949"/>
                  </a:lnTo>
                  <a:cubicBezTo>
                    <a:pt x="298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5" name="Google Shape;14945;p65"/>
            <p:cNvSpPr/>
            <p:nvPr/>
          </p:nvSpPr>
          <p:spPr>
            <a:xfrm>
              <a:off x="6796814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5" y="1"/>
                  </a:moveTo>
                  <a:cubicBezTo>
                    <a:pt x="204" y="1"/>
                    <a:pt x="192" y="5"/>
                    <a:pt x="182" y="15"/>
                  </a:cubicBezTo>
                  <a:lnTo>
                    <a:pt x="1" y="254"/>
                  </a:lnTo>
                  <a:lnTo>
                    <a:pt x="297" y="637"/>
                  </a:lnTo>
                  <a:cubicBezTo>
                    <a:pt x="313" y="664"/>
                    <a:pt x="342" y="676"/>
                    <a:pt x="370" y="676"/>
                  </a:cubicBezTo>
                  <a:cubicBezTo>
                    <a:pt x="392" y="676"/>
                    <a:pt x="415" y="669"/>
                    <a:pt x="431" y="656"/>
                  </a:cubicBezTo>
                  <a:lnTo>
                    <a:pt x="556" y="541"/>
                  </a:lnTo>
                  <a:lnTo>
                    <a:pt x="556" y="3642"/>
                  </a:lnTo>
                  <a:lnTo>
                    <a:pt x="776" y="3642"/>
                  </a:lnTo>
                  <a:lnTo>
                    <a:pt x="776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90" y="680"/>
                    <a:pt x="1018" y="668"/>
                    <a:pt x="1034" y="647"/>
                  </a:cubicBezTo>
                  <a:lnTo>
                    <a:pt x="1331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7" y="1"/>
                  </a:cubicBezTo>
                  <a:cubicBezTo>
                    <a:pt x="1106" y="1"/>
                    <a:pt x="1096" y="5"/>
                    <a:pt x="1092" y="15"/>
                  </a:cubicBezTo>
                  <a:lnTo>
                    <a:pt x="670" y="455"/>
                  </a:lnTo>
                  <a:lnTo>
                    <a:pt x="240" y="15"/>
                  </a:lnTo>
                  <a:cubicBezTo>
                    <a:pt x="235" y="5"/>
                    <a:pt x="225" y="1"/>
                    <a:pt x="215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6" name="Google Shape;14946;p65"/>
            <p:cNvSpPr/>
            <p:nvPr/>
          </p:nvSpPr>
          <p:spPr>
            <a:xfrm>
              <a:off x="6811152" y="3706482"/>
              <a:ext cx="6040" cy="12106"/>
            </a:xfrm>
            <a:custGeom>
              <a:avLst/>
              <a:gdLst/>
              <a:ahLst/>
              <a:cxnLst/>
              <a:rect l="l" t="t" r="r" b="b"/>
              <a:pathLst>
                <a:path w="230" h="461" extrusionOk="0">
                  <a:moveTo>
                    <a:pt x="115" y="1"/>
                  </a:moveTo>
                  <a:cubicBezTo>
                    <a:pt x="58" y="1"/>
                    <a:pt x="0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7" name="Google Shape;14947;p65"/>
            <p:cNvSpPr/>
            <p:nvPr/>
          </p:nvSpPr>
          <p:spPr>
            <a:xfrm>
              <a:off x="6791300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1" y="1627"/>
                    <a:pt x="1742" y="1139"/>
                  </a:cubicBezTo>
                  <a:lnTo>
                    <a:pt x="1742" y="680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14948;p65"/>
            <p:cNvSpPr/>
            <p:nvPr/>
          </p:nvSpPr>
          <p:spPr>
            <a:xfrm>
              <a:off x="6791300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6" y="1981"/>
                  </a:cubicBezTo>
                  <a:cubicBezTo>
                    <a:pt x="871" y="1838"/>
                    <a:pt x="651" y="1503"/>
                    <a:pt x="660" y="1139"/>
                  </a:cubicBezTo>
                  <a:lnTo>
                    <a:pt x="660" y="680"/>
                  </a:lnTo>
                  <a:cubicBezTo>
                    <a:pt x="651" y="354"/>
                    <a:pt x="880" y="77"/>
                    <a:pt x="1196" y="10"/>
                  </a:cubicBezTo>
                  <a:cubicBezTo>
                    <a:pt x="1168" y="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65"/>
            <p:cNvSpPr/>
            <p:nvPr/>
          </p:nvSpPr>
          <p:spPr>
            <a:xfrm>
              <a:off x="6791300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10" y="689"/>
                    <a:pt x="660" y="909"/>
                    <a:pt x="1742" y="909"/>
                  </a:cubicBezTo>
                  <a:lnTo>
                    <a:pt x="1742" y="689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65"/>
            <p:cNvSpPr/>
            <p:nvPr/>
          </p:nvSpPr>
          <p:spPr>
            <a:xfrm>
              <a:off x="6791300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220" y="747"/>
                    <a:pt x="440" y="804"/>
                    <a:pt x="660" y="833"/>
                  </a:cubicBezTo>
                  <a:lnTo>
                    <a:pt x="660" y="689"/>
                  </a:lnTo>
                  <a:cubicBezTo>
                    <a:pt x="651" y="364"/>
                    <a:pt x="880" y="77"/>
                    <a:pt x="1196" y="10"/>
                  </a:cubicBezTo>
                  <a:cubicBezTo>
                    <a:pt x="1168" y="1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14951;p65"/>
            <p:cNvSpPr/>
            <p:nvPr/>
          </p:nvSpPr>
          <p:spPr>
            <a:xfrm>
              <a:off x="6893819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14952;p65"/>
            <p:cNvSpPr/>
            <p:nvPr/>
          </p:nvSpPr>
          <p:spPr>
            <a:xfrm>
              <a:off x="6892821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0" y="555"/>
                    <a:pt x="0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65"/>
            <p:cNvSpPr/>
            <p:nvPr/>
          </p:nvSpPr>
          <p:spPr>
            <a:xfrm>
              <a:off x="6870946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2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2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14954;p65"/>
            <p:cNvSpPr/>
            <p:nvPr/>
          </p:nvSpPr>
          <p:spPr>
            <a:xfrm>
              <a:off x="6882527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11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5" name="Google Shape;14955;p65"/>
            <p:cNvSpPr/>
            <p:nvPr/>
          </p:nvSpPr>
          <p:spPr>
            <a:xfrm>
              <a:off x="6871209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14956;p65"/>
            <p:cNvSpPr/>
            <p:nvPr/>
          </p:nvSpPr>
          <p:spPr>
            <a:xfrm>
              <a:off x="6928009" y="3615754"/>
              <a:ext cx="11318" cy="78964"/>
            </a:xfrm>
            <a:custGeom>
              <a:avLst/>
              <a:gdLst/>
              <a:ahLst/>
              <a:cxnLst/>
              <a:rect l="l" t="t" r="r" b="b"/>
              <a:pathLst>
                <a:path w="431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65"/>
            <p:cNvSpPr/>
            <p:nvPr/>
          </p:nvSpPr>
          <p:spPr>
            <a:xfrm>
              <a:off x="6887805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1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6" y="673"/>
                    <a:pt x="939" y="680"/>
                    <a:pt x="961" y="680"/>
                  </a:cubicBezTo>
                  <a:cubicBezTo>
                    <a:pt x="989" y="680"/>
                    <a:pt x="1017" y="668"/>
                    <a:pt x="1034" y="647"/>
                  </a:cubicBezTo>
                  <a:lnTo>
                    <a:pt x="1330" y="254"/>
                  </a:lnTo>
                  <a:lnTo>
                    <a:pt x="1148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70" y="455"/>
                  </a:lnTo>
                  <a:lnTo>
                    <a:pt x="239" y="15"/>
                  </a:lnTo>
                  <a:cubicBezTo>
                    <a:pt x="234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14958;p65"/>
            <p:cNvSpPr/>
            <p:nvPr/>
          </p:nvSpPr>
          <p:spPr>
            <a:xfrm>
              <a:off x="6902117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65"/>
            <p:cNvSpPr/>
            <p:nvPr/>
          </p:nvSpPr>
          <p:spPr>
            <a:xfrm>
              <a:off x="6882264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65"/>
            <p:cNvSpPr/>
            <p:nvPr/>
          </p:nvSpPr>
          <p:spPr>
            <a:xfrm>
              <a:off x="6882264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1" name="Google Shape;14961;p65"/>
            <p:cNvSpPr/>
            <p:nvPr/>
          </p:nvSpPr>
          <p:spPr>
            <a:xfrm>
              <a:off x="6882264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2" name="Google Shape;14962;p65"/>
            <p:cNvSpPr/>
            <p:nvPr/>
          </p:nvSpPr>
          <p:spPr>
            <a:xfrm>
              <a:off x="6882264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63" name="Google Shape;14963;p65"/>
          <p:cNvGrpSpPr/>
          <p:nvPr/>
        </p:nvGrpSpPr>
        <p:grpSpPr>
          <a:xfrm>
            <a:off x="4877760" y="2887459"/>
            <a:ext cx="389567" cy="390329"/>
            <a:chOff x="4877760" y="2887459"/>
            <a:chExt cx="389567" cy="390329"/>
          </a:xfrm>
        </p:grpSpPr>
        <p:sp>
          <p:nvSpPr>
            <p:cNvPr id="14964" name="Google Shape;14964;p65"/>
            <p:cNvSpPr/>
            <p:nvPr/>
          </p:nvSpPr>
          <p:spPr>
            <a:xfrm>
              <a:off x="5124079" y="2893052"/>
              <a:ext cx="118695" cy="91411"/>
            </a:xfrm>
            <a:custGeom>
              <a:avLst/>
              <a:gdLst/>
              <a:ahLst/>
              <a:cxnLst/>
              <a:rect l="l" t="t" r="r" b="b"/>
              <a:pathLst>
                <a:path w="4520" h="3481" extrusionOk="0">
                  <a:moveTo>
                    <a:pt x="340" y="0"/>
                  </a:moveTo>
                  <a:cubicBezTo>
                    <a:pt x="97" y="0"/>
                    <a:pt x="0" y="361"/>
                    <a:pt x="248" y="467"/>
                  </a:cubicBezTo>
                  <a:cubicBezTo>
                    <a:pt x="1799" y="974"/>
                    <a:pt x="3129" y="2008"/>
                    <a:pt x="4010" y="3376"/>
                  </a:cubicBezTo>
                  <a:cubicBezTo>
                    <a:pt x="4061" y="3450"/>
                    <a:pt x="4130" y="3481"/>
                    <a:pt x="4199" y="3481"/>
                  </a:cubicBezTo>
                  <a:cubicBezTo>
                    <a:pt x="4362" y="3481"/>
                    <a:pt x="4519" y="3306"/>
                    <a:pt x="4412" y="3118"/>
                  </a:cubicBezTo>
                  <a:cubicBezTo>
                    <a:pt x="3474" y="1654"/>
                    <a:pt x="2057" y="553"/>
                    <a:pt x="402" y="7"/>
                  </a:cubicBezTo>
                  <a:cubicBezTo>
                    <a:pt x="380" y="2"/>
                    <a:pt x="360" y="0"/>
                    <a:pt x="3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14965;p65"/>
            <p:cNvSpPr/>
            <p:nvPr/>
          </p:nvSpPr>
          <p:spPr>
            <a:xfrm>
              <a:off x="4903390" y="2892396"/>
              <a:ext cx="120139" cy="92278"/>
            </a:xfrm>
            <a:custGeom>
              <a:avLst/>
              <a:gdLst/>
              <a:ahLst/>
              <a:cxnLst/>
              <a:rect l="l" t="t" r="r" b="b"/>
              <a:pathLst>
                <a:path w="4575" h="3514" extrusionOk="0">
                  <a:moveTo>
                    <a:pt x="4240" y="0"/>
                  </a:moveTo>
                  <a:cubicBezTo>
                    <a:pt x="4207" y="0"/>
                    <a:pt x="4172" y="7"/>
                    <a:pt x="4135" y="23"/>
                  </a:cubicBezTo>
                  <a:cubicBezTo>
                    <a:pt x="2461" y="559"/>
                    <a:pt x="1025" y="1659"/>
                    <a:pt x="68" y="3143"/>
                  </a:cubicBezTo>
                  <a:cubicBezTo>
                    <a:pt x="1" y="3258"/>
                    <a:pt x="30" y="3401"/>
                    <a:pt x="144" y="3478"/>
                  </a:cubicBezTo>
                  <a:cubicBezTo>
                    <a:pt x="185" y="3502"/>
                    <a:pt x="230" y="3513"/>
                    <a:pt x="273" y="3513"/>
                  </a:cubicBezTo>
                  <a:cubicBezTo>
                    <a:pt x="352" y="3513"/>
                    <a:pt x="427" y="3475"/>
                    <a:pt x="470" y="3401"/>
                  </a:cubicBezTo>
                  <a:cubicBezTo>
                    <a:pt x="1369" y="2014"/>
                    <a:pt x="2709" y="980"/>
                    <a:pt x="4279" y="473"/>
                  </a:cubicBezTo>
                  <a:cubicBezTo>
                    <a:pt x="4574" y="397"/>
                    <a:pt x="4482" y="0"/>
                    <a:pt x="42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14966;p65"/>
            <p:cNvSpPr/>
            <p:nvPr/>
          </p:nvSpPr>
          <p:spPr>
            <a:xfrm>
              <a:off x="4901735" y="3179155"/>
              <a:ext cx="100313" cy="84347"/>
            </a:xfrm>
            <a:custGeom>
              <a:avLst/>
              <a:gdLst/>
              <a:ahLst/>
              <a:cxnLst/>
              <a:rect l="l" t="t" r="r" b="b"/>
              <a:pathLst>
                <a:path w="3820" h="3212" extrusionOk="0">
                  <a:moveTo>
                    <a:pt x="335" y="0"/>
                  </a:moveTo>
                  <a:cubicBezTo>
                    <a:pt x="166" y="0"/>
                    <a:pt x="1" y="193"/>
                    <a:pt x="140" y="386"/>
                  </a:cubicBezTo>
                  <a:cubicBezTo>
                    <a:pt x="916" y="1602"/>
                    <a:pt x="2035" y="2578"/>
                    <a:pt x="3356" y="3181"/>
                  </a:cubicBezTo>
                  <a:cubicBezTo>
                    <a:pt x="3398" y="3202"/>
                    <a:pt x="3438" y="3212"/>
                    <a:pt x="3475" y="3212"/>
                  </a:cubicBezTo>
                  <a:cubicBezTo>
                    <a:pt x="3701" y="3212"/>
                    <a:pt x="3819" y="2857"/>
                    <a:pt x="3548" y="2750"/>
                  </a:cubicBezTo>
                  <a:cubicBezTo>
                    <a:pt x="2313" y="2176"/>
                    <a:pt x="1270" y="1267"/>
                    <a:pt x="533" y="128"/>
                  </a:cubicBezTo>
                  <a:cubicBezTo>
                    <a:pt x="483" y="37"/>
                    <a:pt x="409" y="0"/>
                    <a:pt x="3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65"/>
            <p:cNvSpPr/>
            <p:nvPr/>
          </p:nvSpPr>
          <p:spPr>
            <a:xfrm>
              <a:off x="5145428" y="3179759"/>
              <a:ext cx="97346" cy="82929"/>
            </a:xfrm>
            <a:custGeom>
              <a:avLst/>
              <a:gdLst/>
              <a:ahLst/>
              <a:cxnLst/>
              <a:rect l="l" t="t" r="r" b="b"/>
              <a:pathLst>
                <a:path w="3707" h="3158" extrusionOk="0">
                  <a:moveTo>
                    <a:pt x="3386" y="0"/>
                  </a:moveTo>
                  <a:cubicBezTo>
                    <a:pt x="3317" y="0"/>
                    <a:pt x="3248" y="31"/>
                    <a:pt x="3197" y="105"/>
                  </a:cubicBezTo>
                  <a:cubicBezTo>
                    <a:pt x="2469" y="1234"/>
                    <a:pt x="1445" y="2134"/>
                    <a:pt x="230" y="2698"/>
                  </a:cubicBezTo>
                  <a:cubicBezTo>
                    <a:pt x="0" y="2813"/>
                    <a:pt x="77" y="3148"/>
                    <a:pt x="335" y="3158"/>
                  </a:cubicBezTo>
                  <a:cubicBezTo>
                    <a:pt x="373" y="3158"/>
                    <a:pt x="402" y="3148"/>
                    <a:pt x="440" y="3129"/>
                  </a:cubicBezTo>
                  <a:cubicBezTo>
                    <a:pt x="1732" y="2526"/>
                    <a:pt x="2823" y="1560"/>
                    <a:pt x="3599" y="363"/>
                  </a:cubicBezTo>
                  <a:cubicBezTo>
                    <a:pt x="3706" y="175"/>
                    <a:pt x="3549" y="0"/>
                    <a:pt x="3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65"/>
            <p:cNvSpPr/>
            <p:nvPr/>
          </p:nvSpPr>
          <p:spPr>
            <a:xfrm>
              <a:off x="4878784" y="3101320"/>
              <a:ext cx="125680" cy="66438"/>
            </a:xfrm>
            <a:custGeom>
              <a:avLst/>
              <a:gdLst/>
              <a:ahLst/>
              <a:cxnLst/>
              <a:rect l="l" t="t" r="r" b="b"/>
              <a:pathLst>
                <a:path w="4786" h="2530" extrusionOk="0">
                  <a:moveTo>
                    <a:pt x="1818" y="1"/>
                  </a:moveTo>
                  <a:lnTo>
                    <a:pt x="727" y="441"/>
                  </a:lnTo>
                  <a:cubicBezTo>
                    <a:pt x="622" y="479"/>
                    <a:pt x="526" y="537"/>
                    <a:pt x="440" y="613"/>
                  </a:cubicBezTo>
                  <a:lnTo>
                    <a:pt x="412" y="632"/>
                  </a:lnTo>
                  <a:lnTo>
                    <a:pt x="392" y="642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2"/>
                    <a:pt x="29" y="1130"/>
                    <a:pt x="0" y="1398"/>
                  </a:cubicBezTo>
                  <a:lnTo>
                    <a:pt x="0" y="1446"/>
                  </a:lnTo>
                  <a:lnTo>
                    <a:pt x="0" y="146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0"/>
                    <a:pt x="106" y="2529"/>
                    <a:pt x="227" y="2529"/>
                  </a:cubicBezTo>
                  <a:cubicBezTo>
                    <a:pt x="237" y="2529"/>
                    <a:pt x="248" y="2529"/>
                    <a:pt x="258" y="2527"/>
                  </a:cubicBezTo>
                  <a:lnTo>
                    <a:pt x="4517" y="2527"/>
                  </a:lnTo>
                  <a:cubicBezTo>
                    <a:pt x="4528" y="2529"/>
                    <a:pt x="4538" y="2529"/>
                    <a:pt x="4549" y="2529"/>
                  </a:cubicBezTo>
                  <a:cubicBezTo>
                    <a:pt x="4670" y="2529"/>
                    <a:pt x="4776" y="2430"/>
                    <a:pt x="4785" y="2307"/>
                  </a:cubicBezTo>
                  <a:lnTo>
                    <a:pt x="4785" y="1781"/>
                  </a:lnTo>
                  <a:lnTo>
                    <a:pt x="4756" y="1599"/>
                  </a:lnTo>
                  <a:lnTo>
                    <a:pt x="4756" y="1541"/>
                  </a:lnTo>
                  <a:lnTo>
                    <a:pt x="4756" y="1532"/>
                  </a:lnTo>
                  <a:lnTo>
                    <a:pt x="4756" y="1503"/>
                  </a:lnTo>
                  <a:lnTo>
                    <a:pt x="4756" y="1474"/>
                  </a:lnTo>
                  <a:lnTo>
                    <a:pt x="4756" y="1455"/>
                  </a:lnTo>
                  <a:lnTo>
                    <a:pt x="4756" y="1407"/>
                  </a:lnTo>
                  <a:cubicBezTo>
                    <a:pt x="4728" y="1140"/>
                    <a:pt x="4603" y="881"/>
                    <a:pt x="4402" y="690"/>
                  </a:cubicBezTo>
                  <a:lnTo>
                    <a:pt x="4374" y="671"/>
                  </a:lnTo>
                  <a:lnTo>
                    <a:pt x="4364" y="651"/>
                  </a:lnTo>
                  <a:lnTo>
                    <a:pt x="4345" y="642"/>
                  </a:lnTo>
                  <a:lnTo>
                    <a:pt x="4316" y="623"/>
                  </a:lnTo>
                  <a:cubicBezTo>
                    <a:pt x="4230" y="546"/>
                    <a:pt x="4134" y="489"/>
                    <a:pt x="4029" y="450"/>
                  </a:cubicBezTo>
                  <a:lnTo>
                    <a:pt x="2929" y="10"/>
                  </a:lnTo>
                  <a:lnTo>
                    <a:pt x="2651" y="288"/>
                  </a:lnTo>
                  <a:lnTo>
                    <a:pt x="2373" y="556"/>
                  </a:lnTo>
                  <a:lnTo>
                    <a:pt x="2096" y="288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14969;p65"/>
            <p:cNvSpPr/>
            <p:nvPr/>
          </p:nvSpPr>
          <p:spPr>
            <a:xfrm>
              <a:off x="4877760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48" y="1"/>
                  </a:moveTo>
                  <a:lnTo>
                    <a:pt x="766" y="422"/>
                  </a:lnTo>
                  <a:cubicBezTo>
                    <a:pt x="297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0" y="2411"/>
                    <a:pt x="125" y="2510"/>
                    <a:pt x="247" y="2510"/>
                  </a:cubicBezTo>
                  <a:cubicBezTo>
                    <a:pt x="257" y="2510"/>
                    <a:pt x="268" y="2510"/>
                    <a:pt x="278" y="2508"/>
                  </a:cubicBezTo>
                  <a:lnTo>
                    <a:pt x="336" y="2508"/>
                  </a:lnTo>
                  <a:lnTo>
                    <a:pt x="336" y="1580"/>
                  </a:lnTo>
                  <a:cubicBezTo>
                    <a:pt x="317" y="1073"/>
                    <a:pt x="613" y="613"/>
                    <a:pt x="1082" y="422"/>
                  </a:cubicBezTo>
                  <a:lnTo>
                    <a:pt x="1944" y="87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14970;p65"/>
            <p:cNvSpPr/>
            <p:nvPr/>
          </p:nvSpPr>
          <p:spPr>
            <a:xfrm>
              <a:off x="4901131" y="2997278"/>
              <a:ext cx="79463" cy="56328"/>
            </a:xfrm>
            <a:custGeom>
              <a:avLst/>
              <a:gdLst/>
              <a:ahLst/>
              <a:cxnLst/>
              <a:rect l="l" t="t" r="r" b="b"/>
              <a:pathLst>
                <a:path w="3026" h="2145" extrusionOk="0">
                  <a:moveTo>
                    <a:pt x="2690" y="1828"/>
                  </a:moveTo>
                  <a:lnTo>
                    <a:pt x="2661" y="1848"/>
                  </a:lnTo>
                  <a:lnTo>
                    <a:pt x="2671" y="1838"/>
                  </a:lnTo>
                  <a:lnTo>
                    <a:pt x="2690" y="1828"/>
                  </a:lnTo>
                  <a:close/>
                  <a:moveTo>
                    <a:pt x="2661" y="1838"/>
                  </a:moveTo>
                  <a:lnTo>
                    <a:pt x="2652" y="1848"/>
                  </a:lnTo>
                  <a:lnTo>
                    <a:pt x="2623" y="1867"/>
                  </a:lnTo>
                  <a:lnTo>
                    <a:pt x="2661" y="1838"/>
                  </a:lnTo>
                  <a:close/>
                  <a:moveTo>
                    <a:pt x="1455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4" y="1934"/>
                    <a:pt x="393" y="1915"/>
                    <a:pt x="403" y="1895"/>
                  </a:cubicBezTo>
                  <a:cubicBezTo>
                    <a:pt x="594" y="1895"/>
                    <a:pt x="1465" y="1886"/>
                    <a:pt x="1972" y="1273"/>
                  </a:cubicBezTo>
                  <a:cubicBezTo>
                    <a:pt x="2078" y="1570"/>
                    <a:pt x="2317" y="1800"/>
                    <a:pt x="2623" y="1886"/>
                  </a:cubicBezTo>
                  <a:cubicBezTo>
                    <a:pt x="2633" y="1905"/>
                    <a:pt x="2642" y="1924"/>
                    <a:pt x="2661" y="1943"/>
                  </a:cubicBezTo>
                  <a:cubicBezTo>
                    <a:pt x="2700" y="2106"/>
                    <a:pt x="3025" y="2135"/>
                    <a:pt x="3025" y="2135"/>
                  </a:cubicBezTo>
                  <a:lnTo>
                    <a:pt x="3025" y="1455"/>
                  </a:lnTo>
                  <a:cubicBezTo>
                    <a:pt x="3025" y="651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65"/>
            <p:cNvSpPr/>
            <p:nvPr/>
          </p:nvSpPr>
          <p:spPr>
            <a:xfrm>
              <a:off x="4901131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5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87" y="2125"/>
                    <a:pt x="17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65"/>
            <p:cNvSpPr/>
            <p:nvPr/>
          </p:nvSpPr>
          <p:spPr>
            <a:xfrm>
              <a:off x="4969749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240" y="0"/>
                  </a:moveTo>
                  <a:lnTo>
                    <a:pt x="240" y="10"/>
                  </a:lnTo>
                  <a:cubicBezTo>
                    <a:pt x="221" y="4"/>
                    <a:pt x="202" y="1"/>
                    <a:pt x="183" y="1"/>
                  </a:cubicBezTo>
                  <a:cubicBezTo>
                    <a:pt x="88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90" y="889"/>
                    <a:pt x="187" y="889"/>
                  </a:cubicBezTo>
                  <a:cubicBezTo>
                    <a:pt x="205" y="889"/>
                    <a:pt x="222" y="886"/>
                    <a:pt x="240" y="881"/>
                  </a:cubicBezTo>
                  <a:cubicBezTo>
                    <a:pt x="278" y="862"/>
                    <a:pt x="316" y="852"/>
                    <a:pt x="345" y="833"/>
                  </a:cubicBezTo>
                  <a:cubicBezTo>
                    <a:pt x="374" y="795"/>
                    <a:pt x="412" y="766"/>
                    <a:pt x="450" y="747"/>
                  </a:cubicBezTo>
                  <a:cubicBezTo>
                    <a:pt x="670" y="498"/>
                    <a:pt x="556" y="105"/>
                    <a:pt x="24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65"/>
            <p:cNvSpPr/>
            <p:nvPr/>
          </p:nvSpPr>
          <p:spPr>
            <a:xfrm>
              <a:off x="4894592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9" y="0"/>
                  </a:moveTo>
                  <a:cubicBezTo>
                    <a:pt x="470" y="0"/>
                    <a:pt x="451" y="3"/>
                    <a:pt x="432" y="10"/>
                  </a:cubicBezTo>
                  <a:cubicBezTo>
                    <a:pt x="1" y="144"/>
                    <a:pt x="1" y="747"/>
                    <a:pt x="432" y="881"/>
                  </a:cubicBezTo>
                  <a:cubicBezTo>
                    <a:pt x="449" y="887"/>
                    <a:pt x="467" y="889"/>
                    <a:pt x="485" y="889"/>
                  </a:cubicBezTo>
                  <a:cubicBezTo>
                    <a:pt x="582" y="889"/>
                    <a:pt x="671" y="806"/>
                    <a:pt x="671" y="708"/>
                  </a:cubicBezTo>
                  <a:lnTo>
                    <a:pt x="671" y="182"/>
                  </a:lnTo>
                  <a:cubicBezTo>
                    <a:pt x="671" y="125"/>
                    <a:pt x="642" y="67"/>
                    <a:pt x="594" y="38"/>
                  </a:cubicBezTo>
                  <a:cubicBezTo>
                    <a:pt x="562" y="13"/>
                    <a:pt x="526" y="0"/>
                    <a:pt x="4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65"/>
            <p:cNvSpPr/>
            <p:nvPr/>
          </p:nvSpPr>
          <p:spPr>
            <a:xfrm>
              <a:off x="4926262" y="3088610"/>
              <a:ext cx="29437" cy="33350"/>
            </a:xfrm>
            <a:custGeom>
              <a:avLst/>
              <a:gdLst/>
              <a:ahLst/>
              <a:cxnLst/>
              <a:rect l="l" t="t" r="r" b="b"/>
              <a:pathLst>
                <a:path w="1121" h="1270" extrusionOk="0">
                  <a:moveTo>
                    <a:pt x="186" y="1"/>
                  </a:moveTo>
                  <a:cubicBezTo>
                    <a:pt x="88" y="1"/>
                    <a:pt x="1" y="80"/>
                    <a:pt x="1" y="188"/>
                  </a:cubicBezTo>
                  <a:lnTo>
                    <a:pt x="1" y="724"/>
                  </a:lnTo>
                  <a:cubicBezTo>
                    <a:pt x="1" y="772"/>
                    <a:pt x="20" y="829"/>
                    <a:pt x="58" y="858"/>
                  </a:cubicBezTo>
                  <a:lnTo>
                    <a:pt x="431" y="1222"/>
                  </a:lnTo>
                  <a:cubicBezTo>
                    <a:pt x="460" y="1250"/>
                    <a:pt x="508" y="1269"/>
                    <a:pt x="556" y="1269"/>
                  </a:cubicBezTo>
                  <a:cubicBezTo>
                    <a:pt x="604" y="1269"/>
                    <a:pt x="652" y="1250"/>
                    <a:pt x="690" y="1212"/>
                  </a:cubicBezTo>
                  <a:lnTo>
                    <a:pt x="1063" y="820"/>
                  </a:lnTo>
                  <a:cubicBezTo>
                    <a:pt x="1101" y="791"/>
                    <a:pt x="1111" y="743"/>
                    <a:pt x="1121" y="695"/>
                  </a:cubicBezTo>
                  <a:lnTo>
                    <a:pt x="1121" y="188"/>
                  </a:lnTo>
                  <a:cubicBezTo>
                    <a:pt x="1111" y="140"/>
                    <a:pt x="109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14" y="25"/>
                    <a:pt x="747" y="35"/>
                    <a:pt x="671" y="35"/>
                  </a:cubicBezTo>
                  <a:lnTo>
                    <a:pt x="451" y="35"/>
                  </a:lnTo>
                  <a:cubicBezTo>
                    <a:pt x="374" y="35"/>
                    <a:pt x="298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65"/>
            <p:cNvSpPr/>
            <p:nvPr/>
          </p:nvSpPr>
          <p:spPr>
            <a:xfrm>
              <a:off x="4926262" y="3088952"/>
              <a:ext cx="17883" cy="33245"/>
            </a:xfrm>
            <a:custGeom>
              <a:avLst/>
              <a:gdLst/>
              <a:ahLst/>
              <a:cxnLst/>
              <a:rect l="l" t="t" r="r" b="b"/>
              <a:pathLst>
                <a:path w="681" h="1266" extrusionOk="0">
                  <a:moveTo>
                    <a:pt x="189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2" y="1247"/>
                    <a:pt x="680" y="1209"/>
                  </a:cubicBezTo>
                  <a:cubicBezTo>
                    <a:pt x="652" y="1209"/>
                    <a:pt x="613" y="1189"/>
                    <a:pt x="594" y="1161"/>
                  </a:cubicBezTo>
                  <a:lnTo>
                    <a:pt x="221" y="797"/>
                  </a:lnTo>
                  <a:cubicBezTo>
                    <a:pt x="183" y="759"/>
                    <a:pt x="164" y="711"/>
                    <a:pt x="173" y="653"/>
                  </a:cubicBezTo>
                  <a:lnTo>
                    <a:pt x="173" y="127"/>
                  </a:lnTo>
                  <a:cubicBezTo>
                    <a:pt x="173" y="79"/>
                    <a:pt x="192" y="31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65"/>
            <p:cNvSpPr/>
            <p:nvPr/>
          </p:nvSpPr>
          <p:spPr>
            <a:xfrm>
              <a:off x="4909692" y="3030261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44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82" y="2544"/>
                  </a:cubicBezTo>
                  <a:lnTo>
                    <a:pt x="1302" y="2544"/>
                  </a:lnTo>
                  <a:cubicBezTo>
                    <a:pt x="1895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35" y="553"/>
                    <a:pt x="2259" y="525"/>
                  </a:cubicBezTo>
                  <a:cubicBezTo>
                    <a:pt x="2240" y="515"/>
                    <a:pt x="2221" y="505"/>
                    <a:pt x="2201" y="496"/>
                  </a:cubicBezTo>
                  <a:cubicBezTo>
                    <a:pt x="1991" y="410"/>
                    <a:pt x="1819" y="257"/>
                    <a:pt x="1713" y="56"/>
                  </a:cubicBez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65"/>
            <p:cNvSpPr/>
            <p:nvPr/>
          </p:nvSpPr>
          <p:spPr>
            <a:xfrm>
              <a:off x="4909692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2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65"/>
            <p:cNvSpPr/>
            <p:nvPr/>
          </p:nvSpPr>
          <p:spPr>
            <a:xfrm>
              <a:off x="5142408" y="3101583"/>
              <a:ext cx="124919" cy="66175"/>
            </a:xfrm>
            <a:custGeom>
              <a:avLst/>
              <a:gdLst/>
              <a:ahLst/>
              <a:cxnLst/>
              <a:rect l="l" t="t" r="r" b="b"/>
              <a:pathLst>
                <a:path w="4757" h="2520" extrusionOk="0">
                  <a:moveTo>
                    <a:pt x="1819" y="0"/>
                  </a:moveTo>
                  <a:lnTo>
                    <a:pt x="728" y="440"/>
                  </a:lnTo>
                  <a:cubicBezTo>
                    <a:pt x="622" y="479"/>
                    <a:pt x="527" y="536"/>
                    <a:pt x="441" y="613"/>
                  </a:cubicBezTo>
                  <a:lnTo>
                    <a:pt x="412" y="632"/>
                  </a:lnTo>
                  <a:lnTo>
                    <a:pt x="393" y="641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1"/>
                    <a:pt x="29" y="1130"/>
                    <a:pt x="0" y="1397"/>
                  </a:cubicBezTo>
                  <a:lnTo>
                    <a:pt x="0" y="1445"/>
                  </a:lnTo>
                  <a:lnTo>
                    <a:pt x="0" y="1464"/>
                  </a:lnTo>
                  <a:lnTo>
                    <a:pt x="0" y="1493"/>
                  </a:lnTo>
                  <a:lnTo>
                    <a:pt x="0" y="1522"/>
                  </a:lnTo>
                  <a:lnTo>
                    <a:pt x="0" y="1531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297"/>
                  </a:lnTo>
                  <a:cubicBezTo>
                    <a:pt x="0" y="2420"/>
                    <a:pt x="106" y="2519"/>
                    <a:pt x="227" y="2519"/>
                  </a:cubicBezTo>
                  <a:cubicBezTo>
                    <a:pt x="237" y="2519"/>
                    <a:pt x="248" y="2519"/>
                    <a:pt x="259" y="2517"/>
                  </a:cubicBezTo>
                  <a:lnTo>
                    <a:pt x="4489" y="2517"/>
                  </a:lnTo>
                  <a:cubicBezTo>
                    <a:pt x="4499" y="2519"/>
                    <a:pt x="4510" y="2519"/>
                    <a:pt x="4520" y="2519"/>
                  </a:cubicBezTo>
                  <a:cubicBezTo>
                    <a:pt x="4642" y="2519"/>
                    <a:pt x="4748" y="2420"/>
                    <a:pt x="4757" y="2297"/>
                  </a:cubicBezTo>
                  <a:lnTo>
                    <a:pt x="4757" y="1771"/>
                  </a:lnTo>
                  <a:lnTo>
                    <a:pt x="4757" y="1589"/>
                  </a:lnTo>
                  <a:lnTo>
                    <a:pt x="4747" y="1589"/>
                  </a:lnTo>
                  <a:lnTo>
                    <a:pt x="4747" y="1531"/>
                  </a:lnTo>
                  <a:lnTo>
                    <a:pt x="4747" y="1522"/>
                  </a:lnTo>
                  <a:lnTo>
                    <a:pt x="4747" y="1493"/>
                  </a:lnTo>
                  <a:lnTo>
                    <a:pt x="4747" y="1464"/>
                  </a:lnTo>
                  <a:lnTo>
                    <a:pt x="4747" y="1445"/>
                  </a:lnTo>
                  <a:lnTo>
                    <a:pt x="4747" y="1397"/>
                  </a:lnTo>
                  <a:cubicBezTo>
                    <a:pt x="4709" y="1130"/>
                    <a:pt x="4584" y="871"/>
                    <a:pt x="4393" y="680"/>
                  </a:cubicBezTo>
                  <a:lnTo>
                    <a:pt x="4364" y="661"/>
                  </a:lnTo>
                  <a:lnTo>
                    <a:pt x="4345" y="641"/>
                  </a:lnTo>
                  <a:lnTo>
                    <a:pt x="4336" y="632"/>
                  </a:lnTo>
                  <a:lnTo>
                    <a:pt x="4307" y="613"/>
                  </a:lnTo>
                  <a:cubicBezTo>
                    <a:pt x="4221" y="536"/>
                    <a:pt x="4125" y="479"/>
                    <a:pt x="4010" y="440"/>
                  </a:cubicBezTo>
                  <a:lnTo>
                    <a:pt x="2929" y="0"/>
                  </a:lnTo>
                  <a:lnTo>
                    <a:pt x="2651" y="287"/>
                  </a:lnTo>
                  <a:lnTo>
                    <a:pt x="2374" y="555"/>
                  </a:lnTo>
                  <a:lnTo>
                    <a:pt x="2096" y="287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65"/>
            <p:cNvSpPr/>
            <p:nvPr/>
          </p:nvSpPr>
          <p:spPr>
            <a:xfrm>
              <a:off x="5140885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58" y="1"/>
                  </a:moveTo>
                  <a:lnTo>
                    <a:pt x="776" y="422"/>
                  </a:lnTo>
                  <a:cubicBezTo>
                    <a:pt x="298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9" y="2411"/>
                    <a:pt x="135" y="2510"/>
                    <a:pt x="256" y="2510"/>
                  </a:cubicBezTo>
                  <a:cubicBezTo>
                    <a:pt x="267" y="2510"/>
                    <a:pt x="277" y="2510"/>
                    <a:pt x="288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17" y="1073"/>
                    <a:pt x="623" y="613"/>
                    <a:pt x="1092" y="422"/>
                  </a:cubicBezTo>
                  <a:lnTo>
                    <a:pt x="1944" y="87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65"/>
            <p:cNvSpPr/>
            <p:nvPr/>
          </p:nvSpPr>
          <p:spPr>
            <a:xfrm>
              <a:off x="5164256" y="2997278"/>
              <a:ext cx="79699" cy="56328"/>
            </a:xfrm>
            <a:custGeom>
              <a:avLst/>
              <a:gdLst/>
              <a:ahLst/>
              <a:cxnLst/>
              <a:rect l="l" t="t" r="r" b="b"/>
              <a:pathLst>
                <a:path w="3035" h="2145" extrusionOk="0">
                  <a:moveTo>
                    <a:pt x="2671" y="1838"/>
                  </a:moveTo>
                  <a:lnTo>
                    <a:pt x="2661" y="1848"/>
                  </a:lnTo>
                  <a:lnTo>
                    <a:pt x="2633" y="1867"/>
                  </a:lnTo>
                  <a:lnTo>
                    <a:pt x="2671" y="1838"/>
                  </a:lnTo>
                  <a:close/>
                  <a:moveTo>
                    <a:pt x="1456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36" y="2106"/>
                    <a:pt x="374" y="1943"/>
                  </a:cubicBezTo>
                  <a:cubicBezTo>
                    <a:pt x="393" y="1934"/>
                    <a:pt x="403" y="1915"/>
                    <a:pt x="412" y="1895"/>
                  </a:cubicBezTo>
                  <a:cubicBezTo>
                    <a:pt x="594" y="1895"/>
                    <a:pt x="1475" y="1886"/>
                    <a:pt x="1972" y="1273"/>
                  </a:cubicBezTo>
                  <a:cubicBezTo>
                    <a:pt x="2087" y="1570"/>
                    <a:pt x="2326" y="1800"/>
                    <a:pt x="2633" y="1886"/>
                  </a:cubicBezTo>
                  <a:cubicBezTo>
                    <a:pt x="2633" y="1905"/>
                    <a:pt x="2652" y="1924"/>
                    <a:pt x="2661" y="1943"/>
                  </a:cubicBezTo>
                  <a:cubicBezTo>
                    <a:pt x="2700" y="2106"/>
                    <a:pt x="3035" y="2135"/>
                    <a:pt x="3035" y="2135"/>
                  </a:cubicBezTo>
                  <a:lnTo>
                    <a:pt x="3035" y="1455"/>
                  </a:lnTo>
                  <a:cubicBezTo>
                    <a:pt x="3035" y="651"/>
                    <a:pt x="2384" y="1"/>
                    <a:pt x="15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14981;p65"/>
            <p:cNvSpPr/>
            <p:nvPr/>
          </p:nvSpPr>
          <p:spPr>
            <a:xfrm>
              <a:off x="5164256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6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97" y="2125"/>
                    <a:pt x="18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2" name="Google Shape;14982;p65"/>
            <p:cNvSpPr/>
            <p:nvPr/>
          </p:nvSpPr>
          <p:spPr>
            <a:xfrm>
              <a:off x="5233136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239" y="0"/>
                  </a:moveTo>
                  <a:lnTo>
                    <a:pt x="239" y="10"/>
                  </a:lnTo>
                  <a:cubicBezTo>
                    <a:pt x="219" y="4"/>
                    <a:pt x="199" y="1"/>
                    <a:pt x="180" y="1"/>
                  </a:cubicBezTo>
                  <a:cubicBezTo>
                    <a:pt x="81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83" y="889"/>
                    <a:pt x="184" y="889"/>
                  </a:cubicBezTo>
                  <a:cubicBezTo>
                    <a:pt x="202" y="889"/>
                    <a:pt x="221" y="886"/>
                    <a:pt x="239" y="881"/>
                  </a:cubicBezTo>
                  <a:cubicBezTo>
                    <a:pt x="268" y="862"/>
                    <a:pt x="306" y="852"/>
                    <a:pt x="335" y="833"/>
                  </a:cubicBezTo>
                  <a:cubicBezTo>
                    <a:pt x="373" y="795"/>
                    <a:pt x="402" y="766"/>
                    <a:pt x="440" y="747"/>
                  </a:cubicBezTo>
                  <a:cubicBezTo>
                    <a:pt x="661" y="498"/>
                    <a:pt x="555" y="105"/>
                    <a:pt x="2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14983;p65"/>
            <p:cNvSpPr/>
            <p:nvPr/>
          </p:nvSpPr>
          <p:spPr>
            <a:xfrm>
              <a:off x="5157980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479" y="0"/>
                  </a:moveTo>
                  <a:cubicBezTo>
                    <a:pt x="460" y="0"/>
                    <a:pt x="441" y="3"/>
                    <a:pt x="422" y="10"/>
                  </a:cubicBezTo>
                  <a:cubicBezTo>
                    <a:pt x="1" y="144"/>
                    <a:pt x="1" y="747"/>
                    <a:pt x="422" y="881"/>
                  </a:cubicBezTo>
                  <a:cubicBezTo>
                    <a:pt x="441" y="887"/>
                    <a:pt x="460" y="889"/>
                    <a:pt x="478" y="889"/>
                  </a:cubicBezTo>
                  <a:cubicBezTo>
                    <a:pt x="579" y="889"/>
                    <a:pt x="661" y="806"/>
                    <a:pt x="661" y="708"/>
                  </a:cubicBezTo>
                  <a:lnTo>
                    <a:pt x="661" y="182"/>
                  </a:lnTo>
                  <a:cubicBezTo>
                    <a:pt x="661" y="125"/>
                    <a:pt x="632" y="67"/>
                    <a:pt x="584" y="38"/>
                  </a:cubicBezTo>
                  <a:cubicBezTo>
                    <a:pt x="553" y="13"/>
                    <a:pt x="516" y="0"/>
                    <a:pt x="4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4" name="Google Shape;14984;p65"/>
            <p:cNvSpPr/>
            <p:nvPr/>
          </p:nvSpPr>
          <p:spPr>
            <a:xfrm>
              <a:off x="5189387" y="3088610"/>
              <a:ext cx="29700" cy="33587"/>
            </a:xfrm>
            <a:custGeom>
              <a:avLst/>
              <a:gdLst/>
              <a:ahLst/>
              <a:cxnLst/>
              <a:rect l="l" t="t" r="r" b="b"/>
              <a:pathLst>
                <a:path w="1131" h="1279" extrusionOk="0">
                  <a:moveTo>
                    <a:pt x="186" y="1"/>
                  </a:moveTo>
                  <a:cubicBezTo>
                    <a:pt x="90" y="1"/>
                    <a:pt x="11" y="80"/>
                    <a:pt x="11" y="188"/>
                  </a:cubicBezTo>
                  <a:lnTo>
                    <a:pt x="11" y="724"/>
                  </a:lnTo>
                  <a:cubicBezTo>
                    <a:pt x="1" y="781"/>
                    <a:pt x="30" y="829"/>
                    <a:pt x="68" y="877"/>
                  </a:cubicBezTo>
                  <a:lnTo>
                    <a:pt x="441" y="1231"/>
                  </a:lnTo>
                  <a:cubicBezTo>
                    <a:pt x="470" y="1260"/>
                    <a:pt x="518" y="1279"/>
                    <a:pt x="566" y="1279"/>
                  </a:cubicBezTo>
                  <a:cubicBezTo>
                    <a:pt x="613" y="1279"/>
                    <a:pt x="661" y="1260"/>
                    <a:pt x="690" y="1222"/>
                  </a:cubicBezTo>
                  <a:lnTo>
                    <a:pt x="1073" y="829"/>
                  </a:lnTo>
                  <a:cubicBezTo>
                    <a:pt x="1102" y="800"/>
                    <a:pt x="1121" y="753"/>
                    <a:pt x="1121" y="705"/>
                  </a:cubicBezTo>
                  <a:lnTo>
                    <a:pt x="1121" y="198"/>
                  </a:lnTo>
                  <a:cubicBezTo>
                    <a:pt x="1130" y="150"/>
                    <a:pt x="110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24" y="25"/>
                    <a:pt x="747" y="35"/>
                    <a:pt x="680" y="35"/>
                  </a:cubicBezTo>
                  <a:lnTo>
                    <a:pt x="451" y="35"/>
                  </a:lnTo>
                  <a:cubicBezTo>
                    <a:pt x="384" y="35"/>
                    <a:pt x="307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5" name="Google Shape;14985;p65"/>
            <p:cNvSpPr/>
            <p:nvPr/>
          </p:nvSpPr>
          <p:spPr>
            <a:xfrm>
              <a:off x="5189650" y="3088952"/>
              <a:ext cx="17857" cy="33245"/>
            </a:xfrm>
            <a:custGeom>
              <a:avLst/>
              <a:gdLst/>
              <a:ahLst/>
              <a:cxnLst/>
              <a:rect l="l" t="t" r="r" b="b"/>
              <a:pathLst>
                <a:path w="680" h="1266" extrusionOk="0">
                  <a:moveTo>
                    <a:pt x="181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3" y="1266"/>
                    <a:pt x="651" y="1247"/>
                    <a:pt x="680" y="1209"/>
                  </a:cubicBezTo>
                  <a:cubicBezTo>
                    <a:pt x="642" y="1209"/>
                    <a:pt x="613" y="1189"/>
                    <a:pt x="584" y="1161"/>
                  </a:cubicBezTo>
                  <a:lnTo>
                    <a:pt x="221" y="797"/>
                  </a:lnTo>
                  <a:cubicBezTo>
                    <a:pt x="182" y="759"/>
                    <a:pt x="163" y="711"/>
                    <a:pt x="163" y="653"/>
                  </a:cubicBezTo>
                  <a:lnTo>
                    <a:pt x="163" y="127"/>
                  </a:lnTo>
                  <a:cubicBezTo>
                    <a:pt x="163" y="79"/>
                    <a:pt x="182" y="31"/>
                    <a:pt x="211" y="3"/>
                  </a:cubicBezTo>
                  <a:cubicBezTo>
                    <a:pt x="201" y="1"/>
                    <a:pt x="191" y="0"/>
                    <a:pt x="181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14986;p65"/>
            <p:cNvSpPr/>
            <p:nvPr/>
          </p:nvSpPr>
          <p:spPr>
            <a:xfrm>
              <a:off x="5173054" y="3030261"/>
              <a:ext cx="62368" cy="66805"/>
            </a:xfrm>
            <a:custGeom>
              <a:avLst/>
              <a:gdLst/>
              <a:ahLst/>
              <a:cxnLst/>
              <a:rect l="l" t="t" r="r" b="b"/>
              <a:pathLst>
                <a:path w="2375" h="2544" extrusionOk="0">
                  <a:moveTo>
                    <a:pt x="1649" y="1"/>
                  </a:moveTo>
                  <a:cubicBezTo>
                    <a:pt x="1634" y="1"/>
                    <a:pt x="1620" y="6"/>
                    <a:pt x="1609" y="17"/>
                  </a:cubicBezTo>
                  <a:cubicBezTo>
                    <a:pt x="1350" y="209"/>
                    <a:pt x="1054" y="352"/>
                    <a:pt x="747" y="439"/>
                  </a:cubicBezTo>
                  <a:cubicBezTo>
                    <a:pt x="652" y="467"/>
                    <a:pt x="556" y="486"/>
                    <a:pt x="460" y="505"/>
                  </a:cubicBezTo>
                  <a:cubicBezTo>
                    <a:pt x="365" y="525"/>
                    <a:pt x="269" y="534"/>
                    <a:pt x="173" y="544"/>
                  </a:cubicBezTo>
                  <a:cubicBezTo>
                    <a:pt x="68" y="544"/>
                    <a:pt x="1" y="630"/>
                    <a:pt x="1" y="726"/>
                  </a:cubicBezTo>
                  <a:lnTo>
                    <a:pt x="1" y="1472"/>
                  </a:lnTo>
                  <a:cubicBezTo>
                    <a:pt x="1" y="2065"/>
                    <a:pt x="479" y="2544"/>
                    <a:pt x="1073" y="2544"/>
                  </a:cubicBezTo>
                  <a:lnTo>
                    <a:pt x="1302" y="2544"/>
                  </a:lnTo>
                  <a:cubicBezTo>
                    <a:pt x="1896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26" y="553"/>
                    <a:pt x="2259" y="525"/>
                  </a:cubicBezTo>
                  <a:cubicBezTo>
                    <a:pt x="2240" y="515"/>
                    <a:pt x="2221" y="505"/>
                    <a:pt x="2192" y="496"/>
                  </a:cubicBezTo>
                  <a:cubicBezTo>
                    <a:pt x="1982" y="410"/>
                    <a:pt x="1810" y="257"/>
                    <a:pt x="1714" y="56"/>
                  </a:cubicBezTo>
                  <a:lnTo>
                    <a:pt x="1704" y="37"/>
                  </a:lnTo>
                  <a:cubicBezTo>
                    <a:pt x="1693" y="13"/>
                    <a:pt x="1671" y="1"/>
                    <a:pt x="164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65"/>
            <p:cNvSpPr/>
            <p:nvPr/>
          </p:nvSpPr>
          <p:spPr>
            <a:xfrm>
              <a:off x="5172817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3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3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65"/>
            <p:cNvSpPr/>
            <p:nvPr/>
          </p:nvSpPr>
          <p:spPr>
            <a:xfrm>
              <a:off x="5009953" y="2992000"/>
              <a:ext cx="125680" cy="66149"/>
            </a:xfrm>
            <a:custGeom>
              <a:avLst/>
              <a:gdLst/>
              <a:ahLst/>
              <a:cxnLst/>
              <a:rect l="l" t="t" r="r" b="b"/>
              <a:pathLst>
                <a:path w="4786" h="2519" extrusionOk="0">
                  <a:moveTo>
                    <a:pt x="1848" y="1"/>
                  </a:moveTo>
                  <a:lnTo>
                    <a:pt x="766" y="431"/>
                  </a:lnTo>
                  <a:cubicBezTo>
                    <a:pt x="642" y="470"/>
                    <a:pt x="537" y="527"/>
                    <a:pt x="441" y="604"/>
                  </a:cubicBezTo>
                  <a:lnTo>
                    <a:pt x="412" y="623"/>
                  </a:lnTo>
                  <a:lnTo>
                    <a:pt x="403" y="642"/>
                  </a:lnTo>
                  <a:lnTo>
                    <a:pt x="384" y="651"/>
                  </a:lnTo>
                  <a:lnTo>
                    <a:pt x="364" y="671"/>
                  </a:lnTo>
                  <a:cubicBezTo>
                    <a:pt x="163" y="862"/>
                    <a:pt x="39" y="1120"/>
                    <a:pt x="1" y="1388"/>
                  </a:cubicBezTo>
                  <a:lnTo>
                    <a:pt x="1" y="1436"/>
                  </a:lnTo>
                  <a:lnTo>
                    <a:pt x="1" y="1455"/>
                  </a:lnTo>
                  <a:lnTo>
                    <a:pt x="1" y="1494"/>
                  </a:lnTo>
                  <a:lnTo>
                    <a:pt x="1" y="1522"/>
                  </a:lnTo>
                  <a:lnTo>
                    <a:pt x="1" y="1532"/>
                  </a:lnTo>
                  <a:lnTo>
                    <a:pt x="1" y="1589"/>
                  </a:lnTo>
                  <a:lnTo>
                    <a:pt x="1" y="1762"/>
                  </a:lnTo>
                  <a:lnTo>
                    <a:pt x="1" y="2288"/>
                  </a:lnTo>
                  <a:cubicBezTo>
                    <a:pt x="10" y="2416"/>
                    <a:pt x="116" y="2518"/>
                    <a:pt x="251" y="2518"/>
                  </a:cubicBezTo>
                  <a:cubicBezTo>
                    <a:pt x="257" y="2518"/>
                    <a:pt x="263" y="2518"/>
                    <a:pt x="269" y="2518"/>
                  </a:cubicBezTo>
                  <a:lnTo>
                    <a:pt x="4527" y="2518"/>
                  </a:lnTo>
                  <a:cubicBezTo>
                    <a:pt x="4533" y="2518"/>
                    <a:pt x="4539" y="2518"/>
                    <a:pt x="4544" y="2518"/>
                  </a:cubicBezTo>
                  <a:cubicBezTo>
                    <a:pt x="4671" y="2518"/>
                    <a:pt x="4777" y="2416"/>
                    <a:pt x="4786" y="2288"/>
                  </a:cubicBezTo>
                  <a:lnTo>
                    <a:pt x="4786" y="1762"/>
                  </a:lnTo>
                  <a:lnTo>
                    <a:pt x="4786" y="1589"/>
                  </a:lnTo>
                  <a:lnTo>
                    <a:pt x="4776" y="1589"/>
                  </a:lnTo>
                  <a:lnTo>
                    <a:pt x="4776" y="1532"/>
                  </a:lnTo>
                  <a:lnTo>
                    <a:pt x="4776" y="1522"/>
                  </a:lnTo>
                  <a:lnTo>
                    <a:pt x="4776" y="1494"/>
                  </a:lnTo>
                  <a:lnTo>
                    <a:pt x="4776" y="1455"/>
                  </a:lnTo>
                  <a:lnTo>
                    <a:pt x="4776" y="1446"/>
                  </a:lnTo>
                  <a:lnTo>
                    <a:pt x="4776" y="1398"/>
                  </a:lnTo>
                  <a:cubicBezTo>
                    <a:pt x="4748" y="1120"/>
                    <a:pt x="4614" y="862"/>
                    <a:pt x="4422" y="680"/>
                  </a:cubicBezTo>
                  <a:lnTo>
                    <a:pt x="4394" y="651"/>
                  </a:lnTo>
                  <a:lnTo>
                    <a:pt x="4384" y="642"/>
                  </a:lnTo>
                  <a:lnTo>
                    <a:pt x="4365" y="623"/>
                  </a:lnTo>
                  <a:lnTo>
                    <a:pt x="4336" y="604"/>
                  </a:lnTo>
                  <a:cubicBezTo>
                    <a:pt x="4250" y="537"/>
                    <a:pt x="4154" y="479"/>
                    <a:pt x="4049" y="431"/>
                  </a:cubicBezTo>
                  <a:lnTo>
                    <a:pt x="2958" y="1"/>
                  </a:lnTo>
                  <a:lnTo>
                    <a:pt x="2680" y="278"/>
                  </a:lnTo>
                  <a:lnTo>
                    <a:pt x="2403" y="556"/>
                  </a:lnTo>
                  <a:lnTo>
                    <a:pt x="2125" y="278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9" name="Google Shape;14989;p65"/>
            <p:cNvSpPr/>
            <p:nvPr/>
          </p:nvSpPr>
          <p:spPr>
            <a:xfrm>
              <a:off x="5009217" y="2992262"/>
              <a:ext cx="51286" cy="65913"/>
            </a:xfrm>
            <a:custGeom>
              <a:avLst/>
              <a:gdLst/>
              <a:ahLst/>
              <a:cxnLst/>
              <a:rect l="l" t="t" r="r" b="b"/>
              <a:pathLst>
                <a:path w="1953" h="2510" extrusionOk="0">
                  <a:moveTo>
                    <a:pt x="1857" y="0"/>
                  </a:moveTo>
                  <a:lnTo>
                    <a:pt x="775" y="421"/>
                  </a:lnTo>
                  <a:cubicBezTo>
                    <a:pt x="306" y="613"/>
                    <a:pt x="0" y="1072"/>
                    <a:pt x="29" y="1579"/>
                  </a:cubicBezTo>
                  <a:lnTo>
                    <a:pt x="29" y="2278"/>
                  </a:lnTo>
                  <a:cubicBezTo>
                    <a:pt x="29" y="2410"/>
                    <a:pt x="134" y="2510"/>
                    <a:pt x="256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79"/>
                  </a:lnTo>
                  <a:cubicBezTo>
                    <a:pt x="325" y="1072"/>
                    <a:pt x="622" y="613"/>
                    <a:pt x="1091" y="421"/>
                  </a:cubicBezTo>
                  <a:lnTo>
                    <a:pt x="1952" y="86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0" name="Google Shape;14990;p65"/>
            <p:cNvSpPr/>
            <p:nvPr/>
          </p:nvSpPr>
          <p:spPr>
            <a:xfrm>
              <a:off x="5032825" y="2887695"/>
              <a:ext cx="79436" cy="56091"/>
            </a:xfrm>
            <a:custGeom>
              <a:avLst/>
              <a:gdLst/>
              <a:ahLst/>
              <a:cxnLst/>
              <a:rect l="l" t="t" r="r" b="b"/>
              <a:pathLst>
                <a:path w="3025" h="2136" extrusionOk="0">
                  <a:moveTo>
                    <a:pt x="1455" y="1"/>
                  </a:moveTo>
                  <a:cubicBezTo>
                    <a:pt x="651" y="1"/>
                    <a:pt x="1" y="652"/>
                    <a:pt x="1" y="1456"/>
                  </a:cubicBezTo>
                  <a:lnTo>
                    <a:pt x="1" y="2135"/>
                  </a:lnTo>
                  <a:cubicBezTo>
                    <a:pt x="1" y="2135"/>
                    <a:pt x="326" y="2106"/>
                    <a:pt x="364" y="1944"/>
                  </a:cubicBezTo>
                  <a:cubicBezTo>
                    <a:pt x="383" y="1925"/>
                    <a:pt x="393" y="1915"/>
                    <a:pt x="403" y="1896"/>
                  </a:cubicBezTo>
                  <a:cubicBezTo>
                    <a:pt x="584" y="1896"/>
                    <a:pt x="1465" y="1877"/>
                    <a:pt x="1972" y="1274"/>
                  </a:cubicBezTo>
                  <a:cubicBezTo>
                    <a:pt x="2077" y="1570"/>
                    <a:pt x="2317" y="1800"/>
                    <a:pt x="2623" y="1886"/>
                  </a:cubicBezTo>
                  <a:cubicBezTo>
                    <a:pt x="2632" y="1905"/>
                    <a:pt x="2642" y="1925"/>
                    <a:pt x="2652" y="1944"/>
                  </a:cubicBezTo>
                  <a:cubicBezTo>
                    <a:pt x="2699" y="2106"/>
                    <a:pt x="3025" y="2135"/>
                    <a:pt x="3025" y="2135"/>
                  </a:cubicBezTo>
                  <a:lnTo>
                    <a:pt x="3025" y="1456"/>
                  </a:lnTo>
                  <a:cubicBezTo>
                    <a:pt x="3025" y="652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14991;p65"/>
            <p:cNvSpPr/>
            <p:nvPr/>
          </p:nvSpPr>
          <p:spPr>
            <a:xfrm>
              <a:off x="5032825" y="2887459"/>
              <a:ext cx="43014" cy="56328"/>
            </a:xfrm>
            <a:custGeom>
              <a:avLst/>
              <a:gdLst/>
              <a:ahLst/>
              <a:cxnLst/>
              <a:rect l="l" t="t" r="r" b="b"/>
              <a:pathLst>
                <a:path w="1638" h="2145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5"/>
                    <a:pt x="173" y="2106"/>
                    <a:pt x="249" y="2068"/>
                  </a:cubicBez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9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65"/>
            <p:cNvSpPr/>
            <p:nvPr/>
          </p:nvSpPr>
          <p:spPr>
            <a:xfrm>
              <a:off x="5101442" y="2937983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12"/>
                    <a:pt x="87" y="890"/>
                    <a:pt x="183" y="890"/>
                  </a:cubicBezTo>
                  <a:cubicBezTo>
                    <a:pt x="202" y="890"/>
                    <a:pt x="221" y="887"/>
                    <a:pt x="240" y="880"/>
                  </a:cubicBezTo>
                  <a:cubicBezTo>
                    <a:pt x="278" y="871"/>
                    <a:pt x="307" y="852"/>
                    <a:pt x="345" y="833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8"/>
                    <a:pt x="555" y="105"/>
                    <a:pt x="240" y="10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3" name="Google Shape;14993;p65"/>
            <p:cNvSpPr/>
            <p:nvPr/>
          </p:nvSpPr>
          <p:spPr>
            <a:xfrm>
              <a:off x="5026286" y="2937957"/>
              <a:ext cx="17620" cy="23398"/>
            </a:xfrm>
            <a:custGeom>
              <a:avLst/>
              <a:gdLst/>
              <a:ahLst/>
              <a:cxnLst/>
              <a:rect l="l" t="t" r="r" b="b"/>
              <a:pathLst>
                <a:path w="671" h="891" extrusionOk="0">
                  <a:moveTo>
                    <a:pt x="484" y="1"/>
                  </a:moveTo>
                  <a:cubicBezTo>
                    <a:pt x="466" y="1"/>
                    <a:pt x="447" y="4"/>
                    <a:pt x="431" y="11"/>
                  </a:cubicBezTo>
                  <a:cubicBezTo>
                    <a:pt x="1" y="145"/>
                    <a:pt x="1" y="747"/>
                    <a:pt x="431" y="881"/>
                  </a:cubicBezTo>
                  <a:cubicBezTo>
                    <a:pt x="450" y="888"/>
                    <a:pt x="469" y="891"/>
                    <a:pt x="488" y="891"/>
                  </a:cubicBezTo>
                  <a:cubicBezTo>
                    <a:pt x="584" y="891"/>
                    <a:pt x="671" y="813"/>
                    <a:pt x="671" y="709"/>
                  </a:cubicBezTo>
                  <a:lnTo>
                    <a:pt x="671" y="183"/>
                  </a:lnTo>
                  <a:cubicBezTo>
                    <a:pt x="661" y="125"/>
                    <a:pt x="632" y="7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4" name="Google Shape;14994;p65"/>
            <p:cNvSpPr/>
            <p:nvPr/>
          </p:nvSpPr>
          <p:spPr>
            <a:xfrm>
              <a:off x="5057956" y="2979027"/>
              <a:ext cx="29175" cy="33350"/>
            </a:xfrm>
            <a:custGeom>
              <a:avLst/>
              <a:gdLst/>
              <a:ahLst/>
              <a:cxnLst/>
              <a:rect l="l" t="t" r="r" b="b"/>
              <a:pathLst>
                <a:path w="1111" h="1270" extrusionOk="0">
                  <a:moveTo>
                    <a:pt x="185" y="1"/>
                  </a:moveTo>
                  <a:cubicBezTo>
                    <a:pt x="87" y="1"/>
                    <a:pt x="1" y="79"/>
                    <a:pt x="1" y="179"/>
                  </a:cubicBezTo>
                  <a:lnTo>
                    <a:pt x="1" y="715"/>
                  </a:lnTo>
                  <a:cubicBezTo>
                    <a:pt x="1" y="772"/>
                    <a:pt x="20" y="820"/>
                    <a:pt x="58" y="858"/>
                  </a:cubicBezTo>
                  <a:lnTo>
                    <a:pt x="422" y="1222"/>
                  </a:lnTo>
                  <a:cubicBezTo>
                    <a:pt x="460" y="1251"/>
                    <a:pt x="508" y="1270"/>
                    <a:pt x="556" y="1270"/>
                  </a:cubicBezTo>
                  <a:cubicBezTo>
                    <a:pt x="604" y="1270"/>
                    <a:pt x="651" y="1251"/>
                    <a:pt x="680" y="1212"/>
                  </a:cubicBezTo>
                  <a:lnTo>
                    <a:pt x="1063" y="820"/>
                  </a:lnTo>
                  <a:cubicBezTo>
                    <a:pt x="1092" y="782"/>
                    <a:pt x="1111" y="743"/>
                    <a:pt x="1111" y="696"/>
                  </a:cubicBezTo>
                  <a:lnTo>
                    <a:pt x="1111" y="188"/>
                  </a:lnTo>
                  <a:cubicBezTo>
                    <a:pt x="1111" y="140"/>
                    <a:pt x="1092" y="93"/>
                    <a:pt x="1063" y="54"/>
                  </a:cubicBezTo>
                  <a:cubicBezTo>
                    <a:pt x="1025" y="26"/>
                    <a:pt x="977" y="7"/>
                    <a:pt x="919" y="7"/>
                  </a:cubicBezTo>
                  <a:lnTo>
                    <a:pt x="881" y="7"/>
                  </a:lnTo>
                  <a:cubicBezTo>
                    <a:pt x="814" y="26"/>
                    <a:pt x="738" y="26"/>
                    <a:pt x="671" y="26"/>
                  </a:cubicBezTo>
                  <a:lnTo>
                    <a:pt x="450" y="26"/>
                  </a:lnTo>
                  <a:cubicBezTo>
                    <a:pt x="374" y="26"/>
                    <a:pt x="297" y="16"/>
                    <a:pt x="230" y="7"/>
                  </a:cubicBezTo>
                  <a:cubicBezTo>
                    <a:pt x="215" y="3"/>
                    <a:pt x="200" y="1"/>
                    <a:pt x="18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14995;p65"/>
            <p:cNvSpPr/>
            <p:nvPr/>
          </p:nvSpPr>
          <p:spPr>
            <a:xfrm>
              <a:off x="5057956" y="2979369"/>
              <a:ext cx="17883" cy="33271"/>
            </a:xfrm>
            <a:custGeom>
              <a:avLst/>
              <a:gdLst/>
              <a:ahLst/>
              <a:cxnLst/>
              <a:rect l="l" t="t" r="r" b="b"/>
              <a:pathLst>
                <a:path w="681" h="1267" extrusionOk="0">
                  <a:moveTo>
                    <a:pt x="189" y="0"/>
                  </a:moveTo>
                  <a:cubicBezTo>
                    <a:pt x="87" y="0"/>
                    <a:pt x="1" y="80"/>
                    <a:pt x="1" y="175"/>
                  </a:cubicBezTo>
                  <a:lnTo>
                    <a:pt x="1" y="711"/>
                  </a:lnTo>
                  <a:cubicBezTo>
                    <a:pt x="1" y="769"/>
                    <a:pt x="20" y="817"/>
                    <a:pt x="58" y="855"/>
                  </a:cubicBezTo>
                  <a:lnTo>
                    <a:pt x="422" y="1219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09"/>
                  </a:cubicBezTo>
                  <a:cubicBezTo>
                    <a:pt x="642" y="1199"/>
                    <a:pt x="613" y="1180"/>
                    <a:pt x="594" y="1152"/>
                  </a:cubicBezTo>
                  <a:lnTo>
                    <a:pt x="221" y="797"/>
                  </a:lnTo>
                  <a:cubicBezTo>
                    <a:pt x="183" y="759"/>
                    <a:pt x="163" y="711"/>
                    <a:pt x="163" y="654"/>
                  </a:cubicBezTo>
                  <a:lnTo>
                    <a:pt x="163" y="118"/>
                  </a:lnTo>
                  <a:cubicBezTo>
                    <a:pt x="163" y="70"/>
                    <a:pt x="183" y="32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14996;p65"/>
            <p:cNvSpPr/>
            <p:nvPr/>
          </p:nvSpPr>
          <p:spPr>
            <a:xfrm>
              <a:off x="5041386" y="2920520"/>
              <a:ext cx="62341" cy="66989"/>
            </a:xfrm>
            <a:custGeom>
              <a:avLst/>
              <a:gdLst/>
              <a:ahLst/>
              <a:cxnLst/>
              <a:rect l="l" t="t" r="r" b="b"/>
              <a:pathLst>
                <a:path w="2374" h="2551" extrusionOk="0">
                  <a:moveTo>
                    <a:pt x="1641" y="0"/>
                  </a:moveTo>
                  <a:cubicBezTo>
                    <a:pt x="1629" y="0"/>
                    <a:pt x="1617" y="5"/>
                    <a:pt x="1608" y="14"/>
                  </a:cubicBezTo>
                  <a:cubicBezTo>
                    <a:pt x="1349" y="206"/>
                    <a:pt x="1053" y="349"/>
                    <a:pt x="747" y="445"/>
                  </a:cubicBezTo>
                  <a:cubicBezTo>
                    <a:pt x="651" y="464"/>
                    <a:pt x="555" y="493"/>
                    <a:pt x="459" y="512"/>
                  </a:cubicBezTo>
                  <a:cubicBezTo>
                    <a:pt x="364" y="521"/>
                    <a:pt x="268" y="541"/>
                    <a:pt x="172" y="541"/>
                  </a:cubicBezTo>
                  <a:cubicBezTo>
                    <a:pt x="77" y="550"/>
                    <a:pt x="0" y="627"/>
                    <a:pt x="0" y="722"/>
                  </a:cubicBezTo>
                  <a:lnTo>
                    <a:pt x="0" y="1478"/>
                  </a:lnTo>
                  <a:cubicBezTo>
                    <a:pt x="0" y="2072"/>
                    <a:pt x="479" y="2550"/>
                    <a:pt x="1072" y="2550"/>
                  </a:cubicBezTo>
                  <a:lnTo>
                    <a:pt x="1302" y="2550"/>
                  </a:lnTo>
                  <a:cubicBezTo>
                    <a:pt x="1895" y="2550"/>
                    <a:pt x="2373" y="2072"/>
                    <a:pt x="2373" y="1478"/>
                  </a:cubicBezTo>
                  <a:lnTo>
                    <a:pt x="2373" y="694"/>
                  </a:lnTo>
                  <a:cubicBezTo>
                    <a:pt x="2373" y="617"/>
                    <a:pt x="2326" y="550"/>
                    <a:pt x="2259" y="531"/>
                  </a:cubicBezTo>
                  <a:cubicBezTo>
                    <a:pt x="2239" y="521"/>
                    <a:pt x="2220" y="512"/>
                    <a:pt x="2201" y="502"/>
                  </a:cubicBezTo>
                  <a:cubicBezTo>
                    <a:pt x="1991" y="416"/>
                    <a:pt x="1818" y="253"/>
                    <a:pt x="1713" y="52"/>
                  </a:cubicBezTo>
                  <a:lnTo>
                    <a:pt x="1704" y="43"/>
                  </a:lnTo>
                  <a:cubicBezTo>
                    <a:pt x="1691" y="17"/>
                    <a:pt x="1665" y="0"/>
                    <a:pt x="164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7" name="Google Shape;14997;p65"/>
            <p:cNvSpPr/>
            <p:nvPr/>
          </p:nvSpPr>
          <p:spPr>
            <a:xfrm>
              <a:off x="5041386" y="2920625"/>
              <a:ext cx="45246" cy="66884"/>
            </a:xfrm>
            <a:custGeom>
              <a:avLst/>
              <a:gdLst/>
              <a:ahLst/>
              <a:cxnLst/>
              <a:rect l="l" t="t" r="r" b="b"/>
              <a:pathLst>
                <a:path w="1723" h="2547" extrusionOk="0">
                  <a:moveTo>
                    <a:pt x="1641" y="1"/>
                  </a:moveTo>
                  <a:cubicBezTo>
                    <a:pt x="1629" y="1"/>
                    <a:pt x="1617" y="4"/>
                    <a:pt x="1608" y="10"/>
                  </a:cubicBezTo>
                  <a:cubicBezTo>
                    <a:pt x="1349" y="211"/>
                    <a:pt x="1053" y="355"/>
                    <a:pt x="747" y="441"/>
                  </a:cubicBezTo>
                  <a:cubicBezTo>
                    <a:pt x="651" y="470"/>
                    <a:pt x="555" y="489"/>
                    <a:pt x="459" y="508"/>
                  </a:cubicBezTo>
                  <a:cubicBezTo>
                    <a:pt x="364" y="527"/>
                    <a:pt x="268" y="537"/>
                    <a:pt x="172" y="546"/>
                  </a:cubicBezTo>
                  <a:cubicBezTo>
                    <a:pt x="67" y="546"/>
                    <a:pt x="0" y="632"/>
                    <a:pt x="0" y="728"/>
                  </a:cubicBezTo>
                  <a:lnTo>
                    <a:pt x="0" y="1474"/>
                  </a:lnTo>
                  <a:cubicBezTo>
                    <a:pt x="0" y="2068"/>
                    <a:pt x="479" y="2546"/>
                    <a:pt x="1072" y="2546"/>
                  </a:cubicBezTo>
                  <a:lnTo>
                    <a:pt x="1292" y="2546"/>
                  </a:lnTo>
                  <a:cubicBezTo>
                    <a:pt x="699" y="2546"/>
                    <a:pt x="220" y="2068"/>
                    <a:pt x="220" y="1474"/>
                  </a:cubicBezTo>
                  <a:lnTo>
                    <a:pt x="220" y="728"/>
                  </a:lnTo>
                  <a:cubicBezTo>
                    <a:pt x="220" y="632"/>
                    <a:pt x="287" y="546"/>
                    <a:pt x="392" y="546"/>
                  </a:cubicBezTo>
                  <a:cubicBezTo>
                    <a:pt x="488" y="537"/>
                    <a:pt x="584" y="527"/>
                    <a:pt x="680" y="508"/>
                  </a:cubicBezTo>
                  <a:cubicBezTo>
                    <a:pt x="775" y="489"/>
                    <a:pt x="871" y="470"/>
                    <a:pt x="967" y="441"/>
                  </a:cubicBezTo>
                  <a:cubicBezTo>
                    <a:pt x="1235" y="364"/>
                    <a:pt x="1493" y="240"/>
                    <a:pt x="1723" y="87"/>
                  </a:cubicBezTo>
                  <a:lnTo>
                    <a:pt x="1713" y="58"/>
                  </a:lnTo>
                  <a:lnTo>
                    <a:pt x="1704" y="39"/>
                  </a:lnTo>
                  <a:cubicBezTo>
                    <a:pt x="1691" y="13"/>
                    <a:pt x="1665" y="1"/>
                    <a:pt x="16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8" name="Google Shape;14998;p65"/>
            <p:cNvSpPr/>
            <p:nvPr/>
          </p:nvSpPr>
          <p:spPr>
            <a:xfrm>
              <a:off x="5010714" y="3211139"/>
              <a:ext cx="125680" cy="66648"/>
            </a:xfrm>
            <a:custGeom>
              <a:avLst/>
              <a:gdLst/>
              <a:ahLst/>
              <a:cxnLst/>
              <a:rect l="l" t="t" r="r" b="b"/>
              <a:pathLst>
                <a:path w="4786" h="2538" extrusionOk="0">
                  <a:moveTo>
                    <a:pt x="1819" y="1"/>
                  </a:moveTo>
                  <a:lnTo>
                    <a:pt x="737" y="441"/>
                  </a:lnTo>
                  <a:cubicBezTo>
                    <a:pt x="623" y="479"/>
                    <a:pt x="527" y="537"/>
                    <a:pt x="441" y="604"/>
                  </a:cubicBezTo>
                  <a:lnTo>
                    <a:pt x="412" y="632"/>
                  </a:lnTo>
                  <a:lnTo>
                    <a:pt x="402" y="642"/>
                  </a:lnTo>
                  <a:lnTo>
                    <a:pt x="383" y="652"/>
                  </a:lnTo>
                  <a:lnTo>
                    <a:pt x="355" y="680"/>
                  </a:lnTo>
                  <a:cubicBezTo>
                    <a:pt x="163" y="872"/>
                    <a:pt x="29" y="1121"/>
                    <a:pt x="0" y="1398"/>
                  </a:cubicBezTo>
                  <a:lnTo>
                    <a:pt x="0" y="1446"/>
                  </a:lnTo>
                  <a:lnTo>
                    <a:pt x="0" y="147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42"/>
                  </a:lnTo>
                  <a:lnTo>
                    <a:pt x="0" y="159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6"/>
                    <a:pt x="115" y="2538"/>
                    <a:pt x="242" y="2538"/>
                  </a:cubicBezTo>
                  <a:cubicBezTo>
                    <a:pt x="248" y="2538"/>
                    <a:pt x="253" y="2537"/>
                    <a:pt x="259" y="2537"/>
                  </a:cubicBezTo>
                  <a:lnTo>
                    <a:pt x="4518" y="2537"/>
                  </a:lnTo>
                  <a:cubicBezTo>
                    <a:pt x="4524" y="2537"/>
                    <a:pt x="4530" y="2538"/>
                    <a:pt x="4536" y="2538"/>
                  </a:cubicBezTo>
                  <a:cubicBezTo>
                    <a:pt x="4671" y="2538"/>
                    <a:pt x="4776" y="2436"/>
                    <a:pt x="4786" y="2307"/>
                  </a:cubicBezTo>
                  <a:lnTo>
                    <a:pt x="4786" y="1771"/>
                  </a:lnTo>
                  <a:lnTo>
                    <a:pt x="4786" y="1590"/>
                  </a:lnTo>
                  <a:lnTo>
                    <a:pt x="4747" y="1590"/>
                  </a:lnTo>
                  <a:lnTo>
                    <a:pt x="4747" y="1532"/>
                  </a:lnTo>
                  <a:lnTo>
                    <a:pt x="4747" y="1523"/>
                  </a:lnTo>
                  <a:lnTo>
                    <a:pt x="4747" y="1494"/>
                  </a:lnTo>
                  <a:lnTo>
                    <a:pt x="4747" y="1456"/>
                  </a:lnTo>
                  <a:lnTo>
                    <a:pt x="4747" y="1446"/>
                  </a:lnTo>
                  <a:lnTo>
                    <a:pt x="4747" y="1398"/>
                  </a:lnTo>
                  <a:cubicBezTo>
                    <a:pt x="4719" y="1121"/>
                    <a:pt x="4585" y="872"/>
                    <a:pt x="4393" y="680"/>
                  </a:cubicBezTo>
                  <a:lnTo>
                    <a:pt x="4365" y="652"/>
                  </a:lnTo>
                  <a:lnTo>
                    <a:pt x="4355" y="642"/>
                  </a:lnTo>
                  <a:lnTo>
                    <a:pt x="4336" y="632"/>
                  </a:lnTo>
                  <a:lnTo>
                    <a:pt x="4307" y="604"/>
                  </a:lnTo>
                  <a:cubicBezTo>
                    <a:pt x="4221" y="537"/>
                    <a:pt x="4125" y="479"/>
                    <a:pt x="4020" y="441"/>
                  </a:cubicBezTo>
                  <a:lnTo>
                    <a:pt x="2929" y="1"/>
                  </a:lnTo>
                  <a:lnTo>
                    <a:pt x="2651" y="288"/>
                  </a:lnTo>
                  <a:lnTo>
                    <a:pt x="2374" y="556"/>
                  </a:lnTo>
                  <a:lnTo>
                    <a:pt x="2096" y="288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9" name="Google Shape;14999;p65"/>
            <p:cNvSpPr/>
            <p:nvPr/>
          </p:nvSpPr>
          <p:spPr>
            <a:xfrm>
              <a:off x="5009217" y="3211402"/>
              <a:ext cx="51286" cy="65939"/>
            </a:xfrm>
            <a:custGeom>
              <a:avLst/>
              <a:gdLst/>
              <a:ahLst/>
              <a:cxnLst/>
              <a:rect l="l" t="t" r="r" b="b"/>
              <a:pathLst>
                <a:path w="1953" h="2511" extrusionOk="0">
                  <a:moveTo>
                    <a:pt x="1857" y="0"/>
                  </a:moveTo>
                  <a:lnTo>
                    <a:pt x="775" y="422"/>
                  </a:lnTo>
                  <a:cubicBezTo>
                    <a:pt x="306" y="613"/>
                    <a:pt x="0" y="1072"/>
                    <a:pt x="29" y="1580"/>
                  </a:cubicBezTo>
                  <a:lnTo>
                    <a:pt x="29" y="2288"/>
                  </a:lnTo>
                  <a:cubicBezTo>
                    <a:pt x="29" y="2411"/>
                    <a:pt x="134" y="2510"/>
                    <a:pt x="255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25" y="1072"/>
                    <a:pt x="622" y="613"/>
                    <a:pt x="1091" y="422"/>
                  </a:cubicBezTo>
                  <a:lnTo>
                    <a:pt x="1952" y="87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0" name="Google Shape;15000;p65"/>
            <p:cNvSpPr/>
            <p:nvPr/>
          </p:nvSpPr>
          <p:spPr>
            <a:xfrm>
              <a:off x="5032825" y="3106861"/>
              <a:ext cx="79436" cy="56301"/>
            </a:xfrm>
            <a:custGeom>
              <a:avLst/>
              <a:gdLst/>
              <a:ahLst/>
              <a:cxnLst/>
              <a:rect l="l" t="t" r="r" b="b"/>
              <a:pathLst>
                <a:path w="3025" h="2144" extrusionOk="0">
                  <a:moveTo>
                    <a:pt x="2661" y="1847"/>
                  </a:moveTo>
                  <a:lnTo>
                    <a:pt x="2652" y="1857"/>
                  </a:lnTo>
                  <a:lnTo>
                    <a:pt x="2623" y="1876"/>
                  </a:lnTo>
                  <a:lnTo>
                    <a:pt x="2623" y="1876"/>
                  </a:lnTo>
                  <a:lnTo>
                    <a:pt x="2661" y="1847"/>
                  </a:lnTo>
                  <a:close/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3" y="1933"/>
                    <a:pt x="393" y="1914"/>
                    <a:pt x="403" y="1895"/>
                  </a:cubicBezTo>
                  <a:cubicBezTo>
                    <a:pt x="584" y="1895"/>
                    <a:pt x="1465" y="1886"/>
                    <a:pt x="1972" y="1273"/>
                  </a:cubicBezTo>
                  <a:cubicBezTo>
                    <a:pt x="2077" y="1570"/>
                    <a:pt x="2317" y="1799"/>
                    <a:pt x="2623" y="1886"/>
                  </a:cubicBezTo>
                  <a:cubicBezTo>
                    <a:pt x="2632" y="1905"/>
                    <a:pt x="2642" y="1924"/>
                    <a:pt x="2652" y="1943"/>
                  </a:cubicBezTo>
                  <a:cubicBezTo>
                    <a:pt x="2699" y="2106"/>
                    <a:pt x="3025" y="2134"/>
                    <a:pt x="3025" y="2134"/>
                  </a:cubicBezTo>
                  <a:lnTo>
                    <a:pt x="3025" y="1455"/>
                  </a:lnTo>
                  <a:cubicBezTo>
                    <a:pt x="3025" y="651"/>
                    <a:pt x="2374" y="0"/>
                    <a:pt x="15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1" name="Google Shape;15001;p65"/>
            <p:cNvSpPr/>
            <p:nvPr/>
          </p:nvSpPr>
          <p:spPr>
            <a:xfrm>
              <a:off x="5032825" y="3106861"/>
              <a:ext cx="43014" cy="56301"/>
            </a:xfrm>
            <a:custGeom>
              <a:avLst/>
              <a:gdLst/>
              <a:ahLst/>
              <a:cxnLst/>
              <a:rect l="l" t="t" r="r" b="b"/>
              <a:pathLst>
                <a:path w="1638" h="2144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4"/>
                    <a:pt x="173" y="2106"/>
                    <a:pt x="249" y="2067"/>
                  </a:cubicBezTo>
                  <a:lnTo>
                    <a:pt x="249" y="1828"/>
                  </a:ln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8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2" name="Google Shape;15002;p65"/>
            <p:cNvSpPr/>
            <p:nvPr/>
          </p:nvSpPr>
          <p:spPr>
            <a:xfrm>
              <a:off x="5101442" y="3157385"/>
              <a:ext cx="17358" cy="23345"/>
            </a:xfrm>
            <a:custGeom>
              <a:avLst/>
              <a:gdLst/>
              <a:ahLst/>
              <a:cxnLst/>
              <a:rect l="l" t="t" r="r" b="b"/>
              <a:pathLst>
                <a:path w="661" h="889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05"/>
                    <a:pt x="90" y="889"/>
                    <a:pt x="187" y="889"/>
                  </a:cubicBezTo>
                  <a:cubicBezTo>
                    <a:pt x="204" y="889"/>
                    <a:pt x="222" y="886"/>
                    <a:pt x="240" y="880"/>
                  </a:cubicBezTo>
                  <a:cubicBezTo>
                    <a:pt x="278" y="871"/>
                    <a:pt x="307" y="852"/>
                    <a:pt x="345" y="832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7"/>
                    <a:pt x="555" y="105"/>
                    <a:pt x="240" y="9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3" name="Google Shape;15003;p65"/>
            <p:cNvSpPr/>
            <p:nvPr/>
          </p:nvSpPr>
          <p:spPr>
            <a:xfrm>
              <a:off x="5026286" y="3157359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4" y="1"/>
                  </a:moveTo>
                  <a:cubicBezTo>
                    <a:pt x="466" y="1"/>
                    <a:pt x="447" y="4"/>
                    <a:pt x="431" y="10"/>
                  </a:cubicBezTo>
                  <a:cubicBezTo>
                    <a:pt x="1" y="144"/>
                    <a:pt x="1" y="747"/>
                    <a:pt x="431" y="881"/>
                  </a:cubicBezTo>
                  <a:cubicBezTo>
                    <a:pt x="449" y="887"/>
                    <a:pt x="467" y="890"/>
                    <a:pt x="484" y="890"/>
                  </a:cubicBezTo>
                  <a:cubicBezTo>
                    <a:pt x="581" y="890"/>
                    <a:pt x="671" y="805"/>
                    <a:pt x="671" y="699"/>
                  </a:cubicBezTo>
                  <a:lnTo>
                    <a:pt x="671" y="183"/>
                  </a:lnTo>
                  <a:cubicBezTo>
                    <a:pt x="661" y="125"/>
                    <a:pt x="632" y="6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4" name="Google Shape;15004;p65"/>
            <p:cNvSpPr/>
            <p:nvPr/>
          </p:nvSpPr>
          <p:spPr>
            <a:xfrm>
              <a:off x="5057956" y="3198272"/>
              <a:ext cx="29175" cy="33271"/>
            </a:xfrm>
            <a:custGeom>
              <a:avLst/>
              <a:gdLst/>
              <a:ahLst/>
              <a:cxnLst/>
              <a:rect l="l" t="t" r="r" b="b"/>
              <a:pathLst>
                <a:path w="1111" h="1267" extrusionOk="0">
                  <a:moveTo>
                    <a:pt x="198" y="0"/>
                  </a:moveTo>
                  <a:cubicBezTo>
                    <a:pt x="95" y="0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22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18"/>
                  </a:cubicBezTo>
                  <a:lnTo>
                    <a:pt x="1063" y="816"/>
                  </a:lnTo>
                  <a:cubicBezTo>
                    <a:pt x="1092" y="788"/>
                    <a:pt x="1111" y="740"/>
                    <a:pt x="1111" y="692"/>
                  </a:cubicBezTo>
                  <a:lnTo>
                    <a:pt x="1111" y="194"/>
                  </a:lnTo>
                  <a:cubicBezTo>
                    <a:pt x="1111" y="137"/>
                    <a:pt x="1092" y="89"/>
                    <a:pt x="1063" y="60"/>
                  </a:cubicBezTo>
                  <a:cubicBezTo>
                    <a:pt x="1025" y="22"/>
                    <a:pt x="977" y="3"/>
                    <a:pt x="919" y="3"/>
                  </a:cubicBezTo>
                  <a:lnTo>
                    <a:pt x="881" y="3"/>
                  </a:lnTo>
                  <a:cubicBezTo>
                    <a:pt x="814" y="22"/>
                    <a:pt x="738" y="31"/>
                    <a:pt x="671" y="31"/>
                  </a:cubicBezTo>
                  <a:lnTo>
                    <a:pt x="450" y="31"/>
                  </a:lnTo>
                  <a:cubicBezTo>
                    <a:pt x="374" y="31"/>
                    <a:pt x="297" y="22"/>
                    <a:pt x="230" y="3"/>
                  </a:cubicBezTo>
                  <a:cubicBezTo>
                    <a:pt x="220" y="1"/>
                    <a:pt x="209" y="0"/>
                    <a:pt x="19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5" name="Google Shape;15005;p65"/>
            <p:cNvSpPr/>
            <p:nvPr/>
          </p:nvSpPr>
          <p:spPr>
            <a:xfrm>
              <a:off x="5057956" y="3198508"/>
              <a:ext cx="17883" cy="33350"/>
            </a:xfrm>
            <a:custGeom>
              <a:avLst/>
              <a:gdLst/>
              <a:ahLst/>
              <a:cxnLst/>
              <a:rect l="l" t="t" r="r" b="b"/>
              <a:pathLst>
                <a:path w="681" h="1270" extrusionOk="0">
                  <a:moveTo>
                    <a:pt x="189" y="1"/>
                  </a:moveTo>
                  <a:cubicBezTo>
                    <a:pt x="87" y="1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9"/>
                    <a:pt x="20" y="826"/>
                    <a:pt x="58" y="865"/>
                  </a:cubicBezTo>
                  <a:lnTo>
                    <a:pt x="422" y="1219"/>
                  </a:lnTo>
                  <a:cubicBezTo>
                    <a:pt x="453" y="1250"/>
                    <a:pt x="492" y="1269"/>
                    <a:pt x="531" y="1269"/>
                  </a:cubicBezTo>
                  <a:cubicBezTo>
                    <a:pt x="539" y="1269"/>
                    <a:pt x="548" y="1268"/>
                    <a:pt x="556" y="1267"/>
                  </a:cubicBezTo>
                  <a:cubicBezTo>
                    <a:pt x="604" y="1267"/>
                    <a:pt x="651" y="1247"/>
                    <a:pt x="680" y="1219"/>
                  </a:cubicBezTo>
                  <a:cubicBezTo>
                    <a:pt x="642" y="1209"/>
                    <a:pt x="613" y="1190"/>
                    <a:pt x="594" y="1161"/>
                  </a:cubicBezTo>
                  <a:lnTo>
                    <a:pt x="221" y="798"/>
                  </a:lnTo>
                  <a:cubicBezTo>
                    <a:pt x="183" y="759"/>
                    <a:pt x="163" y="712"/>
                    <a:pt x="163" y="664"/>
                  </a:cubicBezTo>
                  <a:lnTo>
                    <a:pt x="163" y="128"/>
                  </a:lnTo>
                  <a:cubicBezTo>
                    <a:pt x="163" y="80"/>
                    <a:pt x="183" y="42"/>
                    <a:pt x="221" y="3"/>
                  </a:cubicBezTo>
                  <a:cubicBezTo>
                    <a:pt x="210" y="2"/>
                    <a:pt x="199" y="1"/>
                    <a:pt x="18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6" name="Google Shape;15006;p65"/>
            <p:cNvSpPr/>
            <p:nvPr/>
          </p:nvSpPr>
          <p:spPr>
            <a:xfrm>
              <a:off x="5041386" y="3139844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77" y="54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72" y="2544"/>
                  </a:cubicBezTo>
                  <a:lnTo>
                    <a:pt x="1302" y="2544"/>
                  </a:lnTo>
                  <a:cubicBezTo>
                    <a:pt x="1895" y="2544"/>
                    <a:pt x="2373" y="2065"/>
                    <a:pt x="2373" y="1472"/>
                  </a:cubicBezTo>
                  <a:lnTo>
                    <a:pt x="2373" y="697"/>
                  </a:lnTo>
                  <a:cubicBezTo>
                    <a:pt x="2373" y="620"/>
                    <a:pt x="2326" y="553"/>
                    <a:pt x="2259" y="524"/>
                  </a:cubicBezTo>
                  <a:cubicBezTo>
                    <a:pt x="2239" y="515"/>
                    <a:pt x="2220" y="505"/>
                    <a:pt x="2201" y="496"/>
                  </a:cubicBezTo>
                  <a:cubicBezTo>
                    <a:pt x="1991" y="409"/>
                    <a:pt x="1818" y="256"/>
                    <a:pt x="1713" y="55"/>
                  </a:cubicBez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7" name="Google Shape;15007;p65"/>
            <p:cNvSpPr/>
            <p:nvPr/>
          </p:nvSpPr>
          <p:spPr>
            <a:xfrm>
              <a:off x="5041386" y="3139844"/>
              <a:ext cx="45246" cy="67068"/>
            </a:xfrm>
            <a:custGeom>
              <a:avLst/>
              <a:gdLst/>
              <a:ahLst/>
              <a:cxnLst/>
              <a:rect l="l" t="t" r="r" b="b"/>
              <a:pathLst>
                <a:path w="1723" h="255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67" y="55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53"/>
                    <a:pt x="1072" y="2553"/>
                  </a:cubicBezTo>
                  <a:lnTo>
                    <a:pt x="1292" y="2553"/>
                  </a:lnTo>
                  <a:cubicBezTo>
                    <a:pt x="699" y="2553"/>
                    <a:pt x="220" y="2065"/>
                    <a:pt x="220" y="1472"/>
                  </a:cubicBezTo>
                  <a:lnTo>
                    <a:pt x="220" y="725"/>
                  </a:lnTo>
                  <a:cubicBezTo>
                    <a:pt x="220" y="630"/>
                    <a:pt x="287" y="553"/>
                    <a:pt x="392" y="543"/>
                  </a:cubicBezTo>
                  <a:cubicBezTo>
                    <a:pt x="488" y="534"/>
                    <a:pt x="584" y="524"/>
                    <a:pt x="680" y="505"/>
                  </a:cubicBezTo>
                  <a:cubicBezTo>
                    <a:pt x="775" y="486"/>
                    <a:pt x="871" y="467"/>
                    <a:pt x="967" y="438"/>
                  </a:cubicBezTo>
                  <a:cubicBezTo>
                    <a:pt x="1235" y="362"/>
                    <a:pt x="1493" y="247"/>
                    <a:pt x="1723" y="84"/>
                  </a:cubicBezTo>
                  <a:lnTo>
                    <a:pt x="1713" y="55"/>
                  </a:ln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008" name="Google Shape;15008;p65"/>
          <p:cNvSpPr/>
          <p:nvPr/>
        </p:nvSpPr>
        <p:spPr>
          <a:xfrm>
            <a:off x="5911170" y="2887695"/>
            <a:ext cx="50288" cy="25157"/>
          </a:xfrm>
          <a:custGeom>
            <a:avLst/>
            <a:gdLst/>
            <a:ahLst/>
            <a:cxnLst/>
            <a:rect l="l" t="t" r="r" b="b"/>
            <a:pathLst>
              <a:path w="1915" h="958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1" y="719"/>
                  <a:pt x="719" y="958"/>
                  <a:pt x="1915" y="958"/>
                </a:cubicBezTo>
                <a:lnTo>
                  <a:pt x="1915" y="719"/>
                </a:lnTo>
                <a:cubicBezTo>
                  <a:pt x="1915" y="317"/>
                  <a:pt x="1590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09" name="Google Shape;15009;p65"/>
          <p:cNvSpPr/>
          <p:nvPr/>
        </p:nvSpPr>
        <p:spPr>
          <a:xfrm>
            <a:off x="5911170" y="2887695"/>
            <a:ext cx="34716" cy="22899"/>
          </a:xfrm>
          <a:custGeom>
            <a:avLst/>
            <a:gdLst/>
            <a:ahLst/>
            <a:cxnLst/>
            <a:rect l="l" t="t" r="r" b="b"/>
            <a:pathLst>
              <a:path w="1322" h="872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240" y="786"/>
                  <a:pt x="479" y="834"/>
                  <a:pt x="719" y="872"/>
                </a:cubicBezTo>
                <a:lnTo>
                  <a:pt x="719" y="719"/>
                </a:lnTo>
                <a:cubicBezTo>
                  <a:pt x="719" y="365"/>
                  <a:pt x="967" y="68"/>
                  <a:pt x="1322" y="11"/>
                </a:cubicBezTo>
                <a:cubicBezTo>
                  <a:pt x="1274" y="1"/>
                  <a:pt x="1235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10" name="Google Shape;15010;p65"/>
          <p:cNvSpPr/>
          <p:nvPr/>
        </p:nvSpPr>
        <p:spPr>
          <a:xfrm>
            <a:off x="5798094" y="3145306"/>
            <a:ext cx="28177" cy="75681"/>
          </a:xfrm>
          <a:custGeom>
            <a:avLst/>
            <a:gdLst/>
            <a:ahLst/>
            <a:cxnLst/>
            <a:rect l="l" t="t" r="r" b="b"/>
            <a:pathLst>
              <a:path w="1073" h="2882" extrusionOk="0">
                <a:moveTo>
                  <a:pt x="718" y="0"/>
                </a:moveTo>
                <a:cubicBezTo>
                  <a:pt x="316" y="0"/>
                  <a:pt x="0" y="326"/>
                  <a:pt x="0" y="718"/>
                </a:cubicBezTo>
                <a:lnTo>
                  <a:pt x="0" y="1513"/>
                </a:lnTo>
                <a:cubicBezTo>
                  <a:pt x="10" y="1752"/>
                  <a:pt x="96" y="1972"/>
                  <a:pt x="239" y="2163"/>
                </a:cubicBezTo>
                <a:cubicBezTo>
                  <a:pt x="393" y="2336"/>
                  <a:pt x="479" y="2565"/>
                  <a:pt x="479" y="2805"/>
                </a:cubicBezTo>
                <a:lnTo>
                  <a:pt x="479" y="2881"/>
                </a:lnTo>
                <a:lnTo>
                  <a:pt x="957" y="2881"/>
                </a:lnTo>
                <a:lnTo>
                  <a:pt x="957" y="2805"/>
                </a:lnTo>
                <a:cubicBezTo>
                  <a:pt x="957" y="2584"/>
                  <a:pt x="919" y="2364"/>
                  <a:pt x="833" y="2163"/>
                </a:cubicBezTo>
                <a:cubicBezTo>
                  <a:pt x="756" y="1953"/>
                  <a:pt x="718" y="1733"/>
                  <a:pt x="718" y="1513"/>
                </a:cubicBezTo>
                <a:lnTo>
                  <a:pt x="718" y="718"/>
                </a:lnTo>
                <a:cubicBezTo>
                  <a:pt x="718" y="326"/>
                  <a:pt x="881" y="0"/>
                  <a:pt x="1072" y="0"/>
                </a:cubicBezTo>
                <a:close/>
              </a:path>
            </a:pathLst>
          </a:custGeom>
          <a:solidFill>
            <a:srgbClr val="ACBDC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11" name="Google Shape;15011;p65"/>
          <p:cNvSpPr/>
          <p:nvPr/>
        </p:nvSpPr>
        <p:spPr>
          <a:xfrm>
            <a:off x="5797831" y="3145568"/>
            <a:ext cx="28440" cy="56065"/>
          </a:xfrm>
          <a:custGeom>
            <a:avLst/>
            <a:gdLst/>
            <a:ahLst/>
            <a:cxnLst/>
            <a:rect l="l" t="t" r="r" b="b"/>
            <a:pathLst>
              <a:path w="1083" h="2135" extrusionOk="0">
                <a:moveTo>
                  <a:pt x="718" y="0"/>
                </a:moveTo>
                <a:cubicBezTo>
                  <a:pt x="326" y="0"/>
                  <a:pt x="1" y="316"/>
                  <a:pt x="1" y="718"/>
                </a:cubicBezTo>
                <a:lnTo>
                  <a:pt x="1" y="1196"/>
                </a:lnTo>
                <a:cubicBezTo>
                  <a:pt x="1" y="1675"/>
                  <a:pt x="364" y="2077"/>
                  <a:pt x="843" y="2134"/>
                </a:cubicBezTo>
                <a:cubicBezTo>
                  <a:pt x="766" y="1933"/>
                  <a:pt x="728" y="1723"/>
                  <a:pt x="718" y="1503"/>
                </a:cubicBezTo>
                <a:lnTo>
                  <a:pt x="718" y="718"/>
                </a:lnTo>
                <a:cubicBezTo>
                  <a:pt x="718" y="316"/>
                  <a:pt x="881" y="0"/>
                  <a:pt x="10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12" name="Google Shape;15012;p65"/>
          <p:cNvSpPr/>
          <p:nvPr/>
        </p:nvSpPr>
        <p:spPr>
          <a:xfrm>
            <a:off x="5779239" y="3228996"/>
            <a:ext cx="18881" cy="48528"/>
          </a:xfrm>
          <a:custGeom>
            <a:avLst/>
            <a:gdLst/>
            <a:ahLst/>
            <a:cxnLst/>
            <a:rect l="l" t="t" r="r" b="b"/>
            <a:pathLst>
              <a:path w="719" h="1848" extrusionOk="0">
                <a:moveTo>
                  <a:pt x="134" y="0"/>
                </a:moveTo>
                <a:cubicBezTo>
                  <a:pt x="48" y="125"/>
                  <a:pt x="0" y="268"/>
                  <a:pt x="0" y="421"/>
                </a:cubicBezTo>
                <a:lnTo>
                  <a:pt x="0" y="1608"/>
                </a:lnTo>
                <a:cubicBezTo>
                  <a:pt x="0" y="1742"/>
                  <a:pt x="106" y="1847"/>
                  <a:pt x="240" y="1847"/>
                </a:cubicBezTo>
                <a:lnTo>
                  <a:pt x="718" y="1847"/>
                </a:lnTo>
                <a:lnTo>
                  <a:pt x="718" y="670"/>
                </a:lnTo>
                <a:cubicBezTo>
                  <a:pt x="718" y="517"/>
                  <a:pt x="642" y="374"/>
                  <a:pt x="527" y="287"/>
                </a:cubicBezTo>
                <a:lnTo>
                  <a:pt x="134" y="0"/>
                </a:lnTo>
                <a:close/>
              </a:path>
            </a:pathLst>
          </a:custGeom>
          <a:solidFill>
            <a:srgbClr val="7689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013" name="Google Shape;15013;p65"/>
          <p:cNvGrpSpPr/>
          <p:nvPr/>
        </p:nvGrpSpPr>
        <p:grpSpPr>
          <a:xfrm>
            <a:off x="5779239" y="2887695"/>
            <a:ext cx="314411" cy="389830"/>
            <a:chOff x="5779239" y="2887695"/>
            <a:chExt cx="314411" cy="389830"/>
          </a:xfrm>
        </p:grpSpPr>
        <p:sp>
          <p:nvSpPr>
            <p:cNvPr id="15014" name="Google Shape;15014;p65"/>
            <p:cNvSpPr/>
            <p:nvPr/>
          </p:nvSpPr>
          <p:spPr>
            <a:xfrm>
              <a:off x="5898617" y="2937957"/>
              <a:ext cx="75419" cy="62866"/>
            </a:xfrm>
            <a:custGeom>
              <a:avLst/>
              <a:gdLst/>
              <a:ahLst/>
              <a:cxnLst/>
              <a:rect l="l" t="t" r="r" b="b"/>
              <a:pathLst>
                <a:path w="2872" h="2394" extrusionOk="0">
                  <a:moveTo>
                    <a:pt x="957" y="1"/>
                  </a:moveTo>
                  <a:lnTo>
                    <a:pt x="957" y="480"/>
                  </a:lnTo>
                  <a:cubicBezTo>
                    <a:pt x="957" y="566"/>
                    <a:pt x="910" y="652"/>
                    <a:pt x="823" y="690"/>
                  </a:cubicBezTo>
                  <a:lnTo>
                    <a:pt x="268" y="977"/>
                  </a:lnTo>
                  <a:cubicBezTo>
                    <a:pt x="106" y="1054"/>
                    <a:pt x="0" y="1216"/>
                    <a:pt x="0" y="1398"/>
                  </a:cubicBezTo>
                  <a:lnTo>
                    <a:pt x="0" y="2394"/>
                  </a:lnTo>
                  <a:lnTo>
                    <a:pt x="2871" y="2394"/>
                  </a:lnTo>
                  <a:lnTo>
                    <a:pt x="2871" y="1398"/>
                  </a:lnTo>
                  <a:cubicBezTo>
                    <a:pt x="2871" y="1216"/>
                    <a:pt x="2766" y="1054"/>
                    <a:pt x="2613" y="977"/>
                  </a:cubicBezTo>
                  <a:lnTo>
                    <a:pt x="2048" y="690"/>
                  </a:lnTo>
                  <a:cubicBezTo>
                    <a:pt x="1962" y="652"/>
                    <a:pt x="1914" y="566"/>
                    <a:pt x="1914" y="480"/>
                  </a:cubicBezTo>
                  <a:lnTo>
                    <a:pt x="191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5" name="Google Shape;15015;p65"/>
            <p:cNvSpPr/>
            <p:nvPr/>
          </p:nvSpPr>
          <p:spPr>
            <a:xfrm>
              <a:off x="5922488" y="2937957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8" y="1"/>
                  </a:moveTo>
                  <a:lnTo>
                    <a:pt x="48" y="480"/>
                  </a:lnTo>
                  <a:cubicBezTo>
                    <a:pt x="48" y="527"/>
                    <a:pt x="29" y="575"/>
                    <a:pt x="1" y="613"/>
                  </a:cubicBezTo>
                  <a:cubicBezTo>
                    <a:pt x="168" y="680"/>
                    <a:pt x="347" y="714"/>
                    <a:pt x="527" y="714"/>
                  </a:cubicBezTo>
                  <a:cubicBezTo>
                    <a:pt x="706" y="714"/>
                    <a:pt x="886" y="680"/>
                    <a:pt x="1053" y="613"/>
                  </a:cubicBezTo>
                  <a:cubicBezTo>
                    <a:pt x="1025" y="575"/>
                    <a:pt x="1005" y="527"/>
                    <a:pt x="1005" y="480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6" name="Google Shape;15016;p65"/>
            <p:cNvSpPr/>
            <p:nvPr/>
          </p:nvSpPr>
          <p:spPr>
            <a:xfrm>
              <a:off x="5898617" y="2957836"/>
              <a:ext cx="75419" cy="42988"/>
            </a:xfrm>
            <a:custGeom>
              <a:avLst/>
              <a:gdLst/>
              <a:ahLst/>
              <a:cxnLst/>
              <a:rect l="l" t="t" r="r" b="b"/>
              <a:pathLst>
                <a:path w="2872" h="1637" extrusionOk="0">
                  <a:moveTo>
                    <a:pt x="699" y="0"/>
                  </a:moveTo>
                  <a:lnTo>
                    <a:pt x="268" y="220"/>
                  </a:lnTo>
                  <a:cubicBezTo>
                    <a:pt x="106" y="297"/>
                    <a:pt x="0" y="459"/>
                    <a:pt x="0" y="641"/>
                  </a:cubicBezTo>
                  <a:lnTo>
                    <a:pt x="0" y="1637"/>
                  </a:lnTo>
                  <a:lnTo>
                    <a:pt x="2871" y="1637"/>
                  </a:lnTo>
                  <a:lnTo>
                    <a:pt x="2871" y="641"/>
                  </a:lnTo>
                  <a:cubicBezTo>
                    <a:pt x="2871" y="459"/>
                    <a:pt x="2766" y="297"/>
                    <a:pt x="2613" y="220"/>
                  </a:cubicBezTo>
                  <a:lnTo>
                    <a:pt x="2173" y="0"/>
                  </a:lnTo>
                  <a:cubicBezTo>
                    <a:pt x="1981" y="230"/>
                    <a:pt x="1709" y="345"/>
                    <a:pt x="1436" y="345"/>
                  </a:cubicBezTo>
                  <a:cubicBezTo>
                    <a:pt x="1163" y="345"/>
                    <a:pt x="890" y="230"/>
                    <a:pt x="69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65"/>
            <p:cNvSpPr/>
            <p:nvPr/>
          </p:nvSpPr>
          <p:spPr>
            <a:xfrm>
              <a:off x="5898617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58" y="0"/>
                  </a:moveTo>
                  <a:cubicBezTo>
                    <a:pt x="19" y="67"/>
                    <a:pt x="0" y="144"/>
                    <a:pt x="0" y="220"/>
                  </a:cubicBezTo>
                  <a:lnTo>
                    <a:pt x="0" y="1216"/>
                  </a:lnTo>
                  <a:lnTo>
                    <a:pt x="718" y="1216"/>
                  </a:lnTo>
                  <a:lnTo>
                    <a:pt x="718" y="737"/>
                  </a:lnTo>
                  <a:cubicBezTo>
                    <a:pt x="718" y="584"/>
                    <a:pt x="651" y="440"/>
                    <a:pt x="52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65"/>
            <p:cNvSpPr/>
            <p:nvPr/>
          </p:nvSpPr>
          <p:spPr>
            <a:xfrm>
              <a:off x="5955155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661" y="0"/>
                  </a:moveTo>
                  <a:lnTo>
                    <a:pt x="192" y="354"/>
                  </a:lnTo>
                  <a:cubicBezTo>
                    <a:pt x="77" y="440"/>
                    <a:pt x="1" y="584"/>
                    <a:pt x="1" y="737"/>
                  </a:cubicBezTo>
                  <a:lnTo>
                    <a:pt x="1" y="1216"/>
                  </a:lnTo>
                  <a:lnTo>
                    <a:pt x="718" y="1216"/>
                  </a:lnTo>
                  <a:lnTo>
                    <a:pt x="718" y="220"/>
                  </a:lnTo>
                  <a:cubicBezTo>
                    <a:pt x="718" y="144"/>
                    <a:pt x="699" y="67"/>
                    <a:pt x="66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65"/>
            <p:cNvSpPr/>
            <p:nvPr/>
          </p:nvSpPr>
          <p:spPr>
            <a:xfrm>
              <a:off x="5911170" y="2887695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24"/>
                    <a:pt x="432" y="2154"/>
                    <a:pt x="958" y="2154"/>
                  </a:cubicBezTo>
                  <a:cubicBezTo>
                    <a:pt x="1484" y="2154"/>
                    <a:pt x="1915" y="1724"/>
                    <a:pt x="1915" y="1197"/>
                  </a:cubicBezTo>
                  <a:lnTo>
                    <a:pt x="1915" y="719"/>
                  </a:lnTo>
                  <a:cubicBezTo>
                    <a:pt x="1915" y="317"/>
                    <a:pt x="159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65"/>
            <p:cNvSpPr/>
            <p:nvPr/>
          </p:nvSpPr>
          <p:spPr>
            <a:xfrm>
              <a:off x="5911170" y="2887695"/>
              <a:ext cx="34716" cy="56485"/>
            </a:xfrm>
            <a:custGeom>
              <a:avLst/>
              <a:gdLst/>
              <a:ahLst/>
              <a:cxnLst/>
              <a:rect l="l" t="t" r="r" b="b"/>
              <a:pathLst>
                <a:path w="1322" h="2151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46"/>
                    <a:pt x="450" y="2151"/>
                    <a:pt x="955" y="2151"/>
                  </a:cubicBezTo>
                  <a:cubicBezTo>
                    <a:pt x="1076" y="2151"/>
                    <a:pt x="1200" y="2128"/>
                    <a:pt x="1322" y="2078"/>
                  </a:cubicBezTo>
                  <a:cubicBezTo>
                    <a:pt x="958" y="1934"/>
                    <a:pt x="719" y="1580"/>
                    <a:pt x="719" y="1197"/>
                  </a:cubicBezTo>
                  <a:lnTo>
                    <a:pt x="719" y="719"/>
                  </a:lnTo>
                  <a:cubicBezTo>
                    <a:pt x="719" y="365"/>
                    <a:pt x="967" y="68"/>
                    <a:pt x="1322" y="11"/>
                  </a:cubicBezTo>
                  <a:cubicBezTo>
                    <a:pt x="1274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65"/>
            <p:cNvSpPr/>
            <p:nvPr/>
          </p:nvSpPr>
          <p:spPr>
            <a:xfrm>
              <a:off x="5892341" y="3013375"/>
              <a:ext cx="87971" cy="150811"/>
            </a:xfrm>
            <a:custGeom>
              <a:avLst/>
              <a:gdLst/>
              <a:ahLst/>
              <a:cxnLst/>
              <a:rect l="l" t="t" r="r" b="b"/>
              <a:pathLst>
                <a:path w="3350" h="5743" extrusionOk="0">
                  <a:moveTo>
                    <a:pt x="0" y="0"/>
                  </a:moveTo>
                  <a:lnTo>
                    <a:pt x="0" y="5742"/>
                  </a:lnTo>
                  <a:lnTo>
                    <a:pt x="3350" y="5742"/>
                  </a:lnTo>
                  <a:lnTo>
                    <a:pt x="335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65"/>
            <p:cNvSpPr/>
            <p:nvPr/>
          </p:nvSpPr>
          <p:spPr>
            <a:xfrm>
              <a:off x="5892341" y="3101320"/>
              <a:ext cx="87971" cy="62866"/>
            </a:xfrm>
            <a:custGeom>
              <a:avLst/>
              <a:gdLst/>
              <a:ahLst/>
              <a:cxnLst/>
              <a:rect l="l" t="t" r="r" b="b"/>
              <a:pathLst>
                <a:path w="3350" h="2394" extrusionOk="0">
                  <a:moveTo>
                    <a:pt x="0" y="1"/>
                  </a:moveTo>
                  <a:lnTo>
                    <a:pt x="0" y="2393"/>
                  </a:lnTo>
                  <a:lnTo>
                    <a:pt x="3350" y="2393"/>
                  </a:lnTo>
                  <a:lnTo>
                    <a:pt x="3350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65"/>
            <p:cNvSpPr/>
            <p:nvPr/>
          </p:nvSpPr>
          <p:spPr>
            <a:xfrm>
              <a:off x="5967734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0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3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65"/>
            <p:cNvSpPr/>
            <p:nvPr/>
          </p:nvSpPr>
          <p:spPr>
            <a:xfrm>
              <a:off x="5967734" y="3082466"/>
              <a:ext cx="28413" cy="75419"/>
            </a:xfrm>
            <a:custGeom>
              <a:avLst/>
              <a:gdLst/>
              <a:ahLst/>
              <a:cxnLst/>
              <a:rect l="l" t="t" r="r" b="b"/>
              <a:pathLst>
                <a:path w="1082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9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7" y="2872"/>
                  </a:lnTo>
                  <a:lnTo>
                    <a:pt x="957" y="2805"/>
                  </a:lnTo>
                  <a:cubicBezTo>
                    <a:pt x="967" y="2585"/>
                    <a:pt x="919" y="2365"/>
                    <a:pt x="842" y="2154"/>
                  </a:cubicBezTo>
                  <a:cubicBezTo>
                    <a:pt x="766" y="1953"/>
                    <a:pt x="727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8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65"/>
            <p:cNvSpPr/>
            <p:nvPr/>
          </p:nvSpPr>
          <p:spPr>
            <a:xfrm>
              <a:off x="5967734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65"/>
            <p:cNvSpPr/>
            <p:nvPr/>
          </p:nvSpPr>
          <p:spPr>
            <a:xfrm>
              <a:off x="5967734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676"/>
                    <a:pt x="354" y="2087"/>
                    <a:pt x="833" y="2145"/>
                  </a:cubicBezTo>
                  <a:cubicBezTo>
                    <a:pt x="766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65"/>
            <p:cNvSpPr/>
            <p:nvPr/>
          </p:nvSpPr>
          <p:spPr>
            <a:xfrm>
              <a:off x="5948879" y="3151582"/>
              <a:ext cx="87971" cy="100812"/>
            </a:xfrm>
            <a:custGeom>
              <a:avLst/>
              <a:gdLst/>
              <a:ahLst/>
              <a:cxnLst/>
              <a:rect l="l" t="t" r="r" b="b"/>
              <a:pathLst>
                <a:path w="3350" h="3839" extrusionOk="0">
                  <a:moveTo>
                    <a:pt x="1426" y="1"/>
                  </a:moveTo>
                  <a:cubicBezTo>
                    <a:pt x="1273" y="1"/>
                    <a:pt x="1130" y="29"/>
                    <a:pt x="986" y="87"/>
                  </a:cubicBezTo>
                  <a:lnTo>
                    <a:pt x="450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3599"/>
                  </a:lnTo>
                  <a:cubicBezTo>
                    <a:pt x="0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0" y="307"/>
                  </a:cubicBezTo>
                  <a:lnTo>
                    <a:pt x="2374" y="87"/>
                  </a:lnTo>
                  <a:cubicBezTo>
                    <a:pt x="2230" y="29"/>
                    <a:pt x="2077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65"/>
            <p:cNvSpPr/>
            <p:nvPr/>
          </p:nvSpPr>
          <p:spPr>
            <a:xfrm>
              <a:off x="5948879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3053"/>
                  </a:lnTo>
                  <a:cubicBezTo>
                    <a:pt x="0" y="3187"/>
                    <a:pt x="106" y="3292"/>
                    <a:pt x="240" y="3292"/>
                  </a:cubicBezTo>
                  <a:lnTo>
                    <a:pt x="718" y="3292"/>
                  </a:lnTo>
                  <a:lnTo>
                    <a:pt x="718" y="670"/>
                  </a:lnTo>
                  <a:cubicBezTo>
                    <a:pt x="718" y="527"/>
                    <a:pt x="651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65"/>
            <p:cNvSpPr/>
            <p:nvPr/>
          </p:nvSpPr>
          <p:spPr>
            <a:xfrm>
              <a:off x="6017995" y="3165920"/>
              <a:ext cx="18855" cy="86474"/>
            </a:xfrm>
            <a:custGeom>
              <a:avLst/>
              <a:gdLst/>
              <a:ahLst/>
              <a:cxnLst/>
              <a:rect l="l" t="t" r="r" b="b"/>
              <a:pathLst>
                <a:path w="718" h="3293" extrusionOk="0">
                  <a:moveTo>
                    <a:pt x="584" y="0"/>
                  </a:moveTo>
                  <a:lnTo>
                    <a:pt x="192" y="287"/>
                  </a:lnTo>
                  <a:cubicBezTo>
                    <a:pt x="77" y="383"/>
                    <a:pt x="0" y="527"/>
                    <a:pt x="0" y="670"/>
                  </a:cubicBezTo>
                  <a:lnTo>
                    <a:pt x="0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8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65"/>
            <p:cNvSpPr/>
            <p:nvPr/>
          </p:nvSpPr>
          <p:spPr>
            <a:xfrm>
              <a:off x="5854632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2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65"/>
            <p:cNvSpPr/>
            <p:nvPr/>
          </p:nvSpPr>
          <p:spPr>
            <a:xfrm>
              <a:off x="5854632" y="3082466"/>
              <a:ext cx="28177" cy="75419"/>
            </a:xfrm>
            <a:custGeom>
              <a:avLst/>
              <a:gdLst/>
              <a:ahLst/>
              <a:cxnLst/>
              <a:rect l="l" t="t" r="r" b="b"/>
              <a:pathLst>
                <a:path w="1073" h="287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8" y="2872"/>
                  </a:lnTo>
                  <a:lnTo>
                    <a:pt x="958" y="2805"/>
                  </a:lnTo>
                  <a:cubicBezTo>
                    <a:pt x="958" y="2585"/>
                    <a:pt x="919" y="2365"/>
                    <a:pt x="833" y="2154"/>
                  </a:cubicBezTo>
                  <a:cubicBezTo>
                    <a:pt x="757" y="1953"/>
                    <a:pt x="718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65"/>
            <p:cNvSpPr/>
            <p:nvPr/>
          </p:nvSpPr>
          <p:spPr>
            <a:xfrm>
              <a:off x="5854632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733"/>
                    <a:pt x="431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65"/>
            <p:cNvSpPr/>
            <p:nvPr/>
          </p:nvSpPr>
          <p:spPr>
            <a:xfrm>
              <a:off x="5854632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676"/>
                    <a:pt x="355" y="2087"/>
                    <a:pt x="833" y="2145"/>
                  </a:cubicBezTo>
                  <a:cubicBezTo>
                    <a:pt x="757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7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65"/>
            <p:cNvSpPr/>
            <p:nvPr/>
          </p:nvSpPr>
          <p:spPr>
            <a:xfrm>
              <a:off x="5835777" y="3151582"/>
              <a:ext cx="87997" cy="100812"/>
            </a:xfrm>
            <a:custGeom>
              <a:avLst/>
              <a:gdLst/>
              <a:ahLst/>
              <a:cxnLst/>
              <a:rect l="l" t="t" r="r" b="b"/>
              <a:pathLst>
                <a:path w="3351" h="3839" extrusionOk="0">
                  <a:moveTo>
                    <a:pt x="1427" y="1"/>
                  </a:moveTo>
                  <a:cubicBezTo>
                    <a:pt x="1274" y="1"/>
                    <a:pt x="1120" y="29"/>
                    <a:pt x="986" y="87"/>
                  </a:cubicBezTo>
                  <a:lnTo>
                    <a:pt x="451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3599"/>
                  </a:lnTo>
                  <a:cubicBezTo>
                    <a:pt x="1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69" y="412"/>
                    <a:pt x="2901" y="307"/>
                  </a:cubicBezTo>
                  <a:lnTo>
                    <a:pt x="2365" y="87"/>
                  </a:lnTo>
                  <a:cubicBezTo>
                    <a:pt x="2231" y="29"/>
                    <a:pt x="2078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65"/>
            <p:cNvSpPr/>
            <p:nvPr/>
          </p:nvSpPr>
          <p:spPr>
            <a:xfrm>
              <a:off x="5835777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3053"/>
                  </a:lnTo>
                  <a:cubicBezTo>
                    <a:pt x="1" y="3187"/>
                    <a:pt x="106" y="3292"/>
                    <a:pt x="240" y="3292"/>
                  </a:cubicBezTo>
                  <a:lnTo>
                    <a:pt x="719" y="3292"/>
                  </a:lnTo>
                  <a:lnTo>
                    <a:pt x="719" y="670"/>
                  </a:lnTo>
                  <a:cubicBezTo>
                    <a:pt x="719" y="527"/>
                    <a:pt x="642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65"/>
            <p:cNvSpPr/>
            <p:nvPr/>
          </p:nvSpPr>
          <p:spPr>
            <a:xfrm>
              <a:off x="5904893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575" y="0"/>
                  </a:moveTo>
                  <a:lnTo>
                    <a:pt x="192" y="287"/>
                  </a:lnTo>
                  <a:cubicBezTo>
                    <a:pt x="68" y="383"/>
                    <a:pt x="1" y="527"/>
                    <a:pt x="1" y="670"/>
                  </a:cubicBezTo>
                  <a:lnTo>
                    <a:pt x="1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1" y="125"/>
                    <a:pt x="575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65"/>
            <p:cNvSpPr/>
            <p:nvPr/>
          </p:nvSpPr>
          <p:spPr>
            <a:xfrm>
              <a:off x="6024271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42"/>
                    <a:pt x="96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3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65"/>
            <p:cNvSpPr/>
            <p:nvPr/>
          </p:nvSpPr>
          <p:spPr>
            <a:xfrm>
              <a:off x="6024271" y="3145306"/>
              <a:ext cx="28413" cy="75681"/>
            </a:xfrm>
            <a:custGeom>
              <a:avLst/>
              <a:gdLst/>
              <a:ahLst/>
              <a:cxnLst/>
              <a:rect l="l" t="t" r="r" b="b"/>
              <a:pathLst>
                <a:path w="108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52"/>
                    <a:pt x="96" y="1972"/>
                    <a:pt x="240" y="2163"/>
                  </a:cubicBezTo>
                  <a:cubicBezTo>
                    <a:pt x="402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67" y="2584"/>
                    <a:pt x="919" y="2364"/>
                    <a:pt x="843" y="2163"/>
                  </a:cubicBezTo>
                  <a:cubicBezTo>
                    <a:pt x="766" y="1953"/>
                    <a:pt x="728" y="1733"/>
                    <a:pt x="718" y="1513"/>
                  </a:cubicBezTo>
                  <a:lnTo>
                    <a:pt x="718" y="718"/>
                  </a:lnTo>
                  <a:cubicBezTo>
                    <a:pt x="718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65"/>
            <p:cNvSpPr/>
            <p:nvPr/>
          </p:nvSpPr>
          <p:spPr>
            <a:xfrm>
              <a:off x="6024271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8" y="2154"/>
                  </a:cubicBezTo>
                  <a:cubicBezTo>
                    <a:pt x="1493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65"/>
            <p:cNvSpPr/>
            <p:nvPr/>
          </p:nvSpPr>
          <p:spPr>
            <a:xfrm>
              <a:off x="6024271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8" y="0"/>
                  </a:moveTo>
                  <a:cubicBezTo>
                    <a:pt x="316" y="0"/>
                    <a:pt x="0" y="316"/>
                    <a:pt x="0" y="718"/>
                  </a:cubicBezTo>
                  <a:lnTo>
                    <a:pt x="0" y="1196"/>
                  </a:lnTo>
                  <a:cubicBezTo>
                    <a:pt x="0" y="1675"/>
                    <a:pt x="364" y="2077"/>
                    <a:pt x="833" y="2134"/>
                  </a:cubicBezTo>
                  <a:cubicBezTo>
                    <a:pt x="766" y="1933"/>
                    <a:pt x="718" y="1723"/>
                    <a:pt x="718" y="1503"/>
                  </a:cubicBezTo>
                  <a:lnTo>
                    <a:pt x="718" y="718"/>
                  </a:lnTo>
                  <a:cubicBezTo>
                    <a:pt x="718" y="316"/>
                    <a:pt x="881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1" name="Google Shape;15041;p65"/>
            <p:cNvSpPr/>
            <p:nvPr/>
          </p:nvSpPr>
          <p:spPr>
            <a:xfrm>
              <a:off x="6005417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36" y="0"/>
                  </a:moveTo>
                  <a:cubicBezTo>
                    <a:pt x="1283" y="10"/>
                    <a:pt x="1130" y="39"/>
                    <a:pt x="986" y="96"/>
                  </a:cubicBezTo>
                  <a:lnTo>
                    <a:pt x="460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2163"/>
                  </a:lnTo>
                  <a:cubicBezTo>
                    <a:pt x="1" y="2288"/>
                    <a:pt x="11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1" y="307"/>
                  </a:cubicBezTo>
                  <a:lnTo>
                    <a:pt x="2374" y="96"/>
                  </a:lnTo>
                  <a:cubicBezTo>
                    <a:pt x="223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2" name="Google Shape;15042;p65"/>
            <p:cNvSpPr/>
            <p:nvPr/>
          </p:nvSpPr>
          <p:spPr>
            <a:xfrm>
              <a:off x="6005417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1608"/>
                  </a:lnTo>
                  <a:cubicBezTo>
                    <a:pt x="1" y="1742"/>
                    <a:pt x="106" y="1847"/>
                    <a:pt x="240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3" name="Google Shape;15043;p65"/>
            <p:cNvSpPr/>
            <p:nvPr/>
          </p:nvSpPr>
          <p:spPr>
            <a:xfrm>
              <a:off x="6074796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0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08" y="268"/>
                    <a:pt x="66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4" name="Google Shape;15044;p65"/>
            <p:cNvSpPr/>
            <p:nvPr/>
          </p:nvSpPr>
          <p:spPr>
            <a:xfrm>
              <a:off x="5911170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42"/>
                    <a:pt x="97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8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5" name="Google Shape;15045;p65"/>
            <p:cNvSpPr/>
            <p:nvPr/>
          </p:nvSpPr>
          <p:spPr>
            <a:xfrm>
              <a:off x="5911170" y="3145306"/>
              <a:ext cx="28440" cy="75681"/>
            </a:xfrm>
            <a:custGeom>
              <a:avLst/>
              <a:gdLst/>
              <a:ahLst/>
              <a:cxnLst/>
              <a:rect l="l" t="t" r="r" b="b"/>
              <a:pathLst>
                <a:path w="1083" h="288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52"/>
                    <a:pt x="97" y="1972"/>
                    <a:pt x="240" y="2163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58" y="2584"/>
                    <a:pt x="920" y="2364"/>
                    <a:pt x="843" y="2163"/>
                  </a:cubicBezTo>
                  <a:cubicBezTo>
                    <a:pt x="766" y="1953"/>
                    <a:pt x="719" y="1733"/>
                    <a:pt x="719" y="1513"/>
                  </a:cubicBezTo>
                  <a:lnTo>
                    <a:pt x="719" y="718"/>
                  </a:lnTo>
                  <a:cubicBezTo>
                    <a:pt x="719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6" name="Google Shape;15046;p65"/>
            <p:cNvSpPr/>
            <p:nvPr/>
          </p:nvSpPr>
          <p:spPr>
            <a:xfrm>
              <a:off x="5911170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197"/>
                  </a:lnTo>
                  <a:cubicBezTo>
                    <a:pt x="1" y="1733"/>
                    <a:pt x="432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7" name="Google Shape;15047;p65"/>
            <p:cNvSpPr/>
            <p:nvPr/>
          </p:nvSpPr>
          <p:spPr>
            <a:xfrm>
              <a:off x="5911170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9" y="0"/>
                  </a:moveTo>
                  <a:cubicBezTo>
                    <a:pt x="317" y="0"/>
                    <a:pt x="1" y="316"/>
                    <a:pt x="1" y="718"/>
                  </a:cubicBezTo>
                  <a:lnTo>
                    <a:pt x="1" y="1196"/>
                  </a:lnTo>
                  <a:cubicBezTo>
                    <a:pt x="1" y="1675"/>
                    <a:pt x="355" y="2077"/>
                    <a:pt x="833" y="2134"/>
                  </a:cubicBezTo>
                  <a:cubicBezTo>
                    <a:pt x="757" y="1933"/>
                    <a:pt x="719" y="1723"/>
                    <a:pt x="719" y="1503"/>
                  </a:cubicBezTo>
                  <a:lnTo>
                    <a:pt x="719" y="718"/>
                  </a:lnTo>
                  <a:cubicBezTo>
                    <a:pt x="719" y="316"/>
                    <a:pt x="872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8" name="Google Shape;15048;p65"/>
            <p:cNvSpPr/>
            <p:nvPr/>
          </p:nvSpPr>
          <p:spPr>
            <a:xfrm>
              <a:off x="5892341" y="3214422"/>
              <a:ext cx="87971" cy="63103"/>
            </a:xfrm>
            <a:custGeom>
              <a:avLst/>
              <a:gdLst/>
              <a:ahLst/>
              <a:cxnLst/>
              <a:rect l="l" t="t" r="r" b="b"/>
              <a:pathLst>
                <a:path w="3350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86" y="96"/>
                  </a:cubicBezTo>
                  <a:lnTo>
                    <a:pt x="459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15" y="2402"/>
                    <a:pt x="239" y="2402"/>
                  </a:cubicBezTo>
                  <a:lnTo>
                    <a:pt x="3110" y="2402"/>
                  </a:lnTo>
                  <a:cubicBezTo>
                    <a:pt x="3244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7" y="412"/>
                    <a:pt x="2900" y="307"/>
                  </a:cubicBezTo>
                  <a:lnTo>
                    <a:pt x="2373" y="96"/>
                  </a:lnTo>
                  <a:cubicBezTo>
                    <a:pt x="2230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9" name="Google Shape;15049;p65"/>
            <p:cNvSpPr/>
            <p:nvPr/>
          </p:nvSpPr>
          <p:spPr>
            <a:xfrm>
              <a:off x="5892341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1608"/>
                  </a:lnTo>
                  <a:cubicBezTo>
                    <a:pt x="0" y="1742"/>
                    <a:pt x="105" y="1847"/>
                    <a:pt x="239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6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0" name="Google Shape;15050;p65"/>
            <p:cNvSpPr/>
            <p:nvPr/>
          </p:nvSpPr>
          <p:spPr>
            <a:xfrm>
              <a:off x="5961431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85" y="0"/>
                  </a:moveTo>
                  <a:lnTo>
                    <a:pt x="192" y="287"/>
                  </a:lnTo>
                  <a:cubicBezTo>
                    <a:pt x="77" y="374"/>
                    <a:pt x="1" y="517"/>
                    <a:pt x="1" y="670"/>
                  </a:cubicBezTo>
                  <a:lnTo>
                    <a:pt x="1" y="1847"/>
                  </a:lnTo>
                  <a:lnTo>
                    <a:pt x="479" y="1847"/>
                  </a:lnTo>
                  <a:cubicBezTo>
                    <a:pt x="613" y="1847"/>
                    <a:pt x="719" y="1742"/>
                    <a:pt x="719" y="1608"/>
                  </a:cubicBezTo>
                  <a:lnTo>
                    <a:pt x="719" y="421"/>
                  </a:lnTo>
                  <a:cubicBezTo>
                    <a:pt x="719" y="268"/>
                    <a:pt x="671" y="125"/>
                    <a:pt x="585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1" name="Google Shape;15051;p65"/>
            <p:cNvSpPr/>
            <p:nvPr/>
          </p:nvSpPr>
          <p:spPr>
            <a:xfrm>
              <a:off x="5798094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10" y="1742"/>
                    <a:pt x="96" y="1972"/>
                    <a:pt x="239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2" name="Google Shape;15052;p65"/>
            <p:cNvSpPr/>
            <p:nvPr/>
          </p:nvSpPr>
          <p:spPr>
            <a:xfrm>
              <a:off x="5798094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3" name="Google Shape;15053;p65"/>
            <p:cNvSpPr/>
            <p:nvPr/>
          </p:nvSpPr>
          <p:spPr>
            <a:xfrm>
              <a:off x="5779239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77" y="96"/>
                  </a:cubicBezTo>
                  <a:lnTo>
                    <a:pt x="450" y="307"/>
                  </a:lnTo>
                  <a:cubicBezTo>
                    <a:pt x="173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0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68" y="412"/>
                    <a:pt x="2900" y="307"/>
                  </a:cubicBezTo>
                  <a:lnTo>
                    <a:pt x="2364" y="96"/>
                  </a:lnTo>
                  <a:cubicBezTo>
                    <a:pt x="222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4" name="Google Shape;15054;p65"/>
            <p:cNvSpPr/>
            <p:nvPr/>
          </p:nvSpPr>
          <p:spPr>
            <a:xfrm>
              <a:off x="5848356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1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5" name="Google Shape;15055;p65"/>
            <p:cNvSpPr/>
            <p:nvPr/>
          </p:nvSpPr>
          <p:spPr>
            <a:xfrm>
              <a:off x="5875482" y="2994521"/>
              <a:ext cx="121925" cy="25157"/>
            </a:xfrm>
            <a:custGeom>
              <a:avLst/>
              <a:gdLst/>
              <a:ahLst/>
              <a:cxnLst/>
              <a:rect l="l" t="t" r="r" b="b"/>
              <a:pathLst>
                <a:path w="4643" h="958" extrusionOk="0">
                  <a:moveTo>
                    <a:pt x="240" y="0"/>
                  </a:moveTo>
                  <a:cubicBezTo>
                    <a:pt x="97" y="0"/>
                    <a:pt x="1" y="153"/>
                    <a:pt x="68" y="278"/>
                  </a:cubicBezTo>
                  <a:lnTo>
                    <a:pt x="336" y="823"/>
                  </a:lnTo>
                  <a:cubicBezTo>
                    <a:pt x="374" y="909"/>
                    <a:pt x="460" y="957"/>
                    <a:pt x="556" y="957"/>
                  </a:cubicBezTo>
                  <a:lnTo>
                    <a:pt x="4087" y="957"/>
                  </a:lnTo>
                  <a:cubicBezTo>
                    <a:pt x="4174" y="957"/>
                    <a:pt x="4260" y="909"/>
                    <a:pt x="4298" y="823"/>
                  </a:cubicBezTo>
                  <a:lnTo>
                    <a:pt x="4575" y="278"/>
                  </a:lnTo>
                  <a:cubicBezTo>
                    <a:pt x="4642" y="153"/>
                    <a:pt x="4547" y="0"/>
                    <a:pt x="440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6" name="Google Shape;15056;p65"/>
            <p:cNvSpPr/>
            <p:nvPr/>
          </p:nvSpPr>
          <p:spPr>
            <a:xfrm>
              <a:off x="5917472" y="3038506"/>
              <a:ext cx="37709" cy="18855"/>
            </a:xfrm>
            <a:custGeom>
              <a:avLst/>
              <a:gdLst/>
              <a:ahLst/>
              <a:cxnLst/>
              <a:rect l="l" t="t" r="r" b="b"/>
              <a:pathLst>
                <a:path w="1436" h="71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1196" y="718"/>
                  </a:lnTo>
                  <a:cubicBezTo>
                    <a:pt x="1330" y="718"/>
                    <a:pt x="1436" y="613"/>
                    <a:pt x="1436" y="479"/>
                  </a:cubicBezTo>
                  <a:lnTo>
                    <a:pt x="1436" y="239"/>
                  </a:lnTo>
                  <a:cubicBezTo>
                    <a:pt x="1436" y="105"/>
                    <a:pt x="1330" y="0"/>
                    <a:pt x="119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7" name="Google Shape;15057;p65"/>
            <p:cNvSpPr/>
            <p:nvPr/>
          </p:nvSpPr>
          <p:spPr>
            <a:xfrm>
              <a:off x="5892341" y="3007073"/>
              <a:ext cx="87971" cy="12605"/>
            </a:xfrm>
            <a:custGeom>
              <a:avLst/>
              <a:gdLst/>
              <a:ahLst/>
              <a:cxnLst/>
              <a:rect l="l" t="t" r="r" b="b"/>
              <a:pathLst>
                <a:path w="3350" h="480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lnTo>
                    <a:pt x="3350" y="479"/>
                  </a:lnTo>
                  <a:lnTo>
                    <a:pt x="3350" y="240"/>
                  </a:lnTo>
                  <a:cubicBezTo>
                    <a:pt x="3350" y="106"/>
                    <a:pt x="3244" y="1"/>
                    <a:pt x="311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58" name="Google Shape;15058;p65"/>
          <p:cNvGrpSpPr/>
          <p:nvPr/>
        </p:nvGrpSpPr>
        <p:grpSpPr>
          <a:xfrm>
            <a:off x="6190130" y="2940977"/>
            <a:ext cx="389830" cy="283004"/>
            <a:chOff x="6190130" y="2940977"/>
            <a:chExt cx="389830" cy="283004"/>
          </a:xfrm>
        </p:grpSpPr>
        <p:sp>
          <p:nvSpPr>
            <p:cNvPr id="15059" name="Google Shape;15059;p65"/>
            <p:cNvSpPr/>
            <p:nvPr/>
          </p:nvSpPr>
          <p:spPr>
            <a:xfrm>
              <a:off x="6208984" y="2940977"/>
              <a:ext cx="352120" cy="257873"/>
            </a:xfrm>
            <a:custGeom>
              <a:avLst/>
              <a:gdLst/>
              <a:ahLst/>
              <a:cxnLst/>
              <a:rect l="l" t="t" r="r" b="b"/>
              <a:pathLst>
                <a:path w="13409" h="9820" extrusionOk="0">
                  <a:moveTo>
                    <a:pt x="479" y="1"/>
                  </a:moveTo>
                  <a:cubicBezTo>
                    <a:pt x="211" y="1"/>
                    <a:pt x="1" y="221"/>
                    <a:pt x="1" y="479"/>
                  </a:cubicBezTo>
                  <a:lnTo>
                    <a:pt x="1" y="9820"/>
                  </a:lnTo>
                  <a:lnTo>
                    <a:pt x="13409" y="9820"/>
                  </a:lnTo>
                  <a:lnTo>
                    <a:pt x="13409" y="479"/>
                  </a:lnTo>
                  <a:cubicBezTo>
                    <a:pt x="13409" y="221"/>
                    <a:pt x="13198" y="1"/>
                    <a:pt x="12930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0" name="Google Shape;15060;p65"/>
            <p:cNvSpPr/>
            <p:nvPr/>
          </p:nvSpPr>
          <p:spPr>
            <a:xfrm>
              <a:off x="6234115" y="2966370"/>
              <a:ext cx="301859" cy="201073"/>
            </a:xfrm>
            <a:custGeom>
              <a:avLst/>
              <a:gdLst/>
              <a:ahLst/>
              <a:cxnLst/>
              <a:rect l="l" t="t" r="r" b="b"/>
              <a:pathLst>
                <a:path w="11495" h="765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417"/>
                  </a:lnTo>
                  <a:cubicBezTo>
                    <a:pt x="1" y="7551"/>
                    <a:pt x="106" y="7657"/>
                    <a:pt x="240" y="7657"/>
                  </a:cubicBezTo>
                  <a:lnTo>
                    <a:pt x="11255" y="7657"/>
                  </a:lnTo>
                  <a:cubicBezTo>
                    <a:pt x="11389" y="7657"/>
                    <a:pt x="11495" y="7551"/>
                    <a:pt x="11495" y="7417"/>
                  </a:cubicBezTo>
                  <a:lnTo>
                    <a:pt x="11495" y="240"/>
                  </a:lnTo>
                  <a:cubicBezTo>
                    <a:pt x="11495" y="106"/>
                    <a:pt x="11389" y="0"/>
                    <a:pt x="112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1" name="Google Shape;15061;p65"/>
            <p:cNvSpPr/>
            <p:nvPr/>
          </p:nvSpPr>
          <p:spPr>
            <a:xfrm>
              <a:off x="6234115" y="3129734"/>
              <a:ext cx="175942" cy="37709"/>
            </a:xfrm>
            <a:custGeom>
              <a:avLst/>
              <a:gdLst/>
              <a:ahLst/>
              <a:cxnLst/>
              <a:rect l="l" t="t" r="r" b="b"/>
              <a:pathLst>
                <a:path w="6700" h="1436" extrusionOk="0">
                  <a:moveTo>
                    <a:pt x="1" y="0"/>
                  </a:moveTo>
                  <a:lnTo>
                    <a:pt x="1" y="1196"/>
                  </a:lnTo>
                  <a:cubicBezTo>
                    <a:pt x="1" y="1330"/>
                    <a:pt x="106" y="1436"/>
                    <a:pt x="240" y="1436"/>
                  </a:cubicBezTo>
                  <a:lnTo>
                    <a:pt x="6700" y="1436"/>
                  </a:lnTo>
                  <a:lnTo>
                    <a:pt x="670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2" name="Google Shape;15062;p65"/>
            <p:cNvSpPr/>
            <p:nvPr/>
          </p:nvSpPr>
          <p:spPr>
            <a:xfrm>
              <a:off x="6410293" y="2966370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0"/>
                  </a:moveTo>
                  <a:lnTo>
                    <a:pt x="0" y="3829"/>
                  </a:lnTo>
                  <a:lnTo>
                    <a:pt x="4786" y="3829"/>
                  </a:lnTo>
                  <a:lnTo>
                    <a:pt x="4786" y="240"/>
                  </a:lnTo>
                  <a:cubicBezTo>
                    <a:pt x="4786" y="106"/>
                    <a:pt x="4680" y="0"/>
                    <a:pt x="454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3" name="Google Shape;15063;p65"/>
            <p:cNvSpPr/>
            <p:nvPr/>
          </p:nvSpPr>
          <p:spPr>
            <a:xfrm>
              <a:off x="6410293" y="3066893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1"/>
                  </a:moveTo>
                  <a:lnTo>
                    <a:pt x="0" y="3829"/>
                  </a:lnTo>
                  <a:lnTo>
                    <a:pt x="4546" y="3829"/>
                  </a:lnTo>
                  <a:cubicBezTo>
                    <a:pt x="4680" y="3829"/>
                    <a:pt x="4786" y="3714"/>
                    <a:pt x="4786" y="3589"/>
                  </a:cubicBezTo>
                  <a:lnTo>
                    <a:pt x="4786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4" name="Google Shape;15064;p65"/>
            <p:cNvSpPr/>
            <p:nvPr/>
          </p:nvSpPr>
          <p:spPr>
            <a:xfrm>
              <a:off x="6190130" y="3192547"/>
              <a:ext cx="389830" cy="31433"/>
            </a:xfrm>
            <a:custGeom>
              <a:avLst/>
              <a:gdLst/>
              <a:ahLst/>
              <a:cxnLst/>
              <a:rect l="l" t="t" r="r" b="b"/>
              <a:pathLst>
                <a:path w="14845" h="1197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18"/>
                  </a:lnTo>
                  <a:cubicBezTo>
                    <a:pt x="1" y="986"/>
                    <a:pt x="211" y="1197"/>
                    <a:pt x="479" y="1197"/>
                  </a:cubicBezTo>
                  <a:lnTo>
                    <a:pt x="14366" y="1197"/>
                  </a:lnTo>
                  <a:cubicBezTo>
                    <a:pt x="14634" y="1197"/>
                    <a:pt x="14844" y="986"/>
                    <a:pt x="14844" y="718"/>
                  </a:cubicBez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5" name="Google Shape;15065;p65"/>
            <p:cNvSpPr/>
            <p:nvPr/>
          </p:nvSpPr>
          <p:spPr>
            <a:xfrm>
              <a:off x="6190130" y="3192547"/>
              <a:ext cx="389830" cy="12605"/>
            </a:xfrm>
            <a:custGeom>
              <a:avLst/>
              <a:gdLst/>
              <a:ahLst/>
              <a:cxnLst/>
              <a:rect l="l" t="t" r="r" b="b"/>
              <a:pathLst>
                <a:path w="1484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479"/>
                  </a:lnTo>
                  <a:lnTo>
                    <a:pt x="14844" y="479"/>
                  </a:ln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6" name="Google Shape;15066;p65"/>
            <p:cNvSpPr/>
            <p:nvPr/>
          </p:nvSpPr>
          <p:spPr>
            <a:xfrm>
              <a:off x="6347217" y="3192547"/>
              <a:ext cx="75419" cy="18881"/>
            </a:xfrm>
            <a:custGeom>
              <a:avLst/>
              <a:gdLst/>
              <a:ahLst/>
              <a:cxnLst/>
              <a:rect l="l" t="t" r="r" b="b"/>
              <a:pathLst>
                <a:path w="2872" h="719" extrusionOk="0">
                  <a:moveTo>
                    <a:pt x="0" y="1"/>
                  </a:moveTo>
                  <a:lnTo>
                    <a:pt x="345" y="508"/>
                  </a:lnTo>
                  <a:cubicBezTo>
                    <a:pt x="431" y="642"/>
                    <a:pt x="584" y="718"/>
                    <a:pt x="737" y="718"/>
                  </a:cubicBezTo>
                  <a:lnTo>
                    <a:pt x="2144" y="718"/>
                  </a:lnTo>
                  <a:cubicBezTo>
                    <a:pt x="2297" y="718"/>
                    <a:pt x="2450" y="632"/>
                    <a:pt x="2536" y="508"/>
                  </a:cubicBezTo>
                  <a:lnTo>
                    <a:pt x="28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7" name="Google Shape;15067;p65"/>
            <p:cNvSpPr/>
            <p:nvPr/>
          </p:nvSpPr>
          <p:spPr>
            <a:xfrm>
              <a:off x="6441700" y="3041763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2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2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8" name="Google Shape;15068;p65"/>
            <p:cNvSpPr/>
            <p:nvPr/>
          </p:nvSpPr>
          <p:spPr>
            <a:xfrm>
              <a:off x="6460555" y="3022908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9" name="Google Shape;15069;p65"/>
            <p:cNvSpPr/>
            <p:nvPr/>
          </p:nvSpPr>
          <p:spPr>
            <a:xfrm>
              <a:off x="6454279" y="2991501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lnTo>
                    <a:pt x="0" y="957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7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0" name="Google Shape;15070;p65"/>
            <p:cNvSpPr/>
            <p:nvPr/>
          </p:nvSpPr>
          <p:spPr>
            <a:xfrm>
              <a:off x="6454069" y="2991501"/>
              <a:ext cx="25367" cy="43907"/>
            </a:xfrm>
            <a:custGeom>
              <a:avLst/>
              <a:gdLst/>
              <a:ahLst/>
              <a:cxnLst/>
              <a:rect l="l" t="t" r="r" b="b"/>
              <a:pathLst>
                <a:path w="966" h="1672" extrusionOk="0">
                  <a:moveTo>
                    <a:pt x="487" y="0"/>
                  </a:moveTo>
                  <a:cubicBezTo>
                    <a:pt x="219" y="0"/>
                    <a:pt x="8" y="211"/>
                    <a:pt x="8" y="479"/>
                  </a:cubicBezTo>
                  <a:lnTo>
                    <a:pt x="8" y="957"/>
                  </a:lnTo>
                  <a:cubicBezTo>
                    <a:pt x="0" y="1360"/>
                    <a:pt x="338" y="1672"/>
                    <a:pt x="719" y="1672"/>
                  </a:cubicBezTo>
                  <a:cubicBezTo>
                    <a:pt x="800" y="1672"/>
                    <a:pt x="883" y="1658"/>
                    <a:pt x="965" y="1627"/>
                  </a:cubicBezTo>
                  <a:cubicBezTo>
                    <a:pt x="678" y="1522"/>
                    <a:pt x="487" y="1254"/>
                    <a:pt x="487" y="957"/>
                  </a:cubicBezTo>
                  <a:lnTo>
                    <a:pt x="487" y="479"/>
                  </a:lnTo>
                  <a:cubicBezTo>
                    <a:pt x="487" y="211"/>
                    <a:pt x="697" y="0"/>
                    <a:pt x="9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1" name="Google Shape;15071;p65"/>
            <p:cNvSpPr/>
            <p:nvPr/>
          </p:nvSpPr>
          <p:spPr>
            <a:xfrm>
              <a:off x="6454279" y="2991501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2" name="Google Shape;15072;p65"/>
            <p:cNvSpPr/>
            <p:nvPr/>
          </p:nvSpPr>
          <p:spPr>
            <a:xfrm>
              <a:off x="6454279" y="2991501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3" name="Google Shape;15073;p65"/>
            <p:cNvSpPr/>
            <p:nvPr/>
          </p:nvSpPr>
          <p:spPr>
            <a:xfrm>
              <a:off x="6441700" y="3142286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3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3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4" name="Google Shape;15074;p65"/>
            <p:cNvSpPr/>
            <p:nvPr/>
          </p:nvSpPr>
          <p:spPr>
            <a:xfrm>
              <a:off x="6460555" y="3123431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15075;p65"/>
            <p:cNvSpPr/>
            <p:nvPr/>
          </p:nvSpPr>
          <p:spPr>
            <a:xfrm>
              <a:off x="6454279" y="3092024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lnTo>
                    <a:pt x="0" y="958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65"/>
            <p:cNvSpPr/>
            <p:nvPr/>
          </p:nvSpPr>
          <p:spPr>
            <a:xfrm>
              <a:off x="6454069" y="3092024"/>
              <a:ext cx="25367" cy="43933"/>
            </a:xfrm>
            <a:custGeom>
              <a:avLst/>
              <a:gdLst/>
              <a:ahLst/>
              <a:cxnLst/>
              <a:rect l="l" t="t" r="r" b="b"/>
              <a:pathLst>
                <a:path w="966" h="1673" extrusionOk="0">
                  <a:moveTo>
                    <a:pt x="487" y="1"/>
                  </a:moveTo>
                  <a:cubicBezTo>
                    <a:pt x="219" y="1"/>
                    <a:pt x="8" y="211"/>
                    <a:pt x="8" y="479"/>
                  </a:cubicBezTo>
                  <a:lnTo>
                    <a:pt x="8" y="958"/>
                  </a:lnTo>
                  <a:cubicBezTo>
                    <a:pt x="0" y="1367"/>
                    <a:pt x="335" y="1672"/>
                    <a:pt x="715" y="1672"/>
                  </a:cubicBezTo>
                  <a:cubicBezTo>
                    <a:pt x="798" y="1672"/>
                    <a:pt x="882" y="1658"/>
                    <a:pt x="965" y="1628"/>
                  </a:cubicBezTo>
                  <a:cubicBezTo>
                    <a:pt x="678" y="1532"/>
                    <a:pt x="487" y="1254"/>
                    <a:pt x="487" y="958"/>
                  </a:cubicBezTo>
                  <a:lnTo>
                    <a:pt x="487" y="479"/>
                  </a:lnTo>
                  <a:cubicBezTo>
                    <a:pt x="487" y="211"/>
                    <a:pt x="697" y="1"/>
                    <a:pt x="9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65"/>
            <p:cNvSpPr/>
            <p:nvPr/>
          </p:nvSpPr>
          <p:spPr>
            <a:xfrm>
              <a:off x="6454279" y="3092024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65"/>
            <p:cNvSpPr/>
            <p:nvPr/>
          </p:nvSpPr>
          <p:spPr>
            <a:xfrm>
              <a:off x="6454279" y="3092024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65"/>
            <p:cNvSpPr/>
            <p:nvPr/>
          </p:nvSpPr>
          <p:spPr>
            <a:xfrm>
              <a:off x="6284377" y="3048039"/>
              <a:ext cx="75419" cy="94273"/>
            </a:xfrm>
            <a:custGeom>
              <a:avLst/>
              <a:gdLst/>
              <a:ahLst/>
              <a:cxnLst/>
              <a:rect l="l" t="t" r="r" b="b"/>
              <a:pathLst>
                <a:path w="2872" h="3590" extrusionOk="0">
                  <a:moveTo>
                    <a:pt x="967" y="1"/>
                  </a:moveTo>
                  <a:lnTo>
                    <a:pt x="967" y="479"/>
                  </a:lnTo>
                  <a:cubicBezTo>
                    <a:pt x="958" y="565"/>
                    <a:pt x="910" y="652"/>
                    <a:pt x="833" y="690"/>
                  </a:cubicBezTo>
                  <a:lnTo>
                    <a:pt x="269" y="967"/>
                  </a:lnTo>
                  <a:cubicBezTo>
                    <a:pt x="106" y="1053"/>
                    <a:pt x="1" y="1216"/>
                    <a:pt x="1" y="1398"/>
                  </a:cubicBezTo>
                  <a:lnTo>
                    <a:pt x="1" y="3350"/>
                  </a:lnTo>
                  <a:cubicBezTo>
                    <a:pt x="1" y="3484"/>
                    <a:pt x="116" y="3590"/>
                    <a:pt x="240" y="3590"/>
                  </a:cubicBezTo>
                  <a:lnTo>
                    <a:pt x="2633" y="3590"/>
                  </a:lnTo>
                  <a:cubicBezTo>
                    <a:pt x="2767" y="3590"/>
                    <a:pt x="2872" y="3484"/>
                    <a:pt x="2872" y="3350"/>
                  </a:cubicBezTo>
                  <a:lnTo>
                    <a:pt x="2872" y="1398"/>
                  </a:lnTo>
                  <a:cubicBezTo>
                    <a:pt x="2872" y="1216"/>
                    <a:pt x="2776" y="1053"/>
                    <a:pt x="2613" y="967"/>
                  </a:cubicBezTo>
                  <a:lnTo>
                    <a:pt x="2049" y="690"/>
                  </a:lnTo>
                  <a:cubicBezTo>
                    <a:pt x="1972" y="652"/>
                    <a:pt x="1924" y="565"/>
                    <a:pt x="1924" y="479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65"/>
            <p:cNvSpPr/>
            <p:nvPr/>
          </p:nvSpPr>
          <p:spPr>
            <a:xfrm>
              <a:off x="6308247" y="3048039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9" y="1"/>
                  </a:moveTo>
                  <a:lnTo>
                    <a:pt x="49" y="479"/>
                  </a:lnTo>
                  <a:cubicBezTo>
                    <a:pt x="49" y="527"/>
                    <a:pt x="30" y="575"/>
                    <a:pt x="1" y="613"/>
                  </a:cubicBezTo>
                  <a:cubicBezTo>
                    <a:pt x="168" y="680"/>
                    <a:pt x="348" y="714"/>
                    <a:pt x="527" y="714"/>
                  </a:cubicBezTo>
                  <a:cubicBezTo>
                    <a:pt x="707" y="714"/>
                    <a:pt x="886" y="680"/>
                    <a:pt x="1054" y="613"/>
                  </a:cubicBezTo>
                  <a:cubicBezTo>
                    <a:pt x="1025" y="575"/>
                    <a:pt x="1006" y="527"/>
                    <a:pt x="1006" y="479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15081;p65"/>
            <p:cNvSpPr/>
            <p:nvPr/>
          </p:nvSpPr>
          <p:spPr>
            <a:xfrm>
              <a:off x="6284377" y="3067891"/>
              <a:ext cx="75681" cy="74421"/>
            </a:xfrm>
            <a:custGeom>
              <a:avLst/>
              <a:gdLst/>
              <a:ahLst/>
              <a:cxnLst/>
              <a:rect l="l" t="t" r="r" b="b"/>
              <a:pathLst>
                <a:path w="2882" h="2834" extrusionOk="0">
                  <a:moveTo>
                    <a:pt x="709" y="1"/>
                  </a:moveTo>
                  <a:lnTo>
                    <a:pt x="269" y="211"/>
                  </a:lnTo>
                  <a:cubicBezTo>
                    <a:pt x="106" y="297"/>
                    <a:pt x="1" y="460"/>
                    <a:pt x="1" y="642"/>
                  </a:cubicBezTo>
                  <a:lnTo>
                    <a:pt x="1" y="2594"/>
                  </a:lnTo>
                  <a:cubicBezTo>
                    <a:pt x="1" y="2728"/>
                    <a:pt x="116" y="2834"/>
                    <a:pt x="240" y="2834"/>
                  </a:cubicBezTo>
                  <a:lnTo>
                    <a:pt x="2633" y="2834"/>
                  </a:lnTo>
                  <a:cubicBezTo>
                    <a:pt x="2767" y="2834"/>
                    <a:pt x="2872" y="2728"/>
                    <a:pt x="2872" y="2594"/>
                  </a:cubicBezTo>
                  <a:lnTo>
                    <a:pt x="2872" y="642"/>
                  </a:lnTo>
                  <a:cubicBezTo>
                    <a:pt x="2881" y="460"/>
                    <a:pt x="2776" y="297"/>
                    <a:pt x="2613" y="211"/>
                  </a:cubicBezTo>
                  <a:lnTo>
                    <a:pt x="2173" y="1"/>
                  </a:lnTo>
                  <a:cubicBezTo>
                    <a:pt x="1987" y="230"/>
                    <a:pt x="1714" y="345"/>
                    <a:pt x="1441" y="345"/>
                  </a:cubicBezTo>
                  <a:cubicBezTo>
                    <a:pt x="1168" y="345"/>
                    <a:pt x="896" y="230"/>
                    <a:pt x="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15082;p65"/>
            <p:cNvSpPr/>
            <p:nvPr/>
          </p:nvSpPr>
          <p:spPr>
            <a:xfrm>
              <a:off x="6296955" y="2997777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23"/>
                    <a:pt x="431" y="2154"/>
                    <a:pt x="957" y="2154"/>
                  </a:cubicBezTo>
                  <a:cubicBezTo>
                    <a:pt x="1484" y="2154"/>
                    <a:pt x="1914" y="1723"/>
                    <a:pt x="1914" y="1197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3" name="Google Shape;15083;p65"/>
            <p:cNvSpPr/>
            <p:nvPr/>
          </p:nvSpPr>
          <p:spPr>
            <a:xfrm>
              <a:off x="6296955" y="2997777"/>
              <a:ext cx="34689" cy="56485"/>
            </a:xfrm>
            <a:custGeom>
              <a:avLst/>
              <a:gdLst/>
              <a:ahLst/>
              <a:cxnLst/>
              <a:rect l="l" t="t" r="r" b="b"/>
              <a:pathLst>
                <a:path w="1321" h="2151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45"/>
                    <a:pt x="449" y="2150"/>
                    <a:pt x="954" y="2150"/>
                  </a:cubicBezTo>
                  <a:cubicBezTo>
                    <a:pt x="1075" y="2150"/>
                    <a:pt x="1199" y="2127"/>
                    <a:pt x="1321" y="2077"/>
                  </a:cubicBezTo>
                  <a:cubicBezTo>
                    <a:pt x="957" y="1934"/>
                    <a:pt x="718" y="1580"/>
                    <a:pt x="718" y="1197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15084;p65"/>
            <p:cNvSpPr/>
            <p:nvPr/>
          </p:nvSpPr>
          <p:spPr>
            <a:xfrm>
              <a:off x="6296955" y="2997777"/>
              <a:ext cx="50288" cy="25157"/>
            </a:xfrm>
            <a:custGeom>
              <a:avLst/>
              <a:gdLst/>
              <a:ahLst/>
              <a:cxnLst/>
              <a:rect l="l" t="t" r="r" b="b"/>
              <a:pathLst>
                <a:path w="1915" h="958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0" y="718"/>
                    <a:pt x="718" y="958"/>
                    <a:pt x="1914" y="958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65"/>
            <p:cNvSpPr/>
            <p:nvPr/>
          </p:nvSpPr>
          <p:spPr>
            <a:xfrm>
              <a:off x="6296955" y="2997777"/>
              <a:ext cx="34689" cy="22899"/>
            </a:xfrm>
            <a:custGeom>
              <a:avLst/>
              <a:gdLst/>
              <a:ahLst/>
              <a:cxnLst/>
              <a:rect l="l" t="t" r="r" b="b"/>
              <a:pathLst>
                <a:path w="1321" h="872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240" y="785"/>
                    <a:pt x="479" y="833"/>
                    <a:pt x="718" y="872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15086;p65"/>
            <p:cNvSpPr/>
            <p:nvPr/>
          </p:nvSpPr>
          <p:spPr>
            <a:xfrm>
              <a:off x="6284377" y="3078947"/>
              <a:ext cx="31459" cy="63365"/>
            </a:xfrm>
            <a:custGeom>
              <a:avLst/>
              <a:gdLst/>
              <a:ahLst/>
              <a:cxnLst/>
              <a:rect l="l" t="t" r="r" b="b"/>
              <a:pathLst>
                <a:path w="1198" h="2413" extrusionOk="0">
                  <a:moveTo>
                    <a:pt x="58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" y="2173"/>
                  </a:lnTo>
                  <a:cubicBezTo>
                    <a:pt x="1" y="2307"/>
                    <a:pt x="106" y="2413"/>
                    <a:pt x="240" y="2413"/>
                  </a:cubicBezTo>
                  <a:lnTo>
                    <a:pt x="1197" y="2413"/>
                  </a:lnTo>
                  <a:lnTo>
                    <a:pt x="1197" y="1934"/>
                  </a:lnTo>
                  <a:lnTo>
                    <a:pt x="958" y="1934"/>
                  </a:lnTo>
                  <a:cubicBezTo>
                    <a:pt x="824" y="1934"/>
                    <a:pt x="719" y="1829"/>
                    <a:pt x="719" y="1695"/>
                  </a:cubicBezTo>
                  <a:lnTo>
                    <a:pt x="719" y="738"/>
                  </a:lnTo>
                  <a:cubicBezTo>
                    <a:pt x="719" y="585"/>
                    <a:pt x="652" y="441"/>
                    <a:pt x="527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65"/>
            <p:cNvSpPr/>
            <p:nvPr/>
          </p:nvSpPr>
          <p:spPr>
            <a:xfrm>
              <a:off x="6328625" y="3078947"/>
              <a:ext cx="31433" cy="63365"/>
            </a:xfrm>
            <a:custGeom>
              <a:avLst/>
              <a:gdLst/>
              <a:ahLst/>
              <a:cxnLst/>
              <a:rect l="l" t="t" r="r" b="b"/>
              <a:pathLst>
                <a:path w="1197" h="2413" extrusionOk="0">
                  <a:moveTo>
                    <a:pt x="1139" y="1"/>
                  </a:moveTo>
                  <a:lnTo>
                    <a:pt x="670" y="355"/>
                  </a:lnTo>
                  <a:cubicBezTo>
                    <a:pt x="546" y="441"/>
                    <a:pt x="479" y="585"/>
                    <a:pt x="479" y="738"/>
                  </a:cubicBezTo>
                  <a:lnTo>
                    <a:pt x="479" y="1695"/>
                  </a:lnTo>
                  <a:cubicBezTo>
                    <a:pt x="479" y="1829"/>
                    <a:pt x="364" y="1934"/>
                    <a:pt x="239" y="1934"/>
                  </a:cubicBezTo>
                  <a:lnTo>
                    <a:pt x="0" y="1934"/>
                  </a:lnTo>
                  <a:lnTo>
                    <a:pt x="0" y="2413"/>
                  </a:lnTo>
                  <a:lnTo>
                    <a:pt x="957" y="2413"/>
                  </a:lnTo>
                  <a:cubicBezTo>
                    <a:pt x="1082" y="2413"/>
                    <a:pt x="1196" y="2307"/>
                    <a:pt x="1196" y="2173"/>
                  </a:cubicBezTo>
                  <a:lnTo>
                    <a:pt x="1196" y="221"/>
                  </a:lnTo>
                  <a:cubicBezTo>
                    <a:pt x="1196" y="144"/>
                    <a:pt x="1168" y="68"/>
                    <a:pt x="1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65"/>
            <p:cNvSpPr/>
            <p:nvPr/>
          </p:nvSpPr>
          <p:spPr>
            <a:xfrm>
              <a:off x="6309770" y="3129734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0" y="0"/>
                  </a:moveTo>
                  <a:lnTo>
                    <a:pt x="0" y="479"/>
                  </a:lnTo>
                  <a:lnTo>
                    <a:pt x="957" y="479"/>
                  </a:lnTo>
                  <a:lnTo>
                    <a:pt x="9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89" name="Google Shape;15089;p65"/>
          <p:cNvGrpSpPr/>
          <p:nvPr/>
        </p:nvGrpSpPr>
        <p:grpSpPr>
          <a:xfrm>
            <a:off x="6633976" y="2900274"/>
            <a:ext cx="389803" cy="364673"/>
            <a:chOff x="6633976" y="2900274"/>
            <a:chExt cx="389803" cy="364673"/>
          </a:xfrm>
        </p:grpSpPr>
        <p:sp>
          <p:nvSpPr>
            <p:cNvPr id="15090" name="Google Shape;15090;p65"/>
            <p:cNvSpPr/>
            <p:nvPr/>
          </p:nvSpPr>
          <p:spPr>
            <a:xfrm>
              <a:off x="6847838" y="2937957"/>
              <a:ext cx="175942" cy="184109"/>
            </a:xfrm>
            <a:custGeom>
              <a:avLst/>
              <a:gdLst/>
              <a:ahLst/>
              <a:cxnLst/>
              <a:rect l="l" t="t" r="r" b="b"/>
              <a:pathLst>
                <a:path w="6700" h="7011" extrusionOk="0">
                  <a:moveTo>
                    <a:pt x="718" y="1"/>
                  </a:moveTo>
                  <a:cubicBezTo>
                    <a:pt x="326" y="1"/>
                    <a:pt x="0" y="317"/>
                    <a:pt x="0" y="719"/>
                  </a:cubicBezTo>
                  <a:lnTo>
                    <a:pt x="0" y="4547"/>
                  </a:lnTo>
                  <a:cubicBezTo>
                    <a:pt x="0" y="4939"/>
                    <a:pt x="326" y="5265"/>
                    <a:pt x="718" y="5265"/>
                  </a:cubicBezTo>
                  <a:lnTo>
                    <a:pt x="1436" y="5265"/>
                  </a:lnTo>
                  <a:lnTo>
                    <a:pt x="1034" y="6863"/>
                  </a:lnTo>
                  <a:cubicBezTo>
                    <a:pt x="1012" y="6942"/>
                    <a:pt x="1078" y="7011"/>
                    <a:pt x="1153" y="7011"/>
                  </a:cubicBezTo>
                  <a:cubicBezTo>
                    <a:pt x="1177" y="7011"/>
                    <a:pt x="1202" y="7004"/>
                    <a:pt x="1225" y="6987"/>
                  </a:cubicBezTo>
                  <a:lnTo>
                    <a:pt x="3589" y="5265"/>
                  </a:lnTo>
                  <a:lnTo>
                    <a:pt x="5982" y="5265"/>
                  </a:lnTo>
                  <a:cubicBezTo>
                    <a:pt x="6374" y="5265"/>
                    <a:pt x="6700" y="4949"/>
                    <a:pt x="6700" y="4547"/>
                  </a:cubicBezTo>
                  <a:lnTo>
                    <a:pt x="6700" y="719"/>
                  </a:lnTo>
                  <a:cubicBezTo>
                    <a:pt x="6700" y="326"/>
                    <a:pt x="6384" y="1"/>
                    <a:pt x="598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65"/>
            <p:cNvSpPr/>
            <p:nvPr/>
          </p:nvSpPr>
          <p:spPr>
            <a:xfrm>
              <a:off x="6910651" y="2937957"/>
              <a:ext cx="50288" cy="119404"/>
            </a:xfrm>
            <a:custGeom>
              <a:avLst/>
              <a:gdLst/>
              <a:ahLst/>
              <a:cxnLst/>
              <a:rect l="l" t="t" r="r" b="b"/>
              <a:pathLst>
                <a:path w="1915" h="4547" extrusionOk="0">
                  <a:moveTo>
                    <a:pt x="1" y="1"/>
                  </a:moveTo>
                  <a:lnTo>
                    <a:pt x="1" y="3590"/>
                  </a:lnTo>
                  <a:cubicBezTo>
                    <a:pt x="1" y="4116"/>
                    <a:pt x="432" y="4547"/>
                    <a:pt x="958" y="4547"/>
                  </a:cubicBezTo>
                  <a:cubicBezTo>
                    <a:pt x="1484" y="4547"/>
                    <a:pt x="1915" y="4116"/>
                    <a:pt x="1915" y="3590"/>
                  </a:cubicBezTo>
                  <a:lnTo>
                    <a:pt x="19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65"/>
            <p:cNvSpPr/>
            <p:nvPr/>
          </p:nvSpPr>
          <p:spPr>
            <a:xfrm>
              <a:off x="6923493" y="2900274"/>
              <a:ext cx="24632" cy="100550"/>
            </a:xfrm>
            <a:custGeom>
              <a:avLst/>
              <a:gdLst/>
              <a:ahLst/>
              <a:cxnLst/>
              <a:rect l="l" t="t" r="r" b="b"/>
              <a:pathLst>
                <a:path w="938" h="3829" extrusionOk="0">
                  <a:moveTo>
                    <a:pt x="249" y="0"/>
                  </a:moveTo>
                  <a:cubicBezTo>
                    <a:pt x="105" y="0"/>
                    <a:pt x="0" y="115"/>
                    <a:pt x="10" y="259"/>
                  </a:cubicBezTo>
                  <a:lnTo>
                    <a:pt x="220" y="3608"/>
                  </a:lnTo>
                  <a:cubicBezTo>
                    <a:pt x="220" y="3733"/>
                    <a:pt x="325" y="3829"/>
                    <a:pt x="459" y="3829"/>
                  </a:cubicBezTo>
                  <a:lnTo>
                    <a:pt x="488" y="3829"/>
                  </a:lnTo>
                  <a:cubicBezTo>
                    <a:pt x="613" y="3829"/>
                    <a:pt x="718" y="3733"/>
                    <a:pt x="727" y="3608"/>
                  </a:cubicBezTo>
                  <a:lnTo>
                    <a:pt x="938" y="259"/>
                  </a:lnTo>
                  <a:cubicBezTo>
                    <a:pt x="938" y="115"/>
                    <a:pt x="833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65"/>
            <p:cNvSpPr/>
            <p:nvPr/>
          </p:nvSpPr>
          <p:spPr>
            <a:xfrm>
              <a:off x="6923230" y="3019652"/>
              <a:ext cx="25157" cy="25157"/>
            </a:xfrm>
            <a:custGeom>
              <a:avLst/>
              <a:gdLst/>
              <a:ahLst/>
              <a:cxnLst/>
              <a:rect l="l" t="t" r="r" b="b"/>
              <a:pathLst>
                <a:path w="958" h="958" extrusionOk="0">
                  <a:moveTo>
                    <a:pt x="479" y="0"/>
                  </a:moveTo>
                  <a:cubicBezTo>
                    <a:pt x="221" y="0"/>
                    <a:pt x="0" y="220"/>
                    <a:pt x="0" y="479"/>
                  </a:cubicBezTo>
                  <a:cubicBezTo>
                    <a:pt x="0" y="747"/>
                    <a:pt x="221" y="957"/>
                    <a:pt x="479" y="957"/>
                  </a:cubicBezTo>
                  <a:cubicBezTo>
                    <a:pt x="747" y="957"/>
                    <a:pt x="957" y="747"/>
                    <a:pt x="957" y="479"/>
                  </a:cubicBezTo>
                  <a:cubicBezTo>
                    <a:pt x="957" y="220"/>
                    <a:pt x="747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4" name="Google Shape;15094;p65"/>
            <p:cNvSpPr/>
            <p:nvPr/>
          </p:nvSpPr>
          <p:spPr>
            <a:xfrm>
              <a:off x="6633976" y="3176713"/>
              <a:ext cx="213625" cy="88234"/>
            </a:xfrm>
            <a:custGeom>
              <a:avLst/>
              <a:gdLst/>
              <a:ahLst/>
              <a:cxnLst/>
              <a:rect l="l" t="t" r="r" b="b"/>
              <a:pathLst>
                <a:path w="8135" h="3360" extrusionOk="0">
                  <a:moveTo>
                    <a:pt x="2641" y="1"/>
                  </a:moveTo>
                  <a:lnTo>
                    <a:pt x="632" y="738"/>
                  </a:lnTo>
                  <a:cubicBezTo>
                    <a:pt x="258" y="872"/>
                    <a:pt x="0" y="1235"/>
                    <a:pt x="0" y="1637"/>
                  </a:cubicBezTo>
                  <a:lnTo>
                    <a:pt x="0" y="3121"/>
                  </a:lnTo>
                  <a:cubicBezTo>
                    <a:pt x="0" y="3255"/>
                    <a:pt x="115" y="3360"/>
                    <a:pt x="239" y="3360"/>
                  </a:cubicBezTo>
                  <a:lnTo>
                    <a:pt x="7896" y="3360"/>
                  </a:lnTo>
                  <a:cubicBezTo>
                    <a:pt x="8030" y="3360"/>
                    <a:pt x="8135" y="3255"/>
                    <a:pt x="8135" y="3121"/>
                  </a:cubicBezTo>
                  <a:lnTo>
                    <a:pt x="8135" y="1637"/>
                  </a:lnTo>
                  <a:cubicBezTo>
                    <a:pt x="8135" y="1235"/>
                    <a:pt x="7886" y="872"/>
                    <a:pt x="7513" y="738"/>
                  </a:cubicBezTo>
                  <a:lnTo>
                    <a:pt x="5513" y="1"/>
                  </a:lnTo>
                  <a:lnTo>
                    <a:pt x="4077" y="479"/>
                  </a:lnTo>
                  <a:lnTo>
                    <a:pt x="264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5" name="Google Shape;15095;p65"/>
            <p:cNvSpPr/>
            <p:nvPr/>
          </p:nvSpPr>
          <p:spPr>
            <a:xfrm>
              <a:off x="6728460" y="3201843"/>
              <a:ext cx="25157" cy="63103"/>
            </a:xfrm>
            <a:custGeom>
              <a:avLst/>
              <a:gdLst/>
              <a:ahLst/>
              <a:cxnLst/>
              <a:rect l="l" t="t" r="r" b="b"/>
              <a:pathLst>
                <a:path w="958" h="2403" extrusionOk="0">
                  <a:moveTo>
                    <a:pt x="221" y="1"/>
                  </a:moveTo>
                  <a:lnTo>
                    <a:pt x="0" y="2403"/>
                  </a:lnTo>
                  <a:lnTo>
                    <a:pt x="957" y="2403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65"/>
            <p:cNvSpPr/>
            <p:nvPr/>
          </p:nvSpPr>
          <p:spPr>
            <a:xfrm>
              <a:off x="6729956" y="3189291"/>
              <a:ext cx="21901" cy="21376"/>
            </a:xfrm>
            <a:custGeom>
              <a:avLst/>
              <a:gdLst/>
              <a:ahLst/>
              <a:cxnLst/>
              <a:rect l="l" t="t" r="r" b="b"/>
              <a:pathLst>
                <a:path w="834" h="814" extrusionOk="0">
                  <a:moveTo>
                    <a:pt x="1" y="0"/>
                  </a:moveTo>
                  <a:lnTo>
                    <a:pt x="1" y="641"/>
                  </a:lnTo>
                  <a:cubicBezTo>
                    <a:pt x="1" y="737"/>
                    <a:pt x="77" y="814"/>
                    <a:pt x="164" y="814"/>
                  </a:cubicBezTo>
                  <a:lnTo>
                    <a:pt x="671" y="814"/>
                  </a:lnTo>
                  <a:cubicBezTo>
                    <a:pt x="766" y="814"/>
                    <a:pt x="833" y="737"/>
                    <a:pt x="833" y="641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15097;p65"/>
            <p:cNvSpPr/>
            <p:nvPr/>
          </p:nvSpPr>
          <p:spPr>
            <a:xfrm>
              <a:off x="6810128" y="3202605"/>
              <a:ext cx="37736" cy="62341"/>
            </a:xfrm>
            <a:custGeom>
              <a:avLst/>
              <a:gdLst/>
              <a:ahLst/>
              <a:cxnLst/>
              <a:rect l="l" t="t" r="r" b="b"/>
              <a:pathLst>
                <a:path w="1437" h="2374" extrusionOk="0">
                  <a:moveTo>
                    <a:pt x="1178" y="0"/>
                  </a:moveTo>
                  <a:lnTo>
                    <a:pt x="278" y="900"/>
                  </a:lnTo>
                  <a:cubicBezTo>
                    <a:pt x="97" y="1082"/>
                    <a:pt x="1" y="1321"/>
                    <a:pt x="1" y="1580"/>
                  </a:cubicBezTo>
                  <a:lnTo>
                    <a:pt x="1" y="2374"/>
                  </a:lnTo>
                  <a:lnTo>
                    <a:pt x="1197" y="2374"/>
                  </a:lnTo>
                  <a:cubicBezTo>
                    <a:pt x="1331" y="2374"/>
                    <a:pt x="1436" y="2269"/>
                    <a:pt x="1436" y="2135"/>
                  </a:cubicBezTo>
                  <a:lnTo>
                    <a:pt x="1436" y="651"/>
                  </a:lnTo>
                  <a:cubicBezTo>
                    <a:pt x="1436" y="412"/>
                    <a:pt x="1341" y="173"/>
                    <a:pt x="1178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8" name="Google Shape;15098;p65"/>
            <p:cNvSpPr/>
            <p:nvPr/>
          </p:nvSpPr>
          <p:spPr>
            <a:xfrm>
              <a:off x="6671922" y="2981942"/>
              <a:ext cx="138233" cy="100550"/>
            </a:xfrm>
            <a:custGeom>
              <a:avLst/>
              <a:gdLst/>
              <a:ahLst/>
              <a:cxnLst/>
              <a:rect l="l" t="t" r="r" b="b"/>
              <a:pathLst>
                <a:path w="5264" h="3829" extrusionOk="0">
                  <a:moveTo>
                    <a:pt x="1914" y="1"/>
                  </a:moveTo>
                  <a:cubicBezTo>
                    <a:pt x="852" y="1"/>
                    <a:pt x="0" y="862"/>
                    <a:pt x="0" y="1915"/>
                  </a:cubicBezTo>
                  <a:lnTo>
                    <a:pt x="0" y="2489"/>
                  </a:lnTo>
                  <a:cubicBezTo>
                    <a:pt x="0" y="2738"/>
                    <a:pt x="38" y="2996"/>
                    <a:pt x="115" y="3245"/>
                  </a:cubicBezTo>
                  <a:lnTo>
                    <a:pt x="201" y="3484"/>
                  </a:lnTo>
                  <a:cubicBezTo>
                    <a:pt x="220" y="3551"/>
                    <a:pt x="230" y="3628"/>
                    <a:pt x="239" y="3704"/>
                  </a:cubicBezTo>
                  <a:lnTo>
                    <a:pt x="239" y="3829"/>
                  </a:lnTo>
                  <a:lnTo>
                    <a:pt x="5025" y="3829"/>
                  </a:lnTo>
                  <a:lnTo>
                    <a:pt x="5025" y="3704"/>
                  </a:lnTo>
                  <a:cubicBezTo>
                    <a:pt x="5025" y="3628"/>
                    <a:pt x="5034" y="3551"/>
                    <a:pt x="5053" y="3484"/>
                  </a:cubicBezTo>
                  <a:lnTo>
                    <a:pt x="5139" y="3245"/>
                  </a:lnTo>
                  <a:cubicBezTo>
                    <a:pt x="5216" y="2996"/>
                    <a:pt x="5264" y="2738"/>
                    <a:pt x="5264" y="2489"/>
                  </a:cubicBezTo>
                  <a:lnTo>
                    <a:pt x="5264" y="479"/>
                  </a:lnTo>
                  <a:cubicBezTo>
                    <a:pt x="5264" y="211"/>
                    <a:pt x="5044" y="1"/>
                    <a:pt x="47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15099;p65"/>
            <p:cNvSpPr/>
            <p:nvPr/>
          </p:nvSpPr>
          <p:spPr>
            <a:xfrm>
              <a:off x="6703066" y="2981942"/>
              <a:ext cx="107088" cy="100550"/>
            </a:xfrm>
            <a:custGeom>
              <a:avLst/>
              <a:gdLst/>
              <a:ahLst/>
              <a:cxnLst/>
              <a:rect l="l" t="t" r="r" b="b"/>
              <a:pathLst>
                <a:path w="4078" h="3829" extrusionOk="0">
                  <a:moveTo>
                    <a:pt x="977" y="1"/>
                  </a:moveTo>
                  <a:cubicBezTo>
                    <a:pt x="441" y="1"/>
                    <a:pt x="1" y="441"/>
                    <a:pt x="10" y="977"/>
                  </a:cubicBezTo>
                  <a:cubicBezTo>
                    <a:pt x="10" y="1513"/>
                    <a:pt x="441" y="1944"/>
                    <a:pt x="977" y="1944"/>
                  </a:cubicBezTo>
                  <a:lnTo>
                    <a:pt x="1111" y="1944"/>
                  </a:lnTo>
                  <a:lnTo>
                    <a:pt x="1178" y="3829"/>
                  </a:lnTo>
                  <a:lnTo>
                    <a:pt x="3839" y="3829"/>
                  </a:lnTo>
                  <a:lnTo>
                    <a:pt x="3839" y="3714"/>
                  </a:lnTo>
                  <a:cubicBezTo>
                    <a:pt x="3839" y="3637"/>
                    <a:pt x="3848" y="3561"/>
                    <a:pt x="3877" y="3484"/>
                  </a:cubicBezTo>
                  <a:lnTo>
                    <a:pt x="3953" y="3245"/>
                  </a:lnTo>
                  <a:cubicBezTo>
                    <a:pt x="4030" y="2996"/>
                    <a:pt x="4078" y="2747"/>
                    <a:pt x="4078" y="2489"/>
                  </a:cubicBezTo>
                  <a:lnTo>
                    <a:pt x="4078" y="479"/>
                  </a:lnTo>
                  <a:cubicBezTo>
                    <a:pt x="4078" y="211"/>
                    <a:pt x="385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65"/>
            <p:cNvSpPr/>
            <p:nvPr/>
          </p:nvSpPr>
          <p:spPr>
            <a:xfrm>
              <a:off x="6703066" y="3132727"/>
              <a:ext cx="75681" cy="56590"/>
            </a:xfrm>
            <a:custGeom>
              <a:avLst/>
              <a:gdLst/>
              <a:ahLst/>
              <a:cxnLst/>
              <a:rect l="l" t="t" r="r" b="b"/>
              <a:pathLst>
                <a:path w="2882" h="2155" extrusionOk="0">
                  <a:moveTo>
                    <a:pt x="1" y="1"/>
                  </a:moveTo>
                  <a:lnTo>
                    <a:pt x="1" y="2154"/>
                  </a:lnTo>
                  <a:lnTo>
                    <a:pt x="2882" y="2154"/>
                  </a:lnTo>
                  <a:lnTo>
                    <a:pt x="288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15101;p65"/>
            <p:cNvSpPr/>
            <p:nvPr/>
          </p:nvSpPr>
          <p:spPr>
            <a:xfrm>
              <a:off x="6703329" y="3132727"/>
              <a:ext cx="75419" cy="31565"/>
            </a:xfrm>
            <a:custGeom>
              <a:avLst/>
              <a:gdLst/>
              <a:ahLst/>
              <a:cxnLst/>
              <a:rect l="l" t="t" r="r" b="b"/>
              <a:pathLst>
                <a:path w="2872" h="1202" extrusionOk="0">
                  <a:moveTo>
                    <a:pt x="0" y="1"/>
                  </a:moveTo>
                  <a:lnTo>
                    <a:pt x="0" y="814"/>
                  </a:lnTo>
                  <a:cubicBezTo>
                    <a:pt x="441" y="1073"/>
                    <a:pt x="936" y="1202"/>
                    <a:pt x="1432" y="1202"/>
                  </a:cubicBezTo>
                  <a:cubicBezTo>
                    <a:pt x="1929" y="1202"/>
                    <a:pt x="2426" y="1073"/>
                    <a:pt x="2872" y="814"/>
                  </a:cubicBezTo>
                  <a:lnTo>
                    <a:pt x="287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65"/>
            <p:cNvSpPr/>
            <p:nvPr/>
          </p:nvSpPr>
          <p:spPr>
            <a:xfrm>
              <a:off x="6690750" y="3166314"/>
              <a:ext cx="50288" cy="45036"/>
            </a:xfrm>
            <a:custGeom>
              <a:avLst/>
              <a:gdLst/>
              <a:ahLst/>
              <a:cxnLst/>
              <a:rect l="l" t="t" r="r" b="b"/>
              <a:pathLst>
                <a:path w="1915" h="1715" extrusionOk="0">
                  <a:moveTo>
                    <a:pt x="419" y="1"/>
                  </a:moveTo>
                  <a:cubicBezTo>
                    <a:pt x="328" y="1"/>
                    <a:pt x="241" y="48"/>
                    <a:pt x="202" y="138"/>
                  </a:cubicBezTo>
                  <a:lnTo>
                    <a:pt x="1" y="579"/>
                  </a:lnTo>
                  <a:lnTo>
                    <a:pt x="786" y="1622"/>
                  </a:lnTo>
                  <a:cubicBezTo>
                    <a:pt x="832" y="1683"/>
                    <a:pt x="902" y="1714"/>
                    <a:pt x="973" y="1714"/>
                  </a:cubicBezTo>
                  <a:cubicBezTo>
                    <a:pt x="1036" y="1714"/>
                    <a:pt x="1100" y="1690"/>
                    <a:pt x="1149" y="1641"/>
                  </a:cubicBezTo>
                  <a:lnTo>
                    <a:pt x="1915" y="875"/>
                  </a:lnTo>
                  <a:lnTo>
                    <a:pt x="546" y="33"/>
                  </a:lnTo>
                  <a:cubicBezTo>
                    <a:pt x="506" y="11"/>
                    <a:pt x="462" y="1"/>
                    <a:pt x="41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65"/>
            <p:cNvSpPr/>
            <p:nvPr/>
          </p:nvSpPr>
          <p:spPr>
            <a:xfrm>
              <a:off x="6741012" y="3166314"/>
              <a:ext cx="50314" cy="45036"/>
            </a:xfrm>
            <a:custGeom>
              <a:avLst/>
              <a:gdLst/>
              <a:ahLst/>
              <a:cxnLst/>
              <a:rect l="l" t="t" r="r" b="b"/>
              <a:pathLst>
                <a:path w="1916" h="1715" extrusionOk="0">
                  <a:moveTo>
                    <a:pt x="1488" y="1"/>
                  </a:moveTo>
                  <a:cubicBezTo>
                    <a:pt x="1444" y="1"/>
                    <a:pt x="1400" y="11"/>
                    <a:pt x="1360" y="33"/>
                  </a:cubicBezTo>
                  <a:lnTo>
                    <a:pt x="1" y="875"/>
                  </a:lnTo>
                  <a:lnTo>
                    <a:pt x="757" y="1641"/>
                  </a:lnTo>
                  <a:cubicBezTo>
                    <a:pt x="806" y="1690"/>
                    <a:pt x="870" y="1714"/>
                    <a:pt x="933" y="1714"/>
                  </a:cubicBezTo>
                  <a:cubicBezTo>
                    <a:pt x="1005" y="1714"/>
                    <a:pt x="1075" y="1683"/>
                    <a:pt x="1121" y="1622"/>
                  </a:cubicBezTo>
                  <a:lnTo>
                    <a:pt x="1915" y="579"/>
                  </a:lnTo>
                  <a:lnTo>
                    <a:pt x="1704" y="138"/>
                  </a:lnTo>
                  <a:cubicBezTo>
                    <a:pt x="1666" y="48"/>
                    <a:pt x="1578" y="1"/>
                    <a:pt x="148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15104;p65"/>
            <p:cNvSpPr/>
            <p:nvPr/>
          </p:nvSpPr>
          <p:spPr>
            <a:xfrm>
              <a:off x="6677935" y="3032887"/>
              <a:ext cx="125943" cy="118721"/>
            </a:xfrm>
            <a:custGeom>
              <a:avLst/>
              <a:gdLst/>
              <a:ahLst/>
              <a:cxnLst/>
              <a:rect l="l" t="t" r="r" b="b"/>
              <a:pathLst>
                <a:path w="4796" h="4521" extrusionOk="0">
                  <a:moveTo>
                    <a:pt x="2070" y="1"/>
                  </a:moveTo>
                  <a:cubicBezTo>
                    <a:pt x="1462" y="1"/>
                    <a:pt x="935" y="104"/>
                    <a:pt x="671" y="166"/>
                  </a:cubicBezTo>
                  <a:cubicBezTo>
                    <a:pt x="556" y="195"/>
                    <a:pt x="489" y="291"/>
                    <a:pt x="489" y="405"/>
                  </a:cubicBezTo>
                  <a:lnTo>
                    <a:pt x="489" y="980"/>
                  </a:lnTo>
                  <a:cubicBezTo>
                    <a:pt x="489" y="1104"/>
                    <a:pt x="431" y="1229"/>
                    <a:pt x="345" y="1315"/>
                  </a:cubicBezTo>
                  <a:lnTo>
                    <a:pt x="144" y="1516"/>
                  </a:lnTo>
                  <a:cubicBezTo>
                    <a:pt x="58" y="1602"/>
                    <a:pt x="1" y="1726"/>
                    <a:pt x="10" y="1851"/>
                  </a:cubicBezTo>
                  <a:lnTo>
                    <a:pt x="10" y="2128"/>
                  </a:lnTo>
                  <a:cubicBezTo>
                    <a:pt x="10" y="3449"/>
                    <a:pt x="1073" y="4521"/>
                    <a:pt x="2403" y="4521"/>
                  </a:cubicBezTo>
                  <a:cubicBezTo>
                    <a:pt x="3724" y="4521"/>
                    <a:pt x="4796" y="3449"/>
                    <a:pt x="4796" y="2128"/>
                  </a:cubicBezTo>
                  <a:lnTo>
                    <a:pt x="4796" y="1851"/>
                  </a:lnTo>
                  <a:cubicBezTo>
                    <a:pt x="4796" y="1726"/>
                    <a:pt x="4738" y="1602"/>
                    <a:pt x="4652" y="1516"/>
                  </a:cubicBezTo>
                  <a:lnTo>
                    <a:pt x="4451" y="1315"/>
                  </a:lnTo>
                  <a:cubicBezTo>
                    <a:pt x="4365" y="1229"/>
                    <a:pt x="4317" y="1104"/>
                    <a:pt x="4317" y="980"/>
                  </a:cubicBezTo>
                  <a:lnTo>
                    <a:pt x="4317" y="846"/>
                  </a:lnTo>
                  <a:cubicBezTo>
                    <a:pt x="4317" y="750"/>
                    <a:pt x="4269" y="664"/>
                    <a:pt x="4193" y="606"/>
                  </a:cubicBezTo>
                  <a:cubicBezTo>
                    <a:pt x="3557" y="133"/>
                    <a:pt x="2761" y="1"/>
                    <a:pt x="207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65"/>
            <p:cNvSpPr/>
            <p:nvPr/>
          </p:nvSpPr>
          <p:spPr>
            <a:xfrm>
              <a:off x="6677935" y="3033044"/>
              <a:ext cx="113391" cy="118328"/>
            </a:xfrm>
            <a:custGeom>
              <a:avLst/>
              <a:gdLst/>
              <a:ahLst/>
              <a:cxnLst/>
              <a:rect l="l" t="t" r="r" b="b"/>
              <a:pathLst>
                <a:path w="4318" h="4506" extrusionOk="0">
                  <a:moveTo>
                    <a:pt x="2081" y="0"/>
                  </a:moveTo>
                  <a:cubicBezTo>
                    <a:pt x="1855" y="0"/>
                    <a:pt x="1640" y="15"/>
                    <a:pt x="1446" y="36"/>
                  </a:cubicBezTo>
                  <a:cubicBezTo>
                    <a:pt x="1178" y="65"/>
                    <a:pt x="920" y="103"/>
                    <a:pt x="671" y="160"/>
                  </a:cubicBezTo>
                  <a:cubicBezTo>
                    <a:pt x="556" y="189"/>
                    <a:pt x="489" y="285"/>
                    <a:pt x="489" y="399"/>
                  </a:cubicBezTo>
                  <a:lnTo>
                    <a:pt x="489" y="974"/>
                  </a:lnTo>
                  <a:cubicBezTo>
                    <a:pt x="489" y="1098"/>
                    <a:pt x="431" y="1223"/>
                    <a:pt x="345" y="1309"/>
                  </a:cubicBezTo>
                  <a:lnTo>
                    <a:pt x="144" y="1510"/>
                  </a:lnTo>
                  <a:cubicBezTo>
                    <a:pt x="58" y="1596"/>
                    <a:pt x="1" y="1720"/>
                    <a:pt x="1" y="1845"/>
                  </a:cubicBezTo>
                  <a:lnTo>
                    <a:pt x="1" y="2122"/>
                  </a:lnTo>
                  <a:cubicBezTo>
                    <a:pt x="10" y="3338"/>
                    <a:pt x="910" y="4352"/>
                    <a:pt x="2106" y="4505"/>
                  </a:cubicBezTo>
                  <a:cubicBezTo>
                    <a:pt x="1685" y="4055"/>
                    <a:pt x="1446" y="3462"/>
                    <a:pt x="1446" y="2840"/>
                  </a:cubicBezTo>
                  <a:lnTo>
                    <a:pt x="1446" y="1089"/>
                  </a:lnTo>
                  <a:cubicBezTo>
                    <a:pt x="1436" y="849"/>
                    <a:pt x="1618" y="639"/>
                    <a:pt x="1867" y="610"/>
                  </a:cubicBezTo>
                  <a:cubicBezTo>
                    <a:pt x="2057" y="588"/>
                    <a:pt x="2299" y="568"/>
                    <a:pt x="2567" y="568"/>
                  </a:cubicBezTo>
                  <a:cubicBezTo>
                    <a:pt x="3112" y="568"/>
                    <a:pt x="3766" y="650"/>
                    <a:pt x="4317" y="964"/>
                  </a:cubicBezTo>
                  <a:lnTo>
                    <a:pt x="4317" y="840"/>
                  </a:lnTo>
                  <a:cubicBezTo>
                    <a:pt x="4317" y="744"/>
                    <a:pt x="4269" y="648"/>
                    <a:pt x="4193" y="600"/>
                  </a:cubicBezTo>
                  <a:cubicBezTo>
                    <a:pt x="3559" y="132"/>
                    <a:pt x="2768" y="0"/>
                    <a:pt x="20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65"/>
            <p:cNvSpPr/>
            <p:nvPr/>
          </p:nvSpPr>
          <p:spPr>
            <a:xfrm>
              <a:off x="6633976" y="3202605"/>
              <a:ext cx="37709" cy="62341"/>
            </a:xfrm>
            <a:custGeom>
              <a:avLst/>
              <a:gdLst/>
              <a:ahLst/>
              <a:cxnLst/>
              <a:rect l="l" t="t" r="r" b="b"/>
              <a:pathLst>
                <a:path w="1436" h="2374" extrusionOk="0">
                  <a:moveTo>
                    <a:pt x="258" y="0"/>
                  </a:moveTo>
                  <a:cubicBezTo>
                    <a:pt x="96" y="173"/>
                    <a:pt x="0" y="412"/>
                    <a:pt x="0" y="651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39" y="2374"/>
                  </a:cubicBezTo>
                  <a:lnTo>
                    <a:pt x="1436" y="2374"/>
                  </a:lnTo>
                  <a:lnTo>
                    <a:pt x="1436" y="1580"/>
                  </a:lnTo>
                  <a:cubicBezTo>
                    <a:pt x="1436" y="1321"/>
                    <a:pt x="1340" y="1082"/>
                    <a:pt x="1158" y="90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07" name="Google Shape;15107;p65"/>
          <p:cNvGrpSpPr/>
          <p:nvPr/>
        </p:nvGrpSpPr>
        <p:grpSpPr>
          <a:xfrm>
            <a:off x="7517835" y="2885437"/>
            <a:ext cx="364935" cy="382529"/>
            <a:chOff x="7517835" y="2885437"/>
            <a:chExt cx="364935" cy="382529"/>
          </a:xfrm>
        </p:grpSpPr>
        <p:sp>
          <p:nvSpPr>
            <p:cNvPr id="15108" name="Google Shape;15108;p65"/>
            <p:cNvSpPr/>
            <p:nvPr/>
          </p:nvSpPr>
          <p:spPr>
            <a:xfrm>
              <a:off x="7517835" y="3182752"/>
              <a:ext cx="72924" cy="57063"/>
            </a:xfrm>
            <a:custGeom>
              <a:avLst/>
              <a:gdLst/>
              <a:ahLst/>
              <a:cxnLst/>
              <a:rect l="l" t="t" r="r" b="b"/>
              <a:pathLst>
                <a:path w="2777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795" y="670"/>
                  </a:cubicBezTo>
                  <a:lnTo>
                    <a:pt x="259" y="938"/>
                  </a:lnTo>
                  <a:cubicBezTo>
                    <a:pt x="96" y="1015"/>
                    <a:pt x="1" y="1178"/>
                    <a:pt x="1" y="1359"/>
                  </a:cubicBezTo>
                  <a:lnTo>
                    <a:pt x="1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9" name="Google Shape;15109;p65"/>
            <p:cNvSpPr/>
            <p:nvPr/>
          </p:nvSpPr>
          <p:spPr>
            <a:xfrm>
              <a:off x="7517835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097" y="0"/>
                  </a:lnTo>
                  <a:cubicBezTo>
                    <a:pt x="1915" y="225"/>
                    <a:pt x="1652" y="338"/>
                    <a:pt x="1388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0" name="Google Shape;15110;p65"/>
            <p:cNvSpPr/>
            <p:nvPr/>
          </p:nvSpPr>
          <p:spPr>
            <a:xfrm>
              <a:off x="7540970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17"/>
                    <a:pt x="2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76" y="517"/>
                    <a:pt x="976" y="469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15111;p65"/>
            <p:cNvSpPr/>
            <p:nvPr/>
          </p:nvSpPr>
          <p:spPr>
            <a:xfrm>
              <a:off x="7530151" y="3133988"/>
              <a:ext cx="48528" cy="55067"/>
            </a:xfrm>
            <a:custGeom>
              <a:avLst/>
              <a:gdLst/>
              <a:ahLst/>
              <a:cxnLst/>
              <a:rect l="l" t="t" r="r" b="b"/>
              <a:pathLst>
                <a:path w="1848" h="2097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19" y="2097"/>
                  </a:cubicBezTo>
                  <a:cubicBezTo>
                    <a:pt x="1436" y="2097"/>
                    <a:pt x="1848" y="1676"/>
                    <a:pt x="1848" y="115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15112;p65"/>
            <p:cNvSpPr/>
            <p:nvPr/>
          </p:nvSpPr>
          <p:spPr>
            <a:xfrm>
              <a:off x="7529915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3" y="2090"/>
                    <a:pt x="922" y="2090"/>
                  </a:cubicBezTo>
                  <a:cubicBezTo>
                    <a:pt x="1038" y="2090"/>
                    <a:pt x="1156" y="2068"/>
                    <a:pt x="1273" y="2020"/>
                  </a:cubicBezTo>
                  <a:cubicBezTo>
                    <a:pt x="928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3" name="Google Shape;15113;p65"/>
            <p:cNvSpPr/>
            <p:nvPr/>
          </p:nvSpPr>
          <p:spPr>
            <a:xfrm>
              <a:off x="7529915" y="3133988"/>
              <a:ext cx="48765" cy="24658"/>
            </a:xfrm>
            <a:custGeom>
              <a:avLst/>
              <a:gdLst/>
              <a:ahLst/>
              <a:cxnLst/>
              <a:rect l="l" t="t" r="r" b="b"/>
              <a:pathLst>
                <a:path w="1857" h="939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10" y="699"/>
                  </a:lnTo>
                  <a:cubicBezTo>
                    <a:pt x="10" y="699"/>
                    <a:pt x="69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15114;p65"/>
            <p:cNvSpPr/>
            <p:nvPr/>
          </p:nvSpPr>
          <p:spPr>
            <a:xfrm>
              <a:off x="7529915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65"/>
            <p:cNvSpPr/>
            <p:nvPr/>
          </p:nvSpPr>
          <p:spPr>
            <a:xfrm>
              <a:off x="7517835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23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65"/>
            <p:cNvSpPr/>
            <p:nvPr/>
          </p:nvSpPr>
          <p:spPr>
            <a:xfrm>
              <a:off x="7572640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1" y="0"/>
                  </a:moveTo>
                  <a:lnTo>
                    <a:pt x="18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59" y="2106"/>
                  </a:lnTo>
                  <a:cubicBezTo>
                    <a:pt x="593" y="2106"/>
                    <a:pt x="689" y="2000"/>
                    <a:pt x="689" y="1876"/>
                  </a:cubicBezTo>
                  <a:lnTo>
                    <a:pt x="689" y="220"/>
                  </a:lnTo>
                  <a:cubicBezTo>
                    <a:pt x="689" y="144"/>
                    <a:pt x="670" y="67"/>
                    <a:pt x="64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65"/>
            <p:cNvSpPr/>
            <p:nvPr/>
          </p:nvSpPr>
          <p:spPr>
            <a:xfrm>
              <a:off x="7615102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65"/>
            <p:cNvSpPr/>
            <p:nvPr/>
          </p:nvSpPr>
          <p:spPr>
            <a:xfrm>
              <a:off x="7615102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4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65"/>
            <p:cNvSpPr/>
            <p:nvPr/>
          </p:nvSpPr>
          <p:spPr>
            <a:xfrm>
              <a:off x="7638211" y="3182752"/>
              <a:ext cx="26916" cy="18303"/>
            </a:xfrm>
            <a:custGeom>
              <a:avLst/>
              <a:gdLst/>
              <a:ahLst/>
              <a:cxnLst/>
              <a:rect l="l" t="t" r="r" b="b"/>
              <a:pathLst>
                <a:path w="1025" h="697" extrusionOk="0">
                  <a:moveTo>
                    <a:pt x="49" y="0"/>
                  </a:moveTo>
                  <a:lnTo>
                    <a:pt x="49" y="469"/>
                  </a:lnTo>
                  <a:cubicBezTo>
                    <a:pt x="4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9" y="697"/>
                  </a:cubicBezTo>
                  <a:cubicBezTo>
                    <a:pt x="683" y="697"/>
                    <a:pt x="857" y="666"/>
                    <a:pt x="1025" y="603"/>
                  </a:cubicBezTo>
                  <a:cubicBezTo>
                    <a:pt x="996" y="565"/>
                    <a:pt x="977" y="517"/>
                    <a:pt x="977" y="469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15120;p65"/>
            <p:cNvSpPr/>
            <p:nvPr/>
          </p:nvSpPr>
          <p:spPr>
            <a:xfrm>
              <a:off x="7627418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89" y="1"/>
                  </a:moveTo>
                  <a:cubicBezTo>
                    <a:pt x="307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15121;p65"/>
            <p:cNvSpPr/>
            <p:nvPr/>
          </p:nvSpPr>
          <p:spPr>
            <a:xfrm>
              <a:off x="7627156" y="3133988"/>
              <a:ext cx="33718" cy="54883"/>
            </a:xfrm>
            <a:custGeom>
              <a:avLst/>
              <a:gdLst/>
              <a:ahLst/>
              <a:cxnLst/>
              <a:rect l="l" t="t" r="r" b="b"/>
              <a:pathLst>
                <a:path w="1284" h="2090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40" y="2090"/>
                    <a:pt x="926" y="2090"/>
                  </a:cubicBezTo>
                  <a:cubicBezTo>
                    <a:pt x="1041" y="2090"/>
                    <a:pt x="1159" y="2068"/>
                    <a:pt x="1274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15122;p65"/>
            <p:cNvSpPr/>
            <p:nvPr/>
          </p:nvSpPr>
          <p:spPr>
            <a:xfrm>
              <a:off x="7627418" y="3133988"/>
              <a:ext cx="48791" cy="24658"/>
            </a:xfrm>
            <a:custGeom>
              <a:avLst/>
              <a:gdLst/>
              <a:ahLst/>
              <a:cxnLst/>
              <a:rect l="l" t="t" r="r" b="b"/>
              <a:pathLst>
                <a:path w="1858" h="939" extrusionOk="0">
                  <a:moveTo>
                    <a:pt x="699" y="1"/>
                  </a:moveTo>
                  <a:cubicBezTo>
                    <a:pt x="307" y="1"/>
                    <a:pt x="0" y="317"/>
                    <a:pt x="0" y="699"/>
                  </a:cubicBezTo>
                  <a:cubicBezTo>
                    <a:pt x="0" y="699"/>
                    <a:pt x="68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3" name="Google Shape;15123;p65"/>
            <p:cNvSpPr/>
            <p:nvPr/>
          </p:nvSpPr>
          <p:spPr>
            <a:xfrm>
              <a:off x="7627156" y="3133988"/>
              <a:ext cx="33718" cy="22137"/>
            </a:xfrm>
            <a:custGeom>
              <a:avLst/>
              <a:gdLst/>
              <a:ahLst/>
              <a:cxnLst/>
              <a:rect l="l" t="t" r="r" b="b"/>
              <a:pathLst>
                <a:path w="1284" h="843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cubicBezTo>
                    <a:pt x="231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4" name="Google Shape;15124;p65"/>
            <p:cNvSpPr/>
            <p:nvPr/>
          </p:nvSpPr>
          <p:spPr>
            <a:xfrm>
              <a:off x="7615102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15125;p65"/>
            <p:cNvSpPr/>
            <p:nvPr/>
          </p:nvSpPr>
          <p:spPr>
            <a:xfrm>
              <a:off x="7669881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2" y="0"/>
                  </a:moveTo>
                  <a:lnTo>
                    <a:pt x="183" y="345"/>
                  </a:lnTo>
                  <a:cubicBezTo>
                    <a:pt x="68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0" y="2000"/>
                    <a:pt x="690" y="1876"/>
                  </a:cubicBezTo>
                  <a:lnTo>
                    <a:pt x="690" y="220"/>
                  </a:lnTo>
                  <a:cubicBezTo>
                    <a:pt x="690" y="144"/>
                    <a:pt x="671" y="67"/>
                    <a:pt x="6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65"/>
            <p:cNvSpPr/>
            <p:nvPr/>
          </p:nvSpPr>
          <p:spPr>
            <a:xfrm>
              <a:off x="7712369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5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85" y="1178"/>
                    <a:pt x="2680" y="1015"/>
                    <a:pt x="2527" y="938"/>
                  </a:cubicBezTo>
                  <a:lnTo>
                    <a:pt x="1981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7" name="Google Shape;15127;p65"/>
            <p:cNvSpPr/>
            <p:nvPr/>
          </p:nvSpPr>
          <p:spPr>
            <a:xfrm>
              <a:off x="7712369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5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5" y="2508"/>
                    <a:pt x="239" y="2508"/>
                  </a:cubicBezTo>
                  <a:lnTo>
                    <a:pt x="2555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85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3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8" name="Google Shape;15128;p65"/>
            <p:cNvSpPr/>
            <p:nvPr/>
          </p:nvSpPr>
          <p:spPr>
            <a:xfrm>
              <a:off x="7735741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1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67" y="517"/>
                    <a:pt x="967" y="469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9" name="Google Shape;15129;p65"/>
            <p:cNvSpPr/>
            <p:nvPr/>
          </p:nvSpPr>
          <p:spPr>
            <a:xfrm>
              <a:off x="7724685" y="3133988"/>
              <a:ext cx="48765" cy="55067"/>
            </a:xfrm>
            <a:custGeom>
              <a:avLst/>
              <a:gdLst/>
              <a:ahLst/>
              <a:cxnLst/>
              <a:rect l="l" t="t" r="r" b="b"/>
              <a:pathLst>
                <a:path w="1857" h="2097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47" y="115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0" name="Google Shape;15130;p65"/>
            <p:cNvSpPr/>
            <p:nvPr/>
          </p:nvSpPr>
          <p:spPr>
            <a:xfrm>
              <a:off x="7724423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39" y="2090"/>
                    <a:pt x="926" y="2090"/>
                  </a:cubicBezTo>
                  <a:cubicBezTo>
                    <a:pt x="1041" y="2090"/>
                    <a:pt x="1158" y="2068"/>
                    <a:pt x="127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65"/>
            <p:cNvSpPr/>
            <p:nvPr/>
          </p:nvSpPr>
          <p:spPr>
            <a:xfrm>
              <a:off x="7724685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cubicBezTo>
                    <a:pt x="0" y="699"/>
                    <a:pt x="689" y="929"/>
                    <a:pt x="1847" y="92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65"/>
            <p:cNvSpPr/>
            <p:nvPr/>
          </p:nvSpPr>
          <p:spPr>
            <a:xfrm>
              <a:off x="7724423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65"/>
            <p:cNvSpPr/>
            <p:nvPr/>
          </p:nvSpPr>
          <p:spPr>
            <a:xfrm>
              <a:off x="7712369" y="3212899"/>
              <a:ext cx="18356" cy="55067"/>
            </a:xfrm>
            <a:custGeom>
              <a:avLst/>
              <a:gdLst/>
              <a:ahLst/>
              <a:cxnLst/>
              <a:rect l="l" t="t" r="r" b="b"/>
              <a:pathLst>
                <a:path w="699" h="2097" extrusionOk="0">
                  <a:moveTo>
                    <a:pt x="58" y="1"/>
                  </a:moveTo>
                  <a:cubicBezTo>
                    <a:pt x="19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5" y="2097"/>
                    <a:pt x="239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17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4" name="Google Shape;15134;p65"/>
            <p:cNvSpPr/>
            <p:nvPr/>
          </p:nvSpPr>
          <p:spPr>
            <a:xfrm>
              <a:off x="7767148" y="3212663"/>
              <a:ext cx="18382" cy="55304"/>
            </a:xfrm>
            <a:custGeom>
              <a:avLst/>
              <a:gdLst/>
              <a:ahLst/>
              <a:cxnLst/>
              <a:rect l="l" t="t" r="r" b="b"/>
              <a:pathLst>
                <a:path w="700" h="2106" extrusionOk="0">
                  <a:moveTo>
                    <a:pt x="642" y="0"/>
                  </a:moveTo>
                  <a:lnTo>
                    <a:pt x="182" y="345"/>
                  </a:lnTo>
                  <a:cubicBezTo>
                    <a:pt x="67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5" name="Google Shape;15135;p65"/>
            <p:cNvSpPr/>
            <p:nvPr/>
          </p:nvSpPr>
          <p:spPr>
            <a:xfrm>
              <a:off x="7809873" y="3182752"/>
              <a:ext cx="72898" cy="57063"/>
            </a:xfrm>
            <a:custGeom>
              <a:avLst/>
              <a:gdLst/>
              <a:ahLst/>
              <a:cxnLst/>
              <a:rect l="l" t="t" r="r" b="b"/>
              <a:pathLst>
                <a:path w="2776" h="2173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5" y="670"/>
                  </a:cubicBezTo>
                  <a:lnTo>
                    <a:pt x="249" y="938"/>
                  </a:lnTo>
                  <a:cubicBezTo>
                    <a:pt x="9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71" y="1015"/>
                    <a:pt x="2517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65"/>
            <p:cNvSpPr/>
            <p:nvPr/>
          </p:nvSpPr>
          <p:spPr>
            <a:xfrm>
              <a:off x="7809610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40" y="2508"/>
                  </a:cubicBezTo>
                  <a:lnTo>
                    <a:pt x="2556" y="2508"/>
                  </a:lnTo>
                  <a:cubicBezTo>
                    <a:pt x="2681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86" y="441"/>
                    <a:pt x="2681" y="287"/>
                    <a:pt x="2527" y="211"/>
                  </a:cubicBezTo>
                  <a:lnTo>
                    <a:pt x="2106" y="0"/>
                  </a:lnTo>
                  <a:cubicBezTo>
                    <a:pt x="1925" y="225"/>
                    <a:pt x="1661" y="338"/>
                    <a:pt x="1397" y="338"/>
                  </a:cubicBezTo>
                  <a:cubicBezTo>
                    <a:pt x="1133" y="338"/>
                    <a:pt x="867" y="225"/>
                    <a:pt x="680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7" name="Google Shape;15137;p65"/>
            <p:cNvSpPr/>
            <p:nvPr/>
          </p:nvSpPr>
          <p:spPr>
            <a:xfrm>
              <a:off x="7832981" y="3182752"/>
              <a:ext cx="26680" cy="18303"/>
            </a:xfrm>
            <a:custGeom>
              <a:avLst/>
              <a:gdLst/>
              <a:ahLst/>
              <a:cxnLst/>
              <a:rect l="l" t="t" r="r" b="b"/>
              <a:pathLst>
                <a:path w="1016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8" y="697"/>
                  </a:cubicBezTo>
                  <a:cubicBezTo>
                    <a:pt x="680" y="697"/>
                    <a:pt x="853" y="666"/>
                    <a:pt x="1015" y="603"/>
                  </a:cubicBezTo>
                  <a:cubicBezTo>
                    <a:pt x="987" y="565"/>
                    <a:pt x="968" y="517"/>
                    <a:pt x="968" y="469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8" name="Google Shape;15138;p65"/>
            <p:cNvSpPr/>
            <p:nvPr/>
          </p:nvSpPr>
          <p:spPr>
            <a:xfrm>
              <a:off x="7821926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99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2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9" name="Google Shape;15139;p65"/>
            <p:cNvSpPr/>
            <p:nvPr/>
          </p:nvSpPr>
          <p:spPr>
            <a:xfrm>
              <a:off x="7821690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9" y="2090"/>
                    <a:pt x="931" y="2090"/>
                  </a:cubicBezTo>
                  <a:cubicBezTo>
                    <a:pt x="1047" y="2090"/>
                    <a:pt x="1166" y="2068"/>
                    <a:pt x="128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0" name="Google Shape;15140;p65"/>
            <p:cNvSpPr/>
            <p:nvPr/>
          </p:nvSpPr>
          <p:spPr>
            <a:xfrm>
              <a:off x="7821926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cubicBezTo>
                    <a:pt x="1" y="699"/>
                    <a:pt x="690" y="929"/>
                    <a:pt x="1848" y="92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1" name="Google Shape;15141;p65"/>
            <p:cNvSpPr/>
            <p:nvPr/>
          </p:nvSpPr>
          <p:spPr>
            <a:xfrm>
              <a:off x="7821690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2" name="Google Shape;15142;p65"/>
            <p:cNvSpPr/>
            <p:nvPr/>
          </p:nvSpPr>
          <p:spPr>
            <a:xfrm>
              <a:off x="7809610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40" y="2097"/>
                  </a:cubicBezTo>
                  <a:lnTo>
                    <a:pt x="700" y="2097"/>
                  </a:lnTo>
                  <a:lnTo>
                    <a:pt x="700" y="709"/>
                  </a:lnTo>
                  <a:cubicBezTo>
                    <a:pt x="700" y="565"/>
                    <a:pt x="633" y="422"/>
                    <a:pt x="51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3" name="Google Shape;15143;p65"/>
            <p:cNvSpPr/>
            <p:nvPr/>
          </p:nvSpPr>
          <p:spPr>
            <a:xfrm>
              <a:off x="7864415" y="3212663"/>
              <a:ext cx="18356" cy="55304"/>
            </a:xfrm>
            <a:custGeom>
              <a:avLst/>
              <a:gdLst/>
              <a:ahLst/>
              <a:cxnLst/>
              <a:rect l="l" t="t" r="r" b="b"/>
              <a:pathLst>
                <a:path w="699" h="2106" extrusionOk="0">
                  <a:moveTo>
                    <a:pt x="641" y="0"/>
                  </a:moveTo>
                  <a:lnTo>
                    <a:pt x="19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4" name="Google Shape;15144;p65"/>
            <p:cNvSpPr/>
            <p:nvPr/>
          </p:nvSpPr>
          <p:spPr>
            <a:xfrm>
              <a:off x="7548008" y="2885437"/>
              <a:ext cx="304616" cy="237075"/>
            </a:xfrm>
            <a:custGeom>
              <a:avLst/>
              <a:gdLst/>
              <a:ahLst/>
              <a:cxnLst/>
              <a:rect l="l" t="t" r="r" b="b"/>
              <a:pathLst>
                <a:path w="11600" h="9028" extrusionOk="0">
                  <a:moveTo>
                    <a:pt x="5800" y="1"/>
                  </a:moveTo>
                  <a:cubicBezTo>
                    <a:pt x="5723" y="1"/>
                    <a:pt x="5647" y="39"/>
                    <a:pt x="5599" y="116"/>
                  </a:cubicBezTo>
                  <a:lnTo>
                    <a:pt x="4910" y="1503"/>
                  </a:lnTo>
                  <a:cubicBezTo>
                    <a:pt x="4808" y="1682"/>
                    <a:pt x="4961" y="1835"/>
                    <a:pt x="5111" y="1835"/>
                  </a:cubicBezTo>
                  <a:cubicBezTo>
                    <a:pt x="5186" y="1835"/>
                    <a:pt x="5261" y="1797"/>
                    <a:pt x="5302" y="1704"/>
                  </a:cubicBezTo>
                  <a:lnTo>
                    <a:pt x="5570" y="1168"/>
                  </a:lnTo>
                  <a:lnTo>
                    <a:pt x="5570" y="5312"/>
                  </a:lnTo>
                  <a:lnTo>
                    <a:pt x="938" y="5312"/>
                  </a:lnTo>
                  <a:cubicBezTo>
                    <a:pt x="421" y="5312"/>
                    <a:pt x="10" y="5724"/>
                    <a:pt x="10" y="6231"/>
                  </a:cubicBezTo>
                  <a:lnTo>
                    <a:pt x="10" y="8777"/>
                  </a:lnTo>
                  <a:cubicBezTo>
                    <a:pt x="0" y="8944"/>
                    <a:pt x="122" y="9028"/>
                    <a:pt x="244" y="9028"/>
                  </a:cubicBezTo>
                  <a:cubicBezTo>
                    <a:pt x="366" y="9028"/>
                    <a:pt x="488" y="8944"/>
                    <a:pt x="479" y="8777"/>
                  </a:cubicBezTo>
                  <a:lnTo>
                    <a:pt x="479" y="6231"/>
                  </a:lnTo>
                  <a:cubicBezTo>
                    <a:pt x="479" y="5973"/>
                    <a:pt x="680" y="5772"/>
                    <a:pt x="938" y="5772"/>
                  </a:cubicBezTo>
                  <a:lnTo>
                    <a:pt x="3713" y="5772"/>
                  </a:lnTo>
                  <a:lnTo>
                    <a:pt x="3713" y="8777"/>
                  </a:lnTo>
                  <a:cubicBezTo>
                    <a:pt x="3723" y="8920"/>
                    <a:pt x="3833" y="8992"/>
                    <a:pt x="3944" y="8992"/>
                  </a:cubicBezTo>
                  <a:cubicBezTo>
                    <a:pt x="4056" y="8992"/>
                    <a:pt x="4168" y="8920"/>
                    <a:pt x="4182" y="8777"/>
                  </a:cubicBezTo>
                  <a:lnTo>
                    <a:pt x="4182" y="5772"/>
                  </a:lnTo>
                  <a:lnTo>
                    <a:pt x="7417" y="5772"/>
                  </a:lnTo>
                  <a:lnTo>
                    <a:pt x="7417" y="8777"/>
                  </a:lnTo>
                  <a:cubicBezTo>
                    <a:pt x="7408" y="8944"/>
                    <a:pt x="7530" y="9028"/>
                    <a:pt x="7652" y="9028"/>
                  </a:cubicBezTo>
                  <a:cubicBezTo>
                    <a:pt x="7774" y="9028"/>
                    <a:pt x="7896" y="8944"/>
                    <a:pt x="7886" y="8777"/>
                  </a:cubicBezTo>
                  <a:lnTo>
                    <a:pt x="7886" y="5772"/>
                  </a:lnTo>
                  <a:lnTo>
                    <a:pt x="10662" y="5772"/>
                  </a:lnTo>
                  <a:cubicBezTo>
                    <a:pt x="10920" y="5772"/>
                    <a:pt x="11121" y="5973"/>
                    <a:pt x="11121" y="6231"/>
                  </a:cubicBezTo>
                  <a:lnTo>
                    <a:pt x="11121" y="8777"/>
                  </a:lnTo>
                  <a:cubicBezTo>
                    <a:pt x="11111" y="8944"/>
                    <a:pt x="11233" y="9028"/>
                    <a:pt x="11355" y="9028"/>
                  </a:cubicBezTo>
                  <a:cubicBezTo>
                    <a:pt x="11477" y="9028"/>
                    <a:pt x="11599" y="8944"/>
                    <a:pt x="11590" y="8777"/>
                  </a:cubicBezTo>
                  <a:lnTo>
                    <a:pt x="11590" y="6231"/>
                  </a:lnTo>
                  <a:cubicBezTo>
                    <a:pt x="11590" y="5724"/>
                    <a:pt x="11169" y="5303"/>
                    <a:pt x="10662" y="5303"/>
                  </a:cubicBezTo>
                  <a:lnTo>
                    <a:pt x="6029" y="5303"/>
                  </a:lnTo>
                  <a:lnTo>
                    <a:pt x="6029" y="1168"/>
                  </a:lnTo>
                  <a:lnTo>
                    <a:pt x="6297" y="1695"/>
                  </a:lnTo>
                  <a:cubicBezTo>
                    <a:pt x="6336" y="1771"/>
                    <a:pt x="6412" y="1819"/>
                    <a:pt x="6498" y="1819"/>
                  </a:cubicBezTo>
                  <a:cubicBezTo>
                    <a:pt x="6527" y="1819"/>
                    <a:pt x="6565" y="1810"/>
                    <a:pt x="6594" y="1800"/>
                  </a:cubicBezTo>
                  <a:cubicBezTo>
                    <a:pt x="6699" y="1743"/>
                    <a:pt x="6747" y="1609"/>
                    <a:pt x="6690" y="1503"/>
                  </a:cubicBezTo>
                  <a:lnTo>
                    <a:pt x="6001" y="116"/>
                  </a:lnTo>
                  <a:cubicBezTo>
                    <a:pt x="5953" y="39"/>
                    <a:pt x="5876" y="1"/>
                    <a:pt x="580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45" name="Google Shape;15145;p65"/>
          <p:cNvGrpSpPr/>
          <p:nvPr/>
        </p:nvGrpSpPr>
        <p:grpSpPr>
          <a:xfrm>
            <a:off x="7087591" y="2887144"/>
            <a:ext cx="358160" cy="385602"/>
            <a:chOff x="7087591" y="2887144"/>
            <a:chExt cx="358160" cy="385602"/>
          </a:xfrm>
        </p:grpSpPr>
        <p:sp>
          <p:nvSpPr>
            <p:cNvPr id="15146" name="Google Shape;15146;p65"/>
            <p:cNvSpPr/>
            <p:nvPr/>
          </p:nvSpPr>
          <p:spPr>
            <a:xfrm>
              <a:off x="7266527" y="2904554"/>
              <a:ext cx="89494" cy="49264"/>
            </a:xfrm>
            <a:custGeom>
              <a:avLst/>
              <a:gdLst/>
              <a:ahLst/>
              <a:cxnLst/>
              <a:rect l="l" t="t" r="r" b="b"/>
              <a:pathLst>
                <a:path w="3408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3130" y="1876"/>
                  </a:lnTo>
                  <a:cubicBezTo>
                    <a:pt x="3293" y="1866"/>
                    <a:pt x="3407" y="1685"/>
                    <a:pt x="3340" y="1531"/>
                  </a:cubicBezTo>
                  <a:lnTo>
                    <a:pt x="3034" y="938"/>
                  </a:lnTo>
                  <a:lnTo>
                    <a:pt x="3340" y="335"/>
                  </a:lnTo>
                  <a:cubicBezTo>
                    <a:pt x="3398" y="182"/>
                    <a:pt x="3293" y="10"/>
                    <a:pt x="3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7" name="Google Shape;15147;p65"/>
            <p:cNvSpPr/>
            <p:nvPr/>
          </p:nvSpPr>
          <p:spPr>
            <a:xfrm>
              <a:off x="7266527" y="2904554"/>
              <a:ext cx="18382" cy="49264"/>
            </a:xfrm>
            <a:custGeom>
              <a:avLst/>
              <a:gdLst/>
              <a:ahLst/>
              <a:cxnLst/>
              <a:rect l="l" t="t" r="r" b="b"/>
              <a:pathLst>
                <a:path w="700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699" y="1876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8" name="Google Shape;15148;p65"/>
            <p:cNvSpPr/>
            <p:nvPr/>
          </p:nvSpPr>
          <p:spPr>
            <a:xfrm>
              <a:off x="7260251" y="2887144"/>
              <a:ext cx="12342" cy="275284"/>
            </a:xfrm>
            <a:custGeom>
              <a:avLst/>
              <a:gdLst/>
              <a:ahLst/>
              <a:cxnLst/>
              <a:rect l="l" t="t" r="r" b="b"/>
              <a:pathLst>
                <a:path w="470" h="10483" extrusionOk="0">
                  <a:moveTo>
                    <a:pt x="235" y="0"/>
                  </a:moveTo>
                  <a:cubicBezTo>
                    <a:pt x="132" y="0"/>
                    <a:pt x="29" y="65"/>
                    <a:pt x="0" y="194"/>
                  </a:cubicBezTo>
                  <a:lnTo>
                    <a:pt x="0" y="10243"/>
                  </a:lnTo>
                  <a:cubicBezTo>
                    <a:pt x="0" y="10367"/>
                    <a:pt x="105" y="10482"/>
                    <a:pt x="239" y="10482"/>
                  </a:cubicBezTo>
                  <a:cubicBezTo>
                    <a:pt x="364" y="10473"/>
                    <a:pt x="469" y="10367"/>
                    <a:pt x="469" y="10243"/>
                  </a:cubicBezTo>
                  <a:lnTo>
                    <a:pt x="469" y="194"/>
                  </a:lnTo>
                  <a:cubicBezTo>
                    <a:pt x="440" y="65"/>
                    <a:pt x="338" y="0"/>
                    <a:pt x="235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9" name="Google Shape;15149;p65"/>
            <p:cNvSpPr/>
            <p:nvPr/>
          </p:nvSpPr>
          <p:spPr>
            <a:xfrm>
              <a:off x="7162222" y="3107097"/>
              <a:ext cx="49027" cy="110371"/>
            </a:xfrm>
            <a:custGeom>
              <a:avLst/>
              <a:gdLst/>
              <a:ahLst/>
              <a:cxnLst/>
              <a:rect l="l" t="t" r="r" b="b"/>
              <a:pathLst>
                <a:path w="1867" h="4203" extrusionOk="0">
                  <a:moveTo>
                    <a:pt x="1" y="1"/>
                  </a:moveTo>
                  <a:lnTo>
                    <a:pt x="1" y="4202"/>
                  </a:lnTo>
                  <a:lnTo>
                    <a:pt x="1867" y="4202"/>
                  </a:lnTo>
                  <a:lnTo>
                    <a:pt x="1867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0" name="Google Shape;15150;p65"/>
            <p:cNvSpPr/>
            <p:nvPr/>
          </p:nvSpPr>
          <p:spPr>
            <a:xfrm>
              <a:off x="7149906" y="2990503"/>
              <a:ext cx="130959" cy="129199"/>
            </a:xfrm>
            <a:custGeom>
              <a:avLst/>
              <a:gdLst/>
              <a:ahLst/>
              <a:cxnLst/>
              <a:rect l="l" t="t" r="r" b="b"/>
              <a:pathLst>
                <a:path w="4987" h="4920" extrusionOk="0">
                  <a:moveTo>
                    <a:pt x="939" y="0"/>
                  </a:moveTo>
                  <a:lnTo>
                    <a:pt x="939" y="555"/>
                  </a:lnTo>
                  <a:cubicBezTo>
                    <a:pt x="939" y="641"/>
                    <a:pt x="881" y="728"/>
                    <a:pt x="795" y="766"/>
                  </a:cubicBezTo>
                  <a:lnTo>
                    <a:pt x="278" y="986"/>
                  </a:lnTo>
                  <a:cubicBezTo>
                    <a:pt x="116" y="1062"/>
                    <a:pt x="1" y="1235"/>
                    <a:pt x="1" y="1417"/>
                  </a:cubicBezTo>
                  <a:lnTo>
                    <a:pt x="1" y="2852"/>
                  </a:lnTo>
                  <a:cubicBezTo>
                    <a:pt x="1" y="3139"/>
                    <a:pt x="39" y="3417"/>
                    <a:pt x="125" y="3694"/>
                  </a:cubicBezTo>
                  <a:lnTo>
                    <a:pt x="470" y="4919"/>
                  </a:lnTo>
                  <a:lnTo>
                    <a:pt x="709" y="4450"/>
                  </a:lnTo>
                  <a:lnTo>
                    <a:pt x="2346" y="4450"/>
                  </a:lnTo>
                  <a:lnTo>
                    <a:pt x="2346" y="2000"/>
                  </a:lnTo>
                  <a:lnTo>
                    <a:pt x="2901" y="2670"/>
                  </a:lnTo>
                  <a:cubicBezTo>
                    <a:pt x="2994" y="2780"/>
                    <a:pt x="3128" y="2839"/>
                    <a:pt x="3264" y="2839"/>
                  </a:cubicBezTo>
                  <a:cubicBezTo>
                    <a:pt x="3364" y="2839"/>
                    <a:pt x="3466" y="2807"/>
                    <a:pt x="3551" y="2737"/>
                  </a:cubicBezTo>
                  <a:lnTo>
                    <a:pt x="4872" y="1694"/>
                  </a:lnTo>
                  <a:cubicBezTo>
                    <a:pt x="4968" y="1618"/>
                    <a:pt x="4987" y="1484"/>
                    <a:pt x="4930" y="1369"/>
                  </a:cubicBezTo>
                  <a:cubicBezTo>
                    <a:pt x="4880" y="1276"/>
                    <a:pt x="4787" y="1223"/>
                    <a:pt x="4691" y="1223"/>
                  </a:cubicBezTo>
                  <a:cubicBezTo>
                    <a:pt x="4638" y="1223"/>
                    <a:pt x="4585" y="1239"/>
                    <a:pt x="4537" y="1273"/>
                  </a:cubicBezTo>
                  <a:lnTo>
                    <a:pt x="3322" y="2106"/>
                  </a:lnTo>
                  <a:lnTo>
                    <a:pt x="2661" y="1082"/>
                  </a:lnTo>
                  <a:cubicBezTo>
                    <a:pt x="2604" y="986"/>
                    <a:pt x="2518" y="919"/>
                    <a:pt x="2413" y="881"/>
                  </a:cubicBezTo>
                  <a:lnTo>
                    <a:pt x="2030" y="756"/>
                  </a:lnTo>
                  <a:cubicBezTo>
                    <a:pt x="1934" y="728"/>
                    <a:pt x="1877" y="632"/>
                    <a:pt x="1867" y="536"/>
                  </a:cubicBezTo>
                  <a:lnTo>
                    <a:pt x="186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1" name="Google Shape;15151;p65"/>
            <p:cNvSpPr/>
            <p:nvPr/>
          </p:nvSpPr>
          <p:spPr>
            <a:xfrm>
              <a:off x="7186618" y="3119413"/>
              <a:ext cx="6302" cy="98291"/>
            </a:xfrm>
            <a:custGeom>
              <a:avLst/>
              <a:gdLst/>
              <a:ahLst/>
              <a:cxnLst/>
              <a:rect l="l" t="t" r="r" b="b"/>
              <a:pathLst>
                <a:path w="240" h="3743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3743"/>
                  </a:lnTo>
                  <a:lnTo>
                    <a:pt x="239" y="3743"/>
                  </a:lnTo>
                  <a:lnTo>
                    <a:pt x="239" y="116"/>
                  </a:lnTo>
                  <a:cubicBezTo>
                    <a:pt x="239" y="49"/>
                    <a:pt x="19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2" name="Google Shape;15152;p65"/>
            <p:cNvSpPr/>
            <p:nvPr/>
          </p:nvSpPr>
          <p:spPr>
            <a:xfrm>
              <a:off x="7087828" y="3143284"/>
              <a:ext cx="357924" cy="129462"/>
            </a:xfrm>
            <a:custGeom>
              <a:avLst/>
              <a:gdLst/>
              <a:ahLst/>
              <a:cxnLst/>
              <a:rect l="l" t="t" r="r" b="b"/>
              <a:pathLst>
                <a:path w="13630" h="4930" extrusionOk="0">
                  <a:moveTo>
                    <a:pt x="6810" y="1"/>
                  </a:moveTo>
                  <a:cubicBezTo>
                    <a:pt x="6621" y="1"/>
                    <a:pt x="6432" y="58"/>
                    <a:pt x="6270" y="173"/>
                  </a:cubicBezTo>
                  <a:lnTo>
                    <a:pt x="173" y="4508"/>
                  </a:lnTo>
                  <a:cubicBezTo>
                    <a:pt x="1" y="4642"/>
                    <a:pt x="87" y="4920"/>
                    <a:pt x="307" y="4930"/>
                  </a:cubicBezTo>
                  <a:lnTo>
                    <a:pt x="13323" y="4930"/>
                  </a:lnTo>
                  <a:cubicBezTo>
                    <a:pt x="13543" y="4920"/>
                    <a:pt x="13629" y="4642"/>
                    <a:pt x="13457" y="4508"/>
                  </a:cubicBezTo>
                  <a:lnTo>
                    <a:pt x="7351" y="173"/>
                  </a:lnTo>
                  <a:cubicBezTo>
                    <a:pt x="7188" y="58"/>
                    <a:pt x="6999" y="1"/>
                    <a:pt x="6810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3" name="Google Shape;15153;p65"/>
            <p:cNvSpPr/>
            <p:nvPr/>
          </p:nvSpPr>
          <p:spPr>
            <a:xfrm>
              <a:off x="7293890" y="3179365"/>
              <a:ext cx="60372" cy="43119"/>
            </a:xfrm>
            <a:custGeom>
              <a:avLst/>
              <a:gdLst/>
              <a:ahLst/>
              <a:cxnLst/>
              <a:rect l="l" t="t" r="r" b="b"/>
              <a:pathLst>
                <a:path w="2299" h="1642" extrusionOk="0">
                  <a:moveTo>
                    <a:pt x="380" y="1"/>
                  </a:moveTo>
                  <a:cubicBezTo>
                    <a:pt x="197" y="1"/>
                    <a:pt x="0" y="349"/>
                    <a:pt x="222" y="436"/>
                  </a:cubicBezTo>
                  <a:lnTo>
                    <a:pt x="1858" y="1594"/>
                  </a:lnTo>
                  <a:cubicBezTo>
                    <a:pt x="1897" y="1622"/>
                    <a:pt x="1944" y="1642"/>
                    <a:pt x="1992" y="1642"/>
                  </a:cubicBezTo>
                  <a:cubicBezTo>
                    <a:pt x="2212" y="1632"/>
                    <a:pt x="2298" y="1354"/>
                    <a:pt x="2126" y="1220"/>
                  </a:cubicBezTo>
                  <a:lnTo>
                    <a:pt x="490" y="53"/>
                  </a:lnTo>
                  <a:cubicBezTo>
                    <a:pt x="456" y="16"/>
                    <a:pt x="418" y="1"/>
                    <a:pt x="380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4" name="Google Shape;15154;p65"/>
            <p:cNvSpPr/>
            <p:nvPr/>
          </p:nvSpPr>
          <p:spPr>
            <a:xfrm>
              <a:off x="7269521" y="3162007"/>
              <a:ext cx="23424" cy="16990"/>
            </a:xfrm>
            <a:custGeom>
              <a:avLst/>
              <a:gdLst/>
              <a:ahLst/>
              <a:cxnLst/>
              <a:rect l="l" t="t" r="r" b="b"/>
              <a:pathLst>
                <a:path w="892" h="647" extrusionOk="0">
                  <a:moveTo>
                    <a:pt x="378" y="1"/>
                  </a:moveTo>
                  <a:cubicBezTo>
                    <a:pt x="195" y="1"/>
                    <a:pt x="1" y="342"/>
                    <a:pt x="221" y="436"/>
                  </a:cubicBezTo>
                  <a:lnTo>
                    <a:pt x="451" y="599"/>
                  </a:lnTo>
                  <a:cubicBezTo>
                    <a:pt x="489" y="628"/>
                    <a:pt x="537" y="647"/>
                    <a:pt x="585" y="647"/>
                  </a:cubicBezTo>
                  <a:cubicBezTo>
                    <a:pt x="805" y="628"/>
                    <a:pt x="891" y="360"/>
                    <a:pt x="719" y="216"/>
                  </a:cubicBezTo>
                  <a:lnTo>
                    <a:pt x="489" y="54"/>
                  </a:lnTo>
                  <a:cubicBezTo>
                    <a:pt x="456" y="16"/>
                    <a:pt x="417" y="1"/>
                    <a:pt x="378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5" name="Google Shape;15155;p65"/>
            <p:cNvSpPr/>
            <p:nvPr/>
          </p:nvSpPr>
          <p:spPr>
            <a:xfrm>
              <a:off x="7087591" y="3143257"/>
              <a:ext cx="186000" cy="129488"/>
            </a:xfrm>
            <a:custGeom>
              <a:avLst/>
              <a:gdLst/>
              <a:ahLst/>
              <a:cxnLst/>
              <a:rect l="l" t="t" r="r" b="b"/>
              <a:pathLst>
                <a:path w="7083" h="4931" extrusionOk="0">
                  <a:moveTo>
                    <a:pt x="6818" y="0"/>
                  </a:moveTo>
                  <a:cubicBezTo>
                    <a:pt x="6625" y="0"/>
                    <a:pt x="6433" y="62"/>
                    <a:pt x="6269" y="174"/>
                  </a:cubicBezTo>
                  <a:lnTo>
                    <a:pt x="173" y="4509"/>
                  </a:lnTo>
                  <a:cubicBezTo>
                    <a:pt x="0" y="4643"/>
                    <a:pt x="87" y="4921"/>
                    <a:pt x="307" y="4931"/>
                  </a:cubicBezTo>
                  <a:lnTo>
                    <a:pt x="3159" y="4931"/>
                  </a:lnTo>
                  <a:cubicBezTo>
                    <a:pt x="3015" y="4931"/>
                    <a:pt x="2958" y="4634"/>
                    <a:pt x="3072" y="4509"/>
                  </a:cubicBezTo>
                  <a:lnTo>
                    <a:pt x="6910" y="174"/>
                  </a:lnTo>
                  <a:cubicBezTo>
                    <a:pt x="6958" y="117"/>
                    <a:pt x="7015" y="69"/>
                    <a:pt x="7082" y="40"/>
                  </a:cubicBezTo>
                  <a:cubicBezTo>
                    <a:pt x="6996" y="13"/>
                    <a:pt x="6907" y="0"/>
                    <a:pt x="681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6" name="Google Shape;15156;p65"/>
            <p:cNvSpPr/>
            <p:nvPr/>
          </p:nvSpPr>
          <p:spPr>
            <a:xfrm>
              <a:off x="7174039" y="2990503"/>
              <a:ext cx="25420" cy="18356"/>
            </a:xfrm>
            <a:custGeom>
              <a:avLst/>
              <a:gdLst/>
              <a:ahLst/>
              <a:cxnLst/>
              <a:rect l="l" t="t" r="r" b="b"/>
              <a:pathLst>
                <a:path w="968" h="699" extrusionOk="0">
                  <a:moveTo>
                    <a:pt x="10" y="0"/>
                  </a:moveTo>
                  <a:lnTo>
                    <a:pt x="10" y="546"/>
                  </a:lnTo>
                  <a:cubicBezTo>
                    <a:pt x="10" y="574"/>
                    <a:pt x="10" y="594"/>
                    <a:pt x="1" y="613"/>
                  </a:cubicBezTo>
                  <a:cubicBezTo>
                    <a:pt x="154" y="670"/>
                    <a:pt x="316" y="699"/>
                    <a:pt x="489" y="699"/>
                  </a:cubicBezTo>
                  <a:cubicBezTo>
                    <a:pt x="651" y="699"/>
                    <a:pt x="814" y="670"/>
                    <a:pt x="967" y="613"/>
                  </a:cubicBezTo>
                  <a:cubicBezTo>
                    <a:pt x="958" y="584"/>
                    <a:pt x="948" y="565"/>
                    <a:pt x="948" y="536"/>
                  </a:cubicBezTo>
                  <a:lnTo>
                    <a:pt x="94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7" name="Google Shape;15157;p65"/>
            <p:cNvSpPr/>
            <p:nvPr/>
          </p:nvSpPr>
          <p:spPr>
            <a:xfrm>
              <a:off x="7162222" y="2947515"/>
              <a:ext cx="49027" cy="55330"/>
            </a:xfrm>
            <a:custGeom>
              <a:avLst/>
              <a:gdLst/>
              <a:ahLst/>
              <a:cxnLst/>
              <a:rect l="l" t="t" r="r" b="b"/>
              <a:pathLst>
                <a:path w="1867" h="2107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lnTo>
                    <a:pt x="1" y="1168"/>
                  </a:lnTo>
                  <a:cubicBezTo>
                    <a:pt x="1" y="1685"/>
                    <a:pt x="422" y="2106"/>
                    <a:pt x="939" y="2106"/>
                  </a:cubicBezTo>
                  <a:cubicBezTo>
                    <a:pt x="1455" y="2106"/>
                    <a:pt x="1867" y="1685"/>
                    <a:pt x="1867" y="1168"/>
                  </a:cubicBezTo>
                  <a:lnTo>
                    <a:pt x="1867" y="699"/>
                  </a:lnTo>
                  <a:cubicBezTo>
                    <a:pt x="1867" y="316"/>
                    <a:pt x="1561" y="1"/>
                    <a:pt x="1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8" name="Google Shape;15158;p65"/>
            <p:cNvSpPr/>
            <p:nvPr/>
          </p:nvSpPr>
          <p:spPr>
            <a:xfrm>
              <a:off x="7162038" y="2947515"/>
              <a:ext cx="33902" cy="55382"/>
            </a:xfrm>
            <a:custGeom>
              <a:avLst/>
              <a:gdLst/>
              <a:ahLst/>
              <a:cxnLst/>
              <a:rect l="l" t="t" r="r" b="b"/>
              <a:pathLst>
                <a:path w="1291" h="2109" extrusionOk="0">
                  <a:moveTo>
                    <a:pt x="706" y="1"/>
                  </a:moveTo>
                  <a:cubicBezTo>
                    <a:pt x="314" y="1"/>
                    <a:pt x="8" y="316"/>
                    <a:pt x="8" y="699"/>
                  </a:cubicBezTo>
                  <a:lnTo>
                    <a:pt x="8" y="1168"/>
                  </a:lnTo>
                  <a:cubicBezTo>
                    <a:pt x="0" y="1711"/>
                    <a:pt x="444" y="2109"/>
                    <a:pt x="938" y="2109"/>
                  </a:cubicBezTo>
                  <a:cubicBezTo>
                    <a:pt x="1054" y="2109"/>
                    <a:pt x="1174" y="2087"/>
                    <a:pt x="1290" y="2039"/>
                  </a:cubicBezTo>
                  <a:cubicBezTo>
                    <a:pt x="936" y="1896"/>
                    <a:pt x="706" y="1551"/>
                    <a:pt x="706" y="1168"/>
                  </a:cubicBezTo>
                  <a:lnTo>
                    <a:pt x="706" y="699"/>
                  </a:lnTo>
                  <a:cubicBezTo>
                    <a:pt x="706" y="364"/>
                    <a:pt x="955" y="68"/>
                    <a:pt x="1290" y="10"/>
                  </a:cubicBezTo>
                  <a:cubicBezTo>
                    <a:pt x="1252" y="10"/>
                    <a:pt x="1214" y="1"/>
                    <a:pt x="117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9" name="Google Shape;15159;p65"/>
            <p:cNvSpPr/>
            <p:nvPr/>
          </p:nvSpPr>
          <p:spPr>
            <a:xfrm>
              <a:off x="7162222" y="2947515"/>
              <a:ext cx="49027" cy="24658"/>
            </a:xfrm>
            <a:custGeom>
              <a:avLst/>
              <a:gdLst/>
              <a:ahLst/>
              <a:cxnLst/>
              <a:rect l="l" t="t" r="r" b="b"/>
              <a:pathLst>
                <a:path w="1867" h="939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cubicBezTo>
                    <a:pt x="1" y="699"/>
                    <a:pt x="699" y="939"/>
                    <a:pt x="1867" y="939"/>
                  </a:cubicBezTo>
                  <a:lnTo>
                    <a:pt x="1867" y="699"/>
                  </a:lnTo>
                  <a:cubicBezTo>
                    <a:pt x="1867" y="316"/>
                    <a:pt x="1551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0" name="Google Shape;15160;p65"/>
            <p:cNvSpPr/>
            <p:nvPr/>
          </p:nvSpPr>
          <p:spPr>
            <a:xfrm>
              <a:off x="7162222" y="2947515"/>
              <a:ext cx="33718" cy="22400"/>
            </a:xfrm>
            <a:custGeom>
              <a:avLst/>
              <a:gdLst/>
              <a:ahLst/>
              <a:cxnLst/>
              <a:rect l="l" t="t" r="r" b="b"/>
              <a:pathLst>
                <a:path w="1284" h="853" extrusionOk="0">
                  <a:moveTo>
                    <a:pt x="699" y="1"/>
                  </a:moveTo>
                  <a:cubicBezTo>
                    <a:pt x="307" y="1"/>
                    <a:pt x="1" y="316"/>
                    <a:pt x="1" y="699"/>
                  </a:cubicBezTo>
                  <a:cubicBezTo>
                    <a:pt x="230" y="776"/>
                    <a:pt x="460" y="824"/>
                    <a:pt x="699" y="852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10"/>
                  </a:cubicBezTo>
                  <a:cubicBezTo>
                    <a:pt x="1245" y="10"/>
                    <a:pt x="1207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1" name="Google Shape;15161;p65"/>
            <p:cNvSpPr/>
            <p:nvPr/>
          </p:nvSpPr>
          <p:spPr>
            <a:xfrm>
              <a:off x="7149906" y="3011353"/>
              <a:ext cx="119667" cy="95770"/>
            </a:xfrm>
            <a:custGeom>
              <a:avLst/>
              <a:gdLst/>
              <a:ahLst/>
              <a:cxnLst/>
              <a:rect l="l" t="t" r="r" b="b"/>
              <a:pathLst>
                <a:path w="4557" h="3647" extrusionOk="0">
                  <a:moveTo>
                    <a:pt x="2145" y="1"/>
                  </a:moveTo>
                  <a:cubicBezTo>
                    <a:pt x="1960" y="248"/>
                    <a:pt x="1682" y="373"/>
                    <a:pt x="1403" y="373"/>
                  </a:cubicBezTo>
                  <a:cubicBezTo>
                    <a:pt x="1131" y="373"/>
                    <a:pt x="859" y="255"/>
                    <a:pt x="671" y="20"/>
                  </a:cubicBezTo>
                  <a:lnTo>
                    <a:pt x="278" y="192"/>
                  </a:lnTo>
                  <a:cubicBezTo>
                    <a:pt x="106" y="268"/>
                    <a:pt x="1" y="431"/>
                    <a:pt x="1" y="623"/>
                  </a:cubicBezTo>
                  <a:lnTo>
                    <a:pt x="1" y="3647"/>
                  </a:lnTo>
                  <a:lnTo>
                    <a:pt x="2336" y="3647"/>
                  </a:lnTo>
                  <a:lnTo>
                    <a:pt x="2336" y="1206"/>
                  </a:lnTo>
                  <a:lnTo>
                    <a:pt x="2891" y="1876"/>
                  </a:lnTo>
                  <a:cubicBezTo>
                    <a:pt x="2984" y="1986"/>
                    <a:pt x="3119" y="2045"/>
                    <a:pt x="3254" y="2045"/>
                  </a:cubicBezTo>
                  <a:cubicBezTo>
                    <a:pt x="3355" y="2045"/>
                    <a:pt x="3456" y="2013"/>
                    <a:pt x="3542" y="1943"/>
                  </a:cubicBezTo>
                  <a:lnTo>
                    <a:pt x="4556" y="1139"/>
                  </a:lnTo>
                  <a:lnTo>
                    <a:pt x="4250" y="670"/>
                  </a:lnTo>
                  <a:lnTo>
                    <a:pt x="3312" y="1312"/>
                  </a:lnTo>
                  <a:lnTo>
                    <a:pt x="2661" y="278"/>
                  </a:lnTo>
                  <a:cubicBezTo>
                    <a:pt x="2594" y="192"/>
                    <a:pt x="2508" y="125"/>
                    <a:pt x="2413" y="87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2" name="Google Shape;15162;p65"/>
            <p:cNvSpPr/>
            <p:nvPr/>
          </p:nvSpPr>
          <p:spPr>
            <a:xfrm>
              <a:off x="7211223" y="3019153"/>
              <a:ext cx="58586" cy="45929"/>
            </a:xfrm>
            <a:custGeom>
              <a:avLst/>
              <a:gdLst/>
              <a:ahLst/>
              <a:cxnLst/>
              <a:rect l="l" t="t" r="r" b="b"/>
              <a:pathLst>
                <a:path w="2231" h="1749" extrusionOk="0">
                  <a:moveTo>
                    <a:pt x="336" y="0"/>
                  </a:moveTo>
                  <a:lnTo>
                    <a:pt x="135" y="326"/>
                  </a:lnTo>
                  <a:cubicBezTo>
                    <a:pt x="49" y="469"/>
                    <a:pt x="1" y="632"/>
                    <a:pt x="1" y="804"/>
                  </a:cubicBezTo>
                  <a:lnTo>
                    <a:pt x="1" y="909"/>
                  </a:lnTo>
                  <a:lnTo>
                    <a:pt x="556" y="1579"/>
                  </a:lnTo>
                  <a:cubicBezTo>
                    <a:pt x="649" y="1689"/>
                    <a:pt x="784" y="1748"/>
                    <a:pt x="919" y="1748"/>
                  </a:cubicBezTo>
                  <a:cubicBezTo>
                    <a:pt x="1020" y="1748"/>
                    <a:pt x="1121" y="1716"/>
                    <a:pt x="1207" y="1646"/>
                  </a:cubicBezTo>
                  <a:lnTo>
                    <a:pt x="2231" y="842"/>
                  </a:lnTo>
                  <a:lnTo>
                    <a:pt x="1915" y="373"/>
                  </a:lnTo>
                  <a:lnTo>
                    <a:pt x="987" y="1015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3" name="Google Shape;15163;p65"/>
            <p:cNvSpPr/>
            <p:nvPr/>
          </p:nvSpPr>
          <p:spPr>
            <a:xfrm>
              <a:off x="7149906" y="3018890"/>
              <a:ext cx="18645" cy="100550"/>
            </a:xfrm>
            <a:custGeom>
              <a:avLst/>
              <a:gdLst/>
              <a:ahLst/>
              <a:cxnLst/>
              <a:rect l="l" t="t" r="r" b="b"/>
              <a:pathLst>
                <a:path w="710" h="3829" extrusionOk="0">
                  <a:moveTo>
                    <a:pt x="154" y="1"/>
                  </a:moveTo>
                  <a:cubicBezTo>
                    <a:pt x="58" y="87"/>
                    <a:pt x="1" y="211"/>
                    <a:pt x="1" y="336"/>
                  </a:cubicBezTo>
                  <a:lnTo>
                    <a:pt x="1" y="3589"/>
                  </a:lnTo>
                  <a:cubicBezTo>
                    <a:pt x="1" y="3723"/>
                    <a:pt x="106" y="3829"/>
                    <a:pt x="240" y="3829"/>
                  </a:cubicBezTo>
                  <a:lnTo>
                    <a:pt x="709" y="3829"/>
                  </a:lnTo>
                  <a:lnTo>
                    <a:pt x="709" y="843"/>
                  </a:lnTo>
                  <a:cubicBezTo>
                    <a:pt x="709" y="661"/>
                    <a:pt x="632" y="479"/>
                    <a:pt x="498" y="355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4" name="Google Shape;15164;p65"/>
            <p:cNvSpPr/>
            <p:nvPr/>
          </p:nvSpPr>
          <p:spPr>
            <a:xfrm>
              <a:off x="7155946" y="3119177"/>
              <a:ext cx="12605" cy="12579"/>
            </a:xfrm>
            <a:custGeom>
              <a:avLst/>
              <a:gdLst/>
              <a:ahLst/>
              <a:cxnLst/>
              <a:rect l="l" t="t" r="r" b="b"/>
              <a:pathLst>
                <a:path w="480" h="479" extrusionOk="0">
                  <a:moveTo>
                    <a:pt x="1" y="0"/>
                  </a:moveTo>
                  <a:lnTo>
                    <a:pt x="1" y="239"/>
                  </a:lnTo>
                  <a:cubicBezTo>
                    <a:pt x="1" y="364"/>
                    <a:pt x="106" y="479"/>
                    <a:pt x="240" y="479"/>
                  </a:cubicBezTo>
                  <a:lnTo>
                    <a:pt x="383" y="479"/>
                  </a:lnTo>
                  <a:cubicBezTo>
                    <a:pt x="431" y="469"/>
                    <a:pt x="479" y="421"/>
                    <a:pt x="469" y="373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65" name="Google Shape;15165;p65"/>
          <p:cNvGrpSpPr/>
          <p:nvPr/>
        </p:nvGrpSpPr>
        <p:grpSpPr>
          <a:xfrm>
            <a:off x="7951362" y="2885437"/>
            <a:ext cx="382529" cy="382529"/>
            <a:chOff x="7951362" y="2885437"/>
            <a:chExt cx="382529" cy="382529"/>
          </a:xfrm>
        </p:grpSpPr>
        <p:sp>
          <p:nvSpPr>
            <p:cNvPr id="15166" name="Google Shape;15166;p65"/>
            <p:cNvSpPr/>
            <p:nvPr/>
          </p:nvSpPr>
          <p:spPr>
            <a:xfrm>
              <a:off x="8141615" y="2898514"/>
              <a:ext cx="96768" cy="94510"/>
            </a:xfrm>
            <a:custGeom>
              <a:avLst/>
              <a:gdLst/>
              <a:ahLst/>
              <a:cxnLst/>
              <a:rect l="l" t="t" r="r" b="b"/>
              <a:pathLst>
                <a:path w="3685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2929" y="3599"/>
                  </a:lnTo>
                  <a:lnTo>
                    <a:pt x="2709" y="3149"/>
                  </a:lnTo>
                  <a:cubicBezTo>
                    <a:pt x="2651" y="3044"/>
                    <a:pt x="2594" y="2939"/>
                    <a:pt x="2517" y="2843"/>
                  </a:cubicBezTo>
                  <a:cubicBezTo>
                    <a:pt x="2087" y="2240"/>
                    <a:pt x="2297" y="1991"/>
                    <a:pt x="2335" y="1953"/>
                  </a:cubicBezTo>
                  <a:cubicBezTo>
                    <a:pt x="2410" y="1886"/>
                    <a:pt x="2508" y="1848"/>
                    <a:pt x="2611" y="1848"/>
                  </a:cubicBezTo>
                  <a:cubicBezTo>
                    <a:pt x="2640" y="1848"/>
                    <a:pt x="2669" y="1851"/>
                    <a:pt x="2699" y="1857"/>
                  </a:cubicBezTo>
                  <a:cubicBezTo>
                    <a:pt x="2852" y="1895"/>
                    <a:pt x="2986" y="1982"/>
                    <a:pt x="3091" y="2106"/>
                  </a:cubicBezTo>
                  <a:lnTo>
                    <a:pt x="3627" y="2651"/>
                  </a:lnTo>
                  <a:lnTo>
                    <a:pt x="3627" y="412"/>
                  </a:lnTo>
                  <a:cubicBezTo>
                    <a:pt x="3627" y="393"/>
                    <a:pt x="3627" y="374"/>
                    <a:pt x="3627" y="355"/>
                  </a:cubicBez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7" name="Google Shape;15167;p65"/>
            <p:cNvSpPr/>
            <p:nvPr/>
          </p:nvSpPr>
          <p:spPr>
            <a:xfrm>
              <a:off x="8141615" y="2969390"/>
              <a:ext cx="76916" cy="23634"/>
            </a:xfrm>
            <a:custGeom>
              <a:avLst/>
              <a:gdLst/>
              <a:ahLst/>
              <a:cxnLst/>
              <a:rect l="l" t="t" r="r" b="b"/>
              <a:pathLst>
                <a:path w="2929" h="900" extrusionOk="0">
                  <a:moveTo>
                    <a:pt x="0" y="0"/>
                  </a:moveTo>
                  <a:lnTo>
                    <a:pt x="0" y="900"/>
                  </a:lnTo>
                  <a:lnTo>
                    <a:pt x="2929" y="900"/>
                  </a:lnTo>
                  <a:lnTo>
                    <a:pt x="2709" y="450"/>
                  </a:lnTo>
                  <a:cubicBezTo>
                    <a:pt x="2661" y="335"/>
                    <a:pt x="2594" y="230"/>
                    <a:pt x="2527" y="134"/>
                  </a:cubicBezTo>
                  <a:cubicBezTo>
                    <a:pt x="2489" y="86"/>
                    <a:pt x="2460" y="39"/>
                    <a:pt x="2431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8" name="Google Shape;15168;p65"/>
            <p:cNvSpPr/>
            <p:nvPr/>
          </p:nvSpPr>
          <p:spPr>
            <a:xfrm>
              <a:off x="8047105" y="3161902"/>
              <a:ext cx="96794" cy="94247"/>
            </a:xfrm>
            <a:custGeom>
              <a:avLst/>
              <a:gdLst/>
              <a:ahLst/>
              <a:cxnLst/>
              <a:rect l="l" t="t" r="r" b="b"/>
              <a:pathLst>
                <a:path w="3686" h="3589" extrusionOk="0">
                  <a:moveTo>
                    <a:pt x="766" y="0"/>
                  </a:moveTo>
                  <a:lnTo>
                    <a:pt x="977" y="440"/>
                  </a:lnTo>
                  <a:cubicBezTo>
                    <a:pt x="1034" y="555"/>
                    <a:pt x="1092" y="651"/>
                    <a:pt x="1168" y="756"/>
                  </a:cubicBezTo>
                  <a:cubicBezTo>
                    <a:pt x="1599" y="1349"/>
                    <a:pt x="1389" y="1608"/>
                    <a:pt x="1350" y="1637"/>
                  </a:cubicBezTo>
                  <a:cubicBezTo>
                    <a:pt x="1276" y="1704"/>
                    <a:pt x="1178" y="1742"/>
                    <a:pt x="1075" y="1742"/>
                  </a:cubicBezTo>
                  <a:cubicBezTo>
                    <a:pt x="1046" y="1742"/>
                    <a:pt x="1016" y="1739"/>
                    <a:pt x="987" y="1732"/>
                  </a:cubicBezTo>
                  <a:cubicBezTo>
                    <a:pt x="843" y="1684"/>
                    <a:pt x="699" y="1598"/>
                    <a:pt x="594" y="1483"/>
                  </a:cubicBezTo>
                  <a:lnTo>
                    <a:pt x="58" y="938"/>
                  </a:lnTo>
                  <a:lnTo>
                    <a:pt x="58" y="3177"/>
                  </a:lnTo>
                  <a:cubicBezTo>
                    <a:pt x="58" y="3197"/>
                    <a:pt x="58" y="3216"/>
                    <a:pt x="58" y="3225"/>
                  </a:cubicBezTo>
                  <a:lnTo>
                    <a:pt x="1" y="3589"/>
                  </a:lnTo>
                  <a:lnTo>
                    <a:pt x="3685" y="3589"/>
                  </a:ln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9" name="Google Shape;15169;p65"/>
            <p:cNvSpPr/>
            <p:nvPr/>
          </p:nvSpPr>
          <p:spPr>
            <a:xfrm>
              <a:off x="8067221" y="3161902"/>
              <a:ext cx="76679" cy="23398"/>
            </a:xfrm>
            <a:custGeom>
              <a:avLst/>
              <a:gdLst/>
              <a:ahLst/>
              <a:cxnLst/>
              <a:rect l="l" t="t" r="r" b="b"/>
              <a:pathLst>
                <a:path w="2920" h="891" extrusionOk="0">
                  <a:moveTo>
                    <a:pt x="0" y="0"/>
                  </a:moveTo>
                  <a:lnTo>
                    <a:pt x="211" y="440"/>
                  </a:lnTo>
                  <a:cubicBezTo>
                    <a:pt x="268" y="555"/>
                    <a:pt x="326" y="651"/>
                    <a:pt x="402" y="756"/>
                  </a:cubicBezTo>
                  <a:cubicBezTo>
                    <a:pt x="441" y="804"/>
                    <a:pt x="469" y="852"/>
                    <a:pt x="498" y="890"/>
                  </a:cubicBezTo>
                  <a:lnTo>
                    <a:pt x="2919" y="890"/>
                  </a:lnTo>
                  <a:lnTo>
                    <a:pt x="2919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0" name="Google Shape;15170;p65"/>
            <p:cNvSpPr/>
            <p:nvPr/>
          </p:nvSpPr>
          <p:spPr>
            <a:xfrm>
              <a:off x="7958137" y="3102318"/>
              <a:ext cx="132744" cy="165648"/>
            </a:xfrm>
            <a:custGeom>
              <a:avLst/>
              <a:gdLst/>
              <a:ahLst/>
              <a:cxnLst/>
              <a:rect l="l" t="t" r="r" b="b"/>
              <a:pathLst>
                <a:path w="5055" h="6308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51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61" y="4920"/>
                    <a:pt x="776" y="4882"/>
                    <a:pt x="872" y="4805"/>
                  </a:cubicBezTo>
                  <a:lnTo>
                    <a:pt x="872" y="5399"/>
                  </a:lnTo>
                  <a:cubicBezTo>
                    <a:pt x="872" y="5676"/>
                    <a:pt x="1092" y="5906"/>
                    <a:pt x="1369" y="5906"/>
                  </a:cubicBezTo>
                  <a:lnTo>
                    <a:pt x="1389" y="5906"/>
                  </a:lnTo>
                  <a:cubicBezTo>
                    <a:pt x="1503" y="5906"/>
                    <a:pt x="1618" y="5868"/>
                    <a:pt x="1704" y="5791"/>
                  </a:cubicBezTo>
                  <a:lnTo>
                    <a:pt x="1704" y="5801"/>
                  </a:lnTo>
                  <a:cubicBezTo>
                    <a:pt x="1704" y="6078"/>
                    <a:pt x="1934" y="6308"/>
                    <a:pt x="2212" y="6308"/>
                  </a:cubicBezTo>
                  <a:lnTo>
                    <a:pt x="2221" y="6308"/>
                  </a:lnTo>
                  <a:cubicBezTo>
                    <a:pt x="2499" y="6308"/>
                    <a:pt x="2728" y="6078"/>
                    <a:pt x="2728" y="5801"/>
                  </a:cubicBezTo>
                  <a:lnTo>
                    <a:pt x="2728" y="5791"/>
                  </a:lnTo>
                  <a:cubicBezTo>
                    <a:pt x="2815" y="5868"/>
                    <a:pt x="2929" y="5906"/>
                    <a:pt x="3044" y="5906"/>
                  </a:cubicBezTo>
                  <a:lnTo>
                    <a:pt x="3063" y="5906"/>
                  </a:lnTo>
                  <a:cubicBezTo>
                    <a:pt x="3341" y="5906"/>
                    <a:pt x="3571" y="5686"/>
                    <a:pt x="3571" y="5408"/>
                  </a:cubicBezTo>
                  <a:lnTo>
                    <a:pt x="3571" y="3561"/>
                  </a:lnTo>
                  <a:cubicBezTo>
                    <a:pt x="3724" y="3791"/>
                    <a:pt x="3982" y="4087"/>
                    <a:pt x="4288" y="4145"/>
                  </a:cubicBezTo>
                  <a:cubicBezTo>
                    <a:pt x="4330" y="4155"/>
                    <a:pt x="4372" y="4159"/>
                    <a:pt x="4413" y="4159"/>
                  </a:cubicBezTo>
                  <a:cubicBezTo>
                    <a:pt x="4536" y="4159"/>
                    <a:pt x="4657" y="4118"/>
                    <a:pt x="4757" y="4040"/>
                  </a:cubicBezTo>
                  <a:lnTo>
                    <a:pt x="4805" y="4001"/>
                  </a:lnTo>
                  <a:lnTo>
                    <a:pt x="4834" y="3953"/>
                  </a:lnTo>
                  <a:cubicBezTo>
                    <a:pt x="4920" y="3829"/>
                    <a:pt x="5054" y="3504"/>
                    <a:pt x="4633" y="2920"/>
                  </a:cubicBezTo>
                  <a:cubicBezTo>
                    <a:pt x="4451" y="2681"/>
                    <a:pt x="4346" y="2413"/>
                    <a:pt x="4308" y="2126"/>
                  </a:cubicBezTo>
                  <a:cubicBezTo>
                    <a:pt x="4231" y="1685"/>
                    <a:pt x="4126" y="1360"/>
                    <a:pt x="3456" y="843"/>
                  </a:cubicBezTo>
                  <a:lnTo>
                    <a:pt x="3456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1" name="Google Shape;15171;p65"/>
            <p:cNvSpPr/>
            <p:nvPr/>
          </p:nvSpPr>
          <p:spPr>
            <a:xfrm>
              <a:off x="7958137" y="3102318"/>
              <a:ext cx="24159" cy="129225"/>
            </a:xfrm>
            <a:custGeom>
              <a:avLst/>
              <a:gdLst/>
              <a:ahLst/>
              <a:cxnLst/>
              <a:rect l="l" t="t" r="r" b="b"/>
              <a:pathLst>
                <a:path w="920" h="4921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42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04" y="4920"/>
                    <a:pt x="652" y="4910"/>
                    <a:pt x="700" y="4901"/>
                  </a:cubicBezTo>
                  <a:cubicBezTo>
                    <a:pt x="499" y="4824"/>
                    <a:pt x="355" y="4633"/>
                    <a:pt x="355" y="4422"/>
                  </a:cubicBezTo>
                  <a:lnTo>
                    <a:pt x="355" y="3226"/>
                  </a:lnTo>
                  <a:cubicBezTo>
                    <a:pt x="355" y="3159"/>
                    <a:pt x="326" y="1637"/>
                    <a:pt x="920" y="1216"/>
                  </a:cubicBezTo>
                  <a:lnTo>
                    <a:pt x="92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2" name="Google Shape;15172;p65"/>
            <p:cNvSpPr/>
            <p:nvPr/>
          </p:nvSpPr>
          <p:spPr>
            <a:xfrm>
              <a:off x="7980773" y="3188661"/>
              <a:ext cx="17857" cy="68749"/>
            </a:xfrm>
            <a:custGeom>
              <a:avLst/>
              <a:gdLst/>
              <a:ahLst/>
              <a:cxnLst/>
              <a:rect l="l" t="t" r="r" b="b"/>
              <a:pathLst>
                <a:path w="680" h="2618" extrusionOk="0">
                  <a:moveTo>
                    <a:pt x="163" y="0"/>
                  </a:moveTo>
                  <a:cubicBezTo>
                    <a:pt x="82" y="0"/>
                    <a:pt x="0" y="53"/>
                    <a:pt x="0" y="158"/>
                  </a:cubicBezTo>
                  <a:lnTo>
                    <a:pt x="0" y="1776"/>
                  </a:lnTo>
                  <a:lnTo>
                    <a:pt x="0" y="2120"/>
                  </a:lnTo>
                  <a:cubicBezTo>
                    <a:pt x="0" y="2398"/>
                    <a:pt x="230" y="2618"/>
                    <a:pt x="507" y="2618"/>
                  </a:cubicBezTo>
                  <a:lnTo>
                    <a:pt x="527" y="2618"/>
                  </a:lnTo>
                  <a:cubicBezTo>
                    <a:pt x="574" y="2618"/>
                    <a:pt x="632" y="2608"/>
                    <a:pt x="680" y="2599"/>
                  </a:cubicBezTo>
                  <a:cubicBezTo>
                    <a:pt x="469" y="2522"/>
                    <a:pt x="335" y="2331"/>
                    <a:pt x="335" y="2111"/>
                  </a:cubicBezTo>
                  <a:lnTo>
                    <a:pt x="335" y="1517"/>
                  </a:lnTo>
                  <a:lnTo>
                    <a:pt x="326" y="1527"/>
                  </a:lnTo>
                  <a:lnTo>
                    <a:pt x="326" y="158"/>
                  </a:lnTo>
                  <a:cubicBezTo>
                    <a:pt x="326" y="53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15173;p65"/>
            <p:cNvSpPr/>
            <p:nvPr/>
          </p:nvSpPr>
          <p:spPr>
            <a:xfrm>
              <a:off x="8029012" y="3205231"/>
              <a:ext cx="13603" cy="51995"/>
            </a:xfrm>
            <a:custGeom>
              <a:avLst/>
              <a:gdLst/>
              <a:ahLst/>
              <a:cxnLst/>
              <a:rect l="l" t="t" r="r" b="b"/>
              <a:pathLst>
                <a:path w="518" h="1980" extrusionOk="0">
                  <a:moveTo>
                    <a:pt x="163" y="1"/>
                  </a:moveTo>
                  <a:cubicBezTo>
                    <a:pt x="82" y="1"/>
                    <a:pt x="1" y="54"/>
                    <a:pt x="1" y="159"/>
                  </a:cubicBezTo>
                  <a:lnTo>
                    <a:pt x="1" y="1776"/>
                  </a:lnTo>
                  <a:cubicBezTo>
                    <a:pt x="1" y="1805"/>
                    <a:pt x="10" y="1834"/>
                    <a:pt x="29" y="1862"/>
                  </a:cubicBezTo>
                  <a:cubicBezTo>
                    <a:pt x="39" y="1882"/>
                    <a:pt x="58" y="1891"/>
                    <a:pt x="77" y="1901"/>
                  </a:cubicBezTo>
                  <a:cubicBezTo>
                    <a:pt x="153" y="1951"/>
                    <a:pt x="250" y="1979"/>
                    <a:pt x="343" y="1979"/>
                  </a:cubicBezTo>
                  <a:cubicBezTo>
                    <a:pt x="357" y="1979"/>
                    <a:pt x="370" y="1978"/>
                    <a:pt x="384" y="1977"/>
                  </a:cubicBezTo>
                  <a:cubicBezTo>
                    <a:pt x="431" y="1977"/>
                    <a:pt x="470" y="1968"/>
                    <a:pt x="518" y="1958"/>
                  </a:cubicBezTo>
                  <a:cubicBezTo>
                    <a:pt x="460" y="1939"/>
                    <a:pt x="412" y="1910"/>
                    <a:pt x="364" y="1872"/>
                  </a:cubicBezTo>
                  <a:cubicBezTo>
                    <a:pt x="345" y="1853"/>
                    <a:pt x="326" y="1824"/>
                    <a:pt x="326" y="1786"/>
                  </a:cubicBezTo>
                  <a:lnTo>
                    <a:pt x="326" y="1776"/>
                  </a:lnTo>
                  <a:lnTo>
                    <a:pt x="326" y="159"/>
                  </a:lnTo>
                  <a:cubicBezTo>
                    <a:pt x="326" y="54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15174;p65"/>
            <p:cNvSpPr/>
            <p:nvPr/>
          </p:nvSpPr>
          <p:spPr>
            <a:xfrm>
              <a:off x="8003146" y="3209328"/>
              <a:ext cx="17358" cy="58639"/>
            </a:xfrm>
            <a:custGeom>
              <a:avLst/>
              <a:gdLst/>
              <a:ahLst/>
              <a:cxnLst/>
              <a:rect l="l" t="t" r="r" b="b"/>
              <a:pathLst>
                <a:path w="661" h="2233" extrusionOk="0">
                  <a:moveTo>
                    <a:pt x="158" y="0"/>
                  </a:moveTo>
                  <a:cubicBezTo>
                    <a:pt x="79" y="0"/>
                    <a:pt x="0" y="56"/>
                    <a:pt x="0" y="166"/>
                  </a:cubicBezTo>
                  <a:lnTo>
                    <a:pt x="0" y="1783"/>
                  </a:lnTo>
                  <a:cubicBezTo>
                    <a:pt x="0" y="1793"/>
                    <a:pt x="0" y="1812"/>
                    <a:pt x="10" y="1831"/>
                  </a:cubicBezTo>
                  <a:lnTo>
                    <a:pt x="0" y="1831"/>
                  </a:lnTo>
                  <a:cubicBezTo>
                    <a:pt x="48" y="2060"/>
                    <a:pt x="249" y="2233"/>
                    <a:pt x="488" y="2233"/>
                  </a:cubicBezTo>
                  <a:lnTo>
                    <a:pt x="507" y="2233"/>
                  </a:lnTo>
                  <a:cubicBezTo>
                    <a:pt x="565" y="2233"/>
                    <a:pt x="613" y="2223"/>
                    <a:pt x="660" y="2204"/>
                  </a:cubicBezTo>
                  <a:cubicBezTo>
                    <a:pt x="459" y="2137"/>
                    <a:pt x="316" y="1946"/>
                    <a:pt x="316" y="1726"/>
                  </a:cubicBezTo>
                  <a:lnTo>
                    <a:pt x="316" y="166"/>
                  </a:lnTo>
                  <a:cubicBezTo>
                    <a:pt x="316" y="56"/>
                    <a:pt x="237" y="0"/>
                    <a:pt x="15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65"/>
            <p:cNvSpPr/>
            <p:nvPr/>
          </p:nvSpPr>
          <p:spPr>
            <a:xfrm>
              <a:off x="8051885" y="3184013"/>
              <a:ext cx="26155" cy="27520"/>
            </a:xfrm>
            <a:custGeom>
              <a:avLst/>
              <a:gdLst/>
              <a:ahLst/>
              <a:cxnLst/>
              <a:rect l="l" t="t" r="r" b="b"/>
              <a:pathLst>
                <a:path w="996" h="1048" extrusionOk="0">
                  <a:moveTo>
                    <a:pt x="1" y="0"/>
                  </a:moveTo>
                  <a:lnTo>
                    <a:pt x="1" y="441"/>
                  </a:lnTo>
                  <a:cubicBezTo>
                    <a:pt x="96" y="574"/>
                    <a:pt x="211" y="708"/>
                    <a:pt x="326" y="823"/>
                  </a:cubicBezTo>
                  <a:cubicBezTo>
                    <a:pt x="431" y="929"/>
                    <a:pt x="565" y="996"/>
                    <a:pt x="709" y="1034"/>
                  </a:cubicBezTo>
                  <a:cubicBezTo>
                    <a:pt x="752" y="1042"/>
                    <a:pt x="795" y="1047"/>
                    <a:pt x="838" y="1047"/>
                  </a:cubicBezTo>
                  <a:cubicBezTo>
                    <a:pt x="891" y="1047"/>
                    <a:pt x="943" y="1040"/>
                    <a:pt x="996" y="1024"/>
                  </a:cubicBezTo>
                  <a:cubicBezTo>
                    <a:pt x="805" y="948"/>
                    <a:pt x="632" y="833"/>
                    <a:pt x="498" y="670"/>
                  </a:cubicBezTo>
                  <a:cubicBezTo>
                    <a:pt x="470" y="632"/>
                    <a:pt x="412" y="555"/>
                    <a:pt x="355" y="479"/>
                  </a:cubicBezTo>
                  <a:lnTo>
                    <a:pt x="326" y="441"/>
                  </a:lnTo>
                  <a:cubicBezTo>
                    <a:pt x="173" y="24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15176;p65"/>
            <p:cNvSpPr/>
            <p:nvPr/>
          </p:nvSpPr>
          <p:spPr>
            <a:xfrm>
              <a:off x="7963940" y="2981706"/>
              <a:ext cx="94510" cy="96768"/>
            </a:xfrm>
            <a:custGeom>
              <a:avLst/>
              <a:gdLst/>
              <a:ahLst/>
              <a:cxnLst/>
              <a:rect l="l" t="t" r="r" b="b"/>
              <a:pathLst>
                <a:path w="3599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3598" y="3685"/>
                  </a:lnTo>
                  <a:lnTo>
                    <a:pt x="3598" y="756"/>
                  </a:lnTo>
                  <a:lnTo>
                    <a:pt x="3149" y="976"/>
                  </a:lnTo>
                  <a:cubicBezTo>
                    <a:pt x="3043" y="1024"/>
                    <a:pt x="2938" y="1091"/>
                    <a:pt x="2842" y="1158"/>
                  </a:cubicBezTo>
                  <a:cubicBezTo>
                    <a:pt x="2661" y="1311"/>
                    <a:pt x="2440" y="1407"/>
                    <a:pt x="2201" y="1426"/>
                  </a:cubicBezTo>
                  <a:cubicBezTo>
                    <a:pt x="2192" y="1427"/>
                    <a:pt x="2183" y="1428"/>
                    <a:pt x="2174" y="1428"/>
                  </a:cubicBezTo>
                  <a:cubicBezTo>
                    <a:pt x="2096" y="1428"/>
                    <a:pt x="2012" y="1392"/>
                    <a:pt x="1952" y="1340"/>
                  </a:cubicBezTo>
                  <a:cubicBezTo>
                    <a:pt x="1866" y="1244"/>
                    <a:pt x="1828" y="1110"/>
                    <a:pt x="1857" y="986"/>
                  </a:cubicBezTo>
                  <a:cubicBezTo>
                    <a:pt x="1905" y="833"/>
                    <a:pt x="1991" y="699"/>
                    <a:pt x="2106" y="594"/>
                  </a:cubicBezTo>
                  <a:lnTo>
                    <a:pt x="2651" y="48"/>
                  </a:lnTo>
                  <a:lnTo>
                    <a:pt x="354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7" name="Google Shape;15177;p65"/>
            <p:cNvSpPr/>
            <p:nvPr/>
          </p:nvSpPr>
          <p:spPr>
            <a:xfrm>
              <a:off x="8227065" y="3076189"/>
              <a:ext cx="94772" cy="96794"/>
            </a:xfrm>
            <a:custGeom>
              <a:avLst/>
              <a:gdLst/>
              <a:ahLst/>
              <a:cxnLst/>
              <a:rect l="l" t="t" r="r" b="b"/>
              <a:pathLst>
                <a:path w="3609" h="3686" extrusionOk="0">
                  <a:moveTo>
                    <a:pt x="0" y="1"/>
                  </a:moveTo>
                  <a:lnTo>
                    <a:pt x="0" y="2920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948" y="2364"/>
                    <a:pt x="1168" y="2278"/>
                    <a:pt x="1407" y="2250"/>
                  </a:cubicBezTo>
                  <a:cubicBezTo>
                    <a:pt x="1493" y="2250"/>
                    <a:pt x="1579" y="2278"/>
                    <a:pt x="1656" y="2336"/>
                  </a:cubicBezTo>
                  <a:cubicBezTo>
                    <a:pt x="1742" y="2431"/>
                    <a:pt x="1780" y="2565"/>
                    <a:pt x="1752" y="2699"/>
                  </a:cubicBezTo>
                  <a:cubicBezTo>
                    <a:pt x="1704" y="2853"/>
                    <a:pt x="1618" y="2987"/>
                    <a:pt x="1503" y="3092"/>
                  </a:cubicBezTo>
                  <a:lnTo>
                    <a:pt x="948" y="3628"/>
                  </a:lnTo>
                  <a:lnTo>
                    <a:pt x="3244" y="3628"/>
                  </a:lnTo>
                  <a:lnTo>
                    <a:pt x="3608" y="3685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15178;p65"/>
            <p:cNvSpPr/>
            <p:nvPr/>
          </p:nvSpPr>
          <p:spPr>
            <a:xfrm>
              <a:off x="8227065" y="3076189"/>
              <a:ext cx="23897" cy="76942"/>
            </a:xfrm>
            <a:custGeom>
              <a:avLst/>
              <a:gdLst/>
              <a:ahLst/>
              <a:cxnLst/>
              <a:rect l="l" t="t" r="r" b="b"/>
              <a:pathLst>
                <a:path w="910" h="2930" extrusionOk="0">
                  <a:moveTo>
                    <a:pt x="0" y="1"/>
                  </a:moveTo>
                  <a:lnTo>
                    <a:pt x="0" y="2920"/>
                  </a:lnTo>
                  <a:lnTo>
                    <a:pt x="0" y="2929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814" y="2489"/>
                    <a:pt x="861" y="2451"/>
                    <a:pt x="909" y="2422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65"/>
            <p:cNvSpPr/>
            <p:nvPr/>
          </p:nvSpPr>
          <p:spPr>
            <a:xfrm>
              <a:off x="7963940" y="2957836"/>
              <a:ext cx="23634" cy="120638"/>
            </a:xfrm>
            <a:custGeom>
              <a:avLst/>
              <a:gdLst/>
              <a:ahLst/>
              <a:cxnLst/>
              <a:rect l="l" t="t" r="r" b="b"/>
              <a:pathLst>
                <a:path w="900" h="4594" extrusionOk="0">
                  <a:moveTo>
                    <a:pt x="900" y="0"/>
                  </a:moveTo>
                  <a:lnTo>
                    <a:pt x="450" y="345"/>
                  </a:lnTo>
                  <a:cubicBezTo>
                    <a:pt x="335" y="431"/>
                    <a:pt x="230" y="526"/>
                    <a:pt x="134" y="641"/>
                  </a:cubicBezTo>
                  <a:cubicBezTo>
                    <a:pt x="86" y="689"/>
                    <a:pt x="48" y="747"/>
                    <a:pt x="0" y="785"/>
                  </a:cubicBezTo>
                  <a:lnTo>
                    <a:pt x="0" y="4594"/>
                  </a:lnTo>
                  <a:lnTo>
                    <a:pt x="900" y="459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65"/>
            <p:cNvSpPr/>
            <p:nvPr/>
          </p:nvSpPr>
          <p:spPr>
            <a:xfrm>
              <a:off x="8194634" y="2885437"/>
              <a:ext cx="132718" cy="165412"/>
            </a:xfrm>
            <a:custGeom>
              <a:avLst/>
              <a:gdLst/>
              <a:ahLst/>
              <a:cxnLst/>
              <a:rect l="l" t="t" r="r" b="b"/>
              <a:pathLst>
                <a:path w="5054" h="6299" extrusionOk="0">
                  <a:moveTo>
                    <a:pt x="2824" y="1"/>
                  </a:moveTo>
                  <a:cubicBezTo>
                    <a:pt x="2546" y="1"/>
                    <a:pt x="2326" y="221"/>
                    <a:pt x="2326" y="498"/>
                  </a:cubicBezTo>
                  <a:lnTo>
                    <a:pt x="2326" y="518"/>
                  </a:lnTo>
                  <a:cubicBezTo>
                    <a:pt x="2240" y="441"/>
                    <a:pt x="2125" y="393"/>
                    <a:pt x="2001" y="393"/>
                  </a:cubicBezTo>
                  <a:lnTo>
                    <a:pt x="1991" y="393"/>
                  </a:lnTo>
                  <a:cubicBezTo>
                    <a:pt x="1714" y="393"/>
                    <a:pt x="1484" y="623"/>
                    <a:pt x="1484" y="900"/>
                  </a:cubicBezTo>
                  <a:lnTo>
                    <a:pt x="1484" y="2747"/>
                  </a:lnTo>
                  <a:cubicBezTo>
                    <a:pt x="1321" y="2518"/>
                    <a:pt x="1072" y="2221"/>
                    <a:pt x="766" y="2154"/>
                  </a:cubicBezTo>
                  <a:cubicBezTo>
                    <a:pt x="731" y="2148"/>
                    <a:pt x="696" y="2145"/>
                    <a:pt x="661" y="2145"/>
                  </a:cubicBezTo>
                  <a:cubicBezTo>
                    <a:pt x="531" y="2145"/>
                    <a:pt x="403" y="2186"/>
                    <a:pt x="297" y="2269"/>
                  </a:cubicBezTo>
                  <a:lnTo>
                    <a:pt x="249" y="2307"/>
                  </a:lnTo>
                  <a:lnTo>
                    <a:pt x="211" y="2355"/>
                  </a:lnTo>
                  <a:cubicBezTo>
                    <a:pt x="135" y="2470"/>
                    <a:pt x="1" y="2805"/>
                    <a:pt x="422" y="3389"/>
                  </a:cubicBezTo>
                  <a:cubicBezTo>
                    <a:pt x="594" y="3618"/>
                    <a:pt x="709" y="3896"/>
                    <a:pt x="747" y="4183"/>
                  </a:cubicBezTo>
                  <a:cubicBezTo>
                    <a:pt x="824" y="4623"/>
                    <a:pt x="929" y="4949"/>
                    <a:pt x="1599" y="5465"/>
                  </a:cubicBezTo>
                  <a:lnTo>
                    <a:pt x="1599" y="6298"/>
                  </a:lnTo>
                  <a:lnTo>
                    <a:pt x="4470" y="6298"/>
                  </a:lnTo>
                  <a:lnTo>
                    <a:pt x="4470" y="5188"/>
                  </a:lnTo>
                  <a:cubicBezTo>
                    <a:pt x="5054" y="4757"/>
                    <a:pt x="5025" y="3140"/>
                    <a:pt x="5025" y="3073"/>
                  </a:cubicBezTo>
                  <a:lnTo>
                    <a:pt x="5025" y="1886"/>
                  </a:lnTo>
                  <a:cubicBezTo>
                    <a:pt x="5025" y="1609"/>
                    <a:pt x="4805" y="1388"/>
                    <a:pt x="4518" y="1388"/>
                  </a:cubicBezTo>
                  <a:lnTo>
                    <a:pt x="4508" y="1388"/>
                  </a:lnTo>
                  <a:cubicBezTo>
                    <a:pt x="4384" y="1388"/>
                    <a:pt x="4279" y="1427"/>
                    <a:pt x="4183" y="1503"/>
                  </a:cubicBezTo>
                  <a:lnTo>
                    <a:pt x="4183" y="910"/>
                  </a:lnTo>
                  <a:cubicBezTo>
                    <a:pt x="4183" y="632"/>
                    <a:pt x="3963" y="403"/>
                    <a:pt x="3685" y="403"/>
                  </a:cubicBezTo>
                  <a:lnTo>
                    <a:pt x="3666" y="403"/>
                  </a:lnTo>
                  <a:cubicBezTo>
                    <a:pt x="3551" y="403"/>
                    <a:pt x="3436" y="441"/>
                    <a:pt x="3350" y="518"/>
                  </a:cubicBezTo>
                  <a:lnTo>
                    <a:pt x="3350" y="508"/>
                  </a:lnTo>
                  <a:cubicBezTo>
                    <a:pt x="3350" y="221"/>
                    <a:pt x="3121" y="1"/>
                    <a:pt x="284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1" name="Google Shape;15181;p65"/>
            <p:cNvSpPr/>
            <p:nvPr/>
          </p:nvSpPr>
          <p:spPr>
            <a:xfrm>
              <a:off x="8194634" y="2941738"/>
              <a:ext cx="48528" cy="109110"/>
            </a:xfrm>
            <a:custGeom>
              <a:avLst/>
              <a:gdLst/>
              <a:ahLst/>
              <a:cxnLst/>
              <a:rect l="l" t="t" r="r" b="b"/>
              <a:pathLst>
                <a:path w="1848" h="4155" extrusionOk="0">
                  <a:moveTo>
                    <a:pt x="661" y="1"/>
                  </a:moveTo>
                  <a:cubicBezTo>
                    <a:pt x="532" y="1"/>
                    <a:pt x="405" y="42"/>
                    <a:pt x="307" y="125"/>
                  </a:cubicBezTo>
                  <a:lnTo>
                    <a:pt x="249" y="163"/>
                  </a:lnTo>
                  <a:lnTo>
                    <a:pt x="221" y="211"/>
                  </a:lnTo>
                  <a:cubicBezTo>
                    <a:pt x="135" y="336"/>
                    <a:pt x="1" y="661"/>
                    <a:pt x="431" y="1245"/>
                  </a:cubicBezTo>
                  <a:cubicBezTo>
                    <a:pt x="604" y="1474"/>
                    <a:pt x="709" y="1752"/>
                    <a:pt x="747" y="2039"/>
                  </a:cubicBezTo>
                  <a:cubicBezTo>
                    <a:pt x="824" y="2479"/>
                    <a:pt x="929" y="2805"/>
                    <a:pt x="1599" y="3321"/>
                  </a:cubicBezTo>
                  <a:lnTo>
                    <a:pt x="1599" y="4154"/>
                  </a:lnTo>
                  <a:lnTo>
                    <a:pt x="1848" y="4154"/>
                  </a:lnTo>
                  <a:lnTo>
                    <a:pt x="1848" y="3235"/>
                  </a:lnTo>
                  <a:cubicBezTo>
                    <a:pt x="1187" y="2718"/>
                    <a:pt x="1082" y="2479"/>
                    <a:pt x="996" y="2039"/>
                  </a:cubicBezTo>
                  <a:cubicBezTo>
                    <a:pt x="967" y="1752"/>
                    <a:pt x="852" y="1474"/>
                    <a:pt x="680" y="1245"/>
                  </a:cubicBezTo>
                  <a:cubicBezTo>
                    <a:pt x="249" y="661"/>
                    <a:pt x="393" y="326"/>
                    <a:pt x="470" y="211"/>
                  </a:cubicBezTo>
                  <a:lnTo>
                    <a:pt x="508" y="163"/>
                  </a:lnTo>
                  <a:lnTo>
                    <a:pt x="556" y="125"/>
                  </a:lnTo>
                  <a:cubicBezTo>
                    <a:pt x="623" y="68"/>
                    <a:pt x="699" y="39"/>
                    <a:pt x="776" y="10"/>
                  </a:cubicBezTo>
                  <a:lnTo>
                    <a:pt x="766" y="10"/>
                  </a:lnTo>
                  <a:cubicBezTo>
                    <a:pt x="731" y="4"/>
                    <a:pt x="696" y="1"/>
                    <a:pt x="66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2" name="Google Shape;15182;p65"/>
            <p:cNvSpPr/>
            <p:nvPr/>
          </p:nvSpPr>
          <p:spPr>
            <a:xfrm>
              <a:off x="8281345" y="2895993"/>
              <a:ext cx="13603" cy="52179"/>
            </a:xfrm>
            <a:custGeom>
              <a:avLst/>
              <a:gdLst/>
              <a:ahLst/>
              <a:cxnLst/>
              <a:rect l="l" t="t" r="r" b="b"/>
              <a:pathLst>
                <a:path w="518" h="1987" extrusionOk="0">
                  <a:moveTo>
                    <a:pt x="383" y="1"/>
                  </a:moveTo>
                  <a:cubicBezTo>
                    <a:pt x="278" y="1"/>
                    <a:pt x="173" y="20"/>
                    <a:pt x="77" y="77"/>
                  </a:cubicBezTo>
                  <a:cubicBezTo>
                    <a:pt x="58" y="87"/>
                    <a:pt x="39" y="106"/>
                    <a:pt x="29" y="116"/>
                  </a:cubicBezTo>
                  <a:cubicBezTo>
                    <a:pt x="10" y="144"/>
                    <a:pt x="10" y="173"/>
                    <a:pt x="0" y="211"/>
                  </a:cubicBezTo>
                  <a:lnTo>
                    <a:pt x="0" y="1829"/>
                  </a:lnTo>
                  <a:cubicBezTo>
                    <a:pt x="0" y="1934"/>
                    <a:pt x="82" y="1987"/>
                    <a:pt x="163" y="1987"/>
                  </a:cubicBezTo>
                  <a:cubicBezTo>
                    <a:pt x="244" y="1987"/>
                    <a:pt x="326" y="1934"/>
                    <a:pt x="326" y="1829"/>
                  </a:cubicBezTo>
                  <a:lnTo>
                    <a:pt x="326" y="211"/>
                  </a:lnTo>
                  <a:lnTo>
                    <a:pt x="326" y="202"/>
                  </a:lnTo>
                  <a:cubicBezTo>
                    <a:pt x="326" y="163"/>
                    <a:pt x="345" y="135"/>
                    <a:pt x="364" y="106"/>
                  </a:cubicBezTo>
                  <a:cubicBezTo>
                    <a:pt x="412" y="68"/>
                    <a:pt x="460" y="39"/>
                    <a:pt x="517" y="29"/>
                  </a:cubicBezTo>
                  <a:cubicBezTo>
                    <a:pt x="479" y="10"/>
                    <a:pt x="431" y="1"/>
                    <a:pt x="38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3" name="Google Shape;15183;p65"/>
            <p:cNvSpPr/>
            <p:nvPr/>
          </p:nvSpPr>
          <p:spPr>
            <a:xfrm>
              <a:off x="8304217" y="2922096"/>
              <a:ext cx="13340" cy="35635"/>
            </a:xfrm>
            <a:custGeom>
              <a:avLst/>
              <a:gdLst/>
              <a:ahLst/>
              <a:cxnLst/>
              <a:rect l="l" t="t" r="r" b="b"/>
              <a:pathLst>
                <a:path w="508" h="1357" extrusionOk="0">
                  <a:moveTo>
                    <a:pt x="340" y="0"/>
                  </a:moveTo>
                  <a:cubicBezTo>
                    <a:pt x="242" y="0"/>
                    <a:pt x="151" y="29"/>
                    <a:pt x="67" y="79"/>
                  </a:cubicBezTo>
                  <a:cubicBezTo>
                    <a:pt x="48" y="88"/>
                    <a:pt x="39" y="107"/>
                    <a:pt x="19" y="117"/>
                  </a:cubicBezTo>
                  <a:cubicBezTo>
                    <a:pt x="10" y="146"/>
                    <a:pt x="0" y="174"/>
                    <a:pt x="0" y="213"/>
                  </a:cubicBezTo>
                  <a:lnTo>
                    <a:pt x="0" y="1198"/>
                  </a:lnTo>
                  <a:cubicBezTo>
                    <a:pt x="0" y="1304"/>
                    <a:pt x="79" y="1356"/>
                    <a:pt x="158" y="1356"/>
                  </a:cubicBezTo>
                  <a:cubicBezTo>
                    <a:pt x="237" y="1356"/>
                    <a:pt x="316" y="1304"/>
                    <a:pt x="316" y="1198"/>
                  </a:cubicBezTo>
                  <a:lnTo>
                    <a:pt x="316" y="213"/>
                  </a:lnTo>
                  <a:lnTo>
                    <a:pt x="316" y="193"/>
                  </a:lnTo>
                  <a:cubicBezTo>
                    <a:pt x="326" y="165"/>
                    <a:pt x="335" y="126"/>
                    <a:pt x="354" y="107"/>
                  </a:cubicBezTo>
                  <a:cubicBezTo>
                    <a:pt x="402" y="69"/>
                    <a:pt x="450" y="40"/>
                    <a:pt x="507" y="21"/>
                  </a:cubicBezTo>
                  <a:cubicBezTo>
                    <a:pt x="469" y="12"/>
                    <a:pt x="421" y="2"/>
                    <a:pt x="383" y="2"/>
                  </a:cubicBezTo>
                  <a:cubicBezTo>
                    <a:pt x="368" y="1"/>
                    <a:pt x="354" y="0"/>
                    <a:pt x="34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15184;p65"/>
            <p:cNvSpPr/>
            <p:nvPr/>
          </p:nvSpPr>
          <p:spPr>
            <a:xfrm>
              <a:off x="8255452" y="2885437"/>
              <a:ext cx="17620" cy="58665"/>
            </a:xfrm>
            <a:custGeom>
              <a:avLst/>
              <a:gdLst/>
              <a:ahLst/>
              <a:cxnLst/>
              <a:rect l="l" t="t" r="r" b="b"/>
              <a:pathLst>
                <a:path w="671" h="2234" extrusionOk="0">
                  <a:moveTo>
                    <a:pt x="498" y="1"/>
                  </a:moveTo>
                  <a:cubicBezTo>
                    <a:pt x="259" y="1"/>
                    <a:pt x="48" y="173"/>
                    <a:pt x="1" y="403"/>
                  </a:cubicBezTo>
                  <a:lnTo>
                    <a:pt x="10" y="403"/>
                  </a:lnTo>
                  <a:cubicBezTo>
                    <a:pt x="1" y="422"/>
                    <a:pt x="1" y="441"/>
                    <a:pt x="1" y="460"/>
                  </a:cubicBezTo>
                  <a:lnTo>
                    <a:pt x="1" y="2068"/>
                  </a:lnTo>
                  <a:cubicBezTo>
                    <a:pt x="1" y="2178"/>
                    <a:pt x="80" y="2233"/>
                    <a:pt x="159" y="2233"/>
                  </a:cubicBezTo>
                  <a:cubicBezTo>
                    <a:pt x="237" y="2233"/>
                    <a:pt x="316" y="2178"/>
                    <a:pt x="316" y="2068"/>
                  </a:cubicBezTo>
                  <a:lnTo>
                    <a:pt x="316" y="508"/>
                  </a:lnTo>
                  <a:cubicBezTo>
                    <a:pt x="316" y="288"/>
                    <a:pt x="460" y="97"/>
                    <a:pt x="671" y="30"/>
                  </a:cubicBezTo>
                  <a:cubicBezTo>
                    <a:pt x="613" y="10"/>
                    <a:pt x="565" y="1"/>
                    <a:pt x="50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5" name="Google Shape;15185;p65"/>
            <p:cNvSpPr/>
            <p:nvPr/>
          </p:nvSpPr>
          <p:spPr>
            <a:xfrm>
              <a:off x="8233341" y="2895993"/>
              <a:ext cx="17620" cy="73160"/>
            </a:xfrm>
            <a:custGeom>
              <a:avLst/>
              <a:gdLst/>
              <a:ahLst/>
              <a:cxnLst/>
              <a:rect l="l" t="t" r="r" b="b"/>
              <a:pathLst>
                <a:path w="671" h="2786" extrusionOk="0">
                  <a:moveTo>
                    <a:pt x="498" y="1"/>
                  </a:moveTo>
                  <a:cubicBezTo>
                    <a:pt x="221" y="1"/>
                    <a:pt x="0" y="230"/>
                    <a:pt x="0" y="508"/>
                  </a:cubicBezTo>
                  <a:lnTo>
                    <a:pt x="0" y="843"/>
                  </a:lnTo>
                  <a:lnTo>
                    <a:pt x="0" y="2317"/>
                  </a:lnTo>
                  <a:cubicBezTo>
                    <a:pt x="115" y="2470"/>
                    <a:pt x="221" y="2623"/>
                    <a:pt x="316" y="2786"/>
                  </a:cubicBezTo>
                  <a:lnTo>
                    <a:pt x="316" y="1101"/>
                  </a:lnTo>
                  <a:lnTo>
                    <a:pt x="326" y="1111"/>
                  </a:lnTo>
                  <a:lnTo>
                    <a:pt x="326" y="508"/>
                  </a:lnTo>
                  <a:cubicBezTo>
                    <a:pt x="326" y="288"/>
                    <a:pt x="469" y="96"/>
                    <a:pt x="670" y="29"/>
                  </a:cubicBezTo>
                  <a:cubicBezTo>
                    <a:pt x="622" y="10"/>
                    <a:pt x="575" y="1"/>
                    <a:pt x="51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6" name="Google Shape;15186;p65"/>
            <p:cNvSpPr/>
            <p:nvPr/>
          </p:nvSpPr>
          <p:spPr>
            <a:xfrm>
              <a:off x="7951362" y="2892737"/>
              <a:ext cx="165648" cy="128674"/>
            </a:xfrm>
            <a:custGeom>
              <a:avLst/>
              <a:gdLst/>
              <a:ahLst/>
              <a:cxnLst/>
              <a:rect l="l" t="t" r="r" b="b"/>
              <a:pathLst>
                <a:path w="6308" h="4900" extrusionOk="0">
                  <a:moveTo>
                    <a:pt x="3134" y="0"/>
                  </a:moveTo>
                  <a:cubicBezTo>
                    <a:pt x="3106" y="0"/>
                    <a:pt x="3088" y="0"/>
                    <a:pt x="3082" y="0"/>
                  </a:cubicBezTo>
                  <a:lnTo>
                    <a:pt x="1895" y="0"/>
                  </a:lnTo>
                  <a:cubicBezTo>
                    <a:pt x="1618" y="0"/>
                    <a:pt x="1388" y="230"/>
                    <a:pt x="1388" y="508"/>
                  </a:cubicBezTo>
                  <a:lnTo>
                    <a:pt x="1388" y="527"/>
                  </a:lnTo>
                  <a:cubicBezTo>
                    <a:pt x="1388" y="642"/>
                    <a:pt x="1436" y="756"/>
                    <a:pt x="1513" y="843"/>
                  </a:cubicBezTo>
                  <a:lnTo>
                    <a:pt x="910" y="843"/>
                  </a:lnTo>
                  <a:cubicBezTo>
                    <a:pt x="632" y="843"/>
                    <a:pt x="402" y="1072"/>
                    <a:pt x="402" y="1350"/>
                  </a:cubicBezTo>
                  <a:lnTo>
                    <a:pt x="402" y="1359"/>
                  </a:lnTo>
                  <a:cubicBezTo>
                    <a:pt x="402" y="1484"/>
                    <a:pt x="450" y="1589"/>
                    <a:pt x="517" y="1685"/>
                  </a:cubicBezTo>
                  <a:lnTo>
                    <a:pt x="508" y="1685"/>
                  </a:lnTo>
                  <a:cubicBezTo>
                    <a:pt x="230" y="1685"/>
                    <a:pt x="1" y="1905"/>
                    <a:pt x="1" y="2182"/>
                  </a:cubicBezTo>
                  <a:lnTo>
                    <a:pt x="1" y="2202"/>
                  </a:lnTo>
                  <a:cubicBezTo>
                    <a:pt x="1" y="2479"/>
                    <a:pt x="230" y="2709"/>
                    <a:pt x="508" y="2709"/>
                  </a:cubicBezTo>
                  <a:lnTo>
                    <a:pt x="527" y="2709"/>
                  </a:lnTo>
                  <a:cubicBezTo>
                    <a:pt x="450" y="2795"/>
                    <a:pt x="402" y="2910"/>
                    <a:pt x="402" y="3025"/>
                  </a:cubicBezTo>
                  <a:lnTo>
                    <a:pt x="402" y="3044"/>
                  </a:lnTo>
                  <a:cubicBezTo>
                    <a:pt x="402" y="3321"/>
                    <a:pt x="632" y="3541"/>
                    <a:pt x="910" y="3541"/>
                  </a:cubicBezTo>
                  <a:lnTo>
                    <a:pt x="2757" y="3541"/>
                  </a:lnTo>
                  <a:cubicBezTo>
                    <a:pt x="2518" y="3704"/>
                    <a:pt x="2221" y="3962"/>
                    <a:pt x="2163" y="4259"/>
                  </a:cubicBezTo>
                  <a:cubicBezTo>
                    <a:pt x="2125" y="4431"/>
                    <a:pt x="2163" y="4594"/>
                    <a:pt x="2269" y="4728"/>
                  </a:cubicBezTo>
                  <a:lnTo>
                    <a:pt x="2307" y="4776"/>
                  </a:lnTo>
                  <a:lnTo>
                    <a:pt x="2355" y="4814"/>
                  </a:lnTo>
                  <a:cubicBezTo>
                    <a:pt x="2413" y="4850"/>
                    <a:pt x="2514" y="4900"/>
                    <a:pt x="2665" y="4900"/>
                  </a:cubicBezTo>
                  <a:cubicBezTo>
                    <a:pt x="2838" y="4900"/>
                    <a:pt x="3076" y="4834"/>
                    <a:pt x="3388" y="4604"/>
                  </a:cubicBezTo>
                  <a:cubicBezTo>
                    <a:pt x="3628" y="4431"/>
                    <a:pt x="3896" y="4326"/>
                    <a:pt x="4183" y="4288"/>
                  </a:cubicBezTo>
                  <a:cubicBezTo>
                    <a:pt x="4623" y="4202"/>
                    <a:pt x="4948" y="4106"/>
                    <a:pt x="5465" y="3436"/>
                  </a:cubicBezTo>
                  <a:lnTo>
                    <a:pt x="6307" y="3436"/>
                  </a:lnTo>
                  <a:lnTo>
                    <a:pt x="6307" y="565"/>
                  </a:lnTo>
                  <a:lnTo>
                    <a:pt x="5188" y="565"/>
                  </a:lnTo>
                  <a:cubicBezTo>
                    <a:pt x="4804" y="24"/>
                    <a:pt x="3425" y="0"/>
                    <a:pt x="313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7" name="Google Shape;15187;p65"/>
            <p:cNvSpPr/>
            <p:nvPr/>
          </p:nvSpPr>
          <p:spPr>
            <a:xfrm>
              <a:off x="7988047" y="2892737"/>
              <a:ext cx="128963" cy="21875"/>
            </a:xfrm>
            <a:custGeom>
              <a:avLst/>
              <a:gdLst/>
              <a:ahLst/>
              <a:cxnLst/>
              <a:rect l="l" t="t" r="r" b="b"/>
              <a:pathLst>
                <a:path w="4911" h="833" extrusionOk="0">
                  <a:moveTo>
                    <a:pt x="1737" y="0"/>
                  </a:moveTo>
                  <a:cubicBezTo>
                    <a:pt x="1709" y="0"/>
                    <a:pt x="1691" y="0"/>
                    <a:pt x="1685" y="0"/>
                  </a:cubicBezTo>
                  <a:lnTo>
                    <a:pt x="498" y="0"/>
                  </a:lnTo>
                  <a:cubicBezTo>
                    <a:pt x="221" y="0"/>
                    <a:pt x="1" y="230"/>
                    <a:pt x="1" y="508"/>
                  </a:cubicBezTo>
                  <a:lnTo>
                    <a:pt x="1" y="527"/>
                  </a:lnTo>
                  <a:cubicBezTo>
                    <a:pt x="1" y="575"/>
                    <a:pt x="10" y="632"/>
                    <a:pt x="20" y="680"/>
                  </a:cubicBezTo>
                  <a:cubicBezTo>
                    <a:pt x="87" y="479"/>
                    <a:pt x="278" y="268"/>
                    <a:pt x="498" y="268"/>
                  </a:cubicBezTo>
                  <a:lnTo>
                    <a:pt x="1685" y="268"/>
                  </a:lnTo>
                  <a:cubicBezTo>
                    <a:pt x="1692" y="268"/>
                    <a:pt x="1710" y="268"/>
                    <a:pt x="1737" y="268"/>
                  </a:cubicBezTo>
                  <a:cubicBezTo>
                    <a:pt x="2015" y="268"/>
                    <a:pt x="3283" y="292"/>
                    <a:pt x="3676" y="833"/>
                  </a:cubicBezTo>
                  <a:lnTo>
                    <a:pt x="4910" y="833"/>
                  </a:lnTo>
                  <a:lnTo>
                    <a:pt x="4910" y="565"/>
                  </a:lnTo>
                  <a:lnTo>
                    <a:pt x="3800" y="565"/>
                  </a:lnTo>
                  <a:cubicBezTo>
                    <a:pt x="3408" y="24"/>
                    <a:pt x="2028" y="0"/>
                    <a:pt x="1737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15188;p65"/>
            <p:cNvSpPr/>
            <p:nvPr/>
          </p:nvSpPr>
          <p:spPr>
            <a:xfrm>
              <a:off x="7961918" y="2914848"/>
              <a:ext cx="70140" cy="17883"/>
            </a:xfrm>
            <a:custGeom>
              <a:avLst/>
              <a:gdLst/>
              <a:ahLst/>
              <a:cxnLst/>
              <a:rect l="l" t="t" r="r" b="b"/>
              <a:pathLst>
                <a:path w="2671" h="681" extrusionOk="0">
                  <a:moveTo>
                    <a:pt x="508" y="1"/>
                  </a:moveTo>
                  <a:cubicBezTo>
                    <a:pt x="230" y="1"/>
                    <a:pt x="0" y="230"/>
                    <a:pt x="0" y="508"/>
                  </a:cubicBezTo>
                  <a:lnTo>
                    <a:pt x="0" y="517"/>
                  </a:lnTo>
                  <a:cubicBezTo>
                    <a:pt x="0" y="575"/>
                    <a:pt x="10" y="623"/>
                    <a:pt x="29" y="680"/>
                  </a:cubicBezTo>
                  <a:cubicBezTo>
                    <a:pt x="94" y="476"/>
                    <a:pt x="276" y="335"/>
                    <a:pt x="487" y="335"/>
                  </a:cubicBezTo>
                  <a:cubicBezTo>
                    <a:pt x="494" y="335"/>
                    <a:pt x="501" y="335"/>
                    <a:pt x="508" y="335"/>
                  </a:cubicBezTo>
                  <a:lnTo>
                    <a:pt x="1101" y="335"/>
                  </a:lnTo>
                  <a:lnTo>
                    <a:pt x="1101" y="316"/>
                  </a:lnTo>
                  <a:lnTo>
                    <a:pt x="2460" y="316"/>
                  </a:lnTo>
                  <a:cubicBezTo>
                    <a:pt x="2671" y="316"/>
                    <a:pt x="2671" y="1"/>
                    <a:pt x="246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9" name="Google Shape;15189;p65"/>
            <p:cNvSpPr/>
            <p:nvPr/>
          </p:nvSpPr>
          <p:spPr>
            <a:xfrm>
              <a:off x="7961918" y="2963114"/>
              <a:ext cx="53807" cy="13576"/>
            </a:xfrm>
            <a:custGeom>
              <a:avLst/>
              <a:gdLst/>
              <a:ahLst/>
              <a:cxnLst/>
              <a:rect l="l" t="t" r="r" b="b"/>
              <a:pathLst>
                <a:path w="2049" h="517" extrusionOk="0">
                  <a:moveTo>
                    <a:pt x="211" y="0"/>
                  </a:moveTo>
                  <a:cubicBezTo>
                    <a:pt x="182" y="0"/>
                    <a:pt x="144" y="10"/>
                    <a:pt x="115" y="19"/>
                  </a:cubicBezTo>
                  <a:cubicBezTo>
                    <a:pt x="106" y="38"/>
                    <a:pt x="96" y="57"/>
                    <a:pt x="77" y="67"/>
                  </a:cubicBezTo>
                  <a:cubicBezTo>
                    <a:pt x="29" y="163"/>
                    <a:pt x="0" y="268"/>
                    <a:pt x="0" y="383"/>
                  </a:cubicBezTo>
                  <a:cubicBezTo>
                    <a:pt x="0" y="431"/>
                    <a:pt x="10" y="469"/>
                    <a:pt x="29" y="517"/>
                  </a:cubicBezTo>
                  <a:cubicBezTo>
                    <a:pt x="48" y="459"/>
                    <a:pt x="77" y="402"/>
                    <a:pt x="106" y="364"/>
                  </a:cubicBezTo>
                  <a:cubicBezTo>
                    <a:pt x="134" y="335"/>
                    <a:pt x="163" y="325"/>
                    <a:pt x="201" y="325"/>
                  </a:cubicBezTo>
                  <a:lnTo>
                    <a:pt x="1828" y="325"/>
                  </a:lnTo>
                  <a:cubicBezTo>
                    <a:pt x="2049" y="325"/>
                    <a:pt x="2049" y="0"/>
                    <a:pt x="182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0" name="Google Shape;15190;p65"/>
            <p:cNvSpPr/>
            <p:nvPr/>
          </p:nvSpPr>
          <p:spPr>
            <a:xfrm>
              <a:off x="7951624" y="2937221"/>
              <a:ext cx="59820" cy="17620"/>
            </a:xfrm>
            <a:custGeom>
              <a:avLst/>
              <a:gdLst/>
              <a:ahLst/>
              <a:cxnLst/>
              <a:rect l="l" t="t" r="r" b="b"/>
              <a:pathLst>
                <a:path w="2278" h="671" extrusionOk="0">
                  <a:moveTo>
                    <a:pt x="402" y="0"/>
                  </a:moveTo>
                  <a:cubicBezTo>
                    <a:pt x="163" y="48"/>
                    <a:pt x="0" y="249"/>
                    <a:pt x="0" y="488"/>
                  </a:cubicBezTo>
                  <a:lnTo>
                    <a:pt x="0" y="508"/>
                  </a:lnTo>
                  <a:cubicBezTo>
                    <a:pt x="0" y="565"/>
                    <a:pt x="10" y="613"/>
                    <a:pt x="19" y="670"/>
                  </a:cubicBezTo>
                  <a:cubicBezTo>
                    <a:pt x="86" y="460"/>
                    <a:pt x="278" y="316"/>
                    <a:pt x="498" y="316"/>
                  </a:cubicBezTo>
                  <a:lnTo>
                    <a:pt x="2067" y="316"/>
                  </a:lnTo>
                  <a:cubicBezTo>
                    <a:pt x="2278" y="316"/>
                    <a:pt x="2278" y="0"/>
                    <a:pt x="2067" y="0"/>
                  </a:cubicBezTo>
                  <a:lnTo>
                    <a:pt x="450" y="0"/>
                  </a:lnTo>
                  <a:cubicBezTo>
                    <a:pt x="431" y="0"/>
                    <a:pt x="412" y="0"/>
                    <a:pt x="402" y="1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1" name="Google Shape;15191;p65"/>
            <p:cNvSpPr/>
            <p:nvPr/>
          </p:nvSpPr>
          <p:spPr>
            <a:xfrm>
              <a:off x="8007663" y="2985960"/>
              <a:ext cx="27652" cy="26181"/>
            </a:xfrm>
            <a:custGeom>
              <a:avLst/>
              <a:gdLst/>
              <a:ahLst/>
              <a:cxnLst/>
              <a:rect l="l" t="t" r="r" b="b"/>
              <a:pathLst>
                <a:path w="1053" h="997" extrusionOk="0">
                  <a:moveTo>
                    <a:pt x="613" y="1"/>
                  </a:moveTo>
                  <a:cubicBezTo>
                    <a:pt x="479" y="97"/>
                    <a:pt x="354" y="202"/>
                    <a:pt x="240" y="326"/>
                  </a:cubicBezTo>
                  <a:cubicBezTo>
                    <a:pt x="134" y="432"/>
                    <a:pt x="58" y="566"/>
                    <a:pt x="29" y="709"/>
                  </a:cubicBezTo>
                  <a:cubicBezTo>
                    <a:pt x="0" y="805"/>
                    <a:pt x="10" y="901"/>
                    <a:pt x="39" y="996"/>
                  </a:cubicBezTo>
                  <a:cubicBezTo>
                    <a:pt x="106" y="795"/>
                    <a:pt x="230" y="623"/>
                    <a:pt x="393" y="499"/>
                  </a:cubicBezTo>
                  <a:cubicBezTo>
                    <a:pt x="431" y="460"/>
                    <a:pt x="498" y="412"/>
                    <a:pt x="584" y="345"/>
                  </a:cubicBezTo>
                  <a:lnTo>
                    <a:pt x="613" y="326"/>
                  </a:lnTo>
                  <a:cubicBezTo>
                    <a:pt x="814" y="173"/>
                    <a:pt x="1053" y="1"/>
                    <a:pt x="105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2" name="Google Shape;15192;p65"/>
            <p:cNvSpPr/>
            <p:nvPr/>
          </p:nvSpPr>
          <p:spPr>
            <a:xfrm>
              <a:off x="8168505" y="3131992"/>
              <a:ext cx="165385" cy="128700"/>
            </a:xfrm>
            <a:custGeom>
              <a:avLst/>
              <a:gdLst/>
              <a:ahLst/>
              <a:cxnLst/>
              <a:rect l="l" t="t" r="r" b="b"/>
              <a:pathLst>
                <a:path w="6298" h="4901" extrusionOk="0">
                  <a:moveTo>
                    <a:pt x="3637" y="1"/>
                  </a:moveTo>
                  <a:cubicBezTo>
                    <a:pt x="3463" y="1"/>
                    <a:pt x="3222" y="67"/>
                    <a:pt x="2910" y="297"/>
                  </a:cubicBezTo>
                  <a:cubicBezTo>
                    <a:pt x="2680" y="469"/>
                    <a:pt x="2402" y="574"/>
                    <a:pt x="2115" y="613"/>
                  </a:cubicBezTo>
                  <a:cubicBezTo>
                    <a:pt x="1685" y="699"/>
                    <a:pt x="1350" y="795"/>
                    <a:pt x="842" y="1464"/>
                  </a:cubicBezTo>
                  <a:lnTo>
                    <a:pt x="0" y="1464"/>
                  </a:lnTo>
                  <a:lnTo>
                    <a:pt x="0" y="4336"/>
                  </a:lnTo>
                  <a:lnTo>
                    <a:pt x="1110" y="4336"/>
                  </a:lnTo>
                  <a:cubicBezTo>
                    <a:pt x="1494" y="4877"/>
                    <a:pt x="2873" y="4900"/>
                    <a:pt x="3164" y="4900"/>
                  </a:cubicBezTo>
                  <a:cubicBezTo>
                    <a:pt x="3192" y="4900"/>
                    <a:pt x="3210" y="4900"/>
                    <a:pt x="3216" y="4900"/>
                  </a:cubicBezTo>
                  <a:lnTo>
                    <a:pt x="4403" y="4900"/>
                  </a:lnTo>
                  <a:cubicBezTo>
                    <a:pt x="4680" y="4900"/>
                    <a:pt x="4910" y="4671"/>
                    <a:pt x="4910" y="4393"/>
                  </a:cubicBezTo>
                  <a:lnTo>
                    <a:pt x="4910" y="4374"/>
                  </a:lnTo>
                  <a:cubicBezTo>
                    <a:pt x="4910" y="4259"/>
                    <a:pt x="4862" y="4144"/>
                    <a:pt x="4785" y="4058"/>
                  </a:cubicBezTo>
                  <a:lnTo>
                    <a:pt x="5388" y="4058"/>
                  </a:lnTo>
                  <a:cubicBezTo>
                    <a:pt x="5666" y="4058"/>
                    <a:pt x="5886" y="3828"/>
                    <a:pt x="5886" y="3551"/>
                  </a:cubicBezTo>
                  <a:lnTo>
                    <a:pt x="5886" y="3541"/>
                  </a:lnTo>
                  <a:cubicBezTo>
                    <a:pt x="5886" y="3417"/>
                    <a:pt x="5848" y="3312"/>
                    <a:pt x="5781" y="3216"/>
                  </a:cubicBezTo>
                  <a:lnTo>
                    <a:pt x="5790" y="3216"/>
                  </a:lnTo>
                  <a:cubicBezTo>
                    <a:pt x="6068" y="3216"/>
                    <a:pt x="6288" y="2996"/>
                    <a:pt x="6288" y="2718"/>
                  </a:cubicBezTo>
                  <a:lnTo>
                    <a:pt x="6298" y="2699"/>
                  </a:lnTo>
                  <a:cubicBezTo>
                    <a:pt x="6298" y="2422"/>
                    <a:pt x="6077" y="2201"/>
                    <a:pt x="5800" y="2201"/>
                  </a:cubicBezTo>
                  <a:lnTo>
                    <a:pt x="5781" y="2201"/>
                  </a:lnTo>
                  <a:cubicBezTo>
                    <a:pt x="5857" y="2106"/>
                    <a:pt x="5905" y="1991"/>
                    <a:pt x="5905" y="1876"/>
                  </a:cubicBezTo>
                  <a:lnTo>
                    <a:pt x="5905" y="1857"/>
                  </a:lnTo>
                  <a:cubicBezTo>
                    <a:pt x="5905" y="1579"/>
                    <a:pt x="5675" y="1359"/>
                    <a:pt x="5398" y="1359"/>
                  </a:cubicBezTo>
                  <a:lnTo>
                    <a:pt x="3551" y="1359"/>
                  </a:lnTo>
                  <a:cubicBezTo>
                    <a:pt x="3790" y="1197"/>
                    <a:pt x="4077" y="938"/>
                    <a:pt x="4144" y="641"/>
                  </a:cubicBezTo>
                  <a:cubicBezTo>
                    <a:pt x="4182" y="469"/>
                    <a:pt x="4144" y="306"/>
                    <a:pt x="4039" y="172"/>
                  </a:cubicBezTo>
                  <a:lnTo>
                    <a:pt x="4001" y="125"/>
                  </a:lnTo>
                  <a:lnTo>
                    <a:pt x="3943" y="86"/>
                  </a:lnTo>
                  <a:cubicBezTo>
                    <a:pt x="3890" y="51"/>
                    <a:pt x="3789" y="1"/>
                    <a:pt x="363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3" name="Google Shape;15193;p65"/>
            <p:cNvSpPr/>
            <p:nvPr/>
          </p:nvSpPr>
          <p:spPr>
            <a:xfrm>
              <a:off x="8168505" y="3132123"/>
              <a:ext cx="109583" cy="45115"/>
            </a:xfrm>
            <a:custGeom>
              <a:avLst/>
              <a:gdLst/>
              <a:ahLst/>
              <a:cxnLst/>
              <a:rect l="l" t="t" r="r" b="b"/>
              <a:pathLst>
                <a:path w="4173" h="1718" extrusionOk="0">
                  <a:moveTo>
                    <a:pt x="3633" y="0"/>
                  </a:moveTo>
                  <a:cubicBezTo>
                    <a:pt x="3460" y="0"/>
                    <a:pt x="3222" y="67"/>
                    <a:pt x="2910" y="292"/>
                  </a:cubicBezTo>
                  <a:cubicBezTo>
                    <a:pt x="2670" y="464"/>
                    <a:pt x="2402" y="579"/>
                    <a:pt x="2115" y="617"/>
                  </a:cubicBezTo>
                  <a:cubicBezTo>
                    <a:pt x="1675" y="694"/>
                    <a:pt x="1350" y="799"/>
                    <a:pt x="833" y="1469"/>
                  </a:cubicBezTo>
                  <a:lnTo>
                    <a:pt x="0" y="1469"/>
                  </a:lnTo>
                  <a:lnTo>
                    <a:pt x="0" y="1718"/>
                  </a:lnTo>
                  <a:lnTo>
                    <a:pt x="957" y="1718"/>
                  </a:lnTo>
                  <a:cubicBezTo>
                    <a:pt x="1474" y="1048"/>
                    <a:pt x="1675" y="943"/>
                    <a:pt x="2115" y="866"/>
                  </a:cubicBezTo>
                  <a:cubicBezTo>
                    <a:pt x="2402" y="828"/>
                    <a:pt x="2680" y="723"/>
                    <a:pt x="2910" y="550"/>
                  </a:cubicBezTo>
                  <a:cubicBezTo>
                    <a:pt x="3222" y="320"/>
                    <a:pt x="3463" y="254"/>
                    <a:pt x="3637" y="254"/>
                  </a:cubicBezTo>
                  <a:cubicBezTo>
                    <a:pt x="3789" y="254"/>
                    <a:pt x="3890" y="304"/>
                    <a:pt x="3943" y="340"/>
                  </a:cubicBezTo>
                  <a:lnTo>
                    <a:pt x="3991" y="368"/>
                  </a:lnTo>
                  <a:lnTo>
                    <a:pt x="4029" y="426"/>
                  </a:lnTo>
                  <a:cubicBezTo>
                    <a:pt x="4087" y="493"/>
                    <a:pt x="4116" y="560"/>
                    <a:pt x="4135" y="646"/>
                  </a:cubicBezTo>
                  <a:lnTo>
                    <a:pt x="4135" y="636"/>
                  </a:lnTo>
                  <a:cubicBezTo>
                    <a:pt x="4173" y="474"/>
                    <a:pt x="4135" y="301"/>
                    <a:pt x="4029" y="167"/>
                  </a:cubicBezTo>
                  <a:lnTo>
                    <a:pt x="3991" y="120"/>
                  </a:lnTo>
                  <a:lnTo>
                    <a:pt x="3943" y="91"/>
                  </a:lnTo>
                  <a:cubicBezTo>
                    <a:pt x="3885" y="51"/>
                    <a:pt x="3784" y="0"/>
                    <a:pt x="363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4" name="Google Shape;15194;p65"/>
            <p:cNvSpPr/>
            <p:nvPr/>
          </p:nvSpPr>
          <p:spPr>
            <a:xfrm>
              <a:off x="8269790" y="3215420"/>
              <a:ext cx="53807" cy="13603"/>
            </a:xfrm>
            <a:custGeom>
              <a:avLst/>
              <a:gdLst/>
              <a:ahLst/>
              <a:cxnLst/>
              <a:rect l="l" t="t" r="r" b="b"/>
              <a:pathLst>
                <a:path w="2049" h="518" extrusionOk="0">
                  <a:moveTo>
                    <a:pt x="211" y="1"/>
                  </a:moveTo>
                  <a:cubicBezTo>
                    <a:pt x="0" y="1"/>
                    <a:pt x="0" y="326"/>
                    <a:pt x="211" y="326"/>
                  </a:cubicBezTo>
                  <a:lnTo>
                    <a:pt x="1847" y="326"/>
                  </a:lnTo>
                  <a:cubicBezTo>
                    <a:pt x="1876" y="326"/>
                    <a:pt x="1914" y="336"/>
                    <a:pt x="1943" y="364"/>
                  </a:cubicBezTo>
                  <a:cubicBezTo>
                    <a:pt x="1972" y="412"/>
                    <a:pt x="2000" y="460"/>
                    <a:pt x="2019" y="517"/>
                  </a:cubicBezTo>
                  <a:cubicBezTo>
                    <a:pt x="2029" y="469"/>
                    <a:pt x="2039" y="431"/>
                    <a:pt x="2048" y="383"/>
                  </a:cubicBezTo>
                  <a:cubicBezTo>
                    <a:pt x="2048" y="278"/>
                    <a:pt x="2019" y="163"/>
                    <a:pt x="1962" y="68"/>
                  </a:cubicBezTo>
                  <a:cubicBezTo>
                    <a:pt x="1952" y="58"/>
                    <a:pt x="1943" y="39"/>
                    <a:pt x="1924" y="29"/>
                  </a:cubicBezTo>
                  <a:cubicBezTo>
                    <a:pt x="1895" y="10"/>
                    <a:pt x="1866" y="1"/>
                    <a:pt x="183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5" name="Google Shape;15195;p65"/>
            <p:cNvSpPr/>
            <p:nvPr/>
          </p:nvSpPr>
          <p:spPr>
            <a:xfrm>
              <a:off x="8260494" y="3238292"/>
              <a:ext cx="37210" cy="13340"/>
            </a:xfrm>
            <a:custGeom>
              <a:avLst/>
              <a:gdLst/>
              <a:ahLst/>
              <a:cxnLst/>
              <a:rect l="l" t="t" r="r" b="b"/>
              <a:pathLst>
                <a:path w="1417" h="508" extrusionOk="0">
                  <a:moveTo>
                    <a:pt x="211" y="0"/>
                  </a:moveTo>
                  <a:cubicBezTo>
                    <a:pt x="0" y="0"/>
                    <a:pt x="0" y="316"/>
                    <a:pt x="211" y="316"/>
                  </a:cubicBezTo>
                  <a:lnTo>
                    <a:pt x="1206" y="316"/>
                  </a:lnTo>
                  <a:cubicBezTo>
                    <a:pt x="1244" y="316"/>
                    <a:pt x="1273" y="335"/>
                    <a:pt x="1302" y="355"/>
                  </a:cubicBezTo>
                  <a:cubicBezTo>
                    <a:pt x="1340" y="402"/>
                    <a:pt x="1369" y="450"/>
                    <a:pt x="1388" y="508"/>
                  </a:cubicBezTo>
                  <a:cubicBezTo>
                    <a:pt x="1397" y="469"/>
                    <a:pt x="1407" y="422"/>
                    <a:pt x="1407" y="374"/>
                  </a:cubicBezTo>
                  <a:cubicBezTo>
                    <a:pt x="1416" y="268"/>
                    <a:pt x="1388" y="163"/>
                    <a:pt x="1330" y="67"/>
                  </a:cubicBezTo>
                  <a:cubicBezTo>
                    <a:pt x="1321" y="48"/>
                    <a:pt x="1302" y="29"/>
                    <a:pt x="1292" y="20"/>
                  </a:cubicBezTo>
                  <a:cubicBezTo>
                    <a:pt x="1263" y="0"/>
                    <a:pt x="1235" y="0"/>
                    <a:pt x="120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6" name="Google Shape;15196;p65"/>
            <p:cNvSpPr/>
            <p:nvPr/>
          </p:nvSpPr>
          <p:spPr>
            <a:xfrm>
              <a:off x="8274044" y="3189528"/>
              <a:ext cx="59847" cy="17620"/>
            </a:xfrm>
            <a:custGeom>
              <a:avLst/>
              <a:gdLst/>
              <a:ahLst/>
              <a:cxnLst/>
              <a:rect l="l" t="t" r="r" b="b"/>
              <a:pathLst>
                <a:path w="2279" h="671" extrusionOk="0">
                  <a:moveTo>
                    <a:pt x="211" y="1"/>
                  </a:moveTo>
                  <a:cubicBezTo>
                    <a:pt x="1" y="1"/>
                    <a:pt x="1" y="317"/>
                    <a:pt x="211" y="317"/>
                  </a:cubicBezTo>
                  <a:lnTo>
                    <a:pt x="1781" y="317"/>
                  </a:lnTo>
                  <a:cubicBezTo>
                    <a:pt x="2001" y="317"/>
                    <a:pt x="2192" y="460"/>
                    <a:pt x="2259" y="671"/>
                  </a:cubicBezTo>
                  <a:cubicBezTo>
                    <a:pt x="2269" y="613"/>
                    <a:pt x="2279" y="565"/>
                    <a:pt x="2279" y="508"/>
                  </a:cubicBezTo>
                  <a:lnTo>
                    <a:pt x="2279" y="498"/>
                  </a:lnTo>
                  <a:cubicBezTo>
                    <a:pt x="2279" y="259"/>
                    <a:pt x="2116" y="49"/>
                    <a:pt x="1877" y="1"/>
                  </a:cubicBezTo>
                  <a:lnTo>
                    <a:pt x="1877" y="10"/>
                  </a:lnTo>
                  <a:cubicBezTo>
                    <a:pt x="1867" y="1"/>
                    <a:pt x="1848" y="1"/>
                    <a:pt x="182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7" name="Google Shape;15197;p65"/>
            <p:cNvSpPr/>
            <p:nvPr/>
          </p:nvSpPr>
          <p:spPr>
            <a:xfrm>
              <a:off x="8250174" y="3167180"/>
              <a:ext cx="73160" cy="17857"/>
            </a:xfrm>
            <a:custGeom>
              <a:avLst/>
              <a:gdLst/>
              <a:ahLst/>
              <a:cxnLst/>
              <a:rect l="l" t="t" r="r" b="b"/>
              <a:pathLst>
                <a:path w="2786" h="680" extrusionOk="0">
                  <a:moveTo>
                    <a:pt x="470" y="0"/>
                  </a:moveTo>
                  <a:cubicBezTo>
                    <a:pt x="326" y="124"/>
                    <a:pt x="163" y="230"/>
                    <a:pt x="1" y="325"/>
                  </a:cubicBezTo>
                  <a:lnTo>
                    <a:pt x="1695" y="325"/>
                  </a:lnTo>
                  <a:lnTo>
                    <a:pt x="1685" y="335"/>
                  </a:lnTo>
                  <a:lnTo>
                    <a:pt x="2278" y="335"/>
                  </a:lnTo>
                  <a:cubicBezTo>
                    <a:pt x="2498" y="335"/>
                    <a:pt x="2690" y="469"/>
                    <a:pt x="2757" y="680"/>
                  </a:cubicBezTo>
                  <a:cubicBezTo>
                    <a:pt x="2776" y="632"/>
                    <a:pt x="2786" y="574"/>
                    <a:pt x="2786" y="526"/>
                  </a:cubicBezTo>
                  <a:lnTo>
                    <a:pt x="2786" y="507"/>
                  </a:lnTo>
                  <a:cubicBezTo>
                    <a:pt x="2786" y="230"/>
                    <a:pt x="2556" y="0"/>
                    <a:pt x="227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8" name="Google Shape;15198;p65"/>
            <p:cNvSpPr/>
            <p:nvPr/>
          </p:nvSpPr>
          <p:spPr>
            <a:xfrm>
              <a:off x="8169241" y="3170699"/>
              <a:ext cx="9349" cy="75156"/>
            </a:xfrm>
            <a:custGeom>
              <a:avLst/>
              <a:gdLst/>
              <a:ahLst/>
              <a:cxnLst/>
              <a:rect l="l" t="t" r="r" b="b"/>
              <a:pathLst>
                <a:path w="356" h="2862" extrusionOk="0">
                  <a:moveTo>
                    <a:pt x="1" y="0"/>
                  </a:moveTo>
                  <a:lnTo>
                    <a:pt x="1" y="2862"/>
                  </a:lnTo>
                  <a:lnTo>
                    <a:pt x="355" y="2862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9" name="Google Shape;15199;p65"/>
            <p:cNvSpPr/>
            <p:nvPr/>
          </p:nvSpPr>
          <p:spPr>
            <a:xfrm>
              <a:off x="8158185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0" name="Google Shape;15200;p65"/>
            <p:cNvSpPr/>
            <p:nvPr/>
          </p:nvSpPr>
          <p:spPr>
            <a:xfrm>
              <a:off x="8179797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298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298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298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1" name="Google Shape;15201;p65"/>
            <p:cNvSpPr/>
            <p:nvPr/>
          </p:nvSpPr>
          <p:spPr>
            <a:xfrm>
              <a:off x="8297915" y="3093521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2" name="Google Shape;15202;p65"/>
            <p:cNvSpPr/>
            <p:nvPr/>
          </p:nvSpPr>
          <p:spPr>
            <a:xfrm>
              <a:off x="8297915" y="3115159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297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297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3" name="Google Shape;15203;p65"/>
            <p:cNvSpPr/>
            <p:nvPr/>
          </p:nvSpPr>
          <p:spPr>
            <a:xfrm>
              <a:off x="7972212" y="3025928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3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4" name="Google Shape;15204;p65"/>
            <p:cNvSpPr/>
            <p:nvPr/>
          </p:nvSpPr>
          <p:spPr>
            <a:xfrm>
              <a:off x="7972212" y="3047540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2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2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5" name="Google Shape;15205;p65"/>
            <p:cNvSpPr/>
            <p:nvPr/>
          </p:nvSpPr>
          <p:spPr>
            <a:xfrm>
              <a:off x="8090592" y="3233277"/>
              <a:ext cx="15598" cy="15835"/>
            </a:xfrm>
            <a:custGeom>
              <a:avLst/>
              <a:gdLst/>
              <a:ahLst/>
              <a:cxnLst/>
              <a:rect l="l" t="t" r="r" b="b"/>
              <a:pathLst>
                <a:path w="594" h="603" extrusionOk="0">
                  <a:moveTo>
                    <a:pt x="297" y="0"/>
                  </a:moveTo>
                  <a:cubicBezTo>
                    <a:pt x="134" y="0"/>
                    <a:pt x="0" y="134"/>
                    <a:pt x="0" y="306"/>
                  </a:cubicBezTo>
                  <a:cubicBezTo>
                    <a:pt x="0" y="469"/>
                    <a:pt x="134" y="603"/>
                    <a:pt x="297" y="603"/>
                  </a:cubicBezTo>
                  <a:cubicBezTo>
                    <a:pt x="460" y="603"/>
                    <a:pt x="594" y="469"/>
                    <a:pt x="594" y="306"/>
                  </a:cubicBezTo>
                  <a:cubicBezTo>
                    <a:pt x="594" y="134"/>
                    <a:pt x="460" y="0"/>
                    <a:pt x="29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6" name="Google Shape;15206;p65"/>
            <p:cNvSpPr/>
            <p:nvPr/>
          </p:nvSpPr>
          <p:spPr>
            <a:xfrm>
              <a:off x="8111941" y="3233277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306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306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7" name="Google Shape;15207;p65"/>
            <p:cNvSpPr/>
            <p:nvPr/>
          </p:nvSpPr>
          <p:spPr>
            <a:xfrm>
              <a:off x="7963415" y="307469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0" y="0"/>
                  </a:moveTo>
                  <a:lnTo>
                    <a:pt x="20" y="1005"/>
                  </a:lnTo>
                  <a:cubicBezTo>
                    <a:pt x="1" y="1130"/>
                    <a:pt x="97" y="1235"/>
                    <a:pt x="221" y="1244"/>
                  </a:cubicBezTo>
                  <a:lnTo>
                    <a:pt x="3418" y="1244"/>
                  </a:lnTo>
                  <a:cubicBezTo>
                    <a:pt x="3542" y="1235"/>
                    <a:pt x="3638" y="1130"/>
                    <a:pt x="3618" y="1005"/>
                  </a:cubicBezTo>
                  <a:cubicBezTo>
                    <a:pt x="3618" y="996"/>
                    <a:pt x="3618" y="986"/>
                    <a:pt x="3618" y="976"/>
                  </a:cubicBezTo>
                  <a:lnTo>
                    <a:pt x="3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8" name="Google Shape;15208;p65"/>
            <p:cNvSpPr/>
            <p:nvPr/>
          </p:nvSpPr>
          <p:spPr>
            <a:xfrm>
              <a:off x="7987548" y="3074693"/>
              <a:ext cx="71401" cy="32694"/>
            </a:xfrm>
            <a:custGeom>
              <a:avLst/>
              <a:gdLst/>
              <a:ahLst/>
              <a:cxnLst/>
              <a:rect l="l" t="t" r="r" b="b"/>
              <a:pathLst>
                <a:path w="2719" h="1245" extrusionOk="0">
                  <a:moveTo>
                    <a:pt x="1" y="0"/>
                  </a:moveTo>
                  <a:lnTo>
                    <a:pt x="1" y="1244"/>
                  </a:lnTo>
                  <a:lnTo>
                    <a:pt x="2499" y="1244"/>
                  </a:lnTo>
                  <a:cubicBezTo>
                    <a:pt x="2623" y="1235"/>
                    <a:pt x="2719" y="1130"/>
                    <a:pt x="2699" y="1005"/>
                  </a:cubicBezTo>
                  <a:cubicBezTo>
                    <a:pt x="2699" y="996"/>
                    <a:pt x="2699" y="986"/>
                    <a:pt x="2699" y="976"/>
                  </a:cubicBezTo>
                  <a:lnTo>
                    <a:pt x="269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9" name="Google Shape;15209;p65"/>
            <p:cNvSpPr/>
            <p:nvPr/>
          </p:nvSpPr>
          <p:spPr>
            <a:xfrm>
              <a:off x="8139856" y="3161587"/>
              <a:ext cx="32694" cy="94825"/>
            </a:xfrm>
            <a:custGeom>
              <a:avLst/>
              <a:gdLst/>
              <a:ahLst/>
              <a:cxnLst/>
              <a:rect l="l" t="t" r="r" b="b"/>
              <a:pathLst>
                <a:path w="1245" h="3611" extrusionOk="0">
                  <a:moveTo>
                    <a:pt x="1035" y="0"/>
                  </a:moveTo>
                  <a:cubicBezTo>
                    <a:pt x="1025" y="0"/>
                    <a:pt x="1015" y="1"/>
                    <a:pt x="1005" y="3"/>
                  </a:cubicBezTo>
                  <a:lnTo>
                    <a:pt x="0" y="3"/>
                  </a:lnTo>
                  <a:lnTo>
                    <a:pt x="0" y="3611"/>
                  </a:lnTo>
                  <a:lnTo>
                    <a:pt x="1005" y="3611"/>
                  </a:lnTo>
                  <a:lnTo>
                    <a:pt x="1005" y="3601"/>
                  </a:lnTo>
                  <a:cubicBezTo>
                    <a:pt x="1015" y="3603"/>
                    <a:pt x="1025" y="3603"/>
                    <a:pt x="1035" y="3603"/>
                  </a:cubicBezTo>
                  <a:cubicBezTo>
                    <a:pt x="1139" y="3603"/>
                    <a:pt x="1236" y="3514"/>
                    <a:pt x="1244" y="3400"/>
                  </a:cubicBezTo>
                  <a:lnTo>
                    <a:pt x="1244" y="203"/>
                  </a:lnTo>
                  <a:cubicBezTo>
                    <a:pt x="1236" y="90"/>
                    <a:pt x="1139" y="0"/>
                    <a:pt x="10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0" name="Google Shape;15210;p65"/>
            <p:cNvSpPr/>
            <p:nvPr/>
          </p:nvSpPr>
          <p:spPr>
            <a:xfrm>
              <a:off x="8139593" y="3185510"/>
              <a:ext cx="32956" cy="70718"/>
            </a:xfrm>
            <a:custGeom>
              <a:avLst/>
              <a:gdLst/>
              <a:ahLst/>
              <a:cxnLst/>
              <a:rect l="l" t="t" r="r" b="b"/>
              <a:pathLst>
                <a:path w="1255" h="2693" extrusionOk="0">
                  <a:moveTo>
                    <a:pt x="1" y="1"/>
                  </a:moveTo>
                  <a:lnTo>
                    <a:pt x="1" y="2690"/>
                  </a:lnTo>
                  <a:lnTo>
                    <a:pt x="1015" y="2690"/>
                  </a:lnTo>
                  <a:cubicBezTo>
                    <a:pt x="1025" y="2692"/>
                    <a:pt x="1035" y="2692"/>
                    <a:pt x="1045" y="2692"/>
                  </a:cubicBezTo>
                  <a:cubicBezTo>
                    <a:pt x="1149" y="2692"/>
                    <a:pt x="1246" y="2603"/>
                    <a:pt x="1254" y="2489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1" name="Google Shape;15211;p65"/>
            <p:cNvSpPr/>
            <p:nvPr/>
          </p:nvSpPr>
          <p:spPr>
            <a:xfrm>
              <a:off x="8226803" y="304730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68"/>
                  </a:cubicBezTo>
                  <a:lnTo>
                    <a:pt x="20" y="1244"/>
                  </a:lnTo>
                  <a:lnTo>
                    <a:pt x="3618" y="1244"/>
                  </a:lnTo>
                  <a:lnTo>
                    <a:pt x="3618" y="239"/>
                  </a:lnTo>
                  <a:cubicBezTo>
                    <a:pt x="3637" y="115"/>
                    <a:pt x="3542" y="10"/>
                    <a:pt x="341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2" name="Google Shape;15212;p65"/>
            <p:cNvSpPr/>
            <p:nvPr/>
          </p:nvSpPr>
          <p:spPr>
            <a:xfrm>
              <a:off x="8226803" y="3047303"/>
              <a:ext cx="71401" cy="32930"/>
            </a:xfrm>
            <a:custGeom>
              <a:avLst/>
              <a:gdLst/>
              <a:ahLst/>
              <a:cxnLst/>
              <a:rect l="l" t="t" r="r" b="b"/>
              <a:pathLst>
                <a:path w="2719" h="1254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78"/>
                  </a:cubicBezTo>
                  <a:lnTo>
                    <a:pt x="20" y="1254"/>
                  </a:lnTo>
                  <a:lnTo>
                    <a:pt x="2719" y="1254"/>
                  </a:lnTo>
                  <a:lnTo>
                    <a:pt x="271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3" name="Google Shape;15213;p65"/>
            <p:cNvSpPr/>
            <p:nvPr/>
          </p:nvSpPr>
          <p:spPr>
            <a:xfrm>
              <a:off x="8114226" y="2898252"/>
              <a:ext cx="32694" cy="94851"/>
            </a:xfrm>
            <a:custGeom>
              <a:avLst/>
              <a:gdLst/>
              <a:ahLst/>
              <a:cxnLst/>
              <a:rect l="l" t="t" r="r" b="b"/>
              <a:pathLst>
                <a:path w="1245" h="3612" extrusionOk="0">
                  <a:moveTo>
                    <a:pt x="23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3408"/>
                  </a:lnTo>
                  <a:cubicBezTo>
                    <a:pt x="9" y="3522"/>
                    <a:pt x="106" y="3611"/>
                    <a:pt x="210" y="3611"/>
                  </a:cubicBezTo>
                  <a:cubicBezTo>
                    <a:pt x="220" y="3611"/>
                    <a:pt x="229" y="3611"/>
                    <a:pt x="239" y="3609"/>
                  </a:cubicBezTo>
                  <a:lnTo>
                    <a:pt x="1244" y="3609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4" name="Google Shape;15214;p65"/>
            <p:cNvSpPr/>
            <p:nvPr/>
          </p:nvSpPr>
          <p:spPr>
            <a:xfrm>
              <a:off x="8114226" y="2898252"/>
              <a:ext cx="32930" cy="70902"/>
            </a:xfrm>
            <a:custGeom>
              <a:avLst/>
              <a:gdLst/>
              <a:ahLst/>
              <a:cxnLst/>
              <a:rect l="l" t="t" r="r" b="b"/>
              <a:pathLst>
                <a:path w="1254" h="2700" extrusionOk="0">
                  <a:moveTo>
                    <a:pt x="24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2700"/>
                  </a:lnTo>
                  <a:lnTo>
                    <a:pt x="1254" y="2700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15" name="Google Shape;15215;p65"/>
          <p:cNvGrpSpPr/>
          <p:nvPr/>
        </p:nvGrpSpPr>
        <p:grpSpPr>
          <a:xfrm>
            <a:off x="8054406" y="3814489"/>
            <a:ext cx="276964" cy="336601"/>
            <a:chOff x="8054406" y="3814489"/>
            <a:chExt cx="276964" cy="336601"/>
          </a:xfrm>
        </p:grpSpPr>
        <p:sp>
          <p:nvSpPr>
            <p:cNvPr id="15216" name="Google Shape;15216;p65"/>
            <p:cNvSpPr/>
            <p:nvPr/>
          </p:nvSpPr>
          <p:spPr>
            <a:xfrm>
              <a:off x="8054406" y="3843218"/>
              <a:ext cx="276964" cy="307872"/>
            </a:xfrm>
            <a:custGeom>
              <a:avLst/>
              <a:gdLst/>
              <a:ahLst/>
              <a:cxnLst/>
              <a:rect l="l" t="t" r="r" b="b"/>
              <a:pathLst>
                <a:path w="10547" h="11724" extrusionOk="0">
                  <a:moveTo>
                    <a:pt x="2441" y="0"/>
                  </a:moveTo>
                  <a:cubicBezTo>
                    <a:pt x="2422" y="0"/>
                    <a:pt x="2393" y="0"/>
                    <a:pt x="2374" y="10"/>
                  </a:cubicBezTo>
                  <a:lnTo>
                    <a:pt x="115" y="928"/>
                  </a:lnTo>
                  <a:cubicBezTo>
                    <a:pt x="48" y="957"/>
                    <a:pt x="0" y="1024"/>
                    <a:pt x="0" y="1101"/>
                  </a:cubicBezTo>
                  <a:lnTo>
                    <a:pt x="0" y="11532"/>
                  </a:lnTo>
                  <a:cubicBezTo>
                    <a:pt x="0" y="11637"/>
                    <a:pt x="77" y="11724"/>
                    <a:pt x="182" y="11724"/>
                  </a:cubicBezTo>
                  <a:lnTo>
                    <a:pt x="10355" y="11724"/>
                  </a:lnTo>
                  <a:cubicBezTo>
                    <a:pt x="10461" y="11724"/>
                    <a:pt x="10537" y="11637"/>
                    <a:pt x="10537" y="11532"/>
                  </a:cubicBezTo>
                  <a:lnTo>
                    <a:pt x="10537" y="1110"/>
                  </a:lnTo>
                  <a:cubicBezTo>
                    <a:pt x="10547" y="1034"/>
                    <a:pt x="10499" y="967"/>
                    <a:pt x="10432" y="928"/>
                  </a:cubicBezTo>
                  <a:lnTo>
                    <a:pt x="8173" y="10"/>
                  </a:lnTo>
                  <a:cubicBezTo>
                    <a:pt x="8154" y="0"/>
                    <a:pt x="8135" y="0"/>
                    <a:pt x="8106" y="0"/>
                  </a:cubicBezTo>
                  <a:lnTo>
                    <a:pt x="8087" y="0"/>
                  </a:lnTo>
                  <a:cubicBezTo>
                    <a:pt x="8020" y="0"/>
                    <a:pt x="7953" y="29"/>
                    <a:pt x="7925" y="86"/>
                  </a:cubicBezTo>
                  <a:lnTo>
                    <a:pt x="6757" y="1962"/>
                  </a:lnTo>
                  <a:lnTo>
                    <a:pt x="6623" y="1818"/>
                  </a:lnTo>
                  <a:cubicBezTo>
                    <a:pt x="6587" y="1782"/>
                    <a:pt x="6539" y="1766"/>
                    <a:pt x="6490" y="1766"/>
                  </a:cubicBezTo>
                  <a:cubicBezTo>
                    <a:pt x="6436" y="1766"/>
                    <a:pt x="6381" y="1787"/>
                    <a:pt x="6345" y="1828"/>
                  </a:cubicBezTo>
                  <a:lnTo>
                    <a:pt x="5743" y="2527"/>
                  </a:lnTo>
                  <a:cubicBezTo>
                    <a:pt x="5704" y="2574"/>
                    <a:pt x="5695" y="2632"/>
                    <a:pt x="5704" y="2689"/>
                  </a:cubicBezTo>
                  <a:lnTo>
                    <a:pt x="6881" y="8757"/>
                  </a:lnTo>
                  <a:lnTo>
                    <a:pt x="5274" y="10317"/>
                  </a:lnTo>
                  <a:lnTo>
                    <a:pt x="3666" y="8757"/>
                  </a:lnTo>
                  <a:lnTo>
                    <a:pt x="4853" y="2689"/>
                  </a:lnTo>
                  <a:cubicBezTo>
                    <a:pt x="4862" y="2632"/>
                    <a:pt x="4843" y="2574"/>
                    <a:pt x="4805" y="2527"/>
                  </a:cubicBezTo>
                  <a:lnTo>
                    <a:pt x="4211" y="1828"/>
                  </a:lnTo>
                  <a:cubicBezTo>
                    <a:pt x="4171" y="1787"/>
                    <a:pt x="4116" y="1766"/>
                    <a:pt x="4063" y="1766"/>
                  </a:cubicBezTo>
                  <a:cubicBezTo>
                    <a:pt x="4016" y="1766"/>
                    <a:pt x="3970" y="1782"/>
                    <a:pt x="3934" y="1818"/>
                  </a:cubicBezTo>
                  <a:lnTo>
                    <a:pt x="3800" y="1962"/>
                  </a:lnTo>
                  <a:lnTo>
                    <a:pt x="2623" y="86"/>
                  </a:lnTo>
                  <a:cubicBezTo>
                    <a:pt x="2594" y="29"/>
                    <a:pt x="2536" y="0"/>
                    <a:pt x="246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7" name="Google Shape;15217;p65"/>
            <p:cNvSpPr/>
            <p:nvPr/>
          </p:nvSpPr>
          <p:spPr>
            <a:xfrm>
              <a:off x="8313251" y="3861311"/>
              <a:ext cx="18119" cy="289543"/>
            </a:xfrm>
            <a:custGeom>
              <a:avLst/>
              <a:gdLst/>
              <a:ahLst/>
              <a:cxnLst/>
              <a:rect l="l" t="t" r="r" b="b"/>
              <a:pathLst>
                <a:path w="690" h="11026" extrusionOk="0">
                  <a:moveTo>
                    <a:pt x="1" y="0"/>
                  </a:moveTo>
                  <a:lnTo>
                    <a:pt x="1" y="11025"/>
                  </a:lnTo>
                  <a:lnTo>
                    <a:pt x="498" y="11025"/>
                  </a:lnTo>
                  <a:cubicBezTo>
                    <a:pt x="604" y="11025"/>
                    <a:pt x="690" y="10939"/>
                    <a:pt x="690" y="10843"/>
                  </a:cubicBezTo>
                  <a:lnTo>
                    <a:pt x="690" y="421"/>
                  </a:lnTo>
                  <a:cubicBezTo>
                    <a:pt x="690" y="345"/>
                    <a:pt x="642" y="268"/>
                    <a:pt x="575" y="2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8" name="Google Shape;15218;p65"/>
            <p:cNvSpPr/>
            <p:nvPr/>
          </p:nvSpPr>
          <p:spPr>
            <a:xfrm>
              <a:off x="8138333" y="3904036"/>
              <a:ext cx="109110" cy="225757"/>
            </a:xfrm>
            <a:custGeom>
              <a:avLst/>
              <a:gdLst/>
              <a:ahLst/>
              <a:cxnLst/>
              <a:rect l="l" t="t" r="r" b="b"/>
              <a:pathLst>
                <a:path w="4155" h="8597" extrusionOk="0">
                  <a:moveTo>
                    <a:pt x="1446" y="0"/>
                  </a:moveTo>
                  <a:cubicBezTo>
                    <a:pt x="1350" y="0"/>
                    <a:pt x="1274" y="67"/>
                    <a:pt x="1255" y="163"/>
                  </a:cubicBezTo>
                  <a:lnTo>
                    <a:pt x="20" y="6546"/>
                  </a:lnTo>
                  <a:cubicBezTo>
                    <a:pt x="1" y="6613"/>
                    <a:pt x="20" y="6680"/>
                    <a:pt x="68" y="6728"/>
                  </a:cubicBezTo>
                  <a:lnTo>
                    <a:pt x="1944" y="8546"/>
                  </a:lnTo>
                  <a:cubicBezTo>
                    <a:pt x="1982" y="8580"/>
                    <a:pt x="2032" y="8597"/>
                    <a:pt x="2081" y="8597"/>
                  </a:cubicBezTo>
                  <a:cubicBezTo>
                    <a:pt x="2130" y="8597"/>
                    <a:pt x="2178" y="8580"/>
                    <a:pt x="2212" y="8546"/>
                  </a:cubicBezTo>
                  <a:lnTo>
                    <a:pt x="4087" y="6728"/>
                  </a:lnTo>
                  <a:cubicBezTo>
                    <a:pt x="4135" y="6680"/>
                    <a:pt x="4154" y="6613"/>
                    <a:pt x="4145" y="6546"/>
                  </a:cubicBezTo>
                  <a:lnTo>
                    <a:pt x="2910" y="163"/>
                  </a:lnTo>
                  <a:cubicBezTo>
                    <a:pt x="2891" y="67"/>
                    <a:pt x="2805" y="0"/>
                    <a:pt x="2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9" name="Google Shape;15219;p65"/>
            <p:cNvSpPr/>
            <p:nvPr/>
          </p:nvSpPr>
          <p:spPr>
            <a:xfrm>
              <a:off x="8180322" y="3904036"/>
              <a:ext cx="67121" cy="225705"/>
            </a:xfrm>
            <a:custGeom>
              <a:avLst/>
              <a:gdLst/>
              <a:ahLst/>
              <a:cxnLst/>
              <a:rect l="l" t="t" r="r" b="b"/>
              <a:pathLst>
                <a:path w="2556" h="8595" extrusionOk="0">
                  <a:moveTo>
                    <a:pt x="526" y="0"/>
                  </a:moveTo>
                  <a:lnTo>
                    <a:pt x="1742" y="6259"/>
                  </a:lnTo>
                  <a:lnTo>
                    <a:pt x="0" y="8211"/>
                  </a:lnTo>
                  <a:lnTo>
                    <a:pt x="345" y="8537"/>
                  </a:lnTo>
                  <a:cubicBezTo>
                    <a:pt x="383" y="8575"/>
                    <a:pt x="433" y="8594"/>
                    <a:pt x="482" y="8594"/>
                  </a:cubicBezTo>
                  <a:cubicBezTo>
                    <a:pt x="531" y="8594"/>
                    <a:pt x="579" y="8575"/>
                    <a:pt x="613" y="8537"/>
                  </a:cubicBezTo>
                  <a:lnTo>
                    <a:pt x="2488" y="6718"/>
                  </a:lnTo>
                  <a:cubicBezTo>
                    <a:pt x="2536" y="6680"/>
                    <a:pt x="2555" y="6613"/>
                    <a:pt x="2546" y="6546"/>
                  </a:cubicBezTo>
                  <a:lnTo>
                    <a:pt x="1311" y="163"/>
                  </a:lnTo>
                  <a:cubicBezTo>
                    <a:pt x="1292" y="67"/>
                    <a:pt x="12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0" name="Google Shape;15220;p65"/>
            <p:cNvSpPr/>
            <p:nvPr/>
          </p:nvSpPr>
          <p:spPr>
            <a:xfrm>
              <a:off x="8155927" y="3857267"/>
              <a:ext cx="74158" cy="55566"/>
            </a:xfrm>
            <a:custGeom>
              <a:avLst/>
              <a:gdLst/>
              <a:ahLst/>
              <a:cxnLst/>
              <a:rect l="l" t="t" r="r" b="b"/>
              <a:pathLst>
                <a:path w="2824" h="2116" extrusionOk="0">
                  <a:moveTo>
                    <a:pt x="1412" y="1"/>
                  </a:moveTo>
                  <a:cubicBezTo>
                    <a:pt x="1365" y="1"/>
                    <a:pt x="1317" y="20"/>
                    <a:pt x="1283" y="58"/>
                  </a:cubicBezTo>
                  <a:lnTo>
                    <a:pt x="68" y="1293"/>
                  </a:lnTo>
                  <a:cubicBezTo>
                    <a:pt x="1" y="1360"/>
                    <a:pt x="1" y="1465"/>
                    <a:pt x="58" y="1542"/>
                  </a:cubicBezTo>
                  <a:lnTo>
                    <a:pt x="556" y="2116"/>
                  </a:lnTo>
                  <a:lnTo>
                    <a:pt x="2269" y="2116"/>
                  </a:lnTo>
                  <a:lnTo>
                    <a:pt x="2767" y="1542"/>
                  </a:lnTo>
                  <a:cubicBezTo>
                    <a:pt x="2824" y="1465"/>
                    <a:pt x="2824" y="1360"/>
                    <a:pt x="2757" y="1293"/>
                  </a:cubicBezTo>
                  <a:lnTo>
                    <a:pt x="1542" y="58"/>
                  </a:lnTo>
                  <a:cubicBezTo>
                    <a:pt x="1508" y="20"/>
                    <a:pt x="1460" y="1"/>
                    <a:pt x="1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1" name="Google Shape;15221;p65"/>
            <p:cNvSpPr/>
            <p:nvPr/>
          </p:nvSpPr>
          <p:spPr>
            <a:xfrm>
              <a:off x="8195895" y="3882660"/>
              <a:ext cx="34191" cy="30173"/>
            </a:xfrm>
            <a:custGeom>
              <a:avLst/>
              <a:gdLst/>
              <a:ahLst/>
              <a:cxnLst/>
              <a:rect l="l" t="t" r="r" b="b"/>
              <a:pathLst>
                <a:path w="1302" h="1149" extrusionOk="0">
                  <a:moveTo>
                    <a:pt x="919" y="1"/>
                  </a:moveTo>
                  <a:lnTo>
                    <a:pt x="0" y="1149"/>
                  </a:lnTo>
                  <a:lnTo>
                    <a:pt x="747" y="1149"/>
                  </a:lnTo>
                  <a:lnTo>
                    <a:pt x="1245" y="575"/>
                  </a:lnTo>
                  <a:cubicBezTo>
                    <a:pt x="1302" y="498"/>
                    <a:pt x="1302" y="393"/>
                    <a:pt x="1235" y="326"/>
                  </a:cubicBezTo>
                  <a:lnTo>
                    <a:pt x="91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2" name="Google Shape;15222;p65"/>
            <p:cNvSpPr/>
            <p:nvPr/>
          </p:nvSpPr>
          <p:spPr>
            <a:xfrm>
              <a:off x="8122761" y="3814568"/>
              <a:ext cx="138758" cy="52546"/>
            </a:xfrm>
            <a:custGeom>
              <a:avLst/>
              <a:gdLst/>
              <a:ahLst/>
              <a:cxnLst/>
              <a:rect l="l" t="t" r="r" b="b"/>
              <a:pathLst>
                <a:path w="5284" h="2001" extrusionOk="0">
                  <a:moveTo>
                    <a:pt x="268" y="0"/>
                  </a:moveTo>
                  <a:cubicBezTo>
                    <a:pt x="77" y="0"/>
                    <a:pt x="0" y="239"/>
                    <a:pt x="163" y="345"/>
                  </a:cubicBezTo>
                  <a:lnTo>
                    <a:pt x="2565" y="1972"/>
                  </a:lnTo>
                  <a:cubicBezTo>
                    <a:pt x="2599" y="1991"/>
                    <a:pt x="2637" y="2000"/>
                    <a:pt x="2674" y="2000"/>
                  </a:cubicBezTo>
                  <a:cubicBezTo>
                    <a:pt x="2711" y="2000"/>
                    <a:pt x="2747" y="1991"/>
                    <a:pt x="2776" y="1972"/>
                  </a:cubicBezTo>
                  <a:lnTo>
                    <a:pt x="5188" y="345"/>
                  </a:lnTo>
                  <a:cubicBezTo>
                    <a:pt x="5255" y="297"/>
                    <a:pt x="5283" y="211"/>
                    <a:pt x="5264" y="134"/>
                  </a:cubicBezTo>
                  <a:cubicBezTo>
                    <a:pt x="5235" y="57"/>
                    <a:pt x="5168" y="0"/>
                    <a:pt x="508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3" name="Google Shape;15223;p65"/>
            <p:cNvSpPr/>
            <p:nvPr/>
          </p:nvSpPr>
          <p:spPr>
            <a:xfrm>
              <a:off x="8113464" y="3814489"/>
              <a:ext cx="84452" cy="93092"/>
            </a:xfrm>
            <a:custGeom>
              <a:avLst/>
              <a:gdLst/>
              <a:ahLst/>
              <a:cxnLst/>
              <a:rect l="l" t="t" r="r" b="b"/>
              <a:pathLst>
                <a:path w="3216" h="3545" extrusionOk="0">
                  <a:moveTo>
                    <a:pt x="623" y="1"/>
                  </a:moveTo>
                  <a:cubicBezTo>
                    <a:pt x="546" y="1"/>
                    <a:pt x="473" y="46"/>
                    <a:pt x="441" y="118"/>
                  </a:cubicBezTo>
                  <a:lnTo>
                    <a:pt x="29" y="1171"/>
                  </a:lnTo>
                  <a:cubicBezTo>
                    <a:pt x="0" y="1228"/>
                    <a:pt x="10" y="1285"/>
                    <a:pt x="39" y="1343"/>
                  </a:cubicBezTo>
                  <a:lnTo>
                    <a:pt x="1359" y="3458"/>
                  </a:lnTo>
                  <a:cubicBezTo>
                    <a:pt x="1388" y="3506"/>
                    <a:pt x="1436" y="3534"/>
                    <a:pt x="1493" y="3544"/>
                  </a:cubicBezTo>
                  <a:lnTo>
                    <a:pt x="1512" y="3544"/>
                  </a:lnTo>
                  <a:cubicBezTo>
                    <a:pt x="1570" y="3544"/>
                    <a:pt x="1618" y="3525"/>
                    <a:pt x="1646" y="3487"/>
                  </a:cubicBezTo>
                  <a:lnTo>
                    <a:pt x="3159" y="1946"/>
                  </a:lnTo>
                  <a:cubicBezTo>
                    <a:pt x="3197" y="1908"/>
                    <a:pt x="3216" y="1850"/>
                    <a:pt x="3216" y="1793"/>
                  </a:cubicBezTo>
                  <a:cubicBezTo>
                    <a:pt x="3206" y="1735"/>
                    <a:pt x="3178" y="1687"/>
                    <a:pt x="3130" y="1659"/>
                  </a:cubicBezTo>
                  <a:lnTo>
                    <a:pt x="728" y="32"/>
                  </a:lnTo>
                  <a:cubicBezTo>
                    <a:pt x="694" y="11"/>
                    <a:pt x="658" y="1"/>
                    <a:pt x="623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4" name="Google Shape;15224;p65"/>
            <p:cNvSpPr/>
            <p:nvPr/>
          </p:nvSpPr>
          <p:spPr>
            <a:xfrm>
              <a:off x="8187360" y="3814489"/>
              <a:ext cx="84951" cy="93092"/>
            </a:xfrm>
            <a:custGeom>
              <a:avLst/>
              <a:gdLst/>
              <a:ahLst/>
              <a:cxnLst/>
              <a:rect l="l" t="t" r="r" b="b"/>
              <a:pathLst>
                <a:path w="3235" h="3545" extrusionOk="0">
                  <a:moveTo>
                    <a:pt x="2622" y="1"/>
                  </a:moveTo>
                  <a:cubicBezTo>
                    <a:pt x="2587" y="1"/>
                    <a:pt x="2550" y="11"/>
                    <a:pt x="2517" y="32"/>
                  </a:cubicBezTo>
                  <a:lnTo>
                    <a:pt x="105" y="1659"/>
                  </a:lnTo>
                  <a:cubicBezTo>
                    <a:pt x="10" y="1726"/>
                    <a:pt x="0" y="1860"/>
                    <a:pt x="77" y="1946"/>
                  </a:cubicBezTo>
                  <a:lnTo>
                    <a:pt x="1589" y="3487"/>
                  </a:lnTo>
                  <a:cubicBezTo>
                    <a:pt x="1617" y="3525"/>
                    <a:pt x="1665" y="3544"/>
                    <a:pt x="1723" y="3544"/>
                  </a:cubicBezTo>
                  <a:lnTo>
                    <a:pt x="1742" y="3544"/>
                  </a:lnTo>
                  <a:cubicBezTo>
                    <a:pt x="1799" y="3534"/>
                    <a:pt x="1847" y="3506"/>
                    <a:pt x="1876" y="3458"/>
                  </a:cubicBezTo>
                  <a:lnTo>
                    <a:pt x="3197" y="1343"/>
                  </a:lnTo>
                  <a:cubicBezTo>
                    <a:pt x="3225" y="1285"/>
                    <a:pt x="3235" y="1228"/>
                    <a:pt x="3216" y="1171"/>
                  </a:cubicBezTo>
                  <a:lnTo>
                    <a:pt x="2795" y="118"/>
                  </a:lnTo>
                  <a:cubicBezTo>
                    <a:pt x="2768" y="46"/>
                    <a:pt x="2698" y="1"/>
                    <a:pt x="2622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25" name="Google Shape;15225;p65"/>
          <p:cNvGrpSpPr/>
          <p:nvPr/>
        </p:nvGrpSpPr>
        <p:grpSpPr>
          <a:xfrm>
            <a:off x="7936787" y="4295074"/>
            <a:ext cx="378249" cy="335524"/>
            <a:chOff x="7936787" y="4295074"/>
            <a:chExt cx="378249" cy="335524"/>
          </a:xfrm>
        </p:grpSpPr>
        <p:sp>
          <p:nvSpPr>
            <p:cNvPr id="15226" name="Google Shape;15226;p65"/>
            <p:cNvSpPr/>
            <p:nvPr/>
          </p:nvSpPr>
          <p:spPr>
            <a:xfrm>
              <a:off x="8095371" y="4295074"/>
              <a:ext cx="219665" cy="182980"/>
            </a:xfrm>
            <a:custGeom>
              <a:avLst/>
              <a:gdLst/>
              <a:ahLst/>
              <a:cxnLst/>
              <a:rect l="l" t="t" r="r" b="b"/>
              <a:pathLst>
                <a:path w="8365" h="6968" extrusionOk="0">
                  <a:moveTo>
                    <a:pt x="469" y="0"/>
                  </a:moveTo>
                  <a:cubicBezTo>
                    <a:pt x="211" y="0"/>
                    <a:pt x="0" y="201"/>
                    <a:pt x="0" y="460"/>
                  </a:cubicBezTo>
                  <a:lnTo>
                    <a:pt x="0" y="6508"/>
                  </a:lnTo>
                  <a:cubicBezTo>
                    <a:pt x="0" y="6757"/>
                    <a:pt x="211" y="6968"/>
                    <a:pt x="469" y="6968"/>
                  </a:cubicBezTo>
                  <a:lnTo>
                    <a:pt x="7905" y="6968"/>
                  </a:lnTo>
                  <a:cubicBezTo>
                    <a:pt x="8154" y="6968"/>
                    <a:pt x="8365" y="6757"/>
                    <a:pt x="8365" y="6508"/>
                  </a:cubicBezTo>
                  <a:lnTo>
                    <a:pt x="8365" y="460"/>
                  </a:lnTo>
                  <a:cubicBezTo>
                    <a:pt x="8365" y="201"/>
                    <a:pt x="8154" y="0"/>
                    <a:pt x="790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7" name="Google Shape;15227;p65"/>
            <p:cNvSpPr/>
            <p:nvPr/>
          </p:nvSpPr>
          <p:spPr>
            <a:xfrm>
              <a:off x="7937286" y="4441342"/>
              <a:ext cx="109609" cy="109846"/>
            </a:xfrm>
            <a:custGeom>
              <a:avLst/>
              <a:gdLst/>
              <a:ahLst/>
              <a:cxnLst/>
              <a:rect l="l" t="t" r="r" b="b"/>
              <a:pathLst>
                <a:path w="4174" h="4183" extrusionOk="0">
                  <a:moveTo>
                    <a:pt x="2087" y="0"/>
                  </a:moveTo>
                  <a:cubicBezTo>
                    <a:pt x="1178" y="0"/>
                    <a:pt x="498" y="737"/>
                    <a:pt x="431" y="1627"/>
                  </a:cubicBezTo>
                  <a:cubicBezTo>
                    <a:pt x="383" y="2278"/>
                    <a:pt x="249" y="2919"/>
                    <a:pt x="48" y="3532"/>
                  </a:cubicBezTo>
                  <a:cubicBezTo>
                    <a:pt x="1" y="3647"/>
                    <a:pt x="48" y="3781"/>
                    <a:pt x="163" y="3828"/>
                  </a:cubicBezTo>
                  <a:cubicBezTo>
                    <a:pt x="546" y="4001"/>
                    <a:pt x="958" y="4125"/>
                    <a:pt x="1379" y="4182"/>
                  </a:cubicBezTo>
                  <a:lnTo>
                    <a:pt x="2795" y="4182"/>
                  </a:lnTo>
                  <a:cubicBezTo>
                    <a:pt x="3216" y="4125"/>
                    <a:pt x="3618" y="4001"/>
                    <a:pt x="4011" y="3828"/>
                  </a:cubicBezTo>
                  <a:cubicBezTo>
                    <a:pt x="4116" y="3781"/>
                    <a:pt x="4173" y="3647"/>
                    <a:pt x="4125" y="3532"/>
                  </a:cubicBezTo>
                  <a:cubicBezTo>
                    <a:pt x="3924" y="2919"/>
                    <a:pt x="3790" y="2278"/>
                    <a:pt x="3743" y="1627"/>
                  </a:cubicBezTo>
                  <a:cubicBezTo>
                    <a:pt x="3676" y="737"/>
                    <a:pt x="2996" y="0"/>
                    <a:pt x="2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8" name="Google Shape;15228;p65"/>
            <p:cNvSpPr/>
            <p:nvPr/>
          </p:nvSpPr>
          <p:spPr>
            <a:xfrm>
              <a:off x="7966934" y="4441342"/>
              <a:ext cx="79962" cy="110108"/>
            </a:xfrm>
            <a:custGeom>
              <a:avLst/>
              <a:gdLst/>
              <a:ahLst/>
              <a:cxnLst/>
              <a:rect l="l" t="t" r="r" b="b"/>
              <a:pathLst>
                <a:path w="3045" h="4193" extrusionOk="0">
                  <a:moveTo>
                    <a:pt x="948" y="0"/>
                  </a:moveTo>
                  <a:cubicBezTo>
                    <a:pt x="250" y="0"/>
                    <a:pt x="1" y="957"/>
                    <a:pt x="604" y="1321"/>
                  </a:cubicBezTo>
                  <a:cubicBezTo>
                    <a:pt x="623" y="1331"/>
                    <a:pt x="642" y="1340"/>
                    <a:pt x="661" y="1350"/>
                  </a:cubicBezTo>
                  <a:lnTo>
                    <a:pt x="1188" y="4192"/>
                  </a:lnTo>
                  <a:lnTo>
                    <a:pt x="1666" y="4192"/>
                  </a:lnTo>
                  <a:cubicBezTo>
                    <a:pt x="2087" y="4125"/>
                    <a:pt x="2499" y="4001"/>
                    <a:pt x="2882" y="3828"/>
                  </a:cubicBezTo>
                  <a:cubicBezTo>
                    <a:pt x="2987" y="3781"/>
                    <a:pt x="3044" y="3647"/>
                    <a:pt x="2996" y="3532"/>
                  </a:cubicBezTo>
                  <a:cubicBezTo>
                    <a:pt x="2795" y="2919"/>
                    <a:pt x="2661" y="2278"/>
                    <a:pt x="2604" y="1627"/>
                  </a:cubicBezTo>
                  <a:cubicBezTo>
                    <a:pt x="2547" y="737"/>
                    <a:pt x="1867" y="0"/>
                    <a:pt x="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9" name="Google Shape;15229;p65"/>
            <p:cNvSpPr/>
            <p:nvPr/>
          </p:nvSpPr>
          <p:spPr>
            <a:xfrm>
              <a:off x="7936787" y="4446541"/>
              <a:ext cx="207612" cy="184056"/>
            </a:xfrm>
            <a:custGeom>
              <a:avLst/>
              <a:gdLst/>
              <a:ahLst/>
              <a:cxnLst/>
              <a:rect l="l" t="t" r="r" b="b"/>
              <a:pathLst>
                <a:path w="7906" h="7009" extrusionOk="0">
                  <a:moveTo>
                    <a:pt x="7725" y="1"/>
                  </a:moveTo>
                  <a:cubicBezTo>
                    <a:pt x="7681" y="1"/>
                    <a:pt x="7638" y="18"/>
                    <a:pt x="7609" y="51"/>
                  </a:cubicBezTo>
                  <a:lnTo>
                    <a:pt x="3618" y="3860"/>
                  </a:lnTo>
                  <a:cubicBezTo>
                    <a:pt x="3532" y="3946"/>
                    <a:pt x="3417" y="3984"/>
                    <a:pt x="3293" y="3984"/>
                  </a:cubicBezTo>
                  <a:lnTo>
                    <a:pt x="3254" y="3984"/>
                  </a:lnTo>
                  <a:cubicBezTo>
                    <a:pt x="2996" y="3984"/>
                    <a:pt x="2785" y="3783"/>
                    <a:pt x="2785" y="3525"/>
                  </a:cubicBezTo>
                  <a:lnTo>
                    <a:pt x="2785" y="3056"/>
                  </a:lnTo>
                  <a:lnTo>
                    <a:pt x="1388" y="3056"/>
                  </a:lnTo>
                  <a:lnTo>
                    <a:pt x="1388" y="3525"/>
                  </a:lnTo>
                  <a:cubicBezTo>
                    <a:pt x="1388" y="3697"/>
                    <a:pt x="1292" y="3860"/>
                    <a:pt x="1139" y="3937"/>
                  </a:cubicBezTo>
                  <a:lnTo>
                    <a:pt x="383" y="4319"/>
                  </a:lnTo>
                  <a:cubicBezTo>
                    <a:pt x="144" y="4434"/>
                    <a:pt x="0" y="4674"/>
                    <a:pt x="0" y="4941"/>
                  </a:cubicBezTo>
                  <a:lnTo>
                    <a:pt x="0" y="6779"/>
                  </a:lnTo>
                  <a:cubicBezTo>
                    <a:pt x="0" y="6903"/>
                    <a:pt x="106" y="7009"/>
                    <a:pt x="230" y="7009"/>
                  </a:cubicBezTo>
                  <a:lnTo>
                    <a:pt x="3015" y="7009"/>
                  </a:lnTo>
                  <a:cubicBezTo>
                    <a:pt x="3149" y="7009"/>
                    <a:pt x="3254" y="6903"/>
                    <a:pt x="3254" y="6779"/>
                  </a:cubicBezTo>
                  <a:lnTo>
                    <a:pt x="3254" y="6004"/>
                  </a:lnTo>
                  <a:cubicBezTo>
                    <a:pt x="3254" y="5755"/>
                    <a:pt x="3350" y="5516"/>
                    <a:pt x="3522" y="5343"/>
                  </a:cubicBezTo>
                  <a:lnTo>
                    <a:pt x="7484" y="1391"/>
                  </a:lnTo>
                  <a:cubicBezTo>
                    <a:pt x="7590" y="1267"/>
                    <a:pt x="7638" y="1104"/>
                    <a:pt x="7599" y="941"/>
                  </a:cubicBezTo>
                  <a:lnTo>
                    <a:pt x="7513" y="616"/>
                  </a:lnTo>
                  <a:lnTo>
                    <a:pt x="7839" y="290"/>
                  </a:lnTo>
                  <a:cubicBezTo>
                    <a:pt x="7906" y="223"/>
                    <a:pt x="7906" y="118"/>
                    <a:pt x="7848" y="51"/>
                  </a:cubicBezTo>
                  <a:cubicBezTo>
                    <a:pt x="7815" y="18"/>
                    <a:pt x="7769" y="1"/>
                    <a:pt x="772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0" name="Google Shape;15230;p65"/>
            <p:cNvSpPr/>
            <p:nvPr/>
          </p:nvSpPr>
          <p:spPr>
            <a:xfrm>
              <a:off x="7936787" y="4473747"/>
              <a:ext cx="189019" cy="156851"/>
            </a:xfrm>
            <a:custGeom>
              <a:avLst/>
              <a:gdLst/>
              <a:ahLst/>
              <a:cxnLst/>
              <a:rect l="l" t="t" r="r" b="b"/>
              <a:pathLst>
                <a:path w="7198" h="5973" extrusionOk="0">
                  <a:moveTo>
                    <a:pt x="6575" y="1"/>
                  </a:moveTo>
                  <a:lnTo>
                    <a:pt x="3618" y="2824"/>
                  </a:lnTo>
                  <a:cubicBezTo>
                    <a:pt x="3532" y="2910"/>
                    <a:pt x="3417" y="2948"/>
                    <a:pt x="3302" y="2948"/>
                  </a:cubicBezTo>
                  <a:lnTo>
                    <a:pt x="3254" y="2948"/>
                  </a:lnTo>
                  <a:cubicBezTo>
                    <a:pt x="3216" y="2948"/>
                    <a:pt x="3187" y="2948"/>
                    <a:pt x="3159" y="2939"/>
                  </a:cubicBezTo>
                  <a:cubicBezTo>
                    <a:pt x="2956" y="3411"/>
                    <a:pt x="2520" y="3648"/>
                    <a:pt x="2085" y="3648"/>
                  </a:cubicBezTo>
                  <a:cubicBezTo>
                    <a:pt x="1657" y="3648"/>
                    <a:pt x="1229" y="3419"/>
                    <a:pt x="1024" y="2958"/>
                  </a:cubicBezTo>
                  <a:lnTo>
                    <a:pt x="383" y="3283"/>
                  </a:lnTo>
                  <a:cubicBezTo>
                    <a:pt x="144" y="3398"/>
                    <a:pt x="0" y="3638"/>
                    <a:pt x="0" y="3905"/>
                  </a:cubicBezTo>
                  <a:lnTo>
                    <a:pt x="0" y="5743"/>
                  </a:lnTo>
                  <a:cubicBezTo>
                    <a:pt x="0" y="5867"/>
                    <a:pt x="106" y="5973"/>
                    <a:pt x="230" y="5973"/>
                  </a:cubicBezTo>
                  <a:lnTo>
                    <a:pt x="3015" y="5973"/>
                  </a:lnTo>
                  <a:cubicBezTo>
                    <a:pt x="3149" y="5973"/>
                    <a:pt x="3254" y="5867"/>
                    <a:pt x="3254" y="5743"/>
                  </a:cubicBezTo>
                  <a:lnTo>
                    <a:pt x="3254" y="4968"/>
                  </a:lnTo>
                  <a:cubicBezTo>
                    <a:pt x="3254" y="4719"/>
                    <a:pt x="3350" y="4480"/>
                    <a:pt x="3522" y="4307"/>
                  </a:cubicBezTo>
                  <a:lnTo>
                    <a:pt x="7197" y="632"/>
                  </a:lnTo>
                  <a:lnTo>
                    <a:pt x="657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1" name="Google Shape;15231;p65"/>
            <p:cNvSpPr/>
            <p:nvPr/>
          </p:nvSpPr>
          <p:spPr>
            <a:xfrm>
              <a:off x="7971976" y="4526792"/>
              <a:ext cx="39232" cy="21875"/>
            </a:xfrm>
            <a:custGeom>
              <a:avLst/>
              <a:gdLst/>
              <a:ahLst/>
              <a:cxnLst/>
              <a:rect l="l" t="t" r="r" b="b"/>
              <a:pathLst>
                <a:path w="1494" h="833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36"/>
                    <a:pt x="39" y="613"/>
                    <a:pt x="0" y="670"/>
                  </a:cubicBezTo>
                  <a:cubicBezTo>
                    <a:pt x="240" y="775"/>
                    <a:pt x="488" y="833"/>
                    <a:pt x="747" y="833"/>
                  </a:cubicBezTo>
                  <a:cubicBezTo>
                    <a:pt x="1005" y="833"/>
                    <a:pt x="1264" y="775"/>
                    <a:pt x="1493" y="670"/>
                  </a:cubicBezTo>
                  <a:cubicBezTo>
                    <a:pt x="1465" y="613"/>
                    <a:pt x="1445" y="536"/>
                    <a:pt x="1445" y="469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2" name="Google Shape;15232;p65"/>
            <p:cNvSpPr/>
            <p:nvPr/>
          </p:nvSpPr>
          <p:spPr>
            <a:xfrm>
              <a:off x="7954880" y="4476661"/>
              <a:ext cx="73160" cy="59952"/>
            </a:xfrm>
            <a:custGeom>
              <a:avLst/>
              <a:gdLst/>
              <a:ahLst/>
              <a:cxnLst/>
              <a:rect l="l" t="t" r="r" b="b"/>
              <a:pathLst>
                <a:path w="2786" h="2283" extrusionOk="0">
                  <a:moveTo>
                    <a:pt x="1074" y="1"/>
                  </a:moveTo>
                  <a:cubicBezTo>
                    <a:pt x="983" y="1"/>
                    <a:pt x="895" y="49"/>
                    <a:pt x="862" y="139"/>
                  </a:cubicBezTo>
                  <a:cubicBezTo>
                    <a:pt x="785" y="292"/>
                    <a:pt x="670" y="435"/>
                    <a:pt x="536" y="550"/>
                  </a:cubicBezTo>
                  <a:cubicBezTo>
                    <a:pt x="412" y="665"/>
                    <a:pt x="278" y="761"/>
                    <a:pt x="125" y="828"/>
                  </a:cubicBezTo>
                  <a:cubicBezTo>
                    <a:pt x="48" y="876"/>
                    <a:pt x="1" y="971"/>
                    <a:pt x="10" y="1067"/>
                  </a:cubicBezTo>
                  <a:cubicBezTo>
                    <a:pt x="96" y="1766"/>
                    <a:pt x="690" y="2282"/>
                    <a:pt x="1388" y="2282"/>
                  </a:cubicBezTo>
                  <a:cubicBezTo>
                    <a:pt x="2116" y="2282"/>
                    <a:pt x="2718" y="1727"/>
                    <a:pt x="2776" y="1000"/>
                  </a:cubicBezTo>
                  <a:cubicBezTo>
                    <a:pt x="2785" y="933"/>
                    <a:pt x="2747" y="866"/>
                    <a:pt x="2699" y="818"/>
                  </a:cubicBezTo>
                  <a:cubicBezTo>
                    <a:pt x="2240" y="435"/>
                    <a:pt x="1704" y="158"/>
                    <a:pt x="1120" y="5"/>
                  </a:cubicBezTo>
                  <a:cubicBezTo>
                    <a:pt x="1105" y="2"/>
                    <a:pt x="1090" y="1"/>
                    <a:pt x="107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3" name="Google Shape;15233;p65"/>
            <p:cNvSpPr/>
            <p:nvPr/>
          </p:nvSpPr>
          <p:spPr>
            <a:xfrm>
              <a:off x="7954880" y="4476583"/>
              <a:ext cx="73423" cy="59531"/>
            </a:xfrm>
            <a:custGeom>
              <a:avLst/>
              <a:gdLst/>
              <a:ahLst/>
              <a:cxnLst/>
              <a:rect l="l" t="t" r="r" b="b"/>
              <a:pathLst>
                <a:path w="2796" h="2267" extrusionOk="0">
                  <a:moveTo>
                    <a:pt x="1065" y="0"/>
                  </a:moveTo>
                  <a:cubicBezTo>
                    <a:pt x="980" y="0"/>
                    <a:pt x="901" y="53"/>
                    <a:pt x="862" y="132"/>
                  </a:cubicBezTo>
                  <a:cubicBezTo>
                    <a:pt x="804" y="247"/>
                    <a:pt x="737" y="352"/>
                    <a:pt x="651" y="448"/>
                  </a:cubicBezTo>
                  <a:cubicBezTo>
                    <a:pt x="613" y="486"/>
                    <a:pt x="584" y="515"/>
                    <a:pt x="546" y="553"/>
                  </a:cubicBezTo>
                  <a:cubicBezTo>
                    <a:pt x="422" y="658"/>
                    <a:pt x="278" y="754"/>
                    <a:pt x="135" y="831"/>
                  </a:cubicBezTo>
                  <a:cubicBezTo>
                    <a:pt x="48" y="879"/>
                    <a:pt x="1" y="974"/>
                    <a:pt x="10" y="1070"/>
                  </a:cubicBezTo>
                  <a:cubicBezTo>
                    <a:pt x="96" y="1682"/>
                    <a:pt x="575" y="2171"/>
                    <a:pt x="1187" y="2266"/>
                  </a:cubicBezTo>
                  <a:cubicBezTo>
                    <a:pt x="871" y="2075"/>
                    <a:pt x="680" y="1730"/>
                    <a:pt x="699" y="1357"/>
                  </a:cubicBezTo>
                  <a:lnTo>
                    <a:pt x="699" y="1022"/>
                  </a:lnTo>
                  <a:cubicBezTo>
                    <a:pt x="757" y="984"/>
                    <a:pt x="804" y="946"/>
                    <a:pt x="862" y="907"/>
                  </a:cubicBezTo>
                  <a:cubicBezTo>
                    <a:pt x="986" y="792"/>
                    <a:pt x="1101" y="658"/>
                    <a:pt x="1187" y="515"/>
                  </a:cubicBezTo>
                  <a:cubicBezTo>
                    <a:pt x="1637" y="649"/>
                    <a:pt x="2049" y="879"/>
                    <a:pt x="2403" y="1175"/>
                  </a:cubicBezTo>
                  <a:cubicBezTo>
                    <a:pt x="2441" y="1214"/>
                    <a:pt x="2556" y="1309"/>
                    <a:pt x="2680" y="1434"/>
                  </a:cubicBezTo>
                  <a:cubicBezTo>
                    <a:pt x="2738" y="1300"/>
                    <a:pt x="2776" y="1156"/>
                    <a:pt x="2785" y="1013"/>
                  </a:cubicBezTo>
                  <a:cubicBezTo>
                    <a:pt x="2795" y="936"/>
                    <a:pt x="2757" y="859"/>
                    <a:pt x="2699" y="821"/>
                  </a:cubicBezTo>
                  <a:cubicBezTo>
                    <a:pt x="2240" y="429"/>
                    <a:pt x="1704" y="161"/>
                    <a:pt x="1120" y="8"/>
                  </a:cubicBezTo>
                  <a:cubicBezTo>
                    <a:pt x="1102" y="3"/>
                    <a:pt x="1083" y="0"/>
                    <a:pt x="10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4" name="Google Shape;15234;p65"/>
            <p:cNvSpPr/>
            <p:nvPr/>
          </p:nvSpPr>
          <p:spPr>
            <a:xfrm>
              <a:off x="7936787" y="4566234"/>
              <a:ext cx="24396" cy="64363"/>
            </a:xfrm>
            <a:custGeom>
              <a:avLst/>
              <a:gdLst/>
              <a:ahLst/>
              <a:cxnLst/>
              <a:rect l="l" t="t" r="r" b="b"/>
              <a:pathLst>
                <a:path w="929" h="2451" extrusionOk="0">
                  <a:moveTo>
                    <a:pt x="106" y="1"/>
                  </a:moveTo>
                  <a:cubicBezTo>
                    <a:pt x="39" y="116"/>
                    <a:pt x="0" y="249"/>
                    <a:pt x="0" y="383"/>
                  </a:cubicBezTo>
                  <a:lnTo>
                    <a:pt x="0" y="2221"/>
                  </a:lnTo>
                  <a:cubicBezTo>
                    <a:pt x="0" y="2345"/>
                    <a:pt x="106" y="2451"/>
                    <a:pt x="230" y="2451"/>
                  </a:cubicBezTo>
                  <a:lnTo>
                    <a:pt x="929" y="2451"/>
                  </a:lnTo>
                  <a:lnTo>
                    <a:pt x="929" y="1207"/>
                  </a:lnTo>
                  <a:cubicBezTo>
                    <a:pt x="929" y="967"/>
                    <a:pt x="833" y="728"/>
                    <a:pt x="661" y="556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5" name="Google Shape;15235;p65"/>
            <p:cNvSpPr/>
            <p:nvPr/>
          </p:nvSpPr>
          <p:spPr>
            <a:xfrm>
              <a:off x="8150150" y="4337799"/>
              <a:ext cx="109846" cy="109846"/>
            </a:xfrm>
            <a:custGeom>
              <a:avLst/>
              <a:gdLst/>
              <a:ahLst/>
              <a:cxnLst/>
              <a:rect l="l" t="t" r="r" b="b"/>
              <a:pathLst>
                <a:path w="4183" h="4183" extrusionOk="0">
                  <a:moveTo>
                    <a:pt x="2097" y="0"/>
                  </a:moveTo>
                  <a:cubicBezTo>
                    <a:pt x="939" y="0"/>
                    <a:pt x="1" y="929"/>
                    <a:pt x="1" y="2087"/>
                  </a:cubicBezTo>
                  <a:cubicBezTo>
                    <a:pt x="1" y="3245"/>
                    <a:pt x="939" y="4183"/>
                    <a:pt x="2097" y="4183"/>
                  </a:cubicBezTo>
                  <a:cubicBezTo>
                    <a:pt x="3255" y="4183"/>
                    <a:pt x="4183" y="3245"/>
                    <a:pt x="4183" y="2087"/>
                  </a:cubicBezTo>
                  <a:cubicBezTo>
                    <a:pt x="4183" y="929"/>
                    <a:pt x="3255" y="0"/>
                    <a:pt x="2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15236;p65"/>
            <p:cNvSpPr/>
            <p:nvPr/>
          </p:nvSpPr>
          <p:spPr>
            <a:xfrm>
              <a:off x="8168505" y="4355892"/>
              <a:ext cx="73397" cy="73397"/>
            </a:xfrm>
            <a:custGeom>
              <a:avLst/>
              <a:gdLst/>
              <a:ahLst/>
              <a:cxnLst/>
              <a:rect l="l" t="t" r="r" b="b"/>
              <a:pathLst>
                <a:path w="2795" h="2795" extrusionOk="0">
                  <a:moveTo>
                    <a:pt x="1398" y="0"/>
                  </a:moveTo>
                  <a:cubicBezTo>
                    <a:pt x="632" y="0"/>
                    <a:pt x="0" y="632"/>
                    <a:pt x="0" y="1398"/>
                  </a:cubicBezTo>
                  <a:cubicBezTo>
                    <a:pt x="0" y="2173"/>
                    <a:pt x="632" y="2795"/>
                    <a:pt x="1398" y="2795"/>
                  </a:cubicBezTo>
                  <a:cubicBezTo>
                    <a:pt x="2163" y="2795"/>
                    <a:pt x="2795" y="2173"/>
                    <a:pt x="2795" y="1398"/>
                  </a:cubicBezTo>
                  <a:cubicBezTo>
                    <a:pt x="2795" y="632"/>
                    <a:pt x="2163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15237;p65"/>
            <p:cNvSpPr/>
            <p:nvPr/>
          </p:nvSpPr>
          <p:spPr>
            <a:xfrm>
              <a:off x="8022237" y="4473747"/>
              <a:ext cx="103569" cy="130460"/>
            </a:xfrm>
            <a:custGeom>
              <a:avLst/>
              <a:gdLst/>
              <a:ahLst/>
              <a:cxnLst/>
              <a:rect l="l" t="t" r="r" b="b"/>
              <a:pathLst>
                <a:path w="3944" h="4968" extrusionOk="0">
                  <a:moveTo>
                    <a:pt x="3321" y="1"/>
                  </a:moveTo>
                  <a:lnTo>
                    <a:pt x="680" y="2527"/>
                  </a:lnTo>
                  <a:cubicBezTo>
                    <a:pt x="469" y="2719"/>
                    <a:pt x="307" y="2958"/>
                    <a:pt x="192" y="3226"/>
                  </a:cubicBezTo>
                  <a:cubicBezTo>
                    <a:pt x="67" y="3504"/>
                    <a:pt x="0" y="3810"/>
                    <a:pt x="0" y="4116"/>
                  </a:cubicBezTo>
                  <a:lnTo>
                    <a:pt x="0" y="4968"/>
                  </a:lnTo>
                  <a:cubicBezTo>
                    <a:pt x="0" y="4719"/>
                    <a:pt x="96" y="4480"/>
                    <a:pt x="268" y="4307"/>
                  </a:cubicBezTo>
                  <a:lnTo>
                    <a:pt x="3943" y="632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8" name="Google Shape;15238;p65"/>
            <p:cNvSpPr/>
            <p:nvPr/>
          </p:nvSpPr>
          <p:spPr>
            <a:xfrm>
              <a:off x="8186835" y="4374221"/>
              <a:ext cx="36738" cy="36738"/>
            </a:xfrm>
            <a:custGeom>
              <a:avLst/>
              <a:gdLst/>
              <a:ahLst/>
              <a:cxnLst/>
              <a:rect l="l" t="t" r="r" b="b"/>
              <a:pathLst>
                <a:path w="1399" h="1399" extrusionOk="0">
                  <a:moveTo>
                    <a:pt x="700" y="1"/>
                  </a:moveTo>
                  <a:cubicBezTo>
                    <a:pt x="317" y="1"/>
                    <a:pt x="1" y="317"/>
                    <a:pt x="1" y="700"/>
                  </a:cubicBezTo>
                  <a:cubicBezTo>
                    <a:pt x="1" y="1082"/>
                    <a:pt x="317" y="1398"/>
                    <a:pt x="700" y="1398"/>
                  </a:cubicBezTo>
                  <a:cubicBezTo>
                    <a:pt x="1082" y="1398"/>
                    <a:pt x="1398" y="1082"/>
                    <a:pt x="1398" y="700"/>
                  </a:cubicBezTo>
                  <a:cubicBezTo>
                    <a:pt x="1398" y="317"/>
                    <a:pt x="1082" y="1"/>
                    <a:pt x="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9" name="Google Shape;15239;p65"/>
            <p:cNvSpPr/>
            <p:nvPr/>
          </p:nvSpPr>
          <p:spPr>
            <a:xfrm>
              <a:off x="8196893" y="4319285"/>
              <a:ext cx="84111" cy="79594"/>
            </a:xfrm>
            <a:custGeom>
              <a:avLst/>
              <a:gdLst/>
              <a:ahLst/>
              <a:cxnLst/>
              <a:rect l="l" t="t" r="r" b="b"/>
              <a:pathLst>
                <a:path w="3203" h="3031" extrusionOk="0">
                  <a:moveTo>
                    <a:pt x="2873" y="0"/>
                  </a:moveTo>
                  <a:cubicBezTo>
                    <a:pt x="2818" y="0"/>
                    <a:pt x="2761" y="22"/>
                    <a:pt x="2709" y="74"/>
                  </a:cubicBezTo>
                  <a:lnTo>
                    <a:pt x="154" y="2629"/>
                  </a:lnTo>
                  <a:cubicBezTo>
                    <a:pt x="1" y="2772"/>
                    <a:pt x="106" y="3031"/>
                    <a:pt x="317" y="3031"/>
                  </a:cubicBezTo>
                  <a:cubicBezTo>
                    <a:pt x="374" y="3031"/>
                    <a:pt x="441" y="3002"/>
                    <a:pt x="479" y="2954"/>
                  </a:cubicBezTo>
                  <a:lnTo>
                    <a:pt x="3035" y="399"/>
                  </a:lnTo>
                  <a:cubicBezTo>
                    <a:pt x="3203" y="231"/>
                    <a:pt x="3052" y="0"/>
                    <a:pt x="2873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0" name="Google Shape;15240;p65"/>
            <p:cNvSpPr/>
            <p:nvPr/>
          </p:nvSpPr>
          <p:spPr>
            <a:xfrm>
              <a:off x="8243635" y="4322095"/>
              <a:ext cx="38734" cy="32063"/>
            </a:xfrm>
            <a:custGeom>
              <a:avLst/>
              <a:gdLst/>
              <a:ahLst/>
              <a:cxnLst/>
              <a:rect l="l" t="t" r="r" b="b"/>
              <a:pathLst>
                <a:path w="1475" h="1221" extrusionOk="0">
                  <a:moveTo>
                    <a:pt x="477" y="1"/>
                  </a:moveTo>
                  <a:cubicBezTo>
                    <a:pt x="286" y="1"/>
                    <a:pt x="97" y="107"/>
                    <a:pt x="1" y="292"/>
                  </a:cubicBezTo>
                  <a:lnTo>
                    <a:pt x="1" y="991"/>
                  </a:lnTo>
                  <a:cubicBezTo>
                    <a:pt x="1" y="1115"/>
                    <a:pt x="106" y="1220"/>
                    <a:pt x="240" y="1220"/>
                  </a:cubicBezTo>
                  <a:lnTo>
                    <a:pt x="939" y="1220"/>
                  </a:lnTo>
                  <a:cubicBezTo>
                    <a:pt x="1063" y="1220"/>
                    <a:pt x="1168" y="1115"/>
                    <a:pt x="1168" y="991"/>
                  </a:cubicBezTo>
                  <a:cubicBezTo>
                    <a:pt x="1475" y="991"/>
                    <a:pt x="1475" y="522"/>
                    <a:pt x="1168" y="522"/>
                  </a:cubicBezTo>
                  <a:lnTo>
                    <a:pt x="699" y="522"/>
                  </a:lnTo>
                  <a:lnTo>
                    <a:pt x="699" y="53"/>
                  </a:lnTo>
                  <a:cubicBezTo>
                    <a:pt x="629" y="17"/>
                    <a:pt x="553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15241;p65"/>
            <p:cNvSpPr/>
            <p:nvPr/>
          </p:nvSpPr>
          <p:spPr>
            <a:xfrm>
              <a:off x="8217822" y="4319312"/>
              <a:ext cx="61291" cy="58245"/>
            </a:xfrm>
            <a:custGeom>
              <a:avLst/>
              <a:gdLst/>
              <a:ahLst/>
              <a:cxnLst/>
              <a:rect l="l" t="t" r="r" b="b"/>
              <a:pathLst>
                <a:path w="2334" h="2218" extrusionOk="0">
                  <a:moveTo>
                    <a:pt x="2075" y="1"/>
                  </a:moveTo>
                  <a:cubicBezTo>
                    <a:pt x="2015" y="1"/>
                    <a:pt x="1955" y="25"/>
                    <a:pt x="1912" y="73"/>
                  </a:cubicBezTo>
                  <a:lnTo>
                    <a:pt x="170" y="1814"/>
                  </a:lnTo>
                  <a:cubicBezTo>
                    <a:pt x="0" y="1985"/>
                    <a:pt x="156" y="2217"/>
                    <a:pt x="337" y="2217"/>
                  </a:cubicBezTo>
                  <a:cubicBezTo>
                    <a:pt x="390" y="2217"/>
                    <a:pt x="446" y="2197"/>
                    <a:pt x="496" y="2149"/>
                  </a:cubicBezTo>
                  <a:lnTo>
                    <a:pt x="2238" y="398"/>
                  </a:lnTo>
                  <a:cubicBezTo>
                    <a:pt x="2333" y="312"/>
                    <a:pt x="2333" y="159"/>
                    <a:pt x="2238" y="73"/>
                  </a:cubicBezTo>
                  <a:cubicBezTo>
                    <a:pt x="2194" y="25"/>
                    <a:pt x="2135" y="1"/>
                    <a:pt x="207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42" name="Google Shape;15242;p65"/>
          <p:cNvGrpSpPr/>
          <p:nvPr/>
        </p:nvGrpSpPr>
        <p:grpSpPr>
          <a:xfrm>
            <a:off x="4886058" y="1965890"/>
            <a:ext cx="388569" cy="388307"/>
            <a:chOff x="4886058" y="1965890"/>
            <a:chExt cx="388569" cy="388307"/>
          </a:xfrm>
        </p:grpSpPr>
        <p:sp>
          <p:nvSpPr>
            <p:cNvPr id="15243" name="Google Shape;15243;p65"/>
            <p:cNvSpPr/>
            <p:nvPr/>
          </p:nvSpPr>
          <p:spPr>
            <a:xfrm>
              <a:off x="4886058" y="1965890"/>
              <a:ext cx="388569" cy="388307"/>
            </a:xfrm>
            <a:custGeom>
              <a:avLst/>
              <a:gdLst/>
              <a:ahLst/>
              <a:cxnLst/>
              <a:rect l="l" t="t" r="r" b="b"/>
              <a:pathLst>
                <a:path w="14797" h="14787" extrusionOk="0">
                  <a:moveTo>
                    <a:pt x="7398" y="0"/>
                  </a:moveTo>
                  <a:cubicBezTo>
                    <a:pt x="3312" y="0"/>
                    <a:pt x="1" y="3312"/>
                    <a:pt x="1" y="7398"/>
                  </a:cubicBezTo>
                  <a:cubicBezTo>
                    <a:pt x="1" y="11475"/>
                    <a:pt x="3312" y="14786"/>
                    <a:pt x="7398" y="14786"/>
                  </a:cubicBezTo>
                  <a:cubicBezTo>
                    <a:pt x="11485" y="14786"/>
                    <a:pt x="14796" y="11475"/>
                    <a:pt x="14796" y="7398"/>
                  </a:cubicBezTo>
                  <a:cubicBezTo>
                    <a:pt x="14796" y="3312"/>
                    <a:pt x="11485" y="0"/>
                    <a:pt x="739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4" name="Google Shape;15244;p65"/>
            <p:cNvSpPr/>
            <p:nvPr/>
          </p:nvSpPr>
          <p:spPr>
            <a:xfrm>
              <a:off x="4896352" y="1992150"/>
              <a:ext cx="368218" cy="335787"/>
            </a:xfrm>
            <a:custGeom>
              <a:avLst/>
              <a:gdLst/>
              <a:ahLst/>
              <a:cxnLst/>
              <a:rect l="l" t="t" r="r" b="b"/>
              <a:pathLst>
                <a:path w="14022" h="12787" extrusionOk="0">
                  <a:moveTo>
                    <a:pt x="7008" y="0"/>
                  </a:moveTo>
                  <a:cubicBezTo>
                    <a:pt x="5356" y="0"/>
                    <a:pt x="3705" y="618"/>
                    <a:pt x="2470" y="1852"/>
                  </a:cubicBezTo>
                  <a:cubicBezTo>
                    <a:pt x="1" y="4331"/>
                    <a:pt x="1" y="8465"/>
                    <a:pt x="2470" y="10934"/>
                  </a:cubicBezTo>
                  <a:cubicBezTo>
                    <a:pt x="3705" y="12169"/>
                    <a:pt x="5356" y="12786"/>
                    <a:pt x="7008" y="12786"/>
                  </a:cubicBezTo>
                  <a:cubicBezTo>
                    <a:pt x="8660" y="12786"/>
                    <a:pt x="10313" y="12169"/>
                    <a:pt x="11552" y="10934"/>
                  </a:cubicBezTo>
                  <a:cubicBezTo>
                    <a:pt x="14021" y="8465"/>
                    <a:pt x="14021" y="4331"/>
                    <a:pt x="11552" y="1852"/>
                  </a:cubicBezTo>
                  <a:cubicBezTo>
                    <a:pt x="10313" y="618"/>
                    <a:pt x="8660" y="0"/>
                    <a:pt x="700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5" name="Google Shape;15245;p65"/>
            <p:cNvSpPr/>
            <p:nvPr/>
          </p:nvSpPr>
          <p:spPr>
            <a:xfrm>
              <a:off x="5056958" y="1992072"/>
              <a:ext cx="207612" cy="336102"/>
            </a:xfrm>
            <a:custGeom>
              <a:avLst/>
              <a:gdLst/>
              <a:ahLst/>
              <a:cxnLst/>
              <a:rect l="l" t="t" r="r" b="b"/>
              <a:pathLst>
                <a:path w="7906" h="12799" extrusionOk="0">
                  <a:moveTo>
                    <a:pt x="911" y="0"/>
                  </a:moveTo>
                  <a:cubicBezTo>
                    <a:pt x="609" y="0"/>
                    <a:pt x="304" y="22"/>
                    <a:pt x="0" y="66"/>
                  </a:cubicBezTo>
                  <a:cubicBezTo>
                    <a:pt x="1379" y="247"/>
                    <a:pt x="2661" y="879"/>
                    <a:pt x="3647" y="1855"/>
                  </a:cubicBezTo>
                  <a:cubicBezTo>
                    <a:pt x="6116" y="4334"/>
                    <a:pt x="6116" y="8468"/>
                    <a:pt x="3647" y="10937"/>
                  </a:cubicBezTo>
                  <a:cubicBezTo>
                    <a:pt x="2661" y="11923"/>
                    <a:pt x="1379" y="12545"/>
                    <a:pt x="0" y="12737"/>
                  </a:cubicBezTo>
                  <a:cubicBezTo>
                    <a:pt x="299" y="12778"/>
                    <a:pt x="599" y="12799"/>
                    <a:pt x="896" y="12799"/>
                  </a:cubicBezTo>
                  <a:cubicBezTo>
                    <a:pt x="2582" y="12799"/>
                    <a:pt x="4216" y="12141"/>
                    <a:pt x="5436" y="10937"/>
                  </a:cubicBezTo>
                  <a:cubicBezTo>
                    <a:pt x="7905" y="8468"/>
                    <a:pt x="7905" y="4334"/>
                    <a:pt x="5436" y="1855"/>
                  </a:cubicBezTo>
                  <a:cubicBezTo>
                    <a:pt x="4220" y="663"/>
                    <a:pt x="2591" y="0"/>
                    <a:pt x="9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6" name="Google Shape;15246;p65"/>
            <p:cNvSpPr/>
            <p:nvPr/>
          </p:nvSpPr>
          <p:spPr>
            <a:xfrm>
              <a:off x="5074158" y="1993647"/>
              <a:ext cx="12342" cy="39364"/>
            </a:xfrm>
            <a:custGeom>
              <a:avLst/>
              <a:gdLst/>
              <a:ahLst/>
              <a:cxnLst/>
              <a:rect l="l" t="t" r="r" b="b"/>
              <a:pathLst>
                <a:path w="470" h="1499" extrusionOk="0">
                  <a:moveTo>
                    <a:pt x="235" y="1"/>
                  </a:moveTo>
                  <a:cubicBezTo>
                    <a:pt x="118" y="1"/>
                    <a:pt x="1" y="82"/>
                    <a:pt x="15" y="245"/>
                  </a:cubicBezTo>
                  <a:lnTo>
                    <a:pt x="15" y="1278"/>
                  </a:lnTo>
                  <a:cubicBezTo>
                    <a:pt x="15" y="1403"/>
                    <a:pt x="111" y="1499"/>
                    <a:pt x="235" y="1499"/>
                  </a:cubicBezTo>
                  <a:cubicBezTo>
                    <a:pt x="360" y="1499"/>
                    <a:pt x="456" y="1403"/>
                    <a:pt x="456" y="1278"/>
                  </a:cubicBezTo>
                  <a:lnTo>
                    <a:pt x="456" y="245"/>
                  </a:lnTo>
                  <a:cubicBezTo>
                    <a:pt x="470" y="82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7" name="Google Shape;15247;p65"/>
            <p:cNvSpPr/>
            <p:nvPr/>
          </p:nvSpPr>
          <p:spPr>
            <a:xfrm>
              <a:off x="5074158" y="2286866"/>
              <a:ext cx="12342" cy="39416"/>
            </a:xfrm>
            <a:custGeom>
              <a:avLst/>
              <a:gdLst/>
              <a:ahLst/>
              <a:cxnLst/>
              <a:rect l="l" t="t" r="r" b="b"/>
              <a:pathLst>
                <a:path w="470" h="1501" extrusionOk="0">
                  <a:moveTo>
                    <a:pt x="235" y="1"/>
                  </a:moveTo>
                  <a:cubicBezTo>
                    <a:pt x="118" y="1"/>
                    <a:pt x="1" y="80"/>
                    <a:pt x="15" y="238"/>
                  </a:cubicBezTo>
                  <a:lnTo>
                    <a:pt x="15" y="1271"/>
                  </a:lnTo>
                  <a:cubicBezTo>
                    <a:pt x="15" y="1396"/>
                    <a:pt x="111" y="1501"/>
                    <a:pt x="235" y="1501"/>
                  </a:cubicBezTo>
                  <a:cubicBezTo>
                    <a:pt x="360" y="1491"/>
                    <a:pt x="456" y="1396"/>
                    <a:pt x="456" y="1271"/>
                  </a:cubicBezTo>
                  <a:lnTo>
                    <a:pt x="456" y="238"/>
                  </a:lnTo>
                  <a:cubicBezTo>
                    <a:pt x="470" y="80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8" name="Google Shape;15248;p65"/>
            <p:cNvSpPr/>
            <p:nvPr/>
          </p:nvSpPr>
          <p:spPr>
            <a:xfrm>
              <a:off x="5205984" y="2153597"/>
              <a:ext cx="42515" cy="11633"/>
            </a:xfrm>
            <a:custGeom>
              <a:avLst/>
              <a:gdLst/>
              <a:ahLst/>
              <a:cxnLst/>
              <a:rect l="l" t="t" r="r" b="b"/>
              <a:pathLst>
                <a:path w="1619" h="443" extrusionOk="0">
                  <a:moveTo>
                    <a:pt x="1338" y="0"/>
                  </a:moveTo>
                  <a:cubicBezTo>
                    <a:pt x="1329" y="0"/>
                    <a:pt x="1321" y="0"/>
                    <a:pt x="1312" y="1"/>
                  </a:cubicBezTo>
                  <a:lnTo>
                    <a:pt x="278" y="1"/>
                  </a:lnTo>
                  <a:cubicBezTo>
                    <a:pt x="1" y="20"/>
                    <a:pt x="1" y="422"/>
                    <a:pt x="278" y="441"/>
                  </a:cubicBezTo>
                  <a:lnTo>
                    <a:pt x="1312" y="441"/>
                  </a:lnTo>
                  <a:cubicBezTo>
                    <a:pt x="1321" y="442"/>
                    <a:pt x="1329" y="443"/>
                    <a:pt x="1338" y="443"/>
                  </a:cubicBezTo>
                  <a:cubicBezTo>
                    <a:pt x="1619" y="443"/>
                    <a:pt x="1619" y="0"/>
                    <a:pt x="133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9" name="Google Shape;15249;p65"/>
            <p:cNvSpPr/>
            <p:nvPr/>
          </p:nvSpPr>
          <p:spPr>
            <a:xfrm>
              <a:off x="4912948" y="2153623"/>
              <a:ext cx="41753" cy="11581"/>
            </a:xfrm>
            <a:custGeom>
              <a:avLst/>
              <a:gdLst/>
              <a:ahLst/>
              <a:cxnLst/>
              <a:rect l="l" t="t" r="r" b="b"/>
              <a:pathLst>
                <a:path w="1590" h="441" extrusionOk="0">
                  <a:moveTo>
                    <a:pt x="278" y="0"/>
                  </a:moveTo>
                  <a:cubicBezTo>
                    <a:pt x="1" y="19"/>
                    <a:pt x="1" y="421"/>
                    <a:pt x="278" y="440"/>
                  </a:cubicBezTo>
                  <a:lnTo>
                    <a:pt x="1312" y="440"/>
                  </a:lnTo>
                  <a:cubicBezTo>
                    <a:pt x="1589" y="421"/>
                    <a:pt x="1589" y="19"/>
                    <a:pt x="1312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0" name="Google Shape;15250;p65"/>
            <p:cNvSpPr/>
            <p:nvPr/>
          </p:nvSpPr>
          <p:spPr>
            <a:xfrm>
              <a:off x="5002101" y="2140808"/>
              <a:ext cx="97608" cy="96400"/>
            </a:xfrm>
            <a:custGeom>
              <a:avLst/>
              <a:gdLst/>
              <a:ahLst/>
              <a:cxnLst/>
              <a:rect l="l" t="t" r="r" b="b"/>
              <a:pathLst>
                <a:path w="3717" h="3671" extrusionOk="0">
                  <a:moveTo>
                    <a:pt x="2243" y="0"/>
                  </a:moveTo>
                  <a:lnTo>
                    <a:pt x="70" y="3436"/>
                  </a:lnTo>
                  <a:cubicBezTo>
                    <a:pt x="1" y="3544"/>
                    <a:pt x="93" y="3670"/>
                    <a:pt x="201" y="3670"/>
                  </a:cubicBezTo>
                  <a:cubicBezTo>
                    <a:pt x="228" y="3670"/>
                    <a:pt x="255" y="3663"/>
                    <a:pt x="281" y="3646"/>
                  </a:cubicBezTo>
                  <a:lnTo>
                    <a:pt x="3716" y="1474"/>
                  </a:lnTo>
                  <a:lnTo>
                    <a:pt x="22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1" name="Google Shape;15251;p65"/>
            <p:cNvSpPr/>
            <p:nvPr/>
          </p:nvSpPr>
          <p:spPr>
            <a:xfrm>
              <a:off x="5002101" y="2165177"/>
              <a:ext cx="97608" cy="72031"/>
            </a:xfrm>
            <a:custGeom>
              <a:avLst/>
              <a:gdLst/>
              <a:ahLst/>
              <a:cxnLst/>
              <a:rect l="l" t="t" r="r" b="b"/>
              <a:pathLst>
                <a:path w="3717" h="2743" extrusionOk="0">
                  <a:moveTo>
                    <a:pt x="3171" y="0"/>
                  </a:moveTo>
                  <a:lnTo>
                    <a:pt x="654" y="1580"/>
                  </a:lnTo>
                  <a:lnTo>
                    <a:pt x="70" y="2508"/>
                  </a:lnTo>
                  <a:cubicBezTo>
                    <a:pt x="1" y="2616"/>
                    <a:pt x="93" y="2742"/>
                    <a:pt x="201" y="2742"/>
                  </a:cubicBezTo>
                  <a:cubicBezTo>
                    <a:pt x="228" y="2742"/>
                    <a:pt x="255" y="2735"/>
                    <a:pt x="281" y="2718"/>
                  </a:cubicBezTo>
                  <a:lnTo>
                    <a:pt x="3716" y="546"/>
                  </a:lnTo>
                  <a:lnTo>
                    <a:pt x="317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15252;p65"/>
            <p:cNvSpPr/>
            <p:nvPr/>
          </p:nvSpPr>
          <p:spPr>
            <a:xfrm>
              <a:off x="5061238" y="2082984"/>
              <a:ext cx="97503" cy="96532"/>
            </a:xfrm>
            <a:custGeom>
              <a:avLst/>
              <a:gdLst/>
              <a:ahLst/>
              <a:cxnLst/>
              <a:rect l="l" t="t" r="r" b="b"/>
              <a:pathLst>
                <a:path w="3713" h="3676" extrusionOk="0">
                  <a:moveTo>
                    <a:pt x="3521" y="1"/>
                  </a:moveTo>
                  <a:cubicBezTo>
                    <a:pt x="3493" y="1"/>
                    <a:pt x="3464" y="10"/>
                    <a:pt x="3436" y="30"/>
                  </a:cubicBezTo>
                  <a:lnTo>
                    <a:pt x="0" y="2202"/>
                  </a:lnTo>
                  <a:lnTo>
                    <a:pt x="1474" y="3676"/>
                  </a:lnTo>
                  <a:lnTo>
                    <a:pt x="3637" y="231"/>
                  </a:lnTo>
                  <a:cubicBezTo>
                    <a:pt x="3712" y="125"/>
                    <a:pt x="3627" y="1"/>
                    <a:pt x="3521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65"/>
            <p:cNvSpPr/>
            <p:nvPr/>
          </p:nvSpPr>
          <p:spPr>
            <a:xfrm>
              <a:off x="5085345" y="2083089"/>
              <a:ext cx="73213" cy="96190"/>
            </a:xfrm>
            <a:custGeom>
              <a:avLst/>
              <a:gdLst/>
              <a:ahLst/>
              <a:cxnLst/>
              <a:rect l="l" t="t" r="r" b="b"/>
              <a:pathLst>
                <a:path w="2788" h="3663" extrusionOk="0">
                  <a:moveTo>
                    <a:pt x="2599" y="1"/>
                  </a:moveTo>
                  <a:cubicBezTo>
                    <a:pt x="2573" y="1"/>
                    <a:pt x="2545" y="8"/>
                    <a:pt x="2518" y="26"/>
                  </a:cubicBezTo>
                  <a:lnTo>
                    <a:pt x="1590" y="609"/>
                  </a:lnTo>
                  <a:lnTo>
                    <a:pt x="1" y="3117"/>
                  </a:lnTo>
                  <a:lnTo>
                    <a:pt x="546" y="3662"/>
                  </a:lnTo>
                  <a:lnTo>
                    <a:pt x="2719" y="227"/>
                  </a:lnTo>
                  <a:cubicBezTo>
                    <a:pt x="2788" y="120"/>
                    <a:pt x="2704" y="1"/>
                    <a:pt x="2599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5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8" name="Google Shape;15258;p66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59" name="Google Shape;15259;p66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260" name="Google Shape;15260;p66"/>
          <p:cNvGrpSpPr/>
          <p:nvPr/>
        </p:nvGrpSpPr>
        <p:grpSpPr>
          <a:xfrm>
            <a:off x="1765162" y="3346789"/>
            <a:ext cx="292801" cy="359258"/>
            <a:chOff x="1765162" y="3346789"/>
            <a:chExt cx="292801" cy="359258"/>
          </a:xfrm>
        </p:grpSpPr>
        <p:sp>
          <p:nvSpPr>
            <p:cNvPr id="15261" name="Google Shape;15261;p66"/>
            <p:cNvSpPr/>
            <p:nvPr/>
          </p:nvSpPr>
          <p:spPr>
            <a:xfrm>
              <a:off x="1765423" y="3394001"/>
              <a:ext cx="230821" cy="312047"/>
            </a:xfrm>
            <a:custGeom>
              <a:avLst/>
              <a:gdLst/>
              <a:ahLst/>
              <a:cxnLst/>
              <a:rect l="l" t="t" r="r" b="b"/>
              <a:pathLst>
                <a:path w="8815" h="11917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9283"/>
                  </a:lnTo>
                  <a:lnTo>
                    <a:pt x="1927" y="11220"/>
                  </a:lnTo>
                  <a:lnTo>
                    <a:pt x="2624" y="11916"/>
                  </a:lnTo>
                  <a:lnTo>
                    <a:pt x="8586" y="11916"/>
                  </a:lnTo>
                  <a:cubicBezTo>
                    <a:pt x="8710" y="11916"/>
                    <a:pt x="8805" y="11821"/>
                    <a:pt x="8815" y="11697"/>
                  </a:cubicBezTo>
                  <a:lnTo>
                    <a:pt x="881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15262;p66"/>
            <p:cNvSpPr/>
            <p:nvPr/>
          </p:nvSpPr>
          <p:spPr>
            <a:xfrm>
              <a:off x="1765162" y="3624088"/>
              <a:ext cx="81959" cy="81959"/>
            </a:xfrm>
            <a:custGeom>
              <a:avLst/>
              <a:gdLst/>
              <a:ahLst/>
              <a:cxnLst/>
              <a:rect l="l" t="t" r="r" b="b"/>
              <a:pathLst>
                <a:path w="3130" h="3130" extrusionOk="0">
                  <a:moveTo>
                    <a:pt x="1" y="0"/>
                  </a:moveTo>
                  <a:lnTo>
                    <a:pt x="1" y="496"/>
                  </a:lnTo>
                  <a:lnTo>
                    <a:pt x="1937" y="2433"/>
                  </a:lnTo>
                  <a:lnTo>
                    <a:pt x="2634" y="3129"/>
                  </a:lnTo>
                  <a:lnTo>
                    <a:pt x="3130" y="3129"/>
                  </a:lnTo>
                  <a:lnTo>
                    <a:pt x="3130" y="267"/>
                  </a:lnTo>
                  <a:cubicBezTo>
                    <a:pt x="3130" y="115"/>
                    <a:pt x="3006" y="0"/>
                    <a:pt x="286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3" name="Google Shape;15263;p66"/>
            <p:cNvSpPr/>
            <p:nvPr/>
          </p:nvSpPr>
          <p:spPr>
            <a:xfrm>
              <a:off x="1896558" y="3394001"/>
              <a:ext cx="99686" cy="103719"/>
            </a:xfrm>
            <a:custGeom>
              <a:avLst/>
              <a:gdLst/>
              <a:ahLst/>
              <a:cxnLst/>
              <a:rect l="l" t="t" r="r" b="b"/>
              <a:pathLst>
                <a:path w="3807" h="3961" extrusionOk="0">
                  <a:moveTo>
                    <a:pt x="497" y="1"/>
                  </a:moveTo>
                  <a:cubicBezTo>
                    <a:pt x="1" y="2014"/>
                    <a:pt x="1527" y="3960"/>
                    <a:pt x="3597" y="3960"/>
                  </a:cubicBezTo>
                  <a:cubicBezTo>
                    <a:pt x="3664" y="3960"/>
                    <a:pt x="3731" y="3950"/>
                    <a:pt x="3807" y="3950"/>
                  </a:cubicBezTo>
                  <a:lnTo>
                    <a:pt x="380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15264;p66"/>
            <p:cNvSpPr/>
            <p:nvPr/>
          </p:nvSpPr>
          <p:spPr>
            <a:xfrm>
              <a:off x="1816379" y="3394001"/>
              <a:ext cx="179629" cy="312047"/>
            </a:xfrm>
            <a:custGeom>
              <a:avLst/>
              <a:gdLst/>
              <a:ahLst/>
              <a:cxnLst/>
              <a:rect l="l" t="t" r="r" b="b"/>
              <a:pathLst>
                <a:path w="6860" h="11917" extrusionOk="0">
                  <a:moveTo>
                    <a:pt x="6106" y="1"/>
                  </a:moveTo>
                  <a:lnTo>
                    <a:pt x="6106" y="11239"/>
                  </a:lnTo>
                  <a:lnTo>
                    <a:pt x="0" y="11239"/>
                  </a:lnTo>
                  <a:lnTo>
                    <a:pt x="678" y="11916"/>
                  </a:lnTo>
                  <a:lnTo>
                    <a:pt x="6640" y="11916"/>
                  </a:lnTo>
                  <a:cubicBezTo>
                    <a:pt x="6764" y="11916"/>
                    <a:pt x="6859" y="11821"/>
                    <a:pt x="6859" y="11697"/>
                  </a:cubicBezTo>
                  <a:lnTo>
                    <a:pt x="685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66"/>
            <p:cNvSpPr/>
            <p:nvPr/>
          </p:nvSpPr>
          <p:spPr>
            <a:xfrm>
              <a:off x="1799647" y="3462448"/>
              <a:ext cx="162138" cy="23776"/>
            </a:xfrm>
            <a:custGeom>
              <a:avLst/>
              <a:gdLst/>
              <a:ahLst/>
              <a:cxnLst/>
              <a:rect l="l" t="t" r="r" b="b"/>
              <a:pathLst>
                <a:path w="6192" h="908" extrusionOk="0">
                  <a:moveTo>
                    <a:pt x="219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688"/>
                  </a:lnTo>
                  <a:cubicBezTo>
                    <a:pt x="0" y="802"/>
                    <a:pt x="95" y="907"/>
                    <a:pt x="219" y="907"/>
                  </a:cubicBezTo>
                  <a:lnTo>
                    <a:pt x="5962" y="907"/>
                  </a:lnTo>
                  <a:cubicBezTo>
                    <a:pt x="6087" y="907"/>
                    <a:pt x="6191" y="802"/>
                    <a:pt x="6191" y="688"/>
                  </a:cubicBezTo>
                  <a:lnTo>
                    <a:pt x="6191" y="230"/>
                  </a:lnTo>
                  <a:cubicBezTo>
                    <a:pt x="6191" y="106"/>
                    <a:pt x="6087" y="1"/>
                    <a:pt x="596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66"/>
            <p:cNvSpPr/>
            <p:nvPr/>
          </p:nvSpPr>
          <p:spPr>
            <a:xfrm>
              <a:off x="1922795" y="3462710"/>
              <a:ext cx="38989" cy="23514"/>
            </a:xfrm>
            <a:custGeom>
              <a:avLst/>
              <a:gdLst/>
              <a:ahLst/>
              <a:cxnLst/>
              <a:rect l="l" t="t" r="r" b="b"/>
              <a:pathLst>
                <a:path w="1489" h="898" extrusionOk="0">
                  <a:moveTo>
                    <a:pt x="0" y="0"/>
                  </a:moveTo>
                  <a:cubicBezTo>
                    <a:pt x="258" y="363"/>
                    <a:pt x="601" y="668"/>
                    <a:pt x="983" y="897"/>
                  </a:cubicBezTo>
                  <a:lnTo>
                    <a:pt x="1259" y="897"/>
                  </a:lnTo>
                  <a:cubicBezTo>
                    <a:pt x="1384" y="897"/>
                    <a:pt x="1488" y="792"/>
                    <a:pt x="1488" y="678"/>
                  </a:cubicBezTo>
                  <a:lnTo>
                    <a:pt x="1488" y="220"/>
                  </a:lnTo>
                  <a:cubicBezTo>
                    <a:pt x="1479" y="96"/>
                    <a:pt x="1384" y="0"/>
                    <a:pt x="1259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15267;p66"/>
            <p:cNvSpPr/>
            <p:nvPr/>
          </p:nvSpPr>
          <p:spPr>
            <a:xfrm>
              <a:off x="1765162" y="3637076"/>
              <a:ext cx="68971" cy="68971"/>
            </a:xfrm>
            <a:custGeom>
              <a:avLst/>
              <a:gdLst/>
              <a:ahLst/>
              <a:cxnLst/>
              <a:rect l="l" t="t" r="r" b="b"/>
              <a:pathLst>
                <a:path w="2634" h="2634" extrusionOk="0">
                  <a:moveTo>
                    <a:pt x="1" y="0"/>
                  </a:moveTo>
                  <a:lnTo>
                    <a:pt x="2634" y="2633"/>
                  </a:lnTo>
                  <a:lnTo>
                    <a:pt x="2634" y="220"/>
                  </a:lnTo>
                  <a:cubicBezTo>
                    <a:pt x="2634" y="96"/>
                    <a:pt x="2538" y="0"/>
                    <a:pt x="241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15268;p66"/>
            <p:cNvSpPr/>
            <p:nvPr/>
          </p:nvSpPr>
          <p:spPr>
            <a:xfrm>
              <a:off x="1923528" y="3346789"/>
              <a:ext cx="134434" cy="134434"/>
            </a:xfrm>
            <a:custGeom>
              <a:avLst/>
              <a:gdLst/>
              <a:ahLst/>
              <a:cxnLst/>
              <a:rect l="l" t="t" r="r" b="b"/>
              <a:pathLst>
                <a:path w="5134" h="5134" extrusionOk="0">
                  <a:moveTo>
                    <a:pt x="2567" y="1"/>
                  </a:moveTo>
                  <a:cubicBezTo>
                    <a:pt x="1155" y="1"/>
                    <a:pt x="1" y="1155"/>
                    <a:pt x="1" y="2567"/>
                  </a:cubicBezTo>
                  <a:cubicBezTo>
                    <a:pt x="1" y="3989"/>
                    <a:pt x="1155" y="5133"/>
                    <a:pt x="2567" y="5133"/>
                  </a:cubicBezTo>
                  <a:cubicBezTo>
                    <a:pt x="3989" y="5133"/>
                    <a:pt x="5133" y="3989"/>
                    <a:pt x="5133" y="2567"/>
                  </a:cubicBezTo>
                  <a:cubicBezTo>
                    <a:pt x="5133" y="1155"/>
                    <a:pt x="3989" y="1"/>
                    <a:pt x="256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9" name="Google Shape;15269;p66"/>
            <p:cNvSpPr/>
            <p:nvPr/>
          </p:nvSpPr>
          <p:spPr>
            <a:xfrm>
              <a:off x="1978255" y="3377033"/>
              <a:ext cx="48730" cy="48730"/>
            </a:xfrm>
            <a:custGeom>
              <a:avLst/>
              <a:gdLst/>
              <a:ahLst/>
              <a:cxnLst/>
              <a:rect l="l" t="t" r="r" b="b"/>
              <a:pathLst>
                <a:path w="1861" h="1861" extrusionOk="0">
                  <a:moveTo>
                    <a:pt x="925" y="0"/>
                  </a:moveTo>
                  <a:cubicBezTo>
                    <a:pt x="410" y="0"/>
                    <a:pt x="0" y="420"/>
                    <a:pt x="0" y="935"/>
                  </a:cubicBezTo>
                  <a:cubicBezTo>
                    <a:pt x="0" y="1450"/>
                    <a:pt x="410" y="1861"/>
                    <a:pt x="925" y="1861"/>
                  </a:cubicBezTo>
                  <a:cubicBezTo>
                    <a:pt x="1441" y="1861"/>
                    <a:pt x="1860" y="1450"/>
                    <a:pt x="1860" y="935"/>
                  </a:cubicBezTo>
                  <a:cubicBezTo>
                    <a:pt x="1860" y="420"/>
                    <a:pt x="1441" y="0"/>
                    <a:pt x="92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0" name="Google Shape;15270;p66"/>
            <p:cNvSpPr/>
            <p:nvPr/>
          </p:nvSpPr>
          <p:spPr>
            <a:xfrm>
              <a:off x="1960999" y="3371560"/>
              <a:ext cx="82587" cy="59702"/>
            </a:xfrm>
            <a:custGeom>
              <a:avLst/>
              <a:gdLst/>
              <a:ahLst/>
              <a:cxnLst/>
              <a:rect l="l" t="t" r="r" b="b"/>
              <a:pathLst>
                <a:path w="3154" h="2280" extrusionOk="0">
                  <a:moveTo>
                    <a:pt x="1584" y="419"/>
                  </a:moveTo>
                  <a:cubicBezTo>
                    <a:pt x="1775" y="419"/>
                    <a:pt x="1966" y="495"/>
                    <a:pt x="2100" y="629"/>
                  </a:cubicBezTo>
                  <a:cubicBezTo>
                    <a:pt x="2578" y="1115"/>
                    <a:pt x="2187" y="1872"/>
                    <a:pt x="1598" y="1872"/>
                  </a:cubicBezTo>
                  <a:cubicBezTo>
                    <a:pt x="1505" y="1872"/>
                    <a:pt x="1408" y="1853"/>
                    <a:pt x="1308" y="1812"/>
                  </a:cubicBezTo>
                  <a:cubicBezTo>
                    <a:pt x="583" y="1507"/>
                    <a:pt x="793" y="419"/>
                    <a:pt x="1584" y="419"/>
                  </a:cubicBezTo>
                  <a:close/>
                  <a:moveTo>
                    <a:pt x="1608" y="1"/>
                  </a:moveTo>
                  <a:cubicBezTo>
                    <a:pt x="1463" y="1"/>
                    <a:pt x="1311" y="30"/>
                    <a:pt x="1155" y="95"/>
                  </a:cubicBezTo>
                  <a:cubicBezTo>
                    <a:pt x="1" y="572"/>
                    <a:pt x="344" y="2279"/>
                    <a:pt x="1584" y="2279"/>
                  </a:cubicBezTo>
                  <a:cubicBezTo>
                    <a:pt x="1890" y="2279"/>
                    <a:pt x="2176" y="2155"/>
                    <a:pt x="2395" y="1946"/>
                  </a:cubicBezTo>
                  <a:cubicBezTo>
                    <a:pt x="3154" y="1187"/>
                    <a:pt x="2530" y="1"/>
                    <a:pt x="16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1" name="Google Shape;15271;p66"/>
            <p:cNvSpPr/>
            <p:nvPr/>
          </p:nvSpPr>
          <p:spPr>
            <a:xfrm>
              <a:off x="1950028" y="3412592"/>
              <a:ext cx="43755" cy="39408"/>
            </a:xfrm>
            <a:custGeom>
              <a:avLst/>
              <a:gdLst/>
              <a:ahLst/>
              <a:cxnLst/>
              <a:rect l="l" t="t" r="r" b="b"/>
              <a:pathLst>
                <a:path w="1671" h="1505" extrusionOk="0">
                  <a:moveTo>
                    <a:pt x="1359" y="0"/>
                  </a:moveTo>
                  <a:cubicBezTo>
                    <a:pt x="1305" y="0"/>
                    <a:pt x="1249" y="24"/>
                    <a:pt x="1202" y="83"/>
                  </a:cubicBezTo>
                  <a:lnTo>
                    <a:pt x="143" y="1142"/>
                  </a:lnTo>
                  <a:cubicBezTo>
                    <a:pt x="0" y="1275"/>
                    <a:pt x="95" y="1504"/>
                    <a:pt x="286" y="1504"/>
                  </a:cubicBezTo>
                  <a:cubicBezTo>
                    <a:pt x="344" y="1495"/>
                    <a:pt x="391" y="1476"/>
                    <a:pt x="429" y="1437"/>
                  </a:cubicBezTo>
                  <a:lnTo>
                    <a:pt x="1498" y="369"/>
                  </a:lnTo>
                  <a:cubicBezTo>
                    <a:pt x="1670" y="225"/>
                    <a:pt x="1523" y="0"/>
                    <a:pt x="13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2" name="Google Shape;15272;p66"/>
            <p:cNvSpPr/>
            <p:nvPr/>
          </p:nvSpPr>
          <p:spPr>
            <a:xfrm>
              <a:off x="1792054" y="3504659"/>
              <a:ext cx="176225" cy="10814"/>
            </a:xfrm>
            <a:custGeom>
              <a:avLst/>
              <a:gdLst/>
              <a:ahLst/>
              <a:cxnLst/>
              <a:rect l="l" t="t" r="r" b="b"/>
              <a:pathLst>
                <a:path w="6730" h="413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2"/>
                    <a:pt x="290" y="411"/>
                  </a:cubicBezTo>
                  <a:lnTo>
                    <a:pt x="6481" y="411"/>
                  </a:lnTo>
                  <a:cubicBezTo>
                    <a:pt x="6729" y="392"/>
                    <a:pt x="6729" y="20"/>
                    <a:pt x="6481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3" name="Google Shape;15273;p66"/>
            <p:cNvSpPr/>
            <p:nvPr/>
          </p:nvSpPr>
          <p:spPr>
            <a:xfrm>
              <a:off x="1792891" y="3528408"/>
              <a:ext cx="175387" cy="11024"/>
            </a:xfrm>
            <a:custGeom>
              <a:avLst/>
              <a:gdLst/>
              <a:ahLst/>
              <a:cxnLst/>
              <a:rect l="l" t="t" r="r" b="b"/>
              <a:pathLst>
                <a:path w="6698" h="421" extrusionOk="0">
                  <a:moveTo>
                    <a:pt x="258" y="0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6449" y="420"/>
                  </a:lnTo>
                  <a:cubicBezTo>
                    <a:pt x="6697" y="392"/>
                    <a:pt x="6697" y="20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15274;p66"/>
            <p:cNvSpPr/>
            <p:nvPr/>
          </p:nvSpPr>
          <p:spPr>
            <a:xfrm>
              <a:off x="1792891" y="3552394"/>
              <a:ext cx="175387" cy="10762"/>
            </a:xfrm>
            <a:custGeom>
              <a:avLst/>
              <a:gdLst/>
              <a:ahLst/>
              <a:cxnLst/>
              <a:rect l="l" t="t" r="r" b="b"/>
              <a:pathLst>
                <a:path w="669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5" name="Google Shape;15275;p66"/>
            <p:cNvSpPr/>
            <p:nvPr/>
          </p:nvSpPr>
          <p:spPr>
            <a:xfrm>
              <a:off x="1792891" y="3576379"/>
              <a:ext cx="175387" cy="10762"/>
            </a:xfrm>
            <a:custGeom>
              <a:avLst/>
              <a:gdLst/>
              <a:ahLst/>
              <a:cxnLst/>
              <a:rect l="l" t="t" r="r" b="b"/>
              <a:pathLst>
                <a:path w="669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76" name="Google Shape;15276;p66"/>
          <p:cNvGrpSpPr/>
          <p:nvPr/>
        </p:nvGrpSpPr>
        <p:grpSpPr>
          <a:xfrm>
            <a:off x="3077632" y="2445004"/>
            <a:ext cx="358996" cy="296309"/>
            <a:chOff x="3077632" y="2445004"/>
            <a:chExt cx="358996" cy="296309"/>
          </a:xfrm>
        </p:grpSpPr>
        <p:sp>
          <p:nvSpPr>
            <p:cNvPr id="15277" name="Google Shape;15277;p66"/>
            <p:cNvSpPr/>
            <p:nvPr/>
          </p:nvSpPr>
          <p:spPr>
            <a:xfrm>
              <a:off x="3097873" y="2504968"/>
              <a:ext cx="294293" cy="195366"/>
            </a:xfrm>
            <a:custGeom>
              <a:avLst/>
              <a:gdLst/>
              <a:ahLst/>
              <a:cxnLst/>
              <a:rect l="l" t="t" r="r" b="b"/>
              <a:pathLst>
                <a:path w="11239" h="7461" extrusionOk="0">
                  <a:moveTo>
                    <a:pt x="592" y="0"/>
                  </a:moveTo>
                  <a:cubicBezTo>
                    <a:pt x="267" y="0"/>
                    <a:pt x="0" y="258"/>
                    <a:pt x="0" y="582"/>
                  </a:cubicBezTo>
                  <a:lnTo>
                    <a:pt x="0" y="7461"/>
                  </a:lnTo>
                  <a:lnTo>
                    <a:pt x="11238" y="7461"/>
                  </a:lnTo>
                  <a:lnTo>
                    <a:pt x="11238" y="582"/>
                  </a:lnTo>
                  <a:cubicBezTo>
                    <a:pt x="11238" y="258"/>
                    <a:pt x="10971" y="0"/>
                    <a:pt x="1064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8" name="Google Shape;15278;p66"/>
            <p:cNvSpPr/>
            <p:nvPr/>
          </p:nvSpPr>
          <p:spPr>
            <a:xfrm>
              <a:off x="3296696" y="2504968"/>
              <a:ext cx="95471" cy="80100"/>
            </a:xfrm>
            <a:custGeom>
              <a:avLst/>
              <a:gdLst/>
              <a:ahLst/>
              <a:cxnLst/>
              <a:rect l="l" t="t" r="r" b="b"/>
              <a:pathLst>
                <a:path w="3646" h="3059" extrusionOk="0">
                  <a:moveTo>
                    <a:pt x="3071" y="0"/>
                  </a:moveTo>
                  <a:cubicBezTo>
                    <a:pt x="3065" y="0"/>
                    <a:pt x="3059" y="0"/>
                    <a:pt x="3054" y="0"/>
                  </a:cubicBezTo>
                  <a:lnTo>
                    <a:pt x="1" y="0"/>
                  </a:lnTo>
                  <a:lnTo>
                    <a:pt x="1" y="134"/>
                  </a:lnTo>
                  <a:cubicBezTo>
                    <a:pt x="1" y="1790"/>
                    <a:pt x="1352" y="3058"/>
                    <a:pt x="2920" y="3058"/>
                  </a:cubicBezTo>
                  <a:cubicBezTo>
                    <a:pt x="3158" y="3058"/>
                    <a:pt x="3401" y="3029"/>
                    <a:pt x="3645" y="2967"/>
                  </a:cubicBezTo>
                  <a:lnTo>
                    <a:pt x="3645" y="582"/>
                  </a:lnTo>
                  <a:cubicBezTo>
                    <a:pt x="3645" y="264"/>
                    <a:pt x="3387" y="0"/>
                    <a:pt x="30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9" name="Google Shape;15279;p66"/>
            <p:cNvSpPr/>
            <p:nvPr/>
          </p:nvSpPr>
          <p:spPr>
            <a:xfrm>
              <a:off x="3097873" y="2685330"/>
              <a:ext cx="294293" cy="15004"/>
            </a:xfrm>
            <a:custGeom>
              <a:avLst/>
              <a:gdLst/>
              <a:ahLst/>
              <a:cxnLst/>
              <a:rect l="l" t="t" r="r" b="b"/>
              <a:pathLst>
                <a:path w="11239" h="573" extrusionOk="0">
                  <a:moveTo>
                    <a:pt x="0" y="0"/>
                  </a:moveTo>
                  <a:lnTo>
                    <a:pt x="0" y="573"/>
                  </a:lnTo>
                  <a:lnTo>
                    <a:pt x="11238" y="573"/>
                  </a:lnTo>
                  <a:lnTo>
                    <a:pt x="1123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0" name="Google Shape;15280;p66"/>
            <p:cNvSpPr/>
            <p:nvPr/>
          </p:nvSpPr>
          <p:spPr>
            <a:xfrm>
              <a:off x="3116596" y="2524685"/>
              <a:ext cx="256587" cy="140430"/>
            </a:xfrm>
            <a:custGeom>
              <a:avLst/>
              <a:gdLst/>
              <a:ahLst/>
              <a:cxnLst/>
              <a:rect l="l" t="t" r="r" b="b"/>
              <a:pathLst>
                <a:path w="9799" h="5363" extrusionOk="0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5143"/>
                  </a:lnTo>
                  <a:cubicBezTo>
                    <a:pt x="1" y="5258"/>
                    <a:pt x="106" y="5363"/>
                    <a:pt x="220" y="5363"/>
                  </a:cubicBezTo>
                  <a:lnTo>
                    <a:pt x="9579" y="5363"/>
                  </a:lnTo>
                  <a:cubicBezTo>
                    <a:pt x="9703" y="5363"/>
                    <a:pt x="9798" y="5258"/>
                    <a:pt x="9798" y="5143"/>
                  </a:cubicBez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66"/>
            <p:cNvSpPr/>
            <p:nvPr/>
          </p:nvSpPr>
          <p:spPr>
            <a:xfrm>
              <a:off x="3298215" y="2524685"/>
              <a:ext cx="74968" cy="60487"/>
            </a:xfrm>
            <a:custGeom>
              <a:avLst/>
              <a:gdLst/>
              <a:ahLst/>
              <a:cxnLst/>
              <a:rect l="l" t="t" r="r" b="b"/>
              <a:pathLst>
                <a:path w="2863" h="2310" extrusionOk="0">
                  <a:moveTo>
                    <a:pt x="2658" y="1"/>
                  </a:moveTo>
                  <a:cubicBezTo>
                    <a:pt x="2653" y="1"/>
                    <a:pt x="2648" y="1"/>
                    <a:pt x="2643" y="1"/>
                  </a:cubicBezTo>
                  <a:lnTo>
                    <a:pt x="0" y="1"/>
                  </a:lnTo>
                  <a:cubicBezTo>
                    <a:pt x="296" y="1346"/>
                    <a:pt x="1488" y="2310"/>
                    <a:pt x="2862" y="2310"/>
                  </a:cubicBezTo>
                  <a:lnTo>
                    <a:pt x="2862" y="221"/>
                  </a:lnTo>
                  <a:cubicBezTo>
                    <a:pt x="2862" y="102"/>
                    <a:pt x="2775" y="1"/>
                    <a:pt x="2658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66"/>
            <p:cNvSpPr/>
            <p:nvPr/>
          </p:nvSpPr>
          <p:spPr>
            <a:xfrm>
              <a:off x="3273967" y="2567157"/>
              <a:ext cx="72480" cy="72480"/>
            </a:xfrm>
            <a:custGeom>
              <a:avLst/>
              <a:gdLst/>
              <a:ahLst/>
              <a:cxnLst/>
              <a:rect l="l" t="t" r="r" b="b"/>
              <a:pathLst>
                <a:path w="2768" h="2768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548"/>
                  </a:lnTo>
                  <a:cubicBezTo>
                    <a:pt x="1" y="2663"/>
                    <a:pt x="96" y="2767"/>
                    <a:pt x="220" y="2767"/>
                  </a:cubicBezTo>
                  <a:lnTo>
                    <a:pt x="2538" y="2767"/>
                  </a:lnTo>
                  <a:cubicBezTo>
                    <a:pt x="2662" y="2767"/>
                    <a:pt x="2767" y="2663"/>
                    <a:pt x="2767" y="2548"/>
                  </a:cubicBezTo>
                  <a:lnTo>
                    <a:pt x="2767" y="220"/>
                  </a:lnTo>
                  <a:cubicBezTo>
                    <a:pt x="2767" y="96"/>
                    <a:pt x="2662" y="1"/>
                    <a:pt x="253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15283;p66"/>
            <p:cNvSpPr/>
            <p:nvPr/>
          </p:nvSpPr>
          <p:spPr>
            <a:xfrm>
              <a:off x="3323928" y="2567157"/>
              <a:ext cx="22519" cy="13014"/>
            </a:xfrm>
            <a:custGeom>
              <a:avLst/>
              <a:gdLst/>
              <a:ahLst/>
              <a:cxnLst/>
              <a:rect l="l" t="t" r="r" b="b"/>
              <a:pathLst>
                <a:path w="860" h="497" extrusionOk="0">
                  <a:moveTo>
                    <a:pt x="1" y="1"/>
                  </a:moveTo>
                  <a:cubicBezTo>
                    <a:pt x="258" y="211"/>
                    <a:pt x="545" y="383"/>
                    <a:pt x="859" y="497"/>
                  </a:cubicBezTo>
                  <a:lnTo>
                    <a:pt x="859" y="220"/>
                  </a:lnTo>
                  <a:cubicBezTo>
                    <a:pt x="859" y="96"/>
                    <a:pt x="754" y="1"/>
                    <a:pt x="63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4" name="Google Shape;15284;p66"/>
            <p:cNvSpPr/>
            <p:nvPr/>
          </p:nvSpPr>
          <p:spPr>
            <a:xfrm>
              <a:off x="3116596" y="2524449"/>
              <a:ext cx="256587" cy="140430"/>
            </a:xfrm>
            <a:custGeom>
              <a:avLst/>
              <a:gdLst/>
              <a:ahLst/>
              <a:cxnLst/>
              <a:rect l="l" t="t" r="r" b="b"/>
              <a:pathLst>
                <a:path w="9799" h="5363" extrusionOk="0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5143"/>
                  </a:lnTo>
                  <a:cubicBezTo>
                    <a:pt x="1" y="5267"/>
                    <a:pt x="106" y="5362"/>
                    <a:pt x="220" y="5362"/>
                  </a:cubicBezTo>
                  <a:lnTo>
                    <a:pt x="9579" y="5362"/>
                  </a:lnTo>
                  <a:cubicBezTo>
                    <a:pt x="9703" y="5362"/>
                    <a:pt x="9798" y="5267"/>
                    <a:pt x="9798" y="5143"/>
                  </a:cubicBezTo>
                  <a:lnTo>
                    <a:pt x="9798" y="5009"/>
                  </a:lnTo>
                  <a:lnTo>
                    <a:pt x="411" y="5009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15285;p66"/>
            <p:cNvSpPr/>
            <p:nvPr/>
          </p:nvSpPr>
          <p:spPr>
            <a:xfrm>
              <a:off x="3116596" y="2524685"/>
              <a:ext cx="256587" cy="20267"/>
            </a:xfrm>
            <a:custGeom>
              <a:avLst/>
              <a:gdLst/>
              <a:ahLst/>
              <a:cxnLst/>
              <a:rect l="l" t="t" r="r" b="b"/>
              <a:pathLst>
                <a:path w="9799" h="774" extrusionOk="0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774"/>
                  </a:lnTo>
                  <a:lnTo>
                    <a:pt x="9798" y="774"/>
                  </a:ln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66"/>
            <p:cNvSpPr/>
            <p:nvPr/>
          </p:nvSpPr>
          <p:spPr>
            <a:xfrm>
              <a:off x="3298450" y="2524711"/>
              <a:ext cx="74732" cy="20241"/>
            </a:xfrm>
            <a:custGeom>
              <a:avLst/>
              <a:gdLst/>
              <a:ahLst/>
              <a:cxnLst/>
              <a:rect l="l" t="t" r="r" b="b"/>
              <a:pathLst>
                <a:path w="2854" h="773" extrusionOk="0">
                  <a:moveTo>
                    <a:pt x="1" y="0"/>
                  </a:moveTo>
                  <a:cubicBezTo>
                    <a:pt x="58" y="267"/>
                    <a:pt x="153" y="534"/>
                    <a:pt x="287" y="773"/>
                  </a:cubicBezTo>
                  <a:lnTo>
                    <a:pt x="2853" y="773"/>
                  </a:lnTo>
                  <a:lnTo>
                    <a:pt x="2853" y="220"/>
                  </a:lnTo>
                  <a:cubicBezTo>
                    <a:pt x="2853" y="96"/>
                    <a:pt x="2758" y="0"/>
                    <a:pt x="263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7" name="Google Shape;15287;p66"/>
            <p:cNvSpPr/>
            <p:nvPr/>
          </p:nvSpPr>
          <p:spPr>
            <a:xfrm>
              <a:off x="3224766" y="2674332"/>
              <a:ext cx="40246" cy="11024"/>
            </a:xfrm>
            <a:custGeom>
              <a:avLst/>
              <a:gdLst/>
              <a:ahLst/>
              <a:cxnLst/>
              <a:rect l="l" t="t" r="r" b="b"/>
              <a:pathLst>
                <a:path w="1537" h="421" extrusionOk="0">
                  <a:moveTo>
                    <a:pt x="258" y="1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1288" y="420"/>
                  </a:lnTo>
                  <a:cubicBezTo>
                    <a:pt x="1536" y="392"/>
                    <a:pt x="1536" y="20"/>
                    <a:pt x="128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8" name="Google Shape;15288;p66"/>
            <p:cNvSpPr/>
            <p:nvPr/>
          </p:nvSpPr>
          <p:spPr>
            <a:xfrm>
              <a:off x="3309684" y="2445004"/>
              <a:ext cx="126945" cy="127181"/>
            </a:xfrm>
            <a:custGeom>
              <a:avLst/>
              <a:gdLst/>
              <a:ahLst/>
              <a:cxnLst/>
              <a:rect l="l" t="t" r="r" b="b"/>
              <a:pathLst>
                <a:path w="4848" h="4857" extrusionOk="0">
                  <a:moveTo>
                    <a:pt x="2424" y="1"/>
                  </a:moveTo>
                  <a:cubicBezTo>
                    <a:pt x="1089" y="1"/>
                    <a:pt x="1" y="1088"/>
                    <a:pt x="1" y="2424"/>
                  </a:cubicBezTo>
                  <a:cubicBezTo>
                    <a:pt x="1" y="3769"/>
                    <a:pt x="1089" y="4857"/>
                    <a:pt x="2424" y="4857"/>
                  </a:cubicBezTo>
                  <a:cubicBezTo>
                    <a:pt x="3769" y="4857"/>
                    <a:pt x="4847" y="3769"/>
                    <a:pt x="4847" y="2424"/>
                  </a:cubicBezTo>
                  <a:cubicBezTo>
                    <a:pt x="4847" y="1088"/>
                    <a:pt x="3769" y="1"/>
                    <a:pt x="242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15289;p66"/>
            <p:cNvSpPr/>
            <p:nvPr/>
          </p:nvSpPr>
          <p:spPr>
            <a:xfrm>
              <a:off x="3336681" y="2472236"/>
              <a:ext cx="72951" cy="72218"/>
            </a:xfrm>
            <a:custGeom>
              <a:avLst/>
              <a:gdLst/>
              <a:ahLst/>
              <a:cxnLst/>
              <a:rect l="l" t="t" r="r" b="b"/>
              <a:pathLst>
                <a:path w="2786" h="2758" extrusionOk="0">
                  <a:moveTo>
                    <a:pt x="1393" y="1"/>
                  </a:moveTo>
                  <a:cubicBezTo>
                    <a:pt x="630" y="1"/>
                    <a:pt x="0" y="621"/>
                    <a:pt x="0" y="1384"/>
                  </a:cubicBezTo>
                  <a:lnTo>
                    <a:pt x="0" y="1413"/>
                  </a:lnTo>
                  <a:cubicBezTo>
                    <a:pt x="29" y="2166"/>
                    <a:pt x="659" y="2758"/>
                    <a:pt x="1412" y="2758"/>
                  </a:cubicBezTo>
                  <a:cubicBezTo>
                    <a:pt x="2166" y="2748"/>
                    <a:pt x="2776" y="2138"/>
                    <a:pt x="2786" y="1384"/>
                  </a:cubicBezTo>
                  <a:cubicBezTo>
                    <a:pt x="2786" y="621"/>
                    <a:pt x="2166" y="1"/>
                    <a:pt x="1393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0" name="Google Shape;15290;p66"/>
            <p:cNvSpPr/>
            <p:nvPr/>
          </p:nvSpPr>
          <p:spPr>
            <a:xfrm>
              <a:off x="3366165" y="2473231"/>
              <a:ext cx="43729" cy="71878"/>
            </a:xfrm>
            <a:custGeom>
              <a:avLst/>
              <a:gdLst/>
              <a:ahLst/>
              <a:cxnLst/>
              <a:rect l="l" t="t" r="r" b="b"/>
              <a:pathLst>
                <a:path w="1670" h="2745" extrusionOk="0">
                  <a:moveTo>
                    <a:pt x="630" y="1"/>
                  </a:moveTo>
                  <a:cubicBezTo>
                    <a:pt x="353" y="211"/>
                    <a:pt x="114" y="487"/>
                    <a:pt x="267" y="697"/>
                  </a:cubicBezTo>
                  <a:cubicBezTo>
                    <a:pt x="572" y="1127"/>
                    <a:pt x="1164" y="802"/>
                    <a:pt x="1183" y="1375"/>
                  </a:cubicBezTo>
                  <a:cubicBezTo>
                    <a:pt x="1193" y="1899"/>
                    <a:pt x="0" y="2062"/>
                    <a:pt x="0" y="2720"/>
                  </a:cubicBezTo>
                  <a:cubicBezTo>
                    <a:pt x="88" y="2736"/>
                    <a:pt x="176" y="2744"/>
                    <a:pt x="262" y="2744"/>
                  </a:cubicBezTo>
                  <a:cubicBezTo>
                    <a:pt x="1015" y="2744"/>
                    <a:pt x="1660" y="2134"/>
                    <a:pt x="1660" y="1346"/>
                  </a:cubicBezTo>
                  <a:lnTo>
                    <a:pt x="1670" y="1346"/>
                  </a:lnTo>
                  <a:cubicBezTo>
                    <a:pt x="1670" y="716"/>
                    <a:pt x="1240" y="163"/>
                    <a:pt x="6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1" name="Google Shape;15291;p66"/>
            <p:cNvSpPr/>
            <p:nvPr/>
          </p:nvSpPr>
          <p:spPr>
            <a:xfrm>
              <a:off x="3336681" y="2497976"/>
              <a:ext cx="30244" cy="32757"/>
            </a:xfrm>
            <a:custGeom>
              <a:avLst/>
              <a:gdLst/>
              <a:ahLst/>
              <a:cxnLst/>
              <a:rect l="l" t="t" r="r" b="b"/>
              <a:pathLst>
                <a:path w="1155" h="1251" extrusionOk="0">
                  <a:moveTo>
                    <a:pt x="67" y="0"/>
                  </a:moveTo>
                  <a:cubicBezTo>
                    <a:pt x="29" y="134"/>
                    <a:pt x="0" y="267"/>
                    <a:pt x="10" y="411"/>
                  </a:cubicBezTo>
                  <a:lnTo>
                    <a:pt x="10" y="439"/>
                  </a:lnTo>
                  <a:cubicBezTo>
                    <a:pt x="10" y="725"/>
                    <a:pt x="105" y="1012"/>
                    <a:pt x="287" y="1250"/>
                  </a:cubicBezTo>
                  <a:cubicBezTo>
                    <a:pt x="1155" y="859"/>
                    <a:pt x="1012" y="458"/>
                    <a:pt x="401" y="229"/>
                  </a:cubicBezTo>
                  <a:cubicBezTo>
                    <a:pt x="277" y="172"/>
                    <a:pt x="162" y="96"/>
                    <a:pt x="6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2" name="Google Shape;15292;p66"/>
            <p:cNvSpPr/>
            <p:nvPr/>
          </p:nvSpPr>
          <p:spPr>
            <a:xfrm>
              <a:off x="3144587" y="2567157"/>
              <a:ext cx="27232" cy="27259"/>
            </a:xfrm>
            <a:custGeom>
              <a:avLst/>
              <a:gdLst/>
              <a:ahLst/>
              <a:cxnLst/>
              <a:rect l="l" t="t" r="r" b="b"/>
              <a:pathLst>
                <a:path w="1040" h="1041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21"/>
                  </a:lnTo>
                  <a:cubicBezTo>
                    <a:pt x="0" y="936"/>
                    <a:pt x="95" y="1041"/>
                    <a:pt x="220" y="1041"/>
                  </a:cubicBezTo>
                  <a:lnTo>
                    <a:pt x="821" y="1041"/>
                  </a:lnTo>
                  <a:cubicBezTo>
                    <a:pt x="935" y="1041"/>
                    <a:pt x="1040" y="936"/>
                    <a:pt x="1040" y="821"/>
                  </a:cubicBezTo>
                  <a:lnTo>
                    <a:pt x="1040" y="220"/>
                  </a:lnTo>
                  <a:cubicBezTo>
                    <a:pt x="1040" y="9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3" name="Google Shape;15293;p66"/>
            <p:cNvSpPr/>
            <p:nvPr/>
          </p:nvSpPr>
          <p:spPr>
            <a:xfrm>
              <a:off x="3180958" y="2561658"/>
              <a:ext cx="79655" cy="11050"/>
            </a:xfrm>
            <a:custGeom>
              <a:avLst/>
              <a:gdLst/>
              <a:ahLst/>
              <a:cxnLst/>
              <a:rect l="l" t="t" r="r" b="b"/>
              <a:pathLst>
                <a:path w="3042" h="422" extrusionOk="0">
                  <a:moveTo>
                    <a:pt x="281" y="0"/>
                  </a:moveTo>
                  <a:cubicBezTo>
                    <a:pt x="0" y="0"/>
                    <a:pt x="0" y="421"/>
                    <a:pt x="281" y="421"/>
                  </a:cubicBezTo>
                  <a:cubicBezTo>
                    <a:pt x="287" y="421"/>
                    <a:pt x="293" y="421"/>
                    <a:pt x="300" y="421"/>
                  </a:cubicBezTo>
                  <a:lnTo>
                    <a:pt x="2742" y="421"/>
                  </a:lnTo>
                  <a:cubicBezTo>
                    <a:pt x="2748" y="421"/>
                    <a:pt x="2754" y="421"/>
                    <a:pt x="2760" y="421"/>
                  </a:cubicBezTo>
                  <a:cubicBezTo>
                    <a:pt x="3041" y="421"/>
                    <a:pt x="3041" y="0"/>
                    <a:pt x="2760" y="0"/>
                  </a:cubicBezTo>
                  <a:cubicBezTo>
                    <a:pt x="2754" y="0"/>
                    <a:pt x="2748" y="1"/>
                    <a:pt x="2742" y="1"/>
                  </a:cubicBezTo>
                  <a:lnTo>
                    <a:pt x="300" y="1"/>
                  </a:lnTo>
                  <a:cubicBezTo>
                    <a:pt x="293" y="1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4" name="Google Shape;15294;p66"/>
            <p:cNvSpPr/>
            <p:nvPr/>
          </p:nvSpPr>
          <p:spPr>
            <a:xfrm>
              <a:off x="3182058" y="2575405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5" name="Google Shape;15295;p66"/>
            <p:cNvSpPr/>
            <p:nvPr/>
          </p:nvSpPr>
          <p:spPr>
            <a:xfrm>
              <a:off x="3182058" y="2588890"/>
              <a:ext cx="77455" cy="10788"/>
            </a:xfrm>
            <a:custGeom>
              <a:avLst/>
              <a:gdLst/>
              <a:ahLst/>
              <a:cxnLst/>
              <a:rect l="l" t="t" r="r" b="b"/>
              <a:pathLst>
                <a:path w="2958" h="412" extrusionOk="0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15296;p66"/>
            <p:cNvSpPr/>
            <p:nvPr/>
          </p:nvSpPr>
          <p:spPr>
            <a:xfrm>
              <a:off x="3144587" y="2612378"/>
              <a:ext cx="27232" cy="27259"/>
            </a:xfrm>
            <a:custGeom>
              <a:avLst/>
              <a:gdLst/>
              <a:ahLst/>
              <a:cxnLst/>
              <a:rect l="l" t="t" r="r" b="b"/>
              <a:pathLst>
                <a:path w="1040" h="1041" extrusionOk="0">
                  <a:moveTo>
                    <a:pt x="220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821"/>
                  </a:lnTo>
                  <a:cubicBezTo>
                    <a:pt x="0" y="945"/>
                    <a:pt x="95" y="1040"/>
                    <a:pt x="220" y="1040"/>
                  </a:cubicBezTo>
                  <a:lnTo>
                    <a:pt x="821" y="1040"/>
                  </a:lnTo>
                  <a:cubicBezTo>
                    <a:pt x="935" y="1040"/>
                    <a:pt x="1040" y="945"/>
                    <a:pt x="1040" y="821"/>
                  </a:cubicBezTo>
                  <a:lnTo>
                    <a:pt x="1040" y="230"/>
                  </a:lnTo>
                  <a:cubicBezTo>
                    <a:pt x="1040" y="10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7" name="Google Shape;15297;p66"/>
            <p:cNvSpPr/>
            <p:nvPr/>
          </p:nvSpPr>
          <p:spPr>
            <a:xfrm>
              <a:off x="3182058" y="2607141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1"/>
                  </a:cubicBezTo>
                  <a:lnTo>
                    <a:pt x="2700" y="411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8" name="Google Shape;15298;p66"/>
            <p:cNvSpPr/>
            <p:nvPr/>
          </p:nvSpPr>
          <p:spPr>
            <a:xfrm>
              <a:off x="3182058" y="2620627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9" name="Google Shape;15299;p66"/>
            <p:cNvSpPr/>
            <p:nvPr/>
          </p:nvSpPr>
          <p:spPr>
            <a:xfrm>
              <a:off x="3182058" y="2634374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2700" y="410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0" name="Google Shape;15300;p66"/>
            <p:cNvSpPr/>
            <p:nvPr/>
          </p:nvSpPr>
          <p:spPr>
            <a:xfrm>
              <a:off x="3077632" y="2694311"/>
              <a:ext cx="334749" cy="34250"/>
            </a:xfrm>
            <a:custGeom>
              <a:avLst/>
              <a:gdLst/>
              <a:ahLst/>
              <a:cxnLst/>
              <a:rect l="l" t="t" r="r" b="b"/>
              <a:pathLst>
                <a:path w="12784" h="1308" extrusionOk="0">
                  <a:moveTo>
                    <a:pt x="773" y="1"/>
                  </a:moveTo>
                  <a:lnTo>
                    <a:pt x="0" y="1031"/>
                  </a:lnTo>
                  <a:lnTo>
                    <a:pt x="0" y="1308"/>
                  </a:lnTo>
                  <a:lnTo>
                    <a:pt x="12784" y="1308"/>
                  </a:lnTo>
                  <a:lnTo>
                    <a:pt x="12784" y="1031"/>
                  </a:lnTo>
                  <a:lnTo>
                    <a:pt x="1201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1" name="Google Shape;15301;p66"/>
            <p:cNvSpPr/>
            <p:nvPr/>
          </p:nvSpPr>
          <p:spPr>
            <a:xfrm>
              <a:off x="3188552" y="2700072"/>
              <a:ext cx="112674" cy="16758"/>
            </a:xfrm>
            <a:custGeom>
              <a:avLst/>
              <a:gdLst/>
              <a:ahLst/>
              <a:cxnLst/>
              <a:rect l="l" t="t" r="r" b="b"/>
              <a:pathLst>
                <a:path w="4303" h="640" extrusionOk="0">
                  <a:moveTo>
                    <a:pt x="821" y="0"/>
                  </a:moveTo>
                  <a:cubicBezTo>
                    <a:pt x="782" y="0"/>
                    <a:pt x="744" y="19"/>
                    <a:pt x="706" y="38"/>
                  </a:cubicBezTo>
                  <a:lnTo>
                    <a:pt x="38" y="553"/>
                  </a:lnTo>
                  <a:cubicBezTo>
                    <a:pt x="0" y="582"/>
                    <a:pt x="19" y="639"/>
                    <a:pt x="67" y="639"/>
                  </a:cubicBezTo>
                  <a:lnTo>
                    <a:pt x="4236" y="639"/>
                  </a:lnTo>
                  <a:cubicBezTo>
                    <a:pt x="4284" y="639"/>
                    <a:pt x="4303" y="582"/>
                    <a:pt x="4264" y="553"/>
                  </a:cubicBezTo>
                  <a:lnTo>
                    <a:pt x="3597" y="38"/>
                  </a:lnTo>
                  <a:cubicBezTo>
                    <a:pt x="3568" y="19"/>
                    <a:pt x="3520" y="0"/>
                    <a:pt x="348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2" name="Google Shape;15302;p66"/>
            <p:cNvSpPr/>
            <p:nvPr/>
          </p:nvSpPr>
          <p:spPr>
            <a:xfrm>
              <a:off x="3077632" y="2721308"/>
              <a:ext cx="334513" cy="20005"/>
            </a:xfrm>
            <a:custGeom>
              <a:avLst/>
              <a:gdLst/>
              <a:ahLst/>
              <a:cxnLst/>
              <a:rect l="l" t="t" r="r" b="b"/>
              <a:pathLst>
                <a:path w="12775" h="764" extrusionOk="0">
                  <a:moveTo>
                    <a:pt x="0" y="0"/>
                  </a:moveTo>
                  <a:lnTo>
                    <a:pt x="0" y="544"/>
                  </a:lnTo>
                  <a:cubicBezTo>
                    <a:pt x="0" y="668"/>
                    <a:pt x="96" y="763"/>
                    <a:pt x="220" y="763"/>
                  </a:cubicBezTo>
                  <a:lnTo>
                    <a:pt x="12555" y="763"/>
                  </a:lnTo>
                  <a:cubicBezTo>
                    <a:pt x="12679" y="763"/>
                    <a:pt x="12774" y="668"/>
                    <a:pt x="12774" y="544"/>
                  </a:cubicBezTo>
                  <a:lnTo>
                    <a:pt x="12774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03" name="Google Shape;15303;p66"/>
          <p:cNvGrpSpPr/>
          <p:nvPr/>
        </p:nvGrpSpPr>
        <p:grpSpPr>
          <a:xfrm>
            <a:off x="2635237" y="2431780"/>
            <a:ext cx="359232" cy="323018"/>
            <a:chOff x="2635237" y="2431780"/>
            <a:chExt cx="359232" cy="323018"/>
          </a:xfrm>
        </p:grpSpPr>
        <p:sp>
          <p:nvSpPr>
            <p:cNvPr id="15304" name="Google Shape;15304;p66"/>
            <p:cNvSpPr/>
            <p:nvPr/>
          </p:nvSpPr>
          <p:spPr>
            <a:xfrm>
              <a:off x="2769121" y="2696328"/>
              <a:ext cx="44253" cy="40482"/>
            </a:xfrm>
            <a:custGeom>
              <a:avLst/>
              <a:gdLst/>
              <a:ahLst/>
              <a:cxnLst/>
              <a:rect l="l" t="t" r="r" b="b"/>
              <a:pathLst>
                <a:path w="1690" h="1546" extrusionOk="0">
                  <a:moveTo>
                    <a:pt x="344" y="0"/>
                  </a:moveTo>
                  <a:lnTo>
                    <a:pt x="1" y="1546"/>
                  </a:lnTo>
                  <a:lnTo>
                    <a:pt x="1689" y="1546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5" name="Google Shape;15305;p66"/>
            <p:cNvSpPr/>
            <p:nvPr/>
          </p:nvSpPr>
          <p:spPr>
            <a:xfrm>
              <a:off x="2738903" y="2733039"/>
              <a:ext cx="104688" cy="21760"/>
            </a:xfrm>
            <a:custGeom>
              <a:avLst/>
              <a:gdLst/>
              <a:ahLst/>
              <a:cxnLst/>
              <a:rect l="l" t="t" r="r" b="b"/>
              <a:pathLst>
                <a:path w="3998" h="83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11"/>
                  </a:lnTo>
                  <a:cubicBezTo>
                    <a:pt x="0" y="725"/>
                    <a:pt x="96" y="830"/>
                    <a:pt x="220" y="830"/>
                  </a:cubicBezTo>
                  <a:lnTo>
                    <a:pt x="3778" y="830"/>
                  </a:lnTo>
                  <a:cubicBezTo>
                    <a:pt x="3902" y="830"/>
                    <a:pt x="3997" y="725"/>
                    <a:pt x="3997" y="611"/>
                  </a:cubicBezTo>
                  <a:lnTo>
                    <a:pt x="3997" y="220"/>
                  </a:lnTo>
                  <a:cubicBezTo>
                    <a:pt x="3997" y="96"/>
                    <a:pt x="3902" y="0"/>
                    <a:pt x="377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6" name="Google Shape;15306;p66"/>
            <p:cNvSpPr/>
            <p:nvPr/>
          </p:nvSpPr>
          <p:spPr>
            <a:xfrm>
              <a:off x="2635237" y="2498212"/>
              <a:ext cx="312020" cy="203876"/>
            </a:xfrm>
            <a:custGeom>
              <a:avLst/>
              <a:gdLst/>
              <a:ahLst/>
              <a:cxnLst/>
              <a:rect l="l" t="t" r="r" b="b"/>
              <a:pathLst>
                <a:path w="11916" h="7786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7566"/>
                  </a:lnTo>
                  <a:cubicBezTo>
                    <a:pt x="0" y="7681"/>
                    <a:pt x="105" y="7785"/>
                    <a:pt x="229" y="7785"/>
                  </a:cubicBezTo>
                  <a:lnTo>
                    <a:pt x="11687" y="7785"/>
                  </a:lnTo>
                  <a:cubicBezTo>
                    <a:pt x="11811" y="7785"/>
                    <a:pt x="11916" y="7681"/>
                    <a:pt x="11916" y="7566"/>
                  </a:cubicBezTo>
                  <a:lnTo>
                    <a:pt x="11916" y="220"/>
                  </a:lnTo>
                  <a:cubicBezTo>
                    <a:pt x="11916" y="96"/>
                    <a:pt x="11811" y="1"/>
                    <a:pt x="11687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7" name="Google Shape;15307;p66"/>
            <p:cNvSpPr/>
            <p:nvPr/>
          </p:nvSpPr>
          <p:spPr>
            <a:xfrm>
              <a:off x="2845555" y="2498212"/>
              <a:ext cx="101703" cy="84211"/>
            </a:xfrm>
            <a:custGeom>
              <a:avLst/>
              <a:gdLst/>
              <a:ahLst/>
              <a:cxnLst/>
              <a:rect l="l" t="t" r="r" b="b"/>
              <a:pathLst>
                <a:path w="3884" h="3216" extrusionOk="0">
                  <a:moveTo>
                    <a:pt x="20" y="1"/>
                  </a:moveTo>
                  <a:lnTo>
                    <a:pt x="20" y="68"/>
                  </a:lnTo>
                  <a:cubicBezTo>
                    <a:pt x="1" y="1794"/>
                    <a:pt x="1394" y="3206"/>
                    <a:pt x="3120" y="3216"/>
                  </a:cubicBezTo>
                  <a:cubicBezTo>
                    <a:pt x="3378" y="3216"/>
                    <a:pt x="3626" y="3178"/>
                    <a:pt x="3884" y="3120"/>
                  </a:cubicBezTo>
                  <a:lnTo>
                    <a:pt x="3884" y="220"/>
                  </a:lnTo>
                  <a:cubicBezTo>
                    <a:pt x="3874" y="96"/>
                    <a:pt x="3779" y="1"/>
                    <a:pt x="36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15308;p66"/>
            <p:cNvSpPr/>
            <p:nvPr/>
          </p:nvSpPr>
          <p:spPr>
            <a:xfrm>
              <a:off x="2635472" y="2687582"/>
              <a:ext cx="311523" cy="14506"/>
            </a:xfrm>
            <a:custGeom>
              <a:avLst/>
              <a:gdLst/>
              <a:ahLst/>
              <a:cxnLst/>
              <a:rect l="l" t="t" r="r" b="b"/>
              <a:pathLst>
                <a:path w="11897" h="554" extrusionOk="0">
                  <a:moveTo>
                    <a:pt x="1" y="0"/>
                  </a:moveTo>
                  <a:lnTo>
                    <a:pt x="1" y="334"/>
                  </a:lnTo>
                  <a:cubicBezTo>
                    <a:pt x="1" y="449"/>
                    <a:pt x="96" y="553"/>
                    <a:pt x="220" y="553"/>
                  </a:cubicBezTo>
                  <a:lnTo>
                    <a:pt x="11678" y="553"/>
                  </a:lnTo>
                  <a:cubicBezTo>
                    <a:pt x="11802" y="553"/>
                    <a:pt x="11897" y="449"/>
                    <a:pt x="11897" y="334"/>
                  </a:cubicBezTo>
                  <a:lnTo>
                    <a:pt x="118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9" name="Google Shape;15309;p66"/>
            <p:cNvSpPr/>
            <p:nvPr/>
          </p:nvSpPr>
          <p:spPr>
            <a:xfrm>
              <a:off x="2655216" y="2517196"/>
              <a:ext cx="272062" cy="151166"/>
            </a:xfrm>
            <a:custGeom>
              <a:avLst/>
              <a:gdLst/>
              <a:ahLst/>
              <a:cxnLst/>
              <a:rect l="l" t="t" r="r" b="b"/>
              <a:pathLst>
                <a:path w="10390" h="5773" extrusionOk="0">
                  <a:moveTo>
                    <a:pt x="220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0" y="5773"/>
                  </a:cubicBezTo>
                  <a:lnTo>
                    <a:pt x="10389" y="5773"/>
                  </a:lnTo>
                  <a:lnTo>
                    <a:pt x="10389" y="220"/>
                  </a:lnTo>
                  <a:cubicBezTo>
                    <a:pt x="10389" y="106"/>
                    <a:pt x="10284" y="1"/>
                    <a:pt x="10170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0" name="Google Shape;15310;p66"/>
            <p:cNvSpPr/>
            <p:nvPr/>
          </p:nvSpPr>
          <p:spPr>
            <a:xfrm>
              <a:off x="2847807" y="2517196"/>
              <a:ext cx="79471" cy="65227"/>
            </a:xfrm>
            <a:custGeom>
              <a:avLst/>
              <a:gdLst/>
              <a:ahLst/>
              <a:cxnLst/>
              <a:rect l="l" t="t" r="r" b="b"/>
              <a:pathLst>
                <a:path w="3035" h="2491" extrusionOk="0">
                  <a:moveTo>
                    <a:pt x="1" y="1"/>
                  </a:moveTo>
                  <a:cubicBezTo>
                    <a:pt x="296" y="1441"/>
                    <a:pt x="1565" y="2481"/>
                    <a:pt x="3034" y="2491"/>
                  </a:cubicBezTo>
                  <a:lnTo>
                    <a:pt x="3034" y="220"/>
                  </a:lnTo>
                  <a:cubicBezTo>
                    <a:pt x="3034" y="106"/>
                    <a:pt x="2929" y="1"/>
                    <a:pt x="281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1" name="Google Shape;15311;p66"/>
            <p:cNvSpPr/>
            <p:nvPr/>
          </p:nvSpPr>
          <p:spPr>
            <a:xfrm>
              <a:off x="2655216" y="2517196"/>
              <a:ext cx="272062" cy="151166"/>
            </a:xfrm>
            <a:custGeom>
              <a:avLst/>
              <a:gdLst/>
              <a:ahLst/>
              <a:cxnLst/>
              <a:rect l="l" t="t" r="r" b="b"/>
              <a:pathLst>
                <a:path w="10390" h="5773" extrusionOk="0">
                  <a:moveTo>
                    <a:pt x="229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9" y="5773"/>
                  </a:cubicBezTo>
                  <a:lnTo>
                    <a:pt x="10170" y="5773"/>
                  </a:lnTo>
                  <a:cubicBezTo>
                    <a:pt x="10284" y="5773"/>
                    <a:pt x="10389" y="5677"/>
                    <a:pt x="10389" y="5553"/>
                  </a:cubicBezTo>
                  <a:lnTo>
                    <a:pt x="10389" y="5191"/>
                  </a:lnTo>
                  <a:lnTo>
                    <a:pt x="611" y="5191"/>
                  </a:lnTo>
                  <a:lnTo>
                    <a:pt x="6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2" name="Google Shape;15312;p66"/>
            <p:cNvSpPr/>
            <p:nvPr/>
          </p:nvSpPr>
          <p:spPr>
            <a:xfrm>
              <a:off x="2770378" y="2678836"/>
              <a:ext cx="41739" cy="10762"/>
            </a:xfrm>
            <a:custGeom>
              <a:avLst/>
              <a:gdLst/>
              <a:ahLst/>
              <a:cxnLst/>
              <a:rect l="l" t="t" r="r" b="b"/>
              <a:pathLst>
                <a:path w="1594" h="411" extrusionOk="0">
                  <a:moveTo>
                    <a:pt x="248" y="0"/>
                  </a:moveTo>
                  <a:cubicBezTo>
                    <a:pt x="0" y="19"/>
                    <a:pt x="0" y="391"/>
                    <a:pt x="248" y="410"/>
                  </a:cubicBezTo>
                  <a:lnTo>
                    <a:pt x="1336" y="410"/>
                  </a:lnTo>
                  <a:cubicBezTo>
                    <a:pt x="1593" y="391"/>
                    <a:pt x="1593" y="19"/>
                    <a:pt x="133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3" name="Google Shape;15313;p66"/>
            <p:cNvSpPr/>
            <p:nvPr/>
          </p:nvSpPr>
          <p:spPr>
            <a:xfrm>
              <a:off x="2733404" y="2584910"/>
              <a:ext cx="25504" cy="26002"/>
            </a:xfrm>
            <a:custGeom>
              <a:avLst/>
              <a:gdLst/>
              <a:ahLst/>
              <a:cxnLst/>
              <a:rect l="l" t="t" r="r" b="b"/>
              <a:pathLst>
                <a:path w="974" h="993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4" name="Google Shape;15314;p66"/>
            <p:cNvSpPr/>
            <p:nvPr/>
          </p:nvSpPr>
          <p:spPr>
            <a:xfrm>
              <a:off x="2778364" y="2584910"/>
              <a:ext cx="25766" cy="26002"/>
            </a:xfrm>
            <a:custGeom>
              <a:avLst/>
              <a:gdLst/>
              <a:ahLst/>
              <a:cxnLst/>
              <a:rect l="l" t="t" r="r" b="b"/>
              <a:pathLst>
                <a:path w="984" h="993" extrusionOk="0">
                  <a:moveTo>
                    <a:pt x="229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773"/>
                  </a:lnTo>
                  <a:cubicBezTo>
                    <a:pt x="1" y="897"/>
                    <a:pt x="105" y="992"/>
                    <a:pt x="229" y="992"/>
                  </a:cubicBezTo>
                  <a:lnTo>
                    <a:pt x="764" y="992"/>
                  </a:lnTo>
                  <a:cubicBezTo>
                    <a:pt x="878" y="992"/>
                    <a:pt x="983" y="897"/>
                    <a:pt x="983" y="773"/>
                  </a:cubicBezTo>
                  <a:lnTo>
                    <a:pt x="983" y="220"/>
                  </a:lnTo>
                  <a:cubicBezTo>
                    <a:pt x="983" y="105"/>
                    <a:pt x="878" y="0"/>
                    <a:pt x="764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5" name="Google Shape;15315;p66"/>
            <p:cNvSpPr/>
            <p:nvPr/>
          </p:nvSpPr>
          <p:spPr>
            <a:xfrm>
              <a:off x="2823585" y="2584910"/>
              <a:ext cx="25504" cy="26002"/>
            </a:xfrm>
            <a:custGeom>
              <a:avLst/>
              <a:gdLst/>
              <a:ahLst/>
              <a:cxnLst/>
              <a:rect l="l" t="t" r="r" b="b"/>
              <a:pathLst>
                <a:path w="974" h="993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6" name="Google Shape;15316;p66"/>
            <p:cNvSpPr/>
            <p:nvPr/>
          </p:nvSpPr>
          <p:spPr>
            <a:xfrm>
              <a:off x="2859799" y="2431780"/>
              <a:ext cx="134669" cy="136424"/>
            </a:xfrm>
            <a:custGeom>
              <a:avLst/>
              <a:gdLst/>
              <a:ahLst/>
              <a:cxnLst/>
              <a:rect l="l" t="t" r="r" b="b"/>
              <a:pathLst>
                <a:path w="5143" h="5210" extrusionOk="0">
                  <a:moveTo>
                    <a:pt x="2576" y="0"/>
                  </a:moveTo>
                  <a:cubicBezTo>
                    <a:pt x="1155" y="0"/>
                    <a:pt x="1" y="1164"/>
                    <a:pt x="1" y="2605"/>
                  </a:cubicBezTo>
                  <a:cubicBezTo>
                    <a:pt x="1" y="4045"/>
                    <a:pt x="1155" y="5209"/>
                    <a:pt x="2576" y="5209"/>
                  </a:cubicBezTo>
                  <a:cubicBezTo>
                    <a:pt x="3988" y="5209"/>
                    <a:pt x="5143" y="4045"/>
                    <a:pt x="5143" y="2605"/>
                  </a:cubicBezTo>
                  <a:cubicBezTo>
                    <a:pt x="5143" y="1164"/>
                    <a:pt x="3988" y="0"/>
                    <a:pt x="25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7" name="Google Shape;15317;p66"/>
            <p:cNvSpPr/>
            <p:nvPr/>
          </p:nvSpPr>
          <p:spPr>
            <a:xfrm>
              <a:off x="2904026" y="2482920"/>
              <a:ext cx="39984" cy="34302"/>
            </a:xfrm>
            <a:custGeom>
              <a:avLst/>
              <a:gdLst/>
              <a:ahLst/>
              <a:cxnLst/>
              <a:rect l="l" t="t" r="r" b="b"/>
              <a:pathLst>
                <a:path w="1527" h="1310" extrusionOk="0">
                  <a:moveTo>
                    <a:pt x="887" y="413"/>
                  </a:moveTo>
                  <a:cubicBezTo>
                    <a:pt x="1011" y="423"/>
                    <a:pt x="1116" y="528"/>
                    <a:pt x="1116" y="652"/>
                  </a:cubicBezTo>
                  <a:cubicBezTo>
                    <a:pt x="1116" y="800"/>
                    <a:pt x="999" y="896"/>
                    <a:pt x="876" y="896"/>
                  </a:cubicBezTo>
                  <a:cubicBezTo>
                    <a:pt x="817" y="896"/>
                    <a:pt x="756" y="873"/>
                    <a:pt x="706" y="823"/>
                  </a:cubicBezTo>
                  <a:cubicBezTo>
                    <a:pt x="553" y="671"/>
                    <a:pt x="668" y="413"/>
                    <a:pt x="887" y="413"/>
                  </a:cubicBezTo>
                  <a:close/>
                  <a:moveTo>
                    <a:pt x="869" y="1"/>
                  </a:moveTo>
                  <a:cubicBezTo>
                    <a:pt x="708" y="1"/>
                    <a:pt x="544" y="60"/>
                    <a:pt x="410" y="194"/>
                  </a:cubicBezTo>
                  <a:cubicBezTo>
                    <a:pt x="0" y="614"/>
                    <a:pt x="305" y="1310"/>
                    <a:pt x="887" y="1310"/>
                  </a:cubicBezTo>
                  <a:cubicBezTo>
                    <a:pt x="1240" y="1300"/>
                    <a:pt x="1527" y="1014"/>
                    <a:pt x="1527" y="652"/>
                  </a:cubicBezTo>
                  <a:cubicBezTo>
                    <a:pt x="1527" y="259"/>
                    <a:pt x="1205" y="1"/>
                    <a:pt x="8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8" name="Google Shape;15318;p66"/>
            <p:cNvSpPr/>
            <p:nvPr/>
          </p:nvSpPr>
          <p:spPr>
            <a:xfrm>
              <a:off x="2880433" y="2455190"/>
              <a:ext cx="93638" cy="89841"/>
            </a:xfrm>
            <a:custGeom>
              <a:avLst/>
              <a:gdLst/>
              <a:ahLst/>
              <a:cxnLst/>
              <a:rect l="l" t="t" r="r" b="b"/>
              <a:pathLst>
                <a:path w="3576" h="3431" extrusionOk="0">
                  <a:moveTo>
                    <a:pt x="1785" y="845"/>
                  </a:moveTo>
                  <a:cubicBezTo>
                    <a:pt x="1936" y="845"/>
                    <a:pt x="2089" y="885"/>
                    <a:pt x="2227" y="967"/>
                  </a:cubicBezTo>
                  <a:cubicBezTo>
                    <a:pt x="2418" y="1091"/>
                    <a:pt x="2561" y="1281"/>
                    <a:pt x="2609" y="1510"/>
                  </a:cubicBezTo>
                  <a:cubicBezTo>
                    <a:pt x="2666" y="1730"/>
                    <a:pt x="2628" y="1959"/>
                    <a:pt x="2513" y="2159"/>
                  </a:cubicBezTo>
                  <a:cubicBezTo>
                    <a:pt x="2447" y="2283"/>
                    <a:pt x="2342" y="2378"/>
                    <a:pt x="2227" y="2455"/>
                  </a:cubicBezTo>
                  <a:cubicBezTo>
                    <a:pt x="2089" y="2536"/>
                    <a:pt x="1936" y="2576"/>
                    <a:pt x="1785" y="2576"/>
                  </a:cubicBezTo>
                  <a:cubicBezTo>
                    <a:pt x="1633" y="2576"/>
                    <a:pt x="1483" y="2536"/>
                    <a:pt x="1349" y="2455"/>
                  </a:cubicBezTo>
                  <a:cubicBezTo>
                    <a:pt x="1149" y="2331"/>
                    <a:pt x="1016" y="2140"/>
                    <a:pt x="958" y="1921"/>
                  </a:cubicBezTo>
                  <a:cubicBezTo>
                    <a:pt x="930" y="1787"/>
                    <a:pt x="930" y="1644"/>
                    <a:pt x="958" y="1510"/>
                  </a:cubicBezTo>
                  <a:cubicBezTo>
                    <a:pt x="1016" y="1281"/>
                    <a:pt x="1149" y="1091"/>
                    <a:pt x="1349" y="967"/>
                  </a:cubicBezTo>
                  <a:cubicBezTo>
                    <a:pt x="1483" y="885"/>
                    <a:pt x="1633" y="845"/>
                    <a:pt x="1785" y="845"/>
                  </a:cubicBezTo>
                  <a:close/>
                  <a:moveTo>
                    <a:pt x="1784" y="1"/>
                  </a:moveTo>
                  <a:cubicBezTo>
                    <a:pt x="1686" y="1"/>
                    <a:pt x="1588" y="65"/>
                    <a:pt x="1578" y="194"/>
                  </a:cubicBezTo>
                  <a:lnTo>
                    <a:pt x="1578" y="451"/>
                  </a:lnTo>
                  <a:cubicBezTo>
                    <a:pt x="1388" y="480"/>
                    <a:pt x="1206" y="556"/>
                    <a:pt x="1054" y="671"/>
                  </a:cubicBezTo>
                  <a:lnTo>
                    <a:pt x="872" y="499"/>
                  </a:lnTo>
                  <a:cubicBezTo>
                    <a:pt x="830" y="463"/>
                    <a:pt x="785" y="448"/>
                    <a:pt x="741" y="448"/>
                  </a:cubicBezTo>
                  <a:cubicBezTo>
                    <a:pt x="588" y="448"/>
                    <a:pt x="458" y="637"/>
                    <a:pt x="577" y="785"/>
                  </a:cubicBezTo>
                  <a:lnTo>
                    <a:pt x="758" y="967"/>
                  </a:lnTo>
                  <a:cubicBezTo>
                    <a:pt x="644" y="1129"/>
                    <a:pt x="567" y="1320"/>
                    <a:pt x="539" y="1510"/>
                  </a:cubicBezTo>
                  <a:lnTo>
                    <a:pt x="291" y="1510"/>
                  </a:lnTo>
                  <a:cubicBezTo>
                    <a:pt x="285" y="1510"/>
                    <a:pt x="279" y="1510"/>
                    <a:pt x="273" y="1510"/>
                  </a:cubicBezTo>
                  <a:cubicBezTo>
                    <a:pt x="4" y="1510"/>
                    <a:pt x="1" y="1922"/>
                    <a:pt x="264" y="1922"/>
                  </a:cubicBezTo>
                  <a:cubicBezTo>
                    <a:pt x="273" y="1922"/>
                    <a:pt x="282" y="1921"/>
                    <a:pt x="291" y="1921"/>
                  </a:cubicBezTo>
                  <a:lnTo>
                    <a:pt x="539" y="1921"/>
                  </a:lnTo>
                  <a:cubicBezTo>
                    <a:pt x="567" y="2121"/>
                    <a:pt x="644" y="2302"/>
                    <a:pt x="758" y="2464"/>
                  </a:cubicBezTo>
                  <a:lnTo>
                    <a:pt x="586" y="2646"/>
                  </a:lnTo>
                  <a:cubicBezTo>
                    <a:pt x="407" y="2796"/>
                    <a:pt x="551" y="3016"/>
                    <a:pt x="714" y="3016"/>
                  </a:cubicBezTo>
                  <a:cubicBezTo>
                    <a:pt x="768" y="3016"/>
                    <a:pt x="825" y="2991"/>
                    <a:pt x="872" y="2932"/>
                  </a:cubicBezTo>
                  <a:lnTo>
                    <a:pt x="1054" y="2760"/>
                  </a:lnTo>
                  <a:cubicBezTo>
                    <a:pt x="1206" y="2875"/>
                    <a:pt x="1388" y="2951"/>
                    <a:pt x="1578" y="2979"/>
                  </a:cubicBezTo>
                  <a:lnTo>
                    <a:pt x="1578" y="3237"/>
                  </a:lnTo>
                  <a:cubicBezTo>
                    <a:pt x="1588" y="3366"/>
                    <a:pt x="1686" y="3430"/>
                    <a:pt x="1785" y="3430"/>
                  </a:cubicBezTo>
                  <a:cubicBezTo>
                    <a:pt x="1884" y="3430"/>
                    <a:pt x="1984" y="3366"/>
                    <a:pt x="1998" y="3237"/>
                  </a:cubicBezTo>
                  <a:lnTo>
                    <a:pt x="1998" y="2979"/>
                  </a:lnTo>
                  <a:cubicBezTo>
                    <a:pt x="2189" y="2951"/>
                    <a:pt x="2361" y="2875"/>
                    <a:pt x="2523" y="2760"/>
                  </a:cubicBezTo>
                  <a:lnTo>
                    <a:pt x="2695" y="2932"/>
                  </a:lnTo>
                  <a:cubicBezTo>
                    <a:pt x="2742" y="2991"/>
                    <a:pt x="2799" y="3016"/>
                    <a:pt x="2854" y="3016"/>
                  </a:cubicBezTo>
                  <a:cubicBezTo>
                    <a:pt x="3017" y="3016"/>
                    <a:pt x="3162" y="2796"/>
                    <a:pt x="2990" y="2646"/>
                  </a:cubicBezTo>
                  <a:lnTo>
                    <a:pt x="2809" y="2464"/>
                  </a:lnTo>
                  <a:cubicBezTo>
                    <a:pt x="2924" y="2302"/>
                    <a:pt x="3000" y="2121"/>
                    <a:pt x="3038" y="1921"/>
                  </a:cubicBezTo>
                  <a:lnTo>
                    <a:pt x="3286" y="1921"/>
                  </a:lnTo>
                  <a:cubicBezTo>
                    <a:pt x="3295" y="1921"/>
                    <a:pt x="3304" y="1922"/>
                    <a:pt x="3312" y="1922"/>
                  </a:cubicBezTo>
                  <a:cubicBezTo>
                    <a:pt x="3576" y="1922"/>
                    <a:pt x="3573" y="1510"/>
                    <a:pt x="3304" y="1510"/>
                  </a:cubicBezTo>
                  <a:cubicBezTo>
                    <a:pt x="3298" y="1510"/>
                    <a:pt x="3292" y="1510"/>
                    <a:pt x="3286" y="1510"/>
                  </a:cubicBezTo>
                  <a:lnTo>
                    <a:pt x="3038" y="1510"/>
                  </a:lnTo>
                  <a:cubicBezTo>
                    <a:pt x="3000" y="1310"/>
                    <a:pt x="2924" y="1129"/>
                    <a:pt x="2809" y="967"/>
                  </a:cubicBezTo>
                  <a:lnTo>
                    <a:pt x="2990" y="785"/>
                  </a:lnTo>
                  <a:cubicBezTo>
                    <a:pt x="3115" y="631"/>
                    <a:pt x="2986" y="443"/>
                    <a:pt x="2832" y="443"/>
                  </a:cubicBezTo>
                  <a:cubicBezTo>
                    <a:pt x="2786" y="443"/>
                    <a:pt x="2739" y="460"/>
                    <a:pt x="2695" y="499"/>
                  </a:cubicBezTo>
                  <a:lnTo>
                    <a:pt x="2523" y="671"/>
                  </a:lnTo>
                  <a:cubicBezTo>
                    <a:pt x="2361" y="556"/>
                    <a:pt x="2179" y="480"/>
                    <a:pt x="1989" y="451"/>
                  </a:cubicBezTo>
                  <a:lnTo>
                    <a:pt x="1989" y="194"/>
                  </a:lnTo>
                  <a:cubicBezTo>
                    <a:pt x="1979" y="65"/>
                    <a:pt x="1881" y="1"/>
                    <a:pt x="178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19" name="Google Shape;15319;p66"/>
          <p:cNvGrpSpPr/>
          <p:nvPr/>
        </p:nvGrpSpPr>
        <p:grpSpPr>
          <a:xfrm>
            <a:off x="4011651" y="3768132"/>
            <a:ext cx="373189" cy="358944"/>
            <a:chOff x="4011651" y="3768132"/>
            <a:chExt cx="373189" cy="358944"/>
          </a:xfrm>
        </p:grpSpPr>
        <p:sp>
          <p:nvSpPr>
            <p:cNvPr id="15320" name="Google Shape;15320;p66"/>
            <p:cNvSpPr/>
            <p:nvPr/>
          </p:nvSpPr>
          <p:spPr>
            <a:xfrm>
              <a:off x="4011651" y="3859387"/>
              <a:ext cx="275309" cy="267689"/>
            </a:xfrm>
            <a:custGeom>
              <a:avLst/>
              <a:gdLst/>
              <a:ahLst/>
              <a:cxnLst/>
              <a:rect l="l" t="t" r="r" b="b"/>
              <a:pathLst>
                <a:path w="10514" h="10223" extrusionOk="0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0" y="2300"/>
                    <a:pt x="506" y="3321"/>
                  </a:cubicBezTo>
                  <a:cubicBezTo>
                    <a:pt x="1174" y="4656"/>
                    <a:pt x="5848" y="9340"/>
                    <a:pt x="7193" y="10008"/>
                  </a:cubicBezTo>
                  <a:cubicBezTo>
                    <a:pt x="7490" y="10153"/>
                    <a:pt x="7805" y="10223"/>
                    <a:pt x="8115" y="10223"/>
                  </a:cubicBezTo>
                  <a:cubicBezTo>
                    <a:pt x="8865" y="10223"/>
                    <a:pt x="9589" y="9820"/>
                    <a:pt x="9960" y="9111"/>
                  </a:cubicBezTo>
                  <a:lnTo>
                    <a:pt x="10074" y="8882"/>
                  </a:lnTo>
                  <a:lnTo>
                    <a:pt x="10513" y="8052"/>
                  </a:lnTo>
                  <a:lnTo>
                    <a:pt x="8128" y="6717"/>
                  </a:lnTo>
                  <a:lnTo>
                    <a:pt x="7918" y="7232"/>
                  </a:lnTo>
                  <a:cubicBezTo>
                    <a:pt x="7761" y="7616"/>
                    <a:pt x="7392" y="7838"/>
                    <a:pt x="7014" y="7838"/>
                  </a:cubicBezTo>
                  <a:cubicBezTo>
                    <a:pt x="6819" y="7838"/>
                    <a:pt x="6621" y="7779"/>
                    <a:pt x="6449" y="7652"/>
                  </a:cubicBezTo>
                  <a:cubicBezTo>
                    <a:pt x="6211" y="7480"/>
                    <a:pt x="3034" y="4303"/>
                    <a:pt x="2862" y="4065"/>
                  </a:cubicBezTo>
                  <a:cubicBezTo>
                    <a:pt x="2490" y="3550"/>
                    <a:pt x="2691" y="2834"/>
                    <a:pt x="3272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1" name="Google Shape;15321;p66"/>
            <p:cNvSpPr/>
            <p:nvPr/>
          </p:nvSpPr>
          <p:spPr>
            <a:xfrm>
              <a:off x="4054359" y="3859151"/>
              <a:ext cx="56481" cy="72716"/>
            </a:xfrm>
            <a:custGeom>
              <a:avLst/>
              <a:gdLst/>
              <a:ahLst/>
              <a:cxnLst/>
              <a:rect l="l" t="t" r="r" b="b"/>
              <a:pathLst>
                <a:path w="2157" h="2777" extrusionOk="0">
                  <a:moveTo>
                    <a:pt x="821" y="0"/>
                  </a:moveTo>
                  <a:lnTo>
                    <a:pt x="1" y="439"/>
                  </a:lnTo>
                  <a:lnTo>
                    <a:pt x="1374" y="2776"/>
                  </a:lnTo>
                  <a:cubicBezTo>
                    <a:pt x="1451" y="2700"/>
                    <a:pt x="1546" y="2643"/>
                    <a:pt x="1641" y="2605"/>
                  </a:cubicBezTo>
                  <a:lnTo>
                    <a:pt x="2157" y="239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2" name="Google Shape;15322;p66"/>
            <p:cNvSpPr/>
            <p:nvPr/>
          </p:nvSpPr>
          <p:spPr>
            <a:xfrm>
              <a:off x="4214480" y="4035245"/>
              <a:ext cx="72480" cy="56743"/>
            </a:xfrm>
            <a:custGeom>
              <a:avLst/>
              <a:gdLst/>
              <a:ahLst/>
              <a:cxnLst/>
              <a:rect l="l" t="t" r="r" b="b"/>
              <a:pathLst>
                <a:path w="2768" h="2167" extrusionOk="0">
                  <a:moveTo>
                    <a:pt x="382" y="1"/>
                  </a:moveTo>
                  <a:lnTo>
                    <a:pt x="172" y="526"/>
                  </a:lnTo>
                  <a:cubicBezTo>
                    <a:pt x="125" y="621"/>
                    <a:pt x="67" y="716"/>
                    <a:pt x="1" y="793"/>
                  </a:cubicBezTo>
                  <a:lnTo>
                    <a:pt x="2328" y="2166"/>
                  </a:lnTo>
                  <a:lnTo>
                    <a:pt x="2767" y="1336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3" name="Google Shape;15323;p66"/>
            <p:cNvSpPr/>
            <p:nvPr/>
          </p:nvSpPr>
          <p:spPr>
            <a:xfrm>
              <a:off x="4135559" y="3768132"/>
              <a:ext cx="249281" cy="210946"/>
            </a:xfrm>
            <a:custGeom>
              <a:avLst/>
              <a:gdLst/>
              <a:ahLst/>
              <a:cxnLst/>
              <a:rect l="l" t="t" r="r" b="b"/>
              <a:pathLst>
                <a:path w="9520" h="8056" extrusionOk="0">
                  <a:moveTo>
                    <a:pt x="4798" y="0"/>
                  </a:moveTo>
                  <a:cubicBezTo>
                    <a:pt x="4745" y="0"/>
                    <a:pt x="4691" y="2"/>
                    <a:pt x="4636" y="4"/>
                  </a:cubicBezTo>
                  <a:cubicBezTo>
                    <a:pt x="1612" y="118"/>
                    <a:pt x="0" y="3629"/>
                    <a:pt x="1879" y="6004"/>
                  </a:cubicBezTo>
                  <a:lnTo>
                    <a:pt x="1803" y="7826"/>
                  </a:lnTo>
                  <a:cubicBezTo>
                    <a:pt x="1795" y="7956"/>
                    <a:pt x="1904" y="8056"/>
                    <a:pt x="2026" y="8056"/>
                  </a:cubicBezTo>
                  <a:cubicBezTo>
                    <a:pt x="2056" y="8056"/>
                    <a:pt x="2088" y="8050"/>
                    <a:pt x="2118" y="8036"/>
                  </a:cubicBezTo>
                  <a:lnTo>
                    <a:pt x="3768" y="7264"/>
                  </a:lnTo>
                  <a:cubicBezTo>
                    <a:pt x="4103" y="7359"/>
                    <a:pt x="4443" y="7404"/>
                    <a:pt x="4778" y="7404"/>
                  </a:cubicBezTo>
                  <a:cubicBezTo>
                    <a:pt x="5993" y="7404"/>
                    <a:pt x="7158" y="6805"/>
                    <a:pt x="7861" y="5766"/>
                  </a:cubicBezTo>
                  <a:cubicBezTo>
                    <a:pt x="9519" y="3293"/>
                    <a:pt x="7727" y="0"/>
                    <a:pt x="47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4" name="Google Shape;15324;p66"/>
            <p:cNvSpPr/>
            <p:nvPr/>
          </p:nvSpPr>
          <p:spPr>
            <a:xfrm>
              <a:off x="4062110" y="3836553"/>
              <a:ext cx="78712" cy="97827"/>
            </a:xfrm>
            <a:custGeom>
              <a:avLst/>
              <a:gdLst/>
              <a:ahLst/>
              <a:cxnLst/>
              <a:rect l="l" t="t" r="r" b="b"/>
              <a:pathLst>
                <a:path w="3006" h="3736" extrusionOk="0">
                  <a:moveTo>
                    <a:pt x="1124" y="0"/>
                  </a:moveTo>
                  <a:cubicBezTo>
                    <a:pt x="1086" y="0"/>
                    <a:pt x="1047" y="11"/>
                    <a:pt x="1012" y="33"/>
                  </a:cubicBezTo>
                  <a:lnTo>
                    <a:pt x="134" y="539"/>
                  </a:lnTo>
                  <a:cubicBezTo>
                    <a:pt x="29" y="606"/>
                    <a:pt x="0" y="739"/>
                    <a:pt x="58" y="844"/>
                  </a:cubicBezTo>
                  <a:lnTo>
                    <a:pt x="1698" y="3630"/>
                  </a:lnTo>
                  <a:cubicBezTo>
                    <a:pt x="1736" y="3699"/>
                    <a:pt x="1807" y="3735"/>
                    <a:pt x="1881" y="3735"/>
                  </a:cubicBezTo>
                  <a:cubicBezTo>
                    <a:pt x="1920" y="3735"/>
                    <a:pt x="1959" y="3726"/>
                    <a:pt x="1994" y="3706"/>
                  </a:cubicBezTo>
                  <a:lnTo>
                    <a:pt x="2872" y="3191"/>
                  </a:lnTo>
                  <a:cubicBezTo>
                    <a:pt x="2977" y="3134"/>
                    <a:pt x="3005" y="2991"/>
                    <a:pt x="2948" y="2886"/>
                  </a:cubicBezTo>
                  <a:lnTo>
                    <a:pt x="1307" y="110"/>
                  </a:lnTo>
                  <a:cubicBezTo>
                    <a:pt x="1269" y="40"/>
                    <a:pt x="1198" y="0"/>
                    <a:pt x="1124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5" name="Google Shape;15325;p66"/>
            <p:cNvSpPr/>
            <p:nvPr/>
          </p:nvSpPr>
          <p:spPr>
            <a:xfrm>
              <a:off x="4210998" y="4006154"/>
              <a:ext cx="99451" cy="77298"/>
            </a:xfrm>
            <a:custGeom>
              <a:avLst/>
              <a:gdLst/>
              <a:ahLst/>
              <a:cxnLst/>
              <a:rect l="l" t="t" r="r" b="b"/>
              <a:pathLst>
                <a:path w="3798" h="2952" extrusionOk="0">
                  <a:moveTo>
                    <a:pt x="765" y="1"/>
                  </a:moveTo>
                  <a:cubicBezTo>
                    <a:pt x="691" y="1"/>
                    <a:pt x="620" y="41"/>
                    <a:pt x="582" y="110"/>
                  </a:cubicBezTo>
                  <a:lnTo>
                    <a:pt x="67" y="978"/>
                  </a:lnTo>
                  <a:cubicBezTo>
                    <a:pt x="0" y="1083"/>
                    <a:pt x="38" y="1217"/>
                    <a:pt x="143" y="1284"/>
                  </a:cubicBezTo>
                  <a:lnTo>
                    <a:pt x="2929" y="2924"/>
                  </a:lnTo>
                  <a:cubicBezTo>
                    <a:pt x="2962" y="2943"/>
                    <a:pt x="2998" y="2951"/>
                    <a:pt x="3033" y="2951"/>
                  </a:cubicBezTo>
                  <a:cubicBezTo>
                    <a:pt x="3110" y="2951"/>
                    <a:pt x="3185" y="2911"/>
                    <a:pt x="3225" y="2839"/>
                  </a:cubicBezTo>
                  <a:lnTo>
                    <a:pt x="3740" y="1970"/>
                  </a:lnTo>
                  <a:cubicBezTo>
                    <a:pt x="3797" y="1866"/>
                    <a:pt x="3768" y="1732"/>
                    <a:pt x="3663" y="1665"/>
                  </a:cubicBezTo>
                  <a:lnTo>
                    <a:pt x="878" y="34"/>
                  </a:lnTo>
                  <a:cubicBezTo>
                    <a:pt x="842" y="11"/>
                    <a:pt x="803" y="1"/>
                    <a:pt x="765" y="1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6" name="Google Shape;15326;p66"/>
            <p:cNvSpPr/>
            <p:nvPr/>
          </p:nvSpPr>
          <p:spPr>
            <a:xfrm>
              <a:off x="4186750" y="3787195"/>
              <a:ext cx="147657" cy="149595"/>
            </a:xfrm>
            <a:custGeom>
              <a:avLst/>
              <a:gdLst/>
              <a:ahLst/>
              <a:cxnLst/>
              <a:rect l="l" t="t" r="r" b="b"/>
              <a:pathLst>
                <a:path w="5639" h="5713" extrusionOk="0">
                  <a:moveTo>
                    <a:pt x="3619" y="1"/>
                  </a:moveTo>
                  <a:cubicBezTo>
                    <a:pt x="3478" y="1"/>
                    <a:pt x="3337" y="151"/>
                    <a:pt x="3435" y="316"/>
                  </a:cubicBezTo>
                  <a:lnTo>
                    <a:pt x="3616" y="621"/>
                  </a:lnTo>
                  <a:cubicBezTo>
                    <a:pt x="3359" y="540"/>
                    <a:pt x="3096" y="501"/>
                    <a:pt x="2836" y="501"/>
                  </a:cubicBezTo>
                  <a:cubicBezTo>
                    <a:pt x="1959" y="501"/>
                    <a:pt x="1116" y="943"/>
                    <a:pt x="630" y="1708"/>
                  </a:cubicBezTo>
                  <a:cubicBezTo>
                    <a:pt x="1" y="2710"/>
                    <a:pt x="115" y="4008"/>
                    <a:pt x="917" y="4876"/>
                  </a:cubicBezTo>
                  <a:cubicBezTo>
                    <a:pt x="1422" y="5424"/>
                    <a:pt x="2122" y="5713"/>
                    <a:pt x="2833" y="5713"/>
                  </a:cubicBezTo>
                  <a:cubicBezTo>
                    <a:pt x="3248" y="5713"/>
                    <a:pt x="3668" y="5614"/>
                    <a:pt x="4055" y="5410"/>
                  </a:cubicBezTo>
                  <a:cubicBezTo>
                    <a:pt x="5095" y="4857"/>
                    <a:pt x="5639" y="3664"/>
                    <a:pt x="5362" y="2510"/>
                  </a:cubicBezTo>
                  <a:lnTo>
                    <a:pt x="5372" y="2510"/>
                  </a:lnTo>
                  <a:cubicBezTo>
                    <a:pt x="5344" y="2399"/>
                    <a:pt x="5259" y="2351"/>
                    <a:pt x="5174" y="2351"/>
                  </a:cubicBezTo>
                  <a:cubicBezTo>
                    <a:pt x="5052" y="2351"/>
                    <a:pt x="4928" y="2448"/>
                    <a:pt x="4962" y="2605"/>
                  </a:cubicBezTo>
                  <a:cubicBezTo>
                    <a:pt x="5190" y="3578"/>
                    <a:pt x="4742" y="4580"/>
                    <a:pt x="3855" y="5047"/>
                  </a:cubicBezTo>
                  <a:cubicBezTo>
                    <a:pt x="3533" y="5219"/>
                    <a:pt x="3183" y="5302"/>
                    <a:pt x="2835" y="5302"/>
                  </a:cubicBezTo>
                  <a:cubicBezTo>
                    <a:pt x="2235" y="5302"/>
                    <a:pt x="1641" y="5055"/>
                    <a:pt x="1212" y="4589"/>
                  </a:cubicBezTo>
                  <a:cubicBezTo>
                    <a:pt x="545" y="3855"/>
                    <a:pt x="449" y="2758"/>
                    <a:pt x="993" y="1918"/>
                  </a:cubicBezTo>
                  <a:cubicBezTo>
                    <a:pt x="1398" y="1281"/>
                    <a:pt x="2095" y="919"/>
                    <a:pt x="2825" y="919"/>
                  </a:cubicBezTo>
                  <a:cubicBezTo>
                    <a:pt x="3056" y="919"/>
                    <a:pt x="3291" y="955"/>
                    <a:pt x="3521" y="1031"/>
                  </a:cubicBezTo>
                  <a:lnTo>
                    <a:pt x="3073" y="1126"/>
                  </a:lnTo>
                  <a:cubicBezTo>
                    <a:pt x="2826" y="1188"/>
                    <a:pt x="2888" y="1535"/>
                    <a:pt x="3110" y="1535"/>
                  </a:cubicBezTo>
                  <a:cubicBezTo>
                    <a:pt x="3128" y="1535"/>
                    <a:pt x="3148" y="1532"/>
                    <a:pt x="3168" y="1527"/>
                  </a:cubicBezTo>
                  <a:lnTo>
                    <a:pt x="4179" y="1298"/>
                  </a:lnTo>
                  <a:cubicBezTo>
                    <a:pt x="4313" y="1270"/>
                    <a:pt x="4380" y="1117"/>
                    <a:pt x="4313" y="993"/>
                  </a:cubicBezTo>
                  <a:lnTo>
                    <a:pt x="3788" y="106"/>
                  </a:lnTo>
                  <a:cubicBezTo>
                    <a:pt x="3747" y="31"/>
                    <a:pt x="3683" y="1"/>
                    <a:pt x="3619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7" name="Google Shape;15327;p66"/>
            <p:cNvSpPr/>
            <p:nvPr/>
          </p:nvSpPr>
          <p:spPr>
            <a:xfrm>
              <a:off x="4226473" y="3841659"/>
              <a:ext cx="42734" cy="53496"/>
            </a:xfrm>
            <a:custGeom>
              <a:avLst/>
              <a:gdLst/>
              <a:ahLst/>
              <a:cxnLst/>
              <a:rect l="l" t="t" r="r" b="b"/>
              <a:pathLst>
                <a:path w="1632" h="2043" extrusionOk="0">
                  <a:moveTo>
                    <a:pt x="709" y="0"/>
                  </a:moveTo>
                  <a:cubicBezTo>
                    <a:pt x="354" y="0"/>
                    <a:pt x="58" y="292"/>
                    <a:pt x="48" y="649"/>
                  </a:cubicBezTo>
                  <a:cubicBezTo>
                    <a:pt x="48" y="788"/>
                    <a:pt x="153" y="857"/>
                    <a:pt x="258" y="857"/>
                  </a:cubicBezTo>
                  <a:cubicBezTo>
                    <a:pt x="363" y="857"/>
                    <a:pt x="468" y="788"/>
                    <a:pt x="468" y="649"/>
                  </a:cubicBezTo>
                  <a:cubicBezTo>
                    <a:pt x="468" y="521"/>
                    <a:pt x="574" y="410"/>
                    <a:pt x="709" y="410"/>
                  </a:cubicBezTo>
                  <a:cubicBezTo>
                    <a:pt x="714" y="410"/>
                    <a:pt x="720" y="410"/>
                    <a:pt x="726" y="411"/>
                  </a:cubicBezTo>
                  <a:lnTo>
                    <a:pt x="802" y="411"/>
                  </a:lnTo>
                  <a:cubicBezTo>
                    <a:pt x="840" y="411"/>
                    <a:pt x="869" y="430"/>
                    <a:pt x="888" y="458"/>
                  </a:cubicBezTo>
                  <a:cubicBezTo>
                    <a:pt x="897" y="477"/>
                    <a:pt x="897" y="506"/>
                    <a:pt x="888" y="525"/>
                  </a:cubicBezTo>
                  <a:lnTo>
                    <a:pt x="86" y="1708"/>
                  </a:lnTo>
                  <a:cubicBezTo>
                    <a:pt x="1" y="1851"/>
                    <a:pt x="96" y="2032"/>
                    <a:pt x="258" y="2032"/>
                  </a:cubicBezTo>
                  <a:lnTo>
                    <a:pt x="1355" y="2032"/>
                  </a:lnTo>
                  <a:lnTo>
                    <a:pt x="1355" y="2042"/>
                  </a:lnTo>
                  <a:cubicBezTo>
                    <a:pt x="1632" y="2042"/>
                    <a:pt x="1632" y="1622"/>
                    <a:pt x="1355" y="1622"/>
                  </a:cubicBezTo>
                  <a:lnTo>
                    <a:pt x="649" y="1622"/>
                  </a:lnTo>
                  <a:lnTo>
                    <a:pt x="1231" y="764"/>
                  </a:lnTo>
                  <a:cubicBezTo>
                    <a:pt x="1327" y="611"/>
                    <a:pt x="1336" y="420"/>
                    <a:pt x="1250" y="268"/>
                  </a:cubicBezTo>
                  <a:cubicBezTo>
                    <a:pt x="1164" y="105"/>
                    <a:pt x="993" y="0"/>
                    <a:pt x="802" y="0"/>
                  </a:cubicBezTo>
                  <a:lnTo>
                    <a:pt x="726" y="0"/>
                  </a:lnTo>
                  <a:cubicBezTo>
                    <a:pt x="720" y="0"/>
                    <a:pt x="714" y="0"/>
                    <a:pt x="709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8" name="Google Shape;15328;p66"/>
            <p:cNvSpPr/>
            <p:nvPr/>
          </p:nvSpPr>
          <p:spPr>
            <a:xfrm>
              <a:off x="4266431" y="3841476"/>
              <a:ext cx="30008" cy="53417"/>
            </a:xfrm>
            <a:custGeom>
              <a:avLst/>
              <a:gdLst/>
              <a:ahLst/>
              <a:cxnLst/>
              <a:rect l="l" t="t" r="r" b="b"/>
              <a:pathLst>
                <a:path w="1146" h="2040" extrusionOk="0">
                  <a:moveTo>
                    <a:pt x="206" y="0"/>
                  </a:moveTo>
                  <a:cubicBezTo>
                    <a:pt x="104" y="0"/>
                    <a:pt x="1" y="69"/>
                    <a:pt x="1" y="208"/>
                  </a:cubicBezTo>
                  <a:lnTo>
                    <a:pt x="1" y="1076"/>
                  </a:lnTo>
                  <a:cubicBezTo>
                    <a:pt x="1" y="1181"/>
                    <a:pt x="87" y="1276"/>
                    <a:pt x="201" y="1276"/>
                  </a:cubicBezTo>
                  <a:lnTo>
                    <a:pt x="736" y="1276"/>
                  </a:lnTo>
                  <a:lnTo>
                    <a:pt x="736" y="1830"/>
                  </a:lnTo>
                  <a:cubicBezTo>
                    <a:pt x="736" y="1944"/>
                    <a:pt x="821" y="2039"/>
                    <a:pt x="936" y="2039"/>
                  </a:cubicBezTo>
                  <a:cubicBezTo>
                    <a:pt x="1050" y="2039"/>
                    <a:pt x="1146" y="1944"/>
                    <a:pt x="1146" y="1830"/>
                  </a:cubicBezTo>
                  <a:lnTo>
                    <a:pt x="1146" y="1066"/>
                  </a:lnTo>
                  <a:cubicBezTo>
                    <a:pt x="1146" y="952"/>
                    <a:pt x="1050" y="866"/>
                    <a:pt x="936" y="866"/>
                  </a:cubicBezTo>
                  <a:lnTo>
                    <a:pt x="411" y="866"/>
                  </a:lnTo>
                  <a:lnTo>
                    <a:pt x="411" y="208"/>
                  </a:lnTo>
                  <a:cubicBezTo>
                    <a:pt x="411" y="69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9" name="Google Shape;15329;p66"/>
            <p:cNvSpPr/>
            <p:nvPr/>
          </p:nvSpPr>
          <p:spPr>
            <a:xfrm>
              <a:off x="4285677" y="3841476"/>
              <a:ext cx="10762" cy="33438"/>
            </a:xfrm>
            <a:custGeom>
              <a:avLst/>
              <a:gdLst/>
              <a:ahLst/>
              <a:cxnLst/>
              <a:rect l="l" t="t" r="r" b="b"/>
              <a:pathLst>
                <a:path w="411" h="1277" extrusionOk="0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1066"/>
                  </a:lnTo>
                  <a:cubicBezTo>
                    <a:pt x="1" y="1181"/>
                    <a:pt x="86" y="1276"/>
                    <a:pt x="201" y="1276"/>
                  </a:cubicBezTo>
                  <a:cubicBezTo>
                    <a:pt x="315" y="1276"/>
                    <a:pt x="411" y="1181"/>
                    <a:pt x="411" y="1066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30" name="Google Shape;15330;p66"/>
          <p:cNvGrpSpPr/>
          <p:nvPr/>
        </p:nvGrpSpPr>
        <p:grpSpPr>
          <a:xfrm>
            <a:off x="2189568" y="1961603"/>
            <a:ext cx="364993" cy="359049"/>
            <a:chOff x="2189568" y="1961603"/>
            <a:chExt cx="364993" cy="359049"/>
          </a:xfrm>
        </p:grpSpPr>
        <p:sp>
          <p:nvSpPr>
            <p:cNvPr id="15331" name="Google Shape;15331;p66"/>
            <p:cNvSpPr/>
            <p:nvPr/>
          </p:nvSpPr>
          <p:spPr>
            <a:xfrm>
              <a:off x="2232197" y="2004206"/>
              <a:ext cx="77822" cy="73868"/>
            </a:xfrm>
            <a:custGeom>
              <a:avLst/>
              <a:gdLst/>
              <a:ahLst/>
              <a:cxnLst/>
              <a:rect l="l" t="t" r="r" b="b"/>
              <a:pathLst>
                <a:path w="2972" h="2821" extrusionOk="0">
                  <a:moveTo>
                    <a:pt x="292" y="1"/>
                  </a:moveTo>
                  <a:cubicBezTo>
                    <a:pt x="135" y="1"/>
                    <a:pt x="1" y="204"/>
                    <a:pt x="147" y="350"/>
                  </a:cubicBezTo>
                  <a:lnTo>
                    <a:pt x="2551" y="2754"/>
                  </a:lnTo>
                  <a:cubicBezTo>
                    <a:pt x="2590" y="2792"/>
                    <a:pt x="2647" y="2821"/>
                    <a:pt x="2694" y="2821"/>
                  </a:cubicBezTo>
                  <a:cubicBezTo>
                    <a:pt x="2876" y="2821"/>
                    <a:pt x="2971" y="2592"/>
                    <a:pt x="2838" y="2468"/>
                  </a:cubicBezTo>
                  <a:lnTo>
                    <a:pt x="434" y="64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2" name="Google Shape;15332;p66"/>
            <p:cNvSpPr/>
            <p:nvPr/>
          </p:nvSpPr>
          <p:spPr>
            <a:xfrm>
              <a:off x="2192187" y="2070061"/>
              <a:ext cx="100838" cy="35009"/>
            </a:xfrm>
            <a:custGeom>
              <a:avLst/>
              <a:gdLst/>
              <a:ahLst/>
              <a:cxnLst/>
              <a:rect l="l" t="t" r="r" b="b"/>
              <a:pathLst>
                <a:path w="3851" h="1337" extrusionOk="0">
                  <a:moveTo>
                    <a:pt x="285" y="0"/>
                  </a:moveTo>
                  <a:cubicBezTo>
                    <a:pt x="74" y="0"/>
                    <a:pt x="1" y="332"/>
                    <a:pt x="244" y="401"/>
                  </a:cubicBezTo>
                  <a:lnTo>
                    <a:pt x="3517" y="1327"/>
                  </a:lnTo>
                  <a:cubicBezTo>
                    <a:pt x="3526" y="1336"/>
                    <a:pt x="3545" y="1336"/>
                    <a:pt x="3564" y="1336"/>
                  </a:cubicBezTo>
                  <a:cubicBezTo>
                    <a:pt x="3803" y="1336"/>
                    <a:pt x="3850" y="1002"/>
                    <a:pt x="3621" y="935"/>
                  </a:cubicBezTo>
                  <a:lnTo>
                    <a:pt x="349" y="10"/>
                  </a:lnTo>
                  <a:cubicBezTo>
                    <a:pt x="327" y="3"/>
                    <a:pt x="305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3" name="Google Shape;15333;p66"/>
            <p:cNvSpPr/>
            <p:nvPr/>
          </p:nvSpPr>
          <p:spPr>
            <a:xfrm>
              <a:off x="2189568" y="2121514"/>
              <a:ext cx="100131" cy="36999"/>
            </a:xfrm>
            <a:custGeom>
              <a:avLst/>
              <a:gdLst/>
              <a:ahLst/>
              <a:cxnLst/>
              <a:rect l="l" t="t" r="r" b="b"/>
              <a:pathLst>
                <a:path w="3824" h="1413" extrusionOk="0">
                  <a:moveTo>
                    <a:pt x="3539" y="0"/>
                  </a:moveTo>
                  <a:cubicBezTo>
                    <a:pt x="3519" y="0"/>
                    <a:pt x="3497" y="3"/>
                    <a:pt x="3473" y="10"/>
                  </a:cubicBezTo>
                  <a:lnTo>
                    <a:pt x="220" y="1012"/>
                  </a:lnTo>
                  <a:cubicBezTo>
                    <a:pt x="1" y="1079"/>
                    <a:pt x="49" y="1403"/>
                    <a:pt x="278" y="1413"/>
                  </a:cubicBezTo>
                  <a:cubicBezTo>
                    <a:pt x="306" y="1403"/>
                    <a:pt x="325" y="1403"/>
                    <a:pt x="344" y="1394"/>
                  </a:cubicBezTo>
                  <a:lnTo>
                    <a:pt x="3597" y="392"/>
                  </a:lnTo>
                  <a:cubicBezTo>
                    <a:pt x="3823" y="322"/>
                    <a:pt x="3749" y="0"/>
                    <a:pt x="353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4" name="Google Shape;15334;p66"/>
            <p:cNvSpPr/>
            <p:nvPr/>
          </p:nvSpPr>
          <p:spPr>
            <a:xfrm>
              <a:off x="2299048" y="1964404"/>
              <a:ext cx="36947" cy="96439"/>
            </a:xfrm>
            <a:custGeom>
              <a:avLst/>
              <a:gdLst/>
              <a:ahLst/>
              <a:cxnLst/>
              <a:rect l="l" t="t" r="r" b="b"/>
              <a:pathLst>
                <a:path w="1411" h="3683" extrusionOk="0">
                  <a:moveTo>
                    <a:pt x="250" y="1"/>
                  </a:moveTo>
                  <a:cubicBezTo>
                    <a:pt x="127" y="1"/>
                    <a:pt x="0" y="106"/>
                    <a:pt x="46" y="267"/>
                  </a:cubicBezTo>
                  <a:lnTo>
                    <a:pt x="981" y="3539"/>
                  </a:lnTo>
                  <a:cubicBezTo>
                    <a:pt x="1010" y="3625"/>
                    <a:pt x="1086" y="3683"/>
                    <a:pt x="1181" y="3683"/>
                  </a:cubicBezTo>
                  <a:cubicBezTo>
                    <a:pt x="1315" y="3683"/>
                    <a:pt x="1410" y="3559"/>
                    <a:pt x="1372" y="3425"/>
                  </a:cubicBezTo>
                  <a:lnTo>
                    <a:pt x="437" y="153"/>
                  </a:lnTo>
                  <a:cubicBezTo>
                    <a:pt x="411" y="47"/>
                    <a:pt x="331" y="1"/>
                    <a:pt x="25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5" name="Google Shape;15335;p66"/>
            <p:cNvSpPr/>
            <p:nvPr/>
          </p:nvSpPr>
          <p:spPr>
            <a:xfrm>
              <a:off x="2350711" y="1961603"/>
              <a:ext cx="38701" cy="95732"/>
            </a:xfrm>
            <a:custGeom>
              <a:avLst/>
              <a:gdLst/>
              <a:ahLst/>
              <a:cxnLst/>
              <a:rect l="l" t="t" r="r" b="b"/>
              <a:pathLst>
                <a:path w="1478" h="3656" extrusionOk="0">
                  <a:moveTo>
                    <a:pt x="1233" y="0"/>
                  </a:moveTo>
                  <a:cubicBezTo>
                    <a:pt x="1154" y="0"/>
                    <a:pt x="1074" y="44"/>
                    <a:pt x="1040" y="145"/>
                  </a:cubicBezTo>
                  <a:lnTo>
                    <a:pt x="48" y="3398"/>
                  </a:lnTo>
                  <a:cubicBezTo>
                    <a:pt x="0" y="3522"/>
                    <a:pt x="105" y="3656"/>
                    <a:pt x="239" y="3656"/>
                  </a:cubicBezTo>
                  <a:cubicBezTo>
                    <a:pt x="324" y="3656"/>
                    <a:pt x="410" y="3599"/>
                    <a:pt x="439" y="3513"/>
                  </a:cubicBezTo>
                  <a:lnTo>
                    <a:pt x="1431" y="260"/>
                  </a:lnTo>
                  <a:cubicBezTo>
                    <a:pt x="1477" y="104"/>
                    <a:pt x="1355" y="0"/>
                    <a:pt x="12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6" name="Google Shape;15336;p66"/>
            <p:cNvSpPr/>
            <p:nvPr/>
          </p:nvSpPr>
          <p:spPr>
            <a:xfrm>
              <a:off x="2286243" y="2072313"/>
              <a:ext cx="237838" cy="221604"/>
            </a:xfrm>
            <a:custGeom>
              <a:avLst/>
              <a:gdLst/>
              <a:ahLst/>
              <a:cxnLst/>
              <a:rect l="l" t="t" r="r" b="b"/>
              <a:pathLst>
                <a:path w="9083" h="8463" extrusionOk="0">
                  <a:moveTo>
                    <a:pt x="3880" y="0"/>
                  </a:moveTo>
                  <a:cubicBezTo>
                    <a:pt x="3398" y="0"/>
                    <a:pt x="2905" y="109"/>
                    <a:pt x="2434" y="344"/>
                  </a:cubicBezTo>
                  <a:cubicBezTo>
                    <a:pt x="440" y="1336"/>
                    <a:pt x="1" y="3988"/>
                    <a:pt x="1575" y="5572"/>
                  </a:cubicBezTo>
                  <a:cubicBezTo>
                    <a:pt x="2081" y="6077"/>
                    <a:pt x="2748" y="6402"/>
                    <a:pt x="3464" y="6497"/>
                  </a:cubicBezTo>
                  <a:cubicBezTo>
                    <a:pt x="4427" y="6621"/>
                    <a:pt x="5334" y="7031"/>
                    <a:pt x="6068" y="7661"/>
                  </a:cubicBezTo>
                  <a:cubicBezTo>
                    <a:pt x="6173" y="7756"/>
                    <a:pt x="6278" y="7852"/>
                    <a:pt x="6374" y="7947"/>
                  </a:cubicBezTo>
                  <a:lnTo>
                    <a:pt x="6889" y="8462"/>
                  </a:lnTo>
                  <a:lnTo>
                    <a:pt x="9083" y="6268"/>
                  </a:lnTo>
                  <a:lnTo>
                    <a:pt x="8530" y="5724"/>
                  </a:lnTo>
                  <a:cubicBezTo>
                    <a:pt x="8444" y="5638"/>
                    <a:pt x="8358" y="5543"/>
                    <a:pt x="8282" y="5448"/>
                  </a:cubicBezTo>
                  <a:cubicBezTo>
                    <a:pt x="7642" y="4704"/>
                    <a:pt x="7242" y="3788"/>
                    <a:pt x="7108" y="2815"/>
                  </a:cubicBezTo>
                  <a:cubicBezTo>
                    <a:pt x="6875" y="1132"/>
                    <a:pt x="5435" y="0"/>
                    <a:pt x="3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7" name="Google Shape;15337;p66"/>
            <p:cNvSpPr/>
            <p:nvPr/>
          </p:nvSpPr>
          <p:spPr>
            <a:xfrm>
              <a:off x="2296481" y="2086296"/>
              <a:ext cx="194895" cy="207621"/>
            </a:xfrm>
            <a:custGeom>
              <a:avLst/>
              <a:gdLst/>
              <a:ahLst/>
              <a:cxnLst/>
              <a:rect l="l" t="t" r="r" b="b"/>
              <a:pathLst>
                <a:path w="7443" h="7929" extrusionOk="0">
                  <a:moveTo>
                    <a:pt x="1709" y="1"/>
                  </a:moveTo>
                  <a:cubicBezTo>
                    <a:pt x="564" y="745"/>
                    <a:pt x="1" y="2128"/>
                    <a:pt x="306" y="3464"/>
                  </a:cubicBezTo>
                  <a:cubicBezTo>
                    <a:pt x="612" y="4790"/>
                    <a:pt x="1718" y="5791"/>
                    <a:pt x="3073" y="5963"/>
                  </a:cubicBezTo>
                  <a:cubicBezTo>
                    <a:pt x="4036" y="6097"/>
                    <a:pt x="4943" y="6497"/>
                    <a:pt x="5677" y="7127"/>
                  </a:cubicBezTo>
                  <a:cubicBezTo>
                    <a:pt x="5782" y="7222"/>
                    <a:pt x="5887" y="7318"/>
                    <a:pt x="5983" y="7413"/>
                  </a:cubicBezTo>
                  <a:lnTo>
                    <a:pt x="6498" y="7928"/>
                  </a:lnTo>
                  <a:lnTo>
                    <a:pt x="7442" y="6984"/>
                  </a:lnTo>
                  <a:lnTo>
                    <a:pt x="6927" y="6469"/>
                  </a:lnTo>
                  <a:cubicBezTo>
                    <a:pt x="6832" y="6373"/>
                    <a:pt x="6727" y="6278"/>
                    <a:pt x="6622" y="6182"/>
                  </a:cubicBezTo>
                  <a:cubicBezTo>
                    <a:pt x="5887" y="5553"/>
                    <a:pt x="4981" y="5143"/>
                    <a:pt x="4017" y="5019"/>
                  </a:cubicBezTo>
                  <a:cubicBezTo>
                    <a:pt x="1632" y="4713"/>
                    <a:pt x="392" y="2014"/>
                    <a:pt x="1709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8" name="Google Shape;15338;p66"/>
            <p:cNvSpPr/>
            <p:nvPr/>
          </p:nvSpPr>
          <p:spPr>
            <a:xfrm>
              <a:off x="2430549" y="2174330"/>
              <a:ext cx="86044" cy="82116"/>
            </a:xfrm>
            <a:custGeom>
              <a:avLst/>
              <a:gdLst/>
              <a:ahLst/>
              <a:cxnLst/>
              <a:rect l="l" t="t" r="r" b="b"/>
              <a:pathLst>
                <a:path w="3286" h="3136" extrusionOk="0">
                  <a:moveTo>
                    <a:pt x="292" y="1"/>
                  </a:moveTo>
                  <a:cubicBezTo>
                    <a:pt x="135" y="1"/>
                    <a:pt x="0" y="205"/>
                    <a:pt x="147" y="359"/>
                  </a:cubicBezTo>
                  <a:lnTo>
                    <a:pt x="2866" y="3078"/>
                  </a:lnTo>
                  <a:cubicBezTo>
                    <a:pt x="2904" y="3116"/>
                    <a:pt x="2952" y="3135"/>
                    <a:pt x="3009" y="3135"/>
                  </a:cubicBezTo>
                  <a:cubicBezTo>
                    <a:pt x="3190" y="3135"/>
                    <a:pt x="3286" y="2916"/>
                    <a:pt x="3152" y="2792"/>
                  </a:cubicBezTo>
                  <a:lnTo>
                    <a:pt x="433" y="63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9" name="Google Shape;15339;p66"/>
            <p:cNvSpPr/>
            <p:nvPr/>
          </p:nvSpPr>
          <p:spPr>
            <a:xfrm>
              <a:off x="2402740" y="2202478"/>
              <a:ext cx="28358" cy="24483"/>
            </a:xfrm>
            <a:custGeom>
              <a:avLst/>
              <a:gdLst/>
              <a:ahLst/>
              <a:cxnLst/>
              <a:rect l="l" t="t" r="r" b="b"/>
              <a:pathLst>
                <a:path w="1083" h="935" extrusionOk="0">
                  <a:moveTo>
                    <a:pt x="289" y="1"/>
                  </a:moveTo>
                  <a:cubicBezTo>
                    <a:pt x="134" y="1"/>
                    <a:pt x="1" y="191"/>
                    <a:pt x="131" y="343"/>
                  </a:cubicBezTo>
                  <a:cubicBezTo>
                    <a:pt x="303" y="524"/>
                    <a:pt x="494" y="715"/>
                    <a:pt x="665" y="877"/>
                  </a:cubicBezTo>
                  <a:cubicBezTo>
                    <a:pt x="703" y="915"/>
                    <a:pt x="761" y="935"/>
                    <a:pt x="808" y="935"/>
                  </a:cubicBezTo>
                  <a:cubicBezTo>
                    <a:pt x="812" y="935"/>
                    <a:pt x="816" y="935"/>
                    <a:pt x="819" y="935"/>
                  </a:cubicBezTo>
                  <a:cubicBezTo>
                    <a:pt x="1002" y="935"/>
                    <a:pt x="1082" y="703"/>
                    <a:pt x="942" y="582"/>
                  </a:cubicBezTo>
                  <a:cubicBezTo>
                    <a:pt x="780" y="429"/>
                    <a:pt x="589" y="238"/>
                    <a:pt x="436" y="66"/>
                  </a:cubicBezTo>
                  <a:cubicBezTo>
                    <a:pt x="390" y="20"/>
                    <a:pt x="338" y="1"/>
                    <a:pt x="2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0" name="Google Shape;15340;p66"/>
            <p:cNvSpPr/>
            <p:nvPr/>
          </p:nvSpPr>
          <p:spPr>
            <a:xfrm>
              <a:off x="2433324" y="2233141"/>
              <a:ext cx="55538" cy="51532"/>
            </a:xfrm>
            <a:custGeom>
              <a:avLst/>
              <a:gdLst/>
              <a:ahLst/>
              <a:cxnLst/>
              <a:rect l="l" t="t" r="r" b="b"/>
              <a:pathLst>
                <a:path w="2121" h="1968" extrusionOk="0">
                  <a:moveTo>
                    <a:pt x="290" y="1"/>
                  </a:moveTo>
                  <a:cubicBezTo>
                    <a:pt x="137" y="1"/>
                    <a:pt x="1" y="203"/>
                    <a:pt x="146" y="355"/>
                  </a:cubicBezTo>
                  <a:cubicBezTo>
                    <a:pt x="652" y="870"/>
                    <a:pt x="1176" y="1395"/>
                    <a:pt x="1691" y="1901"/>
                  </a:cubicBezTo>
                  <a:cubicBezTo>
                    <a:pt x="1730" y="1939"/>
                    <a:pt x="1787" y="1958"/>
                    <a:pt x="1835" y="1958"/>
                  </a:cubicBezTo>
                  <a:lnTo>
                    <a:pt x="1844" y="1967"/>
                  </a:lnTo>
                  <a:cubicBezTo>
                    <a:pt x="2025" y="1967"/>
                    <a:pt x="2121" y="1748"/>
                    <a:pt x="1987" y="1614"/>
                  </a:cubicBezTo>
                  <a:cubicBezTo>
                    <a:pt x="1462" y="1109"/>
                    <a:pt x="947" y="584"/>
                    <a:pt x="432" y="69"/>
                  </a:cubicBezTo>
                  <a:cubicBezTo>
                    <a:pt x="389" y="21"/>
                    <a:pt x="339" y="1"/>
                    <a:pt x="29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1" name="Google Shape;15341;p66"/>
            <p:cNvSpPr/>
            <p:nvPr/>
          </p:nvSpPr>
          <p:spPr>
            <a:xfrm>
              <a:off x="2356105" y="2093994"/>
              <a:ext cx="71066" cy="20320"/>
            </a:xfrm>
            <a:custGeom>
              <a:avLst/>
              <a:gdLst/>
              <a:ahLst/>
              <a:cxnLst/>
              <a:rect l="l" t="t" r="r" b="b"/>
              <a:pathLst>
                <a:path w="2714" h="776" extrusionOk="0">
                  <a:moveTo>
                    <a:pt x="1233" y="1"/>
                  </a:moveTo>
                  <a:cubicBezTo>
                    <a:pt x="916" y="1"/>
                    <a:pt x="564" y="71"/>
                    <a:pt x="204" y="269"/>
                  </a:cubicBezTo>
                  <a:cubicBezTo>
                    <a:pt x="1" y="384"/>
                    <a:pt x="117" y="658"/>
                    <a:pt x="304" y="658"/>
                  </a:cubicBezTo>
                  <a:cubicBezTo>
                    <a:pt x="336" y="658"/>
                    <a:pt x="370" y="650"/>
                    <a:pt x="405" y="632"/>
                  </a:cubicBezTo>
                  <a:cubicBezTo>
                    <a:pt x="693" y="467"/>
                    <a:pt x="978" y="409"/>
                    <a:pt x="1235" y="409"/>
                  </a:cubicBezTo>
                  <a:cubicBezTo>
                    <a:pt x="1829" y="409"/>
                    <a:pt x="2279" y="717"/>
                    <a:pt x="2313" y="737"/>
                  </a:cubicBezTo>
                  <a:cubicBezTo>
                    <a:pt x="2341" y="756"/>
                    <a:pt x="2389" y="775"/>
                    <a:pt x="2427" y="775"/>
                  </a:cubicBezTo>
                  <a:cubicBezTo>
                    <a:pt x="2628" y="775"/>
                    <a:pt x="2713" y="517"/>
                    <a:pt x="2551" y="403"/>
                  </a:cubicBezTo>
                  <a:cubicBezTo>
                    <a:pt x="2518" y="376"/>
                    <a:pt x="1968" y="1"/>
                    <a:pt x="1233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2" name="Google Shape;15342;p66"/>
            <p:cNvSpPr/>
            <p:nvPr/>
          </p:nvSpPr>
          <p:spPr>
            <a:xfrm>
              <a:off x="2387422" y="2184961"/>
              <a:ext cx="30008" cy="30270"/>
            </a:xfrm>
            <a:custGeom>
              <a:avLst/>
              <a:gdLst/>
              <a:ahLst/>
              <a:cxnLst/>
              <a:rect l="l" t="t" r="r" b="b"/>
              <a:pathLst>
                <a:path w="1146" h="1156" extrusionOk="0">
                  <a:moveTo>
                    <a:pt x="573" y="1"/>
                  </a:moveTo>
                  <a:cubicBezTo>
                    <a:pt x="258" y="1"/>
                    <a:pt x="1" y="258"/>
                    <a:pt x="1" y="573"/>
                  </a:cubicBezTo>
                  <a:cubicBezTo>
                    <a:pt x="1" y="898"/>
                    <a:pt x="258" y="1155"/>
                    <a:pt x="573" y="1155"/>
                  </a:cubicBezTo>
                  <a:cubicBezTo>
                    <a:pt x="888" y="1155"/>
                    <a:pt x="1145" y="898"/>
                    <a:pt x="1145" y="573"/>
                  </a:cubicBezTo>
                  <a:cubicBezTo>
                    <a:pt x="1145" y="258"/>
                    <a:pt x="888" y="1"/>
                    <a:pt x="5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3" name="Google Shape;15343;p66"/>
            <p:cNvSpPr/>
            <p:nvPr/>
          </p:nvSpPr>
          <p:spPr>
            <a:xfrm>
              <a:off x="2415152" y="2156995"/>
              <a:ext cx="30244" cy="30244"/>
            </a:xfrm>
            <a:custGeom>
              <a:avLst/>
              <a:gdLst/>
              <a:ahLst/>
              <a:cxnLst/>
              <a:rect l="l" t="t" r="r" b="b"/>
              <a:pathLst>
                <a:path w="1155" h="1155" extrusionOk="0">
                  <a:moveTo>
                    <a:pt x="582" y="0"/>
                  </a:moveTo>
                  <a:cubicBezTo>
                    <a:pt x="268" y="0"/>
                    <a:pt x="0" y="258"/>
                    <a:pt x="0" y="582"/>
                  </a:cubicBezTo>
                  <a:cubicBezTo>
                    <a:pt x="0" y="897"/>
                    <a:pt x="268" y="1155"/>
                    <a:pt x="582" y="1155"/>
                  </a:cubicBezTo>
                  <a:cubicBezTo>
                    <a:pt x="897" y="1155"/>
                    <a:pt x="1155" y="897"/>
                    <a:pt x="1155" y="582"/>
                  </a:cubicBezTo>
                  <a:cubicBezTo>
                    <a:pt x="1155" y="258"/>
                    <a:pt x="897" y="0"/>
                    <a:pt x="58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4" name="Google Shape;15344;p66"/>
            <p:cNvSpPr/>
            <p:nvPr/>
          </p:nvSpPr>
          <p:spPr>
            <a:xfrm>
              <a:off x="2474854" y="2244924"/>
              <a:ext cx="79707" cy="75727"/>
            </a:xfrm>
            <a:custGeom>
              <a:avLst/>
              <a:gdLst/>
              <a:ahLst/>
              <a:cxnLst/>
              <a:rect l="l" t="t" r="r" b="b"/>
              <a:pathLst>
                <a:path w="3044" h="2892" extrusionOk="0">
                  <a:moveTo>
                    <a:pt x="2090" y="0"/>
                  </a:moveTo>
                  <a:lnTo>
                    <a:pt x="0" y="2080"/>
                  </a:lnTo>
                  <a:lnTo>
                    <a:pt x="382" y="2462"/>
                  </a:lnTo>
                  <a:cubicBezTo>
                    <a:pt x="673" y="2748"/>
                    <a:pt x="1050" y="2891"/>
                    <a:pt x="1426" y="2891"/>
                  </a:cubicBezTo>
                  <a:cubicBezTo>
                    <a:pt x="1801" y="2891"/>
                    <a:pt x="2176" y="2748"/>
                    <a:pt x="2462" y="2462"/>
                  </a:cubicBezTo>
                  <a:cubicBezTo>
                    <a:pt x="3044" y="1889"/>
                    <a:pt x="3044" y="954"/>
                    <a:pt x="2462" y="382"/>
                  </a:cubicBezTo>
                  <a:lnTo>
                    <a:pt x="209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5" name="Google Shape;15345;p66"/>
            <p:cNvSpPr/>
            <p:nvPr/>
          </p:nvSpPr>
          <p:spPr>
            <a:xfrm>
              <a:off x="2475115" y="2244924"/>
              <a:ext cx="71459" cy="71721"/>
            </a:xfrm>
            <a:custGeom>
              <a:avLst/>
              <a:gdLst/>
              <a:ahLst/>
              <a:cxnLst/>
              <a:rect l="l" t="t" r="r" b="b"/>
              <a:pathLst>
                <a:path w="2729" h="2739" extrusionOk="0">
                  <a:moveTo>
                    <a:pt x="2080" y="0"/>
                  </a:moveTo>
                  <a:lnTo>
                    <a:pt x="0" y="2080"/>
                  </a:lnTo>
                  <a:lnTo>
                    <a:pt x="372" y="2462"/>
                  </a:lnTo>
                  <a:cubicBezTo>
                    <a:pt x="487" y="2576"/>
                    <a:pt x="620" y="2662"/>
                    <a:pt x="763" y="2738"/>
                  </a:cubicBezTo>
                  <a:lnTo>
                    <a:pt x="2728" y="764"/>
                  </a:lnTo>
                  <a:cubicBezTo>
                    <a:pt x="2662" y="621"/>
                    <a:pt x="2566" y="487"/>
                    <a:pt x="2452" y="382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6" name="Google Shape;15346;p66"/>
            <p:cNvSpPr/>
            <p:nvPr/>
          </p:nvSpPr>
          <p:spPr>
            <a:xfrm>
              <a:off x="2450371" y="2220756"/>
              <a:ext cx="89945" cy="88820"/>
            </a:xfrm>
            <a:custGeom>
              <a:avLst/>
              <a:gdLst/>
              <a:ahLst/>
              <a:cxnLst/>
              <a:rect l="l" t="t" r="r" b="b"/>
              <a:pathLst>
                <a:path w="3435" h="3392" extrusionOk="0">
                  <a:moveTo>
                    <a:pt x="2576" y="0"/>
                  </a:moveTo>
                  <a:cubicBezTo>
                    <a:pt x="2522" y="0"/>
                    <a:pt x="2467" y="22"/>
                    <a:pt x="2424" y="65"/>
                  </a:cubicBezTo>
                  <a:lnTo>
                    <a:pt x="86" y="2402"/>
                  </a:lnTo>
                  <a:cubicBezTo>
                    <a:pt x="1" y="2488"/>
                    <a:pt x="1" y="2631"/>
                    <a:pt x="86" y="2717"/>
                  </a:cubicBezTo>
                  <a:lnTo>
                    <a:pt x="697" y="3327"/>
                  </a:lnTo>
                  <a:cubicBezTo>
                    <a:pt x="740" y="3370"/>
                    <a:pt x="795" y="3392"/>
                    <a:pt x="850" y="3392"/>
                  </a:cubicBezTo>
                  <a:cubicBezTo>
                    <a:pt x="904" y="3392"/>
                    <a:pt x="959" y="3370"/>
                    <a:pt x="1002" y="3327"/>
                  </a:cubicBezTo>
                  <a:lnTo>
                    <a:pt x="3349" y="990"/>
                  </a:lnTo>
                  <a:cubicBezTo>
                    <a:pt x="3435" y="904"/>
                    <a:pt x="3435" y="761"/>
                    <a:pt x="3349" y="675"/>
                  </a:cubicBezTo>
                  <a:lnTo>
                    <a:pt x="2729" y="65"/>
                  </a:lnTo>
                  <a:cubicBezTo>
                    <a:pt x="2686" y="22"/>
                    <a:pt x="2631" y="0"/>
                    <a:pt x="257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47" name="Google Shape;15347;p66"/>
          <p:cNvGrpSpPr/>
          <p:nvPr/>
        </p:nvGrpSpPr>
        <p:grpSpPr>
          <a:xfrm>
            <a:off x="2193077" y="2419971"/>
            <a:ext cx="378426" cy="346323"/>
            <a:chOff x="2193077" y="2419971"/>
            <a:chExt cx="378426" cy="346323"/>
          </a:xfrm>
        </p:grpSpPr>
        <p:sp>
          <p:nvSpPr>
            <p:cNvPr id="15348" name="Google Shape;15348;p66"/>
            <p:cNvSpPr/>
            <p:nvPr/>
          </p:nvSpPr>
          <p:spPr>
            <a:xfrm>
              <a:off x="2392423" y="2419971"/>
              <a:ext cx="179079" cy="150852"/>
            </a:xfrm>
            <a:custGeom>
              <a:avLst/>
              <a:gdLst/>
              <a:ahLst/>
              <a:cxnLst/>
              <a:rect l="l" t="t" r="r" b="b"/>
              <a:pathLst>
                <a:path w="6839" h="5761" extrusionOk="0">
                  <a:moveTo>
                    <a:pt x="3442" y="1"/>
                  </a:moveTo>
                  <a:cubicBezTo>
                    <a:pt x="3405" y="1"/>
                    <a:pt x="3367" y="1"/>
                    <a:pt x="3330" y="3"/>
                  </a:cubicBezTo>
                  <a:cubicBezTo>
                    <a:pt x="1155" y="98"/>
                    <a:pt x="0" y="2617"/>
                    <a:pt x="1355" y="4324"/>
                  </a:cubicBezTo>
                  <a:lnTo>
                    <a:pt x="1298" y="5527"/>
                  </a:lnTo>
                  <a:cubicBezTo>
                    <a:pt x="1290" y="5661"/>
                    <a:pt x="1394" y="5760"/>
                    <a:pt x="1513" y="5760"/>
                  </a:cubicBezTo>
                  <a:cubicBezTo>
                    <a:pt x="1546" y="5760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3" y="5332"/>
                  </a:cubicBezTo>
                  <a:cubicBezTo>
                    <a:pt x="4306" y="5332"/>
                    <a:pt x="5147" y="4900"/>
                    <a:pt x="5648" y="4153"/>
                  </a:cubicBezTo>
                  <a:cubicBezTo>
                    <a:pt x="6839" y="2372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9" name="Google Shape;15349;p66"/>
            <p:cNvSpPr/>
            <p:nvPr/>
          </p:nvSpPr>
          <p:spPr>
            <a:xfrm>
              <a:off x="2299990" y="2594389"/>
              <a:ext cx="51977" cy="93952"/>
            </a:xfrm>
            <a:custGeom>
              <a:avLst/>
              <a:gdLst/>
              <a:ahLst/>
              <a:cxnLst/>
              <a:rect l="l" t="t" r="r" b="b"/>
              <a:pathLst>
                <a:path w="1985" h="3588" extrusionOk="0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0" name="Google Shape;15350;p66"/>
            <p:cNvSpPr/>
            <p:nvPr/>
          </p:nvSpPr>
          <p:spPr>
            <a:xfrm>
              <a:off x="2193077" y="2652599"/>
              <a:ext cx="265804" cy="113695"/>
            </a:xfrm>
            <a:custGeom>
              <a:avLst/>
              <a:gdLst/>
              <a:ahLst/>
              <a:cxnLst/>
              <a:rect l="l" t="t" r="r" b="b"/>
              <a:pathLst>
                <a:path w="10151" h="4342" extrusionOk="0">
                  <a:moveTo>
                    <a:pt x="4084" y="1"/>
                  </a:moveTo>
                  <a:lnTo>
                    <a:pt x="2471" y="516"/>
                  </a:lnTo>
                  <a:lnTo>
                    <a:pt x="1823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12"/>
                  </a:lnTo>
                  <a:cubicBezTo>
                    <a:pt x="0" y="4236"/>
                    <a:pt x="96" y="4341"/>
                    <a:pt x="220" y="4341"/>
                  </a:cubicBezTo>
                  <a:lnTo>
                    <a:pt x="9922" y="4341"/>
                  </a:lnTo>
                  <a:cubicBezTo>
                    <a:pt x="10046" y="4341"/>
                    <a:pt x="10151" y="4236"/>
                    <a:pt x="10151" y="4112"/>
                  </a:cubicBezTo>
                  <a:lnTo>
                    <a:pt x="10151" y="3216"/>
                  </a:lnTo>
                  <a:cubicBezTo>
                    <a:pt x="10151" y="2080"/>
                    <a:pt x="9416" y="1069"/>
                    <a:pt x="8329" y="726"/>
                  </a:cubicBezTo>
                  <a:lnTo>
                    <a:pt x="7680" y="516"/>
                  </a:lnTo>
                  <a:lnTo>
                    <a:pt x="6068" y="1"/>
                  </a:lnTo>
                  <a:lnTo>
                    <a:pt x="5076" y="697"/>
                  </a:lnTo>
                  <a:lnTo>
                    <a:pt x="4084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1" name="Google Shape;15351;p66"/>
            <p:cNvSpPr/>
            <p:nvPr/>
          </p:nvSpPr>
          <p:spPr>
            <a:xfrm>
              <a:off x="2393916" y="2666084"/>
              <a:ext cx="64965" cy="100210"/>
            </a:xfrm>
            <a:custGeom>
              <a:avLst/>
              <a:gdLst/>
              <a:ahLst/>
              <a:cxnLst/>
              <a:rect l="l" t="t" r="r" b="b"/>
              <a:pathLst>
                <a:path w="2481" h="3827" extrusionOk="0">
                  <a:moveTo>
                    <a:pt x="1" y="1"/>
                  </a:moveTo>
                  <a:lnTo>
                    <a:pt x="497" y="211"/>
                  </a:lnTo>
                  <a:cubicBezTo>
                    <a:pt x="1298" y="554"/>
                    <a:pt x="1851" y="1565"/>
                    <a:pt x="1851" y="2701"/>
                  </a:cubicBezTo>
                  <a:lnTo>
                    <a:pt x="1851" y="3826"/>
                  </a:lnTo>
                  <a:lnTo>
                    <a:pt x="2252" y="3826"/>
                  </a:lnTo>
                  <a:cubicBezTo>
                    <a:pt x="2376" y="3826"/>
                    <a:pt x="2481" y="3721"/>
                    <a:pt x="2481" y="3597"/>
                  </a:cubicBezTo>
                  <a:lnTo>
                    <a:pt x="2481" y="2701"/>
                  </a:lnTo>
                  <a:cubicBezTo>
                    <a:pt x="2481" y="1565"/>
                    <a:pt x="1746" y="554"/>
                    <a:pt x="659" y="2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2" name="Google Shape;15352;p66"/>
            <p:cNvSpPr/>
            <p:nvPr/>
          </p:nvSpPr>
          <p:spPr>
            <a:xfrm>
              <a:off x="2193077" y="2666346"/>
              <a:ext cx="64729" cy="99948"/>
            </a:xfrm>
            <a:custGeom>
              <a:avLst/>
              <a:gdLst/>
              <a:ahLst/>
              <a:cxnLst/>
              <a:rect l="l" t="t" r="r" b="b"/>
              <a:pathLst>
                <a:path w="2472" h="3817" extrusionOk="0">
                  <a:moveTo>
                    <a:pt x="2471" y="0"/>
                  </a:moveTo>
                  <a:lnTo>
                    <a:pt x="1823" y="201"/>
                  </a:lnTo>
                  <a:cubicBezTo>
                    <a:pt x="735" y="544"/>
                    <a:pt x="0" y="1555"/>
                    <a:pt x="0" y="2691"/>
                  </a:cubicBezTo>
                  <a:lnTo>
                    <a:pt x="0" y="3597"/>
                  </a:lnTo>
                  <a:cubicBezTo>
                    <a:pt x="0" y="3721"/>
                    <a:pt x="96" y="3816"/>
                    <a:pt x="220" y="3816"/>
                  </a:cubicBezTo>
                  <a:lnTo>
                    <a:pt x="630" y="3816"/>
                  </a:lnTo>
                  <a:lnTo>
                    <a:pt x="630" y="2700"/>
                  </a:lnTo>
                  <a:cubicBezTo>
                    <a:pt x="630" y="1555"/>
                    <a:pt x="1174" y="554"/>
                    <a:pt x="1985" y="210"/>
                  </a:cubicBezTo>
                  <a:lnTo>
                    <a:pt x="247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3" name="Google Shape;15353;p66"/>
            <p:cNvSpPr/>
            <p:nvPr/>
          </p:nvSpPr>
          <p:spPr>
            <a:xfrm>
              <a:off x="2320231" y="2697742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70"/>
                  </a:lnTo>
                  <a:cubicBezTo>
                    <a:pt x="10" y="38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70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4" name="Google Shape;15354;p66"/>
            <p:cNvSpPr/>
            <p:nvPr/>
          </p:nvSpPr>
          <p:spPr>
            <a:xfrm>
              <a:off x="2320231" y="2716490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270"/>
                  </a:lnTo>
                  <a:cubicBezTo>
                    <a:pt x="10" y="384"/>
                    <a:pt x="105" y="470"/>
                    <a:pt x="220" y="470"/>
                  </a:cubicBezTo>
                  <a:cubicBezTo>
                    <a:pt x="334" y="470"/>
                    <a:pt x="430" y="384"/>
                    <a:pt x="430" y="270"/>
                  </a:cubicBez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5" name="Google Shape;15355;p66"/>
            <p:cNvSpPr/>
            <p:nvPr/>
          </p:nvSpPr>
          <p:spPr>
            <a:xfrm>
              <a:off x="2299833" y="2652860"/>
              <a:ext cx="26159" cy="38963"/>
            </a:xfrm>
            <a:custGeom>
              <a:avLst/>
              <a:gdLst/>
              <a:ahLst/>
              <a:cxnLst/>
              <a:rect l="l" t="t" r="r" b="b"/>
              <a:pathLst>
                <a:path w="999" h="1488" extrusionOk="0">
                  <a:moveTo>
                    <a:pt x="7" y="0"/>
                  </a:moveTo>
                  <a:lnTo>
                    <a:pt x="7" y="1269"/>
                  </a:lnTo>
                  <a:cubicBezTo>
                    <a:pt x="0" y="1401"/>
                    <a:pt x="110" y="1487"/>
                    <a:pt x="224" y="1487"/>
                  </a:cubicBezTo>
                  <a:cubicBezTo>
                    <a:pt x="283" y="1487"/>
                    <a:pt x="343" y="1464"/>
                    <a:pt x="388" y="1412"/>
                  </a:cubicBezTo>
                  <a:lnTo>
                    <a:pt x="999" y="69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6" name="Google Shape;15356;p66"/>
            <p:cNvSpPr/>
            <p:nvPr/>
          </p:nvSpPr>
          <p:spPr>
            <a:xfrm>
              <a:off x="2270768" y="2472001"/>
              <a:ext cx="110448" cy="152030"/>
            </a:xfrm>
            <a:custGeom>
              <a:avLst/>
              <a:gdLst/>
              <a:ahLst/>
              <a:cxnLst/>
              <a:rect l="l" t="t" r="r" b="b"/>
              <a:pathLst>
                <a:path w="4218" h="5806" extrusionOk="0">
                  <a:moveTo>
                    <a:pt x="1641" y="0"/>
                  </a:moveTo>
                  <a:cubicBezTo>
                    <a:pt x="1584" y="0"/>
                    <a:pt x="1517" y="0"/>
                    <a:pt x="1450" y="10"/>
                  </a:cubicBezTo>
                  <a:cubicBezTo>
                    <a:pt x="620" y="105"/>
                    <a:pt x="0" y="811"/>
                    <a:pt x="0" y="1651"/>
                  </a:cubicBezTo>
                  <a:lnTo>
                    <a:pt x="0" y="3330"/>
                  </a:lnTo>
                  <a:cubicBezTo>
                    <a:pt x="0" y="4207"/>
                    <a:pt x="468" y="5018"/>
                    <a:pt x="1221" y="5467"/>
                  </a:cubicBezTo>
                  <a:lnTo>
                    <a:pt x="1527" y="5648"/>
                  </a:lnTo>
                  <a:cubicBezTo>
                    <a:pt x="1708" y="5753"/>
                    <a:pt x="1908" y="5805"/>
                    <a:pt x="2107" y="5805"/>
                  </a:cubicBezTo>
                  <a:cubicBezTo>
                    <a:pt x="2307" y="5805"/>
                    <a:pt x="2505" y="5753"/>
                    <a:pt x="2681" y="5648"/>
                  </a:cubicBezTo>
                  <a:lnTo>
                    <a:pt x="2996" y="5467"/>
                  </a:lnTo>
                  <a:cubicBezTo>
                    <a:pt x="3750" y="5018"/>
                    <a:pt x="4217" y="4198"/>
                    <a:pt x="4217" y="3320"/>
                  </a:cubicBezTo>
                  <a:lnTo>
                    <a:pt x="4217" y="1651"/>
                  </a:lnTo>
                  <a:cubicBezTo>
                    <a:pt x="4217" y="735"/>
                    <a:pt x="3482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7" name="Google Shape;15357;p66"/>
            <p:cNvSpPr/>
            <p:nvPr/>
          </p:nvSpPr>
          <p:spPr>
            <a:xfrm>
              <a:off x="2253145" y="2454745"/>
              <a:ext cx="145301" cy="78293"/>
            </a:xfrm>
            <a:custGeom>
              <a:avLst/>
              <a:gdLst/>
              <a:ahLst/>
              <a:cxnLst/>
              <a:rect l="l" t="t" r="r" b="b"/>
              <a:pathLst>
                <a:path w="5549" h="2990" extrusionOk="0">
                  <a:moveTo>
                    <a:pt x="2228" y="1"/>
                  </a:moveTo>
                  <a:cubicBezTo>
                    <a:pt x="1007" y="1"/>
                    <a:pt x="15" y="993"/>
                    <a:pt x="15" y="2224"/>
                  </a:cubicBezTo>
                  <a:lnTo>
                    <a:pt x="15" y="2768"/>
                  </a:lnTo>
                  <a:cubicBezTo>
                    <a:pt x="1" y="2915"/>
                    <a:pt x="108" y="2989"/>
                    <a:pt x="217" y="2989"/>
                  </a:cubicBezTo>
                  <a:cubicBezTo>
                    <a:pt x="325" y="2989"/>
                    <a:pt x="435" y="2915"/>
                    <a:pt x="425" y="2768"/>
                  </a:cubicBezTo>
                  <a:lnTo>
                    <a:pt x="425" y="2224"/>
                  </a:lnTo>
                  <a:cubicBezTo>
                    <a:pt x="425" y="1222"/>
                    <a:pt x="1236" y="411"/>
                    <a:pt x="2228" y="411"/>
                  </a:cubicBezTo>
                  <a:lnTo>
                    <a:pt x="3325" y="411"/>
                  </a:lnTo>
                  <a:cubicBezTo>
                    <a:pt x="4327" y="411"/>
                    <a:pt x="5138" y="1222"/>
                    <a:pt x="5138" y="2224"/>
                  </a:cubicBezTo>
                  <a:lnTo>
                    <a:pt x="5138" y="2768"/>
                  </a:lnTo>
                  <a:cubicBezTo>
                    <a:pt x="5138" y="2882"/>
                    <a:pt x="5224" y="2977"/>
                    <a:pt x="5338" y="2977"/>
                  </a:cubicBezTo>
                  <a:cubicBezTo>
                    <a:pt x="5453" y="2977"/>
                    <a:pt x="5548" y="2882"/>
                    <a:pt x="5548" y="2768"/>
                  </a:cubicBezTo>
                  <a:lnTo>
                    <a:pt x="5548" y="2224"/>
                  </a:lnTo>
                  <a:cubicBezTo>
                    <a:pt x="5548" y="993"/>
                    <a:pt x="4556" y="1"/>
                    <a:pt x="33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8" name="Google Shape;15358;p66"/>
            <p:cNvSpPr/>
            <p:nvPr/>
          </p:nvSpPr>
          <p:spPr>
            <a:xfrm>
              <a:off x="2319236" y="2570352"/>
              <a:ext cx="79210" cy="77534"/>
            </a:xfrm>
            <a:custGeom>
              <a:avLst/>
              <a:gdLst/>
              <a:ahLst/>
              <a:cxnLst/>
              <a:rect l="l" t="t" r="r" b="b"/>
              <a:pathLst>
                <a:path w="3025" h="2961" extrusionOk="0">
                  <a:moveTo>
                    <a:pt x="2819" y="1"/>
                  </a:moveTo>
                  <a:cubicBezTo>
                    <a:pt x="2721" y="1"/>
                    <a:pt x="2624" y="65"/>
                    <a:pt x="2614" y="194"/>
                  </a:cubicBezTo>
                  <a:lnTo>
                    <a:pt x="2614" y="738"/>
                  </a:lnTo>
                  <a:cubicBezTo>
                    <a:pt x="2614" y="1739"/>
                    <a:pt x="1803" y="2550"/>
                    <a:pt x="801" y="2550"/>
                  </a:cubicBezTo>
                  <a:lnTo>
                    <a:pt x="258" y="2550"/>
                  </a:lnTo>
                  <a:cubicBezTo>
                    <a:pt x="0" y="2569"/>
                    <a:pt x="0" y="2941"/>
                    <a:pt x="258" y="2960"/>
                  </a:cubicBezTo>
                  <a:lnTo>
                    <a:pt x="801" y="2960"/>
                  </a:lnTo>
                  <a:cubicBezTo>
                    <a:pt x="2032" y="2960"/>
                    <a:pt x="3024" y="1968"/>
                    <a:pt x="3024" y="738"/>
                  </a:cubicBezTo>
                  <a:lnTo>
                    <a:pt x="3024" y="194"/>
                  </a:lnTo>
                  <a:cubicBezTo>
                    <a:pt x="3015" y="65"/>
                    <a:pt x="2917" y="1"/>
                    <a:pt x="281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9" name="Google Shape;15359;p66"/>
            <p:cNvSpPr/>
            <p:nvPr/>
          </p:nvSpPr>
          <p:spPr>
            <a:xfrm>
              <a:off x="2325966" y="2652860"/>
              <a:ext cx="26264" cy="38963"/>
            </a:xfrm>
            <a:custGeom>
              <a:avLst/>
              <a:gdLst/>
              <a:ahLst/>
              <a:cxnLst/>
              <a:rect l="l" t="t" r="r" b="b"/>
              <a:pathLst>
                <a:path w="1003" h="1488" extrusionOk="0">
                  <a:moveTo>
                    <a:pt x="1002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7" y="1487"/>
                    <a:pt x="776" y="1487"/>
                  </a:cubicBezTo>
                  <a:cubicBezTo>
                    <a:pt x="891" y="1487"/>
                    <a:pt x="1002" y="1401"/>
                    <a:pt x="1002" y="1269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0" name="Google Shape;15360;p66"/>
            <p:cNvSpPr/>
            <p:nvPr/>
          </p:nvSpPr>
          <p:spPr>
            <a:xfrm>
              <a:off x="2363698" y="2721308"/>
              <a:ext cx="54229" cy="20503"/>
            </a:xfrm>
            <a:custGeom>
              <a:avLst/>
              <a:gdLst/>
              <a:ahLst/>
              <a:cxnLst/>
              <a:rect l="l" t="t" r="r" b="b"/>
              <a:pathLst>
                <a:path w="2071" h="783" extrusionOk="0">
                  <a:moveTo>
                    <a:pt x="296" y="0"/>
                  </a:moveTo>
                  <a:cubicBezTo>
                    <a:pt x="134" y="0"/>
                    <a:pt x="0" y="124"/>
                    <a:pt x="0" y="286"/>
                  </a:cubicBezTo>
                  <a:lnTo>
                    <a:pt x="0" y="496"/>
                  </a:lnTo>
                  <a:cubicBezTo>
                    <a:pt x="0" y="649"/>
                    <a:pt x="134" y="782"/>
                    <a:pt x="296" y="782"/>
                  </a:cubicBezTo>
                  <a:lnTo>
                    <a:pt x="1784" y="782"/>
                  </a:lnTo>
                  <a:cubicBezTo>
                    <a:pt x="1937" y="782"/>
                    <a:pt x="2070" y="649"/>
                    <a:pt x="2070" y="496"/>
                  </a:cubicBezTo>
                  <a:lnTo>
                    <a:pt x="2070" y="286"/>
                  </a:lnTo>
                  <a:cubicBezTo>
                    <a:pt x="2070" y="124"/>
                    <a:pt x="1937" y="0"/>
                    <a:pt x="178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1" name="Google Shape;15361;p66"/>
            <p:cNvSpPr/>
            <p:nvPr/>
          </p:nvSpPr>
          <p:spPr>
            <a:xfrm>
              <a:off x="2314732" y="2631127"/>
              <a:ext cx="22493" cy="22493"/>
            </a:xfrm>
            <a:custGeom>
              <a:avLst/>
              <a:gdLst/>
              <a:ahLst/>
              <a:cxnLst/>
              <a:rect l="l" t="t" r="r" b="b"/>
              <a:pathLst>
                <a:path w="859" h="859" extrusionOk="0">
                  <a:moveTo>
                    <a:pt x="430" y="0"/>
                  </a:moveTo>
                  <a:cubicBezTo>
                    <a:pt x="191" y="0"/>
                    <a:pt x="0" y="200"/>
                    <a:pt x="0" y="429"/>
                  </a:cubicBezTo>
                  <a:cubicBezTo>
                    <a:pt x="0" y="668"/>
                    <a:pt x="191" y="859"/>
                    <a:pt x="430" y="859"/>
                  </a:cubicBezTo>
                  <a:cubicBezTo>
                    <a:pt x="668" y="859"/>
                    <a:pt x="859" y="668"/>
                    <a:pt x="859" y="429"/>
                  </a:cubicBezTo>
                  <a:cubicBezTo>
                    <a:pt x="859" y="200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2" name="Google Shape;15362;p66"/>
            <p:cNvSpPr/>
            <p:nvPr/>
          </p:nvSpPr>
          <p:spPr>
            <a:xfrm>
              <a:off x="2270768" y="2472236"/>
              <a:ext cx="37994" cy="49987"/>
            </a:xfrm>
            <a:custGeom>
              <a:avLst/>
              <a:gdLst/>
              <a:ahLst/>
              <a:cxnLst/>
              <a:rect l="l" t="t" r="r" b="b"/>
              <a:pathLst>
                <a:path w="1451" h="1909" extrusionOk="0">
                  <a:moveTo>
                    <a:pt x="1450" y="1"/>
                  </a:moveTo>
                  <a:lnTo>
                    <a:pt x="1450" y="1"/>
                  </a:lnTo>
                  <a:cubicBezTo>
                    <a:pt x="620" y="96"/>
                    <a:pt x="0" y="802"/>
                    <a:pt x="0" y="1642"/>
                  </a:cubicBezTo>
                  <a:lnTo>
                    <a:pt x="0" y="1909"/>
                  </a:lnTo>
                  <a:cubicBezTo>
                    <a:pt x="0" y="1909"/>
                    <a:pt x="1059" y="1584"/>
                    <a:pt x="1450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3" name="Google Shape;15363;p66"/>
            <p:cNvSpPr/>
            <p:nvPr/>
          </p:nvSpPr>
          <p:spPr>
            <a:xfrm>
              <a:off x="2308736" y="2472001"/>
              <a:ext cx="72480" cy="71956"/>
            </a:xfrm>
            <a:custGeom>
              <a:avLst/>
              <a:gdLst/>
              <a:ahLst/>
              <a:cxnLst/>
              <a:rect l="l" t="t" r="r" b="b"/>
              <a:pathLst>
                <a:path w="2768" h="2748" extrusionOk="0">
                  <a:moveTo>
                    <a:pt x="191" y="0"/>
                  </a:moveTo>
                  <a:cubicBezTo>
                    <a:pt x="124" y="0"/>
                    <a:pt x="67" y="0"/>
                    <a:pt x="0" y="10"/>
                  </a:cubicBezTo>
                  <a:cubicBezTo>
                    <a:pt x="0" y="10"/>
                    <a:pt x="287" y="2748"/>
                    <a:pt x="2767" y="2748"/>
                  </a:cubicBezTo>
                  <a:lnTo>
                    <a:pt x="2767" y="1651"/>
                  </a:lnTo>
                  <a:cubicBezTo>
                    <a:pt x="2767" y="735"/>
                    <a:pt x="2032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4" name="Google Shape;15364;p66"/>
            <p:cNvSpPr/>
            <p:nvPr/>
          </p:nvSpPr>
          <p:spPr>
            <a:xfrm>
              <a:off x="2459614" y="2474567"/>
              <a:ext cx="38492" cy="32915"/>
            </a:xfrm>
            <a:custGeom>
              <a:avLst/>
              <a:gdLst/>
              <a:ahLst/>
              <a:cxnLst/>
              <a:rect l="l" t="t" r="r" b="b"/>
              <a:pathLst>
                <a:path w="1470" h="1257" extrusionOk="0">
                  <a:moveTo>
                    <a:pt x="850" y="417"/>
                  </a:moveTo>
                  <a:cubicBezTo>
                    <a:pt x="964" y="417"/>
                    <a:pt x="1050" y="513"/>
                    <a:pt x="1050" y="627"/>
                  </a:cubicBezTo>
                  <a:cubicBezTo>
                    <a:pt x="1050" y="757"/>
                    <a:pt x="945" y="842"/>
                    <a:pt x="835" y="842"/>
                  </a:cubicBezTo>
                  <a:cubicBezTo>
                    <a:pt x="783" y="842"/>
                    <a:pt x="730" y="823"/>
                    <a:pt x="687" y="780"/>
                  </a:cubicBezTo>
                  <a:cubicBezTo>
                    <a:pt x="554" y="637"/>
                    <a:pt x="659" y="417"/>
                    <a:pt x="850" y="417"/>
                  </a:cubicBezTo>
                  <a:close/>
                  <a:moveTo>
                    <a:pt x="833" y="1"/>
                  </a:moveTo>
                  <a:cubicBezTo>
                    <a:pt x="679" y="1"/>
                    <a:pt x="521" y="59"/>
                    <a:pt x="392" y="188"/>
                  </a:cubicBezTo>
                  <a:cubicBezTo>
                    <a:pt x="1" y="589"/>
                    <a:pt x="287" y="1257"/>
                    <a:pt x="850" y="1257"/>
                  </a:cubicBezTo>
                  <a:cubicBezTo>
                    <a:pt x="1193" y="1247"/>
                    <a:pt x="1470" y="971"/>
                    <a:pt x="1470" y="627"/>
                  </a:cubicBezTo>
                  <a:cubicBezTo>
                    <a:pt x="1463" y="253"/>
                    <a:pt x="1156" y="1"/>
                    <a:pt x="8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5" name="Google Shape;15365;p66"/>
            <p:cNvSpPr/>
            <p:nvPr/>
          </p:nvSpPr>
          <p:spPr>
            <a:xfrm>
              <a:off x="2437540" y="2448696"/>
              <a:ext cx="88636" cy="84839"/>
            </a:xfrm>
            <a:custGeom>
              <a:avLst/>
              <a:gdLst/>
              <a:ahLst/>
              <a:cxnLst/>
              <a:rect l="l" t="t" r="r" b="b"/>
              <a:pathLst>
                <a:path w="3385" h="3240" extrusionOk="0">
                  <a:moveTo>
                    <a:pt x="1688" y="814"/>
                  </a:moveTo>
                  <a:cubicBezTo>
                    <a:pt x="1757" y="814"/>
                    <a:pt x="1826" y="823"/>
                    <a:pt x="1893" y="843"/>
                  </a:cubicBezTo>
                  <a:cubicBezTo>
                    <a:pt x="1960" y="862"/>
                    <a:pt x="2027" y="890"/>
                    <a:pt x="2084" y="928"/>
                  </a:cubicBezTo>
                  <a:cubicBezTo>
                    <a:pt x="2265" y="1033"/>
                    <a:pt x="2389" y="1205"/>
                    <a:pt x="2446" y="1405"/>
                  </a:cubicBezTo>
                  <a:cubicBezTo>
                    <a:pt x="2484" y="1548"/>
                    <a:pt x="2484" y="1692"/>
                    <a:pt x="2446" y="1825"/>
                  </a:cubicBezTo>
                  <a:cubicBezTo>
                    <a:pt x="2427" y="1892"/>
                    <a:pt x="2408" y="1949"/>
                    <a:pt x="2370" y="2016"/>
                  </a:cubicBezTo>
                  <a:cubicBezTo>
                    <a:pt x="2303" y="2140"/>
                    <a:pt x="2208" y="2235"/>
                    <a:pt x="2084" y="2312"/>
                  </a:cubicBezTo>
                  <a:cubicBezTo>
                    <a:pt x="2027" y="2340"/>
                    <a:pt x="1960" y="2369"/>
                    <a:pt x="1902" y="2388"/>
                  </a:cubicBezTo>
                  <a:cubicBezTo>
                    <a:pt x="1826" y="2407"/>
                    <a:pt x="1759" y="2417"/>
                    <a:pt x="1693" y="2417"/>
                  </a:cubicBezTo>
                  <a:cubicBezTo>
                    <a:pt x="1550" y="2417"/>
                    <a:pt x="1416" y="2378"/>
                    <a:pt x="1301" y="2312"/>
                  </a:cubicBezTo>
                  <a:cubicBezTo>
                    <a:pt x="1120" y="2197"/>
                    <a:pt x="987" y="2025"/>
                    <a:pt x="929" y="1825"/>
                  </a:cubicBezTo>
                  <a:cubicBezTo>
                    <a:pt x="901" y="1692"/>
                    <a:pt x="901" y="1548"/>
                    <a:pt x="929" y="1405"/>
                  </a:cubicBezTo>
                  <a:cubicBezTo>
                    <a:pt x="987" y="1205"/>
                    <a:pt x="1120" y="1033"/>
                    <a:pt x="1301" y="928"/>
                  </a:cubicBezTo>
                  <a:cubicBezTo>
                    <a:pt x="1359" y="890"/>
                    <a:pt x="1416" y="862"/>
                    <a:pt x="1483" y="843"/>
                  </a:cubicBezTo>
                  <a:cubicBezTo>
                    <a:pt x="1550" y="823"/>
                    <a:pt x="1619" y="814"/>
                    <a:pt x="1688" y="814"/>
                  </a:cubicBezTo>
                  <a:close/>
                  <a:moveTo>
                    <a:pt x="1693" y="1"/>
                  </a:moveTo>
                  <a:cubicBezTo>
                    <a:pt x="1592" y="1"/>
                    <a:pt x="1492" y="65"/>
                    <a:pt x="1483" y="194"/>
                  </a:cubicBezTo>
                  <a:lnTo>
                    <a:pt x="1483" y="423"/>
                  </a:lnTo>
                  <a:cubicBezTo>
                    <a:pt x="1311" y="461"/>
                    <a:pt x="1149" y="528"/>
                    <a:pt x="1006" y="633"/>
                  </a:cubicBezTo>
                  <a:lnTo>
                    <a:pt x="853" y="470"/>
                  </a:lnTo>
                  <a:cubicBezTo>
                    <a:pt x="811" y="435"/>
                    <a:pt x="765" y="419"/>
                    <a:pt x="720" y="419"/>
                  </a:cubicBezTo>
                  <a:cubicBezTo>
                    <a:pt x="565" y="419"/>
                    <a:pt x="431" y="608"/>
                    <a:pt x="557" y="757"/>
                  </a:cubicBezTo>
                  <a:lnTo>
                    <a:pt x="720" y="919"/>
                  </a:lnTo>
                  <a:cubicBezTo>
                    <a:pt x="615" y="1071"/>
                    <a:pt x="548" y="1234"/>
                    <a:pt x="519" y="1415"/>
                  </a:cubicBezTo>
                  <a:lnTo>
                    <a:pt x="290" y="1415"/>
                  </a:lnTo>
                  <a:cubicBezTo>
                    <a:pt x="284" y="1415"/>
                    <a:pt x="278" y="1414"/>
                    <a:pt x="272" y="1414"/>
                  </a:cubicBezTo>
                  <a:cubicBezTo>
                    <a:pt x="3" y="1414"/>
                    <a:pt x="0" y="1826"/>
                    <a:pt x="264" y="1826"/>
                  </a:cubicBezTo>
                  <a:cubicBezTo>
                    <a:pt x="273" y="1826"/>
                    <a:pt x="281" y="1826"/>
                    <a:pt x="290" y="1825"/>
                  </a:cubicBezTo>
                  <a:lnTo>
                    <a:pt x="510" y="1825"/>
                  </a:lnTo>
                  <a:cubicBezTo>
                    <a:pt x="538" y="2006"/>
                    <a:pt x="605" y="2178"/>
                    <a:pt x="710" y="2321"/>
                  </a:cubicBezTo>
                  <a:lnTo>
                    <a:pt x="548" y="2483"/>
                  </a:lnTo>
                  <a:cubicBezTo>
                    <a:pt x="381" y="2636"/>
                    <a:pt x="528" y="2854"/>
                    <a:pt x="692" y="2854"/>
                  </a:cubicBezTo>
                  <a:cubicBezTo>
                    <a:pt x="744" y="2854"/>
                    <a:pt x="798" y="2832"/>
                    <a:pt x="844" y="2779"/>
                  </a:cubicBezTo>
                  <a:lnTo>
                    <a:pt x="1006" y="2617"/>
                  </a:lnTo>
                  <a:cubicBezTo>
                    <a:pt x="1149" y="2722"/>
                    <a:pt x="1311" y="2789"/>
                    <a:pt x="1483" y="2817"/>
                  </a:cubicBezTo>
                  <a:lnTo>
                    <a:pt x="1483" y="3046"/>
                  </a:lnTo>
                  <a:cubicBezTo>
                    <a:pt x="1492" y="3175"/>
                    <a:pt x="1590" y="3239"/>
                    <a:pt x="1688" y="3239"/>
                  </a:cubicBezTo>
                  <a:cubicBezTo>
                    <a:pt x="1786" y="3239"/>
                    <a:pt x="1883" y="3175"/>
                    <a:pt x="1893" y="3046"/>
                  </a:cubicBezTo>
                  <a:lnTo>
                    <a:pt x="1893" y="2817"/>
                  </a:lnTo>
                  <a:cubicBezTo>
                    <a:pt x="2065" y="2789"/>
                    <a:pt x="2227" y="2722"/>
                    <a:pt x="2370" y="2617"/>
                  </a:cubicBezTo>
                  <a:lnTo>
                    <a:pt x="2542" y="2779"/>
                  </a:lnTo>
                  <a:cubicBezTo>
                    <a:pt x="2588" y="2832"/>
                    <a:pt x="2641" y="2854"/>
                    <a:pt x="2693" y="2854"/>
                  </a:cubicBezTo>
                  <a:cubicBezTo>
                    <a:pt x="2856" y="2854"/>
                    <a:pt x="3002" y="2636"/>
                    <a:pt x="2828" y="2483"/>
                  </a:cubicBezTo>
                  <a:lnTo>
                    <a:pt x="2675" y="2321"/>
                  </a:lnTo>
                  <a:cubicBezTo>
                    <a:pt x="2771" y="2178"/>
                    <a:pt x="2847" y="2006"/>
                    <a:pt x="2876" y="1825"/>
                  </a:cubicBezTo>
                  <a:lnTo>
                    <a:pt x="3095" y="1825"/>
                  </a:lnTo>
                  <a:cubicBezTo>
                    <a:pt x="3104" y="1826"/>
                    <a:pt x="3113" y="1826"/>
                    <a:pt x="3121" y="1826"/>
                  </a:cubicBezTo>
                  <a:cubicBezTo>
                    <a:pt x="3385" y="1826"/>
                    <a:pt x="3382" y="1414"/>
                    <a:pt x="3113" y="1414"/>
                  </a:cubicBezTo>
                  <a:cubicBezTo>
                    <a:pt x="3107" y="1414"/>
                    <a:pt x="3101" y="1415"/>
                    <a:pt x="3095" y="1415"/>
                  </a:cubicBezTo>
                  <a:lnTo>
                    <a:pt x="2866" y="1415"/>
                  </a:lnTo>
                  <a:cubicBezTo>
                    <a:pt x="2837" y="1234"/>
                    <a:pt x="2771" y="1062"/>
                    <a:pt x="2666" y="919"/>
                  </a:cubicBezTo>
                  <a:lnTo>
                    <a:pt x="2828" y="757"/>
                  </a:lnTo>
                  <a:cubicBezTo>
                    <a:pt x="2953" y="602"/>
                    <a:pt x="2823" y="414"/>
                    <a:pt x="2670" y="414"/>
                  </a:cubicBezTo>
                  <a:cubicBezTo>
                    <a:pt x="2624" y="414"/>
                    <a:pt x="2576" y="431"/>
                    <a:pt x="2532" y="470"/>
                  </a:cubicBezTo>
                  <a:lnTo>
                    <a:pt x="2379" y="633"/>
                  </a:lnTo>
                  <a:cubicBezTo>
                    <a:pt x="2236" y="528"/>
                    <a:pt x="2074" y="461"/>
                    <a:pt x="1902" y="423"/>
                  </a:cubicBezTo>
                  <a:lnTo>
                    <a:pt x="1902" y="194"/>
                  </a:lnTo>
                  <a:cubicBezTo>
                    <a:pt x="1893" y="65"/>
                    <a:pt x="1793" y="1"/>
                    <a:pt x="16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6" name="Google Shape;15366;p66"/>
            <p:cNvSpPr/>
            <p:nvPr/>
          </p:nvSpPr>
          <p:spPr>
            <a:xfrm>
              <a:off x="2314235" y="2542883"/>
              <a:ext cx="23750" cy="37052"/>
            </a:xfrm>
            <a:custGeom>
              <a:avLst/>
              <a:gdLst/>
              <a:ahLst/>
              <a:cxnLst/>
              <a:rect l="l" t="t" r="r" b="b"/>
              <a:pathLst>
                <a:path w="907" h="1415" extrusionOk="0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1205"/>
                  </a:lnTo>
                  <a:cubicBezTo>
                    <a:pt x="0" y="1319"/>
                    <a:pt x="86" y="1414"/>
                    <a:pt x="201" y="1414"/>
                  </a:cubicBezTo>
                  <a:lnTo>
                    <a:pt x="649" y="1414"/>
                  </a:lnTo>
                  <a:cubicBezTo>
                    <a:pt x="907" y="1395"/>
                    <a:pt x="907" y="1014"/>
                    <a:pt x="649" y="995"/>
                  </a:cubicBezTo>
                  <a:lnTo>
                    <a:pt x="411" y="995"/>
                  </a:lnTo>
                  <a:lnTo>
                    <a:pt x="411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7" name="Google Shape;15367;p66"/>
            <p:cNvSpPr/>
            <p:nvPr/>
          </p:nvSpPr>
          <p:spPr>
            <a:xfrm>
              <a:off x="2231804" y="2521962"/>
              <a:ext cx="32496" cy="57974"/>
            </a:xfrm>
            <a:custGeom>
              <a:avLst/>
              <a:gdLst/>
              <a:ahLst/>
              <a:cxnLst/>
              <a:rect l="l" t="t" r="r" b="b"/>
              <a:pathLst>
                <a:path w="1241" h="2214" extrusionOk="0">
                  <a:moveTo>
                    <a:pt x="1030" y="0"/>
                  </a:moveTo>
                  <a:cubicBezTo>
                    <a:pt x="458" y="0"/>
                    <a:pt x="0" y="458"/>
                    <a:pt x="0" y="1031"/>
                  </a:cubicBezTo>
                  <a:lnTo>
                    <a:pt x="0" y="1174"/>
                  </a:lnTo>
                  <a:cubicBezTo>
                    <a:pt x="0" y="1746"/>
                    <a:pt x="458" y="2204"/>
                    <a:pt x="1030" y="2213"/>
                  </a:cubicBezTo>
                  <a:cubicBezTo>
                    <a:pt x="1145" y="2213"/>
                    <a:pt x="1240" y="2118"/>
                    <a:pt x="1240" y="2004"/>
                  </a:cubicBezTo>
                  <a:lnTo>
                    <a:pt x="1240" y="201"/>
                  </a:lnTo>
                  <a:cubicBezTo>
                    <a:pt x="1240" y="86"/>
                    <a:pt x="1145" y="0"/>
                    <a:pt x="10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8" name="Google Shape;15368;p66"/>
            <p:cNvSpPr/>
            <p:nvPr/>
          </p:nvSpPr>
          <p:spPr>
            <a:xfrm>
              <a:off x="2387684" y="2521962"/>
              <a:ext cx="32496" cy="57974"/>
            </a:xfrm>
            <a:custGeom>
              <a:avLst/>
              <a:gdLst/>
              <a:ahLst/>
              <a:cxnLst/>
              <a:rect l="l" t="t" r="r" b="b"/>
              <a:pathLst>
                <a:path w="1241" h="2214" extrusionOk="0">
                  <a:moveTo>
                    <a:pt x="200" y="0"/>
                  </a:moveTo>
                  <a:cubicBezTo>
                    <a:pt x="86" y="0"/>
                    <a:pt x="0" y="86"/>
                    <a:pt x="0" y="201"/>
                  </a:cubicBezTo>
                  <a:lnTo>
                    <a:pt x="0" y="2004"/>
                  </a:lnTo>
                  <a:cubicBezTo>
                    <a:pt x="0" y="2118"/>
                    <a:pt x="86" y="2213"/>
                    <a:pt x="200" y="2213"/>
                  </a:cubicBezTo>
                  <a:cubicBezTo>
                    <a:pt x="773" y="2213"/>
                    <a:pt x="1240" y="1746"/>
                    <a:pt x="1240" y="1174"/>
                  </a:cubicBezTo>
                  <a:lnTo>
                    <a:pt x="1240" y="1031"/>
                  </a:lnTo>
                  <a:cubicBezTo>
                    <a:pt x="1240" y="458"/>
                    <a:pt x="773" y="0"/>
                    <a:pt x="20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69" name="Google Shape;15369;p66"/>
          <p:cNvGrpSpPr/>
          <p:nvPr/>
        </p:nvGrpSpPr>
        <p:grpSpPr>
          <a:xfrm>
            <a:off x="861622" y="2881770"/>
            <a:ext cx="276802" cy="367140"/>
            <a:chOff x="861622" y="2881770"/>
            <a:chExt cx="276802" cy="367140"/>
          </a:xfrm>
        </p:grpSpPr>
        <p:sp>
          <p:nvSpPr>
            <p:cNvPr id="15370" name="Google Shape;15370;p66"/>
            <p:cNvSpPr/>
            <p:nvPr/>
          </p:nvSpPr>
          <p:spPr>
            <a:xfrm>
              <a:off x="982518" y="2994575"/>
              <a:ext cx="155905" cy="254335"/>
            </a:xfrm>
            <a:custGeom>
              <a:avLst/>
              <a:gdLst/>
              <a:ahLst/>
              <a:cxnLst/>
              <a:rect l="l" t="t" r="r" b="b"/>
              <a:pathLst>
                <a:path w="5954" h="9713" extrusionOk="0">
                  <a:moveTo>
                    <a:pt x="2395" y="1"/>
                  </a:moveTo>
                  <a:cubicBezTo>
                    <a:pt x="1594" y="1"/>
                    <a:pt x="936" y="649"/>
                    <a:pt x="945" y="1451"/>
                  </a:cubicBezTo>
                  <a:lnTo>
                    <a:pt x="945" y="5963"/>
                  </a:lnTo>
                  <a:cubicBezTo>
                    <a:pt x="945" y="6011"/>
                    <a:pt x="917" y="6059"/>
                    <a:pt x="888" y="6087"/>
                  </a:cubicBezTo>
                  <a:cubicBezTo>
                    <a:pt x="831" y="6144"/>
                    <a:pt x="774" y="6192"/>
                    <a:pt x="726" y="6259"/>
                  </a:cubicBezTo>
                  <a:cubicBezTo>
                    <a:pt x="1" y="7117"/>
                    <a:pt x="68" y="8405"/>
                    <a:pt x="879" y="9188"/>
                  </a:cubicBezTo>
                  <a:cubicBezTo>
                    <a:pt x="1232" y="9522"/>
                    <a:pt x="1689" y="9712"/>
                    <a:pt x="2176" y="9712"/>
                  </a:cubicBezTo>
                  <a:cubicBezTo>
                    <a:pt x="3073" y="9693"/>
                    <a:pt x="3845" y="9073"/>
                    <a:pt x="4055" y="8205"/>
                  </a:cubicBezTo>
                  <a:cubicBezTo>
                    <a:pt x="4065" y="8176"/>
                    <a:pt x="4074" y="8148"/>
                    <a:pt x="4074" y="8110"/>
                  </a:cubicBezTo>
                  <a:cubicBezTo>
                    <a:pt x="4084" y="8081"/>
                    <a:pt x="4093" y="8052"/>
                    <a:pt x="4093" y="8033"/>
                  </a:cubicBezTo>
                  <a:cubicBezTo>
                    <a:pt x="4103" y="7957"/>
                    <a:pt x="4170" y="7900"/>
                    <a:pt x="4237" y="7890"/>
                  </a:cubicBezTo>
                  <a:lnTo>
                    <a:pt x="4322" y="7871"/>
                  </a:lnTo>
                  <a:lnTo>
                    <a:pt x="4351" y="7871"/>
                  </a:lnTo>
                  <a:cubicBezTo>
                    <a:pt x="5267" y="7671"/>
                    <a:pt x="5944" y="6822"/>
                    <a:pt x="5944" y="5801"/>
                  </a:cubicBezTo>
                  <a:cubicBezTo>
                    <a:pt x="5954" y="5209"/>
                    <a:pt x="5715" y="4637"/>
                    <a:pt x="5296" y="4217"/>
                  </a:cubicBezTo>
                  <a:cubicBezTo>
                    <a:pt x="5210" y="4141"/>
                    <a:pt x="5124" y="4074"/>
                    <a:pt x="5038" y="4007"/>
                  </a:cubicBezTo>
                  <a:cubicBezTo>
                    <a:pt x="4962" y="3960"/>
                    <a:pt x="4943" y="3864"/>
                    <a:pt x="4981" y="3788"/>
                  </a:cubicBezTo>
                  <a:cubicBezTo>
                    <a:pt x="5000" y="3750"/>
                    <a:pt x="5019" y="3702"/>
                    <a:pt x="5038" y="3664"/>
                  </a:cubicBezTo>
                  <a:cubicBezTo>
                    <a:pt x="5105" y="3492"/>
                    <a:pt x="5133" y="3301"/>
                    <a:pt x="5133" y="3120"/>
                  </a:cubicBezTo>
                  <a:cubicBezTo>
                    <a:pt x="5143" y="2567"/>
                    <a:pt x="4828" y="2052"/>
                    <a:pt x="4332" y="1804"/>
                  </a:cubicBezTo>
                  <a:cubicBezTo>
                    <a:pt x="4284" y="1775"/>
                    <a:pt x="4227" y="1756"/>
                    <a:pt x="4170" y="1737"/>
                  </a:cubicBezTo>
                  <a:cubicBezTo>
                    <a:pt x="4093" y="1718"/>
                    <a:pt x="4046" y="1642"/>
                    <a:pt x="4055" y="1556"/>
                  </a:cubicBezTo>
                  <a:lnTo>
                    <a:pt x="4055" y="1441"/>
                  </a:lnTo>
                  <a:lnTo>
                    <a:pt x="4055" y="1432"/>
                  </a:lnTo>
                  <a:cubicBezTo>
                    <a:pt x="4055" y="783"/>
                    <a:pt x="3626" y="211"/>
                    <a:pt x="3006" y="29"/>
                  </a:cubicBezTo>
                  <a:cubicBezTo>
                    <a:pt x="2930" y="10"/>
                    <a:pt x="2863" y="1"/>
                    <a:pt x="2787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1" name="Google Shape;15371;p66"/>
            <p:cNvSpPr/>
            <p:nvPr/>
          </p:nvSpPr>
          <p:spPr>
            <a:xfrm>
              <a:off x="982518" y="3149956"/>
              <a:ext cx="42498" cy="87955"/>
            </a:xfrm>
            <a:custGeom>
              <a:avLst/>
              <a:gdLst/>
              <a:ahLst/>
              <a:cxnLst/>
              <a:rect l="l" t="t" r="r" b="b"/>
              <a:pathLst>
                <a:path w="1623" h="3359" extrusionOk="0">
                  <a:moveTo>
                    <a:pt x="945" y="0"/>
                  </a:moveTo>
                  <a:lnTo>
                    <a:pt x="945" y="29"/>
                  </a:lnTo>
                  <a:cubicBezTo>
                    <a:pt x="945" y="77"/>
                    <a:pt x="926" y="125"/>
                    <a:pt x="888" y="153"/>
                  </a:cubicBezTo>
                  <a:cubicBezTo>
                    <a:pt x="1" y="1002"/>
                    <a:pt x="1" y="2405"/>
                    <a:pt x="879" y="3254"/>
                  </a:cubicBezTo>
                  <a:cubicBezTo>
                    <a:pt x="917" y="3292"/>
                    <a:pt x="955" y="3330"/>
                    <a:pt x="1003" y="3359"/>
                  </a:cubicBezTo>
                  <a:cubicBezTo>
                    <a:pt x="1403" y="2910"/>
                    <a:pt x="1623" y="2319"/>
                    <a:pt x="1623" y="1708"/>
                  </a:cubicBezTo>
                  <a:cubicBezTo>
                    <a:pt x="1623" y="1069"/>
                    <a:pt x="1384" y="458"/>
                    <a:pt x="94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2" name="Google Shape;15372;p66"/>
            <p:cNvSpPr/>
            <p:nvPr/>
          </p:nvSpPr>
          <p:spPr>
            <a:xfrm>
              <a:off x="1001502" y="3147705"/>
              <a:ext cx="59257" cy="28515"/>
            </a:xfrm>
            <a:custGeom>
              <a:avLst/>
              <a:gdLst/>
              <a:ahLst/>
              <a:cxnLst/>
              <a:rect l="l" t="t" r="r" b="b"/>
              <a:pathLst>
                <a:path w="2263" h="1089" extrusionOk="0">
                  <a:moveTo>
                    <a:pt x="220" y="1"/>
                  </a:moveTo>
                  <a:lnTo>
                    <a:pt x="220" y="115"/>
                  </a:lnTo>
                  <a:cubicBezTo>
                    <a:pt x="220" y="163"/>
                    <a:pt x="201" y="211"/>
                    <a:pt x="163" y="249"/>
                  </a:cubicBezTo>
                  <a:cubicBezTo>
                    <a:pt x="106" y="296"/>
                    <a:pt x="49" y="354"/>
                    <a:pt x="1" y="411"/>
                  </a:cubicBezTo>
                  <a:cubicBezTo>
                    <a:pt x="583" y="439"/>
                    <a:pt x="1432" y="659"/>
                    <a:pt x="1804" y="1021"/>
                  </a:cubicBezTo>
                  <a:cubicBezTo>
                    <a:pt x="1851" y="1068"/>
                    <a:pt x="1904" y="1088"/>
                    <a:pt x="1955" y="1088"/>
                  </a:cubicBezTo>
                  <a:cubicBezTo>
                    <a:pt x="2120" y="1088"/>
                    <a:pt x="2263" y="879"/>
                    <a:pt x="2109" y="726"/>
                  </a:cubicBezTo>
                  <a:cubicBezTo>
                    <a:pt x="1709" y="325"/>
                    <a:pt x="879" y="67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3" name="Google Shape;15373;p66"/>
            <p:cNvSpPr/>
            <p:nvPr/>
          </p:nvSpPr>
          <p:spPr>
            <a:xfrm>
              <a:off x="1060445" y="3173549"/>
              <a:ext cx="36031" cy="35873"/>
            </a:xfrm>
            <a:custGeom>
              <a:avLst/>
              <a:gdLst/>
              <a:ahLst/>
              <a:cxnLst/>
              <a:rect l="l" t="t" r="r" b="b"/>
              <a:pathLst>
                <a:path w="1376" h="1370" extrusionOk="0">
                  <a:moveTo>
                    <a:pt x="303" y="1"/>
                  </a:moveTo>
                  <a:cubicBezTo>
                    <a:pt x="90" y="1"/>
                    <a:pt x="1" y="331"/>
                    <a:pt x="240" y="416"/>
                  </a:cubicBezTo>
                  <a:cubicBezTo>
                    <a:pt x="621" y="559"/>
                    <a:pt x="984" y="1189"/>
                    <a:pt x="1079" y="1370"/>
                  </a:cubicBezTo>
                  <a:cubicBezTo>
                    <a:pt x="1089" y="1341"/>
                    <a:pt x="1098" y="1303"/>
                    <a:pt x="1098" y="1275"/>
                  </a:cubicBezTo>
                  <a:cubicBezTo>
                    <a:pt x="1108" y="1246"/>
                    <a:pt x="1117" y="1217"/>
                    <a:pt x="1117" y="1189"/>
                  </a:cubicBezTo>
                  <a:cubicBezTo>
                    <a:pt x="1127" y="1122"/>
                    <a:pt x="1194" y="1065"/>
                    <a:pt x="1261" y="1055"/>
                  </a:cubicBezTo>
                  <a:lnTo>
                    <a:pt x="1346" y="1036"/>
                  </a:lnTo>
                  <a:lnTo>
                    <a:pt x="1375" y="1036"/>
                  </a:lnTo>
                  <a:cubicBezTo>
                    <a:pt x="1194" y="731"/>
                    <a:pt x="831" y="187"/>
                    <a:pt x="383" y="15"/>
                  </a:cubicBezTo>
                  <a:cubicBezTo>
                    <a:pt x="355" y="5"/>
                    <a:pt x="328" y="1"/>
                    <a:pt x="30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4" name="Google Shape;15374;p66"/>
            <p:cNvSpPr/>
            <p:nvPr/>
          </p:nvSpPr>
          <p:spPr>
            <a:xfrm>
              <a:off x="1068222" y="3083761"/>
              <a:ext cx="52710" cy="21498"/>
            </a:xfrm>
            <a:custGeom>
              <a:avLst/>
              <a:gdLst/>
              <a:ahLst/>
              <a:cxnLst/>
              <a:rect l="l" t="t" r="r" b="b"/>
              <a:pathLst>
                <a:path w="2013" h="821" extrusionOk="0">
                  <a:moveTo>
                    <a:pt x="200" y="0"/>
                  </a:moveTo>
                  <a:cubicBezTo>
                    <a:pt x="86" y="10"/>
                    <a:pt x="0" y="105"/>
                    <a:pt x="0" y="229"/>
                  </a:cubicBezTo>
                  <a:cubicBezTo>
                    <a:pt x="10" y="344"/>
                    <a:pt x="105" y="430"/>
                    <a:pt x="229" y="430"/>
                  </a:cubicBezTo>
                  <a:cubicBezTo>
                    <a:pt x="267" y="428"/>
                    <a:pt x="305" y="427"/>
                    <a:pt x="343" y="427"/>
                  </a:cubicBezTo>
                  <a:cubicBezTo>
                    <a:pt x="1139" y="427"/>
                    <a:pt x="1966" y="793"/>
                    <a:pt x="1975" y="802"/>
                  </a:cubicBezTo>
                  <a:cubicBezTo>
                    <a:pt x="1984" y="811"/>
                    <a:pt x="1994" y="821"/>
                    <a:pt x="2013" y="821"/>
                  </a:cubicBezTo>
                  <a:cubicBezTo>
                    <a:pt x="1937" y="745"/>
                    <a:pt x="1841" y="678"/>
                    <a:pt x="1755" y="611"/>
                  </a:cubicBezTo>
                  <a:cubicBezTo>
                    <a:pt x="1679" y="563"/>
                    <a:pt x="1660" y="477"/>
                    <a:pt x="1698" y="401"/>
                  </a:cubicBezTo>
                  <a:cubicBezTo>
                    <a:pt x="1717" y="353"/>
                    <a:pt x="1736" y="315"/>
                    <a:pt x="1755" y="268"/>
                  </a:cubicBezTo>
                  <a:cubicBezTo>
                    <a:pt x="1259" y="86"/>
                    <a:pt x="735" y="0"/>
                    <a:pt x="20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5" name="Google Shape;15375;p66"/>
            <p:cNvSpPr/>
            <p:nvPr/>
          </p:nvSpPr>
          <p:spPr>
            <a:xfrm>
              <a:off x="1057721" y="3032307"/>
              <a:ext cx="37994" cy="38989"/>
            </a:xfrm>
            <a:custGeom>
              <a:avLst/>
              <a:gdLst/>
              <a:ahLst/>
              <a:cxnLst/>
              <a:rect l="l" t="t" r="r" b="b"/>
              <a:pathLst>
                <a:path w="1451" h="1489" extrusionOk="0">
                  <a:moveTo>
                    <a:pt x="1174" y="0"/>
                  </a:moveTo>
                  <a:cubicBezTo>
                    <a:pt x="935" y="48"/>
                    <a:pt x="563" y="153"/>
                    <a:pt x="344" y="353"/>
                  </a:cubicBezTo>
                  <a:cubicBezTo>
                    <a:pt x="124" y="554"/>
                    <a:pt x="0" y="868"/>
                    <a:pt x="0" y="1279"/>
                  </a:cubicBezTo>
                  <a:cubicBezTo>
                    <a:pt x="0" y="1393"/>
                    <a:pt x="96" y="1488"/>
                    <a:pt x="220" y="1488"/>
                  </a:cubicBezTo>
                  <a:cubicBezTo>
                    <a:pt x="334" y="1479"/>
                    <a:pt x="420" y="1383"/>
                    <a:pt x="420" y="1269"/>
                  </a:cubicBezTo>
                  <a:cubicBezTo>
                    <a:pt x="420" y="992"/>
                    <a:pt x="496" y="782"/>
                    <a:pt x="640" y="649"/>
                  </a:cubicBezTo>
                  <a:cubicBezTo>
                    <a:pt x="840" y="468"/>
                    <a:pt x="1384" y="382"/>
                    <a:pt x="1384" y="382"/>
                  </a:cubicBezTo>
                  <a:lnTo>
                    <a:pt x="1450" y="382"/>
                  </a:lnTo>
                  <a:cubicBezTo>
                    <a:pt x="1403" y="353"/>
                    <a:pt x="1346" y="334"/>
                    <a:pt x="1288" y="315"/>
                  </a:cubicBezTo>
                  <a:cubicBezTo>
                    <a:pt x="1212" y="286"/>
                    <a:pt x="1164" y="210"/>
                    <a:pt x="1174" y="134"/>
                  </a:cubicBezTo>
                  <a:lnTo>
                    <a:pt x="1174" y="19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6" name="Google Shape;15376;p66"/>
            <p:cNvSpPr/>
            <p:nvPr/>
          </p:nvSpPr>
          <p:spPr>
            <a:xfrm>
              <a:off x="1027556" y="3008767"/>
              <a:ext cx="49673" cy="24064"/>
            </a:xfrm>
            <a:custGeom>
              <a:avLst/>
              <a:gdLst/>
              <a:ahLst/>
              <a:cxnLst/>
              <a:rect l="l" t="t" r="r" b="b"/>
              <a:pathLst>
                <a:path w="1897" h="919" extrusionOk="0">
                  <a:moveTo>
                    <a:pt x="639" y="0"/>
                  </a:moveTo>
                  <a:cubicBezTo>
                    <a:pt x="578" y="0"/>
                    <a:pt x="517" y="4"/>
                    <a:pt x="456" y="12"/>
                  </a:cubicBezTo>
                  <a:lnTo>
                    <a:pt x="265" y="31"/>
                  </a:lnTo>
                  <a:cubicBezTo>
                    <a:pt x="1" y="68"/>
                    <a:pt x="41" y="453"/>
                    <a:pt x="288" y="453"/>
                  </a:cubicBezTo>
                  <a:cubicBezTo>
                    <a:pt x="299" y="453"/>
                    <a:pt x="310" y="452"/>
                    <a:pt x="322" y="451"/>
                  </a:cubicBezTo>
                  <a:lnTo>
                    <a:pt x="513" y="432"/>
                  </a:lnTo>
                  <a:cubicBezTo>
                    <a:pt x="557" y="426"/>
                    <a:pt x="601" y="423"/>
                    <a:pt x="645" y="423"/>
                  </a:cubicBezTo>
                  <a:cubicBezTo>
                    <a:pt x="961" y="423"/>
                    <a:pt x="1265" y="573"/>
                    <a:pt x="1458" y="832"/>
                  </a:cubicBezTo>
                  <a:cubicBezTo>
                    <a:pt x="1496" y="890"/>
                    <a:pt x="1563" y="918"/>
                    <a:pt x="1629" y="918"/>
                  </a:cubicBezTo>
                  <a:cubicBezTo>
                    <a:pt x="1801" y="918"/>
                    <a:pt x="1896" y="727"/>
                    <a:pt x="1801" y="584"/>
                  </a:cubicBezTo>
                  <a:cubicBezTo>
                    <a:pt x="1524" y="214"/>
                    <a:pt x="1091" y="0"/>
                    <a:pt x="6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7" name="Google Shape;15377;p66"/>
            <p:cNvSpPr/>
            <p:nvPr/>
          </p:nvSpPr>
          <p:spPr>
            <a:xfrm>
              <a:off x="1008965" y="3173785"/>
              <a:ext cx="62006" cy="44881"/>
            </a:xfrm>
            <a:custGeom>
              <a:avLst/>
              <a:gdLst/>
              <a:ahLst/>
              <a:cxnLst/>
              <a:rect l="l" t="t" r="r" b="b"/>
              <a:pathLst>
                <a:path w="2368" h="1714" extrusionOk="0">
                  <a:moveTo>
                    <a:pt x="294" y="1"/>
                  </a:moveTo>
                  <a:cubicBezTo>
                    <a:pt x="59" y="1"/>
                    <a:pt x="1" y="363"/>
                    <a:pt x="260" y="417"/>
                  </a:cubicBezTo>
                  <a:cubicBezTo>
                    <a:pt x="1748" y="741"/>
                    <a:pt x="1929" y="1533"/>
                    <a:pt x="1929" y="1542"/>
                  </a:cubicBezTo>
                  <a:cubicBezTo>
                    <a:pt x="1948" y="1638"/>
                    <a:pt x="2034" y="1714"/>
                    <a:pt x="2139" y="1714"/>
                  </a:cubicBezTo>
                  <a:lnTo>
                    <a:pt x="2177" y="1714"/>
                  </a:lnTo>
                  <a:cubicBezTo>
                    <a:pt x="2292" y="1685"/>
                    <a:pt x="2368" y="1580"/>
                    <a:pt x="2349" y="1466"/>
                  </a:cubicBezTo>
                  <a:cubicBezTo>
                    <a:pt x="2339" y="1418"/>
                    <a:pt x="2139" y="388"/>
                    <a:pt x="346" y="6"/>
                  </a:cubicBezTo>
                  <a:cubicBezTo>
                    <a:pt x="328" y="3"/>
                    <a:pt x="310" y="1"/>
                    <a:pt x="29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8" name="Google Shape;15378;p66"/>
            <p:cNvSpPr/>
            <p:nvPr/>
          </p:nvSpPr>
          <p:spPr>
            <a:xfrm>
              <a:off x="1096606" y="3110417"/>
              <a:ext cx="32338" cy="40063"/>
            </a:xfrm>
            <a:custGeom>
              <a:avLst/>
              <a:gdLst/>
              <a:ahLst/>
              <a:cxnLst/>
              <a:rect l="l" t="t" r="r" b="b"/>
              <a:pathLst>
                <a:path w="1235" h="1530" extrusionOk="0">
                  <a:moveTo>
                    <a:pt x="301" y="1"/>
                  </a:moveTo>
                  <a:cubicBezTo>
                    <a:pt x="79" y="1"/>
                    <a:pt x="1" y="336"/>
                    <a:pt x="242" y="413"/>
                  </a:cubicBezTo>
                  <a:cubicBezTo>
                    <a:pt x="757" y="576"/>
                    <a:pt x="805" y="1320"/>
                    <a:pt x="805" y="1329"/>
                  </a:cubicBezTo>
                  <a:cubicBezTo>
                    <a:pt x="815" y="1444"/>
                    <a:pt x="900" y="1530"/>
                    <a:pt x="1015" y="1530"/>
                  </a:cubicBezTo>
                  <a:lnTo>
                    <a:pt x="1024" y="1530"/>
                  </a:lnTo>
                  <a:cubicBezTo>
                    <a:pt x="1139" y="1520"/>
                    <a:pt x="1234" y="1425"/>
                    <a:pt x="1225" y="1310"/>
                  </a:cubicBezTo>
                  <a:cubicBezTo>
                    <a:pt x="1225" y="1262"/>
                    <a:pt x="1158" y="261"/>
                    <a:pt x="376" y="13"/>
                  </a:cubicBezTo>
                  <a:cubicBezTo>
                    <a:pt x="349" y="5"/>
                    <a:pt x="324" y="1"/>
                    <a:pt x="30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9" name="Google Shape;15379;p66"/>
            <p:cNvSpPr/>
            <p:nvPr/>
          </p:nvSpPr>
          <p:spPr>
            <a:xfrm>
              <a:off x="1029730" y="3086248"/>
              <a:ext cx="28515" cy="52998"/>
            </a:xfrm>
            <a:custGeom>
              <a:avLst/>
              <a:gdLst/>
              <a:ahLst/>
              <a:cxnLst/>
              <a:rect l="l" t="t" r="r" b="b"/>
              <a:pathLst>
                <a:path w="1089" h="2024" extrusionOk="0">
                  <a:moveTo>
                    <a:pt x="864" y="1"/>
                  </a:moveTo>
                  <a:cubicBezTo>
                    <a:pt x="824" y="1"/>
                    <a:pt x="783" y="13"/>
                    <a:pt x="745" y="39"/>
                  </a:cubicBezTo>
                  <a:cubicBezTo>
                    <a:pt x="449" y="220"/>
                    <a:pt x="1" y="688"/>
                    <a:pt x="1" y="1813"/>
                  </a:cubicBezTo>
                  <a:cubicBezTo>
                    <a:pt x="1" y="1928"/>
                    <a:pt x="106" y="2023"/>
                    <a:pt x="220" y="2023"/>
                  </a:cubicBezTo>
                  <a:cubicBezTo>
                    <a:pt x="335" y="2014"/>
                    <a:pt x="430" y="1918"/>
                    <a:pt x="430" y="1804"/>
                  </a:cubicBezTo>
                  <a:cubicBezTo>
                    <a:pt x="430" y="869"/>
                    <a:pt x="774" y="516"/>
                    <a:pt x="974" y="392"/>
                  </a:cubicBezTo>
                  <a:cubicBezTo>
                    <a:pt x="1050" y="344"/>
                    <a:pt x="1088" y="249"/>
                    <a:pt x="1069" y="163"/>
                  </a:cubicBezTo>
                  <a:cubicBezTo>
                    <a:pt x="1043" y="63"/>
                    <a:pt x="956" y="1"/>
                    <a:pt x="86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0" name="Google Shape;15380;p66"/>
            <p:cNvSpPr/>
            <p:nvPr/>
          </p:nvSpPr>
          <p:spPr>
            <a:xfrm>
              <a:off x="937323" y="2881770"/>
              <a:ext cx="112674" cy="117387"/>
            </a:xfrm>
            <a:custGeom>
              <a:avLst/>
              <a:gdLst/>
              <a:ahLst/>
              <a:cxnLst/>
              <a:rect l="l" t="t" r="r" b="b"/>
              <a:pathLst>
                <a:path w="4303" h="4483" extrusionOk="0">
                  <a:moveTo>
                    <a:pt x="2385" y="1"/>
                  </a:moveTo>
                  <a:cubicBezTo>
                    <a:pt x="2006" y="1"/>
                    <a:pt x="1618" y="115"/>
                    <a:pt x="1269" y="369"/>
                  </a:cubicBezTo>
                  <a:cubicBezTo>
                    <a:pt x="0" y="1294"/>
                    <a:pt x="324" y="3259"/>
                    <a:pt x="1813" y="3727"/>
                  </a:cubicBezTo>
                  <a:lnTo>
                    <a:pt x="2204" y="4375"/>
                  </a:lnTo>
                  <a:cubicBezTo>
                    <a:pt x="2247" y="4447"/>
                    <a:pt x="2321" y="4483"/>
                    <a:pt x="2395" y="4483"/>
                  </a:cubicBezTo>
                  <a:cubicBezTo>
                    <a:pt x="2469" y="4483"/>
                    <a:pt x="2543" y="4447"/>
                    <a:pt x="2585" y="4375"/>
                  </a:cubicBezTo>
                  <a:lnTo>
                    <a:pt x="2977" y="3727"/>
                  </a:lnTo>
                  <a:cubicBezTo>
                    <a:pt x="3759" y="3479"/>
                    <a:pt x="4293" y="2744"/>
                    <a:pt x="4303" y="1914"/>
                  </a:cubicBezTo>
                  <a:cubicBezTo>
                    <a:pt x="4303" y="783"/>
                    <a:pt x="3375" y="1"/>
                    <a:pt x="238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1" name="Google Shape;15381;p66"/>
            <p:cNvSpPr/>
            <p:nvPr/>
          </p:nvSpPr>
          <p:spPr>
            <a:xfrm>
              <a:off x="985032" y="2920628"/>
              <a:ext cx="26499" cy="22755"/>
            </a:xfrm>
            <a:custGeom>
              <a:avLst/>
              <a:gdLst/>
              <a:ahLst/>
              <a:cxnLst/>
              <a:rect l="l" t="t" r="r" b="b"/>
              <a:pathLst>
                <a:path w="1012" h="869" extrusionOk="0">
                  <a:moveTo>
                    <a:pt x="570" y="0"/>
                  </a:moveTo>
                  <a:cubicBezTo>
                    <a:pt x="464" y="0"/>
                    <a:pt x="356" y="39"/>
                    <a:pt x="267" y="125"/>
                  </a:cubicBezTo>
                  <a:cubicBezTo>
                    <a:pt x="0" y="392"/>
                    <a:pt x="191" y="859"/>
                    <a:pt x="573" y="869"/>
                  </a:cubicBezTo>
                  <a:cubicBezTo>
                    <a:pt x="811" y="869"/>
                    <a:pt x="1011" y="669"/>
                    <a:pt x="1011" y="430"/>
                  </a:cubicBezTo>
                  <a:cubicBezTo>
                    <a:pt x="1005" y="171"/>
                    <a:pt x="792" y="0"/>
                    <a:pt x="570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2" name="Google Shape;15382;p66"/>
            <p:cNvSpPr/>
            <p:nvPr/>
          </p:nvSpPr>
          <p:spPr>
            <a:xfrm>
              <a:off x="963298" y="2897271"/>
              <a:ext cx="72951" cy="69233"/>
            </a:xfrm>
            <a:custGeom>
              <a:avLst/>
              <a:gdLst/>
              <a:ahLst/>
              <a:cxnLst/>
              <a:rect l="l" t="t" r="r" b="b"/>
              <a:pathLst>
                <a:path w="2786" h="2644" extrusionOk="0">
                  <a:moveTo>
                    <a:pt x="1403" y="752"/>
                  </a:moveTo>
                  <a:cubicBezTo>
                    <a:pt x="1474" y="752"/>
                    <a:pt x="1546" y="764"/>
                    <a:pt x="1613" y="788"/>
                  </a:cubicBezTo>
                  <a:lnTo>
                    <a:pt x="1632" y="797"/>
                  </a:lnTo>
                  <a:cubicBezTo>
                    <a:pt x="1765" y="855"/>
                    <a:pt x="1870" y="960"/>
                    <a:pt x="1927" y="1093"/>
                  </a:cubicBezTo>
                  <a:lnTo>
                    <a:pt x="1937" y="1112"/>
                  </a:lnTo>
                  <a:cubicBezTo>
                    <a:pt x="1985" y="1246"/>
                    <a:pt x="1985" y="1398"/>
                    <a:pt x="1937" y="1532"/>
                  </a:cubicBezTo>
                  <a:lnTo>
                    <a:pt x="1927" y="1551"/>
                  </a:lnTo>
                  <a:cubicBezTo>
                    <a:pt x="1870" y="1685"/>
                    <a:pt x="1765" y="1790"/>
                    <a:pt x="1632" y="1847"/>
                  </a:cubicBezTo>
                  <a:lnTo>
                    <a:pt x="1613" y="1856"/>
                  </a:lnTo>
                  <a:cubicBezTo>
                    <a:pt x="1546" y="1885"/>
                    <a:pt x="1474" y="1899"/>
                    <a:pt x="1403" y="1899"/>
                  </a:cubicBezTo>
                  <a:cubicBezTo>
                    <a:pt x="1331" y="1899"/>
                    <a:pt x="1260" y="1885"/>
                    <a:pt x="1193" y="1856"/>
                  </a:cubicBezTo>
                  <a:lnTo>
                    <a:pt x="1174" y="1847"/>
                  </a:lnTo>
                  <a:cubicBezTo>
                    <a:pt x="1040" y="1790"/>
                    <a:pt x="935" y="1685"/>
                    <a:pt x="878" y="1551"/>
                  </a:cubicBezTo>
                  <a:lnTo>
                    <a:pt x="868" y="1532"/>
                  </a:lnTo>
                  <a:cubicBezTo>
                    <a:pt x="811" y="1398"/>
                    <a:pt x="811" y="1246"/>
                    <a:pt x="868" y="1112"/>
                  </a:cubicBezTo>
                  <a:lnTo>
                    <a:pt x="878" y="1093"/>
                  </a:lnTo>
                  <a:cubicBezTo>
                    <a:pt x="935" y="960"/>
                    <a:pt x="1040" y="855"/>
                    <a:pt x="1174" y="797"/>
                  </a:cubicBezTo>
                  <a:lnTo>
                    <a:pt x="1193" y="788"/>
                  </a:lnTo>
                  <a:cubicBezTo>
                    <a:pt x="1260" y="764"/>
                    <a:pt x="1331" y="752"/>
                    <a:pt x="1403" y="752"/>
                  </a:cubicBezTo>
                  <a:close/>
                  <a:moveTo>
                    <a:pt x="1403" y="1"/>
                  </a:moveTo>
                  <a:cubicBezTo>
                    <a:pt x="1298" y="1"/>
                    <a:pt x="1193" y="72"/>
                    <a:pt x="1193" y="216"/>
                  </a:cubicBezTo>
                  <a:lnTo>
                    <a:pt x="1193" y="349"/>
                  </a:lnTo>
                  <a:cubicBezTo>
                    <a:pt x="1069" y="378"/>
                    <a:pt x="964" y="425"/>
                    <a:pt x="859" y="483"/>
                  </a:cubicBezTo>
                  <a:lnTo>
                    <a:pt x="763" y="387"/>
                  </a:lnTo>
                  <a:cubicBezTo>
                    <a:pt x="717" y="341"/>
                    <a:pt x="666" y="322"/>
                    <a:pt x="617" y="322"/>
                  </a:cubicBezTo>
                  <a:cubicBezTo>
                    <a:pt x="453" y="322"/>
                    <a:pt x="313" y="538"/>
                    <a:pt x="468" y="693"/>
                  </a:cubicBezTo>
                  <a:lnTo>
                    <a:pt x="563" y="788"/>
                  </a:lnTo>
                  <a:cubicBezTo>
                    <a:pt x="496" y="883"/>
                    <a:pt x="449" y="998"/>
                    <a:pt x="430" y="1112"/>
                  </a:cubicBezTo>
                  <a:lnTo>
                    <a:pt x="286" y="1112"/>
                  </a:lnTo>
                  <a:cubicBezTo>
                    <a:pt x="0" y="1112"/>
                    <a:pt x="0" y="1532"/>
                    <a:pt x="286" y="1532"/>
                  </a:cubicBezTo>
                  <a:lnTo>
                    <a:pt x="420" y="1532"/>
                  </a:lnTo>
                  <a:cubicBezTo>
                    <a:pt x="449" y="1656"/>
                    <a:pt x="496" y="1761"/>
                    <a:pt x="563" y="1866"/>
                  </a:cubicBezTo>
                  <a:lnTo>
                    <a:pt x="468" y="1961"/>
                  </a:lnTo>
                  <a:cubicBezTo>
                    <a:pt x="314" y="2108"/>
                    <a:pt x="453" y="2323"/>
                    <a:pt x="617" y="2323"/>
                  </a:cubicBezTo>
                  <a:cubicBezTo>
                    <a:pt x="666" y="2323"/>
                    <a:pt x="717" y="2303"/>
                    <a:pt x="763" y="2257"/>
                  </a:cubicBezTo>
                  <a:lnTo>
                    <a:pt x="859" y="2162"/>
                  </a:lnTo>
                  <a:cubicBezTo>
                    <a:pt x="964" y="2228"/>
                    <a:pt x="1069" y="2276"/>
                    <a:pt x="1183" y="2295"/>
                  </a:cubicBezTo>
                  <a:lnTo>
                    <a:pt x="1183" y="2429"/>
                  </a:lnTo>
                  <a:cubicBezTo>
                    <a:pt x="1183" y="2572"/>
                    <a:pt x="1291" y="2643"/>
                    <a:pt x="1398" y="2643"/>
                  </a:cubicBezTo>
                  <a:cubicBezTo>
                    <a:pt x="1505" y="2643"/>
                    <a:pt x="1613" y="2572"/>
                    <a:pt x="1613" y="2429"/>
                  </a:cubicBezTo>
                  <a:lnTo>
                    <a:pt x="1613" y="2295"/>
                  </a:lnTo>
                  <a:cubicBezTo>
                    <a:pt x="1727" y="2276"/>
                    <a:pt x="1841" y="2228"/>
                    <a:pt x="1937" y="2162"/>
                  </a:cubicBezTo>
                  <a:lnTo>
                    <a:pt x="2032" y="2257"/>
                  </a:lnTo>
                  <a:cubicBezTo>
                    <a:pt x="2079" y="2304"/>
                    <a:pt x="2132" y="2324"/>
                    <a:pt x="2182" y="2324"/>
                  </a:cubicBezTo>
                  <a:cubicBezTo>
                    <a:pt x="2345" y="2324"/>
                    <a:pt x="2484" y="2115"/>
                    <a:pt x="2338" y="1961"/>
                  </a:cubicBezTo>
                  <a:lnTo>
                    <a:pt x="2233" y="1866"/>
                  </a:lnTo>
                  <a:cubicBezTo>
                    <a:pt x="2299" y="1761"/>
                    <a:pt x="2347" y="1656"/>
                    <a:pt x="2376" y="1532"/>
                  </a:cubicBezTo>
                  <a:lnTo>
                    <a:pt x="2509" y="1532"/>
                  </a:lnTo>
                  <a:cubicBezTo>
                    <a:pt x="2786" y="1532"/>
                    <a:pt x="2786" y="1112"/>
                    <a:pt x="2509" y="1112"/>
                  </a:cubicBezTo>
                  <a:lnTo>
                    <a:pt x="2376" y="1112"/>
                  </a:lnTo>
                  <a:cubicBezTo>
                    <a:pt x="2347" y="998"/>
                    <a:pt x="2299" y="883"/>
                    <a:pt x="2242" y="788"/>
                  </a:cubicBezTo>
                  <a:lnTo>
                    <a:pt x="2338" y="693"/>
                  </a:lnTo>
                  <a:cubicBezTo>
                    <a:pt x="2491" y="539"/>
                    <a:pt x="2348" y="330"/>
                    <a:pt x="2183" y="330"/>
                  </a:cubicBezTo>
                  <a:cubicBezTo>
                    <a:pt x="2132" y="330"/>
                    <a:pt x="2079" y="350"/>
                    <a:pt x="2032" y="397"/>
                  </a:cubicBezTo>
                  <a:lnTo>
                    <a:pt x="1937" y="492"/>
                  </a:lnTo>
                  <a:cubicBezTo>
                    <a:pt x="1841" y="425"/>
                    <a:pt x="1727" y="378"/>
                    <a:pt x="1613" y="359"/>
                  </a:cubicBezTo>
                  <a:lnTo>
                    <a:pt x="1613" y="216"/>
                  </a:lnTo>
                  <a:cubicBezTo>
                    <a:pt x="1613" y="72"/>
                    <a:pt x="1508" y="1"/>
                    <a:pt x="140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3" name="Google Shape;15383;p66"/>
            <p:cNvSpPr/>
            <p:nvPr/>
          </p:nvSpPr>
          <p:spPr>
            <a:xfrm>
              <a:off x="861622" y="2994837"/>
              <a:ext cx="150171" cy="254073"/>
            </a:xfrm>
            <a:custGeom>
              <a:avLst/>
              <a:gdLst/>
              <a:ahLst/>
              <a:cxnLst/>
              <a:rect l="l" t="t" r="r" b="b"/>
              <a:pathLst>
                <a:path w="5735" h="9703" extrusionOk="0">
                  <a:moveTo>
                    <a:pt x="3168" y="0"/>
                  </a:moveTo>
                  <a:cubicBezTo>
                    <a:pt x="3091" y="10"/>
                    <a:pt x="3025" y="19"/>
                    <a:pt x="2958" y="38"/>
                  </a:cubicBezTo>
                  <a:cubicBezTo>
                    <a:pt x="2328" y="210"/>
                    <a:pt x="1899" y="782"/>
                    <a:pt x="1909" y="1431"/>
                  </a:cubicBezTo>
                  <a:lnTo>
                    <a:pt x="1909" y="1450"/>
                  </a:lnTo>
                  <a:lnTo>
                    <a:pt x="1909" y="1565"/>
                  </a:lnTo>
                  <a:cubicBezTo>
                    <a:pt x="1909" y="1641"/>
                    <a:pt x="1861" y="1717"/>
                    <a:pt x="1784" y="1746"/>
                  </a:cubicBezTo>
                  <a:cubicBezTo>
                    <a:pt x="1727" y="1765"/>
                    <a:pt x="1680" y="1784"/>
                    <a:pt x="1622" y="1813"/>
                  </a:cubicBezTo>
                  <a:cubicBezTo>
                    <a:pt x="1126" y="2061"/>
                    <a:pt x="821" y="2566"/>
                    <a:pt x="821" y="3120"/>
                  </a:cubicBezTo>
                  <a:cubicBezTo>
                    <a:pt x="821" y="3311"/>
                    <a:pt x="859" y="3492"/>
                    <a:pt x="926" y="3664"/>
                  </a:cubicBezTo>
                  <a:cubicBezTo>
                    <a:pt x="945" y="3711"/>
                    <a:pt x="964" y="3759"/>
                    <a:pt x="983" y="3797"/>
                  </a:cubicBezTo>
                  <a:cubicBezTo>
                    <a:pt x="1021" y="3873"/>
                    <a:pt x="993" y="3969"/>
                    <a:pt x="926" y="4017"/>
                  </a:cubicBezTo>
                  <a:cubicBezTo>
                    <a:pt x="830" y="4074"/>
                    <a:pt x="745" y="4150"/>
                    <a:pt x="668" y="4226"/>
                  </a:cubicBezTo>
                  <a:cubicBezTo>
                    <a:pt x="239" y="4637"/>
                    <a:pt x="1" y="5199"/>
                    <a:pt x="1" y="5791"/>
                  </a:cubicBezTo>
                  <a:cubicBezTo>
                    <a:pt x="1" y="6812"/>
                    <a:pt x="687" y="7661"/>
                    <a:pt x="1594" y="7852"/>
                  </a:cubicBezTo>
                  <a:lnTo>
                    <a:pt x="1622" y="7861"/>
                  </a:lnTo>
                  <a:lnTo>
                    <a:pt x="1708" y="7880"/>
                  </a:lnTo>
                  <a:cubicBezTo>
                    <a:pt x="1784" y="7890"/>
                    <a:pt x="1842" y="7947"/>
                    <a:pt x="1851" y="8014"/>
                  </a:cubicBezTo>
                  <a:cubicBezTo>
                    <a:pt x="1861" y="8042"/>
                    <a:pt x="1861" y="8071"/>
                    <a:pt x="1870" y="8100"/>
                  </a:cubicBezTo>
                  <a:cubicBezTo>
                    <a:pt x="1880" y="8128"/>
                    <a:pt x="1889" y="8166"/>
                    <a:pt x="1889" y="8195"/>
                  </a:cubicBezTo>
                  <a:cubicBezTo>
                    <a:pt x="2109" y="9063"/>
                    <a:pt x="2882" y="9683"/>
                    <a:pt x="3778" y="9702"/>
                  </a:cubicBezTo>
                  <a:cubicBezTo>
                    <a:pt x="4255" y="9702"/>
                    <a:pt x="4723" y="9521"/>
                    <a:pt x="5076" y="9187"/>
                  </a:cubicBezTo>
                  <a:cubicBezTo>
                    <a:pt x="5496" y="8777"/>
                    <a:pt x="5734" y="8224"/>
                    <a:pt x="5724" y="7632"/>
                  </a:cubicBezTo>
                  <a:cubicBezTo>
                    <a:pt x="5724" y="7127"/>
                    <a:pt x="5553" y="6630"/>
                    <a:pt x="5219" y="6249"/>
                  </a:cubicBezTo>
                  <a:cubicBezTo>
                    <a:pt x="5171" y="6192"/>
                    <a:pt x="5114" y="6134"/>
                    <a:pt x="5057" y="6077"/>
                  </a:cubicBezTo>
                  <a:cubicBezTo>
                    <a:pt x="5028" y="6049"/>
                    <a:pt x="4999" y="6001"/>
                    <a:pt x="5009" y="5953"/>
                  </a:cubicBezTo>
                  <a:lnTo>
                    <a:pt x="5009" y="1441"/>
                  </a:lnTo>
                  <a:cubicBezTo>
                    <a:pt x="4999" y="649"/>
                    <a:pt x="4351" y="10"/>
                    <a:pt x="35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4" name="Google Shape;15384;p66"/>
            <p:cNvSpPr/>
            <p:nvPr/>
          </p:nvSpPr>
          <p:spPr>
            <a:xfrm>
              <a:off x="939287" y="3147705"/>
              <a:ext cx="59257" cy="28515"/>
            </a:xfrm>
            <a:custGeom>
              <a:avLst/>
              <a:gdLst/>
              <a:ahLst/>
              <a:cxnLst/>
              <a:rect l="l" t="t" r="r" b="b"/>
              <a:pathLst>
                <a:path w="2263" h="1089" extrusionOk="0">
                  <a:moveTo>
                    <a:pt x="2043" y="1"/>
                  </a:moveTo>
                  <a:cubicBezTo>
                    <a:pt x="1385" y="67"/>
                    <a:pt x="555" y="325"/>
                    <a:pt x="154" y="726"/>
                  </a:cubicBezTo>
                  <a:cubicBezTo>
                    <a:pt x="1" y="879"/>
                    <a:pt x="138" y="1088"/>
                    <a:pt x="301" y="1088"/>
                  </a:cubicBezTo>
                  <a:cubicBezTo>
                    <a:pt x="350" y="1088"/>
                    <a:pt x="403" y="1068"/>
                    <a:pt x="450" y="1021"/>
                  </a:cubicBezTo>
                  <a:cubicBezTo>
                    <a:pt x="831" y="659"/>
                    <a:pt x="1680" y="439"/>
                    <a:pt x="2262" y="411"/>
                  </a:cubicBezTo>
                  <a:cubicBezTo>
                    <a:pt x="2205" y="354"/>
                    <a:pt x="2157" y="296"/>
                    <a:pt x="2100" y="249"/>
                  </a:cubicBezTo>
                  <a:cubicBezTo>
                    <a:pt x="2062" y="211"/>
                    <a:pt x="2043" y="163"/>
                    <a:pt x="2043" y="115"/>
                  </a:cubicBezTo>
                  <a:lnTo>
                    <a:pt x="204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5" name="Google Shape;15385;p66"/>
            <p:cNvSpPr/>
            <p:nvPr/>
          </p:nvSpPr>
          <p:spPr>
            <a:xfrm>
              <a:off x="903597" y="3173444"/>
              <a:ext cx="36371" cy="35978"/>
            </a:xfrm>
            <a:custGeom>
              <a:avLst/>
              <a:gdLst/>
              <a:ahLst/>
              <a:cxnLst/>
              <a:rect l="l" t="t" r="r" b="b"/>
              <a:pathLst>
                <a:path w="1389" h="1374" extrusionOk="0">
                  <a:moveTo>
                    <a:pt x="1091" y="0"/>
                  </a:moveTo>
                  <a:cubicBezTo>
                    <a:pt x="1063" y="0"/>
                    <a:pt x="1034" y="6"/>
                    <a:pt x="1002" y="19"/>
                  </a:cubicBezTo>
                  <a:cubicBezTo>
                    <a:pt x="525" y="201"/>
                    <a:pt x="162" y="763"/>
                    <a:pt x="0" y="1031"/>
                  </a:cubicBezTo>
                  <a:lnTo>
                    <a:pt x="29" y="1040"/>
                  </a:lnTo>
                  <a:lnTo>
                    <a:pt x="115" y="1059"/>
                  </a:lnTo>
                  <a:cubicBezTo>
                    <a:pt x="191" y="1069"/>
                    <a:pt x="248" y="1126"/>
                    <a:pt x="258" y="1193"/>
                  </a:cubicBezTo>
                  <a:cubicBezTo>
                    <a:pt x="267" y="1221"/>
                    <a:pt x="267" y="1250"/>
                    <a:pt x="277" y="1279"/>
                  </a:cubicBezTo>
                  <a:cubicBezTo>
                    <a:pt x="286" y="1307"/>
                    <a:pt x="296" y="1345"/>
                    <a:pt x="306" y="1374"/>
                  </a:cubicBezTo>
                  <a:lnTo>
                    <a:pt x="306" y="1364"/>
                  </a:lnTo>
                  <a:cubicBezTo>
                    <a:pt x="306" y="1355"/>
                    <a:pt x="687" y="582"/>
                    <a:pt x="1135" y="420"/>
                  </a:cubicBezTo>
                  <a:cubicBezTo>
                    <a:pt x="1389" y="352"/>
                    <a:pt x="1306" y="0"/>
                    <a:pt x="109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6" name="Google Shape;15386;p66"/>
            <p:cNvSpPr/>
            <p:nvPr/>
          </p:nvSpPr>
          <p:spPr>
            <a:xfrm>
              <a:off x="878852" y="3083761"/>
              <a:ext cx="52998" cy="21498"/>
            </a:xfrm>
            <a:custGeom>
              <a:avLst/>
              <a:gdLst/>
              <a:ahLst/>
              <a:cxnLst/>
              <a:rect l="l" t="t" r="r" b="b"/>
              <a:pathLst>
                <a:path w="2024" h="821" extrusionOk="0">
                  <a:moveTo>
                    <a:pt x="1813" y="0"/>
                  </a:moveTo>
                  <a:cubicBezTo>
                    <a:pt x="1289" y="0"/>
                    <a:pt x="764" y="86"/>
                    <a:pt x="268" y="268"/>
                  </a:cubicBezTo>
                  <a:cubicBezTo>
                    <a:pt x="287" y="315"/>
                    <a:pt x="306" y="353"/>
                    <a:pt x="325" y="401"/>
                  </a:cubicBezTo>
                  <a:cubicBezTo>
                    <a:pt x="363" y="477"/>
                    <a:pt x="335" y="563"/>
                    <a:pt x="268" y="611"/>
                  </a:cubicBezTo>
                  <a:cubicBezTo>
                    <a:pt x="172" y="678"/>
                    <a:pt x="87" y="745"/>
                    <a:pt x="1" y="821"/>
                  </a:cubicBezTo>
                  <a:cubicBezTo>
                    <a:pt x="20" y="821"/>
                    <a:pt x="39" y="811"/>
                    <a:pt x="48" y="802"/>
                  </a:cubicBezTo>
                  <a:cubicBezTo>
                    <a:pt x="48" y="793"/>
                    <a:pt x="874" y="427"/>
                    <a:pt x="1680" y="427"/>
                  </a:cubicBezTo>
                  <a:cubicBezTo>
                    <a:pt x="1718" y="427"/>
                    <a:pt x="1756" y="428"/>
                    <a:pt x="1794" y="430"/>
                  </a:cubicBezTo>
                  <a:cubicBezTo>
                    <a:pt x="1909" y="430"/>
                    <a:pt x="2014" y="344"/>
                    <a:pt x="2014" y="229"/>
                  </a:cubicBezTo>
                  <a:cubicBezTo>
                    <a:pt x="2023" y="105"/>
                    <a:pt x="1928" y="10"/>
                    <a:pt x="181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7" name="Google Shape;15387;p66"/>
            <p:cNvSpPr/>
            <p:nvPr/>
          </p:nvSpPr>
          <p:spPr>
            <a:xfrm>
              <a:off x="904094" y="3032307"/>
              <a:ext cx="38230" cy="38989"/>
            </a:xfrm>
            <a:custGeom>
              <a:avLst/>
              <a:gdLst/>
              <a:ahLst/>
              <a:cxnLst/>
              <a:rect l="l" t="t" r="r" b="b"/>
              <a:pathLst>
                <a:path w="1460" h="1489" extrusionOk="0">
                  <a:moveTo>
                    <a:pt x="287" y="0"/>
                  </a:moveTo>
                  <a:lnTo>
                    <a:pt x="287" y="19"/>
                  </a:lnTo>
                  <a:lnTo>
                    <a:pt x="287" y="134"/>
                  </a:lnTo>
                  <a:cubicBezTo>
                    <a:pt x="287" y="210"/>
                    <a:pt x="239" y="286"/>
                    <a:pt x="162" y="315"/>
                  </a:cubicBezTo>
                  <a:cubicBezTo>
                    <a:pt x="105" y="334"/>
                    <a:pt x="58" y="353"/>
                    <a:pt x="0" y="382"/>
                  </a:cubicBezTo>
                  <a:lnTo>
                    <a:pt x="77" y="382"/>
                  </a:lnTo>
                  <a:cubicBezTo>
                    <a:pt x="77" y="382"/>
                    <a:pt x="611" y="468"/>
                    <a:pt x="821" y="649"/>
                  </a:cubicBezTo>
                  <a:cubicBezTo>
                    <a:pt x="964" y="782"/>
                    <a:pt x="1031" y="992"/>
                    <a:pt x="1031" y="1269"/>
                  </a:cubicBezTo>
                  <a:cubicBezTo>
                    <a:pt x="1031" y="1383"/>
                    <a:pt x="1116" y="1479"/>
                    <a:pt x="1241" y="1488"/>
                  </a:cubicBezTo>
                  <a:cubicBezTo>
                    <a:pt x="1355" y="1488"/>
                    <a:pt x="1460" y="1393"/>
                    <a:pt x="1460" y="1279"/>
                  </a:cubicBezTo>
                  <a:cubicBezTo>
                    <a:pt x="1460" y="868"/>
                    <a:pt x="1326" y="554"/>
                    <a:pt x="1107" y="353"/>
                  </a:cubicBezTo>
                  <a:cubicBezTo>
                    <a:pt x="888" y="153"/>
                    <a:pt x="525" y="48"/>
                    <a:pt x="28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8" name="Google Shape;15388;p66"/>
            <p:cNvSpPr/>
            <p:nvPr/>
          </p:nvSpPr>
          <p:spPr>
            <a:xfrm>
              <a:off x="922581" y="3008819"/>
              <a:ext cx="49751" cy="24012"/>
            </a:xfrm>
            <a:custGeom>
              <a:avLst/>
              <a:gdLst/>
              <a:ahLst/>
              <a:cxnLst/>
              <a:rect l="l" t="t" r="r" b="b"/>
              <a:pathLst>
                <a:path w="1900" h="917" extrusionOk="0">
                  <a:moveTo>
                    <a:pt x="1274" y="1"/>
                  </a:moveTo>
                  <a:cubicBezTo>
                    <a:pt x="816" y="1"/>
                    <a:pt x="377" y="208"/>
                    <a:pt x="105" y="582"/>
                  </a:cubicBezTo>
                  <a:cubicBezTo>
                    <a:pt x="0" y="725"/>
                    <a:pt x="105" y="916"/>
                    <a:pt x="277" y="916"/>
                  </a:cubicBezTo>
                  <a:cubicBezTo>
                    <a:pt x="334" y="916"/>
                    <a:pt x="401" y="888"/>
                    <a:pt x="439" y="840"/>
                  </a:cubicBezTo>
                  <a:cubicBezTo>
                    <a:pt x="636" y="574"/>
                    <a:pt x="949" y="424"/>
                    <a:pt x="1280" y="424"/>
                  </a:cubicBezTo>
                  <a:cubicBezTo>
                    <a:pt x="1318" y="424"/>
                    <a:pt x="1355" y="426"/>
                    <a:pt x="1393" y="430"/>
                  </a:cubicBezTo>
                  <a:lnTo>
                    <a:pt x="1574" y="458"/>
                  </a:lnTo>
                  <a:cubicBezTo>
                    <a:pt x="1584" y="459"/>
                    <a:pt x="1593" y="460"/>
                    <a:pt x="1602" y="460"/>
                  </a:cubicBezTo>
                  <a:cubicBezTo>
                    <a:pt x="1863" y="460"/>
                    <a:pt x="1899" y="66"/>
                    <a:pt x="1632" y="39"/>
                  </a:cubicBezTo>
                  <a:lnTo>
                    <a:pt x="1441" y="10"/>
                  </a:lnTo>
                  <a:cubicBezTo>
                    <a:pt x="1385" y="4"/>
                    <a:pt x="1329" y="1"/>
                    <a:pt x="12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9" name="Google Shape;15389;p66"/>
            <p:cNvSpPr/>
            <p:nvPr/>
          </p:nvSpPr>
          <p:spPr>
            <a:xfrm>
              <a:off x="929075" y="3173785"/>
              <a:ext cx="62006" cy="44881"/>
            </a:xfrm>
            <a:custGeom>
              <a:avLst/>
              <a:gdLst/>
              <a:ahLst/>
              <a:cxnLst/>
              <a:rect l="l" t="t" r="r" b="b"/>
              <a:pathLst>
                <a:path w="2368" h="1714" extrusionOk="0">
                  <a:moveTo>
                    <a:pt x="2074" y="1"/>
                  </a:moveTo>
                  <a:cubicBezTo>
                    <a:pt x="2058" y="1"/>
                    <a:pt x="2041" y="3"/>
                    <a:pt x="2023" y="6"/>
                  </a:cubicBezTo>
                  <a:cubicBezTo>
                    <a:pt x="229" y="388"/>
                    <a:pt x="29" y="1418"/>
                    <a:pt x="19" y="1466"/>
                  </a:cubicBezTo>
                  <a:cubicBezTo>
                    <a:pt x="0" y="1580"/>
                    <a:pt x="77" y="1685"/>
                    <a:pt x="191" y="1714"/>
                  </a:cubicBezTo>
                  <a:lnTo>
                    <a:pt x="229" y="1714"/>
                  </a:lnTo>
                  <a:cubicBezTo>
                    <a:pt x="334" y="1714"/>
                    <a:pt x="420" y="1638"/>
                    <a:pt x="439" y="1542"/>
                  </a:cubicBezTo>
                  <a:cubicBezTo>
                    <a:pt x="439" y="1533"/>
                    <a:pt x="620" y="741"/>
                    <a:pt x="2109" y="417"/>
                  </a:cubicBezTo>
                  <a:cubicBezTo>
                    <a:pt x="2367" y="363"/>
                    <a:pt x="2309" y="1"/>
                    <a:pt x="20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0" name="Google Shape;15390;p66"/>
            <p:cNvSpPr/>
            <p:nvPr/>
          </p:nvSpPr>
          <p:spPr>
            <a:xfrm>
              <a:off x="871127" y="3110417"/>
              <a:ext cx="32077" cy="40063"/>
            </a:xfrm>
            <a:custGeom>
              <a:avLst/>
              <a:gdLst/>
              <a:ahLst/>
              <a:cxnLst/>
              <a:rect l="l" t="t" r="r" b="b"/>
              <a:pathLst>
                <a:path w="1225" h="1530" extrusionOk="0">
                  <a:moveTo>
                    <a:pt x="931" y="1"/>
                  </a:moveTo>
                  <a:cubicBezTo>
                    <a:pt x="908" y="1"/>
                    <a:pt x="884" y="5"/>
                    <a:pt x="859" y="13"/>
                  </a:cubicBezTo>
                  <a:cubicBezTo>
                    <a:pt x="67" y="261"/>
                    <a:pt x="10" y="1262"/>
                    <a:pt x="10" y="1310"/>
                  </a:cubicBezTo>
                  <a:cubicBezTo>
                    <a:pt x="0" y="1425"/>
                    <a:pt x="86" y="1520"/>
                    <a:pt x="210" y="1530"/>
                  </a:cubicBezTo>
                  <a:lnTo>
                    <a:pt x="219" y="1530"/>
                  </a:lnTo>
                  <a:cubicBezTo>
                    <a:pt x="324" y="1530"/>
                    <a:pt x="420" y="1444"/>
                    <a:pt x="429" y="1329"/>
                  </a:cubicBezTo>
                  <a:cubicBezTo>
                    <a:pt x="429" y="1320"/>
                    <a:pt x="477" y="576"/>
                    <a:pt x="983" y="413"/>
                  </a:cubicBezTo>
                  <a:cubicBezTo>
                    <a:pt x="1224" y="336"/>
                    <a:pt x="1146" y="1"/>
                    <a:pt x="93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1" name="Google Shape;15391;p66"/>
            <p:cNvSpPr/>
            <p:nvPr/>
          </p:nvSpPr>
          <p:spPr>
            <a:xfrm>
              <a:off x="941800" y="3086248"/>
              <a:ext cx="28254" cy="52998"/>
            </a:xfrm>
            <a:custGeom>
              <a:avLst/>
              <a:gdLst/>
              <a:ahLst/>
              <a:cxnLst/>
              <a:rect l="l" t="t" r="r" b="b"/>
              <a:pathLst>
                <a:path w="1079" h="2024" extrusionOk="0">
                  <a:moveTo>
                    <a:pt x="216" y="1"/>
                  </a:moveTo>
                  <a:cubicBezTo>
                    <a:pt x="124" y="1"/>
                    <a:pt x="40" y="63"/>
                    <a:pt x="20" y="163"/>
                  </a:cubicBezTo>
                  <a:cubicBezTo>
                    <a:pt x="1" y="249"/>
                    <a:pt x="29" y="344"/>
                    <a:pt x="115" y="392"/>
                  </a:cubicBezTo>
                  <a:cubicBezTo>
                    <a:pt x="306" y="516"/>
                    <a:pt x="659" y="869"/>
                    <a:pt x="659" y="1804"/>
                  </a:cubicBezTo>
                  <a:cubicBezTo>
                    <a:pt x="659" y="1918"/>
                    <a:pt x="745" y="2014"/>
                    <a:pt x="859" y="2023"/>
                  </a:cubicBezTo>
                  <a:cubicBezTo>
                    <a:pt x="983" y="2023"/>
                    <a:pt x="1079" y="1928"/>
                    <a:pt x="1079" y="1813"/>
                  </a:cubicBezTo>
                  <a:cubicBezTo>
                    <a:pt x="1079" y="688"/>
                    <a:pt x="630" y="220"/>
                    <a:pt x="335" y="39"/>
                  </a:cubicBezTo>
                  <a:cubicBezTo>
                    <a:pt x="297" y="13"/>
                    <a:pt x="256" y="1"/>
                    <a:pt x="21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92" name="Google Shape;15392;p66"/>
          <p:cNvGrpSpPr/>
          <p:nvPr/>
        </p:nvGrpSpPr>
        <p:grpSpPr>
          <a:xfrm>
            <a:off x="3968184" y="2881691"/>
            <a:ext cx="369444" cy="367140"/>
            <a:chOff x="3968184" y="2881691"/>
            <a:chExt cx="369444" cy="367140"/>
          </a:xfrm>
        </p:grpSpPr>
        <p:sp>
          <p:nvSpPr>
            <p:cNvPr id="15393" name="Google Shape;15393;p66"/>
            <p:cNvSpPr/>
            <p:nvPr/>
          </p:nvSpPr>
          <p:spPr>
            <a:xfrm>
              <a:off x="4042131" y="3065536"/>
              <a:ext cx="109925" cy="110186"/>
            </a:xfrm>
            <a:custGeom>
              <a:avLst/>
              <a:gdLst/>
              <a:ahLst/>
              <a:cxnLst/>
              <a:rect l="l" t="t" r="r" b="b"/>
              <a:pathLst>
                <a:path w="4198" h="4208" extrusionOk="0">
                  <a:moveTo>
                    <a:pt x="1154" y="0"/>
                  </a:moveTo>
                  <a:lnTo>
                    <a:pt x="0" y="1154"/>
                  </a:lnTo>
                  <a:lnTo>
                    <a:pt x="3043" y="4207"/>
                  </a:lnTo>
                  <a:lnTo>
                    <a:pt x="4198" y="3043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4" name="Google Shape;15394;p66"/>
            <p:cNvSpPr/>
            <p:nvPr/>
          </p:nvSpPr>
          <p:spPr>
            <a:xfrm>
              <a:off x="4047865" y="3068521"/>
              <a:ext cx="54491" cy="54229"/>
            </a:xfrm>
            <a:custGeom>
              <a:avLst/>
              <a:gdLst/>
              <a:ahLst/>
              <a:cxnLst/>
              <a:rect l="l" t="t" r="r" b="b"/>
              <a:pathLst>
                <a:path w="2081" h="2071" extrusionOk="0">
                  <a:moveTo>
                    <a:pt x="1040" y="0"/>
                  </a:moveTo>
                  <a:lnTo>
                    <a:pt x="1" y="126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5" name="Google Shape;15395;p66"/>
            <p:cNvSpPr/>
            <p:nvPr/>
          </p:nvSpPr>
          <p:spPr>
            <a:xfrm>
              <a:off x="4094841" y="3115471"/>
              <a:ext cx="54465" cy="54255"/>
            </a:xfrm>
            <a:custGeom>
              <a:avLst/>
              <a:gdLst/>
              <a:ahLst/>
              <a:cxnLst/>
              <a:rect l="l" t="t" r="r" b="b"/>
              <a:pathLst>
                <a:path w="2080" h="2072" extrusionOk="0">
                  <a:moveTo>
                    <a:pt x="1049" y="1"/>
                  </a:moveTo>
                  <a:lnTo>
                    <a:pt x="0" y="127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6" name="Google Shape;15396;p66"/>
            <p:cNvSpPr/>
            <p:nvPr/>
          </p:nvSpPr>
          <p:spPr>
            <a:xfrm>
              <a:off x="4237706" y="2916412"/>
              <a:ext cx="65777" cy="61718"/>
            </a:xfrm>
            <a:custGeom>
              <a:avLst/>
              <a:gdLst/>
              <a:ahLst/>
              <a:cxnLst/>
              <a:rect l="l" t="t" r="r" b="b"/>
              <a:pathLst>
                <a:path w="2512" h="2357" extrusionOk="0">
                  <a:moveTo>
                    <a:pt x="2208" y="1"/>
                  </a:moveTo>
                  <a:cubicBezTo>
                    <a:pt x="2159" y="1"/>
                    <a:pt x="2108" y="20"/>
                    <a:pt x="2062" y="66"/>
                  </a:cubicBezTo>
                  <a:lnTo>
                    <a:pt x="134" y="2003"/>
                  </a:lnTo>
                  <a:cubicBezTo>
                    <a:pt x="1" y="2137"/>
                    <a:pt x="87" y="2356"/>
                    <a:pt x="278" y="2356"/>
                  </a:cubicBezTo>
                  <a:cubicBezTo>
                    <a:pt x="335" y="2356"/>
                    <a:pt x="382" y="2337"/>
                    <a:pt x="430" y="2299"/>
                  </a:cubicBezTo>
                  <a:lnTo>
                    <a:pt x="2357" y="362"/>
                  </a:lnTo>
                  <a:cubicBezTo>
                    <a:pt x="2511" y="215"/>
                    <a:pt x="2372" y="1"/>
                    <a:pt x="2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7" name="Google Shape;15397;p66"/>
            <p:cNvSpPr/>
            <p:nvPr/>
          </p:nvSpPr>
          <p:spPr>
            <a:xfrm>
              <a:off x="4216994" y="2884519"/>
              <a:ext cx="32469" cy="79864"/>
            </a:xfrm>
            <a:custGeom>
              <a:avLst/>
              <a:gdLst/>
              <a:ahLst/>
              <a:cxnLst/>
              <a:rect l="l" t="t" r="r" b="b"/>
              <a:pathLst>
                <a:path w="1240" h="3050" extrusionOk="0">
                  <a:moveTo>
                    <a:pt x="979" y="0"/>
                  </a:moveTo>
                  <a:cubicBezTo>
                    <a:pt x="897" y="0"/>
                    <a:pt x="816" y="45"/>
                    <a:pt x="782" y="149"/>
                  </a:cubicBezTo>
                  <a:lnTo>
                    <a:pt x="38" y="2782"/>
                  </a:lnTo>
                  <a:cubicBezTo>
                    <a:pt x="0" y="2916"/>
                    <a:pt x="95" y="3049"/>
                    <a:pt x="239" y="3049"/>
                  </a:cubicBezTo>
                  <a:cubicBezTo>
                    <a:pt x="334" y="3049"/>
                    <a:pt x="410" y="2992"/>
                    <a:pt x="439" y="2906"/>
                  </a:cubicBezTo>
                  <a:lnTo>
                    <a:pt x="1193" y="273"/>
                  </a:lnTo>
                  <a:cubicBezTo>
                    <a:pt x="1239" y="110"/>
                    <a:pt x="1108" y="0"/>
                    <a:pt x="9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8" name="Google Shape;15398;p66"/>
            <p:cNvSpPr/>
            <p:nvPr/>
          </p:nvSpPr>
          <p:spPr>
            <a:xfrm>
              <a:off x="4173213" y="2881691"/>
              <a:ext cx="34564" cy="79943"/>
            </a:xfrm>
            <a:custGeom>
              <a:avLst/>
              <a:gdLst/>
              <a:ahLst/>
              <a:cxnLst/>
              <a:rect l="l" t="t" r="r" b="b"/>
              <a:pathLst>
                <a:path w="1320" h="3053" extrusionOk="0">
                  <a:moveTo>
                    <a:pt x="274" y="0"/>
                  </a:moveTo>
                  <a:cubicBezTo>
                    <a:pt x="140" y="0"/>
                    <a:pt x="0" y="119"/>
                    <a:pt x="69" y="286"/>
                  </a:cubicBezTo>
                  <a:lnTo>
                    <a:pt x="871" y="2909"/>
                  </a:lnTo>
                  <a:cubicBezTo>
                    <a:pt x="899" y="2995"/>
                    <a:pt x="985" y="3052"/>
                    <a:pt x="1071" y="3052"/>
                  </a:cubicBezTo>
                  <a:cubicBezTo>
                    <a:pt x="1214" y="3052"/>
                    <a:pt x="1319" y="2919"/>
                    <a:pt x="1271" y="2785"/>
                  </a:cubicBezTo>
                  <a:lnTo>
                    <a:pt x="470" y="171"/>
                  </a:lnTo>
                  <a:cubicBezTo>
                    <a:pt x="447" y="51"/>
                    <a:pt x="362" y="0"/>
                    <a:pt x="2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9" name="Google Shape;15399;p66"/>
            <p:cNvSpPr/>
            <p:nvPr/>
          </p:nvSpPr>
          <p:spPr>
            <a:xfrm>
              <a:off x="4251218" y="2969280"/>
              <a:ext cx="84551" cy="30584"/>
            </a:xfrm>
            <a:custGeom>
              <a:avLst/>
              <a:gdLst/>
              <a:ahLst/>
              <a:cxnLst/>
              <a:rect l="l" t="t" r="r" b="b"/>
              <a:pathLst>
                <a:path w="3229" h="1168" extrusionOk="0">
                  <a:moveTo>
                    <a:pt x="2933" y="1"/>
                  </a:moveTo>
                  <a:cubicBezTo>
                    <a:pt x="2911" y="1"/>
                    <a:pt x="2887" y="5"/>
                    <a:pt x="2862" y="13"/>
                  </a:cubicBezTo>
                  <a:lnTo>
                    <a:pt x="239" y="757"/>
                  </a:lnTo>
                  <a:cubicBezTo>
                    <a:pt x="0" y="824"/>
                    <a:pt x="48" y="1167"/>
                    <a:pt x="296" y="1167"/>
                  </a:cubicBezTo>
                  <a:lnTo>
                    <a:pt x="353" y="1167"/>
                  </a:lnTo>
                  <a:lnTo>
                    <a:pt x="2986" y="413"/>
                  </a:lnTo>
                  <a:cubicBezTo>
                    <a:pt x="3228" y="344"/>
                    <a:pt x="3149" y="1"/>
                    <a:pt x="293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0" name="Google Shape;15400;p66"/>
            <p:cNvSpPr/>
            <p:nvPr/>
          </p:nvSpPr>
          <p:spPr>
            <a:xfrm>
              <a:off x="4254098" y="3010940"/>
              <a:ext cx="83530" cy="31867"/>
            </a:xfrm>
            <a:custGeom>
              <a:avLst/>
              <a:gdLst/>
              <a:ahLst/>
              <a:cxnLst/>
              <a:rect l="l" t="t" r="r" b="b"/>
              <a:pathLst>
                <a:path w="3190" h="1217" extrusionOk="0">
                  <a:moveTo>
                    <a:pt x="301" y="1"/>
                  </a:moveTo>
                  <a:cubicBezTo>
                    <a:pt x="79" y="1"/>
                    <a:pt x="0" y="317"/>
                    <a:pt x="224" y="406"/>
                  </a:cubicBezTo>
                  <a:lnTo>
                    <a:pt x="2838" y="1207"/>
                  </a:lnTo>
                  <a:cubicBezTo>
                    <a:pt x="2855" y="1216"/>
                    <a:pt x="2879" y="1217"/>
                    <a:pt x="2898" y="1217"/>
                  </a:cubicBezTo>
                  <a:lnTo>
                    <a:pt x="2898" y="1217"/>
                  </a:lnTo>
                  <a:cubicBezTo>
                    <a:pt x="3134" y="1214"/>
                    <a:pt x="3190" y="883"/>
                    <a:pt x="2962" y="807"/>
                  </a:cubicBezTo>
                  <a:lnTo>
                    <a:pt x="348" y="5"/>
                  </a:lnTo>
                  <a:cubicBezTo>
                    <a:pt x="332" y="2"/>
                    <a:pt x="316" y="1"/>
                    <a:pt x="301" y="1"/>
                  </a:cubicBezTo>
                  <a:close/>
                  <a:moveTo>
                    <a:pt x="2898" y="1217"/>
                  </a:moveTo>
                  <a:lnTo>
                    <a:pt x="2898" y="1217"/>
                  </a:lnTo>
                  <a:cubicBezTo>
                    <a:pt x="2897" y="1217"/>
                    <a:pt x="2896" y="1217"/>
                    <a:pt x="2895" y="1217"/>
                  </a:cubicBezTo>
                  <a:lnTo>
                    <a:pt x="2905" y="1217"/>
                  </a:lnTo>
                  <a:cubicBezTo>
                    <a:pt x="2903" y="1217"/>
                    <a:pt x="2900" y="1217"/>
                    <a:pt x="2898" y="1217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1" name="Google Shape;15401;p66"/>
            <p:cNvSpPr/>
            <p:nvPr/>
          </p:nvSpPr>
          <p:spPr>
            <a:xfrm>
              <a:off x="4122309" y="2939403"/>
              <a:ext cx="71459" cy="63472"/>
            </a:xfrm>
            <a:custGeom>
              <a:avLst/>
              <a:gdLst/>
              <a:ahLst/>
              <a:cxnLst/>
              <a:rect l="l" t="t" r="r" b="b"/>
              <a:pathLst>
                <a:path w="2729" h="2424" extrusionOk="0">
                  <a:moveTo>
                    <a:pt x="1091" y="0"/>
                  </a:moveTo>
                  <a:cubicBezTo>
                    <a:pt x="832" y="0"/>
                    <a:pt x="590" y="87"/>
                    <a:pt x="411" y="266"/>
                  </a:cubicBezTo>
                  <a:cubicBezTo>
                    <a:pt x="0" y="677"/>
                    <a:pt x="86" y="1440"/>
                    <a:pt x="611" y="1965"/>
                  </a:cubicBezTo>
                  <a:cubicBezTo>
                    <a:pt x="913" y="2267"/>
                    <a:pt x="1292" y="2424"/>
                    <a:pt x="1638" y="2424"/>
                  </a:cubicBezTo>
                  <a:cubicBezTo>
                    <a:pt x="1893" y="2424"/>
                    <a:pt x="2131" y="2339"/>
                    <a:pt x="2309" y="2165"/>
                  </a:cubicBezTo>
                  <a:cubicBezTo>
                    <a:pt x="2729" y="1745"/>
                    <a:pt x="2633" y="982"/>
                    <a:pt x="2118" y="457"/>
                  </a:cubicBezTo>
                  <a:cubicBezTo>
                    <a:pt x="1818" y="157"/>
                    <a:pt x="1439" y="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2" name="Google Shape;15402;p66"/>
            <p:cNvSpPr/>
            <p:nvPr/>
          </p:nvSpPr>
          <p:spPr>
            <a:xfrm>
              <a:off x="4107331" y="2941183"/>
              <a:ext cx="80938" cy="80650"/>
            </a:xfrm>
            <a:custGeom>
              <a:avLst/>
              <a:gdLst/>
              <a:ahLst/>
              <a:cxnLst/>
              <a:rect l="l" t="t" r="r" b="b"/>
              <a:pathLst>
                <a:path w="3091" h="3080" extrusionOk="0">
                  <a:moveTo>
                    <a:pt x="921" y="1"/>
                  </a:moveTo>
                  <a:cubicBezTo>
                    <a:pt x="863" y="1"/>
                    <a:pt x="806" y="22"/>
                    <a:pt x="763" y="65"/>
                  </a:cubicBezTo>
                  <a:lnTo>
                    <a:pt x="0" y="828"/>
                  </a:lnTo>
                  <a:lnTo>
                    <a:pt x="2251" y="3080"/>
                  </a:lnTo>
                  <a:lnTo>
                    <a:pt x="3005" y="2316"/>
                  </a:lnTo>
                  <a:cubicBezTo>
                    <a:pt x="3091" y="2230"/>
                    <a:pt x="3091" y="2087"/>
                    <a:pt x="3005" y="2002"/>
                  </a:cubicBezTo>
                  <a:lnTo>
                    <a:pt x="1078" y="65"/>
                  </a:lnTo>
                  <a:cubicBezTo>
                    <a:pt x="1035" y="22"/>
                    <a:pt x="978" y="1"/>
                    <a:pt x="9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3" name="Google Shape;15403;p66"/>
            <p:cNvSpPr/>
            <p:nvPr/>
          </p:nvSpPr>
          <p:spPr>
            <a:xfrm>
              <a:off x="4107331" y="2948123"/>
              <a:ext cx="73449" cy="73711"/>
            </a:xfrm>
            <a:custGeom>
              <a:avLst/>
              <a:gdLst/>
              <a:ahLst/>
              <a:cxnLst/>
              <a:rect l="l" t="t" r="r" b="b"/>
              <a:pathLst>
                <a:path w="2805" h="2815" extrusionOk="0">
                  <a:moveTo>
                    <a:pt x="563" y="0"/>
                  </a:moveTo>
                  <a:lnTo>
                    <a:pt x="0" y="563"/>
                  </a:lnTo>
                  <a:lnTo>
                    <a:pt x="2251" y="2815"/>
                  </a:lnTo>
                  <a:lnTo>
                    <a:pt x="2805" y="2252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4" name="Google Shape;15404;p66"/>
            <p:cNvSpPr/>
            <p:nvPr/>
          </p:nvSpPr>
          <p:spPr>
            <a:xfrm>
              <a:off x="3990651" y="2958099"/>
              <a:ext cx="181148" cy="180388"/>
            </a:xfrm>
            <a:custGeom>
              <a:avLst/>
              <a:gdLst/>
              <a:ahLst/>
              <a:cxnLst/>
              <a:rect l="l" t="t" r="r" b="b"/>
              <a:pathLst>
                <a:path w="6918" h="6889" extrusionOk="0">
                  <a:moveTo>
                    <a:pt x="4600" y="1"/>
                  </a:moveTo>
                  <a:cubicBezTo>
                    <a:pt x="4536" y="1"/>
                    <a:pt x="4472" y="27"/>
                    <a:pt x="4427" y="77"/>
                  </a:cubicBezTo>
                  <a:lnTo>
                    <a:pt x="1" y="5458"/>
                  </a:lnTo>
                  <a:lnTo>
                    <a:pt x="1432" y="6889"/>
                  </a:lnTo>
                  <a:lnTo>
                    <a:pt x="6803" y="2453"/>
                  </a:lnTo>
                  <a:cubicBezTo>
                    <a:pt x="6908" y="2367"/>
                    <a:pt x="6917" y="2214"/>
                    <a:pt x="6822" y="2128"/>
                  </a:cubicBezTo>
                  <a:lnTo>
                    <a:pt x="4761" y="68"/>
                  </a:lnTo>
                  <a:cubicBezTo>
                    <a:pt x="4716" y="22"/>
                    <a:pt x="4658" y="1"/>
                    <a:pt x="4600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5" name="Google Shape;15405;p66"/>
            <p:cNvSpPr/>
            <p:nvPr/>
          </p:nvSpPr>
          <p:spPr>
            <a:xfrm>
              <a:off x="3990651" y="3009055"/>
              <a:ext cx="181148" cy="129432"/>
            </a:xfrm>
            <a:custGeom>
              <a:avLst/>
              <a:gdLst/>
              <a:ahLst/>
              <a:cxnLst/>
              <a:rect l="l" t="t" r="r" b="b"/>
              <a:pathLst>
                <a:path w="6918" h="4943" extrusionOk="0">
                  <a:moveTo>
                    <a:pt x="6641" y="1"/>
                  </a:moveTo>
                  <a:lnTo>
                    <a:pt x="1728" y="4046"/>
                  </a:lnTo>
                  <a:lnTo>
                    <a:pt x="535" y="2853"/>
                  </a:lnTo>
                  <a:lnTo>
                    <a:pt x="1" y="3512"/>
                  </a:lnTo>
                  <a:lnTo>
                    <a:pt x="1432" y="4943"/>
                  </a:lnTo>
                  <a:lnTo>
                    <a:pt x="6803" y="507"/>
                  </a:lnTo>
                  <a:cubicBezTo>
                    <a:pt x="6908" y="421"/>
                    <a:pt x="6917" y="268"/>
                    <a:pt x="6822" y="182"/>
                  </a:cubicBezTo>
                  <a:lnTo>
                    <a:pt x="664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6" name="Google Shape;15406;p66"/>
            <p:cNvSpPr/>
            <p:nvPr/>
          </p:nvSpPr>
          <p:spPr>
            <a:xfrm>
              <a:off x="3968420" y="3087819"/>
              <a:ext cx="73239" cy="72349"/>
            </a:xfrm>
            <a:custGeom>
              <a:avLst/>
              <a:gdLst/>
              <a:ahLst/>
              <a:cxnLst/>
              <a:rect l="l" t="t" r="r" b="b"/>
              <a:pathLst>
                <a:path w="2797" h="2763" extrusionOk="0">
                  <a:moveTo>
                    <a:pt x="836" y="0"/>
                  </a:moveTo>
                  <a:cubicBezTo>
                    <a:pt x="778" y="0"/>
                    <a:pt x="721" y="22"/>
                    <a:pt x="678" y="65"/>
                  </a:cubicBezTo>
                  <a:lnTo>
                    <a:pt x="87" y="656"/>
                  </a:lnTo>
                  <a:cubicBezTo>
                    <a:pt x="1" y="752"/>
                    <a:pt x="1" y="885"/>
                    <a:pt x="87" y="981"/>
                  </a:cubicBezTo>
                  <a:lnTo>
                    <a:pt x="1804" y="2698"/>
                  </a:lnTo>
                  <a:cubicBezTo>
                    <a:pt x="1847" y="2741"/>
                    <a:pt x="1904" y="2762"/>
                    <a:pt x="1961" y="2762"/>
                  </a:cubicBezTo>
                  <a:cubicBezTo>
                    <a:pt x="2019" y="2762"/>
                    <a:pt x="2076" y="2741"/>
                    <a:pt x="2119" y="2698"/>
                  </a:cubicBezTo>
                  <a:lnTo>
                    <a:pt x="2710" y="2097"/>
                  </a:lnTo>
                  <a:cubicBezTo>
                    <a:pt x="2796" y="2011"/>
                    <a:pt x="2796" y="1868"/>
                    <a:pt x="2710" y="1782"/>
                  </a:cubicBezTo>
                  <a:lnTo>
                    <a:pt x="993" y="65"/>
                  </a:lnTo>
                  <a:cubicBezTo>
                    <a:pt x="950" y="22"/>
                    <a:pt x="893" y="0"/>
                    <a:pt x="836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7" name="Google Shape;15407;p66"/>
            <p:cNvSpPr/>
            <p:nvPr/>
          </p:nvSpPr>
          <p:spPr>
            <a:xfrm>
              <a:off x="3968184" y="3097508"/>
              <a:ext cx="63472" cy="62896"/>
            </a:xfrm>
            <a:custGeom>
              <a:avLst/>
              <a:gdLst/>
              <a:ahLst/>
              <a:cxnLst/>
              <a:rect l="l" t="t" r="r" b="b"/>
              <a:pathLst>
                <a:path w="2424" h="2402" extrusionOk="0">
                  <a:moveTo>
                    <a:pt x="391" y="0"/>
                  </a:moveTo>
                  <a:lnTo>
                    <a:pt x="86" y="305"/>
                  </a:lnTo>
                  <a:cubicBezTo>
                    <a:pt x="0" y="391"/>
                    <a:pt x="0" y="525"/>
                    <a:pt x="86" y="620"/>
                  </a:cubicBezTo>
                  <a:lnTo>
                    <a:pt x="1803" y="2337"/>
                  </a:lnTo>
                  <a:cubicBezTo>
                    <a:pt x="1846" y="2380"/>
                    <a:pt x="1904" y="2402"/>
                    <a:pt x="1961" y="2402"/>
                  </a:cubicBezTo>
                  <a:cubicBezTo>
                    <a:pt x="2018" y="2402"/>
                    <a:pt x="2075" y="2380"/>
                    <a:pt x="2118" y="2337"/>
                  </a:cubicBezTo>
                  <a:lnTo>
                    <a:pt x="2423" y="2032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8" name="Google Shape;15408;p66"/>
            <p:cNvSpPr/>
            <p:nvPr/>
          </p:nvSpPr>
          <p:spPr>
            <a:xfrm>
              <a:off x="4019140" y="3001618"/>
              <a:ext cx="82797" cy="91150"/>
            </a:xfrm>
            <a:custGeom>
              <a:avLst/>
              <a:gdLst/>
              <a:ahLst/>
              <a:cxnLst/>
              <a:rect l="l" t="t" r="r" b="b"/>
              <a:pathLst>
                <a:path w="3162" h="3481" extrusionOk="0">
                  <a:moveTo>
                    <a:pt x="2859" y="0"/>
                  </a:moveTo>
                  <a:cubicBezTo>
                    <a:pt x="2800" y="0"/>
                    <a:pt x="2740" y="27"/>
                    <a:pt x="2691" y="94"/>
                  </a:cubicBezTo>
                  <a:lnTo>
                    <a:pt x="115" y="3137"/>
                  </a:lnTo>
                  <a:cubicBezTo>
                    <a:pt x="0" y="3271"/>
                    <a:pt x="96" y="3481"/>
                    <a:pt x="277" y="3481"/>
                  </a:cubicBezTo>
                  <a:cubicBezTo>
                    <a:pt x="334" y="3481"/>
                    <a:pt x="392" y="3452"/>
                    <a:pt x="430" y="3405"/>
                  </a:cubicBezTo>
                  <a:lnTo>
                    <a:pt x="3015" y="361"/>
                  </a:lnTo>
                  <a:cubicBezTo>
                    <a:pt x="3161" y="201"/>
                    <a:pt x="3018" y="0"/>
                    <a:pt x="285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9" name="Google Shape;15409;p66"/>
            <p:cNvSpPr/>
            <p:nvPr/>
          </p:nvSpPr>
          <p:spPr>
            <a:xfrm>
              <a:off x="4210736" y="3028013"/>
              <a:ext cx="71459" cy="63420"/>
            </a:xfrm>
            <a:custGeom>
              <a:avLst/>
              <a:gdLst/>
              <a:ahLst/>
              <a:cxnLst/>
              <a:rect l="l" t="t" r="r" b="b"/>
              <a:pathLst>
                <a:path w="2729" h="2422" extrusionOk="0">
                  <a:moveTo>
                    <a:pt x="1087" y="1"/>
                  </a:moveTo>
                  <a:cubicBezTo>
                    <a:pt x="831" y="1"/>
                    <a:pt x="594" y="86"/>
                    <a:pt x="420" y="260"/>
                  </a:cubicBezTo>
                  <a:cubicBezTo>
                    <a:pt x="1" y="679"/>
                    <a:pt x="86" y="1443"/>
                    <a:pt x="611" y="1967"/>
                  </a:cubicBezTo>
                  <a:cubicBezTo>
                    <a:pt x="913" y="2264"/>
                    <a:pt x="1295" y="2421"/>
                    <a:pt x="1644" y="2421"/>
                  </a:cubicBezTo>
                  <a:cubicBezTo>
                    <a:pt x="1901" y="2421"/>
                    <a:pt x="2141" y="2336"/>
                    <a:pt x="2319" y="2158"/>
                  </a:cubicBezTo>
                  <a:cubicBezTo>
                    <a:pt x="2729" y="1738"/>
                    <a:pt x="2643" y="985"/>
                    <a:pt x="2118" y="460"/>
                  </a:cubicBezTo>
                  <a:cubicBezTo>
                    <a:pt x="1816" y="158"/>
                    <a:pt x="1435" y="1"/>
                    <a:pt x="10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0" name="Google Shape;15410;p66"/>
            <p:cNvSpPr/>
            <p:nvPr/>
          </p:nvSpPr>
          <p:spPr>
            <a:xfrm>
              <a:off x="4195994" y="3029872"/>
              <a:ext cx="80964" cy="80388"/>
            </a:xfrm>
            <a:custGeom>
              <a:avLst/>
              <a:gdLst/>
              <a:ahLst/>
              <a:cxnLst/>
              <a:rect l="l" t="t" r="r" b="b"/>
              <a:pathLst>
                <a:path w="3092" h="3070" extrusionOk="0">
                  <a:moveTo>
                    <a:pt x="912" y="0"/>
                  </a:moveTo>
                  <a:cubicBezTo>
                    <a:pt x="855" y="0"/>
                    <a:pt x="797" y="22"/>
                    <a:pt x="754" y="65"/>
                  </a:cubicBezTo>
                  <a:lnTo>
                    <a:pt x="1" y="828"/>
                  </a:lnTo>
                  <a:lnTo>
                    <a:pt x="2243" y="3070"/>
                  </a:lnTo>
                  <a:lnTo>
                    <a:pt x="3006" y="2316"/>
                  </a:lnTo>
                  <a:cubicBezTo>
                    <a:pt x="3092" y="2221"/>
                    <a:pt x="3092" y="2087"/>
                    <a:pt x="3006" y="2001"/>
                  </a:cubicBezTo>
                  <a:lnTo>
                    <a:pt x="1069" y="65"/>
                  </a:lnTo>
                  <a:cubicBezTo>
                    <a:pt x="1026" y="22"/>
                    <a:pt x="969" y="0"/>
                    <a:pt x="9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1" name="Google Shape;15411;p66"/>
            <p:cNvSpPr/>
            <p:nvPr/>
          </p:nvSpPr>
          <p:spPr>
            <a:xfrm>
              <a:off x="4195994" y="3036785"/>
              <a:ext cx="73475" cy="73475"/>
            </a:xfrm>
            <a:custGeom>
              <a:avLst/>
              <a:gdLst/>
              <a:ahLst/>
              <a:cxnLst/>
              <a:rect l="l" t="t" r="r" b="b"/>
              <a:pathLst>
                <a:path w="2806" h="2806" extrusionOk="0">
                  <a:moveTo>
                    <a:pt x="554" y="1"/>
                  </a:moveTo>
                  <a:lnTo>
                    <a:pt x="1" y="564"/>
                  </a:lnTo>
                  <a:lnTo>
                    <a:pt x="2243" y="2806"/>
                  </a:lnTo>
                  <a:lnTo>
                    <a:pt x="2805" y="2252"/>
                  </a:lnTo>
                  <a:lnTo>
                    <a:pt x="554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2" name="Google Shape;15412;p66"/>
            <p:cNvSpPr/>
            <p:nvPr/>
          </p:nvSpPr>
          <p:spPr>
            <a:xfrm>
              <a:off x="4079340" y="3046788"/>
              <a:ext cx="180886" cy="180388"/>
            </a:xfrm>
            <a:custGeom>
              <a:avLst/>
              <a:gdLst/>
              <a:ahLst/>
              <a:cxnLst/>
              <a:rect l="l" t="t" r="r" b="b"/>
              <a:pathLst>
                <a:path w="6908" h="6889" extrusionOk="0">
                  <a:moveTo>
                    <a:pt x="4600" y="0"/>
                  </a:moveTo>
                  <a:cubicBezTo>
                    <a:pt x="4536" y="0"/>
                    <a:pt x="4472" y="27"/>
                    <a:pt x="4427" y="77"/>
                  </a:cubicBezTo>
                  <a:lnTo>
                    <a:pt x="1" y="5457"/>
                  </a:lnTo>
                  <a:lnTo>
                    <a:pt x="1432" y="6888"/>
                  </a:lnTo>
                  <a:lnTo>
                    <a:pt x="6803" y="2452"/>
                  </a:lnTo>
                  <a:cubicBezTo>
                    <a:pt x="6898" y="2366"/>
                    <a:pt x="6907" y="2214"/>
                    <a:pt x="6812" y="2118"/>
                  </a:cubicBezTo>
                  <a:lnTo>
                    <a:pt x="4761" y="67"/>
                  </a:lnTo>
                  <a:cubicBezTo>
                    <a:pt x="4716" y="22"/>
                    <a:pt x="4657" y="0"/>
                    <a:pt x="4600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3" name="Google Shape;15413;p66"/>
            <p:cNvSpPr/>
            <p:nvPr/>
          </p:nvSpPr>
          <p:spPr>
            <a:xfrm>
              <a:off x="4079340" y="3097508"/>
              <a:ext cx="180886" cy="129406"/>
            </a:xfrm>
            <a:custGeom>
              <a:avLst/>
              <a:gdLst/>
              <a:ahLst/>
              <a:cxnLst/>
              <a:rect l="l" t="t" r="r" b="b"/>
              <a:pathLst>
                <a:path w="6908" h="4942" extrusionOk="0">
                  <a:moveTo>
                    <a:pt x="6640" y="0"/>
                  </a:moveTo>
                  <a:lnTo>
                    <a:pt x="1727" y="4055"/>
                  </a:lnTo>
                  <a:lnTo>
                    <a:pt x="535" y="2862"/>
                  </a:lnTo>
                  <a:lnTo>
                    <a:pt x="1" y="3511"/>
                  </a:lnTo>
                  <a:lnTo>
                    <a:pt x="1432" y="4942"/>
                  </a:lnTo>
                  <a:lnTo>
                    <a:pt x="6803" y="515"/>
                  </a:lnTo>
                  <a:cubicBezTo>
                    <a:pt x="6898" y="429"/>
                    <a:pt x="6907" y="277"/>
                    <a:pt x="6822" y="181"/>
                  </a:cubicBezTo>
                  <a:lnTo>
                    <a:pt x="6640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4" name="Google Shape;15414;p66"/>
            <p:cNvSpPr/>
            <p:nvPr/>
          </p:nvSpPr>
          <p:spPr>
            <a:xfrm>
              <a:off x="4056847" y="3176508"/>
              <a:ext cx="73475" cy="72323"/>
            </a:xfrm>
            <a:custGeom>
              <a:avLst/>
              <a:gdLst/>
              <a:ahLst/>
              <a:cxnLst/>
              <a:rect l="l" t="t" r="r" b="b"/>
              <a:pathLst>
                <a:path w="2806" h="2762" extrusionOk="0">
                  <a:moveTo>
                    <a:pt x="845" y="0"/>
                  </a:moveTo>
                  <a:cubicBezTo>
                    <a:pt x="788" y="0"/>
                    <a:pt x="731" y="22"/>
                    <a:pt x="688" y="65"/>
                  </a:cubicBezTo>
                  <a:lnTo>
                    <a:pt x="87" y="666"/>
                  </a:lnTo>
                  <a:cubicBezTo>
                    <a:pt x="1" y="751"/>
                    <a:pt x="1" y="885"/>
                    <a:pt x="87" y="980"/>
                  </a:cubicBezTo>
                  <a:lnTo>
                    <a:pt x="1804" y="2698"/>
                  </a:lnTo>
                  <a:cubicBezTo>
                    <a:pt x="1847" y="2740"/>
                    <a:pt x="1904" y="2762"/>
                    <a:pt x="1961" y="2762"/>
                  </a:cubicBezTo>
                  <a:cubicBezTo>
                    <a:pt x="2019" y="2762"/>
                    <a:pt x="2076" y="2740"/>
                    <a:pt x="2119" y="2698"/>
                  </a:cubicBezTo>
                  <a:lnTo>
                    <a:pt x="2720" y="2097"/>
                  </a:lnTo>
                  <a:cubicBezTo>
                    <a:pt x="2806" y="2011"/>
                    <a:pt x="2806" y="1868"/>
                    <a:pt x="2720" y="1782"/>
                  </a:cubicBezTo>
                  <a:lnTo>
                    <a:pt x="1003" y="65"/>
                  </a:lnTo>
                  <a:cubicBezTo>
                    <a:pt x="960" y="22"/>
                    <a:pt x="902" y="0"/>
                    <a:pt x="845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5" name="Google Shape;15415;p66"/>
            <p:cNvSpPr/>
            <p:nvPr/>
          </p:nvSpPr>
          <p:spPr>
            <a:xfrm>
              <a:off x="4056847" y="3186170"/>
              <a:ext cx="63237" cy="62661"/>
            </a:xfrm>
            <a:custGeom>
              <a:avLst/>
              <a:gdLst/>
              <a:ahLst/>
              <a:cxnLst/>
              <a:rect l="l" t="t" r="r" b="b"/>
              <a:pathLst>
                <a:path w="2415" h="2393" extrusionOk="0">
                  <a:moveTo>
                    <a:pt x="383" y="1"/>
                  </a:moveTo>
                  <a:lnTo>
                    <a:pt x="87" y="297"/>
                  </a:lnTo>
                  <a:cubicBezTo>
                    <a:pt x="1" y="382"/>
                    <a:pt x="1" y="525"/>
                    <a:pt x="87" y="611"/>
                  </a:cubicBezTo>
                  <a:lnTo>
                    <a:pt x="1804" y="2329"/>
                  </a:lnTo>
                  <a:cubicBezTo>
                    <a:pt x="1847" y="2371"/>
                    <a:pt x="1904" y="2393"/>
                    <a:pt x="1961" y="2393"/>
                  </a:cubicBezTo>
                  <a:cubicBezTo>
                    <a:pt x="2019" y="2393"/>
                    <a:pt x="2076" y="2371"/>
                    <a:pt x="2119" y="2329"/>
                  </a:cubicBezTo>
                  <a:lnTo>
                    <a:pt x="2415" y="2033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6" name="Google Shape;15416;p66"/>
            <p:cNvSpPr/>
            <p:nvPr/>
          </p:nvSpPr>
          <p:spPr>
            <a:xfrm>
              <a:off x="4107567" y="3090176"/>
              <a:ext cx="83006" cy="91281"/>
            </a:xfrm>
            <a:custGeom>
              <a:avLst/>
              <a:gdLst/>
              <a:ahLst/>
              <a:cxnLst/>
              <a:rect l="l" t="t" r="r" b="b"/>
              <a:pathLst>
                <a:path w="3170" h="3486" extrusionOk="0">
                  <a:moveTo>
                    <a:pt x="2860" y="1"/>
                  </a:moveTo>
                  <a:cubicBezTo>
                    <a:pt x="2803" y="1"/>
                    <a:pt x="2745" y="27"/>
                    <a:pt x="2700" y="89"/>
                  </a:cubicBezTo>
                  <a:lnTo>
                    <a:pt x="115" y="3133"/>
                  </a:lnTo>
                  <a:cubicBezTo>
                    <a:pt x="1" y="3276"/>
                    <a:pt x="106" y="3476"/>
                    <a:pt x="277" y="3486"/>
                  </a:cubicBezTo>
                  <a:cubicBezTo>
                    <a:pt x="344" y="3486"/>
                    <a:pt x="401" y="3457"/>
                    <a:pt x="439" y="3409"/>
                  </a:cubicBezTo>
                  <a:lnTo>
                    <a:pt x="3015" y="366"/>
                  </a:lnTo>
                  <a:cubicBezTo>
                    <a:pt x="3170" y="204"/>
                    <a:pt x="3019" y="1"/>
                    <a:pt x="286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17" name="Google Shape;15417;p66"/>
          <p:cNvGrpSpPr/>
          <p:nvPr/>
        </p:nvGrpSpPr>
        <p:grpSpPr>
          <a:xfrm>
            <a:off x="3513796" y="2882084"/>
            <a:ext cx="371487" cy="366826"/>
            <a:chOff x="3513796" y="2882084"/>
            <a:chExt cx="371487" cy="366826"/>
          </a:xfrm>
        </p:grpSpPr>
        <p:sp>
          <p:nvSpPr>
            <p:cNvPr id="15418" name="Google Shape;15418;p66"/>
            <p:cNvSpPr/>
            <p:nvPr/>
          </p:nvSpPr>
          <p:spPr>
            <a:xfrm>
              <a:off x="3696384" y="2890725"/>
              <a:ext cx="11024" cy="60409"/>
            </a:xfrm>
            <a:custGeom>
              <a:avLst/>
              <a:gdLst/>
              <a:ahLst/>
              <a:cxnLst/>
              <a:rect l="l" t="t" r="r" b="b"/>
              <a:pathLst>
                <a:path w="421" h="2307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11"/>
                    <a:pt x="96" y="2307"/>
                    <a:pt x="211" y="2307"/>
                  </a:cubicBezTo>
                  <a:cubicBezTo>
                    <a:pt x="325" y="2307"/>
                    <a:pt x="421" y="2211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9" name="Google Shape;15419;p66"/>
            <p:cNvSpPr/>
            <p:nvPr/>
          </p:nvSpPr>
          <p:spPr>
            <a:xfrm>
              <a:off x="3682899" y="2882084"/>
              <a:ext cx="32993" cy="28332"/>
            </a:xfrm>
            <a:custGeom>
              <a:avLst/>
              <a:gdLst/>
              <a:ahLst/>
              <a:cxnLst/>
              <a:rect l="l" t="t" r="r" b="b"/>
              <a:pathLst>
                <a:path w="1260" h="1082" extrusionOk="0">
                  <a:moveTo>
                    <a:pt x="720" y="1"/>
                  </a:moveTo>
                  <a:cubicBezTo>
                    <a:pt x="589" y="1"/>
                    <a:pt x="455" y="49"/>
                    <a:pt x="344" y="156"/>
                  </a:cubicBezTo>
                  <a:cubicBezTo>
                    <a:pt x="1" y="500"/>
                    <a:pt x="249" y="1082"/>
                    <a:pt x="726" y="1082"/>
                  </a:cubicBezTo>
                  <a:cubicBezTo>
                    <a:pt x="1021" y="1082"/>
                    <a:pt x="1260" y="834"/>
                    <a:pt x="1260" y="538"/>
                  </a:cubicBezTo>
                  <a:cubicBezTo>
                    <a:pt x="1260" y="215"/>
                    <a:pt x="997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0" name="Google Shape;15420;p66"/>
            <p:cNvSpPr/>
            <p:nvPr/>
          </p:nvSpPr>
          <p:spPr>
            <a:xfrm>
              <a:off x="3754357" y="2890725"/>
              <a:ext cx="10762" cy="60409"/>
            </a:xfrm>
            <a:custGeom>
              <a:avLst/>
              <a:gdLst/>
              <a:ahLst/>
              <a:cxnLst/>
              <a:rect l="l" t="t" r="r" b="b"/>
              <a:pathLst>
                <a:path w="411" h="2307" extrusionOk="0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86" y="2307"/>
                    <a:pt x="200" y="2307"/>
                  </a:cubicBezTo>
                  <a:cubicBezTo>
                    <a:pt x="315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1" name="Google Shape;15421;p66"/>
            <p:cNvSpPr/>
            <p:nvPr/>
          </p:nvSpPr>
          <p:spPr>
            <a:xfrm>
              <a:off x="3740610" y="2882084"/>
              <a:ext cx="33255" cy="28332"/>
            </a:xfrm>
            <a:custGeom>
              <a:avLst/>
              <a:gdLst/>
              <a:ahLst/>
              <a:cxnLst/>
              <a:rect l="l" t="t" r="r" b="b"/>
              <a:pathLst>
                <a:path w="1270" h="1082" extrusionOk="0">
                  <a:moveTo>
                    <a:pt x="722" y="1"/>
                  </a:moveTo>
                  <a:cubicBezTo>
                    <a:pt x="590" y="1"/>
                    <a:pt x="454" y="49"/>
                    <a:pt x="344" y="156"/>
                  </a:cubicBezTo>
                  <a:cubicBezTo>
                    <a:pt x="0" y="500"/>
                    <a:pt x="248" y="1082"/>
                    <a:pt x="725" y="1082"/>
                  </a:cubicBezTo>
                  <a:cubicBezTo>
                    <a:pt x="1021" y="1082"/>
                    <a:pt x="1260" y="834"/>
                    <a:pt x="1269" y="538"/>
                  </a:cubicBezTo>
                  <a:cubicBezTo>
                    <a:pt x="1269" y="215"/>
                    <a:pt x="1002" y="1"/>
                    <a:pt x="722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2" name="Google Shape;15422;p66"/>
            <p:cNvSpPr/>
            <p:nvPr/>
          </p:nvSpPr>
          <p:spPr>
            <a:xfrm>
              <a:off x="3638698" y="2890725"/>
              <a:ext cx="10762" cy="60409"/>
            </a:xfrm>
            <a:custGeom>
              <a:avLst/>
              <a:gdLst/>
              <a:ahLst/>
              <a:cxnLst/>
              <a:rect l="l" t="t" r="r" b="b"/>
              <a:pathLst>
                <a:path w="411" h="2307" extrusionOk="0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96" y="2307"/>
                    <a:pt x="210" y="2307"/>
                  </a:cubicBezTo>
                  <a:cubicBezTo>
                    <a:pt x="324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3" name="Google Shape;15423;p66"/>
            <p:cNvSpPr/>
            <p:nvPr/>
          </p:nvSpPr>
          <p:spPr>
            <a:xfrm>
              <a:off x="3625187" y="2882084"/>
              <a:ext cx="33019" cy="28332"/>
            </a:xfrm>
            <a:custGeom>
              <a:avLst/>
              <a:gdLst/>
              <a:ahLst/>
              <a:cxnLst/>
              <a:rect l="l" t="t" r="r" b="b"/>
              <a:pathLst>
                <a:path w="1261" h="1082" extrusionOk="0">
                  <a:moveTo>
                    <a:pt x="716" y="1"/>
                  </a:moveTo>
                  <a:cubicBezTo>
                    <a:pt x="585" y="1"/>
                    <a:pt x="452" y="49"/>
                    <a:pt x="344" y="156"/>
                  </a:cubicBezTo>
                  <a:cubicBezTo>
                    <a:pt x="1" y="500"/>
                    <a:pt x="239" y="1082"/>
                    <a:pt x="726" y="1082"/>
                  </a:cubicBezTo>
                  <a:cubicBezTo>
                    <a:pt x="1022" y="1082"/>
                    <a:pt x="1260" y="834"/>
                    <a:pt x="1260" y="538"/>
                  </a:cubicBezTo>
                  <a:cubicBezTo>
                    <a:pt x="1260" y="215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4" name="Google Shape;15424;p66"/>
            <p:cNvSpPr/>
            <p:nvPr/>
          </p:nvSpPr>
          <p:spPr>
            <a:xfrm>
              <a:off x="3696384" y="3179991"/>
              <a:ext cx="10788" cy="60173"/>
            </a:xfrm>
            <a:custGeom>
              <a:avLst/>
              <a:gdLst/>
              <a:ahLst/>
              <a:cxnLst/>
              <a:rect l="l" t="t" r="r" b="b"/>
              <a:pathLst>
                <a:path w="412" h="2298" extrusionOk="0">
                  <a:moveTo>
                    <a:pt x="206" y="1"/>
                  </a:moveTo>
                  <a:cubicBezTo>
                    <a:pt x="103" y="1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02"/>
                    <a:pt x="96" y="2297"/>
                    <a:pt x="211" y="2297"/>
                  </a:cubicBezTo>
                  <a:cubicBezTo>
                    <a:pt x="325" y="2297"/>
                    <a:pt x="411" y="2212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1"/>
                    <a:pt x="20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5" name="Google Shape;15425;p66"/>
            <p:cNvSpPr/>
            <p:nvPr/>
          </p:nvSpPr>
          <p:spPr>
            <a:xfrm>
              <a:off x="3682899" y="3220656"/>
              <a:ext cx="32993" cy="28254"/>
            </a:xfrm>
            <a:custGeom>
              <a:avLst/>
              <a:gdLst/>
              <a:ahLst/>
              <a:cxnLst/>
              <a:rect l="l" t="t" r="r" b="b"/>
              <a:pathLst>
                <a:path w="1260" h="1079" extrusionOk="0">
                  <a:moveTo>
                    <a:pt x="725" y="1"/>
                  </a:moveTo>
                  <a:cubicBezTo>
                    <a:pt x="592" y="1"/>
                    <a:pt x="456" y="51"/>
                    <a:pt x="344" y="162"/>
                  </a:cubicBezTo>
                  <a:cubicBezTo>
                    <a:pt x="1" y="496"/>
                    <a:pt x="249" y="1078"/>
                    <a:pt x="726" y="1078"/>
                  </a:cubicBezTo>
                  <a:cubicBezTo>
                    <a:pt x="1021" y="1078"/>
                    <a:pt x="1260" y="840"/>
                    <a:pt x="1260" y="544"/>
                  </a:cubicBezTo>
                  <a:cubicBezTo>
                    <a:pt x="1260" y="216"/>
                    <a:pt x="1000" y="1"/>
                    <a:pt x="72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6" name="Google Shape;15426;p66"/>
            <p:cNvSpPr/>
            <p:nvPr/>
          </p:nvSpPr>
          <p:spPr>
            <a:xfrm>
              <a:off x="3638698" y="3179991"/>
              <a:ext cx="10762" cy="60173"/>
            </a:xfrm>
            <a:custGeom>
              <a:avLst/>
              <a:gdLst/>
              <a:ahLst/>
              <a:cxnLst/>
              <a:rect l="l" t="t" r="r" b="b"/>
              <a:pathLst>
                <a:path w="411" h="2298" extrusionOk="0">
                  <a:moveTo>
                    <a:pt x="205" y="1"/>
                  </a:moveTo>
                  <a:cubicBezTo>
                    <a:pt x="103" y="1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02"/>
                    <a:pt x="96" y="2297"/>
                    <a:pt x="210" y="2297"/>
                  </a:cubicBezTo>
                  <a:cubicBezTo>
                    <a:pt x="315" y="2297"/>
                    <a:pt x="410" y="2212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1"/>
                    <a:pt x="20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7" name="Google Shape;15427;p66"/>
            <p:cNvSpPr/>
            <p:nvPr/>
          </p:nvSpPr>
          <p:spPr>
            <a:xfrm>
              <a:off x="3625187" y="3220656"/>
              <a:ext cx="33019" cy="28254"/>
            </a:xfrm>
            <a:custGeom>
              <a:avLst/>
              <a:gdLst/>
              <a:ahLst/>
              <a:cxnLst/>
              <a:rect l="l" t="t" r="r" b="b"/>
              <a:pathLst>
                <a:path w="1261" h="1079" extrusionOk="0">
                  <a:moveTo>
                    <a:pt x="721" y="1"/>
                  </a:moveTo>
                  <a:cubicBezTo>
                    <a:pt x="588" y="1"/>
                    <a:pt x="453" y="51"/>
                    <a:pt x="344" y="162"/>
                  </a:cubicBezTo>
                  <a:cubicBezTo>
                    <a:pt x="1" y="496"/>
                    <a:pt x="239" y="1078"/>
                    <a:pt x="726" y="1078"/>
                  </a:cubicBezTo>
                  <a:cubicBezTo>
                    <a:pt x="1022" y="1078"/>
                    <a:pt x="1260" y="840"/>
                    <a:pt x="1260" y="544"/>
                  </a:cubicBezTo>
                  <a:cubicBezTo>
                    <a:pt x="1260" y="216"/>
                    <a:pt x="995" y="1"/>
                    <a:pt x="721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8" name="Google Shape;15428;p66"/>
            <p:cNvSpPr/>
            <p:nvPr/>
          </p:nvSpPr>
          <p:spPr>
            <a:xfrm>
              <a:off x="3754227" y="3179991"/>
              <a:ext cx="10893" cy="60173"/>
            </a:xfrm>
            <a:custGeom>
              <a:avLst/>
              <a:gdLst/>
              <a:ahLst/>
              <a:cxnLst/>
              <a:rect l="l" t="t" r="r" b="b"/>
              <a:pathLst>
                <a:path w="416" h="2298" extrusionOk="0">
                  <a:moveTo>
                    <a:pt x="203" y="1"/>
                  </a:moveTo>
                  <a:cubicBezTo>
                    <a:pt x="100" y="1"/>
                    <a:pt x="0" y="70"/>
                    <a:pt x="5" y="208"/>
                  </a:cubicBezTo>
                  <a:lnTo>
                    <a:pt x="5" y="2097"/>
                  </a:lnTo>
                  <a:cubicBezTo>
                    <a:pt x="5" y="2202"/>
                    <a:pt x="91" y="2297"/>
                    <a:pt x="205" y="2297"/>
                  </a:cubicBezTo>
                  <a:cubicBezTo>
                    <a:pt x="320" y="2297"/>
                    <a:pt x="406" y="2212"/>
                    <a:pt x="415" y="2097"/>
                  </a:cubicBezTo>
                  <a:lnTo>
                    <a:pt x="415" y="208"/>
                  </a:lnTo>
                  <a:cubicBezTo>
                    <a:pt x="411" y="70"/>
                    <a:pt x="306" y="1"/>
                    <a:pt x="20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9" name="Google Shape;15429;p66"/>
            <p:cNvSpPr/>
            <p:nvPr/>
          </p:nvSpPr>
          <p:spPr>
            <a:xfrm>
              <a:off x="3740610" y="3220656"/>
              <a:ext cx="33255" cy="28254"/>
            </a:xfrm>
            <a:custGeom>
              <a:avLst/>
              <a:gdLst/>
              <a:ahLst/>
              <a:cxnLst/>
              <a:rect l="l" t="t" r="r" b="b"/>
              <a:pathLst>
                <a:path w="1270" h="1079" extrusionOk="0">
                  <a:moveTo>
                    <a:pt x="727" y="1"/>
                  </a:moveTo>
                  <a:cubicBezTo>
                    <a:pt x="593" y="1"/>
                    <a:pt x="456" y="51"/>
                    <a:pt x="344" y="162"/>
                  </a:cubicBezTo>
                  <a:cubicBezTo>
                    <a:pt x="0" y="496"/>
                    <a:pt x="248" y="1078"/>
                    <a:pt x="725" y="1078"/>
                  </a:cubicBezTo>
                  <a:cubicBezTo>
                    <a:pt x="1021" y="1078"/>
                    <a:pt x="1260" y="840"/>
                    <a:pt x="1269" y="544"/>
                  </a:cubicBezTo>
                  <a:cubicBezTo>
                    <a:pt x="1269" y="216"/>
                    <a:pt x="1004" y="1"/>
                    <a:pt x="72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0" name="Google Shape;15430;p66"/>
            <p:cNvSpPr/>
            <p:nvPr/>
          </p:nvSpPr>
          <p:spPr>
            <a:xfrm>
              <a:off x="3814557" y="3060273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1"/>
                  </a:moveTo>
                  <a:cubicBezTo>
                    <a:pt x="0" y="1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1"/>
                    <a:pt x="215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1" name="Google Shape;15431;p66"/>
            <p:cNvSpPr/>
            <p:nvPr/>
          </p:nvSpPr>
          <p:spPr>
            <a:xfrm>
              <a:off x="3852263" y="3051344"/>
              <a:ext cx="33019" cy="28201"/>
            </a:xfrm>
            <a:custGeom>
              <a:avLst/>
              <a:gdLst/>
              <a:ahLst/>
              <a:cxnLst/>
              <a:rect l="l" t="t" r="r" b="b"/>
              <a:pathLst>
                <a:path w="1261" h="1077" extrusionOk="0">
                  <a:moveTo>
                    <a:pt x="716" y="1"/>
                  </a:moveTo>
                  <a:cubicBezTo>
                    <a:pt x="585" y="1"/>
                    <a:pt x="452" y="50"/>
                    <a:pt x="344" y="160"/>
                  </a:cubicBezTo>
                  <a:cubicBezTo>
                    <a:pt x="1" y="504"/>
                    <a:pt x="239" y="1076"/>
                    <a:pt x="726" y="1076"/>
                  </a:cubicBezTo>
                  <a:cubicBezTo>
                    <a:pt x="1022" y="1076"/>
                    <a:pt x="1260" y="838"/>
                    <a:pt x="1260" y="542"/>
                  </a:cubicBezTo>
                  <a:cubicBezTo>
                    <a:pt x="1260" y="219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2" name="Google Shape;15432;p66"/>
            <p:cNvSpPr/>
            <p:nvPr/>
          </p:nvSpPr>
          <p:spPr>
            <a:xfrm>
              <a:off x="3814557" y="3117985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3" name="Google Shape;15433;p66"/>
            <p:cNvSpPr/>
            <p:nvPr/>
          </p:nvSpPr>
          <p:spPr>
            <a:xfrm>
              <a:off x="3852263" y="3109056"/>
              <a:ext cx="33019" cy="28437"/>
            </a:xfrm>
            <a:custGeom>
              <a:avLst/>
              <a:gdLst/>
              <a:ahLst/>
              <a:cxnLst/>
              <a:rect l="l" t="t" r="r" b="b"/>
              <a:pathLst>
                <a:path w="1261" h="1086" extrusionOk="0">
                  <a:moveTo>
                    <a:pt x="716" y="0"/>
                  </a:moveTo>
                  <a:cubicBezTo>
                    <a:pt x="585" y="0"/>
                    <a:pt x="452" y="50"/>
                    <a:pt x="344" y="160"/>
                  </a:cubicBezTo>
                  <a:cubicBezTo>
                    <a:pt x="1" y="504"/>
                    <a:pt x="239" y="1086"/>
                    <a:pt x="726" y="1086"/>
                  </a:cubicBezTo>
                  <a:cubicBezTo>
                    <a:pt x="1022" y="1076"/>
                    <a:pt x="1260" y="837"/>
                    <a:pt x="1260" y="542"/>
                  </a:cubicBezTo>
                  <a:cubicBezTo>
                    <a:pt x="1260" y="218"/>
                    <a:pt x="993" y="0"/>
                    <a:pt x="716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4" name="Google Shape;15434;p66"/>
            <p:cNvSpPr/>
            <p:nvPr/>
          </p:nvSpPr>
          <p:spPr>
            <a:xfrm>
              <a:off x="3814557" y="3002325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5" name="Google Shape;15435;p66"/>
            <p:cNvSpPr/>
            <p:nvPr/>
          </p:nvSpPr>
          <p:spPr>
            <a:xfrm>
              <a:off x="3852263" y="2993580"/>
              <a:ext cx="33019" cy="28254"/>
            </a:xfrm>
            <a:custGeom>
              <a:avLst/>
              <a:gdLst/>
              <a:ahLst/>
              <a:cxnLst/>
              <a:rect l="l" t="t" r="r" b="b"/>
              <a:pathLst>
                <a:path w="1261" h="1079" extrusionOk="0">
                  <a:moveTo>
                    <a:pt x="720" y="1"/>
                  </a:moveTo>
                  <a:cubicBezTo>
                    <a:pt x="588" y="1"/>
                    <a:pt x="453" y="51"/>
                    <a:pt x="344" y="163"/>
                  </a:cubicBezTo>
                  <a:cubicBezTo>
                    <a:pt x="1" y="497"/>
                    <a:pt x="239" y="1079"/>
                    <a:pt x="726" y="1079"/>
                  </a:cubicBezTo>
                  <a:cubicBezTo>
                    <a:pt x="1022" y="1079"/>
                    <a:pt x="1260" y="840"/>
                    <a:pt x="1260" y="544"/>
                  </a:cubicBezTo>
                  <a:cubicBezTo>
                    <a:pt x="1260" y="216"/>
                    <a:pt x="995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6" name="Google Shape;15436;p66"/>
            <p:cNvSpPr/>
            <p:nvPr/>
          </p:nvSpPr>
          <p:spPr>
            <a:xfrm>
              <a:off x="3525265" y="3060273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176" y="1"/>
                  </a:moveTo>
                  <a:cubicBezTo>
                    <a:pt x="2173" y="1"/>
                    <a:pt x="2170" y="1"/>
                    <a:pt x="2167" y="1"/>
                  </a:cubicBezTo>
                  <a:lnTo>
                    <a:pt x="278" y="1"/>
                  </a:lnTo>
                  <a:cubicBezTo>
                    <a:pt x="1" y="1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0" y="401"/>
                    <a:pt x="2443" y="1"/>
                    <a:pt x="217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7" name="Google Shape;15437;p66"/>
            <p:cNvSpPr/>
            <p:nvPr/>
          </p:nvSpPr>
          <p:spPr>
            <a:xfrm>
              <a:off x="3513796" y="3051344"/>
              <a:ext cx="32993" cy="28201"/>
            </a:xfrm>
            <a:custGeom>
              <a:avLst/>
              <a:gdLst/>
              <a:ahLst/>
              <a:cxnLst/>
              <a:rect l="l" t="t" r="r" b="b"/>
              <a:pathLst>
                <a:path w="1260" h="1077" extrusionOk="0">
                  <a:moveTo>
                    <a:pt x="713" y="1"/>
                  </a:moveTo>
                  <a:cubicBezTo>
                    <a:pt x="580" y="1"/>
                    <a:pt x="445" y="50"/>
                    <a:pt x="334" y="160"/>
                  </a:cubicBezTo>
                  <a:cubicBezTo>
                    <a:pt x="0" y="504"/>
                    <a:pt x="239" y="1076"/>
                    <a:pt x="716" y="1076"/>
                  </a:cubicBezTo>
                  <a:cubicBezTo>
                    <a:pt x="1011" y="1076"/>
                    <a:pt x="1259" y="838"/>
                    <a:pt x="1259" y="542"/>
                  </a:cubicBezTo>
                  <a:cubicBezTo>
                    <a:pt x="1259" y="219"/>
                    <a:pt x="992" y="1"/>
                    <a:pt x="713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8" name="Google Shape;15438;p66"/>
            <p:cNvSpPr/>
            <p:nvPr/>
          </p:nvSpPr>
          <p:spPr>
            <a:xfrm>
              <a:off x="3525265" y="3002325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9" name="Google Shape;15439;p66"/>
            <p:cNvSpPr/>
            <p:nvPr/>
          </p:nvSpPr>
          <p:spPr>
            <a:xfrm>
              <a:off x="3513796" y="2993580"/>
              <a:ext cx="32993" cy="28254"/>
            </a:xfrm>
            <a:custGeom>
              <a:avLst/>
              <a:gdLst/>
              <a:ahLst/>
              <a:cxnLst/>
              <a:rect l="l" t="t" r="r" b="b"/>
              <a:pathLst>
                <a:path w="1260" h="1079" extrusionOk="0">
                  <a:moveTo>
                    <a:pt x="717" y="1"/>
                  </a:moveTo>
                  <a:cubicBezTo>
                    <a:pt x="583" y="1"/>
                    <a:pt x="446" y="51"/>
                    <a:pt x="334" y="163"/>
                  </a:cubicBezTo>
                  <a:cubicBezTo>
                    <a:pt x="0" y="497"/>
                    <a:pt x="239" y="1079"/>
                    <a:pt x="716" y="1079"/>
                  </a:cubicBezTo>
                  <a:cubicBezTo>
                    <a:pt x="1011" y="1079"/>
                    <a:pt x="1259" y="840"/>
                    <a:pt x="1259" y="544"/>
                  </a:cubicBezTo>
                  <a:cubicBezTo>
                    <a:pt x="1259" y="216"/>
                    <a:pt x="995" y="1"/>
                    <a:pt x="7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0" name="Google Shape;15440;p66"/>
            <p:cNvSpPr/>
            <p:nvPr/>
          </p:nvSpPr>
          <p:spPr>
            <a:xfrm>
              <a:off x="3525265" y="3117985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1" name="Google Shape;15441;p66"/>
            <p:cNvSpPr/>
            <p:nvPr/>
          </p:nvSpPr>
          <p:spPr>
            <a:xfrm>
              <a:off x="3513796" y="3109056"/>
              <a:ext cx="32993" cy="28437"/>
            </a:xfrm>
            <a:custGeom>
              <a:avLst/>
              <a:gdLst/>
              <a:ahLst/>
              <a:cxnLst/>
              <a:rect l="l" t="t" r="r" b="b"/>
              <a:pathLst>
                <a:path w="1260" h="1086" extrusionOk="0">
                  <a:moveTo>
                    <a:pt x="713" y="0"/>
                  </a:moveTo>
                  <a:cubicBezTo>
                    <a:pt x="580" y="0"/>
                    <a:pt x="445" y="50"/>
                    <a:pt x="334" y="160"/>
                  </a:cubicBezTo>
                  <a:cubicBezTo>
                    <a:pt x="0" y="504"/>
                    <a:pt x="239" y="1086"/>
                    <a:pt x="716" y="1086"/>
                  </a:cubicBezTo>
                  <a:cubicBezTo>
                    <a:pt x="1011" y="1076"/>
                    <a:pt x="1259" y="837"/>
                    <a:pt x="1259" y="542"/>
                  </a:cubicBezTo>
                  <a:cubicBezTo>
                    <a:pt x="1259" y="218"/>
                    <a:pt x="992" y="0"/>
                    <a:pt x="713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2" name="Google Shape;15442;p66"/>
            <p:cNvSpPr/>
            <p:nvPr/>
          </p:nvSpPr>
          <p:spPr>
            <a:xfrm>
              <a:off x="3581982" y="2945609"/>
              <a:ext cx="239828" cy="239855"/>
            </a:xfrm>
            <a:custGeom>
              <a:avLst/>
              <a:gdLst/>
              <a:ahLst/>
              <a:cxnLst/>
              <a:rect l="l" t="t" r="r" b="b"/>
              <a:pathLst>
                <a:path w="9159" h="916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940"/>
                  </a:lnTo>
                  <a:cubicBezTo>
                    <a:pt x="1" y="9054"/>
                    <a:pt x="96" y="9159"/>
                    <a:pt x="220" y="9159"/>
                  </a:cubicBezTo>
                  <a:lnTo>
                    <a:pt x="8939" y="9159"/>
                  </a:lnTo>
                  <a:cubicBezTo>
                    <a:pt x="9054" y="9159"/>
                    <a:pt x="9159" y="9054"/>
                    <a:pt x="9159" y="8940"/>
                  </a:cubicBezTo>
                  <a:lnTo>
                    <a:pt x="9159" y="220"/>
                  </a:lnTo>
                  <a:cubicBezTo>
                    <a:pt x="9159" y="96"/>
                    <a:pt x="9054" y="1"/>
                    <a:pt x="8939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3" name="Google Shape;15443;p66"/>
            <p:cNvSpPr/>
            <p:nvPr/>
          </p:nvSpPr>
          <p:spPr>
            <a:xfrm>
              <a:off x="3599709" y="2963362"/>
              <a:ext cx="204374" cy="204348"/>
            </a:xfrm>
            <a:custGeom>
              <a:avLst/>
              <a:gdLst/>
              <a:ahLst/>
              <a:cxnLst/>
              <a:rect l="l" t="t" r="r" b="b"/>
              <a:pathLst>
                <a:path w="7805" h="7804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4" name="Google Shape;15444;p66"/>
            <p:cNvSpPr/>
            <p:nvPr/>
          </p:nvSpPr>
          <p:spPr>
            <a:xfrm>
              <a:off x="3599709" y="2963362"/>
              <a:ext cx="204374" cy="204348"/>
            </a:xfrm>
            <a:custGeom>
              <a:avLst/>
              <a:gdLst/>
              <a:ahLst/>
              <a:cxnLst/>
              <a:rect l="l" t="t" r="r" b="b"/>
              <a:pathLst>
                <a:path w="7805" h="7804" extrusionOk="0">
                  <a:moveTo>
                    <a:pt x="7261" y="0"/>
                  </a:moveTo>
                  <a:lnTo>
                    <a:pt x="7261" y="7260"/>
                  </a:lnTo>
                  <a:lnTo>
                    <a:pt x="1" y="7260"/>
                  </a:ln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5" name="Google Shape;15445;p66"/>
            <p:cNvSpPr/>
            <p:nvPr/>
          </p:nvSpPr>
          <p:spPr>
            <a:xfrm>
              <a:off x="3649932" y="3013559"/>
              <a:ext cx="104190" cy="103954"/>
            </a:xfrm>
            <a:custGeom>
              <a:avLst/>
              <a:gdLst/>
              <a:ahLst/>
              <a:cxnLst/>
              <a:rect l="l" t="t" r="r" b="b"/>
              <a:pathLst>
                <a:path w="3979" h="3970" extrusionOk="0">
                  <a:moveTo>
                    <a:pt x="353" y="1"/>
                  </a:moveTo>
                  <a:cubicBezTo>
                    <a:pt x="153" y="1"/>
                    <a:pt x="0" y="153"/>
                    <a:pt x="0" y="344"/>
                  </a:cubicBezTo>
                  <a:lnTo>
                    <a:pt x="0" y="3626"/>
                  </a:lnTo>
                  <a:cubicBezTo>
                    <a:pt x="0" y="3817"/>
                    <a:pt x="153" y="3969"/>
                    <a:pt x="344" y="3969"/>
                  </a:cubicBezTo>
                  <a:lnTo>
                    <a:pt x="3626" y="3969"/>
                  </a:lnTo>
                  <a:cubicBezTo>
                    <a:pt x="3816" y="3969"/>
                    <a:pt x="3979" y="3817"/>
                    <a:pt x="3979" y="3626"/>
                  </a:cubicBezTo>
                  <a:lnTo>
                    <a:pt x="3979" y="344"/>
                  </a:lnTo>
                  <a:cubicBezTo>
                    <a:pt x="3979" y="153"/>
                    <a:pt x="3816" y="1"/>
                    <a:pt x="36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6" name="Google Shape;15446;p66"/>
            <p:cNvSpPr/>
            <p:nvPr/>
          </p:nvSpPr>
          <p:spPr>
            <a:xfrm>
              <a:off x="3665171" y="3028798"/>
              <a:ext cx="73475" cy="73475"/>
            </a:xfrm>
            <a:custGeom>
              <a:avLst/>
              <a:gdLst/>
              <a:ahLst/>
              <a:cxnLst/>
              <a:rect l="l" t="t" r="r" b="b"/>
              <a:pathLst>
                <a:path w="2806" h="2806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586"/>
                  </a:lnTo>
                  <a:cubicBezTo>
                    <a:pt x="0" y="2700"/>
                    <a:pt x="96" y="2805"/>
                    <a:pt x="220" y="2805"/>
                  </a:cubicBezTo>
                  <a:lnTo>
                    <a:pt x="2586" y="2805"/>
                  </a:lnTo>
                  <a:cubicBezTo>
                    <a:pt x="2710" y="2805"/>
                    <a:pt x="2805" y="2710"/>
                    <a:pt x="2805" y="2586"/>
                  </a:cubicBezTo>
                  <a:lnTo>
                    <a:pt x="2805" y="220"/>
                  </a:lnTo>
                  <a:cubicBezTo>
                    <a:pt x="2805" y="96"/>
                    <a:pt x="2710" y="1"/>
                    <a:pt x="258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7" name="Google Shape;15447;p66"/>
            <p:cNvSpPr/>
            <p:nvPr/>
          </p:nvSpPr>
          <p:spPr>
            <a:xfrm>
              <a:off x="3621442" y="2984834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8" name="Google Shape;15448;p66"/>
            <p:cNvSpPr/>
            <p:nvPr/>
          </p:nvSpPr>
          <p:spPr>
            <a:xfrm>
              <a:off x="3649670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9" name="Google Shape;15449;p66"/>
            <p:cNvSpPr/>
            <p:nvPr/>
          </p:nvSpPr>
          <p:spPr>
            <a:xfrm>
              <a:off x="3677897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0" name="Google Shape;15450;p66"/>
            <p:cNvSpPr/>
            <p:nvPr/>
          </p:nvSpPr>
          <p:spPr>
            <a:xfrm>
              <a:off x="3706387" y="2984834"/>
              <a:ext cx="19246" cy="19508"/>
            </a:xfrm>
            <a:custGeom>
              <a:avLst/>
              <a:gdLst/>
              <a:ahLst/>
              <a:cxnLst/>
              <a:rect l="l" t="t" r="r" b="b"/>
              <a:pathLst>
                <a:path w="735" h="745" extrusionOk="0">
                  <a:moveTo>
                    <a:pt x="201" y="1"/>
                  </a:moveTo>
                  <a:cubicBezTo>
                    <a:pt x="8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86" y="745"/>
                    <a:pt x="201" y="745"/>
                  </a:cubicBezTo>
                  <a:lnTo>
                    <a:pt x="535" y="745"/>
                  </a:lnTo>
                  <a:cubicBezTo>
                    <a:pt x="649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1" name="Google Shape;15451;p66"/>
            <p:cNvSpPr/>
            <p:nvPr/>
          </p:nvSpPr>
          <p:spPr>
            <a:xfrm>
              <a:off x="3734614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2" name="Google Shape;15452;p66"/>
            <p:cNvSpPr/>
            <p:nvPr/>
          </p:nvSpPr>
          <p:spPr>
            <a:xfrm>
              <a:off x="3763077" y="2984834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1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3" name="Google Shape;15453;p66"/>
            <p:cNvSpPr/>
            <p:nvPr/>
          </p:nvSpPr>
          <p:spPr>
            <a:xfrm>
              <a:off x="3621442" y="3126469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4" name="Google Shape;15454;p66"/>
            <p:cNvSpPr/>
            <p:nvPr/>
          </p:nvSpPr>
          <p:spPr>
            <a:xfrm>
              <a:off x="3649670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5" name="Google Shape;15455;p66"/>
            <p:cNvSpPr/>
            <p:nvPr/>
          </p:nvSpPr>
          <p:spPr>
            <a:xfrm>
              <a:off x="3677897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6" name="Google Shape;15456;p66"/>
            <p:cNvSpPr/>
            <p:nvPr/>
          </p:nvSpPr>
          <p:spPr>
            <a:xfrm>
              <a:off x="3706387" y="3126730"/>
              <a:ext cx="19246" cy="19508"/>
            </a:xfrm>
            <a:custGeom>
              <a:avLst/>
              <a:gdLst/>
              <a:ahLst/>
              <a:cxnLst/>
              <a:rect l="l" t="t" r="r" b="b"/>
              <a:pathLst>
                <a:path w="735" h="745" extrusionOk="0">
                  <a:moveTo>
                    <a:pt x="201" y="0"/>
                  </a:moveTo>
                  <a:cubicBezTo>
                    <a:pt x="86" y="0"/>
                    <a:pt x="0" y="96"/>
                    <a:pt x="0" y="210"/>
                  </a:cubicBezTo>
                  <a:lnTo>
                    <a:pt x="0" y="535"/>
                  </a:lnTo>
                  <a:cubicBezTo>
                    <a:pt x="0" y="649"/>
                    <a:pt x="86" y="744"/>
                    <a:pt x="201" y="744"/>
                  </a:cubicBezTo>
                  <a:lnTo>
                    <a:pt x="535" y="744"/>
                  </a:lnTo>
                  <a:cubicBezTo>
                    <a:pt x="649" y="744"/>
                    <a:pt x="735" y="649"/>
                    <a:pt x="735" y="535"/>
                  </a:cubicBezTo>
                  <a:lnTo>
                    <a:pt x="735" y="210"/>
                  </a:lnTo>
                  <a:cubicBezTo>
                    <a:pt x="735" y="96"/>
                    <a:pt x="649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7" name="Google Shape;15457;p66"/>
            <p:cNvSpPr/>
            <p:nvPr/>
          </p:nvSpPr>
          <p:spPr>
            <a:xfrm>
              <a:off x="3734614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0" y="96"/>
                    <a:pt x="0" y="20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0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8" name="Google Shape;15458;p66"/>
            <p:cNvSpPr/>
            <p:nvPr/>
          </p:nvSpPr>
          <p:spPr>
            <a:xfrm>
              <a:off x="3763077" y="3126469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9" name="Google Shape;15459;p66"/>
            <p:cNvSpPr/>
            <p:nvPr/>
          </p:nvSpPr>
          <p:spPr>
            <a:xfrm>
              <a:off x="3621442" y="3013323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5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0" name="Google Shape;15460;p66"/>
            <p:cNvSpPr/>
            <p:nvPr/>
          </p:nvSpPr>
          <p:spPr>
            <a:xfrm>
              <a:off x="3621442" y="304155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1" name="Google Shape;15461;p66"/>
            <p:cNvSpPr/>
            <p:nvPr/>
          </p:nvSpPr>
          <p:spPr>
            <a:xfrm>
              <a:off x="3621442" y="3070014"/>
              <a:ext cx="19272" cy="19272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5" y="649"/>
                    <a:pt x="735" y="535"/>
                  </a:cubicBezTo>
                  <a:lnTo>
                    <a:pt x="735" y="201"/>
                  </a:lnTo>
                  <a:cubicBezTo>
                    <a:pt x="735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2" name="Google Shape;15462;p66"/>
            <p:cNvSpPr/>
            <p:nvPr/>
          </p:nvSpPr>
          <p:spPr>
            <a:xfrm>
              <a:off x="3621442" y="309824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3" name="Google Shape;15463;p66"/>
            <p:cNvSpPr/>
            <p:nvPr/>
          </p:nvSpPr>
          <p:spPr>
            <a:xfrm>
              <a:off x="3762841" y="3013061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10" y="96"/>
                    <a:pt x="10" y="211"/>
                  </a:cubicBezTo>
                  <a:lnTo>
                    <a:pt x="10" y="544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44" y="745"/>
                  </a:lnTo>
                  <a:cubicBezTo>
                    <a:pt x="659" y="745"/>
                    <a:pt x="745" y="649"/>
                    <a:pt x="745" y="544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44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4" name="Google Shape;15464;p66"/>
            <p:cNvSpPr/>
            <p:nvPr/>
          </p:nvSpPr>
          <p:spPr>
            <a:xfrm>
              <a:off x="3763077" y="304155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01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01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5" name="Google Shape;15465;p66"/>
            <p:cNvSpPr/>
            <p:nvPr/>
          </p:nvSpPr>
          <p:spPr>
            <a:xfrm>
              <a:off x="3763077" y="3069778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10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6" name="Google Shape;15466;p66"/>
            <p:cNvSpPr/>
            <p:nvPr/>
          </p:nvSpPr>
          <p:spPr>
            <a:xfrm>
              <a:off x="3763077" y="3098241"/>
              <a:ext cx="19272" cy="19272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67" name="Google Shape;15467;p66"/>
          <p:cNvGrpSpPr/>
          <p:nvPr/>
        </p:nvGrpSpPr>
        <p:grpSpPr>
          <a:xfrm>
            <a:off x="873615" y="1500275"/>
            <a:ext cx="335011" cy="359232"/>
            <a:chOff x="873615" y="1500275"/>
            <a:chExt cx="335011" cy="359232"/>
          </a:xfrm>
        </p:grpSpPr>
        <p:sp>
          <p:nvSpPr>
            <p:cNvPr id="15468" name="Google Shape;15468;p66"/>
            <p:cNvSpPr/>
            <p:nvPr/>
          </p:nvSpPr>
          <p:spPr>
            <a:xfrm>
              <a:off x="965550" y="1500275"/>
              <a:ext cx="151140" cy="359232"/>
            </a:xfrm>
            <a:custGeom>
              <a:avLst/>
              <a:gdLst/>
              <a:ahLst/>
              <a:cxnLst/>
              <a:rect l="l" t="t" r="r" b="b"/>
              <a:pathLst>
                <a:path w="5772" h="13719" extrusionOk="0">
                  <a:moveTo>
                    <a:pt x="0" y="0"/>
                  </a:moveTo>
                  <a:lnTo>
                    <a:pt x="0" y="13718"/>
                  </a:lnTo>
                  <a:lnTo>
                    <a:pt x="5772" y="13718"/>
                  </a:lnTo>
                  <a:lnTo>
                    <a:pt x="5772" y="0"/>
                  </a:lnTo>
                  <a:cubicBezTo>
                    <a:pt x="4913" y="625"/>
                    <a:pt x="3900" y="937"/>
                    <a:pt x="2886" y="937"/>
                  </a:cubicBezTo>
                  <a:cubicBezTo>
                    <a:pt x="1872" y="937"/>
                    <a:pt x="859" y="625"/>
                    <a:pt x="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9" name="Google Shape;15469;p66"/>
            <p:cNvSpPr/>
            <p:nvPr/>
          </p:nvSpPr>
          <p:spPr>
            <a:xfrm>
              <a:off x="873615" y="1500275"/>
              <a:ext cx="158655" cy="359232"/>
            </a:xfrm>
            <a:custGeom>
              <a:avLst/>
              <a:gdLst/>
              <a:ahLst/>
              <a:cxnLst/>
              <a:rect l="l" t="t" r="r" b="b"/>
              <a:pathLst>
                <a:path w="6059" h="13719" extrusionOk="0">
                  <a:moveTo>
                    <a:pt x="1622" y="0"/>
                  </a:moveTo>
                  <a:cubicBezTo>
                    <a:pt x="1508" y="0"/>
                    <a:pt x="1403" y="95"/>
                    <a:pt x="1403" y="219"/>
                  </a:cubicBezTo>
                  <a:lnTo>
                    <a:pt x="1403" y="5304"/>
                  </a:lnTo>
                  <a:cubicBezTo>
                    <a:pt x="1403" y="6001"/>
                    <a:pt x="888" y="6592"/>
                    <a:pt x="191" y="6687"/>
                  </a:cubicBezTo>
                  <a:cubicBezTo>
                    <a:pt x="86" y="6707"/>
                    <a:pt x="0" y="6802"/>
                    <a:pt x="0" y="6916"/>
                  </a:cubicBezTo>
                  <a:lnTo>
                    <a:pt x="0" y="13489"/>
                  </a:lnTo>
                  <a:cubicBezTo>
                    <a:pt x="0" y="13613"/>
                    <a:pt x="105" y="13718"/>
                    <a:pt x="220" y="13718"/>
                  </a:cubicBezTo>
                  <a:lnTo>
                    <a:pt x="6058" y="13718"/>
                  </a:lnTo>
                  <a:lnTo>
                    <a:pt x="6058" y="7069"/>
                  </a:lnTo>
                  <a:cubicBezTo>
                    <a:pt x="6058" y="6955"/>
                    <a:pt x="5972" y="6859"/>
                    <a:pt x="5858" y="6850"/>
                  </a:cubicBezTo>
                  <a:cubicBezTo>
                    <a:pt x="4799" y="6745"/>
                    <a:pt x="3988" y="5848"/>
                    <a:pt x="3988" y="4779"/>
                  </a:cubicBezTo>
                  <a:lnTo>
                    <a:pt x="3988" y="219"/>
                  </a:lnTo>
                  <a:cubicBezTo>
                    <a:pt x="3988" y="95"/>
                    <a:pt x="3883" y="0"/>
                    <a:pt x="376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0" name="Google Shape;15470;p66"/>
            <p:cNvSpPr/>
            <p:nvPr/>
          </p:nvSpPr>
          <p:spPr>
            <a:xfrm>
              <a:off x="873615" y="1784540"/>
              <a:ext cx="158655" cy="50485"/>
            </a:xfrm>
            <a:custGeom>
              <a:avLst/>
              <a:gdLst/>
              <a:ahLst/>
              <a:cxnLst/>
              <a:rect l="l" t="t" r="r" b="b"/>
              <a:pathLst>
                <a:path w="6059" h="1928" extrusionOk="0">
                  <a:moveTo>
                    <a:pt x="0" y="0"/>
                  </a:moveTo>
                  <a:lnTo>
                    <a:pt x="0" y="1927"/>
                  </a:lnTo>
                  <a:lnTo>
                    <a:pt x="6058" y="1927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1" name="Google Shape;15471;p66"/>
            <p:cNvSpPr/>
            <p:nvPr/>
          </p:nvSpPr>
          <p:spPr>
            <a:xfrm>
              <a:off x="873615" y="1500275"/>
              <a:ext cx="158655" cy="274550"/>
            </a:xfrm>
            <a:custGeom>
              <a:avLst/>
              <a:gdLst/>
              <a:ahLst/>
              <a:cxnLst/>
              <a:rect l="l" t="t" r="r" b="b"/>
              <a:pathLst>
                <a:path w="6059" h="10485" extrusionOk="0">
                  <a:moveTo>
                    <a:pt x="1622" y="0"/>
                  </a:moveTo>
                  <a:cubicBezTo>
                    <a:pt x="1584" y="0"/>
                    <a:pt x="1546" y="10"/>
                    <a:pt x="1517" y="29"/>
                  </a:cubicBezTo>
                  <a:lnTo>
                    <a:pt x="1517" y="8557"/>
                  </a:lnTo>
                  <a:lnTo>
                    <a:pt x="0" y="8557"/>
                  </a:lnTo>
                  <a:lnTo>
                    <a:pt x="0" y="10484"/>
                  </a:lnTo>
                  <a:lnTo>
                    <a:pt x="6058" y="10484"/>
                  </a:lnTo>
                  <a:lnTo>
                    <a:pt x="6058" y="8557"/>
                  </a:lnTo>
                  <a:lnTo>
                    <a:pt x="3454" y="8557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2" name="Google Shape;15472;p66"/>
            <p:cNvSpPr/>
            <p:nvPr/>
          </p:nvSpPr>
          <p:spPr>
            <a:xfrm>
              <a:off x="873615" y="1795537"/>
              <a:ext cx="158655" cy="28489"/>
            </a:xfrm>
            <a:custGeom>
              <a:avLst/>
              <a:gdLst/>
              <a:ahLst/>
              <a:cxnLst/>
              <a:rect l="l" t="t" r="r" b="b"/>
              <a:pathLst>
                <a:path w="6059" h="1088" extrusionOk="0">
                  <a:moveTo>
                    <a:pt x="0" y="0"/>
                  </a:moveTo>
                  <a:lnTo>
                    <a:pt x="0" y="1088"/>
                  </a:lnTo>
                  <a:lnTo>
                    <a:pt x="6058" y="1088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3" name="Google Shape;15473;p66"/>
            <p:cNvSpPr/>
            <p:nvPr/>
          </p:nvSpPr>
          <p:spPr>
            <a:xfrm>
              <a:off x="873615" y="1500275"/>
              <a:ext cx="158655" cy="263552"/>
            </a:xfrm>
            <a:custGeom>
              <a:avLst/>
              <a:gdLst/>
              <a:ahLst/>
              <a:cxnLst/>
              <a:rect l="l" t="t" r="r" b="b"/>
              <a:pathLst>
                <a:path w="6059" h="10065" extrusionOk="0">
                  <a:moveTo>
                    <a:pt x="1937" y="0"/>
                  </a:moveTo>
                  <a:lnTo>
                    <a:pt x="1937" y="8977"/>
                  </a:lnTo>
                  <a:lnTo>
                    <a:pt x="0" y="8977"/>
                  </a:lnTo>
                  <a:lnTo>
                    <a:pt x="0" y="10065"/>
                  </a:lnTo>
                  <a:lnTo>
                    <a:pt x="6058" y="10065"/>
                  </a:lnTo>
                  <a:lnTo>
                    <a:pt x="6058" y="8977"/>
                  </a:lnTo>
                  <a:lnTo>
                    <a:pt x="3034" y="8977"/>
                  </a:lnTo>
                  <a:lnTo>
                    <a:pt x="303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4" name="Google Shape;15474;p66"/>
            <p:cNvSpPr/>
            <p:nvPr/>
          </p:nvSpPr>
          <p:spPr>
            <a:xfrm>
              <a:off x="1049971" y="1500275"/>
              <a:ext cx="158655" cy="359232"/>
            </a:xfrm>
            <a:custGeom>
              <a:avLst/>
              <a:gdLst/>
              <a:ahLst/>
              <a:cxnLst/>
              <a:rect l="l" t="t" r="r" b="b"/>
              <a:pathLst>
                <a:path w="6059" h="13719" extrusionOk="0">
                  <a:moveTo>
                    <a:pt x="2290" y="0"/>
                  </a:moveTo>
                  <a:cubicBezTo>
                    <a:pt x="2176" y="0"/>
                    <a:pt x="2071" y="95"/>
                    <a:pt x="2071" y="219"/>
                  </a:cubicBezTo>
                  <a:lnTo>
                    <a:pt x="2071" y="4779"/>
                  </a:lnTo>
                  <a:cubicBezTo>
                    <a:pt x="2071" y="5848"/>
                    <a:pt x="1260" y="6745"/>
                    <a:pt x="201" y="6850"/>
                  </a:cubicBezTo>
                  <a:cubicBezTo>
                    <a:pt x="86" y="6859"/>
                    <a:pt x="1" y="6955"/>
                    <a:pt x="1" y="7069"/>
                  </a:cubicBezTo>
                  <a:lnTo>
                    <a:pt x="1" y="13718"/>
                  </a:lnTo>
                  <a:lnTo>
                    <a:pt x="5839" y="13718"/>
                  </a:lnTo>
                  <a:cubicBezTo>
                    <a:pt x="5954" y="13718"/>
                    <a:pt x="6059" y="13623"/>
                    <a:pt x="6059" y="13499"/>
                  </a:cubicBezTo>
                  <a:lnTo>
                    <a:pt x="6059" y="6916"/>
                  </a:lnTo>
                  <a:cubicBezTo>
                    <a:pt x="6059" y="6802"/>
                    <a:pt x="5973" y="6707"/>
                    <a:pt x="5868" y="6687"/>
                  </a:cubicBezTo>
                  <a:cubicBezTo>
                    <a:pt x="5171" y="6592"/>
                    <a:pt x="4656" y="6001"/>
                    <a:pt x="4656" y="5304"/>
                  </a:cubicBezTo>
                  <a:lnTo>
                    <a:pt x="4656" y="219"/>
                  </a:lnTo>
                  <a:cubicBezTo>
                    <a:pt x="4656" y="95"/>
                    <a:pt x="4551" y="0"/>
                    <a:pt x="44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5" name="Google Shape;15475;p66"/>
            <p:cNvSpPr/>
            <p:nvPr/>
          </p:nvSpPr>
          <p:spPr>
            <a:xfrm>
              <a:off x="1049971" y="1784540"/>
              <a:ext cx="158655" cy="50485"/>
            </a:xfrm>
            <a:custGeom>
              <a:avLst/>
              <a:gdLst/>
              <a:ahLst/>
              <a:cxnLst/>
              <a:rect l="l" t="t" r="r" b="b"/>
              <a:pathLst>
                <a:path w="6059" h="1928" extrusionOk="0">
                  <a:moveTo>
                    <a:pt x="1" y="0"/>
                  </a:moveTo>
                  <a:lnTo>
                    <a:pt x="1" y="1927"/>
                  </a:lnTo>
                  <a:lnTo>
                    <a:pt x="6059" y="1927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6" name="Google Shape;15476;p66"/>
            <p:cNvSpPr/>
            <p:nvPr/>
          </p:nvSpPr>
          <p:spPr>
            <a:xfrm>
              <a:off x="1049971" y="1500275"/>
              <a:ext cx="158655" cy="274550"/>
            </a:xfrm>
            <a:custGeom>
              <a:avLst/>
              <a:gdLst/>
              <a:ahLst/>
              <a:cxnLst/>
              <a:rect l="l" t="t" r="r" b="b"/>
              <a:pathLst>
                <a:path w="6059" h="10485" extrusionOk="0">
                  <a:moveTo>
                    <a:pt x="2605" y="0"/>
                  </a:moveTo>
                  <a:lnTo>
                    <a:pt x="2605" y="8557"/>
                  </a:lnTo>
                  <a:lnTo>
                    <a:pt x="1" y="8557"/>
                  </a:lnTo>
                  <a:lnTo>
                    <a:pt x="1" y="10484"/>
                  </a:lnTo>
                  <a:lnTo>
                    <a:pt x="6059" y="10484"/>
                  </a:lnTo>
                  <a:lnTo>
                    <a:pt x="6059" y="8557"/>
                  </a:lnTo>
                  <a:lnTo>
                    <a:pt x="4542" y="8557"/>
                  </a:lnTo>
                  <a:lnTo>
                    <a:pt x="4542" y="29"/>
                  </a:lnTo>
                  <a:cubicBezTo>
                    <a:pt x="4503" y="10"/>
                    <a:pt x="4465" y="0"/>
                    <a:pt x="4437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7" name="Google Shape;15477;p66"/>
            <p:cNvSpPr/>
            <p:nvPr/>
          </p:nvSpPr>
          <p:spPr>
            <a:xfrm>
              <a:off x="1049971" y="1795537"/>
              <a:ext cx="158655" cy="28489"/>
            </a:xfrm>
            <a:custGeom>
              <a:avLst/>
              <a:gdLst/>
              <a:ahLst/>
              <a:cxnLst/>
              <a:rect l="l" t="t" r="r" b="b"/>
              <a:pathLst>
                <a:path w="6059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6059" y="1088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8" name="Google Shape;15478;p66"/>
            <p:cNvSpPr/>
            <p:nvPr/>
          </p:nvSpPr>
          <p:spPr>
            <a:xfrm>
              <a:off x="1049971" y="1500275"/>
              <a:ext cx="158655" cy="263552"/>
            </a:xfrm>
            <a:custGeom>
              <a:avLst/>
              <a:gdLst/>
              <a:ahLst/>
              <a:cxnLst/>
              <a:rect l="l" t="t" r="r" b="b"/>
              <a:pathLst>
                <a:path w="6059" h="10065" extrusionOk="0">
                  <a:moveTo>
                    <a:pt x="3025" y="0"/>
                  </a:moveTo>
                  <a:lnTo>
                    <a:pt x="3025" y="8977"/>
                  </a:lnTo>
                  <a:lnTo>
                    <a:pt x="1" y="8977"/>
                  </a:lnTo>
                  <a:lnTo>
                    <a:pt x="1" y="10065"/>
                  </a:lnTo>
                  <a:lnTo>
                    <a:pt x="6059" y="10065"/>
                  </a:lnTo>
                  <a:lnTo>
                    <a:pt x="6059" y="8977"/>
                  </a:lnTo>
                  <a:lnTo>
                    <a:pt x="4122" y="8977"/>
                  </a:lnTo>
                  <a:lnTo>
                    <a:pt x="412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79" name="Google Shape;15479;p66"/>
          <p:cNvGrpSpPr/>
          <p:nvPr/>
        </p:nvGrpSpPr>
        <p:grpSpPr>
          <a:xfrm>
            <a:off x="2202058" y="3346737"/>
            <a:ext cx="337158" cy="359311"/>
            <a:chOff x="2202058" y="3346737"/>
            <a:chExt cx="337158" cy="359311"/>
          </a:xfrm>
        </p:grpSpPr>
        <p:sp>
          <p:nvSpPr>
            <p:cNvPr id="15480" name="Google Shape;15480;p66"/>
            <p:cNvSpPr/>
            <p:nvPr/>
          </p:nvSpPr>
          <p:spPr>
            <a:xfrm>
              <a:off x="2202058" y="3449225"/>
              <a:ext cx="257084" cy="256822"/>
            </a:xfrm>
            <a:custGeom>
              <a:avLst/>
              <a:gdLst/>
              <a:ahLst/>
              <a:cxnLst/>
              <a:rect l="l" t="t" r="r" b="b"/>
              <a:pathLst>
                <a:path w="9818" h="9808" extrusionOk="0">
                  <a:moveTo>
                    <a:pt x="4914" y="0"/>
                  </a:moveTo>
                  <a:cubicBezTo>
                    <a:pt x="2205" y="0"/>
                    <a:pt x="1" y="2194"/>
                    <a:pt x="1" y="4904"/>
                  </a:cubicBezTo>
                  <a:cubicBezTo>
                    <a:pt x="1" y="7613"/>
                    <a:pt x="2205" y="9807"/>
                    <a:pt x="4914" y="9807"/>
                  </a:cubicBezTo>
                  <a:cubicBezTo>
                    <a:pt x="7614" y="9807"/>
                    <a:pt x="9817" y="7613"/>
                    <a:pt x="9817" y="4904"/>
                  </a:cubicBezTo>
                  <a:cubicBezTo>
                    <a:pt x="9817" y="2194"/>
                    <a:pt x="7614" y="0"/>
                    <a:pt x="49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1" name="Google Shape;15481;p66"/>
            <p:cNvSpPr/>
            <p:nvPr/>
          </p:nvSpPr>
          <p:spPr>
            <a:xfrm>
              <a:off x="2202320" y="3448989"/>
              <a:ext cx="158655" cy="257032"/>
            </a:xfrm>
            <a:custGeom>
              <a:avLst/>
              <a:gdLst/>
              <a:ahLst/>
              <a:cxnLst/>
              <a:rect l="l" t="t" r="r" b="b"/>
              <a:pathLst>
                <a:path w="6059" h="9816" extrusionOk="0">
                  <a:moveTo>
                    <a:pt x="4885" y="1"/>
                  </a:moveTo>
                  <a:cubicBezTo>
                    <a:pt x="2257" y="1"/>
                    <a:pt x="0" y="2134"/>
                    <a:pt x="0" y="4913"/>
                  </a:cubicBezTo>
                  <a:cubicBezTo>
                    <a:pt x="0" y="7683"/>
                    <a:pt x="2257" y="9815"/>
                    <a:pt x="4885" y="9815"/>
                  </a:cubicBezTo>
                  <a:cubicBezTo>
                    <a:pt x="5270" y="9815"/>
                    <a:pt x="5663" y="9770"/>
                    <a:pt x="6058" y="9673"/>
                  </a:cubicBezTo>
                  <a:cubicBezTo>
                    <a:pt x="3864" y="9139"/>
                    <a:pt x="2309" y="7174"/>
                    <a:pt x="2309" y="4913"/>
                  </a:cubicBezTo>
                  <a:cubicBezTo>
                    <a:pt x="2309" y="2652"/>
                    <a:pt x="3855" y="677"/>
                    <a:pt x="6058" y="143"/>
                  </a:cubicBezTo>
                  <a:cubicBezTo>
                    <a:pt x="5663" y="47"/>
                    <a:pt x="5270" y="1"/>
                    <a:pt x="4885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2" name="Google Shape;15482;p66"/>
            <p:cNvSpPr/>
            <p:nvPr/>
          </p:nvSpPr>
          <p:spPr>
            <a:xfrm>
              <a:off x="2338220" y="3346737"/>
              <a:ext cx="200996" cy="169731"/>
            </a:xfrm>
            <a:custGeom>
              <a:avLst/>
              <a:gdLst/>
              <a:ahLst/>
              <a:cxnLst/>
              <a:rect l="l" t="t" r="r" b="b"/>
              <a:pathLst>
                <a:path w="7676" h="6482" extrusionOk="0">
                  <a:moveTo>
                    <a:pt x="3864" y="0"/>
                  </a:moveTo>
                  <a:cubicBezTo>
                    <a:pt x="3823" y="0"/>
                    <a:pt x="3782" y="1"/>
                    <a:pt x="3740" y="3"/>
                  </a:cubicBezTo>
                  <a:cubicBezTo>
                    <a:pt x="1298" y="108"/>
                    <a:pt x="0" y="2932"/>
                    <a:pt x="1517" y="4849"/>
                  </a:cubicBezTo>
                  <a:lnTo>
                    <a:pt x="1450" y="6252"/>
                  </a:lnTo>
                  <a:cubicBezTo>
                    <a:pt x="1443" y="6388"/>
                    <a:pt x="1549" y="6482"/>
                    <a:pt x="1669" y="6482"/>
                  </a:cubicBezTo>
                  <a:cubicBezTo>
                    <a:pt x="1701" y="6482"/>
                    <a:pt x="1733" y="6475"/>
                    <a:pt x="1765" y="6461"/>
                  </a:cubicBezTo>
                  <a:lnTo>
                    <a:pt x="3034" y="5870"/>
                  </a:lnTo>
                  <a:cubicBezTo>
                    <a:pt x="3305" y="5947"/>
                    <a:pt x="3581" y="5984"/>
                    <a:pt x="3853" y="5984"/>
                  </a:cubicBezTo>
                  <a:cubicBezTo>
                    <a:pt x="4835" y="5984"/>
                    <a:pt x="5777" y="5502"/>
                    <a:pt x="6344" y="4658"/>
                  </a:cubicBezTo>
                  <a:cubicBezTo>
                    <a:pt x="7676" y="2661"/>
                    <a:pt x="6233" y="0"/>
                    <a:pt x="386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3" name="Google Shape;15483;p66"/>
            <p:cNvSpPr/>
            <p:nvPr/>
          </p:nvSpPr>
          <p:spPr>
            <a:xfrm>
              <a:off x="2424133" y="3390518"/>
              <a:ext cx="52239" cy="52239"/>
            </a:xfrm>
            <a:custGeom>
              <a:avLst/>
              <a:gdLst/>
              <a:ahLst/>
              <a:cxnLst/>
              <a:rect l="l" t="t" r="r" b="b"/>
              <a:pathLst>
                <a:path w="1995" h="1995" extrusionOk="0">
                  <a:moveTo>
                    <a:pt x="1003" y="0"/>
                  </a:moveTo>
                  <a:cubicBezTo>
                    <a:pt x="449" y="0"/>
                    <a:pt x="1" y="449"/>
                    <a:pt x="1" y="1002"/>
                  </a:cubicBezTo>
                  <a:cubicBezTo>
                    <a:pt x="1" y="1546"/>
                    <a:pt x="449" y="1994"/>
                    <a:pt x="1003" y="1994"/>
                  </a:cubicBezTo>
                  <a:cubicBezTo>
                    <a:pt x="1546" y="1994"/>
                    <a:pt x="1995" y="1546"/>
                    <a:pt x="1995" y="1002"/>
                  </a:cubicBezTo>
                  <a:cubicBezTo>
                    <a:pt x="1995" y="449"/>
                    <a:pt x="1546" y="0"/>
                    <a:pt x="100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4" name="Google Shape;15484;p66"/>
            <p:cNvSpPr/>
            <p:nvPr/>
          </p:nvSpPr>
          <p:spPr>
            <a:xfrm>
              <a:off x="2406406" y="3384993"/>
              <a:ext cx="87196" cy="63263"/>
            </a:xfrm>
            <a:custGeom>
              <a:avLst/>
              <a:gdLst/>
              <a:ahLst/>
              <a:cxnLst/>
              <a:rect l="l" t="t" r="r" b="b"/>
              <a:pathLst>
                <a:path w="3330" h="2416" extrusionOk="0">
                  <a:moveTo>
                    <a:pt x="1680" y="421"/>
                  </a:moveTo>
                  <a:cubicBezTo>
                    <a:pt x="1889" y="421"/>
                    <a:pt x="2090" y="507"/>
                    <a:pt x="2233" y="650"/>
                  </a:cubicBezTo>
                  <a:cubicBezTo>
                    <a:pt x="2760" y="1178"/>
                    <a:pt x="2334" y="2004"/>
                    <a:pt x="1691" y="2004"/>
                  </a:cubicBezTo>
                  <a:cubicBezTo>
                    <a:pt x="1590" y="2004"/>
                    <a:pt x="1483" y="1984"/>
                    <a:pt x="1374" y="1938"/>
                  </a:cubicBezTo>
                  <a:cubicBezTo>
                    <a:pt x="582" y="1604"/>
                    <a:pt x="811" y="421"/>
                    <a:pt x="1680" y="421"/>
                  </a:cubicBezTo>
                  <a:close/>
                  <a:moveTo>
                    <a:pt x="1695" y="0"/>
                  </a:moveTo>
                  <a:cubicBezTo>
                    <a:pt x="1544" y="0"/>
                    <a:pt x="1384" y="30"/>
                    <a:pt x="1222" y="97"/>
                  </a:cubicBezTo>
                  <a:cubicBezTo>
                    <a:pt x="1" y="603"/>
                    <a:pt x="363" y="2415"/>
                    <a:pt x="1680" y="2415"/>
                  </a:cubicBezTo>
                  <a:cubicBezTo>
                    <a:pt x="1994" y="2415"/>
                    <a:pt x="2300" y="2291"/>
                    <a:pt x="2529" y="2062"/>
                  </a:cubicBezTo>
                  <a:cubicBezTo>
                    <a:pt x="3330" y="1253"/>
                    <a:pt x="2672" y="0"/>
                    <a:pt x="169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5" name="Google Shape;15485;p66"/>
            <p:cNvSpPr/>
            <p:nvPr/>
          </p:nvSpPr>
          <p:spPr>
            <a:xfrm>
              <a:off x="2394675" y="3429062"/>
              <a:ext cx="45693" cy="41425"/>
            </a:xfrm>
            <a:custGeom>
              <a:avLst/>
              <a:gdLst/>
              <a:ahLst/>
              <a:cxnLst/>
              <a:rect l="l" t="t" r="r" b="b"/>
              <a:pathLst>
                <a:path w="1745" h="1582" extrusionOk="0">
                  <a:moveTo>
                    <a:pt x="1434" y="1"/>
                  </a:moveTo>
                  <a:cubicBezTo>
                    <a:pt x="1381" y="1"/>
                    <a:pt x="1325" y="25"/>
                    <a:pt x="1279" y="83"/>
                  </a:cubicBezTo>
                  <a:lnTo>
                    <a:pt x="134" y="1219"/>
                  </a:lnTo>
                  <a:cubicBezTo>
                    <a:pt x="0" y="1352"/>
                    <a:pt x="96" y="1581"/>
                    <a:pt x="286" y="1581"/>
                  </a:cubicBezTo>
                  <a:cubicBezTo>
                    <a:pt x="334" y="1581"/>
                    <a:pt x="391" y="1553"/>
                    <a:pt x="429" y="1514"/>
                  </a:cubicBezTo>
                  <a:lnTo>
                    <a:pt x="1565" y="379"/>
                  </a:lnTo>
                  <a:cubicBezTo>
                    <a:pt x="1745" y="228"/>
                    <a:pt x="1599" y="1"/>
                    <a:pt x="143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6" name="Google Shape;15486;p66"/>
            <p:cNvSpPr/>
            <p:nvPr/>
          </p:nvSpPr>
          <p:spPr>
            <a:xfrm>
              <a:off x="2230050" y="3532598"/>
              <a:ext cx="201363" cy="89998"/>
            </a:xfrm>
            <a:custGeom>
              <a:avLst/>
              <a:gdLst/>
              <a:ahLst/>
              <a:cxnLst/>
              <a:rect l="l" t="t" r="r" b="b"/>
              <a:pathLst>
                <a:path w="7690" h="3437" extrusionOk="0">
                  <a:moveTo>
                    <a:pt x="3844" y="0"/>
                  </a:moveTo>
                  <a:cubicBezTo>
                    <a:pt x="3447" y="0"/>
                    <a:pt x="3048" y="36"/>
                    <a:pt x="2652" y="108"/>
                  </a:cubicBezTo>
                  <a:cubicBezTo>
                    <a:pt x="1431" y="337"/>
                    <a:pt x="468" y="890"/>
                    <a:pt x="39" y="1605"/>
                  </a:cubicBezTo>
                  <a:cubicBezTo>
                    <a:pt x="0" y="1672"/>
                    <a:pt x="0" y="1758"/>
                    <a:pt x="39" y="1834"/>
                  </a:cubicBezTo>
                  <a:cubicBezTo>
                    <a:pt x="592" y="2769"/>
                    <a:pt x="2090" y="3437"/>
                    <a:pt x="3845" y="3437"/>
                  </a:cubicBezTo>
                  <a:cubicBezTo>
                    <a:pt x="5600" y="3437"/>
                    <a:pt x="7089" y="2769"/>
                    <a:pt x="7642" y="1834"/>
                  </a:cubicBezTo>
                  <a:cubicBezTo>
                    <a:pt x="7690" y="1758"/>
                    <a:pt x="7690" y="1672"/>
                    <a:pt x="7642" y="1605"/>
                  </a:cubicBezTo>
                  <a:cubicBezTo>
                    <a:pt x="7222" y="890"/>
                    <a:pt x="6249" y="337"/>
                    <a:pt x="5028" y="108"/>
                  </a:cubicBezTo>
                  <a:cubicBezTo>
                    <a:pt x="4637" y="36"/>
                    <a:pt x="4241" y="0"/>
                    <a:pt x="384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7" name="Google Shape;15487;p66"/>
            <p:cNvSpPr/>
            <p:nvPr/>
          </p:nvSpPr>
          <p:spPr>
            <a:xfrm>
              <a:off x="2227746" y="3605523"/>
              <a:ext cx="90495" cy="41058"/>
            </a:xfrm>
            <a:custGeom>
              <a:avLst/>
              <a:gdLst/>
              <a:ahLst/>
              <a:cxnLst/>
              <a:rect l="l" t="t" r="r" b="b"/>
              <a:pathLst>
                <a:path w="3456" h="1568" extrusionOk="0">
                  <a:moveTo>
                    <a:pt x="310" y="1"/>
                  </a:moveTo>
                  <a:cubicBezTo>
                    <a:pt x="151" y="1"/>
                    <a:pt x="1" y="202"/>
                    <a:pt x="155" y="356"/>
                  </a:cubicBezTo>
                  <a:cubicBezTo>
                    <a:pt x="747" y="1062"/>
                    <a:pt x="1901" y="1520"/>
                    <a:pt x="3189" y="1568"/>
                  </a:cubicBezTo>
                  <a:lnTo>
                    <a:pt x="3198" y="1568"/>
                  </a:lnTo>
                  <a:cubicBezTo>
                    <a:pt x="3456" y="1549"/>
                    <a:pt x="3456" y="1177"/>
                    <a:pt x="3198" y="1148"/>
                  </a:cubicBezTo>
                  <a:cubicBezTo>
                    <a:pt x="2034" y="1110"/>
                    <a:pt x="985" y="709"/>
                    <a:pt x="470" y="89"/>
                  </a:cubicBezTo>
                  <a:cubicBezTo>
                    <a:pt x="425" y="26"/>
                    <a:pt x="367" y="1"/>
                    <a:pt x="310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8" name="Google Shape;15488;p66"/>
            <p:cNvSpPr/>
            <p:nvPr/>
          </p:nvSpPr>
          <p:spPr>
            <a:xfrm>
              <a:off x="2279252" y="3532598"/>
              <a:ext cx="93716" cy="74182"/>
            </a:xfrm>
            <a:custGeom>
              <a:avLst/>
              <a:gdLst/>
              <a:ahLst/>
              <a:cxnLst/>
              <a:rect l="l" t="t" r="r" b="b"/>
              <a:pathLst>
                <a:path w="3579" h="2833" extrusionOk="0">
                  <a:moveTo>
                    <a:pt x="1961" y="0"/>
                  </a:moveTo>
                  <a:cubicBezTo>
                    <a:pt x="1563" y="0"/>
                    <a:pt x="1165" y="36"/>
                    <a:pt x="773" y="108"/>
                  </a:cubicBezTo>
                  <a:cubicBezTo>
                    <a:pt x="1" y="947"/>
                    <a:pt x="306" y="2302"/>
                    <a:pt x="1365" y="2722"/>
                  </a:cubicBezTo>
                  <a:cubicBezTo>
                    <a:pt x="1561" y="2797"/>
                    <a:pt x="1761" y="2832"/>
                    <a:pt x="1955" y="2832"/>
                  </a:cubicBezTo>
                  <a:cubicBezTo>
                    <a:pt x="2816" y="2832"/>
                    <a:pt x="3578" y="2141"/>
                    <a:pt x="3578" y="1214"/>
                  </a:cubicBezTo>
                  <a:cubicBezTo>
                    <a:pt x="3578" y="804"/>
                    <a:pt x="3426" y="413"/>
                    <a:pt x="3149" y="108"/>
                  </a:cubicBezTo>
                  <a:cubicBezTo>
                    <a:pt x="2758" y="36"/>
                    <a:pt x="2359" y="0"/>
                    <a:pt x="19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89" name="Google Shape;15489;p66"/>
          <p:cNvGrpSpPr/>
          <p:nvPr/>
        </p:nvGrpSpPr>
        <p:grpSpPr>
          <a:xfrm>
            <a:off x="2223059" y="3818172"/>
            <a:ext cx="359232" cy="306050"/>
            <a:chOff x="2223059" y="3818172"/>
            <a:chExt cx="359232" cy="306050"/>
          </a:xfrm>
        </p:grpSpPr>
        <p:sp>
          <p:nvSpPr>
            <p:cNvPr id="15490" name="Google Shape;15490;p66"/>
            <p:cNvSpPr/>
            <p:nvPr/>
          </p:nvSpPr>
          <p:spPr>
            <a:xfrm>
              <a:off x="2271763" y="3818172"/>
              <a:ext cx="310528" cy="155146"/>
            </a:xfrm>
            <a:custGeom>
              <a:avLst/>
              <a:gdLst/>
              <a:ahLst/>
              <a:cxnLst/>
              <a:rect l="l" t="t" r="r" b="b"/>
              <a:pathLst>
                <a:path w="11859" h="5925" extrusionOk="0">
                  <a:moveTo>
                    <a:pt x="5925" y="1"/>
                  </a:moveTo>
                  <a:cubicBezTo>
                    <a:pt x="2653" y="1"/>
                    <a:pt x="1" y="2653"/>
                    <a:pt x="1" y="5925"/>
                  </a:cubicBezTo>
                  <a:lnTo>
                    <a:pt x="11859" y="5925"/>
                  </a:lnTo>
                  <a:cubicBezTo>
                    <a:pt x="11859" y="2653"/>
                    <a:pt x="9197" y="1"/>
                    <a:pt x="59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1" name="Google Shape;15491;p66"/>
            <p:cNvSpPr/>
            <p:nvPr/>
          </p:nvSpPr>
          <p:spPr>
            <a:xfrm>
              <a:off x="2326725" y="3862895"/>
              <a:ext cx="248339" cy="110422"/>
            </a:xfrm>
            <a:custGeom>
              <a:avLst/>
              <a:gdLst/>
              <a:ahLst/>
              <a:cxnLst/>
              <a:rect l="l" t="t" r="r" b="b"/>
              <a:pathLst>
                <a:path w="9484" h="4217" extrusionOk="0">
                  <a:moveTo>
                    <a:pt x="4742" y="0"/>
                  </a:moveTo>
                  <a:cubicBezTo>
                    <a:pt x="2319" y="0"/>
                    <a:pt x="287" y="1813"/>
                    <a:pt x="0" y="4217"/>
                  </a:cubicBezTo>
                  <a:lnTo>
                    <a:pt x="9483" y="4217"/>
                  </a:lnTo>
                  <a:cubicBezTo>
                    <a:pt x="9206" y="1813"/>
                    <a:pt x="7165" y="0"/>
                    <a:pt x="474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2" name="Google Shape;15492;p66"/>
            <p:cNvSpPr/>
            <p:nvPr/>
          </p:nvSpPr>
          <p:spPr>
            <a:xfrm>
              <a:off x="2343955" y="3877376"/>
              <a:ext cx="213853" cy="95942"/>
            </a:xfrm>
            <a:custGeom>
              <a:avLst/>
              <a:gdLst/>
              <a:ahLst/>
              <a:cxnLst/>
              <a:rect l="l" t="t" r="r" b="b"/>
              <a:pathLst>
                <a:path w="8167" h="3664" extrusionOk="0">
                  <a:moveTo>
                    <a:pt x="4084" y="1"/>
                  </a:moveTo>
                  <a:cubicBezTo>
                    <a:pt x="1985" y="1"/>
                    <a:pt x="230" y="1575"/>
                    <a:pt x="1" y="3664"/>
                  </a:cubicBezTo>
                  <a:lnTo>
                    <a:pt x="8167" y="3664"/>
                  </a:lnTo>
                  <a:cubicBezTo>
                    <a:pt x="7947" y="1575"/>
                    <a:pt x="6182" y="1"/>
                    <a:pt x="408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3" name="Google Shape;15493;p66"/>
            <p:cNvSpPr/>
            <p:nvPr/>
          </p:nvSpPr>
          <p:spPr>
            <a:xfrm>
              <a:off x="2470114" y="4050878"/>
              <a:ext cx="10762" cy="73344"/>
            </a:xfrm>
            <a:custGeom>
              <a:avLst/>
              <a:gdLst/>
              <a:ahLst/>
              <a:cxnLst/>
              <a:rect l="l" t="t" r="r" b="b"/>
              <a:pathLst>
                <a:path w="411" h="2801" extrusionOk="0">
                  <a:moveTo>
                    <a:pt x="205" y="0"/>
                  </a:moveTo>
                  <a:cubicBezTo>
                    <a:pt x="108" y="0"/>
                    <a:pt x="10" y="62"/>
                    <a:pt x="0" y="186"/>
                  </a:cubicBezTo>
                  <a:lnTo>
                    <a:pt x="0" y="2590"/>
                  </a:lnTo>
                  <a:cubicBezTo>
                    <a:pt x="0" y="2705"/>
                    <a:pt x="86" y="2800"/>
                    <a:pt x="201" y="2800"/>
                  </a:cubicBezTo>
                  <a:cubicBezTo>
                    <a:pt x="315" y="2800"/>
                    <a:pt x="410" y="2705"/>
                    <a:pt x="410" y="2600"/>
                  </a:cubicBezTo>
                  <a:lnTo>
                    <a:pt x="410" y="186"/>
                  </a:lnTo>
                  <a:cubicBezTo>
                    <a:pt x="401" y="62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4" name="Google Shape;15494;p66"/>
            <p:cNvSpPr/>
            <p:nvPr/>
          </p:nvSpPr>
          <p:spPr>
            <a:xfrm>
              <a:off x="2412114" y="3988426"/>
              <a:ext cx="118147" cy="72847"/>
            </a:xfrm>
            <a:custGeom>
              <a:avLst/>
              <a:gdLst/>
              <a:ahLst/>
              <a:cxnLst/>
              <a:rect l="l" t="t" r="r" b="b"/>
              <a:pathLst>
                <a:path w="4512" h="2782" extrusionOk="0">
                  <a:moveTo>
                    <a:pt x="283" y="1"/>
                  </a:moveTo>
                  <a:cubicBezTo>
                    <a:pt x="133" y="1"/>
                    <a:pt x="0" y="186"/>
                    <a:pt x="116" y="339"/>
                  </a:cubicBezTo>
                  <a:lnTo>
                    <a:pt x="2263" y="2714"/>
                  </a:lnTo>
                  <a:cubicBezTo>
                    <a:pt x="2301" y="2752"/>
                    <a:pt x="2358" y="2781"/>
                    <a:pt x="2416" y="2781"/>
                  </a:cubicBezTo>
                  <a:cubicBezTo>
                    <a:pt x="2473" y="2781"/>
                    <a:pt x="2521" y="2762"/>
                    <a:pt x="2559" y="2724"/>
                  </a:cubicBezTo>
                  <a:lnTo>
                    <a:pt x="4333" y="1131"/>
                  </a:lnTo>
                  <a:cubicBezTo>
                    <a:pt x="4511" y="982"/>
                    <a:pt x="4372" y="753"/>
                    <a:pt x="4202" y="753"/>
                  </a:cubicBezTo>
                  <a:cubicBezTo>
                    <a:pt x="4154" y="753"/>
                    <a:pt x="4103" y="771"/>
                    <a:pt x="4056" y="816"/>
                  </a:cubicBezTo>
                  <a:lnTo>
                    <a:pt x="2435" y="2285"/>
                  </a:lnTo>
                  <a:lnTo>
                    <a:pt x="422" y="62"/>
                  </a:lnTo>
                  <a:cubicBezTo>
                    <a:pt x="378" y="19"/>
                    <a:pt x="330" y="1"/>
                    <a:pt x="28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5" name="Google Shape;15495;p66"/>
            <p:cNvSpPr/>
            <p:nvPr/>
          </p:nvSpPr>
          <p:spPr>
            <a:xfrm>
              <a:off x="2452623" y="4045248"/>
              <a:ext cx="45483" cy="24012"/>
            </a:xfrm>
            <a:custGeom>
              <a:avLst/>
              <a:gdLst/>
              <a:ahLst/>
              <a:cxnLst/>
              <a:rect l="l" t="t" r="r" b="b"/>
              <a:pathLst>
                <a:path w="1737" h="917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97"/>
                  </a:lnTo>
                  <a:cubicBezTo>
                    <a:pt x="0" y="821"/>
                    <a:pt x="96" y="916"/>
                    <a:pt x="220" y="916"/>
                  </a:cubicBezTo>
                  <a:lnTo>
                    <a:pt x="1517" y="916"/>
                  </a:lnTo>
                  <a:cubicBezTo>
                    <a:pt x="1641" y="916"/>
                    <a:pt x="1737" y="821"/>
                    <a:pt x="1737" y="697"/>
                  </a:cubicBezTo>
                  <a:lnTo>
                    <a:pt x="1737" y="220"/>
                  </a:lnTo>
                  <a:cubicBezTo>
                    <a:pt x="1737" y="96"/>
                    <a:pt x="1641" y="1"/>
                    <a:pt x="151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6" name="Google Shape;15496;p66"/>
            <p:cNvSpPr/>
            <p:nvPr/>
          </p:nvSpPr>
          <p:spPr>
            <a:xfrm>
              <a:off x="2491586" y="3993532"/>
              <a:ext cx="90469" cy="40508"/>
            </a:xfrm>
            <a:custGeom>
              <a:avLst/>
              <a:gdLst/>
              <a:ahLst/>
              <a:cxnLst/>
              <a:rect l="l" t="t" r="r" b="b"/>
              <a:pathLst>
                <a:path w="3455" h="1547" extrusionOk="0">
                  <a:moveTo>
                    <a:pt x="1" y="1"/>
                  </a:moveTo>
                  <a:lnTo>
                    <a:pt x="1088" y="1460"/>
                  </a:lnTo>
                  <a:cubicBezTo>
                    <a:pt x="1126" y="1518"/>
                    <a:pt x="1193" y="1546"/>
                    <a:pt x="1269" y="1546"/>
                  </a:cubicBezTo>
                  <a:lnTo>
                    <a:pt x="3235" y="1546"/>
                  </a:lnTo>
                  <a:cubicBezTo>
                    <a:pt x="3359" y="1546"/>
                    <a:pt x="3454" y="1451"/>
                    <a:pt x="3454" y="1327"/>
                  </a:cubicBezTo>
                  <a:lnTo>
                    <a:pt x="3454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7" name="Google Shape;15497;p66"/>
            <p:cNvSpPr/>
            <p:nvPr/>
          </p:nvSpPr>
          <p:spPr>
            <a:xfrm>
              <a:off x="2223059" y="3971066"/>
              <a:ext cx="359232" cy="32993"/>
            </a:xfrm>
            <a:custGeom>
              <a:avLst/>
              <a:gdLst/>
              <a:ahLst/>
              <a:cxnLst/>
              <a:rect l="l" t="t" r="r" b="b"/>
              <a:pathLst>
                <a:path w="13719" h="1260" extrusionOk="0">
                  <a:moveTo>
                    <a:pt x="1861" y="0"/>
                  </a:moveTo>
                  <a:lnTo>
                    <a:pt x="153" y="611"/>
                  </a:lnTo>
                  <a:cubicBezTo>
                    <a:pt x="57" y="639"/>
                    <a:pt x="0" y="725"/>
                    <a:pt x="0" y="821"/>
                  </a:cubicBezTo>
                  <a:lnTo>
                    <a:pt x="0" y="1040"/>
                  </a:lnTo>
                  <a:cubicBezTo>
                    <a:pt x="0" y="1164"/>
                    <a:pt x="105" y="1259"/>
                    <a:pt x="220" y="1259"/>
                  </a:cubicBezTo>
                  <a:lnTo>
                    <a:pt x="13719" y="1259"/>
                  </a:lnTo>
                  <a:lnTo>
                    <a:pt x="1371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8" name="Google Shape;15498;p66"/>
            <p:cNvSpPr/>
            <p:nvPr/>
          </p:nvSpPr>
          <p:spPr>
            <a:xfrm>
              <a:off x="2461107" y="3933595"/>
              <a:ext cx="60723" cy="21760"/>
            </a:xfrm>
            <a:custGeom>
              <a:avLst/>
              <a:gdLst/>
              <a:ahLst/>
              <a:cxnLst/>
              <a:rect l="l" t="t" r="r" b="b"/>
              <a:pathLst>
                <a:path w="2319" h="831" extrusionOk="0">
                  <a:moveTo>
                    <a:pt x="421" y="0"/>
                  </a:moveTo>
                  <a:cubicBezTo>
                    <a:pt x="192" y="0"/>
                    <a:pt x="1" y="181"/>
                    <a:pt x="1" y="420"/>
                  </a:cubicBezTo>
                  <a:cubicBezTo>
                    <a:pt x="1" y="649"/>
                    <a:pt x="192" y="830"/>
                    <a:pt x="421" y="830"/>
                  </a:cubicBezTo>
                  <a:lnTo>
                    <a:pt x="1909" y="830"/>
                  </a:lnTo>
                  <a:cubicBezTo>
                    <a:pt x="2138" y="830"/>
                    <a:pt x="2319" y="649"/>
                    <a:pt x="2319" y="420"/>
                  </a:cubicBezTo>
                  <a:cubicBezTo>
                    <a:pt x="2319" y="181"/>
                    <a:pt x="2138" y="0"/>
                    <a:pt x="190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99" name="Google Shape;15499;p66"/>
          <p:cNvGrpSpPr/>
          <p:nvPr/>
        </p:nvGrpSpPr>
        <p:grpSpPr>
          <a:xfrm>
            <a:off x="1725989" y="1991820"/>
            <a:ext cx="378426" cy="298509"/>
            <a:chOff x="1725989" y="1991820"/>
            <a:chExt cx="378426" cy="298509"/>
          </a:xfrm>
        </p:grpSpPr>
        <p:sp>
          <p:nvSpPr>
            <p:cNvPr id="15500" name="Google Shape;15500;p66"/>
            <p:cNvSpPr/>
            <p:nvPr/>
          </p:nvSpPr>
          <p:spPr>
            <a:xfrm>
              <a:off x="1803392" y="2021331"/>
              <a:ext cx="145143" cy="236346"/>
            </a:xfrm>
            <a:custGeom>
              <a:avLst/>
              <a:gdLst/>
              <a:ahLst/>
              <a:cxnLst/>
              <a:rect l="l" t="t" r="r" b="b"/>
              <a:pathLst>
                <a:path w="5543" h="9026" extrusionOk="0">
                  <a:moveTo>
                    <a:pt x="5330" y="1"/>
                  </a:moveTo>
                  <a:cubicBezTo>
                    <a:pt x="5324" y="1"/>
                    <a:pt x="5319" y="1"/>
                    <a:pt x="5314" y="1"/>
                  </a:cubicBezTo>
                  <a:cubicBezTo>
                    <a:pt x="3215" y="97"/>
                    <a:pt x="1374" y="1461"/>
                    <a:pt x="687" y="3455"/>
                  </a:cubicBezTo>
                  <a:cubicBezTo>
                    <a:pt x="0" y="5439"/>
                    <a:pt x="592" y="7652"/>
                    <a:pt x="2194" y="9026"/>
                  </a:cubicBezTo>
                  <a:lnTo>
                    <a:pt x="5543" y="5134"/>
                  </a:lnTo>
                  <a:lnTo>
                    <a:pt x="5543" y="2234"/>
                  </a:lnTo>
                  <a:lnTo>
                    <a:pt x="5543" y="221"/>
                  </a:lnTo>
                  <a:cubicBezTo>
                    <a:pt x="5543" y="102"/>
                    <a:pt x="5447" y="1"/>
                    <a:pt x="53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1" name="Google Shape;15501;p66"/>
            <p:cNvSpPr/>
            <p:nvPr/>
          </p:nvSpPr>
          <p:spPr>
            <a:xfrm>
              <a:off x="1948509" y="2155738"/>
              <a:ext cx="134669" cy="132679"/>
            </a:xfrm>
            <a:custGeom>
              <a:avLst/>
              <a:gdLst/>
              <a:ahLst/>
              <a:cxnLst/>
              <a:rect l="l" t="t" r="r" b="b"/>
              <a:pathLst>
                <a:path w="5143" h="5067" extrusionOk="0">
                  <a:moveTo>
                    <a:pt x="1" y="1"/>
                  </a:moveTo>
                  <a:lnTo>
                    <a:pt x="726" y="4179"/>
                  </a:lnTo>
                  <a:lnTo>
                    <a:pt x="878" y="5066"/>
                  </a:lnTo>
                  <a:cubicBezTo>
                    <a:pt x="3254" y="4656"/>
                    <a:pt x="5028" y="2643"/>
                    <a:pt x="5133" y="230"/>
                  </a:cubicBezTo>
                  <a:cubicBezTo>
                    <a:pt x="5143" y="106"/>
                    <a:pt x="5038" y="1"/>
                    <a:pt x="491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2" name="Google Shape;15502;p66"/>
            <p:cNvSpPr/>
            <p:nvPr/>
          </p:nvSpPr>
          <p:spPr>
            <a:xfrm>
              <a:off x="1814861" y="2034842"/>
              <a:ext cx="82980" cy="123619"/>
            </a:xfrm>
            <a:custGeom>
              <a:avLst/>
              <a:gdLst/>
              <a:ahLst/>
              <a:cxnLst/>
              <a:rect l="l" t="t" r="r" b="b"/>
              <a:pathLst>
                <a:path w="3169" h="4721" extrusionOk="0">
                  <a:moveTo>
                    <a:pt x="2844" y="0"/>
                  </a:moveTo>
                  <a:lnTo>
                    <a:pt x="2844" y="0"/>
                  </a:lnTo>
                  <a:cubicBezTo>
                    <a:pt x="1279" y="773"/>
                    <a:pt x="201" y="2290"/>
                    <a:pt x="1" y="4026"/>
                  </a:cubicBezTo>
                  <a:cubicBezTo>
                    <a:pt x="220" y="4026"/>
                    <a:pt x="440" y="3998"/>
                    <a:pt x="650" y="3950"/>
                  </a:cubicBezTo>
                  <a:lnTo>
                    <a:pt x="2262" y="4704"/>
                  </a:lnTo>
                  <a:cubicBezTo>
                    <a:pt x="2287" y="4715"/>
                    <a:pt x="2313" y="4720"/>
                    <a:pt x="2338" y="4720"/>
                  </a:cubicBezTo>
                  <a:cubicBezTo>
                    <a:pt x="2438" y="4720"/>
                    <a:pt x="2529" y="4637"/>
                    <a:pt x="2529" y="4522"/>
                  </a:cubicBezTo>
                  <a:lnTo>
                    <a:pt x="2443" y="2748"/>
                  </a:lnTo>
                  <a:cubicBezTo>
                    <a:pt x="3016" y="1947"/>
                    <a:pt x="3168" y="926"/>
                    <a:pt x="28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3" name="Google Shape;15503;p66"/>
            <p:cNvSpPr/>
            <p:nvPr/>
          </p:nvSpPr>
          <p:spPr>
            <a:xfrm>
              <a:off x="1967493" y="2155738"/>
              <a:ext cx="115685" cy="132679"/>
            </a:xfrm>
            <a:custGeom>
              <a:avLst/>
              <a:gdLst/>
              <a:ahLst/>
              <a:cxnLst/>
              <a:rect l="l" t="t" r="r" b="b"/>
              <a:pathLst>
                <a:path w="4418" h="5067" extrusionOk="0">
                  <a:moveTo>
                    <a:pt x="3712" y="1"/>
                  </a:moveTo>
                  <a:cubicBezTo>
                    <a:pt x="3397" y="2004"/>
                    <a:pt x="1947" y="3635"/>
                    <a:pt x="1" y="4179"/>
                  </a:cubicBezTo>
                  <a:lnTo>
                    <a:pt x="153" y="5066"/>
                  </a:lnTo>
                  <a:cubicBezTo>
                    <a:pt x="2529" y="4656"/>
                    <a:pt x="4303" y="2643"/>
                    <a:pt x="4408" y="230"/>
                  </a:cubicBezTo>
                  <a:cubicBezTo>
                    <a:pt x="4418" y="106"/>
                    <a:pt x="4313" y="1"/>
                    <a:pt x="4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4" name="Google Shape;15504;p66"/>
            <p:cNvSpPr/>
            <p:nvPr/>
          </p:nvSpPr>
          <p:spPr>
            <a:xfrm>
              <a:off x="1969745" y="2000854"/>
              <a:ext cx="134669" cy="134460"/>
            </a:xfrm>
            <a:custGeom>
              <a:avLst/>
              <a:gdLst/>
              <a:ahLst/>
              <a:cxnLst/>
              <a:rect l="l" t="t" r="r" b="b"/>
              <a:pathLst>
                <a:path w="5143" h="5135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4914"/>
                  </a:lnTo>
                  <a:cubicBezTo>
                    <a:pt x="1" y="5038"/>
                    <a:pt x="96" y="5133"/>
                    <a:pt x="220" y="5133"/>
                  </a:cubicBezTo>
                  <a:lnTo>
                    <a:pt x="4914" y="5133"/>
                  </a:lnTo>
                  <a:cubicBezTo>
                    <a:pt x="4919" y="5134"/>
                    <a:pt x="4924" y="5134"/>
                    <a:pt x="4929" y="5134"/>
                  </a:cubicBezTo>
                  <a:cubicBezTo>
                    <a:pt x="5047" y="5134"/>
                    <a:pt x="5143" y="5032"/>
                    <a:pt x="5143" y="4904"/>
                  </a:cubicBezTo>
                  <a:cubicBezTo>
                    <a:pt x="5019" y="2252"/>
                    <a:pt x="2891" y="125"/>
                    <a:pt x="23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5" name="Google Shape;15505;p66"/>
            <p:cNvSpPr/>
            <p:nvPr/>
          </p:nvSpPr>
          <p:spPr>
            <a:xfrm>
              <a:off x="1969745" y="2014365"/>
              <a:ext cx="134669" cy="120922"/>
            </a:xfrm>
            <a:custGeom>
              <a:avLst/>
              <a:gdLst/>
              <a:ahLst/>
              <a:cxnLst/>
              <a:rect l="l" t="t" r="r" b="b"/>
              <a:pathLst>
                <a:path w="5143" h="4618" extrusionOk="0">
                  <a:moveTo>
                    <a:pt x="2243" y="0"/>
                  </a:moveTo>
                  <a:lnTo>
                    <a:pt x="2243" y="0"/>
                  </a:lnTo>
                  <a:cubicBezTo>
                    <a:pt x="3378" y="973"/>
                    <a:pt x="4036" y="2395"/>
                    <a:pt x="4036" y="3892"/>
                  </a:cubicBezTo>
                  <a:lnTo>
                    <a:pt x="1" y="3892"/>
                  </a:lnTo>
                  <a:lnTo>
                    <a:pt x="1" y="4398"/>
                  </a:lnTo>
                  <a:cubicBezTo>
                    <a:pt x="1" y="4522"/>
                    <a:pt x="96" y="4617"/>
                    <a:pt x="220" y="4617"/>
                  </a:cubicBezTo>
                  <a:lnTo>
                    <a:pt x="4914" y="4617"/>
                  </a:lnTo>
                  <a:cubicBezTo>
                    <a:pt x="4919" y="4618"/>
                    <a:pt x="4923" y="4618"/>
                    <a:pt x="4928" y="4618"/>
                  </a:cubicBezTo>
                  <a:cubicBezTo>
                    <a:pt x="5046" y="4618"/>
                    <a:pt x="5142" y="4508"/>
                    <a:pt x="5133" y="4388"/>
                  </a:cubicBezTo>
                  <a:cubicBezTo>
                    <a:pt x="5047" y="2509"/>
                    <a:pt x="3941" y="821"/>
                    <a:pt x="22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6" name="Google Shape;15506;p66"/>
            <p:cNvSpPr/>
            <p:nvPr/>
          </p:nvSpPr>
          <p:spPr>
            <a:xfrm>
              <a:off x="1860842" y="2155738"/>
              <a:ext cx="110684" cy="134591"/>
            </a:xfrm>
            <a:custGeom>
              <a:avLst/>
              <a:gdLst/>
              <a:ahLst/>
              <a:cxnLst/>
              <a:rect l="l" t="t" r="r" b="b"/>
              <a:pathLst>
                <a:path w="4227" h="5140" extrusionOk="0">
                  <a:moveTo>
                    <a:pt x="3349" y="1"/>
                  </a:moveTo>
                  <a:lnTo>
                    <a:pt x="172" y="3693"/>
                  </a:lnTo>
                  <a:lnTo>
                    <a:pt x="0" y="3893"/>
                  </a:lnTo>
                  <a:cubicBezTo>
                    <a:pt x="942" y="4704"/>
                    <a:pt x="2135" y="5140"/>
                    <a:pt x="3359" y="5140"/>
                  </a:cubicBezTo>
                  <a:cubicBezTo>
                    <a:pt x="3647" y="5140"/>
                    <a:pt x="3938" y="5115"/>
                    <a:pt x="4226" y="5066"/>
                  </a:cubicBezTo>
                  <a:lnTo>
                    <a:pt x="4074" y="4170"/>
                  </a:lnTo>
                  <a:lnTo>
                    <a:pt x="334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7" name="Google Shape;15507;p66"/>
            <p:cNvSpPr/>
            <p:nvPr/>
          </p:nvSpPr>
          <p:spPr>
            <a:xfrm>
              <a:off x="1860842" y="2252413"/>
              <a:ext cx="110684" cy="37916"/>
            </a:xfrm>
            <a:custGeom>
              <a:avLst/>
              <a:gdLst/>
              <a:ahLst/>
              <a:cxnLst/>
              <a:rect l="l" t="t" r="r" b="b"/>
              <a:pathLst>
                <a:path w="4227" h="1448" extrusionOk="0">
                  <a:moveTo>
                    <a:pt x="172" y="1"/>
                  </a:moveTo>
                  <a:lnTo>
                    <a:pt x="0" y="201"/>
                  </a:lnTo>
                  <a:cubicBezTo>
                    <a:pt x="942" y="1012"/>
                    <a:pt x="2135" y="1448"/>
                    <a:pt x="3359" y="1448"/>
                  </a:cubicBezTo>
                  <a:cubicBezTo>
                    <a:pt x="3647" y="1448"/>
                    <a:pt x="3938" y="1423"/>
                    <a:pt x="4226" y="1374"/>
                  </a:cubicBezTo>
                  <a:lnTo>
                    <a:pt x="4074" y="487"/>
                  </a:lnTo>
                  <a:cubicBezTo>
                    <a:pt x="3912" y="535"/>
                    <a:pt x="3740" y="573"/>
                    <a:pt x="3578" y="602"/>
                  </a:cubicBezTo>
                  <a:cubicBezTo>
                    <a:pt x="3289" y="651"/>
                    <a:pt x="2998" y="675"/>
                    <a:pt x="2709" y="675"/>
                  </a:cubicBezTo>
                  <a:cubicBezTo>
                    <a:pt x="1823" y="675"/>
                    <a:pt x="949" y="446"/>
                    <a:pt x="1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8" name="Google Shape;15508;p66"/>
            <p:cNvSpPr/>
            <p:nvPr/>
          </p:nvSpPr>
          <p:spPr>
            <a:xfrm>
              <a:off x="1725989" y="1991820"/>
              <a:ext cx="177089" cy="148966"/>
            </a:xfrm>
            <a:custGeom>
              <a:avLst/>
              <a:gdLst/>
              <a:ahLst/>
              <a:cxnLst/>
              <a:rect l="l" t="t" r="r" b="b"/>
              <a:pathLst>
                <a:path w="6763" h="5689" extrusionOk="0">
                  <a:moveTo>
                    <a:pt x="3358" y="0"/>
                  </a:moveTo>
                  <a:cubicBezTo>
                    <a:pt x="1269" y="0"/>
                    <a:pt x="1" y="2333"/>
                    <a:pt x="1172" y="4095"/>
                  </a:cubicBezTo>
                  <a:cubicBezTo>
                    <a:pt x="1673" y="4835"/>
                    <a:pt x="2502" y="5265"/>
                    <a:pt x="3364" y="5265"/>
                  </a:cubicBezTo>
                  <a:cubicBezTo>
                    <a:pt x="3603" y="5265"/>
                    <a:pt x="3844" y="5232"/>
                    <a:pt x="4082" y="5164"/>
                  </a:cubicBezTo>
                  <a:lnTo>
                    <a:pt x="5169" y="5669"/>
                  </a:lnTo>
                  <a:cubicBezTo>
                    <a:pt x="5198" y="5682"/>
                    <a:pt x="5227" y="5689"/>
                    <a:pt x="5256" y="5689"/>
                  </a:cubicBezTo>
                  <a:cubicBezTo>
                    <a:pt x="5374" y="5689"/>
                    <a:pt x="5482" y="5589"/>
                    <a:pt x="5475" y="5459"/>
                  </a:cubicBezTo>
                  <a:lnTo>
                    <a:pt x="5427" y="4267"/>
                  </a:lnTo>
                  <a:cubicBezTo>
                    <a:pt x="6763" y="2578"/>
                    <a:pt x="5618" y="88"/>
                    <a:pt x="3471" y="3"/>
                  </a:cubicBezTo>
                  <a:cubicBezTo>
                    <a:pt x="3433" y="1"/>
                    <a:pt x="3396" y="0"/>
                    <a:pt x="3358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9" name="Google Shape;15509;p66"/>
            <p:cNvSpPr/>
            <p:nvPr/>
          </p:nvSpPr>
          <p:spPr>
            <a:xfrm>
              <a:off x="1798128" y="2039582"/>
              <a:ext cx="20529" cy="52737"/>
            </a:xfrm>
            <a:custGeom>
              <a:avLst/>
              <a:gdLst/>
              <a:ahLst/>
              <a:cxnLst/>
              <a:rect l="l" t="t" r="r" b="b"/>
              <a:pathLst>
                <a:path w="784" h="2014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73" y="420"/>
                  </a:lnTo>
                  <a:lnTo>
                    <a:pt x="373" y="1813"/>
                  </a:lnTo>
                  <a:cubicBezTo>
                    <a:pt x="373" y="1928"/>
                    <a:pt x="468" y="2014"/>
                    <a:pt x="583" y="2014"/>
                  </a:cubicBezTo>
                  <a:cubicBezTo>
                    <a:pt x="697" y="2014"/>
                    <a:pt x="783" y="1928"/>
                    <a:pt x="783" y="1813"/>
                  </a:cubicBezTo>
                  <a:lnTo>
                    <a:pt x="783" y="211"/>
                  </a:lnTo>
                  <a:cubicBezTo>
                    <a:pt x="783" y="96"/>
                    <a:pt x="697" y="1"/>
                    <a:pt x="58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0" name="Google Shape;15510;p66"/>
            <p:cNvSpPr/>
            <p:nvPr/>
          </p:nvSpPr>
          <p:spPr>
            <a:xfrm>
              <a:off x="1797893" y="2083808"/>
              <a:ext cx="31239" cy="10762"/>
            </a:xfrm>
            <a:custGeom>
              <a:avLst/>
              <a:gdLst/>
              <a:ahLst/>
              <a:cxnLst/>
              <a:rect l="l" t="t" r="r" b="b"/>
              <a:pathLst>
                <a:path w="1193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935" y="410"/>
                  </a:lnTo>
                  <a:cubicBezTo>
                    <a:pt x="1193" y="391"/>
                    <a:pt x="1193" y="19"/>
                    <a:pt x="93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1" name="Google Shape;15511;p66"/>
            <p:cNvSpPr/>
            <p:nvPr/>
          </p:nvSpPr>
          <p:spPr>
            <a:xfrm>
              <a:off x="1800145" y="2023006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0"/>
                  </a:moveTo>
                  <a:cubicBezTo>
                    <a:pt x="329" y="0"/>
                    <a:pt x="253" y="28"/>
                    <a:pt x="191" y="90"/>
                  </a:cubicBezTo>
                  <a:cubicBezTo>
                    <a:pt x="0" y="281"/>
                    <a:pt x="134" y="605"/>
                    <a:pt x="410" y="605"/>
                  </a:cubicBezTo>
                  <a:cubicBezTo>
                    <a:pt x="572" y="605"/>
                    <a:pt x="706" y="471"/>
                    <a:pt x="706" y="300"/>
                  </a:cubicBezTo>
                  <a:cubicBezTo>
                    <a:pt x="706" y="120"/>
                    <a:pt x="558" y="0"/>
                    <a:pt x="40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2" name="Google Shape;15512;p66"/>
          <p:cNvGrpSpPr/>
          <p:nvPr/>
        </p:nvGrpSpPr>
        <p:grpSpPr>
          <a:xfrm>
            <a:off x="1768409" y="3791751"/>
            <a:ext cx="367978" cy="359075"/>
            <a:chOff x="1768409" y="3791751"/>
            <a:chExt cx="367978" cy="359075"/>
          </a:xfrm>
        </p:grpSpPr>
        <p:sp>
          <p:nvSpPr>
            <p:cNvPr id="15513" name="Google Shape;15513;p66"/>
            <p:cNvSpPr/>
            <p:nvPr/>
          </p:nvSpPr>
          <p:spPr>
            <a:xfrm>
              <a:off x="1919784" y="3791751"/>
              <a:ext cx="216602" cy="216052"/>
            </a:xfrm>
            <a:custGeom>
              <a:avLst/>
              <a:gdLst/>
              <a:ahLst/>
              <a:cxnLst/>
              <a:rect l="l" t="t" r="r" b="b"/>
              <a:pathLst>
                <a:path w="8272" h="8251" extrusionOk="0">
                  <a:moveTo>
                    <a:pt x="5348" y="1"/>
                  </a:moveTo>
                  <a:cubicBezTo>
                    <a:pt x="5291" y="1"/>
                    <a:pt x="5233" y="22"/>
                    <a:pt x="5190" y="65"/>
                  </a:cubicBezTo>
                  <a:lnTo>
                    <a:pt x="1" y="5255"/>
                  </a:lnTo>
                  <a:lnTo>
                    <a:pt x="2996" y="8251"/>
                  </a:lnTo>
                  <a:lnTo>
                    <a:pt x="8186" y="3051"/>
                  </a:lnTo>
                  <a:cubicBezTo>
                    <a:pt x="8272" y="2965"/>
                    <a:pt x="8272" y="2822"/>
                    <a:pt x="8186" y="2736"/>
                  </a:cubicBezTo>
                  <a:lnTo>
                    <a:pt x="5505" y="65"/>
                  </a:lnTo>
                  <a:cubicBezTo>
                    <a:pt x="5462" y="22"/>
                    <a:pt x="5405" y="1"/>
                    <a:pt x="53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4" name="Google Shape;15514;p66"/>
            <p:cNvSpPr/>
            <p:nvPr/>
          </p:nvSpPr>
          <p:spPr>
            <a:xfrm>
              <a:off x="1919784" y="3833673"/>
              <a:ext cx="173895" cy="173868"/>
            </a:xfrm>
            <a:custGeom>
              <a:avLst/>
              <a:gdLst/>
              <a:ahLst/>
              <a:cxnLst/>
              <a:rect l="l" t="t" r="r" b="b"/>
              <a:pathLst>
                <a:path w="6641" h="6640" extrusionOk="0">
                  <a:moveTo>
                    <a:pt x="3645" y="0"/>
                  </a:moveTo>
                  <a:lnTo>
                    <a:pt x="1" y="3654"/>
                  </a:lnTo>
                  <a:lnTo>
                    <a:pt x="2996" y="6640"/>
                  </a:lnTo>
                  <a:lnTo>
                    <a:pt x="6641" y="2996"/>
                  </a:lnTo>
                  <a:lnTo>
                    <a:pt x="3645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5" name="Google Shape;15515;p66"/>
            <p:cNvSpPr/>
            <p:nvPr/>
          </p:nvSpPr>
          <p:spPr>
            <a:xfrm>
              <a:off x="2048195" y="3831735"/>
              <a:ext cx="16994" cy="15894"/>
            </a:xfrm>
            <a:custGeom>
              <a:avLst/>
              <a:gdLst/>
              <a:ahLst/>
              <a:cxnLst/>
              <a:rect l="l" t="t" r="r" b="b"/>
              <a:pathLst>
                <a:path w="649" h="607" extrusionOk="0">
                  <a:moveTo>
                    <a:pt x="326" y="0"/>
                  </a:moveTo>
                  <a:cubicBezTo>
                    <a:pt x="270" y="0"/>
                    <a:pt x="215" y="22"/>
                    <a:pt x="172" y="65"/>
                  </a:cubicBezTo>
                  <a:lnTo>
                    <a:pt x="86" y="151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72" y="542"/>
                  </a:lnTo>
                  <a:cubicBezTo>
                    <a:pt x="215" y="585"/>
                    <a:pt x="270" y="606"/>
                    <a:pt x="326" y="606"/>
                  </a:cubicBezTo>
                  <a:cubicBezTo>
                    <a:pt x="382" y="606"/>
                    <a:pt x="439" y="585"/>
                    <a:pt x="48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1"/>
                  </a:cubicBezTo>
                  <a:lnTo>
                    <a:pt x="487" y="65"/>
                  </a:lnTo>
                  <a:cubicBezTo>
                    <a:pt x="439" y="22"/>
                    <a:pt x="382" y="0"/>
                    <a:pt x="32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6" name="Google Shape;15516;p66"/>
            <p:cNvSpPr/>
            <p:nvPr/>
          </p:nvSpPr>
          <p:spPr>
            <a:xfrm>
              <a:off x="2079172" y="3862712"/>
              <a:ext cx="16994" cy="15868"/>
            </a:xfrm>
            <a:custGeom>
              <a:avLst/>
              <a:gdLst/>
              <a:ahLst/>
              <a:cxnLst/>
              <a:rect l="l" t="t" r="r" b="b"/>
              <a:pathLst>
                <a:path w="649" h="606" extrusionOk="0">
                  <a:moveTo>
                    <a:pt x="320" y="0"/>
                  </a:moveTo>
                  <a:cubicBezTo>
                    <a:pt x="263" y="0"/>
                    <a:pt x="205" y="22"/>
                    <a:pt x="162" y="65"/>
                  </a:cubicBezTo>
                  <a:lnTo>
                    <a:pt x="86" y="150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62" y="542"/>
                  </a:lnTo>
                  <a:cubicBezTo>
                    <a:pt x="205" y="585"/>
                    <a:pt x="263" y="606"/>
                    <a:pt x="320" y="606"/>
                  </a:cubicBezTo>
                  <a:cubicBezTo>
                    <a:pt x="377" y="606"/>
                    <a:pt x="434" y="585"/>
                    <a:pt x="47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0"/>
                  </a:cubicBezTo>
                  <a:lnTo>
                    <a:pt x="477" y="65"/>
                  </a:lnTo>
                  <a:cubicBezTo>
                    <a:pt x="434" y="22"/>
                    <a:pt x="377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7" name="Google Shape;15517;p66"/>
            <p:cNvSpPr/>
            <p:nvPr/>
          </p:nvSpPr>
          <p:spPr>
            <a:xfrm>
              <a:off x="1768409" y="3834982"/>
              <a:ext cx="324511" cy="315843"/>
            </a:xfrm>
            <a:custGeom>
              <a:avLst/>
              <a:gdLst/>
              <a:ahLst/>
              <a:cxnLst/>
              <a:rect l="l" t="t" r="r" b="b"/>
              <a:pathLst>
                <a:path w="12393" h="12062" extrusionOk="0">
                  <a:moveTo>
                    <a:pt x="7962" y="0"/>
                  </a:moveTo>
                  <a:cubicBezTo>
                    <a:pt x="7904" y="0"/>
                    <a:pt x="7847" y="22"/>
                    <a:pt x="7804" y="65"/>
                  </a:cubicBezTo>
                  <a:lnTo>
                    <a:pt x="1250" y="6628"/>
                  </a:lnTo>
                  <a:cubicBezTo>
                    <a:pt x="1" y="7868"/>
                    <a:pt x="1" y="9881"/>
                    <a:pt x="1250" y="11131"/>
                  </a:cubicBezTo>
                  <a:cubicBezTo>
                    <a:pt x="1870" y="11751"/>
                    <a:pt x="2684" y="12061"/>
                    <a:pt x="3498" y="12061"/>
                  </a:cubicBezTo>
                  <a:cubicBezTo>
                    <a:pt x="4313" y="12061"/>
                    <a:pt x="5128" y="11751"/>
                    <a:pt x="5753" y="11131"/>
                  </a:cubicBezTo>
                  <a:lnTo>
                    <a:pt x="12307" y="4568"/>
                  </a:lnTo>
                  <a:cubicBezTo>
                    <a:pt x="12393" y="4482"/>
                    <a:pt x="12393" y="4339"/>
                    <a:pt x="12307" y="4253"/>
                  </a:cubicBezTo>
                  <a:lnTo>
                    <a:pt x="8119" y="65"/>
                  </a:lnTo>
                  <a:cubicBezTo>
                    <a:pt x="8076" y="22"/>
                    <a:pt x="8019" y="0"/>
                    <a:pt x="796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8" name="Google Shape;15518;p66"/>
            <p:cNvSpPr/>
            <p:nvPr/>
          </p:nvSpPr>
          <p:spPr>
            <a:xfrm>
              <a:off x="1864900" y="3952762"/>
              <a:ext cx="106835" cy="103064"/>
            </a:xfrm>
            <a:custGeom>
              <a:avLst/>
              <a:gdLst/>
              <a:ahLst/>
              <a:cxnLst/>
              <a:rect l="l" t="t" r="r" b="b"/>
              <a:pathLst>
                <a:path w="4080" h="3936" extrusionOk="0">
                  <a:moveTo>
                    <a:pt x="3798" y="1"/>
                  </a:moveTo>
                  <a:cubicBezTo>
                    <a:pt x="3753" y="1"/>
                    <a:pt x="3705" y="18"/>
                    <a:pt x="3661" y="60"/>
                  </a:cubicBezTo>
                  <a:lnTo>
                    <a:pt x="141" y="3580"/>
                  </a:lnTo>
                  <a:cubicBezTo>
                    <a:pt x="1" y="3711"/>
                    <a:pt x="90" y="3933"/>
                    <a:pt x="273" y="3933"/>
                  </a:cubicBezTo>
                  <a:cubicBezTo>
                    <a:pt x="276" y="3933"/>
                    <a:pt x="280" y="3933"/>
                    <a:pt x="284" y="3933"/>
                  </a:cubicBezTo>
                  <a:cubicBezTo>
                    <a:pt x="292" y="3934"/>
                    <a:pt x="299" y="3935"/>
                    <a:pt x="307" y="3935"/>
                  </a:cubicBezTo>
                  <a:cubicBezTo>
                    <a:pt x="356" y="3935"/>
                    <a:pt x="404" y="3909"/>
                    <a:pt x="437" y="3876"/>
                  </a:cubicBezTo>
                  <a:lnTo>
                    <a:pt x="3947" y="346"/>
                  </a:lnTo>
                  <a:cubicBezTo>
                    <a:pt x="4080" y="199"/>
                    <a:pt x="3951" y="1"/>
                    <a:pt x="379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9" name="Google Shape;15519;p66"/>
            <p:cNvSpPr/>
            <p:nvPr/>
          </p:nvSpPr>
          <p:spPr>
            <a:xfrm>
              <a:off x="1773907" y="3934826"/>
              <a:ext cx="319012" cy="216000"/>
            </a:xfrm>
            <a:custGeom>
              <a:avLst/>
              <a:gdLst/>
              <a:ahLst/>
              <a:cxnLst/>
              <a:rect l="l" t="t" r="r" b="b"/>
              <a:pathLst>
                <a:path w="12183" h="8249" extrusionOk="0">
                  <a:moveTo>
                    <a:pt x="11668" y="1"/>
                  </a:moveTo>
                  <a:lnTo>
                    <a:pt x="5476" y="6183"/>
                  </a:lnTo>
                  <a:cubicBezTo>
                    <a:pt x="4856" y="6808"/>
                    <a:pt x="4043" y="7120"/>
                    <a:pt x="3228" y="7120"/>
                  </a:cubicBezTo>
                  <a:cubicBezTo>
                    <a:pt x="2414" y="7120"/>
                    <a:pt x="1598" y="6808"/>
                    <a:pt x="973" y="6183"/>
                  </a:cubicBezTo>
                  <a:cubicBezTo>
                    <a:pt x="554" y="5763"/>
                    <a:pt x="258" y="5238"/>
                    <a:pt x="124" y="4656"/>
                  </a:cubicBezTo>
                  <a:lnTo>
                    <a:pt x="124" y="4656"/>
                  </a:lnTo>
                  <a:cubicBezTo>
                    <a:pt x="0" y="5639"/>
                    <a:pt x="334" y="6612"/>
                    <a:pt x="1040" y="7318"/>
                  </a:cubicBezTo>
                  <a:cubicBezTo>
                    <a:pt x="1660" y="7938"/>
                    <a:pt x="2474" y="8248"/>
                    <a:pt x="3288" y="8248"/>
                  </a:cubicBezTo>
                  <a:cubicBezTo>
                    <a:pt x="4103" y="8248"/>
                    <a:pt x="4918" y="7938"/>
                    <a:pt x="5543" y="7318"/>
                  </a:cubicBezTo>
                  <a:lnTo>
                    <a:pt x="12097" y="755"/>
                  </a:lnTo>
                  <a:cubicBezTo>
                    <a:pt x="12183" y="669"/>
                    <a:pt x="12183" y="526"/>
                    <a:pt x="12097" y="440"/>
                  </a:cubicBezTo>
                  <a:lnTo>
                    <a:pt x="11668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0" name="Google Shape;15520;p66"/>
            <p:cNvSpPr/>
            <p:nvPr/>
          </p:nvSpPr>
          <p:spPr>
            <a:xfrm>
              <a:off x="1916197" y="3992485"/>
              <a:ext cx="70176" cy="30558"/>
            </a:xfrm>
            <a:custGeom>
              <a:avLst/>
              <a:gdLst/>
              <a:ahLst/>
              <a:cxnLst/>
              <a:rect l="l" t="t" r="r" b="b"/>
              <a:pathLst>
                <a:path w="2680" h="1167" extrusionOk="0">
                  <a:moveTo>
                    <a:pt x="305" y="0"/>
                  </a:moveTo>
                  <a:cubicBezTo>
                    <a:pt x="140" y="0"/>
                    <a:pt x="0" y="223"/>
                    <a:pt x="166" y="375"/>
                  </a:cubicBezTo>
                  <a:lnTo>
                    <a:pt x="662" y="861"/>
                  </a:lnTo>
                  <a:cubicBezTo>
                    <a:pt x="853" y="1062"/>
                    <a:pt x="1111" y="1166"/>
                    <a:pt x="1387" y="1166"/>
                  </a:cubicBezTo>
                  <a:cubicBezTo>
                    <a:pt x="1664" y="1166"/>
                    <a:pt x="1922" y="1062"/>
                    <a:pt x="2122" y="861"/>
                  </a:cubicBezTo>
                  <a:lnTo>
                    <a:pt x="2513" y="470"/>
                  </a:lnTo>
                  <a:cubicBezTo>
                    <a:pt x="2680" y="318"/>
                    <a:pt x="2538" y="100"/>
                    <a:pt x="2373" y="100"/>
                  </a:cubicBezTo>
                  <a:cubicBezTo>
                    <a:pt x="2320" y="100"/>
                    <a:pt x="2266" y="122"/>
                    <a:pt x="2217" y="174"/>
                  </a:cubicBezTo>
                  <a:lnTo>
                    <a:pt x="1826" y="575"/>
                  </a:lnTo>
                  <a:cubicBezTo>
                    <a:pt x="1702" y="694"/>
                    <a:pt x="1545" y="754"/>
                    <a:pt x="1389" y="754"/>
                  </a:cubicBezTo>
                  <a:cubicBezTo>
                    <a:pt x="1232" y="754"/>
                    <a:pt x="1077" y="694"/>
                    <a:pt x="958" y="575"/>
                  </a:cubicBezTo>
                  <a:lnTo>
                    <a:pt x="462" y="79"/>
                  </a:lnTo>
                  <a:cubicBezTo>
                    <a:pt x="413" y="23"/>
                    <a:pt x="358" y="0"/>
                    <a:pt x="3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1" name="Google Shape;15521;p66"/>
            <p:cNvSpPr/>
            <p:nvPr/>
          </p:nvSpPr>
          <p:spPr>
            <a:xfrm>
              <a:off x="1879328" y="3957607"/>
              <a:ext cx="44096" cy="67924"/>
            </a:xfrm>
            <a:custGeom>
              <a:avLst/>
              <a:gdLst/>
              <a:ahLst/>
              <a:cxnLst/>
              <a:rect l="l" t="t" r="r" b="b"/>
              <a:pathLst>
                <a:path w="1684" h="2594" extrusionOk="0">
                  <a:moveTo>
                    <a:pt x="1373" y="1"/>
                  </a:moveTo>
                  <a:cubicBezTo>
                    <a:pt x="1321" y="1"/>
                    <a:pt x="1267" y="23"/>
                    <a:pt x="1221" y="75"/>
                  </a:cubicBezTo>
                  <a:lnTo>
                    <a:pt x="296" y="1001"/>
                  </a:lnTo>
                  <a:cubicBezTo>
                    <a:pt x="0" y="1296"/>
                    <a:pt x="0" y="1783"/>
                    <a:pt x="296" y="2088"/>
                  </a:cubicBezTo>
                  <a:lnTo>
                    <a:pt x="744" y="2537"/>
                  </a:lnTo>
                  <a:cubicBezTo>
                    <a:pt x="783" y="2575"/>
                    <a:pt x="840" y="2594"/>
                    <a:pt x="887" y="2594"/>
                  </a:cubicBezTo>
                  <a:cubicBezTo>
                    <a:pt x="1078" y="2594"/>
                    <a:pt x="1174" y="2374"/>
                    <a:pt x="1040" y="2241"/>
                  </a:cubicBezTo>
                  <a:lnTo>
                    <a:pt x="592" y="1792"/>
                  </a:lnTo>
                  <a:cubicBezTo>
                    <a:pt x="458" y="1649"/>
                    <a:pt x="458" y="1430"/>
                    <a:pt x="592" y="1296"/>
                  </a:cubicBezTo>
                  <a:lnTo>
                    <a:pt x="1517" y="371"/>
                  </a:lnTo>
                  <a:cubicBezTo>
                    <a:pt x="1684" y="219"/>
                    <a:pt x="1537" y="1"/>
                    <a:pt x="137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2" name="Google Shape;15522;p66"/>
            <p:cNvSpPr/>
            <p:nvPr/>
          </p:nvSpPr>
          <p:spPr>
            <a:xfrm>
              <a:off x="1858092" y="4036266"/>
              <a:ext cx="28489" cy="28254"/>
            </a:xfrm>
            <a:custGeom>
              <a:avLst/>
              <a:gdLst/>
              <a:ahLst/>
              <a:cxnLst/>
              <a:rect l="l" t="t" r="r" b="b"/>
              <a:pathLst>
                <a:path w="1088" h="1079" extrusionOk="0">
                  <a:moveTo>
                    <a:pt x="544" y="0"/>
                  </a:moveTo>
                  <a:cubicBezTo>
                    <a:pt x="248" y="0"/>
                    <a:pt x="0" y="239"/>
                    <a:pt x="0" y="544"/>
                  </a:cubicBezTo>
                  <a:cubicBezTo>
                    <a:pt x="0" y="840"/>
                    <a:pt x="248" y="1078"/>
                    <a:pt x="544" y="1078"/>
                  </a:cubicBezTo>
                  <a:cubicBezTo>
                    <a:pt x="840" y="1078"/>
                    <a:pt x="1088" y="840"/>
                    <a:pt x="1088" y="544"/>
                  </a:cubicBezTo>
                  <a:cubicBezTo>
                    <a:pt x="1088" y="239"/>
                    <a:pt x="840" y="0"/>
                    <a:pt x="54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3" name="Google Shape;15523;p66"/>
            <p:cNvSpPr/>
            <p:nvPr/>
          </p:nvSpPr>
          <p:spPr>
            <a:xfrm>
              <a:off x="1953275" y="3946818"/>
              <a:ext cx="22755" cy="22519"/>
            </a:xfrm>
            <a:custGeom>
              <a:avLst/>
              <a:gdLst/>
              <a:ahLst/>
              <a:cxnLst/>
              <a:rect l="l" t="t" r="r" b="b"/>
              <a:pathLst>
                <a:path w="869" h="860" extrusionOk="0">
                  <a:moveTo>
                    <a:pt x="429" y="1"/>
                  </a:moveTo>
                  <a:cubicBezTo>
                    <a:pt x="200" y="1"/>
                    <a:pt x="0" y="192"/>
                    <a:pt x="0" y="430"/>
                  </a:cubicBezTo>
                  <a:cubicBezTo>
                    <a:pt x="0" y="669"/>
                    <a:pt x="200" y="859"/>
                    <a:pt x="429" y="859"/>
                  </a:cubicBezTo>
                  <a:cubicBezTo>
                    <a:pt x="668" y="859"/>
                    <a:pt x="868" y="669"/>
                    <a:pt x="868" y="430"/>
                  </a:cubicBezTo>
                  <a:cubicBezTo>
                    <a:pt x="868" y="192"/>
                    <a:pt x="668" y="1"/>
                    <a:pt x="42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4" name="Google Shape;15524;p66"/>
            <p:cNvSpPr/>
            <p:nvPr/>
          </p:nvSpPr>
          <p:spPr>
            <a:xfrm>
              <a:off x="1966760" y="3989552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39" y="0"/>
                  </a:moveTo>
                  <a:cubicBezTo>
                    <a:pt x="201" y="0"/>
                    <a:pt x="0" y="191"/>
                    <a:pt x="0" y="429"/>
                  </a:cubicBezTo>
                  <a:cubicBezTo>
                    <a:pt x="0" y="668"/>
                    <a:pt x="201" y="868"/>
                    <a:pt x="439" y="868"/>
                  </a:cubicBezTo>
                  <a:cubicBezTo>
                    <a:pt x="678" y="868"/>
                    <a:pt x="868" y="668"/>
                    <a:pt x="868" y="429"/>
                  </a:cubicBezTo>
                  <a:cubicBezTo>
                    <a:pt x="868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5" name="Google Shape;15525;p66"/>
            <p:cNvSpPr/>
            <p:nvPr/>
          </p:nvSpPr>
          <p:spPr>
            <a:xfrm>
              <a:off x="1904806" y="3951060"/>
              <a:ext cx="22493" cy="22781"/>
            </a:xfrm>
            <a:custGeom>
              <a:avLst/>
              <a:gdLst/>
              <a:ahLst/>
              <a:cxnLst/>
              <a:rect l="l" t="t" r="r" b="b"/>
              <a:pathLst>
                <a:path w="859" h="870" extrusionOk="0">
                  <a:moveTo>
                    <a:pt x="430" y="1"/>
                  </a:moveTo>
                  <a:cubicBezTo>
                    <a:pt x="191" y="1"/>
                    <a:pt x="0" y="201"/>
                    <a:pt x="0" y="440"/>
                  </a:cubicBezTo>
                  <a:cubicBezTo>
                    <a:pt x="0" y="669"/>
                    <a:pt x="191" y="869"/>
                    <a:pt x="430" y="869"/>
                  </a:cubicBezTo>
                  <a:cubicBezTo>
                    <a:pt x="668" y="869"/>
                    <a:pt x="859" y="669"/>
                    <a:pt x="859" y="440"/>
                  </a:cubicBezTo>
                  <a:cubicBezTo>
                    <a:pt x="859" y="201"/>
                    <a:pt x="668" y="1"/>
                    <a:pt x="43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26" name="Google Shape;15526;p66"/>
          <p:cNvGrpSpPr/>
          <p:nvPr/>
        </p:nvGrpSpPr>
        <p:grpSpPr>
          <a:xfrm>
            <a:off x="2668963" y="3791306"/>
            <a:ext cx="358735" cy="359311"/>
            <a:chOff x="2668963" y="3791306"/>
            <a:chExt cx="358735" cy="359311"/>
          </a:xfrm>
        </p:grpSpPr>
        <p:sp>
          <p:nvSpPr>
            <p:cNvPr id="15527" name="Google Shape;15527;p66"/>
            <p:cNvSpPr/>
            <p:nvPr/>
          </p:nvSpPr>
          <p:spPr>
            <a:xfrm>
              <a:off x="2854065" y="4004268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8" name="Google Shape;15528;p66"/>
            <p:cNvSpPr/>
            <p:nvPr/>
          </p:nvSpPr>
          <p:spPr>
            <a:xfrm>
              <a:off x="2879045" y="4029249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9" name="Google Shape;15529;p66"/>
            <p:cNvSpPr/>
            <p:nvPr/>
          </p:nvSpPr>
          <p:spPr>
            <a:xfrm>
              <a:off x="2904026" y="4054229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0" name="Google Shape;15530;p66"/>
            <p:cNvSpPr/>
            <p:nvPr/>
          </p:nvSpPr>
          <p:spPr>
            <a:xfrm>
              <a:off x="2829320" y="4006415"/>
              <a:ext cx="153156" cy="143913"/>
            </a:xfrm>
            <a:custGeom>
              <a:avLst/>
              <a:gdLst/>
              <a:ahLst/>
              <a:cxnLst/>
              <a:rect l="l" t="t" r="r" b="b"/>
              <a:pathLst>
                <a:path w="5849" h="5496" extrusionOk="0">
                  <a:moveTo>
                    <a:pt x="1851" y="726"/>
                  </a:moveTo>
                  <a:cubicBezTo>
                    <a:pt x="2105" y="726"/>
                    <a:pt x="2358" y="826"/>
                    <a:pt x="2548" y="1026"/>
                  </a:cubicBezTo>
                  <a:lnTo>
                    <a:pt x="4608" y="3086"/>
                  </a:lnTo>
                  <a:cubicBezTo>
                    <a:pt x="5000" y="3458"/>
                    <a:pt x="5009" y="4078"/>
                    <a:pt x="4628" y="4460"/>
                  </a:cubicBezTo>
                  <a:cubicBezTo>
                    <a:pt x="4440" y="4647"/>
                    <a:pt x="4196" y="4740"/>
                    <a:pt x="3951" y="4740"/>
                  </a:cubicBezTo>
                  <a:cubicBezTo>
                    <a:pt x="3697" y="4740"/>
                    <a:pt x="3443" y="4640"/>
                    <a:pt x="3254" y="4441"/>
                  </a:cubicBezTo>
                  <a:lnTo>
                    <a:pt x="1193" y="2380"/>
                  </a:lnTo>
                  <a:cubicBezTo>
                    <a:pt x="802" y="2008"/>
                    <a:pt x="792" y="1388"/>
                    <a:pt x="1174" y="1007"/>
                  </a:cubicBezTo>
                  <a:cubicBezTo>
                    <a:pt x="1361" y="819"/>
                    <a:pt x="1606" y="726"/>
                    <a:pt x="1851" y="726"/>
                  </a:cubicBezTo>
                  <a:close/>
                  <a:moveTo>
                    <a:pt x="1875" y="0"/>
                  </a:moveTo>
                  <a:cubicBezTo>
                    <a:pt x="1439" y="0"/>
                    <a:pt x="1002" y="167"/>
                    <a:pt x="668" y="501"/>
                  </a:cubicBezTo>
                  <a:cubicBezTo>
                    <a:pt x="1" y="1169"/>
                    <a:pt x="1" y="2247"/>
                    <a:pt x="668" y="2914"/>
                  </a:cubicBezTo>
                  <a:lnTo>
                    <a:pt x="2729" y="4966"/>
                  </a:lnTo>
                  <a:lnTo>
                    <a:pt x="2739" y="4966"/>
                  </a:lnTo>
                  <a:cubicBezTo>
                    <a:pt x="3072" y="5319"/>
                    <a:pt x="3519" y="5495"/>
                    <a:pt x="3966" y="5495"/>
                  </a:cubicBezTo>
                  <a:cubicBezTo>
                    <a:pt x="4401" y="5495"/>
                    <a:pt x="4837" y="5328"/>
                    <a:pt x="5171" y="4994"/>
                  </a:cubicBezTo>
                  <a:cubicBezTo>
                    <a:pt x="5849" y="4326"/>
                    <a:pt x="5830" y="3220"/>
                    <a:pt x="5143" y="2562"/>
                  </a:cubicBezTo>
                  <a:lnTo>
                    <a:pt x="3082" y="501"/>
                  </a:lnTo>
                  <a:cubicBezTo>
                    <a:pt x="2748" y="167"/>
                    <a:pt x="2312" y="0"/>
                    <a:pt x="187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1" name="Google Shape;15531;p66"/>
            <p:cNvSpPr/>
            <p:nvPr/>
          </p:nvSpPr>
          <p:spPr>
            <a:xfrm>
              <a:off x="2917511" y="3991857"/>
              <a:ext cx="24745" cy="23697"/>
            </a:xfrm>
            <a:custGeom>
              <a:avLst/>
              <a:gdLst/>
              <a:ahLst/>
              <a:cxnLst/>
              <a:rect l="l" t="t" r="r" b="b"/>
              <a:pathLst>
                <a:path w="945" h="905" extrusionOk="0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75"/>
                    <a:pt x="86" y="561"/>
                  </a:cubicBezTo>
                  <a:lnTo>
                    <a:pt x="363" y="847"/>
                  </a:lnTo>
                  <a:cubicBezTo>
                    <a:pt x="406" y="885"/>
                    <a:pt x="463" y="904"/>
                    <a:pt x="520" y="904"/>
                  </a:cubicBezTo>
                  <a:cubicBezTo>
                    <a:pt x="577" y="904"/>
                    <a:pt x="635" y="885"/>
                    <a:pt x="678" y="847"/>
                  </a:cubicBezTo>
                  <a:lnTo>
                    <a:pt x="859" y="666"/>
                  </a:lnTo>
                  <a:cubicBezTo>
                    <a:pt x="945" y="580"/>
                    <a:pt x="945" y="43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3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2" name="Google Shape;15532;p66"/>
            <p:cNvSpPr/>
            <p:nvPr/>
          </p:nvSpPr>
          <p:spPr>
            <a:xfrm>
              <a:off x="2942492" y="4016837"/>
              <a:ext cx="24745" cy="23619"/>
            </a:xfrm>
            <a:custGeom>
              <a:avLst/>
              <a:gdLst/>
              <a:ahLst/>
              <a:cxnLst/>
              <a:rect l="l" t="t" r="r" b="b"/>
              <a:pathLst>
                <a:path w="945" h="902" extrusionOk="0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65"/>
                    <a:pt x="86" y="551"/>
                  </a:cubicBezTo>
                  <a:lnTo>
                    <a:pt x="363" y="837"/>
                  </a:lnTo>
                  <a:cubicBezTo>
                    <a:pt x="406" y="880"/>
                    <a:pt x="463" y="902"/>
                    <a:pt x="520" y="902"/>
                  </a:cubicBezTo>
                  <a:cubicBezTo>
                    <a:pt x="577" y="902"/>
                    <a:pt x="635" y="880"/>
                    <a:pt x="678" y="837"/>
                  </a:cubicBezTo>
                  <a:lnTo>
                    <a:pt x="859" y="656"/>
                  </a:lnTo>
                  <a:cubicBezTo>
                    <a:pt x="945" y="570"/>
                    <a:pt x="945" y="42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2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3" name="Google Shape;15533;p66"/>
            <p:cNvSpPr/>
            <p:nvPr/>
          </p:nvSpPr>
          <p:spPr>
            <a:xfrm>
              <a:off x="2967210" y="4041818"/>
              <a:ext cx="24771" cy="23619"/>
            </a:xfrm>
            <a:custGeom>
              <a:avLst/>
              <a:gdLst/>
              <a:ahLst/>
              <a:cxnLst/>
              <a:rect l="l" t="t" r="r" b="b"/>
              <a:pathLst>
                <a:path w="946" h="902" extrusionOk="0">
                  <a:moveTo>
                    <a:pt x="425" y="0"/>
                  </a:moveTo>
                  <a:cubicBezTo>
                    <a:pt x="368" y="0"/>
                    <a:pt x="311" y="22"/>
                    <a:pt x="268" y="65"/>
                  </a:cubicBezTo>
                  <a:lnTo>
                    <a:pt x="87" y="246"/>
                  </a:lnTo>
                  <a:cubicBezTo>
                    <a:pt x="1" y="332"/>
                    <a:pt x="1" y="465"/>
                    <a:pt x="87" y="551"/>
                  </a:cubicBezTo>
                  <a:lnTo>
                    <a:pt x="373" y="837"/>
                  </a:lnTo>
                  <a:cubicBezTo>
                    <a:pt x="416" y="880"/>
                    <a:pt x="473" y="902"/>
                    <a:pt x="530" y="902"/>
                  </a:cubicBezTo>
                  <a:cubicBezTo>
                    <a:pt x="587" y="902"/>
                    <a:pt x="645" y="880"/>
                    <a:pt x="688" y="837"/>
                  </a:cubicBezTo>
                  <a:lnTo>
                    <a:pt x="869" y="656"/>
                  </a:lnTo>
                  <a:cubicBezTo>
                    <a:pt x="945" y="570"/>
                    <a:pt x="945" y="427"/>
                    <a:pt x="869" y="351"/>
                  </a:cubicBezTo>
                  <a:lnTo>
                    <a:pt x="583" y="65"/>
                  </a:lnTo>
                  <a:cubicBezTo>
                    <a:pt x="540" y="22"/>
                    <a:pt x="482" y="0"/>
                    <a:pt x="42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4" name="Google Shape;15534;p66"/>
            <p:cNvSpPr/>
            <p:nvPr/>
          </p:nvSpPr>
          <p:spPr>
            <a:xfrm>
              <a:off x="2704496" y="3827467"/>
              <a:ext cx="68395" cy="64179"/>
            </a:xfrm>
            <a:custGeom>
              <a:avLst/>
              <a:gdLst/>
              <a:ahLst/>
              <a:cxnLst/>
              <a:rect l="l" t="t" r="r" b="b"/>
              <a:pathLst>
                <a:path w="2612" h="2451" extrusionOk="0">
                  <a:moveTo>
                    <a:pt x="297" y="0"/>
                  </a:moveTo>
                  <a:cubicBezTo>
                    <a:pt x="138" y="0"/>
                    <a:pt x="1" y="216"/>
                    <a:pt x="160" y="361"/>
                  </a:cubicBezTo>
                  <a:lnTo>
                    <a:pt x="2182" y="2384"/>
                  </a:lnTo>
                  <a:cubicBezTo>
                    <a:pt x="2230" y="2422"/>
                    <a:pt x="2278" y="2450"/>
                    <a:pt x="2335" y="2450"/>
                  </a:cubicBezTo>
                  <a:cubicBezTo>
                    <a:pt x="2516" y="2450"/>
                    <a:pt x="2612" y="2231"/>
                    <a:pt x="2478" y="2097"/>
                  </a:cubicBezTo>
                  <a:lnTo>
                    <a:pt x="446" y="75"/>
                  </a:lnTo>
                  <a:cubicBezTo>
                    <a:pt x="400" y="22"/>
                    <a:pt x="347" y="0"/>
                    <a:pt x="2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5" name="Google Shape;15535;p66"/>
            <p:cNvSpPr/>
            <p:nvPr/>
          </p:nvSpPr>
          <p:spPr>
            <a:xfrm>
              <a:off x="2671005" y="3882927"/>
              <a:ext cx="87641" cy="31448"/>
            </a:xfrm>
            <a:custGeom>
              <a:avLst/>
              <a:gdLst/>
              <a:ahLst/>
              <a:cxnLst/>
              <a:rect l="l" t="t" r="r" b="b"/>
              <a:pathLst>
                <a:path w="3347" h="1201" extrusionOk="0">
                  <a:moveTo>
                    <a:pt x="301" y="0"/>
                  </a:moveTo>
                  <a:cubicBezTo>
                    <a:pt x="78" y="0"/>
                    <a:pt x="0" y="338"/>
                    <a:pt x="246" y="409"/>
                  </a:cubicBezTo>
                  <a:lnTo>
                    <a:pt x="3003" y="1191"/>
                  </a:lnTo>
                  <a:cubicBezTo>
                    <a:pt x="3023" y="1201"/>
                    <a:pt x="3042" y="1201"/>
                    <a:pt x="3061" y="1201"/>
                  </a:cubicBezTo>
                  <a:cubicBezTo>
                    <a:pt x="3299" y="1201"/>
                    <a:pt x="3347" y="857"/>
                    <a:pt x="3118" y="800"/>
                  </a:cubicBezTo>
                  <a:lnTo>
                    <a:pt x="361" y="8"/>
                  </a:lnTo>
                  <a:cubicBezTo>
                    <a:pt x="340" y="3"/>
                    <a:pt x="320" y="0"/>
                    <a:pt x="3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6" name="Google Shape;15536;p66"/>
            <p:cNvSpPr/>
            <p:nvPr/>
          </p:nvSpPr>
          <p:spPr>
            <a:xfrm>
              <a:off x="2668963" y="3926394"/>
              <a:ext cx="86934" cy="32941"/>
            </a:xfrm>
            <a:custGeom>
              <a:avLst/>
              <a:gdLst/>
              <a:ahLst/>
              <a:cxnLst/>
              <a:rect l="l" t="t" r="r" b="b"/>
              <a:pathLst>
                <a:path w="3320" h="1258" extrusionOk="0">
                  <a:moveTo>
                    <a:pt x="3026" y="0"/>
                  </a:moveTo>
                  <a:cubicBezTo>
                    <a:pt x="3007" y="0"/>
                    <a:pt x="2988" y="3"/>
                    <a:pt x="2967" y="8"/>
                  </a:cubicBezTo>
                  <a:lnTo>
                    <a:pt x="229" y="857"/>
                  </a:lnTo>
                  <a:cubicBezTo>
                    <a:pt x="0" y="924"/>
                    <a:pt x="48" y="1258"/>
                    <a:pt x="286" y="1258"/>
                  </a:cubicBezTo>
                  <a:cubicBezTo>
                    <a:pt x="305" y="1258"/>
                    <a:pt x="324" y="1248"/>
                    <a:pt x="343" y="1248"/>
                  </a:cubicBezTo>
                  <a:lnTo>
                    <a:pt x="3091" y="399"/>
                  </a:lnTo>
                  <a:cubicBezTo>
                    <a:pt x="3319" y="329"/>
                    <a:pt x="3240" y="0"/>
                    <a:pt x="302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7" name="Google Shape;15537;p66"/>
            <p:cNvSpPr/>
            <p:nvPr/>
          </p:nvSpPr>
          <p:spPr>
            <a:xfrm>
              <a:off x="2761422" y="3794081"/>
              <a:ext cx="33203" cy="83085"/>
            </a:xfrm>
            <a:custGeom>
              <a:avLst/>
              <a:gdLst/>
              <a:ahLst/>
              <a:cxnLst/>
              <a:rect l="l" t="t" r="r" b="b"/>
              <a:pathLst>
                <a:path w="1268" h="3173" extrusionOk="0">
                  <a:moveTo>
                    <a:pt x="252" y="0"/>
                  </a:moveTo>
                  <a:cubicBezTo>
                    <a:pt x="127" y="0"/>
                    <a:pt x="1" y="102"/>
                    <a:pt x="47" y="262"/>
                  </a:cubicBezTo>
                  <a:lnTo>
                    <a:pt x="829" y="3020"/>
                  </a:lnTo>
                  <a:cubicBezTo>
                    <a:pt x="857" y="3105"/>
                    <a:pt x="934" y="3172"/>
                    <a:pt x="1029" y="3172"/>
                  </a:cubicBezTo>
                  <a:cubicBezTo>
                    <a:pt x="1163" y="3172"/>
                    <a:pt x="1268" y="3039"/>
                    <a:pt x="1229" y="2915"/>
                  </a:cubicBezTo>
                  <a:lnTo>
                    <a:pt x="447" y="148"/>
                  </a:lnTo>
                  <a:cubicBezTo>
                    <a:pt x="417" y="45"/>
                    <a:pt x="335" y="0"/>
                    <a:pt x="25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8" name="Google Shape;15538;p66"/>
            <p:cNvSpPr/>
            <p:nvPr/>
          </p:nvSpPr>
          <p:spPr>
            <a:xfrm>
              <a:off x="2805099" y="3791306"/>
              <a:ext cx="34774" cy="82849"/>
            </a:xfrm>
            <a:custGeom>
              <a:avLst/>
              <a:gdLst/>
              <a:ahLst/>
              <a:cxnLst/>
              <a:rect l="l" t="t" r="r" b="b"/>
              <a:pathLst>
                <a:path w="1328" h="3164" extrusionOk="0">
                  <a:moveTo>
                    <a:pt x="1070" y="0"/>
                  </a:moveTo>
                  <a:cubicBezTo>
                    <a:pt x="988" y="0"/>
                    <a:pt x="908" y="45"/>
                    <a:pt x="878" y="149"/>
                  </a:cubicBezTo>
                  <a:lnTo>
                    <a:pt x="38" y="2897"/>
                  </a:lnTo>
                  <a:cubicBezTo>
                    <a:pt x="0" y="3030"/>
                    <a:pt x="96" y="3164"/>
                    <a:pt x="239" y="3164"/>
                  </a:cubicBezTo>
                  <a:cubicBezTo>
                    <a:pt x="325" y="3164"/>
                    <a:pt x="401" y="3097"/>
                    <a:pt x="430" y="3021"/>
                  </a:cubicBezTo>
                  <a:lnTo>
                    <a:pt x="1269" y="273"/>
                  </a:lnTo>
                  <a:cubicBezTo>
                    <a:pt x="1327" y="110"/>
                    <a:pt x="1197" y="0"/>
                    <a:pt x="107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9" name="Google Shape;15539;p66"/>
            <p:cNvSpPr/>
            <p:nvPr/>
          </p:nvSpPr>
          <p:spPr>
            <a:xfrm>
              <a:off x="2757128" y="3882220"/>
              <a:ext cx="261064" cy="259729"/>
            </a:xfrm>
            <a:custGeom>
              <a:avLst/>
              <a:gdLst/>
              <a:ahLst/>
              <a:cxnLst/>
              <a:rect l="l" t="t" r="r" b="b"/>
              <a:pathLst>
                <a:path w="9970" h="9919" extrusionOk="0">
                  <a:moveTo>
                    <a:pt x="2862" y="1"/>
                  </a:moveTo>
                  <a:cubicBezTo>
                    <a:pt x="2807" y="1"/>
                    <a:pt x="2753" y="21"/>
                    <a:pt x="2710" y="64"/>
                  </a:cubicBezTo>
                  <a:lnTo>
                    <a:pt x="115" y="265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21" y="3202"/>
                  </a:lnTo>
                  <a:lnTo>
                    <a:pt x="1184" y="3307"/>
                  </a:lnTo>
                  <a:cubicBezTo>
                    <a:pt x="1327" y="3345"/>
                    <a:pt x="1470" y="3393"/>
                    <a:pt x="1613" y="3441"/>
                  </a:cubicBezTo>
                  <a:cubicBezTo>
                    <a:pt x="2796" y="3861"/>
                    <a:pt x="3874" y="4538"/>
                    <a:pt x="4771" y="5425"/>
                  </a:cubicBezTo>
                  <a:lnTo>
                    <a:pt x="9254" y="9918"/>
                  </a:lnTo>
                  <a:lnTo>
                    <a:pt x="9970" y="9203"/>
                  </a:lnTo>
                  <a:lnTo>
                    <a:pt x="5477" y="4710"/>
                  </a:lnTo>
                  <a:cubicBezTo>
                    <a:pt x="4589" y="3822"/>
                    <a:pt x="3912" y="2744"/>
                    <a:pt x="3492" y="1561"/>
                  </a:cubicBezTo>
                  <a:cubicBezTo>
                    <a:pt x="3445" y="1418"/>
                    <a:pt x="3397" y="1275"/>
                    <a:pt x="3359" y="1132"/>
                  </a:cubicBezTo>
                  <a:lnTo>
                    <a:pt x="3254" y="770"/>
                  </a:lnTo>
                  <a:lnTo>
                    <a:pt x="3072" y="159"/>
                  </a:lnTo>
                  <a:cubicBezTo>
                    <a:pt x="3043" y="58"/>
                    <a:pt x="2953" y="1"/>
                    <a:pt x="28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0" name="Google Shape;15540;p66"/>
            <p:cNvSpPr/>
            <p:nvPr/>
          </p:nvSpPr>
          <p:spPr>
            <a:xfrm>
              <a:off x="2757128" y="3881880"/>
              <a:ext cx="91700" cy="90207"/>
            </a:xfrm>
            <a:custGeom>
              <a:avLst/>
              <a:gdLst/>
              <a:ahLst/>
              <a:cxnLst/>
              <a:rect l="l" t="t" r="r" b="b"/>
              <a:pathLst>
                <a:path w="3502" h="3445" extrusionOk="0">
                  <a:moveTo>
                    <a:pt x="2861" y="0"/>
                  </a:moveTo>
                  <a:cubicBezTo>
                    <a:pt x="2807" y="0"/>
                    <a:pt x="2752" y="21"/>
                    <a:pt x="2710" y="67"/>
                  </a:cubicBezTo>
                  <a:lnTo>
                    <a:pt x="125" y="2653"/>
                  </a:lnTo>
                  <a:cubicBezTo>
                    <a:pt x="1" y="2777"/>
                    <a:pt x="58" y="2977"/>
                    <a:pt x="211" y="3025"/>
                  </a:cubicBezTo>
                  <a:lnTo>
                    <a:pt x="831" y="3196"/>
                  </a:lnTo>
                  <a:lnTo>
                    <a:pt x="1184" y="3301"/>
                  </a:lnTo>
                  <a:cubicBezTo>
                    <a:pt x="1327" y="3349"/>
                    <a:pt x="1479" y="3397"/>
                    <a:pt x="1622" y="3444"/>
                  </a:cubicBezTo>
                  <a:lnTo>
                    <a:pt x="3502" y="1565"/>
                  </a:lnTo>
                  <a:cubicBezTo>
                    <a:pt x="3445" y="1422"/>
                    <a:pt x="3397" y="1279"/>
                    <a:pt x="3359" y="1126"/>
                  </a:cubicBezTo>
                  <a:lnTo>
                    <a:pt x="3254" y="773"/>
                  </a:lnTo>
                  <a:lnTo>
                    <a:pt x="3072" y="163"/>
                  </a:lnTo>
                  <a:cubicBezTo>
                    <a:pt x="3042" y="61"/>
                    <a:pt x="2952" y="0"/>
                    <a:pt x="2861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1" name="Google Shape;15541;p66"/>
            <p:cNvSpPr/>
            <p:nvPr/>
          </p:nvSpPr>
          <p:spPr>
            <a:xfrm>
              <a:off x="2757128" y="3881984"/>
              <a:ext cx="85206" cy="83844"/>
            </a:xfrm>
            <a:custGeom>
              <a:avLst/>
              <a:gdLst/>
              <a:ahLst/>
              <a:cxnLst/>
              <a:rect l="l" t="t" r="r" b="b"/>
              <a:pathLst>
                <a:path w="3254" h="3202" extrusionOk="0">
                  <a:moveTo>
                    <a:pt x="2862" y="0"/>
                  </a:moveTo>
                  <a:cubicBezTo>
                    <a:pt x="2807" y="0"/>
                    <a:pt x="2753" y="20"/>
                    <a:pt x="2710" y="63"/>
                  </a:cubicBezTo>
                  <a:lnTo>
                    <a:pt x="115" y="264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31" y="3202"/>
                  </a:lnTo>
                  <a:lnTo>
                    <a:pt x="3254" y="769"/>
                  </a:lnTo>
                  <a:lnTo>
                    <a:pt x="3072" y="159"/>
                  </a:lnTo>
                  <a:cubicBezTo>
                    <a:pt x="3043" y="57"/>
                    <a:pt x="2953" y="0"/>
                    <a:pt x="2862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2" name="Google Shape;15542;p66"/>
            <p:cNvSpPr/>
            <p:nvPr/>
          </p:nvSpPr>
          <p:spPr>
            <a:xfrm>
              <a:off x="2992950" y="4116995"/>
              <a:ext cx="34747" cy="33622"/>
            </a:xfrm>
            <a:custGeom>
              <a:avLst/>
              <a:gdLst/>
              <a:ahLst/>
              <a:cxnLst/>
              <a:rect l="l" t="t" r="r" b="b"/>
              <a:pathLst>
                <a:path w="1327" h="1284" extrusionOk="0">
                  <a:moveTo>
                    <a:pt x="920" y="1"/>
                  </a:moveTo>
                  <a:cubicBezTo>
                    <a:pt x="864" y="1"/>
                    <a:pt x="806" y="22"/>
                    <a:pt x="764" y="65"/>
                  </a:cubicBezTo>
                  <a:lnTo>
                    <a:pt x="86" y="743"/>
                  </a:lnTo>
                  <a:cubicBezTo>
                    <a:pt x="0" y="828"/>
                    <a:pt x="0" y="962"/>
                    <a:pt x="86" y="1048"/>
                  </a:cubicBezTo>
                  <a:lnTo>
                    <a:pt x="258" y="1220"/>
                  </a:lnTo>
                  <a:cubicBezTo>
                    <a:pt x="301" y="1262"/>
                    <a:pt x="356" y="1284"/>
                    <a:pt x="411" y="1284"/>
                  </a:cubicBezTo>
                  <a:cubicBezTo>
                    <a:pt x="465" y="1284"/>
                    <a:pt x="520" y="1262"/>
                    <a:pt x="563" y="1220"/>
                  </a:cubicBezTo>
                  <a:lnTo>
                    <a:pt x="1241" y="552"/>
                  </a:lnTo>
                  <a:cubicBezTo>
                    <a:pt x="1326" y="466"/>
                    <a:pt x="1326" y="323"/>
                    <a:pt x="1241" y="237"/>
                  </a:cubicBezTo>
                  <a:lnTo>
                    <a:pt x="1069" y="65"/>
                  </a:lnTo>
                  <a:cubicBezTo>
                    <a:pt x="1031" y="22"/>
                    <a:pt x="976" y="1"/>
                    <a:pt x="920" y="1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3" name="Google Shape;15543;p66"/>
          <p:cNvGrpSpPr/>
          <p:nvPr/>
        </p:nvGrpSpPr>
        <p:grpSpPr>
          <a:xfrm>
            <a:off x="849682" y="1995198"/>
            <a:ext cx="363893" cy="291727"/>
            <a:chOff x="849682" y="1995198"/>
            <a:chExt cx="363893" cy="291727"/>
          </a:xfrm>
        </p:grpSpPr>
        <p:sp>
          <p:nvSpPr>
            <p:cNvPr id="15544" name="Google Shape;15544;p66"/>
            <p:cNvSpPr/>
            <p:nvPr/>
          </p:nvSpPr>
          <p:spPr>
            <a:xfrm>
              <a:off x="907838" y="2131517"/>
              <a:ext cx="247579" cy="155408"/>
            </a:xfrm>
            <a:custGeom>
              <a:avLst/>
              <a:gdLst/>
              <a:ahLst/>
              <a:cxnLst/>
              <a:rect l="l" t="t" r="r" b="b"/>
              <a:pathLst>
                <a:path w="9455" h="5935" extrusionOk="0">
                  <a:moveTo>
                    <a:pt x="0" y="0"/>
                  </a:moveTo>
                  <a:lnTo>
                    <a:pt x="0" y="4551"/>
                  </a:lnTo>
                  <a:cubicBezTo>
                    <a:pt x="0" y="4875"/>
                    <a:pt x="392" y="5171"/>
                    <a:pt x="1031" y="5409"/>
                  </a:cubicBezTo>
                  <a:cubicBezTo>
                    <a:pt x="1155" y="5457"/>
                    <a:pt x="1288" y="5505"/>
                    <a:pt x="1422" y="5543"/>
                  </a:cubicBezTo>
                  <a:cubicBezTo>
                    <a:pt x="1555" y="5581"/>
                    <a:pt x="1679" y="5610"/>
                    <a:pt x="1823" y="5638"/>
                  </a:cubicBezTo>
                  <a:cubicBezTo>
                    <a:pt x="1918" y="5667"/>
                    <a:pt x="2013" y="5686"/>
                    <a:pt x="2118" y="5705"/>
                  </a:cubicBezTo>
                  <a:cubicBezTo>
                    <a:pt x="2738" y="5820"/>
                    <a:pt x="3358" y="5886"/>
                    <a:pt x="3988" y="5915"/>
                  </a:cubicBezTo>
                  <a:cubicBezTo>
                    <a:pt x="4160" y="5925"/>
                    <a:pt x="4341" y="5934"/>
                    <a:pt x="4532" y="5934"/>
                  </a:cubicBezTo>
                  <a:lnTo>
                    <a:pt x="4933" y="5934"/>
                  </a:lnTo>
                  <a:cubicBezTo>
                    <a:pt x="5839" y="5925"/>
                    <a:pt x="6745" y="5829"/>
                    <a:pt x="7642" y="5638"/>
                  </a:cubicBezTo>
                  <a:cubicBezTo>
                    <a:pt x="7775" y="5610"/>
                    <a:pt x="7909" y="5572"/>
                    <a:pt x="8033" y="5533"/>
                  </a:cubicBezTo>
                  <a:cubicBezTo>
                    <a:pt x="8911" y="5285"/>
                    <a:pt x="9454" y="4932"/>
                    <a:pt x="9454" y="4541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5" name="Google Shape;15545;p66"/>
            <p:cNvSpPr/>
            <p:nvPr/>
          </p:nvSpPr>
          <p:spPr>
            <a:xfrm>
              <a:off x="1140414" y="2131517"/>
              <a:ext cx="15004" cy="136424"/>
            </a:xfrm>
            <a:custGeom>
              <a:avLst/>
              <a:gdLst/>
              <a:ahLst/>
              <a:cxnLst/>
              <a:rect l="l" t="t" r="r" b="b"/>
              <a:pathLst>
                <a:path w="573" h="5210" extrusionOk="0">
                  <a:moveTo>
                    <a:pt x="0" y="0"/>
                  </a:moveTo>
                  <a:lnTo>
                    <a:pt x="0" y="5209"/>
                  </a:lnTo>
                  <a:cubicBezTo>
                    <a:pt x="363" y="5009"/>
                    <a:pt x="572" y="4780"/>
                    <a:pt x="572" y="4541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6" name="Google Shape;15546;p66"/>
            <p:cNvSpPr/>
            <p:nvPr/>
          </p:nvSpPr>
          <p:spPr>
            <a:xfrm>
              <a:off x="1026483" y="2148511"/>
              <a:ext cx="10526" cy="138414"/>
            </a:xfrm>
            <a:custGeom>
              <a:avLst/>
              <a:gdLst/>
              <a:ahLst/>
              <a:cxnLst/>
              <a:rect l="l" t="t" r="r" b="b"/>
              <a:pathLst>
                <a:path w="402" h="5286" extrusionOk="0">
                  <a:moveTo>
                    <a:pt x="201" y="0"/>
                  </a:moveTo>
                  <a:cubicBezTo>
                    <a:pt x="101" y="0"/>
                    <a:pt x="1" y="67"/>
                    <a:pt x="1" y="200"/>
                  </a:cubicBezTo>
                  <a:lnTo>
                    <a:pt x="1" y="5285"/>
                  </a:lnTo>
                  <a:lnTo>
                    <a:pt x="402" y="5285"/>
                  </a:lnTo>
                  <a:lnTo>
                    <a:pt x="402" y="200"/>
                  </a:lnTo>
                  <a:cubicBezTo>
                    <a:pt x="402" y="67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7" name="Google Shape;15547;p66"/>
            <p:cNvSpPr/>
            <p:nvPr/>
          </p:nvSpPr>
          <p:spPr>
            <a:xfrm>
              <a:off x="945047" y="2148511"/>
              <a:ext cx="10526" cy="68212"/>
            </a:xfrm>
            <a:custGeom>
              <a:avLst/>
              <a:gdLst/>
              <a:ahLst/>
              <a:cxnLst/>
              <a:rect l="l" t="t" r="r" b="b"/>
              <a:pathLst>
                <a:path w="402" h="2605" extrusionOk="0">
                  <a:moveTo>
                    <a:pt x="201" y="0"/>
                  </a:moveTo>
                  <a:cubicBezTo>
                    <a:pt x="96" y="0"/>
                    <a:pt x="1" y="86"/>
                    <a:pt x="1" y="200"/>
                  </a:cubicBezTo>
                  <a:lnTo>
                    <a:pt x="1" y="2404"/>
                  </a:lnTo>
                  <a:cubicBezTo>
                    <a:pt x="1" y="2519"/>
                    <a:pt x="96" y="2604"/>
                    <a:pt x="201" y="2604"/>
                  </a:cubicBezTo>
                  <a:cubicBezTo>
                    <a:pt x="316" y="2604"/>
                    <a:pt x="402" y="2519"/>
                    <a:pt x="402" y="2404"/>
                  </a:cubicBezTo>
                  <a:lnTo>
                    <a:pt x="402" y="200"/>
                  </a:lnTo>
                  <a:cubicBezTo>
                    <a:pt x="402" y="86"/>
                    <a:pt x="316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8" name="Google Shape;15548;p66"/>
            <p:cNvSpPr/>
            <p:nvPr/>
          </p:nvSpPr>
          <p:spPr>
            <a:xfrm>
              <a:off x="945309" y="2228192"/>
              <a:ext cx="10526" cy="50982"/>
            </a:xfrm>
            <a:custGeom>
              <a:avLst/>
              <a:gdLst/>
              <a:ahLst/>
              <a:cxnLst/>
              <a:rect l="l" t="t" r="r" b="b"/>
              <a:pathLst>
                <a:path w="402" h="1947" extrusionOk="0">
                  <a:moveTo>
                    <a:pt x="201" y="0"/>
                  </a:moveTo>
                  <a:cubicBezTo>
                    <a:pt x="86" y="0"/>
                    <a:pt x="0" y="86"/>
                    <a:pt x="0" y="191"/>
                  </a:cubicBezTo>
                  <a:lnTo>
                    <a:pt x="0" y="1841"/>
                  </a:lnTo>
                  <a:cubicBezTo>
                    <a:pt x="124" y="1880"/>
                    <a:pt x="258" y="1908"/>
                    <a:pt x="392" y="1946"/>
                  </a:cubicBezTo>
                  <a:cubicBezTo>
                    <a:pt x="401" y="1927"/>
                    <a:pt x="401" y="1908"/>
                    <a:pt x="392" y="1899"/>
                  </a:cubicBezTo>
                  <a:cubicBezTo>
                    <a:pt x="392" y="1326"/>
                    <a:pt x="392" y="763"/>
                    <a:pt x="401" y="201"/>
                  </a:cubicBezTo>
                  <a:cubicBezTo>
                    <a:pt x="401" y="86"/>
                    <a:pt x="315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9" name="Google Shape;15549;p66"/>
            <p:cNvSpPr/>
            <p:nvPr/>
          </p:nvSpPr>
          <p:spPr>
            <a:xfrm>
              <a:off x="1107682" y="2148511"/>
              <a:ext cx="10762" cy="130663"/>
            </a:xfrm>
            <a:custGeom>
              <a:avLst/>
              <a:gdLst/>
              <a:ahLst/>
              <a:cxnLst/>
              <a:rect l="l" t="t" r="r" b="b"/>
              <a:pathLst>
                <a:path w="411" h="4990" extrusionOk="0">
                  <a:moveTo>
                    <a:pt x="210" y="0"/>
                  </a:moveTo>
                  <a:cubicBezTo>
                    <a:pt x="110" y="0"/>
                    <a:pt x="10" y="67"/>
                    <a:pt x="10" y="200"/>
                  </a:cubicBezTo>
                  <a:lnTo>
                    <a:pt x="10" y="4942"/>
                  </a:lnTo>
                  <a:cubicBezTo>
                    <a:pt x="0" y="4961"/>
                    <a:pt x="0" y="4970"/>
                    <a:pt x="10" y="4989"/>
                  </a:cubicBezTo>
                  <a:cubicBezTo>
                    <a:pt x="143" y="4961"/>
                    <a:pt x="277" y="4923"/>
                    <a:pt x="401" y="4884"/>
                  </a:cubicBezTo>
                  <a:lnTo>
                    <a:pt x="401" y="200"/>
                  </a:lnTo>
                  <a:lnTo>
                    <a:pt x="411" y="200"/>
                  </a:lnTo>
                  <a:cubicBezTo>
                    <a:pt x="411" y="67"/>
                    <a:pt x="310" y="0"/>
                    <a:pt x="210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0" name="Google Shape;15550;p66"/>
            <p:cNvSpPr/>
            <p:nvPr/>
          </p:nvSpPr>
          <p:spPr>
            <a:xfrm>
              <a:off x="907838" y="2122274"/>
              <a:ext cx="247579" cy="59230"/>
            </a:xfrm>
            <a:custGeom>
              <a:avLst/>
              <a:gdLst/>
              <a:ahLst/>
              <a:cxnLst/>
              <a:rect l="l" t="t" r="r" b="b"/>
              <a:pathLst>
                <a:path w="9455" h="2262" extrusionOk="0">
                  <a:moveTo>
                    <a:pt x="0" y="0"/>
                  </a:moveTo>
                  <a:lnTo>
                    <a:pt x="0" y="868"/>
                  </a:lnTo>
                  <a:cubicBezTo>
                    <a:pt x="0" y="1565"/>
                    <a:pt x="1727" y="2137"/>
                    <a:pt x="3988" y="2242"/>
                  </a:cubicBezTo>
                  <a:cubicBezTo>
                    <a:pt x="4227" y="2252"/>
                    <a:pt x="4475" y="2261"/>
                    <a:pt x="4732" y="2261"/>
                  </a:cubicBezTo>
                  <a:cubicBezTo>
                    <a:pt x="7337" y="2261"/>
                    <a:pt x="9454" y="1641"/>
                    <a:pt x="9454" y="868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1" name="Google Shape;15551;p66"/>
            <p:cNvSpPr/>
            <p:nvPr/>
          </p:nvSpPr>
          <p:spPr>
            <a:xfrm>
              <a:off x="1140414" y="2122012"/>
              <a:ext cx="15004" cy="40508"/>
            </a:xfrm>
            <a:custGeom>
              <a:avLst/>
              <a:gdLst/>
              <a:ahLst/>
              <a:cxnLst/>
              <a:rect l="l" t="t" r="r" b="b"/>
              <a:pathLst>
                <a:path w="573" h="1547" extrusionOk="0">
                  <a:moveTo>
                    <a:pt x="0" y="1"/>
                  </a:moveTo>
                  <a:lnTo>
                    <a:pt x="0" y="10"/>
                  </a:lnTo>
                  <a:lnTo>
                    <a:pt x="0" y="1546"/>
                  </a:lnTo>
                  <a:cubicBezTo>
                    <a:pt x="363" y="1346"/>
                    <a:pt x="572" y="1117"/>
                    <a:pt x="572" y="878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2" name="Google Shape;15552;p66"/>
            <p:cNvSpPr/>
            <p:nvPr/>
          </p:nvSpPr>
          <p:spPr>
            <a:xfrm>
              <a:off x="907838" y="2085798"/>
              <a:ext cx="247579" cy="72716"/>
            </a:xfrm>
            <a:custGeom>
              <a:avLst/>
              <a:gdLst/>
              <a:ahLst/>
              <a:cxnLst/>
              <a:rect l="l" t="t" r="r" b="b"/>
              <a:pathLst>
                <a:path w="9455" h="2777" extrusionOk="0">
                  <a:moveTo>
                    <a:pt x="4732" y="1"/>
                  </a:moveTo>
                  <a:cubicBezTo>
                    <a:pt x="2118" y="1"/>
                    <a:pt x="0" y="621"/>
                    <a:pt x="0" y="1393"/>
                  </a:cubicBezTo>
                  <a:cubicBezTo>
                    <a:pt x="0" y="2157"/>
                    <a:pt x="2118" y="2777"/>
                    <a:pt x="4732" y="2777"/>
                  </a:cubicBezTo>
                  <a:cubicBezTo>
                    <a:pt x="7337" y="2777"/>
                    <a:pt x="9454" y="2157"/>
                    <a:pt x="9454" y="1393"/>
                  </a:cubicBezTo>
                  <a:cubicBezTo>
                    <a:pt x="9454" y="621"/>
                    <a:pt x="7337" y="1"/>
                    <a:pt x="4732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3" name="Google Shape;15553;p66"/>
            <p:cNvSpPr/>
            <p:nvPr/>
          </p:nvSpPr>
          <p:spPr>
            <a:xfrm>
              <a:off x="1012264" y="2085798"/>
              <a:ext cx="143153" cy="72716"/>
            </a:xfrm>
            <a:custGeom>
              <a:avLst/>
              <a:gdLst/>
              <a:ahLst/>
              <a:cxnLst/>
              <a:rect l="l" t="t" r="r" b="b"/>
              <a:pathLst>
                <a:path w="5467" h="2777" extrusionOk="0">
                  <a:moveTo>
                    <a:pt x="744" y="1"/>
                  </a:moveTo>
                  <a:cubicBezTo>
                    <a:pt x="487" y="1"/>
                    <a:pt x="239" y="1"/>
                    <a:pt x="0" y="20"/>
                  </a:cubicBezTo>
                  <a:cubicBezTo>
                    <a:pt x="2252" y="125"/>
                    <a:pt x="3978" y="697"/>
                    <a:pt x="3978" y="1384"/>
                  </a:cubicBezTo>
                  <a:cubicBezTo>
                    <a:pt x="3978" y="2080"/>
                    <a:pt x="2252" y="2653"/>
                    <a:pt x="0" y="2758"/>
                  </a:cubicBezTo>
                  <a:cubicBezTo>
                    <a:pt x="239" y="2767"/>
                    <a:pt x="487" y="2777"/>
                    <a:pt x="744" y="2777"/>
                  </a:cubicBezTo>
                  <a:cubicBezTo>
                    <a:pt x="3349" y="2777"/>
                    <a:pt x="5466" y="2157"/>
                    <a:pt x="5466" y="1384"/>
                  </a:cubicBezTo>
                  <a:cubicBezTo>
                    <a:pt x="5466" y="621"/>
                    <a:pt x="3349" y="1"/>
                    <a:pt x="74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4" name="Google Shape;15554;p66"/>
            <p:cNvSpPr/>
            <p:nvPr/>
          </p:nvSpPr>
          <p:spPr>
            <a:xfrm>
              <a:off x="1049971" y="1995198"/>
              <a:ext cx="123750" cy="119613"/>
            </a:xfrm>
            <a:custGeom>
              <a:avLst/>
              <a:gdLst/>
              <a:ahLst/>
              <a:cxnLst/>
              <a:rect l="l" t="t" r="r" b="b"/>
              <a:pathLst>
                <a:path w="4726" h="4568" extrusionOk="0">
                  <a:moveTo>
                    <a:pt x="4442" y="0"/>
                  </a:moveTo>
                  <a:cubicBezTo>
                    <a:pt x="4395" y="0"/>
                    <a:pt x="4346" y="19"/>
                    <a:pt x="4303" y="64"/>
                  </a:cubicBezTo>
                  <a:lnTo>
                    <a:pt x="134" y="4224"/>
                  </a:lnTo>
                  <a:cubicBezTo>
                    <a:pt x="1" y="4348"/>
                    <a:pt x="96" y="4567"/>
                    <a:pt x="277" y="4567"/>
                  </a:cubicBezTo>
                  <a:cubicBezTo>
                    <a:pt x="325" y="4567"/>
                    <a:pt x="382" y="4548"/>
                    <a:pt x="420" y="4510"/>
                  </a:cubicBezTo>
                  <a:lnTo>
                    <a:pt x="4580" y="341"/>
                  </a:lnTo>
                  <a:cubicBezTo>
                    <a:pt x="4725" y="195"/>
                    <a:pt x="4593" y="0"/>
                    <a:pt x="444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5" name="Google Shape;15555;p66"/>
            <p:cNvSpPr/>
            <p:nvPr/>
          </p:nvSpPr>
          <p:spPr>
            <a:xfrm>
              <a:off x="1044734" y="2103525"/>
              <a:ext cx="18513" cy="18775"/>
            </a:xfrm>
            <a:custGeom>
              <a:avLst/>
              <a:gdLst/>
              <a:ahLst/>
              <a:cxnLst/>
              <a:rect l="l" t="t" r="r" b="b"/>
              <a:pathLst>
                <a:path w="707" h="717" extrusionOk="0">
                  <a:moveTo>
                    <a:pt x="353" y="1"/>
                  </a:moveTo>
                  <a:cubicBezTo>
                    <a:pt x="153" y="1"/>
                    <a:pt x="0" y="163"/>
                    <a:pt x="0" y="354"/>
                  </a:cubicBezTo>
                  <a:cubicBezTo>
                    <a:pt x="0" y="554"/>
                    <a:pt x="153" y="716"/>
                    <a:pt x="353" y="716"/>
                  </a:cubicBezTo>
                  <a:cubicBezTo>
                    <a:pt x="544" y="716"/>
                    <a:pt x="706" y="554"/>
                    <a:pt x="706" y="354"/>
                  </a:cubicBezTo>
                  <a:cubicBezTo>
                    <a:pt x="706" y="163"/>
                    <a:pt x="544" y="1"/>
                    <a:pt x="35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6" name="Google Shape;15556;p66"/>
            <p:cNvSpPr/>
            <p:nvPr/>
          </p:nvSpPr>
          <p:spPr>
            <a:xfrm>
              <a:off x="889509" y="1995224"/>
              <a:ext cx="123776" cy="119587"/>
            </a:xfrm>
            <a:custGeom>
              <a:avLst/>
              <a:gdLst/>
              <a:ahLst/>
              <a:cxnLst/>
              <a:rect l="l" t="t" r="r" b="b"/>
              <a:pathLst>
                <a:path w="4727" h="4567" extrusionOk="0">
                  <a:moveTo>
                    <a:pt x="292" y="0"/>
                  </a:moveTo>
                  <a:cubicBezTo>
                    <a:pt x="135" y="0"/>
                    <a:pt x="1" y="203"/>
                    <a:pt x="147" y="350"/>
                  </a:cubicBezTo>
                  <a:lnTo>
                    <a:pt x="4316" y="4509"/>
                  </a:lnTo>
                  <a:cubicBezTo>
                    <a:pt x="4354" y="4547"/>
                    <a:pt x="4402" y="4566"/>
                    <a:pt x="4459" y="4566"/>
                  </a:cubicBezTo>
                  <a:cubicBezTo>
                    <a:pt x="4640" y="4566"/>
                    <a:pt x="4726" y="4347"/>
                    <a:pt x="4602" y="4223"/>
                  </a:cubicBezTo>
                  <a:lnTo>
                    <a:pt x="433" y="63"/>
                  </a:lnTo>
                  <a:cubicBezTo>
                    <a:pt x="389" y="19"/>
                    <a:pt x="339" y="0"/>
                    <a:pt x="29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7" name="Google Shape;15557;p66"/>
            <p:cNvSpPr/>
            <p:nvPr/>
          </p:nvSpPr>
          <p:spPr>
            <a:xfrm>
              <a:off x="1000010" y="2103525"/>
              <a:ext cx="18775" cy="18775"/>
            </a:xfrm>
            <a:custGeom>
              <a:avLst/>
              <a:gdLst/>
              <a:ahLst/>
              <a:cxnLst/>
              <a:rect l="l" t="t" r="r" b="b"/>
              <a:pathLst>
                <a:path w="717" h="717" extrusionOk="0">
                  <a:moveTo>
                    <a:pt x="363" y="1"/>
                  </a:moveTo>
                  <a:cubicBezTo>
                    <a:pt x="163" y="1"/>
                    <a:pt x="1" y="163"/>
                    <a:pt x="1" y="354"/>
                  </a:cubicBezTo>
                  <a:cubicBezTo>
                    <a:pt x="1" y="554"/>
                    <a:pt x="163" y="716"/>
                    <a:pt x="363" y="716"/>
                  </a:cubicBezTo>
                  <a:cubicBezTo>
                    <a:pt x="554" y="716"/>
                    <a:pt x="716" y="554"/>
                    <a:pt x="716" y="354"/>
                  </a:cubicBezTo>
                  <a:cubicBezTo>
                    <a:pt x="716" y="163"/>
                    <a:pt x="554" y="1"/>
                    <a:pt x="36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8" name="Google Shape;15558;p66"/>
            <p:cNvSpPr/>
            <p:nvPr/>
          </p:nvSpPr>
          <p:spPr>
            <a:xfrm>
              <a:off x="883984" y="2035811"/>
              <a:ext cx="42603" cy="55250"/>
            </a:xfrm>
            <a:custGeom>
              <a:avLst/>
              <a:gdLst/>
              <a:ahLst/>
              <a:cxnLst/>
              <a:rect l="l" t="t" r="r" b="b"/>
              <a:pathLst>
                <a:path w="1627" h="2110" extrusionOk="0">
                  <a:moveTo>
                    <a:pt x="276" y="0"/>
                  </a:moveTo>
                  <a:cubicBezTo>
                    <a:pt x="134" y="0"/>
                    <a:pt x="0" y="156"/>
                    <a:pt x="101" y="316"/>
                  </a:cubicBezTo>
                  <a:lnTo>
                    <a:pt x="1207" y="2014"/>
                  </a:lnTo>
                  <a:cubicBezTo>
                    <a:pt x="1236" y="2072"/>
                    <a:pt x="1303" y="2110"/>
                    <a:pt x="1369" y="2110"/>
                  </a:cubicBezTo>
                  <a:cubicBezTo>
                    <a:pt x="1532" y="2110"/>
                    <a:pt x="1627" y="1929"/>
                    <a:pt x="1541" y="1795"/>
                  </a:cubicBezTo>
                  <a:lnTo>
                    <a:pt x="444" y="97"/>
                  </a:lnTo>
                  <a:cubicBezTo>
                    <a:pt x="398" y="28"/>
                    <a:pt x="336" y="0"/>
                    <a:pt x="2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9" name="Google Shape;15559;p66"/>
            <p:cNvSpPr/>
            <p:nvPr/>
          </p:nvSpPr>
          <p:spPr>
            <a:xfrm>
              <a:off x="849682" y="2076083"/>
              <a:ext cx="61090" cy="29720"/>
            </a:xfrm>
            <a:custGeom>
              <a:avLst/>
              <a:gdLst/>
              <a:ahLst/>
              <a:cxnLst/>
              <a:rect l="l" t="t" r="r" b="b"/>
              <a:pathLst>
                <a:path w="2333" h="1135" extrusionOk="0">
                  <a:moveTo>
                    <a:pt x="285" y="0"/>
                  </a:moveTo>
                  <a:cubicBezTo>
                    <a:pt x="91" y="0"/>
                    <a:pt x="0" y="298"/>
                    <a:pt x="218" y="391"/>
                  </a:cubicBezTo>
                  <a:lnTo>
                    <a:pt x="1983" y="1125"/>
                  </a:lnTo>
                  <a:cubicBezTo>
                    <a:pt x="2002" y="1135"/>
                    <a:pt x="2031" y="1135"/>
                    <a:pt x="2059" y="1135"/>
                  </a:cubicBezTo>
                  <a:lnTo>
                    <a:pt x="2050" y="1135"/>
                  </a:lnTo>
                  <a:cubicBezTo>
                    <a:pt x="2053" y="1135"/>
                    <a:pt x="2056" y="1135"/>
                    <a:pt x="2060" y="1135"/>
                  </a:cubicBezTo>
                  <a:cubicBezTo>
                    <a:pt x="2280" y="1135"/>
                    <a:pt x="2333" y="828"/>
                    <a:pt x="2126" y="753"/>
                  </a:cubicBezTo>
                  <a:lnTo>
                    <a:pt x="371" y="19"/>
                  </a:lnTo>
                  <a:cubicBezTo>
                    <a:pt x="341" y="6"/>
                    <a:pt x="312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0" name="Google Shape;15560;p66"/>
            <p:cNvSpPr/>
            <p:nvPr/>
          </p:nvSpPr>
          <p:spPr>
            <a:xfrm>
              <a:off x="1136643" y="2035811"/>
              <a:ext cx="42629" cy="55250"/>
            </a:xfrm>
            <a:custGeom>
              <a:avLst/>
              <a:gdLst/>
              <a:ahLst/>
              <a:cxnLst/>
              <a:rect l="l" t="t" r="r" b="b"/>
              <a:pathLst>
                <a:path w="1628" h="2110" extrusionOk="0">
                  <a:moveTo>
                    <a:pt x="1355" y="0"/>
                  </a:moveTo>
                  <a:cubicBezTo>
                    <a:pt x="1296" y="0"/>
                    <a:pt x="1236" y="28"/>
                    <a:pt x="1193" y="97"/>
                  </a:cubicBezTo>
                  <a:lnTo>
                    <a:pt x="96" y="1795"/>
                  </a:lnTo>
                  <a:cubicBezTo>
                    <a:pt x="1" y="1929"/>
                    <a:pt x="96" y="2110"/>
                    <a:pt x="259" y="2110"/>
                  </a:cubicBezTo>
                  <a:cubicBezTo>
                    <a:pt x="325" y="2110"/>
                    <a:pt x="392" y="2072"/>
                    <a:pt x="430" y="2014"/>
                  </a:cubicBezTo>
                  <a:lnTo>
                    <a:pt x="1527" y="316"/>
                  </a:lnTo>
                  <a:cubicBezTo>
                    <a:pt x="1628" y="156"/>
                    <a:pt x="1494" y="0"/>
                    <a:pt x="135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1" name="Google Shape;15561;p66"/>
            <p:cNvSpPr/>
            <p:nvPr/>
          </p:nvSpPr>
          <p:spPr>
            <a:xfrm>
              <a:off x="1152406" y="2076083"/>
              <a:ext cx="61168" cy="29720"/>
            </a:xfrm>
            <a:custGeom>
              <a:avLst/>
              <a:gdLst/>
              <a:ahLst/>
              <a:cxnLst/>
              <a:rect l="l" t="t" r="r" b="b"/>
              <a:pathLst>
                <a:path w="2336" h="1135" extrusionOk="0">
                  <a:moveTo>
                    <a:pt x="2051" y="0"/>
                  </a:moveTo>
                  <a:cubicBezTo>
                    <a:pt x="2024" y="0"/>
                    <a:pt x="1995" y="6"/>
                    <a:pt x="1965" y="19"/>
                  </a:cubicBezTo>
                  <a:lnTo>
                    <a:pt x="200" y="753"/>
                  </a:lnTo>
                  <a:cubicBezTo>
                    <a:pt x="0" y="829"/>
                    <a:pt x="57" y="1135"/>
                    <a:pt x="286" y="1135"/>
                  </a:cubicBezTo>
                  <a:cubicBezTo>
                    <a:pt x="305" y="1135"/>
                    <a:pt x="334" y="1135"/>
                    <a:pt x="363" y="1125"/>
                  </a:cubicBezTo>
                  <a:lnTo>
                    <a:pt x="2118" y="391"/>
                  </a:lnTo>
                  <a:cubicBezTo>
                    <a:pt x="2336" y="298"/>
                    <a:pt x="2244" y="0"/>
                    <a:pt x="205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62" name="Google Shape;15562;p66"/>
          <p:cNvGrpSpPr/>
          <p:nvPr/>
        </p:nvGrpSpPr>
        <p:grpSpPr>
          <a:xfrm>
            <a:off x="3065430" y="1990066"/>
            <a:ext cx="378190" cy="302044"/>
            <a:chOff x="3065430" y="1990066"/>
            <a:chExt cx="378190" cy="302044"/>
          </a:xfrm>
        </p:grpSpPr>
        <p:sp>
          <p:nvSpPr>
            <p:cNvPr id="15563" name="Google Shape;15563;p66"/>
            <p:cNvSpPr/>
            <p:nvPr/>
          </p:nvSpPr>
          <p:spPr>
            <a:xfrm>
              <a:off x="3216282" y="2149742"/>
              <a:ext cx="67714" cy="67741"/>
            </a:xfrm>
            <a:custGeom>
              <a:avLst/>
              <a:gdLst/>
              <a:ahLst/>
              <a:cxnLst/>
              <a:rect l="l" t="t" r="r" b="b"/>
              <a:pathLst>
                <a:path w="2586" h="2587" extrusionOk="0">
                  <a:moveTo>
                    <a:pt x="1946" y="1"/>
                  </a:moveTo>
                  <a:lnTo>
                    <a:pt x="0" y="1947"/>
                  </a:lnTo>
                  <a:lnTo>
                    <a:pt x="639" y="2586"/>
                  </a:lnTo>
                  <a:lnTo>
                    <a:pt x="2585" y="640"/>
                  </a:lnTo>
                  <a:lnTo>
                    <a:pt x="194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4" name="Google Shape;15564;p66"/>
            <p:cNvSpPr/>
            <p:nvPr/>
          </p:nvSpPr>
          <p:spPr>
            <a:xfrm>
              <a:off x="3216282" y="2180483"/>
              <a:ext cx="36973" cy="36999"/>
            </a:xfrm>
            <a:custGeom>
              <a:avLst/>
              <a:gdLst/>
              <a:ahLst/>
              <a:cxnLst/>
              <a:rect l="l" t="t" r="r" b="b"/>
              <a:pathLst>
                <a:path w="1412" h="1413" extrusionOk="0">
                  <a:moveTo>
                    <a:pt x="773" y="0"/>
                  </a:moveTo>
                  <a:lnTo>
                    <a:pt x="0" y="773"/>
                  </a:lnTo>
                  <a:lnTo>
                    <a:pt x="639" y="1412"/>
                  </a:lnTo>
                  <a:lnTo>
                    <a:pt x="1412" y="6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5" name="Google Shape;15565;p66"/>
            <p:cNvSpPr/>
            <p:nvPr/>
          </p:nvSpPr>
          <p:spPr>
            <a:xfrm>
              <a:off x="3141079" y="2188103"/>
              <a:ext cx="104949" cy="104007"/>
            </a:xfrm>
            <a:custGeom>
              <a:avLst/>
              <a:gdLst/>
              <a:ahLst/>
              <a:cxnLst/>
              <a:rect l="l" t="t" r="r" b="b"/>
              <a:pathLst>
                <a:path w="4008" h="3972" extrusionOk="0">
                  <a:moveTo>
                    <a:pt x="3020" y="0"/>
                  </a:moveTo>
                  <a:cubicBezTo>
                    <a:pt x="2963" y="0"/>
                    <a:pt x="2905" y="24"/>
                    <a:pt x="2863" y="72"/>
                  </a:cubicBezTo>
                  <a:lnTo>
                    <a:pt x="86" y="2848"/>
                  </a:lnTo>
                  <a:cubicBezTo>
                    <a:pt x="1" y="2934"/>
                    <a:pt x="1" y="3067"/>
                    <a:pt x="86" y="3153"/>
                  </a:cubicBezTo>
                  <a:lnTo>
                    <a:pt x="831" y="3907"/>
                  </a:lnTo>
                  <a:cubicBezTo>
                    <a:pt x="873" y="3950"/>
                    <a:pt x="931" y="3971"/>
                    <a:pt x="988" y="3971"/>
                  </a:cubicBezTo>
                  <a:cubicBezTo>
                    <a:pt x="1045" y="3971"/>
                    <a:pt x="1102" y="3950"/>
                    <a:pt x="1145" y="3907"/>
                  </a:cubicBezTo>
                  <a:lnTo>
                    <a:pt x="3921" y="1121"/>
                  </a:lnTo>
                  <a:cubicBezTo>
                    <a:pt x="4007" y="1035"/>
                    <a:pt x="4007" y="902"/>
                    <a:pt x="3921" y="816"/>
                  </a:cubicBezTo>
                  <a:lnTo>
                    <a:pt x="3177" y="72"/>
                  </a:lnTo>
                  <a:cubicBezTo>
                    <a:pt x="3134" y="24"/>
                    <a:pt x="3077" y="0"/>
                    <a:pt x="302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6" name="Google Shape;15566;p66"/>
            <p:cNvSpPr/>
            <p:nvPr/>
          </p:nvSpPr>
          <p:spPr>
            <a:xfrm>
              <a:off x="3235999" y="1990118"/>
              <a:ext cx="207621" cy="207621"/>
            </a:xfrm>
            <a:custGeom>
              <a:avLst/>
              <a:gdLst/>
              <a:ahLst/>
              <a:cxnLst/>
              <a:rect l="l" t="t" r="r" b="b"/>
              <a:pathLst>
                <a:path w="7929" h="7929" extrusionOk="0">
                  <a:moveTo>
                    <a:pt x="3969" y="1"/>
                  </a:moveTo>
                  <a:cubicBezTo>
                    <a:pt x="1775" y="1"/>
                    <a:pt x="1" y="1775"/>
                    <a:pt x="1" y="3960"/>
                  </a:cubicBezTo>
                  <a:cubicBezTo>
                    <a:pt x="1" y="6154"/>
                    <a:pt x="1775" y="7928"/>
                    <a:pt x="3969" y="7928"/>
                  </a:cubicBezTo>
                  <a:cubicBezTo>
                    <a:pt x="6154" y="7928"/>
                    <a:pt x="7928" y="6154"/>
                    <a:pt x="7928" y="3960"/>
                  </a:cubicBezTo>
                  <a:cubicBezTo>
                    <a:pt x="7928" y="1775"/>
                    <a:pt x="6154" y="1"/>
                    <a:pt x="39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7" name="Google Shape;15567;p66"/>
            <p:cNvSpPr/>
            <p:nvPr/>
          </p:nvSpPr>
          <p:spPr>
            <a:xfrm>
              <a:off x="3226023" y="1990066"/>
              <a:ext cx="192119" cy="181933"/>
            </a:xfrm>
            <a:custGeom>
              <a:avLst/>
              <a:gdLst/>
              <a:ahLst/>
              <a:cxnLst/>
              <a:rect l="l" t="t" r="r" b="b"/>
              <a:pathLst>
                <a:path w="7337" h="6948" extrusionOk="0">
                  <a:moveTo>
                    <a:pt x="4347" y="0"/>
                  </a:moveTo>
                  <a:cubicBezTo>
                    <a:pt x="3332" y="0"/>
                    <a:pt x="2318" y="389"/>
                    <a:pt x="1546" y="1167"/>
                  </a:cubicBezTo>
                  <a:cubicBezTo>
                    <a:pt x="0" y="2712"/>
                    <a:pt x="0" y="5221"/>
                    <a:pt x="1546" y="6767"/>
                  </a:cubicBezTo>
                  <a:cubicBezTo>
                    <a:pt x="1612" y="6833"/>
                    <a:pt x="1679" y="6891"/>
                    <a:pt x="1746" y="6948"/>
                  </a:cubicBezTo>
                  <a:cubicBezTo>
                    <a:pt x="372" y="5383"/>
                    <a:pt x="458" y="3017"/>
                    <a:pt x="1927" y="1548"/>
                  </a:cubicBezTo>
                  <a:cubicBezTo>
                    <a:pt x="2701" y="774"/>
                    <a:pt x="3716" y="384"/>
                    <a:pt x="4733" y="384"/>
                  </a:cubicBezTo>
                  <a:cubicBezTo>
                    <a:pt x="5659" y="384"/>
                    <a:pt x="6586" y="707"/>
                    <a:pt x="7336" y="1357"/>
                  </a:cubicBezTo>
                  <a:cubicBezTo>
                    <a:pt x="7279" y="1291"/>
                    <a:pt x="7212" y="1224"/>
                    <a:pt x="7155" y="1167"/>
                  </a:cubicBezTo>
                  <a:cubicBezTo>
                    <a:pt x="6378" y="389"/>
                    <a:pt x="5362" y="0"/>
                    <a:pt x="434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8" name="Google Shape;15568;p66"/>
            <p:cNvSpPr/>
            <p:nvPr/>
          </p:nvSpPr>
          <p:spPr>
            <a:xfrm>
              <a:off x="3252234" y="2013816"/>
              <a:ext cx="167401" cy="159938"/>
            </a:xfrm>
            <a:custGeom>
              <a:avLst/>
              <a:gdLst/>
              <a:ahLst/>
              <a:cxnLst/>
              <a:rect l="l" t="t" r="r" b="b"/>
              <a:pathLst>
                <a:path w="6393" h="6108" extrusionOk="0">
                  <a:moveTo>
                    <a:pt x="3325" y="1"/>
                  </a:moveTo>
                  <a:cubicBezTo>
                    <a:pt x="2577" y="1"/>
                    <a:pt x="1814" y="278"/>
                    <a:pt x="1193" y="899"/>
                  </a:cubicBezTo>
                  <a:cubicBezTo>
                    <a:pt x="1" y="2091"/>
                    <a:pt x="1" y="4018"/>
                    <a:pt x="1193" y="5211"/>
                  </a:cubicBezTo>
                  <a:cubicBezTo>
                    <a:pt x="1813" y="5830"/>
                    <a:pt x="2574" y="6107"/>
                    <a:pt x="3321" y="6107"/>
                  </a:cubicBezTo>
                  <a:cubicBezTo>
                    <a:pt x="4888" y="6107"/>
                    <a:pt x="6393" y="4889"/>
                    <a:pt x="6393" y="3055"/>
                  </a:cubicBezTo>
                  <a:cubicBezTo>
                    <a:pt x="6393" y="1216"/>
                    <a:pt x="4891" y="1"/>
                    <a:pt x="332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9" name="Google Shape;15569;p66"/>
            <p:cNvSpPr/>
            <p:nvPr/>
          </p:nvSpPr>
          <p:spPr>
            <a:xfrm>
              <a:off x="3275722" y="2029605"/>
              <a:ext cx="153654" cy="144175"/>
            </a:xfrm>
            <a:custGeom>
              <a:avLst/>
              <a:gdLst/>
              <a:ahLst/>
              <a:cxnLst/>
              <a:rect l="l" t="t" r="r" b="b"/>
              <a:pathLst>
                <a:path w="5868" h="5506" extrusionOk="0">
                  <a:moveTo>
                    <a:pt x="4255" y="0"/>
                  </a:moveTo>
                  <a:lnTo>
                    <a:pt x="4255" y="0"/>
                  </a:lnTo>
                  <a:cubicBezTo>
                    <a:pt x="5143" y="1212"/>
                    <a:pt x="5019" y="2891"/>
                    <a:pt x="3960" y="3959"/>
                  </a:cubicBezTo>
                  <a:cubicBezTo>
                    <a:pt x="3367" y="4547"/>
                    <a:pt x="2586" y="4849"/>
                    <a:pt x="1802" y="4849"/>
                  </a:cubicBezTo>
                  <a:cubicBezTo>
                    <a:pt x="1172" y="4849"/>
                    <a:pt x="540" y="4654"/>
                    <a:pt x="1" y="4255"/>
                  </a:cubicBezTo>
                  <a:lnTo>
                    <a:pt x="1" y="4255"/>
                  </a:lnTo>
                  <a:cubicBezTo>
                    <a:pt x="600" y="5078"/>
                    <a:pt x="1524" y="5505"/>
                    <a:pt x="2458" y="5505"/>
                  </a:cubicBezTo>
                  <a:cubicBezTo>
                    <a:pt x="3159" y="5505"/>
                    <a:pt x="3865" y="5265"/>
                    <a:pt x="4446" y="4770"/>
                  </a:cubicBezTo>
                  <a:cubicBezTo>
                    <a:pt x="5791" y="3606"/>
                    <a:pt x="5868" y="1546"/>
                    <a:pt x="4608" y="296"/>
                  </a:cubicBezTo>
                  <a:cubicBezTo>
                    <a:pt x="4494" y="191"/>
                    <a:pt x="4379" y="86"/>
                    <a:pt x="425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0" name="Google Shape;15570;p66"/>
            <p:cNvSpPr/>
            <p:nvPr/>
          </p:nvSpPr>
          <p:spPr>
            <a:xfrm>
              <a:off x="3065430" y="1990066"/>
              <a:ext cx="177587" cy="149464"/>
            </a:xfrm>
            <a:custGeom>
              <a:avLst/>
              <a:gdLst/>
              <a:ahLst/>
              <a:cxnLst/>
              <a:rect l="l" t="t" r="r" b="b"/>
              <a:pathLst>
                <a:path w="6782" h="5708" extrusionOk="0">
                  <a:moveTo>
                    <a:pt x="3369" y="1"/>
                  </a:moveTo>
                  <a:cubicBezTo>
                    <a:pt x="1279" y="1"/>
                    <a:pt x="1" y="2352"/>
                    <a:pt x="1182" y="4114"/>
                  </a:cubicBezTo>
                  <a:cubicBezTo>
                    <a:pt x="1674" y="4860"/>
                    <a:pt x="2504" y="5285"/>
                    <a:pt x="3371" y="5285"/>
                  </a:cubicBezTo>
                  <a:cubicBezTo>
                    <a:pt x="3614" y="5285"/>
                    <a:pt x="3859" y="5252"/>
                    <a:pt x="4101" y="5183"/>
                  </a:cubicBezTo>
                  <a:lnTo>
                    <a:pt x="5189" y="5689"/>
                  </a:lnTo>
                  <a:cubicBezTo>
                    <a:pt x="5217" y="5702"/>
                    <a:pt x="5247" y="5708"/>
                    <a:pt x="5276" y="5708"/>
                  </a:cubicBezTo>
                  <a:cubicBezTo>
                    <a:pt x="5393" y="5708"/>
                    <a:pt x="5502" y="5609"/>
                    <a:pt x="5494" y="5479"/>
                  </a:cubicBezTo>
                  <a:lnTo>
                    <a:pt x="5446" y="4286"/>
                  </a:lnTo>
                  <a:cubicBezTo>
                    <a:pt x="6782" y="2588"/>
                    <a:pt x="5637" y="89"/>
                    <a:pt x="3481" y="3"/>
                  </a:cubicBezTo>
                  <a:cubicBezTo>
                    <a:pt x="3443" y="1"/>
                    <a:pt x="3406" y="1"/>
                    <a:pt x="336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1" name="Google Shape;15571;p66"/>
            <p:cNvSpPr/>
            <p:nvPr/>
          </p:nvSpPr>
          <p:spPr>
            <a:xfrm>
              <a:off x="3137832" y="2038089"/>
              <a:ext cx="20503" cy="52972"/>
            </a:xfrm>
            <a:custGeom>
              <a:avLst/>
              <a:gdLst/>
              <a:ahLst/>
              <a:cxnLst/>
              <a:rect l="l" t="t" r="r" b="b"/>
              <a:pathLst>
                <a:path w="783" h="2023" extrusionOk="0">
                  <a:moveTo>
                    <a:pt x="249" y="0"/>
                  </a:moveTo>
                  <a:cubicBezTo>
                    <a:pt x="1" y="19"/>
                    <a:pt x="1" y="401"/>
                    <a:pt x="249" y="420"/>
                  </a:cubicBezTo>
                  <a:lnTo>
                    <a:pt x="373" y="420"/>
                  </a:lnTo>
                  <a:lnTo>
                    <a:pt x="373" y="1823"/>
                  </a:lnTo>
                  <a:cubicBezTo>
                    <a:pt x="373" y="1937"/>
                    <a:pt x="468" y="2023"/>
                    <a:pt x="582" y="2023"/>
                  </a:cubicBezTo>
                  <a:cubicBezTo>
                    <a:pt x="687" y="2023"/>
                    <a:pt x="783" y="1927"/>
                    <a:pt x="783" y="1823"/>
                  </a:cubicBezTo>
                  <a:lnTo>
                    <a:pt x="783" y="210"/>
                  </a:lnTo>
                  <a:cubicBezTo>
                    <a:pt x="783" y="96"/>
                    <a:pt x="687" y="0"/>
                    <a:pt x="5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2" name="Google Shape;15572;p66"/>
            <p:cNvSpPr/>
            <p:nvPr/>
          </p:nvSpPr>
          <p:spPr>
            <a:xfrm>
              <a:off x="3137334" y="2082525"/>
              <a:ext cx="32338" cy="10814"/>
            </a:xfrm>
            <a:custGeom>
              <a:avLst/>
              <a:gdLst/>
              <a:ahLst/>
              <a:cxnLst/>
              <a:rect l="l" t="t" r="r" b="b"/>
              <a:pathLst>
                <a:path w="1235" h="413" extrusionOk="0">
                  <a:moveTo>
                    <a:pt x="971" y="0"/>
                  </a:moveTo>
                  <a:cubicBezTo>
                    <a:pt x="963" y="0"/>
                    <a:pt x="954" y="1"/>
                    <a:pt x="945" y="2"/>
                  </a:cubicBezTo>
                  <a:lnTo>
                    <a:pt x="258" y="2"/>
                  </a:lnTo>
                  <a:cubicBezTo>
                    <a:pt x="0" y="21"/>
                    <a:pt x="0" y="393"/>
                    <a:pt x="258" y="412"/>
                  </a:cubicBezTo>
                  <a:lnTo>
                    <a:pt x="945" y="412"/>
                  </a:lnTo>
                  <a:cubicBezTo>
                    <a:pt x="951" y="412"/>
                    <a:pt x="957" y="412"/>
                    <a:pt x="963" y="412"/>
                  </a:cubicBezTo>
                  <a:cubicBezTo>
                    <a:pt x="1232" y="412"/>
                    <a:pt x="1235" y="0"/>
                    <a:pt x="97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3" name="Google Shape;15573;p66"/>
            <p:cNvSpPr/>
            <p:nvPr/>
          </p:nvSpPr>
          <p:spPr>
            <a:xfrm>
              <a:off x="3139822" y="2021488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1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4" name="Google Shape;15574;p66"/>
          <p:cNvGrpSpPr/>
          <p:nvPr/>
        </p:nvGrpSpPr>
        <p:grpSpPr>
          <a:xfrm>
            <a:off x="3568234" y="3791410"/>
            <a:ext cx="347501" cy="359284"/>
            <a:chOff x="3568234" y="3791410"/>
            <a:chExt cx="347501" cy="359284"/>
          </a:xfrm>
        </p:grpSpPr>
        <p:sp>
          <p:nvSpPr>
            <p:cNvPr id="15575" name="Google Shape;15575;p66"/>
            <p:cNvSpPr/>
            <p:nvPr/>
          </p:nvSpPr>
          <p:spPr>
            <a:xfrm>
              <a:off x="3657682" y="3791410"/>
              <a:ext cx="151899" cy="160750"/>
            </a:xfrm>
            <a:custGeom>
              <a:avLst/>
              <a:gdLst/>
              <a:ahLst/>
              <a:cxnLst/>
              <a:rect l="l" t="t" r="r" b="b"/>
              <a:pathLst>
                <a:path w="5801" h="6139" extrusionOk="0">
                  <a:moveTo>
                    <a:pt x="3210" y="1"/>
                  </a:moveTo>
                  <a:cubicBezTo>
                    <a:pt x="2700" y="1"/>
                    <a:pt x="2177" y="155"/>
                    <a:pt x="1708" y="498"/>
                  </a:cubicBezTo>
                  <a:cubicBezTo>
                    <a:pt x="0" y="1738"/>
                    <a:pt x="429" y="4390"/>
                    <a:pt x="2433" y="5039"/>
                  </a:cubicBezTo>
                  <a:lnTo>
                    <a:pt x="3024" y="6031"/>
                  </a:lnTo>
                  <a:cubicBezTo>
                    <a:pt x="3067" y="6103"/>
                    <a:pt x="3141" y="6139"/>
                    <a:pt x="3215" y="6139"/>
                  </a:cubicBezTo>
                  <a:cubicBezTo>
                    <a:pt x="3289" y="6139"/>
                    <a:pt x="3363" y="6103"/>
                    <a:pt x="3406" y="6031"/>
                  </a:cubicBezTo>
                  <a:lnTo>
                    <a:pt x="4007" y="5039"/>
                  </a:lnTo>
                  <a:cubicBezTo>
                    <a:pt x="5075" y="4696"/>
                    <a:pt x="5800" y="3703"/>
                    <a:pt x="5800" y="2587"/>
                  </a:cubicBezTo>
                  <a:cubicBezTo>
                    <a:pt x="5800" y="1062"/>
                    <a:pt x="4547" y="1"/>
                    <a:pt x="3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6" name="Google Shape;15576;p66"/>
            <p:cNvSpPr/>
            <p:nvPr/>
          </p:nvSpPr>
          <p:spPr>
            <a:xfrm>
              <a:off x="3727858" y="3822413"/>
              <a:ext cx="48992" cy="48992"/>
            </a:xfrm>
            <a:custGeom>
              <a:avLst/>
              <a:gdLst/>
              <a:ahLst/>
              <a:cxnLst/>
              <a:rect l="l" t="t" r="r" b="b"/>
              <a:pathLst>
                <a:path w="1871" h="1871" extrusionOk="0">
                  <a:moveTo>
                    <a:pt x="936" y="1"/>
                  </a:moveTo>
                  <a:cubicBezTo>
                    <a:pt x="421" y="1"/>
                    <a:pt x="1" y="421"/>
                    <a:pt x="1" y="936"/>
                  </a:cubicBezTo>
                  <a:cubicBezTo>
                    <a:pt x="1" y="1451"/>
                    <a:pt x="421" y="1871"/>
                    <a:pt x="936" y="1871"/>
                  </a:cubicBezTo>
                  <a:cubicBezTo>
                    <a:pt x="1451" y="1871"/>
                    <a:pt x="1871" y="1451"/>
                    <a:pt x="1871" y="936"/>
                  </a:cubicBezTo>
                  <a:cubicBezTo>
                    <a:pt x="1871" y="421"/>
                    <a:pt x="1451" y="1"/>
                    <a:pt x="93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7" name="Google Shape;15577;p66"/>
            <p:cNvSpPr/>
            <p:nvPr/>
          </p:nvSpPr>
          <p:spPr>
            <a:xfrm>
              <a:off x="3710890" y="3816731"/>
              <a:ext cx="82823" cy="60173"/>
            </a:xfrm>
            <a:custGeom>
              <a:avLst/>
              <a:gdLst/>
              <a:ahLst/>
              <a:cxnLst/>
              <a:rect l="l" t="t" r="r" b="b"/>
              <a:pathLst>
                <a:path w="3163" h="2298" extrusionOk="0">
                  <a:moveTo>
                    <a:pt x="1584" y="428"/>
                  </a:moveTo>
                  <a:cubicBezTo>
                    <a:pt x="1784" y="428"/>
                    <a:pt x="1965" y="504"/>
                    <a:pt x="2099" y="638"/>
                  </a:cubicBezTo>
                  <a:cubicBezTo>
                    <a:pt x="2585" y="1124"/>
                    <a:pt x="2188" y="1881"/>
                    <a:pt x="1598" y="1881"/>
                  </a:cubicBezTo>
                  <a:cubicBezTo>
                    <a:pt x="1505" y="1881"/>
                    <a:pt x="1407" y="1862"/>
                    <a:pt x="1307" y="1821"/>
                  </a:cubicBezTo>
                  <a:cubicBezTo>
                    <a:pt x="573" y="1525"/>
                    <a:pt x="792" y="428"/>
                    <a:pt x="1584" y="428"/>
                  </a:cubicBezTo>
                  <a:close/>
                  <a:moveTo>
                    <a:pt x="1608" y="0"/>
                  </a:moveTo>
                  <a:cubicBezTo>
                    <a:pt x="1463" y="0"/>
                    <a:pt x="1310" y="30"/>
                    <a:pt x="1154" y="94"/>
                  </a:cubicBezTo>
                  <a:cubicBezTo>
                    <a:pt x="0" y="571"/>
                    <a:pt x="334" y="2298"/>
                    <a:pt x="1584" y="2298"/>
                  </a:cubicBezTo>
                  <a:cubicBezTo>
                    <a:pt x="1889" y="2298"/>
                    <a:pt x="2185" y="2174"/>
                    <a:pt x="2395" y="1964"/>
                  </a:cubicBezTo>
                  <a:cubicBezTo>
                    <a:pt x="3162" y="1196"/>
                    <a:pt x="2538" y="0"/>
                    <a:pt x="160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8" name="Google Shape;15578;p66"/>
            <p:cNvSpPr/>
            <p:nvPr/>
          </p:nvSpPr>
          <p:spPr>
            <a:xfrm>
              <a:off x="3699631" y="3857973"/>
              <a:ext cx="44017" cy="39670"/>
            </a:xfrm>
            <a:custGeom>
              <a:avLst/>
              <a:gdLst/>
              <a:ahLst/>
              <a:cxnLst/>
              <a:rect l="l" t="t" r="r" b="b"/>
              <a:pathLst>
                <a:path w="1681" h="1515" extrusionOk="0">
                  <a:moveTo>
                    <a:pt x="1368" y="1"/>
                  </a:moveTo>
                  <a:cubicBezTo>
                    <a:pt x="1315" y="1"/>
                    <a:pt x="1259" y="25"/>
                    <a:pt x="1212" y="83"/>
                  </a:cubicBezTo>
                  <a:lnTo>
                    <a:pt x="144" y="1161"/>
                  </a:lnTo>
                  <a:cubicBezTo>
                    <a:pt x="1" y="1285"/>
                    <a:pt x="96" y="1514"/>
                    <a:pt x="287" y="1514"/>
                  </a:cubicBezTo>
                  <a:cubicBezTo>
                    <a:pt x="344" y="1514"/>
                    <a:pt x="392" y="1486"/>
                    <a:pt x="430" y="1448"/>
                  </a:cubicBezTo>
                  <a:lnTo>
                    <a:pt x="1508" y="379"/>
                  </a:lnTo>
                  <a:cubicBezTo>
                    <a:pt x="1681" y="228"/>
                    <a:pt x="1533" y="1"/>
                    <a:pt x="13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9" name="Google Shape;15579;p66"/>
            <p:cNvSpPr/>
            <p:nvPr/>
          </p:nvSpPr>
          <p:spPr>
            <a:xfrm>
              <a:off x="3568234" y="3947316"/>
              <a:ext cx="86960" cy="201179"/>
            </a:xfrm>
            <a:custGeom>
              <a:avLst/>
              <a:gdLst/>
              <a:ahLst/>
              <a:cxnLst/>
              <a:rect l="l" t="t" r="r" b="b"/>
              <a:pathLst>
                <a:path w="3321" h="7683" extrusionOk="0">
                  <a:moveTo>
                    <a:pt x="3321" y="1"/>
                  </a:moveTo>
                  <a:lnTo>
                    <a:pt x="153" y="1060"/>
                  </a:lnTo>
                  <a:cubicBezTo>
                    <a:pt x="68" y="1088"/>
                    <a:pt x="1" y="1174"/>
                    <a:pt x="10" y="1270"/>
                  </a:cubicBezTo>
                  <a:lnTo>
                    <a:pt x="10" y="7461"/>
                  </a:lnTo>
                  <a:cubicBezTo>
                    <a:pt x="2" y="7588"/>
                    <a:pt x="107" y="7683"/>
                    <a:pt x="225" y="7683"/>
                  </a:cubicBezTo>
                  <a:cubicBezTo>
                    <a:pt x="249" y="7683"/>
                    <a:pt x="273" y="7679"/>
                    <a:pt x="297" y="7671"/>
                  </a:cubicBezTo>
                  <a:lnTo>
                    <a:pt x="3321" y="6660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0" name="Google Shape;15580;p66"/>
            <p:cNvSpPr/>
            <p:nvPr/>
          </p:nvSpPr>
          <p:spPr>
            <a:xfrm>
              <a:off x="3655169" y="3947316"/>
              <a:ext cx="86960" cy="203379"/>
            </a:xfrm>
            <a:custGeom>
              <a:avLst/>
              <a:gdLst/>
              <a:ahLst/>
              <a:cxnLst/>
              <a:rect l="l" t="t" r="r" b="b"/>
              <a:pathLst>
                <a:path w="3321" h="7767" extrusionOk="0">
                  <a:moveTo>
                    <a:pt x="1" y="1"/>
                  </a:moveTo>
                  <a:lnTo>
                    <a:pt x="1" y="6660"/>
                  </a:lnTo>
                  <a:lnTo>
                    <a:pt x="3321" y="7766"/>
                  </a:lnTo>
                  <a:lnTo>
                    <a:pt x="3321" y="11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1" name="Google Shape;15581;p66"/>
            <p:cNvSpPr/>
            <p:nvPr/>
          </p:nvSpPr>
          <p:spPr>
            <a:xfrm>
              <a:off x="3742103" y="3947316"/>
              <a:ext cx="86699" cy="203379"/>
            </a:xfrm>
            <a:custGeom>
              <a:avLst/>
              <a:gdLst/>
              <a:ahLst/>
              <a:cxnLst/>
              <a:rect l="l" t="t" r="r" b="b"/>
              <a:pathLst>
                <a:path w="3311" h="7767" extrusionOk="0">
                  <a:moveTo>
                    <a:pt x="3311" y="1"/>
                  </a:moveTo>
                  <a:lnTo>
                    <a:pt x="1" y="1107"/>
                  </a:lnTo>
                  <a:lnTo>
                    <a:pt x="1" y="7766"/>
                  </a:lnTo>
                  <a:lnTo>
                    <a:pt x="3311" y="6660"/>
                  </a:lnTo>
                  <a:lnTo>
                    <a:pt x="331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2" name="Google Shape;15582;p66"/>
            <p:cNvSpPr/>
            <p:nvPr/>
          </p:nvSpPr>
          <p:spPr>
            <a:xfrm>
              <a:off x="3828775" y="3947316"/>
              <a:ext cx="86960" cy="201179"/>
            </a:xfrm>
            <a:custGeom>
              <a:avLst/>
              <a:gdLst/>
              <a:ahLst/>
              <a:cxnLst/>
              <a:rect l="l" t="t" r="r" b="b"/>
              <a:pathLst>
                <a:path w="3321" h="7683" extrusionOk="0">
                  <a:moveTo>
                    <a:pt x="1" y="1"/>
                  </a:moveTo>
                  <a:lnTo>
                    <a:pt x="1" y="6660"/>
                  </a:lnTo>
                  <a:lnTo>
                    <a:pt x="3025" y="7671"/>
                  </a:lnTo>
                  <a:cubicBezTo>
                    <a:pt x="3049" y="7679"/>
                    <a:pt x="3073" y="7683"/>
                    <a:pt x="3096" y="7683"/>
                  </a:cubicBezTo>
                  <a:cubicBezTo>
                    <a:pt x="3215" y="7683"/>
                    <a:pt x="3321" y="7588"/>
                    <a:pt x="3321" y="7461"/>
                  </a:cubicBezTo>
                  <a:lnTo>
                    <a:pt x="3321" y="1270"/>
                  </a:lnTo>
                  <a:cubicBezTo>
                    <a:pt x="3321" y="1174"/>
                    <a:pt x="3254" y="1088"/>
                    <a:pt x="3168" y="106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3" name="Google Shape;15583;p66"/>
            <p:cNvSpPr/>
            <p:nvPr/>
          </p:nvSpPr>
          <p:spPr>
            <a:xfrm>
              <a:off x="3582741" y="3962556"/>
              <a:ext cx="318776" cy="173135"/>
            </a:xfrm>
            <a:custGeom>
              <a:avLst/>
              <a:gdLst/>
              <a:ahLst/>
              <a:cxnLst/>
              <a:rect l="l" t="t" r="r" b="b"/>
              <a:pathLst>
                <a:path w="12174" h="6612" extrusionOk="0">
                  <a:moveTo>
                    <a:pt x="2776" y="1"/>
                  </a:moveTo>
                  <a:lnTo>
                    <a:pt x="15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5" y="6347"/>
                  </a:cubicBezTo>
                  <a:cubicBezTo>
                    <a:pt x="239" y="6347"/>
                    <a:pt x="263" y="6343"/>
                    <a:pt x="286" y="6335"/>
                  </a:cubicBezTo>
                  <a:lnTo>
                    <a:pt x="2595" y="5563"/>
                  </a:lnTo>
                  <a:cubicBezTo>
                    <a:pt x="2652" y="5543"/>
                    <a:pt x="2712" y="5534"/>
                    <a:pt x="2772" y="5534"/>
                  </a:cubicBezTo>
                  <a:cubicBezTo>
                    <a:pt x="2831" y="5534"/>
                    <a:pt x="2891" y="5543"/>
                    <a:pt x="2948" y="5563"/>
                  </a:cubicBezTo>
                  <a:lnTo>
                    <a:pt x="3225" y="5658"/>
                  </a:lnTo>
                  <a:lnTo>
                    <a:pt x="6087" y="6612"/>
                  </a:lnTo>
                  <a:lnTo>
                    <a:pt x="9225" y="5563"/>
                  </a:lnTo>
                  <a:cubicBezTo>
                    <a:pt x="9283" y="5543"/>
                    <a:pt x="9342" y="5534"/>
                    <a:pt x="9401" y="5534"/>
                  </a:cubicBezTo>
                  <a:cubicBezTo>
                    <a:pt x="9459" y="5534"/>
                    <a:pt x="9516" y="5543"/>
                    <a:pt x="9569" y="5563"/>
                  </a:cubicBezTo>
                  <a:lnTo>
                    <a:pt x="9855" y="5658"/>
                  </a:lnTo>
                  <a:lnTo>
                    <a:pt x="11877" y="6335"/>
                  </a:lnTo>
                  <a:cubicBezTo>
                    <a:pt x="11900" y="6343"/>
                    <a:pt x="11923" y="6346"/>
                    <a:pt x="11945" y="6346"/>
                  </a:cubicBezTo>
                  <a:cubicBezTo>
                    <a:pt x="12065" y="6346"/>
                    <a:pt x="12173" y="6246"/>
                    <a:pt x="12173" y="6125"/>
                  </a:cubicBezTo>
                  <a:lnTo>
                    <a:pt x="12173" y="1079"/>
                  </a:lnTo>
                  <a:cubicBezTo>
                    <a:pt x="12164" y="983"/>
                    <a:pt x="12106" y="898"/>
                    <a:pt x="12011" y="869"/>
                  </a:cubicBezTo>
                  <a:lnTo>
                    <a:pt x="9845" y="153"/>
                  </a:lnTo>
                  <a:lnTo>
                    <a:pt x="9397" y="1"/>
                  </a:lnTo>
                  <a:lnTo>
                    <a:pt x="6249" y="1050"/>
                  </a:lnTo>
                  <a:cubicBezTo>
                    <a:pt x="6192" y="1064"/>
                    <a:pt x="6134" y="1072"/>
                    <a:pt x="6077" y="1072"/>
                  </a:cubicBezTo>
                  <a:cubicBezTo>
                    <a:pt x="6020" y="1072"/>
                    <a:pt x="5963" y="1064"/>
                    <a:pt x="5905" y="1050"/>
                  </a:cubicBezTo>
                  <a:lnTo>
                    <a:pt x="3225" y="153"/>
                  </a:lnTo>
                  <a:lnTo>
                    <a:pt x="277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4" name="Google Shape;15584;p66"/>
            <p:cNvSpPr/>
            <p:nvPr/>
          </p:nvSpPr>
          <p:spPr>
            <a:xfrm>
              <a:off x="3582741" y="3962556"/>
              <a:ext cx="72454" cy="166196"/>
            </a:xfrm>
            <a:custGeom>
              <a:avLst/>
              <a:gdLst/>
              <a:ahLst/>
              <a:cxnLst/>
              <a:rect l="l" t="t" r="r" b="b"/>
              <a:pathLst>
                <a:path w="2767" h="6347" extrusionOk="0">
                  <a:moveTo>
                    <a:pt x="2767" y="1"/>
                  </a:moveTo>
                  <a:lnTo>
                    <a:pt x="14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0" y="6347"/>
                  </a:cubicBezTo>
                  <a:cubicBezTo>
                    <a:pt x="232" y="6347"/>
                    <a:pt x="255" y="6343"/>
                    <a:pt x="277" y="6335"/>
                  </a:cubicBezTo>
                  <a:lnTo>
                    <a:pt x="2595" y="5572"/>
                  </a:lnTo>
                  <a:cubicBezTo>
                    <a:pt x="2652" y="5553"/>
                    <a:pt x="2709" y="5543"/>
                    <a:pt x="2767" y="5543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5" name="Google Shape;15585;p66"/>
            <p:cNvSpPr/>
            <p:nvPr/>
          </p:nvSpPr>
          <p:spPr>
            <a:xfrm>
              <a:off x="3742103" y="3962556"/>
              <a:ext cx="86699" cy="173135"/>
            </a:xfrm>
            <a:custGeom>
              <a:avLst/>
              <a:gdLst/>
              <a:ahLst/>
              <a:cxnLst/>
              <a:rect l="l" t="t" r="r" b="b"/>
              <a:pathLst>
                <a:path w="3311" h="6612" extrusionOk="0">
                  <a:moveTo>
                    <a:pt x="3311" y="1"/>
                  </a:moveTo>
                  <a:lnTo>
                    <a:pt x="172" y="1050"/>
                  </a:lnTo>
                  <a:cubicBezTo>
                    <a:pt x="115" y="1060"/>
                    <a:pt x="58" y="1069"/>
                    <a:pt x="1" y="1079"/>
                  </a:cubicBezTo>
                  <a:lnTo>
                    <a:pt x="1" y="6612"/>
                  </a:lnTo>
                  <a:lnTo>
                    <a:pt x="3139" y="5572"/>
                  </a:lnTo>
                  <a:cubicBezTo>
                    <a:pt x="3197" y="5553"/>
                    <a:pt x="3254" y="5543"/>
                    <a:pt x="3311" y="5543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86" name="Google Shape;15586;p66"/>
          <p:cNvGrpSpPr/>
          <p:nvPr/>
        </p:nvGrpSpPr>
        <p:grpSpPr>
          <a:xfrm>
            <a:off x="1759925" y="1501087"/>
            <a:ext cx="347004" cy="358420"/>
            <a:chOff x="1759925" y="1501087"/>
            <a:chExt cx="347004" cy="358420"/>
          </a:xfrm>
        </p:grpSpPr>
        <p:sp>
          <p:nvSpPr>
            <p:cNvPr id="15587" name="Google Shape;15587;p66"/>
            <p:cNvSpPr/>
            <p:nvPr/>
          </p:nvSpPr>
          <p:spPr>
            <a:xfrm>
              <a:off x="1897055" y="1797266"/>
              <a:ext cx="72480" cy="62242"/>
            </a:xfrm>
            <a:custGeom>
              <a:avLst/>
              <a:gdLst/>
              <a:ahLst/>
              <a:cxnLst/>
              <a:rect l="l" t="t" r="r" b="b"/>
              <a:pathLst>
                <a:path w="2768" h="2377" extrusionOk="0">
                  <a:moveTo>
                    <a:pt x="1" y="1"/>
                  </a:moveTo>
                  <a:lnTo>
                    <a:pt x="1" y="2147"/>
                  </a:lnTo>
                  <a:cubicBezTo>
                    <a:pt x="1" y="2271"/>
                    <a:pt x="106" y="2376"/>
                    <a:pt x="230" y="2376"/>
                  </a:cubicBezTo>
                  <a:lnTo>
                    <a:pt x="2548" y="2376"/>
                  </a:lnTo>
                  <a:cubicBezTo>
                    <a:pt x="2672" y="2376"/>
                    <a:pt x="2767" y="2271"/>
                    <a:pt x="2767" y="2147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8" name="Google Shape;15588;p66"/>
            <p:cNvSpPr/>
            <p:nvPr/>
          </p:nvSpPr>
          <p:spPr>
            <a:xfrm>
              <a:off x="1897055" y="1797266"/>
              <a:ext cx="72480" cy="31003"/>
            </a:xfrm>
            <a:custGeom>
              <a:avLst/>
              <a:gdLst/>
              <a:ahLst/>
              <a:cxnLst/>
              <a:rect l="l" t="t" r="r" b="b"/>
              <a:pathLst>
                <a:path w="2768" h="1184" extrusionOk="0">
                  <a:moveTo>
                    <a:pt x="1" y="1"/>
                  </a:moveTo>
                  <a:lnTo>
                    <a:pt x="1" y="1184"/>
                  </a:lnTo>
                  <a:lnTo>
                    <a:pt x="2767" y="1184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9" name="Google Shape;15589;p66"/>
            <p:cNvSpPr/>
            <p:nvPr/>
          </p:nvSpPr>
          <p:spPr>
            <a:xfrm>
              <a:off x="1854086" y="1501087"/>
              <a:ext cx="158419" cy="311942"/>
            </a:xfrm>
            <a:custGeom>
              <a:avLst/>
              <a:gdLst/>
              <a:ahLst/>
              <a:cxnLst/>
              <a:rect l="l" t="t" r="r" b="b"/>
              <a:pathLst>
                <a:path w="6050" h="11913" extrusionOk="0">
                  <a:moveTo>
                    <a:pt x="759" y="0"/>
                  </a:moveTo>
                  <a:cubicBezTo>
                    <a:pt x="389" y="0"/>
                    <a:pt x="20" y="241"/>
                    <a:pt x="1" y="723"/>
                  </a:cubicBezTo>
                  <a:lnTo>
                    <a:pt x="1" y="11694"/>
                  </a:lnTo>
                  <a:cubicBezTo>
                    <a:pt x="1" y="11818"/>
                    <a:pt x="106" y="11913"/>
                    <a:pt x="220" y="11913"/>
                  </a:cubicBezTo>
                  <a:lnTo>
                    <a:pt x="5830" y="11913"/>
                  </a:lnTo>
                  <a:cubicBezTo>
                    <a:pt x="5954" y="11913"/>
                    <a:pt x="6049" y="11818"/>
                    <a:pt x="6049" y="11694"/>
                  </a:cubicBezTo>
                  <a:lnTo>
                    <a:pt x="6049" y="3251"/>
                  </a:lnTo>
                  <a:lnTo>
                    <a:pt x="1518" y="3251"/>
                  </a:lnTo>
                  <a:lnTo>
                    <a:pt x="1518" y="723"/>
                  </a:lnTo>
                  <a:cubicBezTo>
                    <a:pt x="1498" y="241"/>
                    <a:pt x="1129" y="0"/>
                    <a:pt x="7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0" name="Google Shape;15590;p66"/>
            <p:cNvSpPr/>
            <p:nvPr/>
          </p:nvSpPr>
          <p:spPr>
            <a:xfrm>
              <a:off x="1854086" y="1795040"/>
              <a:ext cx="158419" cy="17989"/>
            </a:xfrm>
            <a:custGeom>
              <a:avLst/>
              <a:gdLst/>
              <a:ahLst/>
              <a:cxnLst/>
              <a:rect l="l" t="t" r="r" b="b"/>
              <a:pathLst>
                <a:path w="6050" h="687" extrusionOk="0">
                  <a:moveTo>
                    <a:pt x="1" y="0"/>
                  </a:moveTo>
                  <a:lnTo>
                    <a:pt x="1" y="468"/>
                  </a:lnTo>
                  <a:cubicBezTo>
                    <a:pt x="1" y="592"/>
                    <a:pt x="106" y="687"/>
                    <a:pt x="220" y="687"/>
                  </a:cubicBezTo>
                  <a:lnTo>
                    <a:pt x="5830" y="687"/>
                  </a:lnTo>
                  <a:cubicBezTo>
                    <a:pt x="5954" y="687"/>
                    <a:pt x="6049" y="592"/>
                    <a:pt x="6049" y="468"/>
                  </a:cubicBezTo>
                  <a:lnTo>
                    <a:pt x="60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1" name="Google Shape;15591;p66"/>
            <p:cNvSpPr/>
            <p:nvPr/>
          </p:nvSpPr>
          <p:spPr>
            <a:xfrm>
              <a:off x="1854348" y="1602685"/>
              <a:ext cx="105447" cy="80702"/>
            </a:xfrm>
            <a:custGeom>
              <a:avLst/>
              <a:gdLst/>
              <a:ahLst/>
              <a:cxnLst/>
              <a:rect l="l" t="t" r="r" b="b"/>
              <a:pathLst>
                <a:path w="4027" h="3082" extrusionOk="0">
                  <a:moveTo>
                    <a:pt x="716" y="0"/>
                  </a:moveTo>
                  <a:cubicBezTo>
                    <a:pt x="458" y="0"/>
                    <a:pt x="210" y="77"/>
                    <a:pt x="0" y="220"/>
                  </a:cubicBezTo>
                  <a:lnTo>
                    <a:pt x="0" y="2862"/>
                  </a:lnTo>
                  <a:cubicBezTo>
                    <a:pt x="210" y="3005"/>
                    <a:pt x="458" y="3082"/>
                    <a:pt x="716" y="3082"/>
                  </a:cubicBezTo>
                  <a:lnTo>
                    <a:pt x="2776" y="3082"/>
                  </a:lnTo>
                  <a:cubicBezTo>
                    <a:pt x="3463" y="3082"/>
                    <a:pt x="4017" y="2528"/>
                    <a:pt x="4026" y="1842"/>
                  </a:cubicBezTo>
                  <a:lnTo>
                    <a:pt x="40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2" name="Google Shape;15592;p66"/>
            <p:cNvSpPr/>
            <p:nvPr/>
          </p:nvSpPr>
          <p:spPr>
            <a:xfrm>
              <a:off x="1893808" y="1586188"/>
              <a:ext cx="118697" cy="63996"/>
            </a:xfrm>
            <a:custGeom>
              <a:avLst/>
              <a:gdLst/>
              <a:ahLst/>
              <a:cxnLst/>
              <a:rect l="l" t="t" r="r" b="b"/>
              <a:pathLst>
                <a:path w="4533" h="2444" extrusionOk="0">
                  <a:moveTo>
                    <a:pt x="1" y="1"/>
                  </a:moveTo>
                  <a:lnTo>
                    <a:pt x="1" y="2195"/>
                  </a:lnTo>
                  <a:cubicBezTo>
                    <a:pt x="229" y="2362"/>
                    <a:pt x="493" y="2444"/>
                    <a:pt x="757" y="2444"/>
                  </a:cubicBezTo>
                  <a:cubicBezTo>
                    <a:pt x="1067" y="2444"/>
                    <a:pt x="1375" y="2331"/>
                    <a:pt x="1622" y="2109"/>
                  </a:cubicBezTo>
                  <a:cubicBezTo>
                    <a:pt x="1813" y="2224"/>
                    <a:pt x="2023" y="2281"/>
                    <a:pt x="2252" y="2281"/>
                  </a:cubicBezTo>
                  <a:lnTo>
                    <a:pt x="2290" y="2281"/>
                  </a:lnTo>
                  <a:cubicBezTo>
                    <a:pt x="2643" y="2281"/>
                    <a:pt x="2987" y="2128"/>
                    <a:pt x="3225" y="1861"/>
                  </a:cubicBezTo>
                  <a:cubicBezTo>
                    <a:pt x="3387" y="1928"/>
                    <a:pt x="3549" y="1956"/>
                    <a:pt x="3721" y="1956"/>
                  </a:cubicBezTo>
                  <a:lnTo>
                    <a:pt x="3836" y="1956"/>
                  </a:lnTo>
                  <a:cubicBezTo>
                    <a:pt x="4084" y="1956"/>
                    <a:pt x="4332" y="1880"/>
                    <a:pt x="4532" y="1747"/>
                  </a:cubicBezTo>
                  <a:lnTo>
                    <a:pt x="453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3" name="Google Shape;15593;p66"/>
            <p:cNvSpPr/>
            <p:nvPr/>
          </p:nvSpPr>
          <p:spPr>
            <a:xfrm>
              <a:off x="1893808" y="1552724"/>
              <a:ext cx="39487" cy="83452"/>
            </a:xfrm>
            <a:custGeom>
              <a:avLst/>
              <a:gdLst/>
              <a:ahLst/>
              <a:cxnLst/>
              <a:rect l="l" t="t" r="r" b="b"/>
              <a:pathLst>
                <a:path w="1508" h="3187" extrusionOk="0">
                  <a:moveTo>
                    <a:pt x="754" y="0"/>
                  </a:moveTo>
                  <a:cubicBezTo>
                    <a:pt x="334" y="0"/>
                    <a:pt x="1" y="34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1174" y="3187"/>
                    <a:pt x="1508" y="2853"/>
                    <a:pt x="1508" y="2433"/>
                  </a:cubicBezTo>
                  <a:lnTo>
                    <a:pt x="1508" y="764"/>
                  </a:lnTo>
                  <a:cubicBezTo>
                    <a:pt x="1508" y="344"/>
                    <a:pt x="1174" y="0"/>
                    <a:pt x="754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4" name="Google Shape;15594;p66"/>
            <p:cNvSpPr/>
            <p:nvPr/>
          </p:nvSpPr>
          <p:spPr>
            <a:xfrm>
              <a:off x="1933269" y="1552724"/>
              <a:ext cx="39749" cy="79210"/>
            </a:xfrm>
            <a:custGeom>
              <a:avLst/>
              <a:gdLst/>
              <a:ahLst/>
              <a:cxnLst/>
              <a:rect l="l" t="t" r="r" b="b"/>
              <a:pathLst>
                <a:path w="1518" h="3025" extrusionOk="0">
                  <a:moveTo>
                    <a:pt x="73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1184" y="3025"/>
                    <a:pt x="1518" y="2700"/>
                    <a:pt x="1518" y="2290"/>
                  </a:cubicBezTo>
                  <a:lnTo>
                    <a:pt x="1518" y="744"/>
                  </a:lnTo>
                  <a:cubicBezTo>
                    <a:pt x="1518" y="334"/>
                    <a:pt x="1184" y="0"/>
                    <a:pt x="78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5" name="Google Shape;15595;p66"/>
            <p:cNvSpPr/>
            <p:nvPr/>
          </p:nvSpPr>
          <p:spPr>
            <a:xfrm>
              <a:off x="1972992" y="1552724"/>
              <a:ext cx="39513" cy="70726"/>
            </a:xfrm>
            <a:custGeom>
              <a:avLst/>
              <a:gdLst/>
              <a:ahLst/>
              <a:cxnLst/>
              <a:rect l="l" t="t" r="r" b="b"/>
              <a:pathLst>
                <a:path w="1509" h="2701" extrusionOk="0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1193" y="2700"/>
                    <a:pt x="1508" y="2395"/>
                    <a:pt x="1508" y="2013"/>
                  </a:cubicBezTo>
                  <a:lnTo>
                    <a:pt x="1508" y="697"/>
                  </a:lnTo>
                  <a:cubicBezTo>
                    <a:pt x="1508" y="315"/>
                    <a:pt x="1193" y="0"/>
                    <a:pt x="81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6" name="Google Shape;15596;p66"/>
            <p:cNvSpPr/>
            <p:nvPr/>
          </p:nvSpPr>
          <p:spPr>
            <a:xfrm>
              <a:off x="1893808" y="1552724"/>
              <a:ext cx="25007" cy="83452"/>
            </a:xfrm>
            <a:custGeom>
              <a:avLst/>
              <a:gdLst/>
              <a:ahLst/>
              <a:cxnLst/>
              <a:rect l="l" t="t" r="r" b="b"/>
              <a:pathLst>
                <a:path w="955" h="3187" extrusionOk="0">
                  <a:moveTo>
                    <a:pt x="754" y="0"/>
                  </a:moveTo>
                  <a:cubicBezTo>
                    <a:pt x="334" y="0"/>
                    <a:pt x="1" y="33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821" y="3187"/>
                    <a:pt x="888" y="3177"/>
                    <a:pt x="955" y="3168"/>
                  </a:cubicBezTo>
                  <a:cubicBezTo>
                    <a:pt x="621" y="3072"/>
                    <a:pt x="392" y="2776"/>
                    <a:pt x="392" y="2433"/>
                  </a:cubicBezTo>
                  <a:lnTo>
                    <a:pt x="392" y="764"/>
                  </a:lnTo>
                  <a:cubicBezTo>
                    <a:pt x="392" y="411"/>
                    <a:pt x="621" y="115"/>
                    <a:pt x="955" y="29"/>
                  </a:cubicBezTo>
                  <a:cubicBezTo>
                    <a:pt x="888" y="10"/>
                    <a:pt x="821" y="0"/>
                    <a:pt x="754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7" name="Google Shape;15597;p66"/>
            <p:cNvSpPr/>
            <p:nvPr/>
          </p:nvSpPr>
          <p:spPr>
            <a:xfrm>
              <a:off x="1933269" y="1552724"/>
              <a:ext cx="25007" cy="79210"/>
            </a:xfrm>
            <a:custGeom>
              <a:avLst/>
              <a:gdLst/>
              <a:ahLst/>
              <a:cxnLst/>
              <a:rect l="l" t="t" r="r" b="b"/>
              <a:pathLst>
                <a:path w="955" h="3025" extrusionOk="0">
                  <a:moveTo>
                    <a:pt x="74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840" y="3025"/>
                    <a:pt x="898" y="3015"/>
                    <a:pt x="955" y="3005"/>
                  </a:cubicBezTo>
                  <a:cubicBezTo>
                    <a:pt x="631" y="2920"/>
                    <a:pt x="392" y="2624"/>
                    <a:pt x="402" y="2290"/>
                  </a:cubicBezTo>
                  <a:lnTo>
                    <a:pt x="402" y="744"/>
                  </a:lnTo>
                  <a:cubicBezTo>
                    <a:pt x="392" y="401"/>
                    <a:pt x="631" y="105"/>
                    <a:pt x="955" y="29"/>
                  </a:cubicBezTo>
                  <a:cubicBezTo>
                    <a:pt x="898" y="10"/>
                    <a:pt x="840" y="0"/>
                    <a:pt x="783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8" name="Google Shape;15598;p66"/>
            <p:cNvSpPr/>
            <p:nvPr/>
          </p:nvSpPr>
          <p:spPr>
            <a:xfrm>
              <a:off x="1972992" y="1552724"/>
              <a:ext cx="25007" cy="70830"/>
            </a:xfrm>
            <a:custGeom>
              <a:avLst/>
              <a:gdLst/>
              <a:ahLst/>
              <a:cxnLst/>
              <a:rect l="l" t="t" r="r" b="b"/>
              <a:pathLst>
                <a:path w="955" h="2705" extrusionOk="0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826" y="2703"/>
                    <a:pt x="840" y="2704"/>
                    <a:pt x="854" y="2704"/>
                  </a:cubicBezTo>
                  <a:cubicBezTo>
                    <a:pt x="887" y="2704"/>
                    <a:pt x="921" y="2697"/>
                    <a:pt x="955" y="2691"/>
                  </a:cubicBezTo>
                  <a:cubicBezTo>
                    <a:pt x="621" y="2624"/>
                    <a:pt x="392" y="2338"/>
                    <a:pt x="392" y="2013"/>
                  </a:cubicBezTo>
                  <a:lnTo>
                    <a:pt x="392" y="697"/>
                  </a:lnTo>
                  <a:cubicBezTo>
                    <a:pt x="392" y="363"/>
                    <a:pt x="621" y="77"/>
                    <a:pt x="955" y="19"/>
                  </a:cubicBezTo>
                  <a:cubicBezTo>
                    <a:pt x="907" y="10"/>
                    <a:pt x="859" y="0"/>
                    <a:pt x="812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9" name="Google Shape;15599;p66"/>
            <p:cNvSpPr/>
            <p:nvPr/>
          </p:nvSpPr>
          <p:spPr>
            <a:xfrm>
              <a:off x="1854348" y="1616432"/>
              <a:ext cx="91438" cy="53234"/>
            </a:xfrm>
            <a:custGeom>
              <a:avLst/>
              <a:gdLst/>
              <a:ahLst/>
              <a:cxnLst/>
              <a:rect l="l" t="t" r="r" b="b"/>
              <a:pathLst>
                <a:path w="3492" h="2033" extrusionOk="0">
                  <a:moveTo>
                    <a:pt x="716" y="0"/>
                  </a:moveTo>
                  <a:cubicBezTo>
                    <a:pt x="315" y="0"/>
                    <a:pt x="0" y="324"/>
                    <a:pt x="0" y="716"/>
                  </a:cubicBezTo>
                  <a:lnTo>
                    <a:pt x="0" y="1317"/>
                  </a:lnTo>
                  <a:cubicBezTo>
                    <a:pt x="0" y="1708"/>
                    <a:pt x="315" y="2032"/>
                    <a:pt x="716" y="2032"/>
                  </a:cubicBezTo>
                  <a:lnTo>
                    <a:pt x="2776" y="2032"/>
                  </a:lnTo>
                  <a:cubicBezTo>
                    <a:pt x="3168" y="2032"/>
                    <a:pt x="3492" y="1708"/>
                    <a:pt x="3492" y="1317"/>
                  </a:cubicBezTo>
                  <a:lnTo>
                    <a:pt x="3492" y="219"/>
                  </a:lnTo>
                  <a:cubicBezTo>
                    <a:pt x="3492" y="95"/>
                    <a:pt x="3387" y="0"/>
                    <a:pt x="3272" y="0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0" name="Google Shape;15600;p66"/>
            <p:cNvSpPr/>
            <p:nvPr/>
          </p:nvSpPr>
          <p:spPr>
            <a:xfrm>
              <a:off x="1894070" y="1697029"/>
              <a:ext cx="19167" cy="50301"/>
            </a:xfrm>
            <a:custGeom>
              <a:avLst/>
              <a:gdLst/>
              <a:ahLst/>
              <a:cxnLst/>
              <a:rect l="l" t="t" r="r" b="b"/>
              <a:pathLst>
                <a:path w="732" h="1921" extrusionOk="0">
                  <a:moveTo>
                    <a:pt x="505" y="1"/>
                  </a:moveTo>
                  <a:cubicBezTo>
                    <a:pt x="419" y="1"/>
                    <a:pt x="334" y="49"/>
                    <a:pt x="305" y="156"/>
                  </a:cubicBezTo>
                  <a:lnTo>
                    <a:pt x="19" y="1673"/>
                  </a:lnTo>
                  <a:cubicBezTo>
                    <a:pt x="0" y="1797"/>
                    <a:pt x="96" y="1911"/>
                    <a:pt x="229" y="1921"/>
                  </a:cubicBezTo>
                  <a:cubicBezTo>
                    <a:pt x="324" y="1911"/>
                    <a:pt x="410" y="1845"/>
                    <a:pt x="429" y="1740"/>
                  </a:cubicBezTo>
                  <a:lnTo>
                    <a:pt x="716" y="232"/>
                  </a:lnTo>
                  <a:cubicBezTo>
                    <a:pt x="732" y="86"/>
                    <a:pt x="618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1" name="Google Shape;15601;p66"/>
            <p:cNvSpPr/>
            <p:nvPr/>
          </p:nvSpPr>
          <p:spPr>
            <a:xfrm>
              <a:off x="1918789" y="1697029"/>
              <a:ext cx="19194" cy="50301"/>
            </a:xfrm>
            <a:custGeom>
              <a:avLst/>
              <a:gdLst/>
              <a:ahLst/>
              <a:cxnLst/>
              <a:rect l="l" t="t" r="r" b="b"/>
              <a:pathLst>
                <a:path w="733" h="1921" extrusionOk="0">
                  <a:moveTo>
                    <a:pt x="505" y="1"/>
                  </a:moveTo>
                  <a:cubicBezTo>
                    <a:pt x="420" y="1"/>
                    <a:pt x="335" y="49"/>
                    <a:pt x="306" y="156"/>
                  </a:cubicBezTo>
                  <a:lnTo>
                    <a:pt x="29" y="1673"/>
                  </a:lnTo>
                  <a:cubicBezTo>
                    <a:pt x="1" y="1797"/>
                    <a:pt x="96" y="1921"/>
                    <a:pt x="230" y="1921"/>
                  </a:cubicBezTo>
                  <a:cubicBezTo>
                    <a:pt x="325" y="1911"/>
                    <a:pt x="411" y="1845"/>
                    <a:pt x="430" y="1740"/>
                  </a:cubicBezTo>
                  <a:lnTo>
                    <a:pt x="716" y="232"/>
                  </a:lnTo>
                  <a:cubicBezTo>
                    <a:pt x="732" y="86"/>
                    <a:pt x="619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2" name="Google Shape;15602;p66"/>
            <p:cNvSpPr/>
            <p:nvPr/>
          </p:nvSpPr>
          <p:spPr>
            <a:xfrm>
              <a:off x="1892552" y="1704099"/>
              <a:ext cx="52998" cy="11024"/>
            </a:xfrm>
            <a:custGeom>
              <a:avLst/>
              <a:gdLst/>
              <a:ahLst/>
              <a:cxnLst/>
              <a:rect l="l" t="t" r="r" b="b"/>
              <a:pathLst>
                <a:path w="2024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1766" y="420"/>
                  </a:lnTo>
                  <a:cubicBezTo>
                    <a:pt x="2023" y="392"/>
                    <a:pt x="2023" y="20"/>
                    <a:pt x="176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3" name="Google Shape;15603;p66"/>
            <p:cNvSpPr/>
            <p:nvPr/>
          </p:nvSpPr>
          <p:spPr>
            <a:xfrm>
              <a:off x="1887315" y="1728844"/>
              <a:ext cx="52998" cy="10998"/>
            </a:xfrm>
            <a:custGeom>
              <a:avLst/>
              <a:gdLst/>
              <a:ahLst/>
              <a:cxnLst/>
              <a:rect l="l" t="t" r="r" b="b"/>
              <a:pathLst>
                <a:path w="2024" h="420" extrusionOk="0">
                  <a:moveTo>
                    <a:pt x="258" y="0"/>
                  </a:moveTo>
                  <a:cubicBezTo>
                    <a:pt x="1" y="19"/>
                    <a:pt x="1" y="401"/>
                    <a:pt x="258" y="420"/>
                  </a:cubicBezTo>
                  <a:lnTo>
                    <a:pt x="1775" y="420"/>
                  </a:lnTo>
                  <a:cubicBezTo>
                    <a:pt x="2023" y="401"/>
                    <a:pt x="2023" y="19"/>
                    <a:pt x="17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4" name="Google Shape;15604;p66"/>
            <p:cNvSpPr/>
            <p:nvPr/>
          </p:nvSpPr>
          <p:spPr>
            <a:xfrm>
              <a:off x="1946519" y="1679800"/>
              <a:ext cx="21760" cy="67531"/>
            </a:xfrm>
            <a:custGeom>
              <a:avLst/>
              <a:gdLst/>
              <a:ahLst/>
              <a:cxnLst/>
              <a:rect l="l" t="t" r="r" b="b"/>
              <a:pathLst>
                <a:path w="831" h="2579" extrusionOk="0">
                  <a:moveTo>
                    <a:pt x="621" y="1"/>
                  </a:moveTo>
                  <a:cubicBezTo>
                    <a:pt x="589" y="1"/>
                    <a:pt x="557" y="8"/>
                    <a:pt x="525" y="22"/>
                  </a:cubicBezTo>
                  <a:lnTo>
                    <a:pt x="191" y="213"/>
                  </a:lnTo>
                  <a:cubicBezTo>
                    <a:pt x="1" y="329"/>
                    <a:pt x="112" y="596"/>
                    <a:pt x="295" y="596"/>
                  </a:cubicBezTo>
                  <a:cubicBezTo>
                    <a:pt x="322" y="596"/>
                    <a:pt x="352" y="589"/>
                    <a:pt x="382" y="576"/>
                  </a:cubicBezTo>
                  <a:lnTo>
                    <a:pt x="420" y="557"/>
                  </a:lnTo>
                  <a:lnTo>
                    <a:pt x="420" y="2369"/>
                  </a:lnTo>
                  <a:cubicBezTo>
                    <a:pt x="420" y="2484"/>
                    <a:pt x="516" y="2579"/>
                    <a:pt x="630" y="2579"/>
                  </a:cubicBezTo>
                  <a:cubicBezTo>
                    <a:pt x="745" y="2569"/>
                    <a:pt x="830" y="2484"/>
                    <a:pt x="830" y="2369"/>
                  </a:cubicBezTo>
                  <a:lnTo>
                    <a:pt x="830" y="213"/>
                  </a:lnTo>
                  <a:cubicBezTo>
                    <a:pt x="830" y="87"/>
                    <a:pt x="732" y="1"/>
                    <a:pt x="62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5" name="Google Shape;15605;p66"/>
            <p:cNvSpPr/>
            <p:nvPr/>
          </p:nvSpPr>
          <p:spPr>
            <a:xfrm>
              <a:off x="1947278" y="1736333"/>
              <a:ext cx="32234" cy="10998"/>
            </a:xfrm>
            <a:custGeom>
              <a:avLst/>
              <a:gdLst/>
              <a:ahLst/>
              <a:cxnLst/>
              <a:rect l="l" t="t" r="r" b="b"/>
              <a:pathLst>
                <a:path w="1231" h="420" extrusionOk="0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973" y="420"/>
                  </a:lnTo>
                  <a:cubicBezTo>
                    <a:pt x="1231" y="391"/>
                    <a:pt x="1231" y="19"/>
                    <a:pt x="9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6" name="Google Shape;15606;p66"/>
            <p:cNvSpPr/>
            <p:nvPr/>
          </p:nvSpPr>
          <p:spPr>
            <a:xfrm>
              <a:off x="2037695" y="1701350"/>
              <a:ext cx="69233" cy="11024"/>
            </a:xfrm>
            <a:custGeom>
              <a:avLst/>
              <a:gdLst/>
              <a:ahLst/>
              <a:cxnLst/>
              <a:rect l="l" t="t" r="r" b="b"/>
              <a:pathLst>
                <a:path w="2644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2386" y="420"/>
                  </a:lnTo>
                  <a:cubicBezTo>
                    <a:pt x="2643" y="392"/>
                    <a:pt x="2643" y="20"/>
                    <a:pt x="238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7" name="Google Shape;15607;p66"/>
            <p:cNvSpPr/>
            <p:nvPr/>
          </p:nvSpPr>
          <p:spPr>
            <a:xfrm>
              <a:off x="2037381" y="1755972"/>
              <a:ext cx="53810" cy="50066"/>
            </a:xfrm>
            <a:custGeom>
              <a:avLst/>
              <a:gdLst/>
              <a:ahLst/>
              <a:cxnLst/>
              <a:rect l="l" t="t" r="r" b="b"/>
              <a:pathLst>
                <a:path w="2055" h="1912" extrusionOk="0">
                  <a:moveTo>
                    <a:pt x="282" y="0"/>
                  </a:moveTo>
                  <a:cubicBezTo>
                    <a:pt x="129" y="0"/>
                    <a:pt x="1" y="189"/>
                    <a:pt x="127" y="338"/>
                  </a:cubicBezTo>
                  <a:lnTo>
                    <a:pt x="1625" y="1845"/>
                  </a:lnTo>
                  <a:cubicBezTo>
                    <a:pt x="1663" y="1883"/>
                    <a:pt x="1720" y="1902"/>
                    <a:pt x="1777" y="1902"/>
                  </a:cubicBezTo>
                  <a:lnTo>
                    <a:pt x="1768" y="1912"/>
                  </a:lnTo>
                  <a:cubicBezTo>
                    <a:pt x="1959" y="1912"/>
                    <a:pt x="2054" y="1683"/>
                    <a:pt x="1921" y="1549"/>
                  </a:cubicBezTo>
                  <a:lnTo>
                    <a:pt x="413" y="52"/>
                  </a:lnTo>
                  <a:cubicBezTo>
                    <a:pt x="371" y="16"/>
                    <a:pt x="325" y="0"/>
                    <a:pt x="28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8" name="Google Shape;15608;p66"/>
            <p:cNvSpPr/>
            <p:nvPr/>
          </p:nvSpPr>
          <p:spPr>
            <a:xfrm>
              <a:off x="2036936" y="1604099"/>
              <a:ext cx="54046" cy="50066"/>
            </a:xfrm>
            <a:custGeom>
              <a:avLst/>
              <a:gdLst/>
              <a:ahLst/>
              <a:cxnLst/>
              <a:rect l="l" t="t" r="r" b="b"/>
              <a:pathLst>
                <a:path w="2064" h="1912" extrusionOk="0">
                  <a:moveTo>
                    <a:pt x="1774" y="0"/>
                  </a:moveTo>
                  <a:cubicBezTo>
                    <a:pt x="1730" y="0"/>
                    <a:pt x="1684" y="15"/>
                    <a:pt x="1642" y="51"/>
                  </a:cubicBezTo>
                  <a:lnTo>
                    <a:pt x="144" y="1549"/>
                  </a:lnTo>
                  <a:cubicBezTo>
                    <a:pt x="1" y="1683"/>
                    <a:pt x="96" y="1912"/>
                    <a:pt x="287" y="1912"/>
                  </a:cubicBezTo>
                  <a:cubicBezTo>
                    <a:pt x="344" y="1912"/>
                    <a:pt x="392" y="1883"/>
                    <a:pt x="440" y="1845"/>
                  </a:cubicBezTo>
                  <a:lnTo>
                    <a:pt x="1938" y="337"/>
                  </a:lnTo>
                  <a:cubicBezTo>
                    <a:pt x="2064" y="189"/>
                    <a:pt x="1930" y="0"/>
                    <a:pt x="177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9" name="Google Shape;15609;p66"/>
            <p:cNvSpPr/>
            <p:nvPr/>
          </p:nvSpPr>
          <p:spPr>
            <a:xfrm>
              <a:off x="1759925" y="1697344"/>
              <a:ext cx="68971" cy="11024"/>
            </a:xfrm>
            <a:custGeom>
              <a:avLst/>
              <a:gdLst/>
              <a:ahLst/>
              <a:cxnLst/>
              <a:rect l="l" t="t" r="r" b="b"/>
              <a:pathLst>
                <a:path w="2634" h="421" extrusionOk="0">
                  <a:moveTo>
                    <a:pt x="258" y="1"/>
                  </a:moveTo>
                  <a:cubicBezTo>
                    <a:pt x="0" y="20"/>
                    <a:pt x="0" y="402"/>
                    <a:pt x="258" y="421"/>
                  </a:cubicBezTo>
                  <a:lnTo>
                    <a:pt x="2385" y="421"/>
                  </a:lnTo>
                  <a:cubicBezTo>
                    <a:pt x="2633" y="402"/>
                    <a:pt x="2633" y="20"/>
                    <a:pt x="238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0" name="Google Shape;15610;p66"/>
            <p:cNvSpPr/>
            <p:nvPr/>
          </p:nvSpPr>
          <p:spPr>
            <a:xfrm>
              <a:off x="1775845" y="1604099"/>
              <a:ext cx="53758" cy="50066"/>
            </a:xfrm>
            <a:custGeom>
              <a:avLst/>
              <a:gdLst/>
              <a:ahLst/>
              <a:cxnLst/>
              <a:rect l="l" t="t" r="r" b="b"/>
              <a:pathLst>
                <a:path w="2053" h="1912" extrusionOk="0">
                  <a:moveTo>
                    <a:pt x="282" y="0"/>
                  </a:moveTo>
                  <a:cubicBezTo>
                    <a:pt x="129" y="0"/>
                    <a:pt x="0" y="191"/>
                    <a:pt x="127" y="347"/>
                  </a:cubicBezTo>
                  <a:lnTo>
                    <a:pt x="1625" y="1845"/>
                  </a:lnTo>
                  <a:cubicBezTo>
                    <a:pt x="1662" y="1882"/>
                    <a:pt x="1717" y="1910"/>
                    <a:pt x="1773" y="1912"/>
                  </a:cubicBezTo>
                  <a:lnTo>
                    <a:pt x="1773" y="1912"/>
                  </a:lnTo>
                  <a:cubicBezTo>
                    <a:pt x="1960" y="1907"/>
                    <a:pt x="2053" y="1682"/>
                    <a:pt x="1920" y="1559"/>
                  </a:cubicBezTo>
                  <a:lnTo>
                    <a:pt x="413" y="51"/>
                  </a:lnTo>
                  <a:cubicBezTo>
                    <a:pt x="371" y="15"/>
                    <a:pt x="325" y="0"/>
                    <a:pt x="282" y="0"/>
                  </a:cubicBezTo>
                  <a:close/>
                  <a:moveTo>
                    <a:pt x="1773" y="1912"/>
                  </a:moveTo>
                  <a:cubicBezTo>
                    <a:pt x="1771" y="1912"/>
                    <a:pt x="1769" y="1912"/>
                    <a:pt x="1768" y="1912"/>
                  </a:cubicBezTo>
                  <a:lnTo>
                    <a:pt x="1777" y="1912"/>
                  </a:lnTo>
                  <a:cubicBezTo>
                    <a:pt x="1776" y="1912"/>
                    <a:pt x="1774" y="1912"/>
                    <a:pt x="1773" y="1912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1" name="Google Shape;15611;p66"/>
            <p:cNvSpPr/>
            <p:nvPr/>
          </p:nvSpPr>
          <p:spPr>
            <a:xfrm>
              <a:off x="1775400" y="1755029"/>
              <a:ext cx="55303" cy="50773"/>
            </a:xfrm>
            <a:custGeom>
              <a:avLst/>
              <a:gdLst/>
              <a:ahLst/>
              <a:cxnLst/>
              <a:rect l="l" t="t" r="r" b="b"/>
              <a:pathLst>
                <a:path w="2112" h="1939" extrusionOk="0">
                  <a:moveTo>
                    <a:pt x="1793" y="1"/>
                  </a:moveTo>
                  <a:cubicBezTo>
                    <a:pt x="1741" y="1"/>
                    <a:pt x="1687" y="23"/>
                    <a:pt x="1642" y="78"/>
                  </a:cubicBezTo>
                  <a:lnTo>
                    <a:pt x="144" y="1585"/>
                  </a:lnTo>
                  <a:cubicBezTo>
                    <a:pt x="1" y="1709"/>
                    <a:pt x="96" y="1938"/>
                    <a:pt x="287" y="1938"/>
                  </a:cubicBezTo>
                  <a:cubicBezTo>
                    <a:pt x="344" y="1938"/>
                    <a:pt x="392" y="1919"/>
                    <a:pt x="430" y="1881"/>
                  </a:cubicBezTo>
                  <a:lnTo>
                    <a:pt x="1937" y="374"/>
                  </a:lnTo>
                  <a:cubicBezTo>
                    <a:pt x="2111" y="229"/>
                    <a:pt x="1960" y="1"/>
                    <a:pt x="179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2" name="Google Shape;15612;p66"/>
            <p:cNvSpPr/>
            <p:nvPr/>
          </p:nvSpPr>
          <p:spPr>
            <a:xfrm>
              <a:off x="1943010" y="1775296"/>
              <a:ext cx="69495" cy="11024"/>
            </a:xfrm>
            <a:custGeom>
              <a:avLst/>
              <a:gdLst/>
              <a:ahLst/>
              <a:cxnLst/>
              <a:rect l="l" t="t" r="r" b="b"/>
              <a:pathLst>
                <a:path w="2654" h="421" extrusionOk="0">
                  <a:moveTo>
                    <a:pt x="259" y="0"/>
                  </a:moveTo>
                  <a:cubicBezTo>
                    <a:pt x="1" y="20"/>
                    <a:pt x="1" y="392"/>
                    <a:pt x="259" y="411"/>
                  </a:cubicBezTo>
                  <a:cubicBezTo>
                    <a:pt x="659" y="420"/>
                    <a:pt x="1060" y="420"/>
                    <a:pt x="1461" y="420"/>
                  </a:cubicBezTo>
                  <a:cubicBezTo>
                    <a:pt x="1861" y="420"/>
                    <a:pt x="2262" y="411"/>
                    <a:pt x="2653" y="411"/>
                  </a:cubicBezTo>
                  <a:lnTo>
                    <a:pt x="2653" y="0"/>
                  </a:lnTo>
                  <a:lnTo>
                    <a:pt x="2644" y="0"/>
                  </a:lnTo>
                  <a:cubicBezTo>
                    <a:pt x="2252" y="5"/>
                    <a:pt x="1856" y="8"/>
                    <a:pt x="1458" y="8"/>
                  </a:cubicBezTo>
                  <a:cubicBezTo>
                    <a:pt x="1060" y="8"/>
                    <a:pt x="659" y="5"/>
                    <a:pt x="2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3" name="Google Shape;15613;p66"/>
            <p:cNvSpPr/>
            <p:nvPr/>
          </p:nvSpPr>
          <p:spPr>
            <a:xfrm>
              <a:off x="1854348" y="1775296"/>
              <a:ext cx="76958" cy="11024"/>
            </a:xfrm>
            <a:custGeom>
              <a:avLst/>
              <a:gdLst/>
              <a:ahLst/>
              <a:cxnLst/>
              <a:rect l="l" t="t" r="r" b="b"/>
              <a:pathLst>
                <a:path w="2939" h="421" extrusionOk="0">
                  <a:moveTo>
                    <a:pt x="0" y="0"/>
                  </a:moveTo>
                  <a:lnTo>
                    <a:pt x="0" y="411"/>
                  </a:lnTo>
                  <a:cubicBezTo>
                    <a:pt x="439" y="420"/>
                    <a:pt x="897" y="420"/>
                    <a:pt x="1364" y="420"/>
                  </a:cubicBezTo>
                  <a:cubicBezTo>
                    <a:pt x="1822" y="420"/>
                    <a:pt x="2290" y="411"/>
                    <a:pt x="2738" y="411"/>
                  </a:cubicBezTo>
                  <a:cubicBezTo>
                    <a:pt x="2853" y="411"/>
                    <a:pt x="2939" y="315"/>
                    <a:pt x="2939" y="210"/>
                  </a:cubicBezTo>
                  <a:cubicBezTo>
                    <a:pt x="2939" y="86"/>
                    <a:pt x="2843" y="0"/>
                    <a:pt x="2729" y="0"/>
                  </a:cubicBezTo>
                  <a:cubicBezTo>
                    <a:pt x="2280" y="5"/>
                    <a:pt x="1820" y="8"/>
                    <a:pt x="1361" y="8"/>
                  </a:cubicBezTo>
                  <a:cubicBezTo>
                    <a:pt x="902" y="8"/>
                    <a:pt x="444" y="5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14" name="Google Shape;15614;p66"/>
          <p:cNvGrpSpPr/>
          <p:nvPr/>
        </p:nvGrpSpPr>
        <p:grpSpPr>
          <a:xfrm>
            <a:off x="3519295" y="2413660"/>
            <a:ext cx="360227" cy="359311"/>
            <a:chOff x="3519295" y="2413660"/>
            <a:chExt cx="360227" cy="359311"/>
          </a:xfrm>
        </p:grpSpPr>
        <p:sp>
          <p:nvSpPr>
            <p:cNvPr id="15615" name="Google Shape;15615;p66"/>
            <p:cNvSpPr/>
            <p:nvPr/>
          </p:nvSpPr>
          <p:spPr>
            <a:xfrm>
              <a:off x="3639693" y="2545240"/>
              <a:ext cx="225846" cy="214298"/>
            </a:xfrm>
            <a:custGeom>
              <a:avLst/>
              <a:gdLst/>
              <a:ahLst/>
              <a:cxnLst/>
              <a:rect l="l" t="t" r="r" b="b"/>
              <a:pathLst>
                <a:path w="8625" h="8184" extrusionOk="0">
                  <a:moveTo>
                    <a:pt x="2924" y="1"/>
                  </a:moveTo>
                  <a:cubicBezTo>
                    <a:pt x="2819" y="1"/>
                    <a:pt x="2714" y="41"/>
                    <a:pt x="2633" y="122"/>
                  </a:cubicBezTo>
                  <a:lnTo>
                    <a:pt x="2557" y="208"/>
                  </a:lnTo>
                  <a:cubicBezTo>
                    <a:pt x="2400" y="356"/>
                    <a:pt x="2395" y="611"/>
                    <a:pt x="2542" y="775"/>
                  </a:cubicBezTo>
                  <a:lnTo>
                    <a:pt x="2542" y="775"/>
                  </a:lnTo>
                  <a:lnTo>
                    <a:pt x="2376" y="599"/>
                  </a:lnTo>
                  <a:cubicBezTo>
                    <a:pt x="2290" y="518"/>
                    <a:pt x="2180" y="478"/>
                    <a:pt x="2070" y="478"/>
                  </a:cubicBezTo>
                  <a:cubicBezTo>
                    <a:pt x="1961" y="478"/>
                    <a:pt x="1851" y="518"/>
                    <a:pt x="1765" y="599"/>
                  </a:cubicBezTo>
                  <a:lnTo>
                    <a:pt x="1708" y="666"/>
                  </a:lnTo>
                  <a:cubicBezTo>
                    <a:pt x="1546" y="828"/>
                    <a:pt x="1546" y="1095"/>
                    <a:pt x="1708" y="1267"/>
                  </a:cubicBezTo>
                  <a:lnTo>
                    <a:pt x="1622" y="1181"/>
                  </a:lnTo>
                  <a:cubicBezTo>
                    <a:pt x="1536" y="1095"/>
                    <a:pt x="1424" y="1053"/>
                    <a:pt x="1312" y="1053"/>
                  </a:cubicBezTo>
                  <a:cubicBezTo>
                    <a:pt x="1200" y="1053"/>
                    <a:pt x="1088" y="1095"/>
                    <a:pt x="1002" y="1181"/>
                  </a:cubicBezTo>
                  <a:lnTo>
                    <a:pt x="954" y="1229"/>
                  </a:lnTo>
                  <a:cubicBezTo>
                    <a:pt x="783" y="1391"/>
                    <a:pt x="783" y="1668"/>
                    <a:pt x="954" y="1840"/>
                  </a:cubicBezTo>
                  <a:lnTo>
                    <a:pt x="840" y="1725"/>
                  </a:lnTo>
                  <a:cubicBezTo>
                    <a:pt x="754" y="1634"/>
                    <a:pt x="639" y="1589"/>
                    <a:pt x="525" y="1589"/>
                  </a:cubicBezTo>
                  <a:cubicBezTo>
                    <a:pt x="410" y="1589"/>
                    <a:pt x="296" y="1634"/>
                    <a:pt x="210" y="1725"/>
                  </a:cubicBezTo>
                  <a:lnTo>
                    <a:pt x="172" y="1754"/>
                  </a:lnTo>
                  <a:cubicBezTo>
                    <a:pt x="0" y="1925"/>
                    <a:pt x="0" y="2212"/>
                    <a:pt x="172" y="2383"/>
                  </a:cubicBezTo>
                  <a:lnTo>
                    <a:pt x="3511" y="5722"/>
                  </a:lnTo>
                  <a:lnTo>
                    <a:pt x="2299" y="6218"/>
                  </a:lnTo>
                  <a:cubicBezTo>
                    <a:pt x="2042" y="6362"/>
                    <a:pt x="1908" y="6676"/>
                    <a:pt x="1994" y="6963"/>
                  </a:cubicBezTo>
                  <a:cubicBezTo>
                    <a:pt x="1994" y="6963"/>
                    <a:pt x="2159" y="7222"/>
                    <a:pt x="2265" y="7222"/>
                  </a:cubicBezTo>
                  <a:cubicBezTo>
                    <a:pt x="2270" y="7222"/>
                    <a:pt x="2275" y="7221"/>
                    <a:pt x="2280" y="7220"/>
                  </a:cubicBezTo>
                  <a:cubicBezTo>
                    <a:pt x="2757" y="7058"/>
                    <a:pt x="3931" y="6982"/>
                    <a:pt x="4637" y="6943"/>
                  </a:cubicBezTo>
                  <a:cubicBezTo>
                    <a:pt x="4660" y="6942"/>
                    <a:pt x="4683" y="6942"/>
                    <a:pt x="4706" y="6942"/>
                  </a:cubicBezTo>
                  <a:cubicBezTo>
                    <a:pt x="5026" y="6942"/>
                    <a:pt x="5341" y="7065"/>
                    <a:pt x="5581" y="7296"/>
                  </a:cubicBezTo>
                  <a:lnTo>
                    <a:pt x="6459" y="8184"/>
                  </a:lnTo>
                  <a:lnTo>
                    <a:pt x="8624" y="6009"/>
                  </a:lnTo>
                  <a:lnTo>
                    <a:pt x="7546" y="4931"/>
                  </a:lnTo>
                  <a:cubicBezTo>
                    <a:pt x="7460" y="4854"/>
                    <a:pt x="7422" y="4749"/>
                    <a:pt x="7413" y="4644"/>
                  </a:cubicBezTo>
                  <a:cubicBezTo>
                    <a:pt x="7394" y="4415"/>
                    <a:pt x="7298" y="4205"/>
                    <a:pt x="7136" y="4043"/>
                  </a:cubicBezTo>
                  <a:lnTo>
                    <a:pt x="3215" y="122"/>
                  </a:lnTo>
                  <a:cubicBezTo>
                    <a:pt x="3134" y="41"/>
                    <a:pt x="3029" y="1"/>
                    <a:pt x="292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6" name="Google Shape;15616;p66"/>
            <p:cNvSpPr/>
            <p:nvPr/>
          </p:nvSpPr>
          <p:spPr>
            <a:xfrm>
              <a:off x="3639693" y="2545162"/>
              <a:ext cx="118932" cy="125452"/>
            </a:xfrm>
            <a:custGeom>
              <a:avLst/>
              <a:gdLst/>
              <a:ahLst/>
              <a:cxnLst/>
              <a:rect l="l" t="t" r="r" b="b"/>
              <a:pathLst>
                <a:path w="4542" h="4791" extrusionOk="0">
                  <a:moveTo>
                    <a:pt x="2919" y="0"/>
                  </a:moveTo>
                  <a:cubicBezTo>
                    <a:pt x="2814" y="0"/>
                    <a:pt x="2712" y="47"/>
                    <a:pt x="2633" y="125"/>
                  </a:cubicBezTo>
                  <a:lnTo>
                    <a:pt x="2557" y="202"/>
                  </a:lnTo>
                  <a:cubicBezTo>
                    <a:pt x="2395" y="364"/>
                    <a:pt x="2395" y="621"/>
                    <a:pt x="2557" y="784"/>
                  </a:cubicBezTo>
                  <a:lnTo>
                    <a:pt x="2376" y="602"/>
                  </a:lnTo>
                  <a:cubicBezTo>
                    <a:pt x="2290" y="517"/>
                    <a:pt x="2180" y="474"/>
                    <a:pt x="2070" y="474"/>
                  </a:cubicBezTo>
                  <a:cubicBezTo>
                    <a:pt x="1961" y="474"/>
                    <a:pt x="1851" y="517"/>
                    <a:pt x="1765" y="602"/>
                  </a:cubicBezTo>
                  <a:lnTo>
                    <a:pt x="1708" y="660"/>
                  </a:lnTo>
                  <a:cubicBezTo>
                    <a:pt x="1546" y="831"/>
                    <a:pt x="1546" y="1098"/>
                    <a:pt x="1708" y="1261"/>
                  </a:cubicBezTo>
                  <a:lnTo>
                    <a:pt x="1622" y="1175"/>
                  </a:lnTo>
                  <a:cubicBezTo>
                    <a:pt x="1536" y="1089"/>
                    <a:pt x="1424" y="1046"/>
                    <a:pt x="1312" y="1046"/>
                  </a:cubicBezTo>
                  <a:cubicBezTo>
                    <a:pt x="1200" y="1046"/>
                    <a:pt x="1088" y="1089"/>
                    <a:pt x="1002" y="1175"/>
                  </a:cubicBezTo>
                  <a:lnTo>
                    <a:pt x="954" y="1223"/>
                  </a:lnTo>
                  <a:cubicBezTo>
                    <a:pt x="791" y="1386"/>
                    <a:pt x="783" y="1644"/>
                    <a:pt x="930" y="1816"/>
                  </a:cubicBezTo>
                  <a:lnTo>
                    <a:pt x="930" y="1816"/>
                  </a:lnTo>
                  <a:lnTo>
                    <a:pt x="840" y="1719"/>
                  </a:lnTo>
                  <a:cubicBezTo>
                    <a:pt x="754" y="1633"/>
                    <a:pt x="639" y="1590"/>
                    <a:pt x="525" y="1590"/>
                  </a:cubicBezTo>
                  <a:cubicBezTo>
                    <a:pt x="410" y="1590"/>
                    <a:pt x="296" y="1633"/>
                    <a:pt x="210" y="1719"/>
                  </a:cubicBezTo>
                  <a:lnTo>
                    <a:pt x="172" y="1757"/>
                  </a:lnTo>
                  <a:cubicBezTo>
                    <a:pt x="0" y="1928"/>
                    <a:pt x="0" y="2205"/>
                    <a:pt x="172" y="2386"/>
                  </a:cubicBezTo>
                  <a:lnTo>
                    <a:pt x="2586" y="4790"/>
                  </a:lnTo>
                  <a:lnTo>
                    <a:pt x="4303" y="3064"/>
                  </a:lnTo>
                  <a:cubicBezTo>
                    <a:pt x="4455" y="2911"/>
                    <a:pt x="4541" y="2701"/>
                    <a:pt x="4541" y="2482"/>
                  </a:cubicBezTo>
                  <a:cubicBezTo>
                    <a:pt x="4541" y="2262"/>
                    <a:pt x="4455" y="2052"/>
                    <a:pt x="4303" y="1900"/>
                  </a:cubicBezTo>
                  <a:lnTo>
                    <a:pt x="4217" y="1814"/>
                  </a:lnTo>
                  <a:cubicBezTo>
                    <a:pt x="4169" y="1766"/>
                    <a:pt x="4122" y="1728"/>
                    <a:pt x="4064" y="1690"/>
                  </a:cubicBezTo>
                  <a:cubicBezTo>
                    <a:pt x="4083" y="1451"/>
                    <a:pt x="4007" y="1223"/>
                    <a:pt x="3835" y="1041"/>
                  </a:cubicBezTo>
                  <a:lnTo>
                    <a:pt x="3826" y="1032"/>
                  </a:lnTo>
                  <a:lnTo>
                    <a:pt x="3759" y="965"/>
                  </a:lnTo>
                  <a:cubicBezTo>
                    <a:pt x="3683" y="889"/>
                    <a:pt x="3597" y="831"/>
                    <a:pt x="3492" y="784"/>
                  </a:cubicBezTo>
                  <a:cubicBezTo>
                    <a:pt x="3473" y="602"/>
                    <a:pt x="3396" y="431"/>
                    <a:pt x="3272" y="297"/>
                  </a:cubicBezTo>
                  <a:lnTo>
                    <a:pt x="3244" y="259"/>
                  </a:lnTo>
                  <a:lnTo>
                    <a:pt x="3196" y="211"/>
                  </a:lnTo>
                  <a:cubicBezTo>
                    <a:pt x="3129" y="145"/>
                    <a:pt x="3044" y="87"/>
                    <a:pt x="2948" y="40"/>
                  </a:cubicBezTo>
                  <a:lnTo>
                    <a:pt x="2948" y="1"/>
                  </a:lnTo>
                  <a:cubicBezTo>
                    <a:pt x="2938" y="1"/>
                    <a:pt x="2929" y="0"/>
                    <a:pt x="29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7" name="Google Shape;15617;p66"/>
            <p:cNvSpPr/>
            <p:nvPr/>
          </p:nvSpPr>
          <p:spPr>
            <a:xfrm>
              <a:off x="3703637" y="2545004"/>
              <a:ext cx="161902" cy="168082"/>
            </a:xfrm>
            <a:custGeom>
              <a:avLst/>
              <a:gdLst/>
              <a:ahLst/>
              <a:cxnLst/>
              <a:rect l="l" t="t" r="r" b="b"/>
              <a:pathLst>
                <a:path w="6183" h="6419" extrusionOk="0">
                  <a:moveTo>
                    <a:pt x="482" y="0"/>
                  </a:moveTo>
                  <a:cubicBezTo>
                    <a:pt x="377" y="0"/>
                    <a:pt x="272" y="41"/>
                    <a:pt x="191" y="122"/>
                  </a:cubicBezTo>
                  <a:lnTo>
                    <a:pt x="105" y="208"/>
                  </a:lnTo>
                  <a:cubicBezTo>
                    <a:pt x="58" y="255"/>
                    <a:pt x="20" y="332"/>
                    <a:pt x="0" y="408"/>
                  </a:cubicBezTo>
                  <a:cubicBezTo>
                    <a:pt x="32" y="399"/>
                    <a:pt x="64" y="395"/>
                    <a:pt x="95" y="395"/>
                  </a:cubicBezTo>
                  <a:cubicBezTo>
                    <a:pt x="199" y="395"/>
                    <a:pt x="302" y="440"/>
                    <a:pt x="382" y="513"/>
                  </a:cubicBezTo>
                  <a:lnTo>
                    <a:pt x="4293" y="4434"/>
                  </a:lnTo>
                  <a:cubicBezTo>
                    <a:pt x="4456" y="4596"/>
                    <a:pt x="4551" y="4806"/>
                    <a:pt x="4570" y="5035"/>
                  </a:cubicBezTo>
                  <a:cubicBezTo>
                    <a:pt x="4580" y="5149"/>
                    <a:pt x="4627" y="5245"/>
                    <a:pt x="4704" y="5331"/>
                  </a:cubicBezTo>
                  <a:lnTo>
                    <a:pt x="5791" y="6418"/>
                  </a:lnTo>
                  <a:lnTo>
                    <a:pt x="6182" y="6018"/>
                  </a:lnTo>
                  <a:lnTo>
                    <a:pt x="5095" y="4930"/>
                  </a:lnTo>
                  <a:cubicBezTo>
                    <a:pt x="5018" y="4854"/>
                    <a:pt x="4971" y="4749"/>
                    <a:pt x="4961" y="4644"/>
                  </a:cubicBezTo>
                  <a:cubicBezTo>
                    <a:pt x="4952" y="4415"/>
                    <a:pt x="4856" y="4205"/>
                    <a:pt x="4694" y="4043"/>
                  </a:cubicBezTo>
                  <a:lnTo>
                    <a:pt x="773" y="122"/>
                  </a:lnTo>
                  <a:cubicBezTo>
                    <a:pt x="692" y="41"/>
                    <a:pt x="587" y="0"/>
                    <a:pt x="482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8" name="Google Shape;15618;p66"/>
            <p:cNvSpPr/>
            <p:nvPr/>
          </p:nvSpPr>
          <p:spPr>
            <a:xfrm>
              <a:off x="3782087" y="2676087"/>
              <a:ext cx="83452" cy="83452"/>
            </a:xfrm>
            <a:custGeom>
              <a:avLst/>
              <a:gdLst/>
              <a:ahLst/>
              <a:cxnLst/>
              <a:rect l="l" t="t" r="r" b="b"/>
              <a:pathLst>
                <a:path w="3187" h="3187" extrusionOk="0">
                  <a:moveTo>
                    <a:pt x="2175" y="0"/>
                  </a:moveTo>
                  <a:lnTo>
                    <a:pt x="0" y="2175"/>
                  </a:lnTo>
                  <a:cubicBezTo>
                    <a:pt x="48" y="2214"/>
                    <a:pt x="95" y="2261"/>
                    <a:pt x="143" y="2299"/>
                  </a:cubicBezTo>
                  <a:lnTo>
                    <a:pt x="1021" y="3187"/>
                  </a:lnTo>
                  <a:lnTo>
                    <a:pt x="3186" y="1021"/>
                  </a:lnTo>
                  <a:lnTo>
                    <a:pt x="2175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9" name="Google Shape;15619;p66"/>
            <p:cNvSpPr/>
            <p:nvPr/>
          </p:nvSpPr>
          <p:spPr>
            <a:xfrm>
              <a:off x="3792561" y="2687137"/>
              <a:ext cx="86960" cy="85834"/>
            </a:xfrm>
            <a:custGeom>
              <a:avLst/>
              <a:gdLst/>
              <a:ahLst/>
              <a:cxnLst/>
              <a:rect l="l" t="t" r="r" b="b"/>
              <a:pathLst>
                <a:path w="3321" h="3278" extrusionOk="0">
                  <a:moveTo>
                    <a:pt x="2429" y="0"/>
                  </a:moveTo>
                  <a:cubicBezTo>
                    <a:pt x="2371" y="0"/>
                    <a:pt x="2314" y="22"/>
                    <a:pt x="2271" y="65"/>
                  </a:cubicBezTo>
                  <a:lnTo>
                    <a:pt x="96" y="2240"/>
                  </a:lnTo>
                  <a:cubicBezTo>
                    <a:pt x="1" y="2326"/>
                    <a:pt x="1" y="2478"/>
                    <a:pt x="96" y="2564"/>
                  </a:cubicBezTo>
                  <a:lnTo>
                    <a:pt x="735" y="3213"/>
                  </a:lnTo>
                  <a:cubicBezTo>
                    <a:pt x="783" y="3256"/>
                    <a:pt x="840" y="3277"/>
                    <a:pt x="897" y="3277"/>
                  </a:cubicBezTo>
                  <a:cubicBezTo>
                    <a:pt x="955" y="3277"/>
                    <a:pt x="1012" y="3256"/>
                    <a:pt x="1060" y="3213"/>
                  </a:cubicBezTo>
                  <a:lnTo>
                    <a:pt x="3235" y="1019"/>
                  </a:lnTo>
                  <a:cubicBezTo>
                    <a:pt x="3321" y="933"/>
                    <a:pt x="3321" y="790"/>
                    <a:pt x="3235" y="704"/>
                  </a:cubicBezTo>
                  <a:lnTo>
                    <a:pt x="2586" y="65"/>
                  </a:lnTo>
                  <a:cubicBezTo>
                    <a:pt x="2543" y="22"/>
                    <a:pt x="2486" y="0"/>
                    <a:pt x="242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0" name="Google Shape;15620;p66"/>
            <p:cNvSpPr/>
            <p:nvPr/>
          </p:nvSpPr>
          <p:spPr>
            <a:xfrm>
              <a:off x="3842522" y="2687189"/>
              <a:ext cx="36999" cy="36135"/>
            </a:xfrm>
            <a:custGeom>
              <a:avLst/>
              <a:gdLst/>
              <a:ahLst/>
              <a:cxnLst/>
              <a:rect l="l" t="t" r="r" b="b"/>
              <a:pathLst>
                <a:path w="1413" h="1380" extrusionOk="0">
                  <a:moveTo>
                    <a:pt x="517" y="1"/>
                  </a:moveTo>
                  <a:cubicBezTo>
                    <a:pt x="461" y="1"/>
                    <a:pt x="406" y="25"/>
                    <a:pt x="363" y="72"/>
                  </a:cubicBezTo>
                  <a:lnTo>
                    <a:pt x="1" y="425"/>
                  </a:lnTo>
                  <a:lnTo>
                    <a:pt x="974" y="1379"/>
                  </a:lnTo>
                  <a:lnTo>
                    <a:pt x="1327" y="1017"/>
                  </a:lnTo>
                  <a:cubicBezTo>
                    <a:pt x="1413" y="931"/>
                    <a:pt x="1413" y="788"/>
                    <a:pt x="1327" y="702"/>
                  </a:cubicBezTo>
                  <a:lnTo>
                    <a:pt x="678" y="72"/>
                  </a:lnTo>
                  <a:cubicBezTo>
                    <a:pt x="630" y="25"/>
                    <a:pt x="573" y="1"/>
                    <a:pt x="51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1" name="Google Shape;15621;p66"/>
            <p:cNvSpPr/>
            <p:nvPr/>
          </p:nvSpPr>
          <p:spPr>
            <a:xfrm>
              <a:off x="3656609" y="2587529"/>
              <a:ext cx="80990" cy="77089"/>
            </a:xfrm>
            <a:custGeom>
              <a:avLst/>
              <a:gdLst/>
              <a:ahLst/>
              <a:cxnLst/>
              <a:rect l="l" t="t" r="r" b="b"/>
              <a:pathLst>
                <a:path w="3093" h="2944" extrusionOk="0">
                  <a:moveTo>
                    <a:pt x="311" y="1"/>
                  </a:moveTo>
                  <a:cubicBezTo>
                    <a:pt x="148" y="1"/>
                    <a:pt x="1" y="211"/>
                    <a:pt x="156" y="358"/>
                  </a:cubicBezTo>
                  <a:lnTo>
                    <a:pt x="2674" y="2877"/>
                  </a:lnTo>
                  <a:cubicBezTo>
                    <a:pt x="2711" y="2914"/>
                    <a:pt x="2767" y="2942"/>
                    <a:pt x="2822" y="2943"/>
                  </a:cubicBezTo>
                  <a:lnTo>
                    <a:pt x="2822" y="2943"/>
                  </a:lnTo>
                  <a:cubicBezTo>
                    <a:pt x="3010" y="2939"/>
                    <a:pt x="3093" y="2713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  <a:moveTo>
                    <a:pt x="2822" y="2943"/>
                  </a:moveTo>
                  <a:cubicBezTo>
                    <a:pt x="2821" y="2943"/>
                    <a:pt x="2819" y="2943"/>
                    <a:pt x="2817" y="2943"/>
                  </a:cubicBezTo>
                  <a:lnTo>
                    <a:pt x="2827" y="2943"/>
                  </a:lnTo>
                  <a:cubicBezTo>
                    <a:pt x="2825" y="2943"/>
                    <a:pt x="2824" y="2943"/>
                    <a:pt x="2822" y="2943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2" name="Google Shape;15622;p66"/>
            <p:cNvSpPr/>
            <p:nvPr/>
          </p:nvSpPr>
          <p:spPr>
            <a:xfrm>
              <a:off x="3676379" y="2572446"/>
              <a:ext cx="84997" cy="80938"/>
            </a:xfrm>
            <a:custGeom>
              <a:avLst/>
              <a:gdLst/>
              <a:ahLst/>
              <a:cxnLst/>
              <a:rect l="l" t="t" r="r" b="b"/>
              <a:pathLst>
                <a:path w="3246" h="3091" extrusionOk="0">
                  <a:moveTo>
                    <a:pt x="307" y="0"/>
                  </a:moveTo>
                  <a:cubicBezTo>
                    <a:pt x="145" y="0"/>
                    <a:pt x="0" y="215"/>
                    <a:pt x="154" y="362"/>
                  </a:cubicBezTo>
                  <a:lnTo>
                    <a:pt x="2816" y="3023"/>
                  </a:lnTo>
                  <a:cubicBezTo>
                    <a:pt x="2854" y="3062"/>
                    <a:pt x="2911" y="3090"/>
                    <a:pt x="2969" y="3090"/>
                  </a:cubicBezTo>
                  <a:cubicBezTo>
                    <a:pt x="3150" y="3081"/>
                    <a:pt x="3245" y="2861"/>
                    <a:pt x="3112" y="2728"/>
                  </a:cubicBezTo>
                  <a:lnTo>
                    <a:pt x="450" y="66"/>
                  </a:lnTo>
                  <a:cubicBezTo>
                    <a:pt x="406" y="20"/>
                    <a:pt x="356" y="0"/>
                    <a:pt x="30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3" name="Google Shape;15623;p66"/>
            <p:cNvSpPr/>
            <p:nvPr/>
          </p:nvSpPr>
          <p:spPr>
            <a:xfrm>
              <a:off x="3698636" y="2559930"/>
              <a:ext cx="73973" cy="69966"/>
            </a:xfrm>
            <a:custGeom>
              <a:avLst/>
              <a:gdLst/>
              <a:ahLst/>
              <a:cxnLst/>
              <a:rect l="l" t="t" r="r" b="b"/>
              <a:pathLst>
                <a:path w="2825" h="2672" extrusionOk="0">
                  <a:moveTo>
                    <a:pt x="300" y="0"/>
                  </a:moveTo>
                  <a:cubicBezTo>
                    <a:pt x="137" y="0"/>
                    <a:pt x="0" y="209"/>
                    <a:pt x="153" y="363"/>
                  </a:cubicBezTo>
                  <a:lnTo>
                    <a:pt x="2395" y="2605"/>
                  </a:lnTo>
                  <a:cubicBezTo>
                    <a:pt x="2433" y="2643"/>
                    <a:pt x="2491" y="2671"/>
                    <a:pt x="2548" y="2671"/>
                  </a:cubicBezTo>
                  <a:cubicBezTo>
                    <a:pt x="2729" y="2671"/>
                    <a:pt x="2825" y="2442"/>
                    <a:pt x="2691" y="2309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4" name="Google Shape;15624;p66"/>
            <p:cNvSpPr/>
            <p:nvPr/>
          </p:nvSpPr>
          <p:spPr>
            <a:xfrm>
              <a:off x="3533278" y="2427041"/>
              <a:ext cx="226081" cy="214272"/>
            </a:xfrm>
            <a:custGeom>
              <a:avLst/>
              <a:gdLst/>
              <a:ahLst/>
              <a:cxnLst/>
              <a:rect l="l" t="t" r="r" b="b"/>
              <a:pathLst>
                <a:path w="8634" h="8183" extrusionOk="0">
                  <a:moveTo>
                    <a:pt x="2166" y="0"/>
                  </a:moveTo>
                  <a:lnTo>
                    <a:pt x="0" y="2175"/>
                  </a:lnTo>
                  <a:lnTo>
                    <a:pt x="1088" y="3253"/>
                  </a:lnTo>
                  <a:cubicBezTo>
                    <a:pt x="1164" y="3339"/>
                    <a:pt x="1212" y="3434"/>
                    <a:pt x="1221" y="3549"/>
                  </a:cubicBezTo>
                  <a:cubicBezTo>
                    <a:pt x="1240" y="3778"/>
                    <a:pt x="1336" y="3988"/>
                    <a:pt x="1498" y="4150"/>
                  </a:cubicBezTo>
                  <a:lnTo>
                    <a:pt x="3396" y="6048"/>
                  </a:lnTo>
                  <a:lnTo>
                    <a:pt x="5409" y="8061"/>
                  </a:lnTo>
                  <a:cubicBezTo>
                    <a:pt x="5490" y="8142"/>
                    <a:pt x="5595" y="8183"/>
                    <a:pt x="5700" y="8183"/>
                  </a:cubicBezTo>
                  <a:cubicBezTo>
                    <a:pt x="5805" y="8183"/>
                    <a:pt x="5910" y="8142"/>
                    <a:pt x="5991" y="8061"/>
                  </a:cubicBezTo>
                  <a:lnTo>
                    <a:pt x="6077" y="7985"/>
                  </a:lnTo>
                  <a:cubicBezTo>
                    <a:pt x="6234" y="7828"/>
                    <a:pt x="6239" y="7574"/>
                    <a:pt x="6094" y="7419"/>
                  </a:cubicBezTo>
                  <a:lnTo>
                    <a:pt x="6094" y="7419"/>
                  </a:lnTo>
                  <a:lnTo>
                    <a:pt x="6258" y="7584"/>
                  </a:lnTo>
                  <a:cubicBezTo>
                    <a:pt x="6340" y="7665"/>
                    <a:pt x="6449" y="7706"/>
                    <a:pt x="6559" y="7706"/>
                  </a:cubicBezTo>
                  <a:cubicBezTo>
                    <a:pt x="6669" y="7706"/>
                    <a:pt x="6778" y="7665"/>
                    <a:pt x="6859" y="7584"/>
                  </a:cubicBezTo>
                  <a:lnTo>
                    <a:pt x="6917" y="7527"/>
                  </a:lnTo>
                  <a:cubicBezTo>
                    <a:pt x="7088" y="7355"/>
                    <a:pt x="7088" y="7088"/>
                    <a:pt x="6917" y="6917"/>
                  </a:cubicBezTo>
                  <a:lnTo>
                    <a:pt x="6917" y="6917"/>
                  </a:lnTo>
                  <a:lnTo>
                    <a:pt x="7012" y="7012"/>
                  </a:lnTo>
                  <a:cubicBezTo>
                    <a:pt x="7098" y="7093"/>
                    <a:pt x="7208" y="7133"/>
                    <a:pt x="7317" y="7133"/>
                  </a:cubicBezTo>
                  <a:cubicBezTo>
                    <a:pt x="7427" y="7133"/>
                    <a:pt x="7537" y="7093"/>
                    <a:pt x="7623" y="7012"/>
                  </a:cubicBezTo>
                  <a:lnTo>
                    <a:pt x="7670" y="6964"/>
                  </a:lnTo>
                  <a:cubicBezTo>
                    <a:pt x="7842" y="6792"/>
                    <a:pt x="7842" y="6516"/>
                    <a:pt x="7670" y="6344"/>
                  </a:cubicBezTo>
                  <a:lnTo>
                    <a:pt x="7670" y="6344"/>
                  </a:lnTo>
                  <a:lnTo>
                    <a:pt x="7794" y="6468"/>
                  </a:lnTo>
                  <a:cubicBezTo>
                    <a:pt x="7880" y="6554"/>
                    <a:pt x="7995" y="6597"/>
                    <a:pt x="8109" y="6597"/>
                  </a:cubicBezTo>
                  <a:cubicBezTo>
                    <a:pt x="8224" y="6597"/>
                    <a:pt x="8338" y="6554"/>
                    <a:pt x="8424" y="6468"/>
                  </a:cubicBezTo>
                  <a:lnTo>
                    <a:pt x="8453" y="6430"/>
                  </a:lnTo>
                  <a:cubicBezTo>
                    <a:pt x="8634" y="6258"/>
                    <a:pt x="8624" y="5972"/>
                    <a:pt x="8453" y="5800"/>
                  </a:cubicBezTo>
                  <a:lnTo>
                    <a:pt x="6974" y="4312"/>
                  </a:lnTo>
                  <a:lnTo>
                    <a:pt x="6382" y="3730"/>
                  </a:lnTo>
                  <a:lnTo>
                    <a:pt x="5114" y="2461"/>
                  </a:lnTo>
                  <a:lnTo>
                    <a:pt x="6325" y="1965"/>
                  </a:lnTo>
                  <a:cubicBezTo>
                    <a:pt x="6592" y="1822"/>
                    <a:pt x="6716" y="1507"/>
                    <a:pt x="6631" y="1212"/>
                  </a:cubicBezTo>
                  <a:cubicBezTo>
                    <a:pt x="6631" y="1212"/>
                    <a:pt x="6475" y="961"/>
                    <a:pt x="6370" y="961"/>
                  </a:cubicBezTo>
                  <a:cubicBezTo>
                    <a:pt x="6364" y="961"/>
                    <a:pt x="6359" y="962"/>
                    <a:pt x="6354" y="964"/>
                  </a:cubicBezTo>
                  <a:cubicBezTo>
                    <a:pt x="5867" y="1126"/>
                    <a:pt x="4694" y="1202"/>
                    <a:pt x="3997" y="1240"/>
                  </a:cubicBezTo>
                  <a:cubicBezTo>
                    <a:pt x="3974" y="1241"/>
                    <a:pt x="3950" y="1242"/>
                    <a:pt x="3927" y="1242"/>
                  </a:cubicBezTo>
                  <a:cubicBezTo>
                    <a:pt x="3599" y="1242"/>
                    <a:pt x="3284" y="1119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5" name="Google Shape;15625;p66"/>
            <p:cNvSpPr/>
            <p:nvPr/>
          </p:nvSpPr>
          <p:spPr>
            <a:xfrm>
              <a:off x="3622202" y="2523454"/>
              <a:ext cx="131684" cy="117859"/>
            </a:xfrm>
            <a:custGeom>
              <a:avLst/>
              <a:gdLst/>
              <a:ahLst/>
              <a:cxnLst/>
              <a:rect l="l" t="t" r="r" b="b"/>
              <a:pathLst>
                <a:path w="5029" h="4501" extrusionOk="0">
                  <a:moveTo>
                    <a:pt x="2716" y="0"/>
                  </a:moveTo>
                  <a:cubicBezTo>
                    <a:pt x="2495" y="0"/>
                    <a:pt x="2276" y="86"/>
                    <a:pt x="2109" y="258"/>
                  </a:cubicBezTo>
                  <a:lnTo>
                    <a:pt x="0" y="2366"/>
                  </a:lnTo>
                  <a:lnTo>
                    <a:pt x="2013" y="4379"/>
                  </a:lnTo>
                  <a:cubicBezTo>
                    <a:pt x="2094" y="4460"/>
                    <a:pt x="2199" y="4501"/>
                    <a:pt x="2304" y="4501"/>
                  </a:cubicBezTo>
                  <a:cubicBezTo>
                    <a:pt x="2409" y="4501"/>
                    <a:pt x="2514" y="4460"/>
                    <a:pt x="2595" y="4379"/>
                  </a:cubicBezTo>
                  <a:lnTo>
                    <a:pt x="2681" y="4293"/>
                  </a:lnTo>
                  <a:cubicBezTo>
                    <a:pt x="2834" y="4141"/>
                    <a:pt x="2834" y="3874"/>
                    <a:pt x="2681" y="3721"/>
                  </a:cubicBezTo>
                  <a:lnTo>
                    <a:pt x="2681" y="3721"/>
                  </a:lnTo>
                  <a:lnTo>
                    <a:pt x="2862" y="3902"/>
                  </a:lnTo>
                  <a:cubicBezTo>
                    <a:pt x="2944" y="3983"/>
                    <a:pt x="3053" y="4024"/>
                    <a:pt x="3163" y="4024"/>
                  </a:cubicBezTo>
                  <a:cubicBezTo>
                    <a:pt x="3273" y="4024"/>
                    <a:pt x="3382" y="3983"/>
                    <a:pt x="3463" y="3902"/>
                  </a:cubicBezTo>
                  <a:lnTo>
                    <a:pt x="3521" y="3845"/>
                  </a:lnTo>
                  <a:cubicBezTo>
                    <a:pt x="3692" y="3673"/>
                    <a:pt x="3692" y="3406"/>
                    <a:pt x="3521" y="3235"/>
                  </a:cubicBezTo>
                  <a:lnTo>
                    <a:pt x="3521" y="3235"/>
                  </a:lnTo>
                  <a:lnTo>
                    <a:pt x="3616" y="3330"/>
                  </a:lnTo>
                  <a:cubicBezTo>
                    <a:pt x="3697" y="3411"/>
                    <a:pt x="3807" y="3451"/>
                    <a:pt x="3918" y="3451"/>
                  </a:cubicBezTo>
                  <a:cubicBezTo>
                    <a:pt x="4029" y="3451"/>
                    <a:pt x="4141" y="3411"/>
                    <a:pt x="4227" y="3330"/>
                  </a:cubicBezTo>
                  <a:lnTo>
                    <a:pt x="4274" y="3282"/>
                  </a:lnTo>
                  <a:cubicBezTo>
                    <a:pt x="4446" y="3110"/>
                    <a:pt x="4446" y="2834"/>
                    <a:pt x="4274" y="2662"/>
                  </a:cubicBezTo>
                  <a:lnTo>
                    <a:pt x="4274" y="2662"/>
                  </a:lnTo>
                  <a:lnTo>
                    <a:pt x="4398" y="2786"/>
                  </a:lnTo>
                  <a:cubicBezTo>
                    <a:pt x="4484" y="2872"/>
                    <a:pt x="4596" y="2915"/>
                    <a:pt x="4710" y="2915"/>
                  </a:cubicBezTo>
                  <a:cubicBezTo>
                    <a:pt x="4823" y="2915"/>
                    <a:pt x="4937" y="2872"/>
                    <a:pt x="5028" y="2786"/>
                  </a:cubicBezTo>
                  <a:cubicBezTo>
                    <a:pt x="5009" y="2757"/>
                    <a:pt x="4990" y="2738"/>
                    <a:pt x="4961" y="2710"/>
                  </a:cubicBezTo>
                  <a:lnTo>
                    <a:pt x="4885" y="2633"/>
                  </a:lnTo>
                  <a:cubicBezTo>
                    <a:pt x="4837" y="2586"/>
                    <a:pt x="4790" y="2548"/>
                    <a:pt x="4732" y="2509"/>
                  </a:cubicBezTo>
                  <a:cubicBezTo>
                    <a:pt x="4751" y="2271"/>
                    <a:pt x="4665" y="2032"/>
                    <a:pt x="4503" y="1861"/>
                  </a:cubicBezTo>
                  <a:lnTo>
                    <a:pt x="4484" y="1842"/>
                  </a:lnTo>
                  <a:lnTo>
                    <a:pt x="4427" y="1784"/>
                  </a:lnTo>
                  <a:cubicBezTo>
                    <a:pt x="4351" y="1708"/>
                    <a:pt x="4255" y="1641"/>
                    <a:pt x="4160" y="1603"/>
                  </a:cubicBezTo>
                  <a:cubicBezTo>
                    <a:pt x="4141" y="1422"/>
                    <a:pt x="4064" y="1241"/>
                    <a:pt x="3940" y="1107"/>
                  </a:cubicBezTo>
                  <a:lnTo>
                    <a:pt x="3912" y="1078"/>
                  </a:lnTo>
                  <a:lnTo>
                    <a:pt x="3864" y="1031"/>
                  </a:lnTo>
                  <a:cubicBezTo>
                    <a:pt x="3788" y="954"/>
                    <a:pt x="3702" y="897"/>
                    <a:pt x="3616" y="859"/>
                  </a:cubicBezTo>
                  <a:cubicBezTo>
                    <a:pt x="3607" y="659"/>
                    <a:pt x="3530" y="477"/>
                    <a:pt x="3406" y="334"/>
                  </a:cubicBezTo>
                  <a:cubicBezTo>
                    <a:pt x="3387" y="315"/>
                    <a:pt x="3368" y="296"/>
                    <a:pt x="3359" y="287"/>
                  </a:cubicBezTo>
                  <a:lnTo>
                    <a:pt x="3330" y="258"/>
                  </a:lnTo>
                  <a:cubicBezTo>
                    <a:pt x="3158" y="86"/>
                    <a:pt x="2936" y="0"/>
                    <a:pt x="271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6" name="Google Shape;15626;p66"/>
            <p:cNvSpPr/>
            <p:nvPr/>
          </p:nvSpPr>
          <p:spPr>
            <a:xfrm>
              <a:off x="3533278" y="2473493"/>
              <a:ext cx="161902" cy="168082"/>
            </a:xfrm>
            <a:custGeom>
              <a:avLst/>
              <a:gdLst/>
              <a:ahLst/>
              <a:cxnLst/>
              <a:rect l="l" t="t" r="r" b="b"/>
              <a:pathLst>
                <a:path w="6183" h="6419" extrusionOk="0">
                  <a:moveTo>
                    <a:pt x="391" y="0"/>
                  </a:moveTo>
                  <a:lnTo>
                    <a:pt x="0" y="392"/>
                  </a:lnTo>
                  <a:lnTo>
                    <a:pt x="1088" y="1479"/>
                  </a:lnTo>
                  <a:cubicBezTo>
                    <a:pt x="1164" y="1565"/>
                    <a:pt x="1212" y="1660"/>
                    <a:pt x="1221" y="1775"/>
                  </a:cubicBezTo>
                  <a:cubicBezTo>
                    <a:pt x="1240" y="2004"/>
                    <a:pt x="1336" y="2214"/>
                    <a:pt x="1498" y="2376"/>
                  </a:cubicBezTo>
                  <a:lnTo>
                    <a:pt x="5409" y="6297"/>
                  </a:lnTo>
                  <a:cubicBezTo>
                    <a:pt x="5490" y="6378"/>
                    <a:pt x="5595" y="6418"/>
                    <a:pt x="5700" y="6418"/>
                  </a:cubicBezTo>
                  <a:cubicBezTo>
                    <a:pt x="5805" y="6418"/>
                    <a:pt x="5910" y="6378"/>
                    <a:pt x="5991" y="6297"/>
                  </a:cubicBezTo>
                  <a:lnTo>
                    <a:pt x="6077" y="6211"/>
                  </a:lnTo>
                  <a:cubicBezTo>
                    <a:pt x="6125" y="6154"/>
                    <a:pt x="6163" y="6087"/>
                    <a:pt x="6182" y="6011"/>
                  </a:cubicBezTo>
                  <a:lnTo>
                    <a:pt x="6182" y="6011"/>
                  </a:lnTo>
                  <a:cubicBezTo>
                    <a:pt x="6153" y="6017"/>
                    <a:pt x="6124" y="6020"/>
                    <a:pt x="6094" y="6020"/>
                  </a:cubicBezTo>
                  <a:cubicBezTo>
                    <a:pt x="5989" y="6020"/>
                    <a:pt x="5885" y="5980"/>
                    <a:pt x="5810" y="5906"/>
                  </a:cubicBezTo>
                  <a:lnTo>
                    <a:pt x="1889" y="1985"/>
                  </a:lnTo>
                  <a:cubicBezTo>
                    <a:pt x="1727" y="1823"/>
                    <a:pt x="1632" y="1603"/>
                    <a:pt x="1612" y="1384"/>
                  </a:cubicBezTo>
                  <a:cubicBezTo>
                    <a:pt x="1603" y="1269"/>
                    <a:pt x="1555" y="1164"/>
                    <a:pt x="1479" y="1088"/>
                  </a:cubicBezTo>
                  <a:lnTo>
                    <a:pt x="391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7" name="Google Shape;15627;p66"/>
            <p:cNvSpPr/>
            <p:nvPr/>
          </p:nvSpPr>
          <p:spPr>
            <a:xfrm>
              <a:off x="3533278" y="2427041"/>
              <a:ext cx="83713" cy="83452"/>
            </a:xfrm>
            <a:custGeom>
              <a:avLst/>
              <a:gdLst/>
              <a:ahLst/>
              <a:cxnLst/>
              <a:rect l="l" t="t" r="r" b="b"/>
              <a:pathLst>
                <a:path w="3197" h="3187" extrusionOk="0">
                  <a:moveTo>
                    <a:pt x="2166" y="0"/>
                  </a:moveTo>
                  <a:lnTo>
                    <a:pt x="0" y="2175"/>
                  </a:lnTo>
                  <a:lnTo>
                    <a:pt x="1011" y="3186"/>
                  </a:lnTo>
                  <a:lnTo>
                    <a:pt x="3196" y="1011"/>
                  </a:lnTo>
                  <a:cubicBezTo>
                    <a:pt x="3139" y="973"/>
                    <a:pt x="3091" y="925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8" name="Google Shape;15628;p66"/>
            <p:cNvSpPr/>
            <p:nvPr/>
          </p:nvSpPr>
          <p:spPr>
            <a:xfrm>
              <a:off x="3519295" y="2413660"/>
              <a:ext cx="86934" cy="85782"/>
            </a:xfrm>
            <a:custGeom>
              <a:avLst/>
              <a:gdLst/>
              <a:ahLst/>
              <a:cxnLst/>
              <a:rect l="l" t="t" r="r" b="b"/>
              <a:pathLst>
                <a:path w="3320" h="3276" extrusionOk="0">
                  <a:moveTo>
                    <a:pt x="2428" y="1"/>
                  </a:moveTo>
                  <a:cubicBezTo>
                    <a:pt x="2371" y="1"/>
                    <a:pt x="2313" y="24"/>
                    <a:pt x="2271" y="72"/>
                  </a:cubicBezTo>
                  <a:lnTo>
                    <a:pt x="86" y="2247"/>
                  </a:lnTo>
                  <a:cubicBezTo>
                    <a:pt x="0" y="2333"/>
                    <a:pt x="0" y="2476"/>
                    <a:pt x="86" y="2562"/>
                  </a:cubicBezTo>
                  <a:lnTo>
                    <a:pt x="735" y="3211"/>
                  </a:lnTo>
                  <a:cubicBezTo>
                    <a:pt x="782" y="3254"/>
                    <a:pt x="840" y="3275"/>
                    <a:pt x="897" y="3275"/>
                  </a:cubicBezTo>
                  <a:cubicBezTo>
                    <a:pt x="954" y="3275"/>
                    <a:pt x="1011" y="3254"/>
                    <a:pt x="1059" y="3211"/>
                  </a:cubicBezTo>
                  <a:lnTo>
                    <a:pt x="3234" y="1026"/>
                  </a:lnTo>
                  <a:cubicBezTo>
                    <a:pt x="3320" y="940"/>
                    <a:pt x="3320" y="797"/>
                    <a:pt x="3225" y="711"/>
                  </a:cubicBezTo>
                  <a:lnTo>
                    <a:pt x="2585" y="72"/>
                  </a:lnTo>
                  <a:cubicBezTo>
                    <a:pt x="2542" y="24"/>
                    <a:pt x="2485" y="1"/>
                    <a:pt x="242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9" name="Google Shape;15629;p66"/>
            <p:cNvSpPr/>
            <p:nvPr/>
          </p:nvSpPr>
          <p:spPr>
            <a:xfrm>
              <a:off x="3519295" y="2462993"/>
              <a:ext cx="36973" cy="36188"/>
            </a:xfrm>
            <a:custGeom>
              <a:avLst/>
              <a:gdLst/>
              <a:ahLst/>
              <a:cxnLst/>
              <a:rect l="l" t="t" r="r" b="b"/>
              <a:pathLst>
                <a:path w="1412" h="1382" extrusionOk="0">
                  <a:moveTo>
                    <a:pt x="448" y="1"/>
                  </a:moveTo>
                  <a:lnTo>
                    <a:pt x="86" y="363"/>
                  </a:lnTo>
                  <a:cubicBezTo>
                    <a:pt x="0" y="449"/>
                    <a:pt x="0" y="592"/>
                    <a:pt x="86" y="678"/>
                  </a:cubicBezTo>
                  <a:lnTo>
                    <a:pt x="735" y="1317"/>
                  </a:lnTo>
                  <a:cubicBezTo>
                    <a:pt x="778" y="1360"/>
                    <a:pt x="835" y="1382"/>
                    <a:pt x="892" y="1382"/>
                  </a:cubicBezTo>
                  <a:cubicBezTo>
                    <a:pt x="949" y="1382"/>
                    <a:pt x="1006" y="1360"/>
                    <a:pt x="1049" y="1317"/>
                  </a:cubicBezTo>
                  <a:lnTo>
                    <a:pt x="1412" y="964"/>
                  </a:lnTo>
                  <a:lnTo>
                    <a:pt x="44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0" name="Google Shape;15630;p66"/>
            <p:cNvSpPr/>
            <p:nvPr/>
          </p:nvSpPr>
          <p:spPr>
            <a:xfrm>
              <a:off x="3660353" y="2521831"/>
              <a:ext cx="81278" cy="77089"/>
            </a:xfrm>
            <a:custGeom>
              <a:avLst/>
              <a:gdLst/>
              <a:ahLst/>
              <a:cxnLst/>
              <a:rect l="l" t="t" r="r" b="b"/>
              <a:pathLst>
                <a:path w="3104" h="2944" extrusionOk="0">
                  <a:moveTo>
                    <a:pt x="311" y="1"/>
                  </a:moveTo>
                  <a:cubicBezTo>
                    <a:pt x="148" y="1"/>
                    <a:pt x="1" y="213"/>
                    <a:pt x="156" y="368"/>
                  </a:cubicBezTo>
                  <a:lnTo>
                    <a:pt x="2674" y="2877"/>
                  </a:lnTo>
                  <a:cubicBezTo>
                    <a:pt x="2712" y="2915"/>
                    <a:pt x="2770" y="2943"/>
                    <a:pt x="2827" y="2943"/>
                  </a:cubicBezTo>
                  <a:cubicBezTo>
                    <a:pt x="3008" y="2943"/>
                    <a:pt x="3104" y="2715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1" name="Google Shape;15631;p66"/>
            <p:cNvSpPr/>
            <p:nvPr/>
          </p:nvSpPr>
          <p:spPr>
            <a:xfrm>
              <a:off x="3637075" y="2533090"/>
              <a:ext cx="84813" cy="80807"/>
            </a:xfrm>
            <a:custGeom>
              <a:avLst/>
              <a:gdLst/>
              <a:ahLst/>
              <a:cxnLst/>
              <a:rect l="l" t="t" r="r" b="b"/>
              <a:pathLst>
                <a:path w="3239" h="3086" extrusionOk="0">
                  <a:moveTo>
                    <a:pt x="305" y="0"/>
                  </a:moveTo>
                  <a:cubicBezTo>
                    <a:pt x="144" y="0"/>
                    <a:pt x="0" y="212"/>
                    <a:pt x="148" y="367"/>
                  </a:cubicBezTo>
                  <a:lnTo>
                    <a:pt x="2810" y="3019"/>
                  </a:lnTo>
                  <a:cubicBezTo>
                    <a:pt x="2848" y="3067"/>
                    <a:pt x="2905" y="3086"/>
                    <a:pt x="2962" y="3086"/>
                  </a:cubicBezTo>
                  <a:cubicBezTo>
                    <a:pt x="3144" y="3086"/>
                    <a:pt x="3239" y="2857"/>
                    <a:pt x="3105" y="2723"/>
                  </a:cubicBezTo>
                  <a:lnTo>
                    <a:pt x="444" y="62"/>
                  </a:lnTo>
                  <a:cubicBezTo>
                    <a:pt x="400" y="18"/>
                    <a:pt x="352" y="0"/>
                    <a:pt x="30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2" name="Google Shape;15632;p66"/>
            <p:cNvSpPr/>
            <p:nvPr/>
          </p:nvSpPr>
          <p:spPr>
            <a:xfrm>
              <a:off x="3625841" y="2556552"/>
              <a:ext cx="73816" cy="69835"/>
            </a:xfrm>
            <a:custGeom>
              <a:avLst/>
              <a:gdLst/>
              <a:ahLst/>
              <a:cxnLst/>
              <a:rect l="l" t="t" r="r" b="b"/>
              <a:pathLst>
                <a:path w="2819" h="2667" extrusionOk="0">
                  <a:moveTo>
                    <a:pt x="304" y="1"/>
                  </a:moveTo>
                  <a:cubicBezTo>
                    <a:pt x="143" y="1"/>
                    <a:pt x="0" y="213"/>
                    <a:pt x="148" y="368"/>
                  </a:cubicBezTo>
                  <a:lnTo>
                    <a:pt x="2399" y="2610"/>
                  </a:lnTo>
                  <a:cubicBezTo>
                    <a:pt x="2437" y="2648"/>
                    <a:pt x="2485" y="2667"/>
                    <a:pt x="2542" y="2667"/>
                  </a:cubicBezTo>
                  <a:cubicBezTo>
                    <a:pt x="2733" y="2667"/>
                    <a:pt x="2819" y="2438"/>
                    <a:pt x="2695" y="2314"/>
                  </a:cubicBezTo>
                  <a:lnTo>
                    <a:pt x="443" y="62"/>
                  </a:lnTo>
                  <a:cubicBezTo>
                    <a:pt x="400" y="19"/>
                    <a:pt x="351" y="1"/>
                    <a:pt x="30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3" name="Google Shape;15633;p66"/>
            <p:cNvSpPr/>
            <p:nvPr/>
          </p:nvSpPr>
          <p:spPr>
            <a:xfrm>
              <a:off x="3650429" y="2427277"/>
              <a:ext cx="215110" cy="224484"/>
            </a:xfrm>
            <a:custGeom>
              <a:avLst/>
              <a:gdLst/>
              <a:ahLst/>
              <a:cxnLst/>
              <a:rect l="l" t="t" r="r" b="b"/>
              <a:pathLst>
                <a:path w="8215" h="8573" extrusionOk="0">
                  <a:moveTo>
                    <a:pt x="6049" y="1"/>
                  </a:moveTo>
                  <a:lnTo>
                    <a:pt x="4961" y="1088"/>
                  </a:lnTo>
                  <a:cubicBezTo>
                    <a:pt x="4885" y="1164"/>
                    <a:pt x="4780" y="1212"/>
                    <a:pt x="4675" y="1222"/>
                  </a:cubicBezTo>
                  <a:cubicBezTo>
                    <a:pt x="4446" y="1231"/>
                    <a:pt x="4227" y="1336"/>
                    <a:pt x="4074" y="1489"/>
                  </a:cubicBezTo>
                  <a:lnTo>
                    <a:pt x="1851" y="3712"/>
                  </a:lnTo>
                  <a:lnTo>
                    <a:pt x="153" y="5400"/>
                  </a:lnTo>
                  <a:cubicBezTo>
                    <a:pt x="0" y="5562"/>
                    <a:pt x="0" y="5820"/>
                    <a:pt x="153" y="5982"/>
                  </a:cubicBezTo>
                  <a:lnTo>
                    <a:pt x="239" y="6068"/>
                  </a:lnTo>
                  <a:cubicBezTo>
                    <a:pt x="320" y="6149"/>
                    <a:pt x="425" y="6190"/>
                    <a:pt x="530" y="6190"/>
                  </a:cubicBezTo>
                  <a:cubicBezTo>
                    <a:pt x="635" y="6190"/>
                    <a:pt x="740" y="6149"/>
                    <a:pt x="821" y="6068"/>
                  </a:cubicBezTo>
                  <a:lnTo>
                    <a:pt x="821" y="6068"/>
                  </a:lnTo>
                  <a:lnTo>
                    <a:pt x="640" y="6249"/>
                  </a:lnTo>
                  <a:cubicBezTo>
                    <a:pt x="468" y="6411"/>
                    <a:pt x="468" y="6688"/>
                    <a:pt x="640" y="6850"/>
                  </a:cubicBezTo>
                  <a:lnTo>
                    <a:pt x="697" y="6907"/>
                  </a:lnTo>
                  <a:cubicBezTo>
                    <a:pt x="778" y="6993"/>
                    <a:pt x="888" y="7036"/>
                    <a:pt x="997" y="7036"/>
                  </a:cubicBezTo>
                  <a:cubicBezTo>
                    <a:pt x="1107" y="7036"/>
                    <a:pt x="1217" y="6993"/>
                    <a:pt x="1298" y="6907"/>
                  </a:cubicBezTo>
                  <a:lnTo>
                    <a:pt x="1298" y="6907"/>
                  </a:lnTo>
                  <a:lnTo>
                    <a:pt x="1212" y="7003"/>
                  </a:lnTo>
                  <a:cubicBezTo>
                    <a:pt x="1040" y="7175"/>
                    <a:pt x="1040" y="7442"/>
                    <a:pt x="1212" y="7613"/>
                  </a:cubicBezTo>
                  <a:lnTo>
                    <a:pt x="1260" y="7661"/>
                  </a:lnTo>
                  <a:cubicBezTo>
                    <a:pt x="1346" y="7747"/>
                    <a:pt x="1458" y="7790"/>
                    <a:pt x="1569" y="7790"/>
                  </a:cubicBezTo>
                  <a:cubicBezTo>
                    <a:pt x="1680" y="7790"/>
                    <a:pt x="1789" y="7747"/>
                    <a:pt x="1870" y="7661"/>
                  </a:cubicBezTo>
                  <a:lnTo>
                    <a:pt x="1870" y="7661"/>
                  </a:lnTo>
                  <a:lnTo>
                    <a:pt x="1756" y="7785"/>
                  </a:lnTo>
                  <a:cubicBezTo>
                    <a:pt x="1584" y="7957"/>
                    <a:pt x="1584" y="8243"/>
                    <a:pt x="1756" y="8415"/>
                  </a:cubicBezTo>
                  <a:lnTo>
                    <a:pt x="1784" y="8443"/>
                  </a:lnTo>
                  <a:cubicBezTo>
                    <a:pt x="1875" y="8529"/>
                    <a:pt x="1990" y="8572"/>
                    <a:pt x="2103" y="8572"/>
                  </a:cubicBezTo>
                  <a:cubicBezTo>
                    <a:pt x="2216" y="8572"/>
                    <a:pt x="2328" y="8529"/>
                    <a:pt x="2414" y="8443"/>
                  </a:cubicBezTo>
                  <a:lnTo>
                    <a:pt x="5753" y="5104"/>
                  </a:lnTo>
                  <a:lnTo>
                    <a:pt x="6249" y="6316"/>
                  </a:lnTo>
                  <a:cubicBezTo>
                    <a:pt x="6372" y="6531"/>
                    <a:pt x="6593" y="6653"/>
                    <a:pt x="6829" y="6653"/>
                  </a:cubicBezTo>
                  <a:cubicBezTo>
                    <a:pt x="6887" y="6653"/>
                    <a:pt x="6945" y="6646"/>
                    <a:pt x="7003" y="6631"/>
                  </a:cubicBezTo>
                  <a:cubicBezTo>
                    <a:pt x="7003" y="6631"/>
                    <a:pt x="7279" y="6450"/>
                    <a:pt x="7251" y="6345"/>
                  </a:cubicBezTo>
                  <a:cubicBezTo>
                    <a:pt x="7098" y="5858"/>
                    <a:pt x="7012" y="4685"/>
                    <a:pt x="6974" y="3988"/>
                  </a:cubicBezTo>
                  <a:cubicBezTo>
                    <a:pt x="6955" y="3702"/>
                    <a:pt x="7041" y="3416"/>
                    <a:pt x="7213" y="3187"/>
                  </a:cubicBezTo>
                  <a:cubicBezTo>
                    <a:pt x="7251" y="3130"/>
                    <a:pt x="7289" y="3091"/>
                    <a:pt x="7337" y="3044"/>
                  </a:cubicBezTo>
                  <a:lnTo>
                    <a:pt x="8214" y="2166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4" name="Google Shape;15634;p66"/>
            <p:cNvSpPr/>
            <p:nvPr/>
          </p:nvSpPr>
          <p:spPr>
            <a:xfrm>
              <a:off x="3650167" y="2524449"/>
              <a:ext cx="107699" cy="127311"/>
            </a:xfrm>
            <a:custGeom>
              <a:avLst/>
              <a:gdLst/>
              <a:ahLst/>
              <a:cxnLst/>
              <a:rect l="l" t="t" r="r" b="b"/>
              <a:pathLst>
                <a:path w="4113" h="4862" extrusionOk="0">
                  <a:moveTo>
                    <a:pt x="1861" y="1"/>
                  </a:moveTo>
                  <a:lnTo>
                    <a:pt x="163" y="1689"/>
                  </a:lnTo>
                  <a:cubicBezTo>
                    <a:pt x="1" y="1851"/>
                    <a:pt x="1" y="2109"/>
                    <a:pt x="163" y="2271"/>
                  </a:cubicBezTo>
                  <a:lnTo>
                    <a:pt x="249" y="2357"/>
                  </a:lnTo>
                  <a:cubicBezTo>
                    <a:pt x="330" y="2438"/>
                    <a:pt x="435" y="2479"/>
                    <a:pt x="540" y="2479"/>
                  </a:cubicBezTo>
                  <a:cubicBezTo>
                    <a:pt x="645" y="2479"/>
                    <a:pt x="750" y="2438"/>
                    <a:pt x="831" y="2357"/>
                  </a:cubicBezTo>
                  <a:lnTo>
                    <a:pt x="831" y="2357"/>
                  </a:lnTo>
                  <a:lnTo>
                    <a:pt x="650" y="2538"/>
                  </a:lnTo>
                  <a:cubicBezTo>
                    <a:pt x="478" y="2700"/>
                    <a:pt x="478" y="2977"/>
                    <a:pt x="650" y="3139"/>
                  </a:cubicBezTo>
                  <a:lnTo>
                    <a:pt x="707" y="3196"/>
                  </a:lnTo>
                  <a:cubicBezTo>
                    <a:pt x="788" y="3282"/>
                    <a:pt x="898" y="3325"/>
                    <a:pt x="1007" y="3325"/>
                  </a:cubicBezTo>
                  <a:cubicBezTo>
                    <a:pt x="1117" y="3325"/>
                    <a:pt x="1227" y="3282"/>
                    <a:pt x="1308" y="3196"/>
                  </a:cubicBezTo>
                  <a:lnTo>
                    <a:pt x="1308" y="3196"/>
                  </a:lnTo>
                  <a:lnTo>
                    <a:pt x="1222" y="3292"/>
                  </a:lnTo>
                  <a:cubicBezTo>
                    <a:pt x="1050" y="3464"/>
                    <a:pt x="1050" y="3731"/>
                    <a:pt x="1222" y="3902"/>
                  </a:cubicBezTo>
                  <a:lnTo>
                    <a:pt x="1270" y="3950"/>
                  </a:lnTo>
                  <a:cubicBezTo>
                    <a:pt x="1356" y="4036"/>
                    <a:pt x="1465" y="4079"/>
                    <a:pt x="1575" y="4079"/>
                  </a:cubicBezTo>
                  <a:cubicBezTo>
                    <a:pt x="1685" y="4079"/>
                    <a:pt x="1794" y="4036"/>
                    <a:pt x="1880" y="3950"/>
                  </a:cubicBezTo>
                  <a:lnTo>
                    <a:pt x="1880" y="3950"/>
                  </a:lnTo>
                  <a:lnTo>
                    <a:pt x="1766" y="4074"/>
                  </a:lnTo>
                  <a:cubicBezTo>
                    <a:pt x="1594" y="4246"/>
                    <a:pt x="1594" y="4532"/>
                    <a:pt x="1766" y="4704"/>
                  </a:cubicBezTo>
                  <a:lnTo>
                    <a:pt x="1794" y="4732"/>
                  </a:lnTo>
                  <a:cubicBezTo>
                    <a:pt x="1880" y="4818"/>
                    <a:pt x="1995" y="4861"/>
                    <a:pt x="2109" y="4861"/>
                  </a:cubicBezTo>
                  <a:cubicBezTo>
                    <a:pt x="2224" y="4861"/>
                    <a:pt x="2338" y="4818"/>
                    <a:pt x="2424" y="4732"/>
                  </a:cubicBezTo>
                  <a:lnTo>
                    <a:pt x="4113" y="3053"/>
                  </a:lnTo>
                  <a:cubicBezTo>
                    <a:pt x="4074" y="2910"/>
                    <a:pt x="3998" y="2786"/>
                    <a:pt x="3903" y="2681"/>
                  </a:cubicBezTo>
                  <a:lnTo>
                    <a:pt x="3817" y="2605"/>
                  </a:lnTo>
                  <a:cubicBezTo>
                    <a:pt x="3769" y="2557"/>
                    <a:pt x="3722" y="2519"/>
                    <a:pt x="3664" y="2481"/>
                  </a:cubicBezTo>
                  <a:cubicBezTo>
                    <a:pt x="3683" y="2242"/>
                    <a:pt x="3597" y="2004"/>
                    <a:pt x="3435" y="1832"/>
                  </a:cubicBezTo>
                  <a:lnTo>
                    <a:pt x="3426" y="1823"/>
                  </a:lnTo>
                  <a:lnTo>
                    <a:pt x="3359" y="1756"/>
                  </a:lnTo>
                  <a:cubicBezTo>
                    <a:pt x="3283" y="1680"/>
                    <a:pt x="3197" y="1622"/>
                    <a:pt x="3092" y="1575"/>
                  </a:cubicBezTo>
                  <a:cubicBezTo>
                    <a:pt x="3073" y="1393"/>
                    <a:pt x="2996" y="1222"/>
                    <a:pt x="2872" y="1079"/>
                  </a:cubicBezTo>
                  <a:lnTo>
                    <a:pt x="2844" y="1050"/>
                  </a:lnTo>
                  <a:lnTo>
                    <a:pt x="2796" y="1002"/>
                  </a:lnTo>
                  <a:cubicBezTo>
                    <a:pt x="2729" y="936"/>
                    <a:pt x="2644" y="869"/>
                    <a:pt x="2548" y="831"/>
                  </a:cubicBezTo>
                  <a:cubicBezTo>
                    <a:pt x="2539" y="640"/>
                    <a:pt x="2462" y="449"/>
                    <a:pt x="2338" y="306"/>
                  </a:cubicBezTo>
                  <a:cubicBezTo>
                    <a:pt x="2319" y="287"/>
                    <a:pt x="2310" y="268"/>
                    <a:pt x="2300" y="258"/>
                  </a:cubicBezTo>
                  <a:lnTo>
                    <a:pt x="2262" y="230"/>
                  </a:lnTo>
                  <a:cubicBezTo>
                    <a:pt x="2157" y="115"/>
                    <a:pt x="2014" y="39"/>
                    <a:pt x="1861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5" name="Google Shape;15635;p66"/>
            <p:cNvSpPr/>
            <p:nvPr/>
          </p:nvSpPr>
          <p:spPr>
            <a:xfrm>
              <a:off x="3782323" y="2427041"/>
              <a:ext cx="83216" cy="83687"/>
            </a:xfrm>
            <a:custGeom>
              <a:avLst/>
              <a:gdLst/>
              <a:ahLst/>
              <a:cxnLst/>
              <a:rect l="l" t="t" r="r" b="b"/>
              <a:pathLst>
                <a:path w="3178" h="3196" extrusionOk="0">
                  <a:moveTo>
                    <a:pt x="1012" y="0"/>
                  </a:moveTo>
                  <a:lnTo>
                    <a:pt x="1" y="1021"/>
                  </a:lnTo>
                  <a:lnTo>
                    <a:pt x="2176" y="3196"/>
                  </a:lnTo>
                  <a:cubicBezTo>
                    <a:pt x="2214" y="3139"/>
                    <a:pt x="2252" y="3091"/>
                    <a:pt x="2300" y="3053"/>
                  </a:cubicBezTo>
                  <a:lnTo>
                    <a:pt x="3177" y="217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6" name="Google Shape;15636;p66"/>
            <p:cNvSpPr/>
            <p:nvPr/>
          </p:nvSpPr>
          <p:spPr>
            <a:xfrm>
              <a:off x="3650167" y="2427041"/>
              <a:ext cx="168893" cy="162138"/>
            </a:xfrm>
            <a:custGeom>
              <a:avLst/>
              <a:gdLst/>
              <a:ahLst/>
              <a:cxnLst/>
              <a:rect l="l" t="t" r="r" b="b"/>
              <a:pathLst>
                <a:path w="6450" h="6192" extrusionOk="0">
                  <a:moveTo>
                    <a:pt x="6059" y="0"/>
                  </a:moveTo>
                  <a:lnTo>
                    <a:pt x="4971" y="1088"/>
                  </a:lnTo>
                  <a:cubicBezTo>
                    <a:pt x="4895" y="1164"/>
                    <a:pt x="4790" y="1212"/>
                    <a:pt x="4685" y="1221"/>
                  </a:cubicBezTo>
                  <a:cubicBezTo>
                    <a:pt x="4456" y="1240"/>
                    <a:pt x="4237" y="1336"/>
                    <a:pt x="4074" y="1498"/>
                  </a:cubicBezTo>
                  <a:lnTo>
                    <a:pt x="163" y="5419"/>
                  </a:lnTo>
                  <a:cubicBezTo>
                    <a:pt x="1" y="5571"/>
                    <a:pt x="1" y="5838"/>
                    <a:pt x="163" y="6001"/>
                  </a:cubicBezTo>
                  <a:lnTo>
                    <a:pt x="239" y="6077"/>
                  </a:lnTo>
                  <a:cubicBezTo>
                    <a:pt x="297" y="6134"/>
                    <a:pt x="363" y="6172"/>
                    <a:pt x="440" y="6191"/>
                  </a:cubicBezTo>
                  <a:cubicBezTo>
                    <a:pt x="411" y="6048"/>
                    <a:pt x="449" y="5905"/>
                    <a:pt x="554" y="5810"/>
                  </a:cubicBezTo>
                  <a:lnTo>
                    <a:pt x="4475" y="1889"/>
                  </a:lnTo>
                  <a:cubicBezTo>
                    <a:pt x="4637" y="1727"/>
                    <a:pt x="4847" y="1631"/>
                    <a:pt x="5076" y="1612"/>
                  </a:cubicBezTo>
                  <a:cubicBezTo>
                    <a:pt x="5181" y="1612"/>
                    <a:pt x="5286" y="1565"/>
                    <a:pt x="5362" y="1479"/>
                  </a:cubicBezTo>
                  <a:lnTo>
                    <a:pt x="6450" y="391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7" name="Google Shape;15637;p66"/>
            <p:cNvSpPr/>
            <p:nvPr/>
          </p:nvSpPr>
          <p:spPr>
            <a:xfrm>
              <a:off x="3792823" y="2413660"/>
              <a:ext cx="86699" cy="85782"/>
            </a:xfrm>
            <a:custGeom>
              <a:avLst/>
              <a:gdLst/>
              <a:ahLst/>
              <a:cxnLst/>
              <a:rect l="l" t="t" r="r" b="b"/>
              <a:pathLst>
                <a:path w="3311" h="3276" extrusionOk="0">
                  <a:moveTo>
                    <a:pt x="889" y="1"/>
                  </a:moveTo>
                  <a:cubicBezTo>
                    <a:pt x="833" y="1"/>
                    <a:pt x="778" y="24"/>
                    <a:pt x="735" y="72"/>
                  </a:cubicBezTo>
                  <a:lnTo>
                    <a:pt x="86" y="711"/>
                  </a:lnTo>
                  <a:cubicBezTo>
                    <a:pt x="0" y="797"/>
                    <a:pt x="0" y="940"/>
                    <a:pt x="86" y="1026"/>
                  </a:cubicBezTo>
                  <a:lnTo>
                    <a:pt x="2261" y="3211"/>
                  </a:lnTo>
                  <a:cubicBezTo>
                    <a:pt x="2304" y="3254"/>
                    <a:pt x="2361" y="3275"/>
                    <a:pt x="2419" y="3275"/>
                  </a:cubicBezTo>
                  <a:cubicBezTo>
                    <a:pt x="2476" y="3275"/>
                    <a:pt x="2533" y="3254"/>
                    <a:pt x="2576" y="3211"/>
                  </a:cubicBezTo>
                  <a:lnTo>
                    <a:pt x="3225" y="2562"/>
                  </a:lnTo>
                  <a:cubicBezTo>
                    <a:pt x="3311" y="2476"/>
                    <a:pt x="3311" y="2333"/>
                    <a:pt x="3225" y="2247"/>
                  </a:cubicBezTo>
                  <a:lnTo>
                    <a:pt x="1050" y="72"/>
                  </a:lnTo>
                  <a:cubicBezTo>
                    <a:pt x="1002" y="24"/>
                    <a:pt x="945" y="1"/>
                    <a:pt x="8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8" name="Google Shape;15638;p66"/>
            <p:cNvSpPr/>
            <p:nvPr/>
          </p:nvSpPr>
          <p:spPr>
            <a:xfrm>
              <a:off x="3792823" y="2413844"/>
              <a:ext cx="36999" cy="36450"/>
            </a:xfrm>
            <a:custGeom>
              <a:avLst/>
              <a:gdLst/>
              <a:ahLst/>
              <a:cxnLst/>
              <a:rect l="l" t="t" r="r" b="b"/>
              <a:pathLst>
                <a:path w="1413" h="1392" extrusionOk="0">
                  <a:moveTo>
                    <a:pt x="892" y="1"/>
                  </a:moveTo>
                  <a:cubicBezTo>
                    <a:pt x="835" y="1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800"/>
                    <a:pt x="0" y="943"/>
                    <a:pt x="86" y="1029"/>
                  </a:cubicBezTo>
                  <a:lnTo>
                    <a:pt x="449" y="1391"/>
                  </a:lnTo>
                  <a:lnTo>
                    <a:pt x="1412" y="428"/>
                  </a:lnTo>
                  <a:lnTo>
                    <a:pt x="1050" y="65"/>
                  </a:lnTo>
                  <a:cubicBezTo>
                    <a:pt x="1007" y="22"/>
                    <a:pt x="949" y="1"/>
                    <a:pt x="89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9" name="Google Shape;15639;p66"/>
            <p:cNvSpPr/>
            <p:nvPr/>
          </p:nvSpPr>
          <p:spPr>
            <a:xfrm>
              <a:off x="3691906" y="2556683"/>
              <a:ext cx="81226" cy="76958"/>
            </a:xfrm>
            <a:custGeom>
              <a:avLst/>
              <a:gdLst/>
              <a:ahLst/>
              <a:cxnLst/>
              <a:rect l="l" t="t" r="r" b="b"/>
              <a:pathLst>
                <a:path w="3102" h="2939" extrusionOk="0">
                  <a:moveTo>
                    <a:pt x="2801" y="0"/>
                  </a:moveTo>
                  <a:cubicBezTo>
                    <a:pt x="2752" y="0"/>
                    <a:pt x="2699" y="20"/>
                    <a:pt x="2652" y="67"/>
                  </a:cubicBezTo>
                  <a:lnTo>
                    <a:pt x="134" y="2576"/>
                  </a:lnTo>
                  <a:cubicBezTo>
                    <a:pt x="0" y="2710"/>
                    <a:pt x="96" y="2939"/>
                    <a:pt x="286" y="2939"/>
                  </a:cubicBezTo>
                  <a:cubicBezTo>
                    <a:pt x="334" y="2939"/>
                    <a:pt x="391" y="2919"/>
                    <a:pt x="429" y="2881"/>
                  </a:cubicBezTo>
                  <a:lnTo>
                    <a:pt x="2948" y="363"/>
                  </a:lnTo>
                  <a:cubicBezTo>
                    <a:pt x="3101" y="209"/>
                    <a:pt x="2964" y="0"/>
                    <a:pt x="2801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0" name="Google Shape;15640;p66"/>
            <p:cNvSpPr/>
            <p:nvPr/>
          </p:nvSpPr>
          <p:spPr>
            <a:xfrm>
              <a:off x="3676902" y="2533195"/>
              <a:ext cx="84970" cy="80702"/>
            </a:xfrm>
            <a:custGeom>
              <a:avLst/>
              <a:gdLst/>
              <a:ahLst/>
              <a:cxnLst/>
              <a:rect l="l" t="t" r="r" b="b"/>
              <a:pathLst>
                <a:path w="3245" h="3082" extrusionOk="0">
                  <a:moveTo>
                    <a:pt x="2945" y="1"/>
                  </a:moveTo>
                  <a:cubicBezTo>
                    <a:pt x="2895" y="1"/>
                    <a:pt x="2843" y="20"/>
                    <a:pt x="2796" y="67"/>
                  </a:cubicBezTo>
                  <a:lnTo>
                    <a:pt x="134" y="2719"/>
                  </a:lnTo>
                  <a:cubicBezTo>
                    <a:pt x="1" y="2853"/>
                    <a:pt x="96" y="3082"/>
                    <a:pt x="287" y="3082"/>
                  </a:cubicBezTo>
                  <a:cubicBezTo>
                    <a:pt x="335" y="3082"/>
                    <a:pt x="392" y="3063"/>
                    <a:pt x="430" y="3025"/>
                  </a:cubicBezTo>
                  <a:lnTo>
                    <a:pt x="3092" y="363"/>
                  </a:lnTo>
                  <a:cubicBezTo>
                    <a:pt x="3245" y="210"/>
                    <a:pt x="3108" y="1"/>
                    <a:pt x="2945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1" name="Google Shape;15641;p66"/>
            <p:cNvSpPr/>
            <p:nvPr/>
          </p:nvSpPr>
          <p:spPr>
            <a:xfrm>
              <a:off x="3664412" y="2522433"/>
              <a:ext cx="72768" cy="69233"/>
            </a:xfrm>
            <a:custGeom>
              <a:avLst/>
              <a:gdLst/>
              <a:ahLst/>
              <a:cxnLst/>
              <a:rect l="l" t="t" r="r" b="b"/>
              <a:pathLst>
                <a:path w="2779" h="2644" extrusionOk="0">
                  <a:moveTo>
                    <a:pt x="2498" y="1"/>
                  </a:moveTo>
                  <a:cubicBezTo>
                    <a:pt x="2458" y="1"/>
                    <a:pt x="2417" y="12"/>
                    <a:pt x="2376" y="39"/>
                  </a:cubicBezTo>
                  <a:lnTo>
                    <a:pt x="134" y="2291"/>
                  </a:lnTo>
                  <a:cubicBezTo>
                    <a:pt x="1" y="2415"/>
                    <a:pt x="96" y="2644"/>
                    <a:pt x="287" y="2644"/>
                  </a:cubicBezTo>
                  <a:cubicBezTo>
                    <a:pt x="335" y="2644"/>
                    <a:pt x="392" y="2625"/>
                    <a:pt x="430" y="2587"/>
                  </a:cubicBezTo>
                  <a:lnTo>
                    <a:pt x="2672" y="345"/>
                  </a:lnTo>
                  <a:cubicBezTo>
                    <a:pt x="2778" y="185"/>
                    <a:pt x="2654" y="1"/>
                    <a:pt x="2498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2" name="Google Shape;15642;p66"/>
            <p:cNvSpPr/>
            <p:nvPr/>
          </p:nvSpPr>
          <p:spPr>
            <a:xfrm>
              <a:off x="3533278" y="2534557"/>
              <a:ext cx="215607" cy="224746"/>
            </a:xfrm>
            <a:custGeom>
              <a:avLst/>
              <a:gdLst/>
              <a:ahLst/>
              <a:cxnLst/>
              <a:rect l="l" t="t" r="r" b="b"/>
              <a:pathLst>
                <a:path w="8234" h="8583" extrusionOk="0">
                  <a:moveTo>
                    <a:pt x="6112" y="1"/>
                  </a:moveTo>
                  <a:cubicBezTo>
                    <a:pt x="5998" y="1"/>
                    <a:pt x="5886" y="44"/>
                    <a:pt x="5801" y="130"/>
                  </a:cubicBezTo>
                  <a:lnTo>
                    <a:pt x="2462" y="3469"/>
                  </a:lnTo>
                  <a:lnTo>
                    <a:pt x="1965" y="2257"/>
                  </a:lnTo>
                  <a:cubicBezTo>
                    <a:pt x="1844" y="2052"/>
                    <a:pt x="1626" y="1926"/>
                    <a:pt x="1393" y="1926"/>
                  </a:cubicBezTo>
                  <a:cubicBezTo>
                    <a:pt x="1333" y="1926"/>
                    <a:pt x="1272" y="1934"/>
                    <a:pt x="1212" y="1952"/>
                  </a:cubicBezTo>
                  <a:cubicBezTo>
                    <a:pt x="1212" y="1952"/>
                    <a:pt x="935" y="2133"/>
                    <a:pt x="964" y="2238"/>
                  </a:cubicBezTo>
                  <a:cubicBezTo>
                    <a:pt x="1116" y="2715"/>
                    <a:pt x="1202" y="3888"/>
                    <a:pt x="1240" y="4594"/>
                  </a:cubicBezTo>
                  <a:cubicBezTo>
                    <a:pt x="1260" y="4947"/>
                    <a:pt x="1126" y="5291"/>
                    <a:pt x="878" y="5539"/>
                  </a:cubicBezTo>
                  <a:lnTo>
                    <a:pt x="0" y="6417"/>
                  </a:lnTo>
                  <a:lnTo>
                    <a:pt x="2166" y="8582"/>
                  </a:lnTo>
                  <a:lnTo>
                    <a:pt x="3253" y="7495"/>
                  </a:lnTo>
                  <a:cubicBezTo>
                    <a:pt x="3330" y="7418"/>
                    <a:pt x="3435" y="7371"/>
                    <a:pt x="3549" y="7371"/>
                  </a:cubicBezTo>
                  <a:cubicBezTo>
                    <a:pt x="3769" y="7351"/>
                    <a:pt x="3988" y="7256"/>
                    <a:pt x="4150" y="7094"/>
                  </a:cubicBezTo>
                  <a:lnTo>
                    <a:pt x="8071" y="3173"/>
                  </a:lnTo>
                  <a:cubicBezTo>
                    <a:pt x="8233" y="3011"/>
                    <a:pt x="8233" y="2753"/>
                    <a:pt x="8071" y="2591"/>
                  </a:cubicBezTo>
                  <a:lnTo>
                    <a:pt x="7985" y="2505"/>
                  </a:lnTo>
                  <a:cubicBezTo>
                    <a:pt x="7902" y="2427"/>
                    <a:pt x="7797" y="2386"/>
                    <a:pt x="7692" y="2386"/>
                  </a:cubicBezTo>
                  <a:cubicBezTo>
                    <a:pt x="7604" y="2386"/>
                    <a:pt x="7516" y="2416"/>
                    <a:pt x="7441" y="2477"/>
                  </a:cubicBezTo>
                  <a:lnTo>
                    <a:pt x="7394" y="2515"/>
                  </a:lnTo>
                  <a:lnTo>
                    <a:pt x="7575" y="2333"/>
                  </a:lnTo>
                  <a:cubicBezTo>
                    <a:pt x="7737" y="2162"/>
                    <a:pt x="7747" y="1904"/>
                    <a:pt x="7585" y="1732"/>
                  </a:cubicBezTo>
                  <a:lnTo>
                    <a:pt x="7575" y="1723"/>
                  </a:lnTo>
                  <a:lnTo>
                    <a:pt x="7518" y="1666"/>
                  </a:lnTo>
                  <a:cubicBezTo>
                    <a:pt x="7436" y="1584"/>
                    <a:pt x="7328" y="1544"/>
                    <a:pt x="7218" y="1544"/>
                  </a:cubicBezTo>
                  <a:cubicBezTo>
                    <a:pt x="7122" y="1544"/>
                    <a:pt x="7025" y="1575"/>
                    <a:pt x="6945" y="1637"/>
                  </a:cubicBezTo>
                  <a:lnTo>
                    <a:pt x="7003" y="1580"/>
                  </a:lnTo>
                  <a:cubicBezTo>
                    <a:pt x="7165" y="1418"/>
                    <a:pt x="7174" y="1151"/>
                    <a:pt x="7022" y="979"/>
                  </a:cubicBezTo>
                  <a:lnTo>
                    <a:pt x="7003" y="960"/>
                  </a:lnTo>
                  <a:lnTo>
                    <a:pt x="6955" y="912"/>
                  </a:lnTo>
                  <a:cubicBezTo>
                    <a:pt x="6872" y="830"/>
                    <a:pt x="6762" y="786"/>
                    <a:pt x="6651" y="786"/>
                  </a:cubicBezTo>
                  <a:cubicBezTo>
                    <a:pt x="6557" y="786"/>
                    <a:pt x="6461" y="818"/>
                    <a:pt x="6382" y="883"/>
                  </a:cubicBezTo>
                  <a:cubicBezTo>
                    <a:pt x="6363" y="893"/>
                    <a:pt x="6354" y="902"/>
                    <a:pt x="6344" y="912"/>
                  </a:cubicBezTo>
                  <a:lnTo>
                    <a:pt x="6344" y="912"/>
                  </a:lnTo>
                  <a:lnTo>
                    <a:pt x="6459" y="798"/>
                  </a:lnTo>
                  <a:cubicBezTo>
                    <a:pt x="6621" y="635"/>
                    <a:pt x="6631" y="368"/>
                    <a:pt x="6478" y="187"/>
                  </a:cubicBezTo>
                  <a:lnTo>
                    <a:pt x="6459" y="168"/>
                  </a:lnTo>
                  <a:lnTo>
                    <a:pt x="6430" y="130"/>
                  </a:lnTo>
                  <a:cubicBezTo>
                    <a:pt x="6340" y="44"/>
                    <a:pt x="6225" y="1"/>
                    <a:pt x="6112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3" name="Google Shape;15643;p66"/>
            <p:cNvSpPr/>
            <p:nvPr/>
          </p:nvSpPr>
          <p:spPr>
            <a:xfrm>
              <a:off x="3579730" y="2597401"/>
              <a:ext cx="168893" cy="161902"/>
            </a:xfrm>
            <a:custGeom>
              <a:avLst/>
              <a:gdLst/>
              <a:ahLst/>
              <a:cxnLst/>
              <a:rect l="l" t="t" r="r" b="b"/>
              <a:pathLst>
                <a:path w="6450" h="6183" extrusionOk="0">
                  <a:moveTo>
                    <a:pt x="6011" y="0"/>
                  </a:moveTo>
                  <a:lnTo>
                    <a:pt x="6011" y="0"/>
                  </a:lnTo>
                  <a:cubicBezTo>
                    <a:pt x="6039" y="134"/>
                    <a:pt x="6001" y="277"/>
                    <a:pt x="5906" y="382"/>
                  </a:cubicBezTo>
                  <a:lnTo>
                    <a:pt x="1985" y="4303"/>
                  </a:lnTo>
                  <a:cubicBezTo>
                    <a:pt x="1823" y="4455"/>
                    <a:pt x="1603" y="4560"/>
                    <a:pt x="1384" y="4570"/>
                  </a:cubicBezTo>
                  <a:cubicBezTo>
                    <a:pt x="1269" y="4579"/>
                    <a:pt x="1165" y="4627"/>
                    <a:pt x="1088" y="4703"/>
                  </a:cubicBezTo>
                  <a:lnTo>
                    <a:pt x="1" y="5791"/>
                  </a:lnTo>
                  <a:lnTo>
                    <a:pt x="392" y="6182"/>
                  </a:lnTo>
                  <a:lnTo>
                    <a:pt x="1479" y="5095"/>
                  </a:lnTo>
                  <a:cubicBezTo>
                    <a:pt x="1556" y="5018"/>
                    <a:pt x="1661" y="4971"/>
                    <a:pt x="1775" y="4971"/>
                  </a:cubicBezTo>
                  <a:cubicBezTo>
                    <a:pt x="2004" y="4951"/>
                    <a:pt x="2214" y="4856"/>
                    <a:pt x="2376" y="4694"/>
                  </a:cubicBezTo>
                  <a:lnTo>
                    <a:pt x="6297" y="773"/>
                  </a:lnTo>
                  <a:cubicBezTo>
                    <a:pt x="6450" y="611"/>
                    <a:pt x="6450" y="353"/>
                    <a:pt x="6297" y="191"/>
                  </a:cubicBezTo>
                  <a:lnTo>
                    <a:pt x="6211" y="115"/>
                  </a:lnTo>
                  <a:cubicBezTo>
                    <a:pt x="6154" y="57"/>
                    <a:pt x="6087" y="19"/>
                    <a:pt x="601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4" name="Google Shape;15644;p66"/>
            <p:cNvSpPr/>
            <p:nvPr/>
          </p:nvSpPr>
          <p:spPr>
            <a:xfrm>
              <a:off x="3533278" y="2675825"/>
              <a:ext cx="83216" cy="83713"/>
            </a:xfrm>
            <a:custGeom>
              <a:avLst/>
              <a:gdLst/>
              <a:ahLst/>
              <a:cxnLst/>
              <a:rect l="l" t="t" r="r" b="b"/>
              <a:pathLst>
                <a:path w="3178" h="3197" extrusionOk="0">
                  <a:moveTo>
                    <a:pt x="1002" y="1"/>
                  </a:moveTo>
                  <a:cubicBezTo>
                    <a:pt x="964" y="48"/>
                    <a:pt x="926" y="96"/>
                    <a:pt x="878" y="144"/>
                  </a:cubicBezTo>
                  <a:lnTo>
                    <a:pt x="0" y="1022"/>
                  </a:lnTo>
                  <a:lnTo>
                    <a:pt x="2166" y="3197"/>
                  </a:lnTo>
                  <a:lnTo>
                    <a:pt x="3177" y="2176"/>
                  </a:lnTo>
                  <a:lnTo>
                    <a:pt x="1002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5" name="Google Shape;15645;p66"/>
            <p:cNvSpPr/>
            <p:nvPr/>
          </p:nvSpPr>
          <p:spPr>
            <a:xfrm>
              <a:off x="3519295" y="2687137"/>
              <a:ext cx="86934" cy="85834"/>
            </a:xfrm>
            <a:custGeom>
              <a:avLst/>
              <a:gdLst/>
              <a:ahLst/>
              <a:cxnLst/>
              <a:rect l="l" t="t" r="r" b="b"/>
              <a:pathLst>
                <a:path w="3320" h="3278" extrusionOk="0">
                  <a:moveTo>
                    <a:pt x="893" y="0"/>
                  </a:moveTo>
                  <a:cubicBezTo>
                    <a:pt x="835" y="0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799"/>
                    <a:pt x="0" y="943"/>
                    <a:pt x="86" y="1028"/>
                  </a:cubicBezTo>
                  <a:lnTo>
                    <a:pt x="2271" y="3213"/>
                  </a:lnTo>
                  <a:cubicBezTo>
                    <a:pt x="2313" y="3256"/>
                    <a:pt x="2371" y="3277"/>
                    <a:pt x="2428" y="3277"/>
                  </a:cubicBezTo>
                  <a:cubicBezTo>
                    <a:pt x="2485" y="3277"/>
                    <a:pt x="2542" y="3256"/>
                    <a:pt x="2585" y="3213"/>
                  </a:cubicBezTo>
                  <a:lnTo>
                    <a:pt x="3234" y="2555"/>
                  </a:lnTo>
                  <a:cubicBezTo>
                    <a:pt x="3320" y="2469"/>
                    <a:pt x="3320" y="2326"/>
                    <a:pt x="3234" y="2240"/>
                  </a:cubicBezTo>
                  <a:lnTo>
                    <a:pt x="1059" y="65"/>
                  </a:lnTo>
                  <a:cubicBezTo>
                    <a:pt x="1011" y="22"/>
                    <a:pt x="952" y="0"/>
                    <a:pt x="89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6" name="Google Shape;15646;p66"/>
            <p:cNvSpPr/>
            <p:nvPr/>
          </p:nvSpPr>
          <p:spPr>
            <a:xfrm>
              <a:off x="3569230" y="2736286"/>
              <a:ext cx="36764" cy="36685"/>
            </a:xfrm>
            <a:custGeom>
              <a:avLst/>
              <a:gdLst/>
              <a:ahLst/>
              <a:cxnLst/>
              <a:rect l="l" t="t" r="r" b="b"/>
              <a:pathLst>
                <a:path w="1404" h="1401" extrusionOk="0">
                  <a:moveTo>
                    <a:pt x="965" y="0"/>
                  </a:moveTo>
                  <a:lnTo>
                    <a:pt x="1" y="964"/>
                  </a:lnTo>
                  <a:lnTo>
                    <a:pt x="364" y="1336"/>
                  </a:lnTo>
                  <a:cubicBezTo>
                    <a:pt x="406" y="1379"/>
                    <a:pt x="464" y="1400"/>
                    <a:pt x="521" y="1400"/>
                  </a:cubicBezTo>
                  <a:cubicBezTo>
                    <a:pt x="578" y="1400"/>
                    <a:pt x="635" y="1379"/>
                    <a:pt x="678" y="1336"/>
                  </a:cubicBezTo>
                  <a:lnTo>
                    <a:pt x="1318" y="678"/>
                  </a:lnTo>
                  <a:cubicBezTo>
                    <a:pt x="1403" y="592"/>
                    <a:pt x="1403" y="449"/>
                    <a:pt x="1318" y="363"/>
                  </a:cubicBezTo>
                  <a:lnTo>
                    <a:pt x="965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7" name="Google Shape;15647;p66"/>
            <p:cNvSpPr/>
            <p:nvPr/>
          </p:nvSpPr>
          <p:spPr>
            <a:xfrm>
              <a:off x="3623694" y="2539427"/>
              <a:ext cx="83478" cy="86646"/>
            </a:xfrm>
            <a:custGeom>
              <a:avLst/>
              <a:gdLst/>
              <a:ahLst/>
              <a:cxnLst/>
              <a:rect l="l" t="t" r="r" b="b"/>
              <a:pathLst>
                <a:path w="3188" h="3309" extrusionOk="0">
                  <a:moveTo>
                    <a:pt x="3034" y="1"/>
                  </a:moveTo>
                  <a:lnTo>
                    <a:pt x="87" y="2949"/>
                  </a:lnTo>
                  <a:cubicBezTo>
                    <a:pt x="1" y="3025"/>
                    <a:pt x="1" y="3159"/>
                    <a:pt x="87" y="3245"/>
                  </a:cubicBezTo>
                  <a:cubicBezTo>
                    <a:pt x="125" y="3287"/>
                    <a:pt x="177" y="3309"/>
                    <a:pt x="231" y="3309"/>
                  </a:cubicBezTo>
                  <a:cubicBezTo>
                    <a:pt x="285" y="3309"/>
                    <a:pt x="339" y="3287"/>
                    <a:pt x="382" y="3245"/>
                  </a:cubicBezTo>
                  <a:lnTo>
                    <a:pt x="2891" y="726"/>
                  </a:lnTo>
                  <a:lnTo>
                    <a:pt x="3015" y="612"/>
                  </a:lnTo>
                  <a:cubicBezTo>
                    <a:pt x="3178" y="440"/>
                    <a:pt x="3187" y="182"/>
                    <a:pt x="303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8" name="Google Shape;15648;p66"/>
            <p:cNvSpPr/>
            <p:nvPr/>
          </p:nvSpPr>
          <p:spPr>
            <a:xfrm>
              <a:off x="3633147" y="2559930"/>
              <a:ext cx="88243" cy="89657"/>
            </a:xfrm>
            <a:custGeom>
              <a:avLst/>
              <a:gdLst/>
              <a:ahLst/>
              <a:cxnLst/>
              <a:rect l="l" t="t" r="r" b="b"/>
              <a:pathLst>
                <a:path w="3370" h="3424" extrusionOk="0">
                  <a:moveTo>
                    <a:pt x="3208" y="0"/>
                  </a:moveTo>
                  <a:lnTo>
                    <a:pt x="155" y="3063"/>
                  </a:lnTo>
                  <a:cubicBezTo>
                    <a:pt x="1" y="3209"/>
                    <a:pt x="140" y="3424"/>
                    <a:pt x="304" y="3424"/>
                  </a:cubicBezTo>
                  <a:cubicBezTo>
                    <a:pt x="353" y="3424"/>
                    <a:pt x="404" y="3405"/>
                    <a:pt x="451" y="3358"/>
                  </a:cubicBezTo>
                  <a:lnTo>
                    <a:pt x="3112" y="697"/>
                  </a:lnTo>
                  <a:lnTo>
                    <a:pt x="3198" y="601"/>
                  </a:lnTo>
                  <a:cubicBezTo>
                    <a:pt x="3360" y="439"/>
                    <a:pt x="3370" y="172"/>
                    <a:pt x="320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9" name="Google Shape;15649;p66"/>
            <p:cNvSpPr/>
            <p:nvPr/>
          </p:nvSpPr>
          <p:spPr>
            <a:xfrm>
              <a:off x="3656635" y="2579909"/>
              <a:ext cx="79760" cy="80938"/>
            </a:xfrm>
            <a:custGeom>
              <a:avLst/>
              <a:gdLst/>
              <a:ahLst/>
              <a:cxnLst/>
              <a:rect l="l" t="t" r="r" b="b"/>
              <a:pathLst>
                <a:path w="3046" h="3091" extrusionOk="0">
                  <a:moveTo>
                    <a:pt x="2883" y="0"/>
                  </a:moveTo>
                  <a:lnTo>
                    <a:pt x="155" y="2729"/>
                  </a:lnTo>
                  <a:cubicBezTo>
                    <a:pt x="1" y="2876"/>
                    <a:pt x="140" y="3090"/>
                    <a:pt x="304" y="3090"/>
                  </a:cubicBezTo>
                  <a:cubicBezTo>
                    <a:pt x="353" y="3090"/>
                    <a:pt x="404" y="3071"/>
                    <a:pt x="450" y="3025"/>
                  </a:cubicBezTo>
                  <a:lnTo>
                    <a:pt x="2692" y="773"/>
                  </a:lnTo>
                  <a:lnTo>
                    <a:pt x="2874" y="592"/>
                  </a:lnTo>
                  <a:cubicBezTo>
                    <a:pt x="3036" y="430"/>
                    <a:pt x="3045" y="163"/>
                    <a:pt x="288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50" name="Google Shape;15650;p66"/>
          <p:cNvGrpSpPr/>
          <p:nvPr/>
        </p:nvGrpSpPr>
        <p:grpSpPr>
          <a:xfrm>
            <a:off x="1330255" y="3845718"/>
            <a:ext cx="358996" cy="250774"/>
            <a:chOff x="1330255" y="3845718"/>
            <a:chExt cx="358996" cy="250774"/>
          </a:xfrm>
        </p:grpSpPr>
        <p:sp>
          <p:nvSpPr>
            <p:cNvPr id="15651" name="Google Shape;15651;p66"/>
            <p:cNvSpPr/>
            <p:nvPr/>
          </p:nvSpPr>
          <p:spPr>
            <a:xfrm>
              <a:off x="1445417" y="3845718"/>
              <a:ext cx="243835" cy="247762"/>
            </a:xfrm>
            <a:custGeom>
              <a:avLst/>
              <a:gdLst/>
              <a:ahLst/>
              <a:cxnLst/>
              <a:rect l="l" t="t" r="r" b="b"/>
              <a:pathLst>
                <a:path w="9312" h="9462" extrusionOk="0">
                  <a:moveTo>
                    <a:pt x="6267" y="0"/>
                  </a:moveTo>
                  <a:cubicBezTo>
                    <a:pt x="6153" y="0"/>
                    <a:pt x="6050" y="20"/>
                    <a:pt x="6020" y="84"/>
                  </a:cubicBezTo>
                  <a:cubicBezTo>
                    <a:pt x="5629" y="828"/>
                    <a:pt x="4360" y="2297"/>
                    <a:pt x="3587" y="3156"/>
                  </a:cubicBezTo>
                  <a:cubicBezTo>
                    <a:pt x="3215" y="3566"/>
                    <a:pt x="2700" y="3814"/>
                    <a:pt x="2156" y="3843"/>
                  </a:cubicBezTo>
                  <a:lnTo>
                    <a:pt x="0" y="3843"/>
                  </a:lnTo>
                  <a:lnTo>
                    <a:pt x="0" y="8889"/>
                  </a:lnTo>
                  <a:lnTo>
                    <a:pt x="2538" y="8889"/>
                  </a:lnTo>
                  <a:cubicBezTo>
                    <a:pt x="2719" y="8889"/>
                    <a:pt x="2891" y="8956"/>
                    <a:pt x="3034" y="9071"/>
                  </a:cubicBezTo>
                  <a:cubicBezTo>
                    <a:pt x="3311" y="9319"/>
                    <a:pt x="3683" y="9452"/>
                    <a:pt x="4055" y="9462"/>
                  </a:cubicBezTo>
                  <a:lnTo>
                    <a:pt x="7680" y="9462"/>
                  </a:lnTo>
                  <a:cubicBezTo>
                    <a:pt x="8052" y="9462"/>
                    <a:pt x="8357" y="9156"/>
                    <a:pt x="8357" y="8775"/>
                  </a:cubicBezTo>
                  <a:lnTo>
                    <a:pt x="8357" y="8584"/>
                  </a:lnTo>
                  <a:cubicBezTo>
                    <a:pt x="8357" y="8212"/>
                    <a:pt x="8052" y="7907"/>
                    <a:pt x="7680" y="7907"/>
                  </a:cubicBezTo>
                  <a:lnTo>
                    <a:pt x="8100" y="7907"/>
                  </a:lnTo>
                  <a:cubicBezTo>
                    <a:pt x="8491" y="7907"/>
                    <a:pt x="8806" y="7592"/>
                    <a:pt x="8806" y="7201"/>
                  </a:cubicBezTo>
                  <a:lnTo>
                    <a:pt x="8806" y="7067"/>
                  </a:lnTo>
                  <a:cubicBezTo>
                    <a:pt x="8806" y="6676"/>
                    <a:pt x="8491" y="6361"/>
                    <a:pt x="8100" y="6361"/>
                  </a:cubicBezTo>
                  <a:lnTo>
                    <a:pt x="8310" y="6361"/>
                  </a:lnTo>
                  <a:cubicBezTo>
                    <a:pt x="8710" y="6361"/>
                    <a:pt x="9025" y="6037"/>
                    <a:pt x="9025" y="5646"/>
                  </a:cubicBezTo>
                  <a:lnTo>
                    <a:pt x="9025" y="5531"/>
                  </a:lnTo>
                  <a:cubicBezTo>
                    <a:pt x="9025" y="5140"/>
                    <a:pt x="8710" y="4816"/>
                    <a:pt x="8310" y="4816"/>
                  </a:cubicBezTo>
                  <a:lnTo>
                    <a:pt x="8577" y="4816"/>
                  </a:lnTo>
                  <a:cubicBezTo>
                    <a:pt x="8987" y="4816"/>
                    <a:pt x="9311" y="4491"/>
                    <a:pt x="9311" y="4081"/>
                  </a:cubicBezTo>
                  <a:lnTo>
                    <a:pt x="9311" y="4005"/>
                  </a:lnTo>
                  <a:cubicBezTo>
                    <a:pt x="9311" y="3595"/>
                    <a:pt x="8987" y="3270"/>
                    <a:pt x="8577" y="3270"/>
                  </a:cubicBezTo>
                  <a:lnTo>
                    <a:pt x="6316" y="3270"/>
                  </a:lnTo>
                  <a:lnTo>
                    <a:pt x="7155" y="1286"/>
                  </a:lnTo>
                  <a:cubicBezTo>
                    <a:pt x="7289" y="799"/>
                    <a:pt x="7069" y="294"/>
                    <a:pt x="6640" y="46"/>
                  </a:cubicBezTo>
                  <a:cubicBezTo>
                    <a:pt x="6640" y="46"/>
                    <a:pt x="6441" y="0"/>
                    <a:pt x="6267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2" name="Google Shape;15652;p66"/>
            <p:cNvSpPr/>
            <p:nvPr/>
          </p:nvSpPr>
          <p:spPr>
            <a:xfrm>
              <a:off x="1445417" y="4055250"/>
              <a:ext cx="218854" cy="38492"/>
            </a:xfrm>
            <a:custGeom>
              <a:avLst/>
              <a:gdLst/>
              <a:ahLst/>
              <a:cxnLst/>
              <a:rect l="l" t="t" r="r" b="b"/>
              <a:pathLst>
                <a:path w="8358" h="1470" extrusionOk="0">
                  <a:moveTo>
                    <a:pt x="0" y="0"/>
                  </a:moveTo>
                  <a:lnTo>
                    <a:pt x="0" y="897"/>
                  </a:lnTo>
                  <a:lnTo>
                    <a:pt x="2538" y="897"/>
                  </a:lnTo>
                  <a:cubicBezTo>
                    <a:pt x="2719" y="897"/>
                    <a:pt x="2901" y="964"/>
                    <a:pt x="3034" y="1078"/>
                  </a:cubicBezTo>
                  <a:cubicBezTo>
                    <a:pt x="3320" y="1326"/>
                    <a:pt x="3683" y="1460"/>
                    <a:pt x="4055" y="1469"/>
                  </a:cubicBezTo>
                  <a:lnTo>
                    <a:pt x="7680" y="1469"/>
                  </a:lnTo>
                  <a:cubicBezTo>
                    <a:pt x="8052" y="1469"/>
                    <a:pt x="8357" y="1164"/>
                    <a:pt x="8357" y="782"/>
                  </a:cubicBezTo>
                  <a:lnTo>
                    <a:pt x="8357" y="592"/>
                  </a:lnTo>
                  <a:cubicBezTo>
                    <a:pt x="8357" y="468"/>
                    <a:pt x="8329" y="344"/>
                    <a:pt x="8262" y="239"/>
                  </a:cubicBezTo>
                  <a:cubicBezTo>
                    <a:pt x="8138" y="439"/>
                    <a:pt x="7919" y="563"/>
                    <a:pt x="7680" y="572"/>
                  </a:cubicBezTo>
                  <a:lnTo>
                    <a:pt x="4055" y="572"/>
                  </a:lnTo>
                  <a:cubicBezTo>
                    <a:pt x="3683" y="563"/>
                    <a:pt x="3311" y="429"/>
                    <a:pt x="3034" y="181"/>
                  </a:cubicBezTo>
                  <a:cubicBezTo>
                    <a:pt x="2891" y="67"/>
                    <a:pt x="2719" y="0"/>
                    <a:pt x="2538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3" name="Google Shape;15653;p66"/>
            <p:cNvSpPr/>
            <p:nvPr/>
          </p:nvSpPr>
          <p:spPr>
            <a:xfrm>
              <a:off x="1445417" y="3946085"/>
              <a:ext cx="56219" cy="132653"/>
            </a:xfrm>
            <a:custGeom>
              <a:avLst/>
              <a:gdLst/>
              <a:ahLst/>
              <a:cxnLst/>
              <a:rect l="l" t="t" r="r" b="b"/>
              <a:pathLst>
                <a:path w="2147" h="5066" extrusionOk="0">
                  <a:moveTo>
                    <a:pt x="2147" y="0"/>
                  </a:moveTo>
                  <a:lnTo>
                    <a:pt x="2061" y="10"/>
                  </a:lnTo>
                  <a:lnTo>
                    <a:pt x="0" y="10"/>
                  </a:lnTo>
                  <a:lnTo>
                    <a:pt x="0" y="5066"/>
                  </a:lnTo>
                  <a:lnTo>
                    <a:pt x="2147" y="5066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4" name="Google Shape;15654;p66"/>
            <p:cNvSpPr/>
            <p:nvPr/>
          </p:nvSpPr>
          <p:spPr>
            <a:xfrm>
              <a:off x="1418446" y="3936083"/>
              <a:ext cx="58969" cy="152659"/>
            </a:xfrm>
            <a:custGeom>
              <a:avLst/>
              <a:gdLst/>
              <a:ahLst/>
              <a:cxnLst/>
              <a:rect l="l" t="t" r="r" b="b"/>
              <a:pathLst>
                <a:path w="2252" h="5830" extrusionOk="0">
                  <a:moveTo>
                    <a:pt x="0" y="1"/>
                  </a:moveTo>
                  <a:lnTo>
                    <a:pt x="0" y="5829"/>
                  </a:lnTo>
                  <a:lnTo>
                    <a:pt x="2023" y="5829"/>
                  </a:lnTo>
                  <a:cubicBezTo>
                    <a:pt x="2147" y="5829"/>
                    <a:pt x="2251" y="5734"/>
                    <a:pt x="2251" y="5610"/>
                  </a:cubicBezTo>
                  <a:lnTo>
                    <a:pt x="2251" y="220"/>
                  </a:lnTo>
                  <a:cubicBezTo>
                    <a:pt x="2251" y="106"/>
                    <a:pt x="2147" y="1"/>
                    <a:pt x="2023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5" name="Google Shape;15655;p66"/>
            <p:cNvSpPr/>
            <p:nvPr/>
          </p:nvSpPr>
          <p:spPr>
            <a:xfrm>
              <a:off x="1418446" y="4056743"/>
              <a:ext cx="58969" cy="31998"/>
            </a:xfrm>
            <a:custGeom>
              <a:avLst/>
              <a:gdLst/>
              <a:ahLst/>
              <a:cxnLst/>
              <a:rect l="l" t="t" r="r" b="b"/>
              <a:pathLst>
                <a:path w="2252" h="1222" extrusionOk="0">
                  <a:moveTo>
                    <a:pt x="0" y="0"/>
                  </a:moveTo>
                  <a:lnTo>
                    <a:pt x="0" y="1221"/>
                  </a:lnTo>
                  <a:lnTo>
                    <a:pt x="2023" y="1221"/>
                  </a:lnTo>
                  <a:cubicBezTo>
                    <a:pt x="2147" y="1221"/>
                    <a:pt x="2251" y="1126"/>
                    <a:pt x="2251" y="1002"/>
                  </a:cubicBezTo>
                  <a:lnTo>
                    <a:pt x="225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6" name="Google Shape;15656;p66"/>
            <p:cNvSpPr/>
            <p:nvPr/>
          </p:nvSpPr>
          <p:spPr>
            <a:xfrm>
              <a:off x="1330255" y="3928332"/>
              <a:ext cx="92459" cy="168160"/>
            </a:xfrm>
            <a:custGeom>
              <a:avLst/>
              <a:gdLst/>
              <a:ahLst/>
              <a:cxnLst/>
              <a:rect l="l" t="t" r="r" b="b"/>
              <a:pathLst>
                <a:path w="3531" h="6422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202"/>
                  </a:lnTo>
                  <a:cubicBezTo>
                    <a:pt x="0" y="6326"/>
                    <a:pt x="105" y="6421"/>
                    <a:pt x="229" y="6421"/>
                  </a:cubicBezTo>
                  <a:lnTo>
                    <a:pt x="3311" y="6421"/>
                  </a:lnTo>
                  <a:cubicBezTo>
                    <a:pt x="3435" y="6421"/>
                    <a:pt x="3530" y="6326"/>
                    <a:pt x="3530" y="6202"/>
                  </a:cubicBezTo>
                  <a:lnTo>
                    <a:pt x="3530" y="220"/>
                  </a:lnTo>
                  <a:cubicBezTo>
                    <a:pt x="3530" y="96"/>
                    <a:pt x="3435" y="1"/>
                    <a:pt x="3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7" name="Google Shape;15657;p66"/>
            <p:cNvSpPr/>
            <p:nvPr/>
          </p:nvSpPr>
          <p:spPr>
            <a:xfrm>
              <a:off x="1330255" y="4056743"/>
              <a:ext cx="92459" cy="39749"/>
            </a:xfrm>
            <a:custGeom>
              <a:avLst/>
              <a:gdLst/>
              <a:ahLst/>
              <a:cxnLst/>
              <a:rect l="l" t="t" r="r" b="b"/>
              <a:pathLst>
                <a:path w="3531" h="1518" extrusionOk="0">
                  <a:moveTo>
                    <a:pt x="0" y="0"/>
                  </a:moveTo>
                  <a:lnTo>
                    <a:pt x="0" y="1298"/>
                  </a:lnTo>
                  <a:cubicBezTo>
                    <a:pt x="0" y="1422"/>
                    <a:pt x="105" y="1517"/>
                    <a:pt x="229" y="1517"/>
                  </a:cubicBezTo>
                  <a:lnTo>
                    <a:pt x="3311" y="1517"/>
                  </a:lnTo>
                  <a:cubicBezTo>
                    <a:pt x="3435" y="1517"/>
                    <a:pt x="3530" y="1422"/>
                    <a:pt x="3530" y="1298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8" name="Google Shape;15658;p66"/>
            <p:cNvSpPr/>
            <p:nvPr/>
          </p:nvSpPr>
          <p:spPr>
            <a:xfrm>
              <a:off x="1631435" y="3961037"/>
              <a:ext cx="56062" cy="10841"/>
            </a:xfrm>
            <a:custGeom>
              <a:avLst/>
              <a:gdLst/>
              <a:ahLst/>
              <a:cxnLst/>
              <a:rect l="l" t="t" r="r" b="b"/>
              <a:pathLst>
                <a:path w="2141" h="414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1473" y="412"/>
                  </a:lnTo>
                  <a:cubicBezTo>
                    <a:pt x="1759" y="412"/>
                    <a:pt x="2017" y="250"/>
                    <a:pt x="2141" y="2"/>
                  </a:cubicBezTo>
                  <a:lnTo>
                    <a:pt x="290" y="2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9" name="Google Shape;15659;p66"/>
            <p:cNvSpPr/>
            <p:nvPr/>
          </p:nvSpPr>
          <p:spPr>
            <a:xfrm>
              <a:off x="1632273" y="4001545"/>
              <a:ext cx="47971" cy="10998"/>
            </a:xfrm>
            <a:custGeom>
              <a:avLst/>
              <a:gdLst/>
              <a:ahLst/>
              <a:cxnLst/>
              <a:rect l="l" t="t" r="r" b="b"/>
              <a:pathLst>
                <a:path w="1832" h="420" extrusionOk="0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1174" y="420"/>
                  </a:lnTo>
                  <a:cubicBezTo>
                    <a:pt x="1460" y="420"/>
                    <a:pt x="1708" y="258"/>
                    <a:pt x="18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0" name="Google Shape;15660;p66"/>
            <p:cNvSpPr/>
            <p:nvPr/>
          </p:nvSpPr>
          <p:spPr>
            <a:xfrm>
              <a:off x="1631435" y="4041975"/>
              <a:ext cx="43074" cy="10814"/>
            </a:xfrm>
            <a:custGeom>
              <a:avLst/>
              <a:gdLst/>
              <a:ahLst/>
              <a:cxnLst/>
              <a:rect l="l" t="t" r="r" b="b"/>
              <a:pathLst>
                <a:path w="1645" h="413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996" y="412"/>
                  </a:lnTo>
                  <a:cubicBezTo>
                    <a:pt x="1272" y="412"/>
                    <a:pt x="1530" y="250"/>
                    <a:pt x="1645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61" name="Google Shape;15661;p66"/>
          <p:cNvGrpSpPr/>
          <p:nvPr/>
        </p:nvGrpSpPr>
        <p:grpSpPr>
          <a:xfrm>
            <a:off x="3115103" y="3791384"/>
            <a:ext cx="373424" cy="359311"/>
            <a:chOff x="3115103" y="3791384"/>
            <a:chExt cx="373424" cy="359311"/>
          </a:xfrm>
        </p:grpSpPr>
        <p:sp>
          <p:nvSpPr>
            <p:cNvPr id="15662" name="Google Shape;15662;p66"/>
            <p:cNvSpPr/>
            <p:nvPr/>
          </p:nvSpPr>
          <p:spPr>
            <a:xfrm>
              <a:off x="3115103" y="3891908"/>
              <a:ext cx="159152" cy="180598"/>
            </a:xfrm>
            <a:custGeom>
              <a:avLst/>
              <a:gdLst/>
              <a:ahLst/>
              <a:cxnLst/>
              <a:rect l="l" t="t" r="r" b="b"/>
              <a:pathLst>
                <a:path w="6078" h="6897" extrusionOk="0">
                  <a:moveTo>
                    <a:pt x="2429" y="0"/>
                  </a:moveTo>
                  <a:cubicBezTo>
                    <a:pt x="1860" y="0"/>
                    <a:pt x="1292" y="220"/>
                    <a:pt x="859" y="657"/>
                  </a:cubicBezTo>
                  <a:cubicBezTo>
                    <a:pt x="0" y="1525"/>
                    <a:pt x="10" y="2918"/>
                    <a:pt x="878" y="3777"/>
                  </a:cubicBezTo>
                  <a:lnTo>
                    <a:pt x="1651" y="4550"/>
                  </a:lnTo>
                  <a:cubicBezTo>
                    <a:pt x="2080" y="4979"/>
                    <a:pt x="2214" y="5628"/>
                    <a:pt x="1985" y="6190"/>
                  </a:cubicBezTo>
                  <a:cubicBezTo>
                    <a:pt x="1908" y="6372"/>
                    <a:pt x="1956" y="6582"/>
                    <a:pt x="2090" y="6725"/>
                  </a:cubicBezTo>
                  <a:lnTo>
                    <a:pt x="2118" y="6753"/>
                  </a:lnTo>
                  <a:cubicBezTo>
                    <a:pt x="2212" y="6851"/>
                    <a:pt x="2334" y="6897"/>
                    <a:pt x="2455" y="6897"/>
                  </a:cubicBezTo>
                  <a:cubicBezTo>
                    <a:pt x="2641" y="6897"/>
                    <a:pt x="2825" y="6788"/>
                    <a:pt x="2901" y="6591"/>
                  </a:cubicBezTo>
                  <a:cubicBezTo>
                    <a:pt x="3292" y="5656"/>
                    <a:pt x="3072" y="4569"/>
                    <a:pt x="2357" y="3853"/>
                  </a:cubicBezTo>
                  <a:lnTo>
                    <a:pt x="1565" y="3061"/>
                  </a:lnTo>
                  <a:cubicBezTo>
                    <a:pt x="1097" y="2594"/>
                    <a:pt x="1097" y="1840"/>
                    <a:pt x="1546" y="1363"/>
                  </a:cubicBezTo>
                  <a:cubicBezTo>
                    <a:pt x="1789" y="1120"/>
                    <a:pt x="2106" y="998"/>
                    <a:pt x="2422" y="998"/>
                  </a:cubicBezTo>
                  <a:cubicBezTo>
                    <a:pt x="2738" y="998"/>
                    <a:pt x="3053" y="1120"/>
                    <a:pt x="3292" y="1363"/>
                  </a:cubicBezTo>
                  <a:lnTo>
                    <a:pt x="5181" y="3252"/>
                  </a:lnTo>
                  <a:cubicBezTo>
                    <a:pt x="5277" y="3349"/>
                    <a:pt x="5403" y="3396"/>
                    <a:pt x="5530" y="3396"/>
                  </a:cubicBezTo>
                  <a:cubicBezTo>
                    <a:pt x="5654" y="3396"/>
                    <a:pt x="5778" y="3351"/>
                    <a:pt x="5877" y="3262"/>
                  </a:cubicBezTo>
                  <a:cubicBezTo>
                    <a:pt x="6077" y="3061"/>
                    <a:pt x="6077" y="2746"/>
                    <a:pt x="5877" y="2546"/>
                  </a:cubicBezTo>
                  <a:lnTo>
                    <a:pt x="3979" y="648"/>
                  </a:lnTo>
                  <a:lnTo>
                    <a:pt x="3979" y="638"/>
                  </a:lnTo>
                  <a:cubicBezTo>
                    <a:pt x="3548" y="212"/>
                    <a:pt x="2989" y="0"/>
                    <a:pt x="242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3" name="Google Shape;15663;p66"/>
            <p:cNvSpPr/>
            <p:nvPr/>
          </p:nvSpPr>
          <p:spPr>
            <a:xfrm>
              <a:off x="3232517" y="3940586"/>
              <a:ext cx="45798" cy="40561"/>
            </a:xfrm>
            <a:custGeom>
              <a:avLst/>
              <a:gdLst/>
              <a:ahLst/>
              <a:cxnLst/>
              <a:rect l="l" t="t" r="r" b="b"/>
              <a:pathLst>
                <a:path w="1749" h="1549" extrusionOk="0">
                  <a:moveTo>
                    <a:pt x="706" y="0"/>
                  </a:moveTo>
                  <a:lnTo>
                    <a:pt x="0" y="697"/>
                  </a:lnTo>
                  <a:lnTo>
                    <a:pt x="697" y="1403"/>
                  </a:lnTo>
                  <a:cubicBezTo>
                    <a:pt x="803" y="1505"/>
                    <a:pt x="922" y="1548"/>
                    <a:pt x="1035" y="1548"/>
                  </a:cubicBezTo>
                  <a:cubicBezTo>
                    <a:pt x="1419" y="1548"/>
                    <a:pt x="1748" y="1057"/>
                    <a:pt x="1403" y="697"/>
                  </a:cubicBezTo>
                  <a:lnTo>
                    <a:pt x="70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4" name="Google Shape;15664;p66"/>
            <p:cNvSpPr/>
            <p:nvPr/>
          </p:nvSpPr>
          <p:spPr>
            <a:xfrm>
              <a:off x="3242493" y="3950956"/>
              <a:ext cx="43991" cy="43598"/>
            </a:xfrm>
            <a:custGeom>
              <a:avLst/>
              <a:gdLst/>
              <a:ahLst/>
              <a:cxnLst/>
              <a:rect l="l" t="t" r="r" b="b"/>
              <a:pathLst>
                <a:path w="1680" h="1665" extrusionOk="0">
                  <a:moveTo>
                    <a:pt x="931" y="0"/>
                  </a:moveTo>
                  <a:cubicBezTo>
                    <a:pt x="874" y="0"/>
                    <a:pt x="816" y="24"/>
                    <a:pt x="773" y="72"/>
                  </a:cubicBezTo>
                  <a:lnTo>
                    <a:pt x="87" y="759"/>
                  </a:lnTo>
                  <a:cubicBezTo>
                    <a:pt x="1" y="844"/>
                    <a:pt x="1" y="978"/>
                    <a:pt x="87" y="1073"/>
                  </a:cubicBezTo>
                  <a:lnTo>
                    <a:pt x="688" y="1665"/>
                  </a:lnTo>
                  <a:lnTo>
                    <a:pt x="1680" y="673"/>
                  </a:lnTo>
                  <a:lnTo>
                    <a:pt x="1088" y="72"/>
                  </a:lnTo>
                  <a:cubicBezTo>
                    <a:pt x="1045" y="24"/>
                    <a:pt x="988" y="0"/>
                    <a:pt x="93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5" name="Google Shape;15665;p66"/>
            <p:cNvSpPr/>
            <p:nvPr/>
          </p:nvSpPr>
          <p:spPr>
            <a:xfrm>
              <a:off x="3319948" y="3791384"/>
              <a:ext cx="168579" cy="141478"/>
            </a:xfrm>
            <a:custGeom>
              <a:avLst/>
              <a:gdLst/>
              <a:ahLst/>
              <a:cxnLst/>
              <a:rect l="l" t="t" r="r" b="b"/>
              <a:pathLst>
                <a:path w="6438" h="5403" extrusionOk="0">
                  <a:moveTo>
                    <a:pt x="3241" y="1"/>
                  </a:moveTo>
                  <a:cubicBezTo>
                    <a:pt x="3204" y="1"/>
                    <a:pt x="3167" y="1"/>
                    <a:pt x="3129" y="3"/>
                  </a:cubicBezTo>
                  <a:cubicBezTo>
                    <a:pt x="1088" y="79"/>
                    <a:pt x="0" y="2455"/>
                    <a:pt x="1278" y="4057"/>
                  </a:cubicBezTo>
                  <a:lnTo>
                    <a:pt x="1221" y="5174"/>
                  </a:lnTo>
                  <a:cubicBezTo>
                    <a:pt x="1214" y="5304"/>
                    <a:pt x="1322" y="5403"/>
                    <a:pt x="1444" y="5403"/>
                  </a:cubicBezTo>
                  <a:cubicBezTo>
                    <a:pt x="1475" y="5403"/>
                    <a:pt x="1506" y="5397"/>
                    <a:pt x="1536" y="5383"/>
                  </a:cubicBezTo>
                  <a:lnTo>
                    <a:pt x="2547" y="4906"/>
                  </a:lnTo>
                  <a:cubicBezTo>
                    <a:pt x="2775" y="4971"/>
                    <a:pt x="3007" y="5003"/>
                    <a:pt x="3236" y="5003"/>
                  </a:cubicBezTo>
                  <a:cubicBezTo>
                    <a:pt x="4055" y="5003"/>
                    <a:pt x="4844" y="4603"/>
                    <a:pt x="5314" y="3895"/>
                  </a:cubicBezTo>
                  <a:cubicBezTo>
                    <a:pt x="6438" y="2228"/>
                    <a:pt x="5226" y="1"/>
                    <a:pt x="324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6" name="Google Shape;15666;p66"/>
            <p:cNvSpPr/>
            <p:nvPr/>
          </p:nvSpPr>
          <p:spPr>
            <a:xfrm>
              <a:off x="3233747" y="3945614"/>
              <a:ext cx="213879" cy="205081"/>
            </a:xfrm>
            <a:custGeom>
              <a:avLst/>
              <a:gdLst/>
              <a:ahLst/>
              <a:cxnLst/>
              <a:rect l="l" t="t" r="r" b="b"/>
              <a:pathLst>
                <a:path w="8168" h="7832" extrusionOk="0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53"/>
                  </a:cubicBezTo>
                  <a:lnTo>
                    <a:pt x="468" y="3872"/>
                  </a:lnTo>
                  <a:lnTo>
                    <a:pt x="3120" y="7268"/>
                  </a:lnTo>
                  <a:cubicBezTo>
                    <a:pt x="3412" y="7642"/>
                    <a:pt x="3843" y="7832"/>
                    <a:pt x="4277" y="7832"/>
                  </a:cubicBezTo>
                  <a:cubicBezTo>
                    <a:pt x="4651" y="7832"/>
                    <a:pt x="5027" y="7690"/>
                    <a:pt x="5315" y="7402"/>
                  </a:cubicBezTo>
                  <a:lnTo>
                    <a:pt x="7547" y="5170"/>
                  </a:lnTo>
                  <a:cubicBezTo>
                    <a:pt x="8167" y="4550"/>
                    <a:pt x="8110" y="3519"/>
                    <a:pt x="7413" y="2976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7" name="Google Shape;15667;p66"/>
            <p:cNvSpPr/>
            <p:nvPr/>
          </p:nvSpPr>
          <p:spPr>
            <a:xfrm>
              <a:off x="3311438" y="4019272"/>
              <a:ext cx="136424" cy="131423"/>
            </a:xfrm>
            <a:custGeom>
              <a:avLst/>
              <a:gdLst/>
              <a:ahLst/>
              <a:cxnLst/>
              <a:rect l="l" t="t" r="r" b="b"/>
              <a:pathLst>
                <a:path w="5210" h="5019" extrusionOk="0">
                  <a:moveTo>
                    <a:pt x="4246" y="0"/>
                  </a:moveTo>
                  <a:lnTo>
                    <a:pt x="4246" y="0"/>
                  </a:lnTo>
                  <a:cubicBezTo>
                    <a:pt x="4599" y="582"/>
                    <a:pt x="4504" y="1317"/>
                    <a:pt x="4027" y="1803"/>
                  </a:cubicBezTo>
                  <a:lnTo>
                    <a:pt x="1794" y="4026"/>
                  </a:lnTo>
                  <a:cubicBezTo>
                    <a:pt x="1511" y="4310"/>
                    <a:pt x="1133" y="4458"/>
                    <a:pt x="753" y="4458"/>
                  </a:cubicBezTo>
                  <a:cubicBezTo>
                    <a:pt x="494" y="4458"/>
                    <a:pt x="233" y="4389"/>
                    <a:pt x="1" y="4246"/>
                  </a:cubicBezTo>
                  <a:lnTo>
                    <a:pt x="1" y="4246"/>
                  </a:lnTo>
                  <a:lnTo>
                    <a:pt x="153" y="4455"/>
                  </a:lnTo>
                  <a:cubicBezTo>
                    <a:pt x="445" y="4829"/>
                    <a:pt x="876" y="5019"/>
                    <a:pt x="1311" y="5019"/>
                  </a:cubicBezTo>
                  <a:cubicBezTo>
                    <a:pt x="1687" y="5019"/>
                    <a:pt x="2065" y="4877"/>
                    <a:pt x="2357" y="4589"/>
                  </a:cubicBezTo>
                  <a:lnTo>
                    <a:pt x="4580" y="2357"/>
                  </a:lnTo>
                  <a:cubicBezTo>
                    <a:pt x="5210" y="1737"/>
                    <a:pt x="5143" y="706"/>
                    <a:pt x="4446" y="163"/>
                  </a:cubicBezTo>
                  <a:lnTo>
                    <a:pt x="424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8" name="Google Shape;15668;p66"/>
            <p:cNvSpPr/>
            <p:nvPr/>
          </p:nvSpPr>
          <p:spPr>
            <a:xfrm>
              <a:off x="3233747" y="3945614"/>
              <a:ext cx="164154" cy="156115"/>
            </a:xfrm>
            <a:custGeom>
              <a:avLst/>
              <a:gdLst/>
              <a:ahLst/>
              <a:cxnLst/>
              <a:rect l="l" t="t" r="r" b="b"/>
              <a:pathLst>
                <a:path w="6269" h="5962" extrusionOk="0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63"/>
                  </a:cubicBezTo>
                  <a:lnTo>
                    <a:pt x="468" y="3882"/>
                  </a:lnTo>
                  <a:lnTo>
                    <a:pt x="2414" y="5485"/>
                  </a:lnTo>
                  <a:cubicBezTo>
                    <a:pt x="2796" y="5800"/>
                    <a:pt x="3241" y="5961"/>
                    <a:pt x="3654" y="5961"/>
                  </a:cubicBezTo>
                  <a:cubicBezTo>
                    <a:pt x="4014" y="5961"/>
                    <a:pt x="4350" y="5838"/>
                    <a:pt x="4599" y="5589"/>
                  </a:cubicBezTo>
                  <a:lnTo>
                    <a:pt x="5734" y="4454"/>
                  </a:lnTo>
                  <a:cubicBezTo>
                    <a:pt x="6269" y="3920"/>
                    <a:pt x="6230" y="2976"/>
                    <a:pt x="5629" y="2260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9" name="Google Shape;15669;p66"/>
            <p:cNvSpPr/>
            <p:nvPr/>
          </p:nvSpPr>
          <p:spPr>
            <a:xfrm>
              <a:off x="3236261" y="3945509"/>
              <a:ext cx="151402" cy="146715"/>
            </a:xfrm>
            <a:custGeom>
              <a:avLst/>
              <a:gdLst/>
              <a:ahLst/>
              <a:cxnLst/>
              <a:rect l="l" t="t" r="r" b="b"/>
              <a:pathLst>
                <a:path w="5782" h="5603" extrusionOk="0">
                  <a:moveTo>
                    <a:pt x="3007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477" y="1921"/>
                  </a:lnTo>
                  <a:cubicBezTo>
                    <a:pt x="153" y="2235"/>
                    <a:pt x="0" y="2693"/>
                    <a:pt x="57" y="3151"/>
                  </a:cubicBezTo>
                  <a:lnTo>
                    <a:pt x="2547" y="5202"/>
                  </a:lnTo>
                  <a:cubicBezTo>
                    <a:pt x="2865" y="5467"/>
                    <a:pt x="3229" y="5602"/>
                    <a:pt x="3559" y="5602"/>
                  </a:cubicBezTo>
                  <a:cubicBezTo>
                    <a:pt x="3824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10"/>
                    <a:pt x="5724" y="3075"/>
                    <a:pt x="5257" y="2503"/>
                  </a:cubicBezTo>
                  <a:lnTo>
                    <a:pt x="3196" y="13"/>
                  </a:lnTo>
                  <a:cubicBezTo>
                    <a:pt x="3133" y="5"/>
                    <a:pt x="3070" y="1"/>
                    <a:pt x="300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0" name="Google Shape;15670;p66"/>
            <p:cNvSpPr/>
            <p:nvPr/>
          </p:nvSpPr>
          <p:spPr>
            <a:xfrm>
              <a:off x="3236261" y="3945509"/>
              <a:ext cx="151402" cy="146715"/>
            </a:xfrm>
            <a:custGeom>
              <a:avLst/>
              <a:gdLst/>
              <a:ahLst/>
              <a:cxnLst/>
              <a:rect l="l" t="t" r="r" b="b"/>
              <a:pathLst>
                <a:path w="5782" h="5603" extrusionOk="0">
                  <a:moveTo>
                    <a:pt x="1813" y="585"/>
                  </a:moveTo>
                  <a:lnTo>
                    <a:pt x="1784" y="614"/>
                  </a:lnTo>
                  <a:lnTo>
                    <a:pt x="1813" y="585"/>
                  </a:lnTo>
                  <a:close/>
                  <a:moveTo>
                    <a:pt x="648" y="1749"/>
                  </a:moveTo>
                  <a:lnTo>
                    <a:pt x="630" y="1768"/>
                  </a:lnTo>
                  <a:lnTo>
                    <a:pt x="630" y="1768"/>
                  </a:lnTo>
                  <a:lnTo>
                    <a:pt x="648" y="1749"/>
                  </a:lnTo>
                  <a:close/>
                  <a:moveTo>
                    <a:pt x="3001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1813" y="585"/>
                  </a:lnTo>
                  <a:lnTo>
                    <a:pt x="1813" y="585"/>
                  </a:lnTo>
                  <a:cubicBezTo>
                    <a:pt x="1978" y="437"/>
                    <a:pt x="2183" y="365"/>
                    <a:pt x="2386" y="365"/>
                  </a:cubicBezTo>
                  <a:cubicBezTo>
                    <a:pt x="2630" y="365"/>
                    <a:pt x="2872" y="468"/>
                    <a:pt x="3043" y="671"/>
                  </a:cubicBezTo>
                  <a:lnTo>
                    <a:pt x="4637" y="2541"/>
                  </a:lnTo>
                  <a:cubicBezTo>
                    <a:pt x="5066" y="3046"/>
                    <a:pt x="5161" y="3647"/>
                    <a:pt x="4856" y="3953"/>
                  </a:cubicBezTo>
                  <a:lnTo>
                    <a:pt x="3997" y="4811"/>
                  </a:lnTo>
                  <a:cubicBezTo>
                    <a:pt x="3878" y="4927"/>
                    <a:pt x="3712" y="4983"/>
                    <a:pt x="3524" y="4983"/>
                  </a:cubicBezTo>
                  <a:cubicBezTo>
                    <a:pt x="3232" y="4983"/>
                    <a:pt x="2888" y="4847"/>
                    <a:pt x="2586" y="4592"/>
                  </a:cubicBezTo>
                  <a:lnTo>
                    <a:pt x="716" y="2999"/>
                  </a:lnTo>
                  <a:cubicBezTo>
                    <a:pt x="344" y="2684"/>
                    <a:pt x="306" y="2121"/>
                    <a:pt x="630" y="1768"/>
                  </a:cubicBezTo>
                  <a:lnTo>
                    <a:pt x="630" y="1768"/>
                  </a:lnTo>
                  <a:lnTo>
                    <a:pt x="477" y="1921"/>
                  </a:lnTo>
                  <a:cubicBezTo>
                    <a:pt x="153" y="2245"/>
                    <a:pt x="0" y="2693"/>
                    <a:pt x="57" y="3142"/>
                  </a:cubicBezTo>
                  <a:lnTo>
                    <a:pt x="2547" y="5202"/>
                  </a:lnTo>
                  <a:cubicBezTo>
                    <a:pt x="2859" y="5467"/>
                    <a:pt x="3224" y="5602"/>
                    <a:pt x="3555" y="5602"/>
                  </a:cubicBezTo>
                  <a:cubicBezTo>
                    <a:pt x="3822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00"/>
                    <a:pt x="5724" y="3065"/>
                    <a:pt x="5247" y="2503"/>
                  </a:cubicBezTo>
                  <a:lnTo>
                    <a:pt x="3187" y="13"/>
                  </a:lnTo>
                  <a:cubicBezTo>
                    <a:pt x="3125" y="5"/>
                    <a:pt x="3063" y="1"/>
                    <a:pt x="3001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1" name="Google Shape;15671;p66"/>
            <p:cNvSpPr/>
            <p:nvPr/>
          </p:nvSpPr>
          <p:spPr>
            <a:xfrm>
              <a:off x="3264488" y="3972558"/>
              <a:ext cx="87955" cy="87196"/>
            </a:xfrm>
            <a:custGeom>
              <a:avLst/>
              <a:gdLst/>
              <a:ahLst/>
              <a:cxnLst/>
              <a:rect l="l" t="t" r="r" b="b"/>
              <a:pathLst>
                <a:path w="3359" h="3330" extrusionOk="0">
                  <a:moveTo>
                    <a:pt x="296" y="0"/>
                  </a:moveTo>
                  <a:lnTo>
                    <a:pt x="0" y="296"/>
                  </a:lnTo>
                  <a:lnTo>
                    <a:pt x="2977" y="3273"/>
                  </a:lnTo>
                  <a:cubicBezTo>
                    <a:pt x="3020" y="3311"/>
                    <a:pt x="3075" y="3330"/>
                    <a:pt x="3128" y="3330"/>
                  </a:cubicBezTo>
                  <a:cubicBezTo>
                    <a:pt x="3182" y="3330"/>
                    <a:pt x="3234" y="3311"/>
                    <a:pt x="3272" y="3273"/>
                  </a:cubicBezTo>
                  <a:cubicBezTo>
                    <a:pt x="3358" y="3196"/>
                    <a:pt x="3358" y="3063"/>
                    <a:pt x="3272" y="2977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2" name="Google Shape;15672;p66"/>
            <p:cNvSpPr/>
            <p:nvPr/>
          </p:nvSpPr>
          <p:spPr>
            <a:xfrm>
              <a:off x="3283473" y="3992668"/>
              <a:ext cx="36999" cy="34302"/>
            </a:xfrm>
            <a:custGeom>
              <a:avLst/>
              <a:gdLst/>
              <a:ahLst/>
              <a:cxnLst/>
              <a:rect l="l" t="t" r="r" b="b"/>
              <a:pathLst>
                <a:path w="1413" h="1310" extrusionOk="0">
                  <a:moveTo>
                    <a:pt x="587" y="0"/>
                  </a:moveTo>
                  <a:cubicBezTo>
                    <a:pt x="451" y="0"/>
                    <a:pt x="315" y="53"/>
                    <a:pt x="210" y="158"/>
                  </a:cubicBezTo>
                  <a:cubicBezTo>
                    <a:pt x="0" y="368"/>
                    <a:pt x="0" y="711"/>
                    <a:pt x="210" y="921"/>
                  </a:cubicBezTo>
                  <a:lnTo>
                    <a:pt x="449" y="1159"/>
                  </a:lnTo>
                  <a:cubicBezTo>
                    <a:pt x="554" y="1260"/>
                    <a:pt x="690" y="1310"/>
                    <a:pt x="826" y="1310"/>
                  </a:cubicBezTo>
                  <a:cubicBezTo>
                    <a:pt x="961" y="1310"/>
                    <a:pt x="1097" y="1260"/>
                    <a:pt x="1202" y="1159"/>
                  </a:cubicBezTo>
                  <a:cubicBezTo>
                    <a:pt x="1412" y="950"/>
                    <a:pt x="1412" y="606"/>
                    <a:pt x="1202" y="396"/>
                  </a:cubicBezTo>
                  <a:lnTo>
                    <a:pt x="964" y="158"/>
                  </a:lnTo>
                  <a:cubicBezTo>
                    <a:pt x="859" y="53"/>
                    <a:pt x="723" y="0"/>
                    <a:pt x="58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3" name="Google Shape;15673;p66"/>
            <p:cNvSpPr/>
            <p:nvPr/>
          </p:nvSpPr>
          <p:spPr>
            <a:xfrm>
              <a:off x="3392140" y="3828174"/>
              <a:ext cx="43729" cy="43493"/>
            </a:xfrm>
            <a:custGeom>
              <a:avLst/>
              <a:gdLst/>
              <a:ahLst/>
              <a:cxnLst/>
              <a:rect l="l" t="t" r="r" b="b"/>
              <a:pathLst>
                <a:path w="1670" h="1661" extrusionOk="0">
                  <a:moveTo>
                    <a:pt x="840" y="0"/>
                  </a:moveTo>
                  <a:cubicBezTo>
                    <a:pt x="372" y="0"/>
                    <a:pt x="0" y="372"/>
                    <a:pt x="0" y="830"/>
                  </a:cubicBezTo>
                  <a:cubicBezTo>
                    <a:pt x="0" y="1288"/>
                    <a:pt x="372" y="1660"/>
                    <a:pt x="840" y="1660"/>
                  </a:cubicBezTo>
                  <a:cubicBezTo>
                    <a:pt x="1298" y="1660"/>
                    <a:pt x="1670" y="1288"/>
                    <a:pt x="1670" y="830"/>
                  </a:cubicBezTo>
                  <a:cubicBezTo>
                    <a:pt x="1670" y="372"/>
                    <a:pt x="1298" y="0"/>
                    <a:pt x="840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4" name="Google Shape;15674;p66"/>
            <p:cNvSpPr/>
            <p:nvPr/>
          </p:nvSpPr>
          <p:spPr>
            <a:xfrm>
              <a:off x="3376141" y="3822649"/>
              <a:ext cx="75360" cy="54517"/>
            </a:xfrm>
            <a:custGeom>
              <a:avLst/>
              <a:gdLst/>
              <a:ahLst/>
              <a:cxnLst/>
              <a:rect l="l" t="t" r="r" b="b"/>
              <a:pathLst>
                <a:path w="2878" h="2082" extrusionOk="0">
                  <a:moveTo>
                    <a:pt x="1451" y="412"/>
                  </a:moveTo>
                  <a:lnTo>
                    <a:pt x="1451" y="421"/>
                  </a:lnTo>
                  <a:cubicBezTo>
                    <a:pt x="1461" y="421"/>
                    <a:pt x="1471" y="420"/>
                    <a:pt x="1481" y="420"/>
                  </a:cubicBezTo>
                  <a:cubicBezTo>
                    <a:pt x="1632" y="420"/>
                    <a:pt x="1773" y="486"/>
                    <a:pt x="1890" y="593"/>
                  </a:cubicBezTo>
                  <a:cubicBezTo>
                    <a:pt x="2309" y="1013"/>
                    <a:pt x="1969" y="1667"/>
                    <a:pt x="1464" y="1667"/>
                  </a:cubicBezTo>
                  <a:cubicBezTo>
                    <a:pt x="1383" y="1667"/>
                    <a:pt x="1299" y="1650"/>
                    <a:pt x="1212" y="1614"/>
                  </a:cubicBezTo>
                  <a:cubicBezTo>
                    <a:pt x="573" y="1356"/>
                    <a:pt x="764" y="412"/>
                    <a:pt x="1451" y="412"/>
                  </a:cubicBezTo>
                  <a:close/>
                  <a:moveTo>
                    <a:pt x="1466" y="0"/>
                  </a:moveTo>
                  <a:cubicBezTo>
                    <a:pt x="1333" y="0"/>
                    <a:pt x="1193" y="27"/>
                    <a:pt x="1050" y="87"/>
                  </a:cubicBezTo>
                  <a:cubicBezTo>
                    <a:pt x="1" y="517"/>
                    <a:pt x="306" y="2081"/>
                    <a:pt x="1451" y="2081"/>
                  </a:cubicBezTo>
                  <a:cubicBezTo>
                    <a:pt x="1718" y="2081"/>
                    <a:pt x="1985" y="1976"/>
                    <a:pt x="2185" y="1776"/>
                  </a:cubicBezTo>
                  <a:cubicBezTo>
                    <a:pt x="2877" y="1084"/>
                    <a:pt x="2310" y="0"/>
                    <a:pt x="14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5" name="Google Shape;15675;p66"/>
            <p:cNvSpPr/>
            <p:nvPr/>
          </p:nvSpPr>
          <p:spPr>
            <a:xfrm>
              <a:off x="3366165" y="3859230"/>
              <a:ext cx="40953" cy="36659"/>
            </a:xfrm>
            <a:custGeom>
              <a:avLst/>
              <a:gdLst/>
              <a:ahLst/>
              <a:cxnLst/>
              <a:rect l="l" t="t" r="r" b="b"/>
              <a:pathLst>
                <a:path w="1564" h="1400" extrusionOk="0">
                  <a:moveTo>
                    <a:pt x="1253" y="1"/>
                  </a:moveTo>
                  <a:cubicBezTo>
                    <a:pt x="1199" y="1"/>
                    <a:pt x="1144" y="25"/>
                    <a:pt x="1097" y="83"/>
                  </a:cubicBezTo>
                  <a:lnTo>
                    <a:pt x="143" y="1037"/>
                  </a:lnTo>
                  <a:cubicBezTo>
                    <a:pt x="0" y="1171"/>
                    <a:pt x="95" y="1400"/>
                    <a:pt x="286" y="1400"/>
                  </a:cubicBezTo>
                  <a:cubicBezTo>
                    <a:pt x="343" y="1390"/>
                    <a:pt x="391" y="1371"/>
                    <a:pt x="429" y="1333"/>
                  </a:cubicBezTo>
                  <a:lnTo>
                    <a:pt x="1383" y="379"/>
                  </a:lnTo>
                  <a:cubicBezTo>
                    <a:pt x="1563" y="228"/>
                    <a:pt x="1417" y="1"/>
                    <a:pt x="125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76" name="Google Shape;15676;p66"/>
          <p:cNvGrpSpPr/>
          <p:nvPr/>
        </p:nvGrpSpPr>
        <p:grpSpPr>
          <a:xfrm>
            <a:off x="883853" y="3792641"/>
            <a:ext cx="378190" cy="357059"/>
            <a:chOff x="883853" y="3792641"/>
            <a:chExt cx="378190" cy="357059"/>
          </a:xfrm>
        </p:grpSpPr>
        <p:sp>
          <p:nvSpPr>
            <p:cNvPr id="15677" name="Google Shape;15677;p66"/>
            <p:cNvSpPr/>
            <p:nvPr/>
          </p:nvSpPr>
          <p:spPr>
            <a:xfrm>
              <a:off x="1012500" y="4093219"/>
              <a:ext cx="42734" cy="38989"/>
            </a:xfrm>
            <a:custGeom>
              <a:avLst/>
              <a:gdLst/>
              <a:ahLst/>
              <a:cxnLst/>
              <a:rect l="l" t="t" r="r" b="b"/>
              <a:pathLst>
                <a:path w="1632" h="1489" extrusionOk="0">
                  <a:moveTo>
                    <a:pt x="335" y="0"/>
                  </a:moveTo>
                  <a:lnTo>
                    <a:pt x="1" y="1488"/>
                  </a:lnTo>
                  <a:lnTo>
                    <a:pt x="1632" y="1488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8" name="Google Shape;15678;p66"/>
            <p:cNvSpPr/>
            <p:nvPr/>
          </p:nvSpPr>
          <p:spPr>
            <a:xfrm>
              <a:off x="983277" y="4128673"/>
              <a:ext cx="101205" cy="21027"/>
            </a:xfrm>
            <a:custGeom>
              <a:avLst/>
              <a:gdLst/>
              <a:ahLst/>
              <a:cxnLst/>
              <a:rect l="l" t="t" r="r" b="b"/>
              <a:pathLst>
                <a:path w="3865" h="803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583"/>
                  </a:lnTo>
                  <a:cubicBezTo>
                    <a:pt x="0" y="697"/>
                    <a:pt x="105" y="802"/>
                    <a:pt x="229" y="802"/>
                  </a:cubicBezTo>
                  <a:lnTo>
                    <a:pt x="3645" y="802"/>
                  </a:lnTo>
                  <a:cubicBezTo>
                    <a:pt x="3759" y="802"/>
                    <a:pt x="3864" y="697"/>
                    <a:pt x="3864" y="583"/>
                  </a:cubicBezTo>
                  <a:lnTo>
                    <a:pt x="3864" y="220"/>
                  </a:lnTo>
                  <a:cubicBezTo>
                    <a:pt x="3864" y="96"/>
                    <a:pt x="3759" y="1"/>
                    <a:pt x="364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9" name="Google Shape;15679;p66"/>
            <p:cNvSpPr/>
            <p:nvPr/>
          </p:nvSpPr>
          <p:spPr>
            <a:xfrm>
              <a:off x="883853" y="3900602"/>
              <a:ext cx="300054" cy="196126"/>
            </a:xfrm>
            <a:custGeom>
              <a:avLst/>
              <a:gdLst/>
              <a:ahLst/>
              <a:cxnLst/>
              <a:rect l="l" t="t" r="r" b="b"/>
              <a:pathLst>
                <a:path w="11459" h="749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7270"/>
                  </a:lnTo>
                  <a:cubicBezTo>
                    <a:pt x="1" y="7394"/>
                    <a:pt x="96" y="7490"/>
                    <a:pt x="220" y="7490"/>
                  </a:cubicBezTo>
                  <a:lnTo>
                    <a:pt x="11239" y="7490"/>
                  </a:lnTo>
                  <a:cubicBezTo>
                    <a:pt x="11363" y="7490"/>
                    <a:pt x="11458" y="7394"/>
                    <a:pt x="11458" y="7270"/>
                  </a:cubicBezTo>
                  <a:lnTo>
                    <a:pt x="11458" y="220"/>
                  </a:lnTo>
                  <a:cubicBezTo>
                    <a:pt x="11458" y="96"/>
                    <a:pt x="11363" y="1"/>
                    <a:pt x="1124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0" name="Google Shape;15680;p66"/>
            <p:cNvSpPr/>
            <p:nvPr/>
          </p:nvSpPr>
          <p:spPr>
            <a:xfrm>
              <a:off x="883853" y="4081462"/>
              <a:ext cx="300290" cy="15266"/>
            </a:xfrm>
            <a:custGeom>
              <a:avLst/>
              <a:gdLst/>
              <a:ahLst/>
              <a:cxnLst/>
              <a:rect l="l" t="t" r="r" b="b"/>
              <a:pathLst>
                <a:path w="11468" h="583" extrusionOk="0">
                  <a:moveTo>
                    <a:pt x="1" y="1"/>
                  </a:moveTo>
                  <a:lnTo>
                    <a:pt x="1" y="363"/>
                  </a:lnTo>
                  <a:cubicBezTo>
                    <a:pt x="1" y="487"/>
                    <a:pt x="96" y="583"/>
                    <a:pt x="220" y="583"/>
                  </a:cubicBezTo>
                  <a:lnTo>
                    <a:pt x="11248" y="583"/>
                  </a:lnTo>
                  <a:cubicBezTo>
                    <a:pt x="11363" y="583"/>
                    <a:pt x="11468" y="487"/>
                    <a:pt x="11468" y="363"/>
                  </a:cubicBezTo>
                  <a:lnTo>
                    <a:pt x="11468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1" name="Google Shape;15681;p66"/>
            <p:cNvSpPr/>
            <p:nvPr/>
          </p:nvSpPr>
          <p:spPr>
            <a:xfrm>
              <a:off x="902837" y="3920843"/>
              <a:ext cx="262086" cy="145667"/>
            </a:xfrm>
            <a:custGeom>
              <a:avLst/>
              <a:gdLst/>
              <a:ahLst/>
              <a:cxnLst/>
              <a:rect l="l" t="t" r="r" b="b"/>
              <a:pathLst>
                <a:path w="10009" h="5563" extrusionOk="0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230"/>
                  </a:lnTo>
                  <a:cubicBezTo>
                    <a:pt x="10008" y="106"/>
                    <a:pt x="9903" y="1"/>
                    <a:pt x="9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2" name="Google Shape;15682;p66"/>
            <p:cNvSpPr/>
            <p:nvPr/>
          </p:nvSpPr>
          <p:spPr>
            <a:xfrm>
              <a:off x="902837" y="3920843"/>
              <a:ext cx="262086" cy="145667"/>
            </a:xfrm>
            <a:custGeom>
              <a:avLst/>
              <a:gdLst/>
              <a:ahLst/>
              <a:cxnLst/>
              <a:rect l="l" t="t" r="r" b="b"/>
              <a:pathLst>
                <a:path w="10009" h="5563" extrusionOk="0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5095"/>
                  </a:lnTo>
                  <a:lnTo>
                    <a:pt x="506" y="509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3" name="Google Shape;15683;p66"/>
            <p:cNvSpPr/>
            <p:nvPr/>
          </p:nvSpPr>
          <p:spPr>
            <a:xfrm>
              <a:off x="1013495" y="4076225"/>
              <a:ext cx="40744" cy="11024"/>
            </a:xfrm>
            <a:custGeom>
              <a:avLst/>
              <a:gdLst/>
              <a:ahLst/>
              <a:cxnLst/>
              <a:rect l="l" t="t" r="r" b="b"/>
              <a:pathLst>
                <a:path w="1556" h="421" extrusionOk="0">
                  <a:moveTo>
                    <a:pt x="258" y="0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1298" y="420"/>
                  </a:lnTo>
                  <a:cubicBezTo>
                    <a:pt x="1556" y="401"/>
                    <a:pt x="1556" y="20"/>
                    <a:pt x="129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4" name="Google Shape;15684;p66"/>
            <p:cNvSpPr/>
            <p:nvPr/>
          </p:nvSpPr>
          <p:spPr>
            <a:xfrm>
              <a:off x="1084456" y="3792641"/>
              <a:ext cx="177587" cy="149228"/>
            </a:xfrm>
            <a:custGeom>
              <a:avLst/>
              <a:gdLst/>
              <a:ahLst/>
              <a:cxnLst/>
              <a:rect l="l" t="t" r="r" b="b"/>
              <a:pathLst>
                <a:path w="6782" h="5699" extrusionOk="0">
                  <a:moveTo>
                    <a:pt x="3413" y="0"/>
                  </a:moveTo>
                  <a:cubicBezTo>
                    <a:pt x="3376" y="0"/>
                    <a:pt x="3339" y="1"/>
                    <a:pt x="3301" y="3"/>
                  </a:cubicBezTo>
                  <a:cubicBezTo>
                    <a:pt x="1145" y="89"/>
                    <a:pt x="0" y="2588"/>
                    <a:pt x="1345" y="4277"/>
                  </a:cubicBezTo>
                  <a:lnTo>
                    <a:pt x="1288" y="5469"/>
                  </a:lnTo>
                  <a:cubicBezTo>
                    <a:pt x="1280" y="5599"/>
                    <a:pt x="1389" y="5698"/>
                    <a:pt x="1511" y="5698"/>
                  </a:cubicBezTo>
                  <a:cubicBezTo>
                    <a:pt x="1541" y="5698"/>
                    <a:pt x="1573" y="5692"/>
                    <a:pt x="1603" y="5679"/>
                  </a:cubicBezTo>
                  <a:lnTo>
                    <a:pt x="2681" y="5173"/>
                  </a:lnTo>
                  <a:cubicBezTo>
                    <a:pt x="2923" y="5242"/>
                    <a:pt x="3168" y="5275"/>
                    <a:pt x="3411" y="5275"/>
                  </a:cubicBezTo>
                  <a:cubicBezTo>
                    <a:pt x="4278" y="5275"/>
                    <a:pt x="5108" y="4850"/>
                    <a:pt x="5600" y="4105"/>
                  </a:cubicBezTo>
                  <a:cubicBezTo>
                    <a:pt x="6781" y="2343"/>
                    <a:pt x="5503" y="0"/>
                    <a:pt x="341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5" name="Google Shape;15685;p66"/>
            <p:cNvSpPr/>
            <p:nvPr/>
          </p:nvSpPr>
          <p:spPr>
            <a:xfrm>
              <a:off x="1157800" y="3841633"/>
              <a:ext cx="21341" cy="52998"/>
            </a:xfrm>
            <a:custGeom>
              <a:avLst/>
              <a:gdLst/>
              <a:ahLst/>
              <a:cxnLst/>
              <a:rect l="l" t="t" r="r" b="b"/>
              <a:pathLst>
                <a:path w="815" h="2024" extrusionOk="0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405" y="421"/>
                  </a:lnTo>
                  <a:lnTo>
                    <a:pt x="405" y="1814"/>
                  </a:lnTo>
                  <a:cubicBezTo>
                    <a:pt x="405" y="1929"/>
                    <a:pt x="490" y="2024"/>
                    <a:pt x="614" y="2024"/>
                  </a:cubicBezTo>
                  <a:cubicBezTo>
                    <a:pt x="719" y="2024"/>
                    <a:pt x="815" y="1929"/>
                    <a:pt x="815" y="1824"/>
                  </a:cubicBezTo>
                  <a:lnTo>
                    <a:pt x="815" y="211"/>
                  </a:lnTo>
                  <a:cubicBezTo>
                    <a:pt x="815" y="97"/>
                    <a:pt x="729" y="1"/>
                    <a:pt x="614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6" name="Google Shape;15686;p66"/>
            <p:cNvSpPr/>
            <p:nvPr/>
          </p:nvSpPr>
          <p:spPr>
            <a:xfrm>
              <a:off x="1157041" y="3886095"/>
              <a:ext cx="32338" cy="10814"/>
            </a:xfrm>
            <a:custGeom>
              <a:avLst/>
              <a:gdLst/>
              <a:ahLst/>
              <a:cxnLst/>
              <a:rect l="l" t="t" r="r" b="b"/>
              <a:pathLst>
                <a:path w="1235" h="413" extrusionOk="0">
                  <a:moveTo>
                    <a:pt x="273" y="0"/>
                  </a:moveTo>
                  <a:cubicBezTo>
                    <a:pt x="1" y="0"/>
                    <a:pt x="4" y="412"/>
                    <a:pt x="282" y="412"/>
                  </a:cubicBezTo>
                  <a:cubicBezTo>
                    <a:pt x="288" y="412"/>
                    <a:pt x="294" y="412"/>
                    <a:pt x="300" y="412"/>
                  </a:cubicBezTo>
                  <a:lnTo>
                    <a:pt x="977" y="412"/>
                  </a:lnTo>
                  <a:cubicBezTo>
                    <a:pt x="1235" y="393"/>
                    <a:pt x="1235" y="21"/>
                    <a:pt x="977" y="2"/>
                  </a:cubicBezTo>
                  <a:lnTo>
                    <a:pt x="300" y="2"/>
                  </a:lnTo>
                  <a:cubicBezTo>
                    <a:pt x="291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7" name="Google Shape;15687;p66"/>
            <p:cNvSpPr/>
            <p:nvPr/>
          </p:nvSpPr>
          <p:spPr>
            <a:xfrm>
              <a:off x="1160628" y="3825058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2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8" name="Google Shape;15688;p66"/>
            <p:cNvSpPr/>
            <p:nvPr/>
          </p:nvSpPr>
          <p:spPr>
            <a:xfrm>
              <a:off x="976784" y="3861639"/>
              <a:ext cx="26997" cy="26997"/>
            </a:xfrm>
            <a:custGeom>
              <a:avLst/>
              <a:gdLst/>
              <a:ahLst/>
              <a:cxnLst/>
              <a:rect l="l" t="t" r="r" b="b"/>
              <a:pathLst>
                <a:path w="1031" h="1031" extrusionOk="0">
                  <a:moveTo>
                    <a:pt x="516" y="1"/>
                  </a:moveTo>
                  <a:cubicBezTo>
                    <a:pt x="229" y="1"/>
                    <a:pt x="0" y="230"/>
                    <a:pt x="0" y="516"/>
                  </a:cubicBezTo>
                  <a:cubicBezTo>
                    <a:pt x="0" y="802"/>
                    <a:pt x="229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9" name="Google Shape;15689;p66"/>
            <p:cNvSpPr/>
            <p:nvPr/>
          </p:nvSpPr>
          <p:spPr>
            <a:xfrm>
              <a:off x="1063953" y="3861639"/>
              <a:ext cx="27023" cy="26997"/>
            </a:xfrm>
            <a:custGeom>
              <a:avLst/>
              <a:gdLst/>
              <a:ahLst/>
              <a:cxnLst/>
              <a:rect l="l" t="t" r="r" b="b"/>
              <a:pathLst>
                <a:path w="1032" h="1031" extrusionOk="0">
                  <a:moveTo>
                    <a:pt x="516" y="1"/>
                  </a:moveTo>
                  <a:cubicBezTo>
                    <a:pt x="230" y="1"/>
                    <a:pt x="1" y="230"/>
                    <a:pt x="1" y="516"/>
                  </a:cubicBezTo>
                  <a:cubicBezTo>
                    <a:pt x="1" y="802"/>
                    <a:pt x="230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0" name="Google Shape;15690;p66"/>
            <p:cNvSpPr/>
            <p:nvPr/>
          </p:nvSpPr>
          <p:spPr>
            <a:xfrm>
              <a:off x="1013259" y="3901361"/>
              <a:ext cx="41241" cy="74208"/>
            </a:xfrm>
            <a:custGeom>
              <a:avLst/>
              <a:gdLst/>
              <a:ahLst/>
              <a:cxnLst/>
              <a:rect l="l" t="t" r="r" b="b"/>
              <a:pathLst>
                <a:path w="1575" h="2834" extrusionOk="0">
                  <a:moveTo>
                    <a:pt x="0" y="1"/>
                  </a:moveTo>
                  <a:lnTo>
                    <a:pt x="0" y="2157"/>
                  </a:lnTo>
                  <a:lnTo>
                    <a:pt x="783" y="2834"/>
                  </a:lnTo>
                  <a:lnTo>
                    <a:pt x="792" y="2834"/>
                  </a:lnTo>
                  <a:lnTo>
                    <a:pt x="1574" y="2157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1" name="Google Shape;15691;p66"/>
            <p:cNvSpPr/>
            <p:nvPr/>
          </p:nvSpPr>
          <p:spPr>
            <a:xfrm>
              <a:off x="928813" y="3947316"/>
              <a:ext cx="210108" cy="89710"/>
            </a:xfrm>
            <a:custGeom>
              <a:avLst/>
              <a:gdLst/>
              <a:ahLst/>
              <a:cxnLst/>
              <a:rect l="l" t="t" r="r" b="b"/>
              <a:pathLst>
                <a:path w="8024" h="3426" extrusionOk="0">
                  <a:moveTo>
                    <a:pt x="3225" y="1"/>
                  </a:move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7804" y="3426"/>
                  </a:lnTo>
                  <a:cubicBezTo>
                    <a:pt x="7919" y="3426"/>
                    <a:pt x="8024" y="3330"/>
                    <a:pt x="8024" y="3216"/>
                  </a:cubicBezTo>
                  <a:lnTo>
                    <a:pt x="8024" y="2548"/>
                  </a:lnTo>
                  <a:cubicBezTo>
                    <a:pt x="8014" y="1642"/>
                    <a:pt x="7442" y="850"/>
                    <a:pt x="6583" y="573"/>
                  </a:cubicBezTo>
                  <a:lnTo>
                    <a:pt x="4799" y="1"/>
                  </a:lnTo>
                  <a:lnTo>
                    <a:pt x="4008" y="554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2" name="Google Shape;15692;p66"/>
            <p:cNvSpPr/>
            <p:nvPr/>
          </p:nvSpPr>
          <p:spPr>
            <a:xfrm>
              <a:off x="990269" y="3804686"/>
              <a:ext cx="87222" cy="120058"/>
            </a:xfrm>
            <a:custGeom>
              <a:avLst/>
              <a:gdLst/>
              <a:ahLst/>
              <a:cxnLst/>
              <a:rect l="l" t="t" r="r" b="b"/>
              <a:pathLst>
                <a:path w="3331" h="4585" extrusionOk="0">
                  <a:moveTo>
                    <a:pt x="1298" y="1"/>
                  </a:moveTo>
                  <a:cubicBezTo>
                    <a:pt x="1250" y="1"/>
                    <a:pt x="1193" y="10"/>
                    <a:pt x="1145" y="10"/>
                  </a:cubicBezTo>
                  <a:cubicBezTo>
                    <a:pt x="497" y="86"/>
                    <a:pt x="1" y="640"/>
                    <a:pt x="1" y="1298"/>
                  </a:cubicBezTo>
                  <a:lnTo>
                    <a:pt x="1" y="2624"/>
                  </a:lnTo>
                  <a:cubicBezTo>
                    <a:pt x="1" y="3320"/>
                    <a:pt x="363" y="3960"/>
                    <a:pt x="964" y="4313"/>
                  </a:cubicBezTo>
                  <a:lnTo>
                    <a:pt x="1203" y="4456"/>
                  </a:lnTo>
                  <a:cubicBezTo>
                    <a:pt x="1346" y="4542"/>
                    <a:pt x="1503" y="4585"/>
                    <a:pt x="1661" y="4585"/>
                  </a:cubicBezTo>
                  <a:cubicBezTo>
                    <a:pt x="1818" y="4585"/>
                    <a:pt x="1975" y="4542"/>
                    <a:pt x="2118" y="4456"/>
                  </a:cubicBezTo>
                  <a:lnTo>
                    <a:pt x="2366" y="4313"/>
                  </a:lnTo>
                  <a:cubicBezTo>
                    <a:pt x="2968" y="3960"/>
                    <a:pt x="3330" y="3320"/>
                    <a:pt x="3330" y="2624"/>
                  </a:cubicBezTo>
                  <a:lnTo>
                    <a:pt x="3330" y="1298"/>
                  </a:lnTo>
                  <a:cubicBezTo>
                    <a:pt x="3330" y="583"/>
                    <a:pt x="2748" y="1"/>
                    <a:pt x="203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3" name="Google Shape;15693;p66"/>
            <p:cNvSpPr/>
            <p:nvPr/>
          </p:nvSpPr>
          <p:spPr>
            <a:xfrm>
              <a:off x="990269" y="3804948"/>
              <a:ext cx="30008" cy="39487"/>
            </a:xfrm>
            <a:custGeom>
              <a:avLst/>
              <a:gdLst/>
              <a:ahLst/>
              <a:cxnLst/>
              <a:rect l="l" t="t" r="r" b="b"/>
              <a:pathLst>
                <a:path w="1146" h="1508" extrusionOk="0">
                  <a:moveTo>
                    <a:pt x="1145" y="0"/>
                  </a:moveTo>
                  <a:cubicBezTo>
                    <a:pt x="497" y="76"/>
                    <a:pt x="1" y="630"/>
                    <a:pt x="1" y="1288"/>
                  </a:cubicBezTo>
                  <a:lnTo>
                    <a:pt x="1" y="1507"/>
                  </a:lnTo>
                  <a:cubicBezTo>
                    <a:pt x="1" y="1507"/>
                    <a:pt x="840" y="1250"/>
                    <a:pt x="1145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4" name="Google Shape;15694;p66"/>
            <p:cNvSpPr/>
            <p:nvPr/>
          </p:nvSpPr>
          <p:spPr>
            <a:xfrm>
              <a:off x="1020251" y="3804686"/>
              <a:ext cx="57240" cy="56979"/>
            </a:xfrm>
            <a:custGeom>
              <a:avLst/>
              <a:gdLst/>
              <a:ahLst/>
              <a:cxnLst/>
              <a:rect l="l" t="t" r="r" b="b"/>
              <a:pathLst>
                <a:path w="2186" h="2176" extrusionOk="0">
                  <a:moveTo>
                    <a:pt x="153" y="1"/>
                  </a:moveTo>
                  <a:cubicBezTo>
                    <a:pt x="105" y="1"/>
                    <a:pt x="48" y="10"/>
                    <a:pt x="0" y="10"/>
                  </a:cubicBezTo>
                  <a:cubicBezTo>
                    <a:pt x="0" y="10"/>
                    <a:pt x="229" y="2176"/>
                    <a:pt x="2185" y="2176"/>
                  </a:cubicBezTo>
                  <a:lnTo>
                    <a:pt x="2185" y="1298"/>
                  </a:lnTo>
                  <a:cubicBezTo>
                    <a:pt x="2185" y="583"/>
                    <a:pt x="1603" y="1"/>
                    <a:pt x="88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5" name="Google Shape;15695;p66"/>
            <p:cNvSpPr/>
            <p:nvPr/>
          </p:nvSpPr>
          <p:spPr>
            <a:xfrm>
              <a:off x="1023000" y="3858837"/>
              <a:ext cx="22598" cy="32312"/>
            </a:xfrm>
            <a:custGeom>
              <a:avLst/>
              <a:gdLst/>
              <a:ahLst/>
              <a:cxnLst/>
              <a:rect l="l" t="t" r="r" b="b"/>
              <a:pathLst>
                <a:path w="863" h="1234" extrusionOk="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1024"/>
                  </a:lnTo>
                  <a:cubicBezTo>
                    <a:pt x="10" y="1138"/>
                    <a:pt x="105" y="1233"/>
                    <a:pt x="220" y="1233"/>
                  </a:cubicBezTo>
                  <a:lnTo>
                    <a:pt x="573" y="1233"/>
                  </a:lnTo>
                  <a:cubicBezTo>
                    <a:pt x="579" y="1234"/>
                    <a:pt x="585" y="1234"/>
                    <a:pt x="590" y="1234"/>
                  </a:cubicBezTo>
                  <a:cubicBezTo>
                    <a:pt x="860" y="1234"/>
                    <a:pt x="863" y="822"/>
                    <a:pt x="599" y="822"/>
                  </a:cubicBezTo>
                  <a:cubicBezTo>
                    <a:pt x="590" y="822"/>
                    <a:pt x="582" y="822"/>
                    <a:pt x="573" y="823"/>
                  </a:cubicBezTo>
                  <a:lnTo>
                    <a:pt x="430" y="823"/>
                  </a:ln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6" name="Google Shape;15696;p66"/>
            <p:cNvSpPr/>
            <p:nvPr/>
          </p:nvSpPr>
          <p:spPr>
            <a:xfrm>
              <a:off x="1019256" y="3961822"/>
              <a:ext cx="29249" cy="75203"/>
            </a:xfrm>
            <a:custGeom>
              <a:avLst/>
              <a:gdLst/>
              <a:ahLst/>
              <a:cxnLst/>
              <a:rect l="l" t="t" r="r" b="b"/>
              <a:pathLst>
                <a:path w="1117" h="2872" extrusionOk="0">
                  <a:moveTo>
                    <a:pt x="0" y="0"/>
                  </a:moveTo>
                  <a:lnTo>
                    <a:pt x="0" y="678"/>
                  </a:lnTo>
                  <a:lnTo>
                    <a:pt x="181" y="1164"/>
                  </a:lnTo>
                  <a:lnTo>
                    <a:pt x="0" y="2872"/>
                  </a:lnTo>
                  <a:lnTo>
                    <a:pt x="1116" y="2872"/>
                  </a:lnTo>
                  <a:lnTo>
                    <a:pt x="935" y="1164"/>
                  </a:lnTo>
                  <a:lnTo>
                    <a:pt x="1116" y="678"/>
                  </a:lnTo>
                  <a:lnTo>
                    <a:pt x="1116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7" name="Google Shape;15697;p66"/>
            <p:cNvSpPr/>
            <p:nvPr/>
          </p:nvSpPr>
          <p:spPr>
            <a:xfrm>
              <a:off x="1013259" y="3947316"/>
              <a:ext cx="20765" cy="39016"/>
            </a:xfrm>
            <a:custGeom>
              <a:avLst/>
              <a:gdLst/>
              <a:ahLst/>
              <a:cxnLst/>
              <a:rect l="l" t="t" r="r" b="b"/>
              <a:pathLst>
                <a:path w="793" h="1490" extrusionOk="0">
                  <a:moveTo>
                    <a:pt x="0" y="1"/>
                  </a:moveTo>
                  <a:lnTo>
                    <a:pt x="0" y="1489"/>
                  </a:lnTo>
                  <a:lnTo>
                    <a:pt x="792" y="5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8" name="Google Shape;15698;p66"/>
            <p:cNvSpPr/>
            <p:nvPr/>
          </p:nvSpPr>
          <p:spPr>
            <a:xfrm>
              <a:off x="1033736" y="3947316"/>
              <a:ext cx="20765" cy="39016"/>
            </a:xfrm>
            <a:custGeom>
              <a:avLst/>
              <a:gdLst/>
              <a:ahLst/>
              <a:cxnLst/>
              <a:rect l="l" t="t" r="r" b="b"/>
              <a:pathLst>
                <a:path w="793" h="1490" extrusionOk="0">
                  <a:moveTo>
                    <a:pt x="792" y="1"/>
                  </a:moveTo>
                  <a:lnTo>
                    <a:pt x="1" y="554"/>
                  </a:lnTo>
                  <a:lnTo>
                    <a:pt x="792" y="1489"/>
                  </a:lnTo>
                  <a:lnTo>
                    <a:pt x="79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9" name="Google Shape;15699;p66"/>
            <p:cNvSpPr/>
            <p:nvPr/>
          </p:nvSpPr>
          <p:spPr>
            <a:xfrm>
              <a:off x="928813" y="3947316"/>
              <a:ext cx="84473" cy="89710"/>
            </a:xfrm>
            <a:custGeom>
              <a:avLst/>
              <a:gdLst/>
              <a:ahLst/>
              <a:cxnLst/>
              <a:rect l="l" t="t" r="r" b="b"/>
              <a:pathLst>
                <a:path w="3226" h="3426" extrusionOk="0">
                  <a:moveTo>
                    <a:pt x="3225" y="1"/>
                  </a:moveTo>
                  <a:lnTo>
                    <a:pt x="2224" y="325"/>
                  </a:ln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3225" y="3426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0" name="Google Shape;15700;p66"/>
            <p:cNvSpPr/>
            <p:nvPr/>
          </p:nvSpPr>
          <p:spPr>
            <a:xfrm>
              <a:off x="928813" y="3955826"/>
              <a:ext cx="58497" cy="81200"/>
            </a:xfrm>
            <a:custGeom>
              <a:avLst/>
              <a:gdLst/>
              <a:ahLst/>
              <a:cxnLst/>
              <a:rect l="l" t="t" r="r" b="b"/>
              <a:pathLst>
                <a:path w="2234" h="3101" extrusionOk="0">
                  <a:moveTo>
                    <a:pt x="2233" y="0"/>
                  </a:moveTo>
                  <a:lnTo>
                    <a:pt x="1432" y="248"/>
                  </a:lnTo>
                  <a:cubicBezTo>
                    <a:pt x="583" y="525"/>
                    <a:pt x="1" y="1326"/>
                    <a:pt x="10" y="2223"/>
                  </a:cubicBezTo>
                  <a:lnTo>
                    <a:pt x="10" y="2891"/>
                  </a:lnTo>
                  <a:cubicBezTo>
                    <a:pt x="10" y="3005"/>
                    <a:pt x="106" y="3101"/>
                    <a:pt x="220" y="3101"/>
                  </a:cubicBezTo>
                  <a:lnTo>
                    <a:pt x="525" y="3101"/>
                  </a:lnTo>
                  <a:lnTo>
                    <a:pt x="525" y="2223"/>
                  </a:lnTo>
                  <a:cubicBezTo>
                    <a:pt x="525" y="1326"/>
                    <a:pt x="964" y="525"/>
                    <a:pt x="1623" y="248"/>
                  </a:cubicBezTo>
                  <a:lnTo>
                    <a:pt x="2233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1" name="Google Shape;15701;p66"/>
            <p:cNvSpPr/>
            <p:nvPr/>
          </p:nvSpPr>
          <p:spPr>
            <a:xfrm>
              <a:off x="1054474" y="3947316"/>
              <a:ext cx="84211" cy="89710"/>
            </a:xfrm>
            <a:custGeom>
              <a:avLst/>
              <a:gdLst/>
              <a:ahLst/>
              <a:cxnLst/>
              <a:rect l="l" t="t" r="r" b="b"/>
              <a:pathLst>
                <a:path w="3216" h="3426" extrusionOk="0">
                  <a:moveTo>
                    <a:pt x="0" y="1"/>
                  </a:moveTo>
                  <a:lnTo>
                    <a:pt x="0" y="3426"/>
                  </a:lnTo>
                  <a:lnTo>
                    <a:pt x="3005" y="3426"/>
                  </a:lnTo>
                  <a:cubicBezTo>
                    <a:pt x="3120" y="3426"/>
                    <a:pt x="3215" y="3330"/>
                    <a:pt x="3215" y="3216"/>
                  </a:cubicBezTo>
                  <a:lnTo>
                    <a:pt x="3215" y="2548"/>
                  </a:lnTo>
                  <a:cubicBezTo>
                    <a:pt x="3215" y="1642"/>
                    <a:pt x="2643" y="850"/>
                    <a:pt x="1784" y="573"/>
                  </a:cubicBezTo>
                  <a:lnTo>
                    <a:pt x="1355" y="4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2" name="Google Shape;15702;p66"/>
            <p:cNvSpPr/>
            <p:nvPr/>
          </p:nvSpPr>
          <p:spPr>
            <a:xfrm>
              <a:off x="1089955" y="3958811"/>
              <a:ext cx="48730" cy="78215"/>
            </a:xfrm>
            <a:custGeom>
              <a:avLst/>
              <a:gdLst/>
              <a:ahLst/>
              <a:cxnLst/>
              <a:rect l="l" t="t" r="r" b="b"/>
              <a:pathLst>
                <a:path w="1861" h="2987" extrusionOk="0">
                  <a:moveTo>
                    <a:pt x="0" y="1"/>
                  </a:moveTo>
                  <a:lnTo>
                    <a:pt x="334" y="134"/>
                  </a:lnTo>
                  <a:cubicBezTo>
                    <a:pt x="983" y="411"/>
                    <a:pt x="1431" y="1203"/>
                    <a:pt x="1431" y="2109"/>
                  </a:cubicBezTo>
                  <a:lnTo>
                    <a:pt x="1431" y="2987"/>
                  </a:lnTo>
                  <a:lnTo>
                    <a:pt x="1650" y="2987"/>
                  </a:lnTo>
                  <a:cubicBezTo>
                    <a:pt x="1765" y="2987"/>
                    <a:pt x="1860" y="2891"/>
                    <a:pt x="1860" y="2777"/>
                  </a:cubicBezTo>
                  <a:lnTo>
                    <a:pt x="1860" y="2109"/>
                  </a:lnTo>
                  <a:cubicBezTo>
                    <a:pt x="1860" y="1203"/>
                    <a:pt x="1288" y="411"/>
                    <a:pt x="429" y="1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03" name="Google Shape;15703;p66"/>
          <p:cNvGrpSpPr/>
          <p:nvPr/>
        </p:nvGrpSpPr>
        <p:grpSpPr>
          <a:xfrm>
            <a:off x="3934196" y="2484805"/>
            <a:ext cx="401207" cy="214036"/>
            <a:chOff x="3934196" y="2484805"/>
            <a:chExt cx="401207" cy="214036"/>
          </a:xfrm>
        </p:grpSpPr>
        <p:sp>
          <p:nvSpPr>
            <p:cNvPr id="15704" name="Google Shape;15704;p66"/>
            <p:cNvSpPr/>
            <p:nvPr/>
          </p:nvSpPr>
          <p:spPr>
            <a:xfrm>
              <a:off x="4120555" y="2484805"/>
              <a:ext cx="214848" cy="214036"/>
            </a:xfrm>
            <a:custGeom>
              <a:avLst/>
              <a:gdLst/>
              <a:ahLst/>
              <a:cxnLst/>
              <a:rect l="l" t="t" r="r" b="b"/>
              <a:pathLst>
                <a:path w="8205" h="8174" extrusionOk="0">
                  <a:moveTo>
                    <a:pt x="4063" y="0"/>
                  </a:moveTo>
                  <a:cubicBezTo>
                    <a:pt x="3028" y="0"/>
                    <a:pt x="1999" y="432"/>
                    <a:pt x="1269" y="1276"/>
                  </a:cubicBezTo>
                  <a:cubicBezTo>
                    <a:pt x="1222" y="1333"/>
                    <a:pt x="1165" y="1391"/>
                    <a:pt x="1117" y="1448"/>
                  </a:cubicBezTo>
                  <a:cubicBezTo>
                    <a:pt x="1088" y="1486"/>
                    <a:pt x="1069" y="1515"/>
                    <a:pt x="1041" y="1543"/>
                  </a:cubicBezTo>
                  <a:cubicBezTo>
                    <a:pt x="67" y="2802"/>
                    <a:pt x="1" y="4548"/>
                    <a:pt x="888" y="5874"/>
                  </a:cubicBezTo>
                  <a:cubicBezTo>
                    <a:pt x="936" y="5951"/>
                    <a:pt x="993" y="6017"/>
                    <a:pt x="1041" y="6084"/>
                  </a:cubicBezTo>
                  <a:cubicBezTo>
                    <a:pt x="1069" y="6122"/>
                    <a:pt x="1088" y="6151"/>
                    <a:pt x="1117" y="6189"/>
                  </a:cubicBezTo>
                  <a:cubicBezTo>
                    <a:pt x="1155" y="6227"/>
                    <a:pt x="1193" y="6275"/>
                    <a:pt x="1241" y="6323"/>
                  </a:cubicBezTo>
                  <a:cubicBezTo>
                    <a:pt x="1951" y="7098"/>
                    <a:pt x="2948" y="7522"/>
                    <a:pt x="3971" y="7522"/>
                  </a:cubicBezTo>
                  <a:cubicBezTo>
                    <a:pt x="4308" y="7522"/>
                    <a:pt x="4647" y="7476"/>
                    <a:pt x="4981" y="7382"/>
                  </a:cubicBezTo>
                  <a:lnTo>
                    <a:pt x="6631" y="8154"/>
                  </a:lnTo>
                  <a:cubicBezTo>
                    <a:pt x="6661" y="8168"/>
                    <a:pt x="6692" y="8174"/>
                    <a:pt x="6723" y="8174"/>
                  </a:cubicBezTo>
                  <a:cubicBezTo>
                    <a:pt x="6845" y="8174"/>
                    <a:pt x="6953" y="8074"/>
                    <a:pt x="6946" y="7944"/>
                  </a:cubicBezTo>
                  <a:lnTo>
                    <a:pt x="6860" y="6122"/>
                  </a:lnTo>
                  <a:lnTo>
                    <a:pt x="6869" y="6122"/>
                  </a:lnTo>
                  <a:cubicBezTo>
                    <a:pt x="8205" y="4577"/>
                    <a:pt x="8033" y="2240"/>
                    <a:pt x="6488" y="904"/>
                  </a:cubicBezTo>
                  <a:cubicBezTo>
                    <a:pt x="5787" y="298"/>
                    <a:pt x="4922" y="0"/>
                    <a:pt x="406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5" name="Google Shape;15705;p66"/>
            <p:cNvSpPr/>
            <p:nvPr/>
          </p:nvSpPr>
          <p:spPr>
            <a:xfrm>
              <a:off x="4120555" y="2522695"/>
              <a:ext cx="54727" cy="124195"/>
            </a:xfrm>
            <a:custGeom>
              <a:avLst/>
              <a:gdLst/>
              <a:ahLst/>
              <a:cxnLst/>
              <a:rect l="l" t="t" r="r" b="b"/>
              <a:pathLst>
                <a:path w="2090" h="4743" extrusionOk="0">
                  <a:moveTo>
                    <a:pt x="1117" y="1"/>
                  </a:moveTo>
                  <a:cubicBezTo>
                    <a:pt x="1088" y="39"/>
                    <a:pt x="1060" y="68"/>
                    <a:pt x="1041" y="96"/>
                  </a:cubicBezTo>
                  <a:cubicBezTo>
                    <a:pt x="58" y="1355"/>
                    <a:pt x="1" y="3101"/>
                    <a:pt x="888" y="4427"/>
                  </a:cubicBezTo>
                  <a:cubicBezTo>
                    <a:pt x="936" y="4504"/>
                    <a:pt x="983" y="4570"/>
                    <a:pt x="1041" y="4637"/>
                  </a:cubicBezTo>
                  <a:cubicBezTo>
                    <a:pt x="1060" y="4675"/>
                    <a:pt x="1088" y="4704"/>
                    <a:pt x="1117" y="4742"/>
                  </a:cubicBezTo>
                  <a:lnTo>
                    <a:pt x="1136" y="4704"/>
                  </a:lnTo>
                  <a:cubicBezTo>
                    <a:pt x="2090" y="3283"/>
                    <a:pt x="2080" y="1422"/>
                    <a:pt x="1117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6" name="Google Shape;15706;p66"/>
            <p:cNvSpPr/>
            <p:nvPr/>
          </p:nvSpPr>
          <p:spPr>
            <a:xfrm>
              <a:off x="3934196" y="2488131"/>
              <a:ext cx="248548" cy="210475"/>
            </a:xfrm>
            <a:custGeom>
              <a:avLst/>
              <a:gdLst/>
              <a:ahLst/>
              <a:cxnLst/>
              <a:rect l="l" t="t" r="r" b="b"/>
              <a:pathLst>
                <a:path w="9492" h="8038" extrusionOk="0">
                  <a:moveTo>
                    <a:pt x="4789" y="1"/>
                  </a:moveTo>
                  <a:cubicBezTo>
                    <a:pt x="4736" y="1"/>
                    <a:pt x="4682" y="2"/>
                    <a:pt x="4628" y="4"/>
                  </a:cubicBezTo>
                  <a:cubicBezTo>
                    <a:pt x="1604" y="128"/>
                    <a:pt x="1" y="3620"/>
                    <a:pt x="1871" y="5986"/>
                  </a:cubicBezTo>
                  <a:lnTo>
                    <a:pt x="1785" y="7808"/>
                  </a:lnTo>
                  <a:cubicBezTo>
                    <a:pt x="1777" y="7938"/>
                    <a:pt x="1886" y="8037"/>
                    <a:pt x="2008" y="8037"/>
                  </a:cubicBezTo>
                  <a:cubicBezTo>
                    <a:pt x="2038" y="8037"/>
                    <a:pt x="2069" y="8031"/>
                    <a:pt x="2100" y="8018"/>
                  </a:cubicBezTo>
                  <a:lnTo>
                    <a:pt x="3750" y="7245"/>
                  </a:lnTo>
                  <a:cubicBezTo>
                    <a:pt x="4087" y="7341"/>
                    <a:pt x="4429" y="7387"/>
                    <a:pt x="4768" y="7387"/>
                  </a:cubicBezTo>
                  <a:cubicBezTo>
                    <a:pt x="5982" y="7387"/>
                    <a:pt x="7149" y="6792"/>
                    <a:pt x="7843" y="5747"/>
                  </a:cubicBezTo>
                  <a:cubicBezTo>
                    <a:pt x="9491" y="3284"/>
                    <a:pt x="7709" y="1"/>
                    <a:pt x="478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7" name="Google Shape;15707;p66"/>
            <p:cNvSpPr/>
            <p:nvPr/>
          </p:nvSpPr>
          <p:spPr>
            <a:xfrm>
              <a:off x="4005393" y="2538353"/>
              <a:ext cx="104269" cy="97618"/>
            </a:xfrm>
            <a:custGeom>
              <a:avLst/>
              <a:gdLst/>
              <a:ahLst/>
              <a:cxnLst/>
              <a:rect l="l" t="t" r="r" b="b"/>
              <a:pathLst>
                <a:path w="3982" h="3728" extrusionOk="0">
                  <a:moveTo>
                    <a:pt x="1946" y="403"/>
                  </a:moveTo>
                  <a:cubicBezTo>
                    <a:pt x="2950" y="403"/>
                    <a:pt x="3717" y="1597"/>
                    <a:pt x="3025" y="2551"/>
                  </a:cubicBezTo>
                  <a:lnTo>
                    <a:pt x="2090" y="1616"/>
                  </a:lnTo>
                  <a:cubicBezTo>
                    <a:pt x="2041" y="1557"/>
                    <a:pt x="1983" y="1533"/>
                    <a:pt x="1928" y="1533"/>
                  </a:cubicBezTo>
                  <a:cubicBezTo>
                    <a:pt x="1760" y="1533"/>
                    <a:pt x="1614" y="1758"/>
                    <a:pt x="1794" y="1902"/>
                  </a:cubicBezTo>
                  <a:lnTo>
                    <a:pt x="2729" y="2847"/>
                  </a:lnTo>
                  <a:cubicBezTo>
                    <a:pt x="2500" y="3009"/>
                    <a:pt x="2224" y="3104"/>
                    <a:pt x="1937" y="3104"/>
                  </a:cubicBezTo>
                  <a:cubicBezTo>
                    <a:pt x="525" y="3104"/>
                    <a:pt x="68" y="1206"/>
                    <a:pt x="1327" y="557"/>
                  </a:cubicBezTo>
                  <a:cubicBezTo>
                    <a:pt x="1536" y="451"/>
                    <a:pt x="1746" y="403"/>
                    <a:pt x="1946" y="403"/>
                  </a:cubicBezTo>
                  <a:close/>
                  <a:moveTo>
                    <a:pt x="1948" y="0"/>
                  </a:moveTo>
                  <a:cubicBezTo>
                    <a:pt x="1494" y="0"/>
                    <a:pt x="1041" y="175"/>
                    <a:pt x="697" y="519"/>
                  </a:cubicBezTo>
                  <a:cubicBezTo>
                    <a:pt x="39" y="1177"/>
                    <a:pt x="1" y="2227"/>
                    <a:pt x="621" y="2923"/>
                  </a:cubicBezTo>
                  <a:cubicBezTo>
                    <a:pt x="969" y="3314"/>
                    <a:pt x="1456" y="3516"/>
                    <a:pt x="1945" y="3516"/>
                  </a:cubicBezTo>
                  <a:cubicBezTo>
                    <a:pt x="2325" y="3516"/>
                    <a:pt x="2707" y="3393"/>
                    <a:pt x="3025" y="3142"/>
                  </a:cubicBezTo>
                  <a:lnTo>
                    <a:pt x="3569" y="3677"/>
                  </a:lnTo>
                  <a:cubicBezTo>
                    <a:pt x="3611" y="3713"/>
                    <a:pt x="3656" y="3728"/>
                    <a:pt x="3700" y="3728"/>
                  </a:cubicBezTo>
                  <a:cubicBezTo>
                    <a:pt x="3853" y="3728"/>
                    <a:pt x="3981" y="3537"/>
                    <a:pt x="3855" y="3381"/>
                  </a:cubicBezTo>
                  <a:lnTo>
                    <a:pt x="3321" y="2847"/>
                  </a:lnTo>
                  <a:cubicBezTo>
                    <a:pt x="3893" y="2112"/>
                    <a:pt x="3807" y="1063"/>
                    <a:pt x="3111" y="443"/>
                  </a:cubicBezTo>
                  <a:cubicBezTo>
                    <a:pt x="2778" y="146"/>
                    <a:pt x="2363" y="0"/>
                    <a:pt x="194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8" name="Google Shape;15708;p66"/>
            <p:cNvSpPr/>
            <p:nvPr/>
          </p:nvSpPr>
          <p:spPr>
            <a:xfrm>
              <a:off x="4182849" y="2537070"/>
              <a:ext cx="81174" cy="92381"/>
            </a:xfrm>
            <a:custGeom>
              <a:avLst/>
              <a:gdLst/>
              <a:ahLst/>
              <a:cxnLst/>
              <a:rect l="l" t="t" r="r" b="b"/>
              <a:pathLst>
                <a:path w="3100" h="3528" extrusionOk="0">
                  <a:moveTo>
                    <a:pt x="1571" y="749"/>
                  </a:moveTo>
                  <a:lnTo>
                    <a:pt x="2039" y="1865"/>
                  </a:lnTo>
                  <a:lnTo>
                    <a:pt x="1104" y="1865"/>
                  </a:lnTo>
                  <a:lnTo>
                    <a:pt x="1571" y="749"/>
                  </a:lnTo>
                  <a:close/>
                  <a:moveTo>
                    <a:pt x="1568" y="0"/>
                  </a:moveTo>
                  <a:cubicBezTo>
                    <a:pt x="1490" y="0"/>
                    <a:pt x="1414" y="43"/>
                    <a:pt x="1380" y="129"/>
                  </a:cubicBezTo>
                  <a:lnTo>
                    <a:pt x="608" y="1989"/>
                  </a:lnTo>
                  <a:lnTo>
                    <a:pt x="93" y="3220"/>
                  </a:lnTo>
                  <a:cubicBezTo>
                    <a:pt x="1" y="3391"/>
                    <a:pt x="144" y="3527"/>
                    <a:pt x="284" y="3527"/>
                  </a:cubicBezTo>
                  <a:cubicBezTo>
                    <a:pt x="363" y="3527"/>
                    <a:pt x="440" y="3485"/>
                    <a:pt x="474" y="3382"/>
                  </a:cubicBezTo>
                  <a:lnTo>
                    <a:pt x="932" y="2276"/>
                  </a:lnTo>
                  <a:lnTo>
                    <a:pt x="2210" y="2276"/>
                  </a:lnTo>
                  <a:lnTo>
                    <a:pt x="2668" y="3382"/>
                  </a:lnTo>
                  <a:cubicBezTo>
                    <a:pt x="2712" y="3460"/>
                    <a:pt x="2782" y="3493"/>
                    <a:pt x="2851" y="3493"/>
                  </a:cubicBezTo>
                  <a:cubicBezTo>
                    <a:pt x="2977" y="3493"/>
                    <a:pt x="3099" y="3381"/>
                    <a:pt x="3050" y="3220"/>
                  </a:cubicBezTo>
                  <a:lnTo>
                    <a:pt x="2535" y="1989"/>
                  </a:lnTo>
                  <a:lnTo>
                    <a:pt x="1762" y="129"/>
                  </a:lnTo>
                  <a:cubicBezTo>
                    <a:pt x="1724" y="43"/>
                    <a:pt x="1645" y="0"/>
                    <a:pt x="15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09" name="Google Shape;15709;p66"/>
          <p:cNvGrpSpPr/>
          <p:nvPr/>
        </p:nvGrpSpPr>
        <p:grpSpPr>
          <a:xfrm>
            <a:off x="3999894" y="1500197"/>
            <a:ext cx="342474" cy="359232"/>
            <a:chOff x="3999894" y="1500197"/>
            <a:chExt cx="342474" cy="359232"/>
          </a:xfrm>
        </p:grpSpPr>
        <p:sp>
          <p:nvSpPr>
            <p:cNvPr id="15710" name="Google Shape;15710;p66"/>
            <p:cNvSpPr/>
            <p:nvPr/>
          </p:nvSpPr>
          <p:spPr>
            <a:xfrm>
              <a:off x="4165279" y="1500197"/>
              <a:ext cx="177089" cy="149412"/>
            </a:xfrm>
            <a:custGeom>
              <a:avLst/>
              <a:gdLst/>
              <a:ahLst/>
              <a:cxnLst/>
              <a:rect l="l" t="t" r="r" b="b"/>
              <a:pathLst>
                <a:path w="6763" h="5706" extrusionOk="0">
                  <a:moveTo>
                    <a:pt x="3404" y="1"/>
                  </a:moveTo>
                  <a:cubicBezTo>
                    <a:pt x="3367" y="1"/>
                    <a:pt x="3329" y="1"/>
                    <a:pt x="3292" y="3"/>
                  </a:cubicBezTo>
                  <a:cubicBezTo>
                    <a:pt x="1145" y="89"/>
                    <a:pt x="0" y="2579"/>
                    <a:pt x="1345" y="4267"/>
                  </a:cubicBezTo>
                  <a:lnTo>
                    <a:pt x="1288" y="5508"/>
                  </a:lnTo>
                  <a:cubicBezTo>
                    <a:pt x="1281" y="5622"/>
                    <a:pt x="1370" y="5706"/>
                    <a:pt x="1475" y="5706"/>
                  </a:cubicBezTo>
                  <a:cubicBezTo>
                    <a:pt x="1501" y="5706"/>
                    <a:pt x="1528" y="5700"/>
                    <a:pt x="1555" y="5689"/>
                  </a:cubicBezTo>
                  <a:lnTo>
                    <a:pt x="2681" y="5164"/>
                  </a:lnTo>
                  <a:cubicBezTo>
                    <a:pt x="2917" y="5230"/>
                    <a:pt x="3156" y="5261"/>
                    <a:pt x="3392" y="5261"/>
                  </a:cubicBezTo>
                  <a:cubicBezTo>
                    <a:pt x="4257" y="5261"/>
                    <a:pt x="5089" y="4837"/>
                    <a:pt x="5591" y="4096"/>
                  </a:cubicBezTo>
                  <a:cubicBezTo>
                    <a:pt x="6762" y="2334"/>
                    <a:pt x="5494" y="1"/>
                    <a:pt x="3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1" name="Google Shape;15711;p66"/>
            <p:cNvSpPr/>
            <p:nvPr/>
          </p:nvSpPr>
          <p:spPr>
            <a:xfrm>
              <a:off x="4210238" y="1533871"/>
              <a:ext cx="82457" cy="71773"/>
            </a:xfrm>
            <a:custGeom>
              <a:avLst/>
              <a:gdLst/>
              <a:ahLst/>
              <a:cxnLst/>
              <a:rect l="l" t="t" r="r" b="b"/>
              <a:pathLst>
                <a:path w="3149" h="2741" extrusionOk="0">
                  <a:moveTo>
                    <a:pt x="1543" y="0"/>
                  </a:moveTo>
                  <a:cubicBezTo>
                    <a:pt x="1528" y="0"/>
                    <a:pt x="1513" y="2"/>
                    <a:pt x="1498" y="5"/>
                  </a:cubicBezTo>
                  <a:cubicBezTo>
                    <a:pt x="411" y="215"/>
                    <a:pt x="1" y="1550"/>
                    <a:pt x="783" y="2333"/>
                  </a:cubicBezTo>
                  <a:cubicBezTo>
                    <a:pt x="1062" y="2612"/>
                    <a:pt x="1413" y="2741"/>
                    <a:pt x="1757" y="2741"/>
                  </a:cubicBezTo>
                  <a:cubicBezTo>
                    <a:pt x="2377" y="2741"/>
                    <a:pt x="2979" y="2325"/>
                    <a:pt x="3120" y="1627"/>
                  </a:cubicBezTo>
                  <a:cubicBezTo>
                    <a:pt x="3149" y="1493"/>
                    <a:pt x="3044" y="1360"/>
                    <a:pt x="2901" y="1360"/>
                  </a:cubicBezTo>
                  <a:lnTo>
                    <a:pt x="1985" y="1360"/>
                  </a:lnTo>
                  <a:cubicBezTo>
                    <a:pt x="1861" y="1360"/>
                    <a:pt x="1765" y="1264"/>
                    <a:pt x="1765" y="1140"/>
                  </a:cubicBezTo>
                  <a:lnTo>
                    <a:pt x="1765" y="224"/>
                  </a:lnTo>
                  <a:cubicBezTo>
                    <a:pt x="1765" y="97"/>
                    <a:pt x="1660" y="0"/>
                    <a:pt x="154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2" name="Google Shape;15712;p66"/>
            <p:cNvSpPr/>
            <p:nvPr/>
          </p:nvSpPr>
          <p:spPr>
            <a:xfrm>
              <a:off x="4017883" y="1549477"/>
              <a:ext cx="292303" cy="292539"/>
            </a:xfrm>
            <a:custGeom>
              <a:avLst/>
              <a:gdLst/>
              <a:ahLst/>
              <a:cxnLst/>
              <a:rect l="l" t="t" r="r" b="b"/>
              <a:pathLst>
                <a:path w="11163" h="11172" extrusionOk="0">
                  <a:moveTo>
                    <a:pt x="3616" y="0"/>
                  </a:moveTo>
                  <a:lnTo>
                    <a:pt x="1" y="3616"/>
                  </a:lnTo>
                  <a:lnTo>
                    <a:pt x="1813" y="5429"/>
                  </a:lnTo>
                  <a:cubicBezTo>
                    <a:pt x="2306" y="5921"/>
                    <a:pt x="2960" y="6179"/>
                    <a:pt x="3622" y="6179"/>
                  </a:cubicBezTo>
                  <a:cubicBezTo>
                    <a:pt x="4075" y="6179"/>
                    <a:pt x="4532" y="6058"/>
                    <a:pt x="4942" y="5810"/>
                  </a:cubicBezTo>
                  <a:lnTo>
                    <a:pt x="5362" y="6230"/>
                  </a:lnTo>
                  <a:cubicBezTo>
                    <a:pt x="4752" y="7241"/>
                    <a:pt x="4914" y="8529"/>
                    <a:pt x="5744" y="9369"/>
                  </a:cubicBezTo>
                  <a:lnTo>
                    <a:pt x="7547" y="11172"/>
                  </a:lnTo>
                  <a:lnTo>
                    <a:pt x="11162" y="7556"/>
                  </a:lnTo>
                  <a:lnTo>
                    <a:pt x="9359" y="5753"/>
                  </a:lnTo>
                  <a:cubicBezTo>
                    <a:pt x="8867" y="5260"/>
                    <a:pt x="8209" y="5003"/>
                    <a:pt x="7546" y="5003"/>
                  </a:cubicBezTo>
                  <a:cubicBezTo>
                    <a:pt x="7093" y="5003"/>
                    <a:pt x="6637" y="5123"/>
                    <a:pt x="6230" y="5371"/>
                  </a:cubicBezTo>
                  <a:lnTo>
                    <a:pt x="5801" y="4952"/>
                  </a:lnTo>
                  <a:cubicBezTo>
                    <a:pt x="6412" y="3940"/>
                    <a:pt x="6249" y="2652"/>
                    <a:pt x="5419" y="1822"/>
                  </a:cubicBezTo>
                  <a:lnTo>
                    <a:pt x="361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3" name="Google Shape;15713;p66"/>
            <p:cNvSpPr/>
            <p:nvPr/>
          </p:nvSpPr>
          <p:spPr>
            <a:xfrm>
              <a:off x="4098324" y="1549713"/>
              <a:ext cx="211863" cy="211863"/>
            </a:xfrm>
            <a:custGeom>
              <a:avLst/>
              <a:gdLst/>
              <a:ahLst/>
              <a:cxnLst/>
              <a:rect l="l" t="t" r="r" b="b"/>
              <a:pathLst>
                <a:path w="8091" h="8091" extrusionOk="0">
                  <a:moveTo>
                    <a:pt x="544" y="1"/>
                  </a:moveTo>
                  <a:lnTo>
                    <a:pt x="1" y="545"/>
                  </a:lnTo>
                  <a:lnTo>
                    <a:pt x="1804" y="2348"/>
                  </a:lnTo>
                  <a:cubicBezTo>
                    <a:pt x="2567" y="3111"/>
                    <a:pt x="2767" y="4265"/>
                    <a:pt x="2319" y="5229"/>
                  </a:cubicBezTo>
                  <a:cubicBezTo>
                    <a:pt x="2242" y="5381"/>
                    <a:pt x="2271" y="5572"/>
                    <a:pt x="2395" y="5687"/>
                  </a:cubicBezTo>
                  <a:cubicBezTo>
                    <a:pt x="2470" y="5767"/>
                    <a:pt x="2576" y="5808"/>
                    <a:pt x="2684" y="5808"/>
                  </a:cubicBezTo>
                  <a:cubicBezTo>
                    <a:pt x="2742" y="5808"/>
                    <a:pt x="2800" y="5796"/>
                    <a:pt x="2853" y="5773"/>
                  </a:cubicBezTo>
                  <a:cubicBezTo>
                    <a:pt x="3198" y="5610"/>
                    <a:pt x="3566" y="5532"/>
                    <a:pt x="3930" y="5532"/>
                  </a:cubicBezTo>
                  <a:cubicBezTo>
                    <a:pt x="4594" y="5532"/>
                    <a:pt x="5248" y="5792"/>
                    <a:pt x="5734" y="6278"/>
                  </a:cubicBezTo>
                  <a:lnTo>
                    <a:pt x="7547" y="8091"/>
                  </a:lnTo>
                  <a:lnTo>
                    <a:pt x="8090" y="7547"/>
                  </a:lnTo>
                  <a:lnTo>
                    <a:pt x="6278" y="5734"/>
                  </a:lnTo>
                  <a:cubicBezTo>
                    <a:pt x="5786" y="5242"/>
                    <a:pt x="5129" y="4988"/>
                    <a:pt x="4468" y="4988"/>
                  </a:cubicBezTo>
                  <a:cubicBezTo>
                    <a:pt x="4013" y="4988"/>
                    <a:pt x="3557" y="5108"/>
                    <a:pt x="3149" y="5353"/>
                  </a:cubicBezTo>
                  <a:lnTo>
                    <a:pt x="2729" y="4933"/>
                  </a:lnTo>
                  <a:cubicBezTo>
                    <a:pt x="3330" y="3931"/>
                    <a:pt x="3177" y="2643"/>
                    <a:pt x="2347" y="1813"/>
                  </a:cubicBezTo>
                  <a:lnTo>
                    <a:pt x="544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4" name="Google Shape;15714;p66"/>
            <p:cNvSpPr/>
            <p:nvPr/>
          </p:nvSpPr>
          <p:spPr>
            <a:xfrm>
              <a:off x="3999894" y="1532300"/>
              <a:ext cx="130427" cy="129302"/>
            </a:xfrm>
            <a:custGeom>
              <a:avLst/>
              <a:gdLst/>
              <a:ahLst/>
              <a:cxnLst/>
              <a:rect l="l" t="t" r="r" b="b"/>
              <a:pathLst>
                <a:path w="4981" h="4938" extrusionOk="0">
                  <a:moveTo>
                    <a:pt x="4308" y="0"/>
                  </a:moveTo>
                  <a:cubicBezTo>
                    <a:pt x="4251" y="0"/>
                    <a:pt x="4194" y="22"/>
                    <a:pt x="4151" y="65"/>
                  </a:cubicBezTo>
                  <a:lnTo>
                    <a:pt x="87" y="4129"/>
                  </a:lnTo>
                  <a:cubicBezTo>
                    <a:pt x="1" y="4215"/>
                    <a:pt x="1" y="4358"/>
                    <a:pt x="87" y="4444"/>
                  </a:cubicBezTo>
                  <a:lnTo>
                    <a:pt x="516" y="4873"/>
                  </a:lnTo>
                  <a:cubicBezTo>
                    <a:pt x="559" y="4916"/>
                    <a:pt x="614" y="4937"/>
                    <a:pt x="670" y="4937"/>
                  </a:cubicBezTo>
                  <a:cubicBezTo>
                    <a:pt x="726" y="4937"/>
                    <a:pt x="783" y="4916"/>
                    <a:pt x="831" y="4873"/>
                  </a:cubicBezTo>
                  <a:lnTo>
                    <a:pt x="4895" y="809"/>
                  </a:lnTo>
                  <a:cubicBezTo>
                    <a:pt x="4981" y="723"/>
                    <a:pt x="4981" y="580"/>
                    <a:pt x="4895" y="494"/>
                  </a:cubicBezTo>
                  <a:lnTo>
                    <a:pt x="4466" y="65"/>
                  </a:lnTo>
                  <a:cubicBezTo>
                    <a:pt x="4423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5" name="Google Shape;15715;p66"/>
            <p:cNvSpPr/>
            <p:nvPr/>
          </p:nvSpPr>
          <p:spPr>
            <a:xfrm>
              <a:off x="4007907" y="1539736"/>
              <a:ext cx="122415" cy="121865"/>
            </a:xfrm>
            <a:custGeom>
              <a:avLst/>
              <a:gdLst/>
              <a:ahLst/>
              <a:cxnLst/>
              <a:rect l="l" t="t" r="r" b="b"/>
              <a:pathLst>
                <a:path w="4675" h="4654" extrusionOk="0">
                  <a:moveTo>
                    <a:pt x="4379" y="0"/>
                  </a:moveTo>
                  <a:lnTo>
                    <a:pt x="0" y="4379"/>
                  </a:lnTo>
                  <a:lnTo>
                    <a:pt x="210" y="4589"/>
                  </a:lnTo>
                  <a:cubicBezTo>
                    <a:pt x="253" y="4632"/>
                    <a:pt x="308" y="4653"/>
                    <a:pt x="364" y="4653"/>
                  </a:cubicBezTo>
                  <a:cubicBezTo>
                    <a:pt x="420" y="4653"/>
                    <a:pt x="477" y="4632"/>
                    <a:pt x="525" y="4589"/>
                  </a:cubicBezTo>
                  <a:lnTo>
                    <a:pt x="4589" y="525"/>
                  </a:lnTo>
                  <a:cubicBezTo>
                    <a:pt x="4675" y="439"/>
                    <a:pt x="4675" y="296"/>
                    <a:pt x="4589" y="21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6" name="Google Shape;15716;p66"/>
            <p:cNvSpPr/>
            <p:nvPr/>
          </p:nvSpPr>
          <p:spPr>
            <a:xfrm>
              <a:off x="4197748" y="1730153"/>
              <a:ext cx="130427" cy="129275"/>
            </a:xfrm>
            <a:custGeom>
              <a:avLst/>
              <a:gdLst/>
              <a:ahLst/>
              <a:cxnLst/>
              <a:rect l="l" t="t" r="r" b="b"/>
              <a:pathLst>
                <a:path w="4981" h="4937" extrusionOk="0">
                  <a:moveTo>
                    <a:pt x="4308" y="0"/>
                  </a:moveTo>
                  <a:cubicBezTo>
                    <a:pt x="4251" y="0"/>
                    <a:pt x="4193" y="22"/>
                    <a:pt x="4150" y="64"/>
                  </a:cubicBezTo>
                  <a:lnTo>
                    <a:pt x="86" y="4128"/>
                  </a:lnTo>
                  <a:cubicBezTo>
                    <a:pt x="1" y="4214"/>
                    <a:pt x="1" y="4357"/>
                    <a:pt x="86" y="4443"/>
                  </a:cubicBezTo>
                  <a:lnTo>
                    <a:pt x="516" y="4873"/>
                  </a:lnTo>
                  <a:cubicBezTo>
                    <a:pt x="559" y="4916"/>
                    <a:pt x="616" y="4937"/>
                    <a:pt x="673" y="4937"/>
                  </a:cubicBezTo>
                  <a:cubicBezTo>
                    <a:pt x="730" y="4937"/>
                    <a:pt x="788" y="4916"/>
                    <a:pt x="830" y="4873"/>
                  </a:cubicBezTo>
                  <a:lnTo>
                    <a:pt x="4894" y="809"/>
                  </a:lnTo>
                  <a:cubicBezTo>
                    <a:pt x="4980" y="723"/>
                    <a:pt x="4980" y="580"/>
                    <a:pt x="4894" y="494"/>
                  </a:cubicBezTo>
                  <a:lnTo>
                    <a:pt x="4465" y="64"/>
                  </a:lnTo>
                  <a:cubicBezTo>
                    <a:pt x="4422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7" name="Google Shape;15717;p66"/>
            <p:cNvSpPr/>
            <p:nvPr/>
          </p:nvSpPr>
          <p:spPr>
            <a:xfrm>
              <a:off x="4205499" y="1737328"/>
              <a:ext cx="122677" cy="122101"/>
            </a:xfrm>
            <a:custGeom>
              <a:avLst/>
              <a:gdLst/>
              <a:ahLst/>
              <a:cxnLst/>
              <a:rect l="l" t="t" r="r" b="b"/>
              <a:pathLst>
                <a:path w="4685" h="4663" extrusionOk="0">
                  <a:moveTo>
                    <a:pt x="4379" y="0"/>
                  </a:moveTo>
                  <a:lnTo>
                    <a:pt x="0" y="4379"/>
                  </a:lnTo>
                  <a:lnTo>
                    <a:pt x="220" y="4599"/>
                  </a:lnTo>
                  <a:cubicBezTo>
                    <a:pt x="263" y="4642"/>
                    <a:pt x="320" y="4663"/>
                    <a:pt x="377" y="4663"/>
                  </a:cubicBezTo>
                  <a:cubicBezTo>
                    <a:pt x="434" y="4663"/>
                    <a:pt x="492" y="4642"/>
                    <a:pt x="534" y="4599"/>
                  </a:cubicBezTo>
                  <a:lnTo>
                    <a:pt x="4598" y="535"/>
                  </a:lnTo>
                  <a:cubicBezTo>
                    <a:pt x="4684" y="449"/>
                    <a:pt x="4684" y="306"/>
                    <a:pt x="4598" y="22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8" name="Google Shape;15718;p66"/>
            <p:cNvSpPr/>
            <p:nvPr/>
          </p:nvSpPr>
          <p:spPr>
            <a:xfrm>
              <a:off x="4065854" y="1663879"/>
              <a:ext cx="86463" cy="32155"/>
            </a:xfrm>
            <a:custGeom>
              <a:avLst/>
              <a:gdLst/>
              <a:ahLst/>
              <a:cxnLst/>
              <a:rect l="l" t="t" r="r" b="b"/>
              <a:pathLst>
                <a:path w="3302" h="1228" extrusionOk="0">
                  <a:moveTo>
                    <a:pt x="287" y="1"/>
                  </a:moveTo>
                  <a:cubicBezTo>
                    <a:pt x="105" y="10"/>
                    <a:pt x="0" y="220"/>
                    <a:pt x="115" y="363"/>
                  </a:cubicBezTo>
                  <a:lnTo>
                    <a:pt x="268" y="554"/>
                  </a:lnTo>
                  <a:cubicBezTo>
                    <a:pt x="654" y="1005"/>
                    <a:pt x="1150" y="1227"/>
                    <a:pt x="1646" y="1227"/>
                  </a:cubicBezTo>
                  <a:cubicBezTo>
                    <a:pt x="2178" y="1227"/>
                    <a:pt x="2711" y="972"/>
                    <a:pt x="3110" y="468"/>
                  </a:cubicBezTo>
                  <a:lnTo>
                    <a:pt x="3187" y="363"/>
                  </a:lnTo>
                  <a:cubicBezTo>
                    <a:pt x="3301" y="211"/>
                    <a:pt x="3196" y="1"/>
                    <a:pt x="3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9" name="Google Shape;15719;p66"/>
            <p:cNvSpPr/>
            <p:nvPr/>
          </p:nvSpPr>
          <p:spPr>
            <a:xfrm>
              <a:off x="4164519" y="1753301"/>
              <a:ext cx="90705" cy="51689"/>
            </a:xfrm>
            <a:custGeom>
              <a:avLst/>
              <a:gdLst/>
              <a:ahLst/>
              <a:cxnLst/>
              <a:rect l="l" t="t" r="r" b="b"/>
              <a:pathLst>
                <a:path w="3464" h="1974" extrusionOk="0">
                  <a:moveTo>
                    <a:pt x="1" y="1"/>
                  </a:moveTo>
                  <a:cubicBezTo>
                    <a:pt x="10" y="278"/>
                    <a:pt x="115" y="535"/>
                    <a:pt x="306" y="735"/>
                  </a:cubicBezTo>
                  <a:lnTo>
                    <a:pt x="1479" y="1909"/>
                  </a:lnTo>
                  <a:cubicBezTo>
                    <a:pt x="1527" y="1952"/>
                    <a:pt x="1584" y="1973"/>
                    <a:pt x="1640" y="1973"/>
                  </a:cubicBezTo>
                  <a:cubicBezTo>
                    <a:pt x="1696" y="1973"/>
                    <a:pt x="1751" y="1952"/>
                    <a:pt x="1794" y="1909"/>
                  </a:cubicBezTo>
                  <a:lnTo>
                    <a:pt x="3321" y="383"/>
                  </a:lnTo>
                  <a:cubicBezTo>
                    <a:pt x="3464" y="239"/>
                    <a:pt x="3368" y="1"/>
                    <a:pt x="3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20" name="Google Shape;15720;p66"/>
          <p:cNvGrpSpPr/>
          <p:nvPr/>
        </p:nvGrpSpPr>
        <p:grpSpPr>
          <a:xfrm>
            <a:off x="2233795" y="2882162"/>
            <a:ext cx="232601" cy="366747"/>
            <a:chOff x="2233795" y="2882162"/>
            <a:chExt cx="232601" cy="366747"/>
          </a:xfrm>
        </p:grpSpPr>
        <p:sp>
          <p:nvSpPr>
            <p:cNvPr id="15721" name="Google Shape;15721;p66"/>
            <p:cNvSpPr/>
            <p:nvPr/>
          </p:nvSpPr>
          <p:spPr>
            <a:xfrm>
              <a:off x="2350946" y="2946368"/>
              <a:ext cx="115188" cy="214979"/>
            </a:xfrm>
            <a:custGeom>
              <a:avLst/>
              <a:gdLst/>
              <a:ahLst/>
              <a:cxnLst/>
              <a:rect l="l" t="t" r="r" b="b"/>
              <a:pathLst>
                <a:path w="4399" h="8210" extrusionOk="0">
                  <a:moveTo>
                    <a:pt x="726" y="0"/>
                  </a:moveTo>
                  <a:lnTo>
                    <a:pt x="726" y="2080"/>
                  </a:lnTo>
                  <a:cubicBezTo>
                    <a:pt x="325" y="2080"/>
                    <a:pt x="1" y="2376"/>
                    <a:pt x="1" y="2729"/>
                  </a:cubicBezTo>
                  <a:lnTo>
                    <a:pt x="1" y="7680"/>
                  </a:lnTo>
                  <a:cubicBezTo>
                    <a:pt x="15" y="8033"/>
                    <a:pt x="282" y="8210"/>
                    <a:pt x="549" y="8210"/>
                  </a:cubicBezTo>
                  <a:cubicBezTo>
                    <a:pt x="816" y="8210"/>
                    <a:pt x="1083" y="8033"/>
                    <a:pt x="1098" y="7680"/>
                  </a:cubicBezTo>
                  <a:lnTo>
                    <a:pt x="1098" y="5839"/>
                  </a:lnTo>
                  <a:lnTo>
                    <a:pt x="4399" y="5839"/>
                  </a:lnTo>
                  <a:lnTo>
                    <a:pt x="4399" y="2729"/>
                  </a:lnTo>
                  <a:cubicBezTo>
                    <a:pt x="4399" y="2381"/>
                    <a:pt x="4093" y="2080"/>
                    <a:pt x="3692" y="2080"/>
                  </a:cubicBezTo>
                  <a:cubicBezTo>
                    <a:pt x="3686" y="2080"/>
                    <a:pt x="3680" y="2080"/>
                    <a:pt x="3674" y="2080"/>
                  </a:cubicBezTo>
                  <a:lnTo>
                    <a:pt x="367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2" name="Google Shape;15722;p66"/>
            <p:cNvSpPr/>
            <p:nvPr/>
          </p:nvSpPr>
          <p:spPr>
            <a:xfrm>
              <a:off x="2379933" y="3052679"/>
              <a:ext cx="86463" cy="46583"/>
            </a:xfrm>
            <a:custGeom>
              <a:avLst/>
              <a:gdLst/>
              <a:ahLst/>
              <a:cxnLst/>
              <a:rect l="l" t="t" r="r" b="b"/>
              <a:pathLst>
                <a:path w="3302" h="1779" extrusionOk="0">
                  <a:moveTo>
                    <a:pt x="549" y="1"/>
                  </a:moveTo>
                  <a:cubicBezTo>
                    <a:pt x="358" y="1"/>
                    <a:pt x="166" y="58"/>
                    <a:pt x="0" y="176"/>
                  </a:cubicBezTo>
                  <a:lnTo>
                    <a:pt x="0" y="1779"/>
                  </a:lnTo>
                  <a:lnTo>
                    <a:pt x="3301" y="1779"/>
                  </a:lnTo>
                  <a:lnTo>
                    <a:pt x="3301" y="510"/>
                  </a:lnTo>
                  <a:cubicBezTo>
                    <a:pt x="3160" y="413"/>
                    <a:pt x="3001" y="356"/>
                    <a:pt x="2827" y="356"/>
                  </a:cubicBezTo>
                  <a:cubicBezTo>
                    <a:pt x="2813" y="356"/>
                    <a:pt x="2800" y="357"/>
                    <a:pt x="2786" y="357"/>
                  </a:cubicBezTo>
                  <a:lnTo>
                    <a:pt x="2700" y="357"/>
                  </a:lnTo>
                  <a:cubicBezTo>
                    <a:pt x="2576" y="357"/>
                    <a:pt x="2462" y="377"/>
                    <a:pt x="2347" y="424"/>
                  </a:cubicBezTo>
                  <a:cubicBezTo>
                    <a:pt x="2166" y="233"/>
                    <a:pt x="1918" y="119"/>
                    <a:pt x="1660" y="119"/>
                  </a:cubicBezTo>
                  <a:lnTo>
                    <a:pt x="1641" y="119"/>
                  </a:lnTo>
                  <a:cubicBezTo>
                    <a:pt x="1479" y="119"/>
                    <a:pt x="1317" y="157"/>
                    <a:pt x="1183" y="243"/>
                  </a:cubicBezTo>
                  <a:cubicBezTo>
                    <a:pt x="1002" y="82"/>
                    <a:pt x="776" y="1"/>
                    <a:pt x="5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3" name="Google Shape;15723;p66"/>
            <p:cNvSpPr/>
            <p:nvPr/>
          </p:nvSpPr>
          <p:spPr>
            <a:xfrm>
              <a:off x="2369930" y="2946368"/>
              <a:ext cx="77220" cy="44750"/>
            </a:xfrm>
            <a:custGeom>
              <a:avLst/>
              <a:gdLst/>
              <a:ahLst/>
              <a:cxnLst/>
              <a:rect l="l" t="t" r="r" b="b"/>
              <a:pathLst>
                <a:path w="2949" h="1709" extrusionOk="0">
                  <a:moveTo>
                    <a:pt x="1" y="0"/>
                  </a:moveTo>
                  <a:lnTo>
                    <a:pt x="1" y="1708"/>
                  </a:lnTo>
                  <a:lnTo>
                    <a:pt x="2949" y="1708"/>
                  </a:lnTo>
                  <a:lnTo>
                    <a:pt x="2949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4" name="Google Shape;15724;p66"/>
            <p:cNvSpPr/>
            <p:nvPr/>
          </p:nvSpPr>
          <p:spPr>
            <a:xfrm>
              <a:off x="2357440" y="2882162"/>
              <a:ext cx="102200" cy="67976"/>
            </a:xfrm>
            <a:custGeom>
              <a:avLst/>
              <a:gdLst/>
              <a:ahLst/>
              <a:cxnLst/>
              <a:rect l="l" t="t" r="r" b="b"/>
              <a:pathLst>
                <a:path w="3903" h="2596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2596"/>
                  </a:lnTo>
                  <a:lnTo>
                    <a:pt x="3903" y="2596"/>
                  </a:lnTo>
                  <a:lnTo>
                    <a:pt x="3903" y="220"/>
                  </a:lnTo>
                  <a:cubicBezTo>
                    <a:pt x="3903" y="96"/>
                    <a:pt x="3807" y="1"/>
                    <a:pt x="368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5" name="Google Shape;15725;p66"/>
            <p:cNvSpPr/>
            <p:nvPr/>
          </p:nvSpPr>
          <p:spPr>
            <a:xfrm>
              <a:off x="2379671" y="3062787"/>
              <a:ext cx="29013" cy="60959"/>
            </a:xfrm>
            <a:custGeom>
              <a:avLst/>
              <a:gdLst/>
              <a:ahLst/>
              <a:cxnLst/>
              <a:rect l="l" t="t" r="r" b="b"/>
              <a:pathLst>
                <a:path w="1108" h="2328" extrusionOk="0">
                  <a:moveTo>
                    <a:pt x="554" y="0"/>
                  </a:moveTo>
                  <a:cubicBezTo>
                    <a:pt x="249" y="0"/>
                    <a:pt x="10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28"/>
                    <a:pt x="554" y="2328"/>
                  </a:cubicBezTo>
                  <a:cubicBezTo>
                    <a:pt x="859" y="2328"/>
                    <a:pt x="1107" y="2080"/>
                    <a:pt x="1107" y="1774"/>
                  </a:cubicBezTo>
                  <a:lnTo>
                    <a:pt x="1107" y="553"/>
                  </a:lnTo>
                  <a:cubicBezTo>
                    <a:pt x="1107" y="248"/>
                    <a:pt x="859" y="0"/>
                    <a:pt x="554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6" name="Google Shape;15726;p66"/>
            <p:cNvSpPr/>
            <p:nvPr/>
          </p:nvSpPr>
          <p:spPr>
            <a:xfrm>
              <a:off x="2379671" y="3062787"/>
              <a:ext cx="16758" cy="60723"/>
            </a:xfrm>
            <a:custGeom>
              <a:avLst/>
              <a:gdLst/>
              <a:ahLst/>
              <a:cxnLst/>
              <a:rect l="l" t="t" r="r" b="b"/>
              <a:pathLst>
                <a:path w="640" h="2319" extrusionOk="0">
                  <a:moveTo>
                    <a:pt x="554" y="0"/>
                  </a:moveTo>
                  <a:cubicBezTo>
                    <a:pt x="249" y="0"/>
                    <a:pt x="1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18"/>
                    <a:pt x="554" y="2318"/>
                  </a:cubicBezTo>
                  <a:lnTo>
                    <a:pt x="640" y="2318"/>
                  </a:lnTo>
                  <a:cubicBezTo>
                    <a:pt x="373" y="2271"/>
                    <a:pt x="172" y="2042"/>
                    <a:pt x="172" y="1774"/>
                  </a:cubicBezTo>
                  <a:lnTo>
                    <a:pt x="172" y="553"/>
                  </a:lnTo>
                  <a:cubicBezTo>
                    <a:pt x="172" y="277"/>
                    <a:pt x="373" y="48"/>
                    <a:pt x="640" y="10"/>
                  </a:cubicBezTo>
                  <a:cubicBezTo>
                    <a:pt x="611" y="0"/>
                    <a:pt x="583" y="0"/>
                    <a:pt x="554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7" name="Google Shape;15727;p66"/>
            <p:cNvSpPr/>
            <p:nvPr/>
          </p:nvSpPr>
          <p:spPr>
            <a:xfrm>
              <a:off x="2408658" y="3066034"/>
              <a:ext cx="29013" cy="57712"/>
            </a:xfrm>
            <a:custGeom>
              <a:avLst/>
              <a:gdLst/>
              <a:ahLst/>
              <a:cxnLst/>
              <a:rect l="l" t="t" r="r" b="b"/>
              <a:pathLst>
                <a:path w="1108" h="2204" extrusionOk="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859" y="2204"/>
                    <a:pt x="1107" y="1956"/>
                    <a:pt x="1107" y="1660"/>
                  </a:cubicBezTo>
                  <a:lnTo>
                    <a:pt x="1107" y="534"/>
                  </a:lnTo>
                  <a:cubicBezTo>
                    <a:pt x="1107" y="239"/>
                    <a:pt x="859" y="0"/>
                    <a:pt x="5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8" name="Google Shape;15728;p66"/>
            <p:cNvSpPr/>
            <p:nvPr/>
          </p:nvSpPr>
          <p:spPr>
            <a:xfrm>
              <a:off x="2408658" y="3066034"/>
              <a:ext cx="17020" cy="57712"/>
            </a:xfrm>
            <a:custGeom>
              <a:avLst/>
              <a:gdLst/>
              <a:ahLst/>
              <a:cxnLst/>
              <a:rect l="l" t="t" r="r" b="b"/>
              <a:pathLst>
                <a:path w="650" h="2204" extrusionOk="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592" y="2194"/>
                    <a:pt x="621" y="2194"/>
                    <a:pt x="649" y="2194"/>
                  </a:cubicBezTo>
                  <a:cubicBezTo>
                    <a:pt x="382" y="2156"/>
                    <a:pt x="182" y="1927"/>
                    <a:pt x="182" y="1660"/>
                  </a:cubicBezTo>
                  <a:lnTo>
                    <a:pt x="182" y="534"/>
                  </a:lnTo>
                  <a:cubicBezTo>
                    <a:pt x="182" y="267"/>
                    <a:pt x="382" y="38"/>
                    <a:pt x="640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9" name="Google Shape;15729;p66"/>
            <p:cNvSpPr/>
            <p:nvPr/>
          </p:nvSpPr>
          <p:spPr>
            <a:xfrm>
              <a:off x="2437383" y="3072030"/>
              <a:ext cx="28751" cy="51715"/>
            </a:xfrm>
            <a:custGeom>
              <a:avLst/>
              <a:gdLst/>
              <a:ahLst/>
              <a:cxnLst/>
              <a:rect l="l" t="t" r="r" b="b"/>
              <a:pathLst>
                <a:path w="1098" h="1975" extrusionOk="0">
                  <a:moveTo>
                    <a:pt x="506" y="0"/>
                  </a:moveTo>
                  <a:cubicBezTo>
                    <a:pt x="229" y="0"/>
                    <a:pt x="1" y="229"/>
                    <a:pt x="1" y="506"/>
                  </a:cubicBezTo>
                  <a:lnTo>
                    <a:pt x="1" y="1460"/>
                  </a:lnTo>
                  <a:cubicBezTo>
                    <a:pt x="1" y="1746"/>
                    <a:pt x="229" y="1975"/>
                    <a:pt x="506" y="1975"/>
                  </a:cubicBezTo>
                  <a:lnTo>
                    <a:pt x="592" y="1975"/>
                  </a:lnTo>
                  <a:cubicBezTo>
                    <a:pt x="878" y="1975"/>
                    <a:pt x="1098" y="1746"/>
                    <a:pt x="1098" y="1460"/>
                  </a:cubicBezTo>
                  <a:lnTo>
                    <a:pt x="1098" y="506"/>
                  </a:lnTo>
                  <a:cubicBezTo>
                    <a:pt x="1098" y="229"/>
                    <a:pt x="878" y="0"/>
                    <a:pt x="59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0" name="Google Shape;15730;p66"/>
            <p:cNvSpPr/>
            <p:nvPr/>
          </p:nvSpPr>
          <p:spPr>
            <a:xfrm>
              <a:off x="2437383" y="3072266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506" y="1"/>
                  </a:moveTo>
                  <a:cubicBezTo>
                    <a:pt x="229" y="1"/>
                    <a:pt x="1" y="220"/>
                    <a:pt x="1" y="506"/>
                  </a:cubicBezTo>
                  <a:lnTo>
                    <a:pt x="1" y="1460"/>
                  </a:lnTo>
                  <a:cubicBezTo>
                    <a:pt x="1" y="1737"/>
                    <a:pt x="229" y="1966"/>
                    <a:pt x="506" y="1966"/>
                  </a:cubicBezTo>
                  <a:lnTo>
                    <a:pt x="649" y="1966"/>
                  </a:lnTo>
                  <a:cubicBezTo>
                    <a:pt x="392" y="1937"/>
                    <a:pt x="191" y="1718"/>
                    <a:pt x="191" y="1460"/>
                  </a:cubicBezTo>
                  <a:lnTo>
                    <a:pt x="191" y="506"/>
                  </a:lnTo>
                  <a:cubicBezTo>
                    <a:pt x="191" y="239"/>
                    <a:pt x="392" y="20"/>
                    <a:pt x="6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1" name="Google Shape;15731;p66"/>
            <p:cNvSpPr/>
            <p:nvPr/>
          </p:nvSpPr>
          <p:spPr>
            <a:xfrm>
              <a:off x="2357440" y="2944614"/>
              <a:ext cx="102462" cy="28751"/>
            </a:xfrm>
            <a:custGeom>
              <a:avLst/>
              <a:gdLst/>
              <a:ahLst/>
              <a:cxnLst/>
              <a:rect l="l" t="t" r="r" b="b"/>
              <a:pathLst>
                <a:path w="3913" h="1098" extrusionOk="0">
                  <a:moveTo>
                    <a:pt x="1" y="1"/>
                  </a:moveTo>
                  <a:lnTo>
                    <a:pt x="1" y="878"/>
                  </a:lnTo>
                  <a:cubicBezTo>
                    <a:pt x="1" y="1002"/>
                    <a:pt x="106" y="1098"/>
                    <a:pt x="230" y="1098"/>
                  </a:cubicBezTo>
                  <a:lnTo>
                    <a:pt x="3683" y="1098"/>
                  </a:lnTo>
                  <a:cubicBezTo>
                    <a:pt x="3807" y="1098"/>
                    <a:pt x="3912" y="1002"/>
                    <a:pt x="3912" y="878"/>
                  </a:cubicBezTo>
                  <a:lnTo>
                    <a:pt x="391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2" name="Google Shape;15732;p66"/>
            <p:cNvSpPr/>
            <p:nvPr/>
          </p:nvSpPr>
          <p:spPr>
            <a:xfrm>
              <a:off x="2350946" y="3028301"/>
              <a:ext cx="76722" cy="58969"/>
            </a:xfrm>
            <a:custGeom>
              <a:avLst/>
              <a:gdLst/>
              <a:ahLst/>
              <a:cxnLst/>
              <a:rect l="l" t="t" r="r" b="b"/>
              <a:pathLst>
                <a:path w="2930" h="2252" extrusionOk="0">
                  <a:moveTo>
                    <a:pt x="525" y="1"/>
                  </a:moveTo>
                  <a:cubicBezTo>
                    <a:pt x="335" y="1"/>
                    <a:pt x="153" y="58"/>
                    <a:pt x="1" y="172"/>
                  </a:cubicBezTo>
                  <a:lnTo>
                    <a:pt x="1" y="2090"/>
                  </a:lnTo>
                  <a:cubicBezTo>
                    <a:pt x="153" y="2195"/>
                    <a:pt x="335" y="2252"/>
                    <a:pt x="525" y="2252"/>
                  </a:cubicBezTo>
                  <a:lnTo>
                    <a:pt x="2338" y="2252"/>
                  </a:lnTo>
                  <a:cubicBezTo>
                    <a:pt x="2662" y="2252"/>
                    <a:pt x="2929" y="1985"/>
                    <a:pt x="2929" y="1661"/>
                  </a:cubicBezTo>
                  <a:lnTo>
                    <a:pt x="2929" y="916"/>
                  </a:lnTo>
                  <a:cubicBezTo>
                    <a:pt x="2929" y="411"/>
                    <a:pt x="2529" y="10"/>
                    <a:pt x="2033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3" name="Google Shape;15733;p66"/>
            <p:cNvSpPr/>
            <p:nvPr/>
          </p:nvSpPr>
          <p:spPr>
            <a:xfrm>
              <a:off x="2350946" y="3038539"/>
              <a:ext cx="66719" cy="38754"/>
            </a:xfrm>
            <a:custGeom>
              <a:avLst/>
              <a:gdLst/>
              <a:ahLst/>
              <a:cxnLst/>
              <a:rect l="l" t="t" r="r" b="b"/>
              <a:pathLst>
                <a:path w="2548" h="1480" extrusionOk="0">
                  <a:moveTo>
                    <a:pt x="525" y="1"/>
                  </a:moveTo>
                  <a:cubicBezTo>
                    <a:pt x="230" y="1"/>
                    <a:pt x="1" y="230"/>
                    <a:pt x="1" y="525"/>
                  </a:cubicBezTo>
                  <a:lnTo>
                    <a:pt x="1" y="955"/>
                  </a:lnTo>
                  <a:cubicBezTo>
                    <a:pt x="1" y="1241"/>
                    <a:pt x="239" y="1479"/>
                    <a:pt x="525" y="1479"/>
                  </a:cubicBezTo>
                  <a:lnTo>
                    <a:pt x="2348" y="1479"/>
                  </a:lnTo>
                  <a:cubicBezTo>
                    <a:pt x="2452" y="1479"/>
                    <a:pt x="2548" y="1384"/>
                    <a:pt x="2548" y="1279"/>
                  </a:cubicBezTo>
                  <a:lnTo>
                    <a:pt x="2548" y="525"/>
                  </a:lnTo>
                  <a:cubicBezTo>
                    <a:pt x="2548" y="230"/>
                    <a:pt x="2309" y="1"/>
                    <a:pt x="202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4" name="Google Shape;15734;p66"/>
            <p:cNvSpPr/>
            <p:nvPr/>
          </p:nvSpPr>
          <p:spPr>
            <a:xfrm>
              <a:off x="2282499" y="3193921"/>
              <a:ext cx="166641" cy="54988"/>
            </a:xfrm>
            <a:custGeom>
              <a:avLst/>
              <a:gdLst/>
              <a:ahLst/>
              <a:cxnLst/>
              <a:rect l="l" t="t" r="r" b="b"/>
              <a:pathLst>
                <a:path w="6364" h="2100" extrusionOk="0">
                  <a:moveTo>
                    <a:pt x="907" y="1"/>
                  </a:moveTo>
                  <a:lnTo>
                    <a:pt x="87" y="1737"/>
                  </a:lnTo>
                  <a:cubicBezTo>
                    <a:pt x="1" y="1909"/>
                    <a:pt x="134" y="2099"/>
                    <a:pt x="325" y="2099"/>
                  </a:cubicBezTo>
                  <a:lnTo>
                    <a:pt x="6049" y="2099"/>
                  </a:lnTo>
                  <a:cubicBezTo>
                    <a:pt x="6240" y="2099"/>
                    <a:pt x="6364" y="1909"/>
                    <a:pt x="6288" y="1737"/>
                  </a:cubicBezTo>
                  <a:lnTo>
                    <a:pt x="5477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5" name="Google Shape;15735;p66"/>
            <p:cNvSpPr/>
            <p:nvPr/>
          </p:nvSpPr>
          <p:spPr>
            <a:xfrm>
              <a:off x="2306248" y="3178681"/>
              <a:ext cx="119665" cy="30506"/>
            </a:xfrm>
            <a:custGeom>
              <a:avLst/>
              <a:gdLst/>
              <a:ahLst/>
              <a:cxnLst/>
              <a:rect l="l" t="t" r="r" b="b"/>
              <a:pathLst>
                <a:path w="4570" h="1165" extrusionOk="0">
                  <a:moveTo>
                    <a:pt x="2290" y="1"/>
                  </a:moveTo>
                  <a:cubicBezTo>
                    <a:pt x="1021" y="1"/>
                    <a:pt x="0" y="258"/>
                    <a:pt x="0" y="583"/>
                  </a:cubicBezTo>
                  <a:cubicBezTo>
                    <a:pt x="0" y="907"/>
                    <a:pt x="1021" y="1164"/>
                    <a:pt x="2290" y="1164"/>
                  </a:cubicBezTo>
                  <a:cubicBezTo>
                    <a:pt x="3549" y="1164"/>
                    <a:pt x="4570" y="907"/>
                    <a:pt x="4570" y="583"/>
                  </a:cubicBezTo>
                  <a:cubicBezTo>
                    <a:pt x="4570" y="258"/>
                    <a:pt x="3549" y="1"/>
                    <a:pt x="229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6" name="Google Shape;15736;p66"/>
            <p:cNvSpPr/>
            <p:nvPr/>
          </p:nvSpPr>
          <p:spPr>
            <a:xfrm>
              <a:off x="2322719" y="3108296"/>
              <a:ext cx="11024" cy="59178"/>
            </a:xfrm>
            <a:custGeom>
              <a:avLst/>
              <a:gdLst/>
              <a:ahLst/>
              <a:cxnLst/>
              <a:rect l="l" t="t" r="r" b="b"/>
              <a:pathLst>
                <a:path w="421" h="2260" extrusionOk="0">
                  <a:moveTo>
                    <a:pt x="211" y="1"/>
                  </a:moveTo>
                  <a:cubicBezTo>
                    <a:pt x="106" y="1"/>
                    <a:pt x="1" y="70"/>
                    <a:pt x="1" y="208"/>
                  </a:cubicBezTo>
                  <a:lnTo>
                    <a:pt x="1" y="2049"/>
                  </a:lnTo>
                  <a:cubicBezTo>
                    <a:pt x="1" y="2164"/>
                    <a:pt x="96" y="2259"/>
                    <a:pt x="211" y="2259"/>
                  </a:cubicBezTo>
                  <a:cubicBezTo>
                    <a:pt x="325" y="2259"/>
                    <a:pt x="420" y="2164"/>
                    <a:pt x="420" y="2049"/>
                  </a:cubicBezTo>
                  <a:lnTo>
                    <a:pt x="420" y="208"/>
                  </a:lnTo>
                  <a:cubicBezTo>
                    <a:pt x="420" y="70"/>
                    <a:pt x="315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7" name="Google Shape;15737;p66"/>
            <p:cNvSpPr/>
            <p:nvPr/>
          </p:nvSpPr>
          <p:spPr>
            <a:xfrm>
              <a:off x="2264928" y="3128668"/>
              <a:ext cx="48573" cy="44803"/>
            </a:xfrm>
            <a:custGeom>
              <a:avLst/>
              <a:gdLst/>
              <a:ahLst/>
              <a:cxnLst/>
              <a:rect l="l" t="t" r="r" b="b"/>
              <a:pathLst>
                <a:path w="1855" h="1711" extrusionOk="0">
                  <a:moveTo>
                    <a:pt x="290" y="0"/>
                  </a:moveTo>
                  <a:cubicBezTo>
                    <a:pt x="132" y="0"/>
                    <a:pt x="1" y="197"/>
                    <a:pt x="128" y="346"/>
                  </a:cubicBezTo>
                  <a:lnTo>
                    <a:pt x="1425" y="1643"/>
                  </a:lnTo>
                  <a:cubicBezTo>
                    <a:pt x="1464" y="1682"/>
                    <a:pt x="1521" y="1710"/>
                    <a:pt x="1578" y="1710"/>
                  </a:cubicBezTo>
                  <a:lnTo>
                    <a:pt x="1578" y="1701"/>
                  </a:lnTo>
                  <a:cubicBezTo>
                    <a:pt x="1759" y="1701"/>
                    <a:pt x="1855" y="1481"/>
                    <a:pt x="1721" y="1348"/>
                  </a:cubicBezTo>
                  <a:lnTo>
                    <a:pt x="424" y="50"/>
                  </a:lnTo>
                  <a:cubicBezTo>
                    <a:pt x="380" y="15"/>
                    <a:pt x="334" y="0"/>
                    <a:pt x="2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8" name="Google Shape;15738;p66"/>
            <p:cNvSpPr/>
            <p:nvPr/>
          </p:nvSpPr>
          <p:spPr>
            <a:xfrm>
              <a:off x="2233795" y="3181928"/>
              <a:ext cx="62713" cy="11024"/>
            </a:xfrm>
            <a:custGeom>
              <a:avLst/>
              <a:gdLst/>
              <a:ahLst/>
              <a:cxnLst/>
              <a:rect l="l" t="t" r="r" b="b"/>
              <a:pathLst>
                <a:path w="2395" h="421" extrusionOk="0">
                  <a:moveTo>
                    <a:pt x="277" y="1"/>
                  </a:moveTo>
                  <a:cubicBezTo>
                    <a:pt x="0" y="1"/>
                    <a:pt x="0" y="420"/>
                    <a:pt x="277" y="420"/>
                  </a:cubicBezTo>
                  <a:lnTo>
                    <a:pt x="2118" y="420"/>
                  </a:lnTo>
                  <a:cubicBezTo>
                    <a:pt x="2395" y="420"/>
                    <a:pt x="2395" y="1"/>
                    <a:pt x="211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39" name="Google Shape;15739;p66"/>
          <p:cNvGrpSpPr/>
          <p:nvPr/>
        </p:nvGrpSpPr>
        <p:grpSpPr>
          <a:xfrm>
            <a:off x="3523772" y="3404422"/>
            <a:ext cx="362008" cy="244175"/>
            <a:chOff x="3523772" y="3404422"/>
            <a:chExt cx="362008" cy="244175"/>
          </a:xfrm>
        </p:grpSpPr>
        <p:sp>
          <p:nvSpPr>
            <p:cNvPr id="15740" name="Google Shape;15740;p66"/>
            <p:cNvSpPr/>
            <p:nvPr/>
          </p:nvSpPr>
          <p:spPr>
            <a:xfrm>
              <a:off x="3566244" y="3404579"/>
              <a:ext cx="122677" cy="233256"/>
            </a:xfrm>
            <a:custGeom>
              <a:avLst/>
              <a:gdLst/>
              <a:ahLst/>
              <a:cxnLst/>
              <a:rect l="l" t="t" r="r" b="b"/>
              <a:pathLst>
                <a:path w="4685" h="8908" extrusionOk="0">
                  <a:moveTo>
                    <a:pt x="1882" y="1"/>
                  </a:moveTo>
                  <a:cubicBezTo>
                    <a:pt x="1557" y="1"/>
                    <a:pt x="1231" y="211"/>
                    <a:pt x="1203" y="637"/>
                  </a:cubicBezTo>
                  <a:cubicBezTo>
                    <a:pt x="1107" y="503"/>
                    <a:pt x="955" y="408"/>
                    <a:pt x="792" y="379"/>
                  </a:cubicBezTo>
                  <a:cubicBezTo>
                    <a:pt x="754" y="370"/>
                    <a:pt x="716" y="370"/>
                    <a:pt x="668" y="370"/>
                  </a:cubicBezTo>
                  <a:cubicBezTo>
                    <a:pt x="296" y="370"/>
                    <a:pt x="1" y="675"/>
                    <a:pt x="1" y="1047"/>
                  </a:cubicBezTo>
                  <a:lnTo>
                    <a:pt x="1" y="8908"/>
                  </a:lnTo>
                  <a:lnTo>
                    <a:pt x="4685" y="8908"/>
                  </a:lnTo>
                  <a:lnTo>
                    <a:pt x="4666" y="2068"/>
                  </a:lnTo>
                  <a:cubicBezTo>
                    <a:pt x="4666" y="1744"/>
                    <a:pt x="4407" y="1531"/>
                    <a:pt x="4136" y="1531"/>
                  </a:cubicBezTo>
                  <a:cubicBezTo>
                    <a:pt x="4007" y="1531"/>
                    <a:pt x="3876" y="1579"/>
                    <a:pt x="3769" y="1686"/>
                  </a:cubicBezTo>
                  <a:lnTo>
                    <a:pt x="3769" y="1219"/>
                  </a:lnTo>
                  <a:cubicBezTo>
                    <a:pt x="3763" y="806"/>
                    <a:pt x="3426" y="544"/>
                    <a:pt x="3081" y="544"/>
                  </a:cubicBezTo>
                  <a:cubicBezTo>
                    <a:pt x="2891" y="544"/>
                    <a:pt x="2699" y="623"/>
                    <a:pt x="2557" y="799"/>
                  </a:cubicBezTo>
                  <a:lnTo>
                    <a:pt x="2557" y="675"/>
                  </a:lnTo>
                  <a:cubicBezTo>
                    <a:pt x="2557" y="228"/>
                    <a:pt x="2220" y="1"/>
                    <a:pt x="1882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1" name="Google Shape;15741;p66"/>
            <p:cNvSpPr/>
            <p:nvPr/>
          </p:nvSpPr>
          <p:spPr>
            <a:xfrm>
              <a:off x="3566244" y="3511179"/>
              <a:ext cx="78476" cy="126657"/>
            </a:xfrm>
            <a:custGeom>
              <a:avLst/>
              <a:gdLst/>
              <a:ahLst/>
              <a:cxnLst/>
              <a:rect l="l" t="t" r="r" b="b"/>
              <a:pathLst>
                <a:path w="2997" h="4837" extrusionOk="0">
                  <a:moveTo>
                    <a:pt x="1" y="0"/>
                  </a:moveTo>
                  <a:lnTo>
                    <a:pt x="1" y="4837"/>
                  </a:lnTo>
                  <a:lnTo>
                    <a:pt x="2996" y="4837"/>
                  </a:lnTo>
                  <a:lnTo>
                    <a:pt x="2996" y="2996"/>
                  </a:lnTo>
                  <a:cubicBezTo>
                    <a:pt x="2996" y="1345"/>
                    <a:pt x="1651" y="0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2" name="Google Shape;15742;p66"/>
            <p:cNvSpPr/>
            <p:nvPr/>
          </p:nvSpPr>
          <p:spPr>
            <a:xfrm>
              <a:off x="3586852" y="3414504"/>
              <a:ext cx="11390" cy="95759"/>
            </a:xfrm>
            <a:custGeom>
              <a:avLst/>
              <a:gdLst/>
              <a:ahLst/>
              <a:cxnLst/>
              <a:rect l="l" t="t" r="r" b="b"/>
              <a:pathLst>
                <a:path w="435" h="3657" extrusionOk="0">
                  <a:moveTo>
                    <a:pt x="15" y="0"/>
                  </a:moveTo>
                  <a:lnTo>
                    <a:pt x="15" y="3435"/>
                  </a:lnTo>
                  <a:cubicBezTo>
                    <a:pt x="1" y="3582"/>
                    <a:pt x="108" y="3656"/>
                    <a:pt x="216" y="3656"/>
                  </a:cubicBezTo>
                  <a:cubicBezTo>
                    <a:pt x="325" y="3656"/>
                    <a:pt x="435" y="3582"/>
                    <a:pt x="425" y="3435"/>
                  </a:cubicBezTo>
                  <a:lnTo>
                    <a:pt x="425" y="258"/>
                  </a:lnTo>
                  <a:cubicBezTo>
                    <a:pt x="320" y="124"/>
                    <a:pt x="177" y="29"/>
                    <a:pt x="1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3" name="Google Shape;15743;p66"/>
            <p:cNvSpPr/>
            <p:nvPr/>
          </p:nvSpPr>
          <p:spPr>
            <a:xfrm>
              <a:off x="3622202" y="3405758"/>
              <a:ext cx="11521" cy="103928"/>
            </a:xfrm>
            <a:custGeom>
              <a:avLst/>
              <a:gdLst/>
              <a:ahLst/>
              <a:cxnLst/>
              <a:rect l="l" t="t" r="r" b="b"/>
              <a:pathLst>
                <a:path w="440" h="3969" extrusionOk="0">
                  <a:moveTo>
                    <a:pt x="10" y="0"/>
                  </a:moveTo>
                  <a:cubicBezTo>
                    <a:pt x="10" y="10"/>
                    <a:pt x="10" y="29"/>
                    <a:pt x="10" y="39"/>
                  </a:cubicBezTo>
                  <a:cubicBezTo>
                    <a:pt x="29" y="229"/>
                    <a:pt x="20" y="2719"/>
                    <a:pt x="0" y="3759"/>
                  </a:cubicBezTo>
                  <a:cubicBezTo>
                    <a:pt x="0" y="3874"/>
                    <a:pt x="96" y="3969"/>
                    <a:pt x="210" y="3969"/>
                  </a:cubicBezTo>
                  <a:cubicBezTo>
                    <a:pt x="325" y="3969"/>
                    <a:pt x="411" y="3883"/>
                    <a:pt x="411" y="3769"/>
                  </a:cubicBezTo>
                  <a:cubicBezTo>
                    <a:pt x="411" y="3759"/>
                    <a:pt x="420" y="3034"/>
                    <a:pt x="430" y="2299"/>
                  </a:cubicBezTo>
                  <a:cubicBezTo>
                    <a:pt x="439" y="1660"/>
                    <a:pt x="439" y="1145"/>
                    <a:pt x="430" y="754"/>
                  </a:cubicBezTo>
                  <a:lnTo>
                    <a:pt x="430" y="630"/>
                  </a:lnTo>
                  <a:cubicBezTo>
                    <a:pt x="430" y="353"/>
                    <a:pt x="268" y="105"/>
                    <a:pt x="10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4" name="Google Shape;15744;p66"/>
            <p:cNvSpPr/>
            <p:nvPr/>
          </p:nvSpPr>
          <p:spPr>
            <a:xfrm>
              <a:off x="3654174" y="3420002"/>
              <a:ext cx="11024" cy="89317"/>
            </a:xfrm>
            <a:custGeom>
              <a:avLst/>
              <a:gdLst/>
              <a:ahLst/>
              <a:cxnLst/>
              <a:rect l="l" t="t" r="r" b="b"/>
              <a:pathLst>
                <a:path w="421" h="3411" extrusionOk="0">
                  <a:moveTo>
                    <a:pt x="1" y="0"/>
                  </a:moveTo>
                  <a:lnTo>
                    <a:pt x="1" y="3225"/>
                  </a:lnTo>
                  <a:cubicBezTo>
                    <a:pt x="10" y="3349"/>
                    <a:pt x="110" y="3411"/>
                    <a:pt x="210" y="3411"/>
                  </a:cubicBezTo>
                  <a:cubicBezTo>
                    <a:pt x="311" y="3411"/>
                    <a:pt x="411" y="3349"/>
                    <a:pt x="420" y="3225"/>
                  </a:cubicBezTo>
                  <a:lnTo>
                    <a:pt x="420" y="630"/>
                  </a:lnTo>
                  <a:cubicBezTo>
                    <a:pt x="420" y="353"/>
                    <a:pt x="258" y="105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5" name="Google Shape;15745;p66"/>
            <p:cNvSpPr/>
            <p:nvPr/>
          </p:nvSpPr>
          <p:spPr>
            <a:xfrm>
              <a:off x="3523772" y="3493320"/>
              <a:ext cx="90469" cy="144515"/>
            </a:xfrm>
            <a:custGeom>
              <a:avLst/>
              <a:gdLst/>
              <a:ahLst/>
              <a:cxnLst/>
              <a:rect l="l" t="t" r="r" b="b"/>
              <a:pathLst>
                <a:path w="3455" h="5519" extrusionOk="0">
                  <a:moveTo>
                    <a:pt x="683" y="0"/>
                  </a:moveTo>
                  <a:cubicBezTo>
                    <a:pt x="523" y="0"/>
                    <a:pt x="363" y="62"/>
                    <a:pt x="239" y="186"/>
                  </a:cubicBezTo>
                  <a:cubicBezTo>
                    <a:pt x="1" y="425"/>
                    <a:pt x="1" y="825"/>
                    <a:pt x="239" y="1064"/>
                  </a:cubicBezTo>
                  <a:lnTo>
                    <a:pt x="1623" y="2447"/>
                  </a:lnTo>
                  <a:lnTo>
                    <a:pt x="1623" y="5519"/>
                  </a:lnTo>
                  <a:lnTo>
                    <a:pt x="3454" y="5519"/>
                  </a:lnTo>
                  <a:lnTo>
                    <a:pt x="3454" y="4107"/>
                  </a:lnTo>
                  <a:cubicBezTo>
                    <a:pt x="3454" y="3067"/>
                    <a:pt x="3034" y="2075"/>
                    <a:pt x="2300" y="1350"/>
                  </a:cubicBezTo>
                  <a:lnTo>
                    <a:pt x="1126" y="186"/>
                  </a:lnTo>
                  <a:cubicBezTo>
                    <a:pt x="1002" y="62"/>
                    <a:pt x="843" y="0"/>
                    <a:pt x="6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6" name="Google Shape;15746;p66"/>
            <p:cNvSpPr/>
            <p:nvPr/>
          </p:nvSpPr>
          <p:spPr>
            <a:xfrm>
              <a:off x="3557263" y="3624324"/>
              <a:ext cx="140404" cy="24273"/>
            </a:xfrm>
            <a:custGeom>
              <a:avLst/>
              <a:gdLst/>
              <a:ahLst/>
              <a:cxnLst/>
              <a:rect l="l" t="t" r="r" b="b"/>
              <a:pathLst>
                <a:path w="5362" h="927" extrusionOk="0">
                  <a:moveTo>
                    <a:pt x="21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707"/>
                  </a:lnTo>
                  <a:cubicBezTo>
                    <a:pt x="0" y="821"/>
                    <a:pt x="105" y="926"/>
                    <a:pt x="219" y="926"/>
                  </a:cubicBezTo>
                  <a:lnTo>
                    <a:pt x="5142" y="926"/>
                  </a:lnTo>
                  <a:cubicBezTo>
                    <a:pt x="5266" y="926"/>
                    <a:pt x="536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6" y="1"/>
                    <a:pt x="514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7" name="Google Shape;15747;p66"/>
            <p:cNvSpPr/>
            <p:nvPr/>
          </p:nvSpPr>
          <p:spPr>
            <a:xfrm>
              <a:off x="3720631" y="3404422"/>
              <a:ext cx="122677" cy="233413"/>
            </a:xfrm>
            <a:custGeom>
              <a:avLst/>
              <a:gdLst/>
              <a:ahLst/>
              <a:cxnLst/>
              <a:rect l="l" t="t" r="r" b="b"/>
              <a:pathLst>
                <a:path w="4685" h="8914" extrusionOk="0">
                  <a:moveTo>
                    <a:pt x="2786" y="1"/>
                  </a:moveTo>
                  <a:cubicBezTo>
                    <a:pt x="2473" y="1"/>
                    <a:pt x="2160" y="199"/>
                    <a:pt x="2118" y="605"/>
                  </a:cubicBezTo>
                  <a:cubicBezTo>
                    <a:pt x="2118" y="624"/>
                    <a:pt x="2118" y="652"/>
                    <a:pt x="2118" y="681"/>
                  </a:cubicBezTo>
                  <a:lnTo>
                    <a:pt x="2118" y="815"/>
                  </a:lnTo>
                  <a:cubicBezTo>
                    <a:pt x="1986" y="642"/>
                    <a:pt x="1789" y="548"/>
                    <a:pt x="1585" y="548"/>
                  </a:cubicBezTo>
                  <a:cubicBezTo>
                    <a:pt x="1496" y="548"/>
                    <a:pt x="1404" y="567"/>
                    <a:pt x="1317" y="605"/>
                  </a:cubicBezTo>
                  <a:cubicBezTo>
                    <a:pt x="1069" y="710"/>
                    <a:pt x="906" y="958"/>
                    <a:pt x="906" y="1225"/>
                  </a:cubicBezTo>
                  <a:lnTo>
                    <a:pt x="906" y="1683"/>
                  </a:lnTo>
                  <a:cubicBezTo>
                    <a:pt x="797" y="1579"/>
                    <a:pt x="666" y="1533"/>
                    <a:pt x="537" y="1533"/>
                  </a:cubicBezTo>
                  <a:cubicBezTo>
                    <a:pt x="262" y="1533"/>
                    <a:pt x="0" y="1746"/>
                    <a:pt x="0" y="2064"/>
                  </a:cubicBezTo>
                  <a:lnTo>
                    <a:pt x="0" y="8914"/>
                  </a:lnTo>
                  <a:lnTo>
                    <a:pt x="4684" y="8914"/>
                  </a:lnTo>
                  <a:lnTo>
                    <a:pt x="4684" y="1053"/>
                  </a:lnTo>
                  <a:cubicBezTo>
                    <a:pt x="4684" y="677"/>
                    <a:pt x="4388" y="375"/>
                    <a:pt x="4015" y="375"/>
                  </a:cubicBezTo>
                  <a:cubicBezTo>
                    <a:pt x="4009" y="375"/>
                    <a:pt x="4003" y="376"/>
                    <a:pt x="3997" y="376"/>
                  </a:cubicBezTo>
                  <a:cubicBezTo>
                    <a:pt x="3959" y="376"/>
                    <a:pt x="3921" y="376"/>
                    <a:pt x="3883" y="385"/>
                  </a:cubicBezTo>
                  <a:cubicBezTo>
                    <a:pt x="3711" y="414"/>
                    <a:pt x="3568" y="509"/>
                    <a:pt x="3463" y="643"/>
                  </a:cubicBezTo>
                  <a:cubicBezTo>
                    <a:pt x="3444" y="218"/>
                    <a:pt x="3115" y="1"/>
                    <a:pt x="2786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8" name="Google Shape;15748;p66"/>
            <p:cNvSpPr/>
            <p:nvPr/>
          </p:nvSpPr>
          <p:spPr>
            <a:xfrm>
              <a:off x="3764831" y="3511179"/>
              <a:ext cx="78476" cy="126657"/>
            </a:xfrm>
            <a:custGeom>
              <a:avLst/>
              <a:gdLst/>
              <a:ahLst/>
              <a:cxnLst/>
              <a:rect l="l" t="t" r="r" b="b"/>
              <a:pathLst>
                <a:path w="2997" h="4837" extrusionOk="0">
                  <a:moveTo>
                    <a:pt x="2996" y="0"/>
                  </a:moveTo>
                  <a:cubicBezTo>
                    <a:pt x="1336" y="0"/>
                    <a:pt x="1" y="1345"/>
                    <a:pt x="1" y="2996"/>
                  </a:cubicBezTo>
                  <a:lnTo>
                    <a:pt x="1" y="4837"/>
                  </a:lnTo>
                  <a:lnTo>
                    <a:pt x="2996" y="4837"/>
                  </a:lnTo>
                  <a:lnTo>
                    <a:pt x="2996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9" name="Google Shape;15749;p66"/>
            <p:cNvSpPr/>
            <p:nvPr/>
          </p:nvSpPr>
          <p:spPr>
            <a:xfrm>
              <a:off x="3811546" y="3414504"/>
              <a:ext cx="10762" cy="94764"/>
            </a:xfrm>
            <a:custGeom>
              <a:avLst/>
              <a:gdLst/>
              <a:ahLst/>
              <a:cxnLst/>
              <a:rect l="l" t="t" r="r" b="b"/>
              <a:pathLst>
                <a:path w="411" h="3619" extrusionOk="0">
                  <a:moveTo>
                    <a:pt x="411" y="0"/>
                  </a:moveTo>
                  <a:cubicBezTo>
                    <a:pt x="249" y="29"/>
                    <a:pt x="96" y="124"/>
                    <a:pt x="1" y="258"/>
                  </a:cubicBezTo>
                  <a:lnTo>
                    <a:pt x="1" y="3425"/>
                  </a:lnTo>
                  <a:cubicBezTo>
                    <a:pt x="10" y="3554"/>
                    <a:pt x="108" y="3618"/>
                    <a:pt x="206" y="3618"/>
                  </a:cubicBezTo>
                  <a:cubicBezTo>
                    <a:pt x="304" y="3618"/>
                    <a:pt x="401" y="3554"/>
                    <a:pt x="411" y="342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0" name="Google Shape;15750;p66"/>
            <p:cNvSpPr/>
            <p:nvPr/>
          </p:nvSpPr>
          <p:spPr>
            <a:xfrm>
              <a:off x="3776091" y="3472372"/>
              <a:ext cx="11260" cy="37340"/>
            </a:xfrm>
            <a:custGeom>
              <a:avLst/>
              <a:gdLst/>
              <a:ahLst/>
              <a:cxnLst/>
              <a:rect l="l" t="t" r="r" b="b"/>
              <a:pathLst>
                <a:path w="430" h="1426" extrusionOk="0">
                  <a:moveTo>
                    <a:pt x="205" y="1"/>
                  </a:moveTo>
                  <a:cubicBezTo>
                    <a:pt x="103" y="1"/>
                    <a:pt x="0" y="70"/>
                    <a:pt x="0" y="204"/>
                  </a:cubicBezTo>
                  <a:cubicBezTo>
                    <a:pt x="10" y="481"/>
                    <a:pt x="10" y="805"/>
                    <a:pt x="10" y="1215"/>
                  </a:cubicBezTo>
                  <a:cubicBezTo>
                    <a:pt x="10" y="1330"/>
                    <a:pt x="95" y="1425"/>
                    <a:pt x="210" y="1425"/>
                  </a:cubicBezTo>
                  <a:cubicBezTo>
                    <a:pt x="215" y="1425"/>
                    <a:pt x="221" y="1426"/>
                    <a:pt x="226" y="1426"/>
                  </a:cubicBezTo>
                  <a:cubicBezTo>
                    <a:pt x="333" y="1426"/>
                    <a:pt x="420" y="1334"/>
                    <a:pt x="420" y="1225"/>
                  </a:cubicBezTo>
                  <a:cubicBezTo>
                    <a:pt x="429" y="805"/>
                    <a:pt x="429" y="471"/>
                    <a:pt x="410" y="185"/>
                  </a:cubicBezTo>
                  <a:cubicBezTo>
                    <a:pt x="397" y="61"/>
                    <a:pt x="301" y="1"/>
                    <a:pt x="205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1" name="Google Shape;15751;p66"/>
            <p:cNvSpPr/>
            <p:nvPr/>
          </p:nvSpPr>
          <p:spPr>
            <a:xfrm>
              <a:off x="3744355" y="3420238"/>
              <a:ext cx="10762" cy="89265"/>
            </a:xfrm>
            <a:custGeom>
              <a:avLst/>
              <a:gdLst/>
              <a:ahLst/>
              <a:cxnLst/>
              <a:rect l="l" t="t" r="r" b="b"/>
              <a:pathLst>
                <a:path w="411" h="3409" extrusionOk="0">
                  <a:moveTo>
                    <a:pt x="411" y="1"/>
                  </a:moveTo>
                  <a:cubicBezTo>
                    <a:pt x="163" y="106"/>
                    <a:pt x="0" y="354"/>
                    <a:pt x="0" y="621"/>
                  </a:cubicBezTo>
                  <a:lnTo>
                    <a:pt x="0" y="3216"/>
                  </a:lnTo>
                  <a:cubicBezTo>
                    <a:pt x="10" y="3344"/>
                    <a:pt x="108" y="3409"/>
                    <a:pt x="206" y="3409"/>
                  </a:cubicBezTo>
                  <a:cubicBezTo>
                    <a:pt x="303" y="3409"/>
                    <a:pt x="401" y="3344"/>
                    <a:pt x="411" y="3216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2" name="Google Shape;15752;p66"/>
            <p:cNvSpPr/>
            <p:nvPr/>
          </p:nvSpPr>
          <p:spPr>
            <a:xfrm>
              <a:off x="3795311" y="3493320"/>
              <a:ext cx="90469" cy="144515"/>
            </a:xfrm>
            <a:custGeom>
              <a:avLst/>
              <a:gdLst/>
              <a:ahLst/>
              <a:cxnLst/>
              <a:rect l="l" t="t" r="r" b="b"/>
              <a:pathLst>
                <a:path w="3455" h="5519" extrusionOk="0">
                  <a:moveTo>
                    <a:pt x="2773" y="0"/>
                  </a:moveTo>
                  <a:cubicBezTo>
                    <a:pt x="2615" y="0"/>
                    <a:pt x="2457" y="62"/>
                    <a:pt x="2338" y="186"/>
                  </a:cubicBezTo>
                  <a:lnTo>
                    <a:pt x="1155" y="1350"/>
                  </a:lnTo>
                  <a:cubicBezTo>
                    <a:pt x="420" y="2075"/>
                    <a:pt x="1" y="3067"/>
                    <a:pt x="1" y="4107"/>
                  </a:cubicBezTo>
                  <a:lnTo>
                    <a:pt x="1" y="5519"/>
                  </a:lnTo>
                  <a:lnTo>
                    <a:pt x="1832" y="5519"/>
                  </a:lnTo>
                  <a:lnTo>
                    <a:pt x="1832" y="2447"/>
                  </a:lnTo>
                  <a:lnTo>
                    <a:pt x="3216" y="1064"/>
                  </a:lnTo>
                  <a:cubicBezTo>
                    <a:pt x="3454" y="825"/>
                    <a:pt x="3454" y="425"/>
                    <a:pt x="3216" y="186"/>
                  </a:cubicBezTo>
                  <a:cubicBezTo>
                    <a:pt x="3092" y="62"/>
                    <a:pt x="2932" y="0"/>
                    <a:pt x="277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3" name="Google Shape;15753;p66"/>
            <p:cNvSpPr/>
            <p:nvPr/>
          </p:nvSpPr>
          <p:spPr>
            <a:xfrm>
              <a:off x="3711624" y="3624324"/>
              <a:ext cx="140666" cy="24273"/>
            </a:xfrm>
            <a:custGeom>
              <a:avLst/>
              <a:gdLst/>
              <a:ahLst/>
              <a:cxnLst/>
              <a:rect l="l" t="t" r="r" b="b"/>
              <a:pathLst>
                <a:path w="5372" h="927" extrusionOk="0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707"/>
                  </a:lnTo>
                  <a:cubicBezTo>
                    <a:pt x="10" y="831"/>
                    <a:pt x="106" y="926"/>
                    <a:pt x="230" y="926"/>
                  </a:cubicBezTo>
                  <a:lnTo>
                    <a:pt x="5143" y="926"/>
                  </a:lnTo>
                  <a:cubicBezTo>
                    <a:pt x="5267" y="926"/>
                    <a:pt x="537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7" y="1"/>
                    <a:pt x="514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4" name="Google Shape;15754;p66"/>
            <p:cNvSpPr/>
            <p:nvPr/>
          </p:nvSpPr>
          <p:spPr>
            <a:xfrm>
              <a:off x="3776327" y="3405758"/>
              <a:ext cx="10762" cy="56795"/>
            </a:xfrm>
            <a:custGeom>
              <a:avLst/>
              <a:gdLst/>
              <a:ahLst/>
              <a:cxnLst/>
              <a:rect l="l" t="t" r="r" b="b"/>
              <a:pathLst>
                <a:path w="411" h="2169" extrusionOk="0">
                  <a:moveTo>
                    <a:pt x="411" y="0"/>
                  </a:moveTo>
                  <a:cubicBezTo>
                    <a:pt x="182" y="96"/>
                    <a:pt x="20" y="306"/>
                    <a:pt x="1" y="554"/>
                  </a:cubicBezTo>
                  <a:lnTo>
                    <a:pt x="1" y="1975"/>
                  </a:lnTo>
                  <a:cubicBezTo>
                    <a:pt x="10" y="2104"/>
                    <a:pt x="108" y="2168"/>
                    <a:pt x="206" y="2168"/>
                  </a:cubicBezTo>
                  <a:cubicBezTo>
                    <a:pt x="304" y="2168"/>
                    <a:pt x="401" y="2104"/>
                    <a:pt x="411" y="197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55" name="Google Shape;15755;p66"/>
          <p:cNvGrpSpPr/>
          <p:nvPr/>
        </p:nvGrpSpPr>
        <p:grpSpPr>
          <a:xfrm>
            <a:off x="3531026" y="1977314"/>
            <a:ext cx="359232" cy="327836"/>
            <a:chOff x="3531026" y="1977314"/>
            <a:chExt cx="359232" cy="327836"/>
          </a:xfrm>
        </p:grpSpPr>
        <p:sp>
          <p:nvSpPr>
            <p:cNvPr id="15756" name="Google Shape;15756;p66"/>
            <p:cNvSpPr/>
            <p:nvPr/>
          </p:nvSpPr>
          <p:spPr>
            <a:xfrm>
              <a:off x="3668156" y="1977314"/>
              <a:ext cx="96806" cy="92590"/>
            </a:xfrm>
            <a:custGeom>
              <a:avLst/>
              <a:gdLst/>
              <a:ahLst/>
              <a:cxnLst/>
              <a:rect l="l" t="t" r="r" b="b"/>
              <a:pathLst>
                <a:path w="3697" h="3536" extrusionOk="0">
                  <a:moveTo>
                    <a:pt x="1845" y="862"/>
                  </a:moveTo>
                  <a:cubicBezTo>
                    <a:pt x="2066" y="862"/>
                    <a:pt x="2290" y="944"/>
                    <a:pt x="2472" y="1129"/>
                  </a:cubicBezTo>
                  <a:cubicBezTo>
                    <a:pt x="3044" y="1701"/>
                    <a:pt x="2643" y="2674"/>
                    <a:pt x="1832" y="2674"/>
                  </a:cubicBezTo>
                  <a:cubicBezTo>
                    <a:pt x="1336" y="2674"/>
                    <a:pt x="936" y="2264"/>
                    <a:pt x="936" y="1768"/>
                  </a:cubicBezTo>
                  <a:cubicBezTo>
                    <a:pt x="936" y="1225"/>
                    <a:pt x="1382" y="862"/>
                    <a:pt x="1845" y="862"/>
                  </a:cubicBezTo>
                  <a:close/>
                  <a:moveTo>
                    <a:pt x="1832" y="1"/>
                  </a:moveTo>
                  <a:cubicBezTo>
                    <a:pt x="1732" y="1"/>
                    <a:pt x="1632" y="65"/>
                    <a:pt x="1623" y="194"/>
                  </a:cubicBezTo>
                  <a:lnTo>
                    <a:pt x="1623" y="461"/>
                  </a:lnTo>
                  <a:cubicBezTo>
                    <a:pt x="1422" y="499"/>
                    <a:pt x="1231" y="576"/>
                    <a:pt x="1060" y="700"/>
                  </a:cubicBezTo>
                  <a:lnTo>
                    <a:pt x="869" y="509"/>
                  </a:lnTo>
                  <a:cubicBezTo>
                    <a:pt x="826" y="470"/>
                    <a:pt x="779" y="454"/>
                    <a:pt x="733" y="454"/>
                  </a:cubicBezTo>
                  <a:cubicBezTo>
                    <a:pt x="576" y="454"/>
                    <a:pt x="440" y="649"/>
                    <a:pt x="573" y="805"/>
                  </a:cubicBezTo>
                  <a:lnTo>
                    <a:pt x="764" y="995"/>
                  </a:lnTo>
                  <a:cubicBezTo>
                    <a:pt x="640" y="1158"/>
                    <a:pt x="564" y="1358"/>
                    <a:pt x="526" y="1558"/>
                  </a:cubicBezTo>
                  <a:lnTo>
                    <a:pt x="258" y="1558"/>
                  </a:lnTo>
                  <a:cubicBezTo>
                    <a:pt x="1" y="1577"/>
                    <a:pt x="1" y="1949"/>
                    <a:pt x="258" y="1978"/>
                  </a:cubicBezTo>
                  <a:lnTo>
                    <a:pt x="526" y="1978"/>
                  </a:lnTo>
                  <a:cubicBezTo>
                    <a:pt x="564" y="2178"/>
                    <a:pt x="640" y="2369"/>
                    <a:pt x="764" y="2541"/>
                  </a:cubicBezTo>
                  <a:lnTo>
                    <a:pt x="573" y="2732"/>
                  </a:lnTo>
                  <a:cubicBezTo>
                    <a:pt x="407" y="2876"/>
                    <a:pt x="552" y="3097"/>
                    <a:pt x="715" y="3097"/>
                  </a:cubicBezTo>
                  <a:cubicBezTo>
                    <a:pt x="768" y="3097"/>
                    <a:pt x="822" y="3074"/>
                    <a:pt x="869" y="3018"/>
                  </a:cubicBezTo>
                  <a:lnTo>
                    <a:pt x="1060" y="2837"/>
                  </a:lnTo>
                  <a:cubicBezTo>
                    <a:pt x="1231" y="2951"/>
                    <a:pt x="1422" y="3037"/>
                    <a:pt x="1623" y="3075"/>
                  </a:cubicBezTo>
                  <a:lnTo>
                    <a:pt x="1623" y="3342"/>
                  </a:lnTo>
                  <a:cubicBezTo>
                    <a:pt x="1632" y="3471"/>
                    <a:pt x="1732" y="3535"/>
                    <a:pt x="1832" y="3535"/>
                  </a:cubicBezTo>
                  <a:cubicBezTo>
                    <a:pt x="1933" y="3535"/>
                    <a:pt x="2033" y="3471"/>
                    <a:pt x="2042" y="3342"/>
                  </a:cubicBezTo>
                  <a:lnTo>
                    <a:pt x="2042" y="3066"/>
                  </a:lnTo>
                  <a:cubicBezTo>
                    <a:pt x="2243" y="3037"/>
                    <a:pt x="2443" y="2951"/>
                    <a:pt x="2605" y="2827"/>
                  </a:cubicBezTo>
                  <a:lnTo>
                    <a:pt x="2796" y="3018"/>
                  </a:lnTo>
                  <a:cubicBezTo>
                    <a:pt x="2838" y="3054"/>
                    <a:pt x="2884" y="3069"/>
                    <a:pt x="2929" y="3069"/>
                  </a:cubicBezTo>
                  <a:cubicBezTo>
                    <a:pt x="3084" y="3069"/>
                    <a:pt x="3218" y="2880"/>
                    <a:pt x="3092" y="2732"/>
                  </a:cubicBezTo>
                  <a:lnTo>
                    <a:pt x="2901" y="2541"/>
                  </a:lnTo>
                  <a:cubicBezTo>
                    <a:pt x="3025" y="2369"/>
                    <a:pt x="3101" y="2178"/>
                    <a:pt x="3139" y="1968"/>
                  </a:cubicBezTo>
                  <a:lnTo>
                    <a:pt x="3407" y="1968"/>
                  </a:lnTo>
                  <a:cubicBezTo>
                    <a:pt x="3416" y="1969"/>
                    <a:pt x="3424" y="1970"/>
                    <a:pt x="3433" y="1970"/>
                  </a:cubicBezTo>
                  <a:cubicBezTo>
                    <a:pt x="3696" y="1970"/>
                    <a:pt x="3694" y="1558"/>
                    <a:pt x="3424" y="1558"/>
                  </a:cubicBezTo>
                  <a:cubicBezTo>
                    <a:pt x="3419" y="1558"/>
                    <a:pt x="3413" y="1558"/>
                    <a:pt x="3407" y="1558"/>
                  </a:cubicBezTo>
                  <a:lnTo>
                    <a:pt x="3139" y="1558"/>
                  </a:lnTo>
                  <a:cubicBezTo>
                    <a:pt x="3101" y="1358"/>
                    <a:pt x="3025" y="1158"/>
                    <a:pt x="2901" y="995"/>
                  </a:cubicBezTo>
                  <a:lnTo>
                    <a:pt x="3092" y="805"/>
                  </a:lnTo>
                  <a:cubicBezTo>
                    <a:pt x="3218" y="648"/>
                    <a:pt x="3084" y="458"/>
                    <a:pt x="2928" y="458"/>
                  </a:cubicBezTo>
                  <a:cubicBezTo>
                    <a:pt x="2884" y="458"/>
                    <a:pt x="2838" y="473"/>
                    <a:pt x="2796" y="509"/>
                  </a:cubicBezTo>
                  <a:lnTo>
                    <a:pt x="2605" y="700"/>
                  </a:lnTo>
                  <a:cubicBezTo>
                    <a:pt x="2443" y="576"/>
                    <a:pt x="2243" y="499"/>
                    <a:pt x="2042" y="461"/>
                  </a:cubicBezTo>
                  <a:lnTo>
                    <a:pt x="2042" y="194"/>
                  </a:lnTo>
                  <a:cubicBezTo>
                    <a:pt x="2033" y="65"/>
                    <a:pt x="1933" y="1"/>
                    <a:pt x="183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7" name="Google Shape;15757;p66"/>
            <p:cNvSpPr/>
            <p:nvPr/>
          </p:nvSpPr>
          <p:spPr>
            <a:xfrm>
              <a:off x="3692901" y="2005960"/>
              <a:ext cx="40744" cy="35140"/>
            </a:xfrm>
            <a:custGeom>
              <a:avLst/>
              <a:gdLst/>
              <a:ahLst/>
              <a:cxnLst/>
              <a:rect l="l" t="t" r="r" b="b"/>
              <a:pathLst>
                <a:path w="1556" h="1342" extrusionOk="0">
                  <a:moveTo>
                    <a:pt x="887" y="417"/>
                  </a:moveTo>
                  <a:cubicBezTo>
                    <a:pt x="1031" y="417"/>
                    <a:pt x="1145" y="531"/>
                    <a:pt x="1145" y="674"/>
                  </a:cubicBezTo>
                  <a:cubicBezTo>
                    <a:pt x="1145" y="824"/>
                    <a:pt x="1016" y="925"/>
                    <a:pt x="882" y="925"/>
                  </a:cubicBezTo>
                  <a:cubicBezTo>
                    <a:pt x="820" y="925"/>
                    <a:pt x="757" y="904"/>
                    <a:pt x="706" y="855"/>
                  </a:cubicBezTo>
                  <a:cubicBezTo>
                    <a:pt x="554" y="693"/>
                    <a:pt x="668" y="417"/>
                    <a:pt x="887" y="417"/>
                  </a:cubicBezTo>
                  <a:close/>
                  <a:moveTo>
                    <a:pt x="886" y="0"/>
                  </a:moveTo>
                  <a:cubicBezTo>
                    <a:pt x="722" y="0"/>
                    <a:pt x="556" y="61"/>
                    <a:pt x="420" y="197"/>
                  </a:cubicBezTo>
                  <a:cubicBezTo>
                    <a:pt x="0" y="617"/>
                    <a:pt x="296" y="1342"/>
                    <a:pt x="887" y="1342"/>
                  </a:cubicBezTo>
                  <a:cubicBezTo>
                    <a:pt x="1260" y="1342"/>
                    <a:pt x="1555" y="1037"/>
                    <a:pt x="1555" y="674"/>
                  </a:cubicBezTo>
                  <a:cubicBezTo>
                    <a:pt x="1555" y="267"/>
                    <a:pt x="1228" y="0"/>
                    <a:pt x="886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8" name="Google Shape;15758;p66"/>
            <p:cNvSpPr/>
            <p:nvPr/>
          </p:nvSpPr>
          <p:spPr>
            <a:xfrm>
              <a:off x="3531026" y="2088286"/>
              <a:ext cx="276068" cy="216864"/>
            </a:xfrm>
            <a:custGeom>
              <a:avLst/>
              <a:gdLst/>
              <a:ahLst/>
              <a:cxnLst/>
              <a:rect l="l" t="t" r="r" b="b"/>
              <a:pathLst>
                <a:path w="10543" h="8282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062"/>
                  </a:lnTo>
                  <a:cubicBezTo>
                    <a:pt x="0" y="8186"/>
                    <a:pt x="96" y="8282"/>
                    <a:pt x="220" y="8282"/>
                  </a:cubicBezTo>
                  <a:lnTo>
                    <a:pt x="10361" y="8282"/>
                  </a:lnTo>
                  <a:cubicBezTo>
                    <a:pt x="10437" y="8282"/>
                    <a:pt x="10504" y="8243"/>
                    <a:pt x="10542" y="8186"/>
                  </a:cubicBezTo>
                  <a:lnTo>
                    <a:pt x="10542" y="1594"/>
                  </a:lnTo>
                  <a:cubicBezTo>
                    <a:pt x="10542" y="1470"/>
                    <a:pt x="10437" y="1375"/>
                    <a:pt x="10313" y="1375"/>
                  </a:cubicBez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9" name="Google Shape;15759;p66"/>
            <p:cNvSpPr/>
            <p:nvPr/>
          </p:nvSpPr>
          <p:spPr>
            <a:xfrm>
              <a:off x="3743360" y="2124264"/>
              <a:ext cx="63472" cy="51742"/>
            </a:xfrm>
            <a:custGeom>
              <a:avLst/>
              <a:gdLst/>
              <a:ahLst/>
              <a:cxnLst/>
              <a:rect l="l" t="t" r="r" b="b"/>
              <a:pathLst>
                <a:path w="2424" h="1976" extrusionOk="0">
                  <a:moveTo>
                    <a:pt x="449" y="1"/>
                  </a:moveTo>
                  <a:lnTo>
                    <a:pt x="86" y="363"/>
                  </a:lnTo>
                  <a:cubicBezTo>
                    <a:pt x="0" y="449"/>
                    <a:pt x="0" y="583"/>
                    <a:pt x="86" y="678"/>
                  </a:cubicBezTo>
                  <a:lnTo>
                    <a:pt x="773" y="1365"/>
                  </a:lnTo>
                  <a:cubicBezTo>
                    <a:pt x="816" y="1403"/>
                    <a:pt x="873" y="1422"/>
                    <a:pt x="930" y="1422"/>
                  </a:cubicBezTo>
                  <a:cubicBezTo>
                    <a:pt x="988" y="1422"/>
                    <a:pt x="1045" y="1403"/>
                    <a:pt x="1088" y="1365"/>
                  </a:cubicBezTo>
                  <a:lnTo>
                    <a:pt x="1536" y="917"/>
                  </a:lnTo>
                  <a:cubicBezTo>
                    <a:pt x="1698" y="1002"/>
                    <a:pt x="1861" y="1069"/>
                    <a:pt x="2042" y="1126"/>
                  </a:cubicBezTo>
                  <a:lnTo>
                    <a:pt x="2042" y="1756"/>
                  </a:lnTo>
                  <a:cubicBezTo>
                    <a:pt x="2042" y="1880"/>
                    <a:pt x="2137" y="1975"/>
                    <a:pt x="2261" y="1975"/>
                  </a:cubicBezTo>
                  <a:lnTo>
                    <a:pt x="2423" y="1975"/>
                  </a:lnTo>
                  <a:lnTo>
                    <a:pt x="2423" y="220"/>
                  </a:lnTo>
                  <a:cubicBezTo>
                    <a:pt x="2423" y="106"/>
                    <a:pt x="2328" y="1"/>
                    <a:pt x="220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0" name="Google Shape;15760;p66"/>
            <p:cNvSpPr/>
            <p:nvPr/>
          </p:nvSpPr>
          <p:spPr>
            <a:xfrm>
              <a:off x="3531026" y="2193471"/>
              <a:ext cx="276068" cy="111443"/>
            </a:xfrm>
            <a:custGeom>
              <a:avLst/>
              <a:gdLst/>
              <a:ahLst/>
              <a:cxnLst/>
              <a:rect l="l" t="t" r="r" b="b"/>
              <a:pathLst>
                <a:path w="10543" h="4256" extrusionOk="0">
                  <a:moveTo>
                    <a:pt x="0" y="0"/>
                  </a:moveTo>
                  <a:lnTo>
                    <a:pt x="0" y="4036"/>
                  </a:lnTo>
                  <a:cubicBezTo>
                    <a:pt x="0" y="4160"/>
                    <a:pt x="96" y="4255"/>
                    <a:pt x="220" y="4255"/>
                  </a:cubicBezTo>
                  <a:lnTo>
                    <a:pt x="10361" y="4255"/>
                  </a:lnTo>
                  <a:cubicBezTo>
                    <a:pt x="10437" y="4255"/>
                    <a:pt x="10504" y="4217"/>
                    <a:pt x="10542" y="4160"/>
                  </a:cubicBezTo>
                  <a:lnTo>
                    <a:pt x="1054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1" name="Google Shape;15761;p66"/>
            <p:cNvSpPr/>
            <p:nvPr/>
          </p:nvSpPr>
          <p:spPr>
            <a:xfrm>
              <a:off x="3531785" y="2179462"/>
              <a:ext cx="298535" cy="125688"/>
            </a:xfrm>
            <a:custGeom>
              <a:avLst/>
              <a:gdLst/>
              <a:ahLst/>
              <a:cxnLst/>
              <a:rect l="l" t="t" r="r" b="b"/>
              <a:pathLst>
                <a:path w="11401" h="4800" extrusionOk="0">
                  <a:moveTo>
                    <a:pt x="1068" y="1"/>
                  </a:moveTo>
                  <a:cubicBezTo>
                    <a:pt x="964" y="1"/>
                    <a:pt x="868" y="77"/>
                    <a:pt x="849" y="182"/>
                  </a:cubicBezTo>
                  <a:lnTo>
                    <a:pt x="782" y="535"/>
                  </a:lnTo>
                  <a:lnTo>
                    <a:pt x="134" y="3951"/>
                  </a:lnTo>
                  <a:lnTo>
                    <a:pt x="0" y="4676"/>
                  </a:lnTo>
                  <a:cubicBezTo>
                    <a:pt x="38" y="4752"/>
                    <a:pt x="114" y="4800"/>
                    <a:pt x="191" y="4800"/>
                  </a:cubicBezTo>
                  <a:lnTo>
                    <a:pt x="10332" y="4800"/>
                  </a:lnTo>
                  <a:cubicBezTo>
                    <a:pt x="10437" y="4790"/>
                    <a:pt x="10523" y="4723"/>
                    <a:pt x="10542" y="4618"/>
                  </a:cubicBezTo>
                  <a:lnTo>
                    <a:pt x="10675" y="3951"/>
                  </a:lnTo>
                  <a:lnTo>
                    <a:pt x="11372" y="259"/>
                  </a:lnTo>
                  <a:cubicBezTo>
                    <a:pt x="11400" y="125"/>
                    <a:pt x="11295" y="1"/>
                    <a:pt x="111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2" name="Google Shape;15762;p66"/>
            <p:cNvSpPr/>
            <p:nvPr/>
          </p:nvSpPr>
          <p:spPr>
            <a:xfrm>
              <a:off x="3531785" y="2282893"/>
              <a:ext cx="279551" cy="22257"/>
            </a:xfrm>
            <a:custGeom>
              <a:avLst/>
              <a:gdLst/>
              <a:ahLst/>
              <a:cxnLst/>
              <a:rect l="l" t="t" r="r" b="b"/>
              <a:pathLst>
                <a:path w="10676" h="850" extrusionOk="0">
                  <a:moveTo>
                    <a:pt x="134" y="1"/>
                  </a:moveTo>
                  <a:lnTo>
                    <a:pt x="29" y="592"/>
                  </a:lnTo>
                  <a:lnTo>
                    <a:pt x="0" y="726"/>
                  </a:lnTo>
                  <a:cubicBezTo>
                    <a:pt x="38" y="802"/>
                    <a:pt x="114" y="850"/>
                    <a:pt x="191" y="850"/>
                  </a:cubicBezTo>
                  <a:lnTo>
                    <a:pt x="10332" y="850"/>
                  </a:lnTo>
                  <a:cubicBezTo>
                    <a:pt x="10437" y="840"/>
                    <a:pt x="10523" y="773"/>
                    <a:pt x="10542" y="668"/>
                  </a:cubicBezTo>
                  <a:lnTo>
                    <a:pt x="10675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3" name="Google Shape;15763;p66"/>
            <p:cNvSpPr/>
            <p:nvPr/>
          </p:nvSpPr>
          <p:spPr>
            <a:xfrm>
              <a:off x="3740846" y="2015596"/>
              <a:ext cx="149412" cy="149176"/>
            </a:xfrm>
            <a:custGeom>
              <a:avLst/>
              <a:gdLst/>
              <a:ahLst/>
              <a:cxnLst/>
              <a:rect l="l" t="t" r="r" b="b"/>
              <a:pathLst>
                <a:path w="5706" h="5697" extrusionOk="0">
                  <a:moveTo>
                    <a:pt x="2843" y="1622"/>
                  </a:moveTo>
                  <a:cubicBezTo>
                    <a:pt x="3468" y="1622"/>
                    <a:pt x="4065" y="2109"/>
                    <a:pt x="4065" y="2844"/>
                  </a:cubicBezTo>
                  <a:cubicBezTo>
                    <a:pt x="4065" y="3511"/>
                    <a:pt x="3521" y="4055"/>
                    <a:pt x="2853" y="4055"/>
                  </a:cubicBezTo>
                  <a:cubicBezTo>
                    <a:pt x="1766" y="4055"/>
                    <a:pt x="1222" y="2748"/>
                    <a:pt x="1985" y="1985"/>
                  </a:cubicBezTo>
                  <a:cubicBezTo>
                    <a:pt x="2236" y="1734"/>
                    <a:pt x="2543" y="1622"/>
                    <a:pt x="2843" y="1622"/>
                  </a:cubicBezTo>
                  <a:close/>
                  <a:moveTo>
                    <a:pt x="2787" y="1"/>
                  </a:moveTo>
                  <a:cubicBezTo>
                    <a:pt x="2663" y="1"/>
                    <a:pt x="2567" y="96"/>
                    <a:pt x="2567" y="220"/>
                  </a:cubicBezTo>
                  <a:lnTo>
                    <a:pt x="2567" y="764"/>
                  </a:lnTo>
                  <a:cubicBezTo>
                    <a:pt x="2205" y="812"/>
                    <a:pt x="1861" y="955"/>
                    <a:pt x="1565" y="1184"/>
                  </a:cubicBezTo>
                  <a:lnTo>
                    <a:pt x="1174" y="793"/>
                  </a:lnTo>
                  <a:cubicBezTo>
                    <a:pt x="1131" y="750"/>
                    <a:pt x="1077" y="728"/>
                    <a:pt x="1022" y="728"/>
                  </a:cubicBezTo>
                  <a:cubicBezTo>
                    <a:pt x="967" y="728"/>
                    <a:pt x="912" y="750"/>
                    <a:pt x="869" y="793"/>
                  </a:cubicBezTo>
                  <a:lnTo>
                    <a:pt x="783" y="878"/>
                  </a:lnTo>
                  <a:cubicBezTo>
                    <a:pt x="697" y="964"/>
                    <a:pt x="697" y="1098"/>
                    <a:pt x="783" y="1184"/>
                  </a:cubicBezTo>
                  <a:lnTo>
                    <a:pt x="1174" y="1575"/>
                  </a:lnTo>
                  <a:cubicBezTo>
                    <a:pt x="945" y="1871"/>
                    <a:pt x="802" y="2214"/>
                    <a:pt x="755" y="2577"/>
                  </a:cubicBezTo>
                  <a:lnTo>
                    <a:pt x="230" y="2577"/>
                  </a:lnTo>
                  <a:cubicBezTo>
                    <a:pt x="106" y="2577"/>
                    <a:pt x="1" y="2672"/>
                    <a:pt x="1" y="2796"/>
                  </a:cubicBezTo>
                  <a:lnTo>
                    <a:pt x="1" y="2920"/>
                  </a:lnTo>
                  <a:cubicBezTo>
                    <a:pt x="10" y="3035"/>
                    <a:pt x="106" y="3120"/>
                    <a:pt x="230" y="3120"/>
                  </a:cubicBezTo>
                  <a:lnTo>
                    <a:pt x="774" y="3120"/>
                  </a:lnTo>
                  <a:cubicBezTo>
                    <a:pt x="821" y="3483"/>
                    <a:pt x="964" y="3826"/>
                    <a:pt x="1193" y="4122"/>
                  </a:cubicBezTo>
                  <a:lnTo>
                    <a:pt x="802" y="4513"/>
                  </a:lnTo>
                  <a:cubicBezTo>
                    <a:pt x="716" y="4599"/>
                    <a:pt x="716" y="4733"/>
                    <a:pt x="802" y="4818"/>
                  </a:cubicBezTo>
                  <a:lnTo>
                    <a:pt x="888" y="4904"/>
                  </a:lnTo>
                  <a:cubicBezTo>
                    <a:pt x="931" y="4947"/>
                    <a:pt x="986" y="4969"/>
                    <a:pt x="1041" y="4969"/>
                  </a:cubicBezTo>
                  <a:cubicBezTo>
                    <a:pt x="1096" y="4969"/>
                    <a:pt x="1151" y="4947"/>
                    <a:pt x="1193" y="4904"/>
                  </a:cubicBezTo>
                  <a:lnTo>
                    <a:pt x="1585" y="4513"/>
                  </a:lnTo>
                  <a:cubicBezTo>
                    <a:pt x="1880" y="4742"/>
                    <a:pt x="2224" y="4885"/>
                    <a:pt x="2586" y="4933"/>
                  </a:cubicBezTo>
                  <a:lnTo>
                    <a:pt x="2586" y="5477"/>
                  </a:lnTo>
                  <a:cubicBezTo>
                    <a:pt x="2586" y="5601"/>
                    <a:pt x="2682" y="5696"/>
                    <a:pt x="2806" y="5696"/>
                  </a:cubicBezTo>
                  <a:lnTo>
                    <a:pt x="2930" y="5696"/>
                  </a:lnTo>
                  <a:cubicBezTo>
                    <a:pt x="3044" y="5696"/>
                    <a:pt x="3149" y="5601"/>
                    <a:pt x="3149" y="5477"/>
                  </a:cubicBezTo>
                  <a:lnTo>
                    <a:pt x="3149" y="4933"/>
                  </a:lnTo>
                  <a:cubicBezTo>
                    <a:pt x="3512" y="4885"/>
                    <a:pt x="3855" y="4742"/>
                    <a:pt x="4151" y="4513"/>
                  </a:cubicBezTo>
                  <a:lnTo>
                    <a:pt x="4532" y="4904"/>
                  </a:lnTo>
                  <a:cubicBezTo>
                    <a:pt x="4575" y="4947"/>
                    <a:pt x="4633" y="4969"/>
                    <a:pt x="4690" y="4969"/>
                  </a:cubicBezTo>
                  <a:cubicBezTo>
                    <a:pt x="4747" y="4969"/>
                    <a:pt x="4804" y="4947"/>
                    <a:pt x="4847" y="4904"/>
                  </a:cubicBezTo>
                  <a:lnTo>
                    <a:pt x="4933" y="4818"/>
                  </a:lnTo>
                  <a:cubicBezTo>
                    <a:pt x="5019" y="4733"/>
                    <a:pt x="5019" y="4599"/>
                    <a:pt x="4933" y="4513"/>
                  </a:cubicBezTo>
                  <a:lnTo>
                    <a:pt x="4523" y="4113"/>
                  </a:lnTo>
                  <a:cubicBezTo>
                    <a:pt x="4742" y="3826"/>
                    <a:pt x="4885" y="3483"/>
                    <a:pt x="4933" y="3111"/>
                  </a:cubicBezTo>
                  <a:lnTo>
                    <a:pt x="5486" y="3111"/>
                  </a:lnTo>
                  <a:cubicBezTo>
                    <a:pt x="5601" y="3111"/>
                    <a:pt x="5696" y="3015"/>
                    <a:pt x="5706" y="2901"/>
                  </a:cubicBezTo>
                  <a:lnTo>
                    <a:pt x="5706" y="2777"/>
                  </a:lnTo>
                  <a:cubicBezTo>
                    <a:pt x="5706" y="2662"/>
                    <a:pt x="5601" y="2558"/>
                    <a:pt x="5477" y="2558"/>
                  </a:cubicBezTo>
                  <a:lnTo>
                    <a:pt x="4933" y="2558"/>
                  </a:lnTo>
                  <a:cubicBezTo>
                    <a:pt x="4885" y="2195"/>
                    <a:pt x="4742" y="1852"/>
                    <a:pt x="4513" y="1556"/>
                  </a:cubicBezTo>
                  <a:lnTo>
                    <a:pt x="4904" y="1174"/>
                  </a:lnTo>
                  <a:cubicBezTo>
                    <a:pt x="4990" y="1079"/>
                    <a:pt x="4990" y="945"/>
                    <a:pt x="4904" y="859"/>
                  </a:cubicBezTo>
                  <a:lnTo>
                    <a:pt x="4819" y="774"/>
                  </a:lnTo>
                  <a:cubicBezTo>
                    <a:pt x="4776" y="731"/>
                    <a:pt x="4721" y="709"/>
                    <a:pt x="4666" y="709"/>
                  </a:cubicBezTo>
                  <a:cubicBezTo>
                    <a:pt x="4611" y="709"/>
                    <a:pt x="4556" y="731"/>
                    <a:pt x="4513" y="774"/>
                  </a:cubicBezTo>
                  <a:lnTo>
                    <a:pt x="4122" y="1165"/>
                  </a:lnTo>
                  <a:cubicBezTo>
                    <a:pt x="3826" y="936"/>
                    <a:pt x="3483" y="793"/>
                    <a:pt x="3121" y="745"/>
                  </a:cubicBezTo>
                  <a:lnTo>
                    <a:pt x="3121" y="201"/>
                  </a:lnTo>
                  <a:cubicBezTo>
                    <a:pt x="3111" y="87"/>
                    <a:pt x="3016" y="1"/>
                    <a:pt x="2911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4" name="Google Shape;15764;p66"/>
            <p:cNvSpPr/>
            <p:nvPr/>
          </p:nvSpPr>
          <p:spPr>
            <a:xfrm>
              <a:off x="3789576" y="2070532"/>
              <a:ext cx="45221" cy="38780"/>
            </a:xfrm>
            <a:custGeom>
              <a:avLst/>
              <a:gdLst/>
              <a:ahLst/>
              <a:cxnLst/>
              <a:rect l="l" t="t" r="r" b="b"/>
              <a:pathLst>
                <a:path w="1727" h="1481" extrusionOk="0">
                  <a:moveTo>
                    <a:pt x="989" y="0"/>
                  </a:moveTo>
                  <a:cubicBezTo>
                    <a:pt x="807" y="0"/>
                    <a:pt x="620" y="69"/>
                    <a:pt x="468" y="221"/>
                  </a:cubicBezTo>
                  <a:cubicBezTo>
                    <a:pt x="0" y="679"/>
                    <a:pt x="334" y="1480"/>
                    <a:pt x="992" y="1480"/>
                  </a:cubicBezTo>
                  <a:cubicBezTo>
                    <a:pt x="1393" y="1480"/>
                    <a:pt x="1727" y="1146"/>
                    <a:pt x="1727" y="736"/>
                  </a:cubicBezTo>
                  <a:cubicBezTo>
                    <a:pt x="1727" y="292"/>
                    <a:pt x="1367" y="0"/>
                    <a:pt x="98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5" name="Google Shape;15765;p66"/>
            <p:cNvSpPr/>
            <p:nvPr/>
          </p:nvSpPr>
          <p:spPr>
            <a:xfrm>
              <a:off x="3531026" y="2088286"/>
              <a:ext cx="111679" cy="36004"/>
            </a:xfrm>
            <a:custGeom>
              <a:avLst/>
              <a:gdLst/>
              <a:ahLst/>
              <a:cxnLst/>
              <a:rect l="l" t="t" r="r" b="b"/>
              <a:pathLst>
                <a:path w="4265" h="137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375"/>
                  </a:ln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66" name="Google Shape;15766;p66"/>
          <p:cNvGrpSpPr/>
          <p:nvPr/>
        </p:nvGrpSpPr>
        <p:grpSpPr>
          <a:xfrm>
            <a:off x="3123351" y="1500275"/>
            <a:ext cx="296781" cy="359232"/>
            <a:chOff x="3123351" y="1500275"/>
            <a:chExt cx="296781" cy="359232"/>
          </a:xfrm>
        </p:grpSpPr>
        <p:sp>
          <p:nvSpPr>
            <p:cNvPr id="15767" name="Google Shape;15767;p66"/>
            <p:cNvSpPr/>
            <p:nvPr/>
          </p:nvSpPr>
          <p:spPr>
            <a:xfrm>
              <a:off x="3123351" y="1562700"/>
              <a:ext cx="296781" cy="296545"/>
            </a:xfrm>
            <a:custGeom>
              <a:avLst/>
              <a:gdLst/>
              <a:ahLst/>
              <a:cxnLst/>
              <a:rect l="l" t="t" r="r" b="b"/>
              <a:pathLst>
                <a:path w="11334" h="1132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806"/>
                  </a:lnTo>
                  <a:lnTo>
                    <a:pt x="258" y="9073"/>
                  </a:lnTo>
                  <a:lnTo>
                    <a:pt x="1813" y="10676"/>
                  </a:lnTo>
                  <a:lnTo>
                    <a:pt x="2452" y="11325"/>
                  </a:lnTo>
                  <a:lnTo>
                    <a:pt x="11114" y="11325"/>
                  </a:lnTo>
                  <a:cubicBezTo>
                    <a:pt x="11238" y="11325"/>
                    <a:pt x="11334" y="11229"/>
                    <a:pt x="11334" y="11105"/>
                  </a:cubicBezTo>
                  <a:lnTo>
                    <a:pt x="11334" y="220"/>
                  </a:lnTo>
                  <a:cubicBezTo>
                    <a:pt x="11334" y="96"/>
                    <a:pt x="11229" y="1"/>
                    <a:pt x="11114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8" name="Google Shape;15768;p66"/>
            <p:cNvSpPr/>
            <p:nvPr/>
          </p:nvSpPr>
          <p:spPr>
            <a:xfrm>
              <a:off x="3276979" y="1562465"/>
              <a:ext cx="99189" cy="33569"/>
            </a:xfrm>
            <a:custGeom>
              <a:avLst/>
              <a:gdLst/>
              <a:ahLst/>
              <a:cxnLst/>
              <a:rect l="l" t="t" r="r" b="b"/>
              <a:pathLst>
                <a:path w="3788" h="1282" extrusionOk="0">
                  <a:moveTo>
                    <a:pt x="0" y="0"/>
                  </a:moveTo>
                  <a:cubicBezTo>
                    <a:pt x="344" y="854"/>
                    <a:pt x="1119" y="1281"/>
                    <a:pt x="1894" y="1281"/>
                  </a:cubicBezTo>
                  <a:cubicBezTo>
                    <a:pt x="2669" y="1281"/>
                    <a:pt x="3444" y="854"/>
                    <a:pt x="3788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9" name="Google Shape;15769;p66"/>
            <p:cNvSpPr/>
            <p:nvPr/>
          </p:nvSpPr>
          <p:spPr>
            <a:xfrm>
              <a:off x="3130081" y="1800277"/>
              <a:ext cx="75963" cy="59230"/>
            </a:xfrm>
            <a:custGeom>
              <a:avLst/>
              <a:gdLst/>
              <a:ahLst/>
              <a:cxnLst/>
              <a:rect l="l" t="t" r="r" b="b"/>
              <a:pathLst>
                <a:path w="2901" h="2262" extrusionOk="0">
                  <a:moveTo>
                    <a:pt x="1" y="0"/>
                  </a:moveTo>
                  <a:lnTo>
                    <a:pt x="2195" y="2261"/>
                  </a:lnTo>
                  <a:lnTo>
                    <a:pt x="2901" y="2261"/>
                  </a:lnTo>
                  <a:lnTo>
                    <a:pt x="2901" y="172"/>
                  </a:lnTo>
                  <a:cubicBezTo>
                    <a:pt x="2901" y="77"/>
                    <a:pt x="2825" y="0"/>
                    <a:pt x="2729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0" name="Google Shape;15770;p66"/>
            <p:cNvSpPr/>
            <p:nvPr/>
          </p:nvSpPr>
          <p:spPr>
            <a:xfrm>
              <a:off x="3170799" y="1562465"/>
              <a:ext cx="249334" cy="296781"/>
            </a:xfrm>
            <a:custGeom>
              <a:avLst/>
              <a:gdLst/>
              <a:ahLst/>
              <a:cxnLst/>
              <a:rect l="l" t="t" r="r" b="b"/>
              <a:pathLst>
                <a:path w="9522" h="11334" extrusionOk="0">
                  <a:moveTo>
                    <a:pt x="8882" y="0"/>
                  </a:moveTo>
                  <a:lnTo>
                    <a:pt x="8882" y="10685"/>
                  </a:lnTo>
                  <a:lnTo>
                    <a:pt x="1" y="10685"/>
                  </a:lnTo>
                  <a:lnTo>
                    <a:pt x="640" y="11334"/>
                  </a:lnTo>
                  <a:lnTo>
                    <a:pt x="9302" y="11334"/>
                  </a:lnTo>
                  <a:cubicBezTo>
                    <a:pt x="9426" y="11334"/>
                    <a:pt x="9522" y="11238"/>
                    <a:pt x="9522" y="11114"/>
                  </a:cubicBezTo>
                  <a:lnTo>
                    <a:pt x="9522" y="229"/>
                  </a:lnTo>
                  <a:cubicBezTo>
                    <a:pt x="9522" y="105"/>
                    <a:pt x="9426" y="10"/>
                    <a:pt x="930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1" name="Google Shape;15771;p66"/>
            <p:cNvSpPr/>
            <p:nvPr/>
          </p:nvSpPr>
          <p:spPr>
            <a:xfrm>
              <a:off x="3123351" y="1793285"/>
              <a:ext cx="64206" cy="66222"/>
            </a:xfrm>
            <a:custGeom>
              <a:avLst/>
              <a:gdLst/>
              <a:ahLst/>
              <a:cxnLst/>
              <a:rect l="l" t="t" r="r" b="b"/>
              <a:pathLst>
                <a:path w="2452" h="2529" extrusionOk="0">
                  <a:moveTo>
                    <a:pt x="0" y="0"/>
                  </a:moveTo>
                  <a:lnTo>
                    <a:pt x="2452" y="2528"/>
                  </a:lnTo>
                  <a:lnTo>
                    <a:pt x="2452" y="220"/>
                  </a:lnTo>
                  <a:cubicBezTo>
                    <a:pt x="2452" y="96"/>
                    <a:pt x="2347" y="0"/>
                    <a:pt x="222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2" name="Google Shape;15772;p66"/>
            <p:cNvSpPr/>
            <p:nvPr/>
          </p:nvSpPr>
          <p:spPr>
            <a:xfrm>
              <a:off x="3251998" y="1787787"/>
              <a:ext cx="131658" cy="11024"/>
            </a:xfrm>
            <a:custGeom>
              <a:avLst/>
              <a:gdLst/>
              <a:ahLst/>
              <a:cxnLst/>
              <a:rect l="l" t="t" r="r" b="b"/>
              <a:pathLst>
                <a:path w="5028" h="421" extrusionOk="0">
                  <a:moveTo>
                    <a:pt x="258" y="0"/>
                  </a:moveTo>
                  <a:cubicBezTo>
                    <a:pt x="0" y="20"/>
                    <a:pt x="0" y="401"/>
                    <a:pt x="258" y="420"/>
                  </a:cubicBezTo>
                  <a:lnTo>
                    <a:pt x="4770" y="420"/>
                  </a:lnTo>
                  <a:cubicBezTo>
                    <a:pt x="5028" y="401"/>
                    <a:pt x="5028" y="20"/>
                    <a:pt x="477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3" name="Google Shape;15773;p66"/>
            <p:cNvSpPr/>
            <p:nvPr/>
          </p:nvSpPr>
          <p:spPr>
            <a:xfrm>
              <a:off x="3259304" y="1537432"/>
              <a:ext cx="74234" cy="70516"/>
            </a:xfrm>
            <a:custGeom>
              <a:avLst/>
              <a:gdLst/>
              <a:ahLst/>
              <a:cxnLst/>
              <a:rect l="l" t="t" r="r" b="b"/>
              <a:pathLst>
                <a:path w="2835" h="2693" extrusionOk="0">
                  <a:moveTo>
                    <a:pt x="2549" y="0"/>
                  </a:moveTo>
                  <a:cubicBezTo>
                    <a:pt x="2507" y="0"/>
                    <a:pt x="2462" y="15"/>
                    <a:pt x="2421" y="50"/>
                  </a:cubicBezTo>
                  <a:lnTo>
                    <a:pt x="131" y="2340"/>
                  </a:lnTo>
                  <a:cubicBezTo>
                    <a:pt x="1" y="2461"/>
                    <a:pt x="90" y="2693"/>
                    <a:pt x="273" y="2693"/>
                  </a:cubicBezTo>
                  <a:cubicBezTo>
                    <a:pt x="277" y="2693"/>
                    <a:pt x="280" y="2693"/>
                    <a:pt x="284" y="2693"/>
                  </a:cubicBezTo>
                  <a:cubicBezTo>
                    <a:pt x="332" y="2693"/>
                    <a:pt x="389" y="2674"/>
                    <a:pt x="427" y="2635"/>
                  </a:cubicBezTo>
                  <a:lnTo>
                    <a:pt x="2707" y="346"/>
                  </a:lnTo>
                  <a:cubicBezTo>
                    <a:pt x="2834" y="196"/>
                    <a:pt x="2704" y="0"/>
                    <a:pt x="254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4" name="Google Shape;15774;p66"/>
            <p:cNvSpPr/>
            <p:nvPr/>
          </p:nvSpPr>
          <p:spPr>
            <a:xfrm>
              <a:off x="3283970" y="1500275"/>
              <a:ext cx="84944" cy="84944"/>
            </a:xfrm>
            <a:custGeom>
              <a:avLst/>
              <a:gdLst/>
              <a:ahLst/>
              <a:cxnLst/>
              <a:rect l="l" t="t" r="r" b="b"/>
              <a:pathLst>
                <a:path w="3244" h="3244" extrusionOk="0">
                  <a:moveTo>
                    <a:pt x="1622" y="0"/>
                  </a:moveTo>
                  <a:cubicBezTo>
                    <a:pt x="725" y="0"/>
                    <a:pt x="0" y="725"/>
                    <a:pt x="0" y="1622"/>
                  </a:cubicBezTo>
                  <a:cubicBezTo>
                    <a:pt x="0" y="2519"/>
                    <a:pt x="725" y="3244"/>
                    <a:pt x="1622" y="3244"/>
                  </a:cubicBezTo>
                  <a:cubicBezTo>
                    <a:pt x="2519" y="3244"/>
                    <a:pt x="3244" y="2519"/>
                    <a:pt x="3244" y="1622"/>
                  </a:cubicBezTo>
                  <a:cubicBezTo>
                    <a:pt x="3244" y="725"/>
                    <a:pt x="2519" y="0"/>
                    <a:pt x="162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5" name="Google Shape;15775;p66"/>
            <p:cNvSpPr/>
            <p:nvPr/>
          </p:nvSpPr>
          <p:spPr>
            <a:xfrm>
              <a:off x="3185803" y="1633662"/>
              <a:ext cx="171878" cy="19743"/>
            </a:xfrm>
            <a:custGeom>
              <a:avLst/>
              <a:gdLst/>
              <a:ahLst/>
              <a:cxnLst/>
              <a:rect l="l" t="t" r="r" b="b"/>
              <a:pathLst>
                <a:path w="6564" h="754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525"/>
                  </a:lnTo>
                  <a:cubicBezTo>
                    <a:pt x="0" y="649"/>
                    <a:pt x="96" y="754"/>
                    <a:pt x="220" y="754"/>
                  </a:cubicBezTo>
                  <a:lnTo>
                    <a:pt x="6344" y="754"/>
                  </a:lnTo>
                  <a:cubicBezTo>
                    <a:pt x="6468" y="744"/>
                    <a:pt x="6564" y="649"/>
                    <a:pt x="6564" y="525"/>
                  </a:cubicBezTo>
                  <a:lnTo>
                    <a:pt x="6564" y="220"/>
                  </a:lnTo>
                  <a:cubicBezTo>
                    <a:pt x="6564" y="96"/>
                    <a:pt x="6468" y="0"/>
                    <a:pt x="63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6" name="Google Shape;15776;p66"/>
            <p:cNvSpPr/>
            <p:nvPr/>
          </p:nvSpPr>
          <p:spPr>
            <a:xfrm>
              <a:off x="3179047" y="1674851"/>
              <a:ext cx="186463" cy="10814"/>
            </a:xfrm>
            <a:custGeom>
              <a:avLst/>
              <a:gdLst/>
              <a:ahLst/>
              <a:cxnLst/>
              <a:rect l="l" t="t" r="r" b="b"/>
              <a:pathLst>
                <a:path w="7121" h="413" extrusionOk="0">
                  <a:moveTo>
                    <a:pt x="6849" y="0"/>
                  </a:moveTo>
                  <a:cubicBezTo>
                    <a:pt x="6840" y="0"/>
                    <a:pt x="6831" y="1"/>
                    <a:pt x="6822" y="1"/>
                  </a:cubicBezTo>
                  <a:lnTo>
                    <a:pt x="258" y="1"/>
                  </a:lnTo>
                  <a:cubicBezTo>
                    <a:pt x="1" y="20"/>
                    <a:pt x="1" y="393"/>
                    <a:pt x="258" y="412"/>
                  </a:cubicBezTo>
                  <a:lnTo>
                    <a:pt x="6822" y="412"/>
                  </a:lnTo>
                  <a:cubicBezTo>
                    <a:pt x="6828" y="412"/>
                    <a:pt x="6834" y="412"/>
                    <a:pt x="6840" y="412"/>
                  </a:cubicBezTo>
                  <a:cubicBezTo>
                    <a:pt x="7118" y="412"/>
                    <a:pt x="7121" y="0"/>
                    <a:pt x="684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7" name="Google Shape;15777;p66"/>
            <p:cNvSpPr/>
            <p:nvPr/>
          </p:nvSpPr>
          <p:spPr>
            <a:xfrm>
              <a:off x="3179047" y="1701847"/>
              <a:ext cx="185390" cy="10762"/>
            </a:xfrm>
            <a:custGeom>
              <a:avLst/>
              <a:gdLst/>
              <a:ahLst/>
              <a:cxnLst/>
              <a:rect l="l" t="t" r="r" b="b"/>
              <a:pathLst>
                <a:path w="7080" h="411" extrusionOk="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6822" y="411"/>
                  </a:lnTo>
                  <a:cubicBezTo>
                    <a:pt x="7079" y="392"/>
                    <a:pt x="7079" y="20"/>
                    <a:pt x="682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78" name="Google Shape;15778;p66"/>
          <p:cNvGrpSpPr/>
          <p:nvPr/>
        </p:nvGrpSpPr>
        <p:grpSpPr>
          <a:xfrm>
            <a:off x="2659458" y="1500275"/>
            <a:ext cx="332261" cy="359232"/>
            <a:chOff x="2659458" y="1500275"/>
            <a:chExt cx="332261" cy="359232"/>
          </a:xfrm>
        </p:grpSpPr>
        <p:sp>
          <p:nvSpPr>
            <p:cNvPr id="15779" name="Google Shape;15779;p66"/>
            <p:cNvSpPr/>
            <p:nvPr/>
          </p:nvSpPr>
          <p:spPr>
            <a:xfrm>
              <a:off x="2957234" y="1800015"/>
              <a:ext cx="34486" cy="59361"/>
            </a:xfrm>
            <a:custGeom>
              <a:avLst/>
              <a:gdLst/>
              <a:ahLst/>
              <a:cxnLst/>
              <a:rect l="l" t="t" r="r" b="b"/>
              <a:pathLst>
                <a:path w="1317" h="2267" extrusionOk="0">
                  <a:moveTo>
                    <a:pt x="0" y="1"/>
                  </a:moveTo>
                  <a:lnTo>
                    <a:pt x="248" y="1909"/>
                  </a:lnTo>
                  <a:cubicBezTo>
                    <a:pt x="277" y="2147"/>
                    <a:pt x="465" y="2267"/>
                    <a:pt x="655" y="2267"/>
                  </a:cubicBezTo>
                  <a:cubicBezTo>
                    <a:pt x="844" y="2267"/>
                    <a:pt x="1035" y="2147"/>
                    <a:pt x="1069" y="1909"/>
                  </a:cubicBezTo>
                  <a:lnTo>
                    <a:pt x="131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0" name="Google Shape;15780;p66"/>
            <p:cNvSpPr/>
            <p:nvPr/>
          </p:nvSpPr>
          <p:spPr>
            <a:xfrm>
              <a:off x="2974463" y="1800015"/>
              <a:ext cx="17256" cy="59492"/>
            </a:xfrm>
            <a:custGeom>
              <a:avLst/>
              <a:gdLst/>
              <a:ahLst/>
              <a:cxnLst/>
              <a:rect l="l" t="t" r="r" b="b"/>
              <a:pathLst>
                <a:path w="659" h="2272" extrusionOk="0">
                  <a:moveTo>
                    <a:pt x="0" y="1"/>
                  </a:moveTo>
                  <a:lnTo>
                    <a:pt x="0" y="2271"/>
                  </a:lnTo>
                  <a:cubicBezTo>
                    <a:pt x="201" y="2262"/>
                    <a:pt x="382" y="2109"/>
                    <a:pt x="411" y="1909"/>
                  </a:cubicBezTo>
                  <a:lnTo>
                    <a:pt x="659" y="1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1" name="Google Shape;15781;p66"/>
            <p:cNvSpPr/>
            <p:nvPr/>
          </p:nvSpPr>
          <p:spPr>
            <a:xfrm>
              <a:off x="2659458" y="1500275"/>
              <a:ext cx="266066" cy="358970"/>
            </a:xfrm>
            <a:custGeom>
              <a:avLst/>
              <a:gdLst/>
              <a:ahLst/>
              <a:cxnLst/>
              <a:rect l="l" t="t" r="r" b="b"/>
              <a:pathLst>
                <a:path w="10161" h="13709" extrusionOk="0">
                  <a:moveTo>
                    <a:pt x="3034" y="0"/>
                  </a:moveTo>
                  <a:lnTo>
                    <a:pt x="1" y="303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0" y="13709"/>
                  </a:cubicBezTo>
                  <a:lnTo>
                    <a:pt x="9941" y="13709"/>
                  </a:lnTo>
                  <a:cubicBezTo>
                    <a:pt x="10065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2" name="Google Shape;15782;p66"/>
            <p:cNvSpPr/>
            <p:nvPr/>
          </p:nvSpPr>
          <p:spPr>
            <a:xfrm>
              <a:off x="2659458" y="1500275"/>
              <a:ext cx="92459" cy="92197"/>
            </a:xfrm>
            <a:custGeom>
              <a:avLst/>
              <a:gdLst/>
              <a:ahLst/>
              <a:cxnLst/>
              <a:rect l="l" t="t" r="r" b="b"/>
              <a:pathLst>
                <a:path w="3531" h="3521" extrusionOk="0">
                  <a:moveTo>
                    <a:pt x="3034" y="0"/>
                  </a:moveTo>
                  <a:lnTo>
                    <a:pt x="1" y="3034"/>
                  </a:lnTo>
                  <a:lnTo>
                    <a:pt x="1" y="3520"/>
                  </a:lnTo>
                  <a:lnTo>
                    <a:pt x="3301" y="3520"/>
                  </a:lnTo>
                  <a:cubicBezTo>
                    <a:pt x="3425" y="3520"/>
                    <a:pt x="3530" y="3425"/>
                    <a:pt x="3530" y="3301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3" name="Google Shape;15783;p66"/>
            <p:cNvSpPr/>
            <p:nvPr/>
          </p:nvSpPr>
          <p:spPr>
            <a:xfrm>
              <a:off x="2659458" y="1500275"/>
              <a:ext cx="266066" cy="358970"/>
            </a:xfrm>
            <a:custGeom>
              <a:avLst/>
              <a:gdLst/>
              <a:ahLst/>
              <a:cxnLst/>
              <a:rect l="l" t="t" r="r" b="b"/>
              <a:pathLst>
                <a:path w="10161" h="13709" extrusionOk="0">
                  <a:moveTo>
                    <a:pt x="9254" y="0"/>
                  </a:moveTo>
                  <a:lnTo>
                    <a:pt x="9254" y="12774"/>
                  </a:lnTo>
                  <a:lnTo>
                    <a:pt x="1" y="1277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9" y="13709"/>
                  </a:cubicBezTo>
                  <a:lnTo>
                    <a:pt x="9932" y="13709"/>
                  </a:lnTo>
                  <a:cubicBezTo>
                    <a:pt x="10056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4" name="Google Shape;15784;p66"/>
            <p:cNvSpPr/>
            <p:nvPr/>
          </p:nvSpPr>
          <p:spPr>
            <a:xfrm>
              <a:off x="2659458" y="1500275"/>
              <a:ext cx="79471" cy="79445"/>
            </a:xfrm>
            <a:custGeom>
              <a:avLst/>
              <a:gdLst/>
              <a:ahLst/>
              <a:cxnLst/>
              <a:rect l="l" t="t" r="r" b="b"/>
              <a:pathLst>
                <a:path w="3035" h="3034" extrusionOk="0">
                  <a:moveTo>
                    <a:pt x="3034" y="0"/>
                  </a:moveTo>
                  <a:lnTo>
                    <a:pt x="1" y="3034"/>
                  </a:lnTo>
                  <a:lnTo>
                    <a:pt x="2815" y="3034"/>
                  </a:lnTo>
                  <a:cubicBezTo>
                    <a:pt x="2939" y="3034"/>
                    <a:pt x="3034" y="2929"/>
                    <a:pt x="3034" y="2814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5" name="Google Shape;15785;p66"/>
            <p:cNvSpPr/>
            <p:nvPr/>
          </p:nvSpPr>
          <p:spPr>
            <a:xfrm>
              <a:off x="2710414" y="1744817"/>
              <a:ext cx="164154" cy="11024"/>
            </a:xfrm>
            <a:custGeom>
              <a:avLst/>
              <a:gdLst/>
              <a:ahLst/>
              <a:cxnLst/>
              <a:rect l="l" t="t" r="r" b="b"/>
              <a:pathLst>
                <a:path w="6269" h="421" extrusionOk="0">
                  <a:moveTo>
                    <a:pt x="258" y="1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6011" y="420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6" name="Google Shape;15786;p66"/>
            <p:cNvSpPr/>
            <p:nvPr/>
          </p:nvSpPr>
          <p:spPr>
            <a:xfrm>
              <a:off x="2785853" y="1811013"/>
              <a:ext cx="88715" cy="11024"/>
            </a:xfrm>
            <a:custGeom>
              <a:avLst/>
              <a:gdLst/>
              <a:ahLst/>
              <a:cxnLst/>
              <a:rect l="l" t="t" r="r" b="b"/>
              <a:pathLst>
                <a:path w="3388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130" y="420"/>
                  </a:lnTo>
                  <a:cubicBezTo>
                    <a:pt x="3387" y="392"/>
                    <a:pt x="3387" y="20"/>
                    <a:pt x="31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7" name="Google Shape;15787;p66"/>
            <p:cNvSpPr/>
            <p:nvPr/>
          </p:nvSpPr>
          <p:spPr>
            <a:xfrm>
              <a:off x="2710414" y="1717349"/>
              <a:ext cx="164154" cy="10998"/>
            </a:xfrm>
            <a:custGeom>
              <a:avLst/>
              <a:gdLst/>
              <a:ahLst/>
              <a:cxnLst/>
              <a:rect l="l" t="t" r="r" b="b"/>
              <a:pathLst>
                <a:path w="6269" h="420" extrusionOk="0">
                  <a:moveTo>
                    <a:pt x="258" y="0"/>
                  </a:moveTo>
                  <a:cubicBezTo>
                    <a:pt x="1" y="19"/>
                    <a:pt x="1" y="391"/>
                    <a:pt x="258" y="420"/>
                  </a:cubicBezTo>
                  <a:lnTo>
                    <a:pt x="6011" y="420"/>
                  </a:lnTo>
                  <a:cubicBezTo>
                    <a:pt x="6268" y="391"/>
                    <a:pt x="6268" y="19"/>
                    <a:pt x="601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8" name="Google Shape;15788;p66"/>
            <p:cNvSpPr/>
            <p:nvPr/>
          </p:nvSpPr>
          <p:spPr>
            <a:xfrm>
              <a:off x="2710414" y="1689855"/>
              <a:ext cx="164154" cy="11024"/>
            </a:xfrm>
            <a:custGeom>
              <a:avLst/>
              <a:gdLst/>
              <a:ahLst/>
              <a:cxnLst/>
              <a:rect l="l" t="t" r="r" b="b"/>
              <a:pathLst>
                <a:path w="6269" h="421" extrusionOk="0">
                  <a:moveTo>
                    <a:pt x="258" y="1"/>
                  </a:moveTo>
                  <a:cubicBezTo>
                    <a:pt x="1" y="20"/>
                    <a:pt x="1" y="401"/>
                    <a:pt x="258" y="421"/>
                  </a:cubicBezTo>
                  <a:lnTo>
                    <a:pt x="6011" y="421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9" name="Google Shape;15789;p66"/>
            <p:cNvSpPr/>
            <p:nvPr/>
          </p:nvSpPr>
          <p:spPr>
            <a:xfrm>
              <a:off x="2709576" y="1662360"/>
              <a:ext cx="165830" cy="11050"/>
            </a:xfrm>
            <a:custGeom>
              <a:avLst/>
              <a:gdLst/>
              <a:ahLst/>
              <a:cxnLst/>
              <a:rect l="l" t="t" r="r" b="b"/>
              <a:pathLst>
                <a:path w="6333" h="422" extrusionOk="0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6043" y="421"/>
                  </a:lnTo>
                  <a:cubicBezTo>
                    <a:pt x="6049" y="422"/>
                    <a:pt x="6055" y="422"/>
                    <a:pt x="6061" y="422"/>
                  </a:cubicBezTo>
                  <a:cubicBezTo>
                    <a:pt x="6333" y="422"/>
                    <a:pt x="6333" y="1"/>
                    <a:pt x="6061" y="1"/>
                  </a:cubicBezTo>
                  <a:cubicBezTo>
                    <a:pt x="6055" y="1"/>
                    <a:pt x="6049" y="1"/>
                    <a:pt x="6043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0" name="Google Shape;15790;p66"/>
            <p:cNvSpPr/>
            <p:nvPr/>
          </p:nvSpPr>
          <p:spPr>
            <a:xfrm>
              <a:off x="2774515" y="1581423"/>
              <a:ext cx="23357" cy="62242"/>
            </a:xfrm>
            <a:custGeom>
              <a:avLst/>
              <a:gdLst/>
              <a:ahLst/>
              <a:cxnLst/>
              <a:rect l="l" t="t" r="r" b="b"/>
              <a:pathLst>
                <a:path w="892" h="2377" extrusionOk="0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5" y="422"/>
                    <a:pt x="291" y="421"/>
                  </a:cubicBezTo>
                  <a:lnTo>
                    <a:pt x="472" y="421"/>
                  </a:lnTo>
                  <a:lnTo>
                    <a:pt x="472" y="2167"/>
                  </a:lnTo>
                  <a:cubicBezTo>
                    <a:pt x="472" y="2282"/>
                    <a:pt x="567" y="2377"/>
                    <a:pt x="682" y="2377"/>
                  </a:cubicBezTo>
                  <a:cubicBezTo>
                    <a:pt x="796" y="2377"/>
                    <a:pt x="892" y="2282"/>
                    <a:pt x="892" y="2167"/>
                  </a:cubicBezTo>
                  <a:lnTo>
                    <a:pt x="892" y="211"/>
                  </a:lnTo>
                  <a:cubicBezTo>
                    <a:pt x="892" y="97"/>
                    <a:pt x="796" y="1"/>
                    <a:pt x="682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1" name="Google Shape;15791;p66"/>
            <p:cNvSpPr/>
            <p:nvPr/>
          </p:nvSpPr>
          <p:spPr>
            <a:xfrm>
              <a:off x="2773782" y="1635364"/>
              <a:ext cx="37183" cy="10814"/>
            </a:xfrm>
            <a:custGeom>
              <a:avLst/>
              <a:gdLst/>
              <a:ahLst/>
              <a:cxnLst/>
              <a:rect l="l" t="t" r="r" b="b"/>
              <a:pathLst>
                <a:path w="1420" h="413" extrusionOk="0">
                  <a:moveTo>
                    <a:pt x="273" y="1"/>
                  </a:moveTo>
                  <a:cubicBezTo>
                    <a:pt x="0" y="1"/>
                    <a:pt x="3" y="413"/>
                    <a:pt x="281" y="413"/>
                  </a:cubicBezTo>
                  <a:cubicBezTo>
                    <a:pt x="287" y="413"/>
                    <a:pt x="293" y="413"/>
                    <a:pt x="300" y="412"/>
                  </a:cubicBezTo>
                  <a:lnTo>
                    <a:pt x="1130" y="412"/>
                  </a:lnTo>
                  <a:cubicBezTo>
                    <a:pt x="1136" y="413"/>
                    <a:pt x="1141" y="413"/>
                    <a:pt x="1147" y="413"/>
                  </a:cubicBezTo>
                  <a:cubicBezTo>
                    <a:pt x="1417" y="413"/>
                    <a:pt x="1419" y="1"/>
                    <a:pt x="1156" y="1"/>
                  </a:cubicBezTo>
                  <a:cubicBezTo>
                    <a:pt x="1147" y="1"/>
                    <a:pt x="1138" y="1"/>
                    <a:pt x="1130" y="2"/>
                  </a:cubicBezTo>
                  <a:lnTo>
                    <a:pt x="300" y="2"/>
                  </a:lnTo>
                  <a:cubicBezTo>
                    <a:pt x="290" y="1"/>
                    <a:pt x="281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2" name="Google Shape;15792;p66"/>
            <p:cNvSpPr/>
            <p:nvPr/>
          </p:nvSpPr>
          <p:spPr>
            <a:xfrm>
              <a:off x="2777866" y="1561103"/>
              <a:ext cx="20005" cy="17125"/>
            </a:xfrm>
            <a:custGeom>
              <a:avLst/>
              <a:gdLst/>
              <a:ahLst/>
              <a:cxnLst/>
              <a:rect l="l" t="t" r="r" b="b"/>
              <a:pathLst>
                <a:path w="764" h="654" extrusionOk="0">
                  <a:moveTo>
                    <a:pt x="439" y="0"/>
                  </a:moveTo>
                  <a:cubicBezTo>
                    <a:pt x="358" y="0"/>
                    <a:pt x="276" y="31"/>
                    <a:pt x="210" y="100"/>
                  </a:cubicBezTo>
                  <a:cubicBezTo>
                    <a:pt x="0" y="300"/>
                    <a:pt x="153" y="653"/>
                    <a:pt x="439" y="653"/>
                  </a:cubicBezTo>
                  <a:cubicBezTo>
                    <a:pt x="621" y="653"/>
                    <a:pt x="764" y="501"/>
                    <a:pt x="764" y="329"/>
                  </a:cubicBezTo>
                  <a:cubicBezTo>
                    <a:pt x="764" y="130"/>
                    <a:pt x="604" y="0"/>
                    <a:pt x="4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3" name="Google Shape;15793;p66"/>
            <p:cNvSpPr/>
            <p:nvPr/>
          </p:nvSpPr>
          <p:spPr>
            <a:xfrm>
              <a:off x="2957234" y="1582941"/>
              <a:ext cx="34486" cy="229852"/>
            </a:xfrm>
            <a:custGeom>
              <a:avLst/>
              <a:gdLst/>
              <a:ahLst/>
              <a:cxnLst/>
              <a:rect l="l" t="t" r="r" b="b"/>
              <a:pathLst>
                <a:path w="1317" h="8778" extrusionOk="0">
                  <a:moveTo>
                    <a:pt x="0" y="1"/>
                  </a:moveTo>
                  <a:lnTo>
                    <a:pt x="0" y="8777"/>
                  </a:lnTo>
                  <a:lnTo>
                    <a:pt x="1317" y="877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4" name="Google Shape;15794;p66"/>
            <p:cNvSpPr/>
            <p:nvPr/>
          </p:nvSpPr>
          <p:spPr>
            <a:xfrm>
              <a:off x="2974463" y="1582941"/>
              <a:ext cx="17256" cy="229852"/>
            </a:xfrm>
            <a:custGeom>
              <a:avLst/>
              <a:gdLst/>
              <a:ahLst/>
              <a:cxnLst/>
              <a:rect l="l" t="t" r="r" b="b"/>
              <a:pathLst>
                <a:path w="659" h="8778" extrusionOk="0">
                  <a:moveTo>
                    <a:pt x="0" y="1"/>
                  </a:moveTo>
                  <a:lnTo>
                    <a:pt x="0" y="8777"/>
                  </a:lnTo>
                  <a:lnTo>
                    <a:pt x="659" y="877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5" name="Google Shape;15795;p66"/>
            <p:cNvSpPr/>
            <p:nvPr/>
          </p:nvSpPr>
          <p:spPr>
            <a:xfrm>
              <a:off x="2957234" y="1550210"/>
              <a:ext cx="34486" cy="40246"/>
            </a:xfrm>
            <a:custGeom>
              <a:avLst/>
              <a:gdLst/>
              <a:ahLst/>
              <a:cxnLst/>
              <a:rect l="l" t="t" r="r" b="b"/>
              <a:pathLst>
                <a:path w="1317" h="1537" extrusionOk="0">
                  <a:moveTo>
                    <a:pt x="0" y="1"/>
                  </a:moveTo>
                  <a:lnTo>
                    <a:pt x="0" y="1537"/>
                  </a:lnTo>
                  <a:lnTo>
                    <a:pt x="1317" y="153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6" name="Google Shape;15796;p66"/>
            <p:cNvSpPr/>
            <p:nvPr/>
          </p:nvSpPr>
          <p:spPr>
            <a:xfrm>
              <a:off x="2974463" y="1550210"/>
              <a:ext cx="17256" cy="40246"/>
            </a:xfrm>
            <a:custGeom>
              <a:avLst/>
              <a:gdLst/>
              <a:ahLst/>
              <a:cxnLst/>
              <a:rect l="l" t="t" r="r" b="b"/>
              <a:pathLst>
                <a:path w="659" h="1537" extrusionOk="0">
                  <a:moveTo>
                    <a:pt x="0" y="1"/>
                  </a:moveTo>
                  <a:lnTo>
                    <a:pt x="0" y="1537"/>
                  </a:lnTo>
                  <a:lnTo>
                    <a:pt x="659" y="153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7" name="Google Shape;15797;p66"/>
            <p:cNvSpPr/>
            <p:nvPr/>
          </p:nvSpPr>
          <p:spPr>
            <a:xfrm>
              <a:off x="2957234" y="1500275"/>
              <a:ext cx="34486" cy="49961"/>
            </a:xfrm>
            <a:custGeom>
              <a:avLst/>
              <a:gdLst/>
              <a:ahLst/>
              <a:cxnLst/>
              <a:rect l="l" t="t" r="r" b="b"/>
              <a:pathLst>
                <a:path w="1317" h="1908" extrusionOk="0">
                  <a:moveTo>
                    <a:pt x="658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08"/>
                  </a:lnTo>
                  <a:lnTo>
                    <a:pt x="1317" y="1908"/>
                  </a:lnTo>
                  <a:lnTo>
                    <a:pt x="1317" y="658"/>
                  </a:lnTo>
                  <a:cubicBezTo>
                    <a:pt x="1317" y="296"/>
                    <a:pt x="1021" y="0"/>
                    <a:pt x="65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8" name="Google Shape;15798;p66"/>
            <p:cNvSpPr/>
            <p:nvPr/>
          </p:nvSpPr>
          <p:spPr>
            <a:xfrm>
              <a:off x="2974463" y="1500275"/>
              <a:ext cx="17256" cy="49961"/>
            </a:xfrm>
            <a:custGeom>
              <a:avLst/>
              <a:gdLst/>
              <a:ahLst/>
              <a:cxnLst/>
              <a:rect l="l" t="t" r="r" b="b"/>
              <a:pathLst>
                <a:path w="659" h="1908" extrusionOk="0">
                  <a:moveTo>
                    <a:pt x="0" y="0"/>
                  </a:moveTo>
                  <a:lnTo>
                    <a:pt x="0" y="1908"/>
                  </a:lnTo>
                  <a:lnTo>
                    <a:pt x="659" y="1908"/>
                  </a:lnTo>
                  <a:lnTo>
                    <a:pt x="659" y="658"/>
                  </a:lnTo>
                  <a:cubicBezTo>
                    <a:pt x="659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99" name="Google Shape;15799;p66"/>
          <p:cNvGrpSpPr/>
          <p:nvPr/>
        </p:nvGrpSpPr>
        <p:grpSpPr>
          <a:xfrm>
            <a:off x="1750184" y="2413530"/>
            <a:ext cx="359730" cy="359441"/>
            <a:chOff x="1750184" y="2413530"/>
            <a:chExt cx="359730" cy="359441"/>
          </a:xfrm>
        </p:grpSpPr>
        <p:sp>
          <p:nvSpPr>
            <p:cNvPr id="15800" name="Google Shape;15800;p66"/>
            <p:cNvSpPr/>
            <p:nvPr/>
          </p:nvSpPr>
          <p:spPr>
            <a:xfrm>
              <a:off x="1867074" y="2496981"/>
              <a:ext cx="58000" cy="64965"/>
            </a:xfrm>
            <a:custGeom>
              <a:avLst/>
              <a:gdLst/>
              <a:ahLst/>
              <a:cxnLst/>
              <a:rect l="l" t="t" r="r" b="b"/>
              <a:pathLst>
                <a:path w="2215" h="2481" extrusionOk="0">
                  <a:moveTo>
                    <a:pt x="1203" y="0"/>
                  </a:moveTo>
                  <a:lnTo>
                    <a:pt x="335" y="878"/>
                  </a:lnTo>
                  <a:cubicBezTo>
                    <a:pt x="1" y="1202"/>
                    <a:pt x="1" y="1736"/>
                    <a:pt x="335" y="2070"/>
                  </a:cubicBezTo>
                  <a:lnTo>
                    <a:pt x="745" y="2481"/>
                  </a:lnTo>
                  <a:lnTo>
                    <a:pt x="2214" y="101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1" name="Google Shape;15801;p66"/>
            <p:cNvSpPr/>
            <p:nvPr/>
          </p:nvSpPr>
          <p:spPr>
            <a:xfrm>
              <a:off x="1824863" y="2413530"/>
              <a:ext cx="285050" cy="285312"/>
            </a:xfrm>
            <a:custGeom>
              <a:avLst/>
              <a:gdLst/>
              <a:ahLst/>
              <a:cxnLst/>
              <a:rect l="l" t="t" r="r" b="b"/>
              <a:pathLst>
                <a:path w="10886" h="10896" extrusionOk="0">
                  <a:moveTo>
                    <a:pt x="2033" y="1"/>
                  </a:moveTo>
                  <a:cubicBezTo>
                    <a:pt x="1851" y="1"/>
                    <a:pt x="1670" y="29"/>
                    <a:pt x="1498" y="77"/>
                  </a:cubicBezTo>
                  <a:cubicBezTo>
                    <a:pt x="1336" y="125"/>
                    <a:pt x="1279" y="335"/>
                    <a:pt x="1403" y="449"/>
                  </a:cubicBezTo>
                  <a:lnTo>
                    <a:pt x="2519" y="1565"/>
                  </a:lnTo>
                  <a:cubicBezTo>
                    <a:pt x="2586" y="1632"/>
                    <a:pt x="2643" y="1718"/>
                    <a:pt x="2672" y="1804"/>
                  </a:cubicBezTo>
                  <a:cubicBezTo>
                    <a:pt x="2843" y="2243"/>
                    <a:pt x="2510" y="2720"/>
                    <a:pt x="2033" y="2720"/>
                  </a:cubicBezTo>
                  <a:cubicBezTo>
                    <a:pt x="1956" y="2720"/>
                    <a:pt x="1870" y="2701"/>
                    <a:pt x="1794" y="2672"/>
                  </a:cubicBezTo>
                  <a:cubicBezTo>
                    <a:pt x="1708" y="2643"/>
                    <a:pt x="1622" y="2586"/>
                    <a:pt x="1556" y="2519"/>
                  </a:cubicBezTo>
                  <a:lnTo>
                    <a:pt x="439" y="1403"/>
                  </a:lnTo>
                  <a:cubicBezTo>
                    <a:pt x="397" y="1360"/>
                    <a:pt x="341" y="1340"/>
                    <a:pt x="285" y="1340"/>
                  </a:cubicBezTo>
                  <a:cubicBezTo>
                    <a:pt x="192" y="1340"/>
                    <a:pt x="101" y="1397"/>
                    <a:pt x="77" y="1499"/>
                  </a:cubicBezTo>
                  <a:cubicBezTo>
                    <a:pt x="20" y="1680"/>
                    <a:pt x="1" y="1861"/>
                    <a:pt x="1" y="2042"/>
                  </a:cubicBezTo>
                  <a:cubicBezTo>
                    <a:pt x="1" y="3120"/>
                    <a:pt x="831" y="4008"/>
                    <a:pt x="1909" y="4065"/>
                  </a:cubicBezTo>
                  <a:lnTo>
                    <a:pt x="2042" y="4084"/>
                  </a:lnTo>
                  <a:cubicBezTo>
                    <a:pt x="2242" y="4084"/>
                    <a:pt x="2443" y="4055"/>
                    <a:pt x="2634" y="3989"/>
                  </a:cubicBezTo>
                  <a:cubicBezTo>
                    <a:pt x="2681" y="3979"/>
                    <a:pt x="2719" y="3960"/>
                    <a:pt x="2758" y="3950"/>
                  </a:cubicBezTo>
                  <a:lnTo>
                    <a:pt x="6946" y="8138"/>
                  </a:lnTo>
                  <a:cubicBezTo>
                    <a:pt x="6927" y="8177"/>
                    <a:pt x="6917" y="8215"/>
                    <a:pt x="6907" y="8262"/>
                  </a:cubicBezTo>
                  <a:cubicBezTo>
                    <a:pt x="6841" y="8453"/>
                    <a:pt x="6812" y="8654"/>
                    <a:pt x="6812" y="8854"/>
                  </a:cubicBezTo>
                  <a:lnTo>
                    <a:pt x="6831" y="8987"/>
                  </a:lnTo>
                  <a:cubicBezTo>
                    <a:pt x="6888" y="10065"/>
                    <a:pt x="7776" y="10895"/>
                    <a:pt x="8854" y="10895"/>
                  </a:cubicBezTo>
                  <a:cubicBezTo>
                    <a:pt x="9035" y="10895"/>
                    <a:pt x="9216" y="10876"/>
                    <a:pt x="9388" y="10819"/>
                  </a:cubicBezTo>
                  <a:cubicBezTo>
                    <a:pt x="9569" y="10781"/>
                    <a:pt x="9617" y="10552"/>
                    <a:pt x="9483" y="10438"/>
                  </a:cubicBezTo>
                  <a:lnTo>
                    <a:pt x="8367" y="9331"/>
                  </a:lnTo>
                  <a:cubicBezTo>
                    <a:pt x="8300" y="9264"/>
                    <a:pt x="8243" y="9178"/>
                    <a:pt x="8214" y="9092"/>
                  </a:cubicBezTo>
                  <a:cubicBezTo>
                    <a:pt x="8043" y="8644"/>
                    <a:pt x="8367" y="8177"/>
                    <a:pt x="8844" y="8177"/>
                  </a:cubicBezTo>
                  <a:cubicBezTo>
                    <a:pt x="8920" y="8177"/>
                    <a:pt x="9006" y="8186"/>
                    <a:pt x="9083" y="8224"/>
                  </a:cubicBezTo>
                  <a:cubicBezTo>
                    <a:pt x="9178" y="8253"/>
                    <a:pt x="9254" y="8301"/>
                    <a:pt x="9331" y="8377"/>
                  </a:cubicBezTo>
                  <a:lnTo>
                    <a:pt x="10437" y="9484"/>
                  </a:lnTo>
                  <a:cubicBezTo>
                    <a:pt x="10485" y="9531"/>
                    <a:pt x="10543" y="9553"/>
                    <a:pt x="10600" y="9553"/>
                  </a:cubicBezTo>
                  <a:cubicBezTo>
                    <a:pt x="10692" y="9553"/>
                    <a:pt x="10780" y="9494"/>
                    <a:pt x="10809" y="9388"/>
                  </a:cubicBezTo>
                  <a:cubicBezTo>
                    <a:pt x="10867" y="9216"/>
                    <a:pt x="10886" y="9035"/>
                    <a:pt x="10886" y="8854"/>
                  </a:cubicBezTo>
                  <a:cubicBezTo>
                    <a:pt x="10886" y="7785"/>
                    <a:pt x="10046" y="6898"/>
                    <a:pt x="8978" y="6831"/>
                  </a:cubicBezTo>
                  <a:lnTo>
                    <a:pt x="8844" y="6812"/>
                  </a:lnTo>
                  <a:cubicBezTo>
                    <a:pt x="8644" y="6812"/>
                    <a:pt x="8443" y="6851"/>
                    <a:pt x="8253" y="6908"/>
                  </a:cubicBezTo>
                  <a:lnTo>
                    <a:pt x="8129" y="6946"/>
                  </a:lnTo>
                  <a:lnTo>
                    <a:pt x="3941" y="2758"/>
                  </a:lnTo>
                  <a:cubicBezTo>
                    <a:pt x="3960" y="2720"/>
                    <a:pt x="3969" y="2682"/>
                    <a:pt x="3979" y="2643"/>
                  </a:cubicBezTo>
                  <a:cubicBezTo>
                    <a:pt x="4045" y="2453"/>
                    <a:pt x="4074" y="2252"/>
                    <a:pt x="4074" y="2052"/>
                  </a:cubicBezTo>
                  <a:lnTo>
                    <a:pt x="4065" y="1909"/>
                  </a:lnTo>
                  <a:cubicBezTo>
                    <a:pt x="3998" y="840"/>
                    <a:pt x="3111" y="10"/>
                    <a:pt x="203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2" name="Google Shape;15802;p66"/>
            <p:cNvSpPr/>
            <p:nvPr/>
          </p:nvSpPr>
          <p:spPr>
            <a:xfrm>
              <a:off x="1893808" y="2482737"/>
              <a:ext cx="147160" cy="146898"/>
            </a:xfrm>
            <a:custGeom>
              <a:avLst/>
              <a:gdLst/>
              <a:ahLst/>
              <a:cxnLst/>
              <a:rect l="l" t="t" r="r" b="b"/>
              <a:pathLst>
                <a:path w="5620" h="5610" extrusionOk="0">
                  <a:moveTo>
                    <a:pt x="1365" y="0"/>
                  </a:moveTo>
                  <a:lnTo>
                    <a:pt x="1" y="1346"/>
                  </a:lnTo>
                  <a:cubicBezTo>
                    <a:pt x="39" y="1336"/>
                    <a:pt x="77" y="1317"/>
                    <a:pt x="115" y="1307"/>
                  </a:cubicBezTo>
                  <a:lnTo>
                    <a:pt x="4303" y="5495"/>
                  </a:lnTo>
                  <a:cubicBezTo>
                    <a:pt x="4294" y="5534"/>
                    <a:pt x="4274" y="5572"/>
                    <a:pt x="4265" y="5610"/>
                  </a:cubicBezTo>
                  <a:lnTo>
                    <a:pt x="5620" y="4255"/>
                  </a:lnTo>
                  <a:lnTo>
                    <a:pt x="5620" y="4255"/>
                  </a:lnTo>
                  <a:lnTo>
                    <a:pt x="5505" y="4303"/>
                  </a:lnTo>
                  <a:lnTo>
                    <a:pt x="1327" y="115"/>
                  </a:lnTo>
                  <a:cubicBezTo>
                    <a:pt x="1336" y="77"/>
                    <a:pt x="1346" y="39"/>
                    <a:pt x="136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3" name="Google Shape;15803;p66"/>
            <p:cNvSpPr/>
            <p:nvPr/>
          </p:nvSpPr>
          <p:spPr>
            <a:xfrm>
              <a:off x="1787654" y="2492294"/>
              <a:ext cx="245065" cy="246767"/>
            </a:xfrm>
            <a:custGeom>
              <a:avLst/>
              <a:gdLst/>
              <a:ahLst/>
              <a:cxnLst/>
              <a:rect l="l" t="t" r="r" b="b"/>
              <a:pathLst>
                <a:path w="9359" h="9424" extrusionOk="0">
                  <a:moveTo>
                    <a:pt x="6073" y="0"/>
                  </a:moveTo>
                  <a:cubicBezTo>
                    <a:pt x="5922" y="0"/>
                    <a:pt x="5772" y="60"/>
                    <a:pt x="5657" y="179"/>
                  </a:cubicBezTo>
                  <a:lnTo>
                    <a:pt x="2853" y="2984"/>
                  </a:lnTo>
                  <a:cubicBezTo>
                    <a:pt x="2557" y="3270"/>
                    <a:pt x="2557" y="3747"/>
                    <a:pt x="2853" y="4033"/>
                  </a:cubicBezTo>
                  <a:lnTo>
                    <a:pt x="2957" y="4148"/>
                  </a:lnTo>
                  <a:lnTo>
                    <a:pt x="0" y="7105"/>
                  </a:lnTo>
                  <a:lnTo>
                    <a:pt x="2318" y="9423"/>
                  </a:lnTo>
                  <a:lnTo>
                    <a:pt x="5266" y="6456"/>
                  </a:lnTo>
                  <a:cubicBezTo>
                    <a:pt x="5414" y="6604"/>
                    <a:pt x="5607" y="6678"/>
                    <a:pt x="5799" y="6678"/>
                  </a:cubicBezTo>
                  <a:cubicBezTo>
                    <a:pt x="5991" y="6678"/>
                    <a:pt x="6182" y="6604"/>
                    <a:pt x="6325" y="6456"/>
                  </a:cubicBezTo>
                  <a:lnTo>
                    <a:pt x="9130" y="3652"/>
                  </a:lnTo>
                  <a:cubicBezTo>
                    <a:pt x="9359" y="3423"/>
                    <a:pt x="9359" y="3041"/>
                    <a:pt x="9120" y="2812"/>
                  </a:cubicBezTo>
                  <a:lnTo>
                    <a:pt x="9101" y="2793"/>
                  </a:lnTo>
                  <a:cubicBezTo>
                    <a:pt x="8984" y="2676"/>
                    <a:pt x="8829" y="2616"/>
                    <a:pt x="8673" y="2616"/>
                  </a:cubicBezTo>
                  <a:cubicBezTo>
                    <a:pt x="8537" y="2616"/>
                    <a:pt x="8401" y="2662"/>
                    <a:pt x="8290" y="2755"/>
                  </a:cubicBezTo>
                  <a:cubicBezTo>
                    <a:pt x="8287" y="2758"/>
                    <a:pt x="8284" y="2761"/>
                    <a:pt x="8280" y="2764"/>
                  </a:cubicBezTo>
                  <a:lnTo>
                    <a:pt x="8280" y="2764"/>
                  </a:lnTo>
                  <a:cubicBezTo>
                    <a:pt x="8490" y="2525"/>
                    <a:pt x="8481" y="2173"/>
                    <a:pt x="8252" y="1944"/>
                  </a:cubicBezTo>
                  <a:lnTo>
                    <a:pt x="8224" y="1925"/>
                  </a:lnTo>
                  <a:cubicBezTo>
                    <a:pt x="8185" y="1877"/>
                    <a:pt x="8138" y="1839"/>
                    <a:pt x="8080" y="1811"/>
                  </a:cubicBezTo>
                  <a:cubicBezTo>
                    <a:pt x="7994" y="1767"/>
                    <a:pt x="7900" y="1746"/>
                    <a:pt x="7807" y="1746"/>
                  </a:cubicBezTo>
                  <a:cubicBezTo>
                    <a:pt x="7655" y="1746"/>
                    <a:pt x="7506" y="1803"/>
                    <a:pt x="7394" y="1915"/>
                  </a:cubicBezTo>
                  <a:cubicBezTo>
                    <a:pt x="7623" y="1677"/>
                    <a:pt x="7623" y="1305"/>
                    <a:pt x="7394" y="1066"/>
                  </a:cubicBezTo>
                  <a:lnTo>
                    <a:pt x="7365" y="1047"/>
                  </a:lnTo>
                  <a:cubicBezTo>
                    <a:pt x="7250" y="928"/>
                    <a:pt x="7098" y="868"/>
                    <a:pt x="6945" y="868"/>
                  </a:cubicBezTo>
                  <a:cubicBezTo>
                    <a:pt x="6793" y="868"/>
                    <a:pt x="6640" y="928"/>
                    <a:pt x="6525" y="1047"/>
                  </a:cubicBezTo>
                  <a:cubicBezTo>
                    <a:pt x="6754" y="809"/>
                    <a:pt x="6754" y="437"/>
                    <a:pt x="6525" y="198"/>
                  </a:cubicBezTo>
                  <a:lnTo>
                    <a:pt x="6497" y="179"/>
                  </a:lnTo>
                  <a:cubicBezTo>
                    <a:pt x="6378" y="60"/>
                    <a:pt x="6225" y="0"/>
                    <a:pt x="60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4" name="Google Shape;15804;p66"/>
            <p:cNvSpPr/>
            <p:nvPr/>
          </p:nvSpPr>
          <p:spPr>
            <a:xfrm>
              <a:off x="1806141" y="2613871"/>
              <a:ext cx="106442" cy="106442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1746" y="1"/>
                  </a:moveTo>
                  <a:lnTo>
                    <a:pt x="0" y="1747"/>
                  </a:lnTo>
                  <a:lnTo>
                    <a:pt x="2318" y="4065"/>
                  </a:lnTo>
                  <a:lnTo>
                    <a:pt x="4064" y="2310"/>
                  </a:lnTo>
                  <a:lnTo>
                    <a:pt x="1746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5" name="Google Shape;15805;p66"/>
            <p:cNvSpPr/>
            <p:nvPr/>
          </p:nvSpPr>
          <p:spPr>
            <a:xfrm>
              <a:off x="1923790" y="2515075"/>
              <a:ext cx="52972" cy="46321"/>
            </a:xfrm>
            <a:custGeom>
              <a:avLst/>
              <a:gdLst/>
              <a:ahLst/>
              <a:cxnLst/>
              <a:rect l="l" t="t" r="r" b="b"/>
              <a:pathLst>
                <a:path w="2023" h="1769" extrusionOk="0">
                  <a:moveTo>
                    <a:pt x="1741" y="1"/>
                  </a:moveTo>
                  <a:cubicBezTo>
                    <a:pt x="1588" y="1"/>
                    <a:pt x="1438" y="60"/>
                    <a:pt x="1326" y="177"/>
                  </a:cubicBezTo>
                  <a:lnTo>
                    <a:pt x="77" y="1408"/>
                  </a:lnTo>
                  <a:cubicBezTo>
                    <a:pt x="0" y="1494"/>
                    <a:pt x="0" y="1627"/>
                    <a:pt x="77" y="1704"/>
                  </a:cubicBezTo>
                  <a:cubicBezTo>
                    <a:pt x="120" y="1747"/>
                    <a:pt x="172" y="1768"/>
                    <a:pt x="225" y="1768"/>
                  </a:cubicBezTo>
                  <a:cubicBezTo>
                    <a:pt x="277" y="1768"/>
                    <a:pt x="329" y="1747"/>
                    <a:pt x="372" y="1704"/>
                  </a:cubicBezTo>
                  <a:lnTo>
                    <a:pt x="2023" y="72"/>
                  </a:lnTo>
                  <a:cubicBezTo>
                    <a:pt x="1934" y="24"/>
                    <a:pt x="1837" y="1"/>
                    <a:pt x="1741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6" name="Google Shape;15806;p66"/>
            <p:cNvSpPr/>
            <p:nvPr/>
          </p:nvSpPr>
          <p:spPr>
            <a:xfrm>
              <a:off x="1944215" y="2537882"/>
              <a:ext cx="55277" cy="46766"/>
            </a:xfrm>
            <a:custGeom>
              <a:avLst/>
              <a:gdLst/>
              <a:ahLst/>
              <a:cxnLst/>
              <a:rect l="l" t="t" r="r" b="b"/>
              <a:pathLst>
                <a:path w="2111" h="1786" extrusionOk="0">
                  <a:moveTo>
                    <a:pt x="1839" y="0"/>
                  </a:moveTo>
                  <a:cubicBezTo>
                    <a:pt x="1686" y="0"/>
                    <a:pt x="1533" y="62"/>
                    <a:pt x="1415" y="174"/>
                  </a:cubicBezTo>
                  <a:lnTo>
                    <a:pt x="174" y="1415"/>
                  </a:lnTo>
                  <a:cubicBezTo>
                    <a:pt x="0" y="1567"/>
                    <a:pt x="146" y="1785"/>
                    <a:pt x="313" y="1785"/>
                  </a:cubicBezTo>
                  <a:cubicBezTo>
                    <a:pt x="367" y="1785"/>
                    <a:pt x="422" y="1763"/>
                    <a:pt x="470" y="1710"/>
                  </a:cubicBezTo>
                  <a:lnTo>
                    <a:pt x="2111" y="70"/>
                  </a:lnTo>
                  <a:cubicBezTo>
                    <a:pt x="2025" y="23"/>
                    <a:pt x="1932" y="0"/>
                    <a:pt x="183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7" name="Google Shape;15807;p66"/>
            <p:cNvSpPr/>
            <p:nvPr/>
          </p:nvSpPr>
          <p:spPr>
            <a:xfrm>
              <a:off x="1968252" y="2560611"/>
              <a:ext cx="53993" cy="46243"/>
            </a:xfrm>
            <a:custGeom>
              <a:avLst/>
              <a:gdLst/>
              <a:ahLst/>
              <a:cxnLst/>
              <a:rect l="l" t="t" r="r" b="b"/>
              <a:pathLst>
                <a:path w="2062" h="1766" extrusionOk="0">
                  <a:moveTo>
                    <a:pt x="1790" y="0"/>
                  </a:moveTo>
                  <a:cubicBezTo>
                    <a:pt x="1653" y="0"/>
                    <a:pt x="1516" y="50"/>
                    <a:pt x="1403" y="146"/>
                  </a:cubicBezTo>
                  <a:lnTo>
                    <a:pt x="134" y="1415"/>
                  </a:lnTo>
                  <a:cubicBezTo>
                    <a:pt x="1" y="1570"/>
                    <a:pt x="132" y="1766"/>
                    <a:pt x="290" y="1766"/>
                  </a:cubicBezTo>
                  <a:cubicBezTo>
                    <a:pt x="336" y="1766"/>
                    <a:pt x="385" y="1749"/>
                    <a:pt x="430" y="1711"/>
                  </a:cubicBezTo>
                  <a:lnTo>
                    <a:pt x="2061" y="70"/>
                  </a:lnTo>
                  <a:cubicBezTo>
                    <a:pt x="1976" y="23"/>
                    <a:pt x="1883" y="0"/>
                    <a:pt x="179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8" name="Google Shape;15808;p66"/>
            <p:cNvSpPr/>
            <p:nvPr/>
          </p:nvSpPr>
          <p:spPr>
            <a:xfrm>
              <a:off x="1792630" y="2614945"/>
              <a:ext cx="116707" cy="115869"/>
            </a:xfrm>
            <a:custGeom>
              <a:avLst/>
              <a:gdLst/>
              <a:ahLst/>
              <a:cxnLst/>
              <a:rect l="l" t="t" r="r" b="b"/>
              <a:pathLst>
                <a:path w="4457" h="4425" extrusionOk="0">
                  <a:moveTo>
                    <a:pt x="1122" y="0"/>
                  </a:moveTo>
                  <a:cubicBezTo>
                    <a:pt x="1065" y="0"/>
                    <a:pt x="1007" y="22"/>
                    <a:pt x="964" y="65"/>
                  </a:cubicBezTo>
                  <a:lnTo>
                    <a:pt x="1" y="1028"/>
                  </a:lnTo>
                  <a:lnTo>
                    <a:pt x="3407" y="4425"/>
                  </a:lnTo>
                  <a:lnTo>
                    <a:pt x="4370" y="3471"/>
                  </a:lnTo>
                  <a:cubicBezTo>
                    <a:pt x="4456" y="3375"/>
                    <a:pt x="4456" y="3242"/>
                    <a:pt x="4370" y="3156"/>
                  </a:cubicBezTo>
                  <a:lnTo>
                    <a:pt x="1279" y="65"/>
                  </a:lnTo>
                  <a:cubicBezTo>
                    <a:pt x="1236" y="22"/>
                    <a:pt x="1179" y="0"/>
                    <a:pt x="1122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9" name="Google Shape;15809;p66"/>
            <p:cNvSpPr/>
            <p:nvPr/>
          </p:nvSpPr>
          <p:spPr>
            <a:xfrm>
              <a:off x="1750184" y="2637621"/>
              <a:ext cx="135900" cy="135350"/>
            </a:xfrm>
            <a:custGeom>
              <a:avLst/>
              <a:gdLst/>
              <a:ahLst/>
              <a:cxnLst/>
              <a:rect l="l" t="t" r="r" b="b"/>
              <a:pathLst>
                <a:path w="5190" h="5169" extrusionOk="0">
                  <a:moveTo>
                    <a:pt x="1784" y="0"/>
                  </a:moveTo>
                  <a:lnTo>
                    <a:pt x="86" y="1698"/>
                  </a:lnTo>
                  <a:cubicBezTo>
                    <a:pt x="0" y="1784"/>
                    <a:pt x="0" y="1927"/>
                    <a:pt x="86" y="2013"/>
                  </a:cubicBezTo>
                  <a:lnTo>
                    <a:pt x="3177" y="5104"/>
                  </a:lnTo>
                  <a:cubicBezTo>
                    <a:pt x="3220" y="5147"/>
                    <a:pt x="3277" y="5168"/>
                    <a:pt x="3334" y="5168"/>
                  </a:cubicBezTo>
                  <a:cubicBezTo>
                    <a:pt x="3392" y="5168"/>
                    <a:pt x="3449" y="5147"/>
                    <a:pt x="3492" y="5104"/>
                  </a:cubicBezTo>
                  <a:lnTo>
                    <a:pt x="5190" y="3396"/>
                  </a:lnTo>
                  <a:lnTo>
                    <a:pt x="1784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0" name="Google Shape;15810;p66"/>
            <p:cNvSpPr/>
            <p:nvPr/>
          </p:nvSpPr>
          <p:spPr>
            <a:xfrm>
              <a:off x="1750184" y="2665586"/>
              <a:ext cx="107673" cy="107385"/>
            </a:xfrm>
            <a:custGeom>
              <a:avLst/>
              <a:gdLst/>
              <a:ahLst/>
              <a:cxnLst/>
              <a:rect l="l" t="t" r="r" b="b"/>
              <a:pathLst>
                <a:path w="4112" h="4101" extrusionOk="0">
                  <a:moveTo>
                    <a:pt x="716" y="1"/>
                  </a:moveTo>
                  <a:lnTo>
                    <a:pt x="86" y="630"/>
                  </a:lnTo>
                  <a:cubicBezTo>
                    <a:pt x="0" y="716"/>
                    <a:pt x="0" y="859"/>
                    <a:pt x="86" y="945"/>
                  </a:cubicBezTo>
                  <a:lnTo>
                    <a:pt x="3177" y="4036"/>
                  </a:lnTo>
                  <a:cubicBezTo>
                    <a:pt x="3220" y="4079"/>
                    <a:pt x="3277" y="4100"/>
                    <a:pt x="3334" y="4100"/>
                  </a:cubicBezTo>
                  <a:cubicBezTo>
                    <a:pt x="3392" y="4100"/>
                    <a:pt x="3449" y="4079"/>
                    <a:pt x="3492" y="4036"/>
                  </a:cubicBezTo>
                  <a:lnTo>
                    <a:pt x="4112" y="3406"/>
                  </a:lnTo>
                  <a:lnTo>
                    <a:pt x="716" y="1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11" name="Google Shape;15811;p66"/>
          <p:cNvGrpSpPr/>
          <p:nvPr/>
        </p:nvGrpSpPr>
        <p:grpSpPr>
          <a:xfrm>
            <a:off x="2230050" y="1500223"/>
            <a:ext cx="316524" cy="359284"/>
            <a:chOff x="2230050" y="1500223"/>
            <a:chExt cx="316524" cy="359284"/>
          </a:xfrm>
        </p:grpSpPr>
        <p:sp>
          <p:nvSpPr>
            <p:cNvPr id="15812" name="Google Shape;15812;p66"/>
            <p:cNvSpPr/>
            <p:nvPr/>
          </p:nvSpPr>
          <p:spPr>
            <a:xfrm>
              <a:off x="2230050" y="1584958"/>
              <a:ext cx="189632" cy="274550"/>
            </a:xfrm>
            <a:custGeom>
              <a:avLst/>
              <a:gdLst/>
              <a:ahLst/>
              <a:cxnLst/>
              <a:rect l="l" t="t" r="r" b="b"/>
              <a:pathLst>
                <a:path w="7242" h="10485" extrusionOk="0">
                  <a:moveTo>
                    <a:pt x="229" y="0"/>
                  </a:moveTo>
                  <a:cubicBezTo>
                    <a:pt x="105" y="0"/>
                    <a:pt x="0" y="105"/>
                    <a:pt x="0" y="229"/>
                  </a:cubicBezTo>
                  <a:lnTo>
                    <a:pt x="0" y="10255"/>
                  </a:lnTo>
                  <a:cubicBezTo>
                    <a:pt x="0" y="10379"/>
                    <a:pt x="105" y="10484"/>
                    <a:pt x="229" y="10484"/>
                  </a:cubicBezTo>
                  <a:lnTo>
                    <a:pt x="7012" y="10484"/>
                  </a:lnTo>
                  <a:cubicBezTo>
                    <a:pt x="7146" y="10484"/>
                    <a:pt x="7241" y="10379"/>
                    <a:pt x="7241" y="10255"/>
                  </a:cubicBezTo>
                  <a:lnTo>
                    <a:pt x="7241" y="229"/>
                  </a:lnTo>
                  <a:cubicBezTo>
                    <a:pt x="7241" y="95"/>
                    <a:pt x="7136" y="0"/>
                    <a:pt x="70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3" name="Google Shape;15813;p66"/>
            <p:cNvSpPr/>
            <p:nvPr/>
          </p:nvSpPr>
          <p:spPr>
            <a:xfrm>
              <a:off x="2230050" y="1849243"/>
              <a:ext cx="189632" cy="10265"/>
            </a:xfrm>
            <a:custGeom>
              <a:avLst/>
              <a:gdLst/>
              <a:ahLst/>
              <a:cxnLst/>
              <a:rect l="l" t="t" r="r" b="b"/>
              <a:pathLst>
                <a:path w="7242" h="392" extrusionOk="0">
                  <a:moveTo>
                    <a:pt x="0" y="0"/>
                  </a:moveTo>
                  <a:lnTo>
                    <a:pt x="0" y="162"/>
                  </a:lnTo>
                  <a:cubicBezTo>
                    <a:pt x="0" y="286"/>
                    <a:pt x="105" y="391"/>
                    <a:pt x="229" y="391"/>
                  </a:cubicBezTo>
                  <a:lnTo>
                    <a:pt x="7012" y="391"/>
                  </a:lnTo>
                  <a:cubicBezTo>
                    <a:pt x="7136" y="391"/>
                    <a:pt x="7241" y="286"/>
                    <a:pt x="7241" y="162"/>
                  </a:cubicBezTo>
                  <a:lnTo>
                    <a:pt x="7241" y="0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4" name="Google Shape;15814;p66"/>
            <p:cNvSpPr/>
            <p:nvPr/>
          </p:nvSpPr>
          <p:spPr>
            <a:xfrm>
              <a:off x="2266028" y="1585193"/>
              <a:ext cx="117675" cy="37759"/>
            </a:xfrm>
            <a:custGeom>
              <a:avLst/>
              <a:gdLst/>
              <a:ahLst/>
              <a:cxnLst/>
              <a:rect l="l" t="t" r="r" b="b"/>
              <a:pathLst>
                <a:path w="4494" h="1442" extrusionOk="0">
                  <a:moveTo>
                    <a:pt x="0" y="1"/>
                  </a:moveTo>
                  <a:lnTo>
                    <a:pt x="0" y="1126"/>
                  </a:lnTo>
                  <a:cubicBezTo>
                    <a:pt x="0" y="1298"/>
                    <a:pt x="143" y="1441"/>
                    <a:pt x="315" y="1441"/>
                  </a:cubicBezTo>
                  <a:lnTo>
                    <a:pt x="4169" y="1441"/>
                  </a:lnTo>
                  <a:cubicBezTo>
                    <a:pt x="4350" y="1441"/>
                    <a:pt x="4493" y="1298"/>
                    <a:pt x="4493" y="1126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5" name="Google Shape;15815;p66"/>
            <p:cNvSpPr/>
            <p:nvPr/>
          </p:nvSpPr>
          <p:spPr>
            <a:xfrm>
              <a:off x="2248039" y="1603680"/>
              <a:ext cx="153654" cy="229852"/>
            </a:xfrm>
            <a:custGeom>
              <a:avLst/>
              <a:gdLst/>
              <a:ahLst/>
              <a:cxnLst/>
              <a:rect l="l" t="t" r="r" b="b"/>
              <a:pathLst>
                <a:path w="5868" h="8778" extrusionOk="0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548"/>
                  </a:lnTo>
                  <a:cubicBezTo>
                    <a:pt x="0" y="8672"/>
                    <a:pt x="105" y="8777"/>
                    <a:pt x="220" y="8777"/>
                  </a:cubicBez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229"/>
                  </a:lnTo>
                  <a:cubicBezTo>
                    <a:pt x="5867" y="105"/>
                    <a:pt x="5762" y="1"/>
                    <a:pt x="56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6" name="Google Shape;15816;p66"/>
            <p:cNvSpPr/>
            <p:nvPr/>
          </p:nvSpPr>
          <p:spPr>
            <a:xfrm>
              <a:off x="2248039" y="1603680"/>
              <a:ext cx="153654" cy="229852"/>
            </a:xfrm>
            <a:custGeom>
              <a:avLst/>
              <a:gdLst/>
              <a:ahLst/>
              <a:cxnLst/>
              <a:rect l="l" t="t" r="r" b="b"/>
              <a:pathLst>
                <a:path w="5868" h="8778" extrusionOk="0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777"/>
                  </a:ln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8310"/>
                  </a:lnTo>
                  <a:lnTo>
                    <a:pt x="382" y="8310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7" name="Google Shape;15817;p66"/>
            <p:cNvSpPr/>
            <p:nvPr/>
          </p:nvSpPr>
          <p:spPr>
            <a:xfrm>
              <a:off x="2266028" y="1603680"/>
              <a:ext cx="117675" cy="19272"/>
            </a:xfrm>
            <a:custGeom>
              <a:avLst/>
              <a:gdLst/>
              <a:ahLst/>
              <a:cxnLst/>
              <a:rect l="l" t="t" r="r" b="b"/>
              <a:pathLst>
                <a:path w="4494" h="736" extrusionOk="0">
                  <a:moveTo>
                    <a:pt x="0" y="1"/>
                  </a:moveTo>
                  <a:lnTo>
                    <a:pt x="0" y="420"/>
                  </a:lnTo>
                  <a:cubicBezTo>
                    <a:pt x="0" y="592"/>
                    <a:pt x="143" y="735"/>
                    <a:pt x="315" y="735"/>
                  </a:cubicBezTo>
                  <a:lnTo>
                    <a:pt x="4169" y="735"/>
                  </a:lnTo>
                  <a:cubicBezTo>
                    <a:pt x="4350" y="735"/>
                    <a:pt x="4493" y="592"/>
                    <a:pt x="4493" y="420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8" name="Google Shape;15818;p66"/>
            <p:cNvSpPr/>
            <p:nvPr/>
          </p:nvSpPr>
          <p:spPr>
            <a:xfrm>
              <a:off x="2275272" y="1546466"/>
              <a:ext cx="99189" cy="67243"/>
            </a:xfrm>
            <a:custGeom>
              <a:avLst/>
              <a:gdLst/>
              <a:ahLst/>
              <a:cxnLst/>
              <a:rect l="l" t="t" r="r" b="b"/>
              <a:pathLst>
                <a:path w="3788" h="2568" extrusionOk="0">
                  <a:moveTo>
                    <a:pt x="1899" y="1"/>
                  </a:moveTo>
                  <a:cubicBezTo>
                    <a:pt x="1374" y="1"/>
                    <a:pt x="945" y="411"/>
                    <a:pt x="916" y="936"/>
                  </a:cubicBezTo>
                  <a:lnTo>
                    <a:pt x="229" y="936"/>
                  </a:lnTo>
                  <a:cubicBezTo>
                    <a:pt x="105" y="936"/>
                    <a:pt x="0" y="1031"/>
                    <a:pt x="0" y="1155"/>
                  </a:cubicBezTo>
                  <a:lnTo>
                    <a:pt x="0" y="2348"/>
                  </a:lnTo>
                  <a:cubicBezTo>
                    <a:pt x="0" y="2472"/>
                    <a:pt x="105" y="2567"/>
                    <a:pt x="229" y="2567"/>
                  </a:cubicBezTo>
                  <a:lnTo>
                    <a:pt x="3568" y="2567"/>
                  </a:lnTo>
                  <a:cubicBezTo>
                    <a:pt x="3682" y="2567"/>
                    <a:pt x="3787" y="2472"/>
                    <a:pt x="3787" y="2348"/>
                  </a:cubicBezTo>
                  <a:lnTo>
                    <a:pt x="3787" y="1155"/>
                  </a:lnTo>
                  <a:cubicBezTo>
                    <a:pt x="3787" y="1031"/>
                    <a:pt x="3682" y="936"/>
                    <a:pt x="3568" y="936"/>
                  </a:cubicBezTo>
                  <a:lnTo>
                    <a:pt x="2872" y="936"/>
                  </a:lnTo>
                  <a:cubicBezTo>
                    <a:pt x="2853" y="411"/>
                    <a:pt x="2414" y="1"/>
                    <a:pt x="1899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9" name="Google Shape;15819;p66"/>
            <p:cNvSpPr/>
            <p:nvPr/>
          </p:nvSpPr>
          <p:spPr>
            <a:xfrm>
              <a:off x="2275272" y="1599935"/>
              <a:ext cx="99189" cy="13773"/>
            </a:xfrm>
            <a:custGeom>
              <a:avLst/>
              <a:gdLst/>
              <a:ahLst/>
              <a:cxnLst/>
              <a:rect l="l" t="t" r="r" b="b"/>
              <a:pathLst>
                <a:path w="3788" h="526" extrusionOk="0">
                  <a:moveTo>
                    <a:pt x="0" y="0"/>
                  </a:moveTo>
                  <a:lnTo>
                    <a:pt x="0" y="306"/>
                  </a:lnTo>
                  <a:cubicBezTo>
                    <a:pt x="0" y="430"/>
                    <a:pt x="105" y="525"/>
                    <a:pt x="229" y="525"/>
                  </a:cubicBezTo>
                  <a:lnTo>
                    <a:pt x="3568" y="525"/>
                  </a:lnTo>
                  <a:cubicBezTo>
                    <a:pt x="3682" y="525"/>
                    <a:pt x="3787" y="430"/>
                    <a:pt x="3787" y="306"/>
                  </a:cubicBezTo>
                  <a:lnTo>
                    <a:pt x="3787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0" name="Google Shape;15820;p66"/>
            <p:cNvSpPr/>
            <p:nvPr/>
          </p:nvSpPr>
          <p:spPr>
            <a:xfrm>
              <a:off x="2272156" y="1710070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1"/>
                    <a:pt x="3735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1" name="Google Shape;15821;p66"/>
            <p:cNvSpPr/>
            <p:nvPr/>
          </p:nvSpPr>
          <p:spPr>
            <a:xfrm>
              <a:off x="2272156" y="1730808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0"/>
                    <a:pt x="3735" y="1"/>
                  </a:cubicBezTo>
                  <a:lnTo>
                    <a:pt x="291" y="1"/>
                  </a:lnTo>
                  <a:cubicBezTo>
                    <a:pt x="282" y="0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2" name="Google Shape;15822;p66"/>
            <p:cNvSpPr/>
            <p:nvPr/>
          </p:nvSpPr>
          <p:spPr>
            <a:xfrm>
              <a:off x="2272156" y="1751547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73" y="1"/>
                  </a:moveTo>
                  <a:cubicBezTo>
                    <a:pt x="4" y="1"/>
                    <a:pt x="1" y="413"/>
                    <a:pt x="265" y="413"/>
                  </a:cubicBezTo>
                  <a:cubicBezTo>
                    <a:pt x="273" y="413"/>
                    <a:pt x="282" y="412"/>
                    <a:pt x="291" y="411"/>
                  </a:cubicBezTo>
                  <a:lnTo>
                    <a:pt x="3735" y="411"/>
                  </a:lnTo>
                  <a:cubicBezTo>
                    <a:pt x="3744" y="412"/>
                    <a:pt x="3752" y="413"/>
                    <a:pt x="3761" y="413"/>
                  </a:cubicBezTo>
                  <a:cubicBezTo>
                    <a:pt x="4025" y="413"/>
                    <a:pt x="4022" y="1"/>
                    <a:pt x="3752" y="1"/>
                  </a:cubicBezTo>
                  <a:cubicBezTo>
                    <a:pt x="3747" y="1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3" name="Google Shape;15823;p66"/>
            <p:cNvSpPr/>
            <p:nvPr/>
          </p:nvSpPr>
          <p:spPr>
            <a:xfrm>
              <a:off x="2272156" y="1772285"/>
              <a:ext cx="105395" cy="11050"/>
            </a:xfrm>
            <a:custGeom>
              <a:avLst/>
              <a:gdLst/>
              <a:ahLst/>
              <a:cxnLst/>
              <a:rect l="l" t="t" r="r" b="b"/>
              <a:pathLst>
                <a:path w="4025" h="422" extrusionOk="0">
                  <a:moveTo>
                    <a:pt x="273" y="0"/>
                  </a:moveTo>
                  <a:cubicBezTo>
                    <a:pt x="1" y="0"/>
                    <a:pt x="1" y="421"/>
                    <a:pt x="273" y="421"/>
                  </a:cubicBezTo>
                  <a:cubicBezTo>
                    <a:pt x="279" y="421"/>
                    <a:pt x="285" y="421"/>
                    <a:pt x="291" y="421"/>
                  </a:cubicBezTo>
                  <a:lnTo>
                    <a:pt x="3735" y="421"/>
                  </a:lnTo>
                  <a:cubicBezTo>
                    <a:pt x="3741" y="421"/>
                    <a:pt x="3747" y="421"/>
                    <a:pt x="3752" y="421"/>
                  </a:cubicBezTo>
                  <a:cubicBezTo>
                    <a:pt x="4025" y="421"/>
                    <a:pt x="4025" y="0"/>
                    <a:pt x="3752" y="0"/>
                  </a:cubicBezTo>
                  <a:cubicBezTo>
                    <a:pt x="3747" y="0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4" name="Google Shape;15824;p66"/>
            <p:cNvSpPr/>
            <p:nvPr/>
          </p:nvSpPr>
          <p:spPr>
            <a:xfrm>
              <a:off x="2382918" y="1500223"/>
              <a:ext cx="163656" cy="137209"/>
            </a:xfrm>
            <a:custGeom>
              <a:avLst/>
              <a:gdLst/>
              <a:ahLst/>
              <a:cxnLst/>
              <a:rect l="l" t="t" r="r" b="b"/>
              <a:pathLst>
                <a:path w="6250" h="5240" extrusionOk="0">
                  <a:moveTo>
                    <a:pt x="3144" y="0"/>
                  </a:moveTo>
                  <a:cubicBezTo>
                    <a:pt x="3111" y="0"/>
                    <a:pt x="3078" y="1"/>
                    <a:pt x="3044" y="2"/>
                  </a:cubicBezTo>
                  <a:cubicBezTo>
                    <a:pt x="1060" y="78"/>
                    <a:pt x="1" y="2377"/>
                    <a:pt x="1241" y="3942"/>
                  </a:cubicBezTo>
                  <a:lnTo>
                    <a:pt x="1193" y="5010"/>
                  </a:lnTo>
                  <a:cubicBezTo>
                    <a:pt x="1186" y="5140"/>
                    <a:pt x="1294" y="5240"/>
                    <a:pt x="1411" y="5240"/>
                  </a:cubicBezTo>
                  <a:cubicBezTo>
                    <a:pt x="1441" y="5240"/>
                    <a:pt x="1470" y="5234"/>
                    <a:pt x="1499" y="5220"/>
                  </a:cubicBezTo>
                  <a:lnTo>
                    <a:pt x="2481" y="4772"/>
                  </a:lnTo>
                  <a:cubicBezTo>
                    <a:pt x="2699" y="4834"/>
                    <a:pt x="2920" y="4863"/>
                    <a:pt x="3140" y="4863"/>
                  </a:cubicBezTo>
                  <a:cubicBezTo>
                    <a:pt x="3938" y="4863"/>
                    <a:pt x="4705" y="4468"/>
                    <a:pt x="5162" y="3780"/>
                  </a:cubicBezTo>
                  <a:cubicBezTo>
                    <a:pt x="6250" y="2157"/>
                    <a:pt x="5070" y="0"/>
                    <a:pt x="314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5" name="Google Shape;15825;p66"/>
            <p:cNvSpPr/>
            <p:nvPr/>
          </p:nvSpPr>
          <p:spPr>
            <a:xfrm>
              <a:off x="2427380" y="1560396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1" y="1"/>
                    <a:pt x="1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6" y="471"/>
                    <a:pt x="220" y="471"/>
                  </a:cubicBezTo>
                  <a:cubicBezTo>
                    <a:pt x="335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6" name="Google Shape;15826;p66"/>
            <p:cNvSpPr/>
            <p:nvPr/>
          </p:nvSpPr>
          <p:spPr>
            <a:xfrm>
              <a:off x="2448878" y="1560396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9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20" y="375"/>
                    <a:pt x="420" y="261"/>
                  </a:cubicBezTo>
                  <a:lnTo>
                    <a:pt x="420" y="223"/>
                  </a:lnTo>
                  <a:cubicBezTo>
                    <a:pt x="434" y="75"/>
                    <a:pt x="327" y="1"/>
                    <a:pt x="21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7" name="Google Shape;15827;p66"/>
            <p:cNvSpPr/>
            <p:nvPr/>
          </p:nvSpPr>
          <p:spPr>
            <a:xfrm>
              <a:off x="2470114" y="1560396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8" name="Google Shape;15828;p66"/>
            <p:cNvSpPr/>
            <p:nvPr/>
          </p:nvSpPr>
          <p:spPr>
            <a:xfrm>
              <a:off x="2491455" y="1560396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1"/>
                  </a:moveTo>
                  <a:cubicBezTo>
                    <a:pt x="108" y="1"/>
                    <a:pt x="1" y="75"/>
                    <a:pt x="15" y="223"/>
                  </a:cubicBezTo>
                  <a:lnTo>
                    <a:pt x="15" y="261"/>
                  </a:lnTo>
                  <a:cubicBezTo>
                    <a:pt x="15" y="375"/>
                    <a:pt x="101" y="471"/>
                    <a:pt x="225" y="471"/>
                  </a:cubicBezTo>
                  <a:cubicBezTo>
                    <a:pt x="330" y="471"/>
                    <a:pt x="425" y="375"/>
                    <a:pt x="425" y="261"/>
                  </a:cubicBezTo>
                  <a:lnTo>
                    <a:pt x="425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9" name="Google Shape;15829;p66"/>
            <p:cNvSpPr/>
            <p:nvPr/>
          </p:nvSpPr>
          <p:spPr>
            <a:xfrm>
              <a:off x="2310229" y="1645393"/>
              <a:ext cx="20005" cy="49490"/>
            </a:xfrm>
            <a:custGeom>
              <a:avLst/>
              <a:gdLst/>
              <a:ahLst/>
              <a:cxnLst/>
              <a:rect l="l" t="t" r="r" b="b"/>
              <a:pathLst>
                <a:path w="764" h="1890" extrusionOk="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344" y="411"/>
                  </a:lnTo>
                  <a:lnTo>
                    <a:pt x="344" y="1689"/>
                  </a:lnTo>
                  <a:cubicBezTo>
                    <a:pt x="344" y="1804"/>
                    <a:pt x="440" y="1890"/>
                    <a:pt x="554" y="1890"/>
                  </a:cubicBezTo>
                  <a:cubicBezTo>
                    <a:pt x="668" y="1890"/>
                    <a:pt x="764" y="1804"/>
                    <a:pt x="764" y="1689"/>
                  </a:cubicBezTo>
                  <a:lnTo>
                    <a:pt x="764" y="211"/>
                  </a:lnTo>
                  <a:cubicBezTo>
                    <a:pt x="764" y="96"/>
                    <a:pt x="668" y="1"/>
                    <a:pt x="55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0" name="Google Shape;15830;p66"/>
            <p:cNvSpPr/>
            <p:nvPr/>
          </p:nvSpPr>
          <p:spPr>
            <a:xfrm>
              <a:off x="2308893" y="1686110"/>
              <a:ext cx="31946" cy="11050"/>
            </a:xfrm>
            <a:custGeom>
              <a:avLst/>
              <a:gdLst/>
              <a:ahLst/>
              <a:cxnLst/>
              <a:rect l="l" t="t" r="r" b="b"/>
              <a:pathLst>
                <a:path w="1220" h="422" extrusionOk="0">
                  <a:moveTo>
                    <a:pt x="281" y="0"/>
                  </a:moveTo>
                  <a:cubicBezTo>
                    <a:pt x="1" y="0"/>
                    <a:pt x="1" y="421"/>
                    <a:pt x="281" y="421"/>
                  </a:cubicBezTo>
                  <a:cubicBezTo>
                    <a:pt x="287" y="421"/>
                    <a:pt x="293" y="421"/>
                    <a:pt x="300" y="420"/>
                  </a:cubicBezTo>
                  <a:lnTo>
                    <a:pt x="929" y="420"/>
                  </a:lnTo>
                  <a:cubicBezTo>
                    <a:pt x="935" y="421"/>
                    <a:pt x="941" y="421"/>
                    <a:pt x="947" y="421"/>
                  </a:cubicBezTo>
                  <a:cubicBezTo>
                    <a:pt x="1219" y="421"/>
                    <a:pt x="1219" y="0"/>
                    <a:pt x="947" y="0"/>
                  </a:cubicBezTo>
                  <a:cubicBezTo>
                    <a:pt x="941" y="0"/>
                    <a:pt x="935" y="0"/>
                    <a:pt x="929" y="1"/>
                  </a:cubicBezTo>
                  <a:lnTo>
                    <a:pt x="300" y="1"/>
                  </a:lnTo>
                  <a:cubicBezTo>
                    <a:pt x="293" y="0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1" name="Google Shape;15831;p66"/>
            <p:cNvSpPr/>
            <p:nvPr/>
          </p:nvSpPr>
          <p:spPr>
            <a:xfrm>
              <a:off x="2311983" y="1627063"/>
              <a:ext cx="18251" cy="15606"/>
            </a:xfrm>
            <a:custGeom>
              <a:avLst/>
              <a:gdLst/>
              <a:ahLst/>
              <a:cxnLst/>
              <a:rect l="l" t="t" r="r" b="b"/>
              <a:pathLst>
                <a:path w="697" h="596" extrusionOk="0">
                  <a:moveTo>
                    <a:pt x="397" y="0"/>
                  </a:moveTo>
                  <a:cubicBezTo>
                    <a:pt x="324" y="0"/>
                    <a:pt x="250" y="28"/>
                    <a:pt x="191" y="90"/>
                  </a:cubicBezTo>
                  <a:cubicBezTo>
                    <a:pt x="0" y="271"/>
                    <a:pt x="134" y="596"/>
                    <a:pt x="401" y="596"/>
                  </a:cubicBezTo>
                  <a:cubicBezTo>
                    <a:pt x="563" y="596"/>
                    <a:pt x="697" y="462"/>
                    <a:pt x="697" y="300"/>
                  </a:cubicBezTo>
                  <a:cubicBezTo>
                    <a:pt x="697" y="120"/>
                    <a:pt x="549" y="0"/>
                    <a:pt x="39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32" name="Google Shape;15832;p66"/>
          <p:cNvGrpSpPr/>
          <p:nvPr/>
        </p:nvGrpSpPr>
        <p:grpSpPr>
          <a:xfrm>
            <a:off x="2690042" y="4262767"/>
            <a:ext cx="359389" cy="359232"/>
            <a:chOff x="2690042" y="4262767"/>
            <a:chExt cx="359389" cy="359232"/>
          </a:xfrm>
        </p:grpSpPr>
        <p:sp>
          <p:nvSpPr>
            <p:cNvPr id="15833" name="Google Shape;15833;p66"/>
            <p:cNvSpPr/>
            <p:nvPr/>
          </p:nvSpPr>
          <p:spPr>
            <a:xfrm>
              <a:off x="2690042" y="4262767"/>
              <a:ext cx="205002" cy="173214"/>
            </a:xfrm>
            <a:custGeom>
              <a:avLst/>
              <a:gdLst/>
              <a:ahLst/>
              <a:cxnLst/>
              <a:rect l="l" t="t" r="r" b="b"/>
              <a:pathLst>
                <a:path w="7829" h="6615" extrusionOk="0">
                  <a:moveTo>
                    <a:pt x="3888" y="0"/>
                  </a:moveTo>
                  <a:cubicBezTo>
                    <a:pt x="1472" y="0"/>
                    <a:pt x="1" y="2709"/>
                    <a:pt x="1361" y="4744"/>
                  </a:cubicBezTo>
                  <a:cubicBezTo>
                    <a:pt x="1935" y="5609"/>
                    <a:pt x="2895" y="6102"/>
                    <a:pt x="3897" y="6102"/>
                  </a:cubicBezTo>
                  <a:cubicBezTo>
                    <a:pt x="4176" y="6102"/>
                    <a:pt x="4459" y="6063"/>
                    <a:pt x="4738" y="5984"/>
                  </a:cubicBezTo>
                  <a:lnTo>
                    <a:pt x="6035" y="6595"/>
                  </a:lnTo>
                  <a:cubicBezTo>
                    <a:pt x="6065" y="6608"/>
                    <a:pt x="6096" y="6614"/>
                    <a:pt x="6126" y="6614"/>
                  </a:cubicBezTo>
                  <a:cubicBezTo>
                    <a:pt x="6249" y="6614"/>
                    <a:pt x="6358" y="6513"/>
                    <a:pt x="6350" y="6375"/>
                  </a:cubicBezTo>
                  <a:lnTo>
                    <a:pt x="6283" y="4944"/>
                  </a:lnTo>
                  <a:cubicBezTo>
                    <a:pt x="7829" y="2998"/>
                    <a:pt x="6512" y="108"/>
                    <a:pt x="4013" y="3"/>
                  </a:cubicBezTo>
                  <a:cubicBezTo>
                    <a:pt x="3971" y="1"/>
                    <a:pt x="3929" y="0"/>
                    <a:pt x="38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4" name="Google Shape;15834;p66"/>
            <p:cNvSpPr/>
            <p:nvPr/>
          </p:nvSpPr>
          <p:spPr>
            <a:xfrm>
              <a:off x="2729293" y="4277456"/>
              <a:ext cx="124038" cy="125086"/>
            </a:xfrm>
            <a:custGeom>
              <a:avLst/>
              <a:gdLst/>
              <a:ahLst/>
              <a:cxnLst/>
              <a:rect l="l" t="t" r="r" b="b"/>
              <a:pathLst>
                <a:path w="4737" h="4777" extrusionOk="0">
                  <a:moveTo>
                    <a:pt x="3048" y="0"/>
                  </a:moveTo>
                  <a:cubicBezTo>
                    <a:pt x="2905" y="0"/>
                    <a:pt x="2762" y="155"/>
                    <a:pt x="2867" y="319"/>
                  </a:cubicBezTo>
                  <a:lnTo>
                    <a:pt x="2962" y="491"/>
                  </a:lnTo>
                  <a:cubicBezTo>
                    <a:pt x="2773" y="440"/>
                    <a:pt x="2582" y="415"/>
                    <a:pt x="2393" y="415"/>
                  </a:cubicBezTo>
                  <a:cubicBezTo>
                    <a:pt x="1637" y="415"/>
                    <a:pt x="917" y="812"/>
                    <a:pt x="520" y="1483"/>
                  </a:cubicBezTo>
                  <a:cubicBezTo>
                    <a:pt x="14" y="2332"/>
                    <a:pt x="148" y="3401"/>
                    <a:pt x="825" y="4107"/>
                  </a:cubicBezTo>
                  <a:cubicBezTo>
                    <a:pt x="1245" y="4544"/>
                    <a:pt x="1815" y="4776"/>
                    <a:pt x="2394" y="4776"/>
                  </a:cubicBezTo>
                  <a:cubicBezTo>
                    <a:pt x="2750" y="4776"/>
                    <a:pt x="3109" y="4689"/>
                    <a:pt x="3439" y="4507"/>
                  </a:cubicBezTo>
                  <a:cubicBezTo>
                    <a:pt x="4298" y="4040"/>
                    <a:pt x="4737" y="3057"/>
                    <a:pt x="4517" y="2103"/>
                  </a:cubicBezTo>
                  <a:lnTo>
                    <a:pt x="4527" y="2103"/>
                  </a:lnTo>
                  <a:cubicBezTo>
                    <a:pt x="4507" y="1979"/>
                    <a:pt x="4416" y="1926"/>
                    <a:pt x="4324" y="1926"/>
                  </a:cubicBezTo>
                  <a:cubicBezTo>
                    <a:pt x="4197" y="1926"/>
                    <a:pt x="4067" y="2029"/>
                    <a:pt x="4116" y="2189"/>
                  </a:cubicBezTo>
                  <a:cubicBezTo>
                    <a:pt x="4407" y="3419"/>
                    <a:pt x="3424" y="4371"/>
                    <a:pt x="2382" y="4371"/>
                  </a:cubicBezTo>
                  <a:cubicBezTo>
                    <a:pt x="1953" y="4371"/>
                    <a:pt x="1514" y="4210"/>
                    <a:pt x="1149" y="3840"/>
                  </a:cubicBezTo>
                  <a:cubicBezTo>
                    <a:pt x="1" y="2691"/>
                    <a:pt x="892" y="828"/>
                    <a:pt x="2375" y="828"/>
                  </a:cubicBezTo>
                  <a:cubicBezTo>
                    <a:pt x="2518" y="828"/>
                    <a:pt x="2666" y="845"/>
                    <a:pt x="2819" y="882"/>
                  </a:cubicBezTo>
                  <a:lnTo>
                    <a:pt x="2590" y="930"/>
                  </a:lnTo>
                  <a:cubicBezTo>
                    <a:pt x="2323" y="973"/>
                    <a:pt x="2383" y="1344"/>
                    <a:pt x="2608" y="1344"/>
                  </a:cubicBezTo>
                  <a:cubicBezTo>
                    <a:pt x="2632" y="1344"/>
                    <a:pt x="2658" y="1340"/>
                    <a:pt x="2685" y="1331"/>
                  </a:cubicBezTo>
                  <a:lnTo>
                    <a:pt x="3515" y="1140"/>
                  </a:lnTo>
                  <a:cubicBezTo>
                    <a:pt x="3649" y="1111"/>
                    <a:pt x="3716" y="959"/>
                    <a:pt x="3649" y="835"/>
                  </a:cubicBezTo>
                  <a:lnTo>
                    <a:pt x="3220" y="110"/>
                  </a:lnTo>
                  <a:cubicBezTo>
                    <a:pt x="3178" y="32"/>
                    <a:pt x="3113" y="0"/>
                    <a:pt x="304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5" name="Google Shape;15835;p66"/>
            <p:cNvSpPr/>
            <p:nvPr/>
          </p:nvSpPr>
          <p:spPr>
            <a:xfrm>
              <a:off x="2762365" y="4322285"/>
              <a:ext cx="37261" cy="45981"/>
            </a:xfrm>
            <a:custGeom>
              <a:avLst/>
              <a:gdLst/>
              <a:ahLst/>
              <a:cxnLst/>
              <a:rect l="l" t="t" r="r" b="b"/>
              <a:pathLst>
                <a:path w="1423" h="1756" extrusionOk="0">
                  <a:moveTo>
                    <a:pt x="650" y="0"/>
                  </a:moveTo>
                  <a:cubicBezTo>
                    <a:pt x="325" y="0"/>
                    <a:pt x="68" y="258"/>
                    <a:pt x="58" y="573"/>
                  </a:cubicBezTo>
                  <a:cubicBezTo>
                    <a:pt x="68" y="701"/>
                    <a:pt x="166" y="766"/>
                    <a:pt x="263" y="766"/>
                  </a:cubicBezTo>
                  <a:cubicBezTo>
                    <a:pt x="361" y="766"/>
                    <a:pt x="459" y="701"/>
                    <a:pt x="468" y="573"/>
                  </a:cubicBezTo>
                  <a:cubicBezTo>
                    <a:pt x="477" y="492"/>
                    <a:pt x="546" y="419"/>
                    <a:pt x="634" y="419"/>
                  </a:cubicBezTo>
                  <a:cubicBezTo>
                    <a:pt x="639" y="419"/>
                    <a:pt x="644" y="419"/>
                    <a:pt x="650" y="420"/>
                  </a:cubicBezTo>
                  <a:lnTo>
                    <a:pt x="716" y="420"/>
                  </a:lnTo>
                  <a:cubicBezTo>
                    <a:pt x="726" y="420"/>
                    <a:pt x="745" y="420"/>
                    <a:pt x="755" y="439"/>
                  </a:cubicBezTo>
                  <a:cubicBezTo>
                    <a:pt x="755" y="439"/>
                    <a:pt x="755" y="449"/>
                    <a:pt x="755" y="458"/>
                  </a:cubicBezTo>
                  <a:lnTo>
                    <a:pt x="96" y="1431"/>
                  </a:lnTo>
                  <a:cubicBezTo>
                    <a:pt x="1" y="1565"/>
                    <a:pt x="106" y="1756"/>
                    <a:pt x="268" y="1756"/>
                  </a:cubicBezTo>
                  <a:lnTo>
                    <a:pt x="1165" y="1756"/>
                  </a:lnTo>
                  <a:cubicBezTo>
                    <a:pt x="1422" y="1737"/>
                    <a:pt x="1422" y="1364"/>
                    <a:pt x="1165" y="1345"/>
                  </a:cubicBezTo>
                  <a:lnTo>
                    <a:pt x="659" y="1345"/>
                  </a:lnTo>
                  <a:lnTo>
                    <a:pt x="1098" y="687"/>
                  </a:lnTo>
                  <a:cubicBezTo>
                    <a:pt x="1184" y="554"/>
                    <a:pt x="1193" y="382"/>
                    <a:pt x="1117" y="239"/>
                  </a:cubicBezTo>
                  <a:cubicBezTo>
                    <a:pt x="1041" y="96"/>
                    <a:pt x="879" y="0"/>
                    <a:pt x="716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6" name="Google Shape;15836;p66"/>
            <p:cNvSpPr/>
            <p:nvPr/>
          </p:nvSpPr>
          <p:spPr>
            <a:xfrm>
              <a:off x="2795594" y="4322285"/>
              <a:ext cx="26761" cy="45536"/>
            </a:xfrm>
            <a:custGeom>
              <a:avLst/>
              <a:gdLst/>
              <a:ahLst/>
              <a:cxnLst/>
              <a:rect l="l" t="t" r="r" b="b"/>
              <a:pathLst>
                <a:path w="1022" h="1739" extrusionOk="0">
                  <a:moveTo>
                    <a:pt x="812" y="0"/>
                  </a:moveTo>
                  <a:cubicBezTo>
                    <a:pt x="697" y="0"/>
                    <a:pt x="602" y="96"/>
                    <a:pt x="602" y="210"/>
                  </a:cubicBezTo>
                  <a:lnTo>
                    <a:pt x="602" y="716"/>
                  </a:lnTo>
                  <a:lnTo>
                    <a:pt x="411" y="716"/>
                  </a:lnTo>
                  <a:lnTo>
                    <a:pt x="411" y="210"/>
                  </a:lnTo>
                  <a:cubicBezTo>
                    <a:pt x="401" y="81"/>
                    <a:pt x="304" y="17"/>
                    <a:pt x="206" y="17"/>
                  </a:cubicBezTo>
                  <a:cubicBezTo>
                    <a:pt x="108" y="17"/>
                    <a:pt x="10" y="81"/>
                    <a:pt x="1" y="210"/>
                  </a:cubicBezTo>
                  <a:lnTo>
                    <a:pt x="1" y="916"/>
                  </a:lnTo>
                  <a:cubicBezTo>
                    <a:pt x="1" y="1031"/>
                    <a:pt x="96" y="1126"/>
                    <a:pt x="211" y="1126"/>
                  </a:cubicBezTo>
                  <a:lnTo>
                    <a:pt x="602" y="1126"/>
                  </a:lnTo>
                  <a:lnTo>
                    <a:pt x="602" y="1546"/>
                  </a:lnTo>
                  <a:cubicBezTo>
                    <a:pt x="611" y="1675"/>
                    <a:pt x="712" y="1739"/>
                    <a:pt x="812" y="1739"/>
                  </a:cubicBezTo>
                  <a:cubicBezTo>
                    <a:pt x="912" y="1739"/>
                    <a:pt x="1012" y="1675"/>
                    <a:pt x="1022" y="1546"/>
                  </a:cubicBezTo>
                  <a:lnTo>
                    <a:pt x="1022" y="210"/>
                  </a:lnTo>
                  <a:cubicBezTo>
                    <a:pt x="1022" y="96"/>
                    <a:pt x="926" y="0"/>
                    <a:pt x="812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7" name="Google Shape;15837;p66"/>
            <p:cNvSpPr/>
            <p:nvPr/>
          </p:nvSpPr>
          <p:spPr>
            <a:xfrm>
              <a:off x="2753122" y="4328439"/>
              <a:ext cx="296309" cy="293560"/>
            </a:xfrm>
            <a:custGeom>
              <a:avLst/>
              <a:gdLst/>
              <a:ahLst/>
              <a:cxnLst/>
              <a:rect l="l" t="t" r="r" b="b"/>
              <a:pathLst>
                <a:path w="11316" h="11211" extrusionOk="0">
                  <a:moveTo>
                    <a:pt x="8125" y="1"/>
                  </a:moveTo>
                  <a:cubicBezTo>
                    <a:pt x="8028" y="1"/>
                    <a:pt x="7931" y="5"/>
                    <a:pt x="7833" y="13"/>
                  </a:cubicBezTo>
                  <a:cubicBezTo>
                    <a:pt x="6355" y="128"/>
                    <a:pt x="4990" y="1511"/>
                    <a:pt x="4895" y="2999"/>
                  </a:cubicBezTo>
                  <a:cubicBezTo>
                    <a:pt x="4866" y="3534"/>
                    <a:pt x="4962" y="4077"/>
                    <a:pt x="5200" y="4564"/>
                  </a:cubicBezTo>
                  <a:lnTo>
                    <a:pt x="478" y="8618"/>
                  </a:lnTo>
                  <a:cubicBezTo>
                    <a:pt x="30" y="9000"/>
                    <a:pt x="1" y="9677"/>
                    <a:pt x="411" y="10097"/>
                  </a:cubicBezTo>
                  <a:lnTo>
                    <a:pt x="1213" y="10908"/>
                  </a:lnTo>
                  <a:cubicBezTo>
                    <a:pt x="1410" y="11110"/>
                    <a:pt x="1671" y="11210"/>
                    <a:pt x="1932" y="11210"/>
                  </a:cubicBezTo>
                  <a:cubicBezTo>
                    <a:pt x="2215" y="11210"/>
                    <a:pt x="2498" y="11093"/>
                    <a:pt x="2701" y="10860"/>
                  </a:cubicBezTo>
                  <a:lnTo>
                    <a:pt x="6793" y="6119"/>
                  </a:lnTo>
                  <a:cubicBezTo>
                    <a:pt x="7194" y="6307"/>
                    <a:pt x="7636" y="6404"/>
                    <a:pt x="8078" y="6404"/>
                  </a:cubicBezTo>
                  <a:cubicBezTo>
                    <a:pt x="8153" y="6404"/>
                    <a:pt x="8227" y="6401"/>
                    <a:pt x="8301" y="6395"/>
                  </a:cubicBezTo>
                  <a:cubicBezTo>
                    <a:pt x="9789" y="6300"/>
                    <a:pt x="11182" y="4936"/>
                    <a:pt x="11287" y="3438"/>
                  </a:cubicBezTo>
                  <a:cubicBezTo>
                    <a:pt x="11315" y="3095"/>
                    <a:pt x="11287" y="2751"/>
                    <a:pt x="11201" y="2427"/>
                  </a:cubicBezTo>
                  <a:cubicBezTo>
                    <a:pt x="11164" y="2281"/>
                    <a:pt x="11035" y="2193"/>
                    <a:pt x="10904" y="2193"/>
                  </a:cubicBezTo>
                  <a:cubicBezTo>
                    <a:pt x="10829" y="2193"/>
                    <a:pt x="10754" y="2222"/>
                    <a:pt x="10695" y="2284"/>
                  </a:cubicBezTo>
                  <a:lnTo>
                    <a:pt x="9341" y="3629"/>
                  </a:lnTo>
                  <a:cubicBezTo>
                    <a:pt x="9193" y="3782"/>
                    <a:pt x="8997" y="3858"/>
                    <a:pt x="8802" y="3858"/>
                  </a:cubicBezTo>
                  <a:cubicBezTo>
                    <a:pt x="8606" y="3858"/>
                    <a:pt x="8410" y="3782"/>
                    <a:pt x="8263" y="3629"/>
                  </a:cubicBezTo>
                  <a:lnTo>
                    <a:pt x="7633" y="3009"/>
                  </a:lnTo>
                  <a:cubicBezTo>
                    <a:pt x="7337" y="2713"/>
                    <a:pt x="7337" y="2227"/>
                    <a:pt x="7633" y="1931"/>
                  </a:cubicBezTo>
                  <a:lnTo>
                    <a:pt x="8969" y="595"/>
                  </a:lnTo>
                  <a:cubicBezTo>
                    <a:pt x="9140" y="424"/>
                    <a:pt x="9054" y="137"/>
                    <a:pt x="8825" y="80"/>
                  </a:cubicBezTo>
                  <a:cubicBezTo>
                    <a:pt x="8596" y="26"/>
                    <a:pt x="8361" y="1"/>
                    <a:pt x="81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8" name="Google Shape;15838;p66"/>
            <p:cNvSpPr/>
            <p:nvPr/>
          </p:nvSpPr>
          <p:spPr>
            <a:xfrm>
              <a:off x="2753122" y="4543103"/>
              <a:ext cx="81985" cy="78895"/>
            </a:xfrm>
            <a:custGeom>
              <a:avLst/>
              <a:gdLst/>
              <a:ahLst/>
              <a:cxnLst/>
              <a:rect l="l" t="t" r="r" b="b"/>
              <a:pathLst>
                <a:path w="3131" h="3013" extrusionOk="0">
                  <a:moveTo>
                    <a:pt x="965" y="1"/>
                  </a:moveTo>
                  <a:lnTo>
                    <a:pt x="478" y="420"/>
                  </a:lnTo>
                  <a:cubicBezTo>
                    <a:pt x="30" y="802"/>
                    <a:pt x="1" y="1479"/>
                    <a:pt x="411" y="1899"/>
                  </a:cubicBezTo>
                  <a:lnTo>
                    <a:pt x="1213" y="2710"/>
                  </a:lnTo>
                  <a:cubicBezTo>
                    <a:pt x="1410" y="2912"/>
                    <a:pt x="1671" y="3012"/>
                    <a:pt x="1932" y="3012"/>
                  </a:cubicBezTo>
                  <a:cubicBezTo>
                    <a:pt x="2215" y="3012"/>
                    <a:pt x="2498" y="2895"/>
                    <a:pt x="2701" y="2662"/>
                  </a:cubicBezTo>
                  <a:lnTo>
                    <a:pt x="3130" y="2176"/>
                  </a:lnTo>
                  <a:lnTo>
                    <a:pt x="3130" y="2176"/>
                  </a:lnTo>
                  <a:cubicBezTo>
                    <a:pt x="2981" y="2250"/>
                    <a:pt x="2822" y="2286"/>
                    <a:pt x="2665" y="2286"/>
                  </a:cubicBezTo>
                  <a:cubicBezTo>
                    <a:pt x="2399" y="2286"/>
                    <a:pt x="2139" y="2183"/>
                    <a:pt x="1947" y="1985"/>
                  </a:cubicBezTo>
                  <a:lnTo>
                    <a:pt x="1146" y="1164"/>
                  </a:lnTo>
                  <a:cubicBezTo>
                    <a:pt x="841" y="859"/>
                    <a:pt x="764" y="392"/>
                    <a:pt x="965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9" name="Google Shape;15839;p66"/>
            <p:cNvSpPr/>
            <p:nvPr/>
          </p:nvSpPr>
          <p:spPr>
            <a:xfrm>
              <a:off x="2926990" y="4373241"/>
              <a:ext cx="70726" cy="73711"/>
            </a:xfrm>
            <a:custGeom>
              <a:avLst/>
              <a:gdLst/>
              <a:ahLst/>
              <a:cxnLst/>
              <a:rect l="l" t="t" r="r" b="b"/>
              <a:pathLst>
                <a:path w="2701" h="2815" extrusionOk="0">
                  <a:moveTo>
                    <a:pt x="1222" y="0"/>
                  </a:moveTo>
                  <a:lnTo>
                    <a:pt x="993" y="220"/>
                  </a:lnTo>
                  <a:cubicBezTo>
                    <a:pt x="974" y="239"/>
                    <a:pt x="955" y="259"/>
                    <a:pt x="939" y="280"/>
                  </a:cubicBezTo>
                  <a:lnTo>
                    <a:pt x="939" y="280"/>
                  </a:lnTo>
                  <a:lnTo>
                    <a:pt x="1222" y="0"/>
                  </a:lnTo>
                  <a:close/>
                  <a:moveTo>
                    <a:pt x="2701" y="1918"/>
                  </a:moveTo>
                  <a:lnTo>
                    <a:pt x="2692" y="1926"/>
                  </a:lnTo>
                  <a:lnTo>
                    <a:pt x="2692" y="1926"/>
                  </a:lnTo>
                  <a:cubicBezTo>
                    <a:pt x="2695" y="1924"/>
                    <a:pt x="2698" y="1921"/>
                    <a:pt x="2701" y="1918"/>
                  </a:cubicBezTo>
                  <a:close/>
                  <a:moveTo>
                    <a:pt x="939" y="280"/>
                  </a:moveTo>
                  <a:lnTo>
                    <a:pt x="421" y="792"/>
                  </a:lnTo>
                  <a:cubicBezTo>
                    <a:pt x="1" y="1212"/>
                    <a:pt x="1" y="1899"/>
                    <a:pt x="421" y="2319"/>
                  </a:cubicBezTo>
                  <a:lnTo>
                    <a:pt x="602" y="2500"/>
                  </a:lnTo>
                  <a:cubicBezTo>
                    <a:pt x="812" y="2710"/>
                    <a:pt x="1088" y="2815"/>
                    <a:pt x="1365" y="2815"/>
                  </a:cubicBezTo>
                  <a:cubicBezTo>
                    <a:pt x="1642" y="2815"/>
                    <a:pt x="1918" y="2710"/>
                    <a:pt x="2128" y="2500"/>
                  </a:cubicBezTo>
                  <a:lnTo>
                    <a:pt x="2692" y="1926"/>
                  </a:lnTo>
                  <a:lnTo>
                    <a:pt x="2692" y="1926"/>
                  </a:lnTo>
                  <a:cubicBezTo>
                    <a:pt x="2545" y="2073"/>
                    <a:pt x="2354" y="2147"/>
                    <a:pt x="2162" y="2147"/>
                  </a:cubicBezTo>
                  <a:cubicBezTo>
                    <a:pt x="1966" y="2147"/>
                    <a:pt x="1770" y="2071"/>
                    <a:pt x="1623" y="1918"/>
                  </a:cubicBezTo>
                  <a:lnTo>
                    <a:pt x="993" y="1298"/>
                  </a:lnTo>
                  <a:cubicBezTo>
                    <a:pt x="717" y="1021"/>
                    <a:pt x="698" y="579"/>
                    <a:pt x="939" y="28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40" name="Google Shape;15840;p66"/>
          <p:cNvGrpSpPr/>
          <p:nvPr/>
        </p:nvGrpSpPr>
        <p:grpSpPr>
          <a:xfrm>
            <a:off x="2689440" y="2882162"/>
            <a:ext cx="222337" cy="366721"/>
            <a:chOff x="2689440" y="2882162"/>
            <a:chExt cx="222337" cy="366721"/>
          </a:xfrm>
        </p:grpSpPr>
        <p:sp>
          <p:nvSpPr>
            <p:cNvPr id="15841" name="Google Shape;15841;p66"/>
            <p:cNvSpPr/>
            <p:nvPr/>
          </p:nvSpPr>
          <p:spPr>
            <a:xfrm>
              <a:off x="2689440" y="3022566"/>
              <a:ext cx="30741" cy="46976"/>
            </a:xfrm>
            <a:custGeom>
              <a:avLst/>
              <a:gdLst/>
              <a:ahLst/>
              <a:cxnLst/>
              <a:rect l="l" t="t" r="r" b="b"/>
              <a:pathLst>
                <a:path w="1174" h="1794" extrusionOk="0">
                  <a:moveTo>
                    <a:pt x="735" y="0"/>
                  </a:moveTo>
                  <a:lnTo>
                    <a:pt x="77" y="1469"/>
                  </a:lnTo>
                  <a:cubicBezTo>
                    <a:pt x="0" y="1622"/>
                    <a:pt x="115" y="1794"/>
                    <a:pt x="277" y="1794"/>
                  </a:cubicBezTo>
                  <a:lnTo>
                    <a:pt x="1174" y="1794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2" name="Google Shape;15842;p66"/>
            <p:cNvSpPr/>
            <p:nvPr/>
          </p:nvSpPr>
          <p:spPr>
            <a:xfrm>
              <a:off x="2719422" y="3061268"/>
              <a:ext cx="162635" cy="187616"/>
            </a:xfrm>
            <a:custGeom>
              <a:avLst/>
              <a:gdLst/>
              <a:ahLst/>
              <a:cxnLst/>
              <a:rect l="l" t="t" r="r" b="b"/>
              <a:pathLst>
                <a:path w="6211" h="7165" extrusionOk="0">
                  <a:moveTo>
                    <a:pt x="1622" y="1"/>
                  </a:moveTo>
                  <a:lnTo>
                    <a:pt x="1622" y="4466"/>
                  </a:lnTo>
                  <a:cubicBezTo>
                    <a:pt x="1622" y="4513"/>
                    <a:pt x="1603" y="4561"/>
                    <a:pt x="1584" y="4599"/>
                  </a:cubicBezTo>
                  <a:lnTo>
                    <a:pt x="76" y="6812"/>
                  </a:lnTo>
                  <a:cubicBezTo>
                    <a:pt x="0" y="6908"/>
                    <a:pt x="19" y="7041"/>
                    <a:pt x="115" y="7108"/>
                  </a:cubicBezTo>
                  <a:cubicBezTo>
                    <a:pt x="154" y="7148"/>
                    <a:pt x="204" y="7165"/>
                    <a:pt x="256" y="7165"/>
                  </a:cubicBezTo>
                  <a:cubicBezTo>
                    <a:pt x="278" y="7165"/>
                    <a:pt x="301" y="7162"/>
                    <a:pt x="324" y="7156"/>
                  </a:cubicBezTo>
                  <a:lnTo>
                    <a:pt x="5991" y="5477"/>
                  </a:lnTo>
                  <a:cubicBezTo>
                    <a:pt x="6153" y="5429"/>
                    <a:pt x="6211" y="5238"/>
                    <a:pt x="6096" y="5114"/>
                  </a:cubicBezTo>
                  <a:lnTo>
                    <a:pt x="5314" y="4217"/>
                  </a:lnTo>
                  <a:lnTo>
                    <a:pt x="531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3" name="Google Shape;15843;p66"/>
            <p:cNvSpPr/>
            <p:nvPr/>
          </p:nvSpPr>
          <p:spPr>
            <a:xfrm>
              <a:off x="2761867" y="3061268"/>
              <a:ext cx="96701" cy="86227"/>
            </a:xfrm>
            <a:custGeom>
              <a:avLst/>
              <a:gdLst/>
              <a:ahLst/>
              <a:cxnLst/>
              <a:rect l="l" t="t" r="r" b="b"/>
              <a:pathLst>
                <a:path w="3693" h="3293" extrusionOk="0">
                  <a:moveTo>
                    <a:pt x="1" y="1"/>
                  </a:moveTo>
                  <a:lnTo>
                    <a:pt x="1" y="3292"/>
                  </a:lnTo>
                  <a:lnTo>
                    <a:pt x="106" y="3292"/>
                  </a:lnTo>
                  <a:lnTo>
                    <a:pt x="3483" y="1432"/>
                  </a:lnTo>
                  <a:cubicBezTo>
                    <a:pt x="3550" y="1394"/>
                    <a:pt x="3626" y="1356"/>
                    <a:pt x="3693" y="1317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4" name="Google Shape;15844;p66"/>
            <p:cNvSpPr/>
            <p:nvPr/>
          </p:nvSpPr>
          <p:spPr>
            <a:xfrm>
              <a:off x="2722407" y="3171690"/>
              <a:ext cx="159650" cy="77193"/>
            </a:xfrm>
            <a:custGeom>
              <a:avLst/>
              <a:gdLst/>
              <a:ahLst/>
              <a:cxnLst/>
              <a:rect l="l" t="t" r="r" b="b"/>
              <a:pathLst>
                <a:path w="6097" h="2948" extrusionOk="0">
                  <a:moveTo>
                    <a:pt x="5200" y="0"/>
                  </a:moveTo>
                  <a:cubicBezTo>
                    <a:pt x="5181" y="0"/>
                    <a:pt x="1279" y="2176"/>
                    <a:pt x="1" y="2891"/>
                  </a:cubicBezTo>
                  <a:cubicBezTo>
                    <a:pt x="40" y="2931"/>
                    <a:pt x="90" y="2948"/>
                    <a:pt x="142" y="2948"/>
                  </a:cubicBezTo>
                  <a:cubicBezTo>
                    <a:pt x="164" y="2948"/>
                    <a:pt x="187" y="2945"/>
                    <a:pt x="210" y="2939"/>
                  </a:cubicBezTo>
                  <a:lnTo>
                    <a:pt x="5877" y="1260"/>
                  </a:lnTo>
                  <a:cubicBezTo>
                    <a:pt x="6039" y="1212"/>
                    <a:pt x="6097" y="1012"/>
                    <a:pt x="5982" y="888"/>
                  </a:cubicBezTo>
                  <a:lnTo>
                    <a:pt x="5200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5" name="Google Shape;15845;p66"/>
            <p:cNvSpPr/>
            <p:nvPr/>
          </p:nvSpPr>
          <p:spPr>
            <a:xfrm>
              <a:off x="2708659" y="2882162"/>
              <a:ext cx="203117" cy="254335"/>
            </a:xfrm>
            <a:custGeom>
              <a:avLst/>
              <a:gdLst/>
              <a:ahLst/>
              <a:cxnLst/>
              <a:rect l="l" t="t" r="r" b="b"/>
              <a:pathLst>
                <a:path w="7757" h="9713" extrusionOk="0">
                  <a:moveTo>
                    <a:pt x="3874" y="1"/>
                  </a:moveTo>
                  <a:cubicBezTo>
                    <a:pt x="1737" y="1"/>
                    <a:pt x="1" y="1680"/>
                    <a:pt x="1" y="3750"/>
                  </a:cubicBezTo>
                  <a:cubicBezTo>
                    <a:pt x="1" y="3807"/>
                    <a:pt x="1" y="6259"/>
                    <a:pt x="1" y="7995"/>
                  </a:cubicBezTo>
                  <a:lnTo>
                    <a:pt x="1" y="8424"/>
                  </a:lnTo>
                  <a:lnTo>
                    <a:pt x="1" y="9025"/>
                  </a:lnTo>
                  <a:cubicBezTo>
                    <a:pt x="1" y="9398"/>
                    <a:pt x="316" y="9712"/>
                    <a:pt x="688" y="9712"/>
                  </a:cubicBezTo>
                  <a:lnTo>
                    <a:pt x="2033" y="9712"/>
                  </a:lnTo>
                  <a:lnTo>
                    <a:pt x="5305" y="7900"/>
                  </a:lnTo>
                  <a:cubicBezTo>
                    <a:pt x="6822" y="7070"/>
                    <a:pt x="7757" y="5477"/>
                    <a:pt x="7757" y="3750"/>
                  </a:cubicBezTo>
                  <a:cubicBezTo>
                    <a:pt x="7757" y="1680"/>
                    <a:pt x="6021" y="1"/>
                    <a:pt x="387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6" name="Google Shape;15846;p66"/>
            <p:cNvSpPr/>
            <p:nvPr/>
          </p:nvSpPr>
          <p:spPr>
            <a:xfrm>
              <a:off x="2708659" y="3091512"/>
              <a:ext cx="40246" cy="11260"/>
            </a:xfrm>
            <a:custGeom>
              <a:avLst/>
              <a:gdLst/>
              <a:ahLst/>
              <a:cxnLst/>
              <a:rect l="l" t="t" r="r" b="b"/>
              <a:pathLst>
                <a:path w="1537" h="430" extrusionOk="0">
                  <a:moveTo>
                    <a:pt x="1" y="0"/>
                  </a:moveTo>
                  <a:lnTo>
                    <a:pt x="1" y="429"/>
                  </a:lnTo>
                  <a:lnTo>
                    <a:pt x="1317" y="429"/>
                  </a:lnTo>
                  <a:cubicBezTo>
                    <a:pt x="1441" y="429"/>
                    <a:pt x="1537" y="334"/>
                    <a:pt x="1537" y="220"/>
                  </a:cubicBezTo>
                  <a:cubicBezTo>
                    <a:pt x="1537" y="96"/>
                    <a:pt x="1441" y="0"/>
                    <a:pt x="132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7" name="Google Shape;15847;p66"/>
            <p:cNvSpPr/>
            <p:nvPr/>
          </p:nvSpPr>
          <p:spPr>
            <a:xfrm>
              <a:off x="2755871" y="2907641"/>
              <a:ext cx="127181" cy="127181"/>
            </a:xfrm>
            <a:custGeom>
              <a:avLst/>
              <a:gdLst/>
              <a:ahLst/>
              <a:cxnLst/>
              <a:rect l="l" t="t" r="r" b="b"/>
              <a:pathLst>
                <a:path w="4857" h="4857" extrusionOk="0">
                  <a:moveTo>
                    <a:pt x="2434" y="1"/>
                  </a:moveTo>
                  <a:cubicBezTo>
                    <a:pt x="1088" y="1"/>
                    <a:pt x="1" y="1088"/>
                    <a:pt x="1" y="2424"/>
                  </a:cubicBezTo>
                  <a:cubicBezTo>
                    <a:pt x="1" y="3769"/>
                    <a:pt x="1088" y="4857"/>
                    <a:pt x="2434" y="4857"/>
                  </a:cubicBezTo>
                  <a:cubicBezTo>
                    <a:pt x="3769" y="4857"/>
                    <a:pt x="4857" y="3769"/>
                    <a:pt x="4857" y="2424"/>
                  </a:cubicBezTo>
                  <a:cubicBezTo>
                    <a:pt x="4857" y="1088"/>
                    <a:pt x="3769" y="1"/>
                    <a:pt x="243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8" name="Google Shape;15848;p66"/>
            <p:cNvSpPr/>
            <p:nvPr/>
          </p:nvSpPr>
          <p:spPr>
            <a:xfrm>
              <a:off x="2788602" y="2927122"/>
              <a:ext cx="84028" cy="60985"/>
            </a:xfrm>
            <a:custGeom>
              <a:avLst/>
              <a:gdLst/>
              <a:ahLst/>
              <a:cxnLst/>
              <a:rect l="l" t="t" r="r" b="b"/>
              <a:pathLst>
                <a:path w="3209" h="2329" extrusionOk="0">
                  <a:moveTo>
                    <a:pt x="1613" y="430"/>
                  </a:moveTo>
                  <a:cubicBezTo>
                    <a:pt x="2262" y="430"/>
                    <a:pt x="2586" y="1222"/>
                    <a:pt x="2128" y="1680"/>
                  </a:cubicBezTo>
                  <a:cubicBezTo>
                    <a:pt x="1981" y="1827"/>
                    <a:pt x="1794" y="1897"/>
                    <a:pt x="1611" y="1897"/>
                  </a:cubicBezTo>
                  <a:cubicBezTo>
                    <a:pt x="1331" y="1897"/>
                    <a:pt x="1057" y="1735"/>
                    <a:pt x="936" y="1441"/>
                  </a:cubicBezTo>
                  <a:cubicBezTo>
                    <a:pt x="735" y="964"/>
                    <a:pt x="1088" y="430"/>
                    <a:pt x="1613" y="430"/>
                  </a:cubicBezTo>
                  <a:close/>
                  <a:moveTo>
                    <a:pt x="1628" y="0"/>
                  </a:moveTo>
                  <a:cubicBezTo>
                    <a:pt x="1480" y="0"/>
                    <a:pt x="1324" y="30"/>
                    <a:pt x="1165" y="96"/>
                  </a:cubicBezTo>
                  <a:cubicBezTo>
                    <a:pt x="1" y="583"/>
                    <a:pt x="344" y="2329"/>
                    <a:pt x="1613" y="2329"/>
                  </a:cubicBezTo>
                  <a:cubicBezTo>
                    <a:pt x="1918" y="2329"/>
                    <a:pt x="2214" y="2205"/>
                    <a:pt x="2433" y="1985"/>
                  </a:cubicBezTo>
                  <a:cubicBezTo>
                    <a:pt x="3208" y="1210"/>
                    <a:pt x="2572" y="0"/>
                    <a:pt x="1628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9" name="Google Shape;15849;p66"/>
            <p:cNvSpPr/>
            <p:nvPr/>
          </p:nvSpPr>
          <p:spPr>
            <a:xfrm>
              <a:off x="2777369" y="2969385"/>
              <a:ext cx="44017" cy="39696"/>
            </a:xfrm>
            <a:custGeom>
              <a:avLst/>
              <a:gdLst/>
              <a:ahLst/>
              <a:cxnLst/>
              <a:rect l="l" t="t" r="r" b="b"/>
              <a:pathLst>
                <a:path w="1681" h="1516" extrusionOk="0">
                  <a:moveTo>
                    <a:pt x="1369" y="1"/>
                  </a:moveTo>
                  <a:cubicBezTo>
                    <a:pt x="1319" y="1"/>
                    <a:pt x="1268" y="20"/>
                    <a:pt x="1221" y="66"/>
                  </a:cubicBezTo>
                  <a:lnTo>
                    <a:pt x="143" y="1153"/>
                  </a:lnTo>
                  <a:cubicBezTo>
                    <a:pt x="0" y="1287"/>
                    <a:pt x="96" y="1516"/>
                    <a:pt x="296" y="1516"/>
                  </a:cubicBezTo>
                  <a:cubicBezTo>
                    <a:pt x="344" y="1516"/>
                    <a:pt x="401" y="1497"/>
                    <a:pt x="439" y="1449"/>
                  </a:cubicBezTo>
                  <a:lnTo>
                    <a:pt x="1527" y="371"/>
                  </a:lnTo>
                  <a:cubicBezTo>
                    <a:pt x="1681" y="217"/>
                    <a:pt x="1536" y="1"/>
                    <a:pt x="1369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50" name="Google Shape;15850;p66"/>
          <p:cNvSpPr/>
          <p:nvPr/>
        </p:nvSpPr>
        <p:spPr>
          <a:xfrm>
            <a:off x="2637986" y="2280903"/>
            <a:ext cx="303039" cy="21000"/>
          </a:xfrm>
          <a:custGeom>
            <a:avLst/>
            <a:gdLst/>
            <a:ahLst/>
            <a:cxnLst/>
            <a:rect l="l" t="t" r="r" b="b"/>
            <a:pathLst>
              <a:path w="11573" h="802" extrusionOk="0">
                <a:moveTo>
                  <a:pt x="0" y="0"/>
                </a:moveTo>
                <a:lnTo>
                  <a:pt x="0" y="582"/>
                </a:lnTo>
                <a:cubicBezTo>
                  <a:pt x="0" y="706"/>
                  <a:pt x="105" y="802"/>
                  <a:pt x="219" y="802"/>
                </a:cubicBezTo>
                <a:lnTo>
                  <a:pt x="11343" y="802"/>
                </a:lnTo>
                <a:cubicBezTo>
                  <a:pt x="11467" y="802"/>
                  <a:pt x="11572" y="706"/>
                  <a:pt x="11572" y="582"/>
                </a:cubicBezTo>
                <a:lnTo>
                  <a:pt x="11572" y="0"/>
                </a:lnTo>
                <a:close/>
              </a:path>
            </a:pathLst>
          </a:custGeom>
          <a:solidFill>
            <a:srgbClr val="A4B7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51" name="Google Shape;15851;p66"/>
          <p:cNvGrpSpPr/>
          <p:nvPr/>
        </p:nvGrpSpPr>
        <p:grpSpPr>
          <a:xfrm>
            <a:off x="2637986" y="1980142"/>
            <a:ext cx="359232" cy="322023"/>
            <a:chOff x="2637986" y="1980142"/>
            <a:chExt cx="359232" cy="322023"/>
          </a:xfrm>
        </p:grpSpPr>
        <p:sp>
          <p:nvSpPr>
            <p:cNvPr id="15852" name="Google Shape;15852;p66"/>
            <p:cNvSpPr/>
            <p:nvPr/>
          </p:nvSpPr>
          <p:spPr>
            <a:xfrm>
              <a:off x="2637986" y="2064065"/>
              <a:ext cx="303039" cy="238100"/>
            </a:xfrm>
            <a:custGeom>
              <a:avLst/>
              <a:gdLst/>
              <a:ahLst/>
              <a:cxnLst/>
              <a:rect l="l" t="t" r="r" b="b"/>
              <a:pathLst>
                <a:path w="11573" h="9093" extrusionOk="0">
                  <a:moveTo>
                    <a:pt x="21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1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7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3" name="Google Shape;15853;p66"/>
            <p:cNvSpPr/>
            <p:nvPr/>
          </p:nvSpPr>
          <p:spPr>
            <a:xfrm>
              <a:off x="2638222" y="2064065"/>
              <a:ext cx="122441" cy="39749"/>
            </a:xfrm>
            <a:custGeom>
              <a:avLst/>
              <a:gdLst/>
              <a:ahLst/>
              <a:cxnLst/>
              <a:rect l="l" t="t" r="r" b="b"/>
              <a:pathLst>
                <a:path w="4676" h="1518" extrusionOk="0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4" name="Google Shape;15854;p66"/>
            <p:cNvSpPr/>
            <p:nvPr/>
          </p:nvSpPr>
          <p:spPr>
            <a:xfrm>
              <a:off x="2918742" y="2110019"/>
              <a:ext cx="22022" cy="192146"/>
            </a:xfrm>
            <a:custGeom>
              <a:avLst/>
              <a:gdLst/>
              <a:ahLst/>
              <a:cxnLst/>
              <a:rect l="l" t="t" r="r" b="b"/>
              <a:pathLst>
                <a:path w="841" h="7338" extrusionOk="0">
                  <a:moveTo>
                    <a:pt x="1" y="1"/>
                  </a:moveTo>
                  <a:lnTo>
                    <a:pt x="1" y="7337"/>
                  </a:lnTo>
                  <a:lnTo>
                    <a:pt x="621" y="7337"/>
                  </a:lnTo>
                  <a:cubicBezTo>
                    <a:pt x="736" y="7337"/>
                    <a:pt x="840" y="7242"/>
                    <a:pt x="840" y="7118"/>
                  </a:cubicBezTo>
                  <a:lnTo>
                    <a:pt x="840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5" name="Google Shape;15855;p66"/>
            <p:cNvSpPr/>
            <p:nvPr/>
          </p:nvSpPr>
          <p:spPr>
            <a:xfrm>
              <a:off x="2835814" y="2103787"/>
              <a:ext cx="105211" cy="49149"/>
            </a:xfrm>
            <a:custGeom>
              <a:avLst/>
              <a:gdLst/>
              <a:ahLst/>
              <a:cxnLst/>
              <a:rect l="l" t="t" r="r" b="b"/>
              <a:pathLst>
                <a:path w="4018" h="1877" extrusionOk="0">
                  <a:moveTo>
                    <a:pt x="1" y="0"/>
                  </a:moveTo>
                  <a:cubicBezTo>
                    <a:pt x="656" y="1177"/>
                    <a:pt x="1888" y="1877"/>
                    <a:pt x="3196" y="1877"/>
                  </a:cubicBezTo>
                  <a:cubicBezTo>
                    <a:pt x="3468" y="1877"/>
                    <a:pt x="3743" y="1847"/>
                    <a:pt x="4017" y="1784"/>
                  </a:cubicBezTo>
                  <a:lnTo>
                    <a:pt x="4017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6" name="Google Shape;15856;p66"/>
            <p:cNvSpPr/>
            <p:nvPr/>
          </p:nvSpPr>
          <p:spPr>
            <a:xfrm>
              <a:off x="2842072" y="1980142"/>
              <a:ext cx="155146" cy="154884"/>
            </a:xfrm>
            <a:custGeom>
              <a:avLst/>
              <a:gdLst/>
              <a:ahLst/>
              <a:cxnLst/>
              <a:rect l="l" t="t" r="r" b="b"/>
              <a:pathLst>
                <a:path w="5925" h="5915" extrusionOk="0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8" y="5915"/>
                    <a:pt x="5925" y="4589"/>
                    <a:pt x="5925" y="2958"/>
                  </a:cubicBezTo>
                  <a:cubicBezTo>
                    <a:pt x="5925" y="1317"/>
                    <a:pt x="4598" y="0"/>
                    <a:pt x="295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7" name="Google Shape;15857;p66"/>
            <p:cNvSpPr/>
            <p:nvPr/>
          </p:nvSpPr>
          <p:spPr>
            <a:xfrm>
              <a:off x="2885277" y="2043326"/>
              <a:ext cx="66719" cy="47997"/>
            </a:xfrm>
            <a:custGeom>
              <a:avLst/>
              <a:gdLst/>
              <a:ahLst/>
              <a:cxnLst/>
              <a:rect l="l" t="t" r="r" b="b"/>
              <a:pathLst>
                <a:path w="2548" h="1833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613"/>
                  </a:lnTo>
                  <a:cubicBezTo>
                    <a:pt x="1" y="1727"/>
                    <a:pt x="106" y="1832"/>
                    <a:pt x="230" y="1832"/>
                  </a:cubicBezTo>
                  <a:lnTo>
                    <a:pt x="2338" y="1832"/>
                  </a:lnTo>
                  <a:cubicBezTo>
                    <a:pt x="2452" y="1832"/>
                    <a:pt x="2548" y="1727"/>
                    <a:pt x="2548" y="1613"/>
                  </a:cubicBezTo>
                  <a:lnTo>
                    <a:pt x="2548" y="220"/>
                  </a:lnTo>
                  <a:cubicBezTo>
                    <a:pt x="2548" y="96"/>
                    <a:pt x="2452" y="1"/>
                    <a:pt x="232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8" name="Google Shape;15858;p66"/>
            <p:cNvSpPr/>
            <p:nvPr/>
          </p:nvSpPr>
          <p:spPr>
            <a:xfrm>
              <a:off x="2723166" y="2183232"/>
              <a:ext cx="33255" cy="33229"/>
            </a:xfrm>
            <a:custGeom>
              <a:avLst/>
              <a:gdLst/>
              <a:ahLst/>
              <a:cxnLst/>
              <a:rect l="l" t="t" r="r" b="b"/>
              <a:pathLst>
                <a:path w="1270" h="1269" extrusionOk="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049"/>
                  </a:lnTo>
                  <a:cubicBezTo>
                    <a:pt x="0" y="1164"/>
                    <a:pt x="96" y="1269"/>
                    <a:pt x="220" y="1269"/>
                  </a:cubicBezTo>
                  <a:lnTo>
                    <a:pt x="1050" y="1269"/>
                  </a:lnTo>
                  <a:cubicBezTo>
                    <a:pt x="1174" y="1269"/>
                    <a:pt x="1269" y="1164"/>
                    <a:pt x="1269" y="1049"/>
                  </a:cubicBezTo>
                  <a:lnTo>
                    <a:pt x="1269" y="220"/>
                  </a:lnTo>
                  <a:cubicBezTo>
                    <a:pt x="1269" y="95"/>
                    <a:pt x="1174" y="0"/>
                    <a:pt x="105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9" name="Google Shape;15859;p66"/>
            <p:cNvSpPr/>
            <p:nvPr/>
          </p:nvSpPr>
          <p:spPr>
            <a:xfrm>
              <a:off x="2770613" y="2177734"/>
              <a:ext cx="91962" cy="10762"/>
            </a:xfrm>
            <a:custGeom>
              <a:avLst/>
              <a:gdLst/>
              <a:ahLst/>
              <a:cxnLst/>
              <a:rect l="l" t="t" r="r" b="b"/>
              <a:pathLst>
                <a:path w="3512" h="411" extrusionOk="0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0" name="Google Shape;15860;p66"/>
            <p:cNvSpPr/>
            <p:nvPr/>
          </p:nvSpPr>
          <p:spPr>
            <a:xfrm>
              <a:off x="2770613" y="2194204"/>
              <a:ext cx="92800" cy="11050"/>
            </a:xfrm>
            <a:custGeom>
              <a:avLst/>
              <a:gdLst/>
              <a:ahLst/>
              <a:cxnLst/>
              <a:rect l="l" t="t" r="r" b="b"/>
              <a:pathLst>
                <a:path w="3544" h="422" extrusionOk="0">
                  <a:moveTo>
                    <a:pt x="3272" y="0"/>
                  </a:moveTo>
                  <a:cubicBezTo>
                    <a:pt x="3266" y="0"/>
                    <a:pt x="3260" y="0"/>
                    <a:pt x="3254" y="1"/>
                  </a:cubicBezTo>
                  <a:lnTo>
                    <a:pt x="258" y="1"/>
                  </a:lnTo>
                  <a:cubicBezTo>
                    <a:pt x="1" y="20"/>
                    <a:pt x="1" y="402"/>
                    <a:pt x="258" y="421"/>
                  </a:cubicBezTo>
                  <a:lnTo>
                    <a:pt x="3254" y="421"/>
                  </a:lnTo>
                  <a:cubicBezTo>
                    <a:pt x="3260" y="421"/>
                    <a:pt x="3266" y="421"/>
                    <a:pt x="3272" y="421"/>
                  </a:cubicBezTo>
                  <a:cubicBezTo>
                    <a:pt x="3544" y="421"/>
                    <a:pt x="3544" y="0"/>
                    <a:pt x="327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1" name="Google Shape;15861;p66"/>
            <p:cNvSpPr/>
            <p:nvPr/>
          </p:nvSpPr>
          <p:spPr>
            <a:xfrm>
              <a:off x="2770613" y="2210962"/>
              <a:ext cx="91962" cy="10762"/>
            </a:xfrm>
            <a:custGeom>
              <a:avLst/>
              <a:gdLst/>
              <a:ahLst/>
              <a:cxnLst/>
              <a:rect l="l" t="t" r="r" b="b"/>
              <a:pathLst>
                <a:path w="3512" h="411" extrusionOk="0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2" name="Google Shape;15862;p66"/>
            <p:cNvSpPr/>
            <p:nvPr/>
          </p:nvSpPr>
          <p:spPr>
            <a:xfrm>
              <a:off x="2909420" y="2057780"/>
              <a:ext cx="20686" cy="10814"/>
            </a:xfrm>
            <a:custGeom>
              <a:avLst/>
              <a:gdLst/>
              <a:ahLst/>
              <a:cxnLst/>
              <a:rect l="l" t="t" r="r" b="b"/>
              <a:pathLst>
                <a:path w="790" h="413" extrusionOk="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3"/>
                    <a:pt x="290" y="412"/>
                  </a:cubicBezTo>
                  <a:lnTo>
                    <a:pt x="500" y="412"/>
                  </a:lnTo>
                  <a:cubicBezTo>
                    <a:pt x="506" y="413"/>
                    <a:pt x="512" y="413"/>
                    <a:pt x="518" y="413"/>
                  </a:cubicBezTo>
                  <a:cubicBezTo>
                    <a:pt x="787" y="413"/>
                    <a:pt x="790" y="1"/>
                    <a:pt x="526" y="1"/>
                  </a:cubicBezTo>
                  <a:cubicBezTo>
                    <a:pt x="518" y="1"/>
                    <a:pt x="509" y="1"/>
                    <a:pt x="50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3" name="Google Shape;15863;p66"/>
            <p:cNvSpPr/>
            <p:nvPr/>
          </p:nvSpPr>
          <p:spPr>
            <a:xfrm>
              <a:off x="2914264" y="2058016"/>
              <a:ext cx="10762" cy="18827"/>
            </a:xfrm>
            <a:custGeom>
              <a:avLst/>
              <a:gdLst/>
              <a:ahLst/>
              <a:cxnLst/>
              <a:rect l="l" t="t" r="r" b="b"/>
              <a:pathLst>
                <a:path w="411" h="719" extrusionOk="0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508"/>
                  </a:lnTo>
                  <a:cubicBezTo>
                    <a:pt x="0" y="623"/>
                    <a:pt x="86" y="718"/>
                    <a:pt x="201" y="718"/>
                  </a:cubicBezTo>
                  <a:cubicBezTo>
                    <a:pt x="315" y="718"/>
                    <a:pt x="410" y="623"/>
                    <a:pt x="410" y="508"/>
                  </a:cubicBezTo>
                  <a:lnTo>
                    <a:pt x="410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4" name="Google Shape;15864;p66"/>
            <p:cNvSpPr/>
            <p:nvPr/>
          </p:nvSpPr>
          <p:spPr>
            <a:xfrm>
              <a:off x="2898265" y="2004363"/>
              <a:ext cx="40744" cy="38989"/>
            </a:xfrm>
            <a:custGeom>
              <a:avLst/>
              <a:gdLst/>
              <a:ahLst/>
              <a:cxnLst/>
              <a:rect l="l" t="t" r="r" b="b"/>
              <a:pathLst>
                <a:path w="1556" h="1489" extrusionOk="0">
                  <a:moveTo>
                    <a:pt x="783" y="1"/>
                  </a:moveTo>
                  <a:cubicBezTo>
                    <a:pt x="354" y="1"/>
                    <a:pt x="1" y="344"/>
                    <a:pt x="1" y="773"/>
                  </a:cubicBezTo>
                  <a:lnTo>
                    <a:pt x="1" y="1489"/>
                  </a:lnTo>
                  <a:lnTo>
                    <a:pt x="420" y="1489"/>
                  </a:lnTo>
                  <a:lnTo>
                    <a:pt x="420" y="773"/>
                  </a:lnTo>
                  <a:cubicBezTo>
                    <a:pt x="420" y="535"/>
                    <a:pt x="599" y="416"/>
                    <a:pt x="778" y="416"/>
                  </a:cubicBezTo>
                  <a:cubicBezTo>
                    <a:pt x="957" y="416"/>
                    <a:pt x="1136" y="535"/>
                    <a:pt x="1136" y="773"/>
                  </a:cubicBezTo>
                  <a:lnTo>
                    <a:pt x="1136" y="1489"/>
                  </a:lnTo>
                  <a:lnTo>
                    <a:pt x="1556" y="1489"/>
                  </a:lnTo>
                  <a:lnTo>
                    <a:pt x="1556" y="773"/>
                  </a:lnTo>
                  <a:cubicBezTo>
                    <a:pt x="1556" y="344"/>
                    <a:pt x="1203" y="1"/>
                    <a:pt x="78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65" name="Google Shape;15865;p66"/>
          <p:cNvGrpSpPr/>
          <p:nvPr/>
        </p:nvGrpSpPr>
        <p:grpSpPr>
          <a:xfrm>
            <a:off x="1306531" y="3346972"/>
            <a:ext cx="323018" cy="359075"/>
            <a:chOff x="1306531" y="3346972"/>
            <a:chExt cx="323018" cy="359075"/>
          </a:xfrm>
        </p:grpSpPr>
        <p:sp>
          <p:nvSpPr>
            <p:cNvPr id="15866" name="Google Shape;15866;p66"/>
            <p:cNvSpPr/>
            <p:nvPr/>
          </p:nvSpPr>
          <p:spPr>
            <a:xfrm>
              <a:off x="1314020" y="3592614"/>
              <a:ext cx="98194" cy="97880"/>
            </a:xfrm>
            <a:custGeom>
              <a:avLst/>
              <a:gdLst/>
              <a:ahLst/>
              <a:cxnLst/>
              <a:rect l="l" t="t" r="r" b="b"/>
              <a:pathLst>
                <a:path w="3750" h="3738" extrusionOk="0">
                  <a:moveTo>
                    <a:pt x="2280" y="0"/>
                  </a:moveTo>
                  <a:lnTo>
                    <a:pt x="0" y="2280"/>
                  </a:lnTo>
                  <a:lnTo>
                    <a:pt x="1384" y="3673"/>
                  </a:lnTo>
                  <a:cubicBezTo>
                    <a:pt x="1427" y="3716"/>
                    <a:pt x="1484" y="3737"/>
                    <a:pt x="1541" y="3737"/>
                  </a:cubicBezTo>
                  <a:cubicBezTo>
                    <a:pt x="1598" y="3737"/>
                    <a:pt x="1656" y="3716"/>
                    <a:pt x="1698" y="3673"/>
                  </a:cubicBezTo>
                  <a:lnTo>
                    <a:pt x="1842" y="3530"/>
                  </a:lnTo>
                  <a:cubicBezTo>
                    <a:pt x="1927" y="3435"/>
                    <a:pt x="1927" y="3301"/>
                    <a:pt x="1842" y="3215"/>
                  </a:cubicBezTo>
                  <a:lnTo>
                    <a:pt x="1574" y="2948"/>
                  </a:lnTo>
                  <a:cubicBezTo>
                    <a:pt x="1489" y="2862"/>
                    <a:pt x="1489" y="2719"/>
                    <a:pt x="1574" y="2633"/>
                  </a:cubicBezTo>
                  <a:lnTo>
                    <a:pt x="1718" y="2490"/>
                  </a:lnTo>
                  <a:cubicBezTo>
                    <a:pt x="1760" y="2447"/>
                    <a:pt x="1815" y="2426"/>
                    <a:pt x="1871" y="2426"/>
                  </a:cubicBezTo>
                  <a:cubicBezTo>
                    <a:pt x="1927" y="2426"/>
                    <a:pt x="1985" y="2447"/>
                    <a:pt x="2032" y="2490"/>
                  </a:cubicBezTo>
                  <a:lnTo>
                    <a:pt x="2299" y="2757"/>
                  </a:lnTo>
                  <a:cubicBezTo>
                    <a:pt x="2342" y="2800"/>
                    <a:pt x="2397" y="2822"/>
                    <a:pt x="2452" y="2822"/>
                  </a:cubicBezTo>
                  <a:cubicBezTo>
                    <a:pt x="2507" y="2822"/>
                    <a:pt x="2562" y="2800"/>
                    <a:pt x="2605" y="2757"/>
                  </a:cubicBezTo>
                  <a:lnTo>
                    <a:pt x="2757" y="2614"/>
                  </a:lnTo>
                  <a:cubicBezTo>
                    <a:pt x="2843" y="2528"/>
                    <a:pt x="2843" y="2385"/>
                    <a:pt x="2757" y="2299"/>
                  </a:cubicBezTo>
                  <a:lnTo>
                    <a:pt x="2481" y="2032"/>
                  </a:lnTo>
                  <a:cubicBezTo>
                    <a:pt x="2395" y="1946"/>
                    <a:pt x="2395" y="1803"/>
                    <a:pt x="2481" y="1717"/>
                  </a:cubicBezTo>
                  <a:lnTo>
                    <a:pt x="2624" y="1574"/>
                  </a:lnTo>
                  <a:cubicBezTo>
                    <a:pt x="2667" y="1531"/>
                    <a:pt x="2724" y="1510"/>
                    <a:pt x="2781" y="1510"/>
                  </a:cubicBezTo>
                  <a:cubicBezTo>
                    <a:pt x="2838" y="1510"/>
                    <a:pt x="2896" y="1531"/>
                    <a:pt x="2939" y="1574"/>
                  </a:cubicBezTo>
                  <a:lnTo>
                    <a:pt x="3206" y="1851"/>
                  </a:lnTo>
                  <a:cubicBezTo>
                    <a:pt x="3249" y="1894"/>
                    <a:pt x="3306" y="1915"/>
                    <a:pt x="3363" y="1915"/>
                  </a:cubicBezTo>
                  <a:cubicBezTo>
                    <a:pt x="3420" y="1915"/>
                    <a:pt x="3478" y="1894"/>
                    <a:pt x="3521" y="1851"/>
                  </a:cubicBezTo>
                  <a:lnTo>
                    <a:pt x="3664" y="1698"/>
                  </a:lnTo>
                  <a:cubicBezTo>
                    <a:pt x="3750" y="1612"/>
                    <a:pt x="3750" y="1479"/>
                    <a:pt x="3664" y="1393"/>
                  </a:cubicBezTo>
                  <a:lnTo>
                    <a:pt x="228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7" name="Google Shape;15867;p66"/>
            <p:cNvSpPr/>
            <p:nvPr/>
          </p:nvSpPr>
          <p:spPr>
            <a:xfrm>
              <a:off x="1444657" y="3534326"/>
              <a:ext cx="170909" cy="171721"/>
            </a:xfrm>
            <a:custGeom>
              <a:avLst/>
              <a:gdLst/>
              <a:ahLst/>
              <a:cxnLst/>
              <a:rect l="l" t="t" r="r" b="b"/>
              <a:pathLst>
                <a:path w="6527" h="6558" extrusionOk="0">
                  <a:moveTo>
                    <a:pt x="2243" y="0"/>
                  </a:moveTo>
                  <a:cubicBezTo>
                    <a:pt x="2165" y="0"/>
                    <a:pt x="2090" y="46"/>
                    <a:pt x="2061" y="127"/>
                  </a:cubicBezTo>
                  <a:lnTo>
                    <a:pt x="1613" y="1368"/>
                  </a:lnTo>
                  <a:cubicBezTo>
                    <a:pt x="554" y="1950"/>
                    <a:pt x="1" y="3142"/>
                    <a:pt x="239" y="4325"/>
                  </a:cubicBezTo>
                  <a:cubicBezTo>
                    <a:pt x="516" y="5729"/>
                    <a:pt x="1726" y="6558"/>
                    <a:pt x="2966" y="6558"/>
                  </a:cubicBezTo>
                  <a:cubicBezTo>
                    <a:pt x="3690" y="6558"/>
                    <a:pt x="4424" y="6276"/>
                    <a:pt x="4990" y="5661"/>
                  </a:cubicBezTo>
                  <a:cubicBezTo>
                    <a:pt x="6526" y="4001"/>
                    <a:pt x="5524" y="1291"/>
                    <a:pt x="3273" y="1034"/>
                  </a:cubicBezTo>
                  <a:lnTo>
                    <a:pt x="2386" y="61"/>
                  </a:lnTo>
                  <a:cubicBezTo>
                    <a:pt x="2345" y="19"/>
                    <a:pt x="2293" y="0"/>
                    <a:pt x="224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8" name="Google Shape;15868;p66"/>
            <p:cNvSpPr/>
            <p:nvPr/>
          </p:nvSpPr>
          <p:spPr>
            <a:xfrm>
              <a:off x="1503364" y="3585125"/>
              <a:ext cx="36240" cy="39723"/>
            </a:xfrm>
            <a:custGeom>
              <a:avLst/>
              <a:gdLst/>
              <a:ahLst/>
              <a:cxnLst/>
              <a:rect l="l" t="t" r="r" b="b"/>
              <a:pathLst>
                <a:path w="1384" h="1517" extrusionOk="0">
                  <a:moveTo>
                    <a:pt x="697" y="0"/>
                  </a:moveTo>
                  <a:cubicBezTo>
                    <a:pt x="306" y="0"/>
                    <a:pt x="1" y="315"/>
                    <a:pt x="1" y="696"/>
                  </a:cubicBezTo>
                  <a:lnTo>
                    <a:pt x="1" y="1307"/>
                  </a:lnTo>
                  <a:cubicBezTo>
                    <a:pt x="1" y="1421"/>
                    <a:pt x="87" y="1517"/>
                    <a:pt x="211" y="1517"/>
                  </a:cubicBezTo>
                  <a:cubicBezTo>
                    <a:pt x="315" y="1517"/>
                    <a:pt x="411" y="1421"/>
                    <a:pt x="411" y="1307"/>
                  </a:cubicBezTo>
                  <a:lnTo>
                    <a:pt x="411" y="696"/>
                  </a:lnTo>
                  <a:cubicBezTo>
                    <a:pt x="411" y="510"/>
                    <a:pt x="552" y="417"/>
                    <a:pt x="692" y="417"/>
                  </a:cubicBezTo>
                  <a:cubicBezTo>
                    <a:pt x="833" y="417"/>
                    <a:pt x="974" y="510"/>
                    <a:pt x="974" y="696"/>
                  </a:cubicBezTo>
                  <a:cubicBezTo>
                    <a:pt x="983" y="825"/>
                    <a:pt x="1081" y="890"/>
                    <a:pt x="1179" y="890"/>
                  </a:cubicBezTo>
                  <a:cubicBezTo>
                    <a:pt x="1277" y="890"/>
                    <a:pt x="1374" y="825"/>
                    <a:pt x="1384" y="696"/>
                  </a:cubicBezTo>
                  <a:cubicBezTo>
                    <a:pt x="1384" y="315"/>
                    <a:pt x="1079" y="0"/>
                    <a:pt x="697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9" name="Google Shape;15869;p66"/>
            <p:cNvSpPr/>
            <p:nvPr/>
          </p:nvSpPr>
          <p:spPr>
            <a:xfrm>
              <a:off x="1492628" y="3619584"/>
              <a:ext cx="57476" cy="41241"/>
            </a:xfrm>
            <a:custGeom>
              <a:avLst/>
              <a:gdLst/>
              <a:ahLst/>
              <a:cxnLst/>
              <a:rect l="l" t="t" r="r" b="b"/>
              <a:pathLst>
                <a:path w="2195" h="1575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346"/>
                  </a:lnTo>
                  <a:cubicBezTo>
                    <a:pt x="0" y="1470"/>
                    <a:pt x="105" y="1575"/>
                    <a:pt x="229" y="1575"/>
                  </a:cubicBezTo>
                  <a:lnTo>
                    <a:pt x="1975" y="1575"/>
                  </a:lnTo>
                  <a:cubicBezTo>
                    <a:pt x="2099" y="1565"/>
                    <a:pt x="2195" y="1470"/>
                    <a:pt x="2195" y="1346"/>
                  </a:cubicBezTo>
                  <a:lnTo>
                    <a:pt x="2195" y="220"/>
                  </a:lnTo>
                  <a:cubicBezTo>
                    <a:pt x="2195" y="96"/>
                    <a:pt x="2090" y="1"/>
                    <a:pt x="19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0" name="Google Shape;15870;p66"/>
            <p:cNvSpPr/>
            <p:nvPr/>
          </p:nvSpPr>
          <p:spPr>
            <a:xfrm>
              <a:off x="1306531" y="3459463"/>
              <a:ext cx="200368" cy="202122"/>
            </a:xfrm>
            <a:custGeom>
              <a:avLst/>
              <a:gdLst/>
              <a:ahLst/>
              <a:cxnLst/>
              <a:rect l="l" t="t" r="r" b="b"/>
              <a:pathLst>
                <a:path w="7652" h="7719" extrusionOk="0">
                  <a:moveTo>
                    <a:pt x="6955" y="0"/>
                  </a:moveTo>
                  <a:lnTo>
                    <a:pt x="86" y="6860"/>
                  </a:lnTo>
                  <a:cubicBezTo>
                    <a:pt x="0" y="6945"/>
                    <a:pt x="0" y="7089"/>
                    <a:pt x="86" y="7174"/>
                  </a:cubicBezTo>
                  <a:lnTo>
                    <a:pt x="630" y="7718"/>
                  </a:lnTo>
                  <a:lnTo>
                    <a:pt x="7651" y="697"/>
                  </a:lnTo>
                  <a:lnTo>
                    <a:pt x="6955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1" name="Google Shape;15871;p66"/>
            <p:cNvSpPr/>
            <p:nvPr/>
          </p:nvSpPr>
          <p:spPr>
            <a:xfrm>
              <a:off x="1470633" y="3462710"/>
              <a:ext cx="33019" cy="32993"/>
            </a:xfrm>
            <a:custGeom>
              <a:avLst/>
              <a:gdLst/>
              <a:ahLst/>
              <a:cxnLst/>
              <a:rect l="l" t="t" r="r" b="b"/>
              <a:pathLst>
                <a:path w="1261" h="1260" extrusionOk="0">
                  <a:moveTo>
                    <a:pt x="554" y="0"/>
                  </a:moveTo>
                  <a:lnTo>
                    <a:pt x="1" y="554"/>
                  </a:lnTo>
                  <a:cubicBezTo>
                    <a:pt x="211" y="811"/>
                    <a:pt x="449" y="1040"/>
                    <a:pt x="707" y="1260"/>
                  </a:cubicBezTo>
                  <a:lnTo>
                    <a:pt x="1260" y="706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2" name="Google Shape;15872;p66"/>
            <p:cNvSpPr/>
            <p:nvPr/>
          </p:nvSpPr>
          <p:spPr>
            <a:xfrm>
              <a:off x="1450156" y="3346972"/>
              <a:ext cx="179393" cy="158995"/>
            </a:xfrm>
            <a:custGeom>
              <a:avLst/>
              <a:gdLst/>
              <a:ahLst/>
              <a:cxnLst/>
              <a:rect l="l" t="t" r="r" b="b"/>
              <a:pathLst>
                <a:path w="6851" h="6072" extrusionOk="0">
                  <a:moveTo>
                    <a:pt x="2872" y="825"/>
                  </a:moveTo>
                  <a:cubicBezTo>
                    <a:pt x="3511" y="825"/>
                    <a:pt x="4219" y="1121"/>
                    <a:pt x="4780" y="1683"/>
                  </a:cubicBezTo>
                  <a:cubicBezTo>
                    <a:pt x="5744" y="2646"/>
                    <a:pt x="5925" y="4029"/>
                    <a:pt x="5171" y="4783"/>
                  </a:cubicBezTo>
                  <a:cubicBezTo>
                    <a:pt x="4860" y="5094"/>
                    <a:pt x="4437" y="5245"/>
                    <a:pt x="3979" y="5245"/>
                  </a:cubicBezTo>
                  <a:cubicBezTo>
                    <a:pt x="3342" y="5245"/>
                    <a:pt x="2637" y="4953"/>
                    <a:pt x="2071" y="4392"/>
                  </a:cubicBezTo>
                  <a:cubicBezTo>
                    <a:pt x="1107" y="3428"/>
                    <a:pt x="936" y="2035"/>
                    <a:pt x="1680" y="1291"/>
                  </a:cubicBezTo>
                  <a:cubicBezTo>
                    <a:pt x="1990" y="977"/>
                    <a:pt x="2414" y="825"/>
                    <a:pt x="2872" y="825"/>
                  </a:cubicBezTo>
                  <a:close/>
                  <a:moveTo>
                    <a:pt x="2665" y="1"/>
                  </a:moveTo>
                  <a:cubicBezTo>
                    <a:pt x="2037" y="1"/>
                    <a:pt x="1457" y="207"/>
                    <a:pt x="1031" y="633"/>
                  </a:cubicBezTo>
                  <a:cubicBezTo>
                    <a:pt x="1" y="1663"/>
                    <a:pt x="239" y="3571"/>
                    <a:pt x="1565" y="4897"/>
                  </a:cubicBezTo>
                  <a:cubicBezTo>
                    <a:pt x="2336" y="5669"/>
                    <a:pt x="3304" y="6072"/>
                    <a:pt x="4180" y="6072"/>
                  </a:cubicBezTo>
                  <a:cubicBezTo>
                    <a:pt x="4810" y="6072"/>
                    <a:pt x="5393" y="5863"/>
                    <a:pt x="5820" y="5432"/>
                  </a:cubicBezTo>
                  <a:cubicBezTo>
                    <a:pt x="6850" y="4411"/>
                    <a:pt x="6612" y="2503"/>
                    <a:pt x="5286" y="1177"/>
                  </a:cubicBezTo>
                  <a:cubicBezTo>
                    <a:pt x="4513" y="404"/>
                    <a:pt x="3542" y="1"/>
                    <a:pt x="266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3" name="Google Shape;15873;p66"/>
            <p:cNvSpPr/>
            <p:nvPr/>
          </p:nvSpPr>
          <p:spPr>
            <a:xfrm>
              <a:off x="1511272" y="3631551"/>
              <a:ext cx="19613" cy="10814"/>
            </a:xfrm>
            <a:custGeom>
              <a:avLst/>
              <a:gdLst/>
              <a:ahLst/>
              <a:cxnLst/>
              <a:rect l="l" t="t" r="r" b="b"/>
              <a:pathLst>
                <a:path w="749" h="413" extrusionOk="0">
                  <a:moveTo>
                    <a:pt x="264" y="0"/>
                  </a:moveTo>
                  <a:cubicBezTo>
                    <a:pt x="0" y="0"/>
                    <a:pt x="3" y="412"/>
                    <a:pt x="272" y="412"/>
                  </a:cubicBezTo>
                  <a:cubicBezTo>
                    <a:pt x="278" y="412"/>
                    <a:pt x="284" y="412"/>
                    <a:pt x="290" y="412"/>
                  </a:cubicBezTo>
                  <a:lnTo>
                    <a:pt x="490" y="412"/>
                  </a:lnTo>
                  <a:cubicBezTo>
                    <a:pt x="748" y="393"/>
                    <a:pt x="748" y="21"/>
                    <a:pt x="490" y="1"/>
                  </a:cubicBezTo>
                  <a:lnTo>
                    <a:pt x="290" y="1"/>
                  </a:lnTo>
                  <a:cubicBezTo>
                    <a:pt x="281" y="1"/>
                    <a:pt x="272" y="0"/>
                    <a:pt x="26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4" name="Google Shape;15874;p66"/>
            <p:cNvSpPr/>
            <p:nvPr/>
          </p:nvSpPr>
          <p:spPr>
            <a:xfrm>
              <a:off x="1516116" y="3631760"/>
              <a:ext cx="10762" cy="18827"/>
            </a:xfrm>
            <a:custGeom>
              <a:avLst/>
              <a:gdLst/>
              <a:ahLst/>
              <a:cxnLst/>
              <a:rect l="l" t="t" r="r" b="b"/>
              <a:pathLst>
                <a:path w="411" h="719" extrusionOk="0">
                  <a:moveTo>
                    <a:pt x="205" y="1"/>
                  </a:moveTo>
                  <a:cubicBezTo>
                    <a:pt x="108" y="1"/>
                    <a:pt x="10" y="65"/>
                    <a:pt x="0" y="194"/>
                  </a:cubicBezTo>
                  <a:lnTo>
                    <a:pt x="0" y="518"/>
                  </a:lnTo>
                  <a:cubicBezTo>
                    <a:pt x="0" y="633"/>
                    <a:pt x="86" y="718"/>
                    <a:pt x="210" y="718"/>
                  </a:cubicBezTo>
                  <a:cubicBezTo>
                    <a:pt x="315" y="718"/>
                    <a:pt x="410" y="623"/>
                    <a:pt x="410" y="518"/>
                  </a:cubicBezTo>
                  <a:lnTo>
                    <a:pt x="410" y="194"/>
                  </a:lnTo>
                  <a:cubicBezTo>
                    <a:pt x="401" y="65"/>
                    <a:pt x="303" y="1"/>
                    <a:pt x="20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75" name="Google Shape;15875;p66"/>
          <p:cNvGrpSpPr/>
          <p:nvPr/>
        </p:nvGrpSpPr>
        <p:grpSpPr>
          <a:xfrm>
            <a:off x="1308024" y="2413975"/>
            <a:ext cx="360253" cy="357111"/>
            <a:chOff x="1308024" y="2413975"/>
            <a:chExt cx="360253" cy="357111"/>
          </a:xfrm>
        </p:grpSpPr>
        <p:sp>
          <p:nvSpPr>
            <p:cNvPr id="15876" name="Google Shape;15876;p66"/>
            <p:cNvSpPr/>
            <p:nvPr/>
          </p:nvSpPr>
          <p:spPr>
            <a:xfrm>
              <a:off x="1403939" y="2569173"/>
              <a:ext cx="212622" cy="201913"/>
            </a:xfrm>
            <a:custGeom>
              <a:avLst/>
              <a:gdLst/>
              <a:ahLst/>
              <a:cxnLst/>
              <a:rect l="l" t="t" r="r" b="b"/>
              <a:pathLst>
                <a:path w="8120" h="7711" extrusionOk="0">
                  <a:moveTo>
                    <a:pt x="6078" y="0"/>
                  </a:moveTo>
                  <a:lnTo>
                    <a:pt x="5257" y="830"/>
                  </a:lnTo>
                  <a:cubicBezTo>
                    <a:pt x="5210" y="878"/>
                    <a:pt x="5162" y="916"/>
                    <a:pt x="5114" y="954"/>
                  </a:cubicBezTo>
                  <a:cubicBezTo>
                    <a:pt x="4924" y="1093"/>
                    <a:pt x="4686" y="1176"/>
                    <a:pt x="4437" y="1176"/>
                  </a:cubicBezTo>
                  <a:cubicBezTo>
                    <a:pt x="4412" y="1176"/>
                    <a:pt x="4386" y="1175"/>
                    <a:pt x="4360" y="1174"/>
                  </a:cubicBezTo>
                  <a:cubicBezTo>
                    <a:pt x="3702" y="1135"/>
                    <a:pt x="2605" y="1059"/>
                    <a:pt x="2147" y="916"/>
                  </a:cubicBezTo>
                  <a:cubicBezTo>
                    <a:pt x="2142" y="915"/>
                    <a:pt x="2137" y="914"/>
                    <a:pt x="2132" y="914"/>
                  </a:cubicBezTo>
                  <a:cubicBezTo>
                    <a:pt x="2035" y="914"/>
                    <a:pt x="1880" y="1155"/>
                    <a:pt x="1880" y="1155"/>
                  </a:cubicBezTo>
                  <a:cubicBezTo>
                    <a:pt x="1804" y="1431"/>
                    <a:pt x="1918" y="1727"/>
                    <a:pt x="2176" y="1870"/>
                  </a:cubicBezTo>
                  <a:lnTo>
                    <a:pt x="3311" y="2328"/>
                  </a:lnTo>
                  <a:lnTo>
                    <a:pt x="697" y="4932"/>
                  </a:lnTo>
                  <a:lnTo>
                    <a:pt x="172" y="5467"/>
                  </a:lnTo>
                  <a:cubicBezTo>
                    <a:pt x="1" y="5629"/>
                    <a:pt x="1" y="5896"/>
                    <a:pt x="172" y="6058"/>
                  </a:cubicBezTo>
                  <a:lnTo>
                    <a:pt x="201" y="6096"/>
                  </a:lnTo>
                  <a:cubicBezTo>
                    <a:pt x="282" y="6177"/>
                    <a:pt x="389" y="6218"/>
                    <a:pt x="498" y="6218"/>
                  </a:cubicBezTo>
                  <a:cubicBezTo>
                    <a:pt x="607" y="6218"/>
                    <a:pt x="716" y="6177"/>
                    <a:pt x="802" y="6096"/>
                  </a:cubicBezTo>
                  <a:lnTo>
                    <a:pt x="892" y="5998"/>
                  </a:lnTo>
                  <a:lnTo>
                    <a:pt x="892" y="5998"/>
                  </a:lnTo>
                  <a:cubicBezTo>
                    <a:pt x="888" y="6004"/>
                    <a:pt x="883" y="6011"/>
                    <a:pt x="878" y="6020"/>
                  </a:cubicBezTo>
                  <a:cubicBezTo>
                    <a:pt x="745" y="6182"/>
                    <a:pt x="754" y="6411"/>
                    <a:pt x="907" y="6564"/>
                  </a:cubicBezTo>
                  <a:lnTo>
                    <a:pt x="955" y="6611"/>
                  </a:lnTo>
                  <a:cubicBezTo>
                    <a:pt x="1031" y="6688"/>
                    <a:pt x="1136" y="6726"/>
                    <a:pt x="1241" y="6726"/>
                  </a:cubicBezTo>
                  <a:cubicBezTo>
                    <a:pt x="1346" y="6726"/>
                    <a:pt x="1451" y="6688"/>
                    <a:pt x="1527" y="6611"/>
                  </a:cubicBezTo>
                  <a:lnTo>
                    <a:pt x="1613" y="6526"/>
                  </a:lnTo>
                  <a:lnTo>
                    <a:pt x="1594" y="6554"/>
                  </a:lnTo>
                  <a:cubicBezTo>
                    <a:pt x="1460" y="6707"/>
                    <a:pt x="1470" y="6945"/>
                    <a:pt x="1613" y="7088"/>
                  </a:cubicBezTo>
                  <a:lnTo>
                    <a:pt x="1670" y="7146"/>
                  </a:lnTo>
                  <a:cubicBezTo>
                    <a:pt x="1747" y="7227"/>
                    <a:pt x="1849" y="7267"/>
                    <a:pt x="1953" y="7267"/>
                  </a:cubicBezTo>
                  <a:cubicBezTo>
                    <a:pt x="2057" y="7267"/>
                    <a:pt x="2162" y="7227"/>
                    <a:pt x="2243" y="7146"/>
                  </a:cubicBezTo>
                  <a:lnTo>
                    <a:pt x="2386" y="7003"/>
                  </a:lnTo>
                  <a:lnTo>
                    <a:pt x="2386" y="7003"/>
                  </a:lnTo>
                  <a:cubicBezTo>
                    <a:pt x="2262" y="7155"/>
                    <a:pt x="2271" y="7384"/>
                    <a:pt x="2414" y="7518"/>
                  </a:cubicBezTo>
                  <a:lnTo>
                    <a:pt x="2491" y="7604"/>
                  </a:lnTo>
                  <a:cubicBezTo>
                    <a:pt x="2562" y="7675"/>
                    <a:pt x="2660" y="7711"/>
                    <a:pt x="2759" y="7711"/>
                  </a:cubicBezTo>
                  <a:cubicBezTo>
                    <a:pt x="2858" y="7711"/>
                    <a:pt x="2958" y="7675"/>
                    <a:pt x="3034" y="7604"/>
                  </a:cubicBezTo>
                  <a:lnTo>
                    <a:pt x="3206" y="7432"/>
                  </a:lnTo>
                  <a:lnTo>
                    <a:pt x="6087" y="4541"/>
                  </a:lnTo>
                  <a:lnTo>
                    <a:pt x="6717" y="3912"/>
                  </a:lnTo>
                  <a:cubicBezTo>
                    <a:pt x="6870" y="3759"/>
                    <a:pt x="6965" y="3559"/>
                    <a:pt x="6974" y="3349"/>
                  </a:cubicBezTo>
                  <a:cubicBezTo>
                    <a:pt x="6984" y="3244"/>
                    <a:pt x="7022" y="3148"/>
                    <a:pt x="7098" y="3072"/>
                  </a:cubicBezTo>
                  <a:lnTo>
                    <a:pt x="8119" y="2051"/>
                  </a:lnTo>
                  <a:lnTo>
                    <a:pt x="6078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7" name="Google Shape;15877;p66"/>
            <p:cNvSpPr/>
            <p:nvPr/>
          </p:nvSpPr>
          <p:spPr>
            <a:xfrm>
              <a:off x="1422426" y="2593080"/>
              <a:ext cx="140928" cy="170700"/>
            </a:xfrm>
            <a:custGeom>
              <a:avLst/>
              <a:gdLst/>
              <a:ahLst/>
              <a:cxnLst/>
              <a:rect l="l" t="t" r="r" b="b"/>
              <a:pathLst>
                <a:path w="5382" h="6519" extrusionOk="0">
                  <a:moveTo>
                    <a:pt x="1426" y="1"/>
                  </a:moveTo>
                  <a:cubicBezTo>
                    <a:pt x="1329" y="1"/>
                    <a:pt x="1174" y="242"/>
                    <a:pt x="1174" y="242"/>
                  </a:cubicBezTo>
                  <a:cubicBezTo>
                    <a:pt x="1098" y="518"/>
                    <a:pt x="1212" y="814"/>
                    <a:pt x="1470" y="957"/>
                  </a:cubicBezTo>
                  <a:lnTo>
                    <a:pt x="2605" y="1415"/>
                  </a:lnTo>
                  <a:lnTo>
                    <a:pt x="1" y="4019"/>
                  </a:lnTo>
                  <a:lnTo>
                    <a:pt x="2491" y="6519"/>
                  </a:lnTo>
                  <a:lnTo>
                    <a:pt x="5381" y="3628"/>
                  </a:lnTo>
                  <a:lnTo>
                    <a:pt x="2910" y="1148"/>
                  </a:lnTo>
                  <a:lnTo>
                    <a:pt x="3674" y="833"/>
                  </a:lnTo>
                  <a:lnTo>
                    <a:pt x="3693" y="823"/>
                  </a:lnTo>
                  <a:cubicBezTo>
                    <a:pt x="3931" y="690"/>
                    <a:pt x="4093" y="461"/>
                    <a:pt x="4131" y="184"/>
                  </a:cubicBezTo>
                  <a:lnTo>
                    <a:pt x="4131" y="184"/>
                  </a:lnTo>
                  <a:cubicBezTo>
                    <a:pt x="3998" y="234"/>
                    <a:pt x="3858" y="262"/>
                    <a:pt x="3716" y="262"/>
                  </a:cubicBezTo>
                  <a:cubicBezTo>
                    <a:pt x="3696" y="262"/>
                    <a:pt x="3675" y="262"/>
                    <a:pt x="3654" y="261"/>
                  </a:cubicBezTo>
                  <a:cubicBezTo>
                    <a:pt x="2996" y="222"/>
                    <a:pt x="1899" y="146"/>
                    <a:pt x="1441" y="3"/>
                  </a:cubicBezTo>
                  <a:cubicBezTo>
                    <a:pt x="1436" y="2"/>
                    <a:pt x="1431" y="1"/>
                    <a:pt x="1426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8" name="Google Shape;15878;p66"/>
            <p:cNvSpPr/>
            <p:nvPr/>
          </p:nvSpPr>
          <p:spPr>
            <a:xfrm>
              <a:off x="1464139" y="2613138"/>
              <a:ext cx="152161" cy="157896"/>
            </a:xfrm>
            <a:custGeom>
              <a:avLst/>
              <a:gdLst/>
              <a:ahLst/>
              <a:cxnLst/>
              <a:rect l="l" t="t" r="r" b="b"/>
              <a:pathLst>
                <a:path w="5811" h="6030" extrusionOk="0">
                  <a:moveTo>
                    <a:pt x="5448" y="0"/>
                  </a:moveTo>
                  <a:lnTo>
                    <a:pt x="4418" y="1021"/>
                  </a:lnTo>
                  <a:cubicBezTo>
                    <a:pt x="4351" y="1097"/>
                    <a:pt x="4303" y="1193"/>
                    <a:pt x="4303" y="1298"/>
                  </a:cubicBezTo>
                  <a:cubicBezTo>
                    <a:pt x="4284" y="1508"/>
                    <a:pt x="4198" y="1708"/>
                    <a:pt x="4046" y="1861"/>
                  </a:cubicBezTo>
                  <a:lnTo>
                    <a:pt x="363" y="5552"/>
                  </a:lnTo>
                  <a:cubicBezTo>
                    <a:pt x="289" y="5619"/>
                    <a:pt x="192" y="5657"/>
                    <a:pt x="89" y="5657"/>
                  </a:cubicBezTo>
                  <a:cubicBezTo>
                    <a:pt x="60" y="5657"/>
                    <a:pt x="30" y="5654"/>
                    <a:pt x="1" y="5648"/>
                  </a:cubicBezTo>
                  <a:lnTo>
                    <a:pt x="1" y="5648"/>
                  </a:lnTo>
                  <a:cubicBezTo>
                    <a:pt x="20" y="5724"/>
                    <a:pt x="58" y="5781"/>
                    <a:pt x="106" y="5839"/>
                  </a:cubicBezTo>
                  <a:lnTo>
                    <a:pt x="182" y="5915"/>
                  </a:lnTo>
                  <a:cubicBezTo>
                    <a:pt x="258" y="5991"/>
                    <a:pt x="359" y="6029"/>
                    <a:pt x="458" y="6029"/>
                  </a:cubicBezTo>
                  <a:cubicBezTo>
                    <a:pt x="557" y="6029"/>
                    <a:pt x="654" y="5991"/>
                    <a:pt x="726" y="5915"/>
                  </a:cubicBezTo>
                  <a:lnTo>
                    <a:pt x="4418" y="2233"/>
                  </a:lnTo>
                  <a:cubicBezTo>
                    <a:pt x="4561" y="2080"/>
                    <a:pt x="4656" y="1880"/>
                    <a:pt x="4675" y="1660"/>
                  </a:cubicBezTo>
                  <a:cubicBezTo>
                    <a:pt x="4675" y="1565"/>
                    <a:pt x="4723" y="1460"/>
                    <a:pt x="4790" y="1393"/>
                  </a:cubicBezTo>
                  <a:lnTo>
                    <a:pt x="5811" y="372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9" name="Google Shape;15879;p66"/>
            <p:cNvSpPr/>
            <p:nvPr/>
          </p:nvSpPr>
          <p:spPr>
            <a:xfrm>
              <a:off x="1537850" y="2569671"/>
              <a:ext cx="78712" cy="78215"/>
            </a:xfrm>
            <a:custGeom>
              <a:avLst/>
              <a:gdLst/>
              <a:ahLst/>
              <a:cxnLst/>
              <a:rect l="l" t="t" r="r" b="b"/>
              <a:pathLst>
                <a:path w="3006" h="2987" extrusionOk="0">
                  <a:moveTo>
                    <a:pt x="964" y="0"/>
                  </a:moveTo>
                  <a:lnTo>
                    <a:pt x="143" y="821"/>
                  </a:lnTo>
                  <a:cubicBezTo>
                    <a:pt x="96" y="868"/>
                    <a:pt x="48" y="907"/>
                    <a:pt x="0" y="945"/>
                  </a:cubicBezTo>
                  <a:lnTo>
                    <a:pt x="2051" y="2986"/>
                  </a:lnTo>
                  <a:lnTo>
                    <a:pt x="3005" y="2032"/>
                  </a:lnTo>
                  <a:lnTo>
                    <a:pt x="96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0" name="Google Shape;15880;p66"/>
            <p:cNvSpPr/>
            <p:nvPr/>
          </p:nvSpPr>
          <p:spPr>
            <a:xfrm>
              <a:off x="1548088" y="2554667"/>
              <a:ext cx="83216" cy="82666"/>
            </a:xfrm>
            <a:custGeom>
              <a:avLst/>
              <a:gdLst/>
              <a:ahLst/>
              <a:cxnLst/>
              <a:rect l="l" t="t" r="r" b="b"/>
              <a:pathLst>
                <a:path w="3178" h="3157" extrusionOk="0">
                  <a:moveTo>
                    <a:pt x="830" y="1"/>
                  </a:moveTo>
                  <a:lnTo>
                    <a:pt x="86" y="745"/>
                  </a:lnTo>
                  <a:cubicBezTo>
                    <a:pt x="0" y="831"/>
                    <a:pt x="0" y="974"/>
                    <a:pt x="86" y="1060"/>
                  </a:cubicBezTo>
                  <a:lnTo>
                    <a:pt x="2118" y="3092"/>
                  </a:lnTo>
                  <a:cubicBezTo>
                    <a:pt x="2161" y="3135"/>
                    <a:pt x="2218" y="3156"/>
                    <a:pt x="2276" y="3156"/>
                  </a:cubicBezTo>
                  <a:cubicBezTo>
                    <a:pt x="2333" y="3156"/>
                    <a:pt x="2390" y="3135"/>
                    <a:pt x="2433" y="3092"/>
                  </a:cubicBezTo>
                  <a:lnTo>
                    <a:pt x="3177" y="234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1" name="Google Shape;15881;p66"/>
            <p:cNvSpPr/>
            <p:nvPr/>
          </p:nvSpPr>
          <p:spPr>
            <a:xfrm>
              <a:off x="1594802" y="2603397"/>
              <a:ext cx="36502" cy="33936"/>
            </a:xfrm>
            <a:custGeom>
              <a:avLst/>
              <a:gdLst/>
              <a:ahLst/>
              <a:cxnLst/>
              <a:rect l="l" t="t" r="r" b="b"/>
              <a:pathLst>
                <a:path w="1394" h="1296" extrusionOk="0">
                  <a:moveTo>
                    <a:pt x="907" y="0"/>
                  </a:moveTo>
                  <a:lnTo>
                    <a:pt x="0" y="897"/>
                  </a:lnTo>
                  <a:lnTo>
                    <a:pt x="334" y="1231"/>
                  </a:lnTo>
                  <a:cubicBezTo>
                    <a:pt x="377" y="1274"/>
                    <a:pt x="434" y="1295"/>
                    <a:pt x="492" y="1295"/>
                  </a:cubicBezTo>
                  <a:cubicBezTo>
                    <a:pt x="549" y="1295"/>
                    <a:pt x="606" y="1274"/>
                    <a:pt x="649" y="1231"/>
                  </a:cubicBezTo>
                  <a:lnTo>
                    <a:pt x="1393" y="487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2" name="Google Shape;15882;p66"/>
            <p:cNvSpPr/>
            <p:nvPr/>
          </p:nvSpPr>
          <p:spPr>
            <a:xfrm>
              <a:off x="1566810" y="2518531"/>
              <a:ext cx="101205" cy="99817"/>
            </a:xfrm>
            <a:custGeom>
              <a:avLst/>
              <a:gdLst/>
              <a:ahLst/>
              <a:cxnLst/>
              <a:rect l="l" t="t" r="r" b="b"/>
              <a:pathLst>
                <a:path w="3865" h="3812" extrusionOk="0">
                  <a:moveTo>
                    <a:pt x="1357" y="0"/>
                  </a:moveTo>
                  <a:cubicBezTo>
                    <a:pt x="1301" y="0"/>
                    <a:pt x="1246" y="21"/>
                    <a:pt x="1203" y="64"/>
                  </a:cubicBezTo>
                  <a:lnTo>
                    <a:pt x="96" y="1171"/>
                  </a:lnTo>
                  <a:cubicBezTo>
                    <a:pt x="1" y="1257"/>
                    <a:pt x="1" y="1400"/>
                    <a:pt x="96" y="1486"/>
                  </a:cubicBezTo>
                  <a:lnTo>
                    <a:pt x="2357" y="3747"/>
                  </a:lnTo>
                  <a:cubicBezTo>
                    <a:pt x="2400" y="3790"/>
                    <a:pt x="2457" y="3811"/>
                    <a:pt x="2515" y="3811"/>
                  </a:cubicBezTo>
                  <a:cubicBezTo>
                    <a:pt x="2572" y="3811"/>
                    <a:pt x="2629" y="3790"/>
                    <a:pt x="2672" y="3747"/>
                  </a:cubicBezTo>
                  <a:lnTo>
                    <a:pt x="3779" y="2640"/>
                  </a:lnTo>
                  <a:cubicBezTo>
                    <a:pt x="3864" y="2554"/>
                    <a:pt x="3864" y="2411"/>
                    <a:pt x="3779" y="2325"/>
                  </a:cubicBezTo>
                  <a:lnTo>
                    <a:pt x="1518" y="64"/>
                  </a:lnTo>
                  <a:cubicBezTo>
                    <a:pt x="1470" y="21"/>
                    <a:pt x="1413" y="0"/>
                    <a:pt x="135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3" name="Google Shape;15883;p66"/>
            <p:cNvSpPr/>
            <p:nvPr/>
          </p:nvSpPr>
          <p:spPr>
            <a:xfrm>
              <a:off x="1616771" y="2567654"/>
              <a:ext cx="51506" cy="50930"/>
            </a:xfrm>
            <a:custGeom>
              <a:avLst/>
              <a:gdLst/>
              <a:ahLst/>
              <a:cxnLst/>
              <a:rect l="l" t="t" r="r" b="b"/>
              <a:pathLst>
                <a:path w="1967" h="1945" extrusionOk="0">
                  <a:moveTo>
                    <a:pt x="1422" y="1"/>
                  </a:moveTo>
                  <a:lnTo>
                    <a:pt x="1" y="1422"/>
                  </a:lnTo>
                  <a:lnTo>
                    <a:pt x="459" y="1880"/>
                  </a:lnTo>
                  <a:cubicBezTo>
                    <a:pt x="502" y="1923"/>
                    <a:pt x="559" y="1945"/>
                    <a:pt x="616" y="1945"/>
                  </a:cubicBezTo>
                  <a:cubicBezTo>
                    <a:pt x="673" y="1945"/>
                    <a:pt x="731" y="1923"/>
                    <a:pt x="774" y="1880"/>
                  </a:cubicBezTo>
                  <a:lnTo>
                    <a:pt x="1880" y="774"/>
                  </a:lnTo>
                  <a:cubicBezTo>
                    <a:pt x="1966" y="688"/>
                    <a:pt x="1966" y="545"/>
                    <a:pt x="1880" y="459"/>
                  </a:cubicBezTo>
                  <a:lnTo>
                    <a:pt x="1422" y="1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4" name="Google Shape;15884;p66"/>
            <p:cNvSpPr/>
            <p:nvPr/>
          </p:nvSpPr>
          <p:spPr>
            <a:xfrm>
              <a:off x="1409203" y="2654379"/>
              <a:ext cx="84237" cy="77612"/>
            </a:xfrm>
            <a:custGeom>
              <a:avLst/>
              <a:gdLst/>
              <a:ahLst/>
              <a:cxnLst/>
              <a:rect l="l" t="t" r="r" b="b"/>
              <a:pathLst>
                <a:path w="3217" h="2964" extrusionOk="0">
                  <a:moveTo>
                    <a:pt x="2913" y="1"/>
                  </a:moveTo>
                  <a:cubicBezTo>
                    <a:pt x="2864" y="1"/>
                    <a:pt x="2813" y="20"/>
                    <a:pt x="2767" y="66"/>
                  </a:cubicBezTo>
                  <a:lnTo>
                    <a:pt x="0" y="2842"/>
                  </a:lnTo>
                  <a:cubicBezTo>
                    <a:pt x="81" y="2923"/>
                    <a:pt x="188" y="2964"/>
                    <a:pt x="296" y="2964"/>
                  </a:cubicBezTo>
                  <a:cubicBezTo>
                    <a:pt x="403" y="2964"/>
                    <a:pt x="510" y="2923"/>
                    <a:pt x="592" y="2842"/>
                  </a:cubicBezTo>
                  <a:lnTo>
                    <a:pt x="706" y="2728"/>
                  </a:lnTo>
                  <a:lnTo>
                    <a:pt x="3072" y="362"/>
                  </a:lnTo>
                  <a:lnTo>
                    <a:pt x="3062" y="362"/>
                  </a:lnTo>
                  <a:cubicBezTo>
                    <a:pt x="3217" y="215"/>
                    <a:pt x="3077" y="1"/>
                    <a:pt x="2913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5" name="Google Shape;15885;p66"/>
            <p:cNvSpPr/>
            <p:nvPr/>
          </p:nvSpPr>
          <p:spPr>
            <a:xfrm>
              <a:off x="1428422" y="2665351"/>
              <a:ext cx="86987" cy="80152"/>
            </a:xfrm>
            <a:custGeom>
              <a:avLst/>
              <a:gdLst/>
              <a:ahLst/>
              <a:cxnLst/>
              <a:rect l="l" t="t" r="r" b="b"/>
              <a:pathLst>
                <a:path w="3322" h="3061" extrusionOk="0">
                  <a:moveTo>
                    <a:pt x="3021" y="0"/>
                  </a:moveTo>
                  <a:cubicBezTo>
                    <a:pt x="2972" y="0"/>
                    <a:pt x="2919" y="20"/>
                    <a:pt x="2872" y="67"/>
                  </a:cubicBezTo>
                  <a:lnTo>
                    <a:pt x="1" y="2929"/>
                  </a:lnTo>
                  <a:lnTo>
                    <a:pt x="10" y="2938"/>
                  </a:lnTo>
                  <a:cubicBezTo>
                    <a:pt x="91" y="3019"/>
                    <a:pt x="196" y="3060"/>
                    <a:pt x="301" y="3060"/>
                  </a:cubicBezTo>
                  <a:cubicBezTo>
                    <a:pt x="406" y="3060"/>
                    <a:pt x="511" y="3019"/>
                    <a:pt x="592" y="2938"/>
                  </a:cubicBezTo>
                  <a:lnTo>
                    <a:pt x="678" y="2853"/>
                  </a:lnTo>
                  <a:lnTo>
                    <a:pt x="3168" y="363"/>
                  </a:lnTo>
                  <a:cubicBezTo>
                    <a:pt x="3321" y="209"/>
                    <a:pt x="3184" y="0"/>
                    <a:pt x="3021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6" name="Google Shape;15886;p66"/>
            <p:cNvSpPr/>
            <p:nvPr/>
          </p:nvSpPr>
          <p:spPr>
            <a:xfrm>
              <a:off x="1447171" y="2687084"/>
              <a:ext cx="78974" cy="72218"/>
            </a:xfrm>
            <a:custGeom>
              <a:avLst/>
              <a:gdLst/>
              <a:ahLst/>
              <a:cxnLst/>
              <a:rect l="l" t="t" r="r" b="b"/>
              <a:pathLst>
                <a:path w="3016" h="2758" extrusionOk="0">
                  <a:moveTo>
                    <a:pt x="2716" y="0"/>
                  </a:moveTo>
                  <a:cubicBezTo>
                    <a:pt x="2666" y="0"/>
                    <a:pt x="2613" y="20"/>
                    <a:pt x="2566" y="67"/>
                  </a:cubicBezTo>
                  <a:lnTo>
                    <a:pt x="0" y="2633"/>
                  </a:lnTo>
                  <a:lnTo>
                    <a:pt x="10" y="2643"/>
                  </a:lnTo>
                  <a:cubicBezTo>
                    <a:pt x="91" y="2719"/>
                    <a:pt x="196" y="2757"/>
                    <a:pt x="299" y="2757"/>
                  </a:cubicBezTo>
                  <a:cubicBezTo>
                    <a:pt x="403" y="2757"/>
                    <a:pt x="506" y="2719"/>
                    <a:pt x="582" y="2643"/>
                  </a:cubicBezTo>
                  <a:lnTo>
                    <a:pt x="754" y="2471"/>
                  </a:lnTo>
                  <a:lnTo>
                    <a:pt x="2862" y="363"/>
                  </a:lnTo>
                  <a:cubicBezTo>
                    <a:pt x="3015" y="209"/>
                    <a:pt x="2878" y="0"/>
                    <a:pt x="271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7" name="Google Shape;15887;p66"/>
            <p:cNvSpPr/>
            <p:nvPr/>
          </p:nvSpPr>
          <p:spPr>
            <a:xfrm>
              <a:off x="1482756" y="2624502"/>
              <a:ext cx="64101" cy="60095"/>
            </a:xfrm>
            <a:custGeom>
              <a:avLst/>
              <a:gdLst/>
              <a:ahLst/>
              <a:cxnLst/>
              <a:rect l="l" t="t" r="r" b="b"/>
              <a:pathLst>
                <a:path w="2448" h="2295" extrusionOk="0">
                  <a:moveTo>
                    <a:pt x="309" y="1"/>
                  </a:moveTo>
                  <a:cubicBezTo>
                    <a:pt x="144" y="1"/>
                    <a:pt x="1" y="213"/>
                    <a:pt x="148" y="368"/>
                  </a:cubicBezTo>
                  <a:lnTo>
                    <a:pt x="2028" y="2237"/>
                  </a:lnTo>
                  <a:cubicBezTo>
                    <a:pt x="2066" y="2276"/>
                    <a:pt x="2114" y="2295"/>
                    <a:pt x="2171" y="2295"/>
                  </a:cubicBezTo>
                  <a:cubicBezTo>
                    <a:pt x="2362" y="2295"/>
                    <a:pt x="2448" y="2066"/>
                    <a:pt x="2324" y="1942"/>
                  </a:cubicBezTo>
                  <a:lnTo>
                    <a:pt x="454" y="62"/>
                  </a:lnTo>
                  <a:cubicBezTo>
                    <a:pt x="408" y="19"/>
                    <a:pt x="358" y="1"/>
                    <a:pt x="309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8" name="Google Shape;15888;p66"/>
            <p:cNvSpPr/>
            <p:nvPr/>
          </p:nvSpPr>
          <p:spPr>
            <a:xfrm>
              <a:off x="1359739" y="2560166"/>
              <a:ext cx="212360" cy="201363"/>
            </a:xfrm>
            <a:custGeom>
              <a:avLst/>
              <a:gdLst/>
              <a:ahLst/>
              <a:cxnLst/>
              <a:rect l="l" t="t" r="r" b="b"/>
              <a:pathLst>
                <a:path w="8110" h="7690" extrusionOk="0">
                  <a:moveTo>
                    <a:pt x="2042" y="1"/>
                  </a:moveTo>
                  <a:lnTo>
                    <a:pt x="0" y="2033"/>
                  </a:lnTo>
                  <a:lnTo>
                    <a:pt x="1021" y="3054"/>
                  </a:lnTo>
                  <a:cubicBezTo>
                    <a:pt x="1059" y="3092"/>
                    <a:pt x="1088" y="3130"/>
                    <a:pt x="1107" y="3178"/>
                  </a:cubicBezTo>
                  <a:cubicBezTo>
                    <a:pt x="1135" y="3225"/>
                    <a:pt x="1145" y="3283"/>
                    <a:pt x="1145" y="3330"/>
                  </a:cubicBezTo>
                  <a:cubicBezTo>
                    <a:pt x="1164" y="3540"/>
                    <a:pt x="1259" y="3740"/>
                    <a:pt x="1403" y="3893"/>
                  </a:cubicBezTo>
                  <a:lnTo>
                    <a:pt x="5095" y="7575"/>
                  </a:lnTo>
                  <a:cubicBezTo>
                    <a:pt x="5166" y="7652"/>
                    <a:pt x="5264" y="7690"/>
                    <a:pt x="5363" y="7690"/>
                  </a:cubicBezTo>
                  <a:cubicBezTo>
                    <a:pt x="5462" y="7690"/>
                    <a:pt x="5562" y="7652"/>
                    <a:pt x="5638" y="7575"/>
                  </a:cubicBezTo>
                  <a:lnTo>
                    <a:pt x="5715" y="7499"/>
                  </a:lnTo>
                  <a:cubicBezTo>
                    <a:pt x="5848" y="7366"/>
                    <a:pt x="5867" y="7165"/>
                    <a:pt x="5762" y="7013"/>
                  </a:cubicBezTo>
                  <a:cubicBezTo>
                    <a:pt x="5743" y="6994"/>
                    <a:pt x="5734" y="6974"/>
                    <a:pt x="5715" y="6955"/>
                  </a:cubicBezTo>
                  <a:lnTo>
                    <a:pt x="5715" y="6955"/>
                  </a:lnTo>
                  <a:lnTo>
                    <a:pt x="5886" y="7127"/>
                  </a:lnTo>
                  <a:cubicBezTo>
                    <a:pt x="5963" y="7203"/>
                    <a:pt x="6065" y="7242"/>
                    <a:pt x="6169" y="7242"/>
                  </a:cubicBezTo>
                  <a:cubicBezTo>
                    <a:pt x="6273" y="7242"/>
                    <a:pt x="6378" y="7203"/>
                    <a:pt x="6459" y="7127"/>
                  </a:cubicBezTo>
                  <a:lnTo>
                    <a:pt x="6506" y="7070"/>
                  </a:lnTo>
                  <a:cubicBezTo>
                    <a:pt x="6650" y="6936"/>
                    <a:pt x="6669" y="6717"/>
                    <a:pt x="6554" y="6564"/>
                  </a:cubicBezTo>
                  <a:cubicBezTo>
                    <a:pt x="6551" y="6557"/>
                    <a:pt x="6546" y="6549"/>
                    <a:pt x="6540" y="6541"/>
                  </a:cubicBezTo>
                  <a:lnTo>
                    <a:pt x="6540" y="6541"/>
                  </a:lnTo>
                  <a:lnTo>
                    <a:pt x="6592" y="6593"/>
                  </a:lnTo>
                  <a:cubicBezTo>
                    <a:pt x="6673" y="6669"/>
                    <a:pt x="6778" y="6707"/>
                    <a:pt x="6883" y="6707"/>
                  </a:cubicBezTo>
                  <a:cubicBezTo>
                    <a:pt x="6988" y="6707"/>
                    <a:pt x="7093" y="6669"/>
                    <a:pt x="7174" y="6593"/>
                  </a:cubicBezTo>
                  <a:lnTo>
                    <a:pt x="7212" y="6545"/>
                  </a:lnTo>
                  <a:cubicBezTo>
                    <a:pt x="7355" y="6402"/>
                    <a:pt x="7375" y="6173"/>
                    <a:pt x="7260" y="6011"/>
                  </a:cubicBezTo>
                  <a:lnTo>
                    <a:pt x="7260" y="6011"/>
                  </a:lnTo>
                  <a:lnTo>
                    <a:pt x="7327" y="6078"/>
                  </a:lnTo>
                  <a:cubicBezTo>
                    <a:pt x="7408" y="6159"/>
                    <a:pt x="7513" y="6199"/>
                    <a:pt x="7618" y="6199"/>
                  </a:cubicBezTo>
                  <a:cubicBezTo>
                    <a:pt x="7723" y="6199"/>
                    <a:pt x="7828" y="6159"/>
                    <a:pt x="7909" y="6078"/>
                  </a:cubicBezTo>
                  <a:lnTo>
                    <a:pt x="7947" y="6040"/>
                  </a:lnTo>
                  <a:cubicBezTo>
                    <a:pt x="8109" y="5877"/>
                    <a:pt x="8109" y="5620"/>
                    <a:pt x="7947" y="5458"/>
                  </a:cubicBezTo>
                  <a:lnTo>
                    <a:pt x="4808" y="2319"/>
                  </a:lnTo>
                  <a:lnTo>
                    <a:pt x="5953" y="1861"/>
                  </a:lnTo>
                  <a:cubicBezTo>
                    <a:pt x="6201" y="1718"/>
                    <a:pt x="6316" y="1422"/>
                    <a:pt x="6239" y="1146"/>
                  </a:cubicBezTo>
                  <a:cubicBezTo>
                    <a:pt x="6239" y="1146"/>
                    <a:pt x="6085" y="905"/>
                    <a:pt x="5987" y="905"/>
                  </a:cubicBezTo>
                  <a:cubicBezTo>
                    <a:pt x="5982" y="905"/>
                    <a:pt x="5977" y="906"/>
                    <a:pt x="5972" y="907"/>
                  </a:cubicBezTo>
                  <a:cubicBezTo>
                    <a:pt x="5514" y="1050"/>
                    <a:pt x="4417" y="1136"/>
                    <a:pt x="3759" y="1174"/>
                  </a:cubicBezTo>
                  <a:cubicBezTo>
                    <a:pt x="3744" y="1175"/>
                    <a:pt x="3728" y="1175"/>
                    <a:pt x="3713" y="1175"/>
                  </a:cubicBezTo>
                  <a:cubicBezTo>
                    <a:pt x="3453" y="1175"/>
                    <a:pt x="3203" y="1098"/>
                    <a:pt x="3005" y="945"/>
                  </a:cubicBezTo>
                  <a:cubicBezTo>
                    <a:pt x="2958" y="907"/>
                    <a:pt x="2910" y="869"/>
                    <a:pt x="2862" y="821"/>
                  </a:cubicBezTo>
                  <a:lnTo>
                    <a:pt x="2042" y="1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9" name="Google Shape;15889;p66"/>
            <p:cNvSpPr/>
            <p:nvPr/>
          </p:nvSpPr>
          <p:spPr>
            <a:xfrm>
              <a:off x="1359739" y="2603633"/>
              <a:ext cx="152397" cy="157974"/>
            </a:xfrm>
            <a:custGeom>
              <a:avLst/>
              <a:gdLst/>
              <a:ahLst/>
              <a:cxnLst/>
              <a:rect l="l" t="t" r="r" b="b"/>
              <a:pathLst>
                <a:path w="5820" h="6033" extrusionOk="0">
                  <a:moveTo>
                    <a:pt x="372" y="1"/>
                  </a:moveTo>
                  <a:lnTo>
                    <a:pt x="0" y="373"/>
                  </a:lnTo>
                  <a:lnTo>
                    <a:pt x="1030" y="1394"/>
                  </a:lnTo>
                  <a:cubicBezTo>
                    <a:pt x="1097" y="1470"/>
                    <a:pt x="1135" y="1565"/>
                    <a:pt x="1145" y="1670"/>
                  </a:cubicBezTo>
                  <a:cubicBezTo>
                    <a:pt x="1164" y="1880"/>
                    <a:pt x="1250" y="2080"/>
                    <a:pt x="1403" y="2233"/>
                  </a:cubicBezTo>
                  <a:lnTo>
                    <a:pt x="5085" y="5925"/>
                  </a:lnTo>
                  <a:cubicBezTo>
                    <a:pt x="5161" y="5997"/>
                    <a:pt x="5261" y="6032"/>
                    <a:pt x="5362" y="6032"/>
                  </a:cubicBezTo>
                  <a:cubicBezTo>
                    <a:pt x="5462" y="6032"/>
                    <a:pt x="5562" y="5997"/>
                    <a:pt x="5638" y="5925"/>
                  </a:cubicBezTo>
                  <a:lnTo>
                    <a:pt x="5715" y="5839"/>
                  </a:lnTo>
                  <a:cubicBezTo>
                    <a:pt x="5762" y="5791"/>
                    <a:pt x="5800" y="5725"/>
                    <a:pt x="5820" y="5658"/>
                  </a:cubicBezTo>
                  <a:lnTo>
                    <a:pt x="5820" y="5658"/>
                  </a:lnTo>
                  <a:cubicBezTo>
                    <a:pt x="5790" y="5664"/>
                    <a:pt x="5761" y="5667"/>
                    <a:pt x="5733" y="5667"/>
                  </a:cubicBezTo>
                  <a:cubicBezTo>
                    <a:pt x="5630" y="5667"/>
                    <a:pt x="5532" y="5628"/>
                    <a:pt x="5457" y="5553"/>
                  </a:cubicBezTo>
                  <a:lnTo>
                    <a:pt x="1775" y="1871"/>
                  </a:lnTo>
                  <a:cubicBezTo>
                    <a:pt x="1622" y="1718"/>
                    <a:pt x="1527" y="1518"/>
                    <a:pt x="1517" y="1298"/>
                  </a:cubicBezTo>
                  <a:cubicBezTo>
                    <a:pt x="1507" y="1193"/>
                    <a:pt x="1469" y="1098"/>
                    <a:pt x="1393" y="1031"/>
                  </a:cubicBezTo>
                  <a:lnTo>
                    <a:pt x="37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0" name="Google Shape;15890;p66"/>
            <p:cNvSpPr/>
            <p:nvPr/>
          </p:nvSpPr>
          <p:spPr>
            <a:xfrm>
              <a:off x="1359739" y="2560166"/>
              <a:ext cx="78450" cy="78215"/>
            </a:xfrm>
            <a:custGeom>
              <a:avLst/>
              <a:gdLst/>
              <a:ahLst/>
              <a:cxnLst/>
              <a:rect l="l" t="t" r="r" b="b"/>
              <a:pathLst>
                <a:path w="2996" h="2987" extrusionOk="0">
                  <a:moveTo>
                    <a:pt x="2032" y="1"/>
                  </a:moveTo>
                  <a:lnTo>
                    <a:pt x="0" y="2033"/>
                  </a:lnTo>
                  <a:lnTo>
                    <a:pt x="954" y="2987"/>
                  </a:lnTo>
                  <a:lnTo>
                    <a:pt x="2996" y="945"/>
                  </a:lnTo>
                  <a:cubicBezTo>
                    <a:pt x="2948" y="907"/>
                    <a:pt x="2910" y="869"/>
                    <a:pt x="2862" y="831"/>
                  </a:cubicBezTo>
                  <a:lnTo>
                    <a:pt x="203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1" name="Google Shape;15891;p66"/>
            <p:cNvSpPr/>
            <p:nvPr/>
          </p:nvSpPr>
          <p:spPr>
            <a:xfrm>
              <a:off x="1344997" y="2545188"/>
              <a:ext cx="83216" cy="82640"/>
            </a:xfrm>
            <a:custGeom>
              <a:avLst/>
              <a:gdLst/>
              <a:ahLst/>
              <a:cxnLst/>
              <a:rect l="l" t="t" r="r" b="b"/>
              <a:pathLst>
                <a:path w="3178" h="3156" extrusionOk="0">
                  <a:moveTo>
                    <a:pt x="2347" y="0"/>
                  </a:moveTo>
                  <a:lnTo>
                    <a:pt x="0" y="2347"/>
                  </a:lnTo>
                  <a:lnTo>
                    <a:pt x="744" y="3091"/>
                  </a:lnTo>
                  <a:cubicBezTo>
                    <a:pt x="787" y="3134"/>
                    <a:pt x="845" y="3156"/>
                    <a:pt x="902" y="3156"/>
                  </a:cubicBezTo>
                  <a:cubicBezTo>
                    <a:pt x="959" y="3156"/>
                    <a:pt x="1016" y="3134"/>
                    <a:pt x="1059" y="3091"/>
                  </a:cubicBezTo>
                  <a:lnTo>
                    <a:pt x="3091" y="1069"/>
                  </a:lnTo>
                  <a:cubicBezTo>
                    <a:pt x="3177" y="983"/>
                    <a:pt x="3177" y="840"/>
                    <a:pt x="3091" y="745"/>
                  </a:cubicBezTo>
                  <a:lnTo>
                    <a:pt x="2347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2" name="Google Shape;15892;p66"/>
            <p:cNvSpPr/>
            <p:nvPr/>
          </p:nvSpPr>
          <p:spPr>
            <a:xfrm>
              <a:off x="1344735" y="2593892"/>
              <a:ext cx="36764" cy="33936"/>
            </a:xfrm>
            <a:custGeom>
              <a:avLst/>
              <a:gdLst/>
              <a:ahLst/>
              <a:cxnLst/>
              <a:rect l="l" t="t" r="r" b="b"/>
              <a:pathLst>
                <a:path w="1404" h="1296" extrusionOk="0">
                  <a:moveTo>
                    <a:pt x="497" y="1"/>
                  </a:moveTo>
                  <a:lnTo>
                    <a:pt x="1" y="487"/>
                  </a:lnTo>
                  <a:lnTo>
                    <a:pt x="754" y="1231"/>
                  </a:lnTo>
                  <a:cubicBezTo>
                    <a:pt x="797" y="1274"/>
                    <a:pt x="852" y="1296"/>
                    <a:pt x="908" y="1296"/>
                  </a:cubicBezTo>
                  <a:cubicBezTo>
                    <a:pt x="964" y="1296"/>
                    <a:pt x="1022" y="1274"/>
                    <a:pt x="1069" y="1231"/>
                  </a:cubicBezTo>
                  <a:lnTo>
                    <a:pt x="1403" y="907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3" name="Google Shape;15893;p66"/>
            <p:cNvSpPr/>
            <p:nvPr/>
          </p:nvSpPr>
          <p:spPr>
            <a:xfrm>
              <a:off x="1308024" y="2509026"/>
              <a:ext cx="101205" cy="100079"/>
            </a:xfrm>
            <a:custGeom>
              <a:avLst/>
              <a:gdLst/>
              <a:ahLst/>
              <a:cxnLst/>
              <a:rect l="l" t="t" r="r" b="b"/>
              <a:pathLst>
                <a:path w="3865" h="3822" extrusionOk="0">
                  <a:moveTo>
                    <a:pt x="2514" y="1"/>
                  </a:moveTo>
                  <a:cubicBezTo>
                    <a:pt x="2457" y="1"/>
                    <a:pt x="2400" y="22"/>
                    <a:pt x="2357" y="65"/>
                  </a:cubicBezTo>
                  <a:lnTo>
                    <a:pt x="96" y="2326"/>
                  </a:lnTo>
                  <a:cubicBezTo>
                    <a:pt x="0" y="2421"/>
                    <a:pt x="0" y="2555"/>
                    <a:pt x="96" y="2650"/>
                  </a:cubicBezTo>
                  <a:lnTo>
                    <a:pt x="1202" y="3757"/>
                  </a:lnTo>
                  <a:cubicBezTo>
                    <a:pt x="1245" y="3800"/>
                    <a:pt x="1300" y="3821"/>
                    <a:pt x="1356" y="3821"/>
                  </a:cubicBezTo>
                  <a:cubicBezTo>
                    <a:pt x="1412" y="3821"/>
                    <a:pt x="1470" y="3800"/>
                    <a:pt x="1517" y="3757"/>
                  </a:cubicBezTo>
                  <a:lnTo>
                    <a:pt x="3778" y="1486"/>
                  </a:lnTo>
                  <a:cubicBezTo>
                    <a:pt x="3864" y="1400"/>
                    <a:pt x="3864" y="1257"/>
                    <a:pt x="3778" y="1172"/>
                  </a:cubicBezTo>
                  <a:lnTo>
                    <a:pt x="2672" y="65"/>
                  </a:lnTo>
                  <a:cubicBezTo>
                    <a:pt x="2629" y="22"/>
                    <a:pt x="2571" y="1"/>
                    <a:pt x="251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4" name="Google Shape;15894;p66"/>
            <p:cNvSpPr/>
            <p:nvPr/>
          </p:nvSpPr>
          <p:spPr>
            <a:xfrm>
              <a:off x="1308024" y="2558437"/>
              <a:ext cx="51480" cy="50668"/>
            </a:xfrm>
            <a:custGeom>
              <a:avLst/>
              <a:gdLst/>
              <a:ahLst/>
              <a:cxnLst/>
              <a:rect l="l" t="t" r="r" b="b"/>
              <a:pathLst>
                <a:path w="1966" h="1935" extrusionOk="0">
                  <a:moveTo>
                    <a:pt x="535" y="0"/>
                  </a:moveTo>
                  <a:lnTo>
                    <a:pt x="86" y="448"/>
                  </a:lnTo>
                  <a:cubicBezTo>
                    <a:pt x="0" y="534"/>
                    <a:pt x="0" y="677"/>
                    <a:pt x="86" y="763"/>
                  </a:cubicBezTo>
                  <a:lnTo>
                    <a:pt x="1193" y="1870"/>
                  </a:lnTo>
                  <a:cubicBezTo>
                    <a:pt x="1236" y="1913"/>
                    <a:pt x="1293" y="1934"/>
                    <a:pt x="1350" y="1934"/>
                  </a:cubicBezTo>
                  <a:cubicBezTo>
                    <a:pt x="1408" y="1934"/>
                    <a:pt x="1465" y="1913"/>
                    <a:pt x="1508" y="1870"/>
                  </a:cubicBezTo>
                  <a:lnTo>
                    <a:pt x="1966" y="1421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5" name="Google Shape;15895;p66"/>
            <p:cNvSpPr/>
            <p:nvPr/>
          </p:nvSpPr>
          <p:spPr>
            <a:xfrm>
              <a:off x="1482625" y="2645110"/>
              <a:ext cx="84211" cy="77403"/>
            </a:xfrm>
            <a:custGeom>
              <a:avLst/>
              <a:gdLst/>
              <a:ahLst/>
              <a:cxnLst/>
              <a:rect l="l" t="t" r="r" b="b"/>
              <a:pathLst>
                <a:path w="3216" h="2956" extrusionOk="0">
                  <a:moveTo>
                    <a:pt x="300" y="0"/>
                  </a:moveTo>
                  <a:cubicBezTo>
                    <a:pt x="137" y="0"/>
                    <a:pt x="0" y="210"/>
                    <a:pt x="153" y="363"/>
                  </a:cubicBezTo>
                  <a:lnTo>
                    <a:pt x="2519" y="2729"/>
                  </a:lnTo>
                  <a:lnTo>
                    <a:pt x="2634" y="2834"/>
                  </a:lnTo>
                  <a:cubicBezTo>
                    <a:pt x="2715" y="2915"/>
                    <a:pt x="2820" y="2955"/>
                    <a:pt x="2925" y="2955"/>
                  </a:cubicBezTo>
                  <a:cubicBezTo>
                    <a:pt x="3030" y="2955"/>
                    <a:pt x="3135" y="2915"/>
                    <a:pt x="3216" y="2834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6" name="Google Shape;15896;p66"/>
            <p:cNvSpPr/>
            <p:nvPr/>
          </p:nvSpPr>
          <p:spPr>
            <a:xfrm>
              <a:off x="1460630" y="2655610"/>
              <a:ext cx="86987" cy="80205"/>
            </a:xfrm>
            <a:custGeom>
              <a:avLst/>
              <a:gdLst/>
              <a:ahLst/>
              <a:cxnLst/>
              <a:rect l="l" t="t" r="r" b="b"/>
              <a:pathLst>
                <a:path w="3322" h="3063" extrusionOk="0">
                  <a:moveTo>
                    <a:pt x="300" y="0"/>
                  </a:moveTo>
                  <a:cubicBezTo>
                    <a:pt x="138" y="0"/>
                    <a:pt x="1" y="209"/>
                    <a:pt x="154" y="363"/>
                  </a:cubicBezTo>
                  <a:lnTo>
                    <a:pt x="2653" y="2862"/>
                  </a:lnTo>
                  <a:lnTo>
                    <a:pt x="2739" y="2948"/>
                  </a:lnTo>
                  <a:cubicBezTo>
                    <a:pt x="2820" y="3024"/>
                    <a:pt x="2925" y="3062"/>
                    <a:pt x="3030" y="3062"/>
                  </a:cubicBezTo>
                  <a:cubicBezTo>
                    <a:pt x="3135" y="3062"/>
                    <a:pt x="3240" y="3024"/>
                    <a:pt x="3321" y="2948"/>
                  </a:cubicBezTo>
                  <a:lnTo>
                    <a:pt x="450" y="67"/>
                  </a:lnTo>
                  <a:cubicBezTo>
                    <a:pt x="403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7" name="Google Shape;15897;p66"/>
            <p:cNvSpPr/>
            <p:nvPr/>
          </p:nvSpPr>
          <p:spPr>
            <a:xfrm>
              <a:off x="1449894" y="2677841"/>
              <a:ext cx="78974" cy="72140"/>
            </a:xfrm>
            <a:custGeom>
              <a:avLst/>
              <a:gdLst/>
              <a:ahLst/>
              <a:cxnLst/>
              <a:rect l="l" t="t" r="r" b="b"/>
              <a:pathLst>
                <a:path w="3016" h="2755" extrusionOk="0">
                  <a:moveTo>
                    <a:pt x="300" y="0"/>
                  </a:moveTo>
                  <a:cubicBezTo>
                    <a:pt x="138" y="0"/>
                    <a:pt x="0" y="209"/>
                    <a:pt x="154" y="363"/>
                  </a:cubicBezTo>
                  <a:lnTo>
                    <a:pt x="2272" y="2461"/>
                  </a:lnTo>
                  <a:lnTo>
                    <a:pt x="2443" y="2633"/>
                  </a:lnTo>
                  <a:cubicBezTo>
                    <a:pt x="2520" y="2714"/>
                    <a:pt x="2622" y="2755"/>
                    <a:pt x="2725" y="2755"/>
                  </a:cubicBezTo>
                  <a:cubicBezTo>
                    <a:pt x="2827" y="2755"/>
                    <a:pt x="2930" y="2714"/>
                    <a:pt x="3006" y="2633"/>
                  </a:cubicBezTo>
                  <a:lnTo>
                    <a:pt x="3016" y="2633"/>
                  </a:ln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8" name="Google Shape;15898;p66"/>
            <p:cNvSpPr/>
            <p:nvPr/>
          </p:nvSpPr>
          <p:spPr>
            <a:xfrm>
              <a:off x="1478383" y="2413975"/>
              <a:ext cx="97199" cy="94764"/>
            </a:xfrm>
            <a:custGeom>
              <a:avLst/>
              <a:gdLst/>
              <a:ahLst/>
              <a:cxnLst/>
              <a:rect l="l" t="t" r="r" b="b"/>
              <a:pathLst>
                <a:path w="3712" h="3619" extrusionOk="0">
                  <a:moveTo>
                    <a:pt x="1842" y="0"/>
                  </a:moveTo>
                  <a:cubicBezTo>
                    <a:pt x="1375" y="0"/>
                    <a:pt x="910" y="195"/>
                    <a:pt x="583" y="575"/>
                  </a:cubicBezTo>
                  <a:cubicBezTo>
                    <a:pt x="544" y="614"/>
                    <a:pt x="506" y="661"/>
                    <a:pt x="478" y="699"/>
                  </a:cubicBezTo>
                  <a:cubicBezTo>
                    <a:pt x="29" y="1272"/>
                    <a:pt x="1" y="2054"/>
                    <a:pt x="411" y="2655"/>
                  </a:cubicBezTo>
                  <a:cubicBezTo>
                    <a:pt x="420" y="2684"/>
                    <a:pt x="449" y="2712"/>
                    <a:pt x="478" y="2750"/>
                  </a:cubicBezTo>
                  <a:cubicBezTo>
                    <a:pt x="506" y="2789"/>
                    <a:pt x="535" y="2827"/>
                    <a:pt x="564" y="2855"/>
                  </a:cubicBezTo>
                  <a:cubicBezTo>
                    <a:pt x="885" y="3205"/>
                    <a:pt x="1334" y="3400"/>
                    <a:pt x="1796" y="3400"/>
                  </a:cubicBezTo>
                  <a:cubicBezTo>
                    <a:pt x="1951" y="3400"/>
                    <a:pt x="2108" y="3378"/>
                    <a:pt x="2262" y="3332"/>
                  </a:cubicBezTo>
                  <a:lnTo>
                    <a:pt x="2815" y="3599"/>
                  </a:lnTo>
                  <a:cubicBezTo>
                    <a:pt x="2845" y="3613"/>
                    <a:pt x="2876" y="3619"/>
                    <a:pt x="2907" y="3619"/>
                  </a:cubicBezTo>
                  <a:cubicBezTo>
                    <a:pt x="3029" y="3619"/>
                    <a:pt x="3139" y="3520"/>
                    <a:pt x="3139" y="3390"/>
                  </a:cubicBezTo>
                  <a:lnTo>
                    <a:pt x="3111" y="2770"/>
                  </a:lnTo>
                  <a:cubicBezTo>
                    <a:pt x="3712" y="2073"/>
                    <a:pt x="3635" y="1014"/>
                    <a:pt x="2939" y="413"/>
                  </a:cubicBezTo>
                  <a:cubicBezTo>
                    <a:pt x="2622" y="136"/>
                    <a:pt x="2231" y="0"/>
                    <a:pt x="1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9" name="Google Shape;15899;p66"/>
            <p:cNvSpPr/>
            <p:nvPr/>
          </p:nvSpPr>
          <p:spPr>
            <a:xfrm>
              <a:off x="1394199" y="2415755"/>
              <a:ext cx="112334" cy="92983"/>
            </a:xfrm>
            <a:custGeom>
              <a:avLst/>
              <a:gdLst/>
              <a:ahLst/>
              <a:cxnLst/>
              <a:rect l="l" t="t" r="r" b="b"/>
              <a:pathLst>
                <a:path w="4290" h="3551" extrusionOk="0">
                  <a:moveTo>
                    <a:pt x="2165" y="0"/>
                  </a:moveTo>
                  <a:cubicBezTo>
                    <a:pt x="2140" y="0"/>
                    <a:pt x="2115" y="1"/>
                    <a:pt x="2090" y="2"/>
                  </a:cubicBezTo>
                  <a:cubicBezTo>
                    <a:pt x="735" y="49"/>
                    <a:pt x="1" y="1633"/>
                    <a:pt x="850" y="2702"/>
                  </a:cubicBezTo>
                  <a:lnTo>
                    <a:pt x="821" y="3322"/>
                  </a:lnTo>
                  <a:cubicBezTo>
                    <a:pt x="813" y="3452"/>
                    <a:pt x="922" y="3551"/>
                    <a:pt x="1044" y="3551"/>
                  </a:cubicBezTo>
                  <a:cubicBezTo>
                    <a:pt x="1075" y="3551"/>
                    <a:pt x="1106" y="3545"/>
                    <a:pt x="1136" y="3531"/>
                  </a:cubicBezTo>
                  <a:lnTo>
                    <a:pt x="1699" y="3264"/>
                  </a:lnTo>
                  <a:cubicBezTo>
                    <a:pt x="1853" y="3309"/>
                    <a:pt x="2009" y="3330"/>
                    <a:pt x="2164" y="3330"/>
                  </a:cubicBezTo>
                  <a:cubicBezTo>
                    <a:pt x="2711" y="3330"/>
                    <a:pt x="3237" y="3063"/>
                    <a:pt x="3550" y="2587"/>
                  </a:cubicBezTo>
                  <a:cubicBezTo>
                    <a:pt x="4289" y="1473"/>
                    <a:pt x="3485" y="0"/>
                    <a:pt x="21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0" name="Google Shape;15900;p66"/>
            <p:cNvSpPr/>
            <p:nvPr/>
          </p:nvSpPr>
          <p:spPr>
            <a:xfrm>
              <a:off x="1429679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1" name="Google Shape;15901;p66"/>
            <p:cNvSpPr/>
            <p:nvPr/>
          </p:nvSpPr>
          <p:spPr>
            <a:xfrm>
              <a:off x="1445155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1" y="1"/>
                  </a:moveTo>
                  <a:cubicBezTo>
                    <a:pt x="106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1" y="454"/>
                  </a:cubicBezTo>
                  <a:cubicBezTo>
                    <a:pt x="325" y="454"/>
                    <a:pt x="421" y="359"/>
                    <a:pt x="421" y="244"/>
                  </a:cubicBezTo>
                  <a:lnTo>
                    <a:pt x="421" y="215"/>
                  </a:lnTo>
                  <a:cubicBezTo>
                    <a:pt x="421" y="72"/>
                    <a:pt x="316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2" name="Google Shape;15902;p66"/>
            <p:cNvSpPr/>
            <p:nvPr/>
          </p:nvSpPr>
          <p:spPr>
            <a:xfrm>
              <a:off x="1460787" y="2455373"/>
              <a:ext cx="11129" cy="11888"/>
            </a:xfrm>
            <a:custGeom>
              <a:avLst/>
              <a:gdLst/>
              <a:ahLst/>
              <a:cxnLst/>
              <a:rect l="l" t="t" r="r" b="b"/>
              <a:pathLst>
                <a:path w="425" h="454" extrusionOk="0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3" name="Google Shape;15903;p66"/>
            <p:cNvSpPr/>
            <p:nvPr/>
          </p:nvSpPr>
          <p:spPr>
            <a:xfrm>
              <a:off x="1505878" y="2455373"/>
              <a:ext cx="10998" cy="11888"/>
            </a:xfrm>
            <a:custGeom>
              <a:avLst/>
              <a:gdLst/>
              <a:ahLst/>
              <a:cxnLst/>
              <a:rect l="l" t="t" r="r" b="b"/>
              <a:pathLst>
                <a:path w="420" h="454" extrusionOk="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86" y="454"/>
                    <a:pt x="210" y="454"/>
                  </a:cubicBezTo>
                  <a:cubicBezTo>
                    <a:pt x="324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4" name="Google Shape;15904;p66"/>
            <p:cNvSpPr/>
            <p:nvPr/>
          </p:nvSpPr>
          <p:spPr>
            <a:xfrm>
              <a:off x="1521353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0" y="1"/>
                  </a:moveTo>
                  <a:cubicBezTo>
                    <a:pt x="105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5" name="Google Shape;15905;p66"/>
            <p:cNvSpPr/>
            <p:nvPr/>
          </p:nvSpPr>
          <p:spPr>
            <a:xfrm>
              <a:off x="1536724" y="2455373"/>
              <a:ext cx="11129" cy="11888"/>
            </a:xfrm>
            <a:custGeom>
              <a:avLst/>
              <a:gdLst/>
              <a:ahLst/>
              <a:cxnLst/>
              <a:rect l="l" t="t" r="r" b="b"/>
              <a:pathLst>
                <a:path w="425" h="454" extrusionOk="0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06" name="Google Shape;15906;p66"/>
          <p:cNvGrpSpPr/>
          <p:nvPr/>
        </p:nvGrpSpPr>
        <p:grpSpPr>
          <a:xfrm>
            <a:off x="1298519" y="1970322"/>
            <a:ext cx="378452" cy="341321"/>
            <a:chOff x="1298519" y="1970322"/>
            <a:chExt cx="378452" cy="341321"/>
          </a:xfrm>
        </p:grpSpPr>
        <p:sp>
          <p:nvSpPr>
            <p:cNvPr id="15907" name="Google Shape;15907;p66"/>
            <p:cNvSpPr/>
            <p:nvPr/>
          </p:nvSpPr>
          <p:spPr>
            <a:xfrm>
              <a:off x="1498624" y="1970322"/>
              <a:ext cx="178346" cy="149857"/>
            </a:xfrm>
            <a:custGeom>
              <a:avLst/>
              <a:gdLst/>
              <a:ahLst/>
              <a:cxnLst/>
              <a:rect l="l" t="t" r="r" b="b"/>
              <a:pathLst>
                <a:path w="6811" h="5723" extrusionOk="0">
                  <a:moveTo>
                    <a:pt x="3433" y="1"/>
                  </a:moveTo>
                  <a:cubicBezTo>
                    <a:pt x="3396" y="1"/>
                    <a:pt x="3358" y="2"/>
                    <a:pt x="3320" y="3"/>
                  </a:cubicBezTo>
                  <a:cubicBezTo>
                    <a:pt x="1155" y="89"/>
                    <a:pt x="0" y="2598"/>
                    <a:pt x="1355" y="4296"/>
                  </a:cubicBezTo>
                  <a:lnTo>
                    <a:pt x="1298" y="5489"/>
                  </a:lnTo>
                  <a:cubicBezTo>
                    <a:pt x="1290" y="5623"/>
                    <a:pt x="1394" y="5723"/>
                    <a:pt x="1513" y="5723"/>
                  </a:cubicBezTo>
                  <a:cubicBezTo>
                    <a:pt x="1546" y="5723"/>
                    <a:pt x="1580" y="5715"/>
                    <a:pt x="1613" y="5698"/>
                  </a:cubicBezTo>
                  <a:lnTo>
                    <a:pt x="2700" y="5193"/>
                  </a:lnTo>
                  <a:cubicBezTo>
                    <a:pt x="2942" y="5262"/>
                    <a:pt x="3188" y="5295"/>
                    <a:pt x="3430" y="5295"/>
                  </a:cubicBezTo>
                  <a:cubicBezTo>
                    <a:pt x="4298" y="5295"/>
                    <a:pt x="5129" y="4870"/>
                    <a:pt x="5629" y="4124"/>
                  </a:cubicBezTo>
                  <a:cubicBezTo>
                    <a:pt x="6810" y="2353"/>
                    <a:pt x="5532" y="1"/>
                    <a:pt x="34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8" name="Google Shape;15908;p66"/>
            <p:cNvSpPr/>
            <p:nvPr/>
          </p:nvSpPr>
          <p:spPr>
            <a:xfrm>
              <a:off x="1571969" y="2019576"/>
              <a:ext cx="21603" cy="53260"/>
            </a:xfrm>
            <a:custGeom>
              <a:avLst/>
              <a:gdLst/>
              <a:ahLst/>
              <a:cxnLst/>
              <a:rect l="l" t="t" r="r" b="b"/>
              <a:pathLst>
                <a:path w="825" h="2034" extrusionOk="0">
                  <a:moveTo>
                    <a:pt x="282" y="1"/>
                  </a:moveTo>
                  <a:cubicBezTo>
                    <a:pt x="1" y="1"/>
                    <a:pt x="1" y="422"/>
                    <a:pt x="282" y="422"/>
                  </a:cubicBezTo>
                  <a:cubicBezTo>
                    <a:pt x="288" y="422"/>
                    <a:pt x="294" y="422"/>
                    <a:pt x="300" y="421"/>
                  </a:cubicBezTo>
                  <a:lnTo>
                    <a:pt x="414" y="421"/>
                  </a:lnTo>
                  <a:lnTo>
                    <a:pt x="414" y="1824"/>
                  </a:lnTo>
                  <a:cubicBezTo>
                    <a:pt x="414" y="1938"/>
                    <a:pt x="510" y="2033"/>
                    <a:pt x="624" y="2033"/>
                  </a:cubicBezTo>
                  <a:cubicBezTo>
                    <a:pt x="729" y="2024"/>
                    <a:pt x="825" y="1938"/>
                    <a:pt x="825" y="1824"/>
                  </a:cubicBezTo>
                  <a:lnTo>
                    <a:pt x="825" y="211"/>
                  </a:lnTo>
                  <a:cubicBezTo>
                    <a:pt x="825" y="97"/>
                    <a:pt x="729" y="1"/>
                    <a:pt x="615" y="1"/>
                  </a:cubicBezTo>
                  <a:lnTo>
                    <a:pt x="300" y="1"/>
                  </a:lnTo>
                  <a:cubicBezTo>
                    <a:pt x="294" y="1"/>
                    <a:pt x="288" y="1"/>
                    <a:pt x="28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9" name="Google Shape;15909;p66"/>
            <p:cNvSpPr/>
            <p:nvPr/>
          </p:nvSpPr>
          <p:spPr>
            <a:xfrm>
              <a:off x="1571707" y="2064038"/>
              <a:ext cx="33203" cy="10814"/>
            </a:xfrm>
            <a:custGeom>
              <a:avLst/>
              <a:gdLst/>
              <a:ahLst/>
              <a:cxnLst/>
              <a:rect l="l" t="t" r="r" b="b"/>
              <a:pathLst>
                <a:path w="1268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978" y="412"/>
                  </a:lnTo>
                  <a:cubicBezTo>
                    <a:pt x="984" y="412"/>
                    <a:pt x="990" y="412"/>
                    <a:pt x="995" y="412"/>
                  </a:cubicBezTo>
                  <a:cubicBezTo>
                    <a:pt x="1265" y="412"/>
                    <a:pt x="1267" y="0"/>
                    <a:pt x="1004" y="0"/>
                  </a:cubicBezTo>
                  <a:cubicBezTo>
                    <a:pt x="995" y="0"/>
                    <a:pt x="987" y="1"/>
                    <a:pt x="978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0" name="Google Shape;15910;p66"/>
            <p:cNvSpPr/>
            <p:nvPr/>
          </p:nvSpPr>
          <p:spPr>
            <a:xfrm>
              <a:off x="1575058" y="2003001"/>
              <a:ext cx="18775" cy="15868"/>
            </a:xfrm>
            <a:custGeom>
              <a:avLst/>
              <a:gdLst/>
              <a:ahLst/>
              <a:cxnLst/>
              <a:rect l="l" t="t" r="r" b="b"/>
              <a:pathLst>
                <a:path w="717" h="606" extrusionOk="0">
                  <a:moveTo>
                    <a:pt x="407" y="1"/>
                  </a:moveTo>
                  <a:cubicBezTo>
                    <a:pt x="331" y="1"/>
                    <a:pt x="253" y="29"/>
                    <a:pt x="191" y="91"/>
                  </a:cubicBezTo>
                  <a:cubicBezTo>
                    <a:pt x="1" y="281"/>
                    <a:pt x="134" y="606"/>
                    <a:pt x="411" y="606"/>
                  </a:cubicBezTo>
                  <a:cubicBezTo>
                    <a:pt x="573" y="606"/>
                    <a:pt x="707" y="472"/>
                    <a:pt x="716" y="301"/>
                  </a:cubicBezTo>
                  <a:cubicBezTo>
                    <a:pt x="716" y="120"/>
                    <a:pt x="564" y="1"/>
                    <a:pt x="407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1" name="Google Shape;15911;p66"/>
            <p:cNvSpPr/>
            <p:nvPr/>
          </p:nvSpPr>
          <p:spPr>
            <a:xfrm>
              <a:off x="1345495" y="2004625"/>
              <a:ext cx="170150" cy="171119"/>
            </a:xfrm>
            <a:custGeom>
              <a:avLst/>
              <a:gdLst/>
              <a:ahLst/>
              <a:cxnLst/>
              <a:rect l="l" t="t" r="r" b="b"/>
              <a:pathLst>
                <a:path w="6498" h="6535" extrusionOk="0">
                  <a:moveTo>
                    <a:pt x="3254" y="0"/>
                  </a:moveTo>
                  <a:cubicBezTo>
                    <a:pt x="1842" y="0"/>
                    <a:pt x="649" y="1059"/>
                    <a:pt x="477" y="2461"/>
                  </a:cubicBezTo>
                  <a:lnTo>
                    <a:pt x="19" y="6287"/>
                  </a:lnTo>
                  <a:cubicBezTo>
                    <a:pt x="0" y="6420"/>
                    <a:pt x="105" y="6535"/>
                    <a:pt x="239" y="6535"/>
                  </a:cubicBezTo>
                  <a:lnTo>
                    <a:pt x="6278" y="6535"/>
                  </a:lnTo>
                  <a:cubicBezTo>
                    <a:pt x="6402" y="6525"/>
                    <a:pt x="6497" y="6411"/>
                    <a:pt x="6488" y="6287"/>
                  </a:cubicBezTo>
                  <a:lnTo>
                    <a:pt x="6030" y="2461"/>
                  </a:lnTo>
                  <a:cubicBezTo>
                    <a:pt x="5858" y="1059"/>
                    <a:pt x="4665" y="0"/>
                    <a:pt x="3254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2" name="Google Shape;15912;p66"/>
            <p:cNvSpPr/>
            <p:nvPr/>
          </p:nvSpPr>
          <p:spPr>
            <a:xfrm>
              <a:off x="1404935" y="2140760"/>
              <a:ext cx="51742" cy="93454"/>
            </a:xfrm>
            <a:custGeom>
              <a:avLst/>
              <a:gdLst/>
              <a:ahLst/>
              <a:cxnLst/>
              <a:rect l="l" t="t" r="r" b="b"/>
              <a:pathLst>
                <a:path w="1976" h="3569" extrusionOk="0">
                  <a:moveTo>
                    <a:pt x="1" y="0"/>
                  </a:moveTo>
                  <a:lnTo>
                    <a:pt x="1" y="2710"/>
                  </a:lnTo>
                  <a:lnTo>
                    <a:pt x="984" y="3559"/>
                  </a:lnTo>
                  <a:lnTo>
                    <a:pt x="984" y="3568"/>
                  </a:lnTo>
                  <a:lnTo>
                    <a:pt x="993" y="3568"/>
                  </a:lnTo>
                  <a:lnTo>
                    <a:pt x="993" y="3559"/>
                  </a:lnTo>
                  <a:lnTo>
                    <a:pt x="1976" y="2710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3" name="Google Shape;15913;p66"/>
            <p:cNvSpPr/>
            <p:nvPr/>
          </p:nvSpPr>
          <p:spPr>
            <a:xfrm>
              <a:off x="1298519" y="2198708"/>
              <a:ext cx="264338" cy="112936"/>
            </a:xfrm>
            <a:custGeom>
              <a:avLst/>
              <a:gdLst/>
              <a:ahLst/>
              <a:cxnLst/>
              <a:rect l="l" t="t" r="r" b="b"/>
              <a:pathLst>
                <a:path w="10095" h="4313" extrusionOk="0">
                  <a:moveTo>
                    <a:pt x="4065" y="1"/>
                  </a:moveTo>
                  <a:lnTo>
                    <a:pt x="2739" y="420"/>
                  </a:lnTo>
                  <a:lnTo>
                    <a:pt x="1813" y="726"/>
                  </a:lnTo>
                  <a:cubicBezTo>
                    <a:pt x="735" y="1069"/>
                    <a:pt x="1" y="2071"/>
                    <a:pt x="10" y="3196"/>
                  </a:cubicBezTo>
                  <a:lnTo>
                    <a:pt x="10" y="4093"/>
                  </a:lnTo>
                  <a:cubicBezTo>
                    <a:pt x="1" y="4217"/>
                    <a:pt x="106" y="4313"/>
                    <a:pt x="230" y="4313"/>
                  </a:cubicBezTo>
                  <a:lnTo>
                    <a:pt x="9875" y="4313"/>
                  </a:lnTo>
                  <a:cubicBezTo>
                    <a:pt x="9999" y="4313"/>
                    <a:pt x="10094" y="4217"/>
                    <a:pt x="10094" y="4093"/>
                  </a:cubicBezTo>
                  <a:lnTo>
                    <a:pt x="10094" y="3196"/>
                  </a:lnTo>
                  <a:cubicBezTo>
                    <a:pt x="10094" y="2071"/>
                    <a:pt x="9369" y="1069"/>
                    <a:pt x="8291" y="716"/>
                  </a:cubicBezTo>
                  <a:lnTo>
                    <a:pt x="7242" y="382"/>
                  </a:lnTo>
                  <a:lnTo>
                    <a:pt x="6040" y="1"/>
                  </a:lnTo>
                  <a:lnTo>
                    <a:pt x="5057" y="697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4" name="Google Shape;15914;p66"/>
            <p:cNvSpPr/>
            <p:nvPr/>
          </p:nvSpPr>
          <p:spPr>
            <a:xfrm>
              <a:off x="1488124" y="2208710"/>
              <a:ext cx="74732" cy="102933"/>
            </a:xfrm>
            <a:custGeom>
              <a:avLst/>
              <a:gdLst/>
              <a:ahLst/>
              <a:cxnLst/>
              <a:rect l="l" t="t" r="r" b="b"/>
              <a:pathLst>
                <a:path w="2854" h="3931" extrusionOk="0">
                  <a:moveTo>
                    <a:pt x="1" y="0"/>
                  </a:moveTo>
                  <a:lnTo>
                    <a:pt x="783" y="344"/>
                  </a:lnTo>
                  <a:cubicBezTo>
                    <a:pt x="1584" y="687"/>
                    <a:pt x="2128" y="1689"/>
                    <a:pt x="2128" y="2814"/>
                  </a:cubicBezTo>
                  <a:lnTo>
                    <a:pt x="2128" y="3931"/>
                  </a:lnTo>
                  <a:lnTo>
                    <a:pt x="2634" y="3931"/>
                  </a:lnTo>
                  <a:cubicBezTo>
                    <a:pt x="2758" y="3931"/>
                    <a:pt x="2853" y="3835"/>
                    <a:pt x="2853" y="3711"/>
                  </a:cubicBezTo>
                  <a:lnTo>
                    <a:pt x="2853" y="2814"/>
                  </a:lnTo>
                  <a:cubicBezTo>
                    <a:pt x="2853" y="1689"/>
                    <a:pt x="2128" y="687"/>
                    <a:pt x="1050" y="3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5" name="Google Shape;15915;p66"/>
            <p:cNvSpPr/>
            <p:nvPr/>
          </p:nvSpPr>
          <p:spPr>
            <a:xfrm>
              <a:off x="1298519" y="2209941"/>
              <a:ext cx="71721" cy="101703"/>
            </a:xfrm>
            <a:custGeom>
              <a:avLst/>
              <a:gdLst/>
              <a:ahLst/>
              <a:cxnLst/>
              <a:rect l="l" t="t" r="r" b="b"/>
              <a:pathLst>
                <a:path w="2739" h="3884" extrusionOk="0">
                  <a:moveTo>
                    <a:pt x="2739" y="1"/>
                  </a:moveTo>
                  <a:lnTo>
                    <a:pt x="1813" y="297"/>
                  </a:lnTo>
                  <a:cubicBezTo>
                    <a:pt x="735" y="640"/>
                    <a:pt x="1" y="1642"/>
                    <a:pt x="10" y="2767"/>
                  </a:cubicBezTo>
                  <a:lnTo>
                    <a:pt x="10" y="3664"/>
                  </a:lnTo>
                  <a:cubicBezTo>
                    <a:pt x="1" y="3788"/>
                    <a:pt x="106" y="3884"/>
                    <a:pt x="220" y="3884"/>
                  </a:cubicBezTo>
                  <a:lnTo>
                    <a:pt x="697" y="3884"/>
                  </a:lnTo>
                  <a:lnTo>
                    <a:pt x="697" y="2767"/>
                  </a:lnTo>
                  <a:cubicBezTo>
                    <a:pt x="697" y="1642"/>
                    <a:pt x="1251" y="640"/>
                    <a:pt x="2052" y="297"/>
                  </a:cubicBezTo>
                  <a:lnTo>
                    <a:pt x="273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6" name="Google Shape;15916;p66"/>
            <p:cNvSpPr/>
            <p:nvPr/>
          </p:nvSpPr>
          <p:spPr>
            <a:xfrm>
              <a:off x="1425045" y="2243615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60"/>
                  </a:lnTo>
                  <a:cubicBezTo>
                    <a:pt x="15" y="375"/>
                    <a:pt x="101" y="470"/>
                    <a:pt x="216" y="470"/>
                  </a:cubicBezTo>
                  <a:cubicBezTo>
                    <a:pt x="330" y="470"/>
                    <a:pt x="425" y="375"/>
                    <a:pt x="425" y="26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7" name="Google Shape;15917;p66"/>
            <p:cNvSpPr/>
            <p:nvPr/>
          </p:nvSpPr>
          <p:spPr>
            <a:xfrm>
              <a:off x="1425045" y="2262102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70"/>
                  </a:lnTo>
                  <a:cubicBezTo>
                    <a:pt x="15" y="384"/>
                    <a:pt x="101" y="470"/>
                    <a:pt x="216" y="470"/>
                  </a:cubicBezTo>
                  <a:cubicBezTo>
                    <a:pt x="330" y="470"/>
                    <a:pt x="425" y="384"/>
                    <a:pt x="425" y="27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8" name="Google Shape;15918;p66"/>
            <p:cNvSpPr/>
            <p:nvPr/>
          </p:nvSpPr>
          <p:spPr>
            <a:xfrm>
              <a:off x="1404935" y="2198708"/>
              <a:ext cx="26028" cy="38963"/>
            </a:xfrm>
            <a:custGeom>
              <a:avLst/>
              <a:gdLst/>
              <a:ahLst/>
              <a:cxnLst/>
              <a:rect l="l" t="t" r="r" b="b"/>
              <a:pathLst>
                <a:path w="994" h="1488" extrusionOk="0">
                  <a:moveTo>
                    <a:pt x="1" y="1"/>
                  </a:moveTo>
                  <a:lnTo>
                    <a:pt x="1" y="1269"/>
                  </a:lnTo>
                  <a:cubicBezTo>
                    <a:pt x="1" y="1401"/>
                    <a:pt x="109" y="1488"/>
                    <a:pt x="220" y="1488"/>
                  </a:cubicBezTo>
                  <a:cubicBezTo>
                    <a:pt x="278" y="1488"/>
                    <a:pt x="337" y="1465"/>
                    <a:pt x="382" y="1412"/>
                  </a:cubicBezTo>
                  <a:lnTo>
                    <a:pt x="993" y="6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9" name="Google Shape;15919;p66"/>
            <p:cNvSpPr/>
            <p:nvPr/>
          </p:nvSpPr>
          <p:spPr>
            <a:xfrm>
              <a:off x="1430674" y="2198708"/>
              <a:ext cx="26002" cy="38963"/>
            </a:xfrm>
            <a:custGeom>
              <a:avLst/>
              <a:gdLst/>
              <a:ahLst/>
              <a:cxnLst/>
              <a:rect l="l" t="t" r="r" b="b"/>
              <a:pathLst>
                <a:path w="993" h="1488" extrusionOk="0">
                  <a:moveTo>
                    <a:pt x="993" y="1"/>
                  </a:moveTo>
                  <a:lnTo>
                    <a:pt x="1" y="697"/>
                  </a:lnTo>
                  <a:lnTo>
                    <a:pt x="602" y="1412"/>
                  </a:lnTo>
                  <a:cubicBezTo>
                    <a:pt x="647" y="1465"/>
                    <a:pt x="707" y="1488"/>
                    <a:pt x="766" y="1488"/>
                  </a:cubicBezTo>
                  <a:cubicBezTo>
                    <a:pt x="881" y="1488"/>
                    <a:pt x="993" y="1401"/>
                    <a:pt x="993" y="1269"/>
                  </a:cubicBezTo>
                  <a:lnTo>
                    <a:pt x="993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0" name="Google Shape;15920;p66"/>
            <p:cNvSpPr/>
            <p:nvPr/>
          </p:nvSpPr>
          <p:spPr>
            <a:xfrm>
              <a:off x="1467648" y="2266658"/>
              <a:ext cx="53732" cy="20503"/>
            </a:xfrm>
            <a:custGeom>
              <a:avLst/>
              <a:gdLst/>
              <a:ahLst/>
              <a:cxnLst/>
              <a:rect l="l" t="t" r="r" b="b"/>
              <a:pathLst>
                <a:path w="2052" h="783" extrusionOk="0">
                  <a:moveTo>
                    <a:pt x="287" y="0"/>
                  </a:moveTo>
                  <a:cubicBezTo>
                    <a:pt x="124" y="0"/>
                    <a:pt x="0" y="134"/>
                    <a:pt x="0" y="287"/>
                  </a:cubicBezTo>
                  <a:lnTo>
                    <a:pt x="0" y="496"/>
                  </a:lnTo>
                  <a:cubicBezTo>
                    <a:pt x="0" y="649"/>
                    <a:pt x="124" y="783"/>
                    <a:pt x="287" y="783"/>
                  </a:cubicBezTo>
                  <a:lnTo>
                    <a:pt x="1765" y="783"/>
                  </a:lnTo>
                  <a:cubicBezTo>
                    <a:pt x="1918" y="783"/>
                    <a:pt x="2052" y="649"/>
                    <a:pt x="2052" y="496"/>
                  </a:cubicBezTo>
                  <a:lnTo>
                    <a:pt x="2052" y="287"/>
                  </a:lnTo>
                  <a:cubicBezTo>
                    <a:pt x="2052" y="134"/>
                    <a:pt x="1918" y="0"/>
                    <a:pt x="176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1" name="Google Shape;15921;p66"/>
            <p:cNvSpPr/>
            <p:nvPr/>
          </p:nvSpPr>
          <p:spPr>
            <a:xfrm>
              <a:off x="1375712" y="2026358"/>
              <a:ext cx="109951" cy="150328"/>
            </a:xfrm>
            <a:custGeom>
              <a:avLst/>
              <a:gdLst/>
              <a:ahLst/>
              <a:cxnLst/>
              <a:rect l="l" t="t" r="r" b="b"/>
              <a:pathLst>
                <a:path w="4199" h="5741" extrusionOk="0">
                  <a:moveTo>
                    <a:pt x="1375" y="0"/>
                  </a:moveTo>
                  <a:cubicBezTo>
                    <a:pt x="1375" y="0"/>
                    <a:pt x="1375" y="0"/>
                    <a:pt x="1374" y="0"/>
                  </a:cubicBezTo>
                  <a:cubicBezTo>
                    <a:pt x="945" y="1336"/>
                    <a:pt x="10" y="1622"/>
                    <a:pt x="10" y="1622"/>
                  </a:cubicBezTo>
                  <a:lnTo>
                    <a:pt x="10" y="3282"/>
                  </a:lnTo>
                  <a:cubicBezTo>
                    <a:pt x="1" y="4159"/>
                    <a:pt x="468" y="4961"/>
                    <a:pt x="1222" y="5409"/>
                  </a:cubicBezTo>
                  <a:lnTo>
                    <a:pt x="1527" y="5590"/>
                  </a:lnTo>
                  <a:cubicBezTo>
                    <a:pt x="1704" y="5691"/>
                    <a:pt x="1902" y="5741"/>
                    <a:pt x="2101" y="5741"/>
                  </a:cubicBezTo>
                  <a:cubicBezTo>
                    <a:pt x="2300" y="5741"/>
                    <a:pt x="2500" y="5691"/>
                    <a:pt x="2681" y="5590"/>
                  </a:cubicBezTo>
                  <a:lnTo>
                    <a:pt x="2987" y="5409"/>
                  </a:lnTo>
                  <a:cubicBezTo>
                    <a:pt x="3740" y="4961"/>
                    <a:pt x="4198" y="4150"/>
                    <a:pt x="4198" y="3282"/>
                  </a:cubicBezTo>
                  <a:lnTo>
                    <a:pt x="4198" y="2709"/>
                  </a:lnTo>
                  <a:cubicBezTo>
                    <a:pt x="1741" y="2709"/>
                    <a:pt x="1404" y="0"/>
                    <a:pt x="137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2" name="Google Shape;15922;p66"/>
            <p:cNvSpPr/>
            <p:nvPr/>
          </p:nvSpPr>
          <p:spPr>
            <a:xfrm>
              <a:off x="1342483" y="2077026"/>
              <a:ext cx="21524" cy="46766"/>
            </a:xfrm>
            <a:custGeom>
              <a:avLst/>
              <a:gdLst/>
              <a:ahLst/>
              <a:cxnLst/>
              <a:rect l="l" t="t" r="r" b="b"/>
              <a:pathLst>
                <a:path w="822" h="1786" extrusionOk="0">
                  <a:moveTo>
                    <a:pt x="645" y="1"/>
                  </a:moveTo>
                  <a:cubicBezTo>
                    <a:pt x="640" y="1"/>
                    <a:pt x="635" y="1"/>
                    <a:pt x="631" y="2"/>
                  </a:cubicBezTo>
                  <a:cubicBezTo>
                    <a:pt x="287" y="2"/>
                    <a:pt x="1" y="278"/>
                    <a:pt x="1" y="631"/>
                  </a:cubicBezTo>
                  <a:lnTo>
                    <a:pt x="1" y="1156"/>
                  </a:lnTo>
                  <a:cubicBezTo>
                    <a:pt x="1" y="1509"/>
                    <a:pt x="287" y="1786"/>
                    <a:pt x="631" y="1786"/>
                  </a:cubicBezTo>
                  <a:cubicBezTo>
                    <a:pt x="735" y="1786"/>
                    <a:pt x="821" y="1700"/>
                    <a:pt x="821" y="1595"/>
                  </a:cubicBezTo>
                  <a:lnTo>
                    <a:pt x="821" y="192"/>
                  </a:lnTo>
                  <a:cubicBezTo>
                    <a:pt x="821" y="92"/>
                    <a:pt x="743" y="1"/>
                    <a:pt x="6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3" name="Google Shape;15923;p66"/>
            <p:cNvSpPr/>
            <p:nvPr/>
          </p:nvSpPr>
          <p:spPr>
            <a:xfrm>
              <a:off x="1419179" y="2091742"/>
              <a:ext cx="25111" cy="37575"/>
            </a:xfrm>
            <a:custGeom>
              <a:avLst/>
              <a:gdLst/>
              <a:ahLst/>
              <a:cxnLst/>
              <a:rect l="l" t="t" r="r" b="b"/>
              <a:pathLst>
                <a:path w="959" h="1435" extrusionOk="0">
                  <a:moveTo>
                    <a:pt x="219" y="0"/>
                  </a:moveTo>
                  <a:cubicBezTo>
                    <a:pt x="110" y="0"/>
                    <a:pt x="1" y="74"/>
                    <a:pt x="10" y="222"/>
                  </a:cubicBezTo>
                  <a:lnTo>
                    <a:pt x="10" y="1224"/>
                  </a:lnTo>
                  <a:cubicBezTo>
                    <a:pt x="10" y="1338"/>
                    <a:pt x="106" y="1433"/>
                    <a:pt x="220" y="1433"/>
                  </a:cubicBezTo>
                  <a:lnTo>
                    <a:pt x="659" y="1433"/>
                  </a:lnTo>
                  <a:cubicBezTo>
                    <a:pt x="668" y="1434"/>
                    <a:pt x="677" y="1435"/>
                    <a:pt x="686" y="1435"/>
                  </a:cubicBezTo>
                  <a:cubicBezTo>
                    <a:pt x="958" y="1435"/>
                    <a:pt x="955" y="1023"/>
                    <a:pt x="677" y="1023"/>
                  </a:cubicBezTo>
                  <a:cubicBezTo>
                    <a:pt x="671" y="1023"/>
                    <a:pt x="665" y="1023"/>
                    <a:pt x="659" y="1023"/>
                  </a:cubicBezTo>
                  <a:lnTo>
                    <a:pt x="420" y="1023"/>
                  </a:lnTo>
                  <a:lnTo>
                    <a:pt x="420" y="222"/>
                  </a:lnTo>
                  <a:cubicBezTo>
                    <a:pt x="435" y="74"/>
                    <a:pt x="327" y="0"/>
                    <a:pt x="2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4" name="Google Shape;15924;p66"/>
            <p:cNvSpPr/>
            <p:nvPr/>
          </p:nvSpPr>
          <p:spPr>
            <a:xfrm>
              <a:off x="1429418" y="2118267"/>
              <a:ext cx="78974" cy="78712"/>
            </a:xfrm>
            <a:custGeom>
              <a:avLst/>
              <a:gdLst/>
              <a:ahLst/>
              <a:cxnLst/>
              <a:rect l="l" t="t" r="r" b="b"/>
              <a:pathLst>
                <a:path w="3016" h="3006" extrusionOk="0">
                  <a:moveTo>
                    <a:pt x="2605" y="1"/>
                  </a:moveTo>
                  <a:lnTo>
                    <a:pt x="2605" y="249"/>
                  </a:lnTo>
                  <a:lnTo>
                    <a:pt x="2605" y="793"/>
                  </a:lnTo>
                  <a:cubicBezTo>
                    <a:pt x="2596" y="1785"/>
                    <a:pt x="1794" y="2586"/>
                    <a:pt x="802" y="2596"/>
                  </a:cubicBezTo>
                  <a:lnTo>
                    <a:pt x="258" y="2596"/>
                  </a:lnTo>
                  <a:cubicBezTo>
                    <a:pt x="1" y="2615"/>
                    <a:pt x="1" y="2987"/>
                    <a:pt x="258" y="3006"/>
                  </a:cubicBezTo>
                  <a:lnTo>
                    <a:pt x="802" y="3006"/>
                  </a:lnTo>
                  <a:cubicBezTo>
                    <a:pt x="2023" y="3006"/>
                    <a:pt x="3015" y="2014"/>
                    <a:pt x="3015" y="793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5" name="Google Shape;15925;p66"/>
            <p:cNvSpPr/>
            <p:nvPr/>
          </p:nvSpPr>
          <p:spPr>
            <a:xfrm>
              <a:off x="1497394" y="2077026"/>
              <a:ext cx="21734" cy="46766"/>
            </a:xfrm>
            <a:custGeom>
              <a:avLst/>
              <a:gdLst/>
              <a:ahLst/>
              <a:cxnLst/>
              <a:rect l="l" t="t" r="r" b="b"/>
              <a:pathLst>
                <a:path w="830" h="1786" extrusionOk="0">
                  <a:moveTo>
                    <a:pt x="184" y="1"/>
                  </a:moveTo>
                  <a:cubicBezTo>
                    <a:pt x="78" y="1"/>
                    <a:pt x="0" y="92"/>
                    <a:pt x="9" y="192"/>
                  </a:cubicBezTo>
                  <a:lnTo>
                    <a:pt x="9" y="1595"/>
                  </a:lnTo>
                  <a:cubicBezTo>
                    <a:pt x="9" y="1700"/>
                    <a:pt x="86" y="1786"/>
                    <a:pt x="200" y="1786"/>
                  </a:cubicBezTo>
                  <a:cubicBezTo>
                    <a:pt x="543" y="1786"/>
                    <a:pt x="830" y="1509"/>
                    <a:pt x="830" y="1156"/>
                  </a:cubicBezTo>
                  <a:lnTo>
                    <a:pt x="830" y="631"/>
                  </a:lnTo>
                  <a:cubicBezTo>
                    <a:pt x="830" y="278"/>
                    <a:pt x="543" y="2"/>
                    <a:pt x="200" y="2"/>
                  </a:cubicBezTo>
                  <a:cubicBezTo>
                    <a:pt x="195" y="1"/>
                    <a:pt x="189" y="1"/>
                    <a:pt x="18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6" name="Google Shape;15926;p66"/>
            <p:cNvSpPr/>
            <p:nvPr/>
          </p:nvSpPr>
          <p:spPr>
            <a:xfrm>
              <a:off x="1419677" y="2180483"/>
              <a:ext cx="22257" cy="22257"/>
            </a:xfrm>
            <a:custGeom>
              <a:avLst/>
              <a:gdLst/>
              <a:ahLst/>
              <a:cxnLst/>
              <a:rect l="l" t="t" r="r" b="b"/>
              <a:pathLst>
                <a:path w="850" h="850" extrusionOk="0">
                  <a:moveTo>
                    <a:pt x="421" y="0"/>
                  </a:moveTo>
                  <a:cubicBezTo>
                    <a:pt x="192" y="0"/>
                    <a:pt x="1" y="191"/>
                    <a:pt x="1" y="420"/>
                  </a:cubicBezTo>
                  <a:cubicBezTo>
                    <a:pt x="1" y="658"/>
                    <a:pt x="192" y="849"/>
                    <a:pt x="421" y="849"/>
                  </a:cubicBezTo>
                  <a:cubicBezTo>
                    <a:pt x="659" y="849"/>
                    <a:pt x="850" y="658"/>
                    <a:pt x="850" y="420"/>
                  </a:cubicBezTo>
                  <a:cubicBezTo>
                    <a:pt x="850" y="191"/>
                    <a:pt x="659" y="0"/>
                    <a:pt x="42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7" name="Google Shape;15927;p66"/>
          <p:cNvGrpSpPr/>
          <p:nvPr/>
        </p:nvGrpSpPr>
        <p:grpSpPr>
          <a:xfrm>
            <a:off x="3114815" y="3346868"/>
            <a:ext cx="283217" cy="359180"/>
            <a:chOff x="3114815" y="3346868"/>
            <a:chExt cx="283217" cy="359180"/>
          </a:xfrm>
        </p:grpSpPr>
        <p:sp>
          <p:nvSpPr>
            <p:cNvPr id="15928" name="Google Shape;15928;p66"/>
            <p:cNvSpPr/>
            <p:nvPr/>
          </p:nvSpPr>
          <p:spPr>
            <a:xfrm>
              <a:off x="3180304" y="3473446"/>
              <a:ext cx="152397" cy="176146"/>
            </a:xfrm>
            <a:custGeom>
              <a:avLst/>
              <a:gdLst/>
              <a:ahLst/>
              <a:cxnLst/>
              <a:rect l="l" t="t" r="r" b="b"/>
              <a:pathLst>
                <a:path w="5820" h="6727" extrusionOk="0">
                  <a:moveTo>
                    <a:pt x="2893" y="1"/>
                  </a:moveTo>
                  <a:cubicBezTo>
                    <a:pt x="1298" y="1"/>
                    <a:pt x="0" y="1304"/>
                    <a:pt x="0" y="2910"/>
                  </a:cubicBezTo>
                  <a:lnTo>
                    <a:pt x="0" y="6726"/>
                  </a:lnTo>
                  <a:lnTo>
                    <a:pt x="5820" y="6726"/>
                  </a:lnTo>
                  <a:lnTo>
                    <a:pt x="5820" y="2910"/>
                  </a:lnTo>
                  <a:cubicBezTo>
                    <a:pt x="5820" y="1304"/>
                    <a:pt x="4522" y="1"/>
                    <a:pt x="2927" y="1"/>
                  </a:cubicBezTo>
                  <a:cubicBezTo>
                    <a:pt x="2922" y="1"/>
                    <a:pt x="2916" y="1"/>
                    <a:pt x="2910" y="1"/>
                  </a:cubicBezTo>
                  <a:cubicBezTo>
                    <a:pt x="2904" y="1"/>
                    <a:pt x="2898" y="1"/>
                    <a:pt x="28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9" name="Google Shape;15929;p66"/>
            <p:cNvSpPr/>
            <p:nvPr/>
          </p:nvSpPr>
          <p:spPr>
            <a:xfrm>
              <a:off x="3180304" y="3473394"/>
              <a:ext cx="92197" cy="176199"/>
            </a:xfrm>
            <a:custGeom>
              <a:avLst/>
              <a:gdLst/>
              <a:ahLst/>
              <a:cxnLst/>
              <a:rect l="l" t="t" r="r" b="b"/>
              <a:pathLst>
                <a:path w="3521" h="6729" extrusionOk="0">
                  <a:moveTo>
                    <a:pt x="2989" y="1"/>
                  </a:moveTo>
                  <a:cubicBezTo>
                    <a:pt x="2963" y="1"/>
                    <a:pt x="2936" y="1"/>
                    <a:pt x="2910" y="3"/>
                  </a:cubicBezTo>
                  <a:cubicBezTo>
                    <a:pt x="1298" y="3"/>
                    <a:pt x="0" y="1300"/>
                    <a:pt x="0" y="2912"/>
                  </a:cubicBezTo>
                  <a:lnTo>
                    <a:pt x="0" y="6728"/>
                  </a:lnTo>
                  <a:lnTo>
                    <a:pt x="1221" y="6728"/>
                  </a:lnTo>
                  <a:lnTo>
                    <a:pt x="1221" y="2912"/>
                  </a:lnTo>
                  <a:cubicBezTo>
                    <a:pt x="1221" y="1539"/>
                    <a:pt x="2175" y="346"/>
                    <a:pt x="3521" y="60"/>
                  </a:cubicBezTo>
                  <a:cubicBezTo>
                    <a:pt x="3347" y="27"/>
                    <a:pt x="3165" y="1"/>
                    <a:pt x="29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0" name="Google Shape;15930;p66"/>
            <p:cNvSpPr/>
            <p:nvPr/>
          </p:nvSpPr>
          <p:spPr>
            <a:xfrm>
              <a:off x="3244509" y="3603585"/>
              <a:ext cx="22257" cy="46007"/>
            </a:xfrm>
            <a:custGeom>
              <a:avLst/>
              <a:gdLst/>
              <a:ahLst/>
              <a:cxnLst/>
              <a:rect l="l" t="t" r="r" b="b"/>
              <a:pathLst>
                <a:path w="850" h="1757" extrusionOk="0">
                  <a:moveTo>
                    <a:pt x="0" y="1"/>
                  </a:moveTo>
                  <a:lnTo>
                    <a:pt x="0" y="1756"/>
                  </a:lnTo>
                  <a:lnTo>
                    <a:pt x="849" y="1756"/>
                  </a:lnTo>
                  <a:lnTo>
                    <a:pt x="84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1" name="Google Shape;15931;p66"/>
            <p:cNvSpPr/>
            <p:nvPr/>
          </p:nvSpPr>
          <p:spPr>
            <a:xfrm>
              <a:off x="3165300" y="3638333"/>
              <a:ext cx="182405" cy="35245"/>
            </a:xfrm>
            <a:custGeom>
              <a:avLst/>
              <a:gdLst/>
              <a:ahLst/>
              <a:cxnLst/>
              <a:rect l="l" t="t" r="r" b="b"/>
              <a:pathLst>
                <a:path w="6966" h="1346" extrusionOk="0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6965" y="1345"/>
                  </a:lnTo>
                  <a:lnTo>
                    <a:pt x="6965" y="219"/>
                  </a:lnTo>
                  <a:cubicBezTo>
                    <a:pt x="6965" y="95"/>
                    <a:pt x="6860" y="0"/>
                    <a:pt x="67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2" name="Google Shape;15932;p66"/>
            <p:cNvSpPr/>
            <p:nvPr/>
          </p:nvSpPr>
          <p:spPr>
            <a:xfrm>
              <a:off x="3165300" y="3638333"/>
              <a:ext cx="15266" cy="35245"/>
            </a:xfrm>
            <a:custGeom>
              <a:avLst/>
              <a:gdLst/>
              <a:ahLst/>
              <a:cxnLst/>
              <a:rect l="l" t="t" r="r" b="b"/>
              <a:pathLst>
                <a:path w="583" h="1346" extrusionOk="0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583" y="134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3" name="Google Shape;15933;p66"/>
            <p:cNvSpPr/>
            <p:nvPr/>
          </p:nvSpPr>
          <p:spPr>
            <a:xfrm>
              <a:off x="3149563" y="3664308"/>
              <a:ext cx="213879" cy="41739"/>
            </a:xfrm>
            <a:custGeom>
              <a:avLst/>
              <a:gdLst/>
              <a:ahLst/>
              <a:cxnLst/>
              <a:rect l="l" t="t" r="r" b="b"/>
              <a:pathLst>
                <a:path w="8168" h="1594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374"/>
                  </a:lnTo>
                  <a:cubicBezTo>
                    <a:pt x="1" y="1498"/>
                    <a:pt x="96" y="1593"/>
                    <a:pt x="211" y="1593"/>
                  </a:cubicBezTo>
                  <a:lnTo>
                    <a:pt x="7948" y="1593"/>
                  </a:lnTo>
                  <a:cubicBezTo>
                    <a:pt x="8072" y="1593"/>
                    <a:pt x="8167" y="1498"/>
                    <a:pt x="8167" y="1374"/>
                  </a:cubicBezTo>
                  <a:lnTo>
                    <a:pt x="8167" y="220"/>
                  </a:lnTo>
                  <a:cubicBezTo>
                    <a:pt x="8167" y="96"/>
                    <a:pt x="8072" y="0"/>
                    <a:pt x="7948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4" name="Google Shape;15934;p66"/>
            <p:cNvSpPr/>
            <p:nvPr/>
          </p:nvSpPr>
          <p:spPr>
            <a:xfrm>
              <a:off x="3149327" y="3664308"/>
              <a:ext cx="15999" cy="41739"/>
            </a:xfrm>
            <a:custGeom>
              <a:avLst/>
              <a:gdLst/>
              <a:ahLst/>
              <a:cxnLst/>
              <a:rect l="l" t="t" r="r" b="b"/>
              <a:pathLst>
                <a:path w="611" h="1594" extrusionOk="0">
                  <a:moveTo>
                    <a:pt x="220" y="0"/>
                  </a:moveTo>
                  <a:cubicBezTo>
                    <a:pt x="105" y="0"/>
                    <a:pt x="0" y="96"/>
                    <a:pt x="0" y="210"/>
                  </a:cubicBezTo>
                  <a:lnTo>
                    <a:pt x="0" y="1374"/>
                  </a:lnTo>
                  <a:cubicBezTo>
                    <a:pt x="0" y="1498"/>
                    <a:pt x="105" y="1593"/>
                    <a:pt x="220" y="1593"/>
                  </a:cubicBezTo>
                  <a:lnTo>
                    <a:pt x="611" y="1593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5" name="Google Shape;15935;p66"/>
            <p:cNvSpPr/>
            <p:nvPr/>
          </p:nvSpPr>
          <p:spPr>
            <a:xfrm>
              <a:off x="3251239" y="3346868"/>
              <a:ext cx="10762" cy="101886"/>
            </a:xfrm>
            <a:custGeom>
              <a:avLst/>
              <a:gdLst/>
              <a:ahLst/>
              <a:cxnLst/>
              <a:rect l="l" t="t" r="r" b="b"/>
              <a:pathLst>
                <a:path w="411" h="3891" extrusionOk="0">
                  <a:moveTo>
                    <a:pt x="201" y="0"/>
                  </a:moveTo>
                  <a:cubicBezTo>
                    <a:pt x="101" y="0"/>
                    <a:pt x="1" y="69"/>
                    <a:pt x="1" y="208"/>
                  </a:cubicBezTo>
                  <a:lnTo>
                    <a:pt x="1" y="3690"/>
                  </a:lnTo>
                  <a:cubicBezTo>
                    <a:pt x="1" y="3795"/>
                    <a:pt x="87" y="3890"/>
                    <a:pt x="201" y="3890"/>
                  </a:cubicBezTo>
                  <a:cubicBezTo>
                    <a:pt x="315" y="3890"/>
                    <a:pt x="411" y="3795"/>
                    <a:pt x="401" y="3680"/>
                  </a:cubicBezTo>
                  <a:lnTo>
                    <a:pt x="401" y="208"/>
                  </a:lnTo>
                  <a:cubicBezTo>
                    <a:pt x="401" y="69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6" name="Google Shape;15936;p66"/>
            <p:cNvSpPr/>
            <p:nvPr/>
          </p:nvSpPr>
          <p:spPr>
            <a:xfrm>
              <a:off x="3173155" y="3365485"/>
              <a:ext cx="58131" cy="90260"/>
            </a:xfrm>
            <a:custGeom>
              <a:avLst/>
              <a:gdLst/>
              <a:ahLst/>
              <a:cxnLst/>
              <a:rect l="l" t="t" r="r" b="b"/>
              <a:pathLst>
                <a:path w="2220" h="3447" extrusionOk="0">
                  <a:moveTo>
                    <a:pt x="281" y="0"/>
                  </a:moveTo>
                  <a:cubicBezTo>
                    <a:pt x="141" y="0"/>
                    <a:pt x="1" y="145"/>
                    <a:pt x="92" y="308"/>
                  </a:cubicBezTo>
                  <a:lnTo>
                    <a:pt x="1781" y="3341"/>
                  </a:lnTo>
                  <a:cubicBezTo>
                    <a:pt x="1819" y="3408"/>
                    <a:pt x="1886" y="3446"/>
                    <a:pt x="1962" y="3446"/>
                  </a:cubicBezTo>
                  <a:cubicBezTo>
                    <a:pt x="2115" y="3446"/>
                    <a:pt x="2219" y="3275"/>
                    <a:pt x="2143" y="3141"/>
                  </a:cubicBezTo>
                  <a:lnTo>
                    <a:pt x="455" y="107"/>
                  </a:lnTo>
                  <a:cubicBezTo>
                    <a:pt x="412" y="32"/>
                    <a:pt x="347" y="0"/>
                    <a:pt x="28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7" name="Google Shape;15937;p66"/>
            <p:cNvSpPr/>
            <p:nvPr/>
          </p:nvSpPr>
          <p:spPr>
            <a:xfrm>
              <a:off x="3114815" y="3419767"/>
              <a:ext cx="94999" cy="53208"/>
            </a:xfrm>
            <a:custGeom>
              <a:avLst/>
              <a:gdLst/>
              <a:ahLst/>
              <a:cxnLst/>
              <a:rect l="l" t="t" r="r" b="b"/>
              <a:pathLst>
                <a:path w="3628" h="2032" extrusionOk="0">
                  <a:moveTo>
                    <a:pt x="289" y="1"/>
                  </a:moveTo>
                  <a:cubicBezTo>
                    <a:pt x="107" y="1"/>
                    <a:pt x="0" y="255"/>
                    <a:pt x="183" y="372"/>
                  </a:cubicBezTo>
                  <a:lnTo>
                    <a:pt x="3245" y="2003"/>
                  </a:lnTo>
                  <a:cubicBezTo>
                    <a:pt x="3274" y="2013"/>
                    <a:pt x="3312" y="2022"/>
                    <a:pt x="3341" y="2022"/>
                  </a:cubicBezTo>
                  <a:lnTo>
                    <a:pt x="3341" y="2032"/>
                  </a:lnTo>
                  <a:cubicBezTo>
                    <a:pt x="3560" y="2022"/>
                    <a:pt x="3627" y="1745"/>
                    <a:pt x="3436" y="1640"/>
                  </a:cubicBezTo>
                  <a:lnTo>
                    <a:pt x="374" y="19"/>
                  </a:lnTo>
                  <a:cubicBezTo>
                    <a:pt x="345" y="6"/>
                    <a:pt x="316" y="1"/>
                    <a:pt x="2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8" name="Google Shape;15938;p66"/>
            <p:cNvSpPr/>
            <p:nvPr/>
          </p:nvSpPr>
          <p:spPr>
            <a:xfrm>
              <a:off x="3281718" y="3365485"/>
              <a:ext cx="57947" cy="90260"/>
            </a:xfrm>
            <a:custGeom>
              <a:avLst/>
              <a:gdLst/>
              <a:ahLst/>
              <a:cxnLst/>
              <a:rect l="l" t="t" r="r" b="b"/>
              <a:pathLst>
                <a:path w="2213" h="3447" extrusionOk="0">
                  <a:moveTo>
                    <a:pt x="1937" y="0"/>
                  </a:moveTo>
                  <a:cubicBezTo>
                    <a:pt x="1872" y="0"/>
                    <a:pt x="1808" y="32"/>
                    <a:pt x="1765" y="107"/>
                  </a:cubicBezTo>
                  <a:lnTo>
                    <a:pt x="77" y="3141"/>
                  </a:lnTo>
                  <a:cubicBezTo>
                    <a:pt x="1" y="3275"/>
                    <a:pt x="96" y="3446"/>
                    <a:pt x="258" y="3446"/>
                  </a:cubicBezTo>
                  <a:cubicBezTo>
                    <a:pt x="325" y="3446"/>
                    <a:pt x="401" y="3408"/>
                    <a:pt x="439" y="3341"/>
                  </a:cubicBezTo>
                  <a:lnTo>
                    <a:pt x="2128" y="308"/>
                  </a:lnTo>
                  <a:cubicBezTo>
                    <a:pt x="2213" y="145"/>
                    <a:pt x="2075" y="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9" name="Google Shape;15939;p66"/>
            <p:cNvSpPr/>
            <p:nvPr/>
          </p:nvSpPr>
          <p:spPr>
            <a:xfrm>
              <a:off x="3303190" y="3419610"/>
              <a:ext cx="94842" cy="53129"/>
            </a:xfrm>
            <a:custGeom>
              <a:avLst/>
              <a:gdLst/>
              <a:ahLst/>
              <a:cxnLst/>
              <a:rect l="l" t="t" r="r" b="b"/>
              <a:pathLst>
                <a:path w="3622" h="2029" extrusionOk="0">
                  <a:moveTo>
                    <a:pt x="3333" y="0"/>
                  </a:moveTo>
                  <a:cubicBezTo>
                    <a:pt x="3308" y="0"/>
                    <a:pt x="3282" y="5"/>
                    <a:pt x="3254" y="15"/>
                  </a:cubicBezTo>
                  <a:lnTo>
                    <a:pt x="182" y="1646"/>
                  </a:lnTo>
                  <a:cubicBezTo>
                    <a:pt x="1" y="1742"/>
                    <a:pt x="68" y="2028"/>
                    <a:pt x="278" y="2028"/>
                  </a:cubicBezTo>
                  <a:cubicBezTo>
                    <a:pt x="316" y="2028"/>
                    <a:pt x="344" y="2019"/>
                    <a:pt x="373" y="2009"/>
                  </a:cubicBezTo>
                  <a:lnTo>
                    <a:pt x="3445" y="378"/>
                  </a:lnTo>
                  <a:cubicBezTo>
                    <a:pt x="3621" y="252"/>
                    <a:pt x="3517" y="0"/>
                    <a:pt x="33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0" name="Google Shape;15940;p66"/>
            <p:cNvSpPr/>
            <p:nvPr/>
          </p:nvSpPr>
          <p:spPr>
            <a:xfrm>
              <a:off x="3228510" y="3561375"/>
              <a:ext cx="54229" cy="53993"/>
            </a:xfrm>
            <a:custGeom>
              <a:avLst/>
              <a:gdLst/>
              <a:ahLst/>
              <a:cxnLst/>
              <a:rect l="l" t="t" r="r" b="b"/>
              <a:pathLst>
                <a:path w="2071" h="2062" extrusionOk="0">
                  <a:moveTo>
                    <a:pt x="1031" y="1"/>
                  </a:moveTo>
                  <a:cubicBezTo>
                    <a:pt x="468" y="1"/>
                    <a:pt x="1" y="468"/>
                    <a:pt x="1" y="1031"/>
                  </a:cubicBezTo>
                  <a:cubicBezTo>
                    <a:pt x="1" y="1603"/>
                    <a:pt x="468" y="2061"/>
                    <a:pt x="1031" y="2061"/>
                  </a:cubicBezTo>
                  <a:cubicBezTo>
                    <a:pt x="1603" y="2061"/>
                    <a:pt x="2071" y="1603"/>
                    <a:pt x="2071" y="1031"/>
                  </a:cubicBezTo>
                  <a:cubicBezTo>
                    <a:pt x="2071" y="468"/>
                    <a:pt x="1603" y="1"/>
                    <a:pt x="10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41" name="Google Shape;15941;p66"/>
          <p:cNvGrpSpPr/>
          <p:nvPr/>
        </p:nvGrpSpPr>
        <p:grpSpPr>
          <a:xfrm>
            <a:off x="3973186" y="3353231"/>
            <a:ext cx="378661" cy="346558"/>
            <a:chOff x="3973186" y="3353231"/>
            <a:chExt cx="378661" cy="346558"/>
          </a:xfrm>
        </p:grpSpPr>
        <p:sp>
          <p:nvSpPr>
            <p:cNvPr id="15942" name="Google Shape;15942;p66"/>
            <p:cNvSpPr/>
            <p:nvPr/>
          </p:nvSpPr>
          <p:spPr>
            <a:xfrm>
              <a:off x="4033882" y="3477190"/>
              <a:ext cx="34486" cy="34512"/>
            </a:xfrm>
            <a:custGeom>
              <a:avLst/>
              <a:gdLst/>
              <a:ahLst/>
              <a:cxnLst/>
              <a:rect l="l" t="t" r="r" b="b"/>
              <a:pathLst>
                <a:path w="1317" h="1318" extrusionOk="0">
                  <a:moveTo>
                    <a:pt x="659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9" y="1317"/>
                  </a:cubicBezTo>
                  <a:cubicBezTo>
                    <a:pt x="1021" y="1317"/>
                    <a:pt x="1317" y="1022"/>
                    <a:pt x="1317" y="659"/>
                  </a:cubicBezTo>
                  <a:cubicBezTo>
                    <a:pt x="1317" y="29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3" name="Google Shape;15943;p66"/>
            <p:cNvSpPr/>
            <p:nvPr/>
          </p:nvSpPr>
          <p:spPr>
            <a:xfrm>
              <a:off x="4144278" y="3477190"/>
              <a:ext cx="34512" cy="34512"/>
            </a:xfrm>
            <a:custGeom>
              <a:avLst/>
              <a:gdLst/>
              <a:ahLst/>
              <a:cxnLst/>
              <a:rect l="l" t="t" r="r" b="b"/>
              <a:pathLst>
                <a:path w="1318" h="1318" extrusionOk="0">
                  <a:moveTo>
                    <a:pt x="659" y="1"/>
                  </a:moveTo>
                  <a:cubicBezTo>
                    <a:pt x="297" y="1"/>
                    <a:pt x="1" y="297"/>
                    <a:pt x="1" y="659"/>
                  </a:cubicBezTo>
                  <a:cubicBezTo>
                    <a:pt x="1" y="1022"/>
                    <a:pt x="297" y="1317"/>
                    <a:pt x="659" y="1317"/>
                  </a:cubicBezTo>
                  <a:cubicBezTo>
                    <a:pt x="1022" y="1317"/>
                    <a:pt x="1317" y="1022"/>
                    <a:pt x="1317" y="659"/>
                  </a:cubicBezTo>
                  <a:cubicBezTo>
                    <a:pt x="1317" y="297"/>
                    <a:pt x="1022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4" name="Google Shape;15944;p66"/>
            <p:cNvSpPr/>
            <p:nvPr/>
          </p:nvSpPr>
          <p:spPr>
            <a:xfrm>
              <a:off x="4172768" y="3353231"/>
              <a:ext cx="179079" cy="150852"/>
            </a:xfrm>
            <a:custGeom>
              <a:avLst/>
              <a:gdLst/>
              <a:ahLst/>
              <a:cxnLst/>
              <a:rect l="l" t="t" r="r" b="b"/>
              <a:pathLst>
                <a:path w="6839" h="5761" extrusionOk="0">
                  <a:moveTo>
                    <a:pt x="3442" y="1"/>
                  </a:moveTo>
                  <a:cubicBezTo>
                    <a:pt x="3405" y="1"/>
                    <a:pt x="3368" y="1"/>
                    <a:pt x="3330" y="3"/>
                  </a:cubicBezTo>
                  <a:cubicBezTo>
                    <a:pt x="1155" y="98"/>
                    <a:pt x="1" y="2617"/>
                    <a:pt x="1355" y="4325"/>
                  </a:cubicBezTo>
                  <a:lnTo>
                    <a:pt x="1298" y="5527"/>
                  </a:lnTo>
                  <a:cubicBezTo>
                    <a:pt x="1290" y="5661"/>
                    <a:pt x="1394" y="5761"/>
                    <a:pt x="1513" y="5761"/>
                  </a:cubicBezTo>
                  <a:cubicBezTo>
                    <a:pt x="1546" y="5761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2" y="5332"/>
                  </a:cubicBezTo>
                  <a:cubicBezTo>
                    <a:pt x="4306" y="5332"/>
                    <a:pt x="5147" y="4899"/>
                    <a:pt x="5648" y="4143"/>
                  </a:cubicBezTo>
                  <a:cubicBezTo>
                    <a:pt x="6839" y="2371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5" name="Google Shape;15945;p66"/>
            <p:cNvSpPr/>
            <p:nvPr/>
          </p:nvSpPr>
          <p:spPr>
            <a:xfrm>
              <a:off x="4080335" y="3527649"/>
              <a:ext cx="52003" cy="93952"/>
            </a:xfrm>
            <a:custGeom>
              <a:avLst/>
              <a:gdLst/>
              <a:ahLst/>
              <a:cxnLst/>
              <a:rect l="l" t="t" r="r" b="b"/>
              <a:pathLst>
                <a:path w="1986" h="3588" extrusionOk="0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6" name="Google Shape;15946;p66"/>
            <p:cNvSpPr/>
            <p:nvPr/>
          </p:nvSpPr>
          <p:spPr>
            <a:xfrm>
              <a:off x="3973186" y="3585858"/>
              <a:ext cx="265804" cy="113695"/>
            </a:xfrm>
            <a:custGeom>
              <a:avLst/>
              <a:gdLst/>
              <a:ahLst/>
              <a:cxnLst/>
              <a:rect l="l" t="t" r="r" b="b"/>
              <a:pathLst>
                <a:path w="10151" h="4342" extrusionOk="0">
                  <a:moveTo>
                    <a:pt x="4083" y="1"/>
                  </a:moveTo>
                  <a:lnTo>
                    <a:pt x="1822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22"/>
                  </a:lnTo>
                  <a:cubicBezTo>
                    <a:pt x="0" y="4236"/>
                    <a:pt x="95" y="4341"/>
                    <a:pt x="220" y="4341"/>
                  </a:cubicBezTo>
                  <a:lnTo>
                    <a:pt x="9931" y="4341"/>
                  </a:lnTo>
                  <a:cubicBezTo>
                    <a:pt x="10046" y="4341"/>
                    <a:pt x="10151" y="4236"/>
                    <a:pt x="10151" y="4122"/>
                  </a:cubicBezTo>
                  <a:lnTo>
                    <a:pt x="10151" y="3216"/>
                  </a:lnTo>
                  <a:cubicBezTo>
                    <a:pt x="10151" y="2080"/>
                    <a:pt x="9416" y="1079"/>
                    <a:pt x="8338" y="726"/>
                  </a:cubicBezTo>
                  <a:lnTo>
                    <a:pt x="6077" y="1"/>
                  </a:lnTo>
                  <a:lnTo>
                    <a:pt x="5085" y="697"/>
                  </a:lnTo>
                  <a:lnTo>
                    <a:pt x="40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7" name="Google Shape;15947;p66"/>
            <p:cNvSpPr/>
            <p:nvPr/>
          </p:nvSpPr>
          <p:spPr>
            <a:xfrm>
              <a:off x="4051112" y="3405260"/>
              <a:ext cx="110448" cy="151768"/>
            </a:xfrm>
            <a:custGeom>
              <a:avLst/>
              <a:gdLst/>
              <a:ahLst/>
              <a:cxnLst/>
              <a:rect l="l" t="t" r="r" b="b"/>
              <a:pathLst>
                <a:path w="4218" h="5796" extrusionOk="0">
                  <a:moveTo>
                    <a:pt x="1651" y="0"/>
                  </a:moveTo>
                  <a:cubicBezTo>
                    <a:pt x="1584" y="0"/>
                    <a:pt x="1517" y="0"/>
                    <a:pt x="1460" y="10"/>
                  </a:cubicBezTo>
                  <a:cubicBezTo>
                    <a:pt x="630" y="105"/>
                    <a:pt x="1" y="811"/>
                    <a:pt x="1" y="1641"/>
                  </a:cubicBezTo>
                  <a:lnTo>
                    <a:pt x="1" y="3320"/>
                  </a:lnTo>
                  <a:cubicBezTo>
                    <a:pt x="1" y="4198"/>
                    <a:pt x="468" y="5009"/>
                    <a:pt x="1222" y="5457"/>
                  </a:cubicBezTo>
                  <a:lnTo>
                    <a:pt x="1527" y="5638"/>
                  </a:lnTo>
                  <a:cubicBezTo>
                    <a:pt x="1708" y="5743"/>
                    <a:pt x="1909" y="5796"/>
                    <a:pt x="2109" y="5796"/>
                  </a:cubicBezTo>
                  <a:cubicBezTo>
                    <a:pt x="2309" y="5796"/>
                    <a:pt x="2510" y="5743"/>
                    <a:pt x="2691" y="5638"/>
                  </a:cubicBezTo>
                  <a:lnTo>
                    <a:pt x="2996" y="5457"/>
                  </a:lnTo>
                  <a:cubicBezTo>
                    <a:pt x="3750" y="5009"/>
                    <a:pt x="4217" y="4198"/>
                    <a:pt x="4217" y="3320"/>
                  </a:cubicBezTo>
                  <a:lnTo>
                    <a:pt x="4217" y="1641"/>
                  </a:lnTo>
                  <a:cubicBezTo>
                    <a:pt x="4217" y="735"/>
                    <a:pt x="3483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8" name="Google Shape;15948;p66"/>
            <p:cNvSpPr/>
            <p:nvPr/>
          </p:nvSpPr>
          <p:spPr>
            <a:xfrm>
              <a:off x="4051112" y="3405496"/>
              <a:ext cx="37994" cy="49987"/>
            </a:xfrm>
            <a:custGeom>
              <a:avLst/>
              <a:gdLst/>
              <a:ahLst/>
              <a:cxnLst/>
              <a:rect l="l" t="t" r="r" b="b"/>
              <a:pathLst>
                <a:path w="1451" h="1909" extrusionOk="0">
                  <a:moveTo>
                    <a:pt x="1451" y="1"/>
                  </a:moveTo>
                  <a:lnTo>
                    <a:pt x="1451" y="1"/>
                  </a:lnTo>
                  <a:cubicBezTo>
                    <a:pt x="621" y="96"/>
                    <a:pt x="1" y="802"/>
                    <a:pt x="1" y="1642"/>
                  </a:cubicBezTo>
                  <a:lnTo>
                    <a:pt x="1" y="1909"/>
                  </a:lnTo>
                  <a:cubicBezTo>
                    <a:pt x="1" y="1909"/>
                    <a:pt x="1069" y="1584"/>
                    <a:pt x="1451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9" name="Google Shape;15949;p66"/>
            <p:cNvSpPr/>
            <p:nvPr/>
          </p:nvSpPr>
          <p:spPr>
            <a:xfrm>
              <a:off x="4089080" y="3405260"/>
              <a:ext cx="72480" cy="71956"/>
            </a:xfrm>
            <a:custGeom>
              <a:avLst/>
              <a:gdLst/>
              <a:ahLst/>
              <a:cxnLst/>
              <a:rect l="l" t="t" r="r" b="b"/>
              <a:pathLst>
                <a:path w="2768" h="2748" extrusionOk="0">
                  <a:moveTo>
                    <a:pt x="191" y="0"/>
                  </a:moveTo>
                  <a:cubicBezTo>
                    <a:pt x="134" y="0"/>
                    <a:pt x="67" y="0"/>
                    <a:pt x="1" y="10"/>
                  </a:cubicBezTo>
                  <a:cubicBezTo>
                    <a:pt x="1" y="10"/>
                    <a:pt x="296" y="2748"/>
                    <a:pt x="2767" y="2748"/>
                  </a:cubicBezTo>
                  <a:lnTo>
                    <a:pt x="2767" y="1641"/>
                  </a:lnTo>
                  <a:cubicBezTo>
                    <a:pt x="2767" y="735"/>
                    <a:pt x="2033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0" name="Google Shape;15950;p66"/>
            <p:cNvSpPr/>
            <p:nvPr/>
          </p:nvSpPr>
          <p:spPr>
            <a:xfrm>
              <a:off x="4094317" y="3475384"/>
              <a:ext cx="24012" cy="37811"/>
            </a:xfrm>
            <a:custGeom>
              <a:avLst/>
              <a:gdLst/>
              <a:ahLst/>
              <a:cxnLst/>
              <a:rect l="l" t="t" r="r" b="b"/>
              <a:pathLst>
                <a:path w="917" h="1444" extrusionOk="0">
                  <a:moveTo>
                    <a:pt x="219" y="1"/>
                  </a:moveTo>
                  <a:cubicBezTo>
                    <a:pt x="111" y="1"/>
                    <a:pt x="1" y="75"/>
                    <a:pt x="11" y="222"/>
                  </a:cubicBezTo>
                  <a:lnTo>
                    <a:pt x="11" y="1234"/>
                  </a:lnTo>
                  <a:cubicBezTo>
                    <a:pt x="11" y="1348"/>
                    <a:pt x="106" y="1444"/>
                    <a:pt x="220" y="1444"/>
                  </a:cubicBezTo>
                  <a:lnTo>
                    <a:pt x="659" y="1444"/>
                  </a:lnTo>
                  <a:cubicBezTo>
                    <a:pt x="917" y="1424"/>
                    <a:pt x="917" y="1043"/>
                    <a:pt x="659" y="1024"/>
                  </a:cubicBezTo>
                  <a:lnTo>
                    <a:pt x="421" y="1024"/>
                  </a:lnTo>
                  <a:lnTo>
                    <a:pt x="421" y="222"/>
                  </a:lnTo>
                  <a:cubicBezTo>
                    <a:pt x="435" y="75"/>
                    <a:pt x="328" y="1"/>
                    <a:pt x="21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1" name="Google Shape;15951;p66"/>
            <p:cNvSpPr/>
            <p:nvPr/>
          </p:nvSpPr>
          <p:spPr>
            <a:xfrm>
              <a:off x="4087823" y="3604345"/>
              <a:ext cx="36999" cy="95209"/>
            </a:xfrm>
            <a:custGeom>
              <a:avLst/>
              <a:gdLst/>
              <a:ahLst/>
              <a:cxnLst/>
              <a:rect l="l" t="t" r="r" b="b"/>
              <a:pathLst>
                <a:path w="1413" h="3636" extrusionOk="0">
                  <a:moveTo>
                    <a:pt x="1" y="1"/>
                  </a:moveTo>
                  <a:lnTo>
                    <a:pt x="1" y="859"/>
                  </a:lnTo>
                  <a:lnTo>
                    <a:pt x="230" y="1222"/>
                  </a:lnTo>
                  <a:lnTo>
                    <a:pt x="1" y="3635"/>
                  </a:lnTo>
                  <a:lnTo>
                    <a:pt x="1413" y="3635"/>
                  </a:lnTo>
                  <a:lnTo>
                    <a:pt x="1193" y="1222"/>
                  </a:lnTo>
                  <a:lnTo>
                    <a:pt x="1413" y="859"/>
                  </a:lnTo>
                  <a:lnTo>
                    <a:pt x="141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2" name="Google Shape;15952;p66"/>
            <p:cNvSpPr/>
            <p:nvPr/>
          </p:nvSpPr>
          <p:spPr>
            <a:xfrm>
              <a:off x="4080335" y="3586120"/>
              <a:ext cx="26002" cy="38963"/>
            </a:xfrm>
            <a:custGeom>
              <a:avLst/>
              <a:gdLst/>
              <a:ahLst/>
              <a:cxnLst/>
              <a:rect l="l" t="t" r="r" b="b"/>
              <a:pathLst>
                <a:path w="993" h="1488" extrusionOk="0">
                  <a:moveTo>
                    <a:pt x="1" y="0"/>
                  </a:moveTo>
                  <a:lnTo>
                    <a:pt x="1" y="1269"/>
                  </a:lnTo>
                  <a:cubicBezTo>
                    <a:pt x="1" y="1401"/>
                    <a:pt x="112" y="1487"/>
                    <a:pt x="227" y="1487"/>
                  </a:cubicBezTo>
                  <a:cubicBezTo>
                    <a:pt x="286" y="1487"/>
                    <a:pt x="346" y="1464"/>
                    <a:pt x="392" y="1412"/>
                  </a:cubicBezTo>
                  <a:lnTo>
                    <a:pt x="993" y="6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3" name="Google Shape;15953;p66"/>
            <p:cNvSpPr/>
            <p:nvPr/>
          </p:nvSpPr>
          <p:spPr>
            <a:xfrm>
              <a:off x="4106310" y="3586120"/>
              <a:ext cx="26028" cy="38963"/>
            </a:xfrm>
            <a:custGeom>
              <a:avLst/>
              <a:gdLst/>
              <a:ahLst/>
              <a:cxnLst/>
              <a:rect l="l" t="t" r="r" b="b"/>
              <a:pathLst>
                <a:path w="994" h="1488" extrusionOk="0">
                  <a:moveTo>
                    <a:pt x="993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6" y="1487"/>
                    <a:pt x="774" y="1487"/>
                  </a:cubicBezTo>
                  <a:cubicBezTo>
                    <a:pt x="885" y="1487"/>
                    <a:pt x="993" y="1401"/>
                    <a:pt x="993" y="1269"/>
                  </a:cubicBezTo>
                  <a:lnTo>
                    <a:pt x="99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4" name="Google Shape;15954;p66"/>
            <p:cNvSpPr/>
            <p:nvPr/>
          </p:nvSpPr>
          <p:spPr>
            <a:xfrm>
              <a:off x="3973421" y="3586120"/>
              <a:ext cx="106940" cy="113669"/>
            </a:xfrm>
            <a:custGeom>
              <a:avLst/>
              <a:gdLst/>
              <a:ahLst/>
              <a:cxnLst/>
              <a:rect l="l" t="t" r="r" b="b"/>
              <a:pathLst>
                <a:path w="4084" h="4341" extrusionOk="0">
                  <a:moveTo>
                    <a:pt x="4084" y="0"/>
                  </a:moveTo>
                  <a:lnTo>
                    <a:pt x="1823" y="716"/>
                  </a:lnTo>
                  <a:cubicBezTo>
                    <a:pt x="735" y="1069"/>
                    <a:pt x="1" y="2080"/>
                    <a:pt x="1" y="3215"/>
                  </a:cubicBezTo>
                  <a:lnTo>
                    <a:pt x="1" y="4121"/>
                  </a:lnTo>
                  <a:cubicBezTo>
                    <a:pt x="1" y="4236"/>
                    <a:pt x="106" y="4341"/>
                    <a:pt x="220" y="4341"/>
                  </a:cubicBezTo>
                  <a:lnTo>
                    <a:pt x="4084" y="4341"/>
                  </a:lnTo>
                  <a:lnTo>
                    <a:pt x="408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5" name="Google Shape;15955;p66"/>
            <p:cNvSpPr/>
            <p:nvPr/>
          </p:nvSpPr>
          <p:spPr>
            <a:xfrm>
              <a:off x="4132312" y="3586120"/>
              <a:ext cx="106940" cy="113433"/>
            </a:xfrm>
            <a:custGeom>
              <a:avLst/>
              <a:gdLst/>
              <a:ahLst/>
              <a:cxnLst/>
              <a:rect l="l" t="t" r="r" b="b"/>
              <a:pathLst>
                <a:path w="4084" h="4332" extrusionOk="0">
                  <a:moveTo>
                    <a:pt x="0" y="0"/>
                  </a:moveTo>
                  <a:lnTo>
                    <a:pt x="0" y="4331"/>
                  </a:lnTo>
                  <a:lnTo>
                    <a:pt x="3864" y="4331"/>
                  </a:lnTo>
                  <a:cubicBezTo>
                    <a:pt x="3988" y="4331"/>
                    <a:pt x="4083" y="4236"/>
                    <a:pt x="4083" y="4112"/>
                  </a:cubicBezTo>
                  <a:lnTo>
                    <a:pt x="4083" y="3215"/>
                  </a:lnTo>
                  <a:cubicBezTo>
                    <a:pt x="4083" y="2080"/>
                    <a:pt x="3349" y="1069"/>
                    <a:pt x="2271" y="7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6" name="Google Shape;15956;p66"/>
            <p:cNvSpPr/>
            <p:nvPr/>
          </p:nvSpPr>
          <p:spPr>
            <a:xfrm>
              <a:off x="3973421" y="3598610"/>
              <a:ext cx="67714" cy="100943"/>
            </a:xfrm>
            <a:custGeom>
              <a:avLst/>
              <a:gdLst/>
              <a:ahLst/>
              <a:cxnLst/>
              <a:rect l="l" t="t" r="r" b="b"/>
              <a:pathLst>
                <a:path w="2586" h="3855" extrusionOk="0">
                  <a:moveTo>
                    <a:pt x="2586" y="0"/>
                  </a:moveTo>
                  <a:lnTo>
                    <a:pt x="1823" y="239"/>
                  </a:lnTo>
                  <a:cubicBezTo>
                    <a:pt x="735" y="582"/>
                    <a:pt x="1" y="1593"/>
                    <a:pt x="1" y="2738"/>
                  </a:cubicBezTo>
                  <a:lnTo>
                    <a:pt x="1" y="3635"/>
                  </a:lnTo>
                  <a:cubicBezTo>
                    <a:pt x="1" y="3759"/>
                    <a:pt x="106" y="3854"/>
                    <a:pt x="220" y="3854"/>
                  </a:cubicBezTo>
                  <a:lnTo>
                    <a:pt x="602" y="3854"/>
                  </a:lnTo>
                  <a:lnTo>
                    <a:pt x="602" y="2738"/>
                  </a:lnTo>
                  <a:cubicBezTo>
                    <a:pt x="602" y="1603"/>
                    <a:pt x="1165" y="592"/>
                    <a:pt x="1994" y="248"/>
                  </a:cubicBezTo>
                  <a:lnTo>
                    <a:pt x="2586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7" name="Google Shape;15957;p66"/>
            <p:cNvSpPr/>
            <p:nvPr/>
          </p:nvSpPr>
          <p:spPr>
            <a:xfrm>
              <a:off x="4171773" y="3598610"/>
              <a:ext cx="67479" cy="100943"/>
            </a:xfrm>
            <a:custGeom>
              <a:avLst/>
              <a:gdLst/>
              <a:ahLst/>
              <a:cxnLst/>
              <a:rect l="l" t="t" r="r" b="b"/>
              <a:pathLst>
                <a:path w="2577" h="3855" extrusionOk="0">
                  <a:moveTo>
                    <a:pt x="0" y="0"/>
                  </a:moveTo>
                  <a:lnTo>
                    <a:pt x="582" y="239"/>
                  </a:lnTo>
                  <a:cubicBezTo>
                    <a:pt x="1412" y="592"/>
                    <a:pt x="1975" y="1593"/>
                    <a:pt x="1975" y="2738"/>
                  </a:cubicBezTo>
                  <a:lnTo>
                    <a:pt x="1975" y="3854"/>
                  </a:lnTo>
                  <a:lnTo>
                    <a:pt x="2357" y="3854"/>
                  </a:lnTo>
                  <a:cubicBezTo>
                    <a:pt x="2481" y="3854"/>
                    <a:pt x="2576" y="3759"/>
                    <a:pt x="2576" y="3635"/>
                  </a:cubicBezTo>
                  <a:lnTo>
                    <a:pt x="2576" y="2738"/>
                  </a:lnTo>
                  <a:cubicBezTo>
                    <a:pt x="2576" y="1593"/>
                    <a:pt x="1842" y="582"/>
                    <a:pt x="754" y="2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8" name="Google Shape;15958;p66"/>
            <p:cNvSpPr/>
            <p:nvPr/>
          </p:nvSpPr>
          <p:spPr>
            <a:xfrm>
              <a:off x="4241320" y="3379232"/>
              <a:ext cx="45379" cy="65017"/>
            </a:xfrm>
            <a:custGeom>
              <a:avLst/>
              <a:gdLst/>
              <a:ahLst/>
              <a:cxnLst/>
              <a:rect l="l" t="t" r="r" b="b"/>
              <a:pathLst>
                <a:path w="1733" h="2483" extrusionOk="0">
                  <a:moveTo>
                    <a:pt x="839" y="1"/>
                  </a:moveTo>
                  <a:cubicBezTo>
                    <a:pt x="529" y="1"/>
                    <a:pt x="218" y="161"/>
                    <a:pt x="63" y="508"/>
                  </a:cubicBezTo>
                  <a:cubicBezTo>
                    <a:pt x="0" y="665"/>
                    <a:pt x="133" y="790"/>
                    <a:pt x="266" y="790"/>
                  </a:cubicBezTo>
                  <a:cubicBezTo>
                    <a:pt x="334" y="790"/>
                    <a:pt x="403" y="757"/>
                    <a:pt x="445" y="679"/>
                  </a:cubicBezTo>
                  <a:cubicBezTo>
                    <a:pt x="517" y="501"/>
                    <a:pt x="681" y="404"/>
                    <a:pt x="849" y="404"/>
                  </a:cubicBezTo>
                  <a:cubicBezTo>
                    <a:pt x="968" y="404"/>
                    <a:pt x="1088" y="453"/>
                    <a:pt x="1179" y="555"/>
                  </a:cubicBezTo>
                  <a:cubicBezTo>
                    <a:pt x="1389" y="794"/>
                    <a:pt x="1284" y="1176"/>
                    <a:pt x="979" y="1271"/>
                  </a:cubicBezTo>
                  <a:cubicBezTo>
                    <a:pt x="683" y="1366"/>
                    <a:pt x="502" y="1462"/>
                    <a:pt x="502" y="1643"/>
                  </a:cubicBezTo>
                  <a:lnTo>
                    <a:pt x="502" y="2282"/>
                  </a:lnTo>
                  <a:cubicBezTo>
                    <a:pt x="502" y="2397"/>
                    <a:pt x="588" y="2483"/>
                    <a:pt x="712" y="2483"/>
                  </a:cubicBezTo>
                  <a:cubicBezTo>
                    <a:pt x="817" y="2483"/>
                    <a:pt x="912" y="2397"/>
                    <a:pt x="912" y="2282"/>
                  </a:cubicBezTo>
                  <a:lnTo>
                    <a:pt x="912" y="1738"/>
                  </a:lnTo>
                  <a:cubicBezTo>
                    <a:pt x="979" y="1710"/>
                    <a:pt x="1036" y="1691"/>
                    <a:pt x="1103" y="1672"/>
                  </a:cubicBezTo>
                  <a:cubicBezTo>
                    <a:pt x="1485" y="1557"/>
                    <a:pt x="1733" y="1185"/>
                    <a:pt x="1704" y="794"/>
                  </a:cubicBezTo>
                  <a:cubicBezTo>
                    <a:pt x="1666" y="286"/>
                    <a:pt x="1253" y="1"/>
                    <a:pt x="83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9" name="Google Shape;15959;p66"/>
            <p:cNvSpPr/>
            <p:nvPr/>
          </p:nvSpPr>
          <p:spPr>
            <a:xfrm>
              <a:off x="4250458" y="3449644"/>
              <a:ext cx="17020" cy="14349"/>
            </a:xfrm>
            <a:custGeom>
              <a:avLst/>
              <a:gdLst/>
              <a:ahLst/>
              <a:cxnLst/>
              <a:rect l="l" t="t" r="r" b="b"/>
              <a:pathLst>
                <a:path w="650" h="548" extrusionOk="0">
                  <a:moveTo>
                    <a:pt x="368" y="0"/>
                  </a:moveTo>
                  <a:cubicBezTo>
                    <a:pt x="300" y="0"/>
                    <a:pt x="230" y="25"/>
                    <a:pt x="172" y="80"/>
                  </a:cubicBezTo>
                  <a:cubicBezTo>
                    <a:pt x="0" y="251"/>
                    <a:pt x="124" y="547"/>
                    <a:pt x="372" y="547"/>
                  </a:cubicBezTo>
                  <a:cubicBezTo>
                    <a:pt x="525" y="547"/>
                    <a:pt x="649" y="423"/>
                    <a:pt x="649" y="280"/>
                  </a:cubicBezTo>
                  <a:cubicBezTo>
                    <a:pt x="649" y="111"/>
                    <a:pt x="512" y="0"/>
                    <a:pt x="3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60" name="Google Shape;15960;p66"/>
          <p:cNvGrpSpPr/>
          <p:nvPr/>
        </p:nvGrpSpPr>
        <p:grpSpPr>
          <a:xfrm>
            <a:off x="2152857" y="4263002"/>
            <a:ext cx="373241" cy="359127"/>
            <a:chOff x="2152857" y="4263002"/>
            <a:chExt cx="373241" cy="359127"/>
          </a:xfrm>
        </p:grpSpPr>
        <p:sp>
          <p:nvSpPr>
            <p:cNvPr id="15961" name="Google Shape;15961;p66"/>
            <p:cNvSpPr/>
            <p:nvPr/>
          </p:nvSpPr>
          <p:spPr>
            <a:xfrm>
              <a:off x="2152857" y="4354493"/>
              <a:ext cx="275309" cy="267637"/>
            </a:xfrm>
            <a:custGeom>
              <a:avLst/>
              <a:gdLst/>
              <a:ahLst/>
              <a:cxnLst/>
              <a:rect l="l" t="t" r="r" b="b"/>
              <a:pathLst>
                <a:path w="10514" h="10221" extrusionOk="0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1" y="2310"/>
                    <a:pt x="506" y="3321"/>
                  </a:cubicBezTo>
                  <a:cubicBezTo>
                    <a:pt x="1174" y="4666"/>
                    <a:pt x="5848" y="9340"/>
                    <a:pt x="7194" y="10008"/>
                  </a:cubicBezTo>
                  <a:cubicBezTo>
                    <a:pt x="7487" y="10152"/>
                    <a:pt x="7800" y="10221"/>
                    <a:pt x="8108" y="10221"/>
                  </a:cubicBezTo>
                  <a:cubicBezTo>
                    <a:pt x="8860" y="10221"/>
                    <a:pt x="9588" y="9813"/>
                    <a:pt x="9960" y="9102"/>
                  </a:cubicBezTo>
                  <a:lnTo>
                    <a:pt x="10075" y="8873"/>
                  </a:lnTo>
                  <a:lnTo>
                    <a:pt x="10514" y="8053"/>
                  </a:lnTo>
                  <a:lnTo>
                    <a:pt x="8129" y="6717"/>
                  </a:lnTo>
                  <a:lnTo>
                    <a:pt x="7909" y="7232"/>
                  </a:lnTo>
                  <a:cubicBezTo>
                    <a:pt x="7752" y="7616"/>
                    <a:pt x="7387" y="7834"/>
                    <a:pt x="7012" y="7834"/>
                  </a:cubicBezTo>
                  <a:cubicBezTo>
                    <a:pt x="6818" y="7834"/>
                    <a:pt x="6622" y="7775"/>
                    <a:pt x="6450" y="7652"/>
                  </a:cubicBezTo>
                  <a:cubicBezTo>
                    <a:pt x="6211" y="7480"/>
                    <a:pt x="3025" y="4294"/>
                    <a:pt x="2853" y="4055"/>
                  </a:cubicBezTo>
                  <a:cubicBezTo>
                    <a:pt x="2490" y="3550"/>
                    <a:pt x="2691" y="2834"/>
                    <a:pt x="3273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2" name="Google Shape;15962;p66"/>
            <p:cNvSpPr/>
            <p:nvPr/>
          </p:nvSpPr>
          <p:spPr>
            <a:xfrm>
              <a:off x="2195564" y="4354257"/>
              <a:ext cx="56481" cy="72454"/>
            </a:xfrm>
            <a:custGeom>
              <a:avLst/>
              <a:gdLst/>
              <a:ahLst/>
              <a:cxnLst/>
              <a:rect l="l" t="t" r="r" b="b"/>
              <a:pathLst>
                <a:path w="2157" h="2767" extrusionOk="0">
                  <a:moveTo>
                    <a:pt x="821" y="0"/>
                  </a:moveTo>
                  <a:lnTo>
                    <a:pt x="1" y="439"/>
                  </a:lnTo>
                  <a:lnTo>
                    <a:pt x="1375" y="2767"/>
                  </a:lnTo>
                  <a:cubicBezTo>
                    <a:pt x="1451" y="2700"/>
                    <a:pt x="1546" y="2643"/>
                    <a:pt x="1642" y="2605"/>
                  </a:cubicBezTo>
                  <a:lnTo>
                    <a:pt x="2157" y="238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3" name="Google Shape;15963;p66"/>
            <p:cNvSpPr/>
            <p:nvPr/>
          </p:nvSpPr>
          <p:spPr>
            <a:xfrm>
              <a:off x="2355686" y="4530351"/>
              <a:ext cx="72480" cy="56743"/>
            </a:xfrm>
            <a:custGeom>
              <a:avLst/>
              <a:gdLst/>
              <a:ahLst/>
              <a:cxnLst/>
              <a:rect l="l" t="t" r="r" b="b"/>
              <a:pathLst>
                <a:path w="2768" h="2167" extrusionOk="0">
                  <a:moveTo>
                    <a:pt x="383" y="1"/>
                  </a:moveTo>
                  <a:lnTo>
                    <a:pt x="173" y="516"/>
                  </a:lnTo>
                  <a:cubicBezTo>
                    <a:pt x="125" y="612"/>
                    <a:pt x="68" y="707"/>
                    <a:pt x="1" y="793"/>
                  </a:cubicBezTo>
                  <a:lnTo>
                    <a:pt x="2329" y="2167"/>
                  </a:lnTo>
                  <a:lnTo>
                    <a:pt x="2768" y="133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4" name="Google Shape;15964;p66"/>
            <p:cNvSpPr/>
            <p:nvPr/>
          </p:nvSpPr>
          <p:spPr>
            <a:xfrm>
              <a:off x="2276764" y="4263002"/>
              <a:ext cx="249334" cy="210946"/>
            </a:xfrm>
            <a:custGeom>
              <a:avLst/>
              <a:gdLst/>
              <a:ahLst/>
              <a:cxnLst/>
              <a:rect l="l" t="t" r="r" b="b"/>
              <a:pathLst>
                <a:path w="9522" h="8056" extrusionOk="0">
                  <a:moveTo>
                    <a:pt x="4787" y="0"/>
                  </a:moveTo>
                  <a:cubicBezTo>
                    <a:pt x="4737" y="0"/>
                    <a:pt x="4687" y="1"/>
                    <a:pt x="4637" y="3"/>
                  </a:cubicBezTo>
                  <a:cubicBezTo>
                    <a:pt x="1613" y="127"/>
                    <a:pt x="0" y="3628"/>
                    <a:pt x="1880" y="6004"/>
                  </a:cubicBezTo>
                  <a:lnTo>
                    <a:pt x="1803" y="7826"/>
                  </a:lnTo>
                  <a:cubicBezTo>
                    <a:pt x="1796" y="7956"/>
                    <a:pt x="1904" y="8055"/>
                    <a:pt x="2022" y="8055"/>
                  </a:cubicBezTo>
                  <a:cubicBezTo>
                    <a:pt x="2051" y="8055"/>
                    <a:pt x="2080" y="8049"/>
                    <a:pt x="2109" y="8036"/>
                  </a:cubicBezTo>
                  <a:lnTo>
                    <a:pt x="3769" y="7263"/>
                  </a:lnTo>
                  <a:cubicBezTo>
                    <a:pt x="4105" y="7359"/>
                    <a:pt x="4447" y="7405"/>
                    <a:pt x="4785" y="7405"/>
                  </a:cubicBezTo>
                  <a:cubicBezTo>
                    <a:pt x="5998" y="7405"/>
                    <a:pt x="7160" y="6810"/>
                    <a:pt x="7861" y="5765"/>
                  </a:cubicBezTo>
                  <a:cubicBezTo>
                    <a:pt x="9522" y="3289"/>
                    <a:pt x="7723" y="0"/>
                    <a:pt x="4787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5" name="Google Shape;15965;p66"/>
            <p:cNvSpPr/>
            <p:nvPr/>
          </p:nvSpPr>
          <p:spPr>
            <a:xfrm>
              <a:off x="2203080" y="4331502"/>
              <a:ext cx="78948" cy="97906"/>
            </a:xfrm>
            <a:custGeom>
              <a:avLst/>
              <a:gdLst/>
              <a:ahLst/>
              <a:cxnLst/>
              <a:rect l="l" t="t" r="r" b="b"/>
              <a:pathLst>
                <a:path w="3015" h="3739" extrusionOk="0">
                  <a:moveTo>
                    <a:pt x="1127" y="1"/>
                  </a:moveTo>
                  <a:cubicBezTo>
                    <a:pt x="1087" y="1"/>
                    <a:pt x="1047" y="10"/>
                    <a:pt x="1011" y="30"/>
                  </a:cubicBezTo>
                  <a:lnTo>
                    <a:pt x="143" y="545"/>
                  </a:lnTo>
                  <a:cubicBezTo>
                    <a:pt x="38" y="602"/>
                    <a:pt x="0" y="736"/>
                    <a:pt x="67" y="850"/>
                  </a:cubicBezTo>
                  <a:lnTo>
                    <a:pt x="1708" y="3626"/>
                  </a:lnTo>
                  <a:cubicBezTo>
                    <a:pt x="1747" y="3698"/>
                    <a:pt x="1822" y="3739"/>
                    <a:pt x="1899" y="3739"/>
                  </a:cubicBezTo>
                  <a:cubicBezTo>
                    <a:pt x="1934" y="3739"/>
                    <a:pt x="1970" y="3730"/>
                    <a:pt x="2003" y="3712"/>
                  </a:cubicBezTo>
                  <a:lnTo>
                    <a:pt x="2881" y="3197"/>
                  </a:lnTo>
                  <a:cubicBezTo>
                    <a:pt x="2986" y="3140"/>
                    <a:pt x="3015" y="3006"/>
                    <a:pt x="2957" y="2901"/>
                  </a:cubicBezTo>
                  <a:lnTo>
                    <a:pt x="1317" y="106"/>
                  </a:lnTo>
                  <a:cubicBezTo>
                    <a:pt x="1279" y="37"/>
                    <a:pt x="1204" y="1"/>
                    <a:pt x="112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6" name="Google Shape;15966;p66"/>
            <p:cNvSpPr/>
            <p:nvPr/>
          </p:nvSpPr>
          <p:spPr>
            <a:xfrm>
              <a:off x="2352203" y="4501129"/>
              <a:ext cx="99451" cy="77350"/>
            </a:xfrm>
            <a:custGeom>
              <a:avLst/>
              <a:gdLst/>
              <a:ahLst/>
              <a:cxnLst/>
              <a:rect l="l" t="t" r="r" b="b"/>
              <a:pathLst>
                <a:path w="3798" h="2954" extrusionOk="0">
                  <a:moveTo>
                    <a:pt x="767" y="1"/>
                  </a:moveTo>
                  <a:cubicBezTo>
                    <a:pt x="693" y="1"/>
                    <a:pt x="620" y="39"/>
                    <a:pt x="582" y="115"/>
                  </a:cubicBezTo>
                  <a:lnTo>
                    <a:pt x="67" y="983"/>
                  </a:lnTo>
                  <a:cubicBezTo>
                    <a:pt x="0" y="1088"/>
                    <a:pt x="39" y="1222"/>
                    <a:pt x="143" y="1279"/>
                  </a:cubicBezTo>
                  <a:lnTo>
                    <a:pt x="2929" y="2920"/>
                  </a:lnTo>
                  <a:cubicBezTo>
                    <a:pt x="2965" y="2943"/>
                    <a:pt x="3004" y="2953"/>
                    <a:pt x="3042" y="2953"/>
                  </a:cubicBezTo>
                  <a:cubicBezTo>
                    <a:pt x="3116" y="2953"/>
                    <a:pt x="3187" y="2913"/>
                    <a:pt x="3225" y="2844"/>
                  </a:cubicBezTo>
                  <a:lnTo>
                    <a:pt x="3740" y="1976"/>
                  </a:lnTo>
                  <a:cubicBezTo>
                    <a:pt x="3797" y="1871"/>
                    <a:pt x="3769" y="1728"/>
                    <a:pt x="3664" y="1670"/>
                  </a:cubicBezTo>
                  <a:lnTo>
                    <a:pt x="878" y="29"/>
                  </a:lnTo>
                  <a:cubicBezTo>
                    <a:pt x="843" y="10"/>
                    <a:pt x="805" y="1"/>
                    <a:pt x="76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7" name="Google Shape;15967;p66"/>
            <p:cNvSpPr/>
            <p:nvPr/>
          </p:nvSpPr>
          <p:spPr>
            <a:xfrm>
              <a:off x="2324971" y="4303039"/>
              <a:ext cx="134669" cy="115135"/>
            </a:xfrm>
            <a:custGeom>
              <a:avLst/>
              <a:gdLst/>
              <a:ahLst/>
              <a:cxnLst/>
              <a:rect l="l" t="t" r="r" b="b"/>
              <a:pathLst>
                <a:path w="5143" h="4397" extrusionOk="0">
                  <a:moveTo>
                    <a:pt x="2956" y="1"/>
                  </a:moveTo>
                  <a:cubicBezTo>
                    <a:pt x="2951" y="1"/>
                    <a:pt x="2945" y="1"/>
                    <a:pt x="2939" y="1"/>
                  </a:cubicBezTo>
                  <a:cubicBezTo>
                    <a:pt x="983" y="1"/>
                    <a:pt x="1" y="2367"/>
                    <a:pt x="1384" y="3750"/>
                  </a:cubicBezTo>
                  <a:cubicBezTo>
                    <a:pt x="1834" y="4197"/>
                    <a:pt x="2385" y="4397"/>
                    <a:pt x="2926" y="4397"/>
                  </a:cubicBezTo>
                  <a:cubicBezTo>
                    <a:pt x="4058" y="4397"/>
                    <a:pt x="5143" y="3519"/>
                    <a:pt x="5143" y="2195"/>
                  </a:cubicBezTo>
                  <a:cubicBezTo>
                    <a:pt x="5143" y="980"/>
                    <a:pt x="4169" y="1"/>
                    <a:pt x="295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8" name="Google Shape;15968;p66"/>
            <p:cNvSpPr/>
            <p:nvPr/>
          </p:nvSpPr>
          <p:spPr>
            <a:xfrm>
              <a:off x="2347464" y="4313775"/>
              <a:ext cx="109427" cy="93219"/>
            </a:xfrm>
            <a:custGeom>
              <a:avLst/>
              <a:gdLst/>
              <a:ahLst/>
              <a:cxnLst/>
              <a:rect l="l" t="t" r="r" b="b"/>
              <a:pathLst>
                <a:path w="4179" h="3560" extrusionOk="0">
                  <a:moveTo>
                    <a:pt x="801" y="1"/>
                  </a:moveTo>
                  <a:cubicBezTo>
                    <a:pt x="420" y="268"/>
                    <a:pt x="143" y="650"/>
                    <a:pt x="0" y="1088"/>
                  </a:cubicBezTo>
                  <a:lnTo>
                    <a:pt x="3387" y="3559"/>
                  </a:lnTo>
                  <a:cubicBezTo>
                    <a:pt x="3759" y="3283"/>
                    <a:pt x="4036" y="2901"/>
                    <a:pt x="4179" y="2472"/>
                  </a:cubicBezTo>
                  <a:lnTo>
                    <a:pt x="80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69" name="Google Shape;15969;p66"/>
          <p:cNvGrpSpPr/>
          <p:nvPr/>
        </p:nvGrpSpPr>
        <p:grpSpPr>
          <a:xfrm>
            <a:off x="859632" y="3346972"/>
            <a:ext cx="303537" cy="359127"/>
            <a:chOff x="859632" y="3346972"/>
            <a:chExt cx="303537" cy="359127"/>
          </a:xfrm>
        </p:grpSpPr>
        <p:sp>
          <p:nvSpPr>
            <p:cNvPr id="15970" name="Google Shape;15970;p66"/>
            <p:cNvSpPr/>
            <p:nvPr/>
          </p:nvSpPr>
          <p:spPr>
            <a:xfrm>
              <a:off x="859632" y="3346972"/>
              <a:ext cx="303537" cy="359127"/>
            </a:xfrm>
            <a:custGeom>
              <a:avLst/>
              <a:gdLst/>
              <a:ahLst/>
              <a:cxnLst/>
              <a:rect l="l" t="t" r="r" b="b"/>
              <a:pathLst>
                <a:path w="11592" h="13715" extrusionOk="0">
                  <a:moveTo>
                    <a:pt x="5935" y="1"/>
                  </a:moveTo>
                  <a:cubicBezTo>
                    <a:pt x="4754" y="1"/>
                    <a:pt x="3581" y="368"/>
                    <a:pt x="2595" y="1091"/>
                  </a:cubicBezTo>
                  <a:cubicBezTo>
                    <a:pt x="868" y="2341"/>
                    <a:pt x="0" y="4459"/>
                    <a:pt x="344" y="6567"/>
                  </a:cubicBezTo>
                  <a:cubicBezTo>
                    <a:pt x="678" y="8666"/>
                    <a:pt x="2175" y="10402"/>
                    <a:pt x="4198" y="11060"/>
                  </a:cubicBezTo>
                  <a:lnTo>
                    <a:pt x="5743" y="13607"/>
                  </a:lnTo>
                  <a:cubicBezTo>
                    <a:pt x="5786" y="13679"/>
                    <a:pt x="5860" y="13715"/>
                    <a:pt x="5934" y="13715"/>
                  </a:cubicBezTo>
                  <a:cubicBezTo>
                    <a:pt x="6008" y="13715"/>
                    <a:pt x="6082" y="13679"/>
                    <a:pt x="6125" y="13607"/>
                  </a:cubicBezTo>
                  <a:lnTo>
                    <a:pt x="7670" y="11060"/>
                  </a:lnTo>
                  <a:cubicBezTo>
                    <a:pt x="10008" y="10297"/>
                    <a:pt x="11591" y="8122"/>
                    <a:pt x="11591" y="5661"/>
                  </a:cubicBezTo>
                  <a:cubicBezTo>
                    <a:pt x="11591" y="3533"/>
                    <a:pt x="10399" y="1578"/>
                    <a:pt x="8500" y="614"/>
                  </a:cubicBezTo>
                  <a:cubicBezTo>
                    <a:pt x="7691" y="203"/>
                    <a:pt x="6811" y="1"/>
                    <a:pt x="593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1" name="Google Shape;15971;p66"/>
            <p:cNvSpPr/>
            <p:nvPr/>
          </p:nvSpPr>
          <p:spPr>
            <a:xfrm>
              <a:off x="926063" y="3427989"/>
              <a:ext cx="153156" cy="145903"/>
            </a:xfrm>
            <a:custGeom>
              <a:avLst/>
              <a:gdLst/>
              <a:ahLst/>
              <a:cxnLst/>
              <a:rect l="l" t="t" r="r" b="b"/>
              <a:pathLst>
                <a:path w="5849" h="5572" extrusionOk="0">
                  <a:moveTo>
                    <a:pt x="1575" y="0"/>
                  </a:moveTo>
                  <a:cubicBezTo>
                    <a:pt x="1489" y="0"/>
                    <a:pt x="1403" y="0"/>
                    <a:pt x="1308" y="10"/>
                  </a:cubicBezTo>
                  <a:cubicBezTo>
                    <a:pt x="745" y="67"/>
                    <a:pt x="77" y="592"/>
                    <a:pt x="1" y="1603"/>
                  </a:cubicBezTo>
                  <a:lnTo>
                    <a:pt x="1" y="1937"/>
                  </a:lnTo>
                  <a:cubicBezTo>
                    <a:pt x="77" y="2901"/>
                    <a:pt x="802" y="4083"/>
                    <a:pt x="2920" y="5572"/>
                  </a:cubicBezTo>
                  <a:cubicBezTo>
                    <a:pt x="5047" y="4083"/>
                    <a:pt x="5772" y="2901"/>
                    <a:pt x="5849" y="1937"/>
                  </a:cubicBezTo>
                  <a:lnTo>
                    <a:pt x="5849" y="1603"/>
                  </a:lnTo>
                  <a:cubicBezTo>
                    <a:pt x="5772" y="592"/>
                    <a:pt x="5114" y="67"/>
                    <a:pt x="4542" y="10"/>
                  </a:cubicBezTo>
                  <a:cubicBezTo>
                    <a:pt x="4446" y="0"/>
                    <a:pt x="4361" y="0"/>
                    <a:pt x="4275" y="0"/>
                  </a:cubicBezTo>
                  <a:lnTo>
                    <a:pt x="4265" y="0"/>
                  </a:lnTo>
                  <a:cubicBezTo>
                    <a:pt x="3597" y="0"/>
                    <a:pt x="3283" y="287"/>
                    <a:pt x="2920" y="716"/>
                  </a:cubicBezTo>
                  <a:cubicBezTo>
                    <a:pt x="2558" y="287"/>
                    <a:pt x="2233" y="0"/>
                    <a:pt x="15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2" name="Google Shape;15972;p66"/>
            <p:cNvSpPr/>
            <p:nvPr/>
          </p:nvSpPr>
          <p:spPr>
            <a:xfrm>
              <a:off x="1011767" y="3492928"/>
              <a:ext cx="64703" cy="74470"/>
            </a:xfrm>
            <a:custGeom>
              <a:avLst/>
              <a:gdLst/>
              <a:ahLst/>
              <a:cxnLst/>
              <a:rect l="l" t="t" r="r" b="b"/>
              <a:pathLst>
                <a:path w="2471" h="2844" extrusionOk="0">
                  <a:moveTo>
                    <a:pt x="1259" y="1"/>
                  </a:moveTo>
                  <a:cubicBezTo>
                    <a:pt x="1097" y="1"/>
                    <a:pt x="964" y="134"/>
                    <a:pt x="964" y="297"/>
                  </a:cubicBezTo>
                  <a:lnTo>
                    <a:pt x="964" y="974"/>
                  </a:lnTo>
                  <a:lnTo>
                    <a:pt x="286" y="974"/>
                  </a:lnTo>
                  <a:cubicBezTo>
                    <a:pt x="124" y="974"/>
                    <a:pt x="0" y="1098"/>
                    <a:pt x="0" y="1260"/>
                  </a:cubicBezTo>
                  <a:lnTo>
                    <a:pt x="0" y="2844"/>
                  </a:lnTo>
                  <a:cubicBezTo>
                    <a:pt x="1498" y="1737"/>
                    <a:pt x="2213" y="802"/>
                    <a:pt x="247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3" name="Google Shape;15973;p66"/>
            <p:cNvSpPr/>
            <p:nvPr/>
          </p:nvSpPr>
          <p:spPr>
            <a:xfrm>
              <a:off x="998020" y="3428224"/>
              <a:ext cx="81462" cy="145667"/>
            </a:xfrm>
            <a:custGeom>
              <a:avLst/>
              <a:gdLst/>
              <a:ahLst/>
              <a:cxnLst/>
              <a:rect l="l" t="t" r="r" b="b"/>
              <a:pathLst>
                <a:path w="3111" h="5563" extrusionOk="0">
                  <a:moveTo>
                    <a:pt x="1536" y="1"/>
                  </a:moveTo>
                  <a:cubicBezTo>
                    <a:pt x="1479" y="1"/>
                    <a:pt x="1412" y="10"/>
                    <a:pt x="1355" y="10"/>
                  </a:cubicBezTo>
                  <a:lnTo>
                    <a:pt x="1431" y="10"/>
                  </a:lnTo>
                  <a:cubicBezTo>
                    <a:pt x="1994" y="68"/>
                    <a:pt x="2662" y="592"/>
                    <a:pt x="2738" y="1594"/>
                  </a:cubicBezTo>
                  <a:lnTo>
                    <a:pt x="2738" y="1928"/>
                  </a:lnTo>
                  <a:cubicBezTo>
                    <a:pt x="2662" y="2863"/>
                    <a:pt x="1975" y="4008"/>
                    <a:pt x="0" y="5439"/>
                  </a:cubicBezTo>
                  <a:lnTo>
                    <a:pt x="182" y="5563"/>
                  </a:lnTo>
                  <a:cubicBezTo>
                    <a:pt x="2309" y="4074"/>
                    <a:pt x="3034" y="2892"/>
                    <a:pt x="3110" y="1928"/>
                  </a:cubicBezTo>
                  <a:lnTo>
                    <a:pt x="3110" y="1594"/>
                  </a:lnTo>
                  <a:cubicBezTo>
                    <a:pt x="3024" y="583"/>
                    <a:pt x="2366" y="58"/>
                    <a:pt x="1803" y="10"/>
                  </a:cubicBezTo>
                  <a:cubicBezTo>
                    <a:pt x="1708" y="1"/>
                    <a:pt x="1622" y="1"/>
                    <a:pt x="153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4" name="Google Shape;15974;p66"/>
            <p:cNvSpPr/>
            <p:nvPr/>
          </p:nvSpPr>
          <p:spPr>
            <a:xfrm>
              <a:off x="1022738" y="3503925"/>
              <a:ext cx="80964" cy="81200"/>
            </a:xfrm>
            <a:custGeom>
              <a:avLst/>
              <a:gdLst/>
              <a:ahLst/>
              <a:cxnLst/>
              <a:rect l="l" t="t" r="r" b="b"/>
              <a:pathLst>
                <a:path w="3092" h="3101" extrusionOk="0">
                  <a:moveTo>
                    <a:pt x="1193" y="1"/>
                  </a:moveTo>
                  <a:cubicBezTo>
                    <a:pt x="1069" y="1"/>
                    <a:pt x="964" y="105"/>
                    <a:pt x="964" y="229"/>
                  </a:cubicBezTo>
                  <a:lnTo>
                    <a:pt x="964" y="974"/>
                  </a:lnTo>
                  <a:lnTo>
                    <a:pt x="220" y="974"/>
                  </a:lnTo>
                  <a:cubicBezTo>
                    <a:pt x="96" y="974"/>
                    <a:pt x="1" y="1069"/>
                    <a:pt x="1" y="1193"/>
                  </a:cubicBezTo>
                  <a:lnTo>
                    <a:pt x="1" y="1909"/>
                  </a:lnTo>
                  <a:cubicBezTo>
                    <a:pt x="1" y="2023"/>
                    <a:pt x="96" y="2128"/>
                    <a:pt x="220" y="2128"/>
                  </a:cubicBezTo>
                  <a:lnTo>
                    <a:pt x="964" y="2128"/>
                  </a:lnTo>
                  <a:lnTo>
                    <a:pt x="964" y="2872"/>
                  </a:lnTo>
                  <a:cubicBezTo>
                    <a:pt x="964" y="2996"/>
                    <a:pt x="1069" y="3101"/>
                    <a:pt x="1193" y="3101"/>
                  </a:cubicBezTo>
                  <a:lnTo>
                    <a:pt x="1899" y="3101"/>
                  </a:lnTo>
                  <a:cubicBezTo>
                    <a:pt x="2023" y="3101"/>
                    <a:pt x="2119" y="2996"/>
                    <a:pt x="2119" y="2872"/>
                  </a:cubicBezTo>
                  <a:lnTo>
                    <a:pt x="2119" y="2128"/>
                  </a:lnTo>
                  <a:lnTo>
                    <a:pt x="2863" y="2128"/>
                  </a:lnTo>
                  <a:cubicBezTo>
                    <a:pt x="2987" y="2128"/>
                    <a:pt x="3092" y="2023"/>
                    <a:pt x="3092" y="1909"/>
                  </a:cubicBezTo>
                  <a:lnTo>
                    <a:pt x="3092" y="1193"/>
                  </a:lnTo>
                  <a:cubicBezTo>
                    <a:pt x="3092" y="1069"/>
                    <a:pt x="2987" y="974"/>
                    <a:pt x="2863" y="974"/>
                  </a:cubicBezTo>
                  <a:lnTo>
                    <a:pt x="2119" y="974"/>
                  </a:lnTo>
                  <a:lnTo>
                    <a:pt x="2119" y="229"/>
                  </a:lnTo>
                  <a:cubicBezTo>
                    <a:pt x="2119" y="105"/>
                    <a:pt x="2023" y="1"/>
                    <a:pt x="189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75" name="Google Shape;15975;p66"/>
          <p:cNvGrpSpPr/>
          <p:nvPr/>
        </p:nvGrpSpPr>
        <p:grpSpPr>
          <a:xfrm>
            <a:off x="1767911" y="2882241"/>
            <a:ext cx="265306" cy="366799"/>
            <a:chOff x="1767911" y="2882241"/>
            <a:chExt cx="265306" cy="366799"/>
          </a:xfrm>
        </p:grpSpPr>
        <p:sp>
          <p:nvSpPr>
            <p:cNvPr id="15976" name="Google Shape;15976;p66"/>
            <p:cNvSpPr/>
            <p:nvPr/>
          </p:nvSpPr>
          <p:spPr>
            <a:xfrm>
              <a:off x="1767911" y="3066269"/>
              <a:ext cx="265306" cy="182771"/>
            </a:xfrm>
            <a:custGeom>
              <a:avLst/>
              <a:gdLst/>
              <a:ahLst/>
              <a:cxnLst/>
              <a:rect l="l" t="t" r="r" b="b"/>
              <a:pathLst>
                <a:path w="10132" h="6980" extrusionOk="0">
                  <a:moveTo>
                    <a:pt x="0" y="1"/>
                  </a:moveTo>
                  <a:lnTo>
                    <a:pt x="0" y="5200"/>
                  </a:lnTo>
                  <a:cubicBezTo>
                    <a:pt x="0" y="5305"/>
                    <a:pt x="67" y="5391"/>
                    <a:pt x="163" y="5419"/>
                  </a:cubicBezTo>
                  <a:lnTo>
                    <a:pt x="4999" y="6965"/>
                  </a:lnTo>
                  <a:cubicBezTo>
                    <a:pt x="5023" y="6974"/>
                    <a:pt x="5047" y="6979"/>
                    <a:pt x="5070" y="6979"/>
                  </a:cubicBezTo>
                  <a:cubicBezTo>
                    <a:pt x="5092" y="6979"/>
                    <a:pt x="5114" y="6974"/>
                    <a:pt x="5133" y="6965"/>
                  </a:cubicBezTo>
                  <a:lnTo>
                    <a:pt x="9970" y="5419"/>
                  </a:lnTo>
                  <a:cubicBezTo>
                    <a:pt x="10065" y="5391"/>
                    <a:pt x="10132" y="5305"/>
                    <a:pt x="10132" y="5200"/>
                  </a:cubicBezTo>
                  <a:lnTo>
                    <a:pt x="10132" y="1"/>
                  </a:lnTo>
                  <a:lnTo>
                    <a:pt x="5066" y="16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7" name="Google Shape;15977;p66"/>
            <p:cNvSpPr/>
            <p:nvPr/>
          </p:nvSpPr>
          <p:spPr>
            <a:xfrm>
              <a:off x="1818867" y="2882241"/>
              <a:ext cx="147422" cy="155905"/>
            </a:xfrm>
            <a:custGeom>
              <a:avLst/>
              <a:gdLst/>
              <a:ahLst/>
              <a:cxnLst/>
              <a:rect l="l" t="t" r="r" b="b"/>
              <a:pathLst>
                <a:path w="5630" h="5954" extrusionOk="0">
                  <a:moveTo>
                    <a:pt x="3120" y="0"/>
                  </a:moveTo>
                  <a:cubicBezTo>
                    <a:pt x="2622" y="0"/>
                    <a:pt x="2111" y="151"/>
                    <a:pt x="1651" y="484"/>
                  </a:cubicBezTo>
                  <a:cubicBezTo>
                    <a:pt x="1" y="1686"/>
                    <a:pt x="411" y="4253"/>
                    <a:pt x="2357" y="4892"/>
                  </a:cubicBezTo>
                  <a:lnTo>
                    <a:pt x="2929" y="5846"/>
                  </a:lnTo>
                  <a:cubicBezTo>
                    <a:pt x="2972" y="5917"/>
                    <a:pt x="3046" y="5953"/>
                    <a:pt x="3120" y="5953"/>
                  </a:cubicBezTo>
                  <a:cubicBezTo>
                    <a:pt x="3194" y="5953"/>
                    <a:pt x="3268" y="5917"/>
                    <a:pt x="3311" y="5846"/>
                  </a:cubicBezTo>
                  <a:lnTo>
                    <a:pt x="3893" y="4892"/>
                  </a:lnTo>
                  <a:cubicBezTo>
                    <a:pt x="4923" y="4558"/>
                    <a:pt x="5629" y="3594"/>
                    <a:pt x="5629" y="2507"/>
                  </a:cubicBezTo>
                  <a:cubicBezTo>
                    <a:pt x="5629" y="1024"/>
                    <a:pt x="4418" y="0"/>
                    <a:pt x="312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8" name="Google Shape;15978;p66"/>
            <p:cNvSpPr/>
            <p:nvPr/>
          </p:nvSpPr>
          <p:spPr>
            <a:xfrm>
              <a:off x="1886817" y="2912144"/>
              <a:ext cx="47735" cy="47500"/>
            </a:xfrm>
            <a:custGeom>
              <a:avLst/>
              <a:gdLst/>
              <a:ahLst/>
              <a:cxnLst/>
              <a:rect l="l" t="t" r="r" b="b"/>
              <a:pathLst>
                <a:path w="1823" h="1814" extrusionOk="0">
                  <a:moveTo>
                    <a:pt x="916" y="1"/>
                  </a:moveTo>
                  <a:cubicBezTo>
                    <a:pt x="411" y="1"/>
                    <a:pt x="0" y="401"/>
                    <a:pt x="0" y="907"/>
                  </a:cubicBezTo>
                  <a:cubicBezTo>
                    <a:pt x="0" y="1412"/>
                    <a:pt x="411" y="1813"/>
                    <a:pt x="916" y="1813"/>
                  </a:cubicBezTo>
                  <a:cubicBezTo>
                    <a:pt x="1412" y="1813"/>
                    <a:pt x="1823" y="1412"/>
                    <a:pt x="1823" y="907"/>
                  </a:cubicBezTo>
                  <a:cubicBezTo>
                    <a:pt x="1823" y="401"/>
                    <a:pt x="1412" y="1"/>
                    <a:pt x="91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9" name="Google Shape;15979;p66"/>
            <p:cNvSpPr/>
            <p:nvPr/>
          </p:nvSpPr>
          <p:spPr>
            <a:xfrm>
              <a:off x="1858799" y="2906488"/>
              <a:ext cx="84237" cy="79079"/>
            </a:xfrm>
            <a:custGeom>
              <a:avLst/>
              <a:gdLst/>
              <a:ahLst/>
              <a:cxnLst/>
              <a:rect l="l" t="t" r="r" b="b"/>
              <a:pathLst>
                <a:path w="3217" h="3020" extrusionOk="0">
                  <a:moveTo>
                    <a:pt x="1989" y="422"/>
                  </a:moveTo>
                  <a:cubicBezTo>
                    <a:pt x="2159" y="422"/>
                    <a:pt x="2332" y="485"/>
                    <a:pt x="2473" y="627"/>
                  </a:cubicBezTo>
                  <a:cubicBezTo>
                    <a:pt x="2749" y="903"/>
                    <a:pt x="2749" y="1342"/>
                    <a:pt x="2482" y="1619"/>
                  </a:cubicBezTo>
                  <a:lnTo>
                    <a:pt x="2473" y="1619"/>
                  </a:lnTo>
                  <a:cubicBezTo>
                    <a:pt x="2332" y="1760"/>
                    <a:pt x="2159" y="1823"/>
                    <a:pt x="1989" y="1823"/>
                  </a:cubicBezTo>
                  <a:cubicBezTo>
                    <a:pt x="1632" y="1823"/>
                    <a:pt x="1290" y="1543"/>
                    <a:pt x="1290" y="1123"/>
                  </a:cubicBezTo>
                  <a:cubicBezTo>
                    <a:pt x="1290" y="702"/>
                    <a:pt x="1632" y="422"/>
                    <a:pt x="1989" y="422"/>
                  </a:cubicBezTo>
                  <a:close/>
                  <a:moveTo>
                    <a:pt x="2006" y="0"/>
                  </a:moveTo>
                  <a:cubicBezTo>
                    <a:pt x="1213" y="0"/>
                    <a:pt x="509" y="906"/>
                    <a:pt x="1061" y="1752"/>
                  </a:cubicBezTo>
                  <a:lnTo>
                    <a:pt x="155" y="2649"/>
                  </a:lnTo>
                  <a:cubicBezTo>
                    <a:pt x="0" y="2803"/>
                    <a:pt x="140" y="3020"/>
                    <a:pt x="304" y="3020"/>
                  </a:cubicBezTo>
                  <a:cubicBezTo>
                    <a:pt x="353" y="3020"/>
                    <a:pt x="404" y="3001"/>
                    <a:pt x="450" y="2954"/>
                  </a:cubicBezTo>
                  <a:lnTo>
                    <a:pt x="1357" y="2048"/>
                  </a:lnTo>
                  <a:cubicBezTo>
                    <a:pt x="1547" y="2178"/>
                    <a:pt x="1765" y="2240"/>
                    <a:pt x="1981" y="2240"/>
                  </a:cubicBezTo>
                  <a:cubicBezTo>
                    <a:pt x="2306" y="2240"/>
                    <a:pt x="2627" y="2098"/>
                    <a:pt x="2845" y="1829"/>
                  </a:cubicBezTo>
                  <a:cubicBezTo>
                    <a:pt x="3217" y="1390"/>
                    <a:pt x="3188" y="732"/>
                    <a:pt x="2778" y="331"/>
                  </a:cubicBezTo>
                  <a:cubicBezTo>
                    <a:pt x="2539" y="99"/>
                    <a:pt x="2268" y="0"/>
                    <a:pt x="200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0" name="Google Shape;15980;p66"/>
            <p:cNvSpPr/>
            <p:nvPr/>
          </p:nvSpPr>
          <p:spPr>
            <a:xfrm>
              <a:off x="1767911" y="3041001"/>
              <a:ext cx="132679" cy="180676"/>
            </a:xfrm>
            <a:custGeom>
              <a:avLst/>
              <a:gdLst/>
              <a:ahLst/>
              <a:cxnLst/>
              <a:rect l="l" t="t" r="r" b="b"/>
              <a:pathLst>
                <a:path w="5067" h="6900" extrusionOk="0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153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1" name="Google Shape;15981;p66"/>
            <p:cNvSpPr/>
            <p:nvPr/>
          </p:nvSpPr>
          <p:spPr>
            <a:xfrm>
              <a:off x="1767911" y="3041001"/>
              <a:ext cx="132679" cy="180676"/>
            </a:xfrm>
            <a:custGeom>
              <a:avLst/>
              <a:gdLst/>
              <a:ahLst/>
              <a:cxnLst/>
              <a:rect l="l" t="t" r="r" b="b"/>
              <a:pathLst>
                <a:path w="5067" h="6900" extrusionOk="0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6136"/>
                  </a:lnTo>
                  <a:lnTo>
                    <a:pt x="582" y="4696"/>
                  </a:lnTo>
                  <a:lnTo>
                    <a:pt x="582" y="9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2" name="Google Shape;15982;p66"/>
            <p:cNvSpPr/>
            <p:nvPr/>
          </p:nvSpPr>
          <p:spPr>
            <a:xfrm>
              <a:off x="1783151" y="3029008"/>
              <a:ext cx="117440" cy="159938"/>
            </a:xfrm>
            <a:custGeom>
              <a:avLst/>
              <a:gdLst/>
              <a:ahLst/>
              <a:cxnLst/>
              <a:rect l="l" t="t" r="r" b="b"/>
              <a:pathLst>
                <a:path w="4485" h="6108" extrusionOk="0">
                  <a:moveTo>
                    <a:pt x="226" y="1"/>
                  </a:moveTo>
                  <a:cubicBezTo>
                    <a:pt x="102" y="1"/>
                    <a:pt x="0" y="102"/>
                    <a:pt x="0" y="231"/>
                  </a:cubicBezTo>
                  <a:lnTo>
                    <a:pt x="0" y="4677"/>
                  </a:lnTo>
                  <a:lnTo>
                    <a:pt x="4484" y="6108"/>
                  </a:lnTo>
                  <a:lnTo>
                    <a:pt x="4484" y="1357"/>
                  </a:lnTo>
                  <a:lnTo>
                    <a:pt x="296" y="12"/>
                  </a:lnTo>
                  <a:cubicBezTo>
                    <a:pt x="272" y="4"/>
                    <a:pt x="249" y="1"/>
                    <a:pt x="22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3" name="Google Shape;15983;p66"/>
            <p:cNvSpPr/>
            <p:nvPr/>
          </p:nvSpPr>
          <p:spPr>
            <a:xfrm>
              <a:off x="1813290" y="3067212"/>
              <a:ext cx="65305" cy="26578"/>
            </a:xfrm>
            <a:custGeom>
              <a:avLst/>
              <a:gdLst/>
              <a:ahLst/>
              <a:cxnLst/>
              <a:rect l="l" t="t" r="r" b="b"/>
              <a:pathLst>
                <a:path w="2494" h="1015" extrusionOk="0">
                  <a:moveTo>
                    <a:pt x="294" y="0"/>
                  </a:moveTo>
                  <a:cubicBezTo>
                    <a:pt x="79" y="0"/>
                    <a:pt x="1" y="335"/>
                    <a:pt x="242" y="413"/>
                  </a:cubicBezTo>
                  <a:lnTo>
                    <a:pt x="2131" y="1004"/>
                  </a:lnTo>
                  <a:cubicBezTo>
                    <a:pt x="2160" y="1004"/>
                    <a:pt x="2179" y="1014"/>
                    <a:pt x="2198" y="1014"/>
                  </a:cubicBezTo>
                  <a:cubicBezTo>
                    <a:pt x="2446" y="1014"/>
                    <a:pt x="2494" y="671"/>
                    <a:pt x="2265" y="594"/>
                  </a:cubicBezTo>
                  <a:lnTo>
                    <a:pt x="366" y="12"/>
                  </a:lnTo>
                  <a:cubicBezTo>
                    <a:pt x="341" y="4"/>
                    <a:pt x="316" y="0"/>
                    <a:pt x="294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4" name="Google Shape;15984;p66"/>
            <p:cNvSpPr/>
            <p:nvPr/>
          </p:nvSpPr>
          <p:spPr>
            <a:xfrm>
              <a:off x="1813237" y="3086746"/>
              <a:ext cx="65279" cy="26525"/>
            </a:xfrm>
            <a:custGeom>
              <a:avLst/>
              <a:gdLst/>
              <a:ahLst/>
              <a:cxnLst/>
              <a:rect l="l" t="t" r="r" b="b"/>
              <a:pathLst>
                <a:path w="2493" h="1013" extrusionOk="0">
                  <a:moveTo>
                    <a:pt x="303" y="1"/>
                  </a:moveTo>
                  <a:cubicBezTo>
                    <a:pt x="83" y="1"/>
                    <a:pt x="0" y="342"/>
                    <a:pt x="244" y="421"/>
                  </a:cubicBezTo>
                  <a:lnTo>
                    <a:pt x="2133" y="1003"/>
                  </a:lnTo>
                  <a:cubicBezTo>
                    <a:pt x="2162" y="1012"/>
                    <a:pt x="2181" y="1012"/>
                    <a:pt x="2200" y="1012"/>
                  </a:cubicBezTo>
                  <a:cubicBezTo>
                    <a:pt x="2203" y="1012"/>
                    <a:pt x="2206" y="1012"/>
                    <a:pt x="2210" y="1012"/>
                  </a:cubicBezTo>
                  <a:cubicBezTo>
                    <a:pt x="2449" y="1012"/>
                    <a:pt x="2493" y="668"/>
                    <a:pt x="2267" y="602"/>
                  </a:cubicBezTo>
                  <a:lnTo>
                    <a:pt x="368" y="10"/>
                  </a:lnTo>
                  <a:cubicBezTo>
                    <a:pt x="345" y="4"/>
                    <a:pt x="323" y="1"/>
                    <a:pt x="30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5" name="Google Shape;15985;p66"/>
            <p:cNvSpPr/>
            <p:nvPr/>
          </p:nvSpPr>
          <p:spPr>
            <a:xfrm>
              <a:off x="1813290" y="3106437"/>
              <a:ext cx="65227" cy="26552"/>
            </a:xfrm>
            <a:custGeom>
              <a:avLst/>
              <a:gdLst/>
              <a:ahLst/>
              <a:cxnLst/>
              <a:rect l="l" t="t" r="r" b="b"/>
              <a:pathLst>
                <a:path w="2491" h="1014" extrusionOk="0">
                  <a:moveTo>
                    <a:pt x="295" y="0"/>
                  </a:moveTo>
                  <a:cubicBezTo>
                    <a:pt x="79" y="0"/>
                    <a:pt x="0" y="344"/>
                    <a:pt x="242" y="413"/>
                  </a:cubicBezTo>
                  <a:lnTo>
                    <a:pt x="2131" y="1004"/>
                  </a:lnTo>
                  <a:cubicBezTo>
                    <a:pt x="2160" y="1014"/>
                    <a:pt x="2179" y="1014"/>
                    <a:pt x="2198" y="1014"/>
                  </a:cubicBezTo>
                  <a:cubicBezTo>
                    <a:pt x="2201" y="1014"/>
                    <a:pt x="2204" y="1014"/>
                    <a:pt x="2208" y="1014"/>
                  </a:cubicBezTo>
                  <a:cubicBezTo>
                    <a:pt x="2447" y="1014"/>
                    <a:pt x="2491" y="669"/>
                    <a:pt x="2265" y="604"/>
                  </a:cubicBezTo>
                  <a:lnTo>
                    <a:pt x="366" y="12"/>
                  </a:lnTo>
                  <a:cubicBezTo>
                    <a:pt x="341" y="4"/>
                    <a:pt x="317" y="0"/>
                    <a:pt x="29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6" name="Google Shape;15986;p66"/>
            <p:cNvSpPr/>
            <p:nvPr/>
          </p:nvSpPr>
          <p:spPr>
            <a:xfrm>
              <a:off x="1900564" y="3041001"/>
              <a:ext cx="132653" cy="180676"/>
            </a:xfrm>
            <a:custGeom>
              <a:avLst/>
              <a:gdLst/>
              <a:ahLst/>
              <a:cxnLst/>
              <a:rect l="l" t="t" r="r" b="b"/>
              <a:pathLst>
                <a:path w="5066" h="6900" extrusionOk="0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0" y="1538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7" name="Google Shape;15987;p66"/>
            <p:cNvSpPr/>
            <p:nvPr/>
          </p:nvSpPr>
          <p:spPr>
            <a:xfrm>
              <a:off x="1900564" y="3041001"/>
              <a:ext cx="132653" cy="180676"/>
            </a:xfrm>
            <a:custGeom>
              <a:avLst/>
              <a:gdLst/>
              <a:ahLst/>
              <a:cxnLst/>
              <a:rect l="l" t="t" r="r" b="b"/>
              <a:pathLst>
                <a:path w="5066" h="6900" extrusionOk="0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4484" y="98"/>
                  </a:lnTo>
                  <a:lnTo>
                    <a:pt x="4484" y="4724"/>
                  </a:lnTo>
                  <a:lnTo>
                    <a:pt x="0" y="6136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8" name="Google Shape;15988;p66"/>
            <p:cNvSpPr/>
            <p:nvPr/>
          </p:nvSpPr>
          <p:spPr>
            <a:xfrm>
              <a:off x="1900564" y="3029008"/>
              <a:ext cx="117414" cy="159938"/>
            </a:xfrm>
            <a:custGeom>
              <a:avLst/>
              <a:gdLst/>
              <a:ahLst/>
              <a:cxnLst/>
              <a:rect l="l" t="t" r="r" b="b"/>
              <a:pathLst>
                <a:path w="4484" h="6108" extrusionOk="0">
                  <a:moveTo>
                    <a:pt x="4259" y="1"/>
                  </a:moveTo>
                  <a:cubicBezTo>
                    <a:pt x="4236" y="1"/>
                    <a:pt x="4212" y="4"/>
                    <a:pt x="4188" y="12"/>
                  </a:cubicBezTo>
                  <a:lnTo>
                    <a:pt x="0" y="1357"/>
                  </a:lnTo>
                  <a:lnTo>
                    <a:pt x="0" y="6108"/>
                  </a:lnTo>
                  <a:lnTo>
                    <a:pt x="4484" y="4677"/>
                  </a:lnTo>
                  <a:lnTo>
                    <a:pt x="4484" y="231"/>
                  </a:lnTo>
                  <a:cubicBezTo>
                    <a:pt x="4484" y="102"/>
                    <a:pt x="4382" y="1"/>
                    <a:pt x="425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9" name="Google Shape;15989;p66"/>
            <p:cNvSpPr/>
            <p:nvPr/>
          </p:nvSpPr>
          <p:spPr>
            <a:xfrm>
              <a:off x="1900564" y="3029244"/>
              <a:ext cx="117414" cy="159702"/>
            </a:xfrm>
            <a:custGeom>
              <a:avLst/>
              <a:gdLst/>
              <a:ahLst/>
              <a:cxnLst/>
              <a:rect l="l" t="t" r="r" b="b"/>
              <a:pathLst>
                <a:path w="4484" h="6099" extrusionOk="0">
                  <a:moveTo>
                    <a:pt x="4268" y="1"/>
                  </a:moveTo>
                  <a:cubicBezTo>
                    <a:pt x="4245" y="1"/>
                    <a:pt x="4221" y="4"/>
                    <a:pt x="4198" y="12"/>
                  </a:cubicBezTo>
                  <a:lnTo>
                    <a:pt x="3816" y="127"/>
                  </a:lnTo>
                  <a:lnTo>
                    <a:pt x="3816" y="4019"/>
                  </a:lnTo>
                  <a:lnTo>
                    <a:pt x="0" y="5231"/>
                  </a:lnTo>
                  <a:lnTo>
                    <a:pt x="0" y="6099"/>
                  </a:lnTo>
                  <a:lnTo>
                    <a:pt x="4484" y="4668"/>
                  </a:lnTo>
                  <a:lnTo>
                    <a:pt x="4484" y="222"/>
                  </a:lnTo>
                  <a:cubicBezTo>
                    <a:pt x="4484" y="95"/>
                    <a:pt x="4384" y="1"/>
                    <a:pt x="426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0" name="Google Shape;15990;p66"/>
            <p:cNvSpPr/>
            <p:nvPr/>
          </p:nvSpPr>
          <p:spPr>
            <a:xfrm>
              <a:off x="1941282" y="3069988"/>
              <a:ext cx="29484" cy="36345"/>
            </a:xfrm>
            <a:custGeom>
              <a:avLst/>
              <a:gdLst/>
              <a:ahLst/>
              <a:cxnLst/>
              <a:rect l="l" t="t" r="r" b="b"/>
              <a:pathLst>
                <a:path w="1126" h="1388" extrusionOk="0">
                  <a:moveTo>
                    <a:pt x="897" y="0"/>
                  </a:moveTo>
                  <a:cubicBezTo>
                    <a:pt x="875" y="0"/>
                    <a:pt x="853" y="4"/>
                    <a:pt x="830" y="11"/>
                  </a:cubicBezTo>
                  <a:lnTo>
                    <a:pt x="153" y="231"/>
                  </a:lnTo>
                  <a:cubicBezTo>
                    <a:pt x="67" y="259"/>
                    <a:pt x="0" y="345"/>
                    <a:pt x="0" y="450"/>
                  </a:cubicBezTo>
                  <a:lnTo>
                    <a:pt x="0" y="1166"/>
                  </a:lnTo>
                  <a:cubicBezTo>
                    <a:pt x="0" y="1293"/>
                    <a:pt x="100" y="1387"/>
                    <a:pt x="221" y="1387"/>
                  </a:cubicBezTo>
                  <a:cubicBezTo>
                    <a:pt x="246" y="1387"/>
                    <a:pt x="271" y="1383"/>
                    <a:pt x="296" y="1375"/>
                  </a:cubicBezTo>
                  <a:lnTo>
                    <a:pt x="964" y="1156"/>
                  </a:lnTo>
                  <a:cubicBezTo>
                    <a:pt x="1059" y="1127"/>
                    <a:pt x="1126" y="1042"/>
                    <a:pt x="1126" y="946"/>
                  </a:cubicBezTo>
                  <a:lnTo>
                    <a:pt x="1126" y="231"/>
                  </a:lnTo>
                  <a:cubicBezTo>
                    <a:pt x="1126" y="102"/>
                    <a:pt x="1017" y="0"/>
                    <a:pt x="8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91" name="Google Shape;15991;p66"/>
          <p:cNvGrpSpPr/>
          <p:nvPr/>
        </p:nvGrpSpPr>
        <p:grpSpPr>
          <a:xfrm>
            <a:off x="1332009" y="1499935"/>
            <a:ext cx="331895" cy="359311"/>
            <a:chOff x="1332009" y="1499935"/>
            <a:chExt cx="331895" cy="359311"/>
          </a:xfrm>
        </p:grpSpPr>
        <p:sp>
          <p:nvSpPr>
            <p:cNvPr id="15992" name="Google Shape;15992;p66"/>
            <p:cNvSpPr/>
            <p:nvPr/>
          </p:nvSpPr>
          <p:spPr>
            <a:xfrm>
              <a:off x="1435414" y="1570451"/>
              <a:ext cx="28515" cy="79210"/>
            </a:xfrm>
            <a:custGeom>
              <a:avLst/>
              <a:gdLst/>
              <a:ahLst/>
              <a:cxnLst/>
              <a:rect l="l" t="t" r="r" b="b"/>
              <a:pathLst>
                <a:path w="1089" h="3025" extrusionOk="0">
                  <a:moveTo>
                    <a:pt x="545" y="1"/>
                  </a:moveTo>
                  <a:cubicBezTo>
                    <a:pt x="273" y="1"/>
                    <a:pt x="1" y="182"/>
                    <a:pt x="1" y="544"/>
                  </a:cubicBezTo>
                  <a:lnTo>
                    <a:pt x="1" y="3025"/>
                  </a:lnTo>
                  <a:lnTo>
                    <a:pt x="1088" y="3025"/>
                  </a:lnTo>
                  <a:lnTo>
                    <a:pt x="1088" y="544"/>
                  </a:lnTo>
                  <a:cubicBezTo>
                    <a:pt x="1088" y="182"/>
                    <a:pt x="816" y="1"/>
                    <a:pt x="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3" name="Google Shape;15993;p66"/>
            <p:cNvSpPr/>
            <p:nvPr/>
          </p:nvSpPr>
          <p:spPr>
            <a:xfrm>
              <a:off x="1435414" y="1627665"/>
              <a:ext cx="28515" cy="21995"/>
            </a:xfrm>
            <a:custGeom>
              <a:avLst/>
              <a:gdLst/>
              <a:ahLst/>
              <a:cxnLst/>
              <a:rect l="l" t="t" r="r" b="b"/>
              <a:pathLst>
                <a:path w="1089" h="840" extrusionOk="0">
                  <a:moveTo>
                    <a:pt x="1" y="0"/>
                  </a:moveTo>
                  <a:lnTo>
                    <a:pt x="1" y="840"/>
                  </a:lnTo>
                  <a:lnTo>
                    <a:pt x="1088" y="840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4" name="Google Shape;15994;p66"/>
            <p:cNvSpPr/>
            <p:nvPr/>
          </p:nvSpPr>
          <p:spPr>
            <a:xfrm>
              <a:off x="1350496" y="1570451"/>
              <a:ext cx="28254" cy="79210"/>
            </a:xfrm>
            <a:custGeom>
              <a:avLst/>
              <a:gdLst/>
              <a:ahLst/>
              <a:cxnLst/>
              <a:rect l="l" t="t" r="r" b="b"/>
              <a:pathLst>
                <a:path w="1079" h="3025" extrusionOk="0">
                  <a:moveTo>
                    <a:pt x="539" y="1"/>
                  </a:moveTo>
                  <a:cubicBezTo>
                    <a:pt x="270" y="1"/>
                    <a:pt x="0" y="182"/>
                    <a:pt x="0" y="544"/>
                  </a:cubicBezTo>
                  <a:lnTo>
                    <a:pt x="0" y="3025"/>
                  </a:lnTo>
                  <a:lnTo>
                    <a:pt x="1078" y="3025"/>
                  </a:lnTo>
                  <a:lnTo>
                    <a:pt x="1078" y="544"/>
                  </a:lnTo>
                  <a:cubicBezTo>
                    <a:pt x="1078" y="182"/>
                    <a:pt x="809" y="1"/>
                    <a:pt x="53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5" name="Google Shape;15995;p66"/>
            <p:cNvSpPr/>
            <p:nvPr/>
          </p:nvSpPr>
          <p:spPr>
            <a:xfrm>
              <a:off x="1350496" y="1627665"/>
              <a:ext cx="28254" cy="21995"/>
            </a:xfrm>
            <a:custGeom>
              <a:avLst/>
              <a:gdLst/>
              <a:ahLst/>
              <a:cxnLst/>
              <a:rect l="l" t="t" r="r" b="b"/>
              <a:pathLst>
                <a:path w="1079" h="840" extrusionOk="0">
                  <a:moveTo>
                    <a:pt x="0" y="0"/>
                  </a:moveTo>
                  <a:lnTo>
                    <a:pt x="0" y="840"/>
                  </a:lnTo>
                  <a:lnTo>
                    <a:pt x="1078" y="840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6" name="Google Shape;15996;p66"/>
            <p:cNvSpPr/>
            <p:nvPr/>
          </p:nvSpPr>
          <p:spPr>
            <a:xfrm>
              <a:off x="1392706" y="1791531"/>
              <a:ext cx="28751" cy="67714"/>
            </a:xfrm>
            <a:custGeom>
              <a:avLst/>
              <a:gdLst/>
              <a:ahLst/>
              <a:cxnLst/>
              <a:rect l="l" t="t" r="r" b="b"/>
              <a:pathLst>
                <a:path w="1098" h="2586" extrusionOk="0">
                  <a:moveTo>
                    <a:pt x="0" y="1"/>
                  </a:moveTo>
                  <a:lnTo>
                    <a:pt x="0" y="2366"/>
                  </a:lnTo>
                  <a:cubicBezTo>
                    <a:pt x="0" y="2490"/>
                    <a:pt x="105" y="2586"/>
                    <a:pt x="229" y="2586"/>
                  </a:cubicBezTo>
                  <a:lnTo>
                    <a:pt x="869" y="2586"/>
                  </a:lnTo>
                  <a:cubicBezTo>
                    <a:pt x="993" y="2586"/>
                    <a:pt x="1098" y="2490"/>
                    <a:pt x="1098" y="2366"/>
                  </a:cubicBezTo>
                  <a:lnTo>
                    <a:pt x="1098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7" name="Google Shape;15997;p66"/>
            <p:cNvSpPr/>
            <p:nvPr/>
          </p:nvSpPr>
          <p:spPr>
            <a:xfrm>
              <a:off x="1392942" y="1791531"/>
              <a:ext cx="28515" cy="22519"/>
            </a:xfrm>
            <a:custGeom>
              <a:avLst/>
              <a:gdLst/>
              <a:ahLst/>
              <a:cxnLst/>
              <a:rect l="l" t="t" r="r" b="b"/>
              <a:pathLst>
                <a:path w="1089" h="860" extrusionOk="0">
                  <a:moveTo>
                    <a:pt x="1" y="1"/>
                  </a:moveTo>
                  <a:lnTo>
                    <a:pt x="1" y="859"/>
                  </a:lnTo>
                  <a:lnTo>
                    <a:pt x="1089" y="85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8" name="Google Shape;15998;p66"/>
            <p:cNvSpPr/>
            <p:nvPr/>
          </p:nvSpPr>
          <p:spPr>
            <a:xfrm>
              <a:off x="1386448" y="1765294"/>
              <a:ext cx="41503" cy="33255"/>
            </a:xfrm>
            <a:custGeom>
              <a:avLst/>
              <a:gdLst/>
              <a:ahLst/>
              <a:cxnLst/>
              <a:rect l="l" t="t" r="r" b="b"/>
              <a:pathLst>
                <a:path w="1585" h="1270" extrusionOk="0">
                  <a:moveTo>
                    <a:pt x="1" y="1"/>
                  </a:moveTo>
                  <a:lnTo>
                    <a:pt x="1" y="1041"/>
                  </a:lnTo>
                  <a:cubicBezTo>
                    <a:pt x="1" y="1165"/>
                    <a:pt x="106" y="1270"/>
                    <a:pt x="230" y="1270"/>
                  </a:cubicBezTo>
                  <a:lnTo>
                    <a:pt x="1356" y="1270"/>
                  </a:lnTo>
                  <a:cubicBezTo>
                    <a:pt x="1480" y="1270"/>
                    <a:pt x="1585" y="1165"/>
                    <a:pt x="1585" y="1041"/>
                  </a:cubicBezTo>
                  <a:lnTo>
                    <a:pt x="1585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9" name="Google Shape;15999;p66"/>
            <p:cNvSpPr/>
            <p:nvPr/>
          </p:nvSpPr>
          <p:spPr>
            <a:xfrm>
              <a:off x="1411428" y="1765294"/>
              <a:ext cx="16287" cy="33255"/>
            </a:xfrm>
            <a:custGeom>
              <a:avLst/>
              <a:gdLst/>
              <a:ahLst/>
              <a:cxnLst/>
              <a:rect l="l" t="t" r="r" b="b"/>
              <a:pathLst>
                <a:path w="622" h="1270" extrusionOk="0">
                  <a:moveTo>
                    <a:pt x="1" y="1"/>
                  </a:moveTo>
                  <a:lnTo>
                    <a:pt x="1" y="1270"/>
                  </a:lnTo>
                  <a:lnTo>
                    <a:pt x="402" y="1270"/>
                  </a:lnTo>
                  <a:cubicBezTo>
                    <a:pt x="526" y="1270"/>
                    <a:pt x="621" y="1165"/>
                    <a:pt x="621" y="1041"/>
                  </a:cubicBezTo>
                  <a:lnTo>
                    <a:pt x="62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0" name="Google Shape;16000;p66"/>
            <p:cNvSpPr/>
            <p:nvPr/>
          </p:nvSpPr>
          <p:spPr>
            <a:xfrm>
              <a:off x="1381473" y="1738585"/>
              <a:ext cx="51480" cy="33517"/>
            </a:xfrm>
            <a:custGeom>
              <a:avLst/>
              <a:gdLst/>
              <a:ahLst/>
              <a:cxnLst/>
              <a:rect l="l" t="t" r="r" b="b"/>
              <a:pathLst>
                <a:path w="1966" h="1280" extrusionOk="0">
                  <a:moveTo>
                    <a:pt x="0" y="0"/>
                  </a:moveTo>
                  <a:lnTo>
                    <a:pt x="0" y="1059"/>
                  </a:lnTo>
                  <a:cubicBezTo>
                    <a:pt x="0" y="1183"/>
                    <a:pt x="96" y="1278"/>
                    <a:pt x="220" y="1278"/>
                  </a:cubicBezTo>
                  <a:lnTo>
                    <a:pt x="1746" y="1278"/>
                  </a:lnTo>
                  <a:cubicBezTo>
                    <a:pt x="1751" y="1279"/>
                    <a:pt x="1756" y="1279"/>
                    <a:pt x="1762" y="1279"/>
                  </a:cubicBezTo>
                  <a:cubicBezTo>
                    <a:pt x="1878" y="1279"/>
                    <a:pt x="1965" y="1178"/>
                    <a:pt x="1965" y="1059"/>
                  </a:cubicBezTo>
                  <a:lnTo>
                    <a:pt x="1965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1" name="Google Shape;16001;p66"/>
            <p:cNvSpPr/>
            <p:nvPr/>
          </p:nvSpPr>
          <p:spPr>
            <a:xfrm>
              <a:off x="1411428" y="1738585"/>
              <a:ext cx="21524" cy="33517"/>
            </a:xfrm>
            <a:custGeom>
              <a:avLst/>
              <a:gdLst/>
              <a:ahLst/>
              <a:cxnLst/>
              <a:rect l="l" t="t" r="r" b="b"/>
              <a:pathLst>
                <a:path w="822" h="1280" extrusionOk="0">
                  <a:moveTo>
                    <a:pt x="1" y="0"/>
                  </a:moveTo>
                  <a:lnTo>
                    <a:pt x="1" y="1278"/>
                  </a:lnTo>
                  <a:lnTo>
                    <a:pt x="592" y="1278"/>
                  </a:lnTo>
                  <a:cubicBezTo>
                    <a:pt x="598" y="1279"/>
                    <a:pt x="603" y="1279"/>
                    <a:pt x="608" y="1279"/>
                  </a:cubicBezTo>
                  <a:cubicBezTo>
                    <a:pt x="725" y="1279"/>
                    <a:pt x="821" y="1178"/>
                    <a:pt x="821" y="1059"/>
                  </a:cubicBez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2" name="Google Shape;16002;p66"/>
            <p:cNvSpPr/>
            <p:nvPr/>
          </p:nvSpPr>
          <p:spPr>
            <a:xfrm>
              <a:off x="1339001" y="1668619"/>
              <a:ext cx="136162" cy="77220"/>
            </a:xfrm>
            <a:custGeom>
              <a:avLst/>
              <a:gdLst/>
              <a:ahLst/>
              <a:cxnLst/>
              <a:rect l="l" t="t" r="r" b="b"/>
              <a:pathLst>
                <a:path w="5200" h="2949" extrusionOk="0">
                  <a:moveTo>
                    <a:pt x="0" y="1"/>
                  </a:moveTo>
                  <a:lnTo>
                    <a:pt x="0" y="888"/>
                  </a:lnTo>
                  <a:cubicBezTo>
                    <a:pt x="0" y="936"/>
                    <a:pt x="19" y="984"/>
                    <a:pt x="48" y="1031"/>
                  </a:cubicBezTo>
                  <a:lnTo>
                    <a:pt x="1613" y="2949"/>
                  </a:lnTo>
                  <a:lnTo>
                    <a:pt x="3587" y="2949"/>
                  </a:lnTo>
                  <a:lnTo>
                    <a:pt x="5152" y="1022"/>
                  </a:lnTo>
                  <a:cubicBezTo>
                    <a:pt x="5181" y="984"/>
                    <a:pt x="5200" y="936"/>
                    <a:pt x="5200" y="888"/>
                  </a:cubicBezTo>
                  <a:lnTo>
                    <a:pt x="5200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3" name="Google Shape;16003;p66"/>
            <p:cNvSpPr/>
            <p:nvPr/>
          </p:nvSpPr>
          <p:spPr>
            <a:xfrm>
              <a:off x="1411428" y="1668619"/>
              <a:ext cx="63996" cy="77220"/>
            </a:xfrm>
            <a:custGeom>
              <a:avLst/>
              <a:gdLst/>
              <a:ahLst/>
              <a:cxnLst/>
              <a:rect l="l" t="t" r="r" b="b"/>
              <a:pathLst>
                <a:path w="2444" h="2949" extrusionOk="0">
                  <a:moveTo>
                    <a:pt x="1737" y="1"/>
                  </a:moveTo>
                  <a:lnTo>
                    <a:pt x="1737" y="793"/>
                  </a:lnTo>
                  <a:lnTo>
                    <a:pt x="1" y="2949"/>
                  </a:lnTo>
                  <a:lnTo>
                    <a:pt x="831" y="2949"/>
                  </a:lnTo>
                  <a:lnTo>
                    <a:pt x="2395" y="1022"/>
                  </a:lnTo>
                  <a:cubicBezTo>
                    <a:pt x="2424" y="984"/>
                    <a:pt x="2443" y="936"/>
                    <a:pt x="2443" y="888"/>
                  </a:cubicBezTo>
                  <a:lnTo>
                    <a:pt x="244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4" name="Google Shape;16004;p66"/>
            <p:cNvSpPr/>
            <p:nvPr/>
          </p:nvSpPr>
          <p:spPr>
            <a:xfrm>
              <a:off x="1332009" y="1640889"/>
              <a:ext cx="150145" cy="27756"/>
            </a:xfrm>
            <a:custGeom>
              <a:avLst/>
              <a:gdLst/>
              <a:ahLst/>
              <a:cxnLst/>
              <a:rect l="l" t="t" r="r" b="b"/>
              <a:pathLst>
                <a:path w="5734" h="1060" extrusionOk="0">
                  <a:moveTo>
                    <a:pt x="205" y="0"/>
                  </a:moveTo>
                  <a:cubicBezTo>
                    <a:pt x="96" y="0"/>
                    <a:pt x="0" y="102"/>
                    <a:pt x="0" y="220"/>
                  </a:cubicBezTo>
                  <a:lnTo>
                    <a:pt x="0" y="831"/>
                  </a:lnTo>
                  <a:cubicBezTo>
                    <a:pt x="0" y="955"/>
                    <a:pt x="105" y="1060"/>
                    <a:pt x="220" y="1060"/>
                  </a:cubicBezTo>
                  <a:lnTo>
                    <a:pt x="5514" y="1060"/>
                  </a:lnTo>
                  <a:cubicBezTo>
                    <a:pt x="5638" y="1060"/>
                    <a:pt x="5734" y="955"/>
                    <a:pt x="5734" y="831"/>
                  </a:cubicBezTo>
                  <a:lnTo>
                    <a:pt x="5734" y="220"/>
                  </a:lnTo>
                  <a:cubicBezTo>
                    <a:pt x="5734" y="102"/>
                    <a:pt x="5646" y="0"/>
                    <a:pt x="5530" y="0"/>
                  </a:cubicBezTo>
                  <a:cubicBezTo>
                    <a:pt x="5525" y="0"/>
                    <a:pt x="5520" y="1"/>
                    <a:pt x="5514" y="1"/>
                  </a:cubicBezTo>
                  <a:lnTo>
                    <a:pt x="220" y="1"/>
                  </a:lnTo>
                  <a:cubicBezTo>
                    <a:pt x="215" y="1"/>
                    <a:pt x="210" y="0"/>
                    <a:pt x="205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5" name="Google Shape;16005;p66"/>
            <p:cNvSpPr/>
            <p:nvPr/>
          </p:nvSpPr>
          <p:spPr>
            <a:xfrm>
              <a:off x="1461651" y="1640889"/>
              <a:ext cx="20503" cy="27756"/>
            </a:xfrm>
            <a:custGeom>
              <a:avLst/>
              <a:gdLst/>
              <a:ahLst/>
              <a:cxnLst/>
              <a:rect l="l" t="t" r="r" b="b"/>
              <a:pathLst>
                <a:path w="783" h="1060" extrusionOk="0">
                  <a:moveTo>
                    <a:pt x="579" y="0"/>
                  </a:moveTo>
                  <a:cubicBezTo>
                    <a:pt x="574" y="0"/>
                    <a:pt x="569" y="1"/>
                    <a:pt x="563" y="1"/>
                  </a:cubicBezTo>
                  <a:lnTo>
                    <a:pt x="0" y="1"/>
                  </a:lnTo>
                  <a:lnTo>
                    <a:pt x="0" y="1060"/>
                  </a:lnTo>
                  <a:lnTo>
                    <a:pt x="563" y="1060"/>
                  </a:lnTo>
                  <a:cubicBezTo>
                    <a:pt x="687" y="1060"/>
                    <a:pt x="783" y="955"/>
                    <a:pt x="783" y="840"/>
                  </a:cubicBezTo>
                  <a:lnTo>
                    <a:pt x="783" y="220"/>
                  </a:lnTo>
                  <a:cubicBezTo>
                    <a:pt x="783" y="102"/>
                    <a:pt x="695" y="0"/>
                    <a:pt x="57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6" name="Google Shape;16006;p66"/>
            <p:cNvSpPr/>
            <p:nvPr/>
          </p:nvSpPr>
          <p:spPr>
            <a:xfrm>
              <a:off x="1467386" y="1499935"/>
              <a:ext cx="196518" cy="165725"/>
            </a:xfrm>
            <a:custGeom>
              <a:avLst/>
              <a:gdLst/>
              <a:ahLst/>
              <a:cxnLst/>
              <a:rect l="l" t="t" r="r" b="b"/>
              <a:pathLst>
                <a:path w="7505" h="6329" extrusionOk="0">
                  <a:moveTo>
                    <a:pt x="3779" y="1"/>
                  </a:moveTo>
                  <a:cubicBezTo>
                    <a:pt x="3738" y="1"/>
                    <a:pt x="3697" y="2"/>
                    <a:pt x="3655" y="3"/>
                  </a:cubicBezTo>
                  <a:cubicBezTo>
                    <a:pt x="1270" y="108"/>
                    <a:pt x="1" y="2865"/>
                    <a:pt x="1489" y="4735"/>
                  </a:cubicBezTo>
                  <a:lnTo>
                    <a:pt x="1413" y="6099"/>
                  </a:lnTo>
                  <a:cubicBezTo>
                    <a:pt x="1413" y="6229"/>
                    <a:pt x="1523" y="6329"/>
                    <a:pt x="1640" y="6329"/>
                  </a:cubicBezTo>
                  <a:cubicBezTo>
                    <a:pt x="1670" y="6329"/>
                    <a:pt x="1699" y="6323"/>
                    <a:pt x="1728" y="6309"/>
                  </a:cubicBezTo>
                  <a:lnTo>
                    <a:pt x="2968" y="5737"/>
                  </a:lnTo>
                  <a:cubicBezTo>
                    <a:pt x="3234" y="5814"/>
                    <a:pt x="3504" y="5851"/>
                    <a:pt x="3771" y="5851"/>
                  </a:cubicBezTo>
                  <a:cubicBezTo>
                    <a:pt x="4730" y="5851"/>
                    <a:pt x="5650" y="5373"/>
                    <a:pt x="6202" y="4544"/>
                  </a:cubicBezTo>
                  <a:cubicBezTo>
                    <a:pt x="7505" y="2595"/>
                    <a:pt x="6091" y="1"/>
                    <a:pt x="3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7" name="Google Shape;16007;p66"/>
            <p:cNvSpPr/>
            <p:nvPr/>
          </p:nvSpPr>
          <p:spPr>
            <a:xfrm>
              <a:off x="1369873" y="1679852"/>
              <a:ext cx="74653" cy="11050"/>
            </a:xfrm>
            <a:custGeom>
              <a:avLst/>
              <a:gdLst/>
              <a:ahLst/>
              <a:cxnLst/>
              <a:rect l="l" t="t" r="r" b="b"/>
              <a:pathLst>
                <a:path w="2851" h="422" extrusionOk="0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4" y="421"/>
                    <a:pt x="291" y="421"/>
                  </a:cubicBezTo>
                  <a:lnTo>
                    <a:pt x="2551" y="421"/>
                  </a:lnTo>
                  <a:cubicBezTo>
                    <a:pt x="2558" y="421"/>
                    <a:pt x="2564" y="422"/>
                    <a:pt x="2570" y="422"/>
                  </a:cubicBezTo>
                  <a:cubicBezTo>
                    <a:pt x="2851" y="422"/>
                    <a:pt x="2851" y="1"/>
                    <a:pt x="2570" y="1"/>
                  </a:cubicBezTo>
                  <a:cubicBezTo>
                    <a:pt x="2564" y="1"/>
                    <a:pt x="2558" y="1"/>
                    <a:pt x="2551" y="1"/>
                  </a:cubicBezTo>
                  <a:lnTo>
                    <a:pt x="291" y="1"/>
                  </a:lnTo>
                  <a:cubicBezTo>
                    <a:pt x="284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8" name="Google Shape;16008;p66"/>
            <p:cNvSpPr/>
            <p:nvPr/>
          </p:nvSpPr>
          <p:spPr>
            <a:xfrm>
              <a:off x="1533346" y="1524496"/>
              <a:ext cx="60487" cy="92459"/>
            </a:xfrm>
            <a:custGeom>
              <a:avLst/>
              <a:gdLst/>
              <a:ahLst/>
              <a:cxnLst/>
              <a:rect l="l" t="t" r="r" b="b"/>
              <a:pathLst>
                <a:path w="2310" h="3531" extrusionOk="0">
                  <a:moveTo>
                    <a:pt x="1136" y="0"/>
                  </a:moveTo>
                  <a:cubicBezTo>
                    <a:pt x="1088" y="0"/>
                    <a:pt x="1050" y="29"/>
                    <a:pt x="1031" y="67"/>
                  </a:cubicBezTo>
                  <a:lnTo>
                    <a:pt x="39" y="1822"/>
                  </a:lnTo>
                  <a:cubicBezTo>
                    <a:pt x="0" y="1899"/>
                    <a:pt x="48" y="1994"/>
                    <a:pt x="144" y="1994"/>
                  </a:cubicBezTo>
                  <a:lnTo>
                    <a:pt x="1021" y="1994"/>
                  </a:lnTo>
                  <a:lnTo>
                    <a:pt x="401" y="3377"/>
                  </a:lnTo>
                  <a:cubicBezTo>
                    <a:pt x="373" y="3462"/>
                    <a:pt x="443" y="3531"/>
                    <a:pt x="516" y="3531"/>
                  </a:cubicBezTo>
                  <a:cubicBezTo>
                    <a:pt x="543" y="3531"/>
                    <a:pt x="569" y="3522"/>
                    <a:pt x="592" y="3502"/>
                  </a:cubicBezTo>
                  <a:lnTo>
                    <a:pt x="2252" y="1498"/>
                  </a:lnTo>
                  <a:cubicBezTo>
                    <a:pt x="2309" y="1422"/>
                    <a:pt x="2261" y="1317"/>
                    <a:pt x="2166" y="1307"/>
                  </a:cubicBezTo>
                  <a:lnTo>
                    <a:pt x="1183" y="1307"/>
                  </a:lnTo>
                  <a:lnTo>
                    <a:pt x="2032" y="191"/>
                  </a:lnTo>
                  <a:cubicBezTo>
                    <a:pt x="2080" y="115"/>
                    <a:pt x="2032" y="1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09" name="Google Shape;16009;p66"/>
          <p:cNvGrpSpPr/>
          <p:nvPr/>
        </p:nvGrpSpPr>
        <p:grpSpPr>
          <a:xfrm>
            <a:off x="2663464" y="3346815"/>
            <a:ext cx="289528" cy="359232"/>
            <a:chOff x="2663464" y="3346815"/>
            <a:chExt cx="289528" cy="359232"/>
          </a:xfrm>
        </p:grpSpPr>
        <p:sp>
          <p:nvSpPr>
            <p:cNvPr id="16010" name="Google Shape;16010;p66"/>
            <p:cNvSpPr/>
            <p:nvPr/>
          </p:nvSpPr>
          <p:spPr>
            <a:xfrm>
              <a:off x="2663464" y="3490676"/>
              <a:ext cx="133674" cy="140666"/>
            </a:xfrm>
            <a:custGeom>
              <a:avLst/>
              <a:gdLst/>
              <a:ahLst/>
              <a:cxnLst/>
              <a:rect l="l" t="t" r="r" b="b"/>
              <a:pathLst>
                <a:path w="5105" h="5372" extrusionOk="0">
                  <a:moveTo>
                    <a:pt x="105" y="1"/>
                  </a:moveTo>
                  <a:cubicBezTo>
                    <a:pt x="48" y="1"/>
                    <a:pt x="0" y="49"/>
                    <a:pt x="0" y="115"/>
                  </a:cubicBezTo>
                  <a:lnTo>
                    <a:pt x="0" y="2023"/>
                  </a:lnTo>
                  <a:cubicBezTo>
                    <a:pt x="0" y="2128"/>
                    <a:pt x="48" y="2233"/>
                    <a:pt x="143" y="2300"/>
                  </a:cubicBezTo>
                  <a:lnTo>
                    <a:pt x="2862" y="4179"/>
                  </a:lnTo>
                  <a:cubicBezTo>
                    <a:pt x="2958" y="4246"/>
                    <a:pt x="3015" y="4351"/>
                    <a:pt x="3015" y="4466"/>
                  </a:cubicBezTo>
                  <a:lnTo>
                    <a:pt x="3015" y="5372"/>
                  </a:lnTo>
                  <a:lnTo>
                    <a:pt x="5104" y="5372"/>
                  </a:lnTo>
                  <a:lnTo>
                    <a:pt x="5104" y="2701"/>
                  </a:lnTo>
                  <a:cubicBezTo>
                    <a:pt x="5104" y="2596"/>
                    <a:pt x="5056" y="2500"/>
                    <a:pt x="4980" y="2434"/>
                  </a:cubicBezTo>
                  <a:lnTo>
                    <a:pt x="3387" y="1184"/>
                  </a:lnTo>
                  <a:cubicBezTo>
                    <a:pt x="3369" y="1171"/>
                    <a:pt x="3345" y="1163"/>
                    <a:pt x="3321" y="1163"/>
                  </a:cubicBezTo>
                  <a:cubicBezTo>
                    <a:pt x="3293" y="1163"/>
                    <a:pt x="3264" y="1173"/>
                    <a:pt x="3244" y="1193"/>
                  </a:cubicBezTo>
                  <a:lnTo>
                    <a:pt x="2910" y="1527"/>
                  </a:lnTo>
                  <a:cubicBezTo>
                    <a:pt x="2824" y="1613"/>
                    <a:pt x="2834" y="1756"/>
                    <a:pt x="2919" y="1842"/>
                  </a:cubicBezTo>
                  <a:lnTo>
                    <a:pt x="3778" y="2624"/>
                  </a:lnTo>
                  <a:cubicBezTo>
                    <a:pt x="3864" y="2691"/>
                    <a:pt x="3864" y="2815"/>
                    <a:pt x="3788" y="2901"/>
                  </a:cubicBezTo>
                  <a:lnTo>
                    <a:pt x="3721" y="2958"/>
                  </a:lnTo>
                  <a:cubicBezTo>
                    <a:pt x="3654" y="3035"/>
                    <a:pt x="3559" y="3082"/>
                    <a:pt x="3454" y="3082"/>
                  </a:cubicBezTo>
                  <a:lnTo>
                    <a:pt x="3311" y="3082"/>
                  </a:lnTo>
                  <a:cubicBezTo>
                    <a:pt x="3158" y="3082"/>
                    <a:pt x="3005" y="3035"/>
                    <a:pt x="2881" y="2949"/>
                  </a:cubicBezTo>
                  <a:lnTo>
                    <a:pt x="1030" y="1689"/>
                  </a:lnTo>
                  <a:cubicBezTo>
                    <a:pt x="935" y="1632"/>
                    <a:pt x="878" y="1527"/>
                    <a:pt x="878" y="1413"/>
                  </a:cubicBezTo>
                  <a:lnTo>
                    <a:pt x="878" y="688"/>
                  </a:lnTo>
                  <a:cubicBezTo>
                    <a:pt x="878" y="306"/>
                    <a:pt x="573" y="1"/>
                    <a:pt x="200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1" name="Google Shape;16011;p66"/>
            <p:cNvSpPr/>
            <p:nvPr/>
          </p:nvSpPr>
          <p:spPr>
            <a:xfrm>
              <a:off x="2742386" y="3610839"/>
              <a:ext cx="54753" cy="20503"/>
            </a:xfrm>
            <a:custGeom>
              <a:avLst/>
              <a:gdLst/>
              <a:ahLst/>
              <a:cxnLst/>
              <a:rect l="l" t="t" r="r" b="b"/>
              <a:pathLst>
                <a:path w="2091" h="783" extrusionOk="0">
                  <a:moveTo>
                    <a:pt x="1" y="1"/>
                  </a:moveTo>
                  <a:lnTo>
                    <a:pt x="1" y="783"/>
                  </a:lnTo>
                  <a:lnTo>
                    <a:pt x="2090" y="783"/>
                  </a:lnTo>
                  <a:lnTo>
                    <a:pt x="2090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2" name="Google Shape;16012;p66"/>
            <p:cNvSpPr/>
            <p:nvPr/>
          </p:nvSpPr>
          <p:spPr>
            <a:xfrm>
              <a:off x="2819082" y="3490676"/>
              <a:ext cx="133910" cy="140666"/>
            </a:xfrm>
            <a:custGeom>
              <a:avLst/>
              <a:gdLst/>
              <a:ahLst/>
              <a:cxnLst/>
              <a:rect l="l" t="t" r="r" b="b"/>
              <a:pathLst>
                <a:path w="5114" h="5372" extrusionOk="0">
                  <a:moveTo>
                    <a:pt x="4914" y="1"/>
                  </a:moveTo>
                  <a:cubicBezTo>
                    <a:pt x="4532" y="1"/>
                    <a:pt x="4227" y="306"/>
                    <a:pt x="4227" y="688"/>
                  </a:cubicBezTo>
                  <a:lnTo>
                    <a:pt x="4227" y="1413"/>
                  </a:lnTo>
                  <a:cubicBezTo>
                    <a:pt x="4227" y="1527"/>
                    <a:pt x="4169" y="1632"/>
                    <a:pt x="4084" y="1689"/>
                  </a:cubicBezTo>
                  <a:lnTo>
                    <a:pt x="2233" y="2949"/>
                  </a:lnTo>
                  <a:cubicBezTo>
                    <a:pt x="2099" y="3035"/>
                    <a:pt x="1956" y="3082"/>
                    <a:pt x="1804" y="3082"/>
                  </a:cubicBezTo>
                  <a:lnTo>
                    <a:pt x="1651" y="3082"/>
                  </a:lnTo>
                  <a:cubicBezTo>
                    <a:pt x="1546" y="3082"/>
                    <a:pt x="1451" y="3035"/>
                    <a:pt x="1384" y="2958"/>
                  </a:cubicBezTo>
                  <a:lnTo>
                    <a:pt x="1317" y="2901"/>
                  </a:lnTo>
                  <a:cubicBezTo>
                    <a:pt x="1241" y="2815"/>
                    <a:pt x="1250" y="2691"/>
                    <a:pt x="1327" y="2624"/>
                  </a:cubicBezTo>
                  <a:lnTo>
                    <a:pt x="2185" y="1842"/>
                  </a:lnTo>
                  <a:cubicBezTo>
                    <a:pt x="2281" y="1756"/>
                    <a:pt x="2281" y="1613"/>
                    <a:pt x="2195" y="1527"/>
                  </a:cubicBezTo>
                  <a:lnTo>
                    <a:pt x="1861" y="1193"/>
                  </a:lnTo>
                  <a:cubicBezTo>
                    <a:pt x="1840" y="1173"/>
                    <a:pt x="1812" y="1163"/>
                    <a:pt x="1784" y="1163"/>
                  </a:cubicBezTo>
                  <a:cubicBezTo>
                    <a:pt x="1759" y="1163"/>
                    <a:pt x="1735" y="1171"/>
                    <a:pt x="1718" y="1184"/>
                  </a:cubicBezTo>
                  <a:lnTo>
                    <a:pt x="134" y="2443"/>
                  </a:lnTo>
                  <a:cubicBezTo>
                    <a:pt x="48" y="2500"/>
                    <a:pt x="1" y="2596"/>
                    <a:pt x="1" y="2701"/>
                  </a:cubicBezTo>
                  <a:lnTo>
                    <a:pt x="1" y="5372"/>
                  </a:lnTo>
                  <a:lnTo>
                    <a:pt x="2099" y="5372"/>
                  </a:lnTo>
                  <a:lnTo>
                    <a:pt x="2099" y="4466"/>
                  </a:lnTo>
                  <a:cubicBezTo>
                    <a:pt x="2090" y="4351"/>
                    <a:pt x="2147" y="4246"/>
                    <a:pt x="2242" y="4179"/>
                  </a:cubicBezTo>
                  <a:lnTo>
                    <a:pt x="4971" y="2300"/>
                  </a:lnTo>
                  <a:cubicBezTo>
                    <a:pt x="5057" y="2233"/>
                    <a:pt x="5114" y="2128"/>
                    <a:pt x="5114" y="2023"/>
                  </a:cubicBezTo>
                  <a:lnTo>
                    <a:pt x="5114" y="115"/>
                  </a:lnTo>
                  <a:cubicBezTo>
                    <a:pt x="5114" y="49"/>
                    <a:pt x="5057" y="1"/>
                    <a:pt x="4999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3" name="Google Shape;16013;p66"/>
            <p:cNvSpPr/>
            <p:nvPr/>
          </p:nvSpPr>
          <p:spPr>
            <a:xfrm>
              <a:off x="2819082" y="3610839"/>
              <a:ext cx="54988" cy="20503"/>
            </a:xfrm>
            <a:custGeom>
              <a:avLst/>
              <a:gdLst/>
              <a:ahLst/>
              <a:cxnLst/>
              <a:rect l="l" t="t" r="r" b="b"/>
              <a:pathLst>
                <a:path w="2100" h="783" extrusionOk="0">
                  <a:moveTo>
                    <a:pt x="1" y="1"/>
                  </a:moveTo>
                  <a:lnTo>
                    <a:pt x="1" y="783"/>
                  </a:lnTo>
                  <a:lnTo>
                    <a:pt x="2099" y="783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4" name="Google Shape;16014;p66"/>
            <p:cNvSpPr/>
            <p:nvPr/>
          </p:nvSpPr>
          <p:spPr>
            <a:xfrm>
              <a:off x="2714918" y="3346815"/>
              <a:ext cx="167898" cy="178189"/>
            </a:xfrm>
            <a:custGeom>
              <a:avLst/>
              <a:gdLst/>
              <a:ahLst/>
              <a:cxnLst/>
              <a:rect l="l" t="t" r="r" b="b"/>
              <a:pathLst>
                <a:path w="6412" h="6805" extrusionOk="0">
                  <a:moveTo>
                    <a:pt x="3548" y="1"/>
                  </a:moveTo>
                  <a:cubicBezTo>
                    <a:pt x="2981" y="1"/>
                    <a:pt x="2401" y="173"/>
                    <a:pt x="1880" y="553"/>
                  </a:cubicBezTo>
                  <a:cubicBezTo>
                    <a:pt x="0" y="1927"/>
                    <a:pt x="468" y="4856"/>
                    <a:pt x="2691" y="5571"/>
                  </a:cubicBezTo>
                  <a:lnTo>
                    <a:pt x="3368" y="6697"/>
                  </a:lnTo>
                  <a:cubicBezTo>
                    <a:pt x="3411" y="6769"/>
                    <a:pt x="3485" y="6804"/>
                    <a:pt x="3559" y="6804"/>
                  </a:cubicBezTo>
                  <a:cubicBezTo>
                    <a:pt x="3633" y="6804"/>
                    <a:pt x="3707" y="6769"/>
                    <a:pt x="3750" y="6697"/>
                  </a:cubicBezTo>
                  <a:lnTo>
                    <a:pt x="4436" y="5571"/>
                  </a:lnTo>
                  <a:cubicBezTo>
                    <a:pt x="5610" y="5190"/>
                    <a:pt x="6411" y="4093"/>
                    <a:pt x="6411" y="2852"/>
                  </a:cubicBezTo>
                  <a:cubicBezTo>
                    <a:pt x="6411" y="1170"/>
                    <a:pt x="5026" y="1"/>
                    <a:pt x="354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5" name="Google Shape;16015;p66"/>
            <p:cNvSpPr/>
            <p:nvPr/>
          </p:nvSpPr>
          <p:spPr>
            <a:xfrm>
              <a:off x="2757887" y="3372293"/>
              <a:ext cx="101467" cy="98744"/>
            </a:xfrm>
            <a:custGeom>
              <a:avLst/>
              <a:gdLst/>
              <a:ahLst/>
              <a:cxnLst/>
              <a:rect l="l" t="t" r="r" b="b"/>
              <a:pathLst>
                <a:path w="3875" h="3771" extrusionOk="0">
                  <a:moveTo>
                    <a:pt x="1919" y="918"/>
                  </a:moveTo>
                  <a:cubicBezTo>
                    <a:pt x="2099" y="918"/>
                    <a:pt x="2280" y="968"/>
                    <a:pt x="2442" y="1068"/>
                  </a:cubicBezTo>
                  <a:cubicBezTo>
                    <a:pt x="2557" y="1145"/>
                    <a:pt x="2652" y="1240"/>
                    <a:pt x="2729" y="1364"/>
                  </a:cubicBezTo>
                  <a:cubicBezTo>
                    <a:pt x="2939" y="1679"/>
                    <a:pt x="2939" y="2080"/>
                    <a:pt x="2729" y="2404"/>
                  </a:cubicBezTo>
                  <a:cubicBezTo>
                    <a:pt x="2652" y="2519"/>
                    <a:pt x="2557" y="2623"/>
                    <a:pt x="2442" y="2700"/>
                  </a:cubicBezTo>
                  <a:cubicBezTo>
                    <a:pt x="2280" y="2800"/>
                    <a:pt x="2099" y="2850"/>
                    <a:pt x="1919" y="2850"/>
                  </a:cubicBezTo>
                  <a:cubicBezTo>
                    <a:pt x="1739" y="2850"/>
                    <a:pt x="1560" y="2800"/>
                    <a:pt x="1403" y="2700"/>
                  </a:cubicBezTo>
                  <a:cubicBezTo>
                    <a:pt x="1279" y="2623"/>
                    <a:pt x="1183" y="2519"/>
                    <a:pt x="1107" y="2404"/>
                  </a:cubicBezTo>
                  <a:cubicBezTo>
                    <a:pt x="907" y="2080"/>
                    <a:pt x="907" y="1679"/>
                    <a:pt x="1107" y="1364"/>
                  </a:cubicBezTo>
                  <a:cubicBezTo>
                    <a:pt x="1183" y="1240"/>
                    <a:pt x="1279" y="1145"/>
                    <a:pt x="1403" y="1068"/>
                  </a:cubicBezTo>
                  <a:cubicBezTo>
                    <a:pt x="1560" y="968"/>
                    <a:pt x="1739" y="918"/>
                    <a:pt x="1919" y="918"/>
                  </a:cubicBezTo>
                  <a:close/>
                  <a:moveTo>
                    <a:pt x="1918" y="0"/>
                  </a:moveTo>
                  <a:cubicBezTo>
                    <a:pt x="1808" y="0"/>
                    <a:pt x="1698" y="76"/>
                    <a:pt x="1708" y="229"/>
                  </a:cubicBezTo>
                  <a:lnTo>
                    <a:pt x="1708" y="515"/>
                  </a:lnTo>
                  <a:cubicBezTo>
                    <a:pt x="1488" y="553"/>
                    <a:pt x="1279" y="639"/>
                    <a:pt x="1097" y="773"/>
                  </a:cubicBezTo>
                  <a:lnTo>
                    <a:pt x="897" y="563"/>
                  </a:lnTo>
                  <a:cubicBezTo>
                    <a:pt x="851" y="519"/>
                    <a:pt x="801" y="501"/>
                    <a:pt x="752" y="501"/>
                  </a:cubicBezTo>
                  <a:cubicBezTo>
                    <a:pt x="588" y="501"/>
                    <a:pt x="447" y="711"/>
                    <a:pt x="601" y="859"/>
                  </a:cubicBezTo>
                  <a:lnTo>
                    <a:pt x="811" y="1068"/>
                  </a:lnTo>
                  <a:cubicBezTo>
                    <a:pt x="678" y="1250"/>
                    <a:pt x="592" y="1460"/>
                    <a:pt x="554" y="1679"/>
                  </a:cubicBezTo>
                  <a:lnTo>
                    <a:pt x="258" y="1679"/>
                  </a:lnTo>
                  <a:cubicBezTo>
                    <a:pt x="0" y="1698"/>
                    <a:pt x="0" y="2070"/>
                    <a:pt x="258" y="2089"/>
                  </a:cubicBezTo>
                  <a:lnTo>
                    <a:pt x="563" y="2089"/>
                  </a:lnTo>
                  <a:cubicBezTo>
                    <a:pt x="592" y="2318"/>
                    <a:pt x="678" y="2519"/>
                    <a:pt x="811" y="2700"/>
                  </a:cubicBezTo>
                  <a:lnTo>
                    <a:pt x="601" y="2910"/>
                  </a:lnTo>
                  <a:cubicBezTo>
                    <a:pt x="455" y="3064"/>
                    <a:pt x="595" y="3268"/>
                    <a:pt x="755" y="3268"/>
                  </a:cubicBezTo>
                  <a:cubicBezTo>
                    <a:pt x="803" y="3268"/>
                    <a:pt x="853" y="3250"/>
                    <a:pt x="897" y="3205"/>
                  </a:cubicBezTo>
                  <a:lnTo>
                    <a:pt x="1107" y="2996"/>
                  </a:lnTo>
                  <a:cubicBezTo>
                    <a:pt x="1288" y="3129"/>
                    <a:pt x="1498" y="3215"/>
                    <a:pt x="1717" y="3253"/>
                  </a:cubicBezTo>
                  <a:lnTo>
                    <a:pt x="1717" y="3549"/>
                  </a:lnTo>
                  <a:cubicBezTo>
                    <a:pt x="1703" y="3697"/>
                    <a:pt x="1813" y="3771"/>
                    <a:pt x="1924" y="3771"/>
                  </a:cubicBezTo>
                  <a:cubicBezTo>
                    <a:pt x="2035" y="3771"/>
                    <a:pt x="2147" y="3697"/>
                    <a:pt x="2137" y="3549"/>
                  </a:cubicBezTo>
                  <a:lnTo>
                    <a:pt x="2137" y="3253"/>
                  </a:lnTo>
                  <a:cubicBezTo>
                    <a:pt x="2357" y="3215"/>
                    <a:pt x="2566" y="3129"/>
                    <a:pt x="2738" y="2996"/>
                  </a:cubicBezTo>
                  <a:lnTo>
                    <a:pt x="2948" y="3205"/>
                  </a:lnTo>
                  <a:cubicBezTo>
                    <a:pt x="2995" y="3250"/>
                    <a:pt x="3046" y="3268"/>
                    <a:pt x="3095" y="3268"/>
                  </a:cubicBezTo>
                  <a:cubicBezTo>
                    <a:pt x="3259" y="3268"/>
                    <a:pt x="3398" y="3064"/>
                    <a:pt x="3244" y="2910"/>
                  </a:cubicBezTo>
                  <a:lnTo>
                    <a:pt x="3034" y="2700"/>
                  </a:lnTo>
                  <a:cubicBezTo>
                    <a:pt x="3168" y="2519"/>
                    <a:pt x="3253" y="2318"/>
                    <a:pt x="3292" y="2089"/>
                  </a:cubicBezTo>
                  <a:lnTo>
                    <a:pt x="3587" y="2089"/>
                  </a:lnTo>
                  <a:cubicBezTo>
                    <a:pt x="3596" y="2090"/>
                    <a:pt x="3605" y="2091"/>
                    <a:pt x="3613" y="2091"/>
                  </a:cubicBezTo>
                  <a:cubicBezTo>
                    <a:pt x="3874" y="2091"/>
                    <a:pt x="3874" y="1678"/>
                    <a:pt x="3613" y="1678"/>
                  </a:cubicBezTo>
                  <a:cubicBezTo>
                    <a:pt x="3605" y="1678"/>
                    <a:pt x="3596" y="1678"/>
                    <a:pt x="3587" y="1679"/>
                  </a:cubicBezTo>
                  <a:lnTo>
                    <a:pt x="3578" y="1669"/>
                  </a:lnTo>
                  <a:lnTo>
                    <a:pt x="3282" y="1669"/>
                  </a:lnTo>
                  <a:cubicBezTo>
                    <a:pt x="3253" y="1450"/>
                    <a:pt x="3168" y="1240"/>
                    <a:pt x="3034" y="1059"/>
                  </a:cubicBezTo>
                  <a:lnTo>
                    <a:pt x="3234" y="859"/>
                  </a:lnTo>
                  <a:cubicBezTo>
                    <a:pt x="3388" y="705"/>
                    <a:pt x="3250" y="496"/>
                    <a:pt x="3092" y="496"/>
                  </a:cubicBezTo>
                  <a:cubicBezTo>
                    <a:pt x="3043" y="496"/>
                    <a:pt x="2993" y="516"/>
                    <a:pt x="2948" y="563"/>
                  </a:cubicBezTo>
                  <a:lnTo>
                    <a:pt x="2738" y="773"/>
                  </a:lnTo>
                  <a:cubicBezTo>
                    <a:pt x="2557" y="639"/>
                    <a:pt x="2347" y="553"/>
                    <a:pt x="2128" y="515"/>
                  </a:cubicBezTo>
                  <a:lnTo>
                    <a:pt x="2128" y="229"/>
                  </a:lnTo>
                  <a:cubicBezTo>
                    <a:pt x="2137" y="76"/>
                    <a:pt x="2027" y="0"/>
                    <a:pt x="191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6" name="Google Shape;16016;p66"/>
            <p:cNvSpPr/>
            <p:nvPr/>
          </p:nvSpPr>
          <p:spPr>
            <a:xfrm>
              <a:off x="2789597" y="3403323"/>
              <a:ext cx="36999" cy="36423"/>
            </a:xfrm>
            <a:custGeom>
              <a:avLst/>
              <a:gdLst/>
              <a:ahLst/>
              <a:cxnLst/>
              <a:rect l="l" t="t" r="r" b="b"/>
              <a:pathLst>
                <a:path w="1413" h="1391" extrusionOk="0">
                  <a:moveTo>
                    <a:pt x="726" y="418"/>
                  </a:moveTo>
                  <a:cubicBezTo>
                    <a:pt x="783" y="418"/>
                    <a:pt x="850" y="446"/>
                    <a:pt x="888" y="484"/>
                  </a:cubicBezTo>
                  <a:lnTo>
                    <a:pt x="917" y="513"/>
                  </a:lnTo>
                  <a:cubicBezTo>
                    <a:pt x="955" y="561"/>
                    <a:pt x="983" y="618"/>
                    <a:pt x="983" y="675"/>
                  </a:cubicBezTo>
                  <a:lnTo>
                    <a:pt x="983" y="694"/>
                  </a:lnTo>
                  <a:lnTo>
                    <a:pt x="983" y="713"/>
                  </a:lnTo>
                  <a:cubicBezTo>
                    <a:pt x="983" y="771"/>
                    <a:pt x="955" y="837"/>
                    <a:pt x="917" y="885"/>
                  </a:cubicBezTo>
                  <a:lnTo>
                    <a:pt x="888" y="904"/>
                  </a:lnTo>
                  <a:cubicBezTo>
                    <a:pt x="850" y="942"/>
                    <a:pt x="783" y="971"/>
                    <a:pt x="726" y="971"/>
                  </a:cubicBezTo>
                  <a:lnTo>
                    <a:pt x="697" y="971"/>
                  </a:lnTo>
                  <a:cubicBezTo>
                    <a:pt x="630" y="971"/>
                    <a:pt x="573" y="942"/>
                    <a:pt x="526" y="904"/>
                  </a:cubicBezTo>
                  <a:lnTo>
                    <a:pt x="497" y="885"/>
                  </a:lnTo>
                  <a:cubicBezTo>
                    <a:pt x="459" y="837"/>
                    <a:pt x="430" y="771"/>
                    <a:pt x="430" y="713"/>
                  </a:cubicBezTo>
                  <a:lnTo>
                    <a:pt x="430" y="694"/>
                  </a:lnTo>
                  <a:lnTo>
                    <a:pt x="430" y="675"/>
                  </a:lnTo>
                  <a:cubicBezTo>
                    <a:pt x="430" y="618"/>
                    <a:pt x="459" y="561"/>
                    <a:pt x="497" y="513"/>
                  </a:cubicBezTo>
                  <a:lnTo>
                    <a:pt x="526" y="484"/>
                  </a:lnTo>
                  <a:cubicBezTo>
                    <a:pt x="573" y="446"/>
                    <a:pt x="630" y="418"/>
                    <a:pt x="697" y="418"/>
                  </a:cubicBezTo>
                  <a:close/>
                  <a:moveTo>
                    <a:pt x="707" y="0"/>
                  </a:moveTo>
                  <a:cubicBezTo>
                    <a:pt x="635" y="0"/>
                    <a:pt x="564" y="12"/>
                    <a:pt x="497" y="36"/>
                  </a:cubicBezTo>
                  <a:cubicBezTo>
                    <a:pt x="459" y="46"/>
                    <a:pt x="421" y="65"/>
                    <a:pt x="382" y="84"/>
                  </a:cubicBezTo>
                  <a:cubicBezTo>
                    <a:pt x="258" y="151"/>
                    <a:pt x="153" y="246"/>
                    <a:pt x="87" y="380"/>
                  </a:cubicBezTo>
                  <a:cubicBezTo>
                    <a:pt x="68" y="408"/>
                    <a:pt x="58" y="446"/>
                    <a:pt x="39" y="484"/>
                  </a:cubicBezTo>
                  <a:cubicBezTo>
                    <a:pt x="1" y="628"/>
                    <a:pt x="1" y="771"/>
                    <a:pt x="39" y="904"/>
                  </a:cubicBezTo>
                  <a:cubicBezTo>
                    <a:pt x="58" y="942"/>
                    <a:pt x="68" y="981"/>
                    <a:pt x="87" y="1019"/>
                  </a:cubicBezTo>
                  <a:cubicBezTo>
                    <a:pt x="153" y="1143"/>
                    <a:pt x="258" y="1248"/>
                    <a:pt x="382" y="1314"/>
                  </a:cubicBezTo>
                  <a:cubicBezTo>
                    <a:pt x="421" y="1334"/>
                    <a:pt x="459" y="1343"/>
                    <a:pt x="497" y="1362"/>
                  </a:cubicBezTo>
                  <a:cubicBezTo>
                    <a:pt x="564" y="1381"/>
                    <a:pt x="635" y="1391"/>
                    <a:pt x="707" y="1391"/>
                  </a:cubicBezTo>
                  <a:cubicBezTo>
                    <a:pt x="778" y="1391"/>
                    <a:pt x="850" y="1381"/>
                    <a:pt x="917" y="1362"/>
                  </a:cubicBezTo>
                  <a:cubicBezTo>
                    <a:pt x="955" y="1343"/>
                    <a:pt x="993" y="1334"/>
                    <a:pt x="1031" y="1314"/>
                  </a:cubicBezTo>
                  <a:cubicBezTo>
                    <a:pt x="1155" y="1248"/>
                    <a:pt x="1260" y="1143"/>
                    <a:pt x="1327" y="1019"/>
                  </a:cubicBezTo>
                  <a:cubicBezTo>
                    <a:pt x="1346" y="981"/>
                    <a:pt x="1355" y="942"/>
                    <a:pt x="1375" y="904"/>
                  </a:cubicBezTo>
                  <a:cubicBezTo>
                    <a:pt x="1413" y="771"/>
                    <a:pt x="1413" y="628"/>
                    <a:pt x="1375" y="484"/>
                  </a:cubicBezTo>
                  <a:cubicBezTo>
                    <a:pt x="1355" y="446"/>
                    <a:pt x="1346" y="408"/>
                    <a:pt x="1327" y="380"/>
                  </a:cubicBezTo>
                  <a:cubicBezTo>
                    <a:pt x="1260" y="246"/>
                    <a:pt x="1155" y="151"/>
                    <a:pt x="1031" y="84"/>
                  </a:cubicBezTo>
                  <a:cubicBezTo>
                    <a:pt x="993" y="65"/>
                    <a:pt x="955" y="46"/>
                    <a:pt x="917" y="36"/>
                  </a:cubicBezTo>
                  <a:cubicBezTo>
                    <a:pt x="850" y="12"/>
                    <a:pt x="778" y="0"/>
                    <a:pt x="707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7" name="Google Shape;16017;p66"/>
            <p:cNvSpPr/>
            <p:nvPr/>
          </p:nvSpPr>
          <p:spPr>
            <a:xfrm>
              <a:off x="2734137" y="3660564"/>
              <a:ext cx="63001" cy="45483"/>
            </a:xfrm>
            <a:custGeom>
              <a:avLst/>
              <a:gdLst/>
              <a:ahLst/>
              <a:cxnLst/>
              <a:rect l="l" t="t" r="r" b="b"/>
              <a:pathLst>
                <a:path w="2406" h="1737" extrusionOk="0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96" y="1736"/>
                    <a:pt x="220" y="1736"/>
                  </a:cubicBezTo>
                  <a:lnTo>
                    <a:pt x="2186" y="1736"/>
                  </a:lnTo>
                  <a:cubicBezTo>
                    <a:pt x="2300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8" name="Google Shape;16018;p66"/>
            <p:cNvSpPr/>
            <p:nvPr/>
          </p:nvSpPr>
          <p:spPr>
            <a:xfrm>
              <a:off x="2734137" y="3629325"/>
              <a:ext cx="63001" cy="31265"/>
            </a:xfrm>
            <a:custGeom>
              <a:avLst/>
              <a:gdLst/>
              <a:ahLst/>
              <a:cxnLst/>
              <a:rect l="l" t="t" r="r" b="b"/>
              <a:pathLst>
                <a:path w="2406" h="1194" extrusionOk="0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193"/>
                  </a:lnTo>
                  <a:lnTo>
                    <a:pt x="2405" y="1193"/>
                  </a:lnTo>
                  <a:lnTo>
                    <a:pt x="2405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9" name="Google Shape;16019;p66"/>
            <p:cNvSpPr/>
            <p:nvPr/>
          </p:nvSpPr>
          <p:spPr>
            <a:xfrm>
              <a:off x="2819082" y="3660564"/>
              <a:ext cx="62975" cy="45483"/>
            </a:xfrm>
            <a:custGeom>
              <a:avLst/>
              <a:gdLst/>
              <a:ahLst/>
              <a:cxnLst/>
              <a:rect l="l" t="t" r="r" b="b"/>
              <a:pathLst>
                <a:path w="2405" h="1737" extrusionOk="0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105" y="1736"/>
                    <a:pt x="229" y="1736"/>
                  </a:cubicBezTo>
                  <a:lnTo>
                    <a:pt x="2185" y="1736"/>
                  </a:lnTo>
                  <a:cubicBezTo>
                    <a:pt x="2309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0" name="Google Shape;16020;p66"/>
            <p:cNvSpPr/>
            <p:nvPr/>
          </p:nvSpPr>
          <p:spPr>
            <a:xfrm>
              <a:off x="2819082" y="3629090"/>
              <a:ext cx="62975" cy="31239"/>
            </a:xfrm>
            <a:custGeom>
              <a:avLst/>
              <a:gdLst/>
              <a:ahLst/>
              <a:cxnLst/>
              <a:rect l="l" t="t" r="r" b="b"/>
              <a:pathLst>
                <a:path w="2405" h="1193" extrusionOk="0">
                  <a:moveTo>
                    <a:pt x="1" y="0"/>
                  </a:moveTo>
                  <a:lnTo>
                    <a:pt x="1" y="1193"/>
                  </a:lnTo>
                  <a:lnTo>
                    <a:pt x="2405" y="1193"/>
                  </a:lnTo>
                  <a:lnTo>
                    <a:pt x="2405" y="219"/>
                  </a:lnTo>
                  <a:cubicBezTo>
                    <a:pt x="2405" y="95"/>
                    <a:pt x="2309" y="0"/>
                    <a:pt x="218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21" name="Google Shape;16021;p66"/>
          <p:cNvGrpSpPr/>
          <p:nvPr/>
        </p:nvGrpSpPr>
        <p:grpSpPr>
          <a:xfrm>
            <a:off x="1315775" y="2881927"/>
            <a:ext cx="269051" cy="366983"/>
            <a:chOff x="1315775" y="2881927"/>
            <a:chExt cx="269051" cy="366983"/>
          </a:xfrm>
        </p:grpSpPr>
        <p:sp>
          <p:nvSpPr>
            <p:cNvPr id="16022" name="Google Shape;16022;p66"/>
            <p:cNvSpPr/>
            <p:nvPr/>
          </p:nvSpPr>
          <p:spPr>
            <a:xfrm>
              <a:off x="1319755" y="3230397"/>
              <a:ext cx="185390" cy="13250"/>
            </a:xfrm>
            <a:custGeom>
              <a:avLst/>
              <a:gdLst/>
              <a:ahLst/>
              <a:cxnLst/>
              <a:rect l="l" t="t" r="r" b="b"/>
              <a:pathLst>
                <a:path w="7080" h="506" extrusionOk="0">
                  <a:moveTo>
                    <a:pt x="1" y="0"/>
                  </a:moveTo>
                  <a:lnTo>
                    <a:pt x="1" y="277"/>
                  </a:lnTo>
                  <a:cubicBezTo>
                    <a:pt x="1" y="401"/>
                    <a:pt x="96" y="506"/>
                    <a:pt x="220" y="506"/>
                  </a:cubicBezTo>
                  <a:lnTo>
                    <a:pt x="6860" y="506"/>
                  </a:lnTo>
                  <a:cubicBezTo>
                    <a:pt x="6984" y="506"/>
                    <a:pt x="7079" y="401"/>
                    <a:pt x="7079" y="277"/>
                  </a:cubicBezTo>
                  <a:lnTo>
                    <a:pt x="70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3" name="Google Shape;16023;p66"/>
            <p:cNvSpPr/>
            <p:nvPr/>
          </p:nvSpPr>
          <p:spPr>
            <a:xfrm>
              <a:off x="1315775" y="2917146"/>
              <a:ext cx="191124" cy="331764"/>
            </a:xfrm>
            <a:custGeom>
              <a:avLst/>
              <a:gdLst/>
              <a:ahLst/>
              <a:cxnLst/>
              <a:rect l="l" t="t" r="r" b="b"/>
              <a:pathLst>
                <a:path w="7299" h="12670" extrusionOk="0">
                  <a:moveTo>
                    <a:pt x="229" y="0"/>
                  </a:moveTo>
                  <a:cubicBezTo>
                    <a:pt x="105" y="0"/>
                    <a:pt x="0" y="96"/>
                    <a:pt x="0" y="229"/>
                  </a:cubicBezTo>
                  <a:lnTo>
                    <a:pt x="0" y="12450"/>
                  </a:lnTo>
                  <a:cubicBezTo>
                    <a:pt x="0" y="12574"/>
                    <a:pt x="105" y="12669"/>
                    <a:pt x="229" y="12669"/>
                  </a:cubicBezTo>
                  <a:lnTo>
                    <a:pt x="7069" y="12669"/>
                  </a:lnTo>
                  <a:cubicBezTo>
                    <a:pt x="7193" y="12669"/>
                    <a:pt x="7298" y="12574"/>
                    <a:pt x="7298" y="12450"/>
                  </a:cubicBezTo>
                  <a:lnTo>
                    <a:pt x="7298" y="229"/>
                  </a:lnTo>
                  <a:cubicBezTo>
                    <a:pt x="7298" y="96"/>
                    <a:pt x="7193" y="0"/>
                    <a:pt x="706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4" name="Google Shape;16024;p66"/>
            <p:cNvSpPr/>
            <p:nvPr/>
          </p:nvSpPr>
          <p:spPr>
            <a:xfrm>
              <a:off x="1430674" y="2917146"/>
              <a:ext cx="76225" cy="118435"/>
            </a:xfrm>
            <a:custGeom>
              <a:avLst/>
              <a:gdLst/>
              <a:ahLst/>
              <a:cxnLst/>
              <a:rect l="l" t="t" r="r" b="b"/>
              <a:pathLst>
                <a:path w="2911" h="4523" extrusionOk="0">
                  <a:moveTo>
                    <a:pt x="258" y="0"/>
                  </a:moveTo>
                  <a:cubicBezTo>
                    <a:pt x="86" y="401"/>
                    <a:pt x="1" y="830"/>
                    <a:pt x="1" y="1269"/>
                  </a:cubicBezTo>
                  <a:lnTo>
                    <a:pt x="1" y="1288"/>
                  </a:lnTo>
                  <a:cubicBezTo>
                    <a:pt x="10" y="2662"/>
                    <a:pt x="878" y="3893"/>
                    <a:pt x="2176" y="4351"/>
                  </a:cubicBezTo>
                  <a:cubicBezTo>
                    <a:pt x="2414" y="4436"/>
                    <a:pt x="2653" y="4494"/>
                    <a:pt x="2910" y="4522"/>
                  </a:cubicBezTo>
                  <a:lnTo>
                    <a:pt x="2910" y="229"/>
                  </a:lnTo>
                  <a:cubicBezTo>
                    <a:pt x="2910" y="96"/>
                    <a:pt x="2805" y="0"/>
                    <a:pt x="26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5" name="Google Shape;16025;p66"/>
            <p:cNvSpPr/>
            <p:nvPr/>
          </p:nvSpPr>
          <p:spPr>
            <a:xfrm>
              <a:off x="1335256" y="2950872"/>
              <a:ext cx="152397" cy="239069"/>
            </a:xfrm>
            <a:custGeom>
              <a:avLst/>
              <a:gdLst/>
              <a:ahLst/>
              <a:cxnLst/>
              <a:rect l="l" t="t" r="r" b="b"/>
              <a:pathLst>
                <a:path w="5820" h="9130" extrusionOk="0">
                  <a:moveTo>
                    <a:pt x="229" y="0"/>
                  </a:moveTo>
                  <a:cubicBezTo>
                    <a:pt x="96" y="0"/>
                    <a:pt x="0" y="105"/>
                    <a:pt x="0" y="229"/>
                  </a:cubicBezTo>
                  <a:lnTo>
                    <a:pt x="0" y="8910"/>
                  </a:lnTo>
                  <a:cubicBezTo>
                    <a:pt x="0" y="9034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229"/>
                  </a:lnTo>
                  <a:cubicBezTo>
                    <a:pt x="5820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6" name="Google Shape;16026;p66"/>
            <p:cNvSpPr/>
            <p:nvPr/>
          </p:nvSpPr>
          <p:spPr>
            <a:xfrm>
              <a:off x="1430674" y="2950872"/>
              <a:ext cx="56979" cy="80467"/>
            </a:xfrm>
            <a:custGeom>
              <a:avLst/>
              <a:gdLst/>
              <a:ahLst/>
              <a:cxnLst/>
              <a:rect l="l" t="t" r="r" b="b"/>
              <a:pathLst>
                <a:path w="2176" h="3073" extrusionOk="0">
                  <a:moveTo>
                    <a:pt x="1" y="0"/>
                  </a:moveTo>
                  <a:cubicBezTo>
                    <a:pt x="10" y="1383"/>
                    <a:pt x="878" y="2605"/>
                    <a:pt x="2176" y="3072"/>
                  </a:cubicBezTo>
                  <a:lnTo>
                    <a:pt x="2176" y="229"/>
                  </a:lnTo>
                  <a:cubicBezTo>
                    <a:pt x="2176" y="105"/>
                    <a:pt x="2071" y="0"/>
                    <a:pt x="194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7" name="Google Shape;16027;p66"/>
            <p:cNvSpPr/>
            <p:nvPr/>
          </p:nvSpPr>
          <p:spPr>
            <a:xfrm>
              <a:off x="1334994" y="2950872"/>
              <a:ext cx="152423" cy="239069"/>
            </a:xfrm>
            <a:custGeom>
              <a:avLst/>
              <a:gdLst/>
              <a:ahLst/>
              <a:cxnLst/>
              <a:rect l="l" t="t" r="r" b="b"/>
              <a:pathLst>
                <a:path w="5821" h="9130" extrusionOk="0">
                  <a:moveTo>
                    <a:pt x="230" y="0"/>
                  </a:moveTo>
                  <a:cubicBezTo>
                    <a:pt x="10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106" y="9130"/>
                    <a:pt x="230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8624"/>
                  </a:lnTo>
                  <a:lnTo>
                    <a:pt x="459" y="8624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8" name="Google Shape;16028;p66"/>
            <p:cNvSpPr/>
            <p:nvPr/>
          </p:nvSpPr>
          <p:spPr>
            <a:xfrm>
              <a:off x="1398938" y="3203662"/>
              <a:ext cx="24771" cy="24771"/>
            </a:xfrm>
            <a:custGeom>
              <a:avLst/>
              <a:gdLst/>
              <a:ahLst/>
              <a:cxnLst/>
              <a:rect l="l" t="t" r="r" b="b"/>
              <a:pathLst>
                <a:path w="946" h="946" extrusionOk="0">
                  <a:moveTo>
                    <a:pt x="478" y="1"/>
                  </a:moveTo>
                  <a:cubicBezTo>
                    <a:pt x="211" y="1"/>
                    <a:pt x="1" y="210"/>
                    <a:pt x="1" y="478"/>
                  </a:cubicBezTo>
                  <a:cubicBezTo>
                    <a:pt x="1" y="735"/>
                    <a:pt x="211" y="945"/>
                    <a:pt x="478" y="945"/>
                  </a:cubicBezTo>
                  <a:cubicBezTo>
                    <a:pt x="736" y="945"/>
                    <a:pt x="945" y="735"/>
                    <a:pt x="945" y="478"/>
                  </a:cubicBezTo>
                  <a:cubicBezTo>
                    <a:pt x="945" y="210"/>
                    <a:pt x="736" y="1"/>
                    <a:pt x="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9" name="Google Shape;16029;p66"/>
            <p:cNvSpPr/>
            <p:nvPr/>
          </p:nvSpPr>
          <p:spPr>
            <a:xfrm>
              <a:off x="1448166" y="2881927"/>
              <a:ext cx="136660" cy="136660"/>
            </a:xfrm>
            <a:custGeom>
              <a:avLst/>
              <a:gdLst/>
              <a:ahLst/>
              <a:cxnLst/>
              <a:rect l="l" t="t" r="r" b="b"/>
              <a:pathLst>
                <a:path w="5219" h="5219" extrusionOk="0">
                  <a:moveTo>
                    <a:pt x="2605" y="0"/>
                  </a:moveTo>
                  <a:cubicBezTo>
                    <a:pt x="1164" y="0"/>
                    <a:pt x="0" y="1174"/>
                    <a:pt x="0" y="2614"/>
                  </a:cubicBezTo>
                  <a:cubicBezTo>
                    <a:pt x="0" y="4055"/>
                    <a:pt x="1164" y="5219"/>
                    <a:pt x="2605" y="5219"/>
                  </a:cubicBezTo>
                  <a:cubicBezTo>
                    <a:pt x="4045" y="5219"/>
                    <a:pt x="5219" y="4055"/>
                    <a:pt x="5219" y="2614"/>
                  </a:cubicBezTo>
                  <a:cubicBezTo>
                    <a:pt x="5219" y="1174"/>
                    <a:pt x="4045" y="0"/>
                    <a:pt x="26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0" name="Google Shape;16030;p66"/>
            <p:cNvSpPr/>
            <p:nvPr/>
          </p:nvSpPr>
          <p:spPr>
            <a:xfrm>
              <a:off x="1477127" y="2911149"/>
              <a:ext cx="78738" cy="77717"/>
            </a:xfrm>
            <a:custGeom>
              <a:avLst/>
              <a:gdLst/>
              <a:ahLst/>
              <a:cxnLst/>
              <a:rect l="l" t="t" r="r" b="b"/>
              <a:pathLst>
                <a:path w="3007" h="2968" extrusionOk="0">
                  <a:moveTo>
                    <a:pt x="1508" y="0"/>
                  </a:moveTo>
                  <a:cubicBezTo>
                    <a:pt x="678" y="0"/>
                    <a:pt x="1" y="668"/>
                    <a:pt x="10" y="1498"/>
                  </a:cubicBezTo>
                  <a:lnTo>
                    <a:pt x="10" y="1527"/>
                  </a:lnTo>
                  <a:cubicBezTo>
                    <a:pt x="39" y="2332"/>
                    <a:pt x="697" y="2967"/>
                    <a:pt x="1500" y="2967"/>
                  </a:cubicBezTo>
                  <a:cubicBezTo>
                    <a:pt x="1506" y="2967"/>
                    <a:pt x="1512" y="2967"/>
                    <a:pt x="1518" y="2967"/>
                  </a:cubicBezTo>
                  <a:cubicBezTo>
                    <a:pt x="2329" y="2967"/>
                    <a:pt x="2987" y="2309"/>
                    <a:pt x="2996" y="1498"/>
                  </a:cubicBezTo>
                  <a:lnTo>
                    <a:pt x="3006" y="1498"/>
                  </a:lnTo>
                  <a:cubicBezTo>
                    <a:pt x="3006" y="668"/>
                    <a:pt x="2329" y="0"/>
                    <a:pt x="150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1" name="Google Shape;16031;p66"/>
            <p:cNvSpPr/>
            <p:nvPr/>
          </p:nvSpPr>
          <p:spPr>
            <a:xfrm>
              <a:off x="1399462" y="2924923"/>
              <a:ext cx="20739" cy="17963"/>
            </a:xfrm>
            <a:custGeom>
              <a:avLst/>
              <a:gdLst/>
              <a:ahLst/>
              <a:cxnLst/>
              <a:rect l="l" t="t" r="r" b="b"/>
              <a:pathLst>
                <a:path w="792" h="686" extrusionOk="0">
                  <a:moveTo>
                    <a:pt x="453" y="0"/>
                  </a:moveTo>
                  <a:cubicBezTo>
                    <a:pt x="368" y="0"/>
                    <a:pt x="281" y="32"/>
                    <a:pt x="210" y="104"/>
                  </a:cubicBezTo>
                  <a:cubicBezTo>
                    <a:pt x="0" y="314"/>
                    <a:pt x="153" y="686"/>
                    <a:pt x="458" y="686"/>
                  </a:cubicBezTo>
                  <a:cubicBezTo>
                    <a:pt x="639" y="686"/>
                    <a:pt x="792" y="533"/>
                    <a:pt x="792" y="342"/>
                  </a:cubicBezTo>
                  <a:cubicBezTo>
                    <a:pt x="792" y="137"/>
                    <a:pt x="62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2" name="Google Shape;16032;p66"/>
            <p:cNvSpPr/>
            <p:nvPr/>
          </p:nvSpPr>
          <p:spPr>
            <a:xfrm>
              <a:off x="1363484" y="3032045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22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640"/>
                  </a:lnTo>
                  <a:cubicBezTo>
                    <a:pt x="0" y="76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64"/>
                    <a:pt x="3654" y="640"/>
                  </a:cubicBezTo>
                  <a:lnTo>
                    <a:pt x="3654" y="230"/>
                  </a:lnTo>
                  <a:cubicBezTo>
                    <a:pt x="3654" y="10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3" name="Google Shape;16033;p66"/>
            <p:cNvSpPr/>
            <p:nvPr/>
          </p:nvSpPr>
          <p:spPr>
            <a:xfrm>
              <a:off x="1363484" y="3073261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4" name="Google Shape;16034;p66"/>
            <p:cNvSpPr/>
            <p:nvPr/>
          </p:nvSpPr>
          <p:spPr>
            <a:xfrm>
              <a:off x="1363484" y="3114240"/>
              <a:ext cx="95706" cy="22493"/>
            </a:xfrm>
            <a:custGeom>
              <a:avLst/>
              <a:gdLst/>
              <a:ahLst/>
              <a:cxnLst/>
              <a:rect l="l" t="t" r="r" b="b"/>
              <a:pathLst>
                <a:path w="3655" h="859" extrusionOk="0">
                  <a:moveTo>
                    <a:pt x="229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0"/>
                    <a:pt x="3425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5" name="Google Shape;16035;p66"/>
            <p:cNvSpPr/>
            <p:nvPr/>
          </p:nvSpPr>
          <p:spPr>
            <a:xfrm>
              <a:off x="1508863" y="2912406"/>
              <a:ext cx="46740" cy="77193"/>
            </a:xfrm>
            <a:custGeom>
              <a:avLst/>
              <a:gdLst/>
              <a:ahLst/>
              <a:cxnLst/>
              <a:rect l="l" t="t" r="r" b="b"/>
              <a:pathLst>
                <a:path w="1785" h="2948" extrusionOk="0">
                  <a:moveTo>
                    <a:pt x="668" y="0"/>
                  </a:moveTo>
                  <a:cubicBezTo>
                    <a:pt x="373" y="229"/>
                    <a:pt x="115" y="515"/>
                    <a:pt x="287" y="754"/>
                  </a:cubicBezTo>
                  <a:cubicBezTo>
                    <a:pt x="611" y="1202"/>
                    <a:pt x="1250" y="868"/>
                    <a:pt x="1269" y="1469"/>
                  </a:cubicBezTo>
                  <a:cubicBezTo>
                    <a:pt x="1279" y="2032"/>
                    <a:pt x="1" y="2213"/>
                    <a:pt x="1" y="2919"/>
                  </a:cubicBezTo>
                  <a:cubicBezTo>
                    <a:pt x="99" y="2939"/>
                    <a:pt x="196" y="2948"/>
                    <a:pt x="292" y="2948"/>
                  </a:cubicBezTo>
                  <a:cubicBezTo>
                    <a:pt x="1099" y="2948"/>
                    <a:pt x="1784" y="2294"/>
                    <a:pt x="1784" y="1450"/>
                  </a:cubicBezTo>
                  <a:cubicBezTo>
                    <a:pt x="1784" y="773"/>
                    <a:pt x="1327" y="172"/>
                    <a:pt x="6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6" name="Google Shape;16036;p66"/>
            <p:cNvSpPr/>
            <p:nvPr/>
          </p:nvSpPr>
          <p:spPr>
            <a:xfrm>
              <a:off x="1477127" y="2938879"/>
              <a:ext cx="32757" cy="35245"/>
            </a:xfrm>
            <a:custGeom>
              <a:avLst/>
              <a:gdLst/>
              <a:ahLst/>
              <a:cxnLst/>
              <a:rect l="l" t="t" r="r" b="b"/>
              <a:pathLst>
                <a:path w="1251" h="1346" extrusionOk="0">
                  <a:moveTo>
                    <a:pt x="68" y="0"/>
                  </a:moveTo>
                  <a:cubicBezTo>
                    <a:pt x="30" y="143"/>
                    <a:pt x="1" y="286"/>
                    <a:pt x="1" y="439"/>
                  </a:cubicBezTo>
                  <a:lnTo>
                    <a:pt x="1" y="468"/>
                  </a:lnTo>
                  <a:cubicBezTo>
                    <a:pt x="10" y="783"/>
                    <a:pt x="115" y="1097"/>
                    <a:pt x="306" y="1345"/>
                  </a:cubicBezTo>
                  <a:cubicBezTo>
                    <a:pt x="1251" y="926"/>
                    <a:pt x="1079" y="496"/>
                    <a:pt x="430" y="239"/>
                  </a:cubicBezTo>
                  <a:cubicBezTo>
                    <a:pt x="297" y="191"/>
                    <a:pt x="173" y="105"/>
                    <a:pt x="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37" name="Google Shape;16037;p66"/>
          <p:cNvGrpSpPr/>
          <p:nvPr/>
        </p:nvGrpSpPr>
        <p:grpSpPr>
          <a:xfrm>
            <a:off x="3977427" y="1980142"/>
            <a:ext cx="359232" cy="322023"/>
            <a:chOff x="3977427" y="1980142"/>
            <a:chExt cx="359232" cy="322023"/>
          </a:xfrm>
        </p:grpSpPr>
        <p:sp>
          <p:nvSpPr>
            <p:cNvPr id="16038" name="Google Shape;16038;p66"/>
            <p:cNvSpPr/>
            <p:nvPr/>
          </p:nvSpPr>
          <p:spPr>
            <a:xfrm>
              <a:off x="3977427" y="2064065"/>
              <a:ext cx="303039" cy="238100"/>
            </a:xfrm>
            <a:custGeom>
              <a:avLst/>
              <a:gdLst/>
              <a:ahLst/>
              <a:cxnLst/>
              <a:rect l="l" t="t" r="r" b="b"/>
              <a:pathLst>
                <a:path w="11573" h="9093" extrusionOk="0">
                  <a:moveTo>
                    <a:pt x="22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2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8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9" name="Google Shape;16039;p66"/>
            <p:cNvSpPr/>
            <p:nvPr/>
          </p:nvSpPr>
          <p:spPr>
            <a:xfrm>
              <a:off x="3977427" y="2179724"/>
              <a:ext cx="303039" cy="122441"/>
            </a:xfrm>
            <a:custGeom>
              <a:avLst/>
              <a:gdLst/>
              <a:ahLst/>
              <a:cxnLst/>
              <a:rect l="l" t="t" r="r" b="b"/>
              <a:pathLst>
                <a:path w="11573" h="4676" extrusionOk="0">
                  <a:moveTo>
                    <a:pt x="10" y="1"/>
                  </a:moveTo>
                  <a:lnTo>
                    <a:pt x="10" y="4456"/>
                  </a:lnTo>
                  <a:cubicBezTo>
                    <a:pt x="0" y="4494"/>
                    <a:pt x="10" y="4522"/>
                    <a:pt x="29" y="4551"/>
                  </a:cubicBezTo>
                  <a:cubicBezTo>
                    <a:pt x="67" y="4627"/>
                    <a:pt x="143" y="4675"/>
                    <a:pt x="229" y="4675"/>
                  </a:cubicBezTo>
                  <a:lnTo>
                    <a:pt x="11353" y="4675"/>
                  </a:lnTo>
                  <a:cubicBezTo>
                    <a:pt x="11467" y="4675"/>
                    <a:pt x="11572" y="4580"/>
                    <a:pt x="11572" y="4456"/>
                  </a:cubicBezTo>
                  <a:lnTo>
                    <a:pt x="11572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0" name="Google Shape;16040;p66"/>
            <p:cNvSpPr/>
            <p:nvPr/>
          </p:nvSpPr>
          <p:spPr>
            <a:xfrm>
              <a:off x="4175517" y="2103787"/>
              <a:ext cx="104949" cy="49149"/>
            </a:xfrm>
            <a:custGeom>
              <a:avLst/>
              <a:gdLst/>
              <a:ahLst/>
              <a:cxnLst/>
              <a:rect l="l" t="t" r="r" b="b"/>
              <a:pathLst>
                <a:path w="4008" h="1877" extrusionOk="0">
                  <a:moveTo>
                    <a:pt x="0" y="0"/>
                  </a:moveTo>
                  <a:cubicBezTo>
                    <a:pt x="648" y="1177"/>
                    <a:pt x="1878" y="1877"/>
                    <a:pt x="3186" y="1877"/>
                  </a:cubicBezTo>
                  <a:cubicBezTo>
                    <a:pt x="3458" y="1877"/>
                    <a:pt x="3733" y="1847"/>
                    <a:pt x="4007" y="1784"/>
                  </a:cubicBezTo>
                  <a:lnTo>
                    <a:pt x="4007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1" name="Google Shape;16041;p66"/>
            <p:cNvSpPr/>
            <p:nvPr/>
          </p:nvSpPr>
          <p:spPr>
            <a:xfrm>
              <a:off x="3978161" y="2164248"/>
              <a:ext cx="327784" cy="137916"/>
            </a:xfrm>
            <a:custGeom>
              <a:avLst/>
              <a:gdLst/>
              <a:ahLst/>
              <a:cxnLst/>
              <a:rect l="l" t="t" r="r" b="b"/>
              <a:pathLst>
                <a:path w="12518" h="5267" extrusionOk="0">
                  <a:moveTo>
                    <a:pt x="1165" y="0"/>
                  </a:moveTo>
                  <a:cubicBezTo>
                    <a:pt x="1060" y="0"/>
                    <a:pt x="964" y="76"/>
                    <a:pt x="945" y="181"/>
                  </a:cubicBezTo>
                  <a:lnTo>
                    <a:pt x="154" y="4331"/>
                  </a:lnTo>
                  <a:lnTo>
                    <a:pt x="30" y="5009"/>
                  </a:lnTo>
                  <a:cubicBezTo>
                    <a:pt x="1" y="5133"/>
                    <a:pt x="96" y="5257"/>
                    <a:pt x="230" y="5266"/>
                  </a:cubicBezTo>
                  <a:lnTo>
                    <a:pt x="11363" y="5266"/>
                  </a:lnTo>
                  <a:cubicBezTo>
                    <a:pt x="11468" y="5257"/>
                    <a:pt x="11554" y="5190"/>
                    <a:pt x="11573" y="5085"/>
                  </a:cubicBezTo>
                  <a:lnTo>
                    <a:pt x="11716" y="4331"/>
                  </a:lnTo>
                  <a:lnTo>
                    <a:pt x="12489" y="267"/>
                  </a:lnTo>
                  <a:cubicBezTo>
                    <a:pt x="12517" y="124"/>
                    <a:pt x="12412" y="0"/>
                    <a:pt x="122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2" name="Google Shape;16042;p66"/>
            <p:cNvSpPr/>
            <p:nvPr/>
          </p:nvSpPr>
          <p:spPr>
            <a:xfrm>
              <a:off x="3978161" y="2277891"/>
              <a:ext cx="306783" cy="24273"/>
            </a:xfrm>
            <a:custGeom>
              <a:avLst/>
              <a:gdLst/>
              <a:ahLst/>
              <a:cxnLst/>
              <a:rect l="l" t="t" r="r" b="b"/>
              <a:pathLst>
                <a:path w="11716" h="927" extrusionOk="0">
                  <a:moveTo>
                    <a:pt x="154" y="1"/>
                  </a:moveTo>
                  <a:lnTo>
                    <a:pt x="30" y="669"/>
                  </a:lnTo>
                  <a:lnTo>
                    <a:pt x="1" y="812"/>
                  </a:lnTo>
                  <a:cubicBezTo>
                    <a:pt x="39" y="878"/>
                    <a:pt x="115" y="926"/>
                    <a:pt x="201" y="926"/>
                  </a:cubicBezTo>
                  <a:lnTo>
                    <a:pt x="11363" y="926"/>
                  </a:lnTo>
                  <a:cubicBezTo>
                    <a:pt x="11468" y="926"/>
                    <a:pt x="11554" y="850"/>
                    <a:pt x="11573" y="745"/>
                  </a:cubicBezTo>
                  <a:lnTo>
                    <a:pt x="11716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3" name="Google Shape;16043;p66"/>
            <p:cNvSpPr/>
            <p:nvPr/>
          </p:nvSpPr>
          <p:spPr>
            <a:xfrm>
              <a:off x="4181513" y="1980142"/>
              <a:ext cx="155146" cy="154884"/>
            </a:xfrm>
            <a:custGeom>
              <a:avLst/>
              <a:gdLst/>
              <a:ahLst/>
              <a:cxnLst/>
              <a:rect l="l" t="t" r="r" b="b"/>
              <a:pathLst>
                <a:path w="5925" h="5915" extrusionOk="0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9" y="5915"/>
                    <a:pt x="5925" y="4589"/>
                    <a:pt x="5925" y="2958"/>
                  </a:cubicBezTo>
                  <a:cubicBezTo>
                    <a:pt x="5925" y="1317"/>
                    <a:pt x="4599" y="0"/>
                    <a:pt x="295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4" name="Google Shape;16044;p66"/>
            <p:cNvSpPr/>
            <p:nvPr/>
          </p:nvSpPr>
          <p:spPr>
            <a:xfrm>
              <a:off x="4241870" y="2033585"/>
              <a:ext cx="23357" cy="62242"/>
            </a:xfrm>
            <a:custGeom>
              <a:avLst/>
              <a:gdLst/>
              <a:ahLst/>
              <a:cxnLst/>
              <a:rect l="l" t="t" r="r" b="b"/>
              <a:pathLst>
                <a:path w="892" h="2377" extrusionOk="0">
                  <a:moveTo>
                    <a:pt x="273" y="0"/>
                  </a:moveTo>
                  <a:cubicBezTo>
                    <a:pt x="0" y="0"/>
                    <a:pt x="0" y="421"/>
                    <a:pt x="273" y="421"/>
                  </a:cubicBezTo>
                  <a:cubicBezTo>
                    <a:pt x="278" y="421"/>
                    <a:pt x="284" y="421"/>
                    <a:pt x="290" y="420"/>
                  </a:cubicBezTo>
                  <a:lnTo>
                    <a:pt x="481" y="420"/>
                  </a:lnTo>
                  <a:lnTo>
                    <a:pt x="481" y="2176"/>
                  </a:lnTo>
                  <a:cubicBezTo>
                    <a:pt x="481" y="2290"/>
                    <a:pt x="567" y="2376"/>
                    <a:pt x="681" y="2376"/>
                  </a:cubicBezTo>
                  <a:cubicBezTo>
                    <a:pt x="796" y="2376"/>
                    <a:pt x="891" y="2281"/>
                    <a:pt x="891" y="2176"/>
                  </a:cubicBezTo>
                  <a:lnTo>
                    <a:pt x="891" y="211"/>
                  </a:lnTo>
                  <a:cubicBezTo>
                    <a:pt x="891" y="96"/>
                    <a:pt x="796" y="1"/>
                    <a:pt x="681" y="1"/>
                  </a:cubicBezTo>
                  <a:lnTo>
                    <a:pt x="290" y="1"/>
                  </a:lnTo>
                  <a:cubicBezTo>
                    <a:pt x="284" y="0"/>
                    <a:pt x="278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5" name="Google Shape;16045;p66"/>
            <p:cNvSpPr/>
            <p:nvPr/>
          </p:nvSpPr>
          <p:spPr>
            <a:xfrm>
              <a:off x="4241372" y="2087762"/>
              <a:ext cx="37183" cy="10814"/>
            </a:xfrm>
            <a:custGeom>
              <a:avLst/>
              <a:gdLst/>
              <a:ahLst/>
              <a:cxnLst/>
              <a:rect l="l" t="t" r="r" b="b"/>
              <a:pathLst>
                <a:path w="1420" h="413" extrusionOk="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2"/>
                    <a:pt x="290" y="412"/>
                  </a:cubicBezTo>
                  <a:lnTo>
                    <a:pt x="1120" y="412"/>
                  </a:lnTo>
                  <a:cubicBezTo>
                    <a:pt x="1126" y="412"/>
                    <a:pt x="1133" y="413"/>
                    <a:pt x="1138" y="413"/>
                  </a:cubicBezTo>
                  <a:cubicBezTo>
                    <a:pt x="1416" y="413"/>
                    <a:pt x="1419" y="1"/>
                    <a:pt x="1147" y="1"/>
                  </a:cubicBezTo>
                  <a:cubicBezTo>
                    <a:pt x="1138" y="1"/>
                    <a:pt x="1129" y="1"/>
                    <a:pt x="112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6" name="Google Shape;16046;p66"/>
            <p:cNvSpPr/>
            <p:nvPr/>
          </p:nvSpPr>
          <p:spPr>
            <a:xfrm>
              <a:off x="4245221" y="2013239"/>
              <a:ext cx="20005" cy="17125"/>
            </a:xfrm>
            <a:custGeom>
              <a:avLst/>
              <a:gdLst/>
              <a:ahLst/>
              <a:cxnLst/>
              <a:rect l="l" t="t" r="r" b="b"/>
              <a:pathLst>
                <a:path w="764" h="654" extrusionOk="0">
                  <a:moveTo>
                    <a:pt x="433" y="1"/>
                  </a:moveTo>
                  <a:cubicBezTo>
                    <a:pt x="352" y="1"/>
                    <a:pt x="269" y="32"/>
                    <a:pt x="200" y="100"/>
                  </a:cubicBezTo>
                  <a:cubicBezTo>
                    <a:pt x="0" y="301"/>
                    <a:pt x="153" y="654"/>
                    <a:pt x="439" y="654"/>
                  </a:cubicBezTo>
                  <a:cubicBezTo>
                    <a:pt x="620" y="644"/>
                    <a:pt x="763" y="501"/>
                    <a:pt x="763" y="329"/>
                  </a:cubicBezTo>
                  <a:cubicBezTo>
                    <a:pt x="757" y="131"/>
                    <a:pt x="600" y="1"/>
                    <a:pt x="43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7" name="Google Shape;16047;p66"/>
            <p:cNvSpPr/>
            <p:nvPr/>
          </p:nvSpPr>
          <p:spPr>
            <a:xfrm>
              <a:off x="3977663" y="2064065"/>
              <a:ext cx="122441" cy="39749"/>
            </a:xfrm>
            <a:custGeom>
              <a:avLst/>
              <a:gdLst/>
              <a:ahLst/>
              <a:cxnLst/>
              <a:rect l="l" t="t" r="r" b="b"/>
              <a:pathLst>
                <a:path w="4676" h="1518" extrusionOk="0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48" name="Google Shape;16048;p66"/>
          <p:cNvGrpSpPr/>
          <p:nvPr/>
        </p:nvGrpSpPr>
        <p:grpSpPr>
          <a:xfrm>
            <a:off x="865628" y="2413608"/>
            <a:ext cx="361720" cy="359180"/>
            <a:chOff x="865628" y="2413608"/>
            <a:chExt cx="361720" cy="359180"/>
          </a:xfrm>
        </p:grpSpPr>
        <p:sp>
          <p:nvSpPr>
            <p:cNvPr id="16049" name="Google Shape;16049;p66"/>
            <p:cNvSpPr/>
            <p:nvPr/>
          </p:nvSpPr>
          <p:spPr>
            <a:xfrm>
              <a:off x="865628" y="2710048"/>
              <a:ext cx="63472" cy="62739"/>
            </a:xfrm>
            <a:custGeom>
              <a:avLst/>
              <a:gdLst/>
              <a:ahLst/>
              <a:cxnLst/>
              <a:rect l="l" t="t" r="r" b="b"/>
              <a:pathLst>
                <a:path w="2424" h="2396" extrusionOk="0">
                  <a:moveTo>
                    <a:pt x="1183" y="1"/>
                  </a:moveTo>
                  <a:lnTo>
                    <a:pt x="86" y="1088"/>
                  </a:lnTo>
                  <a:cubicBezTo>
                    <a:pt x="0" y="1174"/>
                    <a:pt x="0" y="1317"/>
                    <a:pt x="86" y="1403"/>
                  </a:cubicBezTo>
                  <a:lnTo>
                    <a:pt x="1021" y="2338"/>
                  </a:lnTo>
                  <a:cubicBezTo>
                    <a:pt x="1064" y="2376"/>
                    <a:pt x="1121" y="2395"/>
                    <a:pt x="1178" y="2395"/>
                  </a:cubicBezTo>
                  <a:cubicBezTo>
                    <a:pt x="1236" y="2395"/>
                    <a:pt x="1293" y="2376"/>
                    <a:pt x="1336" y="2338"/>
                  </a:cubicBezTo>
                  <a:lnTo>
                    <a:pt x="2423" y="1241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0" name="Google Shape;16050;p66"/>
            <p:cNvSpPr/>
            <p:nvPr/>
          </p:nvSpPr>
          <p:spPr>
            <a:xfrm>
              <a:off x="880370" y="2726283"/>
              <a:ext cx="48730" cy="46505"/>
            </a:xfrm>
            <a:custGeom>
              <a:avLst/>
              <a:gdLst/>
              <a:ahLst/>
              <a:cxnLst/>
              <a:rect l="l" t="t" r="r" b="b"/>
              <a:pathLst>
                <a:path w="1861" h="1776" extrusionOk="0">
                  <a:moveTo>
                    <a:pt x="1240" y="1"/>
                  </a:moveTo>
                  <a:lnTo>
                    <a:pt x="0" y="1241"/>
                  </a:lnTo>
                  <a:lnTo>
                    <a:pt x="458" y="1718"/>
                  </a:lnTo>
                  <a:cubicBezTo>
                    <a:pt x="501" y="1756"/>
                    <a:pt x="558" y="1775"/>
                    <a:pt x="615" y="1775"/>
                  </a:cubicBezTo>
                  <a:cubicBezTo>
                    <a:pt x="673" y="1775"/>
                    <a:pt x="730" y="1756"/>
                    <a:pt x="773" y="1718"/>
                  </a:cubicBezTo>
                  <a:lnTo>
                    <a:pt x="1860" y="621"/>
                  </a:lnTo>
                  <a:lnTo>
                    <a:pt x="124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1" name="Google Shape;16051;p66"/>
            <p:cNvSpPr/>
            <p:nvPr/>
          </p:nvSpPr>
          <p:spPr>
            <a:xfrm>
              <a:off x="879349" y="2579909"/>
              <a:ext cx="179891" cy="179132"/>
            </a:xfrm>
            <a:custGeom>
              <a:avLst/>
              <a:gdLst/>
              <a:ahLst/>
              <a:cxnLst/>
              <a:rect l="l" t="t" r="r" b="b"/>
              <a:pathLst>
                <a:path w="6870" h="6841" extrusionOk="0">
                  <a:moveTo>
                    <a:pt x="5181" y="0"/>
                  </a:moveTo>
                  <a:lnTo>
                    <a:pt x="87" y="5095"/>
                  </a:lnTo>
                  <a:cubicBezTo>
                    <a:pt x="1" y="5181"/>
                    <a:pt x="1" y="5324"/>
                    <a:pt x="87" y="5410"/>
                  </a:cubicBezTo>
                  <a:lnTo>
                    <a:pt x="1460" y="6783"/>
                  </a:lnTo>
                  <a:cubicBezTo>
                    <a:pt x="1503" y="6821"/>
                    <a:pt x="1561" y="6841"/>
                    <a:pt x="1618" y="6841"/>
                  </a:cubicBezTo>
                  <a:cubicBezTo>
                    <a:pt x="1675" y="6841"/>
                    <a:pt x="1732" y="6821"/>
                    <a:pt x="1775" y="6783"/>
                  </a:cubicBezTo>
                  <a:lnTo>
                    <a:pt x="6870" y="1689"/>
                  </a:lnTo>
                  <a:lnTo>
                    <a:pt x="518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2" name="Google Shape;16052;p66"/>
            <p:cNvSpPr/>
            <p:nvPr/>
          </p:nvSpPr>
          <p:spPr>
            <a:xfrm>
              <a:off x="899590" y="2602140"/>
              <a:ext cx="159650" cy="156901"/>
            </a:xfrm>
            <a:custGeom>
              <a:avLst/>
              <a:gdLst/>
              <a:ahLst/>
              <a:cxnLst/>
              <a:rect l="l" t="t" r="r" b="b"/>
              <a:pathLst>
                <a:path w="6097" h="5992" extrusionOk="0">
                  <a:moveTo>
                    <a:pt x="5248" y="0"/>
                  </a:moveTo>
                  <a:lnTo>
                    <a:pt x="1" y="5247"/>
                  </a:lnTo>
                  <a:lnTo>
                    <a:pt x="687" y="5934"/>
                  </a:lnTo>
                  <a:cubicBezTo>
                    <a:pt x="730" y="5972"/>
                    <a:pt x="788" y="5992"/>
                    <a:pt x="845" y="5992"/>
                  </a:cubicBezTo>
                  <a:cubicBezTo>
                    <a:pt x="902" y="5992"/>
                    <a:pt x="959" y="5972"/>
                    <a:pt x="1002" y="5934"/>
                  </a:cubicBezTo>
                  <a:lnTo>
                    <a:pt x="6097" y="840"/>
                  </a:lnTo>
                  <a:lnTo>
                    <a:pt x="524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3" name="Google Shape;16053;p66"/>
            <p:cNvSpPr/>
            <p:nvPr/>
          </p:nvSpPr>
          <p:spPr>
            <a:xfrm>
              <a:off x="971782" y="2617432"/>
              <a:ext cx="50485" cy="49359"/>
            </a:xfrm>
            <a:custGeom>
              <a:avLst/>
              <a:gdLst/>
              <a:ahLst/>
              <a:cxnLst/>
              <a:rect l="l" t="t" r="r" b="b"/>
              <a:pathLst>
                <a:path w="1928" h="1885" extrusionOk="0">
                  <a:moveTo>
                    <a:pt x="1408" y="1"/>
                  </a:moveTo>
                  <a:cubicBezTo>
                    <a:pt x="1351" y="1"/>
                    <a:pt x="1293" y="22"/>
                    <a:pt x="1250" y="65"/>
                  </a:cubicBezTo>
                  <a:lnTo>
                    <a:pt x="86" y="1229"/>
                  </a:lnTo>
                  <a:cubicBezTo>
                    <a:pt x="1" y="1315"/>
                    <a:pt x="1" y="1458"/>
                    <a:pt x="86" y="1544"/>
                  </a:cubicBezTo>
                  <a:lnTo>
                    <a:pt x="363" y="1821"/>
                  </a:lnTo>
                  <a:cubicBezTo>
                    <a:pt x="406" y="1863"/>
                    <a:pt x="463" y="1885"/>
                    <a:pt x="521" y="1885"/>
                  </a:cubicBezTo>
                  <a:cubicBezTo>
                    <a:pt x="578" y="1885"/>
                    <a:pt x="635" y="1863"/>
                    <a:pt x="678" y="1821"/>
                  </a:cubicBezTo>
                  <a:lnTo>
                    <a:pt x="1842" y="647"/>
                  </a:lnTo>
                  <a:cubicBezTo>
                    <a:pt x="1928" y="561"/>
                    <a:pt x="1928" y="428"/>
                    <a:pt x="1842" y="342"/>
                  </a:cubicBezTo>
                  <a:lnTo>
                    <a:pt x="1565" y="65"/>
                  </a:lnTo>
                  <a:cubicBezTo>
                    <a:pt x="1522" y="22"/>
                    <a:pt x="1465" y="1"/>
                    <a:pt x="14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4" name="Google Shape;16054;p66"/>
            <p:cNvSpPr/>
            <p:nvPr/>
          </p:nvSpPr>
          <p:spPr>
            <a:xfrm>
              <a:off x="1033500" y="2509707"/>
              <a:ext cx="95942" cy="95968"/>
            </a:xfrm>
            <a:custGeom>
              <a:avLst/>
              <a:gdLst/>
              <a:ahLst/>
              <a:cxnLst/>
              <a:rect l="l" t="t" r="r" b="b"/>
              <a:pathLst>
                <a:path w="3664" h="3665" extrusionOk="0">
                  <a:moveTo>
                    <a:pt x="1832" y="1"/>
                  </a:moveTo>
                  <a:cubicBezTo>
                    <a:pt x="820" y="1"/>
                    <a:pt x="0" y="821"/>
                    <a:pt x="0" y="1832"/>
                  </a:cubicBezTo>
                  <a:cubicBezTo>
                    <a:pt x="0" y="2844"/>
                    <a:pt x="820" y="3664"/>
                    <a:pt x="1832" y="3664"/>
                  </a:cubicBezTo>
                  <a:cubicBezTo>
                    <a:pt x="2843" y="3664"/>
                    <a:pt x="3663" y="2844"/>
                    <a:pt x="3663" y="1832"/>
                  </a:cubicBezTo>
                  <a:cubicBezTo>
                    <a:pt x="3663" y="821"/>
                    <a:pt x="2843" y="1"/>
                    <a:pt x="183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5" name="Google Shape;16055;p66"/>
            <p:cNvSpPr/>
            <p:nvPr/>
          </p:nvSpPr>
          <p:spPr>
            <a:xfrm>
              <a:off x="1001502" y="2559171"/>
              <a:ext cx="78712" cy="77900"/>
            </a:xfrm>
            <a:custGeom>
              <a:avLst/>
              <a:gdLst/>
              <a:ahLst/>
              <a:cxnLst/>
              <a:rect l="l" t="t" r="r" b="b"/>
              <a:pathLst>
                <a:path w="3006" h="2975" extrusionOk="0">
                  <a:moveTo>
                    <a:pt x="650" y="1"/>
                  </a:moveTo>
                  <a:lnTo>
                    <a:pt x="87" y="563"/>
                  </a:lnTo>
                  <a:cubicBezTo>
                    <a:pt x="1" y="649"/>
                    <a:pt x="1" y="792"/>
                    <a:pt x="87" y="878"/>
                  </a:cubicBezTo>
                  <a:lnTo>
                    <a:pt x="2119" y="2910"/>
                  </a:lnTo>
                  <a:cubicBezTo>
                    <a:pt x="2162" y="2953"/>
                    <a:pt x="2219" y="2975"/>
                    <a:pt x="2276" y="2975"/>
                  </a:cubicBezTo>
                  <a:cubicBezTo>
                    <a:pt x="2333" y="2975"/>
                    <a:pt x="2391" y="2953"/>
                    <a:pt x="2434" y="2910"/>
                  </a:cubicBezTo>
                  <a:lnTo>
                    <a:pt x="3006" y="233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6" name="Google Shape;16056;p66"/>
            <p:cNvSpPr/>
            <p:nvPr/>
          </p:nvSpPr>
          <p:spPr>
            <a:xfrm>
              <a:off x="1030227" y="2589912"/>
              <a:ext cx="49987" cy="47159"/>
            </a:xfrm>
            <a:custGeom>
              <a:avLst/>
              <a:gdLst/>
              <a:ahLst/>
              <a:cxnLst/>
              <a:rect l="l" t="t" r="r" b="b"/>
              <a:pathLst>
                <a:path w="1909" h="1801" extrusionOk="0">
                  <a:moveTo>
                    <a:pt x="726" y="0"/>
                  </a:moveTo>
                  <a:lnTo>
                    <a:pt x="1" y="725"/>
                  </a:lnTo>
                  <a:lnTo>
                    <a:pt x="1022" y="1736"/>
                  </a:lnTo>
                  <a:cubicBezTo>
                    <a:pt x="1065" y="1779"/>
                    <a:pt x="1122" y="1801"/>
                    <a:pt x="1179" y="1801"/>
                  </a:cubicBezTo>
                  <a:cubicBezTo>
                    <a:pt x="1236" y="1801"/>
                    <a:pt x="1294" y="1779"/>
                    <a:pt x="1337" y="1736"/>
                  </a:cubicBezTo>
                  <a:lnTo>
                    <a:pt x="1909" y="1164"/>
                  </a:lnTo>
                  <a:lnTo>
                    <a:pt x="72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7" name="Google Shape;16057;p66"/>
            <p:cNvSpPr/>
            <p:nvPr/>
          </p:nvSpPr>
          <p:spPr>
            <a:xfrm>
              <a:off x="1128159" y="2454719"/>
              <a:ext cx="58209" cy="54282"/>
            </a:xfrm>
            <a:custGeom>
              <a:avLst/>
              <a:gdLst/>
              <a:ahLst/>
              <a:cxnLst/>
              <a:rect l="l" t="t" r="r" b="b"/>
              <a:pathLst>
                <a:path w="2223" h="2073" extrusionOk="0">
                  <a:moveTo>
                    <a:pt x="1941" y="0"/>
                  </a:moveTo>
                  <a:cubicBezTo>
                    <a:pt x="1895" y="0"/>
                    <a:pt x="1847" y="18"/>
                    <a:pt x="1804" y="59"/>
                  </a:cubicBezTo>
                  <a:lnTo>
                    <a:pt x="134" y="1729"/>
                  </a:lnTo>
                  <a:cubicBezTo>
                    <a:pt x="1" y="1853"/>
                    <a:pt x="96" y="2072"/>
                    <a:pt x="277" y="2072"/>
                  </a:cubicBezTo>
                  <a:cubicBezTo>
                    <a:pt x="335" y="2072"/>
                    <a:pt x="382" y="2053"/>
                    <a:pt x="420" y="2015"/>
                  </a:cubicBezTo>
                  <a:lnTo>
                    <a:pt x="2090" y="345"/>
                  </a:lnTo>
                  <a:cubicBezTo>
                    <a:pt x="2222" y="198"/>
                    <a:pt x="2094" y="0"/>
                    <a:pt x="194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8" name="Google Shape;16058;p66"/>
            <p:cNvSpPr/>
            <p:nvPr/>
          </p:nvSpPr>
          <p:spPr>
            <a:xfrm>
              <a:off x="1099932" y="2413608"/>
              <a:ext cx="10762" cy="72899"/>
            </a:xfrm>
            <a:custGeom>
              <a:avLst/>
              <a:gdLst/>
              <a:ahLst/>
              <a:cxnLst/>
              <a:rect l="l" t="t" r="r" b="b"/>
              <a:pathLst>
                <a:path w="411" h="2784" extrusionOk="0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2574"/>
                  </a:lnTo>
                  <a:cubicBezTo>
                    <a:pt x="1" y="2688"/>
                    <a:pt x="96" y="2784"/>
                    <a:pt x="211" y="2784"/>
                  </a:cubicBezTo>
                  <a:cubicBezTo>
                    <a:pt x="325" y="2784"/>
                    <a:pt x="411" y="2688"/>
                    <a:pt x="411" y="2574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9" name="Google Shape;16059;p66"/>
            <p:cNvSpPr/>
            <p:nvPr/>
          </p:nvSpPr>
          <p:spPr>
            <a:xfrm>
              <a:off x="1150888" y="2528194"/>
              <a:ext cx="76460" cy="10762"/>
            </a:xfrm>
            <a:custGeom>
              <a:avLst/>
              <a:gdLst/>
              <a:ahLst/>
              <a:cxnLst/>
              <a:rect l="l" t="t" r="r" b="b"/>
              <a:pathLst>
                <a:path w="2920" h="411" extrusionOk="0">
                  <a:moveTo>
                    <a:pt x="277" y="1"/>
                  </a:moveTo>
                  <a:cubicBezTo>
                    <a:pt x="1" y="1"/>
                    <a:pt x="1" y="411"/>
                    <a:pt x="277" y="411"/>
                  </a:cubicBezTo>
                  <a:lnTo>
                    <a:pt x="2643" y="411"/>
                  </a:lnTo>
                  <a:cubicBezTo>
                    <a:pt x="2920" y="411"/>
                    <a:pt x="2920" y="1"/>
                    <a:pt x="264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0" name="Google Shape;16060;p66"/>
            <p:cNvSpPr/>
            <p:nvPr/>
          </p:nvSpPr>
          <p:spPr>
            <a:xfrm>
              <a:off x="1002262" y="2486533"/>
              <a:ext cx="150904" cy="145484"/>
            </a:xfrm>
            <a:custGeom>
              <a:avLst/>
              <a:gdLst/>
              <a:ahLst/>
              <a:cxnLst/>
              <a:rect l="l" t="t" r="r" b="b"/>
              <a:pathLst>
                <a:path w="5763" h="5556" extrusionOk="0">
                  <a:moveTo>
                    <a:pt x="1446" y="1"/>
                  </a:moveTo>
                  <a:cubicBezTo>
                    <a:pt x="1389" y="1"/>
                    <a:pt x="1331" y="22"/>
                    <a:pt x="1288" y="65"/>
                  </a:cubicBezTo>
                  <a:lnTo>
                    <a:pt x="745" y="609"/>
                  </a:lnTo>
                  <a:cubicBezTo>
                    <a:pt x="1" y="1353"/>
                    <a:pt x="1" y="2565"/>
                    <a:pt x="745" y="3309"/>
                  </a:cubicBezTo>
                  <a:lnTo>
                    <a:pt x="2433" y="4997"/>
                  </a:lnTo>
                  <a:cubicBezTo>
                    <a:pt x="2805" y="5369"/>
                    <a:pt x="3292" y="5556"/>
                    <a:pt x="3778" y="5556"/>
                  </a:cubicBezTo>
                  <a:cubicBezTo>
                    <a:pt x="4265" y="5556"/>
                    <a:pt x="4751" y="5369"/>
                    <a:pt x="5123" y="4997"/>
                  </a:cubicBezTo>
                  <a:lnTo>
                    <a:pt x="5677" y="4444"/>
                  </a:lnTo>
                  <a:cubicBezTo>
                    <a:pt x="5763" y="4358"/>
                    <a:pt x="5763" y="4225"/>
                    <a:pt x="5677" y="4139"/>
                  </a:cubicBezTo>
                  <a:lnTo>
                    <a:pt x="1603" y="65"/>
                  </a:lnTo>
                  <a:cubicBezTo>
                    <a:pt x="1560" y="22"/>
                    <a:pt x="1503" y="1"/>
                    <a:pt x="144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1" name="Google Shape;16061;p66"/>
            <p:cNvSpPr/>
            <p:nvPr/>
          </p:nvSpPr>
          <p:spPr>
            <a:xfrm>
              <a:off x="1039470" y="2572656"/>
              <a:ext cx="113695" cy="59361"/>
            </a:xfrm>
            <a:custGeom>
              <a:avLst/>
              <a:gdLst/>
              <a:ahLst/>
              <a:cxnLst/>
              <a:rect l="l" t="t" r="r" b="b"/>
              <a:pathLst>
                <a:path w="4342" h="2267" extrusionOk="0">
                  <a:moveTo>
                    <a:pt x="1" y="707"/>
                  </a:moveTo>
                  <a:cubicBezTo>
                    <a:pt x="5" y="711"/>
                    <a:pt x="10" y="715"/>
                    <a:pt x="14" y="720"/>
                  </a:cubicBezTo>
                  <a:lnTo>
                    <a:pt x="14" y="720"/>
                  </a:lnTo>
                  <a:lnTo>
                    <a:pt x="1" y="707"/>
                  </a:lnTo>
                  <a:close/>
                  <a:moveTo>
                    <a:pt x="3407" y="1"/>
                  </a:moveTo>
                  <a:lnTo>
                    <a:pt x="2701" y="707"/>
                  </a:lnTo>
                  <a:cubicBezTo>
                    <a:pt x="2329" y="1079"/>
                    <a:pt x="1840" y="1265"/>
                    <a:pt x="1351" y="1265"/>
                  </a:cubicBezTo>
                  <a:cubicBezTo>
                    <a:pt x="868" y="1265"/>
                    <a:pt x="384" y="1083"/>
                    <a:pt x="14" y="720"/>
                  </a:cubicBezTo>
                  <a:lnTo>
                    <a:pt x="14" y="720"/>
                  </a:lnTo>
                  <a:lnTo>
                    <a:pt x="1012" y="1708"/>
                  </a:lnTo>
                  <a:cubicBezTo>
                    <a:pt x="1384" y="2080"/>
                    <a:pt x="1871" y="2267"/>
                    <a:pt x="2357" y="2267"/>
                  </a:cubicBezTo>
                  <a:cubicBezTo>
                    <a:pt x="2844" y="2267"/>
                    <a:pt x="3330" y="2080"/>
                    <a:pt x="3702" y="1708"/>
                  </a:cubicBezTo>
                  <a:lnTo>
                    <a:pt x="4256" y="1155"/>
                  </a:lnTo>
                  <a:cubicBezTo>
                    <a:pt x="4342" y="1069"/>
                    <a:pt x="4342" y="936"/>
                    <a:pt x="4256" y="850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62" name="Google Shape;16062;p66"/>
          <p:cNvGrpSpPr/>
          <p:nvPr/>
        </p:nvGrpSpPr>
        <p:grpSpPr>
          <a:xfrm>
            <a:off x="3117093" y="2881927"/>
            <a:ext cx="268815" cy="366983"/>
            <a:chOff x="3117093" y="2881927"/>
            <a:chExt cx="268815" cy="366983"/>
          </a:xfrm>
        </p:grpSpPr>
        <p:sp>
          <p:nvSpPr>
            <p:cNvPr id="16063" name="Google Shape;16063;p66"/>
            <p:cNvSpPr/>
            <p:nvPr/>
          </p:nvSpPr>
          <p:spPr>
            <a:xfrm>
              <a:off x="3117093" y="2917146"/>
              <a:ext cx="191124" cy="331764"/>
            </a:xfrm>
            <a:custGeom>
              <a:avLst/>
              <a:gdLst/>
              <a:ahLst/>
              <a:cxnLst/>
              <a:rect l="l" t="t" r="r" b="b"/>
              <a:pathLst>
                <a:path w="7299" h="12670" extrusionOk="0">
                  <a:moveTo>
                    <a:pt x="220" y="0"/>
                  </a:moveTo>
                  <a:cubicBezTo>
                    <a:pt x="96" y="0"/>
                    <a:pt x="1" y="96"/>
                    <a:pt x="1" y="229"/>
                  </a:cubicBezTo>
                  <a:lnTo>
                    <a:pt x="1" y="12450"/>
                  </a:lnTo>
                  <a:cubicBezTo>
                    <a:pt x="1" y="12574"/>
                    <a:pt x="96" y="12669"/>
                    <a:pt x="220" y="12669"/>
                  </a:cubicBezTo>
                  <a:lnTo>
                    <a:pt x="7070" y="12669"/>
                  </a:lnTo>
                  <a:cubicBezTo>
                    <a:pt x="7194" y="12669"/>
                    <a:pt x="7299" y="12574"/>
                    <a:pt x="7299" y="12450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4" name="Google Shape;16064;p66"/>
            <p:cNvSpPr/>
            <p:nvPr/>
          </p:nvSpPr>
          <p:spPr>
            <a:xfrm>
              <a:off x="3232019" y="2917146"/>
              <a:ext cx="76198" cy="118670"/>
            </a:xfrm>
            <a:custGeom>
              <a:avLst/>
              <a:gdLst/>
              <a:ahLst/>
              <a:cxnLst/>
              <a:rect l="l" t="t" r="r" b="b"/>
              <a:pathLst>
                <a:path w="2910" h="4532" extrusionOk="0">
                  <a:moveTo>
                    <a:pt x="258" y="0"/>
                  </a:moveTo>
                  <a:cubicBezTo>
                    <a:pt x="86" y="401"/>
                    <a:pt x="0" y="840"/>
                    <a:pt x="0" y="1279"/>
                  </a:cubicBezTo>
                  <a:lnTo>
                    <a:pt x="0" y="1298"/>
                  </a:lnTo>
                  <a:cubicBezTo>
                    <a:pt x="10" y="2671"/>
                    <a:pt x="878" y="3893"/>
                    <a:pt x="2166" y="4360"/>
                  </a:cubicBezTo>
                  <a:cubicBezTo>
                    <a:pt x="2404" y="4446"/>
                    <a:pt x="2652" y="4503"/>
                    <a:pt x="2910" y="4532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5" name="Google Shape;16065;p66"/>
            <p:cNvSpPr/>
            <p:nvPr/>
          </p:nvSpPr>
          <p:spPr>
            <a:xfrm>
              <a:off x="3117093" y="3235398"/>
              <a:ext cx="191124" cy="13511"/>
            </a:xfrm>
            <a:custGeom>
              <a:avLst/>
              <a:gdLst/>
              <a:ahLst/>
              <a:cxnLst/>
              <a:rect l="l" t="t" r="r" b="b"/>
              <a:pathLst>
                <a:path w="7299" h="516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420"/>
                    <a:pt x="96" y="515"/>
                    <a:pt x="220" y="515"/>
                  </a:cubicBezTo>
                  <a:lnTo>
                    <a:pt x="7070" y="515"/>
                  </a:lnTo>
                  <a:cubicBezTo>
                    <a:pt x="7194" y="515"/>
                    <a:pt x="7299" y="420"/>
                    <a:pt x="7299" y="296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6" name="Google Shape;16066;p66"/>
            <p:cNvSpPr/>
            <p:nvPr/>
          </p:nvSpPr>
          <p:spPr>
            <a:xfrm>
              <a:off x="3136575" y="2950872"/>
              <a:ext cx="152161" cy="239069"/>
            </a:xfrm>
            <a:custGeom>
              <a:avLst/>
              <a:gdLst/>
              <a:ahLst/>
              <a:cxnLst/>
              <a:rect l="l" t="t" r="r" b="b"/>
              <a:pathLst>
                <a:path w="5811" h="9130" extrusionOk="0">
                  <a:moveTo>
                    <a:pt x="220" y="0"/>
                  </a:moveTo>
                  <a:cubicBezTo>
                    <a:pt x="9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96" y="9130"/>
                    <a:pt x="220" y="9130"/>
                  </a:cubicBezTo>
                  <a:lnTo>
                    <a:pt x="5591" y="9130"/>
                  </a:lnTo>
                  <a:cubicBezTo>
                    <a:pt x="5715" y="9130"/>
                    <a:pt x="5811" y="9034"/>
                    <a:pt x="5811" y="8910"/>
                  </a:cubicBezTo>
                  <a:lnTo>
                    <a:pt x="5811" y="229"/>
                  </a:lnTo>
                  <a:cubicBezTo>
                    <a:pt x="5811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7" name="Google Shape;16067;p66"/>
            <p:cNvSpPr/>
            <p:nvPr/>
          </p:nvSpPr>
          <p:spPr>
            <a:xfrm>
              <a:off x="3232019" y="2950872"/>
              <a:ext cx="56717" cy="80467"/>
            </a:xfrm>
            <a:custGeom>
              <a:avLst/>
              <a:gdLst/>
              <a:ahLst/>
              <a:cxnLst/>
              <a:rect l="l" t="t" r="r" b="b"/>
              <a:pathLst>
                <a:path w="2166" h="3073" extrusionOk="0">
                  <a:moveTo>
                    <a:pt x="0" y="0"/>
                  </a:moveTo>
                  <a:cubicBezTo>
                    <a:pt x="10" y="1383"/>
                    <a:pt x="878" y="2605"/>
                    <a:pt x="2166" y="3072"/>
                  </a:cubicBezTo>
                  <a:lnTo>
                    <a:pt x="2166" y="229"/>
                  </a:lnTo>
                  <a:cubicBezTo>
                    <a:pt x="2166" y="105"/>
                    <a:pt x="2070" y="0"/>
                    <a:pt x="194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8" name="Google Shape;16068;p66"/>
            <p:cNvSpPr/>
            <p:nvPr/>
          </p:nvSpPr>
          <p:spPr>
            <a:xfrm>
              <a:off x="3136339" y="2951108"/>
              <a:ext cx="152397" cy="239095"/>
            </a:xfrm>
            <a:custGeom>
              <a:avLst/>
              <a:gdLst/>
              <a:ahLst/>
              <a:cxnLst/>
              <a:rect l="l" t="t" r="r" b="b"/>
              <a:pathLst>
                <a:path w="5820" h="9131" extrusionOk="0">
                  <a:moveTo>
                    <a:pt x="229" y="1"/>
                  </a:moveTo>
                  <a:cubicBezTo>
                    <a:pt x="96" y="1"/>
                    <a:pt x="0" y="96"/>
                    <a:pt x="0" y="230"/>
                  </a:cubicBezTo>
                  <a:lnTo>
                    <a:pt x="0" y="8901"/>
                  </a:lnTo>
                  <a:cubicBezTo>
                    <a:pt x="0" y="9025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25"/>
                    <a:pt x="5820" y="8901"/>
                  </a:cubicBezTo>
                  <a:lnTo>
                    <a:pt x="5820" y="8711"/>
                  </a:lnTo>
                  <a:lnTo>
                    <a:pt x="449" y="8711"/>
                  </a:lnTo>
                  <a:lnTo>
                    <a:pt x="458" y="8701"/>
                  </a:lnTo>
                  <a:lnTo>
                    <a:pt x="458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9" name="Google Shape;16069;p66"/>
            <p:cNvSpPr/>
            <p:nvPr/>
          </p:nvSpPr>
          <p:spPr>
            <a:xfrm>
              <a:off x="3190778" y="2927882"/>
              <a:ext cx="43755" cy="11024"/>
            </a:xfrm>
            <a:custGeom>
              <a:avLst/>
              <a:gdLst/>
              <a:ahLst/>
              <a:cxnLst/>
              <a:rect l="l" t="t" r="r" b="b"/>
              <a:pathLst>
                <a:path w="1671" h="421" extrusionOk="0">
                  <a:moveTo>
                    <a:pt x="278" y="1"/>
                  </a:moveTo>
                  <a:cubicBezTo>
                    <a:pt x="1" y="1"/>
                    <a:pt x="1" y="420"/>
                    <a:pt x="278" y="420"/>
                  </a:cubicBezTo>
                  <a:lnTo>
                    <a:pt x="1384" y="420"/>
                  </a:lnTo>
                  <a:cubicBezTo>
                    <a:pt x="1670" y="42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0" name="Google Shape;16070;p66"/>
            <p:cNvSpPr/>
            <p:nvPr/>
          </p:nvSpPr>
          <p:spPr>
            <a:xfrm>
              <a:off x="3164802" y="3041289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3441" y="0"/>
                  </a:moveTo>
                  <a:cubicBezTo>
                    <a:pt x="3436" y="0"/>
                    <a:pt x="3431" y="0"/>
                    <a:pt x="3426" y="1"/>
                  </a:cubicBezTo>
                  <a:lnTo>
                    <a:pt x="220" y="1"/>
                  </a:lnTo>
                  <a:cubicBezTo>
                    <a:pt x="96" y="1"/>
                    <a:pt x="1" y="96"/>
                    <a:pt x="1" y="220"/>
                  </a:cubicBezTo>
                  <a:lnTo>
                    <a:pt x="1" y="630"/>
                  </a:lnTo>
                  <a:cubicBezTo>
                    <a:pt x="1" y="754"/>
                    <a:pt x="96" y="859"/>
                    <a:pt x="220" y="859"/>
                  </a:cubicBezTo>
                  <a:lnTo>
                    <a:pt x="3426" y="859"/>
                  </a:lnTo>
                  <a:cubicBezTo>
                    <a:pt x="3550" y="859"/>
                    <a:pt x="3655" y="754"/>
                    <a:pt x="3655" y="630"/>
                  </a:cubicBezTo>
                  <a:lnTo>
                    <a:pt x="3655" y="220"/>
                  </a:lnTo>
                  <a:cubicBezTo>
                    <a:pt x="3655" y="101"/>
                    <a:pt x="3558" y="0"/>
                    <a:pt x="3441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1" name="Google Shape;16071;p66"/>
            <p:cNvSpPr/>
            <p:nvPr/>
          </p:nvSpPr>
          <p:spPr>
            <a:xfrm>
              <a:off x="3157313" y="3083263"/>
              <a:ext cx="110448" cy="11024"/>
            </a:xfrm>
            <a:custGeom>
              <a:avLst/>
              <a:gdLst/>
              <a:ahLst/>
              <a:cxnLst/>
              <a:rect l="l" t="t" r="r" b="b"/>
              <a:pathLst>
                <a:path w="4218" h="421" extrusionOk="0">
                  <a:moveTo>
                    <a:pt x="287" y="0"/>
                  </a:moveTo>
                  <a:cubicBezTo>
                    <a:pt x="1" y="0"/>
                    <a:pt x="1" y="420"/>
                    <a:pt x="287" y="420"/>
                  </a:cubicBezTo>
                  <a:lnTo>
                    <a:pt x="3941" y="420"/>
                  </a:lnTo>
                  <a:cubicBezTo>
                    <a:pt x="4217" y="420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2" name="Google Shape;16072;p66"/>
            <p:cNvSpPr/>
            <p:nvPr/>
          </p:nvSpPr>
          <p:spPr>
            <a:xfrm>
              <a:off x="3157313" y="3109998"/>
              <a:ext cx="110448" cy="11260"/>
            </a:xfrm>
            <a:custGeom>
              <a:avLst/>
              <a:gdLst/>
              <a:ahLst/>
              <a:cxnLst/>
              <a:rect l="l" t="t" r="r" b="b"/>
              <a:pathLst>
                <a:path w="4218" h="430" extrusionOk="0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3941" y="429"/>
                  </a:lnTo>
                  <a:cubicBezTo>
                    <a:pt x="4217" y="429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3" name="Google Shape;16073;p66"/>
            <p:cNvSpPr/>
            <p:nvPr/>
          </p:nvSpPr>
          <p:spPr>
            <a:xfrm>
              <a:off x="3200283" y="3203662"/>
              <a:ext cx="24745" cy="24771"/>
            </a:xfrm>
            <a:custGeom>
              <a:avLst/>
              <a:gdLst/>
              <a:ahLst/>
              <a:cxnLst/>
              <a:rect l="l" t="t" r="r" b="b"/>
              <a:pathLst>
                <a:path w="945" h="946" extrusionOk="0">
                  <a:moveTo>
                    <a:pt x="468" y="1"/>
                  </a:moveTo>
                  <a:cubicBezTo>
                    <a:pt x="210" y="1"/>
                    <a:pt x="0" y="210"/>
                    <a:pt x="0" y="478"/>
                  </a:cubicBezTo>
                  <a:cubicBezTo>
                    <a:pt x="0" y="735"/>
                    <a:pt x="210" y="945"/>
                    <a:pt x="468" y="945"/>
                  </a:cubicBezTo>
                  <a:cubicBezTo>
                    <a:pt x="726" y="945"/>
                    <a:pt x="945" y="735"/>
                    <a:pt x="945" y="478"/>
                  </a:cubicBezTo>
                  <a:cubicBezTo>
                    <a:pt x="945" y="210"/>
                    <a:pt x="726" y="1"/>
                    <a:pt x="46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4" name="Google Shape;16074;p66"/>
            <p:cNvSpPr/>
            <p:nvPr/>
          </p:nvSpPr>
          <p:spPr>
            <a:xfrm>
              <a:off x="3249249" y="2881927"/>
              <a:ext cx="136660" cy="136660"/>
            </a:xfrm>
            <a:custGeom>
              <a:avLst/>
              <a:gdLst/>
              <a:ahLst/>
              <a:cxnLst/>
              <a:rect l="l" t="t" r="r" b="b"/>
              <a:pathLst>
                <a:path w="5219" h="5219" extrusionOk="0">
                  <a:moveTo>
                    <a:pt x="2614" y="0"/>
                  </a:moveTo>
                  <a:cubicBezTo>
                    <a:pt x="1174" y="0"/>
                    <a:pt x="0" y="1174"/>
                    <a:pt x="0" y="2614"/>
                  </a:cubicBezTo>
                  <a:cubicBezTo>
                    <a:pt x="0" y="4055"/>
                    <a:pt x="1174" y="5219"/>
                    <a:pt x="2614" y="5219"/>
                  </a:cubicBezTo>
                  <a:cubicBezTo>
                    <a:pt x="4055" y="5219"/>
                    <a:pt x="5219" y="4055"/>
                    <a:pt x="5219" y="2614"/>
                  </a:cubicBezTo>
                  <a:cubicBezTo>
                    <a:pt x="5219" y="1174"/>
                    <a:pt x="4055" y="0"/>
                    <a:pt x="26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5" name="Google Shape;16075;p66"/>
            <p:cNvSpPr/>
            <p:nvPr/>
          </p:nvSpPr>
          <p:spPr>
            <a:xfrm>
              <a:off x="3301959" y="2928641"/>
              <a:ext cx="21995" cy="56219"/>
            </a:xfrm>
            <a:custGeom>
              <a:avLst/>
              <a:gdLst/>
              <a:ahLst/>
              <a:cxnLst/>
              <a:rect l="l" t="t" r="r" b="b"/>
              <a:pathLst>
                <a:path w="840" h="2147" extrusionOk="0">
                  <a:moveTo>
                    <a:pt x="286" y="0"/>
                  </a:moveTo>
                  <a:cubicBezTo>
                    <a:pt x="0" y="0"/>
                    <a:pt x="0" y="429"/>
                    <a:pt x="286" y="429"/>
                  </a:cubicBezTo>
                  <a:lnTo>
                    <a:pt x="420" y="429"/>
                  </a:lnTo>
                  <a:lnTo>
                    <a:pt x="420" y="1937"/>
                  </a:lnTo>
                  <a:cubicBezTo>
                    <a:pt x="420" y="2051"/>
                    <a:pt x="506" y="2147"/>
                    <a:pt x="630" y="2147"/>
                  </a:cubicBezTo>
                  <a:cubicBezTo>
                    <a:pt x="744" y="2147"/>
                    <a:pt x="840" y="2061"/>
                    <a:pt x="840" y="1937"/>
                  </a:cubicBezTo>
                  <a:lnTo>
                    <a:pt x="840" y="210"/>
                  </a:lnTo>
                  <a:cubicBezTo>
                    <a:pt x="840" y="96"/>
                    <a:pt x="744" y="0"/>
                    <a:pt x="630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6" name="Google Shape;16076;p66"/>
            <p:cNvSpPr/>
            <p:nvPr/>
          </p:nvSpPr>
          <p:spPr>
            <a:xfrm>
              <a:off x="3301462" y="2976088"/>
              <a:ext cx="33988" cy="11286"/>
            </a:xfrm>
            <a:custGeom>
              <a:avLst/>
              <a:gdLst/>
              <a:ahLst/>
              <a:cxnLst/>
              <a:rect l="l" t="t" r="r" b="b"/>
              <a:pathLst>
                <a:path w="1298" h="431" extrusionOk="0">
                  <a:moveTo>
                    <a:pt x="277" y="1"/>
                  </a:moveTo>
                  <a:cubicBezTo>
                    <a:pt x="0" y="1"/>
                    <a:pt x="0" y="430"/>
                    <a:pt x="277" y="430"/>
                  </a:cubicBezTo>
                  <a:lnTo>
                    <a:pt x="1021" y="430"/>
                  </a:lnTo>
                  <a:cubicBezTo>
                    <a:pt x="1298" y="430"/>
                    <a:pt x="1298" y="1"/>
                    <a:pt x="1021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7" name="Google Shape;16077;p66"/>
            <p:cNvSpPr/>
            <p:nvPr/>
          </p:nvSpPr>
          <p:spPr>
            <a:xfrm>
              <a:off x="3304709" y="2910704"/>
              <a:ext cx="19246" cy="16706"/>
            </a:xfrm>
            <a:custGeom>
              <a:avLst/>
              <a:gdLst/>
              <a:ahLst/>
              <a:cxnLst/>
              <a:rect l="l" t="t" r="r" b="b"/>
              <a:pathLst>
                <a:path w="735" h="638" extrusionOk="0">
                  <a:moveTo>
                    <a:pt x="413" y="0"/>
                  </a:moveTo>
                  <a:cubicBezTo>
                    <a:pt x="335" y="0"/>
                    <a:pt x="255" y="29"/>
                    <a:pt x="191" y="94"/>
                  </a:cubicBezTo>
                  <a:cubicBezTo>
                    <a:pt x="0" y="294"/>
                    <a:pt x="134" y="637"/>
                    <a:pt x="420" y="637"/>
                  </a:cubicBezTo>
                  <a:cubicBezTo>
                    <a:pt x="592" y="637"/>
                    <a:pt x="735" y="494"/>
                    <a:pt x="735" y="323"/>
                  </a:cubicBezTo>
                  <a:cubicBezTo>
                    <a:pt x="735" y="129"/>
                    <a:pt x="577" y="0"/>
                    <a:pt x="41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78" name="Google Shape;16078;p66"/>
          <p:cNvGrpSpPr/>
          <p:nvPr/>
        </p:nvGrpSpPr>
        <p:grpSpPr>
          <a:xfrm>
            <a:off x="3534508" y="1508000"/>
            <a:ext cx="368502" cy="343521"/>
            <a:chOff x="3534508" y="1508000"/>
            <a:chExt cx="368502" cy="343521"/>
          </a:xfrm>
        </p:grpSpPr>
        <p:sp>
          <p:nvSpPr>
            <p:cNvPr id="16079" name="Google Shape;16079;p66"/>
            <p:cNvSpPr/>
            <p:nvPr/>
          </p:nvSpPr>
          <p:spPr>
            <a:xfrm>
              <a:off x="3591984" y="1754322"/>
              <a:ext cx="45719" cy="45719"/>
            </a:xfrm>
            <a:custGeom>
              <a:avLst/>
              <a:gdLst/>
              <a:ahLst/>
              <a:cxnLst/>
              <a:rect l="l" t="t" r="r" b="b"/>
              <a:pathLst>
                <a:path w="1746" h="1746" extrusionOk="0">
                  <a:moveTo>
                    <a:pt x="220" y="0"/>
                  </a:moveTo>
                  <a:cubicBezTo>
                    <a:pt x="96" y="0"/>
                    <a:pt x="0" y="95"/>
                    <a:pt x="0" y="219"/>
                  </a:cubicBezTo>
                  <a:lnTo>
                    <a:pt x="0" y="1526"/>
                  </a:lnTo>
                  <a:cubicBezTo>
                    <a:pt x="0" y="1650"/>
                    <a:pt x="96" y="1746"/>
                    <a:pt x="220" y="1746"/>
                  </a:cubicBezTo>
                  <a:lnTo>
                    <a:pt x="1527" y="1746"/>
                  </a:lnTo>
                  <a:cubicBezTo>
                    <a:pt x="1651" y="1746"/>
                    <a:pt x="1746" y="1650"/>
                    <a:pt x="1746" y="1526"/>
                  </a:cubicBezTo>
                  <a:lnTo>
                    <a:pt x="1746" y="219"/>
                  </a:lnTo>
                  <a:cubicBezTo>
                    <a:pt x="1746" y="9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0" name="Google Shape;16080;p66"/>
            <p:cNvSpPr/>
            <p:nvPr/>
          </p:nvSpPr>
          <p:spPr>
            <a:xfrm>
              <a:off x="3742600" y="1633897"/>
              <a:ext cx="106940" cy="91805"/>
            </a:xfrm>
            <a:custGeom>
              <a:avLst/>
              <a:gdLst/>
              <a:ahLst/>
              <a:cxnLst/>
              <a:rect l="l" t="t" r="r" b="b"/>
              <a:pathLst>
                <a:path w="4084" h="3506" extrusionOk="0">
                  <a:moveTo>
                    <a:pt x="2338" y="1"/>
                  </a:moveTo>
                  <a:cubicBezTo>
                    <a:pt x="773" y="1"/>
                    <a:pt x="1" y="1890"/>
                    <a:pt x="1098" y="2987"/>
                  </a:cubicBezTo>
                  <a:cubicBezTo>
                    <a:pt x="1456" y="3345"/>
                    <a:pt x="1896" y="3506"/>
                    <a:pt x="2326" y="3506"/>
                  </a:cubicBezTo>
                  <a:cubicBezTo>
                    <a:pt x="3225" y="3506"/>
                    <a:pt x="4084" y="2807"/>
                    <a:pt x="4084" y="1756"/>
                  </a:cubicBezTo>
                  <a:cubicBezTo>
                    <a:pt x="4084" y="793"/>
                    <a:pt x="3302" y="10"/>
                    <a:pt x="2338" y="1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1" name="Google Shape;16081;p66"/>
            <p:cNvSpPr/>
            <p:nvPr/>
          </p:nvSpPr>
          <p:spPr>
            <a:xfrm>
              <a:off x="3753336" y="1671132"/>
              <a:ext cx="100969" cy="54465"/>
            </a:xfrm>
            <a:custGeom>
              <a:avLst/>
              <a:gdLst/>
              <a:ahLst/>
              <a:cxnLst/>
              <a:rect l="l" t="t" r="r" b="b"/>
              <a:pathLst>
                <a:path w="3856" h="2080" extrusionOk="0">
                  <a:moveTo>
                    <a:pt x="211" y="0"/>
                  </a:moveTo>
                  <a:cubicBezTo>
                    <a:pt x="1" y="1078"/>
                    <a:pt x="821" y="2080"/>
                    <a:pt x="1928" y="2080"/>
                  </a:cubicBezTo>
                  <a:cubicBezTo>
                    <a:pt x="3025" y="2080"/>
                    <a:pt x="3855" y="1078"/>
                    <a:pt x="3645" y="0"/>
                  </a:cubicBezTo>
                  <a:lnTo>
                    <a:pt x="3645" y="0"/>
                  </a:lnTo>
                  <a:cubicBezTo>
                    <a:pt x="3483" y="830"/>
                    <a:pt x="2768" y="1422"/>
                    <a:pt x="1928" y="1422"/>
                  </a:cubicBezTo>
                  <a:cubicBezTo>
                    <a:pt x="1088" y="1422"/>
                    <a:pt x="363" y="830"/>
                    <a:pt x="211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2" name="Google Shape;16082;p66"/>
            <p:cNvSpPr/>
            <p:nvPr/>
          </p:nvSpPr>
          <p:spPr>
            <a:xfrm>
              <a:off x="3620447" y="1530990"/>
              <a:ext cx="154649" cy="297645"/>
            </a:xfrm>
            <a:custGeom>
              <a:avLst/>
              <a:gdLst/>
              <a:ahLst/>
              <a:cxnLst/>
              <a:rect l="l" t="t" r="r" b="b"/>
              <a:pathLst>
                <a:path w="5906" h="11367" extrusionOk="0">
                  <a:moveTo>
                    <a:pt x="5681" y="1"/>
                  </a:moveTo>
                  <a:cubicBezTo>
                    <a:pt x="5608" y="1"/>
                    <a:pt x="5542" y="38"/>
                    <a:pt x="5505" y="105"/>
                  </a:cubicBezTo>
                  <a:cubicBezTo>
                    <a:pt x="5085" y="773"/>
                    <a:pt x="4589" y="1384"/>
                    <a:pt x="4027" y="1927"/>
                  </a:cubicBezTo>
                  <a:cubicBezTo>
                    <a:pt x="3187" y="2748"/>
                    <a:pt x="1842" y="3721"/>
                    <a:pt x="220" y="3721"/>
                  </a:cubicBezTo>
                  <a:cubicBezTo>
                    <a:pt x="215" y="3721"/>
                    <a:pt x="210" y="3720"/>
                    <a:pt x="206" y="3720"/>
                  </a:cubicBezTo>
                  <a:cubicBezTo>
                    <a:pt x="97" y="3720"/>
                    <a:pt x="1" y="3821"/>
                    <a:pt x="1" y="3931"/>
                  </a:cubicBezTo>
                  <a:lnTo>
                    <a:pt x="1" y="7432"/>
                  </a:lnTo>
                  <a:cubicBezTo>
                    <a:pt x="1" y="7556"/>
                    <a:pt x="106" y="7651"/>
                    <a:pt x="220" y="7651"/>
                  </a:cubicBezTo>
                  <a:cubicBezTo>
                    <a:pt x="1842" y="7651"/>
                    <a:pt x="3187" y="8624"/>
                    <a:pt x="4027" y="9445"/>
                  </a:cubicBezTo>
                  <a:cubicBezTo>
                    <a:pt x="4589" y="9989"/>
                    <a:pt x="5085" y="10599"/>
                    <a:pt x="5496" y="11257"/>
                  </a:cubicBezTo>
                  <a:cubicBezTo>
                    <a:pt x="5541" y="11332"/>
                    <a:pt x="5614" y="11366"/>
                    <a:pt x="5686" y="11366"/>
                  </a:cubicBezTo>
                  <a:cubicBezTo>
                    <a:pt x="5797" y="11366"/>
                    <a:pt x="5906" y="11286"/>
                    <a:pt x="5906" y="11153"/>
                  </a:cubicBezTo>
                  <a:lnTo>
                    <a:pt x="5906" y="220"/>
                  </a:lnTo>
                  <a:cubicBezTo>
                    <a:pt x="5906" y="115"/>
                    <a:pt x="5839" y="29"/>
                    <a:pt x="5744" y="10"/>
                  </a:cubicBezTo>
                  <a:cubicBezTo>
                    <a:pt x="5723" y="4"/>
                    <a:pt x="5702" y="1"/>
                    <a:pt x="5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3" name="Google Shape;16083;p66"/>
            <p:cNvSpPr/>
            <p:nvPr/>
          </p:nvSpPr>
          <p:spPr>
            <a:xfrm>
              <a:off x="3620447" y="1708603"/>
              <a:ext cx="154649" cy="120032"/>
            </a:xfrm>
            <a:custGeom>
              <a:avLst/>
              <a:gdLst/>
              <a:ahLst/>
              <a:cxnLst/>
              <a:rect l="l" t="t" r="r" b="b"/>
              <a:pathLst>
                <a:path w="5906" h="4584" extrusionOk="0">
                  <a:moveTo>
                    <a:pt x="1" y="0"/>
                  </a:moveTo>
                  <a:lnTo>
                    <a:pt x="1" y="649"/>
                  </a:lnTo>
                  <a:cubicBezTo>
                    <a:pt x="1" y="773"/>
                    <a:pt x="106" y="868"/>
                    <a:pt x="220" y="868"/>
                  </a:cubicBezTo>
                  <a:cubicBezTo>
                    <a:pt x="1842" y="868"/>
                    <a:pt x="3187" y="1841"/>
                    <a:pt x="4027" y="2662"/>
                  </a:cubicBezTo>
                  <a:cubicBezTo>
                    <a:pt x="4589" y="3206"/>
                    <a:pt x="5085" y="3816"/>
                    <a:pt x="5496" y="4474"/>
                  </a:cubicBezTo>
                  <a:cubicBezTo>
                    <a:pt x="5541" y="4549"/>
                    <a:pt x="5614" y="4583"/>
                    <a:pt x="5686" y="4583"/>
                  </a:cubicBezTo>
                  <a:cubicBezTo>
                    <a:pt x="5797" y="4583"/>
                    <a:pt x="5906" y="4503"/>
                    <a:pt x="5906" y="4370"/>
                  </a:cubicBezTo>
                  <a:lnTo>
                    <a:pt x="5906" y="3272"/>
                  </a:lnTo>
                  <a:cubicBezTo>
                    <a:pt x="5906" y="3368"/>
                    <a:pt x="5849" y="3454"/>
                    <a:pt x="5763" y="3482"/>
                  </a:cubicBezTo>
                  <a:cubicBezTo>
                    <a:pt x="5740" y="3489"/>
                    <a:pt x="5716" y="3492"/>
                    <a:pt x="5694" y="3492"/>
                  </a:cubicBezTo>
                  <a:cubicBezTo>
                    <a:pt x="5614" y="3492"/>
                    <a:pt x="5540" y="3454"/>
                    <a:pt x="5496" y="3387"/>
                  </a:cubicBezTo>
                  <a:cubicBezTo>
                    <a:pt x="5496" y="3377"/>
                    <a:pt x="4952" y="2900"/>
                    <a:pt x="4027" y="2004"/>
                  </a:cubicBezTo>
                  <a:cubicBezTo>
                    <a:pt x="3187" y="1183"/>
                    <a:pt x="1842" y="210"/>
                    <a:pt x="220" y="210"/>
                  </a:cubicBezTo>
                  <a:cubicBezTo>
                    <a:pt x="96" y="21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4" name="Google Shape;16084;p66"/>
            <p:cNvSpPr/>
            <p:nvPr/>
          </p:nvSpPr>
          <p:spPr>
            <a:xfrm>
              <a:off x="3763601" y="1508000"/>
              <a:ext cx="45981" cy="343521"/>
            </a:xfrm>
            <a:custGeom>
              <a:avLst/>
              <a:gdLst/>
              <a:ahLst/>
              <a:cxnLst/>
              <a:rect l="l" t="t" r="r" b="b"/>
              <a:pathLst>
                <a:path w="1756" h="13119" extrusionOk="0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2908"/>
                  </a:lnTo>
                  <a:cubicBezTo>
                    <a:pt x="0" y="13023"/>
                    <a:pt x="105" y="13118"/>
                    <a:pt x="219" y="13118"/>
                  </a:cubicBezTo>
                  <a:lnTo>
                    <a:pt x="1536" y="13118"/>
                  </a:lnTo>
                  <a:cubicBezTo>
                    <a:pt x="1650" y="13118"/>
                    <a:pt x="1755" y="13023"/>
                    <a:pt x="1755" y="12908"/>
                  </a:cubicBezTo>
                  <a:lnTo>
                    <a:pt x="1755" y="220"/>
                  </a:lnTo>
                  <a:cubicBezTo>
                    <a:pt x="1755" y="96"/>
                    <a:pt x="1650" y="1"/>
                    <a:pt x="1536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5" name="Google Shape;16085;p66"/>
            <p:cNvSpPr/>
            <p:nvPr/>
          </p:nvSpPr>
          <p:spPr>
            <a:xfrm>
              <a:off x="3763601" y="1823005"/>
              <a:ext cx="45981" cy="28515"/>
            </a:xfrm>
            <a:custGeom>
              <a:avLst/>
              <a:gdLst/>
              <a:ahLst/>
              <a:cxnLst/>
              <a:rect l="l" t="t" r="r" b="b"/>
              <a:pathLst>
                <a:path w="1756" h="1089" extrusionOk="0">
                  <a:moveTo>
                    <a:pt x="0" y="1"/>
                  </a:moveTo>
                  <a:lnTo>
                    <a:pt x="0" y="869"/>
                  </a:lnTo>
                  <a:cubicBezTo>
                    <a:pt x="0" y="993"/>
                    <a:pt x="105" y="1088"/>
                    <a:pt x="219" y="1088"/>
                  </a:cubicBezTo>
                  <a:lnTo>
                    <a:pt x="1536" y="1088"/>
                  </a:lnTo>
                  <a:cubicBezTo>
                    <a:pt x="1650" y="1088"/>
                    <a:pt x="1755" y="993"/>
                    <a:pt x="1755" y="869"/>
                  </a:cubicBezTo>
                  <a:lnTo>
                    <a:pt x="1755" y="1"/>
                  </a:lnTo>
                  <a:cubicBezTo>
                    <a:pt x="1755" y="115"/>
                    <a:pt x="1650" y="220"/>
                    <a:pt x="1536" y="220"/>
                  </a:cubicBezTo>
                  <a:lnTo>
                    <a:pt x="219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6" name="Google Shape;16086;p66"/>
            <p:cNvSpPr/>
            <p:nvPr/>
          </p:nvSpPr>
          <p:spPr>
            <a:xfrm>
              <a:off x="3534508" y="1628399"/>
              <a:ext cx="46007" cy="102959"/>
            </a:xfrm>
            <a:custGeom>
              <a:avLst/>
              <a:gdLst/>
              <a:ahLst/>
              <a:cxnLst/>
              <a:rect l="l" t="t" r="r" b="b"/>
              <a:pathLst>
                <a:path w="1757" h="3932" extrusionOk="0">
                  <a:moveTo>
                    <a:pt x="1098" y="1"/>
                  </a:moveTo>
                  <a:cubicBezTo>
                    <a:pt x="497" y="1"/>
                    <a:pt x="1" y="488"/>
                    <a:pt x="1" y="1089"/>
                  </a:cubicBezTo>
                  <a:lnTo>
                    <a:pt x="1" y="2834"/>
                  </a:lnTo>
                  <a:cubicBezTo>
                    <a:pt x="1" y="3445"/>
                    <a:pt x="497" y="3931"/>
                    <a:pt x="1098" y="3931"/>
                  </a:cubicBezTo>
                  <a:lnTo>
                    <a:pt x="1537" y="3931"/>
                  </a:lnTo>
                  <a:cubicBezTo>
                    <a:pt x="1661" y="3931"/>
                    <a:pt x="1756" y="3836"/>
                    <a:pt x="1756" y="3712"/>
                  </a:cubicBezTo>
                  <a:lnTo>
                    <a:pt x="1756" y="211"/>
                  </a:lnTo>
                  <a:cubicBezTo>
                    <a:pt x="1756" y="96"/>
                    <a:pt x="1661" y="1"/>
                    <a:pt x="153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7" name="Google Shape;16087;p66"/>
            <p:cNvSpPr/>
            <p:nvPr/>
          </p:nvSpPr>
          <p:spPr>
            <a:xfrm>
              <a:off x="3534508" y="1633400"/>
              <a:ext cx="46007" cy="97958"/>
            </a:xfrm>
            <a:custGeom>
              <a:avLst/>
              <a:gdLst/>
              <a:ahLst/>
              <a:cxnLst/>
              <a:rect l="l" t="t" r="r" b="b"/>
              <a:pathLst>
                <a:path w="1757" h="3741" extrusionOk="0">
                  <a:moveTo>
                    <a:pt x="468" y="1"/>
                  </a:moveTo>
                  <a:lnTo>
                    <a:pt x="468" y="1"/>
                  </a:lnTo>
                  <a:cubicBezTo>
                    <a:pt x="182" y="211"/>
                    <a:pt x="1" y="545"/>
                    <a:pt x="1" y="898"/>
                  </a:cubicBezTo>
                  <a:lnTo>
                    <a:pt x="1" y="2643"/>
                  </a:lnTo>
                  <a:cubicBezTo>
                    <a:pt x="1" y="3254"/>
                    <a:pt x="497" y="3740"/>
                    <a:pt x="1098" y="3740"/>
                  </a:cubicBezTo>
                  <a:lnTo>
                    <a:pt x="1537" y="3740"/>
                  </a:lnTo>
                  <a:cubicBezTo>
                    <a:pt x="1661" y="3740"/>
                    <a:pt x="1756" y="3645"/>
                    <a:pt x="1756" y="3521"/>
                  </a:cubicBezTo>
                  <a:lnTo>
                    <a:pt x="1756" y="3082"/>
                  </a:lnTo>
                  <a:lnTo>
                    <a:pt x="1098" y="3082"/>
                  </a:lnTo>
                  <a:cubicBezTo>
                    <a:pt x="736" y="3082"/>
                    <a:pt x="440" y="2786"/>
                    <a:pt x="440" y="2433"/>
                  </a:cubicBezTo>
                  <a:lnTo>
                    <a:pt x="440" y="239"/>
                  </a:lnTo>
                  <a:cubicBezTo>
                    <a:pt x="440" y="163"/>
                    <a:pt x="449" y="77"/>
                    <a:pt x="468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8" name="Google Shape;16088;p66"/>
            <p:cNvSpPr/>
            <p:nvPr/>
          </p:nvSpPr>
          <p:spPr>
            <a:xfrm>
              <a:off x="3574728" y="1628163"/>
              <a:ext cx="57240" cy="103195"/>
            </a:xfrm>
            <a:custGeom>
              <a:avLst/>
              <a:gdLst/>
              <a:ahLst/>
              <a:cxnLst/>
              <a:rect l="l" t="t" r="r" b="b"/>
              <a:pathLst>
                <a:path w="2186" h="3941" extrusionOk="0">
                  <a:moveTo>
                    <a:pt x="1" y="0"/>
                  </a:moveTo>
                  <a:lnTo>
                    <a:pt x="1" y="3940"/>
                  </a:lnTo>
                  <a:lnTo>
                    <a:pt x="2186" y="394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9" name="Google Shape;16089;p66"/>
            <p:cNvSpPr/>
            <p:nvPr/>
          </p:nvSpPr>
          <p:spPr>
            <a:xfrm>
              <a:off x="3574728" y="1714102"/>
              <a:ext cx="57240" cy="17256"/>
            </a:xfrm>
            <a:custGeom>
              <a:avLst/>
              <a:gdLst/>
              <a:ahLst/>
              <a:cxnLst/>
              <a:rect l="l" t="t" r="r" b="b"/>
              <a:pathLst>
                <a:path w="2186" h="659" extrusionOk="0">
                  <a:moveTo>
                    <a:pt x="1" y="0"/>
                  </a:moveTo>
                  <a:lnTo>
                    <a:pt x="1" y="658"/>
                  </a:lnTo>
                  <a:lnTo>
                    <a:pt x="2186" y="658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0" name="Google Shape;16090;p66"/>
            <p:cNvSpPr/>
            <p:nvPr/>
          </p:nvSpPr>
          <p:spPr>
            <a:xfrm>
              <a:off x="3574728" y="1731332"/>
              <a:ext cx="57240" cy="91700"/>
            </a:xfrm>
            <a:custGeom>
              <a:avLst/>
              <a:gdLst/>
              <a:ahLst/>
              <a:cxnLst/>
              <a:rect l="l" t="t" r="r" b="b"/>
              <a:pathLst>
                <a:path w="2186" h="3502" extrusionOk="0">
                  <a:moveTo>
                    <a:pt x="1" y="0"/>
                  </a:moveTo>
                  <a:lnTo>
                    <a:pt x="1" y="3282"/>
                  </a:lnTo>
                  <a:cubicBezTo>
                    <a:pt x="1" y="3406"/>
                    <a:pt x="96" y="3502"/>
                    <a:pt x="220" y="3502"/>
                  </a:cubicBezTo>
                  <a:lnTo>
                    <a:pt x="1088" y="3502"/>
                  </a:lnTo>
                  <a:cubicBezTo>
                    <a:pt x="1193" y="3502"/>
                    <a:pt x="1279" y="3435"/>
                    <a:pt x="1308" y="3339"/>
                  </a:cubicBezTo>
                  <a:lnTo>
                    <a:pt x="2186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1" name="Google Shape;16091;p66"/>
            <p:cNvSpPr/>
            <p:nvPr/>
          </p:nvSpPr>
          <p:spPr>
            <a:xfrm>
              <a:off x="3870514" y="1674118"/>
              <a:ext cx="32496" cy="11521"/>
            </a:xfrm>
            <a:custGeom>
              <a:avLst/>
              <a:gdLst/>
              <a:ahLst/>
              <a:cxnLst/>
              <a:rect l="l" t="t" r="r" b="b"/>
              <a:pathLst>
                <a:path w="1241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954" y="440"/>
                  </a:lnTo>
                  <a:cubicBezTo>
                    <a:pt x="1240" y="440"/>
                    <a:pt x="1240" y="1"/>
                    <a:pt x="954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2" name="Google Shape;16092;p66"/>
            <p:cNvSpPr/>
            <p:nvPr/>
          </p:nvSpPr>
          <p:spPr>
            <a:xfrm>
              <a:off x="3848781" y="1609493"/>
              <a:ext cx="27232" cy="23436"/>
            </a:xfrm>
            <a:custGeom>
              <a:avLst/>
              <a:gdLst/>
              <a:ahLst/>
              <a:cxnLst/>
              <a:rect l="l" t="t" r="r" b="b"/>
              <a:pathLst>
                <a:path w="1040" h="895" extrusionOk="0">
                  <a:moveTo>
                    <a:pt x="741" y="0"/>
                  </a:moveTo>
                  <a:cubicBezTo>
                    <a:pt x="695" y="0"/>
                    <a:pt x="646" y="17"/>
                    <a:pt x="601" y="55"/>
                  </a:cubicBezTo>
                  <a:lnTo>
                    <a:pt x="134" y="523"/>
                  </a:lnTo>
                  <a:cubicBezTo>
                    <a:pt x="0" y="656"/>
                    <a:pt x="96" y="885"/>
                    <a:pt x="286" y="895"/>
                  </a:cubicBezTo>
                  <a:cubicBezTo>
                    <a:pt x="353" y="895"/>
                    <a:pt x="401" y="866"/>
                    <a:pt x="449" y="828"/>
                  </a:cubicBezTo>
                  <a:lnTo>
                    <a:pt x="906" y="360"/>
                  </a:lnTo>
                  <a:cubicBezTo>
                    <a:pt x="1040" y="198"/>
                    <a:pt x="903" y="0"/>
                    <a:pt x="74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3" name="Google Shape;16093;p66"/>
            <p:cNvSpPr/>
            <p:nvPr/>
          </p:nvSpPr>
          <p:spPr>
            <a:xfrm>
              <a:off x="3848231" y="1726618"/>
              <a:ext cx="27808" cy="23724"/>
            </a:xfrm>
            <a:custGeom>
              <a:avLst/>
              <a:gdLst/>
              <a:ahLst/>
              <a:cxnLst/>
              <a:rect l="l" t="t" r="r" b="b"/>
              <a:pathLst>
                <a:path w="1062" h="906" extrusionOk="0">
                  <a:moveTo>
                    <a:pt x="317" y="1"/>
                  </a:moveTo>
                  <a:cubicBezTo>
                    <a:pt x="146" y="1"/>
                    <a:pt x="0" y="219"/>
                    <a:pt x="155" y="381"/>
                  </a:cubicBezTo>
                  <a:lnTo>
                    <a:pt x="622" y="839"/>
                  </a:lnTo>
                  <a:cubicBezTo>
                    <a:pt x="660" y="886"/>
                    <a:pt x="718" y="905"/>
                    <a:pt x="775" y="905"/>
                  </a:cubicBezTo>
                  <a:cubicBezTo>
                    <a:pt x="966" y="905"/>
                    <a:pt x="1061" y="667"/>
                    <a:pt x="927" y="533"/>
                  </a:cubicBezTo>
                  <a:lnTo>
                    <a:pt x="470" y="66"/>
                  </a:lnTo>
                  <a:cubicBezTo>
                    <a:pt x="421" y="20"/>
                    <a:pt x="368" y="1"/>
                    <a:pt x="317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94" name="Google Shape;16094;p66"/>
          <p:cNvGrpSpPr/>
          <p:nvPr/>
        </p:nvGrpSpPr>
        <p:grpSpPr>
          <a:xfrm>
            <a:off x="7147436" y="1502999"/>
            <a:ext cx="279054" cy="354754"/>
            <a:chOff x="7147436" y="1502999"/>
            <a:chExt cx="279054" cy="354754"/>
          </a:xfrm>
        </p:grpSpPr>
        <p:sp>
          <p:nvSpPr>
            <p:cNvPr id="16095" name="Google Shape;16095;p66"/>
            <p:cNvSpPr/>
            <p:nvPr/>
          </p:nvSpPr>
          <p:spPr>
            <a:xfrm>
              <a:off x="7147436" y="1745576"/>
              <a:ext cx="279054" cy="112177"/>
            </a:xfrm>
            <a:custGeom>
              <a:avLst/>
              <a:gdLst/>
              <a:ahLst/>
              <a:cxnLst/>
              <a:rect l="l" t="t" r="r" b="b"/>
              <a:pathLst>
                <a:path w="10657" h="4284" extrusionOk="0">
                  <a:moveTo>
                    <a:pt x="3234" y="0"/>
                  </a:moveTo>
                  <a:lnTo>
                    <a:pt x="954" y="668"/>
                  </a:lnTo>
                  <a:cubicBezTo>
                    <a:pt x="391" y="840"/>
                    <a:pt x="0" y="1355"/>
                    <a:pt x="0" y="1946"/>
                  </a:cubicBezTo>
                  <a:lnTo>
                    <a:pt x="0" y="3616"/>
                  </a:lnTo>
                  <a:cubicBezTo>
                    <a:pt x="0" y="3988"/>
                    <a:pt x="296" y="4284"/>
                    <a:pt x="668" y="4284"/>
                  </a:cubicBezTo>
                  <a:lnTo>
                    <a:pt x="9989" y="4284"/>
                  </a:lnTo>
                  <a:cubicBezTo>
                    <a:pt x="10361" y="4284"/>
                    <a:pt x="10656" y="3988"/>
                    <a:pt x="10656" y="3616"/>
                  </a:cubicBezTo>
                  <a:lnTo>
                    <a:pt x="10656" y="1946"/>
                  </a:lnTo>
                  <a:cubicBezTo>
                    <a:pt x="10656" y="1355"/>
                    <a:pt x="10265" y="840"/>
                    <a:pt x="9702" y="668"/>
                  </a:cubicBezTo>
                  <a:lnTo>
                    <a:pt x="7422" y="0"/>
                  </a:lnTo>
                  <a:lnTo>
                    <a:pt x="5696" y="1155"/>
                  </a:lnTo>
                  <a:cubicBezTo>
                    <a:pt x="5586" y="1226"/>
                    <a:pt x="5457" y="1262"/>
                    <a:pt x="5328" y="1262"/>
                  </a:cubicBezTo>
                  <a:cubicBezTo>
                    <a:pt x="5199" y="1262"/>
                    <a:pt x="5071" y="1226"/>
                    <a:pt x="4961" y="1155"/>
                  </a:cubicBezTo>
                  <a:lnTo>
                    <a:pt x="3234" y="0"/>
                  </a:ln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6" name="Google Shape;16096;p66"/>
            <p:cNvSpPr/>
            <p:nvPr/>
          </p:nvSpPr>
          <p:spPr>
            <a:xfrm>
              <a:off x="7187892" y="1694856"/>
              <a:ext cx="197618" cy="104688"/>
            </a:xfrm>
            <a:custGeom>
              <a:avLst/>
              <a:gdLst/>
              <a:ahLst/>
              <a:cxnLst/>
              <a:rect l="l" t="t" r="r" b="b"/>
              <a:pathLst>
                <a:path w="7547" h="3998" extrusionOk="0">
                  <a:moveTo>
                    <a:pt x="1336" y="1"/>
                  </a:moveTo>
                  <a:cubicBezTo>
                    <a:pt x="602" y="1"/>
                    <a:pt x="1" y="602"/>
                    <a:pt x="1" y="1336"/>
                  </a:cubicBezTo>
                  <a:cubicBezTo>
                    <a:pt x="1" y="2805"/>
                    <a:pt x="1193" y="3998"/>
                    <a:pt x="2662" y="3998"/>
                  </a:cubicBezTo>
                  <a:lnTo>
                    <a:pt x="4885" y="3998"/>
                  </a:lnTo>
                  <a:cubicBezTo>
                    <a:pt x="6354" y="3998"/>
                    <a:pt x="7547" y="2805"/>
                    <a:pt x="7547" y="1336"/>
                  </a:cubicBezTo>
                  <a:cubicBezTo>
                    <a:pt x="7547" y="602"/>
                    <a:pt x="6955" y="10"/>
                    <a:pt x="6221" y="1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7" name="Google Shape;16097;p66"/>
            <p:cNvSpPr/>
            <p:nvPr/>
          </p:nvSpPr>
          <p:spPr>
            <a:xfrm>
              <a:off x="7206876" y="1712348"/>
              <a:ext cx="159912" cy="66274"/>
            </a:xfrm>
            <a:custGeom>
              <a:avLst/>
              <a:gdLst/>
              <a:ahLst/>
              <a:cxnLst/>
              <a:rect l="l" t="t" r="r" b="b"/>
              <a:pathLst>
                <a:path w="6107" h="2531" extrusionOk="0">
                  <a:moveTo>
                    <a:pt x="668" y="0"/>
                  </a:moveTo>
                  <a:cubicBezTo>
                    <a:pt x="191" y="0"/>
                    <a:pt x="1" y="630"/>
                    <a:pt x="401" y="897"/>
                  </a:cubicBezTo>
                  <a:lnTo>
                    <a:pt x="2691" y="2424"/>
                  </a:lnTo>
                  <a:cubicBezTo>
                    <a:pt x="2801" y="2495"/>
                    <a:pt x="2929" y="2531"/>
                    <a:pt x="3058" y="2531"/>
                  </a:cubicBezTo>
                  <a:cubicBezTo>
                    <a:pt x="3187" y="2531"/>
                    <a:pt x="3316" y="2495"/>
                    <a:pt x="3426" y="2424"/>
                  </a:cubicBezTo>
                  <a:lnTo>
                    <a:pt x="5715" y="897"/>
                  </a:lnTo>
                  <a:cubicBezTo>
                    <a:pt x="6106" y="630"/>
                    <a:pt x="5925" y="0"/>
                    <a:pt x="5438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8" name="Google Shape;16098;p66"/>
            <p:cNvSpPr/>
            <p:nvPr/>
          </p:nvSpPr>
          <p:spPr>
            <a:xfrm>
              <a:off x="7232118" y="1700852"/>
              <a:ext cx="109689" cy="77769"/>
            </a:xfrm>
            <a:custGeom>
              <a:avLst/>
              <a:gdLst/>
              <a:ahLst/>
              <a:cxnLst/>
              <a:rect l="l" t="t" r="r" b="b"/>
              <a:pathLst>
                <a:path w="4189" h="2970" extrusionOk="0">
                  <a:moveTo>
                    <a:pt x="544" y="1"/>
                  </a:moveTo>
                  <a:lnTo>
                    <a:pt x="544" y="1050"/>
                  </a:lnTo>
                  <a:cubicBezTo>
                    <a:pt x="544" y="1346"/>
                    <a:pt x="344" y="1603"/>
                    <a:pt x="67" y="1689"/>
                  </a:cubicBezTo>
                  <a:lnTo>
                    <a:pt x="0" y="1708"/>
                  </a:lnTo>
                  <a:lnTo>
                    <a:pt x="1727" y="2863"/>
                  </a:lnTo>
                  <a:cubicBezTo>
                    <a:pt x="1837" y="2934"/>
                    <a:pt x="1965" y="2970"/>
                    <a:pt x="2094" y="2970"/>
                  </a:cubicBezTo>
                  <a:cubicBezTo>
                    <a:pt x="2223" y="2970"/>
                    <a:pt x="2352" y="2934"/>
                    <a:pt x="2462" y="2863"/>
                  </a:cubicBezTo>
                  <a:lnTo>
                    <a:pt x="4188" y="1708"/>
                  </a:lnTo>
                  <a:lnTo>
                    <a:pt x="4121" y="1689"/>
                  </a:lnTo>
                  <a:cubicBezTo>
                    <a:pt x="3845" y="1603"/>
                    <a:pt x="3644" y="1346"/>
                    <a:pt x="3644" y="1050"/>
                  </a:cubicBezTo>
                  <a:lnTo>
                    <a:pt x="364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9" name="Google Shape;16099;p66"/>
            <p:cNvSpPr/>
            <p:nvPr/>
          </p:nvSpPr>
          <p:spPr>
            <a:xfrm>
              <a:off x="7246101" y="1700852"/>
              <a:ext cx="81462" cy="23121"/>
            </a:xfrm>
            <a:custGeom>
              <a:avLst/>
              <a:gdLst/>
              <a:ahLst/>
              <a:cxnLst/>
              <a:rect l="l" t="t" r="r" b="b"/>
              <a:pathLst>
                <a:path w="3111" h="883" extrusionOk="0">
                  <a:moveTo>
                    <a:pt x="0" y="1"/>
                  </a:moveTo>
                  <a:lnTo>
                    <a:pt x="0" y="497"/>
                  </a:lnTo>
                  <a:cubicBezTo>
                    <a:pt x="487" y="754"/>
                    <a:pt x="1021" y="883"/>
                    <a:pt x="1555" y="883"/>
                  </a:cubicBezTo>
                  <a:cubicBezTo>
                    <a:pt x="2090" y="883"/>
                    <a:pt x="2624" y="754"/>
                    <a:pt x="3110" y="497"/>
                  </a:cubicBezTo>
                  <a:lnTo>
                    <a:pt x="311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0" name="Google Shape;16100;p66"/>
            <p:cNvSpPr/>
            <p:nvPr/>
          </p:nvSpPr>
          <p:spPr>
            <a:xfrm>
              <a:off x="7189149" y="1543716"/>
              <a:ext cx="190627" cy="168658"/>
            </a:xfrm>
            <a:custGeom>
              <a:avLst/>
              <a:gdLst/>
              <a:ahLst/>
              <a:cxnLst/>
              <a:rect l="l" t="t" r="r" b="b"/>
              <a:pathLst>
                <a:path w="7280" h="6441" extrusionOk="0">
                  <a:moveTo>
                    <a:pt x="6621" y="1"/>
                  </a:moveTo>
                  <a:lnTo>
                    <a:pt x="849" y="449"/>
                  </a:lnTo>
                  <a:lnTo>
                    <a:pt x="849" y="2672"/>
                  </a:lnTo>
                  <a:lnTo>
                    <a:pt x="735" y="2672"/>
                  </a:lnTo>
                  <a:cubicBezTo>
                    <a:pt x="0" y="2672"/>
                    <a:pt x="0" y="3779"/>
                    <a:pt x="735" y="3779"/>
                  </a:cubicBezTo>
                  <a:lnTo>
                    <a:pt x="859" y="3779"/>
                  </a:lnTo>
                  <a:cubicBezTo>
                    <a:pt x="973" y="5277"/>
                    <a:pt x="2223" y="6440"/>
                    <a:pt x="3730" y="6440"/>
                  </a:cubicBezTo>
                  <a:cubicBezTo>
                    <a:pt x="5238" y="6440"/>
                    <a:pt x="6488" y="5277"/>
                    <a:pt x="6602" y="3779"/>
                  </a:cubicBezTo>
                  <a:lnTo>
                    <a:pt x="6726" y="3779"/>
                  </a:lnTo>
                  <a:cubicBezTo>
                    <a:pt x="7031" y="3779"/>
                    <a:pt x="7279" y="3531"/>
                    <a:pt x="7279" y="3225"/>
                  </a:cubicBezTo>
                  <a:cubicBezTo>
                    <a:pt x="7279" y="2920"/>
                    <a:pt x="7031" y="2672"/>
                    <a:pt x="6726" y="2672"/>
                  </a:cubicBezTo>
                  <a:lnTo>
                    <a:pt x="6621" y="2672"/>
                  </a:lnTo>
                  <a:lnTo>
                    <a:pt x="6621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1" name="Google Shape;16101;p66"/>
            <p:cNvSpPr/>
            <p:nvPr/>
          </p:nvSpPr>
          <p:spPr>
            <a:xfrm>
              <a:off x="7192893" y="1549713"/>
              <a:ext cx="146400" cy="162635"/>
            </a:xfrm>
            <a:custGeom>
              <a:avLst/>
              <a:gdLst/>
              <a:ahLst/>
              <a:cxnLst/>
              <a:rect l="l" t="t" r="r" b="b"/>
              <a:pathLst>
                <a:path w="5591" h="6211" extrusionOk="0">
                  <a:moveTo>
                    <a:pt x="5591" y="1"/>
                  </a:moveTo>
                  <a:lnTo>
                    <a:pt x="697" y="220"/>
                  </a:lnTo>
                  <a:lnTo>
                    <a:pt x="697" y="2443"/>
                  </a:lnTo>
                  <a:lnTo>
                    <a:pt x="621" y="2443"/>
                  </a:lnTo>
                  <a:cubicBezTo>
                    <a:pt x="614" y="2443"/>
                    <a:pt x="608" y="2443"/>
                    <a:pt x="601" y="2443"/>
                  </a:cubicBezTo>
                  <a:cubicBezTo>
                    <a:pt x="314" y="2443"/>
                    <a:pt x="76" y="2650"/>
                    <a:pt x="39" y="2939"/>
                  </a:cubicBezTo>
                  <a:cubicBezTo>
                    <a:pt x="0" y="3264"/>
                    <a:pt x="258" y="3550"/>
                    <a:pt x="592" y="3550"/>
                  </a:cubicBezTo>
                  <a:lnTo>
                    <a:pt x="706" y="3550"/>
                  </a:lnTo>
                  <a:cubicBezTo>
                    <a:pt x="810" y="5072"/>
                    <a:pt x="2090" y="6210"/>
                    <a:pt x="3566" y="6210"/>
                  </a:cubicBezTo>
                  <a:cubicBezTo>
                    <a:pt x="3718" y="6210"/>
                    <a:pt x="3871" y="6198"/>
                    <a:pt x="4026" y="6173"/>
                  </a:cubicBezTo>
                  <a:cubicBezTo>
                    <a:pt x="2624" y="5944"/>
                    <a:pt x="1594" y="4742"/>
                    <a:pt x="1594" y="3330"/>
                  </a:cubicBezTo>
                  <a:lnTo>
                    <a:pt x="1594" y="1556"/>
                  </a:lnTo>
                  <a:cubicBezTo>
                    <a:pt x="1594" y="1060"/>
                    <a:pt x="1994" y="659"/>
                    <a:pt x="2481" y="659"/>
                  </a:cubicBezTo>
                  <a:lnTo>
                    <a:pt x="5142" y="659"/>
                  </a:lnTo>
                  <a:cubicBezTo>
                    <a:pt x="5391" y="659"/>
                    <a:pt x="5591" y="459"/>
                    <a:pt x="5591" y="220"/>
                  </a:cubicBezTo>
                  <a:lnTo>
                    <a:pt x="559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2" name="Google Shape;16102;p66"/>
            <p:cNvSpPr/>
            <p:nvPr/>
          </p:nvSpPr>
          <p:spPr>
            <a:xfrm>
              <a:off x="7246101" y="1613604"/>
              <a:ext cx="11757" cy="17334"/>
            </a:xfrm>
            <a:custGeom>
              <a:avLst/>
              <a:gdLst/>
              <a:ahLst/>
              <a:cxnLst/>
              <a:rect l="l" t="t" r="r" b="b"/>
              <a:pathLst>
                <a:path w="449" h="662" extrusionOk="0">
                  <a:moveTo>
                    <a:pt x="225" y="1"/>
                  </a:moveTo>
                  <a:cubicBezTo>
                    <a:pt x="113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66"/>
                    <a:pt x="105" y="661"/>
                    <a:pt x="229" y="661"/>
                  </a:cubicBezTo>
                  <a:cubicBezTo>
                    <a:pt x="353" y="661"/>
                    <a:pt x="449" y="566"/>
                    <a:pt x="449" y="442"/>
                  </a:cubicBezTo>
                  <a:lnTo>
                    <a:pt x="449" y="223"/>
                  </a:lnTo>
                  <a:cubicBezTo>
                    <a:pt x="449" y="75"/>
                    <a:pt x="337" y="1"/>
                    <a:pt x="2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3" name="Google Shape;16103;p66"/>
            <p:cNvSpPr/>
            <p:nvPr/>
          </p:nvSpPr>
          <p:spPr>
            <a:xfrm>
              <a:off x="7316041" y="161360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4" name="Google Shape;16104;p66"/>
            <p:cNvSpPr/>
            <p:nvPr/>
          </p:nvSpPr>
          <p:spPr>
            <a:xfrm>
              <a:off x="7238115" y="1593834"/>
              <a:ext cx="28097" cy="13878"/>
            </a:xfrm>
            <a:custGeom>
              <a:avLst/>
              <a:gdLst/>
              <a:ahLst/>
              <a:cxnLst/>
              <a:rect l="l" t="t" r="r" b="b"/>
              <a:pathLst>
                <a:path w="1073" h="530" extrusionOk="0">
                  <a:moveTo>
                    <a:pt x="759" y="1"/>
                  </a:moveTo>
                  <a:cubicBezTo>
                    <a:pt x="745" y="1"/>
                    <a:pt x="731" y="2"/>
                    <a:pt x="716" y="4"/>
                  </a:cubicBezTo>
                  <a:lnTo>
                    <a:pt x="267" y="90"/>
                  </a:lnTo>
                  <a:cubicBezTo>
                    <a:pt x="0" y="138"/>
                    <a:pt x="38" y="529"/>
                    <a:pt x="305" y="529"/>
                  </a:cubicBezTo>
                  <a:lnTo>
                    <a:pt x="353" y="529"/>
                  </a:lnTo>
                  <a:lnTo>
                    <a:pt x="792" y="443"/>
                  </a:lnTo>
                  <a:cubicBezTo>
                    <a:pt x="1072" y="389"/>
                    <a:pt x="1010" y="1"/>
                    <a:pt x="7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5" name="Google Shape;16105;p66"/>
            <p:cNvSpPr/>
            <p:nvPr/>
          </p:nvSpPr>
          <p:spPr>
            <a:xfrm>
              <a:off x="7307767" y="1594044"/>
              <a:ext cx="27782" cy="13904"/>
            </a:xfrm>
            <a:custGeom>
              <a:avLst/>
              <a:gdLst/>
              <a:ahLst/>
              <a:cxnLst/>
              <a:rect l="l" t="t" r="r" b="b"/>
              <a:pathLst>
                <a:path w="1061" h="531" extrusionOk="0">
                  <a:moveTo>
                    <a:pt x="305" y="1"/>
                  </a:moveTo>
                  <a:cubicBezTo>
                    <a:pt x="60" y="1"/>
                    <a:pt x="0" y="391"/>
                    <a:pt x="269" y="445"/>
                  </a:cubicBezTo>
                  <a:lnTo>
                    <a:pt x="717" y="521"/>
                  </a:lnTo>
                  <a:lnTo>
                    <a:pt x="755" y="521"/>
                  </a:lnTo>
                  <a:lnTo>
                    <a:pt x="755" y="531"/>
                  </a:lnTo>
                  <a:cubicBezTo>
                    <a:pt x="1032" y="531"/>
                    <a:pt x="1061" y="140"/>
                    <a:pt x="803" y="92"/>
                  </a:cubicBezTo>
                  <a:lnTo>
                    <a:pt x="355" y="6"/>
                  </a:lnTo>
                  <a:cubicBezTo>
                    <a:pt x="337" y="3"/>
                    <a:pt x="321" y="1"/>
                    <a:pt x="30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6" name="Google Shape;16106;p66"/>
            <p:cNvSpPr/>
            <p:nvPr/>
          </p:nvSpPr>
          <p:spPr>
            <a:xfrm>
              <a:off x="7211380" y="1502999"/>
              <a:ext cx="174392" cy="52501"/>
            </a:xfrm>
            <a:custGeom>
              <a:avLst/>
              <a:gdLst/>
              <a:ahLst/>
              <a:cxnLst/>
              <a:rect l="l" t="t" r="r" b="b"/>
              <a:pathLst>
                <a:path w="6660" h="2005" extrusionOk="0">
                  <a:moveTo>
                    <a:pt x="1994" y="1"/>
                  </a:moveTo>
                  <a:cubicBezTo>
                    <a:pt x="888" y="1"/>
                    <a:pt x="0" y="898"/>
                    <a:pt x="0" y="2004"/>
                  </a:cubicBezTo>
                  <a:lnTo>
                    <a:pt x="4656" y="2004"/>
                  </a:lnTo>
                  <a:cubicBezTo>
                    <a:pt x="5667" y="2004"/>
                    <a:pt x="6516" y="1251"/>
                    <a:pt x="6640" y="259"/>
                  </a:cubicBezTo>
                  <a:cubicBezTo>
                    <a:pt x="6659" y="125"/>
                    <a:pt x="6554" y="1"/>
                    <a:pt x="64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7" name="Google Shape;16107;p66"/>
            <p:cNvSpPr/>
            <p:nvPr/>
          </p:nvSpPr>
          <p:spPr>
            <a:xfrm>
              <a:off x="7257832" y="1502999"/>
              <a:ext cx="127940" cy="40744"/>
            </a:xfrm>
            <a:custGeom>
              <a:avLst/>
              <a:gdLst/>
              <a:ahLst/>
              <a:cxnLst/>
              <a:rect l="l" t="t" r="r" b="b"/>
              <a:pathLst>
                <a:path w="4886" h="1556" extrusionOk="0">
                  <a:moveTo>
                    <a:pt x="745" y="1"/>
                  </a:moveTo>
                  <a:cubicBezTo>
                    <a:pt x="430" y="259"/>
                    <a:pt x="192" y="602"/>
                    <a:pt x="77" y="993"/>
                  </a:cubicBezTo>
                  <a:cubicBezTo>
                    <a:pt x="1" y="1279"/>
                    <a:pt x="220" y="1556"/>
                    <a:pt x="506" y="1556"/>
                  </a:cubicBezTo>
                  <a:lnTo>
                    <a:pt x="4141" y="1556"/>
                  </a:lnTo>
                  <a:cubicBezTo>
                    <a:pt x="4542" y="1232"/>
                    <a:pt x="4809" y="764"/>
                    <a:pt x="4866" y="249"/>
                  </a:cubicBezTo>
                  <a:cubicBezTo>
                    <a:pt x="4885" y="115"/>
                    <a:pt x="4780" y="1"/>
                    <a:pt x="4647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8" name="Google Shape;16108;p66"/>
            <p:cNvSpPr/>
            <p:nvPr/>
          </p:nvSpPr>
          <p:spPr>
            <a:xfrm>
              <a:off x="7252097" y="1782262"/>
              <a:ext cx="11521" cy="75491"/>
            </a:xfrm>
            <a:custGeom>
              <a:avLst/>
              <a:gdLst/>
              <a:ahLst/>
              <a:cxnLst/>
              <a:rect l="l" t="t" r="r" b="b"/>
              <a:pathLst>
                <a:path w="440" h="2883" extrusionOk="0">
                  <a:moveTo>
                    <a:pt x="235" y="1"/>
                  </a:moveTo>
                  <a:cubicBezTo>
                    <a:pt x="230" y="1"/>
                    <a:pt x="225" y="1"/>
                    <a:pt x="220" y="2"/>
                  </a:cubicBezTo>
                  <a:cubicBezTo>
                    <a:pt x="96" y="2"/>
                    <a:pt x="0" y="97"/>
                    <a:pt x="0" y="221"/>
                  </a:cubicBezTo>
                  <a:lnTo>
                    <a:pt x="0" y="2883"/>
                  </a:lnTo>
                  <a:lnTo>
                    <a:pt x="439" y="2883"/>
                  </a:lnTo>
                  <a:lnTo>
                    <a:pt x="439" y="221"/>
                  </a:lnTo>
                  <a:cubicBezTo>
                    <a:pt x="439" y="102"/>
                    <a:pt x="352" y="1"/>
                    <a:pt x="23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9" name="Google Shape;16109;p66"/>
            <p:cNvSpPr/>
            <p:nvPr/>
          </p:nvSpPr>
          <p:spPr>
            <a:xfrm>
              <a:off x="7310045" y="1782262"/>
              <a:ext cx="11783" cy="75491"/>
            </a:xfrm>
            <a:custGeom>
              <a:avLst/>
              <a:gdLst/>
              <a:ahLst/>
              <a:cxnLst/>
              <a:rect l="l" t="t" r="r" b="b"/>
              <a:pathLst>
                <a:path w="450" h="2883" extrusionOk="0">
                  <a:moveTo>
                    <a:pt x="244" y="1"/>
                  </a:moveTo>
                  <a:cubicBezTo>
                    <a:pt x="239" y="1"/>
                    <a:pt x="235" y="1"/>
                    <a:pt x="230" y="2"/>
                  </a:cubicBezTo>
                  <a:cubicBezTo>
                    <a:pt x="106" y="2"/>
                    <a:pt x="1" y="97"/>
                    <a:pt x="1" y="221"/>
                  </a:cubicBezTo>
                  <a:lnTo>
                    <a:pt x="1" y="2883"/>
                  </a:lnTo>
                  <a:lnTo>
                    <a:pt x="449" y="2883"/>
                  </a:lnTo>
                  <a:lnTo>
                    <a:pt x="449" y="221"/>
                  </a:lnTo>
                  <a:cubicBezTo>
                    <a:pt x="449" y="102"/>
                    <a:pt x="353" y="1"/>
                    <a:pt x="2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0" name="Google Shape;16110;p66"/>
            <p:cNvSpPr/>
            <p:nvPr/>
          </p:nvSpPr>
          <p:spPr>
            <a:xfrm>
              <a:off x="7260896" y="1654112"/>
              <a:ext cx="51872" cy="17570"/>
            </a:xfrm>
            <a:custGeom>
              <a:avLst/>
              <a:gdLst/>
              <a:ahLst/>
              <a:cxnLst/>
              <a:rect l="l" t="t" r="r" b="b"/>
              <a:pathLst>
                <a:path w="1981" h="671" extrusionOk="0">
                  <a:moveTo>
                    <a:pt x="331" y="0"/>
                  </a:moveTo>
                  <a:cubicBezTo>
                    <a:pt x="155" y="0"/>
                    <a:pt x="1" y="229"/>
                    <a:pt x="170" y="383"/>
                  </a:cubicBezTo>
                  <a:cubicBezTo>
                    <a:pt x="389" y="574"/>
                    <a:pt x="668" y="670"/>
                    <a:pt x="950" y="670"/>
                  </a:cubicBezTo>
                  <a:cubicBezTo>
                    <a:pt x="964" y="670"/>
                    <a:pt x="977" y="670"/>
                    <a:pt x="990" y="669"/>
                  </a:cubicBezTo>
                  <a:cubicBezTo>
                    <a:pt x="1004" y="670"/>
                    <a:pt x="1018" y="670"/>
                    <a:pt x="1032" y="670"/>
                  </a:cubicBezTo>
                  <a:cubicBezTo>
                    <a:pt x="1322" y="670"/>
                    <a:pt x="1592" y="574"/>
                    <a:pt x="1811" y="383"/>
                  </a:cubicBezTo>
                  <a:cubicBezTo>
                    <a:pt x="1980" y="229"/>
                    <a:pt x="1832" y="0"/>
                    <a:pt x="1658" y="0"/>
                  </a:cubicBezTo>
                  <a:cubicBezTo>
                    <a:pt x="1607" y="0"/>
                    <a:pt x="1554" y="20"/>
                    <a:pt x="1506" y="68"/>
                  </a:cubicBezTo>
                  <a:cubicBezTo>
                    <a:pt x="1353" y="173"/>
                    <a:pt x="1174" y="226"/>
                    <a:pt x="995" y="226"/>
                  </a:cubicBezTo>
                  <a:cubicBezTo>
                    <a:pt x="816" y="226"/>
                    <a:pt x="637" y="173"/>
                    <a:pt x="485" y="68"/>
                  </a:cubicBezTo>
                  <a:cubicBezTo>
                    <a:pt x="437" y="20"/>
                    <a:pt x="383" y="0"/>
                    <a:pt x="33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11" name="Google Shape;16111;p66"/>
          <p:cNvGrpSpPr/>
          <p:nvPr/>
        </p:nvGrpSpPr>
        <p:grpSpPr>
          <a:xfrm>
            <a:off x="7603081" y="1973072"/>
            <a:ext cx="276802" cy="354807"/>
            <a:chOff x="7603081" y="1973072"/>
            <a:chExt cx="276802" cy="354807"/>
          </a:xfrm>
        </p:grpSpPr>
        <p:sp>
          <p:nvSpPr>
            <p:cNvPr id="16112" name="Google Shape;16112;p66"/>
            <p:cNvSpPr/>
            <p:nvPr/>
          </p:nvSpPr>
          <p:spPr>
            <a:xfrm>
              <a:off x="7603081" y="2189465"/>
              <a:ext cx="276802" cy="138414"/>
            </a:xfrm>
            <a:custGeom>
              <a:avLst/>
              <a:gdLst/>
              <a:ahLst/>
              <a:cxnLst/>
              <a:rect l="l" t="t" r="r" b="b"/>
              <a:pathLst>
                <a:path w="10571" h="5286" extrusionOk="0">
                  <a:moveTo>
                    <a:pt x="3081" y="1"/>
                  </a:moveTo>
                  <a:cubicBezTo>
                    <a:pt x="2967" y="1"/>
                    <a:pt x="2862" y="96"/>
                    <a:pt x="2862" y="220"/>
                  </a:cubicBezTo>
                  <a:lnTo>
                    <a:pt x="2862" y="1269"/>
                  </a:lnTo>
                  <a:cubicBezTo>
                    <a:pt x="2862" y="1565"/>
                    <a:pt x="2671" y="1823"/>
                    <a:pt x="2395" y="1909"/>
                  </a:cubicBezTo>
                  <a:lnTo>
                    <a:pt x="935" y="2357"/>
                  </a:lnTo>
                  <a:cubicBezTo>
                    <a:pt x="382" y="2529"/>
                    <a:pt x="0" y="3034"/>
                    <a:pt x="0" y="3616"/>
                  </a:cubicBezTo>
                  <a:lnTo>
                    <a:pt x="0" y="4627"/>
                  </a:lnTo>
                  <a:cubicBezTo>
                    <a:pt x="0" y="4990"/>
                    <a:pt x="296" y="5286"/>
                    <a:pt x="658" y="5286"/>
                  </a:cubicBezTo>
                  <a:lnTo>
                    <a:pt x="9912" y="5286"/>
                  </a:lnTo>
                  <a:cubicBezTo>
                    <a:pt x="10275" y="5286"/>
                    <a:pt x="10570" y="4990"/>
                    <a:pt x="10570" y="4627"/>
                  </a:cubicBezTo>
                  <a:lnTo>
                    <a:pt x="10570" y="3616"/>
                  </a:lnTo>
                  <a:cubicBezTo>
                    <a:pt x="10570" y="3034"/>
                    <a:pt x="10198" y="2529"/>
                    <a:pt x="9645" y="2357"/>
                  </a:cubicBezTo>
                  <a:lnTo>
                    <a:pt x="8176" y="1909"/>
                  </a:lnTo>
                  <a:cubicBezTo>
                    <a:pt x="7899" y="1823"/>
                    <a:pt x="7708" y="1565"/>
                    <a:pt x="7708" y="1269"/>
                  </a:cubicBezTo>
                  <a:lnTo>
                    <a:pt x="7708" y="220"/>
                  </a:lnTo>
                  <a:cubicBezTo>
                    <a:pt x="7708" y="96"/>
                    <a:pt x="7613" y="1"/>
                    <a:pt x="7489" y="1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3" name="Google Shape;16113;p66"/>
            <p:cNvSpPr/>
            <p:nvPr/>
          </p:nvSpPr>
          <p:spPr>
            <a:xfrm>
              <a:off x="7666527" y="2189465"/>
              <a:ext cx="149909" cy="92197"/>
            </a:xfrm>
            <a:custGeom>
              <a:avLst/>
              <a:gdLst/>
              <a:ahLst/>
              <a:cxnLst/>
              <a:rect l="l" t="t" r="r" b="b"/>
              <a:pathLst>
                <a:path w="5725" h="3521" extrusionOk="0">
                  <a:moveTo>
                    <a:pt x="649" y="1"/>
                  </a:moveTo>
                  <a:cubicBezTo>
                    <a:pt x="525" y="1"/>
                    <a:pt x="429" y="96"/>
                    <a:pt x="429" y="220"/>
                  </a:cubicBezTo>
                  <a:lnTo>
                    <a:pt x="429" y="1269"/>
                  </a:lnTo>
                  <a:cubicBezTo>
                    <a:pt x="429" y="1556"/>
                    <a:pt x="258" y="1804"/>
                    <a:pt x="0" y="1899"/>
                  </a:cubicBezTo>
                  <a:cubicBezTo>
                    <a:pt x="344" y="2834"/>
                    <a:pt x="1488" y="3521"/>
                    <a:pt x="2862" y="3521"/>
                  </a:cubicBezTo>
                  <a:cubicBezTo>
                    <a:pt x="4226" y="3521"/>
                    <a:pt x="5390" y="2834"/>
                    <a:pt x="5724" y="1899"/>
                  </a:cubicBezTo>
                  <a:cubicBezTo>
                    <a:pt x="5457" y="1804"/>
                    <a:pt x="5276" y="1556"/>
                    <a:pt x="5276" y="1269"/>
                  </a:cubicBezTo>
                  <a:lnTo>
                    <a:pt x="5276" y="220"/>
                  </a:lnTo>
                  <a:cubicBezTo>
                    <a:pt x="5276" y="96"/>
                    <a:pt x="5180" y="1"/>
                    <a:pt x="505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4" name="Google Shape;16114;p66"/>
            <p:cNvSpPr/>
            <p:nvPr/>
          </p:nvSpPr>
          <p:spPr>
            <a:xfrm>
              <a:off x="7679751" y="2189465"/>
              <a:ext cx="123698" cy="34564"/>
            </a:xfrm>
            <a:custGeom>
              <a:avLst/>
              <a:gdLst/>
              <a:ahLst/>
              <a:cxnLst/>
              <a:rect l="l" t="t" r="r" b="b"/>
              <a:pathLst>
                <a:path w="4724" h="1320" extrusionOk="0">
                  <a:moveTo>
                    <a:pt x="163" y="1"/>
                  </a:moveTo>
                  <a:cubicBezTo>
                    <a:pt x="96" y="1"/>
                    <a:pt x="39" y="20"/>
                    <a:pt x="1" y="67"/>
                  </a:cubicBezTo>
                  <a:cubicBezTo>
                    <a:pt x="568" y="902"/>
                    <a:pt x="1465" y="1319"/>
                    <a:pt x="2362" y="1319"/>
                  </a:cubicBezTo>
                  <a:cubicBezTo>
                    <a:pt x="3259" y="1319"/>
                    <a:pt x="4155" y="902"/>
                    <a:pt x="4723" y="67"/>
                  </a:cubicBezTo>
                  <a:cubicBezTo>
                    <a:pt x="4685" y="20"/>
                    <a:pt x="4628" y="1"/>
                    <a:pt x="456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5" name="Google Shape;16115;p66"/>
            <p:cNvSpPr/>
            <p:nvPr/>
          </p:nvSpPr>
          <p:spPr>
            <a:xfrm>
              <a:off x="7644532" y="2033585"/>
              <a:ext cx="189370" cy="155408"/>
            </a:xfrm>
            <a:custGeom>
              <a:avLst/>
              <a:gdLst/>
              <a:ahLst/>
              <a:cxnLst/>
              <a:rect l="l" t="t" r="r" b="b"/>
              <a:pathLst>
                <a:path w="7232" h="5935" extrusionOk="0">
                  <a:moveTo>
                    <a:pt x="850" y="1"/>
                  </a:moveTo>
                  <a:lnTo>
                    <a:pt x="850" y="2204"/>
                  </a:lnTo>
                  <a:lnTo>
                    <a:pt x="735" y="2204"/>
                  </a:lnTo>
                  <a:cubicBezTo>
                    <a:pt x="1" y="2204"/>
                    <a:pt x="1" y="3311"/>
                    <a:pt x="735" y="3311"/>
                  </a:cubicBezTo>
                  <a:lnTo>
                    <a:pt x="859" y="3311"/>
                  </a:lnTo>
                  <a:cubicBezTo>
                    <a:pt x="974" y="4790"/>
                    <a:pt x="2214" y="5935"/>
                    <a:pt x="3712" y="5935"/>
                  </a:cubicBezTo>
                  <a:cubicBezTo>
                    <a:pt x="5200" y="5935"/>
                    <a:pt x="6440" y="4790"/>
                    <a:pt x="6564" y="3311"/>
                  </a:cubicBezTo>
                  <a:lnTo>
                    <a:pt x="6679" y="3311"/>
                  </a:lnTo>
                  <a:cubicBezTo>
                    <a:pt x="6984" y="3311"/>
                    <a:pt x="7232" y="3063"/>
                    <a:pt x="7232" y="2758"/>
                  </a:cubicBezTo>
                  <a:cubicBezTo>
                    <a:pt x="7232" y="2452"/>
                    <a:pt x="6984" y="2204"/>
                    <a:pt x="6679" y="2204"/>
                  </a:cubicBezTo>
                  <a:lnTo>
                    <a:pt x="6574" y="2204"/>
                  </a:lnTo>
                  <a:lnTo>
                    <a:pt x="657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6" name="Google Shape;16116;p66"/>
            <p:cNvSpPr/>
            <p:nvPr/>
          </p:nvSpPr>
          <p:spPr>
            <a:xfrm>
              <a:off x="7701249" y="2092292"/>
              <a:ext cx="11521" cy="17020"/>
            </a:xfrm>
            <a:custGeom>
              <a:avLst/>
              <a:gdLst/>
              <a:ahLst/>
              <a:cxnLst/>
              <a:rect l="l" t="t" r="r" b="b"/>
              <a:pathLst>
                <a:path w="440" h="650" extrusionOk="0">
                  <a:moveTo>
                    <a:pt x="220" y="1"/>
                  </a:moveTo>
                  <a:cubicBezTo>
                    <a:pt x="115" y="1"/>
                    <a:pt x="10" y="67"/>
                    <a:pt x="0" y="201"/>
                  </a:cubicBezTo>
                  <a:lnTo>
                    <a:pt x="0" y="420"/>
                  </a:lnTo>
                  <a:cubicBezTo>
                    <a:pt x="0" y="544"/>
                    <a:pt x="96" y="649"/>
                    <a:pt x="220" y="649"/>
                  </a:cubicBezTo>
                  <a:cubicBezTo>
                    <a:pt x="334" y="640"/>
                    <a:pt x="439" y="544"/>
                    <a:pt x="439" y="420"/>
                  </a:cubicBezTo>
                  <a:lnTo>
                    <a:pt x="439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7" name="Google Shape;16117;p66"/>
            <p:cNvSpPr/>
            <p:nvPr/>
          </p:nvSpPr>
          <p:spPr>
            <a:xfrm>
              <a:off x="7770429" y="2092292"/>
              <a:ext cx="11521" cy="17020"/>
            </a:xfrm>
            <a:custGeom>
              <a:avLst/>
              <a:gdLst/>
              <a:ahLst/>
              <a:cxnLst/>
              <a:rect l="l" t="t" r="r" b="b"/>
              <a:pathLst>
                <a:path w="440" h="650" extrusionOk="0">
                  <a:moveTo>
                    <a:pt x="220" y="1"/>
                  </a:moveTo>
                  <a:cubicBezTo>
                    <a:pt x="115" y="1"/>
                    <a:pt x="10" y="67"/>
                    <a:pt x="1" y="201"/>
                  </a:cubicBezTo>
                  <a:lnTo>
                    <a:pt x="1" y="420"/>
                  </a:lnTo>
                  <a:cubicBezTo>
                    <a:pt x="1" y="544"/>
                    <a:pt x="96" y="640"/>
                    <a:pt x="220" y="649"/>
                  </a:cubicBezTo>
                  <a:cubicBezTo>
                    <a:pt x="344" y="640"/>
                    <a:pt x="440" y="544"/>
                    <a:pt x="440" y="420"/>
                  </a:cubicBezTo>
                  <a:lnTo>
                    <a:pt x="440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8" name="Google Shape;16118;p66"/>
            <p:cNvSpPr/>
            <p:nvPr/>
          </p:nvSpPr>
          <p:spPr>
            <a:xfrm>
              <a:off x="7693995" y="2074067"/>
              <a:ext cx="25766" cy="11495"/>
            </a:xfrm>
            <a:custGeom>
              <a:avLst/>
              <a:gdLst/>
              <a:ahLst/>
              <a:cxnLst/>
              <a:rect l="l" t="t" r="r" b="b"/>
              <a:pathLst>
                <a:path w="984" h="439" extrusionOk="0">
                  <a:moveTo>
                    <a:pt x="277" y="0"/>
                  </a:moveTo>
                  <a:cubicBezTo>
                    <a:pt x="1" y="19"/>
                    <a:pt x="1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9" name="Google Shape;16119;p66"/>
            <p:cNvSpPr/>
            <p:nvPr/>
          </p:nvSpPr>
          <p:spPr>
            <a:xfrm>
              <a:off x="7763202" y="2074067"/>
              <a:ext cx="25740" cy="11495"/>
            </a:xfrm>
            <a:custGeom>
              <a:avLst/>
              <a:gdLst/>
              <a:ahLst/>
              <a:cxnLst/>
              <a:rect l="l" t="t" r="r" b="b"/>
              <a:pathLst>
                <a:path w="983" h="439" extrusionOk="0">
                  <a:moveTo>
                    <a:pt x="277" y="0"/>
                  </a:moveTo>
                  <a:cubicBezTo>
                    <a:pt x="0" y="19"/>
                    <a:pt x="0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0" name="Google Shape;16120;p66"/>
            <p:cNvSpPr/>
            <p:nvPr/>
          </p:nvSpPr>
          <p:spPr>
            <a:xfrm>
              <a:off x="7647281" y="2033585"/>
              <a:ext cx="140430" cy="155879"/>
            </a:xfrm>
            <a:custGeom>
              <a:avLst/>
              <a:gdLst/>
              <a:ahLst/>
              <a:cxnLst/>
              <a:rect l="l" t="t" r="r" b="b"/>
              <a:pathLst>
                <a:path w="5363" h="5953" extrusionOk="0">
                  <a:moveTo>
                    <a:pt x="735" y="1"/>
                  </a:moveTo>
                  <a:lnTo>
                    <a:pt x="735" y="2204"/>
                  </a:lnTo>
                  <a:lnTo>
                    <a:pt x="649" y="2204"/>
                  </a:lnTo>
                  <a:cubicBezTo>
                    <a:pt x="392" y="2204"/>
                    <a:pt x="172" y="2367"/>
                    <a:pt x="96" y="2605"/>
                  </a:cubicBezTo>
                  <a:cubicBezTo>
                    <a:pt x="1" y="2958"/>
                    <a:pt x="258" y="3311"/>
                    <a:pt x="630" y="3311"/>
                  </a:cubicBezTo>
                  <a:lnTo>
                    <a:pt x="745" y="3311"/>
                  </a:lnTo>
                  <a:cubicBezTo>
                    <a:pt x="849" y="4816"/>
                    <a:pt x="2113" y="5952"/>
                    <a:pt x="3578" y="5952"/>
                  </a:cubicBezTo>
                  <a:cubicBezTo>
                    <a:pt x="3729" y="5952"/>
                    <a:pt x="3882" y="5940"/>
                    <a:pt x="4036" y="5915"/>
                  </a:cubicBezTo>
                  <a:cubicBezTo>
                    <a:pt x="2643" y="5696"/>
                    <a:pt x="1613" y="4494"/>
                    <a:pt x="1613" y="3092"/>
                  </a:cubicBezTo>
                  <a:lnTo>
                    <a:pt x="1613" y="1766"/>
                  </a:lnTo>
                  <a:cubicBezTo>
                    <a:pt x="1613" y="1155"/>
                    <a:pt x="2109" y="668"/>
                    <a:pt x="2720" y="668"/>
                  </a:cubicBezTo>
                  <a:lnTo>
                    <a:pt x="4923" y="668"/>
                  </a:lnTo>
                  <a:cubicBezTo>
                    <a:pt x="5162" y="668"/>
                    <a:pt x="5362" y="468"/>
                    <a:pt x="5362" y="230"/>
                  </a:cubicBezTo>
                  <a:lnTo>
                    <a:pt x="536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1" name="Google Shape;16121;p66"/>
            <p:cNvSpPr/>
            <p:nvPr/>
          </p:nvSpPr>
          <p:spPr>
            <a:xfrm>
              <a:off x="7652518" y="1983127"/>
              <a:ext cx="106206" cy="108694"/>
            </a:xfrm>
            <a:custGeom>
              <a:avLst/>
              <a:gdLst/>
              <a:ahLst/>
              <a:cxnLst/>
              <a:rect l="l" t="t" r="r" b="b"/>
              <a:pathLst>
                <a:path w="4056" h="4151" extrusionOk="0">
                  <a:moveTo>
                    <a:pt x="1861" y="1"/>
                  </a:moveTo>
                  <a:cubicBezTo>
                    <a:pt x="755" y="230"/>
                    <a:pt x="1" y="1260"/>
                    <a:pt x="115" y="2386"/>
                  </a:cubicBezTo>
                  <a:lnTo>
                    <a:pt x="306" y="4150"/>
                  </a:lnTo>
                  <a:lnTo>
                    <a:pt x="526" y="4150"/>
                  </a:lnTo>
                  <a:cubicBezTo>
                    <a:pt x="774" y="4141"/>
                    <a:pt x="964" y="3950"/>
                    <a:pt x="964" y="3702"/>
                  </a:cubicBezTo>
                  <a:lnTo>
                    <a:pt x="964" y="2815"/>
                  </a:lnTo>
                  <a:cubicBezTo>
                    <a:pt x="964" y="2452"/>
                    <a:pt x="1260" y="2157"/>
                    <a:pt x="1623" y="2157"/>
                  </a:cubicBezTo>
                  <a:lnTo>
                    <a:pt x="4055" y="2157"/>
                  </a:lnTo>
                  <a:lnTo>
                    <a:pt x="186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2" name="Google Shape;16122;p66"/>
            <p:cNvSpPr/>
            <p:nvPr/>
          </p:nvSpPr>
          <p:spPr>
            <a:xfrm>
              <a:off x="7678023" y="2126018"/>
              <a:ext cx="126919" cy="86463"/>
            </a:xfrm>
            <a:custGeom>
              <a:avLst/>
              <a:gdLst/>
              <a:ahLst/>
              <a:cxnLst/>
              <a:rect l="l" t="t" r="r" b="b"/>
              <a:pathLst>
                <a:path w="4847" h="3302" extrusionOk="0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14"/>
                    <a:pt x="1088" y="3301"/>
                    <a:pt x="2423" y="3301"/>
                  </a:cubicBezTo>
                  <a:cubicBezTo>
                    <a:pt x="3768" y="3301"/>
                    <a:pt x="4846" y="2214"/>
                    <a:pt x="4846" y="878"/>
                  </a:cubicBezTo>
                  <a:lnTo>
                    <a:pt x="4846" y="659"/>
                  </a:lnTo>
                  <a:cubicBezTo>
                    <a:pt x="4846" y="296"/>
                    <a:pt x="4551" y="0"/>
                    <a:pt x="4188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3" name="Google Shape;16123;p66"/>
            <p:cNvSpPr/>
            <p:nvPr/>
          </p:nvSpPr>
          <p:spPr>
            <a:xfrm>
              <a:off x="7715493" y="2142881"/>
              <a:ext cx="51165" cy="17701"/>
            </a:xfrm>
            <a:custGeom>
              <a:avLst/>
              <a:gdLst/>
              <a:ahLst/>
              <a:cxnLst/>
              <a:rect l="l" t="t" r="r" b="b"/>
              <a:pathLst>
                <a:path w="1954" h="676" extrusionOk="0">
                  <a:moveTo>
                    <a:pt x="323" y="0"/>
                  </a:moveTo>
                  <a:cubicBezTo>
                    <a:pt x="149" y="0"/>
                    <a:pt x="0" y="237"/>
                    <a:pt x="181" y="396"/>
                  </a:cubicBezTo>
                  <a:cubicBezTo>
                    <a:pt x="384" y="572"/>
                    <a:pt x="651" y="675"/>
                    <a:pt x="923" y="675"/>
                  </a:cubicBezTo>
                  <a:cubicBezTo>
                    <a:pt x="946" y="675"/>
                    <a:pt x="969" y="674"/>
                    <a:pt x="992" y="673"/>
                  </a:cubicBezTo>
                  <a:cubicBezTo>
                    <a:pt x="1015" y="674"/>
                    <a:pt x="1038" y="675"/>
                    <a:pt x="1061" y="675"/>
                  </a:cubicBezTo>
                  <a:cubicBezTo>
                    <a:pt x="1334" y="675"/>
                    <a:pt x="1601" y="572"/>
                    <a:pt x="1813" y="396"/>
                  </a:cubicBezTo>
                  <a:cubicBezTo>
                    <a:pt x="1954" y="233"/>
                    <a:pt x="1812" y="24"/>
                    <a:pt x="1643" y="24"/>
                  </a:cubicBezTo>
                  <a:cubicBezTo>
                    <a:pt x="1595" y="24"/>
                    <a:pt x="1545" y="41"/>
                    <a:pt x="1498" y="81"/>
                  </a:cubicBezTo>
                  <a:cubicBezTo>
                    <a:pt x="1345" y="186"/>
                    <a:pt x="1169" y="239"/>
                    <a:pt x="992" y="239"/>
                  </a:cubicBezTo>
                  <a:cubicBezTo>
                    <a:pt x="816" y="239"/>
                    <a:pt x="639" y="186"/>
                    <a:pt x="487" y="81"/>
                  </a:cubicBezTo>
                  <a:cubicBezTo>
                    <a:pt x="436" y="24"/>
                    <a:pt x="378" y="0"/>
                    <a:pt x="323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4" name="Google Shape;16124;p66"/>
            <p:cNvSpPr/>
            <p:nvPr/>
          </p:nvSpPr>
          <p:spPr>
            <a:xfrm>
              <a:off x="7678023" y="2126018"/>
              <a:ext cx="78215" cy="86463"/>
            </a:xfrm>
            <a:custGeom>
              <a:avLst/>
              <a:gdLst/>
              <a:ahLst/>
              <a:cxnLst/>
              <a:rect l="l" t="t" r="r" b="b"/>
              <a:pathLst>
                <a:path w="2987" h="3302" extrusionOk="0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47"/>
                    <a:pt x="1117" y="3301"/>
                    <a:pt x="2419" y="3301"/>
                  </a:cubicBezTo>
                  <a:cubicBezTo>
                    <a:pt x="2605" y="3301"/>
                    <a:pt x="2795" y="3280"/>
                    <a:pt x="2986" y="3234"/>
                  </a:cubicBezTo>
                  <a:cubicBezTo>
                    <a:pt x="1879" y="2986"/>
                    <a:pt x="1107" y="2004"/>
                    <a:pt x="1107" y="878"/>
                  </a:cubicBezTo>
                  <a:lnTo>
                    <a:pt x="1107" y="659"/>
                  </a:lnTo>
                  <a:cubicBezTo>
                    <a:pt x="1107" y="296"/>
                    <a:pt x="1402" y="0"/>
                    <a:pt x="176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5" name="Google Shape;16125;p66"/>
            <p:cNvSpPr/>
            <p:nvPr/>
          </p:nvSpPr>
          <p:spPr>
            <a:xfrm>
              <a:off x="7666030" y="1973072"/>
              <a:ext cx="164625" cy="118749"/>
            </a:xfrm>
            <a:custGeom>
              <a:avLst/>
              <a:gdLst/>
              <a:ahLst/>
              <a:cxnLst/>
              <a:rect l="l" t="t" r="r" b="b"/>
              <a:pathLst>
                <a:path w="6287" h="4535" extrusionOk="0">
                  <a:moveTo>
                    <a:pt x="123" y="1"/>
                  </a:moveTo>
                  <a:cubicBezTo>
                    <a:pt x="58" y="1"/>
                    <a:pt x="0" y="56"/>
                    <a:pt x="0" y="127"/>
                  </a:cubicBezTo>
                  <a:cubicBezTo>
                    <a:pt x="0" y="785"/>
                    <a:pt x="315" y="2541"/>
                    <a:pt x="3539" y="2541"/>
                  </a:cubicBezTo>
                  <a:lnTo>
                    <a:pt x="4646" y="2541"/>
                  </a:lnTo>
                  <a:cubicBezTo>
                    <a:pt x="5009" y="2541"/>
                    <a:pt x="5304" y="2836"/>
                    <a:pt x="5304" y="3199"/>
                  </a:cubicBezTo>
                  <a:lnTo>
                    <a:pt x="5304" y="4086"/>
                  </a:lnTo>
                  <a:cubicBezTo>
                    <a:pt x="5304" y="4325"/>
                    <a:pt x="5495" y="4525"/>
                    <a:pt x="5734" y="4525"/>
                  </a:cubicBezTo>
                  <a:lnTo>
                    <a:pt x="5963" y="4534"/>
                  </a:lnTo>
                  <a:lnTo>
                    <a:pt x="6153" y="2770"/>
                  </a:lnTo>
                  <a:cubicBezTo>
                    <a:pt x="6287" y="1463"/>
                    <a:pt x="5266" y="337"/>
                    <a:pt x="3959" y="337"/>
                  </a:cubicBezTo>
                  <a:lnTo>
                    <a:pt x="1784" y="337"/>
                  </a:lnTo>
                  <a:cubicBezTo>
                    <a:pt x="1221" y="337"/>
                    <a:pt x="573" y="251"/>
                    <a:pt x="191" y="22"/>
                  </a:cubicBezTo>
                  <a:cubicBezTo>
                    <a:pt x="169" y="7"/>
                    <a:pt x="146" y="1"/>
                    <a:pt x="123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26" name="Google Shape;16126;p66"/>
          <p:cNvGrpSpPr/>
          <p:nvPr/>
        </p:nvGrpSpPr>
        <p:grpSpPr>
          <a:xfrm>
            <a:off x="6696792" y="1502999"/>
            <a:ext cx="276802" cy="354754"/>
            <a:chOff x="6696792" y="1502999"/>
            <a:chExt cx="276802" cy="354754"/>
          </a:xfrm>
        </p:grpSpPr>
        <p:sp>
          <p:nvSpPr>
            <p:cNvPr id="16127" name="Google Shape;16127;p66"/>
            <p:cNvSpPr/>
            <p:nvPr/>
          </p:nvSpPr>
          <p:spPr>
            <a:xfrm>
              <a:off x="6696792" y="1702345"/>
              <a:ext cx="276540" cy="155408"/>
            </a:xfrm>
            <a:custGeom>
              <a:avLst/>
              <a:gdLst/>
              <a:ahLst/>
              <a:cxnLst/>
              <a:rect l="l" t="t" r="r" b="b"/>
              <a:pathLst>
                <a:path w="10561" h="5935" extrusionOk="0">
                  <a:moveTo>
                    <a:pt x="3749" y="1"/>
                  </a:moveTo>
                  <a:lnTo>
                    <a:pt x="3749" y="1041"/>
                  </a:lnTo>
                  <a:cubicBezTo>
                    <a:pt x="3749" y="1336"/>
                    <a:pt x="3549" y="1594"/>
                    <a:pt x="3272" y="1680"/>
                  </a:cubicBezTo>
                  <a:lnTo>
                    <a:pt x="954" y="2357"/>
                  </a:lnTo>
                  <a:cubicBezTo>
                    <a:pt x="391" y="2519"/>
                    <a:pt x="0" y="3034"/>
                    <a:pt x="10" y="3626"/>
                  </a:cubicBezTo>
                  <a:lnTo>
                    <a:pt x="10" y="5276"/>
                  </a:lnTo>
                  <a:cubicBezTo>
                    <a:pt x="10" y="5639"/>
                    <a:pt x="296" y="5935"/>
                    <a:pt x="668" y="5935"/>
                  </a:cubicBezTo>
                  <a:lnTo>
                    <a:pt x="9903" y="5935"/>
                  </a:lnTo>
                  <a:cubicBezTo>
                    <a:pt x="10265" y="5935"/>
                    <a:pt x="10561" y="5639"/>
                    <a:pt x="10561" y="5276"/>
                  </a:cubicBezTo>
                  <a:lnTo>
                    <a:pt x="10561" y="3626"/>
                  </a:lnTo>
                  <a:cubicBezTo>
                    <a:pt x="10561" y="3034"/>
                    <a:pt x="10179" y="2529"/>
                    <a:pt x="9616" y="2357"/>
                  </a:cubicBezTo>
                  <a:lnTo>
                    <a:pt x="7308" y="1680"/>
                  </a:lnTo>
                  <a:cubicBezTo>
                    <a:pt x="7022" y="1594"/>
                    <a:pt x="6831" y="1336"/>
                    <a:pt x="6831" y="1041"/>
                  </a:cubicBezTo>
                  <a:lnTo>
                    <a:pt x="6831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8" name="Google Shape;16128;p66"/>
            <p:cNvSpPr/>
            <p:nvPr/>
          </p:nvSpPr>
          <p:spPr>
            <a:xfrm>
              <a:off x="6697028" y="1747069"/>
              <a:ext cx="276566" cy="110684"/>
            </a:xfrm>
            <a:custGeom>
              <a:avLst/>
              <a:gdLst/>
              <a:ahLst/>
              <a:cxnLst/>
              <a:rect l="l" t="t" r="r" b="b"/>
              <a:pathLst>
                <a:path w="10562" h="4227" extrusionOk="0">
                  <a:moveTo>
                    <a:pt x="3168" y="0"/>
                  </a:moveTo>
                  <a:lnTo>
                    <a:pt x="945" y="649"/>
                  </a:lnTo>
                  <a:cubicBezTo>
                    <a:pt x="382" y="811"/>
                    <a:pt x="1" y="1326"/>
                    <a:pt x="1" y="1918"/>
                  </a:cubicBezTo>
                  <a:lnTo>
                    <a:pt x="1" y="3568"/>
                  </a:lnTo>
                  <a:cubicBezTo>
                    <a:pt x="1" y="3931"/>
                    <a:pt x="296" y="4227"/>
                    <a:pt x="659" y="4227"/>
                  </a:cubicBezTo>
                  <a:lnTo>
                    <a:pt x="9894" y="4227"/>
                  </a:lnTo>
                  <a:cubicBezTo>
                    <a:pt x="10266" y="4227"/>
                    <a:pt x="10561" y="3931"/>
                    <a:pt x="10561" y="3568"/>
                  </a:cubicBezTo>
                  <a:lnTo>
                    <a:pt x="10561" y="1918"/>
                  </a:lnTo>
                  <a:cubicBezTo>
                    <a:pt x="10552" y="1326"/>
                    <a:pt x="10170" y="811"/>
                    <a:pt x="9607" y="649"/>
                  </a:cubicBezTo>
                  <a:lnTo>
                    <a:pt x="7394" y="0"/>
                  </a:lnTo>
                  <a:cubicBezTo>
                    <a:pt x="7117" y="935"/>
                    <a:pt x="6259" y="1584"/>
                    <a:pt x="5276" y="1584"/>
                  </a:cubicBezTo>
                  <a:cubicBezTo>
                    <a:pt x="4303" y="1584"/>
                    <a:pt x="3435" y="935"/>
                    <a:pt x="316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9" name="Google Shape;16129;p66"/>
            <p:cNvSpPr/>
            <p:nvPr/>
          </p:nvSpPr>
          <p:spPr>
            <a:xfrm>
              <a:off x="6794960" y="1708106"/>
              <a:ext cx="80702" cy="22886"/>
            </a:xfrm>
            <a:custGeom>
              <a:avLst/>
              <a:gdLst/>
              <a:ahLst/>
              <a:cxnLst/>
              <a:rect l="l" t="t" r="r" b="b"/>
              <a:pathLst>
                <a:path w="3082" h="874" extrusionOk="0">
                  <a:moveTo>
                    <a:pt x="0" y="0"/>
                  </a:moveTo>
                  <a:lnTo>
                    <a:pt x="0" y="487"/>
                  </a:lnTo>
                  <a:cubicBezTo>
                    <a:pt x="482" y="744"/>
                    <a:pt x="1012" y="873"/>
                    <a:pt x="1541" y="873"/>
                  </a:cubicBezTo>
                  <a:cubicBezTo>
                    <a:pt x="2070" y="873"/>
                    <a:pt x="2600" y="744"/>
                    <a:pt x="3082" y="487"/>
                  </a:cubicBezTo>
                  <a:lnTo>
                    <a:pt x="30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0" name="Google Shape;16130;p66"/>
            <p:cNvSpPr/>
            <p:nvPr/>
          </p:nvSpPr>
          <p:spPr>
            <a:xfrm>
              <a:off x="6738243" y="1592944"/>
              <a:ext cx="189134" cy="124929"/>
            </a:xfrm>
            <a:custGeom>
              <a:avLst/>
              <a:gdLst/>
              <a:ahLst/>
              <a:cxnLst/>
              <a:rect l="l" t="t" r="r" b="b"/>
              <a:pathLst>
                <a:path w="7223" h="4771" extrusionOk="0">
                  <a:moveTo>
                    <a:pt x="850" y="0"/>
                  </a:moveTo>
                  <a:lnTo>
                    <a:pt x="850" y="1097"/>
                  </a:lnTo>
                  <a:lnTo>
                    <a:pt x="735" y="1097"/>
                  </a:lnTo>
                  <a:cubicBezTo>
                    <a:pt x="1" y="1097"/>
                    <a:pt x="1" y="2194"/>
                    <a:pt x="735" y="2194"/>
                  </a:cubicBezTo>
                  <a:lnTo>
                    <a:pt x="859" y="2194"/>
                  </a:lnTo>
                  <a:cubicBezTo>
                    <a:pt x="1002" y="3654"/>
                    <a:pt x="2233" y="4770"/>
                    <a:pt x="3702" y="4770"/>
                  </a:cubicBezTo>
                  <a:cubicBezTo>
                    <a:pt x="5171" y="4770"/>
                    <a:pt x="6402" y="3654"/>
                    <a:pt x="6555" y="2194"/>
                  </a:cubicBezTo>
                  <a:lnTo>
                    <a:pt x="6669" y="2194"/>
                  </a:lnTo>
                  <a:cubicBezTo>
                    <a:pt x="6974" y="2194"/>
                    <a:pt x="7222" y="1946"/>
                    <a:pt x="7222" y="1641"/>
                  </a:cubicBezTo>
                  <a:cubicBezTo>
                    <a:pt x="7222" y="1345"/>
                    <a:pt x="6974" y="1097"/>
                    <a:pt x="6669" y="1097"/>
                  </a:cubicBezTo>
                  <a:lnTo>
                    <a:pt x="6564" y="1097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1" name="Google Shape;16131;p66"/>
            <p:cNvSpPr/>
            <p:nvPr/>
          </p:nvSpPr>
          <p:spPr>
            <a:xfrm>
              <a:off x="6742249" y="1592944"/>
              <a:ext cx="144908" cy="126683"/>
            </a:xfrm>
            <a:custGeom>
              <a:avLst/>
              <a:gdLst/>
              <a:ahLst/>
              <a:cxnLst/>
              <a:rect l="l" t="t" r="r" b="b"/>
              <a:pathLst>
                <a:path w="5534" h="4838" extrusionOk="0">
                  <a:moveTo>
                    <a:pt x="697" y="0"/>
                  </a:moveTo>
                  <a:lnTo>
                    <a:pt x="697" y="1097"/>
                  </a:lnTo>
                  <a:lnTo>
                    <a:pt x="611" y="1097"/>
                  </a:lnTo>
                  <a:cubicBezTo>
                    <a:pt x="605" y="1097"/>
                    <a:pt x="598" y="1097"/>
                    <a:pt x="592" y="1097"/>
                  </a:cubicBezTo>
                  <a:cubicBezTo>
                    <a:pt x="314" y="1097"/>
                    <a:pt x="76" y="1304"/>
                    <a:pt x="39" y="1584"/>
                  </a:cubicBezTo>
                  <a:cubicBezTo>
                    <a:pt x="0" y="1908"/>
                    <a:pt x="258" y="2194"/>
                    <a:pt x="582" y="2194"/>
                  </a:cubicBezTo>
                  <a:lnTo>
                    <a:pt x="706" y="2194"/>
                  </a:lnTo>
                  <a:cubicBezTo>
                    <a:pt x="821" y="3683"/>
                    <a:pt x="2061" y="4827"/>
                    <a:pt x="3549" y="4837"/>
                  </a:cubicBezTo>
                  <a:lnTo>
                    <a:pt x="3549" y="4608"/>
                  </a:lnTo>
                  <a:cubicBezTo>
                    <a:pt x="2490" y="4169"/>
                    <a:pt x="1794" y="3129"/>
                    <a:pt x="1794" y="1975"/>
                  </a:cubicBezTo>
                  <a:lnTo>
                    <a:pt x="1794" y="1756"/>
                  </a:lnTo>
                  <a:cubicBezTo>
                    <a:pt x="1794" y="1145"/>
                    <a:pt x="2280" y="659"/>
                    <a:pt x="2891" y="659"/>
                  </a:cubicBezTo>
                  <a:lnTo>
                    <a:pt x="5095" y="659"/>
                  </a:lnTo>
                  <a:cubicBezTo>
                    <a:pt x="5333" y="659"/>
                    <a:pt x="5534" y="458"/>
                    <a:pt x="5534" y="220"/>
                  </a:cubicBezTo>
                  <a:lnTo>
                    <a:pt x="553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2" name="Google Shape;16132;p66"/>
            <p:cNvSpPr/>
            <p:nvPr/>
          </p:nvSpPr>
          <p:spPr>
            <a:xfrm>
              <a:off x="6702291" y="1503129"/>
              <a:ext cx="266066" cy="95575"/>
            </a:xfrm>
            <a:custGeom>
              <a:avLst/>
              <a:gdLst/>
              <a:ahLst/>
              <a:cxnLst/>
              <a:rect l="l" t="t" r="r" b="b"/>
              <a:pathLst>
                <a:path w="10161" h="3650" extrusionOk="0">
                  <a:moveTo>
                    <a:pt x="5075" y="1"/>
                  </a:moveTo>
                  <a:cubicBezTo>
                    <a:pt x="4989" y="1"/>
                    <a:pt x="4904" y="25"/>
                    <a:pt x="4827" y="72"/>
                  </a:cubicBezTo>
                  <a:lnTo>
                    <a:pt x="181" y="3249"/>
                  </a:lnTo>
                  <a:cubicBezTo>
                    <a:pt x="0" y="3364"/>
                    <a:pt x="76" y="3640"/>
                    <a:pt x="296" y="3650"/>
                  </a:cubicBezTo>
                  <a:lnTo>
                    <a:pt x="9864" y="3650"/>
                  </a:lnTo>
                  <a:cubicBezTo>
                    <a:pt x="10074" y="3640"/>
                    <a:pt x="10160" y="3364"/>
                    <a:pt x="9979" y="3249"/>
                  </a:cubicBezTo>
                  <a:lnTo>
                    <a:pt x="5323" y="72"/>
                  </a:lnTo>
                  <a:cubicBezTo>
                    <a:pt x="5247" y="25"/>
                    <a:pt x="5161" y="1"/>
                    <a:pt x="507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3" name="Google Shape;16133;p66"/>
            <p:cNvSpPr/>
            <p:nvPr/>
          </p:nvSpPr>
          <p:spPr>
            <a:xfrm>
              <a:off x="6787209" y="1621669"/>
              <a:ext cx="26997" cy="11521"/>
            </a:xfrm>
            <a:custGeom>
              <a:avLst/>
              <a:gdLst/>
              <a:ahLst/>
              <a:cxnLst/>
              <a:rect l="l" t="t" r="r" b="b"/>
              <a:pathLst>
                <a:path w="1031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31" y="439"/>
                    <a:pt x="103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4" name="Google Shape;16134;p66"/>
            <p:cNvSpPr/>
            <p:nvPr/>
          </p:nvSpPr>
          <p:spPr>
            <a:xfrm>
              <a:off x="6856416" y="1621669"/>
              <a:ext cx="26735" cy="11521"/>
            </a:xfrm>
            <a:custGeom>
              <a:avLst/>
              <a:gdLst/>
              <a:ahLst/>
              <a:cxnLst/>
              <a:rect l="l" t="t" r="r" b="b"/>
              <a:pathLst>
                <a:path w="1021" h="440" extrusionOk="0">
                  <a:moveTo>
                    <a:pt x="286" y="0"/>
                  </a:moveTo>
                  <a:cubicBezTo>
                    <a:pt x="0" y="0"/>
                    <a:pt x="0" y="439"/>
                    <a:pt x="28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5" name="Google Shape;16135;p66"/>
            <p:cNvSpPr/>
            <p:nvPr/>
          </p:nvSpPr>
          <p:spPr>
            <a:xfrm>
              <a:off x="6702291" y="1502999"/>
              <a:ext cx="136660" cy="95706"/>
            </a:xfrm>
            <a:custGeom>
              <a:avLst/>
              <a:gdLst/>
              <a:ahLst/>
              <a:cxnLst/>
              <a:rect l="l" t="t" r="r" b="b"/>
              <a:pathLst>
                <a:path w="5219" h="3655" extrusionOk="0">
                  <a:moveTo>
                    <a:pt x="5083" y="1"/>
                  </a:moveTo>
                  <a:cubicBezTo>
                    <a:pt x="4993" y="1"/>
                    <a:pt x="4904" y="26"/>
                    <a:pt x="4827" y="77"/>
                  </a:cubicBezTo>
                  <a:lnTo>
                    <a:pt x="181" y="3254"/>
                  </a:lnTo>
                  <a:cubicBezTo>
                    <a:pt x="0" y="3369"/>
                    <a:pt x="76" y="3645"/>
                    <a:pt x="296" y="3655"/>
                  </a:cubicBezTo>
                  <a:lnTo>
                    <a:pt x="3196" y="3655"/>
                  </a:lnTo>
                  <a:cubicBezTo>
                    <a:pt x="3100" y="3655"/>
                    <a:pt x="3062" y="3369"/>
                    <a:pt x="3139" y="3235"/>
                  </a:cubicBezTo>
                  <a:lnTo>
                    <a:pt x="5218" y="20"/>
                  </a:lnTo>
                  <a:cubicBezTo>
                    <a:pt x="5174" y="7"/>
                    <a:pt x="5128" y="1"/>
                    <a:pt x="5083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6" name="Google Shape;16136;p66"/>
            <p:cNvSpPr/>
            <p:nvPr/>
          </p:nvSpPr>
          <p:spPr>
            <a:xfrm>
              <a:off x="6748979" y="1598679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1" y="1"/>
                  </a:moveTo>
                  <a:lnTo>
                    <a:pt x="1" y="983"/>
                  </a:lnTo>
                  <a:lnTo>
                    <a:pt x="306" y="945"/>
                  </a:lnTo>
                  <a:cubicBezTo>
                    <a:pt x="631" y="907"/>
                    <a:pt x="879" y="630"/>
                    <a:pt x="879" y="296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7" name="Google Shape;16137;p66"/>
            <p:cNvSpPr/>
            <p:nvPr/>
          </p:nvSpPr>
          <p:spPr>
            <a:xfrm>
              <a:off x="6898626" y="1598679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0" y="1"/>
                  </a:moveTo>
                  <a:lnTo>
                    <a:pt x="0" y="296"/>
                  </a:lnTo>
                  <a:cubicBezTo>
                    <a:pt x="0" y="630"/>
                    <a:pt x="248" y="907"/>
                    <a:pt x="573" y="945"/>
                  </a:cubicBezTo>
                  <a:lnTo>
                    <a:pt x="878" y="983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8" name="Google Shape;16138;p66"/>
            <p:cNvSpPr/>
            <p:nvPr/>
          </p:nvSpPr>
          <p:spPr>
            <a:xfrm>
              <a:off x="6812189" y="1667624"/>
              <a:ext cx="45981" cy="17256"/>
            </a:xfrm>
            <a:custGeom>
              <a:avLst/>
              <a:gdLst/>
              <a:ahLst/>
              <a:cxnLst/>
              <a:rect l="l" t="t" r="r" b="b"/>
              <a:pathLst>
                <a:path w="1756" h="659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468"/>
                    <a:pt x="201" y="659"/>
                    <a:pt x="439" y="659"/>
                  </a:cubicBezTo>
                  <a:lnTo>
                    <a:pt x="1317" y="659"/>
                  </a:lnTo>
                  <a:cubicBezTo>
                    <a:pt x="1565" y="659"/>
                    <a:pt x="1756" y="468"/>
                    <a:pt x="1756" y="220"/>
                  </a:cubicBezTo>
                  <a:lnTo>
                    <a:pt x="175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9" name="Google Shape;16139;p66"/>
            <p:cNvSpPr/>
            <p:nvPr/>
          </p:nvSpPr>
          <p:spPr>
            <a:xfrm>
              <a:off x="6794960" y="1661889"/>
              <a:ext cx="80702" cy="34617"/>
            </a:xfrm>
            <a:custGeom>
              <a:avLst/>
              <a:gdLst/>
              <a:ahLst/>
              <a:cxnLst/>
              <a:rect l="l" t="t" r="r" b="b"/>
              <a:pathLst>
                <a:path w="3082" h="1322" extrusionOk="0">
                  <a:moveTo>
                    <a:pt x="659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107"/>
                  </a:lnTo>
                  <a:cubicBezTo>
                    <a:pt x="0" y="1250"/>
                    <a:pt x="110" y="1322"/>
                    <a:pt x="220" y="1322"/>
                  </a:cubicBezTo>
                  <a:cubicBezTo>
                    <a:pt x="329" y="1322"/>
                    <a:pt x="439" y="1250"/>
                    <a:pt x="439" y="1107"/>
                  </a:cubicBezTo>
                  <a:lnTo>
                    <a:pt x="439" y="888"/>
                  </a:lnTo>
                  <a:cubicBezTo>
                    <a:pt x="439" y="764"/>
                    <a:pt x="535" y="668"/>
                    <a:pt x="659" y="668"/>
                  </a:cubicBezTo>
                  <a:lnTo>
                    <a:pt x="878" y="668"/>
                  </a:lnTo>
                  <a:cubicBezTo>
                    <a:pt x="1021" y="668"/>
                    <a:pt x="1155" y="620"/>
                    <a:pt x="1269" y="535"/>
                  </a:cubicBezTo>
                  <a:cubicBezTo>
                    <a:pt x="1345" y="477"/>
                    <a:pt x="1441" y="449"/>
                    <a:pt x="1546" y="449"/>
                  </a:cubicBezTo>
                  <a:cubicBezTo>
                    <a:pt x="1641" y="449"/>
                    <a:pt x="1737" y="477"/>
                    <a:pt x="1813" y="535"/>
                  </a:cubicBezTo>
                  <a:cubicBezTo>
                    <a:pt x="1927" y="620"/>
                    <a:pt x="2061" y="668"/>
                    <a:pt x="2204" y="668"/>
                  </a:cubicBezTo>
                  <a:lnTo>
                    <a:pt x="2423" y="668"/>
                  </a:lnTo>
                  <a:cubicBezTo>
                    <a:pt x="2547" y="668"/>
                    <a:pt x="2643" y="764"/>
                    <a:pt x="2643" y="888"/>
                  </a:cubicBezTo>
                  <a:lnTo>
                    <a:pt x="2643" y="1107"/>
                  </a:lnTo>
                  <a:cubicBezTo>
                    <a:pt x="2643" y="1250"/>
                    <a:pt x="2753" y="1322"/>
                    <a:pt x="2862" y="1322"/>
                  </a:cubicBezTo>
                  <a:cubicBezTo>
                    <a:pt x="2972" y="1322"/>
                    <a:pt x="3082" y="1250"/>
                    <a:pt x="3082" y="1107"/>
                  </a:cubicBezTo>
                  <a:lnTo>
                    <a:pt x="3082" y="659"/>
                  </a:lnTo>
                  <a:cubicBezTo>
                    <a:pt x="3082" y="296"/>
                    <a:pt x="2786" y="0"/>
                    <a:pt x="242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0" name="Google Shape;16140;p66"/>
            <p:cNvSpPr/>
            <p:nvPr/>
          </p:nvSpPr>
          <p:spPr>
            <a:xfrm>
              <a:off x="6823920" y="1702345"/>
              <a:ext cx="22519" cy="46007"/>
            </a:xfrm>
            <a:custGeom>
              <a:avLst/>
              <a:gdLst/>
              <a:ahLst/>
              <a:cxnLst/>
              <a:rect l="l" t="t" r="r" b="b"/>
              <a:pathLst>
                <a:path w="860" h="1757" extrusionOk="0">
                  <a:moveTo>
                    <a:pt x="410" y="0"/>
                  </a:moveTo>
                  <a:cubicBezTo>
                    <a:pt x="285" y="0"/>
                    <a:pt x="180" y="83"/>
                    <a:pt x="144" y="201"/>
                  </a:cubicBezTo>
                  <a:lnTo>
                    <a:pt x="49" y="487"/>
                  </a:lnTo>
                  <a:cubicBezTo>
                    <a:pt x="10" y="602"/>
                    <a:pt x="1" y="716"/>
                    <a:pt x="30" y="831"/>
                  </a:cubicBezTo>
                  <a:lnTo>
                    <a:pt x="173" y="1546"/>
                  </a:lnTo>
                  <a:cubicBezTo>
                    <a:pt x="192" y="1670"/>
                    <a:pt x="306" y="1756"/>
                    <a:pt x="430" y="1756"/>
                  </a:cubicBezTo>
                  <a:cubicBezTo>
                    <a:pt x="564" y="1756"/>
                    <a:pt x="669" y="1670"/>
                    <a:pt x="697" y="1546"/>
                  </a:cubicBezTo>
                  <a:lnTo>
                    <a:pt x="840" y="831"/>
                  </a:lnTo>
                  <a:cubicBezTo>
                    <a:pt x="860" y="716"/>
                    <a:pt x="850" y="602"/>
                    <a:pt x="812" y="487"/>
                  </a:cubicBezTo>
                  <a:lnTo>
                    <a:pt x="716" y="201"/>
                  </a:lnTo>
                  <a:cubicBezTo>
                    <a:pt x="678" y="77"/>
                    <a:pt x="564" y="1"/>
                    <a:pt x="430" y="1"/>
                  </a:cubicBezTo>
                  <a:cubicBezTo>
                    <a:pt x="423" y="0"/>
                    <a:pt x="417" y="0"/>
                    <a:pt x="41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1" name="Google Shape;16141;p66"/>
            <p:cNvSpPr/>
            <p:nvPr/>
          </p:nvSpPr>
          <p:spPr>
            <a:xfrm>
              <a:off x="6757986" y="1747069"/>
              <a:ext cx="154649" cy="110684"/>
            </a:xfrm>
            <a:custGeom>
              <a:avLst/>
              <a:gdLst/>
              <a:ahLst/>
              <a:cxnLst/>
              <a:rect l="l" t="t" r="r" b="b"/>
              <a:pathLst>
                <a:path w="5906" h="4227" extrusionOk="0">
                  <a:moveTo>
                    <a:pt x="840" y="0"/>
                  </a:moveTo>
                  <a:lnTo>
                    <a:pt x="0" y="248"/>
                  </a:lnTo>
                  <a:cubicBezTo>
                    <a:pt x="315" y="1355"/>
                    <a:pt x="1231" y="2185"/>
                    <a:pt x="2366" y="2414"/>
                  </a:cubicBezTo>
                  <a:cubicBezTo>
                    <a:pt x="2576" y="2452"/>
                    <a:pt x="2729" y="2633"/>
                    <a:pt x="2729" y="2843"/>
                  </a:cubicBezTo>
                  <a:lnTo>
                    <a:pt x="2729" y="4227"/>
                  </a:lnTo>
                  <a:lnTo>
                    <a:pt x="3168" y="4227"/>
                  </a:lnTo>
                  <a:lnTo>
                    <a:pt x="3168" y="2843"/>
                  </a:lnTo>
                  <a:cubicBezTo>
                    <a:pt x="3168" y="2633"/>
                    <a:pt x="3320" y="2452"/>
                    <a:pt x="3521" y="2414"/>
                  </a:cubicBezTo>
                  <a:cubicBezTo>
                    <a:pt x="4665" y="2195"/>
                    <a:pt x="5581" y="1355"/>
                    <a:pt x="5906" y="248"/>
                  </a:cubicBezTo>
                  <a:lnTo>
                    <a:pt x="5066" y="0"/>
                  </a:lnTo>
                  <a:cubicBezTo>
                    <a:pt x="4789" y="935"/>
                    <a:pt x="3931" y="1584"/>
                    <a:pt x="2948" y="1584"/>
                  </a:cubicBezTo>
                  <a:cubicBezTo>
                    <a:pt x="1975" y="1584"/>
                    <a:pt x="1107" y="935"/>
                    <a:pt x="84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42" name="Google Shape;16142;p66"/>
          <p:cNvSpPr/>
          <p:nvPr/>
        </p:nvSpPr>
        <p:spPr>
          <a:xfrm>
            <a:off x="6360786" y="1502999"/>
            <a:ext cx="23017" cy="26264"/>
          </a:xfrm>
          <a:custGeom>
            <a:avLst/>
            <a:gdLst/>
            <a:ahLst/>
            <a:cxnLst/>
            <a:rect l="l" t="t" r="r" b="b"/>
            <a:pathLst>
              <a:path w="879" h="1003" extrusionOk="0">
                <a:moveTo>
                  <a:pt x="879" y="1"/>
                </a:moveTo>
                <a:cubicBezTo>
                  <a:pt x="583" y="1"/>
                  <a:pt x="287" y="49"/>
                  <a:pt x="1" y="125"/>
                </a:cubicBezTo>
                <a:lnTo>
                  <a:pt x="1" y="1003"/>
                </a:lnTo>
                <a:cubicBezTo>
                  <a:pt x="220" y="611"/>
                  <a:pt x="516" y="278"/>
                  <a:pt x="879" y="1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143" name="Google Shape;16143;p66"/>
          <p:cNvGrpSpPr/>
          <p:nvPr/>
        </p:nvGrpSpPr>
        <p:grpSpPr>
          <a:xfrm>
            <a:off x="6223393" y="1502999"/>
            <a:ext cx="320295" cy="354754"/>
            <a:chOff x="6223393" y="1502999"/>
            <a:chExt cx="320295" cy="354754"/>
          </a:xfrm>
        </p:grpSpPr>
        <p:sp>
          <p:nvSpPr>
            <p:cNvPr id="16144" name="Google Shape;16144;p66"/>
            <p:cNvSpPr/>
            <p:nvPr/>
          </p:nvSpPr>
          <p:spPr>
            <a:xfrm>
              <a:off x="6246384" y="1691871"/>
              <a:ext cx="274550" cy="165882"/>
            </a:xfrm>
            <a:custGeom>
              <a:avLst/>
              <a:gdLst/>
              <a:ahLst/>
              <a:cxnLst/>
              <a:rect l="l" t="t" r="r" b="b"/>
              <a:pathLst>
                <a:path w="10485" h="6335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36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8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86"/>
                  </a:cubicBezTo>
                  <a:lnTo>
                    <a:pt x="10485" y="3606"/>
                  </a:lnTo>
                  <a:cubicBezTo>
                    <a:pt x="10485" y="3015"/>
                    <a:pt x="10103" y="2509"/>
                    <a:pt x="9541" y="2347"/>
                  </a:cubicBezTo>
                  <a:lnTo>
                    <a:pt x="7241" y="166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5" name="Google Shape;16145;p66"/>
            <p:cNvSpPr/>
            <p:nvPr/>
          </p:nvSpPr>
          <p:spPr>
            <a:xfrm>
              <a:off x="6223393" y="1709101"/>
              <a:ext cx="320295" cy="97199"/>
            </a:xfrm>
            <a:custGeom>
              <a:avLst/>
              <a:gdLst/>
              <a:ahLst/>
              <a:cxnLst/>
              <a:rect l="l" t="t" r="r" b="b"/>
              <a:pathLst>
                <a:path w="12232" h="3712" extrusionOk="0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2834"/>
                  </a:lnTo>
                  <a:cubicBezTo>
                    <a:pt x="1" y="3320"/>
                    <a:pt x="392" y="3711"/>
                    <a:pt x="879" y="3711"/>
                  </a:cubicBezTo>
                  <a:lnTo>
                    <a:pt x="11363" y="3711"/>
                  </a:lnTo>
                  <a:cubicBezTo>
                    <a:pt x="11840" y="3711"/>
                    <a:pt x="12231" y="3320"/>
                    <a:pt x="12231" y="2834"/>
                  </a:cubicBezTo>
                  <a:lnTo>
                    <a:pt x="12231" y="1307"/>
                  </a:lnTo>
                  <a:cubicBezTo>
                    <a:pt x="12231" y="582"/>
                    <a:pt x="11649" y="0"/>
                    <a:pt x="10924" y="0"/>
                  </a:cubicBezTo>
                  <a:lnTo>
                    <a:pt x="10848" y="0"/>
                  </a:lnTo>
                  <a:cubicBezTo>
                    <a:pt x="10619" y="0"/>
                    <a:pt x="10390" y="77"/>
                    <a:pt x="10199" y="210"/>
                  </a:cubicBezTo>
                  <a:lnTo>
                    <a:pt x="9903" y="430"/>
                  </a:lnTo>
                  <a:cubicBezTo>
                    <a:pt x="9713" y="573"/>
                    <a:pt x="9484" y="649"/>
                    <a:pt x="9255" y="649"/>
                  </a:cubicBezTo>
                  <a:lnTo>
                    <a:pt x="8873" y="649"/>
                  </a:lnTo>
                  <a:cubicBezTo>
                    <a:pt x="8797" y="649"/>
                    <a:pt x="8720" y="697"/>
                    <a:pt x="8682" y="773"/>
                  </a:cubicBezTo>
                  <a:cubicBezTo>
                    <a:pt x="8167" y="1708"/>
                    <a:pt x="7366" y="2471"/>
                    <a:pt x="6393" y="2939"/>
                  </a:cubicBezTo>
                  <a:cubicBezTo>
                    <a:pt x="6307" y="2977"/>
                    <a:pt x="6214" y="2996"/>
                    <a:pt x="6120" y="2996"/>
                  </a:cubicBezTo>
                  <a:cubicBezTo>
                    <a:pt x="6025" y="2996"/>
                    <a:pt x="5930" y="2977"/>
                    <a:pt x="5839" y="2939"/>
                  </a:cubicBezTo>
                  <a:cubicBezTo>
                    <a:pt x="4876" y="2471"/>
                    <a:pt x="4074" y="1718"/>
                    <a:pt x="3559" y="773"/>
                  </a:cubicBezTo>
                  <a:cubicBezTo>
                    <a:pt x="3521" y="697"/>
                    <a:pt x="3445" y="649"/>
                    <a:pt x="3369" y="649"/>
                  </a:cubicBezTo>
                  <a:lnTo>
                    <a:pt x="2987" y="649"/>
                  </a:lnTo>
                  <a:cubicBezTo>
                    <a:pt x="2758" y="649"/>
                    <a:pt x="2529" y="573"/>
                    <a:pt x="2338" y="439"/>
                  </a:cubicBezTo>
                  <a:lnTo>
                    <a:pt x="2042" y="220"/>
                  </a:lnTo>
                  <a:cubicBezTo>
                    <a:pt x="1852" y="77"/>
                    <a:pt x="1623" y="0"/>
                    <a:pt x="138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6" name="Google Shape;16146;p66"/>
            <p:cNvSpPr/>
            <p:nvPr/>
          </p:nvSpPr>
          <p:spPr>
            <a:xfrm>
              <a:off x="6292103" y="1724576"/>
              <a:ext cx="183138" cy="133177"/>
            </a:xfrm>
            <a:custGeom>
              <a:avLst/>
              <a:gdLst/>
              <a:ahLst/>
              <a:cxnLst/>
              <a:rect l="l" t="t" r="r" b="b"/>
              <a:pathLst>
                <a:path w="6994" h="5086" extrusionOk="0">
                  <a:moveTo>
                    <a:pt x="0" y="1"/>
                  </a:moveTo>
                  <a:lnTo>
                    <a:pt x="0" y="5086"/>
                  </a:lnTo>
                  <a:lnTo>
                    <a:pt x="6993" y="5086"/>
                  </a:lnTo>
                  <a:lnTo>
                    <a:pt x="6993" y="1"/>
                  </a:lnTo>
                  <a:cubicBezTo>
                    <a:pt x="6879" y="39"/>
                    <a:pt x="6755" y="58"/>
                    <a:pt x="6621" y="58"/>
                  </a:cubicBezTo>
                  <a:lnTo>
                    <a:pt x="6249" y="58"/>
                  </a:lnTo>
                  <a:cubicBezTo>
                    <a:pt x="6173" y="58"/>
                    <a:pt x="6096" y="106"/>
                    <a:pt x="6058" y="182"/>
                  </a:cubicBezTo>
                  <a:cubicBezTo>
                    <a:pt x="5543" y="1127"/>
                    <a:pt x="4742" y="1880"/>
                    <a:pt x="3769" y="2348"/>
                  </a:cubicBezTo>
                  <a:cubicBezTo>
                    <a:pt x="3683" y="2391"/>
                    <a:pt x="3590" y="2412"/>
                    <a:pt x="3496" y="2412"/>
                  </a:cubicBezTo>
                  <a:cubicBezTo>
                    <a:pt x="3401" y="2412"/>
                    <a:pt x="3306" y="2391"/>
                    <a:pt x="3215" y="2348"/>
                  </a:cubicBezTo>
                  <a:cubicBezTo>
                    <a:pt x="2252" y="1880"/>
                    <a:pt x="1450" y="1127"/>
                    <a:pt x="935" y="182"/>
                  </a:cubicBezTo>
                  <a:cubicBezTo>
                    <a:pt x="897" y="106"/>
                    <a:pt x="821" y="58"/>
                    <a:pt x="745" y="58"/>
                  </a:cubicBezTo>
                  <a:lnTo>
                    <a:pt x="363" y="58"/>
                  </a:lnTo>
                  <a:cubicBezTo>
                    <a:pt x="248" y="58"/>
                    <a:pt x="124" y="39"/>
                    <a:pt x="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7" name="Google Shape;16147;p66"/>
            <p:cNvSpPr/>
            <p:nvPr/>
          </p:nvSpPr>
          <p:spPr>
            <a:xfrm>
              <a:off x="6343556" y="1691871"/>
              <a:ext cx="80205" cy="22886"/>
            </a:xfrm>
            <a:custGeom>
              <a:avLst/>
              <a:gdLst/>
              <a:ahLst/>
              <a:cxnLst/>
              <a:rect l="l" t="t" r="r" b="b"/>
              <a:pathLst>
                <a:path w="3063" h="874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2" y="873"/>
                    <a:pt x="1528" y="873"/>
                  </a:cubicBezTo>
                  <a:cubicBezTo>
                    <a:pt x="2054" y="873"/>
                    <a:pt x="2581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8" name="Google Shape;16148;p66"/>
            <p:cNvSpPr/>
            <p:nvPr/>
          </p:nvSpPr>
          <p:spPr>
            <a:xfrm>
              <a:off x="6287363" y="1588938"/>
              <a:ext cx="192355" cy="114428"/>
            </a:xfrm>
            <a:custGeom>
              <a:avLst/>
              <a:gdLst/>
              <a:ahLst/>
              <a:cxnLst/>
              <a:rect l="l" t="t" r="r" b="b"/>
              <a:pathLst>
                <a:path w="7346" h="4370" extrusionOk="0">
                  <a:moveTo>
                    <a:pt x="840" y="1"/>
                  </a:moveTo>
                  <a:lnTo>
                    <a:pt x="840" y="659"/>
                  </a:lnTo>
                  <a:lnTo>
                    <a:pt x="725" y="659"/>
                  </a:lnTo>
                  <a:cubicBezTo>
                    <a:pt x="0" y="659"/>
                    <a:pt x="0" y="1746"/>
                    <a:pt x="725" y="1746"/>
                  </a:cubicBezTo>
                  <a:lnTo>
                    <a:pt x="840" y="1746"/>
                  </a:lnTo>
                  <a:cubicBezTo>
                    <a:pt x="954" y="3225"/>
                    <a:pt x="2194" y="4370"/>
                    <a:pt x="3673" y="4370"/>
                  </a:cubicBezTo>
                  <a:cubicBezTo>
                    <a:pt x="5152" y="4370"/>
                    <a:pt x="6392" y="3225"/>
                    <a:pt x="6506" y="1746"/>
                  </a:cubicBezTo>
                  <a:lnTo>
                    <a:pt x="6621" y="1746"/>
                  </a:lnTo>
                  <a:cubicBezTo>
                    <a:pt x="7343" y="1746"/>
                    <a:pt x="7346" y="659"/>
                    <a:pt x="6630" y="659"/>
                  </a:cubicBezTo>
                  <a:cubicBezTo>
                    <a:pt x="6627" y="659"/>
                    <a:pt x="6624" y="659"/>
                    <a:pt x="6621" y="659"/>
                  </a:cubicBezTo>
                  <a:lnTo>
                    <a:pt x="6516" y="659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9" name="Google Shape;16149;p66"/>
            <p:cNvSpPr/>
            <p:nvPr/>
          </p:nvSpPr>
          <p:spPr>
            <a:xfrm>
              <a:off x="6289851" y="1588938"/>
              <a:ext cx="156665" cy="114428"/>
            </a:xfrm>
            <a:custGeom>
              <a:avLst/>
              <a:gdLst/>
              <a:ahLst/>
              <a:cxnLst/>
              <a:rect l="l" t="t" r="r" b="b"/>
              <a:pathLst>
                <a:path w="5983" h="4370" extrusionOk="0">
                  <a:moveTo>
                    <a:pt x="735" y="1"/>
                  </a:moveTo>
                  <a:lnTo>
                    <a:pt x="735" y="649"/>
                  </a:lnTo>
                  <a:lnTo>
                    <a:pt x="649" y="649"/>
                  </a:lnTo>
                  <a:cubicBezTo>
                    <a:pt x="392" y="649"/>
                    <a:pt x="172" y="812"/>
                    <a:pt x="105" y="1050"/>
                  </a:cubicBezTo>
                  <a:cubicBezTo>
                    <a:pt x="1" y="1403"/>
                    <a:pt x="268" y="1746"/>
                    <a:pt x="630" y="1746"/>
                  </a:cubicBezTo>
                  <a:lnTo>
                    <a:pt x="745" y="1746"/>
                  </a:lnTo>
                  <a:cubicBezTo>
                    <a:pt x="848" y="3242"/>
                    <a:pt x="2103" y="4369"/>
                    <a:pt x="3559" y="4369"/>
                  </a:cubicBezTo>
                  <a:cubicBezTo>
                    <a:pt x="3710" y="4369"/>
                    <a:pt x="3863" y="4357"/>
                    <a:pt x="4017" y="4332"/>
                  </a:cubicBezTo>
                  <a:cubicBezTo>
                    <a:pt x="2634" y="4112"/>
                    <a:pt x="1622" y="2920"/>
                    <a:pt x="1622" y="1527"/>
                  </a:cubicBezTo>
                  <a:cubicBezTo>
                    <a:pt x="1622" y="1050"/>
                    <a:pt x="2013" y="659"/>
                    <a:pt x="2490" y="659"/>
                  </a:cubicBezTo>
                  <a:lnTo>
                    <a:pt x="5553" y="659"/>
                  </a:lnTo>
                  <a:cubicBezTo>
                    <a:pt x="5791" y="649"/>
                    <a:pt x="5982" y="459"/>
                    <a:pt x="5982" y="220"/>
                  </a:cubicBezTo>
                  <a:lnTo>
                    <a:pt x="598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0" name="Google Shape;16150;p66"/>
            <p:cNvSpPr/>
            <p:nvPr/>
          </p:nvSpPr>
          <p:spPr>
            <a:xfrm>
              <a:off x="6346568" y="1606063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10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1" name="Google Shape;16151;p66"/>
            <p:cNvSpPr/>
            <p:nvPr/>
          </p:nvSpPr>
          <p:spPr>
            <a:xfrm>
              <a:off x="6409255" y="1606063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2" name="Google Shape;16152;p66"/>
            <p:cNvSpPr/>
            <p:nvPr/>
          </p:nvSpPr>
          <p:spPr>
            <a:xfrm>
              <a:off x="6297837" y="1502999"/>
              <a:ext cx="171905" cy="85965"/>
            </a:xfrm>
            <a:custGeom>
              <a:avLst/>
              <a:gdLst/>
              <a:ahLst/>
              <a:cxnLst/>
              <a:rect l="l" t="t" r="r" b="b"/>
              <a:pathLst>
                <a:path w="6565" h="3283" extrusionOk="0">
                  <a:moveTo>
                    <a:pt x="3273" y="1"/>
                  </a:moveTo>
                  <a:cubicBezTo>
                    <a:pt x="1470" y="10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55" y="1470"/>
                    <a:pt x="5086" y="1"/>
                    <a:pt x="327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3" name="Google Shape;16153;p66"/>
            <p:cNvSpPr/>
            <p:nvPr/>
          </p:nvSpPr>
          <p:spPr>
            <a:xfrm>
              <a:off x="6360786" y="1502999"/>
              <a:ext cx="45745" cy="85965"/>
            </a:xfrm>
            <a:custGeom>
              <a:avLst/>
              <a:gdLst/>
              <a:ahLst/>
              <a:cxnLst/>
              <a:rect l="l" t="t" r="r" b="b"/>
              <a:pathLst>
                <a:path w="1747" h="3283" extrusionOk="0">
                  <a:moveTo>
                    <a:pt x="869" y="1"/>
                  </a:moveTo>
                  <a:cubicBezTo>
                    <a:pt x="573" y="1"/>
                    <a:pt x="278" y="49"/>
                    <a:pt x="1" y="125"/>
                  </a:cubicBezTo>
                  <a:lnTo>
                    <a:pt x="1" y="3283"/>
                  </a:lnTo>
                  <a:lnTo>
                    <a:pt x="1747" y="3283"/>
                  </a:lnTo>
                  <a:lnTo>
                    <a:pt x="1747" y="125"/>
                  </a:lnTo>
                  <a:cubicBezTo>
                    <a:pt x="1461" y="49"/>
                    <a:pt x="1165" y="1"/>
                    <a:pt x="869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4" name="Google Shape;16154;p66"/>
            <p:cNvSpPr/>
            <p:nvPr/>
          </p:nvSpPr>
          <p:spPr>
            <a:xfrm>
              <a:off x="6297837" y="1502999"/>
              <a:ext cx="171905" cy="85965"/>
            </a:xfrm>
            <a:custGeom>
              <a:avLst/>
              <a:gdLst/>
              <a:ahLst/>
              <a:cxnLst/>
              <a:rect l="l" t="t" r="r" b="b"/>
              <a:pathLst>
                <a:path w="6565" h="3283" extrusionOk="0">
                  <a:moveTo>
                    <a:pt x="3283" y="1"/>
                  </a:moveTo>
                  <a:cubicBezTo>
                    <a:pt x="1470" y="1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64" y="3063"/>
                    <a:pt x="6536" y="2844"/>
                    <a:pt x="6498" y="2624"/>
                  </a:cubicBezTo>
                  <a:lnTo>
                    <a:pt x="2443" y="2624"/>
                  </a:lnTo>
                  <a:cubicBezTo>
                    <a:pt x="2166" y="2624"/>
                    <a:pt x="1957" y="2386"/>
                    <a:pt x="2004" y="2109"/>
                  </a:cubicBezTo>
                  <a:cubicBezTo>
                    <a:pt x="2138" y="1270"/>
                    <a:pt x="2596" y="516"/>
                    <a:pt x="328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5" name="Google Shape;16155;p66"/>
            <p:cNvSpPr/>
            <p:nvPr/>
          </p:nvSpPr>
          <p:spPr>
            <a:xfrm>
              <a:off x="6364531" y="1651886"/>
              <a:ext cx="38021" cy="11521"/>
            </a:xfrm>
            <a:custGeom>
              <a:avLst/>
              <a:gdLst/>
              <a:ahLst/>
              <a:cxnLst/>
              <a:rect l="l" t="t" r="r" b="b"/>
              <a:pathLst>
                <a:path w="145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165" y="440"/>
                  </a:lnTo>
                  <a:cubicBezTo>
                    <a:pt x="1451" y="430"/>
                    <a:pt x="1451" y="1"/>
                    <a:pt x="11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6" name="Google Shape;16156;p66"/>
            <p:cNvSpPr/>
            <p:nvPr/>
          </p:nvSpPr>
          <p:spPr>
            <a:xfrm>
              <a:off x="6291658" y="1634343"/>
              <a:ext cx="183819" cy="74523"/>
            </a:xfrm>
            <a:custGeom>
              <a:avLst/>
              <a:gdLst/>
              <a:ahLst/>
              <a:cxnLst/>
              <a:rect l="l" t="t" r="r" b="b"/>
              <a:pathLst>
                <a:path w="7020" h="2846" extrusionOk="0">
                  <a:moveTo>
                    <a:pt x="4539" y="1758"/>
                  </a:moveTo>
                  <a:lnTo>
                    <a:pt x="4492" y="2054"/>
                  </a:lnTo>
                  <a:cubicBezTo>
                    <a:pt x="4453" y="2264"/>
                    <a:pt x="4272" y="2417"/>
                    <a:pt x="4053" y="2417"/>
                  </a:cubicBezTo>
                  <a:lnTo>
                    <a:pt x="2965" y="2417"/>
                  </a:lnTo>
                  <a:cubicBezTo>
                    <a:pt x="2755" y="2417"/>
                    <a:pt x="2574" y="2264"/>
                    <a:pt x="2536" y="2054"/>
                  </a:cubicBezTo>
                  <a:lnTo>
                    <a:pt x="2479" y="1758"/>
                  </a:lnTo>
                  <a:close/>
                  <a:moveTo>
                    <a:pt x="1992" y="1"/>
                  </a:moveTo>
                  <a:cubicBezTo>
                    <a:pt x="1865" y="1"/>
                    <a:pt x="1735" y="101"/>
                    <a:pt x="1773" y="270"/>
                  </a:cubicBezTo>
                  <a:lnTo>
                    <a:pt x="1964" y="1319"/>
                  </a:lnTo>
                  <a:lnTo>
                    <a:pt x="828" y="1319"/>
                  </a:lnTo>
                  <a:cubicBezTo>
                    <a:pt x="723" y="1319"/>
                    <a:pt x="628" y="1243"/>
                    <a:pt x="609" y="1138"/>
                  </a:cubicBezTo>
                  <a:lnTo>
                    <a:pt x="456" y="194"/>
                  </a:lnTo>
                  <a:cubicBezTo>
                    <a:pt x="431" y="67"/>
                    <a:pt x="335" y="10"/>
                    <a:pt x="239" y="10"/>
                  </a:cubicBezTo>
                  <a:cubicBezTo>
                    <a:pt x="119" y="10"/>
                    <a:pt x="0" y="101"/>
                    <a:pt x="27" y="261"/>
                  </a:cubicBezTo>
                  <a:lnTo>
                    <a:pt x="180" y="1205"/>
                  </a:lnTo>
                  <a:cubicBezTo>
                    <a:pt x="227" y="1520"/>
                    <a:pt x="504" y="1758"/>
                    <a:pt x="828" y="1758"/>
                  </a:cubicBezTo>
                  <a:lnTo>
                    <a:pt x="2040" y="1758"/>
                  </a:lnTo>
                  <a:lnTo>
                    <a:pt x="2107" y="2130"/>
                  </a:lnTo>
                  <a:cubicBezTo>
                    <a:pt x="2183" y="2541"/>
                    <a:pt x="2545" y="2846"/>
                    <a:pt x="2965" y="2846"/>
                  </a:cubicBezTo>
                  <a:lnTo>
                    <a:pt x="4053" y="2846"/>
                  </a:lnTo>
                  <a:cubicBezTo>
                    <a:pt x="4473" y="2846"/>
                    <a:pt x="4835" y="2541"/>
                    <a:pt x="4911" y="2130"/>
                  </a:cubicBezTo>
                  <a:lnTo>
                    <a:pt x="4978" y="1758"/>
                  </a:lnTo>
                  <a:lnTo>
                    <a:pt x="6199" y="1758"/>
                  </a:lnTo>
                  <a:cubicBezTo>
                    <a:pt x="6524" y="1758"/>
                    <a:pt x="6791" y="1520"/>
                    <a:pt x="6848" y="1205"/>
                  </a:cubicBezTo>
                  <a:lnTo>
                    <a:pt x="7001" y="261"/>
                  </a:lnTo>
                  <a:cubicBezTo>
                    <a:pt x="7020" y="146"/>
                    <a:pt x="6943" y="32"/>
                    <a:pt x="6829" y="12"/>
                  </a:cubicBezTo>
                  <a:cubicBezTo>
                    <a:pt x="6817" y="11"/>
                    <a:pt x="6806" y="10"/>
                    <a:pt x="6794" y="10"/>
                  </a:cubicBezTo>
                  <a:cubicBezTo>
                    <a:pt x="6684" y="10"/>
                    <a:pt x="6589" y="90"/>
                    <a:pt x="6571" y="194"/>
                  </a:cubicBezTo>
                  <a:lnTo>
                    <a:pt x="6419" y="1138"/>
                  </a:lnTo>
                  <a:cubicBezTo>
                    <a:pt x="6400" y="1243"/>
                    <a:pt x="6304" y="1319"/>
                    <a:pt x="6199" y="1319"/>
                  </a:cubicBezTo>
                  <a:lnTo>
                    <a:pt x="5064" y="1319"/>
                  </a:lnTo>
                  <a:lnTo>
                    <a:pt x="5255" y="270"/>
                  </a:lnTo>
                  <a:cubicBezTo>
                    <a:pt x="5293" y="103"/>
                    <a:pt x="5165" y="2"/>
                    <a:pt x="5039" y="2"/>
                  </a:cubicBezTo>
                  <a:cubicBezTo>
                    <a:pt x="4942" y="2"/>
                    <a:pt x="4846" y="61"/>
                    <a:pt x="4826" y="194"/>
                  </a:cubicBezTo>
                  <a:lnTo>
                    <a:pt x="4625" y="1319"/>
                  </a:lnTo>
                  <a:lnTo>
                    <a:pt x="2402" y="1319"/>
                  </a:lnTo>
                  <a:lnTo>
                    <a:pt x="2202" y="184"/>
                  </a:lnTo>
                  <a:cubicBezTo>
                    <a:pt x="2182" y="57"/>
                    <a:pt x="2087" y="1"/>
                    <a:pt x="199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7" name="Google Shape;16157;p66"/>
            <p:cNvSpPr/>
            <p:nvPr/>
          </p:nvSpPr>
          <p:spPr>
            <a:xfrm>
              <a:off x="6337822" y="1812008"/>
              <a:ext cx="91700" cy="45745"/>
            </a:xfrm>
            <a:custGeom>
              <a:avLst/>
              <a:gdLst/>
              <a:ahLst/>
              <a:cxnLst/>
              <a:rect l="l" t="t" r="r" b="b"/>
              <a:pathLst>
                <a:path w="3502" h="1747" extrusionOk="0">
                  <a:moveTo>
                    <a:pt x="1746" y="1"/>
                  </a:moveTo>
                  <a:cubicBezTo>
                    <a:pt x="782" y="1"/>
                    <a:pt x="0" y="783"/>
                    <a:pt x="0" y="1747"/>
                  </a:cubicBezTo>
                  <a:lnTo>
                    <a:pt x="3501" y="1747"/>
                  </a:lnTo>
                  <a:cubicBezTo>
                    <a:pt x="3501" y="783"/>
                    <a:pt x="2710" y="1"/>
                    <a:pt x="174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8" name="Google Shape;16158;p66"/>
            <p:cNvSpPr/>
            <p:nvPr/>
          </p:nvSpPr>
          <p:spPr>
            <a:xfrm>
              <a:off x="6360786" y="1571708"/>
              <a:ext cx="45745" cy="17256"/>
            </a:xfrm>
            <a:custGeom>
              <a:avLst/>
              <a:gdLst/>
              <a:ahLst/>
              <a:cxnLst/>
              <a:rect l="l" t="t" r="r" b="b"/>
              <a:pathLst>
                <a:path w="1747" h="659" extrusionOk="0">
                  <a:moveTo>
                    <a:pt x="1" y="0"/>
                  </a:moveTo>
                  <a:lnTo>
                    <a:pt x="1" y="659"/>
                  </a:lnTo>
                  <a:lnTo>
                    <a:pt x="1747" y="659"/>
                  </a:lnTo>
                  <a:lnTo>
                    <a:pt x="174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9" name="Google Shape;16159;p66"/>
            <p:cNvSpPr/>
            <p:nvPr/>
          </p:nvSpPr>
          <p:spPr>
            <a:xfrm>
              <a:off x="6280608" y="1582941"/>
              <a:ext cx="206128" cy="63237"/>
            </a:xfrm>
            <a:custGeom>
              <a:avLst/>
              <a:gdLst/>
              <a:ahLst/>
              <a:cxnLst/>
              <a:rect l="l" t="t" r="r" b="b"/>
              <a:pathLst>
                <a:path w="7872" h="2415" extrusionOk="0">
                  <a:moveTo>
                    <a:pt x="7222" y="440"/>
                  </a:moveTo>
                  <a:cubicBezTo>
                    <a:pt x="7337" y="440"/>
                    <a:pt x="7432" y="535"/>
                    <a:pt x="7432" y="659"/>
                  </a:cubicBezTo>
                  <a:lnTo>
                    <a:pt x="7432" y="1756"/>
                  </a:lnTo>
                  <a:cubicBezTo>
                    <a:pt x="7432" y="1871"/>
                    <a:pt x="7337" y="1975"/>
                    <a:pt x="7222" y="1975"/>
                  </a:cubicBezTo>
                  <a:lnTo>
                    <a:pt x="659" y="1975"/>
                  </a:lnTo>
                  <a:cubicBezTo>
                    <a:pt x="535" y="1975"/>
                    <a:pt x="439" y="1880"/>
                    <a:pt x="430" y="1756"/>
                  </a:cubicBezTo>
                  <a:lnTo>
                    <a:pt x="430" y="669"/>
                  </a:lnTo>
                  <a:cubicBezTo>
                    <a:pt x="430" y="544"/>
                    <a:pt x="535" y="449"/>
                    <a:pt x="649" y="449"/>
                  </a:cubicBezTo>
                  <a:lnTo>
                    <a:pt x="7222" y="440"/>
                  </a:lnTo>
                  <a:close/>
                  <a:moveTo>
                    <a:pt x="649" y="1"/>
                  </a:moveTo>
                  <a:cubicBezTo>
                    <a:pt x="287" y="1"/>
                    <a:pt x="1" y="296"/>
                    <a:pt x="1" y="659"/>
                  </a:cubicBezTo>
                  <a:lnTo>
                    <a:pt x="1" y="1756"/>
                  </a:lnTo>
                  <a:cubicBezTo>
                    <a:pt x="1" y="2119"/>
                    <a:pt x="287" y="2414"/>
                    <a:pt x="649" y="2414"/>
                  </a:cubicBezTo>
                  <a:lnTo>
                    <a:pt x="7213" y="2414"/>
                  </a:lnTo>
                  <a:cubicBezTo>
                    <a:pt x="7575" y="2414"/>
                    <a:pt x="7871" y="2119"/>
                    <a:pt x="7871" y="1756"/>
                  </a:cubicBezTo>
                  <a:lnTo>
                    <a:pt x="7871" y="659"/>
                  </a:lnTo>
                  <a:cubicBezTo>
                    <a:pt x="7871" y="296"/>
                    <a:pt x="7575" y="1"/>
                    <a:pt x="721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0" name="Google Shape;16160;p66"/>
            <p:cNvSpPr/>
            <p:nvPr/>
          </p:nvSpPr>
          <p:spPr>
            <a:xfrm>
              <a:off x="6292103" y="1777548"/>
              <a:ext cx="11521" cy="80205"/>
            </a:xfrm>
            <a:custGeom>
              <a:avLst/>
              <a:gdLst/>
              <a:ahLst/>
              <a:cxnLst/>
              <a:rect l="l" t="t" r="r" b="b"/>
              <a:pathLst>
                <a:path w="440" h="3063" extrusionOk="0">
                  <a:moveTo>
                    <a:pt x="0" y="0"/>
                  </a:moveTo>
                  <a:lnTo>
                    <a:pt x="0" y="3063"/>
                  </a:lnTo>
                  <a:lnTo>
                    <a:pt x="439" y="3063"/>
                  </a:lnTo>
                  <a:lnTo>
                    <a:pt x="439" y="439"/>
                  </a:lnTo>
                  <a:cubicBezTo>
                    <a:pt x="439" y="20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1" name="Google Shape;16161;p66"/>
            <p:cNvSpPr/>
            <p:nvPr/>
          </p:nvSpPr>
          <p:spPr>
            <a:xfrm>
              <a:off x="6274873" y="1777548"/>
              <a:ext cx="17256" cy="28751"/>
            </a:xfrm>
            <a:custGeom>
              <a:avLst/>
              <a:gdLst/>
              <a:ahLst/>
              <a:cxnLst/>
              <a:rect l="l" t="t" r="r" b="b"/>
              <a:pathLst>
                <a:path w="659" h="1098" extrusionOk="0">
                  <a:moveTo>
                    <a:pt x="65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097"/>
                  </a:lnTo>
                  <a:lnTo>
                    <a:pt x="658" y="109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2" name="Google Shape;16162;p66"/>
            <p:cNvSpPr/>
            <p:nvPr/>
          </p:nvSpPr>
          <p:spPr>
            <a:xfrm>
              <a:off x="6246384" y="1806273"/>
              <a:ext cx="45745" cy="51480"/>
            </a:xfrm>
            <a:custGeom>
              <a:avLst/>
              <a:gdLst/>
              <a:ahLst/>
              <a:cxnLst/>
              <a:rect l="l" t="t" r="r" b="b"/>
              <a:pathLst>
                <a:path w="1747" h="1966" extrusionOk="0">
                  <a:moveTo>
                    <a:pt x="1" y="0"/>
                  </a:moveTo>
                  <a:lnTo>
                    <a:pt x="1" y="439"/>
                  </a:lnTo>
                  <a:lnTo>
                    <a:pt x="659" y="439"/>
                  </a:lnTo>
                  <a:cubicBezTo>
                    <a:pt x="897" y="439"/>
                    <a:pt x="1088" y="630"/>
                    <a:pt x="1088" y="878"/>
                  </a:cubicBezTo>
                  <a:lnTo>
                    <a:pt x="1088" y="1966"/>
                  </a:lnTo>
                  <a:lnTo>
                    <a:pt x="1746" y="196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3" name="Google Shape;16163;p66"/>
            <p:cNvSpPr/>
            <p:nvPr/>
          </p:nvSpPr>
          <p:spPr>
            <a:xfrm>
              <a:off x="6463719" y="1777548"/>
              <a:ext cx="11521" cy="80205"/>
            </a:xfrm>
            <a:custGeom>
              <a:avLst/>
              <a:gdLst/>
              <a:ahLst/>
              <a:cxnLst/>
              <a:rect l="l" t="t" r="r" b="b"/>
              <a:pathLst>
                <a:path w="440" h="3063" extrusionOk="0">
                  <a:moveTo>
                    <a:pt x="439" y="0"/>
                  </a:moveTo>
                  <a:cubicBezTo>
                    <a:pt x="191" y="0"/>
                    <a:pt x="0" y="201"/>
                    <a:pt x="0" y="439"/>
                  </a:cubicBezTo>
                  <a:lnTo>
                    <a:pt x="0" y="3063"/>
                  </a:lnTo>
                  <a:lnTo>
                    <a:pt x="439" y="3063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4" name="Google Shape;16164;p66"/>
            <p:cNvSpPr/>
            <p:nvPr/>
          </p:nvSpPr>
          <p:spPr>
            <a:xfrm>
              <a:off x="6475215" y="1777548"/>
              <a:ext cx="16994" cy="28751"/>
            </a:xfrm>
            <a:custGeom>
              <a:avLst/>
              <a:gdLst/>
              <a:ahLst/>
              <a:cxnLst/>
              <a:rect l="l" t="t" r="r" b="b"/>
              <a:pathLst>
                <a:path w="649" h="1098" extrusionOk="0">
                  <a:moveTo>
                    <a:pt x="0" y="0"/>
                  </a:moveTo>
                  <a:lnTo>
                    <a:pt x="0" y="1097"/>
                  </a:lnTo>
                  <a:lnTo>
                    <a:pt x="649" y="1097"/>
                  </a:lnTo>
                  <a:lnTo>
                    <a:pt x="649" y="659"/>
                  </a:lnTo>
                  <a:cubicBezTo>
                    <a:pt x="649" y="296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5" name="Google Shape;16165;p66"/>
            <p:cNvSpPr/>
            <p:nvPr/>
          </p:nvSpPr>
          <p:spPr>
            <a:xfrm>
              <a:off x="6475215" y="1806273"/>
              <a:ext cx="45719" cy="51480"/>
            </a:xfrm>
            <a:custGeom>
              <a:avLst/>
              <a:gdLst/>
              <a:ahLst/>
              <a:cxnLst/>
              <a:rect l="l" t="t" r="r" b="b"/>
              <a:pathLst>
                <a:path w="1746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878"/>
                  </a:lnTo>
                  <a:cubicBezTo>
                    <a:pt x="649" y="630"/>
                    <a:pt x="849" y="439"/>
                    <a:pt x="1088" y="439"/>
                  </a:cubicBezTo>
                  <a:lnTo>
                    <a:pt x="1746" y="439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6" name="Google Shape;16166;p66"/>
            <p:cNvSpPr/>
            <p:nvPr/>
          </p:nvSpPr>
          <p:spPr>
            <a:xfrm>
              <a:off x="6349317" y="1823503"/>
              <a:ext cx="68709" cy="34250"/>
            </a:xfrm>
            <a:custGeom>
              <a:avLst/>
              <a:gdLst/>
              <a:ahLst/>
              <a:cxnLst/>
              <a:rect l="l" t="t" r="r" b="b"/>
              <a:pathLst>
                <a:path w="2624" h="1308" extrusionOk="0">
                  <a:moveTo>
                    <a:pt x="1307" y="1"/>
                  </a:moveTo>
                  <a:cubicBezTo>
                    <a:pt x="582" y="1"/>
                    <a:pt x="0" y="583"/>
                    <a:pt x="0" y="1308"/>
                  </a:cubicBezTo>
                  <a:lnTo>
                    <a:pt x="2624" y="1308"/>
                  </a:lnTo>
                  <a:cubicBezTo>
                    <a:pt x="2624" y="583"/>
                    <a:pt x="2032" y="1"/>
                    <a:pt x="1307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67" name="Google Shape;16167;p66"/>
          <p:cNvGrpSpPr/>
          <p:nvPr/>
        </p:nvGrpSpPr>
        <p:grpSpPr>
          <a:xfrm>
            <a:off x="5310611" y="1502972"/>
            <a:ext cx="339515" cy="354781"/>
            <a:chOff x="5310611" y="1502972"/>
            <a:chExt cx="339515" cy="354781"/>
          </a:xfrm>
        </p:grpSpPr>
        <p:sp>
          <p:nvSpPr>
            <p:cNvPr id="16168" name="Google Shape;16168;p66"/>
            <p:cNvSpPr/>
            <p:nvPr/>
          </p:nvSpPr>
          <p:spPr>
            <a:xfrm>
              <a:off x="5310611" y="1502972"/>
              <a:ext cx="339515" cy="343285"/>
            </a:xfrm>
            <a:custGeom>
              <a:avLst/>
              <a:gdLst/>
              <a:ahLst/>
              <a:cxnLst/>
              <a:rect l="l" t="t" r="r" b="b"/>
              <a:pathLst>
                <a:path w="12966" h="13110" extrusionOk="0">
                  <a:moveTo>
                    <a:pt x="5684" y="1"/>
                  </a:moveTo>
                  <a:cubicBezTo>
                    <a:pt x="5669" y="1"/>
                    <a:pt x="5654" y="1"/>
                    <a:pt x="5639" y="2"/>
                  </a:cubicBezTo>
                  <a:cubicBezTo>
                    <a:pt x="4656" y="2"/>
                    <a:pt x="2672" y="956"/>
                    <a:pt x="2453" y="2788"/>
                  </a:cubicBezTo>
                  <a:cubicBezTo>
                    <a:pt x="2329" y="3875"/>
                    <a:pt x="1909" y="4009"/>
                    <a:pt x="1670" y="4772"/>
                  </a:cubicBezTo>
                  <a:cubicBezTo>
                    <a:pt x="142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40" y="10505"/>
                    <a:pt x="1" y="10839"/>
                    <a:pt x="325" y="11793"/>
                  </a:cubicBezTo>
                  <a:cubicBezTo>
                    <a:pt x="573" y="12509"/>
                    <a:pt x="1890" y="13110"/>
                    <a:pt x="1890" y="13110"/>
                  </a:cubicBezTo>
                  <a:lnTo>
                    <a:pt x="11067" y="13110"/>
                  </a:lnTo>
                  <a:cubicBezTo>
                    <a:pt x="11067" y="13110"/>
                    <a:pt x="12393" y="12509"/>
                    <a:pt x="12632" y="11793"/>
                  </a:cubicBezTo>
                  <a:cubicBezTo>
                    <a:pt x="12966" y="10839"/>
                    <a:pt x="12117" y="10515"/>
                    <a:pt x="12145" y="9055"/>
                  </a:cubicBezTo>
                  <a:cubicBezTo>
                    <a:pt x="12164" y="7796"/>
                    <a:pt x="11745" y="7577"/>
                    <a:pt x="11535" y="6842"/>
                  </a:cubicBezTo>
                  <a:cubicBezTo>
                    <a:pt x="11325" y="6098"/>
                    <a:pt x="11535" y="5592"/>
                    <a:pt x="11287" y="4772"/>
                  </a:cubicBezTo>
                  <a:cubicBezTo>
                    <a:pt x="11058" y="4009"/>
                    <a:pt x="10638" y="3875"/>
                    <a:pt x="10504" y="2788"/>
                  </a:cubicBezTo>
                  <a:cubicBezTo>
                    <a:pt x="10285" y="956"/>
                    <a:pt x="8301" y="2"/>
                    <a:pt x="7318" y="2"/>
                  </a:cubicBezTo>
                  <a:cubicBezTo>
                    <a:pt x="7303" y="1"/>
                    <a:pt x="7288" y="1"/>
                    <a:pt x="7273" y="1"/>
                  </a:cubicBezTo>
                  <a:cubicBezTo>
                    <a:pt x="7078" y="1"/>
                    <a:pt x="6886" y="58"/>
                    <a:pt x="6727" y="164"/>
                  </a:cubicBezTo>
                  <a:cubicBezTo>
                    <a:pt x="6650" y="212"/>
                    <a:pt x="6564" y="236"/>
                    <a:pt x="6480" y="236"/>
                  </a:cubicBezTo>
                  <a:cubicBezTo>
                    <a:pt x="6395" y="236"/>
                    <a:pt x="6312" y="212"/>
                    <a:pt x="6240" y="164"/>
                  </a:cubicBezTo>
                  <a:cubicBezTo>
                    <a:pt x="6072" y="58"/>
                    <a:pt x="5879" y="1"/>
                    <a:pt x="56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9" name="Google Shape;16169;p66"/>
            <p:cNvSpPr/>
            <p:nvPr/>
          </p:nvSpPr>
          <p:spPr>
            <a:xfrm>
              <a:off x="5310611" y="1502972"/>
              <a:ext cx="169914" cy="343285"/>
            </a:xfrm>
            <a:custGeom>
              <a:avLst/>
              <a:gdLst/>
              <a:ahLst/>
              <a:cxnLst/>
              <a:rect l="l" t="t" r="r" b="b"/>
              <a:pathLst>
                <a:path w="6489" h="13110" extrusionOk="0">
                  <a:moveTo>
                    <a:pt x="5694" y="1"/>
                  </a:moveTo>
                  <a:cubicBezTo>
                    <a:pt x="5679" y="1"/>
                    <a:pt x="5664" y="1"/>
                    <a:pt x="5649" y="2"/>
                  </a:cubicBezTo>
                  <a:cubicBezTo>
                    <a:pt x="4666" y="2"/>
                    <a:pt x="2682" y="956"/>
                    <a:pt x="2462" y="2788"/>
                  </a:cubicBezTo>
                  <a:cubicBezTo>
                    <a:pt x="2329" y="3875"/>
                    <a:pt x="1909" y="4009"/>
                    <a:pt x="1680" y="4772"/>
                  </a:cubicBezTo>
                  <a:cubicBezTo>
                    <a:pt x="143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50" y="10505"/>
                    <a:pt x="1" y="10839"/>
                    <a:pt x="335" y="11793"/>
                  </a:cubicBezTo>
                  <a:cubicBezTo>
                    <a:pt x="573" y="12509"/>
                    <a:pt x="1899" y="13110"/>
                    <a:pt x="1899" y="13110"/>
                  </a:cubicBezTo>
                  <a:lnTo>
                    <a:pt x="6488" y="13110"/>
                  </a:lnTo>
                  <a:lnTo>
                    <a:pt x="6479" y="231"/>
                  </a:lnTo>
                  <a:cubicBezTo>
                    <a:pt x="6393" y="231"/>
                    <a:pt x="6316" y="212"/>
                    <a:pt x="6240" y="164"/>
                  </a:cubicBezTo>
                  <a:cubicBezTo>
                    <a:pt x="6072" y="58"/>
                    <a:pt x="5887" y="1"/>
                    <a:pt x="569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0" name="Google Shape;16170;p66"/>
            <p:cNvSpPr/>
            <p:nvPr/>
          </p:nvSpPr>
          <p:spPr>
            <a:xfrm>
              <a:off x="5348841" y="1709101"/>
              <a:ext cx="263081" cy="148652"/>
            </a:xfrm>
            <a:custGeom>
              <a:avLst/>
              <a:gdLst/>
              <a:ahLst/>
              <a:cxnLst/>
              <a:rect l="l" t="t" r="r" b="b"/>
              <a:pathLst>
                <a:path w="10047" h="5677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2"/>
                    <a:pt x="3130" y="1946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8"/>
                  </a:cubicBezTo>
                  <a:lnTo>
                    <a:pt x="1" y="5028"/>
                  </a:lnTo>
                  <a:cubicBezTo>
                    <a:pt x="1" y="5381"/>
                    <a:pt x="287" y="5677"/>
                    <a:pt x="649" y="5677"/>
                  </a:cubicBezTo>
                  <a:lnTo>
                    <a:pt x="9388" y="5677"/>
                  </a:lnTo>
                  <a:cubicBezTo>
                    <a:pt x="9750" y="5677"/>
                    <a:pt x="10046" y="5381"/>
                    <a:pt x="10046" y="5028"/>
                  </a:cubicBezTo>
                  <a:lnTo>
                    <a:pt x="10046" y="3988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6"/>
                  </a:lnTo>
                  <a:cubicBezTo>
                    <a:pt x="656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1" name="Google Shape;16171;p66"/>
            <p:cNvSpPr/>
            <p:nvPr/>
          </p:nvSpPr>
          <p:spPr>
            <a:xfrm>
              <a:off x="5348841" y="1767048"/>
              <a:ext cx="263081" cy="90705"/>
            </a:xfrm>
            <a:custGeom>
              <a:avLst/>
              <a:gdLst/>
              <a:ahLst/>
              <a:cxnLst/>
              <a:rect l="l" t="t" r="r" b="b"/>
              <a:pathLst>
                <a:path w="10047" h="3464" extrusionOk="0">
                  <a:moveTo>
                    <a:pt x="2376" y="1"/>
                  </a:moveTo>
                  <a:lnTo>
                    <a:pt x="878" y="535"/>
                  </a:lnTo>
                  <a:cubicBezTo>
                    <a:pt x="354" y="716"/>
                    <a:pt x="1" y="1212"/>
                    <a:pt x="1" y="1765"/>
                  </a:cubicBezTo>
                  <a:lnTo>
                    <a:pt x="1" y="2815"/>
                  </a:lnTo>
                  <a:cubicBezTo>
                    <a:pt x="1" y="3168"/>
                    <a:pt x="296" y="3464"/>
                    <a:pt x="659" y="3464"/>
                  </a:cubicBezTo>
                  <a:lnTo>
                    <a:pt x="9397" y="3464"/>
                  </a:lnTo>
                  <a:cubicBezTo>
                    <a:pt x="9760" y="3464"/>
                    <a:pt x="10046" y="3168"/>
                    <a:pt x="10046" y="2815"/>
                  </a:cubicBezTo>
                  <a:lnTo>
                    <a:pt x="10046" y="1775"/>
                  </a:lnTo>
                  <a:cubicBezTo>
                    <a:pt x="10046" y="1212"/>
                    <a:pt x="9703" y="716"/>
                    <a:pt x="9178" y="535"/>
                  </a:cubicBezTo>
                  <a:lnTo>
                    <a:pt x="7671" y="1"/>
                  </a:lnTo>
                  <a:cubicBezTo>
                    <a:pt x="7070" y="821"/>
                    <a:pt x="6268" y="1727"/>
                    <a:pt x="5333" y="2223"/>
                  </a:cubicBezTo>
                  <a:cubicBezTo>
                    <a:pt x="5238" y="2276"/>
                    <a:pt x="5131" y="2302"/>
                    <a:pt x="5023" y="2302"/>
                  </a:cubicBezTo>
                  <a:cubicBezTo>
                    <a:pt x="4916" y="2302"/>
                    <a:pt x="4809" y="2276"/>
                    <a:pt x="4713" y="2223"/>
                  </a:cubicBezTo>
                  <a:cubicBezTo>
                    <a:pt x="3778" y="1727"/>
                    <a:pt x="2977" y="821"/>
                    <a:pt x="2376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2" name="Google Shape;16172;p66"/>
            <p:cNvSpPr/>
            <p:nvPr/>
          </p:nvSpPr>
          <p:spPr>
            <a:xfrm>
              <a:off x="5446013" y="1708839"/>
              <a:ext cx="68736" cy="23069"/>
            </a:xfrm>
            <a:custGeom>
              <a:avLst/>
              <a:gdLst/>
              <a:ahLst/>
              <a:cxnLst/>
              <a:rect l="l" t="t" r="r" b="b"/>
              <a:pathLst>
                <a:path w="2625" h="881" extrusionOk="0">
                  <a:moveTo>
                    <a:pt x="1" y="1"/>
                  </a:moveTo>
                  <a:lnTo>
                    <a:pt x="1" y="602"/>
                  </a:lnTo>
                  <a:cubicBezTo>
                    <a:pt x="416" y="788"/>
                    <a:pt x="862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3" name="Google Shape;16173;p66"/>
            <p:cNvSpPr/>
            <p:nvPr/>
          </p:nvSpPr>
          <p:spPr>
            <a:xfrm>
              <a:off x="5406055" y="1548979"/>
              <a:ext cx="148652" cy="171381"/>
            </a:xfrm>
            <a:custGeom>
              <a:avLst/>
              <a:gdLst/>
              <a:ahLst/>
              <a:cxnLst/>
              <a:rect l="l" t="t" r="r" b="b"/>
              <a:pathLst>
                <a:path w="5677" h="6545" extrusionOk="0">
                  <a:moveTo>
                    <a:pt x="0" y="0"/>
                  </a:moveTo>
                  <a:lnTo>
                    <a:pt x="0" y="3711"/>
                  </a:lnTo>
                  <a:cubicBezTo>
                    <a:pt x="0" y="5276"/>
                    <a:pt x="1269" y="6545"/>
                    <a:pt x="2834" y="6545"/>
                  </a:cubicBezTo>
                  <a:cubicBezTo>
                    <a:pt x="4408" y="6545"/>
                    <a:pt x="5676" y="5276"/>
                    <a:pt x="5676" y="3711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4" name="Google Shape;16174;p66"/>
            <p:cNvSpPr/>
            <p:nvPr/>
          </p:nvSpPr>
          <p:spPr>
            <a:xfrm>
              <a:off x="5405584" y="1548979"/>
              <a:ext cx="149124" cy="171590"/>
            </a:xfrm>
            <a:custGeom>
              <a:avLst/>
              <a:gdLst/>
              <a:ahLst/>
              <a:cxnLst/>
              <a:rect l="l" t="t" r="r" b="b"/>
              <a:pathLst>
                <a:path w="5695" h="6553" extrusionOk="0">
                  <a:moveTo>
                    <a:pt x="18" y="0"/>
                  </a:moveTo>
                  <a:lnTo>
                    <a:pt x="18" y="3711"/>
                  </a:lnTo>
                  <a:cubicBezTo>
                    <a:pt x="1" y="5302"/>
                    <a:pt x="1299" y="6552"/>
                    <a:pt x="2836" y="6552"/>
                  </a:cubicBezTo>
                  <a:cubicBezTo>
                    <a:pt x="2985" y="6552"/>
                    <a:pt x="3137" y="6541"/>
                    <a:pt x="3290" y="6516"/>
                  </a:cubicBezTo>
                  <a:cubicBezTo>
                    <a:pt x="1907" y="6297"/>
                    <a:pt x="886" y="5104"/>
                    <a:pt x="886" y="3711"/>
                  </a:cubicBezTo>
                  <a:lnTo>
                    <a:pt x="886" y="2576"/>
                  </a:lnTo>
                  <a:cubicBezTo>
                    <a:pt x="886" y="2395"/>
                    <a:pt x="944" y="2223"/>
                    <a:pt x="1039" y="2070"/>
                  </a:cubicBezTo>
                  <a:cubicBezTo>
                    <a:pt x="1392" y="1489"/>
                    <a:pt x="1735" y="1412"/>
                    <a:pt x="2117" y="1307"/>
                  </a:cubicBezTo>
                  <a:cubicBezTo>
                    <a:pt x="2384" y="1260"/>
                    <a:pt x="2632" y="1164"/>
                    <a:pt x="2852" y="1021"/>
                  </a:cubicBezTo>
                  <a:cubicBezTo>
                    <a:pt x="3081" y="1164"/>
                    <a:pt x="3329" y="1260"/>
                    <a:pt x="3586" y="1307"/>
                  </a:cubicBezTo>
                  <a:cubicBezTo>
                    <a:pt x="3977" y="1412"/>
                    <a:pt x="4311" y="1489"/>
                    <a:pt x="4664" y="2070"/>
                  </a:cubicBezTo>
                  <a:cubicBezTo>
                    <a:pt x="4931" y="2490"/>
                    <a:pt x="5284" y="2853"/>
                    <a:pt x="5694" y="3129"/>
                  </a:cubicBezTo>
                  <a:lnTo>
                    <a:pt x="569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5" name="Google Shape;16175;p66"/>
            <p:cNvSpPr/>
            <p:nvPr/>
          </p:nvSpPr>
          <p:spPr>
            <a:xfrm>
              <a:off x="5455047" y="1668802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3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8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6" name="Google Shape;16176;p66"/>
            <p:cNvSpPr/>
            <p:nvPr/>
          </p:nvSpPr>
          <p:spPr>
            <a:xfrm>
              <a:off x="5440279" y="162884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6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7" name="Google Shape;16177;p66"/>
            <p:cNvSpPr/>
            <p:nvPr/>
          </p:nvSpPr>
          <p:spPr>
            <a:xfrm>
              <a:off x="5508962" y="162884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3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8" name="Google Shape;16178;p66"/>
            <p:cNvSpPr/>
            <p:nvPr/>
          </p:nvSpPr>
          <p:spPr>
            <a:xfrm>
              <a:off x="5432528" y="161166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9" name="Google Shape;16179;p66"/>
            <p:cNvSpPr/>
            <p:nvPr/>
          </p:nvSpPr>
          <p:spPr>
            <a:xfrm>
              <a:off x="5501211" y="161166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lnTo>
                    <a:pt x="736" y="440"/>
                  </a:lnTo>
                  <a:cubicBezTo>
                    <a:pt x="1022" y="440"/>
                    <a:pt x="1022" y="1"/>
                    <a:pt x="73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0" name="Google Shape;16180;p66"/>
            <p:cNvSpPr/>
            <p:nvPr/>
          </p:nvSpPr>
          <p:spPr>
            <a:xfrm>
              <a:off x="5353842" y="1786792"/>
              <a:ext cx="46740" cy="70961"/>
            </a:xfrm>
            <a:custGeom>
              <a:avLst/>
              <a:gdLst/>
              <a:ahLst/>
              <a:cxnLst/>
              <a:rect l="l" t="t" r="r" b="b"/>
              <a:pathLst>
                <a:path w="1785" h="2710" extrusionOk="0">
                  <a:moveTo>
                    <a:pt x="287" y="0"/>
                  </a:moveTo>
                  <a:cubicBezTo>
                    <a:pt x="172" y="96"/>
                    <a:pt x="77" y="210"/>
                    <a:pt x="0" y="334"/>
                  </a:cubicBezTo>
                  <a:lnTo>
                    <a:pt x="1117" y="1298"/>
                  </a:lnTo>
                  <a:cubicBezTo>
                    <a:pt x="1260" y="1422"/>
                    <a:pt x="1346" y="1603"/>
                    <a:pt x="1346" y="1794"/>
                  </a:cubicBezTo>
                  <a:lnTo>
                    <a:pt x="1346" y="2710"/>
                  </a:lnTo>
                  <a:lnTo>
                    <a:pt x="1784" y="2710"/>
                  </a:lnTo>
                  <a:lnTo>
                    <a:pt x="1784" y="1794"/>
                  </a:lnTo>
                  <a:cubicBezTo>
                    <a:pt x="1784" y="1479"/>
                    <a:pt x="1641" y="1174"/>
                    <a:pt x="1403" y="97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1" name="Google Shape;16181;p66"/>
            <p:cNvSpPr/>
            <p:nvPr/>
          </p:nvSpPr>
          <p:spPr>
            <a:xfrm>
              <a:off x="5560415" y="1786792"/>
              <a:ext cx="46740" cy="70961"/>
            </a:xfrm>
            <a:custGeom>
              <a:avLst/>
              <a:gdLst/>
              <a:ahLst/>
              <a:cxnLst/>
              <a:rect l="l" t="t" r="r" b="b"/>
              <a:pathLst>
                <a:path w="1785" h="2710" extrusionOk="0">
                  <a:moveTo>
                    <a:pt x="1489" y="0"/>
                  </a:moveTo>
                  <a:lnTo>
                    <a:pt x="383" y="973"/>
                  </a:lnTo>
                  <a:cubicBezTo>
                    <a:pt x="134" y="1174"/>
                    <a:pt x="1" y="1479"/>
                    <a:pt x="1" y="1794"/>
                  </a:cubicBezTo>
                  <a:lnTo>
                    <a:pt x="1" y="2710"/>
                  </a:lnTo>
                  <a:lnTo>
                    <a:pt x="440" y="2710"/>
                  </a:lnTo>
                  <a:lnTo>
                    <a:pt x="440" y="1794"/>
                  </a:lnTo>
                  <a:cubicBezTo>
                    <a:pt x="440" y="1603"/>
                    <a:pt x="516" y="1422"/>
                    <a:pt x="669" y="1298"/>
                  </a:cubicBezTo>
                  <a:lnTo>
                    <a:pt x="1785" y="334"/>
                  </a:lnTo>
                  <a:cubicBezTo>
                    <a:pt x="1699" y="210"/>
                    <a:pt x="1604" y="96"/>
                    <a:pt x="148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2" name="Google Shape;16182;p66"/>
            <p:cNvSpPr/>
            <p:nvPr/>
          </p:nvSpPr>
          <p:spPr>
            <a:xfrm>
              <a:off x="5480499" y="1502972"/>
              <a:ext cx="149909" cy="256613"/>
            </a:xfrm>
            <a:custGeom>
              <a:avLst/>
              <a:gdLst/>
              <a:ahLst/>
              <a:cxnLst/>
              <a:rect l="l" t="t" r="r" b="b"/>
              <a:pathLst>
                <a:path w="5725" h="9800" extrusionOk="0">
                  <a:moveTo>
                    <a:pt x="785" y="1"/>
                  </a:moveTo>
                  <a:cubicBezTo>
                    <a:pt x="590" y="1"/>
                    <a:pt x="398" y="58"/>
                    <a:pt x="239" y="164"/>
                  </a:cubicBezTo>
                  <a:cubicBezTo>
                    <a:pt x="162" y="212"/>
                    <a:pt x="76" y="231"/>
                    <a:pt x="0" y="231"/>
                  </a:cubicBezTo>
                  <a:lnTo>
                    <a:pt x="0" y="2187"/>
                  </a:lnTo>
                  <a:cubicBezTo>
                    <a:pt x="563" y="2902"/>
                    <a:pt x="1393" y="2330"/>
                    <a:pt x="2185" y="3589"/>
                  </a:cubicBezTo>
                  <a:cubicBezTo>
                    <a:pt x="2843" y="4667"/>
                    <a:pt x="3683" y="4629"/>
                    <a:pt x="3969" y="5468"/>
                  </a:cubicBezTo>
                  <a:cubicBezTo>
                    <a:pt x="4055" y="5707"/>
                    <a:pt x="4007" y="5974"/>
                    <a:pt x="4026" y="6222"/>
                  </a:cubicBezTo>
                  <a:cubicBezTo>
                    <a:pt x="4150" y="7653"/>
                    <a:pt x="5238" y="8302"/>
                    <a:pt x="5724" y="9799"/>
                  </a:cubicBezTo>
                  <a:cubicBezTo>
                    <a:pt x="5676" y="9551"/>
                    <a:pt x="5648" y="9303"/>
                    <a:pt x="5657" y="9055"/>
                  </a:cubicBezTo>
                  <a:cubicBezTo>
                    <a:pt x="5676" y="7796"/>
                    <a:pt x="5257" y="7577"/>
                    <a:pt x="5047" y="6842"/>
                  </a:cubicBezTo>
                  <a:cubicBezTo>
                    <a:pt x="4837" y="6098"/>
                    <a:pt x="5047" y="5592"/>
                    <a:pt x="4799" y="4772"/>
                  </a:cubicBezTo>
                  <a:cubicBezTo>
                    <a:pt x="4570" y="4009"/>
                    <a:pt x="4150" y="3875"/>
                    <a:pt x="4016" y="2788"/>
                  </a:cubicBezTo>
                  <a:cubicBezTo>
                    <a:pt x="3797" y="956"/>
                    <a:pt x="1813" y="2"/>
                    <a:pt x="830" y="2"/>
                  </a:cubicBezTo>
                  <a:cubicBezTo>
                    <a:pt x="815" y="1"/>
                    <a:pt x="800" y="1"/>
                    <a:pt x="78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3" name="Google Shape;16183;p66"/>
            <p:cNvSpPr/>
            <p:nvPr/>
          </p:nvSpPr>
          <p:spPr>
            <a:xfrm>
              <a:off x="5330354" y="1502972"/>
              <a:ext cx="149909" cy="256351"/>
            </a:xfrm>
            <a:custGeom>
              <a:avLst/>
              <a:gdLst/>
              <a:ahLst/>
              <a:cxnLst/>
              <a:rect l="l" t="t" r="r" b="b"/>
              <a:pathLst>
                <a:path w="5725" h="9790" extrusionOk="0">
                  <a:moveTo>
                    <a:pt x="4938" y="1"/>
                  </a:moveTo>
                  <a:cubicBezTo>
                    <a:pt x="4923" y="1"/>
                    <a:pt x="4909" y="1"/>
                    <a:pt x="4895" y="2"/>
                  </a:cubicBezTo>
                  <a:cubicBezTo>
                    <a:pt x="3902" y="2"/>
                    <a:pt x="1928" y="956"/>
                    <a:pt x="1699" y="2788"/>
                  </a:cubicBezTo>
                  <a:cubicBezTo>
                    <a:pt x="1575" y="3875"/>
                    <a:pt x="1155" y="4009"/>
                    <a:pt x="926" y="4772"/>
                  </a:cubicBezTo>
                  <a:cubicBezTo>
                    <a:pt x="678" y="5592"/>
                    <a:pt x="888" y="6098"/>
                    <a:pt x="678" y="6842"/>
                  </a:cubicBezTo>
                  <a:cubicBezTo>
                    <a:pt x="468" y="7577"/>
                    <a:pt x="48" y="7796"/>
                    <a:pt x="67" y="9055"/>
                  </a:cubicBezTo>
                  <a:cubicBezTo>
                    <a:pt x="77" y="9303"/>
                    <a:pt x="48" y="9551"/>
                    <a:pt x="1" y="9790"/>
                  </a:cubicBezTo>
                  <a:cubicBezTo>
                    <a:pt x="487" y="8302"/>
                    <a:pt x="1584" y="7653"/>
                    <a:pt x="1689" y="6222"/>
                  </a:cubicBezTo>
                  <a:cubicBezTo>
                    <a:pt x="1718" y="5974"/>
                    <a:pt x="1670" y="5707"/>
                    <a:pt x="1756" y="5468"/>
                  </a:cubicBezTo>
                  <a:cubicBezTo>
                    <a:pt x="2042" y="4629"/>
                    <a:pt x="2872" y="4667"/>
                    <a:pt x="3540" y="3589"/>
                  </a:cubicBezTo>
                  <a:cubicBezTo>
                    <a:pt x="4322" y="2330"/>
                    <a:pt x="5162" y="2902"/>
                    <a:pt x="5725" y="2187"/>
                  </a:cubicBezTo>
                  <a:lnTo>
                    <a:pt x="5725" y="231"/>
                  </a:lnTo>
                  <a:cubicBezTo>
                    <a:pt x="5639" y="231"/>
                    <a:pt x="5553" y="212"/>
                    <a:pt x="5486" y="164"/>
                  </a:cubicBezTo>
                  <a:cubicBezTo>
                    <a:pt x="5318" y="58"/>
                    <a:pt x="5125" y="1"/>
                    <a:pt x="493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4" name="Google Shape;16184;p66"/>
          <p:cNvGrpSpPr/>
          <p:nvPr/>
        </p:nvGrpSpPr>
        <p:grpSpPr>
          <a:xfrm>
            <a:off x="6253637" y="3790101"/>
            <a:ext cx="274550" cy="354833"/>
            <a:chOff x="6253637" y="3790101"/>
            <a:chExt cx="274550" cy="354833"/>
          </a:xfrm>
        </p:grpSpPr>
        <p:sp>
          <p:nvSpPr>
            <p:cNvPr id="16185" name="Google Shape;16185;p66"/>
            <p:cNvSpPr/>
            <p:nvPr/>
          </p:nvSpPr>
          <p:spPr>
            <a:xfrm>
              <a:off x="6253637" y="3987300"/>
              <a:ext cx="274550" cy="157634"/>
            </a:xfrm>
            <a:custGeom>
              <a:avLst/>
              <a:gdLst/>
              <a:ahLst/>
              <a:cxnLst/>
              <a:rect l="l" t="t" r="r" b="b"/>
              <a:pathLst>
                <a:path w="10485" h="6020" extrusionOk="0">
                  <a:moveTo>
                    <a:pt x="3702" y="0"/>
                  </a:moveTo>
                  <a:cubicBezTo>
                    <a:pt x="3702" y="678"/>
                    <a:pt x="3253" y="1279"/>
                    <a:pt x="2605" y="1469"/>
                  </a:cubicBezTo>
                  <a:lnTo>
                    <a:pt x="935" y="1956"/>
                  </a:lnTo>
                  <a:cubicBezTo>
                    <a:pt x="382" y="2128"/>
                    <a:pt x="0" y="2633"/>
                    <a:pt x="0" y="3215"/>
                  </a:cubicBezTo>
                  <a:lnTo>
                    <a:pt x="0" y="5362"/>
                  </a:lnTo>
                  <a:cubicBezTo>
                    <a:pt x="0" y="5724"/>
                    <a:pt x="286" y="6020"/>
                    <a:pt x="649" y="6020"/>
                  </a:cubicBezTo>
                  <a:lnTo>
                    <a:pt x="9826" y="6020"/>
                  </a:lnTo>
                  <a:cubicBezTo>
                    <a:pt x="10189" y="6020"/>
                    <a:pt x="10485" y="5724"/>
                    <a:pt x="10485" y="5362"/>
                  </a:cubicBezTo>
                  <a:lnTo>
                    <a:pt x="10485" y="3215"/>
                  </a:lnTo>
                  <a:cubicBezTo>
                    <a:pt x="10485" y="2633"/>
                    <a:pt x="10094" y="2118"/>
                    <a:pt x="9531" y="1956"/>
                  </a:cubicBezTo>
                  <a:lnTo>
                    <a:pt x="7861" y="1469"/>
                  </a:lnTo>
                  <a:cubicBezTo>
                    <a:pt x="7212" y="1279"/>
                    <a:pt x="6764" y="678"/>
                    <a:pt x="67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6" name="Google Shape;16186;p66"/>
            <p:cNvSpPr/>
            <p:nvPr/>
          </p:nvSpPr>
          <p:spPr>
            <a:xfrm>
              <a:off x="6310590" y="3801701"/>
              <a:ext cx="160147" cy="244830"/>
            </a:xfrm>
            <a:custGeom>
              <a:avLst/>
              <a:gdLst/>
              <a:ahLst/>
              <a:cxnLst/>
              <a:rect l="l" t="t" r="r" b="b"/>
              <a:pathLst>
                <a:path w="6116" h="9350" extrusionOk="0">
                  <a:moveTo>
                    <a:pt x="3063" y="0"/>
                  </a:moveTo>
                  <a:cubicBezTo>
                    <a:pt x="1374" y="0"/>
                    <a:pt x="0" y="1364"/>
                    <a:pt x="0" y="3053"/>
                  </a:cubicBezTo>
                  <a:lnTo>
                    <a:pt x="0" y="4579"/>
                  </a:lnTo>
                  <a:cubicBezTo>
                    <a:pt x="0" y="6344"/>
                    <a:pt x="1117" y="7403"/>
                    <a:pt x="2099" y="8348"/>
                  </a:cubicBezTo>
                  <a:cubicBezTo>
                    <a:pt x="2443" y="8653"/>
                    <a:pt x="2767" y="8987"/>
                    <a:pt x="3053" y="9349"/>
                  </a:cubicBezTo>
                  <a:cubicBezTo>
                    <a:pt x="3349" y="8987"/>
                    <a:pt x="3664" y="8653"/>
                    <a:pt x="4007" y="8348"/>
                  </a:cubicBezTo>
                  <a:cubicBezTo>
                    <a:pt x="4999" y="7403"/>
                    <a:pt x="6106" y="6344"/>
                    <a:pt x="6106" y="4579"/>
                  </a:cubicBezTo>
                  <a:lnTo>
                    <a:pt x="6115" y="3053"/>
                  </a:lnTo>
                  <a:cubicBezTo>
                    <a:pt x="6115" y="1364"/>
                    <a:pt x="4751" y="0"/>
                    <a:pt x="306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7" name="Google Shape;16187;p66"/>
            <p:cNvSpPr/>
            <p:nvPr/>
          </p:nvSpPr>
          <p:spPr>
            <a:xfrm>
              <a:off x="6373276" y="3984551"/>
              <a:ext cx="34512" cy="68709"/>
            </a:xfrm>
            <a:custGeom>
              <a:avLst/>
              <a:gdLst/>
              <a:ahLst/>
              <a:cxnLst/>
              <a:rect l="l" t="t" r="r" b="b"/>
              <a:pathLst>
                <a:path w="1318" h="2624" extrusionOk="0">
                  <a:moveTo>
                    <a:pt x="1" y="0"/>
                  </a:moveTo>
                  <a:lnTo>
                    <a:pt x="1" y="1966"/>
                  </a:lnTo>
                  <a:lnTo>
                    <a:pt x="659" y="2624"/>
                  </a:lnTo>
                  <a:lnTo>
                    <a:pt x="1317" y="1966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8" name="Google Shape;16188;p66"/>
            <p:cNvSpPr/>
            <p:nvPr/>
          </p:nvSpPr>
          <p:spPr>
            <a:xfrm>
              <a:off x="6373276" y="4001781"/>
              <a:ext cx="34512" cy="11521"/>
            </a:xfrm>
            <a:custGeom>
              <a:avLst/>
              <a:gdLst/>
              <a:ahLst/>
              <a:cxnLst/>
              <a:rect l="l" t="t" r="r" b="b"/>
              <a:pathLst>
                <a:path w="1318" h="440" extrusionOk="0">
                  <a:moveTo>
                    <a:pt x="1" y="1"/>
                  </a:moveTo>
                  <a:lnTo>
                    <a:pt x="1" y="439"/>
                  </a:lnTo>
                  <a:lnTo>
                    <a:pt x="1317" y="439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9" name="Google Shape;16189;p66"/>
            <p:cNvSpPr/>
            <p:nvPr/>
          </p:nvSpPr>
          <p:spPr>
            <a:xfrm>
              <a:off x="6373276" y="4024771"/>
              <a:ext cx="34512" cy="11260"/>
            </a:xfrm>
            <a:custGeom>
              <a:avLst/>
              <a:gdLst/>
              <a:ahLst/>
              <a:cxnLst/>
              <a:rect l="l" t="t" r="r" b="b"/>
              <a:pathLst>
                <a:path w="1318" h="430" extrusionOk="0">
                  <a:moveTo>
                    <a:pt x="1" y="0"/>
                  </a:moveTo>
                  <a:lnTo>
                    <a:pt x="1" y="430"/>
                  </a:lnTo>
                  <a:lnTo>
                    <a:pt x="1317" y="430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0" name="Google Shape;16190;p66"/>
            <p:cNvSpPr/>
            <p:nvPr/>
          </p:nvSpPr>
          <p:spPr>
            <a:xfrm>
              <a:off x="6333318" y="3927337"/>
              <a:ext cx="114428" cy="65724"/>
            </a:xfrm>
            <a:custGeom>
              <a:avLst/>
              <a:gdLst/>
              <a:ahLst/>
              <a:cxnLst/>
              <a:rect l="l" t="t" r="r" b="b"/>
              <a:pathLst>
                <a:path w="4370" h="2510" extrusionOk="0">
                  <a:moveTo>
                    <a:pt x="1" y="1"/>
                  </a:moveTo>
                  <a:lnTo>
                    <a:pt x="1" y="1165"/>
                  </a:lnTo>
                  <a:cubicBezTo>
                    <a:pt x="1" y="1518"/>
                    <a:pt x="220" y="1842"/>
                    <a:pt x="544" y="1975"/>
                  </a:cubicBezTo>
                  <a:lnTo>
                    <a:pt x="1613" y="2395"/>
                  </a:lnTo>
                  <a:cubicBezTo>
                    <a:pt x="1799" y="2472"/>
                    <a:pt x="1992" y="2510"/>
                    <a:pt x="2184" y="2510"/>
                  </a:cubicBezTo>
                  <a:cubicBezTo>
                    <a:pt x="2376" y="2510"/>
                    <a:pt x="2567" y="2472"/>
                    <a:pt x="2748" y="2395"/>
                  </a:cubicBezTo>
                  <a:lnTo>
                    <a:pt x="3816" y="1975"/>
                  </a:lnTo>
                  <a:cubicBezTo>
                    <a:pt x="4150" y="1842"/>
                    <a:pt x="4370" y="1518"/>
                    <a:pt x="4370" y="1165"/>
                  </a:cubicBezTo>
                  <a:lnTo>
                    <a:pt x="4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1" name="Google Shape;16191;p66"/>
            <p:cNvSpPr/>
            <p:nvPr/>
          </p:nvSpPr>
          <p:spPr>
            <a:xfrm>
              <a:off x="6333318" y="3927337"/>
              <a:ext cx="114428" cy="34512"/>
            </a:xfrm>
            <a:custGeom>
              <a:avLst/>
              <a:gdLst/>
              <a:ahLst/>
              <a:cxnLst/>
              <a:rect l="l" t="t" r="r" b="b"/>
              <a:pathLst>
                <a:path w="4370" h="1318" extrusionOk="0">
                  <a:moveTo>
                    <a:pt x="1" y="1"/>
                  </a:moveTo>
                  <a:lnTo>
                    <a:pt x="1" y="611"/>
                  </a:lnTo>
                  <a:lnTo>
                    <a:pt x="506" y="783"/>
                  </a:lnTo>
                  <a:cubicBezTo>
                    <a:pt x="640" y="1107"/>
                    <a:pt x="954" y="1317"/>
                    <a:pt x="1307" y="1317"/>
                  </a:cubicBezTo>
                  <a:lnTo>
                    <a:pt x="3063" y="1317"/>
                  </a:lnTo>
                  <a:cubicBezTo>
                    <a:pt x="3406" y="1317"/>
                    <a:pt x="3731" y="1107"/>
                    <a:pt x="3864" y="783"/>
                  </a:cubicBezTo>
                  <a:lnTo>
                    <a:pt x="4370" y="611"/>
                  </a:lnTo>
                  <a:lnTo>
                    <a:pt x="4370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2" name="Google Shape;16192;p66"/>
            <p:cNvSpPr/>
            <p:nvPr/>
          </p:nvSpPr>
          <p:spPr>
            <a:xfrm>
              <a:off x="6321823" y="3812935"/>
              <a:ext cx="137419" cy="143232"/>
            </a:xfrm>
            <a:custGeom>
              <a:avLst/>
              <a:gdLst/>
              <a:ahLst/>
              <a:cxnLst/>
              <a:rect l="l" t="t" r="r" b="b"/>
              <a:pathLst>
                <a:path w="5248" h="5470" extrusionOk="0">
                  <a:moveTo>
                    <a:pt x="2612" y="0"/>
                  </a:moveTo>
                  <a:cubicBezTo>
                    <a:pt x="2600" y="0"/>
                    <a:pt x="2588" y="0"/>
                    <a:pt x="2576" y="0"/>
                  </a:cubicBez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203" y="4780"/>
                    <a:pt x="1298" y="4866"/>
                    <a:pt x="1346" y="4980"/>
                  </a:cubicBezTo>
                  <a:cubicBezTo>
                    <a:pt x="1413" y="5142"/>
                    <a:pt x="1575" y="5247"/>
                    <a:pt x="1746" y="5247"/>
                  </a:cubicBezTo>
                  <a:cubicBezTo>
                    <a:pt x="1746" y="5395"/>
                    <a:pt x="1856" y="5469"/>
                    <a:pt x="1966" y="5469"/>
                  </a:cubicBezTo>
                  <a:cubicBezTo>
                    <a:pt x="2076" y="5469"/>
                    <a:pt x="2185" y="5395"/>
                    <a:pt x="2185" y="5247"/>
                  </a:cubicBezTo>
                  <a:lnTo>
                    <a:pt x="2405" y="5247"/>
                  </a:lnTo>
                  <a:cubicBezTo>
                    <a:pt x="2405" y="5395"/>
                    <a:pt x="2514" y="5469"/>
                    <a:pt x="2624" y="5469"/>
                  </a:cubicBezTo>
                  <a:cubicBezTo>
                    <a:pt x="2734" y="5469"/>
                    <a:pt x="2844" y="5395"/>
                    <a:pt x="2844" y="5247"/>
                  </a:cubicBezTo>
                  <a:lnTo>
                    <a:pt x="3063" y="5247"/>
                  </a:lnTo>
                  <a:cubicBezTo>
                    <a:pt x="3063" y="5395"/>
                    <a:pt x="3170" y="5469"/>
                    <a:pt x="3278" y="5469"/>
                  </a:cubicBezTo>
                  <a:cubicBezTo>
                    <a:pt x="3385" y="5469"/>
                    <a:pt x="3492" y="5395"/>
                    <a:pt x="3492" y="5247"/>
                  </a:cubicBezTo>
                  <a:cubicBezTo>
                    <a:pt x="3674" y="5247"/>
                    <a:pt x="3836" y="5142"/>
                    <a:pt x="3903" y="4980"/>
                  </a:cubicBezTo>
                  <a:cubicBezTo>
                    <a:pt x="3950" y="4866"/>
                    <a:pt x="4046" y="4780"/>
                    <a:pt x="4160" y="4742"/>
                  </a:cubicBezTo>
                  <a:lnTo>
                    <a:pt x="4799" y="4522"/>
                  </a:lnTo>
                  <a:cubicBezTo>
                    <a:pt x="5066" y="4436"/>
                    <a:pt x="5248" y="4188"/>
                    <a:pt x="5248" y="3902"/>
                  </a:cubicBezTo>
                  <a:lnTo>
                    <a:pt x="5248" y="2624"/>
                  </a:lnTo>
                  <a:cubicBezTo>
                    <a:pt x="5248" y="1167"/>
                    <a:pt x="4055" y="0"/>
                    <a:pt x="26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3" name="Google Shape;16193;p66"/>
            <p:cNvSpPr/>
            <p:nvPr/>
          </p:nvSpPr>
          <p:spPr>
            <a:xfrm>
              <a:off x="6384772" y="391597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4" name="Google Shape;16194;p66"/>
            <p:cNvSpPr/>
            <p:nvPr/>
          </p:nvSpPr>
          <p:spPr>
            <a:xfrm>
              <a:off x="6321823" y="3812935"/>
              <a:ext cx="85965" cy="128909"/>
            </a:xfrm>
            <a:custGeom>
              <a:avLst/>
              <a:gdLst/>
              <a:ahLst/>
              <a:cxnLst/>
              <a:rect l="l" t="t" r="r" b="b"/>
              <a:pathLst>
                <a:path w="3283" h="4923" extrusionOk="0">
                  <a:moveTo>
                    <a:pt x="2576" y="0"/>
                  </a:move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184" y="4770"/>
                    <a:pt x="1260" y="4837"/>
                    <a:pt x="1317" y="4923"/>
                  </a:cubicBezTo>
                  <a:lnTo>
                    <a:pt x="1317" y="2624"/>
                  </a:lnTo>
                  <a:cubicBezTo>
                    <a:pt x="1317" y="1431"/>
                    <a:pt x="2119" y="392"/>
                    <a:pt x="3282" y="86"/>
                  </a:cubicBezTo>
                  <a:cubicBezTo>
                    <a:pt x="3053" y="29"/>
                    <a:pt x="2815" y="0"/>
                    <a:pt x="257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5" name="Google Shape;16195;p66"/>
            <p:cNvSpPr/>
            <p:nvPr/>
          </p:nvSpPr>
          <p:spPr>
            <a:xfrm>
              <a:off x="6344813" y="3881618"/>
              <a:ext cx="34250" cy="34512"/>
            </a:xfrm>
            <a:custGeom>
              <a:avLst/>
              <a:gdLst/>
              <a:ahLst/>
              <a:cxnLst/>
              <a:rect l="l" t="t" r="r" b="b"/>
              <a:pathLst>
                <a:path w="1308" h="1318" extrusionOk="0">
                  <a:moveTo>
                    <a:pt x="649" y="1"/>
                  </a:moveTo>
                  <a:cubicBezTo>
                    <a:pt x="287" y="1"/>
                    <a:pt x="0" y="297"/>
                    <a:pt x="0" y="659"/>
                  </a:cubicBezTo>
                  <a:cubicBezTo>
                    <a:pt x="0" y="1022"/>
                    <a:pt x="287" y="1317"/>
                    <a:pt x="649" y="1317"/>
                  </a:cubicBezTo>
                  <a:cubicBezTo>
                    <a:pt x="1012" y="1317"/>
                    <a:pt x="1307" y="1022"/>
                    <a:pt x="1307" y="659"/>
                  </a:cubicBezTo>
                  <a:cubicBezTo>
                    <a:pt x="1307" y="297"/>
                    <a:pt x="1012" y="1"/>
                    <a:pt x="64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6" name="Google Shape;16196;p66"/>
            <p:cNvSpPr/>
            <p:nvPr/>
          </p:nvSpPr>
          <p:spPr>
            <a:xfrm>
              <a:off x="6341566" y="3881382"/>
              <a:ext cx="40482" cy="23252"/>
            </a:xfrm>
            <a:custGeom>
              <a:avLst/>
              <a:gdLst/>
              <a:ahLst/>
              <a:cxnLst/>
              <a:rect l="l" t="t" r="r" b="b"/>
              <a:pathLst>
                <a:path w="1546" h="888" extrusionOk="0">
                  <a:moveTo>
                    <a:pt x="773" y="0"/>
                  </a:moveTo>
                  <a:cubicBezTo>
                    <a:pt x="325" y="0"/>
                    <a:pt x="0" y="458"/>
                    <a:pt x="162" y="888"/>
                  </a:cubicBezTo>
                  <a:cubicBezTo>
                    <a:pt x="258" y="620"/>
                    <a:pt x="496" y="449"/>
                    <a:pt x="773" y="449"/>
                  </a:cubicBezTo>
                  <a:cubicBezTo>
                    <a:pt x="1050" y="449"/>
                    <a:pt x="1298" y="620"/>
                    <a:pt x="1393" y="888"/>
                  </a:cubicBezTo>
                  <a:cubicBezTo>
                    <a:pt x="1546" y="458"/>
                    <a:pt x="1231" y="0"/>
                    <a:pt x="77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7" name="Google Shape;16197;p66"/>
            <p:cNvSpPr/>
            <p:nvPr/>
          </p:nvSpPr>
          <p:spPr>
            <a:xfrm>
              <a:off x="6402001" y="3881618"/>
              <a:ext cx="34250" cy="34512"/>
            </a:xfrm>
            <a:custGeom>
              <a:avLst/>
              <a:gdLst/>
              <a:ahLst/>
              <a:cxnLst/>
              <a:rect l="l" t="t" r="r" b="b"/>
              <a:pathLst>
                <a:path w="1308" h="1318" extrusionOk="0">
                  <a:moveTo>
                    <a:pt x="650" y="1"/>
                  </a:moveTo>
                  <a:cubicBezTo>
                    <a:pt x="287" y="1"/>
                    <a:pt x="1" y="297"/>
                    <a:pt x="1" y="659"/>
                  </a:cubicBezTo>
                  <a:cubicBezTo>
                    <a:pt x="1" y="1022"/>
                    <a:pt x="287" y="1317"/>
                    <a:pt x="650" y="1317"/>
                  </a:cubicBezTo>
                  <a:cubicBezTo>
                    <a:pt x="1012" y="1317"/>
                    <a:pt x="1308" y="1022"/>
                    <a:pt x="1308" y="659"/>
                  </a:cubicBezTo>
                  <a:cubicBezTo>
                    <a:pt x="1308" y="297"/>
                    <a:pt x="1012" y="1"/>
                    <a:pt x="6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8" name="Google Shape;16198;p66"/>
            <p:cNvSpPr/>
            <p:nvPr/>
          </p:nvSpPr>
          <p:spPr>
            <a:xfrm>
              <a:off x="6398754" y="3881382"/>
              <a:ext cx="40744" cy="23252"/>
            </a:xfrm>
            <a:custGeom>
              <a:avLst/>
              <a:gdLst/>
              <a:ahLst/>
              <a:cxnLst/>
              <a:rect l="l" t="t" r="r" b="b"/>
              <a:pathLst>
                <a:path w="1556" h="888" extrusionOk="0">
                  <a:moveTo>
                    <a:pt x="783" y="0"/>
                  </a:moveTo>
                  <a:cubicBezTo>
                    <a:pt x="325" y="0"/>
                    <a:pt x="1" y="458"/>
                    <a:pt x="163" y="888"/>
                  </a:cubicBezTo>
                  <a:cubicBezTo>
                    <a:pt x="249" y="630"/>
                    <a:pt x="497" y="449"/>
                    <a:pt x="774" y="449"/>
                  </a:cubicBezTo>
                  <a:cubicBezTo>
                    <a:pt x="1060" y="449"/>
                    <a:pt x="1298" y="620"/>
                    <a:pt x="1394" y="888"/>
                  </a:cubicBezTo>
                  <a:cubicBezTo>
                    <a:pt x="1556" y="458"/>
                    <a:pt x="1232" y="0"/>
                    <a:pt x="78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9" name="Google Shape;16199;p66"/>
            <p:cNvSpPr/>
            <p:nvPr/>
          </p:nvSpPr>
          <p:spPr>
            <a:xfrm>
              <a:off x="6299094" y="3790101"/>
              <a:ext cx="182876" cy="354833"/>
            </a:xfrm>
            <a:custGeom>
              <a:avLst/>
              <a:gdLst/>
              <a:ahLst/>
              <a:cxnLst/>
              <a:rect l="l" t="t" r="r" b="b"/>
              <a:pathLst>
                <a:path w="6984" h="13551" extrusionOk="0">
                  <a:moveTo>
                    <a:pt x="3502" y="443"/>
                  </a:moveTo>
                  <a:cubicBezTo>
                    <a:pt x="5190" y="443"/>
                    <a:pt x="6554" y="1807"/>
                    <a:pt x="6554" y="3496"/>
                  </a:cubicBezTo>
                  <a:lnTo>
                    <a:pt x="6545" y="5032"/>
                  </a:lnTo>
                  <a:cubicBezTo>
                    <a:pt x="6545" y="6787"/>
                    <a:pt x="5438" y="7846"/>
                    <a:pt x="4446" y="8791"/>
                  </a:cubicBezTo>
                  <a:cubicBezTo>
                    <a:pt x="4103" y="9096"/>
                    <a:pt x="3788" y="9430"/>
                    <a:pt x="3492" y="9792"/>
                  </a:cubicBezTo>
                  <a:cubicBezTo>
                    <a:pt x="3206" y="9430"/>
                    <a:pt x="2882" y="9096"/>
                    <a:pt x="2538" y="8791"/>
                  </a:cubicBezTo>
                  <a:cubicBezTo>
                    <a:pt x="1556" y="7846"/>
                    <a:pt x="439" y="6787"/>
                    <a:pt x="439" y="5032"/>
                  </a:cubicBezTo>
                  <a:lnTo>
                    <a:pt x="439" y="3496"/>
                  </a:lnTo>
                  <a:cubicBezTo>
                    <a:pt x="439" y="1807"/>
                    <a:pt x="1813" y="443"/>
                    <a:pt x="3502" y="443"/>
                  </a:cubicBezTo>
                  <a:close/>
                  <a:moveTo>
                    <a:pt x="3490" y="0"/>
                  </a:moveTo>
                  <a:cubicBezTo>
                    <a:pt x="3434" y="0"/>
                    <a:pt x="3377" y="2"/>
                    <a:pt x="3320" y="4"/>
                  </a:cubicBezTo>
                  <a:cubicBezTo>
                    <a:pt x="1441" y="100"/>
                    <a:pt x="1" y="1712"/>
                    <a:pt x="1" y="3601"/>
                  </a:cubicBezTo>
                  <a:lnTo>
                    <a:pt x="1" y="5032"/>
                  </a:lnTo>
                  <a:cubicBezTo>
                    <a:pt x="1" y="7617"/>
                    <a:pt x="2176" y="8848"/>
                    <a:pt x="3101" y="10002"/>
                  </a:cubicBezTo>
                  <a:cubicBezTo>
                    <a:pt x="3215" y="10145"/>
                    <a:pt x="3273" y="10336"/>
                    <a:pt x="3273" y="10527"/>
                  </a:cubicBezTo>
                  <a:lnTo>
                    <a:pt x="3273" y="13551"/>
                  </a:lnTo>
                  <a:lnTo>
                    <a:pt x="3712" y="13551"/>
                  </a:lnTo>
                  <a:lnTo>
                    <a:pt x="3712" y="10527"/>
                  </a:lnTo>
                  <a:cubicBezTo>
                    <a:pt x="3712" y="10336"/>
                    <a:pt x="3769" y="10145"/>
                    <a:pt x="3883" y="10002"/>
                  </a:cubicBezTo>
                  <a:cubicBezTo>
                    <a:pt x="4799" y="8838"/>
                    <a:pt x="6984" y="7617"/>
                    <a:pt x="6984" y="5022"/>
                  </a:cubicBezTo>
                  <a:lnTo>
                    <a:pt x="6984" y="3496"/>
                  </a:lnTo>
                  <a:cubicBezTo>
                    <a:pt x="6984" y="1559"/>
                    <a:pt x="5408" y="0"/>
                    <a:pt x="349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0" name="Google Shape;16200;p66"/>
            <p:cNvSpPr/>
            <p:nvPr/>
          </p:nvSpPr>
          <p:spPr>
            <a:xfrm>
              <a:off x="6256387" y="4048233"/>
              <a:ext cx="53967" cy="96701"/>
            </a:xfrm>
            <a:custGeom>
              <a:avLst/>
              <a:gdLst/>
              <a:ahLst/>
              <a:cxnLst/>
              <a:rect l="l" t="t" r="r" b="b"/>
              <a:pathLst>
                <a:path w="2061" h="3693" extrusionOk="0">
                  <a:moveTo>
                    <a:pt x="239" y="1"/>
                  </a:moveTo>
                  <a:cubicBezTo>
                    <a:pt x="134" y="106"/>
                    <a:pt x="57" y="239"/>
                    <a:pt x="0" y="373"/>
                  </a:cubicBezTo>
                  <a:lnTo>
                    <a:pt x="1412" y="1632"/>
                  </a:lnTo>
                  <a:cubicBezTo>
                    <a:pt x="1555" y="1756"/>
                    <a:pt x="1632" y="1928"/>
                    <a:pt x="1632" y="2119"/>
                  </a:cubicBezTo>
                  <a:lnTo>
                    <a:pt x="1632" y="3693"/>
                  </a:lnTo>
                  <a:lnTo>
                    <a:pt x="2061" y="3693"/>
                  </a:lnTo>
                  <a:lnTo>
                    <a:pt x="2061" y="2119"/>
                  </a:lnTo>
                  <a:cubicBezTo>
                    <a:pt x="2061" y="1804"/>
                    <a:pt x="1927" y="1508"/>
                    <a:pt x="1698" y="129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1" name="Google Shape;16201;p66"/>
            <p:cNvSpPr/>
            <p:nvPr/>
          </p:nvSpPr>
          <p:spPr>
            <a:xfrm>
              <a:off x="6470449" y="4048233"/>
              <a:ext cx="54255" cy="96701"/>
            </a:xfrm>
            <a:custGeom>
              <a:avLst/>
              <a:gdLst/>
              <a:ahLst/>
              <a:cxnLst/>
              <a:rect l="l" t="t" r="r" b="b"/>
              <a:pathLst>
                <a:path w="2072" h="3693" extrusionOk="0">
                  <a:moveTo>
                    <a:pt x="1833" y="1"/>
                  </a:moveTo>
                  <a:lnTo>
                    <a:pt x="373" y="1298"/>
                  </a:lnTo>
                  <a:cubicBezTo>
                    <a:pt x="134" y="1508"/>
                    <a:pt x="1" y="1804"/>
                    <a:pt x="1" y="2119"/>
                  </a:cubicBezTo>
                  <a:lnTo>
                    <a:pt x="1" y="3693"/>
                  </a:lnTo>
                  <a:lnTo>
                    <a:pt x="440" y="3693"/>
                  </a:lnTo>
                  <a:lnTo>
                    <a:pt x="440" y="2119"/>
                  </a:lnTo>
                  <a:cubicBezTo>
                    <a:pt x="440" y="1928"/>
                    <a:pt x="516" y="1747"/>
                    <a:pt x="659" y="1623"/>
                  </a:cubicBezTo>
                  <a:lnTo>
                    <a:pt x="2071" y="363"/>
                  </a:lnTo>
                  <a:cubicBezTo>
                    <a:pt x="2014" y="230"/>
                    <a:pt x="1938" y="106"/>
                    <a:pt x="1833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02" name="Google Shape;16202;p66"/>
          <p:cNvGrpSpPr/>
          <p:nvPr/>
        </p:nvGrpSpPr>
        <p:grpSpPr>
          <a:xfrm>
            <a:off x="5802731" y="3790180"/>
            <a:ext cx="274576" cy="354754"/>
            <a:chOff x="5802731" y="3790180"/>
            <a:chExt cx="274576" cy="354754"/>
          </a:xfrm>
        </p:grpSpPr>
        <p:sp>
          <p:nvSpPr>
            <p:cNvPr id="16203" name="Google Shape;16203;p66"/>
            <p:cNvSpPr/>
            <p:nvPr/>
          </p:nvSpPr>
          <p:spPr>
            <a:xfrm>
              <a:off x="5802731" y="4026761"/>
              <a:ext cx="274576" cy="117937"/>
            </a:xfrm>
            <a:custGeom>
              <a:avLst/>
              <a:gdLst/>
              <a:ahLst/>
              <a:cxnLst/>
              <a:rect l="l" t="t" r="r" b="b"/>
              <a:pathLst>
                <a:path w="10486" h="4504" extrusionOk="0">
                  <a:moveTo>
                    <a:pt x="3244" y="1"/>
                  </a:move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845"/>
                  </a:lnTo>
                  <a:cubicBezTo>
                    <a:pt x="1" y="4208"/>
                    <a:pt x="296" y="4503"/>
                    <a:pt x="659" y="4503"/>
                  </a:cubicBezTo>
                  <a:lnTo>
                    <a:pt x="9827" y="4503"/>
                  </a:lnTo>
                  <a:cubicBezTo>
                    <a:pt x="10189" y="4503"/>
                    <a:pt x="10485" y="4208"/>
                    <a:pt x="10485" y="3845"/>
                  </a:cubicBezTo>
                  <a:lnTo>
                    <a:pt x="10485" y="1937"/>
                  </a:lnTo>
                  <a:cubicBezTo>
                    <a:pt x="10485" y="1355"/>
                    <a:pt x="10103" y="840"/>
                    <a:pt x="9541" y="678"/>
                  </a:cubicBezTo>
                  <a:lnTo>
                    <a:pt x="7241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4" name="Google Shape;16204;p66"/>
            <p:cNvSpPr/>
            <p:nvPr/>
          </p:nvSpPr>
          <p:spPr>
            <a:xfrm>
              <a:off x="5899904" y="4030270"/>
              <a:ext cx="80231" cy="114428"/>
            </a:xfrm>
            <a:custGeom>
              <a:avLst/>
              <a:gdLst/>
              <a:ahLst/>
              <a:cxnLst/>
              <a:rect l="l" t="t" r="r" b="b"/>
              <a:pathLst>
                <a:path w="3064" h="4370" extrusionOk="0">
                  <a:moveTo>
                    <a:pt x="1" y="0"/>
                  </a:moveTo>
                  <a:lnTo>
                    <a:pt x="440" y="4369"/>
                  </a:lnTo>
                  <a:lnTo>
                    <a:pt x="2624" y="4369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5" name="Google Shape;16205;p66"/>
            <p:cNvSpPr/>
            <p:nvPr/>
          </p:nvSpPr>
          <p:spPr>
            <a:xfrm>
              <a:off x="5899904" y="4030506"/>
              <a:ext cx="80231" cy="34250"/>
            </a:xfrm>
            <a:custGeom>
              <a:avLst/>
              <a:gdLst/>
              <a:ahLst/>
              <a:cxnLst/>
              <a:rect l="l" t="t" r="r" b="b"/>
              <a:pathLst>
                <a:path w="3064" h="1308" extrusionOk="0">
                  <a:moveTo>
                    <a:pt x="1" y="1"/>
                  </a:moveTo>
                  <a:lnTo>
                    <a:pt x="67" y="649"/>
                  </a:lnTo>
                  <a:cubicBezTo>
                    <a:pt x="459" y="1088"/>
                    <a:pt x="995" y="1308"/>
                    <a:pt x="1532" y="1308"/>
                  </a:cubicBezTo>
                  <a:cubicBezTo>
                    <a:pt x="2068" y="1308"/>
                    <a:pt x="2605" y="1088"/>
                    <a:pt x="2996" y="649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6" name="Google Shape;16206;p66"/>
            <p:cNvSpPr/>
            <p:nvPr/>
          </p:nvSpPr>
          <p:spPr>
            <a:xfrm>
              <a:off x="5899904" y="3973318"/>
              <a:ext cx="80231" cy="79943"/>
            </a:xfrm>
            <a:custGeom>
              <a:avLst/>
              <a:gdLst/>
              <a:ahLst/>
              <a:cxnLst/>
              <a:rect l="l" t="t" r="r" b="b"/>
              <a:pathLst>
                <a:path w="3064" h="3053" extrusionOk="0">
                  <a:moveTo>
                    <a:pt x="1" y="0"/>
                  </a:moveTo>
                  <a:lnTo>
                    <a:pt x="1" y="1526"/>
                  </a:lnTo>
                  <a:cubicBezTo>
                    <a:pt x="1" y="2366"/>
                    <a:pt x="688" y="3053"/>
                    <a:pt x="1527" y="3053"/>
                  </a:cubicBezTo>
                  <a:cubicBezTo>
                    <a:pt x="2376" y="3053"/>
                    <a:pt x="3053" y="2375"/>
                    <a:pt x="3063" y="152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7" name="Google Shape;16207;p66"/>
            <p:cNvSpPr/>
            <p:nvPr/>
          </p:nvSpPr>
          <p:spPr>
            <a:xfrm>
              <a:off x="5899904" y="3973318"/>
              <a:ext cx="80231" cy="34119"/>
            </a:xfrm>
            <a:custGeom>
              <a:avLst/>
              <a:gdLst/>
              <a:ahLst/>
              <a:cxnLst/>
              <a:rect l="l" t="t" r="r" b="b"/>
              <a:pathLst>
                <a:path w="3064" h="1303" extrusionOk="0">
                  <a:moveTo>
                    <a:pt x="1" y="0"/>
                  </a:moveTo>
                  <a:lnTo>
                    <a:pt x="1" y="916"/>
                  </a:lnTo>
                  <a:cubicBezTo>
                    <a:pt x="478" y="1173"/>
                    <a:pt x="1002" y="1302"/>
                    <a:pt x="1528" y="1302"/>
                  </a:cubicBezTo>
                  <a:cubicBezTo>
                    <a:pt x="2054" y="1302"/>
                    <a:pt x="2581" y="1173"/>
                    <a:pt x="3063" y="91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8" name="Google Shape;16208;p66"/>
            <p:cNvSpPr/>
            <p:nvPr/>
          </p:nvSpPr>
          <p:spPr>
            <a:xfrm>
              <a:off x="5843711" y="3841659"/>
              <a:ext cx="192355" cy="154413"/>
            </a:xfrm>
            <a:custGeom>
              <a:avLst/>
              <a:gdLst/>
              <a:ahLst/>
              <a:cxnLst/>
              <a:rect l="l" t="t" r="r" b="b"/>
              <a:pathLst>
                <a:path w="7346" h="5897" extrusionOk="0">
                  <a:moveTo>
                    <a:pt x="830" y="0"/>
                  </a:moveTo>
                  <a:lnTo>
                    <a:pt x="830" y="2185"/>
                  </a:lnTo>
                  <a:lnTo>
                    <a:pt x="725" y="2185"/>
                  </a:lnTo>
                  <a:cubicBezTo>
                    <a:pt x="0" y="2185"/>
                    <a:pt x="0" y="3273"/>
                    <a:pt x="725" y="3273"/>
                  </a:cubicBezTo>
                  <a:lnTo>
                    <a:pt x="840" y="3273"/>
                  </a:lnTo>
                  <a:cubicBezTo>
                    <a:pt x="954" y="4751"/>
                    <a:pt x="2194" y="5896"/>
                    <a:pt x="3673" y="5896"/>
                  </a:cubicBezTo>
                  <a:cubicBezTo>
                    <a:pt x="5152" y="5896"/>
                    <a:pt x="6392" y="4751"/>
                    <a:pt x="6497" y="3273"/>
                  </a:cubicBezTo>
                  <a:lnTo>
                    <a:pt x="6621" y="3273"/>
                  </a:lnTo>
                  <a:cubicBezTo>
                    <a:pt x="7346" y="3273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9" name="Google Shape;16209;p66"/>
            <p:cNvSpPr/>
            <p:nvPr/>
          </p:nvSpPr>
          <p:spPr>
            <a:xfrm>
              <a:off x="5899904" y="3899293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7"/>
                    <a:pt x="96" y="661"/>
                    <a:pt x="220" y="661"/>
                  </a:cubicBezTo>
                  <a:cubicBezTo>
                    <a:pt x="335" y="661"/>
                    <a:pt x="440" y="557"/>
                    <a:pt x="440" y="442"/>
                  </a:cubicBezTo>
                  <a:lnTo>
                    <a:pt x="44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0" name="Google Shape;16210;p66"/>
            <p:cNvSpPr/>
            <p:nvPr/>
          </p:nvSpPr>
          <p:spPr>
            <a:xfrm>
              <a:off x="5968613" y="3899293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7"/>
                    <a:pt x="96" y="661"/>
                    <a:pt x="220" y="661"/>
                  </a:cubicBezTo>
                  <a:cubicBezTo>
                    <a:pt x="334" y="661"/>
                    <a:pt x="429" y="557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1" name="Google Shape;16211;p66"/>
            <p:cNvSpPr/>
            <p:nvPr/>
          </p:nvSpPr>
          <p:spPr>
            <a:xfrm>
              <a:off x="5892415" y="388161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0" y="1"/>
                    <a:pt x="0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2" name="Google Shape;16212;p66"/>
            <p:cNvSpPr/>
            <p:nvPr/>
          </p:nvSpPr>
          <p:spPr>
            <a:xfrm>
              <a:off x="5960863" y="3881618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3" name="Google Shape;16213;p66"/>
            <p:cNvSpPr/>
            <p:nvPr/>
          </p:nvSpPr>
          <p:spPr>
            <a:xfrm>
              <a:off x="5846460" y="3841659"/>
              <a:ext cx="154884" cy="154387"/>
            </a:xfrm>
            <a:custGeom>
              <a:avLst/>
              <a:gdLst/>
              <a:ahLst/>
              <a:cxnLst/>
              <a:rect l="l" t="t" r="r" b="b"/>
              <a:pathLst>
                <a:path w="5915" h="5896" extrusionOk="0">
                  <a:moveTo>
                    <a:pt x="735" y="0"/>
                  </a:moveTo>
                  <a:lnTo>
                    <a:pt x="735" y="2185"/>
                  </a:lnTo>
                  <a:lnTo>
                    <a:pt x="639" y="2185"/>
                  </a:lnTo>
                  <a:cubicBezTo>
                    <a:pt x="632" y="2185"/>
                    <a:pt x="625" y="2185"/>
                    <a:pt x="619" y="2185"/>
                  </a:cubicBezTo>
                  <a:cubicBezTo>
                    <a:pt x="379" y="2185"/>
                    <a:pt x="170" y="2345"/>
                    <a:pt x="96" y="2586"/>
                  </a:cubicBezTo>
                  <a:cubicBezTo>
                    <a:pt x="0" y="2929"/>
                    <a:pt x="258" y="3273"/>
                    <a:pt x="620" y="3273"/>
                  </a:cubicBezTo>
                  <a:lnTo>
                    <a:pt x="744" y="3273"/>
                  </a:lnTo>
                  <a:cubicBezTo>
                    <a:pt x="848" y="4776"/>
                    <a:pt x="2093" y="5895"/>
                    <a:pt x="3546" y="5895"/>
                  </a:cubicBezTo>
                  <a:cubicBezTo>
                    <a:pt x="3698" y="5895"/>
                    <a:pt x="3852" y="5883"/>
                    <a:pt x="4007" y="5858"/>
                  </a:cubicBezTo>
                  <a:cubicBezTo>
                    <a:pt x="2624" y="5648"/>
                    <a:pt x="1603" y="4456"/>
                    <a:pt x="1603" y="3063"/>
                  </a:cubicBezTo>
                  <a:lnTo>
                    <a:pt x="1603" y="1727"/>
                  </a:lnTo>
                  <a:cubicBezTo>
                    <a:pt x="1603" y="1234"/>
                    <a:pt x="1996" y="838"/>
                    <a:pt x="2481" y="838"/>
                  </a:cubicBezTo>
                  <a:cubicBezTo>
                    <a:pt x="2503" y="838"/>
                    <a:pt x="2525" y="838"/>
                    <a:pt x="2547" y="840"/>
                  </a:cubicBezTo>
                  <a:cubicBezTo>
                    <a:pt x="2690" y="850"/>
                    <a:pt x="2843" y="859"/>
                    <a:pt x="2996" y="859"/>
                  </a:cubicBezTo>
                  <a:cubicBezTo>
                    <a:pt x="3711" y="850"/>
                    <a:pt x="4417" y="745"/>
                    <a:pt x="5104" y="563"/>
                  </a:cubicBezTo>
                  <a:cubicBezTo>
                    <a:pt x="5428" y="468"/>
                    <a:pt x="5715" y="277"/>
                    <a:pt x="5915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4" name="Google Shape;16214;p66"/>
            <p:cNvSpPr/>
            <p:nvPr/>
          </p:nvSpPr>
          <p:spPr>
            <a:xfrm>
              <a:off x="5854185" y="3818643"/>
              <a:ext cx="40011" cy="83006"/>
            </a:xfrm>
            <a:custGeom>
              <a:avLst/>
              <a:gdLst/>
              <a:ahLst/>
              <a:cxnLst/>
              <a:rect l="l" t="t" r="r" b="b"/>
              <a:pathLst>
                <a:path w="1528" h="3170" extrusionOk="0">
                  <a:moveTo>
                    <a:pt x="1444" y="1"/>
                  </a:moveTo>
                  <a:cubicBezTo>
                    <a:pt x="648" y="1"/>
                    <a:pt x="1" y="609"/>
                    <a:pt x="1" y="1318"/>
                  </a:cubicBezTo>
                  <a:lnTo>
                    <a:pt x="1" y="3169"/>
                  </a:lnTo>
                  <a:lnTo>
                    <a:pt x="487" y="3112"/>
                  </a:lnTo>
                  <a:cubicBezTo>
                    <a:pt x="707" y="3083"/>
                    <a:pt x="869" y="2902"/>
                    <a:pt x="869" y="2673"/>
                  </a:cubicBezTo>
                  <a:lnTo>
                    <a:pt x="869" y="2406"/>
                  </a:lnTo>
                  <a:cubicBezTo>
                    <a:pt x="869" y="1538"/>
                    <a:pt x="1527" y="879"/>
                    <a:pt x="1527" y="879"/>
                  </a:cubicBezTo>
                  <a:lnTo>
                    <a:pt x="1499" y="2"/>
                  </a:lnTo>
                  <a:cubicBezTo>
                    <a:pt x="1480" y="1"/>
                    <a:pt x="1462" y="1"/>
                    <a:pt x="144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5" name="Google Shape;16215;p66"/>
            <p:cNvSpPr/>
            <p:nvPr/>
          </p:nvSpPr>
          <p:spPr>
            <a:xfrm>
              <a:off x="5939888" y="4007515"/>
              <a:ext cx="72951" cy="137419"/>
            </a:xfrm>
            <a:custGeom>
              <a:avLst/>
              <a:gdLst/>
              <a:ahLst/>
              <a:cxnLst/>
              <a:rect l="l" t="t" r="r" b="b"/>
              <a:pathLst>
                <a:path w="2786" h="5248" extrusionOk="0">
                  <a:moveTo>
                    <a:pt x="1536" y="1"/>
                  </a:moveTo>
                  <a:lnTo>
                    <a:pt x="0" y="5248"/>
                  </a:lnTo>
                  <a:lnTo>
                    <a:pt x="1317" y="5248"/>
                  </a:lnTo>
                  <a:lnTo>
                    <a:pt x="2700" y="2462"/>
                  </a:lnTo>
                  <a:cubicBezTo>
                    <a:pt x="2786" y="2300"/>
                    <a:pt x="2757" y="2090"/>
                    <a:pt x="2624" y="1966"/>
                  </a:cubicBezTo>
                  <a:lnTo>
                    <a:pt x="2185" y="1527"/>
                  </a:lnTo>
                  <a:lnTo>
                    <a:pt x="2652" y="907"/>
                  </a:lnTo>
                  <a:cubicBezTo>
                    <a:pt x="2748" y="774"/>
                    <a:pt x="2709" y="583"/>
                    <a:pt x="2557" y="516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6" name="Google Shape;16216;p66"/>
            <p:cNvSpPr/>
            <p:nvPr/>
          </p:nvSpPr>
          <p:spPr>
            <a:xfrm>
              <a:off x="6012316" y="4093323"/>
              <a:ext cx="43755" cy="40011"/>
            </a:xfrm>
            <a:custGeom>
              <a:avLst/>
              <a:gdLst/>
              <a:ahLst/>
              <a:cxnLst/>
              <a:rect l="l" t="t" r="r" b="b"/>
              <a:pathLst>
                <a:path w="1671" h="1528" extrusionOk="0">
                  <a:moveTo>
                    <a:pt x="840" y="1"/>
                  </a:moveTo>
                  <a:cubicBezTo>
                    <a:pt x="730" y="1"/>
                    <a:pt x="621" y="72"/>
                    <a:pt x="621" y="216"/>
                  </a:cubicBezTo>
                  <a:lnTo>
                    <a:pt x="621" y="549"/>
                  </a:lnTo>
                  <a:lnTo>
                    <a:pt x="296" y="549"/>
                  </a:lnTo>
                  <a:cubicBezTo>
                    <a:pt x="293" y="549"/>
                    <a:pt x="290" y="549"/>
                    <a:pt x="287" y="549"/>
                  </a:cubicBezTo>
                  <a:cubicBezTo>
                    <a:pt x="1" y="549"/>
                    <a:pt x="4" y="979"/>
                    <a:pt x="296" y="979"/>
                  </a:cubicBezTo>
                  <a:lnTo>
                    <a:pt x="621" y="979"/>
                  </a:lnTo>
                  <a:lnTo>
                    <a:pt x="621" y="1313"/>
                  </a:lnTo>
                  <a:cubicBezTo>
                    <a:pt x="621" y="1456"/>
                    <a:pt x="730" y="1527"/>
                    <a:pt x="840" y="1527"/>
                  </a:cubicBezTo>
                  <a:cubicBezTo>
                    <a:pt x="950" y="1527"/>
                    <a:pt x="1060" y="1456"/>
                    <a:pt x="1060" y="1313"/>
                  </a:cubicBezTo>
                  <a:lnTo>
                    <a:pt x="1060" y="979"/>
                  </a:lnTo>
                  <a:lnTo>
                    <a:pt x="1384" y="979"/>
                  </a:lnTo>
                  <a:cubicBezTo>
                    <a:pt x="1670" y="979"/>
                    <a:pt x="1670" y="549"/>
                    <a:pt x="1384" y="549"/>
                  </a:cubicBezTo>
                  <a:lnTo>
                    <a:pt x="1060" y="549"/>
                  </a:lnTo>
                  <a:lnTo>
                    <a:pt x="1060" y="216"/>
                  </a:lnTo>
                  <a:cubicBezTo>
                    <a:pt x="1060" y="72"/>
                    <a:pt x="950" y="1"/>
                    <a:pt x="84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7" name="Google Shape;16217;p66"/>
            <p:cNvSpPr/>
            <p:nvPr/>
          </p:nvSpPr>
          <p:spPr>
            <a:xfrm>
              <a:off x="5985843" y="3801649"/>
              <a:ext cx="39984" cy="100001"/>
            </a:xfrm>
            <a:custGeom>
              <a:avLst/>
              <a:gdLst/>
              <a:ahLst/>
              <a:cxnLst/>
              <a:rect l="l" t="t" r="r" b="b"/>
              <a:pathLst>
                <a:path w="1527" h="3819" extrusionOk="0">
                  <a:moveTo>
                    <a:pt x="91" y="0"/>
                  </a:moveTo>
                  <a:cubicBezTo>
                    <a:pt x="68" y="0"/>
                    <a:pt x="44" y="1"/>
                    <a:pt x="20" y="2"/>
                  </a:cubicBezTo>
                  <a:lnTo>
                    <a:pt x="0" y="1528"/>
                  </a:lnTo>
                  <a:cubicBezTo>
                    <a:pt x="0" y="1528"/>
                    <a:pt x="649" y="2187"/>
                    <a:pt x="649" y="3055"/>
                  </a:cubicBezTo>
                  <a:lnTo>
                    <a:pt x="649" y="3322"/>
                  </a:lnTo>
                  <a:cubicBezTo>
                    <a:pt x="649" y="3541"/>
                    <a:pt x="811" y="3732"/>
                    <a:pt x="1031" y="3761"/>
                  </a:cubicBezTo>
                  <a:lnTo>
                    <a:pt x="1527" y="3818"/>
                  </a:lnTo>
                  <a:lnTo>
                    <a:pt x="1527" y="1309"/>
                  </a:lnTo>
                  <a:cubicBezTo>
                    <a:pt x="1527" y="605"/>
                    <a:pt x="880" y="0"/>
                    <a:pt x="9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8" name="Google Shape;16218;p66"/>
            <p:cNvSpPr/>
            <p:nvPr/>
          </p:nvSpPr>
          <p:spPr>
            <a:xfrm>
              <a:off x="5914672" y="3938753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1" y="222"/>
                    <a:pt x="162" y="376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1" y="662"/>
                    <a:pt x="963" y="662"/>
                  </a:cubicBezTo>
                  <a:cubicBezTo>
                    <a:pt x="975" y="662"/>
                    <a:pt x="988" y="662"/>
                    <a:pt x="1000" y="662"/>
                  </a:cubicBezTo>
                  <a:cubicBezTo>
                    <a:pt x="1283" y="662"/>
                    <a:pt x="1564" y="558"/>
                    <a:pt x="1774" y="376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16" y="170"/>
                    <a:pt x="1140" y="221"/>
                    <a:pt x="964" y="221"/>
                  </a:cubicBezTo>
                  <a:cubicBezTo>
                    <a:pt x="789" y="221"/>
                    <a:pt x="615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9" name="Google Shape;16219;p66"/>
            <p:cNvSpPr/>
            <p:nvPr/>
          </p:nvSpPr>
          <p:spPr>
            <a:xfrm>
              <a:off x="5866937" y="4007515"/>
              <a:ext cx="72978" cy="137419"/>
            </a:xfrm>
            <a:custGeom>
              <a:avLst/>
              <a:gdLst/>
              <a:ahLst/>
              <a:cxnLst/>
              <a:rect l="l" t="t" r="r" b="b"/>
              <a:pathLst>
                <a:path w="2787" h="5248" extrusionOk="0">
                  <a:moveTo>
                    <a:pt x="1260" y="1"/>
                  </a:moveTo>
                  <a:lnTo>
                    <a:pt x="239" y="516"/>
                  </a:lnTo>
                  <a:cubicBezTo>
                    <a:pt x="86" y="583"/>
                    <a:pt x="39" y="774"/>
                    <a:pt x="144" y="907"/>
                  </a:cubicBezTo>
                  <a:lnTo>
                    <a:pt x="601" y="1527"/>
                  </a:lnTo>
                  <a:lnTo>
                    <a:pt x="172" y="1966"/>
                  </a:lnTo>
                  <a:cubicBezTo>
                    <a:pt x="39" y="2100"/>
                    <a:pt x="0" y="2300"/>
                    <a:pt x="86" y="2472"/>
                  </a:cubicBezTo>
                  <a:lnTo>
                    <a:pt x="1479" y="5248"/>
                  </a:lnTo>
                  <a:lnTo>
                    <a:pt x="2786" y="5248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0" name="Google Shape;16220;p66"/>
            <p:cNvSpPr/>
            <p:nvPr/>
          </p:nvSpPr>
          <p:spPr>
            <a:xfrm>
              <a:off x="5853687" y="3790180"/>
              <a:ext cx="145170" cy="62582"/>
            </a:xfrm>
            <a:custGeom>
              <a:avLst/>
              <a:gdLst/>
              <a:ahLst/>
              <a:cxnLst/>
              <a:rect l="l" t="t" r="r" b="b"/>
              <a:pathLst>
                <a:path w="5544" h="2390" extrusionOk="0">
                  <a:moveTo>
                    <a:pt x="3780" y="1"/>
                  </a:moveTo>
                  <a:cubicBezTo>
                    <a:pt x="3761" y="1"/>
                    <a:pt x="3741" y="1"/>
                    <a:pt x="3721" y="1"/>
                  </a:cubicBezTo>
                  <a:cubicBezTo>
                    <a:pt x="1899" y="1"/>
                    <a:pt x="1546" y="555"/>
                    <a:pt x="144" y="1003"/>
                  </a:cubicBezTo>
                  <a:cubicBezTo>
                    <a:pt x="39" y="1032"/>
                    <a:pt x="1" y="1146"/>
                    <a:pt x="58" y="1232"/>
                  </a:cubicBezTo>
                  <a:cubicBezTo>
                    <a:pt x="289" y="1593"/>
                    <a:pt x="989" y="2390"/>
                    <a:pt x="2711" y="2390"/>
                  </a:cubicBezTo>
                  <a:cubicBezTo>
                    <a:pt x="3266" y="2390"/>
                    <a:pt x="3928" y="2307"/>
                    <a:pt x="4714" y="2100"/>
                  </a:cubicBezTo>
                  <a:cubicBezTo>
                    <a:pt x="5086" y="2005"/>
                    <a:pt x="5381" y="1699"/>
                    <a:pt x="5458" y="1318"/>
                  </a:cubicBezTo>
                  <a:cubicBezTo>
                    <a:pt x="5544" y="879"/>
                    <a:pt x="5276" y="440"/>
                    <a:pt x="4866" y="240"/>
                  </a:cubicBezTo>
                  <a:cubicBezTo>
                    <a:pt x="4522" y="86"/>
                    <a:pt x="4152" y="1"/>
                    <a:pt x="378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1" name="Google Shape;16221;p66"/>
            <p:cNvSpPr/>
            <p:nvPr/>
          </p:nvSpPr>
          <p:spPr>
            <a:xfrm>
              <a:off x="5831221" y="4110448"/>
              <a:ext cx="57214" cy="34250"/>
            </a:xfrm>
            <a:custGeom>
              <a:avLst/>
              <a:gdLst/>
              <a:ahLst/>
              <a:cxnLst/>
              <a:rect l="l" t="t" r="r" b="b"/>
              <a:pathLst>
                <a:path w="2185" h="1308" extrusionOk="0">
                  <a:moveTo>
                    <a:pt x="220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105" y="1307"/>
                    <a:pt x="220" y="1307"/>
                  </a:cubicBezTo>
                  <a:lnTo>
                    <a:pt x="1965" y="1307"/>
                  </a:lnTo>
                  <a:cubicBezTo>
                    <a:pt x="2089" y="1307"/>
                    <a:pt x="2185" y="1212"/>
                    <a:pt x="2185" y="1098"/>
                  </a:cubicBezTo>
                  <a:lnTo>
                    <a:pt x="2185" y="220"/>
                  </a:lnTo>
                  <a:cubicBezTo>
                    <a:pt x="2185" y="96"/>
                    <a:pt x="2089" y="0"/>
                    <a:pt x="1965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2" name="Google Shape;16222;p66"/>
            <p:cNvSpPr/>
            <p:nvPr/>
          </p:nvSpPr>
          <p:spPr>
            <a:xfrm>
              <a:off x="5854185" y="4093323"/>
              <a:ext cx="11521" cy="28646"/>
            </a:xfrm>
            <a:custGeom>
              <a:avLst/>
              <a:gdLst/>
              <a:ahLst/>
              <a:cxnLst/>
              <a:rect l="l" t="t" r="r" b="b"/>
              <a:pathLst>
                <a:path w="440" h="1094" extrusionOk="0">
                  <a:moveTo>
                    <a:pt x="220" y="1"/>
                  </a:moveTo>
                  <a:cubicBezTo>
                    <a:pt x="111" y="1"/>
                    <a:pt x="1" y="72"/>
                    <a:pt x="1" y="216"/>
                  </a:cubicBezTo>
                  <a:lnTo>
                    <a:pt x="1" y="874"/>
                  </a:lnTo>
                  <a:cubicBezTo>
                    <a:pt x="1" y="998"/>
                    <a:pt x="96" y="1093"/>
                    <a:pt x="220" y="1093"/>
                  </a:cubicBezTo>
                  <a:cubicBezTo>
                    <a:pt x="335" y="1093"/>
                    <a:pt x="440" y="998"/>
                    <a:pt x="440" y="874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3" name="Google Shape;16223;p66"/>
            <p:cNvSpPr/>
            <p:nvPr/>
          </p:nvSpPr>
          <p:spPr>
            <a:xfrm>
              <a:off x="5831221" y="4127678"/>
              <a:ext cx="57214" cy="17020"/>
            </a:xfrm>
            <a:custGeom>
              <a:avLst/>
              <a:gdLst/>
              <a:ahLst/>
              <a:cxnLst/>
              <a:rect l="l" t="t" r="r" b="b"/>
              <a:pathLst>
                <a:path w="2185" h="650" extrusionOk="0">
                  <a:moveTo>
                    <a:pt x="0" y="1"/>
                  </a:moveTo>
                  <a:lnTo>
                    <a:pt x="0" y="440"/>
                  </a:lnTo>
                  <a:cubicBezTo>
                    <a:pt x="0" y="554"/>
                    <a:pt x="105" y="649"/>
                    <a:pt x="220" y="649"/>
                  </a:cubicBezTo>
                  <a:lnTo>
                    <a:pt x="1965" y="649"/>
                  </a:lnTo>
                  <a:cubicBezTo>
                    <a:pt x="2089" y="649"/>
                    <a:pt x="2185" y="554"/>
                    <a:pt x="2185" y="440"/>
                  </a:cubicBezTo>
                  <a:lnTo>
                    <a:pt x="2185" y="1"/>
                  </a:lnTo>
                  <a:cubicBezTo>
                    <a:pt x="2185" y="11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24" name="Google Shape;16224;p66"/>
          <p:cNvGrpSpPr/>
          <p:nvPr/>
        </p:nvGrpSpPr>
        <p:grpSpPr>
          <a:xfrm>
            <a:off x="5352088" y="3790206"/>
            <a:ext cx="274550" cy="354728"/>
            <a:chOff x="5352088" y="3790206"/>
            <a:chExt cx="274550" cy="354728"/>
          </a:xfrm>
        </p:grpSpPr>
        <p:sp>
          <p:nvSpPr>
            <p:cNvPr id="16225" name="Google Shape;16225;p66"/>
            <p:cNvSpPr/>
            <p:nvPr/>
          </p:nvSpPr>
          <p:spPr>
            <a:xfrm>
              <a:off x="5352088" y="3978790"/>
              <a:ext cx="274550" cy="165908"/>
            </a:xfrm>
            <a:custGeom>
              <a:avLst/>
              <a:gdLst/>
              <a:ahLst/>
              <a:cxnLst/>
              <a:rect l="l" t="t" r="r" b="b"/>
              <a:pathLst>
                <a:path w="10485" h="6336" extrusionOk="0">
                  <a:moveTo>
                    <a:pt x="3721" y="1"/>
                  </a:moveTo>
                  <a:lnTo>
                    <a:pt x="3721" y="1489"/>
                  </a:lnTo>
                  <a:cubicBezTo>
                    <a:pt x="3721" y="1775"/>
                    <a:pt x="3530" y="2033"/>
                    <a:pt x="3244" y="2119"/>
                  </a:cubicBezTo>
                  <a:lnTo>
                    <a:pt x="945" y="2796"/>
                  </a:lnTo>
                  <a:cubicBezTo>
                    <a:pt x="382" y="2958"/>
                    <a:pt x="1" y="3464"/>
                    <a:pt x="1" y="4046"/>
                  </a:cubicBezTo>
                  <a:lnTo>
                    <a:pt x="1" y="5687"/>
                  </a:lnTo>
                  <a:cubicBezTo>
                    <a:pt x="1" y="604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4046"/>
                  </a:lnTo>
                  <a:cubicBezTo>
                    <a:pt x="10485" y="3473"/>
                    <a:pt x="10103" y="2958"/>
                    <a:pt x="9550" y="2796"/>
                  </a:cubicBezTo>
                  <a:lnTo>
                    <a:pt x="7241" y="2119"/>
                  </a:lnTo>
                  <a:cubicBezTo>
                    <a:pt x="6965" y="2033"/>
                    <a:pt x="6774" y="1775"/>
                    <a:pt x="6774" y="1489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6" name="Google Shape;16226;p66"/>
            <p:cNvSpPr/>
            <p:nvPr/>
          </p:nvSpPr>
          <p:spPr>
            <a:xfrm>
              <a:off x="5352088" y="4034512"/>
              <a:ext cx="274550" cy="110186"/>
            </a:xfrm>
            <a:custGeom>
              <a:avLst/>
              <a:gdLst/>
              <a:ahLst/>
              <a:cxnLst/>
              <a:rect l="l" t="t" r="r" b="b"/>
              <a:pathLst>
                <a:path w="10485" h="4208" extrusionOk="0">
                  <a:moveTo>
                    <a:pt x="3196" y="0"/>
                  </a:moveTo>
                  <a:lnTo>
                    <a:pt x="945" y="668"/>
                  </a:lnTo>
                  <a:cubicBezTo>
                    <a:pt x="382" y="830"/>
                    <a:pt x="1" y="1336"/>
                    <a:pt x="1" y="1918"/>
                  </a:cubicBezTo>
                  <a:lnTo>
                    <a:pt x="1" y="3559"/>
                  </a:lnTo>
                  <a:cubicBezTo>
                    <a:pt x="1" y="3921"/>
                    <a:pt x="296" y="4207"/>
                    <a:pt x="659" y="4207"/>
                  </a:cubicBezTo>
                  <a:lnTo>
                    <a:pt x="9836" y="4207"/>
                  </a:lnTo>
                  <a:cubicBezTo>
                    <a:pt x="10199" y="4207"/>
                    <a:pt x="10485" y="3921"/>
                    <a:pt x="10485" y="3559"/>
                  </a:cubicBezTo>
                  <a:lnTo>
                    <a:pt x="10485" y="1918"/>
                  </a:lnTo>
                  <a:cubicBezTo>
                    <a:pt x="10485" y="1336"/>
                    <a:pt x="10103" y="830"/>
                    <a:pt x="9550" y="668"/>
                  </a:cubicBezTo>
                  <a:lnTo>
                    <a:pt x="7299" y="0"/>
                  </a:lnTo>
                  <a:cubicBezTo>
                    <a:pt x="6831" y="768"/>
                    <a:pt x="6039" y="1152"/>
                    <a:pt x="5248" y="1152"/>
                  </a:cubicBezTo>
                  <a:cubicBezTo>
                    <a:pt x="4456" y="1152"/>
                    <a:pt x="3664" y="768"/>
                    <a:pt x="3196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7" name="Google Shape;16227;p66"/>
            <p:cNvSpPr/>
            <p:nvPr/>
          </p:nvSpPr>
          <p:spPr>
            <a:xfrm>
              <a:off x="5424542" y="4034512"/>
              <a:ext cx="129904" cy="41739"/>
            </a:xfrm>
            <a:custGeom>
              <a:avLst/>
              <a:gdLst/>
              <a:ahLst/>
              <a:cxnLst/>
              <a:rect l="l" t="t" r="r" b="b"/>
              <a:pathLst>
                <a:path w="4961" h="1594" extrusionOk="0">
                  <a:moveTo>
                    <a:pt x="429" y="0"/>
                  </a:moveTo>
                  <a:lnTo>
                    <a:pt x="0" y="134"/>
                  </a:lnTo>
                  <a:cubicBezTo>
                    <a:pt x="539" y="1107"/>
                    <a:pt x="1510" y="1593"/>
                    <a:pt x="2481" y="1593"/>
                  </a:cubicBezTo>
                  <a:cubicBezTo>
                    <a:pt x="3451" y="1593"/>
                    <a:pt x="4422" y="1107"/>
                    <a:pt x="4961" y="134"/>
                  </a:cubicBezTo>
                  <a:lnTo>
                    <a:pt x="4522" y="0"/>
                  </a:lnTo>
                  <a:cubicBezTo>
                    <a:pt x="4059" y="768"/>
                    <a:pt x="3270" y="1152"/>
                    <a:pt x="2479" y="1152"/>
                  </a:cubicBezTo>
                  <a:cubicBezTo>
                    <a:pt x="1689" y="1152"/>
                    <a:pt x="897" y="768"/>
                    <a:pt x="429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8" name="Google Shape;16228;p66"/>
            <p:cNvSpPr/>
            <p:nvPr/>
          </p:nvSpPr>
          <p:spPr>
            <a:xfrm>
              <a:off x="5398042" y="4037261"/>
              <a:ext cx="28515" cy="78948"/>
            </a:xfrm>
            <a:custGeom>
              <a:avLst/>
              <a:gdLst/>
              <a:ahLst/>
              <a:cxnLst/>
              <a:rect l="l" t="t" r="r" b="b"/>
              <a:pathLst>
                <a:path w="1089" h="3015" extrusionOk="0">
                  <a:moveTo>
                    <a:pt x="1088" y="0"/>
                  </a:moveTo>
                  <a:lnTo>
                    <a:pt x="1" y="325"/>
                  </a:lnTo>
                  <a:lnTo>
                    <a:pt x="1" y="3015"/>
                  </a:lnTo>
                  <a:lnTo>
                    <a:pt x="1088" y="3015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9" name="Google Shape;16229;p66"/>
            <p:cNvSpPr/>
            <p:nvPr/>
          </p:nvSpPr>
          <p:spPr>
            <a:xfrm>
              <a:off x="5552429" y="4037261"/>
              <a:ext cx="28515" cy="78948"/>
            </a:xfrm>
            <a:custGeom>
              <a:avLst/>
              <a:gdLst/>
              <a:ahLst/>
              <a:cxnLst/>
              <a:rect l="l" t="t" r="r" b="b"/>
              <a:pathLst>
                <a:path w="1089" h="3015" extrusionOk="0">
                  <a:moveTo>
                    <a:pt x="1" y="0"/>
                  </a:moveTo>
                  <a:lnTo>
                    <a:pt x="1" y="3015"/>
                  </a:lnTo>
                  <a:lnTo>
                    <a:pt x="1088" y="3015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0" name="Google Shape;16230;p66"/>
            <p:cNvSpPr/>
            <p:nvPr/>
          </p:nvSpPr>
          <p:spPr>
            <a:xfrm>
              <a:off x="5397807" y="4093219"/>
              <a:ext cx="183138" cy="51715"/>
            </a:xfrm>
            <a:custGeom>
              <a:avLst/>
              <a:gdLst/>
              <a:ahLst/>
              <a:cxnLst/>
              <a:rect l="l" t="t" r="r" b="b"/>
              <a:pathLst>
                <a:path w="6994" h="1975" extrusionOk="0">
                  <a:moveTo>
                    <a:pt x="659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75"/>
                  </a:lnTo>
                  <a:lnTo>
                    <a:pt x="6993" y="1975"/>
                  </a:lnTo>
                  <a:lnTo>
                    <a:pt x="6993" y="658"/>
                  </a:lnTo>
                  <a:cubicBezTo>
                    <a:pt x="6993" y="296"/>
                    <a:pt x="6697" y="0"/>
                    <a:pt x="634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1" name="Google Shape;16231;p66"/>
            <p:cNvSpPr/>
            <p:nvPr/>
          </p:nvSpPr>
          <p:spPr>
            <a:xfrm>
              <a:off x="5449522" y="3984551"/>
              <a:ext cx="79943" cy="28620"/>
            </a:xfrm>
            <a:custGeom>
              <a:avLst/>
              <a:gdLst/>
              <a:ahLst/>
              <a:cxnLst/>
              <a:rect l="l" t="t" r="r" b="b"/>
              <a:pathLst>
                <a:path w="305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7" y="1093"/>
                  </a:cubicBezTo>
                  <a:cubicBezTo>
                    <a:pt x="2051" y="1093"/>
                    <a:pt x="2576" y="964"/>
                    <a:pt x="3053" y="706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2" name="Google Shape;16232;p66"/>
            <p:cNvSpPr/>
            <p:nvPr/>
          </p:nvSpPr>
          <p:spPr>
            <a:xfrm>
              <a:off x="5392386" y="3801701"/>
              <a:ext cx="193952" cy="200106"/>
            </a:xfrm>
            <a:custGeom>
              <a:avLst/>
              <a:gdLst/>
              <a:ahLst/>
              <a:cxnLst/>
              <a:rect l="l" t="t" r="r" b="b"/>
              <a:pathLst>
                <a:path w="7407" h="7642" extrusionOk="0">
                  <a:moveTo>
                    <a:pt x="3709" y="0"/>
                  </a:moveTo>
                  <a:cubicBezTo>
                    <a:pt x="2020" y="0"/>
                    <a:pt x="646" y="1364"/>
                    <a:pt x="646" y="3053"/>
                  </a:cubicBezTo>
                  <a:lnTo>
                    <a:pt x="646" y="3940"/>
                  </a:lnTo>
                  <a:cubicBezTo>
                    <a:pt x="1" y="4073"/>
                    <a:pt x="101" y="5018"/>
                    <a:pt x="751" y="5018"/>
                  </a:cubicBezTo>
                  <a:cubicBezTo>
                    <a:pt x="754" y="5018"/>
                    <a:pt x="757" y="5018"/>
                    <a:pt x="761" y="5018"/>
                  </a:cubicBezTo>
                  <a:lnTo>
                    <a:pt x="875" y="5018"/>
                  </a:lnTo>
                  <a:cubicBezTo>
                    <a:pt x="990" y="6497"/>
                    <a:pt x="2220" y="7642"/>
                    <a:pt x="3709" y="7642"/>
                  </a:cubicBezTo>
                  <a:cubicBezTo>
                    <a:pt x="5187" y="7642"/>
                    <a:pt x="6418" y="6497"/>
                    <a:pt x="6532" y="5018"/>
                  </a:cubicBezTo>
                  <a:lnTo>
                    <a:pt x="6656" y="5018"/>
                  </a:lnTo>
                  <a:cubicBezTo>
                    <a:pt x="6660" y="5018"/>
                    <a:pt x="6663" y="5018"/>
                    <a:pt x="6666" y="5018"/>
                  </a:cubicBezTo>
                  <a:cubicBezTo>
                    <a:pt x="7316" y="5018"/>
                    <a:pt x="7407" y="4073"/>
                    <a:pt x="6761" y="3940"/>
                  </a:cubicBezTo>
                  <a:lnTo>
                    <a:pt x="6761" y="3053"/>
                  </a:lnTo>
                  <a:cubicBezTo>
                    <a:pt x="6761" y="1364"/>
                    <a:pt x="5397" y="0"/>
                    <a:pt x="370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3" name="Google Shape;16233;p66"/>
            <p:cNvSpPr/>
            <p:nvPr/>
          </p:nvSpPr>
          <p:spPr>
            <a:xfrm>
              <a:off x="5397807" y="3795940"/>
              <a:ext cx="183138" cy="91464"/>
            </a:xfrm>
            <a:custGeom>
              <a:avLst/>
              <a:gdLst/>
              <a:ahLst/>
              <a:cxnLst/>
              <a:rect l="l" t="t" r="r" b="b"/>
              <a:pathLst>
                <a:path w="6994" h="3493" extrusionOk="0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6993" y="3492"/>
                  </a:lnTo>
                  <a:cubicBezTo>
                    <a:pt x="6993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4" name="Google Shape;16234;p66"/>
            <p:cNvSpPr/>
            <p:nvPr/>
          </p:nvSpPr>
          <p:spPr>
            <a:xfrm>
              <a:off x="5397807" y="3795940"/>
              <a:ext cx="91700" cy="91464"/>
            </a:xfrm>
            <a:custGeom>
              <a:avLst/>
              <a:gdLst/>
              <a:ahLst/>
              <a:cxnLst/>
              <a:rect l="l" t="t" r="r" b="b"/>
              <a:pathLst>
                <a:path w="3502" h="3493" extrusionOk="0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1975" y="3492"/>
                  </a:lnTo>
                  <a:cubicBezTo>
                    <a:pt x="1966" y="2338"/>
                    <a:pt x="2538" y="1250"/>
                    <a:pt x="3502" y="602"/>
                  </a:cubicBezTo>
                  <a:lnTo>
                    <a:pt x="350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5" name="Google Shape;16235;p66"/>
            <p:cNvSpPr/>
            <p:nvPr/>
          </p:nvSpPr>
          <p:spPr>
            <a:xfrm>
              <a:off x="5396812" y="3887378"/>
              <a:ext cx="161404" cy="114455"/>
            </a:xfrm>
            <a:custGeom>
              <a:avLst/>
              <a:gdLst/>
              <a:ahLst/>
              <a:cxnLst/>
              <a:rect l="l" t="t" r="r" b="b"/>
              <a:pathLst>
                <a:path w="6164" h="4371" extrusionOk="0">
                  <a:moveTo>
                    <a:pt x="477" y="0"/>
                  </a:moveTo>
                  <a:lnTo>
                    <a:pt x="477" y="668"/>
                  </a:lnTo>
                  <a:cubicBezTo>
                    <a:pt x="191" y="725"/>
                    <a:pt x="0" y="1012"/>
                    <a:pt x="48" y="1298"/>
                  </a:cubicBezTo>
                  <a:cubicBezTo>
                    <a:pt x="104" y="1558"/>
                    <a:pt x="332" y="1746"/>
                    <a:pt x="592" y="1746"/>
                  </a:cubicBezTo>
                  <a:cubicBezTo>
                    <a:pt x="598" y="1746"/>
                    <a:pt x="604" y="1746"/>
                    <a:pt x="611" y="1746"/>
                  </a:cubicBezTo>
                  <a:lnTo>
                    <a:pt x="706" y="1746"/>
                  </a:lnTo>
                  <a:cubicBezTo>
                    <a:pt x="822" y="3257"/>
                    <a:pt x="2080" y="4370"/>
                    <a:pt x="3523" y="4370"/>
                  </a:cubicBezTo>
                  <a:cubicBezTo>
                    <a:pt x="3738" y="4370"/>
                    <a:pt x="3958" y="4345"/>
                    <a:pt x="4179" y="4293"/>
                  </a:cubicBezTo>
                  <a:cubicBezTo>
                    <a:pt x="2786" y="3978"/>
                    <a:pt x="1794" y="2738"/>
                    <a:pt x="1794" y="1317"/>
                  </a:cubicBezTo>
                  <a:cubicBezTo>
                    <a:pt x="1794" y="954"/>
                    <a:pt x="2089" y="659"/>
                    <a:pt x="2452" y="659"/>
                  </a:cubicBezTo>
                  <a:lnTo>
                    <a:pt x="5724" y="659"/>
                  </a:lnTo>
                  <a:cubicBezTo>
                    <a:pt x="5963" y="659"/>
                    <a:pt x="6163" y="458"/>
                    <a:pt x="6163" y="220"/>
                  </a:cubicBezTo>
                  <a:lnTo>
                    <a:pt x="616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6" name="Google Shape;16236;p66"/>
            <p:cNvSpPr/>
            <p:nvPr/>
          </p:nvSpPr>
          <p:spPr>
            <a:xfrm>
              <a:off x="5455518" y="3944567"/>
              <a:ext cx="67714" cy="66615"/>
            </a:xfrm>
            <a:custGeom>
              <a:avLst/>
              <a:gdLst/>
              <a:ahLst/>
              <a:cxnLst/>
              <a:rect l="l" t="t" r="r" b="b"/>
              <a:pathLst>
                <a:path w="2586" h="2544" extrusionOk="0">
                  <a:moveTo>
                    <a:pt x="792" y="1"/>
                  </a:moveTo>
                  <a:cubicBezTo>
                    <a:pt x="458" y="1"/>
                    <a:pt x="172" y="249"/>
                    <a:pt x="143" y="583"/>
                  </a:cubicBezTo>
                  <a:lnTo>
                    <a:pt x="38" y="1508"/>
                  </a:lnTo>
                  <a:cubicBezTo>
                    <a:pt x="0" y="1785"/>
                    <a:pt x="143" y="2052"/>
                    <a:pt x="391" y="2166"/>
                  </a:cubicBezTo>
                  <a:lnTo>
                    <a:pt x="1002" y="2472"/>
                  </a:lnTo>
                  <a:cubicBezTo>
                    <a:pt x="1092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2"/>
                  </a:cubicBezTo>
                  <a:lnTo>
                    <a:pt x="2194" y="2166"/>
                  </a:lnTo>
                  <a:cubicBezTo>
                    <a:pt x="2442" y="2052"/>
                    <a:pt x="2585" y="1785"/>
                    <a:pt x="2557" y="1508"/>
                  </a:cubicBezTo>
                  <a:lnTo>
                    <a:pt x="2452" y="583"/>
                  </a:lnTo>
                  <a:cubicBezTo>
                    <a:pt x="2414" y="249"/>
                    <a:pt x="2137" y="1"/>
                    <a:pt x="18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7" name="Google Shape;16237;p66"/>
            <p:cNvSpPr/>
            <p:nvPr/>
          </p:nvSpPr>
          <p:spPr>
            <a:xfrm>
              <a:off x="5455754" y="3944567"/>
              <a:ext cx="41739" cy="66615"/>
            </a:xfrm>
            <a:custGeom>
              <a:avLst/>
              <a:gdLst/>
              <a:ahLst/>
              <a:cxnLst/>
              <a:rect l="l" t="t" r="r" b="b"/>
              <a:pathLst>
                <a:path w="1594" h="2544" extrusionOk="0">
                  <a:moveTo>
                    <a:pt x="783" y="1"/>
                  </a:moveTo>
                  <a:cubicBezTo>
                    <a:pt x="449" y="1"/>
                    <a:pt x="172" y="249"/>
                    <a:pt x="134" y="583"/>
                  </a:cubicBezTo>
                  <a:lnTo>
                    <a:pt x="29" y="1518"/>
                  </a:lnTo>
                  <a:cubicBezTo>
                    <a:pt x="1" y="1785"/>
                    <a:pt x="144" y="2052"/>
                    <a:pt x="382" y="2176"/>
                  </a:cubicBezTo>
                  <a:lnTo>
                    <a:pt x="993" y="2472"/>
                  </a:lnTo>
                  <a:cubicBezTo>
                    <a:pt x="1083" y="2519"/>
                    <a:pt x="1184" y="2543"/>
                    <a:pt x="1285" y="2543"/>
                  </a:cubicBezTo>
                  <a:cubicBezTo>
                    <a:pt x="1386" y="2543"/>
                    <a:pt x="1489" y="2519"/>
                    <a:pt x="1584" y="2472"/>
                  </a:cubicBezTo>
                  <a:lnTo>
                    <a:pt x="1594" y="2472"/>
                  </a:lnTo>
                  <a:lnTo>
                    <a:pt x="1212" y="2243"/>
                  </a:lnTo>
                  <a:cubicBezTo>
                    <a:pt x="955" y="2052"/>
                    <a:pt x="812" y="1747"/>
                    <a:pt x="859" y="1432"/>
                  </a:cubicBezTo>
                  <a:lnTo>
                    <a:pt x="955" y="287"/>
                  </a:lnTo>
                  <a:cubicBezTo>
                    <a:pt x="964" y="182"/>
                    <a:pt x="993" y="87"/>
                    <a:pt x="10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8" name="Google Shape;16238;p66"/>
            <p:cNvSpPr/>
            <p:nvPr/>
          </p:nvSpPr>
          <p:spPr>
            <a:xfrm>
              <a:off x="5471439" y="3956978"/>
              <a:ext cx="35873" cy="16339"/>
            </a:xfrm>
            <a:custGeom>
              <a:avLst/>
              <a:gdLst/>
              <a:ahLst/>
              <a:cxnLst/>
              <a:rect l="l" t="t" r="r" b="b"/>
              <a:pathLst>
                <a:path w="1370" h="624" extrusionOk="0">
                  <a:moveTo>
                    <a:pt x="272" y="0"/>
                  </a:moveTo>
                  <a:cubicBezTo>
                    <a:pt x="132" y="0"/>
                    <a:pt x="0" y="150"/>
                    <a:pt x="69" y="309"/>
                  </a:cubicBezTo>
                  <a:cubicBezTo>
                    <a:pt x="213" y="510"/>
                    <a:pt x="442" y="624"/>
                    <a:pt x="690" y="624"/>
                  </a:cubicBezTo>
                  <a:cubicBezTo>
                    <a:pt x="928" y="624"/>
                    <a:pt x="1157" y="510"/>
                    <a:pt x="1300" y="309"/>
                  </a:cubicBezTo>
                  <a:cubicBezTo>
                    <a:pt x="1369" y="150"/>
                    <a:pt x="1237" y="0"/>
                    <a:pt x="1094" y="0"/>
                  </a:cubicBezTo>
                  <a:cubicBezTo>
                    <a:pt x="1040" y="0"/>
                    <a:pt x="984" y="21"/>
                    <a:pt x="938" y="71"/>
                  </a:cubicBezTo>
                  <a:cubicBezTo>
                    <a:pt x="871" y="147"/>
                    <a:pt x="778" y="185"/>
                    <a:pt x="684" y="185"/>
                  </a:cubicBezTo>
                  <a:cubicBezTo>
                    <a:pt x="589" y="185"/>
                    <a:pt x="494" y="147"/>
                    <a:pt x="422" y="71"/>
                  </a:cubicBezTo>
                  <a:cubicBezTo>
                    <a:pt x="378" y="21"/>
                    <a:pt x="325" y="0"/>
                    <a:pt x="27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9" name="Google Shape;16239;p66"/>
            <p:cNvSpPr/>
            <p:nvPr/>
          </p:nvSpPr>
          <p:spPr>
            <a:xfrm>
              <a:off x="5452271" y="3904556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0"/>
                  </a:moveTo>
                  <a:cubicBezTo>
                    <a:pt x="107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29" y="556"/>
                    <a:pt x="429" y="441"/>
                  </a:cubicBezTo>
                  <a:lnTo>
                    <a:pt x="429" y="222"/>
                  </a:lnTo>
                  <a:cubicBezTo>
                    <a:pt x="429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0" name="Google Shape;16240;p66"/>
            <p:cNvSpPr/>
            <p:nvPr/>
          </p:nvSpPr>
          <p:spPr>
            <a:xfrm>
              <a:off x="5515220" y="3904556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1" name="Google Shape;16241;p66"/>
            <p:cNvSpPr/>
            <p:nvPr/>
          </p:nvSpPr>
          <p:spPr>
            <a:xfrm>
              <a:off x="5472251" y="3790206"/>
              <a:ext cx="34486" cy="74208"/>
            </a:xfrm>
            <a:custGeom>
              <a:avLst/>
              <a:gdLst/>
              <a:ahLst/>
              <a:cxnLst/>
              <a:rect l="l" t="t" r="r" b="b"/>
              <a:pathLst>
                <a:path w="1317" h="2834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2624"/>
                  </a:lnTo>
                  <a:cubicBezTo>
                    <a:pt x="0" y="2738"/>
                    <a:pt x="96" y="2834"/>
                    <a:pt x="220" y="2834"/>
                  </a:cubicBezTo>
                  <a:lnTo>
                    <a:pt x="1097" y="2834"/>
                  </a:lnTo>
                  <a:cubicBezTo>
                    <a:pt x="1212" y="2834"/>
                    <a:pt x="1317" y="2738"/>
                    <a:pt x="1317" y="2624"/>
                  </a:cubicBezTo>
                  <a:lnTo>
                    <a:pt x="1317" y="220"/>
                  </a:lnTo>
                  <a:cubicBezTo>
                    <a:pt x="1317" y="96"/>
                    <a:pt x="1212" y="0"/>
                    <a:pt x="1097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2" name="Google Shape;16242;p66"/>
            <p:cNvSpPr/>
            <p:nvPr/>
          </p:nvSpPr>
          <p:spPr>
            <a:xfrm>
              <a:off x="5535199" y="3805079"/>
              <a:ext cx="23017" cy="59361"/>
            </a:xfrm>
            <a:custGeom>
              <a:avLst/>
              <a:gdLst/>
              <a:ahLst/>
              <a:cxnLst/>
              <a:rect l="l" t="t" r="r" b="b"/>
              <a:pathLst>
                <a:path w="879" h="2267" extrusionOk="0">
                  <a:moveTo>
                    <a:pt x="140" y="1"/>
                  </a:moveTo>
                  <a:cubicBezTo>
                    <a:pt x="67" y="1"/>
                    <a:pt x="0" y="60"/>
                    <a:pt x="0" y="148"/>
                  </a:cubicBezTo>
                  <a:lnTo>
                    <a:pt x="0" y="2056"/>
                  </a:lnTo>
                  <a:cubicBezTo>
                    <a:pt x="0" y="2170"/>
                    <a:pt x="96" y="2266"/>
                    <a:pt x="220" y="2266"/>
                  </a:cubicBezTo>
                  <a:lnTo>
                    <a:pt x="659" y="2266"/>
                  </a:lnTo>
                  <a:cubicBezTo>
                    <a:pt x="664" y="2266"/>
                    <a:pt x="669" y="2266"/>
                    <a:pt x="674" y="2266"/>
                  </a:cubicBezTo>
                  <a:cubicBezTo>
                    <a:pt x="791" y="2266"/>
                    <a:pt x="878" y="2165"/>
                    <a:pt x="878" y="2046"/>
                  </a:cubicBezTo>
                  <a:lnTo>
                    <a:pt x="878" y="739"/>
                  </a:lnTo>
                  <a:cubicBezTo>
                    <a:pt x="878" y="596"/>
                    <a:pt x="811" y="472"/>
                    <a:pt x="706" y="386"/>
                  </a:cubicBezTo>
                  <a:lnTo>
                    <a:pt x="229" y="33"/>
                  </a:lnTo>
                  <a:cubicBezTo>
                    <a:pt x="201" y="11"/>
                    <a:pt x="170" y="1"/>
                    <a:pt x="140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3" name="Google Shape;16243;p66"/>
            <p:cNvSpPr/>
            <p:nvPr/>
          </p:nvSpPr>
          <p:spPr>
            <a:xfrm>
              <a:off x="5420797" y="3805079"/>
              <a:ext cx="22990" cy="59361"/>
            </a:xfrm>
            <a:custGeom>
              <a:avLst/>
              <a:gdLst/>
              <a:ahLst/>
              <a:cxnLst/>
              <a:rect l="l" t="t" r="r" b="b"/>
              <a:pathLst>
                <a:path w="878" h="2267" extrusionOk="0">
                  <a:moveTo>
                    <a:pt x="741" y="1"/>
                  </a:moveTo>
                  <a:cubicBezTo>
                    <a:pt x="713" y="1"/>
                    <a:pt x="683" y="11"/>
                    <a:pt x="658" y="33"/>
                  </a:cubicBezTo>
                  <a:lnTo>
                    <a:pt x="181" y="386"/>
                  </a:lnTo>
                  <a:cubicBezTo>
                    <a:pt x="67" y="472"/>
                    <a:pt x="0" y="596"/>
                    <a:pt x="0" y="739"/>
                  </a:cubicBezTo>
                  <a:lnTo>
                    <a:pt x="0" y="2046"/>
                  </a:lnTo>
                  <a:cubicBezTo>
                    <a:pt x="0" y="2165"/>
                    <a:pt x="96" y="2266"/>
                    <a:pt x="213" y="2266"/>
                  </a:cubicBezTo>
                  <a:cubicBezTo>
                    <a:pt x="219" y="2266"/>
                    <a:pt x="224" y="2266"/>
                    <a:pt x="229" y="2266"/>
                  </a:cubicBezTo>
                  <a:lnTo>
                    <a:pt x="658" y="2266"/>
                  </a:lnTo>
                  <a:cubicBezTo>
                    <a:pt x="782" y="2266"/>
                    <a:pt x="878" y="2170"/>
                    <a:pt x="878" y="2056"/>
                  </a:cubicBezTo>
                  <a:lnTo>
                    <a:pt x="878" y="148"/>
                  </a:lnTo>
                  <a:cubicBezTo>
                    <a:pt x="878" y="60"/>
                    <a:pt x="811" y="1"/>
                    <a:pt x="741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4" name="Google Shape;16244;p66"/>
            <p:cNvSpPr/>
            <p:nvPr/>
          </p:nvSpPr>
          <p:spPr>
            <a:xfrm>
              <a:off x="5386573" y="3881618"/>
              <a:ext cx="205866" cy="11521"/>
            </a:xfrm>
            <a:custGeom>
              <a:avLst/>
              <a:gdLst/>
              <a:ahLst/>
              <a:cxnLst/>
              <a:rect l="l" t="t" r="r" b="b"/>
              <a:pathLst>
                <a:path w="7862" h="440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40"/>
                    <a:pt x="220" y="440"/>
                  </a:cubicBezTo>
                  <a:lnTo>
                    <a:pt x="7642" y="440"/>
                  </a:lnTo>
                  <a:cubicBezTo>
                    <a:pt x="7766" y="440"/>
                    <a:pt x="7861" y="344"/>
                    <a:pt x="7861" y="220"/>
                  </a:cubicBezTo>
                  <a:cubicBezTo>
                    <a:pt x="7861" y="96"/>
                    <a:pt x="7766" y="1"/>
                    <a:pt x="76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5" name="Google Shape;16245;p66"/>
            <p:cNvSpPr/>
            <p:nvPr/>
          </p:nvSpPr>
          <p:spPr>
            <a:xfrm>
              <a:off x="5415036" y="4110448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6" name="Google Shape;16246;p66"/>
            <p:cNvSpPr/>
            <p:nvPr/>
          </p:nvSpPr>
          <p:spPr>
            <a:xfrm>
              <a:off x="5552429" y="4110448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11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7" name="Google Shape;16247;p66"/>
            <p:cNvSpPr/>
            <p:nvPr/>
          </p:nvSpPr>
          <p:spPr>
            <a:xfrm>
              <a:off x="5380813" y="409321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0"/>
                  </a:moveTo>
                  <a:cubicBezTo>
                    <a:pt x="287" y="0"/>
                    <a:pt x="1" y="296"/>
                    <a:pt x="1" y="658"/>
                  </a:cubicBezTo>
                  <a:lnTo>
                    <a:pt x="1" y="1965"/>
                  </a:lnTo>
                  <a:lnTo>
                    <a:pt x="649" y="1965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8" name="Google Shape;16248;p66"/>
            <p:cNvSpPr/>
            <p:nvPr/>
          </p:nvSpPr>
          <p:spPr>
            <a:xfrm>
              <a:off x="5580918" y="409321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0" y="0"/>
                  </a:moveTo>
                  <a:lnTo>
                    <a:pt x="0" y="1965"/>
                  </a:lnTo>
                  <a:lnTo>
                    <a:pt x="658" y="1965"/>
                  </a:lnTo>
                  <a:lnTo>
                    <a:pt x="658" y="658"/>
                  </a:lnTo>
                  <a:cubicBezTo>
                    <a:pt x="658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49" name="Google Shape;16249;p66"/>
          <p:cNvGrpSpPr/>
          <p:nvPr/>
        </p:nvGrpSpPr>
        <p:grpSpPr>
          <a:xfrm>
            <a:off x="4901706" y="3790075"/>
            <a:ext cx="274550" cy="354859"/>
            <a:chOff x="4901706" y="3790075"/>
            <a:chExt cx="274550" cy="354859"/>
          </a:xfrm>
        </p:grpSpPr>
        <p:sp>
          <p:nvSpPr>
            <p:cNvPr id="16250" name="Google Shape;16250;p66"/>
            <p:cNvSpPr/>
            <p:nvPr/>
          </p:nvSpPr>
          <p:spPr>
            <a:xfrm>
              <a:off x="4901706" y="4007777"/>
              <a:ext cx="274550" cy="137157"/>
            </a:xfrm>
            <a:custGeom>
              <a:avLst/>
              <a:gdLst/>
              <a:ahLst/>
              <a:cxnLst/>
              <a:rect l="l" t="t" r="r" b="b"/>
              <a:pathLst>
                <a:path w="10485" h="5238" extrusionOk="0">
                  <a:moveTo>
                    <a:pt x="3711" y="1"/>
                  </a:moveTo>
                  <a:lnTo>
                    <a:pt x="3711" y="1622"/>
                  </a:lnTo>
                  <a:cubicBezTo>
                    <a:pt x="3711" y="1918"/>
                    <a:pt x="3520" y="2176"/>
                    <a:pt x="3244" y="2252"/>
                  </a:cubicBezTo>
                  <a:lnTo>
                    <a:pt x="945" y="2929"/>
                  </a:lnTo>
                  <a:cubicBezTo>
                    <a:pt x="382" y="3091"/>
                    <a:pt x="0" y="3607"/>
                    <a:pt x="0" y="4189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49" y="5238"/>
                  </a:cubicBezTo>
                  <a:lnTo>
                    <a:pt x="9826" y="5238"/>
                  </a:lnTo>
                  <a:cubicBezTo>
                    <a:pt x="10189" y="5238"/>
                    <a:pt x="10484" y="4942"/>
                    <a:pt x="10484" y="4580"/>
                  </a:cubicBezTo>
                  <a:lnTo>
                    <a:pt x="10484" y="4189"/>
                  </a:lnTo>
                  <a:cubicBezTo>
                    <a:pt x="10484" y="3607"/>
                    <a:pt x="10103" y="3091"/>
                    <a:pt x="9540" y="2929"/>
                  </a:cubicBezTo>
                  <a:lnTo>
                    <a:pt x="7241" y="2252"/>
                  </a:lnTo>
                  <a:cubicBezTo>
                    <a:pt x="6964" y="2166"/>
                    <a:pt x="6773" y="1908"/>
                    <a:pt x="6773" y="1622"/>
                  </a:cubicBezTo>
                  <a:lnTo>
                    <a:pt x="6773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1" name="Google Shape;16251;p66"/>
            <p:cNvSpPr/>
            <p:nvPr/>
          </p:nvSpPr>
          <p:spPr>
            <a:xfrm>
              <a:off x="4935929" y="4007777"/>
              <a:ext cx="206102" cy="124169"/>
            </a:xfrm>
            <a:custGeom>
              <a:avLst/>
              <a:gdLst/>
              <a:ahLst/>
              <a:cxnLst/>
              <a:rect l="l" t="t" r="r" b="b"/>
              <a:pathLst>
                <a:path w="7871" h="4742" extrusionOk="0">
                  <a:moveTo>
                    <a:pt x="2404" y="1"/>
                  </a:moveTo>
                  <a:lnTo>
                    <a:pt x="2404" y="1622"/>
                  </a:lnTo>
                  <a:cubicBezTo>
                    <a:pt x="2404" y="1918"/>
                    <a:pt x="2213" y="2166"/>
                    <a:pt x="1937" y="2252"/>
                  </a:cubicBezTo>
                  <a:lnTo>
                    <a:pt x="0" y="2824"/>
                  </a:lnTo>
                  <a:cubicBezTo>
                    <a:pt x="468" y="3979"/>
                    <a:pt x="1593" y="4742"/>
                    <a:pt x="2843" y="4742"/>
                  </a:cubicBezTo>
                  <a:lnTo>
                    <a:pt x="5028" y="4742"/>
                  </a:lnTo>
                  <a:cubicBezTo>
                    <a:pt x="6277" y="4742"/>
                    <a:pt x="7403" y="3979"/>
                    <a:pt x="7870" y="2815"/>
                  </a:cubicBezTo>
                  <a:lnTo>
                    <a:pt x="5934" y="2252"/>
                  </a:lnTo>
                  <a:cubicBezTo>
                    <a:pt x="5657" y="2166"/>
                    <a:pt x="5466" y="1908"/>
                    <a:pt x="5466" y="1622"/>
                  </a:cubicBezTo>
                  <a:lnTo>
                    <a:pt x="546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2" name="Google Shape;16252;p66"/>
            <p:cNvSpPr/>
            <p:nvPr/>
          </p:nvSpPr>
          <p:spPr>
            <a:xfrm>
              <a:off x="4941664" y="4017518"/>
              <a:ext cx="194633" cy="103195"/>
            </a:xfrm>
            <a:custGeom>
              <a:avLst/>
              <a:gdLst/>
              <a:ahLst/>
              <a:cxnLst/>
              <a:rect l="l" t="t" r="r" b="b"/>
              <a:pathLst>
                <a:path w="7433" h="3941" extrusionOk="0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58"/>
                    <a:pt x="1174" y="3941"/>
                    <a:pt x="2624" y="3941"/>
                  </a:cubicBezTo>
                  <a:lnTo>
                    <a:pt x="4809" y="3941"/>
                  </a:lnTo>
                  <a:cubicBezTo>
                    <a:pt x="6259" y="3941"/>
                    <a:pt x="7432" y="2758"/>
                    <a:pt x="7432" y="1317"/>
                  </a:cubicBezTo>
                  <a:cubicBezTo>
                    <a:pt x="7432" y="592"/>
                    <a:pt x="6841" y="1"/>
                    <a:pt x="612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3" name="Google Shape;16253;p66"/>
            <p:cNvSpPr/>
            <p:nvPr/>
          </p:nvSpPr>
          <p:spPr>
            <a:xfrm>
              <a:off x="4959967" y="4034512"/>
              <a:ext cx="157922" cy="65279"/>
            </a:xfrm>
            <a:custGeom>
              <a:avLst/>
              <a:gdLst/>
              <a:ahLst/>
              <a:cxnLst/>
              <a:rect l="l" t="t" r="r" b="b"/>
              <a:pathLst>
                <a:path w="6031" h="2493" extrusionOk="0">
                  <a:moveTo>
                    <a:pt x="664" y="0"/>
                  </a:moveTo>
                  <a:cubicBezTo>
                    <a:pt x="186" y="0"/>
                    <a:pt x="1" y="622"/>
                    <a:pt x="408" y="887"/>
                  </a:cubicBezTo>
                  <a:lnTo>
                    <a:pt x="2650" y="2385"/>
                  </a:lnTo>
                  <a:cubicBezTo>
                    <a:pt x="2760" y="2457"/>
                    <a:pt x="2886" y="2493"/>
                    <a:pt x="3013" y="2493"/>
                  </a:cubicBezTo>
                  <a:cubicBezTo>
                    <a:pt x="3139" y="2493"/>
                    <a:pt x="3265" y="2457"/>
                    <a:pt x="3375" y="2385"/>
                  </a:cubicBezTo>
                  <a:lnTo>
                    <a:pt x="5626" y="887"/>
                  </a:lnTo>
                  <a:cubicBezTo>
                    <a:pt x="6031" y="634"/>
                    <a:pt x="5851" y="9"/>
                    <a:pt x="5381" y="9"/>
                  </a:cubicBezTo>
                  <a:cubicBezTo>
                    <a:pt x="5374" y="9"/>
                    <a:pt x="5366" y="10"/>
                    <a:pt x="5359" y="10"/>
                  </a:cubicBezTo>
                  <a:lnTo>
                    <a:pt x="675" y="0"/>
                  </a:lnTo>
                  <a:cubicBezTo>
                    <a:pt x="672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4" name="Google Shape;16254;p66"/>
            <p:cNvSpPr/>
            <p:nvPr/>
          </p:nvSpPr>
          <p:spPr>
            <a:xfrm>
              <a:off x="4984869" y="4013276"/>
              <a:ext cx="107961" cy="86515"/>
            </a:xfrm>
            <a:custGeom>
              <a:avLst/>
              <a:gdLst/>
              <a:ahLst/>
              <a:cxnLst/>
              <a:rect l="l" t="t" r="r" b="b"/>
              <a:pathLst>
                <a:path w="4123" h="3304" extrusionOk="0">
                  <a:moveTo>
                    <a:pt x="535" y="0"/>
                  </a:moveTo>
                  <a:lnTo>
                    <a:pt x="535" y="1422"/>
                  </a:lnTo>
                  <a:cubicBezTo>
                    <a:pt x="535" y="1708"/>
                    <a:pt x="344" y="1966"/>
                    <a:pt x="68" y="2051"/>
                  </a:cubicBezTo>
                  <a:lnTo>
                    <a:pt x="10" y="2071"/>
                  </a:lnTo>
                  <a:lnTo>
                    <a:pt x="1" y="2071"/>
                  </a:lnTo>
                  <a:lnTo>
                    <a:pt x="1699" y="3196"/>
                  </a:lnTo>
                  <a:cubicBezTo>
                    <a:pt x="1809" y="3268"/>
                    <a:pt x="1935" y="3304"/>
                    <a:pt x="2062" y="3304"/>
                  </a:cubicBezTo>
                  <a:cubicBezTo>
                    <a:pt x="2188" y="3304"/>
                    <a:pt x="2314" y="3268"/>
                    <a:pt x="2424" y="3196"/>
                  </a:cubicBezTo>
                  <a:lnTo>
                    <a:pt x="4122" y="2071"/>
                  </a:lnTo>
                  <a:lnTo>
                    <a:pt x="4065" y="2051"/>
                  </a:lnTo>
                  <a:cubicBezTo>
                    <a:pt x="3788" y="1966"/>
                    <a:pt x="3597" y="1708"/>
                    <a:pt x="3597" y="1422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5" name="Google Shape;16255;p66"/>
            <p:cNvSpPr/>
            <p:nvPr/>
          </p:nvSpPr>
          <p:spPr>
            <a:xfrm>
              <a:off x="4998878" y="4013276"/>
              <a:ext cx="80205" cy="28620"/>
            </a:xfrm>
            <a:custGeom>
              <a:avLst/>
              <a:gdLst/>
              <a:ahLst/>
              <a:cxnLst/>
              <a:rect l="l" t="t" r="r" b="b"/>
              <a:pathLst>
                <a:path w="306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8" y="1093"/>
                  </a:cubicBezTo>
                  <a:cubicBezTo>
                    <a:pt x="2054" y="1093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6" name="Google Shape;16256;p66"/>
            <p:cNvSpPr/>
            <p:nvPr/>
          </p:nvSpPr>
          <p:spPr>
            <a:xfrm>
              <a:off x="4942161" y="3830164"/>
              <a:ext cx="193612" cy="200132"/>
            </a:xfrm>
            <a:custGeom>
              <a:avLst/>
              <a:gdLst/>
              <a:ahLst/>
              <a:cxnLst/>
              <a:rect l="l" t="t" r="r" b="b"/>
              <a:pathLst>
                <a:path w="7394" h="7643" extrusionOk="0">
                  <a:moveTo>
                    <a:pt x="3693" y="1"/>
                  </a:moveTo>
                  <a:cubicBezTo>
                    <a:pt x="2004" y="1"/>
                    <a:pt x="640" y="1374"/>
                    <a:pt x="640" y="3063"/>
                  </a:cubicBezTo>
                  <a:lnTo>
                    <a:pt x="640" y="3941"/>
                  </a:lnTo>
                  <a:cubicBezTo>
                    <a:pt x="1" y="4084"/>
                    <a:pt x="96" y="5019"/>
                    <a:pt x="745" y="5028"/>
                  </a:cubicBezTo>
                  <a:lnTo>
                    <a:pt x="869" y="5028"/>
                  </a:lnTo>
                  <a:cubicBezTo>
                    <a:pt x="983" y="6507"/>
                    <a:pt x="2214" y="7642"/>
                    <a:pt x="3693" y="7642"/>
                  </a:cubicBezTo>
                  <a:cubicBezTo>
                    <a:pt x="5181" y="7642"/>
                    <a:pt x="6411" y="6507"/>
                    <a:pt x="6526" y="5028"/>
                  </a:cubicBezTo>
                  <a:lnTo>
                    <a:pt x="6640" y="5028"/>
                  </a:lnTo>
                  <a:cubicBezTo>
                    <a:pt x="7299" y="5019"/>
                    <a:pt x="7394" y="4084"/>
                    <a:pt x="6755" y="3941"/>
                  </a:cubicBezTo>
                  <a:lnTo>
                    <a:pt x="6755" y="3063"/>
                  </a:lnTo>
                  <a:cubicBezTo>
                    <a:pt x="6755" y="1374"/>
                    <a:pt x="5381" y="1"/>
                    <a:pt x="369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7" name="Google Shape;16257;p66"/>
            <p:cNvSpPr/>
            <p:nvPr/>
          </p:nvSpPr>
          <p:spPr>
            <a:xfrm>
              <a:off x="4946168" y="3860984"/>
              <a:ext cx="109689" cy="169338"/>
            </a:xfrm>
            <a:custGeom>
              <a:avLst/>
              <a:gdLst/>
              <a:ahLst/>
              <a:cxnLst/>
              <a:rect l="l" t="t" r="r" b="b"/>
              <a:pathLst>
                <a:path w="4189" h="6467" extrusionOk="0">
                  <a:moveTo>
                    <a:pt x="1356" y="0"/>
                  </a:moveTo>
                  <a:cubicBezTo>
                    <a:pt x="1222" y="0"/>
                    <a:pt x="1086" y="61"/>
                    <a:pt x="992" y="197"/>
                  </a:cubicBezTo>
                  <a:cubicBezTo>
                    <a:pt x="658" y="693"/>
                    <a:pt x="487" y="1285"/>
                    <a:pt x="487" y="1886"/>
                  </a:cubicBezTo>
                  <a:lnTo>
                    <a:pt x="487" y="2764"/>
                  </a:lnTo>
                  <a:cubicBezTo>
                    <a:pt x="191" y="2830"/>
                    <a:pt x="0" y="3107"/>
                    <a:pt x="57" y="3403"/>
                  </a:cubicBezTo>
                  <a:cubicBezTo>
                    <a:pt x="115" y="3670"/>
                    <a:pt x="353" y="3851"/>
                    <a:pt x="620" y="3851"/>
                  </a:cubicBezTo>
                  <a:lnTo>
                    <a:pt x="716" y="3851"/>
                  </a:lnTo>
                  <a:cubicBezTo>
                    <a:pt x="823" y="5361"/>
                    <a:pt x="2085" y="6466"/>
                    <a:pt x="3528" y="6466"/>
                  </a:cubicBezTo>
                  <a:cubicBezTo>
                    <a:pt x="3745" y="6466"/>
                    <a:pt x="3966" y="6441"/>
                    <a:pt x="4188" y="6389"/>
                  </a:cubicBezTo>
                  <a:cubicBezTo>
                    <a:pt x="2786" y="6084"/>
                    <a:pt x="1794" y="4843"/>
                    <a:pt x="1794" y="3412"/>
                  </a:cubicBezTo>
                  <a:lnTo>
                    <a:pt x="1794" y="436"/>
                  </a:lnTo>
                  <a:cubicBezTo>
                    <a:pt x="1794" y="168"/>
                    <a:pt x="1578" y="0"/>
                    <a:pt x="135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8" name="Google Shape;16258;p66"/>
            <p:cNvSpPr/>
            <p:nvPr/>
          </p:nvSpPr>
          <p:spPr>
            <a:xfrm>
              <a:off x="4998878" y="3935035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9" name="Google Shape;16259;p66"/>
            <p:cNvSpPr/>
            <p:nvPr/>
          </p:nvSpPr>
          <p:spPr>
            <a:xfrm>
              <a:off x="5067561" y="3935035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16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0" name="Google Shape;16260;p66"/>
            <p:cNvSpPr/>
            <p:nvPr/>
          </p:nvSpPr>
          <p:spPr>
            <a:xfrm>
              <a:off x="5013646" y="3974993"/>
              <a:ext cx="50668" cy="17334"/>
            </a:xfrm>
            <a:custGeom>
              <a:avLst/>
              <a:gdLst/>
              <a:ahLst/>
              <a:cxnLst/>
              <a:rect l="l" t="t" r="r" b="b"/>
              <a:pathLst>
                <a:path w="1935" h="662" extrusionOk="0">
                  <a:moveTo>
                    <a:pt x="312" y="0"/>
                  </a:moveTo>
                  <a:cubicBezTo>
                    <a:pt x="142" y="0"/>
                    <a:pt x="0" y="221"/>
                    <a:pt x="161" y="375"/>
                  </a:cubicBezTo>
                  <a:cubicBezTo>
                    <a:pt x="371" y="566"/>
                    <a:pt x="641" y="662"/>
                    <a:pt x="922" y="662"/>
                  </a:cubicBezTo>
                  <a:cubicBezTo>
                    <a:pt x="936" y="662"/>
                    <a:pt x="949" y="661"/>
                    <a:pt x="963" y="661"/>
                  </a:cubicBezTo>
                  <a:cubicBezTo>
                    <a:pt x="976" y="661"/>
                    <a:pt x="989" y="662"/>
                    <a:pt x="1003" y="662"/>
                  </a:cubicBezTo>
                  <a:cubicBezTo>
                    <a:pt x="1284" y="662"/>
                    <a:pt x="1555" y="566"/>
                    <a:pt x="1773" y="375"/>
                  </a:cubicBezTo>
                  <a:cubicBezTo>
                    <a:pt x="1934" y="221"/>
                    <a:pt x="1792" y="0"/>
                    <a:pt x="1623" y="0"/>
                  </a:cubicBezTo>
                  <a:cubicBezTo>
                    <a:pt x="1571" y="0"/>
                    <a:pt x="1517" y="21"/>
                    <a:pt x="1468" y="70"/>
                  </a:cubicBezTo>
                  <a:cubicBezTo>
                    <a:pt x="1315" y="175"/>
                    <a:pt x="1139" y="227"/>
                    <a:pt x="964" y="227"/>
                  </a:cubicBezTo>
                  <a:cubicBezTo>
                    <a:pt x="788" y="227"/>
                    <a:pt x="614" y="175"/>
                    <a:pt x="466" y="70"/>
                  </a:cubicBezTo>
                  <a:cubicBezTo>
                    <a:pt x="418" y="21"/>
                    <a:pt x="363" y="0"/>
                    <a:pt x="31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1" name="Google Shape;16261;p66"/>
            <p:cNvSpPr/>
            <p:nvPr/>
          </p:nvSpPr>
          <p:spPr>
            <a:xfrm>
              <a:off x="4990368" y="3917727"/>
              <a:ext cx="33752" cy="17387"/>
            </a:xfrm>
            <a:custGeom>
              <a:avLst/>
              <a:gdLst/>
              <a:ahLst/>
              <a:cxnLst/>
              <a:rect l="l" t="t" r="r" b="b"/>
              <a:pathLst>
                <a:path w="1289" h="664" extrusionOk="0">
                  <a:moveTo>
                    <a:pt x="314" y="1"/>
                  </a:moveTo>
                  <a:cubicBezTo>
                    <a:pt x="91" y="1"/>
                    <a:pt x="0" y="357"/>
                    <a:pt x="258" y="434"/>
                  </a:cubicBezTo>
                  <a:lnTo>
                    <a:pt x="907" y="654"/>
                  </a:lnTo>
                  <a:cubicBezTo>
                    <a:pt x="936" y="663"/>
                    <a:pt x="955" y="663"/>
                    <a:pt x="983" y="663"/>
                  </a:cubicBezTo>
                  <a:cubicBezTo>
                    <a:pt x="1231" y="663"/>
                    <a:pt x="1289" y="310"/>
                    <a:pt x="1050" y="234"/>
                  </a:cubicBezTo>
                  <a:lnTo>
                    <a:pt x="392" y="15"/>
                  </a:lnTo>
                  <a:cubicBezTo>
                    <a:pt x="364" y="5"/>
                    <a:pt x="338" y="1"/>
                    <a:pt x="31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2" name="Google Shape;16262;p66"/>
            <p:cNvSpPr/>
            <p:nvPr/>
          </p:nvSpPr>
          <p:spPr>
            <a:xfrm>
              <a:off x="5053814" y="3917727"/>
              <a:ext cx="33779" cy="17387"/>
            </a:xfrm>
            <a:custGeom>
              <a:avLst/>
              <a:gdLst/>
              <a:ahLst/>
              <a:cxnLst/>
              <a:rect l="l" t="t" r="r" b="b"/>
              <a:pathLst>
                <a:path w="1290" h="664" extrusionOk="0">
                  <a:moveTo>
                    <a:pt x="969" y="1"/>
                  </a:moveTo>
                  <a:cubicBezTo>
                    <a:pt x="943" y="1"/>
                    <a:pt x="916" y="5"/>
                    <a:pt x="888" y="15"/>
                  </a:cubicBezTo>
                  <a:lnTo>
                    <a:pt x="239" y="234"/>
                  </a:lnTo>
                  <a:cubicBezTo>
                    <a:pt x="1" y="310"/>
                    <a:pt x="58" y="663"/>
                    <a:pt x="306" y="663"/>
                  </a:cubicBezTo>
                  <a:cubicBezTo>
                    <a:pt x="325" y="663"/>
                    <a:pt x="354" y="654"/>
                    <a:pt x="373" y="654"/>
                  </a:cubicBezTo>
                  <a:lnTo>
                    <a:pt x="1031" y="434"/>
                  </a:lnTo>
                  <a:cubicBezTo>
                    <a:pt x="1289" y="357"/>
                    <a:pt x="1198" y="1"/>
                    <a:pt x="969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3" name="Google Shape;16263;p66"/>
            <p:cNvSpPr/>
            <p:nvPr/>
          </p:nvSpPr>
          <p:spPr>
            <a:xfrm>
              <a:off x="5022104" y="3790075"/>
              <a:ext cx="33255" cy="67793"/>
            </a:xfrm>
            <a:custGeom>
              <a:avLst/>
              <a:gdLst/>
              <a:ahLst/>
              <a:cxnLst/>
              <a:rect l="l" t="t" r="r" b="b"/>
              <a:pathLst>
                <a:path w="1270" h="2589" extrusionOk="0">
                  <a:moveTo>
                    <a:pt x="640" y="0"/>
                  </a:moveTo>
                  <a:cubicBezTo>
                    <a:pt x="599" y="0"/>
                    <a:pt x="558" y="24"/>
                    <a:pt x="544" y="72"/>
                  </a:cubicBezTo>
                  <a:lnTo>
                    <a:pt x="48" y="1560"/>
                  </a:lnTo>
                  <a:cubicBezTo>
                    <a:pt x="0" y="1684"/>
                    <a:pt x="19" y="1818"/>
                    <a:pt x="86" y="1923"/>
                  </a:cubicBezTo>
                  <a:lnTo>
                    <a:pt x="449" y="2495"/>
                  </a:lnTo>
                  <a:cubicBezTo>
                    <a:pt x="492" y="2557"/>
                    <a:pt x="563" y="2588"/>
                    <a:pt x="635" y="2588"/>
                  </a:cubicBezTo>
                  <a:cubicBezTo>
                    <a:pt x="706" y="2588"/>
                    <a:pt x="778" y="2557"/>
                    <a:pt x="821" y="2495"/>
                  </a:cubicBezTo>
                  <a:lnTo>
                    <a:pt x="1183" y="1923"/>
                  </a:lnTo>
                  <a:cubicBezTo>
                    <a:pt x="1250" y="1818"/>
                    <a:pt x="1269" y="1684"/>
                    <a:pt x="1231" y="1560"/>
                  </a:cubicBezTo>
                  <a:lnTo>
                    <a:pt x="735" y="72"/>
                  </a:lnTo>
                  <a:cubicBezTo>
                    <a:pt x="721" y="24"/>
                    <a:pt x="680" y="0"/>
                    <a:pt x="64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4" name="Google Shape;16264;p66"/>
            <p:cNvSpPr/>
            <p:nvPr/>
          </p:nvSpPr>
          <p:spPr>
            <a:xfrm>
              <a:off x="5022340" y="3790206"/>
              <a:ext cx="16785" cy="67976"/>
            </a:xfrm>
            <a:custGeom>
              <a:avLst/>
              <a:gdLst/>
              <a:ahLst/>
              <a:cxnLst/>
              <a:rect l="l" t="t" r="r" b="b"/>
              <a:pathLst>
                <a:path w="641" h="2596" extrusionOk="0">
                  <a:moveTo>
                    <a:pt x="631" y="0"/>
                  </a:moveTo>
                  <a:cubicBezTo>
                    <a:pt x="592" y="0"/>
                    <a:pt x="554" y="29"/>
                    <a:pt x="535" y="67"/>
                  </a:cubicBezTo>
                  <a:lnTo>
                    <a:pt x="39" y="1555"/>
                  </a:lnTo>
                  <a:cubicBezTo>
                    <a:pt x="1" y="1679"/>
                    <a:pt x="20" y="1813"/>
                    <a:pt x="87" y="1918"/>
                  </a:cubicBezTo>
                  <a:lnTo>
                    <a:pt x="440" y="2490"/>
                  </a:lnTo>
                  <a:cubicBezTo>
                    <a:pt x="487" y="2557"/>
                    <a:pt x="564" y="2595"/>
                    <a:pt x="640" y="2595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5" name="Google Shape;16265;p66"/>
            <p:cNvSpPr/>
            <p:nvPr/>
          </p:nvSpPr>
          <p:spPr>
            <a:xfrm>
              <a:off x="4987383" y="4104688"/>
              <a:ext cx="11521" cy="40246"/>
            </a:xfrm>
            <a:custGeom>
              <a:avLst/>
              <a:gdLst/>
              <a:ahLst/>
              <a:cxnLst/>
              <a:rect l="l" t="t" r="r" b="b"/>
              <a:pathLst>
                <a:path w="440" h="1537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9" y="1537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6" name="Google Shape;16266;p66"/>
            <p:cNvSpPr/>
            <p:nvPr/>
          </p:nvSpPr>
          <p:spPr>
            <a:xfrm>
              <a:off x="5079057" y="4104688"/>
              <a:ext cx="11260" cy="40246"/>
            </a:xfrm>
            <a:custGeom>
              <a:avLst/>
              <a:gdLst/>
              <a:ahLst/>
              <a:cxnLst/>
              <a:rect l="l" t="t" r="r" b="b"/>
              <a:pathLst>
                <a:path w="430" h="1537" extrusionOk="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0" y="1537"/>
                  </a:lnTo>
                  <a:lnTo>
                    <a:pt x="430" y="220"/>
                  </a:lnTo>
                  <a:cubicBezTo>
                    <a:pt x="430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67" name="Google Shape;16267;p66"/>
          <p:cNvGrpSpPr/>
          <p:nvPr/>
        </p:nvGrpSpPr>
        <p:grpSpPr>
          <a:xfrm>
            <a:off x="8052704" y="1503208"/>
            <a:ext cx="275073" cy="354545"/>
            <a:chOff x="8052704" y="1503208"/>
            <a:chExt cx="275073" cy="354545"/>
          </a:xfrm>
        </p:grpSpPr>
        <p:sp>
          <p:nvSpPr>
            <p:cNvPr id="16268" name="Google Shape;16268;p66"/>
            <p:cNvSpPr/>
            <p:nvPr/>
          </p:nvSpPr>
          <p:spPr>
            <a:xfrm>
              <a:off x="8052704" y="1697344"/>
              <a:ext cx="274812" cy="160409"/>
            </a:xfrm>
            <a:custGeom>
              <a:avLst/>
              <a:gdLst/>
              <a:ahLst/>
              <a:cxnLst/>
              <a:rect l="l" t="t" r="r" b="b"/>
              <a:pathLst>
                <a:path w="10495" h="6126" extrusionOk="0">
                  <a:moveTo>
                    <a:pt x="3722" y="1"/>
                  </a:moveTo>
                  <a:lnTo>
                    <a:pt x="3722" y="1270"/>
                  </a:lnTo>
                  <a:cubicBezTo>
                    <a:pt x="3722" y="1556"/>
                    <a:pt x="3531" y="1814"/>
                    <a:pt x="3254" y="1899"/>
                  </a:cubicBezTo>
                  <a:lnTo>
                    <a:pt x="945" y="2577"/>
                  </a:lnTo>
                  <a:cubicBezTo>
                    <a:pt x="383" y="2739"/>
                    <a:pt x="1" y="3254"/>
                    <a:pt x="1" y="3836"/>
                  </a:cubicBezTo>
                  <a:lnTo>
                    <a:pt x="1" y="5477"/>
                  </a:lnTo>
                  <a:cubicBezTo>
                    <a:pt x="1" y="5830"/>
                    <a:pt x="297" y="6126"/>
                    <a:pt x="659" y="6126"/>
                  </a:cubicBezTo>
                  <a:lnTo>
                    <a:pt x="9846" y="6126"/>
                  </a:lnTo>
                  <a:cubicBezTo>
                    <a:pt x="10199" y="6126"/>
                    <a:pt x="10495" y="5830"/>
                    <a:pt x="10495" y="5477"/>
                  </a:cubicBezTo>
                  <a:lnTo>
                    <a:pt x="10495" y="3836"/>
                  </a:lnTo>
                  <a:cubicBezTo>
                    <a:pt x="10495" y="3254"/>
                    <a:pt x="10113" y="2739"/>
                    <a:pt x="9560" y="2577"/>
                  </a:cubicBezTo>
                  <a:lnTo>
                    <a:pt x="7251" y="1899"/>
                  </a:lnTo>
                  <a:cubicBezTo>
                    <a:pt x="6975" y="1814"/>
                    <a:pt x="6784" y="1556"/>
                    <a:pt x="6784" y="1270"/>
                  </a:cubicBezTo>
                  <a:lnTo>
                    <a:pt x="678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9" name="Google Shape;16269;p66"/>
            <p:cNvSpPr/>
            <p:nvPr/>
          </p:nvSpPr>
          <p:spPr>
            <a:xfrm>
              <a:off x="8098685" y="1823267"/>
              <a:ext cx="11260" cy="34486"/>
            </a:xfrm>
            <a:custGeom>
              <a:avLst/>
              <a:gdLst/>
              <a:ahLst/>
              <a:cxnLst/>
              <a:rect l="l" t="t" r="r" b="b"/>
              <a:pathLst>
                <a:path w="430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430" y="1317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0" name="Google Shape;16270;p66"/>
            <p:cNvSpPr/>
            <p:nvPr/>
          </p:nvSpPr>
          <p:spPr>
            <a:xfrm>
              <a:off x="8270301" y="1823267"/>
              <a:ext cx="11521" cy="34486"/>
            </a:xfrm>
            <a:custGeom>
              <a:avLst/>
              <a:gdLst/>
              <a:ahLst/>
              <a:cxnLst/>
              <a:rect l="l" t="t" r="r" b="b"/>
              <a:pathLst>
                <a:path w="440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439" y="1317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1" name="Google Shape;16271;p66"/>
            <p:cNvSpPr/>
            <p:nvPr/>
          </p:nvSpPr>
          <p:spPr>
            <a:xfrm>
              <a:off x="8052704" y="1747069"/>
              <a:ext cx="275073" cy="110684"/>
            </a:xfrm>
            <a:custGeom>
              <a:avLst/>
              <a:gdLst/>
              <a:ahLst/>
              <a:cxnLst/>
              <a:rect l="l" t="t" r="r" b="b"/>
              <a:pathLst>
                <a:path w="10505" h="4227" extrusionOk="0">
                  <a:moveTo>
                    <a:pt x="3245" y="0"/>
                  </a:moveTo>
                  <a:lnTo>
                    <a:pt x="945" y="678"/>
                  </a:lnTo>
                  <a:cubicBezTo>
                    <a:pt x="383" y="840"/>
                    <a:pt x="1" y="1346"/>
                    <a:pt x="1" y="1927"/>
                  </a:cubicBezTo>
                  <a:lnTo>
                    <a:pt x="1" y="2910"/>
                  </a:lnTo>
                  <a:lnTo>
                    <a:pt x="2186" y="3349"/>
                  </a:lnTo>
                  <a:lnTo>
                    <a:pt x="2186" y="4227"/>
                  </a:lnTo>
                  <a:lnTo>
                    <a:pt x="8310" y="4227"/>
                  </a:lnTo>
                  <a:lnTo>
                    <a:pt x="8310" y="3349"/>
                  </a:lnTo>
                  <a:lnTo>
                    <a:pt x="10504" y="2910"/>
                  </a:lnTo>
                  <a:lnTo>
                    <a:pt x="10504" y="1937"/>
                  </a:lnTo>
                  <a:cubicBezTo>
                    <a:pt x="10504" y="1355"/>
                    <a:pt x="10113" y="840"/>
                    <a:pt x="9560" y="678"/>
                  </a:cubicBezTo>
                  <a:lnTo>
                    <a:pt x="7251" y="0"/>
                  </a:lnTo>
                  <a:lnTo>
                    <a:pt x="5248" y="287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2" name="Google Shape;16272;p66"/>
            <p:cNvSpPr/>
            <p:nvPr/>
          </p:nvSpPr>
          <p:spPr>
            <a:xfrm>
              <a:off x="8150138" y="1697344"/>
              <a:ext cx="80205" cy="34381"/>
            </a:xfrm>
            <a:custGeom>
              <a:avLst/>
              <a:gdLst/>
              <a:ahLst/>
              <a:cxnLst/>
              <a:rect l="l" t="t" r="r" b="b"/>
              <a:pathLst>
                <a:path w="3063" h="1313" extrusionOk="0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3" name="Google Shape;16273;p66"/>
            <p:cNvSpPr/>
            <p:nvPr/>
          </p:nvSpPr>
          <p:spPr>
            <a:xfrm>
              <a:off x="8087687" y="1503208"/>
              <a:ext cx="205107" cy="136974"/>
            </a:xfrm>
            <a:custGeom>
              <a:avLst/>
              <a:gdLst/>
              <a:ahLst/>
              <a:cxnLst/>
              <a:rect l="l" t="t" r="r" b="b"/>
              <a:pathLst>
                <a:path w="7833" h="5231" extrusionOk="0">
                  <a:moveTo>
                    <a:pt x="5157" y="0"/>
                  </a:moveTo>
                  <a:cubicBezTo>
                    <a:pt x="5146" y="0"/>
                    <a:pt x="5135" y="1"/>
                    <a:pt x="5124" y="2"/>
                  </a:cubicBezTo>
                  <a:lnTo>
                    <a:pt x="3693" y="203"/>
                  </a:lnTo>
                  <a:lnTo>
                    <a:pt x="2920" y="12"/>
                  </a:lnTo>
                  <a:cubicBezTo>
                    <a:pt x="2901" y="6"/>
                    <a:pt x="2881" y="2"/>
                    <a:pt x="2860" y="2"/>
                  </a:cubicBezTo>
                  <a:cubicBezTo>
                    <a:pt x="2819" y="2"/>
                    <a:pt x="2777" y="15"/>
                    <a:pt x="2739" y="41"/>
                  </a:cubicBezTo>
                  <a:lnTo>
                    <a:pt x="1947" y="642"/>
                  </a:lnTo>
                  <a:lnTo>
                    <a:pt x="1069" y="642"/>
                  </a:lnTo>
                  <a:cubicBezTo>
                    <a:pt x="955" y="642"/>
                    <a:pt x="859" y="737"/>
                    <a:pt x="859" y="861"/>
                  </a:cubicBezTo>
                  <a:lnTo>
                    <a:pt x="859" y="1729"/>
                  </a:lnTo>
                  <a:lnTo>
                    <a:pt x="287" y="1729"/>
                  </a:lnTo>
                  <a:cubicBezTo>
                    <a:pt x="134" y="1729"/>
                    <a:pt x="29" y="1882"/>
                    <a:pt x="77" y="2025"/>
                  </a:cubicBezTo>
                  <a:lnTo>
                    <a:pt x="420" y="3046"/>
                  </a:lnTo>
                  <a:lnTo>
                    <a:pt x="77" y="3380"/>
                  </a:lnTo>
                  <a:cubicBezTo>
                    <a:pt x="20" y="3446"/>
                    <a:pt x="1" y="3532"/>
                    <a:pt x="29" y="3618"/>
                  </a:cubicBezTo>
                  <a:lnTo>
                    <a:pt x="640" y="5230"/>
                  </a:lnTo>
                  <a:lnTo>
                    <a:pt x="7194" y="5230"/>
                  </a:lnTo>
                  <a:lnTo>
                    <a:pt x="7804" y="3618"/>
                  </a:lnTo>
                  <a:cubicBezTo>
                    <a:pt x="7833" y="3532"/>
                    <a:pt x="7814" y="3446"/>
                    <a:pt x="7757" y="3380"/>
                  </a:cubicBezTo>
                  <a:lnTo>
                    <a:pt x="7413" y="3046"/>
                  </a:lnTo>
                  <a:lnTo>
                    <a:pt x="7757" y="2025"/>
                  </a:lnTo>
                  <a:cubicBezTo>
                    <a:pt x="7804" y="1882"/>
                    <a:pt x="7699" y="1729"/>
                    <a:pt x="7547" y="1729"/>
                  </a:cubicBezTo>
                  <a:lnTo>
                    <a:pt x="6755" y="1729"/>
                  </a:lnTo>
                  <a:lnTo>
                    <a:pt x="7079" y="937"/>
                  </a:lnTo>
                  <a:cubicBezTo>
                    <a:pt x="7136" y="794"/>
                    <a:pt x="7022" y="642"/>
                    <a:pt x="6869" y="642"/>
                  </a:cubicBezTo>
                  <a:lnTo>
                    <a:pt x="5887" y="642"/>
                  </a:lnTo>
                  <a:lnTo>
                    <a:pt x="5305" y="60"/>
                  </a:lnTo>
                  <a:cubicBezTo>
                    <a:pt x="5265" y="20"/>
                    <a:pt x="5212" y="0"/>
                    <a:pt x="5157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4" name="Google Shape;16274;p66"/>
            <p:cNvSpPr/>
            <p:nvPr/>
          </p:nvSpPr>
          <p:spPr>
            <a:xfrm>
              <a:off x="8087687" y="1515751"/>
              <a:ext cx="190889" cy="124431"/>
            </a:xfrm>
            <a:custGeom>
              <a:avLst/>
              <a:gdLst/>
              <a:ahLst/>
              <a:cxnLst/>
              <a:rect l="l" t="t" r="r" b="b"/>
              <a:pathLst>
                <a:path w="7290" h="4752" extrusionOk="0">
                  <a:moveTo>
                    <a:pt x="2166" y="0"/>
                  </a:moveTo>
                  <a:lnTo>
                    <a:pt x="1947" y="163"/>
                  </a:lnTo>
                  <a:lnTo>
                    <a:pt x="1069" y="163"/>
                  </a:lnTo>
                  <a:cubicBezTo>
                    <a:pt x="955" y="163"/>
                    <a:pt x="859" y="258"/>
                    <a:pt x="859" y="382"/>
                  </a:cubicBezTo>
                  <a:lnTo>
                    <a:pt x="859" y="1260"/>
                  </a:lnTo>
                  <a:lnTo>
                    <a:pt x="287" y="1260"/>
                  </a:lnTo>
                  <a:cubicBezTo>
                    <a:pt x="134" y="1260"/>
                    <a:pt x="29" y="1403"/>
                    <a:pt x="77" y="1546"/>
                  </a:cubicBezTo>
                  <a:lnTo>
                    <a:pt x="420" y="2567"/>
                  </a:lnTo>
                  <a:lnTo>
                    <a:pt x="77" y="2910"/>
                  </a:lnTo>
                  <a:cubicBezTo>
                    <a:pt x="20" y="2967"/>
                    <a:pt x="1" y="3053"/>
                    <a:pt x="29" y="3139"/>
                  </a:cubicBezTo>
                  <a:lnTo>
                    <a:pt x="640" y="4751"/>
                  </a:lnTo>
                  <a:lnTo>
                    <a:pt x="7194" y="4751"/>
                  </a:lnTo>
                  <a:lnTo>
                    <a:pt x="7289" y="4503"/>
                  </a:lnTo>
                  <a:lnTo>
                    <a:pt x="7289" y="4503"/>
                  </a:lnTo>
                  <a:cubicBezTo>
                    <a:pt x="7117" y="4522"/>
                    <a:pt x="6936" y="4532"/>
                    <a:pt x="6755" y="4541"/>
                  </a:cubicBezTo>
                  <a:cubicBezTo>
                    <a:pt x="4246" y="4532"/>
                    <a:pt x="2195" y="2509"/>
                    <a:pt x="216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5" name="Google Shape;16275;p66"/>
            <p:cNvSpPr/>
            <p:nvPr/>
          </p:nvSpPr>
          <p:spPr>
            <a:xfrm>
              <a:off x="8097690" y="1577207"/>
              <a:ext cx="184866" cy="143415"/>
            </a:xfrm>
            <a:custGeom>
              <a:avLst/>
              <a:gdLst/>
              <a:ahLst/>
              <a:cxnLst/>
              <a:rect l="l" t="t" r="r" b="b"/>
              <a:pathLst>
                <a:path w="7060" h="5477" extrusionOk="0">
                  <a:moveTo>
                    <a:pt x="309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26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11" y="4331"/>
                    <a:pt x="2042" y="5476"/>
                    <a:pt x="3530" y="5476"/>
                  </a:cubicBezTo>
                  <a:cubicBezTo>
                    <a:pt x="5018" y="5476"/>
                    <a:pt x="6249" y="4331"/>
                    <a:pt x="6363" y="2843"/>
                  </a:cubicBezTo>
                  <a:lnTo>
                    <a:pt x="6478" y="2843"/>
                  </a:lnTo>
                  <a:cubicBezTo>
                    <a:pt x="6802" y="2843"/>
                    <a:pt x="7060" y="2567"/>
                    <a:pt x="7022" y="2242"/>
                  </a:cubicBezTo>
                  <a:cubicBezTo>
                    <a:pt x="6983" y="1956"/>
                    <a:pt x="6745" y="1746"/>
                    <a:pt x="6449" y="1746"/>
                  </a:cubicBezTo>
                  <a:lnTo>
                    <a:pt x="6373" y="1746"/>
                  </a:lnTo>
                  <a:cubicBezTo>
                    <a:pt x="6134" y="1746"/>
                    <a:pt x="5934" y="1555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091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6" name="Google Shape;16276;p66"/>
            <p:cNvSpPr/>
            <p:nvPr/>
          </p:nvSpPr>
          <p:spPr>
            <a:xfrm>
              <a:off x="8150138" y="1623031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7" name="Google Shape;16277;p66"/>
            <p:cNvSpPr/>
            <p:nvPr/>
          </p:nvSpPr>
          <p:spPr>
            <a:xfrm>
              <a:off x="8218848" y="1623031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19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29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8" name="Google Shape;16278;p66"/>
            <p:cNvSpPr/>
            <p:nvPr/>
          </p:nvSpPr>
          <p:spPr>
            <a:xfrm>
              <a:off x="8164618" y="1662963"/>
              <a:ext cx="50799" cy="17439"/>
            </a:xfrm>
            <a:custGeom>
              <a:avLst/>
              <a:gdLst/>
              <a:ahLst/>
              <a:cxnLst/>
              <a:rect l="l" t="t" r="r" b="b"/>
              <a:pathLst>
                <a:path w="1940" h="666" extrusionOk="0">
                  <a:moveTo>
                    <a:pt x="323" y="0"/>
                  </a:moveTo>
                  <a:cubicBezTo>
                    <a:pt x="153" y="0"/>
                    <a:pt x="0" y="224"/>
                    <a:pt x="163" y="379"/>
                  </a:cubicBezTo>
                  <a:cubicBezTo>
                    <a:pt x="382" y="562"/>
                    <a:pt x="654" y="666"/>
                    <a:pt x="937" y="666"/>
                  </a:cubicBezTo>
                  <a:cubicBezTo>
                    <a:pt x="949" y="666"/>
                    <a:pt x="962" y="666"/>
                    <a:pt x="974" y="665"/>
                  </a:cubicBezTo>
                  <a:cubicBezTo>
                    <a:pt x="986" y="666"/>
                    <a:pt x="999" y="666"/>
                    <a:pt x="1011" y="666"/>
                  </a:cubicBezTo>
                  <a:cubicBezTo>
                    <a:pt x="1294" y="666"/>
                    <a:pt x="1565" y="562"/>
                    <a:pt x="1785" y="379"/>
                  </a:cubicBezTo>
                  <a:cubicBezTo>
                    <a:pt x="1940" y="224"/>
                    <a:pt x="1792" y="0"/>
                    <a:pt x="1624" y="0"/>
                  </a:cubicBezTo>
                  <a:cubicBezTo>
                    <a:pt x="1575" y="0"/>
                    <a:pt x="1525" y="19"/>
                    <a:pt x="1480" y="64"/>
                  </a:cubicBezTo>
                  <a:cubicBezTo>
                    <a:pt x="1327" y="169"/>
                    <a:pt x="1150" y="222"/>
                    <a:pt x="974" y="222"/>
                  </a:cubicBezTo>
                  <a:cubicBezTo>
                    <a:pt x="797" y="222"/>
                    <a:pt x="621" y="169"/>
                    <a:pt x="468" y="64"/>
                  </a:cubicBezTo>
                  <a:cubicBezTo>
                    <a:pt x="423" y="19"/>
                    <a:pt x="372" y="0"/>
                    <a:pt x="323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9" name="Google Shape;16279;p66"/>
            <p:cNvSpPr/>
            <p:nvPr/>
          </p:nvSpPr>
          <p:spPr>
            <a:xfrm>
              <a:off x="8097690" y="1577207"/>
              <a:ext cx="155382" cy="143389"/>
            </a:xfrm>
            <a:custGeom>
              <a:avLst/>
              <a:gdLst/>
              <a:ahLst/>
              <a:cxnLst/>
              <a:rect l="l" t="t" r="r" b="b"/>
              <a:pathLst>
                <a:path w="5934" h="5476" extrusionOk="0">
                  <a:moveTo>
                    <a:pt x="310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35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09" y="4347"/>
                    <a:pt x="2057" y="5475"/>
                    <a:pt x="3511" y="5475"/>
                  </a:cubicBezTo>
                  <a:cubicBezTo>
                    <a:pt x="3662" y="5475"/>
                    <a:pt x="3815" y="5463"/>
                    <a:pt x="3969" y="5438"/>
                  </a:cubicBezTo>
                  <a:cubicBezTo>
                    <a:pt x="2585" y="5219"/>
                    <a:pt x="1565" y="4026"/>
                    <a:pt x="1565" y="2624"/>
                  </a:cubicBezTo>
                  <a:lnTo>
                    <a:pt x="1565" y="1479"/>
                  </a:lnTo>
                  <a:cubicBezTo>
                    <a:pt x="1565" y="1172"/>
                    <a:pt x="1818" y="939"/>
                    <a:pt x="2105" y="939"/>
                  </a:cubicBezTo>
                  <a:cubicBezTo>
                    <a:pt x="2175" y="939"/>
                    <a:pt x="2247" y="953"/>
                    <a:pt x="2318" y="983"/>
                  </a:cubicBezTo>
                  <a:cubicBezTo>
                    <a:pt x="2414" y="1031"/>
                    <a:pt x="2519" y="1040"/>
                    <a:pt x="2624" y="1040"/>
                  </a:cubicBezTo>
                  <a:cubicBezTo>
                    <a:pt x="2834" y="1012"/>
                    <a:pt x="3024" y="897"/>
                    <a:pt x="3139" y="716"/>
                  </a:cubicBezTo>
                  <a:lnTo>
                    <a:pt x="3225" y="582"/>
                  </a:lnTo>
                  <a:lnTo>
                    <a:pt x="4074" y="1069"/>
                  </a:lnTo>
                  <a:cubicBezTo>
                    <a:pt x="4177" y="1128"/>
                    <a:pt x="4290" y="1156"/>
                    <a:pt x="4401" y="1156"/>
                  </a:cubicBezTo>
                  <a:cubicBezTo>
                    <a:pt x="4648" y="1156"/>
                    <a:pt x="4887" y="1017"/>
                    <a:pt x="4999" y="773"/>
                  </a:cubicBezTo>
                  <a:lnTo>
                    <a:pt x="5695" y="1240"/>
                  </a:lnTo>
                  <a:lnTo>
                    <a:pt x="5715" y="1250"/>
                  </a:lnTo>
                  <a:lnTo>
                    <a:pt x="5734" y="1269"/>
                  </a:lnTo>
                  <a:lnTo>
                    <a:pt x="5934" y="1364"/>
                  </a:lnTo>
                  <a:cubicBezTo>
                    <a:pt x="5934" y="1345"/>
                    <a:pt x="5934" y="1326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101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0" name="Google Shape;16280;p66"/>
            <p:cNvSpPr/>
            <p:nvPr/>
          </p:nvSpPr>
          <p:spPr>
            <a:xfrm>
              <a:off x="8178863" y="1754558"/>
              <a:ext cx="22755" cy="63237"/>
            </a:xfrm>
            <a:custGeom>
              <a:avLst/>
              <a:gdLst/>
              <a:ahLst/>
              <a:cxnLst/>
              <a:rect l="l" t="t" r="r" b="b"/>
              <a:pathLst>
                <a:path w="869" h="2415" extrusionOk="0">
                  <a:moveTo>
                    <a:pt x="1" y="1"/>
                  </a:moveTo>
                  <a:lnTo>
                    <a:pt x="1" y="2195"/>
                  </a:lnTo>
                  <a:cubicBezTo>
                    <a:pt x="1" y="2309"/>
                    <a:pt x="96" y="2414"/>
                    <a:pt x="211" y="2414"/>
                  </a:cubicBezTo>
                  <a:lnTo>
                    <a:pt x="649" y="2414"/>
                  </a:lnTo>
                  <a:cubicBezTo>
                    <a:pt x="773" y="2405"/>
                    <a:pt x="869" y="2309"/>
                    <a:pt x="869" y="2195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1" name="Google Shape;16281;p66"/>
            <p:cNvSpPr/>
            <p:nvPr/>
          </p:nvSpPr>
          <p:spPr>
            <a:xfrm>
              <a:off x="8127645" y="1728137"/>
              <a:ext cx="62477" cy="57921"/>
            </a:xfrm>
            <a:custGeom>
              <a:avLst/>
              <a:gdLst/>
              <a:ahLst/>
              <a:cxnLst/>
              <a:rect l="l" t="t" r="r" b="b"/>
              <a:pathLst>
                <a:path w="2386" h="2212" extrusionOk="0">
                  <a:moveTo>
                    <a:pt x="512" y="1"/>
                  </a:moveTo>
                  <a:cubicBezTo>
                    <a:pt x="431" y="1"/>
                    <a:pt x="355" y="43"/>
                    <a:pt x="316" y="122"/>
                  </a:cubicBezTo>
                  <a:lnTo>
                    <a:pt x="30" y="685"/>
                  </a:lnTo>
                  <a:cubicBezTo>
                    <a:pt x="1" y="752"/>
                    <a:pt x="1" y="828"/>
                    <a:pt x="30" y="895"/>
                  </a:cubicBezTo>
                  <a:lnTo>
                    <a:pt x="716" y="2097"/>
                  </a:lnTo>
                  <a:cubicBezTo>
                    <a:pt x="756" y="2171"/>
                    <a:pt x="833" y="2211"/>
                    <a:pt x="912" y="2211"/>
                  </a:cubicBezTo>
                  <a:cubicBezTo>
                    <a:pt x="964" y="2211"/>
                    <a:pt x="1018" y="2193"/>
                    <a:pt x="1060" y="2154"/>
                  </a:cubicBezTo>
                  <a:lnTo>
                    <a:pt x="2386" y="1010"/>
                  </a:lnTo>
                  <a:lnTo>
                    <a:pt x="621" y="27"/>
                  </a:lnTo>
                  <a:cubicBezTo>
                    <a:pt x="586" y="9"/>
                    <a:pt x="548" y="1"/>
                    <a:pt x="512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2" name="Google Shape;16282;p66"/>
            <p:cNvSpPr/>
            <p:nvPr/>
          </p:nvSpPr>
          <p:spPr>
            <a:xfrm>
              <a:off x="8190096" y="1728137"/>
              <a:ext cx="62477" cy="57816"/>
            </a:xfrm>
            <a:custGeom>
              <a:avLst/>
              <a:gdLst/>
              <a:ahLst/>
              <a:cxnLst/>
              <a:rect l="l" t="t" r="r" b="b"/>
              <a:pathLst>
                <a:path w="2386" h="2208" extrusionOk="0">
                  <a:moveTo>
                    <a:pt x="1875" y="1"/>
                  </a:moveTo>
                  <a:cubicBezTo>
                    <a:pt x="1839" y="1"/>
                    <a:pt x="1801" y="9"/>
                    <a:pt x="1766" y="27"/>
                  </a:cubicBezTo>
                  <a:lnTo>
                    <a:pt x="1" y="1010"/>
                  </a:lnTo>
                  <a:lnTo>
                    <a:pt x="1337" y="2154"/>
                  </a:lnTo>
                  <a:cubicBezTo>
                    <a:pt x="1376" y="2190"/>
                    <a:pt x="1427" y="2207"/>
                    <a:pt x="1480" y="2207"/>
                  </a:cubicBezTo>
                  <a:cubicBezTo>
                    <a:pt x="1555" y="2207"/>
                    <a:pt x="1631" y="2170"/>
                    <a:pt x="1670" y="2097"/>
                  </a:cubicBezTo>
                  <a:lnTo>
                    <a:pt x="2357" y="895"/>
                  </a:lnTo>
                  <a:cubicBezTo>
                    <a:pt x="2386" y="828"/>
                    <a:pt x="2386" y="752"/>
                    <a:pt x="2357" y="685"/>
                  </a:cubicBezTo>
                  <a:lnTo>
                    <a:pt x="2071" y="122"/>
                  </a:lnTo>
                  <a:cubicBezTo>
                    <a:pt x="2032" y="43"/>
                    <a:pt x="1956" y="1"/>
                    <a:pt x="187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3" name="Google Shape;16283;p66"/>
            <p:cNvSpPr/>
            <p:nvPr/>
          </p:nvSpPr>
          <p:spPr>
            <a:xfrm>
              <a:off x="8058464" y="1770557"/>
              <a:ext cx="51480" cy="64206"/>
            </a:xfrm>
            <a:custGeom>
              <a:avLst/>
              <a:gdLst/>
              <a:ahLst/>
              <a:cxnLst/>
              <a:rect l="l" t="t" r="r" b="b"/>
              <a:pathLst>
                <a:path w="1966" h="2452" extrusionOk="0">
                  <a:moveTo>
                    <a:pt x="296" y="0"/>
                  </a:moveTo>
                  <a:cubicBezTo>
                    <a:pt x="182" y="96"/>
                    <a:pt x="86" y="201"/>
                    <a:pt x="0" y="325"/>
                  </a:cubicBezTo>
                  <a:lnTo>
                    <a:pt x="1317" y="1488"/>
                  </a:lnTo>
                  <a:cubicBezTo>
                    <a:pt x="1450" y="1612"/>
                    <a:pt x="1536" y="1794"/>
                    <a:pt x="1536" y="1975"/>
                  </a:cubicBezTo>
                  <a:lnTo>
                    <a:pt x="1536" y="2376"/>
                  </a:lnTo>
                  <a:lnTo>
                    <a:pt x="1966" y="2452"/>
                  </a:lnTo>
                  <a:lnTo>
                    <a:pt x="1966" y="1975"/>
                  </a:lnTo>
                  <a:cubicBezTo>
                    <a:pt x="1966" y="1670"/>
                    <a:pt x="1832" y="1364"/>
                    <a:pt x="1603" y="1164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4" name="Google Shape;16284;p66"/>
            <p:cNvSpPr/>
            <p:nvPr/>
          </p:nvSpPr>
          <p:spPr>
            <a:xfrm>
              <a:off x="8270301" y="1770557"/>
              <a:ext cx="51480" cy="64206"/>
            </a:xfrm>
            <a:custGeom>
              <a:avLst/>
              <a:gdLst/>
              <a:ahLst/>
              <a:cxnLst/>
              <a:rect l="l" t="t" r="r" b="b"/>
              <a:pathLst>
                <a:path w="1966" h="2452" extrusionOk="0">
                  <a:moveTo>
                    <a:pt x="1670" y="0"/>
                  </a:moveTo>
                  <a:lnTo>
                    <a:pt x="372" y="1164"/>
                  </a:lnTo>
                  <a:cubicBezTo>
                    <a:pt x="134" y="1364"/>
                    <a:pt x="0" y="1670"/>
                    <a:pt x="0" y="1975"/>
                  </a:cubicBezTo>
                  <a:lnTo>
                    <a:pt x="0" y="2452"/>
                  </a:lnTo>
                  <a:lnTo>
                    <a:pt x="439" y="2376"/>
                  </a:lnTo>
                  <a:lnTo>
                    <a:pt x="439" y="1975"/>
                  </a:lnTo>
                  <a:cubicBezTo>
                    <a:pt x="439" y="1794"/>
                    <a:pt x="515" y="1612"/>
                    <a:pt x="659" y="1488"/>
                  </a:cubicBezTo>
                  <a:lnTo>
                    <a:pt x="1965" y="325"/>
                  </a:lnTo>
                  <a:cubicBezTo>
                    <a:pt x="1889" y="201"/>
                    <a:pt x="1784" y="96"/>
                    <a:pt x="167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85" name="Google Shape;16285;p66"/>
          <p:cNvGrpSpPr/>
          <p:nvPr/>
        </p:nvGrpSpPr>
        <p:grpSpPr>
          <a:xfrm>
            <a:off x="5794745" y="1502999"/>
            <a:ext cx="274550" cy="354754"/>
            <a:chOff x="5794745" y="1502999"/>
            <a:chExt cx="274550" cy="354754"/>
          </a:xfrm>
        </p:grpSpPr>
        <p:sp>
          <p:nvSpPr>
            <p:cNvPr id="16286" name="Google Shape;16286;p66"/>
            <p:cNvSpPr/>
            <p:nvPr/>
          </p:nvSpPr>
          <p:spPr>
            <a:xfrm>
              <a:off x="5794745" y="1703340"/>
              <a:ext cx="274550" cy="154413"/>
            </a:xfrm>
            <a:custGeom>
              <a:avLst/>
              <a:gdLst/>
              <a:ahLst/>
              <a:cxnLst/>
              <a:rect l="l" t="t" r="r" b="b"/>
              <a:pathLst>
                <a:path w="10485" h="5897" extrusionOk="0">
                  <a:moveTo>
                    <a:pt x="3711" y="1"/>
                  </a:moveTo>
                  <a:lnTo>
                    <a:pt x="3711" y="1031"/>
                  </a:lnTo>
                  <a:cubicBezTo>
                    <a:pt x="3711" y="1327"/>
                    <a:pt x="3521" y="1585"/>
                    <a:pt x="3244" y="1661"/>
                  </a:cubicBezTo>
                  <a:lnTo>
                    <a:pt x="935" y="2338"/>
                  </a:lnTo>
                  <a:cubicBezTo>
                    <a:pt x="382" y="2500"/>
                    <a:pt x="0" y="3016"/>
                    <a:pt x="0" y="3597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9" y="5897"/>
                  </a:cubicBezTo>
                  <a:lnTo>
                    <a:pt x="9827" y="5897"/>
                  </a:lnTo>
                  <a:cubicBezTo>
                    <a:pt x="10189" y="5897"/>
                    <a:pt x="10485" y="5601"/>
                    <a:pt x="10485" y="5248"/>
                  </a:cubicBezTo>
                  <a:lnTo>
                    <a:pt x="10485" y="3597"/>
                  </a:lnTo>
                  <a:cubicBezTo>
                    <a:pt x="10485" y="3016"/>
                    <a:pt x="10103" y="2510"/>
                    <a:pt x="9540" y="2348"/>
                  </a:cubicBezTo>
                  <a:lnTo>
                    <a:pt x="7241" y="1670"/>
                  </a:lnTo>
                  <a:cubicBezTo>
                    <a:pt x="6965" y="1585"/>
                    <a:pt x="6774" y="1327"/>
                    <a:pt x="6774" y="104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7" name="Google Shape;16287;p66"/>
            <p:cNvSpPr/>
            <p:nvPr/>
          </p:nvSpPr>
          <p:spPr>
            <a:xfrm>
              <a:off x="5891918" y="1703340"/>
              <a:ext cx="80205" cy="22886"/>
            </a:xfrm>
            <a:custGeom>
              <a:avLst/>
              <a:gdLst/>
              <a:ahLst/>
              <a:cxnLst/>
              <a:rect l="l" t="t" r="r" b="b"/>
              <a:pathLst>
                <a:path w="306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8" y="874"/>
                  </a:cubicBezTo>
                  <a:cubicBezTo>
                    <a:pt x="2054" y="874"/>
                    <a:pt x="2581" y="745"/>
                    <a:pt x="3063" y="48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8" name="Google Shape;16288;p66"/>
            <p:cNvSpPr/>
            <p:nvPr/>
          </p:nvSpPr>
          <p:spPr>
            <a:xfrm>
              <a:off x="5835698" y="1554478"/>
              <a:ext cx="192381" cy="160147"/>
            </a:xfrm>
            <a:custGeom>
              <a:avLst/>
              <a:gdLst/>
              <a:ahLst/>
              <a:cxnLst/>
              <a:rect l="l" t="t" r="r" b="b"/>
              <a:pathLst>
                <a:path w="7347" h="6116" extrusionOk="0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50" y="3501"/>
                  </a:lnTo>
                  <a:cubicBezTo>
                    <a:pt x="955" y="4980"/>
                    <a:pt x="2195" y="6115"/>
                    <a:pt x="3674" y="6115"/>
                  </a:cubicBezTo>
                  <a:cubicBezTo>
                    <a:pt x="5152" y="6115"/>
                    <a:pt x="6393" y="4980"/>
                    <a:pt x="6507" y="3501"/>
                  </a:cubicBezTo>
                  <a:lnTo>
                    <a:pt x="6622" y="3501"/>
                  </a:lnTo>
                  <a:cubicBezTo>
                    <a:pt x="7347" y="3501"/>
                    <a:pt x="7347" y="2404"/>
                    <a:pt x="6622" y="2404"/>
                  </a:cubicBezTo>
                  <a:lnTo>
                    <a:pt x="6517" y="2404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9" name="Google Shape;16289;p66"/>
            <p:cNvSpPr/>
            <p:nvPr/>
          </p:nvSpPr>
          <p:spPr>
            <a:xfrm>
              <a:off x="5839705" y="1554478"/>
              <a:ext cx="143677" cy="160357"/>
            </a:xfrm>
            <a:custGeom>
              <a:avLst/>
              <a:gdLst/>
              <a:ahLst/>
              <a:cxnLst/>
              <a:rect l="l" t="t" r="r" b="b"/>
              <a:pathLst>
                <a:path w="5487" h="6124" extrusionOk="0">
                  <a:moveTo>
                    <a:pt x="687" y="0"/>
                  </a:moveTo>
                  <a:lnTo>
                    <a:pt x="687" y="2404"/>
                  </a:lnTo>
                  <a:lnTo>
                    <a:pt x="602" y="2404"/>
                  </a:lnTo>
                  <a:cubicBezTo>
                    <a:pt x="315" y="2404"/>
                    <a:pt x="67" y="2614"/>
                    <a:pt x="29" y="2900"/>
                  </a:cubicBezTo>
                  <a:cubicBezTo>
                    <a:pt x="1" y="3215"/>
                    <a:pt x="249" y="3501"/>
                    <a:pt x="573" y="3501"/>
                  </a:cubicBezTo>
                  <a:lnTo>
                    <a:pt x="697" y="3501"/>
                  </a:lnTo>
                  <a:cubicBezTo>
                    <a:pt x="801" y="4997"/>
                    <a:pt x="2048" y="6124"/>
                    <a:pt x="3502" y="6124"/>
                  </a:cubicBezTo>
                  <a:cubicBezTo>
                    <a:pt x="3652" y="6124"/>
                    <a:pt x="3805" y="6112"/>
                    <a:pt x="3960" y="6087"/>
                  </a:cubicBezTo>
                  <a:cubicBezTo>
                    <a:pt x="2576" y="5867"/>
                    <a:pt x="1556" y="4684"/>
                    <a:pt x="1556" y="3282"/>
                  </a:cubicBezTo>
                  <a:lnTo>
                    <a:pt x="1556" y="2185"/>
                  </a:lnTo>
                  <a:cubicBezTo>
                    <a:pt x="1556" y="1708"/>
                    <a:pt x="1947" y="1317"/>
                    <a:pt x="2433" y="1317"/>
                  </a:cubicBezTo>
                  <a:lnTo>
                    <a:pt x="5057" y="1317"/>
                  </a:lnTo>
                  <a:cubicBezTo>
                    <a:pt x="5295" y="131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0" name="Google Shape;16290;p66"/>
            <p:cNvSpPr/>
            <p:nvPr/>
          </p:nvSpPr>
          <p:spPr>
            <a:xfrm>
              <a:off x="5842716" y="1502999"/>
              <a:ext cx="187118" cy="114455"/>
            </a:xfrm>
            <a:custGeom>
              <a:avLst/>
              <a:gdLst/>
              <a:ahLst/>
              <a:cxnLst/>
              <a:rect l="l" t="t" r="r" b="b"/>
              <a:pathLst>
                <a:path w="7146" h="4371" extrusionOk="0">
                  <a:moveTo>
                    <a:pt x="6000" y="1"/>
                  </a:moveTo>
                  <a:cubicBezTo>
                    <a:pt x="5994" y="1"/>
                    <a:pt x="5988" y="1"/>
                    <a:pt x="5982" y="1"/>
                  </a:cubicBezTo>
                  <a:lnTo>
                    <a:pt x="1841" y="1"/>
                  </a:ln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2844"/>
                  </a:lnTo>
                  <a:lnTo>
                    <a:pt x="5819" y="2844"/>
                  </a:lnTo>
                  <a:lnTo>
                    <a:pt x="5819" y="3931"/>
                  </a:lnTo>
                  <a:cubicBezTo>
                    <a:pt x="5819" y="4179"/>
                    <a:pt x="6010" y="4370"/>
                    <a:pt x="6249" y="4370"/>
                  </a:cubicBezTo>
                  <a:lnTo>
                    <a:pt x="6468" y="4370"/>
                  </a:lnTo>
                  <a:lnTo>
                    <a:pt x="6649" y="2014"/>
                  </a:lnTo>
                  <a:lnTo>
                    <a:pt x="6640" y="2014"/>
                  </a:lnTo>
                  <a:cubicBezTo>
                    <a:pt x="6964" y="1794"/>
                    <a:pt x="7145" y="1413"/>
                    <a:pt x="7117" y="1022"/>
                  </a:cubicBezTo>
                  <a:cubicBezTo>
                    <a:pt x="7070" y="446"/>
                    <a:pt x="6583" y="1"/>
                    <a:pt x="600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1" name="Google Shape;16291;p66"/>
            <p:cNvSpPr/>
            <p:nvPr/>
          </p:nvSpPr>
          <p:spPr>
            <a:xfrm>
              <a:off x="5842716" y="1502999"/>
              <a:ext cx="72218" cy="114455"/>
            </a:xfrm>
            <a:custGeom>
              <a:avLst/>
              <a:gdLst/>
              <a:ahLst/>
              <a:cxnLst/>
              <a:rect l="l" t="t" r="r" b="b"/>
              <a:pathLst>
                <a:path w="2758" h="4371" extrusionOk="0">
                  <a:moveTo>
                    <a:pt x="1841" y="1"/>
                  </a:move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1756"/>
                  </a:lnTo>
                  <a:cubicBezTo>
                    <a:pt x="1002" y="783"/>
                    <a:pt x="1784" y="1"/>
                    <a:pt x="275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2" name="Google Shape;16292;p66"/>
            <p:cNvSpPr/>
            <p:nvPr/>
          </p:nvSpPr>
          <p:spPr>
            <a:xfrm>
              <a:off x="5891918" y="161753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0"/>
                    <a:pt x="96" y="654"/>
                    <a:pt x="220" y="654"/>
                  </a:cubicBezTo>
                  <a:cubicBezTo>
                    <a:pt x="334" y="654"/>
                    <a:pt x="439" y="550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3" name="Google Shape;16293;p66"/>
            <p:cNvSpPr/>
            <p:nvPr/>
          </p:nvSpPr>
          <p:spPr>
            <a:xfrm>
              <a:off x="5960601" y="161753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0"/>
                    <a:pt x="96" y="654"/>
                    <a:pt x="220" y="654"/>
                  </a:cubicBezTo>
                  <a:cubicBezTo>
                    <a:pt x="335" y="654"/>
                    <a:pt x="430" y="550"/>
                    <a:pt x="440" y="435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4" name="Google Shape;16294;p66"/>
            <p:cNvSpPr/>
            <p:nvPr/>
          </p:nvSpPr>
          <p:spPr>
            <a:xfrm>
              <a:off x="5906424" y="1657438"/>
              <a:ext cx="50773" cy="17282"/>
            </a:xfrm>
            <a:custGeom>
              <a:avLst/>
              <a:gdLst/>
              <a:ahLst/>
              <a:cxnLst/>
              <a:rect l="l" t="t" r="r" b="b"/>
              <a:pathLst>
                <a:path w="1939" h="660" extrusionOk="0">
                  <a:moveTo>
                    <a:pt x="315" y="0"/>
                  </a:moveTo>
                  <a:cubicBezTo>
                    <a:pt x="144" y="0"/>
                    <a:pt x="0" y="218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8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4" y="658"/>
                    <a:pt x="1565" y="562"/>
                    <a:pt x="1784" y="380"/>
                  </a:cubicBezTo>
                  <a:cubicBezTo>
                    <a:pt x="1938" y="218"/>
                    <a:pt x="1792" y="0"/>
                    <a:pt x="1621" y="0"/>
                  </a:cubicBezTo>
                  <a:cubicBezTo>
                    <a:pt x="1570" y="0"/>
                    <a:pt x="1517" y="19"/>
                    <a:pt x="1469" y="65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5" name="Google Shape;16295;p66"/>
            <p:cNvSpPr/>
            <p:nvPr/>
          </p:nvSpPr>
          <p:spPr>
            <a:xfrm>
              <a:off x="5884429" y="1600433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6" name="Google Shape;16296;p66"/>
            <p:cNvSpPr/>
            <p:nvPr/>
          </p:nvSpPr>
          <p:spPr>
            <a:xfrm>
              <a:off x="5953112" y="1600433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7" name="Google Shape;16297;p66"/>
            <p:cNvSpPr/>
            <p:nvPr/>
          </p:nvSpPr>
          <p:spPr>
            <a:xfrm>
              <a:off x="5846199" y="1748326"/>
              <a:ext cx="171643" cy="109427"/>
            </a:xfrm>
            <a:custGeom>
              <a:avLst/>
              <a:gdLst/>
              <a:ahLst/>
              <a:cxnLst/>
              <a:rect l="l" t="t" r="r" b="b"/>
              <a:pathLst>
                <a:path w="6555" h="4179" extrusionOk="0">
                  <a:moveTo>
                    <a:pt x="1088" y="0"/>
                  </a:moveTo>
                  <a:lnTo>
                    <a:pt x="1" y="324"/>
                  </a:lnTo>
                  <a:lnTo>
                    <a:pt x="1" y="4179"/>
                  </a:lnTo>
                  <a:lnTo>
                    <a:pt x="6555" y="4179"/>
                  </a:lnTo>
                  <a:lnTo>
                    <a:pt x="6555" y="324"/>
                  </a:lnTo>
                  <a:lnTo>
                    <a:pt x="5467" y="0"/>
                  </a:lnTo>
                  <a:lnTo>
                    <a:pt x="5467" y="468"/>
                  </a:lnTo>
                  <a:cubicBezTo>
                    <a:pt x="5467" y="1670"/>
                    <a:pt x="4484" y="2652"/>
                    <a:pt x="3282" y="2652"/>
                  </a:cubicBezTo>
                  <a:cubicBezTo>
                    <a:pt x="2071" y="2652"/>
                    <a:pt x="1098" y="1670"/>
                    <a:pt x="1098" y="468"/>
                  </a:cubicBezTo>
                  <a:lnTo>
                    <a:pt x="1088" y="468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8" name="Google Shape;16298;p66"/>
            <p:cNvSpPr/>
            <p:nvPr/>
          </p:nvSpPr>
          <p:spPr>
            <a:xfrm>
              <a:off x="5845439" y="1548979"/>
              <a:ext cx="177901" cy="28489"/>
            </a:xfrm>
            <a:custGeom>
              <a:avLst/>
              <a:gdLst/>
              <a:ahLst/>
              <a:cxnLst/>
              <a:rect l="l" t="t" r="r" b="b"/>
              <a:pathLst>
                <a:path w="6794" h="1088" extrusionOk="0">
                  <a:moveTo>
                    <a:pt x="1" y="0"/>
                  </a:moveTo>
                  <a:cubicBezTo>
                    <a:pt x="1" y="58"/>
                    <a:pt x="1" y="115"/>
                    <a:pt x="11" y="172"/>
                  </a:cubicBezTo>
                  <a:lnTo>
                    <a:pt x="96" y="1088"/>
                  </a:lnTo>
                  <a:lnTo>
                    <a:pt x="6479" y="1088"/>
                  </a:lnTo>
                  <a:lnTo>
                    <a:pt x="6545" y="258"/>
                  </a:lnTo>
                  <a:lnTo>
                    <a:pt x="6526" y="258"/>
                  </a:lnTo>
                  <a:cubicBezTo>
                    <a:pt x="6631" y="182"/>
                    <a:pt x="6727" y="96"/>
                    <a:pt x="6793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9" name="Google Shape;16299;p66"/>
            <p:cNvSpPr/>
            <p:nvPr/>
          </p:nvSpPr>
          <p:spPr>
            <a:xfrm>
              <a:off x="5932635" y="1548979"/>
              <a:ext cx="90941" cy="22781"/>
            </a:xfrm>
            <a:custGeom>
              <a:avLst/>
              <a:gdLst/>
              <a:ahLst/>
              <a:cxnLst/>
              <a:rect l="l" t="t" r="r" b="b"/>
              <a:pathLst>
                <a:path w="3473" h="870" extrusionOk="0">
                  <a:moveTo>
                    <a:pt x="0" y="0"/>
                  </a:moveTo>
                  <a:cubicBezTo>
                    <a:pt x="105" y="506"/>
                    <a:pt x="554" y="868"/>
                    <a:pt x="1069" y="868"/>
                  </a:cubicBezTo>
                  <a:cubicBezTo>
                    <a:pt x="1317" y="868"/>
                    <a:pt x="1565" y="783"/>
                    <a:pt x="1756" y="620"/>
                  </a:cubicBezTo>
                  <a:cubicBezTo>
                    <a:pt x="2006" y="785"/>
                    <a:pt x="2298" y="869"/>
                    <a:pt x="2591" y="869"/>
                  </a:cubicBezTo>
                  <a:cubicBezTo>
                    <a:pt x="2789" y="869"/>
                    <a:pt x="2989" y="831"/>
                    <a:pt x="3177" y="754"/>
                  </a:cubicBezTo>
                  <a:lnTo>
                    <a:pt x="3215" y="258"/>
                  </a:lnTo>
                  <a:lnTo>
                    <a:pt x="3206" y="258"/>
                  </a:lnTo>
                  <a:cubicBezTo>
                    <a:pt x="3301" y="182"/>
                    <a:pt x="3397" y="96"/>
                    <a:pt x="3473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0" name="Google Shape;16300;p66"/>
            <p:cNvSpPr/>
            <p:nvPr/>
          </p:nvSpPr>
          <p:spPr>
            <a:xfrm>
              <a:off x="5932373" y="1537484"/>
              <a:ext cx="17282" cy="11521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0"/>
                  </a:moveTo>
                  <a:cubicBezTo>
                    <a:pt x="201" y="0"/>
                    <a:pt x="1" y="191"/>
                    <a:pt x="10" y="439"/>
                  </a:cubicBezTo>
                  <a:lnTo>
                    <a:pt x="659" y="43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1" name="Google Shape;16301;p66"/>
            <p:cNvSpPr/>
            <p:nvPr/>
          </p:nvSpPr>
          <p:spPr>
            <a:xfrm>
              <a:off x="5972096" y="1502999"/>
              <a:ext cx="57240" cy="57240"/>
            </a:xfrm>
            <a:custGeom>
              <a:avLst/>
              <a:gdLst/>
              <a:ahLst/>
              <a:cxnLst/>
              <a:rect l="l" t="t" r="r" b="b"/>
              <a:pathLst>
                <a:path w="2186" h="2186" extrusionOk="0">
                  <a:moveTo>
                    <a:pt x="1088" y="1"/>
                  </a:moveTo>
                  <a:cubicBezTo>
                    <a:pt x="487" y="1"/>
                    <a:pt x="1" y="497"/>
                    <a:pt x="1" y="1098"/>
                  </a:cubicBezTo>
                  <a:cubicBezTo>
                    <a:pt x="1" y="1699"/>
                    <a:pt x="487" y="2186"/>
                    <a:pt x="1088" y="2186"/>
                  </a:cubicBezTo>
                  <a:cubicBezTo>
                    <a:pt x="1689" y="2186"/>
                    <a:pt x="2185" y="1699"/>
                    <a:pt x="2185" y="1098"/>
                  </a:cubicBezTo>
                  <a:cubicBezTo>
                    <a:pt x="2185" y="497"/>
                    <a:pt x="1689" y="1"/>
                    <a:pt x="108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2" name="Google Shape;16302;p66"/>
            <p:cNvSpPr/>
            <p:nvPr/>
          </p:nvSpPr>
          <p:spPr>
            <a:xfrm>
              <a:off x="5943371" y="1525989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08" h="1308" extrusionOk="0">
                  <a:moveTo>
                    <a:pt x="659" y="1"/>
                  </a:moveTo>
                  <a:cubicBezTo>
                    <a:pt x="296" y="1"/>
                    <a:pt x="1" y="296"/>
                    <a:pt x="1" y="659"/>
                  </a:cubicBezTo>
                  <a:cubicBezTo>
                    <a:pt x="1" y="1021"/>
                    <a:pt x="296" y="1308"/>
                    <a:pt x="659" y="1308"/>
                  </a:cubicBezTo>
                  <a:cubicBezTo>
                    <a:pt x="1021" y="1308"/>
                    <a:pt x="1308" y="1021"/>
                    <a:pt x="1308" y="659"/>
                  </a:cubicBezTo>
                  <a:cubicBezTo>
                    <a:pt x="1308" y="296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3" name="Google Shape;16303;p66"/>
            <p:cNvSpPr/>
            <p:nvPr/>
          </p:nvSpPr>
          <p:spPr>
            <a:xfrm>
              <a:off x="5845204" y="1548979"/>
              <a:ext cx="23750" cy="28489"/>
            </a:xfrm>
            <a:custGeom>
              <a:avLst/>
              <a:gdLst/>
              <a:ahLst/>
              <a:cxnLst/>
              <a:rect l="l" t="t" r="r" b="b"/>
              <a:pathLst>
                <a:path w="907" h="1088" extrusionOk="0">
                  <a:moveTo>
                    <a:pt x="0" y="0"/>
                  </a:moveTo>
                  <a:cubicBezTo>
                    <a:pt x="0" y="58"/>
                    <a:pt x="0" y="115"/>
                    <a:pt x="10" y="172"/>
                  </a:cubicBezTo>
                  <a:lnTo>
                    <a:pt x="105" y="1088"/>
                  </a:lnTo>
                  <a:lnTo>
                    <a:pt x="907" y="1088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4" name="Google Shape;16304;p66"/>
            <p:cNvSpPr/>
            <p:nvPr/>
          </p:nvSpPr>
          <p:spPr>
            <a:xfrm>
              <a:off x="5863428" y="1748326"/>
              <a:ext cx="137419" cy="80964"/>
            </a:xfrm>
            <a:custGeom>
              <a:avLst/>
              <a:gdLst/>
              <a:ahLst/>
              <a:cxnLst/>
              <a:rect l="l" t="t" r="r" b="b"/>
              <a:pathLst>
                <a:path w="5248" h="3092" extrusionOk="0">
                  <a:moveTo>
                    <a:pt x="430" y="0"/>
                  </a:moveTo>
                  <a:lnTo>
                    <a:pt x="1" y="134"/>
                  </a:lnTo>
                  <a:lnTo>
                    <a:pt x="1" y="468"/>
                  </a:lnTo>
                  <a:cubicBezTo>
                    <a:pt x="1" y="1918"/>
                    <a:pt x="1174" y="3091"/>
                    <a:pt x="2624" y="3091"/>
                  </a:cubicBezTo>
                  <a:cubicBezTo>
                    <a:pt x="4065" y="3091"/>
                    <a:pt x="5248" y="1918"/>
                    <a:pt x="5248" y="468"/>
                  </a:cubicBezTo>
                  <a:lnTo>
                    <a:pt x="5248" y="134"/>
                  </a:lnTo>
                  <a:lnTo>
                    <a:pt x="4799" y="0"/>
                  </a:lnTo>
                  <a:lnTo>
                    <a:pt x="4799" y="468"/>
                  </a:lnTo>
                  <a:cubicBezTo>
                    <a:pt x="4799" y="1670"/>
                    <a:pt x="3826" y="2652"/>
                    <a:pt x="2615" y="2652"/>
                  </a:cubicBezTo>
                  <a:cubicBezTo>
                    <a:pt x="1413" y="2652"/>
                    <a:pt x="430" y="1670"/>
                    <a:pt x="430" y="468"/>
                  </a:cubicBezTo>
                  <a:lnTo>
                    <a:pt x="43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5" name="Google Shape;16305;p66"/>
            <p:cNvSpPr/>
            <p:nvPr/>
          </p:nvSpPr>
          <p:spPr>
            <a:xfrm>
              <a:off x="5828969" y="1817768"/>
              <a:ext cx="17256" cy="39984"/>
            </a:xfrm>
            <a:custGeom>
              <a:avLst/>
              <a:gdLst/>
              <a:ahLst/>
              <a:cxnLst/>
              <a:rect l="l" t="t" r="r" b="b"/>
              <a:pathLst>
                <a:path w="659" h="1527" extrusionOk="0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lnTo>
                    <a:pt x="0" y="1527"/>
                  </a:lnTo>
                  <a:lnTo>
                    <a:pt x="659" y="1527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6" name="Google Shape;16306;p66"/>
            <p:cNvSpPr/>
            <p:nvPr/>
          </p:nvSpPr>
          <p:spPr>
            <a:xfrm>
              <a:off x="5846199" y="1817768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1" y="0"/>
                  </a:moveTo>
                  <a:lnTo>
                    <a:pt x="1" y="1527"/>
                  </a:lnTo>
                  <a:lnTo>
                    <a:pt x="439" y="1527"/>
                  </a:lnTo>
                  <a:lnTo>
                    <a:pt x="439" y="439"/>
                  </a:lnTo>
                  <a:cubicBezTo>
                    <a:pt x="439" y="191"/>
                    <a:pt x="239" y="0"/>
                    <a:pt x="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7" name="Google Shape;16307;p66"/>
            <p:cNvSpPr/>
            <p:nvPr/>
          </p:nvSpPr>
          <p:spPr>
            <a:xfrm>
              <a:off x="6017815" y="1817768"/>
              <a:ext cx="17256" cy="39984"/>
            </a:xfrm>
            <a:custGeom>
              <a:avLst/>
              <a:gdLst/>
              <a:ahLst/>
              <a:cxnLst/>
              <a:rect l="l" t="t" r="r" b="b"/>
              <a:pathLst>
                <a:path w="659" h="1527" extrusionOk="0">
                  <a:moveTo>
                    <a:pt x="1" y="0"/>
                  </a:moveTo>
                  <a:lnTo>
                    <a:pt x="1" y="1527"/>
                  </a:lnTo>
                  <a:lnTo>
                    <a:pt x="659" y="1527"/>
                  </a:lnTo>
                  <a:lnTo>
                    <a:pt x="659" y="649"/>
                  </a:lnTo>
                  <a:cubicBezTo>
                    <a:pt x="649" y="286"/>
                    <a:pt x="363" y="0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8" name="Google Shape;16308;p66"/>
            <p:cNvSpPr/>
            <p:nvPr/>
          </p:nvSpPr>
          <p:spPr>
            <a:xfrm>
              <a:off x="6006320" y="1817768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440" y="0"/>
                  </a:moveTo>
                  <a:cubicBezTo>
                    <a:pt x="192" y="0"/>
                    <a:pt x="1" y="191"/>
                    <a:pt x="1" y="439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09" name="Google Shape;16309;p66"/>
          <p:cNvGrpSpPr/>
          <p:nvPr/>
        </p:nvGrpSpPr>
        <p:grpSpPr>
          <a:xfrm>
            <a:off x="4896940" y="1502999"/>
            <a:ext cx="263316" cy="354754"/>
            <a:chOff x="4896940" y="1502999"/>
            <a:chExt cx="263316" cy="354754"/>
          </a:xfrm>
        </p:grpSpPr>
        <p:sp>
          <p:nvSpPr>
            <p:cNvPr id="16310" name="Google Shape;16310;p66"/>
            <p:cNvSpPr/>
            <p:nvPr/>
          </p:nvSpPr>
          <p:spPr>
            <a:xfrm>
              <a:off x="4904193" y="1594384"/>
              <a:ext cx="113433" cy="103221"/>
            </a:xfrm>
            <a:custGeom>
              <a:avLst/>
              <a:gdLst/>
              <a:ahLst/>
              <a:cxnLst/>
              <a:rect l="l" t="t" r="r" b="b"/>
              <a:pathLst>
                <a:path w="4332" h="3942" extrusionOk="0">
                  <a:moveTo>
                    <a:pt x="1253" y="1"/>
                  </a:moveTo>
                  <a:cubicBezTo>
                    <a:pt x="1048" y="1"/>
                    <a:pt x="839" y="58"/>
                    <a:pt x="649" y="184"/>
                  </a:cubicBezTo>
                  <a:cubicBezTo>
                    <a:pt x="10" y="623"/>
                    <a:pt x="0" y="1567"/>
                    <a:pt x="649" y="2006"/>
                  </a:cubicBezTo>
                  <a:cubicBezTo>
                    <a:pt x="764" y="2092"/>
                    <a:pt x="830" y="2235"/>
                    <a:pt x="821" y="2378"/>
                  </a:cubicBezTo>
                  <a:cubicBezTo>
                    <a:pt x="821" y="2540"/>
                    <a:pt x="840" y="2693"/>
                    <a:pt x="888" y="2845"/>
                  </a:cubicBezTo>
                  <a:cubicBezTo>
                    <a:pt x="1099" y="3553"/>
                    <a:pt x="1724" y="3941"/>
                    <a:pt x="2357" y="3941"/>
                  </a:cubicBezTo>
                  <a:cubicBezTo>
                    <a:pt x="2808" y="3941"/>
                    <a:pt x="3264" y="3743"/>
                    <a:pt x="3578" y="3322"/>
                  </a:cubicBezTo>
                  <a:cubicBezTo>
                    <a:pt x="4332" y="2311"/>
                    <a:pt x="3607" y="880"/>
                    <a:pt x="2357" y="880"/>
                  </a:cubicBezTo>
                  <a:lnTo>
                    <a:pt x="2328" y="880"/>
                  </a:lnTo>
                  <a:cubicBezTo>
                    <a:pt x="2220" y="340"/>
                    <a:pt x="1749" y="1"/>
                    <a:pt x="12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1" name="Google Shape;16311;p66"/>
            <p:cNvSpPr/>
            <p:nvPr/>
          </p:nvSpPr>
          <p:spPr>
            <a:xfrm>
              <a:off x="5039831" y="1594620"/>
              <a:ext cx="113198" cy="102907"/>
            </a:xfrm>
            <a:custGeom>
              <a:avLst/>
              <a:gdLst/>
              <a:ahLst/>
              <a:cxnLst/>
              <a:rect l="l" t="t" r="r" b="b"/>
              <a:pathLst>
                <a:path w="4323" h="3930" extrusionOk="0">
                  <a:moveTo>
                    <a:pt x="3071" y="1"/>
                  </a:moveTo>
                  <a:cubicBezTo>
                    <a:pt x="2577" y="1"/>
                    <a:pt x="2109" y="338"/>
                    <a:pt x="1995" y="871"/>
                  </a:cubicBezTo>
                  <a:lnTo>
                    <a:pt x="1985" y="871"/>
                  </a:lnTo>
                  <a:cubicBezTo>
                    <a:pt x="726" y="871"/>
                    <a:pt x="1" y="2302"/>
                    <a:pt x="754" y="3313"/>
                  </a:cubicBezTo>
                  <a:cubicBezTo>
                    <a:pt x="1067" y="3733"/>
                    <a:pt x="1521" y="3929"/>
                    <a:pt x="1971" y="3929"/>
                  </a:cubicBezTo>
                  <a:cubicBezTo>
                    <a:pt x="2606" y="3929"/>
                    <a:pt x="3233" y="3540"/>
                    <a:pt x="3445" y="2836"/>
                  </a:cubicBezTo>
                  <a:cubicBezTo>
                    <a:pt x="3492" y="2684"/>
                    <a:pt x="3511" y="2531"/>
                    <a:pt x="3511" y="2369"/>
                  </a:cubicBezTo>
                  <a:cubicBezTo>
                    <a:pt x="3502" y="2226"/>
                    <a:pt x="3569" y="2083"/>
                    <a:pt x="3683" y="1997"/>
                  </a:cubicBezTo>
                  <a:cubicBezTo>
                    <a:pt x="4322" y="1558"/>
                    <a:pt x="4322" y="614"/>
                    <a:pt x="3674" y="184"/>
                  </a:cubicBezTo>
                  <a:cubicBezTo>
                    <a:pt x="3484" y="59"/>
                    <a:pt x="3275" y="1"/>
                    <a:pt x="3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2" name="Google Shape;16312;p66"/>
            <p:cNvSpPr/>
            <p:nvPr/>
          </p:nvSpPr>
          <p:spPr>
            <a:xfrm>
              <a:off x="4937160" y="1502999"/>
              <a:ext cx="183138" cy="123200"/>
            </a:xfrm>
            <a:custGeom>
              <a:avLst/>
              <a:gdLst/>
              <a:ahLst/>
              <a:cxnLst/>
              <a:rect l="l" t="t" r="r" b="b"/>
              <a:pathLst>
                <a:path w="6994" h="4705" extrusionOk="0">
                  <a:moveTo>
                    <a:pt x="349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704"/>
                  </a:lnTo>
                  <a:lnTo>
                    <a:pt x="6994" y="4704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49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3" name="Google Shape;16313;p66"/>
            <p:cNvSpPr/>
            <p:nvPr/>
          </p:nvSpPr>
          <p:spPr>
            <a:xfrm>
              <a:off x="4896940" y="1680376"/>
              <a:ext cx="263316" cy="177377"/>
            </a:xfrm>
            <a:custGeom>
              <a:avLst/>
              <a:gdLst/>
              <a:ahLst/>
              <a:cxnLst/>
              <a:rect l="l" t="t" r="r" b="b"/>
              <a:pathLst>
                <a:path w="10056" h="6774" extrusionOk="0">
                  <a:moveTo>
                    <a:pt x="3721" y="0"/>
                  </a:moveTo>
                  <a:lnTo>
                    <a:pt x="3721" y="1355"/>
                  </a:lnTo>
                  <a:cubicBezTo>
                    <a:pt x="3721" y="1717"/>
                    <a:pt x="3483" y="2051"/>
                    <a:pt x="3130" y="2175"/>
                  </a:cubicBezTo>
                  <a:lnTo>
                    <a:pt x="878" y="2967"/>
                  </a:lnTo>
                  <a:cubicBezTo>
                    <a:pt x="354" y="3158"/>
                    <a:pt x="1" y="3654"/>
                    <a:pt x="1" y="4207"/>
                  </a:cubicBezTo>
                  <a:lnTo>
                    <a:pt x="1" y="6115"/>
                  </a:lnTo>
                  <a:cubicBezTo>
                    <a:pt x="1" y="6478"/>
                    <a:pt x="297" y="6774"/>
                    <a:pt x="659" y="6774"/>
                  </a:cubicBezTo>
                  <a:lnTo>
                    <a:pt x="9398" y="6774"/>
                  </a:lnTo>
                  <a:cubicBezTo>
                    <a:pt x="9760" y="6774"/>
                    <a:pt x="10056" y="6478"/>
                    <a:pt x="10056" y="6115"/>
                  </a:cubicBezTo>
                  <a:lnTo>
                    <a:pt x="10056" y="4207"/>
                  </a:lnTo>
                  <a:cubicBezTo>
                    <a:pt x="10056" y="3654"/>
                    <a:pt x="9703" y="3158"/>
                    <a:pt x="9178" y="2967"/>
                  </a:cubicBezTo>
                  <a:lnTo>
                    <a:pt x="6927" y="2175"/>
                  </a:lnTo>
                  <a:cubicBezTo>
                    <a:pt x="6574" y="2051"/>
                    <a:pt x="6345" y="1717"/>
                    <a:pt x="6345" y="134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4" name="Google Shape;16314;p66"/>
            <p:cNvSpPr/>
            <p:nvPr/>
          </p:nvSpPr>
          <p:spPr>
            <a:xfrm>
              <a:off x="4897202" y="1730834"/>
              <a:ext cx="263055" cy="126919"/>
            </a:xfrm>
            <a:custGeom>
              <a:avLst/>
              <a:gdLst/>
              <a:ahLst/>
              <a:cxnLst/>
              <a:rect l="l" t="t" r="r" b="b"/>
              <a:pathLst>
                <a:path w="10046" h="4847" extrusionOk="0">
                  <a:moveTo>
                    <a:pt x="6554" y="0"/>
                  </a:moveTo>
                  <a:lnTo>
                    <a:pt x="6554" y="372"/>
                  </a:lnTo>
                  <a:cubicBezTo>
                    <a:pt x="6554" y="1269"/>
                    <a:pt x="5820" y="2004"/>
                    <a:pt x="4913" y="2004"/>
                  </a:cubicBezTo>
                  <a:cubicBezTo>
                    <a:pt x="4007" y="2004"/>
                    <a:pt x="3273" y="1269"/>
                    <a:pt x="3273" y="372"/>
                  </a:cubicBezTo>
                  <a:lnTo>
                    <a:pt x="3273" y="182"/>
                  </a:lnTo>
                  <a:cubicBezTo>
                    <a:pt x="3225" y="201"/>
                    <a:pt x="3177" y="229"/>
                    <a:pt x="3129" y="248"/>
                  </a:cubicBezTo>
                  <a:lnTo>
                    <a:pt x="868" y="1040"/>
                  </a:lnTo>
                  <a:cubicBezTo>
                    <a:pt x="344" y="1231"/>
                    <a:pt x="0" y="1727"/>
                    <a:pt x="0" y="2280"/>
                  </a:cubicBezTo>
                  <a:lnTo>
                    <a:pt x="0" y="4188"/>
                  </a:lnTo>
                  <a:cubicBezTo>
                    <a:pt x="0" y="4551"/>
                    <a:pt x="287" y="4847"/>
                    <a:pt x="649" y="4847"/>
                  </a:cubicBezTo>
                  <a:lnTo>
                    <a:pt x="9388" y="4847"/>
                  </a:lnTo>
                  <a:cubicBezTo>
                    <a:pt x="9750" y="4847"/>
                    <a:pt x="10046" y="4551"/>
                    <a:pt x="10046" y="4188"/>
                  </a:cubicBezTo>
                  <a:lnTo>
                    <a:pt x="10046" y="2280"/>
                  </a:lnTo>
                  <a:cubicBezTo>
                    <a:pt x="10046" y="1727"/>
                    <a:pt x="9693" y="1231"/>
                    <a:pt x="9168" y="1040"/>
                  </a:cubicBezTo>
                  <a:lnTo>
                    <a:pt x="6917" y="248"/>
                  </a:lnTo>
                  <a:cubicBezTo>
                    <a:pt x="6774" y="191"/>
                    <a:pt x="6650" y="105"/>
                    <a:pt x="6554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5" name="Google Shape;16315;p66"/>
            <p:cNvSpPr/>
            <p:nvPr/>
          </p:nvSpPr>
          <p:spPr>
            <a:xfrm>
              <a:off x="4953395" y="1730834"/>
              <a:ext cx="150407" cy="81697"/>
            </a:xfrm>
            <a:custGeom>
              <a:avLst/>
              <a:gdLst/>
              <a:ahLst/>
              <a:cxnLst/>
              <a:rect l="l" t="t" r="r" b="b"/>
              <a:pathLst>
                <a:path w="5744" h="3120" extrusionOk="0">
                  <a:moveTo>
                    <a:pt x="4399" y="0"/>
                  </a:moveTo>
                  <a:lnTo>
                    <a:pt x="4399" y="363"/>
                  </a:lnTo>
                  <a:cubicBezTo>
                    <a:pt x="4399" y="1269"/>
                    <a:pt x="3664" y="2004"/>
                    <a:pt x="2758" y="2004"/>
                  </a:cubicBezTo>
                  <a:cubicBezTo>
                    <a:pt x="1861" y="2004"/>
                    <a:pt x="1127" y="1269"/>
                    <a:pt x="1127" y="363"/>
                  </a:cubicBezTo>
                  <a:lnTo>
                    <a:pt x="1127" y="172"/>
                  </a:lnTo>
                  <a:cubicBezTo>
                    <a:pt x="1079" y="201"/>
                    <a:pt x="1031" y="229"/>
                    <a:pt x="974" y="248"/>
                  </a:cubicBezTo>
                  <a:lnTo>
                    <a:pt x="1" y="592"/>
                  </a:lnTo>
                  <a:cubicBezTo>
                    <a:pt x="10" y="1183"/>
                    <a:pt x="125" y="1765"/>
                    <a:pt x="354" y="2309"/>
                  </a:cubicBezTo>
                  <a:cubicBezTo>
                    <a:pt x="561" y="2810"/>
                    <a:pt x="1047" y="3119"/>
                    <a:pt x="1567" y="3119"/>
                  </a:cubicBezTo>
                  <a:cubicBezTo>
                    <a:pt x="1671" y="3119"/>
                    <a:pt x="1776" y="3107"/>
                    <a:pt x="1880" y="3082"/>
                  </a:cubicBezTo>
                  <a:lnTo>
                    <a:pt x="2872" y="2834"/>
                  </a:lnTo>
                  <a:lnTo>
                    <a:pt x="3865" y="3082"/>
                  </a:lnTo>
                  <a:cubicBezTo>
                    <a:pt x="3969" y="3107"/>
                    <a:pt x="4074" y="3119"/>
                    <a:pt x="4178" y="3119"/>
                  </a:cubicBezTo>
                  <a:cubicBezTo>
                    <a:pt x="4701" y="3119"/>
                    <a:pt x="5194" y="2810"/>
                    <a:pt x="5400" y="2309"/>
                  </a:cubicBezTo>
                  <a:cubicBezTo>
                    <a:pt x="5620" y="1765"/>
                    <a:pt x="5744" y="1183"/>
                    <a:pt x="5744" y="592"/>
                  </a:cubicBezTo>
                  <a:lnTo>
                    <a:pt x="4761" y="248"/>
                  </a:lnTo>
                  <a:cubicBezTo>
                    <a:pt x="4628" y="191"/>
                    <a:pt x="4504" y="105"/>
                    <a:pt x="43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6" name="Google Shape;16316;p66"/>
            <p:cNvSpPr/>
            <p:nvPr/>
          </p:nvSpPr>
          <p:spPr>
            <a:xfrm>
              <a:off x="4994374" y="1691871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7" name="Google Shape;16317;p66"/>
            <p:cNvSpPr/>
            <p:nvPr/>
          </p:nvSpPr>
          <p:spPr>
            <a:xfrm>
              <a:off x="4936427" y="1559846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0" y="0"/>
                  </a:moveTo>
                  <a:cubicBezTo>
                    <a:pt x="3451" y="0"/>
                    <a:pt x="3382" y="34"/>
                    <a:pt x="3339" y="100"/>
                  </a:cubicBezTo>
                  <a:cubicBezTo>
                    <a:pt x="2528" y="1360"/>
                    <a:pt x="1450" y="1789"/>
                    <a:pt x="954" y="1923"/>
                  </a:cubicBezTo>
                  <a:cubicBezTo>
                    <a:pt x="868" y="1951"/>
                    <a:pt x="573" y="1980"/>
                    <a:pt x="573" y="1980"/>
                  </a:cubicBezTo>
                  <a:cubicBezTo>
                    <a:pt x="248" y="1980"/>
                    <a:pt x="0" y="2266"/>
                    <a:pt x="29" y="2590"/>
                  </a:cubicBezTo>
                  <a:cubicBezTo>
                    <a:pt x="66" y="2861"/>
                    <a:pt x="305" y="3077"/>
                    <a:pt x="583" y="3077"/>
                  </a:cubicBezTo>
                  <a:cubicBezTo>
                    <a:pt x="589" y="3077"/>
                    <a:pt x="595" y="3077"/>
                    <a:pt x="601" y="3077"/>
                  </a:cubicBezTo>
                  <a:lnTo>
                    <a:pt x="697" y="3077"/>
                  </a:lnTo>
                  <a:cubicBezTo>
                    <a:pt x="811" y="4556"/>
                    <a:pt x="2042" y="5691"/>
                    <a:pt x="3520" y="5691"/>
                  </a:cubicBezTo>
                  <a:cubicBezTo>
                    <a:pt x="5009" y="5691"/>
                    <a:pt x="6239" y="4556"/>
                    <a:pt x="6354" y="3077"/>
                  </a:cubicBezTo>
                  <a:lnTo>
                    <a:pt x="6440" y="3077"/>
                  </a:lnTo>
                  <a:cubicBezTo>
                    <a:pt x="6446" y="3077"/>
                    <a:pt x="6452" y="3077"/>
                    <a:pt x="6458" y="3077"/>
                  </a:cubicBezTo>
                  <a:cubicBezTo>
                    <a:pt x="6736" y="3077"/>
                    <a:pt x="6975" y="2861"/>
                    <a:pt x="7012" y="2590"/>
                  </a:cubicBezTo>
                  <a:cubicBezTo>
                    <a:pt x="7050" y="2266"/>
                    <a:pt x="6793" y="1980"/>
                    <a:pt x="6468" y="1980"/>
                  </a:cubicBezTo>
                  <a:cubicBezTo>
                    <a:pt x="6468" y="1980"/>
                    <a:pt x="6182" y="1951"/>
                    <a:pt x="6087" y="1923"/>
                  </a:cubicBezTo>
                  <a:cubicBezTo>
                    <a:pt x="5591" y="1789"/>
                    <a:pt x="4522" y="1360"/>
                    <a:pt x="3702" y="100"/>
                  </a:cubicBezTo>
                  <a:cubicBezTo>
                    <a:pt x="3659" y="34"/>
                    <a:pt x="3590" y="0"/>
                    <a:pt x="35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8" name="Google Shape;16318;p66"/>
            <p:cNvSpPr/>
            <p:nvPr/>
          </p:nvSpPr>
          <p:spPr>
            <a:xfrm>
              <a:off x="4936427" y="1560082"/>
              <a:ext cx="169391" cy="149019"/>
            </a:xfrm>
            <a:custGeom>
              <a:avLst/>
              <a:gdLst/>
              <a:ahLst/>
              <a:cxnLst/>
              <a:rect l="l" t="t" r="r" b="b"/>
              <a:pathLst>
                <a:path w="6469" h="5691" extrusionOk="0">
                  <a:moveTo>
                    <a:pt x="3520" y="1"/>
                  </a:moveTo>
                  <a:cubicBezTo>
                    <a:pt x="3451" y="1"/>
                    <a:pt x="3382" y="34"/>
                    <a:pt x="3339" y="101"/>
                  </a:cubicBezTo>
                  <a:cubicBezTo>
                    <a:pt x="2900" y="778"/>
                    <a:pt x="2280" y="1332"/>
                    <a:pt x="1555" y="1685"/>
                  </a:cubicBezTo>
                  <a:cubicBezTo>
                    <a:pt x="1364" y="1780"/>
                    <a:pt x="1164" y="1856"/>
                    <a:pt x="954" y="1914"/>
                  </a:cubicBezTo>
                  <a:cubicBezTo>
                    <a:pt x="868" y="1942"/>
                    <a:pt x="573" y="1971"/>
                    <a:pt x="573" y="1971"/>
                  </a:cubicBezTo>
                  <a:cubicBezTo>
                    <a:pt x="248" y="1971"/>
                    <a:pt x="0" y="2257"/>
                    <a:pt x="29" y="2581"/>
                  </a:cubicBezTo>
                  <a:cubicBezTo>
                    <a:pt x="66" y="2852"/>
                    <a:pt x="305" y="3068"/>
                    <a:pt x="592" y="3068"/>
                  </a:cubicBezTo>
                  <a:cubicBezTo>
                    <a:pt x="598" y="3068"/>
                    <a:pt x="604" y="3068"/>
                    <a:pt x="611" y="3068"/>
                  </a:cubicBezTo>
                  <a:lnTo>
                    <a:pt x="697" y="3068"/>
                  </a:lnTo>
                  <a:cubicBezTo>
                    <a:pt x="800" y="4563"/>
                    <a:pt x="2055" y="5690"/>
                    <a:pt x="3503" y="5690"/>
                  </a:cubicBezTo>
                  <a:cubicBezTo>
                    <a:pt x="3654" y="5690"/>
                    <a:pt x="3806" y="5678"/>
                    <a:pt x="3959" y="5653"/>
                  </a:cubicBezTo>
                  <a:cubicBezTo>
                    <a:pt x="2709" y="5453"/>
                    <a:pt x="1736" y="4451"/>
                    <a:pt x="1574" y="3192"/>
                  </a:cubicBezTo>
                  <a:cubicBezTo>
                    <a:pt x="1555" y="3011"/>
                    <a:pt x="1555" y="2820"/>
                    <a:pt x="1574" y="2629"/>
                  </a:cubicBezTo>
                  <a:cubicBezTo>
                    <a:pt x="1593" y="2476"/>
                    <a:pt x="1641" y="2333"/>
                    <a:pt x="1727" y="2200"/>
                  </a:cubicBezTo>
                  <a:cubicBezTo>
                    <a:pt x="1803" y="2095"/>
                    <a:pt x="1908" y="1999"/>
                    <a:pt x="2023" y="1933"/>
                  </a:cubicBezTo>
                  <a:cubicBezTo>
                    <a:pt x="2614" y="1599"/>
                    <a:pt x="3120" y="1141"/>
                    <a:pt x="3511" y="597"/>
                  </a:cubicBezTo>
                  <a:cubicBezTo>
                    <a:pt x="3969" y="1227"/>
                    <a:pt x="4579" y="1732"/>
                    <a:pt x="5276" y="2076"/>
                  </a:cubicBezTo>
                  <a:cubicBezTo>
                    <a:pt x="5439" y="2151"/>
                    <a:pt x="5612" y="2189"/>
                    <a:pt x="5784" y="2189"/>
                  </a:cubicBezTo>
                  <a:cubicBezTo>
                    <a:pt x="6024" y="2189"/>
                    <a:pt x="6262" y="2115"/>
                    <a:pt x="6468" y="1971"/>
                  </a:cubicBezTo>
                  <a:cubicBezTo>
                    <a:pt x="6468" y="1971"/>
                    <a:pt x="6182" y="1942"/>
                    <a:pt x="6087" y="1914"/>
                  </a:cubicBezTo>
                  <a:cubicBezTo>
                    <a:pt x="5591" y="1780"/>
                    <a:pt x="4522" y="1351"/>
                    <a:pt x="3702" y="101"/>
                  </a:cubicBezTo>
                  <a:cubicBezTo>
                    <a:pt x="3659" y="34"/>
                    <a:pt x="3590" y="1"/>
                    <a:pt x="352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9" name="Google Shape;16319;p66"/>
            <p:cNvSpPr/>
            <p:nvPr/>
          </p:nvSpPr>
          <p:spPr>
            <a:xfrm>
              <a:off x="4988614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0" name="Google Shape;16320;p66"/>
            <p:cNvSpPr/>
            <p:nvPr/>
          </p:nvSpPr>
          <p:spPr>
            <a:xfrm>
              <a:off x="5057323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1" name="Google Shape;16321;p66"/>
            <p:cNvSpPr/>
            <p:nvPr/>
          </p:nvSpPr>
          <p:spPr>
            <a:xfrm>
              <a:off x="5003382" y="1652174"/>
              <a:ext cx="50694" cy="17282"/>
            </a:xfrm>
            <a:custGeom>
              <a:avLst/>
              <a:gdLst/>
              <a:ahLst/>
              <a:cxnLst/>
              <a:rect l="l" t="t" r="r" b="b"/>
              <a:pathLst>
                <a:path w="1936" h="660" extrusionOk="0">
                  <a:moveTo>
                    <a:pt x="315" y="1"/>
                  </a:moveTo>
                  <a:cubicBezTo>
                    <a:pt x="144" y="1"/>
                    <a:pt x="0" y="219"/>
                    <a:pt x="162" y="381"/>
                  </a:cubicBezTo>
                  <a:cubicBezTo>
                    <a:pt x="364" y="557"/>
                    <a:pt x="623" y="660"/>
                    <a:pt x="894" y="660"/>
                  </a:cubicBezTo>
                  <a:cubicBezTo>
                    <a:pt x="917" y="660"/>
                    <a:pt x="940" y="659"/>
                    <a:pt x="963" y="658"/>
                  </a:cubicBezTo>
                  <a:cubicBezTo>
                    <a:pt x="986" y="659"/>
                    <a:pt x="1009" y="660"/>
                    <a:pt x="1032" y="660"/>
                  </a:cubicBezTo>
                  <a:cubicBezTo>
                    <a:pt x="1303" y="660"/>
                    <a:pt x="1563" y="557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6" y="171"/>
                    <a:pt x="1140" y="223"/>
                    <a:pt x="965" y="223"/>
                  </a:cubicBezTo>
                  <a:cubicBezTo>
                    <a:pt x="789" y="223"/>
                    <a:pt x="615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2" name="Google Shape;16322;p66"/>
            <p:cNvSpPr/>
            <p:nvPr/>
          </p:nvSpPr>
          <p:spPr>
            <a:xfrm>
              <a:off x="5040093" y="1504255"/>
              <a:ext cx="79943" cy="90469"/>
            </a:xfrm>
            <a:custGeom>
              <a:avLst/>
              <a:gdLst/>
              <a:ahLst/>
              <a:cxnLst/>
              <a:rect l="l" t="t" r="r" b="b"/>
              <a:pathLst>
                <a:path w="3053" h="3455" extrusionOk="0">
                  <a:moveTo>
                    <a:pt x="77" y="1"/>
                  </a:moveTo>
                  <a:cubicBezTo>
                    <a:pt x="29" y="201"/>
                    <a:pt x="0" y="401"/>
                    <a:pt x="0" y="611"/>
                  </a:cubicBezTo>
                  <a:cubicBezTo>
                    <a:pt x="0" y="2176"/>
                    <a:pt x="1269" y="3454"/>
                    <a:pt x="2843" y="3454"/>
                  </a:cubicBezTo>
                  <a:cubicBezTo>
                    <a:pt x="2910" y="3454"/>
                    <a:pt x="2986" y="3454"/>
                    <a:pt x="3053" y="3445"/>
                  </a:cubicBezTo>
                  <a:cubicBezTo>
                    <a:pt x="3053" y="1708"/>
                    <a:pt x="1784" y="249"/>
                    <a:pt x="7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3" name="Google Shape;16323;p66"/>
            <p:cNvSpPr/>
            <p:nvPr/>
          </p:nvSpPr>
          <p:spPr>
            <a:xfrm>
              <a:off x="5020114" y="1789043"/>
              <a:ext cx="17256" cy="57214"/>
            </a:xfrm>
            <a:custGeom>
              <a:avLst/>
              <a:gdLst/>
              <a:ahLst/>
              <a:cxnLst/>
              <a:rect l="l" t="t" r="r" b="b"/>
              <a:pathLst>
                <a:path w="659" h="2185" extrusionOk="0">
                  <a:moveTo>
                    <a:pt x="0" y="0"/>
                  </a:moveTo>
                  <a:lnTo>
                    <a:pt x="0" y="1965"/>
                  </a:lnTo>
                  <a:cubicBezTo>
                    <a:pt x="0" y="2089"/>
                    <a:pt x="95" y="2185"/>
                    <a:pt x="219" y="2185"/>
                  </a:cubicBezTo>
                  <a:lnTo>
                    <a:pt x="439" y="2185"/>
                  </a:lnTo>
                  <a:cubicBezTo>
                    <a:pt x="553" y="2185"/>
                    <a:pt x="649" y="2089"/>
                    <a:pt x="658" y="197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4" name="Google Shape;16324;p66"/>
            <p:cNvSpPr/>
            <p:nvPr/>
          </p:nvSpPr>
          <p:spPr>
            <a:xfrm>
              <a:off x="4899689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239" y="1"/>
                  </a:moveTo>
                  <a:cubicBezTo>
                    <a:pt x="134" y="115"/>
                    <a:pt x="58" y="239"/>
                    <a:pt x="1" y="373"/>
                  </a:cubicBezTo>
                  <a:lnTo>
                    <a:pt x="1193" y="1394"/>
                  </a:lnTo>
                  <a:cubicBezTo>
                    <a:pt x="1336" y="1518"/>
                    <a:pt x="1422" y="1699"/>
                    <a:pt x="1422" y="1890"/>
                  </a:cubicBezTo>
                  <a:lnTo>
                    <a:pt x="1422" y="3445"/>
                  </a:lnTo>
                  <a:lnTo>
                    <a:pt x="1871" y="3445"/>
                  </a:lnTo>
                  <a:lnTo>
                    <a:pt x="1871" y="1899"/>
                  </a:lnTo>
                  <a:cubicBezTo>
                    <a:pt x="1871" y="1575"/>
                    <a:pt x="1727" y="1270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5" name="Google Shape;16325;p66"/>
            <p:cNvSpPr/>
            <p:nvPr/>
          </p:nvSpPr>
          <p:spPr>
            <a:xfrm>
              <a:off x="5108777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1632" y="1"/>
                  </a:moveTo>
                  <a:lnTo>
                    <a:pt x="382" y="1060"/>
                  </a:lnTo>
                  <a:cubicBezTo>
                    <a:pt x="134" y="1270"/>
                    <a:pt x="1" y="1575"/>
                    <a:pt x="1" y="1899"/>
                  </a:cubicBezTo>
                  <a:lnTo>
                    <a:pt x="1" y="3445"/>
                  </a:lnTo>
                  <a:lnTo>
                    <a:pt x="440" y="3445"/>
                  </a:lnTo>
                  <a:lnTo>
                    <a:pt x="440" y="1890"/>
                  </a:lnTo>
                  <a:cubicBezTo>
                    <a:pt x="440" y="1699"/>
                    <a:pt x="525" y="1518"/>
                    <a:pt x="678" y="1394"/>
                  </a:cubicBezTo>
                  <a:lnTo>
                    <a:pt x="1871" y="373"/>
                  </a:lnTo>
                  <a:cubicBezTo>
                    <a:pt x="1813" y="239"/>
                    <a:pt x="1727" y="115"/>
                    <a:pt x="163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6" name="Google Shape;16326;p66"/>
            <p:cNvSpPr/>
            <p:nvPr/>
          </p:nvSpPr>
          <p:spPr>
            <a:xfrm>
              <a:off x="5020114" y="1789043"/>
              <a:ext cx="17256" cy="17989"/>
            </a:xfrm>
            <a:custGeom>
              <a:avLst/>
              <a:gdLst/>
              <a:ahLst/>
              <a:cxnLst/>
              <a:rect l="l" t="t" r="r" b="b"/>
              <a:pathLst>
                <a:path w="659" h="687" extrusionOk="0">
                  <a:moveTo>
                    <a:pt x="0" y="0"/>
                  </a:moveTo>
                  <a:lnTo>
                    <a:pt x="0" y="687"/>
                  </a:lnTo>
                  <a:lnTo>
                    <a:pt x="324" y="611"/>
                  </a:lnTo>
                  <a:lnTo>
                    <a:pt x="658" y="68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7" name="Google Shape;16327;p66"/>
            <p:cNvSpPr/>
            <p:nvPr/>
          </p:nvSpPr>
          <p:spPr>
            <a:xfrm>
              <a:off x="4963895" y="17203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4" y="1"/>
                  </a:moveTo>
                  <a:lnTo>
                    <a:pt x="344" y="287"/>
                  </a:lnTo>
                  <a:cubicBezTo>
                    <a:pt x="172" y="344"/>
                    <a:pt x="58" y="497"/>
                    <a:pt x="48" y="678"/>
                  </a:cubicBezTo>
                  <a:cubicBezTo>
                    <a:pt x="1" y="1317"/>
                    <a:pt x="115" y="1956"/>
                    <a:pt x="353" y="2548"/>
                  </a:cubicBezTo>
                  <a:cubicBezTo>
                    <a:pt x="496" y="2873"/>
                    <a:pt x="817" y="3080"/>
                    <a:pt x="1163" y="3080"/>
                  </a:cubicBezTo>
                  <a:cubicBezTo>
                    <a:pt x="1233" y="3080"/>
                    <a:pt x="1304" y="3071"/>
                    <a:pt x="1374" y="3053"/>
                  </a:cubicBezTo>
                  <a:lnTo>
                    <a:pt x="2471" y="2786"/>
                  </a:lnTo>
                  <a:lnTo>
                    <a:pt x="3578" y="3053"/>
                  </a:lnTo>
                  <a:cubicBezTo>
                    <a:pt x="3649" y="3071"/>
                    <a:pt x="3720" y="3080"/>
                    <a:pt x="3790" y="3080"/>
                  </a:cubicBezTo>
                  <a:cubicBezTo>
                    <a:pt x="4135" y="3080"/>
                    <a:pt x="4456" y="2873"/>
                    <a:pt x="4599" y="2548"/>
                  </a:cubicBezTo>
                  <a:cubicBezTo>
                    <a:pt x="4837" y="1956"/>
                    <a:pt x="4942" y="1317"/>
                    <a:pt x="4904" y="678"/>
                  </a:cubicBezTo>
                  <a:cubicBezTo>
                    <a:pt x="4895" y="497"/>
                    <a:pt x="4780" y="344"/>
                    <a:pt x="4608" y="287"/>
                  </a:cubicBezTo>
                  <a:lnTo>
                    <a:pt x="3788" y="1"/>
                  </a:lnTo>
                  <a:lnTo>
                    <a:pt x="3788" y="659"/>
                  </a:lnTo>
                  <a:cubicBezTo>
                    <a:pt x="3788" y="1384"/>
                    <a:pt x="3206" y="1966"/>
                    <a:pt x="2481" y="1966"/>
                  </a:cubicBezTo>
                  <a:cubicBezTo>
                    <a:pt x="1756" y="1966"/>
                    <a:pt x="1164" y="1384"/>
                    <a:pt x="1164" y="659"/>
                  </a:cubicBezTo>
                  <a:lnTo>
                    <a:pt x="11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8" name="Google Shape;16328;p66"/>
            <p:cNvSpPr/>
            <p:nvPr/>
          </p:nvSpPr>
          <p:spPr>
            <a:xfrm>
              <a:off x="5063058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9" name="Google Shape;16329;p66"/>
            <p:cNvSpPr/>
            <p:nvPr/>
          </p:nvSpPr>
          <p:spPr>
            <a:xfrm>
              <a:off x="4994374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0" name="Google Shape;16330;p66"/>
            <p:cNvSpPr/>
            <p:nvPr/>
          </p:nvSpPr>
          <p:spPr>
            <a:xfrm>
              <a:off x="4982879" y="1720334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3063" y="1"/>
                  </a:moveTo>
                  <a:lnTo>
                    <a:pt x="3063" y="659"/>
                  </a:lnTo>
                  <a:cubicBezTo>
                    <a:pt x="3063" y="1384"/>
                    <a:pt x="2471" y="1966"/>
                    <a:pt x="1746" y="1966"/>
                  </a:cubicBezTo>
                  <a:cubicBezTo>
                    <a:pt x="1021" y="1966"/>
                    <a:pt x="439" y="1384"/>
                    <a:pt x="439" y="659"/>
                  </a:cubicBezTo>
                  <a:lnTo>
                    <a:pt x="439" y="10"/>
                  </a:ln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5"/>
                    <a:pt x="1746" y="2405"/>
                  </a:cubicBezTo>
                  <a:cubicBezTo>
                    <a:pt x="2710" y="2405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31" name="Google Shape;16331;p66"/>
          <p:cNvGrpSpPr/>
          <p:nvPr/>
        </p:nvGrpSpPr>
        <p:grpSpPr>
          <a:xfrm>
            <a:off x="6255392" y="4268082"/>
            <a:ext cx="274550" cy="354728"/>
            <a:chOff x="6255392" y="4268082"/>
            <a:chExt cx="274550" cy="354728"/>
          </a:xfrm>
        </p:grpSpPr>
        <p:sp>
          <p:nvSpPr>
            <p:cNvPr id="16332" name="Google Shape;16332;p66"/>
            <p:cNvSpPr/>
            <p:nvPr/>
          </p:nvSpPr>
          <p:spPr>
            <a:xfrm>
              <a:off x="6286342" y="4268082"/>
              <a:ext cx="213120" cy="206102"/>
            </a:xfrm>
            <a:custGeom>
              <a:avLst/>
              <a:gdLst/>
              <a:ahLst/>
              <a:cxnLst/>
              <a:rect l="l" t="t" r="r" b="b"/>
              <a:pathLst>
                <a:path w="8139" h="7871" extrusionOk="0">
                  <a:moveTo>
                    <a:pt x="4065" y="0"/>
                  </a:moveTo>
                  <a:cubicBezTo>
                    <a:pt x="2014" y="0"/>
                    <a:pt x="354" y="1670"/>
                    <a:pt x="354" y="3721"/>
                  </a:cubicBezTo>
                  <a:lnTo>
                    <a:pt x="354" y="4808"/>
                  </a:lnTo>
                  <a:cubicBezTo>
                    <a:pt x="354" y="5543"/>
                    <a:pt x="211" y="6010"/>
                    <a:pt x="87" y="6277"/>
                  </a:cubicBezTo>
                  <a:cubicBezTo>
                    <a:pt x="1" y="6468"/>
                    <a:pt x="49" y="6688"/>
                    <a:pt x="220" y="6812"/>
                  </a:cubicBezTo>
                  <a:cubicBezTo>
                    <a:pt x="640" y="7136"/>
                    <a:pt x="2100" y="7871"/>
                    <a:pt x="4065" y="7871"/>
                  </a:cubicBezTo>
                  <a:cubicBezTo>
                    <a:pt x="6040" y="7871"/>
                    <a:pt x="7490" y="7136"/>
                    <a:pt x="7919" y="6812"/>
                  </a:cubicBezTo>
                  <a:cubicBezTo>
                    <a:pt x="8081" y="6688"/>
                    <a:pt x="8139" y="6468"/>
                    <a:pt x="8053" y="6277"/>
                  </a:cubicBezTo>
                  <a:cubicBezTo>
                    <a:pt x="7938" y="6010"/>
                    <a:pt x="7786" y="5543"/>
                    <a:pt x="7786" y="4808"/>
                  </a:cubicBezTo>
                  <a:lnTo>
                    <a:pt x="7786" y="3721"/>
                  </a:lnTo>
                  <a:cubicBezTo>
                    <a:pt x="7786" y="1670"/>
                    <a:pt x="6116" y="0"/>
                    <a:pt x="406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3" name="Google Shape;16333;p66"/>
            <p:cNvSpPr/>
            <p:nvPr/>
          </p:nvSpPr>
          <p:spPr>
            <a:xfrm>
              <a:off x="6352800" y="4451168"/>
              <a:ext cx="80205" cy="68736"/>
            </a:xfrm>
            <a:custGeom>
              <a:avLst/>
              <a:gdLst/>
              <a:ahLst/>
              <a:cxnLst/>
              <a:rect l="l" t="t" r="r" b="b"/>
              <a:pathLst>
                <a:path w="3063" h="2625" extrusionOk="0">
                  <a:moveTo>
                    <a:pt x="1" y="1"/>
                  </a:moveTo>
                  <a:lnTo>
                    <a:pt x="1" y="2624"/>
                  </a:lnTo>
                  <a:lnTo>
                    <a:pt x="3063" y="2624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4" name="Google Shape;16334;p66"/>
            <p:cNvSpPr/>
            <p:nvPr/>
          </p:nvSpPr>
          <p:spPr>
            <a:xfrm>
              <a:off x="6352800" y="4451168"/>
              <a:ext cx="80205" cy="34381"/>
            </a:xfrm>
            <a:custGeom>
              <a:avLst/>
              <a:gdLst/>
              <a:ahLst/>
              <a:cxnLst/>
              <a:rect l="l" t="t" r="r" b="b"/>
              <a:pathLst>
                <a:path w="3063" h="1313" extrusionOk="0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5" name="Google Shape;16335;p66"/>
            <p:cNvSpPr/>
            <p:nvPr/>
          </p:nvSpPr>
          <p:spPr>
            <a:xfrm>
              <a:off x="6296842" y="4307464"/>
              <a:ext cx="192381" cy="166458"/>
            </a:xfrm>
            <a:custGeom>
              <a:avLst/>
              <a:gdLst/>
              <a:ahLst/>
              <a:cxnLst/>
              <a:rect l="l" t="t" r="r" b="b"/>
              <a:pathLst>
                <a:path w="7347" h="6357" extrusionOk="0">
                  <a:moveTo>
                    <a:pt x="2397" y="0"/>
                  </a:moveTo>
                  <a:cubicBezTo>
                    <a:pt x="2313" y="0"/>
                    <a:pt x="2229" y="26"/>
                    <a:pt x="2157" y="80"/>
                  </a:cubicBezTo>
                  <a:cubicBezTo>
                    <a:pt x="1432" y="585"/>
                    <a:pt x="1021" y="1425"/>
                    <a:pt x="1050" y="2303"/>
                  </a:cubicBezTo>
                  <a:cubicBezTo>
                    <a:pt x="1060" y="2493"/>
                    <a:pt x="917" y="2646"/>
                    <a:pt x="726" y="2646"/>
                  </a:cubicBezTo>
                  <a:cubicBezTo>
                    <a:pt x="1" y="2646"/>
                    <a:pt x="1" y="3743"/>
                    <a:pt x="726" y="3743"/>
                  </a:cubicBezTo>
                  <a:lnTo>
                    <a:pt x="850" y="3743"/>
                  </a:lnTo>
                  <a:cubicBezTo>
                    <a:pt x="955" y="5222"/>
                    <a:pt x="2195" y="6357"/>
                    <a:pt x="3674" y="6357"/>
                  </a:cubicBezTo>
                  <a:cubicBezTo>
                    <a:pt x="5152" y="6357"/>
                    <a:pt x="6392" y="5222"/>
                    <a:pt x="6507" y="3743"/>
                  </a:cubicBezTo>
                  <a:lnTo>
                    <a:pt x="6621" y="3743"/>
                  </a:lnTo>
                  <a:cubicBezTo>
                    <a:pt x="7346" y="3743"/>
                    <a:pt x="7346" y="2646"/>
                    <a:pt x="6621" y="2646"/>
                  </a:cubicBezTo>
                  <a:cubicBezTo>
                    <a:pt x="6431" y="2646"/>
                    <a:pt x="6278" y="2493"/>
                    <a:pt x="6287" y="2303"/>
                  </a:cubicBezTo>
                  <a:cubicBezTo>
                    <a:pt x="6316" y="1425"/>
                    <a:pt x="5906" y="585"/>
                    <a:pt x="5190" y="80"/>
                  </a:cubicBezTo>
                  <a:cubicBezTo>
                    <a:pt x="5115" y="26"/>
                    <a:pt x="5028" y="0"/>
                    <a:pt x="4943" y="0"/>
                  </a:cubicBezTo>
                  <a:cubicBezTo>
                    <a:pt x="4802" y="0"/>
                    <a:pt x="4663" y="69"/>
                    <a:pt x="4580" y="194"/>
                  </a:cubicBezTo>
                  <a:cubicBezTo>
                    <a:pt x="4365" y="519"/>
                    <a:pt x="4017" y="681"/>
                    <a:pt x="3669" y="681"/>
                  </a:cubicBezTo>
                  <a:cubicBezTo>
                    <a:pt x="3321" y="681"/>
                    <a:pt x="2972" y="519"/>
                    <a:pt x="2758" y="194"/>
                  </a:cubicBezTo>
                  <a:cubicBezTo>
                    <a:pt x="2675" y="69"/>
                    <a:pt x="2536" y="0"/>
                    <a:pt x="2397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6" name="Google Shape;16336;p66"/>
            <p:cNvSpPr/>
            <p:nvPr/>
          </p:nvSpPr>
          <p:spPr>
            <a:xfrm>
              <a:off x="6296607" y="4320033"/>
              <a:ext cx="107935" cy="154125"/>
            </a:xfrm>
            <a:custGeom>
              <a:avLst/>
              <a:gdLst/>
              <a:ahLst/>
              <a:cxnLst/>
              <a:rect l="l" t="t" r="r" b="b"/>
              <a:pathLst>
                <a:path w="4122" h="5886" extrusionOk="0">
                  <a:moveTo>
                    <a:pt x="1708" y="0"/>
                  </a:moveTo>
                  <a:cubicBezTo>
                    <a:pt x="1269" y="506"/>
                    <a:pt x="1030" y="1155"/>
                    <a:pt x="1059" y="1823"/>
                  </a:cubicBezTo>
                  <a:cubicBezTo>
                    <a:pt x="1069" y="2013"/>
                    <a:pt x="916" y="2166"/>
                    <a:pt x="735" y="2175"/>
                  </a:cubicBezTo>
                  <a:cubicBezTo>
                    <a:pt x="0" y="2175"/>
                    <a:pt x="0" y="3263"/>
                    <a:pt x="735" y="3263"/>
                  </a:cubicBezTo>
                  <a:lnTo>
                    <a:pt x="849" y="3263"/>
                  </a:lnTo>
                  <a:cubicBezTo>
                    <a:pt x="953" y="4758"/>
                    <a:pt x="2208" y="5886"/>
                    <a:pt x="3663" y="5886"/>
                  </a:cubicBezTo>
                  <a:cubicBezTo>
                    <a:pt x="3814" y="5886"/>
                    <a:pt x="3967" y="5873"/>
                    <a:pt x="4121" y="5848"/>
                  </a:cubicBezTo>
                  <a:cubicBezTo>
                    <a:pt x="2729" y="5638"/>
                    <a:pt x="1708" y="4446"/>
                    <a:pt x="1708" y="3044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7" name="Google Shape;16337;p66"/>
            <p:cNvSpPr/>
            <p:nvPr/>
          </p:nvSpPr>
          <p:spPr>
            <a:xfrm>
              <a:off x="6352800" y="437685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8" name="Google Shape;16338;p66"/>
            <p:cNvSpPr/>
            <p:nvPr/>
          </p:nvSpPr>
          <p:spPr>
            <a:xfrm>
              <a:off x="6421509" y="4376855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9" name="Google Shape;16339;p66"/>
            <p:cNvSpPr/>
            <p:nvPr/>
          </p:nvSpPr>
          <p:spPr>
            <a:xfrm>
              <a:off x="6345311" y="4359756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0" name="Google Shape;16340;p66"/>
            <p:cNvSpPr/>
            <p:nvPr/>
          </p:nvSpPr>
          <p:spPr>
            <a:xfrm>
              <a:off x="6413758" y="435975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0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1" name="Google Shape;16341;p66"/>
            <p:cNvSpPr/>
            <p:nvPr/>
          </p:nvSpPr>
          <p:spPr>
            <a:xfrm>
              <a:off x="6255392" y="4508382"/>
              <a:ext cx="274550" cy="114428"/>
            </a:xfrm>
            <a:custGeom>
              <a:avLst/>
              <a:gdLst/>
              <a:ahLst/>
              <a:cxnLst/>
              <a:rect l="l" t="t" r="r" b="b"/>
              <a:pathLst>
                <a:path w="10485" h="4370" extrusionOk="0">
                  <a:moveTo>
                    <a:pt x="2843" y="0"/>
                  </a:moveTo>
                  <a:lnTo>
                    <a:pt x="1231" y="497"/>
                  </a:lnTo>
                  <a:cubicBezTo>
                    <a:pt x="506" y="726"/>
                    <a:pt x="0" y="1393"/>
                    <a:pt x="0" y="2166"/>
                  </a:cubicBezTo>
                  <a:lnTo>
                    <a:pt x="0" y="3711"/>
                  </a:lnTo>
                  <a:cubicBezTo>
                    <a:pt x="0" y="4074"/>
                    <a:pt x="296" y="4370"/>
                    <a:pt x="658" y="4370"/>
                  </a:cubicBezTo>
                  <a:lnTo>
                    <a:pt x="9836" y="4370"/>
                  </a:lnTo>
                  <a:cubicBezTo>
                    <a:pt x="10198" y="4370"/>
                    <a:pt x="10484" y="4074"/>
                    <a:pt x="10484" y="3711"/>
                  </a:cubicBezTo>
                  <a:lnTo>
                    <a:pt x="10484" y="2166"/>
                  </a:lnTo>
                  <a:cubicBezTo>
                    <a:pt x="10484" y="1393"/>
                    <a:pt x="9988" y="716"/>
                    <a:pt x="9254" y="497"/>
                  </a:cubicBezTo>
                  <a:lnTo>
                    <a:pt x="7651" y="0"/>
                  </a:lnTo>
                  <a:lnTo>
                    <a:pt x="5247" y="220"/>
                  </a:lnTo>
                  <a:lnTo>
                    <a:pt x="284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2" name="Google Shape;16342;p66"/>
            <p:cNvSpPr/>
            <p:nvPr/>
          </p:nvSpPr>
          <p:spPr>
            <a:xfrm>
              <a:off x="6376785" y="4456667"/>
              <a:ext cx="32260" cy="28751"/>
            </a:xfrm>
            <a:custGeom>
              <a:avLst/>
              <a:gdLst/>
              <a:ahLst/>
              <a:cxnLst/>
              <a:rect l="l" t="t" r="r" b="b"/>
              <a:pathLst>
                <a:path w="1232" h="1098" extrusionOk="0">
                  <a:moveTo>
                    <a:pt x="182" y="1"/>
                  </a:moveTo>
                  <a:cubicBezTo>
                    <a:pt x="77" y="1"/>
                    <a:pt x="0" y="115"/>
                    <a:pt x="48" y="211"/>
                  </a:cubicBezTo>
                  <a:lnTo>
                    <a:pt x="315" y="897"/>
                  </a:lnTo>
                  <a:cubicBezTo>
                    <a:pt x="363" y="1021"/>
                    <a:pt x="487" y="1098"/>
                    <a:pt x="611" y="1098"/>
                  </a:cubicBezTo>
                  <a:cubicBezTo>
                    <a:pt x="745" y="1098"/>
                    <a:pt x="869" y="1021"/>
                    <a:pt x="916" y="897"/>
                  </a:cubicBezTo>
                  <a:lnTo>
                    <a:pt x="1183" y="211"/>
                  </a:lnTo>
                  <a:cubicBezTo>
                    <a:pt x="1231" y="115"/>
                    <a:pt x="1155" y="1"/>
                    <a:pt x="1040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3" name="Google Shape;16343;p66"/>
            <p:cNvSpPr/>
            <p:nvPr/>
          </p:nvSpPr>
          <p:spPr>
            <a:xfrm>
              <a:off x="6370029" y="4422705"/>
              <a:ext cx="45745" cy="16994"/>
            </a:xfrm>
            <a:custGeom>
              <a:avLst/>
              <a:gdLst/>
              <a:ahLst/>
              <a:cxnLst/>
              <a:rect l="l" t="t" r="r" b="b"/>
              <a:pathLst>
                <a:path w="1747" h="649" extrusionOk="0">
                  <a:moveTo>
                    <a:pt x="1" y="0"/>
                  </a:moveTo>
                  <a:lnTo>
                    <a:pt x="1" y="220"/>
                  </a:lnTo>
                  <a:cubicBezTo>
                    <a:pt x="1" y="458"/>
                    <a:pt x="192" y="649"/>
                    <a:pt x="440" y="649"/>
                  </a:cubicBezTo>
                  <a:lnTo>
                    <a:pt x="1308" y="649"/>
                  </a:lnTo>
                  <a:cubicBezTo>
                    <a:pt x="1546" y="649"/>
                    <a:pt x="1747" y="458"/>
                    <a:pt x="1747" y="220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4" name="Google Shape;16344;p66"/>
            <p:cNvSpPr/>
            <p:nvPr/>
          </p:nvSpPr>
          <p:spPr>
            <a:xfrm>
              <a:off x="6352800" y="4416944"/>
              <a:ext cx="79969" cy="28568"/>
            </a:xfrm>
            <a:custGeom>
              <a:avLst/>
              <a:gdLst/>
              <a:ahLst/>
              <a:cxnLst/>
              <a:rect l="l" t="t" r="r" b="b"/>
              <a:pathLst>
                <a:path w="3054" h="1091" extrusionOk="0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lnTo>
                    <a:pt x="1" y="869"/>
                  </a:lnTo>
                  <a:cubicBezTo>
                    <a:pt x="1" y="1017"/>
                    <a:pt x="110" y="1091"/>
                    <a:pt x="220" y="1091"/>
                  </a:cubicBezTo>
                  <a:cubicBezTo>
                    <a:pt x="330" y="1091"/>
                    <a:pt x="439" y="1017"/>
                    <a:pt x="439" y="869"/>
                  </a:cubicBezTo>
                  <a:cubicBezTo>
                    <a:pt x="439" y="755"/>
                    <a:pt x="535" y="659"/>
                    <a:pt x="659" y="659"/>
                  </a:cubicBezTo>
                  <a:lnTo>
                    <a:pt x="869" y="659"/>
                  </a:lnTo>
                  <a:cubicBezTo>
                    <a:pt x="1012" y="659"/>
                    <a:pt x="1145" y="611"/>
                    <a:pt x="1260" y="526"/>
                  </a:cubicBezTo>
                  <a:cubicBezTo>
                    <a:pt x="1336" y="468"/>
                    <a:pt x="1432" y="440"/>
                    <a:pt x="1527" y="440"/>
                  </a:cubicBezTo>
                  <a:cubicBezTo>
                    <a:pt x="1622" y="440"/>
                    <a:pt x="1718" y="468"/>
                    <a:pt x="1794" y="526"/>
                  </a:cubicBezTo>
                  <a:cubicBezTo>
                    <a:pt x="1909" y="611"/>
                    <a:pt x="2042" y="659"/>
                    <a:pt x="2185" y="659"/>
                  </a:cubicBezTo>
                  <a:lnTo>
                    <a:pt x="2405" y="659"/>
                  </a:lnTo>
                  <a:cubicBezTo>
                    <a:pt x="2519" y="659"/>
                    <a:pt x="2615" y="755"/>
                    <a:pt x="2615" y="869"/>
                  </a:cubicBezTo>
                  <a:cubicBezTo>
                    <a:pt x="2615" y="1017"/>
                    <a:pt x="2724" y="1091"/>
                    <a:pt x="2834" y="1091"/>
                  </a:cubicBezTo>
                  <a:cubicBezTo>
                    <a:pt x="2944" y="1091"/>
                    <a:pt x="3053" y="1017"/>
                    <a:pt x="3053" y="869"/>
                  </a:cubicBezTo>
                  <a:lnTo>
                    <a:pt x="3053" y="659"/>
                  </a:lnTo>
                  <a:cubicBezTo>
                    <a:pt x="3053" y="297"/>
                    <a:pt x="2767" y="1"/>
                    <a:pt x="240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5" name="Google Shape;16345;p66"/>
            <p:cNvSpPr/>
            <p:nvPr/>
          </p:nvSpPr>
          <p:spPr>
            <a:xfrm>
              <a:off x="6262619" y="4532106"/>
              <a:ext cx="50249" cy="90705"/>
            </a:xfrm>
            <a:custGeom>
              <a:avLst/>
              <a:gdLst/>
              <a:ahLst/>
              <a:cxnLst/>
              <a:rect l="l" t="t" r="r" b="b"/>
              <a:pathLst>
                <a:path w="1919" h="3464" extrusionOk="0">
                  <a:moveTo>
                    <a:pt x="277" y="1"/>
                  </a:moveTo>
                  <a:cubicBezTo>
                    <a:pt x="172" y="96"/>
                    <a:pt x="77" y="211"/>
                    <a:pt x="1" y="335"/>
                  </a:cubicBezTo>
                  <a:lnTo>
                    <a:pt x="1250" y="1413"/>
                  </a:lnTo>
                  <a:cubicBezTo>
                    <a:pt x="1394" y="1537"/>
                    <a:pt x="1479" y="1718"/>
                    <a:pt x="1479" y="1909"/>
                  </a:cubicBezTo>
                  <a:lnTo>
                    <a:pt x="1479" y="3464"/>
                  </a:lnTo>
                  <a:lnTo>
                    <a:pt x="1918" y="3464"/>
                  </a:lnTo>
                  <a:lnTo>
                    <a:pt x="1918" y="1899"/>
                  </a:lnTo>
                  <a:cubicBezTo>
                    <a:pt x="1918" y="1584"/>
                    <a:pt x="1775" y="1279"/>
                    <a:pt x="1537" y="1069"/>
                  </a:cubicBezTo>
                  <a:lnTo>
                    <a:pt x="27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6" name="Google Shape;16346;p66"/>
            <p:cNvSpPr/>
            <p:nvPr/>
          </p:nvSpPr>
          <p:spPr>
            <a:xfrm>
              <a:off x="6472963" y="4532106"/>
              <a:ext cx="49987" cy="90705"/>
            </a:xfrm>
            <a:custGeom>
              <a:avLst/>
              <a:gdLst/>
              <a:ahLst/>
              <a:cxnLst/>
              <a:rect l="l" t="t" r="r" b="b"/>
              <a:pathLst>
                <a:path w="1909" h="3464" extrusionOk="0">
                  <a:moveTo>
                    <a:pt x="1641" y="1"/>
                  </a:moveTo>
                  <a:lnTo>
                    <a:pt x="382" y="1069"/>
                  </a:lnTo>
                  <a:cubicBezTo>
                    <a:pt x="134" y="1279"/>
                    <a:pt x="0" y="1584"/>
                    <a:pt x="0" y="1899"/>
                  </a:cubicBezTo>
                  <a:lnTo>
                    <a:pt x="0" y="3464"/>
                  </a:lnTo>
                  <a:lnTo>
                    <a:pt x="439" y="3464"/>
                  </a:lnTo>
                  <a:lnTo>
                    <a:pt x="439" y="1909"/>
                  </a:lnTo>
                  <a:cubicBezTo>
                    <a:pt x="439" y="1718"/>
                    <a:pt x="515" y="1537"/>
                    <a:pt x="668" y="1413"/>
                  </a:cubicBezTo>
                  <a:lnTo>
                    <a:pt x="1908" y="335"/>
                  </a:lnTo>
                  <a:cubicBezTo>
                    <a:pt x="1832" y="211"/>
                    <a:pt x="1746" y="96"/>
                    <a:pt x="164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7" name="Google Shape;16347;p66"/>
            <p:cNvSpPr/>
            <p:nvPr/>
          </p:nvSpPr>
          <p:spPr>
            <a:xfrm>
              <a:off x="6387285" y="4548340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1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40"/>
                    <a:pt x="21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10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8" name="Google Shape;16348;p66"/>
            <p:cNvSpPr/>
            <p:nvPr/>
          </p:nvSpPr>
          <p:spPr>
            <a:xfrm>
              <a:off x="6387285" y="4588560"/>
              <a:ext cx="11260" cy="11286"/>
            </a:xfrm>
            <a:custGeom>
              <a:avLst/>
              <a:gdLst/>
              <a:ahLst/>
              <a:cxnLst/>
              <a:rect l="l" t="t" r="r" b="b"/>
              <a:pathLst>
                <a:path w="430" h="431" extrusionOk="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35"/>
                    <a:pt x="96" y="430"/>
                    <a:pt x="210" y="430"/>
                  </a:cubicBezTo>
                  <a:cubicBezTo>
                    <a:pt x="334" y="430"/>
                    <a:pt x="429" y="335"/>
                    <a:pt x="429" y="220"/>
                  </a:cubicBezTo>
                  <a:cubicBezTo>
                    <a:pt x="429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9" name="Google Shape;16349;p66"/>
            <p:cNvSpPr/>
            <p:nvPr/>
          </p:nvSpPr>
          <p:spPr>
            <a:xfrm>
              <a:off x="6318838" y="4508382"/>
              <a:ext cx="148155" cy="48495"/>
            </a:xfrm>
            <a:custGeom>
              <a:avLst/>
              <a:gdLst/>
              <a:ahLst/>
              <a:cxnLst/>
              <a:rect l="l" t="t" r="r" b="b"/>
              <a:pathLst>
                <a:path w="5658" h="1852" extrusionOk="0">
                  <a:moveTo>
                    <a:pt x="429" y="0"/>
                  </a:moveTo>
                  <a:lnTo>
                    <a:pt x="0" y="134"/>
                  </a:lnTo>
                  <a:lnTo>
                    <a:pt x="48" y="220"/>
                  </a:lnTo>
                  <a:lnTo>
                    <a:pt x="792" y="1517"/>
                  </a:lnTo>
                  <a:cubicBezTo>
                    <a:pt x="906" y="1718"/>
                    <a:pt x="1126" y="1851"/>
                    <a:pt x="1355" y="1851"/>
                  </a:cubicBezTo>
                  <a:cubicBezTo>
                    <a:pt x="1517" y="1851"/>
                    <a:pt x="1660" y="1794"/>
                    <a:pt x="1784" y="1689"/>
                  </a:cubicBezTo>
                  <a:lnTo>
                    <a:pt x="2824" y="792"/>
                  </a:lnTo>
                  <a:lnTo>
                    <a:pt x="3873" y="1689"/>
                  </a:lnTo>
                  <a:cubicBezTo>
                    <a:pt x="3999" y="1795"/>
                    <a:pt x="4149" y="1846"/>
                    <a:pt x="4298" y="1846"/>
                  </a:cubicBezTo>
                  <a:cubicBezTo>
                    <a:pt x="4524" y="1846"/>
                    <a:pt x="4745" y="1730"/>
                    <a:pt x="4866" y="1517"/>
                  </a:cubicBezTo>
                  <a:lnTo>
                    <a:pt x="5610" y="220"/>
                  </a:lnTo>
                  <a:lnTo>
                    <a:pt x="5657" y="134"/>
                  </a:lnTo>
                  <a:lnTo>
                    <a:pt x="5228" y="0"/>
                  </a:lnTo>
                  <a:lnTo>
                    <a:pt x="2824" y="2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0" name="Google Shape;16350;p66"/>
            <p:cNvSpPr/>
            <p:nvPr/>
          </p:nvSpPr>
          <p:spPr>
            <a:xfrm>
              <a:off x="6329809" y="4487853"/>
              <a:ext cx="62975" cy="57581"/>
            </a:xfrm>
            <a:custGeom>
              <a:avLst/>
              <a:gdLst/>
              <a:ahLst/>
              <a:cxnLst/>
              <a:rect l="l" t="t" r="r" b="b"/>
              <a:pathLst>
                <a:path w="2405" h="2199" extrusionOk="0">
                  <a:moveTo>
                    <a:pt x="533" y="0"/>
                  </a:moveTo>
                  <a:cubicBezTo>
                    <a:pt x="454" y="0"/>
                    <a:pt x="377" y="45"/>
                    <a:pt x="344" y="117"/>
                  </a:cubicBezTo>
                  <a:lnTo>
                    <a:pt x="1" y="794"/>
                  </a:lnTo>
                  <a:lnTo>
                    <a:pt x="745" y="2091"/>
                  </a:lnTo>
                  <a:cubicBezTo>
                    <a:pt x="785" y="2161"/>
                    <a:pt x="861" y="2199"/>
                    <a:pt x="937" y="2199"/>
                  </a:cubicBezTo>
                  <a:cubicBezTo>
                    <a:pt x="987" y="2199"/>
                    <a:pt x="1038" y="2183"/>
                    <a:pt x="1079" y="2149"/>
                  </a:cubicBezTo>
                  <a:lnTo>
                    <a:pt x="2405" y="1004"/>
                  </a:lnTo>
                  <a:lnTo>
                    <a:pt x="640" y="31"/>
                  </a:lnTo>
                  <a:cubicBezTo>
                    <a:pt x="607" y="10"/>
                    <a:pt x="570" y="0"/>
                    <a:pt x="53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1" name="Google Shape;16351;p66"/>
            <p:cNvSpPr/>
            <p:nvPr/>
          </p:nvSpPr>
          <p:spPr>
            <a:xfrm>
              <a:off x="6392784" y="4487853"/>
              <a:ext cx="62975" cy="57581"/>
            </a:xfrm>
            <a:custGeom>
              <a:avLst/>
              <a:gdLst/>
              <a:ahLst/>
              <a:cxnLst/>
              <a:rect l="l" t="t" r="r" b="b"/>
              <a:pathLst>
                <a:path w="2405" h="2199" extrusionOk="0">
                  <a:moveTo>
                    <a:pt x="1879" y="0"/>
                  </a:moveTo>
                  <a:cubicBezTo>
                    <a:pt x="1844" y="0"/>
                    <a:pt x="1808" y="10"/>
                    <a:pt x="1774" y="31"/>
                  </a:cubicBezTo>
                  <a:lnTo>
                    <a:pt x="0" y="1004"/>
                  </a:lnTo>
                  <a:lnTo>
                    <a:pt x="1336" y="2149"/>
                  </a:lnTo>
                  <a:cubicBezTo>
                    <a:pt x="1377" y="2183"/>
                    <a:pt x="1426" y="2199"/>
                    <a:pt x="1474" y="2199"/>
                  </a:cubicBezTo>
                  <a:cubicBezTo>
                    <a:pt x="1548" y="2199"/>
                    <a:pt x="1620" y="2161"/>
                    <a:pt x="1660" y="2091"/>
                  </a:cubicBezTo>
                  <a:lnTo>
                    <a:pt x="2404" y="794"/>
                  </a:lnTo>
                  <a:lnTo>
                    <a:pt x="2070" y="117"/>
                  </a:lnTo>
                  <a:cubicBezTo>
                    <a:pt x="2031" y="45"/>
                    <a:pt x="1956" y="0"/>
                    <a:pt x="187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52" name="Google Shape;16352;p66"/>
          <p:cNvGrpSpPr/>
          <p:nvPr/>
        </p:nvGrpSpPr>
        <p:grpSpPr>
          <a:xfrm>
            <a:off x="7604076" y="3790075"/>
            <a:ext cx="275807" cy="354859"/>
            <a:chOff x="7604076" y="3790075"/>
            <a:chExt cx="275807" cy="354859"/>
          </a:xfrm>
        </p:grpSpPr>
        <p:sp>
          <p:nvSpPr>
            <p:cNvPr id="16353" name="Google Shape;16353;p66"/>
            <p:cNvSpPr/>
            <p:nvPr/>
          </p:nvSpPr>
          <p:spPr>
            <a:xfrm>
              <a:off x="7623558" y="3790075"/>
              <a:ext cx="237341" cy="113800"/>
            </a:xfrm>
            <a:custGeom>
              <a:avLst/>
              <a:gdLst/>
              <a:ahLst/>
              <a:cxnLst/>
              <a:rect l="l" t="t" r="r" b="b"/>
              <a:pathLst>
                <a:path w="9064" h="4346" extrusionOk="0">
                  <a:moveTo>
                    <a:pt x="4531" y="0"/>
                  </a:moveTo>
                  <a:cubicBezTo>
                    <a:pt x="4436" y="0"/>
                    <a:pt x="4341" y="15"/>
                    <a:pt x="4246" y="43"/>
                  </a:cubicBezTo>
                  <a:lnTo>
                    <a:pt x="1508" y="768"/>
                  </a:lnTo>
                  <a:cubicBezTo>
                    <a:pt x="1336" y="816"/>
                    <a:pt x="1202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50" y="4346"/>
                  </a:lnTo>
                  <a:lnTo>
                    <a:pt x="7823" y="4346"/>
                  </a:lnTo>
                  <a:lnTo>
                    <a:pt x="8892" y="3277"/>
                  </a:lnTo>
                  <a:cubicBezTo>
                    <a:pt x="9035" y="3134"/>
                    <a:pt x="9063" y="2915"/>
                    <a:pt x="8958" y="2743"/>
                  </a:cubicBezTo>
                  <a:lnTo>
                    <a:pt x="7957" y="1074"/>
                  </a:lnTo>
                  <a:cubicBezTo>
                    <a:pt x="7871" y="921"/>
                    <a:pt x="7718" y="816"/>
                    <a:pt x="7556" y="768"/>
                  </a:cubicBezTo>
                  <a:lnTo>
                    <a:pt x="4808" y="43"/>
                  </a:lnTo>
                  <a:cubicBezTo>
                    <a:pt x="4718" y="15"/>
                    <a:pt x="4625" y="0"/>
                    <a:pt x="453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4" name="Google Shape;16354;p66"/>
            <p:cNvSpPr/>
            <p:nvPr/>
          </p:nvSpPr>
          <p:spPr>
            <a:xfrm>
              <a:off x="7604076" y="4018513"/>
              <a:ext cx="275545" cy="126186"/>
            </a:xfrm>
            <a:custGeom>
              <a:avLst/>
              <a:gdLst/>
              <a:ahLst/>
              <a:cxnLst/>
              <a:rect l="l" t="t" r="r" b="b"/>
              <a:pathLst>
                <a:path w="10523" h="4819" extrusionOk="0">
                  <a:moveTo>
                    <a:pt x="3730" y="1"/>
                  </a:moveTo>
                  <a:lnTo>
                    <a:pt x="3730" y="831"/>
                  </a:lnTo>
                  <a:cubicBezTo>
                    <a:pt x="3730" y="1117"/>
                    <a:pt x="3540" y="1374"/>
                    <a:pt x="3253" y="1460"/>
                  </a:cubicBezTo>
                  <a:lnTo>
                    <a:pt x="945" y="2138"/>
                  </a:lnTo>
                  <a:cubicBezTo>
                    <a:pt x="382" y="2300"/>
                    <a:pt x="0" y="2815"/>
                    <a:pt x="0" y="3397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865" y="4818"/>
                  </a:lnTo>
                  <a:cubicBezTo>
                    <a:pt x="10227" y="4818"/>
                    <a:pt x="10513" y="4532"/>
                    <a:pt x="10513" y="4170"/>
                  </a:cubicBezTo>
                  <a:lnTo>
                    <a:pt x="10513" y="3406"/>
                  </a:lnTo>
                  <a:cubicBezTo>
                    <a:pt x="10523" y="2815"/>
                    <a:pt x="10141" y="2300"/>
                    <a:pt x="9588" y="2138"/>
                  </a:cubicBezTo>
                  <a:lnTo>
                    <a:pt x="7279" y="1460"/>
                  </a:lnTo>
                  <a:cubicBezTo>
                    <a:pt x="6993" y="1374"/>
                    <a:pt x="6802" y="1117"/>
                    <a:pt x="6802" y="831"/>
                  </a:cubicBezTo>
                  <a:lnTo>
                    <a:pt x="680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5" name="Google Shape;16355;p66"/>
            <p:cNvSpPr/>
            <p:nvPr/>
          </p:nvSpPr>
          <p:spPr>
            <a:xfrm>
              <a:off x="7604312" y="4049987"/>
              <a:ext cx="275571" cy="94711"/>
            </a:xfrm>
            <a:custGeom>
              <a:avLst/>
              <a:gdLst/>
              <a:ahLst/>
              <a:cxnLst/>
              <a:rect l="l" t="t" r="r" b="b"/>
              <a:pathLst>
                <a:path w="10524" h="3617" extrusionOk="0">
                  <a:moveTo>
                    <a:pt x="3607" y="1"/>
                  </a:moveTo>
                  <a:cubicBezTo>
                    <a:pt x="3521" y="125"/>
                    <a:pt x="3397" y="211"/>
                    <a:pt x="3254" y="258"/>
                  </a:cubicBezTo>
                  <a:lnTo>
                    <a:pt x="945" y="936"/>
                  </a:lnTo>
                  <a:cubicBezTo>
                    <a:pt x="392" y="1098"/>
                    <a:pt x="1" y="1613"/>
                    <a:pt x="1" y="2195"/>
                  </a:cubicBezTo>
                  <a:lnTo>
                    <a:pt x="1" y="2968"/>
                  </a:lnTo>
                  <a:cubicBezTo>
                    <a:pt x="1" y="3330"/>
                    <a:pt x="296" y="3616"/>
                    <a:pt x="659" y="3616"/>
                  </a:cubicBezTo>
                  <a:lnTo>
                    <a:pt x="9865" y="3616"/>
                  </a:lnTo>
                  <a:cubicBezTo>
                    <a:pt x="10228" y="3616"/>
                    <a:pt x="10523" y="3330"/>
                    <a:pt x="10523" y="2968"/>
                  </a:cubicBezTo>
                  <a:lnTo>
                    <a:pt x="10523" y="2204"/>
                  </a:lnTo>
                  <a:cubicBezTo>
                    <a:pt x="10523" y="1613"/>
                    <a:pt x="10142" y="1098"/>
                    <a:pt x="9579" y="936"/>
                  </a:cubicBezTo>
                  <a:lnTo>
                    <a:pt x="7270" y="258"/>
                  </a:lnTo>
                  <a:cubicBezTo>
                    <a:pt x="7127" y="211"/>
                    <a:pt x="7003" y="125"/>
                    <a:pt x="6917" y="1"/>
                  </a:cubicBezTo>
                  <a:lnTo>
                    <a:pt x="5257" y="554"/>
                  </a:ln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6" name="Google Shape;16356;p66"/>
            <p:cNvSpPr/>
            <p:nvPr/>
          </p:nvSpPr>
          <p:spPr>
            <a:xfrm>
              <a:off x="7726962" y="4096204"/>
              <a:ext cx="30270" cy="48495"/>
            </a:xfrm>
            <a:custGeom>
              <a:avLst/>
              <a:gdLst/>
              <a:ahLst/>
              <a:cxnLst/>
              <a:rect l="l" t="t" r="r" b="b"/>
              <a:pathLst>
                <a:path w="1156" h="1852" extrusionOk="0">
                  <a:moveTo>
                    <a:pt x="936" y="1"/>
                  </a:moveTo>
                  <a:lnTo>
                    <a:pt x="220" y="29"/>
                  </a:lnTo>
                  <a:lnTo>
                    <a:pt x="1" y="1851"/>
                  </a:lnTo>
                  <a:lnTo>
                    <a:pt x="1155" y="1851"/>
                  </a:lnTo>
                  <a:lnTo>
                    <a:pt x="93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7" name="Google Shape;16357;p66"/>
            <p:cNvSpPr/>
            <p:nvPr/>
          </p:nvSpPr>
          <p:spPr>
            <a:xfrm>
              <a:off x="7668779" y="4049987"/>
              <a:ext cx="146400" cy="57319"/>
            </a:xfrm>
            <a:custGeom>
              <a:avLst/>
              <a:gdLst/>
              <a:ahLst/>
              <a:cxnLst/>
              <a:rect l="l" t="t" r="r" b="b"/>
              <a:pathLst>
                <a:path w="5591" h="2189" extrusionOk="0">
                  <a:moveTo>
                    <a:pt x="1145" y="1"/>
                  </a:moveTo>
                  <a:cubicBezTo>
                    <a:pt x="1059" y="115"/>
                    <a:pt x="935" y="211"/>
                    <a:pt x="792" y="249"/>
                  </a:cubicBezTo>
                  <a:lnTo>
                    <a:pt x="0" y="487"/>
                  </a:lnTo>
                  <a:cubicBezTo>
                    <a:pt x="10" y="545"/>
                    <a:pt x="29" y="602"/>
                    <a:pt x="57" y="649"/>
                  </a:cubicBezTo>
                  <a:lnTo>
                    <a:pt x="744" y="1852"/>
                  </a:lnTo>
                  <a:cubicBezTo>
                    <a:pt x="871" y="2071"/>
                    <a:pt x="1096" y="2189"/>
                    <a:pt x="1323" y="2189"/>
                  </a:cubicBezTo>
                  <a:cubicBezTo>
                    <a:pt x="1472" y="2189"/>
                    <a:pt x="1621" y="2138"/>
                    <a:pt x="1746" y="2033"/>
                  </a:cubicBezTo>
                  <a:lnTo>
                    <a:pt x="2795" y="1126"/>
                  </a:lnTo>
                  <a:lnTo>
                    <a:pt x="3845" y="2033"/>
                  </a:lnTo>
                  <a:cubicBezTo>
                    <a:pt x="3965" y="2138"/>
                    <a:pt x="4114" y="2189"/>
                    <a:pt x="4263" y="2189"/>
                  </a:cubicBezTo>
                  <a:cubicBezTo>
                    <a:pt x="4490" y="2189"/>
                    <a:pt x="4716" y="2071"/>
                    <a:pt x="4837" y="1852"/>
                  </a:cubicBezTo>
                  <a:lnTo>
                    <a:pt x="5533" y="649"/>
                  </a:lnTo>
                  <a:cubicBezTo>
                    <a:pt x="5562" y="602"/>
                    <a:pt x="5581" y="545"/>
                    <a:pt x="5590" y="487"/>
                  </a:cubicBezTo>
                  <a:lnTo>
                    <a:pt x="4808" y="249"/>
                  </a:lnTo>
                  <a:cubicBezTo>
                    <a:pt x="4665" y="211"/>
                    <a:pt x="4541" y="115"/>
                    <a:pt x="4455" y="1"/>
                  </a:cubicBezTo>
                  <a:lnTo>
                    <a:pt x="2795" y="554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8" name="Google Shape;16358;p66"/>
            <p:cNvSpPr/>
            <p:nvPr/>
          </p:nvSpPr>
          <p:spPr>
            <a:xfrm>
              <a:off x="7719238" y="4064494"/>
              <a:ext cx="45981" cy="35245"/>
            </a:xfrm>
            <a:custGeom>
              <a:avLst/>
              <a:gdLst/>
              <a:ahLst/>
              <a:cxnLst/>
              <a:rect l="l" t="t" r="r" b="b"/>
              <a:pathLst>
                <a:path w="1756" h="1346" extrusionOk="0">
                  <a:moveTo>
                    <a:pt x="0" y="0"/>
                  </a:moveTo>
                  <a:lnTo>
                    <a:pt x="305" y="1002"/>
                  </a:lnTo>
                  <a:cubicBezTo>
                    <a:pt x="363" y="1202"/>
                    <a:pt x="544" y="1336"/>
                    <a:pt x="754" y="1345"/>
                  </a:cubicBezTo>
                  <a:lnTo>
                    <a:pt x="992" y="1345"/>
                  </a:lnTo>
                  <a:cubicBezTo>
                    <a:pt x="1202" y="1345"/>
                    <a:pt x="1383" y="1202"/>
                    <a:pt x="1450" y="1002"/>
                  </a:cubicBezTo>
                  <a:lnTo>
                    <a:pt x="1755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9" name="Google Shape;16359;p66"/>
            <p:cNvSpPr/>
            <p:nvPr/>
          </p:nvSpPr>
          <p:spPr>
            <a:xfrm>
              <a:off x="7701982" y="4018513"/>
              <a:ext cx="80231" cy="23148"/>
            </a:xfrm>
            <a:custGeom>
              <a:avLst/>
              <a:gdLst/>
              <a:ahLst/>
              <a:cxnLst/>
              <a:rect l="l" t="t" r="r" b="b"/>
              <a:pathLst>
                <a:path w="3064" h="884" extrusionOk="0">
                  <a:moveTo>
                    <a:pt x="1" y="1"/>
                  </a:moveTo>
                  <a:lnTo>
                    <a:pt x="1" y="497"/>
                  </a:lnTo>
                  <a:cubicBezTo>
                    <a:pt x="478" y="754"/>
                    <a:pt x="1005" y="883"/>
                    <a:pt x="1532" y="883"/>
                  </a:cubicBezTo>
                  <a:cubicBezTo>
                    <a:pt x="2059" y="883"/>
                    <a:pt x="2586" y="754"/>
                    <a:pt x="3063" y="49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0" name="Google Shape;16360;p66"/>
            <p:cNvSpPr/>
            <p:nvPr/>
          </p:nvSpPr>
          <p:spPr>
            <a:xfrm>
              <a:off x="7645527" y="3875124"/>
              <a:ext cx="188139" cy="154675"/>
            </a:xfrm>
            <a:custGeom>
              <a:avLst/>
              <a:gdLst/>
              <a:ahLst/>
              <a:cxnLst/>
              <a:rect l="l" t="t" r="r" b="b"/>
              <a:pathLst>
                <a:path w="7185" h="5907" extrusionOk="0">
                  <a:moveTo>
                    <a:pt x="840" y="1"/>
                  </a:moveTo>
                  <a:lnTo>
                    <a:pt x="840" y="2195"/>
                  </a:lnTo>
                  <a:lnTo>
                    <a:pt x="726" y="2195"/>
                  </a:lnTo>
                  <a:cubicBezTo>
                    <a:pt x="1" y="2195"/>
                    <a:pt x="1" y="3283"/>
                    <a:pt x="726" y="3292"/>
                  </a:cubicBezTo>
                  <a:lnTo>
                    <a:pt x="850" y="3292"/>
                  </a:lnTo>
                  <a:cubicBezTo>
                    <a:pt x="964" y="4771"/>
                    <a:pt x="2205" y="5906"/>
                    <a:pt x="3683" y="5906"/>
                  </a:cubicBezTo>
                  <a:cubicBezTo>
                    <a:pt x="5171" y="5906"/>
                    <a:pt x="6402" y="4771"/>
                    <a:pt x="6517" y="3292"/>
                  </a:cubicBezTo>
                  <a:lnTo>
                    <a:pt x="6641" y="3292"/>
                  </a:lnTo>
                  <a:cubicBezTo>
                    <a:pt x="6946" y="3292"/>
                    <a:pt x="7184" y="3044"/>
                    <a:pt x="7184" y="2739"/>
                  </a:cubicBezTo>
                  <a:cubicBezTo>
                    <a:pt x="7184" y="2434"/>
                    <a:pt x="6946" y="2195"/>
                    <a:pt x="6641" y="2195"/>
                  </a:cubicBezTo>
                  <a:lnTo>
                    <a:pt x="6536" y="2195"/>
                  </a:lnTo>
                  <a:lnTo>
                    <a:pt x="653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1" name="Google Shape;16361;p66"/>
            <p:cNvSpPr/>
            <p:nvPr/>
          </p:nvSpPr>
          <p:spPr>
            <a:xfrm>
              <a:off x="7701982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16" y="0"/>
                  </a:moveTo>
                  <a:cubicBezTo>
                    <a:pt x="113" y="0"/>
                    <a:pt x="10" y="69"/>
                    <a:pt x="1" y="208"/>
                  </a:cubicBezTo>
                  <a:lnTo>
                    <a:pt x="1" y="427"/>
                  </a:lnTo>
                  <a:cubicBezTo>
                    <a:pt x="1" y="541"/>
                    <a:pt x="96" y="646"/>
                    <a:pt x="220" y="646"/>
                  </a:cubicBezTo>
                  <a:cubicBezTo>
                    <a:pt x="335" y="646"/>
                    <a:pt x="440" y="541"/>
                    <a:pt x="430" y="427"/>
                  </a:cubicBezTo>
                  <a:lnTo>
                    <a:pt x="430" y="208"/>
                  </a:lnTo>
                  <a:cubicBezTo>
                    <a:pt x="421" y="69"/>
                    <a:pt x="318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2" name="Google Shape;16362;p66"/>
            <p:cNvSpPr/>
            <p:nvPr/>
          </p:nvSpPr>
          <p:spPr>
            <a:xfrm>
              <a:off x="7770691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3" name="Google Shape;16363;p66"/>
            <p:cNvSpPr/>
            <p:nvPr/>
          </p:nvSpPr>
          <p:spPr>
            <a:xfrm>
              <a:off x="7648276" y="3875124"/>
              <a:ext cx="168396" cy="154884"/>
            </a:xfrm>
            <a:custGeom>
              <a:avLst/>
              <a:gdLst/>
              <a:ahLst/>
              <a:cxnLst/>
              <a:rect l="l" t="t" r="r" b="b"/>
              <a:pathLst>
                <a:path w="6431" h="5915" extrusionOk="0">
                  <a:moveTo>
                    <a:pt x="735" y="1"/>
                  </a:moveTo>
                  <a:lnTo>
                    <a:pt x="735" y="2195"/>
                  </a:lnTo>
                  <a:lnTo>
                    <a:pt x="640" y="2195"/>
                  </a:lnTo>
                  <a:cubicBezTo>
                    <a:pt x="633" y="2195"/>
                    <a:pt x="626" y="2195"/>
                    <a:pt x="619" y="2195"/>
                  </a:cubicBezTo>
                  <a:cubicBezTo>
                    <a:pt x="380" y="2195"/>
                    <a:pt x="170" y="2355"/>
                    <a:pt x="96" y="2596"/>
                  </a:cubicBezTo>
                  <a:cubicBezTo>
                    <a:pt x="1" y="2939"/>
                    <a:pt x="258" y="3292"/>
                    <a:pt x="621" y="3292"/>
                  </a:cubicBezTo>
                  <a:lnTo>
                    <a:pt x="745" y="3292"/>
                  </a:lnTo>
                  <a:cubicBezTo>
                    <a:pt x="849" y="4795"/>
                    <a:pt x="2102" y="5915"/>
                    <a:pt x="3556" y="5915"/>
                  </a:cubicBezTo>
                  <a:cubicBezTo>
                    <a:pt x="3708" y="5915"/>
                    <a:pt x="3862" y="5903"/>
                    <a:pt x="4017" y="5877"/>
                  </a:cubicBezTo>
                  <a:cubicBezTo>
                    <a:pt x="2634" y="5668"/>
                    <a:pt x="1613" y="4475"/>
                    <a:pt x="1613" y="3073"/>
                  </a:cubicBezTo>
                  <a:lnTo>
                    <a:pt x="1613" y="2767"/>
                  </a:lnTo>
                  <a:cubicBezTo>
                    <a:pt x="1613" y="2399"/>
                    <a:pt x="1911" y="2112"/>
                    <a:pt x="2263" y="2112"/>
                  </a:cubicBezTo>
                  <a:cubicBezTo>
                    <a:pt x="2294" y="2112"/>
                    <a:pt x="2325" y="2114"/>
                    <a:pt x="2357" y="2119"/>
                  </a:cubicBezTo>
                  <a:cubicBezTo>
                    <a:pt x="2767" y="2166"/>
                    <a:pt x="3178" y="2195"/>
                    <a:pt x="3578" y="2195"/>
                  </a:cubicBezTo>
                  <a:cubicBezTo>
                    <a:pt x="4618" y="2195"/>
                    <a:pt x="5706" y="2033"/>
                    <a:pt x="6431" y="1689"/>
                  </a:cubicBezTo>
                  <a:lnTo>
                    <a:pt x="643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4" name="Google Shape;16364;p66"/>
            <p:cNvSpPr/>
            <p:nvPr/>
          </p:nvSpPr>
          <p:spPr>
            <a:xfrm>
              <a:off x="7656027" y="3892380"/>
              <a:ext cx="23017" cy="42970"/>
            </a:xfrm>
            <a:custGeom>
              <a:avLst/>
              <a:gdLst/>
              <a:ahLst/>
              <a:cxnLst/>
              <a:rect l="l" t="t" r="r" b="b"/>
              <a:pathLst>
                <a:path w="879" h="1641" extrusionOk="0">
                  <a:moveTo>
                    <a:pt x="1" y="0"/>
                  </a:moveTo>
                  <a:lnTo>
                    <a:pt x="1" y="1641"/>
                  </a:lnTo>
                  <a:lnTo>
                    <a:pt x="497" y="1584"/>
                  </a:lnTo>
                  <a:cubicBezTo>
                    <a:pt x="716" y="1555"/>
                    <a:pt x="878" y="137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5" name="Google Shape;16365;p66"/>
            <p:cNvSpPr/>
            <p:nvPr/>
          </p:nvSpPr>
          <p:spPr>
            <a:xfrm>
              <a:off x="7805151" y="3892380"/>
              <a:ext cx="23017" cy="42970"/>
            </a:xfrm>
            <a:custGeom>
              <a:avLst/>
              <a:gdLst/>
              <a:ahLst/>
              <a:cxnLst/>
              <a:rect l="l" t="t" r="r" b="b"/>
              <a:pathLst>
                <a:path w="879" h="1641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374"/>
                    <a:pt x="163" y="1555"/>
                    <a:pt x="382" y="1584"/>
                  </a:cubicBezTo>
                  <a:lnTo>
                    <a:pt x="879" y="164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6" name="Google Shape;16366;p66"/>
            <p:cNvSpPr/>
            <p:nvPr/>
          </p:nvSpPr>
          <p:spPr>
            <a:xfrm>
              <a:off x="7679515" y="4038073"/>
              <a:ext cx="62477" cy="57659"/>
            </a:xfrm>
            <a:custGeom>
              <a:avLst/>
              <a:gdLst/>
              <a:ahLst/>
              <a:cxnLst/>
              <a:rect l="l" t="t" r="r" b="b"/>
              <a:pathLst>
                <a:path w="2386" h="2202" extrusionOk="0">
                  <a:moveTo>
                    <a:pt x="508" y="0"/>
                  </a:moveTo>
                  <a:cubicBezTo>
                    <a:pt x="431" y="0"/>
                    <a:pt x="355" y="43"/>
                    <a:pt x="315" y="122"/>
                  </a:cubicBezTo>
                  <a:lnTo>
                    <a:pt x="29" y="685"/>
                  </a:lnTo>
                  <a:cubicBezTo>
                    <a:pt x="0" y="751"/>
                    <a:pt x="0" y="828"/>
                    <a:pt x="29" y="895"/>
                  </a:cubicBezTo>
                  <a:lnTo>
                    <a:pt x="716" y="2087"/>
                  </a:lnTo>
                  <a:cubicBezTo>
                    <a:pt x="756" y="2161"/>
                    <a:pt x="829" y="2201"/>
                    <a:pt x="905" y="2201"/>
                  </a:cubicBezTo>
                  <a:cubicBezTo>
                    <a:pt x="956" y="2201"/>
                    <a:pt x="1007" y="2183"/>
                    <a:pt x="1050" y="2144"/>
                  </a:cubicBezTo>
                  <a:lnTo>
                    <a:pt x="2385" y="1009"/>
                  </a:lnTo>
                  <a:lnTo>
                    <a:pt x="611" y="26"/>
                  </a:lnTo>
                  <a:cubicBezTo>
                    <a:pt x="578" y="9"/>
                    <a:pt x="543" y="0"/>
                    <a:pt x="508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7" name="Google Shape;16367;p66"/>
            <p:cNvSpPr/>
            <p:nvPr/>
          </p:nvSpPr>
          <p:spPr>
            <a:xfrm>
              <a:off x="7741966" y="4037942"/>
              <a:ext cx="62477" cy="57843"/>
            </a:xfrm>
            <a:custGeom>
              <a:avLst/>
              <a:gdLst/>
              <a:ahLst/>
              <a:cxnLst/>
              <a:rect l="l" t="t" r="r" b="b"/>
              <a:pathLst>
                <a:path w="2386" h="2209" extrusionOk="0">
                  <a:moveTo>
                    <a:pt x="1880" y="1"/>
                  </a:moveTo>
                  <a:cubicBezTo>
                    <a:pt x="1844" y="1"/>
                    <a:pt x="1807" y="11"/>
                    <a:pt x="1775" y="31"/>
                  </a:cubicBezTo>
                  <a:lnTo>
                    <a:pt x="0" y="1014"/>
                  </a:lnTo>
                  <a:lnTo>
                    <a:pt x="1336" y="2159"/>
                  </a:lnTo>
                  <a:cubicBezTo>
                    <a:pt x="1377" y="2193"/>
                    <a:pt x="1426" y="2209"/>
                    <a:pt x="1475" y="2209"/>
                  </a:cubicBezTo>
                  <a:cubicBezTo>
                    <a:pt x="1549" y="2209"/>
                    <a:pt x="1624" y="2171"/>
                    <a:pt x="1670" y="2102"/>
                  </a:cubicBezTo>
                  <a:lnTo>
                    <a:pt x="2357" y="900"/>
                  </a:lnTo>
                  <a:cubicBezTo>
                    <a:pt x="2385" y="833"/>
                    <a:pt x="2385" y="756"/>
                    <a:pt x="2357" y="690"/>
                  </a:cubicBezTo>
                  <a:lnTo>
                    <a:pt x="2080" y="127"/>
                  </a:lnTo>
                  <a:cubicBezTo>
                    <a:pt x="2041" y="48"/>
                    <a:pt x="1961" y="1"/>
                    <a:pt x="188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8" name="Google Shape;16368;p66"/>
            <p:cNvSpPr/>
            <p:nvPr/>
          </p:nvSpPr>
          <p:spPr>
            <a:xfrm>
              <a:off x="7722694" y="3978528"/>
              <a:ext cx="38806" cy="11312"/>
            </a:xfrm>
            <a:custGeom>
              <a:avLst/>
              <a:gdLst/>
              <a:ahLst/>
              <a:cxnLst/>
              <a:rect l="l" t="t" r="r" b="b"/>
              <a:pathLst>
                <a:path w="1482" h="432" extrusionOk="0">
                  <a:moveTo>
                    <a:pt x="281" y="0"/>
                  </a:moveTo>
                  <a:cubicBezTo>
                    <a:pt x="1" y="0"/>
                    <a:pt x="1" y="432"/>
                    <a:pt x="281" y="432"/>
                  </a:cubicBezTo>
                  <a:cubicBezTo>
                    <a:pt x="289" y="432"/>
                    <a:pt x="298" y="431"/>
                    <a:pt x="307" y="431"/>
                  </a:cubicBezTo>
                  <a:lnTo>
                    <a:pt x="1175" y="431"/>
                  </a:lnTo>
                  <a:cubicBezTo>
                    <a:pt x="1184" y="431"/>
                    <a:pt x="1193" y="432"/>
                    <a:pt x="1201" y="432"/>
                  </a:cubicBezTo>
                  <a:cubicBezTo>
                    <a:pt x="1481" y="432"/>
                    <a:pt x="1481" y="0"/>
                    <a:pt x="1201" y="0"/>
                  </a:cubicBezTo>
                  <a:cubicBezTo>
                    <a:pt x="1193" y="0"/>
                    <a:pt x="1184" y="1"/>
                    <a:pt x="1175" y="1"/>
                  </a:cubicBezTo>
                  <a:lnTo>
                    <a:pt x="307" y="1"/>
                  </a:lnTo>
                  <a:cubicBezTo>
                    <a:pt x="298" y="1"/>
                    <a:pt x="289" y="0"/>
                    <a:pt x="281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9" name="Google Shape;16369;p66"/>
            <p:cNvSpPr/>
            <p:nvPr/>
          </p:nvSpPr>
          <p:spPr>
            <a:xfrm>
              <a:off x="7656027" y="3892380"/>
              <a:ext cx="172140" cy="28751"/>
            </a:xfrm>
            <a:custGeom>
              <a:avLst/>
              <a:gdLst/>
              <a:ahLst/>
              <a:cxnLst/>
              <a:rect l="l" t="t" r="r" b="b"/>
              <a:pathLst>
                <a:path w="6574" h="1098" extrusionOk="0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104" y="1097"/>
                    <a:pt x="657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0" name="Google Shape;16370;p66"/>
            <p:cNvSpPr/>
            <p:nvPr/>
          </p:nvSpPr>
          <p:spPr>
            <a:xfrm>
              <a:off x="7656027" y="3857894"/>
              <a:ext cx="172140" cy="34512"/>
            </a:xfrm>
            <a:custGeom>
              <a:avLst/>
              <a:gdLst/>
              <a:ahLst/>
              <a:cxnLst/>
              <a:rect l="l" t="t" r="r" b="b"/>
              <a:pathLst>
                <a:path w="6574" h="1318" extrusionOk="0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74" y="1317"/>
                  </a:lnTo>
                  <a:lnTo>
                    <a:pt x="6574" y="220"/>
                  </a:lnTo>
                  <a:cubicBezTo>
                    <a:pt x="6574" y="106"/>
                    <a:pt x="6478" y="1"/>
                    <a:pt x="635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1" name="Google Shape;16371;p66"/>
            <p:cNvSpPr/>
            <p:nvPr/>
          </p:nvSpPr>
          <p:spPr>
            <a:xfrm>
              <a:off x="7724972" y="3823670"/>
              <a:ext cx="34250" cy="39984"/>
            </a:xfrm>
            <a:custGeom>
              <a:avLst/>
              <a:gdLst/>
              <a:ahLst/>
              <a:cxnLst/>
              <a:rect l="l" t="t" r="r" b="b"/>
              <a:pathLst>
                <a:path w="1308" h="1527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69"/>
                  </a:lnTo>
                  <a:cubicBezTo>
                    <a:pt x="1" y="1231"/>
                    <a:pt x="287" y="1527"/>
                    <a:pt x="649" y="1527"/>
                  </a:cubicBezTo>
                  <a:cubicBezTo>
                    <a:pt x="1012" y="1527"/>
                    <a:pt x="1308" y="1231"/>
                    <a:pt x="1308" y="869"/>
                  </a:cubicBezTo>
                  <a:lnTo>
                    <a:pt x="1308" y="220"/>
                  </a:lnTo>
                  <a:cubicBezTo>
                    <a:pt x="1308" y="96"/>
                    <a:pt x="1212" y="1"/>
                    <a:pt x="1088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2" name="Google Shape;16372;p66"/>
            <p:cNvSpPr/>
            <p:nvPr/>
          </p:nvSpPr>
          <p:spPr>
            <a:xfrm>
              <a:off x="7724763" y="3823670"/>
              <a:ext cx="22964" cy="40115"/>
            </a:xfrm>
            <a:custGeom>
              <a:avLst/>
              <a:gdLst/>
              <a:ahLst/>
              <a:cxnLst/>
              <a:rect l="l" t="t" r="r" b="b"/>
              <a:pathLst>
                <a:path w="877" h="1532" extrusionOk="0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38" y="869"/>
                  </a:cubicBezTo>
                  <a:lnTo>
                    <a:pt x="438" y="220"/>
                  </a:lnTo>
                  <a:cubicBezTo>
                    <a:pt x="438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3" name="Google Shape;16373;p66"/>
            <p:cNvSpPr/>
            <p:nvPr/>
          </p:nvSpPr>
          <p:spPr>
            <a:xfrm>
              <a:off x="7609811" y="4080729"/>
              <a:ext cx="51977" cy="64206"/>
            </a:xfrm>
            <a:custGeom>
              <a:avLst/>
              <a:gdLst/>
              <a:ahLst/>
              <a:cxnLst/>
              <a:rect l="l" t="t" r="r" b="b"/>
              <a:pathLst>
                <a:path w="1985" h="2452" extrusionOk="0">
                  <a:moveTo>
                    <a:pt x="287" y="0"/>
                  </a:moveTo>
                  <a:cubicBezTo>
                    <a:pt x="172" y="96"/>
                    <a:pt x="77" y="201"/>
                    <a:pt x="1" y="334"/>
                  </a:cubicBezTo>
                  <a:lnTo>
                    <a:pt x="1317" y="1479"/>
                  </a:lnTo>
                  <a:cubicBezTo>
                    <a:pt x="1460" y="1603"/>
                    <a:pt x="1546" y="1784"/>
                    <a:pt x="1546" y="1975"/>
                  </a:cubicBezTo>
                  <a:lnTo>
                    <a:pt x="1546" y="2452"/>
                  </a:lnTo>
                  <a:lnTo>
                    <a:pt x="1985" y="2452"/>
                  </a:lnTo>
                  <a:lnTo>
                    <a:pt x="1985" y="1975"/>
                  </a:lnTo>
                  <a:cubicBezTo>
                    <a:pt x="1985" y="1651"/>
                    <a:pt x="1842" y="1355"/>
                    <a:pt x="1603" y="1145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4" name="Google Shape;16374;p66"/>
            <p:cNvSpPr/>
            <p:nvPr/>
          </p:nvSpPr>
          <p:spPr>
            <a:xfrm>
              <a:off x="7822407" y="4080729"/>
              <a:ext cx="51977" cy="64206"/>
            </a:xfrm>
            <a:custGeom>
              <a:avLst/>
              <a:gdLst/>
              <a:ahLst/>
              <a:cxnLst/>
              <a:rect l="l" t="t" r="r" b="b"/>
              <a:pathLst>
                <a:path w="1985" h="2452" extrusionOk="0">
                  <a:moveTo>
                    <a:pt x="1698" y="0"/>
                  </a:moveTo>
                  <a:lnTo>
                    <a:pt x="382" y="1145"/>
                  </a:lnTo>
                  <a:cubicBezTo>
                    <a:pt x="134" y="1355"/>
                    <a:pt x="0" y="1651"/>
                    <a:pt x="0" y="1975"/>
                  </a:cubicBezTo>
                  <a:lnTo>
                    <a:pt x="0" y="2452"/>
                  </a:lnTo>
                  <a:lnTo>
                    <a:pt x="439" y="2452"/>
                  </a:lnTo>
                  <a:lnTo>
                    <a:pt x="439" y="1975"/>
                  </a:lnTo>
                  <a:cubicBezTo>
                    <a:pt x="439" y="1784"/>
                    <a:pt x="525" y="1603"/>
                    <a:pt x="668" y="1479"/>
                  </a:cubicBezTo>
                  <a:lnTo>
                    <a:pt x="1984" y="334"/>
                  </a:lnTo>
                  <a:cubicBezTo>
                    <a:pt x="1908" y="201"/>
                    <a:pt x="1813" y="96"/>
                    <a:pt x="16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75" name="Google Shape;16375;p66"/>
          <p:cNvGrpSpPr/>
          <p:nvPr/>
        </p:nvGrpSpPr>
        <p:grpSpPr>
          <a:xfrm>
            <a:off x="7154427" y="3790206"/>
            <a:ext cx="274550" cy="354493"/>
            <a:chOff x="7154427" y="3790206"/>
            <a:chExt cx="274550" cy="354493"/>
          </a:xfrm>
        </p:grpSpPr>
        <p:sp>
          <p:nvSpPr>
            <p:cNvPr id="16376" name="Google Shape;16376;p66"/>
            <p:cNvSpPr/>
            <p:nvPr/>
          </p:nvSpPr>
          <p:spPr>
            <a:xfrm>
              <a:off x="7154427" y="3978790"/>
              <a:ext cx="274550" cy="165908"/>
            </a:xfrm>
            <a:custGeom>
              <a:avLst/>
              <a:gdLst/>
              <a:ahLst/>
              <a:cxnLst/>
              <a:rect l="l" t="t" r="r" b="b"/>
              <a:pathLst>
                <a:path w="10485" h="633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1" y="1585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687"/>
                  </a:lnTo>
                  <a:cubicBezTo>
                    <a:pt x="0" y="6049"/>
                    <a:pt x="287" y="6335"/>
                    <a:pt x="649" y="6335"/>
                  </a:cubicBezTo>
                  <a:lnTo>
                    <a:pt x="9826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3607"/>
                  </a:lnTo>
                  <a:cubicBezTo>
                    <a:pt x="10485" y="3025"/>
                    <a:pt x="10094" y="2510"/>
                    <a:pt x="9540" y="2348"/>
                  </a:cubicBezTo>
                  <a:lnTo>
                    <a:pt x="7241" y="1670"/>
                  </a:lnTo>
                  <a:cubicBezTo>
                    <a:pt x="6955" y="1585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7" name="Google Shape;16377;p66"/>
            <p:cNvSpPr/>
            <p:nvPr/>
          </p:nvSpPr>
          <p:spPr>
            <a:xfrm>
              <a:off x="7154427" y="4035743"/>
              <a:ext cx="274550" cy="108956"/>
            </a:xfrm>
            <a:custGeom>
              <a:avLst/>
              <a:gdLst/>
              <a:ahLst/>
              <a:cxnLst/>
              <a:rect l="l" t="t" r="r" b="b"/>
              <a:pathLst>
                <a:path w="10485" h="4161" extrusionOk="0">
                  <a:moveTo>
                    <a:pt x="1517" y="1"/>
                  </a:moveTo>
                  <a:lnTo>
                    <a:pt x="945" y="173"/>
                  </a:lnTo>
                  <a:cubicBezTo>
                    <a:pt x="382" y="335"/>
                    <a:pt x="0" y="840"/>
                    <a:pt x="0" y="1422"/>
                  </a:cubicBezTo>
                  <a:lnTo>
                    <a:pt x="0" y="3502"/>
                  </a:lnTo>
                  <a:cubicBezTo>
                    <a:pt x="0" y="3865"/>
                    <a:pt x="296" y="4160"/>
                    <a:pt x="659" y="4160"/>
                  </a:cubicBezTo>
                  <a:lnTo>
                    <a:pt x="9826" y="4160"/>
                  </a:lnTo>
                  <a:cubicBezTo>
                    <a:pt x="10189" y="4160"/>
                    <a:pt x="10485" y="3865"/>
                    <a:pt x="10485" y="3502"/>
                  </a:cubicBezTo>
                  <a:lnTo>
                    <a:pt x="10485" y="1432"/>
                  </a:lnTo>
                  <a:cubicBezTo>
                    <a:pt x="10485" y="850"/>
                    <a:pt x="10094" y="335"/>
                    <a:pt x="9540" y="173"/>
                  </a:cubicBezTo>
                  <a:lnTo>
                    <a:pt x="8968" y="11"/>
                  </a:lnTo>
                  <a:lnTo>
                    <a:pt x="5238" y="1871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8" name="Google Shape;16378;p66"/>
            <p:cNvSpPr/>
            <p:nvPr/>
          </p:nvSpPr>
          <p:spPr>
            <a:xfrm>
              <a:off x="7251600" y="3978790"/>
              <a:ext cx="79969" cy="22964"/>
            </a:xfrm>
            <a:custGeom>
              <a:avLst/>
              <a:gdLst/>
              <a:ahLst/>
              <a:cxnLst/>
              <a:rect l="l" t="t" r="r" b="b"/>
              <a:pathLst>
                <a:path w="3054" h="877" extrusionOk="0">
                  <a:moveTo>
                    <a:pt x="0" y="1"/>
                  </a:moveTo>
                  <a:lnTo>
                    <a:pt x="0" y="497"/>
                  </a:lnTo>
                  <a:cubicBezTo>
                    <a:pt x="477" y="750"/>
                    <a:pt x="1002" y="876"/>
                    <a:pt x="1527" y="876"/>
                  </a:cubicBezTo>
                  <a:cubicBezTo>
                    <a:pt x="2051" y="876"/>
                    <a:pt x="2576" y="750"/>
                    <a:pt x="3053" y="49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9" name="Google Shape;16379;p66"/>
            <p:cNvSpPr/>
            <p:nvPr/>
          </p:nvSpPr>
          <p:spPr>
            <a:xfrm>
              <a:off x="7195145" y="3835925"/>
              <a:ext cx="192381" cy="154387"/>
            </a:xfrm>
            <a:custGeom>
              <a:avLst/>
              <a:gdLst/>
              <a:ahLst/>
              <a:cxnLst/>
              <a:rect l="l" t="t" r="r" b="b"/>
              <a:pathLst>
                <a:path w="7347" h="5896" extrusionOk="0">
                  <a:moveTo>
                    <a:pt x="840" y="0"/>
                  </a:moveTo>
                  <a:lnTo>
                    <a:pt x="840" y="2185"/>
                  </a:ln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49" y="3282"/>
                  </a:lnTo>
                  <a:cubicBezTo>
                    <a:pt x="964" y="4751"/>
                    <a:pt x="2195" y="5896"/>
                    <a:pt x="3673" y="5896"/>
                  </a:cubicBezTo>
                  <a:cubicBezTo>
                    <a:pt x="5161" y="5896"/>
                    <a:pt x="6392" y="4751"/>
                    <a:pt x="6507" y="3282"/>
                  </a:cubicBezTo>
                  <a:lnTo>
                    <a:pt x="6621" y="3282"/>
                  </a:lnTo>
                  <a:cubicBezTo>
                    <a:pt x="7346" y="3272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0" name="Google Shape;16380;p66"/>
            <p:cNvSpPr/>
            <p:nvPr/>
          </p:nvSpPr>
          <p:spPr>
            <a:xfrm>
              <a:off x="7195145" y="3835925"/>
              <a:ext cx="107935" cy="154387"/>
            </a:xfrm>
            <a:custGeom>
              <a:avLst/>
              <a:gdLst/>
              <a:ahLst/>
              <a:cxnLst/>
              <a:rect l="l" t="t" r="r" b="b"/>
              <a:pathLst>
                <a:path w="4122" h="5896" extrusionOk="0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82"/>
                    <a:pt x="735" y="3282"/>
                  </a:cubicBezTo>
                  <a:lnTo>
                    <a:pt x="849" y="3282"/>
                  </a:lnTo>
                  <a:cubicBezTo>
                    <a:pt x="953" y="4776"/>
                    <a:pt x="2206" y="5895"/>
                    <a:pt x="3660" y="5895"/>
                  </a:cubicBezTo>
                  <a:cubicBezTo>
                    <a:pt x="3812" y="5895"/>
                    <a:pt x="3966" y="5883"/>
                    <a:pt x="4122" y="5858"/>
                  </a:cubicBezTo>
                  <a:cubicBezTo>
                    <a:pt x="2738" y="5648"/>
                    <a:pt x="1718" y="4455"/>
                    <a:pt x="1718" y="3062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1" name="Google Shape;16381;p66"/>
            <p:cNvSpPr/>
            <p:nvPr/>
          </p:nvSpPr>
          <p:spPr>
            <a:xfrm>
              <a:off x="7205619" y="3790206"/>
              <a:ext cx="171905" cy="91438"/>
            </a:xfrm>
            <a:custGeom>
              <a:avLst/>
              <a:gdLst/>
              <a:ahLst/>
              <a:cxnLst/>
              <a:rect l="l" t="t" r="r" b="b"/>
              <a:pathLst>
                <a:path w="6565" h="3492" extrusionOk="0">
                  <a:moveTo>
                    <a:pt x="3300" y="0"/>
                  </a:moveTo>
                  <a:cubicBezTo>
                    <a:pt x="3294" y="0"/>
                    <a:pt x="3289" y="0"/>
                    <a:pt x="3283" y="0"/>
                  </a:cubicBezTo>
                  <a:cubicBezTo>
                    <a:pt x="1470" y="0"/>
                    <a:pt x="1" y="1469"/>
                    <a:pt x="1" y="3272"/>
                  </a:cubicBezTo>
                  <a:lnTo>
                    <a:pt x="1" y="3492"/>
                  </a:lnTo>
                  <a:lnTo>
                    <a:pt x="6564" y="3492"/>
                  </a:lnTo>
                  <a:lnTo>
                    <a:pt x="6564" y="3272"/>
                  </a:lnTo>
                  <a:cubicBezTo>
                    <a:pt x="6564" y="1466"/>
                    <a:pt x="5105" y="0"/>
                    <a:pt x="330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2" name="Google Shape;16382;p66"/>
            <p:cNvSpPr/>
            <p:nvPr/>
          </p:nvSpPr>
          <p:spPr>
            <a:xfrm>
              <a:off x="7245839" y="3790206"/>
              <a:ext cx="91464" cy="91438"/>
            </a:xfrm>
            <a:custGeom>
              <a:avLst/>
              <a:gdLst/>
              <a:ahLst/>
              <a:cxnLst/>
              <a:rect l="l" t="t" r="r" b="b"/>
              <a:pathLst>
                <a:path w="3493" h="3492" extrusionOk="0">
                  <a:moveTo>
                    <a:pt x="1747" y="0"/>
                  </a:moveTo>
                  <a:cubicBezTo>
                    <a:pt x="1127" y="0"/>
                    <a:pt x="516" y="172"/>
                    <a:pt x="1" y="506"/>
                  </a:cubicBezTo>
                  <a:lnTo>
                    <a:pt x="1" y="3492"/>
                  </a:lnTo>
                  <a:lnTo>
                    <a:pt x="3493" y="3492"/>
                  </a:lnTo>
                  <a:lnTo>
                    <a:pt x="3493" y="506"/>
                  </a:lnTo>
                  <a:cubicBezTo>
                    <a:pt x="2968" y="172"/>
                    <a:pt x="2367" y="0"/>
                    <a:pt x="174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3" name="Google Shape;16383;p66"/>
            <p:cNvSpPr/>
            <p:nvPr/>
          </p:nvSpPr>
          <p:spPr>
            <a:xfrm>
              <a:off x="7274328" y="3875883"/>
              <a:ext cx="34486" cy="34486"/>
            </a:xfrm>
            <a:custGeom>
              <a:avLst/>
              <a:gdLst/>
              <a:ahLst/>
              <a:cxnLst/>
              <a:rect l="l" t="t" r="r" b="b"/>
              <a:pathLst>
                <a:path w="1317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1317" y="1317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4" name="Google Shape;16384;p66"/>
            <p:cNvSpPr/>
            <p:nvPr/>
          </p:nvSpPr>
          <p:spPr>
            <a:xfrm>
              <a:off x="7266106" y="3933019"/>
              <a:ext cx="50747" cy="17334"/>
            </a:xfrm>
            <a:custGeom>
              <a:avLst/>
              <a:gdLst/>
              <a:ahLst/>
              <a:cxnLst/>
              <a:rect l="l" t="t" r="r" b="b"/>
              <a:pathLst>
                <a:path w="1938" h="662" extrusionOk="0">
                  <a:moveTo>
                    <a:pt x="316" y="1"/>
                  </a:moveTo>
                  <a:cubicBezTo>
                    <a:pt x="149" y="1"/>
                    <a:pt x="1" y="222"/>
                    <a:pt x="162" y="375"/>
                  </a:cubicBezTo>
                  <a:cubicBezTo>
                    <a:pt x="380" y="566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4" y="662"/>
                    <a:pt x="1565" y="566"/>
                    <a:pt x="1784" y="375"/>
                  </a:cubicBezTo>
                  <a:cubicBezTo>
                    <a:pt x="1937" y="222"/>
                    <a:pt x="1794" y="1"/>
                    <a:pt x="1628" y="1"/>
                  </a:cubicBezTo>
                  <a:cubicBezTo>
                    <a:pt x="1577" y="1"/>
                    <a:pt x="1525" y="21"/>
                    <a:pt x="1478" y="70"/>
                  </a:cubicBezTo>
                  <a:cubicBezTo>
                    <a:pt x="1326" y="170"/>
                    <a:pt x="1149" y="220"/>
                    <a:pt x="973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20" y="21"/>
                    <a:pt x="368" y="1"/>
                    <a:pt x="316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5" name="Google Shape;16385;p66"/>
            <p:cNvSpPr/>
            <p:nvPr/>
          </p:nvSpPr>
          <p:spPr>
            <a:xfrm>
              <a:off x="7205619" y="3875883"/>
              <a:ext cx="74470" cy="49804"/>
            </a:xfrm>
            <a:custGeom>
              <a:avLst/>
              <a:gdLst/>
              <a:ahLst/>
              <a:cxnLst/>
              <a:rect l="l" t="t" r="r" b="b"/>
              <a:pathLst>
                <a:path w="2844" h="1902" extrusionOk="0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77" y="706"/>
                    <a:pt x="192" y="792"/>
                  </a:cubicBezTo>
                  <a:lnTo>
                    <a:pt x="1585" y="1756"/>
                  </a:lnTo>
                  <a:cubicBezTo>
                    <a:pt x="1729" y="1856"/>
                    <a:pt x="1888" y="1902"/>
                    <a:pt x="2042" y="1902"/>
                  </a:cubicBezTo>
                  <a:cubicBezTo>
                    <a:pt x="2458" y="1902"/>
                    <a:pt x="2844" y="1571"/>
                    <a:pt x="2844" y="1098"/>
                  </a:cubicBezTo>
                  <a:lnTo>
                    <a:pt x="2844" y="220"/>
                  </a:lnTo>
                  <a:cubicBezTo>
                    <a:pt x="2844" y="96"/>
                    <a:pt x="2748" y="0"/>
                    <a:pt x="263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6" name="Google Shape;16386;p66"/>
            <p:cNvSpPr/>
            <p:nvPr/>
          </p:nvSpPr>
          <p:spPr>
            <a:xfrm>
              <a:off x="7303053" y="3875883"/>
              <a:ext cx="74208" cy="49699"/>
            </a:xfrm>
            <a:custGeom>
              <a:avLst/>
              <a:gdLst/>
              <a:ahLst/>
              <a:cxnLst/>
              <a:rect l="l" t="t" r="r" b="b"/>
              <a:pathLst>
                <a:path w="2834" h="1898" extrusionOk="0">
                  <a:moveTo>
                    <a:pt x="21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098"/>
                  </a:lnTo>
                  <a:cubicBezTo>
                    <a:pt x="1" y="1572"/>
                    <a:pt x="388" y="1898"/>
                    <a:pt x="801" y="1898"/>
                  </a:cubicBezTo>
                  <a:cubicBezTo>
                    <a:pt x="953" y="1898"/>
                    <a:pt x="1109" y="1853"/>
                    <a:pt x="1250" y="1756"/>
                  </a:cubicBezTo>
                  <a:lnTo>
                    <a:pt x="2643" y="792"/>
                  </a:lnTo>
                  <a:cubicBezTo>
                    <a:pt x="2767" y="706"/>
                    <a:pt x="2834" y="573"/>
                    <a:pt x="2834" y="430"/>
                  </a:cubicBezTo>
                  <a:lnTo>
                    <a:pt x="2834" y="10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7" name="Google Shape;16387;p66"/>
            <p:cNvSpPr/>
            <p:nvPr/>
          </p:nvSpPr>
          <p:spPr>
            <a:xfrm>
              <a:off x="7254349" y="3893061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8" name="Google Shape;16388;p66"/>
            <p:cNvSpPr/>
            <p:nvPr/>
          </p:nvSpPr>
          <p:spPr>
            <a:xfrm>
              <a:off x="7317298" y="3893061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9" name="Google Shape;16389;p66"/>
            <p:cNvSpPr/>
            <p:nvPr/>
          </p:nvSpPr>
          <p:spPr>
            <a:xfrm>
              <a:off x="7257099" y="4058890"/>
              <a:ext cx="63158" cy="85808"/>
            </a:xfrm>
            <a:custGeom>
              <a:avLst/>
              <a:gdLst/>
              <a:ahLst/>
              <a:cxnLst/>
              <a:rect l="l" t="t" r="r" b="b"/>
              <a:pathLst>
                <a:path w="2412" h="3277" extrusionOk="0">
                  <a:moveTo>
                    <a:pt x="1316" y="1"/>
                  </a:moveTo>
                  <a:cubicBezTo>
                    <a:pt x="1118" y="1"/>
                    <a:pt x="914" y="56"/>
                    <a:pt x="725" y="176"/>
                  </a:cubicBezTo>
                  <a:cubicBezTo>
                    <a:pt x="0" y="634"/>
                    <a:pt x="77" y="1721"/>
                    <a:pt x="859" y="2084"/>
                  </a:cubicBezTo>
                  <a:cubicBezTo>
                    <a:pt x="1011" y="2160"/>
                    <a:pt x="1107" y="2313"/>
                    <a:pt x="1107" y="2475"/>
                  </a:cubicBezTo>
                  <a:lnTo>
                    <a:pt x="1107" y="3276"/>
                  </a:lnTo>
                  <a:lnTo>
                    <a:pt x="1536" y="3276"/>
                  </a:lnTo>
                  <a:lnTo>
                    <a:pt x="1536" y="2475"/>
                  </a:lnTo>
                  <a:cubicBezTo>
                    <a:pt x="1536" y="2313"/>
                    <a:pt x="1632" y="2160"/>
                    <a:pt x="1784" y="2084"/>
                  </a:cubicBezTo>
                  <a:cubicBezTo>
                    <a:pt x="2166" y="1903"/>
                    <a:pt x="2404" y="1521"/>
                    <a:pt x="2404" y="1092"/>
                  </a:cubicBezTo>
                  <a:cubicBezTo>
                    <a:pt x="2411" y="454"/>
                    <a:pt x="1887" y="1"/>
                    <a:pt x="1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0" name="Google Shape;16390;p66"/>
            <p:cNvSpPr/>
            <p:nvPr/>
          </p:nvSpPr>
          <p:spPr>
            <a:xfrm>
              <a:off x="7267232" y="3835873"/>
              <a:ext cx="49594" cy="23043"/>
            </a:xfrm>
            <a:custGeom>
              <a:avLst/>
              <a:gdLst/>
              <a:ahLst/>
              <a:cxnLst/>
              <a:rect l="l" t="t" r="r" b="b"/>
              <a:pathLst>
                <a:path w="1894" h="880" extrusionOk="0">
                  <a:moveTo>
                    <a:pt x="1559" y="0"/>
                  </a:moveTo>
                  <a:cubicBezTo>
                    <a:pt x="1526" y="0"/>
                    <a:pt x="1494" y="12"/>
                    <a:pt x="1464" y="40"/>
                  </a:cubicBezTo>
                  <a:lnTo>
                    <a:pt x="930" y="403"/>
                  </a:lnTo>
                  <a:lnTo>
                    <a:pt x="395" y="40"/>
                  </a:lnTo>
                  <a:cubicBezTo>
                    <a:pt x="364" y="27"/>
                    <a:pt x="333" y="21"/>
                    <a:pt x="304" y="21"/>
                  </a:cubicBezTo>
                  <a:cubicBezTo>
                    <a:pt x="121" y="21"/>
                    <a:pt x="1" y="255"/>
                    <a:pt x="157" y="403"/>
                  </a:cubicBezTo>
                  <a:lnTo>
                    <a:pt x="806" y="842"/>
                  </a:lnTo>
                  <a:cubicBezTo>
                    <a:pt x="844" y="861"/>
                    <a:pt x="882" y="870"/>
                    <a:pt x="930" y="880"/>
                  </a:cubicBezTo>
                  <a:cubicBezTo>
                    <a:pt x="968" y="870"/>
                    <a:pt x="1006" y="861"/>
                    <a:pt x="1044" y="842"/>
                  </a:cubicBezTo>
                  <a:lnTo>
                    <a:pt x="1702" y="403"/>
                  </a:lnTo>
                  <a:cubicBezTo>
                    <a:pt x="1894" y="315"/>
                    <a:pt x="1725" y="0"/>
                    <a:pt x="1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1" name="Google Shape;16391;p66"/>
            <p:cNvSpPr/>
            <p:nvPr/>
          </p:nvSpPr>
          <p:spPr>
            <a:xfrm>
              <a:off x="7285824" y="381880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2" name="Google Shape;16392;p66"/>
            <p:cNvSpPr/>
            <p:nvPr/>
          </p:nvSpPr>
          <p:spPr>
            <a:xfrm>
              <a:off x="7371501" y="4046505"/>
              <a:ext cx="51742" cy="98194"/>
            </a:xfrm>
            <a:custGeom>
              <a:avLst/>
              <a:gdLst/>
              <a:ahLst/>
              <a:cxnLst/>
              <a:rect l="l" t="t" r="r" b="b"/>
              <a:pathLst>
                <a:path w="1976" h="3750" extrusionOk="0">
                  <a:moveTo>
                    <a:pt x="1689" y="0"/>
                  </a:moveTo>
                  <a:lnTo>
                    <a:pt x="382" y="1145"/>
                  </a:lnTo>
                  <a:cubicBezTo>
                    <a:pt x="144" y="1345"/>
                    <a:pt x="1" y="1651"/>
                    <a:pt x="1" y="1965"/>
                  </a:cubicBezTo>
                  <a:lnTo>
                    <a:pt x="1" y="3749"/>
                  </a:lnTo>
                  <a:lnTo>
                    <a:pt x="439" y="3749"/>
                  </a:lnTo>
                  <a:lnTo>
                    <a:pt x="439" y="1965"/>
                  </a:lnTo>
                  <a:cubicBezTo>
                    <a:pt x="439" y="1775"/>
                    <a:pt x="525" y="1593"/>
                    <a:pt x="668" y="1469"/>
                  </a:cubicBezTo>
                  <a:lnTo>
                    <a:pt x="1975" y="325"/>
                  </a:lnTo>
                  <a:cubicBezTo>
                    <a:pt x="1899" y="201"/>
                    <a:pt x="1804" y="86"/>
                    <a:pt x="16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3" name="Google Shape;16393;p66"/>
            <p:cNvSpPr/>
            <p:nvPr/>
          </p:nvSpPr>
          <p:spPr>
            <a:xfrm>
              <a:off x="7159664" y="4046505"/>
              <a:ext cx="51742" cy="98194"/>
            </a:xfrm>
            <a:custGeom>
              <a:avLst/>
              <a:gdLst/>
              <a:ahLst/>
              <a:cxnLst/>
              <a:rect l="l" t="t" r="r" b="b"/>
              <a:pathLst>
                <a:path w="1976" h="3750" extrusionOk="0">
                  <a:moveTo>
                    <a:pt x="296" y="0"/>
                  </a:moveTo>
                  <a:cubicBezTo>
                    <a:pt x="182" y="86"/>
                    <a:pt x="77" y="201"/>
                    <a:pt x="1" y="325"/>
                  </a:cubicBezTo>
                  <a:lnTo>
                    <a:pt x="1317" y="1469"/>
                  </a:lnTo>
                  <a:cubicBezTo>
                    <a:pt x="1460" y="1593"/>
                    <a:pt x="1537" y="1775"/>
                    <a:pt x="1546" y="1965"/>
                  </a:cubicBezTo>
                  <a:lnTo>
                    <a:pt x="1546" y="3749"/>
                  </a:lnTo>
                  <a:lnTo>
                    <a:pt x="1975" y="3749"/>
                  </a:lnTo>
                  <a:lnTo>
                    <a:pt x="1975" y="1965"/>
                  </a:lnTo>
                  <a:cubicBezTo>
                    <a:pt x="1975" y="1651"/>
                    <a:pt x="1842" y="1345"/>
                    <a:pt x="1603" y="1145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4" name="Google Shape;16394;p66"/>
            <p:cNvSpPr/>
            <p:nvPr/>
          </p:nvSpPr>
          <p:spPr>
            <a:xfrm>
              <a:off x="7274328" y="4070490"/>
              <a:ext cx="34486" cy="34224"/>
            </a:xfrm>
            <a:custGeom>
              <a:avLst/>
              <a:gdLst/>
              <a:ahLst/>
              <a:cxnLst/>
              <a:rect l="l" t="t" r="r" b="b"/>
              <a:pathLst>
                <a:path w="1317" h="1307" extrusionOk="0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cubicBezTo>
                    <a:pt x="0" y="1011"/>
                    <a:pt x="296" y="1307"/>
                    <a:pt x="659" y="1307"/>
                  </a:cubicBezTo>
                  <a:cubicBezTo>
                    <a:pt x="1021" y="1307"/>
                    <a:pt x="1317" y="1011"/>
                    <a:pt x="1317" y="649"/>
                  </a:cubicBezTo>
                  <a:cubicBezTo>
                    <a:pt x="1317" y="28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5" name="Google Shape;16395;p66"/>
            <p:cNvSpPr/>
            <p:nvPr/>
          </p:nvSpPr>
          <p:spPr>
            <a:xfrm>
              <a:off x="7270820" y="4071983"/>
              <a:ext cx="36502" cy="32757"/>
            </a:xfrm>
            <a:custGeom>
              <a:avLst/>
              <a:gdLst/>
              <a:ahLst/>
              <a:cxnLst/>
              <a:rect l="l" t="t" r="r" b="b"/>
              <a:pathLst>
                <a:path w="1394" h="1251" extrusionOk="0">
                  <a:moveTo>
                    <a:pt x="526" y="0"/>
                  </a:moveTo>
                  <a:lnTo>
                    <a:pt x="526" y="0"/>
                  </a:lnTo>
                  <a:cubicBezTo>
                    <a:pt x="106" y="182"/>
                    <a:pt x="1" y="735"/>
                    <a:pt x="325" y="1059"/>
                  </a:cubicBezTo>
                  <a:cubicBezTo>
                    <a:pt x="455" y="1189"/>
                    <a:pt x="622" y="1250"/>
                    <a:pt x="788" y="1250"/>
                  </a:cubicBezTo>
                  <a:cubicBezTo>
                    <a:pt x="1035" y="1250"/>
                    <a:pt x="1279" y="1114"/>
                    <a:pt x="1394" y="868"/>
                  </a:cubicBezTo>
                  <a:lnTo>
                    <a:pt x="1394" y="868"/>
                  </a:lnTo>
                  <a:cubicBezTo>
                    <a:pt x="1308" y="907"/>
                    <a:pt x="1212" y="926"/>
                    <a:pt x="1127" y="926"/>
                  </a:cubicBezTo>
                  <a:cubicBezTo>
                    <a:pt x="650" y="926"/>
                    <a:pt x="325" y="430"/>
                    <a:pt x="52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96" name="Google Shape;16396;p66"/>
          <p:cNvGrpSpPr/>
          <p:nvPr/>
        </p:nvGrpSpPr>
        <p:grpSpPr>
          <a:xfrm>
            <a:off x="8054458" y="1973150"/>
            <a:ext cx="274576" cy="354728"/>
            <a:chOff x="8054458" y="1973150"/>
            <a:chExt cx="274576" cy="354728"/>
          </a:xfrm>
        </p:grpSpPr>
        <p:sp>
          <p:nvSpPr>
            <p:cNvPr id="16397" name="Google Shape;16397;p66"/>
            <p:cNvSpPr/>
            <p:nvPr/>
          </p:nvSpPr>
          <p:spPr>
            <a:xfrm>
              <a:off x="8054458" y="2150501"/>
              <a:ext cx="274576" cy="177377"/>
            </a:xfrm>
            <a:custGeom>
              <a:avLst/>
              <a:gdLst/>
              <a:ahLst/>
              <a:cxnLst/>
              <a:rect l="l" t="t" r="r" b="b"/>
              <a:pathLst>
                <a:path w="10486" h="6774" extrusionOk="0">
                  <a:moveTo>
                    <a:pt x="3721" y="0"/>
                  </a:moveTo>
                  <a:lnTo>
                    <a:pt x="3721" y="1632"/>
                  </a:lnTo>
                  <a:cubicBezTo>
                    <a:pt x="3712" y="1918"/>
                    <a:pt x="3521" y="2175"/>
                    <a:pt x="3244" y="2261"/>
                  </a:cubicBezTo>
                  <a:lnTo>
                    <a:pt x="945" y="2939"/>
                  </a:lnTo>
                  <a:cubicBezTo>
                    <a:pt x="382" y="3101"/>
                    <a:pt x="1" y="3616"/>
                    <a:pt x="1" y="4198"/>
                  </a:cubicBezTo>
                  <a:lnTo>
                    <a:pt x="1" y="6115"/>
                  </a:lnTo>
                  <a:cubicBezTo>
                    <a:pt x="1" y="6478"/>
                    <a:pt x="296" y="6774"/>
                    <a:pt x="659" y="6774"/>
                  </a:cubicBezTo>
                  <a:lnTo>
                    <a:pt x="9836" y="6774"/>
                  </a:lnTo>
                  <a:cubicBezTo>
                    <a:pt x="10189" y="6774"/>
                    <a:pt x="10485" y="6478"/>
                    <a:pt x="10485" y="6115"/>
                  </a:cubicBezTo>
                  <a:lnTo>
                    <a:pt x="10485" y="4198"/>
                  </a:lnTo>
                  <a:cubicBezTo>
                    <a:pt x="10485" y="3616"/>
                    <a:pt x="10104" y="3101"/>
                    <a:pt x="9550" y="2939"/>
                  </a:cubicBezTo>
                  <a:lnTo>
                    <a:pt x="7242" y="2261"/>
                  </a:lnTo>
                  <a:cubicBezTo>
                    <a:pt x="6965" y="2175"/>
                    <a:pt x="6774" y="1918"/>
                    <a:pt x="6774" y="1632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8" name="Google Shape;16398;p66"/>
            <p:cNvSpPr/>
            <p:nvPr/>
          </p:nvSpPr>
          <p:spPr>
            <a:xfrm>
              <a:off x="8088944" y="2150501"/>
              <a:ext cx="205866" cy="124431"/>
            </a:xfrm>
            <a:custGeom>
              <a:avLst/>
              <a:gdLst/>
              <a:ahLst/>
              <a:cxnLst/>
              <a:rect l="l" t="t" r="r" b="b"/>
              <a:pathLst>
                <a:path w="7862" h="4752" extrusionOk="0">
                  <a:moveTo>
                    <a:pt x="2404" y="0"/>
                  </a:moveTo>
                  <a:lnTo>
                    <a:pt x="2404" y="1632"/>
                  </a:lnTo>
                  <a:cubicBezTo>
                    <a:pt x="2395" y="1918"/>
                    <a:pt x="2204" y="2175"/>
                    <a:pt x="1927" y="2261"/>
                  </a:cubicBezTo>
                  <a:lnTo>
                    <a:pt x="0" y="2824"/>
                  </a:lnTo>
                  <a:cubicBezTo>
                    <a:pt x="468" y="3988"/>
                    <a:pt x="1584" y="4751"/>
                    <a:pt x="2834" y="4751"/>
                  </a:cubicBezTo>
                  <a:lnTo>
                    <a:pt x="5018" y="4751"/>
                  </a:lnTo>
                  <a:cubicBezTo>
                    <a:pt x="6268" y="4751"/>
                    <a:pt x="7394" y="3988"/>
                    <a:pt x="7861" y="2824"/>
                  </a:cubicBezTo>
                  <a:lnTo>
                    <a:pt x="5925" y="2261"/>
                  </a:lnTo>
                  <a:cubicBezTo>
                    <a:pt x="5648" y="2175"/>
                    <a:pt x="5457" y="1918"/>
                    <a:pt x="5457" y="1632"/>
                  </a:cubicBezTo>
                  <a:lnTo>
                    <a:pt x="5457" y="0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9" name="Google Shape;16399;p66"/>
            <p:cNvSpPr/>
            <p:nvPr/>
          </p:nvSpPr>
          <p:spPr>
            <a:xfrm>
              <a:off x="8157391" y="2246417"/>
              <a:ext cx="11521" cy="81462"/>
            </a:xfrm>
            <a:custGeom>
              <a:avLst/>
              <a:gdLst/>
              <a:ahLst/>
              <a:cxnLst/>
              <a:rect l="l" t="t" r="r" b="b"/>
              <a:pathLst>
                <a:path w="440" h="3111" extrusionOk="0">
                  <a:moveTo>
                    <a:pt x="220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3111"/>
                  </a:lnTo>
                  <a:lnTo>
                    <a:pt x="439" y="3111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0" name="Google Shape;16400;p66"/>
            <p:cNvSpPr/>
            <p:nvPr/>
          </p:nvSpPr>
          <p:spPr>
            <a:xfrm>
              <a:off x="8214579" y="2246417"/>
              <a:ext cx="11521" cy="81462"/>
            </a:xfrm>
            <a:custGeom>
              <a:avLst/>
              <a:gdLst/>
              <a:ahLst/>
              <a:cxnLst/>
              <a:rect l="l" t="t" r="r" b="b"/>
              <a:pathLst>
                <a:path w="440" h="3111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3111"/>
                  </a:lnTo>
                  <a:lnTo>
                    <a:pt x="440" y="3111"/>
                  </a:lnTo>
                  <a:lnTo>
                    <a:pt x="440" y="220"/>
                  </a:lnTo>
                  <a:cubicBezTo>
                    <a:pt x="440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1" name="Google Shape;16401;p66"/>
            <p:cNvSpPr/>
            <p:nvPr/>
          </p:nvSpPr>
          <p:spPr>
            <a:xfrm>
              <a:off x="8094443" y="2160478"/>
              <a:ext cx="194607" cy="103195"/>
            </a:xfrm>
            <a:custGeom>
              <a:avLst/>
              <a:gdLst/>
              <a:ahLst/>
              <a:cxnLst/>
              <a:rect l="l" t="t" r="r" b="b"/>
              <a:pathLst>
                <a:path w="7432" h="3941" extrusionOk="0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68"/>
                    <a:pt x="1174" y="3941"/>
                    <a:pt x="2624" y="3941"/>
                  </a:cubicBezTo>
                  <a:lnTo>
                    <a:pt x="4808" y="3941"/>
                  </a:lnTo>
                  <a:cubicBezTo>
                    <a:pt x="6258" y="3941"/>
                    <a:pt x="7432" y="2768"/>
                    <a:pt x="7432" y="1317"/>
                  </a:cubicBezTo>
                  <a:cubicBezTo>
                    <a:pt x="7432" y="592"/>
                    <a:pt x="6850" y="1"/>
                    <a:pt x="61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2" name="Google Shape;16402;p66"/>
            <p:cNvSpPr/>
            <p:nvPr/>
          </p:nvSpPr>
          <p:spPr>
            <a:xfrm>
              <a:off x="8112746" y="2177734"/>
              <a:ext cx="158000" cy="65227"/>
            </a:xfrm>
            <a:custGeom>
              <a:avLst/>
              <a:gdLst/>
              <a:ahLst/>
              <a:cxnLst/>
              <a:rect l="l" t="t" r="r" b="b"/>
              <a:pathLst>
                <a:path w="6034" h="2491" extrusionOk="0">
                  <a:moveTo>
                    <a:pt x="664" y="0"/>
                  </a:moveTo>
                  <a:cubicBezTo>
                    <a:pt x="186" y="0"/>
                    <a:pt x="1" y="622"/>
                    <a:pt x="408" y="878"/>
                  </a:cubicBezTo>
                  <a:lnTo>
                    <a:pt x="2659" y="2376"/>
                  </a:lnTo>
                  <a:cubicBezTo>
                    <a:pt x="2769" y="2452"/>
                    <a:pt x="2895" y="2490"/>
                    <a:pt x="3022" y="2490"/>
                  </a:cubicBezTo>
                  <a:cubicBezTo>
                    <a:pt x="3148" y="2490"/>
                    <a:pt x="3275" y="2452"/>
                    <a:pt x="3384" y="2376"/>
                  </a:cubicBezTo>
                  <a:lnTo>
                    <a:pt x="5626" y="878"/>
                  </a:lnTo>
                  <a:cubicBezTo>
                    <a:pt x="6033" y="622"/>
                    <a:pt x="5848" y="0"/>
                    <a:pt x="5370" y="0"/>
                  </a:cubicBezTo>
                  <a:cubicBezTo>
                    <a:pt x="5366" y="0"/>
                    <a:pt x="5363" y="0"/>
                    <a:pt x="5359" y="0"/>
                  </a:cubicBezTo>
                  <a:lnTo>
                    <a:pt x="675" y="0"/>
                  </a:lnTo>
                  <a:cubicBezTo>
                    <a:pt x="671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3" name="Google Shape;16403;p66"/>
            <p:cNvSpPr/>
            <p:nvPr/>
          </p:nvSpPr>
          <p:spPr>
            <a:xfrm>
              <a:off x="8137910" y="2156236"/>
              <a:ext cx="107935" cy="86725"/>
            </a:xfrm>
            <a:custGeom>
              <a:avLst/>
              <a:gdLst/>
              <a:ahLst/>
              <a:cxnLst/>
              <a:rect l="l" t="t" r="r" b="b"/>
              <a:pathLst>
                <a:path w="4122" h="3312" extrusionOk="0">
                  <a:moveTo>
                    <a:pt x="534" y="1"/>
                  </a:moveTo>
                  <a:lnTo>
                    <a:pt x="534" y="1422"/>
                  </a:lnTo>
                  <a:cubicBezTo>
                    <a:pt x="534" y="1708"/>
                    <a:pt x="344" y="1966"/>
                    <a:pt x="57" y="2052"/>
                  </a:cubicBezTo>
                  <a:lnTo>
                    <a:pt x="0" y="2071"/>
                  </a:lnTo>
                  <a:lnTo>
                    <a:pt x="1698" y="3197"/>
                  </a:lnTo>
                  <a:cubicBezTo>
                    <a:pt x="1808" y="3273"/>
                    <a:pt x="1934" y="3311"/>
                    <a:pt x="2061" y="3311"/>
                  </a:cubicBezTo>
                  <a:cubicBezTo>
                    <a:pt x="2187" y="3311"/>
                    <a:pt x="2314" y="3273"/>
                    <a:pt x="2423" y="3197"/>
                  </a:cubicBezTo>
                  <a:lnTo>
                    <a:pt x="4121" y="2071"/>
                  </a:lnTo>
                  <a:lnTo>
                    <a:pt x="4055" y="2052"/>
                  </a:lnTo>
                  <a:cubicBezTo>
                    <a:pt x="3778" y="1966"/>
                    <a:pt x="3587" y="1708"/>
                    <a:pt x="3587" y="1422"/>
                  </a:cubicBezTo>
                  <a:lnTo>
                    <a:pt x="3587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4" name="Google Shape;16404;p66"/>
            <p:cNvSpPr/>
            <p:nvPr/>
          </p:nvSpPr>
          <p:spPr>
            <a:xfrm>
              <a:off x="8151631" y="2156236"/>
              <a:ext cx="80231" cy="28646"/>
            </a:xfrm>
            <a:custGeom>
              <a:avLst/>
              <a:gdLst/>
              <a:ahLst/>
              <a:cxnLst/>
              <a:rect l="l" t="t" r="r" b="b"/>
              <a:pathLst>
                <a:path w="3064" h="1094" extrusionOk="0">
                  <a:moveTo>
                    <a:pt x="1" y="1"/>
                  </a:moveTo>
                  <a:lnTo>
                    <a:pt x="1" y="707"/>
                  </a:lnTo>
                  <a:cubicBezTo>
                    <a:pt x="478" y="964"/>
                    <a:pt x="1005" y="1093"/>
                    <a:pt x="1532" y="1093"/>
                  </a:cubicBezTo>
                  <a:cubicBezTo>
                    <a:pt x="2059" y="1093"/>
                    <a:pt x="2586" y="964"/>
                    <a:pt x="3063" y="70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5" name="Google Shape;16405;p66"/>
            <p:cNvSpPr/>
            <p:nvPr/>
          </p:nvSpPr>
          <p:spPr>
            <a:xfrm>
              <a:off x="8094678" y="1973150"/>
              <a:ext cx="194136" cy="200368"/>
            </a:xfrm>
            <a:custGeom>
              <a:avLst/>
              <a:gdLst/>
              <a:ahLst/>
              <a:cxnLst/>
              <a:rect l="l" t="t" r="r" b="b"/>
              <a:pathLst>
                <a:path w="7414" h="7652" extrusionOk="0">
                  <a:moveTo>
                    <a:pt x="3712" y="0"/>
                  </a:moveTo>
                  <a:cubicBezTo>
                    <a:pt x="2023" y="0"/>
                    <a:pt x="649" y="1374"/>
                    <a:pt x="649" y="3062"/>
                  </a:cubicBezTo>
                  <a:lnTo>
                    <a:pt x="649" y="3950"/>
                  </a:lnTo>
                  <a:cubicBezTo>
                    <a:pt x="1" y="4074"/>
                    <a:pt x="96" y="5028"/>
                    <a:pt x="764" y="5028"/>
                  </a:cubicBezTo>
                  <a:lnTo>
                    <a:pt x="878" y="5028"/>
                  </a:lnTo>
                  <a:cubicBezTo>
                    <a:pt x="993" y="6506"/>
                    <a:pt x="2223" y="7651"/>
                    <a:pt x="3712" y="7651"/>
                  </a:cubicBezTo>
                  <a:cubicBezTo>
                    <a:pt x="5190" y="7651"/>
                    <a:pt x="6421" y="6506"/>
                    <a:pt x="6536" y="5028"/>
                  </a:cubicBezTo>
                  <a:lnTo>
                    <a:pt x="6660" y="5028"/>
                  </a:lnTo>
                  <a:cubicBezTo>
                    <a:pt x="7318" y="5028"/>
                    <a:pt x="7413" y="4074"/>
                    <a:pt x="6764" y="3950"/>
                  </a:cubicBezTo>
                  <a:lnTo>
                    <a:pt x="6764" y="3062"/>
                  </a:lnTo>
                  <a:cubicBezTo>
                    <a:pt x="6764" y="1374"/>
                    <a:pt x="5400" y="0"/>
                    <a:pt x="3712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6" name="Google Shape;16406;p66"/>
            <p:cNvSpPr/>
            <p:nvPr/>
          </p:nvSpPr>
          <p:spPr>
            <a:xfrm>
              <a:off x="8099182" y="2003970"/>
              <a:ext cx="109427" cy="169548"/>
            </a:xfrm>
            <a:custGeom>
              <a:avLst/>
              <a:gdLst/>
              <a:ahLst/>
              <a:cxnLst/>
              <a:rect l="l" t="t" r="r" b="b"/>
              <a:pathLst>
                <a:path w="4179" h="6475" extrusionOk="0">
                  <a:moveTo>
                    <a:pt x="1348" y="0"/>
                  </a:moveTo>
                  <a:cubicBezTo>
                    <a:pt x="1215" y="0"/>
                    <a:pt x="1082" y="61"/>
                    <a:pt x="993" y="197"/>
                  </a:cubicBezTo>
                  <a:cubicBezTo>
                    <a:pt x="659" y="693"/>
                    <a:pt x="477" y="1284"/>
                    <a:pt x="477" y="1885"/>
                  </a:cubicBezTo>
                  <a:lnTo>
                    <a:pt x="477" y="2773"/>
                  </a:lnTo>
                  <a:cubicBezTo>
                    <a:pt x="191" y="2830"/>
                    <a:pt x="0" y="3106"/>
                    <a:pt x="48" y="3402"/>
                  </a:cubicBezTo>
                  <a:cubicBezTo>
                    <a:pt x="104" y="3663"/>
                    <a:pt x="332" y="3851"/>
                    <a:pt x="592" y="3851"/>
                  </a:cubicBezTo>
                  <a:cubicBezTo>
                    <a:pt x="598" y="3851"/>
                    <a:pt x="605" y="3851"/>
                    <a:pt x="611" y="3851"/>
                  </a:cubicBezTo>
                  <a:lnTo>
                    <a:pt x="706" y="3851"/>
                  </a:lnTo>
                  <a:cubicBezTo>
                    <a:pt x="823" y="5361"/>
                    <a:pt x="2080" y="6475"/>
                    <a:pt x="3523" y="6475"/>
                  </a:cubicBezTo>
                  <a:cubicBezTo>
                    <a:pt x="3738" y="6475"/>
                    <a:pt x="3958" y="6450"/>
                    <a:pt x="4179" y="6398"/>
                  </a:cubicBezTo>
                  <a:cubicBezTo>
                    <a:pt x="2786" y="6083"/>
                    <a:pt x="1794" y="4843"/>
                    <a:pt x="1794" y="3412"/>
                  </a:cubicBezTo>
                  <a:lnTo>
                    <a:pt x="1794" y="445"/>
                  </a:lnTo>
                  <a:cubicBezTo>
                    <a:pt x="1788" y="170"/>
                    <a:pt x="1569" y="0"/>
                    <a:pt x="134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7" name="Google Shape;16407;p66"/>
            <p:cNvSpPr/>
            <p:nvPr/>
          </p:nvSpPr>
          <p:spPr>
            <a:xfrm>
              <a:off x="8157889" y="2116277"/>
              <a:ext cx="67714" cy="66588"/>
            </a:xfrm>
            <a:custGeom>
              <a:avLst/>
              <a:gdLst/>
              <a:ahLst/>
              <a:cxnLst/>
              <a:rect l="l" t="t" r="r" b="b"/>
              <a:pathLst>
                <a:path w="2586" h="2543" extrusionOk="0">
                  <a:moveTo>
                    <a:pt x="792" y="0"/>
                  </a:moveTo>
                  <a:cubicBezTo>
                    <a:pt x="458" y="0"/>
                    <a:pt x="172" y="248"/>
                    <a:pt x="143" y="582"/>
                  </a:cubicBezTo>
                  <a:lnTo>
                    <a:pt x="38" y="1508"/>
                  </a:lnTo>
                  <a:cubicBezTo>
                    <a:pt x="0" y="1784"/>
                    <a:pt x="143" y="2042"/>
                    <a:pt x="391" y="2166"/>
                  </a:cubicBezTo>
                  <a:lnTo>
                    <a:pt x="1002" y="2471"/>
                  </a:lnTo>
                  <a:cubicBezTo>
                    <a:pt x="1093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1"/>
                  </a:cubicBezTo>
                  <a:lnTo>
                    <a:pt x="2194" y="2166"/>
                  </a:lnTo>
                  <a:cubicBezTo>
                    <a:pt x="2443" y="2042"/>
                    <a:pt x="2586" y="1784"/>
                    <a:pt x="2557" y="1508"/>
                  </a:cubicBezTo>
                  <a:lnTo>
                    <a:pt x="2452" y="582"/>
                  </a:lnTo>
                  <a:cubicBezTo>
                    <a:pt x="2414" y="248"/>
                    <a:pt x="2137" y="0"/>
                    <a:pt x="180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8" name="Google Shape;16408;p66"/>
            <p:cNvSpPr/>
            <p:nvPr/>
          </p:nvSpPr>
          <p:spPr>
            <a:xfrm>
              <a:off x="8157889" y="2116016"/>
              <a:ext cx="41739" cy="66667"/>
            </a:xfrm>
            <a:custGeom>
              <a:avLst/>
              <a:gdLst/>
              <a:ahLst/>
              <a:cxnLst/>
              <a:rect l="l" t="t" r="r" b="b"/>
              <a:pathLst>
                <a:path w="1594" h="2546" extrusionOk="0">
                  <a:moveTo>
                    <a:pt x="792" y="1"/>
                  </a:moveTo>
                  <a:cubicBezTo>
                    <a:pt x="458" y="1"/>
                    <a:pt x="172" y="258"/>
                    <a:pt x="134" y="583"/>
                  </a:cubicBezTo>
                  <a:lnTo>
                    <a:pt x="38" y="1518"/>
                  </a:lnTo>
                  <a:cubicBezTo>
                    <a:pt x="0" y="1785"/>
                    <a:pt x="143" y="2052"/>
                    <a:pt x="391" y="2176"/>
                  </a:cubicBezTo>
                  <a:lnTo>
                    <a:pt x="1002" y="2481"/>
                  </a:lnTo>
                  <a:cubicBezTo>
                    <a:pt x="1093" y="2524"/>
                    <a:pt x="1193" y="2546"/>
                    <a:pt x="1294" y="2546"/>
                  </a:cubicBezTo>
                  <a:cubicBezTo>
                    <a:pt x="1395" y="2546"/>
                    <a:pt x="1498" y="2524"/>
                    <a:pt x="1593" y="2481"/>
                  </a:cubicBezTo>
                  <a:lnTo>
                    <a:pt x="1221" y="2243"/>
                  </a:lnTo>
                  <a:cubicBezTo>
                    <a:pt x="964" y="2061"/>
                    <a:pt x="821" y="1747"/>
                    <a:pt x="859" y="1432"/>
                  </a:cubicBezTo>
                  <a:lnTo>
                    <a:pt x="964" y="287"/>
                  </a:lnTo>
                  <a:cubicBezTo>
                    <a:pt x="973" y="192"/>
                    <a:pt x="1002" y="96"/>
                    <a:pt x="10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9" name="Google Shape;16409;p66"/>
            <p:cNvSpPr/>
            <p:nvPr/>
          </p:nvSpPr>
          <p:spPr>
            <a:xfrm>
              <a:off x="8172317" y="2128034"/>
              <a:ext cx="37366" cy="16758"/>
            </a:xfrm>
            <a:custGeom>
              <a:avLst/>
              <a:gdLst/>
              <a:ahLst/>
              <a:cxnLst/>
              <a:rect l="l" t="t" r="r" b="b"/>
              <a:pathLst>
                <a:path w="1427" h="640" extrusionOk="0">
                  <a:moveTo>
                    <a:pt x="355" y="1"/>
                  </a:moveTo>
                  <a:cubicBezTo>
                    <a:pt x="199" y="1"/>
                    <a:pt x="0" y="191"/>
                    <a:pt x="127" y="324"/>
                  </a:cubicBezTo>
                  <a:cubicBezTo>
                    <a:pt x="265" y="517"/>
                    <a:pt x="482" y="639"/>
                    <a:pt x="720" y="639"/>
                  </a:cubicBezTo>
                  <a:cubicBezTo>
                    <a:pt x="729" y="639"/>
                    <a:pt x="738" y="639"/>
                    <a:pt x="747" y="639"/>
                  </a:cubicBezTo>
                  <a:cubicBezTo>
                    <a:pt x="985" y="639"/>
                    <a:pt x="1214" y="524"/>
                    <a:pt x="1357" y="324"/>
                  </a:cubicBezTo>
                  <a:cubicBezTo>
                    <a:pt x="1427" y="164"/>
                    <a:pt x="1293" y="19"/>
                    <a:pt x="1149" y="19"/>
                  </a:cubicBezTo>
                  <a:cubicBezTo>
                    <a:pt x="1096" y="19"/>
                    <a:pt x="1041" y="39"/>
                    <a:pt x="995" y="86"/>
                  </a:cubicBezTo>
                  <a:cubicBezTo>
                    <a:pt x="928" y="162"/>
                    <a:pt x="835" y="200"/>
                    <a:pt x="742" y="200"/>
                  </a:cubicBezTo>
                  <a:cubicBezTo>
                    <a:pt x="649" y="200"/>
                    <a:pt x="556" y="162"/>
                    <a:pt x="489" y="86"/>
                  </a:cubicBezTo>
                  <a:cubicBezTo>
                    <a:pt x="461" y="25"/>
                    <a:pt x="411" y="1"/>
                    <a:pt x="35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0" name="Google Shape;16410;p66"/>
            <p:cNvSpPr/>
            <p:nvPr/>
          </p:nvSpPr>
          <p:spPr>
            <a:xfrm>
              <a:off x="8144142" y="2047568"/>
              <a:ext cx="32496" cy="11521"/>
            </a:xfrm>
            <a:custGeom>
              <a:avLst/>
              <a:gdLst/>
              <a:ahLst/>
              <a:cxnLst/>
              <a:rect l="l" t="t" r="r" b="b"/>
              <a:pathLst>
                <a:path w="1241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41" y="440"/>
                    <a:pt x="124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1" name="Google Shape;16411;p66"/>
            <p:cNvSpPr/>
            <p:nvPr/>
          </p:nvSpPr>
          <p:spPr>
            <a:xfrm>
              <a:off x="8207091" y="2047568"/>
              <a:ext cx="32260" cy="11521"/>
            </a:xfrm>
            <a:custGeom>
              <a:avLst/>
              <a:gdLst/>
              <a:ahLst/>
              <a:cxnLst/>
              <a:rect l="l" t="t" r="r" b="b"/>
              <a:pathLst>
                <a:path w="123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31" y="440"/>
                    <a:pt x="123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2" name="Google Shape;16412;p66"/>
            <p:cNvSpPr/>
            <p:nvPr/>
          </p:nvSpPr>
          <p:spPr>
            <a:xfrm>
              <a:off x="8104183" y="2070558"/>
              <a:ext cx="43729" cy="11260"/>
            </a:xfrm>
            <a:custGeom>
              <a:avLst/>
              <a:gdLst/>
              <a:ahLst/>
              <a:cxnLst/>
              <a:rect l="l" t="t" r="r" b="b"/>
              <a:pathLst>
                <a:path w="1670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3" name="Google Shape;16413;p66"/>
            <p:cNvSpPr/>
            <p:nvPr/>
          </p:nvSpPr>
          <p:spPr>
            <a:xfrm>
              <a:off x="8235580" y="2070558"/>
              <a:ext cx="43729" cy="11260"/>
            </a:xfrm>
            <a:custGeom>
              <a:avLst/>
              <a:gdLst/>
              <a:ahLst/>
              <a:cxnLst/>
              <a:rect l="l" t="t" r="r" b="b"/>
              <a:pathLst>
                <a:path w="1670" h="430" extrusionOk="0">
                  <a:moveTo>
                    <a:pt x="296" y="1"/>
                  </a:moveTo>
                  <a:cubicBezTo>
                    <a:pt x="0" y="1"/>
                    <a:pt x="0" y="430"/>
                    <a:pt x="29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4" name="Google Shape;16414;p66"/>
            <p:cNvSpPr/>
            <p:nvPr/>
          </p:nvSpPr>
          <p:spPr>
            <a:xfrm>
              <a:off x="8174621" y="2070558"/>
              <a:ext cx="34486" cy="22833"/>
            </a:xfrm>
            <a:custGeom>
              <a:avLst/>
              <a:gdLst/>
              <a:ahLst/>
              <a:cxnLst/>
              <a:rect l="l" t="t" r="r" b="b"/>
              <a:pathLst>
                <a:path w="1317" h="872" extrusionOk="0">
                  <a:moveTo>
                    <a:pt x="659" y="1"/>
                  </a:moveTo>
                  <a:cubicBezTo>
                    <a:pt x="296" y="1"/>
                    <a:pt x="0" y="287"/>
                    <a:pt x="0" y="649"/>
                  </a:cubicBezTo>
                  <a:cubicBezTo>
                    <a:pt x="0" y="797"/>
                    <a:pt x="110" y="871"/>
                    <a:pt x="220" y="871"/>
                  </a:cubicBezTo>
                  <a:cubicBezTo>
                    <a:pt x="330" y="871"/>
                    <a:pt x="439" y="797"/>
                    <a:pt x="439" y="649"/>
                  </a:cubicBezTo>
                  <a:cubicBezTo>
                    <a:pt x="439" y="506"/>
                    <a:pt x="549" y="435"/>
                    <a:pt x="659" y="435"/>
                  </a:cubicBezTo>
                  <a:cubicBezTo>
                    <a:pt x="768" y="435"/>
                    <a:pt x="878" y="506"/>
                    <a:pt x="878" y="649"/>
                  </a:cubicBezTo>
                  <a:cubicBezTo>
                    <a:pt x="878" y="773"/>
                    <a:pt x="974" y="869"/>
                    <a:pt x="1088" y="869"/>
                  </a:cubicBezTo>
                  <a:cubicBezTo>
                    <a:pt x="1212" y="869"/>
                    <a:pt x="1317" y="773"/>
                    <a:pt x="1317" y="649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5" name="Google Shape;16415;p66"/>
            <p:cNvSpPr/>
            <p:nvPr/>
          </p:nvSpPr>
          <p:spPr>
            <a:xfrm>
              <a:off x="8134663" y="2064824"/>
              <a:ext cx="51480" cy="39984"/>
            </a:xfrm>
            <a:custGeom>
              <a:avLst/>
              <a:gdLst/>
              <a:ahLst/>
              <a:cxnLst/>
              <a:rect l="l" t="t" r="r" b="b"/>
              <a:pathLst>
                <a:path w="1966" h="1527" extrusionOk="0">
                  <a:moveTo>
                    <a:pt x="1526" y="429"/>
                  </a:moveTo>
                  <a:lnTo>
                    <a:pt x="1526" y="868"/>
                  </a:lnTo>
                  <a:cubicBezTo>
                    <a:pt x="1526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39" y="992"/>
                    <a:pt x="439" y="868"/>
                  </a:cubicBezTo>
                  <a:lnTo>
                    <a:pt x="439" y="429"/>
                  </a:lnTo>
                  <a:close/>
                  <a:moveTo>
                    <a:pt x="219" y="0"/>
                  </a:moveTo>
                  <a:cubicBezTo>
                    <a:pt x="95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65" y="1231"/>
                    <a:pt x="1965" y="868"/>
                  </a:cubicBezTo>
                  <a:lnTo>
                    <a:pt x="1965" y="210"/>
                  </a:lnTo>
                  <a:cubicBezTo>
                    <a:pt x="1965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6" name="Google Shape;16416;p66"/>
            <p:cNvSpPr/>
            <p:nvPr/>
          </p:nvSpPr>
          <p:spPr>
            <a:xfrm>
              <a:off x="8197612" y="2064824"/>
              <a:ext cx="51218" cy="39984"/>
            </a:xfrm>
            <a:custGeom>
              <a:avLst/>
              <a:gdLst/>
              <a:ahLst/>
              <a:cxnLst/>
              <a:rect l="l" t="t" r="r" b="b"/>
              <a:pathLst>
                <a:path w="1956" h="1527" extrusionOk="0">
                  <a:moveTo>
                    <a:pt x="1527" y="429"/>
                  </a:moveTo>
                  <a:lnTo>
                    <a:pt x="1527" y="868"/>
                  </a:lnTo>
                  <a:cubicBezTo>
                    <a:pt x="1527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29" y="992"/>
                    <a:pt x="429" y="868"/>
                  </a:cubicBezTo>
                  <a:lnTo>
                    <a:pt x="429" y="429"/>
                  </a:lnTo>
                  <a:close/>
                  <a:moveTo>
                    <a:pt x="210" y="0"/>
                  </a:moveTo>
                  <a:cubicBezTo>
                    <a:pt x="96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56" y="1231"/>
                    <a:pt x="1956" y="868"/>
                  </a:cubicBezTo>
                  <a:lnTo>
                    <a:pt x="1956" y="210"/>
                  </a:lnTo>
                  <a:cubicBezTo>
                    <a:pt x="1956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7" name="Google Shape;16417;p66"/>
            <p:cNvSpPr/>
            <p:nvPr/>
          </p:nvSpPr>
          <p:spPr>
            <a:xfrm>
              <a:off x="8154642" y="2076319"/>
              <a:ext cx="11521" cy="11312"/>
            </a:xfrm>
            <a:custGeom>
              <a:avLst/>
              <a:gdLst/>
              <a:ahLst/>
              <a:cxnLst/>
              <a:rect l="l" t="t" r="r" b="b"/>
              <a:pathLst>
                <a:path w="440" h="432" extrusionOk="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10" y="432"/>
                    <a:pt x="220" y="432"/>
                  </a:cubicBezTo>
                  <a:cubicBezTo>
                    <a:pt x="329" y="432"/>
                    <a:pt x="439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8" name="Google Shape;16418;p66"/>
            <p:cNvSpPr/>
            <p:nvPr/>
          </p:nvSpPr>
          <p:spPr>
            <a:xfrm>
              <a:off x="8217591" y="2076319"/>
              <a:ext cx="11521" cy="11312"/>
            </a:xfrm>
            <a:custGeom>
              <a:avLst/>
              <a:gdLst/>
              <a:ahLst/>
              <a:cxnLst/>
              <a:rect l="l" t="t" r="r" b="b"/>
              <a:pathLst>
                <a:path w="440" h="432" extrusionOk="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08" y="432"/>
                    <a:pt x="216" y="432"/>
                  </a:cubicBezTo>
                  <a:cubicBezTo>
                    <a:pt x="325" y="432"/>
                    <a:pt x="434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19" name="Google Shape;16419;p66"/>
          <p:cNvGrpSpPr/>
          <p:nvPr/>
        </p:nvGrpSpPr>
        <p:grpSpPr>
          <a:xfrm>
            <a:off x="7153930" y="1973150"/>
            <a:ext cx="274812" cy="354728"/>
            <a:chOff x="7153930" y="1973150"/>
            <a:chExt cx="274812" cy="354728"/>
          </a:xfrm>
        </p:grpSpPr>
        <p:sp>
          <p:nvSpPr>
            <p:cNvPr id="16420" name="Google Shape;16420;p66"/>
            <p:cNvSpPr/>
            <p:nvPr/>
          </p:nvSpPr>
          <p:spPr>
            <a:xfrm>
              <a:off x="7153930" y="2212691"/>
              <a:ext cx="274812" cy="115188"/>
            </a:xfrm>
            <a:custGeom>
              <a:avLst/>
              <a:gdLst/>
              <a:ahLst/>
              <a:cxnLst/>
              <a:rect l="l" t="t" r="r" b="b"/>
              <a:pathLst>
                <a:path w="10495" h="4399" extrusionOk="0">
                  <a:moveTo>
                    <a:pt x="3063" y="1"/>
                  </a:moveTo>
                  <a:lnTo>
                    <a:pt x="945" y="630"/>
                  </a:lnTo>
                  <a:cubicBezTo>
                    <a:pt x="391" y="793"/>
                    <a:pt x="10" y="1298"/>
                    <a:pt x="0" y="1880"/>
                  </a:cubicBezTo>
                  <a:lnTo>
                    <a:pt x="0" y="3740"/>
                  </a:lnTo>
                  <a:cubicBezTo>
                    <a:pt x="0" y="4103"/>
                    <a:pt x="296" y="4399"/>
                    <a:pt x="658" y="4399"/>
                  </a:cubicBezTo>
                  <a:lnTo>
                    <a:pt x="9836" y="4399"/>
                  </a:lnTo>
                  <a:cubicBezTo>
                    <a:pt x="10198" y="4399"/>
                    <a:pt x="10494" y="4103"/>
                    <a:pt x="10494" y="3740"/>
                  </a:cubicBezTo>
                  <a:lnTo>
                    <a:pt x="10494" y="1880"/>
                  </a:lnTo>
                  <a:cubicBezTo>
                    <a:pt x="10494" y="1298"/>
                    <a:pt x="10103" y="793"/>
                    <a:pt x="9550" y="630"/>
                  </a:cubicBezTo>
                  <a:lnTo>
                    <a:pt x="7441" y="1"/>
                  </a:lnTo>
                  <a:lnTo>
                    <a:pt x="5247" y="1995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1" name="Google Shape;16421;p66"/>
            <p:cNvSpPr/>
            <p:nvPr/>
          </p:nvSpPr>
          <p:spPr>
            <a:xfrm>
              <a:off x="7184409" y="2116277"/>
              <a:ext cx="213591" cy="211601"/>
            </a:xfrm>
            <a:custGeom>
              <a:avLst/>
              <a:gdLst/>
              <a:ahLst/>
              <a:cxnLst/>
              <a:rect l="l" t="t" r="r" b="b"/>
              <a:pathLst>
                <a:path w="8157" h="8081" extrusionOk="0">
                  <a:moveTo>
                    <a:pt x="4083" y="0"/>
                  </a:moveTo>
                  <a:lnTo>
                    <a:pt x="229" y="611"/>
                  </a:lnTo>
                  <a:cubicBezTo>
                    <a:pt x="86" y="630"/>
                    <a:pt x="0" y="792"/>
                    <a:pt x="76" y="926"/>
                  </a:cubicBezTo>
                  <a:lnTo>
                    <a:pt x="2557" y="5677"/>
                  </a:lnTo>
                  <a:lnTo>
                    <a:pt x="2232" y="6316"/>
                  </a:lnTo>
                  <a:cubicBezTo>
                    <a:pt x="2156" y="6459"/>
                    <a:pt x="2175" y="6631"/>
                    <a:pt x="2271" y="6764"/>
                  </a:cubicBezTo>
                  <a:lnTo>
                    <a:pt x="3206" y="8081"/>
                  </a:lnTo>
                  <a:lnTo>
                    <a:pt x="4951" y="8081"/>
                  </a:lnTo>
                  <a:lnTo>
                    <a:pt x="5896" y="6764"/>
                  </a:lnTo>
                  <a:cubicBezTo>
                    <a:pt x="5991" y="6631"/>
                    <a:pt x="6001" y="6459"/>
                    <a:pt x="5934" y="6316"/>
                  </a:cubicBezTo>
                  <a:lnTo>
                    <a:pt x="5610" y="5677"/>
                  </a:lnTo>
                  <a:lnTo>
                    <a:pt x="8090" y="926"/>
                  </a:lnTo>
                  <a:cubicBezTo>
                    <a:pt x="8157" y="792"/>
                    <a:pt x="8080" y="630"/>
                    <a:pt x="7937" y="611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2" name="Google Shape;16422;p66"/>
            <p:cNvSpPr/>
            <p:nvPr/>
          </p:nvSpPr>
          <p:spPr>
            <a:xfrm>
              <a:off x="7185640" y="2116277"/>
              <a:ext cx="211365" cy="145458"/>
            </a:xfrm>
            <a:custGeom>
              <a:avLst/>
              <a:gdLst/>
              <a:ahLst/>
              <a:cxnLst/>
              <a:rect l="l" t="t" r="r" b="b"/>
              <a:pathLst>
                <a:path w="8072" h="5555" extrusionOk="0">
                  <a:moveTo>
                    <a:pt x="4036" y="0"/>
                  </a:moveTo>
                  <a:lnTo>
                    <a:pt x="192" y="611"/>
                  </a:lnTo>
                  <a:cubicBezTo>
                    <a:pt x="87" y="620"/>
                    <a:pt x="10" y="706"/>
                    <a:pt x="1" y="802"/>
                  </a:cubicBezTo>
                  <a:lnTo>
                    <a:pt x="3864" y="5476"/>
                  </a:lnTo>
                  <a:cubicBezTo>
                    <a:pt x="3907" y="5529"/>
                    <a:pt x="3969" y="5555"/>
                    <a:pt x="4033" y="5555"/>
                  </a:cubicBezTo>
                  <a:cubicBezTo>
                    <a:pt x="4096" y="5555"/>
                    <a:pt x="4160" y="5529"/>
                    <a:pt x="4208" y="5476"/>
                  </a:cubicBezTo>
                  <a:lnTo>
                    <a:pt x="8072" y="802"/>
                  </a:lnTo>
                  <a:cubicBezTo>
                    <a:pt x="8062" y="706"/>
                    <a:pt x="7986" y="630"/>
                    <a:pt x="7890" y="611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3" name="Google Shape;16423;p66"/>
            <p:cNvSpPr/>
            <p:nvPr/>
          </p:nvSpPr>
          <p:spPr>
            <a:xfrm>
              <a:off x="7244608" y="2167731"/>
              <a:ext cx="93454" cy="94004"/>
            </a:xfrm>
            <a:custGeom>
              <a:avLst/>
              <a:gdLst/>
              <a:ahLst/>
              <a:cxnLst/>
              <a:rect l="l" t="t" r="r" b="b"/>
              <a:pathLst>
                <a:path w="3569" h="3590" extrusionOk="0">
                  <a:moveTo>
                    <a:pt x="258" y="1"/>
                  </a:moveTo>
                  <a:lnTo>
                    <a:pt x="258" y="1040"/>
                  </a:lnTo>
                  <a:cubicBezTo>
                    <a:pt x="258" y="1241"/>
                    <a:pt x="162" y="1432"/>
                    <a:pt x="0" y="1556"/>
                  </a:cubicBezTo>
                  <a:lnTo>
                    <a:pt x="1612" y="3511"/>
                  </a:lnTo>
                  <a:cubicBezTo>
                    <a:pt x="1655" y="3564"/>
                    <a:pt x="1717" y="3590"/>
                    <a:pt x="1781" y="3590"/>
                  </a:cubicBezTo>
                  <a:cubicBezTo>
                    <a:pt x="1844" y="3590"/>
                    <a:pt x="1908" y="3564"/>
                    <a:pt x="1956" y="3511"/>
                  </a:cubicBezTo>
                  <a:lnTo>
                    <a:pt x="3568" y="1556"/>
                  </a:lnTo>
                  <a:cubicBezTo>
                    <a:pt x="3406" y="1432"/>
                    <a:pt x="3311" y="1241"/>
                    <a:pt x="3311" y="1040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4" name="Google Shape;16424;p66"/>
            <p:cNvSpPr/>
            <p:nvPr/>
          </p:nvSpPr>
          <p:spPr>
            <a:xfrm>
              <a:off x="7157177" y="2238430"/>
              <a:ext cx="48233" cy="89448"/>
            </a:xfrm>
            <a:custGeom>
              <a:avLst/>
              <a:gdLst/>
              <a:ahLst/>
              <a:cxnLst/>
              <a:rect l="l" t="t" r="r" b="b"/>
              <a:pathLst>
                <a:path w="1842" h="3416" extrusionOk="0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74" y="1355"/>
                  </a:lnTo>
                  <a:cubicBezTo>
                    <a:pt x="1326" y="1479"/>
                    <a:pt x="1412" y="1670"/>
                    <a:pt x="1412" y="1861"/>
                  </a:cubicBezTo>
                  <a:lnTo>
                    <a:pt x="1412" y="3416"/>
                  </a:lnTo>
                  <a:lnTo>
                    <a:pt x="1841" y="3416"/>
                  </a:lnTo>
                  <a:lnTo>
                    <a:pt x="1841" y="1851"/>
                  </a:lnTo>
                  <a:cubicBezTo>
                    <a:pt x="1841" y="1536"/>
                    <a:pt x="1698" y="1231"/>
                    <a:pt x="1460" y="1031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5" name="Google Shape;16425;p66"/>
            <p:cNvSpPr/>
            <p:nvPr/>
          </p:nvSpPr>
          <p:spPr>
            <a:xfrm>
              <a:off x="7377000" y="2238430"/>
              <a:ext cx="48495" cy="89448"/>
            </a:xfrm>
            <a:custGeom>
              <a:avLst/>
              <a:gdLst/>
              <a:ahLst/>
              <a:cxnLst/>
              <a:rect l="l" t="t" r="r" b="b"/>
              <a:pathLst>
                <a:path w="1852" h="3416" extrusionOk="0">
                  <a:moveTo>
                    <a:pt x="1603" y="0"/>
                  </a:moveTo>
                  <a:lnTo>
                    <a:pt x="392" y="1031"/>
                  </a:lnTo>
                  <a:cubicBezTo>
                    <a:pt x="143" y="1231"/>
                    <a:pt x="0" y="1536"/>
                    <a:pt x="0" y="1851"/>
                  </a:cubicBezTo>
                  <a:lnTo>
                    <a:pt x="0" y="3416"/>
                  </a:lnTo>
                  <a:lnTo>
                    <a:pt x="439" y="3416"/>
                  </a:lnTo>
                  <a:lnTo>
                    <a:pt x="439" y="1861"/>
                  </a:lnTo>
                  <a:cubicBezTo>
                    <a:pt x="439" y="1670"/>
                    <a:pt x="525" y="1479"/>
                    <a:pt x="668" y="1355"/>
                  </a:cubicBezTo>
                  <a:lnTo>
                    <a:pt x="1851" y="363"/>
                  </a:lnTo>
                  <a:cubicBezTo>
                    <a:pt x="1784" y="229"/>
                    <a:pt x="1708" y="105"/>
                    <a:pt x="16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6" name="Google Shape;16426;p66"/>
            <p:cNvSpPr/>
            <p:nvPr/>
          </p:nvSpPr>
          <p:spPr>
            <a:xfrm>
              <a:off x="7251338" y="2167731"/>
              <a:ext cx="79969" cy="22886"/>
            </a:xfrm>
            <a:custGeom>
              <a:avLst/>
              <a:gdLst/>
              <a:ahLst/>
              <a:cxnLst/>
              <a:rect l="l" t="t" r="r" b="b"/>
              <a:pathLst>
                <a:path w="3054" h="874" extrusionOk="0">
                  <a:moveTo>
                    <a:pt x="1" y="1"/>
                  </a:moveTo>
                  <a:lnTo>
                    <a:pt x="1" y="487"/>
                  </a:lnTo>
                  <a:cubicBezTo>
                    <a:pt x="478" y="745"/>
                    <a:pt x="1002" y="874"/>
                    <a:pt x="1527" y="874"/>
                  </a:cubicBezTo>
                  <a:cubicBezTo>
                    <a:pt x="2052" y="874"/>
                    <a:pt x="2577" y="745"/>
                    <a:pt x="3054" y="487"/>
                  </a:cubicBezTo>
                  <a:lnTo>
                    <a:pt x="30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7" name="Google Shape;16427;p66"/>
            <p:cNvSpPr/>
            <p:nvPr/>
          </p:nvSpPr>
          <p:spPr>
            <a:xfrm>
              <a:off x="7195145" y="2013109"/>
              <a:ext cx="192381" cy="165882"/>
            </a:xfrm>
            <a:custGeom>
              <a:avLst/>
              <a:gdLst/>
              <a:ahLst/>
              <a:cxnLst/>
              <a:rect l="l" t="t" r="r" b="b"/>
              <a:pathLst>
                <a:path w="7347" h="6335" extrusionOk="0">
                  <a:moveTo>
                    <a:pt x="840" y="0"/>
                  </a:moveTo>
                  <a:lnTo>
                    <a:pt x="840" y="2624"/>
                  </a:lnTo>
                  <a:lnTo>
                    <a:pt x="725" y="2624"/>
                  </a:lnTo>
                  <a:cubicBezTo>
                    <a:pt x="0" y="2624"/>
                    <a:pt x="0" y="3721"/>
                    <a:pt x="725" y="3721"/>
                  </a:cubicBezTo>
                  <a:lnTo>
                    <a:pt x="849" y="3721"/>
                  </a:lnTo>
                  <a:cubicBezTo>
                    <a:pt x="964" y="5200"/>
                    <a:pt x="2195" y="6335"/>
                    <a:pt x="3673" y="6335"/>
                  </a:cubicBezTo>
                  <a:cubicBezTo>
                    <a:pt x="5161" y="6335"/>
                    <a:pt x="6392" y="5200"/>
                    <a:pt x="6507" y="3721"/>
                  </a:cubicBezTo>
                  <a:lnTo>
                    <a:pt x="6621" y="3721"/>
                  </a:lnTo>
                  <a:cubicBezTo>
                    <a:pt x="7346" y="3721"/>
                    <a:pt x="7346" y="2624"/>
                    <a:pt x="6621" y="2624"/>
                  </a:cubicBezTo>
                  <a:lnTo>
                    <a:pt x="6516" y="262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8" name="Google Shape;16428;p66"/>
            <p:cNvSpPr/>
            <p:nvPr/>
          </p:nvSpPr>
          <p:spPr>
            <a:xfrm>
              <a:off x="7274067" y="2122012"/>
              <a:ext cx="34512" cy="17020"/>
            </a:xfrm>
            <a:custGeom>
              <a:avLst/>
              <a:gdLst/>
              <a:ahLst/>
              <a:cxnLst/>
              <a:rect l="l" t="t" r="r" b="b"/>
              <a:pathLst>
                <a:path w="1318" h="650" extrusionOk="0">
                  <a:moveTo>
                    <a:pt x="1" y="1"/>
                  </a:moveTo>
                  <a:cubicBezTo>
                    <a:pt x="1" y="363"/>
                    <a:pt x="297" y="650"/>
                    <a:pt x="659" y="650"/>
                  </a:cubicBezTo>
                  <a:cubicBezTo>
                    <a:pt x="1022" y="650"/>
                    <a:pt x="1317" y="363"/>
                    <a:pt x="1317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9" name="Google Shape;16429;p66"/>
            <p:cNvSpPr/>
            <p:nvPr/>
          </p:nvSpPr>
          <p:spPr>
            <a:xfrm>
              <a:off x="7197633" y="2013344"/>
              <a:ext cx="145170" cy="165882"/>
            </a:xfrm>
            <a:custGeom>
              <a:avLst/>
              <a:gdLst/>
              <a:ahLst/>
              <a:cxnLst/>
              <a:rect l="l" t="t" r="r" b="b"/>
              <a:pathLst>
                <a:path w="5544" h="6335" extrusionOk="0">
                  <a:moveTo>
                    <a:pt x="735" y="1"/>
                  </a:moveTo>
                  <a:lnTo>
                    <a:pt x="735" y="2624"/>
                  </a:lnTo>
                  <a:lnTo>
                    <a:pt x="649" y="2624"/>
                  </a:lnTo>
                  <a:cubicBezTo>
                    <a:pt x="392" y="2624"/>
                    <a:pt x="172" y="2787"/>
                    <a:pt x="106" y="3025"/>
                  </a:cubicBezTo>
                  <a:cubicBezTo>
                    <a:pt x="1" y="3369"/>
                    <a:pt x="268" y="3712"/>
                    <a:pt x="630" y="3722"/>
                  </a:cubicBezTo>
                  <a:lnTo>
                    <a:pt x="745" y="3722"/>
                  </a:lnTo>
                  <a:cubicBezTo>
                    <a:pt x="848" y="5216"/>
                    <a:pt x="2102" y="6335"/>
                    <a:pt x="3556" y="6335"/>
                  </a:cubicBezTo>
                  <a:cubicBezTo>
                    <a:pt x="3708" y="6335"/>
                    <a:pt x="3862" y="6323"/>
                    <a:pt x="4017" y="6297"/>
                  </a:cubicBezTo>
                  <a:cubicBezTo>
                    <a:pt x="2634" y="6087"/>
                    <a:pt x="1613" y="4895"/>
                    <a:pt x="1613" y="3493"/>
                  </a:cubicBezTo>
                  <a:lnTo>
                    <a:pt x="1613" y="2586"/>
                  </a:lnTo>
                  <a:cubicBezTo>
                    <a:pt x="1613" y="1957"/>
                    <a:pt x="1794" y="1337"/>
                    <a:pt x="2157" y="821"/>
                  </a:cubicBezTo>
                  <a:lnTo>
                    <a:pt x="2166" y="802"/>
                  </a:lnTo>
                  <a:cubicBezTo>
                    <a:pt x="2206" y="740"/>
                    <a:pt x="2272" y="708"/>
                    <a:pt x="2339" y="708"/>
                  </a:cubicBezTo>
                  <a:cubicBezTo>
                    <a:pt x="2386" y="708"/>
                    <a:pt x="2433" y="723"/>
                    <a:pt x="2472" y="755"/>
                  </a:cubicBezTo>
                  <a:cubicBezTo>
                    <a:pt x="2739" y="955"/>
                    <a:pt x="3034" y="1127"/>
                    <a:pt x="3349" y="1251"/>
                  </a:cubicBezTo>
                  <a:cubicBezTo>
                    <a:pt x="3421" y="1279"/>
                    <a:pt x="3499" y="1294"/>
                    <a:pt x="3579" y="1294"/>
                  </a:cubicBezTo>
                  <a:cubicBezTo>
                    <a:pt x="3659" y="1294"/>
                    <a:pt x="3740" y="1279"/>
                    <a:pt x="3817" y="1251"/>
                  </a:cubicBezTo>
                  <a:cubicBezTo>
                    <a:pt x="4198" y="1108"/>
                    <a:pt x="5267" y="230"/>
                    <a:pt x="55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0" name="Google Shape;16430;p66"/>
            <p:cNvSpPr/>
            <p:nvPr/>
          </p:nvSpPr>
          <p:spPr>
            <a:xfrm>
              <a:off x="7251338" y="2081923"/>
              <a:ext cx="11286" cy="17151"/>
            </a:xfrm>
            <a:custGeom>
              <a:avLst/>
              <a:gdLst/>
              <a:ahLst/>
              <a:cxnLst/>
              <a:rect l="l" t="t" r="r" b="b"/>
              <a:pathLst>
                <a:path w="431" h="655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1" name="Google Shape;16431;p66"/>
            <p:cNvSpPr/>
            <p:nvPr/>
          </p:nvSpPr>
          <p:spPr>
            <a:xfrm>
              <a:off x="7319786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2" name="Google Shape;16432;p66"/>
            <p:cNvSpPr/>
            <p:nvPr/>
          </p:nvSpPr>
          <p:spPr>
            <a:xfrm>
              <a:off x="7242671" y="2064641"/>
              <a:ext cx="33674" cy="17439"/>
            </a:xfrm>
            <a:custGeom>
              <a:avLst/>
              <a:gdLst/>
              <a:ahLst/>
              <a:cxnLst/>
              <a:rect l="l" t="t" r="r" b="b"/>
              <a:pathLst>
                <a:path w="1286" h="666" extrusionOk="0">
                  <a:moveTo>
                    <a:pt x="311" y="0"/>
                  </a:moveTo>
                  <a:cubicBezTo>
                    <a:pt x="87" y="0"/>
                    <a:pt x="0" y="350"/>
                    <a:pt x="255" y="427"/>
                  </a:cubicBezTo>
                  <a:lnTo>
                    <a:pt x="914" y="646"/>
                  </a:lnTo>
                  <a:cubicBezTo>
                    <a:pt x="933" y="656"/>
                    <a:pt x="961" y="656"/>
                    <a:pt x="981" y="656"/>
                  </a:cubicBezTo>
                  <a:lnTo>
                    <a:pt x="981" y="665"/>
                  </a:lnTo>
                  <a:cubicBezTo>
                    <a:pt x="1238" y="665"/>
                    <a:pt x="1286" y="312"/>
                    <a:pt x="1057" y="236"/>
                  </a:cubicBezTo>
                  <a:lnTo>
                    <a:pt x="399" y="17"/>
                  </a:lnTo>
                  <a:cubicBezTo>
                    <a:pt x="368" y="5"/>
                    <a:pt x="339" y="0"/>
                    <a:pt x="31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3" name="Google Shape;16433;p66"/>
            <p:cNvSpPr/>
            <p:nvPr/>
          </p:nvSpPr>
          <p:spPr>
            <a:xfrm>
              <a:off x="7306143" y="2064745"/>
              <a:ext cx="33255" cy="17099"/>
            </a:xfrm>
            <a:custGeom>
              <a:avLst/>
              <a:gdLst/>
              <a:ahLst/>
              <a:cxnLst/>
              <a:rect l="l" t="t" r="r" b="b"/>
              <a:pathLst>
                <a:path w="1270" h="653" extrusionOk="0">
                  <a:moveTo>
                    <a:pt x="967" y="1"/>
                  </a:moveTo>
                  <a:cubicBezTo>
                    <a:pt x="944" y="1"/>
                    <a:pt x="919" y="5"/>
                    <a:pt x="894" y="13"/>
                  </a:cubicBezTo>
                  <a:lnTo>
                    <a:pt x="236" y="232"/>
                  </a:lnTo>
                  <a:cubicBezTo>
                    <a:pt x="0" y="307"/>
                    <a:pt x="53" y="652"/>
                    <a:pt x="302" y="652"/>
                  </a:cubicBezTo>
                  <a:cubicBezTo>
                    <a:pt x="305" y="652"/>
                    <a:pt x="308" y="652"/>
                    <a:pt x="312" y="652"/>
                  </a:cubicBezTo>
                  <a:cubicBezTo>
                    <a:pt x="331" y="652"/>
                    <a:pt x="350" y="652"/>
                    <a:pt x="379" y="642"/>
                  </a:cubicBezTo>
                  <a:lnTo>
                    <a:pt x="1037" y="423"/>
                  </a:lnTo>
                  <a:cubicBezTo>
                    <a:pt x="1270" y="337"/>
                    <a:pt x="1183" y="1"/>
                    <a:pt x="9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4" name="Google Shape;16434;p66"/>
            <p:cNvSpPr/>
            <p:nvPr/>
          </p:nvSpPr>
          <p:spPr>
            <a:xfrm>
              <a:off x="7205383" y="1973150"/>
              <a:ext cx="171643" cy="111679"/>
            </a:xfrm>
            <a:custGeom>
              <a:avLst/>
              <a:gdLst/>
              <a:ahLst/>
              <a:cxnLst/>
              <a:rect l="l" t="t" r="r" b="b"/>
              <a:pathLst>
                <a:path w="6555" h="4265" extrusionOk="0">
                  <a:moveTo>
                    <a:pt x="2624" y="0"/>
                  </a:moveTo>
                  <a:cubicBezTo>
                    <a:pt x="1174" y="0"/>
                    <a:pt x="0" y="1173"/>
                    <a:pt x="0" y="2624"/>
                  </a:cubicBezTo>
                  <a:lnTo>
                    <a:pt x="0" y="4264"/>
                  </a:lnTo>
                  <a:cubicBezTo>
                    <a:pt x="96" y="4198"/>
                    <a:pt x="210" y="4159"/>
                    <a:pt x="334" y="4159"/>
                  </a:cubicBezTo>
                  <a:lnTo>
                    <a:pt x="477" y="4159"/>
                  </a:lnTo>
                  <a:cubicBezTo>
                    <a:pt x="582" y="4159"/>
                    <a:pt x="668" y="4083"/>
                    <a:pt x="687" y="3988"/>
                  </a:cubicBezTo>
                  <a:cubicBezTo>
                    <a:pt x="783" y="3577"/>
                    <a:pt x="1059" y="2538"/>
                    <a:pt x="1823" y="1689"/>
                  </a:cubicBezTo>
                  <a:cubicBezTo>
                    <a:pt x="1862" y="1644"/>
                    <a:pt x="1916" y="1623"/>
                    <a:pt x="1972" y="1623"/>
                  </a:cubicBezTo>
                  <a:cubicBezTo>
                    <a:pt x="2024" y="1623"/>
                    <a:pt x="2077" y="1642"/>
                    <a:pt x="2118" y="1679"/>
                  </a:cubicBezTo>
                  <a:cubicBezTo>
                    <a:pt x="2443" y="1975"/>
                    <a:pt x="2805" y="2204"/>
                    <a:pt x="3206" y="2385"/>
                  </a:cubicBezTo>
                  <a:cubicBezTo>
                    <a:pt x="3230" y="2395"/>
                    <a:pt x="3256" y="2399"/>
                    <a:pt x="3282" y="2399"/>
                  </a:cubicBezTo>
                  <a:cubicBezTo>
                    <a:pt x="3308" y="2399"/>
                    <a:pt x="3335" y="2395"/>
                    <a:pt x="3359" y="2385"/>
                  </a:cubicBezTo>
                  <a:cubicBezTo>
                    <a:pt x="3750" y="2204"/>
                    <a:pt x="4122" y="1975"/>
                    <a:pt x="4437" y="1679"/>
                  </a:cubicBezTo>
                  <a:cubicBezTo>
                    <a:pt x="4478" y="1642"/>
                    <a:pt x="4531" y="1623"/>
                    <a:pt x="4584" y="1623"/>
                  </a:cubicBezTo>
                  <a:cubicBezTo>
                    <a:pt x="4641" y="1623"/>
                    <a:pt x="4698" y="1644"/>
                    <a:pt x="4742" y="1689"/>
                  </a:cubicBezTo>
                  <a:cubicBezTo>
                    <a:pt x="5495" y="2538"/>
                    <a:pt x="5782" y="3577"/>
                    <a:pt x="5868" y="3988"/>
                  </a:cubicBezTo>
                  <a:cubicBezTo>
                    <a:pt x="5887" y="4083"/>
                    <a:pt x="5982" y="4159"/>
                    <a:pt x="6087" y="4159"/>
                  </a:cubicBezTo>
                  <a:lnTo>
                    <a:pt x="6230" y="4159"/>
                  </a:lnTo>
                  <a:cubicBezTo>
                    <a:pt x="6345" y="4159"/>
                    <a:pt x="6459" y="4198"/>
                    <a:pt x="6554" y="4264"/>
                  </a:cubicBezTo>
                  <a:lnTo>
                    <a:pt x="6554" y="2624"/>
                  </a:lnTo>
                  <a:cubicBezTo>
                    <a:pt x="6554" y="1173"/>
                    <a:pt x="5381" y="0"/>
                    <a:pt x="39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5" name="Google Shape;16435;p66"/>
            <p:cNvSpPr/>
            <p:nvPr/>
          </p:nvSpPr>
          <p:spPr>
            <a:xfrm>
              <a:off x="7297057" y="2120284"/>
              <a:ext cx="23017" cy="21236"/>
            </a:xfrm>
            <a:custGeom>
              <a:avLst/>
              <a:gdLst/>
              <a:ahLst/>
              <a:cxnLst/>
              <a:rect l="l" t="t" r="r" b="b"/>
              <a:pathLst>
                <a:path w="879" h="811" extrusionOk="0">
                  <a:moveTo>
                    <a:pt x="878" y="0"/>
                  </a:moveTo>
                  <a:lnTo>
                    <a:pt x="1" y="67"/>
                  </a:lnTo>
                  <a:lnTo>
                    <a:pt x="344" y="754"/>
                  </a:lnTo>
                  <a:cubicBezTo>
                    <a:pt x="363" y="792"/>
                    <a:pt x="399" y="811"/>
                    <a:pt x="435" y="811"/>
                  </a:cubicBezTo>
                  <a:cubicBezTo>
                    <a:pt x="470" y="811"/>
                    <a:pt x="506" y="792"/>
                    <a:pt x="525" y="754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6" name="Google Shape;16436;p66"/>
            <p:cNvSpPr/>
            <p:nvPr/>
          </p:nvSpPr>
          <p:spPr>
            <a:xfrm>
              <a:off x="7262598" y="2120284"/>
              <a:ext cx="22990" cy="21236"/>
            </a:xfrm>
            <a:custGeom>
              <a:avLst/>
              <a:gdLst/>
              <a:ahLst/>
              <a:cxnLst/>
              <a:rect l="l" t="t" r="r" b="b"/>
              <a:pathLst>
                <a:path w="878" h="811" extrusionOk="0">
                  <a:moveTo>
                    <a:pt x="0" y="0"/>
                  </a:moveTo>
                  <a:lnTo>
                    <a:pt x="353" y="754"/>
                  </a:lnTo>
                  <a:cubicBezTo>
                    <a:pt x="372" y="792"/>
                    <a:pt x="408" y="811"/>
                    <a:pt x="444" y="811"/>
                  </a:cubicBezTo>
                  <a:cubicBezTo>
                    <a:pt x="479" y="811"/>
                    <a:pt x="515" y="792"/>
                    <a:pt x="534" y="754"/>
                  </a:cubicBezTo>
                  <a:lnTo>
                    <a:pt x="878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7" name="Google Shape;16437;p66"/>
            <p:cNvSpPr/>
            <p:nvPr/>
          </p:nvSpPr>
          <p:spPr>
            <a:xfrm>
              <a:off x="7248877" y="2112350"/>
              <a:ext cx="84918" cy="15449"/>
            </a:xfrm>
            <a:custGeom>
              <a:avLst/>
              <a:gdLst/>
              <a:ahLst/>
              <a:cxnLst/>
              <a:rect l="l" t="t" r="r" b="b"/>
              <a:pathLst>
                <a:path w="3243" h="590" extrusionOk="0">
                  <a:moveTo>
                    <a:pt x="303" y="0"/>
                  </a:moveTo>
                  <a:cubicBezTo>
                    <a:pt x="64" y="0"/>
                    <a:pt x="0" y="375"/>
                    <a:pt x="257" y="437"/>
                  </a:cubicBezTo>
                  <a:cubicBezTo>
                    <a:pt x="705" y="542"/>
                    <a:pt x="1163" y="589"/>
                    <a:pt x="1621" y="589"/>
                  </a:cubicBezTo>
                  <a:cubicBezTo>
                    <a:pt x="2079" y="589"/>
                    <a:pt x="2537" y="542"/>
                    <a:pt x="2985" y="437"/>
                  </a:cubicBezTo>
                  <a:cubicBezTo>
                    <a:pt x="3242" y="375"/>
                    <a:pt x="3178" y="0"/>
                    <a:pt x="2939" y="0"/>
                  </a:cubicBezTo>
                  <a:cubicBezTo>
                    <a:pt x="2921" y="0"/>
                    <a:pt x="2901" y="3"/>
                    <a:pt x="2880" y="7"/>
                  </a:cubicBezTo>
                  <a:cubicBezTo>
                    <a:pt x="2465" y="98"/>
                    <a:pt x="2043" y="143"/>
                    <a:pt x="1621" y="143"/>
                  </a:cubicBezTo>
                  <a:cubicBezTo>
                    <a:pt x="1199" y="143"/>
                    <a:pt x="777" y="98"/>
                    <a:pt x="362" y="7"/>
                  </a:cubicBezTo>
                  <a:cubicBezTo>
                    <a:pt x="341" y="3"/>
                    <a:pt x="322" y="0"/>
                    <a:pt x="30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8" name="Google Shape;16438;p66"/>
            <p:cNvSpPr/>
            <p:nvPr/>
          </p:nvSpPr>
          <p:spPr>
            <a:xfrm>
              <a:off x="7285562" y="2257912"/>
              <a:ext cx="11521" cy="69966"/>
            </a:xfrm>
            <a:custGeom>
              <a:avLst/>
              <a:gdLst/>
              <a:ahLst/>
              <a:cxnLst/>
              <a:rect l="l" t="t" r="r" b="b"/>
              <a:pathLst>
                <a:path w="440" h="2672" extrusionOk="0">
                  <a:moveTo>
                    <a:pt x="1" y="1"/>
                  </a:moveTo>
                  <a:lnTo>
                    <a:pt x="1" y="2672"/>
                  </a:lnTo>
                  <a:lnTo>
                    <a:pt x="440" y="2672"/>
                  </a:lnTo>
                  <a:lnTo>
                    <a:pt x="440" y="1"/>
                  </a:lnTo>
                  <a:lnTo>
                    <a:pt x="392" y="67"/>
                  </a:lnTo>
                  <a:cubicBezTo>
                    <a:pt x="344" y="120"/>
                    <a:pt x="280" y="146"/>
                    <a:pt x="217" y="146"/>
                  </a:cubicBezTo>
                  <a:cubicBezTo>
                    <a:pt x="153" y="146"/>
                    <a:pt x="91" y="120"/>
                    <a:pt x="48" y="6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39" name="Google Shape;16439;p66"/>
          <p:cNvGrpSpPr/>
          <p:nvPr/>
        </p:nvGrpSpPr>
        <p:grpSpPr>
          <a:xfrm>
            <a:off x="6703522" y="1973098"/>
            <a:ext cx="274812" cy="354781"/>
            <a:chOff x="6703522" y="1973098"/>
            <a:chExt cx="274812" cy="354781"/>
          </a:xfrm>
        </p:grpSpPr>
        <p:sp>
          <p:nvSpPr>
            <p:cNvPr id="16440" name="Google Shape;16440;p66"/>
            <p:cNvSpPr/>
            <p:nvPr/>
          </p:nvSpPr>
          <p:spPr>
            <a:xfrm>
              <a:off x="6761233" y="1973150"/>
              <a:ext cx="160147" cy="57214"/>
            </a:xfrm>
            <a:custGeom>
              <a:avLst/>
              <a:gdLst/>
              <a:ahLst/>
              <a:cxnLst/>
              <a:rect l="l" t="t" r="r" b="b"/>
              <a:pathLst>
                <a:path w="6116" h="2185" extrusionOk="0">
                  <a:moveTo>
                    <a:pt x="3053" y="0"/>
                  </a:moveTo>
                  <a:cubicBezTo>
                    <a:pt x="1565" y="0"/>
                    <a:pt x="325" y="935"/>
                    <a:pt x="0" y="2185"/>
                  </a:cubicBezTo>
                  <a:lnTo>
                    <a:pt x="6116" y="2185"/>
                  </a:lnTo>
                  <a:cubicBezTo>
                    <a:pt x="5782" y="935"/>
                    <a:pt x="4532" y="0"/>
                    <a:pt x="305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1" name="Google Shape;16441;p66"/>
            <p:cNvSpPr/>
            <p:nvPr/>
          </p:nvSpPr>
          <p:spPr>
            <a:xfrm>
              <a:off x="6724758" y="2116277"/>
              <a:ext cx="232601" cy="112177"/>
            </a:xfrm>
            <a:custGeom>
              <a:avLst/>
              <a:gdLst/>
              <a:ahLst/>
              <a:cxnLst/>
              <a:rect l="l" t="t" r="r" b="b"/>
              <a:pathLst>
                <a:path w="8883" h="4284" extrusionOk="0">
                  <a:moveTo>
                    <a:pt x="1327" y="0"/>
                  </a:moveTo>
                  <a:cubicBezTo>
                    <a:pt x="1203" y="697"/>
                    <a:pt x="783" y="745"/>
                    <a:pt x="764" y="1737"/>
                  </a:cubicBezTo>
                  <a:cubicBezTo>
                    <a:pt x="745" y="2261"/>
                    <a:pt x="773" y="2548"/>
                    <a:pt x="468" y="3015"/>
                  </a:cubicBezTo>
                  <a:cubicBezTo>
                    <a:pt x="1" y="3721"/>
                    <a:pt x="334" y="4284"/>
                    <a:pt x="334" y="4284"/>
                  </a:cubicBezTo>
                  <a:lnTo>
                    <a:pt x="8548" y="4284"/>
                  </a:lnTo>
                  <a:cubicBezTo>
                    <a:pt x="8548" y="4284"/>
                    <a:pt x="8882" y="3721"/>
                    <a:pt x="8424" y="3015"/>
                  </a:cubicBezTo>
                  <a:cubicBezTo>
                    <a:pt x="8110" y="2548"/>
                    <a:pt x="8138" y="2261"/>
                    <a:pt x="8129" y="1737"/>
                  </a:cubicBezTo>
                  <a:cubicBezTo>
                    <a:pt x="8100" y="745"/>
                    <a:pt x="7680" y="697"/>
                    <a:pt x="755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2" name="Google Shape;16442;p66"/>
            <p:cNvSpPr/>
            <p:nvPr/>
          </p:nvSpPr>
          <p:spPr>
            <a:xfrm>
              <a:off x="6703522" y="2201955"/>
              <a:ext cx="274812" cy="125924"/>
            </a:xfrm>
            <a:custGeom>
              <a:avLst/>
              <a:gdLst/>
              <a:ahLst/>
              <a:cxnLst/>
              <a:rect l="l" t="t" r="r" b="b"/>
              <a:pathLst>
                <a:path w="10495" h="4809" extrusionOk="0">
                  <a:moveTo>
                    <a:pt x="4380" y="1"/>
                  </a:moveTo>
                  <a:lnTo>
                    <a:pt x="945" y="1040"/>
                  </a:lnTo>
                  <a:cubicBezTo>
                    <a:pt x="392" y="1203"/>
                    <a:pt x="10" y="1708"/>
                    <a:pt x="1" y="2290"/>
                  </a:cubicBezTo>
                  <a:lnTo>
                    <a:pt x="1" y="4150"/>
                  </a:lnTo>
                  <a:cubicBezTo>
                    <a:pt x="1" y="4513"/>
                    <a:pt x="296" y="4809"/>
                    <a:pt x="659" y="4809"/>
                  </a:cubicBezTo>
                  <a:lnTo>
                    <a:pt x="9836" y="4809"/>
                  </a:lnTo>
                  <a:cubicBezTo>
                    <a:pt x="10199" y="4809"/>
                    <a:pt x="10495" y="4513"/>
                    <a:pt x="10495" y="4150"/>
                  </a:cubicBezTo>
                  <a:lnTo>
                    <a:pt x="10495" y="2290"/>
                  </a:lnTo>
                  <a:cubicBezTo>
                    <a:pt x="10495" y="1708"/>
                    <a:pt x="10104" y="1203"/>
                    <a:pt x="9550" y="1040"/>
                  </a:cubicBezTo>
                  <a:lnTo>
                    <a:pt x="612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3" name="Google Shape;16443;p66"/>
            <p:cNvSpPr/>
            <p:nvPr/>
          </p:nvSpPr>
          <p:spPr>
            <a:xfrm>
              <a:off x="6769717" y="2201955"/>
              <a:ext cx="142918" cy="68736"/>
            </a:xfrm>
            <a:custGeom>
              <a:avLst/>
              <a:gdLst/>
              <a:ahLst/>
              <a:cxnLst/>
              <a:rect l="l" t="t" r="r" b="b"/>
              <a:pathLst>
                <a:path w="5458" h="2625" extrusionOk="0">
                  <a:moveTo>
                    <a:pt x="1852" y="1"/>
                  </a:moveTo>
                  <a:lnTo>
                    <a:pt x="1" y="563"/>
                  </a:lnTo>
                  <a:cubicBezTo>
                    <a:pt x="344" y="1785"/>
                    <a:pt x="1460" y="2624"/>
                    <a:pt x="2729" y="2624"/>
                  </a:cubicBezTo>
                  <a:cubicBezTo>
                    <a:pt x="3998" y="2624"/>
                    <a:pt x="5105" y="1785"/>
                    <a:pt x="5458" y="563"/>
                  </a:cubicBez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4" name="Google Shape;16444;p66"/>
            <p:cNvSpPr/>
            <p:nvPr/>
          </p:nvSpPr>
          <p:spPr>
            <a:xfrm>
              <a:off x="6755237" y="2212455"/>
              <a:ext cx="28751" cy="115423"/>
            </a:xfrm>
            <a:custGeom>
              <a:avLst/>
              <a:gdLst/>
              <a:ahLst/>
              <a:cxnLst/>
              <a:rect l="l" t="t" r="r" b="b"/>
              <a:pathLst>
                <a:path w="1098" h="4408" extrusionOk="0">
                  <a:moveTo>
                    <a:pt x="1098" y="0"/>
                  </a:moveTo>
                  <a:lnTo>
                    <a:pt x="0" y="325"/>
                  </a:lnTo>
                  <a:lnTo>
                    <a:pt x="0" y="4408"/>
                  </a:lnTo>
                  <a:lnTo>
                    <a:pt x="1098" y="440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5" name="Google Shape;16445;p66"/>
            <p:cNvSpPr/>
            <p:nvPr/>
          </p:nvSpPr>
          <p:spPr>
            <a:xfrm>
              <a:off x="6898364" y="2212455"/>
              <a:ext cx="28515" cy="115423"/>
            </a:xfrm>
            <a:custGeom>
              <a:avLst/>
              <a:gdLst/>
              <a:ahLst/>
              <a:cxnLst/>
              <a:rect l="l" t="t" r="r" b="b"/>
              <a:pathLst>
                <a:path w="1089" h="4408" extrusionOk="0">
                  <a:moveTo>
                    <a:pt x="1" y="0"/>
                  </a:moveTo>
                  <a:lnTo>
                    <a:pt x="1" y="4408"/>
                  </a:lnTo>
                  <a:lnTo>
                    <a:pt x="1088" y="4408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6" name="Google Shape;16446;p66"/>
            <p:cNvSpPr/>
            <p:nvPr/>
          </p:nvSpPr>
          <p:spPr>
            <a:xfrm>
              <a:off x="6744737" y="2053329"/>
              <a:ext cx="192643" cy="137157"/>
            </a:xfrm>
            <a:custGeom>
              <a:avLst/>
              <a:gdLst/>
              <a:ahLst/>
              <a:cxnLst/>
              <a:rect l="l" t="t" r="r" b="b"/>
              <a:pathLst>
                <a:path w="7357" h="5238" extrusionOk="0">
                  <a:moveTo>
                    <a:pt x="840" y="0"/>
                  </a:moveTo>
                  <a:lnTo>
                    <a:pt x="840" y="1527"/>
                  </a:lnTo>
                  <a:lnTo>
                    <a:pt x="726" y="1527"/>
                  </a:lnTo>
                  <a:cubicBezTo>
                    <a:pt x="1" y="1527"/>
                    <a:pt x="1" y="2624"/>
                    <a:pt x="726" y="2624"/>
                  </a:cubicBezTo>
                  <a:lnTo>
                    <a:pt x="850" y="2624"/>
                  </a:lnTo>
                  <a:cubicBezTo>
                    <a:pt x="964" y="4102"/>
                    <a:pt x="2195" y="5238"/>
                    <a:pt x="3674" y="5238"/>
                  </a:cubicBezTo>
                  <a:cubicBezTo>
                    <a:pt x="5162" y="5238"/>
                    <a:pt x="6393" y="4102"/>
                    <a:pt x="6507" y="2624"/>
                  </a:cubicBezTo>
                  <a:lnTo>
                    <a:pt x="6622" y="2624"/>
                  </a:lnTo>
                  <a:cubicBezTo>
                    <a:pt x="7356" y="2624"/>
                    <a:pt x="7356" y="1527"/>
                    <a:pt x="6622" y="1527"/>
                  </a:cubicBezTo>
                  <a:lnTo>
                    <a:pt x="6517" y="1527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7" name="Google Shape;16447;p66"/>
            <p:cNvSpPr/>
            <p:nvPr/>
          </p:nvSpPr>
          <p:spPr>
            <a:xfrm>
              <a:off x="6748743" y="2053329"/>
              <a:ext cx="166641" cy="116419"/>
            </a:xfrm>
            <a:custGeom>
              <a:avLst/>
              <a:gdLst/>
              <a:ahLst/>
              <a:cxnLst/>
              <a:rect l="l" t="t" r="r" b="b"/>
              <a:pathLst>
                <a:path w="6364" h="4446" extrusionOk="0">
                  <a:moveTo>
                    <a:pt x="687" y="0"/>
                  </a:moveTo>
                  <a:lnTo>
                    <a:pt x="687" y="1527"/>
                  </a:lnTo>
                  <a:lnTo>
                    <a:pt x="611" y="1527"/>
                  </a:lnTo>
                  <a:cubicBezTo>
                    <a:pt x="605" y="1527"/>
                    <a:pt x="599" y="1526"/>
                    <a:pt x="592" y="1526"/>
                  </a:cubicBezTo>
                  <a:cubicBezTo>
                    <a:pt x="305" y="1526"/>
                    <a:pt x="66" y="1743"/>
                    <a:pt x="29" y="2023"/>
                  </a:cubicBezTo>
                  <a:cubicBezTo>
                    <a:pt x="0" y="2338"/>
                    <a:pt x="248" y="2624"/>
                    <a:pt x="573" y="2624"/>
                  </a:cubicBezTo>
                  <a:lnTo>
                    <a:pt x="697" y="2624"/>
                  </a:lnTo>
                  <a:cubicBezTo>
                    <a:pt x="745" y="3311"/>
                    <a:pt x="1059" y="3969"/>
                    <a:pt x="1555" y="4446"/>
                  </a:cubicBezTo>
                  <a:lnTo>
                    <a:pt x="1555" y="1966"/>
                  </a:lnTo>
                  <a:cubicBezTo>
                    <a:pt x="1555" y="1365"/>
                    <a:pt x="2052" y="868"/>
                    <a:pt x="2653" y="868"/>
                  </a:cubicBezTo>
                  <a:lnTo>
                    <a:pt x="6364" y="86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8" name="Google Shape;16448;p66"/>
            <p:cNvSpPr/>
            <p:nvPr/>
          </p:nvSpPr>
          <p:spPr>
            <a:xfrm>
              <a:off x="6801192" y="2093418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9" name="Google Shape;16449;p66"/>
            <p:cNvSpPr/>
            <p:nvPr/>
          </p:nvSpPr>
          <p:spPr>
            <a:xfrm>
              <a:off x="6869901" y="209341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0" name="Google Shape;16450;p66"/>
            <p:cNvSpPr/>
            <p:nvPr/>
          </p:nvSpPr>
          <p:spPr>
            <a:xfrm>
              <a:off x="6792970" y="2076057"/>
              <a:ext cx="27887" cy="14768"/>
            </a:xfrm>
            <a:custGeom>
              <a:avLst/>
              <a:gdLst/>
              <a:ahLst/>
              <a:cxnLst/>
              <a:rect l="l" t="t" r="r" b="b"/>
              <a:pathLst>
                <a:path w="1065" h="564" extrusionOk="0">
                  <a:moveTo>
                    <a:pt x="752" y="1"/>
                  </a:moveTo>
                  <a:cubicBezTo>
                    <a:pt x="732" y="1"/>
                    <a:pt x="710" y="4"/>
                    <a:pt x="687" y="10"/>
                  </a:cubicBezTo>
                  <a:lnTo>
                    <a:pt x="248" y="134"/>
                  </a:lnTo>
                  <a:cubicBezTo>
                    <a:pt x="0" y="191"/>
                    <a:pt x="48" y="563"/>
                    <a:pt x="305" y="563"/>
                  </a:cubicBezTo>
                  <a:cubicBezTo>
                    <a:pt x="324" y="563"/>
                    <a:pt x="353" y="554"/>
                    <a:pt x="372" y="554"/>
                  </a:cubicBezTo>
                  <a:lnTo>
                    <a:pt x="811" y="430"/>
                  </a:lnTo>
                  <a:cubicBezTo>
                    <a:pt x="1065" y="360"/>
                    <a:pt x="981" y="1"/>
                    <a:pt x="75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1" name="Google Shape;16451;p66"/>
            <p:cNvSpPr/>
            <p:nvPr/>
          </p:nvSpPr>
          <p:spPr>
            <a:xfrm>
              <a:off x="6861496" y="2076057"/>
              <a:ext cx="27651" cy="14768"/>
            </a:xfrm>
            <a:custGeom>
              <a:avLst/>
              <a:gdLst/>
              <a:ahLst/>
              <a:cxnLst/>
              <a:rect l="l" t="t" r="r" b="b"/>
              <a:pathLst>
                <a:path w="1056" h="564" extrusionOk="0">
                  <a:moveTo>
                    <a:pt x="311" y="1"/>
                  </a:moveTo>
                  <a:cubicBezTo>
                    <a:pt x="76" y="1"/>
                    <a:pt x="1" y="360"/>
                    <a:pt x="255" y="430"/>
                  </a:cubicBezTo>
                  <a:lnTo>
                    <a:pt x="693" y="554"/>
                  </a:lnTo>
                  <a:cubicBezTo>
                    <a:pt x="712" y="554"/>
                    <a:pt x="732" y="563"/>
                    <a:pt x="751" y="563"/>
                  </a:cubicBezTo>
                  <a:cubicBezTo>
                    <a:pt x="1008" y="563"/>
                    <a:pt x="1056" y="191"/>
                    <a:pt x="808" y="134"/>
                  </a:cubicBezTo>
                  <a:lnTo>
                    <a:pt x="379" y="10"/>
                  </a:lnTo>
                  <a:cubicBezTo>
                    <a:pt x="355" y="4"/>
                    <a:pt x="332" y="1"/>
                    <a:pt x="3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2" name="Google Shape;16452;p66"/>
            <p:cNvSpPr/>
            <p:nvPr/>
          </p:nvSpPr>
          <p:spPr>
            <a:xfrm>
              <a:off x="6755237" y="2064824"/>
              <a:ext cx="23017" cy="31501"/>
            </a:xfrm>
            <a:custGeom>
              <a:avLst/>
              <a:gdLst/>
              <a:ahLst/>
              <a:cxnLst/>
              <a:rect l="l" t="t" r="r" b="b"/>
              <a:pathLst>
                <a:path w="879" h="1203" extrusionOk="0">
                  <a:moveTo>
                    <a:pt x="0" y="0"/>
                  </a:moveTo>
                  <a:lnTo>
                    <a:pt x="0" y="1202"/>
                  </a:lnTo>
                  <a:lnTo>
                    <a:pt x="497" y="1135"/>
                  </a:lnTo>
                  <a:cubicBezTo>
                    <a:pt x="716" y="1107"/>
                    <a:pt x="878" y="926"/>
                    <a:pt x="878" y="70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3" name="Google Shape;16453;p66"/>
            <p:cNvSpPr/>
            <p:nvPr/>
          </p:nvSpPr>
          <p:spPr>
            <a:xfrm>
              <a:off x="6903863" y="2064824"/>
              <a:ext cx="23017" cy="31501"/>
            </a:xfrm>
            <a:custGeom>
              <a:avLst/>
              <a:gdLst/>
              <a:ahLst/>
              <a:cxnLst/>
              <a:rect l="l" t="t" r="r" b="b"/>
              <a:pathLst>
                <a:path w="879" h="1203" extrusionOk="0">
                  <a:moveTo>
                    <a:pt x="1" y="0"/>
                  </a:moveTo>
                  <a:lnTo>
                    <a:pt x="1" y="706"/>
                  </a:lnTo>
                  <a:cubicBezTo>
                    <a:pt x="1" y="926"/>
                    <a:pt x="163" y="1107"/>
                    <a:pt x="392" y="1135"/>
                  </a:cubicBezTo>
                  <a:lnTo>
                    <a:pt x="878" y="1202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4" name="Google Shape;16454;p66"/>
            <p:cNvSpPr/>
            <p:nvPr/>
          </p:nvSpPr>
          <p:spPr>
            <a:xfrm>
              <a:off x="6898364" y="2212455"/>
              <a:ext cx="14271" cy="31239"/>
            </a:xfrm>
            <a:custGeom>
              <a:avLst/>
              <a:gdLst/>
              <a:ahLst/>
              <a:cxnLst/>
              <a:rect l="l" t="t" r="r" b="b"/>
              <a:pathLst>
                <a:path w="545" h="1193" extrusionOk="0">
                  <a:moveTo>
                    <a:pt x="1" y="0"/>
                  </a:moveTo>
                  <a:lnTo>
                    <a:pt x="1" y="1193"/>
                  </a:lnTo>
                  <a:cubicBezTo>
                    <a:pt x="249" y="887"/>
                    <a:pt x="430" y="534"/>
                    <a:pt x="545" y="16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5" name="Google Shape;16455;p66"/>
            <p:cNvSpPr/>
            <p:nvPr/>
          </p:nvSpPr>
          <p:spPr>
            <a:xfrm>
              <a:off x="6769717" y="2212193"/>
              <a:ext cx="14271" cy="31501"/>
            </a:xfrm>
            <a:custGeom>
              <a:avLst/>
              <a:gdLst/>
              <a:ahLst/>
              <a:cxnLst/>
              <a:rect l="l" t="t" r="r" b="b"/>
              <a:pathLst>
                <a:path w="545" h="1203" extrusionOk="0">
                  <a:moveTo>
                    <a:pt x="545" y="1"/>
                  </a:moveTo>
                  <a:lnTo>
                    <a:pt x="1" y="163"/>
                  </a:lnTo>
                  <a:cubicBezTo>
                    <a:pt x="106" y="544"/>
                    <a:pt x="287" y="897"/>
                    <a:pt x="545" y="1203"/>
                  </a:cubicBezTo>
                  <a:lnTo>
                    <a:pt x="545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6" name="Google Shape;16456;p66"/>
            <p:cNvSpPr/>
            <p:nvPr/>
          </p:nvSpPr>
          <p:spPr>
            <a:xfrm>
              <a:off x="6777966" y="2127773"/>
              <a:ext cx="126186" cy="131423"/>
            </a:xfrm>
            <a:custGeom>
              <a:avLst/>
              <a:gdLst/>
              <a:ahLst/>
              <a:cxnLst/>
              <a:rect l="l" t="t" r="r" b="b"/>
              <a:pathLst>
                <a:path w="4819" h="5019" extrusionOk="0">
                  <a:moveTo>
                    <a:pt x="4177" y="0"/>
                  </a:moveTo>
                  <a:cubicBezTo>
                    <a:pt x="4171" y="0"/>
                    <a:pt x="4166" y="0"/>
                    <a:pt x="4160" y="0"/>
                  </a:cubicBezTo>
                  <a:lnTo>
                    <a:pt x="659" y="0"/>
                  </a:lnTo>
                  <a:cubicBezTo>
                    <a:pt x="296" y="0"/>
                    <a:pt x="10" y="286"/>
                    <a:pt x="10" y="649"/>
                  </a:cubicBezTo>
                  <a:lnTo>
                    <a:pt x="10" y="2614"/>
                  </a:lnTo>
                  <a:cubicBezTo>
                    <a:pt x="1" y="3950"/>
                    <a:pt x="1088" y="5018"/>
                    <a:pt x="2414" y="5018"/>
                  </a:cubicBezTo>
                  <a:cubicBezTo>
                    <a:pt x="3740" y="5018"/>
                    <a:pt x="4818" y="3940"/>
                    <a:pt x="4818" y="2614"/>
                  </a:cubicBezTo>
                  <a:lnTo>
                    <a:pt x="4818" y="649"/>
                  </a:lnTo>
                  <a:cubicBezTo>
                    <a:pt x="4818" y="292"/>
                    <a:pt x="4532" y="0"/>
                    <a:pt x="4177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7" name="Google Shape;16457;p66"/>
            <p:cNvSpPr/>
            <p:nvPr/>
          </p:nvSpPr>
          <p:spPr>
            <a:xfrm>
              <a:off x="6815908" y="2144688"/>
              <a:ext cx="50537" cy="17334"/>
            </a:xfrm>
            <a:custGeom>
              <a:avLst/>
              <a:gdLst/>
              <a:ahLst/>
              <a:cxnLst/>
              <a:rect l="l" t="t" r="r" b="b"/>
              <a:pathLst>
                <a:path w="1930" h="662" extrusionOk="0">
                  <a:moveTo>
                    <a:pt x="310" y="0"/>
                  </a:moveTo>
                  <a:cubicBezTo>
                    <a:pt x="144" y="0"/>
                    <a:pt x="1" y="221"/>
                    <a:pt x="154" y="375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8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5" y="662"/>
                  </a:cubicBezTo>
                  <a:cubicBezTo>
                    <a:pt x="1287" y="662"/>
                    <a:pt x="1558" y="566"/>
                    <a:pt x="1776" y="375"/>
                  </a:cubicBezTo>
                  <a:cubicBezTo>
                    <a:pt x="1930" y="221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70"/>
                  </a:cubicBezTo>
                  <a:cubicBezTo>
                    <a:pt x="1318" y="170"/>
                    <a:pt x="1142" y="220"/>
                    <a:pt x="965" y="220"/>
                  </a:cubicBezTo>
                  <a:cubicBezTo>
                    <a:pt x="789" y="220"/>
                    <a:pt x="612" y="170"/>
                    <a:pt x="460" y="70"/>
                  </a:cubicBezTo>
                  <a:cubicBezTo>
                    <a:pt x="413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8" name="Google Shape;16458;p66"/>
            <p:cNvSpPr/>
            <p:nvPr/>
          </p:nvSpPr>
          <p:spPr>
            <a:xfrm>
              <a:off x="6778044" y="2127773"/>
              <a:ext cx="100131" cy="131658"/>
            </a:xfrm>
            <a:custGeom>
              <a:avLst/>
              <a:gdLst/>
              <a:ahLst/>
              <a:cxnLst/>
              <a:rect l="l" t="t" r="r" b="b"/>
              <a:pathLst>
                <a:path w="3824" h="5028" extrusionOk="0">
                  <a:moveTo>
                    <a:pt x="665" y="0"/>
                  </a:moveTo>
                  <a:cubicBezTo>
                    <a:pt x="303" y="0"/>
                    <a:pt x="7" y="286"/>
                    <a:pt x="7" y="649"/>
                  </a:cubicBezTo>
                  <a:lnTo>
                    <a:pt x="7" y="2614"/>
                  </a:lnTo>
                  <a:cubicBezTo>
                    <a:pt x="0" y="4036"/>
                    <a:pt x="1171" y="5028"/>
                    <a:pt x="2419" y="5028"/>
                  </a:cubicBezTo>
                  <a:cubicBezTo>
                    <a:pt x="2896" y="5028"/>
                    <a:pt x="3385" y="4882"/>
                    <a:pt x="3823" y="4560"/>
                  </a:cubicBezTo>
                  <a:lnTo>
                    <a:pt x="3823" y="4560"/>
                  </a:lnTo>
                  <a:cubicBezTo>
                    <a:pt x="3718" y="4570"/>
                    <a:pt x="3604" y="4579"/>
                    <a:pt x="3499" y="4579"/>
                  </a:cubicBezTo>
                  <a:cubicBezTo>
                    <a:pt x="2173" y="4579"/>
                    <a:pt x="1095" y="3501"/>
                    <a:pt x="1104" y="2185"/>
                  </a:cubicBezTo>
                  <a:lnTo>
                    <a:pt x="11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9" name="Google Shape;16459;p66"/>
            <p:cNvSpPr/>
            <p:nvPr/>
          </p:nvSpPr>
          <p:spPr>
            <a:xfrm>
              <a:off x="6749503" y="2030338"/>
              <a:ext cx="183112" cy="34512"/>
            </a:xfrm>
            <a:custGeom>
              <a:avLst/>
              <a:gdLst/>
              <a:ahLst/>
              <a:cxnLst/>
              <a:rect l="l" t="t" r="r" b="b"/>
              <a:pathLst>
                <a:path w="6993" h="1318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95" y="1317"/>
                    <a:pt x="219" y="1317"/>
                  </a:cubicBezTo>
                  <a:lnTo>
                    <a:pt x="6773" y="1317"/>
                  </a:lnTo>
                  <a:cubicBezTo>
                    <a:pt x="6897" y="1317"/>
                    <a:pt x="6993" y="1212"/>
                    <a:pt x="6993" y="1098"/>
                  </a:cubicBezTo>
                  <a:lnTo>
                    <a:pt x="6993" y="220"/>
                  </a:lnTo>
                  <a:cubicBezTo>
                    <a:pt x="6993" y="96"/>
                    <a:pt x="6897" y="1"/>
                    <a:pt x="6773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0" name="Google Shape;16460;p66"/>
            <p:cNvSpPr/>
            <p:nvPr/>
          </p:nvSpPr>
          <p:spPr>
            <a:xfrm>
              <a:off x="6810697" y="1973098"/>
              <a:ext cx="106678" cy="45771"/>
            </a:xfrm>
            <a:custGeom>
              <a:avLst/>
              <a:gdLst/>
              <a:ahLst/>
              <a:cxnLst/>
              <a:rect l="l" t="t" r="r" b="b"/>
              <a:pathLst>
                <a:path w="4074" h="1748" extrusionOk="0">
                  <a:moveTo>
                    <a:pt x="1150" y="1"/>
                  </a:moveTo>
                  <a:cubicBezTo>
                    <a:pt x="1117" y="1"/>
                    <a:pt x="1083" y="1"/>
                    <a:pt x="1050" y="2"/>
                  </a:cubicBezTo>
                  <a:lnTo>
                    <a:pt x="1040" y="2"/>
                  </a:lnTo>
                  <a:cubicBezTo>
                    <a:pt x="754" y="193"/>
                    <a:pt x="515" y="431"/>
                    <a:pt x="325" y="708"/>
                  </a:cubicBezTo>
                  <a:cubicBezTo>
                    <a:pt x="0" y="1137"/>
                    <a:pt x="315" y="1748"/>
                    <a:pt x="849" y="1748"/>
                  </a:cubicBezTo>
                  <a:lnTo>
                    <a:pt x="4074" y="1748"/>
                  </a:lnTo>
                  <a:cubicBezTo>
                    <a:pt x="3581" y="725"/>
                    <a:pt x="2462" y="1"/>
                    <a:pt x="11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1" name="Google Shape;16461;p66"/>
            <p:cNvSpPr/>
            <p:nvPr/>
          </p:nvSpPr>
          <p:spPr>
            <a:xfrm>
              <a:off x="6738243" y="227639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0"/>
                  </a:moveTo>
                  <a:cubicBezTo>
                    <a:pt x="287" y="0"/>
                    <a:pt x="1" y="287"/>
                    <a:pt x="1" y="649"/>
                  </a:cubicBezTo>
                  <a:lnTo>
                    <a:pt x="1" y="1966"/>
                  </a:lnTo>
                  <a:lnTo>
                    <a:pt x="649" y="1966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2" name="Google Shape;16462;p66"/>
            <p:cNvSpPr/>
            <p:nvPr/>
          </p:nvSpPr>
          <p:spPr>
            <a:xfrm>
              <a:off x="6755237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3" name="Google Shape;16463;p66"/>
            <p:cNvSpPr/>
            <p:nvPr/>
          </p:nvSpPr>
          <p:spPr>
            <a:xfrm>
              <a:off x="6926854" y="227639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59" y="1966"/>
                  </a:lnTo>
                  <a:lnTo>
                    <a:pt x="659" y="649"/>
                  </a:lnTo>
                  <a:cubicBezTo>
                    <a:pt x="649" y="287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4" name="Google Shape;16464;p66"/>
            <p:cNvSpPr/>
            <p:nvPr/>
          </p:nvSpPr>
          <p:spPr>
            <a:xfrm>
              <a:off x="6915358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439" y="0"/>
                  </a:moveTo>
                  <a:cubicBezTo>
                    <a:pt x="20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65" name="Google Shape;16465;p66"/>
          <p:cNvGrpSpPr/>
          <p:nvPr/>
        </p:nvGrpSpPr>
        <p:grpSpPr>
          <a:xfrm>
            <a:off x="6253375" y="1973150"/>
            <a:ext cx="274812" cy="354728"/>
            <a:chOff x="6253375" y="1973150"/>
            <a:chExt cx="274812" cy="354728"/>
          </a:xfrm>
        </p:grpSpPr>
        <p:sp>
          <p:nvSpPr>
            <p:cNvPr id="16466" name="Google Shape;16466;p66"/>
            <p:cNvSpPr/>
            <p:nvPr/>
          </p:nvSpPr>
          <p:spPr>
            <a:xfrm>
              <a:off x="6253637" y="2173492"/>
              <a:ext cx="274550" cy="154387"/>
            </a:xfrm>
            <a:custGeom>
              <a:avLst/>
              <a:gdLst/>
              <a:ahLst/>
              <a:cxnLst/>
              <a:rect l="l" t="t" r="r" b="b"/>
              <a:pathLst>
                <a:path w="10485" h="5896" extrusionOk="0">
                  <a:moveTo>
                    <a:pt x="3711" y="0"/>
                  </a:moveTo>
                  <a:lnTo>
                    <a:pt x="3711" y="1040"/>
                  </a:lnTo>
                  <a:cubicBezTo>
                    <a:pt x="3711" y="1326"/>
                    <a:pt x="3520" y="1584"/>
                    <a:pt x="3244" y="1670"/>
                  </a:cubicBezTo>
                  <a:lnTo>
                    <a:pt x="935" y="2347"/>
                  </a:lnTo>
                  <a:cubicBezTo>
                    <a:pt x="382" y="2509"/>
                    <a:pt x="0" y="3015"/>
                    <a:pt x="0" y="3597"/>
                  </a:cubicBezTo>
                  <a:lnTo>
                    <a:pt x="0" y="5237"/>
                  </a:lnTo>
                  <a:cubicBezTo>
                    <a:pt x="0" y="5600"/>
                    <a:pt x="286" y="5896"/>
                    <a:pt x="649" y="5896"/>
                  </a:cubicBezTo>
                  <a:lnTo>
                    <a:pt x="9826" y="5896"/>
                  </a:lnTo>
                  <a:cubicBezTo>
                    <a:pt x="10189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094" y="2509"/>
                    <a:pt x="9540" y="2347"/>
                  </a:cubicBezTo>
                  <a:lnTo>
                    <a:pt x="7241" y="1670"/>
                  </a:lnTo>
                  <a:cubicBezTo>
                    <a:pt x="6955" y="1584"/>
                    <a:pt x="6764" y="1326"/>
                    <a:pt x="6764" y="104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7" name="Google Shape;16467;p66"/>
            <p:cNvSpPr/>
            <p:nvPr/>
          </p:nvSpPr>
          <p:spPr>
            <a:xfrm>
              <a:off x="6253375" y="2210439"/>
              <a:ext cx="274812" cy="117440"/>
            </a:xfrm>
            <a:custGeom>
              <a:avLst/>
              <a:gdLst/>
              <a:ahLst/>
              <a:cxnLst/>
              <a:rect l="l" t="t" r="r" b="b"/>
              <a:pathLst>
                <a:path w="10495" h="4485" extrusionOk="0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9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36" y="4485"/>
                  </a:lnTo>
                  <a:cubicBezTo>
                    <a:pt x="10199" y="4485"/>
                    <a:pt x="10495" y="4189"/>
                    <a:pt x="10495" y="3826"/>
                  </a:cubicBezTo>
                  <a:lnTo>
                    <a:pt x="1049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51" y="259"/>
                  </a:lnTo>
                  <a:cubicBezTo>
                    <a:pt x="7108" y="211"/>
                    <a:pt x="6984" y="125"/>
                    <a:pt x="6898" y="1"/>
                  </a:cubicBezTo>
                  <a:lnTo>
                    <a:pt x="5248" y="554"/>
                  </a:lnTo>
                  <a:lnTo>
                    <a:pt x="3597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8" name="Google Shape;16468;p66"/>
            <p:cNvSpPr/>
            <p:nvPr/>
          </p:nvSpPr>
          <p:spPr>
            <a:xfrm>
              <a:off x="6315591" y="2210439"/>
              <a:ext cx="150407" cy="49542"/>
            </a:xfrm>
            <a:custGeom>
              <a:avLst/>
              <a:gdLst/>
              <a:ahLst/>
              <a:cxnLst/>
              <a:rect l="l" t="t" r="r" b="b"/>
              <a:pathLst>
                <a:path w="5744" h="1892" extrusionOk="0">
                  <a:moveTo>
                    <a:pt x="1221" y="1"/>
                  </a:moveTo>
                  <a:cubicBezTo>
                    <a:pt x="1135" y="125"/>
                    <a:pt x="1011" y="211"/>
                    <a:pt x="878" y="259"/>
                  </a:cubicBezTo>
                  <a:lnTo>
                    <a:pt x="0" y="507"/>
                  </a:lnTo>
                  <a:lnTo>
                    <a:pt x="1374" y="1680"/>
                  </a:lnTo>
                  <a:cubicBezTo>
                    <a:pt x="1537" y="1823"/>
                    <a:pt x="1740" y="1891"/>
                    <a:pt x="1941" y="1891"/>
                  </a:cubicBezTo>
                  <a:cubicBezTo>
                    <a:pt x="2198" y="1891"/>
                    <a:pt x="2453" y="1779"/>
                    <a:pt x="2624" y="1565"/>
                  </a:cubicBezTo>
                  <a:lnTo>
                    <a:pt x="2872" y="1251"/>
                  </a:lnTo>
                  <a:lnTo>
                    <a:pt x="3120" y="1565"/>
                  </a:lnTo>
                  <a:cubicBezTo>
                    <a:pt x="3296" y="1779"/>
                    <a:pt x="3551" y="1891"/>
                    <a:pt x="3807" y="1891"/>
                  </a:cubicBezTo>
                  <a:cubicBezTo>
                    <a:pt x="4009" y="1891"/>
                    <a:pt x="4211" y="1823"/>
                    <a:pt x="4379" y="1680"/>
                  </a:cubicBezTo>
                  <a:lnTo>
                    <a:pt x="5743" y="507"/>
                  </a:lnTo>
                  <a:lnTo>
                    <a:pt x="4875" y="259"/>
                  </a:lnTo>
                  <a:cubicBezTo>
                    <a:pt x="4732" y="211"/>
                    <a:pt x="4608" y="125"/>
                    <a:pt x="4522" y="1"/>
                  </a:cubicBezTo>
                  <a:lnTo>
                    <a:pt x="2872" y="554"/>
                  </a:lnTo>
                  <a:lnTo>
                    <a:pt x="1221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9" name="Google Shape;16469;p66"/>
            <p:cNvSpPr/>
            <p:nvPr/>
          </p:nvSpPr>
          <p:spPr>
            <a:xfrm>
              <a:off x="6350810" y="2173492"/>
              <a:ext cx="79969" cy="22860"/>
            </a:xfrm>
            <a:custGeom>
              <a:avLst/>
              <a:gdLst/>
              <a:ahLst/>
              <a:cxnLst/>
              <a:rect l="l" t="t" r="r" b="b"/>
              <a:pathLst>
                <a:path w="3054" h="873" extrusionOk="0">
                  <a:moveTo>
                    <a:pt x="0" y="0"/>
                  </a:moveTo>
                  <a:lnTo>
                    <a:pt x="0" y="487"/>
                  </a:lnTo>
                  <a:cubicBezTo>
                    <a:pt x="477" y="744"/>
                    <a:pt x="1002" y="873"/>
                    <a:pt x="1527" y="873"/>
                  </a:cubicBezTo>
                  <a:cubicBezTo>
                    <a:pt x="2051" y="873"/>
                    <a:pt x="2576" y="744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0" name="Google Shape;16470;p66"/>
            <p:cNvSpPr/>
            <p:nvPr/>
          </p:nvSpPr>
          <p:spPr>
            <a:xfrm>
              <a:off x="6294355" y="2059063"/>
              <a:ext cx="192617" cy="125688"/>
            </a:xfrm>
            <a:custGeom>
              <a:avLst/>
              <a:gdLst/>
              <a:ahLst/>
              <a:cxnLst/>
              <a:rect l="l" t="t" r="r" b="b"/>
              <a:pathLst>
                <a:path w="7356" h="4800" extrusionOk="0">
                  <a:moveTo>
                    <a:pt x="849" y="1"/>
                  </a:moveTo>
                  <a:lnTo>
                    <a:pt x="849" y="1088"/>
                  </a:lnTo>
                  <a:lnTo>
                    <a:pt x="735" y="1088"/>
                  </a:lnTo>
                  <a:cubicBezTo>
                    <a:pt x="0" y="1088"/>
                    <a:pt x="0" y="2185"/>
                    <a:pt x="735" y="2185"/>
                  </a:cubicBezTo>
                  <a:lnTo>
                    <a:pt x="849" y="2185"/>
                  </a:lnTo>
                  <a:cubicBezTo>
                    <a:pt x="964" y="3664"/>
                    <a:pt x="2194" y="4799"/>
                    <a:pt x="3683" y="4799"/>
                  </a:cubicBezTo>
                  <a:cubicBezTo>
                    <a:pt x="5161" y="4799"/>
                    <a:pt x="6392" y="3664"/>
                    <a:pt x="6507" y="2185"/>
                  </a:cubicBezTo>
                  <a:lnTo>
                    <a:pt x="6631" y="2185"/>
                  </a:lnTo>
                  <a:cubicBezTo>
                    <a:pt x="7356" y="2185"/>
                    <a:pt x="7356" y="1088"/>
                    <a:pt x="6631" y="1088"/>
                  </a:cubicBezTo>
                  <a:lnTo>
                    <a:pt x="6526" y="1088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1" name="Google Shape;16471;p66"/>
            <p:cNvSpPr/>
            <p:nvPr/>
          </p:nvSpPr>
          <p:spPr>
            <a:xfrm>
              <a:off x="6297340" y="2059063"/>
              <a:ext cx="144908" cy="125897"/>
            </a:xfrm>
            <a:custGeom>
              <a:avLst/>
              <a:gdLst/>
              <a:ahLst/>
              <a:cxnLst/>
              <a:rect l="l" t="t" r="r" b="b"/>
              <a:pathLst>
                <a:path w="5534" h="4808" extrusionOk="0">
                  <a:moveTo>
                    <a:pt x="735" y="1"/>
                  </a:moveTo>
                  <a:lnTo>
                    <a:pt x="735" y="1088"/>
                  </a:lnTo>
                  <a:lnTo>
                    <a:pt x="649" y="1088"/>
                  </a:lnTo>
                  <a:cubicBezTo>
                    <a:pt x="392" y="1088"/>
                    <a:pt x="172" y="1250"/>
                    <a:pt x="96" y="1489"/>
                  </a:cubicBezTo>
                  <a:cubicBezTo>
                    <a:pt x="1" y="1842"/>
                    <a:pt x="268" y="2185"/>
                    <a:pt x="630" y="2185"/>
                  </a:cubicBezTo>
                  <a:lnTo>
                    <a:pt x="745" y="2185"/>
                  </a:lnTo>
                  <a:cubicBezTo>
                    <a:pt x="849" y="3681"/>
                    <a:pt x="2103" y="4808"/>
                    <a:pt x="3559" y="4808"/>
                  </a:cubicBezTo>
                  <a:cubicBezTo>
                    <a:pt x="3710" y="4808"/>
                    <a:pt x="3863" y="4796"/>
                    <a:pt x="4017" y="4771"/>
                  </a:cubicBezTo>
                  <a:cubicBezTo>
                    <a:pt x="2634" y="4551"/>
                    <a:pt x="1613" y="3368"/>
                    <a:pt x="1613" y="1966"/>
                  </a:cubicBezTo>
                  <a:lnTo>
                    <a:pt x="1613" y="1527"/>
                  </a:lnTo>
                  <a:cubicBezTo>
                    <a:pt x="1613" y="1050"/>
                    <a:pt x="2004" y="659"/>
                    <a:pt x="2481" y="659"/>
                  </a:cubicBezTo>
                  <a:lnTo>
                    <a:pt x="5105" y="659"/>
                  </a:lnTo>
                  <a:cubicBezTo>
                    <a:pt x="5343" y="649"/>
                    <a:pt x="5534" y="459"/>
                    <a:pt x="5534" y="220"/>
                  </a:cubicBezTo>
                  <a:lnTo>
                    <a:pt x="553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2" name="Google Shape;16472;p66"/>
            <p:cNvSpPr/>
            <p:nvPr/>
          </p:nvSpPr>
          <p:spPr>
            <a:xfrm>
              <a:off x="6316822" y="2116775"/>
              <a:ext cx="147919" cy="67976"/>
            </a:xfrm>
            <a:custGeom>
              <a:avLst/>
              <a:gdLst/>
              <a:ahLst/>
              <a:cxnLst/>
              <a:rect l="l" t="t" r="r" b="b"/>
              <a:pathLst>
                <a:path w="5649" h="2596" extrusionOk="0">
                  <a:moveTo>
                    <a:pt x="1" y="0"/>
                  </a:moveTo>
                  <a:lnTo>
                    <a:pt x="1" y="0"/>
                  </a:lnTo>
                  <a:cubicBezTo>
                    <a:pt x="125" y="1470"/>
                    <a:pt x="1356" y="2595"/>
                    <a:pt x="2825" y="2595"/>
                  </a:cubicBezTo>
                  <a:cubicBezTo>
                    <a:pt x="4294" y="2595"/>
                    <a:pt x="5524" y="1470"/>
                    <a:pt x="5649" y="0"/>
                  </a:cubicBezTo>
                  <a:lnTo>
                    <a:pt x="5649" y="0"/>
                  </a:lnTo>
                  <a:cubicBezTo>
                    <a:pt x="5019" y="382"/>
                    <a:pt x="3989" y="630"/>
                    <a:pt x="2825" y="630"/>
                  </a:cubicBezTo>
                  <a:cubicBezTo>
                    <a:pt x="1661" y="630"/>
                    <a:pt x="640" y="382"/>
                    <a:pt x="1" y="0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3" name="Google Shape;16473;p66"/>
            <p:cNvSpPr/>
            <p:nvPr/>
          </p:nvSpPr>
          <p:spPr>
            <a:xfrm>
              <a:off x="6305091" y="2059063"/>
              <a:ext cx="22755" cy="28515"/>
            </a:xfrm>
            <a:custGeom>
              <a:avLst/>
              <a:gdLst/>
              <a:ahLst/>
              <a:cxnLst/>
              <a:rect l="l" t="t" r="r" b="b"/>
              <a:pathLst>
                <a:path w="869" h="1089" extrusionOk="0">
                  <a:moveTo>
                    <a:pt x="0" y="1"/>
                  </a:moveTo>
                  <a:lnTo>
                    <a:pt x="0" y="1088"/>
                  </a:lnTo>
                  <a:lnTo>
                    <a:pt x="869" y="1088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4" name="Google Shape;16474;p66"/>
            <p:cNvSpPr/>
            <p:nvPr/>
          </p:nvSpPr>
          <p:spPr>
            <a:xfrm>
              <a:off x="6453717" y="2059063"/>
              <a:ext cx="23017" cy="28515"/>
            </a:xfrm>
            <a:custGeom>
              <a:avLst/>
              <a:gdLst/>
              <a:ahLst/>
              <a:cxnLst/>
              <a:rect l="l" t="t" r="r" b="b"/>
              <a:pathLst>
                <a:path w="879" h="1089" extrusionOk="0">
                  <a:moveTo>
                    <a:pt x="1" y="1"/>
                  </a:moveTo>
                  <a:lnTo>
                    <a:pt x="1" y="1088"/>
                  </a:lnTo>
                  <a:lnTo>
                    <a:pt x="878" y="1088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5" name="Google Shape;16475;p66"/>
            <p:cNvSpPr/>
            <p:nvPr/>
          </p:nvSpPr>
          <p:spPr>
            <a:xfrm>
              <a:off x="6328579" y="2198525"/>
              <a:ext cx="62216" cy="50197"/>
            </a:xfrm>
            <a:custGeom>
              <a:avLst/>
              <a:gdLst/>
              <a:ahLst/>
              <a:cxnLst/>
              <a:rect l="l" t="t" r="r" b="b"/>
              <a:pathLst>
                <a:path w="2376" h="1917" extrusionOk="0">
                  <a:moveTo>
                    <a:pt x="511" y="0"/>
                  </a:moveTo>
                  <a:cubicBezTo>
                    <a:pt x="430" y="0"/>
                    <a:pt x="355" y="43"/>
                    <a:pt x="315" y="122"/>
                  </a:cubicBezTo>
                  <a:lnTo>
                    <a:pt x="29" y="694"/>
                  </a:lnTo>
                  <a:cubicBezTo>
                    <a:pt x="0" y="752"/>
                    <a:pt x="10" y="818"/>
                    <a:pt x="57" y="857"/>
                  </a:cubicBezTo>
                  <a:lnTo>
                    <a:pt x="1164" y="1811"/>
                  </a:lnTo>
                  <a:cubicBezTo>
                    <a:pt x="1248" y="1882"/>
                    <a:pt x="1348" y="1916"/>
                    <a:pt x="1448" y="1916"/>
                  </a:cubicBezTo>
                  <a:cubicBezTo>
                    <a:pt x="1576" y="1916"/>
                    <a:pt x="1703" y="1860"/>
                    <a:pt x="1794" y="1753"/>
                  </a:cubicBezTo>
                  <a:lnTo>
                    <a:pt x="2376" y="1009"/>
                  </a:lnTo>
                  <a:lnTo>
                    <a:pt x="620" y="27"/>
                  </a:lnTo>
                  <a:cubicBezTo>
                    <a:pt x="585" y="9"/>
                    <a:pt x="548" y="0"/>
                    <a:pt x="5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6" name="Google Shape;16476;p66"/>
            <p:cNvSpPr/>
            <p:nvPr/>
          </p:nvSpPr>
          <p:spPr>
            <a:xfrm>
              <a:off x="6390768" y="2198525"/>
              <a:ext cx="62477" cy="50197"/>
            </a:xfrm>
            <a:custGeom>
              <a:avLst/>
              <a:gdLst/>
              <a:ahLst/>
              <a:cxnLst/>
              <a:rect l="l" t="t" r="r" b="b"/>
              <a:pathLst>
                <a:path w="2386" h="1917" extrusionOk="0">
                  <a:moveTo>
                    <a:pt x="1875" y="0"/>
                  </a:moveTo>
                  <a:cubicBezTo>
                    <a:pt x="1838" y="0"/>
                    <a:pt x="1801" y="9"/>
                    <a:pt x="1766" y="27"/>
                  </a:cubicBezTo>
                  <a:lnTo>
                    <a:pt x="1" y="1009"/>
                  </a:lnTo>
                  <a:lnTo>
                    <a:pt x="592" y="1753"/>
                  </a:lnTo>
                  <a:cubicBezTo>
                    <a:pt x="678" y="1860"/>
                    <a:pt x="805" y="1916"/>
                    <a:pt x="934" y="1916"/>
                  </a:cubicBezTo>
                  <a:cubicBezTo>
                    <a:pt x="1036" y="1916"/>
                    <a:pt x="1138" y="1882"/>
                    <a:pt x="1222" y="1811"/>
                  </a:cubicBezTo>
                  <a:lnTo>
                    <a:pt x="2328" y="857"/>
                  </a:lnTo>
                  <a:cubicBezTo>
                    <a:pt x="2376" y="818"/>
                    <a:pt x="2386" y="752"/>
                    <a:pt x="2357" y="694"/>
                  </a:cubicBezTo>
                  <a:lnTo>
                    <a:pt x="2071" y="122"/>
                  </a:lnTo>
                  <a:cubicBezTo>
                    <a:pt x="2031" y="43"/>
                    <a:pt x="1955" y="0"/>
                    <a:pt x="187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7" name="Google Shape;16477;p66"/>
            <p:cNvSpPr/>
            <p:nvPr/>
          </p:nvSpPr>
          <p:spPr>
            <a:xfrm>
              <a:off x="6353559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8" name="Google Shape;16478;p66"/>
            <p:cNvSpPr/>
            <p:nvPr/>
          </p:nvSpPr>
          <p:spPr>
            <a:xfrm>
              <a:off x="6416508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9" name="Google Shape;16479;p66"/>
            <p:cNvSpPr/>
            <p:nvPr/>
          </p:nvSpPr>
          <p:spPr>
            <a:xfrm>
              <a:off x="6373669" y="2081792"/>
              <a:ext cx="34355" cy="23017"/>
            </a:xfrm>
            <a:custGeom>
              <a:avLst/>
              <a:gdLst/>
              <a:ahLst/>
              <a:cxnLst/>
              <a:rect l="l" t="t" r="r" b="b"/>
              <a:pathLst>
                <a:path w="1312" h="879" extrusionOk="0">
                  <a:moveTo>
                    <a:pt x="654" y="1"/>
                  </a:moveTo>
                  <a:cubicBezTo>
                    <a:pt x="291" y="1"/>
                    <a:pt x="5" y="297"/>
                    <a:pt x="5" y="659"/>
                  </a:cubicBezTo>
                  <a:cubicBezTo>
                    <a:pt x="0" y="802"/>
                    <a:pt x="108" y="874"/>
                    <a:pt x="216" y="874"/>
                  </a:cubicBezTo>
                  <a:cubicBezTo>
                    <a:pt x="325" y="874"/>
                    <a:pt x="434" y="802"/>
                    <a:pt x="434" y="659"/>
                  </a:cubicBezTo>
                  <a:cubicBezTo>
                    <a:pt x="434" y="516"/>
                    <a:pt x="544" y="444"/>
                    <a:pt x="654" y="444"/>
                  </a:cubicBezTo>
                  <a:cubicBezTo>
                    <a:pt x="763" y="444"/>
                    <a:pt x="873" y="516"/>
                    <a:pt x="873" y="659"/>
                  </a:cubicBezTo>
                  <a:cubicBezTo>
                    <a:pt x="873" y="783"/>
                    <a:pt x="969" y="879"/>
                    <a:pt x="1093" y="879"/>
                  </a:cubicBezTo>
                  <a:cubicBezTo>
                    <a:pt x="1217" y="879"/>
                    <a:pt x="1312" y="783"/>
                    <a:pt x="1312" y="659"/>
                  </a:cubicBezTo>
                  <a:cubicBezTo>
                    <a:pt x="1312" y="297"/>
                    <a:pt x="1016" y="1"/>
                    <a:pt x="65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0" name="Google Shape;16480;p66"/>
            <p:cNvSpPr/>
            <p:nvPr/>
          </p:nvSpPr>
          <p:spPr>
            <a:xfrm>
              <a:off x="6305091" y="1973150"/>
              <a:ext cx="171643" cy="85939"/>
            </a:xfrm>
            <a:custGeom>
              <a:avLst/>
              <a:gdLst/>
              <a:ahLst/>
              <a:cxnLst/>
              <a:rect l="l" t="t" r="r" b="b"/>
              <a:pathLst>
                <a:path w="6555" h="3282" extrusionOk="0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6554" y="3282"/>
                  </a:lnTo>
                  <a:lnTo>
                    <a:pt x="5934" y="973"/>
                  </a:lnTo>
                  <a:cubicBezTo>
                    <a:pt x="5782" y="401"/>
                    <a:pt x="5267" y="0"/>
                    <a:pt x="466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1" name="Google Shape;16481;p66"/>
            <p:cNvSpPr/>
            <p:nvPr/>
          </p:nvSpPr>
          <p:spPr>
            <a:xfrm>
              <a:off x="6377545" y="2156236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2" name="Google Shape;16482;p66"/>
            <p:cNvSpPr/>
            <p:nvPr/>
          </p:nvSpPr>
          <p:spPr>
            <a:xfrm>
              <a:off x="6303101" y="2081792"/>
              <a:ext cx="43729" cy="11521"/>
            </a:xfrm>
            <a:custGeom>
              <a:avLst/>
              <a:gdLst/>
              <a:ahLst/>
              <a:cxnLst/>
              <a:rect l="l" t="t" r="r" b="b"/>
              <a:pathLst>
                <a:path w="1670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1383" y="440"/>
                  </a:lnTo>
                  <a:cubicBezTo>
                    <a:pt x="1670" y="44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3" name="Google Shape;16483;p66"/>
            <p:cNvSpPr/>
            <p:nvPr/>
          </p:nvSpPr>
          <p:spPr>
            <a:xfrm>
              <a:off x="6434733" y="2081792"/>
              <a:ext cx="43755" cy="11521"/>
            </a:xfrm>
            <a:custGeom>
              <a:avLst/>
              <a:gdLst/>
              <a:ahLst/>
              <a:cxnLst/>
              <a:rect l="l" t="t" r="r" b="b"/>
              <a:pathLst>
                <a:path w="1671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384" y="440"/>
                  </a:lnTo>
                  <a:cubicBezTo>
                    <a:pt x="1670" y="44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4" name="Google Shape;16484;p66"/>
            <p:cNvSpPr/>
            <p:nvPr/>
          </p:nvSpPr>
          <p:spPr>
            <a:xfrm>
              <a:off x="6333580" y="2076057"/>
              <a:ext cx="51480" cy="40246"/>
            </a:xfrm>
            <a:custGeom>
              <a:avLst/>
              <a:gdLst/>
              <a:ahLst/>
              <a:cxnLst/>
              <a:rect l="l" t="t" r="r" b="b"/>
              <a:pathLst>
                <a:path w="1966" h="1537" extrusionOk="0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1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19" y="0"/>
                  </a:moveTo>
                  <a:cubicBezTo>
                    <a:pt x="95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1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5" name="Google Shape;16485;p66"/>
            <p:cNvSpPr/>
            <p:nvPr/>
          </p:nvSpPr>
          <p:spPr>
            <a:xfrm>
              <a:off x="6396529" y="2076057"/>
              <a:ext cx="51480" cy="40246"/>
            </a:xfrm>
            <a:custGeom>
              <a:avLst/>
              <a:gdLst/>
              <a:ahLst/>
              <a:cxnLst/>
              <a:rect l="l" t="t" r="r" b="b"/>
              <a:pathLst>
                <a:path w="1966" h="1537" extrusionOk="0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0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0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6" name="Google Shape;16486;p66"/>
            <p:cNvSpPr/>
            <p:nvPr/>
          </p:nvSpPr>
          <p:spPr>
            <a:xfrm>
              <a:off x="6316822" y="2116775"/>
              <a:ext cx="85468" cy="68133"/>
            </a:xfrm>
            <a:custGeom>
              <a:avLst/>
              <a:gdLst/>
              <a:ahLst/>
              <a:cxnLst/>
              <a:rect l="l" t="t" r="r" b="b"/>
              <a:pathLst>
                <a:path w="3264" h="2602" extrusionOk="0">
                  <a:moveTo>
                    <a:pt x="1" y="0"/>
                  </a:moveTo>
                  <a:cubicBezTo>
                    <a:pt x="113" y="1490"/>
                    <a:pt x="1366" y="2602"/>
                    <a:pt x="2816" y="2602"/>
                  </a:cubicBezTo>
                  <a:cubicBezTo>
                    <a:pt x="2963" y="2602"/>
                    <a:pt x="3113" y="2590"/>
                    <a:pt x="3264" y="2567"/>
                  </a:cubicBezTo>
                  <a:cubicBezTo>
                    <a:pt x="2119" y="2385"/>
                    <a:pt x="1193" y="1517"/>
                    <a:pt x="936" y="392"/>
                  </a:cubicBezTo>
                  <a:cubicBezTo>
                    <a:pt x="611" y="296"/>
                    <a:pt x="297" y="172"/>
                    <a:pt x="1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7" name="Google Shape;16487;p66"/>
            <p:cNvSpPr/>
            <p:nvPr/>
          </p:nvSpPr>
          <p:spPr>
            <a:xfrm>
              <a:off x="6367804" y="2133507"/>
              <a:ext cx="45981" cy="17020"/>
            </a:xfrm>
            <a:custGeom>
              <a:avLst/>
              <a:gdLst/>
              <a:ahLst/>
              <a:cxnLst/>
              <a:rect l="l" t="t" r="r" b="b"/>
              <a:pathLst>
                <a:path w="1756" h="650" extrusionOk="0">
                  <a:moveTo>
                    <a:pt x="10" y="1"/>
                  </a:moveTo>
                  <a:lnTo>
                    <a:pt x="10" y="211"/>
                  </a:lnTo>
                  <a:cubicBezTo>
                    <a:pt x="0" y="459"/>
                    <a:pt x="200" y="649"/>
                    <a:pt x="439" y="649"/>
                  </a:cubicBezTo>
                  <a:lnTo>
                    <a:pt x="1317" y="649"/>
                  </a:lnTo>
                  <a:cubicBezTo>
                    <a:pt x="1555" y="649"/>
                    <a:pt x="1755" y="459"/>
                    <a:pt x="1755" y="211"/>
                  </a:cubicBezTo>
                  <a:lnTo>
                    <a:pt x="1755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8" name="Google Shape;16488;p66"/>
            <p:cNvSpPr/>
            <p:nvPr/>
          </p:nvSpPr>
          <p:spPr>
            <a:xfrm>
              <a:off x="6356544" y="2127746"/>
              <a:ext cx="68474" cy="17020"/>
            </a:xfrm>
            <a:custGeom>
              <a:avLst/>
              <a:gdLst/>
              <a:ahLst/>
              <a:cxnLst/>
              <a:rect l="l" t="t" r="r" b="b"/>
              <a:pathLst>
                <a:path w="2615" h="650" extrusionOk="0">
                  <a:moveTo>
                    <a:pt x="630" y="1"/>
                  </a:moveTo>
                  <a:cubicBezTo>
                    <a:pt x="342" y="1"/>
                    <a:pt x="85" y="208"/>
                    <a:pt x="20" y="497"/>
                  </a:cubicBezTo>
                  <a:cubicBezTo>
                    <a:pt x="1" y="574"/>
                    <a:pt x="58" y="650"/>
                    <a:pt x="144" y="650"/>
                  </a:cubicBezTo>
                  <a:lnTo>
                    <a:pt x="649" y="650"/>
                  </a:lnTo>
                  <a:cubicBezTo>
                    <a:pt x="793" y="650"/>
                    <a:pt x="926" y="602"/>
                    <a:pt x="1041" y="516"/>
                  </a:cubicBezTo>
                  <a:cubicBezTo>
                    <a:pt x="1117" y="459"/>
                    <a:pt x="1203" y="431"/>
                    <a:pt x="1298" y="431"/>
                  </a:cubicBezTo>
                  <a:lnTo>
                    <a:pt x="1308" y="431"/>
                  </a:lnTo>
                  <a:cubicBezTo>
                    <a:pt x="1403" y="431"/>
                    <a:pt x="1498" y="459"/>
                    <a:pt x="1575" y="516"/>
                  </a:cubicBezTo>
                  <a:cubicBezTo>
                    <a:pt x="1680" y="602"/>
                    <a:pt x="1823" y="650"/>
                    <a:pt x="1956" y="650"/>
                  </a:cubicBezTo>
                  <a:lnTo>
                    <a:pt x="2472" y="650"/>
                  </a:lnTo>
                  <a:cubicBezTo>
                    <a:pt x="2548" y="650"/>
                    <a:pt x="2615" y="574"/>
                    <a:pt x="2596" y="497"/>
                  </a:cubicBezTo>
                  <a:cubicBezTo>
                    <a:pt x="2519" y="202"/>
                    <a:pt x="2262" y="1"/>
                    <a:pt x="1966" y="1"/>
                  </a:cubicBezTo>
                  <a:lnTo>
                    <a:pt x="649" y="1"/>
                  </a:lnTo>
                  <a:cubicBezTo>
                    <a:pt x="643" y="1"/>
                    <a:pt x="637" y="1"/>
                    <a:pt x="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9" name="Google Shape;16489;p66"/>
            <p:cNvSpPr/>
            <p:nvPr/>
          </p:nvSpPr>
          <p:spPr>
            <a:xfrm>
              <a:off x="6305091" y="1973150"/>
              <a:ext cx="71956" cy="85939"/>
            </a:xfrm>
            <a:custGeom>
              <a:avLst/>
              <a:gdLst/>
              <a:ahLst/>
              <a:cxnLst/>
              <a:rect l="l" t="t" r="r" b="b"/>
              <a:pathLst>
                <a:path w="2748" h="3282" extrusionOk="0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869" y="3282"/>
                  </a:lnTo>
                  <a:lnTo>
                    <a:pt x="1489" y="973"/>
                  </a:lnTo>
                  <a:cubicBezTo>
                    <a:pt x="1641" y="401"/>
                    <a:pt x="2157" y="0"/>
                    <a:pt x="274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0" name="Google Shape;16490;p66"/>
            <p:cNvSpPr/>
            <p:nvPr/>
          </p:nvSpPr>
          <p:spPr>
            <a:xfrm>
              <a:off x="6274611" y="2053329"/>
              <a:ext cx="232601" cy="11521"/>
            </a:xfrm>
            <a:custGeom>
              <a:avLst/>
              <a:gdLst/>
              <a:ahLst/>
              <a:cxnLst/>
              <a:rect l="l" t="t" r="r" b="b"/>
              <a:pathLst>
                <a:path w="8883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8596" y="439"/>
                  </a:lnTo>
                  <a:cubicBezTo>
                    <a:pt x="8882" y="439"/>
                    <a:pt x="8882" y="0"/>
                    <a:pt x="859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1" name="Google Shape;16491;p66"/>
            <p:cNvSpPr/>
            <p:nvPr/>
          </p:nvSpPr>
          <p:spPr>
            <a:xfrm>
              <a:off x="6377283" y="1973150"/>
              <a:ext cx="25792" cy="22990"/>
            </a:xfrm>
            <a:custGeom>
              <a:avLst/>
              <a:gdLst/>
              <a:ahLst/>
              <a:cxnLst/>
              <a:rect l="l" t="t" r="r" b="b"/>
              <a:pathLst>
                <a:path w="985" h="878" extrusionOk="0">
                  <a:moveTo>
                    <a:pt x="1" y="0"/>
                  </a:moveTo>
                  <a:cubicBezTo>
                    <a:pt x="201" y="0"/>
                    <a:pt x="373" y="143"/>
                    <a:pt x="430" y="334"/>
                  </a:cubicBezTo>
                  <a:lnTo>
                    <a:pt x="516" y="716"/>
                  </a:lnTo>
                  <a:cubicBezTo>
                    <a:pt x="547" y="828"/>
                    <a:pt x="634" y="877"/>
                    <a:pt x="723" y="877"/>
                  </a:cubicBezTo>
                  <a:cubicBezTo>
                    <a:pt x="853" y="877"/>
                    <a:pt x="985" y="771"/>
                    <a:pt x="945" y="601"/>
                  </a:cubicBezTo>
                  <a:lnTo>
                    <a:pt x="850" y="229"/>
                  </a:lnTo>
                  <a:cubicBezTo>
                    <a:pt x="831" y="153"/>
                    <a:pt x="792" y="76"/>
                    <a:pt x="75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2" name="Google Shape;16492;p66"/>
            <p:cNvSpPr/>
            <p:nvPr/>
          </p:nvSpPr>
          <p:spPr>
            <a:xfrm>
              <a:off x="6306583" y="2036099"/>
              <a:ext cx="168658" cy="17256"/>
            </a:xfrm>
            <a:custGeom>
              <a:avLst/>
              <a:gdLst/>
              <a:ahLst/>
              <a:cxnLst/>
              <a:rect l="l" t="t" r="r" b="b"/>
              <a:pathLst>
                <a:path w="6441" h="659" extrusionOk="0">
                  <a:moveTo>
                    <a:pt x="172" y="0"/>
                  </a:moveTo>
                  <a:lnTo>
                    <a:pt x="1" y="658"/>
                  </a:lnTo>
                  <a:lnTo>
                    <a:pt x="6440" y="658"/>
                  </a:lnTo>
                  <a:lnTo>
                    <a:pt x="6259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3" name="Google Shape;16493;p66"/>
            <p:cNvSpPr/>
            <p:nvPr/>
          </p:nvSpPr>
          <p:spPr>
            <a:xfrm>
              <a:off x="6306583" y="2036099"/>
              <a:ext cx="27520" cy="17256"/>
            </a:xfrm>
            <a:custGeom>
              <a:avLst/>
              <a:gdLst/>
              <a:ahLst/>
              <a:cxnLst/>
              <a:rect l="l" t="t" r="r" b="b"/>
              <a:pathLst>
                <a:path w="1051" h="659" extrusionOk="0">
                  <a:moveTo>
                    <a:pt x="172" y="0"/>
                  </a:moveTo>
                  <a:lnTo>
                    <a:pt x="1" y="658"/>
                  </a:lnTo>
                  <a:lnTo>
                    <a:pt x="869" y="658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4" name="Google Shape;16494;p66"/>
            <p:cNvSpPr/>
            <p:nvPr/>
          </p:nvSpPr>
          <p:spPr>
            <a:xfrm>
              <a:off x="6305091" y="2220180"/>
              <a:ext cx="22755" cy="107699"/>
            </a:xfrm>
            <a:custGeom>
              <a:avLst/>
              <a:gdLst/>
              <a:ahLst/>
              <a:cxnLst/>
              <a:rect l="l" t="t" r="r" b="b"/>
              <a:pathLst>
                <a:path w="869" h="4113" extrusionOk="0">
                  <a:moveTo>
                    <a:pt x="869" y="1"/>
                  </a:moveTo>
                  <a:lnTo>
                    <a:pt x="0" y="259"/>
                  </a:lnTo>
                  <a:lnTo>
                    <a:pt x="0" y="4113"/>
                  </a:lnTo>
                  <a:lnTo>
                    <a:pt x="869" y="4113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5" name="Google Shape;16495;p66"/>
            <p:cNvSpPr/>
            <p:nvPr/>
          </p:nvSpPr>
          <p:spPr>
            <a:xfrm>
              <a:off x="6453717" y="2220180"/>
              <a:ext cx="23017" cy="107699"/>
            </a:xfrm>
            <a:custGeom>
              <a:avLst/>
              <a:gdLst/>
              <a:ahLst/>
              <a:cxnLst/>
              <a:rect l="l" t="t" r="r" b="b"/>
              <a:pathLst>
                <a:path w="879" h="4113" extrusionOk="0">
                  <a:moveTo>
                    <a:pt x="1" y="1"/>
                  </a:moveTo>
                  <a:lnTo>
                    <a:pt x="1" y="4113"/>
                  </a:lnTo>
                  <a:lnTo>
                    <a:pt x="878" y="4113"/>
                  </a:lnTo>
                  <a:lnTo>
                    <a:pt x="878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6" name="Google Shape;16496;p66"/>
            <p:cNvSpPr/>
            <p:nvPr/>
          </p:nvSpPr>
          <p:spPr>
            <a:xfrm>
              <a:off x="6453717" y="2220180"/>
              <a:ext cx="12281" cy="14035"/>
            </a:xfrm>
            <a:custGeom>
              <a:avLst/>
              <a:gdLst/>
              <a:ahLst/>
              <a:cxnLst/>
              <a:rect l="l" t="t" r="r" b="b"/>
              <a:pathLst>
                <a:path w="469" h="536" extrusionOk="0">
                  <a:moveTo>
                    <a:pt x="1" y="1"/>
                  </a:moveTo>
                  <a:lnTo>
                    <a:pt x="1" y="535"/>
                  </a:lnTo>
                  <a:lnTo>
                    <a:pt x="468" y="135"/>
                  </a:lnTo>
                  <a:lnTo>
                    <a:pt x="172" y="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7" name="Google Shape;16497;p66"/>
            <p:cNvSpPr/>
            <p:nvPr/>
          </p:nvSpPr>
          <p:spPr>
            <a:xfrm>
              <a:off x="6315591" y="2220180"/>
              <a:ext cx="12255" cy="14035"/>
            </a:xfrm>
            <a:custGeom>
              <a:avLst/>
              <a:gdLst/>
              <a:ahLst/>
              <a:cxnLst/>
              <a:rect l="l" t="t" r="r" b="b"/>
              <a:pathLst>
                <a:path w="468" h="536" extrusionOk="0">
                  <a:moveTo>
                    <a:pt x="468" y="1"/>
                  </a:moveTo>
                  <a:lnTo>
                    <a:pt x="296" y="49"/>
                  </a:lnTo>
                  <a:lnTo>
                    <a:pt x="0" y="135"/>
                  </a:lnTo>
                  <a:lnTo>
                    <a:pt x="468" y="535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8" name="Google Shape;16498;p66"/>
            <p:cNvSpPr/>
            <p:nvPr/>
          </p:nvSpPr>
          <p:spPr>
            <a:xfrm>
              <a:off x="6287861" y="227639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658" y="0"/>
                  </a:moveTo>
                  <a:cubicBezTo>
                    <a:pt x="296" y="0"/>
                    <a:pt x="0" y="287"/>
                    <a:pt x="0" y="649"/>
                  </a:cubicBezTo>
                  <a:lnTo>
                    <a:pt x="0" y="1966"/>
                  </a:lnTo>
                  <a:lnTo>
                    <a:pt x="658" y="1966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9" name="Google Shape;16499;p66"/>
            <p:cNvSpPr/>
            <p:nvPr/>
          </p:nvSpPr>
          <p:spPr>
            <a:xfrm>
              <a:off x="6305091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49" y="0"/>
                    <a:pt x="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0" name="Google Shape;16500;p66"/>
            <p:cNvSpPr/>
            <p:nvPr/>
          </p:nvSpPr>
          <p:spPr>
            <a:xfrm>
              <a:off x="6476707" y="227639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649"/>
                  </a:lnTo>
                  <a:cubicBezTo>
                    <a:pt x="649" y="287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1" name="Google Shape;16501;p66"/>
            <p:cNvSpPr/>
            <p:nvPr/>
          </p:nvSpPr>
          <p:spPr>
            <a:xfrm>
              <a:off x="6465212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2" name="Google Shape;16502;p66"/>
            <p:cNvSpPr/>
            <p:nvPr/>
          </p:nvSpPr>
          <p:spPr>
            <a:xfrm>
              <a:off x="6385033" y="2264903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3" name="Google Shape;16503;p66"/>
            <p:cNvSpPr/>
            <p:nvPr/>
          </p:nvSpPr>
          <p:spPr>
            <a:xfrm>
              <a:off x="6385033" y="2299127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10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04" name="Google Shape;16504;p66"/>
          <p:cNvGrpSpPr/>
          <p:nvPr/>
        </p:nvGrpSpPr>
        <p:grpSpPr>
          <a:xfrm>
            <a:off x="5802496" y="1973150"/>
            <a:ext cx="275309" cy="354728"/>
            <a:chOff x="5802496" y="1973150"/>
            <a:chExt cx="275309" cy="354728"/>
          </a:xfrm>
        </p:grpSpPr>
        <p:sp>
          <p:nvSpPr>
            <p:cNvPr id="16505" name="Google Shape;16505;p66"/>
            <p:cNvSpPr/>
            <p:nvPr/>
          </p:nvSpPr>
          <p:spPr>
            <a:xfrm>
              <a:off x="5803229" y="2210439"/>
              <a:ext cx="274576" cy="117440"/>
            </a:xfrm>
            <a:custGeom>
              <a:avLst/>
              <a:gdLst/>
              <a:ahLst/>
              <a:cxnLst/>
              <a:rect l="l" t="t" r="r" b="b"/>
              <a:pathLst>
                <a:path w="10486" h="4485" extrusionOk="0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8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27" y="4485"/>
                  </a:lnTo>
                  <a:cubicBezTo>
                    <a:pt x="10189" y="4485"/>
                    <a:pt x="10485" y="4189"/>
                    <a:pt x="10485" y="3826"/>
                  </a:cubicBezTo>
                  <a:lnTo>
                    <a:pt x="1048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42" y="259"/>
                  </a:lnTo>
                  <a:cubicBezTo>
                    <a:pt x="7098" y="211"/>
                    <a:pt x="6984" y="125"/>
                    <a:pt x="689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6" name="Google Shape;16506;p66"/>
            <p:cNvSpPr/>
            <p:nvPr/>
          </p:nvSpPr>
          <p:spPr>
            <a:xfrm>
              <a:off x="5885162" y="2210439"/>
              <a:ext cx="110946" cy="20267"/>
            </a:xfrm>
            <a:custGeom>
              <a:avLst/>
              <a:gdLst/>
              <a:ahLst/>
              <a:cxnLst/>
              <a:rect l="l" t="t" r="r" b="b"/>
              <a:pathLst>
                <a:path w="4237" h="774" extrusionOk="0">
                  <a:moveTo>
                    <a:pt x="468" y="1"/>
                  </a:moveTo>
                  <a:cubicBezTo>
                    <a:pt x="382" y="125"/>
                    <a:pt x="258" y="211"/>
                    <a:pt x="125" y="259"/>
                  </a:cubicBezTo>
                  <a:lnTo>
                    <a:pt x="1" y="297"/>
                  </a:lnTo>
                  <a:cubicBezTo>
                    <a:pt x="659" y="611"/>
                    <a:pt x="1384" y="774"/>
                    <a:pt x="2119" y="774"/>
                  </a:cubicBezTo>
                  <a:cubicBezTo>
                    <a:pt x="2853" y="774"/>
                    <a:pt x="3578" y="611"/>
                    <a:pt x="4237" y="297"/>
                  </a:cubicBezTo>
                  <a:lnTo>
                    <a:pt x="4122" y="259"/>
                  </a:lnTo>
                  <a:cubicBezTo>
                    <a:pt x="3979" y="211"/>
                    <a:pt x="3855" y="125"/>
                    <a:pt x="376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7" name="Google Shape;16507;p66"/>
            <p:cNvSpPr/>
            <p:nvPr/>
          </p:nvSpPr>
          <p:spPr>
            <a:xfrm>
              <a:off x="5992075" y="1973150"/>
              <a:ext cx="68736" cy="68709"/>
            </a:xfrm>
            <a:custGeom>
              <a:avLst/>
              <a:gdLst/>
              <a:ahLst/>
              <a:cxnLst/>
              <a:rect l="l" t="t" r="r" b="b"/>
              <a:pathLst>
                <a:path w="2625" h="2624" extrusionOk="0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8" name="Google Shape;16508;p66"/>
            <p:cNvSpPr/>
            <p:nvPr/>
          </p:nvSpPr>
          <p:spPr>
            <a:xfrm>
              <a:off x="6009069" y="1990380"/>
              <a:ext cx="34512" cy="34250"/>
            </a:xfrm>
            <a:custGeom>
              <a:avLst/>
              <a:gdLst/>
              <a:ahLst/>
              <a:cxnLst/>
              <a:rect l="l" t="t" r="r" b="b"/>
              <a:pathLst>
                <a:path w="1318" h="1308" extrusionOk="0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9" name="Google Shape;16509;p66"/>
            <p:cNvSpPr/>
            <p:nvPr/>
          </p:nvSpPr>
          <p:spPr>
            <a:xfrm>
              <a:off x="5988593" y="1987133"/>
              <a:ext cx="60723" cy="54255"/>
            </a:xfrm>
            <a:custGeom>
              <a:avLst/>
              <a:gdLst/>
              <a:ahLst/>
              <a:cxnLst/>
              <a:rect l="l" t="t" r="r" b="b"/>
              <a:pathLst>
                <a:path w="2319" h="2072" extrusionOk="0">
                  <a:moveTo>
                    <a:pt x="392" y="0"/>
                  </a:moveTo>
                  <a:cubicBezTo>
                    <a:pt x="0" y="544"/>
                    <a:pt x="86" y="1288"/>
                    <a:pt x="573" y="1737"/>
                  </a:cubicBezTo>
                  <a:cubicBezTo>
                    <a:pt x="825" y="1960"/>
                    <a:pt x="1141" y="2072"/>
                    <a:pt x="1457" y="2072"/>
                  </a:cubicBezTo>
                  <a:cubicBezTo>
                    <a:pt x="1764" y="2072"/>
                    <a:pt x="2070" y="1967"/>
                    <a:pt x="2319" y="1756"/>
                  </a:cubicBezTo>
                  <a:cubicBezTo>
                    <a:pt x="1842" y="1011"/>
                    <a:pt x="1174" y="401"/>
                    <a:pt x="39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0" name="Google Shape;16510;p66"/>
            <p:cNvSpPr/>
            <p:nvPr/>
          </p:nvSpPr>
          <p:spPr>
            <a:xfrm>
              <a:off x="6006817" y="1996114"/>
              <a:ext cx="32260" cy="29170"/>
            </a:xfrm>
            <a:custGeom>
              <a:avLst/>
              <a:gdLst/>
              <a:ahLst/>
              <a:cxnLst/>
              <a:rect l="l" t="t" r="r" b="b"/>
              <a:pathLst>
                <a:path w="1232" h="1114" extrusionOk="0">
                  <a:moveTo>
                    <a:pt x="268" y="1"/>
                  </a:moveTo>
                  <a:cubicBezTo>
                    <a:pt x="1" y="258"/>
                    <a:pt x="10" y="688"/>
                    <a:pt x="287" y="945"/>
                  </a:cubicBezTo>
                  <a:cubicBezTo>
                    <a:pt x="413" y="1058"/>
                    <a:pt x="571" y="1114"/>
                    <a:pt x="728" y="1114"/>
                  </a:cubicBezTo>
                  <a:cubicBezTo>
                    <a:pt x="915" y="1114"/>
                    <a:pt x="1102" y="1034"/>
                    <a:pt x="1231" y="878"/>
                  </a:cubicBezTo>
                  <a:cubicBezTo>
                    <a:pt x="945" y="544"/>
                    <a:pt x="621" y="249"/>
                    <a:pt x="268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1" name="Google Shape;16511;p66"/>
            <p:cNvSpPr/>
            <p:nvPr/>
          </p:nvSpPr>
          <p:spPr>
            <a:xfrm>
              <a:off x="5820459" y="1973150"/>
              <a:ext cx="68736" cy="68709"/>
            </a:xfrm>
            <a:custGeom>
              <a:avLst/>
              <a:gdLst/>
              <a:ahLst/>
              <a:cxnLst/>
              <a:rect l="l" t="t" r="r" b="b"/>
              <a:pathLst>
                <a:path w="2625" h="2624" extrusionOk="0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2" name="Google Shape;16512;p66"/>
            <p:cNvSpPr/>
            <p:nvPr/>
          </p:nvSpPr>
          <p:spPr>
            <a:xfrm>
              <a:off x="5837453" y="1990380"/>
              <a:ext cx="34512" cy="34250"/>
            </a:xfrm>
            <a:custGeom>
              <a:avLst/>
              <a:gdLst/>
              <a:ahLst/>
              <a:cxnLst/>
              <a:rect l="l" t="t" r="r" b="b"/>
              <a:pathLst>
                <a:path w="1318" h="1308" extrusionOk="0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3" name="Google Shape;16513;p66"/>
            <p:cNvSpPr/>
            <p:nvPr/>
          </p:nvSpPr>
          <p:spPr>
            <a:xfrm>
              <a:off x="5831954" y="1987133"/>
              <a:ext cx="60487" cy="54255"/>
            </a:xfrm>
            <a:custGeom>
              <a:avLst/>
              <a:gdLst/>
              <a:ahLst/>
              <a:cxnLst/>
              <a:rect l="l" t="t" r="r" b="b"/>
              <a:pathLst>
                <a:path w="2310" h="2072" extrusionOk="0">
                  <a:moveTo>
                    <a:pt x="1928" y="0"/>
                  </a:moveTo>
                  <a:lnTo>
                    <a:pt x="1928" y="0"/>
                  </a:lnTo>
                  <a:cubicBezTo>
                    <a:pt x="1136" y="401"/>
                    <a:pt x="468" y="1011"/>
                    <a:pt x="1" y="1756"/>
                  </a:cubicBezTo>
                  <a:cubicBezTo>
                    <a:pt x="245" y="1967"/>
                    <a:pt x="551" y="2072"/>
                    <a:pt x="857" y="2072"/>
                  </a:cubicBezTo>
                  <a:cubicBezTo>
                    <a:pt x="1174" y="2072"/>
                    <a:pt x="1490" y="1960"/>
                    <a:pt x="1737" y="1737"/>
                  </a:cubicBezTo>
                  <a:cubicBezTo>
                    <a:pt x="2233" y="1288"/>
                    <a:pt x="2309" y="544"/>
                    <a:pt x="192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4" name="Google Shape;16514;p66"/>
            <p:cNvSpPr/>
            <p:nvPr/>
          </p:nvSpPr>
          <p:spPr>
            <a:xfrm>
              <a:off x="5842192" y="1996114"/>
              <a:ext cx="32024" cy="29170"/>
            </a:xfrm>
            <a:custGeom>
              <a:avLst/>
              <a:gdLst/>
              <a:ahLst/>
              <a:cxnLst/>
              <a:rect l="l" t="t" r="r" b="b"/>
              <a:pathLst>
                <a:path w="1223" h="1114" extrusionOk="0">
                  <a:moveTo>
                    <a:pt x="965" y="1"/>
                  </a:moveTo>
                  <a:cubicBezTo>
                    <a:pt x="602" y="249"/>
                    <a:pt x="278" y="544"/>
                    <a:pt x="1" y="878"/>
                  </a:cubicBezTo>
                  <a:cubicBezTo>
                    <a:pt x="131" y="1034"/>
                    <a:pt x="314" y="1114"/>
                    <a:pt x="499" y="1114"/>
                  </a:cubicBezTo>
                  <a:cubicBezTo>
                    <a:pt x="654" y="1114"/>
                    <a:pt x="810" y="1058"/>
                    <a:pt x="936" y="945"/>
                  </a:cubicBezTo>
                  <a:cubicBezTo>
                    <a:pt x="1213" y="688"/>
                    <a:pt x="1222" y="258"/>
                    <a:pt x="96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5" name="Google Shape;16515;p66"/>
            <p:cNvSpPr/>
            <p:nvPr/>
          </p:nvSpPr>
          <p:spPr>
            <a:xfrm>
              <a:off x="5823208" y="1984619"/>
              <a:ext cx="234591" cy="234591"/>
            </a:xfrm>
            <a:custGeom>
              <a:avLst/>
              <a:gdLst/>
              <a:ahLst/>
              <a:cxnLst/>
              <a:rect l="l" t="t" r="r" b="b"/>
              <a:pathLst>
                <a:path w="8959" h="8959" extrusionOk="0">
                  <a:moveTo>
                    <a:pt x="4485" y="1"/>
                  </a:moveTo>
                  <a:cubicBezTo>
                    <a:pt x="2014" y="1"/>
                    <a:pt x="1" y="2004"/>
                    <a:pt x="1" y="4475"/>
                  </a:cubicBezTo>
                  <a:cubicBezTo>
                    <a:pt x="1" y="6955"/>
                    <a:pt x="2014" y="8959"/>
                    <a:pt x="4485" y="8959"/>
                  </a:cubicBezTo>
                  <a:cubicBezTo>
                    <a:pt x="6956" y="8959"/>
                    <a:pt x="8959" y="6955"/>
                    <a:pt x="8959" y="4475"/>
                  </a:cubicBezTo>
                  <a:cubicBezTo>
                    <a:pt x="8959" y="2004"/>
                    <a:pt x="6956" y="1"/>
                    <a:pt x="448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6" name="Google Shape;16516;p66"/>
            <p:cNvSpPr/>
            <p:nvPr/>
          </p:nvSpPr>
          <p:spPr>
            <a:xfrm>
              <a:off x="5866178" y="2036099"/>
              <a:ext cx="148678" cy="148652"/>
            </a:xfrm>
            <a:custGeom>
              <a:avLst/>
              <a:gdLst/>
              <a:ahLst/>
              <a:cxnLst/>
              <a:rect l="l" t="t" r="r" b="b"/>
              <a:pathLst>
                <a:path w="5678" h="5677" extrusionOk="0">
                  <a:moveTo>
                    <a:pt x="2844" y="0"/>
                  </a:moveTo>
                  <a:cubicBezTo>
                    <a:pt x="1270" y="0"/>
                    <a:pt x="1" y="1278"/>
                    <a:pt x="1" y="2843"/>
                  </a:cubicBezTo>
                  <a:cubicBezTo>
                    <a:pt x="1" y="4408"/>
                    <a:pt x="1270" y="5676"/>
                    <a:pt x="2844" y="5676"/>
                  </a:cubicBezTo>
                  <a:cubicBezTo>
                    <a:pt x="4408" y="5676"/>
                    <a:pt x="5677" y="4408"/>
                    <a:pt x="5677" y="2843"/>
                  </a:cubicBezTo>
                  <a:cubicBezTo>
                    <a:pt x="5677" y="1278"/>
                    <a:pt x="4408" y="0"/>
                    <a:pt x="2844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7" name="Google Shape;16517;p66"/>
            <p:cNvSpPr/>
            <p:nvPr/>
          </p:nvSpPr>
          <p:spPr>
            <a:xfrm>
              <a:off x="5865680" y="2036125"/>
              <a:ext cx="86463" cy="148836"/>
            </a:xfrm>
            <a:custGeom>
              <a:avLst/>
              <a:gdLst/>
              <a:ahLst/>
              <a:cxnLst/>
              <a:rect l="l" t="t" r="r" b="b"/>
              <a:pathLst>
                <a:path w="3302" h="5684" extrusionOk="0">
                  <a:moveTo>
                    <a:pt x="2842" y="1"/>
                  </a:moveTo>
                  <a:cubicBezTo>
                    <a:pt x="1299" y="1"/>
                    <a:pt x="1" y="1243"/>
                    <a:pt x="1" y="2842"/>
                  </a:cubicBezTo>
                  <a:cubicBezTo>
                    <a:pt x="1" y="4433"/>
                    <a:pt x="1300" y="5683"/>
                    <a:pt x="2844" y="5683"/>
                  </a:cubicBezTo>
                  <a:cubicBezTo>
                    <a:pt x="2995" y="5683"/>
                    <a:pt x="3147" y="5671"/>
                    <a:pt x="3302" y="5647"/>
                  </a:cubicBezTo>
                  <a:cubicBezTo>
                    <a:pt x="1918" y="5427"/>
                    <a:pt x="897" y="4235"/>
                    <a:pt x="897" y="2842"/>
                  </a:cubicBezTo>
                  <a:cubicBezTo>
                    <a:pt x="897" y="1440"/>
                    <a:pt x="1918" y="257"/>
                    <a:pt x="3302" y="37"/>
                  </a:cubicBezTo>
                  <a:cubicBezTo>
                    <a:pt x="3147" y="13"/>
                    <a:pt x="2993" y="1"/>
                    <a:pt x="284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8" name="Google Shape;16518;p66"/>
            <p:cNvSpPr/>
            <p:nvPr/>
          </p:nvSpPr>
          <p:spPr>
            <a:xfrm>
              <a:off x="5900663" y="209341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9" name="Google Shape;16519;p66"/>
            <p:cNvSpPr/>
            <p:nvPr/>
          </p:nvSpPr>
          <p:spPr>
            <a:xfrm>
              <a:off x="5969111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0" name="Google Shape;16520;p66"/>
            <p:cNvSpPr/>
            <p:nvPr/>
          </p:nvSpPr>
          <p:spPr>
            <a:xfrm>
              <a:off x="5892913" y="2076293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96" y="1"/>
                  </a:lnTo>
                  <a:cubicBezTo>
                    <a:pt x="1" y="1"/>
                    <a:pt x="1" y="430"/>
                    <a:pt x="296" y="430"/>
                  </a:cubicBezTo>
                  <a:lnTo>
                    <a:pt x="726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1" name="Google Shape;16521;p66"/>
            <p:cNvSpPr/>
            <p:nvPr/>
          </p:nvSpPr>
          <p:spPr>
            <a:xfrm>
              <a:off x="5961622" y="2076293"/>
              <a:ext cx="26499" cy="11286"/>
            </a:xfrm>
            <a:custGeom>
              <a:avLst/>
              <a:gdLst/>
              <a:ahLst/>
              <a:cxnLst/>
              <a:rect l="l" t="t" r="r" b="b"/>
              <a:pathLst>
                <a:path w="1012" h="431" extrusionOk="0">
                  <a:moveTo>
                    <a:pt x="734" y="1"/>
                  </a:moveTo>
                  <a:cubicBezTo>
                    <a:pt x="731" y="1"/>
                    <a:pt x="728" y="1"/>
                    <a:pt x="725" y="1"/>
                  </a:cubicBezTo>
                  <a:lnTo>
                    <a:pt x="286" y="1"/>
                  </a:ln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08" y="430"/>
                    <a:pt x="1011" y="1"/>
                    <a:pt x="73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2" name="Google Shape;16522;p66"/>
            <p:cNvSpPr/>
            <p:nvPr/>
          </p:nvSpPr>
          <p:spPr>
            <a:xfrm>
              <a:off x="5887178" y="2013475"/>
              <a:ext cx="13511" cy="11390"/>
            </a:xfrm>
            <a:custGeom>
              <a:avLst/>
              <a:gdLst/>
              <a:ahLst/>
              <a:cxnLst/>
              <a:rect l="l" t="t" r="r" b="b"/>
              <a:pathLst>
                <a:path w="516" h="435" extrusionOk="0">
                  <a:moveTo>
                    <a:pt x="293" y="0"/>
                  </a:moveTo>
                  <a:cubicBezTo>
                    <a:pt x="240" y="0"/>
                    <a:pt x="186" y="20"/>
                    <a:pt x="143" y="63"/>
                  </a:cubicBezTo>
                  <a:cubicBezTo>
                    <a:pt x="0" y="196"/>
                    <a:pt x="96" y="435"/>
                    <a:pt x="296" y="435"/>
                  </a:cubicBezTo>
                  <a:cubicBezTo>
                    <a:pt x="410" y="435"/>
                    <a:pt x="515" y="339"/>
                    <a:pt x="515" y="215"/>
                  </a:cubicBezTo>
                  <a:cubicBezTo>
                    <a:pt x="515" y="86"/>
                    <a:pt x="406" y="0"/>
                    <a:pt x="293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3" name="Google Shape;16523;p66"/>
            <p:cNvSpPr/>
            <p:nvPr/>
          </p:nvSpPr>
          <p:spPr>
            <a:xfrm>
              <a:off x="5978852" y="2013475"/>
              <a:ext cx="13250" cy="11390"/>
            </a:xfrm>
            <a:custGeom>
              <a:avLst/>
              <a:gdLst/>
              <a:ahLst/>
              <a:cxnLst/>
              <a:rect l="l" t="t" r="r" b="b"/>
              <a:pathLst>
                <a:path w="506" h="435" extrusionOk="0">
                  <a:moveTo>
                    <a:pt x="288" y="0"/>
                  </a:moveTo>
                  <a:cubicBezTo>
                    <a:pt x="235" y="0"/>
                    <a:pt x="180" y="20"/>
                    <a:pt x="134" y="63"/>
                  </a:cubicBezTo>
                  <a:cubicBezTo>
                    <a:pt x="0" y="196"/>
                    <a:pt x="96" y="435"/>
                    <a:pt x="287" y="435"/>
                  </a:cubicBezTo>
                  <a:cubicBezTo>
                    <a:pt x="411" y="435"/>
                    <a:pt x="506" y="339"/>
                    <a:pt x="506" y="215"/>
                  </a:cubicBezTo>
                  <a:cubicBezTo>
                    <a:pt x="506" y="86"/>
                    <a:pt x="401" y="0"/>
                    <a:pt x="288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4" name="Google Shape;16524;p66"/>
            <p:cNvSpPr/>
            <p:nvPr/>
          </p:nvSpPr>
          <p:spPr>
            <a:xfrm>
              <a:off x="5914908" y="2130522"/>
              <a:ext cx="51480" cy="2275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143" y="0"/>
                  </a:moveTo>
                  <a:cubicBezTo>
                    <a:pt x="57" y="0"/>
                    <a:pt x="0" y="76"/>
                    <a:pt x="10" y="153"/>
                  </a:cubicBezTo>
                  <a:cubicBezTo>
                    <a:pt x="95" y="563"/>
                    <a:pt x="496" y="868"/>
                    <a:pt x="983" y="868"/>
                  </a:cubicBezTo>
                  <a:cubicBezTo>
                    <a:pt x="1460" y="868"/>
                    <a:pt x="1860" y="563"/>
                    <a:pt x="1946" y="153"/>
                  </a:cubicBezTo>
                  <a:cubicBezTo>
                    <a:pt x="1965" y="76"/>
                    <a:pt x="1899" y="0"/>
                    <a:pt x="1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5" name="Google Shape;16525;p66"/>
            <p:cNvSpPr/>
            <p:nvPr/>
          </p:nvSpPr>
          <p:spPr>
            <a:xfrm>
              <a:off x="5802496" y="2011616"/>
              <a:ext cx="228333" cy="207673"/>
            </a:xfrm>
            <a:custGeom>
              <a:avLst/>
              <a:gdLst/>
              <a:ahLst/>
              <a:cxnLst/>
              <a:rect l="l" t="t" r="r" b="b"/>
              <a:pathLst>
                <a:path w="8720" h="7931" extrusionOk="0">
                  <a:moveTo>
                    <a:pt x="2414" y="0"/>
                  </a:moveTo>
                  <a:cubicBezTo>
                    <a:pt x="372" y="1679"/>
                    <a:pt x="229" y="4751"/>
                    <a:pt x="2099" y="6621"/>
                  </a:cubicBezTo>
                  <a:cubicBezTo>
                    <a:pt x="2977" y="7499"/>
                    <a:pt x="4120" y="7931"/>
                    <a:pt x="5259" y="7931"/>
                  </a:cubicBezTo>
                  <a:cubicBezTo>
                    <a:pt x="6546" y="7931"/>
                    <a:pt x="7829" y="7379"/>
                    <a:pt x="8720" y="6297"/>
                  </a:cubicBezTo>
                  <a:lnTo>
                    <a:pt x="8720" y="6297"/>
                  </a:lnTo>
                  <a:cubicBezTo>
                    <a:pt x="7918" y="6964"/>
                    <a:pt x="6917" y="7327"/>
                    <a:pt x="5877" y="7327"/>
                  </a:cubicBezTo>
                  <a:cubicBezTo>
                    <a:pt x="2080" y="7327"/>
                    <a:pt x="0" y="2919"/>
                    <a:pt x="241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6" name="Google Shape;16526;p66"/>
            <p:cNvSpPr/>
            <p:nvPr/>
          </p:nvSpPr>
          <p:spPr>
            <a:xfrm>
              <a:off x="5843449" y="2287894"/>
              <a:ext cx="11260" cy="39984"/>
            </a:xfrm>
            <a:custGeom>
              <a:avLst/>
              <a:gdLst/>
              <a:ahLst/>
              <a:cxnLst/>
              <a:rect l="l" t="t" r="r" b="b"/>
              <a:pathLst>
                <a:path w="430" h="1527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30" y="1527"/>
                  </a:lnTo>
                  <a:lnTo>
                    <a:pt x="430" y="210"/>
                  </a:ln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7" name="Google Shape;16527;p66"/>
            <p:cNvSpPr/>
            <p:nvPr/>
          </p:nvSpPr>
          <p:spPr>
            <a:xfrm>
              <a:off x="6026299" y="2287894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210"/>
                  </a:lnTo>
                  <a:cubicBezTo>
                    <a:pt x="440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8" name="Google Shape;16528;p66"/>
            <p:cNvSpPr/>
            <p:nvPr/>
          </p:nvSpPr>
          <p:spPr>
            <a:xfrm>
              <a:off x="5872933" y="2270664"/>
              <a:ext cx="135167" cy="57214"/>
            </a:xfrm>
            <a:custGeom>
              <a:avLst/>
              <a:gdLst/>
              <a:ahLst/>
              <a:cxnLst/>
              <a:rect l="l" t="t" r="r" b="b"/>
              <a:pathLst>
                <a:path w="5162" h="2185" extrusionOk="0">
                  <a:moveTo>
                    <a:pt x="2586" y="0"/>
                  </a:moveTo>
                  <a:cubicBezTo>
                    <a:pt x="1307" y="0"/>
                    <a:pt x="220" y="925"/>
                    <a:pt x="0" y="2185"/>
                  </a:cubicBezTo>
                  <a:lnTo>
                    <a:pt x="5161" y="2185"/>
                  </a:lnTo>
                  <a:cubicBezTo>
                    <a:pt x="4952" y="925"/>
                    <a:pt x="3864" y="0"/>
                    <a:pt x="258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9" name="Google Shape;16529;p66"/>
            <p:cNvSpPr/>
            <p:nvPr/>
          </p:nvSpPr>
          <p:spPr>
            <a:xfrm>
              <a:off x="5911897" y="2018843"/>
              <a:ext cx="57240" cy="34512"/>
            </a:xfrm>
            <a:custGeom>
              <a:avLst/>
              <a:gdLst/>
              <a:ahLst/>
              <a:cxnLst/>
              <a:rect l="l" t="t" r="r" b="b"/>
              <a:pathLst>
                <a:path w="2186" h="1318" extrusionOk="0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cubicBezTo>
                    <a:pt x="1" y="1022"/>
                    <a:pt x="296" y="1317"/>
                    <a:pt x="659" y="1317"/>
                  </a:cubicBezTo>
                  <a:lnTo>
                    <a:pt x="1537" y="1317"/>
                  </a:lnTo>
                  <a:cubicBezTo>
                    <a:pt x="1890" y="1317"/>
                    <a:pt x="2185" y="1022"/>
                    <a:pt x="2185" y="659"/>
                  </a:cubicBezTo>
                  <a:cubicBezTo>
                    <a:pt x="2185" y="297"/>
                    <a:pt x="1890" y="1"/>
                    <a:pt x="153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0" name="Google Shape;16530;p66"/>
            <p:cNvSpPr/>
            <p:nvPr/>
          </p:nvSpPr>
          <p:spPr>
            <a:xfrm>
              <a:off x="5929126" y="2007610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40" y="1"/>
                  </a:moveTo>
                  <a:cubicBezTo>
                    <a:pt x="192" y="1"/>
                    <a:pt x="1" y="191"/>
                    <a:pt x="1" y="430"/>
                  </a:cubicBezTo>
                  <a:cubicBezTo>
                    <a:pt x="1" y="678"/>
                    <a:pt x="192" y="869"/>
                    <a:pt x="440" y="869"/>
                  </a:cubicBezTo>
                  <a:cubicBezTo>
                    <a:pt x="678" y="869"/>
                    <a:pt x="869" y="678"/>
                    <a:pt x="869" y="430"/>
                  </a:cubicBezTo>
                  <a:cubicBezTo>
                    <a:pt x="869" y="191"/>
                    <a:pt x="678" y="1"/>
                    <a:pt x="4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31" name="Google Shape;16531;p66"/>
          <p:cNvGrpSpPr/>
          <p:nvPr/>
        </p:nvGrpSpPr>
        <p:grpSpPr>
          <a:xfrm>
            <a:off x="5353083" y="1973150"/>
            <a:ext cx="274576" cy="354728"/>
            <a:chOff x="5353083" y="1973150"/>
            <a:chExt cx="274576" cy="354728"/>
          </a:xfrm>
        </p:grpSpPr>
        <p:sp>
          <p:nvSpPr>
            <p:cNvPr id="16532" name="Google Shape;16532;p66"/>
            <p:cNvSpPr/>
            <p:nvPr/>
          </p:nvSpPr>
          <p:spPr>
            <a:xfrm>
              <a:off x="5353083" y="2167731"/>
              <a:ext cx="274576" cy="160147"/>
            </a:xfrm>
            <a:custGeom>
              <a:avLst/>
              <a:gdLst/>
              <a:ahLst/>
              <a:cxnLst/>
              <a:rect l="l" t="t" r="r" b="b"/>
              <a:pathLst>
                <a:path w="10486" h="6116" extrusionOk="0">
                  <a:moveTo>
                    <a:pt x="3712" y="1"/>
                  </a:moveTo>
                  <a:lnTo>
                    <a:pt x="3712" y="1632"/>
                  </a:lnTo>
                  <a:cubicBezTo>
                    <a:pt x="3712" y="1918"/>
                    <a:pt x="3521" y="2176"/>
                    <a:pt x="3244" y="2252"/>
                  </a:cubicBezTo>
                  <a:lnTo>
                    <a:pt x="945" y="2929"/>
                  </a:lnTo>
                  <a:cubicBezTo>
                    <a:pt x="382" y="3101"/>
                    <a:pt x="1" y="3607"/>
                    <a:pt x="1" y="4189"/>
                  </a:cubicBezTo>
                  <a:lnTo>
                    <a:pt x="1" y="5457"/>
                  </a:lnTo>
                  <a:cubicBezTo>
                    <a:pt x="1" y="5820"/>
                    <a:pt x="296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7"/>
                  </a:cubicBezTo>
                  <a:lnTo>
                    <a:pt x="10485" y="4189"/>
                  </a:lnTo>
                  <a:cubicBezTo>
                    <a:pt x="10485" y="3607"/>
                    <a:pt x="10104" y="3101"/>
                    <a:pt x="9541" y="2939"/>
                  </a:cubicBezTo>
                  <a:lnTo>
                    <a:pt x="7242" y="2262"/>
                  </a:lnTo>
                  <a:cubicBezTo>
                    <a:pt x="6965" y="2176"/>
                    <a:pt x="6774" y="1918"/>
                    <a:pt x="6774" y="1632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3" name="Google Shape;16533;p66"/>
            <p:cNvSpPr/>
            <p:nvPr/>
          </p:nvSpPr>
          <p:spPr>
            <a:xfrm>
              <a:off x="5484479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1" y="0"/>
                  </a:moveTo>
                  <a:lnTo>
                    <a:pt x="1" y="1966"/>
                  </a:lnTo>
                  <a:lnTo>
                    <a:pt x="440" y="1966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4" name="Google Shape;16534;p66"/>
            <p:cNvSpPr/>
            <p:nvPr/>
          </p:nvSpPr>
          <p:spPr>
            <a:xfrm>
              <a:off x="5393067" y="2177734"/>
              <a:ext cx="194607" cy="102933"/>
            </a:xfrm>
            <a:custGeom>
              <a:avLst/>
              <a:gdLst/>
              <a:ahLst/>
              <a:cxnLst/>
              <a:rect l="l" t="t" r="r" b="b"/>
              <a:pathLst>
                <a:path w="7432" h="3931" extrusionOk="0">
                  <a:moveTo>
                    <a:pt x="1317" y="0"/>
                  </a:moveTo>
                  <a:cubicBezTo>
                    <a:pt x="592" y="0"/>
                    <a:pt x="0" y="582"/>
                    <a:pt x="0" y="1307"/>
                  </a:cubicBezTo>
                  <a:cubicBezTo>
                    <a:pt x="0" y="2757"/>
                    <a:pt x="1174" y="3931"/>
                    <a:pt x="2624" y="3931"/>
                  </a:cubicBezTo>
                  <a:lnTo>
                    <a:pt x="4808" y="3931"/>
                  </a:lnTo>
                  <a:cubicBezTo>
                    <a:pt x="6258" y="3931"/>
                    <a:pt x="7432" y="2757"/>
                    <a:pt x="7432" y="1307"/>
                  </a:cubicBezTo>
                  <a:cubicBezTo>
                    <a:pt x="7432" y="582"/>
                    <a:pt x="6840" y="0"/>
                    <a:pt x="611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5" name="Google Shape;16535;p66"/>
            <p:cNvSpPr/>
            <p:nvPr/>
          </p:nvSpPr>
          <p:spPr>
            <a:xfrm>
              <a:off x="5411213" y="2194963"/>
              <a:ext cx="157817" cy="65044"/>
            </a:xfrm>
            <a:custGeom>
              <a:avLst/>
              <a:gdLst/>
              <a:ahLst/>
              <a:cxnLst/>
              <a:rect l="l" t="t" r="r" b="b"/>
              <a:pathLst>
                <a:path w="6027" h="2484" extrusionOk="0">
                  <a:moveTo>
                    <a:pt x="650" y="0"/>
                  </a:moveTo>
                  <a:cubicBezTo>
                    <a:pt x="179" y="0"/>
                    <a:pt x="0" y="624"/>
                    <a:pt x="404" y="878"/>
                  </a:cubicBezTo>
                  <a:lnTo>
                    <a:pt x="2656" y="2376"/>
                  </a:lnTo>
                  <a:cubicBezTo>
                    <a:pt x="2765" y="2447"/>
                    <a:pt x="2892" y="2483"/>
                    <a:pt x="3018" y="2483"/>
                  </a:cubicBezTo>
                  <a:cubicBezTo>
                    <a:pt x="3145" y="2483"/>
                    <a:pt x="3271" y="2447"/>
                    <a:pt x="3381" y="2376"/>
                  </a:cubicBezTo>
                  <a:lnTo>
                    <a:pt x="5632" y="878"/>
                  </a:lnTo>
                  <a:cubicBezTo>
                    <a:pt x="6027" y="624"/>
                    <a:pt x="5847" y="0"/>
                    <a:pt x="5386" y="0"/>
                  </a:cubicBezTo>
                  <a:cubicBezTo>
                    <a:pt x="5379" y="0"/>
                    <a:pt x="5372" y="0"/>
                    <a:pt x="5365" y="0"/>
                  </a:cubicBezTo>
                  <a:lnTo>
                    <a:pt x="671" y="0"/>
                  </a:lnTo>
                  <a:cubicBezTo>
                    <a:pt x="664" y="0"/>
                    <a:pt x="657" y="0"/>
                    <a:pt x="6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6" name="Google Shape;16536;p66"/>
            <p:cNvSpPr/>
            <p:nvPr/>
          </p:nvSpPr>
          <p:spPr>
            <a:xfrm>
              <a:off x="5436272" y="2173492"/>
              <a:ext cx="107935" cy="86515"/>
            </a:xfrm>
            <a:custGeom>
              <a:avLst/>
              <a:gdLst/>
              <a:ahLst/>
              <a:cxnLst/>
              <a:rect l="l" t="t" r="r" b="b"/>
              <a:pathLst>
                <a:path w="4122" h="3304" extrusionOk="0">
                  <a:moveTo>
                    <a:pt x="1" y="2061"/>
                  </a:moveTo>
                  <a:lnTo>
                    <a:pt x="10" y="2070"/>
                  </a:lnTo>
                  <a:lnTo>
                    <a:pt x="13" y="2069"/>
                  </a:lnTo>
                  <a:lnTo>
                    <a:pt x="13" y="2069"/>
                  </a:lnTo>
                  <a:lnTo>
                    <a:pt x="1" y="2061"/>
                  </a:lnTo>
                  <a:close/>
                  <a:moveTo>
                    <a:pt x="535" y="0"/>
                  </a:moveTo>
                  <a:lnTo>
                    <a:pt x="535" y="1421"/>
                  </a:lnTo>
                  <a:cubicBezTo>
                    <a:pt x="535" y="1708"/>
                    <a:pt x="344" y="1965"/>
                    <a:pt x="67" y="2051"/>
                  </a:cubicBezTo>
                  <a:lnTo>
                    <a:pt x="13" y="2069"/>
                  </a:lnTo>
                  <a:lnTo>
                    <a:pt x="13" y="2069"/>
                  </a:lnTo>
                  <a:lnTo>
                    <a:pt x="1699" y="3196"/>
                  </a:lnTo>
                  <a:cubicBezTo>
                    <a:pt x="1808" y="3267"/>
                    <a:pt x="1935" y="3303"/>
                    <a:pt x="2061" y="3303"/>
                  </a:cubicBezTo>
                  <a:cubicBezTo>
                    <a:pt x="2188" y="3303"/>
                    <a:pt x="2314" y="3267"/>
                    <a:pt x="2424" y="3196"/>
                  </a:cubicBezTo>
                  <a:lnTo>
                    <a:pt x="4122" y="2061"/>
                  </a:lnTo>
                  <a:lnTo>
                    <a:pt x="4065" y="2051"/>
                  </a:lnTo>
                  <a:cubicBezTo>
                    <a:pt x="3788" y="1965"/>
                    <a:pt x="3597" y="1708"/>
                    <a:pt x="3597" y="1421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7" name="Google Shape;16537;p66"/>
            <p:cNvSpPr/>
            <p:nvPr/>
          </p:nvSpPr>
          <p:spPr>
            <a:xfrm>
              <a:off x="5450255" y="2173492"/>
              <a:ext cx="80231" cy="28620"/>
            </a:xfrm>
            <a:custGeom>
              <a:avLst/>
              <a:gdLst/>
              <a:ahLst/>
              <a:cxnLst/>
              <a:rect l="l" t="t" r="r" b="b"/>
              <a:pathLst>
                <a:path w="3064" h="1093" extrusionOk="0">
                  <a:moveTo>
                    <a:pt x="1" y="0"/>
                  </a:moveTo>
                  <a:lnTo>
                    <a:pt x="1" y="706"/>
                  </a:lnTo>
                  <a:cubicBezTo>
                    <a:pt x="478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3" y="70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8" name="Google Shape;16538;p66"/>
            <p:cNvSpPr/>
            <p:nvPr/>
          </p:nvSpPr>
          <p:spPr>
            <a:xfrm>
              <a:off x="5394062" y="2076057"/>
              <a:ext cx="192381" cy="114428"/>
            </a:xfrm>
            <a:custGeom>
              <a:avLst/>
              <a:gdLst/>
              <a:ahLst/>
              <a:cxnLst/>
              <a:rect l="l" t="t" r="r" b="b"/>
              <a:pathLst>
                <a:path w="7347" h="4370" extrusionOk="0">
                  <a:moveTo>
                    <a:pt x="830" y="0"/>
                  </a:moveTo>
                  <a:lnTo>
                    <a:pt x="830" y="659"/>
                  </a:lnTo>
                  <a:lnTo>
                    <a:pt x="725" y="659"/>
                  </a:lnTo>
                  <a:cubicBezTo>
                    <a:pt x="0" y="659"/>
                    <a:pt x="0" y="1756"/>
                    <a:pt x="725" y="1756"/>
                  </a:cubicBezTo>
                  <a:lnTo>
                    <a:pt x="840" y="1756"/>
                  </a:lnTo>
                  <a:cubicBezTo>
                    <a:pt x="954" y="3234"/>
                    <a:pt x="2194" y="4370"/>
                    <a:pt x="3673" y="4370"/>
                  </a:cubicBezTo>
                  <a:cubicBezTo>
                    <a:pt x="5152" y="4370"/>
                    <a:pt x="6392" y="3234"/>
                    <a:pt x="6497" y="1756"/>
                  </a:cubicBezTo>
                  <a:lnTo>
                    <a:pt x="6621" y="1756"/>
                  </a:lnTo>
                  <a:cubicBezTo>
                    <a:pt x="7346" y="1756"/>
                    <a:pt x="7346" y="659"/>
                    <a:pt x="6621" y="659"/>
                  </a:cubicBezTo>
                  <a:lnTo>
                    <a:pt x="6516" y="659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9" name="Google Shape;16539;p66"/>
            <p:cNvSpPr/>
            <p:nvPr/>
          </p:nvSpPr>
          <p:spPr>
            <a:xfrm>
              <a:off x="5394062" y="2076319"/>
              <a:ext cx="107699" cy="114402"/>
            </a:xfrm>
            <a:custGeom>
              <a:avLst/>
              <a:gdLst/>
              <a:ahLst/>
              <a:cxnLst/>
              <a:rect l="l" t="t" r="r" b="b"/>
              <a:pathLst>
                <a:path w="4113" h="4369" extrusionOk="0">
                  <a:moveTo>
                    <a:pt x="840" y="0"/>
                  </a:moveTo>
                  <a:lnTo>
                    <a:pt x="840" y="649"/>
                  </a:lnTo>
                  <a:lnTo>
                    <a:pt x="725" y="649"/>
                  </a:lnTo>
                  <a:cubicBezTo>
                    <a:pt x="0" y="649"/>
                    <a:pt x="0" y="1746"/>
                    <a:pt x="725" y="1746"/>
                  </a:cubicBezTo>
                  <a:lnTo>
                    <a:pt x="849" y="1746"/>
                  </a:lnTo>
                  <a:cubicBezTo>
                    <a:pt x="953" y="3241"/>
                    <a:pt x="2200" y="4368"/>
                    <a:pt x="3654" y="4368"/>
                  </a:cubicBezTo>
                  <a:cubicBezTo>
                    <a:pt x="3805" y="4368"/>
                    <a:pt x="3958" y="4356"/>
                    <a:pt x="4112" y="4331"/>
                  </a:cubicBezTo>
                  <a:cubicBezTo>
                    <a:pt x="2729" y="4112"/>
                    <a:pt x="1708" y="2919"/>
                    <a:pt x="1708" y="1526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0" name="Google Shape;16540;p66"/>
            <p:cNvSpPr/>
            <p:nvPr/>
          </p:nvSpPr>
          <p:spPr>
            <a:xfrm>
              <a:off x="5470994" y="2139006"/>
              <a:ext cx="38256" cy="11521"/>
            </a:xfrm>
            <a:custGeom>
              <a:avLst/>
              <a:gdLst/>
              <a:ahLst/>
              <a:cxnLst/>
              <a:rect l="l" t="t" r="r" b="b"/>
              <a:pathLst>
                <a:path w="1461" h="440" extrusionOk="0">
                  <a:moveTo>
                    <a:pt x="296" y="1"/>
                  </a:moveTo>
                  <a:cubicBezTo>
                    <a:pt x="1" y="1"/>
                    <a:pt x="1" y="439"/>
                    <a:pt x="296" y="439"/>
                  </a:cubicBezTo>
                  <a:lnTo>
                    <a:pt x="1174" y="439"/>
                  </a:lnTo>
                  <a:cubicBezTo>
                    <a:pt x="1460" y="439"/>
                    <a:pt x="1460" y="1"/>
                    <a:pt x="1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1" name="Google Shape;16541;p66"/>
            <p:cNvSpPr/>
            <p:nvPr/>
          </p:nvSpPr>
          <p:spPr>
            <a:xfrm>
              <a:off x="5405296" y="1973150"/>
              <a:ext cx="170150" cy="74444"/>
            </a:xfrm>
            <a:custGeom>
              <a:avLst/>
              <a:gdLst/>
              <a:ahLst/>
              <a:cxnLst/>
              <a:rect l="l" t="t" r="r" b="b"/>
              <a:pathLst>
                <a:path w="6498" h="2843" extrusionOk="0">
                  <a:moveTo>
                    <a:pt x="3244" y="0"/>
                  </a:moveTo>
                  <a:cubicBezTo>
                    <a:pt x="1613" y="0"/>
                    <a:pt x="220" y="1221"/>
                    <a:pt x="1" y="2843"/>
                  </a:cubicBezTo>
                  <a:lnTo>
                    <a:pt x="6497" y="2843"/>
                  </a:lnTo>
                  <a:cubicBezTo>
                    <a:pt x="6278" y="1212"/>
                    <a:pt x="4885" y="0"/>
                    <a:pt x="324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2" name="Google Shape;16542;p66"/>
            <p:cNvSpPr/>
            <p:nvPr/>
          </p:nvSpPr>
          <p:spPr>
            <a:xfrm>
              <a:off x="5478980" y="2270664"/>
              <a:ext cx="22781" cy="22990"/>
            </a:xfrm>
            <a:custGeom>
              <a:avLst/>
              <a:gdLst/>
              <a:ahLst/>
              <a:cxnLst/>
              <a:rect l="l" t="t" r="r" b="b"/>
              <a:pathLst>
                <a:path w="870" h="878" extrusionOk="0">
                  <a:moveTo>
                    <a:pt x="430" y="0"/>
                  </a:moveTo>
                  <a:cubicBezTo>
                    <a:pt x="192" y="0"/>
                    <a:pt x="1" y="191"/>
                    <a:pt x="1" y="439"/>
                  </a:cubicBezTo>
                  <a:cubicBezTo>
                    <a:pt x="1" y="677"/>
                    <a:pt x="192" y="878"/>
                    <a:pt x="430" y="878"/>
                  </a:cubicBezTo>
                  <a:cubicBezTo>
                    <a:pt x="678" y="878"/>
                    <a:pt x="869" y="677"/>
                    <a:pt x="869" y="439"/>
                  </a:cubicBezTo>
                  <a:cubicBezTo>
                    <a:pt x="869" y="191"/>
                    <a:pt x="678" y="0"/>
                    <a:pt x="43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3" name="Google Shape;16543;p66"/>
            <p:cNvSpPr/>
            <p:nvPr/>
          </p:nvSpPr>
          <p:spPr>
            <a:xfrm>
              <a:off x="5356330" y="2253670"/>
              <a:ext cx="48233" cy="74208"/>
            </a:xfrm>
            <a:custGeom>
              <a:avLst/>
              <a:gdLst/>
              <a:ahLst/>
              <a:cxnLst/>
              <a:rect l="l" t="t" r="r" b="b"/>
              <a:pathLst>
                <a:path w="1842" h="2834" extrusionOk="0">
                  <a:moveTo>
                    <a:pt x="249" y="0"/>
                  </a:moveTo>
                  <a:cubicBezTo>
                    <a:pt x="144" y="96"/>
                    <a:pt x="68" y="220"/>
                    <a:pt x="1" y="353"/>
                  </a:cubicBezTo>
                  <a:lnTo>
                    <a:pt x="1174" y="1365"/>
                  </a:lnTo>
                  <a:cubicBezTo>
                    <a:pt x="1327" y="1489"/>
                    <a:pt x="1403" y="1670"/>
                    <a:pt x="1403" y="1861"/>
                  </a:cubicBezTo>
                  <a:lnTo>
                    <a:pt x="1403" y="2834"/>
                  </a:lnTo>
                  <a:lnTo>
                    <a:pt x="1842" y="2834"/>
                  </a:lnTo>
                  <a:lnTo>
                    <a:pt x="1842" y="1870"/>
                  </a:lnTo>
                  <a:cubicBezTo>
                    <a:pt x="1842" y="1546"/>
                    <a:pt x="1699" y="1250"/>
                    <a:pt x="1460" y="1040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4" name="Google Shape;16544;p66"/>
            <p:cNvSpPr/>
            <p:nvPr/>
          </p:nvSpPr>
          <p:spPr>
            <a:xfrm>
              <a:off x="5575917" y="2253670"/>
              <a:ext cx="48233" cy="74208"/>
            </a:xfrm>
            <a:custGeom>
              <a:avLst/>
              <a:gdLst/>
              <a:ahLst/>
              <a:cxnLst/>
              <a:rect l="l" t="t" r="r" b="b"/>
              <a:pathLst>
                <a:path w="1842" h="2834" extrusionOk="0">
                  <a:moveTo>
                    <a:pt x="1594" y="0"/>
                  </a:moveTo>
                  <a:lnTo>
                    <a:pt x="382" y="1040"/>
                  </a:lnTo>
                  <a:cubicBezTo>
                    <a:pt x="143" y="1250"/>
                    <a:pt x="0" y="1546"/>
                    <a:pt x="0" y="1870"/>
                  </a:cubicBezTo>
                  <a:lnTo>
                    <a:pt x="0" y="2834"/>
                  </a:lnTo>
                  <a:lnTo>
                    <a:pt x="439" y="2834"/>
                  </a:lnTo>
                  <a:lnTo>
                    <a:pt x="439" y="1861"/>
                  </a:lnTo>
                  <a:cubicBezTo>
                    <a:pt x="439" y="1670"/>
                    <a:pt x="525" y="1489"/>
                    <a:pt x="668" y="1365"/>
                  </a:cubicBezTo>
                  <a:lnTo>
                    <a:pt x="1842" y="353"/>
                  </a:lnTo>
                  <a:cubicBezTo>
                    <a:pt x="1784" y="220"/>
                    <a:pt x="1698" y="96"/>
                    <a:pt x="15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5" name="Google Shape;16545;p66"/>
            <p:cNvSpPr/>
            <p:nvPr/>
          </p:nvSpPr>
          <p:spPr>
            <a:xfrm>
              <a:off x="5398566" y="2047568"/>
              <a:ext cx="183374" cy="28777"/>
            </a:xfrm>
            <a:custGeom>
              <a:avLst/>
              <a:gdLst/>
              <a:ahLst/>
              <a:cxnLst/>
              <a:rect l="l" t="t" r="r" b="b"/>
              <a:pathLst>
                <a:path w="7003" h="1099" extrusionOk="0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879"/>
                  </a:lnTo>
                  <a:cubicBezTo>
                    <a:pt x="0" y="993"/>
                    <a:pt x="105" y="1098"/>
                    <a:pt x="219" y="1098"/>
                  </a:cubicBezTo>
                  <a:lnTo>
                    <a:pt x="6783" y="1098"/>
                  </a:lnTo>
                  <a:cubicBezTo>
                    <a:pt x="6897" y="1098"/>
                    <a:pt x="7002" y="993"/>
                    <a:pt x="7002" y="879"/>
                  </a:cubicBezTo>
                  <a:lnTo>
                    <a:pt x="7002" y="220"/>
                  </a:lnTo>
                  <a:cubicBezTo>
                    <a:pt x="7002" y="96"/>
                    <a:pt x="6897" y="1"/>
                    <a:pt x="6783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6" name="Google Shape;16546;p66"/>
            <p:cNvSpPr/>
            <p:nvPr/>
          </p:nvSpPr>
          <p:spPr>
            <a:xfrm>
              <a:off x="5427788" y="1973150"/>
              <a:ext cx="62713" cy="74444"/>
            </a:xfrm>
            <a:custGeom>
              <a:avLst/>
              <a:gdLst/>
              <a:ahLst/>
              <a:cxnLst/>
              <a:rect l="l" t="t" r="r" b="b"/>
              <a:pathLst>
                <a:path w="2395" h="2843" extrusionOk="0">
                  <a:moveTo>
                    <a:pt x="2395" y="0"/>
                  </a:moveTo>
                  <a:cubicBezTo>
                    <a:pt x="1880" y="0"/>
                    <a:pt x="1374" y="124"/>
                    <a:pt x="916" y="363"/>
                  </a:cubicBezTo>
                  <a:cubicBezTo>
                    <a:pt x="420" y="954"/>
                    <a:pt x="77" y="1832"/>
                    <a:pt x="0" y="2843"/>
                  </a:cubicBezTo>
                  <a:lnTo>
                    <a:pt x="439" y="2843"/>
                  </a:lnTo>
                  <a:cubicBezTo>
                    <a:pt x="544" y="1603"/>
                    <a:pt x="1059" y="592"/>
                    <a:pt x="1746" y="191"/>
                  </a:cubicBezTo>
                  <a:lnTo>
                    <a:pt x="1746" y="191"/>
                  </a:lnTo>
                  <a:cubicBezTo>
                    <a:pt x="1460" y="868"/>
                    <a:pt x="1336" y="1984"/>
                    <a:pt x="1307" y="2843"/>
                  </a:cubicBezTo>
                  <a:lnTo>
                    <a:pt x="1746" y="2843"/>
                  </a:lnTo>
                  <a:cubicBezTo>
                    <a:pt x="1803" y="992"/>
                    <a:pt x="2223" y="0"/>
                    <a:pt x="23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7" name="Google Shape;16547;p66"/>
            <p:cNvSpPr/>
            <p:nvPr/>
          </p:nvSpPr>
          <p:spPr>
            <a:xfrm>
              <a:off x="5490240" y="1973150"/>
              <a:ext cx="62477" cy="74208"/>
            </a:xfrm>
            <a:custGeom>
              <a:avLst/>
              <a:gdLst/>
              <a:ahLst/>
              <a:cxnLst/>
              <a:rect l="l" t="t" r="r" b="b"/>
              <a:pathLst>
                <a:path w="2386" h="2834" extrusionOk="0">
                  <a:moveTo>
                    <a:pt x="0" y="0"/>
                  </a:moveTo>
                  <a:cubicBezTo>
                    <a:pt x="181" y="0"/>
                    <a:pt x="592" y="992"/>
                    <a:pt x="649" y="2833"/>
                  </a:cubicBezTo>
                  <a:lnTo>
                    <a:pt x="1088" y="2833"/>
                  </a:lnTo>
                  <a:cubicBezTo>
                    <a:pt x="1059" y="1984"/>
                    <a:pt x="935" y="868"/>
                    <a:pt x="649" y="181"/>
                  </a:cubicBezTo>
                  <a:lnTo>
                    <a:pt x="649" y="181"/>
                  </a:lnTo>
                  <a:cubicBezTo>
                    <a:pt x="1336" y="582"/>
                    <a:pt x="1851" y="1603"/>
                    <a:pt x="1956" y="2833"/>
                  </a:cubicBezTo>
                  <a:lnTo>
                    <a:pt x="2385" y="2833"/>
                  </a:lnTo>
                  <a:cubicBezTo>
                    <a:pt x="2309" y="1832"/>
                    <a:pt x="1975" y="954"/>
                    <a:pt x="1479" y="353"/>
                  </a:cubicBezTo>
                  <a:cubicBezTo>
                    <a:pt x="1021" y="124"/>
                    <a:pt x="515" y="0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8" name="Google Shape;16548;p66"/>
            <p:cNvSpPr/>
            <p:nvPr/>
          </p:nvSpPr>
          <p:spPr>
            <a:xfrm>
              <a:off x="5398802" y="2047568"/>
              <a:ext cx="39984" cy="28515"/>
            </a:xfrm>
            <a:custGeom>
              <a:avLst/>
              <a:gdLst/>
              <a:ahLst/>
              <a:cxnLst/>
              <a:rect l="l" t="t" r="r" b="b"/>
              <a:pathLst>
                <a:path w="1527" h="1089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993"/>
                    <a:pt x="96" y="1088"/>
                    <a:pt x="220" y="1088"/>
                  </a:cubicBezTo>
                  <a:lnTo>
                    <a:pt x="1527" y="1088"/>
                  </a:lnTo>
                  <a:cubicBezTo>
                    <a:pt x="1412" y="1088"/>
                    <a:pt x="1308" y="993"/>
                    <a:pt x="1308" y="879"/>
                  </a:cubicBezTo>
                  <a:lnTo>
                    <a:pt x="1308" y="220"/>
                  </a:lnTo>
                  <a:cubicBezTo>
                    <a:pt x="1308" y="96"/>
                    <a:pt x="1412" y="1"/>
                    <a:pt x="152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9" name="Google Shape;16549;p66"/>
            <p:cNvSpPr/>
            <p:nvPr/>
          </p:nvSpPr>
          <p:spPr>
            <a:xfrm>
              <a:off x="5404536" y="2076057"/>
              <a:ext cx="171643" cy="49699"/>
            </a:xfrm>
            <a:custGeom>
              <a:avLst/>
              <a:gdLst/>
              <a:ahLst/>
              <a:cxnLst/>
              <a:rect l="l" t="t" r="r" b="b"/>
              <a:pathLst>
                <a:path w="6555" h="1898" extrusionOk="0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68" y="706"/>
                    <a:pt x="192" y="792"/>
                  </a:cubicBezTo>
                  <a:lnTo>
                    <a:pt x="1585" y="1756"/>
                  </a:lnTo>
                  <a:cubicBezTo>
                    <a:pt x="1723" y="1852"/>
                    <a:pt x="1881" y="1898"/>
                    <a:pt x="2037" y="1898"/>
                  </a:cubicBezTo>
                  <a:cubicBezTo>
                    <a:pt x="2344" y="1898"/>
                    <a:pt x="2644" y="1722"/>
                    <a:pt x="2777" y="1412"/>
                  </a:cubicBezTo>
                  <a:cubicBezTo>
                    <a:pt x="2860" y="1219"/>
                    <a:pt x="3049" y="1097"/>
                    <a:pt x="3251" y="1097"/>
                  </a:cubicBezTo>
                  <a:cubicBezTo>
                    <a:pt x="3258" y="1097"/>
                    <a:pt x="3266" y="1097"/>
                    <a:pt x="3273" y="1098"/>
                  </a:cubicBezTo>
                  <a:cubicBezTo>
                    <a:pt x="3281" y="1097"/>
                    <a:pt x="3289" y="1097"/>
                    <a:pt x="3297" y="1097"/>
                  </a:cubicBezTo>
                  <a:cubicBezTo>
                    <a:pt x="3507" y="1097"/>
                    <a:pt x="3696" y="1219"/>
                    <a:pt x="3779" y="1412"/>
                  </a:cubicBezTo>
                  <a:cubicBezTo>
                    <a:pt x="3912" y="1722"/>
                    <a:pt x="4208" y="1898"/>
                    <a:pt x="4515" y="1898"/>
                  </a:cubicBezTo>
                  <a:cubicBezTo>
                    <a:pt x="4671" y="1898"/>
                    <a:pt x="4830" y="1852"/>
                    <a:pt x="4971" y="1756"/>
                  </a:cubicBezTo>
                  <a:lnTo>
                    <a:pt x="6364" y="792"/>
                  </a:lnTo>
                  <a:cubicBezTo>
                    <a:pt x="6479" y="706"/>
                    <a:pt x="6555" y="573"/>
                    <a:pt x="6555" y="430"/>
                  </a:cubicBezTo>
                  <a:lnTo>
                    <a:pt x="655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0" name="Google Shape;16550;p66"/>
            <p:cNvSpPr/>
            <p:nvPr/>
          </p:nvSpPr>
          <p:spPr>
            <a:xfrm>
              <a:off x="5450255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1" name="Google Shape;16551;p66"/>
            <p:cNvSpPr/>
            <p:nvPr/>
          </p:nvSpPr>
          <p:spPr>
            <a:xfrm>
              <a:off x="5518965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2" name="Google Shape;16552;p66"/>
            <p:cNvSpPr/>
            <p:nvPr/>
          </p:nvSpPr>
          <p:spPr>
            <a:xfrm>
              <a:off x="5404301" y="2076057"/>
              <a:ext cx="171878" cy="11521"/>
            </a:xfrm>
            <a:custGeom>
              <a:avLst/>
              <a:gdLst/>
              <a:ahLst/>
              <a:cxnLst/>
              <a:rect l="l" t="t" r="r" b="b"/>
              <a:pathLst>
                <a:path w="6564" h="440" extrusionOk="0">
                  <a:moveTo>
                    <a:pt x="0" y="0"/>
                  </a:moveTo>
                  <a:lnTo>
                    <a:pt x="0" y="430"/>
                  </a:lnTo>
                  <a:cubicBezTo>
                    <a:pt x="0" y="430"/>
                    <a:pt x="10" y="439"/>
                    <a:pt x="10" y="439"/>
                  </a:cubicBezTo>
                  <a:lnTo>
                    <a:pt x="6564" y="439"/>
                  </a:lnTo>
                  <a:lnTo>
                    <a:pt x="6564" y="430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53" name="Google Shape;16553;p66"/>
          <p:cNvGrpSpPr/>
          <p:nvPr/>
        </p:nvGrpSpPr>
        <p:grpSpPr>
          <a:xfrm>
            <a:off x="4902701" y="1973150"/>
            <a:ext cx="274812" cy="354728"/>
            <a:chOff x="4902701" y="1973150"/>
            <a:chExt cx="274812" cy="354728"/>
          </a:xfrm>
        </p:grpSpPr>
        <p:sp>
          <p:nvSpPr>
            <p:cNvPr id="16554" name="Google Shape;16554;p66"/>
            <p:cNvSpPr/>
            <p:nvPr/>
          </p:nvSpPr>
          <p:spPr>
            <a:xfrm>
              <a:off x="4902936" y="2161996"/>
              <a:ext cx="274576" cy="165882"/>
            </a:xfrm>
            <a:custGeom>
              <a:avLst/>
              <a:gdLst/>
              <a:ahLst/>
              <a:cxnLst/>
              <a:rect l="l" t="t" r="r" b="b"/>
              <a:pathLst>
                <a:path w="10486" h="6335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76"/>
                  </a:lnTo>
                  <a:cubicBezTo>
                    <a:pt x="1" y="6039"/>
                    <a:pt x="297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76"/>
                  </a:cubicBezTo>
                  <a:lnTo>
                    <a:pt x="10485" y="3606"/>
                  </a:lnTo>
                  <a:cubicBezTo>
                    <a:pt x="10485" y="3015"/>
                    <a:pt x="10104" y="2509"/>
                    <a:pt x="9541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5" name="Google Shape;16555;p66"/>
            <p:cNvSpPr/>
            <p:nvPr/>
          </p:nvSpPr>
          <p:spPr>
            <a:xfrm>
              <a:off x="4902701" y="2208710"/>
              <a:ext cx="274550" cy="119168"/>
            </a:xfrm>
            <a:custGeom>
              <a:avLst/>
              <a:gdLst/>
              <a:ahLst/>
              <a:cxnLst/>
              <a:rect l="l" t="t" r="r" b="b"/>
              <a:pathLst>
                <a:path w="10485" h="4551" extrusionOk="0">
                  <a:moveTo>
                    <a:pt x="2843" y="0"/>
                  </a:moveTo>
                  <a:lnTo>
                    <a:pt x="945" y="563"/>
                  </a:lnTo>
                  <a:cubicBezTo>
                    <a:pt x="382" y="725"/>
                    <a:pt x="0" y="1231"/>
                    <a:pt x="0" y="1813"/>
                  </a:cubicBezTo>
                  <a:lnTo>
                    <a:pt x="0" y="3892"/>
                  </a:lnTo>
                  <a:cubicBezTo>
                    <a:pt x="0" y="4255"/>
                    <a:pt x="296" y="4551"/>
                    <a:pt x="658" y="4551"/>
                  </a:cubicBezTo>
                  <a:lnTo>
                    <a:pt x="9836" y="4551"/>
                  </a:lnTo>
                  <a:cubicBezTo>
                    <a:pt x="10198" y="4551"/>
                    <a:pt x="10485" y="4255"/>
                    <a:pt x="10485" y="3892"/>
                  </a:cubicBezTo>
                  <a:lnTo>
                    <a:pt x="10485" y="1822"/>
                  </a:lnTo>
                  <a:cubicBezTo>
                    <a:pt x="10485" y="1240"/>
                    <a:pt x="10103" y="725"/>
                    <a:pt x="9550" y="563"/>
                  </a:cubicBezTo>
                  <a:lnTo>
                    <a:pt x="7651" y="0"/>
                  </a:lnTo>
                  <a:cubicBezTo>
                    <a:pt x="7251" y="620"/>
                    <a:pt x="6325" y="1059"/>
                    <a:pt x="5247" y="1059"/>
                  </a:cubicBezTo>
                  <a:cubicBezTo>
                    <a:pt x="4169" y="1059"/>
                    <a:pt x="3244" y="620"/>
                    <a:pt x="2843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6" name="Google Shape;16556;p66"/>
            <p:cNvSpPr/>
            <p:nvPr/>
          </p:nvSpPr>
          <p:spPr>
            <a:xfrm>
              <a:off x="5000109" y="2161996"/>
              <a:ext cx="79969" cy="22886"/>
            </a:xfrm>
            <a:custGeom>
              <a:avLst/>
              <a:gdLst/>
              <a:ahLst/>
              <a:cxnLst/>
              <a:rect l="l" t="t" r="r" b="b"/>
              <a:pathLst>
                <a:path w="3054" h="874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3" y="873"/>
                    <a:pt x="1527" y="873"/>
                  </a:cubicBezTo>
                  <a:cubicBezTo>
                    <a:pt x="2052" y="873"/>
                    <a:pt x="2577" y="744"/>
                    <a:pt x="3054" y="487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7" name="Google Shape;16557;p66"/>
            <p:cNvSpPr/>
            <p:nvPr/>
          </p:nvSpPr>
          <p:spPr>
            <a:xfrm>
              <a:off x="4943654" y="2019105"/>
              <a:ext cx="192643" cy="154413"/>
            </a:xfrm>
            <a:custGeom>
              <a:avLst/>
              <a:gdLst/>
              <a:ahLst/>
              <a:cxnLst/>
              <a:rect l="l" t="t" r="r" b="b"/>
              <a:pathLst>
                <a:path w="7357" h="5897" extrusionOk="0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732" y="2185"/>
                    <a:pt x="729" y="2185"/>
                    <a:pt x="726" y="2185"/>
                  </a:cubicBezTo>
                  <a:cubicBezTo>
                    <a:pt x="1" y="2185"/>
                    <a:pt x="4" y="3273"/>
                    <a:pt x="735" y="3273"/>
                  </a:cubicBezTo>
                  <a:lnTo>
                    <a:pt x="850" y="3273"/>
                  </a:lnTo>
                  <a:cubicBezTo>
                    <a:pt x="964" y="4751"/>
                    <a:pt x="2195" y="5896"/>
                    <a:pt x="3683" y="5896"/>
                  </a:cubicBezTo>
                  <a:cubicBezTo>
                    <a:pt x="5162" y="5896"/>
                    <a:pt x="6393" y="4751"/>
                    <a:pt x="6507" y="3273"/>
                  </a:cubicBezTo>
                  <a:lnTo>
                    <a:pt x="6631" y="3273"/>
                  </a:lnTo>
                  <a:cubicBezTo>
                    <a:pt x="7356" y="3273"/>
                    <a:pt x="7356" y="2185"/>
                    <a:pt x="6631" y="2185"/>
                  </a:cubicBezTo>
                  <a:lnTo>
                    <a:pt x="6526" y="2185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8" name="Google Shape;16558;p66"/>
            <p:cNvSpPr/>
            <p:nvPr/>
          </p:nvSpPr>
          <p:spPr>
            <a:xfrm>
              <a:off x="4946403" y="2041833"/>
              <a:ext cx="145170" cy="131658"/>
            </a:xfrm>
            <a:custGeom>
              <a:avLst/>
              <a:gdLst/>
              <a:ahLst/>
              <a:cxnLst/>
              <a:rect l="l" t="t" r="r" b="b"/>
              <a:pathLst>
                <a:path w="5544" h="5028" extrusionOk="0">
                  <a:moveTo>
                    <a:pt x="735" y="1"/>
                  </a:moveTo>
                  <a:lnTo>
                    <a:pt x="735" y="1317"/>
                  </a:lnTo>
                  <a:lnTo>
                    <a:pt x="649" y="1317"/>
                  </a:lnTo>
                  <a:cubicBezTo>
                    <a:pt x="642" y="1317"/>
                    <a:pt x="635" y="1317"/>
                    <a:pt x="628" y="1317"/>
                  </a:cubicBezTo>
                  <a:cubicBezTo>
                    <a:pt x="380" y="1317"/>
                    <a:pt x="171" y="1476"/>
                    <a:pt x="106" y="1708"/>
                  </a:cubicBezTo>
                  <a:cubicBezTo>
                    <a:pt x="1" y="2061"/>
                    <a:pt x="268" y="2405"/>
                    <a:pt x="630" y="2405"/>
                  </a:cubicBezTo>
                  <a:lnTo>
                    <a:pt x="745" y="2405"/>
                  </a:lnTo>
                  <a:cubicBezTo>
                    <a:pt x="848" y="3908"/>
                    <a:pt x="2102" y="5027"/>
                    <a:pt x="3556" y="5027"/>
                  </a:cubicBezTo>
                  <a:cubicBezTo>
                    <a:pt x="3708" y="5027"/>
                    <a:pt x="3862" y="5015"/>
                    <a:pt x="4017" y="4990"/>
                  </a:cubicBezTo>
                  <a:cubicBezTo>
                    <a:pt x="2634" y="4780"/>
                    <a:pt x="1613" y="3588"/>
                    <a:pt x="1613" y="2185"/>
                  </a:cubicBezTo>
                  <a:lnTo>
                    <a:pt x="1613" y="1746"/>
                  </a:lnTo>
                  <a:cubicBezTo>
                    <a:pt x="1613" y="1021"/>
                    <a:pt x="2195" y="439"/>
                    <a:pt x="2920" y="439"/>
                  </a:cubicBezTo>
                  <a:lnTo>
                    <a:pt x="5105" y="439"/>
                  </a:lnTo>
                  <a:cubicBezTo>
                    <a:pt x="5343" y="439"/>
                    <a:pt x="5543" y="239"/>
                    <a:pt x="554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9" name="Google Shape;16559;p66"/>
            <p:cNvSpPr/>
            <p:nvPr/>
          </p:nvSpPr>
          <p:spPr>
            <a:xfrm>
              <a:off x="5000109" y="2076686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0" name="Google Shape;16560;p66"/>
            <p:cNvSpPr/>
            <p:nvPr/>
          </p:nvSpPr>
          <p:spPr>
            <a:xfrm>
              <a:off x="5068556" y="2076686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1" name="Google Shape;16561;p66"/>
            <p:cNvSpPr/>
            <p:nvPr/>
          </p:nvSpPr>
          <p:spPr>
            <a:xfrm>
              <a:off x="4992384" y="2059063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3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2" name="Google Shape;16562;p66"/>
            <p:cNvSpPr/>
            <p:nvPr/>
          </p:nvSpPr>
          <p:spPr>
            <a:xfrm>
              <a:off x="5061068" y="2059063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3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3" name="Google Shape;16563;p66"/>
            <p:cNvSpPr/>
            <p:nvPr/>
          </p:nvSpPr>
          <p:spPr>
            <a:xfrm>
              <a:off x="5014615" y="2116068"/>
              <a:ext cx="50773" cy="17282"/>
            </a:xfrm>
            <a:custGeom>
              <a:avLst/>
              <a:gdLst/>
              <a:ahLst/>
              <a:cxnLst/>
              <a:rect l="l" t="t" r="r" b="b"/>
              <a:pathLst>
                <a:path w="1939" h="660" extrusionOk="0">
                  <a:moveTo>
                    <a:pt x="319" y="0"/>
                  </a:moveTo>
                  <a:cubicBezTo>
                    <a:pt x="150" y="0"/>
                    <a:pt x="1" y="219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9"/>
                    <a:pt x="973" y="657"/>
                  </a:cubicBezTo>
                  <a:cubicBezTo>
                    <a:pt x="996" y="659"/>
                    <a:pt x="1019" y="659"/>
                    <a:pt x="1042" y="659"/>
                  </a:cubicBezTo>
                  <a:cubicBezTo>
                    <a:pt x="1313" y="659"/>
                    <a:pt x="1573" y="556"/>
                    <a:pt x="1784" y="380"/>
                  </a:cubicBezTo>
                  <a:cubicBezTo>
                    <a:pt x="1938" y="219"/>
                    <a:pt x="1793" y="0"/>
                    <a:pt x="1626" y="0"/>
                  </a:cubicBezTo>
                  <a:cubicBezTo>
                    <a:pt x="1576" y="0"/>
                    <a:pt x="1525" y="20"/>
                    <a:pt x="1479" y="66"/>
                  </a:cubicBezTo>
                  <a:cubicBezTo>
                    <a:pt x="1326" y="171"/>
                    <a:pt x="1150" y="223"/>
                    <a:pt x="973" y="223"/>
                  </a:cubicBezTo>
                  <a:cubicBezTo>
                    <a:pt x="797" y="223"/>
                    <a:pt x="620" y="171"/>
                    <a:pt x="468" y="66"/>
                  </a:cubicBezTo>
                  <a:cubicBezTo>
                    <a:pt x="422" y="20"/>
                    <a:pt x="370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4" name="Google Shape;16564;p66"/>
            <p:cNvSpPr/>
            <p:nvPr/>
          </p:nvSpPr>
          <p:spPr>
            <a:xfrm>
              <a:off x="4954154" y="1973150"/>
              <a:ext cx="171643" cy="68709"/>
            </a:xfrm>
            <a:custGeom>
              <a:avLst/>
              <a:gdLst/>
              <a:ahLst/>
              <a:cxnLst/>
              <a:rect l="l" t="t" r="r" b="b"/>
              <a:pathLst>
                <a:path w="6555" h="2624" extrusionOk="0">
                  <a:moveTo>
                    <a:pt x="1164" y="0"/>
                  </a:moveTo>
                  <a:cubicBezTo>
                    <a:pt x="869" y="0"/>
                    <a:pt x="601" y="210"/>
                    <a:pt x="535" y="496"/>
                  </a:cubicBezTo>
                  <a:lnTo>
                    <a:pt x="0" y="2624"/>
                  </a:lnTo>
                  <a:lnTo>
                    <a:pt x="6554" y="2624"/>
                  </a:lnTo>
                  <a:lnTo>
                    <a:pt x="6020" y="496"/>
                  </a:lnTo>
                  <a:cubicBezTo>
                    <a:pt x="5944" y="210"/>
                    <a:pt x="5686" y="0"/>
                    <a:pt x="53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5" name="Google Shape;16565;p66"/>
            <p:cNvSpPr/>
            <p:nvPr/>
          </p:nvSpPr>
          <p:spPr>
            <a:xfrm>
              <a:off x="4973400" y="2185118"/>
              <a:ext cx="55224" cy="50589"/>
            </a:xfrm>
            <a:custGeom>
              <a:avLst/>
              <a:gdLst/>
              <a:ahLst/>
              <a:cxnLst/>
              <a:rect l="l" t="t" r="r" b="b"/>
              <a:pathLst>
                <a:path w="2109" h="1932" extrusionOk="0">
                  <a:moveTo>
                    <a:pt x="834" y="0"/>
                  </a:moveTo>
                  <a:cubicBezTo>
                    <a:pt x="746" y="0"/>
                    <a:pt x="658" y="41"/>
                    <a:pt x="601" y="119"/>
                  </a:cubicBezTo>
                  <a:lnTo>
                    <a:pt x="0" y="911"/>
                  </a:lnTo>
                  <a:cubicBezTo>
                    <a:pt x="467" y="1454"/>
                    <a:pt x="1221" y="1836"/>
                    <a:pt x="2108" y="1931"/>
                  </a:cubicBezTo>
                  <a:lnTo>
                    <a:pt x="2108" y="787"/>
                  </a:lnTo>
                  <a:cubicBezTo>
                    <a:pt x="2108" y="682"/>
                    <a:pt x="2042" y="596"/>
                    <a:pt x="1946" y="577"/>
                  </a:cubicBezTo>
                  <a:cubicBezTo>
                    <a:pt x="1603" y="500"/>
                    <a:pt x="1288" y="329"/>
                    <a:pt x="1040" y="90"/>
                  </a:cubicBezTo>
                  <a:cubicBezTo>
                    <a:pt x="983" y="29"/>
                    <a:pt x="909" y="0"/>
                    <a:pt x="83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6" name="Google Shape;16566;p66"/>
            <p:cNvSpPr/>
            <p:nvPr/>
          </p:nvSpPr>
          <p:spPr>
            <a:xfrm>
              <a:off x="5051327" y="2184987"/>
              <a:ext cx="55486" cy="50720"/>
            </a:xfrm>
            <a:custGeom>
              <a:avLst/>
              <a:gdLst/>
              <a:ahLst/>
              <a:cxnLst/>
              <a:rect l="l" t="t" r="r" b="b"/>
              <a:pathLst>
                <a:path w="2119" h="1937" extrusionOk="0">
                  <a:moveTo>
                    <a:pt x="1284" y="0"/>
                  </a:moveTo>
                  <a:cubicBezTo>
                    <a:pt x="1210" y="0"/>
                    <a:pt x="1135" y="29"/>
                    <a:pt x="1079" y="86"/>
                  </a:cubicBezTo>
                  <a:cubicBezTo>
                    <a:pt x="830" y="334"/>
                    <a:pt x="506" y="505"/>
                    <a:pt x="163" y="582"/>
                  </a:cubicBezTo>
                  <a:cubicBezTo>
                    <a:pt x="67" y="601"/>
                    <a:pt x="0" y="687"/>
                    <a:pt x="10" y="792"/>
                  </a:cubicBezTo>
                  <a:lnTo>
                    <a:pt x="10" y="1936"/>
                  </a:lnTo>
                  <a:cubicBezTo>
                    <a:pt x="888" y="1841"/>
                    <a:pt x="1641" y="1459"/>
                    <a:pt x="2118" y="906"/>
                  </a:cubicBezTo>
                  <a:lnTo>
                    <a:pt x="1517" y="124"/>
                  </a:lnTo>
                  <a:cubicBezTo>
                    <a:pt x="1460" y="41"/>
                    <a:pt x="1372" y="0"/>
                    <a:pt x="128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7" name="Google Shape;16567;p66"/>
            <p:cNvSpPr/>
            <p:nvPr/>
          </p:nvSpPr>
          <p:spPr>
            <a:xfrm>
              <a:off x="4963895" y="225340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cubicBezTo>
                    <a:pt x="582" y="440"/>
                    <a:pt x="582" y="1"/>
                    <a:pt x="28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8" name="Google Shape;16568;p66"/>
            <p:cNvSpPr/>
            <p:nvPr/>
          </p:nvSpPr>
          <p:spPr>
            <a:xfrm>
              <a:off x="5101026" y="225340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cubicBezTo>
                    <a:pt x="583" y="440"/>
                    <a:pt x="583" y="1"/>
                    <a:pt x="2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9" name="Google Shape;16569;p66"/>
            <p:cNvSpPr/>
            <p:nvPr/>
          </p:nvSpPr>
          <p:spPr>
            <a:xfrm>
              <a:off x="5101026" y="228189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0" name="Google Shape;16570;p66"/>
            <p:cNvSpPr/>
            <p:nvPr/>
          </p:nvSpPr>
          <p:spPr>
            <a:xfrm>
              <a:off x="4963895" y="228189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1" name="Google Shape;16571;p66"/>
            <p:cNvSpPr/>
            <p:nvPr/>
          </p:nvSpPr>
          <p:spPr>
            <a:xfrm>
              <a:off x="5101026" y="2310623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2" name="Google Shape;16572;p66"/>
            <p:cNvSpPr/>
            <p:nvPr/>
          </p:nvSpPr>
          <p:spPr>
            <a:xfrm>
              <a:off x="4963895" y="2310623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3" name="Google Shape;16573;p66"/>
            <p:cNvSpPr/>
            <p:nvPr/>
          </p:nvSpPr>
          <p:spPr>
            <a:xfrm>
              <a:off x="4954390" y="2041833"/>
              <a:ext cx="22781" cy="37235"/>
            </a:xfrm>
            <a:custGeom>
              <a:avLst/>
              <a:gdLst/>
              <a:ahLst/>
              <a:cxnLst/>
              <a:rect l="l" t="t" r="r" b="b"/>
              <a:pathLst>
                <a:path w="870" h="1422" extrusionOk="0">
                  <a:moveTo>
                    <a:pt x="1" y="1"/>
                  </a:moveTo>
                  <a:lnTo>
                    <a:pt x="1" y="1422"/>
                  </a:lnTo>
                  <a:lnTo>
                    <a:pt x="488" y="1355"/>
                  </a:lnTo>
                  <a:cubicBezTo>
                    <a:pt x="707" y="1327"/>
                    <a:pt x="869" y="1145"/>
                    <a:pt x="869" y="926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4" name="Google Shape;16574;p66"/>
            <p:cNvSpPr/>
            <p:nvPr/>
          </p:nvSpPr>
          <p:spPr>
            <a:xfrm>
              <a:off x="5103042" y="2041833"/>
              <a:ext cx="22755" cy="37235"/>
            </a:xfrm>
            <a:custGeom>
              <a:avLst/>
              <a:gdLst/>
              <a:ahLst/>
              <a:cxnLst/>
              <a:rect l="l" t="t" r="r" b="b"/>
              <a:pathLst>
                <a:path w="869" h="1422" extrusionOk="0">
                  <a:moveTo>
                    <a:pt x="0" y="1"/>
                  </a:moveTo>
                  <a:lnTo>
                    <a:pt x="0" y="926"/>
                  </a:lnTo>
                  <a:cubicBezTo>
                    <a:pt x="0" y="1145"/>
                    <a:pt x="162" y="1336"/>
                    <a:pt x="382" y="1355"/>
                  </a:cubicBezTo>
                  <a:lnTo>
                    <a:pt x="868" y="1422"/>
                  </a:lnTo>
                  <a:lnTo>
                    <a:pt x="868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5" name="Google Shape;16575;p66"/>
            <p:cNvSpPr/>
            <p:nvPr/>
          </p:nvSpPr>
          <p:spPr>
            <a:xfrm>
              <a:off x="4954390" y="1973150"/>
              <a:ext cx="70490" cy="68709"/>
            </a:xfrm>
            <a:custGeom>
              <a:avLst/>
              <a:gdLst/>
              <a:ahLst/>
              <a:cxnLst/>
              <a:rect l="l" t="t" r="r" b="b"/>
              <a:pathLst>
                <a:path w="2692" h="2624" extrusionOk="0">
                  <a:moveTo>
                    <a:pt x="1165" y="0"/>
                  </a:moveTo>
                  <a:cubicBezTo>
                    <a:pt x="860" y="0"/>
                    <a:pt x="602" y="210"/>
                    <a:pt x="526" y="496"/>
                  </a:cubicBezTo>
                  <a:lnTo>
                    <a:pt x="1" y="2624"/>
                  </a:lnTo>
                  <a:lnTo>
                    <a:pt x="1527" y="2624"/>
                  </a:lnTo>
                  <a:lnTo>
                    <a:pt x="2052" y="496"/>
                  </a:lnTo>
                  <a:cubicBezTo>
                    <a:pt x="2128" y="210"/>
                    <a:pt x="2396" y="0"/>
                    <a:pt x="2691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6" name="Google Shape;16576;p66"/>
            <p:cNvSpPr/>
            <p:nvPr/>
          </p:nvSpPr>
          <p:spPr>
            <a:xfrm>
              <a:off x="4958658" y="2013344"/>
              <a:ext cx="162897" cy="11286"/>
            </a:xfrm>
            <a:custGeom>
              <a:avLst/>
              <a:gdLst/>
              <a:ahLst/>
              <a:cxnLst/>
              <a:rect l="l" t="t" r="r" b="b"/>
              <a:pathLst>
                <a:path w="6221" h="431" extrusionOk="0">
                  <a:moveTo>
                    <a:pt x="105" y="1"/>
                  </a:moveTo>
                  <a:lnTo>
                    <a:pt x="0" y="430"/>
                  </a:lnTo>
                  <a:lnTo>
                    <a:pt x="6220" y="430"/>
                  </a:lnTo>
                  <a:lnTo>
                    <a:pt x="6115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7" name="Google Shape;16577;p66"/>
            <p:cNvSpPr/>
            <p:nvPr/>
          </p:nvSpPr>
          <p:spPr>
            <a:xfrm>
              <a:off x="4958658" y="2013344"/>
              <a:ext cx="42734" cy="11286"/>
            </a:xfrm>
            <a:custGeom>
              <a:avLst/>
              <a:gdLst/>
              <a:ahLst/>
              <a:cxnLst/>
              <a:rect l="l" t="t" r="r" b="b"/>
              <a:pathLst>
                <a:path w="1632" h="431" extrusionOk="0">
                  <a:moveTo>
                    <a:pt x="105" y="1"/>
                  </a:moveTo>
                  <a:lnTo>
                    <a:pt x="0" y="430"/>
                  </a:lnTo>
                  <a:lnTo>
                    <a:pt x="1527" y="430"/>
                  </a:lnTo>
                  <a:lnTo>
                    <a:pt x="163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8" name="Google Shape;16578;p66"/>
            <p:cNvSpPr/>
            <p:nvPr/>
          </p:nvSpPr>
          <p:spPr>
            <a:xfrm>
              <a:off x="4942659" y="2224945"/>
              <a:ext cx="97199" cy="102933"/>
            </a:xfrm>
            <a:custGeom>
              <a:avLst/>
              <a:gdLst/>
              <a:ahLst/>
              <a:cxnLst/>
              <a:rect l="l" t="t" r="r" b="b"/>
              <a:pathLst>
                <a:path w="3712" h="3931" extrusionOk="0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3931"/>
                  </a:lnTo>
                  <a:lnTo>
                    <a:pt x="439" y="3931"/>
                  </a:lnTo>
                  <a:lnTo>
                    <a:pt x="439" y="1307"/>
                  </a:lnTo>
                  <a:cubicBezTo>
                    <a:pt x="439" y="836"/>
                    <a:pt x="822" y="439"/>
                    <a:pt x="1300" y="439"/>
                  </a:cubicBezTo>
                  <a:cubicBezTo>
                    <a:pt x="1306" y="439"/>
                    <a:pt x="1311" y="439"/>
                    <a:pt x="1317" y="439"/>
                  </a:cubicBezTo>
                  <a:lnTo>
                    <a:pt x="3712" y="439"/>
                  </a:lnTo>
                  <a:cubicBezTo>
                    <a:pt x="3111" y="439"/>
                    <a:pt x="2510" y="296"/>
                    <a:pt x="1985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79" name="Google Shape;16579;p66"/>
          <p:cNvGrpSpPr/>
          <p:nvPr/>
        </p:nvGrpSpPr>
        <p:grpSpPr>
          <a:xfrm>
            <a:off x="4902701" y="2879989"/>
            <a:ext cx="272560" cy="354676"/>
            <a:chOff x="4902701" y="2879989"/>
            <a:chExt cx="272560" cy="354676"/>
          </a:xfrm>
        </p:grpSpPr>
        <p:sp>
          <p:nvSpPr>
            <p:cNvPr id="16580" name="Google Shape;16580;p66"/>
            <p:cNvSpPr/>
            <p:nvPr/>
          </p:nvSpPr>
          <p:spPr>
            <a:xfrm>
              <a:off x="4902701" y="3081273"/>
              <a:ext cx="272560" cy="153392"/>
            </a:xfrm>
            <a:custGeom>
              <a:avLst/>
              <a:gdLst/>
              <a:ahLst/>
              <a:cxnLst/>
              <a:rect l="l" t="t" r="r" b="b"/>
              <a:pathLst>
                <a:path w="10409" h="5858" extrusionOk="0">
                  <a:moveTo>
                    <a:pt x="3673" y="0"/>
                  </a:moveTo>
                  <a:lnTo>
                    <a:pt x="3673" y="1040"/>
                  </a:lnTo>
                  <a:cubicBezTo>
                    <a:pt x="3673" y="1326"/>
                    <a:pt x="3482" y="1574"/>
                    <a:pt x="3206" y="1660"/>
                  </a:cubicBezTo>
                  <a:lnTo>
                    <a:pt x="935" y="2328"/>
                  </a:lnTo>
                  <a:cubicBezTo>
                    <a:pt x="372" y="2490"/>
                    <a:pt x="0" y="2996"/>
                    <a:pt x="0" y="3577"/>
                  </a:cubicBezTo>
                  <a:lnTo>
                    <a:pt x="0" y="5209"/>
                  </a:lnTo>
                  <a:cubicBezTo>
                    <a:pt x="0" y="5571"/>
                    <a:pt x="286" y="5858"/>
                    <a:pt x="649" y="5858"/>
                  </a:cubicBezTo>
                  <a:lnTo>
                    <a:pt x="9760" y="5858"/>
                  </a:lnTo>
                  <a:cubicBezTo>
                    <a:pt x="10113" y="5858"/>
                    <a:pt x="10408" y="5571"/>
                    <a:pt x="10408" y="5209"/>
                  </a:cubicBezTo>
                  <a:lnTo>
                    <a:pt x="10408" y="3577"/>
                  </a:lnTo>
                  <a:cubicBezTo>
                    <a:pt x="10408" y="2996"/>
                    <a:pt x="10027" y="2490"/>
                    <a:pt x="9464" y="2328"/>
                  </a:cubicBezTo>
                  <a:lnTo>
                    <a:pt x="7184" y="1660"/>
                  </a:lnTo>
                  <a:cubicBezTo>
                    <a:pt x="6907" y="1574"/>
                    <a:pt x="6716" y="1317"/>
                    <a:pt x="6716" y="1030"/>
                  </a:cubicBezTo>
                  <a:lnTo>
                    <a:pt x="671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1" name="Google Shape;16581;p66"/>
            <p:cNvSpPr/>
            <p:nvPr/>
          </p:nvSpPr>
          <p:spPr>
            <a:xfrm>
              <a:off x="4902701" y="3123483"/>
              <a:ext cx="272560" cy="111182"/>
            </a:xfrm>
            <a:custGeom>
              <a:avLst/>
              <a:gdLst/>
              <a:ahLst/>
              <a:cxnLst/>
              <a:rect l="l" t="t" r="r" b="b"/>
              <a:pathLst>
                <a:path w="10409" h="4246" extrusionOk="0">
                  <a:moveTo>
                    <a:pt x="3320" y="0"/>
                  </a:moveTo>
                  <a:cubicBezTo>
                    <a:pt x="3282" y="19"/>
                    <a:pt x="3244" y="29"/>
                    <a:pt x="3206" y="48"/>
                  </a:cubicBezTo>
                  <a:lnTo>
                    <a:pt x="935" y="716"/>
                  </a:lnTo>
                  <a:cubicBezTo>
                    <a:pt x="372" y="878"/>
                    <a:pt x="0" y="1384"/>
                    <a:pt x="0" y="1965"/>
                  </a:cubicBezTo>
                  <a:lnTo>
                    <a:pt x="0" y="3597"/>
                  </a:lnTo>
                  <a:cubicBezTo>
                    <a:pt x="0" y="3959"/>
                    <a:pt x="286" y="4246"/>
                    <a:pt x="649" y="4246"/>
                  </a:cubicBezTo>
                  <a:lnTo>
                    <a:pt x="9760" y="4246"/>
                  </a:lnTo>
                  <a:cubicBezTo>
                    <a:pt x="10113" y="4246"/>
                    <a:pt x="10408" y="3959"/>
                    <a:pt x="10408" y="3597"/>
                  </a:cubicBezTo>
                  <a:lnTo>
                    <a:pt x="10408" y="1965"/>
                  </a:lnTo>
                  <a:cubicBezTo>
                    <a:pt x="10408" y="1384"/>
                    <a:pt x="10027" y="878"/>
                    <a:pt x="9464" y="716"/>
                  </a:cubicBezTo>
                  <a:lnTo>
                    <a:pt x="7184" y="48"/>
                  </a:lnTo>
                  <a:cubicBezTo>
                    <a:pt x="7146" y="29"/>
                    <a:pt x="7107" y="19"/>
                    <a:pt x="7069" y="0"/>
                  </a:cubicBezTo>
                  <a:lnTo>
                    <a:pt x="5200" y="344"/>
                  </a:lnTo>
                  <a:lnTo>
                    <a:pt x="33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2" name="Google Shape;16582;p66"/>
            <p:cNvSpPr/>
            <p:nvPr/>
          </p:nvSpPr>
          <p:spPr>
            <a:xfrm>
              <a:off x="4966644" y="3123483"/>
              <a:ext cx="143913" cy="43781"/>
            </a:xfrm>
            <a:custGeom>
              <a:avLst/>
              <a:gdLst/>
              <a:ahLst/>
              <a:cxnLst/>
              <a:rect l="l" t="t" r="r" b="b"/>
              <a:pathLst>
                <a:path w="5496" h="1672" extrusionOk="0">
                  <a:moveTo>
                    <a:pt x="878" y="0"/>
                  </a:moveTo>
                  <a:cubicBezTo>
                    <a:pt x="840" y="19"/>
                    <a:pt x="802" y="29"/>
                    <a:pt x="764" y="48"/>
                  </a:cubicBezTo>
                  <a:lnTo>
                    <a:pt x="0" y="267"/>
                  </a:lnTo>
                  <a:cubicBezTo>
                    <a:pt x="39" y="372"/>
                    <a:pt x="105" y="468"/>
                    <a:pt x="191" y="544"/>
                  </a:cubicBezTo>
                  <a:lnTo>
                    <a:pt x="1260" y="1460"/>
                  </a:lnTo>
                  <a:cubicBezTo>
                    <a:pt x="1423" y="1602"/>
                    <a:pt x="1624" y="1671"/>
                    <a:pt x="1823" y="1671"/>
                  </a:cubicBezTo>
                  <a:cubicBezTo>
                    <a:pt x="2077" y="1671"/>
                    <a:pt x="2329" y="1559"/>
                    <a:pt x="2500" y="1345"/>
                  </a:cubicBezTo>
                  <a:lnTo>
                    <a:pt x="2748" y="1031"/>
                  </a:lnTo>
                  <a:lnTo>
                    <a:pt x="2996" y="1345"/>
                  </a:lnTo>
                  <a:cubicBezTo>
                    <a:pt x="3167" y="1559"/>
                    <a:pt x="3419" y="1671"/>
                    <a:pt x="3675" y="1671"/>
                  </a:cubicBezTo>
                  <a:cubicBezTo>
                    <a:pt x="3875" y="1671"/>
                    <a:pt x="4078" y="1602"/>
                    <a:pt x="4246" y="1460"/>
                  </a:cubicBezTo>
                  <a:lnTo>
                    <a:pt x="5314" y="544"/>
                  </a:lnTo>
                  <a:cubicBezTo>
                    <a:pt x="5400" y="468"/>
                    <a:pt x="5457" y="372"/>
                    <a:pt x="5495" y="267"/>
                  </a:cubicBezTo>
                  <a:lnTo>
                    <a:pt x="4732" y="48"/>
                  </a:lnTo>
                  <a:cubicBezTo>
                    <a:pt x="4694" y="29"/>
                    <a:pt x="4656" y="19"/>
                    <a:pt x="4627" y="0"/>
                  </a:cubicBezTo>
                  <a:lnTo>
                    <a:pt x="2748" y="3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3" name="Google Shape;16583;p66"/>
            <p:cNvSpPr/>
            <p:nvPr/>
          </p:nvSpPr>
          <p:spPr>
            <a:xfrm>
              <a:off x="4998878" y="3081273"/>
              <a:ext cx="79445" cy="22676"/>
            </a:xfrm>
            <a:custGeom>
              <a:avLst/>
              <a:gdLst/>
              <a:ahLst/>
              <a:cxnLst/>
              <a:rect l="l" t="t" r="r" b="b"/>
              <a:pathLst>
                <a:path w="3034" h="866" extrusionOk="0">
                  <a:moveTo>
                    <a:pt x="0" y="0"/>
                  </a:moveTo>
                  <a:lnTo>
                    <a:pt x="0" y="487"/>
                  </a:lnTo>
                  <a:cubicBezTo>
                    <a:pt x="472" y="739"/>
                    <a:pt x="995" y="866"/>
                    <a:pt x="1517" y="866"/>
                  </a:cubicBezTo>
                  <a:cubicBezTo>
                    <a:pt x="2039" y="866"/>
                    <a:pt x="2562" y="739"/>
                    <a:pt x="3034" y="487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4" name="Google Shape;16584;p66"/>
            <p:cNvSpPr/>
            <p:nvPr/>
          </p:nvSpPr>
          <p:spPr>
            <a:xfrm>
              <a:off x="4942397" y="2933616"/>
              <a:ext cx="187904" cy="158917"/>
            </a:xfrm>
            <a:custGeom>
              <a:avLst/>
              <a:gdLst/>
              <a:ahLst/>
              <a:cxnLst/>
              <a:rect l="l" t="t" r="r" b="b"/>
              <a:pathLst>
                <a:path w="7176" h="6069" extrusionOk="0">
                  <a:moveTo>
                    <a:pt x="860" y="1"/>
                  </a:moveTo>
                  <a:lnTo>
                    <a:pt x="860" y="2386"/>
                  </a:lnTo>
                  <a:lnTo>
                    <a:pt x="755" y="2386"/>
                  </a:lnTo>
                  <a:cubicBezTo>
                    <a:pt x="745" y="2386"/>
                    <a:pt x="736" y="2385"/>
                    <a:pt x="727" y="2385"/>
                  </a:cubicBezTo>
                  <a:cubicBezTo>
                    <a:pt x="4" y="2385"/>
                    <a:pt x="1" y="3474"/>
                    <a:pt x="718" y="3474"/>
                  </a:cubicBezTo>
                  <a:cubicBezTo>
                    <a:pt x="730" y="3474"/>
                    <a:pt x="742" y="3474"/>
                    <a:pt x="755" y="3473"/>
                  </a:cubicBezTo>
                  <a:lnTo>
                    <a:pt x="869" y="3473"/>
                  </a:lnTo>
                  <a:cubicBezTo>
                    <a:pt x="993" y="4933"/>
                    <a:pt x="2214" y="6068"/>
                    <a:pt x="3684" y="6068"/>
                  </a:cubicBezTo>
                  <a:cubicBezTo>
                    <a:pt x="5153" y="6068"/>
                    <a:pt x="6374" y="4933"/>
                    <a:pt x="6488" y="3473"/>
                  </a:cubicBezTo>
                  <a:lnTo>
                    <a:pt x="6603" y="3473"/>
                  </a:lnTo>
                  <a:cubicBezTo>
                    <a:pt x="6609" y="3474"/>
                    <a:pt x="6615" y="3474"/>
                    <a:pt x="6621" y="3474"/>
                  </a:cubicBezTo>
                  <a:cubicBezTo>
                    <a:pt x="6927" y="3474"/>
                    <a:pt x="7175" y="3238"/>
                    <a:pt x="7175" y="2930"/>
                  </a:cubicBezTo>
                  <a:cubicBezTo>
                    <a:pt x="7175" y="2630"/>
                    <a:pt x="6927" y="2386"/>
                    <a:pt x="6620" y="2386"/>
                  </a:cubicBezTo>
                  <a:cubicBezTo>
                    <a:pt x="6614" y="2386"/>
                    <a:pt x="6609" y="2386"/>
                    <a:pt x="6603" y="2386"/>
                  </a:cubicBezTo>
                  <a:lnTo>
                    <a:pt x="6498" y="2386"/>
                  </a:lnTo>
                  <a:lnTo>
                    <a:pt x="6498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5" name="Google Shape;16585;p66"/>
            <p:cNvSpPr/>
            <p:nvPr/>
          </p:nvSpPr>
          <p:spPr>
            <a:xfrm>
              <a:off x="4947163" y="2933616"/>
              <a:ext cx="142656" cy="159074"/>
            </a:xfrm>
            <a:custGeom>
              <a:avLst/>
              <a:gdLst/>
              <a:ahLst/>
              <a:cxnLst/>
              <a:rect l="l" t="t" r="r" b="b"/>
              <a:pathLst>
                <a:path w="5448" h="6075" extrusionOk="0">
                  <a:moveTo>
                    <a:pt x="678" y="1"/>
                  </a:moveTo>
                  <a:lnTo>
                    <a:pt x="678" y="2386"/>
                  </a:lnTo>
                  <a:lnTo>
                    <a:pt x="601" y="2386"/>
                  </a:lnTo>
                  <a:cubicBezTo>
                    <a:pt x="595" y="2386"/>
                    <a:pt x="589" y="2386"/>
                    <a:pt x="583" y="2386"/>
                  </a:cubicBezTo>
                  <a:cubicBezTo>
                    <a:pt x="304" y="2386"/>
                    <a:pt x="66" y="2593"/>
                    <a:pt x="29" y="2872"/>
                  </a:cubicBezTo>
                  <a:cubicBezTo>
                    <a:pt x="0" y="3197"/>
                    <a:pt x="248" y="3473"/>
                    <a:pt x="573" y="3473"/>
                  </a:cubicBezTo>
                  <a:lnTo>
                    <a:pt x="687" y="3473"/>
                  </a:lnTo>
                  <a:cubicBezTo>
                    <a:pt x="800" y="4963"/>
                    <a:pt x="2044" y="6075"/>
                    <a:pt x="3486" y="6075"/>
                  </a:cubicBezTo>
                  <a:cubicBezTo>
                    <a:pt x="3632" y="6075"/>
                    <a:pt x="3781" y="6063"/>
                    <a:pt x="3931" y="6040"/>
                  </a:cubicBezTo>
                  <a:cubicBezTo>
                    <a:pt x="2567" y="5820"/>
                    <a:pt x="1546" y="4637"/>
                    <a:pt x="1546" y="3254"/>
                  </a:cubicBezTo>
                  <a:lnTo>
                    <a:pt x="1546" y="1737"/>
                  </a:lnTo>
                  <a:cubicBezTo>
                    <a:pt x="1546" y="1260"/>
                    <a:pt x="1937" y="869"/>
                    <a:pt x="2414" y="869"/>
                  </a:cubicBezTo>
                  <a:lnTo>
                    <a:pt x="5018" y="869"/>
                  </a:lnTo>
                  <a:cubicBezTo>
                    <a:pt x="5257" y="869"/>
                    <a:pt x="5448" y="678"/>
                    <a:pt x="5448" y="440"/>
                  </a:cubicBezTo>
                  <a:lnTo>
                    <a:pt x="5448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6" name="Google Shape;16586;p66"/>
            <p:cNvSpPr/>
            <p:nvPr/>
          </p:nvSpPr>
          <p:spPr>
            <a:xfrm>
              <a:off x="4976883" y="3106175"/>
              <a:ext cx="61980" cy="49725"/>
            </a:xfrm>
            <a:custGeom>
              <a:avLst/>
              <a:gdLst/>
              <a:ahLst/>
              <a:cxnLst/>
              <a:rect l="l" t="t" r="r" b="b"/>
              <a:pathLst>
                <a:path w="2367" h="1899" extrusionOk="0">
                  <a:moveTo>
                    <a:pt x="500" y="1"/>
                  </a:moveTo>
                  <a:cubicBezTo>
                    <a:pt x="420" y="1"/>
                    <a:pt x="345" y="46"/>
                    <a:pt x="306" y="117"/>
                  </a:cubicBezTo>
                  <a:lnTo>
                    <a:pt x="39" y="661"/>
                  </a:lnTo>
                  <a:cubicBezTo>
                    <a:pt x="1" y="738"/>
                    <a:pt x="20" y="823"/>
                    <a:pt x="77" y="871"/>
                  </a:cubicBezTo>
                  <a:lnTo>
                    <a:pt x="1155" y="1797"/>
                  </a:lnTo>
                  <a:cubicBezTo>
                    <a:pt x="1235" y="1864"/>
                    <a:pt x="1337" y="1898"/>
                    <a:pt x="1438" y="1898"/>
                  </a:cubicBezTo>
                  <a:cubicBezTo>
                    <a:pt x="1564" y="1898"/>
                    <a:pt x="1690" y="1845"/>
                    <a:pt x="1775" y="1739"/>
                  </a:cubicBezTo>
                  <a:lnTo>
                    <a:pt x="2367" y="1005"/>
                  </a:lnTo>
                  <a:lnTo>
                    <a:pt x="611" y="32"/>
                  </a:lnTo>
                  <a:cubicBezTo>
                    <a:pt x="575" y="10"/>
                    <a:pt x="537" y="1"/>
                    <a:pt x="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7" name="Google Shape;16587;p66"/>
            <p:cNvSpPr/>
            <p:nvPr/>
          </p:nvSpPr>
          <p:spPr>
            <a:xfrm>
              <a:off x="5038836" y="3106175"/>
              <a:ext cx="61718" cy="49725"/>
            </a:xfrm>
            <a:custGeom>
              <a:avLst/>
              <a:gdLst/>
              <a:ahLst/>
              <a:cxnLst/>
              <a:rect l="l" t="t" r="r" b="b"/>
              <a:pathLst>
                <a:path w="2357" h="1899" extrusionOk="0">
                  <a:moveTo>
                    <a:pt x="1861" y="1"/>
                  </a:moveTo>
                  <a:cubicBezTo>
                    <a:pt x="1825" y="1"/>
                    <a:pt x="1789" y="10"/>
                    <a:pt x="1756" y="32"/>
                  </a:cubicBezTo>
                  <a:lnTo>
                    <a:pt x="1" y="1005"/>
                  </a:lnTo>
                  <a:lnTo>
                    <a:pt x="582" y="1739"/>
                  </a:lnTo>
                  <a:cubicBezTo>
                    <a:pt x="667" y="1845"/>
                    <a:pt x="793" y="1898"/>
                    <a:pt x="921" y="1898"/>
                  </a:cubicBezTo>
                  <a:cubicBezTo>
                    <a:pt x="1024" y="1898"/>
                    <a:pt x="1127" y="1864"/>
                    <a:pt x="1212" y="1797"/>
                  </a:cubicBezTo>
                  <a:lnTo>
                    <a:pt x="2281" y="871"/>
                  </a:lnTo>
                  <a:cubicBezTo>
                    <a:pt x="2338" y="823"/>
                    <a:pt x="2357" y="738"/>
                    <a:pt x="2319" y="661"/>
                  </a:cubicBezTo>
                  <a:lnTo>
                    <a:pt x="2052" y="117"/>
                  </a:lnTo>
                  <a:cubicBezTo>
                    <a:pt x="2012" y="46"/>
                    <a:pt x="1938" y="1"/>
                    <a:pt x="186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8" name="Google Shape;16588;p66"/>
            <p:cNvSpPr/>
            <p:nvPr/>
          </p:nvSpPr>
          <p:spPr>
            <a:xfrm>
              <a:off x="4999114" y="2996512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11" y="652"/>
                  </a:cubicBezTo>
                  <a:cubicBezTo>
                    <a:pt x="335" y="652"/>
                    <a:pt x="430" y="556"/>
                    <a:pt x="430" y="43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9" name="Google Shape;16589;p66"/>
            <p:cNvSpPr/>
            <p:nvPr/>
          </p:nvSpPr>
          <p:spPr>
            <a:xfrm>
              <a:off x="5067064" y="2996512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0" name="Google Shape;16590;p66"/>
            <p:cNvSpPr/>
            <p:nvPr/>
          </p:nvSpPr>
          <p:spPr>
            <a:xfrm>
              <a:off x="4991363" y="2979099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0"/>
                    <a:pt x="287" y="439"/>
                  </a:cubicBezTo>
                  <a:lnTo>
                    <a:pt x="726" y="439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1" name="Google Shape;16591;p66"/>
            <p:cNvSpPr/>
            <p:nvPr/>
          </p:nvSpPr>
          <p:spPr>
            <a:xfrm>
              <a:off x="5059575" y="2979099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2" name="Google Shape;16592;p66"/>
            <p:cNvSpPr/>
            <p:nvPr/>
          </p:nvSpPr>
          <p:spPr>
            <a:xfrm>
              <a:off x="5013097" y="3033538"/>
              <a:ext cx="51244" cy="22781"/>
            </a:xfrm>
            <a:custGeom>
              <a:avLst/>
              <a:gdLst/>
              <a:ahLst/>
              <a:cxnLst/>
              <a:rect l="l" t="t" r="r" b="b"/>
              <a:pathLst>
                <a:path w="1957" h="870" extrusionOk="0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7" y="545"/>
                    <a:pt x="487" y="869"/>
                    <a:pt x="984" y="869"/>
                  </a:cubicBezTo>
                  <a:cubicBezTo>
                    <a:pt x="1470" y="869"/>
                    <a:pt x="1871" y="545"/>
                    <a:pt x="1947" y="125"/>
                  </a:cubicBezTo>
                  <a:cubicBezTo>
                    <a:pt x="1957" y="58"/>
                    <a:pt x="1909" y="1"/>
                    <a:pt x="18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3" name="Google Shape;16593;p66"/>
            <p:cNvSpPr/>
            <p:nvPr/>
          </p:nvSpPr>
          <p:spPr>
            <a:xfrm>
              <a:off x="5033102" y="3172188"/>
              <a:ext cx="11260" cy="1126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34"/>
                    <a:pt x="95" y="430"/>
                    <a:pt x="220" y="430"/>
                  </a:cubicBezTo>
                  <a:cubicBezTo>
                    <a:pt x="334" y="430"/>
                    <a:pt x="429" y="33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4" name="Google Shape;16594;p66"/>
            <p:cNvSpPr/>
            <p:nvPr/>
          </p:nvSpPr>
          <p:spPr>
            <a:xfrm>
              <a:off x="5033102" y="3206150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44"/>
                    <a:pt x="95" y="440"/>
                    <a:pt x="22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5" name="Google Shape;16595;p66"/>
            <p:cNvSpPr/>
            <p:nvPr/>
          </p:nvSpPr>
          <p:spPr>
            <a:xfrm>
              <a:off x="4944413" y="2922383"/>
              <a:ext cx="188637" cy="76460"/>
            </a:xfrm>
            <a:custGeom>
              <a:avLst/>
              <a:gdLst/>
              <a:ahLst/>
              <a:cxnLst/>
              <a:rect l="l" t="t" r="r" b="b"/>
              <a:pathLst>
                <a:path w="7204" h="2920" extrusionOk="0">
                  <a:moveTo>
                    <a:pt x="1174" y="1"/>
                  </a:moveTo>
                  <a:cubicBezTo>
                    <a:pt x="516" y="1"/>
                    <a:pt x="0" y="583"/>
                    <a:pt x="105" y="1241"/>
                  </a:cubicBezTo>
                  <a:lnTo>
                    <a:pt x="353" y="2920"/>
                  </a:lnTo>
                  <a:lnTo>
                    <a:pt x="840" y="2863"/>
                  </a:lnTo>
                  <a:cubicBezTo>
                    <a:pt x="1050" y="2834"/>
                    <a:pt x="1212" y="2653"/>
                    <a:pt x="1222" y="2433"/>
                  </a:cubicBezTo>
                  <a:lnTo>
                    <a:pt x="1222" y="1298"/>
                  </a:lnTo>
                  <a:cubicBezTo>
                    <a:pt x="1222" y="1060"/>
                    <a:pt x="1412" y="869"/>
                    <a:pt x="1651" y="869"/>
                  </a:cubicBezTo>
                  <a:lnTo>
                    <a:pt x="5553" y="869"/>
                  </a:lnTo>
                  <a:cubicBezTo>
                    <a:pt x="5791" y="869"/>
                    <a:pt x="5991" y="1060"/>
                    <a:pt x="5991" y="1298"/>
                  </a:cubicBezTo>
                  <a:lnTo>
                    <a:pt x="5991" y="2433"/>
                  </a:lnTo>
                  <a:cubicBezTo>
                    <a:pt x="5991" y="2653"/>
                    <a:pt x="6154" y="2834"/>
                    <a:pt x="6373" y="2863"/>
                  </a:cubicBezTo>
                  <a:lnTo>
                    <a:pt x="6860" y="2920"/>
                  </a:lnTo>
                  <a:lnTo>
                    <a:pt x="7108" y="1241"/>
                  </a:lnTo>
                  <a:cubicBezTo>
                    <a:pt x="7203" y="583"/>
                    <a:pt x="6697" y="1"/>
                    <a:pt x="603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6" name="Google Shape;16596;p66"/>
            <p:cNvSpPr/>
            <p:nvPr/>
          </p:nvSpPr>
          <p:spPr>
            <a:xfrm>
              <a:off x="4976385" y="2879989"/>
              <a:ext cx="150668" cy="65148"/>
            </a:xfrm>
            <a:custGeom>
              <a:avLst/>
              <a:gdLst/>
              <a:ahLst/>
              <a:cxnLst/>
              <a:rect l="l" t="t" r="r" b="b"/>
              <a:pathLst>
                <a:path w="5754" h="2488" extrusionOk="0">
                  <a:moveTo>
                    <a:pt x="5093" y="0"/>
                  </a:moveTo>
                  <a:cubicBezTo>
                    <a:pt x="5059" y="0"/>
                    <a:pt x="5024" y="8"/>
                    <a:pt x="4990" y="26"/>
                  </a:cubicBezTo>
                  <a:cubicBezTo>
                    <a:pt x="4770" y="151"/>
                    <a:pt x="4351" y="313"/>
                    <a:pt x="3683" y="313"/>
                  </a:cubicBezTo>
                  <a:lnTo>
                    <a:pt x="1517" y="313"/>
                  </a:lnTo>
                  <a:cubicBezTo>
                    <a:pt x="678" y="313"/>
                    <a:pt x="1" y="1000"/>
                    <a:pt x="1" y="1839"/>
                  </a:cubicBezTo>
                  <a:cubicBezTo>
                    <a:pt x="1" y="2192"/>
                    <a:pt x="287" y="2488"/>
                    <a:pt x="649" y="2488"/>
                  </a:cubicBezTo>
                  <a:lnTo>
                    <a:pt x="4122" y="2488"/>
                  </a:lnTo>
                  <a:cubicBezTo>
                    <a:pt x="4933" y="2488"/>
                    <a:pt x="5753" y="1524"/>
                    <a:pt x="5305" y="151"/>
                  </a:cubicBezTo>
                  <a:cubicBezTo>
                    <a:pt x="5270" y="60"/>
                    <a:pt x="5184" y="0"/>
                    <a:pt x="5093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7" name="Google Shape;16597;p66"/>
            <p:cNvSpPr/>
            <p:nvPr/>
          </p:nvSpPr>
          <p:spPr>
            <a:xfrm>
              <a:off x="4936427" y="3183421"/>
              <a:ext cx="17256" cy="51244"/>
            </a:xfrm>
            <a:custGeom>
              <a:avLst/>
              <a:gdLst/>
              <a:ahLst/>
              <a:cxnLst/>
              <a:rect l="l" t="t" r="r" b="b"/>
              <a:pathLst>
                <a:path w="659" h="1957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lnTo>
                    <a:pt x="0" y="1957"/>
                  </a:lnTo>
                  <a:lnTo>
                    <a:pt x="658" y="1957"/>
                  </a:lnTo>
                  <a:lnTo>
                    <a:pt x="658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8" name="Google Shape;16598;p66"/>
            <p:cNvSpPr/>
            <p:nvPr/>
          </p:nvSpPr>
          <p:spPr>
            <a:xfrm>
              <a:off x="5123781" y="3183421"/>
              <a:ext cx="16994" cy="51244"/>
            </a:xfrm>
            <a:custGeom>
              <a:avLst/>
              <a:gdLst/>
              <a:ahLst/>
              <a:cxnLst/>
              <a:rect l="l" t="t" r="r" b="b"/>
              <a:pathLst>
                <a:path w="649" h="1957" extrusionOk="0">
                  <a:moveTo>
                    <a:pt x="0" y="1"/>
                  </a:moveTo>
                  <a:lnTo>
                    <a:pt x="0" y="1957"/>
                  </a:lnTo>
                  <a:lnTo>
                    <a:pt x="649" y="1957"/>
                  </a:lnTo>
                  <a:lnTo>
                    <a:pt x="649" y="659"/>
                  </a:lnTo>
                  <a:cubicBezTo>
                    <a:pt x="649" y="297"/>
                    <a:pt x="363" y="1"/>
                    <a:pt x="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9" name="Google Shape;16599;p66"/>
            <p:cNvSpPr/>
            <p:nvPr/>
          </p:nvSpPr>
          <p:spPr>
            <a:xfrm>
              <a:off x="4953657" y="3127725"/>
              <a:ext cx="22755" cy="106940"/>
            </a:xfrm>
            <a:custGeom>
              <a:avLst/>
              <a:gdLst/>
              <a:ahLst/>
              <a:cxnLst/>
              <a:rect l="l" t="t" r="r" b="b"/>
              <a:pathLst>
                <a:path w="869" h="4084" extrusionOk="0">
                  <a:moveTo>
                    <a:pt x="869" y="0"/>
                  </a:moveTo>
                  <a:lnTo>
                    <a:pt x="0" y="258"/>
                  </a:lnTo>
                  <a:lnTo>
                    <a:pt x="0" y="4084"/>
                  </a:lnTo>
                  <a:lnTo>
                    <a:pt x="869" y="4084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0" name="Google Shape;16600;p66"/>
            <p:cNvSpPr/>
            <p:nvPr/>
          </p:nvSpPr>
          <p:spPr>
            <a:xfrm>
              <a:off x="5101288" y="3127725"/>
              <a:ext cx="22755" cy="106940"/>
            </a:xfrm>
            <a:custGeom>
              <a:avLst/>
              <a:gdLst/>
              <a:ahLst/>
              <a:cxnLst/>
              <a:rect l="l" t="t" r="r" b="b"/>
              <a:pathLst>
                <a:path w="869" h="4084" extrusionOk="0">
                  <a:moveTo>
                    <a:pt x="0" y="0"/>
                  </a:moveTo>
                  <a:lnTo>
                    <a:pt x="0" y="4084"/>
                  </a:lnTo>
                  <a:lnTo>
                    <a:pt x="869" y="4084"/>
                  </a:lnTo>
                  <a:lnTo>
                    <a:pt x="869" y="2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1" name="Google Shape;16601;p66"/>
            <p:cNvSpPr/>
            <p:nvPr/>
          </p:nvSpPr>
          <p:spPr>
            <a:xfrm>
              <a:off x="4953657" y="3183421"/>
              <a:ext cx="11260" cy="51244"/>
            </a:xfrm>
            <a:custGeom>
              <a:avLst/>
              <a:gdLst/>
              <a:ahLst/>
              <a:cxnLst/>
              <a:rect l="l" t="t" r="r" b="b"/>
              <a:pathLst>
                <a:path w="430" h="1957" extrusionOk="0">
                  <a:moveTo>
                    <a:pt x="0" y="1"/>
                  </a:moveTo>
                  <a:lnTo>
                    <a:pt x="0" y="1957"/>
                  </a:lnTo>
                  <a:lnTo>
                    <a:pt x="430" y="1957"/>
                  </a:lnTo>
                  <a:lnTo>
                    <a:pt x="430" y="440"/>
                  </a:lnTo>
                  <a:cubicBezTo>
                    <a:pt x="430" y="20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2" name="Google Shape;16602;p66"/>
            <p:cNvSpPr/>
            <p:nvPr/>
          </p:nvSpPr>
          <p:spPr>
            <a:xfrm>
              <a:off x="5112521" y="3183421"/>
              <a:ext cx="11286" cy="51244"/>
            </a:xfrm>
            <a:custGeom>
              <a:avLst/>
              <a:gdLst/>
              <a:ahLst/>
              <a:cxnLst/>
              <a:rect l="l" t="t" r="r" b="b"/>
              <a:pathLst>
                <a:path w="431" h="1957" extrusionOk="0">
                  <a:moveTo>
                    <a:pt x="430" y="1"/>
                  </a:moveTo>
                  <a:cubicBezTo>
                    <a:pt x="192" y="1"/>
                    <a:pt x="1" y="201"/>
                    <a:pt x="1" y="440"/>
                  </a:cubicBezTo>
                  <a:lnTo>
                    <a:pt x="1" y="1957"/>
                  </a:lnTo>
                  <a:lnTo>
                    <a:pt x="430" y="1957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3" name="Google Shape;16603;p66"/>
            <p:cNvSpPr/>
            <p:nvPr/>
          </p:nvSpPr>
          <p:spPr>
            <a:xfrm>
              <a:off x="5010112" y="2880172"/>
              <a:ext cx="110448" cy="44488"/>
            </a:xfrm>
            <a:custGeom>
              <a:avLst/>
              <a:gdLst/>
              <a:ahLst/>
              <a:cxnLst/>
              <a:rect l="l" t="t" r="r" b="b"/>
              <a:pathLst>
                <a:path w="4218" h="1699" extrusionOk="0">
                  <a:moveTo>
                    <a:pt x="3811" y="1"/>
                  </a:moveTo>
                  <a:cubicBezTo>
                    <a:pt x="3775" y="1"/>
                    <a:pt x="3738" y="10"/>
                    <a:pt x="3702" y="29"/>
                  </a:cubicBezTo>
                  <a:cubicBezTo>
                    <a:pt x="3482" y="153"/>
                    <a:pt x="3063" y="315"/>
                    <a:pt x="2395" y="315"/>
                  </a:cubicBezTo>
                  <a:lnTo>
                    <a:pt x="229" y="315"/>
                  </a:lnTo>
                  <a:lnTo>
                    <a:pt x="182" y="344"/>
                  </a:lnTo>
                  <a:cubicBezTo>
                    <a:pt x="67" y="563"/>
                    <a:pt x="0" y="811"/>
                    <a:pt x="0" y="1059"/>
                  </a:cubicBezTo>
                  <a:lnTo>
                    <a:pt x="0" y="1069"/>
                  </a:lnTo>
                  <a:cubicBezTo>
                    <a:pt x="10" y="1374"/>
                    <a:pt x="277" y="1613"/>
                    <a:pt x="582" y="1613"/>
                  </a:cubicBezTo>
                  <a:lnTo>
                    <a:pt x="3521" y="1613"/>
                  </a:lnTo>
                  <a:cubicBezTo>
                    <a:pt x="3673" y="1613"/>
                    <a:pt x="3826" y="1641"/>
                    <a:pt x="3959" y="1699"/>
                  </a:cubicBezTo>
                  <a:cubicBezTo>
                    <a:pt x="4160" y="1298"/>
                    <a:pt x="4217" y="764"/>
                    <a:pt x="4017" y="144"/>
                  </a:cubicBezTo>
                  <a:cubicBezTo>
                    <a:pt x="3983" y="55"/>
                    <a:pt x="3901" y="1"/>
                    <a:pt x="381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04" name="Google Shape;16604;p66"/>
          <p:cNvGrpSpPr/>
          <p:nvPr/>
        </p:nvGrpSpPr>
        <p:grpSpPr>
          <a:xfrm>
            <a:off x="5803988" y="4268082"/>
            <a:ext cx="274550" cy="354728"/>
            <a:chOff x="5803988" y="4268082"/>
            <a:chExt cx="274550" cy="354728"/>
          </a:xfrm>
        </p:grpSpPr>
        <p:sp>
          <p:nvSpPr>
            <p:cNvPr id="16605" name="Google Shape;16605;p66"/>
            <p:cNvSpPr/>
            <p:nvPr/>
          </p:nvSpPr>
          <p:spPr>
            <a:xfrm>
              <a:off x="5803988" y="4519877"/>
              <a:ext cx="274550" cy="102933"/>
            </a:xfrm>
            <a:custGeom>
              <a:avLst/>
              <a:gdLst/>
              <a:ahLst/>
              <a:cxnLst/>
              <a:rect l="l" t="t" r="r" b="b"/>
              <a:pathLst>
                <a:path w="10485" h="3931" extrusionOk="0">
                  <a:moveTo>
                    <a:pt x="3721" y="0"/>
                  </a:moveTo>
                  <a:lnTo>
                    <a:pt x="945" y="811"/>
                  </a:lnTo>
                  <a:cubicBezTo>
                    <a:pt x="382" y="973"/>
                    <a:pt x="0" y="1489"/>
                    <a:pt x="0" y="2070"/>
                  </a:cubicBezTo>
                  <a:lnTo>
                    <a:pt x="0" y="3272"/>
                  </a:lnTo>
                  <a:cubicBezTo>
                    <a:pt x="0" y="3635"/>
                    <a:pt x="296" y="3931"/>
                    <a:pt x="659" y="3931"/>
                  </a:cubicBezTo>
                  <a:lnTo>
                    <a:pt x="9836" y="3931"/>
                  </a:lnTo>
                  <a:cubicBezTo>
                    <a:pt x="10199" y="3931"/>
                    <a:pt x="10485" y="3635"/>
                    <a:pt x="10485" y="3272"/>
                  </a:cubicBezTo>
                  <a:lnTo>
                    <a:pt x="10485" y="2070"/>
                  </a:lnTo>
                  <a:cubicBezTo>
                    <a:pt x="10485" y="1489"/>
                    <a:pt x="10103" y="973"/>
                    <a:pt x="9540" y="811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6" name="Google Shape;16606;p66"/>
            <p:cNvSpPr/>
            <p:nvPr/>
          </p:nvSpPr>
          <p:spPr>
            <a:xfrm>
              <a:off x="5870943" y="4519877"/>
              <a:ext cx="140666" cy="45745"/>
            </a:xfrm>
            <a:custGeom>
              <a:avLst/>
              <a:gdLst/>
              <a:ahLst/>
              <a:cxnLst/>
              <a:rect l="l" t="t" r="r" b="b"/>
              <a:pathLst>
                <a:path w="5372" h="1747" extrusionOk="0">
                  <a:moveTo>
                    <a:pt x="1164" y="0"/>
                  </a:moveTo>
                  <a:lnTo>
                    <a:pt x="0" y="344"/>
                  </a:lnTo>
                  <a:cubicBezTo>
                    <a:pt x="611" y="1221"/>
                    <a:pt x="1612" y="1746"/>
                    <a:pt x="2690" y="1746"/>
                  </a:cubicBezTo>
                  <a:cubicBezTo>
                    <a:pt x="3759" y="1746"/>
                    <a:pt x="4760" y="1221"/>
                    <a:pt x="5371" y="344"/>
                  </a:cubicBezTo>
                  <a:lnTo>
                    <a:pt x="42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7" name="Google Shape;16607;p66"/>
            <p:cNvSpPr/>
            <p:nvPr/>
          </p:nvSpPr>
          <p:spPr>
            <a:xfrm>
              <a:off x="5849707" y="4523124"/>
              <a:ext cx="39984" cy="99686"/>
            </a:xfrm>
            <a:custGeom>
              <a:avLst/>
              <a:gdLst/>
              <a:ahLst/>
              <a:cxnLst/>
              <a:rect l="l" t="t" r="r" b="b"/>
              <a:pathLst>
                <a:path w="1527" h="3807" extrusionOk="0">
                  <a:moveTo>
                    <a:pt x="1527" y="0"/>
                  </a:moveTo>
                  <a:lnTo>
                    <a:pt x="0" y="458"/>
                  </a:lnTo>
                  <a:lnTo>
                    <a:pt x="0" y="3807"/>
                  </a:lnTo>
                  <a:lnTo>
                    <a:pt x="1527" y="3807"/>
                  </a:lnTo>
                  <a:lnTo>
                    <a:pt x="1527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8" name="Google Shape;16608;p66"/>
            <p:cNvSpPr/>
            <p:nvPr/>
          </p:nvSpPr>
          <p:spPr>
            <a:xfrm>
              <a:off x="5870943" y="4523360"/>
              <a:ext cx="18748" cy="25007"/>
            </a:xfrm>
            <a:custGeom>
              <a:avLst/>
              <a:gdLst/>
              <a:ahLst/>
              <a:cxnLst/>
              <a:rect l="l" t="t" r="r" b="b"/>
              <a:pathLst>
                <a:path w="716" h="955" extrusionOk="0">
                  <a:moveTo>
                    <a:pt x="716" y="1"/>
                  </a:moveTo>
                  <a:lnTo>
                    <a:pt x="0" y="211"/>
                  </a:lnTo>
                  <a:cubicBezTo>
                    <a:pt x="200" y="497"/>
                    <a:pt x="439" y="745"/>
                    <a:pt x="716" y="955"/>
                  </a:cubicBezTo>
                  <a:lnTo>
                    <a:pt x="71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9" name="Google Shape;16609;p66"/>
            <p:cNvSpPr/>
            <p:nvPr/>
          </p:nvSpPr>
          <p:spPr>
            <a:xfrm>
              <a:off x="5992835" y="4523124"/>
              <a:ext cx="39984" cy="99686"/>
            </a:xfrm>
            <a:custGeom>
              <a:avLst/>
              <a:gdLst/>
              <a:ahLst/>
              <a:cxnLst/>
              <a:rect l="l" t="t" r="r" b="b"/>
              <a:pathLst>
                <a:path w="1527" h="3807" extrusionOk="0">
                  <a:moveTo>
                    <a:pt x="1" y="0"/>
                  </a:moveTo>
                  <a:lnTo>
                    <a:pt x="1" y="3807"/>
                  </a:lnTo>
                  <a:lnTo>
                    <a:pt x="1527" y="3807"/>
                  </a:lnTo>
                  <a:lnTo>
                    <a:pt x="1527" y="4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0" name="Google Shape;16610;p66"/>
            <p:cNvSpPr/>
            <p:nvPr/>
          </p:nvSpPr>
          <p:spPr>
            <a:xfrm>
              <a:off x="5992835" y="4523124"/>
              <a:ext cx="18775" cy="25007"/>
            </a:xfrm>
            <a:custGeom>
              <a:avLst/>
              <a:gdLst/>
              <a:ahLst/>
              <a:cxnLst/>
              <a:rect l="l" t="t" r="r" b="b"/>
              <a:pathLst>
                <a:path w="717" h="955" extrusionOk="0">
                  <a:moveTo>
                    <a:pt x="1" y="0"/>
                  </a:moveTo>
                  <a:lnTo>
                    <a:pt x="1" y="954"/>
                  </a:lnTo>
                  <a:cubicBezTo>
                    <a:pt x="277" y="744"/>
                    <a:pt x="516" y="496"/>
                    <a:pt x="716" y="2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1" name="Google Shape;16611;p66"/>
            <p:cNvSpPr/>
            <p:nvPr/>
          </p:nvSpPr>
          <p:spPr>
            <a:xfrm>
              <a:off x="5866924" y="4342500"/>
              <a:ext cx="157395" cy="36274"/>
            </a:xfrm>
            <a:custGeom>
              <a:avLst/>
              <a:gdLst/>
              <a:ahLst/>
              <a:cxnLst/>
              <a:rect l="l" t="t" r="r" b="b"/>
              <a:pathLst>
                <a:path w="5677" h="1308" extrusionOk="0">
                  <a:moveTo>
                    <a:pt x="0" y="1"/>
                  </a:moveTo>
                  <a:lnTo>
                    <a:pt x="0" y="1308"/>
                  </a:lnTo>
                  <a:lnTo>
                    <a:pt x="5677" y="1308"/>
                  </a:lnTo>
                  <a:lnTo>
                    <a:pt x="5677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2" name="Google Shape;16612;p66"/>
            <p:cNvSpPr/>
            <p:nvPr/>
          </p:nvSpPr>
          <p:spPr>
            <a:xfrm>
              <a:off x="5844942" y="4376724"/>
              <a:ext cx="192643" cy="74470"/>
            </a:xfrm>
            <a:custGeom>
              <a:avLst/>
              <a:gdLst/>
              <a:ahLst/>
              <a:cxnLst/>
              <a:rect l="l" t="t" r="r" b="b"/>
              <a:pathLst>
                <a:path w="7357" h="2844" extrusionOk="0">
                  <a:moveTo>
                    <a:pt x="840" y="1"/>
                  </a:moveTo>
                  <a:lnTo>
                    <a:pt x="840" y="1098"/>
                  </a:lnTo>
                  <a:lnTo>
                    <a:pt x="735" y="1098"/>
                  </a:lnTo>
                  <a:cubicBezTo>
                    <a:pt x="1" y="1098"/>
                    <a:pt x="1" y="2186"/>
                    <a:pt x="735" y="2186"/>
                  </a:cubicBezTo>
                  <a:lnTo>
                    <a:pt x="840" y="2186"/>
                  </a:lnTo>
                  <a:lnTo>
                    <a:pt x="840" y="2844"/>
                  </a:lnTo>
                  <a:lnTo>
                    <a:pt x="6517" y="2844"/>
                  </a:lnTo>
                  <a:lnTo>
                    <a:pt x="6517" y="2186"/>
                  </a:lnTo>
                  <a:lnTo>
                    <a:pt x="6631" y="2186"/>
                  </a:lnTo>
                  <a:cubicBezTo>
                    <a:pt x="7356" y="2186"/>
                    <a:pt x="7356" y="1088"/>
                    <a:pt x="6631" y="1088"/>
                  </a:cubicBezTo>
                  <a:lnTo>
                    <a:pt x="6631" y="1098"/>
                  </a:lnTo>
                  <a:lnTo>
                    <a:pt x="6517" y="1098"/>
                  </a:lnTo>
                  <a:lnTo>
                    <a:pt x="651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3" name="Google Shape;16613;p66"/>
            <p:cNvSpPr/>
            <p:nvPr/>
          </p:nvSpPr>
          <p:spPr>
            <a:xfrm>
              <a:off x="5848948" y="4376724"/>
              <a:ext cx="166903" cy="74470"/>
            </a:xfrm>
            <a:custGeom>
              <a:avLst/>
              <a:gdLst/>
              <a:ahLst/>
              <a:cxnLst/>
              <a:rect l="l" t="t" r="r" b="b"/>
              <a:pathLst>
                <a:path w="6374" h="2844" extrusionOk="0">
                  <a:moveTo>
                    <a:pt x="687" y="1"/>
                  </a:moveTo>
                  <a:lnTo>
                    <a:pt x="687" y="1098"/>
                  </a:lnTo>
                  <a:lnTo>
                    <a:pt x="611" y="1098"/>
                  </a:lnTo>
                  <a:cubicBezTo>
                    <a:pt x="605" y="1098"/>
                    <a:pt x="599" y="1098"/>
                    <a:pt x="592" y="1098"/>
                  </a:cubicBezTo>
                  <a:cubicBezTo>
                    <a:pt x="314" y="1098"/>
                    <a:pt x="76" y="1305"/>
                    <a:pt x="39" y="1585"/>
                  </a:cubicBezTo>
                  <a:cubicBezTo>
                    <a:pt x="1" y="1909"/>
                    <a:pt x="258" y="2186"/>
                    <a:pt x="582" y="2186"/>
                  </a:cubicBezTo>
                  <a:lnTo>
                    <a:pt x="687" y="2186"/>
                  </a:lnTo>
                  <a:lnTo>
                    <a:pt x="687" y="2844"/>
                  </a:lnTo>
                  <a:lnTo>
                    <a:pt x="1565" y="2844"/>
                  </a:lnTo>
                  <a:lnTo>
                    <a:pt x="1565" y="1747"/>
                  </a:lnTo>
                  <a:cubicBezTo>
                    <a:pt x="1565" y="1022"/>
                    <a:pt x="2147" y="440"/>
                    <a:pt x="2872" y="440"/>
                  </a:cubicBezTo>
                  <a:lnTo>
                    <a:pt x="6373" y="440"/>
                  </a:lnTo>
                  <a:lnTo>
                    <a:pt x="6373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4" name="Google Shape;16614;p66"/>
            <p:cNvSpPr/>
            <p:nvPr/>
          </p:nvSpPr>
          <p:spPr>
            <a:xfrm>
              <a:off x="5866937" y="4439699"/>
              <a:ext cx="148652" cy="114428"/>
            </a:xfrm>
            <a:custGeom>
              <a:avLst/>
              <a:gdLst/>
              <a:ahLst/>
              <a:cxnLst/>
              <a:rect l="l" t="t" r="r" b="b"/>
              <a:pathLst>
                <a:path w="5677" h="4370" extrusionOk="0">
                  <a:moveTo>
                    <a:pt x="0" y="0"/>
                  </a:moveTo>
                  <a:lnTo>
                    <a:pt x="0" y="1536"/>
                  </a:lnTo>
                  <a:cubicBezTo>
                    <a:pt x="0" y="3100"/>
                    <a:pt x="1269" y="4369"/>
                    <a:pt x="2843" y="4369"/>
                  </a:cubicBezTo>
                  <a:cubicBezTo>
                    <a:pt x="4408" y="4369"/>
                    <a:pt x="5677" y="3100"/>
                    <a:pt x="5677" y="1536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5" name="Google Shape;16615;p66"/>
            <p:cNvSpPr/>
            <p:nvPr/>
          </p:nvSpPr>
          <p:spPr>
            <a:xfrm>
              <a:off x="5901161" y="4405396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6" name="Google Shape;16616;p66"/>
            <p:cNvSpPr/>
            <p:nvPr/>
          </p:nvSpPr>
          <p:spPr>
            <a:xfrm>
              <a:off x="5969844" y="4405396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1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7" name="Google Shape;16617;p66"/>
            <p:cNvSpPr/>
            <p:nvPr/>
          </p:nvSpPr>
          <p:spPr>
            <a:xfrm>
              <a:off x="5915877" y="4456745"/>
              <a:ext cx="50773" cy="17465"/>
            </a:xfrm>
            <a:custGeom>
              <a:avLst/>
              <a:gdLst/>
              <a:ahLst/>
              <a:cxnLst/>
              <a:rect l="l" t="t" r="r" b="b"/>
              <a:pathLst>
                <a:path w="1939" h="667" extrusionOk="0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36" y="666"/>
                  </a:cubicBezTo>
                  <a:cubicBezTo>
                    <a:pt x="949" y="666"/>
                    <a:pt x="962" y="666"/>
                    <a:pt x="974" y="666"/>
                  </a:cubicBezTo>
                  <a:cubicBezTo>
                    <a:pt x="986" y="666"/>
                    <a:pt x="998" y="666"/>
                    <a:pt x="1010" y="666"/>
                  </a:cubicBezTo>
                  <a:cubicBezTo>
                    <a:pt x="1285" y="666"/>
                    <a:pt x="1565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7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8" name="Google Shape;16618;p66"/>
            <p:cNvSpPr/>
            <p:nvPr/>
          </p:nvSpPr>
          <p:spPr>
            <a:xfrm>
              <a:off x="5884167" y="4268082"/>
              <a:ext cx="160147" cy="138492"/>
            </a:xfrm>
            <a:custGeom>
              <a:avLst/>
              <a:gdLst/>
              <a:ahLst/>
              <a:cxnLst/>
              <a:rect l="l" t="t" r="r" b="b"/>
              <a:pathLst>
                <a:path w="6116" h="5289" extrusionOk="0">
                  <a:moveTo>
                    <a:pt x="2176" y="0"/>
                  </a:moveTo>
                  <a:cubicBezTo>
                    <a:pt x="1413" y="0"/>
                    <a:pt x="668" y="191"/>
                    <a:pt x="1" y="553"/>
                  </a:cubicBezTo>
                  <a:cubicBezTo>
                    <a:pt x="2109" y="3635"/>
                    <a:pt x="4542" y="5018"/>
                    <a:pt x="5019" y="5247"/>
                  </a:cubicBezTo>
                  <a:cubicBezTo>
                    <a:pt x="5092" y="5276"/>
                    <a:pt x="5170" y="5289"/>
                    <a:pt x="5250" y="5289"/>
                  </a:cubicBezTo>
                  <a:cubicBezTo>
                    <a:pt x="5274" y="5289"/>
                    <a:pt x="5299" y="5287"/>
                    <a:pt x="5324" y="5285"/>
                  </a:cubicBezTo>
                  <a:cubicBezTo>
                    <a:pt x="5830" y="4732"/>
                    <a:pt x="6106" y="4026"/>
                    <a:pt x="6116" y="3282"/>
                  </a:cubicBezTo>
                  <a:cubicBezTo>
                    <a:pt x="6116" y="1469"/>
                    <a:pt x="4351" y="0"/>
                    <a:pt x="217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9" name="Google Shape;16619;p66"/>
            <p:cNvSpPr/>
            <p:nvPr/>
          </p:nvSpPr>
          <p:spPr>
            <a:xfrm>
              <a:off x="5838212" y="4268082"/>
              <a:ext cx="160147" cy="138492"/>
            </a:xfrm>
            <a:custGeom>
              <a:avLst/>
              <a:gdLst/>
              <a:ahLst/>
              <a:cxnLst/>
              <a:rect l="l" t="t" r="r" b="b"/>
              <a:pathLst>
                <a:path w="6116" h="5289" extrusionOk="0">
                  <a:moveTo>
                    <a:pt x="3940" y="0"/>
                  </a:moveTo>
                  <a:cubicBezTo>
                    <a:pt x="1765" y="0"/>
                    <a:pt x="0" y="1469"/>
                    <a:pt x="0" y="3282"/>
                  </a:cubicBezTo>
                  <a:cubicBezTo>
                    <a:pt x="10" y="4026"/>
                    <a:pt x="287" y="4732"/>
                    <a:pt x="792" y="5285"/>
                  </a:cubicBezTo>
                  <a:cubicBezTo>
                    <a:pt x="815" y="5287"/>
                    <a:pt x="838" y="5289"/>
                    <a:pt x="862" y="5289"/>
                  </a:cubicBezTo>
                  <a:cubicBezTo>
                    <a:pt x="941" y="5289"/>
                    <a:pt x="1025" y="5276"/>
                    <a:pt x="1097" y="5247"/>
                  </a:cubicBezTo>
                  <a:cubicBezTo>
                    <a:pt x="1574" y="5018"/>
                    <a:pt x="4007" y="3635"/>
                    <a:pt x="6115" y="553"/>
                  </a:cubicBezTo>
                  <a:cubicBezTo>
                    <a:pt x="5448" y="191"/>
                    <a:pt x="4704" y="0"/>
                    <a:pt x="394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0" name="Google Shape;16620;p66"/>
            <p:cNvSpPr/>
            <p:nvPr/>
          </p:nvSpPr>
          <p:spPr>
            <a:xfrm>
              <a:off x="5866701" y="4439699"/>
              <a:ext cx="86201" cy="114428"/>
            </a:xfrm>
            <a:custGeom>
              <a:avLst/>
              <a:gdLst/>
              <a:ahLst/>
              <a:cxnLst/>
              <a:rect l="l" t="t" r="r" b="b"/>
              <a:pathLst>
                <a:path w="3292" h="4370" extrusionOk="0">
                  <a:moveTo>
                    <a:pt x="9" y="0"/>
                  </a:moveTo>
                  <a:lnTo>
                    <a:pt x="9" y="1536"/>
                  </a:lnTo>
                  <a:cubicBezTo>
                    <a:pt x="1" y="3122"/>
                    <a:pt x="1292" y="4370"/>
                    <a:pt x="2823" y="4370"/>
                  </a:cubicBezTo>
                  <a:cubicBezTo>
                    <a:pt x="2977" y="4370"/>
                    <a:pt x="3133" y="4357"/>
                    <a:pt x="3291" y="4331"/>
                  </a:cubicBezTo>
                  <a:cubicBezTo>
                    <a:pt x="1908" y="4121"/>
                    <a:pt x="887" y="2929"/>
                    <a:pt x="878" y="153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1" name="Google Shape;16621;p66"/>
            <p:cNvSpPr/>
            <p:nvPr/>
          </p:nvSpPr>
          <p:spPr>
            <a:xfrm>
              <a:off x="5935620" y="4571331"/>
              <a:ext cx="11286" cy="11521"/>
            </a:xfrm>
            <a:custGeom>
              <a:avLst/>
              <a:gdLst/>
              <a:ahLst/>
              <a:cxnLst/>
              <a:rect l="l" t="t" r="r" b="b"/>
              <a:pathLst>
                <a:path w="431" h="44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2" name="Google Shape;16622;p66"/>
            <p:cNvSpPr/>
            <p:nvPr/>
          </p:nvSpPr>
          <p:spPr>
            <a:xfrm>
              <a:off x="5935620" y="4600056"/>
              <a:ext cx="11286" cy="11260"/>
            </a:xfrm>
            <a:custGeom>
              <a:avLst/>
              <a:gdLst/>
              <a:ahLst/>
              <a:cxnLst/>
              <a:rect l="l" t="t" r="r" b="b"/>
              <a:pathLst>
                <a:path w="431" h="430" extrusionOk="0">
                  <a:moveTo>
                    <a:pt x="220" y="1"/>
                  </a:moveTo>
                  <a:cubicBezTo>
                    <a:pt x="96" y="1"/>
                    <a:pt x="1" y="96"/>
                    <a:pt x="1" y="210"/>
                  </a:cubicBezTo>
                  <a:cubicBezTo>
                    <a:pt x="1" y="335"/>
                    <a:pt x="96" y="430"/>
                    <a:pt x="220" y="430"/>
                  </a:cubicBezTo>
                  <a:cubicBezTo>
                    <a:pt x="335" y="430"/>
                    <a:pt x="430" y="335"/>
                    <a:pt x="430" y="21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3" name="Google Shape;16623;p66"/>
            <p:cNvSpPr/>
            <p:nvPr/>
          </p:nvSpPr>
          <p:spPr>
            <a:xfrm>
              <a:off x="5832713" y="4571331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1"/>
                  </a:moveTo>
                  <a:cubicBezTo>
                    <a:pt x="287" y="1"/>
                    <a:pt x="0" y="296"/>
                    <a:pt x="0" y="659"/>
                  </a:cubicBezTo>
                  <a:lnTo>
                    <a:pt x="0" y="1966"/>
                  </a:lnTo>
                  <a:lnTo>
                    <a:pt x="649" y="1966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4" name="Google Shape;16624;p66"/>
            <p:cNvSpPr/>
            <p:nvPr/>
          </p:nvSpPr>
          <p:spPr>
            <a:xfrm>
              <a:off x="5849707" y="4571331"/>
              <a:ext cx="11495" cy="51480"/>
            </a:xfrm>
            <a:custGeom>
              <a:avLst/>
              <a:gdLst/>
              <a:ahLst/>
              <a:cxnLst/>
              <a:rect l="l" t="t" r="r" b="b"/>
              <a:pathLst>
                <a:path w="439" h="1966" extrusionOk="0">
                  <a:moveTo>
                    <a:pt x="0" y="1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5" name="Google Shape;16625;p66"/>
            <p:cNvSpPr/>
            <p:nvPr/>
          </p:nvSpPr>
          <p:spPr>
            <a:xfrm>
              <a:off x="6032793" y="4571331"/>
              <a:ext cx="17282" cy="51480"/>
            </a:xfrm>
            <a:custGeom>
              <a:avLst/>
              <a:gdLst/>
              <a:ahLst/>
              <a:cxnLst/>
              <a:rect l="l" t="t" r="r" b="b"/>
              <a:pathLst>
                <a:path w="660" h="1966" extrusionOk="0">
                  <a:moveTo>
                    <a:pt x="1" y="1"/>
                  </a:moveTo>
                  <a:lnTo>
                    <a:pt x="1" y="1966"/>
                  </a:lnTo>
                  <a:lnTo>
                    <a:pt x="659" y="1966"/>
                  </a:lnTo>
                  <a:lnTo>
                    <a:pt x="659" y="659"/>
                  </a:lnTo>
                  <a:cubicBezTo>
                    <a:pt x="650" y="296"/>
                    <a:pt x="363" y="1"/>
                    <a:pt x="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6" name="Google Shape;16626;p66"/>
            <p:cNvSpPr/>
            <p:nvPr/>
          </p:nvSpPr>
          <p:spPr>
            <a:xfrm>
              <a:off x="6021324" y="4571331"/>
              <a:ext cx="11495" cy="51480"/>
            </a:xfrm>
            <a:custGeom>
              <a:avLst/>
              <a:gdLst/>
              <a:ahLst/>
              <a:cxnLst/>
              <a:rect l="l" t="t" r="r" b="b"/>
              <a:pathLst>
                <a:path w="439" h="1966" extrusionOk="0">
                  <a:moveTo>
                    <a:pt x="439" y="1"/>
                  </a:moveTo>
                  <a:cubicBezTo>
                    <a:pt x="191" y="1"/>
                    <a:pt x="0" y="191"/>
                    <a:pt x="0" y="439"/>
                  </a:cubicBezTo>
                  <a:lnTo>
                    <a:pt x="0" y="1966"/>
                  </a:lnTo>
                  <a:lnTo>
                    <a:pt x="439" y="1966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27" name="Google Shape;16627;p66"/>
          <p:cNvGrpSpPr/>
          <p:nvPr/>
        </p:nvGrpSpPr>
        <p:grpSpPr>
          <a:xfrm>
            <a:off x="5352349" y="4268082"/>
            <a:ext cx="274550" cy="354728"/>
            <a:chOff x="5352349" y="4268082"/>
            <a:chExt cx="274550" cy="354728"/>
          </a:xfrm>
        </p:grpSpPr>
        <p:sp>
          <p:nvSpPr>
            <p:cNvPr id="16628" name="Google Shape;16628;p66"/>
            <p:cNvSpPr/>
            <p:nvPr/>
          </p:nvSpPr>
          <p:spPr>
            <a:xfrm>
              <a:off x="5352349" y="4502647"/>
              <a:ext cx="274550" cy="120163"/>
            </a:xfrm>
            <a:custGeom>
              <a:avLst/>
              <a:gdLst/>
              <a:ahLst/>
              <a:cxnLst/>
              <a:rect l="l" t="t" r="r" b="b"/>
              <a:pathLst>
                <a:path w="10485" h="4589" extrusionOk="0">
                  <a:moveTo>
                    <a:pt x="5247" y="0"/>
                  </a:moveTo>
                  <a:lnTo>
                    <a:pt x="1097" y="1212"/>
                  </a:lnTo>
                  <a:cubicBezTo>
                    <a:pt x="449" y="1402"/>
                    <a:pt x="0" y="2003"/>
                    <a:pt x="0" y="2681"/>
                  </a:cubicBezTo>
                  <a:lnTo>
                    <a:pt x="0" y="3930"/>
                  </a:lnTo>
                  <a:cubicBezTo>
                    <a:pt x="0" y="4293"/>
                    <a:pt x="296" y="4589"/>
                    <a:pt x="658" y="4589"/>
                  </a:cubicBezTo>
                  <a:lnTo>
                    <a:pt x="9826" y="4589"/>
                  </a:lnTo>
                  <a:cubicBezTo>
                    <a:pt x="10189" y="4589"/>
                    <a:pt x="10485" y="4293"/>
                    <a:pt x="10485" y="3930"/>
                  </a:cubicBezTo>
                  <a:lnTo>
                    <a:pt x="10485" y="2681"/>
                  </a:lnTo>
                  <a:cubicBezTo>
                    <a:pt x="10485" y="2003"/>
                    <a:pt x="10036" y="1402"/>
                    <a:pt x="9387" y="1212"/>
                  </a:cubicBezTo>
                  <a:lnTo>
                    <a:pt x="5247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9" name="Google Shape;16629;p66"/>
            <p:cNvSpPr/>
            <p:nvPr/>
          </p:nvSpPr>
          <p:spPr>
            <a:xfrm>
              <a:off x="5449522" y="4468424"/>
              <a:ext cx="80205" cy="154387"/>
            </a:xfrm>
            <a:custGeom>
              <a:avLst/>
              <a:gdLst/>
              <a:ahLst/>
              <a:cxnLst/>
              <a:rect l="l" t="t" r="r" b="b"/>
              <a:pathLst>
                <a:path w="3063" h="5896" extrusionOk="0">
                  <a:moveTo>
                    <a:pt x="0" y="0"/>
                  </a:moveTo>
                  <a:lnTo>
                    <a:pt x="0" y="5896"/>
                  </a:lnTo>
                  <a:lnTo>
                    <a:pt x="3062" y="5896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0" name="Google Shape;16630;p66"/>
            <p:cNvSpPr/>
            <p:nvPr/>
          </p:nvSpPr>
          <p:spPr>
            <a:xfrm>
              <a:off x="5449522" y="4468162"/>
              <a:ext cx="80205" cy="28882"/>
            </a:xfrm>
            <a:custGeom>
              <a:avLst/>
              <a:gdLst/>
              <a:ahLst/>
              <a:cxnLst/>
              <a:rect l="l" t="t" r="r" b="b"/>
              <a:pathLst>
                <a:path w="3063" h="1103" extrusionOk="0">
                  <a:moveTo>
                    <a:pt x="0" y="1"/>
                  </a:moveTo>
                  <a:lnTo>
                    <a:pt x="0" y="716"/>
                  </a:lnTo>
                  <a:cubicBezTo>
                    <a:pt x="477" y="974"/>
                    <a:pt x="1004" y="1102"/>
                    <a:pt x="1531" y="1102"/>
                  </a:cubicBezTo>
                  <a:cubicBezTo>
                    <a:pt x="2058" y="1102"/>
                    <a:pt x="2585" y="974"/>
                    <a:pt x="3062" y="716"/>
                  </a:cubicBezTo>
                  <a:lnTo>
                    <a:pt x="306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1" name="Google Shape;16631;p66"/>
            <p:cNvSpPr/>
            <p:nvPr/>
          </p:nvSpPr>
          <p:spPr>
            <a:xfrm>
              <a:off x="5529700" y="4456928"/>
              <a:ext cx="64729" cy="165882"/>
            </a:xfrm>
            <a:custGeom>
              <a:avLst/>
              <a:gdLst/>
              <a:ahLst/>
              <a:cxnLst/>
              <a:rect l="l" t="t" r="r" b="b"/>
              <a:pathLst>
                <a:path w="2472" h="6335" extrusionOk="0">
                  <a:moveTo>
                    <a:pt x="0" y="0"/>
                  </a:moveTo>
                  <a:lnTo>
                    <a:pt x="0" y="6335"/>
                  </a:lnTo>
                  <a:lnTo>
                    <a:pt x="878" y="6335"/>
                  </a:lnTo>
                  <a:lnTo>
                    <a:pt x="878" y="3940"/>
                  </a:lnTo>
                  <a:cubicBezTo>
                    <a:pt x="878" y="3797"/>
                    <a:pt x="926" y="3654"/>
                    <a:pt x="1021" y="3540"/>
                  </a:cubicBezTo>
                  <a:lnTo>
                    <a:pt x="2309" y="1927"/>
                  </a:lnTo>
                  <a:cubicBezTo>
                    <a:pt x="2471" y="1717"/>
                    <a:pt x="2424" y="1412"/>
                    <a:pt x="2195" y="126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2" name="Google Shape;16632;p66"/>
            <p:cNvSpPr/>
            <p:nvPr/>
          </p:nvSpPr>
          <p:spPr>
            <a:xfrm>
              <a:off x="5384819" y="4456928"/>
              <a:ext cx="64965" cy="165882"/>
            </a:xfrm>
            <a:custGeom>
              <a:avLst/>
              <a:gdLst/>
              <a:ahLst/>
              <a:cxnLst/>
              <a:rect l="l" t="t" r="r" b="b"/>
              <a:pathLst>
                <a:path w="2481" h="6335" extrusionOk="0">
                  <a:moveTo>
                    <a:pt x="2481" y="0"/>
                  </a:moveTo>
                  <a:lnTo>
                    <a:pt x="287" y="1269"/>
                  </a:lnTo>
                  <a:cubicBezTo>
                    <a:pt x="58" y="1412"/>
                    <a:pt x="0" y="1717"/>
                    <a:pt x="172" y="1927"/>
                  </a:cubicBezTo>
                  <a:lnTo>
                    <a:pt x="1460" y="3540"/>
                  </a:lnTo>
                  <a:cubicBezTo>
                    <a:pt x="1546" y="3654"/>
                    <a:pt x="1603" y="3797"/>
                    <a:pt x="1603" y="3940"/>
                  </a:cubicBezTo>
                  <a:lnTo>
                    <a:pt x="1603" y="6335"/>
                  </a:lnTo>
                  <a:lnTo>
                    <a:pt x="2481" y="6335"/>
                  </a:lnTo>
                  <a:lnTo>
                    <a:pt x="248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3" name="Google Shape;16633;p66"/>
            <p:cNvSpPr/>
            <p:nvPr/>
          </p:nvSpPr>
          <p:spPr>
            <a:xfrm>
              <a:off x="5449522" y="4523622"/>
              <a:ext cx="80205" cy="99189"/>
            </a:xfrm>
            <a:custGeom>
              <a:avLst/>
              <a:gdLst/>
              <a:ahLst/>
              <a:cxnLst/>
              <a:rect l="l" t="t" r="r" b="b"/>
              <a:pathLst>
                <a:path w="3063" h="3788" extrusionOk="0">
                  <a:moveTo>
                    <a:pt x="0" y="0"/>
                  </a:moveTo>
                  <a:lnTo>
                    <a:pt x="0" y="3788"/>
                  </a:lnTo>
                  <a:lnTo>
                    <a:pt x="3062" y="3788"/>
                  </a:ln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4" name="Google Shape;16634;p66"/>
            <p:cNvSpPr/>
            <p:nvPr/>
          </p:nvSpPr>
          <p:spPr>
            <a:xfrm>
              <a:off x="5449522" y="4523622"/>
              <a:ext cx="80205" cy="42053"/>
            </a:xfrm>
            <a:custGeom>
              <a:avLst/>
              <a:gdLst/>
              <a:ahLst/>
              <a:cxnLst/>
              <a:rect l="l" t="t" r="r" b="b"/>
              <a:pathLst>
                <a:path w="3063" h="1606" extrusionOk="0">
                  <a:moveTo>
                    <a:pt x="0" y="0"/>
                  </a:moveTo>
                  <a:lnTo>
                    <a:pt x="0" y="1155"/>
                  </a:lnTo>
                  <a:cubicBezTo>
                    <a:pt x="468" y="1455"/>
                    <a:pt x="999" y="1605"/>
                    <a:pt x="1531" y="1605"/>
                  </a:cubicBezTo>
                  <a:cubicBezTo>
                    <a:pt x="2063" y="1605"/>
                    <a:pt x="2595" y="1455"/>
                    <a:pt x="3062" y="1155"/>
                  </a:cubicBez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5" name="Google Shape;16635;p66"/>
            <p:cNvSpPr/>
            <p:nvPr/>
          </p:nvSpPr>
          <p:spPr>
            <a:xfrm>
              <a:off x="5398042" y="4273817"/>
              <a:ext cx="183138" cy="125924"/>
            </a:xfrm>
            <a:custGeom>
              <a:avLst/>
              <a:gdLst/>
              <a:ahLst/>
              <a:cxnLst/>
              <a:rect l="l" t="t" r="r" b="b"/>
              <a:pathLst>
                <a:path w="6994" h="4809" extrusionOk="0">
                  <a:moveTo>
                    <a:pt x="350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809"/>
                  </a:lnTo>
                  <a:lnTo>
                    <a:pt x="6994" y="4809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6" name="Google Shape;16636;p66"/>
            <p:cNvSpPr/>
            <p:nvPr/>
          </p:nvSpPr>
          <p:spPr>
            <a:xfrm>
              <a:off x="5397833" y="4273817"/>
              <a:ext cx="106154" cy="125924"/>
            </a:xfrm>
            <a:custGeom>
              <a:avLst/>
              <a:gdLst/>
              <a:ahLst/>
              <a:cxnLst/>
              <a:rect l="l" t="t" r="r" b="b"/>
              <a:pathLst>
                <a:path w="4054" h="4809" extrusionOk="0">
                  <a:moveTo>
                    <a:pt x="3478" y="0"/>
                  </a:moveTo>
                  <a:cubicBezTo>
                    <a:pt x="1591" y="0"/>
                    <a:pt x="0" y="1542"/>
                    <a:pt x="9" y="3502"/>
                  </a:cubicBezTo>
                  <a:lnTo>
                    <a:pt x="9" y="4809"/>
                  </a:lnTo>
                  <a:lnTo>
                    <a:pt x="1106" y="4809"/>
                  </a:lnTo>
                  <a:lnTo>
                    <a:pt x="1106" y="3502"/>
                  </a:lnTo>
                  <a:cubicBezTo>
                    <a:pt x="1106" y="1784"/>
                    <a:pt x="2356" y="315"/>
                    <a:pt x="4054" y="48"/>
                  </a:cubicBezTo>
                  <a:cubicBezTo>
                    <a:pt x="3860" y="16"/>
                    <a:pt x="3667" y="0"/>
                    <a:pt x="3478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7" name="Google Shape;16637;p66"/>
            <p:cNvSpPr/>
            <p:nvPr/>
          </p:nvSpPr>
          <p:spPr>
            <a:xfrm>
              <a:off x="5363818" y="4348261"/>
              <a:ext cx="251585" cy="91438"/>
            </a:xfrm>
            <a:custGeom>
              <a:avLst/>
              <a:gdLst/>
              <a:ahLst/>
              <a:cxnLst/>
              <a:rect l="l" t="t" r="r" b="b"/>
              <a:pathLst>
                <a:path w="9608" h="3492" extrusionOk="0">
                  <a:moveTo>
                    <a:pt x="1747" y="0"/>
                  </a:moveTo>
                  <a:cubicBezTo>
                    <a:pt x="783" y="0"/>
                    <a:pt x="1" y="783"/>
                    <a:pt x="1" y="1746"/>
                  </a:cubicBezTo>
                  <a:cubicBezTo>
                    <a:pt x="1" y="2710"/>
                    <a:pt x="783" y="3492"/>
                    <a:pt x="1747" y="3492"/>
                  </a:cubicBezTo>
                  <a:lnTo>
                    <a:pt x="7862" y="3492"/>
                  </a:lnTo>
                  <a:cubicBezTo>
                    <a:pt x="8825" y="3492"/>
                    <a:pt x="9608" y="2710"/>
                    <a:pt x="9608" y="1746"/>
                  </a:cubicBezTo>
                  <a:cubicBezTo>
                    <a:pt x="9608" y="783"/>
                    <a:pt x="8825" y="0"/>
                    <a:pt x="7862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8" name="Google Shape;16638;p66"/>
            <p:cNvSpPr/>
            <p:nvPr/>
          </p:nvSpPr>
          <p:spPr>
            <a:xfrm>
              <a:off x="5363818" y="4359494"/>
              <a:ext cx="251585" cy="91700"/>
            </a:xfrm>
            <a:custGeom>
              <a:avLst/>
              <a:gdLst/>
              <a:ahLst/>
              <a:cxnLst/>
              <a:rect l="l" t="t" r="r" b="b"/>
              <a:pathLst>
                <a:path w="9608" h="3502" extrusionOk="0">
                  <a:moveTo>
                    <a:pt x="1747" y="1"/>
                  </a:moveTo>
                  <a:cubicBezTo>
                    <a:pt x="783" y="1"/>
                    <a:pt x="1" y="783"/>
                    <a:pt x="1" y="1746"/>
                  </a:cubicBezTo>
                  <a:cubicBezTo>
                    <a:pt x="1" y="2720"/>
                    <a:pt x="783" y="3502"/>
                    <a:pt x="1747" y="3502"/>
                  </a:cubicBezTo>
                  <a:lnTo>
                    <a:pt x="7862" y="3502"/>
                  </a:lnTo>
                  <a:cubicBezTo>
                    <a:pt x="8825" y="3502"/>
                    <a:pt x="9608" y="2720"/>
                    <a:pt x="9608" y="1746"/>
                  </a:cubicBezTo>
                  <a:cubicBezTo>
                    <a:pt x="9608" y="783"/>
                    <a:pt x="8825" y="1"/>
                    <a:pt x="7862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9" name="Google Shape;16639;p66"/>
            <p:cNvSpPr/>
            <p:nvPr/>
          </p:nvSpPr>
          <p:spPr>
            <a:xfrm>
              <a:off x="5394298" y="4359756"/>
              <a:ext cx="190627" cy="125924"/>
            </a:xfrm>
            <a:custGeom>
              <a:avLst/>
              <a:gdLst/>
              <a:ahLst/>
              <a:cxnLst/>
              <a:rect l="l" t="t" r="r" b="b"/>
              <a:pathLst>
                <a:path w="7280" h="4809" extrusionOk="0">
                  <a:moveTo>
                    <a:pt x="802" y="0"/>
                  </a:moveTo>
                  <a:lnTo>
                    <a:pt x="802" y="1088"/>
                  </a:lnTo>
                  <a:lnTo>
                    <a:pt x="583" y="1088"/>
                  </a:lnTo>
                  <a:cubicBezTo>
                    <a:pt x="1" y="1088"/>
                    <a:pt x="1" y="1965"/>
                    <a:pt x="583" y="1965"/>
                  </a:cubicBezTo>
                  <a:lnTo>
                    <a:pt x="802" y="1965"/>
                  </a:lnTo>
                  <a:cubicBezTo>
                    <a:pt x="802" y="3530"/>
                    <a:pt x="2071" y="4808"/>
                    <a:pt x="3645" y="4808"/>
                  </a:cubicBezTo>
                  <a:cubicBezTo>
                    <a:pt x="5210" y="4808"/>
                    <a:pt x="6488" y="3530"/>
                    <a:pt x="6488" y="1965"/>
                  </a:cubicBezTo>
                  <a:lnTo>
                    <a:pt x="6698" y="1965"/>
                  </a:lnTo>
                  <a:cubicBezTo>
                    <a:pt x="7280" y="1965"/>
                    <a:pt x="7280" y="1088"/>
                    <a:pt x="6698" y="1088"/>
                  </a:cubicBezTo>
                  <a:lnTo>
                    <a:pt x="6488" y="1088"/>
                  </a:lnTo>
                  <a:lnTo>
                    <a:pt x="648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0" name="Google Shape;16640;p66"/>
            <p:cNvSpPr/>
            <p:nvPr/>
          </p:nvSpPr>
          <p:spPr>
            <a:xfrm>
              <a:off x="5397047" y="4359756"/>
              <a:ext cx="144175" cy="125688"/>
            </a:xfrm>
            <a:custGeom>
              <a:avLst/>
              <a:gdLst/>
              <a:ahLst/>
              <a:cxnLst/>
              <a:rect l="l" t="t" r="r" b="b"/>
              <a:pathLst>
                <a:path w="5506" h="4800" extrusionOk="0">
                  <a:moveTo>
                    <a:pt x="697" y="0"/>
                  </a:moveTo>
                  <a:lnTo>
                    <a:pt x="697" y="1088"/>
                  </a:lnTo>
                  <a:lnTo>
                    <a:pt x="497" y="1088"/>
                  </a:lnTo>
                  <a:cubicBezTo>
                    <a:pt x="287" y="1088"/>
                    <a:pt x="96" y="1231"/>
                    <a:pt x="48" y="1450"/>
                  </a:cubicBezTo>
                  <a:cubicBezTo>
                    <a:pt x="1" y="1717"/>
                    <a:pt x="211" y="1956"/>
                    <a:pt x="478" y="1956"/>
                  </a:cubicBezTo>
                  <a:lnTo>
                    <a:pt x="697" y="1956"/>
                  </a:lnTo>
                  <a:cubicBezTo>
                    <a:pt x="680" y="3543"/>
                    <a:pt x="1972" y="4799"/>
                    <a:pt x="3504" y="4799"/>
                  </a:cubicBezTo>
                  <a:cubicBezTo>
                    <a:pt x="3657" y="4799"/>
                    <a:pt x="3813" y="4787"/>
                    <a:pt x="3969" y="4761"/>
                  </a:cubicBezTo>
                  <a:cubicBezTo>
                    <a:pt x="2586" y="4551"/>
                    <a:pt x="1565" y="3358"/>
                    <a:pt x="1565" y="1956"/>
                  </a:cubicBezTo>
                  <a:lnTo>
                    <a:pt x="1565" y="1736"/>
                  </a:lnTo>
                  <a:cubicBezTo>
                    <a:pt x="1565" y="1011"/>
                    <a:pt x="2157" y="430"/>
                    <a:pt x="2882" y="430"/>
                  </a:cubicBezTo>
                  <a:lnTo>
                    <a:pt x="5066" y="430"/>
                  </a:lnTo>
                  <a:cubicBezTo>
                    <a:pt x="5305" y="430"/>
                    <a:pt x="5496" y="239"/>
                    <a:pt x="550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1" name="Google Shape;16641;p66"/>
            <p:cNvSpPr/>
            <p:nvPr/>
          </p:nvSpPr>
          <p:spPr>
            <a:xfrm>
              <a:off x="5466752" y="4268082"/>
              <a:ext cx="45745" cy="65201"/>
            </a:xfrm>
            <a:custGeom>
              <a:avLst/>
              <a:gdLst/>
              <a:ahLst/>
              <a:cxnLst/>
              <a:rect l="l" t="t" r="r" b="b"/>
              <a:pathLst>
                <a:path w="1747" h="2490" extrusionOk="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9" y="2461"/>
                    <a:pt x="811" y="2490"/>
                    <a:pt x="875" y="2490"/>
                  </a:cubicBezTo>
                  <a:cubicBezTo>
                    <a:pt x="938" y="2490"/>
                    <a:pt x="1002" y="2461"/>
                    <a:pt x="1050" y="2404"/>
                  </a:cubicBezTo>
                  <a:lnTo>
                    <a:pt x="1508" y="1832"/>
                  </a:lnTo>
                  <a:cubicBezTo>
                    <a:pt x="1660" y="1631"/>
                    <a:pt x="1746" y="1393"/>
                    <a:pt x="1746" y="1145"/>
                  </a:cubicBezTo>
                  <a:lnTo>
                    <a:pt x="1746" y="220"/>
                  </a:lnTo>
                  <a:cubicBezTo>
                    <a:pt x="1746" y="10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2" name="Google Shape;16642;p66"/>
            <p:cNvSpPr/>
            <p:nvPr/>
          </p:nvSpPr>
          <p:spPr>
            <a:xfrm>
              <a:off x="5466752" y="4268082"/>
              <a:ext cx="22755" cy="65201"/>
            </a:xfrm>
            <a:custGeom>
              <a:avLst/>
              <a:gdLst/>
              <a:ahLst/>
              <a:cxnLst/>
              <a:rect l="l" t="t" r="r" b="b"/>
              <a:pathLst>
                <a:path w="869" h="2490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5" y="2461"/>
                    <a:pt x="802" y="2490"/>
                    <a:pt x="869" y="2490"/>
                  </a:cubicBezTo>
                  <a:lnTo>
                    <a:pt x="86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3" name="Google Shape;16643;p66"/>
            <p:cNvSpPr/>
            <p:nvPr/>
          </p:nvSpPr>
          <p:spPr>
            <a:xfrm>
              <a:off x="5449522" y="4388350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4" name="Google Shape;16644;p66"/>
            <p:cNvSpPr/>
            <p:nvPr/>
          </p:nvSpPr>
          <p:spPr>
            <a:xfrm>
              <a:off x="5518205" y="438835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5" name="Google Shape;16645;p66"/>
            <p:cNvSpPr/>
            <p:nvPr/>
          </p:nvSpPr>
          <p:spPr>
            <a:xfrm>
              <a:off x="5442007" y="4371251"/>
              <a:ext cx="26525" cy="11260"/>
            </a:xfrm>
            <a:custGeom>
              <a:avLst/>
              <a:gdLst/>
              <a:ahLst/>
              <a:cxnLst/>
              <a:rect l="l" t="t" r="r" b="b"/>
              <a:pathLst>
                <a:path w="1013" h="430" extrusionOk="0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726" y="429"/>
                  </a:lnTo>
                  <a:cubicBezTo>
                    <a:pt x="1012" y="42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6" name="Google Shape;16646;p66"/>
            <p:cNvSpPr/>
            <p:nvPr/>
          </p:nvSpPr>
          <p:spPr>
            <a:xfrm>
              <a:off x="5464264" y="4428230"/>
              <a:ext cx="50720" cy="17256"/>
            </a:xfrm>
            <a:custGeom>
              <a:avLst/>
              <a:gdLst/>
              <a:ahLst/>
              <a:cxnLst/>
              <a:rect l="l" t="t" r="r" b="b"/>
              <a:pathLst>
                <a:path w="1937" h="659" extrusionOk="0">
                  <a:moveTo>
                    <a:pt x="315" y="1"/>
                  </a:moveTo>
                  <a:cubicBezTo>
                    <a:pt x="145" y="1"/>
                    <a:pt x="0" y="219"/>
                    <a:pt x="162" y="381"/>
                  </a:cubicBezTo>
                  <a:cubicBezTo>
                    <a:pt x="372" y="563"/>
                    <a:pt x="651" y="658"/>
                    <a:pt x="933" y="658"/>
                  </a:cubicBezTo>
                  <a:cubicBezTo>
                    <a:pt x="946" y="658"/>
                    <a:pt x="960" y="658"/>
                    <a:pt x="973" y="657"/>
                  </a:cubicBezTo>
                  <a:cubicBezTo>
                    <a:pt x="986" y="658"/>
                    <a:pt x="999" y="658"/>
                    <a:pt x="1012" y="658"/>
                  </a:cubicBezTo>
                  <a:cubicBezTo>
                    <a:pt x="1286" y="658"/>
                    <a:pt x="1565" y="563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7" y="171"/>
                    <a:pt x="1142" y="223"/>
                    <a:pt x="968" y="223"/>
                  </a:cubicBezTo>
                  <a:cubicBezTo>
                    <a:pt x="794" y="223"/>
                    <a:pt x="620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7" name="Google Shape;16647;p66"/>
            <p:cNvSpPr/>
            <p:nvPr/>
          </p:nvSpPr>
          <p:spPr>
            <a:xfrm>
              <a:off x="5510716" y="4371251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0"/>
                  </a:moveTo>
                  <a:cubicBezTo>
                    <a:pt x="0" y="0"/>
                    <a:pt x="0" y="429"/>
                    <a:pt x="287" y="429"/>
                  </a:cubicBezTo>
                  <a:lnTo>
                    <a:pt x="725" y="429"/>
                  </a:lnTo>
                  <a:cubicBezTo>
                    <a:pt x="1012" y="42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8" name="Google Shape;16648;p66"/>
            <p:cNvSpPr/>
            <p:nvPr/>
          </p:nvSpPr>
          <p:spPr>
            <a:xfrm>
              <a:off x="5403803" y="4359756"/>
              <a:ext cx="23017" cy="30244"/>
            </a:xfrm>
            <a:custGeom>
              <a:avLst/>
              <a:gdLst/>
              <a:ahLst/>
              <a:cxnLst/>
              <a:rect l="l" t="t" r="r" b="b"/>
              <a:pathLst>
                <a:path w="879" h="1155" extrusionOk="0">
                  <a:moveTo>
                    <a:pt x="220" y="0"/>
                  </a:moveTo>
                  <a:cubicBezTo>
                    <a:pt x="143" y="0"/>
                    <a:pt x="77" y="0"/>
                    <a:pt x="0" y="10"/>
                  </a:cubicBezTo>
                  <a:lnTo>
                    <a:pt x="0" y="1155"/>
                  </a:lnTo>
                  <a:lnTo>
                    <a:pt x="468" y="1116"/>
                  </a:lnTo>
                  <a:cubicBezTo>
                    <a:pt x="697" y="1097"/>
                    <a:pt x="878" y="916"/>
                    <a:pt x="878" y="687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9" name="Google Shape;16649;p66"/>
            <p:cNvSpPr/>
            <p:nvPr/>
          </p:nvSpPr>
          <p:spPr>
            <a:xfrm>
              <a:off x="5552429" y="4359756"/>
              <a:ext cx="23017" cy="30244"/>
            </a:xfrm>
            <a:custGeom>
              <a:avLst/>
              <a:gdLst/>
              <a:ahLst/>
              <a:cxnLst/>
              <a:rect l="l" t="t" r="r" b="b"/>
              <a:pathLst>
                <a:path w="879" h="1155" extrusionOk="0">
                  <a:moveTo>
                    <a:pt x="1" y="0"/>
                  </a:moveTo>
                  <a:lnTo>
                    <a:pt x="1" y="687"/>
                  </a:lnTo>
                  <a:cubicBezTo>
                    <a:pt x="1" y="916"/>
                    <a:pt x="182" y="1107"/>
                    <a:pt x="411" y="1116"/>
                  </a:cubicBezTo>
                  <a:lnTo>
                    <a:pt x="878" y="1155"/>
                  </a:lnTo>
                  <a:lnTo>
                    <a:pt x="878" y="10"/>
                  </a:lnTo>
                  <a:cubicBezTo>
                    <a:pt x="802" y="0"/>
                    <a:pt x="735" y="0"/>
                    <a:pt x="65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50" name="Google Shape;16650;p66"/>
          <p:cNvGrpSpPr/>
          <p:nvPr/>
        </p:nvGrpSpPr>
        <p:grpSpPr>
          <a:xfrm>
            <a:off x="7606826" y="2419290"/>
            <a:ext cx="274550" cy="354728"/>
            <a:chOff x="7606826" y="2419290"/>
            <a:chExt cx="274550" cy="354728"/>
          </a:xfrm>
        </p:grpSpPr>
        <p:sp>
          <p:nvSpPr>
            <p:cNvPr id="16651" name="Google Shape;16651;p66"/>
            <p:cNvSpPr/>
            <p:nvPr/>
          </p:nvSpPr>
          <p:spPr>
            <a:xfrm>
              <a:off x="7606826" y="2619370"/>
              <a:ext cx="274550" cy="154649"/>
            </a:xfrm>
            <a:custGeom>
              <a:avLst/>
              <a:gdLst/>
              <a:ahLst/>
              <a:cxnLst/>
              <a:rect l="l" t="t" r="r" b="b"/>
              <a:pathLst>
                <a:path w="10485" h="590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2" name="Google Shape;16652;p66"/>
            <p:cNvSpPr/>
            <p:nvPr/>
          </p:nvSpPr>
          <p:spPr>
            <a:xfrm>
              <a:off x="7606826" y="2667576"/>
              <a:ext cx="274550" cy="106442"/>
            </a:xfrm>
            <a:custGeom>
              <a:avLst/>
              <a:gdLst/>
              <a:ahLst/>
              <a:cxnLst/>
              <a:rect l="l" t="t" r="r" b="b"/>
              <a:pathLst>
                <a:path w="10485" h="4065" extrusionOk="0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3" name="Google Shape;16653;p66"/>
            <p:cNvSpPr/>
            <p:nvPr/>
          </p:nvSpPr>
          <p:spPr>
            <a:xfrm>
              <a:off x="7703998" y="2619370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4" name="Google Shape;16654;p66"/>
            <p:cNvSpPr/>
            <p:nvPr/>
          </p:nvSpPr>
          <p:spPr>
            <a:xfrm>
              <a:off x="7647543" y="2470744"/>
              <a:ext cx="192617" cy="160147"/>
            </a:xfrm>
            <a:custGeom>
              <a:avLst/>
              <a:gdLst/>
              <a:ahLst/>
              <a:cxnLst/>
              <a:rect l="l" t="t" r="r" b="b"/>
              <a:pathLst>
                <a:path w="7356" h="6116" extrusionOk="0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5" name="Google Shape;16655;p66"/>
            <p:cNvSpPr/>
            <p:nvPr/>
          </p:nvSpPr>
          <p:spPr>
            <a:xfrm>
              <a:off x="7651785" y="2470744"/>
              <a:ext cx="166379" cy="160121"/>
            </a:xfrm>
            <a:custGeom>
              <a:avLst/>
              <a:gdLst/>
              <a:ahLst/>
              <a:cxnLst/>
              <a:rect l="l" t="t" r="r" b="b"/>
              <a:pathLst>
                <a:path w="6354" h="6115" extrusionOk="0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6" name="Google Shape;16656;p66"/>
            <p:cNvSpPr/>
            <p:nvPr/>
          </p:nvSpPr>
          <p:spPr>
            <a:xfrm>
              <a:off x="7654770" y="2419290"/>
              <a:ext cx="174156" cy="114428"/>
            </a:xfrm>
            <a:custGeom>
              <a:avLst/>
              <a:gdLst/>
              <a:ahLst/>
              <a:cxnLst/>
              <a:rect l="l" t="t" r="r" b="b"/>
              <a:pathLst>
                <a:path w="6651" h="4370" extrusionOk="0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7" name="Google Shape;16657;p66"/>
            <p:cNvSpPr/>
            <p:nvPr/>
          </p:nvSpPr>
          <p:spPr>
            <a:xfrm>
              <a:off x="7654770" y="2419290"/>
              <a:ext cx="71983" cy="114428"/>
            </a:xfrm>
            <a:custGeom>
              <a:avLst/>
              <a:gdLst/>
              <a:ahLst/>
              <a:cxnLst/>
              <a:rect l="l" t="t" r="r" b="b"/>
              <a:pathLst>
                <a:path w="2749" h="4370" extrusionOk="0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8" name="Google Shape;16658;p66"/>
            <p:cNvSpPr/>
            <p:nvPr/>
          </p:nvSpPr>
          <p:spPr>
            <a:xfrm>
              <a:off x="7703998" y="2533640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9" name="Google Shape;16659;p66"/>
            <p:cNvSpPr/>
            <p:nvPr/>
          </p:nvSpPr>
          <p:spPr>
            <a:xfrm>
              <a:off x="7772681" y="2533640"/>
              <a:ext cx="11260" cy="17308"/>
            </a:xfrm>
            <a:custGeom>
              <a:avLst/>
              <a:gdLst/>
              <a:ahLst/>
              <a:cxnLst/>
              <a:rect l="l" t="t" r="r" b="b"/>
              <a:pathLst>
                <a:path w="430" h="661" extrusionOk="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0" name="Google Shape;16660;p66"/>
            <p:cNvSpPr/>
            <p:nvPr/>
          </p:nvSpPr>
          <p:spPr>
            <a:xfrm>
              <a:off x="7718714" y="2573598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1" name="Google Shape;16661;p66"/>
            <p:cNvSpPr/>
            <p:nvPr/>
          </p:nvSpPr>
          <p:spPr>
            <a:xfrm>
              <a:off x="7696483" y="2516463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2" name="Google Shape;16662;p66"/>
            <p:cNvSpPr/>
            <p:nvPr/>
          </p:nvSpPr>
          <p:spPr>
            <a:xfrm>
              <a:off x="7764931" y="2516463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3" name="Google Shape;16663;p66"/>
            <p:cNvSpPr/>
            <p:nvPr/>
          </p:nvSpPr>
          <p:spPr>
            <a:xfrm>
              <a:off x="7772681" y="2419290"/>
              <a:ext cx="68474" cy="68709"/>
            </a:xfrm>
            <a:custGeom>
              <a:avLst/>
              <a:gdLst/>
              <a:ahLst/>
              <a:cxnLst/>
              <a:rect l="l" t="t" r="r" b="b"/>
              <a:pathLst>
                <a:path w="2615" h="2624" extrusionOk="0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4" name="Google Shape;16664;p66"/>
            <p:cNvSpPr/>
            <p:nvPr/>
          </p:nvSpPr>
          <p:spPr>
            <a:xfrm>
              <a:off x="7749717" y="2447753"/>
              <a:ext cx="34224" cy="34512"/>
            </a:xfrm>
            <a:custGeom>
              <a:avLst/>
              <a:gdLst/>
              <a:ahLst/>
              <a:cxnLst/>
              <a:rect l="l" t="t" r="r" b="b"/>
              <a:pathLst>
                <a:path w="1307" h="1318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5" name="Google Shape;16665;p66"/>
            <p:cNvSpPr/>
            <p:nvPr/>
          </p:nvSpPr>
          <p:spPr>
            <a:xfrm>
              <a:off x="7654770" y="2667576"/>
              <a:ext cx="178398" cy="77717"/>
            </a:xfrm>
            <a:custGeom>
              <a:avLst/>
              <a:gdLst/>
              <a:ahLst/>
              <a:cxnLst/>
              <a:rect l="l" t="t" r="r" b="b"/>
              <a:pathLst>
                <a:path w="6813" h="2968" extrusionOk="0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66" name="Google Shape;16666;p66"/>
          <p:cNvGrpSpPr/>
          <p:nvPr/>
        </p:nvGrpSpPr>
        <p:grpSpPr>
          <a:xfrm>
            <a:off x="7156182" y="2419290"/>
            <a:ext cx="274550" cy="354728"/>
            <a:chOff x="7156182" y="2419290"/>
            <a:chExt cx="274550" cy="354728"/>
          </a:xfrm>
        </p:grpSpPr>
        <p:sp>
          <p:nvSpPr>
            <p:cNvPr id="16667" name="Google Shape;16667;p66"/>
            <p:cNvSpPr/>
            <p:nvPr/>
          </p:nvSpPr>
          <p:spPr>
            <a:xfrm>
              <a:off x="7156182" y="2602402"/>
              <a:ext cx="274550" cy="171616"/>
            </a:xfrm>
            <a:custGeom>
              <a:avLst/>
              <a:gdLst/>
              <a:ahLst/>
              <a:cxnLst/>
              <a:rect l="l" t="t" r="r" b="b"/>
              <a:pathLst>
                <a:path w="10485" h="6554" extrusionOk="0">
                  <a:moveTo>
                    <a:pt x="3711" y="0"/>
                  </a:moveTo>
                  <a:lnTo>
                    <a:pt x="3711" y="1250"/>
                  </a:lnTo>
                  <a:cubicBezTo>
                    <a:pt x="3711" y="1546"/>
                    <a:pt x="3520" y="1803"/>
                    <a:pt x="3244" y="1879"/>
                  </a:cubicBezTo>
                  <a:lnTo>
                    <a:pt x="935" y="2557"/>
                  </a:lnTo>
                  <a:cubicBezTo>
                    <a:pt x="382" y="2719"/>
                    <a:pt x="0" y="3234"/>
                    <a:pt x="0" y="3816"/>
                  </a:cubicBezTo>
                  <a:lnTo>
                    <a:pt x="0" y="5896"/>
                  </a:lnTo>
                  <a:cubicBezTo>
                    <a:pt x="0" y="6258"/>
                    <a:pt x="296" y="6554"/>
                    <a:pt x="658" y="6554"/>
                  </a:cubicBezTo>
                  <a:lnTo>
                    <a:pt x="9826" y="6554"/>
                  </a:lnTo>
                  <a:cubicBezTo>
                    <a:pt x="10189" y="6554"/>
                    <a:pt x="10484" y="6258"/>
                    <a:pt x="10484" y="5896"/>
                  </a:cubicBezTo>
                  <a:lnTo>
                    <a:pt x="10484" y="3826"/>
                  </a:lnTo>
                  <a:cubicBezTo>
                    <a:pt x="10484" y="3234"/>
                    <a:pt x="10103" y="2719"/>
                    <a:pt x="9540" y="2557"/>
                  </a:cubicBezTo>
                  <a:lnTo>
                    <a:pt x="7241" y="1879"/>
                  </a:lnTo>
                  <a:cubicBezTo>
                    <a:pt x="6955" y="1803"/>
                    <a:pt x="6764" y="1546"/>
                    <a:pt x="6764" y="125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8" name="Google Shape;16668;p66"/>
            <p:cNvSpPr/>
            <p:nvPr/>
          </p:nvSpPr>
          <p:spPr>
            <a:xfrm>
              <a:off x="7156182" y="2654353"/>
              <a:ext cx="274550" cy="119665"/>
            </a:xfrm>
            <a:custGeom>
              <a:avLst/>
              <a:gdLst/>
              <a:ahLst/>
              <a:cxnLst/>
              <a:rect l="l" t="t" r="r" b="b"/>
              <a:pathLst>
                <a:path w="10485" h="4570" extrusionOk="0">
                  <a:moveTo>
                    <a:pt x="2881" y="0"/>
                  </a:moveTo>
                  <a:lnTo>
                    <a:pt x="935" y="573"/>
                  </a:lnTo>
                  <a:cubicBezTo>
                    <a:pt x="382" y="735"/>
                    <a:pt x="0" y="1250"/>
                    <a:pt x="0" y="1832"/>
                  </a:cubicBezTo>
                  <a:lnTo>
                    <a:pt x="0" y="3912"/>
                  </a:lnTo>
                  <a:cubicBezTo>
                    <a:pt x="0" y="4274"/>
                    <a:pt x="286" y="4570"/>
                    <a:pt x="649" y="4570"/>
                  </a:cubicBezTo>
                  <a:lnTo>
                    <a:pt x="9826" y="4570"/>
                  </a:lnTo>
                  <a:cubicBezTo>
                    <a:pt x="10189" y="4570"/>
                    <a:pt x="10484" y="4274"/>
                    <a:pt x="10484" y="3912"/>
                  </a:cubicBezTo>
                  <a:lnTo>
                    <a:pt x="10484" y="1842"/>
                  </a:lnTo>
                  <a:cubicBezTo>
                    <a:pt x="10484" y="1250"/>
                    <a:pt x="10103" y="735"/>
                    <a:pt x="9540" y="573"/>
                  </a:cubicBezTo>
                  <a:lnTo>
                    <a:pt x="7594" y="0"/>
                  </a:lnTo>
                  <a:cubicBezTo>
                    <a:pt x="7374" y="1136"/>
                    <a:pt x="6392" y="1946"/>
                    <a:pt x="5238" y="1946"/>
                  </a:cubicBezTo>
                  <a:cubicBezTo>
                    <a:pt x="4093" y="1946"/>
                    <a:pt x="3101" y="1136"/>
                    <a:pt x="28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9" name="Google Shape;16669;p66"/>
            <p:cNvSpPr/>
            <p:nvPr/>
          </p:nvSpPr>
          <p:spPr>
            <a:xfrm>
              <a:off x="7253354" y="2602402"/>
              <a:ext cx="80205" cy="28620"/>
            </a:xfrm>
            <a:custGeom>
              <a:avLst/>
              <a:gdLst/>
              <a:ahLst/>
              <a:cxnLst/>
              <a:rect l="l" t="t" r="r" b="b"/>
              <a:pathLst>
                <a:path w="306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0" name="Google Shape;16670;p66"/>
            <p:cNvSpPr/>
            <p:nvPr/>
          </p:nvSpPr>
          <p:spPr>
            <a:xfrm>
              <a:off x="7197135" y="2487974"/>
              <a:ext cx="192381" cy="131423"/>
            </a:xfrm>
            <a:custGeom>
              <a:avLst/>
              <a:gdLst/>
              <a:ahLst/>
              <a:cxnLst/>
              <a:rect l="l" t="t" r="r" b="b"/>
              <a:pathLst>
                <a:path w="7347" h="5019" extrusionOk="0">
                  <a:moveTo>
                    <a:pt x="840" y="1"/>
                  </a:moveTo>
                  <a:lnTo>
                    <a:pt x="840" y="1308"/>
                  </a:lnTo>
                  <a:lnTo>
                    <a:pt x="726" y="1308"/>
                  </a:lnTo>
                  <a:cubicBezTo>
                    <a:pt x="1" y="1308"/>
                    <a:pt x="1" y="2405"/>
                    <a:pt x="726" y="2405"/>
                  </a:cubicBezTo>
                  <a:lnTo>
                    <a:pt x="850" y="2405"/>
                  </a:lnTo>
                  <a:cubicBezTo>
                    <a:pt x="955" y="3884"/>
                    <a:pt x="2195" y="5019"/>
                    <a:pt x="3674" y="5019"/>
                  </a:cubicBezTo>
                  <a:cubicBezTo>
                    <a:pt x="5152" y="5019"/>
                    <a:pt x="6392" y="3884"/>
                    <a:pt x="6507" y="2405"/>
                  </a:cubicBezTo>
                  <a:lnTo>
                    <a:pt x="6621" y="2405"/>
                  </a:lnTo>
                  <a:cubicBezTo>
                    <a:pt x="7346" y="2405"/>
                    <a:pt x="7346" y="1308"/>
                    <a:pt x="6621" y="1308"/>
                  </a:cubicBezTo>
                  <a:lnTo>
                    <a:pt x="6516" y="1308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1" name="Google Shape;16671;p66"/>
            <p:cNvSpPr/>
            <p:nvPr/>
          </p:nvSpPr>
          <p:spPr>
            <a:xfrm>
              <a:off x="7201141" y="2499469"/>
              <a:ext cx="155408" cy="120163"/>
            </a:xfrm>
            <a:custGeom>
              <a:avLst/>
              <a:gdLst/>
              <a:ahLst/>
              <a:cxnLst/>
              <a:rect l="l" t="t" r="r" b="b"/>
              <a:pathLst>
                <a:path w="5935" h="4589" extrusionOk="0">
                  <a:moveTo>
                    <a:pt x="687" y="1"/>
                  </a:moveTo>
                  <a:lnTo>
                    <a:pt x="687" y="878"/>
                  </a:lnTo>
                  <a:lnTo>
                    <a:pt x="601" y="878"/>
                  </a:lnTo>
                  <a:cubicBezTo>
                    <a:pt x="595" y="878"/>
                    <a:pt x="589" y="878"/>
                    <a:pt x="583" y="878"/>
                  </a:cubicBezTo>
                  <a:cubicBezTo>
                    <a:pt x="304" y="878"/>
                    <a:pt x="66" y="1085"/>
                    <a:pt x="29" y="1365"/>
                  </a:cubicBezTo>
                  <a:cubicBezTo>
                    <a:pt x="0" y="1689"/>
                    <a:pt x="248" y="1966"/>
                    <a:pt x="573" y="1966"/>
                  </a:cubicBezTo>
                  <a:lnTo>
                    <a:pt x="697" y="1966"/>
                  </a:lnTo>
                  <a:cubicBezTo>
                    <a:pt x="800" y="3469"/>
                    <a:pt x="2046" y="4589"/>
                    <a:pt x="3499" y="4589"/>
                  </a:cubicBezTo>
                  <a:cubicBezTo>
                    <a:pt x="3650" y="4589"/>
                    <a:pt x="3804" y="4576"/>
                    <a:pt x="3959" y="4551"/>
                  </a:cubicBezTo>
                  <a:cubicBezTo>
                    <a:pt x="2576" y="4341"/>
                    <a:pt x="1555" y="3149"/>
                    <a:pt x="1555" y="1746"/>
                  </a:cubicBezTo>
                  <a:cubicBezTo>
                    <a:pt x="1555" y="1269"/>
                    <a:pt x="1946" y="878"/>
                    <a:pt x="2433" y="878"/>
                  </a:cubicBezTo>
                  <a:lnTo>
                    <a:pt x="5486" y="878"/>
                  </a:lnTo>
                  <a:cubicBezTo>
                    <a:pt x="5734" y="878"/>
                    <a:pt x="5934" y="678"/>
                    <a:pt x="5934" y="430"/>
                  </a:cubicBezTo>
                  <a:lnTo>
                    <a:pt x="593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2" name="Google Shape;16672;p66"/>
            <p:cNvSpPr/>
            <p:nvPr/>
          </p:nvSpPr>
          <p:spPr>
            <a:xfrm>
              <a:off x="7253354" y="2522328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6" y="1"/>
                  </a:moveTo>
                  <a:cubicBezTo>
                    <a:pt x="107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3" name="Google Shape;16673;p66"/>
            <p:cNvSpPr/>
            <p:nvPr/>
          </p:nvSpPr>
          <p:spPr>
            <a:xfrm>
              <a:off x="7322038" y="252232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4" name="Google Shape;16674;p66"/>
            <p:cNvSpPr/>
            <p:nvPr/>
          </p:nvSpPr>
          <p:spPr>
            <a:xfrm>
              <a:off x="7197109" y="2657574"/>
              <a:ext cx="191439" cy="81750"/>
            </a:xfrm>
            <a:custGeom>
              <a:avLst/>
              <a:gdLst/>
              <a:ahLst/>
              <a:cxnLst/>
              <a:rect l="l" t="t" r="r" b="b"/>
              <a:pathLst>
                <a:path w="7311" h="3122" extrusionOk="0">
                  <a:moveTo>
                    <a:pt x="257" y="0"/>
                  </a:moveTo>
                  <a:cubicBezTo>
                    <a:pt x="130" y="0"/>
                    <a:pt x="1" y="102"/>
                    <a:pt x="40" y="268"/>
                  </a:cubicBezTo>
                  <a:cubicBezTo>
                    <a:pt x="59" y="335"/>
                    <a:pt x="78" y="402"/>
                    <a:pt x="97" y="459"/>
                  </a:cubicBezTo>
                  <a:cubicBezTo>
                    <a:pt x="116" y="555"/>
                    <a:pt x="202" y="621"/>
                    <a:pt x="307" y="621"/>
                  </a:cubicBezTo>
                  <a:cubicBezTo>
                    <a:pt x="326" y="621"/>
                    <a:pt x="345" y="621"/>
                    <a:pt x="364" y="612"/>
                  </a:cubicBezTo>
                  <a:cubicBezTo>
                    <a:pt x="479" y="574"/>
                    <a:pt x="545" y="450"/>
                    <a:pt x="517" y="335"/>
                  </a:cubicBezTo>
                  <a:cubicBezTo>
                    <a:pt x="498" y="288"/>
                    <a:pt x="479" y="230"/>
                    <a:pt x="469" y="173"/>
                  </a:cubicBezTo>
                  <a:cubicBezTo>
                    <a:pt x="441" y="53"/>
                    <a:pt x="350" y="0"/>
                    <a:pt x="257" y="0"/>
                  </a:cubicBezTo>
                  <a:close/>
                  <a:moveTo>
                    <a:pt x="7052" y="3"/>
                  </a:moveTo>
                  <a:cubicBezTo>
                    <a:pt x="6962" y="3"/>
                    <a:pt x="6875" y="55"/>
                    <a:pt x="6851" y="173"/>
                  </a:cubicBezTo>
                  <a:cubicBezTo>
                    <a:pt x="6813" y="307"/>
                    <a:pt x="6775" y="440"/>
                    <a:pt x="6727" y="564"/>
                  </a:cubicBezTo>
                  <a:cubicBezTo>
                    <a:pt x="6670" y="707"/>
                    <a:pt x="6785" y="860"/>
                    <a:pt x="6937" y="860"/>
                  </a:cubicBezTo>
                  <a:cubicBezTo>
                    <a:pt x="7023" y="860"/>
                    <a:pt x="7109" y="803"/>
                    <a:pt x="7138" y="717"/>
                  </a:cubicBezTo>
                  <a:cubicBezTo>
                    <a:pt x="7195" y="574"/>
                    <a:pt x="7233" y="421"/>
                    <a:pt x="7271" y="268"/>
                  </a:cubicBezTo>
                  <a:cubicBezTo>
                    <a:pt x="7310" y="106"/>
                    <a:pt x="7179" y="3"/>
                    <a:pt x="7052" y="3"/>
                  </a:cubicBezTo>
                  <a:close/>
                  <a:moveTo>
                    <a:pt x="656" y="976"/>
                  </a:moveTo>
                  <a:cubicBezTo>
                    <a:pt x="503" y="976"/>
                    <a:pt x="354" y="1140"/>
                    <a:pt x="460" y="1318"/>
                  </a:cubicBezTo>
                  <a:cubicBezTo>
                    <a:pt x="545" y="1451"/>
                    <a:pt x="631" y="1575"/>
                    <a:pt x="727" y="1699"/>
                  </a:cubicBezTo>
                  <a:cubicBezTo>
                    <a:pt x="765" y="1747"/>
                    <a:pt x="832" y="1785"/>
                    <a:pt x="898" y="1785"/>
                  </a:cubicBezTo>
                  <a:cubicBezTo>
                    <a:pt x="1080" y="1785"/>
                    <a:pt x="1185" y="1575"/>
                    <a:pt x="1070" y="1432"/>
                  </a:cubicBezTo>
                  <a:cubicBezTo>
                    <a:pt x="984" y="1318"/>
                    <a:pt x="908" y="1203"/>
                    <a:pt x="841" y="1089"/>
                  </a:cubicBezTo>
                  <a:cubicBezTo>
                    <a:pt x="794" y="1009"/>
                    <a:pt x="725" y="976"/>
                    <a:pt x="656" y="976"/>
                  </a:cubicBezTo>
                  <a:close/>
                  <a:moveTo>
                    <a:pt x="6523" y="1184"/>
                  </a:moveTo>
                  <a:cubicBezTo>
                    <a:pt x="6458" y="1184"/>
                    <a:pt x="6393" y="1215"/>
                    <a:pt x="6346" y="1289"/>
                  </a:cubicBezTo>
                  <a:cubicBezTo>
                    <a:pt x="6269" y="1404"/>
                    <a:pt x="6184" y="1509"/>
                    <a:pt x="6098" y="1604"/>
                  </a:cubicBezTo>
                  <a:cubicBezTo>
                    <a:pt x="5964" y="1747"/>
                    <a:pt x="6069" y="1976"/>
                    <a:pt x="6260" y="1976"/>
                  </a:cubicBezTo>
                  <a:cubicBezTo>
                    <a:pt x="6317" y="1967"/>
                    <a:pt x="6374" y="1947"/>
                    <a:pt x="6422" y="1900"/>
                  </a:cubicBezTo>
                  <a:cubicBezTo>
                    <a:pt x="6517" y="1785"/>
                    <a:pt x="6622" y="1661"/>
                    <a:pt x="6708" y="1537"/>
                  </a:cubicBezTo>
                  <a:cubicBezTo>
                    <a:pt x="6837" y="1368"/>
                    <a:pt x="6682" y="1184"/>
                    <a:pt x="6523" y="1184"/>
                  </a:cubicBezTo>
                  <a:close/>
                  <a:moveTo>
                    <a:pt x="1519" y="1958"/>
                  </a:moveTo>
                  <a:cubicBezTo>
                    <a:pt x="1336" y="1958"/>
                    <a:pt x="1190" y="2209"/>
                    <a:pt x="1375" y="2348"/>
                  </a:cubicBezTo>
                  <a:cubicBezTo>
                    <a:pt x="1499" y="2444"/>
                    <a:pt x="1633" y="2529"/>
                    <a:pt x="1767" y="2615"/>
                  </a:cubicBezTo>
                  <a:cubicBezTo>
                    <a:pt x="1795" y="2634"/>
                    <a:pt x="1833" y="2644"/>
                    <a:pt x="1871" y="2644"/>
                  </a:cubicBezTo>
                  <a:cubicBezTo>
                    <a:pt x="2100" y="2644"/>
                    <a:pt x="2177" y="2348"/>
                    <a:pt x="1986" y="2243"/>
                  </a:cubicBezTo>
                  <a:cubicBezTo>
                    <a:pt x="1871" y="2167"/>
                    <a:pt x="1757" y="2091"/>
                    <a:pt x="1652" y="2005"/>
                  </a:cubicBezTo>
                  <a:cubicBezTo>
                    <a:pt x="1608" y="1972"/>
                    <a:pt x="1563" y="1958"/>
                    <a:pt x="1519" y="1958"/>
                  </a:cubicBezTo>
                  <a:close/>
                  <a:moveTo>
                    <a:pt x="5576" y="2098"/>
                  </a:moveTo>
                  <a:cubicBezTo>
                    <a:pt x="5542" y="2098"/>
                    <a:pt x="5509" y="2110"/>
                    <a:pt x="5478" y="2138"/>
                  </a:cubicBezTo>
                  <a:cubicBezTo>
                    <a:pt x="5363" y="2215"/>
                    <a:pt x="5249" y="2291"/>
                    <a:pt x="5125" y="2348"/>
                  </a:cubicBezTo>
                  <a:cubicBezTo>
                    <a:pt x="4918" y="2452"/>
                    <a:pt x="4989" y="2759"/>
                    <a:pt x="5210" y="2759"/>
                  </a:cubicBezTo>
                  <a:cubicBezTo>
                    <a:pt x="5213" y="2759"/>
                    <a:pt x="5217" y="2759"/>
                    <a:pt x="5220" y="2758"/>
                  </a:cubicBezTo>
                  <a:cubicBezTo>
                    <a:pt x="5258" y="2758"/>
                    <a:pt x="5287" y="2758"/>
                    <a:pt x="5315" y="2739"/>
                  </a:cubicBezTo>
                  <a:cubicBezTo>
                    <a:pt x="5458" y="2673"/>
                    <a:pt x="5592" y="2587"/>
                    <a:pt x="5716" y="2501"/>
                  </a:cubicBezTo>
                  <a:cubicBezTo>
                    <a:pt x="5916" y="2413"/>
                    <a:pt x="5748" y="2098"/>
                    <a:pt x="5576" y="2098"/>
                  </a:cubicBezTo>
                  <a:close/>
                  <a:moveTo>
                    <a:pt x="2657" y="2556"/>
                  </a:moveTo>
                  <a:cubicBezTo>
                    <a:pt x="2426" y="2556"/>
                    <a:pt x="2355" y="2918"/>
                    <a:pt x="2616" y="2987"/>
                  </a:cubicBezTo>
                  <a:cubicBezTo>
                    <a:pt x="2759" y="3026"/>
                    <a:pt x="2911" y="3064"/>
                    <a:pt x="3064" y="3092"/>
                  </a:cubicBezTo>
                  <a:lnTo>
                    <a:pt x="3093" y="3092"/>
                  </a:lnTo>
                  <a:cubicBezTo>
                    <a:pt x="3369" y="3092"/>
                    <a:pt x="3398" y="2692"/>
                    <a:pt x="3131" y="2653"/>
                  </a:cubicBezTo>
                  <a:cubicBezTo>
                    <a:pt x="2997" y="2634"/>
                    <a:pt x="2864" y="2606"/>
                    <a:pt x="2730" y="2568"/>
                  </a:cubicBezTo>
                  <a:cubicBezTo>
                    <a:pt x="2704" y="2560"/>
                    <a:pt x="2680" y="2556"/>
                    <a:pt x="2657" y="2556"/>
                  </a:cubicBezTo>
                  <a:close/>
                  <a:moveTo>
                    <a:pt x="4410" y="2618"/>
                  </a:moveTo>
                  <a:cubicBezTo>
                    <a:pt x="4392" y="2618"/>
                    <a:pt x="4372" y="2620"/>
                    <a:pt x="4352" y="2625"/>
                  </a:cubicBezTo>
                  <a:cubicBezTo>
                    <a:pt x="4218" y="2653"/>
                    <a:pt x="4085" y="2673"/>
                    <a:pt x="3951" y="2682"/>
                  </a:cubicBezTo>
                  <a:cubicBezTo>
                    <a:pt x="3659" y="2692"/>
                    <a:pt x="3674" y="3121"/>
                    <a:pt x="3961" y="3121"/>
                  </a:cubicBezTo>
                  <a:cubicBezTo>
                    <a:pt x="3964" y="3121"/>
                    <a:pt x="3967" y="3121"/>
                    <a:pt x="3970" y="3121"/>
                  </a:cubicBezTo>
                  <a:lnTo>
                    <a:pt x="3989" y="3111"/>
                  </a:lnTo>
                  <a:cubicBezTo>
                    <a:pt x="4142" y="3102"/>
                    <a:pt x="4295" y="3083"/>
                    <a:pt x="4447" y="3045"/>
                  </a:cubicBezTo>
                  <a:cubicBezTo>
                    <a:pt x="4713" y="2991"/>
                    <a:pt x="4650" y="2618"/>
                    <a:pt x="4410" y="2618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5" name="Google Shape;16675;p66"/>
            <p:cNvSpPr/>
            <p:nvPr/>
          </p:nvSpPr>
          <p:spPr>
            <a:xfrm>
              <a:off x="7159926" y="2476478"/>
              <a:ext cx="64729" cy="11521"/>
            </a:xfrm>
            <a:custGeom>
              <a:avLst/>
              <a:gdLst/>
              <a:ahLst/>
              <a:cxnLst/>
              <a:rect l="l" t="t" r="r" b="b"/>
              <a:pathLst>
                <a:path w="247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2471" y="440"/>
                  </a:lnTo>
                  <a:lnTo>
                    <a:pt x="2471" y="1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6" name="Google Shape;16676;p66"/>
            <p:cNvSpPr/>
            <p:nvPr/>
          </p:nvSpPr>
          <p:spPr>
            <a:xfrm>
              <a:off x="7285824" y="2562182"/>
              <a:ext cx="26499" cy="11495"/>
            </a:xfrm>
            <a:custGeom>
              <a:avLst/>
              <a:gdLst/>
              <a:ahLst/>
              <a:cxnLst/>
              <a:rect l="l" t="t" r="r" b="b"/>
              <a:pathLst>
                <a:path w="1012" h="439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7" name="Google Shape;16677;p66"/>
            <p:cNvSpPr/>
            <p:nvPr/>
          </p:nvSpPr>
          <p:spPr>
            <a:xfrm>
              <a:off x="7220623" y="2654589"/>
              <a:ext cx="145405" cy="62242"/>
            </a:xfrm>
            <a:custGeom>
              <a:avLst/>
              <a:gdLst/>
              <a:ahLst/>
              <a:cxnLst/>
              <a:rect l="l" t="t" r="r" b="b"/>
              <a:pathLst>
                <a:path w="5553" h="2377" extrusionOk="0">
                  <a:moveTo>
                    <a:pt x="420" y="1"/>
                  </a:moveTo>
                  <a:lnTo>
                    <a:pt x="0" y="115"/>
                  </a:lnTo>
                  <a:cubicBezTo>
                    <a:pt x="277" y="1432"/>
                    <a:pt x="1431" y="2376"/>
                    <a:pt x="2777" y="2376"/>
                  </a:cubicBezTo>
                  <a:cubicBezTo>
                    <a:pt x="4122" y="2376"/>
                    <a:pt x="5276" y="1432"/>
                    <a:pt x="5553" y="115"/>
                  </a:cubicBezTo>
                  <a:lnTo>
                    <a:pt x="5133" y="1"/>
                  </a:lnTo>
                  <a:cubicBezTo>
                    <a:pt x="4913" y="1127"/>
                    <a:pt x="3931" y="1947"/>
                    <a:pt x="2777" y="1947"/>
                  </a:cubicBezTo>
                  <a:cubicBezTo>
                    <a:pt x="1632" y="1947"/>
                    <a:pt x="640" y="1127"/>
                    <a:pt x="4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8" name="Google Shape;16678;p66"/>
            <p:cNvSpPr/>
            <p:nvPr/>
          </p:nvSpPr>
          <p:spPr>
            <a:xfrm>
              <a:off x="7218869" y="2487974"/>
              <a:ext cx="148914" cy="22755"/>
            </a:xfrm>
            <a:custGeom>
              <a:avLst/>
              <a:gdLst/>
              <a:ahLst/>
              <a:cxnLst/>
              <a:rect l="l" t="t" r="r" b="b"/>
              <a:pathLst>
                <a:path w="5687" h="869" extrusionOk="0">
                  <a:moveTo>
                    <a:pt x="1" y="1"/>
                  </a:moveTo>
                  <a:lnTo>
                    <a:pt x="1" y="869"/>
                  </a:lnTo>
                  <a:lnTo>
                    <a:pt x="5686" y="869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9" name="Google Shape;16679;p66"/>
            <p:cNvSpPr/>
            <p:nvPr/>
          </p:nvSpPr>
          <p:spPr>
            <a:xfrm>
              <a:off x="7213370" y="2419290"/>
              <a:ext cx="159912" cy="68709"/>
            </a:xfrm>
            <a:custGeom>
              <a:avLst/>
              <a:gdLst/>
              <a:ahLst/>
              <a:cxnLst/>
              <a:rect l="l" t="t" r="r" b="b"/>
              <a:pathLst>
                <a:path w="6107" h="2624" extrusionOk="0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5877" y="2624"/>
                  </a:lnTo>
                  <a:cubicBezTo>
                    <a:pt x="6011" y="2624"/>
                    <a:pt x="6106" y="2509"/>
                    <a:pt x="6097" y="2385"/>
                  </a:cubicBezTo>
                  <a:cubicBezTo>
                    <a:pt x="6097" y="2318"/>
                    <a:pt x="6087" y="2252"/>
                    <a:pt x="6068" y="2185"/>
                  </a:cubicBezTo>
                  <a:cubicBezTo>
                    <a:pt x="6049" y="2061"/>
                    <a:pt x="5944" y="1966"/>
                    <a:pt x="5820" y="1966"/>
                  </a:cubicBezTo>
                  <a:lnTo>
                    <a:pt x="5343" y="1966"/>
                  </a:lnTo>
                  <a:cubicBezTo>
                    <a:pt x="5162" y="1966"/>
                    <a:pt x="5019" y="1822"/>
                    <a:pt x="5019" y="1641"/>
                  </a:cubicBezTo>
                  <a:cubicBezTo>
                    <a:pt x="5019" y="1460"/>
                    <a:pt x="5171" y="1307"/>
                    <a:pt x="5353" y="1307"/>
                  </a:cubicBezTo>
                  <a:lnTo>
                    <a:pt x="5553" y="1307"/>
                  </a:lnTo>
                  <a:cubicBezTo>
                    <a:pt x="5639" y="1298"/>
                    <a:pt x="5687" y="1202"/>
                    <a:pt x="5648" y="1126"/>
                  </a:cubicBezTo>
                  <a:cubicBezTo>
                    <a:pt x="5152" y="420"/>
                    <a:pt x="4351" y="0"/>
                    <a:pt x="3492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0" name="Google Shape;16680;p66"/>
            <p:cNvSpPr/>
            <p:nvPr/>
          </p:nvSpPr>
          <p:spPr>
            <a:xfrm>
              <a:off x="7213370" y="2419290"/>
              <a:ext cx="100210" cy="68709"/>
            </a:xfrm>
            <a:custGeom>
              <a:avLst/>
              <a:gdLst/>
              <a:ahLst/>
              <a:cxnLst/>
              <a:rect l="l" t="t" r="r" b="b"/>
              <a:pathLst>
                <a:path w="3827" h="2624" extrusionOk="0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1766" y="2624"/>
                  </a:lnTo>
                  <a:cubicBezTo>
                    <a:pt x="1632" y="2624"/>
                    <a:pt x="1537" y="2509"/>
                    <a:pt x="1546" y="2376"/>
                  </a:cubicBezTo>
                  <a:cubicBezTo>
                    <a:pt x="1661" y="1155"/>
                    <a:pt x="2605" y="182"/>
                    <a:pt x="3826" y="29"/>
                  </a:cubicBezTo>
                  <a:cubicBezTo>
                    <a:pt x="3712" y="10"/>
                    <a:pt x="3607" y="0"/>
                    <a:pt x="349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1" name="Google Shape;16681;p66"/>
            <p:cNvSpPr/>
            <p:nvPr/>
          </p:nvSpPr>
          <p:spPr>
            <a:xfrm>
              <a:off x="7341781" y="2453514"/>
              <a:ext cx="23514" cy="17256"/>
            </a:xfrm>
            <a:custGeom>
              <a:avLst/>
              <a:gdLst/>
              <a:ahLst/>
              <a:cxnLst/>
              <a:rect l="l" t="t" r="r" b="b"/>
              <a:pathLst>
                <a:path w="898" h="659" extrusionOk="0">
                  <a:moveTo>
                    <a:pt x="439" y="0"/>
                  </a:moveTo>
                  <a:cubicBezTo>
                    <a:pt x="0" y="0"/>
                    <a:pt x="0" y="659"/>
                    <a:pt x="439" y="659"/>
                  </a:cubicBezTo>
                  <a:lnTo>
                    <a:pt x="897" y="659"/>
                  </a:lnTo>
                  <a:cubicBezTo>
                    <a:pt x="840" y="430"/>
                    <a:pt x="754" y="210"/>
                    <a:pt x="63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82" name="Google Shape;16682;p66"/>
          <p:cNvGrpSpPr/>
          <p:nvPr/>
        </p:nvGrpSpPr>
        <p:grpSpPr>
          <a:xfrm>
            <a:off x="6705276" y="2419290"/>
            <a:ext cx="274812" cy="354728"/>
            <a:chOff x="6705276" y="2419290"/>
            <a:chExt cx="274812" cy="354728"/>
          </a:xfrm>
        </p:grpSpPr>
        <p:sp>
          <p:nvSpPr>
            <p:cNvPr id="16683" name="Google Shape;16683;p66"/>
            <p:cNvSpPr/>
            <p:nvPr/>
          </p:nvSpPr>
          <p:spPr>
            <a:xfrm>
              <a:off x="6705538" y="2608136"/>
              <a:ext cx="274550" cy="165882"/>
            </a:xfrm>
            <a:custGeom>
              <a:avLst/>
              <a:gdLst/>
              <a:ahLst/>
              <a:cxnLst/>
              <a:rect l="l" t="t" r="r" b="b"/>
              <a:pathLst>
                <a:path w="10485" h="6335" extrusionOk="0">
                  <a:moveTo>
                    <a:pt x="3711" y="0"/>
                  </a:moveTo>
                  <a:lnTo>
                    <a:pt x="3711" y="1031"/>
                  </a:lnTo>
                  <a:cubicBezTo>
                    <a:pt x="3711" y="1327"/>
                    <a:pt x="3520" y="1584"/>
                    <a:pt x="3244" y="1660"/>
                  </a:cubicBezTo>
                  <a:lnTo>
                    <a:pt x="935" y="2338"/>
                  </a:lnTo>
                  <a:cubicBezTo>
                    <a:pt x="382" y="2500"/>
                    <a:pt x="0" y="3015"/>
                    <a:pt x="0" y="3597"/>
                  </a:cubicBezTo>
                  <a:lnTo>
                    <a:pt x="0" y="5238"/>
                  </a:lnTo>
                  <a:cubicBezTo>
                    <a:pt x="0" y="5600"/>
                    <a:pt x="286" y="6335"/>
                    <a:pt x="649" y="6335"/>
                  </a:cubicBezTo>
                  <a:lnTo>
                    <a:pt x="9836" y="6335"/>
                  </a:lnTo>
                  <a:cubicBezTo>
                    <a:pt x="10189" y="6335"/>
                    <a:pt x="10484" y="5600"/>
                    <a:pt x="10484" y="5238"/>
                  </a:cubicBezTo>
                  <a:lnTo>
                    <a:pt x="10484" y="3607"/>
                  </a:lnTo>
                  <a:cubicBezTo>
                    <a:pt x="10484" y="3015"/>
                    <a:pt x="10103" y="2500"/>
                    <a:pt x="9540" y="2338"/>
                  </a:cubicBezTo>
                  <a:lnTo>
                    <a:pt x="7241" y="1660"/>
                  </a:lnTo>
                  <a:cubicBezTo>
                    <a:pt x="6955" y="1584"/>
                    <a:pt x="6764" y="1327"/>
                    <a:pt x="6764" y="1031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4" name="Google Shape;16684;p66"/>
            <p:cNvSpPr/>
            <p:nvPr/>
          </p:nvSpPr>
          <p:spPr>
            <a:xfrm>
              <a:off x="6705276" y="2651604"/>
              <a:ext cx="274812" cy="122415"/>
            </a:xfrm>
            <a:custGeom>
              <a:avLst/>
              <a:gdLst/>
              <a:ahLst/>
              <a:cxnLst/>
              <a:rect l="l" t="t" r="r" b="b"/>
              <a:pathLst>
                <a:path w="10495" h="4675" extrusionOk="0">
                  <a:moveTo>
                    <a:pt x="3244" y="0"/>
                  </a:moveTo>
                  <a:lnTo>
                    <a:pt x="945" y="678"/>
                  </a:lnTo>
                  <a:cubicBezTo>
                    <a:pt x="392" y="840"/>
                    <a:pt x="0" y="1355"/>
                    <a:pt x="0" y="1937"/>
                  </a:cubicBezTo>
                  <a:lnTo>
                    <a:pt x="0" y="4017"/>
                  </a:lnTo>
                  <a:cubicBezTo>
                    <a:pt x="0" y="4379"/>
                    <a:pt x="296" y="4675"/>
                    <a:pt x="659" y="4675"/>
                  </a:cubicBezTo>
                  <a:lnTo>
                    <a:pt x="9846" y="4675"/>
                  </a:lnTo>
                  <a:cubicBezTo>
                    <a:pt x="10199" y="4675"/>
                    <a:pt x="10494" y="4379"/>
                    <a:pt x="10494" y="4017"/>
                  </a:cubicBezTo>
                  <a:lnTo>
                    <a:pt x="10494" y="1947"/>
                  </a:lnTo>
                  <a:cubicBezTo>
                    <a:pt x="10494" y="1355"/>
                    <a:pt x="10113" y="840"/>
                    <a:pt x="9550" y="678"/>
                  </a:cubicBezTo>
                  <a:lnTo>
                    <a:pt x="7251" y="0"/>
                  </a:lnTo>
                  <a:lnTo>
                    <a:pt x="7251" y="0"/>
                  </a:lnTo>
                  <a:cubicBezTo>
                    <a:pt x="7308" y="29"/>
                    <a:pt x="7365" y="58"/>
                    <a:pt x="7432" y="86"/>
                  </a:cubicBezTo>
                  <a:lnTo>
                    <a:pt x="5247" y="735"/>
                  </a:lnTo>
                  <a:lnTo>
                    <a:pt x="3063" y="86"/>
                  </a:lnTo>
                  <a:cubicBezTo>
                    <a:pt x="3130" y="58"/>
                    <a:pt x="3187" y="29"/>
                    <a:pt x="3244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5" name="Google Shape;16685;p66"/>
            <p:cNvSpPr/>
            <p:nvPr/>
          </p:nvSpPr>
          <p:spPr>
            <a:xfrm>
              <a:off x="6773959" y="2656343"/>
              <a:ext cx="137681" cy="117675"/>
            </a:xfrm>
            <a:custGeom>
              <a:avLst/>
              <a:gdLst/>
              <a:ahLst/>
              <a:cxnLst/>
              <a:rect l="l" t="t" r="r" b="b"/>
              <a:pathLst>
                <a:path w="5258" h="4494" extrusionOk="0">
                  <a:moveTo>
                    <a:pt x="774" y="1"/>
                  </a:moveTo>
                  <a:lnTo>
                    <a:pt x="516" y="268"/>
                  </a:lnTo>
                  <a:cubicBezTo>
                    <a:pt x="192" y="592"/>
                    <a:pt x="1" y="1041"/>
                    <a:pt x="11" y="1498"/>
                  </a:cubicBezTo>
                  <a:lnTo>
                    <a:pt x="11" y="4494"/>
                  </a:lnTo>
                  <a:lnTo>
                    <a:pt x="5257" y="4494"/>
                  </a:lnTo>
                  <a:lnTo>
                    <a:pt x="5257" y="1498"/>
                  </a:lnTo>
                  <a:cubicBezTo>
                    <a:pt x="5248" y="1031"/>
                    <a:pt x="5067" y="592"/>
                    <a:pt x="4733" y="268"/>
                  </a:cubicBezTo>
                  <a:lnTo>
                    <a:pt x="4475" y="1"/>
                  </a:lnTo>
                  <a:lnTo>
                    <a:pt x="2624" y="344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6" name="Google Shape;16686;p66"/>
            <p:cNvSpPr/>
            <p:nvPr/>
          </p:nvSpPr>
          <p:spPr>
            <a:xfrm>
              <a:off x="6780479" y="2656343"/>
              <a:ext cx="124405" cy="46321"/>
            </a:xfrm>
            <a:custGeom>
              <a:avLst/>
              <a:gdLst/>
              <a:ahLst/>
              <a:cxnLst/>
              <a:rect l="l" t="t" r="r" b="b"/>
              <a:pathLst>
                <a:path w="4751" h="1769" extrusionOk="0">
                  <a:moveTo>
                    <a:pt x="525" y="1"/>
                  </a:moveTo>
                  <a:lnTo>
                    <a:pt x="267" y="268"/>
                  </a:lnTo>
                  <a:cubicBezTo>
                    <a:pt x="162" y="373"/>
                    <a:pt x="67" y="487"/>
                    <a:pt x="0" y="621"/>
                  </a:cubicBezTo>
                  <a:lnTo>
                    <a:pt x="801" y="1546"/>
                  </a:lnTo>
                  <a:cubicBezTo>
                    <a:pt x="930" y="1694"/>
                    <a:pt x="1109" y="1768"/>
                    <a:pt x="1289" y="1768"/>
                  </a:cubicBezTo>
                  <a:cubicBezTo>
                    <a:pt x="1457" y="1768"/>
                    <a:pt x="1626" y="1704"/>
                    <a:pt x="1755" y="1575"/>
                  </a:cubicBezTo>
                  <a:lnTo>
                    <a:pt x="2375" y="964"/>
                  </a:lnTo>
                  <a:lnTo>
                    <a:pt x="2996" y="1575"/>
                  </a:lnTo>
                  <a:cubicBezTo>
                    <a:pt x="3125" y="1704"/>
                    <a:pt x="3293" y="1768"/>
                    <a:pt x="3462" y="1768"/>
                  </a:cubicBezTo>
                  <a:cubicBezTo>
                    <a:pt x="3642" y="1768"/>
                    <a:pt x="3821" y="1694"/>
                    <a:pt x="3950" y="1546"/>
                  </a:cubicBezTo>
                  <a:lnTo>
                    <a:pt x="4751" y="621"/>
                  </a:lnTo>
                  <a:cubicBezTo>
                    <a:pt x="4684" y="497"/>
                    <a:pt x="4589" y="373"/>
                    <a:pt x="4484" y="268"/>
                  </a:cubicBezTo>
                  <a:lnTo>
                    <a:pt x="4226" y="1"/>
                  </a:lnTo>
                  <a:lnTo>
                    <a:pt x="2375" y="344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7" name="Google Shape;16687;p66"/>
            <p:cNvSpPr/>
            <p:nvPr/>
          </p:nvSpPr>
          <p:spPr>
            <a:xfrm>
              <a:off x="6825439" y="2693814"/>
              <a:ext cx="34486" cy="80205"/>
            </a:xfrm>
            <a:custGeom>
              <a:avLst/>
              <a:gdLst/>
              <a:ahLst/>
              <a:cxnLst/>
              <a:rect l="l" t="t" r="r" b="b"/>
              <a:pathLst>
                <a:path w="1317" h="3063" extrusionOk="0">
                  <a:moveTo>
                    <a:pt x="344" y="1"/>
                  </a:moveTo>
                  <a:lnTo>
                    <a:pt x="0" y="3063"/>
                  </a:lnTo>
                  <a:lnTo>
                    <a:pt x="1317" y="3063"/>
                  </a:lnTo>
                  <a:lnTo>
                    <a:pt x="973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8" name="Google Shape;16688;p66"/>
            <p:cNvSpPr/>
            <p:nvPr/>
          </p:nvSpPr>
          <p:spPr>
            <a:xfrm>
              <a:off x="6819678" y="2665351"/>
              <a:ext cx="46007" cy="34250"/>
            </a:xfrm>
            <a:custGeom>
              <a:avLst/>
              <a:gdLst/>
              <a:ahLst/>
              <a:cxnLst/>
              <a:rect l="l" t="t" r="r" b="b"/>
              <a:pathLst>
                <a:path w="1757" h="1308" extrusionOk="0">
                  <a:moveTo>
                    <a:pt x="1" y="0"/>
                  </a:moveTo>
                  <a:lnTo>
                    <a:pt x="392" y="1154"/>
                  </a:lnTo>
                  <a:cubicBezTo>
                    <a:pt x="421" y="1250"/>
                    <a:pt x="506" y="1307"/>
                    <a:pt x="602" y="1307"/>
                  </a:cubicBezTo>
                  <a:lnTo>
                    <a:pt x="1155" y="1307"/>
                  </a:lnTo>
                  <a:cubicBezTo>
                    <a:pt x="1251" y="1307"/>
                    <a:pt x="1336" y="1250"/>
                    <a:pt x="1365" y="1154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9" name="Google Shape;16689;p66"/>
            <p:cNvSpPr/>
            <p:nvPr/>
          </p:nvSpPr>
          <p:spPr>
            <a:xfrm>
              <a:off x="6802710" y="2608136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0"/>
                  </a:moveTo>
                  <a:lnTo>
                    <a:pt x="0" y="487"/>
                  </a:lnTo>
                  <a:cubicBezTo>
                    <a:pt x="477" y="745"/>
                    <a:pt x="1002" y="873"/>
                    <a:pt x="1526" y="873"/>
                  </a:cubicBezTo>
                  <a:cubicBezTo>
                    <a:pt x="2051" y="873"/>
                    <a:pt x="2576" y="745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0" name="Google Shape;16690;p66"/>
            <p:cNvSpPr/>
            <p:nvPr/>
          </p:nvSpPr>
          <p:spPr>
            <a:xfrm>
              <a:off x="6722768" y="2447753"/>
              <a:ext cx="62713" cy="143180"/>
            </a:xfrm>
            <a:custGeom>
              <a:avLst/>
              <a:gdLst/>
              <a:ahLst/>
              <a:cxnLst/>
              <a:rect l="l" t="t" r="r" b="b"/>
              <a:pathLst>
                <a:path w="2395" h="5468" extrusionOk="0">
                  <a:moveTo>
                    <a:pt x="2395" y="1"/>
                  </a:moveTo>
                  <a:cubicBezTo>
                    <a:pt x="763" y="545"/>
                    <a:pt x="182" y="2453"/>
                    <a:pt x="38" y="3082"/>
                  </a:cubicBezTo>
                  <a:cubicBezTo>
                    <a:pt x="0" y="3206"/>
                    <a:pt x="29" y="3340"/>
                    <a:pt x="115" y="3445"/>
                  </a:cubicBezTo>
                  <a:lnTo>
                    <a:pt x="592" y="4084"/>
                  </a:lnTo>
                  <a:cubicBezTo>
                    <a:pt x="630" y="4132"/>
                    <a:pt x="649" y="4198"/>
                    <a:pt x="639" y="4256"/>
                  </a:cubicBezTo>
                  <a:cubicBezTo>
                    <a:pt x="620" y="4332"/>
                    <a:pt x="601" y="4408"/>
                    <a:pt x="573" y="4475"/>
                  </a:cubicBezTo>
                  <a:cubicBezTo>
                    <a:pt x="496" y="4685"/>
                    <a:pt x="592" y="4923"/>
                    <a:pt x="792" y="5019"/>
                  </a:cubicBezTo>
                  <a:cubicBezTo>
                    <a:pt x="1298" y="5267"/>
                    <a:pt x="1832" y="5410"/>
                    <a:pt x="2395" y="5467"/>
                  </a:cubicBezTo>
                  <a:lnTo>
                    <a:pt x="2395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1" name="Google Shape;16691;p66"/>
            <p:cNvSpPr/>
            <p:nvPr/>
          </p:nvSpPr>
          <p:spPr>
            <a:xfrm>
              <a:off x="6900119" y="2447753"/>
              <a:ext cx="62477" cy="143180"/>
            </a:xfrm>
            <a:custGeom>
              <a:avLst/>
              <a:gdLst/>
              <a:ahLst/>
              <a:cxnLst/>
              <a:rect l="l" t="t" r="r" b="b"/>
              <a:pathLst>
                <a:path w="2386" h="5468" extrusionOk="0">
                  <a:moveTo>
                    <a:pt x="1" y="1"/>
                  </a:moveTo>
                  <a:lnTo>
                    <a:pt x="1" y="5467"/>
                  </a:lnTo>
                  <a:cubicBezTo>
                    <a:pt x="554" y="5410"/>
                    <a:pt x="1098" y="5267"/>
                    <a:pt x="1603" y="5019"/>
                  </a:cubicBezTo>
                  <a:cubicBezTo>
                    <a:pt x="1804" y="4923"/>
                    <a:pt x="1899" y="4685"/>
                    <a:pt x="1823" y="4475"/>
                  </a:cubicBezTo>
                  <a:cubicBezTo>
                    <a:pt x="1794" y="4408"/>
                    <a:pt x="1775" y="4332"/>
                    <a:pt x="1756" y="4256"/>
                  </a:cubicBezTo>
                  <a:cubicBezTo>
                    <a:pt x="1746" y="4198"/>
                    <a:pt x="1756" y="4132"/>
                    <a:pt x="1794" y="4084"/>
                  </a:cubicBezTo>
                  <a:lnTo>
                    <a:pt x="2281" y="3445"/>
                  </a:lnTo>
                  <a:cubicBezTo>
                    <a:pt x="2357" y="3340"/>
                    <a:pt x="2386" y="3206"/>
                    <a:pt x="2357" y="3082"/>
                  </a:cubicBezTo>
                  <a:cubicBezTo>
                    <a:pt x="2204" y="2453"/>
                    <a:pt x="1632" y="545"/>
                    <a:pt x="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2" name="Google Shape;16692;p66"/>
            <p:cNvSpPr/>
            <p:nvPr/>
          </p:nvSpPr>
          <p:spPr>
            <a:xfrm>
              <a:off x="6745732" y="2419290"/>
              <a:ext cx="193874" cy="200368"/>
            </a:xfrm>
            <a:custGeom>
              <a:avLst/>
              <a:gdLst/>
              <a:ahLst/>
              <a:cxnLst/>
              <a:rect l="l" t="t" r="r" b="b"/>
              <a:pathLst>
                <a:path w="7404" h="7652" extrusionOk="0">
                  <a:moveTo>
                    <a:pt x="3702" y="0"/>
                  </a:moveTo>
                  <a:cubicBezTo>
                    <a:pt x="2014" y="0"/>
                    <a:pt x="650" y="1374"/>
                    <a:pt x="650" y="3063"/>
                  </a:cubicBezTo>
                  <a:lnTo>
                    <a:pt x="650" y="3950"/>
                  </a:lnTo>
                  <a:cubicBezTo>
                    <a:pt x="1" y="4074"/>
                    <a:pt x="96" y="5028"/>
                    <a:pt x="755" y="5028"/>
                  </a:cubicBezTo>
                  <a:lnTo>
                    <a:pt x="879" y="5028"/>
                  </a:lnTo>
                  <a:cubicBezTo>
                    <a:pt x="984" y="6507"/>
                    <a:pt x="2224" y="7651"/>
                    <a:pt x="3702" y="7651"/>
                  </a:cubicBezTo>
                  <a:cubicBezTo>
                    <a:pt x="5181" y="7651"/>
                    <a:pt x="6421" y="6507"/>
                    <a:pt x="6536" y="5028"/>
                  </a:cubicBezTo>
                  <a:lnTo>
                    <a:pt x="6650" y="5028"/>
                  </a:lnTo>
                  <a:cubicBezTo>
                    <a:pt x="7309" y="5028"/>
                    <a:pt x="7404" y="4074"/>
                    <a:pt x="6765" y="3950"/>
                  </a:cubicBezTo>
                  <a:lnTo>
                    <a:pt x="6765" y="3940"/>
                  </a:lnTo>
                  <a:lnTo>
                    <a:pt x="6765" y="3063"/>
                  </a:lnTo>
                  <a:cubicBezTo>
                    <a:pt x="6765" y="1374"/>
                    <a:pt x="5391" y="0"/>
                    <a:pt x="370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3" name="Google Shape;16693;p66"/>
            <p:cNvSpPr/>
            <p:nvPr/>
          </p:nvSpPr>
          <p:spPr>
            <a:xfrm>
              <a:off x="6796950" y="2516463"/>
              <a:ext cx="28515" cy="14271"/>
            </a:xfrm>
            <a:custGeom>
              <a:avLst/>
              <a:gdLst/>
              <a:ahLst/>
              <a:cxnLst/>
              <a:rect l="l" t="t" r="r" b="b"/>
              <a:pathLst>
                <a:path w="1089" h="545" extrusionOk="0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4" name="Google Shape;16694;p66"/>
            <p:cNvSpPr/>
            <p:nvPr/>
          </p:nvSpPr>
          <p:spPr>
            <a:xfrm>
              <a:off x="6859898" y="2516463"/>
              <a:ext cx="28515" cy="14271"/>
            </a:xfrm>
            <a:custGeom>
              <a:avLst/>
              <a:gdLst/>
              <a:ahLst/>
              <a:cxnLst/>
              <a:rect l="l" t="t" r="r" b="b"/>
              <a:pathLst>
                <a:path w="1089" h="545" extrusionOk="0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5" name="Google Shape;16695;p66"/>
            <p:cNvSpPr/>
            <p:nvPr/>
          </p:nvSpPr>
          <p:spPr>
            <a:xfrm>
              <a:off x="6745732" y="2419316"/>
              <a:ext cx="111443" cy="200237"/>
            </a:xfrm>
            <a:custGeom>
              <a:avLst/>
              <a:gdLst/>
              <a:ahLst/>
              <a:cxnLst/>
              <a:rect l="l" t="t" r="r" b="b"/>
              <a:pathLst>
                <a:path w="4256" h="7647" extrusionOk="0">
                  <a:moveTo>
                    <a:pt x="3676" y="1"/>
                  </a:moveTo>
                  <a:cubicBezTo>
                    <a:pt x="2034" y="1"/>
                    <a:pt x="641" y="1343"/>
                    <a:pt x="650" y="3052"/>
                  </a:cubicBezTo>
                  <a:lnTo>
                    <a:pt x="650" y="3939"/>
                  </a:lnTo>
                  <a:cubicBezTo>
                    <a:pt x="1" y="4073"/>
                    <a:pt x="96" y="5027"/>
                    <a:pt x="755" y="5027"/>
                  </a:cubicBezTo>
                  <a:lnTo>
                    <a:pt x="879" y="5027"/>
                  </a:lnTo>
                  <a:cubicBezTo>
                    <a:pt x="989" y="6529"/>
                    <a:pt x="2254" y="7646"/>
                    <a:pt x="3708" y="7646"/>
                  </a:cubicBezTo>
                  <a:cubicBezTo>
                    <a:pt x="3888" y="7646"/>
                    <a:pt x="4071" y="7629"/>
                    <a:pt x="4256" y="7593"/>
                  </a:cubicBezTo>
                  <a:cubicBezTo>
                    <a:pt x="2920" y="7335"/>
                    <a:pt x="1957" y="6162"/>
                    <a:pt x="1957" y="4807"/>
                  </a:cubicBezTo>
                  <a:lnTo>
                    <a:pt x="1957" y="2842"/>
                  </a:lnTo>
                  <a:cubicBezTo>
                    <a:pt x="1957" y="1478"/>
                    <a:pt x="2920" y="314"/>
                    <a:pt x="4256" y="57"/>
                  </a:cubicBezTo>
                  <a:cubicBezTo>
                    <a:pt x="4060" y="19"/>
                    <a:pt x="3866" y="1"/>
                    <a:pt x="3676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6" name="Google Shape;16696;p66"/>
            <p:cNvSpPr/>
            <p:nvPr/>
          </p:nvSpPr>
          <p:spPr>
            <a:xfrm>
              <a:off x="6805434" y="2516594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7" name="Google Shape;16697;p66"/>
            <p:cNvSpPr/>
            <p:nvPr/>
          </p:nvSpPr>
          <p:spPr>
            <a:xfrm>
              <a:off x="6817400" y="2562103"/>
              <a:ext cx="50563" cy="17361"/>
            </a:xfrm>
            <a:custGeom>
              <a:avLst/>
              <a:gdLst/>
              <a:ahLst/>
              <a:cxnLst/>
              <a:rect l="l" t="t" r="r" b="b"/>
              <a:pathLst>
                <a:path w="1931" h="663" extrusionOk="0">
                  <a:moveTo>
                    <a:pt x="311" y="1"/>
                  </a:moveTo>
                  <a:cubicBezTo>
                    <a:pt x="145" y="1"/>
                    <a:pt x="1" y="224"/>
                    <a:pt x="155" y="385"/>
                  </a:cubicBezTo>
                  <a:cubicBezTo>
                    <a:pt x="373" y="567"/>
                    <a:pt x="644" y="662"/>
                    <a:pt x="925" y="662"/>
                  </a:cubicBezTo>
                  <a:cubicBezTo>
                    <a:pt x="939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6" y="662"/>
                  </a:cubicBezTo>
                  <a:cubicBezTo>
                    <a:pt x="1287" y="662"/>
                    <a:pt x="1558" y="567"/>
                    <a:pt x="1776" y="385"/>
                  </a:cubicBezTo>
                  <a:cubicBezTo>
                    <a:pt x="1930" y="224"/>
                    <a:pt x="1786" y="1"/>
                    <a:pt x="1620" y="1"/>
                  </a:cubicBezTo>
                  <a:cubicBezTo>
                    <a:pt x="1570" y="1"/>
                    <a:pt x="1518" y="21"/>
                    <a:pt x="1471" y="70"/>
                  </a:cubicBezTo>
                  <a:cubicBezTo>
                    <a:pt x="1318" y="175"/>
                    <a:pt x="1142" y="227"/>
                    <a:pt x="965" y="227"/>
                  </a:cubicBezTo>
                  <a:cubicBezTo>
                    <a:pt x="789" y="227"/>
                    <a:pt x="612" y="175"/>
                    <a:pt x="460" y="70"/>
                  </a:cubicBezTo>
                  <a:cubicBezTo>
                    <a:pt x="413" y="21"/>
                    <a:pt x="361" y="1"/>
                    <a:pt x="31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8" name="Google Shape;16698;p66"/>
            <p:cNvSpPr/>
            <p:nvPr/>
          </p:nvSpPr>
          <p:spPr>
            <a:xfrm>
              <a:off x="6794960" y="2493734"/>
              <a:ext cx="32496" cy="11260"/>
            </a:xfrm>
            <a:custGeom>
              <a:avLst/>
              <a:gdLst/>
              <a:ahLst/>
              <a:cxnLst/>
              <a:rect l="l" t="t" r="r" b="b"/>
              <a:pathLst>
                <a:path w="124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54" y="429"/>
                  </a:lnTo>
                  <a:cubicBezTo>
                    <a:pt x="1241" y="429"/>
                    <a:pt x="1241" y="0"/>
                    <a:pt x="95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9" name="Google Shape;16699;p66"/>
            <p:cNvSpPr/>
            <p:nvPr/>
          </p:nvSpPr>
          <p:spPr>
            <a:xfrm>
              <a:off x="6868409" y="2516594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0" name="Google Shape;16700;p66"/>
            <p:cNvSpPr/>
            <p:nvPr/>
          </p:nvSpPr>
          <p:spPr>
            <a:xfrm>
              <a:off x="6857908" y="2493734"/>
              <a:ext cx="32496" cy="11260"/>
            </a:xfrm>
            <a:custGeom>
              <a:avLst/>
              <a:gdLst/>
              <a:ahLst/>
              <a:cxnLst/>
              <a:rect l="l" t="t" r="r" b="b"/>
              <a:pathLst>
                <a:path w="124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45" y="429"/>
                  </a:lnTo>
                  <a:cubicBezTo>
                    <a:pt x="1241" y="429"/>
                    <a:pt x="1241" y="0"/>
                    <a:pt x="94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1" name="Google Shape;16701;p66"/>
            <p:cNvSpPr/>
            <p:nvPr/>
          </p:nvSpPr>
          <p:spPr>
            <a:xfrm>
              <a:off x="6754975" y="2516463"/>
              <a:ext cx="43755" cy="11521"/>
            </a:xfrm>
            <a:custGeom>
              <a:avLst/>
              <a:gdLst/>
              <a:ahLst/>
              <a:cxnLst/>
              <a:rect l="l" t="t" r="r" b="b"/>
              <a:pathLst>
                <a:path w="1671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2" name="Google Shape;16702;p66"/>
            <p:cNvSpPr/>
            <p:nvPr/>
          </p:nvSpPr>
          <p:spPr>
            <a:xfrm>
              <a:off x="6886633" y="2516463"/>
              <a:ext cx="43729" cy="11521"/>
            </a:xfrm>
            <a:custGeom>
              <a:avLst/>
              <a:gdLst/>
              <a:ahLst/>
              <a:cxnLst/>
              <a:rect l="l" t="t" r="r" b="b"/>
              <a:pathLst>
                <a:path w="1670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3" name="Google Shape;16703;p66"/>
            <p:cNvSpPr/>
            <p:nvPr/>
          </p:nvSpPr>
          <p:spPr>
            <a:xfrm>
              <a:off x="6825675" y="2516463"/>
              <a:ext cx="34250" cy="22990"/>
            </a:xfrm>
            <a:custGeom>
              <a:avLst/>
              <a:gdLst/>
              <a:ahLst/>
              <a:cxnLst/>
              <a:rect l="l" t="t" r="r" b="b"/>
              <a:pathLst>
                <a:path w="1308" h="878" extrusionOk="0">
                  <a:moveTo>
                    <a:pt x="649" y="0"/>
                  </a:moveTo>
                  <a:cubicBezTo>
                    <a:pt x="287" y="0"/>
                    <a:pt x="1" y="296"/>
                    <a:pt x="1" y="659"/>
                  </a:cubicBezTo>
                  <a:cubicBezTo>
                    <a:pt x="1" y="802"/>
                    <a:pt x="108" y="873"/>
                    <a:pt x="215" y="873"/>
                  </a:cubicBezTo>
                  <a:cubicBezTo>
                    <a:pt x="323" y="873"/>
                    <a:pt x="430" y="802"/>
                    <a:pt x="430" y="659"/>
                  </a:cubicBezTo>
                  <a:cubicBezTo>
                    <a:pt x="430" y="511"/>
                    <a:pt x="540" y="437"/>
                    <a:pt x="649" y="437"/>
                  </a:cubicBezTo>
                  <a:cubicBezTo>
                    <a:pt x="759" y="437"/>
                    <a:pt x="869" y="511"/>
                    <a:pt x="869" y="659"/>
                  </a:cubicBezTo>
                  <a:cubicBezTo>
                    <a:pt x="869" y="783"/>
                    <a:pt x="964" y="878"/>
                    <a:pt x="1088" y="878"/>
                  </a:cubicBezTo>
                  <a:cubicBezTo>
                    <a:pt x="1212" y="878"/>
                    <a:pt x="1308" y="783"/>
                    <a:pt x="1308" y="659"/>
                  </a:cubicBezTo>
                  <a:cubicBezTo>
                    <a:pt x="1308" y="296"/>
                    <a:pt x="1012" y="0"/>
                    <a:pt x="649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4" name="Google Shape;16704;p66"/>
            <p:cNvSpPr/>
            <p:nvPr/>
          </p:nvSpPr>
          <p:spPr>
            <a:xfrm>
              <a:off x="6825439" y="2596641"/>
              <a:ext cx="34486" cy="34250"/>
            </a:xfrm>
            <a:custGeom>
              <a:avLst/>
              <a:gdLst/>
              <a:ahLst/>
              <a:cxnLst/>
              <a:rect l="l" t="t" r="r" b="b"/>
              <a:pathLst>
                <a:path w="1317" h="1308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49"/>
                  </a:lnTo>
                  <a:cubicBezTo>
                    <a:pt x="0" y="1012"/>
                    <a:pt x="296" y="1308"/>
                    <a:pt x="658" y="1308"/>
                  </a:cubicBezTo>
                  <a:cubicBezTo>
                    <a:pt x="1021" y="1308"/>
                    <a:pt x="1317" y="1012"/>
                    <a:pt x="1317" y="649"/>
                  </a:cubicBezTo>
                  <a:lnTo>
                    <a:pt x="1317" y="220"/>
                  </a:lnTo>
                  <a:cubicBezTo>
                    <a:pt x="1317" y="96"/>
                    <a:pt x="1212" y="1"/>
                    <a:pt x="109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5" name="Google Shape;16705;p66"/>
            <p:cNvSpPr/>
            <p:nvPr/>
          </p:nvSpPr>
          <p:spPr>
            <a:xfrm>
              <a:off x="6783726" y="2640868"/>
              <a:ext cx="58969" cy="50380"/>
            </a:xfrm>
            <a:custGeom>
              <a:avLst/>
              <a:gdLst/>
              <a:ahLst/>
              <a:cxnLst/>
              <a:rect l="l" t="t" r="r" b="b"/>
              <a:pathLst>
                <a:path w="2252" h="1924" extrusionOk="0">
                  <a:moveTo>
                    <a:pt x="582" y="0"/>
                  </a:moveTo>
                  <a:lnTo>
                    <a:pt x="0" y="697"/>
                  </a:lnTo>
                  <a:lnTo>
                    <a:pt x="1002" y="1851"/>
                  </a:lnTo>
                  <a:cubicBezTo>
                    <a:pt x="1046" y="1900"/>
                    <a:pt x="1105" y="1924"/>
                    <a:pt x="1165" y="1924"/>
                  </a:cubicBezTo>
                  <a:cubicBezTo>
                    <a:pt x="1222" y="1924"/>
                    <a:pt x="1280" y="1902"/>
                    <a:pt x="1326" y="1860"/>
                  </a:cubicBezTo>
                  <a:lnTo>
                    <a:pt x="2251" y="935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6" name="Google Shape;16706;p66"/>
            <p:cNvSpPr/>
            <p:nvPr/>
          </p:nvSpPr>
          <p:spPr>
            <a:xfrm>
              <a:off x="6842669" y="2640868"/>
              <a:ext cx="58969" cy="50380"/>
            </a:xfrm>
            <a:custGeom>
              <a:avLst/>
              <a:gdLst/>
              <a:ahLst/>
              <a:cxnLst/>
              <a:rect l="l" t="t" r="r" b="b"/>
              <a:pathLst>
                <a:path w="2252" h="1924" extrusionOk="0">
                  <a:moveTo>
                    <a:pt x="1679" y="0"/>
                  </a:moveTo>
                  <a:lnTo>
                    <a:pt x="0" y="935"/>
                  </a:lnTo>
                  <a:lnTo>
                    <a:pt x="926" y="1860"/>
                  </a:lnTo>
                  <a:cubicBezTo>
                    <a:pt x="972" y="1902"/>
                    <a:pt x="1030" y="1924"/>
                    <a:pt x="1087" y="1924"/>
                  </a:cubicBezTo>
                  <a:cubicBezTo>
                    <a:pt x="1147" y="1924"/>
                    <a:pt x="1206" y="1900"/>
                    <a:pt x="1250" y="1851"/>
                  </a:cubicBezTo>
                  <a:lnTo>
                    <a:pt x="2252" y="697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7" name="Google Shape;16707;p66"/>
            <p:cNvSpPr/>
            <p:nvPr/>
          </p:nvSpPr>
          <p:spPr>
            <a:xfrm>
              <a:off x="6734499" y="2625131"/>
              <a:ext cx="68238" cy="148888"/>
            </a:xfrm>
            <a:custGeom>
              <a:avLst/>
              <a:gdLst/>
              <a:ahLst/>
              <a:cxnLst/>
              <a:rect l="l" t="t" r="r" b="b"/>
              <a:pathLst>
                <a:path w="2606" h="5686" extrusionOk="0">
                  <a:moveTo>
                    <a:pt x="2605" y="0"/>
                  </a:moveTo>
                  <a:cubicBezTo>
                    <a:pt x="2605" y="0"/>
                    <a:pt x="1002" y="401"/>
                    <a:pt x="487" y="1965"/>
                  </a:cubicBezTo>
                  <a:cubicBezTo>
                    <a:pt x="439" y="2099"/>
                    <a:pt x="459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1" y="3807"/>
                    <a:pt x="39" y="3950"/>
                  </a:cubicBezTo>
                  <a:lnTo>
                    <a:pt x="420" y="5686"/>
                  </a:lnTo>
                  <a:lnTo>
                    <a:pt x="1508" y="5676"/>
                  </a:lnTo>
                  <a:lnTo>
                    <a:pt x="1508" y="2690"/>
                  </a:lnTo>
                  <a:cubicBezTo>
                    <a:pt x="1508" y="2223"/>
                    <a:pt x="1699" y="1784"/>
                    <a:pt x="2023" y="1460"/>
                  </a:cubicBezTo>
                  <a:lnTo>
                    <a:pt x="2281" y="1193"/>
                  </a:lnTo>
                  <a:cubicBezTo>
                    <a:pt x="2491" y="992"/>
                    <a:pt x="2605" y="716"/>
                    <a:pt x="2605" y="420"/>
                  </a:cubicBezTo>
                  <a:lnTo>
                    <a:pt x="260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8" name="Google Shape;16708;p66"/>
            <p:cNvSpPr/>
            <p:nvPr/>
          </p:nvSpPr>
          <p:spPr>
            <a:xfrm>
              <a:off x="6882627" y="2625131"/>
              <a:ext cx="68238" cy="148888"/>
            </a:xfrm>
            <a:custGeom>
              <a:avLst/>
              <a:gdLst/>
              <a:ahLst/>
              <a:cxnLst/>
              <a:rect l="l" t="t" r="r" b="b"/>
              <a:pathLst>
                <a:path w="2606" h="5686" extrusionOk="0">
                  <a:moveTo>
                    <a:pt x="1" y="0"/>
                  </a:moveTo>
                  <a:lnTo>
                    <a:pt x="1" y="420"/>
                  </a:lnTo>
                  <a:cubicBezTo>
                    <a:pt x="1" y="716"/>
                    <a:pt x="115" y="992"/>
                    <a:pt x="325" y="1193"/>
                  </a:cubicBezTo>
                  <a:lnTo>
                    <a:pt x="583" y="1460"/>
                  </a:lnTo>
                  <a:cubicBezTo>
                    <a:pt x="907" y="1784"/>
                    <a:pt x="1098" y="2223"/>
                    <a:pt x="1098" y="2690"/>
                  </a:cubicBezTo>
                  <a:lnTo>
                    <a:pt x="1098" y="5676"/>
                  </a:lnTo>
                  <a:lnTo>
                    <a:pt x="2185" y="5686"/>
                  </a:lnTo>
                  <a:lnTo>
                    <a:pt x="2577" y="3950"/>
                  </a:lnTo>
                  <a:cubicBezTo>
                    <a:pt x="2605" y="3807"/>
                    <a:pt x="2558" y="3654"/>
                    <a:pt x="2453" y="3549"/>
                  </a:cubicBezTo>
                  <a:lnTo>
                    <a:pt x="1747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5"/>
                  </a:cubicBezTo>
                  <a:cubicBezTo>
                    <a:pt x="1604" y="40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9" name="Google Shape;16709;p66"/>
            <p:cNvSpPr/>
            <p:nvPr/>
          </p:nvSpPr>
          <p:spPr>
            <a:xfrm>
              <a:off x="6785455" y="2510702"/>
              <a:ext cx="51506" cy="40246"/>
            </a:xfrm>
            <a:custGeom>
              <a:avLst/>
              <a:gdLst/>
              <a:ahLst/>
              <a:cxnLst/>
              <a:rect l="l" t="t" r="r" b="b"/>
              <a:pathLst>
                <a:path w="1967" h="1537" extrusionOk="0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17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17" y="1537"/>
                  </a:lnTo>
                  <a:cubicBezTo>
                    <a:pt x="1670" y="152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47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0" name="Google Shape;16710;p66"/>
            <p:cNvSpPr/>
            <p:nvPr/>
          </p:nvSpPr>
          <p:spPr>
            <a:xfrm>
              <a:off x="6848403" y="2510702"/>
              <a:ext cx="51506" cy="40246"/>
            </a:xfrm>
            <a:custGeom>
              <a:avLst/>
              <a:gdLst/>
              <a:ahLst/>
              <a:cxnLst/>
              <a:rect l="l" t="t" r="r" b="b"/>
              <a:pathLst>
                <a:path w="1967" h="1537" extrusionOk="0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08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08" y="1537"/>
                  </a:lnTo>
                  <a:cubicBezTo>
                    <a:pt x="1670" y="153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56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11" name="Google Shape;16711;p66"/>
          <p:cNvGrpSpPr/>
          <p:nvPr/>
        </p:nvGrpSpPr>
        <p:grpSpPr>
          <a:xfrm>
            <a:off x="4902936" y="2419290"/>
            <a:ext cx="274576" cy="354728"/>
            <a:chOff x="4902936" y="2419290"/>
            <a:chExt cx="274576" cy="354728"/>
          </a:xfrm>
        </p:grpSpPr>
        <p:sp>
          <p:nvSpPr>
            <p:cNvPr id="16712" name="Google Shape;16712;p66"/>
            <p:cNvSpPr/>
            <p:nvPr/>
          </p:nvSpPr>
          <p:spPr>
            <a:xfrm>
              <a:off x="4943418" y="2419290"/>
              <a:ext cx="193376" cy="131658"/>
            </a:xfrm>
            <a:custGeom>
              <a:avLst/>
              <a:gdLst/>
              <a:ahLst/>
              <a:cxnLst/>
              <a:rect l="l" t="t" r="r" b="b"/>
              <a:pathLst>
                <a:path w="7385" h="5028" extrusionOk="0">
                  <a:moveTo>
                    <a:pt x="3072" y="0"/>
                  </a:moveTo>
                  <a:cubicBezTo>
                    <a:pt x="1336" y="0"/>
                    <a:pt x="0" y="1546"/>
                    <a:pt x="267" y="3272"/>
                  </a:cubicBezTo>
                  <a:lnTo>
                    <a:pt x="534" y="5028"/>
                  </a:lnTo>
                  <a:lnTo>
                    <a:pt x="6850" y="5028"/>
                  </a:lnTo>
                  <a:lnTo>
                    <a:pt x="7127" y="3272"/>
                  </a:lnTo>
                  <a:cubicBezTo>
                    <a:pt x="7384" y="1546"/>
                    <a:pt x="6058" y="0"/>
                    <a:pt x="4312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3" name="Google Shape;16713;p66"/>
            <p:cNvSpPr/>
            <p:nvPr/>
          </p:nvSpPr>
          <p:spPr>
            <a:xfrm>
              <a:off x="4902936" y="2613871"/>
              <a:ext cx="274576" cy="160147"/>
            </a:xfrm>
            <a:custGeom>
              <a:avLst/>
              <a:gdLst/>
              <a:ahLst/>
              <a:cxnLst/>
              <a:rect l="l" t="t" r="r" b="b"/>
              <a:pathLst>
                <a:path w="10486" h="6116" extrusionOk="0">
                  <a:moveTo>
                    <a:pt x="3712" y="1"/>
                  </a:moveTo>
                  <a:lnTo>
                    <a:pt x="3712" y="1031"/>
                  </a:lnTo>
                  <a:cubicBezTo>
                    <a:pt x="3712" y="1327"/>
                    <a:pt x="3521" y="1584"/>
                    <a:pt x="3244" y="1661"/>
                  </a:cubicBezTo>
                  <a:lnTo>
                    <a:pt x="945" y="2338"/>
                  </a:lnTo>
                  <a:cubicBezTo>
                    <a:pt x="382" y="2500"/>
                    <a:pt x="1" y="3015"/>
                    <a:pt x="1" y="3597"/>
                  </a:cubicBezTo>
                  <a:lnTo>
                    <a:pt x="1" y="5458"/>
                  </a:lnTo>
                  <a:cubicBezTo>
                    <a:pt x="1" y="5820"/>
                    <a:pt x="297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8"/>
                  </a:cubicBezTo>
                  <a:lnTo>
                    <a:pt x="10485" y="3597"/>
                  </a:lnTo>
                  <a:cubicBezTo>
                    <a:pt x="10485" y="3015"/>
                    <a:pt x="10104" y="2500"/>
                    <a:pt x="9541" y="2338"/>
                  </a:cubicBezTo>
                  <a:lnTo>
                    <a:pt x="7242" y="1661"/>
                  </a:lnTo>
                  <a:cubicBezTo>
                    <a:pt x="6965" y="1584"/>
                    <a:pt x="6774" y="1327"/>
                    <a:pt x="6774" y="103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4" name="Google Shape;16714;p66"/>
            <p:cNvSpPr/>
            <p:nvPr/>
          </p:nvSpPr>
          <p:spPr>
            <a:xfrm>
              <a:off x="4902936" y="2657338"/>
              <a:ext cx="274576" cy="116680"/>
            </a:xfrm>
            <a:custGeom>
              <a:avLst/>
              <a:gdLst/>
              <a:ahLst/>
              <a:cxnLst/>
              <a:rect l="l" t="t" r="r" b="b"/>
              <a:pathLst>
                <a:path w="10486" h="4456" extrusionOk="0">
                  <a:moveTo>
                    <a:pt x="7242" y="1"/>
                  </a:moveTo>
                  <a:lnTo>
                    <a:pt x="7242" y="1"/>
                  </a:lnTo>
                  <a:cubicBezTo>
                    <a:pt x="7299" y="29"/>
                    <a:pt x="7366" y="58"/>
                    <a:pt x="7423" y="87"/>
                  </a:cubicBezTo>
                  <a:lnTo>
                    <a:pt x="5238" y="735"/>
                  </a:lnTo>
                  <a:lnTo>
                    <a:pt x="3054" y="87"/>
                  </a:lnTo>
                  <a:cubicBezTo>
                    <a:pt x="3120" y="58"/>
                    <a:pt x="3178" y="29"/>
                    <a:pt x="3244" y="1"/>
                  </a:cubicBezTo>
                  <a:lnTo>
                    <a:pt x="3244" y="1"/>
                  </a:ln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798"/>
                  </a:lnTo>
                  <a:cubicBezTo>
                    <a:pt x="1" y="4160"/>
                    <a:pt x="297" y="4456"/>
                    <a:pt x="659" y="4456"/>
                  </a:cubicBezTo>
                  <a:lnTo>
                    <a:pt x="9827" y="4456"/>
                  </a:lnTo>
                  <a:cubicBezTo>
                    <a:pt x="10189" y="4456"/>
                    <a:pt x="10485" y="4160"/>
                    <a:pt x="10485" y="3798"/>
                  </a:cubicBezTo>
                  <a:lnTo>
                    <a:pt x="10485" y="1937"/>
                  </a:lnTo>
                  <a:cubicBezTo>
                    <a:pt x="10485" y="1355"/>
                    <a:pt x="10094" y="840"/>
                    <a:pt x="9541" y="678"/>
                  </a:cubicBezTo>
                  <a:lnTo>
                    <a:pt x="7242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5" name="Google Shape;16715;p66"/>
            <p:cNvSpPr/>
            <p:nvPr/>
          </p:nvSpPr>
          <p:spPr>
            <a:xfrm>
              <a:off x="4971384" y="2662104"/>
              <a:ext cx="137681" cy="111915"/>
            </a:xfrm>
            <a:custGeom>
              <a:avLst/>
              <a:gdLst/>
              <a:ahLst/>
              <a:cxnLst/>
              <a:rect l="l" t="t" r="r" b="b"/>
              <a:pathLst>
                <a:path w="5258" h="4274" extrusionOk="0">
                  <a:moveTo>
                    <a:pt x="773" y="0"/>
                  </a:moveTo>
                  <a:lnTo>
                    <a:pt x="516" y="267"/>
                  </a:lnTo>
                  <a:cubicBezTo>
                    <a:pt x="192" y="592"/>
                    <a:pt x="1" y="1030"/>
                    <a:pt x="10" y="1498"/>
                  </a:cubicBezTo>
                  <a:lnTo>
                    <a:pt x="10" y="4274"/>
                  </a:lnTo>
                  <a:lnTo>
                    <a:pt x="5257" y="4274"/>
                  </a:lnTo>
                  <a:lnTo>
                    <a:pt x="5257" y="1498"/>
                  </a:lnTo>
                  <a:cubicBezTo>
                    <a:pt x="5248" y="1030"/>
                    <a:pt x="5066" y="592"/>
                    <a:pt x="4733" y="267"/>
                  </a:cubicBezTo>
                  <a:lnTo>
                    <a:pt x="4475" y="0"/>
                  </a:lnTo>
                  <a:lnTo>
                    <a:pt x="2624" y="334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6" name="Google Shape;16716;p66"/>
            <p:cNvSpPr/>
            <p:nvPr/>
          </p:nvSpPr>
          <p:spPr>
            <a:xfrm>
              <a:off x="4977878" y="2662104"/>
              <a:ext cx="124431" cy="46217"/>
            </a:xfrm>
            <a:custGeom>
              <a:avLst/>
              <a:gdLst/>
              <a:ahLst/>
              <a:cxnLst/>
              <a:rect l="l" t="t" r="r" b="b"/>
              <a:pathLst>
                <a:path w="4752" h="1765" extrusionOk="0">
                  <a:moveTo>
                    <a:pt x="525" y="0"/>
                  </a:moveTo>
                  <a:lnTo>
                    <a:pt x="268" y="267"/>
                  </a:lnTo>
                  <a:cubicBezTo>
                    <a:pt x="163" y="372"/>
                    <a:pt x="68" y="487"/>
                    <a:pt x="1" y="620"/>
                  </a:cubicBezTo>
                  <a:lnTo>
                    <a:pt x="802" y="1546"/>
                  </a:lnTo>
                  <a:cubicBezTo>
                    <a:pt x="932" y="1690"/>
                    <a:pt x="1113" y="1764"/>
                    <a:pt x="1295" y="1764"/>
                  </a:cubicBezTo>
                  <a:cubicBezTo>
                    <a:pt x="1461" y="1764"/>
                    <a:pt x="1628" y="1702"/>
                    <a:pt x="1756" y="1574"/>
                  </a:cubicBezTo>
                  <a:lnTo>
                    <a:pt x="2376" y="954"/>
                  </a:lnTo>
                  <a:lnTo>
                    <a:pt x="2996" y="1574"/>
                  </a:lnTo>
                  <a:cubicBezTo>
                    <a:pt x="3124" y="1702"/>
                    <a:pt x="3289" y="1764"/>
                    <a:pt x="3454" y="1764"/>
                  </a:cubicBezTo>
                  <a:cubicBezTo>
                    <a:pt x="3635" y="1764"/>
                    <a:pt x="3816" y="1690"/>
                    <a:pt x="3950" y="1546"/>
                  </a:cubicBezTo>
                  <a:lnTo>
                    <a:pt x="4752" y="620"/>
                  </a:lnTo>
                  <a:cubicBezTo>
                    <a:pt x="4675" y="487"/>
                    <a:pt x="4589" y="372"/>
                    <a:pt x="4485" y="267"/>
                  </a:cubicBezTo>
                  <a:lnTo>
                    <a:pt x="4227" y="0"/>
                  </a:lnTo>
                  <a:lnTo>
                    <a:pt x="2376" y="334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7" name="Google Shape;16717;p66"/>
            <p:cNvSpPr/>
            <p:nvPr/>
          </p:nvSpPr>
          <p:spPr>
            <a:xfrm>
              <a:off x="5022837" y="2699574"/>
              <a:ext cx="34512" cy="74444"/>
            </a:xfrm>
            <a:custGeom>
              <a:avLst/>
              <a:gdLst/>
              <a:ahLst/>
              <a:cxnLst/>
              <a:rect l="l" t="t" r="r" b="b"/>
              <a:pathLst>
                <a:path w="1318" h="2843" extrusionOk="0">
                  <a:moveTo>
                    <a:pt x="344" y="0"/>
                  </a:moveTo>
                  <a:lnTo>
                    <a:pt x="1" y="2843"/>
                  </a:lnTo>
                  <a:lnTo>
                    <a:pt x="1317" y="2843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8" name="Google Shape;16718;p66"/>
            <p:cNvSpPr/>
            <p:nvPr/>
          </p:nvSpPr>
          <p:spPr>
            <a:xfrm>
              <a:off x="5017103" y="2670823"/>
              <a:ext cx="45745" cy="34512"/>
            </a:xfrm>
            <a:custGeom>
              <a:avLst/>
              <a:gdLst/>
              <a:ahLst/>
              <a:cxnLst/>
              <a:rect l="l" t="t" r="r" b="b"/>
              <a:pathLst>
                <a:path w="1747" h="1318" extrusionOk="0">
                  <a:moveTo>
                    <a:pt x="1" y="1"/>
                  </a:moveTo>
                  <a:lnTo>
                    <a:pt x="392" y="1165"/>
                  </a:lnTo>
                  <a:cubicBezTo>
                    <a:pt x="420" y="1251"/>
                    <a:pt x="506" y="1317"/>
                    <a:pt x="602" y="1317"/>
                  </a:cubicBezTo>
                  <a:lnTo>
                    <a:pt x="1155" y="1317"/>
                  </a:lnTo>
                  <a:cubicBezTo>
                    <a:pt x="1250" y="1317"/>
                    <a:pt x="1336" y="1251"/>
                    <a:pt x="1365" y="1165"/>
                  </a:cubicBezTo>
                  <a:lnTo>
                    <a:pt x="174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9" name="Google Shape;16719;p66"/>
            <p:cNvSpPr/>
            <p:nvPr/>
          </p:nvSpPr>
          <p:spPr>
            <a:xfrm>
              <a:off x="5000109" y="2613635"/>
              <a:ext cx="79969" cy="22938"/>
            </a:xfrm>
            <a:custGeom>
              <a:avLst/>
              <a:gdLst/>
              <a:ahLst/>
              <a:cxnLst/>
              <a:rect l="l" t="t" r="r" b="b"/>
              <a:pathLst>
                <a:path w="3054" h="876" extrusionOk="0">
                  <a:moveTo>
                    <a:pt x="1" y="0"/>
                  </a:moveTo>
                  <a:lnTo>
                    <a:pt x="1" y="496"/>
                  </a:lnTo>
                  <a:cubicBezTo>
                    <a:pt x="478" y="749"/>
                    <a:pt x="1003" y="876"/>
                    <a:pt x="1527" y="876"/>
                  </a:cubicBezTo>
                  <a:cubicBezTo>
                    <a:pt x="2052" y="876"/>
                    <a:pt x="2577" y="749"/>
                    <a:pt x="3054" y="496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0" name="Google Shape;16720;p66"/>
            <p:cNvSpPr/>
            <p:nvPr/>
          </p:nvSpPr>
          <p:spPr>
            <a:xfrm>
              <a:off x="4981125" y="2646602"/>
              <a:ext cx="58995" cy="50301"/>
            </a:xfrm>
            <a:custGeom>
              <a:avLst/>
              <a:gdLst/>
              <a:ahLst/>
              <a:cxnLst/>
              <a:rect l="l" t="t" r="r" b="b"/>
              <a:pathLst>
                <a:path w="2253" h="1921" extrusionOk="0">
                  <a:moveTo>
                    <a:pt x="583" y="1"/>
                  </a:moveTo>
                  <a:lnTo>
                    <a:pt x="1" y="697"/>
                  </a:lnTo>
                  <a:lnTo>
                    <a:pt x="1002" y="1851"/>
                  </a:lnTo>
                  <a:cubicBezTo>
                    <a:pt x="1048" y="1897"/>
                    <a:pt x="1109" y="1921"/>
                    <a:pt x="1171" y="1921"/>
                  </a:cubicBezTo>
                  <a:cubicBezTo>
                    <a:pt x="1226" y="1921"/>
                    <a:pt x="1282" y="1901"/>
                    <a:pt x="1327" y="1861"/>
                  </a:cubicBezTo>
                  <a:lnTo>
                    <a:pt x="2252" y="936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1" name="Google Shape;16721;p66"/>
            <p:cNvSpPr/>
            <p:nvPr/>
          </p:nvSpPr>
          <p:spPr>
            <a:xfrm>
              <a:off x="5040093" y="2646602"/>
              <a:ext cx="58969" cy="50301"/>
            </a:xfrm>
            <a:custGeom>
              <a:avLst/>
              <a:gdLst/>
              <a:ahLst/>
              <a:cxnLst/>
              <a:rect l="l" t="t" r="r" b="b"/>
              <a:pathLst>
                <a:path w="2252" h="1921" extrusionOk="0">
                  <a:moveTo>
                    <a:pt x="1679" y="1"/>
                  </a:moveTo>
                  <a:lnTo>
                    <a:pt x="0" y="936"/>
                  </a:lnTo>
                  <a:lnTo>
                    <a:pt x="926" y="1861"/>
                  </a:lnTo>
                  <a:cubicBezTo>
                    <a:pt x="971" y="1901"/>
                    <a:pt x="1026" y="1921"/>
                    <a:pt x="1082" y="1921"/>
                  </a:cubicBezTo>
                  <a:cubicBezTo>
                    <a:pt x="1143" y="1921"/>
                    <a:pt x="1205" y="1897"/>
                    <a:pt x="1250" y="1851"/>
                  </a:cubicBezTo>
                  <a:lnTo>
                    <a:pt x="2252" y="697"/>
                  </a:lnTo>
                  <a:lnTo>
                    <a:pt x="1679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2" name="Google Shape;16722;p66"/>
            <p:cNvSpPr/>
            <p:nvPr/>
          </p:nvSpPr>
          <p:spPr>
            <a:xfrm>
              <a:off x="4931923" y="2630865"/>
              <a:ext cx="68212" cy="143153"/>
            </a:xfrm>
            <a:custGeom>
              <a:avLst/>
              <a:gdLst/>
              <a:ahLst/>
              <a:cxnLst/>
              <a:rect l="l" t="t" r="r" b="b"/>
              <a:pathLst>
                <a:path w="2605" h="5467" extrusionOk="0">
                  <a:moveTo>
                    <a:pt x="2605" y="1"/>
                  </a:moveTo>
                  <a:cubicBezTo>
                    <a:pt x="2605" y="1"/>
                    <a:pt x="1002" y="401"/>
                    <a:pt x="477" y="1966"/>
                  </a:cubicBezTo>
                  <a:cubicBezTo>
                    <a:pt x="439" y="2099"/>
                    <a:pt x="458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0" y="3807"/>
                    <a:pt x="29" y="3950"/>
                  </a:cubicBezTo>
                  <a:lnTo>
                    <a:pt x="420" y="5467"/>
                  </a:lnTo>
                  <a:lnTo>
                    <a:pt x="1508" y="5457"/>
                  </a:lnTo>
                  <a:lnTo>
                    <a:pt x="1508" y="2691"/>
                  </a:lnTo>
                  <a:cubicBezTo>
                    <a:pt x="1508" y="2223"/>
                    <a:pt x="1699" y="1785"/>
                    <a:pt x="2023" y="1451"/>
                  </a:cubicBezTo>
                  <a:lnTo>
                    <a:pt x="2280" y="1193"/>
                  </a:lnTo>
                  <a:cubicBezTo>
                    <a:pt x="2490" y="993"/>
                    <a:pt x="2605" y="707"/>
                    <a:pt x="2605" y="420"/>
                  </a:cubicBezTo>
                  <a:lnTo>
                    <a:pt x="2605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3" name="Google Shape;16723;p66"/>
            <p:cNvSpPr/>
            <p:nvPr/>
          </p:nvSpPr>
          <p:spPr>
            <a:xfrm>
              <a:off x="5080052" y="2630865"/>
              <a:ext cx="68212" cy="143153"/>
            </a:xfrm>
            <a:custGeom>
              <a:avLst/>
              <a:gdLst/>
              <a:ahLst/>
              <a:cxnLst/>
              <a:rect l="l" t="t" r="r" b="b"/>
              <a:pathLst>
                <a:path w="2605" h="5467" extrusionOk="0">
                  <a:moveTo>
                    <a:pt x="1" y="1"/>
                  </a:moveTo>
                  <a:lnTo>
                    <a:pt x="1" y="420"/>
                  </a:lnTo>
                  <a:cubicBezTo>
                    <a:pt x="1" y="707"/>
                    <a:pt x="115" y="993"/>
                    <a:pt x="325" y="1193"/>
                  </a:cubicBezTo>
                  <a:lnTo>
                    <a:pt x="583" y="1451"/>
                  </a:lnTo>
                  <a:cubicBezTo>
                    <a:pt x="907" y="1785"/>
                    <a:pt x="1098" y="2223"/>
                    <a:pt x="1098" y="2691"/>
                  </a:cubicBezTo>
                  <a:lnTo>
                    <a:pt x="1098" y="5457"/>
                  </a:lnTo>
                  <a:lnTo>
                    <a:pt x="2185" y="5467"/>
                  </a:lnTo>
                  <a:lnTo>
                    <a:pt x="2576" y="3950"/>
                  </a:lnTo>
                  <a:cubicBezTo>
                    <a:pt x="2605" y="3807"/>
                    <a:pt x="2557" y="3654"/>
                    <a:pt x="2452" y="3549"/>
                  </a:cubicBezTo>
                  <a:lnTo>
                    <a:pt x="1746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6"/>
                  </a:cubicBezTo>
                  <a:cubicBezTo>
                    <a:pt x="1603" y="40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4" name="Google Shape;16724;p66"/>
            <p:cNvSpPr/>
            <p:nvPr/>
          </p:nvSpPr>
          <p:spPr>
            <a:xfrm>
              <a:off x="4946403" y="2476478"/>
              <a:ext cx="187144" cy="148678"/>
            </a:xfrm>
            <a:custGeom>
              <a:avLst/>
              <a:gdLst/>
              <a:ahLst/>
              <a:cxnLst/>
              <a:rect l="l" t="t" r="r" b="b"/>
              <a:pathLst>
                <a:path w="7147" h="5678" extrusionOk="0">
                  <a:moveTo>
                    <a:pt x="2233" y="1"/>
                  </a:moveTo>
                  <a:cubicBezTo>
                    <a:pt x="1470" y="1"/>
                    <a:pt x="897" y="707"/>
                    <a:pt x="1060" y="1461"/>
                  </a:cubicBezTo>
                  <a:cubicBezTo>
                    <a:pt x="1117" y="1718"/>
                    <a:pt x="926" y="1966"/>
                    <a:pt x="659" y="1966"/>
                  </a:cubicBezTo>
                  <a:lnTo>
                    <a:pt x="649" y="1966"/>
                  </a:lnTo>
                  <a:cubicBezTo>
                    <a:pt x="392" y="1966"/>
                    <a:pt x="172" y="2128"/>
                    <a:pt x="106" y="2367"/>
                  </a:cubicBezTo>
                  <a:cubicBezTo>
                    <a:pt x="1" y="2710"/>
                    <a:pt x="268" y="3054"/>
                    <a:pt x="630" y="3063"/>
                  </a:cubicBezTo>
                  <a:lnTo>
                    <a:pt x="745" y="3063"/>
                  </a:lnTo>
                  <a:cubicBezTo>
                    <a:pt x="859" y="4532"/>
                    <a:pt x="2090" y="5677"/>
                    <a:pt x="3578" y="5677"/>
                  </a:cubicBezTo>
                  <a:cubicBezTo>
                    <a:pt x="5057" y="5677"/>
                    <a:pt x="6288" y="4532"/>
                    <a:pt x="6402" y="3063"/>
                  </a:cubicBezTo>
                  <a:lnTo>
                    <a:pt x="6526" y="3063"/>
                  </a:lnTo>
                  <a:cubicBezTo>
                    <a:pt x="6889" y="3054"/>
                    <a:pt x="7146" y="2710"/>
                    <a:pt x="7051" y="2367"/>
                  </a:cubicBezTo>
                  <a:cubicBezTo>
                    <a:pt x="6974" y="2128"/>
                    <a:pt x="6755" y="1966"/>
                    <a:pt x="6507" y="1966"/>
                  </a:cubicBezTo>
                  <a:lnTo>
                    <a:pt x="6497" y="1966"/>
                  </a:lnTo>
                  <a:cubicBezTo>
                    <a:pt x="6230" y="1966"/>
                    <a:pt x="6040" y="1718"/>
                    <a:pt x="6097" y="1461"/>
                  </a:cubicBezTo>
                  <a:cubicBezTo>
                    <a:pt x="6259" y="707"/>
                    <a:pt x="5687" y="1"/>
                    <a:pt x="492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5" name="Google Shape;16725;p66"/>
            <p:cNvSpPr/>
            <p:nvPr/>
          </p:nvSpPr>
          <p:spPr>
            <a:xfrm>
              <a:off x="4946665" y="2476478"/>
              <a:ext cx="127678" cy="148652"/>
            </a:xfrm>
            <a:custGeom>
              <a:avLst/>
              <a:gdLst/>
              <a:ahLst/>
              <a:cxnLst/>
              <a:rect l="l" t="t" r="r" b="b"/>
              <a:pathLst>
                <a:path w="4876" h="5677" extrusionOk="0">
                  <a:moveTo>
                    <a:pt x="2223" y="1"/>
                  </a:moveTo>
                  <a:cubicBezTo>
                    <a:pt x="1460" y="1"/>
                    <a:pt x="887" y="707"/>
                    <a:pt x="1059" y="1461"/>
                  </a:cubicBezTo>
                  <a:cubicBezTo>
                    <a:pt x="1107" y="1718"/>
                    <a:pt x="916" y="1966"/>
                    <a:pt x="649" y="1966"/>
                  </a:cubicBezTo>
                  <a:lnTo>
                    <a:pt x="639" y="1966"/>
                  </a:lnTo>
                  <a:cubicBezTo>
                    <a:pt x="632" y="1966"/>
                    <a:pt x="626" y="1966"/>
                    <a:pt x="619" y="1966"/>
                  </a:cubicBezTo>
                  <a:cubicBezTo>
                    <a:pt x="379" y="1966"/>
                    <a:pt x="161" y="2125"/>
                    <a:pt x="96" y="2357"/>
                  </a:cubicBezTo>
                  <a:cubicBezTo>
                    <a:pt x="0" y="2710"/>
                    <a:pt x="258" y="3054"/>
                    <a:pt x="620" y="3054"/>
                  </a:cubicBezTo>
                  <a:lnTo>
                    <a:pt x="744" y="3054"/>
                  </a:lnTo>
                  <a:cubicBezTo>
                    <a:pt x="848" y="4557"/>
                    <a:pt x="2094" y="5676"/>
                    <a:pt x="3546" y="5676"/>
                  </a:cubicBezTo>
                  <a:cubicBezTo>
                    <a:pt x="3698" y="5676"/>
                    <a:pt x="3852" y="5664"/>
                    <a:pt x="4007" y="5639"/>
                  </a:cubicBezTo>
                  <a:cubicBezTo>
                    <a:pt x="2624" y="5429"/>
                    <a:pt x="1603" y="4237"/>
                    <a:pt x="1603" y="2844"/>
                  </a:cubicBezTo>
                  <a:lnTo>
                    <a:pt x="1603" y="1527"/>
                  </a:lnTo>
                  <a:cubicBezTo>
                    <a:pt x="1603" y="926"/>
                    <a:pt x="2090" y="440"/>
                    <a:pt x="2700" y="430"/>
                  </a:cubicBezTo>
                  <a:lnTo>
                    <a:pt x="4446" y="430"/>
                  </a:lnTo>
                  <a:cubicBezTo>
                    <a:pt x="4684" y="430"/>
                    <a:pt x="4875" y="239"/>
                    <a:pt x="487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6" name="Google Shape;16726;p66"/>
            <p:cNvSpPr/>
            <p:nvPr/>
          </p:nvSpPr>
          <p:spPr>
            <a:xfrm>
              <a:off x="5005608" y="2419290"/>
              <a:ext cx="119430" cy="45981"/>
            </a:xfrm>
            <a:custGeom>
              <a:avLst/>
              <a:gdLst/>
              <a:ahLst/>
              <a:cxnLst/>
              <a:rect l="l" t="t" r="r" b="b"/>
              <a:pathLst>
                <a:path w="4561" h="1756" extrusionOk="0">
                  <a:moveTo>
                    <a:pt x="697" y="0"/>
                  </a:moveTo>
                  <a:cubicBezTo>
                    <a:pt x="468" y="0"/>
                    <a:pt x="230" y="29"/>
                    <a:pt x="10" y="86"/>
                  </a:cubicBezTo>
                  <a:lnTo>
                    <a:pt x="10" y="220"/>
                  </a:lnTo>
                  <a:cubicBezTo>
                    <a:pt x="1" y="1059"/>
                    <a:pt x="688" y="1746"/>
                    <a:pt x="1537" y="1756"/>
                  </a:cubicBezTo>
                  <a:lnTo>
                    <a:pt x="4561" y="1756"/>
                  </a:lnTo>
                  <a:cubicBezTo>
                    <a:pt x="4122" y="697"/>
                    <a:pt x="3082" y="0"/>
                    <a:pt x="193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7" name="Google Shape;16727;p66"/>
            <p:cNvSpPr/>
            <p:nvPr/>
          </p:nvSpPr>
          <p:spPr>
            <a:xfrm>
              <a:off x="5000109" y="2527879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17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42"/>
                  </a:cubicBezTo>
                  <a:lnTo>
                    <a:pt x="440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8" name="Google Shape;16728;p66"/>
            <p:cNvSpPr/>
            <p:nvPr/>
          </p:nvSpPr>
          <p:spPr>
            <a:xfrm>
              <a:off x="5068818" y="2527879"/>
              <a:ext cx="11260" cy="17334"/>
            </a:xfrm>
            <a:custGeom>
              <a:avLst/>
              <a:gdLst/>
              <a:ahLst/>
              <a:cxnLst/>
              <a:rect l="l" t="t" r="r" b="b"/>
              <a:pathLst>
                <a:path w="430" h="662" extrusionOk="0">
                  <a:moveTo>
                    <a:pt x="215" y="1"/>
                  </a:moveTo>
                  <a:cubicBezTo>
                    <a:pt x="108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10" y="661"/>
                  </a:cubicBezTo>
                  <a:cubicBezTo>
                    <a:pt x="334" y="661"/>
                    <a:pt x="430" y="556"/>
                    <a:pt x="430" y="442"/>
                  </a:cubicBezTo>
                  <a:lnTo>
                    <a:pt x="430" y="223"/>
                  </a:lnTo>
                  <a:cubicBezTo>
                    <a:pt x="430" y="75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9" name="Google Shape;16729;p66"/>
            <p:cNvSpPr/>
            <p:nvPr/>
          </p:nvSpPr>
          <p:spPr>
            <a:xfrm>
              <a:off x="5014825" y="2567864"/>
              <a:ext cx="50537" cy="17334"/>
            </a:xfrm>
            <a:custGeom>
              <a:avLst/>
              <a:gdLst/>
              <a:ahLst/>
              <a:cxnLst/>
              <a:rect l="l" t="t" r="r" b="b"/>
              <a:pathLst>
                <a:path w="1930" h="662" extrusionOk="0">
                  <a:moveTo>
                    <a:pt x="311" y="0"/>
                  </a:moveTo>
                  <a:cubicBezTo>
                    <a:pt x="145" y="0"/>
                    <a:pt x="1" y="223"/>
                    <a:pt x="154" y="384"/>
                  </a:cubicBezTo>
                  <a:cubicBezTo>
                    <a:pt x="373" y="566"/>
                    <a:pt x="644" y="661"/>
                    <a:pt x="925" y="661"/>
                  </a:cubicBezTo>
                  <a:cubicBezTo>
                    <a:pt x="938" y="661"/>
                    <a:pt x="952" y="661"/>
                    <a:pt x="965" y="661"/>
                  </a:cubicBezTo>
                  <a:cubicBezTo>
                    <a:pt x="979" y="661"/>
                    <a:pt x="992" y="661"/>
                    <a:pt x="1006" y="661"/>
                  </a:cubicBezTo>
                  <a:cubicBezTo>
                    <a:pt x="1287" y="661"/>
                    <a:pt x="1558" y="566"/>
                    <a:pt x="1776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7" y="21"/>
                    <a:pt x="1471" y="69"/>
                  </a:cubicBezTo>
                  <a:cubicBezTo>
                    <a:pt x="1318" y="174"/>
                    <a:pt x="1142" y="227"/>
                    <a:pt x="965" y="227"/>
                  </a:cubicBezTo>
                  <a:cubicBezTo>
                    <a:pt x="789" y="227"/>
                    <a:pt x="612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0" name="Google Shape;16730;p66"/>
            <p:cNvSpPr/>
            <p:nvPr/>
          </p:nvSpPr>
          <p:spPr>
            <a:xfrm>
              <a:off x="4992384" y="2510702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1" name="Google Shape;16731;p66"/>
            <p:cNvSpPr/>
            <p:nvPr/>
          </p:nvSpPr>
          <p:spPr>
            <a:xfrm>
              <a:off x="5061068" y="2510702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32" name="Google Shape;16732;p66"/>
          <p:cNvGrpSpPr/>
          <p:nvPr/>
        </p:nvGrpSpPr>
        <p:grpSpPr>
          <a:xfrm>
            <a:off x="7608056" y="3345794"/>
            <a:ext cx="270334" cy="354754"/>
            <a:chOff x="7608056" y="3345794"/>
            <a:chExt cx="270334" cy="354754"/>
          </a:xfrm>
        </p:grpSpPr>
        <p:sp>
          <p:nvSpPr>
            <p:cNvPr id="16733" name="Google Shape;16733;p66"/>
            <p:cNvSpPr/>
            <p:nvPr/>
          </p:nvSpPr>
          <p:spPr>
            <a:xfrm>
              <a:off x="7636284" y="3351293"/>
              <a:ext cx="213879" cy="276068"/>
            </a:xfrm>
            <a:custGeom>
              <a:avLst/>
              <a:gdLst/>
              <a:ahLst/>
              <a:cxnLst/>
              <a:rect l="l" t="t" r="r" b="b"/>
              <a:pathLst>
                <a:path w="8168" h="10543" extrusionOk="0">
                  <a:moveTo>
                    <a:pt x="4084" y="1"/>
                  </a:moveTo>
                  <a:cubicBezTo>
                    <a:pt x="1823" y="1"/>
                    <a:pt x="1" y="1832"/>
                    <a:pt x="1" y="4084"/>
                  </a:cubicBezTo>
                  <a:lnTo>
                    <a:pt x="1" y="4694"/>
                  </a:lnTo>
                  <a:cubicBezTo>
                    <a:pt x="1" y="6221"/>
                    <a:pt x="669" y="7661"/>
                    <a:pt x="1833" y="8644"/>
                  </a:cubicBezTo>
                  <a:lnTo>
                    <a:pt x="4084" y="10542"/>
                  </a:lnTo>
                  <a:lnTo>
                    <a:pt x="6335" y="8644"/>
                  </a:lnTo>
                  <a:cubicBezTo>
                    <a:pt x="7499" y="7661"/>
                    <a:pt x="8167" y="6221"/>
                    <a:pt x="8167" y="4694"/>
                  </a:cubicBezTo>
                  <a:lnTo>
                    <a:pt x="8167" y="4084"/>
                  </a:lnTo>
                  <a:cubicBezTo>
                    <a:pt x="8167" y="1832"/>
                    <a:pt x="6335" y="1"/>
                    <a:pt x="4084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4" name="Google Shape;16734;p66"/>
            <p:cNvSpPr/>
            <p:nvPr/>
          </p:nvSpPr>
          <p:spPr>
            <a:xfrm>
              <a:off x="7608056" y="3548387"/>
              <a:ext cx="270334" cy="151925"/>
            </a:xfrm>
            <a:custGeom>
              <a:avLst/>
              <a:gdLst/>
              <a:ahLst/>
              <a:cxnLst/>
              <a:rect l="l" t="t" r="r" b="b"/>
              <a:pathLst>
                <a:path w="10324" h="5802" extrusionOk="0">
                  <a:moveTo>
                    <a:pt x="3655" y="1"/>
                  </a:moveTo>
                  <a:lnTo>
                    <a:pt x="3655" y="1021"/>
                  </a:lnTo>
                  <a:cubicBezTo>
                    <a:pt x="3655" y="1308"/>
                    <a:pt x="3473" y="1565"/>
                    <a:pt x="3197" y="1642"/>
                  </a:cubicBezTo>
                  <a:lnTo>
                    <a:pt x="926" y="2309"/>
                  </a:lnTo>
                  <a:cubicBezTo>
                    <a:pt x="382" y="2471"/>
                    <a:pt x="1" y="2977"/>
                    <a:pt x="1" y="3549"/>
                  </a:cubicBezTo>
                  <a:lnTo>
                    <a:pt x="1" y="5162"/>
                  </a:lnTo>
                  <a:cubicBezTo>
                    <a:pt x="1" y="5509"/>
                    <a:pt x="287" y="5801"/>
                    <a:pt x="633" y="5801"/>
                  </a:cubicBezTo>
                  <a:cubicBezTo>
                    <a:pt x="638" y="5801"/>
                    <a:pt x="644" y="5801"/>
                    <a:pt x="650" y="5801"/>
                  </a:cubicBezTo>
                  <a:lnTo>
                    <a:pt x="9674" y="5801"/>
                  </a:lnTo>
                  <a:cubicBezTo>
                    <a:pt x="10037" y="5801"/>
                    <a:pt x="10323" y="5515"/>
                    <a:pt x="10323" y="5162"/>
                  </a:cubicBezTo>
                  <a:lnTo>
                    <a:pt x="10323" y="3549"/>
                  </a:lnTo>
                  <a:cubicBezTo>
                    <a:pt x="10323" y="2977"/>
                    <a:pt x="9941" y="2471"/>
                    <a:pt x="9398" y="2309"/>
                  </a:cubicBezTo>
                  <a:lnTo>
                    <a:pt x="7127" y="1642"/>
                  </a:lnTo>
                  <a:cubicBezTo>
                    <a:pt x="6851" y="1565"/>
                    <a:pt x="6669" y="1308"/>
                    <a:pt x="6669" y="1021"/>
                  </a:cubicBezTo>
                  <a:lnTo>
                    <a:pt x="6669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5" name="Google Shape;16735;p66"/>
            <p:cNvSpPr/>
            <p:nvPr/>
          </p:nvSpPr>
          <p:spPr>
            <a:xfrm>
              <a:off x="7608056" y="3590100"/>
              <a:ext cx="270334" cy="110213"/>
            </a:xfrm>
            <a:custGeom>
              <a:avLst/>
              <a:gdLst/>
              <a:ahLst/>
              <a:cxnLst/>
              <a:rect l="l" t="t" r="r" b="b"/>
              <a:pathLst>
                <a:path w="10324" h="4209" extrusionOk="0">
                  <a:moveTo>
                    <a:pt x="3302" y="1"/>
                  </a:moveTo>
                  <a:cubicBezTo>
                    <a:pt x="3264" y="20"/>
                    <a:pt x="3235" y="39"/>
                    <a:pt x="3197" y="49"/>
                  </a:cubicBezTo>
                  <a:lnTo>
                    <a:pt x="926" y="716"/>
                  </a:lnTo>
                  <a:cubicBezTo>
                    <a:pt x="382" y="878"/>
                    <a:pt x="1" y="1384"/>
                    <a:pt x="1" y="1956"/>
                  </a:cubicBezTo>
                  <a:lnTo>
                    <a:pt x="1" y="3569"/>
                  </a:lnTo>
                  <a:cubicBezTo>
                    <a:pt x="1" y="3916"/>
                    <a:pt x="278" y="4208"/>
                    <a:pt x="633" y="4208"/>
                  </a:cubicBezTo>
                  <a:cubicBezTo>
                    <a:pt x="638" y="4208"/>
                    <a:pt x="644" y="4208"/>
                    <a:pt x="650" y="4208"/>
                  </a:cubicBezTo>
                  <a:lnTo>
                    <a:pt x="9674" y="4208"/>
                  </a:lnTo>
                  <a:cubicBezTo>
                    <a:pt x="10027" y="4208"/>
                    <a:pt x="10323" y="3922"/>
                    <a:pt x="10323" y="3569"/>
                  </a:cubicBezTo>
                  <a:lnTo>
                    <a:pt x="10323" y="1956"/>
                  </a:lnTo>
                  <a:cubicBezTo>
                    <a:pt x="10323" y="1384"/>
                    <a:pt x="9941" y="878"/>
                    <a:pt x="9398" y="716"/>
                  </a:cubicBezTo>
                  <a:lnTo>
                    <a:pt x="7127" y="49"/>
                  </a:lnTo>
                  <a:cubicBezTo>
                    <a:pt x="7089" y="39"/>
                    <a:pt x="7051" y="20"/>
                    <a:pt x="7022" y="1"/>
                  </a:cubicBezTo>
                  <a:lnTo>
                    <a:pt x="5162" y="1422"/>
                  </a:lnTo>
                  <a:lnTo>
                    <a:pt x="3302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6" name="Google Shape;16736;p66"/>
            <p:cNvSpPr/>
            <p:nvPr/>
          </p:nvSpPr>
          <p:spPr>
            <a:xfrm>
              <a:off x="7703736" y="3548387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1"/>
                  </a:moveTo>
                  <a:lnTo>
                    <a:pt x="1" y="478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6" y="857"/>
                    <a:pt x="2543" y="730"/>
                    <a:pt x="3015" y="478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7" name="Google Shape;16737;p66"/>
            <p:cNvSpPr/>
            <p:nvPr/>
          </p:nvSpPr>
          <p:spPr>
            <a:xfrm>
              <a:off x="7649795" y="3402013"/>
              <a:ext cx="187118" cy="157634"/>
            </a:xfrm>
            <a:custGeom>
              <a:avLst/>
              <a:gdLst/>
              <a:ahLst/>
              <a:cxnLst/>
              <a:rect l="l" t="t" r="r" b="b"/>
              <a:pathLst>
                <a:path w="7146" h="6020" extrusionOk="0">
                  <a:moveTo>
                    <a:pt x="773" y="0"/>
                  </a:moveTo>
                  <a:lnTo>
                    <a:pt x="773" y="2357"/>
                  </a:lnTo>
                  <a:lnTo>
                    <a:pt x="668" y="2357"/>
                  </a:lnTo>
                  <a:cubicBezTo>
                    <a:pt x="0" y="2404"/>
                    <a:pt x="0" y="3387"/>
                    <a:pt x="668" y="3435"/>
                  </a:cubicBezTo>
                  <a:lnTo>
                    <a:pt x="782" y="3435"/>
                  </a:lnTo>
                  <a:cubicBezTo>
                    <a:pt x="897" y="4894"/>
                    <a:pt x="2108" y="6020"/>
                    <a:pt x="3568" y="6020"/>
                  </a:cubicBezTo>
                  <a:cubicBezTo>
                    <a:pt x="5028" y="6020"/>
                    <a:pt x="6239" y="4894"/>
                    <a:pt x="6354" y="3435"/>
                  </a:cubicBezTo>
                  <a:lnTo>
                    <a:pt x="6468" y="3435"/>
                  </a:lnTo>
                  <a:cubicBezTo>
                    <a:pt x="7145" y="3387"/>
                    <a:pt x="7145" y="2404"/>
                    <a:pt x="6468" y="2357"/>
                  </a:cubicBezTo>
                  <a:lnTo>
                    <a:pt x="6468" y="2366"/>
                  </a:lnTo>
                  <a:lnTo>
                    <a:pt x="6363" y="2366"/>
                  </a:lnTo>
                  <a:lnTo>
                    <a:pt x="636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8" name="Google Shape;16738;p66"/>
            <p:cNvSpPr/>
            <p:nvPr/>
          </p:nvSpPr>
          <p:spPr>
            <a:xfrm>
              <a:off x="7652283" y="3402013"/>
              <a:ext cx="164154" cy="157581"/>
            </a:xfrm>
            <a:custGeom>
              <a:avLst/>
              <a:gdLst/>
              <a:ahLst/>
              <a:cxnLst/>
              <a:rect l="l" t="t" r="r" b="b"/>
              <a:pathLst>
                <a:path w="6269" h="6018" extrusionOk="0">
                  <a:moveTo>
                    <a:pt x="678" y="0"/>
                  </a:moveTo>
                  <a:lnTo>
                    <a:pt x="678" y="2357"/>
                  </a:lnTo>
                  <a:lnTo>
                    <a:pt x="601" y="2357"/>
                  </a:lnTo>
                  <a:cubicBezTo>
                    <a:pt x="315" y="2357"/>
                    <a:pt x="77" y="2557"/>
                    <a:pt x="39" y="2834"/>
                  </a:cubicBezTo>
                  <a:cubicBezTo>
                    <a:pt x="0" y="3158"/>
                    <a:pt x="248" y="3435"/>
                    <a:pt x="573" y="3435"/>
                  </a:cubicBezTo>
                  <a:lnTo>
                    <a:pt x="687" y="3435"/>
                  </a:lnTo>
                  <a:cubicBezTo>
                    <a:pt x="791" y="4914"/>
                    <a:pt x="2033" y="6017"/>
                    <a:pt x="3466" y="6017"/>
                  </a:cubicBezTo>
                  <a:cubicBezTo>
                    <a:pt x="3613" y="6017"/>
                    <a:pt x="3762" y="6006"/>
                    <a:pt x="3912" y="5982"/>
                  </a:cubicBezTo>
                  <a:cubicBezTo>
                    <a:pt x="2548" y="5762"/>
                    <a:pt x="1546" y="4598"/>
                    <a:pt x="1546" y="3215"/>
                  </a:cubicBezTo>
                  <a:lnTo>
                    <a:pt x="1546" y="1670"/>
                  </a:lnTo>
                  <a:cubicBezTo>
                    <a:pt x="1546" y="1428"/>
                    <a:pt x="1742" y="1237"/>
                    <a:pt x="1976" y="1237"/>
                  </a:cubicBezTo>
                  <a:cubicBezTo>
                    <a:pt x="2010" y="1237"/>
                    <a:pt x="2045" y="1242"/>
                    <a:pt x="2080" y="1250"/>
                  </a:cubicBezTo>
                  <a:cubicBezTo>
                    <a:pt x="2433" y="1345"/>
                    <a:pt x="2796" y="1412"/>
                    <a:pt x="3168" y="1460"/>
                  </a:cubicBezTo>
                  <a:lnTo>
                    <a:pt x="3244" y="1460"/>
                  </a:lnTo>
                  <a:cubicBezTo>
                    <a:pt x="3597" y="1460"/>
                    <a:pt x="3864" y="1145"/>
                    <a:pt x="3816" y="802"/>
                  </a:cubicBezTo>
                  <a:lnTo>
                    <a:pt x="3816" y="802"/>
                  </a:lnTo>
                  <a:cubicBezTo>
                    <a:pt x="4732" y="1031"/>
                    <a:pt x="5572" y="1479"/>
                    <a:pt x="6268" y="2109"/>
                  </a:cubicBezTo>
                  <a:lnTo>
                    <a:pt x="626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9" name="Google Shape;16739;p66"/>
            <p:cNvSpPr/>
            <p:nvPr/>
          </p:nvSpPr>
          <p:spPr>
            <a:xfrm>
              <a:off x="7703736" y="3464386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20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0" name="Google Shape;16740;p66"/>
            <p:cNvSpPr/>
            <p:nvPr/>
          </p:nvSpPr>
          <p:spPr>
            <a:xfrm>
              <a:off x="7771425" y="3464386"/>
              <a:ext cx="11286" cy="17073"/>
            </a:xfrm>
            <a:custGeom>
              <a:avLst/>
              <a:gdLst/>
              <a:ahLst/>
              <a:cxnLst/>
              <a:rect l="l" t="t" r="r" b="b"/>
              <a:pathLst>
                <a:path w="431" h="652" extrusionOk="0">
                  <a:moveTo>
                    <a:pt x="216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11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1" name="Google Shape;16741;p66"/>
            <p:cNvSpPr/>
            <p:nvPr/>
          </p:nvSpPr>
          <p:spPr>
            <a:xfrm>
              <a:off x="7696247" y="3446973"/>
              <a:ext cx="26264" cy="11521"/>
            </a:xfrm>
            <a:custGeom>
              <a:avLst/>
              <a:gdLst/>
              <a:ahLst/>
              <a:cxnLst/>
              <a:rect l="l" t="t" r="r" b="b"/>
              <a:pathLst>
                <a:path w="1003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2" name="Google Shape;16742;p66"/>
            <p:cNvSpPr/>
            <p:nvPr/>
          </p:nvSpPr>
          <p:spPr>
            <a:xfrm>
              <a:off x="7763936" y="3446973"/>
              <a:ext cx="26264" cy="11521"/>
            </a:xfrm>
            <a:custGeom>
              <a:avLst/>
              <a:gdLst/>
              <a:ahLst/>
              <a:cxnLst/>
              <a:rect l="l" t="t" r="r" b="b"/>
              <a:pathLst>
                <a:path w="100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3" name="Google Shape;16743;p66"/>
            <p:cNvSpPr/>
            <p:nvPr/>
          </p:nvSpPr>
          <p:spPr>
            <a:xfrm>
              <a:off x="7718243" y="3503218"/>
              <a:ext cx="49961" cy="16994"/>
            </a:xfrm>
            <a:custGeom>
              <a:avLst/>
              <a:gdLst/>
              <a:ahLst/>
              <a:cxnLst/>
              <a:rect l="l" t="t" r="r" b="b"/>
              <a:pathLst>
                <a:path w="1908" h="649" extrusionOk="0">
                  <a:moveTo>
                    <a:pt x="310" y="0"/>
                  </a:moveTo>
                  <a:cubicBezTo>
                    <a:pt x="144" y="0"/>
                    <a:pt x="1" y="217"/>
                    <a:pt x="162" y="371"/>
                  </a:cubicBezTo>
                  <a:cubicBezTo>
                    <a:pt x="372" y="553"/>
                    <a:pt x="642" y="648"/>
                    <a:pt x="915" y="648"/>
                  </a:cubicBezTo>
                  <a:cubicBezTo>
                    <a:pt x="928" y="648"/>
                    <a:pt x="941" y="648"/>
                    <a:pt x="954" y="648"/>
                  </a:cubicBezTo>
                  <a:cubicBezTo>
                    <a:pt x="967" y="648"/>
                    <a:pt x="980" y="648"/>
                    <a:pt x="993" y="648"/>
                  </a:cubicBezTo>
                  <a:cubicBezTo>
                    <a:pt x="1266" y="648"/>
                    <a:pt x="1536" y="553"/>
                    <a:pt x="1746" y="371"/>
                  </a:cubicBezTo>
                  <a:cubicBezTo>
                    <a:pt x="1907" y="217"/>
                    <a:pt x="1764" y="0"/>
                    <a:pt x="1597" y="0"/>
                  </a:cubicBezTo>
                  <a:cubicBezTo>
                    <a:pt x="1548" y="0"/>
                    <a:pt x="1496" y="20"/>
                    <a:pt x="1450" y="66"/>
                  </a:cubicBezTo>
                  <a:cubicBezTo>
                    <a:pt x="1302" y="166"/>
                    <a:pt x="1128" y="216"/>
                    <a:pt x="954" y="216"/>
                  </a:cubicBezTo>
                  <a:cubicBezTo>
                    <a:pt x="780" y="216"/>
                    <a:pt x="606" y="166"/>
                    <a:pt x="458" y="66"/>
                  </a:cubicBezTo>
                  <a:cubicBezTo>
                    <a:pt x="412" y="20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4" name="Google Shape;16744;p66"/>
            <p:cNvSpPr/>
            <p:nvPr/>
          </p:nvSpPr>
          <p:spPr>
            <a:xfrm>
              <a:off x="7658777" y="3402013"/>
              <a:ext cx="22519" cy="64729"/>
            </a:xfrm>
            <a:custGeom>
              <a:avLst/>
              <a:gdLst/>
              <a:ahLst/>
              <a:cxnLst/>
              <a:rect l="l" t="t" r="r" b="b"/>
              <a:pathLst>
                <a:path w="860" h="2472" extrusionOk="0">
                  <a:moveTo>
                    <a:pt x="0" y="0"/>
                  </a:moveTo>
                  <a:lnTo>
                    <a:pt x="0" y="2471"/>
                  </a:lnTo>
                  <a:lnTo>
                    <a:pt x="477" y="2414"/>
                  </a:lnTo>
                  <a:cubicBezTo>
                    <a:pt x="697" y="2385"/>
                    <a:pt x="859" y="2204"/>
                    <a:pt x="859" y="1985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5" name="Google Shape;16745;p66"/>
            <p:cNvSpPr/>
            <p:nvPr/>
          </p:nvSpPr>
          <p:spPr>
            <a:xfrm>
              <a:off x="7805151" y="3402013"/>
              <a:ext cx="22519" cy="64729"/>
            </a:xfrm>
            <a:custGeom>
              <a:avLst/>
              <a:gdLst/>
              <a:ahLst/>
              <a:cxnLst/>
              <a:rect l="l" t="t" r="r" b="b"/>
              <a:pathLst>
                <a:path w="860" h="2472" extrusionOk="0">
                  <a:moveTo>
                    <a:pt x="1" y="0"/>
                  </a:moveTo>
                  <a:lnTo>
                    <a:pt x="1" y="1985"/>
                  </a:lnTo>
                  <a:cubicBezTo>
                    <a:pt x="1" y="2204"/>
                    <a:pt x="163" y="2385"/>
                    <a:pt x="382" y="2414"/>
                  </a:cubicBezTo>
                  <a:lnTo>
                    <a:pt x="859" y="2471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6" name="Google Shape;16746;p66"/>
            <p:cNvSpPr/>
            <p:nvPr/>
          </p:nvSpPr>
          <p:spPr>
            <a:xfrm>
              <a:off x="7652021" y="3351345"/>
              <a:ext cx="183635" cy="101388"/>
            </a:xfrm>
            <a:custGeom>
              <a:avLst/>
              <a:gdLst/>
              <a:ahLst/>
              <a:cxnLst/>
              <a:rect l="l" t="t" r="r" b="b"/>
              <a:pathLst>
                <a:path w="7013" h="3872" extrusionOk="0">
                  <a:moveTo>
                    <a:pt x="3481" y="1"/>
                  </a:moveTo>
                  <a:cubicBezTo>
                    <a:pt x="2139" y="1"/>
                    <a:pt x="797" y="650"/>
                    <a:pt x="1" y="1954"/>
                  </a:cubicBezTo>
                  <a:lnTo>
                    <a:pt x="1" y="2021"/>
                  </a:lnTo>
                  <a:cubicBezTo>
                    <a:pt x="1022" y="2489"/>
                    <a:pt x="2109" y="2813"/>
                    <a:pt x="3225" y="2985"/>
                  </a:cubicBezTo>
                  <a:cubicBezTo>
                    <a:pt x="3230" y="2985"/>
                    <a:pt x="3234" y="2985"/>
                    <a:pt x="3239" y="2985"/>
                  </a:cubicBezTo>
                  <a:cubicBezTo>
                    <a:pt x="3346" y="2985"/>
                    <a:pt x="3424" y="2876"/>
                    <a:pt x="3388" y="2775"/>
                  </a:cubicBezTo>
                  <a:lnTo>
                    <a:pt x="3244" y="2431"/>
                  </a:lnTo>
                  <a:cubicBezTo>
                    <a:pt x="3200" y="2325"/>
                    <a:pt x="3279" y="2219"/>
                    <a:pt x="3389" y="2219"/>
                  </a:cubicBezTo>
                  <a:cubicBezTo>
                    <a:pt x="3398" y="2219"/>
                    <a:pt x="3407" y="2220"/>
                    <a:pt x="3416" y="2221"/>
                  </a:cubicBezTo>
                  <a:cubicBezTo>
                    <a:pt x="4017" y="2326"/>
                    <a:pt x="5525" y="2698"/>
                    <a:pt x="6698" y="3872"/>
                  </a:cubicBezTo>
                  <a:lnTo>
                    <a:pt x="7013" y="2040"/>
                  </a:lnTo>
                  <a:cubicBezTo>
                    <a:pt x="6230" y="683"/>
                    <a:pt x="4856" y="1"/>
                    <a:pt x="348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7" name="Google Shape;16747;p66"/>
            <p:cNvSpPr/>
            <p:nvPr/>
          </p:nvSpPr>
          <p:spPr>
            <a:xfrm>
              <a:off x="7652021" y="3351293"/>
              <a:ext cx="183635" cy="84970"/>
            </a:xfrm>
            <a:custGeom>
              <a:avLst/>
              <a:gdLst/>
              <a:ahLst/>
              <a:cxnLst/>
              <a:rect l="l" t="t" r="r" b="b"/>
              <a:pathLst>
                <a:path w="7013" h="3245" extrusionOk="0">
                  <a:moveTo>
                    <a:pt x="3483" y="1"/>
                  </a:moveTo>
                  <a:cubicBezTo>
                    <a:pt x="2062" y="1"/>
                    <a:pt x="745" y="745"/>
                    <a:pt x="1" y="1956"/>
                  </a:cubicBezTo>
                  <a:lnTo>
                    <a:pt x="1" y="2023"/>
                  </a:lnTo>
                  <a:cubicBezTo>
                    <a:pt x="163" y="2099"/>
                    <a:pt x="363" y="2176"/>
                    <a:pt x="573" y="2262"/>
                  </a:cubicBezTo>
                  <a:cubicBezTo>
                    <a:pt x="1260" y="1162"/>
                    <a:pt x="2369" y="646"/>
                    <a:pt x="3469" y="646"/>
                  </a:cubicBezTo>
                  <a:cubicBezTo>
                    <a:pt x="4938" y="646"/>
                    <a:pt x="6393" y="1565"/>
                    <a:pt x="6812" y="3244"/>
                  </a:cubicBezTo>
                  <a:lnTo>
                    <a:pt x="7013" y="2042"/>
                  </a:lnTo>
                  <a:cubicBezTo>
                    <a:pt x="6288" y="783"/>
                    <a:pt x="4943" y="1"/>
                    <a:pt x="34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8" name="Google Shape;16748;p66"/>
            <p:cNvSpPr/>
            <p:nvPr/>
          </p:nvSpPr>
          <p:spPr>
            <a:xfrm>
              <a:off x="7630549" y="3345794"/>
              <a:ext cx="225086" cy="354493"/>
            </a:xfrm>
            <a:custGeom>
              <a:avLst/>
              <a:gdLst/>
              <a:ahLst/>
              <a:cxnLst/>
              <a:rect l="l" t="t" r="r" b="b"/>
              <a:pathLst>
                <a:path w="8596" h="13538" extrusionOk="0">
                  <a:moveTo>
                    <a:pt x="4303" y="430"/>
                  </a:moveTo>
                  <a:cubicBezTo>
                    <a:pt x="6440" y="430"/>
                    <a:pt x="8176" y="2157"/>
                    <a:pt x="8176" y="4294"/>
                  </a:cubicBezTo>
                  <a:lnTo>
                    <a:pt x="8176" y="4904"/>
                  </a:lnTo>
                  <a:cubicBezTo>
                    <a:pt x="8176" y="6364"/>
                    <a:pt x="7527" y="7747"/>
                    <a:pt x="6411" y="8682"/>
                  </a:cubicBezTo>
                  <a:lnTo>
                    <a:pt x="4303" y="10466"/>
                  </a:lnTo>
                  <a:lnTo>
                    <a:pt x="2195" y="8682"/>
                  </a:lnTo>
                  <a:cubicBezTo>
                    <a:pt x="1078" y="7747"/>
                    <a:pt x="430" y="6364"/>
                    <a:pt x="430" y="4904"/>
                  </a:cubicBezTo>
                  <a:lnTo>
                    <a:pt x="430" y="4294"/>
                  </a:lnTo>
                  <a:cubicBezTo>
                    <a:pt x="430" y="2157"/>
                    <a:pt x="2166" y="430"/>
                    <a:pt x="4303" y="430"/>
                  </a:cubicBezTo>
                  <a:close/>
                  <a:moveTo>
                    <a:pt x="4303" y="1"/>
                  </a:moveTo>
                  <a:cubicBezTo>
                    <a:pt x="1928" y="1"/>
                    <a:pt x="10" y="1918"/>
                    <a:pt x="0" y="4294"/>
                  </a:cubicBezTo>
                  <a:lnTo>
                    <a:pt x="0" y="4904"/>
                  </a:lnTo>
                  <a:cubicBezTo>
                    <a:pt x="0" y="6488"/>
                    <a:pt x="697" y="7995"/>
                    <a:pt x="1908" y="9016"/>
                  </a:cubicBezTo>
                  <a:lnTo>
                    <a:pt x="4093" y="10848"/>
                  </a:lnTo>
                  <a:lnTo>
                    <a:pt x="4093" y="13538"/>
                  </a:lnTo>
                  <a:lnTo>
                    <a:pt x="4522" y="13538"/>
                  </a:lnTo>
                  <a:lnTo>
                    <a:pt x="4522" y="10848"/>
                  </a:lnTo>
                  <a:lnTo>
                    <a:pt x="6688" y="9016"/>
                  </a:lnTo>
                  <a:cubicBezTo>
                    <a:pt x="7900" y="7995"/>
                    <a:pt x="8596" y="6488"/>
                    <a:pt x="8596" y="4904"/>
                  </a:cubicBezTo>
                  <a:lnTo>
                    <a:pt x="8596" y="4294"/>
                  </a:lnTo>
                  <a:cubicBezTo>
                    <a:pt x="8596" y="1928"/>
                    <a:pt x="6678" y="1"/>
                    <a:pt x="43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9" name="Google Shape;16749;p66"/>
            <p:cNvSpPr/>
            <p:nvPr/>
          </p:nvSpPr>
          <p:spPr>
            <a:xfrm>
              <a:off x="7731964" y="3627335"/>
              <a:ext cx="22519" cy="33752"/>
            </a:xfrm>
            <a:custGeom>
              <a:avLst/>
              <a:gdLst/>
              <a:ahLst/>
              <a:cxnLst/>
              <a:rect l="l" t="t" r="r" b="b"/>
              <a:pathLst>
                <a:path w="860" h="1289" extrusionOk="0">
                  <a:moveTo>
                    <a:pt x="430" y="0"/>
                  </a:moveTo>
                  <a:cubicBezTo>
                    <a:pt x="191" y="0"/>
                    <a:pt x="1" y="191"/>
                    <a:pt x="1" y="430"/>
                  </a:cubicBezTo>
                  <a:lnTo>
                    <a:pt x="1" y="859"/>
                  </a:lnTo>
                  <a:cubicBezTo>
                    <a:pt x="1" y="1097"/>
                    <a:pt x="191" y="1288"/>
                    <a:pt x="430" y="1288"/>
                  </a:cubicBezTo>
                  <a:cubicBezTo>
                    <a:pt x="668" y="1288"/>
                    <a:pt x="859" y="1097"/>
                    <a:pt x="859" y="859"/>
                  </a:cubicBezTo>
                  <a:lnTo>
                    <a:pt x="859" y="430"/>
                  </a:lnTo>
                  <a:cubicBezTo>
                    <a:pt x="859" y="191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0" name="Google Shape;16750;p66"/>
            <p:cNvSpPr/>
            <p:nvPr/>
          </p:nvSpPr>
          <p:spPr>
            <a:xfrm>
              <a:off x="7611565" y="3617333"/>
              <a:ext cx="52972" cy="83216"/>
            </a:xfrm>
            <a:custGeom>
              <a:avLst/>
              <a:gdLst/>
              <a:ahLst/>
              <a:cxnLst/>
              <a:rect l="l" t="t" r="r" b="b"/>
              <a:pathLst>
                <a:path w="2023" h="3178" extrusionOk="0">
                  <a:moveTo>
                    <a:pt x="248" y="1"/>
                  </a:moveTo>
                  <a:cubicBezTo>
                    <a:pt x="144" y="106"/>
                    <a:pt x="58" y="230"/>
                    <a:pt x="0" y="363"/>
                  </a:cubicBezTo>
                  <a:lnTo>
                    <a:pt x="1374" y="1575"/>
                  </a:lnTo>
                  <a:cubicBezTo>
                    <a:pt x="1508" y="1699"/>
                    <a:pt x="1584" y="1870"/>
                    <a:pt x="1594" y="2052"/>
                  </a:cubicBezTo>
                  <a:lnTo>
                    <a:pt x="1594" y="3177"/>
                  </a:lnTo>
                  <a:lnTo>
                    <a:pt x="2023" y="3177"/>
                  </a:lnTo>
                  <a:lnTo>
                    <a:pt x="2023" y="2052"/>
                  </a:lnTo>
                  <a:cubicBezTo>
                    <a:pt x="2023" y="1746"/>
                    <a:pt x="1889" y="1451"/>
                    <a:pt x="1660" y="1250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1" name="Google Shape;16751;p66"/>
            <p:cNvSpPr/>
            <p:nvPr/>
          </p:nvSpPr>
          <p:spPr>
            <a:xfrm>
              <a:off x="7821909" y="3617333"/>
              <a:ext cx="52972" cy="82954"/>
            </a:xfrm>
            <a:custGeom>
              <a:avLst/>
              <a:gdLst/>
              <a:ahLst/>
              <a:cxnLst/>
              <a:rect l="l" t="t" r="r" b="b"/>
              <a:pathLst>
                <a:path w="2023" h="3168" extrusionOk="0">
                  <a:moveTo>
                    <a:pt x="1774" y="1"/>
                  </a:moveTo>
                  <a:lnTo>
                    <a:pt x="363" y="1250"/>
                  </a:lnTo>
                  <a:cubicBezTo>
                    <a:pt x="134" y="1451"/>
                    <a:pt x="0" y="1746"/>
                    <a:pt x="0" y="2052"/>
                  </a:cubicBezTo>
                  <a:lnTo>
                    <a:pt x="0" y="3168"/>
                  </a:lnTo>
                  <a:lnTo>
                    <a:pt x="429" y="3168"/>
                  </a:lnTo>
                  <a:lnTo>
                    <a:pt x="429" y="2052"/>
                  </a:lnTo>
                  <a:cubicBezTo>
                    <a:pt x="439" y="1870"/>
                    <a:pt x="515" y="1699"/>
                    <a:pt x="649" y="1575"/>
                  </a:cubicBezTo>
                  <a:lnTo>
                    <a:pt x="2023" y="354"/>
                  </a:lnTo>
                  <a:cubicBezTo>
                    <a:pt x="1956" y="220"/>
                    <a:pt x="1879" y="106"/>
                    <a:pt x="177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52" name="Google Shape;16752;p66"/>
          <p:cNvGrpSpPr/>
          <p:nvPr/>
        </p:nvGrpSpPr>
        <p:grpSpPr>
          <a:xfrm>
            <a:off x="6712765" y="4268082"/>
            <a:ext cx="263316" cy="354728"/>
            <a:chOff x="6712765" y="4268082"/>
            <a:chExt cx="263316" cy="354728"/>
          </a:xfrm>
        </p:grpSpPr>
        <p:sp>
          <p:nvSpPr>
            <p:cNvPr id="16753" name="Google Shape;16753;p66"/>
            <p:cNvSpPr/>
            <p:nvPr/>
          </p:nvSpPr>
          <p:spPr>
            <a:xfrm>
              <a:off x="6907372" y="4411209"/>
              <a:ext cx="36004" cy="131658"/>
            </a:xfrm>
            <a:custGeom>
              <a:avLst/>
              <a:gdLst/>
              <a:ahLst/>
              <a:cxnLst/>
              <a:rect l="l" t="t" r="r" b="b"/>
              <a:pathLst>
                <a:path w="1375" h="5028" extrusionOk="0">
                  <a:moveTo>
                    <a:pt x="0" y="0"/>
                  </a:moveTo>
                  <a:lnTo>
                    <a:pt x="0" y="1632"/>
                  </a:lnTo>
                  <a:cubicBezTo>
                    <a:pt x="0" y="1842"/>
                    <a:pt x="67" y="2042"/>
                    <a:pt x="201" y="2204"/>
                  </a:cubicBezTo>
                  <a:cubicBezTo>
                    <a:pt x="277" y="2300"/>
                    <a:pt x="277" y="2433"/>
                    <a:pt x="201" y="2529"/>
                  </a:cubicBezTo>
                  <a:cubicBezTo>
                    <a:pt x="67" y="2691"/>
                    <a:pt x="0" y="2891"/>
                    <a:pt x="0" y="3101"/>
                  </a:cubicBezTo>
                  <a:cubicBezTo>
                    <a:pt x="0" y="3311"/>
                    <a:pt x="77" y="3511"/>
                    <a:pt x="210" y="3683"/>
                  </a:cubicBezTo>
                  <a:cubicBezTo>
                    <a:pt x="286" y="3788"/>
                    <a:pt x="286" y="3931"/>
                    <a:pt x="210" y="4036"/>
                  </a:cubicBezTo>
                  <a:cubicBezTo>
                    <a:pt x="77" y="4274"/>
                    <a:pt x="0" y="4541"/>
                    <a:pt x="0" y="4809"/>
                  </a:cubicBezTo>
                  <a:lnTo>
                    <a:pt x="868" y="5028"/>
                  </a:lnTo>
                  <a:cubicBezTo>
                    <a:pt x="868" y="5028"/>
                    <a:pt x="1307" y="4589"/>
                    <a:pt x="1307" y="4074"/>
                  </a:cubicBezTo>
                  <a:cubicBezTo>
                    <a:pt x="1307" y="3845"/>
                    <a:pt x="1231" y="3626"/>
                    <a:pt x="1097" y="3444"/>
                  </a:cubicBezTo>
                  <a:cubicBezTo>
                    <a:pt x="1012" y="3339"/>
                    <a:pt x="1012" y="3177"/>
                    <a:pt x="1097" y="3072"/>
                  </a:cubicBezTo>
                  <a:cubicBezTo>
                    <a:pt x="1374" y="2710"/>
                    <a:pt x="1374" y="2204"/>
                    <a:pt x="1107" y="1842"/>
                  </a:cubicBezTo>
                  <a:cubicBezTo>
                    <a:pt x="1040" y="1737"/>
                    <a:pt x="1040" y="1603"/>
                    <a:pt x="1107" y="1498"/>
                  </a:cubicBezTo>
                  <a:cubicBezTo>
                    <a:pt x="1240" y="1327"/>
                    <a:pt x="1307" y="1107"/>
                    <a:pt x="1307" y="888"/>
                  </a:cubicBezTo>
                  <a:cubicBezTo>
                    <a:pt x="1317" y="516"/>
                    <a:pt x="1107" y="163"/>
                    <a:pt x="76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4" name="Google Shape;16754;p66"/>
            <p:cNvSpPr/>
            <p:nvPr/>
          </p:nvSpPr>
          <p:spPr>
            <a:xfrm>
              <a:off x="6745496" y="4411209"/>
              <a:ext cx="36240" cy="131658"/>
            </a:xfrm>
            <a:custGeom>
              <a:avLst/>
              <a:gdLst/>
              <a:ahLst/>
              <a:cxnLst/>
              <a:rect l="l" t="t" r="r" b="b"/>
              <a:pathLst>
                <a:path w="1384" h="5028" extrusionOk="0">
                  <a:moveTo>
                    <a:pt x="621" y="0"/>
                  </a:moveTo>
                  <a:cubicBezTo>
                    <a:pt x="277" y="163"/>
                    <a:pt x="58" y="516"/>
                    <a:pt x="67" y="888"/>
                  </a:cubicBezTo>
                  <a:cubicBezTo>
                    <a:pt x="67" y="1107"/>
                    <a:pt x="144" y="1327"/>
                    <a:pt x="268" y="1498"/>
                  </a:cubicBezTo>
                  <a:cubicBezTo>
                    <a:pt x="344" y="1603"/>
                    <a:pt x="344" y="1737"/>
                    <a:pt x="268" y="1842"/>
                  </a:cubicBezTo>
                  <a:cubicBezTo>
                    <a:pt x="0" y="2204"/>
                    <a:pt x="10" y="2710"/>
                    <a:pt x="287" y="3072"/>
                  </a:cubicBezTo>
                  <a:cubicBezTo>
                    <a:pt x="372" y="3177"/>
                    <a:pt x="372" y="3339"/>
                    <a:pt x="287" y="3444"/>
                  </a:cubicBezTo>
                  <a:cubicBezTo>
                    <a:pt x="144" y="3626"/>
                    <a:pt x="67" y="3845"/>
                    <a:pt x="77" y="4074"/>
                  </a:cubicBezTo>
                  <a:cubicBezTo>
                    <a:pt x="77" y="4589"/>
                    <a:pt x="506" y="5028"/>
                    <a:pt x="506" y="5028"/>
                  </a:cubicBezTo>
                  <a:lnTo>
                    <a:pt x="1384" y="4809"/>
                  </a:lnTo>
                  <a:cubicBezTo>
                    <a:pt x="1374" y="4541"/>
                    <a:pt x="1307" y="4274"/>
                    <a:pt x="1174" y="4036"/>
                  </a:cubicBezTo>
                  <a:cubicBezTo>
                    <a:pt x="1088" y="3931"/>
                    <a:pt x="1088" y="3788"/>
                    <a:pt x="1174" y="3683"/>
                  </a:cubicBezTo>
                  <a:cubicBezTo>
                    <a:pt x="1307" y="3511"/>
                    <a:pt x="1384" y="3311"/>
                    <a:pt x="1374" y="3101"/>
                  </a:cubicBezTo>
                  <a:cubicBezTo>
                    <a:pt x="1374" y="2891"/>
                    <a:pt x="1307" y="2691"/>
                    <a:pt x="1183" y="2529"/>
                  </a:cubicBezTo>
                  <a:cubicBezTo>
                    <a:pt x="1107" y="2433"/>
                    <a:pt x="1107" y="2300"/>
                    <a:pt x="1183" y="2204"/>
                  </a:cubicBezTo>
                  <a:cubicBezTo>
                    <a:pt x="1307" y="2042"/>
                    <a:pt x="1374" y="1842"/>
                    <a:pt x="1374" y="1632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5" name="Google Shape;16755;p66"/>
            <p:cNvSpPr/>
            <p:nvPr/>
          </p:nvSpPr>
          <p:spPr>
            <a:xfrm>
              <a:off x="6752985" y="4268082"/>
              <a:ext cx="183138" cy="134669"/>
            </a:xfrm>
            <a:custGeom>
              <a:avLst/>
              <a:gdLst/>
              <a:ahLst/>
              <a:cxnLst/>
              <a:rect l="l" t="t" r="r" b="b"/>
              <a:pathLst>
                <a:path w="6994" h="5143" extrusionOk="0">
                  <a:moveTo>
                    <a:pt x="3492" y="0"/>
                  </a:moveTo>
                  <a:cubicBezTo>
                    <a:pt x="1565" y="0"/>
                    <a:pt x="1" y="1565"/>
                    <a:pt x="1" y="3501"/>
                  </a:cubicBezTo>
                  <a:lnTo>
                    <a:pt x="1" y="5142"/>
                  </a:lnTo>
                  <a:lnTo>
                    <a:pt x="6993" y="5142"/>
                  </a:lnTo>
                  <a:lnTo>
                    <a:pt x="6993" y="3501"/>
                  </a:lnTo>
                  <a:cubicBezTo>
                    <a:pt x="6993" y="1565"/>
                    <a:pt x="5429" y="0"/>
                    <a:pt x="3492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6" name="Google Shape;16756;p66"/>
            <p:cNvSpPr/>
            <p:nvPr/>
          </p:nvSpPr>
          <p:spPr>
            <a:xfrm>
              <a:off x="6712765" y="4456928"/>
              <a:ext cx="263316" cy="165882"/>
            </a:xfrm>
            <a:custGeom>
              <a:avLst/>
              <a:gdLst/>
              <a:ahLst/>
              <a:cxnLst/>
              <a:rect l="l" t="t" r="r" b="b"/>
              <a:pathLst>
                <a:path w="10056" h="6335" extrusionOk="0">
                  <a:moveTo>
                    <a:pt x="3721" y="0"/>
                  </a:moveTo>
                  <a:lnTo>
                    <a:pt x="3721" y="1784"/>
                  </a:lnTo>
                  <a:cubicBezTo>
                    <a:pt x="3721" y="2156"/>
                    <a:pt x="3483" y="2481"/>
                    <a:pt x="3130" y="2605"/>
                  </a:cubicBezTo>
                  <a:lnTo>
                    <a:pt x="878" y="3406"/>
                  </a:lnTo>
                  <a:cubicBezTo>
                    <a:pt x="354" y="3587"/>
                    <a:pt x="1" y="4083"/>
                    <a:pt x="1" y="4637"/>
                  </a:cubicBezTo>
                  <a:lnTo>
                    <a:pt x="1" y="567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398" y="6335"/>
                  </a:lnTo>
                  <a:cubicBezTo>
                    <a:pt x="9760" y="6335"/>
                    <a:pt x="10056" y="6039"/>
                    <a:pt x="10056" y="5676"/>
                  </a:cubicBezTo>
                  <a:lnTo>
                    <a:pt x="10056" y="4637"/>
                  </a:lnTo>
                  <a:cubicBezTo>
                    <a:pt x="10056" y="4083"/>
                    <a:pt x="9703" y="3587"/>
                    <a:pt x="9178" y="3406"/>
                  </a:cubicBezTo>
                  <a:lnTo>
                    <a:pt x="6927" y="2605"/>
                  </a:lnTo>
                  <a:cubicBezTo>
                    <a:pt x="6574" y="2481"/>
                    <a:pt x="6345" y="2156"/>
                    <a:pt x="6345" y="1784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7" name="Google Shape;16757;p66"/>
            <p:cNvSpPr/>
            <p:nvPr/>
          </p:nvSpPr>
          <p:spPr>
            <a:xfrm>
              <a:off x="6713027" y="4529854"/>
              <a:ext cx="263055" cy="92957"/>
            </a:xfrm>
            <a:custGeom>
              <a:avLst/>
              <a:gdLst/>
              <a:ahLst/>
              <a:cxnLst/>
              <a:rect l="l" t="t" r="r" b="b"/>
              <a:pathLst>
                <a:path w="10046" h="3550" extrusionOk="0">
                  <a:moveTo>
                    <a:pt x="2624" y="1"/>
                  </a:moveTo>
                  <a:lnTo>
                    <a:pt x="868" y="621"/>
                  </a:lnTo>
                  <a:cubicBezTo>
                    <a:pt x="344" y="802"/>
                    <a:pt x="0" y="1298"/>
                    <a:pt x="0" y="1852"/>
                  </a:cubicBezTo>
                  <a:lnTo>
                    <a:pt x="0" y="2891"/>
                  </a:lnTo>
                  <a:cubicBezTo>
                    <a:pt x="0" y="3254"/>
                    <a:pt x="286" y="3550"/>
                    <a:pt x="649" y="3550"/>
                  </a:cubicBezTo>
                  <a:lnTo>
                    <a:pt x="9388" y="3550"/>
                  </a:lnTo>
                  <a:cubicBezTo>
                    <a:pt x="9750" y="3550"/>
                    <a:pt x="10046" y="3254"/>
                    <a:pt x="10046" y="2891"/>
                  </a:cubicBezTo>
                  <a:lnTo>
                    <a:pt x="10046" y="1852"/>
                  </a:lnTo>
                  <a:cubicBezTo>
                    <a:pt x="10046" y="1298"/>
                    <a:pt x="9693" y="802"/>
                    <a:pt x="9168" y="621"/>
                  </a:cubicBezTo>
                  <a:lnTo>
                    <a:pt x="7413" y="1"/>
                  </a:lnTo>
                  <a:cubicBezTo>
                    <a:pt x="7327" y="1260"/>
                    <a:pt x="6278" y="2233"/>
                    <a:pt x="5018" y="2233"/>
                  </a:cubicBezTo>
                  <a:cubicBezTo>
                    <a:pt x="3759" y="2233"/>
                    <a:pt x="2719" y="1260"/>
                    <a:pt x="262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8" name="Google Shape;16758;p66"/>
            <p:cNvSpPr/>
            <p:nvPr/>
          </p:nvSpPr>
          <p:spPr>
            <a:xfrm>
              <a:off x="6810199" y="4468424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9" name="Google Shape;16759;p66"/>
            <p:cNvSpPr/>
            <p:nvPr/>
          </p:nvSpPr>
          <p:spPr>
            <a:xfrm>
              <a:off x="6752226" y="4336399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1" y="0"/>
                  </a:moveTo>
                  <a:cubicBezTo>
                    <a:pt x="3452" y="0"/>
                    <a:pt x="3383" y="34"/>
                    <a:pt x="3340" y="100"/>
                  </a:cubicBezTo>
                  <a:cubicBezTo>
                    <a:pt x="2529" y="1360"/>
                    <a:pt x="1451" y="1789"/>
                    <a:pt x="955" y="1923"/>
                  </a:cubicBezTo>
                  <a:cubicBezTo>
                    <a:pt x="869" y="1951"/>
                    <a:pt x="573" y="1980"/>
                    <a:pt x="573" y="1980"/>
                  </a:cubicBezTo>
                  <a:cubicBezTo>
                    <a:pt x="249" y="1980"/>
                    <a:pt x="1" y="2266"/>
                    <a:pt x="30" y="2581"/>
                  </a:cubicBezTo>
                  <a:cubicBezTo>
                    <a:pt x="68" y="2867"/>
                    <a:pt x="316" y="3077"/>
                    <a:pt x="602" y="3077"/>
                  </a:cubicBezTo>
                  <a:lnTo>
                    <a:pt x="697" y="3077"/>
                  </a:lnTo>
                  <a:cubicBezTo>
                    <a:pt x="812" y="4556"/>
                    <a:pt x="2043" y="5691"/>
                    <a:pt x="3521" y="5691"/>
                  </a:cubicBezTo>
                  <a:cubicBezTo>
                    <a:pt x="5009" y="5691"/>
                    <a:pt x="6240" y="4556"/>
                    <a:pt x="6355" y="3077"/>
                  </a:cubicBezTo>
                  <a:lnTo>
                    <a:pt x="6440" y="3077"/>
                  </a:lnTo>
                  <a:cubicBezTo>
                    <a:pt x="6727" y="3077"/>
                    <a:pt x="6975" y="2867"/>
                    <a:pt x="7013" y="2581"/>
                  </a:cubicBezTo>
                  <a:cubicBezTo>
                    <a:pt x="7051" y="2266"/>
                    <a:pt x="6793" y="1980"/>
                    <a:pt x="6469" y="1980"/>
                  </a:cubicBezTo>
                  <a:cubicBezTo>
                    <a:pt x="6469" y="1980"/>
                    <a:pt x="6183" y="1951"/>
                    <a:pt x="6087" y="1923"/>
                  </a:cubicBezTo>
                  <a:cubicBezTo>
                    <a:pt x="5591" y="1789"/>
                    <a:pt x="4523" y="1360"/>
                    <a:pt x="3702" y="100"/>
                  </a:cubicBezTo>
                  <a:cubicBezTo>
                    <a:pt x="3660" y="34"/>
                    <a:pt x="3590" y="0"/>
                    <a:pt x="35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0" name="Google Shape;16760;p66"/>
            <p:cNvSpPr/>
            <p:nvPr/>
          </p:nvSpPr>
          <p:spPr>
            <a:xfrm>
              <a:off x="6752226" y="4336451"/>
              <a:ext cx="169417" cy="149202"/>
            </a:xfrm>
            <a:custGeom>
              <a:avLst/>
              <a:gdLst/>
              <a:ahLst/>
              <a:cxnLst/>
              <a:rect l="l" t="t" r="r" b="b"/>
              <a:pathLst>
                <a:path w="6470" h="5698" extrusionOk="0">
                  <a:moveTo>
                    <a:pt x="3521" y="1"/>
                  </a:moveTo>
                  <a:cubicBezTo>
                    <a:pt x="3452" y="1"/>
                    <a:pt x="3383" y="36"/>
                    <a:pt x="3340" y="108"/>
                  </a:cubicBezTo>
                  <a:cubicBezTo>
                    <a:pt x="2901" y="785"/>
                    <a:pt x="2281" y="1339"/>
                    <a:pt x="1556" y="1692"/>
                  </a:cubicBezTo>
                  <a:cubicBezTo>
                    <a:pt x="1365" y="1787"/>
                    <a:pt x="1165" y="1863"/>
                    <a:pt x="955" y="1921"/>
                  </a:cubicBezTo>
                  <a:cubicBezTo>
                    <a:pt x="869" y="1949"/>
                    <a:pt x="573" y="1978"/>
                    <a:pt x="573" y="1978"/>
                  </a:cubicBezTo>
                  <a:cubicBezTo>
                    <a:pt x="249" y="1978"/>
                    <a:pt x="1" y="2264"/>
                    <a:pt x="30" y="2579"/>
                  </a:cubicBezTo>
                  <a:cubicBezTo>
                    <a:pt x="68" y="2865"/>
                    <a:pt x="316" y="3075"/>
                    <a:pt x="612" y="3075"/>
                  </a:cubicBezTo>
                  <a:lnTo>
                    <a:pt x="697" y="3075"/>
                  </a:lnTo>
                  <a:cubicBezTo>
                    <a:pt x="801" y="4570"/>
                    <a:pt x="2056" y="5697"/>
                    <a:pt x="3504" y="5697"/>
                  </a:cubicBezTo>
                  <a:cubicBezTo>
                    <a:pt x="3654" y="5697"/>
                    <a:pt x="3807" y="5685"/>
                    <a:pt x="3960" y="5660"/>
                  </a:cubicBezTo>
                  <a:cubicBezTo>
                    <a:pt x="2710" y="5460"/>
                    <a:pt x="1737" y="4458"/>
                    <a:pt x="1575" y="3199"/>
                  </a:cubicBezTo>
                  <a:cubicBezTo>
                    <a:pt x="1556" y="3018"/>
                    <a:pt x="1556" y="2827"/>
                    <a:pt x="1575" y="2636"/>
                  </a:cubicBezTo>
                  <a:cubicBezTo>
                    <a:pt x="1594" y="2483"/>
                    <a:pt x="1642" y="2340"/>
                    <a:pt x="1728" y="2207"/>
                  </a:cubicBezTo>
                  <a:cubicBezTo>
                    <a:pt x="1804" y="2102"/>
                    <a:pt x="1909" y="2006"/>
                    <a:pt x="2033" y="1940"/>
                  </a:cubicBezTo>
                  <a:cubicBezTo>
                    <a:pt x="2615" y="1606"/>
                    <a:pt x="3121" y="1148"/>
                    <a:pt x="3521" y="604"/>
                  </a:cubicBezTo>
                  <a:cubicBezTo>
                    <a:pt x="3970" y="1234"/>
                    <a:pt x="4580" y="1739"/>
                    <a:pt x="5286" y="2083"/>
                  </a:cubicBezTo>
                  <a:cubicBezTo>
                    <a:pt x="5445" y="2158"/>
                    <a:pt x="5616" y="2196"/>
                    <a:pt x="5786" y="2196"/>
                  </a:cubicBezTo>
                  <a:cubicBezTo>
                    <a:pt x="6025" y="2196"/>
                    <a:pt x="6263" y="2122"/>
                    <a:pt x="6469" y="1978"/>
                  </a:cubicBezTo>
                  <a:cubicBezTo>
                    <a:pt x="6469" y="1978"/>
                    <a:pt x="6183" y="1949"/>
                    <a:pt x="6087" y="1921"/>
                  </a:cubicBezTo>
                  <a:cubicBezTo>
                    <a:pt x="5591" y="1787"/>
                    <a:pt x="4523" y="1358"/>
                    <a:pt x="3702" y="108"/>
                  </a:cubicBezTo>
                  <a:cubicBezTo>
                    <a:pt x="3660" y="36"/>
                    <a:pt x="3590" y="1"/>
                    <a:pt x="352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1" name="Google Shape;16761;p66"/>
            <p:cNvSpPr/>
            <p:nvPr/>
          </p:nvSpPr>
          <p:spPr>
            <a:xfrm>
              <a:off x="6804439" y="4388847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2" name="Google Shape;16762;p66"/>
            <p:cNvSpPr/>
            <p:nvPr/>
          </p:nvSpPr>
          <p:spPr>
            <a:xfrm>
              <a:off x="6873148" y="4388847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3" name="Google Shape;16763;p66"/>
            <p:cNvSpPr/>
            <p:nvPr/>
          </p:nvSpPr>
          <p:spPr>
            <a:xfrm>
              <a:off x="6878883" y="449688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4" name="Google Shape;16764;p66"/>
            <p:cNvSpPr/>
            <p:nvPr/>
          </p:nvSpPr>
          <p:spPr>
            <a:xfrm>
              <a:off x="6810199" y="449688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5" name="Google Shape;16765;p66"/>
            <p:cNvSpPr/>
            <p:nvPr/>
          </p:nvSpPr>
          <p:spPr>
            <a:xfrm>
              <a:off x="6841909" y="4269810"/>
              <a:ext cx="94214" cy="101467"/>
            </a:xfrm>
            <a:custGeom>
              <a:avLst/>
              <a:gdLst/>
              <a:ahLst/>
              <a:cxnLst/>
              <a:rect l="l" t="t" r="r" b="b"/>
              <a:pathLst>
                <a:path w="3598" h="3875" extrusionOk="0">
                  <a:moveTo>
                    <a:pt x="735" y="1"/>
                  </a:moveTo>
                  <a:cubicBezTo>
                    <a:pt x="1" y="1861"/>
                    <a:pt x="1375" y="3874"/>
                    <a:pt x="3378" y="3874"/>
                  </a:cubicBezTo>
                  <a:cubicBezTo>
                    <a:pt x="3454" y="3874"/>
                    <a:pt x="3521" y="3874"/>
                    <a:pt x="3597" y="3865"/>
                  </a:cubicBezTo>
                  <a:lnTo>
                    <a:pt x="3597" y="3435"/>
                  </a:lnTo>
                  <a:cubicBezTo>
                    <a:pt x="3597" y="1747"/>
                    <a:pt x="2386" y="306"/>
                    <a:pt x="73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6" name="Google Shape;16766;p66"/>
            <p:cNvSpPr/>
            <p:nvPr/>
          </p:nvSpPr>
          <p:spPr>
            <a:xfrm>
              <a:off x="6818683" y="4426187"/>
              <a:ext cx="51480" cy="2275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6" y="545"/>
                    <a:pt x="487" y="869"/>
                    <a:pt x="983" y="869"/>
                  </a:cubicBezTo>
                  <a:cubicBezTo>
                    <a:pt x="1479" y="869"/>
                    <a:pt x="1890" y="545"/>
                    <a:pt x="1956" y="125"/>
                  </a:cubicBezTo>
                  <a:cubicBezTo>
                    <a:pt x="1966" y="58"/>
                    <a:pt x="1918" y="1"/>
                    <a:pt x="18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7" name="Google Shape;16767;p66"/>
            <p:cNvSpPr/>
            <p:nvPr/>
          </p:nvSpPr>
          <p:spPr>
            <a:xfrm>
              <a:off x="6754242" y="4529854"/>
              <a:ext cx="180624" cy="87222"/>
            </a:xfrm>
            <a:custGeom>
              <a:avLst/>
              <a:gdLst/>
              <a:ahLst/>
              <a:cxnLst/>
              <a:rect l="l" t="t" r="r" b="b"/>
              <a:pathLst>
                <a:path w="6898" h="3331" extrusionOk="0">
                  <a:moveTo>
                    <a:pt x="1050" y="1"/>
                  </a:moveTo>
                  <a:lnTo>
                    <a:pt x="0" y="373"/>
                  </a:lnTo>
                  <a:cubicBezTo>
                    <a:pt x="258" y="2071"/>
                    <a:pt x="1727" y="3330"/>
                    <a:pt x="3444" y="3330"/>
                  </a:cubicBezTo>
                  <a:cubicBezTo>
                    <a:pt x="5171" y="3330"/>
                    <a:pt x="6631" y="2071"/>
                    <a:pt x="6898" y="373"/>
                  </a:cubicBezTo>
                  <a:lnTo>
                    <a:pt x="5839" y="1"/>
                  </a:lnTo>
                  <a:cubicBezTo>
                    <a:pt x="5753" y="1260"/>
                    <a:pt x="4704" y="2233"/>
                    <a:pt x="3444" y="2233"/>
                  </a:cubicBezTo>
                  <a:cubicBezTo>
                    <a:pt x="2185" y="2233"/>
                    <a:pt x="1145" y="1260"/>
                    <a:pt x="10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8" name="Google Shape;16768;p66"/>
            <p:cNvSpPr/>
            <p:nvPr/>
          </p:nvSpPr>
          <p:spPr>
            <a:xfrm>
              <a:off x="6764978" y="4525874"/>
              <a:ext cx="158891" cy="79707"/>
            </a:xfrm>
            <a:custGeom>
              <a:avLst/>
              <a:gdLst/>
              <a:ahLst/>
              <a:cxnLst/>
              <a:rect l="l" t="t" r="r" b="b"/>
              <a:pathLst>
                <a:path w="6068" h="3044" extrusionOk="0">
                  <a:moveTo>
                    <a:pt x="1069" y="0"/>
                  </a:moveTo>
                  <a:lnTo>
                    <a:pt x="1" y="372"/>
                  </a:lnTo>
                  <a:cubicBezTo>
                    <a:pt x="201" y="1899"/>
                    <a:pt x="1498" y="3043"/>
                    <a:pt x="3034" y="3043"/>
                  </a:cubicBezTo>
                  <a:cubicBezTo>
                    <a:pt x="4570" y="3043"/>
                    <a:pt x="5868" y="1899"/>
                    <a:pt x="6068" y="372"/>
                  </a:cubicBezTo>
                  <a:lnTo>
                    <a:pt x="4999" y="0"/>
                  </a:lnTo>
                  <a:cubicBezTo>
                    <a:pt x="4999" y="1088"/>
                    <a:pt x="4122" y="1965"/>
                    <a:pt x="3034" y="1965"/>
                  </a:cubicBezTo>
                  <a:cubicBezTo>
                    <a:pt x="1947" y="1965"/>
                    <a:pt x="1069" y="1088"/>
                    <a:pt x="1069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69" name="Google Shape;16769;p66"/>
          <p:cNvGrpSpPr/>
          <p:nvPr/>
        </p:nvGrpSpPr>
        <p:grpSpPr>
          <a:xfrm>
            <a:off x="5359341" y="2419159"/>
            <a:ext cx="262819" cy="354859"/>
            <a:chOff x="5359341" y="2419159"/>
            <a:chExt cx="262819" cy="354859"/>
          </a:xfrm>
        </p:grpSpPr>
        <p:sp>
          <p:nvSpPr>
            <p:cNvPr id="16770" name="Google Shape;16770;p66"/>
            <p:cNvSpPr/>
            <p:nvPr/>
          </p:nvSpPr>
          <p:spPr>
            <a:xfrm>
              <a:off x="5359341" y="2636364"/>
              <a:ext cx="262819" cy="137655"/>
            </a:xfrm>
            <a:custGeom>
              <a:avLst/>
              <a:gdLst/>
              <a:ahLst/>
              <a:cxnLst/>
              <a:rect l="l" t="t" r="r" b="b"/>
              <a:pathLst>
                <a:path w="10037" h="5257" extrusionOk="0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9378" y="5257"/>
                  </a:lnTo>
                  <a:cubicBezTo>
                    <a:pt x="9741" y="5257"/>
                    <a:pt x="10036" y="4961"/>
                    <a:pt x="10036" y="4599"/>
                  </a:cubicBezTo>
                  <a:lnTo>
                    <a:pt x="10036" y="2614"/>
                  </a:lnTo>
                  <a:cubicBezTo>
                    <a:pt x="10036" y="1966"/>
                    <a:pt x="9626" y="1393"/>
                    <a:pt x="9016" y="1174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1" name="Google Shape;16771;p66"/>
            <p:cNvSpPr/>
            <p:nvPr/>
          </p:nvSpPr>
          <p:spPr>
            <a:xfrm>
              <a:off x="5400556" y="2636364"/>
              <a:ext cx="180388" cy="102698"/>
            </a:xfrm>
            <a:custGeom>
              <a:avLst/>
              <a:gdLst/>
              <a:ahLst/>
              <a:cxnLst/>
              <a:rect l="l" t="t" r="r" b="b"/>
              <a:pathLst>
                <a:path w="6889" h="3922" extrusionOk="0">
                  <a:moveTo>
                    <a:pt x="2786" y="0"/>
                  </a:moveTo>
                  <a:lnTo>
                    <a:pt x="0" y="983"/>
                  </a:lnTo>
                  <a:cubicBezTo>
                    <a:pt x="267" y="2672"/>
                    <a:pt x="1727" y="3921"/>
                    <a:pt x="3444" y="3921"/>
                  </a:cubicBezTo>
                  <a:cubicBezTo>
                    <a:pt x="5152" y="3921"/>
                    <a:pt x="6612" y="2672"/>
                    <a:pt x="6879" y="983"/>
                  </a:cubicBezTo>
                  <a:lnTo>
                    <a:pt x="6888" y="983"/>
                  </a:lnTo>
                  <a:lnTo>
                    <a:pt x="410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2" name="Google Shape;16772;p66"/>
            <p:cNvSpPr/>
            <p:nvPr/>
          </p:nvSpPr>
          <p:spPr>
            <a:xfrm>
              <a:off x="5359341" y="2636364"/>
              <a:ext cx="131423" cy="137655"/>
            </a:xfrm>
            <a:custGeom>
              <a:avLst/>
              <a:gdLst/>
              <a:ahLst/>
              <a:cxnLst/>
              <a:rect l="l" t="t" r="r" b="b"/>
              <a:pathLst>
                <a:path w="5019" h="5257" extrusionOk="0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5018" y="5257"/>
                  </a:lnTo>
                  <a:lnTo>
                    <a:pt x="501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3" name="Google Shape;16773;p66"/>
            <p:cNvSpPr/>
            <p:nvPr/>
          </p:nvSpPr>
          <p:spPr>
            <a:xfrm>
              <a:off x="5400556" y="2636364"/>
              <a:ext cx="90207" cy="102698"/>
            </a:xfrm>
            <a:custGeom>
              <a:avLst/>
              <a:gdLst/>
              <a:ahLst/>
              <a:cxnLst/>
              <a:rect l="l" t="t" r="r" b="b"/>
              <a:pathLst>
                <a:path w="3445" h="3922" extrusionOk="0">
                  <a:moveTo>
                    <a:pt x="2786" y="0"/>
                  </a:moveTo>
                  <a:lnTo>
                    <a:pt x="0" y="983"/>
                  </a:lnTo>
                  <a:cubicBezTo>
                    <a:pt x="257" y="2675"/>
                    <a:pt x="1706" y="3921"/>
                    <a:pt x="3425" y="3921"/>
                  </a:cubicBezTo>
                  <a:cubicBezTo>
                    <a:pt x="3431" y="3921"/>
                    <a:pt x="3438" y="3921"/>
                    <a:pt x="3444" y="3921"/>
                  </a:cubicBezTo>
                  <a:lnTo>
                    <a:pt x="3444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4" name="Google Shape;16774;p66"/>
            <p:cNvSpPr/>
            <p:nvPr/>
          </p:nvSpPr>
          <p:spPr>
            <a:xfrm>
              <a:off x="5411056" y="2636364"/>
              <a:ext cx="159388" cy="91464"/>
            </a:xfrm>
            <a:custGeom>
              <a:avLst/>
              <a:gdLst/>
              <a:ahLst/>
              <a:cxnLst/>
              <a:rect l="l" t="t" r="r" b="b"/>
              <a:pathLst>
                <a:path w="6087" h="3493" extrusionOk="0">
                  <a:moveTo>
                    <a:pt x="3043" y="0"/>
                  </a:moveTo>
                  <a:cubicBezTo>
                    <a:pt x="2065" y="0"/>
                    <a:pt x="1088" y="163"/>
                    <a:pt x="153" y="487"/>
                  </a:cubicBezTo>
                  <a:cubicBezTo>
                    <a:pt x="57" y="516"/>
                    <a:pt x="0" y="611"/>
                    <a:pt x="10" y="706"/>
                  </a:cubicBezTo>
                  <a:cubicBezTo>
                    <a:pt x="143" y="2281"/>
                    <a:pt x="1460" y="3483"/>
                    <a:pt x="3043" y="3492"/>
                  </a:cubicBezTo>
                  <a:cubicBezTo>
                    <a:pt x="4627" y="3492"/>
                    <a:pt x="5943" y="2281"/>
                    <a:pt x="6087" y="706"/>
                  </a:cubicBezTo>
                  <a:cubicBezTo>
                    <a:pt x="6087" y="611"/>
                    <a:pt x="6029" y="516"/>
                    <a:pt x="5934" y="487"/>
                  </a:cubicBezTo>
                  <a:cubicBezTo>
                    <a:pt x="4999" y="163"/>
                    <a:pt x="4021" y="0"/>
                    <a:pt x="3043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5" name="Google Shape;16775;p66"/>
            <p:cNvSpPr/>
            <p:nvPr/>
          </p:nvSpPr>
          <p:spPr>
            <a:xfrm>
              <a:off x="5456513" y="2619134"/>
              <a:ext cx="68709" cy="62975"/>
            </a:xfrm>
            <a:custGeom>
              <a:avLst/>
              <a:gdLst/>
              <a:ahLst/>
              <a:cxnLst/>
              <a:rect l="l" t="t" r="r" b="b"/>
              <a:pathLst>
                <a:path w="2624" h="2405" extrusionOk="0">
                  <a:moveTo>
                    <a:pt x="0" y="0"/>
                  </a:moveTo>
                  <a:lnTo>
                    <a:pt x="0" y="1088"/>
                  </a:lnTo>
                  <a:cubicBezTo>
                    <a:pt x="0" y="1813"/>
                    <a:pt x="582" y="2404"/>
                    <a:pt x="1307" y="2404"/>
                  </a:cubicBezTo>
                  <a:cubicBezTo>
                    <a:pt x="2032" y="2404"/>
                    <a:pt x="2624" y="1813"/>
                    <a:pt x="2624" y="1088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6" name="Google Shape;16776;p66"/>
            <p:cNvSpPr/>
            <p:nvPr/>
          </p:nvSpPr>
          <p:spPr>
            <a:xfrm>
              <a:off x="5456513" y="2619134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15" y="1002"/>
                    <a:pt x="861" y="1093"/>
                    <a:pt x="1308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7" name="Google Shape;16777;p66"/>
            <p:cNvSpPr/>
            <p:nvPr/>
          </p:nvSpPr>
          <p:spPr>
            <a:xfrm>
              <a:off x="5360833" y="2482082"/>
              <a:ext cx="92957" cy="131711"/>
            </a:xfrm>
            <a:custGeom>
              <a:avLst/>
              <a:gdLst/>
              <a:ahLst/>
              <a:cxnLst/>
              <a:rect l="l" t="t" r="r" b="b"/>
              <a:pathLst>
                <a:path w="3550" h="5030" extrusionOk="0">
                  <a:moveTo>
                    <a:pt x="1684" y="0"/>
                  </a:moveTo>
                  <a:cubicBezTo>
                    <a:pt x="1160" y="0"/>
                    <a:pt x="709" y="489"/>
                    <a:pt x="840" y="1065"/>
                  </a:cubicBezTo>
                  <a:cubicBezTo>
                    <a:pt x="869" y="1237"/>
                    <a:pt x="792" y="1409"/>
                    <a:pt x="640" y="1504"/>
                  </a:cubicBezTo>
                  <a:cubicBezTo>
                    <a:pt x="67" y="1886"/>
                    <a:pt x="0" y="2697"/>
                    <a:pt x="497" y="3183"/>
                  </a:cubicBezTo>
                  <a:cubicBezTo>
                    <a:pt x="592" y="3279"/>
                    <a:pt x="630" y="3422"/>
                    <a:pt x="611" y="3555"/>
                  </a:cubicBezTo>
                  <a:cubicBezTo>
                    <a:pt x="510" y="4389"/>
                    <a:pt x="1179" y="5030"/>
                    <a:pt x="1917" y="5030"/>
                  </a:cubicBezTo>
                  <a:cubicBezTo>
                    <a:pt x="2150" y="5030"/>
                    <a:pt x="2390" y="4966"/>
                    <a:pt x="2614" y="4824"/>
                  </a:cubicBezTo>
                  <a:cubicBezTo>
                    <a:pt x="3549" y="4242"/>
                    <a:pt x="3387" y="2830"/>
                    <a:pt x="2338" y="2477"/>
                  </a:cubicBezTo>
                  <a:cubicBezTo>
                    <a:pt x="2338" y="2449"/>
                    <a:pt x="2347" y="2429"/>
                    <a:pt x="2347" y="2401"/>
                  </a:cubicBezTo>
                  <a:cubicBezTo>
                    <a:pt x="2347" y="2124"/>
                    <a:pt x="2242" y="1867"/>
                    <a:pt x="2052" y="1666"/>
                  </a:cubicBezTo>
                  <a:cubicBezTo>
                    <a:pt x="2719" y="1361"/>
                    <a:pt x="2729" y="417"/>
                    <a:pt x="2071" y="92"/>
                  </a:cubicBezTo>
                  <a:cubicBezTo>
                    <a:pt x="1942" y="29"/>
                    <a:pt x="1811" y="0"/>
                    <a:pt x="168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8" name="Google Shape;16778;p66"/>
            <p:cNvSpPr/>
            <p:nvPr/>
          </p:nvSpPr>
          <p:spPr>
            <a:xfrm>
              <a:off x="5527946" y="2482082"/>
              <a:ext cx="92957" cy="131711"/>
            </a:xfrm>
            <a:custGeom>
              <a:avLst/>
              <a:gdLst/>
              <a:ahLst/>
              <a:cxnLst/>
              <a:rect l="l" t="t" r="r" b="b"/>
              <a:pathLst>
                <a:path w="3550" h="5030" extrusionOk="0">
                  <a:moveTo>
                    <a:pt x="1857" y="0"/>
                  </a:moveTo>
                  <a:cubicBezTo>
                    <a:pt x="1730" y="0"/>
                    <a:pt x="1598" y="29"/>
                    <a:pt x="1470" y="92"/>
                  </a:cubicBezTo>
                  <a:cubicBezTo>
                    <a:pt x="812" y="417"/>
                    <a:pt x="821" y="1361"/>
                    <a:pt x="1489" y="1666"/>
                  </a:cubicBezTo>
                  <a:cubicBezTo>
                    <a:pt x="1298" y="1867"/>
                    <a:pt x="1193" y="2124"/>
                    <a:pt x="1193" y="2401"/>
                  </a:cubicBezTo>
                  <a:cubicBezTo>
                    <a:pt x="1193" y="2429"/>
                    <a:pt x="1203" y="2449"/>
                    <a:pt x="1203" y="2477"/>
                  </a:cubicBezTo>
                  <a:cubicBezTo>
                    <a:pt x="153" y="2830"/>
                    <a:pt x="1" y="4242"/>
                    <a:pt x="936" y="4824"/>
                  </a:cubicBezTo>
                  <a:cubicBezTo>
                    <a:pt x="1160" y="4966"/>
                    <a:pt x="1399" y="5030"/>
                    <a:pt x="1631" y="5030"/>
                  </a:cubicBezTo>
                  <a:cubicBezTo>
                    <a:pt x="2367" y="5030"/>
                    <a:pt x="3031" y="4389"/>
                    <a:pt x="2929" y="3555"/>
                  </a:cubicBezTo>
                  <a:cubicBezTo>
                    <a:pt x="2910" y="3422"/>
                    <a:pt x="2949" y="3279"/>
                    <a:pt x="3053" y="3183"/>
                  </a:cubicBezTo>
                  <a:cubicBezTo>
                    <a:pt x="3550" y="2697"/>
                    <a:pt x="3473" y="1886"/>
                    <a:pt x="2901" y="1504"/>
                  </a:cubicBezTo>
                  <a:cubicBezTo>
                    <a:pt x="2748" y="1409"/>
                    <a:pt x="2672" y="1237"/>
                    <a:pt x="2701" y="1065"/>
                  </a:cubicBezTo>
                  <a:cubicBezTo>
                    <a:pt x="2831" y="489"/>
                    <a:pt x="2381" y="0"/>
                    <a:pt x="185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9" name="Google Shape;16779;p66"/>
            <p:cNvSpPr/>
            <p:nvPr/>
          </p:nvSpPr>
          <p:spPr>
            <a:xfrm>
              <a:off x="5394560" y="2442019"/>
              <a:ext cx="192381" cy="194109"/>
            </a:xfrm>
            <a:custGeom>
              <a:avLst/>
              <a:gdLst/>
              <a:ahLst/>
              <a:cxnLst/>
              <a:rect l="l" t="t" r="r" b="b"/>
              <a:pathLst>
                <a:path w="7347" h="7413" extrusionOk="0">
                  <a:moveTo>
                    <a:pt x="3673" y="0"/>
                  </a:moveTo>
                  <a:cubicBezTo>
                    <a:pt x="2109" y="0"/>
                    <a:pt x="840" y="1269"/>
                    <a:pt x="840" y="2843"/>
                  </a:cubicBezTo>
                  <a:lnTo>
                    <a:pt x="840" y="3273"/>
                  </a:lnTo>
                  <a:lnTo>
                    <a:pt x="735" y="3273"/>
                  </a:lnTo>
                  <a:cubicBezTo>
                    <a:pt x="0" y="3273"/>
                    <a:pt x="0" y="4370"/>
                    <a:pt x="735" y="4370"/>
                  </a:cubicBezTo>
                  <a:lnTo>
                    <a:pt x="840" y="4370"/>
                  </a:lnTo>
                  <a:lnTo>
                    <a:pt x="840" y="4580"/>
                  </a:lnTo>
                  <a:cubicBezTo>
                    <a:pt x="840" y="6144"/>
                    <a:pt x="2109" y="7413"/>
                    <a:pt x="3673" y="7413"/>
                  </a:cubicBezTo>
                  <a:cubicBezTo>
                    <a:pt x="5238" y="7413"/>
                    <a:pt x="6507" y="6144"/>
                    <a:pt x="6507" y="4580"/>
                  </a:cubicBezTo>
                  <a:lnTo>
                    <a:pt x="6507" y="4360"/>
                  </a:lnTo>
                  <a:lnTo>
                    <a:pt x="6621" y="4360"/>
                  </a:lnTo>
                  <a:cubicBezTo>
                    <a:pt x="7346" y="4360"/>
                    <a:pt x="7346" y="3273"/>
                    <a:pt x="6621" y="3273"/>
                  </a:cubicBezTo>
                  <a:lnTo>
                    <a:pt x="6507" y="3273"/>
                  </a:lnTo>
                  <a:lnTo>
                    <a:pt x="6507" y="2843"/>
                  </a:lnTo>
                  <a:cubicBezTo>
                    <a:pt x="6507" y="1269"/>
                    <a:pt x="5238" y="0"/>
                    <a:pt x="367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0" name="Google Shape;16780;p66"/>
            <p:cNvSpPr/>
            <p:nvPr/>
          </p:nvSpPr>
          <p:spPr>
            <a:xfrm>
              <a:off x="5394560" y="2462757"/>
              <a:ext cx="107699" cy="173397"/>
            </a:xfrm>
            <a:custGeom>
              <a:avLst/>
              <a:gdLst/>
              <a:ahLst/>
              <a:cxnLst/>
              <a:rect l="l" t="t" r="r" b="b"/>
              <a:pathLst>
                <a:path w="4113" h="6622" extrusionOk="0">
                  <a:moveTo>
                    <a:pt x="1708" y="0"/>
                  </a:moveTo>
                  <a:cubicBezTo>
                    <a:pt x="1155" y="534"/>
                    <a:pt x="840" y="1279"/>
                    <a:pt x="840" y="2051"/>
                  </a:cubicBezTo>
                  <a:lnTo>
                    <a:pt x="840" y="2481"/>
                  </a:lnTo>
                  <a:lnTo>
                    <a:pt x="725" y="2481"/>
                  </a:lnTo>
                  <a:cubicBezTo>
                    <a:pt x="0" y="2481"/>
                    <a:pt x="0" y="3578"/>
                    <a:pt x="725" y="3578"/>
                  </a:cubicBezTo>
                  <a:lnTo>
                    <a:pt x="840" y="3578"/>
                  </a:lnTo>
                  <a:lnTo>
                    <a:pt x="840" y="3788"/>
                  </a:lnTo>
                  <a:cubicBezTo>
                    <a:pt x="831" y="5374"/>
                    <a:pt x="2114" y="6622"/>
                    <a:pt x="3644" y="6622"/>
                  </a:cubicBezTo>
                  <a:cubicBezTo>
                    <a:pt x="3798" y="6622"/>
                    <a:pt x="3954" y="6609"/>
                    <a:pt x="4112" y="6583"/>
                  </a:cubicBezTo>
                  <a:cubicBezTo>
                    <a:pt x="2729" y="6373"/>
                    <a:pt x="1708" y="5180"/>
                    <a:pt x="1708" y="3788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1" name="Google Shape;16781;p66"/>
            <p:cNvSpPr/>
            <p:nvPr/>
          </p:nvSpPr>
          <p:spPr>
            <a:xfrm>
              <a:off x="5450753" y="252832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2" name="Google Shape;16782;p66"/>
            <p:cNvSpPr/>
            <p:nvPr/>
          </p:nvSpPr>
          <p:spPr>
            <a:xfrm>
              <a:off x="5519200" y="252832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3" name="Google Shape;16783;p66"/>
            <p:cNvSpPr/>
            <p:nvPr/>
          </p:nvSpPr>
          <p:spPr>
            <a:xfrm>
              <a:off x="5462248" y="2573415"/>
              <a:ext cx="56979" cy="28489"/>
            </a:xfrm>
            <a:custGeom>
              <a:avLst/>
              <a:gdLst/>
              <a:ahLst/>
              <a:cxnLst/>
              <a:rect l="l" t="t" r="r" b="b"/>
              <a:pathLst>
                <a:path w="2176" h="1088" extrusionOk="0">
                  <a:moveTo>
                    <a:pt x="144" y="0"/>
                  </a:moveTo>
                  <a:cubicBezTo>
                    <a:pt x="58" y="0"/>
                    <a:pt x="1" y="77"/>
                    <a:pt x="10" y="153"/>
                  </a:cubicBezTo>
                  <a:cubicBezTo>
                    <a:pt x="87" y="697"/>
                    <a:pt x="544" y="1088"/>
                    <a:pt x="1088" y="1088"/>
                  </a:cubicBezTo>
                  <a:cubicBezTo>
                    <a:pt x="1632" y="1088"/>
                    <a:pt x="2090" y="697"/>
                    <a:pt x="2166" y="153"/>
                  </a:cubicBezTo>
                  <a:cubicBezTo>
                    <a:pt x="2176" y="77"/>
                    <a:pt x="2119" y="0"/>
                    <a:pt x="20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4" name="Google Shape;16784;p66"/>
            <p:cNvSpPr/>
            <p:nvPr/>
          </p:nvSpPr>
          <p:spPr>
            <a:xfrm>
              <a:off x="5442766" y="2504680"/>
              <a:ext cx="28201" cy="17544"/>
            </a:xfrm>
            <a:custGeom>
              <a:avLst/>
              <a:gdLst/>
              <a:ahLst/>
              <a:cxnLst/>
              <a:rect l="l" t="t" r="r" b="b"/>
              <a:pathLst>
                <a:path w="1077" h="670" extrusionOk="0">
                  <a:moveTo>
                    <a:pt x="757" y="1"/>
                  </a:moveTo>
                  <a:cubicBezTo>
                    <a:pt x="723" y="1"/>
                    <a:pt x="687" y="10"/>
                    <a:pt x="649" y="31"/>
                  </a:cubicBezTo>
                  <a:lnTo>
                    <a:pt x="210" y="250"/>
                  </a:lnTo>
                  <a:cubicBezTo>
                    <a:pt x="1" y="355"/>
                    <a:pt x="77" y="670"/>
                    <a:pt x="306" y="670"/>
                  </a:cubicBezTo>
                  <a:cubicBezTo>
                    <a:pt x="344" y="660"/>
                    <a:pt x="373" y="660"/>
                    <a:pt x="401" y="641"/>
                  </a:cubicBezTo>
                  <a:lnTo>
                    <a:pt x="840" y="422"/>
                  </a:lnTo>
                  <a:cubicBezTo>
                    <a:pt x="1077" y="316"/>
                    <a:pt x="958" y="1"/>
                    <a:pt x="75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5" name="Google Shape;16785;p66"/>
            <p:cNvSpPr/>
            <p:nvPr/>
          </p:nvSpPr>
          <p:spPr>
            <a:xfrm>
              <a:off x="5511057" y="2504889"/>
              <a:ext cx="27651" cy="17334"/>
            </a:xfrm>
            <a:custGeom>
              <a:avLst/>
              <a:gdLst/>
              <a:ahLst/>
              <a:cxnLst/>
              <a:rect l="l" t="t" r="r" b="b"/>
              <a:pathLst>
                <a:path w="1056" h="662" extrusionOk="0">
                  <a:moveTo>
                    <a:pt x="320" y="1"/>
                  </a:moveTo>
                  <a:cubicBezTo>
                    <a:pt x="117" y="1"/>
                    <a:pt x="1" y="298"/>
                    <a:pt x="216" y="414"/>
                  </a:cubicBezTo>
                  <a:lnTo>
                    <a:pt x="655" y="633"/>
                  </a:lnTo>
                  <a:cubicBezTo>
                    <a:pt x="684" y="652"/>
                    <a:pt x="722" y="652"/>
                    <a:pt x="751" y="662"/>
                  </a:cubicBezTo>
                  <a:cubicBezTo>
                    <a:pt x="980" y="662"/>
                    <a:pt x="1056" y="347"/>
                    <a:pt x="846" y="242"/>
                  </a:cubicBezTo>
                  <a:lnTo>
                    <a:pt x="417" y="23"/>
                  </a:lnTo>
                  <a:cubicBezTo>
                    <a:pt x="383" y="8"/>
                    <a:pt x="351" y="1"/>
                    <a:pt x="320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6" name="Google Shape;16786;p66"/>
            <p:cNvSpPr/>
            <p:nvPr/>
          </p:nvSpPr>
          <p:spPr>
            <a:xfrm>
              <a:off x="5470758" y="2536442"/>
              <a:ext cx="39984" cy="39984"/>
            </a:xfrm>
            <a:custGeom>
              <a:avLst/>
              <a:gdLst/>
              <a:ahLst/>
              <a:cxnLst/>
              <a:rect l="l" t="t" r="r" b="b"/>
              <a:pathLst>
                <a:path w="1527" h="1527" extrusionOk="0">
                  <a:moveTo>
                    <a:pt x="763" y="1"/>
                  </a:moveTo>
                  <a:cubicBezTo>
                    <a:pt x="344" y="1"/>
                    <a:pt x="0" y="344"/>
                    <a:pt x="0" y="764"/>
                  </a:cubicBezTo>
                  <a:cubicBezTo>
                    <a:pt x="0" y="1183"/>
                    <a:pt x="344" y="1527"/>
                    <a:pt x="763" y="1527"/>
                  </a:cubicBezTo>
                  <a:cubicBezTo>
                    <a:pt x="1183" y="1527"/>
                    <a:pt x="1526" y="1183"/>
                    <a:pt x="1526" y="764"/>
                  </a:cubicBezTo>
                  <a:cubicBezTo>
                    <a:pt x="1526" y="344"/>
                    <a:pt x="1183" y="1"/>
                    <a:pt x="763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7" name="Google Shape;16787;p66"/>
            <p:cNvSpPr/>
            <p:nvPr/>
          </p:nvSpPr>
          <p:spPr>
            <a:xfrm>
              <a:off x="5466987" y="2538694"/>
              <a:ext cx="41503" cy="37549"/>
            </a:xfrm>
            <a:custGeom>
              <a:avLst/>
              <a:gdLst/>
              <a:ahLst/>
              <a:cxnLst/>
              <a:rect l="l" t="t" r="r" b="b"/>
              <a:pathLst>
                <a:path w="1585" h="1434" extrusionOk="0">
                  <a:moveTo>
                    <a:pt x="564" y="0"/>
                  </a:moveTo>
                  <a:cubicBezTo>
                    <a:pt x="106" y="239"/>
                    <a:pt x="1" y="849"/>
                    <a:pt x="373" y="1212"/>
                  </a:cubicBezTo>
                  <a:cubicBezTo>
                    <a:pt x="523" y="1362"/>
                    <a:pt x="715" y="1433"/>
                    <a:pt x="906" y="1433"/>
                  </a:cubicBezTo>
                  <a:cubicBezTo>
                    <a:pt x="1177" y="1433"/>
                    <a:pt x="1445" y="1290"/>
                    <a:pt x="1585" y="1021"/>
                  </a:cubicBezTo>
                  <a:lnTo>
                    <a:pt x="1585" y="1021"/>
                  </a:lnTo>
                  <a:cubicBezTo>
                    <a:pt x="1480" y="1078"/>
                    <a:pt x="1356" y="1107"/>
                    <a:pt x="1232" y="1107"/>
                  </a:cubicBezTo>
                  <a:cubicBezTo>
                    <a:pt x="812" y="1107"/>
                    <a:pt x="468" y="773"/>
                    <a:pt x="468" y="344"/>
                  </a:cubicBezTo>
                  <a:cubicBezTo>
                    <a:pt x="468" y="229"/>
                    <a:pt x="507" y="105"/>
                    <a:pt x="5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8" name="Google Shape;16788;p66"/>
            <p:cNvSpPr/>
            <p:nvPr/>
          </p:nvSpPr>
          <p:spPr>
            <a:xfrm>
              <a:off x="5405060" y="2430655"/>
              <a:ext cx="171616" cy="100079"/>
            </a:xfrm>
            <a:custGeom>
              <a:avLst/>
              <a:gdLst/>
              <a:ahLst/>
              <a:cxnLst/>
              <a:rect l="l" t="t" r="r" b="b"/>
              <a:pathLst>
                <a:path w="6554" h="3822" extrusionOk="0">
                  <a:moveTo>
                    <a:pt x="3289" y="1"/>
                  </a:moveTo>
                  <a:cubicBezTo>
                    <a:pt x="3233" y="1"/>
                    <a:pt x="3176" y="2"/>
                    <a:pt x="3120" y="5"/>
                  </a:cubicBezTo>
                  <a:cubicBezTo>
                    <a:pt x="1355" y="91"/>
                    <a:pt x="0" y="1608"/>
                    <a:pt x="0" y="3363"/>
                  </a:cubicBezTo>
                  <a:lnTo>
                    <a:pt x="0" y="3821"/>
                  </a:lnTo>
                  <a:lnTo>
                    <a:pt x="525" y="3754"/>
                  </a:lnTo>
                  <a:cubicBezTo>
                    <a:pt x="725" y="3735"/>
                    <a:pt x="878" y="3564"/>
                    <a:pt x="878" y="3354"/>
                  </a:cubicBezTo>
                  <a:cubicBezTo>
                    <a:pt x="878" y="2037"/>
                    <a:pt x="1908" y="902"/>
                    <a:pt x="3234" y="873"/>
                  </a:cubicBezTo>
                  <a:cubicBezTo>
                    <a:pt x="3246" y="873"/>
                    <a:pt x="3258" y="873"/>
                    <a:pt x="3269" y="873"/>
                  </a:cubicBezTo>
                  <a:cubicBezTo>
                    <a:pt x="4598" y="873"/>
                    <a:pt x="5676" y="1944"/>
                    <a:pt x="5676" y="3277"/>
                  </a:cubicBezTo>
                  <a:lnTo>
                    <a:pt x="5676" y="3354"/>
                  </a:lnTo>
                  <a:cubicBezTo>
                    <a:pt x="5676" y="3564"/>
                    <a:pt x="5829" y="3735"/>
                    <a:pt x="6039" y="3754"/>
                  </a:cubicBezTo>
                  <a:lnTo>
                    <a:pt x="6554" y="3821"/>
                  </a:lnTo>
                  <a:lnTo>
                    <a:pt x="6554" y="3277"/>
                  </a:lnTo>
                  <a:cubicBezTo>
                    <a:pt x="6554" y="1464"/>
                    <a:pt x="5083" y="1"/>
                    <a:pt x="328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9" name="Google Shape;16789;p66"/>
            <p:cNvSpPr/>
            <p:nvPr/>
          </p:nvSpPr>
          <p:spPr>
            <a:xfrm>
              <a:off x="5456749" y="2419159"/>
              <a:ext cx="119692" cy="91307"/>
            </a:xfrm>
            <a:custGeom>
              <a:avLst/>
              <a:gdLst/>
              <a:ahLst/>
              <a:cxnLst/>
              <a:rect l="l" t="t" r="r" b="b"/>
              <a:pathLst>
                <a:path w="4571" h="3487" extrusionOk="0">
                  <a:moveTo>
                    <a:pt x="1192" y="0"/>
                  </a:moveTo>
                  <a:cubicBezTo>
                    <a:pt x="833" y="0"/>
                    <a:pt x="479" y="197"/>
                    <a:pt x="306" y="559"/>
                  </a:cubicBezTo>
                  <a:cubicBezTo>
                    <a:pt x="1" y="1179"/>
                    <a:pt x="421" y="1904"/>
                    <a:pt x="1107" y="1951"/>
                  </a:cubicBezTo>
                  <a:cubicBezTo>
                    <a:pt x="1088" y="2028"/>
                    <a:pt x="1079" y="2104"/>
                    <a:pt x="1079" y="2180"/>
                  </a:cubicBezTo>
                  <a:cubicBezTo>
                    <a:pt x="1079" y="2667"/>
                    <a:pt x="1470" y="3058"/>
                    <a:pt x="1947" y="3058"/>
                  </a:cubicBezTo>
                  <a:cubicBezTo>
                    <a:pt x="2081" y="3058"/>
                    <a:pt x="2214" y="3020"/>
                    <a:pt x="2329" y="2963"/>
                  </a:cubicBezTo>
                  <a:cubicBezTo>
                    <a:pt x="2538" y="3308"/>
                    <a:pt x="2899" y="3487"/>
                    <a:pt x="3263" y="3487"/>
                  </a:cubicBezTo>
                  <a:cubicBezTo>
                    <a:pt x="3563" y="3487"/>
                    <a:pt x="3864" y="3365"/>
                    <a:pt x="4084" y="3115"/>
                  </a:cubicBezTo>
                  <a:cubicBezTo>
                    <a:pt x="4570" y="2552"/>
                    <a:pt x="4370" y="1684"/>
                    <a:pt x="3693" y="1398"/>
                  </a:cubicBezTo>
                  <a:cubicBezTo>
                    <a:pt x="3624" y="701"/>
                    <a:pt x="3032" y="219"/>
                    <a:pt x="2382" y="219"/>
                  </a:cubicBezTo>
                  <a:cubicBezTo>
                    <a:pt x="2222" y="219"/>
                    <a:pt x="2059" y="248"/>
                    <a:pt x="1899" y="311"/>
                  </a:cubicBezTo>
                  <a:cubicBezTo>
                    <a:pt x="1705" y="100"/>
                    <a:pt x="1447" y="0"/>
                    <a:pt x="1192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0" name="Google Shape;16790;p66"/>
            <p:cNvSpPr/>
            <p:nvPr/>
          </p:nvSpPr>
          <p:spPr>
            <a:xfrm>
              <a:off x="5410794" y="2646864"/>
              <a:ext cx="159650" cy="81697"/>
            </a:xfrm>
            <a:custGeom>
              <a:avLst/>
              <a:gdLst/>
              <a:ahLst/>
              <a:cxnLst/>
              <a:rect l="l" t="t" r="r" b="b"/>
              <a:pathLst>
                <a:path w="6097" h="3120" extrusionOk="0">
                  <a:moveTo>
                    <a:pt x="439" y="0"/>
                  </a:moveTo>
                  <a:cubicBezTo>
                    <a:pt x="344" y="29"/>
                    <a:pt x="249" y="57"/>
                    <a:pt x="163" y="86"/>
                  </a:cubicBezTo>
                  <a:cubicBezTo>
                    <a:pt x="67" y="115"/>
                    <a:pt x="0" y="210"/>
                    <a:pt x="10" y="305"/>
                  </a:cubicBezTo>
                  <a:cubicBezTo>
                    <a:pt x="134" y="1889"/>
                    <a:pt x="1460" y="3120"/>
                    <a:pt x="3053" y="3120"/>
                  </a:cubicBezTo>
                  <a:cubicBezTo>
                    <a:pt x="4646" y="3120"/>
                    <a:pt x="5972" y="1889"/>
                    <a:pt x="6097" y="305"/>
                  </a:cubicBezTo>
                  <a:cubicBezTo>
                    <a:pt x="6097" y="210"/>
                    <a:pt x="6039" y="115"/>
                    <a:pt x="5944" y="86"/>
                  </a:cubicBezTo>
                  <a:cubicBezTo>
                    <a:pt x="5848" y="57"/>
                    <a:pt x="5763" y="29"/>
                    <a:pt x="5667" y="0"/>
                  </a:cubicBezTo>
                  <a:lnTo>
                    <a:pt x="5667" y="38"/>
                  </a:lnTo>
                  <a:cubicBezTo>
                    <a:pt x="5581" y="1412"/>
                    <a:pt x="4437" y="2481"/>
                    <a:pt x="3053" y="2481"/>
                  </a:cubicBezTo>
                  <a:cubicBezTo>
                    <a:pt x="1670" y="2481"/>
                    <a:pt x="525" y="1412"/>
                    <a:pt x="439" y="38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91" name="Google Shape;16791;p66"/>
          <p:cNvGrpSpPr/>
          <p:nvPr/>
        </p:nvGrpSpPr>
        <p:grpSpPr>
          <a:xfrm>
            <a:off x="6709282" y="3790206"/>
            <a:ext cx="263316" cy="354493"/>
            <a:chOff x="6709282" y="3790206"/>
            <a:chExt cx="263316" cy="354493"/>
          </a:xfrm>
        </p:grpSpPr>
        <p:sp>
          <p:nvSpPr>
            <p:cNvPr id="16792" name="Google Shape;16792;p66"/>
            <p:cNvSpPr/>
            <p:nvPr/>
          </p:nvSpPr>
          <p:spPr>
            <a:xfrm>
              <a:off x="6743742" y="3790206"/>
              <a:ext cx="194371" cy="256822"/>
            </a:xfrm>
            <a:custGeom>
              <a:avLst/>
              <a:gdLst/>
              <a:ahLst/>
              <a:cxnLst/>
              <a:rect l="l" t="t" r="r" b="b"/>
              <a:pathLst>
                <a:path w="7423" h="9808" extrusionOk="0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7423" y="9807"/>
                  </a:lnTo>
                  <a:lnTo>
                    <a:pt x="7423" y="3711"/>
                  </a:lnTo>
                  <a:cubicBezTo>
                    <a:pt x="7423" y="1660"/>
                    <a:pt x="5763" y="0"/>
                    <a:pt x="3712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3" name="Google Shape;16793;p66"/>
            <p:cNvSpPr/>
            <p:nvPr/>
          </p:nvSpPr>
          <p:spPr>
            <a:xfrm>
              <a:off x="6743742" y="3790206"/>
              <a:ext cx="97199" cy="256822"/>
            </a:xfrm>
            <a:custGeom>
              <a:avLst/>
              <a:gdLst/>
              <a:ahLst/>
              <a:cxnLst/>
              <a:rect l="l" t="t" r="r" b="b"/>
              <a:pathLst>
                <a:path w="3712" h="9808" extrusionOk="0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3712" y="9807"/>
                  </a:lnTo>
                  <a:lnTo>
                    <a:pt x="3712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4" name="Google Shape;16794;p66"/>
            <p:cNvSpPr/>
            <p:nvPr/>
          </p:nvSpPr>
          <p:spPr>
            <a:xfrm>
              <a:off x="6709282" y="3990286"/>
              <a:ext cx="263316" cy="154413"/>
            </a:xfrm>
            <a:custGeom>
              <a:avLst/>
              <a:gdLst/>
              <a:ahLst/>
              <a:cxnLst/>
              <a:rect l="l" t="t" r="r" b="b"/>
              <a:pathLst>
                <a:path w="10056" h="5897" extrusionOk="0">
                  <a:moveTo>
                    <a:pt x="3721" y="1"/>
                  </a:moveTo>
                  <a:lnTo>
                    <a:pt x="3721" y="1346"/>
                  </a:lnTo>
                  <a:cubicBezTo>
                    <a:pt x="3721" y="1718"/>
                    <a:pt x="3482" y="2052"/>
                    <a:pt x="3139" y="2176"/>
                  </a:cubicBezTo>
                  <a:lnTo>
                    <a:pt x="878" y="2968"/>
                  </a:lnTo>
                  <a:cubicBezTo>
                    <a:pt x="353" y="3158"/>
                    <a:pt x="10" y="3655"/>
                    <a:pt x="0" y="4208"/>
                  </a:cubicBezTo>
                  <a:lnTo>
                    <a:pt x="0" y="5248"/>
                  </a:lnTo>
                  <a:cubicBezTo>
                    <a:pt x="0" y="5610"/>
                    <a:pt x="296" y="5896"/>
                    <a:pt x="658" y="5896"/>
                  </a:cubicBezTo>
                  <a:lnTo>
                    <a:pt x="9397" y="5896"/>
                  </a:lnTo>
                  <a:cubicBezTo>
                    <a:pt x="9759" y="5896"/>
                    <a:pt x="10055" y="5610"/>
                    <a:pt x="10055" y="5248"/>
                  </a:cubicBezTo>
                  <a:lnTo>
                    <a:pt x="10055" y="4208"/>
                  </a:lnTo>
                  <a:cubicBezTo>
                    <a:pt x="10055" y="3655"/>
                    <a:pt x="9702" y="3158"/>
                    <a:pt x="9178" y="2968"/>
                  </a:cubicBezTo>
                  <a:lnTo>
                    <a:pt x="6926" y="2176"/>
                  </a:lnTo>
                  <a:cubicBezTo>
                    <a:pt x="6573" y="2052"/>
                    <a:pt x="6344" y="1718"/>
                    <a:pt x="6344" y="1346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5" name="Google Shape;16795;p66"/>
            <p:cNvSpPr/>
            <p:nvPr/>
          </p:nvSpPr>
          <p:spPr>
            <a:xfrm>
              <a:off x="6709518" y="4050747"/>
              <a:ext cx="263081" cy="93952"/>
            </a:xfrm>
            <a:custGeom>
              <a:avLst/>
              <a:gdLst/>
              <a:ahLst/>
              <a:cxnLst/>
              <a:rect l="l" t="t" r="r" b="b"/>
              <a:pathLst>
                <a:path w="10047" h="3588" extrusionOk="0">
                  <a:moveTo>
                    <a:pt x="2748" y="0"/>
                  </a:moveTo>
                  <a:lnTo>
                    <a:pt x="869" y="659"/>
                  </a:lnTo>
                  <a:cubicBezTo>
                    <a:pt x="354" y="849"/>
                    <a:pt x="1" y="1346"/>
                    <a:pt x="1" y="1899"/>
                  </a:cubicBezTo>
                  <a:lnTo>
                    <a:pt x="1" y="2939"/>
                  </a:lnTo>
                  <a:cubicBezTo>
                    <a:pt x="1" y="3301"/>
                    <a:pt x="296" y="3587"/>
                    <a:pt x="659" y="3587"/>
                  </a:cubicBezTo>
                  <a:lnTo>
                    <a:pt x="9388" y="3587"/>
                  </a:lnTo>
                  <a:cubicBezTo>
                    <a:pt x="9750" y="3587"/>
                    <a:pt x="10046" y="3301"/>
                    <a:pt x="10046" y="2939"/>
                  </a:cubicBezTo>
                  <a:lnTo>
                    <a:pt x="10046" y="1899"/>
                  </a:lnTo>
                  <a:cubicBezTo>
                    <a:pt x="10046" y="1346"/>
                    <a:pt x="9693" y="849"/>
                    <a:pt x="9169" y="659"/>
                  </a:cubicBezTo>
                  <a:lnTo>
                    <a:pt x="7299" y="0"/>
                  </a:lnTo>
                  <a:cubicBezTo>
                    <a:pt x="6965" y="973"/>
                    <a:pt x="6049" y="1622"/>
                    <a:pt x="5019" y="1622"/>
                  </a:cubicBezTo>
                  <a:cubicBezTo>
                    <a:pt x="3998" y="1622"/>
                    <a:pt x="3082" y="973"/>
                    <a:pt x="274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6" name="Google Shape;16796;p66"/>
            <p:cNvSpPr/>
            <p:nvPr/>
          </p:nvSpPr>
          <p:spPr>
            <a:xfrm>
              <a:off x="6760238" y="4050747"/>
              <a:ext cx="161902" cy="65463"/>
            </a:xfrm>
            <a:custGeom>
              <a:avLst/>
              <a:gdLst/>
              <a:ahLst/>
              <a:cxnLst/>
              <a:rect l="l" t="t" r="r" b="b"/>
              <a:pathLst>
                <a:path w="6183" h="2500" extrusionOk="0">
                  <a:moveTo>
                    <a:pt x="821" y="0"/>
                  </a:moveTo>
                  <a:lnTo>
                    <a:pt x="0" y="287"/>
                  </a:lnTo>
                  <a:cubicBezTo>
                    <a:pt x="449" y="1613"/>
                    <a:pt x="1689" y="2500"/>
                    <a:pt x="3082" y="2500"/>
                  </a:cubicBezTo>
                  <a:cubicBezTo>
                    <a:pt x="4484" y="2500"/>
                    <a:pt x="5734" y="1613"/>
                    <a:pt x="6182" y="287"/>
                  </a:cubicBezTo>
                  <a:lnTo>
                    <a:pt x="5362" y="0"/>
                  </a:lnTo>
                  <a:cubicBezTo>
                    <a:pt x="5028" y="973"/>
                    <a:pt x="4122" y="1622"/>
                    <a:pt x="3091" y="1622"/>
                  </a:cubicBezTo>
                  <a:cubicBezTo>
                    <a:pt x="2061" y="1622"/>
                    <a:pt x="1145" y="973"/>
                    <a:pt x="821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7" name="Google Shape;16797;p66"/>
            <p:cNvSpPr/>
            <p:nvPr/>
          </p:nvSpPr>
          <p:spPr>
            <a:xfrm>
              <a:off x="6712267" y="4077220"/>
              <a:ext cx="48730" cy="67479"/>
            </a:xfrm>
            <a:custGeom>
              <a:avLst/>
              <a:gdLst/>
              <a:ahLst/>
              <a:cxnLst/>
              <a:rect l="l" t="t" r="r" b="b"/>
              <a:pathLst>
                <a:path w="1861" h="2577" extrusionOk="0">
                  <a:moveTo>
                    <a:pt x="239" y="1"/>
                  </a:moveTo>
                  <a:cubicBezTo>
                    <a:pt x="144" y="106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6" y="1517"/>
                    <a:pt x="1422" y="1699"/>
                    <a:pt x="1422" y="1890"/>
                  </a:cubicBezTo>
                  <a:lnTo>
                    <a:pt x="1422" y="2576"/>
                  </a:lnTo>
                  <a:lnTo>
                    <a:pt x="1861" y="2576"/>
                  </a:lnTo>
                  <a:lnTo>
                    <a:pt x="1861" y="1890"/>
                  </a:lnTo>
                  <a:cubicBezTo>
                    <a:pt x="1861" y="1575"/>
                    <a:pt x="1718" y="1269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8" name="Google Shape;16798;p66"/>
            <p:cNvSpPr/>
            <p:nvPr/>
          </p:nvSpPr>
          <p:spPr>
            <a:xfrm>
              <a:off x="6806691" y="3990286"/>
              <a:ext cx="68736" cy="28515"/>
            </a:xfrm>
            <a:custGeom>
              <a:avLst/>
              <a:gdLst/>
              <a:ahLst/>
              <a:cxnLst/>
              <a:rect l="l" t="t" r="r" b="b"/>
              <a:pathLst>
                <a:path w="2625" h="1089" extrusionOk="0">
                  <a:moveTo>
                    <a:pt x="1" y="1"/>
                  </a:moveTo>
                  <a:lnTo>
                    <a:pt x="1" y="812"/>
                  </a:lnTo>
                  <a:lnTo>
                    <a:pt x="10" y="812"/>
                  </a:lnTo>
                  <a:cubicBezTo>
                    <a:pt x="373" y="974"/>
                    <a:pt x="764" y="1069"/>
                    <a:pt x="1155" y="1088"/>
                  </a:cubicBezTo>
                  <a:lnTo>
                    <a:pt x="1317" y="1088"/>
                  </a:lnTo>
                  <a:cubicBezTo>
                    <a:pt x="1766" y="1088"/>
                    <a:pt x="2214" y="993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9" name="Google Shape;16799;p66"/>
            <p:cNvSpPr/>
            <p:nvPr/>
          </p:nvSpPr>
          <p:spPr>
            <a:xfrm>
              <a:off x="6748743" y="3858889"/>
              <a:ext cx="184369" cy="148652"/>
            </a:xfrm>
            <a:custGeom>
              <a:avLst/>
              <a:gdLst/>
              <a:ahLst/>
              <a:cxnLst/>
              <a:rect l="l" t="t" r="r" b="b"/>
              <a:pathLst>
                <a:path w="7041" h="5677" extrusionOk="0">
                  <a:moveTo>
                    <a:pt x="2214" y="1"/>
                  </a:moveTo>
                  <a:cubicBezTo>
                    <a:pt x="1613" y="1"/>
                    <a:pt x="1117" y="487"/>
                    <a:pt x="1117" y="1088"/>
                  </a:cubicBezTo>
                  <a:lnTo>
                    <a:pt x="1117" y="1451"/>
                  </a:lnTo>
                  <a:cubicBezTo>
                    <a:pt x="1117" y="1727"/>
                    <a:pt x="888" y="1966"/>
                    <a:pt x="601" y="1966"/>
                  </a:cubicBezTo>
                  <a:cubicBezTo>
                    <a:pt x="595" y="1966"/>
                    <a:pt x="589" y="1966"/>
                    <a:pt x="583" y="1966"/>
                  </a:cubicBezTo>
                  <a:cubicBezTo>
                    <a:pt x="304" y="1966"/>
                    <a:pt x="66" y="2173"/>
                    <a:pt x="29" y="2452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2" y="4532"/>
                    <a:pt x="2042" y="5677"/>
                    <a:pt x="3521" y="5677"/>
                  </a:cubicBezTo>
                  <a:cubicBezTo>
                    <a:pt x="4999" y="5677"/>
                    <a:pt x="6240" y="4532"/>
                    <a:pt x="6354" y="3054"/>
                  </a:cubicBezTo>
                  <a:lnTo>
                    <a:pt x="6469" y="3054"/>
                  </a:lnTo>
                  <a:cubicBezTo>
                    <a:pt x="6793" y="3054"/>
                    <a:pt x="7041" y="2777"/>
                    <a:pt x="7012" y="2452"/>
                  </a:cubicBezTo>
                  <a:cubicBezTo>
                    <a:pt x="6975" y="2173"/>
                    <a:pt x="6737" y="1966"/>
                    <a:pt x="6459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154" y="1966"/>
                    <a:pt x="5925" y="1727"/>
                    <a:pt x="5925" y="1451"/>
                  </a:cubicBezTo>
                  <a:lnTo>
                    <a:pt x="5925" y="1088"/>
                  </a:lnTo>
                  <a:cubicBezTo>
                    <a:pt x="5925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0" name="Google Shape;16800;p66"/>
            <p:cNvSpPr/>
            <p:nvPr/>
          </p:nvSpPr>
          <p:spPr>
            <a:xfrm>
              <a:off x="6748743" y="3858889"/>
              <a:ext cx="183635" cy="148652"/>
            </a:xfrm>
            <a:custGeom>
              <a:avLst/>
              <a:gdLst/>
              <a:ahLst/>
              <a:cxnLst/>
              <a:rect l="l" t="t" r="r" b="b"/>
              <a:pathLst>
                <a:path w="7013" h="5677" extrusionOk="0">
                  <a:moveTo>
                    <a:pt x="2214" y="1"/>
                  </a:moveTo>
                  <a:cubicBezTo>
                    <a:pt x="1975" y="1"/>
                    <a:pt x="1746" y="77"/>
                    <a:pt x="1555" y="220"/>
                  </a:cubicBezTo>
                  <a:cubicBezTo>
                    <a:pt x="1288" y="430"/>
                    <a:pt x="1126" y="745"/>
                    <a:pt x="1126" y="1088"/>
                  </a:cubicBezTo>
                  <a:lnTo>
                    <a:pt x="1126" y="1470"/>
                  </a:lnTo>
                  <a:cubicBezTo>
                    <a:pt x="1117" y="1750"/>
                    <a:pt x="888" y="1966"/>
                    <a:pt x="619" y="1966"/>
                  </a:cubicBezTo>
                  <a:cubicBezTo>
                    <a:pt x="613" y="1966"/>
                    <a:pt x="607" y="1966"/>
                    <a:pt x="601" y="1966"/>
                  </a:cubicBezTo>
                  <a:cubicBezTo>
                    <a:pt x="315" y="1966"/>
                    <a:pt x="67" y="2176"/>
                    <a:pt x="29" y="2452"/>
                  </a:cubicBezTo>
                  <a:cubicBezTo>
                    <a:pt x="0" y="2777"/>
                    <a:pt x="248" y="3063"/>
                    <a:pt x="573" y="3063"/>
                  </a:cubicBezTo>
                  <a:lnTo>
                    <a:pt x="697" y="3063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60" y="5639"/>
                  </a:cubicBezTo>
                  <a:cubicBezTo>
                    <a:pt x="2576" y="5429"/>
                    <a:pt x="1555" y="4236"/>
                    <a:pt x="1555" y="2844"/>
                  </a:cubicBezTo>
                  <a:lnTo>
                    <a:pt x="1555" y="1499"/>
                  </a:lnTo>
                  <a:cubicBezTo>
                    <a:pt x="1555" y="1117"/>
                    <a:pt x="1842" y="802"/>
                    <a:pt x="2214" y="745"/>
                  </a:cubicBezTo>
                  <a:lnTo>
                    <a:pt x="2223" y="745"/>
                  </a:lnTo>
                  <a:cubicBezTo>
                    <a:pt x="2258" y="740"/>
                    <a:pt x="2293" y="738"/>
                    <a:pt x="2329" y="738"/>
                  </a:cubicBezTo>
                  <a:cubicBezTo>
                    <a:pt x="2505" y="738"/>
                    <a:pt x="2680" y="797"/>
                    <a:pt x="2815" y="917"/>
                  </a:cubicBezTo>
                  <a:cubicBezTo>
                    <a:pt x="3912" y="1862"/>
                    <a:pt x="5318" y="2395"/>
                    <a:pt x="6764" y="2395"/>
                  </a:cubicBezTo>
                  <a:cubicBezTo>
                    <a:pt x="6777" y="2395"/>
                    <a:pt x="6790" y="2395"/>
                    <a:pt x="6802" y="2395"/>
                  </a:cubicBezTo>
                  <a:lnTo>
                    <a:pt x="7012" y="2395"/>
                  </a:lnTo>
                  <a:cubicBezTo>
                    <a:pt x="6947" y="2144"/>
                    <a:pt x="6719" y="1966"/>
                    <a:pt x="6460" y="1966"/>
                  </a:cubicBezTo>
                  <a:cubicBezTo>
                    <a:pt x="6453" y="1966"/>
                    <a:pt x="6447" y="1966"/>
                    <a:pt x="6440" y="1966"/>
                  </a:cubicBezTo>
                  <a:cubicBezTo>
                    <a:pt x="6154" y="1966"/>
                    <a:pt x="5925" y="1737"/>
                    <a:pt x="5934" y="1451"/>
                  </a:cubicBezTo>
                  <a:lnTo>
                    <a:pt x="5934" y="1098"/>
                  </a:lnTo>
                  <a:cubicBezTo>
                    <a:pt x="5934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1" name="Google Shape;16801;p66"/>
            <p:cNvSpPr/>
            <p:nvPr/>
          </p:nvSpPr>
          <p:spPr>
            <a:xfrm>
              <a:off x="6801192" y="3910238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2" name="Google Shape;16802;p66"/>
            <p:cNvSpPr/>
            <p:nvPr/>
          </p:nvSpPr>
          <p:spPr>
            <a:xfrm>
              <a:off x="6869639" y="391023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3" name="Google Shape;16803;p66"/>
            <p:cNvSpPr/>
            <p:nvPr/>
          </p:nvSpPr>
          <p:spPr>
            <a:xfrm>
              <a:off x="6815724" y="3950249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2" y="1"/>
                    <a:pt x="0" y="222"/>
                    <a:pt x="161" y="375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0" y="662"/>
                    <a:pt x="963" y="662"/>
                  </a:cubicBezTo>
                  <a:cubicBezTo>
                    <a:pt x="975" y="662"/>
                    <a:pt x="987" y="662"/>
                    <a:pt x="1000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2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39" y="220"/>
                    <a:pt x="964" y="220"/>
                  </a:cubicBezTo>
                  <a:cubicBezTo>
                    <a:pt x="789" y="220"/>
                    <a:pt x="614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4" name="Google Shape;16804;p66"/>
            <p:cNvSpPr/>
            <p:nvPr/>
          </p:nvSpPr>
          <p:spPr>
            <a:xfrm>
              <a:off x="6921093" y="4077220"/>
              <a:ext cx="48756" cy="67479"/>
            </a:xfrm>
            <a:custGeom>
              <a:avLst/>
              <a:gdLst/>
              <a:ahLst/>
              <a:cxnLst/>
              <a:rect l="l" t="t" r="r" b="b"/>
              <a:pathLst>
                <a:path w="1862" h="2577" extrusionOk="0">
                  <a:moveTo>
                    <a:pt x="1623" y="1"/>
                  </a:moveTo>
                  <a:lnTo>
                    <a:pt x="383" y="1060"/>
                  </a:lnTo>
                  <a:cubicBezTo>
                    <a:pt x="135" y="1269"/>
                    <a:pt x="1" y="1575"/>
                    <a:pt x="1" y="1890"/>
                  </a:cubicBezTo>
                  <a:lnTo>
                    <a:pt x="1" y="2576"/>
                  </a:lnTo>
                  <a:lnTo>
                    <a:pt x="430" y="2576"/>
                  </a:lnTo>
                  <a:lnTo>
                    <a:pt x="430" y="1890"/>
                  </a:lnTo>
                  <a:cubicBezTo>
                    <a:pt x="440" y="1699"/>
                    <a:pt x="516" y="1517"/>
                    <a:pt x="669" y="1393"/>
                  </a:cubicBezTo>
                  <a:lnTo>
                    <a:pt x="1861" y="373"/>
                  </a:lnTo>
                  <a:cubicBezTo>
                    <a:pt x="1795" y="239"/>
                    <a:pt x="1718" y="106"/>
                    <a:pt x="162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5" name="Google Shape;16805;p66"/>
            <p:cNvSpPr/>
            <p:nvPr/>
          </p:nvSpPr>
          <p:spPr>
            <a:xfrm>
              <a:off x="6787209" y="3887326"/>
              <a:ext cx="33569" cy="17308"/>
            </a:xfrm>
            <a:custGeom>
              <a:avLst/>
              <a:gdLst/>
              <a:ahLst/>
              <a:cxnLst/>
              <a:rect l="l" t="t" r="r" b="b"/>
              <a:pathLst>
                <a:path w="1282" h="661" extrusionOk="0">
                  <a:moveTo>
                    <a:pt x="971" y="0"/>
                  </a:moveTo>
                  <a:cubicBezTo>
                    <a:pt x="948" y="0"/>
                    <a:pt x="923" y="4"/>
                    <a:pt x="897" y="12"/>
                  </a:cubicBezTo>
                  <a:lnTo>
                    <a:pt x="239" y="231"/>
                  </a:lnTo>
                  <a:cubicBezTo>
                    <a:pt x="1" y="308"/>
                    <a:pt x="58" y="661"/>
                    <a:pt x="306" y="661"/>
                  </a:cubicBezTo>
                  <a:cubicBezTo>
                    <a:pt x="334" y="661"/>
                    <a:pt x="354" y="661"/>
                    <a:pt x="382" y="651"/>
                  </a:cubicBezTo>
                  <a:lnTo>
                    <a:pt x="1031" y="432"/>
                  </a:lnTo>
                  <a:cubicBezTo>
                    <a:pt x="1282" y="345"/>
                    <a:pt x="1195" y="0"/>
                    <a:pt x="97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6" name="Google Shape;16806;p66"/>
            <p:cNvSpPr/>
            <p:nvPr/>
          </p:nvSpPr>
          <p:spPr>
            <a:xfrm>
              <a:off x="6785455" y="3790206"/>
              <a:ext cx="152920" cy="120163"/>
            </a:xfrm>
            <a:custGeom>
              <a:avLst/>
              <a:gdLst/>
              <a:ahLst/>
              <a:cxnLst/>
              <a:rect l="l" t="t" r="r" b="b"/>
              <a:pathLst>
                <a:path w="5840" h="4589" extrusionOk="0">
                  <a:moveTo>
                    <a:pt x="2119" y="0"/>
                  </a:moveTo>
                  <a:cubicBezTo>
                    <a:pt x="1365" y="0"/>
                    <a:pt x="621" y="229"/>
                    <a:pt x="1" y="668"/>
                  </a:cubicBezTo>
                  <a:cubicBezTo>
                    <a:pt x="764" y="3005"/>
                    <a:pt x="2939" y="4589"/>
                    <a:pt x="5400" y="4589"/>
                  </a:cubicBezTo>
                  <a:cubicBezTo>
                    <a:pt x="5544" y="4589"/>
                    <a:pt x="5696" y="4579"/>
                    <a:pt x="5839" y="4570"/>
                  </a:cubicBezTo>
                  <a:lnTo>
                    <a:pt x="5839" y="3711"/>
                  </a:lnTo>
                  <a:cubicBezTo>
                    <a:pt x="5839" y="1660"/>
                    <a:pt x="4170" y="0"/>
                    <a:pt x="211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7" name="Google Shape;16807;p66"/>
            <p:cNvSpPr/>
            <p:nvPr/>
          </p:nvSpPr>
          <p:spPr>
            <a:xfrm>
              <a:off x="6875400" y="4007280"/>
              <a:ext cx="62975" cy="137419"/>
            </a:xfrm>
            <a:custGeom>
              <a:avLst/>
              <a:gdLst/>
              <a:ahLst/>
              <a:cxnLst/>
              <a:rect l="l" t="t" r="r" b="b"/>
              <a:pathLst>
                <a:path w="2405" h="5248" extrusionOk="0">
                  <a:moveTo>
                    <a:pt x="2404" y="0"/>
                  </a:moveTo>
                  <a:lnTo>
                    <a:pt x="0" y="10"/>
                  </a:lnTo>
                  <a:lnTo>
                    <a:pt x="0" y="888"/>
                  </a:lnTo>
                  <a:cubicBezTo>
                    <a:pt x="0" y="2815"/>
                    <a:pt x="1527" y="3511"/>
                    <a:pt x="1527" y="5247"/>
                  </a:cubicBezTo>
                  <a:lnTo>
                    <a:pt x="2404" y="5247"/>
                  </a:lnTo>
                  <a:lnTo>
                    <a:pt x="240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08" name="Google Shape;16808;p66"/>
          <p:cNvGrpSpPr/>
          <p:nvPr/>
        </p:nvGrpSpPr>
        <p:grpSpPr>
          <a:xfrm>
            <a:off x="6260629" y="2419290"/>
            <a:ext cx="263055" cy="354493"/>
            <a:chOff x="6260629" y="2419290"/>
            <a:chExt cx="263055" cy="354493"/>
          </a:xfrm>
        </p:grpSpPr>
        <p:sp>
          <p:nvSpPr>
            <p:cNvPr id="16809" name="Google Shape;16809;p66"/>
            <p:cNvSpPr/>
            <p:nvPr/>
          </p:nvSpPr>
          <p:spPr>
            <a:xfrm>
              <a:off x="6317581" y="2419290"/>
              <a:ext cx="148914" cy="57214"/>
            </a:xfrm>
            <a:custGeom>
              <a:avLst/>
              <a:gdLst/>
              <a:ahLst/>
              <a:cxnLst/>
              <a:rect l="l" t="t" r="r" b="b"/>
              <a:pathLst>
                <a:path w="5687" h="2185" extrusionOk="0">
                  <a:moveTo>
                    <a:pt x="2843" y="0"/>
                  </a:moveTo>
                  <a:cubicBezTo>
                    <a:pt x="1279" y="0"/>
                    <a:pt x="0" y="487"/>
                    <a:pt x="0" y="1088"/>
                  </a:cubicBezTo>
                  <a:lnTo>
                    <a:pt x="0" y="2185"/>
                  </a:lnTo>
                  <a:lnTo>
                    <a:pt x="5686" y="2185"/>
                  </a:lnTo>
                  <a:lnTo>
                    <a:pt x="5686" y="1088"/>
                  </a:lnTo>
                  <a:cubicBezTo>
                    <a:pt x="5686" y="487"/>
                    <a:pt x="4408" y="0"/>
                    <a:pt x="2843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0" name="Google Shape;16810;p66"/>
            <p:cNvSpPr/>
            <p:nvPr/>
          </p:nvSpPr>
          <p:spPr>
            <a:xfrm>
              <a:off x="6271862" y="2453514"/>
              <a:ext cx="240352" cy="148914"/>
            </a:xfrm>
            <a:custGeom>
              <a:avLst/>
              <a:gdLst/>
              <a:ahLst/>
              <a:cxnLst/>
              <a:rect l="l" t="t" r="r" b="b"/>
              <a:pathLst>
                <a:path w="9179" h="5687" extrusionOk="0">
                  <a:moveTo>
                    <a:pt x="4589" y="0"/>
                  </a:moveTo>
                  <a:cubicBezTo>
                    <a:pt x="2052" y="0"/>
                    <a:pt x="1" y="1279"/>
                    <a:pt x="1" y="2843"/>
                  </a:cubicBezTo>
                  <a:cubicBezTo>
                    <a:pt x="1" y="4408"/>
                    <a:pt x="2052" y="5686"/>
                    <a:pt x="4589" y="5686"/>
                  </a:cubicBezTo>
                  <a:cubicBezTo>
                    <a:pt x="7127" y="5686"/>
                    <a:pt x="9178" y="4408"/>
                    <a:pt x="9178" y="2843"/>
                  </a:cubicBezTo>
                  <a:cubicBezTo>
                    <a:pt x="9178" y="1279"/>
                    <a:pt x="7127" y="0"/>
                    <a:pt x="45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1" name="Google Shape;16811;p66"/>
            <p:cNvSpPr/>
            <p:nvPr/>
          </p:nvSpPr>
          <p:spPr>
            <a:xfrm>
              <a:off x="6284614" y="2476478"/>
              <a:ext cx="214848" cy="232470"/>
            </a:xfrm>
            <a:custGeom>
              <a:avLst/>
              <a:gdLst/>
              <a:ahLst/>
              <a:cxnLst/>
              <a:rect l="l" t="t" r="r" b="b"/>
              <a:pathLst>
                <a:path w="8205" h="8878" extrusionOk="0">
                  <a:moveTo>
                    <a:pt x="4102" y="1"/>
                  </a:moveTo>
                  <a:cubicBezTo>
                    <a:pt x="2051" y="1"/>
                    <a:pt x="391" y="879"/>
                    <a:pt x="391" y="1966"/>
                  </a:cubicBezTo>
                  <a:lnTo>
                    <a:pt x="391" y="5458"/>
                  </a:lnTo>
                  <a:cubicBezTo>
                    <a:pt x="382" y="6040"/>
                    <a:pt x="277" y="6603"/>
                    <a:pt x="67" y="7146"/>
                  </a:cubicBezTo>
                  <a:cubicBezTo>
                    <a:pt x="0" y="7328"/>
                    <a:pt x="57" y="7537"/>
                    <a:pt x="220" y="7652"/>
                  </a:cubicBezTo>
                  <a:cubicBezTo>
                    <a:pt x="630" y="7948"/>
                    <a:pt x="1069" y="8196"/>
                    <a:pt x="1536" y="8377"/>
                  </a:cubicBezTo>
                  <a:cubicBezTo>
                    <a:pt x="2361" y="8711"/>
                    <a:pt x="3232" y="8878"/>
                    <a:pt x="4102" y="8878"/>
                  </a:cubicBezTo>
                  <a:cubicBezTo>
                    <a:pt x="4973" y="8878"/>
                    <a:pt x="5843" y="8711"/>
                    <a:pt x="6669" y="8377"/>
                  </a:cubicBezTo>
                  <a:cubicBezTo>
                    <a:pt x="7136" y="8196"/>
                    <a:pt x="7575" y="7948"/>
                    <a:pt x="7985" y="7652"/>
                  </a:cubicBezTo>
                  <a:cubicBezTo>
                    <a:pt x="8147" y="7537"/>
                    <a:pt x="8205" y="7328"/>
                    <a:pt x="8138" y="7146"/>
                  </a:cubicBezTo>
                  <a:cubicBezTo>
                    <a:pt x="7937" y="6603"/>
                    <a:pt x="7823" y="6030"/>
                    <a:pt x="7823" y="5458"/>
                  </a:cubicBezTo>
                  <a:lnTo>
                    <a:pt x="7823" y="1966"/>
                  </a:lnTo>
                  <a:cubicBezTo>
                    <a:pt x="7823" y="879"/>
                    <a:pt x="6163" y="1"/>
                    <a:pt x="410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2" name="Google Shape;16812;p66"/>
            <p:cNvSpPr/>
            <p:nvPr/>
          </p:nvSpPr>
          <p:spPr>
            <a:xfrm>
              <a:off x="6260629" y="2630865"/>
              <a:ext cx="263055" cy="142918"/>
            </a:xfrm>
            <a:custGeom>
              <a:avLst/>
              <a:gdLst/>
              <a:ahLst/>
              <a:cxnLst/>
              <a:rect l="l" t="t" r="r" b="b"/>
              <a:pathLst>
                <a:path w="10046" h="5458" extrusionOk="0">
                  <a:moveTo>
                    <a:pt x="3702" y="1"/>
                  </a:moveTo>
                  <a:lnTo>
                    <a:pt x="3702" y="1346"/>
                  </a:lnTo>
                  <a:cubicBezTo>
                    <a:pt x="3702" y="1718"/>
                    <a:pt x="3463" y="2052"/>
                    <a:pt x="3120" y="2176"/>
                  </a:cubicBezTo>
                  <a:lnTo>
                    <a:pt x="869" y="2977"/>
                  </a:lnTo>
                  <a:cubicBezTo>
                    <a:pt x="344" y="3158"/>
                    <a:pt x="0" y="3654"/>
                    <a:pt x="0" y="4208"/>
                  </a:cubicBezTo>
                  <a:lnTo>
                    <a:pt x="0" y="4809"/>
                  </a:lnTo>
                  <a:cubicBezTo>
                    <a:pt x="0" y="5162"/>
                    <a:pt x="287" y="5457"/>
                    <a:pt x="649" y="5457"/>
                  </a:cubicBezTo>
                  <a:lnTo>
                    <a:pt x="9388" y="5457"/>
                  </a:lnTo>
                  <a:cubicBezTo>
                    <a:pt x="9750" y="5457"/>
                    <a:pt x="10046" y="5162"/>
                    <a:pt x="10046" y="4809"/>
                  </a:cubicBezTo>
                  <a:lnTo>
                    <a:pt x="10046" y="4208"/>
                  </a:lnTo>
                  <a:cubicBezTo>
                    <a:pt x="10046" y="3654"/>
                    <a:pt x="9693" y="3158"/>
                    <a:pt x="9178" y="2977"/>
                  </a:cubicBezTo>
                  <a:lnTo>
                    <a:pt x="6907" y="2176"/>
                  </a:lnTo>
                  <a:cubicBezTo>
                    <a:pt x="6554" y="2052"/>
                    <a:pt x="6325" y="1718"/>
                    <a:pt x="6325" y="1346"/>
                  </a:cubicBezTo>
                  <a:lnTo>
                    <a:pt x="6325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3" name="Google Shape;16813;p66"/>
            <p:cNvSpPr/>
            <p:nvPr/>
          </p:nvSpPr>
          <p:spPr>
            <a:xfrm>
              <a:off x="6357801" y="2630865"/>
              <a:ext cx="68709" cy="28515"/>
            </a:xfrm>
            <a:custGeom>
              <a:avLst/>
              <a:gdLst/>
              <a:ahLst/>
              <a:cxnLst/>
              <a:rect l="l" t="t" r="r" b="b"/>
              <a:pathLst>
                <a:path w="2624" h="1089" extrusionOk="0">
                  <a:moveTo>
                    <a:pt x="0" y="1"/>
                  </a:moveTo>
                  <a:lnTo>
                    <a:pt x="0" y="811"/>
                  </a:lnTo>
                  <a:cubicBezTo>
                    <a:pt x="363" y="974"/>
                    <a:pt x="754" y="1069"/>
                    <a:pt x="1155" y="1088"/>
                  </a:cubicBezTo>
                  <a:lnTo>
                    <a:pt x="1307" y="1088"/>
                  </a:lnTo>
                  <a:cubicBezTo>
                    <a:pt x="1756" y="1088"/>
                    <a:pt x="2204" y="993"/>
                    <a:pt x="2624" y="81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4" name="Google Shape;16814;p66"/>
            <p:cNvSpPr/>
            <p:nvPr/>
          </p:nvSpPr>
          <p:spPr>
            <a:xfrm>
              <a:off x="6317581" y="2504156"/>
              <a:ext cx="148914" cy="143834"/>
            </a:xfrm>
            <a:custGeom>
              <a:avLst/>
              <a:gdLst/>
              <a:ahLst/>
              <a:cxnLst/>
              <a:rect l="l" t="t" r="r" b="b"/>
              <a:pathLst>
                <a:path w="5687" h="5493" extrusionOk="0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79"/>
                  </a:lnTo>
                  <a:cubicBezTo>
                    <a:pt x="0" y="4105"/>
                    <a:pt x="1174" y="5422"/>
                    <a:pt x="2710" y="5488"/>
                  </a:cubicBezTo>
                  <a:cubicBezTo>
                    <a:pt x="2761" y="5491"/>
                    <a:pt x="2811" y="5492"/>
                    <a:pt x="2862" y="5492"/>
                  </a:cubicBezTo>
                  <a:cubicBezTo>
                    <a:pt x="4415" y="5492"/>
                    <a:pt x="5686" y="4226"/>
                    <a:pt x="5686" y="2655"/>
                  </a:cubicBezTo>
                  <a:lnTo>
                    <a:pt x="5686" y="1777"/>
                  </a:lnTo>
                  <a:cubicBezTo>
                    <a:pt x="5686" y="1300"/>
                    <a:pt x="5295" y="909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5" name="Google Shape;16815;p66"/>
            <p:cNvSpPr/>
            <p:nvPr/>
          </p:nvSpPr>
          <p:spPr>
            <a:xfrm>
              <a:off x="6317581" y="2504156"/>
              <a:ext cx="125924" cy="143913"/>
            </a:xfrm>
            <a:custGeom>
              <a:avLst/>
              <a:gdLst/>
              <a:ahLst/>
              <a:cxnLst/>
              <a:rect l="l" t="t" r="r" b="b"/>
              <a:pathLst>
                <a:path w="4809" h="5496" extrusionOk="0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69"/>
                  </a:lnTo>
                  <a:cubicBezTo>
                    <a:pt x="0" y="3847"/>
                    <a:pt x="821" y="5021"/>
                    <a:pt x="2052" y="5383"/>
                  </a:cubicBezTo>
                  <a:cubicBezTo>
                    <a:pt x="2309" y="5457"/>
                    <a:pt x="2575" y="5495"/>
                    <a:pt x="2841" y="5495"/>
                  </a:cubicBezTo>
                  <a:cubicBezTo>
                    <a:pt x="2989" y="5495"/>
                    <a:pt x="3136" y="5483"/>
                    <a:pt x="3282" y="5460"/>
                  </a:cubicBezTo>
                  <a:cubicBezTo>
                    <a:pt x="1899" y="5240"/>
                    <a:pt x="878" y="4000"/>
                    <a:pt x="878" y="2569"/>
                  </a:cubicBezTo>
                  <a:lnTo>
                    <a:pt x="878" y="2216"/>
                  </a:lnTo>
                  <a:cubicBezTo>
                    <a:pt x="878" y="1730"/>
                    <a:pt x="1269" y="1338"/>
                    <a:pt x="1756" y="1338"/>
                  </a:cubicBezTo>
                  <a:lnTo>
                    <a:pt x="4379" y="1338"/>
                  </a:lnTo>
                  <a:cubicBezTo>
                    <a:pt x="4608" y="1338"/>
                    <a:pt x="4809" y="1148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6" name="Google Shape;16816;p66"/>
            <p:cNvSpPr/>
            <p:nvPr/>
          </p:nvSpPr>
          <p:spPr>
            <a:xfrm>
              <a:off x="6352040" y="2556552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17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7" name="Google Shape;16817;p66"/>
            <p:cNvSpPr/>
            <p:nvPr/>
          </p:nvSpPr>
          <p:spPr>
            <a:xfrm>
              <a:off x="6420750" y="2556552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8" name="Google Shape;16818;p66"/>
            <p:cNvSpPr/>
            <p:nvPr/>
          </p:nvSpPr>
          <p:spPr>
            <a:xfrm>
              <a:off x="6366756" y="2596432"/>
              <a:ext cx="50563" cy="17282"/>
            </a:xfrm>
            <a:custGeom>
              <a:avLst/>
              <a:gdLst/>
              <a:ahLst/>
              <a:cxnLst/>
              <a:rect l="l" t="t" r="r" b="b"/>
              <a:pathLst>
                <a:path w="1931" h="660" extrusionOk="0">
                  <a:moveTo>
                    <a:pt x="313" y="1"/>
                  </a:moveTo>
                  <a:cubicBezTo>
                    <a:pt x="146" y="1"/>
                    <a:pt x="0" y="219"/>
                    <a:pt x="154" y="381"/>
                  </a:cubicBezTo>
                  <a:cubicBezTo>
                    <a:pt x="366" y="557"/>
                    <a:pt x="625" y="660"/>
                    <a:pt x="897" y="660"/>
                  </a:cubicBezTo>
                  <a:cubicBezTo>
                    <a:pt x="919" y="660"/>
                    <a:pt x="942" y="659"/>
                    <a:pt x="965" y="657"/>
                  </a:cubicBezTo>
                  <a:cubicBezTo>
                    <a:pt x="988" y="659"/>
                    <a:pt x="1011" y="660"/>
                    <a:pt x="1034" y="660"/>
                  </a:cubicBezTo>
                  <a:cubicBezTo>
                    <a:pt x="1305" y="660"/>
                    <a:pt x="1565" y="557"/>
                    <a:pt x="1776" y="381"/>
                  </a:cubicBezTo>
                  <a:cubicBezTo>
                    <a:pt x="1931" y="219"/>
                    <a:pt x="1785" y="1"/>
                    <a:pt x="1618" y="1"/>
                  </a:cubicBezTo>
                  <a:cubicBezTo>
                    <a:pt x="1568" y="1"/>
                    <a:pt x="1517" y="20"/>
                    <a:pt x="1471" y="66"/>
                  </a:cubicBezTo>
                  <a:cubicBezTo>
                    <a:pt x="1318" y="171"/>
                    <a:pt x="1142" y="223"/>
                    <a:pt x="965" y="223"/>
                  </a:cubicBezTo>
                  <a:cubicBezTo>
                    <a:pt x="789" y="223"/>
                    <a:pt x="612" y="171"/>
                    <a:pt x="460" y="66"/>
                  </a:cubicBezTo>
                  <a:cubicBezTo>
                    <a:pt x="414" y="20"/>
                    <a:pt x="362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9" name="Google Shape;16819;p66"/>
            <p:cNvSpPr/>
            <p:nvPr/>
          </p:nvSpPr>
          <p:spPr>
            <a:xfrm>
              <a:off x="6344133" y="2537542"/>
              <a:ext cx="27468" cy="13930"/>
            </a:xfrm>
            <a:custGeom>
              <a:avLst/>
              <a:gdLst/>
              <a:ahLst/>
              <a:cxnLst/>
              <a:rect l="l" t="t" r="r" b="b"/>
              <a:pathLst>
                <a:path w="1049" h="532" extrusionOk="0">
                  <a:moveTo>
                    <a:pt x="745" y="1"/>
                  </a:moveTo>
                  <a:cubicBezTo>
                    <a:pt x="729" y="1"/>
                    <a:pt x="712" y="3"/>
                    <a:pt x="694" y="6"/>
                  </a:cubicBezTo>
                  <a:lnTo>
                    <a:pt x="255" y="102"/>
                  </a:lnTo>
                  <a:cubicBezTo>
                    <a:pt x="1" y="158"/>
                    <a:pt x="35" y="531"/>
                    <a:pt x="293" y="531"/>
                  </a:cubicBezTo>
                  <a:cubicBezTo>
                    <a:pt x="296" y="531"/>
                    <a:pt x="300" y="531"/>
                    <a:pt x="303" y="531"/>
                  </a:cubicBezTo>
                  <a:lnTo>
                    <a:pt x="351" y="531"/>
                  </a:lnTo>
                  <a:lnTo>
                    <a:pt x="780" y="436"/>
                  </a:lnTo>
                  <a:cubicBezTo>
                    <a:pt x="1048" y="373"/>
                    <a:pt x="981" y="1"/>
                    <a:pt x="74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0" name="Google Shape;16820;p66"/>
            <p:cNvSpPr/>
            <p:nvPr/>
          </p:nvSpPr>
          <p:spPr>
            <a:xfrm>
              <a:off x="6412554" y="2537751"/>
              <a:ext cx="27468" cy="13957"/>
            </a:xfrm>
            <a:custGeom>
              <a:avLst/>
              <a:gdLst/>
              <a:ahLst/>
              <a:cxnLst/>
              <a:rect l="l" t="t" r="r" b="b"/>
              <a:pathLst>
                <a:path w="1049" h="533" extrusionOk="0">
                  <a:moveTo>
                    <a:pt x="303" y="1"/>
                  </a:moveTo>
                  <a:cubicBezTo>
                    <a:pt x="63" y="1"/>
                    <a:pt x="0" y="374"/>
                    <a:pt x="266" y="428"/>
                  </a:cubicBezTo>
                  <a:lnTo>
                    <a:pt x="705" y="523"/>
                  </a:lnTo>
                  <a:cubicBezTo>
                    <a:pt x="709" y="528"/>
                    <a:pt x="717" y="530"/>
                    <a:pt x="725" y="530"/>
                  </a:cubicBezTo>
                  <a:cubicBezTo>
                    <a:pt x="733" y="530"/>
                    <a:pt x="743" y="528"/>
                    <a:pt x="752" y="523"/>
                  </a:cubicBezTo>
                  <a:lnTo>
                    <a:pt x="752" y="523"/>
                  </a:lnTo>
                  <a:lnTo>
                    <a:pt x="743" y="532"/>
                  </a:lnTo>
                  <a:cubicBezTo>
                    <a:pt x="1010" y="532"/>
                    <a:pt x="1048" y="151"/>
                    <a:pt x="790" y="103"/>
                  </a:cubicBezTo>
                  <a:lnTo>
                    <a:pt x="361" y="8"/>
                  </a:lnTo>
                  <a:cubicBezTo>
                    <a:pt x="341" y="3"/>
                    <a:pt x="321" y="1"/>
                    <a:pt x="30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1" name="Google Shape;16821;p66"/>
            <p:cNvSpPr/>
            <p:nvPr/>
          </p:nvSpPr>
          <p:spPr>
            <a:xfrm>
              <a:off x="6260629" y="2697061"/>
              <a:ext cx="263055" cy="76722"/>
            </a:xfrm>
            <a:custGeom>
              <a:avLst/>
              <a:gdLst/>
              <a:ahLst/>
              <a:cxnLst/>
              <a:rect l="l" t="t" r="r" b="b"/>
              <a:pathLst>
                <a:path w="10046" h="2930" extrusionOk="0">
                  <a:moveTo>
                    <a:pt x="2137" y="1"/>
                  </a:moveTo>
                  <a:lnTo>
                    <a:pt x="869" y="449"/>
                  </a:lnTo>
                  <a:cubicBezTo>
                    <a:pt x="344" y="630"/>
                    <a:pt x="0" y="1126"/>
                    <a:pt x="0" y="1680"/>
                  </a:cubicBezTo>
                  <a:lnTo>
                    <a:pt x="0" y="2281"/>
                  </a:lnTo>
                  <a:cubicBezTo>
                    <a:pt x="0" y="2634"/>
                    <a:pt x="287" y="2929"/>
                    <a:pt x="649" y="2929"/>
                  </a:cubicBezTo>
                  <a:lnTo>
                    <a:pt x="9388" y="2929"/>
                  </a:lnTo>
                  <a:cubicBezTo>
                    <a:pt x="9750" y="2929"/>
                    <a:pt x="10046" y="2634"/>
                    <a:pt x="10046" y="2281"/>
                  </a:cubicBezTo>
                  <a:lnTo>
                    <a:pt x="10046" y="1680"/>
                  </a:lnTo>
                  <a:cubicBezTo>
                    <a:pt x="10046" y="1126"/>
                    <a:pt x="9693" y="630"/>
                    <a:pt x="9178" y="449"/>
                  </a:cubicBezTo>
                  <a:lnTo>
                    <a:pt x="7909" y="1"/>
                  </a:lnTo>
                  <a:cubicBezTo>
                    <a:pt x="7489" y="1231"/>
                    <a:pt x="6325" y="2061"/>
                    <a:pt x="5028" y="2061"/>
                  </a:cubicBezTo>
                  <a:cubicBezTo>
                    <a:pt x="3721" y="2061"/>
                    <a:pt x="2557" y="1231"/>
                    <a:pt x="21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2" name="Google Shape;16822;p66"/>
            <p:cNvSpPr/>
            <p:nvPr/>
          </p:nvSpPr>
          <p:spPr>
            <a:xfrm>
              <a:off x="6305588" y="2697061"/>
              <a:ext cx="172900" cy="65489"/>
            </a:xfrm>
            <a:custGeom>
              <a:avLst/>
              <a:gdLst/>
              <a:ahLst/>
              <a:cxnLst/>
              <a:rect l="l" t="t" r="r" b="b"/>
              <a:pathLst>
                <a:path w="6603" h="2501" extrusionOk="0">
                  <a:moveTo>
                    <a:pt x="411" y="1"/>
                  </a:moveTo>
                  <a:lnTo>
                    <a:pt x="1" y="144"/>
                  </a:lnTo>
                  <a:cubicBezTo>
                    <a:pt x="487" y="1556"/>
                    <a:pt x="1813" y="2500"/>
                    <a:pt x="3301" y="2500"/>
                  </a:cubicBezTo>
                  <a:cubicBezTo>
                    <a:pt x="4790" y="2500"/>
                    <a:pt x="6116" y="1556"/>
                    <a:pt x="6602" y="144"/>
                  </a:cubicBezTo>
                  <a:lnTo>
                    <a:pt x="6192" y="1"/>
                  </a:lnTo>
                  <a:cubicBezTo>
                    <a:pt x="5772" y="1231"/>
                    <a:pt x="4608" y="2061"/>
                    <a:pt x="3301" y="2061"/>
                  </a:cubicBezTo>
                  <a:cubicBezTo>
                    <a:pt x="1994" y="2061"/>
                    <a:pt x="840" y="1231"/>
                    <a:pt x="41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3" name="Google Shape;16823;p66"/>
            <p:cNvSpPr/>
            <p:nvPr/>
          </p:nvSpPr>
          <p:spPr>
            <a:xfrm>
              <a:off x="6294852" y="2476478"/>
              <a:ext cx="194371" cy="65227"/>
            </a:xfrm>
            <a:custGeom>
              <a:avLst/>
              <a:gdLst/>
              <a:ahLst/>
              <a:cxnLst/>
              <a:rect l="l" t="t" r="r" b="b"/>
              <a:pathLst>
                <a:path w="7423" h="2491" extrusionOk="0">
                  <a:moveTo>
                    <a:pt x="3711" y="1"/>
                  </a:moveTo>
                  <a:cubicBezTo>
                    <a:pt x="1660" y="1"/>
                    <a:pt x="0" y="879"/>
                    <a:pt x="0" y="1966"/>
                  </a:cubicBezTo>
                  <a:lnTo>
                    <a:pt x="0" y="2481"/>
                  </a:lnTo>
                  <a:cubicBezTo>
                    <a:pt x="0" y="1403"/>
                    <a:pt x="1670" y="526"/>
                    <a:pt x="3711" y="526"/>
                  </a:cubicBezTo>
                  <a:cubicBezTo>
                    <a:pt x="5762" y="526"/>
                    <a:pt x="7422" y="1403"/>
                    <a:pt x="7422" y="2491"/>
                  </a:cubicBezTo>
                  <a:lnTo>
                    <a:pt x="7422" y="1966"/>
                  </a:lnTo>
                  <a:cubicBezTo>
                    <a:pt x="7422" y="879"/>
                    <a:pt x="5762" y="1"/>
                    <a:pt x="37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24" name="Google Shape;16824;p66"/>
          <p:cNvGrpSpPr/>
          <p:nvPr/>
        </p:nvGrpSpPr>
        <p:grpSpPr>
          <a:xfrm>
            <a:off x="6260864" y="2879911"/>
            <a:ext cx="263343" cy="354754"/>
            <a:chOff x="6260864" y="2879911"/>
            <a:chExt cx="263343" cy="354754"/>
          </a:xfrm>
        </p:grpSpPr>
        <p:sp>
          <p:nvSpPr>
            <p:cNvPr id="16825" name="Google Shape;16825;p66"/>
            <p:cNvSpPr/>
            <p:nvPr/>
          </p:nvSpPr>
          <p:spPr>
            <a:xfrm>
              <a:off x="6290610" y="2960115"/>
              <a:ext cx="203850" cy="208354"/>
            </a:xfrm>
            <a:custGeom>
              <a:avLst/>
              <a:gdLst/>
              <a:ahLst/>
              <a:cxnLst/>
              <a:rect l="l" t="t" r="r" b="b"/>
              <a:pathLst>
                <a:path w="7785" h="7957" extrusionOk="0">
                  <a:moveTo>
                    <a:pt x="3892" y="0"/>
                  </a:moveTo>
                  <a:lnTo>
                    <a:pt x="611" y="439"/>
                  </a:lnTo>
                  <a:lnTo>
                    <a:pt x="611" y="2624"/>
                  </a:lnTo>
                  <a:cubicBezTo>
                    <a:pt x="582" y="3454"/>
                    <a:pt x="391" y="4284"/>
                    <a:pt x="48" y="5047"/>
                  </a:cubicBezTo>
                  <a:cubicBezTo>
                    <a:pt x="0" y="5152"/>
                    <a:pt x="48" y="5285"/>
                    <a:pt x="153" y="5333"/>
                  </a:cubicBezTo>
                  <a:lnTo>
                    <a:pt x="830" y="5676"/>
                  </a:lnTo>
                  <a:lnTo>
                    <a:pt x="115" y="6583"/>
                  </a:lnTo>
                  <a:cubicBezTo>
                    <a:pt x="29" y="6678"/>
                    <a:pt x="57" y="6831"/>
                    <a:pt x="162" y="6898"/>
                  </a:cubicBezTo>
                  <a:cubicBezTo>
                    <a:pt x="1307" y="7603"/>
                    <a:pt x="2600" y="7956"/>
                    <a:pt x="3892" y="7956"/>
                  </a:cubicBezTo>
                  <a:cubicBezTo>
                    <a:pt x="5185" y="7956"/>
                    <a:pt x="6478" y="7603"/>
                    <a:pt x="7623" y="6898"/>
                  </a:cubicBezTo>
                  <a:cubicBezTo>
                    <a:pt x="7728" y="6831"/>
                    <a:pt x="7756" y="6678"/>
                    <a:pt x="7670" y="6583"/>
                  </a:cubicBezTo>
                  <a:lnTo>
                    <a:pt x="6945" y="5676"/>
                  </a:lnTo>
                  <a:lnTo>
                    <a:pt x="7632" y="5333"/>
                  </a:lnTo>
                  <a:cubicBezTo>
                    <a:pt x="7737" y="5285"/>
                    <a:pt x="7785" y="5152"/>
                    <a:pt x="7728" y="5047"/>
                  </a:cubicBezTo>
                  <a:cubicBezTo>
                    <a:pt x="7394" y="4284"/>
                    <a:pt x="7203" y="3454"/>
                    <a:pt x="7165" y="2624"/>
                  </a:cubicBezTo>
                  <a:lnTo>
                    <a:pt x="7165" y="439"/>
                  </a:lnTo>
                  <a:lnTo>
                    <a:pt x="3892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6" name="Google Shape;16826;p66"/>
            <p:cNvSpPr/>
            <p:nvPr/>
          </p:nvSpPr>
          <p:spPr>
            <a:xfrm>
              <a:off x="6260864" y="3086013"/>
              <a:ext cx="263081" cy="148652"/>
            </a:xfrm>
            <a:custGeom>
              <a:avLst/>
              <a:gdLst/>
              <a:ahLst/>
              <a:cxnLst/>
              <a:rect l="l" t="t" r="r" b="b"/>
              <a:pathLst>
                <a:path w="10047" h="5677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46" y="5381"/>
                    <a:pt x="10046" y="5018"/>
                  </a:cubicBezTo>
                  <a:lnTo>
                    <a:pt x="10046" y="3978"/>
                  </a:lnTo>
                  <a:cubicBezTo>
                    <a:pt x="10046" y="3425"/>
                    <a:pt x="9703" y="2929"/>
                    <a:pt x="9178" y="2748"/>
                  </a:cubicBezTo>
                  <a:lnTo>
                    <a:pt x="6917" y="1946"/>
                  </a:lnTo>
                  <a:cubicBezTo>
                    <a:pt x="657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7" name="Google Shape;16827;p66"/>
            <p:cNvSpPr/>
            <p:nvPr/>
          </p:nvSpPr>
          <p:spPr>
            <a:xfrm>
              <a:off x="6260864" y="3137204"/>
              <a:ext cx="263343" cy="97461"/>
            </a:xfrm>
            <a:custGeom>
              <a:avLst/>
              <a:gdLst/>
              <a:ahLst/>
              <a:cxnLst/>
              <a:rect l="l" t="t" r="r" b="b"/>
              <a:pathLst>
                <a:path w="10057" h="3722" extrusionOk="0">
                  <a:moveTo>
                    <a:pt x="3111" y="1"/>
                  </a:moveTo>
                  <a:lnTo>
                    <a:pt x="879" y="793"/>
                  </a:lnTo>
                  <a:cubicBezTo>
                    <a:pt x="354" y="974"/>
                    <a:pt x="1" y="1470"/>
                    <a:pt x="1" y="2023"/>
                  </a:cubicBezTo>
                  <a:lnTo>
                    <a:pt x="1" y="3063"/>
                  </a:lnTo>
                  <a:cubicBezTo>
                    <a:pt x="1" y="3426"/>
                    <a:pt x="297" y="3722"/>
                    <a:pt x="659" y="3722"/>
                  </a:cubicBezTo>
                  <a:lnTo>
                    <a:pt x="9398" y="3722"/>
                  </a:lnTo>
                  <a:cubicBezTo>
                    <a:pt x="9760" y="3722"/>
                    <a:pt x="10056" y="3426"/>
                    <a:pt x="10056" y="3063"/>
                  </a:cubicBezTo>
                  <a:lnTo>
                    <a:pt x="10056" y="2023"/>
                  </a:lnTo>
                  <a:cubicBezTo>
                    <a:pt x="10056" y="1470"/>
                    <a:pt x="9703" y="974"/>
                    <a:pt x="9178" y="793"/>
                  </a:cubicBezTo>
                  <a:lnTo>
                    <a:pt x="6946" y="1"/>
                  </a:lnTo>
                  <a:cubicBezTo>
                    <a:pt x="6746" y="898"/>
                    <a:pt x="5944" y="1537"/>
                    <a:pt x="5028" y="1537"/>
                  </a:cubicBezTo>
                  <a:cubicBezTo>
                    <a:pt x="4113" y="1537"/>
                    <a:pt x="3311" y="898"/>
                    <a:pt x="3111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8" name="Google Shape;16828;p66"/>
            <p:cNvSpPr/>
            <p:nvPr/>
          </p:nvSpPr>
          <p:spPr>
            <a:xfrm>
              <a:off x="6320566" y="3137204"/>
              <a:ext cx="143677" cy="63237"/>
            </a:xfrm>
            <a:custGeom>
              <a:avLst/>
              <a:gdLst/>
              <a:ahLst/>
              <a:cxnLst/>
              <a:rect l="l" t="t" r="r" b="b"/>
              <a:pathLst>
                <a:path w="5487" h="2415" extrusionOk="0">
                  <a:moveTo>
                    <a:pt x="831" y="1"/>
                  </a:moveTo>
                  <a:lnTo>
                    <a:pt x="1" y="297"/>
                  </a:lnTo>
                  <a:cubicBezTo>
                    <a:pt x="335" y="1537"/>
                    <a:pt x="1461" y="2405"/>
                    <a:pt x="2748" y="2415"/>
                  </a:cubicBezTo>
                  <a:cubicBezTo>
                    <a:pt x="4036" y="2405"/>
                    <a:pt x="5162" y="1537"/>
                    <a:pt x="5486" y="297"/>
                  </a:cubicBezTo>
                  <a:lnTo>
                    <a:pt x="4666" y="1"/>
                  </a:lnTo>
                  <a:cubicBezTo>
                    <a:pt x="4466" y="898"/>
                    <a:pt x="3664" y="1537"/>
                    <a:pt x="2748" y="1537"/>
                  </a:cubicBezTo>
                  <a:cubicBezTo>
                    <a:pt x="1823" y="1537"/>
                    <a:pt x="1031" y="898"/>
                    <a:pt x="8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9" name="Google Shape;16829;p66"/>
            <p:cNvSpPr/>
            <p:nvPr/>
          </p:nvSpPr>
          <p:spPr>
            <a:xfrm>
              <a:off x="6358299" y="3085751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0" name="Google Shape;16830;p66"/>
            <p:cNvSpPr/>
            <p:nvPr/>
          </p:nvSpPr>
          <p:spPr>
            <a:xfrm>
              <a:off x="6379273" y="2879911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1" name="Google Shape;16831;p66"/>
            <p:cNvSpPr/>
            <p:nvPr/>
          </p:nvSpPr>
          <p:spPr>
            <a:xfrm>
              <a:off x="6296109" y="2960115"/>
              <a:ext cx="170621" cy="137209"/>
            </a:xfrm>
            <a:custGeom>
              <a:avLst/>
              <a:gdLst/>
              <a:ahLst/>
              <a:cxnLst/>
              <a:rect l="l" t="t" r="r" b="b"/>
              <a:pathLst>
                <a:path w="6516" h="5240" extrusionOk="0">
                  <a:moveTo>
                    <a:pt x="840" y="0"/>
                  </a:moveTo>
                  <a:lnTo>
                    <a:pt x="840" y="1527"/>
                  </a:lnTo>
                  <a:lnTo>
                    <a:pt x="735" y="1527"/>
                  </a:lnTo>
                  <a:cubicBezTo>
                    <a:pt x="0" y="1527"/>
                    <a:pt x="0" y="2624"/>
                    <a:pt x="735" y="2624"/>
                  </a:cubicBezTo>
                  <a:lnTo>
                    <a:pt x="849" y="2624"/>
                  </a:lnTo>
                  <a:cubicBezTo>
                    <a:pt x="970" y="4104"/>
                    <a:pt x="2209" y="5240"/>
                    <a:pt x="3679" y="5240"/>
                  </a:cubicBezTo>
                  <a:cubicBezTo>
                    <a:pt x="3715" y="5240"/>
                    <a:pt x="3751" y="5239"/>
                    <a:pt x="3787" y="5238"/>
                  </a:cubicBezTo>
                  <a:cubicBezTo>
                    <a:pt x="5314" y="5180"/>
                    <a:pt x="6516" y="3931"/>
                    <a:pt x="6516" y="2404"/>
                  </a:cubicBez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2" name="Google Shape;16832;p66"/>
            <p:cNvSpPr/>
            <p:nvPr/>
          </p:nvSpPr>
          <p:spPr>
            <a:xfrm>
              <a:off x="6300089" y="2960115"/>
              <a:ext cx="166903" cy="137393"/>
            </a:xfrm>
            <a:custGeom>
              <a:avLst/>
              <a:gdLst/>
              <a:ahLst/>
              <a:cxnLst/>
              <a:rect l="l" t="t" r="r" b="b"/>
              <a:pathLst>
                <a:path w="6374" h="5247" extrusionOk="0">
                  <a:moveTo>
                    <a:pt x="688" y="0"/>
                  </a:moveTo>
                  <a:lnTo>
                    <a:pt x="688" y="1527"/>
                  </a:lnTo>
                  <a:lnTo>
                    <a:pt x="611" y="1527"/>
                  </a:lnTo>
                  <a:cubicBezTo>
                    <a:pt x="605" y="1526"/>
                    <a:pt x="599" y="1526"/>
                    <a:pt x="593" y="1526"/>
                  </a:cubicBezTo>
                  <a:cubicBezTo>
                    <a:pt x="315" y="1526"/>
                    <a:pt x="76" y="1742"/>
                    <a:pt x="39" y="2023"/>
                  </a:cubicBezTo>
                  <a:cubicBezTo>
                    <a:pt x="1" y="2337"/>
                    <a:pt x="258" y="2624"/>
                    <a:pt x="583" y="2624"/>
                  </a:cubicBezTo>
                  <a:lnTo>
                    <a:pt x="697" y="2624"/>
                  </a:lnTo>
                  <a:cubicBezTo>
                    <a:pt x="801" y="4119"/>
                    <a:pt x="2056" y="5246"/>
                    <a:pt x="3511" y="5246"/>
                  </a:cubicBezTo>
                  <a:cubicBezTo>
                    <a:pt x="3662" y="5246"/>
                    <a:pt x="3815" y="5234"/>
                    <a:pt x="3969" y="5209"/>
                  </a:cubicBezTo>
                  <a:cubicBezTo>
                    <a:pt x="2586" y="4990"/>
                    <a:pt x="1565" y="3797"/>
                    <a:pt x="1565" y="2404"/>
                  </a:cubicBezTo>
                  <a:lnTo>
                    <a:pt x="1565" y="1784"/>
                  </a:lnTo>
                  <a:cubicBezTo>
                    <a:pt x="1565" y="1212"/>
                    <a:pt x="2014" y="735"/>
                    <a:pt x="2576" y="697"/>
                  </a:cubicBezTo>
                  <a:cubicBezTo>
                    <a:pt x="2767" y="678"/>
                    <a:pt x="2968" y="668"/>
                    <a:pt x="3168" y="668"/>
                  </a:cubicBezTo>
                  <a:cubicBezTo>
                    <a:pt x="4561" y="1307"/>
                    <a:pt x="5753" y="2280"/>
                    <a:pt x="6345" y="2795"/>
                  </a:cubicBezTo>
                  <a:cubicBezTo>
                    <a:pt x="6364" y="2671"/>
                    <a:pt x="6373" y="2538"/>
                    <a:pt x="6373" y="2404"/>
                  </a:cubicBezTo>
                  <a:lnTo>
                    <a:pt x="637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3" name="Google Shape;16833;p66"/>
            <p:cNvSpPr/>
            <p:nvPr/>
          </p:nvSpPr>
          <p:spPr>
            <a:xfrm>
              <a:off x="6352564" y="3000702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4" name="Google Shape;16834;p66"/>
            <p:cNvSpPr/>
            <p:nvPr/>
          </p:nvSpPr>
          <p:spPr>
            <a:xfrm>
              <a:off x="6421012" y="3000702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105" y="654"/>
                    <a:pt x="219" y="654"/>
                  </a:cubicBezTo>
                  <a:cubicBezTo>
                    <a:pt x="343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5" name="Google Shape;16835;p66"/>
            <p:cNvSpPr/>
            <p:nvPr/>
          </p:nvSpPr>
          <p:spPr>
            <a:xfrm>
              <a:off x="6344813" y="2983079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5" y="1"/>
                  </a:cubicBezTo>
                  <a:lnTo>
                    <a:pt x="296" y="1"/>
                  </a:lnTo>
                  <a:cubicBezTo>
                    <a:pt x="0" y="1"/>
                    <a:pt x="0" y="430"/>
                    <a:pt x="296" y="430"/>
                  </a:cubicBezTo>
                  <a:lnTo>
                    <a:pt x="725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6" name="Google Shape;16836;p66"/>
            <p:cNvSpPr/>
            <p:nvPr/>
          </p:nvSpPr>
          <p:spPr>
            <a:xfrm>
              <a:off x="6413497" y="2983079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87" y="1"/>
                  </a:ln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8" y="430"/>
                    <a:pt x="1022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7" name="Google Shape;16837;p66"/>
            <p:cNvSpPr/>
            <p:nvPr/>
          </p:nvSpPr>
          <p:spPr>
            <a:xfrm>
              <a:off x="6366783" y="3037309"/>
              <a:ext cx="51506" cy="22990"/>
            </a:xfrm>
            <a:custGeom>
              <a:avLst/>
              <a:gdLst/>
              <a:ahLst/>
              <a:cxnLst/>
              <a:rect l="l" t="t" r="r" b="b"/>
              <a:pathLst>
                <a:path w="1967" h="878" extrusionOk="0">
                  <a:moveTo>
                    <a:pt x="115" y="0"/>
                  </a:moveTo>
                  <a:cubicBezTo>
                    <a:pt x="49" y="0"/>
                    <a:pt x="1" y="57"/>
                    <a:pt x="10" y="134"/>
                  </a:cubicBezTo>
                  <a:cubicBezTo>
                    <a:pt x="77" y="553"/>
                    <a:pt x="487" y="878"/>
                    <a:pt x="983" y="878"/>
                  </a:cubicBezTo>
                  <a:cubicBezTo>
                    <a:pt x="1480" y="878"/>
                    <a:pt x="1880" y="553"/>
                    <a:pt x="1957" y="134"/>
                  </a:cubicBezTo>
                  <a:cubicBezTo>
                    <a:pt x="1966" y="57"/>
                    <a:pt x="1918" y="0"/>
                    <a:pt x="18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8" name="Google Shape;16838;p66"/>
            <p:cNvSpPr/>
            <p:nvPr/>
          </p:nvSpPr>
          <p:spPr>
            <a:xfrm>
              <a:off x="6306583" y="2965850"/>
              <a:ext cx="23017" cy="37261"/>
            </a:xfrm>
            <a:custGeom>
              <a:avLst/>
              <a:gdLst/>
              <a:ahLst/>
              <a:cxnLst/>
              <a:rect l="l" t="t" r="r" b="b"/>
              <a:pathLst>
                <a:path w="879" h="1423" extrusionOk="0">
                  <a:moveTo>
                    <a:pt x="878" y="1"/>
                  </a:moveTo>
                  <a:lnTo>
                    <a:pt x="1" y="220"/>
                  </a:lnTo>
                  <a:lnTo>
                    <a:pt x="1" y="1422"/>
                  </a:lnTo>
                  <a:lnTo>
                    <a:pt x="306" y="1384"/>
                  </a:lnTo>
                  <a:cubicBezTo>
                    <a:pt x="630" y="1336"/>
                    <a:pt x="878" y="1060"/>
                    <a:pt x="878" y="735"/>
                  </a:cubicBezTo>
                  <a:lnTo>
                    <a:pt x="878" y="1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9" name="Google Shape;16839;p66"/>
            <p:cNvSpPr/>
            <p:nvPr/>
          </p:nvSpPr>
          <p:spPr>
            <a:xfrm>
              <a:off x="6352564" y="2954355"/>
              <a:ext cx="125662" cy="74732"/>
            </a:xfrm>
            <a:custGeom>
              <a:avLst/>
              <a:gdLst/>
              <a:ahLst/>
              <a:cxnLst/>
              <a:rect l="l" t="t" r="r" b="b"/>
              <a:pathLst>
                <a:path w="4799" h="2854" extrusionOk="0">
                  <a:moveTo>
                    <a:pt x="0" y="1"/>
                  </a:moveTo>
                  <a:lnTo>
                    <a:pt x="0" y="1"/>
                  </a:lnTo>
                  <a:cubicBezTo>
                    <a:pt x="2147" y="535"/>
                    <a:pt x="4159" y="2252"/>
                    <a:pt x="4799" y="2853"/>
                  </a:cubicBezTo>
                  <a:lnTo>
                    <a:pt x="4799" y="6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0" name="Google Shape;16840;p66"/>
            <p:cNvSpPr/>
            <p:nvPr/>
          </p:nvSpPr>
          <p:spPr>
            <a:xfrm>
              <a:off x="6306583" y="2885671"/>
              <a:ext cx="171643" cy="85965"/>
            </a:xfrm>
            <a:custGeom>
              <a:avLst/>
              <a:gdLst/>
              <a:ahLst/>
              <a:cxnLst/>
              <a:rect l="l" t="t" r="r" b="b"/>
              <a:pathLst>
                <a:path w="6555" h="3283" extrusionOk="0">
                  <a:moveTo>
                    <a:pt x="3282" y="0"/>
                  </a:moveTo>
                  <a:cubicBezTo>
                    <a:pt x="1470" y="0"/>
                    <a:pt x="1" y="1469"/>
                    <a:pt x="1" y="3282"/>
                  </a:cubicBezTo>
                  <a:cubicBezTo>
                    <a:pt x="1" y="3282"/>
                    <a:pt x="1241" y="2843"/>
                    <a:pt x="3282" y="2843"/>
                  </a:cubicBezTo>
                  <a:cubicBezTo>
                    <a:pt x="5324" y="2843"/>
                    <a:pt x="6555" y="3282"/>
                    <a:pt x="6555" y="3282"/>
                  </a:cubicBezTo>
                  <a:cubicBezTo>
                    <a:pt x="6555" y="1469"/>
                    <a:pt x="5086" y="0"/>
                    <a:pt x="328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1" name="Google Shape;16841;p66"/>
            <p:cNvSpPr/>
            <p:nvPr/>
          </p:nvSpPr>
          <p:spPr>
            <a:xfrm>
              <a:off x="6306583" y="2885619"/>
              <a:ext cx="171643" cy="86018"/>
            </a:xfrm>
            <a:custGeom>
              <a:avLst/>
              <a:gdLst/>
              <a:ahLst/>
              <a:cxnLst/>
              <a:rect l="l" t="t" r="r" b="b"/>
              <a:pathLst>
                <a:path w="6555" h="3285" extrusionOk="0">
                  <a:moveTo>
                    <a:pt x="3272" y="0"/>
                  </a:moveTo>
                  <a:cubicBezTo>
                    <a:pt x="1509" y="0"/>
                    <a:pt x="1" y="1435"/>
                    <a:pt x="1" y="3284"/>
                  </a:cubicBezTo>
                  <a:cubicBezTo>
                    <a:pt x="430" y="3141"/>
                    <a:pt x="869" y="3046"/>
                    <a:pt x="1317" y="2988"/>
                  </a:cubicBezTo>
                  <a:cubicBezTo>
                    <a:pt x="1966" y="2893"/>
                    <a:pt x="2624" y="2845"/>
                    <a:pt x="3282" y="2845"/>
                  </a:cubicBezTo>
                  <a:cubicBezTo>
                    <a:pt x="5324" y="2845"/>
                    <a:pt x="6555" y="3284"/>
                    <a:pt x="6555" y="3284"/>
                  </a:cubicBezTo>
                  <a:cubicBezTo>
                    <a:pt x="6555" y="3055"/>
                    <a:pt x="6536" y="2836"/>
                    <a:pt x="6488" y="2616"/>
                  </a:cubicBezTo>
                  <a:cubicBezTo>
                    <a:pt x="5481" y="2330"/>
                    <a:pt x="4437" y="2186"/>
                    <a:pt x="3384" y="2186"/>
                  </a:cubicBezTo>
                  <a:cubicBezTo>
                    <a:pt x="3350" y="2186"/>
                    <a:pt x="3316" y="2187"/>
                    <a:pt x="3282" y="2187"/>
                  </a:cubicBezTo>
                  <a:cubicBezTo>
                    <a:pt x="2910" y="2187"/>
                    <a:pt x="2557" y="2206"/>
                    <a:pt x="2204" y="2235"/>
                  </a:cubicBezTo>
                  <a:cubicBezTo>
                    <a:pt x="2196" y="2235"/>
                    <a:pt x="2188" y="2235"/>
                    <a:pt x="2180" y="2235"/>
                  </a:cubicBezTo>
                  <a:cubicBezTo>
                    <a:pt x="1840" y="2235"/>
                    <a:pt x="1617" y="1856"/>
                    <a:pt x="1804" y="1567"/>
                  </a:cubicBezTo>
                  <a:cubicBezTo>
                    <a:pt x="2281" y="794"/>
                    <a:pt x="3054" y="250"/>
                    <a:pt x="3941" y="69"/>
                  </a:cubicBezTo>
                  <a:cubicBezTo>
                    <a:pt x="3716" y="23"/>
                    <a:pt x="3492" y="0"/>
                    <a:pt x="327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2" name="Google Shape;16842;p66"/>
            <p:cNvSpPr/>
            <p:nvPr/>
          </p:nvSpPr>
          <p:spPr>
            <a:xfrm>
              <a:off x="6293857" y="2954355"/>
              <a:ext cx="197121" cy="26499"/>
            </a:xfrm>
            <a:custGeom>
              <a:avLst/>
              <a:gdLst/>
              <a:ahLst/>
              <a:cxnLst/>
              <a:rect l="l" t="t" r="r" b="b"/>
              <a:pathLst>
                <a:path w="7528" h="1012" extrusionOk="0">
                  <a:moveTo>
                    <a:pt x="3768" y="1"/>
                  </a:moveTo>
                  <a:cubicBezTo>
                    <a:pt x="2395" y="1"/>
                    <a:pt x="1097" y="211"/>
                    <a:pt x="172" y="583"/>
                  </a:cubicBezTo>
                  <a:cubicBezTo>
                    <a:pt x="57" y="630"/>
                    <a:pt x="0" y="764"/>
                    <a:pt x="57" y="878"/>
                  </a:cubicBezTo>
                  <a:cubicBezTo>
                    <a:pt x="93" y="956"/>
                    <a:pt x="169" y="1002"/>
                    <a:pt x="253" y="1002"/>
                  </a:cubicBezTo>
                  <a:cubicBezTo>
                    <a:pt x="283" y="1002"/>
                    <a:pt x="313" y="996"/>
                    <a:pt x="344" y="983"/>
                  </a:cubicBezTo>
                  <a:cubicBezTo>
                    <a:pt x="1212" y="630"/>
                    <a:pt x="2452" y="440"/>
                    <a:pt x="3768" y="440"/>
                  </a:cubicBezTo>
                  <a:cubicBezTo>
                    <a:pt x="5085" y="440"/>
                    <a:pt x="6316" y="640"/>
                    <a:pt x="7193" y="993"/>
                  </a:cubicBezTo>
                  <a:cubicBezTo>
                    <a:pt x="7221" y="1005"/>
                    <a:pt x="7250" y="1011"/>
                    <a:pt x="7279" y="1011"/>
                  </a:cubicBezTo>
                  <a:cubicBezTo>
                    <a:pt x="7358" y="1011"/>
                    <a:pt x="7435" y="965"/>
                    <a:pt x="7470" y="888"/>
                  </a:cubicBezTo>
                  <a:cubicBezTo>
                    <a:pt x="7527" y="773"/>
                    <a:pt x="7470" y="640"/>
                    <a:pt x="7365" y="592"/>
                  </a:cubicBezTo>
                  <a:cubicBezTo>
                    <a:pt x="6440" y="211"/>
                    <a:pt x="5142" y="1"/>
                    <a:pt x="3768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43" name="Google Shape;16843;p66"/>
          <p:cNvGrpSpPr/>
          <p:nvPr/>
        </p:nvGrpSpPr>
        <p:grpSpPr>
          <a:xfrm>
            <a:off x="8062968" y="2419290"/>
            <a:ext cx="263316" cy="354728"/>
            <a:chOff x="8062968" y="2419290"/>
            <a:chExt cx="263316" cy="354728"/>
          </a:xfrm>
        </p:grpSpPr>
        <p:sp>
          <p:nvSpPr>
            <p:cNvPr id="16844" name="Google Shape;16844;p66"/>
            <p:cNvSpPr/>
            <p:nvPr/>
          </p:nvSpPr>
          <p:spPr>
            <a:xfrm>
              <a:off x="8080198" y="2436520"/>
              <a:ext cx="97434" cy="257320"/>
            </a:xfrm>
            <a:custGeom>
              <a:avLst/>
              <a:gdLst/>
              <a:ahLst/>
              <a:cxnLst/>
              <a:rect l="l" t="t" r="r" b="b"/>
              <a:pathLst>
                <a:path w="3721" h="9827" extrusionOk="0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5" name="Google Shape;16845;p66"/>
            <p:cNvSpPr/>
            <p:nvPr/>
          </p:nvSpPr>
          <p:spPr>
            <a:xfrm>
              <a:off x="8131652" y="2419290"/>
              <a:ext cx="183138" cy="268815"/>
            </a:xfrm>
            <a:custGeom>
              <a:avLst/>
              <a:gdLst/>
              <a:ahLst/>
              <a:cxnLst/>
              <a:rect l="l" t="t" r="r" b="b"/>
              <a:pathLst>
                <a:path w="6994" h="10266" extrusionOk="0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6" name="Google Shape;16846;p66"/>
            <p:cNvSpPr/>
            <p:nvPr/>
          </p:nvSpPr>
          <p:spPr>
            <a:xfrm>
              <a:off x="8103188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7" name="Google Shape;16847;p66"/>
            <p:cNvSpPr/>
            <p:nvPr/>
          </p:nvSpPr>
          <p:spPr>
            <a:xfrm>
              <a:off x="8103188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8" name="Google Shape;16848;p66"/>
            <p:cNvSpPr/>
            <p:nvPr/>
          </p:nvSpPr>
          <p:spPr>
            <a:xfrm>
              <a:off x="8263310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9" name="Google Shape;16849;p66"/>
            <p:cNvSpPr/>
            <p:nvPr/>
          </p:nvSpPr>
          <p:spPr>
            <a:xfrm>
              <a:off x="8263310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0" name="Google Shape;16850;p66"/>
            <p:cNvSpPr/>
            <p:nvPr/>
          </p:nvSpPr>
          <p:spPr>
            <a:xfrm>
              <a:off x="8062968" y="2625131"/>
              <a:ext cx="263316" cy="148888"/>
            </a:xfrm>
            <a:custGeom>
              <a:avLst/>
              <a:gdLst/>
              <a:ahLst/>
              <a:cxnLst/>
              <a:rect l="l" t="t" r="r" b="b"/>
              <a:pathLst>
                <a:path w="10056" h="5686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1" name="Google Shape;16851;p66"/>
            <p:cNvSpPr/>
            <p:nvPr/>
          </p:nvSpPr>
          <p:spPr>
            <a:xfrm>
              <a:off x="8160376" y="2625131"/>
              <a:ext cx="68736" cy="22990"/>
            </a:xfrm>
            <a:custGeom>
              <a:avLst/>
              <a:gdLst/>
              <a:ahLst/>
              <a:cxnLst/>
              <a:rect l="l" t="t" r="r" b="b"/>
              <a:pathLst>
                <a:path w="2625" h="878" extrusionOk="0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2" name="Google Shape;16852;p66"/>
            <p:cNvSpPr/>
            <p:nvPr/>
          </p:nvSpPr>
          <p:spPr>
            <a:xfrm>
              <a:off x="8098187" y="2482239"/>
              <a:ext cx="192617" cy="154387"/>
            </a:xfrm>
            <a:custGeom>
              <a:avLst/>
              <a:gdLst/>
              <a:ahLst/>
              <a:cxnLst/>
              <a:rect l="l" t="t" r="r" b="b"/>
              <a:pathLst>
                <a:path w="7356" h="5896" extrusionOk="0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3" name="Google Shape;16853;p66"/>
            <p:cNvSpPr/>
            <p:nvPr/>
          </p:nvSpPr>
          <p:spPr>
            <a:xfrm>
              <a:off x="8154642" y="2539872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4" name="Google Shape;16854;p66"/>
            <p:cNvSpPr/>
            <p:nvPr/>
          </p:nvSpPr>
          <p:spPr>
            <a:xfrm>
              <a:off x="8223325" y="2539872"/>
              <a:ext cx="11286" cy="17334"/>
            </a:xfrm>
            <a:custGeom>
              <a:avLst/>
              <a:gdLst/>
              <a:ahLst/>
              <a:cxnLst/>
              <a:rect l="l" t="t" r="r" b="b"/>
              <a:pathLst>
                <a:path w="431" h="66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5" name="Google Shape;16855;p66"/>
            <p:cNvSpPr/>
            <p:nvPr/>
          </p:nvSpPr>
          <p:spPr>
            <a:xfrm>
              <a:off x="8169358" y="2585094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6" name="Google Shape;16856;p66"/>
            <p:cNvSpPr/>
            <p:nvPr/>
          </p:nvSpPr>
          <p:spPr>
            <a:xfrm>
              <a:off x="8146734" y="2519317"/>
              <a:ext cx="23017" cy="14664"/>
            </a:xfrm>
            <a:custGeom>
              <a:avLst/>
              <a:gdLst/>
              <a:ahLst/>
              <a:cxnLst/>
              <a:rect l="l" t="t" r="r" b="b"/>
              <a:pathLst>
                <a:path w="879" h="560" extrusionOk="0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7" name="Google Shape;16857;p66"/>
            <p:cNvSpPr/>
            <p:nvPr/>
          </p:nvSpPr>
          <p:spPr>
            <a:xfrm>
              <a:off x="8219476" y="2519317"/>
              <a:ext cx="23278" cy="14664"/>
            </a:xfrm>
            <a:custGeom>
              <a:avLst/>
              <a:gdLst/>
              <a:ahLst/>
              <a:cxnLst/>
              <a:rect l="l" t="t" r="r" b="b"/>
              <a:pathLst>
                <a:path w="889" h="560" extrusionOk="0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8" name="Google Shape;16858;p66"/>
            <p:cNvSpPr/>
            <p:nvPr/>
          </p:nvSpPr>
          <p:spPr>
            <a:xfrm>
              <a:off x="8062968" y="2692321"/>
              <a:ext cx="263316" cy="81697"/>
            </a:xfrm>
            <a:custGeom>
              <a:avLst/>
              <a:gdLst/>
              <a:ahLst/>
              <a:cxnLst/>
              <a:rect l="l" t="t" r="r" b="b"/>
              <a:pathLst>
                <a:path w="10056" h="3120" extrusionOk="0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9" name="Google Shape;16859;p66"/>
            <p:cNvSpPr/>
            <p:nvPr/>
          </p:nvSpPr>
          <p:spPr>
            <a:xfrm>
              <a:off x="8087949" y="2692557"/>
              <a:ext cx="213355" cy="58550"/>
            </a:xfrm>
            <a:custGeom>
              <a:avLst/>
              <a:gdLst/>
              <a:ahLst/>
              <a:cxnLst/>
              <a:rect l="l" t="t" r="r" b="b"/>
              <a:pathLst>
                <a:path w="8148" h="2236" extrusionOk="0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0" name="Google Shape;16860;p66"/>
            <p:cNvSpPr/>
            <p:nvPr/>
          </p:nvSpPr>
          <p:spPr>
            <a:xfrm>
              <a:off x="8102429" y="2482239"/>
              <a:ext cx="138152" cy="154387"/>
            </a:xfrm>
            <a:custGeom>
              <a:avLst/>
              <a:gdLst/>
              <a:ahLst/>
              <a:cxnLst/>
              <a:rect l="l" t="t" r="r" b="b"/>
              <a:pathLst>
                <a:path w="5276" h="5896" extrusionOk="0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61" name="Google Shape;16861;p66"/>
          <p:cNvGrpSpPr/>
          <p:nvPr/>
        </p:nvGrpSpPr>
        <p:grpSpPr>
          <a:xfrm>
            <a:off x="5809723" y="2419290"/>
            <a:ext cx="263316" cy="354728"/>
            <a:chOff x="5809723" y="2419290"/>
            <a:chExt cx="263316" cy="354728"/>
          </a:xfrm>
        </p:grpSpPr>
        <p:sp>
          <p:nvSpPr>
            <p:cNvPr id="16862" name="Google Shape;16862;p66"/>
            <p:cNvSpPr/>
            <p:nvPr/>
          </p:nvSpPr>
          <p:spPr>
            <a:xfrm>
              <a:off x="5815484" y="2419290"/>
              <a:ext cx="80205" cy="80205"/>
            </a:xfrm>
            <a:custGeom>
              <a:avLst/>
              <a:gdLst/>
              <a:ahLst/>
              <a:cxnLst/>
              <a:rect l="l" t="t" r="r" b="b"/>
              <a:pathLst>
                <a:path w="3063" h="3063" extrusionOk="0">
                  <a:moveTo>
                    <a:pt x="1536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36" y="3063"/>
                  </a:cubicBezTo>
                  <a:cubicBezTo>
                    <a:pt x="2376" y="3063"/>
                    <a:pt x="3063" y="2376"/>
                    <a:pt x="3063" y="1527"/>
                  </a:cubicBezTo>
                  <a:cubicBezTo>
                    <a:pt x="3063" y="687"/>
                    <a:pt x="2376" y="0"/>
                    <a:pt x="153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3" name="Google Shape;16863;p66"/>
            <p:cNvSpPr/>
            <p:nvPr/>
          </p:nvSpPr>
          <p:spPr>
            <a:xfrm>
              <a:off x="5987100" y="2419290"/>
              <a:ext cx="80205" cy="80205"/>
            </a:xfrm>
            <a:custGeom>
              <a:avLst/>
              <a:gdLst/>
              <a:ahLst/>
              <a:cxnLst/>
              <a:rect l="l" t="t" r="r" b="b"/>
              <a:pathLst>
                <a:path w="3063" h="3063" extrusionOk="0">
                  <a:moveTo>
                    <a:pt x="1527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27" y="3063"/>
                  </a:cubicBezTo>
                  <a:cubicBezTo>
                    <a:pt x="2376" y="3063"/>
                    <a:pt x="3062" y="2376"/>
                    <a:pt x="3062" y="1527"/>
                  </a:cubicBezTo>
                  <a:cubicBezTo>
                    <a:pt x="3062" y="687"/>
                    <a:pt x="2376" y="0"/>
                    <a:pt x="152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4" name="Google Shape;16864;p66"/>
            <p:cNvSpPr/>
            <p:nvPr/>
          </p:nvSpPr>
          <p:spPr>
            <a:xfrm>
              <a:off x="5823732" y="2424789"/>
              <a:ext cx="235325" cy="137419"/>
            </a:xfrm>
            <a:custGeom>
              <a:avLst/>
              <a:gdLst/>
              <a:ahLst/>
              <a:cxnLst/>
              <a:rect l="l" t="t" r="r" b="b"/>
              <a:pathLst>
                <a:path w="8987" h="5248" extrusionOk="0">
                  <a:moveTo>
                    <a:pt x="4493" y="0"/>
                  </a:moveTo>
                  <a:cubicBezTo>
                    <a:pt x="1794" y="0"/>
                    <a:pt x="0" y="2795"/>
                    <a:pt x="1116" y="5247"/>
                  </a:cubicBezTo>
                  <a:lnTo>
                    <a:pt x="7880" y="5247"/>
                  </a:lnTo>
                  <a:cubicBezTo>
                    <a:pt x="8987" y="2795"/>
                    <a:pt x="7193" y="0"/>
                    <a:pt x="449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5" name="Google Shape;16865;p66"/>
            <p:cNvSpPr/>
            <p:nvPr/>
          </p:nvSpPr>
          <p:spPr>
            <a:xfrm>
              <a:off x="5809723" y="2630865"/>
              <a:ext cx="263081" cy="143153"/>
            </a:xfrm>
            <a:custGeom>
              <a:avLst/>
              <a:gdLst/>
              <a:ahLst/>
              <a:cxnLst/>
              <a:rect l="l" t="t" r="r" b="b"/>
              <a:pathLst>
                <a:path w="10047" h="5467" extrusionOk="0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8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4809"/>
                  </a:lnTo>
                  <a:cubicBezTo>
                    <a:pt x="1" y="5171"/>
                    <a:pt x="297" y="5467"/>
                    <a:pt x="659" y="5467"/>
                  </a:cubicBezTo>
                  <a:lnTo>
                    <a:pt x="9398" y="5467"/>
                  </a:lnTo>
                  <a:cubicBezTo>
                    <a:pt x="9751" y="5467"/>
                    <a:pt x="10046" y="5171"/>
                    <a:pt x="10046" y="4809"/>
                  </a:cubicBezTo>
                  <a:lnTo>
                    <a:pt x="10046" y="3988"/>
                  </a:lnTo>
                  <a:cubicBezTo>
                    <a:pt x="1004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3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6" name="Google Shape;16866;p66"/>
            <p:cNvSpPr/>
            <p:nvPr/>
          </p:nvSpPr>
          <p:spPr>
            <a:xfrm>
              <a:off x="5809985" y="2694809"/>
              <a:ext cx="263055" cy="79210"/>
            </a:xfrm>
            <a:custGeom>
              <a:avLst/>
              <a:gdLst/>
              <a:ahLst/>
              <a:cxnLst/>
              <a:rect l="l" t="t" r="r" b="b"/>
              <a:pathLst>
                <a:path w="10046" h="3025" extrusionOk="0">
                  <a:moveTo>
                    <a:pt x="1737" y="1"/>
                  </a:moveTo>
                  <a:lnTo>
                    <a:pt x="868" y="306"/>
                  </a:lnTo>
                  <a:cubicBezTo>
                    <a:pt x="344" y="497"/>
                    <a:pt x="0" y="993"/>
                    <a:pt x="0" y="1546"/>
                  </a:cubicBezTo>
                  <a:lnTo>
                    <a:pt x="0" y="2367"/>
                  </a:lnTo>
                  <a:cubicBezTo>
                    <a:pt x="0" y="2729"/>
                    <a:pt x="287" y="3025"/>
                    <a:pt x="649" y="3025"/>
                  </a:cubicBezTo>
                  <a:lnTo>
                    <a:pt x="9388" y="3025"/>
                  </a:lnTo>
                  <a:cubicBezTo>
                    <a:pt x="9750" y="3025"/>
                    <a:pt x="10046" y="2729"/>
                    <a:pt x="10046" y="2367"/>
                  </a:cubicBezTo>
                  <a:lnTo>
                    <a:pt x="10046" y="1546"/>
                  </a:lnTo>
                  <a:cubicBezTo>
                    <a:pt x="10046" y="993"/>
                    <a:pt x="9693" y="497"/>
                    <a:pt x="9168" y="306"/>
                  </a:cubicBezTo>
                  <a:lnTo>
                    <a:pt x="8300" y="1"/>
                  </a:lnTo>
                  <a:cubicBezTo>
                    <a:pt x="7432" y="993"/>
                    <a:pt x="6225" y="1489"/>
                    <a:pt x="5018" y="1489"/>
                  </a:cubicBezTo>
                  <a:cubicBezTo>
                    <a:pt x="3812" y="1489"/>
                    <a:pt x="2605" y="993"/>
                    <a:pt x="1737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7" name="Google Shape;16867;p66"/>
            <p:cNvSpPr/>
            <p:nvPr/>
          </p:nvSpPr>
          <p:spPr>
            <a:xfrm>
              <a:off x="5907157" y="2630865"/>
              <a:ext cx="68709" cy="23017"/>
            </a:xfrm>
            <a:custGeom>
              <a:avLst/>
              <a:gdLst/>
              <a:ahLst/>
              <a:cxnLst/>
              <a:rect l="l" t="t" r="r" b="b"/>
              <a:pathLst>
                <a:path w="2624" h="879" extrusionOk="0">
                  <a:moveTo>
                    <a:pt x="0" y="1"/>
                  </a:moveTo>
                  <a:lnTo>
                    <a:pt x="0" y="592"/>
                  </a:lnTo>
                  <a:cubicBezTo>
                    <a:pt x="415" y="783"/>
                    <a:pt x="861" y="878"/>
                    <a:pt x="1309" y="878"/>
                  </a:cubicBezTo>
                  <a:cubicBezTo>
                    <a:pt x="1756" y="878"/>
                    <a:pt x="2204" y="783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8" name="Google Shape;16868;p66"/>
            <p:cNvSpPr/>
            <p:nvPr/>
          </p:nvSpPr>
          <p:spPr>
            <a:xfrm>
              <a:off x="5844942" y="2465009"/>
              <a:ext cx="192643" cy="177377"/>
            </a:xfrm>
            <a:custGeom>
              <a:avLst/>
              <a:gdLst/>
              <a:ahLst/>
              <a:cxnLst/>
              <a:rect l="l" t="t" r="r" b="b"/>
              <a:pathLst>
                <a:path w="7357" h="6774" extrusionOk="0">
                  <a:moveTo>
                    <a:pt x="3683" y="0"/>
                  </a:moveTo>
                  <a:cubicBezTo>
                    <a:pt x="2119" y="0"/>
                    <a:pt x="840" y="1269"/>
                    <a:pt x="840" y="2843"/>
                  </a:cubicBezTo>
                  <a:lnTo>
                    <a:pt x="840" y="3062"/>
                  </a:lnTo>
                  <a:lnTo>
                    <a:pt x="735" y="3062"/>
                  </a:lnTo>
                  <a:cubicBezTo>
                    <a:pt x="1" y="3062"/>
                    <a:pt x="1" y="4150"/>
                    <a:pt x="735" y="4150"/>
                  </a:cubicBezTo>
                  <a:lnTo>
                    <a:pt x="850" y="4150"/>
                  </a:lnTo>
                  <a:cubicBezTo>
                    <a:pt x="964" y="5629"/>
                    <a:pt x="2195" y="6773"/>
                    <a:pt x="3683" y="6773"/>
                  </a:cubicBezTo>
                  <a:cubicBezTo>
                    <a:pt x="5162" y="6773"/>
                    <a:pt x="6393" y="5629"/>
                    <a:pt x="6507" y="4150"/>
                  </a:cubicBezTo>
                  <a:lnTo>
                    <a:pt x="6631" y="4150"/>
                  </a:lnTo>
                  <a:cubicBezTo>
                    <a:pt x="7356" y="4150"/>
                    <a:pt x="7356" y="3062"/>
                    <a:pt x="6631" y="3062"/>
                  </a:cubicBezTo>
                  <a:lnTo>
                    <a:pt x="6526" y="3062"/>
                  </a:lnTo>
                  <a:lnTo>
                    <a:pt x="6526" y="2843"/>
                  </a:lnTo>
                  <a:cubicBezTo>
                    <a:pt x="6526" y="1269"/>
                    <a:pt x="5248" y="0"/>
                    <a:pt x="368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9" name="Google Shape;16869;p66"/>
            <p:cNvSpPr/>
            <p:nvPr/>
          </p:nvSpPr>
          <p:spPr>
            <a:xfrm>
              <a:off x="5845439" y="2464931"/>
              <a:ext cx="170150" cy="177430"/>
            </a:xfrm>
            <a:custGeom>
              <a:avLst/>
              <a:gdLst/>
              <a:ahLst/>
              <a:cxnLst/>
              <a:rect l="l" t="t" r="r" b="b"/>
              <a:pathLst>
                <a:path w="6498" h="6776" extrusionOk="0">
                  <a:moveTo>
                    <a:pt x="3657" y="0"/>
                  </a:moveTo>
                  <a:cubicBezTo>
                    <a:pt x="3615" y="0"/>
                    <a:pt x="3573" y="1"/>
                    <a:pt x="3531" y="3"/>
                  </a:cubicBezTo>
                  <a:cubicBezTo>
                    <a:pt x="2004" y="79"/>
                    <a:pt x="821" y="1281"/>
                    <a:pt x="821" y="2894"/>
                  </a:cubicBezTo>
                  <a:lnTo>
                    <a:pt x="821" y="3065"/>
                  </a:lnTo>
                  <a:lnTo>
                    <a:pt x="745" y="3065"/>
                  </a:lnTo>
                  <a:cubicBezTo>
                    <a:pt x="736" y="3065"/>
                    <a:pt x="727" y="3065"/>
                    <a:pt x="717" y="3065"/>
                  </a:cubicBezTo>
                  <a:cubicBezTo>
                    <a:pt x="19" y="3065"/>
                    <a:pt x="1" y="4134"/>
                    <a:pt x="716" y="4153"/>
                  </a:cubicBezTo>
                  <a:lnTo>
                    <a:pt x="841" y="4153"/>
                  </a:lnTo>
                  <a:cubicBezTo>
                    <a:pt x="944" y="5656"/>
                    <a:pt x="2190" y="6776"/>
                    <a:pt x="3642" y="6776"/>
                  </a:cubicBezTo>
                  <a:cubicBezTo>
                    <a:pt x="3794" y="6776"/>
                    <a:pt x="3948" y="6764"/>
                    <a:pt x="4103" y="6738"/>
                  </a:cubicBezTo>
                  <a:cubicBezTo>
                    <a:pt x="2720" y="6528"/>
                    <a:pt x="1699" y="5336"/>
                    <a:pt x="1699" y="3934"/>
                  </a:cubicBezTo>
                  <a:lnTo>
                    <a:pt x="1699" y="2846"/>
                  </a:lnTo>
                  <a:cubicBezTo>
                    <a:pt x="1699" y="2636"/>
                    <a:pt x="1718" y="2417"/>
                    <a:pt x="1766" y="2216"/>
                  </a:cubicBezTo>
                  <a:cubicBezTo>
                    <a:pt x="1869" y="1802"/>
                    <a:pt x="2237" y="1543"/>
                    <a:pt x="2624" y="1543"/>
                  </a:cubicBezTo>
                  <a:cubicBezTo>
                    <a:pt x="2772" y="1543"/>
                    <a:pt x="2923" y="1581"/>
                    <a:pt x="3063" y="1663"/>
                  </a:cubicBezTo>
                  <a:cubicBezTo>
                    <a:pt x="4113" y="2255"/>
                    <a:pt x="5286" y="2588"/>
                    <a:pt x="6498" y="2617"/>
                  </a:cubicBezTo>
                  <a:cubicBezTo>
                    <a:pt x="6377" y="1133"/>
                    <a:pt x="5129" y="0"/>
                    <a:pt x="365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0" name="Google Shape;16870;p66"/>
            <p:cNvSpPr/>
            <p:nvPr/>
          </p:nvSpPr>
          <p:spPr>
            <a:xfrm>
              <a:off x="5916086" y="2590723"/>
              <a:ext cx="50616" cy="17465"/>
            </a:xfrm>
            <a:custGeom>
              <a:avLst/>
              <a:gdLst/>
              <a:ahLst/>
              <a:cxnLst/>
              <a:rect l="l" t="t" r="r" b="b"/>
              <a:pathLst>
                <a:path w="1933" h="667" extrusionOk="0">
                  <a:moveTo>
                    <a:pt x="316" y="0"/>
                  </a:moveTo>
                  <a:cubicBezTo>
                    <a:pt x="148" y="0"/>
                    <a:pt x="0" y="224"/>
                    <a:pt x="155" y="379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5"/>
                  </a:cubicBezTo>
                  <a:cubicBezTo>
                    <a:pt x="979" y="666"/>
                    <a:pt x="991" y="666"/>
                    <a:pt x="1003" y="666"/>
                  </a:cubicBezTo>
                  <a:cubicBezTo>
                    <a:pt x="1286" y="666"/>
                    <a:pt x="1558" y="562"/>
                    <a:pt x="1777" y="379"/>
                  </a:cubicBezTo>
                  <a:cubicBezTo>
                    <a:pt x="1932" y="224"/>
                    <a:pt x="1784" y="0"/>
                    <a:pt x="1616" y="0"/>
                  </a:cubicBezTo>
                  <a:cubicBezTo>
                    <a:pt x="1568" y="0"/>
                    <a:pt x="1517" y="19"/>
                    <a:pt x="1472" y="64"/>
                  </a:cubicBezTo>
                  <a:cubicBezTo>
                    <a:pt x="1319" y="169"/>
                    <a:pt x="1143" y="222"/>
                    <a:pt x="966" y="222"/>
                  </a:cubicBezTo>
                  <a:cubicBezTo>
                    <a:pt x="790" y="222"/>
                    <a:pt x="613" y="169"/>
                    <a:pt x="461" y="64"/>
                  </a:cubicBezTo>
                  <a:cubicBezTo>
                    <a:pt x="416" y="19"/>
                    <a:pt x="365" y="0"/>
                    <a:pt x="31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1" name="Google Shape;16871;p66"/>
            <p:cNvSpPr/>
            <p:nvPr/>
          </p:nvSpPr>
          <p:spPr>
            <a:xfrm>
              <a:off x="5901397" y="2545135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51"/>
                    <a:pt x="220" y="651"/>
                  </a:cubicBezTo>
                  <a:cubicBezTo>
                    <a:pt x="335" y="65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2" name="Google Shape;16872;p66"/>
            <p:cNvSpPr/>
            <p:nvPr/>
          </p:nvSpPr>
          <p:spPr>
            <a:xfrm>
              <a:off x="5970106" y="2545135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0"/>
                  </a:moveTo>
                  <a:cubicBezTo>
                    <a:pt x="108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10" y="651"/>
                  </a:cubicBezTo>
                  <a:cubicBezTo>
                    <a:pt x="334" y="65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3" name="Google Shape;16873;p66"/>
            <p:cNvSpPr/>
            <p:nvPr/>
          </p:nvSpPr>
          <p:spPr>
            <a:xfrm>
              <a:off x="5893672" y="2527958"/>
              <a:ext cx="21000" cy="11495"/>
            </a:xfrm>
            <a:custGeom>
              <a:avLst/>
              <a:gdLst/>
              <a:ahLst/>
              <a:cxnLst/>
              <a:rect l="l" t="t" r="r" b="b"/>
              <a:pathLst>
                <a:path w="802" h="439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515" y="439"/>
                  </a:lnTo>
                  <a:cubicBezTo>
                    <a:pt x="802" y="439"/>
                    <a:pt x="802" y="0"/>
                    <a:pt x="5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4" name="Google Shape;16874;p66"/>
            <p:cNvSpPr/>
            <p:nvPr/>
          </p:nvSpPr>
          <p:spPr>
            <a:xfrm>
              <a:off x="5968116" y="2527932"/>
              <a:ext cx="19246" cy="11521"/>
            </a:xfrm>
            <a:custGeom>
              <a:avLst/>
              <a:gdLst/>
              <a:ahLst/>
              <a:cxnLst/>
              <a:rect l="l" t="t" r="r" b="b"/>
              <a:pathLst>
                <a:path w="735" h="440" extrusionOk="0">
                  <a:moveTo>
                    <a:pt x="521" y="1"/>
                  </a:moveTo>
                  <a:cubicBezTo>
                    <a:pt x="516" y="1"/>
                    <a:pt x="511" y="1"/>
                    <a:pt x="506" y="1"/>
                  </a:cubicBezTo>
                  <a:lnTo>
                    <a:pt x="286" y="1"/>
                  </a:lnTo>
                  <a:cubicBezTo>
                    <a:pt x="0" y="1"/>
                    <a:pt x="0" y="440"/>
                    <a:pt x="286" y="440"/>
                  </a:cubicBezTo>
                  <a:lnTo>
                    <a:pt x="515" y="440"/>
                  </a:lnTo>
                  <a:cubicBezTo>
                    <a:pt x="639" y="440"/>
                    <a:pt x="735" y="335"/>
                    <a:pt x="735" y="211"/>
                  </a:cubicBezTo>
                  <a:cubicBezTo>
                    <a:pt x="735" y="101"/>
                    <a:pt x="638" y="1"/>
                    <a:pt x="5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5" name="Google Shape;16875;p66"/>
            <p:cNvSpPr/>
            <p:nvPr/>
          </p:nvSpPr>
          <p:spPr>
            <a:xfrm>
              <a:off x="5875919" y="2425025"/>
              <a:ext cx="162661" cy="97199"/>
            </a:xfrm>
            <a:custGeom>
              <a:avLst/>
              <a:gdLst/>
              <a:ahLst/>
              <a:cxnLst/>
              <a:rect l="l" t="t" r="r" b="b"/>
              <a:pathLst>
                <a:path w="6212" h="3712" extrusionOk="0">
                  <a:moveTo>
                    <a:pt x="2500" y="1"/>
                  </a:moveTo>
                  <a:cubicBezTo>
                    <a:pt x="1575" y="1"/>
                    <a:pt x="688" y="344"/>
                    <a:pt x="1" y="964"/>
                  </a:cubicBezTo>
                  <a:cubicBezTo>
                    <a:pt x="1327" y="2701"/>
                    <a:pt x="3378" y="3712"/>
                    <a:pt x="5553" y="3712"/>
                  </a:cubicBezTo>
                  <a:cubicBezTo>
                    <a:pt x="5782" y="3712"/>
                    <a:pt x="6001" y="3702"/>
                    <a:pt x="6211" y="3683"/>
                  </a:cubicBezTo>
                  <a:cubicBezTo>
                    <a:pt x="6192" y="1642"/>
                    <a:pt x="4542" y="1"/>
                    <a:pt x="2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6" name="Google Shape;16876;p66"/>
            <p:cNvSpPr/>
            <p:nvPr/>
          </p:nvSpPr>
          <p:spPr>
            <a:xfrm>
              <a:off x="5843947" y="2694809"/>
              <a:ext cx="194869" cy="50485"/>
            </a:xfrm>
            <a:custGeom>
              <a:avLst/>
              <a:gdLst/>
              <a:ahLst/>
              <a:cxnLst/>
              <a:rect l="l" t="t" r="r" b="b"/>
              <a:pathLst>
                <a:path w="7442" h="1928" extrusionOk="0">
                  <a:moveTo>
                    <a:pt x="440" y="1"/>
                  </a:moveTo>
                  <a:lnTo>
                    <a:pt x="1" y="163"/>
                  </a:lnTo>
                  <a:cubicBezTo>
                    <a:pt x="907" y="1279"/>
                    <a:pt x="2281" y="1928"/>
                    <a:pt x="3721" y="1928"/>
                  </a:cubicBezTo>
                  <a:cubicBezTo>
                    <a:pt x="5162" y="1928"/>
                    <a:pt x="6536" y="1279"/>
                    <a:pt x="7442" y="163"/>
                  </a:cubicBezTo>
                  <a:lnTo>
                    <a:pt x="7003" y="1"/>
                  </a:lnTo>
                  <a:cubicBezTo>
                    <a:pt x="6135" y="993"/>
                    <a:pt x="4928" y="1489"/>
                    <a:pt x="3721" y="1489"/>
                  </a:cubicBezTo>
                  <a:cubicBezTo>
                    <a:pt x="2515" y="1489"/>
                    <a:pt x="1308" y="993"/>
                    <a:pt x="44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7" name="Google Shape;16877;p66"/>
            <p:cNvSpPr/>
            <p:nvPr/>
          </p:nvSpPr>
          <p:spPr>
            <a:xfrm>
              <a:off x="5809723" y="2688577"/>
              <a:ext cx="85965" cy="85442"/>
            </a:xfrm>
            <a:custGeom>
              <a:avLst/>
              <a:gdLst/>
              <a:ahLst/>
              <a:cxnLst/>
              <a:rect l="l" t="t" r="r" b="b"/>
              <a:pathLst>
                <a:path w="3283" h="3263" extrusionOk="0">
                  <a:moveTo>
                    <a:pt x="2424" y="0"/>
                  </a:moveTo>
                  <a:lnTo>
                    <a:pt x="878" y="544"/>
                  </a:lnTo>
                  <a:cubicBezTo>
                    <a:pt x="354" y="735"/>
                    <a:pt x="1" y="1231"/>
                    <a:pt x="1" y="1784"/>
                  </a:cubicBezTo>
                  <a:lnTo>
                    <a:pt x="1" y="2605"/>
                  </a:lnTo>
                  <a:cubicBezTo>
                    <a:pt x="1" y="2967"/>
                    <a:pt x="297" y="3263"/>
                    <a:pt x="659" y="3263"/>
                  </a:cubicBezTo>
                  <a:lnTo>
                    <a:pt x="3283" y="3263"/>
                  </a:lnTo>
                  <a:lnTo>
                    <a:pt x="3283" y="1126"/>
                  </a:lnTo>
                  <a:cubicBezTo>
                    <a:pt x="3283" y="954"/>
                    <a:pt x="3216" y="783"/>
                    <a:pt x="3092" y="668"/>
                  </a:cubicBezTo>
                  <a:lnTo>
                    <a:pt x="2424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8" name="Google Shape;16878;p66"/>
            <p:cNvSpPr/>
            <p:nvPr/>
          </p:nvSpPr>
          <p:spPr>
            <a:xfrm>
              <a:off x="5987100" y="2688577"/>
              <a:ext cx="85939" cy="85442"/>
            </a:xfrm>
            <a:custGeom>
              <a:avLst/>
              <a:gdLst/>
              <a:ahLst/>
              <a:cxnLst/>
              <a:rect l="l" t="t" r="r" b="b"/>
              <a:pathLst>
                <a:path w="3282" h="3263" extrusionOk="0">
                  <a:moveTo>
                    <a:pt x="859" y="0"/>
                  </a:moveTo>
                  <a:lnTo>
                    <a:pt x="191" y="668"/>
                  </a:lnTo>
                  <a:cubicBezTo>
                    <a:pt x="76" y="783"/>
                    <a:pt x="0" y="954"/>
                    <a:pt x="0" y="1126"/>
                  </a:cubicBezTo>
                  <a:lnTo>
                    <a:pt x="0" y="3263"/>
                  </a:lnTo>
                  <a:lnTo>
                    <a:pt x="2624" y="3263"/>
                  </a:lnTo>
                  <a:cubicBezTo>
                    <a:pt x="2986" y="3263"/>
                    <a:pt x="3282" y="2967"/>
                    <a:pt x="3282" y="2605"/>
                  </a:cubicBezTo>
                  <a:lnTo>
                    <a:pt x="3282" y="1784"/>
                  </a:lnTo>
                  <a:cubicBezTo>
                    <a:pt x="3282" y="1231"/>
                    <a:pt x="2929" y="735"/>
                    <a:pt x="2404" y="544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79" name="Google Shape;16879;p66"/>
          <p:cNvGrpSpPr/>
          <p:nvPr/>
        </p:nvGrpSpPr>
        <p:grpSpPr>
          <a:xfrm>
            <a:off x="7606826" y="1502999"/>
            <a:ext cx="263552" cy="354754"/>
            <a:chOff x="7606826" y="1502999"/>
            <a:chExt cx="263552" cy="354754"/>
          </a:xfrm>
        </p:grpSpPr>
        <p:sp>
          <p:nvSpPr>
            <p:cNvPr id="16880" name="Google Shape;16880;p66"/>
            <p:cNvSpPr/>
            <p:nvPr/>
          </p:nvSpPr>
          <p:spPr>
            <a:xfrm>
              <a:off x="7606826" y="1703340"/>
              <a:ext cx="263552" cy="154413"/>
            </a:xfrm>
            <a:custGeom>
              <a:avLst/>
              <a:gdLst/>
              <a:ahLst/>
              <a:cxnLst/>
              <a:rect l="l" t="t" r="r" b="b"/>
              <a:pathLst>
                <a:path w="10065" h="5897" extrusionOk="0">
                  <a:moveTo>
                    <a:pt x="3721" y="1"/>
                  </a:moveTo>
                  <a:lnTo>
                    <a:pt x="3721" y="1337"/>
                  </a:lnTo>
                  <a:cubicBezTo>
                    <a:pt x="3721" y="1709"/>
                    <a:pt x="3482" y="2042"/>
                    <a:pt x="3139" y="2166"/>
                  </a:cubicBezTo>
                  <a:lnTo>
                    <a:pt x="878" y="2968"/>
                  </a:lnTo>
                  <a:cubicBezTo>
                    <a:pt x="353" y="3149"/>
                    <a:pt x="0" y="3645"/>
                    <a:pt x="0" y="4198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8" y="5897"/>
                  </a:cubicBezTo>
                  <a:lnTo>
                    <a:pt x="9407" y="5897"/>
                  </a:lnTo>
                  <a:cubicBezTo>
                    <a:pt x="9769" y="5897"/>
                    <a:pt x="10065" y="5601"/>
                    <a:pt x="10065" y="5248"/>
                  </a:cubicBezTo>
                  <a:lnTo>
                    <a:pt x="10065" y="4208"/>
                  </a:lnTo>
                  <a:cubicBezTo>
                    <a:pt x="10065" y="3645"/>
                    <a:pt x="9712" y="3149"/>
                    <a:pt x="9187" y="2958"/>
                  </a:cubicBezTo>
                  <a:lnTo>
                    <a:pt x="6926" y="2166"/>
                  </a:lnTo>
                  <a:cubicBezTo>
                    <a:pt x="6573" y="2042"/>
                    <a:pt x="6344" y="1709"/>
                    <a:pt x="6344" y="133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1" name="Google Shape;16881;p66"/>
            <p:cNvSpPr/>
            <p:nvPr/>
          </p:nvSpPr>
          <p:spPr>
            <a:xfrm>
              <a:off x="7626543" y="1502999"/>
              <a:ext cx="223856" cy="240090"/>
            </a:xfrm>
            <a:custGeom>
              <a:avLst/>
              <a:gdLst/>
              <a:ahLst/>
              <a:cxnLst/>
              <a:rect l="l" t="t" r="r" b="b"/>
              <a:pathLst>
                <a:path w="8549" h="9169" extrusionOk="0">
                  <a:moveTo>
                    <a:pt x="4275" y="1"/>
                  </a:moveTo>
                  <a:cubicBezTo>
                    <a:pt x="2224" y="1"/>
                    <a:pt x="564" y="1670"/>
                    <a:pt x="564" y="3722"/>
                  </a:cubicBezTo>
                  <a:lnTo>
                    <a:pt x="564" y="5257"/>
                  </a:lnTo>
                  <a:cubicBezTo>
                    <a:pt x="564" y="6097"/>
                    <a:pt x="401" y="6927"/>
                    <a:pt x="87" y="7709"/>
                  </a:cubicBezTo>
                  <a:cubicBezTo>
                    <a:pt x="1" y="7929"/>
                    <a:pt x="106" y="8186"/>
                    <a:pt x="325" y="8282"/>
                  </a:cubicBezTo>
                  <a:cubicBezTo>
                    <a:pt x="878" y="8491"/>
                    <a:pt x="2968" y="9169"/>
                    <a:pt x="4275" y="9169"/>
                  </a:cubicBezTo>
                  <a:cubicBezTo>
                    <a:pt x="5591" y="9169"/>
                    <a:pt x="7680" y="8491"/>
                    <a:pt x="8224" y="8282"/>
                  </a:cubicBezTo>
                  <a:cubicBezTo>
                    <a:pt x="8444" y="8186"/>
                    <a:pt x="8549" y="7929"/>
                    <a:pt x="8463" y="7709"/>
                  </a:cubicBezTo>
                  <a:cubicBezTo>
                    <a:pt x="8148" y="6927"/>
                    <a:pt x="7986" y="6097"/>
                    <a:pt x="7995" y="5257"/>
                  </a:cubicBezTo>
                  <a:lnTo>
                    <a:pt x="7995" y="3722"/>
                  </a:lnTo>
                  <a:cubicBezTo>
                    <a:pt x="7995" y="1670"/>
                    <a:pt x="6326" y="10"/>
                    <a:pt x="427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2" name="Google Shape;16882;p66"/>
            <p:cNvSpPr/>
            <p:nvPr/>
          </p:nvSpPr>
          <p:spPr>
            <a:xfrm>
              <a:off x="7641049" y="1708839"/>
              <a:ext cx="194869" cy="102959"/>
            </a:xfrm>
            <a:custGeom>
              <a:avLst/>
              <a:gdLst/>
              <a:ahLst/>
              <a:cxnLst/>
              <a:rect l="l" t="t" r="r" b="b"/>
              <a:pathLst>
                <a:path w="7442" h="3932" extrusionOk="0">
                  <a:moveTo>
                    <a:pt x="1317" y="1"/>
                  </a:moveTo>
                  <a:cubicBezTo>
                    <a:pt x="592" y="1"/>
                    <a:pt x="0" y="583"/>
                    <a:pt x="0" y="1308"/>
                  </a:cubicBezTo>
                  <a:cubicBezTo>
                    <a:pt x="0" y="2758"/>
                    <a:pt x="1183" y="3931"/>
                    <a:pt x="2624" y="3931"/>
                  </a:cubicBezTo>
                  <a:lnTo>
                    <a:pt x="4818" y="3931"/>
                  </a:lnTo>
                  <a:cubicBezTo>
                    <a:pt x="6268" y="3931"/>
                    <a:pt x="7441" y="2758"/>
                    <a:pt x="7441" y="1308"/>
                  </a:cubicBezTo>
                  <a:cubicBezTo>
                    <a:pt x="7441" y="583"/>
                    <a:pt x="6850" y="1"/>
                    <a:pt x="613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3" name="Google Shape;16883;p66"/>
            <p:cNvSpPr/>
            <p:nvPr/>
          </p:nvSpPr>
          <p:spPr>
            <a:xfrm>
              <a:off x="7659431" y="1726069"/>
              <a:ext cx="158341" cy="65227"/>
            </a:xfrm>
            <a:custGeom>
              <a:avLst/>
              <a:gdLst/>
              <a:ahLst/>
              <a:cxnLst/>
              <a:rect l="l" t="t" r="r" b="b"/>
              <a:pathLst>
                <a:path w="6047" h="2491" extrusionOk="0">
                  <a:moveTo>
                    <a:pt x="651" y="1"/>
                  </a:moveTo>
                  <a:cubicBezTo>
                    <a:pt x="180" y="1"/>
                    <a:pt x="1" y="625"/>
                    <a:pt x="405" y="879"/>
                  </a:cubicBezTo>
                  <a:lnTo>
                    <a:pt x="2656" y="2377"/>
                  </a:lnTo>
                  <a:cubicBezTo>
                    <a:pt x="2766" y="2453"/>
                    <a:pt x="2892" y="2491"/>
                    <a:pt x="3019" y="2491"/>
                  </a:cubicBezTo>
                  <a:cubicBezTo>
                    <a:pt x="3145" y="2491"/>
                    <a:pt x="3272" y="2453"/>
                    <a:pt x="3381" y="2377"/>
                  </a:cubicBezTo>
                  <a:lnTo>
                    <a:pt x="5633" y="879"/>
                  </a:lnTo>
                  <a:cubicBezTo>
                    <a:pt x="6046" y="625"/>
                    <a:pt x="5858" y="1"/>
                    <a:pt x="5387" y="1"/>
                  </a:cubicBezTo>
                  <a:cubicBezTo>
                    <a:pt x="5380" y="1"/>
                    <a:pt x="5373" y="1"/>
                    <a:pt x="5366" y="1"/>
                  </a:cubicBezTo>
                  <a:lnTo>
                    <a:pt x="672" y="1"/>
                  </a:lnTo>
                  <a:cubicBezTo>
                    <a:pt x="665" y="1"/>
                    <a:pt x="658" y="1"/>
                    <a:pt x="651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4" name="Google Shape;16884;p66"/>
            <p:cNvSpPr/>
            <p:nvPr/>
          </p:nvSpPr>
          <p:spPr>
            <a:xfrm>
              <a:off x="7692739" y="1502999"/>
              <a:ext cx="142420" cy="85468"/>
            </a:xfrm>
            <a:custGeom>
              <a:avLst/>
              <a:gdLst/>
              <a:ahLst/>
              <a:cxnLst/>
              <a:rect l="l" t="t" r="r" b="b"/>
              <a:pathLst>
                <a:path w="5439" h="3264" extrusionOk="0">
                  <a:moveTo>
                    <a:pt x="1747" y="1"/>
                  </a:moveTo>
                  <a:cubicBezTo>
                    <a:pt x="1136" y="1"/>
                    <a:pt x="535" y="154"/>
                    <a:pt x="1" y="440"/>
                  </a:cubicBezTo>
                  <a:lnTo>
                    <a:pt x="1" y="640"/>
                  </a:lnTo>
                  <a:cubicBezTo>
                    <a:pt x="1" y="2090"/>
                    <a:pt x="1174" y="3264"/>
                    <a:pt x="2624" y="3264"/>
                  </a:cubicBezTo>
                  <a:lnTo>
                    <a:pt x="5439" y="3264"/>
                  </a:lnTo>
                  <a:cubicBezTo>
                    <a:pt x="5210" y="1403"/>
                    <a:pt x="3626" y="1"/>
                    <a:pt x="1747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5" name="Google Shape;16885;p66"/>
            <p:cNvSpPr/>
            <p:nvPr/>
          </p:nvSpPr>
          <p:spPr>
            <a:xfrm>
              <a:off x="7687266" y="1703340"/>
              <a:ext cx="102436" cy="87955"/>
            </a:xfrm>
            <a:custGeom>
              <a:avLst/>
              <a:gdLst/>
              <a:ahLst/>
              <a:cxnLst/>
              <a:rect l="l" t="t" r="r" b="b"/>
              <a:pathLst>
                <a:path w="3912" h="3359" extrusionOk="0">
                  <a:moveTo>
                    <a:pt x="649" y="1"/>
                  </a:moveTo>
                  <a:lnTo>
                    <a:pt x="649" y="1337"/>
                  </a:lnTo>
                  <a:cubicBezTo>
                    <a:pt x="649" y="1709"/>
                    <a:pt x="410" y="2042"/>
                    <a:pt x="57" y="2166"/>
                  </a:cubicBezTo>
                  <a:lnTo>
                    <a:pt x="0" y="2186"/>
                  </a:lnTo>
                  <a:lnTo>
                    <a:pt x="1593" y="3245"/>
                  </a:lnTo>
                  <a:cubicBezTo>
                    <a:pt x="1703" y="3321"/>
                    <a:pt x="1829" y="3359"/>
                    <a:pt x="1956" y="3359"/>
                  </a:cubicBezTo>
                  <a:cubicBezTo>
                    <a:pt x="2082" y="3359"/>
                    <a:pt x="2209" y="3321"/>
                    <a:pt x="2318" y="3245"/>
                  </a:cubicBezTo>
                  <a:lnTo>
                    <a:pt x="3911" y="2186"/>
                  </a:lnTo>
                  <a:lnTo>
                    <a:pt x="3854" y="2166"/>
                  </a:lnTo>
                  <a:cubicBezTo>
                    <a:pt x="3501" y="2042"/>
                    <a:pt x="3272" y="1709"/>
                    <a:pt x="3272" y="1337"/>
                  </a:cubicBezTo>
                  <a:lnTo>
                    <a:pt x="327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6" name="Google Shape;16886;p66"/>
            <p:cNvSpPr/>
            <p:nvPr/>
          </p:nvSpPr>
          <p:spPr>
            <a:xfrm>
              <a:off x="7704234" y="1703340"/>
              <a:ext cx="68736" cy="28254"/>
            </a:xfrm>
            <a:custGeom>
              <a:avLst/>
              <a:gdLst/>
              <a:ahLst/>
              <a:cxnLst/>
              <a:rect l="l" t="t" r="r" b="b"/>
              <a:pathLst>
                <a:path w="2625" h="1079" extrusionOk="0">
                  <a:moveTo>
                    <a:pt x="1" y="1"/>
                  </a:moveTo>
                  <a:lnTo>
                    <a:pt x="1" y="802"/>
                  </a:lnTo>
                  <a:cubicBezTo>
                    <a:pt x="363" y="964"/>
                    <a:pt x="754" y="1060"/>
                    <a:pt x="1155" y="1079"/>
                  </a:cubicBezTo>
                  <a:lnTo>
                    <a:pt x="1308" y="1079"/>
                  </a:lnTo>
                  <a:cubicBezTo>
                    <a:pt x="1766" y="1079"/>
                    <a:pt x="2214" y="984"/>
                    <a:pt x="2624" y="8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7" name="Google Shape;16887;p66"/>
            <p:cNvSpPr/>
            <p:nvPr/>
          </p:nvSpPr>
          <p:spPr>
            <a:xfrm>
              <a:off x="7664014" y="1576133"/>
              <a:ext cx="149176" cy="144070"/>
            </a:xfrm>
            <a:custGeom>
              <a:avLst/>
              <a:gdLst/>
              <a:ahLst/>
              <a:cxnLst/>
              <a:rect l="l" t="t" r="r" b="b"/>
              <a:pathLst>
                <a:path w="5697" h="5502" extrusionOk="0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79"/>
                  </a:lnTo>
                  <a:cubicBezTo>
                    <a:pt x="1" y="4115"/>
                    <a:pt x="1184" y="5431"/>
                    <a:pt x="2710" y="5498"/>
                  </a:cubicBezTo>
                  <a:cubicBezTo>
                    <a:pt x="2756" y="5500"/>
                    <a:pt x="2802" y="5501"/>
                    <a:pt x="2847" y="5501"/>
                  </a:cubicBezTo>
                  <a:cubicBezTo>
                    <a:pt x="4407" y="5501"/>
                    <a:pt x="5687" y="4240"/>
                    <a:pt x="5687" y="2655"/>
                  </a:cubicBezTo>
                  <a:lnTo>
                    <a:pt x="5687" y="1787"/>
                  </a:lnTo>
                  <a:cubicBezTo>
                    <a:pt x="5696" y="1301"/>
                    <a:pt x="5295" y="909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8" name="Google Shape;16888;p66"/>
            <p:cNvSpPr/>
            <p:nvPr/>
          </p:nvSpPr>
          <p:spPr>
            <a:xfrm>
              <a:off x="7664014" y="1576133"/>
              <a:ext cx="126186" cy="144148"/>
            </a:xfrm>
            <a:custGeom>
              <a:avLst/>
              <a:gdLst/>
              <a:ahLst/>
              <a:cxnLst/>
              <a:rect l="l" t="t" r="r" b="b"/>
              <a:pathLst>
                <a:path w="4819" h="5505" extrusionOk="0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69"/>
                  </a:lnTo>
                  <a:cubicBezTo>
                    <a:pt x="1" y="3857"/>
                    <a:pt x="821" y="5031"/>
                    <a:pt x="2052" y="5393"/>
                  </a:cubicBezTo>
                  <a:cubicBezTo>
                    <a:pt x="2310" y="5467"/>
                    <a:pt x="2576" y="5505"/>
                    <a:pt x="2842" y="5505"/>
                  </a:cubicBezTo>
                  <a:cubicBezTo>
                    <a:pt x="2989" y="5505"/>
                    <a:pt x="3136" y="5493"/>
                    <a:pt x="3283" y="5469"/>
                  </a:cubicBezTo>
                  <a:cubicBezTo>
                    <a:pt x="1909" y="5250"/>
                    <a:pt x="878" y="4010"/>
                    <a:pt x="878" y="2579"/>
                  </a:cubicBezTo>
                  <a:lnTo>
                    <a:pt x="878" y="2226"/>
                  </a:lnTo>
                  <a:cubicBezTo>
                    <a:pt x="878" y="1739"/>
                    <a:pt x="1270" y="1348"/>
                    <a:pt x="1756" y="1348"/>
                  </a:cubicBezTo>
                  <a:lnTo>
                    <a:pt x="4380" y="1348"/>
                  </a:lnTo>
                  <a:cubicBezTo>
                    <a:pt x="4618" y="1348"/>
                    <a:pt x="4818" y="1148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9" name="Google Shape;16889;p66"/>
            <p:cNvSpPr/>
            <p:nvPr/>
          </p:nvSpPr>
          <p:spPr>
            <a:xfrm>
              <a:off x="7690749" y="1611431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0" name="Google Shape;16890;p66"/>
            <p:cNvSpPr/>
            <p:nvPr/>
          </p:nvSpPr>
          <p:spPr>
            <a:xfrm>
              <a:off x="7759458" y="1611431"/>
              <a:ext cx="26735" cy="11521"/>
            </a:xfrm>
            <a:custGeom>
              <a:avLst/>
              <a:gdLst/>
              <a:ahLst/>
              <a:cxnLst/>
              <a:rect l="l" t="t" r="r" b="b"/>
              <a:pathLst>
                <a:path w="1021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1" name="Google Shape;16891;p66"/>
            <p:cNvSpPr/>
            <p:nvPr/>
          </p:nvSpPr>
          <p:spPr>
            <a:xfrm>
              <a:off x="7698499" y="1629106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2" name="Google Shape;16892;p66"/>
            <p:cNvSpPr/>
            <p:nvPr/>
          </p:nvSpPr>
          <p:spPr>
            <a:xfrm>
              <a:off x="7767183" y="1629106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3" name="Google Shape;16893;p66"/>
            <p:cNvSpPr/>
            <p:nvPr/>
          </p:nvSpPr>
          <p:spPr>
            <a:xfrm>
              <a:off x="7610073" y="1789541"/>
              <a:ext cx="48233" cy="68212"/>
            </a:xfrm>
            <a:custGeom>
              <a:avLst/>
              <a:gdLst/>
              <a:ahLst/>
              <a:cxnLst/>
              <a:rect l="l" t="t" r="r" b="b"/>
              <a:pathLst>
                <a:path w="1842" h="2605" extrusionOk="0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93" y="1431"/>
                  </a:lnTo>
                  <a:cubicBezTo>
                    <a:pt x="1336" y="1555"/>
                    <a:pt x="1412" y="1736"/>
                    <a:pt x="1412" y="1927"/>
                  </a:cubicBezTo>
                  <a:lnTo>
                    <a:pt x="1412" y="2605"/>
                  </a:lnTo>
                  <a:lnTo>
                    <a:pt x="1841" y="2605"/>
                  </a:lnTo>
                  <a:lnTo>
                    <a:pt x="1841" y="1918"/>
                  </a:lnTo>
                  <a:cubicBezTo>
                    <a:pt x="1841" y="1612"/>
                    <a:pt x="1717" y="1317"/>
                    <a:pt x="1488" y="1107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4" name="Google Shape;16894;p66"/>
            <p:cNvSpPr/>
            <p:nvPr/>
          </p:nvSpPr>
          <p:spPr>
            <a:xfrm>
              <a:off x="7818662" y="1789541"/>
              <a:ext cx="48233" cy="68212"/>
            </a:xfrm>
            <a:custGeom>
              <a:avLst/>
              <a:gdLst/>
              <a:ahLst/>
              <a:cxnLst/>
              <a:rect l="l" t="t" r="r" b="b"/>
              <a:pathLst>
                <a:path w="1842" h="2605" extrusionOk="0">
                  <a:moveTo>
                    <a:pt x="1593" y="0"/>
                  </a:moveTo>
                  <a:lnTo>
                    <a:pt x="363" y="1107"/>
                  </a:lnTo>
                  <a:cubicBezTo>
                    <a:pt x="134" y="1317"/>
                    <a:pt x="0" y="1612"/>
                    <a:pt x="0" y="1918"/>
                  </a:cubicBezTo>
                  <a:lnTo>
                    <a:pt x="0" y="2605"/>
                  </a:lnTo>
                  <a:lnTo>
                    <a:pt x="429" y="2605"/>
                  </a:lnTo>
                  <a:lnTo>
                    <a:pt x="429" y="1927"/>
                  </a:lnTo>
                  <a:cubicBezTo>
                    <a:pt x="429" y="1736"/>
                    <a:pt x="515" y="1555"/>
                    <a:pt x="649" y="1431"/>
                  </a:cubicBezTo>
                  <a:lnTo>
                    <a:pt x="1841" y="363"/>
                  </a:lnTo>
                  <a:cubicBezTo>
                    <a:pt x="1784" y="229"/>
                    <a:pt x="1698" y="105"/>
                    <a:pt x="159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5" name="Google Shape;16895;p66"/>
            <p:cNvSpPr/>
            <p:nvPr/>
          </p:nvSpPr>
          <p:spPr>
            <a:xfrm>
              <a:off x="7712744" y="1666393"/>
              <a:ext cx="51480" cy="22990"/>
            </a:xfrm>
            <a:custGeom>
              <a:avLst/>
              <a:gdLst/>
              <a:ahLst/>
              <a:cxnLst/>
              <a:rect l="l" t="t" r="r" b="b"/>
              <a:pathLst>
                <a:path w="1966" h="878" extrusionOk="0">
                  <a:moveTo>
                    <a:pt x="124" y="0"/>
                  </a:moveTo>
                  <a:cubicBezTo>
                    <a:pt x="57" y="0"/>
                    <a:pt x="0" y="67"/>
                    <a:pt x="10" y="134"/>
                  </a:cubicBezTo>
                  <a:cubicBezTo>
                    <a:pt x="86" y="553"/>
                    <a:pt x="487" y="878"/>
                    <a:pt x="983" y="878"/>
                  </a:cubicBezTo>
                  <a:cubicBezTo>
                    <a:pt x="1479" y="878"/>
                    <a:pt x="1889" y="553"/>
                    <a:pt x="1956" y="134"/>
                  </a:cubicBezTo>
                  <a:cubicBezTo>
                    <a:pt x="1965" y="67"/>
                    <a:pt x="1918" y="0"/>
                    <a:pt x="18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6" name="Google Shape;16896;p66"/>
            <p:cNvSpPr/>
            <p:nvPr/>
          </p:nvSpPr>
          <p:spPr>
            <a:xfrm>
              <a:off x="7704234" y="1794778"/>
              <a:ext cx="11260" cy="62975"/>
            </a:xfrm>
            <a:custGeom>
              <a:avLst/>
              <a:gdLst/>
              <a:ahLst/>
              <a:cxnLst/>
              <a:rect l="l" t="t" r="r" b="b"/>
              <a:pathLst>
                <a:path w="430" h="2405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405"/>
                  </a:lnTo>
                  <a:lnTo>
                    <a:pt x="430" y="2405"/>
                  </a:lnTo>
                  <a:lnTo>
                    <a:pt x="430" y="220"/>
                  </a:ln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7" name="Google Shape;16897;p66"/>
            <p:cNvSpPr/>
            <p:nvPr/>
          </p:nvSpPr>
          <p:spPr>
            <a:xfrm>
              <a:off x="7761448" y="1794778"/>
              <a:ext cx="11521" cy="62975"/>
            </a:xfrm>
            <a:custGeom>
              <a:avLst/>
              <a:gdLst/>
              <a:ahLst/>
              <a:cxnLst/>
              <a:rect l="l" t="t" r="r" b="b"/>
              <a:pathLst>
                <a:path w="440" h="240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405"/>
                  </a:lnTo>
                  <a:lnTo>
                    <a:pt x="439" y="2405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98" name="Google Shape;16898;p66"/>
          <p:cNvGrpSpPr/>
          <p:nvPr/>
        </p:nvGrpSpPr>
        <p:grpSpPr>
          <a:xfrm>
            <a:off x="8060455" y="3790075"/>
            <a:ext cx="264076" cy="354623"/>
            <a:chOff x="8060455" y="3790075"/>
            <a:chExt cx="264076" cy="354623"/>
          </a:xfrm>
        </p:grpSpPr>
        <p:sp>
          <p:nvSpPr>
            <p:cNvPr id="16899" name="Google Shape;16899;p66"/>
            <p:cNvSpPr/>
            <p:nvPr/>
          </p:nvSpPr>
          <p:spPr>
            <a:xfrm>
              <a:off x="8074202" y="3790075"/>
              <a:ext cx="237079" cy="113800"/>
            </a:xfrm>
            <a:custGeom>
              <a:avLst/>
              <a:gdLst/>
              <a:ahLst/>
              <a:cxnLst/>
              <a:rect l="l" t="t" r="r" b="b"/>
              <a:pathLst>
                <a:path w="9054" h="4346" extrusionOk="0">
                  <a:moveTo>
                    <a:pt x="4527" y="0"/>
                  </a:moveTo>
                  <a:cubicBezTo>
                    <a:pt x="4432" y="0"/>
                    <a:pt x="4336" y="15"/>
                    <a:pt x="4246" y="43"/>
                  </a:cubicBezTo>
                  <a:lnTo>
                    <a:pt x="1498" y="768"/>
                  </a:lnTo>
                  <a:cubicBezTo>
                    <a:pt x="1336" y="816"/>
                    <a:pt x="1193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41" y="4346"/>
                  </a:lnTo>
                  <a:lnTo>
                    <a:pt x="7814" y="4346"/>
                  </a:lnTo>
                  <a:lnTo>
                    <a:pt x="8892" y="3277"/>
                  </a:lnTo>
                  <a:cubicBezTo>
                    <a:pt x="9035" y="3134"/>
                    <a:pt x="9054" y="2915"/>
                    <a:pt x="8958" y="2743"/>
                  </a:cubicBezTo>
                  <a:lnTo>
                    <a:pt x="7957" y="1074"/>
                  </a:lnTo>
                  <a:cubicBezTo>
                    <a:pt x="7861" y="921"/>
                    <a:pt x="7718" y="816"/>
                    <a:pt x="7546" y="768"/>
                  </a:cubicBezTo>
                  <a:lnTo>
                    <a:pt x="4809" y="43"/>
                  </a:lnTo>
                  <a:cubicBezTo>
                    <a:pt x="4718" y="15"/>
                    <a:pt x="4622" y="0"/>
                    <a:pt x="452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0" name="Google Shape;16900;p66"/>
            <p:cNvSpPr/>
            <p:nvPr/>
          </p:nvSpPr>
          <p:spPr>
            <a:xfrm>
              <a:off x="8083681" y="3955564"/>
              <a:ext cx="80231" cy="126186"/>
            </a:xfrm>
            <a:custGeom>
              <a:avLst/>
              <a:gdLst/>
              <a:ahLst/>
              <a:cxnLst/>
              <a:rect l="l" t="t" r="r" b="b"/>
              <a:pathLst>
                <a:path w="3064" h="4819" extrusionOk="0">
                  <a:moveTo>
                    <a:pt x="879" y="1"/>
                  </a:moveTo>
                  <a:cubicBezTo>
                    <a:pt x="879" y="1374"/>
                    <a:pt x="1" y="1842"/>
                    <a:pt x="1" y="3912"/>
                  </a:cubicBezTo>
                  <a:lnTo>
                    <a:pt x="1" y="4818"/>
                  </a:lnTo>
                  <a:lnTo>
                    <a:pt x="3063" y="4818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1" name="Google Shape;16901;p66"/>
            <p:cNvSpPr/>
            <p:nvPr/>
          </p:nvSpPr>
          <p:spPr>
            <a:xfrm>
              <a:off x="8060716" y="4018513"/>
              <a:ext cx="263814" cy="126186"/>
            </a:xfrm>
            <a:custGeom>
              <a:avLst/>
              <a:gdLst/>
              <a:ahLst/>
              <a:cxnLst/>
              <a:rect l="l" t="t" r="r" b="b"/>
              <a:pathLst>
                <a:path w="10075" h="4819" extrusionOk="0">
                  <a:moveTo>
                    <a:pt x="3721" y="1"/>
                  </a:moveTo>
                  <a:lnTo>
                    <a:pt x="3721" y="697"/>
                  </a:lnTo>
                  <a:cubicBezTo>
                    <a:pt x="3721" y="1069"/>
                    <a:pt x="3492" y="1403"/>
                    <a:pt x="3139" y="1518"/>
                  </a:cubicBezTo>
                  <a:lnTo>
                    <a:pt x="878" y="2319"/>
                  </a:lnTo>
                  <a:cubicBezTo>
                    <a:pt x="353" y="2510"/>
                    <a:pt x="0" y="3006"/>
                    <a:pt x="0" y="3559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416" y="4818"/>
                  </a:lnTo>
                  <a:cubicBezTo>
                    <a:pt x="9779" y="4818"/>
                    <a:pt x="10074" y="4532"/>
                    <a:pt x="10074" y="4170"/>
                  </a:cubicBezTo>
                  <a:lnTo>
                    <a:pt x="10074" y="3559"/>
                  </a:lnTo>
                  <a:cubicBezTo>
                    <a:pt x="10074" y="3006"/>
                    <a:pt x="9721" y="2510"/>
                    <a:pt x="9197" y="2319"/>
                  </a:cubicBezTo>
                  <a:lnTo>
                    <a:pt x="6936" y="1527"/>
                  </a:lnTo>
                  <a:cubicBezTo>
                    <a:pt x="6583" y="1403"/>
                    <a:pt x="6344" y="1069"/>
                    <a:pt x="6344" y="69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2" name="Google Shape;16902;p66"/>
            <p:cNvSpPr/>
            <p:nvPr/>
          </p:nvSpPr>
          <p:spPr>
            <a:xfrm>
              <a:off x="8060455" y="4057241"/>
              <a:ext cx="264076" cy="87458"/>
            </a:xfrm>
            <a:custGeom>
              <a:avLst/>
              <a:gdLst/>
              <a:ahLst/>
              <a:cxnLst/>
              <a:rect l="l" t="t" r="r" b="b"/>
              <a:pathLst>
                <a:path w="10085" h="3340" extrusionOk="0">
                  <a:moveTo>
                    <a:pt x="3235" y="0"/>
                  </a:moveTo>
                  <a:cubicBezTo>
                    <a:pt x="3206" y="19"/>
                    <a:pt x="3177" y="29"/>
                    <a:pt x="3149" y="48"/>
                  </a:cubicBezTo>
                  <a:lnTo>
                    <a:pt x="878" y="840"/>
                  </a:lnTo>
                  <a:cubicBezTo>
                    <a:pt x="354" y="1031"/>
                    <a:pt x="1" y="1527"/>
                    <a:pt x="1" y="2080"/>
                  </a:cubicBezTo>
                  <a:lnTo>
                    <a:pt x="1" y="2691"/>
                  </a:lnTo>
                  <a:cubicBezTo>
                    <a:pt x="1" y="3053"/>
                    <a:pt x="296" y="3339"/>
                    <a:pt x="659" y="3339"/>
                  </a:cubicBezTo>
                  <a:lnTo>
                    <a:pt x="9426" y="3339"/>
                  </a:lnTo>
                  <a:cubicBezTo>
                    <a:pt x="9789" y="3339"/>
                    <a:pt x="10084" y="3053"/>
                    <a:pt x="10084" y="2691"/>
                  </a:cubicBezTo>
                  <a:lnTo>
                    <a:pt x="10084" y="2080"/>
                  </a:lnTo>
                  <a:cubicBezTo>
                    <a:pt x="10084" y="1527"/>
                    <a:pt x="9731" y="1031"/>
                    <a:pt x="9207" y="840"/>
                  </a:cubicBezTo>
                  <a:lnTo>
                    <a:pt x="6946" y="48"/>
                  </a:lnTo>
                  <a:cubicBezTo>
                    <a:pt x="6908" y="29"/>
                    <a:pt x="6879" y="19"/>
                    <a:pt x="6850" y="0"/>
                  </a:cubicBezTo>
                  <a:lnTo>
                    <a:pt x="5047" y="1155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3" name="Google Shape;16903;p66"/>
            <p:cNvSpPr/>
            <p:nvPr/>
          </p:nvSpPr>
          <p:spPr>
            <a:xfrm>
              <a:off x="8125420" y="4057241"/>
              <a:ext cx="134408" cy="61142"/>
            </a:xfrm>
            <a:custGeom>
              <a:avLst/>
              <a:gdLst/>
              <a:ahLst/>
              <a:cxnLst/>
              <a:rect l="l" t="t" r="r" b="b"/>
              <a:pathLst>
                <a:path w="5133" h="2335" extrusionOk="0">
                  <a:moveTo>
                    <a:pt x="763" y="0"/>
                  </a:moveTo>
                  <a:cubicBezTo>
                    <a:pt x="725" y="10"/>
                    <a:pt x="696" y="29"/>
                    <a:pt x="668" y="39"/>
                  </a:cubicBezTo>
                  <a:lnTo>
                    <a:pt x="0" y="277"/>
                  </a:lnTo>
                  <a:cubicBezTo>
                    <a:pt x="10" y="315"/>
                    <a:pt x="19" y="344"/>
                    <a:pt x="38" y="372"/>
                  </a:cubicBezTo>
                  <a:lnTo>
                    <a:pt x="735" y="1947"/>
                  </a:lnTo>
                  <a:cubicBezTo>
                    <a:pt x="843" y="2194"/>
                    <a:pt x="1089" y="2334"/>
                    <a:pt x="1340" y="2334"/>
                  </a:cubicBezTo>
                  <a:cubicBezTo>
                    <a:pt x="1485" y="2334"/>
                    <a:pt x="1633" y="2287"/>
                    <a:pt x="1755" y="2185"/>
                  </a:cubicBezTo>
                  <a:lnTo>
                    <a:pt x="2566" y="1508"/>
                  </a:lnTo>
                  <a:lnTo>
                    <a:pt x="3377" y="2185"/>
                  </a:lnTo>
                  <a:cubicBezTo>
                    <a:pt x="3500" y="2287"/>
                    <a:pt x="3646" y="2334"/>
                    <a:pt x="3791" y="2334"/>
                  </a:cubicBezTo>
                  <a:cubicBezTo>
                    <a:pt x="4039" y="2334"/>
                    <a:pt x="4283" y="2194"/>
                    <a:pt x="4398" y="1947"/>
                  </a:cubicBezTo>
                  <a:lnTo>
                    <a:pt x="5094" y="372"/>
                  </a:lnTo>
                  <a:cubicBezTo>
                    <a:pt x="5104" y="344"/>
                    <a:pt x="5123" y="315"/>
                    <a:pt x="5133" y="277"/>
                  </a:cubicBezTo>
                  <a:lnTo>
                    <a:pt x="4465" y="39"/>
                  </a:lnTo>
                  <a:cubicBezTo>
                    <a:pt x="4436" y="29"/>
                    <a:pt x="4398" y="10"/>
                    <a:pt x="4369" y="0"/>
                  </a:cubicBezTo>
                  <a:lnTo>
                    <a:pt x="2566" y="1145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4" name="Google Shape;16904;p66"/>
            <p:cNvSpPr/>
            <p:nvPr/>
          </p:nvSpPr>
          <p:spPr>
            <a:xfrm>
              <a:off x="8158386" y="4018513"/>
              <a:ext cx="68709" cy="23017"/>
            </a:xfrm>
            <a:custGeom>
              <a:avLst/>
              <a:gdLst/>
              <a:ahLst/>
              <a:cxnLst/>
              <a:rect l="l" t="t" r="r" b="b"/>
              <a:pathLst>
                <a:path w="2624" h="879" extrusionOk="0">
                  <a:moveTo>
                    <a:pt x="0" y="1"/>
                  </a:moveTo>
                  <a:lnTo>
                    <a:pt x="0" y="602"/>
                  </a:lnTo>
                  <a:cubicBezTo>
                    <a:pt x="411" y="783"/>
                    <a:pt x="859" y="878"/>
                    <a:pt x="1307" y="878"/>
                  </a:cubicBezTo>
                  <a:cubicBezTo>
                    <a:pt x="1756" y="878"/>
                    <a:pt x="2204" y="783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5" name="Google Shape;16905;p66"/>
            <p:cNvSpPr/>
            <p:nvPr/>
          </p:nvSpPr>
          <p:spPr>
            <a:xfrm>
              <a:off x="8096171" y="3875386"/>
              <a:ext cx="188139" cy="154413"/>
            </a:xfrm>
            <a:custGeom>
              <a:avLst/>
              <a:gdLst/>
              <a:ahLst/>
              <a:cxnLst/>
              <a:rect l="l" t="t" r="r" b="b"/>
              <a:pathLst>
                <a:path w="7185" h="5897" extrusionOk="0">
                  <a:moveTo>
                    <a:pt x="2157" y="0"/>
                  </a:moveTo>
                  <a:cubicBezTo>
                    <a:pt x="1432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26" y="2185"/>
                  </a:lnTo>
                  <a:cubicBezTo>
                    <a:pt x="1" y="2185"/>
                    <a:pt x="1" y="3282"/>
                    <a:pt x="726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83" y="5896"/>
                  </a:cubicBezTo>
                  <a:cubicBezTo>
                    <a:pt x="5162" y="5896"/>
                    <a:pt x="6402" y="4761"/>
                    <a:pt x="6517" y="3282"/>
                  </a:cubicBezTo>
                  <a:lnTo>
                    <a:pt x="6641" y="3282"/>
                  </a:lnTo>
                  <a:cubicBezTo>
                    <a:pt x="6936" y="3282"/>
                    <a:pt x="7184" y="3034"/>
                    <a:pt x="7184" y="2729"/>
                  </a:cubicBezTo>
                  <a:cubicBezTo>
                    <a:pt x="7184" y="2433"/>
                    <a:pt x="6936" y="2185"/>
                    <a:pt x="6641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44" y="0"/>
                    <a:pt x="521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6" name="Google Shape;16906;p66"/>
            <p:cNvSpPr/>
            <p:nvPr/>
          </p:nvSpPr>
          <p:spPr>
            <a:xfrm>
              <a:off x="8152390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7" name="Google Shape;16907;p66"/>
            <p:cNvSpPr/>
            <p:nvPr/>
          </p:nvSpPr>
          <p:spPr>
            <a:xfrm>
              <a:off x="8221335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96" y="646"/>
                    <a:pt x="220" y="646"/>
                  </a:cubicBezTo>
                  <a:cubicBezTo>
                    <a:pt x="33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8" name="Google Shape;16908;p66"/>
            <p:cNvSpPr/>
            <p:nvPr/>
          </p:nvSpPr>
          <p:spPr>
            <a:xfrm>
              <a:off x="8166792" y="3978136"/>
              <a:ext cx="50930" cy="17492"/>
            </a:xfrm>
            <a:custGeom>
              <a:avLst/>
              <a:gdLst/>
              <a:ahLst/>
              <a:cxnLst/>
              <a:rect l="l" t="t" r="r" b="b"/>
              <a:pathLst>
                <a:path w="1945" h="668" extrusionOk="0">
                  <a:moveTo>
                    <a:pt x="322" y="0"/>
                  </a:moveTo>
                  <a:cubicBezTo>
                    <a:pt x="149" y="0"/>
                    <a:pt x="0" y="228"/>
                    <a:pt x="175" y="388"/>
                  </a:cubicBezTo>
                  <a:cubicBezTo>
                    <a:pt x="387" y="564"/>
                    <a:pt x="646" y="667"/>
                    <a:pt x="917" y="667"/>
                  </a:cubicBezTo>
                  <a:cubicBezTo>
                    <a:pt x="940" y="667"/>
                    <a:pt x="963" y="667"/>
                    <a:pt x="986" y="665"/>
                  </a:cubicBezTo>
                  <a:cubicBezTo>
                    <a:pt x="1009" y="667"/>
                    <a:pt x="1032" y="667"/>
                    <a:pt x="1055" y="667"/>
                  </a:cubicBezTo>
                  <a:cubicBezTo>
                    <a:pt x="1326" y="667"/>
                    <a:pt x="1586" y="564"/>
                    <a:pt x="1797" y="388"/>
                  </a:cubicBezTo>
                  <a:cubicBezTo>
                    <a:pt x="1945" y="226"/>
                    <a:pt x="1807" y="12"/>
                    <a:pt x="1640" y="12"/>
                  </a:cubicBezTo>
                  <a:cubicBezTo>
                    <a:pt x="1591" y="12"/>
                    <a:pt x="1539" y="30"/>
                    <a:pt x="1492" y="74"/>
                  </a:cubicBezTo>
                  <a:cubicBezTo>
                    <a:pt x="1339" y="179"/>
                    <a:pt x="1163" y="231"/>
                    <a:pt x="986" y="231"/>
                  </a:cubicBezTo>
                  <a:cubicBezTo>
                    <a:pt x="810" y="231"/>
                    <a:pt x="633" y="179"/>
                    <a:pt x="481" y="74"/>
                  </a:cubicBezTo>
                  <a:cubicBezTo>
                    <a:pt x="431" y="22"/>
                    <a:pt x="376" y="0"/>
                    <a:pt x="322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9" name="Google Shape;16909;p66"/>
            <p:cNvSpPr/>
            <p:nvPr/>
          </p:nvSpPr>
          <p:spPr>
            <a:xfrm>
              <a:off x="8099942" y="3880885"/>
              <a:ext cx="167375" cy="149124"/>
            </a:xfrm>
            <a:custGeom>
              <a:avLst/>
              <a:gdLst/>
              <a:ahLst/>
              <a:cxnLst/>
              <a:rect l="l" t="t" r="r" b="b"/>
              <a:pathLst>
                <a:path w="6392" h="5695" extrusionOk="0">
                  <a:moveTo>
                    <a:pt x="1278" y="0"/>
                  </a:moveTo>
                  <a:cubicBezTo>
                    <a:pt x="916" y="248"/>
                    <a:pt x="696" y="659"/>
                    <a:pt x="696" y="1097"/>
                  </a:cubicBezTo>
                  <a:lnTo>
                    <a:pt x="696" y="1975"/>
                  </a:lnTo>
                  <a:lnTo>
                    <a:pt x="611" y="1975"/>
                  </a:lnTo>
                  <a:cubicBezTo>
                    <a:pt x="604" y="1975"/>
                    <a:pt x="598" y="1975"/>
                    <a:pt x="592" y="1975"/>
                  </a:cubicBezTo>
                  <a:cubicBezTo>
                    <a:pt x="314" y="1975"/>
                    <a:pt x="75" y="2182"/>
                    <a:pt x="38" y="2462"/>
                  </a:cubicBezTo>
                  <a:cubicBezTo>
                    <a:pt x="0" y="2786"/>
                    <a:pt x="258" y="3072"/>
                    <a:pt x="582" y="3072"/>
                  </a:cubicBezTo>
                  <a:lnTo>
                    <a:pt x="706" y="3072"/>
                  </a:lnTo>
                  <a:cubicBezTo>
                    <a:pt x="810" y="4575"/>
                    <a:pt x="2063" y="5695"/>
                    <a:pt x="3517" y="5695"/>
                  </a:cubicBezTo>
                  <a:cubicBezTo>
                    <a:pt x="3669" y="5695"/>
                    <a:pt x="3823" y="5683"/>
                    <a:pt x="3978" y="5657"/>
                  </a:cubicBezTo>
                  <a:cubicBezTo>
                    <a:pt x="2595" y="5448"/>
                    <a:pt x="1565" y="4255"/>
                    <a:pt x="1565" y="2853"/>
                  </a:cubicBezTo>
                  <a:cubicBezTo>
                    <a:pt x="1565" y="2333"/>
                    <a:pt x="1986" y="1922"/>
                    <a:pt x="2496" y="1922"/>
                  </a:cubicBezTo>
                  <a:cubicBezTo>
                    <a:pt x="2529" y="1922"/>
                    <a:pt x="2562" y="1924"/>
                    <a:pt x="2595" y="1927"/>
                  </a:cubicBezTo>
                  <a:cubicBezTo>
                    <a:pt x="2910" y="1956"/>
                    <a:pt x="3225" y="1975"/>
                    <a:pt x="3539" y="1975"/>
                  </a:cubicBezTo>
                  <a:cubicBezTo>
                    <a:pt x="4579" y="1975"/>
                    <a:pt x="5657" y="1813"/>
                    <a:pt x="6392" y="1469"/>
                  </a:cubicBezTo>
                  <a:lnTo>
                    <a:pt x="6392" y="1097"/>
                  </a:lnTo>
                  <a:cubicBezTo>
                    <a:pt x="6392" y="659"/>
                    <a:pt x="6163" y="248"/>
                    <a:pt x="580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0" name="Google Shape;16910;p66"/>
            <p:cNvSpPr/>
            <p:nvPr/>
          </p:nvSpPr>
          <p:spPr>
            <a:xfrm>
              <a:off x="8255795" y="3892380"/>
              <a:ext cx="22781" cy="42970"/>
            </a:xfrm>
            <a:custGeom>
              <a:avLst/>
              <a:gdLst/>
              <a:ahLst/>
              <a:cxnLst/>
              <a:rect l="l" t="t" r="r" b="b"/>
              <a:pathLst>
                <a:path w="870" h="1641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364"/>
                    <a:pt x="163" y="1555"/>
                    <a:pt x="383" y="1584"/>
                  </a:cubicBezTo>
                  <a:lnTo>
                    <a:pt x="869" y="1641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1" name="Google Shape;16911;p66"/>
            <p:cNvSpPr/>
            <p:nvPr/>
          </p:nvSpPr>
          <p:spPr>
            <a:xfrm>
              <a:off x="8106435" y="3892380"/>
              <a:ext cx="22990" cy="42970"/>
            </a:xfrm>
            <a:custGeom>
              <a:avLst/>
              <a:gdLst/>
              <a:ahLst/>
              <a:cxnLst/>
              <a:rect l="l" t="t" r="r" b="b"/>
              <a:pathLst>
                <a:path w="878" h="1641" extrusionOk="0">
                  <a:moveTo>
                    <a:pt x="0" y="0"/>
                  </a:moveTo>
                  <a:lnTo>
                    <a:pt x="0" y="1641"/>
                  </a:lnTo>
                  <a:lnTo>
                    <a:pt x="496" y="1584"/>
                  </a:lnTo>
                  <a:cubicBezTo>
                    <a:pt x="716" y="1555"/>
                    <a:pt x="878" y="136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2" name="Google Shape;16912;p66"/>
            <p:cNvSpPr/>
            <p:nvPr/>
          </p:nvSpPr>
          <p:spPr>
            <a:xfrm>
              <a:off x="8106671" y="3892380"/>
              <a:ext cx="172140" cy="28751"/>
            </a:xfrm>
            <a:custGeom>
              <a:avLst/>
              <a:gdLst/>
              <a:ahLst/>
              <a:cxnLst/>
              <a:rect l="l" t="t" r="r" b="b"/>
              <a:pathLst>
                <a:path w="6574" h="1098" extrusionOk="0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095" y="1097"/>
                    <a:pt x="656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3" name="Google Shape;16913;p66"/>
            <p:cNvSpPr/>
            <p:nvPr/>
          </p:nvSpPr>
          <p:spPr>
            <a:xfrm>
              <a:off x="8178627" y="4110448"/>
              <a:ext cx="27992" cy="34250"/>
            </a:xfrm>
            <a:custGeom>
              <a:avLst/>
              <a:gdLst/>
              <a:ahLst/>
              <a:cxnLst/>
              <a:rect l="l" t="t" r="r" b="b"/>
              <a:pathLst>
                <a:path w="1069" h="1308" extrusionOk="0">
                  <a:moveTo>
                    <a:pt x="859" y="0"/>
                  </a:moveTo>
                  <a:lnTo>
                    <a:pt x="200" y="10"/>
                  </a:lnTo>
                  <a:lnTo>
                    <a:pt x="0" y="1307"/>
                  </a:lnTo>
                  <a:lnTo>
                    <a:pt x="1069" y="1307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4" name="Google Shape;16914;p66"/>
            <p:cNvSpPr/>
            <p:nvPr/>
          </p:nvSpPr>
          <p:spPr>
            <a:xfrm>
              <a:off x="8171112" y="4081724"/>
              <a:ext cx="42760" cy="31736"/>
            </a:xfrm>
            <a:custGeom>
              <a:avLst/>
              <a:gdLst/>
              <a:ahLst/>
              <a:cxnLst/>
              <a:rect l="l" t="t" r="r" b="b"/>
              <a:pathLst>
                <a:path w="1633" h="1212" extrusionOk="0">
                  <a:moveTo>
                    <a:pt x="1" y="0"/>
                  </a:moveTo>
                  <a:lnTo>
                    <a:pt x="287" y="907"/>
                  </a:lnTo>
                  <a:cubicBezTo>
                    <a:pt x="344" y="1088"/>
                    <a:pt x="516" y="1212"/>
                    <a:pt x="707" y="1212"/>
                  </a:cubicBezTo>
                  <a:lnTo>
                    <a:pt x="936" y="1212"/>
                  </a:lnTo>
                  <a:cubicBezTo>
                    <a:pt x="1127" y="1212"/>
                    <a:pt x="1298" y="1088"/>
                    <a:pt x="1346" y="907"/>
                  </a:cubicBezTo>
                  <a:lnTo>
                    <a:pt x="163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5" name="Google Shape;16915;p66"/>
            <p:cNvSpPr/>
            <p:nvPr/>
          </p:nvSpPr>
          <p:spPr>
            <a:xfrm>
              <a:off x="8135894" y="4044017"/>
              <a:ext cx="56743" cy="62844"/>
            </a:xfrm>
            <a:custGeom>
              <a:avLst/>
              <a:gdLst/>
              <a:ahLst/>
              <a:cxnLst/>
              <a:rect l="l" t="t" r="r" b="b"/>
              <a:pathLst>
                <a:path w="2167" h="2400" extrusionOk="0">
                  <a:moveTo>
                    <a:pt x="635" y="1"/>
                  </a:moveTo>
                  <a:cubicBezTo>
                    <a:pt x="579" y="1"/>
                    <a:pt x="522" y="22"/>
                    <a:pt x="478" y="67"/>
                  </a:cubicBezTo>
                  <a:lnTo>
                    <a:pt x="87" y="458"/>
                  </a:lnTo>
                  <a:cubicBezTo>
                    <a:pt x="20" y="524"/>
                    <a:pt x="1" y="620"/>
                    <a:pt x="39" y="696"/>
                  </a:cubicBezTo>
                  <a:lnTo>
                    <a:pt x="735" y="2270"/>
                  </a:lnTo>
                  <a:cubicBezTo>
                    <a:pt x="771" y="2353"/>
                    <a:pt x="851" y="2400"/>
                    <a:pt x="934" y="2400"/>
                  </a:cubicBezTo>
                  <a:cubicBezTo>
                    <a:pt x="984" y="2400"/>
                    <a:pt x="1036" y="2383"/>
                    <a:pt x="1079" y="2347"/>
                  </a:cubicBezTo>
                  <a:lnTo>
                    <a:pt x="2166" y="1440"/>
                  </a:lnTo>
                  <a:lnTo>
                    <a:pt x="783" y="57"/>
                  </a:lnTo>
                  <a:cubicBezTo>
                    <a:pt x="741" y="20"/>
                    <a:pt x="688" y="1"/>
                    <a:pt x="635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6" name="Google Shape;16916;p66"/>
            <p:cNvSpPr/>
            <p:nvPr/>
          </p:nvSpPr>
          <p:spPr>
            <a:xfrm>
              <a:off x="8192610" y="4044017"/>
              <a:ext cx="56717" cy="62844"/>
            </a:xfrm>
            <a:custGeom>
              <a:avLst/>
              <a:gdLst/>
              <a:ahLst/>
              <a:cxnLst/>
              <a:rect l="l" t="t" r="r" b="b"/>
              <a:pathLst>
                <a:path w="2166" h="2400" extrusionOk="0">
                  <a:moveTo>
                    <a:pt x="1531" y="1"/>
                  </a:moveTo>
                  <a:cubicBezTo>
                    <a:pt x="1478" y="1"/>
                    <a:pt x="1425" y="20"/>
                    <a:pt x="1384" y="57"/>
                  </a:cubicBezTo>
                  <a:lnTo>
                    <a:pt x="0" y="1440"/>
                  </a:lnTo>
                  <a:lnTo>
                    <a:pt x="1088" y="2347"/>
                  </a:lnTo>
                  <a:cubicBezTo>
                    <a:pt x="1131" y="2383"/>
                    <a:pt x="1182" y="2400"/>
                    <a:pt x="1233" y="2400"/>
                  </a:cubicBezTo>
                  <a:cubicBezTo>
                    <a:pt x="1316" y="2400"/>
                    <a:pt x="1396" y="2353"/>
                    <a:pt x="1431" y="2270"/>
                  </a:cubicBezTo>
                  <a:lnTo>
                    <a:pt x="2128" y="696"/>
                  </a:lnTo>
                  <a:cubicBezTo>
                    <a:pt x="2166" y="620"/>
                    <a:pt x="2147" y="524"/>
                    <a:pt x="2080" y="458"/>
                  </a:cubicBezTo>
                  <a:lnTo>
                    <a:pt x="1689" y="67"/>
                  </a:lnTo>
                  <a:cubicBezTo>
                    <a:pt x="1645" y="22"/>
                    <a:pt x="1588" y="1"/>
                    <a:pt x="1531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7" name="Google Shape;16917;p66"/>
            <p:cNvSpPr/>
            <p:nvPr/>
          </p:nvSpPr>
          <p:spPr>
            <a:xfrm>
              <a:off x="8063963" y="4087956"/>
              <a:ext cx="48468" cy="56743"/>
            </a:xfrm>
            <a:custGeom>
              <a:avLst/>
              <a:gdLst/>
              <a:ahLst/>
              <a:cxnLst/>
              <a:rect l="l" t="t" r="r" b="b"/>
              <a:pathLst>
                <a:path w="1851" h="2167" extrusionOk="0">
                  <a:moveTo>
                    <a:pt x="239" y="1"/>
                  </a:moveTo>
                  <a:cubicBezTo>
                    <a:pt x="134" y="115"/>
                    <a:pt x="57" y="239"/>
                    <a:pt x="0" y="373"/>
                  </a:cubicBezTo>
                  <a:lnTo>
                    <a:pt x="1193" y="1413"/>
                  </a:lnTo>
                  <a:cubicBezTo>
                    <a:pt x="1336" y="1537"/>
                    <a:pt x="1412" y="1718"/>
                    <a:pt x="1412" y="1909"/>
                  </a:cubicBezTo>
                  <a:lnTo>
                    <a:pt x="1412" y="2166"/>
                  </a:lnTo>
                  <a:lnTo>
                    <a:pt x="1851" y="2166"/>
                  </a:lnTo>
                  <a:lnTo>
                    <a:pt x="1851" y="1909"/>
                  </a:lnTo>
                  <a:cubicBezTo>
                    <a:pt x="1851" y="1594"/>
                    <a:pt x="1708" y="1289"/>
                    <a:pt x="1469" y="108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8" name="Google Shape;16918;p66"/>
            <p:cNvSpPr/>
            <p:nvPr/>
          </p:nvSpPr>
          <p:spPr>
            <a:xfrm>
              <a:off x="8272789" y="4087956"/>
              <a:ext cx="48495" cy="56743"/>
            </a:xfrm>
            <a:custGeom>
              <a:avLst/>
              <a:gdLst/>
              <a:ahLst/>
              <a:cxnLst/>
              <a:rect l="l" t="t" r="r" b="b"/>
              <a:pathLst>
                <a:path w="1852" h="2167" extrusionOk="0">
                  <a:moveTo>
                    <a:pt x="1613" y="1"/>
                  </a:moveTo>
                  <a:lnTo>
                    <a:pt x="382" y="1088"/>
                  </a:lnTo>
                  <a:cubicBezTo>
                    <a:pt x="144" y="1289"/>
                    <a:pt x="1" y="1594"/>
                    <a:pt x="1" y="1909"/>
                  </a:cubicBezTo>
                  <a:lnTo>
                    <a:pt x="1" y="2166"/>
                  </a:lnTo>
                  <a:lnTo>
                    <a:pt x="439" y="2166"/>
                  </a:lnTo>
                  <a:lnTo>
                    <a:pt x="439" y="1909"/>
                  </a:lnTo>
                  <a:cubicBezTo>
                    <a:pt x="439" y="1718"/>
                    <a:pt x="516" y="1537"/>
                    <a:pt x="659" y="1413"/>
                  </a:cubicBezTo>
                  <a:lnTo>
                    <a:pt x="1851" y="373"/>
                  </a:lnTo>
                  <a:cubicBezTo>
                    <a:pt x="1794" y="239"/>
                    <a:pt x="1718" y="115"/>
                    <a:pt x="161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9" name="Google Shape;16919;p66"/>
            <p:cNvSpPr/>
            <p:nvPr/>
          </p:nvSpPr>
          <p:spPr>
            <a:xfrm>
              <a:off x="8106671" y="3857894"/>
              <a:ext cx="171905" cy="34512"/>
            </a:xfrm>
            <a:custGeom>
              <a:avLst/>
              <a:gdLst/>
              <a:ahLst/>
              <a:cxnLst/>
              <a:rect l="l" t="t" r="r" b="b"/>
              <a:pathLst>
                <a:path w="6565" h="1318" extrusionOk="0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64" y="1317"/>
                  </a:lnTo>
                  <a:lnTo>
                    <a:pt x="6564" y="220"/>
                  </a:lnTo>
                  <a:cubicBezTo>
                    <a:pt x="6564" y="106"/>
                    <a:pt x="6469" y="1"/>
                    <a:pt x="634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0" name="Google Shape;16920;p66"/>
            <p:cNvSpPr/>
            <p:nvPr/>
          </p:nvSpPr>
          <p:spPr>
            <a:xfrm>
              <a:off x="8175380" y="3823670"/>
              <a:ext cx="34486" cy="39984"/>
            </a:xfrm>
            <a:custGeom>
              <a:avLst/>
              <a:gdLst/>
              <a:ahLst/>
              <a:cxnLst/>
              <a:rect l="l" t="t" r="r" b="b"/>
              <a:pathLst>
                <a:path w="1317" h="1527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69"/>
                  </a:lnTo>
                  <a:cubicBezTo>
                    <a:pt x="0" y="1231"/>
                    <a:pt x="296" y="1527"/>
                    <a:pt x="658" y="1527"/>
                  </a:cubicBezTo>
                  <a:cubicBezTo>
                    <a:pt x="1021" y="1527"/>
                    <a:pt x="1317" y="1231"/>
                    <a:pt x="1317" y="869"/>
                  </a:cubicBezTo>
                  <a:lnTo>
                    <a:pt x="1317" y="220"/>
                  </a:lnTo>
                  <a:cubicBezTo>
                    <a:pt x="1317" y="96"/>
                    <a:pt x="1221" y="1"/>
                    <a:pt x="10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1" name="Google Shape;16921;p66"/>
            <p:cNvSpPr/>
            <p:nvPr/>
          </p:nvSpPr>
          <p:spPr>
            <a:xfrm>
              <a:off x="8175407" y="3823670"/>
              <a:ext cx="22964" cy="40115"/>
            </a:xfrm>
            <a:custGeom>
              <a:avLst/>
              <a:gdLst/>
              <a:ahLst/>
              <a:cxnLst/>
              <a:rect l="l" t="t" r="r" b="b"/>
              <a:pathLst>
                <a:path w="877" h="1532" extrusionOk="0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47" y="869"/>
                  </a:cubicBezTo>
                  <a:lnTo>
                    <a:pt x="447" y="220"/>
                  </a:lnTo>
                  <a:cubicBezTo>
                    <a:pt x="447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22" name="Google Shape;16922;p66"/>
          <p:cNvGrpSpPr/>
          <p:nvPr/>
        </p:nvGrpSpPr>
        <p:grpSpPr>
          <a:xfrm>
            <a:off x="7614550" y="2879911"/>
            <a:ext cx="263316" cy="354754"/>
            <a:chOff x="7614550" y="2879911"/>
            <a:chExt cx="263316" cy="354754"/>
          </a:xfrm>
        </p:grpSpPr>
        <p:sp>
          <p:nvSpPr>
            <p:cNvPr id="16923" name="Google Shape;16923;p66"/>
            <p:cNvSpPr/>
            <p:nvPr/>
          </p:nvSpPr>
          <p:spPr>
            <a:xfrm>
              <a:off x="7614550" y="3086013"/>
              <a:ext cx="263316" cy="148652"/>
            </a:xfrm>
            <a:custGeom>
              <a:avLst/>
              <a:gdLst/>
              <a:ahLst/>
              <a:cxnLst/>
              <a:rect l="l" t="t" r="r" b="b"/>
              <a:pathLst>
                <a:path w="10056" h="5677" extrusionOk="0">
                  <a:moveTo>
                    <a:pt x="3721" y="0"/>
                  </a:moveTo>
                  <a:lnTo>
                    <a:pt x="3721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8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6"/>
                  </a:lnTo>
                  <a:cubicBezTo>
                    <a:pt x="6574" y="1822"/>
                    <a:pt x="6345" y="1498"/>
                    <a:pt x="6345" y="1126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4" name="Google Shape;16924;p66"/>
            <p:cNvSpPr/>
            <p:nvPr/>
          </p:nvSpPr>
          <p:spPr>
            <a:xfrm>
              <a:off x="7614550" y="3137728"/>
              <a:ext cx="263081" cy="96937"/>
            </a:xfrm>
            <a:custGeom>
              <a:avLst/>
              <a:gdLst/>
              <a:ahLst/>
              <a:cxnLst/>
              <a:rect l="l" t="t" r="r" b="b"/>
              <a:pathLst>
                <a:path w="10047" h="3702" extrusionOk="0">
                  <a:moveTo>
                    <a:pt x="3063" y="0"/>
                  </a:moveTo>
                  <a:lnTo>
                    <a:pt x="879" y="773"/>
                  </a:lnTo>
                  <a:cubicBezTo>
                    <a:pt x="354" y="954"/>
                    <a:pt x="1" y="1450"/>
                    <a:pt x="1" y="2003"/>
                  </a:cubicBezTo>
                  <a:lnTo>
                    <a:pt x="1" y="3043"/>
                  </a:lnTo>
                  <a:cubicBezTo>
                    <a:pt x="1" y="3406"/>
                    <a:pt x="297" y="3702"/>
                    <a:pt x="659" y="3702"/>
                  </a:cubicBezTo>
                  <a:lnTo>
                    <a:pt x="9398" y="3702"/>
                  </a:lnTo>
                  <a:cubicBezTo>
                    <a:pt x="9760" y="3702"/>
                    <a:pt x="10046" y="3406"/>
                    <a:pt x="10046" y="3043"/>
                  </a:cubicBezTo>
                  <a:lnTo>
                    <a:pt x="10046" y="2003"/>
                  </a:lnTo>
                  <a:cubicBezTo>
                    <a:pt x="10046" y="1450"/>
                    <a:pt x="9703" y="954"/>
                    <a:pt x="9178" y="773"/>
                  </a:cubicBezTo>
                  <a:lnTo>
                    <a:pt x="6994" y="0"/>
                  </a:lnTo>
                  <a:cubicBezTo>
                    <a:pt x="6994" y="1088"/>
                    <a:pt x="6116" y="1965"/>
                    <a:pt x="5028" y="1965"/>
                  </a:cubicBezTo>
                  <a:cubicBezTo>
                    <a:pt x="3941" y="1965"/>
                    <a:pt x="3063" y="1088"/>
                    <a:pt x="306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5" name="Google Shape;16925;p66"/>
            <p:cNvSpPr/>
            <p:nvPr/>
          </p:nvSpPr>
          <p:spPr>
            <a:xfrm>
              <a:off x="7683495" y="3137728"/>
              <a:ext cx="125426" cy="62477"/>
            </a:xfrm>
            <a:custGeom>
              <a:avLst/>
              <a:gdLst/>
              <a:ahLst/>
              <a:cxnLst/>
              <a:rect l="l" t="t" r="r" b="b"/>
              <a:pathLst>
                <a:path w="4790" h="2386" extrusionOk="0">
                  <a:moveTo>
                    <a:pt x="430" y="0"/>
                  </a:moveTo>
                  <a:lnTo>
                    <a:pt x="1" y="153"/>
                  </a:lnTo>
                  <a:cubicBezTo>
                    <a:pt x="87" y="1412"/>
                    <a:pt x="1136" y="2385"/>
                    <a:pt x="2395" y="2385"/>
                  </a:cubicBezTo>
                  <a:cubicBezTo>
                    <a:pt x="3655" y="2385"/>
                    <a:pt x="4704" y="1412"/>
                    <a:pt x="4790" y="153"/>
                  </a:cubicBezTo>
                  <a:lnTo>
                    <a:pt x="4361" y="0"/>
                  </a:lnTo>
                  <a:cubicBezTo>
                    <a:pt x="4361" y="1088"/>
                    <a:pt x="3483" y="1965"/>
                    <a:pt x="2395" y="1965"/>
                  </a:cubicBezTo>
                  <a:cubicBezTo>
                    <a:pt x="1308" y="1965"/>
                    <a:pt x="430" y="1088"/>
                    <a:pt x="430" y="0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6" name="Google Shape;16926;p66"/>
            <p:cNvSpPr/>
            <p:nvPr/>
          </p:nvSpPr>
          <p:spPr>
            <a:xfrm>
              <a:off x="7711985" y="3085751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7" name="Google Shape;16927;p66"/>
            <p:cNvSpPr/>
            <p:nvPr/>
          </p:nvSpPr>
          <p:spPr>
            <a:xfrm>
              <a:off x="7780668" y="3023064"/>
              <a:ext cx="45745" cy="211601"/>
            </a:xfrm>
            <a:custGeom>
              <a:avLst/>
              <a:gdLst/>
              <a:ahLst/>
              <a:cxnLst/>
              <a:rect l="l" t="t" r="r" b="b"/>
              <a:pathLst>
                <a:path w="1747" h="8081" extrusionOk="0">
                  <a:moveTo>
                    <a:pt x="1" y="0"/>
                  </a:moveTo>
                  <a:lnTo>
                    <a:pt x="1" y="8081"/>
                  </a:lnTo>
                  <a:lnTo>
                    <a:pt x="1527" y="8081"/>
                  </a:lnTo>
                  <a:lnTo>
                    <a:pt x="1117" y="4179"/>
                  </a:lnTo>
                  <a:cubicBezTo>
                    <a:pt x="1098" y="4007"/>
                    <a:pt x="1089" y="3845"/>
                    <a:pt x="1089" y="3683"/>
                  </a:cubicBezTo>
                  <a:lnTo>
                    <a:pt x="1089" y="3520"/>
                  </a:lnTo>
                  <a:cubicBezTo>
                    <a:pt x="1089" y="3206"/>
                    <a:pt x="1117" y="2900"/>
                    <a:pt x="1184" y="2605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8" name="Google Shape;16928;p66"/>
            <p:cNvSpPr/>
            <p:nvPr/>
          </p:nvSpPr>
          <p:spPr>
            <a:xfrm>
              <a:off x="7780668" y="3102981"/>
              <a:ext cx="29275" cy="23017"/>
            </a:xfrm>
            <a:custGeom>
              <a:avLst/>
              <a:gdLst/>
              <a:ahLst/>
              <a:cxnLst/>
              <a:rect l="l" t="t" r="r" b="b"/>
              <a:pathLst>
                <a:path w="1118" h="879" extrusionOk="0">
                  <a:moveTo>
                    <a:pt x="1" y="1"/>
                  </a:moveTo>
                  <a:lnTo>
                    <a:pt x="1" y="879"/>
                  </a:lnTo>
                  <a:lnTo>
                    <a:pt x="1098" y="879"/>
                  </a:lnTo>
                  <a:cubicBezTo>
                    <a:pt x="1089" y="793"/>
                    <a:pt x="1089" y="707"/>
                    <a:pt x="1089" y="631"/>
                  </a:cubicBezTo>
                  <a:lnTo>
                    <a:pt x="1089" y="468"/>
                  </a:lnTo>
                  <a:cubicBezTo>
                    <a:pt x="1089" y="316"/>
                    <a:pt x="1098" y="154"/>
                    <a:pt x="111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9" name="Google Shape;16929;p66"/>
            <p:cNvSpPr/>
            <p:nvPr/>
          </p:nvSpPr>
          <p:spPr>
            <a:xfrm>
              <a:off x="7666030" y="3023064"/>
              <a:ext cx="45719" cy="211601"/>
            </a:xfrm>
            <a:custGeom>
              <a:avLst/>
              <a:gdLst/>
              <a:ahLst/>
              <a:cxnLst/>
              <a:rect l="l" t="t" r="r" b="b"/>
              <a:pathLst>
                <a:path w="1746" h="8081" extrusionOk="0">
                  <a:moveTo>
                    <a:pt x="0" y="0"/>
                  </a:moveTo>
                  <a:lnTo>
                    <a:pt x="563" y="2605"/>
                  </a:lnTo>
                  <a:cubicBezTo>
                    <a:pt x="630" y="2900"/>
                    <a:pt x="658" y="3206"/>
                    <a:pt x="658" y="3520"/>
                  </a:cubicBezTo>
                  <a:lnTo>
                    <a:pt x="658" y="3683"/>
                  </a:lnTo>
                  <a:cubicBezTo>
                    <a:pt x="658" y="3845"/>
                    <a:pt x="649" y="4007"/>
                    <a:pt x="630" y="4179"/>
                  </a:cubicBezTo>
                  <a:lnTo>
                    <a:pt x="220" y="8081"/>
                  </a:lnTo>
                  <a:lnTo>
                    <a:pt x="1746" y="8081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0" name="Google Shape;16930;p66"/>
            <p:cNvSpPr/>
            <p:nvPr/>
          </p:nvSpPr>
          <p:spPr>
            <a:xfrm>
              <a:off x="7628559" y="2879911"/>
              <a:ext cx="235325" cy="137419"/>
            </a:xfrm>
            <a:custGeom>
              <a:avLst/>
              <a:gdLst/>
              <a:ahLst/>
              <a:cxnLst/>
              <a:rect l="l" t="t" r="r" b="b"/>
              <a:pathLst>
                <a:path w="8987" h="5248" extrusionOk="0">
                  <a:moveTo>
                    <a:pt x="4493" y="1"/>
                  </a:moveTo>
                  <a:cubicBezTo>
                    <a:pt x="1794" y="1"/>
                    <a:pt x="0" y="2787"/>
                    <a:pt x="1116" y="5248"/>
                  </a:cubicBezTo>
                  <a:lnTo>
                    <a:pt x="7871" y="5248"/>
                  </a:lnTo>
                  <a:cubicBezTo>
                    <a:pt x="8987" y="2787"/>
                    <a:pt x="7193" y="1"/>
                    <a:pt x="449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1" name="Google Shape;16931;p66"/>
            <p:cNvSpPr/>
            <p:nvPr/>
          </p:nvSpPr>
          <p:spPr>
            <a:xfrm>
              <a:off x="7650031" y="2920131"/>
              <a:ext cx="192381" cy="177142"/>
            </a:xfrm>
            <a:custGeom>
              <a:avLst/>
              <a:gdLst/>
              <a:ahLst/>
              <a:cxnLst/>
              <a:rect l="l" t="t" r="r" b="b"/>
              <a:pathLst>
                <a:path w="7347" h="6765" extrusionOk="0">
                  <a:moveTo>
                    <a:pt x="3673" y="1"/>
                  </a:moveTo>
                  <a:cubicBezTo>
                    <a:pt x="2109" y="1"/>
                    <a:pt x="831" y="1270"/>
                    <a:pt x="831" y="2834"/>
                  </a:cubicBezTo>
                  <a:lnTo>
                    <a:pt x="831" y="3054"/>
                  </a:lnTo>
                  <a:lnTo>
                    <a:pt x="726" y="3054"/>
                  </a:lnTo>
                  <a:cubicBezTo>
                    <a:pt x="1" y="3054"/>
                    <a:pt x="1" y="4151"/>
                    <a:pt x="726" y="4151"/>
                  </a:cubicBezTo>
                  <a:lnTo>
                    <a:pt x="840" y="4151"/>
                  </a:lnTo>
                  <a:cubicBezTo>
                    <a:pt x="955" y="5629"/>
                    <a:pt x="2185" y="6765"/>
                    <a:pt x="3673" y="6765"/>
                  </a:cubicBezTo>
                  <a:cubicBezTo>
                    <a:pt x="5152" y="6765"/>
                    <a:pt x="6383" y="5629"/>
                    <a:pt x="6497" y="4151"/>
                  </a:cubicBezTo>
                  <a:lnTo>
                    <a:pt x="6621" y="4151"/>
                  </a:lnTo>
                  <a:cubicBezTo>
                    <a:pt x="7346" y="4151"/>
                    <a:pt x="7346" y="3054"/>
                    <a:pt x="6621" y="3054"/>
                  </a:cubicBezTo>
                  <a:lnTo>
                    <a:pt x="6516" y="3054"/>
                  </a:lnTo>
                  <a:lnTo>
                    <a:pt x="6516" y="2834"/>
                  </a:lnTo>
                  <a:cubicBezTo>
                    <a:pt x="6516" y="1270"/>
                    <a:pt x="5238" y="1"/>
                    <a:pt x="367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2" name="Google Shape;16932;p66"/>
            <p:cNvSpPr/>
            <p:nvPr/>
          </p:nvSpPr>
          <p:spPr>
            <a:xfrm>
              <a:off x="7650188" y="2920052"/>
              <a:ext cx="170229" cy="177456"/>
            </a:xfrm>
            <a:custGeom>
              <a:avLst/>
              <a:gdLst/>
              <a:ahLst/>
              <a:cxnLst/>
              <a:rect l="l" t="t" r="r" b="b"/>
              <a:pathLst>
                <a:path w="6501" h="6777" extrusionOk="0">
                  <a:moveTo>
                    <a:pt x="3677" y="0"/>
                  </a:moveTo>
                  <a:cubicBezTo>
                    <a:pt x="3629" y="0"/>
                    <a:pt x="3582" y="1"/>
                    <a:pt x="3534" y="4"/>
                  </a:cubicBezTo>
                  <a:cubicBezTo>
                    <a:pt x="2007" y="71"/>
                    <a:pt x="825" y="1273"/>
                    <a:pt x="825" y="2894"/>
                  </a:cubicBezTo>
                  <a:lnTo>
                    <a:pt x="825" y="3057"/>
                  </a:lnTo>
                  <a:lnTo>
                    <a:pt x="748" y="3057"/>
                  </a:lnTo>
                  <a:cubicBezTo>
                    <a:pt x="742" y="3056"/>
                    <a:pt x="736" y="3056"/>
                    <a:pt x="729" y="3056"/>
                  </a:cubicBezTo>
                  <a:cubicBezTo>
                    <a:pt x="23" y="3056"/>
                    <a:pt x="1" y="4125"/>
                    <a:pt x="720" y="4154"/>
                  </a:cubicBezTo>
                  <a:lnTo>
                    <a:pt x="844" y="4154"/>
                  </a:lnTo>
                  <a:cubicBezTo>
                    <a:pt x="947" y="5649"/>
                    <a:pt x="2194" y="6776"/>
                    <a:pt x="3648" y="6776"/>
                  </a:cubicBezTo>
                  <a:cubicBezTo>
                    <a:pt x="3799" y="6776"/>
                    <a:pt x="3952" y="6764"/>
                    <a:pt x="4106" y="6739"/>
                  </a:cubicBezTo>
                  <a:cubicBezTo>
                    <a:pt x="2723" y="6520"/>
                    <a:pt x="1702" y="5327"/>
                    <a:pt x="1702" y="3934"/>
                  </a:cubicBezTo>
                  <a:lnTo>
                    <a:pt x="1702" y="2837"/>
                  </a:lnTo>
                  <a:cubicBezTo>
                    <a:pt x="1702" y="2627"/>
                    <a:pt x="1721" y="2417"/>
                    <a:pt x="1769" y="2208"/>
                  </a:cubicBezTo>
                  <a:cubicBezTo>
                    <a:pt x="1872" y="1796"/>
                    <a:pt x="2235" y="1538"/>
                    <a:pt x="2619" y="1538"/>
                  </a:cubicBezTo>
                  <a:cubicBezTo>
                    <a:pt x="2770" y="1538"/>
                    <a:pt x="2924" y="1578"/>
                    <a:pt x="3066" y="1664"/>
                  </a:cubicBezTo>
                  <a:cubicBezTo>
                    <a:pt x="4116" y="2255"/>
                    <a:pt x="5289" y="2580"/>
                    <a:pt x="6501" y="2618"/>
                  </a:cubicBezTo>
                  <a:cubicBezTo>
                    <a:pt x="6381" y="1130"/>
                    <a:pt x="5142" y="0"/>
                    <a:pt x="367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3" name="Google Shape;16933;p66"/>
            <p:cNvSpPr/>
            <p:nvPr/>
          </p:nvSpPr>
          <p:spPr>
            <a:xfrm>
              <a:off x="7720468" y="3037309"/>
              <a:ext cx="51506" cy="22755"/>
            </a:xfrm>
            <a:custGeom>
              <a:avLst/>
              <a:gdLst/>
              <a:ahLst/>
              <a:cxnLst/>
              <a:rect l="l" t="t" r="r" b="b"/>
              <a:pathLst>
                <a:path w="1967" h="869" extrusionOk="0">
                  <a:moveTo>
                    <a:pt x="144" y="0"/>
                  </a:moveTo>
                  <a:cubicBezTo>
                    <a:pt x="68" y="0"/>
                    <a:pt x="1" y="76"/>
                    <a:pt x="20" y="153"/>
                  </a:cubicBezTo>
                  <a:cubicBezTo>
                    <a:pt x="96" y="563"/>
                    <a:pt x="497" y="868"/>
                    <a:pt x="983" y="868"/>
                  </a:cubicBezTo>
                  <a:cubicBezTo>
                    <a:pt x="1470" y="868"/>
                    <a:pt x="1871" y="563"/>
                    <a:pt x="1957" y="153"/>
                  </a:cubicBezTo>
                  <a:cubicBezTo>
                    <a:pt x="1966" y="76"/>
                    <a:pt x="190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4" name="Google Shape;16934;p66"/>
            <p:cNvSpPr/>
            <p:nvPr/>
          </p:nvSpPr>
          <p:spPr>
            <a:xfrm>
              <a:off x="7706250" y="3000204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49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5" name="Google Shape;16935;p66"/>
            <p:cNvSpPr/>
            <p:nvPr/>
          </p:nvSpPr>
          <p:spPr>
            <a:xfrm>
              <a:off x="7774933" y="3000204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4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6" name="Google Shape;16936;p66"/>
            <p:cNvSpPr/>
            <p:nvPr/>
          </p:nvSpPr>
          <p:spPr>
            <a:xfrm>
              <a:off x="7698237" y="2981535"/>
              <a:ext cx="27206" cy="12831"/>
            </a:xfrm>
            <a:custGeom>
              <a:avLst/>
              <a:gdLst/>
              <a:ahLst/>
              <a:cxnLst/>
              <a:rect l="l" t="t" r="r" b="b"/>
              <a:pathLst>
                <a:path w="1039" h="490" extrusionOk="0">
                  <a:moveTo>
                    <a:pt x="751" y="0"/>
                  </a:moveTo>
                  <a:cubicBezTo>
                    <a:pt x="740" y="0"/>
                    <a:pt x="728" y="1"/>
                    <a:pt x="716" y="3"/>
                  </a:cubicBezTo>
                  <a:lnTo>
                    <a:pt x="277" y="50"/>
                  </a:lnTo>
                  <a:cubicBezTo>
                    <a:pt x="1" y="79"/>
                    <a:pt x="20" y="489"/>
                    <a:pt x="306" y="489"/>
                  </a:cubicBezTo>
                  <a:lnTo>
                    <a:pt x="325" y="489"/>
                  </a:lnTo>
                  <a:lnTo>
                    <a:pt x="764" y="432"/>
                  </a:lnTo>
                  <a:cubicBezTo>
                    <a:pt x="1038" y="404"/>
                    <a:pt x="1006" y="0"/>
                    <a:pt x="75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7" name="Google Shape;16937;p66"/>
            <p:cNvSpPr/>
            <p:nvPr/>
          </p:nvSpPr>
          <p:spPr>
            <a:xfrm>
              <a:off x="7766921" y="2981561"/>
              <a:ext cx="27285" cy="12804"/>
            </a:xfrm>
            <a:custGeom>
              <a:avLst/>
              <a:gdLst/>
              <a:ahLst/>
              <a:cxnLst/>
              <a:rect l="l" t="t" r="r" b="b"/>
              <a:pathLst>
                <a:path w="1042" h="489" extrusionOk="0">
                  <a:moveTo>
                    <a:pt x="299" y="0"/>
                  </a:moveTo>
                  <a:cubicBezTo>
                    <a:pt x="37" y="0"/>
                    <a:pt x="1" y="404"/>
                    <a:pt x="278" y="440"/>
                  </a:cubicBezTo>
                  <a:lnTo>
                    <a:pt x="717" y="488"/>
                  </a:lnTo>
                  <a:lnTo>
                    <a:pt x="736" y="488"/>
                  </a:lnTo>
                  <a:cubicBezTo>
                    <a:pt x="1012" y="488"/>
                    <a:pt x="1041" y="78"/>
                    <a:pt x="764" y="49"/>
                  </a:cubicBezTo>
                  <a:lnTo>
                    <a:pt x="326" y="2"/>
                  </a:lnTo>
                  <a:cubicBezTo>
                    <a:pt x="316" y="1"/>
                    <a:pt x="307" y="0"/>
                    <a:pt x="29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8" name="Google Shape;16938;p66"/>
            <p:cNvSpPr/>
            <p:nvPr/>
          </p:nvSpPr>
          <p:spPr>
            <a:xfrm>
              <a:off x="7681008" y="2879911"/>
              <a:ext cx="162399" cy="97199"/>
            </a:xfrm>
            <a:custGeom>
              <a:avLst/>
              <a:gdLst/>
              <a:ahLst/>
              <a:cxnLst/>
              <a:rect l="l" t="t" r="r" b="b"/>
              <a:pathLst>
                <a:path w="6202" h="3712" extrusionOk="0">
                  <a:moveTo>
                    <a:pt x="2490" y="1"/>
                  </a:moveTo>
                  <a:cubicBezTo>
                    <a:pt x="1565" y="1"/>
                    <a:pt x="678" y="344"/>
                    <a:pt x="1" y="974"/>
                  </a:cubicBezTo>
                  <a:cubicBezTo>
                    <a:pt x="1317" y="2701"/>
                    <a:pt x="3368" y="3712"/>
                    <a:pt x="5553" y="3712"/>
                  </a:cubicBezTo>
                  <a:cubicBezTo>
                    <a:pt x="5772" y="3712"/>
                    <a:pt x="5992" y="3702"/>
                    <a:pt x="6201" y="3683"/>
                  </a:cubicBezTo>
                  <a:cubicBezTo>
                    <a:pt x="6182" y="1642"/>
                    <a:pt x="4532" y="1"/>
                    <a:pt x="249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9" name="Google Shape;16939;p66"/>
            <p:cNvSpPr/>
            <p:nvPr/>
          </p:nvSpPr>
          <p:spPr>
            <a:xfrm>
              <a:off x="7682762" y="3102981"/>
              <a:ext cx="29249" cy="23017"/>
            </a:xfrm>
            <a:custGeom>
              <a:avLst/>
              <a:gdLst/>
              <a:ahLst/>
              <a:cxnLst/>
              <a:rect l="l" t="t" r="r" b="b"/>
              <a:pathLst>
                <a:path w="1117" h="879" extrusionOk="0">
                  <a:moveTo>
                    <a:pt x="0" y="1"/>
                  </a:moveTo>
                  <a:cubicBezTo>
                    <a:pt x="10" y="154"/>
                    <a:pt x="19" y="316"/>
                    <a:pt x="19" y="468"/>
                  </a:cubicBezTo>
                  <a:lnTo>
                    <a:pt x="19" y="631"/>
                  </a:lnTo>
                  <a:cubicBezTo>
                    <a:pt x="19" y="707"/>
                    <a:pt x="19" y="793"/>
                    <a:pt x="19" y="879"/>
                  </a:cubicBezTo>
                  <a:lnTo>
                    <a:pt x="1116" y="87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0" name="Google Shape;16940;p66"/>
            <p:cNvSpPr/>
            <p:nvPr/>
          </p:nvSpPr>
          <p:spPr>
            <a:xfrm>
              <a:off x="7682762" y="3102981"/>
              <a:ext cx="29249" cy="11783"/>
            </a:xfrm>
            <a:custGeom>
              <a:avLst/>
              <a:gdLst/>
              <a:ahLst/>
              <a:cxnLst/>
              <a:rect l="l" t="t" r="r" b="b"/>
              <a:pathLst>
                <a:path w="1117" h="450" extrusionOk="0">
                  <a:moveTo>
                    <a:pt x="0" y="1"/>
                  </a:moveTo>
                  <a:cubicBezTo>
                    <a:pt x="10" y="154"/>
                    <a:pt x="19" y="297"/>
                    <a:pt x="19" y="449"/>
                  </a:cubicBezTo>
                  <a:lnTo>
                    <a:pt x="1116" y="44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1" name="Google Shape;16941;p66"/>
            <p:cNvSpPr/>
            <p:nvPr/>
          </p:nvSpPr>
          <p:spPr>
            <a:xfrm>
              <a:off x="7780432" y="3103242"/>
              <a:ext cx="29249" cy="11521"/>
            </a:xfrm>
            <a:custGeom>
              <a:avLst/>
              <a:gdLst/>
              <a:ahLst/>
              <a:cxnLst/>
              <a:rect l="l" t="t" r="r" b="b"/>
              <a:pathLst>
                <a:path w="1117" h="440" extrusionOk="0">
                  <a:moveTo>
                    <a:pt x="0" y="1"/>
                  </a:moveTo>
                  <a:lnTo>
                    <a:pt x="0" y="439"/>
                  </a:lnTo>
                  <a:lnTo>
                    <a:pt x="1098" y="439"/>
                  </a:lnTo>
                  <a:cubicBezTo>
                    <a:pt x="1098" y="287"/>
                    <a:pt x="1107" y="144"/>
                    <a:pt x="1117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42" name="Google Shape;16942;p66"/>
          <p:cNvGrpSpPr/>
          <p:nvPr/>
        </p:nvGrpSpPr>
        <p:grpSpPr>
          <a:xfrm>
            <a:off x="4900684" y="4268187"/>
            <a:ext cx="274576" cy="354623"/>
            <a:chOff x="4900684" y="4268187"/>
            <a:chExt cx="274576" cy="354623"/>
          </a:xfrm>
        </p:grpSpPr>
        <p:sp>
          <p:nvSpPr>
            <p:cNvPr id="16943" name="Google Shape;16943;p66"/>
            <p:cNvSpPr/>
            <p:nvPr/>
          </p:nvSpPr>
          <p:spPr>
            <a:xfrm>
              <a:off x="4963633" y="4268187"/>
              <a:ext cx="148678" cy="57109"/>
            </a:xfrm>
            <a:custGeom>
              <a:avLst/>
              <a:gdLst/>
              <a:ahLst/>
              <a:cxnLst/>
              <a:rect l="l" t="t" r="r" b="b"/>
              <a:pathLst>
                <a:path w="5678" h="2181" extrusionOk="0">
                  <a:moveTo>
                    <a:pt x="2839" y="1"/>
                  </a:moveTo>
                  <a:cubicBezTo>
                    <a:pt x="2021" y="1"/>
                    <a:pt x="1203" y="139"/>
                    <a:pt x="421" y="416"/>
                  </a:cubicBezTo>
                  <a:cubicBezTo>
                    <a:pt x="173" y="511"/>
                    <a:pt x="1" y="759"/>
                    <a:pt x="1" y="1036"/>
                  </a:cubicBezTo>
                  <a:lnTo>
                    <a:pt x="1" y="2181"/>
                  </a:lnTo>
                  <a:lnTo>
                    <a:pt x="5677" y="2181"/>
                  </a:lnTo>
                  <a:lnTo>
                    <a:pt x="5677" y="1036"/>
                  </a:lnTo>
                  <a:cubicBezTo>
                    <a:pt x="5677" y="759"/>
                    <a:pt x="5515" y="511"/>
                    <a:pt x="5257" y="416"/>
                  </a:cubicBezTo>
                  <a:cubicBezTo>
                    <a:pt x="4475" y="139"/>
                    <a:pt x="3657" y="1"/>
                    <a:pt x="283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4" name="Google Shape;16944;p66"/>
            <p:cNvSpPr/>
            <p:nvPr/>
          </p:nvSpPr>
          <p:spPr>
            <a:xfrm>
              <a:off x="4935170" y="4302542"/>
              <a:ext cx="205866" cy="102959"/>
            </a:xfrm>
            <a:custGeom>
              <a:avLst/>
              <a:gdLst/>
              <a:ahLst/>
              <a:cxnLst/>
              <a:rect l="l" t="t" r="r" b="b"/>
              <a:pathLst>
                <a:path w="7862" h="3932" extrusionOk="0">
                  <a:moveTo>
                    <a:pt x="3931" y="1"/>
                  </a:moveTo>
                  <a:cubicBezTo>
                    <a:pt x="1756" y="1"/>
                    <a:pt x="0" y="878"/>
                    <a:pt x="0" y="1966"/>
                  </a:cubicBezTo>
                  <a:cubicBezTo>
                    <a:pt x="0" y="3053"/>
                    <a:pt x="1756" y="3931"/>
                    <a:pt x="3931" y="3931"/>
                  </a:cubicBezTo>
                  <a:cubicBezTo>
                    <a:pt x="6096" y="3931"/>
                    <a:pt x="7861" y="3053"/>
                    <a:pt x="7861" y="1966"/>
                  </a:cubicBezTo>
                  <a:cubicBezTo>
                    <a:pt x="7861" y="878"/>
                    <a:pt x="6096" y="1"/>
                    <a:pt x="393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5" name="Google Shape;16945;p66"/>
            <p:cNvSpPr/>
            <p:nvPr/>
          </p:nvSpPr>
          <p:spPr>
            <a:xfrm>
              <a:off x="4946403" y="4405475"/>
              <a:ext cx="17256" cy="22938"/>
            </a:xfrm>
            <a:custGeom>
              <a:avLst/>
              <a:gdLst/>
              <a:ahLst/>
              <a:cxnLst/>
              <a:rect l="l" t="t" r="r" b="b"/>
              <a:pathLst>
                <a:path w="659" h="876" extrusionOk="0">
                  <a:moveTo>
                    <a:pt x="335" y="0"/>
                  </a:moveTo>
                  <a:cubicBezTo>
                    <a:pt x="335" y="0"/>
                    <a:pt x="1" y="219"/>
                    <a:pt x="1" y="553"/>
                  </a:cubicBezTo>
                  <a:cubicBezTo>
                    <a:pt x="1" y="768"/>
                    <a:pt x="165" y="875"/>
                    <a:pt x="330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5" y="0"/>
                    <a:pt x="335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6" name="Google Shape;16946;p66"/>
            <p:cNvSpPr/>
            <p:nvPr/>
          </p:nvSpPr>
          <p:spPr>
            <a:xfrm>
              <a:off x="5112285" y="4405475"/>
              <a:ext cx="17256" cy="22938"/>
            </a:xfrm>
            <a:custGeom>
              <a:avLst/>
              <a:gdLst/>
              <a:ahLst/>
              <a:cxnLst/>
              <a:rect l="l" t="t" r="r" b="b"/>
              <a:pathLst>
                <a:path w="659" h="876" extrusionOk="0">
                  <a:moveTo>
                    <a:pt x="334" y="0"/>
                  </a:moveTo>
                  <a:cubicBezTo>
                    <a:pt x="334" y="0"/>
                    <a:pt x="0" y="219"/>
                    <a:pt x="0" y="553"/>
                  </a:cubicBezTo>
                  <a:cubicBezTo>
                    <a:pt x="0" y="768"/>
                    <a:pt x="165" y="875"/>
                    <a:pt x="329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4" y="0"/>
                    <a:pt x="33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7" name="Google Shape;16947;p66"/>
            <p:cNvSpPr/>
            <p:nvPr/>
          </p:nvSpPr>
          <p:spPr>
            <a:xfrm>
              <a:off x="4900684" y="4468424"/>
              <a:ext cx="274576" cy="154387"/>
            </a:xfrm>
            <a:custGeom>
              <a:avLst/>
              <a:gdLst/>
              <a:ahLst/>
              <a:cxnLst/>
              <a:rect l="l" t="t" r="r" b="b"/>
              <a:pathLst>
                <a:path w="10486" h="5896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3" y="2509"/>
                    <a:pt x="1" y="3015"/>
                    <a:pt x="1" y="3597"/>
                  </a:cubicBezTo>
                  <a:lnTo>
                    <a:pt x="1" y="5237"/>
                  </a:lnTo>
                  <a:cubicBezTo>
                    <a:pt x="1" y="5600"/>
                    <a:pt x="297" y="5896"/>
                    <a:pt x="659" y="5896"/>
                  </a:cubicBezTo>
                  <a:lnTo>
                    <a:pt x="9837" y="5896"/>
                  </a:lnTo>
                  <a:cubicBezTo>
                    <a:pt x="10190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104" y="2509"/>
                    <a:pt x="9550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8" name="Google Shape;16948;p66"/>
            <p:cNvSpPr/>
            <p:nvPr/>
          </p:nvSpPr>
          <p:spPr>
            <a:xfrm>
              <a:off x="4997857" y="4468424"/>
              <a:ext cx="80231" cy="22860"/>
            </a:xfrm>
            <a:custGeom>
              <a:avLst/>
              <a:gdLst/>
              <a:ahLst/>
              <a:cxnLst/>
              <a:rect l="l" t="t" r="r" b="b"/>
              <a:pathLst>
                <a:path w="3064" h="873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5" y="873"/>
                    <a:pt x="1532" y="873"/>
                  </a:cubicBezTo>
                  <a:cubicBezTo>
                    <a:pt x="2059" y="873"/>
                    <a:pt x="2586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9" name="Google Shape;16949;p66"/>
            <p:cNvSpPr/>
            <p:nvPr/>
          </p:nvSpPr>
          <p:spPr>
            <a:xfrm>
              <a:off x="4941664" y="4325270"/>
              <a:ext cx="192617" cy="154413"/>
            </a:xfrm>
            <a:custGeom>
              <a:avLst/>
              <a:gdLst/>
              <a:ahLst/>
              <a:cxnLst/>
              <a:rect l="l" t="t" r="r" b="b"/>
              <a:pathLst>
                <a:path w="7356" h="5897" extrusionOk="0">
                  <a:moveTo>
                    <a:pt x="3683" y="1"/>
                  </a:moveTo>
                  <a:cubicBezTo>
                    <a:pt x="2347" y="1"/>
                    <a:pt x="1279" y="392"/>
                    <a:pt x="1279" y="878"/>
                  </a:cubicBezTo>
                  <a:lnTo>
                    <a:pt x="1279" y="1756"/>
                  </a:lnTo>
                  <a:cubicBezTo>
                    <a:pt x="1279" y="1995"/>
                    <a:pt x="1078" y="2185"/>
                    <a:pt x="840" y="2185"/>
                  </a:cubicBez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73" y="5896"/>
                  </a:cubicBezTo>
                  <a:cubicBezTo>
                    <a:pt x="5162" y="5896"/>
                    <a:pt x="6392" y="4761"/>
                    <a:pt x="6507" y="3282"/>
                  </a:cubicBezTo>
                  <a:lnTo>
                    <a:pt x="6621" y="3282"/>
                  </a:lnTo>
                  <a:cubicBezTo>
                    <a:pt x="7356" y="3282"/>
                    <a:pt x="7356" y="2185"/>
                    <a:pt x="6621" y="2185"/>
                  </a:cubicBezTo>
                  <a:lnTo>
                    <a:pt x="6516" y="2185"/>
                  </a:lnTo>
                  <a:cubicBezTo>
                    <a:pt x="6278" y="2185"/>
                    <a:pt x="6077" y="1995"/>
                    <a:pt x="6077" y="1756"/>
                  </a:cubicBezTo>
                  <a:lnTo>
                    <a:pt x="6077" y="878"/>
                  </a:lnTo>
                  <a:cubicBezTo>
                    <a:pt x="6077" y="401"/>
                    <a:pt x="5009" y="1"/>
                    <a:pt x="368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0" name="Google Shape;16950;p66"/>
            <p:cNvSpPr/>
            <p:nvPr/>
          </p:nvSpPr>
          <p:spPr>
            <a:xfrm>
              <a:off x="4945670" y="4325270"/>
              <a:ext cx="155382" cy="154622"/>
            </a:xfrm>
            <a:custGeom>
              <a:avLst/>
              <a:gdLst/>
              <a:ahLst/>
              <a:cxnLst/>
              <a:rect l="l" t="t" r="r" b="b"/>
              <a:pathLst>
                <a:path w="5934" h="5905" extrusionOk="0">
                  <a:moveTo>
                    <a:pt x="3530" y="1"/>
                  </a:moveTo>
                  <a:cubicBezTo>
                    <a:pt x="2252" y="1"/>
                    <a:pt x="1212" y="363"/>
                    <a:pt x="1135" y="821"/>
                  </a:cubicBezTo>
                  <a:cubicBezTo>
                    <a:pt x="1126" y="840"/>
                    <a:pt x="1126" y="859"/>
                    <a:pt x="1126" y="878"/>
                  </a:cubicBezTo>
                  <a:lnTo>
                    <a:pt x="1126" y="1756"/>
                  </a:lnTo>
                  <a:cubicBezTo>
                    <a:pt x="1126" y="1995"/>
                    <a:pt x="925" y="2185"/>
                    <a:pt x="687" y="2185"/>
                  </a:cubicBezTo>
                  <a:lnTo>
                    <a:pt x="611" y="2185"/>
                  </a:lnTo>
                  <a:cubicBezTo>
                    <a:pt x="324" y="2185"/>
                    <a:pt x="76" y="2395"/>
                    <a:pt x="38" y="2681"/>
                  </a:cubicBezTo>
                  <a:cubicBezTo>
                    <a:pt x="0" y="3006"/>
                    <a:pt x="258" y="3282"/>
                    <a:pt x="582" y="3282"/>
                  </a:cubicBezTo>
                  <a:lnTo>
                    <a:pt x="697" y="3282"/>
                  </a:lnTo>
                  <a:cubicBezTo>
                    <a:pt x="800" y="4778"/>
                    <a:pt x="2055" y="5905"/>
                    <a:pt x="3510" y="5905"/>
                  </a:cubicBezTo>
                  <a:cubicBezTo>
                    <a:pt x="3661" y="5905"/>
                    <a:pt x="3815" y="5893"/>
                    <a:pt x="3969" y="5868"/>
                  </a:cubicBezTo>
                  <a:cubicBezTo>
                    <a:pt x="2585" y="5648"/>
                    <a:pt x="1565" y="4465"/>
                    <a:pt x="1565" y="3063"/>
                  </a:cubicBezTo>
                  <a:lnTo>
                    <a:pt x="1565" y="1794"/>
                  </a:lnTo>
                  <a:cubicBezTo>
                    <a:pt x="1565" y="1136"/>
                    <a:pt x="2051" y="583"/>
                    <a:pt x="2700" y="497"/>
                  </a:cubicBezTo>
                  <a:cubicBezTo>
                    <a:pt x="2977" y="459"/>
                    <a:pt x="3253" y="440"/>
                    <a:pt x="3530" y="440"/>
                  </a:cubicBezTo>
                  <a:cubicBezTo>
                    <a:pt x="4856" y="440"/>
                    <a:pt x="5934" y="831"/>
                    <a:pt x="5934" y="1317"/>
                  </a:cubicBezTo>
                  <a:lnTo>
                    <a:pt x="5934" y="878"/>
                  </a:lnTo>
                  <a:cubicBezTo>
                    <a:pt x="5934" y="392"/>
                    <a:pt x="4856" y="1"/>
                    <a:pt x="353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1" name="Google Shape;16951;p66"/>
            <p:cNvSpPr/>
            <p:nvPr/>
          </p:nvSpPr>
          <p:spPr>
            <a:xfrm>
              <a:off x="4997857" y="438261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2" name="Google Shape;16952;p66"/>
            <p:cNvSpPr/>
            <p:nvPr/>
          </p:nvSpPr>
          <p:spPr>
            <a:xfrm>
              <a:off x="5066566" y="438261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3" name="Google Shape;16953;p66"/>
            <p:cNvSpPr/>
            <p:nvPr/>
          </p:nvSpPr>
          <p:spPr>
            <a:xfrm>
              <a:off x="5012625" y="4422495"/>
              <a:ext cx="50694" cy="17230"/>
            </a:xfrm>
            <a:custGeom>
              <a:avLst/>
              <a:gdLst/>
              <a:ahLst/>
              <a:cxnLst/>
              <a:rect l="l" t="t" r="r" b="b"/>
              <a:pathLst>
                <a:path w="1936" h="658" extrusionOk="0">
                  <a:moveTo>
                    <a:pt x="315" y="0"/>
                  </a:moveTo>
                  <a:cubicBezTo>
                    <a:pt x="144" y="0"/>
                    <a:pt x="0" y="219"/>
                    <a:pt x="162" y="380"/>
                  </a:cubicBezTo>
                  <a:cubicBezTo>
                    <a:pt x="371" y="562"/>
                    <a:pt x="650" y="658"/>
                    <a:pt x="932" y="658"/>
                  </a:cubicBezTo>
                  <a:cubicBezTo>
                    <a:pt x="946" y="658"/>
                    <a:pt x="959" y="657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5" y="658"/>
                    <a:pt x="1565" y="562"/>
                    <a:pt x="1774" y="380"/>
                  </a:cubicBezTo>
                  <a:cubicBezTo>
                    <a:pt x="1936" y="219"/>
                    <a:pt x="1792" y="0"/>
                    <a:pt x="1621" y="0"/>
                  </a:cubicBezTo>
                  <a:cubicBezTo>
                    <a:pt x="1570" y="0"/>
                    <a:pt x="1517" y="20"/>
                    <a:pt x="1469" y="66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6"/>
                  </a:cubicBezTo>
                  <a:cubicBezTo>
                    <a:pt x="419" y="20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4" name="Google Shape;16954;p66"/>
            <p:cNvSpPr/>
            <p:nvPr/>
          </p:nvSpPr>
          <p:spPr>
            <a:xfrm>
              <a:off x="4990368" y="4365490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22" y="430"/>
                    <a:pt x="1022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5" name="Google Shape;16955;p66"/>
            <p:cNvSpPr/>
            <p:nvPr/>
          </p:nvSpPr>
          <p:spPr>
            <a:xfrm>
              <a:off x="5059077" y="4365490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6" name="Google Shape;16956;p66"/>
            <p:cNvSpPr/>
            <p:nvPr/>
          </p:nvSpPr>
          <p:spPr>
            <a:xfrm>
              <a:off x="5009352" y="4451168"/>
              <a:ext cx="57240" cy="44384"/>
            </a:xfrm>
            <a:custGeom>
              <a:avLst/>
              <a:gdLst/>
              <a:ahLst/>
              <a:cxnLst/>
              <a:rect l="l" t="t" r="r" b="b"/>
              <a:pathLst>
                <a:path w="2186" h="1695" extrusionOk="0">
                  <a:moveTo>
                    <a:pt x="1098" y="1"/>
                  </a:moveTo>
                  <a:cubicBezTo>
                    <a:pt x="964" y="1"/>
                    <a:pt x="859" y="87"/>
                    <a:pt x="821" y="211"/>
                  </a:cubicBezTo>
                  <a:lnTo>
                    <a:pt x="783" y="373"/>
                  </a:lnTo>
                  <a:cubicBezTo>
                    <a:pt x="754" y="506"/>
                    <a:pt x="659" y="611"/>
                    <a:pt x="525" y="669"/>
                  </a:cubicBezTo>
                  <a:lnTo>
                    <a:pt x="1" y="879"/>
                  </a:lnTo>
                  <a:lnTo>
                    <a:pt x="630" y="1508"/>
                  </a:lnTo>
                  <a:cubicBezTo>
                    <a:pt x="759" y="1632"/>
                    <a:pt x="929" y="1694"/>
                    <a:pt x="1097" y="1694"/>
                  </a:cubicBezTo>
                  <a:cubicBezTo>
                    <a:pt x="1265" y="1694"/>
                    <a:pt x="1432" y="1632"/>
                    <a:pt x="1556" y="1508"/>
                  </a:cubicBezTo>
                  <a:lnTo>
                    <a:pt x="2185" y="879"/>
                  </a:lnTo>
                  <a:lnTo>
                    <a:pt x="1670" y="669"/>
                  </a:lnTo>
                  <a:cubicBezTo>
                    <a:pt x="1537" y="611"/>
                    <a:pt x="1441" y="506"/>
                    <a:pt x="1403" y="373"/>
                  </a:cubicBezTo>
                  <a:lnTo>
                    <a:pt x="1365" y="211"/>
                  </a:lnTo>
                  <a:cubicBezTo>
                    <a:pt x="1336" y="87"/>
                    <a:pt x="1222" y="1"/>
                    <a:pt x="109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7" name="Google Shape;16957;p66"/>
            <p:cNvSpPr/>
            <p:nvPr/>
          </p:nvSpPr>
          <p:spPr>
            <a:xfrm>
              <a:off x="4900684" y="4523622"/>
              <a:ext cx="274576" cy="99189"/>
            </a:xfrm>
            <a:custGeom>
              <a:avLst/>
              <a:gdLst/>
              <a:ahLst/>
              <a:cxnLst/>
              <a:rect l="l" t="t" r="r" b="b"/>
              <a:pathLst>
                <a:path w="10486" h="3788" extrusionOk="0">
                  <a:moveTo>
                    <a:pt x="1756" y="0"/>
                  </a:moveTo>
                  <a:lnTo>
                    <a:pt x="945" y="239"/>
                  </a:lnTo>
                  <a:cubicBezTo>
                    <a:pt x="383" y="401"/>
                    <a:pt x="1" y="907"/>
                    <a:pt x="1" y="1489"/>
                  </a:cubicBezTo>
                  <a:lnTo>
                    <a:pt x="1" y="3129"/>
                  </a:lnTo>
                  <a:cubicBezTo>
                    <a:pt x="1" y="3492"/>
                    <a:pt x="297" y="3788"/>
                    <a:pt x="659" y="3788"/>
                  </a:cubicBezTo>
                  <a:lnTo>
                    <a:pt x="9837" y="3788"/>
                  </a:lnTo>
                  <a:cubicBezTo>
                    <a:pt x="10190" y="3788"/>
                    <a:pt x="10485" y="3492"/>
                    <a:pt x="10485" y="3129"/>
                  </a:cubicBezTo>
                  <a:lnTo>
                    <a:pt x="10485" y="1489"/>
                  </a:lnTo>
                  <a:cubicBezTo>
                    <a:pt x="10485" y="907"/>
                    <a:pt x="10104" y="401"/>
                    <a:pt x="9550" y="239"/>
                  </a:cubicBezTo>
                  <a:lnTo>
                    <a:pt x="8730" y="0"/>
                  </a:lnTo>
                  <a:cubicBezTo>
                    <a:pt x="8348" y="449"/>
                    <a:pt x="7060" y="1908"/>
                    <a:pt x="5572" y="2738"/>
                  </a:cubicBezTo>
                  <a:cubicBezTo>
                    <a:pt x="5467" y="2796"/>
                    <a:pt x="5355" y="2824"/>
                    <a:pt x="5243" y="2824"/>
                  </a:cubicBezTo>
                  <a:cubicBezTo>
                    <a:pt x="5131" y="2824"/>
                    <a:pt x="5019" y="2796"/>
                    <a:pt x="4914" y="2738"/>
                  </a:cubicBezTo>
                  <a:cubicBezTo>
                    <a:pt x="3426" y="1908"/>
                    <a:pt x="2138" y="449"/>
                    <a:pt x="175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58" name="Google Shape;16958;p66"/>
          <p:cNvGrpSpPr/>
          <p:nvPr/>
        </p:nvGrpSpPr>
        <p:grpSpPr>
          <a:xfrm>
            <a:off x="7161654" y="3345794"/>
            <a:ext cx="263343" cy="354754"/>
            <a:chOff x="7161654" y="3345794"/>
            <a:chExt cx="263343" cy="354754"/>
          </a:xfrm>
        </p:grpSpPr>
        <p:sp>
          <p:nvSpPr>
            <p:cNvPr id="16959" name="Google Shape;16959;p66"/>
            <p:cNvSpPr/>
            <p:nvPr/>
          </p:nvSpPr>
          <p:spPr>
            <a:xfrm>
              <a:off x="7321802" y="3488686"/>
              <a:ext cx="68971" cy="125924"/>
            </a:xfrm>
            <a:custGeom>
              <a:avLst/>
              <a:gdLst/>
              <a:ahLst/>
              <a:cxnLst/>
              <a:rect l="l" t="t" r="r" b="b"/>
              <a:pathLst>
                <a:path w="2634" h="4809" extrusionOk="0">
                  <a:moveTo>
                    <a:pt x="0" y="1"/>
                  </a:moveTo>
                  <a:lnTo>
                    <a:pt x="0" y="4809"/>
                  </a:lnTo>
                  <a:lnTo>
                    <a:pt x="2633" y="4809"/>
                  </a:lnTo>
                  <a:cubicBezTo>
                    <a:pt x="2471" y="3635"/>
                    <a:pt x="1803" y="2758"/>
                    <a:pt x="1574" y="1699"/>
                  </a:cubicBezTo>
                  <a:cubicBezTo>
                    <a:pt x="1412" y="945"/>
                    <a:pt x="1536" y="1"/>
                    <a:pt x="153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0" name="Google Shape;16960;p66"/>
            <p:cNvSpPr/>
            <p:nvPr/>
          </p:nvSpPr>
          <p:spPr>
            <a:xfrm>
              <a:off x="7161654" y="3540139"/>
              <a:ext cx="263343" cy="160409"/>
            </a:xfrm>
            <a:custGeom>
              <a:avLst/>
              <a:gdLst/>
              <a:ahLst/>
              <a:cxnLst/>
              <a:rect l="l" t="t" r="r" b="b"/>
              <a:pathLst>
                <a:path w="10057" h="6126" extrusionOk="0">
                  <a:moveTo>
                    <a:pt x="3712" y="1"/>
                  </a:moveTo>
                  <a:lnTo>
                    <a:pt x="3712" y="1346"/>
                  </a:lnTo>
                  <a:cubicBezTo>
                    <a:pt x="3712" y="1718"/>
                    <a:pt x="3483" y="2052"/>
                    <a:pt x="3130" y="2176"/>
                  </a:cubicBezTo>
                  <a:lnTo>
                    <a:pt x="879" y="2968"/>
                  </a:lnTo>
                  <a:cubicBezTo>
                    <a:pt x="354" y="3159"/>
                    <a:pt x="1" y="3655"/>
                    <a:pt x="1" y="4208"/>
                  </a:cubicBezTo>
                  <a:lnTo>
                    <a:pt x="1" y="5467"/>
                  </a:lnTo>
                  <a:cubicBezTo>
                    <a:pt x="1" y="5830"/>
                    <a:pt x="297" y="6125"/>
                    <a:pt x="659" y="6125"/>
                  </a:cubicBezTo>
                  <a:lnTo>
                    <a:pt x="9398" y="6125"/>
                  </a:lnTo>
                  <a:cubicBezTo>
                    <a:pt x="9760" y="6125"/>
                    <a:pt x="10056" y="5830"/>
                    <a:pt x="10056" y="5467"/>
                  </a:cubicBezTo>
                  <a:lnTo>
                    <a:pt x="10056" y="4208"/>
                  </a:lnTo>
                  <a:cubicBezTo>
                    <a:pt x="10056" y="3655"/>
                    <a:pt x="9703" y="3159"/>
                    <a:pt x="9178" y="2968"/>
                  </a:cubicBezTo>
                  <a:lnTo>
                    <a:pt x="6917" y="2176"/>
                  </a:lnTo>
                  <a:cubicBezTo>
                    <a:pt x="6574" y="2052"/>
                    <a:pt x="6335" y="1718"/>
                    <a:pt x="6335" y="1355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1" name="Google Shape;16961;p66"/>
            <p:cNvSpPr/>
            <p:nvPr/>
          </p:nvSpPr>
          <p:spPr>
            <a:xfrm>
              <a:off x="7224629" y="3597092"/>
              <a:ext cx="200368" cy="103457"/>
            </a:xfrm>
            <a:custGeom>
              <a:avLst/>
              <a:gdLst/>
              <a:ahLst/>
              <a:cxnLst/>
              <a:rect l="l" t="t" r="r" b="b"/>
              <a:pathLst>
                <a:path w="7652" h="3951" extrusionOk="0">
                  <a:moveTo>
                    <a:pt x="4512" y="1"/>
                  </a:moveTo>
                  <a:cubicBezTo>
                    <a:pt x="4207" y="583"/>
                    <a:pt x="3005" y="2596"/>
                    <a:pt x="0" y="3950"/>
                  </a:cubicBezTo>
                  <a:lnTo>
                    <a:pt x="6993" y="3950"/>
                  </a:lnTo>
                  <a:cubicBezTo>
                    <a:pt x="7355" y="3950"/>
                    <a:pt x="7651" y="3655"/>
                    <a:pt x="7651" y="3292"/>
                  </a:cubicBezTo>
                  <a:lnTo>
                    <a:pt x="7651" y="2033"/>
                  </a:lnTo>
                  <a:cubicBezTo>
                    <a:pt x="7642" y="1470"/>
                    <a:pt x="7298" y="984"/>
                    <a:pt x="6773" y="793"/>
                  </a:cubicBezTo>
                  <a:lnTo>
                    <a:pt x="4512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2" name="Google Shape;16962;p66"/>
            <p:cNvSpPr/>
            <p:nvPr/>
          </p:nvSpPr>
          <p:spPr>
            <a:xfrm>
              <a:off x="7315806" y="3603088"/>
              <a:ext cx="54727" cy="97199"/>
            </a:xfrm>
            <a:custGeom>
              <a:avLst/>
              <a:gdLst/>
              <a:ahLst/>
              <a:cxnLst/>
              <a:rect l="l" t="t" r="r" b="b"/>
              <a:pathLst>
                <a:path w="2090" h="3712" extrusionOk="0">
                  <a:moveTo>
                    <a:pt x="1679" y="1"/>
                  </a:moveTo>
                  <a:cubicBezTo>
                    <a:pt x="1364" y="955"/>
                    <a:pt x="773" y="2643"/>
                    <a:pt x="0" y="3712"/>
                  </a:cubicBezTo>
                  <a:lnTo>
                    <a:pt x="525" y="3712"/>
                  </a:lnTo>
                  <a:cubicBezTo>
                    <a:pt x="1174" y="2729"/>
                    <a:pt x="1679" y="1394"/>
                    <a:pt x="2089" y="144"/>
                  </a:cubicBezTo>
                  <a:lnTo>
                    <a:pt x="1679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3" name="Google Shape;16963;p66"/>
            <p:cNvSpPr/>
            <p:nvPr/>
          </p:nvSpPr>
          <p:spPr>
            <a:xfrm>
              <a:off x="7161654" y="3597092"/>
              <a:ext cx="200368" cy="103457"/>
            </a:xfrm>
            <a:custGeom>
              <a:avLst/>
              <a:gdLst/>
              <a:ahLst/>
              <a:cxnLst/>
              <a:rect l="l" t="t" r="r" b="b"/>
              <a:pathLst>
                <a:path w="7652" h="3951" extrusionOk="0">
                  <a:moveTo>
                    <a:pt x="3140" y="1"/>
                  </a:moveTo>
                  <a:lnTo>
                    <a:pt x="879" y="793"/>
                  </a:lnTo>
                  <a:cubicBezTo>
                    <a:pt x="354" y="984"/>
                    <a:pt x="1" y="1480"/>
                    <a:pt x="1" y="2033"/>
                  </a:cubicBezTo>
                  <a:lnTo>
                    <a:pt x="1" y="3292"/>
                  </a:lnTo>
                  <a:cubicBezTo>
                    <a:pt x="1" y="3655"/>
                    <a:pt x="297" y="3950"/>
                    <a:pt x="659" y="3950"/>
                  </a:cubicBezTo>
                  <a:lnTo>
                    <a:pt x="7652" y="3950"/>
                  </a:lnTo>
                  <a:cubicBezTo>
                    <a:pt x="4647" y="2596"/>
                    <a:pt x="3435" y="583"/>
                    <a:pt x="3149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4" name="Google Shape;16964;p66"/>
            <p:cNvSpPr/>
            <p:nvPr/>
          </p:nvSpPr>
          <p:spPr>
            <a:xfrm>
              <a:off x="7258853" y="3540139"/>
              <a:ext cx="68709" cy="28646"/>
            </a:xfrm>
            <a:custGeom>
              <a:avLst/>
              <a:gdLst/>
              <a:ahLst/>
              <a:cxnLst/>
              <a:rect l="l" t="t" r="r" b="b"/>
              <a:pathLst>
                <a:path w="2624" h="1094" extrusionOk="0">
                  <a:moveTo>
                    <a:pt x="0" y="1"/>
                  </a:moveTo>
                  <a:lnTo>
                    <a:pt x="0" y="821"/>
                  </a:lnTo>
                  <a:cubicBezTo>
                    <a:pt x="420" y="1003"/>
                    <a:pt x="868" y="1093"/>
                    <a:pt x="1315" y="1093"/>
                  </a:cubicBezTo>
                  <a:cubicBezTo>
                    <a:pt x="1763" y="1093"/>
                    <a:pt x="2208" y="1003"/>
                    <a:pt x="2623" y="821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5" name="Google Shape;16965;p66"/>
            <p:cNvSpPr/>
            <p:nvPr/>
          </p:nvSpPr>
          <p:spPr>
            <a:xfrm>
              <a:off x="7195878" y="3500181"/>
              <a:ext cx="46007" cy="45745"/>
            </a:xfrm>
            <a:custGeom>
              <a:avLst/>
              <a:gdLst/>
              <a:ahLst/>
              <a:cxnLst/>
              <a:rect l="l" t="t" r="r" b="b"/>
              <a:pathLst>
                <a:path w="1757" h="1747" extrusionOk="0">
                  <a:moveTo>
                    <a:pt x="879" y="0"/>
                  </a:moveTo>
                  <a:cubicBezTo>
                    <a:pt x="402" y="0"/>
                    <a:pt x="1" y="392"/>
                    <a:pt x="1" y="878"/>
                  </a:cubicBezTo>
                  <a:cubicBezTo>
                    <a:pt x="1" y="1355"/>
                    <a:pt x="402" y="1746"/>
                    <a:pt x="879" y="1746"/>
                  </a:cubicBezTo>
                  <a:cubicBezTo>
                    <a:pt x="1365" y="1746"/>
                    <a:pt x="1756" y="1355"/>
                    <a:pt x="1756" y="878"/>
                  </a:cubicBezTo>
                  <a:cubicBezTo>
                    <a:pt x="1756" y="392"/>
                    <a:pt x="1365" y="0"/>
                    <a:pt x="87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6" name="Google Shape;16966;p66"/>
            <p:cNvSpPr/>
            <p:nvPr/>
          </p:nvSpPr>
          <p:spPr>
            <a:xfrm>
              <a:off x="7207373" y="3511676"/>
              <a:ext cx="23017" cy="22755"/>
            </a:xfrm>
            <a:custGeom>
              <a:avLst/>
              <a:gdLst/>
              <a:ahLst/>
              <a:cxnLst/>
              <a:rect l="l" t="t" r="r" b="b"/>
              <a:pathLst>
                <a:path w="879" h="869" extrusionOk="0">
                  <a:moveTo>
                    <a:pt x="440" y="0"/>
                  </a:moveTo>
                  <a:cubicBezTo>
                    <a:pt x="201" y="0"/>
                    <a:pt x="1" y="191"/>
                    <a:pt x="1" y="439"/>
                  </a:cubicBezTo>
                  <a:cubicBezTo>
                    <a:pt x="1" y="678"/>
                    <a:pt x="201" y="868"/>
                    <a:pt x="440" y="868"/>
                  </a:cubicBezTo>
                  <a:cubicBezTo>
                    <a:pt x="678" y="868"/>
                    <a:pt x="878" y="678"/>
                    <a:pt x="878" y="439"/>
                  </a:cubicBezTo>
                  <a:cubicBezTo>
                    <a:pt x="878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7" name="Google Shape;16967;p66"/>
            <p:cNvSpPr/>
            <p:nvPr/>
          </p:nvSpPr>
          <p:spPr>
            <a:xfrm>
              <a:off x="7344766" y="3500181"/>
              <a:ext cx="45745" cy="45745"/>
            </a:xfrm>
            <a:custGeom>
              <a:avLst/>
              <a:gdLst/>
              <a:ahLst/>
              <a:cxnLst/>
              <a:rect l="l" t="t" r="r" b="b"/>
              <a:pathLst>
                <a:path w="1747" h="1747" extrusionOk="0">
                  <a:moveTo>
                    <a:pt x="878" y="0"/>
                  </a:moveTo>
                  <a:cubicBezTo>
                    <a:pt x="392" y="0"/>
                    <a:pt x="1" y="392"/>
                    <a:pt x="1" y="878"/>
                  </a:cubicBezTo>
                  <a:cubicBezTo>
                    <a:pt x="1" y="1355"/>
                    <a:pt x="392" y="1746"/>
                    <a:pt x="878" y="1746"/>
                  </a:cubicBezTo>
                  <a:cubicBezTo>
                    <a:pt x="1355" y="1746"/>
                    <a:pt x="1747" y="1355"/>
                    <a:pt x="1747" y="878"/>
                  </a:cubicBezTo>
                  <a:cubicBezTo>
                    <a:pt x="1747" y="392"/>
                    <a:pt x="1355" y="0"/>
                    <a:pt x="8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8" name="Google Shape;16968;p66"/>
            <p:cNvSpPr/>
            <p:nvPr/>
          </p:nvSpPr>
          <p:spPr>
            <a:xfrm>
              <a:off x="7356261" y="3511676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cubicBezTo>
                    <a:pt x="1" y="678"/>
                    <a:pt x="191" y="868"/>
                    <a:pt x="439" y="868"/>
                  </a:cubicBezTo>
                  <a:cubicBezTo>
                    <a:pt x="678" y="868"/>
                    <a:pt x="869" y="678"/>
                    <a:pt x="869" y="439"/>
                  </a:cubicBezTo>
                  <a:cubicBezTo>
                    <a:pt x="869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9" name="Google Shape;16969;p66"/>
            <p:cNvSpPr/>
            <p:nvPr/>
          </p:nvSpPr>
          <p:spPr>
            <a:xfrm>
              <a:off x="7201639" y="3345794"/>
              <a:ext cx="183138" cy="134434"/>
            </a:xfrm>
            <a:custGeom>
              <a:avLst/>
              <a:gdLst/>
              <a:ahLst/>
              <a:cxnLst/>
              <a:rect l="l" t="t" r="r" b="b"/>
              <a:pathLst>
                <a:path w="6994" h="5134" extrusionOk="0">
                  <a:moveTo>
                    <a:pt x="3484" y="1"/>
                  </a:moveTo>
                  <a:cubicBezTo>
                    <a:pt x="1555" y="1"/>
                    <a:pt x="0" y="1571"/>
                    <a:pt x="0" y="3492"/>
                  </a:cubicBezTo>
                  <a:lnTo>
                    <a:pt x="0" y="5133"/>
                  </a:lnTo>
                  <a:lnTo>
                    <a:pt x="6993" y="5133"/>
                  </a:lnTo>
                  <a:lnTo>
                    <a:pt x="6993" y="3492"/>
                  </a:lnTo>
                  <a:cubicBezTo>
                    <a:pt x="6993" y="1571"/>
                    <a:pt x="5438" y="1"/>
                    <a:pt x="3519" y="1"/>
                  </a:cubicBezTo>
                  <a:cubicBezTo>
                    <a:pt x="3513" y="1"/>
                    <a:pt x="3507" y="1"/>
                    <a:pt x="3502" y="1"/>
                  </a:cubicBezTo>
                  <a:cubicBezTo>
                    <a:pt x="3496" y="1"/>
                    <a:pt x="3490" y="1"/>
                    <a:pt x="348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0" name="Google Shape;16970;p66"/>
            <p:cNvSpPr/>
            <p:nvPr/>
          </p:nvSpPr>
          <p:spPr>
            <a:xfrm>
              <a:off x="7200880" y="3414111"/>
              <a:ext cx="184866" cy="143311"/>
            </a:xfrm>
            <a:custGeom>
              <a:avLst/>
              <a:gdLst/>
              <a:ahLst/>
              <a:cxnLst/>
              <a:rect l="l" t="t" r="r" b="b"/>
              <a:pathLst>
                <a:path w="7060" h="5473" extrusionOk="0">
                  <a:moveTo>
                    <a:pt x="3531" y="1"/>
                  </a:moveTo>
                  <a:cubicBezTo>
                    <a:pt x="3461" y="1"/>
                    <a:pt x="3392" y="34"/>
                    <a:pt x="3349" y="101"/>
                  </a:cubicBezTo>
                  <a:cubicBezTo>
                    <a:pt x="2529" y="1351"/>
                    <a:pt x="1460" y="1780"/>
                    <a:pt x="964" y="1914"/>
                  </a:cubicBezTo>
                  <a:cubicBezTo>
                    <a:pt x="869" y="1942"/>
                    <a:pt x="583" y="1980"/>
                    <a:pt x="583" y="1980"/>
                  </a:cubicBezTo>
                  <a:cubicBezTo>
                    <a:pt x="258" y="1980"/>
                    <a:pt x="1" y="2257"/>
                    <a:pt x="39" y="2581"/>
                  </a:cubicBezTo>
                  <a:cubicBezTo>
                    <a:pt x="76" y="2861"/>
                    <a:pt x="314" y="3068"/>
                    <a:pt x="593" y="3068"/>
                  </a:cubicBezTo>
                  <a:cubicBezTo>
                    <a:pt x="599" y="3068"/>
                    <a:pt x="605" y="3068"/>
                    <a:pt x="611" y="3068"/>
                  </a:cubicBezTo>
                  <a:lnTo>
                    <a:pt x="726" y="3068"/>
                  </a:lnTo>
                  <a:cubicBezTo>
                    <a:pt x="945" y="4451"/>
                    <a:pt x="2138" y="5472"/>
                    <a:pt x="3531" y="5472"/>
                  </a:cubicBezTo>
                  <a:cubicBezTo>
                    <a:pt x="4933" y="5472"/>
                    <a:pt x="6116" y="4451"/>
                    <a:pt x="6335" y="3068"/>
                  </a:cubicBezTo>
                  <a:lnTo>
                    <a:pt x="6450" y="3068"/>
                  </a:lnTo>
                  <a:cubicBezTo>
                    <a:pt x="6456" y="3068"/>
                    <a:pt x="6463" y="3068"/>
                    <a:pt x="6469" y="3068"/>
                  </a:cubicBezTo>
                  <a:cubicBezTo>
                    <a:pt x="6756" y="3068"/>
                    <a:pt x="6994" y="2861"/>
                    <a:pt x="7032" y="2581"/>
                  </a:cubicBezTo>
                  <a:cubicBezTo>
                    <a:pt x="7060" y="2262"/>
                    <a:pt x="6811" y="1980"/>
                    <a:pt x="6494" y="1980"/>
                  </a:cubicBezTo>
                  <a:cubicBezTo>
                    <a:pt x="6489" y="1980"/>
                    <a:pt x="6484" y="1980"/>
                    <a:pt x="6478" y="1980"/>
                  </a:cubicBezTo>
                  <a:cubicBezTo>
                    <a:pt x="6478" y="1980"/>
                    <a:pt x="6183" y="1942"/>
                    <a:pt x="6097" y="1914"/>
                  </a:cubicBezTo>
                  <a:cubicBezTo>
                    <a:pt x="5601" y="1780"/>
                    <a:pt x="4523" y="1351"/>
                    <a:pt x="3712" y="101"/>
                  </a:cubicBezTo>
                  <a:cubicBezTo>
                    <a:pt x="3669" y="34"/>
                    <a:pt x="3600" y="1"/>
                    <a:pt x="353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1" name="Google Shape;16971;p66"/>
            <p:cNvSpPr/>
            <p:nvPr/>
          </p:nvSpPr>
          <p:spPr>
            <a:xfrm>
              <a:off x="7253223" y="3465905"/>
              <a:ext cx="11390" cy="17308"/>
            </a:xfrm>
            <a:custGeom>
              <a:avLst/>
              <a:gdLst/>
              <a:ahLst/>
              <a:cxnLst/>
              <a:rect l="l" t="t" r="r" b="b"/>
              <a:pathLst>
                <a:path w="435" h="661" extrusionOk="0">
                  <a:moveTo>
                    <a:pt x="216" y="0"/>
                  </a:moveTo>
                  <a:cubicBezTo>
                    <a:pt x="108" y="0"/>
                    <a:pt x="0" y="74"/>
                    <a:pt x="5" y="222"/>
                  </a:cubicBezTo>
                  <a:lnTo>
                    <a:pt x="5" y="441"/>
                  </a:lnTo>
                  <a:cubicBezTo>
                    <a:pt x="5" y="556"/>
                    <a:pt x="101" y="661"/>
                    <a:pt x="215" y="661"/>
                  </a:cubicBezTo>
                  <a:cubicBezTo>
                    <a:pt x="339" y="661"/>
                    <a:pt x="434" y="556"/>
                    <a:pt x="434" y="441"/>
                  </a:cubicBezTo>
                  <a:lnTo>
                    <a:pt x="434" y="222"/>
                  </a:lnTo>
                  <a:cubicBezTo>
                    <a:pt x="434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2" name="Google Shape;16972;p66"/>
            <p:cNvSpPr/>
            <p:nvPr/>
          </p:nvSpPr>
          <p:spPr>
            <a:xfrm>
              <a:off x="7321802" y="3465905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19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5" y="661"/>
                    <a:pt x="219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3" name="Google Shape;16973;p66"/>
            <p:cNvSpPr/>
            <p:nvPr/>
          </p:nvSpPr>
          <p:spPr>
            <a:xfrm>
              <a:off x="7267573" y="3502930"/>
              <a:ext cx="51506" cy="23017"/>
            </a:xfrm>
            <a:custGeom>
              <a:avLst/>
              <a:gdLst/>
              <a:ahLst/>
              <a:cxnLst/>
              <a:rect l="l" t="t" r="r" b="b"/>
              <a:pathLst>
                <a:path w="1967" h="879" extrusionOk="0">
                  <a:moveTo>
                    <a:pt x="144" y="0"/>
                  </a:moveTo>
                  <a:cubicBezTo>
                    <a:pt x="58" y="0"/>
                    <a:pt x="1" y="77"/>
                    <a:pt x="10" y="163"/>
                  </a:cubicBezTo>
                  <a:cubicBezTo>
                    <a:pt x="96" y="563"/>
                    <a:pt x="497" y="878"/>
                    <a:pt x="984" y="878"/>
                  </a:cubicBezTo>
                  <a:cubicBezTo>
                    <a:pt x="1461" y="878"/>
                    <a:pt x="1861" y="563"/>
                    <a:pt x="1947" y="163"/>
                  </a:cubicBezTo>
                  <a:cubicBezTo>
                    <a:pt x="1966" y="77"/>
                    <a:pt x="189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4" name="Google Shape;16974;p66"/>
            <p:cNvSpPr/>
            <p:nvPr/>
          </p:nvSpPr>
          <p:spPr>
            <a:xfrm>
              <a:off x="7201141" y="3414111"/>
              <a:ext cx="169626" cy="143311"/>
            </a:xfrm>
            <a:custGeom>
              <a:avLst/>
              <a:gdLst/>
              <a:ahLst/>
              <a:cxnLst/>
              <a:rect l="l" t="t" r="r" b="b"/>
              <a:pathLst>
                <a:path w="6478" h="5473" extrusionOk="0">
                  <a:moveTo>
                    <a:pt x="3516" y="1"/>
                  </a:moveTo>
                  <a:cubicBezTo>
                    <a:pt x="3444" y="1"/>
                    <a:pt x="3373" y="34"/>
                    <a:pt x="3330" y="101"/>
                  </a:cubicBezTo>
                  <a:cubicBezTo>
                    <a:pt x="2900" y="788"/>
                    <a:pt x="2280" y="1332"/>
                    <a:pt x="1546" y="1694"/>
                  </a:cubicBezTo>
                  <a:cubicBezTo>
                    <a:pt x="1355" y="1780"/>
                    <a:pt x="1155" y="1856"/>
                    <a:pt x="954" y="1914"/>
                  </a:cubicBezTo>
                  <a:cubicBezTo>
                    <a:pt x="868" y="1942"/>
                    <a:pt x="573" y="1980"/>
                    <a:pt x="573" y="1980"/>
                  </a:cubicBezTo>
                  <a:cubicBezTo>
                    <a:pt x="248" y="1980"/>
                    <a:pt x="0" y="2257"/>
                    <a:pt x="29" y="2581"/>
                  </a:cubicBezTo>
                  <a:cubicBezTo>
                    <a:pt x="66" y="2861"/>
                    <a:pt x="304" y="3068"/>
                    <a:pt x="583" y="3068"/>
                  </a:cubicBezTo>
                  <a:cubicBezTo>
                    <a:pt x="589" y="3068"/>
                    <a:pt x="595" y="3068"/>
                    <a:pt x="601" y="3068"/>
                  </a:cubicBezTo>
                  <a:lnTo>
                    <a:pt x="725" y="3068"/>
                  </a:lnTo>
                  <a:cubicBezTo>
                    <a:pt x="931" y="4467"/>
                    <a:pt x="2133" y="5472"/>
                    <a:pt x="3505" y="5472"/>
                  </a:cubicBezTo>
                  <a:cubicBezTo>
                    <a:pt x="3658" y="5472"/>
                    <a:pt x="3813" y="5460"/>
                    <a:pt x="3969" y="5434"/>
                  </a:cubicBezTo>
                  <a:cubicBezTo>
                    <a:pt x="2643" y="5234"/>
                    <a:pt x="1641" y="4127"/>
                    <a:pt x="1565" y="2791"/>
                  </a:cubicBezTo>
                  <a:cubicBezTo>
                    <a:pt x="1555" y="2686"/>
                    <a:pt x="1574" y="2581"/>
                    <a:pt x="1603" y="2486"/>
                  </a:cubicBezTo>
                  <a:cubicBezTo>
                    <a:pt x="1670" y="2248"/>
                    <a:pt x="1832" y="2057"/>
                    <a:pt x="2032" y="1933"/>
                  </a:cubicBezTo>
                  <a:cubicBezTo>
                    <a:pt x="2624" y="1599"/>
                    <a:pt x="3129" y="1151"/>
                    <a:pt x="3521" y="597"/>
                  </a:cubicBezTo>
                  <a:cubicBezTo>
                    <a:pt x="3978" y="1236"/>
                    <a:pt x="4589" y="1742"/>
                    <a:pt x="5295" y="2076"/>
                  </a:cubicBezTo>
                  <a:cubicBezTo>
                    <a:pt x="5457" y="2157"/>
                    <a:pt x="5631" y="2197"/>
                    <a:pt x="5804" y="2197"/>
                  </a:cubicBezTo>
                  <a:cubicBezTo>
                    <a:pt x="6040" y="2197"/>
                    <a:pt x="6275" y="2123"/>
                    <a:pt x="6478" y="1980"/>
                  </a:cubicBezTo>
                  <a:cubicBezTo>
                    <a:pt x="6478" y="1980"/>
                    <a:pt x="6173" y="1942"/>
                    <a:pt x="6087" y="1923"/>
                  </a:cubicBezTo>
                  <a:cubicBezTo>
                    <a:pt x="5591" y="1780"/>
                    <a:pt x="4513" y="1351"/>
                    <a:pt x="3702" y="101"/>
                  </a:cubicBezTo>
                  <a:cubicBezTo>
                    <a:pt x="3659" y="34"/>
                    <a:pt x="3587" y="1"/>
                    <a:pt x="35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5" name="Google Shape;16975;p66"/>
            <p:cNvSpPr/>
            <p:nvPr/>
          </p:nvSpPr>
          <p:spPr>
            <a:xfrm>
              <a:off x="7290563" y="3347313"/>
              <a:ext cx="94214" cy="101441"/>
            </a:xfrm>
            <a:custGeom>
              <a:avLst/>
              <a:gdLst/>
              <a:ahLst/>
              <a:cxnLst/>
              <a:rect l="l" t="t" r="r" b="b"/>
              <a:pathLst>
                <a:path w="3598" h="3874" extrusionOk="0">
                  <a:moveTo>
                    <a:pt x="735" y="0"/>
                  </a:moveTo>
                  <a:lnTo>
                    <a:pt x="735" y="0"/>
                  </a:lnTo>
                  <a:cubicBezTo>
                    <a:pt x="1" y="1860"/>
                    <a:pt x="1384" y="3873"/>
                    <a:pt x="3378" y="3873"/>
                  </a:cubicBezTo>
                  <a:cubicBezTo>
                    <a:pt x="3454" y="3873"/>
                    <a:pt x="3530" y="3873"/>
                    <a:pt x="3597" y="3864"/>
                  </a:cubicBezTo>
                  <a:lnTo>
                    <a:pt x="3597" y="3434"/>
                  </a:lnTo>
                  <a:cubicBezTo>
                    <a:pt x="3597" y="1755"/>
                    <a:pt x="2395" y="305"/>
                    <a:pt x="73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6" name="Google Shape;16976;p66"/>
            <p:cNvSpPr/>
            <p:nvPr/>
          </p:nvSpPr>
          <p:spPr>
            <a:xfrm>
              <a:off x="7215884" y="3603088"/>
              <a:ext cx="54962" cy="97199"/>
            </a:xfrm>
            <a:custGeom>
              <a:avLst/>
              <a:gdLst/>
              <a:ahLst/>
              <a:cxnLst/>
              <a:rect l="l" t="t" r="r" b="b"/>
              <a:pathLst>
                <a:path w="2099" h="3712" extrusionOk="0">
                  <a:moveTo>
                    <a:pt x="410" y="1"/>
                  </a:moveTo>
                  <a:lnTo>
                    <a:pt x="0" y="144"/>
                  </a:lnTo>
                  <a:cubicBezTo>
                    <a:pt x="420" y="1394"/>
                    <a:pt x="916" y="2729"/>
                    <a:pt x="1565" y="3712"/>
                  </a:cubicBezTo>
                  <a:lnTo>
                    <a:pt x="2099" y="3712"/>
                  </a:lnTo>
                  <a:cubicBezTo>
                    <a:pt x="1317" y="2643"/>
                    <a:pt x="725" y="955"/>
                    <a:pt x="41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7" name="Google Shape;16977;p66"/>
            <p:cNvSpPr/>
            <p:nvPr/>
          </p:nvSpPr>
          <p:spPr>
            <a:xfrm>
              <a:off x="7198392" y="3609346"/>
              <a:ext cx="34486" cy="90941"/>
            </a:xfrm>
            <a:custGeom>
              <a:avLst/>
              <a:gdLst/>
              <a:ahLst/>
              <a:cxnLst/>
              <a:rect l="l" t="t" r="r" b="b"/>
              <a:pathLst>
                <a:path w="1317" h="3473" extrusionOk="0">
                  <a:moveTo>
                    <a:pt x="411" y="0"/>
                  </a:moveTo>
                  <a:lnTo>
                    <a:pt x="0" y="143"/>
                  </a:lnTo>
                  <a:cubicBezTo>
                    <a:pt x="267" y="1250"/>
                    <a:pt x="554" y="2395"/>
                    <a:pt x="868" y="3473"/>
                  </a:cubicBezTo>
                  <a:lnTo>
                    <a:pt x="1317" y="3473"/>
                  </a:lnTo>
                  <a:cubicBezTo>
                    <a:pt x="992" y="2357"/>
                    <a:pt x="687" y="1155"/>
                    <a:pt x="411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78" name="Google Shape;16978;p66"/>
          <p:cNvGrpSpPr/>
          <p:nvPr/>
        </p:nvGrpSpPr>
        <p:grpSpPr>
          <a:xfrm>
            <a:off x="6711770" y="3345794"/>
            <a:ext cx="263081" cy="354754"/>
            <a:chOff x="6711770" y="3345794"/>
            <a:chExt cx="263081" cy="354754"/>
          </a:xfrm>
        </p:grpSpPr>
        <p:sp>
          <p:nvSpPr>
            <p:cNvPr id="16979" name="Google Shape;16979;p66"/>
            <p:cNvSpPr/>
            <p:nvPr/>
          </p:nvSpPr>
          <p:spPr>
            <a:xfrm>
              <a:off x="6768984" y="3465957"/>
              <a:ext cx="148652" cy="148652"/>
            </a:xfrm>
            <a:custGeom>
              <a:avLst/>
              <a:gdLst/>
              <a:ahLst/>
              <a:cxnLst/>
              <a:rect l="l" t="t" r="r" b="b"/>
              <a:pathLst>
                <a:path w="5677" h="5677" extrusionOk="0">
                  <a:moveTo>
                    <a:pt x="0" y="0"/>
                  </a:moveTo>
                  <a:lnTo>
                    <a:pt x="0" y="5677"/>
                  </a:lnTo>
                  <a:lnTo>
                    <a:pt x="5676" y="5677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0" name="Google Shape;16980;p66"/>
            <p:cNvSpPr/>
            <p:nvPr/>
          </p:nvSpPr>
          <p:spPr>
            <a:xfrm>
              <a:off x="6711770" y="3545900"/>
              <a:ext cx="263081" cy="154649"/>
            </a:xfrm>
            <a:custGeom>
              <a:avLst/>
              <a:gdLst/>
              <a:ahLst/>
              <a:cxnLst/>
              <a:rect l="l" t="t" r="r" b="b"/>
              <a:pathLst>
                <a:path w="10047" h="5906" extrusionOk="0">
                  <a:moveTo>
                    <a:pt x="3712" y="0"/>
                  </a:moveTo>
                  <a:lnTo>
                    <a:pt x="3712" y="1135"/>
                  </a:lnTo>
                  <a:cubicBezTo>
                    <a:pt x="3712" y="1498"/>
                    <a:pt x="3473" y="1832"/>
                    <a:pt x="3130" y="1956"/>
                  </a:cubicBezTo>
                  <a:lnTo>
                    <a:pt x="869" y="2748"/>
                  </a:lnTo>
                  <a:cubicBezTo>
                    <a:pt x="353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6" y="5905"/>
                    <a:pt x="649" y="5905"/>
                  </a:cubicBezTo>
                  <a:lnTo>
                    <a:pt x="9388" y="5905"/>
                  </a:lnTo>
                  <a:cubicBezTo>
                    <a:pt x="9750" y="5905"/>
                    <a:pt x="10046" y="5610"/>
                    <a:pt x="10046" y="5247"/>
                  </a:cubicBezTo>
                  <a:lnTo>
                    <a:pt x="10046" y="3988"/>
                  </a:lnTo>
                  <a:cubicBezTo>
                    <a:pt x="10046" y="3435"/>
                    <a:pt x="9693" y="2939"/>
                    <a:pt x="9178" y="2748"/>
                  </a:cubicBezTo>
                  <a:lnTo>
                    <a:pt x="6917" y="1956"/>
                  </a:lnTo>
                  <a:cubicBezTo>
                    <a:pt x="6574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1" name="Google Shape;16981;p66"/>
            <p:cNvSpPr/>
            <p:nvPr/>
          </p:nvSpPr>
          <p:spPr>
            <a:xfrm>
              <a:off x="6760474" y="3545900"/>
              <a:ext cx="165646" cy="143153"/>
            </a:xfrm>
            <a:custGeom>
              <a:avLst/>
              <a:gdLst/>
              <a:ahLst/>
              <a:cxnLst/>
              <a:rect l="l" t="t" r="r" b="b"/>
              <a:pathLst>
                <a:path w="6326" h="5467" extrusionOk="0">
                  <a:moveTo>
                    <a:pt x="1852" y="0"/>
                  </a:moveTo>
                  <a:lnTo>
                    <a:pt x="1852" y="1135"/>
                  </a:lnTo>
                  <a:cubicBezTo>
                    <a:pt x="1852" y="1498"/>
                    <a:pt x="1613" y="1832"/>
                    <a:pt x="1270" y="1956"/>
                  </a:cubicBezTo>
                  <a:lnTo>
                    <a:pt x="1" y="2404"/>
                  </a:lnTo>
                  <a:cubicBezTo>
                    <a:pt x="58" y="4112"/>
                    <a:pt x="1460" y="5467"/>
                    <a:pt x="3168" y="5467"/>
                  </a:cubicBezTo>
                  <a:cubicBezTo>
                    <a:pt x="4866" y="5467"/>
                    <a:pt x="6269" y="4112"/>
                    <a:pt x="6326" y="2404"/>
                  </a:cubicBezTo>
                  <a:lnTo>
                    <a:pt x="5057" y="1956"/>
                  </a:lnTo>
                  <a:cubicBezTo>
                    <a:pt x="4704" y="1832"/>
                    <a:pt x="4475" y="1498"/>
                    <a:pt x="4475" y="1135"/>
                  </a:cubicBezTo>
                  <a:lnTo>
                    <a:pt x="447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2" name="Google Shape;16982;p66"/>
            <p:cNvSpPr/>
            <p:nvPr/>
          </p:nvSpPr>
          <p:spPr>
            <a:xfrm>
              <a:off x="6771969" y="3545900"/>
              <a:ext cx="142918" cy="131658"/>
            </a:xfrm>
            <a:custGeom>
              <a:avLst/>
              <a:gdLst/>
              <a:ahLst/>
              <a:cxnLst/>
              <a:rect l="l" t="t" r="r" b="b"/>
              <a:pathLst>
                <a:path w="5458" h="5028" extrusionOk="0">
                  <a:moveTo>
                    <a:pt x="1413" y="0"/>
                  </a:moveTo>
                  <a:lnTo>
                    <a:pt x="1413" y="1135"/>
                  </a:lnTo>
                  <a:cubicBezTo>
                    <a:pt x="1413" y="1498"/>
                    <a:pt x="1184" y="1832"/>
                    <a:pt x="831" y="1956"/>
                  </a:cubicBezTo>
                  <a:lnTo>
                    <a:pt x="1" y="2252"/>
                  </a:lnTo>
                  <a:lnTo>
                    <a:pt x="1" y="2299"/>
                  </a:lnTo>
                  <a:cubicBezTo>
                    <a:pt x="1" y="3797"/>
                    <a:pt x="1222" y="5028"/>
                    <a:pt x="2729" y="5028"/>
                  </a:cubicBezTo>
                  <a:cubicBezTo>
                    <a:pt x="4236" y="5028"/>
                    <a:pt x="5457" y="3807"/>
                    <a:pt x="5457" y="2299"/>
                  </a:cubicBezTo>
                  <a:lnTo>
                    <a:pt x="5457" y="2252"/>
                  </a:lnTo>
                  <a:lnTo>
                    <a:pt x="4618" y="1956"/>
                  </a:lnTo>
                  <a:cubicBezTo>
                    <a:pt x="4275" y="1832"/>
                    <a:pt x="4036" y="1498"/>
                    <a:pt x="4036" y="1135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3" name="Google Shape;16983;p66"/>
            <p:cNvSpPr/>
            <p:nvPr/>
          </p:nvSpPr>
          <p:spPr>
            <a:xfrm>
              <a:off x="6808942" y="3545900"/>
              <a:ext cx="68736" cy="28804"/>
            </a:xfrm>
            <a:custGeom>
              <a:avLst/>
              <a:gdLst/>
              <a:ahLst/>
              <a:cxnLst/>
              <a:rect l="l" t="t" r="r" b="b"/>
              <a:pathLst>
                <a:path w="2625" h="1100" extrusionOk="0">
                  <a:moveTo>
                    <a:pt x="1" y="0"/>
                  </a:moveTo>
                  <a:lnTo>
                    <a:pt x="1" y="821"/>
                  </a:lnTo>
                  <a:cubicBezTo>
                    <a:pt x="420" y="1007"/>
                    <a:pt x="866" y="1100"/>
                    <a:pt x="1312" y="1100"/>
                  </a:cubicBezTo>
                  <a:cubicBezTo>
                    <a:pt x="1758" y="1100"/>
                    <a:pt x="2204" y="1007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4" name="Google Shape;16984;p66"/>
            <p:cNvSpPr/>
            <p:nvPr/>
          </p:nvSpPr>
          <p:spPr>
            <a:xfrm>
              <a:off x="6768984" y="3414504"/>
              <a:ext cx="148652" cy="148652"/>
            </a:xfrm>
            <a:custGeom>
              <a:avLst/>
              <a:gdLst/>
              <a:ahLst/>
              <a:cxnLst/>
              <a:rect l="l" t="t" r="r" b="b"/>
              <a:pathLst>
                <a:path w="5677" h="5677" extrusionOk="0">
                  <a:moveTo>
                    <a:pt x="0" y="0"/>
                  </a:moveTo>
                  <a:lnTo>
                    <a:pt x="0" y="2834"/>
                  </a:lnTo>
                  <a:cubicBezTo>
                    <a:pt x="0" y="4408"/>
                    <a:pt x="1269" y="5676"/>
                    <a:pt x="2843" y="5676"/>
                  </a:cubicBezTo>
                  <a:cubicBezTo>
                    <a:pt x="4408" y="5676"/>
                    <a:pt x="5676" y="4408"/>
                    <a:pt x="5676" y="2834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5" name="Google Shape;16985;p66"/>
            <p:cNvSpPr/>
            <p:nvPr/>
          </p:nvSpPr>
          <p:spPr>
            <a:xfrm>
              <a:off x="6803208" y="3466324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105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6" name="Google Shape;16986;p66"/>
            <p:cNvSpPr/>
            <p:nvPr/>
          </p:nvSpPr>
          <p:spPr>
            <a:xfrm>
              <a:off x="6871891" y="346632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7" name="Google Shape;16987;p66"/>
            <p:cNvSpPr/>
            <p:nvPr/>
          </p:nvSpPr>
          <p:spPr>
            <a:xfrm>
              <a:off x="6817976" y="3506361"/>
              <a:ext cx="50668" cy="17334"/>
            </a:xfrm>
            <a:custGeom>
              <a:avLst/>
              <a:gdLst/>
              <a:ahLst/>
              <a:cxnLst/>
              <a:rect l="l" t="t" r="r" b="b"/>
              <a:pathLst>
                <a:path w="1935" h="662" extrusionOk="0">
                  <a:moveTo>
                    <a:pt x="312" y="1"/>
                  </a:moveTo>
                  <a:cubicBezTo>
                    <a:pt x="143" y="1"/>
                    <a:pt x="0" y="223"/>
                    <a:pt x="161" y="385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5" y="662"/>
                    <a:pt x="959" y="662"/>
                    <a:pt x="972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94" y="662"/>
                    <a:pt x="1564" y="567"/>
                    <a:pt x="1773" y="385"/>
                  </a:cubicBezTo>
                  <a:cubicBezTo>
                    <a:pt x="1935" y="223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20" y="175"/>
                    <a:pt x="1146" y="227"/>
                    <a:pt x="971" y="227"/>
                  </a:cubicBezTo>
                  <a:cubicBezTo>
                    <a:pt x="796" y="227"/>
                    <a:pt x="619" y="175"/>
                    <a:pt x="466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8" name="Google Shape;16988;p66"/>
            <p:cNvSpPr/>
            <p:nvPr/>
          </p:nvSpPr>
          <p:spPr>
            <a:xfrm>
              <a:off x="6768748" y="3414504"/>
              <a:ext cx="148888" cy="148652"/>
            </a:xfrm>
            <a:custGeom>
              <a:avLst/>
              <a:gdLst/>
              <a:ahLst/>
              <a:cxnLst/>
              <a:rect l="l" t="t" r="r" b="b"/>
              <a:pathLst>
                <a:path w="5686" h="5677" extrusionOk="0">
                  <a:moveTo>
                    <a:pt x="9" y="0"/>
                  </a:moveTo>
                  <a:lnTo>
                    <a:pt x="9" y="2834"/>
                  </a:lnTo>
                  <a:cubicBezTo>
                    <a:pt x="0" y="4421"/>
                    <a:pt x="1293" y="5677"/>
                    <a:pt x="2825" y="5677"/>
                  </a:cubicBezTo>
                  <a:cubicBezTo>
                    <a:pt x="2979" y="5677"/>
                    <a:pt x="3134" y="5664"/>
                    <a:pt x="3291" y="5638"/>
                  </a:cubicBezTo>
                  <a:cubicBezTo>
                    <a:pt x="1908" y="5419"/>
                    <a:pt x="887" y="4236"/>
                    <a:pt x="887" y="2834"/>
                  </a:cubicBezTo>
                  <a:lnTo>
                    <a:pt x="887" y="2681"/>
                  </a:lnTo>
                  <a:cubicBezTo>
                    <a:pt x="887" y="2433"/>
                    <a:pt x="1030" y="2204"/>
                    <a:pt x="1259" y="2099"/>
                  </a:cubicBezTo>
                  <a:cubicBezTo>
                    <a:pt x="1879" y="1784"/>
                    <a:pt x="2423" y="1326"/>
                    <a:pt x="2852" y="773"/>
                  </a:cubicBezTo>
                  <a:cubicBezTo>
                    <a:pt x="3339" y="1393"/>
                    <a:pt x="4331" y="2395"/>
                    <a:pt x="5685" y="2395"/>
                  </a:cubicBezTo>
                  <a:lnTo>
                    <a:pt x="568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9" name="Google Shape;16989;p66"/>
            <p:cNvSpPr/>
            <p:nvPr/>
          </p:nvSpPr>
          <p:spPr>
            <a:xfrm>
              <a:off x="6745994" y="3345794"/>
              <a:ext cx="194633" cy="268318"/>
            </a:xfrm>
            <a:custGeom>
              <a:avLst/>
              <a:gdLst/>
              <a:ahLst/>
              <a:cxnLst/>
              <a:rect l="l" t="t" r="r" b="b"/>
              <a:pathLst>
                <a:path w="7433" h="10247" extrusionOk="0">
                  <a:moveTo>
                    <a:pt x="3712" y="1"/>
                  </a:moveTo>
                  <a:cubicBezTo>
                    <a:pt x="1670" y="1"/>
                    <a:pt x="0" y="1661"/>
                    <a:pt x="0" y="3712"/>
                  </a:cubicBezTo>
                  <a:lnTo>
                    <a:pt x="0" y="10237"/>
                  </a:lnTo>
                  <a:lnTo>
                    <a:pt x="878" y="9932"/>
                  </a:lnTo>
                  <a:lnTo>
                    <a:pt x="878" y="5009"/>
                  </a:lnTo>
                  <a:cubicBezTo>
                    <a:pt x="878" y="4790"/>
                    <a:pt x="1031" y="4599"/>
                    <a:pt x="1241" y="4561"/>
                  </a:cubicBezTo>
                  <a:cubicBezTo>
                    <a:pt x="2385" y="4380"/>
                    <a:pt x="3196" y="3397"/>
                    <a:pt x="3540" y="2901"/>
                  </a:cubicBezTo>
                  <a:cubicBezTo>
                    <a:pt x="3583" y="2839"/>
                    <a:pt x="3650" y="2808"/>
                    <a:pt x="3716" y="2808"/>
                  </a:cubicBezTo>
                  <a:cubicBezTo>
                    <a:pt x="3783" y="2808"/>
                    <a:pt x="3850" y="2839"/>
                    <a:pt x="3893" y="2901"/>
                  </a:cubicBezTo>
                  <a:cubicBezTo>
                    <a:pt x="4236" y="3397"/>
                    <a:pt x="5047" y="4380"/>
                    <a:pt x="6192" y="4561"/>
                  </a:cubicBezTo>
                  <a:cubicBezTo>
                    <a:pt x="6402" y="4599"/>
                    <a:pt x="6564" y="4790"/>
                    <a:pt x="6554" y="5009"/>
                  </a:cubicBezTo>
                  <a:lnTo>
                    <a:pt x="6554" y="9932"/>
                  </a:lnTo>
                  <a:lnTo>
                    <a:pt x="7432" y="10247"/>
                  </a:lnTo>
                  <a:lnTo>
                    <a:pt x="7432" y="3712"/>
                  </a:lnTo>
                  <a:cubicBezTo>
                    <a:pt x="7432" y="1661"/>
                    <a:pt x="5763" y="1"/>
                    <a:pt x="37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0" name="Google Shape;16990;p66"/>
            <p:cNvSpPr/>
            <p:nvPr/>
          </p:nvSpPr>
          <p:spPr>
            <a:xfrm>
              <a:off x="6771969" y="3592352"/>
              <a:ext cx="142918" cy="83713"/>
            </a:xfrm>
            <a:custGeom>
              <a:avLst/>
              <a:gdLst/>
              <a:ahLst/>
              <a:cxnLst/>
              <a:rect l="l" t="t" r="r" b="b"/>
              <a:pathLst>
                <a:path w="5458" h="3197" extrusionOk="0">
                  <a:moveTo>
                    <a:pt x="1126" y="1"/>
                  </a:moveTo>
                  <a:cubicBezTo>
                    <a:pt x="1041" y="87"/>
                    <a:pt x="945" y="144"/>
                    <a:pt x="831" y="182"/>
                  </a:cubicBezTo>
                  <a:lnTo>
                    <a:pt x="1" y="478"/>
                  </a:lnTo>
                  <a:lnTo>
                    <a:pt x="1" y="525"/>
                  </a:lnTo>
                  <a:cubicBezTo>
                    <a:pt x="29" y="2004"/>
                    <a:pt x="1241" y="3197"/>
                    <a:pt x="2729" y="3197"/>
                  </a:cubicBezTo>
                  <a:cubicBezTo>
                    <a:pt x="4217" y="3197"/>
                    <a:pt x="5429" y="2004"/>
                    <a:pt x="5457" y="525"/>
                  </a:cubicBezTo>
                  <a:cubicBezTo>
                    <a:pt x="5457" y="506"/>
                    <a:pt x="5457" y="487"/>
                    <a:pt x="5457" y="478"/>
                  </a:cubicBezTo>
                  <a:lnTo>
                    <a:pt x="4618" y="182"/>
                  </a:lnTo>
                  <a:cubicBezTo>
                    <a:pt x="4513" y="144"/>
                    <a:pt x="4408" y="87"/>
                    <a:pt x="4322" y="1"/>
                  </a:cubicBezTo>
                  <a:lnTo>
                    <a:pt x="2729" y="106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1" name="Google Shape;16991;p66"/>
            <p:cNvSpPr/>
            <p:nvPr/>
          </p:nvSpPr>
          <p:spPr>
            <a:xfrm>
              <a:off x="6776211" y="3592352"/>
              <a:ext cx="134172" cy="64467"/>
            </a:xfrm>
            <a:custGeom>
              <a:avLst/>
              <a:gdLst/>
              <a:ahLst/>
              <a:cxnLst/>
              <a:rect l="l" t="t" r="r" b="b"/>
              <a:pathLst>
                <a:path w="5124" h="2462" extrusionOk="0">
                  <a:moveTo>
                    <a:pt x="964" y="1"/>
                  </a:moveTo>
                  <a:cubicBezTo>
                    <a:pt x="879" y="77"/>
                    <a:pt x="783" y="134"/>
                    <a:pt x="669" y="182"/>
                  </a:cubicBezTo>
                  <a:lnTo>
                    <a:pt x="1" y="420"/>
                  </a:lnTo>
                  <a:cubicBezTo>
                    <a:pt x="1" y="430"/>
                    <a:pt x="20" y="449"/>
                    <a:pt x="20" y="468"/>
                  </a:cubicBezTo>
                  <a:lnTo>
                    <a:pt x="735" y="2071"/>
                  </a:lnTo>
                  <a:cubicBezTo>
                    <a:pt x="849" y="2322"/>
                    <a:pt x="1091" y="2461"/>
                    <a:pt x="1338" y="2461"/>
                  </a:cubicBezTo>
                  <a:cubicBezTo>
                    <a:pt x="1484" y="2461"/>
                    <a:pt x="1632" y="2412"/>
                    <a:pt x="1756" y="2309"/>
                  </a:cubicBezTo>
                  <a:lnTo>
                    <a:pt x="2567" y="1642"/>
                  </a:lnTo>
                  <a:lnTo>
                    <a:pt x="3378" y="2309"/>
                  </a:lnTo>
                  <a:cubicBezTo>
                    <a:pt x="3502" y="2412"/>
                    <a:pt x="3650" y="2461"/>
                    <a:pt x="3796" y="2461"/>
                  </a:cubicBezTo>
                  <a:cubicBezTo>
                    <a:pt x="4042" y="2461"/>
                    <a:pt x="4281" y="2322"/>
                    <a:pt x="4389" y="2071"/>
                  </a:cubicBezTo>
                  <a:lnTo>
                    <a:pt x="5105" y="468"/>
                  </a:lnTo>
                  <a:cubicBezTo>
                    <a:pt x="5114" y="449"/>
                    <a:pt x="5114" y="430"/>
                    <a:pt x="5124" y="420"/>
                  </a:cubicBezTo>
                  <a:lnTo>
                    <a:pt x="4456" y="182"/>
                  </a:lnTo>
                  <a:cubicBezTo>
                    <a:pt x="4351" y="134"/>
                    <a:pt x="4246" y="77"/>
                    <a:pt x="4160" y="1"/>
                  </a:cubicBezTo>
                  <a:lnTo>
                    <a:pt x="2567" y="1069"/>
                  </a:lnTo>
                  <a:lnTo>
                    <a:pt x="96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2" name="Google Shape;16992;p66"/>
            <p:cNvSpPr/>
            <p:nvPr/>
          </p:nvSpPr>
          <p:spPr>
            <a:xfrm>
              <a:off x="6786450" y="3582664"/>
              <a:ext cx="57005" cy="62818"/>
            </a:xfrm>
            <a:custGeom>
              <a:avLst/>
              <a:gdLst/>
              <a:ahLst/>
              <a:cxnLst/>
              <a:rect l="l" t="t" r="r" b="b"/>
              <a:pathLst>
                <a:path w="2177" h="2399" extrusionOk="0">
                  <a:moveTo>
                    <a:pt x="645" y="1"/>
                  </a:moveTo>
                  <a:cubicBezTo>
                    <a:pt x="588" y="1"/>
                    <a:pt x="530" y="22"/>
                    <a:pt x="488" y="65"/>
                  </a:cubicBezTo>
                  <a:lnTo>
                    <a:pt x="68" y="495"/>
                  </a:lnTo>
                  <a:cubicBezTo>
                    <a:pt x="20" y="533"/>
                    <a:pt x="1" y="600"/>
                    <a:pt x="30" y="666"/>
                  </a:cubicBezTo>
                  <a:lnTo>
                    <a:pt x="745" y="2269"/>
                  </a:lnTo>
                  <a:cubicBezTo>
                    <a:pt x="781" y="2352"/>
                    <a:pt x="861" y="2398"/>
                    <a:pt x="944" y="2398"/>
                  </a:cubicBezTo>
                  <a:cubicBezTo>
                    <a:pt x="994" y="2398"/>
                    <a:pt x="1045" y="2381"/>
                    <a:pt x="1089" y="2345"/>
                  </a:cubicBezTo>
                  <a:lnTo>
                    <a:pt x="2176" y="1439"/>
                  </a:lnTo>
                  <a:lnTo>
                    <a:pt x="802" y="65"/>
                  </a:lnTo>
                  <a:cubicBezTo>
                    <a:pt x="759" y="22"/>
                    <a:pt x="702" y="1"/>
                    <a:pt x="6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3" name="Google Shape;16993;p66"/>
            <p:cNvSpPr/>
            <p:nvPr/>
          </p:nvSpPr>
          <p:spPr>
            <a:xfrm>
              <a:off x="6843428" y="3582664"/>
              <a:ext cx="56717" cy="62818"/>
            </a:xfrm>
            <a:custGeom>
              <a:avLst/>
              <a:gdLst/>
              <a:ahLst/>
              <a:cxnLst/>
              <a:rect l="l" t="t" r="r" b="b"/>
              <a:pathLst>
                <a:path w="2166" h="2399" extrusionOk="0">
                  <a:moveTo>
                    <a:pt x="1526" y="1"/>
                  </a:moveTo>
                  <a:cubicBezTo>
                    <a:pt x="1472" y="1"/>
                    <a:pt x="1417" y="22"/>
                    <a:pt x="1374" y="65"/>
                  </a:cubicBezTo>
                  <a:lnTo>
                    <a:pt x="0" y="1439"/>
                  </a:lnTo>
                  <a:lnTo>
                    <a:pt x="1088" y="2345"/>
                  </a:lnTo>
                  <a:cubicBezTo>
                    <a:pt x="1127" y="2381"/>
                    <a:pt x="1176" y="2398"/>
                    <a:pt x="1225" y="2398"/>
                  </a:cubicBezTo>
                  <a:cubicBezTo>
                    <a:pt x="1306" y="2398"/>
                    <a:pt x="1386" y="2352"/>
                    <a:pt x="1422" y="2269"/>
                  </a:cubicBezTo>
                  <a:lnTo>
                    <a:pt x="2137" y="666"/>
                  </a:lnTo>
                  <a:cubicBezTo>
                    <a:pt x="2166" y="600"/>
                    <a:pt x="2156" y="533"/>
                    <a:pt x="2108" y="485"/>
                  </a:cubicBezTo>
                  <a:lnTo>
                    <a:pt x="1679" y="65"/>
                  </a:lnTo>
                  <a:cubicBezTo>
                    <a:pt x="1636" y="22"/>
                    <a:pt x="1581" y="1"/>
                    <a:pt x="1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4" name="Google Shape;16994;p66"/>
            <p:cNvSpPr/>
            <p:nvPr/>
          </p:nvSpPr>
          <p:spPr>
            <a:xfrm>
              <a:off x="6714519" y="3627335"/>
              <a:ext cx="48730" cy="72951"/>
            </a:xfrm>
            <a:custGeom>
              <a:avLst/>
              <a:gdLst/>
              <a:ahLst/>
              <a:cxnLst/>
              <a:rect l="l" t="t" r="r" b="b"/>
              <a:pathLst>
                <a:path w="1861" h="2786" extrusionOk="0">
                  <a:moveTo>
                    <a:pt x="239" y="0"/>
                  </a:moveTo>
                  <a:cubicBezTo>
                    <a:pt x="134" y="115"/>
                    <a:pt x="58" y="239"/>
                    <a:pt x="0" y="372"/>
                  </a:cubicBezTo>
                  <a:lnTo>
                    <a:pt x="1193" y="1384"/>
                  </a:lnTo>
                  <a:cubicBezTo>
                    <a:pt x="1336" y="1508"/>
                    <a:pt x="1422" y="1689"/>
                    <a:pt x="1422" y="1880"/>
                  </a:cubicBezTo>
                  <a:lnTo>
                    <a:pt x="1422" y="2786"/>
                  </a:lnTo>
                  <a:lnTo>
                    <a:pt x="1861" y="2786"/>
                  </a:lnTo>
                  <a:lnTo>
                    <a:pt x="1861" y="1889"/>
                  </a:lnTo>
                  <a:cubicBezTo>
                    <a:pt x="1861" y="1565"/>
                    <a:pt x="1718" y="1260"/>
                    <a:pt x="1479" y="1050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5" name="Google Shape;16995;p66"/>
            <p:cNvSpPr/>
            <p:nvPr/>
          </p:nvSpPr>
          <p:spPr>
            <a:xfrm>
              <a:off x="6923345" y="3627335"/>
              <a:ext cx="48992" cy="72951"/>
            </a:xfrm>
            <a:custGeom>
              <a:avLst/>
              <a:gdLst/>
              <a:ahLst/>
              <a:cxnLst/>
              <a:rect l="l" t="t" r="r" b="b"/>
              <a:pathLst>
                <a:path w="1871" h="2786" extrusionOk="0">
                  <a:moveTo>
                    <a:pt x="1632" y="0"/>
                  </a:moveTo>
                  <a:lnTo>
                    <a:pt x="392" y="1050"/>
                  </a:lnTo>
                  <a:cubicBezTo>
                    <a:pt x="144" y="1260"/>
                    <a:pt x="1" y="1565"/>
                    <a:pt x="1" y="1889"/>
                  </a:cubicBezTo>
                  <a:lnTo>
                    <a:pt x="1" y="2786"/>
                  </a:lnTo>
                  <a:lnTo>
                    <a:pt x="440" y="2786"/>
                  </a:lnTo>
                  <a:lnTo>
                    <a:pt x="440" y="1889"/>
                  </a:lnTo>
                  <a:cubicBezTo>
                    <a:pt x="440" y="1689"/>
                    <a:pt x="526" y="1508"/>
                    <a:pt x="678" y="1384"/>
                  </a:cubicBezTo>
                  <a:lnTo>
                    <a:pt x="1871" y="372"/>
                  </a:lnTo>
                  <a:cubicBezTo>
                    <a:pt x="1813" y="239"/>
                    <a:pt x="1728" y="115"/>
                    <a:pt x="163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96" name="Google Shape;16996;p66"/>
          <p:cNvGrpSpPr/>
          <p:nvPr/>
        </p:nvGrpSpPr>
        <p:grpSpPr>
          <a:xfrm>
            <a:off x="7163409" y="2880251"/>
            <a:ext cx="263316" cy="354414"/>
            <a:chOff x="7163409" y="2880251"/>
            <a:chExt cx="263316" cy="354414"/>
          </a:xfrm>
        </p:grpSpPr>
        <p:sp>
          <p:nvSpPr>
            <p:cNvPr id="16997" name="Google Shape;16997;p66"/>
            <p:cNvSpPr/>
            <p:nvPr/>
          </p:nvSpPr>
          <p:spPr>
            <a:xfrm>
              <a:off x="7163409" y="3125474"/>
              <a:ext cx="263316" cy="109191"/>
            </a:xfrm>
            <a:custGeom>
              <a:avLst/>
              <a:gdLst/>
              <a:ahLst/>
              <a:cxnLst/>
              <a:rect l="l" t="t" r="r" b="b"/>
              <a:pathLst>
                <a:path w="10056" h="4170" extrusionOk="0">
                  <a:moveTo>
                    <a:pt x="3130" y="1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3"/>
                  </a:cubicBezTo>
                  <a:lnTo>
                    <a:pt x="1" y="3511"/>
                  </a:lnTo>
                  <a:cubicBezTo>
                    <a:pt x="1" y="3874"/>
                    <a:pt x="296" y="4170"/>
                    <a:pt x="659" y="4170"/>
                  </a:cubicBezTo>
                  <a:lnTo>
                    <a:pt x="9398" y="4170"/>
                  </a:lnTo>
                  <a:cubicBezTo>
                    <a:pt x="9760" y="4170"/>
                    <a:pt x="10056" y="3874"/>
                    <a:pt x="10056" y="3511"/>
                  </a:cubicBezTo>
                  <a:lnTo>
                    <a:pt x="10056" y="2033"/>
                  </a:lnTo>
                  <a:cubicBezTo>
                    <a:pt x="10056" y="1479"/>
                    <a:pt x="9703" y="983"/>
                    <a:pt x="9178" y="802"/>
                  </a:cubicBezTo>
                  <a:lnTo>
                    <a:pt x="691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8" name="Google Shape;16998;p66"/>
            <p:cNvSpPr/>
            <p:nvPr/>
          </p:nvSpPr>
          <p:spPr>
            <a:xfrm>
              <a:off x="7197633" y="2920131"/>
              <a:ext cx="194633" cy="291544"/>
            </a:xfrm>
            <a:custGeom>
              <a:avLst/>
              <a:gdLst/>
              <a:ahLst/>
              <a:cxnLst/>
              <a:rect l="l" t="t" r="r" b="b"/>
              <a:pathLst>
                <a:path w="7433" h="11134" extrusionOk="0">
                  <a:moveTo>
                    <a:pt x="3712" y="1"/>
                  </a:moveTo>
                  <a:cubicBezTo>
                    <a:pt x="2405" y="1"/>
                    <a:pt x="1088" y="3054"/>
                    <a:pt x="1088" y="5458"/>
                  </a:cubicBezTo>
                  <a:lnTo>
                    <a:pt x="1088" y="6326"/>
                  </a:lnTo>
                  <a:cubicBezTo>
                    <a:pt x="1088" y="6736"/>
                    <a:pt x="897" y="7127"/>
                    <a:pt x="564" y="7375"/>
                  </a:cubicBezTo>
                  <a:cubicBezTo>
                    <a:pt x="201" y="7642"/>
                    <a:pt x="1" y="7957"/>
                    <a:pt x="1" y="8301"/>
                  </a:cubicBezTo>
                  <a:cubicBezTo>
                    <a:pt x="1" y="9264"/>
                    <a:pt x="936" y="11134"/>
                    <a:pt x="3712" y="11134"/>
                  </a:cubicBezTo>
                  <a:cubicBezTo>
                    <a:pt x="6488" y="11134"/>
                    <a:pt x="7423" y="9264"/>
                    <a:pt x="7423" y="8301"/>
                  </a:cubicBezTo>
                  <a:cubicBezTo>
                    <a:pt x="7432" y="7957"/>
                    <a:pt x="7222" y="7642"/>
                    <a:pt x="6869" y="7375"/>
                  </a:cubicBezTo>
                  <a:cubicBezTo>
                    <a:pt x="6536" y="7127"/>
                    <a:pt x="6335" y="6736"/>
                    <a:pt x="6335" y="6326"/>
                  </a:cubicBezTo>
                  <a:lnTo>
                    <a:pt x="6335" y="5458"/>
                  </a:lnTo>
                  <a:cubicBezTo>
                    <a:pt x="6335" y="3054"/>
                    <a:pt x="5028" y="1"/>
                    <a:pt x="3712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9" name="Google Shape;16999;p66"/>
            <p:cNvSpPr/>
            <p:nvPr/>
          </p:nvSpPr>
          <p:spPr>
            <a:xfrm>
              <a:off x="7240105" y="3114240"/>
              <a:ext cx="147657" cy="96204"/>
            </a:xfrm>
            <a:custGeom>
              <a:avLst/>
              <a:gdLst/>
              <a:ahLst/>
              <a:cxnLst/>
              <a:rect l="l" t="t" r="r" b="b"/>
              <a:pathLst>
                <a:path w="5639" h="3674" extrusionOk="0">
                  <a:moveTo>
                    <a:pt x="5295" y="0"/>
                  </a:moveTo>
                  <a:cubicBezTo>
                    <a:pt x="5066" y="763"/>
                    <a:pt x="4656" y="1460"/>
                    <a:pt x="4084" y="2013"/>
                  </a:cubicBezTo>
                  <a:cubicBezTo>
                    <a:pt x="3212" y="2843"/>
                    <a:pt x="2009" y="3283"/>
                    <a:pt x="630" y="3283"/>
                  </a:cubicBezTo>
                  <a:cubicBezTo>
                    <a:pt x="424" y="3283"/>
                    <a:pt x="214" y="3273"/>
                    <a:pt x="1" y="3253"/>
                  </a:cubicBezTo>
                  <a:lnTo>
                    <a:pt x="1" y="3253"/>
                  </a:lnTo>
                  <a:cubicBezTo>
                    <a:pt x="439" y="3473"/>
                    <a:pt x="907" y="3616"/>
                    <a:pt x="1393" y="3673"/>
                  </a:cubicBezTo>
                  <a:cubicBezTo>
                    <a:pt x="2567" y="3540"/>
                    <a:pt x="3597" y="3082"/>
                    <a:pt x="4379" y="2338"/>
                  </a:cubicBezTo>
                  <a:cubicBezTo>
                    <a:pt x="4952" y="1784"/>
                    <a:pt x="5381" y="1107"/>
                    <a:pt x="5639" y="353"/>
                  </a:cubicBezTo>
                  <a:cubicBezTo>
                    <a:pt x="5543" y="220"/>
                    <a:pt x="5429" y="96"/>
                    <a:pt x="529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0" name="Google Shape;17000;p66"/>
            <p:cNvSpPr/>
            <p:nvPr/>
          </p:nvSpPr>
          <p:spPr>
            <a:xfrm>
              <a:off x="7220623" y="3000074"/>
              <a:ext cx="148652" cy="125924"/>
            </a:xfrm>
            <a:custGeom>
              <a:avLst/>
              <a:gdLst/>
              <a:ahLst/>
              <a:cxnLst/>
              <a:rect l="l" t="t" r="r" b="b"/>
              <a:pathLst>
                <a:path w="5677" h="4809" extrusionOk="0">
                  <a:moveTo>
                    <a:pt x="2843" y="1"/>
                  </a:moveTo>
                  <a:cubicBezTo>
                    <a:pt x="1279" y="1"/>
                    <a:pt x="0" y="1079"/>
                    <a:pt x="0" y="2405"/>
                  </a:cubicBezTo>
                  <a:cubicBezTo>
                    <a:pt x="0" y="3731"/>
                    <a:pt x="1279" y="4809"/>
                    <a:pt x="2843" y="4809"/>
                  </a:cubicBezTo>
                  <a:cubicBezTo>
                    <a:pt x="4408" y="4809"/>
                    <a:pt x="5677" y="3731"/>
                    <a:pt x="5677" y="2405"/>
                  </a:cubicBezTo>
                  <a:cubicBezTo>
                    <a:pt x="5677" y="1079"/>
                    <a:pt x="4408" y="1"/>
                    <a:pt x="284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1" name="Google Shape;17001;p66"/>
            <p:cNvSpPr/>
            <p:nvPr/>
          </p:nvSpPr>
          <p:spPr>
            <a:xfrm>
              <a:off x="7220623" y="2954355"/>
              <a:ext cx="148914" cy="142918"/>
            </a:xfrm>
            <a:custGeom>
              <a:avLst/>
              <a:gdLst/>
              <a:ahLst/>
              <a:cxnLst/>
              <a:rect l="l" t="t" r="r" b="b"/>
              <a:pathLst>
                <a:path w="5687" h="5458" extrusionOk="0">
                  <a:moveTo>
                    <a:pt x="0" y="1"/>
                  </a:moveTo>
                  <a:lnTo>
                    <a:pt x="0" y="2624"/>
                  </a:lnTo>
                  <a:cubicBezTo>
                    <a:pt x="0" y="4189"/>
                    <a:pt x="1269" y="5458"/>
                    <a:pt x="2843" y="5458"/>
                  </a:cubicBezTo>
                  <a:cubicBezTo>
                    <a:pt x="4408" y="5458"/>
                    <a:pt x="5686" y="4189"/>
                    <a:pt x="5686" y="2624"/>
                  </a:cubicBezTo>
                  <a:lnTo>
                    <a:pt x="568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2" name="Google Shape;17002;p66"/>
            <p:cNvSpPr/>
            <p:nvPr/>
          </p:nvSpPr>
          <p:spPr>
            <a:xfrm>
              <a:off x="7220387" y="2954355"/>
              <a:ext cx="148888" cy="143180"/>
            </a:xfrm>
            <a:custGeom>
              <a:avLst/>
              <a:gdLst/>
              <a:ahLst/>
              <a:cxnLst/>
              <a:rect l="l" t="t" r="r" b="b"/>
              <a:pathLst>
                <a:path w="5686" h="5468" extrusionOk="0">
                  <a:moveTo>
                    <a:pt x="9" y="1"/>
                  </a:moveTo>
                  <a:lnTo>
                    <a:pt x="9" y="2624"/>
                  </a:lnTo>
                  <a:cubicBezTo>
                    <a:pt x="1" y="4211"/>
                    <a:pt x="1293" y="5467"/>
                    <a:pt x="2819" y="5467"/>
                  </a:cubicBezTo>
                  <a:cubicBezTo>
                    <a:pt x="2971" y="5467"/>
                    <a:pt x="3126" y="5455"/>
                    <a:pt x="3282" y="5429"/>
                  </a:cubicBezTo>
                  <a:cubicBezTo>
                    <a:pt x="1898" y="5210"/>
                    <a:pt x="878" y="4017"/>
                    <a:pt x="887" y="2624"/>
                  </a:cubicBezTo>
                  <a:lnTo>
                    <a:pt x="887" y="2185"/>
                  </a:lnTo>
                  <a:cubicBezTo>
                    <a:pt x="887" y="1222"/>
                    <a:pt x="1669" y="440"/>
                    <a:pt x="2633" y="440"/>
                  </a:cubicBezTo>
                  <a:lnTo>
                    <a:pt x="5686" y="440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3" name="Google Shape;17003;p66"/>
            <p:cNvSpPr/>
            <p:nvPr/>
          </p:nvSpPr>
          <p:spPr>
            <a:xfrm>
              <a:off x="7269851" y="3045714"/>
              <a:ext cx="50747" cy="17361"/>
            </a:xfrm>
            <a:custGeom>
              <a:avLst/>
              <a:gdLst/>
              <a:ahLst/>
              <a:cxnLst/>
              <a:rect l="l" t="t" r="r" b="b"/>
              <a:pathLst>
                <a:path w="1938" h="663" extrusionOk="0">
                  <a:moveTo>
                    <a:pt x="313" y="1"/>
                  </a:moveTo>
                  <a:cubicBezTo>
                    <a:pt x="143" y="1"/>
                    <a:pt x="1" y="224"/>
                    <a:pt x="162" y="385"/>
                  </a:cubicBezTo>
                  <a:cubicBezTo>
                    <a:pt x="380" y="567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2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5" y="662"/>
                    <a:pt x="1565" y="567"/>
                    <a:pt x="1784" y="385"/>
                  </a:cubicBezTo>
                  <a:cubicBezTo>
                    <a:pt x="1938" y="224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5"/>
                    <a:pt x="1147" y="228"/>
                    <a:pt x="972" y="228"/>
                  </a:cubicBezTo>
                  <a:cubicBezTo>
                    <a:pt x="796" y="228"/>
                    <a:pt x="620" y="175"/>
                    <a:pt x="467" y="70"/>
                  </a:cubicBezTo>
                  <a:cubicBezTo>
                    <a:pt x="418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4" name="Google Shape;17004;p66"/>
            <p:cNvSpPr/>
            <p:nvPr/>
          </p:nvSpPr>
          <p:spPr>
            <a:xfrm>
              <a:off x="7255344" y="3005939"/>
              <a:ext cx="11260" cy="16889"/>
            </a:xfrm>
            <a:custGeom>
              <a:avLst/>
              <a:gdLst/>
              <a:ahLst/>
              <a:cxnLst/>
              <a:rect l="l" t="t" r="r" b="b"/>
              <a:pathLst>
                <a:path w="430" h="645" extrusionOk="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5" name="Google Shape;17005;p66"/>
            <p:cNvSpPr/>
            <p:nvPr/>
          </p:nvSpPr>
          <p:spPr>
            <a:xfrm>
              <a:off x="7323792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4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6" name="Google Shape;17006;p66"/>
            <p:cNvSpPr/>
            <p:nvPr/>
          </p:nvSpPr>
          <p:spPr>
            <a:xfrm>
              <a:off x="7247594" y="2988578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lnTo>
                    <a:pt x="726" y="440"/>
                  </a:lnTo>
                  <a:cubicBezTo>
                    <a:pt x="1021" y="440"/>
                    <a:pt x="1021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7" name="Google Shape;17007;p66"/>
            <p:cNvSpPr/>
            <p:nvPr/>
          </p:nvSpPr>
          <p:spPr>
            <a:xfrm>
              <a:off x="7316303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8" name="Google Shape;17008;p66"/>
            <p:cNvSpPr/>
            <p:nvPr/>
          </p:nvSpPr>
          <p:spPr>
            <a:xfrm>
              <a:off x="7189646" y="2880251"/>
              <a:ext cx="208852" cy="285469"/>
            </a:xfrm>
            <a:custGeom>
              <a:avLst/>
              <a:gdLst/>
              <a:ahLst/>
              <a:cxnLst/>
              <a:rect l="l" t="t" r="r" b="b"/>
              <a:pathLst>
                <a:path w="7976" h="10902" extrusionOk="0">
                  <a:moveTo>
                    <a:pt x="4017" y="0"/>
                  </a:moveTo>
                  <a:cubicBezTo>
                    <a:pt x="2066" y="0"/>
                    <a:pt x="435" y="1515"/>
                    <a:pt x="315" y="3489"/>
                  </a:cubicBezTo>
                  <a:lnTo>
                    <a:pt x="124" y="6771"/>
                  </a:lnTo>
                  <a:cubicBezTo>
                    <a:pt x="0" y="8908"/>
                    <a:pt x="1613" y="10749"/>
                    <a:pt x="3750" y="10902"/>
                  </a:cubicBezTo>
                  <a:cubicBezTo>
                    <a:pt x="2414" y="10758"/>
                    <a:pt x="1393" y="9633"/>
                    <a:pt x="1393" y="8288"/>
                  </a:cubicBezTo>
                  <a:lnTo>
                    <a:pt x="1393" y="6981"/>
                  </a:lnTo>
                  <a:cubicBezTo>
                    <a:pt x="1393" y="4577"/>
                    <a:pt x="2710" y="1524"/>
                    <a:pt x="4017" y="1524"/>
                  </a:cubicBezTo>
                  <a:cubicBezTo>
                    <a:pt x="5333" y="1524"/>
                    <a:pt x="6640" y="4577"/>
                    <a:pt x="6640" y="6981"/>
                  </a:cubicBezTo>
                  <a:lnTo>
                    <a:pt x="6640" y="9098"/>
                  </a:lnTo>
                  <a:cubicBezTo>
                    <a:pt x="6640" y="9287"/>
                    <a:pt x="6795" y="9405"/>
                    <a:pt x="6951" y="9405"/>
                  </a:cubicBezTo>
                  <a:cubicBezTo>
                    <a:pt x="7041" y="9405"/>
                    <a:pt x="7131" y="9366"/>
                    <a:pt x="7194" y="9280"/>
                  </a:cubicBezTo>
                  <a:cubicBezTo>
                    <a:pt x="7718" y="8555"/>
                    <a:pt x="7976" y="7667"/>
                    <a:pt x="7928" y="6771"/>
                  </a:cubicBezTo>
                  <a:lnTo>
                    <a:pt x="7737" y="3584"/>
                  </a:lnTo>
                  <a:cubicBezTo>
                    <a:pt x="7613" y="1686"/>
                    <a:pt x="6135" y="112"/>
                    <a:pt x="4246" y="7"/>
                  </a:cubicBezTo>
                  <a:cubicBezTo>
                    <a:pt x="4169" y="2"/>
                    <a:pt x="4093" y="0"/>
                    <a:pt x="4017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09" name="Google Shape;17009;p66"/>
          <p:cNvGrpSpPr/>
          <p:nvPr/>
        </p:nvGrpSpPr>
        <p:grpSpPr>
          <a:xfrm>
            <a:off x="6712032" y="2880172"/>
            <a:ext cx="263316" cy="354493"/>
            <a:chOff x="6712032" y="2880172"/>
            <a:chExt cx="263316" cy="354493"/>
          </a:xfrm>
        </p:grpSpPr>
        <p:sp>
          <p:nvSpPr>
            <p:cNvPr id="17010" name="Google Shape;17010;p66"/>
            <p:cNvSpPr/>
            <p:nvPr/>
          </p:nvSpPr>
          <p:spPr>
            <a:xfrm>
              <a:off x="6729995" y="2880172"/>
              <a:ext cx="227600" cy="209113"/>
            </a:xfrm>
            <a:custGeom>
              <a:avLst/>
              <a:gdLst/>
              <a:ahLst/>
              <a:cxnLst/>
              <a:rect l="l" t="t" r="r" b="b"/>
              <a:pathLst>
                <a:path w="8692" h="7986" extrusionOk="0">
                  <a:moveTo>
                    <a:pt x="4351" y="0"/>
                  </a:moveTo>
                  <a:cubicBezTo>
                    <a:pt x="2825" y="0"/>
                    <a:pt x="640" y="1078"/>
                    <a:pt x="640" y="3273"/>
                  </a:cubicBezTo>
                  <a:lnTo>
                    <a:pt x="640" y="5839"/>
                  </a:lnTo>
                  <a:cubicBezTo>
                    <a:pt x="640" y="6278"/>
                    <a:pt x="373" y="6449"/>
                    <a:pt x="182" y="6516"/>
                  </a:cubicBezTo>
                  <a:cubicBezTo>
                    <a:pt x="68" y="6545"/>
                    <a:pt x="1" y="6678"/>
                    <a:pt x="39" y="6793"/>
                  </a:cubicBezTo>
                  <a:cubicBezTo>
                    <a:pt x="139" y="7057"/>
                    <a:pt x="387" y="7425"/>
                    <a:pt x="981" y="7425"/>
                  </a:cubicBezTo>
                  <a:cubicBezTo>
                    <a:pt x="1010" y="7425"/>
                    <a:pt x="1039" y="7424"/>
                    <a:pt x="1069" y="7422"/>
                  </a:cubicBezTo>
                  <a:cubicBezTo>
                    <a:pt x="1338" y="7780"/>
                    <a:pt x="1751" y="7985"/>
                    <a:pt x="2186" y="7985"/>
                  </a:cubicBezTo>
                  <a:cubicBezTo>
                    <a:pt x="2262" y="7985"/>
                    <a:pt x="2338" y="7979"/>
                    <a:pt x="2415" y="7966"/>
                  </a:cubicBezTo>
                  <a:cubicBezTo>
                    <a:pt x="2806" y="7909"/>
                    <a:pt x="3206" y="7871"/>
                    <a:pt x="3607" y="7861"/>
                  </a:cubicBezTo>
                  <a:lnTo>
                    <a:pt x="5095" y="7861"/>
                  </a:lnTo>
                  <a:cubicBezTo>
                    <a:pt x="5486" y="7871"/>
                    <a:pt x="5887" y="7909"/>
                    <a:pt x="6288" y="7966"/>
                  </a:cubicBezTo>
                  <a:cubicBezTo>
                    <a:pt x="6363" y="7979"/>
                    <a:pt x="6438" y="7985"/>
                    <a:pt x="6513" y="7985"/>
                  </a:cubicBezTo>
                  <a:cubicBezTo>
                    <a:pt x="6942" y="7985"/>
                    <a:pt x="7355" y="7780"/>
                    <a:pt x="7623" y="7422"/>
                  </a:cubicBezTo>
                  <a:cubicBezTo>
                    <a:pt x="7654" y="7424"/>
                    <a:pt x="7684" y="7425"/>
                    <a:pt x="7712" y="7425"/>
                  </a:cubicBezTo>
                  <a:cubicBezTo>
                    <a:pt x="8314" y="7425"/>
                    <a:pt x="8554" y="7057"/>
                    <a:pt x="8654" y="6793"/>
                  </a:cubicBezTo>
                  <a:cubicBezTo>
                    <a:pt x="8692" y="6678"/>
                    <a:pt x="8635" y="6545"/>
                    <a:pt x="8511" y="6516"/>
                  </a:cubicBezTo>
                  <a:cubicBezTo>
                    <a:pt x="8320" y="6440"/>
                    <a:pt x="8062" y="6268"/>
                    <a:pt x="8062" y="5829"/>
                  </a:cubicBezTo>
                  <a:lnTo>
                    <a:pt x="8062" y="2834"/>
                  </a:lnTo>
                  <a:cubicBezTo>
                    <a:pt x="8062" y="1718"/>
                    <a:pt x="7232" y="792"/>
                    <a:pt x="6126" y="659"/>
                  </a:cubicBezTo>
                  <a:cubicBezTo>
                    <a:pt x="5992" y="649"/>
                    <a:pt x="5868" y="582"/>
                    <a:pt x="5792" y="477"/>
                  </a:cubicBezTo>
                  <a:cubicBezTo>
                    <a:pt x="5582" y="163"/>
                    <a:pt x="5095" y="0"/>
                    <a:pt x="435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1" name="Google Shape;17011;p66"/>
            <p:cNvSpPr/>
            <p:nvPr/>
          </p:nvSpPr>
          <p:spPr>
            <a:xfrm>
              <a:off x="6843926" y="2880172"/>
              <a:ext cx="113669" cy="209009"/>
            </a:xfrm>
            <a:custGeom>
              <a:avLst/>
              <a:gdLst/>
              <a:ahLst/>
              <a:cxnLst/>
              <a:rect l="l" t="t" r="r" b="b"/>
              <a:pathLst>
                <a:path w="4341" h="7982" extrusionOk="0">
                  <a:moveTo>
                    <a:pt x="0" y="0"/>
                  </a:moveTo>
                  <a:lnTo>
                    <a:pt x="0" y="7861"/>
                  </a:lnTo>
                  <a:lnTo>
                    <a:pt x="744" y="7861"/>
                  </a:lnTo>
                  <a:cubicBezTo>
                    <a:pt x="1145" y="7861"/>
                    <a:pt x="1546" y="7899"/>
                    <a:pt x="1937" y="7966"/>
                  </a:cubicBezTo>
                  <a:cubicBezTo>
                    <a:pt x="2007" y="7977"/>
                    <a:pt x="2077" y="7982"/>
                    <a:pt x="2147" y="7982"/>
                  </a:cubicBezTo>
                  <a:cubicBezTo>
                    <a:pt x="2588" y="7982"/>
                    <a:pt x="3009" y="7777"/>
                    <a:pt x="3272" y="7422"/>
                  </a:cubicBezTo>
                  <a:cubicBezTo>
                    <a:pt x="3296" y="7423"/>
                    <a:pt x="3318" y="7424"/>
                    <a:pt x="3341" y="7424"/>
                  </a:cubicBezTo>
                  <a:cubicBezTo>
                    <a:pt x="3959" y="7424"/>
                    <a:pt x="4211" y="7050"/>
                    <a:pt x="4303" y="6783"/>
                  </a:cubicBezTo>
                  <a:cubicBezTo>
                    <a:pt x="4341" y="6669"/>
                    <a:pt x="4284" y="6545"/>
                    <a:pt x="4160" y="6507"/>
                  </a:cubicBezTo>
                  <a:cubicBezTo>
                    <a:pt x="3969" y="6440"/>
                    <a:pt x="3711" y="6268"/>
                    <a:pt x="3711" y="5829"/>
                  </a:cubicBezTo>
                  <a:lnTo>
                    <a:pt x="3711" y="2834"/>
                  </a:lnTo>
                  <a:cubicBezTo>
                    <a:pt x="3711" y="1718"/>
                    <a:pt x="2881" y="792"/>
                    <a:pt x="1775" y="659"/>
                  </a:cubicBezTo>
                  <a:cubicBezTo>
                    <a:pt x="1641" y="649"/>
                    <a:pt x="1517" y="582"/>
                    <a:pt x="1441" y="477"/>
                  </a:cubicBezTo>
                  <a:cubicBezTo>
                    <a:pt x="1231" y="163"/>
                    <a:pt x="744" y="0"/>
                    <a:pt x="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2" name="Google Shape;17012;p66"/>
            <p:cNvSpPr/>
            <p:nvPr/>
          </p:nvSpPr>
          <p:spPr>
            <a:xfrm>
              <a:off x="6712032" y="3118980"/>
              <a:ext cx="263316" cy="115685"/>
            </a:xfrm>
            <a:custGeom>
              <a:avLst/>
              <a:gdLst/>
              <a:ahLst/>
              <a:cxnLst/>
              <a:rect l="l" t="t" r="r" b="b"/>
              <a:pathLst>
                <a:path w="10056" h="4418" extrusionOk="0">
                  <a:moveTo>
                    <a:pt x="6564" y="1"/>
                  </a:moveTo>
                  <a:lnTo>
                    <a:pt x="6564" y="373"/>
                  </a:lnTo>
                  <a:cubicBezTo>
                    <a:pt x="6564" y="1279"/>
                    <a:pt x="5829" y="2013"/>
                    <a:pt x="4923" y="2013"/>
                  </a:cubicBezTo>
                  <a:cubicBezTo>
                    <a:pt x="4016" y="2013"/>
                    <a:pt x="3282" y="1279"/>
                    <a:pt x="3282" y="373"/>
                  </a:cubicBezTo>
                  <a:lnTo>
                    <a:pt x="3282" y="182"/>
                  </a:lnTo>
                  <a:cubicBezTo>
                    <a:pt x="3234" y="210"/>
                    <a:pt x="3186" y="239"/>
                    <a:pt x="3139" y="258"/>
                  </a:cubicBezTo>
                  <a:lnTo>
                    <a:pt x="878" y="1050"/>
                  </a:lnTo>
                  <a:cubicBezTo>
                    <a:pt x="353" y="1231"/>
                    <a:pt x="0" y="1727"/>
                    <a:pt x="0" y="2290"/>
                  </a:cubicBezTo>
                  <a:lnTo>
                    <a:pt x="0" y="3759"/>
                  </a:lnTo>
                  <a:cubicBezTo>
                    <a:pt x="0" y="4122"/>
                    <a:pt x="296" y="4418"/>
                    <a:pt x="658" y="4418"/>
                  </a:cubicBezTo>
                  <a:lnTo>
                    <a:pt x="9397" y="4418"/>
                  </a:lnTo>
                  <a:cubicBezTo>
                    <a:pt x="9759" y="4418"/>
                    <a:pt x="10055" y="4122"/>
                    <a:pt x="10055" y="3759"/>
                  </a:cubicBezTo>
                  <a:lnTo>
                    <a:pt x="10055" y="2281"/>
                  </a:lnTo>
                  <a:cubicBezTo>
                    <a:pt x="10055" y="1727"/>
                    <a:pt x="9702" y="1231"/>
                    <a:pt x="9177" y="1050"/>
                  </a:cubicBezTo>
                  <a:lnTo>
                    <a:pt x="6926" y="258"/>
                  </a:lnTo>
                  <a:cubicBezTo>
                    <a:pt x="6783" y="201"/>
                    <a:pt x="6659" y="115"/>
                    <a:pt x="656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3" name="Google Shape;17013;p66"/>
            <p:cNvSpPr/>
            <p:nvPr/>
          </p:nvSpPr>
          <p:spPr>
            <a:xfrm>
              <a:off x="6768487" y="3118980"/>
              <a:ext cx="150407" cy="81802"/>
            </a:xfrm>
            <a:custGeom>
              <a:avLst/>
              <a:gdLst/>
              <a:ahLst/>
              <a:cxnLst/>
              <a:rect l="l" t="t" r="r" b="b"/>
              <a:pathLst>
                <a:path w="5744" h="3124" extrusionOk="0">
                  <a:moveTo>
                    <a:pt x="4398" y="1"/>
                  </a:moveTo>
                  <a:lnTo>
                    <a:pt x="4398" y="373"/>
                  </a:lnTo>
                  <a:cubicBezTo>
                    <a:pt x="4398" y="1279"/>
                    <a:pt x="3663" y="2013"/>
                    <a:pt x="2767" y="2013"/>
                  </a:cubicBezTo>
                  <a:cubicBezTo>
                    <a:pt x="1860" y="2013"/>
                    <a:pt x="1126" y="1279"/>
                    <a:pt x="1126" y="373"/>
                  </a:cubicBezTo>
                  <a:lnTo>
                    <a:pt x="1126" y="182"/>
                  </a:lnTo>
                  <a:cubicBezTo>
                    <a:pt x="1078" y="210"/>
                    <a:pt x="1030" y="230"/>
                    <a:pt x="973" y="249"/>
                  </a:cubicBezTo>
                  <a:lnTo>
                    <a:pt x="0" y="602"/>
                  </a:lnTo>
                  <a:cubicBezTo>
                    <a:pt x="10" y="1183"/>
                    <a:pt x="124" y="1775"/>
                    <a:pt x="353" y="2319"/>
                  </a:cubicBezTo>
                  <a:cubicBezTo>
                    <a:pt x="558" y="2816"/>
                    <a:pt x="1037" y="3124"/>
                    <a:pt x="1553" y="3124"/>
                  </a:cubicBezTo>
                  <a:cubicBezTo>
                    <a:pt x="1661" y="3124"/>
                    <a:pt x="1770" y="3110"/>
                    <a:pt x="1879" y="3082"/>
                  </a:cubicBezTo>
                  <a:lnTo>
                    <a:pt x="2872" y="2834"/>
                  </a:lnTo>
                  <a:lnTo>
                    <a:pt x="3864" y="3082"/>
                  </a:lnTo>
                  <a:cubicBezTo>
                    <a:pt x="3973" y="3110"/>
                    <a:pt x="4083" y="3124"/>
                    <a:pt x="4191" y="3124"/>
                  </a:cubicBezTo>
                  <a:cubicBezTo>
                    <a:pt x="4709" y="3124"/>
                    <a:pt x="5195" y="2816"/>
                    <a:pt x="5400" y="2319"/>
                  </a:cubicBezTo>
                  <a:cubicBezTo>
                    <a:pt x="5619" y="1775"/>
                    <a:pt x="5743" y="1183"/>
                    <a:pt x="5743" y="602"/>
                  </a:cubicBezTo>
                  <a:lnTo>
                    <a:pt x="4761" y="249"/>
                  </a:lnTo>
                  <a:cubicBezTo>
                    <a:pt x="4627" y="201"/>
                    <a:pt x="4503" y="115"/>
                    <a:pt x="439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4" name="Google Shape;17014;p66"/>
            <p:cNvSpPr/>
            <p:nvPr/>
          </p:nvSpPr>
          <p:spPr>
            <a:xfrm>
              <a:off x="6714755" y="3155953"/>
              <a:ext cx="48992" cy="78712"/>
            </a:xfrm>
            <a:custGeom>
              <a:avLst/>
              <a:gdLst/>
              <a:ahLst/>
              <a:cxnLst/>
              <a:rect l="l" t="t" r="r" b="b"/>
              <a:pathLst>
                <a:path w="1871" h="3006" extrusionOk="0">
                  <a:moveTo>
                    <a:pt x="239" y="0"/>
                  </a:moveTo>
                  <a:cubicBezTo>
                    <a:pt x="135" y="105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7" y="1517"/>
                    <a:pt x="1422" y="1699"/>
                    <a:pt x="1422" y="1889"/>
                  </a:cubicBezTo>
                  <a:lnTo>
                    <a:pt x="1422" y="3006"/>
                  </a:lnTo>
                  <a:lnTo>
                    <a:pt x="1871" y="3006"/>
                  </a:lnTo>
                  <a:lnTo>
                    <a:pt x="1871" y="1889"/>
                  </a:lnTo>
                  <a:cubicBezTo>
                    <a:pt x="1871" y="1575"/>
                    <a:pt x="1728" y="1269"/>
                    <a:pt x="1480" y="105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5" name="Google Shape;17015;p66"/>
            <p:cNvSpPr/>
            <p:nvPr/>
          </p:nvSpPr>
          <p:spPr>
            <a:xfrm>
              <a:off x="6923842" y="3155953"/>
              <a:ext cx="48992" cy="78712"/>
            </a:xfrm>
            <a:custGeom>
              <a:avLst/>
              <a:gdLst/>
              <a:ahLst/>
              <a:cxnLst/>
              <a:rect l="l" t="t" r="r" b="b"/>
              <a:pathLst>
                <a:path w="1871" h="3006" extrusionOk="0">
                  <a:moveTo>
                    <a:pt x="1632" y="0"/>
                  </a:moveTo>
                  <a:lnTo>
                    <a:pt x="383" y="1059"/>
                  </a:lnTo>
                  <a:cubicBezTo>
                    <a:pt x="144" y="1269"/>
                    <a:pt x="1" y="1575"/>
                    <a:pt x="1" y="1889"/>
                  </a:cubicBezTo>
                  <a:lnTo>
                    <a:pt x="1" y="3006"/>
                  </a:lnTo>
                  <a:lnTo>
                    <a:pt x="449" y="3006"/>
                  </a:lnTo>
                  <a:lnTo>
                    <a:pt x="449" y="1889"/>
                  </a:lnTo>
                  <a:cubicBezTo>
                    <a:pt x="440" y="1699"/>
                    <a:pt x="526" y="1517"/>
                    <a:pt x="678" y="1393"/>
                  </a:cubicBezTo>
                  <a:lnTo>
                    <a:pt x="1871" y="373"/>
                  </a:lnTo>
                  <a:cubicBezTo>
                    <a:pt x="1814" y="239"/>
                    <a:pt x="1728" y="105"/>
                    <a:pt x="1632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6" name="Google Shape;17016;p66"/>
            <p:cNvSpPr/>
            <p:nvPr/>
          </p:nvSpPr>
          <p:spPr>
            <a:xfrm>
              <a:off x="6778961" y="3108741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5" y="0"/>
                  </a:moveTo>
                  <a:lnTo>
                    <a:pt x="344" y="287"/>
                  </a:lnTo>
                  <a:cubicBezTo>
                    <a:pt x="172" y="344"/>
                    <a:pt x="58" y="496"/>
                    <a:pt x="48" y="678"/>
                  </a:cubicBezTo>
                  <a:cubicBezTo>
                    <a:pt x="1" y="1307"/>
                    <a:pt x="115" y="1947"/>
                    <a:pt x="354" y="2538"/>
                  </a:cubicBezTo>
                  <a:cubicBezTo>
                    <a:pt x="497" y="2871"/>
                    <a:pt x="818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472" y="2777"/>
                  </a:lnTo>
                  <a:lnTo>
                    <a:pt x="3578" y="3053"/>
                  </a:lnTo>
                  <a:cubicBezTo>
                    <a:pt x="3649" y="3071"/>
                    <a:pt x="3720" y="3079"/>
                    <a:pt x="3789" y="3079"/>
                  </a:cubicBezTo>
                  <a:cubicBezTo>
                    <a:pt x="4135" y="3079"/>
                    <a:pt x="4456" y="2871"/>
                    <a:pt x="4599" y="2538"/>
                  </a:cubicBezTo>
                  <a:cubicBezTo>
                    <a:pt x="4838" y="1947"/>
                    <a:pt x="4942" y="130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lnTo>
                    <a:pt x="3788" y="649"/>
                  </a:lnTo>
                  <a:cubicBezTo>
                    <a:pt x="3788" y="1374"/>
                    <a:pt x="3206" y="1966"/>
                    <a:pt x="2481" y="1966"/>
                  </a:cubicBezTo>
                  <a:cubicBezTo>
                    <a:pt x="1756" y="1966"/>
                    <a:pt x="1165" y="1374"/>
                    <a:pt x="1165" y="649"/>
                  </a:cubicBezTo>
                  <a:lnTo>
                    <a:pt x="1165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7" name="Google Shape;17017;p66"/>
            <p:cNvSpPr/>
            <p:nvPr/>
          </p:nvSpPr>
          <p:spPr>
            <a:xfrm>
              <a:off x="6878149" y="3108479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8" name="Google Shape;17018;p66"/>
            <p:cNvSpPr/>
            <p:nvPr/>
          </p:nvSpPr>
          <p:spPr>
            <a:xfrm>
              <a:off x="6809440" y="3108479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9" name="Google Shape;17019;p66"/>
            <p:cNvSpPr/>
            <p:nvPr/>
          </p:nvSpPr>
          <p:spPr>
            <a:xfrm>
              <a:off x="6797945" y="3108741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440" y="0"/>
                  </a:move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4"/>
                    <a:pt x="1747" y="2404"/>
                  </a:cubicBezTo>
                  <a:cubicBezTo>
                    <a:pt x="2710" y="2404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0"/>
                  </a:lnTo>
                  <a:lnTo>
                    <a:pt x="3063" y="649"/>
                  </a:lnTo>
                  <a:cubicBezTo>
                    <a:pt x="3063" y="1374"/>
                    <a:pt x="2472" y="1966"/>
                    <a:pt x="1747" y="1966"/>
                  </a:cubicBezTo>
                  <a:cubicBezTo>
                    <a:pt x="1022" y="1966"/>
                    <a:pt x="440" y="1374"/>
                    <a:pt x="440" y="649"/>
                  </a:cubicBez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0" name="Google Shape;17020;p66"/>
            <p:cNvSpPr/>
            <p:nvPr/>
          </p:nvSpPr>
          <p:spPr>
            <a:xfrm>
              <a:off x="6809440" y="3080252"/>
              <a:ext cx="68736" cy="79969"/>
            </a:xfrm>
            <a:custGeom>
              <a:avLst/>
              <a:gdLst/>
              <a:ahLst/>
              <a:cxnLst/>
              <a:rect l="l" t="t" r="r" b="b"/>
              <a:pathLst>
                <a:path w="2625" h="3054" extrusionOk="0">
                  <a:moveTo>
                    <a:pt x="1" y="1"/>
                  </a:moveTo>
                  <a:lnTo>
                    <a:pt x="1" y="1747"/>
                  </a:lnTo>
                  <a:cubicBezTo>
                    <a:pt x="1" y="2472"/>
                    <a:pt x="583" y="3054"/>
                    <a:pt x="1308" y="3054"/>
                  </a:cubicBezTo>
                  <a:cubicBezTo>
                    <a:pt x="2033" y="3054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1" name="Google Shape;17021;p66"/>
            <p:cNvSpPr/>
            <p:nvPr/>
          </p:nvSpPr>
          <p:spPr>
            <a:xfrm>
              <a:off x="6809440" y="3080252"/>
              <a:ext cx="68736" cy="28568"/>
            </a:xfrm>
            <a:custGeom>
              <a:avLst/>
              <a:gdLst/>
              <a:ahLst/>
              <a:cxnLst/>
              <a:rect l="l" t="t" r="r" b="b"/>
              <a:pathLst>
                <a:path w="2625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16" y="998"/>
                    <a:pt x="862" y="1091"/>
                    <a:pt x="1309" y="1091"/>
                  </a:cubicBezTo>
                  <a:cubicBezTo>
                    <a:pt x="1756" y="1091"/>
                    <a:pt x="2204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2" name="Google Shape;17022;p66"/>
            <p:cNvSpPr/>
            <p:nvPr/>
          </p:nvSpPr>
          <p:spPr>
            <a:xfrm>
              <a:off x="6747251" y="2920131"/>
              <a:ext cx="192617" cy="177142"/>
            </a:xfrm>
            <a:custGeom>
              <a:avLst/>
              <a:gdLst/>
              <a:ahLst/>
              <a:cxnLst/>
              <a:rect l="l" t="t" r="r" b="b"/>
              <a:pathLst>
                <a:path w="7356" h="6765" extrusionOk="0">
                  <a:moveTo>
                    <a:pt x="840" y="1"/>
                  </a:moveTo>
                  <a:lnTo>
                    <a:pt x="840" y="3054"/>
                  </a:lnTo>
                  <a:lnTo>
                    <a:pt x="735" y="3054"/>
                  </a:lnTo>
                  <a:cubicBezTo>
                    <a:pt x="0" y="3054"/>
                    <a:pt x="0" y="4151"/>
                    <a:pt x="735" y="4151"/>
                  </a:cubicBezTo>
                  <a:lnTo>
                    <a:pt x="849" y="4151"/>
                  </a:lnTo>
                  <a:cubicBezTo>
                    <a:pt x="964" y="5629"/>
                    <a:pt x="2194" y="6765"/>
                    <a:pt x="3683" y="6765"/>
                  </a:cubicBezTo>
                  <a:cubicBezTo>
                    <a:pt x="5161" y="6765"/>
                    <a:pt x="6392" y="5629"/>
                    <a:pt x="6506" y="4151"/>
                  </a:cubicBezTo>
                  <a:lnTo>
                    <a:pt x="6630" y="4151"/>
                  </a:lnTo>
                  <a:cubicBezTo>
                    <a:pt x="7355" y="4151"/>
                    <a:pt x="7355" y="3054"/>
                    <a:pt x="6630" y="3054"/>
                  </a:cubicBezTo>
                  <a:lnTo>
                    <a:pt x="6526" y="3054"/>
                  </a:lnTo>
                  <a:lnTo>
                    <a:pt x="6526" y="2615"/>
                  </a:lnTo>
                  <a:cubicBezTo>
                    <a:pt x="6526" y="1804"/>
                    <a:pt x="5428" y="1308"/>
                    <a:pt x="4780" y="220"/>
                  </a:cubicBezTo>
                  <a:lnTo>
                    <a:pt x="4780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3" name="Google Shape;17023;p66"/>
            <p:cNvSpPr/>
            <p:nvPr/>
          </p:nvSpPr>
          <p:spPr>
            <a:xfrm>
              <a:off x="6751231" y="2920131"/>
              <a:ext cx="130689" cy="177377"/>
            </a:xfrm>
            <a:custGeom>
              <a:avLst/>
              <a:gdLst/>
              <a:ahLst/>
              <a:cxnLst/>
              <a:rect l="l" t="t" r="r" b="b"/>
              <a:pathLst>
                <a:path w="4991" h="6774" extrusionOk="0">
                  <a:moveTo>
                    <a:pt x="688" y="1"/>
                  </a:moveTo>
                  <a:lnTo>
                    <a:pt x="688" y="3054"/>
                  </a:lnTo>
                  <a:lnTo>
                    <a:pt x="611" y="3054"/>
                  </a:lnTo>
                  <a:cubicBezTo>
                    <a:pt x="605" y="3053"/>
                    <a:pt x="599" y="3053"/>
                    <a:pt x="593" y="3053"/>
                  </a:cubicBezTo>
                  <a:cubicBezTo>
                    <a:pt x="315" y="3053"/>
                    <a:pt x="76" y="3269"/>
                    <a:pt x="39" y="3550"/>
                  </a:cubicBezTo>
                  <a:cubicBezTo>
                    <a:pt x="1" y="3864"/>
                    <a:pt x="258" y="4151"/>
                    <a:pt x="583" y="4151"/>
                  </a:cubicBezTo>
                  <a:lnTo>
                    <a:pt x="697" y="4151"/>
                  </a:lnTo>
                  <a:cubicBezTo>
                    <a:pt x="810" y="5646"/>
                    <a:pt x="2057" y="6773"/>
                    <a:pt x="3511" y="6773"/>
                  </a:cubicBezTo>
                  <a:cubicBezTo>
                    <a:pt x="3662" y="6773"/>
                    <a:pt x="3815" y="6761"/>
                    <a:pt x="3969" y="6736"/>
                  </a:cubicBezTo>
                  <a:cubicBezTo>
                    <a:pt x="2586" y="6517"/>
                    <a:pt x="1565" y="5324"/>
                    <a:pt x="1565" y="3931"/>
                  </a:cubicBezTo>
                  <a:lnTo>
                    <a:pt x="1565" y="2691"/>
                  </a:lnTo>
                  <a:cubicBezTo>
                    <a:pt x="1565" y="2357"/>
                    <a:pt x="1766" y="2042"/>
                    <a:pt x="2071" y="1899"/>
                  </a:cubicBezTo>
                  <a:cubicBezTo>
                    <a:pt x="2472" y="1718"/>
                    <a:pt x="2882" y="1575"/>
                    <a:pt x="3311" y="1441"/>
                  </a:cubicBezTo>
                  <a:cubicBezTo>
                    <a:pt x="3960" y="1231"/>
                    <a:pt x="4570" y="1031"/>
                    <a:pt x="4990" y="726"/>
                  </a:cubicBezTo>
                  <a:cubicBezTo>
                    <a:pt x="4857" y="564"/>
                    <a:pt x="4733" y="392"/>
                    <a:pt x="4628" y="220"/>
                  </a:cubicBezTo>
                  <a:lnTo>
                    <a:pt x="4628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4" name="Google Shape;17024;p66"/>
            <p:cNvSpPr/>
            <p:nvPr/>
          </p:nvSpPr>
          <p:spPr>
            <a:xfrm>
              <a:off x="6818474" y="3045714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4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9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5" name="Google Shape;17025;p66"/>
            <p:cNvSpPr/>
            <p:nvPr/>
          </p:nvSpPr>
          <p:spPr>
            <a:xfrm>
              <a:off x="6803705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3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6" name="Google Shape;17026;p66"/>
            <p:cNvSpPr/>
            <p:nvPr/>
          </p:nvSpPr>
          <p:spPr>
            <a:xfrm>
              <a:off x="6872389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30" y="54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7" name="Google Shape;17027;p66"/>
            <p:cNvSpPr/>
            <p:nvPr/>
          </p:nvSpPr>
          <p:spPr>
            <a:xfrm>
              <a:off x="6796217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8" name="Google Shape;17028;p66"/>
            <p:cNvSpPr/>
            <p:nvPr/>
          </p:nvSpPr>
          <p:spPr>
            <a:xfrm>
              <a:off x="6864900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9" name="Google Shape;17029;p66"/>
            <p:cNvSpPr/>
            <p:nvPr/>
          </p:nvSpPr>
          <p:spPr>
            <a:xfrm>
              <a:off x="6746491" y="2880172"/>
              <a:ext cx="137419" cy="120189"/>
            </a:xfrm>
            <a:custGeom>
              <a:avLst/>
              <a:gdLst/>
              <a:ahLst/>
              <a:cxnLst/>
              <a:rect l="l" t="t" r="r" b="b"/>
              <a:pathLst>
                <a:path w="5248" h="4590" extrusionOk="0">
                  <a:moveTo>
                    <a:pt x="3712" y="0"/>
                  </a:moveTo>
                  <a:cubicBezTo>
                    <a:pt x="2185" y="0"/>
                    <a:pt x="1" y="1078"/>
                    <a:pt x="1" y="3273"/>
                  </a:cubicBezTo>
                  <a:lnTo>
                    <a:pt x="1" y="4589"/>
                  </a:lnTo>
                  <a:lnTo>
                    <a:pt x="878" y="4589"/>
                  </a:lnTo>
                  <a:cubicBezTo>
                    <a:pt x="993" y="4589"/>
                    <a:pt x="1088" y="4494"/>
                    <a:pt x="1088" y="4370"/>
                  </a:cubicBezTo>
                  <a:lnTo>
                    <a:pt x="1088" y="4150"/>
                  </a:lnTo>
                  <a:cubicBezTo>
                    <a:pt x="1088" y="2834"/>
                    <a:pt x="3855" y="2652"/>
                    <a:pt x="4895" y="1927"/>
                  </a:cubicBezTo>
                  <a:cubicBezTo>
                    <a:pt x="5114" y="1765"/>
                    <a:pt x="5248" y="1508"/>
                    <a:pt x="5248" y="1231"/>
                  </a:cubicBezTo>
                  <a:lnTo>
                    <a:pt x="5248" y="573"/>
                  </a:lnTo>
                  <a:cubicBezTo>
                    <a:pt x="5209" y="544"/>
                    <a:pt x="5181" y="516"/>
                    <a:pt x="5162" y="477"/>
                  </a:cubicBezTo>
                  <a:cubicBezTo>
                    <a:pt x="4942" y="163"/>
                    <a:pt x="4465" y="0"/>
                    <a:pt x="37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0" name="Google Shape;17030;p66"/>
            <p:cNvSpPr/>
            <p:nvPr/>
          </p:nvSpPr>
          <p:spPr>
            <a:xfrm>
              <a:off x="6762595" y="2940267"/>
              <a:ext cx="37628" cy="35612"/>
            </a:xfrm>
            <a:custGeom>
              <a:avLst/>
              <a:gdLst/>
              <a:ahLst/>
              <a:cxnLst/>
              <a:rect l="l" t="t" r="r" b="b"/>
              <a:pathLst>
                <a:path w="1437" h="1360" extrusionOk="0">
                  <a:moveTo>
                    <a:pt x="316" y="1"/>
                  </a:moveTo>
                  <a:cubicBezTo>
                    <a:pt x="151" y="1"/>
                    <a:pt x="0" y="219"/>
                    <a:pt x="158" y="377"/>
                  </a:cubicBezTo>
                  <a:lnTo>
                    <a:pt x="988" y="1283"/>
                  </a:lnTo>
                  <a:cubicBezTo>
                    <a:pt x="1026" y="1331"/>
                    <a:pt x="1093" y="1359"/>
                    <a:pt x="1150" y="1359"/>
                  </a:cubicBezTo>
                  <a:cubicBezTo>
                    <a:pt x="1341" y="1359"/>
                    <a:pt x="1437" y="1130"/>
                    <a:pt x="1313" y="987"/>
                  </a:cubicBezTo>
                  <a:lnTo>
                    <a:pt x="473" y="81"/>
                  </a:lnTo>
                  <a:cubicBezTo>
                    <a:pt x="426" y="24"/>
                    <a:pt x="370" y="1"/>
                    <a:pt x="3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31" name="Google Shape;17031;p66"/>
          <p:cNvGrpSpPr/>
          <p:nvPr/>
        </p:nvGrpSpPr>
        <p:grpSpPr>
          <a:xfrm>
            <a:off x="6261624" y="3345794"/>
            <a:ext cx="263316" cy="354754"/>
            <a:chOff x="6261624" y="3345794"/>
            <a:chExt cx="263316" cy="354754"/>
          </a:xfrm>
        </p:grpSpPr>
        <p:sp>
          <p:nvSpPr>
            <p:cNvPr id="17032" name="Google Shape;17032;p66"/>
            <p:cNvSpPr/>
            <p:nvPr/>
          </p:nvSpPr>
          <p:spPr>
            <a:xfrm>
              <a:off x="6267620" y="3345794"/>
              <a:ext cx="251585" cy="236922"/>
            </a:xfrm>
            <a:custGeom>
              <a:avLst/>
              <a:gdLst/>
              <a:ahLst/>
              <a:cxnLst/>
              <a:rect l="l" t="t" r="r" b="b"/>
              <a:pathLst>
                <a:path w="9608" h="9048" extrusionOk="0">
                  <a:moveTo>
                    <a:pt x="4809" y="1"/>
                  </a:moveTo>
                  <a:cubicBezTo>
                    <a:pt x="4389" y="1"/>
                    <a:pt x="4055" y="478"/>
                    <a:pt x="3673" y="583"/>
                  </a:cubicBezTo>
                  <a:cubicBezTo>
                    <a:pt x="3601" y="603"/>
                    <a:pt x="3523" y="610"/>
                    <a:pt x="3442" y="610"/>
                  </a:cubicBezTo>
                  <a:cubicBezTo>
                    <a:pt x="3225" y="610"/>
                    <a:pt x="2985" y="559"/>
                    <a:pt x="2766" y="559"/>
                  </a:cubicBezTo>
                  <a:cubicBezTo>
                    <a:pt x="2631" y="559"/>
                    <a:pt x="2504" y="578"/>
                    <a:pt x="2395" y="640"/>
                  </a:cubicBezTo>
                  <a:cubicBezTo>
                    <a:pt x="2052" y="840"/>
                    <a:pt x="1994" y="1432"/>
                    <a:pt x="1718" y="1718"/>
                  </a:cubicBezTo>
                  <a:cubicBezTo>
                    <a:pt x="1431" y="1995"/>
                    <a:pt x="840" y="2052"/>
                    <a:pt x="640" y="2405"/>
                  </a:cubicBezTo>
                  <a:cubicBezTo>
                    <a:pt x="439" y="2748"/>
                    <a:pt x="687" y="3283"/>
                    <a:pt x="582" y="3674"/>
                  </a:cubicBezTo>
                  <a:cubicBezTo>
                    <a:pt x="477" y="4065"/>
                    <a:pt x="0" y="4389"/>
                    <a:pt x="0" y="4799"/>
                  </a:cubicBezTo>
                  <a:cubicBezTo>
                    <a:pt x="0" y="5219"/>
                    <a:pt x="477" y="5553"/>
                    <a:pt x="582" y="5935"/>
                  </a:cubicBezTo>
                  <a:cubicBezTo>
                    <a:pt x="687" y="6316"/>
                    <a:pt x="439" y="6860"/>
                    <a:pt x="640" y="7203"/>
                  </a:cubicBezTo>
                  <a:cubicBezTo>
                    <a:pt x="840" y="7547"/>
                    <a:pt x="1431" y="7614"/>
                    <a:pt x="1718" y="7890"/>
                  </a:cubicBezTo>
                  <a:cubicBezTo>
                    <a:pt x="1994" y="8176"/>
                    <a:pt x="2052" y="8768"/>
                    <a:pt x="2395" y="8968"/>
                  </a:cubicBezTo>
                  <a:cubicBezTo>
                    <a:pt x="2500" y="9029"/>
                    <a:pt x="2622" y="9048"/>
                    <a:pt x="2753" y="9048"/>
                  </a:cubicBezTo>
                  <a:cubicBezTo>
                    <a:pt x="2970" y="9048"/>
                    <a:pt x="3211" y="8995"/>
                    <a:pt x="3429" y="8995"/>
                  </a:cubicBezTo>
                  <a:cubicBezTo>
                    <a:pt x="3450" y="8995"/>
                    <a:pt x="3471" y="8996"/>
                    <a:pt x="3492" y="8997"/>
                  </a:cubicBezTo>
                  <a:lnTo>
                    <a:pt x="6116" y="8997"/>
                  </a:lnTo>
                  <a:cubicBezTo>
                    <a:pt x="6136" y="8996"/>
                    <a:pt x="6157" y="8995"/>
                    <a:pt x="6179" y="8995"/>
                  </a:cubicBezTo>
                  <a:cubicBezTo>
                    <a:pt x="6397" y="8995"/>
                    <a:pt x="6637" y="9048"/>
                    <a:pt x="6855" y="9048"/>
                  </a:cubicBezTo>
                  <a:cubicBezTo>
                    <a:pt x="6986" y="9048"/>
                    <a:pt x="7108" y="9029"/>
                    <a:pt x="7213" y="8968"/>
                  </a:cubicBezTo>
                  <a:cubicBezTo>
                    <a:pt x="7556" y="8768"/>
                    <a:pt x="7613" y="8176"/>
                    <a:pt x="7890" y="7890"/>
                  </a:cubicBezTo>
                  <a:cubicBezTo>
                    <a:pt x="8176" y="7614"/>
                    <a:pt x="8768" y="7556"/>
                    <a:pt x="8968" y="7203"/>
                  </a:cubicBezTo>
                  <a:cubicBezTo>
                    <a:pt x="9168" y="6860"/>
                    <a:pt x="8920" y="6326"/>
                    <a:pt x="9025" y="5935"/>
                  </a:cubicBezTo>
                  <a:cubicBezTo>
                    <a:pt x="9130" y="5553"/>
                    <a:pt x="9607" y="5219"/>
                    <a:pt x="9607" y="4799"/>
                  </a:cubicBezTo>
                  <a:cubicBezTo>
                    <a:pt x="9607" y="4389"/>
                    <a:pt x="9130" y="4055"/>
                    <a:pt x="9025" y="3674"/>
                  </a:cubicBezTo>
                  <a:cubicBezTo>
                    <a:pt x="8920" y="3292"/>
                    <a:pt x="9168" y="2748"/>
                    <a:pt x="8968" y="2405"/>
                  </a:cubicBezTo>
                  <a:cubicBezTo>
                    <a:pt x="8768" y="2061"/>
                    <a:pt x="8176" y="1995"/>
                    <a:pt x="7890" y="1718"/>
                  </a:cubicBezTo>
                  <a:cubicBezTo>
                    <a:pt x="7613" y="1432"/>
                    <a:pt x="7556" y="840"/>
                    <a:pt x="7213" y="640"/>
                  </a:cubicBezTo>
                  <a:cubicBezTo>
                    <a:pt x="7104" y="578"/>
                    <a:pt x="6978" y="559"/>
                    <a:pt x="6844" y="559"/>
                  </a:cubicBezTo>
                  <a:cubicBezTo>
                    <a:pt x="6626" y="559"/>
                    <a:pt x="6388" y="610"/>
                    <a:pt x="6170" y="610"/>
                  </a:cubicBezTo>
                  <a:cubicBezTo>
                    <a:pt x="6088" y="610"/>
                    <a:pt x="6008" y="603"/>
                    <a:pt x="5934" y="583"/>
                  </a:cubicBezTo>
                  <a:cubicBezTo>
                    <a:pt x="5543" y="478"/>
                    <a:pt x="5219" y="1"/>
                    <a:pt x="48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3" name="Google Shape;17033;p66"/>
            <p:cNvSpPr/>
            <p:nvPr/>
          </p:nvSpPr>
          <p:spPr>
            <a:xfrm>
              <a:off x="6341802" y="3345794"/>
              <a:ext cx="177403" cy="205133"/>
            </a:xfrm>
            <a:custGeom>
              <a:avLst/>
              <a:gdLst/>
              <a:ahLst/>
              <a:cxnLst/>
              <a:rect l="l" t="t" r="r" b="b"/>
              <a:pathLst>
                <a:path w="6775" h="7834" extrusionOk="0">
                  <a:moveTo>
                    <a:pt x="1966" y="1"/>
                  </a:moveTo>
                  <a:cubicBezTo>
                    <a:pt x="1556" y="1"/>
                    <a:pt x="1222" y="478"/>
                    <a:pt x="840" y="583"/>
                  </a:cubicBezTo>
                  <a:cubicBezTo>
                    <a:pt x="764" y="604"/>
                    <a:pt x="681" y="612"/>
                    <a:pt x="595" y="612"/>
                  </a:cubicBezTo>
                  <a:cubicBezTo>
                    <a:pt x="411" y="612"/>
                    <a:pt x="211" y="577"/>
                    <a:pt x="29" y="564"/>
                  </a:cubicBezTo>
                  <a:cubicBezTo>
                    <a:pt x="10" y="735"/>
                    <a:pt x="1" y="917"/>
                    <a:pt x="1" y="1088"/>
                  </a:cubicBezTo>
                  <a:cubicBezTo>
                    <a:pt x="1" y="4236"/>
                    <a:pt x="2109" y="6994"/>
                    <a:pt x="5133" y="7833"/>
                  </a:cubicBezTo>
                  <a:cubicBezTo>
                    <a:pt x="5439" y="7604"/>
                    <a:pt x="5944" y="7528"/>
                    <a:pt x="6135" y="7203"/>
                  </a:cubicBezTo>
                  <a:cubicBezTo>
                    <a:pt x="6326" y="6860"/>
                    <a:pt x="6087" y="6326"/>
                    <a:pt x="6192" y="5935"/>
                  </a:cubicBezTo>
                  <a:cubicBezTo>
                    <a:pt x="6297" y="5543"/>
                    <a:pt x="6774" y="5219"/>
                    <a:pt x="6774" y="4809"/>
                  </a:cubicBezTo>
                  <a:cubicBezTo>
                    <a:pt x="6774" y="4399"/>
                    <a:pt x="6297" y="4055"/>
                    <a:pt x="6192" y="3674"/>
                  </a:cubicBezTo>
                  <a:cubicBezTo>
                    <a:pt x="6087" y="3292"/>
                    <a:pt x="6335" y="2748"/>
                    <a:pt x="6135" y="2405"/>
                  </a:cubicBezTo>
                  <a:cubicBezTo>
                    <a:pt x="5935" y="2061"/>
                    <a:pt x="5343" y="1995"/>
                    <a:pt x="5057" y="1718"/>
                  </a:cubicBezTo>
                  <a:cubicBezTo>
                    <a:pt x="4780" y="1432"/>
                    <a:pt x="4723" y="840"/>
                    <a:pt x="4370" y="640"/>
                  </a:cubicBezTo>
                  <a:cubicBezTo>
                    <a:pt x="4264" y="578"/>
                    <a:pt x="4140" y="559"/>
                    <a:pt x="4008" y="559"/>
                  </a:cubicBezTo>
                  <a:cubicBezTo>
                    <a:pt x="3792" y="559"/>
                    <a:pt x="3554" y="610"/>
                    <a:pt x="3337" y="610"/>
                  </a:cubicBezTo>
                  <a:cubicBezTo>
                    <a:pt x="3255" y="610"/>
                    <a:pt x="3175" y="603"/>
                    <a:pt x="3101" y="583"/>
                  </a:cubicBezTo>
                  <a:cubicBezTo>
                    <a:pt x="2710" y="478"/>
                    <a:pt x="2386" y="1"/>
                    <a:pt x="196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4" name="Google Shape;17034;p66"/>
            <p:cNvSpPr/>
            <p:nvPr/>
          </p:nvSpPr>
          <p:spPr>
            <a:xfrm>
              <a:off x="6261624" y="3574625"/>
              <a:ext cx="263316" cy="125662"/>
            </a:xfrm>
            <a:custGeom>
              <a:avLst/>
              <a:gdLst/>
              <a:ahLst/>
              <a:cxnLst/>
              <a:rect l="l" t="t" r="r" b="b"/>
              <a:pathLst>
                <a:path w="10056" h="4799" extrusionOk="0">
                  <a:moveTo>
                    <a:pt x="3721" y="0"/>
                  </a:moveTo>
                  <a:lnTo>
                    <a:pt x="3721" y="687"/>
                  </a:lnTo>
                  <a:cubicBezTo>
                    <a:pt x="3721" y="1059"/>
                    <a:pt x="3483" y="1393"/>
                    <a:pt x="3139" y="1517"/>
                  </a:cubicBezTo>
                  <a:lnTo>
                    <a:pt x="878" y="2309"/>
                  </a:lnTo>
                  <a:cubicBezTo>
                    <a:pt x="354" y="2490"/>
                    <a:pt x="10" y="2986"/>
                    <a:pt x="1" y="3549"/>
                  </a:cubicBezTo>
                  <a:lnTo>
                    <a:pt x="1" y="4150"/>
                  </a:lnTo>
                  <a:cubicBezTo>
                    <a:pt x="1" y="4513"/>
                    <a:pt x="296" y="4799"/>
                    <a:pt x="659" y="4799"/>
                  </a:cubicBezTo>
                  <a:lnTo>
                    <a:pt x="9397" y="4799"/>
                  </a:lnTo>
                  <a:cubicBezTo>
                    <a:pt x="9760" y="4799"/>
                    <a:pt x="10056" y="4513"/>
                    <a:pt x="10056" y="4150"/>
                  </a:cubicBezTo>
                  <a:lnTo>
                    <a:pt x="10056" y="3540"/>
                  </a:lnTo>
                  <a:cubicBezTo>
                    <a:pt x="10056" y="2986"/>
                    <a:pt x="9703" y="2490"/>
                    <a:pt x="9178" y="2309"/>
                  </a:cubicBezTo>
                  <a:lnTo>
                    <a:pt x="6927" y="1517"/>
                  </a:lnTo>
                  <a:cubicBezTo>
                    <a:pt x="6574" y="1393"/>
                    <a:pt x="6345" y="1059"/>
                    <a:pt x="6345" y="687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5" name="Google Shape;17035;p66"/>
            <p:cNvSpPr/>
            <p:nvPr/>
          </p:nvSpPr>
          <p:spPr>
            <a:xfrm>
              <a:off x="6343818" y="3574625"/>
              <a:ext cx="99189" cy="62975"/>
            </a:xfrm>
            <a:custGeom>
              <a:avLst/>
              <a:gdLst/>
              <a:ahLst/>
              <a:cxnLst/>
              <a:rect l="l" t="t" r="r" b="b"/>
              <a:pathLst>
                <a:path w="3788" h="2405" extrusionOk="0">
                  <a:moveTo>
                    <a:pt x="582" y="0"/>
                  </a:moveTo>
                  <a:lnTo>
                    <a:pt x="582" y="687"/>
                  </a:lnTo>
                  <a:cubicBezTo>
                    <a:pt x="582" y="1059"/>
                    <a:pt x="344" y="1393"/>
                    <a:pt x="0" y="1517"/>
                  </a:cubicBezTo>
                  <a:lnTo>
                    <a:pt x="1889" y="2404"/>
                  </a:lnTo>
                  <a:lnTo>
                    <a:pt x="3788" y="1517"/>
                  </a:lnTo>
                  <a:cubicBezTo>
                    <a:pt x="3435" y="1384"/>
                    <a:pt x="3206" y="1059"/>
                    <a:pt x="3206" y="687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6" name="Google Shape;17036;p66"/>
            <p:cNvSpPr/>
            <p:nvPr/>
          </p:nvSpPr>
          <p:spPr>
            <a:xfrm>
              <a:off x="6307840" y="3614347"/>
              <a:ext cx="171145" cy="85939"/>
            </a:xfrm>
            <a:custGeom>
              <a:avLst/>
              <a:gdLst/>
              <a:ahLst/>
              <a:cxnLst/>
              <a:rect l="l" t="t" r="r" b="b"/>
              <a:pathLst>
                <a:path w="6536" h="3282" extrusionOk="0">
                  <a:moveTo>
                    <a:pt x="1374" y="0"/>
                  </a:moveTo>
                  <a:lnTo>
                    <a:pt x="0" y="477"/>
                  </a:lnTo>
                  <a:cubicBezTo>
                    <a:pt x="105" y="1746"/>
                    <a:pt x="916" y="2834"/>
                    <a:pt x="2099" y="3282"/>
                  </a:cubicBezTo>
                  <a:lnTo>
                    <a:pt x="4437" y="3282"/>
                  </a:lnTo>
                  <a:cubicBezTo>
                    <a:pt x="5619" y="2834"/>
                    <a:pt x="6440" y="1746"/>
                    <a:pt x="6535" y="477"/>
                  </a:cubicBezTo>
                  <a:lnTo>
                    <a:pt x="5162" y="0"/>
                  </a:lnTo>
                  <a:lnTo>
                    <a:pt x="3263" y="887"/>
                  </a:lnTo>
                  <a:lnTo>
                    <a:pt x="13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7" name="Google Shape;17037;p66"/>
            <p:cNvSpPr/>
            <p:nvPr/>
          </p:nvSpPr>
          <p:spPr>
            <a:xfrm>
              <a:off x="6319073" y="3614347"/>
              <a:ext cx="148652" cy="80702"/>
            </a:xfrm>
            <a:custGeom>
              <a:avLst/>
              <a:gdLst/>
              <a:ahLst/>
              <a:cxnLst/>
              <a:rect l="l" t="t" r="r" b="b"/>
              <a:pathLst>
                <a:path w="5677" h="3082" extrusionOk="0">
                  <a:moveTo>
                    <a:pt x="945" y="0"/>
                  </a:moveTo>
                  <a:lnTo>
                    <a:pt x="1" y="325"/>
                  </a:lnTo>
                  <a:cubicBezTo>
                    <a:pt x="48" y="1860"/>
                    <a:pt x="1308" y="3082"/>
                    <a:pt x="2844" y="3082"/>
                  </a:cubicBezTo>
                  <a:cubicBezTo>
                    <a:pt x="4370" y="3082"/>
                    <a:pt x="5629" y="1860"/>
                    <a:pt x="5677" y="325"/>
                  </a:cubicBezTo>
                  <a:lnTo>
                    <a:pt x="4733" y="0"/>
                  </a:lnTo>
                  <a:lnTo>
                    <a:pt x="2834" y="887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8" name="Google Shape;17038;p66"/>
            <p:cNvSpPr/>
            <p:nvPr/>
          </p:nvSpPr>
          <p:spPr>
            <a:xfrm>
              <a:off x="6359058" y="3574625"/>
              <a:ext cx="68709" cy="22755"/>
            </a:xfrm>
            <a:custGeom>
              <a:avLst/>
              <a:gdLst/>
              <a:ahLst/>
              <a:cxnLst/>
              <a:rect l="l" t="t" r="r" b="b"/>
              <a:pathLst>
                <a:path w="2624" h="869" extrusionOk="0">
                  <a:moveTo>
                    <a:pt x="0" y="0"/>
                  </a:moveTo>
                  <a:lnTo>
                    <a:pt x="0" y="592"/>
                  </a:lnTo>
                  <a:cubicBezTo>
                    <a:pt x="410" y="773"/>
                    <a:pt x="859" y="868"/>
                    <a:pt x="1317" y="868"/>
                  </a:cubicBezTo>
                  <a:cubicBezTo>
                    <a:pt x="1765" y="868"/>
                    <a:pt x="2213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9" name="Google Shape;17039;p66"/>
            <p:cNvSpPr/>
            <p:nvPr/>
          </p:nvSpPr>
          <p:spPr>
            <a:xfrm>
              <a:off x="6297104" y="3431471"/>
              <a:ext cx="192617" cy="154413"/>
            </a:xfrm>
            <a:custGeom>
              <a:avLst/>
              <a:gdLst/>
              <a:ahLst/>
              <a:cxnLst/>
              <a:rect l="l" t="t" r="r" b="b"/>
              <a:pathLst>
                <a:path w="7356" h="5897" extrusionOk="0">
                  <a:moveTo>
                    <a:pt x="3673" y="1"/>
                  </a:moveTo>
                  <a:cubicBezTo>
                    <a:pt x="2109" y="1"/>
                    <a:pt x="840" y="497"/>
                    <a:pt x="840" y="1098"/>
                  </a:cubicBezTo>
                  <a:lnTo>
                    <a:pt x="840" y="2186"/>
                  </a:lnTo>
                  <a:lnTo>
                    <a:pt x="725" y="2186"/>
                  </a:lnTo>
                  <a:cubicBezTo>
                    <a:pt x="0" y="2186"/>
                    <a:pt x="0" y="3283"/>
                    <a:pt x="725" y="3283"/>
                  </a:cubicBezTo>
                  <a:lnTo>
                    <a:pt x="849" y="3283"/>
                  </a:lnTo>
                  <a:cubicBezTo>
                    <a:pt x="964" y="4761"/>
                    <a:pt x="2194" y="5897"/>
                    <a:pt x="3673" y="5897"/>
                  </a:cubicBezTo>
                  <a:cubicBezTo>
                    <a:pt x="5161" y="5897"/>
                    <a:pt x="6392" y="4761"/>
                    <a:pt x="6506" y="3283"/>
                  </a:cubicBezTo>
                  <a:lnTo>
                    <a:pt x="6621" y="3283"/>
                  </a:lnTo>
                  <a:cubicBezTo>
                    <a:pt x="7356" y="3283"/>
                    <a:pt x="7356" y="2186"/>
                    <a:pt x="6621" y="2186"/>
                  </a:cubicBezTo>
                  <a:lnTo>
                    <a:pt x="6516" y="2186"/>
                  </a:lnTo>
                  <a:lnTo>
                    <a:pt x="6516" y="1098"/>
                  </a:lnTo>
                  <a:cubicBezTo>
                    <a:pt x="6516" y="497"/>
                    <a:pt x="5247" y="1"/>
                    <a:pt x="367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0" name="Google Shape;17040;p66"/>
            <p:cNvSpPr/>
            <p:nvPr/>
          </p:nvSpPr>
          <p:spPr>
            <a:xfrm>
              <a:off x="6301084" y="3431471"/>
              <a:ext cx="141661" cy="154465"/>
            </a:xfrm>
            <a:custGeom>
              <a:avLst/>
              <a:gdLst/>
              <a:ahLst/>
              <a:cxnLst/>
              <a:rect l="l" t="t" r="r" b="b"/>
              <a:pathLst>
                <a:path w="5410" h="5899" extrusionOk="0">
                  <a:moveTo>
                    <a:pt x="3608" y="0"/>
                  </a:moveTo>
                  <a:cubicBezTo>
                    <a:pt x="3579" y="0"/>
                    <a:pt x="3550" y="1"/>
                    <a:pt x="3521" y="1"/>
                  </a:cubicBezTo>
                  <a:cubicBezTo>
                    <a:pt x="3493" y="1"/>
                    <a:pt x="3465" y="0"/>
                    <a:pt x="3438" y="0"/>
                  </a:cubicBezTo>
                  <a:cubicBezTo>
                    <a:pt x="2798" y="0"/>
                    <a:pt x="2168" y="105"/>
                    <a:pt x="1556" y="306"/>
                  </a:cubicBezTo>
                  <a:cubicBezTo>
                    <a:pt x="1022" y="507"/>
                    <a:pt x="688" y="783"/>
                    <a:pt x="688" y="1098"/>
                  </a:cubicBezTo>
                  <a:lnTo>
                    <a:pt x="688" y="2186"/>
                  </a:lnTo>
                  <a:lnTo>
                    <a:pt x="611" y="2186"/>
                  </a:lnTo>
                  <a:cubicBezTo>
                    <a:pt x="605" y="2185"/>
                    <a:pt x="599" y="2185"/>
                    <a:pt x="593" y="2185"/>
                  </a:cubicBezTo>
                  <a:cubicBezTo>
                    <a:pt x="305" y="2185"/>
                    <a:pt x="67" y="2401"/>
                    <a:pt x="29" y="2672"/>
                  </a:cubicBezTo>
                  <a:cubicBezTo>
                    <a:pt x="1" y="2996"/>
                    <a:pt x="249" y="3283"/>
                    <a:pt x="573" y="3283"/>
                  </a:cubicBezTo>
                  <a:lnTo>
                    <a:pt x="697" y="3283"/>
                  </a:lnTo>
                  <a:cubicBezTo>
                    <a:pt x="801" y="4773"/>
                    <a:pt x="2048" y="5898"/>
                    <a:pt x="3491" y="5898"/>
                  </a:cubicBezTo>
                  <a:cubicBezTo>
                    <a:pt x="3645" y="5898"/>
                    <a:pt x="3802" y="5885"/>
                    <a:pt x="3960" y="5858"/>
                  </a:cubicBezTo>
                  <a:cubicBezTo>
                    <a:pt x="2577" y="5649"/>
                    <a:pt x="1556" y="4456"/>
                    <a:pt x="1556" y="3063"/>
                  </a:cubicBezTo>
                  <a:lnTo>
                    <a:pt x="1556" y="2176"/>
                  </a:lnTo>
                  <a:cubicBezTo>
                    <a:pt x="1556" y="1976"/>
                    <a:pt x="1708" y="1794"/>
                    <a:pt x="1909" y="1756"/>
                  </a:cubicBezTo>
                  <a:cubicBezTo>
                    <a:pt x="2920" y="1546"/>
                    <a:pt x="4294" y="1136"/>
                    <a:pt x="5315" y="354"/>
                  </a:cubicBezTo>
                  <a:lnTo>
                    <a:pt x="5410" y="278"/>
                  </a:lnTo>
                  <a:cubicBezTo>
                    <a:pt x="4827" y="96"/>
                    <a:pt x="4218" y="0"/>
                    <a:pt x="36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1" name="Google Shape;17041;p66"/>
            <p:cNvSpPr/>
            <p:nvPr/>
          </p:nvSpPr>
          <p:spPr>
            <a:xfrm>
              <a:off x="6353297" y="3483056"/>
              <a:ext cx="11521" cy="23383"/>
            </a:xfrm>
            <a:custGeom>
              <a:avLst/>
              <a:gdLst/>
              <a:ahLst/>
              <a:cxnLst/>
              <a:rect l="l" t="t" r="r" b="b"/>
              <a:pathLst>
                <a:path w="440" h="893" extrusionOk="0">
                  <a:moveTo>
                    <a:pt x="220" y="1"/>
                  </a:moveTo>
                  <a:cubicBezTo>
                    <a:pt x="110" y="1"/>
                    <a:pt x="1" y="73"/>
                    <a:pt x="1" y="216"/>
                  </a:cubicBezTo>
                  <a:lnTo>
                    <a:pt x="1" y="674"/>
                  </a:lnTo>
                  <a:cubicBezTo>
                    <a:pt x="1" y="798"/>
                    <a:pt x="96" y="893"/>
                    <a:pt x="220" y="893"/>
                  </a:cubicBezTo>
                  <a:cubicBezTo>
                    <a:pt x="344" y="893"/>
                    <a:pt x="440" y="798"/>
                    <a:pt x="440" y="674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2" name="Google Shape;17042;p66"/>
            <p:cNvSpPr/>
            <p:nvPr/>
          </p:nvSpPr>
          <p:spPr>
            <a:xfrm>
              <a:off x="6422007" y="3483056"/>
              <a:ext cx="11521" cy="23383"/>
            </a:xfrm>
            <a:custGeom>
              <a:avLst/>
              <a:gdLst/>
              <a:ahLst/>
              <a:cxnLst/>
              <a:rect l="l" t="t" r="r" b="b"/>
              <a:pathLst>
                <a:path w="440" h="893" extrusionOk="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674"/>
                  </a:lnTo>
                  <a:cubicBezTo>
                    <a:pt x="0" y="798"/>
                    <a:pt x="96" y="893"/>
                    <a:pt x="220" y="893"/>
                  </a:cubicBezTo>
                  <a:cubicBezTo>
                    <a:pt x="344" y="893"/>
                    <a:pt x="439" y="798"/>
                    <a:pt x="439" y="674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3" name="Google Shape;17043;p66"/>
            <p:cNvSpPr/>
            <p:nvPr/>
          </p:nvSpPr>
          <p:spPr>
            <a:xfrm>
              <a:off x="6368066" y="3540087"/>
              <a:ext cx="50694" cy="17334"/>
            </a:xfrm>
            <a:custGeom>
              <a:avLst/>
              <a:gdLst/>
              <a:ahLst/>
              <a:cxnLst/>
              <a:rect l="l" t="t" r="r" b="b"/>
              <a:pathLst>
                <a:path w="1936" h="662" extrusionOk="0">
                  <a:moveTo>
                    <a:pt x="313" y="0"/>
                  </a:moveTo>
                  <a:cubicBezTo>
                    <a:pt x="143" y="0"/>
                    <a:pt x="1" y="223"/>
                    <a:pt x="162" y="384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86" y="662"/>
                    <a:pt x="1565" y="567"/>
                    <a:pt x="1774" y="384"/>
                  </a:cubicBezTo>
                  <a:cubicBezTo>
                    <a:pt x="1935" y="223"/>
                    <a:pt x="1793" y="0"/>
                    <a:pt x="1623" y="0"/>
                  </a:cubicBezTo>
                  <a:cubicBezTo>
                    <a:pt x="1571" y="0"/>
                    <a:pt x="1517" y="21"/>
                    <a:pt x="1469" y="70"/>
                  </a:cubicBezTo>
                  <a:cubicBezTo>
                    <a:pt x="1316" y="175"/>
                    <a:pt x="1142" y="227"/>
                    <a:pt x="968" y="227"/>
                  </a:cubicBezTo>
                  <a:cubicBezTo>
                    <a:pt x="794" y="227"/>
                    <a:pt x="620" y="175"/>
                    <a:pt x="467" y="70"/>
                  </a:cubicBezTo>
                  <a:cubicBezTo>
                    <a:pt x="418" y="21"/>
                    <a:pt x="364" y="0"/>
                    <a:pt x="313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4" name="Google Shape;17044;p66"/>
            <p:cNvSpPr/>
            <p:nvPr/>
          </p:nvSpPr>
          <p:spPr>
            <a:xfrm>
              <a:off x="6305850" y="3482951"/>
              <a:ext cx="38230" cy="11521"/>
            </a:xfrm>
            <a:custGeom>
              <a:avLst/>
              <a:gdLst/>
              <a:ahLst/>
              <a:cxnLst/>
              <a:rect l="l" t="t" r="r" b="b"/>
              <a:pathLst>
                <a:path w="1460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5" name="Google Shape;17045;p66"/>
            <p:cNvSpPr/>
            <p:nvPr/>
          </p:nvSpPr>
          <p:spPr>
            <a:xfrm>
              <a:off x="6442981" y="3482951"/>
              <a:ext cx="37994" cy="11521"/>
            </a:xfrm>
            <a:custGeom>
              <a:avLst/>
              <a:gdLst/>
              <a:ahLst/>
              <a:cxnLst/>
              <a:rect l="l" t="t" r="r" b="b"/>
              <a:pathLst>
                <a:path w="1451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1164" y="439"/>
                  </a:lnTo>
                  <a:cubicBezTo>
                    <a:pt x="1451" y="439"/>
                    <a:pt x="1451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6" name="Google Shape;17046;p66"/>
            <p:cNvSpPr/>
            <p:nvPr/>
          </p:nvSpPr>
          <p:spPr>
            <a:xfrm>
              <a:off x="6374298" y="3488686"/>
              <a:ext cx="38230" cy="11521"/>
            </a:xfrm>
            <a:custGeom>
              <a:avLst/>
              <a:gdLst/>
              <a:ahLst/>
              <a:cxnLst/>
              <a:rect l="l" t="t" r="r" b="b"/>
              <a:pathLst>
                <a:path w="1460" h="440" extrusionOk="0">
                  <a:moveTo>
                    <a:pt x="296" y="1"/>
                  </a:moveTo>
                  <a:cubicBezTo>
                    <a:pt x="0" y="1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1"/>
                    <a:pt x="116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7" name="Google Shape;17047;p66"/>
            <p:cNvSpPr/>
            <p:nvPr/>
          </p:nvSpPr>
          <p:spPr>
            <a:xfrm>
              <a:off x="6414492" y="3465957"/>
              <a:ext cx="26525" cy="11260"/>
            </a:xfrm>
            <a:custGeom>
              <a:avLst/>
              <a:gdLst/>
              <a:ahLst/>
              <a:cxnLst/>
              <a:rect l="l" t="t" r="r" b="b"/>
              <a:pathLst>
                <a:path w="1013" h="430" extrusionOk="0">
                  <a:moveTo>
                    <a:pt x="287" y="0"/>
                  </a:moveTo>
                  <a:cubicBezTo>
                    <a:pt x="1" y="0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8" name="Google Shape;17048;p66"/>
            <p:cNvSpPr/>
            <p:nvPr/>
          </p:nvSpPr>
          <p:spPr>
            <a:xfrm>
              <a:off x="6345808" y="3465957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0"/>
                  </a:moveTo>
                  <a:cubicBezTo>
                    <a:pt x="0" y="0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9" name="Google Shape;17049;p66"/>
            <p:cNvSpPr/>
            <p:nvPr/>
          </p:nvSpPr>
          <p:spPr>
            <a:xfrm>
              <a:off x="6313575" y="3431471"/>
              <a:ext cx="119953" cy="40246"/>
            </a:xfrm>
            <a:custGeom>
              <a:avLst/>
              <a:gdLst/>
              <a:ahLst/>
              <a:cxnLst/>
              <a:rect l="l" t="t" r="r" b="b"/>
              <a:pathLst>
                <a:path w="4581" h="1537" extrusionOk="0">
                  <a:moveTo>
                    <a:pt x="1" y="1"/>
                  </a:moveTo>
                  <a:lnTo>
                    <a:pt x="1" y="1537"/>
                  </a:lnTo>
                  <a:cubicBezTo>
                    <a:pt x="1" y="1537"/>
                    <a:pt x="2834" y="1317"/>
                    <a:pt x="458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0" name="Google Shape;17050;p66"/>
            <p:cNvSpPr/>
            <p:nvPr/>
          </p:nvSpPr>
          <p:spPr>
            <a:xfrm>
              <a:off x="6295847" y="3513352"/>
              <a:ext cx="23252" cy="32574"/>
            </a:xfrm>
            <a:custGeom>
              <a:avLst/>
              <a:gdLst/>
              <a:ahLst/>
              <a:cxnLst/>
              <a:rect l="l" t="t" r="r" b="b"/>
              <a:pathLst>
                <a:path w="888" h="1244" extrusionOk="0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1" y="1005"/>
                    <a:pt x="153" y="1196"/>
                    <a:pt x="363" y="1234"/>
                  </a:cubicBezTo>
                  <a:cubicBezTo>
                    <a:pt x="394" y="1240"/>
                    <a:pt x="425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87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1" name="Google Shape;17051;p66"/>
            <p:cNvSpPr/>
            <p:nvPr/>
          </p:nvSpPr>
          <p:spPr>
            <a:xfrm>
              <a:off x="6467464" y="3513352"/>
              <a:ext cx="23252" cy="32574"/>
            </a:xfrm>
            <a:custGeom>
              <a:avLst/>
              <a:gdLst/>
              <a:ahLst/>
              <a:cxnLst/>
              <a:rect l="l" t="t" r="r" b="b"/>
              <a:pathLst>
                <a:path w="888" h="1244" extrusionOk="0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0" y="1005"/>
                    <a:pt x="153" y="1196"/>
                    <a:pt x="363" y="1234"/>
                  </a:cubicBezTo>
                  <a:cubicBezTo>
                    <a:pt x="394" y="1240"/>
                    <a:pt x="424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78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2" name="Google Shape;17052;p66"/>
            <p:cNvSpPr/>
            <p:nvPr/>
          </p:nvSpPr>
          <p:spPr>
            <a:xfrm>
              <a:off x="6319073" y="3408743"/>
              <a:ext cx="148652" cy="51506"/>
            </a:xfrm>
            <a:custGeom>
              <a:avLst/>
              <a:gdLst/>
              <a:ahLst/>
              <a:cxnLst/>
              <a:rect l="l" t="t" r="r" b="b"/>
              <a:pathLst>
                <a:path w="5677" h="1967" extrusionOk="0">
                  <a:moveTo>
                    <a:pt x="2844" y="1"/>
                  </a:moveTo>
                  <a:cubicBezTo>
                    <a:pt x="1270" y="1"/>
                    <a:pt x="1" y="487"/>
                    <a:pt x="1" y="1088"/>
                  </a:cubicBezTo>
                  <a:lnTo>
                    <a:pt x="1" y="1966"/>
                  </a:lnTo>
                  <a:cubicBezTo>
                    <a:pt x="1" y="1365"/>
                    <a:pt x="1270" y="869"/>
                    <a:pt x="2844" y="869"/>
                  </a:cubicBezTo>
                  <a:cubicBezTo>
                    <a:pt x="4408" y="869"/>
                    <a:pt x="5677" y="1365"/>
                    <a:pt x="5677" y="1966"/>
                  </a:cubicBezTo>
                  <a:lnTo>
                    <a:pt x="5677" y="1088"/>
                  </a:lnTo>
                  <a:cubicBezTo>
                    <a:pt x="5677" y="487"/>
                    <a:pt x="4408" y="1"/>
                    <a:pt x="28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3" name="Google Shape;17053;p66"/>
            <p:cNvSpPr/>
            <p:nvPr/>
          </p:nvSpPr>
          <p:spPr>
            <a:xfrm>
              <a:off x="6399016" y="3482951"/>
              <a:ext cx="57240" cy="45981"/>
            </a:xfrm>
            <a:custGeom>
              <a:avLst/>
              <a:gdLst/>
              <a:ahLst/>
              <a:cxnLst/>
              <a:rect l="l" t="t" r="r" b="b"/>
              <a:pathLst>
                <a:path w="2186" h="1756" extrusionOk="0">
                  <a:moveTo>
                    <a:pt x="1756" y="439"/>
                  </a:moveTo>
                  <a:lnTo>
                    <a:pt x="1756" y="658"/>
                  </a:lnTo>
                  <a:cubicBezTo>
                    <a:pt x="1756" y="1021"/>
                    <a:pt x="1460" y="1317"/>
                    <a:pt x="1098" y="1317"/>
                  </a:cubicBezTo>
                  <a:cubicBezTo>
                    <a:pt x="735" y="1317"/>
                    <a:pt x="439" y="1021"/>
                    <a:pt x="439" y="65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97" y="1746"/>
                    <a:pt x="1098" y="1756"/>
                  </a:cubicBezTo>
                  <a:cubicBezTo>
                    <a:pt x="1699" y="1746"/>
                    <a:pt x="2185" y="1259"/>
                    <a:pt x="2185" y="658"/>
                  </a:cubicBezTo>
                  <a:lnTo>
                    <a:pt x="2185" y="220"/>
                  </a:lnTo>
                  <a:cubicBezTo>
                    <a:pt x="2185" y="105"/>
                    <a:pt x="209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4" name="Google Shape;17054;p66"/>
            <p:cNvSpPr/>
            <p:nvPr/>
          </p:nvSpPr>
          <p:spPr>
            <a:xfrm>
              <a:off x="6330569" y="3482951"/>
              <a:ext cx="56979" cy="45981"/>
            </a:xfrm>
            <a:custGeom>
              <a:avLst/>
              <a:gdLst/>
              <a:ahLst/>
              <a:cxnLst/>
              <a:rect l="l" t="t" r="r" b="b"/>
              <a:pathLst>
                <a:path w="2176" h="1756" extrusionOk="0">
                  <a:moveTo>
                    <a:pt x="1746" y="439"/>
                  </a:moveTo>
                  <a:lnTo>
                    <a:pt x="1746" y="658"/>
                  </a:lnTo>
                  <a:cubicBezTo>
                    <a:pt x="1746" y="1021"/>
                    <a:pt x="1451" y="1317"/>
                    <a:pt x="1088" y="1317"/>
                  </a:cubicBezTo>
                  <a:cubicBezTo>
                    <a:pt x="726" y="1317"/>
                    <a:pt x="430" y="1021"/>
                    <a:pt x="430" y="658"/>
                  </a:cubicBezTo>
                  <a:lnTo>
                    <a:pt x="430" y="439"/>
                  </a:lnTo>
                  <a:close/>
                  <a:moveTo>
                    <a:pt x="210" y="0"/>
                  </a:moveTo>
                  <a:cubicBezTo>
                    <a:pt x="96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87" y="1746"/>
                    <a:pt x="1088" y="1756"/>
                  </a:cubicBezTo>
                  <a:cubicBezTo>
                    <a:pt x="1689" y="1746"/>
                    <a:pt x="2176" y="1259"/>
                    <a:pt x="2176" y="658"/>
                  </a:cubicBezTo>
                  <a:lnTo>
                    <a:pt x="2176" y="220"/>
                  </a:lnTo>
                  <a:cubicBezTo>
                    <a:pt x="2176" y="105"/>
                    <a:pt x="208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5" name="Google Shape;17055;p66"/>
            <p:cNvSpPr/>
            <p:nvPr/>
          </p:nvSpPr>
          <p:spPr>
            <a:xfrm>
              <a:off x="6326327" y="3614347"/>
              <a:ext cx="134172" cy="80467"/>
            </a:xfrm>
            <a:custGeom>
              <a:avLst/>
              <a:gdLst/>
              <a:ahLst/>
              <a:cxnLst/>
              <a:rect l="l" t="t" r="r" b="b"/>
              <a:pathLst>
                <a:path w="5124" h="3073" extrusionOk="0">
                  <a:moveTo>
                    <a:pt x="668" y="0"/>
                  </a:moveTo>
                  <a:lnTo>
                    <a:pt x="0" y="239"/>
                  </a:lnTo>
                  <a:cubicBezTo>
                    <a:pt x="0" y="248"/>
                    <a:pt x="10" y="258"/>
                    <a:pt x="19" y="277"/>
                  </a:cubicBezTo>
                  <a:lnTo>
                    <a:pt x="735" y="1889"/>
                  </a:lnTo>
                  <a:cubicBezTo>
                    <a:pt x="843" y="2141"/>
                    <a:pt x="1082" y="2279"/>
                    <a:pt x="1328" y="2279"/>
                  </a:cubicBezTo>
                  <a:cubicBezTo>
                    <a:pt x="1474" y="2279"/>
                    <a:pt x="1622" y="2231"/>
                    <a:pt x="1746" y="2128"/>
                  </a:cubicBezTo>
                  <a:lnTo>
                    <a:pt x="2347" y="1641"/>
                  </a:lnTo>
                  <a:lnTo>
                    <a:pt x="2347" y="3062"/>
                  </a:lnTo>
                  <a:cubicBezTo>
                    <a:pt x="2414" y="3062"/>
                    <a:pt x="2490" y="3072"/>
                    <a:pt x="2567" y="3072"/>
                  </a:cubicBezTo>
                  <a:cubicBezTo>
                    <a:pt x="2633" y="3072"/>
                    <a:pt x="2710" y="3072"/>
                    <a:pt x="2777" y="3062"/>
                  </a:cubicBezTo>
                  <a:lnTo>
                    <a:pt x="2777" y="1631"/>
                  </a:lnTo>
                  <a:lnTo>
                    <a:pt x="3378" y="2128"/>
                  </a:lnTo>
                  <a:cubicBezTo>
                    <a:pt x="3502" y="2231"/>
                    <a:pt x="3650" y="2279"/>
                    <a:pt x="3796" y="2279"/>
                  </a:cubicBezTo>
                  <a:cubicBezTo>
                    <a:pt x="4043" y="2279"/>
                    <a:pt x="4285" y="2141"/>
                    <a:pt x="4398" y="1889"/>
                  </a:cubicBezTo>
                  <a:lnTo>
                    <a:pt x="5114" y="267"/>
                  </a:lnTo>
                  <a:cubicBezTo>
                    <a:pt x="5114" y="258"/>
                    <a:pt x="5123" y="248"/>
                    <a:pt x="5123" y="229"/>
                  </a:cubicBezTo>
                  <a:lnTo>
                    <a:pt x="4456" y="0"/>
                  </a:lnTo>
                  <a:lnTo>
                    <a:pt x="2557" y="887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6" name="Google Shape;17056;p66"/>
            <p:cNvSpPr/>
            <p:nvPr/>
          </p:nvSpPr>
          <p:spPr>
            <a:xfrm>
              <a:off x="6336565" y="3599893"/>
              <a:ext cx="56979" cy="62635"/>
            </a:xfrm>
            <a:custGeom>
              <a:avLst/>
              <a:gdLst/>
              <a:ahLst/>
              <a:cxnLst/>
              <a:rect l="l" t="t" r="r" b="b"/>
              <a:pathLst>
                <a:path w="2176" h="2392" extrusionOk="0">
                  <a:moveTo>
                    <a:pt x="646" y="0"/>
                  </a:moveTo>
                  <a:cubicBezTo>
                    <a:pt x="590" y="0"/>
                    <a:pt x="536" y="21"/>
                    <a:pt x="497" y="66"/>
                  </a:cubicBezTo>
                  <a:lnTo>
                    <a:pt x="58" y="495"/>
                  </a:lnTo>
                  <a:cubicBezTo>
                    <a:pt x="20" y="533"/>
                    <a:pt x="1" y="590"/>
                    <a:pt x="29" y="648"/>
                  </a:cubicBezTo>
                  <a:lnTo>
                    <a:pt x="745" y="2260"/>
                  </a:lnTo>
                  <a:cubicBezTo>
                    <a:pt x="781" y="2345"/>
                    <a:pt x="864" y="2392"/>
                    <a:pt x="947" y="2392"/>
                  </a:cubicBezTo>
                  <a:cubicBezTo>
                    <a:pt x="994" y="2392"/>
                    <a:pt x="1041" y="2377"/>
                    <a:pt x="1079" y="2346"/>
                  </a:cubicBezTo>
                  <a:lnTo>
                    <a:pt x="2176" y="1439"/>
                  </a:lnTo>
                  <a:lnTo>
                    <a:pt x="792" y="56"/>
                  </a:lnTo>
                  <a:cubicBezTo>
                    <a:pt x="751" y="19"/>
                    <a:pt x="698" y="0"/>
                    <a:pt x="64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7" name="Google Shape;17057;p66"/>
            <p:cNvSpPr/>
            <p:nvPr/>
          </p:nvSpPr>
          <p:spPr>
            <a:xfrm>
              <a:off x="6393282" y="3599658"/>
              <a:ext cx="56717" cy="62870"/>
            </a:xfrm>
            <a:custGeom>
              <a:avLst/>
              <a:gdLst/>
              <a:ahLst/>
              <a:cxnLst/>
              <a:rect l="l" t="t" r="r" b="b"/>
              <a:pathLst>
                <a:path w="2166" h="2401" extrusionOk="0">
                  <a:moveTo>
                    <a:pt x="1532" y="1"/>
                  </a:moveTo>
                  <a:cubicBezTo>
                    <a:pt x="1476" y="1"/>
                    <a:pt x="1422" y="22"/>
                    <a:pt x="1383" y="65"/>
                  </a:cubicBezTo>
                  <a:lnTo>
                    <a:pt x="0" y="1448"/>
                  </a:lnTo>
                  <a:lnTo>
                    <a:pt x="1097" y="2355"/>
                  </a:lnTo>
                  <a:cubicBezTo>
                    <a:pt x="1135" y="2386"/>
                    <a:pt x="1182" y="2401"/>
                    <a:pt x="1228" y="2401"/>
                  </a:cubicBezTo>
                  <a:cubicBezTo>
                    <a:pt x="1311" y="2401"/>
                    <a:pt x="1395" y="2354"/>
                    <a:pt x="1431" y="2269"/>
                  </a:cubicBezTo>
                  <a:lnTo>
                    <a:pt x="2147" y="657"/>
                  </a:lnTo>
                  <a:cubicBezTo>
                    <a:pt x="2166" y="599"/>
                    <a:pt x="2156" y="542"/>
                    <a:pt x="2118" y="504"/>
                  </a:cubicBezTo>
                  <a:lnTo>
                    <a:pt x="1689" y="65"/>
                  </a:lnTo>
                  <a:cubicBezTo>
                    <a:pt x="1646" y="22"/>
                    <a:pt x="1588" y="1"/>
                    <a:pt x="153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8" name="Google Shape;17058;p66"/>
            <p:cNvSpPr/>
            <p:nvPr/>
          </p:nvSpPr>
          <p:spPr>
            <a:xfrm>
              <a:off x="6265132" y="3644067"/>
              <a:ext cx="48468" cy="56481"/>
            </a:xfrm>
            <a:custGeom>
              <a:avLst/>
              <a:gdLst/>
              <a:ahLst/>
              <a:cxnLst/>
              <a:rect l="l" t="t" r="r" b="b"/>
              <a:pathLst>
                <a:path w="1851" h="2157" extrusionOk="0">
                  <a:moveTo>
                    <a:pt x="239" y="0"/>
                  </a:moveTo>
                  <a:cubicBezTo>
                    <a:pt x="134" y="105"/>
                    <a:pt x="57" y="229"/>
                    <a:pt x="0" y="363"/>
                  </a:cubicBezTo>
                  <a:lnTo>
                    <a:pt x="1193" y="1403"/>
                  </a:lnTo>
                  <a:cubicBezTo>
                    <a:pt x="1326" y="1527"/>
                    <a:pt x="1412" y="1708"/>
                    <a:pt x="1412" y="1899"/>
                  </a:cubicBezTo>
                  <a:lnTo>
                    <a:pt x="1412" y="2156"/>
                  </a:lnTo>
                  <a:lnTo>
                    <a:pt x="1851" y="2156"/>
                  </a:lnTo>
                  <a:lnTo>
                    <a:pt x="1851" y="1899"/>
                  </a:lnTo>
                  <a:cubicBezTo>
                    <a:pt x="1851" y="1584"/>
                    <a:pt x="1708" y="1279"/>
                    <a:pt x="1469" y="106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9" name="Google Shape;17059;p66"/>
            <p:cNvSpPr/>
            <p:nvPr/>
          </p:nvSpPr>
          <p:spPr>
            <a:xfrm>
              <a:off x="6473198" y="3644067"/>
              <a:ext cx="48495" cy="56481"/>
            </a:xfrm>
            <a:custGeom>
              <a:avLst/>
              <a:gdLst/>
              <a:ahLst/>
              <a:cxnLst/>
              <a:rect l="l" t="t" r="r" b="b"/>
              <a:pathLst>
                <a:path w="1852" h="2157" extrusionOk="0">
                  <a:moveTo>
                    <a:pt x="1613" y="0"/>
                  </a:moveTo>
                  <a:lnTo>
                    <a:pt x="382" y="1069"/>
                  </a:lnTo>
                  <a:cubicBezTo>
                    <a:pt x="144" y="1279"/>
                    <a:pt x="1" y="1584"/>
                    <a:pt x="1" y="1899"/>
                  </a:cubicBezTo>
                  <a:lnTo>
                    <a:pt x="1" y="2156"/>
                  </a:lnTo>
                  <a:lnTo>
                    <a:pt x="440" y="2156"/>
                  </a:lnTo>
                  <a:lnTo>
                    <a:pt x="440" y="1899"/>
                  </a:lnTo>
                  <a:cubicBezTo>
                    <a:pt x="440" y="1708"/>
                    <a:pt x="516" y="1527"/>
                    <a:pt x="659" y="1403"/>
                  </a:cubicBezTo>
                  <a:lnTo>
                    <a:pt x="1852" y="363"/>
                  </a:lnTo>
                  <a:cubicBezTo>
                    <a:pt x="1794" y="229"/>
                    <a:pt x="1718" y="105"/>
                    <a:pt x="16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060" name="Google Shape;17060;p66"/>
          <p:cNvSpPr/>
          <p:nvPr/>
        </p:nvSpPr>
        <p:spPr>
          <a:xfrm>
            <a:off x="5880422" y="3363050"/>
            <a:ext cx="125924" cy="11260"/>
          </a:xfrm>
          <a:custGeom>
            <a:avLst/>
            <a:gdLst/>
            <a:ahLst/>
            <a:cxnLst/>
            <a:rect l="l" t="t" r="r" b="b"/>
            <a:pathLst>
              <a:path w="4809" h="430" extrusionOk="0">
                <a:moveTo>
                  <a:pt x="1" y="0"/>
                </a:moveTo>
                <a:cubicBezTo>
                  <a:pt x="1" y="239"/>
                  <a:pt x="201" y="429"/>
                  <a:pt x="439" y="429"/>
                </a:cubicBezTo>
                <a:lnTo>
                  <a:pt x="4379" y="429"/>
                </a:lnTo>
                <a:cubicBezTo>
                  <a:pt x="4618" y="429"/>
                  <a:pt x="4809" y="239"/>
                  <a:pt x="4809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061" name="Google Shape;17061;p66"/>
          <p:cNvGrpSpPr/>
          <p:nvPr/>
        </p:nvGrpSpPr>
        <p:grpSpPr>
          <a:xfrm>
            <a:off x="5811739" y="3345794"/>
            <a:ext cx="263316" cy="354754"/>
            <a:chOff x="5811739" y="3345794"/>
            <a:chExt cx="263316" cy="354754"/>
          </a:xfrm>
        </p:grpSpPr>
        <p:sp>
          <p:nvSpPr>
            <p:cNvPr id="17062" name="Google Shape;17062;p66"/>
            <p:cNvSpPr/>
            <p:nvPr/>
          </p:nvSpPr>
          <p:spPr>
            <a:xfrm>
              <a:off x="5857694" y="3408743"/>
              <a:ext cx="171643" cy="57240"/>
            </a:xfrm>
            <a:custGeom>
              <a:avLst/>
              <a:gdLst/>
              <a:ahLst/>
              <a:cxnLst/>
              <a:rect l="l" t="t" r="r" b="b"/>
              <a:pathLst>
                <a:path w="6555" h="2186" extrusionOk="0">
                  <a:moveTo>
                    <a:pt x="0" y="1"/>
                  </a:moveTo>
                  <a:lnTo>
                    <a:pt x="0" y="2185"/>
                  </a:lnTo>
                  <a:lnTo>
                    <a:pt x="6554" y="2185"/>
                  </a:lnTo>
                  <a:lnTo>
                    <a:pt x="655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3" name="Google Shape;17063;p66"/>
            <p:cNvSpPr/>
            <p:nvPr/>
          </p:nvSpPr>
          <p:spPr>
            <a:xfrm>
              <a:off x="5854944" y="3528696"/>
              <a:ext cx="60723" cy="57371"/>
            </a:xfrm>
            <a:custGeom>
              <a:avLst/>
              <a:gdLst/>
              <a:ahLst/>
              <a:cxnLst/>
              <a:rect l="l" t="t" r="r" b="b"/>
              <a:pathLst>
                <a:path w="2319" h="2191" extrusionOk="0">
                  <a:moveTo>
                    <a:pt x="754" y="1"/>
                  </a:moveTo>
                  <a:cubicBezTo>
                    <a:pt x="630" y="1"/>
                    <a:pt x="505" y="36"/>
                    <a:pt x="392" y="113"/>
                  </a:cubicBezTo>
                  <a:cubicBezTo>
                    <a:pt x="29" y="352"/>
                    <a:pt x="1" y="877"/>
                    <a:pt x="334" y="1153"/>
                  </a:cubicBezTo>
                  <a:cubicBezTo>
                    <a:pt x="233" y="1732"/>
                    <a:pt x="692" y="2191"/>
                    <a:pt x="1198" y="2191"/>
                  </a:cubicBezTo>
                  <a:cubicBezTo>
                    <a:pt x="1359" y="2191"/>
                    <a:pt x="1525" y="2144"/>
                    <a:pt x="1680" y="2041"/>
                  </a:cubicBezTo>
                  <a:cubicBezTo>
                    <a:pt x="2319" y="1611"/>
                    <a:pt x="2137" y="619"/>
                    <a:pt x="1384" y="457"/>
                  </a:cubicBezTo>
                  <a:cubicBezTo>
                    <a:pt x="1292" y="174"/>
                    <a:pt x="1028" y="1"/>
                    <a:pt x="75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4" name="Google Shape;17064;p66"/>
            <p:cNvSpPr/>
            <p:nvPr/>
          </p:nvSpPr>
          <p:spPr>
            <a:xfrm>
              <a:off x="5971101" y="3528696"/>
              <a:ext cx="60723" cy="57371"/>
            </a:xfrm>
            <a:custGeom>
              <a:avLst/>
              <a:gdLst/>
              <a:ahLst/>
              <a:cxnLst/>
              <a:rect l="l" t="t" r="r" b="b"/>
              <a:pathLst>
                <a:path w="2319" h="2191" extrusionOk="0">
                  <a:moveTo>
                    <a:pt x="1565" y="1"/>
                  </a:moveTo>
                  <a:cubicBezTo>
                    <a:pt x="1292" y="1"/>
                    <a:pt x="1030" y="174"/>
                    <a:pt x="945" y="457"/>
                  </a:cubicBezTo>
                  <a:cubicBezTo>
                    <a:pt x="191" y="619"/>
                    <a:pt x="1" y="1611"/>
                    <a:pt x="640" y="2041"/>
                  </a:cubicBezTo>
                  <a:cubicBezTo>
                    <a:pt x="794" y="2144"/>
                    <a:pt x="961" y="2191"/>
                    <a:pt x="1122" y="2191"/>
                  </a:cubicBezTo>
                  <a:cubicBezTo>
                    <a:pt x="1631" y="2191"/>
                    <a:pt x="2093" y="1732"/>
                    <a:pt x="1985" y="1153"/>
                  </a:cubicBezTo>
                  <a:cubicBezTo>
                    <a:pt x="2319" y="877"/>
                    <a:pt x="2290" y="352"/>
                    <a:pt x="1928" y="113"/>
                  </a:cubicBezTo>
                  <a:cubicBezTo>
                    <a:pt x="1815" y="36"/>
                    <a:pt x="1689" y="1"/>
                    <a:pt x="15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5" name="Google Shape;17065;p66"/>
            <p:cNvSpPr/>
            <p:nvPr/>
          </p:nvSpPr>
          <p:spPr>
            <a:xfrm>
              <a:off x="5811739" y="3563130"/>
              <a:ext cx="263316" cy="137157"/>
            </a:xfrm>
            <a:custGeom>
              <a:avLst/>
              <a:gdLst/>
              <a:ahLst/>
              <a:cxnLst/>
              <a:rect l="l" t="t" r="r" b="b"/>
              <a:pathLst>
                <a:path w="10056" h="5238" extrusionOk="0">
                  <a:moveTo>
                    <a:pt x="3721" y="0"/>
                  </a:moveTo>
                  <a:lnTo>
                    <a:pt x="3721" y="1126"/>
                  </a:lnTo>
                  <a:cubicBezTo>
                    <a:pt x="3721" y="1498"/>
                    <a:pt x="3482" y="1832"/>
                    <a:pt x="3139" y="1956"/>
                  </a:cubicBezTo>
                  <a:lnTo>
                    <a:pt x="878" y="2748"/>
                  </a:lnTo>
                  <a:cubicBezTo>
                    <a:pt x="353" y="2929"/>
                    <a:pt x="0" y="3425"/>
                    <a:pt x="0" y="3988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58" y="5238"/>
                  </a:cubicBezTo>
                  <a:lnTo>
                    <a:pt x="9397" y="5238"/>
                  </a:lnTo>
                  <a:cubicBezTo>
                    <a:pt x="9759" y="5238"/>
                    <a:pt x="10055" y="4942"/>
                    <a:pt x="10055" y="4580"/>
                  </a:cubicBezTo>
                  <a:lnTo>
                    <a:pt x="10055" y="3988"/>
                  </a:lnTo>
                  <a:cubicBezTo>
                    <a:pt x="10055" y="3425"/>
                    <a:pt x="9702" y="2939"/>
                    <a:pt x="9178" y="2748"/>
                  </a:cubicBezTo>
                  <a:lnTo>
                    <a:pt x="6926" y="1956"/>
                  </a:lnTo>
                  <a:cubicBezTo>
                    <a:pt x="6573" y="1832"/>
                    <a:pt x="6344" y="1498"/>
                    <a:pt x="6344" y="1126"/>
                  </a:cubicBezTo>
                  <a:lnTo>
                    <a:pt x="634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6" name="Google Shape;17066;p66"/>
            <p:cNvSpPr/>
            <p:nvPr/>
          </p:nvSpPr>
          <p:spPr>
            <a:xfrm>
              <a:off x="5811975" y="3602355"/>
              <a:ext cx="263081" cy="97932"/>
            </a:xfrm>
            <a:custGeom>
              <a:avLst/>
              <a:gdLst/>
              <a:ahLst/>
              <a:cxnLst/>
              <a:rect l="l" t="t" r="r" b="b"/>
              <a:pathLst>
                <a:path w="10047" h="3740" extrusionOk="0">
                  <a:moveTo>
                    <a:pt x="3626" y="0"/>
                  </a:moveTo>
                  <a:cubicBezTo>
                    <a:pt x="3530" y="210"/>
                    <a:pt x="3349" y="372"/>
                    <a:pt x="3130" y="458"/>
                  </a:cubicBezTo>
                  <a:lnTo>
                    <a:pt x="869" y="1250"/>
                  </a:lnTo>
                  <a:cubicBezTo>
                    <a:pt x="344" y="1431"/>
                    <a:pt x="1" y="1927"/>
                    <a:pt x="1" y="2490"/>
                  </a:cubicBezTo>
                  <a:lnTo>
                    <a:pt x="1" y="3082"/>
                  </a:lnTo>
                  <a:cubicBezTo>
                    <a:pt x="1" y="3444"/>
                    <a:pt x="287" y="3740"/>
                    <a:pt x="649" y="3740"/>
                  </a:cubicBezTo>
                  <a:lnTo>
                    <a:pt x="9388" y="3740"/>
                  </a:lnTo>
                  <a:cubicBezTo>
                    <a:pt x="9750" y="3740"/>
                    <a:pt x="10046" y="3444"/>
                    <a:pt x="10046" y="3082"/>
                  </a:cubicBezTo>
                  <a:lnTo>
                    <a:pt x="10046" y="2490"/>
                  </a:lnTo>
                  <a:cubicBezTo>
                    <a:pt x="10046" y="1927"/>
                    <a:pt x="9693" y="1441"/>
                    <a:pt x="9169" y="1250"/>
                  </a:cubicBezTo>
                  <a:lnTo>
                    <a:pt x="6917" y="458"/>
                  </a:lnTo>
                  <a:cubicBezTo>
                    <a:pt x="6698" y="372"/>
                    <a:pt x="6516" y="210"/>
                    <a:pt x="6411" y="0"/>
                  </a:cubicBezTo>
                  <a:cubicBezTo>
                    <a:pt x="5963" y="167"/>
                    <a:pt x="5491" y="251"/>
                    <a:pt x="5019" y="251"/>
                  </a:cubicBezTo>
                  <a:cubicBezTo>
                    <a:pt x="4546" y="251"/>
                    <a:pt x="4074" y="167"/>
                    <a:pt x="3626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7" name="Google Shape;17067;p66"/>
            <p:cNvSpPr/>
            <p:nvPr/>
          </p:nvSpPr>
          <p:spPr>
            <a:xfrm>
              <a:off x="5909147" y="3574625"/>
              <a:ext cx="68736" cy="22807"/>
            </a:xfrm>
            <a:custGeom>
              <a:avLst/>
              <a:gdLst/>
              <a:ahLst/>
              <a:cxnLst/>
              <a:rect l="l" t="t" r="r" b="b"/>
              <a:pathLst>
                <a:path w="2625" h="871" extrusionOk="0">
                  <a:moveTo>
                    <a:pt x="1" y="0"/>
                  </a:moveTo>
                  <a:lnTo>
                    <a:pt x="1" y="592"/>
                  </a:lnTo>
                  <a:cubicBezTo>
                    <a:pt x="416" y="778"/>
                    <a:pt x="862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8" name="Google Shape;17068;p66"/>
            <p:cNvSpPr/>
            <p:nvPr/>
          </p:nvSpPr>
          <p:spPr>
            <a:xfrm>
              <a:off x="5850938" y="3465957"/>
              <a:ext cx="184630" cy="119927"/>
            </a:xfrm>
            <a:custGeom>
              <a:avLst/>
              <a:gdLst/>
              <a:ahLst/>
              <a:cxnLst/>
              <a:rect l="l" t="t" r="r" b="b"/>
              <a:pathLst>
                <a:path w="7051" h="4580" extrusionOk="0">
                  <a:moveTo>
                    <a:pt x="697" y="0"/>
                  </a:moveTo>
                  <a:lnTo>
                    <a:pt x="697" y="869"/>
                  </a:lnTo>
                  <a:lnTo>
                    <a:pt x="611" y="869"/>
                  </a:lnTo>
                  <a:cubicBezTo>
                    <a:pt x="325" y="869"/>
                    <a:pt x="77" y="1078"/>
                    <a:pt x="39" y="1365"/>
                  </a:cubicBezTo>
                  <a:cubicBezTo>
                    <a:pt x="1" y="1679"/>
                    <a:pt x="258" y="1966"/>
                    <a:pt x="583" y="1966"/>
                  </a:cubicBezTo>
                  <a:lnTo>
                    <a:pt x="697" y="1966"/>
                  </a:lnTo>
                  <a:cubicBezTo>
                    <a:pt x="812" y="3444"/>
                    <a:pt x="2042" y="4580"/>
                    <a:pt x="3531" y="4580"/>
                  </a:cubicBezTo>
                  <a:cubicBezTo>
                    <a:pt x="5009" y="4580"/>
                    <a:pt x="6240" y="3444"/>
                    <a:pt x="6354" y="1966"/>
                  </a:cubicBezTo>
                  <a:lnTo>
                    <a:pt x="6478" y="1966"/>
                  </a:lnTo>
                  <a:cubicBezTo>
                    <a:pt x="6803" y="1966"/>
                    <a:pt x="7051" y="1679"/>
                    <a:pt x="7022" y="1365"/>
                  </a:cubicBezTo>
                  <a:cubicBezTo>
                    <a:pt x="6984" y="1078"/>
                    <a:pt x="6736" y="869"/>
                    <a:pt x="6459" y="869"/>
                  </a:cubicBezTo>
                  <a:lnTo>
                    <a:pt x="6374" y="869"/>
                  </a:ln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9" name="Google Shape;17069;p66"/>
            <p:cNvSpPr/>
            <p:nvPr/>
          </p:nvSpPr>
          <p:spPr>
            <a:xfrm>
              <a:off x="5918129" y="3534483"/>
              <a:ext cx="50773" cy="17439"/>
            </a:xfrm>
            <a:custGeom>
              <a:avLst/>
              <a:gdLst/>
              <a:ahLst/>
              <a:cxnLst/>
              <a:rect l="l" t="t" r="r" b="b"/>
              <a:pathLst>
                <a:path w="1939" h="666" extrusionOk="0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28" y="666"/>
                  </a:cubicBezTo>
                  <a:cubicBezTo>
                    <a:pt x="940" y="666"/>
                    <a:pt x="952" y="666"/>
                    <a:pt x="965" y="665"/>
                  </a:cubicBezTo>
                  <a:cubicBezTo>
                    <a:pt x="977" y="666"/>
                    <a:pt x="989" y="666"/>
                    <a:pt x="1002" y="666"/>
                  </a:cubicBezTo>
                  <a:cubicBezTo>
                    <a:pt x="1284" y="666"/>
                    <a:pt x="1556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6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0" name="Google Shape;17070;p66"/>
            <p:cNvSpPr/>
            <p:nvPr/>
          </p:nvSpPr>
          <p:spPr>
            <a:xfrm>
              <a:off x="5903413" y="3488817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1" name="Google Shape;17071;p66"/>
            <p:cNvSpPr/>
            <p:nvPr/>
          </p:nvSpPr>
          <p:spPr>
            <a:xfrm>
              <a:off x="5972096" y="3488817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2" name="Google Shape;17072;p66"/>
            <p:cNvSpPr/>
            <p:nvPr/>
          </p:nvSpPr>
          <p:spPr>
            <a:xfrm>
              <a:off x="5847115" y="3465957"/>
              <a:ext cx="147998" cy="120163"/>
            </a:xfrm>
            <a:custGeom>
              <a:avLst/>
              <a:gdLst/>
              <a:ahLst/>
              <a:cxnLst/>
              <a:rect l="l" t="t" r="r" b="b"/>
              <a:pathLst>
                <a:path w="5652" h="4589" extrusionOk="0">
                  <a:moveTo>
                    <a:pt x="843" y="0"/>
                  </a:moveTo>
                  <a:lnTo>
                    <a:pt x="843" y="869"/>
                  </a:lnTo>
                  <a:lnTo>
                    <a:pt x="757" y="869"/>
                  </a:lnTo>
                  <a:cubicBezTo>
                    <a:pt x="751" y="868"/>
                    <a:pt x="745" y="868"/>
                    <a:pt x="739" y="868"/>
                  </a:cubicBezTo>
                  <a:cubicBezTo>
                    <a:pt x="32" y="868"/>
                    <a:pt x="1" y="1947"/>
                    <a:pt x="729" y="1966"/>
                  </a:cubicBezTo>
                  <a:lnTo>
                    <a:pt x="843" y="1966"/>
                  </a:lnTo>
                  <a:cubicBezTo>
                    <a:pt x="947" y="3461"/>
                    <a:pt x="2202" y="4588"/>
                    <a:pt x="3657" y="4588"/>
                  </a:cubicBezTo>
                  <a:cubicBezTo>
                    <a:pt x="3808" y="4588"/>
                    <a:pt x="3961" y="4576"/>
                    <a:pt x="4115" y="4551"/>
                  </a:cubicBezTo>
                  <a:cubicBezTo>
                    <a:pt x="2732" y="4332"/>
                    <a:pt x="1711" y="3149"/>
                    <a:pt x="1711" y="1746"/>
                  </a:cubicBezTo>
                  <a:lnTo>
                    <a:pt x="1711" y="1307"/>
                  </a:lnTo>
                  <a:cubicBezTo>
                    <a:pt x="1711" y="830"/>
                    <a:pt x="2103" y="439"/>
                    <a:pt x="2580" y="439"/>
                  </a:cubicBezTo>
                  <a:lnTo>
                    <a:pt x="5203" y="439"/>
                  </a:lnTo>
                  <a:cubicBezTo>
                    <a:pt x="5451" y="439"/>
                    <a:pt x="5651" y="239"/>
                    <a:pt x="5651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3" name="Google Shape;17073;p66"/>
            <p:cNvSpPr/>
            <p:nvPr/>
          </p:nvSpPr>
          <p:spPr>
            <a:xfrm>
              <a:off x="5857694" y="3465957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0" y="0"/>
                  </a:moveTo>
                  <a:lnTo>
                    <a:pt x="0" y="983"/>
                  </a:lnTo>
                  <a:lnTo>
                    <a:pt x="296" y="945"/>
                  </a:lnTo>
                  <a:cubicBezTo>
                    <a:pt x="630" y="897"/>
                    <a:pt x="869" y="621"/>
                    <a:pt x="878" y="29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4" name="Google Shape;17074;p66"/>
            <p:cNvSpPr/>
            <p:nvPr/>
          </p:nvSpPr>
          <p:spPr>
            <a:xfrm>
              <a:off x="6006320" y="3465957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621"/>
                    <a:pt x="249" y="897"/>
                    <a:pt x="573" y="945"/>
                  </a:cubicBezTo>
                  <a:lnTo>
                    <a:pt x="878" y="983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5" name="Google Shape;17075;p66"/>
            <p:cNvSpPr/>
            <p:nvPr/>
          </p:nvSpPr>
          <p:spPr>
            <a:xfrm>
              <a:off x="5857694" y="3414504"/>
              <a:ext cx="23017" cy="51480"/>
            </a:xfrm>
            <a:custGeom>
              <a:avLst/>
              <a:gdLst/>
              <a:ahLst/>
              <a:cxnLst/>
              <a:rect l="l" t="t" r="r" b="b"/>
              <a:pathLst>
                <a:path w="879" h="1966" extrusionOk="0">
                  <a:moveTo>
                    <a:pt x="0" y="0"/>
                  </a:moveTo>
                  <a:lnTo>
                    <a:pt x="0" y="1965"/>
                  </a:lnTo>
                  <a:lnTo>
                    <a:pt x="878" y="1965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6" name="Google Shape;17076;p66"/>
            <p:cNvSpPr/>
            <p:nvPr/>
          </p:nvSpPr>
          <p:spPr>
            <a:xfrm>
              <a:off x="5840464" y="3362788"/>
              <a:ext cx="205866" cy="57240"/>
            </a:xfrm>
            <a:custGeom>
              <a:avLst/>
              <a:gdLst/>
              <a:ahLst/>
              <a:cxnLst/>
              <a:rect l="l" t="t" r="r" b="b"/>
              <a:pathLst>
                <a:path w="7862" h="2186" extrusionOk="0">
                  <a:moveTo>
                    <a:pt x="1088" y="0"/>
                  </a:moveTo>
                  <a:cubicBezTo>
                    <a:pt x="487" y="0"/>
                    <a:pt x="0" y="497"/>
                    <a:pt x="0" y="1098"/>
                  </a:cubicBezTo>
                  <a:cubicBezTo>
                    <a:pt x="0" y="1699"/>
                    <a:pt x="487" y="2185"/>
                    <a:pt x="1088" y="2185"/>
                  </a:cubicBezTo>
                  <a:lnTo>
                    <a:pt x="6774" y="2185"/>
                  </a:lnTo>
                  <a:cubicBezTo>
                    <a:pt x="7375" y="2185"/>
                    <a:pt x="7861" y="1699"/>
                    <a:pt x="7861" y="1098"/>
                  </a:cubicBezTo>
                  <a:cubicBezTo>
                    <a:pt x="7861" y="497"/>
                    <a:pt x="7375" y="0"/>
                    <a:pt x="677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7" name="Google Shape;17077;p66"/>
            <p:cNvSpPr/>
            <p:nvPr/>
          </p:nvSpPr>
          <p:spPr>
            <a:xfrm>
              <a:off x="5857694" y="3437232"/>
              <a:ext cx="171643" cy="11521"/>
            </a:xfrm>
            <a:custGeom>
              <a:avLst/>
              <a:gdLst/>
              <a:ahLst/>
              <a:cxnLst/>
              <a:rect l="l" t="t" r="r" b="b"/>
              <a:pathLst>
                <a:path w="6555" h="440" extrusionOk="0">
                  <a:moveTo>
                    <a:pt x="0" y="0"/>
                  </a:moveTo>
                  <a:lnTo>
                    <a:pt x="0" y="439"/>
                  </a:lnTo>
                  <a:lnTo>
                    <a:pt x="6554" y="439"/>
                  </a:lnTo>
                  <a:lnTo>
                    <a:pt x="655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8" name="Google Shape;17078;p66"/>
            <p:cNvSpPr/>
            <p:nvPr/>
          </p:nvSpPr>
          <p:spPr>
            <a:xfrm>
              <a:off x="5857694" y="3437232"/>
              <a:ext cx="23017" cy="11521"/>
            </a:xfrm>
            <a:custGeom>
              <a:avLst/>
              <a:gdLst/>
              <a:ahLst/>
              <a:cxnLst/>
              <a:rect l="l" t="t" r="r" b="b"/>
              <a:pathLst>
                <a:path w="879" h="440" extrusionOk="0">
                  <a:moveTo>
                    <a:pt x="0" y="0"/>
                  </a:moveTo>
                  <a:lnTo>
                    <a:pt x="0" y="439"/>
                  </a:lnTo>
                  <a:lnTo>
                    <a:pt x="878" y="439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9" name="Google Shape;17079;p66"/>
            <p:cNvSpPr/>
            <p:nvPr/>
          </p:nvSpPr>
          <p:spPr>
            <a:xfrm>
              <a:off x="5891918" y="3345794"/>
              <a:ext cx="103195" cy="74234"/>
            </a:xfrm>
            <a:custGeom>
              <a:avLst/>
              <a:gdLst/>
              <a:ahLst/>
              <a:cxnLst/>
              <a:rect l="l" t="t" r="r" b="b"/>
              <a:pathLst>
                <a:path w="3941" h="2835" extrusionOk="0">
                  <a:moveTo>
                    <a:pt x="1405" y="1"/>
                  </a:moveTo>
                  <a:cubicBezTo>
                    <a:pt x="630" y="1"/>
                    <a:pt x="0" y="636"/>
                    <a:pt x="0" y="1422"/>
                  </a:cubicBezTo>
                  <a:cubicBezTo>
                    <a:pt x="0" y="2204"/>
                    <a:pt x="640" y="2834"/>
                    <a:pt x="1422" y="2834"/>
                  </a:cubicBezTo>
                  <a:lnTo>
                    <a:pt x="2519" y="2834"/>
                  </a:lnTo>
                  <a:cubicBezTo>
                    <a:pt x="3301" y="2834"/>
                    <a:pt x="3931" y="2204"/>
                    <a:pt x="3940" y="1422"/>
                  </a:cubicBezTo>
                  <a:cubicBezTo>
                    <a:pt x="3940" y="636"/>
                    <a:pt x="3311" y="1"/>
                    <a:pt x="2536" y="1"/>
                  </a:cubicBezTo>
                  <a:cubicBezTo>
                    <a:pt x="2530" y="1"/>
                    <a:pt x="2525" y="1"/>
                    <a:pt x="2519" y="1"/>
                  </a:cubicBezTo>
                  <a:lnTo>
                    <a:pt x="1422" y="1"/>
                  </a:lnTo>
                  <a:cubicBezTo>
                    <a:pt x="1416" y="1"/>
                    <a:pt x="1410" y="1"/>
                    <a:pt x="140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0" name="Google Shape;17080;p66"/>
            <p:cNvSpPr/>
            <p:nvPr/>
          </p:nvSpPr>
          <p:spPr>
            <a:xfrm>
              <a:off x="5882674" y="3602355"/>
              <a:ext cx="121682" cy="98194"/>
            </a:xfrm>
            <a:custGeom>
              <a:avLst/>
              <a:gdLst/>
              <a:ahLst/>
              <a:cxnLst/>
              <a:rect l="l" t="t" r="r" b="b"/>
              <a:pathLst>
                <a:path w="4647" h="3750" extrusionOk="0">
                  <a:moveTo>
                    <a:pt x="926" y="0"/>
                  </a:moveTo>
                  <a:cubicBezTo>
                    <a:pt x="821" y="210"/>
                    <a:pt x="640" y="372"/>
                    <a:pt x="420" y="458"/>
                  </a:cubicBezTo>
                  <a:lnTo>
                    <a:pt x="0" y="611"/>
                  </a:lnTo>
                  <a:cubicBezTo>
                    <a:pt x="430" y="1174"/>
                    <a:pt x="1307" y="1565"/>
                    <a:pt x="2328" y="1565"/>
                  </a:cubicBezTo>
                  <a:cubicBezTo>
                    <a:pt x="2624" y="1565"/>
                    <a:pt x="2929" y="1527"/>
                    <a:pt x="3225" y="1450"/>
                  </a:cubicBezTo>
                  <a:lnTo>
                    <a:pt x="3444" y="1679"/>
                  </a:lnTo>
                  <a:cubicBezTo>
                    <a:pt x="3568" y="1803"/>
                    <a:pt x="3635" y="1965"/>
                    <a:pt x="3635" y="2147"/>
                  </a:cubicBezTo>
                  <a:lnTo>
                    <a:pt x="3635" y="3749"/>
                  </a:lnTo>
                  <a:lnTo>
                    <a:pt x="4074" y="3749"/>
                  </a:lnTo>
                  <a:lnTo>
                    <a:pt x="4074" y="2137"/>
                  </a:lnTo>
                  <a:cubicBezTo>
                    <a:pt x="4074" y="1851"/>
                    <a:pt x="3960" y="1574"/>
                    <a:pt x="3759" y="1364"/>
                  </a:cubicBezTo>
                  <a:lnTo>
                    <a:pt x="3692" y="1307"/>
                  </a:lnTo>
                  <a:cubicBezTo>
                    <a:pt x="4064" y="1155"/>
                    <a:pt x="4389" y="916"/>
                    <a:pt x="4646" y="611"/>
                  </a:cubicBezTo>
                  <a:lnTo>
                    <a:pt x="4208" y="458"/>
                  </a:lnTo>
                  <a:cubicBezTo>
                    <a:pt x="3988" y="372"/>
                    <a:pt x="3807" y="210"/>
                    <a:pt x="3711" y="0"/>
                  </a:cubicBezTo>
                  <a:cubicBezTo>
                    <a:pt x="3258" y="167"/>
                    <a:pt x="2786" y="251"/>
                    <a:pt x="2315" y="251"/>
                  </a:cubicBezTo>
                  <a:cubicBezTo>
                    <a:pt x="1844" y="251"/>
                    <a:pt x="1374" y="167"/>
                    <a:pt x="926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1" name="Google Shape;17081;p66"/>
            <p:cNvSpPr/>
            <p:nvPr/>
          </p:nvSpPr>
          <p:spPr>
            <a:xfrm>
              <a:off x="5814489" y="3644827"/>
              <a:ext cx="48966" cy="55460"/>
            </a:xfrm>
            <a:custGeom>
              <a:avLst/>
              <a:gdLst/>
              <a:ahLst/>
              <a:cxnLst/>
              <a:rect l="l" t="t" r="r" b="b"/>
              <a:pathLst>
                <a:path w="1870" h="2118" extrusionOk="0">
                  <a:moveTo>
                    <a:pt x="229" y="0"/>
                  </a:moveTo>
                  <a:cubicBezTo>
                    <a:pt x="134" y="115"/>
                    <a:pt x="57" y="239"/>
                    <a:pt x="0" y="372"/>
                  </a:cubicBezTo>
                  <a:lnTo>
                    <a:pt x="1193" y="1374"/>
                  </a:lnTo>
                  <a:cubicBezTo>
                    <a:pt x="1345" y="1498"/>
                    <a:pt x="1431" y="1679"/>
                    <a:pt x="1431" y="1879"/>
                  </a:cubicBezTo>
                  <a:lnTo>
                    <a:pt x="1431" y="2118"/>
                  </a:lnTo>
                  <a:lnTo>
                    <a:pt x="1870" y="2118"/>
                  </a:lnTo>
                  <a:lnTo>
                    <a:pt x="1870" y="1879"/>
                  </a:lnTo>
                  <a:cubicBezTo>
                    <a:pt x="1870" y="1555"/>
                    <a:pt x="1727" y="1240"/>
                    <a:pt x="1479" y="1040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2" name="Google Shape;17082;p66"/>
            <p:cNvSpPr/>
            <p:nvPr/>
          </p:nvSpPr>
          <p:spPr>
            <a:xfrm>
              <a:off x="6023550" y="3644827"/>
              <a:ext cx="48992" cy="55460"/>
            </a:xfrm>
            <a:custGeom>
              <a:avLst/>
              <a:gdLst/>
              <a:ahLst/>
              <a:cxnLst/>
              <a:rect l="l" t="t" r="r" b="b"/>
              <a:pathLst>
                <a:path w="1871" h="2118" extrusionOk="0">
                  <a:moveTo>
                    <a:pt x="1632" y="0"/>
                  </a:moveTo>
                  <a:lnTo>
                    <a:pt x="392" y="1040"/>
                  </a:lnTo>
                  <a:cubicBezTo>
                    <a:pt x="144" y="1240"/>
                    <a:pt x="1" y="1555"/>
                    <a:pt x="1" y="1879"/>
                  </a:cubicBezTo>
                  <a:lnTo>
                    <a:pt x="1" y="2118"/>
                  </a:lnTo>
                  <a:lnTo>
                    <a:pt x="440" y="2118"/>
                  </a:lnTo>
                  <a:lnTo>
                    <a:pt x="440" y="1879"/>
                  </a:lnTo>
                  <a:cubicBezTo>
                    <a:pt x="440" y="1679"/>
                    <a:pt x="526" y="1498"/>
                    <a:pt x="678" y="1374"/>
                  </a:cubicBezTo>
                  <a:lnTo>
                    <a:pt x="1871" y="372"/>
                  </a:lnTo>
                  <a:cubicBezTo>
                    <a:pt x="1814" y="239"/>
                    <a:pt x="1737" y="115"/>
                    <a:pt x="163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83" name="Google Shape;17083;p66"/>
          <p:cNvGrpSpPr/>
          <p:nvPr/>
        </p:nvGrpSpPr>
        <p:grpSpPr>
          <a:xfrm>
            <a:off x="5363818" y="3345794"/>
            <a:ext cx="259074" cy="354493"/>
            <a:chOff x="5363818" y="3345794"/>
            <a:chExt cx="259074" cy="354493"/>
          </a:xfrm>
        </p:grpSpPr>
        <p:sp>
          <p:nvSpPr>
            <p:cNvPr id="17084" name="Google Shape;17084;p66"/>
            <p:cNvSpPr/>
            <p:nvPr/>
          </p:nvSpPr>
          <p:spPr>
            <a:xfrm>
              <a:off x="5397807" y="3514661"/>
              <a:ext cx="191360" cy="123934"/>
            </a:xfrm>
            <a:custGeom>
              <a:avLst/>
              <a:gdLst/>
              <a:ahLst/>
              <a:cxnLst/>
              <a:rect l="l" t="t" r="r" b="b"/>
              <a:pathLst>
                <a:path w="7308" h="4733" extrusionOk="0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6879" y="4733"/>
                  </a:lnTo>
                  <a:cubicBezTo>
                    <a:pt x="7308" y="2596"/>
                    <a:pt x="6449" y="1661"/>
                    <a:pt x="644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5" name="Google Shape;17085;p66"/>
            <p:cNvSpPr/>
            <p:nvPr/>
          </p:nvSpPr>
          <p:spPr>
            <a:xfrm>
              <a:off x="5397807" y="3514661"/>
              <a:ext cx="95706" cy="123934"/>
            </a:xfrm>
            <a:custGeom>
              <a:avLst/>
              <a:gdLst/>
              <a:ahLst/>
              <a:cxnLst/>
              <a:rect l="l" t="t" r="r" b="b"/>
              <a:pathLst>
                <a:path w="3655" h="4733" extrusionOk="0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3654" y="4733"/>
                  </a:lnTo>
                  <a:lnTo>
                    <a:pt x="365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6" name="Google Shape;17086;p66"/>
            <p:cNvSpPr/>
            <p:nvPr/>
          </p:nvSpPr>
          <p:spPr>
            <a:xfrm>
              <a:off x="5363818" y="3565382"/>
              <a:ext cx="259074" cy="134905"/>
            </a:xfrm>
            <a:custGeom>
              <a:avLst/>
              <a:gdLst/>
              <a:ahLst/>
              <a:cxnLst/>
              <a:rect l="l" t="t" r="r" b="b"/>
              <a:pathLst>
                <a:path w="9894" h="5152" extrusionOk="0">
                  <a:moveTo>
                    <a:pt x="3664" y="0"/>
                  </a:moveTo>
                  <a:lnTo>
                    <a:pt x="3664" y="1326"/>
                  </a:lnTo>
                  <a:cubicBezTo>
                    <a:pt x="3664" y="1689"/>
                    <a:pt x="3426" y="2013"/>
                    <a:pt x="3082" y="2137"/>
                  </a:cubicBezTo>
                  <a:lnTo>
                    <a:pt x="869" y="2920"/>
                  </a:lnTo>
                  <a:cubicBezTo>
                    <a:pt x="354" y="3101"/>
                    <a:pt x="1" y="3587"/>
                    <a:pt x="1" y="4131"/>
                  </a:cubicBezTo>
                  <a:lnTo>
                    <a:pt x="1" y="4513"/>
                  </a:lnTo>
                  <a:cubicBezTo>
                    <a:pt x="1" y="4866"/>
                    <a:pt x="297" y="5152"/>
                    <a:pt x="650" y="5152"/>
                  </a:cubicBezTo>
                  <a:lnTo>
                    <a:pt x="9245" y="5152"/>
                  </a:lnTo>
                  <a:cubicBezTo>
                    <a:pt x="9608" y="5152"/>
                    <a:pt x="9894" y="4866"/>
                    <a:pt x="9894" y="4513"/>
                  </a:cubicBezTo>
                  <a:lnTo>
                    <a:pt x="9894" y="4131"/>
                  </a:lnTo>
                  <a:cubicBezTo>
                    <a:pt x="9894" y="3587"/>
                    <a:pt x="9550" y="3101"/>
                    <a:pt x="9035" y="2920"/>
                  </a:cubicBezTo>
                  <a:lnTo>
                    <a:pt x="6812" y="2137"/>
                  </a:lnTo>
                  <a:cubicBezTo>
                    <a:pt x="6469" y="2013"/>
                    <a:pt x="6240" y="1689"/>
                    <a:pt x="6240" y="1326"/>
                  </a:cubicBezTo>
                  <a:lnTo>
                    <a:pt x="6240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7" name="Google Shape;17087;p66"/>
            <p:cNvSpPr/>
            <p:nvPr/>
          </p:nvSpPr>
          <p:spPr>
            <a:xfrm>
              <a:off x="5364080" y="3621836"/>
              <a:ext cx="258813" cy="78450"/>
            </a:xfrm>
            <a:custGeom>
              <a:avLst/>
              <a:gdLst/>
              <a:ahLst/>
              <a:cxnLst/>
              <a:rect l="l" t="t" r="r" b="b"/>
              <a:pathLst>
                <a:path w="9884" h="2996" extrusionOk="0">
                  <a:moveTo>
                    <a:pt x="3025" y="0"/>
                  </a:moveTo>
                  <a:lnTo>
                    <a:pt x="859" y="764"/>
                  </a:lnTo>
                  <a:cubicBezTo>
                    <a:pt x="344" y="945"/>
                    <a:pt x="1" y="1431"/>
                    <a:pt x="1" y="1975"/>
                  </a:cubicBezTo>
                  <a:lnTo>
                    <a:pt x="1" y="2357"/>
                  </a:lnTo>
                  <a:cubicBezTo>
                    <a:pt x="1" y="2710"/>
                    <a:pt x="287" y="2996"/>
                    <a:pt x="640" y="2996"/>
                  </a:cubicBezTo>
                  <a:lnTo>
                    <a:pt x="9245" y="2996"/>
                  </a:lnTo>
                  <a:cubicBezTo>
                    <a:pt x="9598" y="2996"/>
                    <a:pt x="9884" y="2710"/>
                    <a:pt x="9884" y="2357"/>
                  </a:cubicBezTo>
                  <a:lnTo>
                    <a:pt x="9884" y="1975"/>
                  </a:lnTo>
                  <a:cubicBezTo>
                    <a:pt x="9884" y="1431"/>
                    <a:pt x="9540" y="945"/>
                    <a:pt x="9025" y="764"/>
                  </a:cubicBezTo>
                  <a:lnTo>
                    <a:pt x="6860" y="0"/>
                  </a:lnTo>
                  <a:cubicBezTo>
                    <a:pt x="6745" y="973"/>
                    <a:pt x="5925" y="1708"/>
                    <a:pt x="4942" y="1708"/>
                  </a:cubicBezTo>
                  <a:cubicBezTo>
                    <a:pt x="3960" y="1708"/>
                    <a:pt x="3139" y="973"/>
                    <a:pt x="3025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8" name="Google Shape;17088;p66"/>
            <p:cNvSpPr/>
            <p:nvPr/>
          </p:nvSpPr>
          <p:spPr>
            <a:xfrm>
              <a:off x="5459760" y="3570880"/>
              <a:ext cx="67479" cy="28175"/>
            </a:xfrm>
            <a:custGeom>
              <a:avLst/>
              <a:gdLst/>
              <a:ahLst/>
              <a:cxnLst/>
              <a:rect l="l" t="t" r="r" b="b"/>
              <a:pathLst>
                <a:path w="2577" h="1076" extrusionOk="0">
                  <a:moveTo>
                    <a:pt x="0" y="0"/>
                  </a:moveTo>
                  <a:lnTo>
                    <a:pt x="0" y="811"/>
                  </a:lnTo>
                  <a:cubicBezTo>
                    <a:pt x="411" y="988"/>
                    <a:pt x="849" y="1076"/>
                    <a:pt x="1288" y="1076"/>
                  </a:cubicBezTo>
                  <a:cubicBezTo>
                    <a:pt x="1727" y="1076"/>
                    <a:pt x="2166" y="988"/>
                    <a:pt x="2576" y="811"/>
                  </a:cubicBezTo>
                  <a:lnTo>
                    <a:pt x="2576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9" name="Google Shape;17089;p66"/>
            <p:cNvSpPr/>
            <p:nvPr/>
          </p:nvSpPr>
          <p:spPr>
            <a:xfrm>
              <a:off x="5420273" y="3435740"/>
              <a:ext cx="146427" cy="152135"/>
            </a:xfrm>
            <a:custGeom>
              <a:avLst/>
              <a:gdLst/>
              <a:ahLst/>
              <a:cxnLst/>
              <a:rect l="l" t="t" r="r" b="b"/>
              <a:pathLst>
                <a:path w="5592" h="5810" extrusionOk="0">
                  <a:moveTo>
                    <a:pt x="11" y="0"/>
                  </a:moveTo>
                  <a:lnTo>
                    <a:pt x="11" y="3015"/>
                  </a:lnTo>
                  <a:cubicBezTo>
                    <a:pt x="1" y="4551"/>
                    <a:pt x="1251" y="5810"/>
                    <a:pt x="2796" y="5810"/>
                  </a:cubicBezTo>
                  <a:cubicBezTo>
                    <a:pt x="4342" y="5810"/>
                    <a:pt x="5591" y="4560"/>
                    <a:pt x="5591" y="3015"/>
                  </a:cubicBezTo>
                  <a:lnTo>
                    <a:pt x="559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0" name="Google Shape;17090;p66"/>
            <p:cNvSpPr/>
            <p:nvPr/>
          </p:nvSpPr>
          <p:spPr>
            <a:xfrm>
              <a:off x="5420090" y="3435740"/>
              <a:ext cx="146610" cy="152109"/>
            </a:xfrm>
            <a:custGeom>
              <a:avLst/>
              <a:gdLst/>
              <a:ahLst/>
              <a:cxnLst/>
              <a:rect l="l" t="t" r="r" b="b"/>
              <a:pathLst>
                <a:path w="5599" h="5809" extrusionOk="0">
                  <a:moveTo>
                    <a:pt x="18" y="0"/>
                  </a:moveTo>
                  <a:lnTo>
                    <a:pt x="18" y="3015"/>
                  </a:lnTo>
                  <a:cubicBezTo>
                    <a:pt x="0" y="4578"/>
                    <a:pt x="1271" y="5809"/>
                    <a:pt x="2780" y="5809"/>
                  </a:cubicBezTo>
                  <a:cubicBezTo>
                    <a:pt x="2929" y="5809"/>
                    <a:pt x="3080" y="5797"/>
                    <a:pt x="3233" y="5772"/>
                  </a:cubicBezTo>
                  <a:cubicBezTo>
                    <a:pt x="1868" y="5562"/>
                    <a:pt x="867" y="4389"/>
                    <a:pt x="867" y="3015"/>
                  </a:cubicBezTo>
                  <a:lnTo>
                    <a:pt x="867" y="2280"/>
                  </a:lnTo>
                  <a:cubicBezTo>
                    <a:pt x="867" y="1889"/>
                    <a:pt x="1124" y="1555"/>
                    <a:pt x="1487" y="1450"/>
                  </a:cubicBezTo>
                  <a:cubicBezTo>
                    <a:pt x="2088" y="1288"/>
                    <a:pt x="2670" y="1069"/>
                    <a:pt x="3233" y="792"/>
                  </a:cubicBezTo>
                  <a:lnTo>
                    <a:pt x="3233" y="821"/>
                  </a:lnTo>
                  <a:cubicBezTo>
                    <a:pt x="3223" y="1164"/>
                    <a:pt x="3481" y="1450"/>
                    <a:pt x="3814" y="1498"/>
                  </a:cubicBezTo>
                  <a:lnTo>
                    <a:pt x="3919" y="1498"/>
                  </a:lnTo>
                  <a:cubicBezTo>
                    <a:pt x="4158" y="1479"/>
                    <a:pt x="5007" y="1326"/>
                    <a:pt x="5598" y="1183"/>
                  </a:cubicBezTo>
                  <a:lnTo>
                    <a:pt x="559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1" name="Google Shape;17091;p66"/>
            <p:cNvSpPr/>
            <p:nvPr/>
          </p:nvSpPr>
          <p:spPr>
            <a:xfrm>
              <a:off x="5527213" y="3598846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2" name="Google Shape;17092;p66"/>
            <p:cNvSpPr/>
            <p:nvPr/>
          </p:nvSpPr>
          <p:spPr>
            <a:xfrm>
              <a:off x="5459760" y="3598846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3" name="Google Shape;17093;p66"/>
            <p:cNvSpPr/>
            <p:nvPr/>
          </p:nvSpPr>
          <p:spPr>
            <a:xfrm>
              <a:off x="5468506" y="3537180"/>
              <a:ext cx="50013" cy="16994"/>
            </a:xfrm>
            <a:custGeom>
              <a:avLst/>
              <a:gdLst/>
              <a:ahLst/>
              <a:cxnLst/>
              <a:rect l="l" t="t" r="r" b="b"/>
              <a:pathLst>
                <a:path w="1910" h="649" extrusionOk="0">
                  <a:moveTo>
                    <a:pt x="311" y="1"/>
                  </a:moveTo>
                  <a:cubicBezTo>
                    <a:pt x="145" y="1"/>
                    <a:pt x="1" y="217"/>
                    <a:pt x="162" y="371"/>
                  </a:cubicBezTo>
                  <a:cubicBezTo>
                    <a:pt x="372" y="554"/>
                    <a:pt x="642" y="649"/>
                    <a:pt x="915" y="649"/>
                  </a:cubicBezTo>
                  <a:cubicBezTo>
                    <a:pt x="928" y="649"/>
                    <a:pt x="941" y="648"/>
                    <a:pt x="954" y="648"/>
                  </a:cubicBezTo>
                  <a:cubicBezTo>
                    <a:pt x="968" y="648"/>
                    <a:pt x="981" y="649"/>
                    <a:pt x="994" y="649"/>
                  </a:cubicBezTo>
                  <a:cubicBezTo>
                    <a:pt x="1275" y="649"/>
                    <a:pt x="1537" y="554"/>
                    <a:pt x="1756" y="371"/>
                  </a:cubicBezTo>
                  <a:cubicBezTo>
                    <a:pt x="1910" y="217"/>
                    <a:pt x="1764" y="1"/>
                    <a:pt x="1598" y="1"/>
                  </a:cubicBezTo>
                  <a:cubicBezTo>
                    <a:pt x="1548" y="1"/>
                    <a:pt x="1496" y="20"/>
                    <a:pt x="1450" y="66"/>
                  </a:cubicBezTo>
                  <a:cubicBezTo>
                    <a:pt x="1302" y="166"/>
                    <a:pt x="1131" y="216"/>
                    <a:pt x="958" y="216"/>
                  </a:cubicBezTo>
                  <a:cubicBezTo>
                    <a:pt x="785" y="216"/>
                    <a:pt x="611" y="166"/>
                    <a:pt x="458" y="66"/>
                  </a:cubicBezTo>
                  <a:cubicBezTo>
                    <a:pt x="412" y="20"/>
                    <a:pt x="360" y="1"/>
                    <a:pt x="31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4" name="Google Shape;17094;p66"/>
            <p:cNvSpPr/>
            <p:nvPr/>
          </p:nvSpPr>
          <p:spPr>
            <a:xfrm>
              <a:off x="5454000" y="3497798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40" y="549"/>
                    <a:pt x="440" y="42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5" name="Google Shape;17095;p66"/>
            <p:cNvSpPr/>
            <p:nvPr/>
          </p:nvSpPr>
          <p:spPr>
            <a:xfrm>
              <a:off x="5521714" y="3497798"/>
              <a:ext cx="11260" cy="16889"/>
            </a:xfrm>
            <a:custGeom>
              <a:avLst/>
              <a:gdLst/>
              <a:ahLst/>
              <a:cxnLst/>
              <a:rect l="l" t="t" r="r" b="b"/>
              <a:pathLst>
                <a:path w="430" h="645" extrusionOk="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2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6" name="Google Shape;17096;p66"/>
            <p:cNvSpPr/>
            <p:nvPr/>
          </p:nvSpPr>
          <p:spPr>
            <a:xfrm>
              <a:off x="5513963" y="3480935"/>
              <a:ext cx="26499" cy="11286"/>
            </a:xfrm>
            <a:custGeom>
              <a:avLst/>
              <a:gdLst/>
              <a:ahLst/>
              <a:cxnLst/>
              <a:rect l="l" t="t" r="r" b="b"/>
              <a:pathLst>
                <a:path w="1012" h="431" extrusionOk="0">
                  <a:moveTo>
                    <a:pt x="287" y="1"/>
                  </a:moveTo>
                  <a:cubicBezTo>
                    <a:pt x="0" y="1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7" name="Google Shape;17097;p66"/>
            <p:cNvSpPr/>
            <p:nvPr/>
          </p:nvSpPr>
          <p:spPr>
            <a:xfrm>
              <a:off x="5446511" y="3480935"/>
              <a:ext cx="26264" cy="11286"/>
            </a:xfrm>
            <a:custGeom>
              <a:avLst/>
              <a:gdLst/>
              <a:ahLst/>
              <a:cxnLst/>
              <a:rect l="l" t="t" r="r" b="b"/>
              <a:pathLst>
                <a:path w="1003" h="431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16" y="430"/>
                  </a:lnTo>
                  <a:cubicBezTo>
                    <a:pt x="1002" y="430"/>
                    <a:pt x="1002" y="1"/>
                    <a:pt x="7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8" name="Google Shape;17098;p66"/>
            <p:cNvSpPr/>
            <p:nvPr/>
          </p:nvSpPr>
          <p:spPr>
            <a:xfrm>
              <a:off x="5386573" y="3345794"/>
              <a:ext cx="213853" cy="202620"/>
            </a:xfrm>
            <a:custGeom>
              <a:avLst/>
              <a:gdLst/>
              <a:ahLst/>
              <a:cxnLst/>
              <a:rect l="l" t="t" r="r" b="b"/>
              <a:pathLst>
                <a:path w="8167" h="7738" extrusionOk="0">
                  <a:moveTo>
                    <a:pt x="4083" y="1"/>
                  </a:moveTo>
                  <a:cubicBezTo>
                    <a:pt x="1832" y="1"/>
                    <a:pt x="0" y="1823"/>
                    <a:pt x="0" y="4084"/>
                  </a:cubicBezTo>
                  <a:lnTo>
                    <a:pt x="0" y="6879"/>
                  </a:lnTo>
                  <a:cubicBezTo>
                    <a:pt x="0" y="7356"/>
                    <a:pt x="382" y="7738"/>
                    <a:pt x="859" y="7738"/>
                  </a:cubicBezTo>
                  <a:lnTo>
                    <a:pt x="2576" y="7738"/>
                  </a:lnTo>
                  <a:cubicBezTo>
                    <a:pt x="2862" y="7738"/>
                    <a:pt x="2862" y="7308"/>
                    <a:pt x="2576" y="7308"/>
                  </a:cubicBezTo>
                  <a:lnTo>
                    <a:pt x="859" y="7308"/>
                  </a:lnTo>
                  <a:cubicBezTo>
                    <a:pt x="620" y="7308"/>
                    <a:pt x="429" y="7118"/>
                    <a:pt x="429" y="6879"/>
                  </a:cubicBezTo>
                  <a:lnTo>
                    <a:pt x="429" y="4084"/>
                  </a:lnTo>
                  <a:cubicBezTo>
                    <a:pt x="391" y="2042"/>
                    <a:pt x="2042" y="363"/>
                    <a:pt x="4083" y="363"/>
                  </a:cubicBezTo>
                  <a:cubicBezTo>
                    <a:pt x="6125" y="363"/>
                    <a:pt x="7775" y="2042"/>
                    <a:pt x="7737" y="4084"/>
                  </a:cubicBezTo>
                  <a:lnTo>
                    <a:pt x="7737" y="5801"/>
                  </a:lnTo>
                  <a:cubicBezTo>
                    <a:pt x="7737" y="5944"/>
                    <a:pt x="7844" y="6016"/>
                    <a:pt x="7952" y="6016"/>
                  </a:cubicBezTo>
                  <a:cubicBezTo>
                    <a:pt x="8059" y="6016"/>
                    <a:pt x="8166" y="5944"/>
                    <a:pt x="8166" y="5801"/>
                  </a:cubicBezTo>
                  <a:lnTo>
                    <a:pt x="8166" y="4084"/>
                  </a:lnTo>
                  <a:cubicBezTo>
                    <a:pt x="8166" y="1823"/>
                    <a:pt x="6344" y="1"/>
                    <a:pt x="40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9" name="Google Shape;17099;p66"/>
            <p:cNvSpPr/>
            <p:nvPr/>
          </p:nvSpPr>
          <p:spPr>
            <a:xfrm>
              <a:off x="5409040" y="3373917"/>
              <a:ext cx="169155" cy="112543"/>
            </a:xfrm>
            <a:custGeom>
              <a:avLst/>
              <a:gdLst/>
              <a:ahLst/>
              <a:cxnLst/>
              <a:rect l="l" t="t" r="r" b="b"/>
              <a:pathLst>
                <a:path w="6460" h="4298" extrusionOk="0">
                  <a:moveTo>
                    <a:pt x="3242" y="0"/>
                  </a:moveTo>
                  <a:cubicBezTo>
                    <a:pt x="3186" y="0"/>
                    <a:pt x="3129" y="2"/>
                    <a:pt x="3073" y="5"/>
                  </a:cubicBezTo>
                  <a:cubicBezTo>
                    <a:pt x="1336" y="81"/>
                    <a:pt x="1" y="1579"/>
                    <a:pt x="1" y="3315"/>
                  </a:cubicBezTo>
                  <a:lnTo>
                    <a:pt x="1" y="4298"/>
                  </a:lnTo>
                  <a:lnTo>
                    <a:pt x="440" y="4298"/>
                  </a:lnTo>
                  <a:lnTo>
                    <a:pt x="440" y="4107"/>
                  </a:lnTo>
                  <a:cubicBezTo>
                    <a:pt x="430" y="3907"/>
                    <a:pt x="564" y="3735"/>
                    <a:pt x="754" y="3687"/>
                  </a:cubicBezTo>
                  <a:cubicBezTo>
                    <a:pt x="1594" y="3468"/>
                    <a:pt x="2958" y="3067"/>
                    <a:pt x="3779" y="2581"/>
                  </a:cubicBezTo>
                  <a:cubicBezTo>
                    <a:pt x="3814" y="2559"/>
                    <a:pt x="3851" y="2550"/>
                    <a:pt x="3888" y="2550"/>
                  </a:cubicBezTo>
                  <a:cubicBezTo>
                    <a:pt x="4000" y="2550"/>
                    <a:pt x="4103" y="2640"/>
                    <a:pt x="4103" y="2762"/>
                  </a:cubicBezTo>
                  <a:lnTo>
                    <a:pt x="4103" y="3220"/>
                  </a:lnTo>
                  <a:cubicBezTo>
                    <a:pt x="4103" y="3338"/>
                    <a:pt x="4198" y="3430"/>
                    <a:pt x="4315" y="3430"/>
                  </a:cubicBezTo>
                  <a:cubicBezTo>
                    <a:pt x="4320" y="3430"/>
                    <a:pt x="4326" y="3430"/>
                    <a:pt x="4332" y="3430"/>
                  </a:cubicBezTo>
                  <a:cubicBezTo>
                    <a:pt x="4723" y="3401"/>
                    <a:pt x="5105" y="3334"/>
                    <a:pt x="5486" y="3229"/>
                  </a:cubicBezTo>
                  <a:cubicBezTo>
                    <a:pt x="5514" y="3221"/>
                    <a:pt x="5542" y="3217"/>
                    <a:pt x="5570" y="3217"/>
                  </a:cubicBezTo>
                  <a:cubicBezTo>
                    <a:pt x="5794" y="3217"/>
                    <a:pt x="6020" y="3474"/>
                    <a:pt x="6020" y="3754"/>
                  </a:cubicBezTo>
                  <a:lnTo>
                    <a:pt x="6020" y="4298"/>
                  </a:lnTo>
                  <a:lnTo>
                    <a:pt x="6459" y="4298"/>
                  </a:lnTo>
                  <a:lnTo>
                    <a:pt x="6459" y="3229"/>
                  </a:lnTo>
                  <a:cubicBezTo>
                    <a:pt x="6459" y="1436"/>
                    <a:pt x="5008" y="0"/>
                    <a:pt x="324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0" name="Google Shape;17100;p66"/>
            <p:cNvSpPr/>
            <p:nvPr/>
          </p:nvSpPr>
          <p:spPr>
            <a:xfrm>
              <a:off x="5454759" y="3373917"/>
              <a:ext cx="123410" cy="112543"/>
            </a:xfrm>
            <a:custGeom>
              <a:avLst/>
              <a:gdLst/>
              <a:ahLst/>
              <a:cxnLst/>
              <a:rect l="l" t="t" r="r" b="b"/>
              <a:pathLst>
                <a:path w="4713" h="4298" extrusionOk="0">
                  <a:moveTo>
                    <a:pt x="1495" y="0"/>
                  </a:moveTo>
                  <a:cubicBezTo>
                    <a:pt x="1439" y="0"/>
                    <a:pt x="1383" y="2"/>
                    <a:pt x="1327" y="5"/>
                  </a:cubicBezTo>
                  <a:cubicBezTo>
                    <a:pt x="859" y="24"/>
                    <a:pt x="411" y="157"/>
                    <a:pt x="1" y="377"/>
                  </a:cubicBezTo>
                  <a:cubicBezTo>
                    <a:pt x="105" y="1359"/>
                    <a:pt x="563" y="2266"/>
                    <a:pt x="1288" y="2953"/>
                  </a:cubicBezTo>
                  <a:cubicBezTo>
                    <a:pt x="1536" y="2838"/>
                    <a:pt x="1794" y="2724"/>
                    <a:pt x="2033" y="2581"/>
                  </a:cubicBezTo>
                  <a:cubicBezTo>
                    <a:pt x="2067" y="2560"/>
                    <a:pt x="2105" y="2550"/>
                    <a:pt x="2141" y="2550"/>
                  </a:cubicBezTo>
                  <a:cubicBezTo>
                    <a:pt x="2253" y="2550"/>
                    <a:pt x="2355" y="2642"/>
                    <a:pt x="2347" y="2771"/>
                  </a:cubicBezTo>
                  <a:lnTo>
                    <a:pt x="2347" y="3220"/>
                  </a:lnTo>
                  <a:cubicBezTo>
                    <a:pt x="2347" y="3338"/>
                    <a:pt x="2443" y="3430"/>
                    <a:pt x="2559" y="3430"/>
                  </a:cubicBezTo>
                  <a:cubicBezTo>
                    <a:pt x="2565" y="3430"/>
                    <a:pt x="2571" y="3430"/>
                    <a:pt x="2576" y="3430"/>
                  </a:cubicBezTo>
                  <a:cubicBezTo>
                    <a:pt x="2967" y="3401"/>
                    <a:pt x="3359" y="3334"/>
                    <a:pt x="3731" y="3229"/>
                  </a:cubicBezTo>
                  <a:cubicBezTo>
                    <a:pt x="3758" y="3221"/>
                    <a:pt x="3786" y="3217"/>
                    <a:pt x="3814" y="3217"/>
                  </a:cubicBezTo>
                  <a:cubicBezTo>
                    <a:pt x="4041" y="3217"/>
                    <a:pt x="4274" y="3474"/>
                    <a:pt x="4274" y="3754"/>
                  </a:cubicBezTo>
                  <a:lnTo>
                    <a:pt x="4274" y="4298"/>
                  </a:lnTo>
                  <a:lnTo>
                    <a:pt x="4704" y="4298"/>
                  </a:lnTo>
                  <a:lnTo>
                    <a:pt x="4704" y="3229"/>
                  </a:lnTo>
                  <a:cubicBezTo>
                    <a:pt x="4713" y="1445"/>
                    <a:pt x="3261" y="0"/>
                    <a:pt x="149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1" name="Google Shape;17101;p66"/>
            <p:cNvSpPr/>
            <p:nvPr/>
          </p:nvSpPr>
          <p:spPr>
            <a:xfrm>
              <a:off x="5369579" y="3647314"/>
              <a:ext cx="45483" cy="52972"/>
            </a:xfrm>
            <a:custGeom>
              <a:avLst/>
              <a:gdLst/>
              <a:ahLst/>
              <a:cxnLst/>
              <a:rect l="l" t="t" r="r" b="b"/>
              <a:pathLst>
                <a:path w="1737" h="2023" extrusionOk="0">
                  <a:moveTo>
                    <a:pt x="287" y="0"/>
                  </a:moveTo>
                  <a:cubicBezTo>
                    <a:pt x="172" y="86"/>
                    <a:pt x="77" y="191"/>
                    <a:pt x="0" y="315"/>
                  </a:cubicBezTo>
                  <a:lnTo>
                    <a:pt x="1088" y="1279"/>
                  </a:lnTo>
                  <a:cubicBezTo>
                    <a:pt x="1231" y="1403"/>
                    <a:pt x="1307" y="1584"/>
                    <a:pt x="1307" y="1765"/>
                  </a:cubicBezTo>
                  <a:lnTo>
                    <a:pt x="1307" y="2023"/>
                  </a:lnTo>
                  <a:lnTo>
                    <a:pt x="1737" y="2023"/>
                  </a:lnTo>
                  <a:lnTo>
                    <a:pt x="1737" y="1765"/>
                  </a:lnTo>
                  <a:cubicBezTo>
                    <a:pt x="1737" y="1460"/>
                    <a:pt x="1603" y="1164"/>
                    <a:pt x="1374" y="96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2" name="Google Shape;17102;p66"/>
            <p:cNvSpPr/>
            <p:nvPr/>
          </p:nvSpPr>
          <p:spPr>
            <a:xfrm>
              <a:off x="5572173" y="3647314"/>
              <a:ext cx="45745" cy="52972"/>
            </a:xfrm>
            <a:custGeom>
              <a:avLst/>
              <a:gdLst/>
              <a:ahLst/>
              <a:cxnLst/>
              <a:rect l="l" t="t" r="r" b="b"/>
              <a:pathLst>
                <a:path w="1747" h="2023" extrusionOk="0">
                  <a:moveTo>
                    <a:pt x="1460" y="0"/>
                  </a:moveTo>
                  <a:lnTo>
                    <a:pt x="363" y="964"/>
                  </a:lnTo>
                  <a:cubicBezTo>
                    <a:pt x="134" y="1164"/>
                    <a:pt x="0" y="1460"/>
                    <a:pt x="10" y="1765"/>
                  </a:cubicBezTo>
                  <a:lnTo>
                    <a:pt x="10" y="2023"/>
                  </a:lnTo>
                  <a:lnTo>
                    <a:pt x="430" y="2023"/>
                  </a:lnTo>
                  <a:lnTo>
                    <a:pt x="430" y="1765"/>
                  </a:lnTo>
                  <a:cubicBezTo>
                    <a:pt x="430" y="1584"/>
                    <a:pt x="506" y="1403"/>
                    <a:pt x="649" y="1279"/>
                  </a:cubicBezTo>
                  <a:lnTo>
                    <a:pt x="1746" y="315"/>
                  </a:lnTo>
                  <a:cubicBezTo>
                    <a:pt x="1660" y="191"/>
                    <a:pt x="1565" y="86"/>
                    <a:pt x="146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3" name="Google Shape;17103;p66"/>
            <p:cNvSpPr/>
            <p:nvPr/>
          </p:nvSpPr>
          <p:spPr>
            <a:xfrm>
              <a:off x="5432528" y="3621836"/>
              <a:ext cx="122179" cy="55984"/>
            </a:xfrm>
            <a:custGeom>
              <a:avLst/>
              <a:gdLst/>
              <a:ahLst/>
              <a:cxnLst/>
              <a:rect l="l" t="t" r="r" b="b"/>
              <a:pathLst>
                <a:path w="4666" h="2138" extrusionOk="0">
                  <a:moveTo>
                    <a:pt x="411" y="0"/>
                  </a:moveTo>
                  <a:lnTo>
                    <a:pt x="0" y="143"/>
                  </a:lnTo>
                  <a:cubicBezTo>
                    <a:pt x="172" y="1298"/>
                    <a:pt x="1164" y="2137"/>
                    <a:pt x="2328" y="2137"/>
                  </a:cubicBezTo>
                  <a:cubicBezTo>
                    <a:pt x="3492" y="2137"/>
                    <a:pt x="4484" y="1298"/>
                    <a:pt x="4665" y="143"/>
                  </a:cubicBezTo>
                  <a:lnTo>
                    <a:pt x="4246" y="0"/>
                  </a:lnTo>
                  <a:cubicBezTo>
                    <a:pt x="4131" y="973"/>
                    <a:pt x="3311" y="1708"/>
                    <a:pt x="2328" y="1708"/>
                  </a:cubicBezTo>
                  <a:cubicBezTo>
                    <a:pt x="1346" y="1708"/>
                    <a:pt x="525" y="973"/>
                    <a:pt x="4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4" name="Google Shape;17104;p66"/>
            <p:cNvSpPr/>
            <p:nvPr/>
          </p:nvSpPr>
          <p:spPr>
            <a:xfrm>
              <a:off x="5392046" y="3475200"/>
              <a:ext cx="28254" cy="44986"/>
            </a:xfrm>
            <a:custGeom>
              <a:avLst/>
              <a:gdLst/>
              <a:ahLst/>
              <a:cxnLst/>
              <a:rect l="l" t="t" r="r" b="b"/>
              <a:pathLst>
                <a:path w="1079" h="1718" extrusionOk="0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lnTo>
                    <a:pt x="1" y="1288"/>
                  </a:lnTo>
                  <a:cubicBezTo>
                    <a:pt x="1" y="1527"/>
                    <a:pt x="201" y="1718"/>
                    <a:pt x="440" y="1718"/>
                  </a:cubicBezTo>
                  <a:lnTo>
                    <a:pt x="869" y="1718"/>
                  </a:lnTo>
                  <a:cubicBezTo>
                    <a:pt x="984" y="1718"/>
                    <a:pt x="1079" y="1622"/>
                    <a:pt x="1079" y="1508"/>
                  </a:cubicBezTo>
                  <a:lnTo>
                    <a:pt x="1079" y="220"/>
                  </a:lnTo>
                  <a:cubicBezTo>
                    <a:pt x="1079" y="96"/>
                    <a:pt x="984" y="0"/>
                    <a:pt x="8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5" name="Google Shape;17105;p66"/>
            <p:cNvSpPr/>
            <p:nvPr/>
          </p:nvSpPr>
          <p:spPr>
            <a:xfrm>
              <a:off x="5409040" y="3475200"/>
              <a:ext cx="11260" cy="44986"/>
            </a:xfrm>
            <a:custGeom>
              <a:avLst/>
              <a:gdLst/>
              <a:ahLst/>
              <a:cxnLst/>
              <a:rect l="l" t="t" r="r" b="b"/>
              <a:pathLst>
                <a:path w="430" h="1718" extrusionOk="0">
                  <a:moveTo>
                    <a:pt x="1" y="0"/>
                  </a:moveTo>
                  <a:lnTo>
                    <a:pt x="1" y="1718"/>
                  </a:lnTo>
                  <a:lnTo>
                    <a:pt x="220" y="1718"/>
                  </a:lnTo>
                  <a:cubicBezTo>
                    <a:pt x="335" y="1718"/>
                    <a:pt x="430" y="1622"/>
                    <a:pt x="430" y="1508"/>
                  </a:cubicBezTo>
                  <a:lnTo>
                    <a:pt x="430" y="220"/>
                  </a:lnTo>
                  <a:cubicBezTo>
                    <a:pt x="430" y="96"/>
                    <a:pt x="335" y="0"/>
                    <a:pt x="2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6" name="Google Shape;17106;p66"/>
            <p:cNvSpPr/>
            <p:nvPr/>
          </p:nvSpPr>
          <p:spPr>
            <a:xfrm>
              <a:off x="5566674" y="3475200"/>
              <a:ext cx="28254" cy="44986"/>
            </a:xfrm>
            <a:custGeom>
              <a:avLst/>
              <a:gdLst/>
              <a:ahLst/>
              <a:cxnLst/>
              <a:rect l="l" t="t" r="r" b="b"/>
              <a:pathLst>
                <a:path w="1079" h="1718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649" y="1718"/>
                  </a:lnTo>
                  <a:cubicBezTo>
                    <a:pt x="878" y="1718"/>
                    <a:pt x="1078" y="1527"/>
                    <a:pt x="1078" y="1288"/>
                  </a:cubicBezTo>
                  <a:lnTo>
                    <a:pt x="1078" y="430"/>
                  </a:lnTo>
                  <a:cubicBezTo>
                    <a:pt x="1078" y="191"/>
                    <a:pt x="888" y="0"/>
                    <a:pt x="64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7" name="Google Shape;17107;p66"/>
            <p:cNvSpPr/>
            <p:nvPr/>
          </p:nvSpPr>
          <p:spPr>
            <a:xfrm>
              <a:off x="5566674" y="3475200"/>
              <a:ext cx="11260" cy="44986"/>
            </a:xfrm>
            <a:custGeom>
              <a:avLst/>
              <a:gdLst/>
              <a:ahLst/>
              <a:cxnLst/>
              <a:rect l="l" t="t" r="r" b="b"/>
              <a:pathLst>
                <a:path w="430" h="1718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430" y="171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8" name="Google Shape;17108;p66"/>
            <p:cNvSpPr/>
            <p:nvPr/>
          </p:nvSpPr>
          <p:spPr>
            <a:xfrm>
              <a:off x="5442766" y="3537154"/>
              <a:ext cx="17020" cy="11260"/>
            </a:xfrm>
            <a:custGeom>
              <a:avLst/>
              <a:gdLst/>
              <a:ahLst/>
              <a:cxnLst/>
              <a:rect l="l" t="t" r="r" b="b"/>
              <a:pathLst>
                <a:path w="650" h="430" extrusionOk="0">
                  <a:moveTo>
                    <a:pt x="1" y="0"/>
                  </a:moveTo>
                  <a:lnTo>
                    <a:pt x="1" y="430"/>
                  </a:lnTo>
                  <a:lnTo>
                    <a:pt x="430" y="430"/>
                  </a:lnTo>
                  <a:cubicBezTo>
                    <a:pt x="554" y="430"/>
                    <a:pt x="649" y="334"/>
                    <a:pt x="649" y="210"/>
                  </a:cubicBezTo>
                  <a:cubicBezTo>
                    <a:pt x="649" y="96"/>
                    <a:pt x="554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09" name="Google Shape;17109;p66"/>
          <p:cNvGrpSpPr/>
          <p:nvPr/>
        </p:nvGrpSpPr>
        <p:grpSpPr>
          <a:xfrm>
            <a:off x="4912939" y="3345663"/>
            <a:ext cx="261326" cy="354885"/>
            <a:chOff x="4912939" y="3345663"/>
            <a:chExt cx="261326" cy="354885"/>
          </a:xfrm>
        </p:grpSpPr>
        <p:sp>
          <p:nvSpPr>
            <p:cNvPr id="17110" name="Google Shape;17110;p66"/>
            <p:cNvSpPr/>
            <p:nvPr/>
          </p:nvSpPr>
          <p:spPr>
            <a:xfrm>
              <a:off x="4916683" y="3471692"/>
              <a:ext cx="253837" cy="40011"/>
            </a:xfrm>
            <a:custGeom>
              <a:avLst/>
              <a:gdLst/>
              <a:ahLst/>
              <a:cxnLst/>
              <a:rect l="l" t="t" r="r" b="b"/>
              <a:pathLst>
                <a:path w="9694" h="1528" extrusionOk="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9483" y="1527"/>
                  </a:lnTo>
                  <a:cubicBezTo>
                    <a:pt x="9636" y="1527"/>
                    <a:pt x="9693" y="1317"/>
                    <a:pt x="9559" y="1241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1" name="Google Shape;17111;p66"/>
            <p:cNvSpPr/>
            <p:nvPr/>
          </p:nvSpPr>
          <p:spPr>
            <a:xfrm>
              <a:off x="4912939" y="3586120"/>
              <a:ext cx="261326" cy="114428"/>
            </a:xfrm>
            <a:custGeom>
              <a:avLst/>
              <a:gdLst/>
              <a:ahLst/>
              <a:cxnLst/>
              <a:rect l="l" t="t" r="r" b="b"/>
              <a:pathLst>
                <a:path w="9980" h="4370" extrusionOk="0">
                  <a:moveTo>
                    <a:pt x="3673" y="0"/>
                  </a:moveTo>
                  <a:lnTo>
                    <a:pt x="3673" y="1345"/>
                  </a:lnTo>
                  <a:cubicBezTo>
                    <a:pt x="3673" y="1717"/>
                    <a:pt x="3444" y="2051"/>
                    <a:pt x="3091" y="2175"/>
                  </a:cubicBezTo>
                  <a:lnTo>
                    <a:pt x="993" y="2910"/>
                  </a:lnTo>
                  <a:cubicBezTo>
                    <a:pt x="716" y="3015"/>
                    <a:pt x="477" y="3186"/>
                    <a:pt x="296" y="3415"/>
                  </a:cubicBezTo>
                  <a:cubicBezTo>
                    <a:pt x="0" y="3807"/>
                    <a:pt x="277" y="4360"/>
                    <a:pt x="764" y="4369"/>
                  </a:cubicBezTo>
                  <a:lnTo>
                    <a:pt x="9216" y="4369"/>
                  </a:lnTo>
                  <a:cubicBezTo>
                    <a:pt x="9702" y="4360"/>
                    <a:pt x="9979" y="3807"/>
                    <a:pt x="9683" y="3415"/>
                  </a:cubicBezTo>
                  <a:cubicBezTo>
                    <a:pt x="9502" y="3186"/>
                    <a:pt x="9264" y="3005"/>
                    <a:pt x="8987" y="2910"/>
                  </a:cubicBezTo>
                  <a:lnTo>
                    <a:pt x="6888" y="2166"/>
                  </a:lnTo>
                  <a:cubicBezTo>
                    <a:pt x="6535" y="2042"/>
                    <a:pt x="6297" y="1708"/>
                    <a:pt x="6297" y="1345"/>
                  </a:cubicBezTo>
                  <a:lnTo>
                    <a:pt x="62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2" name="Google Shape;17112;p66"/>
            <p:cNvSpPr/>
            <p:nvPr/>
          </p:nvSpPr>
          <p:spPr>
            <a:xfrm>
              <a:off x="4912939" y="3630582"/>
              <a:ext cx="261326" cy="69966"/>
            </a:xfrm>
            <a:custGeom>
              <a:avLst/>
              <a:gdLst/>
              <a:ahLst/>
              <a:cxnLst/>
              <a:rect l="l" t="t" r="r" b="b"/>
              <a:pathLst>
                <a:path w="9980" h="2672" extrusionOk="0">
                  <a:moveTo>
                    <a:pt x="3597" y="0"/>
                  </a:moveTo>
                  <a:cubicBezTo>
                    <a:pt x="3502" y="220"/>
                    <a:pt x="3320" y="391"/>
                    <a:pt x="3091" y="468"/>
                  </a:cubicBezTo>
                  <a:lnTo>
                    <a:pt x="993" y="1212"/>
                  </a:lnTo>
                  <a:cubicBezTo>
                    <a:pt x="716" y="1307"/>
                    <a:pt x="477" y="1479"/>
                    <a:pt x="296" y="1717"/>
                  </a:cubicBezTo>
                  <a:cubicBezTo>
                    <a:pt x="0" y="2099"/>
                    <a:pt x="277" y="2662"/>
                    <a:pt x="764" y="2671"/>
                  </a:cubicBezTo>
                  <a:lnTo>
                    <a:pt x="9216" y="2671"/>
                  </a:lnTo>
                  <a:cubicBezTo>
                    <a:pt x="9702" y="2662"/>
                    <a:pt x="9979" y="2099"/>
                    <a:pt x="9683" y="1717"/>
                  </a:cubicBezTo>
                  <a:cubicBezTo>
                    <a:pt x="9502" y="1479"/>
                    <a:pt x="9264" y="1307"/>
                    <a:pt x="8987" y="1212"/>
                  </a:cubicBezTo>
                  <a:lnTo>
                    <a:pt x="6888" y="468"/>
                  </a:lnTo>
                  <a:cubicBezTo>
                    <a:pt x="6659" y="391"/>
                    <a:pt x="6478" y="220"/>
                    <a:pt x="6383" y="0"/>
                  </a:cubicBezTo>
                  <a:lnTo>
                    <a:pt x="4990" y="697"/>
                  </a:lnTo>
                  <a:lnTo>
                    <a:pt x="359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3" name="Google Shape;17113;p66"/>
            <p:cNvSpPr/>
            <p:nvPr/>
          </p:nvSpPr>
          <p:spPr>
            <a:xfrm>
              <a:off x="5037841" y="3654568"/>
              <a:ext cx="11521" cy="45719"/>
            </a:xfrm>
            <a:custGeom>
              <a:avLst/>
              <a:gdLst/>
              <a:ahLst/>
              <a:cxnLst/>
              <a:rect l="l" t="t" r="r" b="b"/>
              <a:pathLst>
                <a:path w="440" h="1746" extrusionOk="0">
                  <a:moveTo>
                    <a:pt x="0" y="0"/>
                  </a:moveTo>
                  <a:lnTo>
                    <a:pt x="0" y="1746"/>
                  </a:lnTo>
                  <a:lnTo>
                    <a:pt x="439" y="174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4" name="Google Shape;17114;p66"/>
            <p:cNvSpPr/>
            <p:nvPr/>
          </p:nvSpPr>
          <p:spPr>
            <a:xfrm>
              <a:off x="5009352" y="3586120"/>
              <a:ext cx="68736" cy="34171"/>
            </a:xfrm>
            <a:custGeom>
              <a:avLst/>
              <a:gdLst/>
              <a:ahLst/>
              <a:cxnLst/>
              <a:rect l="l" t="t" r="r" b="b"/>
              <a:pathLst>
                <a:path w="2625" h="1305" extrusionOk="0">
                  <a:moveTo>
                    <a:pt x="1" y="0"/>
                  </a:moveTo>
                  <a:lnTo>
                    <a:pt x="1" y="1040"/>
                  </a:lnTo>
                  <a:cubicBezTo>
                    <a:pt x="416" y="1217"/>
                    <a:pt x="862" y="1305"/>
                    <a:pt x="1309" y="1305"/>
                  </a:cubicBezTo>
                  <a:cubicBezTo>
                    <a:pt x="1756" y="1305"/>
                    <a:pt x="2205" y="1217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5" name="Google Shape;17115;p66"/>
            <p:cNvSpPr/>
            <p:nvPr/>
          </p:nvSpPr>
          <p:spPr>
            <a:xfrm>
              <a:off x="4952164" y="3534405"/>
              <a:ext cx="57214" cy="165882"/>
            </a:xfrm>
            <a:custGeom>
              <a:avLst/>
              <a:gdLst/>
              <a:ahLst/>
              <a:cxnLst/>
              <a:rect l="l" t="t" r="r" b="b"/>
              <a:pathLst>
                <a:path w="2185" h="6335" extrusionOk="0">
                  <a:moveTo>
                    <a:pt x="220" y="0"/>
                  </a:moveTo>
                  <a:cubicBezTo>
                    <a:pt x="220" y="0"/>
                    <a:pt x="0" y="1975"/>
                    <a:pt x="220" y="3711"/>
                  </a:cubicBezTo>
                  <a:lnTo>
                    <a:pt x="220" y="6335"/>
                  </a:lnTo>
                  <a:lnTo>
                    <a:pt x="1746" y="6335"/>
                  </a:lnTo>
                  <a:cubicBezTo>
                    <a:pt x="1507" y="5486"/>
                    <a:pt x="1145" y="4675"/>
                    <a:pt x="649" y="3940"/>
                  </a:cubicBezTo>
                  <a:lnTo>
                    <a:pt x="649" y="3721"/>
                  </a:lnTo>
                  <a:cubicBezTo>
                    <a:pt x="649" y="3721"/>
                    <a:pt x="1880" y="2710"/>
                    <a:pt x="2118" y="2204"/>
                  </a:cubicBezTo>
                  <a:lnTo>
                    <a:pt x="218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6" name="Google Shape;17116;p66"/>
            <p:cNvSpPr/>
            <p:nvPr/>
          </p:nvSpPr>
          <p:spPr>
            <a:xfrm>
              <a:off x="4952164" y="3626078"/>
              <a:ext cx="28489" cy="22755"/>
            </a:xfrm>
            <a:custGeom>
              <a:avLst/>
              <a:gdLst/>
              <a:ahLst/>
              <a:cxnLst/>
              <a:rect l="l" t="t" r="r" b="b"/>
              <a:pathLst>
                <a:path w="1088" h="869" extrusionOk="0">
                  <a:moveTo>
                    <a:pt x="429" y="1"/>
                  </a:moveTo>
                  <a:cubicBezTo>
                    <a:pt x="191" y="1"/>
                    <a:pt x="0" y="191"/>
                    <a:pt x="0" y="439"/>
                  </a:cubicBezTo>
                  <a:cubicBezTo>
                    <a:pt x="0" y="678"/>
                    <a:pt x="191" y="869"/>
                    <a:pt x="429" y="869"/>
                  </a:cubicBezTo>
                  <a:lnTo>
                    <a:pt x="649" y="869"/>
                  </a:lnTo>
                  <a:cubicBezTo>
                    <a:pt x="897" y="869"/>
                    <a:pt x="1088" y="678"/>
                    <a:pt x="1088" y="439"/>
                  </a:cubicBezTo>
                  <a:cubicBezTo>
                    <a:pt x="1088" y="191"/>
                    <a:pt x="897" y="1"/>
                    <a:pt x="6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7" name="Google Shape;17117;p66"/>
            <p:cNvSpPr/>
            <p:nvPr/>
          </p:nvSpPr>
          <p:spPr>
            <a:xfrm>
              <a:off x="5077800" y="3534405"/>
              <a:ext cx="57240" cy="165882"/>
            </a:xfrm>
            <a:custGeom>
              <a:avLst/>
              <a:gdLst/>
              <a:ahLst/>
              <a:cxnLst/>
              <a:rect l="l" t="t" r="r" b="b"/>
              <a:pathLst>
                <a:path w="2186" h="6335" extrusionOk="0">
                  <a:moveTo>
                    <a:pt x="1" y="0"/>
                  </a:moveTo>
                  <a:lnTo>
                    <a:pt x="68" y="2204"/>
                  </a:lnTo>
                  <a:cubicBezTo>
                    <a:pt x="306" y="2710"/>
                    <a:pt x="1537" y="3721"/>
                    <a:pt x="1537" y="3721"/>
                  </a:cubicBezTo>
                  <a:lnTo>
                    <a:pt x="1537" y="3940"/>
                  </a:lnTo>
                  <a:cubicBezTo>
                    <a:pt x="1041" y="4675"/>
                    <a:pt x="678" y="5486"/>
                    <a:pt x="440" y="6335"/>
                  </a:cubicBezTo>
                  <a:lnTo>
                    <a:pt x="1966" y="6335"/>
                  </a:lnTo>
                  <a:lnTo>
                    <a:pt x="1966" y="3711"/>
                  </a:lnTo>
                  <a:cubicBezTo>
                    <a:pt x="2185" y="1975"/>
                    <a:pt x="1966" y="0"/>
                    <a:pt x="196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8" name="Google Shape;17118;p66"/>
            <p:cNvSpPr/>
            <p:nvPr/>
          </p:nvSpPr>
          <p:spPr>
            <a:xfrm>
              <a:off x="5032081" y="3637574"/>
              <a:ext cx="23017" cy="22755"/>
            </a:xfrm>
            <a:custGeom>
              <a:avLst/>
              <a:gdLst/>
              <a:ahLst/>
              <a:cxnLst/>
              <a:rect l="l" t="t" r="r" b="b"/>
              <a:pathLst>
                <a:path w="879" h="869" extrusionOk="0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cubicBezTo>
                    <a:pt x="1" y="678"/>
                    <a:pt x="201" y="869"/>
                    <a:pt x="440" y="869"/>
                  </a:cubicBezTo>
                  <a:cubicBezTo>
                    <a:pt x="678" y="869"/>
                    <a:pt x="879" y="678"/>
                    <a:pt x="879" y="430"/>
                  </a:cubicBezTo>
                  <a:cubicBezTo>
                    <a:pt x="879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9" name="Google Shape;17119;p66"/>
            <p:cNvSpPr/>
            <p:nvPr/>
          </p:nvSpPr>
          <p:spPr>
            <a:xfrm>
              <a:off x="5106525" y="3626078"/>
              <a:ext cx="28751" cy="22755"/>
            </a:xfrm>
            <a:custGeom>
              <a:avLst/>
              <a:gdLst/>
              <a:ahLst/>
              <a:cxnLst/>
              <a:rect l="l" t="t" r="r" b="b"/>
              <a:pathLst>
                <a:path w="1098" h="869" extrusionOk="0">
                  <a:moveTo>
                    <a:pt x="440" y="1"/>
                  </a:moveTo>
                  <a:cubicBezTo>
                    <a:pt x="201" y="1"/>
                    <a:pt x="1" y="191"/>
                    <a:pt x="1" y="439"/>
                  </a:cubicBezTo>
                  <a:cubicBezTo>
                    <a:pt x="1" y="678"/>
                    <a:pt x="201" y="869"/>
                    <a:pt x="440" y="869"/>
                  </a:cubicBezTo>
                  <a:lnTo>
                    <a:pt x="659" y="869"/>
                  </a:lnTo>
                  <a:cubicBezTo>
                    <a:pt x="898" y="869"/>
                    <a:pt x="1098" y="678"/>
                    <a:pt x="1098" y="439"/>
                  </a:cubicBezTo>
                  <a:cubicBezTo>
                    <a:pt x="1098" y="191"/>
                    <a:pt x="898" y="1"/>
                    <a:pt x="65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0" name="Google Shape;17120;p66"/>
            <p:cNvSpPr/>
            <p:nvPr/>
          </p:nvSpPr>
          <p:spPr>
            <a:xfrm>
              <a:off x="5025351" y="3345663"/>
              <a:ext cx="65960" cy="57109"/>
            </a:xfrm>
            <a:custGeom>
              <a:avLst/>
              <a:gdLst/>
              <a:ahLst/>
              <a:cxnLst/>
              <a:rect l="l" t="t" r="r" b="b"/>
              <a:pathLst>
                <a:path w="2519" h="2181" extrusionOk="0">
                  <a:moveTo>
                    <a:pt x="893" y="1"/>
                  </a:moveTo>
                  <a:cubicBezTo>
                    <a:pt x="526" y="1"/>
                    <a:pt x="165" y="205"/>
                    <a:pt x="0" y="588"/>
                  </a:cubicBezTo>
                  <a:lnTo>
                    <a:pt x="1784" y="2181"/>
                  </a:lnTo>
                  <a:lnTo>
                    <a:pt x="2290" y="1809"/>
                  </a:lnTo>
                  <a:cubicBezTo>
                    <a:pt x="2481" y="1656"/>
                    <a:pt x="2519" y="1370"/>
                    <a:pt x="2357" y="1179"/>
                  </a:cubicBezTo>
                  <a:lnTo>
                    <a:pt x="1641" y="349"/>
                  </a:lnTo>
                  <a:cubicBezTo>
                    <a:pt x="1442" y="113"/>
                    <a:pt x="1166" y="1"/>
                    <a:pt x="8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1" name="Google Shape;17121;p66"/>
            <p:cNvSpPr/>
            <p:nvPr/>
          </p:nvSpPr>
          <p:spPr>
            <a:xfrm>
              <a:off x="4986388" y="3345794"/>
              <a:ext cx="114428" cy="102959"/>
            </a:xfrm>
            <a:custGeom>
              <a:avLst/>
              <a:gdLst/>
              <a:ahLst/>
              <a:cxnLst/>
              <a:rect l="l" t="t" r="r" b="b"/>
              <a:pathLst>
                <a:path w="4370" h="3932" extrusionOk="0">
                  <a:moveTo>
                    <a:pt x="2362" y="1"/>
                  </a:moveTo>
                  <a:cubicBezTo>
                    <a:pt x="1980" y="1"/>
                    <a:pt x="1638" y="237"/>
                    <a:pt x="1488" y="583"/>
                  </a:cubicBezTo>
                  <a:lnTo>
                    <a:pt x="0" y="3931"/>
                  </a:lnTo>
                  <a:lnTo>
                    <a:pt x="4369" y="3931"/>
                  </a:lnTo>
                  <a:lnTo>
                    <a:pt x="2385" y="1"/>
                  </a:lnTo>
                  <a:cubicBezTo>
                    <a:pt x="2378" y="1"/>
                    <a:pt x="2370" y="1"/>
                    <a:pt x="2362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2" name="Google Shape;17122;p66"/>
            <p:cNvSpPr/>
            <p:nvPr/>
          </p:nvSpPr>
          <p:spPr>
            <a:xfrm>
              <a:off x="4947163" y="3511676"/>
              <a:ext cx="192617" cy="97199"/>
            </a:xfrm>
            <a:custGeom>
              <a:avLst/>
              <a:gdLst/>
              <a:ahLst/>
              <a:cxnLst/>
              <a:rect l="l" t="t" r="r" b="b"/>
              <a:pathLst>
                <a:path w="7356" h="3712" extrusionOk="0">
                  <a:moveTo>
                    <a:pt x="725" y="0"/>
                  </a:moveTo>
                  <a:cubicBezTo>
                    <a:pt x="0" y="0"/>
                    <a:pt x="0" y="1088"/>
                    <a:pt x="725" y="1088"/>
                  </a:cubicBezTo>
                  <a:lnTo>
                    <a:pt x="849" y="1088"/>
                  </a:lnTo>
                  <a:cubicBezTo>
                    <a:pt x="964" y="2567"/>
                    <a:pt x="2195" y="3711"/>
                    <a:pt x="3673" y="3711"/>
                  </a:cubicBezTo>
                  <a:cubicBezTo>
                    <a:pt x="5161" y="3711"/>
                    <a:pt x="6392" y="2567"/>
                    <a:pt x="6507" y="1088"/>
                  </a:cubicBezTo>
                  <a:lnTo>
                    <a:pt x="6621" y="1088"/>
                  </a:lnTo>
                  <a:cubicBezTo>
                    <a:pt x="7356" y="1088"/>
                    <a:pt x="7356" y="0"/>
                    <a:pt x="66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3" name="Google Shape;17123;p66"/>
            <p:cNvSpPr/>
            <p:nvPr/>
          </p:nvSpPr>
          <p:spPr>
            <a:xfrm>
              <a:off x="4951143" y="3511650"/>
              <a:ext cx="149673" cy="97434"/>
            </a:xfrm>
            <a:custGeom>
              <a:avLst/>
              <a:gdLst/>
              <a:ahLst/>
              <a:cxnLst/>
              <a:rect l="l" t="t" r="r" b="b"/>
              <a:pathLst>
                <a:path w="5716" h="3721" extrusionOk="0">
                  <a:moveTo>
                    <a:pt x="593" y="1"/>
                  </a:moveTo>
                  <a:cubicBezTo>
                    <a:pt x="315" y="1"/>
                    <a:pt x="76" y="208"/>
                    <a:pt x="39" y="488"/>
                  </a:cubicBezTo>
                  <a:cubicBezTo>
                    <a:pt x="1" y="812"/>
                    <a:pt x="259" y="1089"/>
                    <a:pt x="583" y="1089"/>
                  </a:cubicBezTo>
                  <a:lnTo>
                    <a:pt x="697" y="1089"/>
                  </a:lnTo>
                  <a:cubicBezTo>
                    <a:pt x="801" y="2593"/>
                    <a:pt x="2056" y="3721"/>
                    <a:pt x="3511" y="3721"/>
                  </a:cubicBezTo>
                  <a:cubicBezTo>
                    <a:pt x="3662" y="3721"/>
                    <a:pt x="3815" y="3709"/>
                    <a:pt x="3970" y="3684"/>
                  </a:cubicBezTo>
                  <a:cubicBezTo>
                    <a:pt x="2586" y="3464"/>
                    <a:pt x="1566" y="2272"/>
                    <a:pt x="1566" y="879"/>
                  </a:cubicBezTo>
                  <a:cubicBezTo>
                    <a:pt x="1566" y="631"/>
                    <a:pt x="1756" y="440"/>
                    <a:pt x="2004" y="440"/>
                  </a:cubicBezTo>
                  <a:lnTo>
                    <a:pt x="5286" y="440"/>
                  </a:lnTo>
                  <a:cubicBezTo>
                    <a:pt x="5525" y="440"/>
                    <a:pt x="5715" y="240"/>
                    <a:pt x="5715" y="1"/>
                  </a:cubicBezTo>
                  <a:lnTo>
                    <a:pt x="612" y="1"/>
                  </a:lnTo>
                  <a:cubicBezTo>
                    <a:pt x="605" y="1"/>
                    <a:pt x="599" y="1"/>
                    <a:pt x="593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4" name="Google Shape;17124;p66"/>
            <p:cNvSpPr/>
            <p:nvPr/>
          </p:nvSpPr>
          <p:spPr>
            <a:xfrm>
              <a:off x="5018124" y="3557317"/>
              <a:ext cx="50747" cy="17334"/>
            </a:xfrm>
            <a:custGeom>
              <a:avLst/>
              <a:gdLst/>
              <a:ahLst/>
              <a:cxnLst/>
              <a:rect l="l" t="t" r="r" b="b"/>
              <a:pathLst>
                <a:path w="1938" h="662" extrusionOk="0">
                  <a:moveTo>
                    <a:pt x="313" y="1"/>
                  </a:moveTo>
                  <a:cubicBezTo>
                    <a:pt x="143" y="1"/>
                    <a:pt x="1" y="221"/>
                    <a:pt x="162" y="375"/>
                  </a:cubicBezTo>
                  <a:cubicBezTo>
                    <a:pt x="381" y="558"/>
                    <a:pt x="653" y="662"/>
                    <a:pt x="936" y="662"/>
                  </a:cubicBezTo>
                  <a:cubicBezTo>
                    <a:pt x="948" y="662"/>
                    <a:pt x="960" y="662"/>
                    <a:pt x="973" y="661"/>
                  </a:cubicBezTo>
                  <a:cubicBezTo>
                    <a:pt x="985" y="662"/>
                    <a:pt x="998" y="662"/>
                    <a:pt x="1010" y="662"/>
                  </a:cubicBezTo>
                  <a:cubicBezTo>
                    <a:pt x="1292" y="662"/>
                    <a:pt x="1564" y="558"/>
                    <a:pt x="1784" y="375"/>
                  </a:cubicBezTo>
                  <a:cubicBezTo>
                    <a:pt x="1937" y="221"/>
                    <a:pt x="1794" y="1"/>
                    <a:pt x="1624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0"/>
                    <a:pt x="1147" y="220"/>
                    <a:pt x="972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18" y="21"/>
                    <a:pt x="364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5" name="Google Shape;17125;p66"/>
            <p:cNvSpPr/>
            <p:nvPr/>
          </p:nvSpPr>
          <p:spPr>
            <a:xfrm>
              <a:off x="5003487" y="3517358"/>
              <a:ext cx="11390" cy="17073"/>
            </a:xfrm>
            <a:custGeom>
              <a:avLst/>
              <a:gdLst/>
              <a:ahLst/>
              <a:cxnLst/>
              <a:rect l="l" t="t" r="r" b="b"/>
              <a:pathLst>
                <a:path w="435" h="652" extrusionOk="0">
                  <a:moveTo>
                    <a:pt x="216" y="0"/>
                  </a:moveTo>
                  <a:cubicBezTo>
                    <a:pt x="108" y="0"/>
                    <a:pt x="1" y="74"/>
                    <a:pt x="5" y="222"/>
                  </a:cubicBezTo>
                  <a:lnTo>
                    <a:pt x="5" y="442"/>
                  </a:lnTo>
                  <a:cubicBezTo>
                    <a:pt x="5" y="556"/>
                    <a:pt x="101" y="651"/>
                    <a:pt x="215" y="651"/>
                  </a:cubicBezTo>
                  <a:cubicBezTo>
                    <a:pt x="339" y="651"/>
                    <a:pt x="435" y="556"/>
                    <a:pt x="435" y="442"/>
                  </a:cubicBezTo>
                  <a:lnTo>
                    <a:pt x="435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6" name="Google Shape;17126;p66"/>
            <p:cNvSpPr/>
            <p:nvPr/>
          </p:nvSpPr>
          <p:spPr>
            <a:xfrm>
              <a:off x="5072065" y="3517358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44" y="65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7" name="Google Shape;17127;p66"/>
            <p:cNvSpPr/>
            <p:nvPr/>
          </p:nvSpPr>
          <p:spPr>
            <a:xfrm>
              <a:off x="4980627" y="3448727"/>
              <a:ext cx="125924" cy="22990"/>
            </a:xfrm>
            <a:custGeom>
              <a:avLst/>
              <a:gdLst/>
              <a:ahLst/>
              <a:cxnLst/>
              <a:rect l="l" t="t" r="r" b="b"/>
              <a:pathLst>
                <a:path w="4809" h="878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4809" y="878"/>
                  </a:lnTo>
                  <a:lnTo>
                    <a:pt x="4809" y="220"/>
                  </a:lnTo>
                  <a:cubicBezTo>
                    <a:pt x="4809" y="96"/>
                    <a:pt x="4713" y="0"/>
                    <a:pt x="458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8" name="Google Shape;17128;p66"/>
            <p:cNvSpPr/>
            <p:nvPr/>
          </p:nvSpPr>
          <p:spPr>
            <a:xfrm>
              <a:off x="4986388" y="3346789"/>
              <a:ext cx="55722" cy="101964"/>
            </a:xfrm>
            <a:custGeom>
              <a:avLst/>
              <a:gdLst/>
              <a:ahLst/>
              <a:cxnLst/>
              <a:rect l="l" t="t" r="r" b="b"/>
              <a:pathLst>
                <a:path w="2128" h="3894" extrusionOk="0">
                  <a:moveTo>
                    <a:pt x="2128" y="1"/>
                  </a:moveTo>
                  <a:cubicBezTo>
                    <a:pt x="1841" y="77"/>
                    <a:pt x="1612" y="278"/>
                    <a:pt x="1488" y="545"/>
                  </a:cubicBezTo>
                  <a:lnTo>
                    <a:pt x="0" y="3893"/>
                  </a:lnTo>
                  <a:lnTo>
                    <a:pt x="1097" y="3893"/>
                  </a:lnTo>
                  <a:lnTo>
                    <a:pt x="21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9" name="Google Shape;17129;p66"/>
            <p:cNvSpPr/>
            <p:nvPr/>
          </p:nvSpPr>
          <p:spPr>
            <a:xfrm>
              <a:off x="4980627" y="3448727"/>
              <a:ext cx="34250" cy="22990"/>
            </a:xfrm>
            <a:custGeom>
              <a:avLst/>
              <a:gdLst/>
              <a:ahLst/>
              <a:cxnLst/>
              <a:rect l="l" t="t" r="r" b="b"/>
              <a:pathLst>
                <a:path w="1308" h="878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1098" y="878"/>
                  </a:lnTo>
                  <a:lnTo>
                    <a:pt x="1098" y="220"/>
                  </a:lnTo>
                  <a:cubicBezTo>
                    <a:pt x="1098" y="96"/>
                    <a:pt x="1193" y="0"/>
                    <a:pt x="13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0" name="Google Shape;17130;p66"/>
            <p:cNvSpPr/>
            <p:nvPr/>
          </p:nvSpPr>
          <p:spPr>
            <a:xfrm>
              <a:off x="4916683" y="3471692"/>
              <a:ext cx="92695" cy="40011"/>
            </a:xfrm>
            <a:custGeom>
              <a:avLst/>
              <a:gdLst/>
              <a:ahLst/>
              <a:cxnLst/>
              <a:rect l="l" t="t" r="r" b="b"/>
              <a:pathLst>
                <a:path w="3540" h="1528" extrusionOk="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2548" y="1527"/>
                  </a:lnTo>
                  <a:cubicBezTo>
                    <a:pt x="2471" y="1527"/>
                    <a:pt x="2443" y="1317"/>
                    <a:pt x="2509" y="1241"/>
                  </a:cubicBezTo>
                  <a:lnTo>
                    <a:pt x="354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31" name="Google Shape;17131;p66"/>
          <p:cNvGrpSpPr/>
          <p:nvPr/>
        </p:nvGrpSpPr>
        <p:grpSpPr>
          <a:xfrm>
            <a:off x="5809723" y="2879911"/>
            <a:ext cx="263081" cy="355016"/>
            <a:chOff x="5809723" y="2879911"/>
            <a:chExt cx="263081" cy="355016"/>
          </a:xfrm>
        </p:grpSpPr>
        <p:sp>
          <p:nvSpPr>
            <p:cNvPr id="17132" name="Google Shape;17132;p66"/>
            <p:cNvSpPr/>
            <p:nvPr/>
          </p:nvSpPr>
          <p:spPr>
            <a:xfrm>
              <a:off x="5809723" y="3136969"/>
              <a:ext cx="263081" cy="97696"/>
            </a:xfrm>
            <a:custGeom>
              <a:avLst/>
              <a:gdLst/>
              <a:ahLst/>
              <a:cxnLst/>
              <a:rect l="l" t="t" r="r" b="b"/>
              <a:pathLst>
                <a:path w="10047" h="3731" extrusionOk="0">
                  <a:moveTo>
                    <a:pt x="3130" y="0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2"/>
                  </a:cubicBezTo>
                  <a:lnTo>
                    <a:pt x="1" y="3072"/>
                  </a:lnTo>
                  <a:cubicBezTo>
                    <a:pt x="1" y="3435"/>
                    <a:pt x="297" y="3731"/>
                    <a:pt x="659" y="3731"/>
                  </a:cubicBezTo>
                  <a:lnTo>
                    <a:pt x="9398" y="3731"/>
                  </a:lnTo>
                  <a:cubicBezTo>
                    <a:pt x="9751" y="3731"/>
                    <a:pt x="10046" y="3435"/>
                    <a:pt x="10046" y="3072"/>
                  </a:cubicBezTo>
                  <a:lnTo>
                    <a:pt x="10046" y="2032"/>
                  </a:lnTo>
                  <a:cubicBezTo>
                    <a:pt x="10046" y="1479"/>
                    <a:pt x="9693" y="983"/>
                    <a:pt x="9169" y="80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3" name="Google Shape;17133;p66"/>
            <p:cNvSpPr/>
            <p:nvPr/>
          </p:nvSpPr>
          <p:spPr>
            <a:xfrm>
              <a:off x="5865942" y="3136969"/>
              <a:ext cx="150642" cy="75937"/>
            </a:xfrm>
            <a:custGeom>
              <a:avLst/>
              <a:gdLst/>
              <a:ahLst/>
              <a:cxnLst/>
              <a:rect l="l" t="t" r="r" b="b"/>
              <a:pathLst>
                <a:path w="5753" h="2900" extrusionOk="0">
                  <a:moveTo>
                    <a:pt x="983" y="0"/>
                  </a:moveTo>
                  <a:lnTo>
                    <a:pt x="0" y="353"/>
                  </a:lnTo>
                  <a:cubicBezTo>
                    <a:pt x="10" y="945"/>
                    <a:pt x="124" y="1536"/>
                    <a:pt x="353" y="2090"/>
                  </a:cubicBezTo>
                  <a:cubicBezTo>
                    <a:pt x="560" y="2591"/>
                    <a:pt x="1046" y="2900"/>
                    <a:pt x="1567" y="2900"/>
                  </a:cubicBezTo>
                  <a:cubicBezTo>
                    <a:pt x="1670" y="2900"/>
                    <a:pt x="1775" y="2888"/>
                    <a:pt x="1880" y="2862"/>
                  </a:cubicBezTo>
                  <a:lnTo>
                    <a:pt x="2767" y="2633"/>
                  </a:lnTo>
                  <a:cubicBezTo>
                    <a:pt x="2805" y="2629"/>
                    <a:pt x="2841" y="2626"/>
                    <a:pt x="2877" y="2626"/>
                  </a:cubicBezTo>
                  <a:cubicBezTo>
                    <a:pt x="2912" y="2626"/>
                    <a:pt x="2948" y="2629"/>
                    <a:pt x="2986" y="2633"/>
                  </a:cubicBezTo>
                  <a:lnTo>
                    <a:pt x="3873" y="2862"/>
                  </a:lnTo>
                  <a:cubicBezTo>
                    <a:pt x="3978" y="2888"/>
                    <a:pt x="4083" y="2900"/>
                    <a:pt x="4186" y="2900"/>
                  </a:cubicBezTo>
                  <a:cubicBezTo>
                    <a:pt x="4707" y="2900"/>
                    <a:pt x="5193" y="2591"/>
                    <a:pt x="5400" y="2090"/>
                  </a:cubicBezTo>
                  <a:cubicBezTo>
                    <a:pt x="5629" y="1536"/>
                    <a:pt x="5743" y="945"/>
                    <a:pt x="5753" y="353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4" name="Google Shape;17134;p66"/>
            <p:cNvSpPr/>
            <p:nvPr/>
          </p:nvSpPr>
          <p:spPr>
            <a:xfrm>
              <a:off x="5876416" y="31207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5" y="0"/>
                  </a:moveTo>
                  <a:lnTo>
                    <a:pt x="335" y="287"/>
                  </a:lnTo>
                  <a:cubicBezTo>
                    <a:pt x="173" y="344"/>
                    <a:pt x="49" y="496"/>
                    <a:pt x="39" y="678"/>
                  </a:cubicBezTo>
                  <a:cubicBezTo>
                    <a:pt x="1" y="1307"/>
                    <a:pt x="106" y="1946"/>
                    <a:pt x="354" y="2538"/>
                  </a:cubicBezTo>
                  <a:cubicBezTo>
                    <a:pt x="489" y="2871"/>
                    <a:pt x="815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262" y="2834"/>
                  </a:lnTo>
                  <a:cubicBezTo>
                    <a:pt x="2329" y="2815"/>
                    <a:pt x="2400" y="2805"/>
                    <a:pt x="2472" y="2805"/>
                  </a:cubicBezTo>
                  <a:cubicBezTo>
                    <a:pt x="2543" y="2805"/>
                    <a:pt x="2615" y="2815"/>
                    <a:pt x="2682" y="2834"/>
                  </a:cubicBezTo>
                  <a:lnTo>
                    <a:pt x="3569" y="3053"/>
                  </a:lnTo>
                  <a:cubicBezTo>
                    <a:pt x="3641" y="3071"/>
                    <a:pt x="3713" y="3079"/>
                    <a:pt x="3784" y="3079"/>
                  </a:cubicBezTo>
                  <a:cubicBezTo>
                    <a:pt x="4135" y="3079"/>
                    <a:pt x="4455" y="2871"/>
                    <a:pt x="4590" y="2538"/>
                  </a:cubicBezTo>
                  <a:cubicBezTo>
                    <a:pt x="4838" y="1946"/>
                    <a:pt x="4943" y="131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5" name="Google Shape;17135;p66"/>
            <p:cNvSpPr/>
            <p:nvPr/>
          </p:nvSpPr>
          <p:spPr>
            <a:xfrm>
              <a:off x="5895400" y="3120734"/>
              <a:ext cx="91726" cy="62477"/>
            </a:xfrm>
            <a:custGeom>
              <a:avLst/>
              <a:gdLst/>
              <a:ahLst/>
              <a:cxnLst/>
              <a:rect l="l" t="t" r="r" b="b"/>
              <a:pathLst>
                <a:path w="3503" h="2386" extrusionOk="0">
                  <a:moveTo>
                    <a:pt x="440" y="0"/>
                  </a:moveTo>
                  <a:lnTo>
                    <a:pt x="1" y="153"/>
                  </a:lnTo>
                  <a:lnTo>
                    <a:pt x="1" y="640"/>
                  </a:lnTo>
                  <a:cubicBezTo>
                    <a:pt x="1" y="1603"/>
                    <a:pt x="783" y="2385"/>
                    <a:pt x="1756" y="2385"/>
                  </a:cubicBezTo>
                  <a:cubicBezTo>
                    <a:pt x="2720" y="2385"/>
                    <a:pt x="3502" y="1603"/>
                    <a:pt x="3502" y="640"/>
                  </a:cubicBezTo>
                  <a:lnTo>
                    <a:pt x="3502" y="153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6" name="Google Shape;17136;p66"/>
            <p:cNvSpPr/>
            <p:nvPr/>
          </p:nvSpPr>
          <p:spPr>
            <a:xfrm>
              <a:off x="5906895" y="3091747"/>
              <a:ext cx="68736" cy="79969"/>
            </a:xfrm>
            <a:custGeom>
              <a:avLst/>
              <a:gdLst/>
              <a:ahLst/>
              <a:cxnLst/>
              <a:rect l="l" t="t" r="r" b="b"/>
              <a:pathLst>
                <a:path w="2625" h="3054" extrusionOk="0">
                  <a:moveTo>
                    <a:pt x="1" y="1"/>
                  </a:moveTo>
                  <a:lnTo>
                    <a:pt x="1" y="1747"/>
                  </a:lnTo>
                  <a:cubicBezTo>
                    <a:pt x="1" y="2462"/>
                    <a:pt x="592" y="3053"/>
                    <a:pt x="1317" y="3053"/>
                  </a:cubicBezTo>
                  <a:cubicBezTo>
                    <a:pt x="2033" y="3053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7" name="Google Shape;17137;p66"/>
            <p:cNvSpPr/>
            <p:nvPr/>
          </p:nvSpPr>
          <p:spPr>
            <a:xfrm>
              <a:off x="5906895" y="3091747"/>
              <a:ext cx="68736" cy="28568"/>
            </a:xfrm>
            <a:custGeom>
              <a:avLst/>
              <a:gdLst/>
              <a:ahLst/>
              <a:cxnLst/>
              <a:rect l="l" t="t" r="r" b="b"/>
              <a:pathLst>
                <a:path w="2625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21" y="998"/>
                    <a:pt x="869" y="1091"/>
                    <a:pt x="1316" y="1091"/>
                  </a:cubicBezTo>
                  <a:cubicBezTo>
                    <a:pt x="1763" y="1091"/>
                    <a:pt x="2209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8" name="Google Shape;17138;p66"/>
            <p:cNvSpPr/>
            <p:nvPr/>
          </p:nvSpPr>
          <p:spPr>
            <a:xfrm>
              <a:off x="5906895" y="2879911"/>
              <a:ext cx="68736" cy="46007"/>
            </a:xfrm>
            <a:custGeom>
              <a:avLst/>
              <a:gdLst/>
              <a:ahLst/>
              <a:cxnLst/>
              <a:rect l="l" t="t" r="r" b="b"/>
              <a:pathLst>
                <a:path w="2625" h="1757" extrusionOk="0">
                  <a:moveTo>
                    <a:pt x="878" y="1"/>
                  </a:moveTo>
                  <a:cubicBezTo>
                    <a:pt x="392" y="1"/>
                    <a:pt x="1" y="392"/>
                    <a:pt x="1" y="879"/>
                  </a:cubicBezTo>
                  <a:cubicBezTo>
                    <a:pt x="1" y="1356"/>
                    <a:pt x="392" y="1756"/>
                    <a:pt x="878" y="1756"/>
                  </a:cubicBezTo>
                  <a:lnTo>
                    <a:pt x="1747" y="1756"/>
                  </a:lnTo>
                  <a:cubicBezTo>
                    <a:pt x="2233" y="1756"/>
                    <a:pt x="2624" y="1356"/>
                    <a:pt x="2624" y="879"/>
                  </a:cubicBezTo>
                  <a:cubicBezTo>
                    <a:pt x="2624" y="392"/>
                    <a:pt x="2233" y="1"/>
                    <a:pt x="174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9" name="Google Shape;17139;p66"/>
            <p:cNvSpPr/>
            <p:nvPr/>
          </p:nvSpPr>
          <p:spPr>
            <a:xfrm>
              <a:off x="5838212" y="2914134"/>
              <a:ext cx="206102" cy="137419"/>
            </a:xfrm>
            <a:custGeom>
              <a:avLst/>
              <a:gdLst/>
              <a:ahLst/>
              <a:cxnLst/>
              <a:rect l="l" t="t" r="r" b="b"/>
              <a:pathLst>
                <a:path w="7871" h="5248" extrusionOk="0">
                  <a:moveTo>
                    <a:pt x="2624" y="1"/>
                  </a:moveTo>
                  <a:cubicBezTo>
                    <a:pt x="1174" y="1"/>
                    <a:pt x="0" y="1174"/>
                    <a:pt x="0" y="2624"/>
                  </a:cubicBezTo>
                  <a:cubicBezTo>
                    <a:pt x="0" y="4074"/>
                    <a:pt x="1174" y="5248"/>
                    <a:pt x="2624" y="5248"/>
                  </a:cubicBezTo>
                  <a:lnTo>
                    <a:pt x="5247" y="5248"/>
                  </a:lnTo>
                  <a:cubicBezTo>
                    <a:pt x="6697" y="5248"/>
                    <a:pt x="7871" y="4074"/>
                    <a:pt x="7871" y="2624"/>
                  </a:cubicBezTo>
                  <a:cubicBezTo>
                    <a:pt x="7871" y="1174"/>
                    <a:pt x="6697" y="1"/>
                    <a:pt x="5247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0" name="Google Shape;17140;p66"/>
            <p:cNvSpPr/>
            <p:nvPr/>
          </p:nvSpPr>
          <p:spPr>
            <a:xfrm>
              <a:off x="5861203" y="2948620"/>
              <a:ext cx="160147" cy="91438"/>
            </a:xfrm>
            <a:custGeom>
              <a:avLst/>
              <a:gdLst/>
              <a:ahLst/>
              <a:cxnLst/>
              <a:rect l="l" t="t" r="r" b="b"/>
              <a:pathLst>
                <a:path w="6116" h="3492" extrusionOk="0">
                  <a:moveTo>
                    <a:pt x="1746" y="0"/>
                  </a:moveTo>
                  <a:cubicBezTo>
                    <a:pt x="782" y="0"/>
                    <a:pt x="0" y="783"/>
                    <a:pt x="0" y="1746"/>
                  </a:cubicBezTo>
                  <a:cubicBezTo>
                    <a:pt x="0" y="2710"/>
                    <a:pt x="782" y="3492"/>
                    <a:pt x="1746" y="3492"/>
                  </a:cubicBezTo>
                  <a:lnTo>
                    <a:pt x="4369" y="3492"/>
                  </a:lnTo>
                  <a:cubicBezTo>
                    <a:pt x="5333" y="3492"/>
                    <a:pt x="6115" y="2710"/>
                    <a:pt x="6115" y="1746"/>
                  </a:cubicBezTo>
                  <a:cubicBezTo>
                    <a:pt x="6115" y="783"/>
                    <a:pt x="5333" y="0"/>
                    <a:pt x="43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1" name="Google Shape;17141;p66"/>
            <p:cNvSpPr/>
            <p:nvPr/>
          </p:nvSpPr>
          <p:spPr>
            <a:xfrm>
              <a:off x="5848712" y="2960115"/>
              <a:ext cx="184630" cy="148652"/>
            </a:xfrm>
            <a:custGeom>
              <a:avLst/>
              <a:gdLst/>
              <a:ahLst/>
              <a:cxnLst/>
              <a:rect l="l" t="t" r="r" b="b"/>
              <a:pathLst>
                <a:path w="7051" h="5677" extrusionOk="0">
                  <a:moveTo>
                    <a:pt x="2223" y="0"/>
                  </a:moveTo>
                  <a:cubicBezTo>
                    <a:pt x="1498" y="0"/>
                    <a:pt x="906" y="582"/>
                    <a:pt x="906" y="1307"/>
                  </a:cubicBezTo>
                  <a:lnTo>
                    <a:pt x="906" y="1670"/>
                  </a:lnTo>
                  <a:cubicBezTo>
                    <a:pt x="906" y="1832"/>
                    <a:pt x="773" y="1965"/>
                    <a:pt x="611" y="1965"/>
                  </a:cubicBezTo>
                  <a:cubicBezTo>
                    <a:pt x="604" y="1965"/>
                    <a:pt x="598" y="1965"/>
                    <a:pt x="592" y="1965"/>
                  </a:cubicBezTo>
                  <a:cubicBezTo>
                    <a:pt x="314" y="1965"/>
                    <a:pt x="75" y="2172"/>
                    <a:pt x="38" y="2452"/>
                  </a:cubicBezTo>
                  <a:cubicBezTo>
                    <a:pt x="0" y="2776"/>
                    <a:pt x="258" y="3062"/>
                    <a:pt x="582" y="3062"/>
                  </a:cubicBezTo>
                  <a:lnTo>
                    <a:pt x="696" y="3062"/>
                  </a:lnTo>
                  <a:cubicBezTo>
                    <a:pt x="811" y="4532"/>
                    <a:pt x="2042" y="5676"/>
                    <a:pt x="3530" y="5676"/>
                  </a:cubicBezTo>
                  <a:cubicBezTo>
                    <a:pt x="5008" y="5676"/>
                    <a:pt x="6239" y="4532"/>
                    <a:pt x="6354" y="3062"/>
                  </a:cubicBezTo>
                  <a:lnTo>
                    <a:pt x="6478" y="3062"/>
                  </a:lnTo>
                  <a:cubicBezTo>
                    <a:pt x="6802" y="3062"/>
                    <a:pt x="7050" y="2776"/>
                    <a:pt x="7021" y="2452"/>
                  </a:cubicBezTo>
                  <a:cubicBezTo>
                    <a:pt x="6983" y="2175"/>
                    <a:pt x="6735" y="1965"/>
                    <a:pt x="6449" y="1965"/>
                  </a:cubicBezTo>
                  <a:cubicBezTo>
                    <a:pt x="6287" y="1965"/>
                    <a:pt x="6153" y="1832"/>
                    <a:pt x="6153" y="1670"/>
                  </a:cubicBezTo>
                  <a:lnTo>
                    <a:pt x="6153" y="1307"/>
                  </a:lnTo>
                  <a:cubicBezTo>
                    <a:pt x="6153" y="582"/>
                    <a:pt x="5571" y="0"/>
                    <a:pt x="484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2" name="Google Shape;17142;p66"/>
            <p:cNvSpPr/>
            <p:nvPr/>
          </p:nvSpPr>
          <p:spPr>
            <a:xfrm>
              <a:off x="5848948" y="2960115"/>
              <a:ext cx="132418" cy="148626"/>
            </a:xfrm>
            <a:custGeom>
              <a:avLst/>
              <a:gdLst/>
              <a:ahLst/>
              <a:cxnLst/>
              <a:rect l="l" t="t" r="r" b="b"/>
              <a:pathLst>
                <a:path w="5057" h="5676" extrusionOk="0">
                  <a:moveTo>
                    <a:pt x="2214" y="0"/>
                  </a:moveTo>
                  <a:cubicBezTo>
                    <a:pt x="1489" y="0"/>
                    <a:pt x="897" y="582"/>
                    <a:pt x="897" y="1307"/>
                  </a:cubicBezTo>
                  <a:lnTo>
                    <a:pt x="897" y="1670"/>
                  </a:lnTo>
                  <a:cubicBezTo>
                    <a:pt x="897" y="1832"/>
                    <a:pt x="764" y="1965"/>
                    <a:pt x="602" y="1965"/>
                  </a:cubicBezTo>
                  <a:cubicBezTo>
                    <a:pt x="315" y="1965"/>
                    <a:pt x="67" y="2175"/>
                    <a:pt x="29" y="2452"/>
                  </a:cubicBezTo>
                  <a:cubicBezTo>
                    <a:pt x="1" y="2776"/>
                    <a:pt x="249" y="3062"/>
                    <a:pt x="573" y="3062"/>
                  </a:cubicBezTo>
                  <a:lnTo>
                    <a:pt x="697" y="3062"/>
                  </a:lnTo>
                  <a:cubicBezTo>
                    <a:pt x="801" y="4557"/>
                    <a:pt x="2046" y="5676"/>
                    <a:pt x="3499" y="5676"/>
                  </a:cubicBezTo>
                  <a:cubicBezTo>
                    <a:pt x="3650" y="5676"/>
                    <a:pt x="3804" y="5664"/>
                    <a:pt x="3960" y="5638"/>
                  </a:cubicBezTo>
                  <a:cubicBezTo>
                    <a:pt x="2576" y="5428"/>
                    <a:pt x="1556" y="4236"/>
                    <a:pt x="1556" y="2843"/>
                  </a:cubicBezTo>
                  <a:lnTo>
                    <a:pt x="1556" y="1527"/>
                  </a:lnTo>
                  <a:cubicBezTo>
                    <a:pt x="1556" y="926"/>
                    <a:pt x="2042" y="439"/>
                    <a:pt x="2653" y="439"/>
                  </a:cubicBezTo>
                  <a:lnTo>
                    <a:pt x="4627" y="439"/>
                  </a:lnTo>
                  <a:cubicBezTo>
                    <a:pt x="4856" y="439"/>
                    <a:pt x="5047" y="248"/>
                    <a:pt x="5057" y="19"/>
                  </a:cubicBezTo>
                  <a:cubicBezTo>
                    <a:pt x="4980" y="10"/>
                    <a:pt x="4914" y="0"/>
                    <a:pt x="4837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3" name="Google Shape;17143;p66"/>
            <p:cNvSpPr/>
            <p:nvPr/>
          </p:nvSpPr>
          <p:spPr>
            <a:xfrm>
              <a:off x="5889666" y="3005808"/>
              <a:ext cx="34512" cy="22781"/>
            </a:xfrm>
            <a:custGeom>
              <a:avLst/>
              <a:gdLst/>
              <a:ahLst/>
              <a:cxnLst/>
              <a:rect l="l" t="t" r="r" b="b"/>
              <a:pathLst>
                <a:path w="1318" h="870" extrusionOk="0">
                  <a:moveTo>
                    <a:pt x="659" y="1"/>
                  </a:moveTo>
                  <a:cubicBezTo>
                    <a:pt x="296" y="1"/>
                    <a:pt x="1" y="287"/>
                    <a:pt x="1" y="650"/>
                  </a:cubicBezTo>
                  <a:cubicBezTo>
                    <a:pt x="1" y="726"/>
                    <a:pt x="20" y="802"/>
                    <a:pt x="48" y="869"/>
                  </a:cubicBezTo>
                  <a:cubicBezTo>
                    <a:pt x="134" y="612"/>
                    <a:pt x="382" y="440"/>
                    <a:pt x="659" y="440"/>
                  </a:cubicBezTo>
                  <a:cubicBezTo>
                    <a:pt x="935" y="440"/>
                    <a:pt x="1184" y="612"/>
                    <a:pt x="1279" y="869"/>
                  </a:cubicBezTo>
                  <a:cubicBezTo>
                    <a:pt x="1298" y="802"/>
                    <a:pt x="1317" y="726"/>
                    <a:pt x="1317" y="650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4" name="Google Shape;17144;p66"/>
            <p:cNvSpPr/>
            <p:nvPr/>
          </p:nvSpPr>
          <p:spPr>
            <a:xfrm>
              <a:off x="5958375" y="3005808"/>
              <a:ext cx="34486" cy="22781"/>
            </a:xfrm>
            <a:custGeom>
              <a:avLst/>
              <a:gdLst/>
              <a:ahLst/>
              <a:cxnLst/>
              <a:rect l="l" t="t" r="r" b="b"/>
              <a:pathLst>
                <a:path w="1317" h="870" extrusionOk="0">
                  <a:moveTo>
                    <a:pt x="658" y="1"/>
                  </a:moveTo>
                  <a:cubicBezTo>
                    <a:pt x="296" y="1"/>
                    <a:pt x="0" y="287"/>
                    <a:pt x="0" y="650"/>
                  </a:cubicBezTo>
                  <a:cubicBezTo>
                    <a:pt x="0" y="726"/>
                    <a:pt x="19" y="802"/>
                    <a:pt x="38" y="869"/>
                  </a:cubicBezTo>
                  <a:cubicBezTo>
                    <a:pt x="134" y="612"/>
                    <a:pt x="382" y="440"/>
                    <a:pt x="658" y="440"/>
                  </a:cubicBezTo>
                  <a:cubicBezTo>
                    <a:pt x="935" y="440"/>
                    <a:pt x="1183" y="612"/>
                    <a:pt x="1269" y="869"/>
                  </a:cubicBezTo>
                  <a:cubicBezTo>
                    <a:pt x="1297" y="802"/>
                    <a:pt x="1307" y="726"/>
                    <a:pt x="1317" y="650"/>
                  </a:cubicBezTo>
                  <a:cubicBezTo>
                    <a:pt x="1317" y="28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5" name="Google Shape;17145;p66"/>
            <p:cNvSpPr/>
            <p:nvPr/>
          </p:nvSpPr>
          <p:spPr>
            <a:xfrm>
              <a:off x="5915929" y="3057707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2"/>
                    <a:pt x="161" y="375"/>
                  </a:cubicBezTo>
                  <a:cubicBezTo>
                    <a:pt x="372" y="558"/>
                    <a:pt x="652" y="662"/>
                    <a:pt x="935" y="662"/>
                  </a:cubicBezTo>
                  <a:cubicBezTo>
                    <a:pt x="948" y="662"/>
                    <a:pt x="960" y="662"/>
                    <a:pt x="972" y="662"/>
                  </a:cubicBezTo>
                  <a:cubicBezTo>
                    <a:pt x="984" y="662"/>
                    <a:pt x="996" y="662"/>
                    <a:pt x="1008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42" y="220"/>
                    <a:pt x="968" y="220"/>
                  </a:cubicBezTo>
                  <a:cubicBezTo>
                    <a:pt x="793" y="220"/>
                    <a:pt x="619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6" name="Google Shape;17146;p66"/>
            <p:cNvSpPr/>
            <p:nvPr/>
          </p:nvSpPr>
          <p:spPr>
            <a:xfrm>
              <a:off x="5901161" y="3012197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4"/>
                    <a:pt x="220" y="644"/>
                  </a:cubicBezTo>
                  <a:cubicBezTo>
                    <a:pt x="344" y="644"/>
                    <a:pt x="439" y="549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7" name="Google Shape;17147;p66"/>
            <p:cNvSpPr/>
            <p:nvPr/>
          </p:nvSpPr>
          <p:spPr>
            <a:xfrm>
              <a:off x="5969844" y="3012197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4"/>
                    <a:pt x="220" y="644"/>
                  </a:cubicBezTo>
                  <a:cubicBezTo>
                    <a:pt x="335" y="644"/>
                    <a:pt x="430" y="549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8" name="Google Shape;17148;p66"/>
            <p:cNvSpPr/>
            <p:nvPr/>
          </p:nvSpPr>
          <p:spPr>
            <a:xfrm>
              <a:off x="5922135" y="3011569"/>
              <a:ext cx="38256" cy="11260"/>
            </a:xfrm>
            <a:custGeom>
              <a:avLst/>
              <a:gdLst/>
              <a:ahLst/>
              <a:cxnLst/>
              <a:rect l="l" t="t" r="r" b="b"/>
              <a:pathLst>
                <a:path w="1461" h="430" extrusionOk="0">
                  <a:moveTo>
                    <a:pt x="296" y="0"/>
                  </a:moveTo>
                  <a:cubicBezTo>
                    <a:pt x="1" y="0"/>
                    <a:pt x="1" y="430"/>
                    <a:pt x="296" y="430"/>
                  </a:cubicBezTo>
                  <a:lnTo>
                    <a:pt x="1165" y="430"/>
                  </a:lnTo>
                  <a:cubicBezTo>
                    <a:pt x="1460" y="430"/>
                    <a:pt x="1460" y="0"/>
                    <a:pt x="116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9" name="Google Shape;17149;p66"/>
            <p:cNvSpPr/>
            <p:nvPr/>
          </p:nvSpPr>
          <p:spPr>
            <a:xfrm>
              <a:off x="5933630" y="321164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cubicBezTo>
                    <a:pt x="583" y="440"/>
                    <a:pt x="583" y="1"/>
                    <a:pt x="29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0" name="Google Shape;17150;p66"/>
            <p:cNvSpPr/>
            <p:nvPr/>
          </p:nvSpPr>
          <p:spPr>
            <a:xfrm>
              <a:off x="5868691" y="2994156"/>
              <a:ext cx="66955" cy="57398"/>
            </a:xfrm>
            <a:custGeom>
              <a:avLst/>
              <a:gdLst/>
              <a:ahLst/>
              <a:cxnLst/>
              <a:rect l="l" t="t" r="r" b="b"/>
              <a:pathLst>
                <a:path w="2557" h="2192" extrusionOk="0">
                  <a:moveTo>
                    <a:pt x="1460" y="446"/>
                  </a:moveTo>
                  <a:cubicBezTo>
                    <a:pt x="1822" y="446"/>
                    <a:pt x="2118" y="732"/>
                    <a:pt x="2118" y="1104"/>
                  </a:cubicBezTo>
                  <a:cubicBezTo>
                    <a:pt x="2118" y="1497"/>
                    <a:pt x="1796" y="1755"/>
                    <a:pt x="1461" y="1755"/>
                  </a:cubicBezTo>
                  <a:cubicBezTo>
                    <a:pt x="1300" y="1755"/>
                    <a:pt x="1135" y="1695"/>
                    <a:pt x="1002" y="1562"/>
                  </a:cubicBezTo>
                  <a:cubicBezTo>
                    <a:pt x="582" y="1152"/>
                    <a:pt x="878" y="446"/>
                    <a:pt x="1460" y="446"/>
                  </a:cubicBezTo>
                  <a:close/>
                  <a:moveTo>
                    <a:pt x="1452" y="0"/>
                  </a:moveTo>
                  <a:cubicBezTo>
                    <a:pt x="1183" y="0"/>
                    <a:pt x="909" y="100"/>
                    <a:pt x="687" y="322"/>
                  </a:cubicBezTo>
                  <a:cubicBezTo>
                    <a:pt x="0" y="1018"/>
                    <a:pt x="487" y="2192"/>
                    <a:pt x="1460" y="2192"/>
                  </a:cubicBezTo>
                  <a:cubicBezTo>
                    <a:pt x="2061" y="2192"/>
                    <a:pt x="2557" y="1705"/>
                    <a:pt x="2557" y="1095"/>
                  </a:cubicBezTo>
                  <a:cubicBezTo>
                    <a:pt x="2557" y="436"/>
                    <a:pt x="2015" y="0"/>
                    <a:pt x="1452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1" name="Google Shape;17151;p66"/>
            <p:cNvSpPr/>
            <p:nvPr/>
          </p:nvSpPr>
          <p:spPr>
            <a:xfrm>
              <a:off x="5937375" y="2994156"/>
              <a:ext cx="66719" cy="57398"/>
            </a:xfrm>
            <a:custGeom>
              <a:avLst/>
              <a:gdLst/>
              <a:ahLst/>
              <a:cxnLst/>
              <a:rect l="l" t="t" r="r" b="b"/>
              <a:pathLst>
                <a:path w="2548" h="2192" extrusionOk="0">
                  <a:moveTo>
                    <a:pt x="1460" y="446"/>
                  </a:moveTo>
                  <a:cubicBezTo>
                    <a:pt x="1823" y="446"/>
                    <a:pt x="2119" y="732"/>
                    <a:pt x="2119" y="1104"/>
                  </a:cubicBezTo>
                  <a:cubicBezTo>
                    <a:pt x="2119" y="1497"/>
                    <a:pt x="1797" y="1755"/>
                    <a:pt x="1459" y="1755"/>
                  </a:cubicBezTo>
                  <a:cubicBezTo>
                    <a:pt x="1296" y="1755"/>
                    <a:pt x="1129" y="1695"/>
                    <a:pt x="993" y="1562"/>
                  </a:cubicBezTo>
                  <a:cubicBezTo>
                    <a:pt x="583" y="1152"/>
                    <a:pt x="878" y="446"/>
                    <a:pt x="1460" y="446"/>
                  </a:cubicBezTo>
                  <a:close/>
                  <a:moveTo>
                    <a:pt x="1450" y="0"/>
                  </a:moveTo>
                  <a:cubicBezTo>
                    <a:pt x="1182" y="0"/>
                    <a:pt x="910" y="100"/>
                    <a:pt x="688" y="322"/>
                  </a:cubicBezTo>
                  <a:cubicBezTo>
                    <a:pt x="1" y="1018"/>
                    <a:pt x="487" y="2192"/>
                    <a:pt x="1460" y="2192"/>
                  </a:cubicBezTo>
                  <a:cubicBezTo>
                    <a:pt x="2061" y="2192"/>
                    <a:pt x="2548" y="1705"/>
                    <a:pt x="2548" y="1095"/>
                  </a:cubicBezTo>
                  <a:cubicBezTo>
                    <a:pt x="2548" y="436"/>
                    <a:pt x="2010" y="0"/>
                    <a:pt x="14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2" name="Google Shape;17152;p66"/>
            <p:cNvSpPr/>
            <p:nvPr/>
          </p:nvSpPr>
          <p:spPr>
            <a:xfrm>
              <a:off x="5811477" y="3169202"/>
              <a:ext cx="49725" cy="65724"/>
            </a:xfrm>
            <a:custGeom>
              <a:avLst/>
              <a:gdLst/>
              <a:ahLst/>
              <a:cxnLst/>
              <a:rect l="l" t="t" r="r" b="b"/>
              <a:pathLst>
                <a:path w="1899" h="2510" extrusionOk="0">
                  <a:moveTo>
                    <a:pt x="220" y="0"/>
                  </a:moveTo>
                  <a:cubicBezTo>
                    <a:pt x="125" y="115"/>
                    <a:pt x="48" y="248"/>
                    <a:pt x="1" y="382"/>
                  </a:cubicBezTo>
                  <a:lnTo>
                    <a:pt x="1212" y="1336"/>
                  </a:lnTo>
                  <a:cubicBezTo>
                    <a:pt x="1365" y="1460"/>
                    <a:pt x="1460" y="1650"/>
                    <a:pt x="1460" y="1860"/>
                  </a:cubicBezTo>
                  <a:lnTo>
                    <a:pt x="1460" y="2509"/>
                  </a:lnTo>
                  <a:lnTo>
                    <a:pt x="1899" y="2509"/>
                  </a:lnTo>
                  <a:lnTo>
                    <a:pt x="1899" y="2500"/>
                  </a:lnTo>
                  <a:lnTo>
                    <a:pt x="1899" y="1851"/>
                  </a:lnTo>
                  <a:cubicBezTo>
                    <a:pt x="1899" y="1517"/>
                    <a:pt x="1746" y="1202"/>
                    <a:pt x="1479" y="992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3" name="Google Shape;17153;p66"/>
            <p:cNvSpPr/>
            <p:nvPr/>
          </p:nvSpPr>
          <p:spPr>
            <a:xfrm>
              <a:off x="6021324" y="3169202"/>
              <a:ext cx="49725" cy="65724"/>
            </a:xfrm>
            <a:custGeom>
              <a:avLst/>
              <a:gdLst/>
              <a:ahLst/>
              <a:cxnLst/>
              <a:rect l="l" t="t" r="r" b="b"/>
              <a:pathLst>
                <a:path w="1899" h="2510" extrusionOk="0">
                  <a:moveTo>
                    <a:pt x="1679" y="0"/>
                  </a:moveTo>
                  <a:lnTo>
                    <a:pt x="420" y="992"/>
                  </a:lnTo>
                  <a:cubicBezTo>
                    <a:pt x="153" y="1202"/>
                    <a:pt x="0" y="1517"/>
                    <a:pt x="0" y="1851"/>
                  </a:cubicBezTo>
                  <a:lnTo>
                    <a:pt x="0" y="2500"/>
                  </a:lnTo>
                  <a:lnTo>
                    <a:pt x="0" y="2509"/>
                  </a:lnTo>
                  <a:lnTo>
                    <a:pt x="439" y="2509"/>
                  </a:lnTo>
                  <a:lnTo>
                    <a:pt x="439" y="1860"/>
                  </a:lnTo>
                  <a:cubicBezTo>
                    <a:pt x="439" y="1650"/>
                    <a:pt x="525" y="1460"/>
                    <a:pt x="687" y="1336"/>
                  </a:cubicBezTo>
                  <a:lnTo>
                    <a:pt x="1899" y="382"/>
                  </a:lnTo>
                  <a:cubicBezTo>
                    <a:pt x="1851" y="248"/>
                    <a:pt x="1775" y="115"/>
                    <a:pt x="1679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54" name="Google Shape;17154;p66"/>
          <p:cNvGrpSpPr/>
          <p:nvPr/>
        </p:nvGrpSpPr>
        <p:grpSpPr>
          <a:xfrm>
            <a:off x="7616069" y="4268056"/>
            <a:ext cx="263316" cy="354754"/>
            <a:chOff x="7616069" y="4268056"/>
            <a:chExt cx="263316" cy="354754"/>
          </a:xfrm>
        </p:grpSpPr>
        <p:sp>
          <p:nvSpPr>
            <p:cNvPr id="17155" name="Google Shape;17155;p66"/>
            <p:cNvSpPr/>
            <p:nvPr/>
          </p:nvSpPr>
          <p:spPr>
            <a:xfrm>
              <a:off x="7616069" y="4513881"/>
              <a:ext cx="263316" cy="108930"/>
            </a:xfrm>
            <a:custGeom>
              <a:avLst/>
              <a:gdLst/>
              <a:ahLst/>
              <a:cxnLst/>
              <a:rect l="l" t="t" r="r" b="b"/>
              <a:pathLst>
                <a:path w="10056" h="4160" extrusionOk="0">
                  <a:moveTo>
                    <a:pt x="3129" y="0"/>
                  </a:moveTo>
                  <a:lnTo>
                    <a:pt x="878" y="792"/>
                  </a:lnTo>
                  <a:cubicBezTo>
                    <a:pt x="353" y="983"/>
                    <a:pt x="0" y="1469"/>
                    <a:pt x="0" y="2032"/>
                  </a:cubicBezTo>
                  <a:lnTo>
                    <a:pt x="0" y="3501"/>
                  </a:lnTo>
                  <a:cubicBezTo>
                    <a:pt x="0" y="3864"/>
                    <a:pt x="296" y="4160"/>
                    <a:pt x="658" y="4160"/>
                  </a:cubicBezTo>
                  <a:lnTo>
                    <a:pt x="9407" y="4160"/>
                  </a:lnTo>
                  <a:cubicBezTo>
                    <a:pt x="9759" y="4160"/>
                    <a:pt x="10055" y="3864"/>
                    <a:pt x="10055" y="3501"/>
                  </a:cubicBezTo>
                  <a:lnTo>
                    <a:pt x="10055" y="2032"/>
                  </a:lnTo>
                  <a:cubicBezTo>
                    <a:pt x="10055" y="1469"/>
                    <a:pt x="9702" y="973"/>
                    <a:pt x="9178" y="79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6" name="Google Shape;17156;p66"/>
            <p:cNvSpPr/>
            <p:nvPr/>
          </p:nvSpPr>
          <p:spPr>
            <a:xfrm>
              <a:off x="7719238" y="4514116"/>
              <a:ext cx="57214" cy="108694"/>
            </a:xfrm>
            <a:custGeom>
              <a:avLst/>
              <a:gdLst/>
              <a:ahLst/>
              <a:cxnLst/>
              <a:rect l="l" t="t" r="r" b="b"/>
              <a:pathLst>
                <a:path w="2185" h="4151" extrusionOk="0">
                  <a:moveTo>
                    <a:pt x="0" y="1"/>
                  </a:moveTo>
                  <a:lnTo>
                    <a:pt x="0" y="4151"/>
                  </a:lnTo>
                  <a:lnTo>
                    <a:pt x="2185" y="4151"/>
                  </a:lnTo>
                  <a:lnTo>
                    <a:pt x="218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7" name="Google Shape;17157;p66"/>
            <p:cNvSpPr/>
            <p:nvPr/>
          </p:nvSpPr>
          <p:spPr>
            <a:xfrm>
              <a:off x="7719238" y="4514116"/>
              <a:ext cx="57214" cy="34433"/>
            </a:xfrm>
            <a:custGeom>
              <a:avLst/>
              <a:gdLst/>
              <a:ahLst/>
              <a:cxnLst/>
              <a:rect l="l" t="t" r="r" b="b"/>
              <a:pathLst>
                <a:path w="2185" h="1315" extrusionOk="0">
                  <a:moveTo>
                    <a:pt x="0" y="1"/>
                  </a:moveTo>
                  <a:lnTo>
                    <a:pt x="0" y="936"/>
                  </a:lnTo>
                  <a:cubicBezTo>
                    <a:pt x="315" y="1189"/>
                    <a:pt x="701" y="1315"/>
                    <a:pt x="1089" y="1315"/>
                  </a:cubicBezTo>
                  <a:cubicBezTo>
                    <a:pt x="1476" y="1315"/>
                    <a:pt x="1865" y="1189"/>
                    <a:pt x="2185" y="936"/>
                  </a:cubicBezTo>
                  <a:lnTo>
                    <a:pt x="2185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8" name="Google Shape;17158;p66"/>
            <p:cNvSpPr/>
            <p:nvPr/>
          </p:nvSpPr>
          <p:spPr>
            <a:xfrm>
              <a:off x="7642542" y="4268082"/>
              <a:ext cx="210344" cy="208852"/>
            </a:xfrm>
            <a:custGeom>
              <a:avLst/>
              <a:gdLst/>
              <a:ahLst/>
              <a:cxnLst/>
              <a:rect l="l" t="t" r="r" b="b"/>
              <a:pathLst>
                <a:path w="8033" h="7976" extrusionOk="0">
                  <a:moveTo>
                    <a:pt x="4017" y="0"/>
                  </a:moveTo>
                  <a:cubicBezTo>
                    <a:pt x="1966" y="0"/>
                    <a:pt x="306" y="1670"/>
                    <a:pt x="306" y="3721"/>
                  </a:cubicBezTo>
                  <a:lnTo>
                    <a:pt x="306" y="5466"/>
                  </a:lnTo>
                  <a:cubicBezTo>
                    <a:pt x="315" y="5924"/>
                    <a:pt x="239" y="6382"/>
                    <a:pt x="86" y="6821"/>
                  </a:cubicBezTo>
                  <a:cubicBezTo>
                    <a:pt x="0" y="7050"/>
                    <a:pt x="124" y="7308"/>
                    <a:pt x="353" y="7384"/>
                  </a:cubicBezTo>
                  <a:cubicBezTo>
                    <a:pt x="1117" y="7651"/>
                    <a:pt x="1908" y="7842"/>
                    <a:pt x="2710" y="7975"/>
                  </a:cubicBezTo>
                  <a:lnTo>
                    <a:pt x="5333" y="7975"/>
                  </a:lnTo>
                  <a:cubicBezTo>
                    <a:pt x="6125" y="7842"/>
                    <a:pt x="6917" y="7651"/>
                    <a:pt x="7680" y="7384"/>
                  </a:cubicBezTo>
                  <a:cubicBezTo>
                    <a:pt x="7919" y="7308"/>
                    <a:pt x="8033" y="7050"/>
                    <a:pt x="7947" y="6821"/>
                  </a:cubicBezTo>
                  <a:cubicBezTo>
                    <a:pt x="7795" y="6392"/>
                    <a:pt x="7718" y="5924"/>
                    <a:pt x="7728" y="5466"/>
                  </a:cubicBezTo>
                  <a:lnTo>
                    <a:pt x="7728" y="3721"/>
                  </a:lnTo>
                  <a:cubicBezTo>
                    <a:pt x="7728" y="1670"/>
                    <a:pt x="6068" y="0"/>
                    <a:pt x="401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9" name="Google Shape;17159;p66"/>
            <p:cNvSpPr/>
            <p:nvPr/>
          </p:nvSpPr>
          <p:spPr>
            <a:xfrm>
              <a:off x="7713477" y="4462663"/>
              <a:ext cx="68736" cy="74470"/>
            </a:xfrm>
            <a:custGeom>
              <a:avLst/>
              <a:gdLst/>
              <a:ahLst/>
              <a:cxnLst/>
              <a:rect l="l" t="t" r="r" b="b"/>
              <a:pathLst>
                <a:path w="2625" h="2844" extrusionOk="0">
                  <a:moveTo>
                    <a:pt x="1" y="1"/>
                  </a:moveTo>
                  <a:lnTo>
                    <a:pt x="1" y="1527"/>
                  </a:lnTo>
                  <a:cubicBezTo>
                    <a:pt x="1" y="2252"/>
                    <a:pt x="583" y="2844"/>
                    <a:pt x="1308" y="2844"/>
                  </a:cubicBezTo>
                  <a:cubicBezTo>
                    <a:pt x="2033" y="2844"/>
                    <a:pt x="2615" y="2252"/>
                    <a:pt x="2624" y="152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0" name="Google Shape;17160;p66"/>
            <p:cNvSpPr/>
            <p:nvPr/>
          </p:nvSpPr>
          <p:spPr>
            <a:xfrm>
              <a:off x="7713477" y="4462663"/>
              <a:ext cx="68736" cy="28620"/>
            </a:xfrm>
            <a:custGeom>
              <a:avLst/>
              <a:gdLst/>
              <a:ahLst/>
              <a:cxnLst/>
              <a:rect l="l" t="t" r="r" b="b"/>
              <a:pathLst>
                <a:path w="2625" h="1093" extrusionOk="0">
                  <a:moveTo>
                    <a:pt x="1" y="1"/>
                  </a:moveTo>
                  <a:lnTo>
                    <a:pt x="1" y="821"/>
                  </a:lnTo>
                  <a:cubicBezTo>
                    <a:pt x="416" y="1002"/>
                    <a:pt x="862" y="1093"/>
                    <a:pt x="1309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1" name="Google Shape;17161;p66"/>
            <p:cNvSpPr/>
            <p:nvPr/>
          </p:nvSpPr>
          <p:spPr>
            <a:xfrm>
              <a:off x="7673257" y="4319771"/>
              <a:ext cx="148914" cy="160147"/>
            </a:xfrm>
            <a:custGeom>
              <a:avLst/>
              <a:gdLst/>
              <a:ahLst/>
              <a:cxnLst/>
              <a:rect l="l" t="t" r="r" b="b"/>
              <a:pathLst>
                <a:path w="5687" h="6116" extrusionOk="0">
                  <a:moveTo>
                    <a:pt x="1" y="1"/>
                  </a:moveTo>
                  <a:lnTo>
                    <a:pt x="1" y="3273"/>
                  </a:lnTo>
                  <a:cubicBezTo>
                    <a:pt x="1" y="4838"/>
                    <a:pt x="1279" y="6116"/>
                    <a:pt x="2844" y="6116"/>
                  </a:cubicBezTo>
                  <a:cubicBezTo>
                    <a:pt x="4408" y="6116"/>
                    <a:pt x="5687" y="4838"/>
                    <a:pt x="5687" y="3273"/>
                  </a:cubicBezTo>
                  <a:lnTo>
                    <a:pt x="5687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2" name="Google Shape;17162;p66"/>
            <p:cNvSpPr/>
            <p:nvPr/>
          </p:nvSpPr>
          <p:spPr>
            <a:xfrm>
              <a:off x="7673047" y="4319771"/>
              <a:ext cx="149124" cy="160174"/>
            </a:xfrm>
            <a:custGeom>
              <a:avLst/>
              <a:gdLst/>
              <a:ahLst/>
              <a:cxnLst/>
              <a:rect l="l" t="t" r="r" b="b"/>
              <a:pathLst>
                <a:path w="5695" h="6117" extrusionOk="0">
                  <a:moveTo>
                    <a:pt x="9" y="1"/>
                  </a:moveTo>
                  <a:lnTo>
                    <a:pt x="9" y="3273"/>
                  </a:lnTo>
                  <a:cubicBezTo>
                    <a:pt x="0" y="4860"/>
                    <a:pt x="1293" y="6116"/>
                    <a:pt x="2825" y="6116"/>
                  </a:cubicBezTo>
                  <a:cubicBezTo>
                    <a:pt x="2978" y="6116"/>
                    <a:pt x="3134" y="6104"/>
                    <a:pt x="3291" y="6078"/>
                  </a:cubicBezTo>
                  <a:cubicBezTo>
                    <a:pt x="1907" y="5858"/>
                    <a:pt x="886" y="4675"/>
                    <a:pt x="886" y="3273"/>
                  </a:cubicBezTo>
                  <a:lnTo>
                    <a:pt x="886" y="2042"/>
                  </a:lnTo>
                  <a:cubicBezTo>
                    <a:pt x="886" y="1747"/>
                    <a:pt x="1039" y="1460"/>
                    <a:pt x="1297" y="1308"/>
                  </a:cubicBezTo>
                  <a:cubicBezTo>
                    <a:pt x="1487" y="1184"/>
                    <a:pt x="1678" y="1041"/>
                    <a:pt x="1860" y="898"/>
                  </a:cubicBezTo>
                  <a:cubicBezTo>
                    <a:pt x="1898" y="869"/>
                    <a:pt x="1945" y="859"/>
                    <a:pt x="1984" y="859"/>
                  </a:cubicBezTo>
                  <a:cubicBezTo>
                    <a:pt x="2031" y="859"/>
                    <a:pt x="2079" y="869"/>
                    <a:pt x="2117" y="898"/>
                  </a:cubicBezTo>
                  <a:cubicBezTo>
                    <a:pt x="2709" y="1336"/>
                    <a:pt x="3901" y="2071"/>
                    <a:pt x="5695" y="2472"/>
                  </a:cubicBezTo>
                  <a:lnTo>
                    <a:pt x="569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3" name="Google Shape;17163;p66"/>
            <p:cNvSpPr/>
            <p:nvPr/>
          </p:nvSpPr>
          <p:spPr>
            <a:xfrm>
              <a:off x="7699992" y="4371251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296" y="0"/>
                  </a:moveTo>
                  <a:cubicBezTo>
                    <a:pt x="1" y="0"/>
                    <a:pt x="1" y="429"/>
                    <a:pt x="296" y="429"/>
                  </a:cubicBezTo>
                  <a:lnTo>
                    <a:pt x="735" y="429"/>
                  </a:lnTo>
                  <a:cubicBezTo>
                    <a:pt x="1021" y="42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4" name="Google Shape;17164;p66"/>
            <p:cNvSpPr/>
            <p:nvPr/>
          </p:nvSpPr>
          <p:spPr>
            <a:xfrm>
              <a:off x="7768701" y="4371251"/>
              <a:ext cx="26735" cy="11260"/>
            </a:xfrm>
            <a:custGeom>
              <a:avLst/>
              <a:gdLst/>
              <a:ahLst/>
              <a:cxnLst/>
              <a:rect l="l" t="t" r="r" b="b"/>
              <a:pathLst>
                <a:path w="102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725" y="429"/>
                  </a:lnTo>
                  <a:cubicBezTo>
                    <a:pt x="1021" y="429"/>
                    <a:pt x="1021" y="0"/>
                    <a:pt x="72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5" name="Google Shape;17165;p66"/>
            <p:cNvSpPr/>
            <p:nvPr/>
          </p:nvSpPr>
          <p:spPr>
            <a:xfrm>
              <a:off x="7814394" y="4571278"/>
              <a:ext cx="43991" cy="40115"/>
            </a:xfrm>
            <a:custGeom>
              <a:avLst/>
              <a:gdLst/>
              <a:ahLst/>
              <a:cxnLst/>
              <a:rect l="l" t="t" r="r" b="b"/>
              <a:pathLst>
                <a:path w="1680" h="1532" extrusionOk="0">
                  <a:moveTo>
                    <a:pt x="840" y="0"/>
                  </a:moveTo>
                  <a:cubicBezTo>
                    <a:pt x="731" y="0"/>
                    <a:pt x="621" y="74"/>
                    <a:pt x="621" y="222"/>
                  </a:cubicBezTo>
                  <a:lnTo>
                    <a:pt x="621" y="546"/>
                  </a:lnTo>
                  <a:lnTo>
                    <a:pt x="297" y="546"/>
                  </a:lnTo>
                  <a:cubicBezTo>
                    <a:pt x="1" y="546"/>
                    <a:pt x="1" y="985"/>
                    <a:pt x="297" y="985"/>
                  </a:cubicBezTo>
                  <a:lnTo>
                    <a:pt x="621" y="985"/>
                  </a:lnTo>
                  <a:lnTo>
                    <a:pt x="621" y="1309"/>
                  </a:lnTo>
                  <a:cubicBezTo>
                    <a:pt x="621" y="1457"/>
                    <a:pt x="731" y="1531"/>
                    <a:pt x="840" y="1531"/>
                  </a:cubicBezTo>
                  <a:cubicBezTo>
                    <a:pt x="950" y="1531"/>
                    <a:pt x="1060" y="1457"/>
                    <a:pt x="1060" y="1309"/>
                  </a:cubicBezTo>
                  <a:lnTo>
                    <a:pt x="1060" y="985"/>
                  </a:lnTo>
                  <a:lnTo>
                    <a:pt x="1384" y="985"/>
                  </a:lnTo>
                  <a:cubicBezTo>
                    <a:pt x="1680" y="985"/>
                    <a:pt x="1680" y="546"/>
                    <a:pt x="1384" y="546"/>
                  </a:cubicBezTo>
                  <a:lnTo>
                    <a:pt x="1060" y="546"/>
                  </a:lnTo>
                  <a:lnTo>
                    <a:pt x="1060" y="222"/>
                  </a:lnTo>
                  <a:cubicBezTo>
                    <a:pt x="1060" y="74"/>
                    <a:pt x="950" y="0"/>
                    <a:pt x="840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6" name="Google Shape;17166;p66"/>
            <p:cNvSpPr/>
            <p:nvPr/>
          </p:nvSpPr>
          <p:spPr>
            <a:xfrm>
              <a:off x="7644794" y="4588560"/>
              <a:ext cx="57214" cy="34250"/>
            </a:xfrm>
            <a:custGeom>
              <a:avLst/>
              <a:gdLst/>
              <a:ahLst/>
              <a:cxnLst/>
              <a:rect l="l" t="t" r="r" b="b"/>
              <a:pathLst>
                <a:path w="2185" h="1308" extrusionOk="0">
                  <a:moveTo>
                    <a:pt x="22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088"/>
                  </a:lnTo>
                  <a:cubicBezTo>
                    <a:pt x="0" y="1212"/>
                    <a:pt x="96" y="1308"/>
                    <a:pt x="220" y="1308"/>
                  </a:cubicBezTo>
                  <a:lnTo>
                    <a:pt x="1965" y="1308"/>
                  </a:lnTo>
                  <a:cubicBezTo>
                    <a:pt x="2089" y="1308"/>
                    <a:pt x="2185" y="1212"/>
                    <a:pt x="2185" y="1088"/>
                  </a:cubicBezTo>
                  <a:lnTo>
                    <a:pt x="2185" y="211"/>
                  </a:lnTo>
                  <a:cubicBezTo>
                    <a:pt x="2185" y="96"/>
                    <a:pt x="2089" y="1"/>
                    <a:pt x="1965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7" name="Google Shape;17167;p66"/>
            <p:cNvSpPr/>
            <p:nvPr/>
          </p:nvSpPr>
          <p:spPr>
            <a:xfrm>
              <a:off x="7667653" y="4571278"/>
              <a:ext cx="11390" cy="28568"/>
            </a:xfrm>
            <a:custGeom>
              <a:avLst/>
              <a:gdLst/>
              <a:ahLst/>
              <a:cxnLst/>
              <a:rect l="l" t="t" r="r" b="b"/>
              <a:pathLst>
                <a:path w="435" h="1091" extrusionOk="0">
                  <a:moveTo>
                    <a:pt x="216" y="0"/>
                  </a:moveTo>
                  <a:cubicBezTo>
                    <a:pt x="107" y="0"/>
                    <a:pt x="0" y="74"/>
                    <a:pt x="5" y="222"/>
                  </a:cubicBezTo>
                  <a:lnTo>
                    <a:pt x="5" y="871"/>
                  </a:lnTo>
                  <a:cubicBezTo>
                    <a:pt x="5" y="995"/>
                    <a:pt x="100" y="1090"/>
                    <a:pt x="215" y="1090"/>
                  </a:cubicBezTo>
                  <a:cubicBezTo>
                    <a:pt x="339" y="1090"/>
                    <a:pt x="434" y="995"/>
                    <a:pt x="434" y="871"/>
                  </a:cubicBezTo>
                  <a:lnTo>
                    <a:pt x="434" y="222"/>
                  </a:lnTo>
                  <a:cubicBezTo>
                    <a:pt x="434" y="74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8" name="Google Shape;17168;p66"/>
            <p:cNvSpPr/>
            <p:nvPr/>
          </p:nvSpPr>
          <p:spPr>
            <a:xfrm>
              <a:off x="7707743" y="438835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9" name="Google Shape;17169;p66"/>
            <p:cNvSpPr/>
            <p:nvPr/>
          </p:nvSpPr>
          <p:spPr>
            <a:xfrm>
              <a:off x="7776426" y="4388350"/>
              <a:ext cx="11286" cy="17151"/>
            </a:xfrm>
            <a:custGeom>
              <a:avLst/>
              <a:gdLst/>
              <a:ahLst/>
              <a:cxnLst/>
              <a:rect l="l" t="t" r="r" b="b"/>
              <a:pathLst>
                <a:path w="431" h="655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66"/>
            <p:cNvSpPr/>
            <p:nvPr/>
          </p:nvSpPr>
          <p:spPr>
            <a:xfrm>
              <a:off x="7721987" y="4425454"/>
              <a:ext cx="51480" cy="22886"/>
            </a:xfrm>
            <a:custGeom>
              <a:avLst/>
              <a:gdLst/>
              <a:ahLst/>
              <a:cxnLst/>
              <a:rect l="l" t="t" r="r" b="b"/>
              <a:pathLst>
                <a:path w="1966" h="874" extrusionOk="0">
                  <a:moveTo>
                    <a:pt x="229" y="0"/>
                  </a:moveTo>
                  <a:cubicBezTo>
                    <a:pt x="95" y="0"/>
                    <a:pt x="0" y="134"/>
                    <a:pt x="38" y="258"/>
                  </a:cubicBezTo>
                  <a:cubicBezTo>
                    <a:pt x="219" y="668"/>
                    <a:pt x="601" y="873"/>
                    <a:pt x="981" y="873"/>
                  </a:cubicBezTo>
                  <a:cubicBezTo>
                    <a:pt x="1362" y="873"/>
                    <a:pt x="1741" y="668"/>
                    <a:pt x="1918" y="258"/>
                  </a:cubicBezTo>
                  <a:cubicBezTo>
                    <a:pt x="1965" y="134"/>
                    <a:pt x="1870" y="0"/>
                    <a:pt x="17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1" name="Google Shape;17171;p66"/>
            <p:cNvSpPr/>
            <p:nvPr/>
          </p:nvSpPr>
          <p:spPr>
            <a:xfrm>
              <a:off x="7650528" y="4268056"/>
              <a:ext cx="194371" cy="108956"/>
            </a:xfrm>
            <a:custGeom>
              <a:avLst/>
              <a:gdLst/>
              <a:ahLst/>
              <a:cxnLst/>
              <a:rect l="l" t="t" r="r" b="b"/>
              <a:pathLst>
                <a:path w="7423" h="4161" extrusionOk="0">
                  <a:moveTo>
                    <a:pt x="3711" y="0"/>
                  </a:moveTo>
                  <a:cubicBezTo>
                    <a:pt x="3689" y="0"/>
                    <a:pt x="3667" y="1"/>
                    <a:pt x="3645" y="1"/>
                  </a:cubicBezTo>
                  <a:cubicBezTo>
                    <a:pt x="1622" y="39"/>
                    <a:pt x="1" y="1690"/>
                    <a:pt x="1" y="3712"/>
                  </a:cubicBezTo>
                  <a:lnTo>
                    <a:pt x="1" y="3855"/>
                  </a:lnTo>
                  <a:cubicBezTo>
                    <a:pt x="468" y="3674"/>
                    <a:pt x="1594" y="3216"/>
                    <a:pt x="2452" y="2529"/>
                  </a:cubicBezTo>
                  <a:cubicBezTo>
                    <a:pt x="2568" y="2437"/>
                    <a:pt x="2709" y="2392"/>
                    <a:pt x="2850" y="2392"/>
                  </a:cubicBezTo>
                  <a:cubicBezTo>
                    <a:pt x="2988" y="2392"/>
                    <a:pt x="3127" y="2435"/>
                    <a:pt x="3244" y="2520"/>
                  </a:cubicBezTo>
                  <a:cubicBezTo>
                    <a:pt x="3874" y="2997"/>
                    <a:pt x="5267" y="3846"/>
                    <a:pt x="7423" y="4160"/>
                  </a:cubicBezTo>
                  <a:lnTo>
                    <a:pt x="7423" y="3817"/>
                  </a:lnTo>
                  <a:cubicBezTo>
                    <a:pt x="7423" y="1759"/>
                    <a:pt x="5760" y="0"/>
                    <a:pt x="37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2" name="Google Shape;17172;p66"/>
            <p:cNvSpPr/>
            <p:nvPr/>
          </p:nvSpPr>
          <p:spPr>
            <a:xfrm>
              <a:off x="7747701" y="4492147"/>
              <a:ext cx="65724" cy="130663"/>
            </a:xfrm>
            <a:custGeom>
              <a:avLst/>
              <a:gdLst/>
              <a:ahLst/>
              <a:cxnLst/>
              <a:rect l="l" t="t" r="r" b="b"/>
              <a:pathLst>
                <a:path w="2510" h="4990" extrusionOk="0">
                  <a:moveTo>
                    <a:pt x="1308" y="0"/>
                  </a:moveTo>
                  <a:lnTo>
                    <a:pt x="1" y="4990"/>
                  </a:lnTo>
                  <a:lnTo>
                    <a:pt x="1088" y="4990"/>
                  </a:lnTo>
                  <a:lnTo>
                    <a:pt x="2300" y="2366"/>
                  </a:lnTo>
                  <a:cubicBezTo>
                    <a:pt x="2367" y="2223"/>
                    <a:pt x="2348" y="2061"/>
                    <a:pt x="2271" y="1937"/>
                  </a:cubicBezTo>
                  <a:lnTo>
                    <a:pt x="1966" y="1489"/>
                  </a:lnTo>
                  <a:lnTo>
                    <a:pt x="2395" y="916"/>
                  </a:lnTo>
                  <a:cubicBezTo>
                    <a:pt x="2510" y="764"/>
                    <a:pt x="2452" y="544"/>
                    <a:pt x="2281" y="458"/>
                  </a:cubicBezTo>
                  <a:lnTo>
                    <a:pt x="130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3" name="Google Shape;17173;p66"/>
            <p:cNvSpPr/>
            <p:nvPr/>
          </p:nvSpPr>
          <p:spPr>
            <a:xfrm>
              <a:off x="7682003" y="4492147"/>
              <a:ext cx="65724" cy="130663"/>
            </a:xfrm>
            <a:custGeom>
              <a:avLst/>
              <a:gdLst/>
              <a:ahLst/>
              <a:cxnLst/>
              <a:rect l="l" t="t" r="r" b="b"/>
              <a:pathLst>
                <a:path w="2510" h="4990" extrusionOk="0">
                  <a:moveTo>
                    <a:pt x="1203" y="0"/>
                  </a:moveTo>
                  <a:lnTo>
                    <a:pt x="230" y="458"/>
                  </a:lnTo>
                  <a:cubicBezTo>
                    <a:pt x="58" y="544"/>
                    <a:pt x="1" y="764"/>
                    <a:pt x="115" y="916"/>
                  </a:cubicBezTo>
                  <a:lnTo>
                    <a:pt x="544" y="1489"/>
                  </a:lnTo>
                  <a:lnTo>
                    <a:pt x="239" y="1937"/>
                  </a:lnTo>
                  <a:cubicBezTo>
                    <a:pt x="153" y="2071"/>
                    <a:pt x="144" y="2233"/>
                    <a:pt x="211" y="2366"/>
                  </a:cubicBezTo>
                  <a:lnTo>
                    <a:pt x="1422" y="4990"/>
                  </a:lnTo>
                  <a:lnTo>
                    <a:pt x="2510" y="4990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4" name="Google Shape;17174;p66"/>
            <p:cNvSpPr/>
            <p:nvPr/>
          </p:nvSpPr>
          <p:spPr>
            <a:xfrm>
              <a:off x="7715231" y="4268082"/>
              <a:ext cx="129668" cy="92931"/>
            </a:xfrm>
            <a:custGeom>
              <a:avLst/>
              <a:gdLst/>
              <a:ahLst/>
              <a:cxnLst/>
              <a:rect l="l" t="t" r="r" b="b"/>
              <a:pathLst>
                <a:path w="4952" h="3549" extrusionOk="0">
                  <a:moveTo>
                    <a:pt x="1248" y="1"/>
                  </a:moveTo>
                  <a:cubicBezTo>
                    <a:pt x="837" y="1"/>
                    <a:pt x="417" y="71"/>
                    <a:pt x="0" y="220"/>
                  </a:cubicBezTo>
                  <a:cubicBezTo>
                    <a:pt x="859" y="1336"/>
                    <a:pt x="2509" y="2986"/>
                    <a:pt x="4952" y="3549"/>
                  </a:cubicBezTo>
                  <a:cubicBezTo>
                    <a:pt x="4858" y="1501"/>
                    <a:pt x="3156" y="1"/>
                    <a:pt x="1248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5" name="Google Shape;17175;p66"/>
            <p:cNvSpPr/>
            <p:nvPr/>
          </p:nvSpPr>
          <p:spPr>
            <a:xfrm>
              <a:off x="7644794" y="4605554"/>
              <a:ext cx="57214" cy="17256"/>
            </a:xfrm>
            <a:custGeom>
              <a:avLst/>
              <a:gdLst/>
              <a:ahLst/>
              <a:cxnLst/>
              <a:rect l="l" t="t" r="r" b="b"/>
              <a:pathLst>
                <a:path w="2185" h="659" extrusionOk="0">
                  <a:moveTo>
                    <a:pt x="0" y="0"/>
                  </a:moveTo>
                  <a:lnTo>
                    <a:pt x="0" y="439"/>
                  </a:lnTo>
                  <a:cubicBezTo>
                    <a:pt x="0" y="563"/>
                    <a:pt x="96" y="659"/>
                    <a:pt x="220" y="659"/>
                  </a:cubicBezTo>
                  <a:lnTo>
                    <a:pt x="1965" y="659"/>
                  </a:lnTo>
                  <a:cubicBezTo>
                    <a:pt x="2089" y="659"/>
                    <a:pt x="2185" y="563"/>
                    <a:pt x="2185" y="439"/>
                  </a:cubicBezTo>
                  <a:lnTo>
                    <a:pt x="2185" y="0"/>
                  </a:lnTo>
                  <a:cubicBezTo>
                    <a:pt x="2185" y="12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96" y="220"/>
                    <a:pt x="0" y="125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76" name="Google Shape;17176;p66"/>
          <p:cNvGrpSpPr/>
          <p:nvPr/>
        </p:nvGrpSpPr>
        <p:grpSpPr>
          <a:xfrm>
            <a:off x="7164404" y="4268318"/>
            <a:ext cx="263316" cy="354493"/>
            <a:chOff x="7164404" y="4268318"/>
            <a:chExt cx="263316" cy="354493"/>
          </a:xfrm>
        </p:grpSpPr>
        <p:sp>
          <p:nvSpPr>
            <p:cNvPr id="17177" name="Google Shape;17177;p66"/>
            <p:cNvSpPr/>
            <p:nvPr/>
          </p:nvSpPr>
          <p:spPr>
            <a:xfrm>
              <a:off x="7170898" y="4268318"/>
              <a:ext cx="250590" cy="280049"/>
            </a:xfrm>
            <a:custGeom>
              <a:avLst/>
              <a:gdLst/>
              <a:ahLst/>
              <a:cxnLst/>
              <a:rect l="l" t="t" r="r" b="b"/>
              <a:pathLst>
                <a:path w="9570" h="10695" extrusionOk="0">
                  <a:moveTo>
                    <a:pt x="4780" y="1"/>
                  </a:moveTo>
                  <a:cubicBezTo>
                    <a:pt x="3016" y="1"/>
                    <a:pt x="1499" y="1260"/>
                    <a:pt x="1193" y="3006"/>
                  </a:cubicBezTo>
                  <a:lnTo>
                    <a:pt x="30" y="9531"/>
                  </a:lnTo>
                  <a:cubicBezTo>
                    <a:pt x="1" y="9703"/>
                    <a:pt x="77" y="9884"/>
                    <a:pt x="239" y="9979"/>
                  </a:cubicBezTo>
                  <a:lnTo>
                    <a:pt x="1508" y="10695"/>
                  </a:lnTo>
                  <a:lnTo>
                    <a:pt x="8062" y="10695"/>
                  </a:lnTo>
                  <a:lnTo>
                    <a:pt x="9341" y="9979"/>
                  </a:lnTo>
                  <a:cubicBezTo>
                    <a:pt x="9493" y="9884"/>
                    <a:pt x="9570" y="9703"/>
                    <a:pt x="9531" y="9531"/>
                  </a:cubicBezTo>
                  <a:lnTo>
                    <a:pt x="8377" y="3006"/>
                  </a:lnTo>
                  <a:cubicBezTo>
                    <a:pt x="8062" y="1260"/>
                    <a:pt x="6555" y="1"/>
                    <a:pt x="478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8" name="Google Shape;17178;p66"/>
            <p:cNvSpPr/>
            <p:nvPr/>
          </p:nvSpPr>
          <p:spPr>
            <a:xfrm>
              <a:off x="7164404" y="4474158"/>
              <a:ext cx="263316" cy="148652"/>
            </a:xfrm>
            <a:custGeom>
              <a:avLst/>
              <a:gdLst/>
              <a:ahLst/>
              <a:cxnLst/>
              <a:rect l="l" t="t" r="r" b="b"/>
              <a:pathLst>
                <a:path w="10056" h="5677" extrusionOk="0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23"/>
                    <a:pt x="3130" y="1947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9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9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7"/>
                  </a:lnTo>
                  <a:cubicBezTo>
                    <a:pt x="6574" y="1823"/>
                    <a:pt x="634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9" name="Google Shape;17179;p66"/>
            <p:cNvSpPr/>
            <p:nvPr/>
          </p:nvSpPr>
          <p:spPr>
            <a:xfrm>
              <a:off x="7164666" y="4547607"/>
              <a:ext cx="263055" cy="75203"/>
            </a:xfrm>
            <a:custGeom>
              <a:avLst/>
              <a:gdLst/>
              <a:ahLst/>
              <a:cxnLst/>
              <a:rect l="l" t="t" r="r" b="b"/>
              <a:pathLst>
                <a:path w="10046" h="2872" extrusionOk="0">
                  <a:moveTo>
                    <a:pt x="745" y="0"/>
                  </a:moveTo>
                  <a:cubicBezTo>
                    <a:pt x="287" y="210"/>
                    <a:pt x="0" y="668"/>
                    <a:pt x="0" y="1183"/>
                  </a:cubicBezTo>
                  <a:lnTo>
                    <a:pt x="0" y="2213"/>
                  </a:lnTo>
                  <a:cubicBezTo>
                    <a:pt x="0" y="2576"/>
                    <a:pt x="287" y="2872"/>
                    <a:pt x="649" y="2872"/>
                  </a:cubicBezTo>
                  <a:lnTo>
                    <a:pt x="9388" y="2872"/>
                  </a:lnTo>
                  <a:cubicBezTo>
                    <a:pt x="9750" y="2872"/>
                    <a:pt x="10046" y="2576"/>
                    <a:pt x="10046" y="2213"/>
                  </a:cubicBezTo>
                  <a:lnTo>
                    <a:pt x="10046" y="1183"/>
                  </a:lnTo>
                  <a:cubicBezTo>
                    <a:pt x="10046" y="668"/>
                    <a:pt x="9750" y="210"/>
                    <a:pt x="9292" y="0"/>
                  </a:cubicBezTo>
                  <a:cubicBezTo>
                    <a:pt x="8405" y="802"/>
                    <a:pt x="6822" y="1345"/>
                    <a:pt x="5018" y="1345"/>
                  </a:cubicBezTo>
                  <a:cubicBezTo>
                    <a:pt x="3215" y="1345"/>
                    <a:pt x="1632" y="802"/>
                    <a:pt x="74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0" name="Google Shape;17180;p66"/>
            <p:cNvSpPr/>
            <p:nvPr/>
          </p:nvSpPr>
          <p:spPr>
            <a:xfrm>
              <a:off x="7175166" y="4547607"/>
              <a:ext cx="242080" cy="46740"/>
            </a:xfrm>
            <a:custGeom>
              <a:avLst/>
              <a:gdLst/>
              <a:ahLst/>
              <a:cxnLst/>
              <a:rect l="l" t="t" r="r" b="b"/>
              <a:pathLst>
                <a:path w="9245" h="1785" extrusionOk="0">
                  <a:moveTo>
                    <a:pt x="344" y="0"/>
                  </a:moveTo>
                  <a:cubicBezTo>
                    <a:pt x="220" y="57"/>
                    <a:pt x="96" y="143"/>
                    <a:pt x="0" y="239"/>
                  </a:cubicBezTo>
                  <a:cubicBezTo>
                    <a:pt x="868" y="1164"/>
                    <a:pt x="2595" y="1784"/>
                    <a:pt x="4617" y="1784"/>
                  </a:cubicBezTo>
                  <a:cubicBezTo>
                    <a:pt x="6649" y="1784"/>
                    <a:pt x="8367" y="1164"/>
                    <a:pt x="9244" y="239"/>
                  </a:cubicBezTo>
                  <a:cubicBezTo>
                    <a:pt x="9139" y="143"/>
                    <a:pt x="9025" y="57"/>
                    <a:pt x="8891" y="0"/>
                  </a:cubicBezTo>
                  <a:cubicBezTo>
                    <a:pt x="8004" y="802"/>
                    <a:pt x="6421" y="1345"/>
                    <a:pt x="4617" y="1345"/>
                  </a:cubicBezTo>
                  <a:cubicBezTo>
                    <a:pt x="2814" y="1345"/>
                    <a:pt x="1231" y="802"/>
                    <a:pt x="34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1" name="Google Shape;17181;p66"/>
            <p:cNvSpPr/>
            <p:nvPr/>
          </p:nvSpPr>
          <p:spPr>
            <a:xfrm>
              <a:off x="7261838" y="4474158"/>
              <a:ext cx="68709" cy="22833"/>
            </a:xfrm>
            <a:custGeom>
              <a:avLst/>
              <a:gdLst/>
              <a:ahLst/>
              <a:cxnLst/>
              <a:rect l="l" t="t" r="r" b="b"/>
              <a:pathLst>
                <a:path w="2624" h="872" extrusionOk="0">
                  <a:moveTo>
                    <a:pt x="0" y="1"/>
                  </a:moveTo>
                  <a:lnTo>
                    <a:pt x="0" y="592"/>
                  </a:lnTo>
                  <a:cubicBezTo>
                    <a:pt x="415" y="778"/>
                    <a:pt x="861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2" name="Google Shape;17182;p66"/>
            <p:cNvSpPr/>
            <p:nvPr/>
          </p:nvSpPr>
          <p:spPr>
            <a:xfrm>
              <a:off x="7221618" y="4291046"/>
              <a:ext cx="148914" cy="194371"/>
            </a:xfrm>
            <a:custGeom>
              <a:avLst/>
              <a:gdLst/>
              <a:ahLst/>
              <a:cxnLst/>
              <a:rect l="l" t="t" r="r" b="b"/>
              <a:pathLst>
                <a:path w="5687" h="7423" extrusionOk="0">
                  <a:moveTo>
                    <a:pt x="2843" y="1"/>
                  </a:moveTo>
                  <a:cubicBezTo>
                    <a:pt x="1460" y="1"/>
                    <a:pt x="277" y="1002"/>
                    <a:pt x="48" y="2367"/>
                  </a:cubicBezTo>
                  <a:cubicBezTo>
                    <a:pt x="20" y="2538"/>
                    <a:pt x="1" y="2710"/>
                    <a:pt x="10" y="2872"/>
                  </a:cubicBezTo>
                  <a:lnTo>
                    <a:pt x="10" y="4589"/>
                  </a:lnTo>
                  <a:cubicBezTo>
                    <a:pt x="10" y="6154"/>
                    <a:pt x="1279" y="7423"/>
                    <a:pt x="2843" y="7423"/>
                  </a:cubicBezTo>
                  <a:cubicBezTo>
                    <a:pt x="4408" y="7423"/>
                    <a:pt x="5686" y="6154"/>
                    <a:pt x="5686" y="4580"/>
                  </a:cubicBezTo>
                  <a:lnTo>
                    <a:pt x="5686" y="2872"/>
                  </a:lnTo>
                  <a:cubicBezTo>
                    <a:pt x="5686" y="2710"/>
                    <a:pt x="5667" y="2538"/>
                    <a:pt x="5639" y="2367"/>
                  </a:cubicBezTo>
                  <a:cubicBezTo>
                    <a:pt x="5410" y="1002"/>
                    <a:pt x="4227" y="1"/>
                    <a:pt x="28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3" name="Google Shape;17183;p66"/>
            <p:cNvSpPr/>
            <p:nvPr/>
          </p:nvSpPr>
          <p:spPr>
            <a:xfrm>
              <a:off x="7221382" y="4291046"/>
              <a:ext cx="148888" cy="194397"/>
            </a:xfrm>
            <a:custGeom>
              <a:avLst/>
              <a:gdLst/>
              <a:ahLst/>
              <a:cxnLst/>
              <a:rect l="l" t="t" r="r" b="b"/>
              <a:pathLst>
                <a:path w="5686" h="7424" extrusionOk="0">
                  <a:moveTo>
                    <a:pt x="2850" y="0"/>
                  </a:moveTo>
                  <a:cubicBezTo>
                    <a:pt x="1511" y="0"/>
                    <a:pt x="349" y="946"/>
                    <a:pt x="76" y="2262"/>
                  </a:cubicBezTo>
                  <a:cubicBezTo>
                    <a:pt x="38" y="2462"/>
                    <a:pt x="10" y="2672"/>
                    <a:pt x="10" y="2872"/>
                  </a:cubicBezTo>
                  <a:lnTo>
                    <a:pt x="10" y="3044"/>
                  </a:lnTo>
                  <a:lnTo>
                    <a:pt x="10" y="4589"/>
                  </a:lnTo>
                  <a:cubicBezTo>
                    <a:pt x="1" y="6176"/>
                    <a:pt x="1292" y="7423"/>
                    <a:pt x="2823" y="7423"/>
                  </a:cubicBezTo>
                  <a:cubicBezTo>
                    <a:pt x="2977" y="7423"/>
                    <a:pt x="3134" y="7411"/>
                    <a:pt x="3291" y="7385"/>
                  </a:cubicBezTo>
                  <a:cubicBezTo>
                    <a:pt x="1908" y="7175"/>
                    <a:pt x="887" y="5982"/>
                    <a:pt x="887" y="4589"/>
                  </a:cubicBezTo>
                  <a:lnTo>
                    <a:pt x="887" y="3378"/>
                  </a:lnTo>
                  <a:cubicBezTo>
                    <a:pt x="887" y="2949"/>
                    <a:pt x="1193" y="2586"/>
                    <a:pt x="1612" y="2519"/>
                  </a:cubicBezTo>
                  <a:cubicBezTo>
                    <a:pt x="2022" y="2443"/>
                    <a:pt x="2442" y="2405"/>
                    <a:pt x="2852" y="2405"/>
                  </a:cubicBezTo>
                  <a:cubicBezTo>
                    <a:pt x="3835" y="2405"/>
                    <a:pt x="4770" y="2596"/>
                    <a:pt x="5476" y="2949"/>
                  </a:cubicBezTo>
                  <a:lnTo>
                    <a:pt x="5686" y="3044"/>
                  </a:lnTo>
                  <a:lnTo>
                    <a:pt x="5686" y="2882"/>
                  </a:lnTo>
                  <a:cubicBezTo>
                    <a:pt x="5686" y="2710"/>
                    <a:pt x="5676" y="2538"/>
                    <a:pt x="5648" y="2367"/>
                  </a:cubicBezTo>
                  <a:cubicBezTo>
                    <a:pt x="5428" y="1022"/>
                    <a:pt x="4274" y="29"/>
                    <a:pt x="2910" y="1"/>
                  </a:cubicBezTo>
                  <a:cubicBezTo>
                    <a:pt x="2890" y="0"/>
                    <a:pt x="2870" y="0"/>
                    <a:pt x="285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66"/>
            <p:cNvSpPr/>
            <p:nvPr/>
          </p:nvSpPr>
          <p:spPr>
            <a:xfrm>
              <a:off x="7270767" y="4433755"/>
              <a:ext cx="50799" cy="17465"/>
            </a:xfrm>
            <a:custGeom>
              <a:avLst/>
              <a:gdLst/>
              <a:ahLst/>
              <a:cxnLst/>
              <a:rect l="l" t="t" r="r" b="b"/>
              <a:pathLst>
                <a:path w="1940" h="667" extrusionOk="0">
                  <a:moveTo>
                    <a:pt x="321" y="1"/>
                  </a:moveTo>
                  <a:cubicBezTo>
                    <a:pt x="149" y="1"/>
                    <a:pt x="0" y="224"/>
                    <a:pt x="156" y="380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6"/>
                  </a:cubicBezTo>
                  <a:cubicBezTo>
                    <a:pt x="979" y="666"/>
                    <a:pt x="991" y="666"/>
                    <a:pt x="1004" y="666"/>
                  </a:cubicBezTo>
                  <a:cubicBezTo>
                    <a:pt x="1286" y="666"/>
                    <a:pt x="1558" y="562"/>
                    <a:pt x="1777" y="380"/>
                  </a:cubicBezTo>
                  <a:cubicBezTo>
                    <a:pt x="1940" y="224"/>
                    <a:pt x="1788" y="1"/>
                    <a:pt x="1618" y="1"/>
                  </a:cubicBezTo>
                  <a:cubicBezTo>
                    <a:pt x="1568" y="1"/>
                    <a:pt x="1517" y="20"/>
                    <a:pt x="1472" y="65"/>
                  </a:cubicBezTo>
                  <a:cubicBezTo>
                    <a:pt x="1319" y="170"/>
                    <a:pt x="1143" y="222"/>
                    <a:pt x="968" y="222"/>
                  </a:cubicBezTo>
                  <a:cubicBezTo>
                    <a:pt x="792" y="222"/>
                    <a:pt x="618" y="170"/>
                    <a:pt x="470" y="65"/>
                  </a:cubicBezTo>
                  <a:cubicBezTo>
                    <a:pt x="423" y="20"/>
                    <a:pt x="371" y="1"/>
                    <a:pt x="32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66"/>
            <p:cNvSpPr/>
            <p:nvPr/>
          </p:nvSpPr>
          <p:spPr>
            <a:xfrm>
              <a:off x="7256104" y="4394084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19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66"/>
            <p:cNvSpPr/>
            <p:nvPr/>
          </p:nvSpPr>
          <p:spPr>
            <a:xfrm>
              <a:off x="7324787" y="4394084"/>
              <a:ext cx="11260" cy="17151"/>
            </a:xfrm>
            <a:custGeom>
              <a:avLst/>
              <a:gdLst/>
              <a:ahLst/>
              <a:cxnLst/>
              <a:rect l="l" t="t" r="r" b="b"/>
              <a:pathLst>
                <a:path w="430" h="655" extrusionOk="0">
                  <a:moveTo>
                    <a:pt x="215" y="1"/>
                  </a:moveTo>
                  <a:cubicBezTo>
                    <a:pt x="108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6"/>
                  </a:lnTo>
                  <a:cubicBezTo>
                    <a:pt x="430" y="73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7" name="Google Shape;17187;p66"/>
            <p:cNvSpPr/>
            <p:nvPr/>
          </p:nvSpPr>
          <p:spPr>
            <a:xfrm>
              <a:off x="7248353" y="4376986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744" y="0"/>
                  </a:moveTo>
                  <a:cubicBezTo>
                    <a:pt x="741" y="0"/>
                    <a:pt x="738" y="0"/>
                    <a:pt x="735" y="0"/>
                  </a:cubicBezTo>
                  <a:lnTo>
                    <a:pt x="296" y="0"/>
                  </a:lnTo>
                  <a:cubicBezTo>
                    <a:pt x="0" y="0"/>
                    <a:pt x="0" y="430"/>
                    <a:pt x="296" y="430"/>
                  </a:cubicBezTo>
                  <a:lnTo>
                    <a:pt x="735" y="430"/>
                  </a:lnTo>
                  <a:cubicBezTo>
                    <a:pt x="1018" y="430"/>
                    <a:pt x="1021" y="0"/>
                    <a:pt x="74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8" name="Google Shape;17188;p66"/>
            <p:cNvSpPr/>
            <p:nvPr/>
          </p:nvSpPr>
          <p:spPr>
            <a:xfrm>
              <a:off x="7317036" y="4376986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735" y="0"/>
                  </a:moveTo>
                  <a:cubicBezTo>
                    <a:pt x="732" y="0"/>
                    <a:pt x="729" y="0"/>
                    <a:pt x="726" y="0"/>
                  </a:cubicBezTo>
                  <a:lnTo>
                    <a:pt x="297" y="0"/>
                  </a:lnTo>
                  <a:cubicBezTo>
                    <a:pt x="1" y="0"/>
                    <a:pt x="1" y="430"/>
                    <a:pt x="297" y="430"/>
                  </a:cubicBezTo>
                  <a:lnTo>
                    <a:pt x="726" y="430"/>
                  </a:lnTo>
                  <a:cubicBezTo>
                    <a:pt x="1018" y="430"/>
                    <a:pt x="1022" y="0"/>
                    <a:pt x="73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9" name="Google Shape;17189;p66"/>
            <p:cNvSpPr/>
            <p:nvPr/>
          </p:nvSpPr>
          <p:spPr>
            <a:xfrm>
              <a:off x="7266840" y="4580836"/>
              <a:ext cx="23750" cy="41975"/>
            </a:xfrm>
            <a:custGeom>
              <a:avLst/>
              <a:gdLst/>
              <a:ahLst/>
              <a:cxnLst/>
              <a:rect l="l" t="t" r="r" b="b"/>
              <a:pathLst>
                <a:path w="907" h="1603" extrusionOk="0">
                  <a:moveTo>
                    <a:pt x="0" y="0"/>
                  </a:moveTo>
                  <a:lnTo>
                    <a:pt x="458" y="1603"/>
                  </a:lnTo>
                  <a:lnTo>
                    <a:pt x="907" y="1603"/>
                  </a:lnTo>
                  <a:lnTo>
                    <a:pt x="468" y="57"/>
                  </a:lnTo>
                  <a:cubicBezTo>
                    <a:pt x="306" y="38"/>
                    <a:pt x="153" y="19"/>
                    <a:pt x="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0" name="Google Shape;17190;p66"/>
            <p:cNvSpPr/>
            <p:nvPr/>
          </p:nvSpPr>
          <p:spPr>
            <a:xfrm>
              <a:off x="7301797" y="4580836"/>
              <a:ext cx="24012" cy="41975"/>
            </a:xfrm>
            <a:custGeom>
              <a:avLst/>
              <a:gdLst/>
              <a:ahLst/>
              <a:cxnLst/>
              <a:rect l="l" t="t" r="r" b="b"/>
              <a:pathLst>
                <a:path w="917" h="1603" extrusionOk="0">
                  <a:moveTo>
                    <a:pt x="917" y="0"/>
                  </a:moveTo>
                  <a:lnTo>
                    <a:pt x="917" y="0"/>
                  </a:lnTo>
                  <a:cubicBezTo>
                    <a:pt x="764" y="19"/>
                    <a:pt x="602" y="38"/>
                    <a:pt x="449" y="57"/>
                  </a:cubicBezTo>
                  <a:lnTo>
                    <a:pt x="1" y="1603"/>
                  </a:lnTo>
                  <a:lnTo>
                    <a:pt x="459" y="1603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1" name="Google Shape;17191;p66"/>
            <p:cNvSpPr/>
            <p:nvPr/>
          </p:nvSpPr>
          <p:spPr>
            <a:xfrm>
              <a:off x="7222377" y="4291046"/>
              <a:ext cx="147657" cy="66719"/>
            </a:xfrm>
            <a:custGeom>
              <a:avLst/>
              <a:gdLst/>
              <a:ahLst/>
              <a:cxnLst/>
              <a:rect l="l" t="t" r="r" b="b"/>
              <a:pathLst>
                <a:path w="5639" h="2548" extrusionOk="0">
                  <a:moveTo>
                    <a:pt x="2814" y="1"/>
                  </a:moveTo>
                  <a:cubicBezTo>
                    <a:pt x="1431" y="1"/>
                    <a:pt x="248" y="1002"/>
                    <a:pt x="19" y="2367"/>
                  </a:cubicBezTo>
                  <a:cubicBezTo>
                    <a:pt x="10" y="2433"/>
                    <a:pt x="0" y="2491"/>
                    <a:pt x="0" y="2548"/>
                  </a:cubicBezTo>
                  <a:cubicBezTo>
                    <a:pt x="735" y="2195"/>
                    <a:pt x="1727" y="1966"/>
                    <a:pt x="2814" y="1966"/>
                  </a:cubicBezTo>
                  <a:cubicBezTo>
                    <a:pt x="3902" y="1966"/>
                    <a:pt x="4894" y="2185"/>
                    <a:pt x="5638" y="2548"/>
                  </a:cubicBezTo>
                  <a:cubicBezTo>
                    <a:pt x="5629" y="2491"/>
                    <a:pt x="5629" y="2433"/>
                    <a:pt x="5610" y="2367"/>
                  </a:cubicBezTo>
                  <a:cubicBezTo>
                    <a:pt x="5381" y="1002"/>
                    <a:pt x="4198" y="1"/>
                    <a:pt x="2814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2" name="Google Shape;17192;p66"/>
            <p:cNvSpPr/>
            <p:nvPr/>
          </p:nvSpPr>
          <p:spPr>
            <a:xfrm>
              <a:off x="7222377" y="4291099"/>
              <a:ext cx="85206" cy="66667"/>
            </a:xfrm>
            <a:custGeom>
              <a:avLst/>
              <a:gdLst/>
              <a:ahLst/>
              <a:cxnLst/>
              <a:rect l="l" t="t" r="r" b="b"/>
              <a:pathLst>
                <a:path w="3254" h="2546" extrusionOk="0">
                  <a:moveTo>
                    <a:pt x="2799" y="0"/>
                  </a:moveTo>
                  <a:cubicBezTo>
                    <a:pt x="1441" y="0"/>
                    <a:pt x="243" y="981"/>
                    <a:pt x="19" y="2365"/>
                  </a:cubicBezTo>
                  <a:cubicBezTo>
                    <a:pt x="10" y="2431"/>
                    <a:pt x="0" y="2489"/>
                    <a:pt x="0" y="2546"/>
                  </a:cubicBezTo>
                  <a:cubicBezTo>
                    <a:pt x="296" y="2403"/>
                    <a:pt x="601" y="2288"/>
                    <a:pt x="926" y="2202"/>
                  </a:cubicBezTo>
                  <a:cubicBezTo>
                    <a:pt x="1183" y="1077"/>
                    <a:pt x="2108" y="209"/>
                    <a:pt x="3253" y="37"/>
                  </a:cubicBezTo>
                  <a:cubicBezTo>
                    <a:pt x="3101" y="12"/>
                    <a:pt x="2949" y="0"/>
                    <a:pt x="279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93" name="Google Shape;17193;p66"/>
          <p:cNvGrpSpPr/>
          <p:nvPr/>
        </p:nvGrpSpPr>
        <p:grpSpPr>
          <a:xfrm>
            <a:off x="5358346" y="2879911"/>
            <a:ext cx="263316" cy="354754"/>
            <a:chOff x="5358346" y="2879911"/>
            <a:chExt cx="263316" cy="354754"/>
          </a:xfrm>
        </p:grpSpPr>
        <p:sp>
          <p:nvSpPr>
            <p:cNvPr id="17194" name="Google Shape;17194;p66"/>
            <p:cNvSpPr/>
            <p:nvPr/>
          </p:nvSpPr>
          <p:spPr>
            <a:xfrm>
              <a:off x="5392805" y="3120237"/>
              <a:ext cx="194371" cy="51480"/>
            </a:xfrm>
            <a:custGeom>
              <a:avLst/>
              <a:gdLst/>
              <a:ahLst/>
              <a:cxnLst/>
              <a:rect l="l" t="t" r="r" b="b"/>
              <a:pathLst>
                <a:path w="7423" h="1966" extrusionOk="0">
                  <a:moveTo>
                    <a:pt x="869" y="0"/>
                  </a:moveTo>
                  <a:cubicBezTo>
                    <a:pt x="392" y="0"/>
                    <a:pt x="1" y="391"/>
                    <a:pt x="1" y="878"/>
                  </a:cubicBezTo>
                  <a:lnTo>
                    <a:pt x="1" y="1965"/>
                  </a:lnTo>
                  <a:lnTo>
                    <a:pt x="7423" y="1965"/>
                  </a:lnTo>
                  <a:lnTo>
                    <a:pt x="7423" y="878"/>
                  </a:lnTo>
                  <a:cubicBezTo>
                    <a:pt x="7423" y="391"/>
                    <a:pt x="7032" y="0"/>
                    <a:pt x="6555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5" name="Google Shape;17195;p66"/>
            <p:cNvSpPr/>
            <p:nvPr/>
          </p:nvSpPr>
          <p:spPr>
            <a:xfrm>
              <a:off x="5450020" y="2879911"/>
              <a:ext cx="79969" cy="46007"/>
            </a:xfrm>
            <a:custGeom>
              <a:avLst/>
              <a:gdLst/>
              <a:ahLst/>
              <a:cxnLst/>
              <a:rect l="l" t="t" r="r" b="b"/>
              <a:pathLst>
                <a:path w="3054" h="1757" extrusionOk="0">
                  <a:moveTo>
                    <a:pt x="868" y="1"/>
                  </a:moveTo>
                  <a:cubicBezTo>
                    <a:pt x="391" y="1"/>
                    <a:pt x="0" y="392"/>
                    <a:pt x="0" y="879"/>
                  </a:cubicBezTo>
                  <a:cubicBezTo>
                    <a:pt x="0" y="1356"/>
                    <a:pt x="391" y="1756"/>
                    <a:pt x="868" y="1756"/>
                  </a:cubicBezTo>
                  <a:lnTo>
                    <a:pt x="2185" y="1756"/>
                  </a:lnTo>
                  <a:cubicBezTo>
                    <a:pt x="2662" y="1756"/>
                    <a:pt x="3053" y="1356"/>
                    <a:pt x="3053" y="879"/>
                  </a:cubicBezTo>
                  <a:cubicBezTo>
                    <a:pt x="3053" y="392"/>
                    <a:pt x="2662" y="1"/>
                    <a:pt x="218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6" name="Google Shape;17196;p66"/>
            <p:cNvSpPr/>
            <p:nvPr/>
          </p:nvSpPr>
          <p:spPr>
            <a:xfrm>
              <a:off x="5358346" y="3091512"/>
              <a:ext cx="263316" cy="143153"/>
            </a:xfrm>
            <a:custGeom>
              <a:avLst/>
              <a:gdLst/>
              <a:ahLst/>
              <a:cxnLst/>
              <a:rect l="l" t="t" r="r" b="b"/>
              <a:pathLst>
                <a:path w="10056" h="5467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4808"/>
                  </a:lnTo>
                  <a:cubicBezTo>
                    <a:pt x="0" y="5171"/>
                    <a:pt x="296" y="5467"/>
                    <a:pt x="658" y="5467"/>
                  </a:cubicBezTo>
                  <a:lnTo>
                    <a:pt x="9397" y="5467"/>
                  </a:lnTo>
                  <a:cubicBezTo>
                    <a:pt x="9759" y="5467"/>
                    <a:pt x="10055" y="5171"/>
                    <a:pt x="10055" y="480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57"/>
                  </a:cubicBezTo>
                  <a:lnTo>
                    <a:pt x="6926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66"/>
            <p:cNvSpPr/>
            <p:nvPr/>
          </p:nvSpPr>
          <p:spPr>
            <a:xfrm>
              <a:off x="5358346" y="3144955"/>
              <a:ext cx="263316" cy="89710"/>
            </a:xfrm>
            <a:custGeom>
              <a:avLst/>
              <a:gdLst/>
              <a:ahLst/>
              <a:cxnLst/>
              <a:rect l="l" t="t" r="r" b="b"/>
              <a:pathLst>
                <a:path w="10056" h="3426" extrusionOk="0">
                  <a:moveTo>
                    <a:pt x="2900" y="1"/>
                  </a:moveTo>
                  <a:lnTo>
                    <a:pt x="878" y="716"/>
                  </a:lnTo>
                  <a:cubicBezTo>
                    <a:pt x="353" y="897"/>
                    <a:pt x="0" y="1394"/>
                    <a:pt x="0" y="1947"/>
                  </a:cubicBezTo>
                  <a:lnTo>
                    <a:pt x="0" y="2767"/>
                  </a:lnTo>
                  <a:cubicBezTo>
                    <a:pt x="0" y="3130"/>
                    <a:pt x="296" y="3426"/>
                    <a:pt x="658" y="3426"/>
                  </a:cubicBezTo>
                  <a:lnTo>
                    <a:pt x="9397" y="3426"/>
                  </a:lnTo>
                  <a:cubicBezTo>
                    <a:pt x="9759" y="3426"/>
                    <a:pt x="10055" y="3130"/>
                    <a:pt x="10055" y="2767"/>
                  </a:cubicBezTo>
                  <a:lnTo>
                    <a:pt x="10055" y="1947"/>
                  </a:lnTo>
                  <a:cubicBezTo>
                    <a:pt x="10055" y="1394"/>
                    <a:pt x="9702" y="897"/>
                    <a:pt x="9178" y="716"/>
                  </a:cubicBezTo>
                  <a:lnTo>
                    <a:pt x="7155" y="1"/>
                  </a:lnTo>
                  <a:cubicBezTo>
                    <a:pt x="6917" y="983"/>
                    <a:pt x="6039" y="1680"/>
                    <a:pt x="5028" y="1680"/>
                  </a:cubicBezTo>
                  <a:cubicBezTo>
                    <a:pt x="4016" y="1680"/>
                    <a:pt x="3139" y="983"/>
                    <a:pt x="290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8" name="Google Shape;17198;p66"/>
            <p:cNvSpPr/>
            <p:nvPr/>
          </p:nvSpPr>
          <p:spPr>
            <a:xfrm>
              <a:off x="5423546" y="3144955"/>
              <a:ext cx="132915" cy="54988"/>
            </a:xfrm>
            <a:custGeom>
              <a:avLst/>
              <a:gdLst/>
              <a:ahLst/>
              <a:cxnLst/>
              <a:rect l="l" t="t" r="r" b="b"/>
              <a:pathLst>
                <a:path w="5076" h="2100" extrusionOk="0">
                  <a:moveTo>
                    <a:pt x="410" y="1"/>
                  </a:moveTo>
                  <a:lnTo>
                    <a:pt x="0" y="144"/>
                  </a:lnTo>
                  <a:cubicBezTo>
                    <a:pt x="305" y="1298"/>
                    <a:pt x="1345" y="2099"/>
                    <a:pt x="2538" y="2099"/>
                  </a:cubicBezTo>
                  <a:cubicBezTo>
                    <a:pt x="3730" y="2099"/>
                    <a:pt x="4770" y="1298"/>
                    <a:pt x="5075" y="144"/>
                  </a:cubicBezTo>
                  <a:lnTo>
                    <a:pt x="4665" y="1"/>
                  </a:lnTo>
                  <a:cubicBezTo>
                    <a:pt x="4427" y="983"/>
                    <a:pt x="3549" y="1680"/>
                    <a:pt x="2538" y="1680"/>
                  </a:cubicBezTo>
                  <a:cubicBezTo>
                    <a:pt x="1526" y="1680"/>
                    <a:pt x="649" y="983"/>
                    <a:pt x="4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9" name="Google Shape;17199;p66"/>
            <p:cNvSpPr/>
            <p:nvPr/>
          </p:nvSpPr>
          <p:spPr>
            <a:xfrm>
              <a:off x="5455754" y="3091512"/>
              <a:ext cx="68736" cy="34564"/>
            </a:xfrm>
            <a:custGeom>
              <a:avLst/>
              <a:gdLst/>
              <a:ahLst/>
              <a:cxnLst/>
              <a:rect l="l" t="t" r="r" b="b"/>
              <a:pathLst>
                <a:path w="2625" h="1320" extrusionOk="0">
                  <a:moveTo>
                    <a:pt x="1" y="0"/>
                  </a:moveTo>
                  <a:lnTo>
                    <a:pt x="1" y="1040"/>
                  </a:lnTo>
                  <a:cubicBezTo>
                    <a:pt x="416" y="1226"/>
                    <a:pt x="862" y="1319"/>
                    <a:pt x="1309" y="1319"/>
                  </a:cubicBezTo>
                  <a:cubicBezTo>
                    <a:pt x="1756" y="1319"/>
                    <a:pt x="2204" y="1226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66"/>
            <p:cNvSpPr/>
            <p:nvPr/>
          </p:nvSpPr>
          <p:spPr>
            <a:xfrm>
              <a:off x="5397545" y="2994339"/>
              <a:ext cx="184630" cy="119927"/>
            </a:xfrm>
            <a:custGeom>
              <a:avLst/>
              <a:gdLst/>
              <a:ahLst/>
              <a:cxnLst/>
              <a:rect l="l" t="t" r="r" b="b"/>
              <a:pathLst>
                <a:path w="7051" h="4580" extrusionOk="0">
                  <a:moveTo>
                    <a:pt x="688" y="0"/>
                  </a:moveTo>
                  <a:lnTo>
                    <a:pt x="516" y="887"/>
                  </a:lnTo>
                  <a:cubicBezTo>
                    <a:pt x="268" y="916"/>
                    <a:pt x="68" y="1116"/>
                    <a:pt x="39" y="1364"/>
                  </a:cubicBezTo>
                  <a:cubicBezTo>
                    <a:pt x="1" y="1689"/>
                    <a:pt x="258" y="1965"/>
                    <a:pt x="583" y="1965"/>
                  </a:cubicBezTo>
                  <a:lnTo>
                    <a:pt x="697" y="1965"/>
                  </a:lnTo>
                  <a:cubicBezTo>
                    <a:pt x="812" y="3444"/>
                    <a:pt x="2042" y="4579"/>
                    <a:pt x="3531" y="4579"/>
                  </a:cubicBezTo>
                  <a:cubicBezTo>
                    <a:pt x="5009" y="4579"/>
                    <a:pt x="6240" y="3444"/>
                    <a:pt x="6354" y="1965"/>
                  </a:cubicBezTo>
                  <a:lnTo>
                    <a:pt x="6478" y="1965"/>
                  </a:lnTo>
                  <a:cubicBezTo>
                    <a:pt x="6803" y="1965"/>
                    <a:pt x="7051" y="1689"/>
                    <a:pt x="7022" y="1364"/>
                  </a:cubicBezTo>
                  <a:cubicBezTo>
                    <a:pt x="6984" y="1116"/>
                    <a:pt x="6793" y="926"/>
                    <a:pt x="6545" y="887"/>
                  </a:cubicBez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1" name="Google Shape;17201;p66"/>
            <p:cNvSpPr/>
            <p:nvPr/>
          </p:nvSpPr>
          <p:spPr>
            <a:xfrm>
              <a:off x="5397807" y="2982844"/>
              <a:ext cx="143651" cy="131632"/>
            </a:xfrm>
            <a:custGeom>
              <a:avLst/>
              <a:gdLst/>
              <a:ahLst/>
              <a:cxnLst/>
              <a:rect l="l" t="t" r="r" b="b"/>
              <a:pathLst>
                <a:path w="5486" h="5027" extrusionOk="0">
                  <a:moveTo>
                    <a:pt x="678" y="0"/>
                  </a:moveTo>
                  <a:lnTo>
                    <a:pt x="496" y="1326"/>
                  </a:lnTo>
                  <a:cubicBezTo>
                    <a:pt x="248" y="1355"/>
                    <a:pt x="48" y="1555"/>
                    <a:pt x="29" y="1803"/>
                  </a:cubicBezTo>
                  <a:cubicBezTo>
                    <a:pt x="0" y="2128"/>
                    <a:pt x="248" y="2404"/>
                    <a:pt x="573" y="2404"/>
                  </a:cubicBezTo>
                  <a:lnTo>
                    <a:pt x="697" y="2404"/>
                  </a:lnTo>
                  <a:cubicBezTo>
                    <a:pt x="801" y="3900"/>
                    <a:pt x="2048" y="5027"/>
                    <a:pt x="3501" y="5027"/>
                  </a:cubicBezTo>
                  <a:cubicBezTo>
                    <a:pt x="3652" y="5027"/>
                    <a:pt x="3805" y="5015"/>
                    <a:pt x="3959" y="4990"/>
                  </a:cubicBezTo>
                  <a:cubicBezTo>
                    <a:pt x="2576" y="4770"/>
                    <a:pt x="1555" y="3587"/>
                    <a:pt x="1555" y="2185"/>
                  </a:cubicBezTo>
                  <a:cubicBezTo>
                    <a:pt x="1555" y="1698"/>
                    <a:pt x="1947" y="1307"/>
                    <a:pt x="2433" y="1307"/>
                  </a:cubicBezTo>
                  <a:lnTo>
                    <a:pt x="5057" y="1307"/>
                  </a:lnTo>
                  <a:cubicBezTo>
                    <a:pt x="5295" y="130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2" name="Google Shape;17202;p66"/>
            <p:cNvSpPr/>
            <p:nvPr/>
          </p:nvSpPr>
          <p:spPr>
            <a:xfrm>
              <a:off x="5410035" y="3139613"/>
              <a:ext cx="28515" cy="95052"/>
            </a:xfrm>
            <a:custGeom>
              <a:avLst/>
              <a:gdLst/>
              <a:ahLst/>
              <a:cxnLst/>
              <a:rect l="l" t="t" r="r" b="b"/>
              <a:pathLst>
                <a:path w="1089" h="3630" extrusionOk="0">
                  <a:moveTo>
                    <a:pt x="916" y="1"/>
                  </a:moveTo>
                  <a:cubicBezTo>
                    <a:pt x="894" y="1"/>
                    <a:pt x="872" y="5"/>
                    <a:pt x="850" y="14"/>
                  </a:cubicBezTo>
                  <a:lnTo>
                    <a:pt x="211" y="262"/>
                  </a:lnTo>
                  <a:cubicBezTo>
                    <a:pt x="87" y="319"/>
                    <a:pt x="1" y="443"/>
                    <a:pt x="1" y="586"/>
                  </a:cubicBezTo>
                  <a:lnTo>
                    <a:pt x="1" y="3630"/>
                  </a:lnTo>
                  <a:lnTo>
                    <a:pt x="1088" y="3630"/>
                  </a:lnTo>
                  <a:lnTo>
                    <a:pt x="1088" y="176"/>
                  </a:lnTo>
                  <a:cubicBezTo>
                    <a:pt x="1088" y="76"/>
                    <a:pt x="1007" y="1"/>
                    <a:pt x="9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3" name="Google Shape;17203;p66"/>
            <p:cNvSpPr/>
            <p:nvPr/>
          </p:nvSpPr>
          <p:spPr>
            <a:xfrm>
              <a:off x="5464709" y="3062970"/>
              <a:ext cx="50563" cy="17334"/>
            </a:xfrm>
            <a:custGeom>
              <a:avLst/>
              <a:gdLst/>
              <a:ahLst/>
              <a:cxnLst/>
              <a:rect l="l" t="t" r="r" b="b"/>
              <a:pathLst>
                <a:path w="1931" h="662" extrusionOk="0">
                  <a:moveTo>
                    <a:pt x="311" y="0"/>
                  </a:moveTo>
                  <a:cubicBezTo>
                    <a:pt x="145" y="0"/>
                    <a:pt x="1" y="223"/>
                    <a:pt x="155" y="384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9" y="662"/>
                    <a:pt x="952" y="661"/>
                    <a:pt x="966" y="661"/>
                  </a:cubicBezTo>
                  <a:cubicBezTo>
                    <a:pt x="979" y="661"/>
                    <a:pt x="993" y="662"/>
                    <a:pt x="1006" y="662"/>
                  </a:cubicBezTo>
                  <a:cubicBezTo>
                    <a:pt x="1287" y="662"/>
                    <a:pt x="1558" y="566"/>
                    <a:pt x="1777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69"/>
                  </a:cubicBezTo>
                  <a:cubicBezTo>
                    <a:pt x="1319" y="174"/>
                    <a:pt x="1142" y="227"/>
                    <a:pt x="966" y="227"/>
                  </a:cubicBezTo>
                  <a:cubicBezTo>
                    <a:pt x="789" y="227"/>
                    <a:pt x="613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66"/>
            <p:cNvSpPr/>
            <p:nvPr/>
          </p:nvSpPr>
          <p:spPr>
            <a:xfrm>
              <a:off x="5450020" y="3022933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16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66"/>
            <p:cNvSpPr/>
            <p:nvPr/>
          </p:nvSpPr>
          <p:spPr>
            <a:xfrm>
              <a:off x="5518572" y="3022933"/>
              <a:ext cx="11417" cy="17125"/>
            </a:xfrm>
            <a:custGeom>
              <a:avLst/>
              <a:gdLst/>
              <a:ahLst/>
              <a:cxnLst/>
              <a:rect l="l" t="t" r="r" b="b"/>
              <a:pathLst>
                <a:path w="436" h="654" extrusionOk="0">
                  <a:moveTo>
                    <a:pt x="217" y="0"/>
                  </a:moveTo>
                  <a:cubicBezTo>
                    <a:pt x="108" y="0"/>
                    <a:pt x="1" y="72"/>
                    <a:pt x="6" y="215"/>
                  </a:cubicBezTo>
                  <a:lnTo>
                    <a:pt x="6" y="435"/>
                  </a:lnTo>
                  <a:cubicBezTo>
                    <a:pt x="6" y="559"/>
                    <a:pt x="101" y="654"/>
                    <a:pt x="216" y="654"/>
                  </a:cubicBezTo>
                  <a:cubicBezTo>
                    <a:pt x="340" y="654"/>
                    <a:pt x="435" y="559"/>
                    <a:pt x="435" y="435"/>
                  </a:cubicBezTo>
                  <a:lnTo>
                    <a:pt x="435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66"/>
            <p:cNvSpPr/>
            <p:nvPr/>
          </p:nvSpPr>
          <p:spPr>
            <a:xfrm>
              <a:off x="5398566" y="2920131"/>
              <a:ext cx="183112" cy="111443"/>
            </a:xfrm>
            <a:custGeom>
              <a:avLst/>
              <a:gdLst/>
              <a:ahLst/>
              <a:cxnLst/>
              <a:rect l="l" t="t" r="r" b="b"/>
              <a:pathLst>
                <a:path w="6993" h="4256" extrusionOk="0">
                  <a:moveTo>
                    <a:pt x="4167" y="1"/>
                  </a:moveTo>
                  <a:cubicBezTo>
                    <a:pt x="4162" y="1"/>
                    <a:pt x="4156" y="1"/>
                    <a:pt x="4150" y="1"/>
                  </a:cubicBezTo>
                  <a:lnTo>
                    <a:pt x="2833" y="1"/>
                  </a:lnTo>
                  <a:cubicBezTo>
                    <a:pt x="1269" y="1"/>
                    <a:pt x="0" y="1270"/>
                    <a:pt x="0" y="2834"/>
                  </a:cubicBezTo>
                  <a:lnTo>
                    <a:pt x="0" y="4256"/>
                  </a:lnTo>
                  <a:cubicBezTo>
                    <a:pt x="0" y="3950"/>
                    <a:pt x="248" y="3712"/>
                    <a:pt x="553" y="3712"/>
                  </a:cubicBezTo>
                  <a:cubicBezTo>
                    <a:pt x="611" y="3712"/>
                    <a:pt x="658" y="3664"/>
                    <a:pt x="658" y="3597"/>
                  </a:cubicBezTo>
                  <a:lnTo>
                    <a:pt x="658" y="3492"/>
                  </a:lnTo>
                  <a:cubicBezTo>
                    <a:pt x="658" y="3368"/>
                    <a:pt x="754" y="3273"/>
                    <a:pt x="878" y="3273"/>
                  </a:cubicBezTo>
                  <a:lnTo>
                    <a:pt x="3749" y="3273"/>
                  </a:lnTo>
                  <a:cubicBezTo>
                    <a:pt x="3864" y="3273"/>
                    <a:pt x="3978" y="3225"/>
                    <a:pt x="4064" y="3149"/>
                  </a:cubicBezTo>
                  <a:lnTo>
                    <a:pt x="4541" y="2672"/>
                  </a:lnTo>
                  <a:cubicBezTo>
                    <a:pt x="4584" y="2626"/>
                    <a:pt x="4639" y="2605"/>
                    <a:pt x="4694" y="2605"/>
                  </a:cubicBezTo>
                  <a:cubicBezTo>
                    <a:pt x="4788" y="2605"/>
                    <a:pt x="4880" y="2665"/>
                    <a:pt x="4904" y="2767"/>
                  </a:cubicBezTo>
                  <a:lnTo>
                    <a:pt x="4989" y="3101"/>
                  </a:lnTo>
                  <a:cubicBezTo>
                    <a:pt x="5008" y="3206"/>
                    <a:pt x="5094" y="3273"/>
                    <a:pt x="5199" y="3273"/>
                  </a:cubicBezTo>
                  <a:lnTo>
                    <a:pt x="6125" y="3273"/>
                  </a:lnTo>
                  <a:cubicBezTo>
                    <a:pt x="6239" y="3273"/>
                    <a:pt x="6344" y="3368"/>
                    <a:pt x="6344" y="3492"/>
                  </a:cubicBezTo>
                  <a:lnTo>
                    <a:pt x="6344" y="3597"/>
                  </a:lnTo>
                  <a:cubicBezTo>
                    <a:pt x="6335" y="3655"/>
                    <a:pt x="6382" y="3702"/>
                    <a:pt x="6449" y="3712"/>
                  </a:cubicBezTo>
                  <a:cubicBezTo>
                    <a:pt x="6455" y="3712"/>
                    <a:pt x="6460" y="3712"/>
                    <a:pt x="6466" y="3712"/>
                  </a:cubicBezTo>
                  <a:cubicBezTo>
                    <a:pt x="6754" y="3712"/>
                    <a:pt x="6993" y="3956"/>
                    <a:pt x="6993" y="4256"/>
                  </a:cubicBezTo>
                  <a:lnTo>
                    <a:pt x="6993" y="2834"/>
                  </a:lnTo>
                  <a:cubicBezTo>
                    <a:pt x="6993" y="1275"/>
                    <a:pt x="5724" y="1"/>
                    <a:pt x="41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66"/>
            <p:cNvSpPr/>
            <p:nvPr/>
          </p:nvSpPr>
          <p:spPr>
            <a:xfrm>
              <a:off x="5455754" y="2921126"/>
              <a:ext cx="125924" cy="73239"/>
            </a:xfrm>
            <a:custGeom>
              <a:avLst/>
              <a:gdLst/>
              <a:ahLst/>
              <a:cxnLst/>
              <a:rect l="l" t="t" r="r" b="b"/>
              <a:pathLst>
                <a:path w="4809" h="2797" extrusionOk="0">
                  <a:moveTo>
                    <a:pt x="2405" y="1"/>
                  </a:moveTo>
                  <a:cubicBezTo>
                    <a:pt x="1489" y="135"/>
                    <a:pt x="707" y="707"/>
                    <a:pt x="296" y="1527"/>
                  </a:cubicBezTo>
                  <a:cubicBezTo>
                    <a:pt x="1" y="2109"/>
                    <a:pt x="430" y="2796"/>
                    <a:pt x="1079" y="2796"/>
                  </a:cubicBezTo>
                  <a:lnTo>
                    <a:pt x="2185" y="2796"/>
                  </a:lnTo>
                  <a:lnTo>
                    <a:pt x="2347" y="2634"/>
                  </a:lnTo>
                  <a:cubicBezTo>
                    <a:pt x="2393" y="2588"/>
                    <a:pt x="2449" y="2567"/>
                    <a:pt x="2503" y="2567"/>
                  </a:cubicBezTo>
                  <a:cubicBezTo>
                    <a:pt x="2597" y="2567"/>
                    <a:pt x="2686" y="2630"/>
                    <a:pt x="2710" y="2739"/>
                  </a:cubicBezTo>
                  <a:lnTo>
                    <a:pt x="2729" y="2796"/>
                  </a:lnTo>
                  <a:lnTo>
                    <a:pt x="4809" y="2796"/>
                  </a:lnTo>
                  <a:cubicBezTo>
                    <a:pt x="4799" y="1403"/>
                    <a:pt x="3778" y="211"/>
                    <a:pt x="2405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66"/>
            <p:cNvSpPr/>
            <p:nvPr/>
          </p:nvSpPr>
          <p:spPr>
            <a:xfrm>
              <a:off x="5410035" y="3144222"/>
              <a:ext cx="11286" cy="90443"/>
            </a:xfrm>
            <a:custGeom>
              <a:avLst/>
              <a:gdLst/>
              <a:ahLst/>
              <a:cxnLst/>
              <a:rect l="l" t="t" r="r" b="b"/>
              <a:pathLst>
                <a:path w="431" h="3454" extrusionOk="0">
                  <a:moveTo>
                    <a:pt x="430" y="0"/>
                  </a:moveTo>
                  <a:lnTo>
                    <a:pt x="211" y="86"/>
                  </a:lnTo>
                  <a:cubicBezTo>
                    <a:pt x="87" y="143"/>
                    <a:pt x="1" y="267"/>
                    <a:pt x="1" y="410"/>
                  </a:cubicBezTo>
                  <a:lnTo>
                    <a:pt x="1" y="3454"/>
                  </a:lnTo>
                  <a:lnTo>
                    <a:pt x="430" y="3454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9" name="Google Shape;17209;p66"/>
            <p:cNvSpPr/>
            <p:nvPr/>
          </p:nvSpPr>
          <p:spPr>
            <a:xfrm>
              <a:off x="5541431" y="3139613"/>
              <a:ext cx="28751" cy="95052"/>
            </a:xfrm>
            <a:custGeom>
              <a:avLst/>
              <a:gdLst/>
              <a:ahLst/>
              <a:cxnLst/>
              <a:rect l="l" t="t" r="r" b="b"/>
              <a:pathLst>
                <a:path w="1098" h="3630" extrusionOk="0">
                  <a:moveTo>
                    <a:pt x="178" y="1"/>
                  </a:moveTo>
                  <a:cubicBezTo>
                    <a:pt x="82" y="1"/>
                    <a:pt x="1" y="76"/>
                    <a:pt x="1" y="176"/>
                  </a:cubicBezTo>
                  <a:lnTo>
                    <a:pt x="1" y="3630"/>
                  </a:lnTo>
                  <a:lnTo>
                    <a:pt x="1098" y="3630"/>
                  </a:lnTo>
                  <a:lnTo>
                    <a:pt x="1098" y="586"/>
                  </a:lnTo>
                  <a:cubicBezTo>
                    <a:pt x="1098" y="443"/>
                    <a:pt x="1012" y="319"/>
                    <a:pt x="879" y="262"/>
                  </a:cubicBezTo>
                  <a:lnTo>
                    <a:pt x="249" y="14"/>
                  </a:lnTo>
                  <a:cubicBezTo>
                    <a:pt x="225" y="5"/>
                    <a:pt x="201" y="1"/>
                    <a:pt x="178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0" name="Google Shape;17210;p66"/>
            <p:cNvSpPr/>
            <p:nvPr/>
          </p:nvSpPr>
          <p:spPr>
            <a:xfrm>
              <a:off x="5558687" y="3144222"/>
              <a:ext cx="11260" cy="90443"/>
            </a:xfrm>
            <a:custGeom>
              <a:avLst/>
              <a:gdLst/>
              <a:ahLst/>
              <a:cxnLst/>
              <a:rect l="l" t="t" r="r" b="b"/>
              <a:pathLst>
                <a:path w="430" h="3454" extrusionOk="0">
                  <a:moveTo>
                    <a:pt x="0" y="0"/>
                  </a:moveTo>
                  <a:lnTo>
                    <a:pt x="0" y="3454"/>
                  </a:lnTo>
                  <a:lnTo>
                    <a:pt x="429" y="3454"/>
                  </a:lnTo>
                  <a:lnTo>
                    <a:pt x="429" y="410"/>
                  </a:lnTo>
                  <a:cubicBezTo>
                    <a:pt x="429" y="267"/>
                    <a:pt x="344" y="143"/>
                    <a:pt x="220" y="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1" name="Google Shape;17211;p66"/>
            <p:cNvSpPr/>
            <p:nvPr/>
          </p:nvSpPr>
          <p:spPr>
            <a:xfrm>
              <a:off x="5410035" y="3177425"/>
              <a:ext cx="28515" cy="17282"/>
            </a:xfrm>
            <a:custGeom>
              <a:avLst/>
              <a:gdLst/>
              <a:ahLst/>
              <a:cxnLst/>
              <a:rect l="l" t="t" r="r" b="b"/>
              <a:pathLst>
                <a:path w="1089" h="660" extrusionOk="0">
                  <a:moveTo>
                    <a:pt x="1" y="1"/>
                  </a:moveTo>
                  <a:lnTo>
                    <a:pt x="1" y="659"/>
                  </a:lnTo>
                  <a:lnTo>
                    <a:pt x="1088" y="659"/>
                  </a:lnTo>
                  <a:lnTo>
                    <a:pt x="108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2" name="Google Shape;17212;p66"/>
            <p:cNvSpPr/>
            <p:nvPr/>
          </p:nvSpPr>
          <p:spPr>
            <a:xfrm>
              <a:off x="5410035" y="3177425"/>
              <a:ext cx="11286" cy="17282"/>
            </a:xfrm>
            <a:custGeom>
              <a:avLst/>
              <a:gdLst/>
              <a:ahLst/>
              <a:cxnLst/>
              <a:rect l="l" t="t" r="r" b="b"/>
              <a:pathLst>
                <a:path w="431" h="660" extrusionOk="0">
                  <a:moveTo>
                    <a:pt x="1" y="1"/>
                  </a:moveTo>
                  <a:lnTo>
                    <a:pt x="1" y="659"/>
                  </a:lnTo>
                  <a:lnTo>
                    <a:pt x="430" y="659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66"/>
            <p:cNvSpPr/>
            <p:nvPr/>
          </p:nvSpPr>
          <p:spPr>
            <a:xfrm>
              <a:off x="5541431" y="3177425"/>
              <a:ext cx="28751" cy="17282"/>
            </a:xfrm>
            <a:custGeom>
              <a:avLst/>
              <a:gdLst/>
              <a:ahLst/>
              <a:cxnLst/>
              <a:rect l="l" t="t" r="r" b="b"/>
              <a:pathLst>
                <a:path w="1098" h="660" extrusionOk="0">
                  <a:moveTo>
                    <a:pt x="1" y="1"/>
                  </a:moveTo>
                  <a:lnTo>
                    <a:pt x="1" y="659"/>
                  </a:lnTo>
                  <a:lnTo>
                    <a:pt x="1098" y="659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4" name="Google Shape;17214;p66"/>
            <p:cNvSpPr/>
            <p:nvPr/>
          </p:nvSpPr>
          <p:spPr>
            <a:xfrm>
              <a:off x="5558687" y="3177425"/>
              <a:ext cx="11495" cy="17282"/>
            </a:xfrm>
            <a:custGeom>
              <a:avLst/>
              <a:gdLst/>
              <a:ahLst/>
              <a:cxnLst/>
              <a:rect l="l" t="t" r="r" b="b"/>
              <a:pathLst>
                <a:path w="439" h="660" extrusionOk="0">
                  <a:moveTo>
                    <a:pt x="0" y="1"/>
                  </a:moveTo>
                  <a:lnTo>
                    <a:pt x="0" y="659"/>
                  </a:lnTo>
                  <a:lnTo>
                    <a:pt x="439" y="659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15" name="Google Shape;17215;p66"/>
          <p:cNvGrpSpPr/>
          <p:nvPr/>
        </p:nvGrpSpPr>
        <p:grpSpPr>
          <a:xfrm>
            <a:off x="8061450" y="3345742"/>
            <a:ext cx="263316" cy="354807"/>
            <a:chOff x="8061450" y="3345742"/>
            <a:chExt cx="263316" cy="354807"/>
          </a:xfrm>
        </p:grpSpPr>
        <p:sp>
          <p:nvSpPr>
            <p:cNvPr id="17216" name="Google Shape;17216;p66"/>
            <p:cNvSpPr/>
            <p:nvPr/>
          </p:nvSpPr>
          <p:spPr>
            <a:xfrm>
              <a:off x="8075956" y="3345794"/>
              <a:ext cx="234591" cy="303039"/>
            </a:xfrm>
            <a:custGeom>
              <a:avLst/>
              <a:gdLst/>
              <a:ahLst/>
              <a:cxnLst/>
              <a:rect l="l" t="t" r="r" b="b"/>
              <a:pathLst>
                <a:path w="8959" h="11573" extrusionOk="0">
                  <a:moveTo>
                    <a:pt x="4502" y="1"/>
                  </a:moveTo>
                  <a:cubicBezTo>
                    <a:pt x="4496" y="1"/>
                    <a:pt x="4490" y="1"/>
                    <a:pt x="4484" y="1"/>
                  </a:cubicBezTo>
                  <a:cubicBezTo>
                    <a:pt x="2271" y="1"/>
                    <a:pt x="449" y="1718"/>
                    <a:pt x="325" y="3922"/>
                  </a:cubicBezTo>
                  <a:lnTo>
                    <a:pt x="124" y="7423"/>
                  </a:lnTo>
                  <a:cubicBezTo>
                    <a:pt x="0" y="9674"/>
                    <a:pt x="1794" y="11573"/>
                    <a:pt x="4055" y="11573"/>
                  </a:cubicBezTo>
                  <a:lnTo>
                    <a:pt x="4904" y="11573"/>
                  </a:lnTo>
                  <a:cubicBezTo>
                    <a:pt x="7165" y="11573"/>
                    <a:pt x="8958" y="9674"/>
                    <a:pt x="8834" y="7423"/>
                  </a:cubicBezTo>
                  <a:lnTo>
                    <a:pt x="8634" y="3922"/>
                  </a:lnTo>
                  <a:cubicBezTo>
                    <a:pt x="8510" y="1724"/>
                    <a:pt x="6698" y="1"/>
                    <a:pt x="450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7" name="Google Shape;17217;p66"/>
            <p:cNvSpPr/>
            <p:nvPr/>
          </p:nvSpPr>
          <p:spPr>
            <a:xfrm>
              <a:off x="8158884" y="3345742"/>
              <a:ext cx="151166" cy="301599"/>
            </a:xfrm>
            <a:custGeom>
              <a:avLst/>
              <a:gdLst/>
              <a:ahLst/>
              <a:cxnLst/>
              <a:rect l="l" t="t" r="r" b="b"/>
              <a:pathLst>
                <a:path w="5773" h="11518" extrusionOk="0">
                  <a:moveTo>
                    <a:pt x="1291" y="1"/>
                  </a:moveTo>
                  <a:cubicBezTo>
                    <a:pt x="853" y="1"/>
                    <a:pt x="417" y="70"/>
                    <a:pt x="0" y="213"/>
                  </a:cubicBezTo>
                  <a:lnTo>
                    <a:pt x="0" y="661"/>
                  </a:lnTo>
                  <a:cubicBezTo>
                    <a:pt x="0" y="1377"/>
                    <a:pt x="582" y="1968"/>
                    <a:pt x="1307" y="1968"/>
                  </a:cubicBezTo>
                  <a:lnTo>
                    <a:pt x="1966" y="1968"/>
                  </a:lnTo>
                  <a:cubicBezTo>
                    <a:pt x="2204" y="1968"/>
                    <a:pt x="2405" y="2159"/>
                    <a:pt x="2405" y="2407"/>
                  </a:cubicBezTo>
                  <a:lnTo>
                    <a:pt x="2405" y="11517"/>
                  </a:lnTo>
                  <a:cubicBezTo>
                    <a:pt x="4370" y="11174"/>
                    <a:pt x="5772" y="9419"/>
                    <a:pt x="5658" y="7425"/>
                  </a:cubicBezTo>
                  <a:lnTo>
                    <a:pt x="5467" y="4038"/>
                  </a:lnTo>
                  <a:cubicBezTo>
                    <a:pt x="5362" y="2206"/>
                    <a:pt x="4122" y="604"/>
                    <a:pt x="2347" y="136"/>
                  </a:cubicBezTo>
                  <a:cubicBezTo>
                    <a:pt x="2001" y="47"/>
                    <a:pt x="1646" y="1"/>
                    <a:pt x="129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8" name="Google Shape;17218;p66"/>
            <p:cNvSpPr/>
            <p:nvPr/>
          </p:nvSpPr>
          <p:spPr>
            <a:xfrm>
              <a:off x="8061450" y="3545900"/>
              <a:ext cx="263316" cy="154649"/>
            </a:xfrm>
            <a:custGeom>
              <a:avLst/>
              <a:gdLst/>
              <a:ahLst/>
              <a:cxnLst/>
              <a:rect l="l" t="t" r="r" b="b"/>
              <a:pathLst>
                <a:path w="10056" h="5906" extrusionOk="0">
                  <a:moveTo>
                    <a:pt x="3721" y="0"/>
                  </a:moveTo>
                  <a:lnTo>
                    <a:pt x="3721" y="1135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9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7" y="5905"/>
                    <a:pt x="659" y="5905"/>
                  </a:cubicBezTo>
                  <a:lnTo>
                    <a:pt x="9398" y="5905"/>
                  </a:lnTo>
                  <a:cubicBezTo>
                    <a:pt x="9760" y="5905"/>
                    <a:pt x="10056" y="5610"/>
                    <a:pt x="10056" y="5247"/>
                  </a:cubicBezTo>
                  <a:lnTo>
                    <a:pt x="10056" y="3988"/>
                  </a:lnTo>
                  <a:cubicBezTo>
                    <a:pt x="1005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45" y="1498"/>
                    <a:pt x="6345" y="113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66"/>
            <p:cNvSpPr/>
            <p:nvPr/>
          </p:nvSpPr>
          <p:spPr>
            <a:xfrm>
              <a:off x="8061711" y="3604842"/>
              <a:ext cx="263055" cy="95706"/>
            </a:xfrm>
            <a:custGeom>
              <a:avLst/>
              <a:gdLst/>
              <a:ahLst/>
              <a:cxnLst/>
              <a:rect l="l" t="t" r="r" b="b"/>
              <a:pathLst>
                <a:path w="10046" h="3655" extrusionOk="0">
                  <a:moveTo>
                    <a:pt x="2290" y="1"/>
                  </a:moveTo>
                  <a:lnTo>
                    <a:pt x="869" y="497"/>
                  </a:lnTo>
                  <a:cubicBezTo>
                    <a:pt x="344" y="688"/>
                    <a:pt x="0" y="1184"/>
                    <a:pt x="0" y="1737"/>
                  </a:cubicBezTo>
                  <a:lnTo>
                    <a:pt x="0" y="2996"/>
                  </a:lnTo>
                  <a:cubicBezTo>
                    <a:pt x="0" y="3359"/>
                    <a:pt x="287" y="3654"/>
                    <a:pt x="649" y="3654"/>
                  </a:cubicBezTo>
                  <a:lnTo>
                    <a:pt x="9388" y="3654"/>
                  </a:lnTo>
                  <a:cubicBezTo>
                    <a:pt x="9750" y="3654"/>
                    <a:pt x="10046" y="3359"/>
                    <a:pt x="10046" y="2996"/>
                  </a:cubicBezTo>
                  <a:lnTo>
                    <a:pt x="10046" y="1737"/>
                  </a:lnTo>
                  <a:cubicBezTo>
                    <a:pt x="10046" y="1184"/>
                    <a:pt x="9693" y="688"/>
                    <a:pt x="9168" y="497"/>
                  </a:cubicBezTo>
                  <a:lnTo>
                    <a:pt x="7747" y="1"/>
                  </a:lnTo>
                  <a:cubicBezTo>
                    <a:pt x="7184" y="1122"/>
                    <a:pt x="6101" y="1682"/>
                    <a:pt x="5018" y="1682"/>
                  </a:cubicBezTo>
                  <a:cubicBezTo>
                    <a:pt x="3936" y="1682"/>
                    <a:pt x="2853" y="1122"/>
                    <a:pt x="229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0" name="Google Shape;17220;p66"/>
            <p:cNvSpPr/>
            <p:nvPr/>
          </p:nvSpPr>
          <p:spPr>
            <a:xfrm>
              <a:off x="8110913" y="3604842"/>
              <a:ext cx="164651" cy="55486"/>
            </a:xfrm>
            <a:custGeom>
              <a:avLst/>
              <a:gdLst/>
              <a:ahLst/>
              <a:cxnLst/>
              <a:rect l="l" t="t" r="r" b="b"/>
              <a:pathLst>
                <a:path w="6288" h="2119" extrusionOk="0">
                  <a:moveTo>
                    <a:pt x="411" y="1"/>
                  </a:moveTo>
                  <a:lnTo>
                    <a:pt x="1" y="144"/>
                  </a:lnTo>
                  <a:cubicBezTo>
                    <a:pt x="635" y="1460"/>
                    <a:pt x="1890" y="2119"/>
                    <a:pt x="3144" y="2119"/>
                  </a:cubicBezTo>
                  <a:cubicBezTo>
                    <a:pt x="4399" y="2119"/>
                    <a:pt x="5653" y="1460"/>
                    <a:pt x="6288" y="144"/>
                  </a:cubicBezTo>
                  <a:lnTo>
                    <a:pt x="5868" y="1"/>
                  </a:lnTo>
                  <a:cubicBezTo>
                    <a:pt x="5305" y="1122"/>
                    <a:pt x="4222" y="1682"/>
                    <a:pt x="3139" y="1682"/>
                  </a:cubicBezTo>
                  <a:cubicBezTo>
                    <a:pt x="2057" y="1682"/>
                    <a:pt x="974" y="1122"/>
                    <a:pt x="41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1" name="Google Shape;17221;p66"/>
            <p:cNvSpPr/>
            <p:nvPr/>
          </p:nvSpPr>
          <p:spPr>
            <a:xfrm>
              <a:off x="8158884" y="3545900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0"/>
                  </a:moveTo>
                  <a:lnTo>
                    <a:pt x="0" y="601"/>
                  </a:lnTo>
                  <a:cubicBezTo>
                    <a:pt x="415" y="787"/>
                    <a:pt x="864" y="880"/>
                    <a:pt x="1312" y="880"/>
                  </a:cubicBezTo>
                  <a:cubicBezTo>
                    <a:pt x="1761" y="880"/>
                    <a:pt x="2209" y="787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2" name="Google Shape;17222;p66"/>
            <p:cNvSpPr/>
            <p:nvPr/>
          </p:nvSpPr>
          <p:spPr>
            <a:xfrm>
              <a:off x="8100937" y="3408743"/>
              <a:ext cx="184630" cy="148678"/>
            </a:xfrm>
            <a:custGeom>
              <a:avLst/>
              <a:gdLst/>
              <a:ahLst/>
              <a:cxnLst/>
              <a:rect l="l" t="t" r="r" b="b"/>
              <a:pathLst>
                <a:path w="7051" h="5678" extrusionOk="0">
                  <a:moveTo>
                    <a:pt x="2433" y="1"/>
                  </a:moveTo>
                  <a:cubicBezTo>
                    <a:pt x="1584" y="1"/>
                    <a:pt x="897" y="688"/>
                    <a:pt x="906" y="1527"/>
                  </a:cubicBezTo>
                  <a:lnTo>
                    <a:pt x="906" y="1670"/>
                  </a:lnTo>
                  <a:cubicBezTo>
                    <a:pt x="906" y="1832"/>
                    <a:pt x="773" y="1966"/>
                    <a:pt x="601" y="1966"/>
                  </a:cubicBezTo>
                  <a:cubicBezTo>
                    <a:pt x="595" y="1966"/>
                    <a:pt x="589" y="1966"/>
                    <a:pt x="582" y="1966"/>
                  </a:cubicBezTo>
                  <a:cubicBezTo>
                    <a:pt x="304" y="1966"/>
                    <a:pt x="66" y="2173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11" y="4532"/>
                    <a:pt x="2042" y="5677"/>
                    <a:pt x="3520" y="5677"/>
                  </a:cubicBezTo>
                  <a:cubicBezTo>
                    <a:pt x="5009" y="5677"/>
                    <a:pt x="6239" y="4532"/>
                    <a:pt x="6354" y="3054"/>
                  </a:cubicBezTo>
                  <a:lnTo>
                    <a:pt x="6468" y="3054"/>
                  </a:lnTo>
                  <a:cubicBezTo>
                    <a:pt x="6793" y="3054"/>
                    <a:pt x="7050" y="2777"/>
                    <a:pt x="7012" y="2453"/>
                  </a:cubicBezTo>
                  <a:cubicBezTo>
                    <a:pt x="6975" y="2173"/>
                    <a:pt x="6737" y="1966"/>
                    <a:pt x="6458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277" y="1966"/>
                    <a:pt x="6144" y="1832"/>
                    <a:pt x="6144" y="1670"/>
                  </a:cubicBezTo>
                  <a:lnTo>
                    <a:pt x="6144" y="1527"/>
                  </a:lnTo>
                  <a:cubicBezTo>
                    <a:pt x="6144" y="678"/>
                    <a:pt x="5457" y="1"/>
                    <a:pt x="4618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66"/>
            <p:cNvSpPr/>
            <p:nvPr/>
          </p:nvSpPr>
          <p:spPr>
            <a:xfrm>
              <a:off x="8153149" y="3460642"/>
              <a:ext cx="11495" cy="17073"/>
            </a:xfrm>
            <a:custGeom>
              <a:avLst/>
              <a:gdLst/>
              <a:ahLst/>
              <a:cxnLst/>
              <a:rect l="l" t="t" r="r" b="b"/>
              <a:pathLst>
                <a:path w="439" h="652" extrusionOk="0">
                  <a:moveTo>
                    <a:pt x="219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32"/>
                  </a:lnTo>
                  <a:cubicBezTo>
                    <a:pt x="0" y="556"/>
                    <a:pt x="95" y="652"/>
                    <a:pt x="219" y="652"/>
                  </a:cubicBezTo>
                  <a:cubicBezTo>
                    <a:pt x="343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66"/>
            <p:cNvSpPr/>
            <p:nvPr/>
          </p:nvSpPr>
          <p:spPr>
            <a:xfrm>
              <a:off x="8221833" y="3460642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3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5" name="Google Shape;17225;p66"/>
            <p:cNvSpPr/>
            <p:nvPr/>
          </p:nvSpPr>
          <p:spPr>
            <a:xfrm>
              <a:off x="8167368" y="3500181"/>
              <a:ext cx="51480" cy="23017"/>
            </a:xfrm>
            <a:custGeom>
              <a:avLst/>
              <a:gdLst/>
              <a:ahLst/>
              <a:cxnLst/>
              <a:rect l="l" t="t" r="r" b="b"/>
              <a:pathLst>
                <a:path w="1966" h="879" extrusionOk="0">
                  <a:moveTo>
                    <a:pt x="173" y="0"/>
                  </a:moveTo>
                  <a:cubicBezTo>
                    <a:pt x="77" y="0"/>
                    <a:pt x="1" y="86"/>
                    <a:pt x="20" y="182"/>
                  </a:cubicBezTo>
                  <a:cubicBezTo>
                    <a:pt x="115" y="573"/>
                    <a:pt x="516" y="878"/>
                    <a:pt x="983" y="878"/>
                  </a:cubicBezTo>
                  <a:cubicBezTo>
                    <a:pt x="1460" y="878"/>
                    <a:pt x="1852" y="582"/>
                    <a:pt x="1947" y="182"/>
                  </a:cubicBezTo>
                  <a:cubicBezTo>
                    <a:pt x="1966" y="86"/>
                    <a:pt x="1890" y="0"/>
                    <a:pt x="1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6" name="Google Shape;17226;p66"/>
            <p:cNvSpPr/>
            <p:nvPr/>
          </p:nvSpPr>
          <p:spPr>
            <a:xfrm>
              <a:off x="8119659" y="3358494"/>
              <a:ext cx="63970" cy="28385"/>
            </a:xfrm>
            <a:custGeom>
              <a:avLst/>
              <a:gdLst/>
              <a:ahLst/>
              <a:cxnLst/>
              <a:rect l="l" t="t" r="r" b="b"/>
              <a:pathLst>
                <a:path w="2443" h="1084" extrusionOk="0">
                  <a:moveTo>
                    <a:pt x="704" y="1"/>
                  </a:moveTo>
                  <a:cubicBezTo>
                    <a:pt x="507" y="1"/>
                    <a:pt x="309" y="30"/>
                    <a:pt x="115" y="88"/>
                  </a:cubicBezTo>
                  <a:cubicBezTo>
                    <a:pt x="39" y="117"/>
                    <a:pt x="1" y="222"/>
                    <a:pt x="58" y="298"/>
                  </a:cubicBezTo>
                  <a:cubicBezTo>
                    <a:pt x="482" y="803"/>
                    <a:pt x="1103" y="1083"/>
                    <a:pt x="1744" y="1083"/>
                  </a:cubicBezTo>
                  <a:cubicBezTo>
                    <a:pt x="1938" y="1083"/>
                    <a:pt x="2135" y="1057"/>
                    <a:pt x="2328" y="1004"/>
                  </a:cubicBezTo>
                  <a:cubicBezTo>
                    <a:pt x="2414" y="966"/>
                    <a:pt x="2443" y="870"/>
                    <a:pt x="2395" y="794"/>
                  </a:cubicBezTo>
                  <a:cubicBezTo>
                    <a:pt x="2128" y="460"/>
                    <a:pt x="1766" y="222"/>
                    <a:pt x="1355" y="107"/>
                  </a:cubicBezTo>
                  <a:cubicBezTo>
                    <a:pt x="1144" y="37"/>
                    <a:pt x="924" y="1"/>
                    <a:pt x="70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7" name="Google Shape;17227;p66"/>
            <p:cNvSpPr/>
            <p:nvPr/>
          </p:nvSpPr>
          <p:spPr>
            <a:xfrm>
              <a:off x="8202587" y="3358494"/>
              <a:ext cx="63996" cy="28385"/>
            </a:xfrm>
            <a:custGeom>
              <a:avLst/>
              <a:gdLst/>
              <a:ahLst/>
              <a:cxnLst/>
              <a:rect l="l" t="t" r="r" b="b"/>
              <a:pathLst>
                <a:path w="2444" h="1084" extrusionOk="0">
                  <a:moveTo>
                    <a:pt x="1740" y="1"/>
                  </a:moveTo>
                  <a:cubicBezTo>
                    <a:pt x="1519" y="1"/>
                    <a:pt x="1300" y="37"/>
                    <a:pt x="1088" y="107"/>
                  </a:cubicBezTo>
                  <a:cubicBezTo>
                    <a:pt x="678" y="222"/>
                    <a:pt x="316" y="460"/>
                    <a:pt x="58" y="794"/>
                  </a:cubicBezTo>
                  <a:cubicBezTo>
                    <a:pt x="1" y="870"/>
                    <a:pt x="39" y="966"/>
                    <a:pt x="115" y="1004"/>
                  </a:cubicBezTo>
                  <a:cubicBezTo>
                    <a:pt x="309" y="1057"/>
                    <a:pt x="505" y="1083"/>
                    <a:pt x="700" y="1083"/>
                  </a:cubicBezTo>
                  <a:cubicBezTo>
                    <a:pt x="1341" y="1083"/>
                    <a:pt x="1964" y="803"/>
                    <a:pt x="2395" y="298"/>
                  </a:cubicBezTo>
                  <a:cubicBezTo>
                    <a:pt x="2443" y="222"/>
                    <a:pt x="2415" y="117"/>
                    <a:pt x="2329" y="88"/>
                  </a:cubicBezTo>
                  <a:cubicBezTo>
                    <a:pt x="2135" y="30"/>
                    <a:pt x="1937" y="1"/>
                    <a:pt x="174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66"/>
            <p:cNvSpPr/>
            <p:nvPr/>
          </p:nvSpPr>
          <p:spPr>
            <a:xfrm>
              <a:off x="8100937" y="3408743"/>
              <a:ext cx="120922" cy="148652"/>
            </a:xfrm>
            <a:custGeom>
              <a:avLst/>
              <a:gdLst/>
              <a:ahLst/>
              <a:cxnLst/>
              <a:rect l="l" t="t" r="r" b="b"/>
              <a:pathLst>
                <a:path w="4618" h="5677" extrusionOk="0">
                  <a:moveTo>
                    <a:pt x="2433" y="1"/>
                  </a:moveTo>
                  <a:cubicBezTo>
                    <a:pt x="1584" y="1"/>
                    <a:pt x="897" y="678"/>
                    <a:pt x="906" y="1527"/>
                  </a:cubicBezTo>
                  <a:lnTo>
                    <a:pt x="906" y="1670"/>
                  </a:lnTo>
                  <a:cubicBezTo>
                    <a:pt x="897" y="1832"/>
                    <a:pt x="763" y="1966"/>
                    <a:pt x="601" y="1966"/>
                  </a:cubicBezTo>
                  <a:cubicBezTo>
                    <a:pt x="315" y="1966"/>
                    <a:pt x="67" y="2176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59" y="5639"/>
                  </a:cubicBezTo>
                  <a:cubicBezTo>
                    <a:pt x="2576" y="5429"/>
                    <a:pt x="1555" y="4237"/>
                    <a:pt x="1555" y="2844"/>
                  </a:cubicBezTo>
                  <a:lnTo>
                    <a:pt x="1555" y="1308"/>
                  </a:lnTo>
                  <a:cubicBezTo>
                    <a:pt x="1555" y="821"/>
                    <a:pt x="1946" y="430"/>
                    <a:pt x="2433" y="430"/>
                  </a:cubicBezTo>
                  <a:lnTo>
                    <a:pt x="4179" y="430"/>
                  </a:lnTo>
                  <a:cubicBezTo>
                    <a:pt x="4417" y="430"/>
                    <a:pt x="4618" y="239"/>
                    <a:pt x="4618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9" name="Google Shape;17229;p66"/>
            <p:cNvSpPr/>
            <p:nvPr/>
          </p:nvSpPr>
          <p:spPr>
            <a:xfrm>
              <a:off x="8145137" y="3440034"/>
              <a:ext cx="27704" cy="14454"/>
            </a:xfrm>
            <a:custGeom>
              <a:avLst/>
              <a:gdLst/>
              <a:ahLst/>
              <a:cxnLst/>
              <a:rect l="l" t="t" r="r" b="b"/>
              <a:pathLst>
                <a:path w="1058" h="552" extrusionOk="0">
                  <a:moveTo>
                    <a:pt x="747" y="1"/>
                  </a:moveTo>
                  <a:cubicBezTo>
                    <a:pt x="729" y="1"/>
                    <a:pt x="709" y="3"/>
                    <a:pt x="688" y="8"/>
                  </a:cubicBezTo>
                  <a:lnTo>
                    <a:pt x="249" y="122"/>
                  </a:lnTo>
                  <a:cubicBezTo>
                    <a:pt x="1" y="180"/>
                    <a:pt x="48" y="552"/>
                    <a:pt x="306" y="552"/>
                  </a:cubicBezTo>
                  <a:cubicBezTo>
                    <a:pt x="325" y="552"/>
                    <a:pt x="344" y="552"/>
                    <a:pt x="363" y="542"/>
                  </a:cubicBezTo>
                  <a:lnTo>
                    <a:pt x="793" y="437"/>
                  </a:lnTo>
                  <a:cubicBezTo>
                    <a:pt x="1058" y="366"/>
                    <a:pt x="987" y="1"/>
                    <a:pt x="747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0" name="Google Shape;17230;p66"/>
            <p:cNvSpPr/>
            <p:nvPr/>
          </p:nvSpPr>
          <p:spPr>
            <a:xfrm>
              <a:off x="8213401" y="3440034"/>
              <a:ext cx="27704" cy="14454"/>
            </a:xfrm>
            <a:custGeom>
              <a:avLst/>
              <a:gdLst/>
              <a:ahLst/>
              <a:cxnLst/>
              <a:rect l="l" t="t" r="r" b="b"/>
              <a:pathLst>
                <a:path w="1058" h="552" extrusionOk="0">
                  <a:moveTo>
                    <a:pt x="310" y="1"/>
                  </a:moveTo>
                  <a:cubicBezTo>
                    <a:pt x="71" y="1"/>
                    <a:pt x="0" y="366"/>
                    <a:pt x="265" y="437"/>
                  </a:cubicBezTo>
                  <a:lnTo>
                    <a:pt x="704" y="542"/>
                  </a:lnTo>
                  <a:cubicBezTo>
                    <a:pt x="723" y="552"/>
                    <a:pt x="742" y="552"/>
                    <a:pt x="761" y="552"/>
                  </a:cubicBezTo>
                  <a:cubicBezTo>
                    <a:pt x="1019" y="552"/>
                    <a:pt x="1057" y="180"/>
                    <a:pt x="809" y="122"/>
                  </a:cubicBezTo>
                  <a:lnTo>
                    <a:pt x="370" y="8"/>
                  </a:lnTo>
                  <a:cubicBezTo>
                    <a:pt x="349" y="3"/>
                    <a:pt x="329" y="1"/>
                    <a:pt x="31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1" name="Google Shape;17231;p66"/>
            <p:cNvSpPr/>
            <p:nvPr/>
          </p:nvSpPr>
          <p:spPr>
            <a:xfrm>
              <a:off x="8181613" y="3368523"/>
              <a:ext cx="23017" cy="23017"/>
            </a:xfrm>
            <a:custGeom>
              <a:avLst/>
              <a:gdLst/>
              <a:ahLst/>
              <a:cxnLst/>
              <a:rect l="l" t="t" r="r" b="b"/>
              <a:pathLst>
                <a:path w="879" h="879" extrusionOk="0">
                  <a:moveTo>
                    <a:pt x="439" y="1"/>
                  </a:moveTo>
                  <a:cubicBezTo>
                    <a:pt x="201" y="1"/>
                    <a:pt x="1" y="201"/>
                    <a:pt x="1" y="440"/>
                  </a:cubicBezTo>
                  <a:cubicBezTo>
                    <a:pt x="1" y="678"/>
                    <a:pt x="201" y="879"/>
                    <a:pt x="439" y="879"/>
                  </a:cubicBezTo>
                  <a:cubicBezTo>
                    <a:pt x="678" y="879"/>
                    <a:pt x="878" y="678"/>
                    <a:pt x="878" y="440"/>
                  </a:cubicBezTo>
                  <a:cubicBezTo>
                    <a:pt x="878" y="201"/>
                    <a:pt x="678" y="1"/>
                    <a:pt x="43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32" name="Google Shape;17232;p66"/>
          <p:cNvGrpSpPr/>
          <p:nvPr/>
        </p:nvGrpSpPr>
        <p:grpSpPr>
          <a:xfrm>
            <a:off x="8065953" y="2879911"/>
            <a:ext cx="263081" cy="354754"/>
            <a:chOff x="8065953" y="2879911"/>
            <a:chExt cx="263081" cy="354754"/>
          </a:xfrm>
        </p:grpSpPr>
        <p:sp>
          <p:nvSpPr>
            <p:cNvPr id="17233" name="Google Shape;17233;p66"/>
            <p:cNvSpPr/>
            <p:nvPr/>
          </p:nvSpPr>
          <p:spPr>
            <a:xfrm>
              <a:off x="8065953" y="3074518"/>
              <a:ext cx="263081" cy="160147"/>
            </a:xfrm>
            <a:custGeom>
              <a:avLst/>
              <a:gdLst/>
              <a:ahLst/>
              <a:cxnLst/>
              <a:rect l="l" t="t" r="r" b="b"/>
              <a:pathLst>
                <a:path w="10047" h="6116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3"/>
                    <a:pt x="3130" y="1947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9"/>
                  </a:cubicBezTo>
                  <a:lnTo>
                    <a:pt x="1" y="5457"/>
                  </a:lnTo>
                  <a:cubicBezTo>
                    <a:pt x="1" y="5820"/>
                    <a:pt x="287" y="6116"/>
                    <a:pt x="649" y="6116"/>
                  </a:cubicBezTo>
                  <a:lnTo>
                    <a:pt x="9397" y="6116"/>
                  </a:lnTo>
                  <a:cubicBezTo>
                    <a:pt x="9750" y="6116"/>
                    <a:pt x="10046" y="5820"/>
                    <a:pt x="10046" y="5457"/>
                  </a:cubicBezTo>
                  <a:lnTo>
                    <a:pt x="10046" y="3979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7"/>
                  </a:lnTo>
                  <a:cubicBezTo>
                    <a:pt x="6564" y="1823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4" name="Google Shape;17234;p66"/>
            <p:cNvSpPr/>
            <p:nvPr/>
          </p:nvSpPr>
          <p:spPr>
            <a:xfrm>
              <a:off x="8065953" y="3129715"/>
              <a:ext cx="263081" cy="104949"/>
            </a:xfrm>
            <a:custGeom>
              <a:avLst/>
              <a:gdLst/>
              <a:ahLst/>
              <a:cxnLst/>
              <a:rect l="l" t="t" r="r" b="b"/>
              <a:pathLst>
                <a:path w="10047" h="4008" extrusionOk="0">
                  <a:moveTo>
                    <a:pt x="2681" y="1"/>
                  </a:moveTo>
                  <a:lnTo>
                    <a:pt x="878" y="640"/>
                  </a:lnTo>
                  <a:cubicBezTo>
                    <a:pt x="354" y="821"/>
                    <a:pt x="1" y="1317"/>
                    <a:pt x="1" y="1871"/>
                  </a:cubicBezTo>
                  <a:lnTo>
                    <a:pt x="1" y="3349"/>
                  </a:lnTo>
                  <a:cubicBezTo>
                    <a:pt x="1" y="3712"/>
                    <a:pt x="296" y="4008"/>
                    <a:pt x="659" y="4008"/>
                  </a:cubicBezTo>
                  <a:lnTo>
                    <a:pt x="9397" y="4008"/>
                  </a:lnTo>
                  <a:cubicBezTo>
                    <a:pt x="9750" y="4008"/>
                    <a:pt x="10046" y="3712"/>
                    <a:pt x="10046" y="3349"/>
                  </a:cubicBezTo>
                  <a:lnTo>
                    <a:pt x="10046" y="1871"/>
                  </a:lnTo>
                  <a:cubicBezTo>
                    <a:pt x="10046" y="1317"/>
                    <a:pt x="9693" y="821"/>
                    <a:pt x="9178" y="640"/>
                  </a:cubicBezTo>
                  <a:lnTo>
                    <a:pt x="7365" y="1"/>
                  </a:lnTo>
                  <a:lnTo>
                    <a:pt x="7175" y="487"/>
                  </a:lnTo>
                  <a:cubicBezTo>
                    <a:pt x="6793" y="1432"/>
                    <a:pt x="5954" y="2042"/>
                    <a:pt x="5028" y="2042"/>
                  </a:cubicBezTo>
                  <a:cubicBezTo>
                    <a:pt x="4093" y="2042"/>
                    <a:pt x="3254" y="1432"/>
                    <a:pt x="2882" y="487"/>
                  </a:cubicBezTo>
                  <a:lnTo>
                    <a:pt x="268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5" name="Google Shape;17235;p66"/>
            <p:cNvSpPr/>
            <p:nvPr/>
          </p:nvSpPr>
          <p:spPr>
            <a:xfrm>
              <a:off x="8163126" y="3074518"/>
              <a:ext cx="68736" cy="22755"/>
            </a:xfrm>
            <a:custGeom>
              <a:avLst/>
              <a:gdLst/>
              <a:ahLst/>
              <a:cxnLst/>
              <a:rect l="l" t="t" r="r" b="b"/>
              <a:pathLst>
                <a:path w="2625" h="869" extrusionOk="0">
                  <a:moveTo>
                    <a:pt x="1" y="0"/>
                  </a:moveTo>
                  <a:lnTo>
                    <a:pt x="1" y="592"/>
                  </a:lnTo>
                  <a:cubicBezTo>
                    <a:pt x="411" y="773"/>
                    <a:pt x="859" y="869"/>
                    <a:pt x="1317" y="869"/>
                  </a:cubicBezTo>
                  <a:cubicBezTo>
                    <a:pt x="1766" y="869"/>
                    <a:pt x="2214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6" name="Google Shape;17236;p66"/>
            <p:cNvSpPr/>
            <p:nvPr/>
          </p:nvSpPr>
          <p:spPr>
            <a:xfrm>
              <a:off x="8101172" y="2931390"/>
              <a:ext cx="192617" cy="154649"/>
            </a:xfrm>
            <a:custGeom>
              <a:avLst/>
              <a:gdLst/>
              <a:ahLst/>
              <a:cxnLst/>
              <a:rect l="l" t="t" r="r" b="b"/>
              <a:pathLst>
                <a:path w="7356" h="5906" extrusionOk="0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78" y="3501"/>
                  </a:lnTo>
                  <a:cubicBezTo>
                    <a:pt x="1088" y="4885"/>
                    <a:pt x="2281" y="5905"/>
                    <a:pt x="3674" y="5905"/>
                  </a:cubicBezTo>
                  <a:cubicBezTo>
                    <a:pt x="5076" y="5905"/>
                    <a:pt x="6268" y="4885"/>
                    <a:pt x="6478" y="3501"/>
                  </a:cubicBezTo>
                  <a:lnTo>
                    <a:pt x="6631" y="3501"/>
                  </a:lnTo>
                  <a:cubicBezTo>
                    <a:pt x="7356" y="3501"/>
                    <a:pt x="7356" y="2404"/>
                    <a:pt x="6631" y="2404"/>
                  </a:cubicBezTo>
                  <a:lnTo>
                    <a:pt x="6516" y="240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7" name="Google Shape;17237;p66"/>
            <p:cNvSpPr/>
            <p:nvPr/>
          </p:nvSpPr>
          <p:spPr>
            <a:xfrm>
              <a:off x="8208845" y="2988578"/>
              <a:ext cx="51742" cy="11521"/>
            </a:xfrm>
            <a:custGeom>
              <a:avLst/>
              <a:gdLst/>
              <a:ahLst/>
              <a:cxnLst/>
              <a:rect l="l" t="t" r="r" b="b"/>
              <a:pathLst>
                <a:path w="1976" h="440" extrusionOk="0">
                  <a:moveTo>
                    <a:pt x="0" y="1"/>
                  </a:moveTo>
                  <a:lnTo>
                    <a:pt x="0" y="440"/>
                  </a:lnTo>
                  <a:lnTo>
                    <a:pt x="1975" y="440"/>
                  </a:lnTo>
                  <a:lnTo>
                    <a:pt x="197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8" name="Google Shape;17238;p66"/>
            <p:cNvSpPr/>
            <p:nvPr/>
          </p:nvSpPr>
          <p:spPr>
            <a:xfrm>
              <a:off x="8176166" y="2988526"/>
              <a:ext cx="42682" cy="23828"/>
            </a:xfrm>
            <a:custGeom>
              <a:avLst/>
              <a:gdLst/>
              <a:ahLst/>
              <a:cxnLst/>
              <a:rect l="l" t="t" r="r" b="b"/>
              <a:pathLst>
                <a:path w="1630" h="910" extrusionOk="0">
                  <a:moveTo>
                    <a:pt x="819" y="0"/>
                  </a:moveTo>
                  <a:cubicBezTo>
                    <a:pt x="466" y="0"/>
                    <a:pt x="113" y="217"/>
                    <a:pt x="27" y="651"/>
                  </a:cubicBezTo>
                  <a:cubicBezTo>
                    <a:pt x="0" y="813"/>
                    <a:pt x="126" y="908"/>
                    <a:pt x="249" y="908"/>
                  </a:cubicBezTo>
                  <a:cubicBezTo>
                    <a:pt x="343" y="908"/>
                    <a:pt x="436" y="852"/>
                    <a:pt x="457" y="728"/>
                  </a:cubicBezTo>
                  <a:cubicBezTo>
                    <a:pt x="500" y="537"/>
                    <a:pt x="657" y="442"/>
                    <a:pt x="814" y="442"/>
                  </a:cubicBezTo>
                  <a:cubicBezTo>
                    <a:pt x="972" y="442"/>
                    <a:pt x="1129" y="537"/>
                    <a:pt x="1172" y="728"/>
                  </a:cubicBezTo>
                  <a:cubicBezTo>
                    <a:pt x="1191" y="833"/>
                    <a:pt x="1287" y="909"/>
                    <a:pt x="1392" y="909"/>
                  </a:cubicBezTo>
                  <a:cubicBezTo>
                    <a:pt x="1401" y="909"/>
                    <a:pt x="1420" y="909"/>
                    <a:pt x="1430" y="899"/>
                  </a:cubicBezTo>
                  <a:cubicBezTo>
                    <a:pt x="1554" y="880"/>
                    <a:pt x="1630" y="766"/>
                    <a:pt x="1611" y="651"/>
                  </a:cubicBezTo>
                  <a:cubicBezTo>
                    <a:pt x="1525" y="217"/>
                    <a:pt x="1172" y="0"/>
                    <a:pt x="81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9" name="Google Shape;17239;p66"/>
            <p:cNvSpPr/>
            <p:nvPr/>
          </p:nvSpPr>
          <p:spPr>
            <a:xfrm>
              <a:off x="8105179" y="2931390"/>
              <a:ext cx="142158" cy="154596"/>
            </a:xfrm>
            <a:custGeom>
              <a:avLst/>
              <a:gdLst/>
              <a:ahLst/>
              <a:cxnLst/>
              <a:rect l="l" t="t" r="r" b="b"/>
              <a:pathLst>
                <a:path w="5429" h="5904" extrusionOk="0">
                  <a:moveTo>
                    <a:pt x="687" y="0"/>
                  </a:moveTo>
                  <a:lnTo>
                    <a:pt x="687" y="2404"/>
                  </a:lnTo>
                  <a:lnTo>
                    <a:pt x="611" y="2404"/>
                  </a:lnTo>
                  <a:cubicBezTo>
                    <a:pt x="325" y="2404"/>
                    <a:pt x="77" y="2614"/>
                    <a:pt x="39" y="2900"/>
                  </a:cubicBezTo>
                  <a:cubicBezTo>
                    <a:pt x="0" y="3215"/>
                    <a:pt x="258" y="3501"/>
                    <a:pt x="582" y="3501"/>
                  </a:cubicBezTo>
                  <a:lnTo>
                    <a:pt x="725" y="3501"/>
                  </a:lnTo>
                  <a:cubicBezTo>
                    <a:pt x="932" y="4904"/>
                    <a:pt x="2140" y="5903"/>
                    <a:pt x="3516" y="5903"/>
                  </a:cubicBezTo>
                  <a:cubicBezTo>
                    <a:pt x="3666" y="5903"/>
                    <a:pt x="3817" y="5891"/>
                    <a:pt x="3969" y="5867"/>
                  </a:cubicBezTo>
                  <a:cubicBezTo>
                    <a:pt x="2805" y="5686"/>
                    <a:pt x="1880" y="4818"/>
                    <a:pt x="1632" y="3673"/>
                  </a:cubicBezTo>
                  <a:cubicBezTo>
                    <a:pt x="1584" y="3482"/>
                    <a:pt x="1670" y="3301"/>
                    <a:pt x="1832" y="3205"/>
                  </a:cubicBezTo>
                  <a:cubicBezTo>
                    <a:pt x="2910" y="2595"/>
                    <a:pt x="3902" y="1832"/>
                    <a:pt x="4780" y="964"/>
                  </a:cubicBezTo>
                  <a:cubicBezTo>
                    <a:pt x="5047" y="677"/>
                    <a:pt x="5266" y="353"/>
                    <a:pt x="542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0" name="Google Shape;17240;p66"/>
            <p:cNvSpPr/>
            <p:nvPr/>
          </p:nvSpPr>
          <p:spPr>
            <a:xfrm>
              <a:off x="8172134" y="3034350"/>
              <a:ext cx="50720" cy="17230"/>
            </a:xfrm>
            <a:custGeom>
              <a:avLst/>
              <a:gdLst/>
              <a:ahLst/>
              <a:cxnLst/>
              <a:rect l="l" t="t" r="r" b="b"/>
              <a:pathLst>
                <a:path w="1937" h="658" extrusionOk="0">
                  <a:moveTo>
                    <a:pt x="315" y="0"/>
                  </a:moveTo>
                  <a:cubicBezTo>
                    <a:pt x="145" y="0"/>
                    <a:pt x="0" y="218"/>
                    <a:pt x="162" y="380"/>
                  </a:cubicBezTo>
                  <a:cubicBezTo>
                    <a:pt x="372" y="562"/>
                    <a:pt x="651" y="657"/>
                    <a:pt x="933" y="657"/>
                  </a:cubicBezTo>
                  <a:cubicBezTo>
                    <a:pt x="946" y="657"/>
                    <a:pt x="960" y="657"/>
                    <a:pt x="973" y="657"/>
                  </a:cubicBezTo>
                  <a:cubicBezTo>
                    <a:pt x="986" y="657"/>
                    <a:pt x="999" y="657"/>
                    <a:pt x="1012" y="657"/>
                  </a:cubicBezTo>
                  <a:cubicBezTo>
                    <a:pt x="1286" y="657"/>
                    <a:pt x="1565" y="562"/>
                    <a:pt x="1774" y="380"/>
                  </a:cubicBezTo>
                  <a:cubicBezTo>
                    <a:pt x="1936" y="218"/>
                    <a:pt x="1792" y="0"/>
                    <a:pt x="1621" y="0"/>
                  </a:cubicBezTo>
                  <a:cubicBezTo>
                    <a:pt x="1571" y="0"/>
                    <a:pt x="1517" y="19"/>
                    <a:pt x="1469" y="65"/>
                  </a:cubicBezTo>
                  <a:cubicBezTo>
                    <a:pt x="1317" y="170"/>
                    <a:pt x="1142" y="223"/>
                    <a:pt x="968" y="223"/>
                  </a:cubicBezTo>
                  <a:cubicBezTo>
                    <a:pt x="794" y="223"/>
                    <a:pt x="620" y="170"/>
                    <a:pt x="468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1" name="Google Shape;17241;p66"/>
            <p:cNvSpPr/>
            <p:nvPr/>
          </p:nvSpPr>
          <p:spPr>
            <a:xfrm>
              <a:off x="8157391" y="299444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66"/>
            <p:cNvSpPr/>
            <p:nvPr/>
          </p:nvSpPr>
          <p:spPr>
            <a:xfrm>
              <a:off x="8226075" y="299444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3" name="Google Shape;17243;p66"/>
            <p:cNvSpPr/>
            <p:nvPr/>
          </p:nvSpPr>
          <p:spPr>
            <a:xfrm>
              <a:off x="8128405" y="2977345"/>
              <a:ext cx="63734" cy="51480"/>
            </a:xfrm>
            <a:custGeom>
              <a:avLst/>
              <a:gdLst/>
              <a:ahLst/>
              <a:cxnLst/>
              <a:rect l="l" t="t" r="r" b="b"/>
              <a:pathLst>
                <a:path w="2434" h="1966" extrusionOk="0">
                  <a:moveTo>
                    <a:pt x="1956" y="430"/>
                  </a:moveTo>
                  <a:lnTo>
                    <a:pt x="1880" y="964"/>
                  </a:lnTo>
                  <a:cubicBezTo>
                    <a:pt x="1832" y="1288"/>
                    <a:pt x="1556" y="1527"/>
                    <a:pt x="1231" y="1527"/>
                  </a:cubicBezTo>
                  <a:lnTo>
                    <a:pt x="1021" y="1527"/>
                  </a:lnTo>
                  <a:cubicBezTo>
                    <a:pt x="802" y="1527"/>
                    <a:pt x="621" y="1365"/>
                    <a:pt x="592" y="1145"/>
                  </a:cubicBezTo>
                  <a:lnTo>
                    <a:pt x="487" y="430"/>
                  </a:lnTo>
                  <a:close/>
                  <a:moveTo>
                    <a:pt x="239" y="0"/>
                  </a:moveTo>
                  <a:cubicBezTo>
                    <a:pt x="105" y="0"/>
                    <a:pt x="1" y="115"/>
                    <a:pt x="20" y="248"/>
                  </a:cubicBezTo>
                  <a:lnTo>
                    <a:pt x="163" y="1212"/>
                  </a:lnTo>
                  <a:cubicBezTo>
                    <a:pt x="220" y="1641"/>
                    <a:pt x="592" y="1956"/>
                    <a:pt x="1021" y="1966"/>
                  </a:cubicBezTo>
                  <a:lnTo>
                    <a:pt x="1222" y="1966"/>
                  </a:lnTo>
                  <a:cubicBezTo>
                    <a:pt x="1765" y="1956"/>
                    <a:pt x="2223" y="1565"/>
                    <a:pt x="2309" y="1021"/>
                  </a:cubicBezTo>
                  <a:lnTo>
                    <a:pt x="2414" y="248"/>
                  </a:lnTo>
                  <a:cubicBezTo>
                    <a:pt x="2433" y="115"/>
                    <a:pt x="2338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4" name="Google Shape;17244;p66"/>
            <p:cNvSpPr/>
            <p:nvPr/>
          </p:nvSpPr>
          <p:spPr>
            <a:xfrm>
              <a:off x="8220340" y="2891406"/>
              <a:ext cx="62975" cy="105945"/>
            </a:xfrm>
            <a:custGeom>
              <a:avLst/>
              <a:gdLst/>
              <a:ahLst/>
              <a:cxnLst/>
              <a:rect l="l" t="t" r="r" b="b"/>
              <a:pathLst>
                <a:path w="2405" h="4046" extrusionOk="0">
                  <a:moveTo>
                    <a:pt x="0" y="1"/>
                  </a:moveTo>
                  <a:lnTo>
                    <a:pt x="0" y="1747"/>
                  </a:lnTo>
                  <a:cubicBezTo>
                    <a:pt x="1050" y="4046"/>
                    <a:pt x="2404" y="4046"/>
                    <a:pt x="2404" y="4046"/>
                  </a:cubicBezTo>
                  <a:lnTo>
                    <a:pt x="2404" y="1747"/>
                  </a:lnTo>
                  <a:cubicBezTo>
                    <a:pt x="2404" y="783"/>
                    <a:pt x="1622" y="1"/>
                    <a:pt x="659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5" name="Google Shape;17245;p66"/>
            <p:cNvSpPr/>
            <p:nvPr/>
          </p:nvSpPr>
          <p:spPr>
            <a:xfrm>
              <a:off x="8101513" y="2879911"/>
              <a:ext cx="141085" cy="145143"/>
            </a:xfrm>
            <a:custGeom>
              <a:avLst/>
              <a:gdLst/>
              <a:ahLst/>
              <a:cxnLst/>
              <a:rect l="l" t="t" r="r" b="b"/>
              <a:pathLst>
                <a:path w="5388" h="5543" extrusionOk="0">
                  <a:moveTo>
                    <a:pt x="3670" y="1"/>
                  </a:moveTo>
                  <a:cubicBezTo>
                    <a:pt x="1867" y="1"/>
                    <a:pt x="121" y="1537"/>
                    <a:pt x="121" y="3502"/>
                  </a:cubicBezTo>
                  <a:cubicBezTo>
                    <a:pt x="131" y="4103"/>
                    <a:pt x="93" y="4704"/>
                    <a:pt x="16" y="5305"/>
                  </a:cubicBezTo>
                  <a:cubicBezTo>
                    <a:pt x="1" y="5437"/>
                    <a:pt x="105" y="5543"/>
                    <a:pt x="221" y="5543"/>
                  </a:cubicBezTo>
                  <a:cubicBezTo>
                    <a:pt x="248" y="5543"/>
                    <a:pt x="275" y="5537"/>
                    <a:pt x="303" y="5524"/>
                  </a:cubicBezTo>
                  <a:cubicBezTo>
                    <a:pt x="1905" y="4838"/>
                    <a:pt x="3365" y="3845"/>
                    <a:pt x="4605" y="2624"/>
                  </a:cubicBezTo>
                  <a:cubicBezTo>
                    <a:pt x="4863" y="2357"/>
                    <a:pt x="5072" y="2042"/>
                    <a:pt x="5216" y="1699"/>
                  </a:cubicBezTo>
                  <a:cubicBezTo>
                    <a:pt x="5387" y="1298"/>
                    <a:pt x="5340" y="831"/>
                    <a:pt x="5082" y="478"/>
                  </a:cubicBezTo>
                  <a:cubicBezTo>
                    <a:pt x="4929" y="278"/>
                    <a:pt x="4729" y="134"/>
                    <a:pt x="4491" y="68"/>
                  </a:cubicBezTo>
                  <a:cubicBezTo>
                    <a:pt x="4367" y="20"/>
                    <a:pt x="4233" y="1"/>
                    <a:pt x="409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6" name="Google Shape;17246;p66"/>
            <p:cNvSpPr/>
            <p:nvPr/>
          </p:nvSpPr>
          <p:spPr>
            <a:xfrm>
              <a:off x="8277528" y="3152706"/>
              <a:ext cx="46740" cy="81697"/>
            </a:xfrm>
            <a:custGeom>
              <a:avLst/>
              <a:gdLst/>
              <a:ahLst/>
              <a:cxnLst/>
              <a:rect l="l" t="t" r="r" b="b"/>
              <a:pathLst>
                <a:path w="1785" h="3120" extrusionOk="0">
                  <a:moveTo>
                    <a:pt x="1499" y="0"/>
                  </a:moveTo>
                  <a:lnTo>
                    <a:pt x="373" y="993"/>
                  </a:lnTo>
                  <a:cubicBezTo>
                    <a:pt x="134" y="1202"/>
                    <a:pt x="1" y="1498"/>
                    <a:pt x="1" y="1813"/>
                  </a:cubicBezTo>
                  <a:lnTo>
                    <a:pt x="1" y="3120"/>
                  </a:lnTo>
                  <a:lnTo>
                    <a:pt x="440" y="3120"/>
                  </a:lnTo>
                  <a:lnTo>
                    <a:pt x="440" y="1813"/>
                  </a:lnTo>
                  <a:cubicBezTo>
                    <a:pt x="440" y="1622"/>
                    <a:pt x="516" y="1441"/>
                    <a:pt x="659" y="1317"/>
                  </a:cubicBezTo>
                  <a:lnTo>
                    <a:pt x="1785" y="334"/>
                  </a:lnTo>
                  <a:cubicBezTo>
                    <a:pt x="1709" y="210"/>
                    <a:pt x="1613" y="96"/>
                    <a:pt x="149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7" name="Google Shape;17247;p66"/>
            <p:cNvSpPr/>
            <p:nvPr/>
          </p:nvSpPr>
          <p:spPr>
            <a:xfrm>
              <a:off x="8070693" y="3152706"/>
              <a:ext cx="46740" cy="81697"/>
            </a:xfrm>
            <a:custGeom>
              <a:avLst/>
              <a:gdLst/>
              <a:ahLst/>
              <a:cxnLst/>
              <a:rect l="l" t="t" r="r" b="b"/>
              <a:pathLst>
                <a:path w="1785" h="3120" extrusionOk="0">
                  <a:moveTo>
                    <a:pt x="287" y="0"/>
                  </a:moveTo>
                  <a:cubicBezTo>
                    <a:pt x="173" y="96"/>
                    <a:pt x="77" y="210"/>
                    <a:pt x="1" y="334"/>
                  </a:cubicBezTo>
                  <a:lnTo>
                    <a:pt x="1127" y="1317"/>
                  </a:lnTo>
                  <a:cubicBezTo>
                    <a:pt x="1270" y="1441"/>
                    <a:pt x="1346" y="1622"/>
                    <a:pt x="1346" y="1813"/>
                  </a:cubicBezTo>
                  <a:lnTo>
                    <a:pt x="1346" y="3120"/>
                  </a:lnTo>
                  <a:lnTo>
                    <a:pt x="1785" y="3120"/>
                  </a:lnTo>
                  <a:lnTo>
                    <a:pt x="1785" y="1813"/>
                  </a:lnTo>
                  <a:cubicBezTo>
                    <a:pt x="1785" y="1498"/>
                    <a:pt x="1651" y="1202"/>
                    <a:pt x="1413" y="99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8" name="Google Shape;17248;p66"/>
            <p:cNvSpPr/>
            <p:nvPr/>
          </p:nvSpPr>
          <p:spPr>
            <a:xfrm>
              <a:off x="8202849" y="2977345"/>
              <a:ext cx="63734" cy="51480"/>
            </a:xfrm>
            <a:custGeom>
              <a:avLst/>
              <a:gdLst/>
              <a:ahLst/>
              <a:cxnLst/>
              <a:rect l="l" t="t" r="r" b="b"/>
              <a:pathLst>
                <a:path w="2434" h="1966" extrusionOk="0">
                  <a:moveTo>
                    <a:pt x="487" y="430"/>
                  </a:moveTo>
                  <a:lnTo>
                    <a:pt x="1947" y="439"/>
                  </a:lnTo>
                  <a:lnTo>
                    <a:pt x="1842" y="1155"/>
                  </a:lnTo>
                  <a:cubicBezTo>
                    <a:pt x="1813" y="1365"/>
                    <a:pt x="1632" y="1527"/>
                    <a:pt x="1412" y="1527"/>
                  </a:cubicBezTo>
                  <a:lnTo>
                    <a:pt x="1212" y="1527"/>
                  </a:lnTo>
                  <a:cubicBezTo>
                    <a:pt x="878" y="1527"/>
                    <a:pt x="611" y="1288"/>
                    <a:pt x="563" y="964"/>
                  </a:cubicBezTo>
                  <a:lnTo>
                    <a:pt x="487" y="430"/>
                  </a:lnTo>
                  <a:close/>
                  <a:moveTo>
                    <a:pt x="229" y="0"/>
                  </a:moveTo>
                  <a:cubicBezTo>
                    <a:pt x="96" y="0"/>
                    <a:pt x="0" y="115"/>
                    <a:pt x="20" y="248"/>
                  </a:cubicBezTo>
                  <a:lnTo>
                    <a:pt x="124" y="1021"/>
                  </a:lnTo>
                  <a:cubicBezTo>
                    <a:pt x="210" y="1565"/>
                    <a:pt x="668" y="1956"/>
                    <a:pt x="1212" y="1966"/>
                  </a:cubicBezTo>
                  <a:lnTo>
                    <a:pt x="1412" y="1966"/>
                  </a:lnTo>
                  <a:cubicBezTo>
                    <a:pt x="1842" y="1956"/>
                    <a:pt x="2214" y="1641"/>
                    <a:pt x="2271" y="1212"/>
                  </a:cubicBezTo>
                  <a:lnTo>
                    <a:pt x="2414" y="248"/>
                  </a:lnTo>
                  <a:cubicBezTo>
                    <a:pt x="2433" y="115"/>
                    <a:pt x="2328" y="0"/>
                    <a:pt x="2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49" name="Google Shape;17249;p66"/>
          <p:cNvGrpSpPr/>
          <p:nvPr/>
        </p:nvGrpSpPr>
        <p:grpSpPr>
          <a:xfrm>
            <a:off x="8064199" y="4268318"/>
            <a:ext cx="270308" cy="354493"/>
            <a:chOff x="8064199" y="4268318"/>
            <a:chExt cx="270308" cy="354493"/>
          </a:xfrm>
        </p:grpSpPr>
        <p:sp>
          <p:nvSpPr>
            <p:cNvPr id="17250" name="Google Shape;17250;p66"/>
            <p:cNvSpPr/>
            <p:nvPr/>
          </p:nvSpPr>
          <p:spPr>
            <a:xfrm>
              <a:off x="8064199" y="4470911"/>
              <a:ext cx="270308" cy="151899"/>
            </a:xfrm>
            <a:custGeom>
              <a:avLst/>
              <a:gdLst/>
              <a:ahLst/>
              <a:cxnLst/>
              <a:rect l="l" t="t" r="r" b="b"/>
              <a:pathLst>
                <a:path w="10323" h="5801" extrusionOk="0">
                  <a:moveTo>
                    <a:pt x="3655" y="0"/>
                  </a:moveTo>
                  <a:lnTo>
                    <a:pt x="3655" y="1021"/>
                  </a:lnTo>
                  <a:cubicBezTo>
                    <a:pt x="3655" y="1307"/>
                    <a:pt x="3464" y="1555"/>
                    <a:pt x="3197" y="1641"/>
                  </a:cubicBezTo>
                  <a:lnTo>
                    <a:pt x="1079" y="2261"/>
                  </a:lnTo>
                  <a:cubicBezTo>
                    <a:pt x="440" y="2443"/>
                    <a:pt x="1" y="3034"/>
                    <a:pt x="1" y="3702"/>
                  </a:cubicBezTo>
                  <a:lnTo>
                    <a:pt x="1" y="5162"/>
                  </a:lnTo>
                  <a:cubicBezTo>
                    <a:pt x="1" y="5515"/>
                    <a:pt x="287" y="5801"/>
                    <a:pt x="650" y="5801"/>
                  </a:cubicBezTo>
                  <a:lnTo>
                    <a:pt x="9674" y="5801"/>
                  </a:lnTo>
                  <a:cubicBezTo>
                    <a:pt x="10027" y="5801"/>
                    <a:pt x="10323" y="5515"/>
                    <a:pt x="10323" y="5162"/>
                  </a:cubicBezTo>
                  <a:lnTo>
                    <a:pt x="10323" y="3702"/>
                  </a:lnTo>
                  <a:cubicBezTo>
                    <a:pt x="10323" y="3034"/>
                    <a:pt x="9884" y="2452"/>
                    <a:pt x="9245" y="2261"/>
                  </a:cubicBezTo>
                  <a:lnTo>
                    <a:pt x="7127" y="1641"/>
                  </a:lnTo>
                  <a:cubicBezTo>
                    <a:pt x="6850" y="1555"/>
                    <a:pt x="6669" y="1307"/>
                    <a:pt x="6669" y="1021"/>
                  </a:cubicBezTo>
                  <a:lnTo>
                    <a:pt x="6669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1" name="Google Shape;17251;p66"/>
            <p:cNvSpPr/>
            <p:nvPr/>
          </p:nvSpPr>
          <p:spPr>
            <a:xfrm>
              <a:off x="8159879" y="4470911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2" name="Google Shape;17252;p66"/>
            <p:cNvSpPr/>
            <p:nvPr/>
          </p:nvSpPr>
          <p:spPr>
            <a:xfrm>
              <a:off x="8159879" y="4470911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3" name="Google Shape;17253;p66"/>
            <p:cNvSpPr/>
            <p:nvPr/>
          </p:nvSpPr>
          <p:spPr>
            <a:xfrm>
              <a:off x="8238827" y="4498877"/>
              <a:ext cx="95680" cy="123934"/>
            </a:xfrm>
            <a:custGeom>
              <a:avLst/>
              <a:gdLst/>
              <a:ahLst/>
              <a:cxnLst/>
              <a:rect l="l" t="t" r="r" b="b"/>
              <a:pathLst>
                <a:path w="3654" h="4733" extrusionOk="0">
                  <a:moveTo>
                    <a:pt x="0" y="1"/>
                  </a:moveTo>
                  <a:lnTo>
                    <a:pt x="0" y="4733"/>
                  </a:lnTo>
                  <a:lnTo>
                    <a:pt x="3005" y="4733"/>
                  </a:lnTo>
                  <a:cubicBezTo>
                    <a:pt x="3368" y="4733"/>
                    <a:pt x="3654" y="4447"/>
                    <a:pt x="3654" y="4084"/>
                  </a:cubicBezTo>
                  <a:lnTo>
                    <a:pt x="3654" y="2634"/>
                  </a:lnTo>
                  <a:cubicBezTo>
                    <a:pt x="3654" y="1966"/>
                    <a:pt x="3215" y="1375"/>
                    <a:pt x="2576" y="1193"/>
                  </a:cubicBezTo>
                  <a:lnTo>
                    <a:pt x="458" y="573"/>
                  </a:lnTo>
                  <a:cubicBezTo>
                    <a:pt x="201" y="497"/>
                    <a:pt x="19" y="268"/>
                    <a:pt x="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4" name="Google Shape;17254;p66"/>
            <p:cNvSpPr/>
            <p:nvPr/>
          </p:nvSpPr>
          <p:spPr>
            <a:xfrm>
              <a:off x="8238827" y="4497384"/>
              <a:ext cx="44226" cy="125426"/>
            </a:xfrm>
            <a:custGeom>
              <a:avLst/>
              <a:gdLst/>
              <a:ahLst/>
              <a:cxnLst/>
              <a:rect l="l" t="t" r="r" b="b"/>
              <a:pathLst>
                <a:path w="1689" h="4790" extrusionOk="0">
                  <a:moveTo>
                    <a:pt x="0" y="1"/>
                  </a:moveTo>
                  <a:lnTo>
                    <a:pt x="0" y="4790"/>
                  </a:lnTo>
                  <a:lnTo>
                    <a:pt x="1288" y="4790"/>
                  </a:lnTo>
                  <a:lnTo>
                    <a:pt x="1660" y="3120"/>
                  </a:lnTo>
                  <a:cubicBezTo>
                    <a:pt x="1689" y="2958"/>
                    <a:pt x="1632" y="2786"/>
                    <a:pt x="1498" y="2681"/>
                  </a:cubicBezTo>
                  <a:lnTo>
                    <a:pt x="1059" y="2357"/>
                  </a:lnTo>
                  <a:cubicBezTo>
                    <a:pt x="935" y="2262"/>
                    <a:pt x="868" y="2109"/>
                    <a:pt x="897" y="1956"/>
                  </a:cubicBezTo>
                  <a:lnTo>
                    <a:pt x="1050" y="878"/>
                  </a:lnTo>
                  <a:cubicBezTo>
                    <a:pt x="1059" y="754"/>
                    <a:pt x="1031" y="630"/>
                    <a:pt x="945" y="535"/>
                  </a:cubicBezTo>
                  <a:cubicBezTo>
                    <a:pt x="773" y="344"/>
                    <a:pt x="430" y="39"/>
                    <a:pt x="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5" name="Google Shape;17255;p66"/>
            <p:cNvSpPr/>
            <p:nvPr/>
          </p:nvSpPr>
          <p:spPr>
            <a:xfrm>
              <a:off x="8064199" y="4498877"/>
              <a:ext cx="95706" cy="123934"/>
            </a:xfrm>
            <a:custGeom>
              <a:avLst/>
              <a:gdLst/>
              <a:ahLst/>
              <a:cxnLst/>
              <a:rect l="l" t="t" r="r" b="b"/>
              <a:pathLst>
                <a:path w="3655" h="4733" extrusionOk="0">
                  <a:moveTo>
                    <a:pt x="3655" y="1"/>
                  </a:moveTo>
                  <a:cubicBezTo>
                    <a:pt x="3636" y="268"/>
                    <a:pt x="3454" y="497"/>
                    <a:pt x="3197" y="573"/>
                  </a:cubicBezTo>
                  <a:lnTo>
                    <a:pt x="1079" y="1193"/>
                  </a:lnTo>
                  <a:cubicBezTo>
                    <a:pt x="440" y="1375"/>
                    <a:pt x="1" y="1966"/>
                    <a:pt x="1" y="2634"/>
                  </a:cubicBezTo>
                  <a:lnTo>
                    <a:pt x="1" y="4084"/>
                  </a:lnTo>
                  <a:cubicBezTo>
                    <a:pt x="1" y="4447"/>
                    <a:pt x="287" y="4733"/>
                    <a:pt x="650" y="4733"/>
                  </a:cubicBezTo>
                  <a:lnTo>
                    <a:pt x="3655" y="4733"/>
                  </a:lnTo>
                  <a:lnTo>
                    <a:pt x="3655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6" name="Google Shape;17256;p66"/>
            <p:cNvSpPr/>
            <p:nvPr/>
          </p:nvSpPr>
          <p:spPr>
            <a:xfrm>
              <a:off x="8115417" y="4497384"/>
              <a:ext cx="44488" cy="125426"/>
            </a:xfrm>
            <a:custGeom>
              <a:avLst/>
              <a:gdLst/>
              <a:ahLst/>
              <a:cxnLst/>
              <a:rect l="l" t="t" r="r" b="b"/>
              <a:pathLst>
                <a:path w="1699" h="4790" extrusionOk="0">
                  <a:moveTo>
                    <a:pt x="1699" y="1"/>
                  </a:moveTo>
                  <a:cubicBezTo>
                    <a:pt x="1260" y="39"/>
                    <a:pt x="926" y="344"/>
                    <a:pt x="754" y="535"/>
                  </a:cubicBezTo>
                  <a:cubicBezTo>
                    <a:pt x="668" y="630"/>
                    <a:pt x="630" y="754"/>
                    <a:pt x="649" y="878"/>
                  </a:cubicBezTo>
                  <a:lnTo>
                    <a:pt x="802" y="1956"/>
                  </a:lnTo>
                  <a:cubicBezTo>
                    <a:pt x="830" y="2109"/>
                    <a:pt x="764" y="2262"/>
                    <a:pt x="640" y="2357"/>
                  </a:cubicBezTo>
                  <a:lnTo>
                    <a:pt x="201" y="2681"/>
                  </a:lnTo>
                  <a:cubicBezTo>
                    <a:pt x="67" y="2786"/>
                    <a:pt x="0" y="2958"/>
                    <a:pt x="39" y="3120"/>
                  </a:cubicBezTo>
                  <a:lnTo>
                    <a:pt x="411" y="4790"/>
                  </a:lnTo>
                  <a:lnTo>
                    <a:pt x="1699" y="4790"/>
                  </a:lnTo>
                  <a:lnTo>
                    <a:pt x="169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7" name="Google Shape;17257;p66"/>
            <p:cNvSpPr/>
            <p:nvPr/>
          </p:nvSpPr>
          <p:spPr>
            <a:xfrm>
              <a:off x="8160141" y="4541113"/>
              <a:ext cx="78712" cy="81697"/>
            </a:xfrm>
            <a:custGeom>
              <a:avLst/>
              <a:gdLst/>
              <a:ahLst/>
              <a:cxnLst/>
              <a:rect l="l" t="t" r="r" b="b"/>
              <a:pathLst>
                <a:path w="3006" h="3120" extrusionOk="0">
                  <a:moveTo>
                    <a:pt x="0" y="0"/>
                  </a:moveTo>
                  <a:lnTo>
                    <a:pt x="0" y="3120"/>
                  </a:lnTo>
                  <a:lnTo>
                    <a:pt x="3005" y="3120"/>
                  </a:lnTo>
                  <a:lnTo>
                    <a:pt x="3005" y="0"/>
                  </a:lnTo>
                  <a:cubicBezTo>
                    <a:pt x="2585" y="353"/>
                    <a:pt x="2051" y="544"/>
                    <a:pt x="1507" y="544"/>
                  </a:cubicBezTo>
                  <a:cubicBezTo>
                    <a:pt x="954" y="544"/>
                    <a:pt x="420" y="353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8" name="Google Shape;17258;p66"/>
            <p:cNvSpPr/>
            <p:nvPr/>
          </p:nvSpPr>
          <p:spPr>
            <a:xfrm>
              <a:off x="8159879" y="4525114"/>
              <a:ext cx="78974" cy="41372"/>
            </a:xfrm>
            <a:custGeom>
              <a:avLst/>
              <a:gdLst/>
              <a:ahLst/>
              <a:cxnLst/>
              <a:rect l="l" t="t" r="r" b="b"/>
              <a:pathLst>
                <a:path w="3016" h="1580" extrusionOk="0">
                  <a:moveTo>
                    <a:pt x="1" y="1"/>
                  </a:moveTo>
                  <a:lnTo>
                    <a:pt x="1" y="1136"/>
                  </a:lnTo>
                  <a:cubicBezTo>
                    <a:pt x="459" y="1432"/>
                    <a:pt x="983" y="1580"/>
                    <a:pt x="1508" y="1580"/>
                  </a:cubicBezTo>
                  <a:cubicBezTo>
                    <a:pt x="2033" y="1580"/>
                    <a:pt x="2557" y="1432"/>
                    <a:pt x="3015" y="1136"/>
                  </a:cubicBezTo>
                  <a:lnTo>
                    <a:pt x="3015" y="1"/>
                  </a:lnTo>
                  <a:cubicBezTo>
                    <a:pt x="2629" y="482"/>
                    <a:pt x="2068" y="723"/>
                    <a:pt x="1508" y="723"/>
                  </a:cubicBezTo>
                  <a:cubicBezTo>
                    <a:pt x="947" y="723"/>
                    <a:pt x="387" y="482"/>
                    <a:pt x="1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9" name="Google Shape;17259;p66"/>
            <p:cNvSpPr/>
            <p:nvPr/>
          </p:nvSpPr>
          <p:spPr>
            <a:xfrm>
              <a:off x="8075459" y="4268318"/>
              <a:ext cx="247815" cy="196885"/>
            </a:xfrm>
            <a:custGeom>
              <a:avLst/>
              <a:gdLst/>
              <a:ahLst/>
              <a:cxnLst/>
              <a:rect l="l" t="t" r="r" b="b"/>
              <a:pathLst>
                <a:path w="9464" h="7519" extrusionOk="0">
                  <a:moveTo>
                    <a:pt x="3768" y="1"/>
                  </a:moveTo>
                  <a:cubicBezTo>
                    <a:pt x="1689" y="1"/>
                    <a:pt x="0" y="1680"/>
                    <a:pt x="0" y="3759"/>
                  </a:cubicBezTo>
                  <a:cubicBezTo>
                    <a:pt x="0" y="5839"/>
                    <a:pt x="1689" y="7518"/>
                    <a:pt x="3768" y="7518"/>
                  </a:cubicBezTo>
                  <a:lnTo>
                    <a:pt x="5695" y="7518"/>
                  </a:lnTo>
                  <a:cubicBezTo>
                    <a:pt x="7775" y="7518"/>
                    <a:pt x="9464" y="5839"/>
                    <a:pt x="9464" y="3759"/>
                  </a:cubicBezTo>
                  <a:cubicBezTo>
                    <a:pt x="9464" y="1680"/>
                    <a:pt x="7775" y="1"/>
                    <a:pt x="569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0" name="Google Shape;17260;p66"/>
            <p:cNvSpPr/>
            <p:nvPr/>
          </p:nvSpPr>
          <p:spPr>
            <a:xfrm>
              <a:off x="8108164" y="4335770"/>
              <a:ext cx="181881" cy="146400"/>
            </a:xfrm>
            <a:custGeom>
              <a:avLst/>
              <a:gdLst/>
              <a:ahLst/>
              <a:cxnLst/>
              <a:rect l="l" t="t" r="r" b="b"/>
              <a:pathLst>
                <a:path w="6946" h="5591" extrusionOk="0">
                  <a:moveTo>
                    <a:pt x="1546" y="0"/>
                  </a:moveTo>
                  <a:cubicBezTo>
                    <a:pt x="1308" y="0"/>
                    <a:pt x="1117" y="191"/>
                    <a:pt x="1117" y="430"/>
                  </a:cubicBezTo>
                  <a:lnTo>
                    <a:pt x="1117" y="1508"/>
                  </a:lnTo>
                  <a:cubicBezTo>
                    <a:pt x="1117" y="1737"/>
                    <a:pt x="917" y="1937"/>
                    <a:pt x="678" y="1937"/>
                  </a:cubicBezTo>
                  <a:lnTo>
                    <a:pt x="602" y="1937"/>
                  </a:lnTo>
                  <a:cubicBezTo>
                    <a:pt x="596" y="1937"/>
                    <a:pt x="589" y="1937"/>
                    <a:pt x="583" y="1937"/>
                  </a:cubicBezTo>
                  <a:cubicBezTo>
                    <a:pt x="314" y="1937"/>
                    <a:pt x="76" y="2134"/>
                    <a:pt x="39" y="2414"/>
                  </a:cubicBezTo>
                  <a:cubicBezTo>
                    <a:pt x="1" y="2729"/>
                    <a:pt x="258" y="3005"/>
                    <a:pt x="573" y="3005"/>
                  </a:cubicBezTo>
                  <a:lnTo>
                    <a:pt x="697" y="3005"/>
                  </a:lnTo>
                  <a:cubicBezTo>
                    <a:pt x="802" y="4465"/>
                    <a:pt x="2014" y="5591"/>
                    <a:pt x="3473" y="5591"/>
                  </a:cubicBezTo>
                  <a:cubicBezTo>
                    <a:pt x="4943" y="5591"/>
                    <a:pt x="6154" y="4465"/>
                    <a:pt x="6259" y="3005"/>
                  </a:cubicBezTo>
                  <a:lnTo>
                    <a:pt x="6383" y="3005"/>
                  </a:lnTo>
                  <a:cubicBezTo>
                    <a:pt x="6698" y="3005"/>
                    <a:pt x="6946" y="2729"/>
                    <a:pt x="6917" y="2414"/>
                  </a:cubicBezTo>
                  <a:cubicBezTo>
                    <a:pt x="6871" y="2134"/>
                    <a:pt x="6642" y="1937"/>
                    <a:pt x="6373" y="1937"/>
                  </a:cubicBezTo>
                  <a:cubicBezTo>
                    <a:pt x="6367" y="1937"/>
                    <a:pt x="6361" y="1937"/>
                    <a:pt x="6354" y="1937"/>
                  </a:cubicBezTo>
                  <a:lnTo>
                    <a:pt x="6278" y="1937"/>
                  </a:lnTo>
                  <a:cubicBezTo>
                    <a:pt x="6040" y="1937"/>
                    <a:pt x="5839" y="1737"/>
                    <a:pt x="5839" y="1508"/>
                  </a:cubicBezTo>
                  <a:lnTo>
                    <a:pt x="5839" y="430"/>
                  </a:lnTo>
                  <a:cubicBezTo>
                    <a:pt x="5839" y="191"/>
                    <a:pt x="5648" y="0"/>
                    <a:pt x="541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1" name="Google Shape;17261;p66"/>
            <p:cNvSpPr/>
            <p:nvPr/>
          </p:nvSpPr>
          <p:spPr>
            <a:xfrm>
              <a:off x="8108425" y="4335770"/>
              <a:ext cx="141661" cy="146400"/>
            </a:xfrm>
            <a:custGeom>
              <a:avLst/>
              <a:gdLst/>
              <a:ahLst/>
              <a:cxnLst/>
              <a:rect l="l" t="t" r="r" b="b"/>
              <a:pathLst>
                <a:path w="5410" h="5591" extrusionOk="0">
                  <a:moveTo>
                    <a:pt x="1536" y="0"/>
                  </a:moveTo>
                  <a:cubicBezTo>
                    <a:pt x="1298" y="0"/>
                    <a:pt x="1107" y="191"/>
                    <a:pt x="1107" y="430"/>
                  </a:cubicBezTo>
                  <a:lnTo>
                    <a:pt x="1107" y="1498"/>
                  </a:lnTo>
                  <a:cubicBezTo>
                    <a:pt x="1107" y="1737"/>
                    <a:pt x="916" y="1937"/>
                    <a:pt x="678" y="1937"/>
                  </a:cubicBezTo>
                  <a:lnTo>
                    <a:pt x="601" y="1937"/>
                  </a:lnTo>
                  <a:cubicBezTo>
                    <a:pt x="595" y="1937"/>
                    <a:pt x="588" y="1937"/>
                    <a:pt x="582" y="1937"/>
                  </a:cubicBezTo>
                  <a:cubicBezTo>
                    <a:pt x="304" y="1937"/>
                    <a:pt x="76" y="2134"/>
                    <a:pt x="39" y="2414"/>
                  </a:cubicBezTo>
                  <a:cubicBezTo>
                    <a:pt x="0" y="2729"/>
                    <a:pt x="248" y="3005"/>
                    <a:pt x="573" y="3005"/>
                  </a:cubicBezTo>
                  <a:lnTo>
                    <a:pt x="687" y="3005"/>
                  </a:lnTo>
                  <a:cubicBezTo>
                    <a:pt x="791" y="4481"/>
                    <a:pt x="2027" y="5590"/>
                    <a:pt x="3455" y="5590"/>
                  </a:cubicBezTo>
                  <a:cubicBezTo>
                    <a:pt x="3606" y="5590"/>
                    <a:pt x="3758" y="5578"/>
                    <a:pt x="3912" y="5553"/>
                  </a:cubicBezTo>
                  <a:cubicBezTo>
                    <a:pt x="2548" y="5343"/>
                    <a:pt x="1546" y="4169"/>
                    <a:pt x="1546" y="2796"/>
                  </a:cubicBezTo>
                  <a:lnTo>
                    <a:pt x="1546" y="1288"/>
                  </a:lnTo>
                  <a:cubicBezTo>
                    <a:pt x="1546" y="811"/>
                    <a:pt x="1927" y="430"/>
                    <a:pt x="2404" y="430"/>
                  </a:cubicBezTo>
                  <a:lnTo>
                    <a:pt x="4980" y="430"/>
                  </a:lnTo>
                  <a:cubicBezTo>
                    <a:pt x="5219" y="430"/>
                    <a:pt x="5410" y="229"/>
                    <a:pt x="54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2" name="Google Shape;17262;p66"/>
            <p:cNvSpPr/>
            <p:nvPr/>
          </p:nvSpPr>
          <p:spPr>
            <a:xfrm>
              <a:off x="8174569" y="4431241"/>
              <a:ext cx="49830" cy="17230"/>
            </a:xfrm>
            <a:custGeom>
              <a:avLst/>
              <a:gdLst/>
              <a:ahLst/>
              <a:cxnLst/>
              <a:rect l="l" t="t" r="r" b="b"/>
              <a:pathLst>
                <a:path w="1903" h="658" extrusionOk="0">
                  <a:moveTo>
                    <a:pt x="309" y="0"/>
                  </a:moveTo>
                  <a:cubicBezTo>
                    <a:pt x="141" y="0"/>
                    <a:pt x="1" y="219"/>
                    <a:pt x="155" y="380"/>
                  </a:cubicBezTo>
                  <a:cubicBezTo>
                    <a:pt x="365" y="554"/>
                    <a:pt x="637" y="657"/>
                    <a:pt x="919" y="657"/>
                  </a:cubicBezTo>
                  <a:cubicBezTo>
                    <a:pt x="932" y="657"/>
                    <a:pt x="944" y="657"/>
                    <a:pt x="956" y="657"/>
                  </a:cubicBezTo>
                  <a:cubicBezTo>
                    <a:pt x="968" y="657"/>
                    <a:pt x="980" y="657"/>
                    <a:pt x="992" y="657"/>
                  </a:cubicBezTo>
                  <a:cubicBezTo>
                    <a:pt x="1267" y="657"/>
                    <a:pt x="1538" y="554"/>
                    <a:pt x="1748" y="380"/>
                  </a:cubicBezTo>
                  <a:cubicBezTo>
                    <a:pt x="1903" y="219"/>
                    <a:pt x="1762" y="0"/>
                    <a:pt x="1594" y="0"/>
                  </a:cubicBezTo>
                  <a:cubicBezTo>
                    <a:pt x="1544" y="0"/>
                    <a:pt x="1491" y="19"/>
                    <a:pt x="1443" y="65"/>
                  </a:cubicBezTo>
                  <a:cubicBezTo>
                    <a:pt x="1295" y="170"/>
                    <a:pt x="1123" y="223"/>
                    <a:pt x="952" y="223"/>
                  </a:cubicBezTo>
                  <a:cubicBezTo>
                    <a:pt x="780" y="223"/>
                    <a:pt x="608" y="170"/>
                    <a:pt x="460" y="65"/>
                  </a:cubicBezTo>
                  <a:cubicBezTo>
                    <a:pt x="412" y="19"/>
                    <a:pt x="360" y="0"/>
                    <a:pt x="30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3" name="Google Shape;17263;p66"/>
            <p:cNvSpPr/>
            <p:nvPr/>
          </p:nvSpPr>
          <p:spPr>
            <a:xfrm>
              <a:off x="8134375" y="4380730"/>
              <a:ext cx="130218" cy="43572"/>
            </a:xfrm>
            <a:custGeom>
              <a:avLst/>
              <a:gdLst/>
              <a:ahLst/>
              <a:cxnLst/>
              <a:rect l="l" t="t" r="r" b="b"/>
              <a:pathLst>
                <a:path w="4973" h="1664" extrusionOk="0">
                  <a:moveTo>
                    <a:pt x="4001" y="0"/>
                  </a:moveTo>
                  <a:cubicBezTo>
                    <a:pt x="3994" y="0"/>
                    <a:pt x="3987" y="0"/>
                    <a:pt x="3980" y="1"/>
                  </a:cubicBezTo>
                  <a:lnTo>
                    <a:pt x="984" y="1"/>
                  </a:lnTo>
                  <a:cubicBezTo>
                    <a:pt x="603" y="1"/>
                    <a:pt x="269" y="239"/>
                    <a:pt x="154" y="611"/>
                  </a:cubicBezTo>
                  <a:cubicBezTo>
                    <a:pt x="0" y="1161"/>
                    <a:pt x="437" y="1664"/>
                    <a:pt x="957" y="1664"/>
                  </a:cubicBezTo>
                  <a:cubicBezTo>
                    <a:pt x="1050" y="1664"/>
                    <a:pt x="1146" y="1648"/>
                    <a:pt x="1242" y="1613"/>
                  </a:cubicBezTo>
                  <a:lnTo>
                    <a:pt x="1728" y="1432"/>
                  </a:lnTo>
                  <a:cubicBezTo>
                    <a:pt x="2053" y="1308"/>
                    <a:pt x="2272" y="993"/>
                    <a:pt x="2272" y="649"/>
                  </a:cubicBezTo>
                  <a:cubicBezTo>
                    <a:pt x="2272" y="535"/>
                    <a:pt x="2367" y="439"/>
                    <a:pt x="2482" y="439"/>
                  </a:cubicBezTo>
                  <a:cubicBezTo>
                    <a:pt x="2606" y="439"/>
                    <a:pt x="2701" y="535"/>
                    <a:pt x="2701" y="649"/>
                  </a:cubicBezTo>
                  <a:cubicBezTo>
                    <a:pt x="2701" y="993"/>
                    <a:pt x="2911" y="1308"/>
                    <a:pt x="3236" y="1432"/>
                  </a:cubicBezTo>
                  <a:lnTo>
                    <a:pt x="3732" y="1613"/>
                  </a:lnTo>
                  <a:cubicBezTo>
                    <a:pt x="3827" y="1648"/>
                    <a:pt x="3923" y="1664"/>
                    <a:pt x="4016" y="1664"/>
                  </a:cubicBezTo>
                  <a:cubicBezTo>
                    <a:pt x="4536" y="1664"/>
                    <a:pt x="4973" y="1161"/>
                    <a:pt x="4819" y="611"/>
                  </a:cubicBezTo>
                  <a:cubicBezTo>
                    <a:pt x="4707" y="246"/>
                    <a:pt x="4374" y="0"/>
                    <a:pt x="40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4" name="Google Shape;17264;p66"/>
            <p:cNvSpPr/>
            <p:nvPr/>
          </p:nvSpPr>
          <p:spPr>
            <a:xfrm>
              <a:off x="8148646" y="4391963"/>
              <a:ext cx="33752" cy="21000"/>
            </a:xfrm>
            <a:custGeom>
              <a:avLst/>
              <a:gdLst/>
              <a:ahLst/>
              <a:cxnLst/>
              <a:rect l="l" t="t" r="r" b="b"/>
              <a:pathLst>
                <a:path w="1289" h="802" extrusionOk="0">
                  <a:moveTo>
                    <a:pt x="401" y="1"/>
                  </a:moveTo>
                  <a:cubicBezTo>
                    <a:pt x="182" y="1"/>
                    <a:pt x="0" y="182"/>
                    <a:pt x="0" y="402"/>
                  </a:cubicBezTo>
                  <a:cubicBezTo>
                    <a:pt x="0" y="627"/>
                    <a:pt x="191" y="802"/>
                    <a:pt x="400" y="802"/>
                  </a:cubicBezTo>
                  <a:cubicBezTo>
                    <a:pt x="448" y="802"/>
                    <a:pt x="497" y="793"/>
                    <a:pt x="544" y="774"/>
                  </a:cubicBezTo>
                  <a:lnTo>
                    <a:pt x="1031" y="592"/>
                  </a:lnTo>
                  <a:cubicBezTo>
                    <a:pt x="1183" y="535"/>
                    <a:pt x="1288" y="392"/>
                    <a:pt x="1288" y="220"/>
                  </a:cubicBezTo>
                  <a:lnTo>
                    <a:pt x="1288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5" name="Google Shape;17265;p66"/>
            <p:cNvSpPr/>
            <p:nvPr/>
          </p:nvSpPr>
          <p:spPr>
            <a:xfrm>
              <a:off x="8216334" y="4391963"/>
              <a:ext cx="33752" cy="21079"/>
            </a:xfrm>
            <a:custGeom>
              <a:avLst/>
              <a:gdLst/>
              <a:ahLst/>
              <a:cxnLst/>
              <a:rect l="l" t="t" r="r" b="b"/>
              <a:pathLst>
                <a:path w="1289" h="805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92"/>
                    <a:pt x="106" y="535"/>
                    <a:pt x="258" y="592"/>
                  </a:cubicBezTo>
                  <a:lnTo>
                    <a:pt x="745" y="783"/>
                  </a:lnTo>
                  <a:cubicBezTo>
                    <a:pt x="791" y="797"/>
                    <a:pt x="838" y="805"/>
                    <a:pt x="886" y="805"/>
                  </a:cubicBezTo>
                  <a:cubicBezTo>
                    <a:pt x="966" y="805"/>
                    <a:pt x="1045" y="783"/>
                    <a:pt x="1117" y="735"/>
                  </a:cubicBezTo>
                  <a:cubicBezTo>
                    <a:pt x="1222" y="659"/>
                    <a:pt x="1289" y="535"/>
                    <a:pt x="1289" y="402"/>
                  </a:cubicBezTo>
                  <a:cubicBezTo>
                    <a:pt x="1289" y="182"/>
                    <a:pt x="1107" y="1"/>
                    <a:pt x="88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6" name="Google Shape;17266;p66"/>
            <p:cNvSpPr/>
            <p:nvPr/>
          </p:nvSpPr>
          <p:spPr>
            <a:xfrm>
              <a:off x="8159879" y="4391963"/>
              <a:ext cx="11260" cy="11286"/>
            </a:xfrm>
            <a:custGeom>
              <a:avLst/>
              <a:gdLst/>
              <a:ahLst/>
              <a:cxnLst/>
              <a:rect l="l" t="t" r="r" b="b"/>
              <a:pathLst>
                <a:path w="430" h="431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20" y="430"/>
                  </a:cubicBezTo>
                  <a:cubicBezTo>
                    <a:pt x="334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7" name="Google Shape;17267;p66"/>
            <p:cNvSpPr/>
            <p:nvPr/>
          </p:nvSpPr>
          <p:spPr>
            <a:xfrm>
              <a:off x="8227567" y="4391963"/>
              <a:ext cx="11286" cy="11286"/>
            </a:xfrm>
            <a:custGeom>
              <a:avLst/>
              <a:gdLst/>
              <a:ahLst/>
              <a:cxnLst/>
              <a:rect l="l" t="t" r="r" b="b"/>
              <a:pathLst>
                <a:path w="431" h="431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11" y="430"/>
                  </a:cubicBezTo>
                  <a:cubicBezTo>
                    <a:pt x="335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p30"/>
          <p:cNvSpPr/>
          <p:nvPr/>
        </p:nvSpPr>
        <p:spPr>
          <a:xfrm>
            <a:off x="1030675" y="1343165"/>
            <a:ext cx="1899300" cy="2946300"/>
          </a:xfrm>
          <a:prstGeom prst="rect">
            <a:avLst/>
          </a:prstGeom>
          <a:noFill/>
          <a:ln w="28575" cap="flat" cmpd="sng">
            <a:solidFill>
              <a:srgbClr val="A8BBB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aphicFrame>
        <p:nvGraphicFramePr>
          <p:cNvPr id="412" name="Google Shape;412;p30"/>
          <p:cNvGraphicFramePr/>
          <p:nvPr>
            <p:extLst>
              <p:ext uri="{D42A27DB-BD31-4B8C-83A1-F6EECF244321}">
                <p14:modId xmlns:p14="http://schemas.microsoft.com/office/powerpoint/2010/main" val="2831048017"/>
              </p:ext>
            </p:extLst>
          </p:nvPr>
        </p:nvGraphicFramePr>
        <p:xfrm>
          <a:off x="1030675" y="1898240"/>
          <a:ext cx="1899300" cy="2391200"/>
        </p:xfrm>
        <a:graphic>
          <a:graphicData uri="http://schemas.openxmlformats.org/drawingml/2006/table">
            <a:tbl>
              <a:tblPr>
                <a:noFill/>
                <a:tableStyleId>{47702EBE-CE10-4E44-87D8-9743E64A4918}</a:tableStyleId>
              </a:tblPr>
              <a:tblGrid>
                <a:gridCol w="1899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Age: </a:t>
                      </a:r>
                      <a:r>
                        <a:rPr lang="en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7</a:t>
                      </a:r>
                      <a:r>
                        <a:rPr lang="en-US" dirty="0">
                          <a:solidFill>
                            <a:schemeClr val="l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0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accen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Gender: </a:t>
                      </a:r>
                      <a:r>
                        <a:rPr lang="en-US" dirty="0">
                          <a:solidFill>
                            <a:schemeClr val="accent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Female</a:t>
                      </a:r>
                      <a:endParaRPr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17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bg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PMHx: </a:t>
                      </a:r>
                      <a:r>
                        <a:rPr lang="en-US" b="0" dirty="0">
                          <a:solidFill>
                            <a:schemeClr val="bg1"/>
                          </a:solidFill>
                          <a:latin typeface="Roboto" panose="02000000000000000000" pitchFamily="2" charset="0"/>
                          <a:ea typeface="Roboto" panose="02000000000000000000" pitchFamily="2" charset="0"/>
                        </a:rPr>
                        <a:t>Hypertension</a:t>
                      </a:r>
                      <a:endParaRPr lang="en-US" b="1" dirty="0">
                        <a:solidFill>
                          <a:schemeClr val="bg1"/>
                        </a:solidFill>
                        <a:latin typeface="Roboto" panose="02000000000000000000" pitchFamily="2" charset="0"/>
                        <a:ea typeface="Roboto" panose="02000000000000000000" pitchFamily="2" charset="0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59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b="1" dirty="0">
                          <a:solidFill>
                            <a:schemeClr val="accent1"/>
                          </a:solidFill>
                          <a:latin typeface="Roboto"/>
                          <a:sym typeface="Roboto"/>
                        </a:rPr>
                        <a:t>Fam Hx: </a:t>
                      </a:r>
                      <a:r>
                        <a:rPr lang="en-US" b="0" dirty="0">
                          <a:solidFill>
                            <a:schemeClr val="accent1"/>
                          </a:solidFill>
                          <a:latin typeface="Roboto"/>
                          <a:sym typeface="Roboto"/>
                        </a:rPr>
                        <a:t>Graves’ disease, malignancy</a:t>
                      </a:r>
                      <a:endParaRPr lang="en-US"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413" name="Google Shape;413;p30"/>
          <p:cNvGrpSpPr/>
          <p:nvPr/>
        </p:nvGrpSpPr>
        <p:grpSpPr>
          <a:xfrm>
            <a:off x="3520269" y="1907439"/>
            <a:ext cx="4593037" cy="572676"/>
            <a:chOff x="3462750" y="2438725"/>
            <a:chExt cx="4593038" cy="518400"/>
          </a:xfrm>
        </p:grpSpPr>
        <p:grpSp>
          <p:nvGrpSpPr>
            <p:cNvPr id="414" name="Google Shape;414;p30"/>
            <p:cNvGrpSpPr/>
            <p:nvPr/>
          </p:nvGrpSpPr>
          <p:grpSpPr>
            <a:xfrm>
              <a:off x="6423925" y="2438725"/>
              <a:ext cx="1631863" cy="518250"/>
              <a:chOff x="3005563" y="2438725"/>
              <a:chExt cx="1631863" cy="518250"/>
            </a:xfrm>
          </p:grpSpPr>
          <p:sp>
            <p:nvSpPr>
              <p:cNvPr id="415" name="Google Shape;415;p30"/>
              <p:cNvSpPr/>
              <p:nvPr/>
            </p:nvSpPr>
            <p:spPr>
              <a:xfrm rot="-5400000">
                <a:off x="4053100" y="2372650"/>
                <a:ext cx="517950" cy="650700"/>
              </a:xfrm>
              <a:prstGeom prst="flowChartOffpageConnector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16;p30"/>
              <p:cNvSpPr/>
              <p:nvPr/>
            </p:nvSpPr>
            <p:spPr>
              <a:xfrm>
                <a:off x="3005563" y="2438725"/>
                <a:ext cx="1083000" cy="5181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" name="Google Shape;417;p30"/>
            <p:cNvGrpSpPr/>
            <p:nvPr/>
          </p:nvGrpSpPr>
          <p:grpSpPr>
            <a:xfrm>
              <a:off x="4943350" y="2439025"/>
              <a:ext cx="1631856" cy="518075"/>
              <a:chOff x="3005569" y="2439025"/>
              <a:chExt cx="1631856" cy="518075"/>
            </a:xfrm>
          </p:grpSpPr>
          <p:sp>
            <p:nvSpPr>
              <p:cNvPr id="418" name="Google Shape;418;p30"/>
              <p:cNvSpPr/>
              <p:nvPr/>
            </p:nvSpPr>
            <p:spPr>
              <a:xfrm rot="-5400000">
                <a:off x="4053100" y="2372650"/>
                <a:ext cx="517950" cy="650700"/>
              </a:xfrm>
              <a:prstGeom prst="flowChartOffpageConnector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30"/>
              <p:cNvSpPr/>
              <p:nvPr/>
            </p:nvSpPr>
            <p:spPr>
              <a:xfrm>
                <a:off x="3005569" y="2439300"/>
                <a:ext cx="1083000" cy="5178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420" name="Google Shape;420;p30"/>
            <p:cNvGrpSpPr/>
            <p:nvPr/>
          </p:nvGrpSpPr>
          <p:grpSpPr>
            <a:xfrm>
              <a:off x="3462750" y="2439025"/>
              <a:ext cx="1631875" cy="518100"/>
              <a:chOff x="3005550" y="2439025"/>
              <a:chExt cx="1631875" cy="518100"/>
            </a:xfrm>
          </p:grpSpPr>
          <p:sp>
            <p:nvSpPr>
              <p:cNvPr id="421" name="Google Shape;421;p30"/>
              <p:cNvSpPr/>
              <p:nvPr/>
            </p:nvSpPr>
            <p:spPr>
              <a:xfrm rot="-5400000">
                <a:off x="4053100" y="2372650"/>
                <a:ext cx="517950" cy="650700"/>
              </a:xfrm>
              <a:prstGeom prst="flowChartOffpageConnector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30"/>
              <p:cNvSpPr/>
              <p:nvPr/>
            </p:nvSpPr>
            <p:spPr>
              <a:xfrm>
                <a:off x="3005550" y="2439025"/>
                <a:ext cx="1083000" cy="5181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24" name="Google Shape;424;p30"/>
          <p:cNvSpPr/>
          <p:nvPr/>
        </p:nvSpPr>
        <p:spPr>
          <a:xfrm>
            <a:off x="1584485" y="944465"/>
            <a:ext cx="791700" cy="791700"/>
          </a:xfrm>
          <a:prstGeom prst="ellipse">
            <a:avLst/>
          </a:prstGeom>
          <a:solidFill>
            <a:srgbClr val="FFFFFF"/>
          </a:solidFill>
          <a:ln w="28575" cap="flat" cmpd="sng">
            <a:solidFill>
              <a:srgbClr val="A8BBB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" name="Google Shape;425;p30"/>
          <p:cNvSpPr/>
          <p:nvPr/>
        </p:nvSpPr>
        <p:spPr>
          <a:xfrm>
            <a:off x="1660685" y="1020665"/>
            <a:ext cx="639300" cy="639300"/>
          </a:xfrm>
          <a:prstGeom prst="ellipse">
            <a:avLst/>
          </a:prstGeom>
          <a:solidFill>
            <a:srgbClr val="EB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" name="Google Shape;444;p30"/>
          <p:cNvSpPr txBox="1"/>
          <p:nvPr/>
        </p:nvSpPr>
        <p:spPr>
          <a:xfrm>
            <a:off x="3696000" y="2553303"/>
            <a:ext cx="1345500" cy="106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dirty="0" err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Virilising</a:t>
            </a: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 symptoms, markedly raised testosterone</a:t>
            </a:r>
            <a:endParaRPr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45" name="Google Shape;445;p30"/>
          <p:cNvSpPr txBox="1"/>
          <p:nvPr/>
        </p:nvSpPr>
        <p:spPr>
          <a:xfrm>
            <a:off x="5204019" y="2553303"/>
            <a:ext cx="1207200" cy="106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Monitored post primary surgical clearance</a:t>
            </a:r>
            <a:endParaRPr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47" name="Google Shape;447;p30"/>
          <p:cNvSpPr txBox="1">
            <a:spLocks noGrp="1"/>
          </p:cNvSpPr>
          <p:nvPr>
            <p:ph type="body" idx="4294967295"/>
          </p:nvPr>
        </p:nvSpPr>
        <p:spPr>
          <a:xfrm>
            <a:off x="3696001" y="1979682"/>
            <a:ext cx="1035900" cy="3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 dirty="0"/>
              <a:t>20</a:t>
            </a:r>
            <a:r>
              <a:rPr lang="en-US" b="1" dirty="0"/>
              <a:t>17</a:t>
            </a:r>
            <a:endParaRPr b="1" dirty="0"/>
          </a:p>
        </p:txBody>
      </p:sp>
      <p:sp>
        <p:nvSpPr>
          <p:cNvPr id="448" name="Google Shape;448;p30"/>
          <p:cNvSpPr txBox="1">
            <a:spLocks noGrp="1"/>
          </p:cNvSpPr>
          <p:nvPr>
            <p:ph type="body" idx="4294967295"/>
          </p:nvPr>
        </p:nvSpPr>
        <p:spPr>
          <a:xfrm>
            <a:off x="5204019" y="1979682"/>
            <a:ext cx="1251300" cy="3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b="1" dirty="0">
                <a:solidFill>
                  <a:srgbClr val="FFFFFF"/>
                </a:solidFill>
              </a:rPr>
              <a:t>2019</a:t>
            </a:r>
            <a:endParaRPr b="1" dirty="0">
              <a:solidFill>
                <a:srgbClr val="FFFFFF"/>
              </a:solidFill>
            </a:endParaRPr>
          </a:p>
        </p:txBody>
      </p:sp>
      <p:sp>
        <p:nvSpPr>
          <p:cNvPr id="450" name="Google Shape;450;p30"/>
          <p:cNvSpPr txBox="1">
            <a:spLocks noGrp="1"/>
          </p:cNvSpPr>
          <p:nvPr>
            <p:ph type="title" idx="4294967295"/>
          </p:nvPr>
        </p:nvSpPr>
        <p:spPr>
          <a:xfrm>
            <a:off x="719999" y="538896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Case 1</a:t>
            </a:r>
            <a:endParaRPr dirty="0"/>
          </a:p>
        </p:txBody>
      </p:sp>
      <p:grpSp>
        <p:nvGrpSpPr>
          <p:cNvPr id="2" name="Google Shape;16309;p66">
            <a:extLst>
              <a:ext uri="{FF2B5EF4-FFF2-40B4-BE49-F238E27FC236}">
                <a16:creationId xmlns:a16="http://schemas.microsoft.com/office/drawing/2014/main" id="{A1AA7F1D-3CEB-C145-AEE6-0FE53685429C}"/>
              </a:ext>
            </a:extLst>
          </p:cNvPr>
          <p:cNvGrpSpPr/>
          <p:nvPr/>
        </p:nvGrpSpPr>
        <p:grpSpPr>
          <a:xfrm>
            <a:off x="1848666" y="1159118"/>
            <a:ext cx="263317" cy="354754"/>
            <a:chOff x="4896940" y="1502999"/>
            <a:chExt cx="263317" cy="354754"/>
          </a:xfrm>
        </p:grpSpPr>
        <p:sp>
          <p:nvSpPr>
            <p:cNvPr id="41" name="Google Shape;16310;p66">
              <a:extLst>
                <a:ext uri="{FF2B5EF4-FFF2-40B4-BE49-F238E27FC236}">
                  <a16:creationId xmlns:a16="http://schemas.microsoft.com/office/drawing/2014/main" id="{BE028703-C9F4-C445-B4F2-36CAD44A9366}"/>
                </a:ext>
              </a:extLst>
            </p:cNvPr>
            <p:cNvSpPr/>
            <p:nvPr/>
          </p:nvSpPr>
          <p:spPr>
            <a:xfrm>
              <a:off x="4904193" y="1594384"/>
              <a:ext cx="113433" cy="103221"/>
            </a:xfrm>
            <a:custGeom>
              <a:avLst/>
              <a:gdLst/>
              <a:ahLst/>
              <a:cxnLst/>
              <a:rect l="l" t="t" r="r" b="b"/>
              <a:pathLst>
                <a:path w="4332" h="3942" extrusionOk="0">
                  <a:moveTo>
                    <a:pt x="1253" y="1"/>
                  </a:moveTo>
                  <a:cubicBezTo>
                    <a:pt x="1048" y="1"/>
                    <a:pt x="839" y="58"/>
                    <a:pt x="649" y="184"/>
                  </a:cubicBezTo>
                  <a:cubicBezTo>
                    <a:pt x="10" y="623"/>
                    <a:pt x="0" y="1567"/>
                    <a:pt x="649" y="2006"/>
                  </a:cubicBezTo>
                  <a:cubicBezTo>
                    <a:pt x="764" y="2092"/>
                    <a:pt x="830" y="2235"/>
                    <a:pt x="821" y="2378"/>
                  </a:cubicBezTo>
                  <a:cubicBezTo>
                    <a:pt x="821" y="2540"/>
                    <a:pt x="840" y="2693"/>
                    <a:pt x="888" y="2845"/>
                  </a:cubicBezTo>
                  <a:cubicBezTo>
                    <a:pt x="1099" y="3553"/>
                    <a:pt x="1724" y="3941"/>
                    <a:pt x="2357" y="3941"/>
                  </a:cubicBezTo>
                  <a:cubicBezTo>
                    <a:pt x="2808" y="3941"/>
                    <a:pt x="3264" y="3743"/>
                    <a:pt x="3578" y="3322"/>
                  </a:cubicBezTo>
                  <a:cubicBezTo>
                    <a:pt x="4332" y="2311"/>
                    <a:pt x="3607" y="880"/>
                    <a:pt x="2357" y="880"/>
                  </a:cubicBezTo>
                  <a:lnTo>
                    <a:pt x="2328" y="880"/>
                  </a:lnTo>
                  <a:cubicBezTo>
                    <a:pt x="2220" y="340"/>
                    <a:pt x="1749" y="1"/>
                    <a:pt x="12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6311;p66">
              <a:extLst>
                <a:ext uri="{FF2B5EF4-FFF2-40B4-BE49-F238E27FC236}">
                  <a16:creationId xmlns:a16="http://schemas.microsoft.com/office/drawing/2014/main" id="{0981B42F-38B7-2544-8C53-53CDB656A4A0}"/>
                </a:ext>
              </a:extLst>
            </p:cNvPr>
            <p:cNvSpPr/>
            <p:nvPr/>
          </p:nvSpPr>
          <p:spPr>
            <a:xfrm>
              <a:off x="5039831" y="1594620"/>
              <a:ext cx="113198" cy="102907"/>
            </a:xfrm>
            <a:custGeom>
              <a:avLst/>
              <a:gdLst/>
              <a:ahLst/>
              <a:cxnLst/>
              <a:rect l="l" t="t" r="r" b="b"/>
              <a:pathLst>
                <a:path w="4323" h="3930" extrusionOk="0">
                  <a:moveTo>
                    <a:pt x="3071" y="1"/>
                  </a:moveTo>
                  <a:cubicBezTo>
                    <a:pt x="2577" y="1"/>
                    <a:pt x="2109" y="338"/>
                    <a:pt x="1995" y="871"/>
                  </a:cubicBezTo>
                  <a:lnTo>
                    <a:pt x="1985" y="871"/>
                  </a:lnTo>
                  <a:cubicBezTo>
                    <a:pt x="726" y="871"/>
                    <a:pt x="1" y="2302"/>
                    <a:pt x="754" y="3313"/>
                  </a:cubicBezTo>
                  <a:cubicBezTo>
                    <a:pt x="1067" y="3733"/>
                    <a:pt x="1521" y="3929"/>
                    <a:pt x="1971" y="3929"/>
                  </a:cubicBezTo>
                  <a:cubicBezTo>
                    <a:pt x="2606" y="3929"/>
                    <a:pt x="3233" y="3540"/>
                    <a:pt x="3445" y="2836"/>
                  </a:cubicBezTo>
                  <a:cubicBezTo>
                    <a:pt x="3492" y="2684"/>
                    <a:pt x="3511" y="2531"/>
                    <a:pt x="3511" y="2369"/>
                  </a:cubicBezTo>
                  <a:cubicBezTo>
                    <a:pt x="3502" y="2226"/>
                    <a:pt x="3569" y="2083"/>
                    <a:pt x="3683" y="1997"/>
                  </a:cubicBezTo>
                  <a:cubicBezTo>
                    <a:pt x="4322" y="1558"/>
                    <a:pt x="4322" y="614"/>
                    <a:pt x="3674" y="184"/>
                  </a:cubicBezTo>
                  <a:cubicBezTo>
                    <a:pt x="3484" y="59"/>
                    <a:pt x="3275" y="1"/>
                    <a:pt x="3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6312;p66">
              <a:extLst>
                <a:ext uri="{FF2B5EF4-FFF2-40B4-BE49-F238E27FC236}">
                  <a16:creationId xmlns:a16="http://schemas.microsoft.com/office/drawing/2014/main" id="{75BCAA53-0E16-2B46-BCDA-D06BF31D7625}"/>
                </a:ext>
              </a:extLst>
            </p:cNvPr>
            <p:cNvSpPr/>
            <p:nvPr/>
          </p:nvSpPr>
          <p:spPr>
            <a:xfrm>
              <a:off x="4937160" y="1502999"/>
              <a:ext cx="183138" cy="123200"/>
            </a:xfrm>
            <a:custGeom>
              <a:avLst/>
              <a:gdLst/>
              <a:ahLst/>
              <a:cxnLst/>
              <a:rect l="l" t="t" r="r" b="b"/>
              <a:pathLst>
                <a:path w="6994" h="4705" extrusionOk="0">
                  <a:moveTo>
                    <a:pt x="349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704"/>
                  </a:lnTo>
                  <a:lnTo>
                    <a:pt x="6994" y="4704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49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6313;p66">
              <a:extLst>
                <a:ext uri="{FF2B5EF4-FFF2-40B4-BE49-F238E27FC236}">
                  <a16:creationId xmlns:a16="http://schemas.microsoft.com/office/drawing/2014/main" id="{D4704D0F-AD5F-1841-BAE5-D96DB2563A3B}"/>
                </a:ext>
              </a:extLst>
            </p:cNvPr>
            <p:cNvSpPr/>
            <p:nvPr/>
          </p:nvSpPr>
          <p:spPr>
            <a:xfrm>
              <a:off x="4896940" y="1680376"/>
              <a:ext cx="263316" cy="177377"/>
            </a:xfrm>
            <a:custGeom>
              <a:avLst/>
              <a:gdLst/>
              <a:ahLst/>
              <a:cxnLst/>
              <a:rect l="l" t="t" r="r" b="b"/>
              <a:pathLst>
                <a:path w="10056" h="6774" extrusionOk="0">
                  <a:moveTo>
                    <a:pt x="3721" y="0"/>
                  </a:moveTo>
                  <a:lnTo>
                    <a:pt x="3721" y="1355"/>
                  </a:lnTo>
                  <a:cubicBezTo>
                    <a:pt x="3721" y="1717"/>
                    <a:pt x="3483" y="2051"/>
                    <a:pt x="3130" y="2175"/>
                  </a:cubicBezTo>
                  <a:lnTo>
                    <a:pt x="878" y="2967"/>
                  </a:lnTo>
                  <a:cubicBezTo>
                    <a:pt x="354" y="3158"/>
                    <a:pt x="1" y="3654"/>
                    <a:pt x="1" y="4207"/>
                  </a:cubicBezTo>
                  <a:lnTo>
                    <a:pt x="1" y="6115"/>
                  </a:lnTo>
                  <a:cubicBezTo>
                    <a:pt x="1" y="6478"/>
                    <a:pt x="297" y="6774"/>
                    <a:pt x="659" y="6774"/>
                  </a:cubicBezTo>
                  <a:lnTo>
                    <a:pt x="9398" y="6774"/>
                  </a:lnTo>
                  <a:cubicBezTo>
                    <a:pt x="9760" y="6774"/>
                    <a:pt x="10056" y="6478"/>
                    <a:pt x="10056" y="6115"/>
                  </a:cubicBezTo>
                  <a:lnTo>
                    <a:pt x="10056" y="4207"/>
                  </a:lnTo>
                  <a:cubicBezTo>
                    <a:pt x="10056" y="3654"/>
                    <a:pt x="9703" y="3158"/>
                    <a:pt x="9178" y="2967"/>
                  </a:cubicBezTo>
                  <a:lnTo>
                    <a:pt x="6927" y="2175"/>
                  </a:lnTo>
                  <a:cubicBezTo>
                    <a:pt x="6574" y="2051"/>
                    <a:pt x="6345" y="1717"/>
                    <a:pt x="6345" y="134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6314;p66">
              <a:extLst>
                <a:ext uri="{FF2B5EF4-FFF2-40B4-BE49-F238E27FC236}">
                  <a16:creationId xmlns:a16="http://schemas.microsoft.com/office/drawing/2014/main" id="{8B6A310E-B0BE-1B42-A50A-C9CA4FCBE44E}"/>
                </a:ext>
              </a:extLst>
            </p:cNvPr>
            <p:cNvSpPr/>
            <p:nvPr/>
          </p:nvSpPr>
          <p:spPr>
            <a:xfrm>
              <a:off x="4897202" y="1730834"/>
              <a:ext cx="263055" cy="126919"/>
            </a:xfrm>
            <a:custGeom>
              <a:avLst/>
              <a:gdLst/>
              <a:ahLst/>
              <a:cxnLst/>
              <a:rect l="l" t="t" r="r" b="b"/>
              <a:pathLst>
                <a:path w="10046" h="4847" extrusionOk="0">
                  <a:moveTo>
                    <a:pt x="6554" y="0"/>
                  </a:moveTo>
                  <a:lnTo>
                    <a:pt x="6554" y="372"/>
                  </a:lnTo>
                  <a:cubicBezTo>
                    <a:pt x="6554" y="1269"/>
                    <a:pt x="5820" y="2004"/>
                    <a:pt x="4913" y="2004"/>
                  </a:cubicBezTo>
                  <a:cubicBezTo>
                    <a:pt x="4007" y="2004"/>
                    <a:pt x="3273" y="1269"/>
                    <a:pt x="3273" y="372"/>
                  </a:cubicBezTo>
                  <a:lnTo>
                    <a:pt x="3273" y="182"/>
                  </a:lnTo>
                  <a:cubicBezTo>
                    <a:pt x="3225" y="201"/>
                    <a:pt x="3177" y="229"/>
                    <a:pt x="3129" y="248"/>
                  </a:cubicBezTo>
                  <a:lnTo>
                    <a:pt x="868" y="1040"/>
                  </a:lnTo>
                  <a:cubicBezTo>
                    <a:pt x="344" y="1231"/>
                    <a:pt x="0" y="1727"/>
                    <a:pt x="0" y="2280"/>
                  </a:cubicBezTo>
                  <a:lnTo>
                    <a:pt x="0" y="4188"/>
                  </a:lnTo>
                  <a:cubicBezTo>
                    <a:pt x="0" y="4551"/>
                    <a:pt x="287" y="4847"/>
                    <a:pt x="649" y="4847"/>
                  </a:cubicBezTo>
                  <a:lnTo>
                    <a:pt x="9388" y="4847"/>
                  </a:lnTo>
                  <a:cubicBezTo>
                    <a:pt x="9750" y="4847"/>
                    <a:pt x="10046" y="4551"/>
                    <a:pt x="10046" y="4188"/>
                  </a:cubicBezTo>
                  <a:lnTo>
                    <a:pt x="10046" y="2280"/>
                  </a:lnTo>
                  <a:cubicBezTo>
                    <a:pt x="10046" y="1727"/>
                    <a:pt x="9693" y="1231"/>
                    <a:pt x="9168" y="1040"/>
                  </a:cubicBezTo>
                  <a:lnTo>
                    <a:pt x="6917" y="248"/>
                  </a:lnTo>
                  <a:cubicBezTo>
                    <a:pt x="6774" y="191"/>
                    <a:pt x="6650" y="105"/>
                    <a:pt x="6554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6315;p66">
              <a:extLst>
                <a:ext uri="{FF2B5EF4-FFF2-40B4-BE49-F238E27FC236}">
                  <a16:creationId xmlns:a16="http://schemas.microsoft.com/office/drawing/2014/main" id="{D5F8355F-6279-AB45-A9A1-481332670987}"/>
                </a:ext>
              </a:extLst>
            </p:cNvPr>
            <p:cNvSpPr/>
            <p:nvPr/>
          </p:nvSpPr>
          <p:spPr>
            <a:xfrm>
              <a:off x="4953395" y="1730834"/>
              <a:ext cx="150407" cy="81697"/>
            </a:xfrm>
            <a:custGeom>
              <a:avLst/>
              <a:gdLst/>
              <a:ahLst/>
              <a:cxnLst/>
              <a:rect l="l" t="t" r="r" b="b"/>
              <a:pathLst>
                <a:path w="5744" h="3120" extrusionOk="0">
                  <a:moveTo>
                    <a:pt x="4399" y="0"/>
                  </a:moveTo>
                  <a:lnTo>
                    <a:pt x="4399" y="363"/>
                  </a:lnTo>
                  <a:cubicBezTo>
                    <a:pt x="4399" y="1269"/>
                    <a:pt x="3664" y="2004"/>
                    <a:pt x="2758" y="2004"/>
                  </a:cubicBezTo>
                  <a:cubicBezTo>
                    <a:pt x="1861" y="2004"/>
                    <a:pt x="1127" y="1269"/>
                    <a:pt x="1127" y="363"/>
                  </a:cubicBezTo>
                  <a:lnTo>
                    <a:pt x="1127" y="172"/>
                  </a:lnTo>
                  <a:cubicBezTo>
                    <a:pt x="1079" y="201"/>
                    <a:pt x="1031" y="229"/>
                    <a:pt x="974" y="248"/>
                  </a:cubicBezTo>
                  <a:lnTo>
                    <a:pt x="1" y="592"/>
                  </a:lnTo>
                  <a:cubicBezTo>
                    <a:pt x="10" y="1183"/>
                    <a:pt x="125" y="1765"/>
                    <a:pt x="354" y="2309"/>
                  </a:cubicBezTo>
                  <a:cubicBezTo>
                    <a:pt x="561" y="2810"/>
                    <a:pt x="1047" y="3119"/>
                    <a:pt x="1567" y="3119"/>
                  </a:cubicBezTo>
                  <a:cubicBezTo>
                    <a:pt x="1671" y="3119"/>
                    <a:pt x="1776" y="3107"/>
                    <a:pt x="1880" y="3082"/>
                  </a:cubicBezTo>
                  <a:lnTo>
                    <a:pt x="2872" y="2834"/>
                  </a:lnTo>
                  <a:lnTo>
                    <a:pt x="3865" y="3082"/>
                  </a:lnTo>
                  <a:cubicBezTo>
                    <a:pt x="3969" y="3107"/>
                    <a:pt x="4074" y="3119"/>
                    <a:pt x="4178" y="3119"/>
                  </a:cubicBezTo>
                  <a:cubicBezTo>
                    <a:pt x="4701" y="3119"/>
                    <a:pt x="5194" y="2810"/>
                    <a:pt x="5400" y="2309"/>
                  </a:cubicBezTo>
                  <a:cubicBezTo>
                    <a:pt x="5620" y="1765"/>
                    <a:pt x="5744" y="1183"/>
                    <a:pt x="5744" y="592"/>
                  </a:cubicBezTo>
                  <a:lnTo>
                    <a:pt x="4761" y="248"/>
                  </a:lnTo>
                  <a:cubicBezTo>
                    <a:pt x="4628" y="191"/>
                    <a:pt x="4504" y="105"/>
                    <a:pt x="43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6316;p66">
              <a:extLst>
                <a:ext uri="{FF2B5EF4-FFF2-40B4-BE49-F238E27FC236}">
                  <a16:creationId xmlns:a16="http://schemas.microsoft.com/office/drawing/2014/main" id="{FFA3A2DC-8368-A94B-B4C3-EF9B711CC45E}"/>
                </a:ext>
              </a:extLst>
            </p:cNvPr>
            <p:cNvSpPr/>
            <p:nvPr/>
          </p:nvSpPr>
          <p:spPr>
            <a:xfrm>
              <a:off x="4994374" y="1691871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6317;p66">
              <a:extLst>
                <a:ext uri="{FF2B5EF4-FFF2-40B4-BE49-F238E27FC236}">
                  <a16:creationId xmlns:a16="http://schemas.microsoft.com/office/drawing/2014/main" id="{B063655B-715F-C145-8A01-825FB1E3B6B7}"/>
                </a:ext>
              </a:extLst>
            </p:cNvPr>
            <p:cNvSpPr/>
            <p:nvPr/>
          </p:nvSpPr>
          <p:spPr>
            <a:xfrm>
              <a:off x="4936427" y="1559846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0" y="0"/>
                  </a:moveTo>
                  <a:cubicBezTo>
                    <a:pt x="3451" y="0"/>
                    <a:pt x="3382" y="34"/>
                    <a:pt x="3339" y="100"/>
                  </a:cubicBezTo>
                  <a:cubicBezTo>
                    <a:pt x="2528" y="1360"/>
                    <a:pt x="1450" y="1789"/>
                    <a:pt x="954" y="1923"/>
                  </a:cubicBezTo>
                  <a:cubicBezTo>
                    <a:pt x="868" y="1951"/>
                    <a:pt x="573" y="1980"/>
                    <a:pt x="573" y="1980"/>
                  </a:cubicBezTo>
                  <a:cubicBezTo>
                    <a:pt x="248" y="1980"/>
                    <a:pt x="0" y="2266"/>
                    <a:pt x="29" y="2590"/>
                  </a:cubicBezTo>
                  <a:cubicBezTo>
                    <a:pt x="66" y="2861"/>
                    <a:pt x="305" y="3077"/>
                    <a:pt x="583" y="3077"/>
                  </a:cubicBezTo>
                  <a:cubicBezTo>
                    <a:pt x="589" y="3077"/>
                    <a:pt x="595" y="3077"/>
                    <a:pt x="601" y="3077"/>
                  </a:cubicBezTo>
                  <a:lnTo>
                    <a:pt x="697" y="3077"/>
                  </a:lnTo>
                  <a:cubicBezTo>
                    <a:pt x="811" y="4556"/>
                    <a:pt x="2042" y="5691"/>
                    <a:pt x="3520" y="5691"/>
                  </a:cubicBezTo>
                  <a:cubicBezTo>
                    <a:pt x="5009" y="5691"/>
                    <a:pt x="6239" y="4556"/>
                    <a:pt x="6354" y="3077"/>
                  </a:cubicBezTo>
                  <a:lnTo>
                    <a:pt x="6440" y="3077"/>
                  </a:lnTo>
                  <a:cubicBezTo>
                    <a:pt x="6446" y="3077"/>
                    <a:pt x="6452" y="3077"/>
                    <a:pt x="6458" y="3077"/>
                  </a:cubicBezTo>
                  <a:cubicBezTo>
                    <a:pt x="6736" y="3077"/>
                    <a:pt x="6975" y="2861"/>
                    <a:pt x="7012" y="2590"/>
                  </a:cubicBezTo>
                  <a:cubicBezTo>
                    <a:pt x="7050" y="2266"/>
                    <a:pt x="6793" y="1980"/>
                    <a:pt x="6468" y="1980"/>
                  </a:cubicBezTo>
                  <a:cubicBezTo>
                    <a:pt x="6468" y="1980"/>
                    <a:pt x="6182" y="1951"/>
                    <a:pt x="6087" y="1923"/>
                  </a:cubicBezTo>
                  <a:cubicBezTo>
                    <a:pt x="5591" y="1789"/>
                    <a:pt x="4522" y="1360"/>
                    <a:pt x="3702" y="100"/>
                  </a:cubicBezTo>
                  <a:cubicBezTo>
                    <a:pt x="3659" y="34"/>
                    <a:pt x="3590" y="0"/>
                    <a:pt x="35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6318;p66">
              <a:extLst>
                <a:ext uri="{FF2B5EF4-FFF2-40B4-BE49-F238E27FC236}">
                  <a16:creationId xmlns:a16="http://schemas.microsoft.com/office/drawing/2014/main" id="{8FB67F48-8F63-9349-91FE-9408590642EC}"/>
                </a:ext>
              </a:extLst>
            </p:cNvPr>
            <p:cNvSpPr/>
            <p:nvPr/>
          </p:nvSpPr>
          <p:spPr>
            <a:xfrm>
              <a:off x="4936427" y="1560082"/>
              <a:ext cx="169391" cy="149019"/>
            </a:xfrm>
            <a:custGeom>
              <a:avLst/>
              <a:gdLst/>
              <a:ahLst/>
              <a:cxnLst/>
              <a:rect l="l" t="t" r="r" b="b"/>
              <a:pathLst>
                <a:path w="6469" h="5691" extrusionOk="0">
                  <a:moveTo>
                    <a:pt x="3520" y="1"/>
                  </a:moveTo>
                  <a:cubicBezTo>
                    <a:pt x="3451" y="1"/>
                    <a:pt x="3382" y="34"/>
                    <a:pt x="3339" y="101"/>
                  </a:cubicBezTo>
                  <a:cubicBezTo>
                    <a:pt x="2900" y="778"/>
                    <a:pt x="2280" y="1332"/>
                    <a:pt x="1555" y="1685"/>
                  </a:cubicBezTo>
                  <a:cubicBezTo>
                    <a:pt x="1364" y="1780"/>
                    <a:pt x="1164" y="1856"/>
                    <a:pt x="954" y="1914"/>
                  </a:cubicBezTo>
                  <a:cubicBezTo>
                    <a:pt x="868" y="1942"/>
                    <a:pt x="573" y="1971"/>
                    <a:pt x="573" y="1971"/>
                  </a:cubicBezTo>
                  <a:cubicBezTo>
                    <a:pt x="248" y="1971"/>
                    <a:pt x="0" y="2257"/>
                    <a:pt x="29" y="2581"/>
                  </a:cubicBezTo>
                  <a:cubicBezTo>
                    <a:pt x="66" y="2852"/>
                    <a:pt x="305" y="3068"/>
                    <a:pt x="592" y="3068"/>
                  </a:cubicBezTo>
                  <a:cubicBezTo>
                    <a:pt x="598" y="3068"/>
                    <a:pt x="604" y="3068"/>
                    <a:pt x="611" y="3068"/>
                  </a:cubicBezTo>
                  <a:lnTo>
                    <a:pt x="697" y="3068"/>
                  </a:lnTo>
                  <a:cubicBezTo>
                    <a:pt x="800" y="4563"/>
                    <a:pt x="2055" y="5690"/>
                    <a:pt x="3503" y="5690"/>
                  </a:cubicBezTo>
                  <a:cubicBezTo>
                    <a:pt x="3654" y="5690"/>
                    <a:pt x="3806" y="5678"/>
                    <a:pt x="3959" y="5653"/>
                  </a:cubicBezTo>
                  <a:cubicBezTo>
                    <a:pt x="2709" y="5453"/>
                    <a:pt x="1736" y="4451"/>
                    <a:pt x="1574" y="3192"/>
                  </a:cubicBezTo>
                  <a:cubicBezTo>
                    <a:pt x="1555" y="3011"/>
                    <a:pt x="1555" y="2820"/>
                    <a:pt x="1574" y="2629"/>
                  </a:cubicBezTo>
                  <a:cubicBezTo>
                    <a:pt x="1593" y="2476"/>
                    <a:pt x="1641" y="2333"/>
                    <a:pt x="1727" y="2200"/>
                  </a:cubicBezTo>
                  <a:cubicBezTo>
                    <a:pt x="1803" y="2095"/>
                    <a:pt x="1908" y="1999"/>
                    <a:pt x="2023" y="1933"/>
                  </a:cubicBezTo>
                  <a:cubicBezTo>
                    <a:pt x="2614" y="1599"/>
                    <a:pt x="3120" y="1141"/>
                    <a:pt x="3511" y="597"/>
                  </a:cubicBezTo>
                  <a:cubicBezTo>
                    <a:pt x="3969" y="1227"/>
                    <a:pt x="4579" y="1732"/>
                    <a:pt x="5276" y="2076"/>
                  </a:cubicBezTo>
                  <a:cubicBezTo>
                    <a:pt x="5439" y="2151"/>
                    <a:pt x="5612" y="2189"/>
                    <a:pt x="5784" y="2189"/>
                  </a:cubicBezTo>
                  <a:cubicBezTo>
                    <a:pt x="6024" y="2189"/>
                    <a:pt x="6262" y="2115"/>
                    <a:pt x="6468" y="1971"/>
                  </a:cubicBezTo>
                  <a:cubicBezTo>
                    <a:pt x="6468" y="1971"/>
                    <a:pt x="6182" y="1942"/>
                    <a:pt x="6087" y="1914"/>
                  </a:cubicBezTo>
                  <a:cubicBezTo>
                    <a:pt x="5591" y="1780"/>
                    <a:pt x="4522" y="1351"/>
                    <a:pt x="3702" y="101"/>
                  </a:cubicBezTo>
                  <a:cubicBezTo>
                    <a:pt x="3659" y="34"/>
                    <a:pt x="3590" y="1"/>
                    <a:pt x="352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6319;p66">
              <a:extLst>
                <a:ext uri="{FF2B5EF4-FFF2-40B4-BE49-F238E27FC236}">
                  <a16:creationId xmlns:a16="http://schemas.microsoft.com/office/drawing/2014/main" id="{A1DE68C5-E75B-2F43-8DBB-738756160F9C}"/>
                </a:ext>
              </a:extLst>
            </p:cNvPr>
            <p:cNvSpPr/>
            <p:nvPr/>
          </p:nvSpPr>
          <p:spPr>
            <a:xfrm>
              <a:off x="4988614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6320;p66">
              <a:extLst>
                <a:ext uri="{FF2B5EF4-FFF2-40B4-BE49-F238E27FC236}">
                  <a16:creationId xmlns:a16="http://schemas.microsoft.com/office/drawing/2014/main" id="{C1C276F8-FBD6-2F48-A998-59C7FA926220}"/>
                </a:ext>
              </a:extLst>
            </p:cNvPr>
            <p:cNvSpPr/>
            <p:nvPr/>
          </p:nvSpPr>
          <p:spPr>
            <a:xfrm>
              <a:off x="5057323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6321;p66">
              <a:extLst>
                <a:ext uri="{FF2B5EF4-FFF2-40B4-BE49-F238E27FC236}">
                  <a16:creationId xmlns:a16="http://schemas.microsoft.com/office/drawing/2014/main" id="{06A19FC0-93CC-1644-AC4D-8B71B65407D0}"/>
                </a:ext>
              </a:extLst>
            </p:cNvPr>
            <p:cNvSpPr/>
            <p:nvPr/>
          </p:nvSpPr>
          <p:spPr>
            <a:xfrm>
              <a:off x="5003382" y="1652174"/>
              <a:ext cx="50694" cy="17282"/>
            </a:xfrm>
            <a:custGeom>
              <a:avLst/>
              <a:gdLst/>
              <a:ahLst/>
              <a:cxnLst/>
              <a:rect l="l" t="t" r="r" b="b"/>
              <a:pathLst>
                <a:path w="1936" h="660" extrusionOk="0">
                  <a:moveTo>
                    <a:pt x="315" y="1"/>
                  </a:moveTo>
                  <a:cubicBezTo>
                    <a:pt x="144" y="1"/>
                    <a:pt x="0" y="219"/>
                    <a:pt x="162" y="381"/>
                  </a:cubicBezTo>
                  <a:cubicBezTo>
                    <a:pt x="364" y="557"/>
                    <a:pt x="623" y="660"/>
                    <a:pt x="894" y="660"/>
                  </a:cubicBezTo>
                  <a:cubicBezTo>
                    <a:pt x="917" y="660"/>
                    <a:pt x="940" y="659"/>
                    <a:pt x="963" y="658"/>
                  </a:cubicBezTo>
                  <a:cubicBezTo>
                    <a:pt x="986" y="659"/>
                    <a:pt x="1009" y="660"/>
                    <a:pt x="1032" y="660"/>
                  </a:cubicBezTo>
                  <a:cubicBezTo>
                    <a:pt x="1303" y="660"/>
                    <a:pt x="1563" y="557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6" y="171"/>
                    <a:pt x="1140" y="223"/>
                    <a:pt x="965" y="223"/>
                  </a:cubicBezTo>
                  <a:cubicBezTo>
                    <a:pt x="789" y="223"/>
                    <a:pt x="615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6322;p66">
              <a:extLst>
                <a:ext uri="{FF2B5EF4-FFF2-40B4-BE49-F238E27FC236}">
                  <a16:creationId xmlns:a16="http://schemas.microsoft.com/office/drawing/2014/main" id="{9E77E1E7-3600-374D-9313-63CB2A2A804A}"/>
                </a:ext>
              </a:extLst>
            </p:cNvPr>
            <p:cNvSpPr/>
            <p:nvPr/>
          </p:nvSpPr>
          <p:spPr>
            <a:xfrm>
              <a:off x="5040093" y="1504255"/>
              <a:ext cx="79943" cy="90469"/>
            </a:xfrm>
            <a:custGeom>
              <a:avLst/>
              <a:gdLst/>
              <a:ahLst/>
              <a:cxnLst/>
              <a:rect l="l" t="t" r="r" b="b"/>
              <a:pathLst>
                <a:path w="3053" h="3455" extrusionOk="0">
                  <a:moveTo>
                    <a:pt x="77" y="1"/>
                  </a:moveTo>
                  <a:cubicBezTo>
                    <a:pt x="29" y="201"/>
                    <a:pt x="0" y="401"/>
                    <a:pt x="0" y="611"/>
                  </a:cubicBezTo>
                  <a:cubicBezTo>
                    <a:pt x="0" y="2176"/>
                    <a:pt x="1269" y="3454"/>
                    <a:pt x="2843" y="3454"/>
                  </a:cubicBezTo>
                  <a:cubicBezTo>
                    <a:pt x="2910" y="3454"/>
                    <a:pt x="2986" y="3454"/>
                    <a:pt x="3053" y="3445"/>
                  </a:cubicBezTo>
                  <a:cubicBezTo>
                    <a:pt x="3053" y="1708"/>
                    <a:pt x="1784" y="249"/>
                    <a:pt x="7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6323;p66">
              <a:extLst>
                <a:ext uri="{FF2B5EF4-FFF2-40B4-BE49-F238E27FC236}">
                  <a16:creationId xmlns:a16="http://schemas.microsoft.com/office/drawing/2014/main" id="{35B0CF75-63DD-3642-8363-0A99641EFDB7}"/>
                </a:ext>
              </a:extLst>
            </p:cNvPr>
            <p:cNvSpPr/>
            <p:nvPr/>
          </p:nvSpPr>
          <p:spPr>
            <a:xfrm>
              <a:off x="5020114" y="1789043"/>
              <a:ext cx="17256" cy="57214"/>
            </a:xfrm>
            <a:custGeom>
              <a:avLst/>
              <a:gdLst/>
              <a:ahLst/>
              <a:cxnLst/>
              <a:rect l="l" t="t" r="r" b="b"/>
              <a:pathLst>
                <a:path w="659" h="2185" extrusionOk="0">
                  <a:moveTo>
                    <a:pt x="0" y="0"/>
                  </a:moveTo>
                  <a:lnTo>
                    <a:pt x="0" y="1965"/>
                  </a:lnTo>
                  <a:cubicBezTo>
                    <a:pt x="0" y="2089"/>
                    <a:pt x="95" y="2185"/>
                    <a:pt x="219" y="2185"/>
                  </a:cubicBezTo>
                  <a:lnTo>
                    <a:pt x="439" y="2185"/>
                  </a:lnTo>
                  <a:cubicBezTo>
                    <a:pt x="553" y="2185"/>
                    <a:pt x="649" y="2089"/>
                    <a:pt x="658" y="197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6324;p66">
              <a:extLst>
                <a:ext uri="{FF2B5EF4-FFF2-40B4-BE49-F238E27FC236}">
                  <a16:creationId xmlns:a16="http://schemas.microsoft.com/office/drawing/2014/main" id="{E6298625-1482-3D40-A7E8-26A03A9770D9}"/>
                </a:ext>
              </a:extLst>
            </p:cNvPr>
            <p:cNvSpPr/>
            <p:nvPr/>
          </p:nvSpPr>
          <p:spPr>
            <a:xfrm>
              <a:off x="4899689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239" y="1"/>
                  </a:moveTo>
                  <a:cubicBezTo>
                    <a:pt x="134" y="115"/>
                    <a:pt x="58" y="239"/>
                    <a:pt x="1" y="373"/>
                  </a:cubicBezTo>
                  <a:lnTo>
                    <a:pt x="1193" y="1394"/>
                  </a:lnTo>
                  <a:cubicBezTo>
                    <a:pt x="1336" y="1518"/>
                    <a:pt x="1422" y="1699"/>
                    <a:pt x="1422" y="1890"/>
                  </a:cubicBezTo>
                  <a:lnTo>
                    <a:pt x="1422" y="3445"/>
                  </a:lnTo>
                  <a:lnTo>
                    <a:pt x="1871" y="3445"/>
                  </a:lnTo>
                  <a:lnTo>
                    <a:pt x="1871" y="1899"/>
                  </a:lnTo>
                  <a:cubicBezTo>
                    <a:pt x="1871" y="1575"/>
                    <a:pt x="1727" y="1270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6325;p66">
              <a:extLst>
                <a:ext uri="{FF2B5EF4-FFF2-40B4-BE49-F238E27FC236}">
                  <a16:creationId xmlns:a16="http://schemas.microsoft.com/office/drawing/2014/main" id="{7C3C495A-F0F4-2848-B44D-263C6E779C67}"/>
                </a:ext>
              </a:extLst>
            </p:cNvPr>
            <p:cNvSpPr/>
            <p:nvPr/>
          </p:nvSpPr>
          <p:spPr>
            <a:xfrm>
              <a:off x="5108777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1632" y="1"/>
                  </a:moveTo>
                  <a:lnTo>
                    <a:pt x="382" y="1060"/>
                  </a:lnTo>
                  <a:cubicBezTo>
                    <a:pt x="134" y="1270"/>
                    <a:pt x="1" y="1575"/>
                    <a:pt x="1" y="1899"/>
                  </a:cubicBezTo>
                  <a:lnTo>
                    <a:pt x="1" y="3445"/>
                  </a:lnTo>
                  <a:lnTo>
                    <a:pt x="440" y="3445"/>
                  </a:lnTo>
                  <a:lnTo>
                    <a:pt x="440" y="1890"/>
                  </a:lnTo>
                  <a:cubicBezTo>
                    <a:pt x="440" y="1699"/>
                    <a:pt x="525" y="1518"/>
                    <a:pt x="678" y="1394"/>
                  </a:cubicBezTo>
                  <a:lnTo>
                    <a:pt x="1871" y="373"/>
                  </a:lnTo>
                  <a:cubicBezTo>
                    <a:pt x="1813" y="239"/>
                    <a:pt x="1727" y="115"/>
                    <a:pt x="163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6326;p66">
              <a:extLst>
                <a:ext uri="{FF2B5EF4-FFF2-40B4-BE49-F238E27FC236}">
                  <a16:creationId xmlns:a16="http://schemas.microsoft.com/office/drawing/2014/main" id="{23AED00D-A7E1-1246-8D61-A4B915AFF342}"/>
                </a:ext>
              </a:extLst>
            </p:cNvPr>
            <p:cNvSpPr/>
            <p:nvPr/>
          </p:nvSpPr>
          <p:spPr>
            <a:xfrm>
              <a:off x="5020114" y="1789043"/>
              <a:ext cx="17256" cy="17989"/>
            </a:xfrm>
            <a:custGeom>
              <a:avLst/>
              <a:gdLst/>
              <a:ahLst/>
              <a:cxnLst/>
              <a:rect l="l" t="t" r="r" b="b"/>
              <a:pathLst>
                <a:path w="659" h="687" extrusionOk="0">
                  <a:moveTo>
                    <a:pt x="0" y="0"/>
                  </a:moveTo>
                  <a:lnTo>
                    <a:pt x="0" y="687"/>
                  </a:lnTo>
                  <a:lnTo>
                    <a:pt x="324" y="611"/>
                  </a:lnTo>
                  <a:lnTo>
                    <a:pt x="658" y="68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6327;p66">
              <a:extLst>
                <a:ext uri="{FF2B5EF4-FFF2-40B4-BE49-F238E27FC236}">
                  <a16:creationId xmlns:a16="http://schemas.microsoft.com/office/drawing/2014/main" id="{6B117F22-634A-9848-8840-6B4BD069CCF1}"/>
                </a:ext>
              </a:extLst>
            </p:cNvPr>
            <p:cNvSpPr/>
            <p:nvPr/>
          </p:nvSpPr>
          <p:spPr>
            <a:xfrm>
              <a:off x="4963895" y="17203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4" y="1"/>
                  </a:moveTo>
                  <a:lnTo>
                    <a:pt x="344" y="287"/>
                  </a:lnTo>
                  <a:cubicBezTo>
                    <a:pt x="172" y="344"/>
                    <a:pt x="58" y="497"/>
                    <a:pt x="48" y="678"/>
                  </a:cubicBezTo>
                  <a:cubicBezTo>
                    <a:pt x="1" y="1317"/>
                    <a:pt x="115" y="1956"/>
                    <a:pt x="353" y="2548"/>
                  </a:cubicBezTo>
                  <a:cubicBezTo>
                    <a:pt x="496" y="2873"/>
                    <a:pt x="817" y="3080"/>
                    <a:pt x="1163" y="3080"/>
                  </a:cubicBezTo>
                  <a:cubicBezTo>
                    <a:pt x="1233" y="3080"/>
                    <a:pt x="1304" y="3071"/>
                    <a:pt x="1374" y="3053"/>
                  </a:cubicBezTo>
                  <a:lnTo>
                    <a:pt x="2471" y="2786"/>
                  </a:lnTo>
                  <a:lnTo>
                    <a:pt x="3578" y="3053"/>
                  </a:lnTo>
                  <a:cubicBezTo>
                    <a:pt x="3649" y="3071"/>
                    <a:pt x="3720" y="3080"/>
                    <a:pt x="3790" y="3080"/>
                  </a:cubicBezTo>
                  <a:cubicBezTo>
                    <a:pt x="4135" y="3080"/>
                    <a:pt x="4456" y="2873"/>
                    <a:pt x="4599" y="2548"/>
                  </a:cubicBezTo>
                  <a:cubicBezTo>
                    <a:pt x="4837" y="1956"/>
                    <a:pt x="4942" y="1317"/>
                    <a:pt x="4904" y="678"/>
                  </a:cubicBezTo>
                  <a:cubicBezTo>
                    <a:pt x="4895" y="497"/>
                    <a:pt x="4780" y="344"/>
                    <a:pt x="4608" y="287"/>
                  </a:cubicBezTo>
                  <a:lnTo>
                    <a:pt x="3788" y="1"/>
                  </a:lnTo>
                  <a:lnTo>
                    <a:pt x="3788" y="659"/>
                  </a:lnTo>
                  <a:cubicBezTo>
                    <a:pt x="3788" y="1384"/>
                    <a:pt x="3206" y="1966"/>
                    <a:pt x="2481" y="1966"/>
                  </a:cubicBezTo>
                  <a:cubicBezTo>
                    <a:pt x="1756" y="1966"/>
                    <a:pt x="1164" y="1384"/>
                    <a:pt x="1164" y="659"/>
                  </a:cubicBezTo>
                  <a:lnTo>
                    <a:pt x="11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6328;p66">
              <a:extLst>
                <a:ext uri="{FF2B5EF4-FFF2-40B4-BE49-F238E27FC236}">
                  <a16:creationId xmlns:a16="http://schemas.microsoft.com/office/drawing/2014/main" id="{2997AB76-04A7-E74F-97B4-F00838821ADA}"/>
                </a:ext>
              </a:extLst>
            </p:cNvPr>
            <p:cNvSpPr/>
            <p:nvPr/>
          </p:nvSpPr>
          <p:spPr>
            <a:xfrm>
              <a:off x="5063058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6329;p66">
              <a:extLst>
                <a:ext uri="{FF2B5EF4-FFF2-40B4-BE49-F238E27FC236}">
                  <a16:creationId xmlns:a16="http://schemas.microsoft.com/office/drawing/2014/main" id="{DE19F795-15CB-9848-B793-DE7F675ACA5B}"/>
                </a:ext>
              </a:extLst>
            </p:cNvPr>
            <p:cNvSpPr/>
            <p:nvPr/>
          </p:nvSpPr>
          <p:spPr>
            <a:xfrm>
              <a:off x="4994374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6330;p66">
              <a:extLst>
                <a:ext uri="{FF2B5EF4-FFF2-40B4-BE49-F238E27FC236}">
                  <a16:creationId xmlns:a16="http://schemas.microsoft.com/office/drawing/2014/main" id="{C8C3D4EA-E4CC-6E4C-A3BA-3CCF1ADD908E}"/>
                </a:ext>
              </a:extLst>
            </p:cNvPr>
            <p:cNvSpPr/>
            <p:nvPr/>
          </p:nvSpPr>
          <p:spPr>
            <a:xfrm>
              <a:off x="4982879" y="1720334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3063" y="1"/>
                  </a:moveTo>
                  <a:lnTo>
                    <a:pt x="3063" y="659"/>
                  </a:lnTo>
                  <a:cubicBezTo>
                    <a:pt x="3063" y="1384"/>
                    <a:pt x="2471" y="1966"/>
                    <a:pt x="1746" y="1966"/>
                  </a:cubicBezTo>
                  <a:cubicBezTo>
                    <a:pt x="1021" y="1966"/>
                    <a:pt x="439" y="1384"/>
                    <a:pt x="439" y="659"/>
                  </a:cubicBezTo>
                  <a:lnTo>
                    <a:pt x="439" y="10"/>
                  </a:ln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5"/>
                    <a:pt x="1746" y="2405"/>
                  </a:cubicBezTo>
                  <a:cubicBezTo>
                    <a:pt x="2710" y="2405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A231A9BD-CC6B-D24B-92ED-44485A20A831}"/>
              </a:ext>
            </a:extLst>
          </p:cNvPr>
          <p:cNvSpPr txBox="1"/>
          <p:nvPr/>
        </p:nvSpPr>
        <p:spPr>
          <a:xfrm>
            <a:off x="3587043" y="4066648"/>
            <a:ext cx="483695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b="1" dirty="0">
                <a:solidFill>
                  <a:schemeClr val="accent2"/>
                </a:solidFill>
              </a:rPr>
              <a:t>Testosterone </a:t>
            </a:r>
          </a:p>
          <a:p>
            <a:pPr algn="l"/>
            <a:r>
              <a:rPr lang="en-US" b="1" dirty="0">
                <a:solidFill>
                  <a:schemeClr val="accent2"/>
                </a:solidFill>
              </a:rPr>
              <a:t>   (</a:t>
            </a:r>
            <a:r>
              <a:rPr lang="en-US" b="1" dirty="0" err="1">
                <a:solidFill>
                  <a:schemeClr val="accent2"/>
                </a:solidFill>
              </a:rPr>
              <a:t>nmol</a:t>
            </a:r>
            <a:r>
              <a:rPr lang="en-US" b="1" dirty="0">
                <a:solidFill>
                  <a:schemeClr val="accent2"/>
                </a:solidFill>
              </a:rPr>
              <a:t>/L)</a:t>
            </a:r>
          </a:p>
          <a:p>
            <a:pPr algn="l"/>
            <a:r>
              <a:rPr lang="en-US" b="1" dirty="0">
                <a:solidFill>
                  <a:schemeClr val="accent2"/>
                </a:solidFill>
              </a:rPr>
              <a:t>       </a:t>
            </a:r>
          </a:p>
          <a:p>
            <a:pPr algn="l"/>
            <a:r>
              <a:rPr lang="en-US" b="1" dirty="0">
                <a:solidFill>
                  <a:schemeClr val="accent2"/>
                </a:solidFill>
              </a:rPr>
              <a:t>      </a:t>
            </a:r>
            <a:r>
              <a:rPr lang="en-US" b="1" dirty="0">
                <a:solidFill>
                  <a:srgbClr val="FF0000"/>
                </a:solidFill>
              </a:rPr>
              <a:t>12.0</a:t>
            </a:r>
            <a:r>
              <a:rPr lang="en-US" b="1" dirty="0">
                <a:solidFill>
                  <a:schemeClr val="accent2"/>
                </a:solidFill>
              </a:rPr>
              <a:t>                      &lt;0.4           2.6                   </a:t>
            </a:r>
          </a:p>
        </p:txBody>
      </p:sp>
      <p:sp>
        <p:nvSpPr>
          <p:cNvPr id="4" name="Google Shape;448;p30">
            <a:extLst>
              <a:ext uri="{FF2B5EF4-FFF2-40B4-BE49-F238E27FC236}">
                <a16:creationId xmlns:a16="http://schemas.microsoft.com/office/drawing/2014/main" id="{E2AE0C13-F599-F547-8359-E5F1789AF587}"/>
              </a:ext>
            </a:extLst>
          </p:cNvPr>
          <p:cNvSpPr txBox="1">
            <a:spLocks/>
          </p:cNvSpPr>
          <p:nvPr/>
        </p:nvSpPr>
        <p:spPr>
          <a:xfrm>
            <a:off x="6749436" y="1964504"/>
            <a:ext cx="1251300" cy="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Roboto"/>
              <a:buChar char="●"/>
              <a:defRPr sz="16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○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Roboto"/>
              <a:buChar char="■"/>
              <a:defRPr sz="14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●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"/>
              <a:buChar char="○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>
              <a:spcAft>
                <a:spcPts val="1600"/>
              </a:spcAft>
              <a:buFont typeface="Roboto"/>
              <a:buNone/>
            </a:pPr>
            <a:r>
              <a:rPr lang="en-US" b="1" dirty="0">
                <a:solidFill>
                  <a:srgbClr val="FFFFFF"/>
                </a:solidFill>
              </a:rPr>
              <a:t>2021</a:t>
            </a:r>
          </a:p>
        </p:txBody>
      </p:sp>
      <p:sp>
        <p:nvSpPr>
          <p:cNvPr id="5" name="Google Shape;445;p30">
            <a:extLst>
              <a:ext uri="{FF2B5EF4-FFF2-40B4-BE49-F238E27FC236}">
                <a16:creationId xmlns:a16="http://schemas.microsoft.com/office/drawing/2014/main" id="{22BA42C4-73E7-904F-8E1D-0C5521EC350C}"/>
              </a:ext>
            </a:extLst>
          </p:cNvPr>
          <p:cNvSpPr txBox="1"/>
          <p:nvPr/>
        </p:nvSpPr>
        <p:spPr>
          <a:xfrm>
            <a:off x="6594445" y="2561981"/>
            <a:ext cx="1207200" cy="106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Recurrence </a:t>
            </a:r>
            <a:r>
              <a:rPr lang="en-US" dirty="0" err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virilising</a:t>
            </a:r>
            <a:r>
              <a:rPr lang="en-US" dirty="0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 symptoms</a:t>
            </a:r>
            <a:endParaRPr dirty="0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711587967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7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72" name="Google Shape;17272;p67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73" name="Google Shape;17273;p67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274" name="Google Shape;17274;p67"/>
          <p:cNvGrpSpPr/>
          <p:nvPr/>
        </p:nvGrpSpPr>
        <p:grpSpPr>
          <a:xfrm>
            <a:off x="3511608" y="3348218"/>
            <a:ext cx="381482" cy="366926"/>
            <a:chOff x="3511608" y="3348218"/>
            <a:chExt cx="381482" cy="366926"/>
          </a:xfrm>
        </p:grpSpPr>
        <p:sp>
          <p:nvSpPr>
            <p:cNvPr id="17275" name="Google Shape;17275;p67"/>
            <p:cNvSpPr/>
            <p:nvPr/>
          </p:nvSpPr>
          <p:spPr>
            <a:xfrm>
              <a:off x="3628211" y="3373096"/>
              <a:ext cx="133197" cy="153581"/>
            </a:xfrm>
            <a:custGeom>
              <a:avLst/>
              <a:gdLst/>
              <a:ahLst/>
              <a:cxnLst/>
              <a:rect l="l" t="t" r="r" b="b"/>
              <a:pathLst>
                <a:path w="5097" h="5877" extrusionOk="0">
                  <a:moveTo>
                    <a:pt x="539" y="1"/>
                  </a:moveTo>
                  <a:cubicBezTo>
                    <a:pt x="241" y="1"/>
                    <a:pt x="0" y="241"/>
                    <a:pt x="0" y="549"/>
                  </a:cubicBezTo>
                  <a:lnTo>
                    <a:pt x="0" y="3818"/>
                  </a:lnTo>
                  <a:cubicBezTo>
                    <a:pt x="0" y="4953"/>
                    <a:pt x="923" y="5876"/>
                    <a:pt x="2058" y="5876"/>
                  </a:cubicBezTo>
                  <a:lnTo>
                    <a:pt x="3039" y="5876"/>
                  </a:lnTo>
                  <a:cubicBezTo>
                    <a:pt x="4174" y="5876"/>
                    <a:pt x="5097" y="4953"/>
                    <a:pt x="5097" y="3818"/>
                  </a:cubicBezTo>
                  <a:lnTo>
                    <a:pt x="5097" y="549"/>
                  </a:lnTo>
                  <a:cubicBezTo>
                    <a:pt x="5097" y="241"/>
                    <a:pt x="4856" y="1"/>
                    <a:pt x="4558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6" name="Google Shape;17276;p67"/>
            <p:cNvSpPr/>
            <p:nvPr/>
          </p:nvSpPr>
          <p:spPr>
            <a:xfrm>
              <a:off x="3511608" y="3415561"/>
              <a:ext cx="381482" cy="73406"/>
            </a:xfrm>
            <a:custGeom>
              <a:avLst/>
              <a:gdLst/>
              <a:ahLst/>
              <a:cxnLst/>
              <a:rect l="l" t="t" r="r" b="b"/>
              <a:pathLst>
                <a:path w="14598" h="2809" extrusionOk="0">
                  <a:moveTo>
                    <a:pt x="1895" y="1"/>
                  </a:moveTo>
                  <a:cubicBezTo>
                    <a:pt x="472" y="39"/>
                    <a:pt x="0" y="1943"/>
                    <a:pt x="1260" y="2636"/>
                  </a:cubicBezTo>
                  <a:cubicBezTo>
                    <a:pt x="1452" y="2742"/>
                    <a:pt x="1674" y="2799"/>
                    <a:pt x="1895" y="2809"/>
                  </a:cubicBezTo>
                  <a:lnTo>
                    <a:pt x="11963" y="2809"/>
                  </a:lnTo>
                  <a:cubicBezTo>
                    <a:pt x="12155" y="2809"/>
                    <a:pt x="12347" y="2761"/>
                    <a:pt x="12520" y="2674"/>
                  </a:cubicBezTo>
                  <a:lnTo>
                    <a:pt x="13751" y="2020"/>
                  </a:lnTo>
                  <a:lnTo>
                    <a:pt x="14376" y="1693"/>
                  </a:lnTo>
                  <a:cubicBezTo>
                    <a:pt x="14597" y="1568"/>
                    <a:pt x="14597" y="1251"/>
                    <a:pt x="14376" y="1126"/>
                  </a:cubicBezTo>
                  <a:lnTo>
                    <a:pt x="13751" y="799"/>
                  </a:lnTo>
                  <a:lnTo>
                    <a:pt x="12520" y="145"/>
                  </a:lnTo>
                  <a:cubicBezTo>
                    <a:pt x="12347" y="49"/>
                    <a:pt x="12155" y="11"/>
                    <a:pt x="11963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7" name="Google Shape;17277;p67"/>
            <p:cNvSpPr/>
            <p:nvPr/>
          </p:nvSpPr>
          <p:spPr>
            <a:xfrm>
              <a:off x="3525171" y="3415822"/>
              <a:ext cx="35958" cy="73145"/>
            </a:xfrm>
            <a:custGeom>
              <a:avLst/>
              <a:gdLst/>
              <a:ahLst/>
              <a:cxnLst/>
              <a:rect l="l" t="t" r="r" b="b"/>
              <a:pathLst>
                <a:path w="1376" h="2799" extrusionOk="0">
                  <a:moveTo>
                    <a:pt x="1376" y="1"/>
                  </a:moveTo>
                  <a:cubicBezTo>
                    <a:pt x="606" y="10"/>
                    <a:pt x="1" y="654"/>
                    <a:pt x="10" y="1424"/>
                  </a:cubicBezTo>
                  <a:cubicBezTo>
                    <a:pt x="29" y="2174"/>
                    <a:pt x="626" y="2780"/>
                    <a:pt x="1376" y="2799"/>
                  </a:cubicBezTo>
                  <a:lnTo>
                    <a:pt x="1376" y="1"/>
                  </a:ln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8" name="Google Shape;17278;p67"/>
            <p:cNvSpPr/>
            <p:nvPr/>
          </p:nvSpPr>
          <p:spPr>
            <a:xfrm>
              <a:off x="3530188" y="3415822"/>
              <a:ext cx="30941" cy="37709"/>
            </a:xfrm>
            <a:custGeom>
              <a:avLst/>
              <a:gdLst/>
              <a:ahLst/>
              <a:cxnLst/>
              <a:rect l="l" t="t" r="r" b="b"/>
              <a:pathLst>
                <a:path w="1184" h="1443" extrusionOk="0">
                  <a:moveTo>
                    <a:pt x="1184" y="1"/>
                  </a:moveTo>
                  <a:cubicBezTo>
                    <a:pt x="693" y="10"/>
                    <a:pt x="241" y="279"/>
                    <a:pt x="1" y="722"/>
                  </a:cubicBezTo>
                  <a:cubicBezTo>
                    <a:pt x="241" y="1145"/>
                    <a:pt x="693" y="1424"/>
                    <a:pt x="1184" y="1443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9" name="Google Shape;17279;p67"/>
            <p:cNvSpPr/>
            <p:nvPr/>
          </p:nvSpPr>
          <p:spPr>
            <a:xfrm>
              <a:off x="3823447" y="3415561"/>
              <a:ext cx="69643" cy="73406"/>
            </a:xfrm>
            <a:custGeom>
              <a:avLst/>
              <a:gdLst/>
              <a:ahLst/>
              <a:cxnLst/>
              <a:rect l="l" t="t" r="r" b="b"/>
              <a:pathLst>
                <a:path w="2665" h="2809" extrusionOk="0">
                  <a:moveTo>
                    <a:pt x="1" y="1"/>
                  </a:moveTo>
                  <a:lnTo>
                    <a:pt x="1" y="2780"/>
                  </a:lnTo>
                  <a:lnTo>
                    <a:pt x="1" y="2809"/>
                  </a:lnTo>
                  <a:lnTo>
                    <a:pt x="30" y="2809"/>
                  </a:lnTo>
                  <a:cubicBezTo>
                    <a:pt x="222" y="2809"/>
                    <a:pt x="414" y="2761"/>
                    <a:pt x="587" y="2674"/>
                  </a:cubicBezTo>
                  <a:lnTo>
                    <a:pt x="1818" y="2020"/>
                  </a:lnTo>
                  <a:lnTo>
                    <a:pt x="2443" y="1693"/>
                  </a:lnTo>
                  <a:cubicBezTo>
                    <a:pt x="2664" y="1568"/>
                    <a:pt x="2664" y="1241"/>
                    <a:pt x="2434" y="1126"/>
                  </a:cubicBezTo>
                  <a:lnTo>
                    <a:pt x="1809" y="789"/>
                  </a:lnTo>
                  <a:lnTo>
                    <a:pt x="578" y="145"/>
                  </a:lnTo>
                  <a:cubicBezTo>
                    <a:pt x="405" y="49"/>
                    <a:pt x="222" y="1"/>
                    <a:pt x="20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0" name="Google Shape;17280;p67"/>
            <p:cNvSpPr/>
            <p:nvPr/>
          </p:nvSpPr>
          <p:spPr>
            <a:xfrm>
              <a:off x="3561103" y="3415822"/>
              <a:ext cx="32953" cy="73145"/>
            </a:xfrm>
            <a:custGeom>
              <a:avLst/>
              <a:gdLst/>
              <a:ahLst/>
              <a:cxnLst/>
              <a:rect l="l" t="t" r="r" b="b"/>
              <a:pathLst>
                <a:path w="1261" h="2799" extrusionOk="0">
                  <a:moveTo>
                    <a:pt x="1" y="1"/>
                  </a:moveTo>
                  <a:lnTo>
                    <a:pt x="1" y="2799"/>
                  </a:lnTo>
                  <a:lnTo>
                    <a:pt x="1260" y="2799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1" name="Google Shape;17281;p67"/>
            <p:cNvSpPr/>
            <p:nvPr/>
          </p:nvSpPr>
          <p:spPr>
            <a:xfrm>
              <a:off x="3594030" y="3453270"/>
              <a:ext cx="229705" cy="35697"/>
            </a:xfrm>
            <a:custGeom>
              <a:avLst/>
              <a:gdLst/>
              <a:ahLst/>
              <a:cxnLst/>
              <a:rect l="l" t="t" r="r" b="b"/>
              <a:pathLst>
                <a:path w="8790" h="1366" extrusionOk="0">
                  <a:moveTo>
                    <a:pt x="0" y="0"/>
                  </a:moveTo>
                  <a:lnTo>
                    <a:pt x="0" y="1366"/>
                  </a:lnTo>
                  <a:lnTo>
                    <a:pt x="8789" y="1366"/>
                  </a:lnTo>
                  <a:lnTo>
                    <a:pt x="8789" y="1347"/>
                  </a:lnTo>
                  <a:lnTo>
                    <a:pt x="878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2" name="Google Shape;17282;p67"/>
            <p:cNvSpPr/>
            <p:nvPr/>
          </p:nvSpPr>
          <p:spPr>
            <a:xfrm>
              <a:off x="3628211" y="3348218"/>
              <a:ext cx="133197" cy="86472"/>
            </a:xfrm>
            <a:custGeom>
              <a:avLst/>
              <a:gdLst/>
              <a:ahLst/>
              <a:cxnLst/>
              <a:rect l="l" t="t" r="r" b="b"/>
              <a:pathLst>
                <a:path w="5097" h="3309" extrusionOk="0">
                  <a:moveTo>
                    <a:pt x="625" y="1"/>
                  </a:moveTo>
                  <a:cubicBezTo>
                    <a:pt x="279" y="1"/>
                    <a:pt x="0" y="289"/>
                    <a:pt x="0" y="636"/>
                  </a:cubicBezTo>
                  <a:lnTo>
                    <a:pt x="0" y="2674"/>
                  </a:lnTo>
                  <a:cubicBezTo>
                    <a:pt x="0" y="3020"/>
                    <a:pt x="279" y="3299"/>
                    <a:pt x="625" y="3309"/>
                  </a:cubicBezTo>
                  <a:lnTo>
                    <a:pt x="644" y="3309"/>
                  </a:lnTo>
                  <a:cubicBezTo>
                    <a:pt x="962" y="3299"/>
                    <a:pt x="1231" y="3059"/>
                    <a:pt x="1270" y="2741"/>
                  </a:cubicBezTo>
                  <a:cubicBezTo>
                    <a:pt x="1298" y="3059"/>
                    <a:pt x="1568" y="3299"/>
                    <a:pt x="1895" y="3309"/>
                  </a:cubicBezTo>
                  <a:lnTo>
                    <a:pt x="1923" y="3309"/>
                  </a:lnTo>
                  <a:cubicBezTo>
                    <a:pt x="2231" y="3299"/>
                    <a:pt x="2491" y="3078"/>
                    <a:pt x="2539" y="2770"/>
                  </a:cubicBezTo>
                  <a:cubicBezTo>
                    <a:pt x="2587" y="3078"/>
                    <a:pt x="2847" y="3299"/>
                    <a:pt x="3164" y="3309"/>
                  </a:cubicBezTo>
                  <a:lnTo>
                    <a:pt x="3222" y="3309"/>
                  </a:lnTo>
                  <a:cubicBezTo>
                    <a:pt x="3520" y="3299"/>
                    <a:pt x="3770" y="3097"/>
                    <a:pt x="3837" y="2809"/>
                  </a:cubicBezTo>
                  <a:cubicBezTo>
                    <a:pt x="3895" y="3097"/>
                    <a:pt x="4154" y="3299"/>
                    <a:pt x="4452" y="3309"/>
                  </a:cubicBezTo>
                  <a:lnTo>
                    <a:pt x="4472" y="3309"/>
                  </a:lnTo>
                  <a:cubicBezTo>
                    <a:pt x="4818" y="3299"/>
                    <a:pt x="5097" y="3020"/>
                    <a:pt x="5097" y="2674"/>
                  </a:cubicBezTo>
                  <a:lnTo>
                    <a:pt x="5097" y="636"/>
                  </a:lnTo>
                  <a:cubicBezTo>
                    <a:pt x="5097" y="289"/>
                    <a:pt x="4818" y="1"/>
                    <a:pt x="4472" y="1"/>
                  </a:cubicBezTo>
                  <a:lnTo>
                    <a:pt x="4452" y="1"/>
                  </a:lnTo>
                  <a:cubicBezTo>
                    <a:pt x="4154" y="1"/>
                    <a:pt x="3895" y="212"/>
                    <a:pt x="3837" y="501"/>
                  </a:cubicBezTo>
                  <a:cubicBezTo>
                    <a:pt x="3770" y="212"/>
                    <a:pt x="3520" y="1"/>
                    <a:pt x="3222" y="1"/>
                  </a:cubicBezTo>
                  <a:lnTo>
                    <a:pt x="3164" y="1"/>
                  </a:lnTo>
                  <a:cubicBezTo>
                    <a:pt x="2847" y="1"/>
                    <a:pt x="2587" y="232"/>
                    <a:pt x="2539" y="539"/>
                  </a:cubicBezTo>
                  <a:cubicBezTo>
                    <a:pt x="2491" y="232"/>
                    <a:pt x="2231" y="1"/>
                    <a:pt x="1923" y="1"/>
                  </a:cubicBezTo>
                  <a:lnTo>
                    <a:pt x="1895" y="1"/>
                  </a:lnTo>
                  <a:cubicBezTo>
                    <a:pt x="1568" y="1"/>
                    <a:pt x="1298" y="251"/>
                    <a:pt x="1270" y="568"/>
                  </a:cubicBezTo>
                  <a:cubicBezTo>
                    <a:pt x="1231" y="251"/>
                    <a:pt x="962" y="1"/>
                    <a:pt x="64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3" name="Google Shape;17283;p67"/>
            <p:cNvSpPr/>
            <p:nvPr/>
          </p:nvSpPr>
          <p:spPr>
            <a:xfrm>
              <a:off x="3683246" y="3368836"/>
              <a:ext cx="111586" cy="157840"/>
            </a:xfrm>
            <a:custGeom>
              <a:avLst/>
              <a:gdLst/>
              <a:ahLst/>
              <a:cxnLst/>
              <a:rect l="l" t="t" r="r" b="b"/>
              <a:pathLst>
                <a:path w="4270" h="6040" extrusionOk="0">
                  <a:moveTo>
                    <a:pt x="3404" y="0"/>
                  </a:moveTo>
                  <a:cubicBezTo>
                    <a:pt x="3173" y="0"/>
                    <a:pt x="2991" y="183"/>
                    <a:pt x="2991" y="414"/>
                  </a:cubicBezTo>
                  <a:lnTo>
                    <a:pt x="2991" y="1885"/>
                  </a:lnTo>
                  <a:cubicBezTo>
                    <a:pt x="2991" y="2010"/>
                    <a:pt x="2904" y="2106"/>
                    <a:pt x="2789" y="2126"/>
                  </a:cubicBezTo>
                  <a:cubicBezTo>
                    <a:pt x="1173" y="2433"/>
                    <a:pt x="0" y="3847"/>
                    <a:pt x="0" y="5491"/>
                  </a:cubicBezTo>
                  <a:cubicBezTo>
                    <a:pt x="0" y="5789"/>
                    <a:pt x="241" y="6039"/>
                    <a:pt x="548" y="6039"/>
                  </a:cubicBezTo>
                  <a:lnTo>
                    <a:pt x="1894" y="6039"/>
                  </a:lnTo>
                  <a:cubicBezTo>
                    <a:pt x="3202" y="6039"/>
                    <a:pt x="4260" y="4972"/>
                    <a:pt x="4270" y="3664"/>
                  </a:cubicBezTo>
                  <a:lnTo>
                    <a:pt x="4270" y="2626"/>
                  </a:lnTo>
                  <a:cubicBezTo>
                    <a:pt x="4270" y="2626"/>
                    <a:pt x="4260" y="2616"/>
                    <a:pt x="4260" y="2606"/>
                  </a:cubicBezTo>
                  <a:lnTo>
                    <a:pt x="4260" y="856"/>
                  </a:lnTo>
                  <a:cubicBezTo>
                    <a:pt x="4260" y="385"/>
                    <a:pt x="3875" y="0"/>
                    <a:pt x="340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4" name="Google Shape;17284;p67"/>
            <p:cNvSpPr/>
            <p:nvPr/>
          </p:nvSpPr>
          <p:spPr>
            <a:xfrm>
              <a:off x="3651574" y="3523122"/>
              <a:ext cx="114356" cy="192022"/>
            </a:xfrm>
            <a:custGeom>
              <a:avLst/>
              <a:gdLst/>
              <a:ahLst/>
              <a:cxnLst/>
              <a:rect l="l" t="t" r="r" b="b"/>
              <a:pathLst>
                <a:path w="4376" h="7348" extrusionOk="0">
                  <a:moveTo>
                    <a:pt x="549" y="1"/>
                  </a:moveTo>
                  <a:cubicBezTo>
                    <a:pt x="241" y="1"/>
                    <a:pt x="0" y="251"/>
                    <a:pt x="0" y="549"/>
                  </a:cubicBezTo>
                  <a:lnTo>
                    <a:pt x="0" y="6799"/>
                  </a:lnTo>
                  <a:cubicBezTo>
                    <a:pt x="0" y="7097"/>
                    <a:pt x="241" y="7338"/>
                    <a:pt x="549" y="7347"/>
                  </a:cubicBezTo>
                  <a:lnTo>
                    <a:pt x="3828" y="7347"/>
                  </a:lnTo>
                  <a:cubicBezTo>
                    <a:pt x="4126" y="7338"/>
                    <a:pt x="4366" y="7097"/>
                    <a:pt x="4376" y="6799"/>
                  </a:cubicBezTo>
                  <a:lnTo>
                    <a:pt x="4376" y="549"/>
                  </a:lnTo>
                  <a:cubicBezTo>
                    <a:pt x="4366" y="251"/>
                    <a:pt x="4126" y="1"/>
                    <a:pt x="382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67"/>
            <p:cNvSpPr/>
            <p:nvPr/>
          </p:nvSpPr>
          <p:spPr>
            <a:xfrm>
              <a:off x="3674701" y="3587461"/>
              <a:ext cx="91229" cy="127422"/>
            </a:xfrm>
            <a:custGeom>
              <a:avLst/>
              <a:gdLst/>
              <a:ahLst/>
              <a:cxnLst/>
              <a:rect l="l" t="t" r="r" b="b"/>
              <a:pathLst>
                <a:path w="3491" h="4876" extrusionOk="0">
                  <a:moveTo>
                    <a:pt x="548" y="0"/>
                  </a:moveTo>
                  <a:cubicBezTo>
                    <a:pt x="241" y="0"/>
                    <a:pt x="0" y="250"/>
                    <a:pt x="0" y="548"/>
                  </a:cubicBezTo>
                  <a:lnTo>
                    <a:pt x="0" y="4876"/>
                  </a:lnTo>
                  <a:lnTo>
                    <a:pt x="2943" y="4876"/>
                  </a:lnTo>
                  <a:cubicBezTo>
                    <a:pt x="3241" y="4876"/>
                    <a:pt x="3481" y="4635"/>
                    <a:pt x="3491" y="4328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67"/>
            <p:cNvSpPr/>
            <p:nvPr/>
          </p:nvSpPr>
          <p:spPr>
            <a:xfrm>
              <a:off x="3626695" y="3503784"/>
              <a:ext cx="169391" cy="59321"/>
            </a:xfrm>
            <a:custGeom>
              <a:avLst/>
              <a:gdLst/>
              <a:ahLst/>
              <a:cxnLst/>
              <a:rect l="l" t="t" r="r" b="b"/>
              <a:pathLst>
                <a:path w="6482" h="2270" extrusionOk="0">
                  <a:moveTo>
                    <a:pt x="770" y="0"/>
                  </a:moveTo>
                  <a:cubicBezTo>
                    <a:pt x="347" y="10"/>
                    <a:pt x="0" y="346"/>
                    <a:pt x="0" y="779"/>
                  </a:cubicBezTo>
                  <a:lnTo>
                    <a:pt x="0" y="1500"/>
                  </a:lnTo>
                  <a:cubicBezTo>
                    <a:pt x="0" y="1923"/>
                    <a:pt x="347" y="2270"/>
                    <a:pt x="770" y="2270"/>
                  </a:cubicBezTo>
                  <a:lnTo>
                    <a:pt x="5712" y="2270"/>
                  </a:lnTo>
                  <a:cubicBezTo>
                    <a:pt x="6136" y="2270"/>
                    <a:pt x="6482" y="1923"/>
                    <a:pt x="6482" y="1500"/>
                  </a:cubicBezTo>
                  <a:lnTo>
                    <a:pt x="6482" y="779"/>
                  </a:lnTo>
                  <a:cubicBezTo>
                    <a:pt x="6482" y="346"/>
                    <a:pt x="6136" y="10"/>
                    <a:pt x="57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67"/>
            <p:cNvSpPr/>
            <p:nvPr/>
          </p:nvSpPr>
          <p:spPr>
            <a:xfrm>
              <a:off x="3862907" y="3436180"/>
              <a:ext cx="30183" cy="32195"/>
            </a:xfrm>
            <a:custGeom>
              <a:avLst/>
              <a:gdLst/>
              <a:ahLst/>
              <a:cxnLst/>
              <a:rect l="l" t="t" r="r" b="b"/>
              <a:pathLst>
                <a:path w="1155" h="1232" extrusionOk="0">
                  <a:moveTo>
                    <a:pt x="308" y="0"/>
                  </a:moveTo>
                  <a:cubicBezTo>
                    <a:pt x="1" y="356"/>
                    <a:pt x="1" y="885"/>
                    <a:pt x="308" y="1231"/>
                  </a:cubicBezTo>
                  <a:lnTo>
                    <a:pt x="924" y="904"/>
                  </a:lnTo>
                  <a:cubicBezTo>
                    <a:pt x="1154" y="779"/>
                    <a:pt x="1154" y="452"/>
                    <a:pt x="924" y="337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67"/>
            <p:cNvSpPr/>
            <p:nvPr/>
          </p:nvSpPr>
          <p:spPr>
            <a:xfrm>
              <a:off x="3561103" y="3453270"/>
              <a:ext cx="32953" cy="35697"/>
            </a:xfrm>
            <a:custGeom>
              <a:avLst/>
              <a:gdLst/>
              <a:ahLst/>
              <a:cxnLst/>
              <a:rect l="l" t="t" r="r" b="b"/>
              <a:pathLst>
                <a:path w="1261" h="1366" extrusionOk="0">
                  <a:moveTo>
                    <a:pt x="1" y="0"/>
                  </a:moveTo>
                  <a:lnTo>
                    <a:pt x="1" y="1366"/>
                  </a:lnTo>
                  <a:lnTo>
                    <a:pt x="1260" y="1366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89" name="Google Shape;17289;p67"/>
          <p:cNvGrpSpPr/>
          <p:nvPr/>
        </p:nvGrpSpPr>
        <p:grpSpPr>
          <a:xfrm>
            <a:off x="1849816" y="3807339"/>
            <a:ext cx="163616" cy="366665"/>
            <a:chOff x="1849816" y="3807339"/>
            <a:chExt cx="163616" cy="366665"/>
          </a:xfrm>
        </p:grpSpPr>
        <p:sp>
          <p:nvSpPr>
            <p:cNvPr id="17290" name="Google Shape;17290;p67"/>
            <p:cNvSpPr/>
            <p:nvPr/>
          </p:nvSpPr>
          <p:spPr>
            <a:xfrm>
              <a:off x="1849816" y="4128743"/>
              <a:ext cx="163616" cy="45261"/>
            </a:xfrm>
            <a:custGeom>
              <a:avLst/>
              <a:gdLst/>
              <a:ahLst/>
              <a:cxnLst/>
              <a:rect l="l" t="t" r="r" b="b"/>
              <a:pathLst>
                <a:path w="6261" h="1732" extrusionOk="0">
                  <a:moveTo>
                    <a:pt x="20" y="0"/>
                  </a:moveTo>
                  <a:lnTo>
                    <a:pt x="1" y="135"/>
                  </a:lnTo>
                  <a:lnTo>
                    <a:pt x="1" y="1327"/>
                  </a:lnTo>
                  <a:cubicBezTo>
                    <a:pt x="1" y="1548"/>
                    <a:pt x="183" y="1731"/>
                    <a:pt x="404" y="1731"/>
                  </a:cubicBezTo>
                  <a:lnTo>
                    <a:pt x="5876" y="1731"/>
                  </a:lnTo>
                  <a:cubicBezTo>
                    <a:pt x="6087" y="1721"/>
                    <a:pt x="6261" y="1539"/>
                    <a:pt x="6261" y="1327"/>
                  </a:cubicBezTo>
                  <a:lnTo>
                    <a:pt x="6261" y="125"/>
                  </a:lnTo>
                  <a:lnTo>
                    <a:pt x="6251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1" name="Google Shape;17291;p67"/>
            <p:cNvSpPr/>
            <p:nvPr/>
          </p:nvSpPr>
          <p:spPr>
            <a:xfrm>
              <a:off x="1879712" y="4132010"/>
              <a:ext cx="133720" cy="41995"/>
            </a:xfrm>
            <a:custGeom>
              <a:avLst/>
              <a:gdLst/>
              <a:ahLst/>
              <a:cxnLst/>
              <a:rect l="l" t="t" r="r" b="b"/>
              <a:pathLst>
                <a:path w="5117" h="1607" extrusionOk="0">
                  <a:moveTo>
                    <a:pt x="5117" y="0"/>
                  </a:moveTo>
                  <a:lnTo>
                    <a:pt x="1" y="10"/>
                  </a:lnTo>
                  <a:lnTo>
                    <a:pt x="1" y="1202"/>
                  </a:lnTo>
                  <a:cubicBezTo>
                    <a:pt x="1" y="1423"/>
                    <a:pt x="184" y="1606"/>
                    <a:pt x="405" y="1606"/>
                  </a:cubicBezTo>
                  <a:lnTo>
                    <a:pt x="4732" y="1606"/>
                  </a:lnTo>
                  <a:cubicBezTo>
                    <a:pt x="4943" y="1596"/>
                    <a:pt x="5117" y="1414"/>
                    <a:pt x="5117" y="1202"/>
                  </a:cubicBezTo>
                  <a:lnTo>
                    <a:pt x="5117" y="0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2" name="Google Shape;17292;p67"/>
            <p:cNvSpPr/>
            <p:nvPr/>
          </p:nvSpPr>
          <p:spPr>
            <a:xfrm>
              <a:off x="1863901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6" y="0"/>
                  </a:moveTo>
                  <a:cubicBezTo>
                    <a:pt x="113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23" y="68"/>
                    <a:pt x="320" y="0"/>
                    <a:pt x="21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3" name="Google Shape;17293;p67"/>
            <p:cNvSpPr/>
            <p:nvPr/>
          </p:nvSpPr>
          <p:spPr>
            <a:xfrm>
              <a:off x="1889015" y="4145076"/>
              <a:ext cx="11080" cy="28667"/>
            </a:xfrm>
            <a:custGeom>
              <a:avLst/>
              <a:gdLst/>
              <a:ahLst/>
              <a:cxnLst/>
              <a:rect l="l" t="t" r="r" b="b"/>
              <a:pathLst>
                <a:path w="424" h="1097" extrusionOk="0">
                  <a:moveTo>
                    <a:pt x="212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24" y="1096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4" name="Google Shape;17294;p67"/>
            <p:cNvSpPr/>
            <p:nvPr/>
          </p:nvSpPr>
          <p:spPr>
            <a:xfrm>
              <a:off x="1913893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3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6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5" name="Google Shape;17295;p67"/>
            <p:cNvSpPr/>
            <p:nvPr/>
          </p:nvSpPr>
          <p:spPr>
            <a:xfrm>
              <a:off x="1939032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3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5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6" name="Google Shape;17296;p67"/>
            <p:cNvSpPr/>
            <p:nvPr/>
          </p:nvSpPr>
          <p:spPr>
            <a:xfrm>
              <a:off x="1964146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4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4" y="1096"/>
                  </a:lnTo>
                  <a:lnTo>
                    <a:pt x="434" y="202"/>
                  </a:lnTo>
                  <a:cubicBezTo>
                    <a:pt x="419" y="68"/>
                    <a:pt x="316" y="0"/>
                    <a:pt x="214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7" name="Google Shape;17297;p67"/>
            <p:cNvSpPr/>
            <p:nvPr/>
          </p:nvSpPr>
          <p:spPr>
            <a:xfrm>
              <a:off x="1989285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2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8" name="Google Shape;17298;p67"/>
            <p:cNvSpPr/>
            <p:nvPr/>
          </p:nvSpPr>
          <p:spPr>
            <a:xfrm>
              <a:off x="1901585" y="3850798"/>
              <a:ext cx="60079" cy="68389"/>
            </a:xfrm>
            <a:custGeom>
              <a:avLst/>
              <a:gdLst/>
              <a:ahLst/>
              <a:cxnLst/>
              <a:rect l="l" t="t" r="r" b="b"/>
              <a:pathLst>
                <a:path w="2299" h="2617" extrusionOk="0">
                  <a:moveTo>
                    <a:pt x="0" y="1"/>
                  </a:moveTo>
                  <a:lnTo>
                    <a:pt x="0" y="2616"/>
                  </a:lnTo>
                  <a:lnTo>
                    <a:pt x="2299" y="2616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9" name="Google Shape;17299;p67"/>
            <p:cNvSpPr/>
            <p:nvPr/>
          </p:nvSpPr>
          <p:spPr>
            <a:xfrm>
              <a:off x="1929468" y="3850798"/>
              <a:ext cx="32195" cy="68389"/>
            </a:xfrm>
            <a:custGeom>
              <a:avLst/>
              <a:gdLst/>
              <a:ahLst/>
              <a:cxnLst/>
              <a:rect l="l" t="t" r="r" b="b"/>
              <a:pathLst>
                <a:path w="1232" h="2617" extrusionOk="0">
                  <a:moveTo>
                    <a:pt x="1" y="1"/>
                  </a:moveTo>
                  <a:lnTo>
                    <a:pt x="1" y="2616"/>
                  </a:lnTo>
                  <a:lnTo>
                    <a:pt x="1232" y="2616"/>
                  </a:lnTo>
                  <a:lnTo>
                    <a:pt x="1232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0" name="Google Shape;17300;p67"/>
            <p:cNvSpPr/>
            <p:nvPr/>
          </p:nvSpPr>
          <p:spPr>
            <a:xfrm>
              <a:off x="1850077" y="3886233"/>
              <a:ext cx="163354" cy="245802"/>
            </a:xfrm>
            <a:custGeom>
              <a:avLst/>
              <a:gdLst/>
              <a:ahLst/>
              <a:cxnLst/>
              <a:rect l="l" t="t" r="r" b="b"/>
              <a:pathLst>
                <a:path w="6251" h="9406" extrusionOk="0">
                  <a:moveTo>
                    <a:pt x="1481" y="1"/>
                  </a:moveTo>
                  <a:cubicBezTo>
                    <a:pt x="1298" y="1"/>
                    <a:pt x="1144" y="145"/>
                    <a:pt x="1116" y="328"/>
                  </a:cubicBezTo>
                  <a:lnTo>
                    <a:pt x="10" y="9271"/>
                  </a:lnTo>
                  <a:lnTo>
                    <a:pt x="0" y="9405"/>
                  </a:lnTo>
                  <a:lnTo>
                    <a:pt x="6251" y="9405"/>
                  </a:lnTo>
                  <a:lnTo>
                    <a:pt x="6241" y="9271"/>
                  </a:lnTo>
                  <a:lnTo>
                    <a:pt x="5125" y="328"/>
                  </a:lnTo>
                  <a:cubicBezTo>
                    <a:pt x="5097" y="145"/>
                    <a:pt x="4943" y="1"/>
                    <a:pt x="476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1" name="Google Shape;17301;p67"/>
            <p:cNvSpPr/>
            <p:nvPr/>
          </p:nvSpPr>
          <p:spPr>
            <a:xfrm>
              <a:off x="1887003" y="3807339"/>
              <a:ext cx="88981" cy="54042"/>
            </a:xfrm>
            <a:custGeom>
              <a:avLst/>
              <a:gdLst/>
              <a:ahLst/>
              <a:cxnLst/>
              <a:rect l="l" t="t" r="r" b="b"/>
              <a:pathLst>
                <a:path w="3405" h="2068" extrusionOk="0">
                  <a:moveTo>
                    <a:pt x="347" y="0"/>
                  </a:moveTo>
                  <a:cubicBezTo>
                    <a:pt x="164" y="0"/>
                    <a:pt x="10" y="154"/>
                    <a:pt x="1" y="347"/>
                  </a:cubicBezTo>
                  <a:lnTo>
                    <a:pt x="1" y="1722"/>
                  </a:lnTo>
                  <a:cubicBezTo>
                    <a:pt x="10" y="1914"/>
                    <a:pt x="164" y="2068"/>
                    <a:pt x="347" y="2068"/>
                  </a:cubicBezTo>
                  <a:lnTo>
                    <a:pt x="3059" y="2068"/>
                  </a:lnTo>
                  <a:cubicBezTo>
                    <a:pt x="3251" y="2068"/>
                    <a:pt x="3405" y="1914"/>
                    <a:pt x="3405" y="1722"/>
                  </a:cubicBezTo>
                  <a:lnTo>
                    <a:pt x="3405" y="347"/>
                  </a:lnTo>
                  <a:cubicBezTo>
                    <a:pt x="3405" y="154"/>
                    <a:pt x="3251" y="0"/>
                    <a:pt x="305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2" name="Google Shape;17302;p67"/>
            <p:cNvSpPr/>
            <p:nvPr/>
          </p:nvSpPr>
          <p:spPr>
            <a:xfrm>
              <a:off x="1879712" y="3886233"/>
              <a:ext cx="133720" cy="245802"/>
            </a:xfrm>
            <a:custGeom>
              <a:avLst/>
              <a:gdLst/>
              <a:ahLst/>
              <a:cxnLst/>
              <a:rect l="l" t="t" r="r" b="b"/>
              <a:pathLst>
                <a:path w="5117" h="9406" extrusionOk="0">
                  <a:moveTo>
                    <a:pt x="1482" y="1"/>
                  </a:moveTo>
                  <a:cubicBezTo>
                    <a:pt x="1299" y="1"/>
                    <a:pt x="1145" y="145"/>
                    <a:pt x="1126" y="328"/>
                  </a:cubicBezTo>
                  <a:lnTo>
                    <a:pt x="1" y="9405"/>
                  </a:lnTo>
                  <a:lnTo>
                    <a:pt x="5117" y="9405"/>
                  </a:lnTo>
                  <a:lnTo>
                    <a:pt x="3982" y="328"/>
                  </a:lnTo>
                  <a:cubicBezTo>
                    <a:pt x="3963" y="145"/>
                    <a:pt x="3809" y="1"/>
                    <a:pt x="362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3" name="Google Shape;17303;p67"/>
            <p:cNvSpPr/>
            <p:nvPr/>
          </p:nvSpPr>
          <p:spPr>
            <a:xfrm>
              <a:off x="1917160" y="3807339"/>
              <a:ext cx="58824" cy="54042"/>
            </a:xfrm>
            <a:custGeom>
              <a:avLst/>
              <a:gdLst/>
              <a:ahLst/>
              <a:cxnLst/>
              <a:rect l="l" t="t" r="r" b="b"/>
              <a:pathLst>
                <a:path w="2251" h="2068" extrusionOk="0">
                  <a:moveTo>
                    <a:pt x="347" y="0"/>
                  </a:moveTo>
                  <a:cubicBezTo>
                    <a:pt x="154" y="0"/>
                    <a:pt x="1" y="154"/>
                    <a:pt x="1" y="347"/>
                  </a:cubicBezTo>
                  <a:lnTo>
                    <a:pt x="1" y="1722"/>
                  </a:lnTo>
                  <a:cubicBezTo>
                    <a:pt x="1" y="1914"/>
                    <a:pt x="154" y="2068"/>
                    <a:pt x="347" y="2068"/>
                  </a:cubicBezTo>
                  <a:lnTo>
                    <a:pt x="1905" y="2068"/>
                  </a:lnTo>
                  <a:cubicBezTo>
                    <a:pt x="2097" y="2068"/>
                    <a:pt x="2251" y="1914"/>
                    <a:pt x="2251" y="1722"/>
                  </a:cubicBezTo>
                  <a:lnTo>
                    <a:pt x="2251" y="347"/>
                  </a:lnTo>
                  <a:cubicBezTo>
                    <a:pt x="2251" y="154"/>
                    <a:pt x="2097" y="0"/>
                    <a:pt x="1905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04" name="Google Shape;17304;p67"/>
          <p:cNvGrpSpPr/>
          <p:nvPr/>
        </p:nvGrpSpPr>
        <p:grpSpPr>
          <a:xfrm>
            <a:off x="2274757" y="3807313"/>
            <a:ext cx="202292" cy="366430"/>
            <a:chOff x="2274757" y="3807313"/>
            <a:chExt cx="202292" cy="366430"/>
          </a:xfrm>
        </p:grpSpPr>
        <p:sp>
          <p:nvSpPr>
            <p:cNvPr id="17305" name="Google Shape;17305;p67"/>
            <p:cNvSpPr/>
            <p:nvPr/>
          </p:nvSpPr>
          <p:spPr>
            <a:xfrm>
              <a:off x="2322579" y="3811181"/>
              <a:ext cx="39904" cy="57988"/>
            </a:xfrm>
            <a:custGeom>
              <a:avLst/>
              <a:gdLst/>
              <a:ahLst/>
              <a:cxnLst/>
              <a:rect l="l" t="t" r="r" b="b"/>
              <a:pathLst>
                <a:path w="1527" h="2219" extrusionOk="0">
                  <a:moveTo>
                    <a:pt x="764" y="0"/>
                  </a:moveTo>
                  <a:cubicBezTo>
                    <a:pt x="372" y="0"/>
                    <a:pt x="0" y="311"/>
                    <a:pt x="7" y="767"/>
                  </a:cubicBezTo>
                  <a:lnTo>
                    <a:pt x="7" y="1873"/>
                  </a:lnTo>
                  <a:cubicBezTo>
                    <a:pt x="7" y="2065"/>
                    <a:pt x="151" y="2219"/>
                    <a:pt x="343" y="2219"/>
                  </a:cubicBezTo>
                  <a:lnTo>
                    <a:pt x="1190" y="2219"/>
                  </a:lnTo>
                  <a:cubicBezTo>
                    <a:pt x="1209" y="2219"/>
                    <a:pt x="1228" y="2209"/>
                    <a:pt x="1257" y="2209"/>
                  </a:cubicBezTo>
                  <a:cubicBezTo>
                    <a:pt x="1411" y="2180"/>
                    <a:pt x="1526" y="2036"/>
                    <a:pt x="1526" y="1873"/>
                  </a:cubicBezTo>
                  <a:lnTo>
                    <a:pt x="1526" y="767"/>
                  </a:lnTo>
                  <a:cubicBezTo>
                    <a:pt x="1526" y="565"/>
                    <a:pt x="1449" y="373"/>
                    <a:pt x="1305" y="228"/>
                  </a:cubicBezTo>
                  <a:cubicBezTo>
                    <a:pt x="1286" y="219"/>
                    <a:pt x="1276" y="200"/>
                    <a:pt x="1257" y="190"/>
                  </a:cubicBezTo>
                  <a:cubicBezTo>
                    <a:pt x="1108" y="59"/>
                    <a:pt x="934" y="0"/>
                    <a:pt x="7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6" name="Google Shape;17306;p67"/>
            <p:cNvSpPr/>
            <p:nvPr/>
          </p:nvSpPr>
          <p:spPr>
            <a:xfrm>
              <a:off x="2347379" y="3816120"/>
              <a:ext cx="16098" cy="52814"/>
            </a:xfrm>
            <a:custGeom>
              <a:avLst/>
              <a:gdLst/>
              <a:ahLst/>
              <a:cxnLst/>
              <a:rect l="l" t="t" r="r" b="b"/>
              <a:pathLst>
                <a:path w="616" h="2021" extrusionOk="0">
                  <a:moveTo>
                    <a:pt x="308" y="1"/>
                  </a:moveTo>
                  <a:cubicBezTo>
                    <a:pt x="135" y="136"/>
                    <a:pt x="39" y="347"/>
                    <a:pt x="39" y="578"/>
                  </a:cubicBezTo>
                  <a:lnTo>
                    <a:pt x="39" y="1684"/>
                  </a:lnTo>
                  <a:cubicBezTo>
                    <a:pt x="0" y="1857"/>
                    <a:pt x="125" y="2020"/>
                    <a:pt x="308" y="2020"/>
                  </a:cubicBezTo>
                  <a:cubicBezTo>
                    <a:pt x="481" y="2020"/>
                    <a:pt x="616" y="1857"/>
                    <a:pt x="577" y="1684"/>
                  </a:cubicBezTo>
                  <a:lnTo>
                    <a:pt x="577" y="578"/>
                  </a:lnTo>
                  <a:cubicBezTo>
                    <a:pt x="577" y="376"/>
                    <a:pt x="500" y="184"/>
                    <a:pt x="356" y="39"/>
                  </a:cubicBezTo>
                  <a:cubicBezTo>
                    <a:pt x="337" y="30"/>
                    <a:pt x="327" y="11"/>
                    <a:pt x="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7" name="Google Shape;17307;p67"/>
            <p:cNvSpPr/>
            <p:nvPr/>
          </p:nvSpPr>
          <p:spPr>
            <a:xfrm>
              <a:off x="2274757" y="3854587"/>
              <a:ext cx="135706" cy="319156"/>
            </a:xfrm>
            <a:custGeom>
              <a:avLst/>
              <a:gdLst/>
              <a:ahLst/>
              <a:cxnLst/>
              <a:rect l="l" t="t" r="r" b="b"/>
              <a:pathLst>
                <a:path w="5193" h="12213" extrusionOk="0">
                  <a:moveTo>
                    <a:pt x="2231" y="0"/>
                  </a:moveTo>
                  <a:cubicBezTo>
                    <a:pt x="1000" y="0"/>
                    <a:pt x="10" y="991"/>
                    <a:pt x="10" y="2221"/>
                  </a:cubicBezTo>
                  <a:lnTo>
                    <a:pt x="10" y="11424"/>
                  </a:lnTo>
                  <a:cubicBezTo>
                    <a:pt x="0" y="11847"/>
                    <a:pt x="337" y="12193"/>
                    <a:pt x="750" y="12212"/>
                  </a:cubicBezTo>
                  <a:lnTo>
                    <a:pt x="4443" y="12212"/>
                  </a:lnTo>
                  <a:cubicBezTo>
                    <a:pt x="4856" y="12193"/>
                    <a:pt x="5193" y="11847"/>
                    <a:pt x="5183" y="11424"/>
                  </a:cubicBezTo>
                  <a:lnTo>
                    <a:pt x="5183" y="2221"/>
                  </a:lnTo>
                  <a:cubicBezTo>
                    <a:pt x="5183" y="1029"/>
                    <a:pt x="4251" y="58"/>
                    <a:pt x="3068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8" name="Google Shape;17308;p67"/>
            <p:cNvSpPr/>
            <p:nvPr/>
          </p:nvSpPr>
          <p:spPr>
            <a:xfrm>
              <a:off x="2297858" y="3854326"/>
              <a:ext cx="113859" cy="319418"/>
            </a:xfrm>
            <a:custGeom>
              <a:avLst/>
              <a:gdLst/>
              <a:ahLst/>
              <a:cxnLst/>
              <a:rect l="l" t="t" r="r" b="b"/>
              <a:pathLst>
                <a:path w="4357" h="12223" extrusionOk="0">
                  <a:moveTo>
                    <a:pt x="2184" y="1"/>
                  </a:moveTo>
                  <a:cubicBezTo>
                    <a:pt x="963" y="1"/>
                    <a:pt x="1" y="1020"/>
                    <a:pt x="59" y="2231"/>
                  </a:cubicBezTo>
                  <a:lnTo>
                    <a:pt x="59" y="11434"/>
                  </a:lnTo>
                  <a:cubicBezTo>
                    <a:pt x="59" y="11857"/>
                    <a:pt x="386" y="12203"/>
                    <a:pt x="799" y="12222"/>
                  </a:cubicBezTo>
                  <a:lnTo>
                    <a:pt x="3559" y="12222"/>
                  </a:lnTo>
                  <a:cubicBezTo>
                    <a:pt x="3972" y="12203"/>
                    <a:pt x="4309" y="11857"/>
                    <a:pt x="4299" y="11434"/>
                  </a:cubicBezTo>
                  <a:lnTo>
                    <a:pt x="4299" y="2231"/>
                  </a:lnTo>
                  <a:cubicBezTo>
                    <a:pt x="4357" y="1020"/>
                    <a:pt x="3395" y="1"/>
                    <a:pt x="2184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9" name="Google Shape;17309;p67"/>
            <p:cNvSpPr/>
            <p:nvPr/>
          </p:nvSpPr>
          <p:spPr>
            <a:xfrm>
              <a:off x="2348372" y="3828193"/>
              <a:ext cx="12335" cy="12335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232" y="0"/>
                  </a:moveTo>
                  <a:cubicBezTo>
                    <a:pt x="107" y="0"/>
                    <a:pt x="1" y="106"/>
                    <a:pt x="1" y="231"/>
                  </a:cubicBezTo>
                  <a:cubicBezTo>
                    <a:pt x="1" y="366"/>
                    <a:pt x="107" y="472"/>
                    <a:pt x="232" y="472"/>
                  </a:cubicBezTo>
                  <a:cubicBezTo>
                    <a:pt x="366" y="472"/>
                    <a:pt x="472" y="366"/>
                    <a:pt x="472" y="231"/>
                  </a:cubicBezTo>
                  <a:cubicBezTo>
                    <a:pt x="472" y="106"/>
                    <a:pt x="366" y="0"/>
                    <a:pt x="23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0" name="Google Shape;17310;p67"/>
            <p:cNvSpPr/>
            <p:nvPr/>
          </p:nvSpPr>
          <p:spPr>
            <a:xfrm>
              <a:off x="2377771" y="3838463"/>
              <a:ext cx="95985" cy="40270"/>
            </a:xfrm>
            <a:custGeom>
              <a:avLst/>
              <a:gdLst/>
              <a:ahLst/>
              <a:cxnLst/>
              <a:rect l="l" t="t" r="r" b="b"/>
              <a:pathLst>
                <a:path w="3673" h="1541" extrusionOk="0">
                  <a:moveTo>
                    <a:pt x="300" y="0"/>
                  </a:moveTo>
                  <a:cubicBezTo>
                    <a:pt x="54" y="0"/>
                    <a:pt x="1" y="369"/>
                    <a:pt x="260" y="425"/>
                  </a:cubicBezTo>
                  <a:cubicBezTo>
                    <a:pt x="260" y="425"/>
                    <a:pt x="472" y="463"/>
                    <a:pt x="780" y="531"/>
                  </a:cubicBezTo>
                  <a:lnTo>
                    <a:pt x="828" y="531"/>
                  </a:lnTo>
                  <a:cubicBezTo>
                    <a:pt x="1078" y="531"/>
                    <a:pt x="1116" y="175"/>
                    <a:pt x="876" y="117"/>
                  </a:cubicBezTo>
                  <a:cubicBezTo>
                    <a:pt x="549" y="40"/>
                    <a:pt x="337" y="2"/>
                    <a:pt x="328" y="2"/>
                  </a:cubicBezTo>
                  <a:cubicBezTo>
                    <a:pt x="318" y="1"/>
                    <a:pt x="309" y="0"/>
                    <a:pt x="300" y="0"/>
                  </a:cubicBezTo>
                  <a:close/>
                  <a:moveTo>
                    <a:pt x="1652" y="321"/>
                  </a:moveTo>
                  <a:cubicBezTo>
                    <a:pt x="1436" y="321"/>
                    <a:pt x="1358" y="644"/>
                    <a:pt x="1587" y="733"/>
                  </a:cubicBezTo>
                  <a:cubicBezTo>
                    <a:pt x="1770" y="781"/>
                    <a:pt x="1934" y="838"/>
                    <a:pt x="2087" y="896"/>
                  </a:cubicBezTo>
                  <a:cubicBezTo>
                    <a:pt x="2116" y="906"/>
                    <a:pt x="2136" y="906"/>
                    <a:pt x="2164" y="906"/>
                  </a:cubicBezTo>
                  <a:cubicBezTo>
                    <a:pt x="2395" y="906"/>
                    <a:pt x="2453" y="579"/>
                    <a:pt x="2232" y="492"/>
                  </a:cubicBezTo>
                  <a:cubicBezTo>
                    <a:pt x="2068" y="434"/>
                    <a:pt x="1895" y="377"/>
                    <a:pt x="1712" y="329"/>
                  </a:cubicBezTo>
                  <a:cubicBezTo>
                    <a:pt x="1691" y="323"/>
                    <a:pt x="1671" y="321"/>
                    <a:pt x="1652" y="321"/>
                  </a:cubicBezTo>
                  <a:close/>
                  <a:moveTo>
                    <a:pt x="2948" y="828"/>
                  </a:moveTo>
                  <a:cubicBezTo>
                    <a:pt x="2758" y="828"/>
                    <a:pt x="2646" y="1098"/>
                    <a:pt x="2838" y="1223"/>
                  </a:cubicBezTo>
                  <a:cubicBezTo>
                    <a:pt x="2991" y="1290"/>
                    <a:pt x="3126" y="1386"/>
                    <a:pt x="3261" y="1492"/>
                  </a:cubicBezTo>
                  <a:cubicBezTo>
                    <a:pt x="3289" y="1520"/>
                    <a:pt x="3335" y="1539"/>
                    <a:pt x="3390" y="1540"/>
                  </a:cubicBezTo>
                  <a:lnTo>
                    <a:pt x="3390" y="1540"/>
                  </a:lnTo>
                  <a:cubicBezTo>
                    <a:pt x="3589" y="1536"/>
                    <a:pt x="3673" y="1289"/>
                    <a:pt x="3520" y="1165"/>
                  </a:cubicBezTo>
                  <a:cubicBezTo>
                    <a:pt x="3376" y="1040"/>
                    <a:pt x="3213" y="934"/>
                    <a:pt x="3039" y="848"/>
                  </a:cubicBezTo>
                  <a:cubicBezTo>
                    <a:pt x="3008" y="834"/>
                    <a:pt x="2977" y="828"/>
                    <a:pt x="2948" y="828"/>
                  </a:cubicBezTo>
                  <a:close/>
                  <a:moveTo>
                    <a:pt x="3390" y="1540"/>
                  </a:moveTo>
                  <a:lnTo>
                    <a:pt x="3390" y="1540"/>
                  </a:lnTo>
                  <a:cubicBezTo>
                    <a:pt x="3389" y="1540"/>
                    <a:pt x="3387" y="1540"/>
                    <a:pt x="3386" y="1540"/>
                  </a:cubicBezTo>
                  <a:lnTo>
                    <a:pt x="3395" y="1540"/>
                  </a:lnTo>
                  <a:cubicBezTo>
                    <a:pt x="3394" y="1540"/>
                    <a:pt x="3392" y="1540"/>
                    <a:pt x="3390" y="154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1" name="Google Shape;17311;p67"/>
            <p:cNvSpPr/>
            <p:nvPr/>
          </p:nvSpPr>
          <p:spPr>
            <a:xfrm>
              <a:off x="2377274" y="3807313"/>
              <a:ext cx="99774" cy="27700"/>
            </a:xfrm>
            <a:custGeom>
              <a:avLst/>
              <a:gdLst/>
              <a:ahLst/>
              <a:cxnLst/>
              <a:rect l="l" t="t" r="r" b="b"/>
              <a:pathLst>
                <a:path w="3818" h="1060" extrusionOk="0">
                  <a:moveTo>
                    <a:pt x="3515" y="0"/>
                  </a:moveTo>
                  <a:cubicBezTo>
                    <a:pt x="3486" y="0"/>
                    <a:pt x="3456" y="7"/>
                    <a:pt x="3424" y="21"/>
                  </a:cubicBezTo>
                  <a:cubicBezTo>
                    <a:pt x="3280" y="97"/>
                    <a:pt x="3126" y="165"/>
                    <a:pt x="2972" y="213"/>
                  </a:cubicBezTo>
                  <a:cubicBezTo>
                    <a:pt x="2732" y="280"/>
                    <a:pt x="2789" y="626"/>
                    <a:pt x="3030" y="626"/>
                  </a:cubicBezTo>
                  <a:cubicBezTo>
                    <a:pt x="3049" y="626"/>
                    <a:pt x="3068" y="626"/>
                    <a:pt x="3097" y="617"/>
                  </a:cubicBezTo>
                  <a:cubicBezTo>
                    <a:pt x="3280" y="559"/>
                    <a:pt x="3453" y="482"/>
                    <a:pt x="3626" y="396"/>
                  </a:cubicBezTo>
                  <a:cubicBezTo>
                    <a:pt x="3818" y="270"/>
                    <a:pt x="3706" y="0"/>
                    <a:pt x="3515" y="0"/>
                  </a:cubicBezTo>
                  <a:close/>
                  <a:moveTo>
                    <a:pt x="2207" y="353"/>
                  </a:moveTo>
                  <a:cubicBezTo>
                    <a:pt x="2193" y="353"/>
                    <a:pt x="2179" y="355"/>
                    <a:pt x="2164" y="357"/>
                  </a:cubicBezTo>
                  <a:lnTo>
                    <a:pt x="1635" y="444"/>
                  </a:lnTo>
                  <a:cubicBezTo>
                    <a:pt x="1376" y="482"/>
                    <a:pt x="1405" y="857"/>
                    <a:pt x="1664" y="867"/>
                  </a:cubicBezTo>
                  <a:lnTo>
                    <a:pt x="1693" y="857"/>
                  </a:lnTo>
                  <a:lnTo>
                    <a:pt x="2222" y="780"/>
                  </a:lnTo>
                  <a:cubicBezTo>
                    <a:pt x="2505" y="753"/>
                    <a:pt x="2459" y="353"/>
                    <a:pt x="2207" y="353"/>
                  </a:cubicBezTo>
                  <a:close/>
                  <a:moveTo>
                    <a:pt x="832" y="555"/>
                  </a:moveTo>
                  <a:cubicBezTo>
                    <a:pt x="818" y="555"/>
                    <a:pt x="804" y="557"/>
                    <a:pt x="789" y="559"/>
                  </a:cubicBezTo>
                  <a:lnTo>
                    <a:pt x="260" y="636"/>
                  </a:lnTo>
                  <a:cubicBezTo>
                    <a:pt x="1" y="674"/>
                    <a:pt x="29" y="1059"/>
                    <a:pt x="289" y="1059"/>
                  </a:cubicBezTo>
                  <a:lnTo>
                    <a:pt x="318" y="1059"/>
                  </a:lnTo>
                  <a:lnTo>
                    <a:pt x="856" y="982"/>
                  </a:lnTo>
                  <a:cubicBezTo>
                    <a:pt x="1130" y="955"/>
                    <a:pt x="1084" y="555"/>
                    <a:pt x="832" y="555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2" name="Google Shape;17312;p67"/>
            <p:cNvSpPr/>
            <p:nvPr/>
          </p:nvSpPr>
          <p:spPr>
            <a:xfrm>
              <a:off x="2274992" y="3936486"/>
              <a:ext cx="135236" cy="237257"/>
            </a:xfrm>
            <a:custGeom>
              <a:avLst/>
              <a:gdLst/>
              <a:ahLst/>
              <a:cxnLst/>
              <a:rect l="l" t="t" r="r" b="b"/>
              <a:pathLst>
                <a:path w="5175" h="9079" extrusionOk="0">
                  <a:moveTo>
                    <a:pt x="1" y="1"/>
                  </a:moveTo>
                  <a:lnTo>
                    <a:pt x="1" y="8328"/>
                  </a:lnTo>
                  <a:cubicBezTo>
                    <a:pt x="1" y="8732"/>
                    <a:pt x="328" y="9069"/>
                    <a:pt x="741" y="9078"/>
                  </a:cubicBezTo>
                  <a:lnTo>
                    <a:pt x="4434" y="9078"/>
                  </a:lnTo>
                  <a:cubicBezTo>
                    <a:pt x="4847" y="9069"/>
                    <a:pt x="5174" y="8732"/>
                    <a:pt x="5174" y="8328"/>
                  </a:cubicBezTo>
                  <a:lnTo>
                    <a:pt x="5174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3" name="Google Shape;17313;p67"/>
            <p:cNvSpPr/>
            <p:nvPr/>
          </p:nvSpPr>
          <p:spPr>
            <a:xfrm>
              <a:off x="2299373" y="3936486"/>
              <a:ext cx="110854" cy="211882"/>
            </a:xfrm>
            <a:custGeom>
              <a:avLst/>
              <a:gdLst/>
              <a:ahLst/>
              <a:cxnLst/>
              <a:rect l="l" t="t" r="r" b="b"/>
              <a:pathLst>
                <a:path w="4242" h="8108" extrusionOk="0">
                  <a:moveTo>
                    <a:pt x="1" y="1"/>
                  </a:moveTo>
                  <a:lnTo>
                    <a:pt x="1" y="7357"/>
                  </a:lnTo>
                  <a:cubicBezTo>
                    <a:pt x="1" y="7761"/>
                    <a:pt x="337" y="8098"/>
                    <a:pt x="741" y="8107"/>
                  </a:cubicBezTo>
                  <a:lnTo>
                    <a:pt x="3501" y="8107"/>
                  </a:lnTo>
                  <a:cubicBezTo>
                    <a:pt x="3914" y="8098"/>
                    <a:pt x="4241" y="7761"/>
                    <a:pt x="4241" y="7348"/>
                  </a:cubicBezTo>
                  <a:lnTo>
                    <a:pt x="4241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4" name="Google Shape;17314;p67"/>
            <p:cNvSpPr/>
            <p:nvPr/>
          </p:nvSpPr>
          <p:spPr>
            <a:xfrm>
              <a:off x="2351142" y="3991417"/>
              <a:ext cx="59086" cy="122274"/>
            </a:xfrm>
            <a:custGeom>
              <a:avLst/>
              <a:gdLst/>
              <a:ahLst/>
              <a:cxnLst/>
              <a:rect l="l" t="t" r="r" b="b"/>
              <a:pathLst>
                <a:path w="2261" h="4679" extrusionOk="0">
                  <a:moveTo>
                    <a:pt x="696" y="1"/>
                  </a:moveTo>
                  <a:cubicBezTo>
                    <a:pt x="674" y="1"/>
                    <a:pt x="654" y="5"/>
                    <a:pt x="635" y="5"/>
                  </a:cubicBezTo>
                  <a:cubicBezTo>
                    <a:pt x="270" y="53"/>
                    <a:pt x="1" y="370"/>
                    <a:pt x="10" y="726"/>
                  </a:cubicBezTo>
                  <a:lnTo>
                    <a:pt x="10" y="3957"/>
                  </a:lnTo>
                  <a:cubicBezTo>
                    <a:pt x="10" y="4361"/>
                    <a:pt x="327" y="4678"/>
                    <a:pt x="731" y="4678"/>
                  </a:cubicBezTo>
                  <a:lnTo>
                    <a:pt x="2260" y="4678"/>
                  </a:lnTo>
                  <a:lnTo>
                    <a:pt x="2260" y="5"/>
                  </a:lnTo>
                  <a:lnTo>
                    <a:pt x="731" y="5"/>
                  </a:lnTo>
                  <a:cubicBezTo>
                    <a:pt x="719" y="2"/>
                    <a:pt x="707" y="1"/>
                    <a:pt x="696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15" name="Google Shape;17315;p67"/>
          <p:cNvGrpSpPr/>
          <p:nvPr/>
        </p:nvGrpSpPr>
        <p:grpSpPr>
          <a:xfrm>
            <a:off x="3972716" y="3348218"/>
            <a:ext cx="366404" cy="366665"/>
            <a:chOff x="3972716" y="3348218"/>
            <a:chExt cx="366404" cy="366665"/>
          </a:xfrm>
        </p:grpSpPr>
        <p:sp>
          <p:nvSpPr>
            <p:cNvPr id="17316" name="Google Shape;17316;p67"/>
            <p:cNvSpPr/>
            <p:nvPr/>
          </p:nvSpPr>
          <p:spPr>
            <a:xfrm>
              <a:off x="4069223" y="3397974"/>
              <a:ext cx="172919" cy="223929"/>
            </a:xfrm>
            <a:custGeom>
              <a:avLst/>
              <a:gdLst/>
              <a:ahLst/>
              <a:cxnLst/>
              <a:rect l="l" t="t" r="r" b="b"/>
              <a:pathLst>
                <a:path w="6617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78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5414" y="8473"/>
                    <a:pt x="6616" y="6482"/>
                    <a:pt x="5856" y="4742"/>
                  </a:cubicBezTo>
                  <a:lnTo>
                    <a:pt x="3943" y="347"/>
                  </a:lnTo>
                  <a:cubicBezTo>
                    <a:pt x="3876" y="203"/>
                    <a:pt x="3770" y="87"/>
                    <a:pt x="3635" y="20"/>
                  </a:cubicBezTo>
                  <a:cubicBezTo>
                    <a:pt x="3624" y="13"/>
                    <a:pt x="3612" y="10"/>
                    <a:pt x="3600" y="10"/>
                  </a:cubicBezTo>
                  <a:cubicBezTo>
                    <a:pt x="3563" y="10"/>
                    <a:pt x="3529" y="41"/>
                    <a:pt x="3529" y="78"/>
                  </a:cubicBezTo>
                  <a:lnTo>
                    <a:pt x="3529" y="4597"/>
                  </a:lnTo>
                  <a:cubicBezTo>
                    <a:pt x="3529" y="4597"/>
                    <a:pt x="3529" y="4607"/>
                    <a:pt x="3529" y="4617"/>
                  </a:cubicBezTo>
                  <a:cubicBezTo>
                    <a:pt x="4068" y="4722"/>
                    <a:pt x="4443" y="5232"/>
                    <a:pt x="4395" y="5780"/>
                  </a:cubicBezTo>
                  <a:cubicBezTo>
                    <a:pt x="4337" y="6338"/>
                    <a:pt x="3866" y="6761"/>
                    <a:pt x="3318" y="6761"/>
                  </a:cubicBezTo>
                  <a:cubicBezTo>
                    <a:pt x="2760" y="6761"/>
                    <a:pt x="2289" y="6338"/>
                    <a:pt x="2241" y="5780"/>
                  </a:cubicBezTo>
                  <a:cubicBezTo>
                    <a:pt x="2183" y="5232"/>
                    <a:pt x="2558" y="4722"/>
                    <a:pt x="3097" y="4617"/>
                  </a:cubicBezTo>
                  <a:cubicBezTo>
                    <a:pt x="3097" y="4607"/>
                    <a:pt x="3097" y="4597"/>
                    <a:pt x="3097" y="4597"/>
                  </a:cubicBez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7" name="Google Shape;17317;p67"/>
            <p:cNvSpPr/>
            <p:nvPr/>
          </p:nvSpPr>
          <p:spPr>
            <a:xfrm>
              <a:off x="4069223" y="3397974"/>
              <a:ext cx="99539" cy="223929"/>
            </a:xfrm>
            <a:custGeom>
              <a:avLst/>
              <a:gdLst/>
              <a:ahLst/>
              <a:cxnLst/>
              <a:rect l="l" t="t" r="r" b="b"/>
              <a:pathLst>
                <a:path w="3809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87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3616" y="8569"/>
                    <a:pt x="3712" y="8559"/>
                    <a:pt x="3808" y="8540"/>
                  </a:cubicBezTo>
                  <a:cubicBezTo>
                    <a:pt x="2077" y="8271"/>
                    <a:pt x="1029" y="6395"/>
                    <a:pt x="1750" y="4732"/>
                  </a:cubicBezTo>
                  <a:lnTo>
                    <a:pt x="3097" y="1626"/>
                  </a:ln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8" name="Google Shape;17318;p67"/>
            <p:cNvSpPr/>
            <p:nvPr/>
          </p:nvSpPr>
          <p:spPr>
            <a:xfrm>
              <a:off x="3987036" y="3361806"/>
              <a:ext cx="337763" cy="174173"/>
            </a:xfrm>
            <a:custGeom>
              <a:avLst/>
              <a:gdLst/>
              <a:ahLst/>
              <a:cxnLst/>
              <a:rect l="l" t="t" r="r" b="b"/>
              <a:pathLst>
                <a:path w="12925" h="6665" extrusionOk="0">
                  <a:moveTo>
                    <a:pt x="1655" y="0"/>
                  </a:moveTo>
                  <a:cubicBezTo>
                    <a:pt x="1395" y="19"/>
                    <a:pt x="1395" y="404"/>
                    <a:pt x="1655" y="433"/>
                  </a:cubicBezTo>
                  <a:lnTo>
                    <a:pt x="4136" y="433"/>
                  </a:lnTo>
                  <a:cubicBezTo>
                    <a:pt x="1645" y="1394"/>
                    <a:pt x="1" y="3789"/>
                    <a:pt x="1" y="6462"/>
                  </a:cubicBezTo>
                  <a:cubicBezTo>
                    <a:pt x="11" y="6597"/>
                    <a:pt x="111" y="6664"/>
                    <a:pt x="212" y="6664"/>
                  </a:cubicBezTo>
                  <a:cubicBezTo>
                    <a:pt x="313" y="6664"/>
                    <a:pt x="414" y="6597"/>
                    <a:pt x="424" y="6462"/>
                  </a:cubicBezTo>
                  <a:cubicBezTo>
                    <a:pt x="434" y="3135"/>
                    <a:pt x="3126" y="433"/>
                    <a:pt x="6463" y="433"/>
                  </a:cubicBezTo>
                  <a:cubicBezTo>
                    <a:pt x="9790" y="433"/>
                    <a:pt x="12492" y="3135"/>
                    <a:pt x="12492" y="6462"/>
                  </a:cubicBezTo>
                  <a:cubicBezTo>
                    <a:pt x="12502" y="6597"/>
                    <a:pt x="12605" y="6664"/>
                    <a:pt x="12708" y="6664"/>
                  </a:cubicBezTo>
                  <a:cubicBezTo>
                    <a:pt x="12812" y="6664"/>
                    <a:pt x="12915" y="6597"/>
                    <a:pt x="12925" y="6462"/>
                  </a:cubicBezTo>
                  <a:cubicBezTo>
                    <a:pt x="12925" y="4750"/>
                    <a:pt x="12252" y="3106"/>
                    <a:pt x="11030" y="1894"/>
                  </a:cubicBezTo>
                  <a:cubicBezTo>
                    <a:pt x="10396" y="1250"/>
                    <a:pt x="9627" y="750"/>
                    <a:pt x="8790" y="433"/>
                  </a:cubicBezTo>
                  <a:lnTo>
                    <a:pt x="11377" y="433"/>
                  </a:lnTo>
                  <a:cubicBezTo>
                    <a:pt x="11646" y="404"/>
                    <a:pt x="11646" y="19"/>
                    <a:pt x="1137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9" name="Google Shape;17319;p67"/>
            <p:cNvSpPr/>
            <p:nvPr/>
          </p:nvSpPr>
          <p:spPr>
            <a:xfrm>
              <a:off x="4136828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192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270"/>
                  </a:lnTo>
                  <a:cubicBezTo>
                    <a:pt x="0" y="1376"/>
                    <a:pt x="87" y="1462"/>
                    <a:pt x="192" y="1462"/>
                  </a:cubicBezTo>
                  <a:lnTo>
                    <a:pt x="1269" y="1462"/>
                  </a:lnTo>
                  <a:cubicBezTo>
                    <a:pt x="1366" y="1462"/>
                    <a:pt x="1452" y="1376"/>
                    <a:pt x="1462" y="1280"/>
                  </a:cubicBezTo>
                  <a:lnTo>
                    <a:pt x="1462" y="193"/>
                  </a:lnTo>
                  <a:cubicBezTo>
                    <a:pt x="1462" y="87"/>
                    <a:pt x="1375" y="1"/>
                    <a:pt x="126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0" name="Google Shape;17320;p67"/>
            <p:cNvSpPr/>
            <p:nvPr/>
          </p:nvSpPr>
          <p:spPr>
            <a:xfrm>
              <a:off x="4300417" y="3531668"/>
              <a:ext cx="38702" cy="38467"/>
            </a:xfrm>
            <a:custGeom>
              <a:avLst/>
              <a:gdLst/>
              <a:ahLst/>
              <a:cxnLst/>
              <a:rect l="l" t="t" r="r" b="b"/>
              <a:pathLst>
                <a:path w="1481" h="1472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231"/>
                  </a:lnTo>
                  <a:cubicBezTo>
                    <a:pt x="0" y="1366"/>
                    <a:pt x="106" y="1472"/>
                    <a:pt x="240" y="1472"/>
                  </a:cubicBezTo>
                  <a:lnTo>
                    <a:pt x="1231" y="1472"/>
                  </a:lnTo>
                  <a:cubicBezTo>
                    <a:pt x="1366" y="1472"/>
                    <a:pt x="1481" y="1366"/>
                    <a:pt x="1471" y="1231"/>
                  </a:cubicBezTo>
                  <a:lnTo>
                    <a:pt x="1471" y="241"/>
                  </a:lnTo>
                  <a:cubicBezTo>
                    <a:pt x="1471" y="106"/>
                    <a:pt x="1366" y="1"/>
                    <a:pt x="123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1" name="Google Shape;17321;p67"/>
            <p:cNvSpPr/>
            <p:nvPr/>
          </p:nvSpPr>
          <p:spPr>
            <a:xfrm>
              <a:off x="3972716" y="3531668"/>
              <a:ext cx="38493" cy="38467"/>
            </a:xfrm>
            <a:custGeom>
              <a:avLst/>
              <a:gdLst/>
              <a:ahLst/>
              <a:cxnLst/>
              <a:rect l="l" t="t" r="r" b="b"/>
              <a:pathLst>
                <a:path w="1473" h="1472" extrusionOk="0">
                  <a:moveTo>
                    <a:pt x="241" y="1"/>
                  </a:moveTo>
                  <a:cubicBezTo>
                    <a:pt x="107" y="1"/>
                    <a:pt x="1" y="106"/>
                    <a:pt x="1" y="241"/>
                  </a:cubicBezTo>
                  <a:lnTo>
                    <a:pt x="1" y="1231"/>
                  </a:lnTo>
                  <a:cubicBezTo>
                    <a:pt x="1" y="1366"/>
                    <a:pt x="107" y="1472"/>
                    <a:pt x="241" y="1472"/>
                  </a:cubicBezTo>
                  <a:lnTo>
                    <a:pt x="1232" y="1472"/>
                  </a:lnTo>
                  <a:cubicBezTo>
                    <a:pt x="1366" y="1472"/>
                    <a:pt x="1472" y="1366"/>
                    <a:pt x="1472" y="1231"/>
                  </a:cubicBezTo>
                  <a:lnTo>
                    <a:pt x="1472" y="241"/>
                  </a:lnTo>
                  <a:cubicBezTo>
                    <a:pt x="1472" y="106"/>
                    <a:pt x="1366" y="1"/>
                    <a:pt x="123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2" name="Google Shape;17322;p67"/>
            <p:cNvSpPr/>
            <p:nvPr/>
          </p:nvSpPr>
          <p:spPr>
            <a:xfrm>
              <a:off x="4096610" y="3639229"/>
              <a:ext cx="118380" cy="75654"/>
            </a:xfrm>
            <a:custGeom>
              <a:avLst/>
              <a:gdLst/>
              <a:ahLst/>
              <a:cxnLst/>
              <a:rect l="l" t="t" r="r" b="b"/>
              <a:pathLst>
                <a:path w="4530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1" y="2895"/>
                  </a:cubicBezTo>
                  <a:lnTo>
                    <a:pt x="4289" y="2895"/>
                  </a:lnTo>
                  <a:cubicBezTo>
                    <a:pt x="4424" y="2895"/>
                    <a:pt x="4530" y="2789"/>
                    <a:pt x="4530" y="2654"/>
                  </a:cubicBezTo>
                  <a:lnTo>
                    <a:pt x="453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3" name="Google Shape;17323;p67"/>
            <p:cNvSpPr/>
            <p:nvPr/>
          </p:nvSpPr>
          <p:spPr>
            <a:xfrm>
              <a:off x="4075756" y="3612574"/>
              <a:ext cx="160088" cy="46281"/>
            </a:xfrm>
            <a:custGeom>
              <a:avLst/>
              <a:gdLst/>
              <a:ahLst/>
              <a:cxnLst/>
              <a:rect l="l" t="t" r="r" b="b"/>
              <a:pathLst>
                <a:path w="6126" h="1771" extrusionOk="0">
                  <a:moveTo>
                    <a:pt x="520" y="1"/>
                  </a:moveTo>
                  <a:cubicBezTo>
                    <a:pt x="231" y="1"/>
                    <a:pt x="0" y="232"/>
                    <a:pt x="0" y="511"/>
                  </a:cubicBezTo>
                  <a:lnTo>
                    <a:pt x="0" y="1261"/>
                  </a:lnTo>
                  <a:cubicBezTo>
                    <a:pt x="0" y="1539"/>
                    <a:pt x="231" y="1770"/>
                    <a:pt x="520" y="1770"/>
                  </a:cubicBezTo>
                  <a:lnTo>
                    <a:pt x="5616" y="1770"/>
                  </a:lnTo>
                  <a:cubicBezTo>
                    <a:pt x="5895" y="1770"/>
                    <a:pt x="6126" y="1539"/>
                    <a:pt x="6126" y="1261"/>
                  </a:cubicBezTo>
                  <a:lnTo>
                    <a:pt x="6126" y="511"/>
                  </a:lnTo>
                  <a:cubicBezTo>
                    <a:pt x="6126" y="222"/>
                    <a:pt x="5895" y="1"/>
                    <a:pt x="5616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4" name="Google Shape;17324;p67"/>
            <p:cNvSpPr/>
            <p:nvPr/>
          </p:nvSpPr>
          <p:spPr>
            <a:xfrm>
              <a:off x="4127028" y="3639229"/>
              <a:ext cx="87962" cy="75654"/>
            </a:xfrm>
            <a:custGeom>
              <a:avLst/>
              <a:gdLst/>
              <a:ahLst/>
              <a:cxnLst/>
              <a:rect l="l" t="t" r="r" b="b"/>
              <a:pathLst>
                <a:path w="3366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0" y="2895"/>
                  </a:cubicBezTo>
                  <a:lnTo>
                    <a:pt x="3125" y="2895"/>
                  </a:lnTo>
                  <a:cubicBezTo>
                    <a:pt x="3260" y="2895"/>
                    <a:pt x="3366" y="2789"/>
                    <a:pt x="3366" y="2654"/>
                  </a:cubicBezTo>
                  <a:lnTo>
                    <a:pt x="3366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5" name="Google Shape;17325;p67"/>
            <p:cNvSpPr/>
            <p:nvPr/>
          </p:nvSpPr>
          <p:spPr>
            <a:xfrm>
              <a:off x="4106148" y="3612574"/>
              <a:ext cx="129696" cy="46281"/>
            </a:xfrm>
            <a:custGeom>
              <a:avLst/>
              <a:gdLst/>
              <a:ahLst/>
              <a:cxnLst/>
              <a:rect l="l" t="t" r="r" b="b"/>
              <a:pathLst>
                <a:path w="4963" h="1771" extrusionOk="0">
                  <a:moveTo>
                    <a:pt x="520" y="1"/>
                  </a:moveTo>
                  <a:cubicBezTo>
                    <a:pt x="232" y="1"/>
                    <a:pt x="1" y="232"/>
                    <a:pt x="1" y="511"/>
                  </a:cubicBezTo>
                  <a:lnTo>
                    <a:pt x="1" y="1261"/>
                  </a:lnTo>
                  <a:cubicBezTo>
                    <a:pt x="1" y="1539"/>
                    <a:pt x="232" y="1770"/>
                    <a:pt x="520" y="1770"/>
                  </a:cubicBezTo>
                  <a:lnTo>
                    <a:pt x="4453" y="1770"/>
                  </a:lnTo>
                  <a:cubicBezTo>
                    <a:pt x="4732" y="1770"/>
                    <a:pt x="4963" y="1539"/>
                    <a:pt x="4963" y="1261"/>
                  </a:cubicBezTo>
                  <a:lnTo>
                    <a:pt x="4963" y="511"/>
                  </a:lnTo>
                  <a:cubicBezTo>
                    <a:pt x="4963" y="222"/>
                    <a:pt x="4732" y="1"/>
                    <a:pt x="445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6" name="Google Shape;17326;p67"/>
            <p:cNvSpPr/>
            <p:nvPr/>
          </p:nvSpPr>
          <p:spPr>
            <a:xfrm>
              <a:off x="3996104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73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31" y="1462"/>
                  </a:cubicBezTo>
                  <a:cubicBezTo>
                    <a:pt x="1135" y="1462"/>
                    <a:pt x="1462" y="1136"/>
                    <a:pt x="1462" y="732"/>
                  </a:cubicBezTo>
                  <a:cubicBezTo>
                    <a:pt x="1462" y="328"/>
                    <a:pt x="1135" y="1"/>
                    <a:pt x="73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7" name="Google Shape;17327;p67"/>
            <p:cNvSpPr/>
            <p:nvPr/>
          </p:nvSpPr>
          <p:spPr>
            <a:xfrm>
              <a:off x="4277551" y="3348218"/>
              <a:ext cx="37971" cy="38232"/>
            </a:xfrm>
            <a:custGeom>
              <a:avLst/>
              <a:gdLst/>
              <a:ahLst/>
              <a:cxnLst/>
              <a:rect l="l" t="t" r="r" b="b"/>
              <a:pathLst>
                <a:path w="1453" h="1463" extrusionOk="0">
                  <a:moveTo>
                    <a:pt x="72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21" y="1462"/>
                  </a:cubicBezTo>
                  <a:cubicBezTo>
                    <a:pt x="1125" y="1462"/>
                    <a:pt x="1452" y="1136"/>
                    <a:pt x="1452" y="732"/>
                  </a:cubicBezTo>
                  <a:cubicBezTo>
                    <a:pt x="1452" y="328"/>
                    <a:pt x="1125" y="1"/>
                    <a:pt x="72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28" name="Google Shape;17328;p67"/>
          <p:cNvGrpSpPr/>
          <p:nvPr/>
        </p:nvGrpSpPr>
        <p:grpSpPr>
          <a:xfrm>
            <a:off x="866528" y="3348348"/>
            <a:ext cx="317405" cy="366534"/>
            <a:chOff x="866528" y="3348348"/>
            <a:chExt cx="317405" cy="366534"/>
          </a:xfrm>
        </p:grpSpPr>
        <p:sp>
          <p:nvSpPr>
            <p:cNvPr id="17329" name="Google Shape;17329;p67"/>
            <p:cNvSpPr/>
            <p:nvPr/>
          </p:nvSpPr>
          <p:spPr>
            <a:xfrm>
              <a:off x="869795" y="3526650"/>
              <a:ext cx="314139" cy="188232"/>
            </a:xfrm>
            <a:custGeom>
              <a:avLst/>
              <a:gdLst/>
              <a:ahLst/>
              <a:cxnLst/>
              <a:rect l="l" t="t" r="r" b="b"/>
              <a:pathLst>
                <a:path w="12021" h="7203" extrusionOk="0">
                  <a:moveTo>
                    <a:pt x="6011" y="0"/>
                  </a:moveTo>
                  <a:cubicBezTo>
                    <a:pt x="5933" y="0"/>
                    <a:pt x="5856" y="19"/>
                    <a:pt x="5789" y="58"/>
                  </a:cubicBezTo>
                  <a:lnTo>
                    <a:pt x="827" y="2924"/>
                  </a:lnTo>
                  <a:lnTo>
                    <a:pt x="308" y="3222"/>
                  </a:lnTo>
                  <a:cubicBezTo>
                    <a:pt x="0" y="3395"/>
                    <a:pt x="0" y="3837"/>
                    <a:pt x="308" y="4010"/>
                  </a:cubicBezTo>
                  <a:lnTo>
                    <a:pt x="5789" y="7145"/>
                  </a:lnTo>
                  <a:cubicBezTo>
                    <a:pt x="5856" y="7183"/>
                    <a:pt x="5933" y="7203"/>
                    <a:pt x="6010" y="7203"/>
                  </a:cubicBezTo>
                  <a:cubicBezTo>
                    <a:pt x="6087" y="7203"/>
                    <a:pt x="6164" y="7183"/>
                    <a:pt x="6231" y="7145"/>
                  </a:cubicBezTo>
                  <a:lnTo>
                    <a:pt x="11712" y="4010"/>
                  </a:lnTo>
                  <a:cubicBezTo>
                    <a:pt x="12020" y="3837"/>
                    <a:pt x="12020" y="3395"/>
                    <a:pt x="11712" y="3222"/>
                  </a:cubicBezTo>
                  <a:lnTo>
                    <a:pt x="11203" y="2924"/>
                  </a:lnTo>
                  <a:lnTo>
                    <a:pt x="6241" y="58"/>
                  </a:lnTo>
                  <a:cubicBezTo>
                    <a:pt x="6169" y="19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0" name="Google Shape;17330;p67"/>
            <p:cNvSpPr/>
            <p:nvPr/>
          </p:nvSpPr>
          <p:spPr>
            <a:xfrm>
              <a:off x="891145" y="3526650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0"/>
                  </a:moveTo>
                  <a:cubicBezTo>
                    <a:pt x="5114" y="0"/>
                    <a:pt x="5034" y="19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8"/>
                    <a:pt x="5116" y="5828"/>
                    <a:pt x="5193" y="5828"/>
                  </a:cubicBezTo>
                  <a:cubicBezTo>
                    <a:pt x="5270" y="5828"/>
                    <a:pt x="5347" y="5808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19"/>
                    <a:pt x="5272" y="0"/>
                    <a:pt x="5193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1" name="Google Shape;17331;p67"/>
            <p:cNvSpPr/>
            <p:nvPr/>
          </p:nvSpPr>
          <p:spPr>
            <a:xfrm>
              <a:off x="869795" y="3466911"/>
              <a:ext cx="314139" cy="188180"/>
            </a:xfrm>
            <a:custGeom>
              <a:avLst/>
              <a:gdLst/>
              <a:ahLst/>
              <a:cxnLst/>
              <a:rect l="l" t="t" r="r" b="b"/>
              <a:pathLst>
                <a:path w="12021" h="7201" extrusionOk="0">
                  <a:moveTo>
                    <a:pt x="6011" y="0"/>
                  </a:moveTo>
                  <a:cubicBezTo>
                    <a:pt x="5933" y="0"/>
                    <a:pt x="5856" y="22"/>
                    <a:pt x="5789" y="65"/>
                  </a:cubicBezTo>
                  <a:lnTo>
                    <a:pt x="827" y="2931"/>
                  </a:lnTo>
                  <a:lnTo>
                    <a:pt x="308" y="3229"/>
                  </a:lnTo>
                  <a:cubicBezTo>
                    <a:pt x="0" y="3402"/>
                    <a:pt x="0" y="3834"/>
                    <a:pt x="308" y="4008"/>
                  </a:cubicBezTo>
                  <a:lnTo>
                    <a:pt x="5789" y="7142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2"/>
                  </a:cubicBezTo>
                  <a:lnTo>
                    <a:pt x="11712" y="4008"/>
                  </a:lnTo>
                  <a:cubicBezTo>
                    <a:pt x="12010" y="3834"/>
                    <a:pt x="12020" y="3402"/>
                    <a:pt x="11712" y="3229"/>
                  </a:cubicBezTo>
                  <a:lnTo>
                    <a:pt x="11203" y="2931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2" name="Google Shape;17332;p67"/>
            <p:cNvSpPr/>
            <p:nvPr/>
          </p:nvSpPr>
          <p:spPr>
            <a:xfrm>
              <a:off x="891145" y="3466833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1"/>
                  </a:moveTo>
                  <a:cubicBezTo>
                    <a:pt x="5114" y="1"/>
                    <a:pt x="5034" y="20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9"/>
                    <a:pt x="5116" y="5828"/>
                    <a:pt x="5193" y="5828"/>
                  </a:cubicBezTo>
                  <a:cubicBezTo>
                    <a:pt x="5270" y="5828"/>
                    <a:pt x="5347" y="5809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20"/>
                    <a:pt x="5272" y="1"/>
                    <a:pt x="5193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3" name="Google Shape;17333;p67"/>
            <p:cNvSpPr/>
            <p:nvPr/>
          </p:nvSpPr>
          <p:spPr>
            <a:xfrm>
              <a:off x="869795" y="3407094"/>
              <a:ext cx="313877" cy="188180"/>
            </a:xfrm>
            <a:custGeom>
              <a:avLst/>
              <a:gdLst/>
              <a:ahLst/>
              <a:cxnLst/>
              <a:rect l="l" t="t" r="r" b="b"/>
              <a:pathLst>
                <a:path w="12011" h="7201" extrusionOk="0">
                  <a:moveTo>
                    <a:pt x="6010" y="0"/>
                  </a:moveTo>
                  <a:cubicBezTo>
                    <a:pt x="5931" y="0"/>
                    <a:pt x="5851" y="22"/>
                    <a:pt x="5779" y="65"/>
                  </a:cubicBezTo>
                  <a:lnTo>
                    <a:pt x="731" y="2979"/>
                  </a:lnTo>
                  <a:lnTo>
                    <a:pt x="308" y="3229"/>
                  </a:lnTo>
                  <a:cubicBezTo>
                    <a:pt x="0" y="3402"/>
                    <a:pt x="0" y="3835"/>
                    <a:pt x="308" y="4008"/>
                  </a:cubicBezTo>
                  <a:lnTo>
                    <a:pt x="5789" y="7143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3"/>
                  </a:cubicBezTo>
                  <a:lnTo>
                    <a:pt x="11712" y="4008"/>
                  </a:lnTo>
                  <a:cubicBezTo>
                    <a:pt x="12010" y="3835"/>
                    <a:pt x="12010" y="3402"/>
                    <a:pt x="11712" y="3229"/>
                  </a:cubicBezTo>
                  <a:lnTo>
                    <a:pt x="10789" y="2690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0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4" name="Google Shape;17334;p67"/>
            <p:cNvSpPr/>
            <p:nvPr/>
          </p:nvSpPr>
          <p:spPr>
            <a:xfrm>
              <a:off x="888872" y="3407094"/>
              <a:ext cx="262893" cy="156690"/>
            </a:xfrm>
            <a:custGeom>
              <a:avLst/>
              <a:gdLst/>
              <a:ahLst/>
              <a:cxnLst/>
              <a:rect l="l" t="t" r="r" b="b"/>
              <a:pathLst>
                <a:path w="10060" h="5996" extrusionOk="0">
                  <a:moveTo>
                    <a:pt x="5279" y="0"/>
                  </a:moveTo>
                  <a:cubicBezTo>
                    <a:pt x="5201" y="0"/>
                    <a:pt x="5121" y="22"/>
                    <a:pt x="5049" y="65"/>
                  </a:cubicBezTo>
                  <a:lnTo>
                    <a:pt x="1" y="2979"/>
                  </a:lnTo>
                  <a:lnTo>
                    <a:pt x="5213" y="5960"/>
                  </a:lnTo>
                  <a:cubicBezTo>
                    <a:pt x="5261" y="5984"/>
                    <a:pt x="5314" y="5996"/>
                    <a:pt x="5367" y="5996"/>
                  </a:cubicBezTo>
                  <a:cubicBezTo>
                    <a:pt x="5419" y="5996"/>
                    <a:pt x="5472" y="5984"/>
                    <a:pt x="5520" y="5960"/>
                  </a:cubicBezTo>
                  <a:lnTo>
                    <a:pt x="6347" y="5479"/>
                  </a:lnTo>
                  <a:lnTo>
                    <a:pt x="9626" y="3614"/>
                  </a:lnTo>
                  <a:cubicBezTo>
                    <a:pt x="9896" y="3460"/>
                    <a:pt x="10059" y="3171"/>
                    <a:pt x="10059" y="2873"/>
                  </a:cubicBezTo>
                  <a:lnTo>
                    <a:pt x="10059" y="2690"/>
                  </a:lnTo>
                  <a:lnTo>
                    <a:pt x="5501" y="65"/>
                  </a:lnTo>
                  <a:cubicBezTo>
                    <a:pt x="5434" y="22"/>
                    <a:pt x="5357" y="0"/>
                    <a:pt x="527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5" name="Google Shape;17335;p67"/>
            <p:cNvSpPr/>
            <p:nvPr/>
          </p:nvSpPr>
          <p:spPr>
            <a:xfrm>
              <a:off x="866528" y="3348348"/>
              <a:ext cx="282963" cy="189304"/>
            </a:xfrm>
            <a:custGeom>
              <a:avLst/>
              <a:gdLst/>
              <a:ahLst/>
              <a:cxnLst/>
              <a:rect l="l" t="t" r="r" b="b"/>
              <a:pathLst>
                <a:path w="10828" h="7244" extrusionOk="0">
                  <a:moveTo>
                    <a:pt x="6135" y="1"/>
                  </a:moveTo>
                  <a:cubicBezTo>
                    <a:pt x="6082" y="1"/>
                    <a:pt x="6029" y="15"/>
                    <a:pt x="5981" y="44"/>
                  </a:cubicBezTo>
                  <a:lnTo>
                    <a:pt x="212" y="3371"/>
                  </a:lnTo>
                  <a:cubicBezTo>
                    <a:pt x="0" y="3486"/>
                    <a:pt x="0" y="3785"/>
                    <a:pt x="212" y="3910"/>
                  </a:cubicBezTo>
                  <a:lnTo>
                    <a:pt x="5981" y="7208"/>
                  </a:lnTo>
                  <a:cubicBezTo>
                    <a:pt x="6029" y="7232"/>
                    <a:pt x="6082" y="7244"/>
                    <a:pt x="6135" y="7244"/>
                  </a:cubicBezTo>
                  <a:cubicBezTo>
                    <a:pt x="6188" y="7244"/>
                    <a:pt x="6241" y="7232"/>
                    <a:pt x="6289" y="7208"/>
                  </a:cubicBezTo>
                  <a:lnTo>
                    <a:pt x="7116" y="6727"/>
                  </a:lnTo>
                  <a:lnTo>
                    <a:pt x="10828" y="4602"/>
                  </a:lnTo>
                  <a:lnTo>
                    <a:pt x="10828" y="2659"/>
                  </a:lnTo>
                  <a:lnTo>
                    <a:pt x="7039" y="477"/>
                  </a:lnTo>
                  <a:lnTo>
                    <a:pt x="6289" y="44"/>
                  </a:lnTo>
                  <a:cubicBezTo>
                    <a:pt x="6241" y="15"/>
                    <a:pt x="6188" y="1"/>
                    <a:pt x="613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6" name="Google Shape;17336;p67"/>
            <p:cNvSpPr/>
            <p:nvPr/>
          </p:nvSpPr>
          <p:spPr>
            <a:xfrm>
              <a:off x="1102975" y="3417835"/>
              <a:ext cx="46516" cy="50775"/>
            </a:xfrm>
            <a:custGeom>
              <a:avLst/>
              <a:gdLst/>
              <a:ahLst/>
              <a:cxnLst/>
              <a:rect l="l" t="t" r="r" b="b"/>
              <a:pathLst>
                <a:path w="1780" h="1943" extrusionOk="0">
                  <a:moveTo>
                    <a:pt x="1780" y="0"/>
                  </a:moveTo>
                  <a:lnTo>
                    <a:pt x="164" y="789"/>
                  </a:lnTo>
                  <a:cubicBezTo>
                    <a:pt x="1" y="866"/>
                    <a:pt x="1" y="1087"/>
                    <a:pt x="164" y="1174"/>
                  </a:cubicBezTo>
                  <a:lnTo>
                    <a:pt x="1780" y="194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37" name="Google Shape;17337;p67"/>
          <p:cNvGrpSpPr/>
          <p:nvPr/>
        </p:nvGrpSpPr>
        <p:grpSpPr>
          <a:xfrm>
            <a:off x="1316818" y="3348296"/>
            <a:ext cx="310872" cy="366848"/>
            <a:chOff x="1316818" y="3348296"/>
            <a:chExt cx="310872" cy="366848"/>
          </a:xfrm>
        </p:grpSpPr>
        <p:sp>
          <p:nvSpPr>
            <p:cNvPr id="17338" name="Google Shape;17338;p67"/>
            <p:cNvSpPr/>
            <p:nvPr/>
          </p:nvSpPr>
          <p:spPr>
            <a:xfrm>
              <a:off x="132463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19" y="65"/>
                  </a:cubicBezTo>
                  <a:lnTo>
                    <a:pt x="635" y="786"/>
                  </a:lnTo>
                  <a:lnTo>
                    <a:pt x="115" y="1777"/>
                  </a:lnTo>
                  <a:cubicBezTo>
                    <a:pt x="38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1" y="7191"/>
                  </a:cubicBezTo>
                  <a:lnTo>
                    <a:pt x="1529" y="7191"/>
                  </a:lnTo>
                  <a:cubicBezTo>
                    <a:pt x="1933" y="7191"/>
                    <a:pt x="2250" y="6864"/>
                    <a:pt x="2250" y="6469"/>
                  </a:cubicBezTo>
                  <a:lnTo>
                    <a:pt x="2250" y="2219"/>
                  </a:lnTo>
                  <a:cubicBezTo>
                    <a:pt x="2250" y="2065"/>
                    <a:pt x="2212" y="1911"/>
                    <a:pt x="2144" y="1777"/>
                  </a:cubicBezTo>
                  <a:lnTo>
                    <a:pt x="1625" y="786"/>
                  </a:lnTo>
                  <a:lnTo>
                    <a:pt x="1240" y="65"/>
                  </a:lnTo>
                  <a:cubicBezTo>
                    <a:pt x="1216" y="22"/>
                    <a:pt x="1171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9" name="Google Shape;17339;p67"/>
            <p:cNvSpPr/>
            <p:nvPr/>
          </p:nvSpPr>
          <p:spPr>
            <a:xfrm>
              <a:off x="1341199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2" y="1"/>
                  </a:moveTo>
                  <a:cubicBezTo>
                    <a:pt x="448" y="1"/>
                    <a:pt x="405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6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0" name="Google Shape;17340;p67"/>
            <p:cNvSpPr/>
            <p:nvPr/>
          </p:nvSpPr>
          <p:spPr>
            <a:xfrm>
              <a:off x="132463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1" y="5184"/>
                  </a:cubicBezTo>
                  <a:lnTo>
                    <a:pt x="1529" y="5184"/>
                  </a:lnTo>
                  <a:cubicBezTo>
                    <a:pt x="1933" y="5184"/>
                    <a:pt x="2250" y="4857"/>
                    <a:pt x="2250" y="4462"/>
                  </a:cubicBezTo>
                  <a:lnTo>
                    <a:pt x="2250" y="212"/>
                  </a:lnTo>
                  <a:cubicBezTo>
                    <a:pt x="225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1" name="Google Shape;17341;p67"/>
            <p:cNvSpPr/>
            <p:nvPr/>
          </p:nvSpPr>
          <p:spPr>
            <a:xfrm>
              <a:off x="1354030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80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25" y="68"/>
                    <a:pt x="110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2" name="Google Shape;17342;p67"/>
            <p:cNvSpPr/>
            <p:nvPr/>
          </p:nvSpPr>
          <p:spPr>
            <a:xfrm>
              <a:off x="1382671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2" y="7191"/>
                  </a:cubicBezTo>
                  <a:lnTo>
                    <a:pt x="1539" y="7191"/>
                  </a:lnTo>
                  <a:cubicBezTo>
                    <a:pt x="1933" y="7191"/>
                    <a:pt x="2260" y="6864"/>
                    <a:pt x="2260" y="6469"/>
                  </a:cubicBezTo>
                  <a:lnTo>
                    <a:pt x="2260" y="2219"/>
                  </a:lnTo>
                  <a:cubicBezTo>
                    <a:pt x="2260" y="2065"/>
                    <a:pt x="2222" y="1911"/>
                    <a:pt x="2145" y="1777"/>
                  </a:cubicBezTo>
                  <a:lnTo>
                    <a:pt x="1625" y="786"/>
                  </a:lnTo>
                  <a:lnTo>
                    <a:pt x="1241" y="65"/>
                  </a:lnTo>
                  <a:cubicBezTo>
                    <a:pt x="1217" y="22"/>
                    <a:pt x="1171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3" name="Google Shape;17343;p67"/>
            <p:cNvSpPr/>
            <p:nvPr/>
          </p:nvSpPr>
          <p:spPr>
            <a:xfrm>
              <a:off x="1399240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3" y="1"/>
                  </a:moveTo>
                  <a:cubicBezTo>
                    <a:pt x="448" y="1"/>
                    <a:pt x="405" y="25"/>
                    <a:pt x="386" y="73"/>
                  </a:cubicBezTo>
                  <a:lnTo>
                    <a:pt x="1" y="794"/>
                  </a:lnTo>
                  <a:cubicBezTo>
                    <a:pt x="145" y="914"/>
                    <a:pt x="321" y="974"/>
                    <a:pt x="496" y="974"/>
                  </a:cubicBezTo>
                  <a:cubicBezTo>
                    <a:pt x="672" y="974"/>
                    <a:pt x="847" y="914"/>
                    <a:pt x="991" y="794"/>
                  </a:cubicBezTo>
                  <a:lnTo>
                    <a:pt x="607" y="73"/>
                  </a:lnTo>
                  <a:cubicBezTo>
                    <a:pt x="583" y="25"/>
                    <a:pt x="537" y="1"/>
                    <a:pt x="493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4" name="Google Shape;17344;p67"/>
            <p:cNvSpPr/>
            <p:nvPr/>
          </p:nvSpPr>
          <p:spPr>
            <a:xfrm>
              <a:off x="1382671" y="3400744"/>
              <a:ext cx="59086" cy="135471"/>
            </a:xfrm>
            <a:custGeom>
              <a:avLst/>
              <a:gdLst/>
              <a:ahLst/>
              <a:cxnLst/>
              <a:rect l="l" t="t" r="r" b="b"/>
              <a:pathLst>
                <a:path w="226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2" y="5184"/>
                  </a:cubicBezTo>
                  <a:lnTo>
                    <a:pt x="1539" y="5184"/>
                  </a:lnTo>
                  <a:cubicBezTo>
                    <a:pt x="1933" y="5184"/>
                    <a:pt x="2260" y="4857"/>
                    <a:pt x="2260" y="4462"/>
                  </a:cubicBezTo>
                  <a:lnTo>
                    <a:pt x="2260" y="212"/>
                  </a:lnTo>
                  <a:cubicBezTo>
                    <a:pt x="226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5" name="Google Shape;17345;p67"/>
            <p:cNvSpPr/>
            <p:nvPr/>
          </p:nvSpPr>
          <p:spPr>
            <a:xfrm>
              <a:off x="1412332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79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15" y="68"/>
                    <a:pt x="1096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6" name="Google Shape;17346;p67"/>
            <p:cNvSpPr/>
            <p:nvPr/>
          </p:nvSpPr>
          <p:spPr>
            <a:xfrm>
              <a:off x="1441208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3" y="0"/>
                    <a:pt x="1039" y="22"/>
                    <a:pt x="1020" y="65"/>
                  </a:cubicBezTo>
                  <a:lnTo>
                    <a:pt x="636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0" y="2219"/>
                  </a:cubicBezTo>
                  <a:lnTo>
                    <a:pt x="10" y="6469"/>
                  </a:lnTo>
                  <a:cubicBezTo>
                    <a:pt x="10" y="6864"/>
                    <a:pt x="328" y="7191"/>
                    <a:pt x="732" y="7191"/>
                  </a:cubicBezTo>
                  <a:lnTo>
                    <a:pt x="1530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lnTo>
                    <a:pt x="2261" y="2219"/>
                  </a:lnTo>
                  <a:cubicBezTo>
                    <a:pt x="2261" y="2065"/>
                    <a:pt x="2222" y="1911"/>
                    <a:pt x="2145" y="1777"/>
                  </a:cubicBezTo>
                  <a:lnTo>
                    <a:pt x="1626" y="786"/>
                  </a:lnTo>
                  <a:lnTo>
                    <a:pt x="1241" y="65"/>
                  </a:lnTo>
                  <a:cubicBezTo>
                    <a:pt x="1217" y="22"/>
                    <a:pt x="1172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7" name="Google Shape;17347;p67"/>
            <p:cNvSpPr/>
            <p:nvPr/>
          </p:nvSpPr>
          <p:spPr>
            <a:xfrm>
              <a:off x="1457802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1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597" y="73"/>
                  </a:lnTo>
                  <a:cubicBezTo>
                    <a:pt x="577" y="25"/>
                    <a:pt x="534" y="1"/>
                    <a:pt x="49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8" name="Google Shape;17348;p67"/>
            <p:cNvSpPr/>
            <p:nvPr/>
          </p:nvSpPr>
          <p:spPr>
            <a:xfrm>
              <a:off x="1441470" y="3400744"/>
              <a:ext cx="58589" cy="135471"/>
            </a:xfrm>
            <a:custGeom>
              <a:avLst/>
              <a:gdLst/>
              <a:ahLst/>
              <a:cxnLst/>
              <a:rect l="l" t="t" r="r" b="b"/>
              <a:pathLst>
                <a:path w="2242" h="5184" extrusionOk="0">
                  <a:moveTo>
                    <a:pt x="20" y="1"/>
                  </a:moveTo>
                  <a:cubicBezTo>
                    <a:pt x="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0" y="5184"/>
                  </a:lnTo>
                  <a:cubicBezTo>
                    <a:pt x="1914" y="5184"/>
                    <a:pt x="2241" y="4857"/>
                    <a:pt x="2241" y="4462"/>
                  </a:cubicBezTo>
                  <a:lnTo>
                    <a:pt x="2241" y="212"/>
                  </a:lnTo>
                  <a:cubicBezTo>
                    <a:pt x="2241" y="145"/>
                    <a:pt x="2241" y="68"/>
                    <a:pt x="2222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9" name="Google Shape;17349;p67"/>
            <p:cNvSpPr/>
            <p:nvPr/>
          </p:nvSpPr>
          <p:spPr>
            <a:xfrm>
              <a:off x="1470607" y="3400744"/>
              <a:ext cx="29451" cy="135471"/>
            </a:xfrm>
            <a:custGeom>
              <a:avLst/>
              <a:gdLst/>
              <a:ahLst/>
              <a:cxnLst/>
              <a:rect l="l" t="t" r="r" b="b"/>
              <a:pathLst>
                <a:path w="1127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799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0" name="Google Shape;17350;p67"/>
            <p:cNvSpPr/>
            <p:nvPr/>
          </p:nvSpPr>
          <p:spPr>
            <a:xfrm>
              <a:off x="149977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4" y="0"/>
                  </a:moveTo>
                  <a:cubicBezTo>
                    <a:pt x="1080" y="0"/>
                    <a:pt x="1034" y="22"/>
                    <a:pt x="1010" y="65"/>
                  </a:cubicBezTo>
                  <a:lnTo>
                    <a:pt x="635" y="786"/>
                  </a:lnTo>
                  <a:lnTo>
                    <a:pt x="10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18" y="7191"/>
                    <a:pt x="722" y="7191"/>
                  </a:cubicBezTo>
                  <a:lnTo>
                    <a:pt x="1529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3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1" name="Google Shape;17351;p67"/>
            <p:cNvSpPr/>
            <p:nvPr/>
          </p:nvSpPr>
          <p:spPr>
            <a:xfrm>
              <a:off x="1516104" y="3348348"/>
              <a:ext cx="25897" cy="25479"/>
            </a:xfrm>
            <a:custGeom>
              <a:avLst/>
              <a:gdLst/>
              <a:ahLst/>
              <a:cxnLst/>
              <a:rect l="l" t="t" r="r" b="b"/>
              <a:pathLst>
                <a:path w="991" h="975" extrusionOk="0">
                  <a:moveTo>
                    <a:pt x="492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2" name="Google Shape;17352;p67"/>
            <p:cNvSpPr/>
            <p:nvPr/>
          </p:nvSpPr>
          <p:spPr>
            <a:xfrm>
              <a:off x="149977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9" y="5184"/>
                  </a:lnTo>
                  <a:cubicBezTo>
                    <a:pt x="1924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3" name="Google Shape;17353;p67"/>
            <p:cNvSpPr/>
            <p:nvPr/>
          </p:nvSpPr>
          <p:spPr>
            <a:xfrm>
              <a:off x="1529432" y="3400744"/>
              <a:ext cx="29164" cy="135471"/>
            </a:xfrm>
            <a:custGeom>
              <a:avLst/>
              <a:gdLst/>
              <a:ahLst/>
              <a:cxnLst/>
              <a:rect l="l" t="t" r="r" b="b"/>
              <a:pathLst>
                <a:path w="111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394" y="5184"/>
                  </a:lnTo>
                  <a:cubicBezTo>
                    <a:pt x="789" y="5184"/>
                    <a:pt x="1116" y="4857"/>
                    <a:pt x="1116" y="4462"/>
                  </a:cubicBezTo>
                  <a:lnTo>
                    <a:pt x="1116" y="212"/>
                  </a:lnTo>
                  <a:cubicBezTo>
                    <a:pt x="1116" y="145"/>
                    <a:pt x="1116" y="68"/>
                    <a:pt x="109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4" name="Google Shape;17354;p67"/>
            <p:cNvSpPr/>
            <p:nvPr/>
          </p:nvSpPr>
          <p:spPr>
            <a:xfrm>
              <a:off x="1558569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" y="2219"/>
                  </a:cubicBezTo>
                  <a:lnTo>
                    <a:pt x="1" y="6469"/>
                  </a:lnTo>
                  <a:cubicBezTo>
                    <a:pt x="1" y="6864"/>
                    <a:pt x="327" y="7191"/>
                    <a:pt x="722" y="7191"/>
                  </a:cubicBezTo>
                  <a:lnTo>
                    <a:pt x="1530" y="7191"/>
                  </a:lnTo>
                  <a:cubicBezTo>
                    <a:pt x="1933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4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5" name="Google Shape;17355;p67"/>
            <p:cNvSpPr/>
            <p:nvPr/>
          </p:nvSpPr>
          <p:spPr>
            <a:xfrm>
              <a:off x="1575163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2" y="1"/>
                  </a:moveTo>
                  <a:cubicBezTo>
                    <a:pt x="447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606" y="73"/>
                  </a:lnTo>
                  <a:cubicBezTo>
                    <a:pt x="582" y="25"/>
                    <a:pt x="536" y="1"/>
                    <a:pt x="492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6" name="Google Shape;17356;p67"/>
            <p:cNvSpPr/>
            <p:nvPr/>
          </p:nvSpPr>
          <p:spPr>
            <a:xfrm>
              <a:off x="1558569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1" y="145"/>
                    <a:pt x="1" y="212"/>
                  </a:cubicBezTo>
                  <a:lnTo>
                    <a:pt x="1" y="4462"/>
                  </a:lnTo>
                  <a:cubicBezTo>
                    <a:pt x="1" y="4857"/>
                    <a:pt x="327" y="5184"/>
                    <a:pt x="722" y="5184"/>
                  </a:cubicBezTo>
                  <a:lnTo>
                    <a:pt x="1530" y="5184"/>
                  </a:lnTo>
                  <a:cubicBezTo>
                    <a:pt x="1933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7" name="Google Shape;17357;p67"/>
            <p:cNvSpPr/>
            <p:nvPr/>
          </p:nvSpPr>
          <p:spPr>
            <a:xfrm>
              <a:off x="1587968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808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8" name="Google Shape;17358;p67"/>
            <p:cNvSpPr/>
            <p:nvPr/>
          </p:nvSpPr>
          <p:spPr>
            <a:xfrm>
              <a:off x="1316818" y="3475117"/>
              <a:ext cx="310872" cy="240027"/>
            </a:xfrm>
            <a:custGeom>
              <a:avLst/>
              <a:gdLst/>
              <a:ahLst/>
              <a:cxnLst/>
              <a:rect l="l" t="t" r="r" b="b"/>
              <a:pathLst>
                <a:path w="11896" h="9185" extrusionOk="0">
                  <a:moveTo>
                    <a:pt x="328" y="1"/>
                  </a:moveTo>
                  <a:cubicBezTo>
                    <a:pt x="145" y="1"/>
                    <a:pt x="1" y="145"/>
                    <a:pt x="1" y="338"/>
                  </a:cubicBezTo>
                  <a:lnTo>
                    <a:pt x="1" y="8223"/>
                  </a:lnTo>
                  <a:cubicBezTo>
                    <a:pt x="10" y="8755"/>
                    <a:pt x="453" y="9184"/>
                    <a:pt x="993" y="9184"/>
                  </a:cubicBezTo>
                  <a:cubicBezTo>
                    <a:pt x="999" y="9184"/>
                    <a:pt x="1005" y="9184"/>
                    <a:pt x="1011" y="9184"/>
                  </a:cubicBezTo>
                  <a:lnTo>
                    <a:pt x="10877" y="9184"/>
                  </a:lnTo>
                  <a:cubicBezTo>
                    <a:pt x="10883" y="9184"/>
                    <a:pt x="10889" y="9184"/>
                    <a:pt x="10895" y="9184"/>
                  </a:cubicBezTo>
                  <a:cubicBezTo>
                    <a:pt x="11435" y="9184"/>
                    <a:pt x="11886" y="8755"/>
                    <a:pt x="11896" y="8223"/>
                  </a:cubicBezTo>
                  <a:lnTo>
                    <a:pt x="11896" y="8050"/>
                  </a:lnTo>
                  <a:lnTo>
                    <a:pt x="11896" y="309"/>
                  </a:lnTo>
                  <a:cubicBezTo>
                    <a:pt x="11886" y="136"/>
                    <a:pt x="11742" y="1"/>
                    <a:pt x="1155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9" name="Google Shape;17359;p67"/>
            <p:cNvSpPr/>
            <p:nvPr/>
          </p:nvSpPr>
          <p:spPr>
            <a:xfrm>
              <a:off x="1347994" y="3474882"/>
              <a:ext cx="279696" cy="210367"/>
            </a:xfrm>
            <a:custGeom>
              <a:avLst/>
              <a:gdLst/>
              <a:ahLst/>
              <a:cxnLst/>
              <a:rect l="l" t="t" r="r" b="b"/>
              <a:pathLst>
                <a:path w="10703" h="8050" extrusionOk="0">
                  <a:moveTo>
                    <a:pt x="0" y="0"/>
                  </a:moveTo>
                  <a:lnTo>
                    <a:pt x="0" y="7087"/>
                  </a:lnTo>
                  <a:cubicBezTo>
                    <a:pt x="10" y="7624"/>
                    <a:pt x="452" y="8050"/>
                    <a:pt x="984" y="8050"/>
                  </a:cubicBezTo>
                  <a:cubicBezTo>
                    <a:pt x="996" y="8050"/>
                    <a:pt x="1008" y="8049"/>
                    <a:pt x="1020" y="8049"/>
                  </a:cubicBezTo>
                  <a:lnTo>
                    <a:pt x="10703" y="8049"/>
                  </a:lnTo>
                  <a:lnTo>
                    <a:pt x="10703" y="337"/>
                  </a:lnTo>
                  <a:cubicBezTo>
                    <a:pt x="10703" y="337"/>
                    <a:pt x="10703" y="327"/>
                    <a:pt x="10703" y="308"/>
                  </a:cubicBezTo>
                  <a:cubicBezTo>
                    <a:pt x="10693" y="135"/>
                    <a:pt x="10549" y="0"/>
                    <a:pt x="1036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0" name="Google Shape;17360;p67"/>
            <p:cNvSpPr/>
            <p:nvPr/>
          </p:nvSpPr>
          <p:spPr>
            <a:xfrm>
              <a:off x="1316818" y="3581921"/>
              <a:ext cx="310872" cy="41002"/>
            </a:xfrm>
            <a:custGeom>
              <a:avLst/>
              <a:gdLst/>
              <a:ahLst/>
              <a:cxnLst/>
              <a:rect l="l" t="t" r="r" b="b"/>
              <a:pathLst>
                <a:path w="11896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896" y="1568"/>
                  </a:lnTo>
                  <a:lnTo>
                    <a:pt x="11896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1" name="Google Shape;17361;p67"/>
            <p:cNvSpPr/>
            <p:nvPr/>
          </p:nvSpPr>
          <p:spPr>
            <a:xfrm>
              <a:off x="1316818" y="3581921"/>
              <a:ext cx="31202" cy="41002"/>
            </a:xfrm>
            <a:custGeom>
              <a:avLst/>
              <a:gdLst/>
              <a:ahLst/>
              <a:cxnLst/>
              <a:rect l="l" t="t" r="r" b="b"/>
              <a:pathLst>
                <a:path w="1194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93" y="1568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62" name="Google Shape;17362;p67"/>
          <p:cNvGrpSpPr/>
          <p:nvPr/>
        </p:nvGrpSpPr>
        <p:grpSpPr>
          <a:xfrm>
            <a:off x="3105248" y="3348244"/>
            <a:ext cx="305620" cy="366430"/>
            <a:chOff x="3105248" y="3348244"/>
            <a:chExt cx="305620" cy="366430"/>
          </a:xfrm>
        </p:grpSpPr>
        <p:sp>
          <p:nvSpPr>
            <p:cNvPr id="17363" name="Google Shape;17363;p67"/>
            <p:cNvSpPr/>
            <p:nvPr/>
          </p:nvSpPr>
          <p:spPr>
            <a:xfrm>
              <a:off x="3198750" y="3348244"/>
              <a:ext cx="99774" cy="238485"/>
            </a:xfrm>
            <a:custGeom>
              <a:avLst/>
              <a:gdLst/>
              <a:ahLst/>
              <a:cxnLst/>
              <a:rect l="l" t="t" r="r" b="b"/>
              <a:pathLst>
                <a:path w="3818" h="9126" extrusionOk="0">
                  <a:moveTo>
                    <a:pt x="1241" y="1"/>
                  </a:moveTo>
                  <a:cubicBezTo>
                    <a:pt x="1192" y="1"/>
                    <a:pt x="1143" y="13"/>
                    <a:pt x="1097" y="38"/>
                  </a:cubicBezTo>
                  <a:lnTo>
                    <a:pt x="1020" y="86"/>
                  </a:lnTo>
                  <a:cubicBezTo>
                    <a:pt x="327" y="490"/>
                    <a:pt x="0" y="1298"/>
                    <a:pt x="202" y="2077"/>
                  </a:cubicBezTo>
                  <a:lnTo>
                    <a:pt x="2106" y="9125"/>
                  </a:lnTo>
                  <a:lnTo>
                    <a:pt x="3818" y="8664"/>
                  </a:lnTo>
                  <a:lnTo>
                    <a:pt x="3587" y="7798"/>
                  </a:lnTo>
                  <a:lnTo>
                    <a:pt x="1597" y="394"/>
                  </a:lnTo>
                  <a:lnTo>
                    <a:pt x="1549" y="240"/>
                  </a:lnTo>
                  <a:cubicBezTo>
                    <a:pt x="1506" y="92"/>
                    <a:pt x="1376" y="1"/>
                    <a:pt x="1241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4" name="Google Shape;17364;p67"/>
            <p:cNvSpPr/>
            <p:nvPr/>
          </p:nvSpPr>
          <p:spPr>
            <a:xfrm>
              <a:off x="3223366" y="3348244"/>
              <a:ext cx="69147" cy="208328"/>
            </a:xfrm>
            <a:custGeom>
              <a:avLst/>
              <a:gdLst/>
              <a:ahLst/>
              <a:cxnLst/>
              <a:rect l="l" t="t" r="r" b="b"/>
              <a:pathLst>
                <a:path w="2646" h="7972" extrusionOk="0">
                  <a:moveTo>
                    <a:pt x="289" y="1"/>
                  </a:moveTo>
                  <a:cubicBezTo>
                    <a:pt x="240" y="1"/>
                    <a:pt x="191" y="13"/>
                    <a:pt x="145" y="38"/>
                  </a:cubicBezTo>
                  <a:lnTo>
                    <a:pt x="68" y="86"/>
                  </a:lnTo>
                  <a:cubicBezTo>
                    <a:pt x="1" y="365"/>
                    <a:pt x="10" y="654"/>
                    <a:pt x="87" y="923"/>
                  </a:cubicBezTo>
                  <a:lnTo>
                    <a:pt x="1991" y="7972"/>
                  </a:lnTo>
                  <a:lnTo>
                    <a:pt x="2645" y="7798"/>
                  </a:lnTo>
                  <a:lnTo>
                    <a:pt x="645" y="404"/>
                  </a:lnTo>
                  <a:lnTo>
                    <a:pt x="597" y="240"/>
                  </a:lnTo>
                  <a:cubicBezTo>
                    <a:pt x="555" y="92"/>
                    <a:pt x="424" y="1"/>
                    <a:pt x="28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5" name="Google Shape;17365;p67"/>
            <p:cNvSpPr/>
            <p:nvPr/>
          </p:nvSpPr>
          <p:spPr>
            <a:xfrm>
              <a:off x="3224124" y="3348244"/>
              <a:ext cx="99277" cy="238485"/>
            </a:xfrm>
            <a:custGeom>
              <a:avLst/>
              <a:gdLst/>
              <a:ahLst/>
              <a:cxnLst/>
              <a:rect l="l" t="t" r="r" b="b"/>
              <a:pathLst>
                <a:path w="3799" h="9126" extrusionOk="0">
                  <a:moveTo>
                    <a:pt x="2580" y="1"/>
                  </a:moveTo>
                  <a:cubicBezTo>
                    <a:pt x="2442" y="1"/>
                    <a:pt x="2312" y="90"/>
                    <a:pt x="2270" y="231"/>
                  </a:cubicBezTo>
                  <a:lnTo>
                    <a:pt x="2222" y="394"/>
                  </a:lnTo>
                  <a:lnTo>
                    <a:pt x="1" y="8654"/>
                  </a:lnTo>
                  <a:lnTo>
                    <a:pt x="703" y="8847"/>
                  </a:lnTo>
                  <a:lnTo>
                    <a:pt x="1712" y="9125"/>
                  </a:lnTo>
                  <a:lnTo>
                    <a:pt x="3616" y="2077"/>
                  </a:lnTo>
                  <a:cubicBezTo>
                    <a:pt x="3799" y="1423"/>
                    <a:pt x="3587" y="731"/>
                    <a:pt x="3097" y="288"/>
                  </a:cubicBezTo>
                  <a:cubicBezTo>
                    <a:pt x="2982" y="192"/>
                    <a:pt x="2866" y="106"/>
                    <a:pt x="2732" y="38"/>
                  </a:cubicBezTo>
                  <a:cubicBezTo>
                    <a:pt x="2683" y="13"/>
                    <a:pt x="2631" y="1"/>
                    <a:pt x="258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6" name="Google Shape;17366;p67"/>
            <p:cNvSpPr/>
            <p:nvPr/>
          </p:nvSpPr>
          <p:spPr>
            <a:xfrm>
              <a:off x="3242469" y="3355770"/>
              <a:ext cx="80697" cy="230959"/>
            </a:xfrm>
            <a:custGeom>
              <a:avLst/>
              <a:gdLst/>
              <a:ahLst/>
              <a:cxnLst/>
              <a:rect l="l" t="t" r="r" b="b"/>
              <a:pathLst>
                <a:path w="3088" h="8838" extrusionOk="0">
                  <a:moveTo>
                    <a:pt x="2385" y="0"/>
                  </a:moveTo>
                  <a:cubicBezTo>
                    <a:pt x="2318" y="39"/>
                    <a:pt x="2280" y="106"/>
                    <a:pt x="2260" y="173"/>
                  </a:cubicBezTo>
                  <a:lnTo>
                    <a:pt x="2212" y="337"/>
                  </a:lnTo>
                  <a:lnTo>
                    <a:pt x="1" y="8559"/>
                  </a:lnTo>
                  <a:lnTo>
                    <a:pt x="1010" y="8837"/>
                  </a:lnTo>
                  <a:lnTo>
                    <a:pt x="2914" y="1789"/>
                  </a:lnTo>
                  <a:cubicBezTo>
                    <a:pt x="3087" y="1135"/>
                    <a:pt x="2885" y="443"/>
                    <a:pt x="2385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7" name="Google Shape;17367;p67"/>
            <p:cNvSpPr/>
            <p:nvPr/>
          </p:nvSpPr>
          <p:spPr>
            <a:xfrm>
              <a:off x="3235675" y="3503000"/>
              <a:ext cx="175192" cy="211255"/>
            </a:xfrm>
            <a:custGeom>
              <a:avLst/>
              <a:gdLst/>
              <a:ahLst/>
              <a:cxnLst/>
              <a:rect l="l" t="t" r="r" b="b"/>
              <a:pathLst>
                <a:path w="6704" h="8084" extrusionOk="0">
                  <a:moveTo>
                    <a:pt x="3920" y="4201"/>
                  </a:moveTo>
                  <a:cubicBezTo>
                    <a:pt x="3946" y="4201"/>
                    <a:pt x="3974" y="4202"/>
                    <a:pt x="4001" y="4204"/>
                  </a:cubicBezTo>
                  <a:cubicBezTo>
                    <a:pt x="4771" y="4242"/>
                    <a:pt x="5367" y="4896"/>
                    <a:pt x="5319" y="5665"/>
                  </a:cubicBezTo>
                  <a:cubicBezTo>
                    <a:pt x="5275" y="6470"/>
                    <a:pt x="4609" y="6979"/>
                    <a:pt x="3923" y="6979"/>
                  </a:cubicBezTo>
                  <a:cubicBezTo>
                    <a:pt x="3560" y="6979"/>
                    <a:pt x="3191" y="6837"/>
                    <a:pt x="2905" y="6521"/>
                  </a:cubicBezTo>
                  <a:cubicBezTo>
                    <a:pt x="2096" y="5618"/>
                    <a:pt x="2740" y="4201"/>
                    <a:pt x="3920" y="4201"/>
                  </a:cubicBezTo>
                  <a:close/>
                  <a:moveTo>
                    <a:pt x="979" y="0"/>
                  </a:moveTo>
                  <a:cubicBezTo>
                    <a:pt x="904" y="0"/>
                    <a:pt x="827" y="10"/>
                    <a:pt x="751" y="30"/>
                  </a:cubicBezTo>
                  <a:cubicBezTo>
                    <a:pt x="280" y="165"/>
                    <a:pt x="1" y="646"/>
                    <a:pt x="126" y="1126"/>
                  </a:cubicBezTo>
                  <a:lnTo>
                    <a:pt x="1520" y="6290"/>
                  </a:lnTo>
                  <a:cubicBezTo>
                    <a:pt x="1848" y="7376"/>
                    <a:pt x="2844" y="8084"/>
                    <a:pt x="3927" y="8084"/>
                  </a:cubicBezTo>
                  <a:cubicBezTo>
                    <a:pt x="4149" y="8084"/>
                    <a:pt x="4374" y="8054"/>
                    <a:pt x="4597" y="7992"/>
                  </a:cubicBezTo>
                  <a:cubicBezTo>
                    <a:pt x="5924" y="7617"/>
                    <a:pt x="6703" y="6261"/>
                    <a:pt x="6357" y="4934"/>
                  </a:cubicBezTo>
                  <a:lnTo>
                    <a:pt x="6357" y="4934"/>
                  </a:lnTo>
                  <a:lnTo>
                    <a:pt x="6357" y="4944"/>
                  </a:lnTo>
                  <a:cubicBezTo>
                    <a:pt x="6044" y="3788"/>
                    <a:pt x="5011" y="3079"/>
                    <a:pt x="3925" y="3079"/>
                  </a:cubicBezTo>
                  <a:cubicBezTo>
                    <a:pt x="3476" y="3079"/>
                    <a:pt x="3017" y="3201"/>
                    <a:pt x="2597" y="3463"/>
                  </a:cubicBezTo>
                  <a:lnTo>
                    <a:pt x="1838" y="655"/>
                  </a:lnTo>
                  <a:cubicBezTo>
                    <a:pt x="1733" y="260"/>
                    <a:pt x="1371" y="0"/>
                    <a:pt x="979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8" name="Google Shape;17368;p67"/>
            <p:cNvSpPr/>
            <p:nvPr/>
          </p:nvSpPr>
          <p:spPr>
            <a:xfrm>
              <a:off x="3105248" y="3502739"/>
              <a:ext cx="181725" cy="211935"/>
            </a:xfrm>
            <a:custGeom>
              <a:avLst/>
              <a:gdLst/>
              <a:ahLst/>
              <a:cxnLst/>
              <a:rect l="l" t="t" r="r" b="b"/>
              <a:pathLst>
                <a:path w="6954" h="8110" extrusionOk="0">
                  <a:moveTo>
                    <a:pt x="3007" y="4212"/>
                  </a:moveTo>
                  <a:cubicBezTo>
                    <a:pt x="3127" y="4212"/>
                    <a:pt x="3250" y="4228"/>
                    <a:pt x="3376" y="4262"/>
                  </a:cubicBezTo>
                  <a:cubicBezTo>
                    <a:pt x="4117" y="4454"/>
                    <a:pt x="4559" y="5214"/>
                    <a:pt x="4367" y="5964"/>
                  </a:cubicBezTo>
                  <a:cubicBezTo>
                    <a:pt x="4184" y="6630"/>
                    <a:pt x="3602" y="6990"/>
                    <a:pt x="3017" y="6990"/>
                  </a:cubicBezTo>
                  <a:cubicBezTo>
                    <a:pt x="2554" y="6990"/>
                    <a:pt x="2090" y="6766"/>
                    <a:pt x="1819" y="6291"/>
                  </a:cubicBezTo>
                  <a:cubicBezTo>
                    <a:pt x="1268" y="5336"/>
                    <a:pt x="1995" y="4212"/>
                    <a:pt x="3007" y="4212"/>
                  </a:cubicBezTo>
                  <a:close/>
                  <a:moveTo>
                    <a:pt x="5975" y="1"/>
                  </a:moveTo>
                  <a:cubicBezTo>
                    <a:pt x="5583" y="1"/>
                    <a:pt x="5222" y="261"/>
                    <a:pt x="5117" y="656"/>
                  </a:cubicBezTo>
                  <a:lnTo>
                    <a:pt x="4357" y="3473"/>
                  </a:lnTo>
                  <a:cubicBezTo>
                    <a:pt x="3918" y="3196"/>
                    <a:pt x="3458" y="3073"/>
                    <a:pt x="3015" y="3073"/>
                  </a:cubicBezTo>
                  <a:cubicBezTo>
                    <a:pt x="1397" y="3073"/>
                    <a:pt x="1" y="4710"/>
                    <a:pt x="665" y="6483"/>
                  </a:cubicBezTo>
                  <a:cubicBezTo>
                    <a:pt x="1039" y="7464"/>
                    <a:pt x="1976" y="8110"/>
                    <a:pt x="3026" y="8110"/>
                  </a:cubicBezTo>
                  <a:cubicBezTo>
                    <a:pt x="3056" y="8110"/>
                    <a:pt x="3086" y="8109"/>
                    <a:pt x="3117" y="8108"/>
                  </a:cubicBezTo>
                  <a:cubicBezTo>
                    <a:pt x="4194" y="8060"/>
                    <a:pt x="5127" y="7339"/>
                    <a:pt x="5434" y="6300"/>
                  </a:cubicBezTo>
                  <a:lnTo>
                    <a:pt x="6829" y="1127"/>
                  </a:lnTo>
                  <a:cubicBezTo>
                    <a:pt x="6954" y="656"/>
                    <a:pt x="6665" y="175"/>
                    <a:pt x="6204" y="40"/>
                  </a:cubicBezTo>
                  <a:lnTo>
                    <a:pt x="6204" y="31"/>
                  </a:lnTo>
                  <a:cubicBezTo>
                    <a:pt x="6127" y="10"/>
                    <a:pt x="6051" y="1"/>
                    <a:pt x="597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9" name="Google Shape;17369;p67"/>
            <p:cNvSpPr/>
            <p:nvPr/>
          </p:nvSpPr>
          <p:spPr>
            <a:xfrm>
              <a:off x="3253288" y="3522365"/>
              <a:ext cx="15836" cy="16124"/>
            </a:xfrm>
            <a:custGeom>
              <a:avLst/>
              <a:gdLst/>
              <a:ahLst/>
              <a:cxnLst/>
              <a:rect l="l" t="t" r="r" b="b"/>
              <a:pathLst>
                <a:path w="606" h="617" extrusionOk="0">
                  <a:moveTo>
                    <a:pt x="308" y="1"/>
                  </a:moveTo>
                  <a:cubicBezTo>
                    <a:pt x="135" y="1"/>
                    <a:pt x="0" y="145"/>
                    <a:pt x="0" y="308"/>
                  </a:cubicBezTo>
                  <a:cubicBezTo>
                    <a:pt x="0" y="472"/>
                    <a:pt x="135" y="616"/>
                    <a:pt x="308" y="616"/>
                  </a:cubicBezTo>
                  <a:cubicBezTo>
                    <a:pt x="471" y="616"/>
                    <a:pt x="606" y="472"/>
                    <a:pt x="606" y="308"/>
                  </a:cubicBezTo>
                  <a:cubicBezTo>
                    <a:pt x="606" y="145"/>
                    <a:pt x="471" y="1"/>
                    <a:pt x="308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70" name="Google Shape;17370;p67"/>
          <p:cNvGrpSpPr/>
          <p:nvPr/>
        </p:nvGrpSpPr>
        <p:grpSpPr>
          <a:xfrm>
            <a:off x="2661988" y="3348218"/>
            <a:ext cx="304078" cy="366665"/>
            <a:chOff x="2661988" y="3348218"/>
            <a:chExt cx="304078" cy="366665"/>
          </a:xfrm>
        </p:grpSpPr>
        <p:sp>
          <p:nvSpPr>
            <p:cNvPr id="17371" name="Google Shape;17371;p67"/>
            <p:cNvSpPr/>
            <p:nvPr/>
          </p:nvSpPr>
          <p:spPr>
            <a:xfrm>
              <a:off x="2801954" y="3540971"/>
              <a:ext cx="24146" cy="173912"/>
            </a:xfrm>
            <a:custGeom>
              <a:avLst/>
              <a:gdLst/>
              <a:ahLst/>
              <a:cxnLst/>
              <a:rect l="l" t="t" r="r" b="b"/>
              <a:pathLst>
                <a:path w="924" h="6655" extrusionOk="0">
                  <a:moveTo>
                    <a:pt x="1" y="0"/>
                  </a:moveTo>
                  <a:lnTo>
                    <a:pt x="1" y="6193"/>
                  </a:lnTo>
                  <a:cubicBezTo>
                    <a:pt x="1" y="6501"/>
                    <a:pt x="231" y="6655"/>
                    <a:pt x="462" y="6655"/>
                  </a:cubicBezTo>
                  <a:cubicBezTo>
                    <a:pt x="693" y="6655"/>
                    <a:pt x="924" y="6501"/>
                    <a:pt x="924" y="6193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2" name="Google Shape;17372;p67"/>
            <p:cNvSpPr/>
            <p:nvPr/>
          </p:nvSpPr>
          <p:spPr>
            <a:xfrm>
              <a:off x="2801954" y="3540971"/>
              <a:ext cx="24146" cy="39721"/>
            </a:xfrm>
            <a:custGeom>
              <a:avLst/>
              <a:gdLst/>
              <a:ahLst/>
              <a:cxnLst/>
              <a:rect l="l" t="t" r="r" b="b"/>
              <a:pathLst>
                <a:path w="924" h="1520" extrusionOk="0">
                  <a:moveTo>
                    <a:pt x="1" y="0"/>
                  </a:moveTo>
                  <a:lnTo>
                    <a:pt x="1" y="1520"/>
                  </a:lnTo>
                  <a:lnTo>
                    <a:pt x="924" y="1520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3" name="Google Shape;17373;p67"/>
            <p:cNvSpPr/>
            <p:nvPr/>
          </p:nvSpPr>
          <p:spPr>
            <a:xfrm>
              <a:off x="2809245" y="3348218"/>
              <a:ext cx="11080" cy="39669"/>
            </a:xfrm>
            <a:custGeom>
              <a:avLst/>
              <a:gdLst/>
              <a:ahLst/>
              <a:cxnLst/>
              <a:rect l="l" t="t" r="r" b="b"/>
              <a:pathLst>
                <a:path w="424" h="1518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309"/>
                  </a:lnTo>
                  <a:cubicBezTo>
                    <a:pt x="1" y="1448"/>
                    <a:pt x="106" y="1518"/>
                    <a:pt x="212" y="1518"/>
                  </a:cubicBezTo>
                  <a:cubicBezTo>
                    <a:pt x="318" y="1518"/>
                    <a:pt x="424" y="1448"/>
                    <a:pt x="424" y="1309"/>
                  </a:cubicBezTo>
                  <a:lnTo>
                    <a:pt x="424" y="212"/>
                  </a:lnTo>
                  <a:cubicBezTo>
                    <a:pt x="424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4" name="Google Shape;17374;p67"/>
            <p:cNvSpPr/>
            <p:nvPr/>
          </p:nvSpPr>
          <p:spPr>
            <a:xfrm>
              <a:off x="2852207" y="3359585"/>
              <a:ext cx="24173" cy="37579"/>
            </a:xfrm>
            <a:custGeom>
              <a:avLst/>
              <a:gdLst/>
              <a:ahLst/>
              <a:cxnLst/>
              <a:rect l="l" t="t" r="r" b="b"/>
              <a:pathLst>
                <a:path w="925" h="1438" extrusionOk="0">
                  <a:moveTo>
                    <a:pt x="681" y="1"/>
                  </a:moveTo>
                  <a:cubicBezTo>
                    <a:pt x="599" y="1"/>
                    <a:pt x="520" y="53"/>
                    <a:pt x="491" y="133"/>
                  </a:cubicBezTo>
                  <a:lnTo>
                    <a:pt x="68" y="1143"/>
                  </a:lnTo>
                  <a:cubicBezTo>
                    <a:pt x="0" y="1310"/>
                    <a:pt x="139" y="1438"/>
                    <a:pt x="276" y="1438"/>
                  </a:cubicBezTo>
                  <a:cubicBezTo>
                    <a:pt x="351" y="1438"/>
                    <a:pt x="425" y="1399"/>
                    <a:pt x="462" y="1306"/>
                  </a:cubicBezTo>
                  <a:lnTo>
                    <a:pt x="876" y="297"/>
                  </a:lnTo>
                  <a:cubicBezTo>
                    <a:pt x="924" y="191"/>
                    <a:pt x="876" y="56"/>
                    <a:pt x="761" y="18"/>
                  </a:cubicBezTo>
                  <a:cubicBezTo>
                    <a:pt x="735" y="6"/>
                    <a:pt x="708" y="1"/>
                    <a:pt x="681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5" name="Google Shape;17375;p67"/>
            <p:cNvSpPr/>
            <p:nvPr/>
          </p:nvSpPr>
          <p:spPr>
            <a:xfrm>
              <a:off x="2889158" y="3390970"/>
              <a:ext cx="35540" cy="31411"/>
            </a:xfrm>
            <a:custGeom>
              <a:avLst/>
              <a:gdLst/>
              <a:ahLst/>
              <a:cxnLst/>
              <a:rect l="l" t="t" r="r" b="b"/>
              <a:pathLst>
                <a:path w="1360" h="1202" extrusionOk="0">
                  <a:moveTo>
                    <a:pt x="1057" y="1"/>
                  </a:moveTo>
                  <a:cubicBezTo>
                    <a:pt x="1008" y="1"/>
                    <a:pt x="958" y="20"/>
                    <a:pt x="914" y="67"/>
                  </a:cubicBezTo>
                  <a:lnTo>
                    <a:pt x="135" y="846"/>
                  </a:lnTo>
                  <a:cubicBezTo>
                    <a:pt x="0" y="971"/>
                    <a:pt x="97" y="1202"/>
                    <a:pt x="289" y="1202"/>
                  </a:cubicBezTo>
                  <a:cubicBezTo>
                    <a:pt x="347" y="1202"/>
                    <a:pt x="395" y="1182"/>
                    <a:pt x="433" y="1144"/>
                  </a:cubicBezTo>
                  <a:lnTo>
                    <a:pt x="1212" y="365"/>
                  </a:lnTo>
                  <a:cubicBezTo>
                    <a:pt x="1360" y="217"/>
                    <a:pt x="1218" y="1"/>
                    <a:pt x="1057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6" name="Google Shape;17376;p67"/>
            <p:cNvSpPr/>
            <p:nvPr/>
          </p:nvSpPr>
          <p:spPr>
            <a:xfrm>
              <a:off x="2915290" y="3438479"/>
              <a:ext cx="40688" cy="22056"/>
            </a:xfrm>
            <a:custGeom>
              <a:avLst/>
              <a:gdLst/>
              <a:ahLst/>
              <a:cxnLst/>
              <a:rect l="l" t="t" r="r" b="b"/>
              <a:pathLst>
                <a:path w="1557" h="844" extrusionOk="0">
                  <a:moveTo>
                    <a:pt x="1255" y="0"/>
                  </a:moveTo>
                  <a:cubicBezTo>
                    <a:pt x="1226" y="0"/>
                    <a:pt x="1196" y="6"/>
                    <a:pt x="1164" y="18"/>
                  </a:cubicBezTo>
                  <a:lnTo>
                    <a:pt x="164" y="432"/>
                  </a:lnTo>
                  <a:cubicBezTo>
                    <a:pt x="58" y="480"/>
                    <a:pt x="1" y="595"/>
                    <a:pt x="49" y="711"/>
                  </a:cubicBezTo>
                  <a:cubicBezTo>
                    <a:pt x="78" y="791"/>
                    <a:pt x="156" y="843"/>
                    <a:pt x="239" y="843"/>
                  </a:cubicBezTo>
                  <a:cubicBezTo>
                    <a:pt x="265" y="843"/>
                    <a:pt x="292" y="838"/>
                    <a:pt x="318" y="826"/>
                  </a:cubicBezTo>
                  <a:lnTo>
                    <a:pt x="1328" y="412"/>
                  </a:lnTo>
                  <a:cubicBezTo>
                    <a:pt x="1556" y="311"/>
                    <a:pt x="1464" y="0"/>
                    <a:pt x="125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7" name="Google Shape;17377;p67"/>
            <p:cNvSpPr/>
            <p:nvPr/>
          </p:nvSpPr>
          <p:spPr>
            <a:xfrm>
              <a:off x="2922817" y="3493723"/>
              <a:ext cx="43249" cy="11080"/>
            </a:xfrm>
            <a:custGeom>
              <a:avLst/>
              <a:gdLst/>
              <a:ahLst/>
              <a:cxnLst/>
              <a:rect l="l" t="t" r="r" b="b"/>
              <a:pathLst>
                <a:path w="1655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1376" y="424"/>
                  </a:lnTo>
                  <a:cubicBezTo>
                    <a:pt x="1655" y="424"/>
                    <a:pt x="1655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8" name="Google Shape;17378;p67"/>
            <p:cNvSpPr/>
            <p:nvPr/>
          </p:nvSpPr>
          <p:spPr>
            <a:xfrm>
              <a:off x="2912912" y="3538149"/>
              <a:ext cx="42570" cy="22160"/>
            </a:xfrm>
            <a:custGeom>
              <a:avLst/>
              <a:gdLst/>
              <a:ahLst/>
              <a:cxnLst/>
              <a:rect l="l" t="t" r="r" b="b"/>
              <a:pathLst>
                <a:path w="1629" h="848" extrusionOk="0">
                  <a:moveTo>
                    <a:pt x="297" y="1"/>
                  </a:moveTo>
                  <a:cubicBezTo>
                    <a:pt x="96" y="1"/>
                    <a:pt x="0" y="314"/>
                    <a:pt x="236" y="406"/>
                  </a:cubicBezTo>
                  <a:lnTo>
                    <a:pt x="1236" y="830"/>
                  </a:lnTo>
                  <a:cubicBezTo>
                    <a:pt x="1266" y="842"/>
                    <a:pt x="1295" y="847"/>
                    <a:pt x="1322" y="847"/>
                  </a:cubicBezTo>
                  <a:cubicBezTo>
                    <a:pt x="1528" y="847"/>
                    <a:pt x="1629" y="529"/>
                    <a:pt x="1399" y="435"/>
                  </a:cubicBezTo>
                  <a:lnTo>
                    <a:pt x="390" y="22"/>
                  </a:lnTo>
                  <a:cubicBezTo>
                    <a:pt x="357" y="7"/>
                    <a:pt x="326" y="1"/>
                    <a:pt x="29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9" name="Google Shape;17379;p67"/>
            <p:cNvSpPr/>
            <p:nvPr/>
          </p:nvSpPr>
          <p:spPr>
            <a:xfrm>
              <a:off x="2887825" y="3575649"/>
              <a:ext cx="35880" cy="31411"/>
            </a:xfrm>
            <a:custGeom>
              <a:avLst/>
              <a:gdLst/>
              <a:ahLst/>
              <a:cxnLst/>
              <a:rect l="l" t="t" r="r" b="b"/>
              <a:pathLst>
                <a:path w="1373" h="1202" extrusionOk="0">
                  <a:moveTo>
                    <a:pt x="300" y="0"/>
                  </a:moveTo>
                  <a:cubicBezTo>
                    <a:pt x="140" y="0"/>
                    <a:pt x="0" y="211"/>
                    <a:pt x="148" y="366"/>
                  </a:cubicBezTo>
                  <a:lnTo>
                    <a:pt x="927" y="1135"/>
                  </a:lnTo>
                  <a:cubicBezTo>
                    <a:pt x="971" y="1182"/>
                    <a:pt x="1021" y="1201"/>
                    <a:pt x="1069" y="1201"/>
                  </a:cubicBezTo>
                  <a:cubicBezTo>
                    <a:pt x="1230" y="1201"/>
                    <a:pt x="1373" y="985"/>
                    <a:pt x="1225" y="837"/>
                  </a:cubicBezTo>
                  <a:lnTo>
                    <a:pt x="446" y="68"/>
                  </a:lnTo>
                  <a:cubicBezTo>
                    <a:pt x="401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0" name="Google Shape;17380;p67"/>
            <p:cNvSpPr/>
            <p:nvPr/>
          </p:nvSpPr>
          <p:spPr>
            <a:xfrm>
              <a:off x="2850926" y="3600605"/>
              <a:ext cx="24721" cy="37552"/>
            </a:xfrm>
            <a:custGeom>
              <a:avLst/>
              <a:gdLst/>
              <a:ahLst/>
              <a:cxnLst/>
              <a:rect l="l" t="t" r="r" b="b"/>
              <a:pathLst>
                <a:path w="946" h="1437" extrusionOk="0">
                  <a:moveTo>
                    <a:pt x="270" y="1"/>
                  </a:moveTo>
                  <a:cubicBezTo>
                    <a:pt x="136" y="1"/>
                    <a:pt x="1" y="128"/>
                    <a:pt x="69" y="295"/>
                  </a:cubicBezTo>
                  <a:lnTo>
                    <a:pt x="483" y="1305"/>
                  </a:lnTo>
                  <a:cubicBezTo>
                    <a:pt x="520" y="1397"/>
                    <a:pt x="594" y="1436"/>
                    <a:pt x="669" y="1436"/>
                  </a:cubicBezTo>
                  <a:cubicBezTo>
                    <a:pt x="806" y="1436"/>
                    <a:pt x="945" y="1309"/>
                    <a:pt x="877" y="1142"/>
                  </a:cubicBezTo>
                  <a:lnTo>
                    <a:pt x="454" y="132"/>
                  </a:lnTo>
                  <a:cubicBezTo>
                    <a:pt x="416" y="40"/>
                    <a:pt x="343" y="1"/>
                    <a:pt x="27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1" name="Google Shape;17381;p67"/>
            <p:cNvSpPr/>
            <p:nvPr/>
          </p:nvSpPr>
          <p:spPr>
            <a:xfrm>
              <a:off x="2751021" y="3600083"/>
              <a:ext cx="24068" cy="37317"/>
            </a:xfrm>
            <a:custGeom>
              <a:avLst/>
              <a:gdLst/>
              <a:ahLst/>
              <a:cxnLst/>
              <a:rect l="l" t="t" r="r" b="b"/>
              <a:pathLst>
                <a:path w="921" h="1428" extrusionOk="0">
                  <a:moveTo>
                    <a:pt x="682" y="0"/>
                  </a:moveTo>
                  <a:cubicBezTo>
                    <a:pt x="596" y="0"/>
                    <a:pt x="517" y="53"/>
                    <a:pt x="488" y="133"/>
                  </a:cubicBezTo>
                  <a:lnTo>
                    <a:pt x="75" y="1133"/>
                  </a:lnTo>
                  <a:cubicBezTo>
                    <a:pt x="0" y="1300"/>
                    <a:pt x="137" y="1427"/>
                    <a:pt x="273" y="1427"/>
                  </a:cubicBezTo>
                  <a:cubicBezTo>
                    <a:pt x="347" y="1427"/>
                    <a:pt x="422" y="1389"/>
                    <a:pt x="459" y="1296"/>
                  </a:cubicBezTo>
                  <a:lnTo>
                    <a:pt x="882" y="287"/>
                  </a:lnTo>
                  <a:cubicBezTo>
                    <a:pt x="921" y="181"/>
                    <a:pt x="873" y="56"/>
                    <a:pt x="767" y="17"/>
                  </a:cubicBezTo>
                  <a:cubicBezTo>
                    <a:pt x="739" y="6"/>
                    <a:pt x="710" y="0"/>
                    <a:pt x="68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2" name="Google Shape;17382;p67"/>
            <p:cNvSpPr/>
            <p:nvPr/>
          </p:nvSpPr>
          <p:spPr>
            <a:xfrm>
              <a:off x="2703147" y="3574525"/>
              <a:ext cx="36063" cy="31411"/>
            </a:xfrm>
            <a:custGeom>
              <a:avLst/>
              <a:gdLst/>
              <a:ahLst/>
              <a:cxnLst/>
              <a:rect l="l" t="t" r="r" b="b"/>
              <a:pathLst>
                <a:path w="1380" h="1202" extrusionOk="0">
                  <a:moveTo>
                    <a:pt x="1071" y="1"/>
                  </a:moveTo>
                  <a:cubicBezTo>
                    <a:pt x="1022" y="1"/>
                    <a:pt x="972" y="19"/>
                    <a:pt x="926" y="63"/>
                  </a:cubicBezTo>
                  <a:lnTo>
                    <a:pt x="926" y="72"/>
                  </a:lnTo>
                  <a:lnTo>
                    <a:pt x="156" y="841"/>
                  </a:lnTo>
                  <a:cubicBezTo>
                    <a:pt x="0" y="990"/>
                    <a:pt x="143" y="1202"/>
                    <a:pt x="309" y="1202"/>
                  </a:cubicBezTo>
                  <a:cubicBezTo>
                    <a:pt x="358" y="1202"/>
                    <a:pt x="409" y="1183"/>
                    <a:pt x="455" y="1140"/>
                  </a:cubicBezTo>
                  <a:lnTo>
                    <a:pt x="1224" y="370"/>
                  </a:lnTo>
                  <a:cubicBezTo>
                    <a:pt x="1380" y="214"/>
                    <a:pt x="1237" y="1"/>
                    <a:pt x="1071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3" name="Google Shape;17383;p67"/>
            <p:cNvSpPr/>
            <p:nvPr/>
          </p:nvSpPr>
          <p:spPr>
            <a:xfrm>
              <a:off x="2671814" y="3536607"/>
              <a:ext cx="40714" cy="22186"/>
            </a:xfrm>
            <a:custGeom>
              <a:avLst/>
              <a:gdLst/>
              <a:ahLst/>
              <a:cxnLst/>
              <a:rect l="l" t="t" r="r" b="b"/>
              <a:pathLst>
                <a:path w="1558" h="849" extrusionOk="0">
                  <a:moveTo>
                    <a:pt x="1319" y="0"/>
                  </a:moveTo>
                  <a:cubicBezTo>
                    <a:pt x="1293" y="0"/>
                    <a:pt x="1266" y="5"/>
                    <a:pt x="1240" y="13"/>
                  </a:cubicBezTo>
                  <a:lnTo>
                    <a:pt x="230" y="437"/>
                  </a:lnTo>
                  <a:cubicBezTo>
                    <a:pt x="1" y="530"/>
                    <a:pt x="102" y="849"/>
                    <a:pt x="308" y="849"/>
                  </a:cubicBezTo>
                  <a:cubicBezTo>
                    <a:pt x="335" y="849"/>
                    <a:pt x="364" y="843"/>
                    <a:pt x="394" y="831"/>
                  </a:cubicBezTo>
                  <a:lnTo>
                    <a:pt x="1404" y="408"/>
                  </a:lnTo>
                  <a:cubicBezTo>
                    <a:pt x="1509" y="369"/>
                    <a:pt x="1557" y="244"/>
                    <a:pt x="1519" y="139"/>
                  </a:cubicBezTo>
                  <a:cubicBezTo>
                    <a:pt x="1489" y="49"/>
                    <a:pt x="1408" y="0"/>
                    <a:pt x="131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4" name="Google Shape;17384;p67"/>
            <p:cNvSpPr/>
            <p:nvPr/>
          </p:nvSpPr>
          <p:spPr>
            <a:xfrm>
              <a:off x="2661988" y="3492208"/>
              <a:ext cx="41498" cy="11080"/>
            </a:xfrm>
            <a:custGeom>
              <a:avLst/>
              <a:gdLst/>
              <a:ahLst/>
              <a:cxnLst/>
              <a:rect l="l" t="t" r="r" b="b"/>
              <a:pathLst>
                <a:path w="1588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1376" y="424"/>
                  </a:lnTo>
                  <a:cubicBezTo>
                    <a:pt x="1491" y="424"/>
                    <a:pt x="1587" y="328"/>
                    <a:pt x="1587" y="212"/>
                  </a:cubicBezTo>
                  <a:cubicBezTo>
                    <a:pt x="1587" y="97"/>
                    <a:pt x="1491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5" name="Google Shape;17385;p67"/>
            <p:cNvSpPr/>
            <p:nvPr/>
          </p:nvSpPr>
          <p:spPr>
            <a:xfrm>
              <a:off x="2672363" y="3436728"/>
              <a:ext cx="42570" cy="22134"/>
            </a:xfrm>
            <a:custGeom>
              <a:avLst/>
              <a:gdLst/>
              <a:ahLst/>
              <a:cxnLst/>
              <a:rect l="l" t="t" r="r" b="b"/>
              <a:pathLst>
                <a:path w="1629" h="847" extrusionOk="0">
                  <a:moveTo>
                    <a:pt x="312" y="0"/>
                  </a:moveTo>
                  <a:cubicBezTo>
                    <a:pt x="100" y="0"/>
                    <a:pt x="0" y="319"/>
                    <a:pt x="238" y="412"/>
                  </a:cubicBezTo>
                  <a:lnTo>
                    <a:pt x="1238" y="826"/>
                  </a:lnTo>
                  <a:cubicBezTo>
                    <a:pt x="1272" y="840"/>
                    <a:pt x="1304" y="847"/>
                    <a:pt x="1334" y="847"/>
                  </a:cubicBezTo>
                  <a:cubicBezTo>
                    <a:pt x="1540" y="847"/>
                    <a:pt x="1629" y="534"/>
                    <a:pt x="1402" y="441"/>
                  </a:cubicBezTo>
                  <a:lnTo>
                    <a:pt x="402" y="18"/>
                  </a:lnTo>
                  <a:cubicBezTo>
                    <a:pt x="370" y="6"/>
                    <a:pt x="340" y="0"/>
                    <a:pt x="31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6" name="Google Shape;17386;p67"/>
            <p:cNvSpPr/>
            <p:nvPr/>
          </p:nvSpPr>
          <p:spPr>
            <a:xfrm>
              <a:off x="2704349" y="3390082"/>
              <a:ext cx="35932" cy="31411"/>
            </a:xfrm>
            <a:custGeom>
              <a:avLst/>
              <a:gdLst/>
              <a:ahLst/>
              <a:cxnLst/>
              <a:rect l="l" t="t" r="r" b="b"/>
              <a:pathLst>
                <a:path w="1375" h="1202" extrusionOk="0">
                  <a:moveTo>
                    <a:pt x="307" y="0"/>
                  </a:moveTo>
                  <a:cubicBezTo>
                    <a:pt x="145" y="0"/>
                    <a:pt x="0" y="214"/>
                    <a:pt x="149" y="370"/>
                  </a:cubicBezTo>
                  <a:lnTo>
                    <a:pt x="928" y="1139"/>
                  </a:lnTo>
                  <a:cubicBezTo>
                    <a:pt x="972" y="1183"/>
                    <a:pt x="1021" y="1202"/>
                    <a:pt x="1068" y="1202"/>
                  </a:cubicBezTo>
                  <a:cubicBezTo>
                    <a:pt x="1230" y="1202"/>
                    <a:pt x="1374" y="990"/>
                    <a:pt x="1226" y="841"/>
                  </a:cubicBezTo>
                  <a:lnTo>
                    <a:pt x="447" y="62"/>
                  </a:lnTo>
                  <a:cubicBezTo>
                    <a:pt x="403" y="19"/>
                    <a:pt x="354" y="0"/>
                    <a:pt x="307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7" name="Google Shape;17387;p67"/>
            <p:cNvSpPr/>
            <p:nvPr/>
          </p:nvSpPr>
          <p:spPr>
            <a:xfrm>
              <a:off x="2752433" y="3358958"/>
              <a:ext cx="24669" cy="37526"/>
            </a:xfrm>
            <a:custGeom>
              <a:avLst/>
              <a:gdLst/>
              <a:ahLst/>
              <a:cxnLst/>
              <a:rect l="l" t="t" r="r" b="b"/>
              <a:pathLst>
                <a:path w="944" h="1436" extrusionOk="0">
                  <a:moveTo>
                    <a:pt x="269" y="0"/>
                  </a:moveTo>
                  <a:cubicBezTo>
                    <a:pt x="134" y="0"/>
                    <a:pt x="1" y="129"/>
                    <a:pt x="69" y="301"/>
                  </a:cubicBezTo>
                  <a:lnTo>
                    <a:pt x="482" y="1302"/>
                  </a:lnTo>
                  <a:cubicBezTo>
                    <a:pt x="520" y="1395"/>
                    <a:pt x="596" y="1435"/>
                    <a:pt x="672" y="1435"/>
                  </a:cubicBezTo>
                  <a:cubicBezTo>
                    <a:pt x="807" y="1435"/>
                    <a:pt x="944" y="1310"/>
                    <a:pt x="876" y="1138"/>
                  </a:cubicBezTo>
                  <a:lnTo>
                    <a:pt x="463" y="138"/>
                  </a:lnTo>
                  <a:cubicBezTo>
                    <a:pt x="421" y="41"/>
                    <a:pt x="345" y="0"/>
                    <a:pt x="26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8" name="Google Shape;17388;p67"/>
            <p:cNvSpPr/>
            <p:nvPr/>
          </p:nvSpPr>
          <p:spPr>
            <a:xfrm>
              <a:off x="2727816" y="3415796"/>
              <a:ext cx="172422" cy="159591"/>
            </a:xfrm>
            <a:custGeom>
              <a:avLst/>
              <a:gdLst/>
              <a:ahLst/>
              <a:cxnLst/>
              <a:rect l="l" t="t" r="r" b="b"/>
              <a:pathLst>
                <a:path w="6598" h="6107" extrusionOk="0">
                  <a:moveTo>
                    <a:pt x="3300" y="1"/>
                  </a:moveTo>
                  <a:cubicBezTo>
                    <a:pt x="3160" y="1"/>
                    <a:pt x="3023" y="74"/>
                    <a:pt x="2953" y="213"/>
                  </a:cubicBezTo>
                  <a:lnTo>
                    <a:pt x="2290" y="1559"/>
                  </a:lnTo>
                  <a:lnTo>
                    <a:pt x="2270" y="1598"/>
                  </a:lnTo>
                  <a:cubicBezTo>
                    <a:pt x="2213" y="1713"/>
                    <a:pt x="2107" y="1800"/>
                    <a:pt x="1982" y="1819"/>
                  </a:cubicBezTo>
                  <a:lnTo>
                    <a:pt x="905" y="1973"/>
                  </a:lnTo>
                  <a:lnTo>
                    <a:pt x="443" y="2040"/>
                  </a:lnTo>
                  <a:cubicBezTo>
                    <a:pt x="126" y="2079"/>
                    <a:pt x="1" y="2473"/>
                    <a:pt x="232" y="2704"/>
                  </a:cubicBezTo>
                  <a:lnTo>
                    <a:pt x="1338" y="3781"/>
                  </a:lnTo>
                  <a:cubicBezTo>
                    <a:pt x="1424" y="3867"/>
                    <a:pt x="1472" y="4002"/>
                    <a:pt x="1443" y="4127"/>
                  </a:cubicBezTo>
                  <a:lnTo>
                    <a:pt x="1184" y="5646"/>
                  </a:lnTo>
                  <a:cubicBezTo>
                    <a:pt x="1146" y="5897"/>
                    <a:pt x="1343" y="6106"/>
                    <a:pt x="1569" y="6106"/>
                  </a:cubicBezTo>
                  <a:cubicBezTo>
                    <a:pt x="1629" y="6106"/>
                    <a:pt x="1691" y="6092"/>
                    <a:pt x="1751" y="6060"/>
                  </a:cubicBezTo>
                  <a:lnTo>
                    <a:pt x="2280" y="5781"/>
                  </a:lnTo>
                  <a:lnTo>
                    <a:pt x="3117" y="5338"/>
                  </a:lnTo>
                  <a:cubicBezTo>
                    <a:pt x="3175" y="5309"/>
                    <a:pt x="3234" y="5297"/>
                    <a:pt x="3297" y="5297"/>
                  </a:cubicBezTo>
                  <a:cubicBezTo>
                    <a:pt x="3317" y="5297"/>
                    <a:pt x="3337" y="5298"/>
                    <a:pt x="3357" y="5300"/>
                  </a:cubicBezTo>
                  <a:cubicBezTo>
                    <a:pt x="3395" y="5310"/>
                    <a:pt x="3434" y="5319"/>
                    <a:pt x="3472" y="5338"/>
                  </a:cubicBezTo>
                  <a:lnTo>
                    <a:pt x="4847" y="6060"/>
                  </a:lnTo>
                  <a:cubicBezTo>
                    <a:pt x="4906" y="6092"/>
                    <a:pt x="4966" y="6106"/>
                    <a:pt x="5025" y="6106"/>
                  </a:cubicBezTo>
                  <a:cubicBezTo>
                    <a:pt x="5250" y="6106"/>
                    <a:pt x="5451" y="5897"/>
                    <a:pt x="5405" y="5646"/>
                  </a:cubicBezTo>
                  <a:lnTo>
                    <a:pt x="5405" y="5627"/>
                  </a:lnTo>
                  <a:lnTo>
                    <a:pt x="5155" y="4127"/>
                  </a:lnTo>
                  <a:cubicBezTo>
                    <a:pt x="5126" y="4002"/>
                    <a:pt x="5174" y="3867"/>
                    <a:pt x="5261" y="3781"/>
                  </a:cubicBezTo>
                  <a:lnTo>
                    <a:pt x="6367" y="2704"/>
                  </a:lnTo>
                  <a:cubicBezTo>
                    <a:pt x="6598" y="2473"/>
                    <a:pt x="6473" y="2079"/>
                    <a:pt x="6146" y="2040"/>
                  </a:cubicBezTo>
                  <a:lnTo>
                    <a:pt x="4626" y="1819"/>
                  </a:lnTo>
                  <a:cubicBezTo>
                    <a:pt x="4501" y="1790"/>
                    <a:pt x="4386" y="1713"/>
                    <a:pt x="4328" y="1598"/>
                  </a:cubicBezTo>
                  <a:lnTo>
                    <a:pt x="3645" y="213"/>
                  </a:lnTo>
                  <a:cubicBezTo>
                    <a:pt x="3636" y="194"/>
                    <a:pt x="3626" y="165"/>
                    <a:pt x="3607" y="146"/>
                  </a:cubicBezTo>
                  <a:cubicBezTo>
                    <a:pt x="3526" y="48"/>
                    <a:pt x="3412" y="1"/>
                    <a:pt x="3300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9" name="Google Shape;17389;p67"/>
            <p:cNvSpPr/>
            <p:nvPr/>
          </p:nvSpPr>
          <p:spPr>
            <a:xfrm>
              <a:off x="2727816" y="3467330"/>
              <a:ext cx="59582" cy="108058"/>
            </a:xfrm>
            <a:custGeom>
              <a:avLst/>
              <a:gdLst/>
              <a:ahLst/>
              <a:cxnLst/>
              <a:rect l="l" t="t" r="r" b="b"/>
              <a:pathLst>
                <a:path w="2280" h="4135" extrusionOk="0">
                  <a:moveTo>
                    <a:pt x="905" y="1"/>
                  </a:moveTo>
                  <a:lnTo>
                    <a:pt x="443" y="68"/>
                  </a:lnTo>
                  <a:cubicBezTo>
                    <a:pt x="126" y="107"/>
                    <a:pt x="1" y="501"/>
                    <a:pt x="232" y="732"/>
                  </a:cubicBezTo>
                  <a:lnTo>
                    <a:pt x="1338" y="1809"/>
                  </a:lnTo>
                  <a:cubicBezTo>
                    <a:pt x="1424" y="1895"/>
                    <a:pt x="1472" y="2030"/>
                    <a:pt x="1443" y="2155"/>
                  </a:cubicBezTo>
                  <a:lnTo>
                    <a:pt x="1184" y="3674"/>
                  </a:lnTo>
                  <a:cubicBezTo>
                    <a:pt x="1138" y="3925"/>
                    <a:pt x="1339" y="4134"/>
                    <a:pt x="1568" y="4134"/>
                  </a:cubicBezTo>
                  <a:cubicBezTo>
                    <a:pt x="1629" y="4134"/>
                    <a:pt x="1691" y="4120"/>
                    <a:pt x="1751" y="4088"/>
                  </a:cubicBezTo>
                  <a:lnTo>
                    <a:pt x="2280" y="3809"/>
                  </a:lnTo>
                  <a:cubicBezTo>
                    <a:pt x="2068" y="3770"/>
                    <a:pt x="1924" y="3568"/>
                    <a:pt x="1953" y="3357"/>
                  </a:cubicBezTo>
                  <a:lnTo>
                    <a:pt x="2222" y="1838"/>
                  </a:lnTo>
                  <a:cubicBezTo>
                    <a:pt x="2241" y="1703"/>
                    <a:pt x="2203" y="1578"/>
                    <a:pt x="2107" y="1491"/>
                  </a:cubicBezTo>
                  <a:lnTo>
                    <a:pt x="1001" y="405"/>
                  </a:lnTo>
                  <a:cubicBezTo>
                    <a:pt x="886" y="299"/>
                    <a:pt x="857" y="135"/>
                    <a:pt x="905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90" name="Google Shape;17390;p67"/>
          <p:cNvGrpSpPr/>
          <p:nvPr/>
        </p:nvGrpSpPr>
        <p:grpSpPr>
          <a:xfrm>
            <a:off x="2212927" y="3348897"/>
            <a:ext cx="307606" cy="366482"/>
            <a:chOff x="2212927" y="3348897"/>
            <a:chExt cx="307606" cy="366482"/>
          </a:xfrm>
        </p:grpSpPr>
        <p:sp>
          <p:nvSpPr>
            <p:cNvPr id="17391" name="Google Shape;17391;p67"/>
            <p:cNvSpPr/>
            <p:nvPr/>
          </p:nvSpPr>
          <p:spPr>
            <a:xfrm>
              <a:off x="2234539" y="3408218"/>
              <a:ext cx="222936" cy="219905"/>
            </a:xfrm>
            <a:custGeom>
              <a:avLst/>
              <a:gdLst/>
              <a:ahLst/>
              <a:cxnLst/>
              <a:rect l="l" t="t" r="r" b="b"/>
              <a:pathLst>
                <a:path w="8531" h="8415" extrusionOk="0">
                  <a:moveTo>
                    <a:pt x="6511" y="1"/>
                  </a:moveTo>
                  <a:cubicBezTo>
                    <a:pt x="6417" y="1"/>
                    <a:pt x="6323" y="37"/>
                    <a:pt x="6251" y="109"/>
                  </a:cubicBezTo>
                  <a:lnTo>
                    <a:pt x="3664" y="2696"/>
                  </a:lnTo>
                  <a:lnTo>
                    <a:pt x="1482" y="4878"/>
                  </a:lnTo>
                  <a:cubicBezTo>
                    <a:pt x="1126" y="5234"/>
                    <a:pt x="982" y="5744"/>
                    <a:pt x="1097" y="6234"/>
                  </a:cubicBezTo>
                  <a:lnTo>
                    <a:pt x="318" y="7013"/>
                  </a:lnTo>
                  <a:cubicBezTo>
                    <a:pt x="1" y="7331"/>
                    <a:pt x="1" y="7859"/>
                    <a:pt x="318" y="8177"/>
                  </a:cubicBezTo>
                  <a:cubicBezTo>
                    <a:pt x="477" y="8335"/>
                    <a:pt x="686" y="8415"/>
                    <a:pt x="896" y="8415"/>
                  </a:cubicBezTo>
                  <a:cubicBezTo>
                    <a:pt x="1107" y="8415"/>
                    <a:pt x="1318" y="8335"/>
                    <a:pt x="1482" y="8177"/>
                  </a:cubicBezTo>
                  <a:lnTo>
                    <a:pt x="2260" y="7398"/>
                  </a:lnTo>
                  <a:cubicBezTo>
                    <a:pt x="2370" y="7424"/>
                    <a:pt x="2481" y="7437"/>
                    <a:pt x="2591" y="7437"/>
                  </a:cubicBezTo>
                  <a:cubicBezTo>
                    <a:pt x="2969" y="7437"/>
                    <a:pt x="3341" y="7288"/>
                    <a:pt x="3616" y="7013"/>
                  </a:cubicBezTo>
                  <a:lnTo>
                    <a:pt x="5799" y="4830"/>
                  </a:lnTo>
                  <a:lnTo>
                    <a:pt x="8386" y="2244"/>
                  </a:lnTo>
                  <a:cubicBezTo>
                    <a:pt x="8530" y="2099"/>
                    <a:pt x="8530" y="1859"/>
                    <a:pt x="8386" y="1715"/>
                  </a:cubicBezTo>
                  <a:lnTo>
                    <a:pt x="6770" y="109"/>
                  </a:lnTo>
                  <a:cubicBezTo>
                    <a:pt x="6698" y="37"/>
                    <a:pt x="6604" y="1"/>
                    <a:pt x="651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2" name="Google Shape;17392;p67"/>
            <p:cNvSpPr/>
            <p:nvPr/>
          </p:nvSpPr>
          <p:spPr>
            <a:xfrm>
              <a:off x="2330288" y="3408218"/>
              <a:ext cx="127187" cy="126246"/>
            </a:xfrm>
            <a:custGeom>
              <a:avLst/>
              <a:gdLst/>
              <a:ahLst/>
              <a:cxnLst/>
              <a:rect l="l" t="t" r="r" b="b"/>
              <a:pathLst>
                <a:path w="4867" h="4831" extrusionOk="0">
                  <a:moveTo>
                    <a:pt x="2847" y="1"/>
                  </a:moveTo>
                  <a:cubicBezTo>
                    <a:pt x="2753" y="1"/>
                    <a:pt x="2659" y="37"/>
                    <a:pt x="2587" y="109"/>
                  </a:cubicBezTo>
                  <a:lnTo>
                    <a:pt x="0" y="2696"/>
                  </a:lnTo>
                  <a:lnTo>
                    <a:pt x="2135" y="4830"/>
                  </a:lnTo>
                  <a:lnTo>
                    <a:pt x="4722" y="2244"/>
                  </a:lnTo>
                  <a:cubicBezTo>
                    <a:pt x="4866" y="2099"/>
                    <a:pt x="4866" y="1859"/>
                    <a:pt x="4722" y="1715"/>
                  </a:cubicBezTo>
                  <a:lnTo>
                    <a:pt x="3106" y="109"/>
                  </a:lnTo>
                  <a:cubicBezTo>
                    <a:pt x="3034" y="37"/>
                    <a:pt x="2940" y="1"/>
                    <a:pt x="2847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3" name="Google Shape;17393;p67"/>
            <p:cNvSpPr/>
            <p:nvPr/>
          </p:nvSpPr>
          <p:spPr>
            <a:xfrm>
              <a:off x="2212927" y="3640797"/>
              <a:ext cx="53049" cy="74582"/>
            </a:xfrm>
            <a:custGeom>
              <a:avLst/>
              <a:gdLst/>
              <a:ahLst/>
              <a:cxnLst/>
              <a:rect l="l" t="t" r="r" b="b"/>
              <a:pathLst>
                <a:path w="2030" h="2854" extrusionOk="0">
                  <a:moveTo>
                    <a:pt x="1073" y="0"/>
                  </a:moveTo>
                  <a:cubicBezTo>
                    <a:pt x="1001" y="0"/>
                    <a:pt x="929" y="41"/>
                    <a:pt x="895" y="123"/>
                  </a:cubicBezTo>
                  <a:lnTo>
                    <a:pt x="251" y="1604"/>
                  </a:lnTo>
                  <a:cubicBezTo>
                    <a:pt x="1" y="2171"/>
                    <a:pt x="395" y="2815"/>
                    <a:pt x="1010" y="2854"/>
                  </a:cubicBezTo>
                  <a:lnTo>
                    <a:pt x="1135" y="2854"/>
                  </a:lnTo>
                  <a:cubicBezTo>
                    <a:pt x="1376" y="2844"/>
                    <a:pt x="1607" y="2729"/>
                    <a:pt x="1760" y="2537"/>
                  </a:cubicBezTo>
                  <a:cubicBezTo>
                    <a:pt x="1982" y="2277"/>
                    <a:pt x="2030" y="1912"/>
                    <a:pt x="1895" y="1604"/>
                  </a:cubicBezTo>
                  <a:lnTo>
                    <a:pt x="1395" y="450"/>
                  </a:lnTo>
                  <a:lnTo>
                    <a:pt x="1251" y="123"/>
                  </a:lnTo>
                  <a:cubicBezTo>
                    <a:pt x="1217" y="41"/>
                    <a:pt x="1145" y="0"/>
                    <a:pt x="1073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4" name="Google Shape;17394;p67"/>
            <p:cNvSpPr/>
            <p:nvPr/>
          </p:nvSpPr>
          <p:spPr>
            <a:xfrm>
              <a:off x="2233284" y="3652295"/>
              <a:ext cx="32457" cy="54800"/>
            </a:xfrm>
            <a:custGeom>
              <a:avLst/>
              <a:gdLst/>
              <a:ahLst/>
              <a:cxnLst/>
              <a:rect l="l" t="t" r="r" b="b"/>
              <a:pathLst>
                <a:path w="1242" h="2097" extrusionOk="0">
                  <a:moveTo>
                    <a:pt x="606" y="0"/>
                  </a:moveTo>
                  <a:lnTo>
                    <a:pt x="241" y="846"/>
                  </a:lnTo>
                  <a:cubicBezTo>
                    <a:pt x="1" y="1404"/>
                    <a:pt x="376" y="2039"/>
                    <a:pt x="981" y="2097"/>
                  </a:cubicBezTo>
                  <a:cubicBezTo>
                    <a:pt x="1193" y="1827"/>
                    <a:pt x="1241" y="1472"/>
                    <a:pt x="1106" y="1164"/>
                  </a:cubicBezTo>
                  <a:lnTo>
                    <a:pt x="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5" name="Google Shape;17395;p67"/>
            <p:cNvSpPr/>
            <p:nvPr/>
          </p:nvSpPr>
          <p:spPr>
            <a:xfrm>
              <a:off x="2229756" y="3408218"/>
              <a:ext cx="201586" cy="219722"/>
            </a:xfrm>
            <a:custGeom>
              <a:avLst/>
              <a:gdLst/>
              <a:ahLst/>
              <a:cxnLst/>
              <a:rect l="l" t="t" r="r" b="b"/>
              <a:pathLst>
                <a:path w="7714" h="8408" extrusionOk="0">
                  <a:moveTo>
                    <a:pt x="7710" y="855"/>
                  </a:moveTo>
                  <a:lnTo>
                    <a:pt x="7713" y="859"/>
                  </a:lnTo>
                  <a:cubicBezTo>
                    <a:pt x="7712" y="858"/>
                    <a:pt x="7711" y="857"/>
                    <a:pt x="7710" y="855"/>
                  </a:cubicBezTo>
                  <a:close/>
                  <a:moveTo>
                    <a:pt x="6694" y="1"/>
                  </a:moveTo>
                  <a:cubicBezTo>
                    <a:pt x="6600" y="1"/>
                    <a:pt x="6506" y="37"/>
                    <a:pt x="6434" y="109"/>
                  </a:cubicBezTo>
                  <a:lnTo>
                    <a:pt x="3847" y="2696"/>
                  </a:lnTo>
                  <a:lnTo>
                    <a:pt x="1665" y="4878"/>
                  </a:lnTo>
                  <a:cubicBezTo>
                    <a:pt x="1309" y="5234"/>
                    <a:pt x="1155" y="5744"/>
                    <a:pt x="1270" y="6234"/>
                  </a:cubicBezTo>
                  <a:lnTo>
                    <a:pt x="501" y="7013"/>
                  </a:lnTo>
                  <a:cubicBezTo>
                    <a:pt x="1" y="7504"/>
                    <a:pt x="318" y="8359"/>
                    <a:pt x="1020" y="8407"/>
                  </a:cubicBezTo>
                  <a:cubicBezTo>
                    <a:pt x="1001" y="8167"/>
                    <a:pt x="1088" y="7936"/>
                    <a:pt x="1261" y="7773"/>
                  </a:cubicBezTo>
                  <a:lnTo>
                    <a:pt x="2040" y="6994"/>
                  </a:lnTo>
                  <a:cubicBezTo>
                    <a:pt x="1924" y="6504"/>
                    <a:pt x="2068" y="5984"/>
                    <a:pt x="2424" y="5628"/>
                  </a:cubicBezTo>
                  <a:lnTo>
                    <a:pt x="4607" y="3446"/>
                  </a:lnTo>
                  <a:lnTo>
                    <a:pt x="7194" y="859"/>
                  </a:lnTo>
                  <a:cubicBezTo>
                    <a:pt x="7266" y="787"/>
                    <a:pt x="7360" y="751"/>
                    <a:pt x="7453" y="751"/>
                  </a:cubicBezTo>
                  <a:cubicBezTo>
                    <a:pt x="7546" y="751"/>
                    <a:pt x="7638" y="786"/>
                    <a:pt x="7710" y="855"/>
                  </a:cubicBezTo>
                  <a:lnTo>
                    <a:pt x="7710" y="855"/>
                  </a:lnTo>
                  <a:lnTo>
                    <a:pt x="6953" y="109"/>
                  </a:lnTo>
                  <a:cubicBezTo>
                    <a:pt x="6881" y="37"/>
                    <a:pt x="6787" y="1"/>
                    <a:pt x="66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6" name="Google Shape;17396;p67"/>
            <p:cNvSpPr/>
            <p:nvPr/>
          </p:nvSpPr>
          <p:spPr>
            <a:xfrm>
              <a:off x="2330288" y="3408035"/>
              <a:ext cx="101054" cy="90236"/>
            </a:xfrm>
            <a:custGeom>
              <a:avLst/>
              <a:gdLst/>
              <a:ahLst/>
              <a:cxnLst/>
              <a:rect l="l" t="t" r="r" b="b"/>
              <a:pathLst>
                <a:path w="3867" h="3453" extrusionOk="0">
                  <a:moveTo>
                    <a:pt x="2852" y="0"/>
                  </a:moveTo>
                  <a:cubicBezTo>
                    <a:pt x="2755" y="0"/>
                    <a:pt x="2659" y="39"/>
                    <a:pt x="2587" y="116"/>
                  </a:cubicBezTo>
                  <a:lnTo>
                    <a:pt x="0" y="2693"/>
                  </a:lnTo>
                  <a:lnTo>
                    <a:pt x="760" y="3453"/>
                  </a:lnTo>
                  <a:lnTo>
                    <a:pt x="3347" y="866"/>
                  </a:lnTo>
                  <a:cubicBezTo>
                    <a:pt x="3419" y="794"/>
                    <a:pt x="3513" y="758"/>
                    <a:pt x="3606" y="758"/>
                  </a:cubicBezTo>
                  <a:cubicBezTo>
                    <a:pt x="3700" y="758"/>
                    <a:pt x="3794" y="794"/>
                    <a:pt x="3866" y="866"/>
                  </a:cubicBezTo>
                  <a:lnTo>
                    <a:pt x="3116" y="116"/>
                  </a:lnTo>
                  <a:cubicBezTo>
                    <a:pt x="3044" y="39"/>
                    <a:pt x="2948" y="0"/>
                    <a:pt x="285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7" name="Google Shape;17397;p67"/>
            <p:cNvSpPr/>
            <p:nvPr/>
          </p:nvSpPr>
          <p:spPr>
            <a:xfrm>
              <a:off x="2389086" y="3348897"/>
              <a:ext cx="131446" cy="126142"/>
            </a:xfrm>
            <a:custGeom>
              <a:avLst/>
              <a:gdLst/>
              <a:ahLst/>
              <a:cxnLst/>
              <a:rect l="l" t="t" r="r" b="b"/>
              <a:pathLst>
                <a:path w="5030" h="4827" extrusionOk="0">
                  <a:moveTo>
                    <a:pt x="2991" y="1"/>
                  </a:moveTo>
                  <a:cubicBezTo>
                    <a:pt x="2528" y="1"/>
                    <a:pt x="2072" y="183"/>
                    <a:pt x="1731" y="523"/>
                  </a:cubicBezTo>
                  <a:lnTo>
                    <a:pt x="126" y="2119"/>
                  </a:lnTo>
                  <a:cubicBezTo>
                    <a:pt x="1" y="2254"/>
                    <a:pt x="1" y="2465"/>
                    <a:pt x="126" y="2600"/>
                  </a:cubicBezTo>
                  <a:lnTo>
                    <a:pt x="2251" y="4725"/>
                  </a:lnTo>
                  <a:cubicBezTo>
                    <a:pt x="2318" y="4792"/>
                    <a:pt x="2407" y="4826"/>
                    <a:pt x="2495" y="4826"/>
                  </a:cubicBezTo>
                  <a:cubicBezTo>
                    <a:pt x="2582" y="4826"/>
                    <a:pt x="2669" y="4792"/>
                    <a:pt x="2731" y="4725"/>
                  </a:cubicBezTo>
                  <a:lnTo>
                    <a:pt x="4049" y="3417"/>
                  </a:lnTo>
                  <a:lnTo>
                    <a:pt x="4337" y="3129"/>
                  </a:lnTo>
                  <a:cubicBezTo>
                    <a:pt x="5020" y="2427"/>
                    <a:pt x="5030" y="1311"/>
                    <a:pt x="4337" y="619"/>
                  </a:cubicBezTo>
                  <a:lnTo>
                    <a:pt x="4241" y="523"/>
                  </a:lnTo>
                  <a:cubicBezTo>
                    <a:pt x="4078" y="359"/>
                    <a:pt x="3885" y="225"/>
                    <a:pt x="3674" y="138"/>
                  </a:cubicBezTo>
                  <a:cubicBezTo>
                    <a:pt x="3454" y="46"/>
                    <a:pt x="3222" y="1"/>
                    <a:pt x="299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8" name="Google Shape;17398;p67"/>
            <p:cNvSpPr/>
            <p:nvPr/>
          </p:nvSpPr>
          <p:spPr>
            <a:xfrm>
              <a:off x="2450158" y="3352738"/>
              <a:ext cx="70140" cy="85479"/>
            </a:xfrm>
            <a:custGeom>
              <a:avLst/>
              <a:gdLst/>
              <a:ahLst/>
              <a:cxnLst/>
              <a:rect l="l" t="t" r="r" b="b"/>
              <a:pathLst>
                <a:path w="2684" h="3271" extrusionOk="0">
                  <a:moveTo>
                    <a:pt x="1337" y="1"/>
                  </a:moveTo>
                  <a:lnTo>
                    <a:pt x="125" y="1203"/>
                  </a:lnTo>
                  <a:cubicBezTo>
                    <a:pt x="0" y="1338"/>
                    <a:pt x="0" y="1549"/>
                    <a:pt x="125" y="1684"/>
                  </a:cubicBezTo>
                  <a:lnTo>
                    <a:pt x="1712" y="3270"/>
                  </a:lnTo>
                  <a:lnTo>
                    <a:pt x="2000" y="2982"/>
                  </a:lnTo>
                  <a:cubicBezTo>
                    <a:pt x="2683" y="2280"/>
                    <a:pt x="2683" y="1164"/>
                    <a:pt x="1991" y="472"/>
                  </a:cubicBezTo>
                  <a:lnTo>
                    <a:pt x="1895" y="376"/>
                  </a:lnTo>
                  <a:cubicBezTo>
                    <a:pt x="1731" y="212"/>
                    <a:pt x="1539" y="87"/>
                    <a:pt x="1337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9" name="Google Shape;17399;p67"/>
            <p:cNvSpPr/>
            <p:nvPr/>
          </p:nvSpPr>
          <p:spPr>
            <a:xfrm>
              <a:off x="2356159" y="3369908"/>
              <a:ext cx="139992" cy="137405"/>
            </a:xfrm>
            <a:custGeom>
              <a:avLst/>
              <a:gdLst/>
              <a:ahLst/>
              <a:cxnLst/>
              <a:rect l="l" t="t" r="r" b="b"/>
              <a:pathLst>
                <a:path w="5357" h="5258" extrusionOk="0">
                  <a:moveTo>
                    <a:pt x="1059" y="0"/>
                  </a:moveTo>
                  <a:cubicBezTo>
                    <a:pt x="926" y="0"/>
                    <a:pt x="794" y="51"/>
                    <a:pt x="693" y="152"/>
                  </a:cubicBezTo>
                  <a:lnTo>
                    <a:pt x="193" y="652"/>
                  </a:lnTo>
                  <a:cubicBezTo>
                    <a:pt x="1" y="854"/>
                    <a:pt x="1" y="1181"/>
                    <a:pt x="193" y="1383"/>
                  </a:cubicBezTo>
                  <a:lnTo>
                    <a:pt x="828" y="2008"/>
                  </a:lnTo>
                  <a:lnTo>
                    <a:pt x="3943" y="5114"/>
                  </a:lnTo>
                  <a:cubicBezTo>
                    <a:pt x="4040" y="5210"/>
                    <a:pt x="4169" y="5258"/>
                    <a:pt x="4300" y="5258"/>
                  </a:cubicBezTo>
                  <a:cubicBezTo>
                    <a:pt x="4431" y="5258"/>
                    <a:pt x="4564" y="5210"/>
                    <a:pt x="4665" y="5114"/>
                  </a:cubicBezTo>
                  <a:lnTo>
                    <a:pt x="5165" y="4614"/>
                  </a:lnTo>
                  <a:cubicBezTo>
                    <a:pt x="5357" y="4412"/>
                    <a:pt x="5357" y="4104"/>
                    <a:pt x="5165" y="3902"/>
                  </a:cubicBezTo>
                  <a:lnTo>
                    <a:pt x="2059" y="786"/>
                  </a:lnTo>
                  <a:lnTo>
                    <a:pt x="1424" y="152"/>
                  </a:lnTo>
                  <a:cubicBezTo>
                    <a:pt x="1323" y="51"/>
                    <a:pt x="1191" y="0"/>
                    <a:pt x="105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0" name="Google Shape;17400;p67"/>
            <p:cNvSpPr/>
            <p:nvPr/>
          </p:nvSpPr>
          <p:spPr>
            <a:xfrm>
              <a:off x="2372492" y="3386476"/>
              <a:ext cx="123659" cy="120837"/>
            </a:xfrm>
            <a:custGeom>
              <a:avLst/>
              <a:gdLst/>
              <a:ahLst/>
              <a:cxnLst/>
              <a:rect l="l" t="t" r="r" b="b"/>
              <a:pathLst>
                <a:path w="4732" h="4624" extrusionOk="0">
                  <a:moveTo>
                    <a:pt x="1060" y="1"/>
                  </a:moveTo>
                  <a:cubicBezTo>
                    <a:pt x="929" y="1"/>
                    <a:pt x="799" y="51"/>
                    <a:pt x="703" y="152"/>
                  </a:cubicBezTo>
                  <a:lnTo>
                    <a:pt x="203" y="652"/>
                  </a:lnTo>
                  <a:cubicBezTo>
                    <a:pt x="1" y="854"/>
                    <a:pt x="1" y="1172"/>
                    <a:pt x="203" y="1374"/>
                  </a:cubicBezTo>
                  <a:lnTo>
                    <a:pt x="3318" y="4480"/>
                  </a:lnTo>
                  <a:cubicBezTo>
                    <a:pt x="3415" y="4576"/>
                    <a:pt x="3544" y="4624"/>
                    <a:pt x="3675" y="4624"/>
                  </a:cubicBezTo>
                  <a:cubicBezTo>
                    <a:pt x="3806" y="4624"/>
                    <a:pt x="3939" y="4576"/>
                    <a:pt x="4040" y="4480"/>
                  </a:cubicBezTo>
                  <a:lnTo>
                    <a:pt x="4540" y="3980"/>
                  </a:lnTo>
                  <a:cubicBezTo>
                    <a:pt x="4732" y="3778"/>
                    <a:pt x="4732" y="3470"/>
                    <a:pt x="4540" y="3268"/>
                  </a:cubicBezTo>
                  <a:lnTo>
                    <a:pt x="1424" y="152"/>
                  </a:lnTo>
                  <a:cubicBezTo>
                    <a:pt x="1323" y="51"/>
                    <a:pt x="1191" y="1"/>
                    <a:pt x="106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01" name="Google Shape;17401;p67"/>
          <p:cNvGrpSpPr/>
          <p:nvPr/>
        </p:nvGrpSpPr>
        <p:grpSpPr>
          <a:xfrm>
            <a:off x="1764389" y="3348218"/>
            <a:ext cx="310114" cy="366665"/>
            <a:chOff x="1764389" y="3348218"/>
            <a:chExt cx="310114" cy="366665"/>
          </a:xfrm>
        </p:grpSpPr>
        <p:sp>
          <p:nvSpPr>
            <p:cNvPr id="17402" name="Google Shape;17402;p67"/>
            <p:cNvSpPr/>
            <p:nvPr/>
          </p:nvSpPr>
          <p:spPr>
            <a:xfrm>
              <a:off x="1782734" y="3556441"/>
              <a:ext cx="37918" cy="23598"/>
            </a:xfrm>
            <a:custGeom>
              <a:avLst/>
              <a:gdLst/>
              <a:ahLst/>
              <a:cxnLst/>
              <a:rect l="l" t="t" r="r" b="b"/>
              <a:pathLst>
                <a:path w="1451" h="903" extrusionOk="0">
                  <a:moveTo>
                    <a:pt x="1141" y="0"/>
                  </a:moveTo>
                  <a:cubicBezTo>
                    <a:pt x="1105" y="0"/>
                    <a:pt x="1067" y="10"/>
                    <a:pt x="1029" y="33"/>
                  </a:cubicBezTo>
                  <a:lnTo>
                    <a:pt x="1029" y="24"/>
                  </a:lnTo>
                  <a:lnTo>
                    <a:pt x="212" y="505"/>
                  </a:lnTo>
                  <a:cubicBezTo>
                    <a:pt x="1" y="618"/>
                    <a:pt x="118" y="902"/>
                    <a:pt x="310" y="902"/>
                  </a:cubicBezTo>
                  <a:cubicBezTo>
                    <a:pt x="346" y="902"/>
                    <a:pt x="384" y="893"/>
                    <a:pt x="423" y="870"/>
                  </a:cubicBezTo>
                  <a:lnTo>
                    <a:pt x="1241" y="399"/>
                  </a:lnTo>
                  <a:cubicBezTo>
                    <a:pt x="1451" y="278"/>
                    <a:pt x="1328" y="0"/>
                    <a:pt x="114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3" name="Google Shape;17403;p67"/>
            <p:cNvSpPr/>
            <p:nvPr/>
          </p:nvSpPr>
          <p:spPr>
            <a:xfrm>
              <a:off x="2016933" y="3558218"/>
              <a:ext cx="37971" cy="23833"/>
            </a:xfrm>
            <a:custGeom>
              <a:avLst/>
              <a:gdLst/>
              <a:ahLst/>
              <a:cxnLst/>
              <a:rect l="l" t="t" r="r" b="b"/>
              <a:pathLst>
                <a:path w="1453" h="912" extrusionOk="0">
                  <a:moveTo>
                    <a:pt x="314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1039" y="879"/>
                  </a:lnTo>
                  <a:cubicBezTo>
                    <a:pt x="1076" y="902"/>
                    <a:pt x="1113" y="911"/>
                    <a:pt x="1148" y="911"/>
                  </a:cubicBezTo>
                  <a:cubicBezTo>
                    <a:pt x="1334" y="911"/>
                    <a:pt x="1453" y="627"/>
                    <a:pt x="1250" y="514"/>
                  </a:cubicBezTo>
                  <a:lnTo>
                    <a:pt x="423" y="33"/>
                  </a:lnTo>
                  <a:cubicBezTo>
                    <a:pt x="386" y="10"/>
                    <a:pt x="348" y="0"/>
                    <a:pt x="314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4" name="Google Shape;17404;p67"/>
            <p:cNvSpPr/>
            <p:nvPr/>
          </p:nvSpPr>
          <p:spPr>
            <a:xfrm>
              <a:off x="1915147" y="3348218"/>
              <a:ext cx="11080" cy="36089"/>
            </a:xfrm>
            <a:custGeom>
              <a:avLst/>
              <a:gdLst/>
              <a:ahLst/>
              <a:cxnLst/>
              <a:rect l="l" t="t" r="r" b="b"/>
              <a:pathLst>
                <a:path w="424" h="1381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164"/>
                  </a:lnTo>
                  <a:cubicBezTo>
                    <a:pt x="1" y="1309"/>
                    <a:pt x="106" y="1381"/>
                    <a:pt x="212" y="1381"/>
                  </a:cubicBezTo>
                  <a:cubicBezTo>
                    <a:pt x="318" y="1381"/>
                    <a:pt x="424" y="1309"/>
                    <a:pt x="424" y="1164"/>
                  </a:cubicBezTo>
                  <a:lnTo>
                    <a:pt x="424" y="21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5" name="Google Shape;17405;p67"/>
            <p:cNvSpPr/>
            <p:nvPr/>
          </p:nvSpPr>
          <p:spPr>
            <a:xfrm>
              <a:off x="1839363" y="3367399"/>
              <a:ext cx="27126" cy="32796"/>
            </a:xfrm>
            <a:custGeom>
              <a:avLst/>
              <a:gdLst/>
              <a:ahLst/>
              <a:cxnLst/>
              <a:rect l="l" t="t" r="r" b="b"/>
              <a:pathLst>
                <a:path w="1038" h="1255" extrusionOk="0">
                  <a:moveTo>
                    <a:pt x="287" y="1"/>
                  </a:moveTo>
                  <a:cubicBezTo>
                    <a:pt x="142" y="1"/>
                    <a:pt x="1" y="154"/>
                    <a:pt x="93" y="325"/>
                  </a:cubicBezTo>
                  <a:lnTo>
                    <a:pt x="574" y="1142"/>
                  </a:lnTo>
                  <a:cubicBezTo>
                    <a:pt x="616" y="1221"/>
                    <a:pt x="683" y="1254"/>
                    <a:pt x="750" y="1254"/>
                  </a:cubicBezTo>
                  <a:cubicBezTo>
                    <a:pt x="894" y="1254"/>
                    <a:pt x="1038" y="1101"/>
                    <a:pt x="939" y="930"/>
                  </a:cubicBezTo>
                  <a:lnTo>
                    <a:pt x="468" y="113"/>
                  </a:lnTo>
                  <a:cubicBezTo>
                    <a:pt x="422" y="34"/>
                    <a:pt x="354" y="1"/>
                    <a:pt x="28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6" name="Google Shape;17406;p67"/>
            <p:cNvSpPr/>
            <p:nvPr/>
          </p:nvSpPr>
          <p:spPr>
            <a:xfrm>
              <a:off x="1783988" y="3420997"/>
              <a:ext cx="37971" cy="23754"/>
            </a:xfrm>
            <a:custGeom>
              <a:avLst/>
              <a:gdLst/>
              <a:ahLst/>
              <a:cxnLst/>
              <a:rect l="l" t="t" r="r" b="b"/>
              <a:pathLst>
                <a:path w="1453" h="909" extrusionOk="0">
                  <a:moveTo>
                    <a:pt x="310" y="1"/>
                  </a:moveTo>
                  <a:cubicBezTo>
                    <a:pt x="118" y="1"/>
                    <a:pt x="1" y="285"/>
                    <a:pt x="212" y="399"/>
                  </a:cubicBezTo>
                  <a:lnTo>
                    <a:pt x="1029" y="880"/>
                  </a:lnTo>
                  <a:cubicBezTo>
                    <a:pt x="1067" y="900"/>
                    <a:pt x="1104" y="909"/>
                    <a:pt x="1138" y="909"/>
                  </a:cubicBezTo>
                  <a:cubicBezTo>
                    <a:pt x="1332" y="909"/>
                    <a:pt x="1453" y="627"/>
                    <a:pt x="1241" y="505"/>
                  </a:cubicBezTo>
                  <a:lnTo>
                    <a:pt x="423" y="33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7" name="Google Shape;17407;p67"/>
            <p:cNvSpPr/>
            <p:nvPr/>
          </p:nvSpPr>
          <p:spPr>
            <a:xfrm>
              <a:off x="1764389" y="3494716"/>
              <a:ext cx="37971" cy="11106"/>
            </a:xfrm>
            <a:custGeom>
              <a:avLst/>
              <a:gdLst/>
              <a:ahLst/>
              <a:cxnLst/>
              <a:rect l="l" t="t" r="r" b="b"/>
              <a:pathLst>
                <a:path w="1453" h="425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231" y="424"/>
                  </a:lnTo>
                  <a:cubicBezTo>
                    <a:pt x="1356" y="424"/>
                    <a:pt x="1452" y="328"/>
                    <a:pt x="1452" y="213"/>
                  </a:cubicBezTo>
                  <a:cubicBezTo>
                    <a:pt x="1452" y="97"/>
                    <a:pt x="1356" y="1"/>
                    <a:pt x="123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8" name="Google Shape;17408;p67"/>
            <p:cNvSpPr/>
            <p:nvPr/>
          </p:nvSpPr>
          <p:spPr>
            <a:xfrm>
              <a:off x="2034756" y="3496990"/>
              <a:ext cx="39748" cy="11342"/>
            </a:xfrm>
            <a:custGeom>
              <a:avLst/>
              <a:gdLst/>
              <a:ahLst/>
              <a:cxnLst/>
              <a:rect l="l" t="t" r="r" b="b"/>
              <a:pathLst>
                <a:path w="1521" h="434" extrusionOk="0">
                  <a:moveTo>
                    <a:pt x="289" y="1"/>
                  </a:moveTo>
                  <a:cubicBezTo>
                    <a:pt x="1" y="10"/>
                    <a:pt x="1" y="433"/>
                    <a:pt x="289" y="433"/>
                  </a:cubicBezTo>
                  <a:lnTo>
                    <a:pt x="1241" y="433"/>
                  </a:lnTo>
                  <a:cubicBezTo>
                    <a:pt x="1520" y="433"/>
                    <a:pt x="1520" y="1"/>
                    <a:pt x="124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9" name="Google Shape;17409;p67"/>
            <p:cNvSpPr/>
            <p:nvPr/>
          </p:nvSpPr>
          <p:spPr>
            <a:xfrm>
              <a:off x="2018684" y="3423009"/>
              <a:ext cx="37448" cy="23754"/>
            </a:xfrm>
            <a:custGeom>
              <a:avLst/>
              <a:gdLst/>
              <a:ahLst/>
              <a:cxnLst/>
              <a:rect l="l" t="t" r="r" b="b"/>
              <a:pathLst>
                <a:path w="1433" h="909" extrusionOk="0">
                  <a:moveTo>
                    <a:pt x="1123" y="1"/>
                  </a:moveTo>
                  <a:cubicBezTo>
                    <a:pt x="1088" y="1"/>
                    <a:pt x="1049" y="11"/>
                    <a:pt x="1010" y="33"/>
                  </a:cubicBezTo>
                  <a:lnTo>
                    <a:pt x="193" y="504"/>
                  </a:lnTo>
                  <a:cubicBezTo>
                    <a:pt x="1" y="620"/>
                    <a:pt x="77" y="908"/>
                    <a:pt x="299" y="908"/>
                  </a:cubicBezTo>
                  <a:cubicBezTo>
                    <a:pt x="337" y="908"/>
                    <a:pt x="366" y="899"/>
                    <a:pt x="404" y="879"/>
                  </a:cubicBezTo>
                  <a:lnTo>
                    <a:pt x="1222" y="399"/>
                  </a:lnTo>
                  <a:cubicBezTo>
                    <a:pt x="1433" y="285"/>
                    <a:pt x="1315" y="1"/>
                    <a:pt x="112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0" name="Google Shape;17410;p67"/>
            <p:cNvSpPr/>
            <p:nvPr/>
          </p:nvSpPr>
          <p:spPr>
            <a:xfrm>
              <a:off x="1974573" y="3368627"/>
              <a:ext cx="26054" cy="32822"/>
            </a:xfrm>
            <a:custGeom>
              <a:avLst/>
              <a:gdLst/>
              <a:ahLst/>
              <a:cxnLst/>
              <a:rect l="l" t="t" r="r" b="b"/>
              <a:pathLst>
                <a:path w="997" h="1256" extrusionOk="0">
                  <a:moveTo>
                    <a:pt x="757" y="0"/>
                  </a:moveTo>
                  <a:cubicBezTo>
                    <a:pt x="683" y="0"/>
                    <a:pt x="612" y="39"/>
                    <a:pt x="573" y="105"/>
                  </a:cubicBezTo>
                  <a:lnTo>
                    <a:pt x="92" y="932"/>
                  </a:lnTo>
                  <a:cubicBezTo>
                    <a:pt x="0" y="1102"/>
                    <a:pt x="142" y="1255"/>
                    <a:pt x="286" y="1255"/>
                  </a:cubicBezTo>
                  <a:cubicBezTo>
                    <a:pt x="354" y="1255"/>
                    <a:pt x="422" y="1222"/>
                    <a:pt x="467" y="1143"/>
                  </a:cubicBezTo>
                  <a:lnTo>
                    <a:pt x="938" y="326"/>
                  </a:lnTo>
                  <a:cubicBezTo>
                    <a:pt x="996" y="220"/>
                    <a:pt x="967" y="85"/>
                    <a:pt x="862" y="28"/>
                  </a:cubicBezTo>
                  <a:cubicBezTo>
                    <a:pt x="828" y="9"/>
                    <a:pt x="792" y="0"/>
                    <a:pt x="757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1" name="Google Shape;17411;p67"/>
            <p:cNvSpPr/>
            <p:nvPr/>
          </p:nvSpPr>
          <p:spPr>
            <a:xfrm>
              <a:off x="1820914" y="3408009"/>
              <a:ext cx="218651" cy="273450"/>
            </a:xfrm>
            <a:custGeom>
              <a:avLst/>
              <a:gdLst/>
              <a:ahLst/>
              <a:cxnLst/>
              <a:rect l="l" t="t" r="r" b="b"/>
              <a:pathLst>
                <a:path w="8367" h="10464" extrusionOk="0">
                  <a:moveTo>
                    <a:pt x="3813" y="0"/>
                  </a:moveTo>
                  <a:cubicBezTo>
                    <a:pt x="2378" y="0"/>
                    <a:pt x="1085" y="876"/>
                    <a:pt x="549" y="2213"/>
                  </a:cubicBezTo>
                  <a:cubicBezTo>
                    <a:pt x="1" y="3579"/>
                    <a:pt x="366" y="5136"/>
                    <a:pt x="1453" y="6127"/>
                  </a:cubicBezTo>
                  <a:cubicBezTo>
                    <a:pt x="1885" y="6521"/>
                    <a:pt x="2126" y="7088"/>
                    <a:pt x="2126" y="7675"/>
                  </a:cubicBezTo>
                  <a:lnTo>
                    <a:pt x="2126" y="9868"/>
                  </a:lnTo>
                  <a:cubicBezTo>
                    <a:pt x="2126" y="10194"/>
                    <a:pt x="2385" y="10464"/>
                    <a:pt x="2722" y="10464"/>
                  </a:cubicBezTo>
                  <a:lnTo>
                    <a:pt x="4905" y="10464"/>
                  </a:lnTo>
                  <a:cubicBezTo>
                    <a:pt x="5241" y="10464"/>
                    <a:pt x="5511" y="10194"/>
                    <a:pt x="5511" y="9868"/>
                  </a:cubicBezTo>
                  <a:lnTo>
                    <a:pt x="5511" y="7665"/>
                  </a:lnTo>
                  <a:cubicBezTo>
                    <a:pt x="5511" y="7069"/>
                    <a:pt x="5761" y="6502"/>
                    <a:pt x="6203" y="6108"/>
                  </a:cubicBezTo>
                  <a:cubicBezTo>
                    <a:pt x="8367" y="4108"/>
                    <a:pt x="7270" y="492"/>
                    <a:pt x="4357" y="40"/>
                  </a:cubicBezTo>
                  <a:cubicBezTo>
                    <a:pt x="4203" y="21"/>
                    <a:pt x="4049" y="1"/>
                    <a:pt x="3905" y="1"/>
                  </a:cubicBezTo>
                  <a:cubicBezTo>
                    <a:pt x="3874" y="1"/>
                    <a:pt x="3843" y="0"/>
                    <a:pt x="381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2" name="Google Shape;17412;p67"/>
            <p:cNvSpPr/>
            <p:nvPr/>
          </p:nvSpPr>
          <p:spPr>
            <a:xfrm>
              <a:off x="1829720" y="3409028"/>
              <a:ext cx="209844" cy="272431"/>
            </a:xfrm>
            <a:custGeom>
              <a:avLst/>
              <a:gdLst/>
              <a:ahLst/>
              <a:cxnLst/>
              <a:rect l="l" t="t" r="r" b="b"/>
              <a:pathLst>
                <a:path w="8030" h="10425" extrusionOk="0">
                  <a:moveTo>
                    <a:pt x="4020" y="1"/>
                  </a:moveTo>
                  <a:cubicBezTo>
                    <a:pt x="1096" y="453"/>
                    <a:pt x="0" y="4097"/>
                    <a:pt x="2202" y="6088"/>
                  </a:cubicBezTo>
                  <a:cubicBezTo>
                    <a:pt x="2625" y="6482"/>
                    <a:pt x="2875" y="7049"/>
                    <a:pt x="2866" y="7636"/>
                  </a:cubicBezTo>
                  <a:lnTo>
                    <a:pt x="2866" y="9829"/>
                  </a:lnTo>
                  <a:cubicBezTo>
                    <a:pt x="2866" y="10155"/>
                    <a:pt x="3135" y="10425"/>
                    <a:pt x="3472" y="10425"/>
                  </a:cubicBezTo>
                  <a:lnTo>
                    <a:pt x="4568" y="10425"/>
                  </a:lnTo>
                  <a:cubicBezTo>
                    <a:pt x="4904" y="10425"/>
                    <a:pt x="5174" y="10155"/>
                    <a:pt x="5174" y="9829"/>
                  </a:cubicBezTo>
                  <a:lnTo>
                    <a:pt x="5174" y="7626"/>
                  </a:lnTo>
                  <a:cubicBezTo>
                    <a:pt x="5174" y="7030"/>
                    <a:pt x="5424" y="6463"/>
                    <a:pt x="5866" y="6069"/>
                  </a:cubicBezTo>
                  <a:cubicBezTo>
                    <a:pt x="8030" y="4069"/>
                    <a:pt x="6933" y="453"/>
                    <a:pt x="402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3" name="Google Shape;17413;p67"/>
            <p:cNvSpPr/>
            <p:nvPr/>
          </p:nvSpPr>
          <p:spPr>
            <a:xfrm>
              <a:off x="1865652" y="3465579"/>
              <a:ext cx="110096" cy="161290"/>
            </a:xfrm>
            <a:custGeom>
              <a:avLst/>
              <a:gdLst/>
              <a:ahLst/>
              <a:cxnLst/>
              <a:rect l="l" t="t" r="r" b="b"/>
              <a:pathLst>
                <a:path w="4213" h="6172" extrusionOk="0">
                  <a:moveTo>
                    <a:pt x="885" y="424"/>
                  </a:moveTo>
                  <a:cubicBezTo>
                    <a:pt x="1106" y="424"/>
                    <a:pt x="1289" y="606"/>
                    <a:pt x="1289" y="828"/>
                  </a:cubicBezTo>
                  <a:lnTo>
                    <a:pt x="1289" y="1241"/>
                  </a:lnTo>
                  <a:lnTo>
                    <a:pt x="837" y="1241"/>
                  </a:lnTo>
                  <a:cubicBezTo>
                    <a:pt x="289" y="1241"/>
                    <a:pt x="289" y="424"/>
                    <a:pt x="837" y="424"/>
                  </a:cubicBezTo>
                  <a:close/>
                  <a:moveTo>
                    <a:pt x="3385" y="424"/>
                  </a:moveTo>
                  <a:cubicBezTo>
                    <a:pt x="3924" y="424"/>
                    <a:pt x="3924" y="1241"/>
                    <a:pt x="3385" y="1241"/>
                  </a:cubicBezTo>
                  <a:lnTo>
                    <a:pt x="2924" y="1241"/>
                  </a:lnTo>
                  <a:lnTo>
                    <a:pt x="2924" y="828"/>
                  </a:lnTo>
                  <a:cubicBezTo>
                    <a:pt x="2924" y="606"/>
                    <a:pt x="3106" y="424"/>
                    <a:pt x="3327" y="424"/>
                  </a:cubicBezTo>
                  <a:close/>
                  <a:moveTo>
                    <a:pt x="837" y="1"/>
                  </a:moveTo>
                  <a:cubicBezTo>
                    <a:pt x="375" y="1"/>
                    <a:pt x="0" y="376"/>
                    <a:pt x="0" y="837"/>
                  </a:cubicBezTo>
                  <a:cubicBezTo>
                    <a:pt x="0" y="1289"/>
                    <a:pt x="375" y="1664"/>
                    <a:pt x="837" y="1664"/>
                  </a:cubicBezTo>
                  <a:lnTo>
                    <a:pt x="1289" y="1664"/>
                  </a:lnTo>
                  <a:lnTo>
                    <a:pt x="1289" y="3395"/>
                  </a:lnTo>
                  <a:cubicBezTo>
                    <a:pt x="1289" y="3534"/>
                    <a:pt x="1395" y="3604"/>
                    <a:pt x="1500" y="3604"/>
                  </a:cubicBezTo>
                  <a:cubicBezTo>
                    <a:pt x="1606" y="3604"/>
                    <a:pt x="1712" y="3534"/>
                    <a:pt x="1712" y="3395"/>
                  </a:cubicBezTo>
                  <a:lnTo>
                    <a:pt x="1712" y="1664"/>
                  </a:lnTo>
                  <a:lnTo>
                    <a:pt x="2501" y="1664"/>
                  </a:lnTo>
                  <a:lnTo>
                    <a:pt x="2501" y="5962"/>
                  </a:lnTo>
                  <a:cubicBezTo>
                    <a:pt x="2501" y="6102"/>
                    <a:pt x="2606" y="6172"/>
                    <a:pt x="2712" y="6172"/>
                  </a:cubicBezTo>
                  <a:cubicBezTo>
                    <a:pt x="2818" y="6172"/>
                    <a:pt x="2924" y="6102"/>
                    <a:pt x="2924" y="5962"/>
                  </a:cubicBezTo>
                  <a:lnTo>
                    <a:pt x="2924" y="1664"/>
                  </a:lnTo>
                  <a:lnTo>
                    <a:pt x="3385" y="1664"/>
                  </a:lnTo>
                  <a:cubicBezTo>
                    <a:pt x="3847" y="1664"/>
                    <a:pt x="4212" y="1289"/>
                    <a:pt x="4212" y="837"/>
                  </a:cubicBezTo>
                  <a:cubicBezTo>
                    <a:pt x="4212" y="376"/>
                    <a:pt x="3847" y="1"/>
                    <a:pt x="3385" y="1"/>
                  </a:cubicBezTo>
                  <a:lnTo>
                    <a:pt x="3327" y="1"/>
                  </a:lnTo>
                  <a:cubicBezTo>
                    <a:pt x="2876" y="1"/>
                    <a:pt x="2501" y="376"/>
                    <a:pt x="2501" y="828"/>
                  </a:cubicBezTo>
                  <a:lnTo>
                    <a:pt x="2501" y="1241"/>
                  </a:lnTo>
                  <a:lnTo>
                    <a:pt x="1712" y="1241"/>
                  </a:lnTo>
                  <a:lnTo>
                    <a:pt x="1712" y="828"/>
                  </a:lnTo>
                  <a:cubicBezTo>
                    <a:pt x="1712" y="376"/>
                    <a:pt x="1337" y="1"/>
                    <a:pt x="875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4" name="Google Shape;17414;p67"/>
            <p:cNvSpPr/>
            <p:nvPr/>
          </p:nvSpPr>
          <p:spPr>
            <a:xfrm>
              <a:off x="1899311" y="3570866"/>
              <a:ext cx="11080" cy="55950"/>
            </a:xfrm>
            <a:custGeom>
              <a:avLst/>
              <a:gdLst/>
              <a:ahLst/>
              <a:cxnLst/>
              <a:rect l="l" t="t" r="r" b="b"/>
              <a:pathLst>
                <a:path w="424" h="2141" extrusionOk="0">
                  <a:moveTo>
                    <a:pt x="212" y="1"/>
                  </a:moveTo>
                  <a:cubicBezTo>
                    <a:pt x="97" y="1"/>
                    <a:pt x="1" y="97"/>
                    <a:pt x="1" y="222"/>
                  </a:cubicBezTo>
                  <a:lnTo>
                    <a:pt x="1" y="1924"/>
                  </a:lnTo>
                  <a:cubicBezTo>
                    <a:pt x="1" y="2068"/>
                    <a:pt x="107" y="2140"/>
                    <a:pt x="212" y="2140"/>
                  </a:cubicBezTo>
                  <a:cubicBezTo>
                    <a:pt x="318" y="2140"/>
                    <a:pt x="424" y="2068"/>
                    <a:pt x="424" y="1924"/>
                  </a:cubicBezTo>
                  <a:lnTo>
                    <a:pt x="424" y="22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5" name="Google Shape;17415;p67"/>
            <p:cNvSpPr/>
            <p:nvPr/>
          </p:nvSpPr>
          <p:spPr>
            <a:xfrm>
              <a:off x="1899311" y="3584429"/>
              <a:ext cx="5305" cy="42518"/>
            </a:xfrm>
            <a:custGeom>
              <a:avLst/>
              <a:gdLst/>
              <a:ahLst/>
              <a:cxnLst/>
              <a:rect l="l" t="t" r="r" b="b"/>
              <a:pathLst>
                <a:path w="203" h="1627" extrusionOk="0">
                  <a:moveTo>
                    <a:pt x="1" y="1"/>
                  </a:moveTo>
                  <a:lnTo>
                    <a:pt x="1" y="1405"/>
                  </a:lnTo>
                  <a:cubicBezTo>
                    <a:pt x="1" y="1520"/>
                    <a:pt x="87" y="1616"/>
                    <a:pt x="203" y="1626"/>
                  </a:cubicBezTo>
                  <a:lnTo>
                    <a:pt x="203" y="924"/>
                  </a:lnTo>
                  <a:cubicBezTo>
                    <a:pt x="203" y="607"/>
                    <a:pt x="136" y="289"/>
                    <a:pt x="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6" name="Google Shape;17416;p67"/>
            <p:cNvSpPr/>
            <p:nvPr/>
          </p:nvSpPr>
          <p:spPr>
            <a:xfrm>
              <a:off x="1891524" y="3678663"/>
              <a:ext cx="58328" cy="36220"/>
            </a:xfrm>
            <a:custGeom>
              <a:avLst/>
              <a:gdLst/>
              <a:ahLst/>
              <a:cxnLst/>
              <a:rect l="l" t="t" r="r" b="b"/>
              <a:pathLst>
                <a:path w="2232" h="1386" extrusionOk="0">
                  <a:moveTo>
                    <a:pt x="1" y="1"/>
                  </a:moveTo>
                  <a:lnTo>
                    <a:pt x="1" y="270"/>
                  </a:lnTo>
                  <a:cubicBezTo>
                    <a:pt x="1" y="886"/>
                    <a:pt x="501" y="1386"/>
                    <a:pt x="1116" y="1386"/>
                  </a:cubicBezTo>
                  <a:cubicBezTo>
                    <a:pt x="1732" y="1386"/>
                    <a:pt x="2232" y="886"/>
                    <a:pt x="2232" y="270"/>
                  </a:cubicBezTo>
                  <a:lnTo>
                    <a:pt x="223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7" name="Google Shape;17417;p67"/>
            <p:cNvSpPr/>
            <p:nvPr/>
          </p:nvSpPr>
          <p:spPr>
            <a:xfrm>
              <a:off x="1876210" y="3611842"/>
              <a:ext cx="88720" cy="34939"/>
            </a:xfrm>
            <a:custGeom>
              <a:avLst/>
              <a:gdLst/>
              <a:ahLst/>
              <a:cxnLst/>
              <a:rect l="l" t="t" r="r" b="b"/>
              <a:pathLst>
                <a:path w="3395" h="1337" extrusionOk="0">
                  <a:moveTo>
                    <a:pt x="0" y="0"/>
                  </a:moveTo>
                  <a:lnTo>
                    <a:pt x="0" y="1337"/>
                  </a:lnTo>
                  <a:lnTo>
                    <a:pt x="3395" y="1337"/>
                  </a:lnTo>
                  <a:lnTo>
                    <a:pt x="3395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8" name="Google Shape;17418;p67"/>
            <p:cNvSpPr/>
            <p:nvPr/>
          </p:nvSpPr>
          <p:spPr>
            <a:xfrm>
              <a:off x="1876445" y="3646755"/>
              <a:ext cx="88485" cy="34965"/>
            </a:xfrm>
            <a:custGeom>
              <a:avLst/>
              <a:gdLst/>
              <a:ahLst/>
              <a:cxnLst/>
              <a:rect l="l" t="t" r="r" b="b"/>
              <a:pathLst>
                <a:path w="3386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60" y="1337"/>
                    <a:pt x="597" y="1337"/>
                  </a:cubicBezTo>
                  <a:lnTo>
                    <a:pt x="2780" y="1337"/>
                  </a:lnTo>
                  <a:cubicBezTo>
                    <a:pt x="3116" y="1337"/>
                    <a:pt x="3386" y="1068"/>
                    <a:pt x="3386" y="732"/>
                  </a:cubicBezTo>
                  <a:lnTo>
                    <a:pt x="3386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9" name="Google Shape;17419;p67"/>
            <p:cNvSpPr/>
            <p:nvPr/>
          </p:nvSpPr>
          <p:spPr>
            <a:xfrm>
              <a:off x="1920687" y="3678663"/>
              <a:ext cx="29164" cy="32195"/>
            </a:xfrm>
            <a:custGeom>
              <a:avLst/>
              <a:gdLst/>
              <a:ahLst/>
              <a:cxnLst/>
              <a:rect l="l" t="t" r="r" b="b"/>
              <a:pathLst>
                <a:path w="1116" h="1232" extrusionOk="0">
                  <a:moveTo>
                    <a:pt x="0" y="1"/>
                  </a:moveTo>
                  <a:lnTo>
                    <a:pt x="0" y="270"/>
                  </a:lnTo>
                  <a:cubicBezTo>
                    <a:pt x="0" y="664"/>
                    <a:pt x="212" y="1039"/>
                    <a:pt x="558" y="1232"/>
                  </a:cubicBezTo>
                  <a:cubicBezTo>
                    <a:pt x="895" y="1030"/>
                    <a:pt x="1106" y="664"/>
                    <a:pt x="1116" y="270"/>
                  </a:cubicBezTo>
                  <a:lnTo>
                    <a:pt x="1116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0" name="Google Shape;17420;p67"/>
            <p:cNvSpPr/>
            <p:nvPr/>
          </p:nvSpPr>
          <p:spPr>
            <a:xfrm>
              <a:off x="1904590" y="3611842"/>
              <a:ext cx="60340" cy="34939"/>
            </a:xfrm>
            <a:custGeom>
              <a:avLst/>
              <a:gdLst/>
              <a:ahLst/>
              <a:cxnLst/>
              <a:rect l="l" t="t" r="r" b="b"/>
              <a:pathLst>
                <a:path w="2309" h="1337" extrusionOk="0">
                  <a:moveTo>
                    <a:pt x="1" y="0"/>
                  </a:moveTo>
                  <a:lnTo>
                    <a:pt x="1" y="1337"/>
                  </a:lnTo>
                  <a:lnTo>
                    <a:pt x="2309" y="1337"/>
                  </a:lnTo>
                  <a:lnTo>
                    <a:pt x="2309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1" name="Google Shape;17421;p67"/>
            <p:cNvSpPr/>
            <p:nvPr/>
          </p:nvSpPr>
          <p:spPr>
            <a:xfrm>
              <a:off x="1904590" y="3646755"/>
              <a:ext cx="60340" cy="34965"/>
            </a:xfrm>
            <a:custGeom>
              <a:avLst/>
              <a:gdLst/>
              <a:ahLst/>
              <a:cxnLst/>
              <a:rect l="l" t="t" r="r" b="b"/>
              <a:pathLst>
                <a:path w="2309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70" y="1337"/>
                    <a:pt x="607" y="1337"/>
                  </a:cubicBezTo>
                  <a:lnTo>
                    <a:pt x="1703" y="1337"/>
                  </a:lnTo>
                  <a:cubicBezTo>
                    <a:pt x="2039" y="1337"/>
                    <a:pt x="2309" y="1068"/>
                    <a:pt x="2309" y="73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22" name="Google Shape;17422;p67"/>
          <p:cNvGrpSpPr/>
          <p:nvPr/>
        </p:nvGrpSpPr>
        <p:grpSpPr>
          <a:xfrm>
            <a:off x="2777572" y="3807287"/>
            <a:ext cx="81716" cy="366717"/>
            <a:chOff x="2777572" y="3807287"/>
            <a:chExt cx="81716" cy="366717"/>
          </a:xfrm>
        </p:grpSpPr>
        <p:sp>
          <p:nvSpPr>
            <p:cNvPr id="17423" name="Google Shape;17423;p67"/>
            <p:cNvSpPr/>
            <p:nvPr/>
          </p:nvSpPr>
          <p:spPr>
            <a:xfrm>
              <a:off x="2777572" y="3941765"/>
              <a:ext cx="81455" cy="181464"/>
            </a:xfrm>
            <a:custGeom>
              <a:avLst/>
              <a:gdLst/>
              <a:ahLst/>
              <a:cxnLst/>
              <a:rect l="l" t="t" r="r" b="b"/>
              <a:pathLst>
                <a:path w="3117" h="6944" extrusionOk="0">
                  <a:moveTo>
                    <a:pt x="578" y="1"/>
                  </a:moveTo>
                  <a:cubicBezTo>
                    <a:pt x="261" y="1"/>
                    <a:pt x="1" y="261"/>
                    <a:pt x="1" y="578"/>
                  </a:cubicBezTo>
                  <a:lnTo>
                    <a:pt x="1" y="6944"/>
                  </a:lnTo>
                  <a:lnTo>
                    <a:pt x="3117" y="6944"/>
                  </a:lnTo>
                  <a:lnTo>
                    <a:pt x="3117" y="578"/>
                  </a:lnTo>
                  <a:cubicBezTo>
                    <a:pt x="3117" y="261"/>
                    <a:pt x="2857" y="1"/>
                    <a:pt x="254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4" name="Google Shape;17424;p67"/>
            <p:cNvSpPr/>
            <p:nvPr/>
          </p:nvSpPr>
          <p:spPr>
            <a:xfrm>
              <a:off x="2796440" y="3941765"/>
              <a:ext cx="62587" cy="181464"/>
            </a:xfrm>
            <a:custGeom>
              <a:avLst/>
              <a:gdLst/>
              <a:ahLst/>
              <a:cxnLst/>
              <a:rect l="l" t="t" r="r" b="b"/>
              <a:pathLst>
                <a:path w="2395" h="6944" extrusionOk="0">
                  <a:moveTo>
                    <a:pt x="577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6944"/>
                  </a:lnTo>
                  <a:lnTo>
                    <a:pt x="2395" y="6944"/>
                  </a:lnTo>
                  <a:lnTo>
                    <a:pt x="2395" y="578"/>
                  </a:lnTo>
                  <a:cubicBezTo>
                    <a:pt x="2395" y="261"/>
                    <a:pt x="2135" y="1"/>
                    <a:pt x="1818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5" name="Google Shape;17425;p67"/>
            <p:cNvSpPr/>
            <p:nvPr/>
          </p:nvSpPr>
          <p:spPr>
            <a:xfrm>
              <a:off x="2796440" y="3807287"/>
              <a:ext cx="42988" cy="286282"/>
            </a:xfrm>
            <a:custGeom>
              <a:avLst/>
              <a:gdLst/>
              <a:ahLst/>
              <a:cxnLst/>
              <a:rect l="l" t="t" r="r" b="b"/>
              <a:pathLst>
                <a:path w="1645" h="10955" extrusionOk="0">
                  <a:moveTo>
                    <a:pt x="159" y="1"/>
                  </a:moveTo>
                  <a:cubicBezTo>
                    <a:pt x="76" y="1"/>
                    <a:pt x="0" y="62"/>
                    <a:pt x="0" y="156"/>
                  </a:cubicBezTo>
                  <a:lnTo>
                    <a:pt x="0" y="10359"/>
                  </a:lnTo>
                  <a:cubicBezTo>
                    <a:pt x="0" y="10686"/>
                    <a:pt x="269" y="10955"/>
                    <a:pt x="596" y="10955"/>
                  </a:cubicBezTo>
                  <a:lnTo>
                    <a:pt x="1058" y="10955"/>
                  </a:lnTo>
                  <a:cubicBezTo>
                    <a:pt x="1385" y="10955"/>
                    <a:pt x="1644" y="10686"/>
                    <a:pt x="1644" y="10359"/>
                  </a:cubicBezTo>
                  <a:lnTo>
                    <a:pt x="1644" y="906"/>
                  </a:lnTo>
                  <a:lnTo>
                    <a:pt x="789" y="368"/>
                  </a:lnTo>
                  <a:lnTo>
                    <a:pt x="241" y="22"/>
                  </a:lnTo>
                  <a:cubicBezTo>
                    <a:pt x="214" y="7"/>
                    <a:pt x="186" y="1"/>
                    <a:pt x="15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6" name="Google Shape;17426;p67"/>
            <p:cNvSpPr/>
            <p:nvPr/>
          </p:nvSpPr>
          <p:spPr>
            <a:xfrm>
              <a:off x="2817293" y="3816878"/>
              <a:ext cx="22631" cy="259104"/>
            </a:xfrm>
            <a:custGeom>
              <a:avLst/>
              <a:gdLst/>
              <a:ahLst/>
              <a:cxnLst/>
              <a:rect l="l" t="t" r="r" b="b"/>
              <a:pathLst>
                <a:path w="866" h="9915" extrusionOk="0">
                  <a:moveTo>
                    <a:pt x="0" y="1"/>
                  </a:moveTo>
                  <a:lnTo>
                    <a:pt x="0" y="9319"/>
                  </a:lnTo>
                  <a:cubicBezTo>
                    <a:pt x="0" y="9646"/>
                    <a:pt x="270" y="9915"/>
                    <a:pt x="596" y="9915"/>
                  </a:cubicBezTo>
                  <a:lnTo>
                    <a:pt x="866" y="9915"/>
                  </a:lnTo>
                  <a:lnTo>
                    <a:pt x="866" y="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7" name="Google Shape;17427;p67"/>
            <p:cNvSpPr/>
            <p:nvPr/>
          </p:nvSpPr>
          <p:spPr>
            <a:xfrm>
              <a:off x="2796936" y="3843533"/>
              <a:ext cx="42988" cy="40479"/>
            </a:xfrm>
            <a:custGeom>
              <a:avLst/>
              <a:gdLst/>
              <a:ahLst/>
              <a:cxnLst/>
              <a:rect l="l" t="t" r="r" b="b"/>
              <a:pathLst>
                <a:path w="1645" h="154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48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8" name="Google Shape;17428;p67"/>
            <p:cNvSpPr/>
            <p:nvPr/>
          </p:nvSpPr>
          <p:spPr>
            <a:xfrm>
              <a:off x="2796936" y="3888507"/>
              <a:ext cx="42988" cy="40218"/>
            </a:xfrm>
            <a:custGeom>
              <a:avLst/>
              <a:gdLst/>
              <a:ahLst/>
              <a:cxnLst/>
              <a:rect l="l" t="t" r="r" b="b"/>
              <a:pathLst>
                <a:path w="1645" h="153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9" name="Google Shape;17429;p67"/>
            <p:cNvSpPr/>
            <p:nvPr/>
          </p:nvSpPr>
          <p:spPr>
            <a:xfrm>
              <a:off x="2796936" y="3933220"/>
              <a:ext cx="42988" cy="40505"/>
            </a:xfrm>
            <a:custGeom>
              <a:avLst/>
              <a:gdLst/>
              <a:ahLst/>
              <a:cxnLst/>
              <a:rect l="l" t="t" r="r" b="b"/>
              <a:pathLst>
                <a:path w="1645" h="1550" extrusionOk="0">
                  <a:moveTo>
                    <a:pt x="0" y="1"/>
                  </a:moveTo>
                  <a:lnTo>
                    <a:pt x="0" y="520"/>
                  </a:lnTo>
                  <a:lnTo>
                    <a:pt x="1645" y="1549"/>
                  </a:lnTo>
                  <a:lnTo>
                    <a:pt x="1645" y="10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0" name="Google Shape;17430;p67"/>
            <p:cNvSpPr/>
            <p:nvPr/>
          </p:nvSpPr>
          <p:spPr>
            <a:xfrm>
              <a:off x="2796936" y="3978455"/>
              <a:ext cx="42988" cy="40244"/>
            </a:xfrm>
            <a:custGeom>
              <a:avLst/>
              <a:gdLst/>
              <a:ahLst/>
              <a:cxnLst/>
              <a:rect l="l" t="t" r="r" b="b"/>
              <a:pathLst>
                <a:path w="1645" h="1540" extrusionOk="0">
                  <a:moveTo>
                    <a:pt x="0" y="1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1" name="Google Shape;17431;p67"/>
            <p:cNvSpPr/>
            <p:nvPr/>
          </p:nvSpPr>
          <p:spPr>
            <a:xfrm>
              <a:off x="2777572" y="4031739"/>
              <a:ext cx="81716" cy="34207"/>
            </a:xfrm>
            <a:custGeom>
              <a:avLst/>
              <a:gdLst/>
              <a:ahLst/>
              <a:cxnLst/>
              <a:rect l="l" t="t" r="r" b="b"/>
              <a:pathLst>
                <a:path w="3127" h="1309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cubicBezTo>
                    <a:pt x="1" y="1010"/>
                    <a:pt x="289" y="1299"/>
                    <a:pt x="645" y="1308"/>
                  </a:cubicBezTo>
                  <a:lnTo>
                    <a:pt x="2482" y="1308"/>
                  </a:lnTo>
                  <a:cubicBezTo>
                    <a:pt x="2838" y="1299"/>
                    <a:pt x="3126" y="1010"/>
                    <a:pt x="3126" y="654"/>
                  </a:cubicBezTo>
                  <a:cubicBezTo>
                    <a:pt x="3126" y="289"/>
                    <a:pt x="2838" y="0"/>
                    <a:pt x="248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2" name="Google Shape;17432;p67"/>
            <p:cNvSpPr/>
            <p:nvPr/>
          </p:nvSpPr>
          <p:spPr>
            <a:xfrm>
              <a:off x="2777572" y="4114161"/>
              <a:ext cx="81455" cy="59843"/>
            </a:xfrm>
            <a:custGeom>
              <a:avLst/>
              <a:gdLst/>
              <a:ahLst/>
              <a:cxnLst/>
              <a:rect l="l" t="t" r="r" b="b"/>
              <a:pathLst>
                <a:path w="3117" h="2290" extrusionOk="0">
                  <a:moveTo>
                    <a:pt x="1" y="1"/>
                  </a:moveTo>
                  <a:lnTo>
                    <a:pt x="1" y="722"/>
                  </a:lnTo>
                  <a:cubicBezTo>
                    <a:pt x="1" y="1587"/>
                    <a:pt x="703" y="2289"/>
                    <a:pt x="1568" y="2289"/>
                  </a:cubicBezTo>
                  <a:cubicBezTo>
                    <a:pt x="1693" y="2289"/>
                    <a:pt x="1809" y="2270"/>
                    <a:pt x="1924" y="2241"/>
                  </a:cubicBezTo>
                  <a:lnTo>
                    <a:pt x="1991" y="2231"/>
                  </a:lnTo>
                  <a:lnTo>
                    <a:pt x="2049" y="2212"/>
                  </a:lnTo>
                  <a:lnTo>
                    <a:pt x="2078" y="2203"/>
                  </a:lnTo>
                  <a:lnTo>
                    <a:pt x="2145" y="2174"/>
                  </a:lnTo>
                  <a:lnTo>
                    <a:pt x="2174" y="2164"/>
                  </a:lnTo>
                  <a:lnTo>
                    <a:pt x="2203" y="2145"/>
                  </a:lnTo>
                  <a:lnTo>
                    <a:pt x="2232" y="2135"/>
                  </a:lnTo>
                  <a:lnTo>
                    <a:pt x="2261" y="2116"/>
                  </a:lnTo>
                  <a:lnTo>
                    <a:pt x="2290" y="2106"/>
                  </a:lnTo>
                  <a:cubicBezTo>
                    <a:pt x="2338" y="2078"/>
                    <a:pt x="2386" y="2049"/>
                    <a:pt x="2434" y="2020"/>
                  </a:cubicBezTo>
                  <a:lnTo>
                    <a:pt x="2453" y="2010"/>
                  </a:lnTo>
                  <a:lnTo>
                    <a:pt x="2482" y="1981"/>
                  </a:lnTo>
                  <a:lnTo>
                    <a:pt x="2511" y="1972"/>
                  </a:lnTo>
                  <a:lnTo>
                    <a:pt x="2530" y="1953"/>
                  </a:lnTo>
                  <a:cubicBezTo>
                    <a:pt x="2568" y="1914"/>
                    <a:pt x="2607" y="1885"/>
                    <a:pt x="2645" y="1856"/>
                  </a:cubicBezTo>
                  <a:lnTo>
                    <a:pt x="2665" y="1828"/>
                  </a:lnTo>
                  <a:lnTo>
                    <a:pt x="2693" y="1799"/>
                  </a:lnTo>
                  <a:lnTo>
                    <a:pt x="2722" y="1779"/>
                  </a:lnTo>
                  <a:lnTo>
                    <a:pt x="2761" y="1741"/>
                  </a:lnTo>
                  <a:lnTo>
                    <a:pt x="2780" y="1712"/>
                  </a:lnTo>
                  <a:cubicBezTo>
                    <a:pt x="2809" y="1683"/>
                    <a:pt x="2828" y="1654"/>
                    <a:pt x="2857" y="1616"/>
                  </a:cubicBezTo>
                  <a:lnTo>
                    <a:pt x="2876" y="1587"/>
                  </a:lnTo>
                  <a:lnTo>
                    <a:pt x="2915" y="1529"/>
                  </a:lnTo>
                  <a:lnTo>
                    <a:pt x="2934" y="1491"/>
                  </a:lnTo>
                  <a:lnTo>
                    <a:pt x="2953" y="1462"/>
                  </a:lnTo>
                  <a:lnTo>
                    <a:pt x="2963" y="1433"/>
                  </a:lnTo>
                  <a:cubicBezTo>
                    <a:pt x="3011" y="1337"/>
                    <a:pt x="3059" y="1241"/>
                    <a:pt x="3088" y="1135"/>
                  </a:cubicBezTo>
                  <a:cubicBezTo>
                    <a:pt x="3088" y="1116"/>
                    <a:pt x="3097" y="1097"/>
                    <a:pt x="3107" y="1068"/>
                  </a:cubicBezTo>
                  <a:lnTo>
                    <a:pt x="3107" y="1029"/>
                  </a:lnTo>
                  <a:cubicBezTo>
                    <a:pt x="3117" y="1020"/>
                    <a:pt x="3117" y="1010"/>
                    <a:pt x="3117" y="1001"/>
                  </a:cubicBezTo>
                  <a:lnTo>
                    <a:pt x="3117" y="962"/>
                  </a:lnTo>
                  <a:lnTo>
                    <a:pt x="3117" y="924"/>
                  </a:lnTo>
                  <a:lnTo>
                    <a:pt x="3117" y="895"/>
                  </a:lnTo>
                  <a:lnTo>
                    <a:pt x="3117" y="876"/>
                  </a:lnTo>
                  <a:lnTo>
                    <a:pt x="3117" y="837"/>
                  </a:lnTo>
                  <a:lnTo>
                    <a:pt x="3117" y="799"/>
                  </a:lnTo>
                  <a:lnTo>
                    <a:pt x="3117" y="760"/>
                  </a:lnTo>
                  <a:lnTo>
                    <a:pt x="3117" y="722"/>
                  </a:lnTo>
                  <a:lnTo>
                    <a:pt x="3117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3" name="Google Shape;17433;p67"/>
            <p:cNvSpPr/>
            <p:nvPr/>
          </p:nvSpPr>
          <p:spPr>
            <a:xfrm>
              <a:off x="2796440" y="4114161"/>
              <a:ext cx="62587" cy="58589"/>
            </a:xfrm>
            <a:custGeom>
              <a:avLst/>
              <a:gdLst/>
              <a:ahLst/>
              <a:cxnLst/>
              <a:rect l="l" t="t" r="r" b="b"/>
              <a:pathLst>
                <a:path w="2395" h="2242" extrusionOk="0">
                  <a:moveTo>
                    <a:pt x="2395" y="1"/>
                  </a:moveTo>
                  <a:lnTo>
                    <a:pt x="0" y="10"/>
                  </a:lnTo>
                  <a:lnTo>
                    <a:pt x="0" y="731"/>
                  </a:lnTo>
                  <a:cubicBezTo>
                    <a:pt x="10" y="1453"/>
                    <a:pt x="500" y="2078"/>
                    <a:pt x="1202" y="2241"/>
                  </a:cubicBezTo>
                  <a:lnTo>
                    <a:pt x="1269" y="2231"/>
                  </a:lnTo>
                  <a:lnTo>
                    <a:pt x="1327" y="2212"/>
                  </a:lnTo>
                  <a:lnTo>
                    <a:pt x="1356" y="2203"/>
                  </a:lnTo>
                  <a:lnTo>
                    <a:pt x="1423" y="2174"/>
                  </a:lnTo>
                  <a:lnTo>
                    <a:pt x="1452" y="2164"/>
                  </a:lnTo>
                  <a:lnTo>
                    <a:pt x="1481" y="2145"/>
                  </a:lnTo>
                  <a:lnTo>
                    <a:pt x="1510" y="2135"/>
                  </a:lnTo>
                  <a:lnTo>
                    <a:pt x="1539" y="2116"/>
                  </a:lnTo>
                  <a:lnTo>
                    <a:pt x="1568" y="2106"/>
                  </a:lnTo>
                  <a:cubicBezTo>
                    <a:pt x="1616" y="2078"/>
                    <a:pt x="1664" y="2049"/>
                    <a:pt x="1712" y="2020"/>
                  </a:cubicBezTo>
                  <a:lnTo>
                    <a:pt x="1731" y="2010"/>
                  </a:lnTo>
                  <a:lnTo>
                    <a:pt x="1760" y="1981"/>
                  </a:lnTo>
                  <a:lnTo>
                    <a:pt x="1789" y="1972"/>
                  </a:lnTo>
                  <a:lnTo>
                    <a:pt x="1808" y="1953"/>
                  </a:lnTo>
                  <a:cubicBezTo>
                    <a:pt x="1846" y="1914"/>
                    <a:pt x="1885" y="1885"/>
                    <a:pt x="1923" y="1856"/>
                  </a:cubicBezTo>
                  <a:lnTo>
                    <a:pt x="1943" y="1828"/>
                  </a:lnTo>
                  <a:lnTo>
                    <a:pt x="1971" y="1799"/>
                  </a:lnTo>
                  <a:lnTo>
                    <a:pt x="2000" y="1779"/>
                  </a:lnTo>
                  <a:lnTo>
                    <a:pt x="2039" y="1741"/>
                  </a:lnTo>
                  <a:lnTo>
                    <a:pt x="2058" y="1712"/>
                  </a:lnTo>
                  <a:cubicBezTo>
                    <a:pt x="2087" y="1683"/>
                    <a:pt x="2106" y="1654"/>
                    <a:pt x="2135" y="1616"/>
                  </a:cubicBezTo>
                  <a:lnTo>
                    <a:pt x="2154" y="1587"/>
                  </a:lnTo>
                  <a:lnTo>
                    <a:pt x="2193" y="1529"/>
                  </a:lnTo>
                  <a:lnTo>
                    <a:pt x="2212" y="1491"/>
                  </a:lnTo>
                  <a:lnTo>
                    <a:pt x="2231" y="1462"/>
                  </a:lnTo>
                  <a:lnTo>
                    <a:pt x="2241" y="1433"/>
                  </a:lnTo>
                  <a:cubicBezTo>
                    <a:pt x="2289" y="1337"/>
                    <a:pt x="2337" y="1241"/>
                    <a:pt x="2366" y="1135"/>
                  </a:cubicBezTo>
                  <a:cubicBezTo>
                    <a:pt x="2366" y="1116"/>
                    <a:pt x="2375" y="1097"/>
                    <a:pt x="2385" y="1068"/>
                  </a:cubicBezTo>
                  <a:lnTo>
                    <a:pt x="2385" y="1029"/>
                  </a:lnTo>
                  <a:cubicBezTo>
                    <a:pt x="2395" y="1020"/>
                    <a:pt x="2395" y="1010"/>
                    <a:pt x="2395" y="1001"/>
                  </a:cubicBezTo>
                  <a:lnTo>
                    <a:pt x="2395" y="962"/>
                  </a:lnTo>
                  <a:lnTo>
                    <a:pt x="2395" y="924"/>
                  </a:lnTo>
                  <a:lnTo>
                    <a:pt x="2395" y="895"/>
                  </a:lnTo>
                  <a:lnTo>
                    <a:pt x="2395" y="876"/>
                  </a:lnTo>
                  <a:lnTo>
                    <a:pt x="2395" y="837"/>
                  </a:lnTo>
                  <a:lnTo>
                    <a:pt x="2395" y="799"/>
                  </a:lnTo>
                  <a:lnTo>
                    <a:pt x="2395" y="760"/>
                  </a:lnTo>
                  <a:lnTo>
                    <a:pt x="2395" y="722"/>
                  </a:lnTo>
                  <a:lnTo>
                    <a:pt x="2395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34" name="Google Shape;17434;p67"/>
          <p:cNvGrpSpPr/>
          <p:nvPr/>
        </p:nvGrpSpPr>
        <p:grpSpPr>
          <a:xfrm>
            <a:off x="3934014" y="4329780"/>
            <a:ext cx="366665" cy="256334"/>
            <a:chOff x="3934014" y="4329780"/>
            <a:chExt cx="366665" cy="256334"/>
          </a:xfrm>
        </p:grpSpPr>
        <p:sp>
          <p:nvSpPr>
            <p:cNvPr id="17435" name="Google Shape;17435;p67"/>
            <p:cNvSpPr/>
            <p:nvPr/>
          </p:nvSpPr>
          <p:spPr>
            <a:xfrm>
              <a:off x="4086810" y="4338561"/>
              <a:ext cx="108842" cy="40479"/>
            </a:xfrm>
            <a:custGeom>
              <a:avLst/>
              <a:gdLst/>
              <a:ahLst/>
              <a:cxnLst/>
              <a:rect l="l" t="t" r="r" b="b"/>
              <a:pathLst>
                <a:path w="4165" h="1549" extrusionOk="0">
                  <a:moveTo>
                    <a:pt x="1212" y="1"/>
                  </a:moveTo>
                  <a:cubicBezTo>
                    <a:pt x="904" y="1"/>
                    <a:pt x="635" y="174"/>
                    <a:pt x="510" y="453"/>
                  </a:cubicBezTo>
                  <a:lnTo>
                    <a:pt x="0" y="1549"/>
                  </a:lnTo>
                  <a:lnTo>
                    <a:pt x="4164" y="1549"/>
                  </a:lnTo>
                  <a:lnTo>
                    <a:pt x="3645" y="453"/>
                  </a:lnTo>
                  <a:cubicBezTo>
                    <a:pt x="3520" y="174"/>
                    <a:pt x="3251" y="1"/>
                    <a:pt x="2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6" name="Google Shape;17436;p67"/>
            <p:cNvSpPr/>
            <p:nvPr/>
          </p:nvSpPr>
          <p:spPr>
            <a:xfrm>
              <a:off x="4220243" y="4352882"/>
              <a:ext cx="56812" cy="30941"/>
            </a:xfrm>
            <a:custGeom>
              <a:avLst/>
              <a:gdLst/>
              <a:ahLst/>
              <a:cxnLst/>
              <a:rect l="l" t="t" r="r" b="b"/>
              <a:pathLst>
                <a:path w="2174" h="1184" extrusionOk="0">
                  <a:moveTo>
                    <a:pt x="347" y="1"/>
                  </a:moveTo>
                  <a:cubicBezTo>
                    <a:pt x="154" y="1"/>
                    <a:pt x="1" y="155"/>
                    <a:pt x="1" y="347"/>
                  </a:cubicBezTo>
                  <a:lnTo>
                    <a:pt x="1" y="1183"/>
                  </a:lnTo>
                  <a:lnTo>
                    <a:pt x="2174" y="1183"/>
                  </a:lnTo>
                  <a:lnTo>
                    <a:pt x="2174" y="347"/>
                  </a:lnTo>
                  <a:cubicBezTo>
                    <a:pt x="2174" y="155"/>
                    <a:pt x="2020" y="1"/>
                    <a:pt x="183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7" name="Google Shape;17437;p67"/>
            <p:cNvSpPr/>
            <p:nvPr/>
          </p:nvSpPr>
          <p:spPr>
            <a:xfrm>
              <a:off x="3934014" y="4378518"/>
              <a:ext cx="366665" cy="207597"/>
            </a:xfrm>
            <a:custGeom>
              <a:avLst/>
              <a:gdLst/>
              <a:ahLst/>
              <a:cxnLst/>
              <a:rect l="l" t="t" r="r" b="b"/>
              <a:pathLst>
                <a:path w="14031" h="7944" extrusionOk="0">
                  <a:moveTo>
                    <a:pt x="857" y="1"/>
                  </a:moveTo>
                  <a:cubicBezTo>
                    <a:pt x="386" y="1"/>
                    <a:pt x="1" y="376"/>
                    <a:pt x="1" y="856"/>
                  </a:cubicBezTo>
                  <a:lnTo>
                    <a:pt x="1" y="7088"/>
                  </a:lnTo>
                  <a:cubicBezTo>
                    <a:pt x="1" y="7559"/>
                    <a:pt x="386" y="7943"/>
                    <a:pt x="857" y="7943"/>
                  </a:cubicBezTo>
                  <a:lnTo>
                    <a:pt x="13175" y="7943"/>
                  </a:lnTo>
                  <a:cubicBezTo>
                    <a:pt x="13646" y="7943"/>
                    <a:pt x="14031" y="7559"/>
                    <a:pt x="14031" y="7088"/>
                  </a:cubicBezTo>
                  <a:lnTo>
                    <a:pt x="14031" y="856"/>
                  </a:lnTo>
                  <a:cubicBezTo>
                    <a:pt x="14031" y="376"/>
                    <a:pt x="13646" y="1"/>
                    <a:pt x="1317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8" name="Google Shape;17438;p67"/>
            <p:cNvSpPr/>
            <p:nvPr/>
          </p:nvSpPr>
          <p:spPr>
            <a:xfrm>
              <a:off x="4248126" y="4413195"/>
              <a:ext cx="52552" cy="145009"/>
            </a:xfrm>
            <a:custGeom>
              <a:avLst/>
              <a:gdLst/>
              <a:ahLst/>
              <a:cxnLst/>
              <a:rect l="l" t="t" r="r" b="b"/>
              <a:pathLst>
                <a:path w="2011" h="5549" extrusionOk="0">
                  <a:moveTo>
                    <a:pt x="761" y="1"/>
                  </a:moveTo>
                  <a:cubicBezTo>
                    <a:pt x="338" y="29"/>
                    <a:pt x="11" y="376"/>
                    <a:pt x="1" y="799"/>
                  </a:cubicBezTo>
                  <a:lnTo>
                    <a:pt x="1" y="4751"/>
                  </a:lnTo>
                  <a:cubicBezTo>
                    <a:pt x="11" y="5184"/>
                    <a:pt x="366" y="5549"/>
                    <a:pt x="809" y="5549"/>
                  </a:cubicBezTo>
                  <a:lnTo>
                    <a:pt x="2011" y="5549"/>
                  </a:lnTo>
                  <a:lnTo>
                    <a:pt x="2011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9" name="Google Shape;17439;p67"/>
            <p:cNvSpPr/>
            <p:nvPr/>
          </p:nvSpPr>
          <p:spPr>
            <a:xfrm>
              <a:off x="4024249" y="4393596"/>
              <a:ext cx="209086" cy="178485"/>
            </a:xfrm>
            <a:custGeom>
              <a:avLst/>
              <a:gdLst/>
              <a:ahLst/>
              <a:cxnLst/>
              <a:rect l="l" t="t" r="r" b="b"/>
              <a:pathLst>
                <a:path w="8001" h="6830" extrusionOk="0">
                  <a:moveTo>
                    <a:pt x="4595" y="0"/>
                  </a:moveTo>
                  <a:cubicBezTo>
                    <a:pt x="4589" y="0"/>
                    <a:pt x="4583" y="0"/>
                    <a:pt x="4577" y="1"/>
                  </a:cubicBezTo>
                  <a:cubicBezTo>
                    <a:pt x="1529" y="1"/>
                    <a:pt x="0" y="3674"/>
                    <a:pt x="2154" y="5828"/>
                  </a:cubicBezTo>
                  <a:cubicBezTo>
                    <a:pt x="2809" y="6483"/>
                    <a:pt x="3683" y="6829"/>
                    <a:pt x="4573" y="6829"/>
                  </a:cubicBezTo>
                  <a:cubicBezTo>
                    <a:pt x="5015" y="6829"/>
                    <a:pt x="5461" y="6744"/>
                    <a:pt x="5885" y="6568"/>
                  </a:cubicBezTo>
                  <a:cubicBezTo>
                    <a:pt x="7154" y="6039"/>
                    <a:pt x="7991" y="4799"/>
                    <a:pt x="7991" y="3414"/>
                  </a:cubicBezTo>
                  <a:cubicBezTo>
                    <a:pt x="8001" y="1526"/>
                    <a:pt x="6472" y="0"/>
                    <a:pt x="45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0" name="Google Shape;17440;p67"/>
            <p:cNvSpPr/>
            <p:nvPr/>
          </p:nvSpPr>
          <p:spPr>
            <a:xfrm>
              <a:off x="4044842" y="4408674"/>
              <a:ext cx="173154" cy="148197"/>
            </a:xfrm>
            <a:custGeom>
              <a:avLst/>
              <a:gdLst/>
              <a:ahLst/>
              <a:cxnLst/>
              <a:rect l="l" t="t" r="r" b="b"/>
              <a:pathLst>
                <a:path w="6626" h="5671" extrusionOk="0">
                  <a:moveTo>
                    <a:pt x="3807" y="0"/>
                  </a:moveTo>
                  <a:cubicBezTo>
                    <a:pt x="3801" y="0"/>
                    <a:pt x="3795" y="0"/>
                    <a:pt x="3789" y="0"/>
                  </a:cubicBezTo>
                  <a:cubicBezTo>
                    <a:pt x="1260" y="0"/>
                    <a:pt x="1" y="3049"/>
                    <a:pt x="1780" y="4837"/>
                  </a:cubicBezTo>
                  <a:cubicBezTo>
                    <a:pt x="2358" y="5413"/>
                    <a:pt x="3068" y="5670"/>
                    <a:pt x="3764" y="5670"/>
                  </a:cubicBezTo>
                  <a:cubicBezTo>
                    <a:pt x="5221" y="5670"/>
                    <a:pt x="6616" y="4542"/>
                    <a:pt x="6616" y="2837"/>
                  </a:cubicBezTo>
                  <a:cubicBezTo>
                    <a:pt x="6626" y="1276"/>
                    <a:pt x="5366" y="0"/>
                    <a:pt x="3807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1" name="Google Shape;17441;p67"/>
            <p:cNvSpPr/>
            <p:nvPr/>
          </p:nvSpPr>
          <p:spPr>
            <a:xfrm>
              <a:off x="4084302" y="4427228"/>
              <a:ext cx="120628" cy="107666"/>
            </a:xfrm>
            <a:custGeom>
              <a:avLst/>
              <a:gdLst/>
              <a:ahLst/>
              <a:cxnLst/>
              <a:rect l="l" t="t" r="r" b="b"/>
              <a:pathLst>
                <a:path w="4616" h="4120" extrusionOk="0">
                  <a:moveTo>
                    <a:pt x="2297" y="1"/>
                  </a:moveTo>
                  <a:cubicBezTo>
                    <a:pt x="1700" y="1"/>
                    <a:pt x="1110" y="256"/>
                    <a:pt x="702" y="752"/>
                  </a:cubicBezTo>
                  <a:cubicBezTo>
                    <a:pt x="0" y="1618"/>
                    <a:pt x="106" y="2896"/>
                    <a:pt x="952" y="3627"/>
                  </a:cubicBezTo>
                  <a:cubicBezTo>
                    <a:pt x="1343" y="3957"/>
                    <a:pt x="1821" y="4120"/>
                    <a:pt x="2295" y="4120"/>
                  </a:cubicBezTo>
                  <a:cubicBezTo>
                    <a:pt x="2859" y="4120"/>
                    <a:pt x="3420" y="3889"/>
                    <a:pt x="3827" y="3435"/>
                  </a:cubicBezTo>
                  <a:lnTo>
                    <a:pt x="3837" y="3435"/>
                  </a:lnTo>
                  <a:cubicBezTo>
                    <a:pt x="3876" y="3387"/>
                    <a:pt x="3914" y="3339"/>
                    <a:pt x="3943" y="3291"/>
                  </a:cubicBezTo>
                  <a:lnTo>
                    <a:pt x="3952" y="3291"/>
                  </a:lnTo>
                  <a:cubicBezTo>
                    <a:pt x="4616" y="2396"/>
                    <a:pt x="4453" y="1127"/>
                    <a:pt x="3568" y="435"/>
                  </a:cubicBezTo>
                  <a:cubicBezTo>
                    <a:pt x="3190" y="143"/>
                    <a:pt x="2742" y="1"/>
                    <a:pt x="2297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2" name="Google Shape;17442;p67"/>
            <p:cNvSpPr/>
            <p:nvPr/>
          </p:nvSpPr>
          <p:spPr>
            <a:xfrm>
              <a:off x="4085739" y="4428065"/>
              <a:ext cx="117936" cy="107823"/>
            </a:xfrm>
            <a:custGeom>
              <a:avLst/>
              <a:gdLst/>
              <a:ahLst/>
              <a:cxnLst/>
              <a:rect l="l" t="t" r="r" b="b"/>
              <a:pathLst>
                <a:path w="4513" h="4126" extrusionOk="0">
                  <a:moveTo>
                    <a:pt x="2221" y="1"/>
                  </a:moveTo>
                  <a:cubicBezTo>
                    <a:pt x="1073" y="1"/>
                    <a:pt x="1" y="988"/>
                    <a:pt x="166" y="2326"/>
                  </a:cubicBezTo>
                  <a:cubicBezTo>
                    <a:pt x="307" y="3459"/>
                    <a:pt x="1258" y="4126"/>
                    <a:pt x="2225" y="4126"/>
                  </a:cubicBezTo>
                  <a:cubicBezTo>
                    <a:pt x="2841" y="4126"/>
                    <a:pt x="3465" y="3854"/>
                    <a:pt x="3888" y="3259"/>
                  </a:cubicBezTo>
                  <a:cubicBezTo>
                    <a:pt x="4513" y="2384"/>
                    <a:pt x="4359" y="1191"/>
                    <a:pt x="3542" y="499"/>
                  </a:cubicBezTo>
                  <a:cubicBezTo>
                    <a:pt x="3137" y="154"/>
                    <a:pt x="2673" y="1"/>
                    <a:pt x="222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3" name="Google Shape;17443;p67"/>
            <p:cNvSpPr/>
            <p:nvPr/>
          </p:nvSpPr>
          <p:spPr>
            <a:xfrm>
              <a:off x="4135809" y="4456157"/>
              <a:ext cx="34207" cy="34207"/>
            </a:xfrm>
            <a:custGeom>
              <a:avLst/>
              <a:gdLst/>
              <a:ahLst/>
              <a:cxnLst/>
              <a:rect l="l" t="t" r="r" b="b"/>
              <a:pathLst>
                <a:path w="1309" h="1309" extrusionOk="0">
                  <a:moveTo>
                    <a:pt x="654" y="1"/>
                  </a:moveTo>
                  <a:cubicBezTo>
                    <a:pt x="299" y="1"/>
                    <a:pt x="1" y="299"/>
                    <a:pt x="1" y="655"/>
                  </a:cubicBezTo>
                  <a:cubicBezTo>
                    <a:pt x="1" y="1020"/>
                    <a:pt x="299" y="1309"/>
                    <a:pt x="654" y="1309"/>
                  </a:cubicBezTo>
                  <a:cubicBezTo>
                    <a:pt x="1020" y="1309"/>
                    <a:pt x="1308" y="1020"/>
                    <a:pt x="1308" y="655"/>
                  </a:cubicBezTo>
                  <a:cubicBezTo>
                    <a:pt x="1308" y="299"/>
                    <a:pt x="1020" y="1"/>
                    <a:pt x="654" y="1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4" name="Google Shape;17444;p67"/>
            <p:cNvSpPr/>
            <p:nvPr/>
          </p:nvSpPr>
          <p:spPr>
            <a:xfrm>
              <a:off x="3966941" y="4329780"/>
              <a:ext cx="34965" cy="30680"/>
            </a:xfrm>
            <a:custGeom>
              <a:avLst/>
              <a:gdLst/>
              <a:ahLst/>
              <a:cxnLst/>
              <a:rect l="l" t="t" r="r" b="b"/>
              <a:pathLst>
                <a:path w="1338" h="1174" extrusionOk="0">
                  <a:moveTo>
                    <a:pt x="337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27"/>
                  </a:lnTo>
                  <a:cubicBezTo>
                    <a:pt x="1" y="1010"/>
                    <a:pt x="154" y="1164"/>
                    <a:pt x="337" y="1173"/>
                  </a:cubicBezTo>
                  <a:lnTo>
                    <a:pt x="1001" y="1173"/>
                  </a:lnTo>
                  <a:cubicBezTo>
                    <a:pt x="1183" y="1164"/>
                    <a:pt x="1337" y="1010"/>
                    <a:pt x="1337" y="827"/>
                  </a:cubicBezTo>
                  <a:lnTo>
                    <a:pt x="1337" y="346"/>
                  </a:lnTo>
                  <a:cubicBezTo>
                    <a:pt x="1337" y="154"/>
                    <a:pt x="1183" y="0"/>
                    <a:pt x="100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5" name="Google Shape;17445;p67"/>
            <p:cNvSpPr/>
            <p:nvPr/>
          </p:nvSpPr>
          <p:spPr>
            <a:xfrm>
              <a:off x="3934014" y="4351627"/>
              <a:ext cx="100793" cy="234487"/>
            </a:xfrm>
            <a:custGeom>
              <a:avLst/>
              <a:gdLst/>
              <a:ahLst/>
              <a:cxnLst/>
              <a:rect l="l" t="t" r="r" b="b"/>
              <a:pathLst>
                <a:path w="3857" h="8973" extrusionOk="0">
                  <a:moveTo>
                    <a:pt x="866" y="1"/>
                  </a:moveTo>
                  <a:cubicBezTo>
                    <a:pt x="386" y="1"/>
                    <a:pt x="1" y="385"/>
                    <a:pt x="1" y="856"/>
                  </a:cubicBezTo>
                  <a:lnTo>
                    <a:pt x="1" y="8117"/>
                  </a:lnTo>
                  <a:cubicBezTo>
                    <a:pt x="1" y="8588"/>
                    <a:pt x="386" y="8972"/>
                    <a:pt x="866" y="8972"/>
                  </a:cubicBezTo>
                  <a:lnTo>
                    <a:pt x="3001" y="8972"/>
                  </a:lnTo>
                  <a:cubicBezTo>
                    <a:pt x="3472" y="8972"/>
                    <a:pt x="3857" y="8588"/>
                    <a:pt x="3857" y="8117"/>
                  </a:cubicBezTo>
                  <a:lnTo>
                    <a:pt x="3857" y="856"/>
                  </a:lnTo>
                  <a:cubicBezTo>
                    <a:pt x="3857" y="395"/>
                    <a:pt x="3492" y="10"/>
                    <a:pt x="303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6" name="Google Shape;17446;p67"/>
            <p:cNvSpPr/>
            <p:nvPr/>
          </p:nvSpPr>
          <p:spPr>
            <a:xfrm>
              <a:off x="3934275" y="4351627"/>
              <a:ext cx="78920" cy="208354"/>
            </a:xfrm>
            <a:custGeom>
              <a:avLst/>
              <a:gdLst/>
              <a:ahLst/>
              <a:cxnLst/>
              <a:rect l="l" t="t" r="r" b="b"/>
              <a:pathLst>
                <a:path w="3020" h="7973" extrusionOk="0">
                  <a:moveTo>
                    <a:pt x="856" y="1"/>
                  </a:moveTo>
                  <a:cubicBezTo>
                    <a:pt x="385" y="1"/>
                    <a:pt x="1" y="385"/>
                    <a:pt x="1" y="856"/>
                  </a:cubicBezTo>
                  <a:lnTo>
                    <a:pt x="1" y="7972"/>
                  </a:lnTo>
                  <a:lnTo>
                    <a:pt x="2164" y="7972"/>
                  </a:lnTo>
                  <a:cubicBezTo>
                    <a:pt x="2635" y="7972"/>
                    <a:pt x="3020" y="7588"/>
                    <a:pt x="3020" y="7117"/>
                  </a:cubicBezTo>
                  <a:lnTo>
                    <a:pt x="3020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7" name="Google Shape;17447;p67"/>
            <p:cNvSpPr/>
            <p:nvPr/>
          </p:nvSpPr>
          <p:spPr>
            <a:xfrm>
              <a:off x="4219982" y="4396863"/>
              <a:ext cx="22396" cy="22396"/>
            </a:xfrm>
            <a:custGeom>
              <a:avLst/>
              <a:gdLst/>
              <a:ahLst/>
              <a:cxnLst/>
              <a:rect l="l" t="t" r="r" b="b"/>
              <a:pathLst>
                <a:path w="857" h="857" extrusionOk="0">
                  <a:moveTo>
                    <a:pt x="424" y="1"/>
                  </a:moveTo>
                  <a:cubicBezTo>
                    <a:pt x="184" y="1"/>
                    <a:pt x="1" y="193"/>
                    <a:pt x="1" y="433"/>
                  </a:cubicBezTo>
                  <a:cubicBezTo>
                    <a:pt x="1" y="664"/>
                    <a:pt x="184" y="856"/>
                    <a:pt x="424" y="856"/>
                  </a:cubicBezTo>
                  <a:cubicBezTo>
                    <a:pt x="664" y="856"/>
                    <a:pt x="857" y="664"/>
                    <a:pt x="857" y="433"/>
                  </a:cubicBezTo>
                  <a:cubicBezTo>
                    <a:pt x="857" y="193"/>
                    <a:pt x="664" y="1"/>
                    <a:pt x="424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48" name="Google Shape;17448;p67"/>
          <p:cNvGrpSpPr/>
          <p:nvPr/>
        </p:nvGrpSpPr>
        <p:grpSpPr>
          <a:xfrm>
            <a:off x="947670" y="3807339"/>
            <a:ext cx="194295" cy="366404"/>
            <a:chOff x="947670" y="3807339"/>
            <a:chExt cx="194295" cy="366404"/>
          </a:xfrm>
        </p:grpSpPr>
        <p:sp>
          <p:nvSpPr>
            <p:cNvPr id="17449" name="Google Shape;17449;p67"/>
            <p:cNvSpPr/>
            <p:nvPr/>
          </p:nvSpPr>
          <p:spPr>
            <a:xfrm>
              <a:off x="1031372" y="4028734"/>
              <a:ext cx="26916" cy="145009"/>
            </a:xfrm>
            <a:custGeom>
              <a:avLst/>
              <a:gdLst/>
              <a:ahLst/>
              <a:cxnLst/>
              <a:rect l="l" t="t" r="r" b="b"/>
              <a:pathLst>
                <a:path w="1030" h="5549" extrusionOk="0">
                  <a:moveTo>
                    <a:pt x="250" y="0"/>
                  </a:moveTo>
                  <a:cubicBezTo>
                    <a:pt x="116" y="0"/>
                    <a:pt x="0" y="106"/>
                    <a:pt x="0" y="250"/>
                  </a:cubicBezTo>
                  <a:lnTo>
                    <a:pt x="0" y="5048"/>
                  </a:lnTo>
                  <a:cubicBezTo>
                    <a:pt x="10" y="5327"/>
                    <a:pt x="231" y="5548"/>
                    <a:pt x="519" y="5548"/>
                  </a:cubicBezTo>
                  <a:cubicBezTo>
                    <a:pt x="798" y="5548"/>
                    <a:pt x="1019" y="5327"/>
                    <a:pt x="1029" y="5048"/>
                  </a:cubicBezTo>
                  <a:lnTo>
                    <a:pt x="1029" y="250"/>
                  </a:lnTo>
                  <a:cubicBezTo>
                    <a:pt x="1029" y="115"/>
                    <a:pt x="923" y="0"/>
                    <a:pt x="78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0" name="Google Shape;17450;p67"/>
            <p:cNvSpPr/>
            <p:nvPr/>
          </p:nvSpPr>
          <p:spPr>
            <a:xfrm>
              <a:off x="103513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765" y="0"/>
                  </a:moveTo>
                  <a:cubicBezTo>
                    <a:pt x="728" y="0"/>
                    <a:pt x="690" y="8"/>
                    <a:pt x="654" y="25"/>
                  </a:cubicBezTo>
                  <a:lnTo>
                    <a:pt x="183" y="255"/>
                  </a:lnTo>
                  <a:cubicBezTo>
                    <a:pt x="58" y="313"/>
                    <a:pt x="0" y="457"/>
                    <a:pt x="58" y="582"/>
                  </a:cubicBezTo>
                  <a:lnTo>
                    <a:pt x="2126" y="4938"/>
                  </a:lnTo>
                  <a:cubicBezTo>
                    <a:pt x="2215" y="5124"/>
                    <a:pt x="2398" y="5231"/>
                    <a:pt x="2590" y="5231"/>
                  </a:cubicBezTo>
                  <a:cubicBezTo>
                    <a:pt x="2666" y="5231"/>
                    <a:pt x="2744" y="5214"/>
                    <a:pt x="2818" y="5179"/>
                  </a:cubicBezTo>
                  <a:cubicBezTo>
                    <a:pt x="3068" y="5054"/>
                    <a:pt x="3174" y="4746"/>
                    <a:pt x="3058" y="4496"/>
                  </a:cubicBezTo>
                  <a:lnTo>
                    <a:pt x="991" y="140"/>
                  </a:lnTo>
                  <a:cubicBezTo>
                    <a:pt x="949" y="50"/>
                    <a:pt x="859" y="0"/>
                    <a:pt x="765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1" name="Google Shape;17451;p67"/>
            <p:cNvSpPr/>
            <p:nvPr/>
          </p:nvSpPr>
          <p:spPr>
            <a:xfrm>
              <a:off x="97155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2409" y="0"/>
                  </a:moveTo>
                  <a:cubicBezTo>
                    <a:pt x="2315" y="0"/>
                    <a:pt x="2225" y="50"/>
                    <a:pt x="2183" y="140"/>
                  </a:cubicBezTo>
                  <a:lnTo>
                    <a:pt x="126" y="4496"/>
                  </a:lnTo>
                  <a:cubicBezTo>
                    <a:pt x="1" y="4746"/>
                    <a:pt x="106" y="5054"/>
                    <a:pt x="366" y="5179"/>
                  </a:cubicBezTo>
                  <a:cubicBezTo>
                    <a:pt x="437" y="5214"/>
                    <a:pt x="513" y="5231"/>
                    <a:pt x="588" y="5231"/>
                  </a:cubicBezTo>
                  <a:cubicBezTo>
                    <a:pt x="776" y="5231"/>
                    <a:pt x="959" y="5124"/>
                    <a:pt x="1049" y="4938"/>
                  </a:cubicBezTo>
                  <a:lnTo>
                    <a:pt x="3116" y="582"/>
                  </a:lnTo>
                  <a:cubicBezTo>
                    <a:pt x="3174" y="457"/>
                    <a:pt x="3116" y="313"/>
                    <a:pt x="2991" y="255"/>
                  </a:cubicBezTo>
                  <a:lnTo>
                    <a:pt x="2520" y="25"/>
                  </a:lnTo>
                  <a:cubicBezTo>
                    <a:pt x="2484" y="8"/>
                    <a:pt x="2447" y="0"/>
                    <a:pt x="2409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2" name="Google Shape;17452;p67"/>
            <p:cNvSpPr/>
            <p:nvPr/>
          </p:nvSpPr>
          <p:spPr>
            <a:xfrm>
              <a:off x="1029857" y="3807339"/>
              <a:ext cx="29922" cy="41734"/>
            </a:xfrm>
            <a:custGeom>
              <a:avLst/>
              <a:gdLst/>
              <a:ahLst/>
              <a:cxnLst/>
              <a:rect l="l" t="t" r="r" b="b"/>
              <a:pathLst>
                <a:path w="1145" h="1597" extrusionOk="0">
                  <a:moveTo>
                    <a:pt x="577" y="0"/>
                  </a:moveTo>
                  <a:cubicBezTo>
                    <a:pt x="260" y="0"/>
                    <a:pt x="0" y="250"/>
                    <a:pt x="0" y="568"/>
                  </a:cubicBezTo>
                  <a:lnTo>
                    <a:pt x="0" y="1222"/>
                  </a:lnTo>
                  <a:cubicBezTo>
                    <a:pt x="0" y="1424"/>
                    <a:pt x="164" y="1597"/>
                    <a:pt x="375" y="1597"/>
                  </a:cubicBezTo>
                  <a:lnTo>
                    <a:pt x="779" y="1597"/>
                  </a:lnTo>
                  <a:cubicBezTo>
                    <a:pt x="981" y="1597"/>
                    <a:pt x="1145" y="1424"/>
                    <a:pt x="1145" y="1222"/>
                  </a:cubicBezTo>
                  <a:lnTo>
                    <a:pt x="1145" y="568"/>
                  </a:lnTo>
                  <a:cubicBezTo>
                    <a:pt x="1145" y="250"/>
                    <a:pt x="895" y="0"/>
                    <a:pt x="577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3" name="Google Shape;17453;p67"/>
            <p:cNvSpPr/>
            <p:nvPr/>
          </p:nvSpPr>
          <p:spPr>
            <a:xfrm>
              <a:off x="967034" y="3847531"/>
              <a:ext cx="155567" cy="188755"/>
            </a:xfrm>
            <a:custGeom>
              <a:avLst/>
              <a:gdLst/>
              <a:ahLst/>
              <a:cxnLst/>
              <a:rect l="l" t="t" r="r" b="b"/>
              <a:pathLst>
                <a:path w="5953" h="7223" extrusionOk="0">
                  <a:moveTo>
                    <a:pt x="34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5616" y="7223"/>
                  </a:lnTo>
                  <a:cubicBezTo>
                    <a:pt x="5799" y="7223"/>
                    <a:pt x="5953" y="7069"/>
                    <a:pt x="5953" y="6886"/>
                  </a:cubicBezTo>
                  <a:lnTo>
                    <a:pt x="5953" y="347"/>
                  </a:lnTo>
                  <a:cubicBezTo>
                    <a:pt x="5953" y="155"/>
                    <a:pt x="5799" y="1"/>
                    <a:pt x="561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4" name="Google Shape;17454;p67"/>
            <p:cNvSpPr/>
            <p:nvPr/>
          </p:nvSpPr>
          <p:spPr>
            <a:xfrm>
              <a:off x="990161" y="3847531"/>
              <a:ext cx="132440" cy="188755"/>
            </a:xfrm>
            <a:custGeom>
              <a:avLst/>
              <a:gdLst/>
              <a:ahLst/>
              <a:cxnLst/>
              <a:rect l="l" t="t" r="r" b="b"/>
              <a:pathLst>
                <a:path w="5068" h="7223" extrusionOk="0">
                  <a:moveTo>
                    <a:pt x="33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4731" y="7223"/>
                  </a:lnTo>
                  <a:cubicBezTo>
                    <a:pt x="4914" y="7223"/>
                    <a:pt x="5068" y="7069"/>
                    <a:pt x="5068" y="6886"/>
                  </a:cubicBezTo>
                  <a:lnTo>
                    <a:pt x="5068" y="347"/>
                  </a:lnTo>
                  <a:cubicBezTo>
                    <a:pt x="5068" y="155"/>
                    <a:pt x="4914" y="1"/>
                    <a:pt x="4731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5" name="Google Shape;17455;p67"/>
            <p:cNvSpPr/>
            <p:nvPr/>
          </p:nvSpPr>
          <p:spPr>
            <a:xfrm>
              <a:off x="947670" y="3830963"/>
              <a:ext cx="194295" cy="31176"/>
            </a:xfrm>
            <a:custGeom>
              <a:avLst/>
              <a:gdLst/>
              <a:ahLst/>
              <a:cxnLst/>
              <a:rect l="l" t="t" r="r" b="b"/>
              <a:pathLst>
                <a:path w="7435" h="1193" extrusionOk="0">
                  <a:moveTo>
                    <a:pt x="357" y="0"/>
                  </a:moveTo>
                  <a:cubicBezTo>
                    <a:pt x="155" y="0"/>
                    <a:pt x="1" y="154"/>
                    <a:pt x="1" y="356"/>
                  </a:cubicBezTo>
                  <a:lnTo>
                    <a:pt x="1" y="837"/>
                  </a:lnTo>
                  <a:cubicBezTo>
                    <a:pt x="1" y="1029"/>
                    <a:pt x="155" y="1193"/>
                    <a:pt x="357" y="1193"/>
                  </a:cubicBezTo>
                  <a:lnTo>
                    <a:pt x="7078" y="1193"/>
                  </a:lnTo>
                  <a:cubicBezTo>
                    <a:pt x="7271" y="1193"/>
                    <a:pt x="7434" y="1029"/>
                    <a:pt x="7434" y="837"/>
                  </a:cubicBezTo>
                  <a:lnTo>
                    <a:pt x="7434" y="356"/>
                  </a:lnTo>
                  <a:cubicBezTo>
                    <a:pt x="7434" y="164"/>
                    <a:pt x="7280" y="0"/>
                    <a:pt x="7078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6" name="Google Shape;17456;p67"/>
            <p:cNvSpPr/>
            <p:nvPr/>
          </p:nvSpPr>
          <p:spPr>
            <a:xfrm>
              <a:off x="947670" y="4021678"/>
              <a:ext cx="194295" cy="31437"/>
            </a:xfrm>
            <a:custGeom>
              <a:avLst/>
              <a:gdLst/>
              <a:ahLst/>
              <a:cxnLst/>
              <a:rect l="l" t="t" r="r" b="b"/>
              <a:pathLst>
                <a:path w="7435" h="1203" extrusionOk="0">
                  <a:moveTo>
                    <a:pt x="357" y="1"/>
                  </a:moveTo>
                  <a:cubicBezTo>
                    <a:pt x="155" y="1"/>
                    <a:pt x="1" y="164"/>
                    <a:pt x="1" y="366"/>
                  </a:cubicBezTo>
                  <a:lnTo>
                    <a:pt x="1" y="837"/>
                  </a:lnTo>
                  <a:cubicBezTo>
                    <a:pt x="1" y="1039"/>
                    <a:pt x="155" y="1203"/>
                    <a:pt x="357" y="1203"/>
                  </a:cubicBezTo>
                  <a:lnTo>
                    <a:pt x="7078" y="1203"/>
                  </a:lnTo>
                  <a:cubicBezTo>
                    <a:pt x="7271" y="1203"/>
                    <a:pt x="7434" y="1039"/>
                    <a:pt x="7434" y="837"/>
                  </a:cubicBezTo>
                  <a:lnTo>
                    <a:pt x="7434" y="366"/>
                  </a:lnTo>
                  <a:cubicBezTo>
                    <a:pt x="7434" y="164"/>
                    <a:pt x="7280" y="10"/>
                    <a:pt x="707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7" name="Google Shape;17457;p67"/>
            <p:cNvSpPr/>
            <p:nvPr/>
          </p:nvSpPr>
          <p:spPr>
            <a:xfrm>
              <a:off x="975083" y="3830963"/>
              <a:ext cx="166882" cy="31176"/>
            </a:xfrm>
            <a:custGeom>
              <a:avLst/>
              <a:gdLst/>
              <a:ahLst/>
              <a:cxnLst/>
              <a:rect l="l" t="t" r="r" b="b"/>
              <a:pathLst>
                <a:path w="6386" h="1193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837"/>
                  </a:lnTo>
                  <a:cubicBezTo>
                    <a:pt x="0" y="1029"/>
                    <a:pt x="164" y="1193"/>
                    <a:pt x="366" y="1193"/>
                  </a:cubicBezTo>
                  <a:lnTo>
                    <a:pt x="6029" y="1193"/>
                  </a:lnTo>
                  <a:cubicBezTo>
                    <a:pt x="6222" y="1193"/>
                    <a:pt x="6385" y="1029"/>
                    <a:pt x="6385" y="837"/>
                  </a:cubicBezTo>
                  <a:lnTo>
                    <a:pt x="6385" y="356"/>
                  </a:lnTo>
                  <a:cubicBezTo>
                    <a:pt x="6385" y="164"/>
                    <a:pt x="6231" y="0"/>
                    <a:pt x="602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8" name="Google Shape;17458;p67"/>
            <p:cNvSpPr/>
            <p:nvPr/>
          </p:nvSpPr>
          <p:spPr>
            <a:xfrm>
              <a:off x="975083" y="4021678"/>
              <a:ext cx="166882" cy="31437"/>
            </a:xfrm>
            <a:custGeom>
              <a:avLst/>
              <a:gdLst/>
              <a:ahLst/>
              <a:cxnLst/>
              <a:rect l="l" t="t" r="r" b="b"/>
              <a:pathLst>
                <a:path w="6386" h="1203" extrusionOk="0">
                  <a:moveTo>
                    <a:pt x="366" y="1"/>
                  </a:moveTo>
                  <a:cubicBezTo>
                    <a:pt x="164" y="1"/>
                    <a:pt x="0" y="164"/>
                    <a:pt x="0" y="366"/>
                  </a:cubicBezTo>
                  <a:lnTo>
                    <a:pt x="0" y="837"/>
                  </a:lnTo>
                  <a:cubicBezTo>
                    <a:pt x="0" y="1039"/>
                    <a:pt x="164" y="1203"/>
                    <a:pt x="366" y="1203"/>
                  </a:cubicBezTo>
                  <a:lnTo>
                    <a:pt x="6029" y="1203"/>
                  </a:lnTo>
                  <a:cubicBezTo>
                    <a:pt x="6222" y="1203"/>
                    <a:pt x="6385" y="1039"/>
                    <a:pt x="6385" y="837"/>
                  </a:cubicBezTo>
                  <a:lnTo>
                    <a:pt x="6385" y="366"/>
                  </a:lnTo>
                  <a:cubicBezTo>
                    <a:pt x="6385" y="164"/>
                    <a:pt x="6231" y="10"/>
                    <a:pt x="602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59" name="Google Shape;17459;p67"/>
          <p:cNvGrpSpPr/>
          <p:nvPr/>
        </p:nvGrpSpPr>
        <p:grpSpPr>
          <a:xfrm>
            <a:off x="3420379" y="4286557"/>
            <a:ext cx="368939" cy="342283"/>
            <a:chOff x="3420379" y="4286557"/>
            <a:chExt cx="368939" cy="342283"/>
          </a:xfrm>
        </p:grpSpPr>
        <p:sp>
          <p:nvSpPr>
            <p:cNvPr id="17460" name="Google Shape;17460;p67"/>
            <p:cNvSpPr/>
            <p:nvPr/>
          </p:nvSpPr>
          <p:spPr>
            <a:xfrm>
              <a:off x="3420379" y="4364589"/>
              <a:ext cx="368939" cy="186011"/>
            </a:xfrm>
            <a:custGeom>
              <a:avLst/>
              <a:gdLst/>
              <a:ahLst/>
              <a:cxnLst/>
              <a:rect l="l" t="t" r="r" b="b"/>
              <a:pathLst>
                <a:path w="14118" h="7118" extrusionOk="0">
                  <a:moveTo>
                    <a:pt x="6736" y="0"/>
                  </a:moveTo>
                  <a:cubicBezTo>
                    <a:pt x="3255" y="0"/>
                    <a:pt x="885" y="2333"/>
                    <a:pt x="145" y="3168"/>
                  </a:cubicBezTo>
                  <a:cubicBezTo>
                    <a:pt x="1" y="3332"/>
                    <a:pt x="10" y="3572"/>
                    <a:pt x="155" y="3726"/>
                  </a:cubicBezTo>
                  <a:cubicBezTo>
                    <a:pt x="2641" y="6265"/>
                    <a:pt x="5001" y="7118"/>
                    <a:pt x="7047" y="7118"/>
                  </a:cubicBezTo>
                  <a:cubicBezTo>
                    <a:pt x="7256" y="7118"/>
                    <a:pt x="7462" y="7109"/>
                    <a:pt x="7665" y="7092"/>
                  </a:cubicBezTo>
                  <a:cubicBezTo>
                    <a:pt x="10838" y="6832"/>
                    <a:pt x="13184" y="4611"/>
                    <a:pt x="13954" y="3774"/>
                  </a:cubicBezTo>
                  <a:cubicBezTo>
                    <a:pt x="14117" y="3611"/>
                    <a:pt x="14107" y="3341"/>
                    <a:pt x="13925" y="3188"/>
                  </a:cubicBezTo>
                  <a:cubicBezTo>
                    <a:pt x="11703" y="1226"/>
                    <a:pt x="9665" y="332"/>
                    <a:pt x="7867" y="82"/>
                  </a:cubicBezTo>
                  <a:cubicBezTo>
                    <a:pt x="7478" y="26"/>
                    <a:pt x="7101" y="0"/>
                    <a:pt x="673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1" name="Google Shape;17461;p67"/>
            <p:cNvSpPr/>
            <p:nvPr/>
          </p:nvSpPr>
          <p:spPr>
            <a:xfrm>
              <a:off x="3465379" y="4366706"/>
              <a:ext cx="323938" cy="183215"/>
            </a:xfrm>
            <a:custGeom>
              <a:avLst/>
              <a:gdLst/>
              <a:ahLst/>
              <a:cxnLst/>
              <a:rect l="l" t="t" r="r" b="b"/>
              <a:pathLst>
                <a:path w="12396" h="7011" extrusionOk="0">
                  <a:moveTo>
                    <a:pt x="6145" y="1"/>
                  </a:moveTo>
                  <a:cubicBezTo>
                    <a:pt x="2981" y="251"/>
                    <a:pt x="837" y="2366"/>
                    <a:pt x="135" y="3145"/>
                  </a:cubicBezTo>
                  <a:cubicBezTo>
                    <a:pt x="0" y="3309"/>
                    <a:pt x="0" y="3549"/>
                    <a:pt x="154" y="3712"/>
                  </a:cubicBezTo>
                  <a:cubicBezTo>
                    <a:pt x="2202" y="5799"/>
                    <a:pt x="4173" y="6741"/>
                    <a:pt x="5943" y="7011"/>
                  </a:cubicBezTo>
                  <a:cubicBezTo>
                    <a:pt x="9116" y="6751"/>
                    <a:pt x="11462" y="4530"/>
                    <a:pt x="12232" y="3693"/>
                  </a:cubicBezTo>
                  <a:cubicBezTo>
                    <a:pt x="12395" y="3530"/>
                    <a:pt x="12385" y="3260"/>
                    <a:pt x="12212" y="3107"/>
                  </a:cubicBezTo>
                  <a:cubicBezTo>
                    <a:pt x="9981" y="1145"/>
                    <a:pt x="7943" y="260"/>
                    <a:pt x="614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2" name="Google Shape;17462;p67"/>
            <p:cNvSpPr/>
            <p:nvPr/>
          </p:nvSpPr>
          <p:spPr>
            <a:xfrm>
              <a:off x="3497522" y="4366497"/>
              <a:ext cx="207597" cy="182144"/>
            </a:xfrm>
            <a:custGeom>
              <a:avLst/>
              <a:gdLst/>
              <a:ahLst/>
              <a:cxnLst/>
              <a:rect l="l" t="t" r="r" b="b"/>
              <a:pathLst>
                <a:path w="7944" h="6970" extrusionOk="0">
                  <a:moveTo>
                    <a:pt x="4113" y="1"/>
                  </a:moveTo>
                  <a:cubicBezTo>
                    <a:pt x="3808" y="1"/>
                    <a:pt x="3499" y="41"/>
                    <a:pt x="3193" y="124"/>
                  </a:cubicBezTo>
                  <a:cubicBezTo>
                    <a:pt x="3078" y="153"/>
                    <a:pt x="2972" y="191"/>
                    <a:pt x="2866" y="230"/>
                  </a:cubicBezTo>
                  <a:cubicBezTo>
                    <a:pt x="828" y="1009"/>
                    <a:pt x="1" y="3451"/>
                    <a:pt x="1145" y="5307"/>
                  </a:cubicBezTo>
                  <a:cubicBezTo>
                    <a:pt x="1812" y="6395"/>
                    <a:pt x="2957" y="6969"/>
                    <a:pt x="4116" y="6969"/>
                  </a:cubicBezTo>
                  <a:cubicBezTo>
                    <a:pt x="4944" y="6969"/>
                    <a:pt x="5780" y="6676"/>
                    <a:pt x="6453" y="6067"/>
                  </a:cubicBezTo>
                  <a:cubicBezTo>
                    <a:pt x="7646" y="4980"/>
                    <a:pt x="7944" y="3220"/>
                    <a:pt x="7165" y="1807"/>
                  </a:cubicBezTo>
                  <a:cubicBezTo>
                    <a:pt x="6539" y="671"/>
                    <a:pt x="5361" y="1"/>
                    <a:pt x="4113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3" name="Google Shape;17463;p67"/>
            <p:cNvSpPr/>
            <p:nvPr/>
          </p:nvSpPr>
          <p:spPr>
            <a:xfrm>
              <a:off x="3533455" y="4366497"/>
              <a:ext cx="171664" cy="164504"/>
            </a:xfrm>
            <a:custGeom>
              <a:avLst/>
              <a:gdLst/>
              <a:ahLst/>
              <a:cxnLst/>
              <a:rect l="l" t="t" r="r" b="b"/>
              <a:pathLst>
                <a:path w="6569" h="6295" extrusionOk="0">
                  <a:moveTo>
                    <a:pt x="2738" y="1"/>
                  </a:moveTo>
                  <a:cubicBezTo>
                    <a:pt x="2433" y="1"/>
                    <a:pt x="2124" y="41"/>
                    <a:pt x="1818" y="124"/>
                  </a:cubicBezTo>
                  <a:cubicBezTo>
                    <a:pt x="1703" y="153"/>
                    <a:pt x="1597" y="191"/>
                    <a:pt x="1491" y="230"/>
                  </a:cubicBezTo>
                  <a:cubicBezTo>
                    <a:pt x="299" y="1316"/>
                    <a:pt x="1" y="3076"/>
                    <a:pt x="780" y="4480"/>
                  </a:cubicBezTo>
                  <a:cubicBezTo>
                    <a:pt x="1399" y="5618"/>
                    <a:pt x="2585" y="6295"/>
                    <a:pt x="3837" y="6295"/>
                  </a:cubicBezTo>
                  <a:cubicBezTo>
                    <a:pt x="4140" y="6295"/>
                    <a:pt x="4447" y="6255"/>
                    <a:pt x="4751" y="6172"/>
                  </a:cubicBezTo>
                  <a:cubicBezTo>
                    <a:pt x="4857" y="6144"/>
                    <a:pt x="4972" y="6105"/>
                    <a:pt x="5078" y="6067"/>
                  </a:cubicBezTo>
                  <a:cubicBezTo>
                    <a:pt x="6271" y="4980"/>
                    <a:pt x="6569" y="3220"/>
                    <a:pt x="5790" y="1807"/>
                  </a:cubicBezTo>
                  <a:cubicBezTo>
                    <a:pt x="5164" y="671"/>
                    <a:pt x="3986" y="1"/>
                    <a:pt x="273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4" name="Google Shape;17464;p67"/>
            <p:cNvSpPr/>
            <p:nvPr/>
          </p:nvSpPr>
          <p:spPr>
            <a:xfrm>
              <a:off x="3571922" y="4428483"/>
              <a:ext cx="64338" cy="58328"/>
            </a:xfrm>
            <a:custGeom>
              <a:avLst/>
              <a:gdLst/>
              <a:ahLst/>
              <a:cxnLst/>
              <a:rect l="l" t="t" r="r" b="b"/>
              <a:pathLst>
                <a:path w="2462" h="2232" extrusionOk="0">
                  <a:moveTo>
                    <a:pt x="1247" y="0"/>
                  </a:moveTo>
                  <a:cubicBezTo>
                    <a:pt x="826" y="0"/>
                    <a:pt x="428" y="242"/>
                    <a:pt x="241" y="646"/>
                  </a:cubicBezTo>
                  <a:cubicBezTo>
                    <a:pt x="0" y="1166"/>
                    <a:pt x="193" y="1781"/>
                    <a:pt x="673" y="2070"/>
                  </a:cubicBezTo>
                  <a:cubicBezTo>
                    <a:pt x="854" y="2179"/>
                    <a:pt x="1053" y="2232"/>
                    <a:pt x="1251" y="2232"/>
                  </a:cubicBezTo>
                  <a:cubicBezTo>
                    <a:pt x="1591" y="2232"/>
                    <a:pt x="1926" y="2077"/>
                    <a:pt x="2145" y="1791"/>
                  </a:cubicBezTo>
                  <a:cubicBezTo>
                    <a:pt x="2241" y="1666"/>
                    <a:pt x="2308" y="1512"/>
                    <a:pt x="2347" y="1358"/>
                  </a:cubicBezTo>
                  <a:cubicBezTo>
                    <a:pt x="2462" y="800"/>
                    <a:pt x="2145" y="243"/>
                    <a:pt x="1606" y="60"/>
                  </a:cubicBezTo>
                  <a:cubicBezTo>
                    <a:pt x="1487" y="20"/>
                    <a:pt x="1367" y="0"/>
                    <a:pt x="1247" y="0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5" name="Google Shape;17465;p67"/>
            <p:cNvSpPr/>
            <p:nvPr/>
          </p:nvSpPr>
          <p:spPr>
            <a:xfrm>
              <a:off x="3627688" y="4396105"/>
              <a:ext cx="32718" cy="32692"/>
            </a:xfrm>
            <a:custGeom>
              <a:avLst/>
              <a:gdLst/>
              <a:ahLst/>
              <a:cxnLst/>
              <a:rect l="l" t="t" r="r" b="b"/>
              <a:pathLst>
                <a:path w="1252" h="1251" extrusionOk="0">
                  <a:moveTo>
                    <a:pt x="626" y="1"/>
                  </a:moveTo>
                  <a:cubicBezTo>
                    <a:pt x="280" y="1"/>
                    <a:pt x="1" y="280"/>
                    <a:pt x="1" y="626"/>
                  </a:cubicBezTo>
                  <a:cubicBezTo>
                    <a:pt x="1" y="972"/>
                    <a:pt x="280" y="1251"/>
                    <a:pt x="626" y="1251"/>
                  </a:cubicBezTo>
                  <a:cubicBezTo>
                    <a:pt x="972" y="1251"/>
                    <a:pt x="1251" y="972"/>
                    <a:pt x="1251" y="626"/>
                  </a:cubicBezTo>
                  <a:cubicBezTo>
                    <a:pt x="1251" y="280"/>
                    <a:pt x="972" y="1"/>
                    <a:pt x="626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6" name="Google Shape;17466;p67"/>
            <p:cNvSpPr/>
            <p:nvPr/>
          </p:nvSpPr>
          <p:spPr>
            <a:xfrm>
              <a:off x="3598812" y="4286557"/>
              <a:ext cx="11838" cy="48763"/>
            </a:xfrm>
            <a:custGeom>
              <a:avLst/>
              <a:gdLst/>
              <a:ahLst/>
              <a:cxnLst/>
              <a:rect l="l" t="t" r="r" b="b"/>
              <a:pathLst>
                <a:path w="453" h="1866" extrusionOk="0">
                  <a:moveTo>
                    <a:pt x="221" y="0"/>
                  </a:moveTo>
                  <a:cubicBezTo>
                    <a:pt x="106" y="0"/>
                    <a:pt x="10" y="96"/>
                    <a:pt x="10" y="212"/>
                  </a:cubicBezTo>
                  <a:lnTo>
                    <a:pt x="10" y="1635"/>
                  </a:lnTo>
                  <a:cubicBezTo>
                    <a:pt x="0" y="1789"/>
                    <a:pt x="113" y="1866"/>
                    <a:pt x="226" y="1866"/>
                  </a:cubicBezTo>
                  <a:cubicBezTo>
                    <a:pt x="339" y="1866"/>
                    <a:pt x="452" y="1789"/>
                    <a:pt x="442" y="1635"/>
                  </a:cubicBezTo>
                  <a:lnTo>
                    <a:pt x="442" y="212"/>
                  </a:lnTo>
                  <a:cubicBezTo>
                    <a:pt x="442" y="96"/>
                    <a:pt x="346" y="0"/>
                    <a:pt x="22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7" name="Google Shape;17467;p67"/>
            <p:cNvSpPr/>
            <p:nvPr/>
          </p:nvSpPr>
          <p:spPr>
            <a:xfrm>
              <a:off x="3511817" y="4300982"/>
              <a:ext cx="27073" cy="46673"/>
            </a:xfrm>
            <a:custGeom>
              <a:avLst/>
              <a:gdLst/>
              <a:ahLst/>
              <a:cxnLst/>
              <a:rect l="l" t="t" r="r" b="b"/>
              <a:pathLst>
                <a:path w="1036" h="1786" extrusionOk="0">
                  <a:moveTo>
                    <a:pt x="283" y="1"/>
                  </a:moveTo>
                  <a:cubicBezTo>
                    <a:pt x="144" y="1"/>
                    <a:pt x="1" y="130"/>
                    <a:pt x="79" y="304"/>
                  </a:cubicBezTo>
                  <a:lnTo>
                    <a:pt x="560" y="1631"/>
                  </a:lnTo>
                  <a:cubicBezTo>
                    <a:pt x="592" y="1740"/>
                    <a:pt x="674" y="1786"/>
                    <a:pt x="757" y="1786"/>
                  </a:cubicBezTo>
                  <a:cubicBezTo>
                    <a:pt x="895" y="1786"/>
                    <a:pt x="1035" y="1660"/>
                    <a:pt x="964" y="1487"/>
                  </a:cubicBezTo>
                  <a:lnTo>
                    <a:pt x="483" y="160"/>
                  </a:lnTo>
                  <a:cubicBezTo>
                    <a:pt x="450" y="48"/>
                    <a:pt x="367" y="1"/>
                    <a:pt x="283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8" name="Google Shape;17468;p67"/>
            <p:cNvSpPr/>
            <p:nvPr/>
          </p:nvSpPr>
          <p:spPr>
            <a:xfrm>
              <a:off x="3431590" y="4338665"/>
              <a:ext cx="39721" cy="39852"/>
            </a:xfrm>
            <a:custGeom>
              <a:avLst/>
              <a:gdLst/>
              <a:ahLst/>
              <a:cxnLst/>
              <a:rect l="l" t="t" r="r" b="b"/>
              <a:pathLst>
                <a:path w="1520" h="1525" extrusionOk="0">
                  <a:moveTo>
                    <a:pt x="302" y="1"/>
                  </a:moveTo>
                  <a:cubicBezTo>
                    <a:pt x="144" y="1"/>
                    <a:pt x="0" y="187"/>
                    <a:pt x="129" y="352"/>
                  </a:cubicBezTo>
                  <a:lnTo>
                    <a:pt x="1043" y="1439"/>
                  </a:lnTo>
                  <a:cubicBezTo>
                    <a:pt x="1091" y="1499"/>
                    <a:pt x="1149" y="1524"/>
                    <a:pt x="1207" y="1524"/>
                  </a:cubicBezTo>
                  <a:cubicBezTo>
                    <a:pt x="1369" y="1524"/>
                    <a:pt x="1519" y="1324"/>
                    <a:pt x="1370" y="1160"/>
                  </a:cubicBezTo>
                  <a:lnTo>
                    <a:pt x="456" y="74"/>
                  </a:lnTo>
                  <a:cubicBezTo>
                    <a:pt x="410" y="22"/>
                    <a:pt x="355" y="1"/>
                    <a:pt x="302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9" name="Google Shape;17469;p67"/>
            <p:cNvSpPr/>
            <p:nvPr/>
          </p:nvSpPr>
          <p:spPr>
            <a:xfrm>
              <a:off x="3738281" y="4341514"/>
              <a:ext cx="38153" cy="39800"/>
            </a:xfrm>
            <a:custGeom>
              <a:avLst/>
              <a:gdLst/>
              <a:ahLst/>
              <a:cxnLst/>
              <a:rect l="l" t="t" r="r" b="b"/>
              <a:pathLst>
                <a:path w="1460" h="1523" extrusionOk="0">
                  <a:moveTo>
                    <a:pt x="1146" y="0"/>
                  </a:moveTo>
                  <a:cubicBezTo>
                    <a:pt x="1088" y="0"/>
                    <a:pt x="1029" y="26"/>
                    <a:pt x="981" y="90"/>
                  </a:cubicBezTo>
                  <a:lnTo>
                    <a:pt x="77" y="1167"/>
                  </a:lnTo>
                  <a:cubicBezTo>
                    <a:pt x="0" y="1263"/>
                    <a:pt x="10" y="1397"/>
                    <a:pt x="106" y="1474"/>
                  </a:cubicBezTo>
                  <a:cubicBezTo>
                    <a:pt x="143" y="1507"/>
                    <a:pt x="189" y="1522"/>
                    <a:pt x="235" y="1522"/>
                  </a:cubicBezTo>
                  <a:cubicBezTo>
                    <a:pt x="297" y="1522"/>
                    <a:pt x="360" y="1495"/>
                    <a:pt x="404" y="1445"/>
                  </a:cubicBezTo>
                  <a:lnTo>
                    <a:pt x="1317" y="368"/>
                  </a:lnTo>
                  <a:cubicBezTo>
                    <a:pt x="1459" y="205"/>
                    <a:pt x="1308" y="0"/>
                    <a:pt x="1146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0" name="Google Shape;17470;p67"/>
            <p:cNvSpPr/>
            <p:nvPr/>
          </p:nvSpPr>
          <p:spPr>
            <a:xfrm>
              <a:off x="3670389" y="4301819"/>
              <a:ext cx="26185" cy="46333"/>
            </a:xfrm>
            <a:custGeom>
              <a:avLst/>
              <a:gdLst/>
              <a:ahLst/>
              <a:cxnLst/>
              <a:rect l="l" t="t" r="r" b="b"/>
              <a:pathLst>
                <a:path w="1002" h="1773" extrusionOk="0">
                  <a:moveTo>
                    <a:pt x="761" y="0"/>
                  </a:moveTo>
                  <a:cubicBezTo>
                    <a:pt x="674" y="0"/>
                    <a:pt x="590" y="56"/>
                    <a:pt x="559" y="147"/>
                  </a:cubicBezTo>
                  <a:lnTo>
                    <a:pt x="79" y="1474"/>
                  </a:lnTo>
                  <a:cubicBezTo>
                    <a:pt x="1" y="1648"/>
                    <a:pt x="143" y="1773"/>
                    <a:pt x="282" y="1773"/>
                  </a:cubicBezTo>
                  <a:cubicBezTo>
                    <a:pt x="367" y="1773"/>
                    <a:pt x="450" y="1727"/>
                    <a:pt x="482" y="1618"/>
                  </a:cubicBezTo>
                  <a:lnTo>
                    <a:pt x="963" y="291"/>
                  </a:lnTo>
                  <a:cubicBezTo>
                    <a:pt x="1002" y="176"/>
                    <a:pt x="944" y="51"/>
                    <a:pt x="829" y="12"/>
                  </a:cubicBezTo>
                  <a:cubicBezTo>
                    <a:pt x="807" y="4"/>
                    <a:pt x="784" y="0"/>
                    <a:pt x="76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1" name="Google Shape;17471;p67"/>
            <p:cNvSpPr/>
            <p:nvPr/>
          </p:nvSpPr>
          <p:spPr>
            <a:xfrm>
              <a:off x="3597296" y="4581071"/>
              <a:ext cx="11342" cy="47770"/>
            </a:xfrm>
            <a:custGeom>
              <a:avLst/>
              <a:gdLst/>
              <a:ahLst/>
              <a:cxnLst/>
              <a:rect l="l" t="t" r="r" b="b"/>
              <a:pathLst>
                <a:path w="434" h="1828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1625"/>
                  </a:lnTo>
                  <a:cubicBezTo>
                    <a:pt x="10" y="1760"/>
                    <a:pt x="111" y="1827"/>
                    <a:pt x="213" y="1827"/>
                  </a:cubicBezTo>
                  <a:cubicBezTo>
                    <a:pt x="315" y="1827"/>
                    <a:pt x="419" y="1760"/>
                    <a:pt x="433" y="1625"/>
                  </a:cubicBezTo>
                  <a:lnTo>
                    <a:pt x="433" y="212"/>
                  </a:lnTo>
                  <a:cubicBezTo>
                    <a:pt x="433" y="96"/>
                    <a:pt x="337" y="0"/>
                    <a:pt x="21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2" name="Google Shape;17472;p67"/>
            <p:cNvSpPr/>
            <p:nvPr/>
          </p:nvSpPr>
          <p:spPr>
            <a:xfrm>
              <a:off x="3669161" y="4568553"/>
              <a:ext cx="26315" cy="46150"/>
            </a:xfrm>
            <a:custGeom>
              <a:avLst/>
              <a:gdLst/>
              <a:ahLst/>
              <a:cxnLst/>
              <a:rect l="l" t="t" r="r" b="b"/>
              <a:pathLst>
                <a:path w="1007" h="1766" extrusionOk="0">
                  <a:moveTo>
                    <a:pt x="260" y="0"/>
                  </a:moveTo>
                  <a:cubicBezTo>
                    <a:pt x="130" y="0"/>
                    <a:pt x="0" y="114"/>
                    <a:pt x="49" y="277"/>
                  </a:cubicBezTo>
                  <a:lnTo>
                    <a:pt x="529" y="1614"/>
                  </a:lnTo>
                  <a:cubicBezTo>
                    <a:pt x="562" y="1721"/>
                    <a:pt x="641" y="1765"/>
                    <a:pt x="723" y="1765"/>
                  </a:cubicBezTo>
                  <a:cubicBezTo>
                    <a:pt x="861" y="1765"/>
                    <a:pt x="1006" y="1636"/>
                    <a:pt x="933" y="1460"/>
                  </a:cubicBezTo>
                  <a:lnTo>
                    <a:pt x="453" y="133"/>
                  </a:lnTo>
                  <a:cubicBezTo>
                    <a:pt x="413" y="40"/>
                    <a:pt x="337" y="0"/>
                    <a:pt x="260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3" name="Google Shape;17473;p67"/>
            <p:cNvSpPr/>
            <p:nvPr/>
          </p:nvSpPr>
          <p:spPr>
            <a:xfrm>
              <a:off x="3736922" y="4537586"/>
              <a:ext cx="39512" cy="39695"/>
            </a:xfrm>
            <a:custGeom>
              <a:avLst/>
              <a:gdLst/>
              <a:ahLst/>
              <a:cxnLst/>
              <a:rect l="l" t="t" r="r" b="b"/>
              <a:pathLst>
                <a:path w="1512" h="1519" extrusionOk="0">
                  <a:moveTo>
                    <a:pt x="299" y="0"/>
                  </a:moveTo>
                  <a:cubicBezTo>
                    <a:pt x="142" y="0"/>
                    <a:pt x="0" y="189"/>
                    <a:pt x="129" y="347"/>
                  </a:cubicBezTo>
                  <a:lnTo>
                    <a:pt x="1033" y="1433"/>
                  </a:lnTo>
                  <a:cubicBezTo>
                    <a:pt x="1080" y="1493"/>
                    <a:pt x="1139" y="1518"/>
                    <a:pt x="1197" y="1518"/>
                  </a:cubicBezTo>
                  <a:cubicBezTo>
                    <a:pt x="1359" y="1518"/>
                    <a:pt x="1512" y="1318"/>
                    <a:pt x="1369" y="1154"/>
                  </a:cubicBezTo>
                  <a:lnTo>
                    <a:pt x="456" y="77"/>
                  </a:lnTo>
                  <a:cubicBezTo>
                    <a:pt x="409" y="23"/>
                    <a:pt x="353" y="0"/>
                    <a:pt x="299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4" name="Google Shape;17474;p67"/>
            <p:cNvSpPr/>
            <p:nvPr/>
          </p:nvSpPr>
          <p:spPr>
            <a:xfrm>
              <a:off x="3431068" y="4534476"/>
              <a:ext cx="38336" cy="39774"/>
            </a:xfrm>
            <a:custGeom>
              <a:avLst/>
              <a:gdLst/>
              <a:ahLst/>
              <a:cxnLst/>
              <a:rect l="l" t="t" r="r" b="b"/>
              <a:pathLst>
                <a:path w="1467" h="1522" extrusionOk="0">
                  <a:moveTo>
                    <a:pt x="1223" y="0"/>
                  </a:moveTo>
                  <a:cubicBezTo>
                    <a:pt x="1164" y="0"/>
                    <a:pt x="1105" y="24"/>
                    <a:pt x="1063" y="71"/>
                  </a:cubicBezTo>
                  <a:lnTo>
                    <a:pt x="149" y="1158"/>
                  </a:lnTo>
                  <a:cubicBezTo>
                    <a:pt x="0" y="1322"/>
                    <a:pt x="151" y="1522"/>
                    <a:pt x="313" y="1522"/>
                  </a:cubicBezTo>
                  <a:cubicBezTo>
                    <a:pt x="370" y="1522"/>
                    <a:pt x="429" y="1497"/>
                    <a:pt x="476" y="1437"/>
                  </a:cubicBezTo>
                  <a:lnTo>
                    <a:pt x="1390" y="350"/>
                  </a:lnTo>
                  <a:cubicBezTo>
                    <a:pt x="1467" y="264"/>
                    <a:pt x="1457" y="129"/>
                    <a:pt x="1361" y="52"/>
                  </a:cubicBezTo>
                  <a:cubicBezTo>
                    <a:pt x="1322" y="17"/>
                    <a:pt x="1272" y="0"/>
                    <a:pt x="1223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5" name="Google Shape;17475;p67"/>
            <p:cNvSpPr/>
            <p:nvPr/>
          </p:nvSpPr>
          <p:spPr>
            <a:xfrm>
              <a:off x="3510223" y="4567926"/>
              <a:ext cx="26289" cy="46359"/>
            </a:xfrm>
            <a:custGeom>
              <a:avLst/>
              <a:gdLst/>
              <a:ahLst/>
              <a:cxnLst/>
              <a:rect l="l" t="t" r="r" b="b"/>
              <a:pathLst>
                <a:path w="1006" h="1774" extrusionOk="0">
                  <a:moveTo>
                    <a:pt x="760" y="1"/>
                  </a:moveTo>
                  <a:cubicBezTo>
                    <a:pt x="671" y="1"/>
                    <a:pt x="591" y="54"/>
                    <a:pt x="553" y="138"/>
                  </a:cubicBezTo>
                  <a:lnTo>
                    <a:pt x="73" y="1474"/>
                  </a:lnTo>
                  <a:cubicBezTo>
                    <a:pt x="1" y="1648"/>
                    <a:pt x="142" y="1773"/>
                    <a:pt x="279" y="1773"/>
                  </a:cubicBezTo>
                  <a:cubicBezTo>
                    <a:pt x="362" y="1773"/>
                    <a:pt x="444" y="1727"/>
                    <a:pt x="476" y="1619"/>
                  </a:cubicBezTo>
                  <a:lnTo>
                    <a:pt x="957" y="292"/>
                  </a:lnTo>
                  <a:cubicBezTo>
                    <a:pt x="1005" y="176"/>
                    <a:pt x="948" y="51"/>
                    <a:pt x="832" y="13"/>
                  </a:cubicBezTo>
                  <a:cubicBezTo>
                    <a:pt x="808" y="5"/>
                    <a:pt x="784" y="1"/>
                    <a:pt x="760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76" name="Google Shape;17476;p67"/>
          <p:cNvGrpSpPr/>
          <p:nvPr/>
        </p:nvGrpSpPr>
        <p:grpSpPr>
          <a:xfrm>
            <a:off x="3965190" y="3842252"/>
            <a:ext cx="369801" cy="296813"/>
            <a:chOff x="3965190" y="3842252"/>
            <a:chExt cx="369801" cy="296813"/>
          </a:xfrm>
        </p:grpSpPr>
        <p:sp>
          <p:nvSpPr>
            <p:cNvPr id="17477" name="Google Shape;17477;p67"/>
            <p:cNvSpPr/>
            <p:nvPr/>
          </p:nvSpPr>
          <p:spPr>
            <a:xfrm>
              <a:off x="3965190" y="3869404"/>
              <a:ext cx="366665" cy="269661"/>
            </a:xfrm>
            <a:custGeom>
              <a:avLst/>
              <a:gdLst/>
              <a:ahLst/>
              <a:cxnLst/>
              <a:rect l="l" t="t" r="r" b="b"/>
              <a:pathLst>
                <a:path w="14031" h="10319" extrusionOk="0">
                  <a:moveTo>
                    <a:pt x="1193" y="0"/>
                  </a:moveTo>
                  <a:cubicBezTo>
                    <a:pt x="1077" y="0"/>
                    <a:pt x="972" y="10"/>
                    <a:pt x="866" y="49"/>
                  </a:cubicBezTo>
                  <a:lnTo>
                    <a:pt x="818" y="58"/>
                  </a:lnTo>
                  <a:cubicBezTo>
                    <a:pt x="327" y="222"/>
                    <a:pt x="0" y="674"/>
                    <a:pt x="0" y="1183"/>
                  </a:cubicBezTo>
                  <a:lnTo>
                    <a:pt x="0" y="9126"/>
                  </a:lnTo>
                  <a:cubicBezTo>
                    <a:pt x="0" y="9780"/>
                    <a:pt x="529" y="10309"/>
                    <a:pt x="1193" y="10318"/>
                  </a:cubicBezTo>
                  <a:lnTo>
                    <a:pt x="12838" y="10318"/>
                  </a:lnTo>
                  <a:cubicBezTo>
                    <a:pt x="13492" y="10318"/>
                    <a:pt x="14030" y="9780"/>
                    <a:pt x="14030" y="9126"/>
                  </a:cubicBezTo>
                  <a:lnTo>
                    <a:pt x="14030" y="1183"/>
                  </a:lnTo>
                  <a:cubicBezTo>
                    <a:pt x="14030" y="529"/>
                    <a:pt x="13492" y="0"/>
                    <a:pt x="12838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8" name="Google Shape;17478;p67"/>
            <p:cNvSpPr/>
            <p:nvPr/>
          </p:nvSpPr>
          <p:spPr>
            <a:xfrm>
              <a:off x="3986043" y="3869404"/>
              <a:ext cx="348947" cy="245567"/>
            </a:xfrm>
            <a:custGeom>
              <a:avLst/>
              <a:gdLst/>
              <a:ahLst/>
              <a:cxnLst/>
              <a:rect l="l" t="t" r="r" b="b"/>
              <a:pathLst>
                <a:path w="13353" h="9397" extrusionOk="0">
                  <a:moveTo>
                    <a:pt x="385" y="0"/>
                  </a:moveTo>
                  <a:cubicBezTo>
                    <a:pt x="279" y="0"/>
                    <a:pt x="164" y="10"/>
                    <a:pt x="58" y="49"/>
                  </a:cubicBezTo>
                  <a:lnTo>
                    <a:pt x="20" y="58"/>
                  </a:lnTo>
                  <a:cubicBezTo>
                    <a:pt x="10" y="116"/>
                    <a:pt x="0" y="183"/>
                    <a:pt x="0" y="241"/>
                  </a:cubicBezTo>
                  <a:lnTo>
                    <a:pt x="0" y="8184"/>
                  </a:lnTo>
                  <a:cubicBezTo>
                    <a:pt x="0" y="8838"/>
                    <a:pt x="529" y="9367"/>
                    <a:pt x="1193" y="9367"/>
                  </a:cubicBezTo>
                  <a:lnTo>
                    <a:pt x="12847" y="9367"/>
                  </a:lnTo>
                  <a:cubicBezTo>
                    <a:pt x="12891" y="9387"/>
                    <a:pt x="12934" y="9397"/>
                    <a:pt x="12976" y="9397"/>
                  </a:cubicBezTo>
                  <a:cubicBezTo>
                    <a:pt x="13185" y="9397"/>
                    <a:pt x="13352" y="9161"/>
                    <a:pt x="13232" y="8953"/>
                  </a:cubicBezTo>
                  <a:lnTo>
                    <a:pt x="13232" y="1183"/>
                  </a:lnTo>
                  <a:cubicBezTo>
                    <a:pt x="13232" y="529"/>
                    <a:pt x="12694" y="0"/>
                    <a:pt x="12040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9" name="Google Shape;17479;p67"/>
            <p:cNvSpPr/>
            <p:nvPr/>
          </p:nvSpPr>
          <p:spPr>
            <a:xfrm>
              <a:off x="4038047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1636"/>
                  </a:lnTo>
                  <a:cubicBezTo>
                    <a:pt x="1" y="1900"/>
                    <a:pt x="203" y="2032"/>
                    <a:pt x="405" y="2032"/>
                  </a:cubicBezTo>
                  <a:cubicBezTo>
                    <a:pt x="607" y="2032"/>
                    <a:pt x="809" y="1900"/>
                    <a:pt x="809" y="1636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0" name="Google Shape;17480;p67"/>
            <p:cNvSpPr/>
            <p:nvPr/>
          </p:nvSpPr>
          <p:spPr>
            <a:xfrm>
              <a:off x="4104659" y="3842252"/>
              <a:ext cx="21115" cy="53127"/>
            </a:xfrm>
            <a:custGeom>
              <a:avLst/>
              <a:gdLst/>
              <a:ahLst/>
              <a:cxnLst/>
              <a:rect l="l" t="t" r="r" b="b"/>
              <a:pathLst>
                <a:path w="808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2" y="2032"/>
                    <a:pt x="404" y="2032"/>
                  </a:cubicBezTo>
                  <a:cubicBezTo>
                    <a:pt x="606" y="2032"/>
                    <a:pt x="808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1" name="Google Shape;17481;p67"/>
            <p:cNvSpPr/>
            <p:nvPr/>
          </p:nvSpPr>
          <p:spPr>
            <a:xfrm>
              <a:off x="4171244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401" y="2032"/>
                  </a:cubicBezTo>
                  <a:cubicBezTo>
                    <a:pt x="601" y="2032"/>
                    <a:pt x="803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2" name="Google Shape;17482;p67"/>
            <p:cNvSpPr/>
            <p:nvPr/>
          </p:nvSpPr>
          <p:spPr>
            <a:xfrm>
              <a:off x="4238091" y="3842252"/>
              <a:ext cx="20880" cy="53127"/>
            </a:xfrm>
            <a:custGeom>
              <a:avLst/>
              <a:gdLst/>
              <a:ahLst/>
              <a:cxnLst/>
              <a:rect l="l" t="t" r="r" b="b"/>
              <a:pathLst>
                <a:path w="799" h="2033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399" y="2032"/>
                  </a:cubicBezTo>
                  <a:cubicBezTo>
                    <a:pt x="599" y="2032"/>
                    <a:pt x="798" y="1900"/>
                    <a:pt x="798" y="1636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3" name="Google Shape;17483;p67"/>
            <p:cNvSpPr/>
            <p:nvPr/>
          </p:nvSpPr>
          <p:spPr>
            <a:xfrm>
              <a:off x="4038047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732"/>
                  </a:lnTo>
                  <a:cubicBezTo>
                    <a:pt x="1" y="996"/>
                    <a:pt x="203" y="1128"/>
                    <a:pt x="405" y="1128"/>
                  </a:cubicBezTo>
                  <a:cubicBezTo>
                    <a:pt x="607" y="1128"/>
                    <a:pt x="809" y="996"/>
                    <a:pt x="809" y="732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4" name="Google Shape;17484;p67"/>
            <p:cNvSpPr/>
            <p:nvPr/>
          </p:nvSpPr>
          <p:spPr>
            <a:xfrm>
              <a:off x="4104659" y="3842252"/>
              <a:ext cx="21115" cy="29504"/>
            </a:xfrm>
            <a:custGeom>
              <a:avLst/>
              <a:gdLst/>
              <a:ahLst/>
              <a:cxnLst/>
              <a:rect l="l" t="t" r="r" b="b"/>
              <a:pathLst>
                <a:path w="808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2" y="1128"/>
                    <a:pt x="404" y="1128"/>
                  </a:cubicBezTo>
                  <a:cubicBezTo>
                    <a:pt x="606" y="1128"/>
                    <a:pt x="808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5" name="Google Shape;17485;p67"/>
            <p:cNvSpPr/>
            <p:nvPr/>
          </p:nvSpPr>
          <p:spPr>
            <a:xfrm>
              <a:off x="4171244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401" y="1128"/>
                  </a:cubicBezTo>
                  <a:cubicBezTo>
                    <a:pt x="601" y="1128"/>
                    <a:pt x="803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6" name="Google Shape;17486;p67"/>
            <p:cNvSpPr/>
            <p:nvPr/>
          </p:nvSpPr>
          <p:spPr>
            <a:xfrm>
              <a:off x="4238091" y="3842252"/>
              <a:ext cx="20880" cy="29504"/>
            </a:xfrm>
            <a:custGeom>
              <a:avLst/>
              <a:gdLst/>
              <a:ahLst/>
              <a:cxnLst/>
              <a:rect l="l" t="t" r="r" b="b"/>
              <a:pathLst>
                <a:path w="799" h="1129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399" y="1128"/>
                  </a:cubicBezTo>
                  <a:cubicBezTo>
                    <a:pt x="599" y="1128"/>
                    <a:pt x="798" y="996"/>
                    <a:pt x="798" y="732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7" name="Google Shape;17487;p67"/>
            <p:cNvSpPr/>
            <p:nvPr/>
          </p:nvSpPr>
          <p:spPr>
            <a:xfrm>
              <a:off x="3985547" y="3919657"/>
              <a:ext cx="167483" cy="163145"/>
            </a:xfrm>
            <a:custGeom>
              <a:avLst/>
              <a:gdLst/>
              <a:ahLst/>
              <a:cxnLst/>
              <a:rect l="l" t="t" r="r" b="b"/>
              <a:pathLst>
                <a:path w="6409" h="6243" extrusionOk="0">
                  <a:moveTo>
                    <a:pt x="226" y="1"/>
                  </a:moveTo>
                  <a:cubicBezTo>
                    <a:pt x="113" y="1"/>
                    <a:pt x="0" y="78"/>
                    <a:pt x="10" y="231"/>
                  </a:cubicBezTo>
                  <a:lnTo>
                    <a:pt x="10" y="1607"/>
                  </a:lnTo>
                  <a:cubicBezTo>
                    <a:pt x="19" y="2626"/>
                    <a:pt x="837" y="3443"/>
                    <a:pt x="1856" y="3453"/>
                  </a:cubicBezTo>
                  <a:lnTo>
                    <a:pt x="2606" y="3453"/>
                  </a:lnTo>
                  <a:cubicBezTo>
                    <a:pt x="3260" y="3453"/>
                    <a:pt x="3789" y="3972"/>
                    <a:pt x="3789" y="4626"/>
                  </a:cubicBezTo>
                  <a:cubicBezTo>
                    <a:pt x="3789" y="5520"/>
                    <a:pt x="4510" y="6241"/>
                    <a:pt x="5404" y="6241"/>
                  </a:cubicBezTo>
                  <a:lnTo>
                    <a:pt x="6106" y="6241"/>
                  </a:lnTo>
                  <a:cubicBezTo>
                    <a:pt x="6113" y="6242"/>
                    <a:pt x="6119" y="6242"/>
                    <a:pt x="6124" y="6242"/>
                  </a:cubicBezTo>
                  <a:cubicBezTo>
                    <a:pt x="6408" y="6242"/>
                    <a:pt x="6408" y="5808"/>
                    <a:pt x="6124" y="5808"/>
                  </a:cubicBezTo>
                  <a:cubicBezTo>
                    <a:pt x="6119" y="5808"/>
                    <a:pt x="6113" y="5808"/>
                    <a:pt x="6106" y="5809"/>
                  </a:cubicBezTo>
                  <a:lnTo>
                    <a:pt x="6106" y="5818"/>
                  </a:lnTo>
                  <a:lnTo>
                    <a:pt x="5404" y="5818"/>
                  </a:lnTo>
                  <a:cubicBezTo>
                    <a:pt x="4751" y="5818"/>
                    <a:pt x="4222" y="5290"/>
                    <a:pt x="4222" y="4636"/>
                  </a:cubicBezTo>
                  <a:cubicBezTo>
                    <a:pt x="4222" y="3741"/>
                    <a:pt x="3500" y="3020"/>
                    <a:pt x="2606" y="3020"/>
                  </a:cubicBezTo>
                  <a:lnTo>
                    <a:pt x="1856" y="3020"/>
                  </a:lnTo>
                  <a:cubicBezTo>
                    <a:pt x="1077" y="3020"/>
                    <a:pt x="443" y="2385"/>
                    <a:pt x="443" y="1607"/>
                  </a:cubicBezTo>
                  <a:lnTo>
                    <a:pt x="443" y="231"/>
                  </a:lnTo>
                  <a:cubicBezTo>
                    <a:pt x="452" y="78"/>
                    <a:pt x="339" y="1"/>
                    <a:pt x="22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8" name="Google Shape;17488;p67"/>
            <p:cNvSpPr/>
            <p:nvPr/>
          </p:nvSpPr>
          <p:spPr>
            <a:xfrm>
              <a:off x="4167116" y="3935990"/>
              <a:ext cx="147126" cy="143755"/>
            </a:xfrm>
            <a:custGeom>
              <a:avLst/>
              <a:gdLst/>
              <a:ahLst/>
              <a:cxnLst/>
              <a:rect l="l" t="t" r="r" b="b"/>
              <a:pathLst>
                <a:path w="5630" h="5501" extrusionOk="0">
                  <a:moveTo>
                    <a:pt x="4505" y="1"/>
                  </a:moveTo>
                  <a:cubicBezTo>
                    <a:pt x="4244" y="1"/>
                    <a:pt x="3983" y="99"/>
                    <a:pt x="3784" y="299"/>
                  </a:cubicBezTo>
                  <a:lnTo>
                    <a:pt x="3764" y="308"/>
                  </a:lnTo>
                  <a:lnTo>
                    <a:pt x="3120" y="953"/>
                  </a:lnTo>
                  <a:lnTo>
                    <a:pt x="755" y="3318"/>
                  </a:lnTo>
                  <a:cubicBezTo>
                    <a:pt x="658" y="3414"/>
                    <a:pt x="582" y="3539"/>
                    <a:pt x="543" y="3674"/>
                  </a:cubicBezTo>
                  <a:lnTo>
                    <a:pt x="245" y="4636"/>
                  </a:lnTo>
                  <a:lnTo>
                    <a:pt x="33" y="5347"/>
                  </a:lnTo>
                  <a:cubicBezTo>
                    <a:pt x="1" y="5420"/>
                    <a:pt x="58" y="5500"/>
                    <a:pt x="134" y="5500"/>
                  </a:cubicBezTo>
                  <a:cubicBezTo>
                    <a:pt x="148" y="5500"/>
                    <a:pt x="163" y="5497"/>
                    <a:pt x="178" y="5491"/>
                  </a:cubicBezTo>
                  <a:lnTo>
                    <a:pt x="880" y="5270"/>
                  </a:lnTo>
                  <a:lnTo>
                    <a:pt x="1841" y="4972"/>
                  </a:lnTo>
                  <a:cubicBezTo>
                    <a:pt x="1918" y="4953"/>
                    <a:pt x="1985" y="4924"/>
                    <a:pt x="2043" y="4886"/>
                  </a:cubicBezTo>
                  <a:cubicBezTo>
                    <a:pt x="2101" y="4847"/>
                    <a:pt x="2159" y="4809"/>
                    <a:pt x="2197" y="4761"/>
                  </a:cubicBezTo>
                  <a:lnTo>
                    <a:pt x="4563" y="2405"/>
                  </a:lnTo>
                  <a:lnTo>
                    <a:pt x="5226" y="1741"/>
                  </a:lnTo>
                  <a:cubicBezTo>
                    <a:pt x="5630" y="1337"/>
                    <a:pt x="5620" y="674"/>
                    <a:pt x="5207" y="280"/>
                  </a:cubicBezTo>
                  <a:cubicBezTo>
                    <a:pt x="5012" y="94"/>
                    <a:pt x="4759" y="1"/>
                    <a:pt x="4505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9" name="Google Shape;17489;p67"/>
            <p:cNvSpPr/>
            <p:nvPr/>
          </p:nvSpPr>
          <p:spPr>
            <a:xfrm>
              <a:off x="4167298" y="4057114"/>
              <a:ext cx="22814" cy="22474"/>
            </a:xfrm>
            <a:custGeom>
              <a:avLst/>
              <a:gdLst/>
              <a:ahLst/>
              <a:cxnLst/>
              <a:rect l="l" t="t" r="r" b="b"/>
              <a:pathLst>
                <a:path w="873" h="860" extrusionOk="0">
                  <a:moveTo>
                    <a:pt x="238" y="1"/>
                  </a:moveTo>
                  <a:lnTo>
                    <a:pt x="26" y="712"/>
                  </a:lnTo>
                  <a:cubicBezTo>
                    <a:pt x="1" y="790"/>
                    <a:pt x="60" y="859"/>
                    <a:pt x="134" y="859"/>
                  </a:cubicBezTo>
                  <a:cubicBezTo>
                    <a:pt x="143" y="859"/>
                    <a:pt x="152" y="859"/>
                    <a:pt x="161" y="856"/>
                  </a:cubicBezTo>
                  <a:lnTo>
                    <a:pt x="873" y="635"/>
                  </a:lnTo>
                  <a:cubicBezTo>
                    <a:pt x="844" y="299"/>
                    <a:pt x="575" y="30"/>
                    <a:pt x="23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0" name="Google Shape;17490;p67"/>
            <p:cNvSpPr/>
            <p:nvPr/>
          </p:nvSpPr>
          <p:spPr>
            <a:xfrm>
              <a:off x="4183814" y="3960868"/>
              <a:ext cx="102544" cy="102570"/>
            </a:xfrm>
            <a:custGeom>
              <a:avLst/>
              <a:gdLst/>
              <a:ahLst/>
              <a:cxnLst/>
              <a:rect l="l" t="t" r="r" b="b"/>
              <a:pathLst>
                <a:path w="3924" h="3925" extrusionOk="0">
                  <a:moveTo>
                    <a:pt x="2472" y="1"/>
                  </a:moveTo>
                  <a:lnTo>
                    <a:pt x="116" y="2357"/>
                  </a:lnTo>
                  <a:cubicBezTo>
                    <a:pt x="68" y="2405"/>
                    <a:pt x="29" y="2453"/>
                    <a:pt x="0" y="2511"/>
                  </a:cubicBezTo>
                  <a:lnTo>
                    <a:pt x="673" y="3193"/>
                  </a:lnTo>
                  <a:lnTo>
                    <a:pt x="1395" y="3914"/>
                  </a:lnTo>
                  <a:lnTo>
                    <a:pt x="1404" y="3924"/>
                  </a:lnTo>
                  <a:cubicBezTo>
                    <a:pt x="1462" y="3895"/>
                    <a:pt x="1520" y="3847"/>
                    <a:pt x="1558" y="3809"/>
                  </a:cubicBezTo>
                  <a:lnTo>
                    <a:pt x="3924" y="1443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1" name="Google Shape;17491;p67"/>
            <p:cNvSpPr/>
            <p:nvPr/>
          </p:nvSpPr>
          <p:spPr>
            <a:xfrm>
              <a:off x="4265975" y="3936120"/>
              <a:ext cx="48267" cy="45392"/>
            </a:xfrm>
            <a:custGeom>
              <a:avLst/>
              <a:gdLst/>
              <a:ahLst/>
              <a:cxnLst/>
              <a:rect l="l" t="t" r="r" b="b"/>
              <a:pathLst>
                <a:path w="1847" h="1737" extrusionOk="0">
                  <a:moveTo>
                    <a:pt x="722" y="1"/>
                  </a:moveTo>
                  <a:cubicBezTo>
                    <a:pt x="461" y="1"/>
                    <a:pt x="200" y="99"/>
                    <a:pt x="1" y="294"/>
                  </a:cubicBezTo>
                  <a:lnTo>
                    <a:pt x="1443" y="1736"/>
                  </a:lnTo>
                  <a:cubicBezTo>
                    <a:pt x="1847" y="1332"/>
                    <a:pt x="1837" y="678"/>
                    <a:pt x="1424" y="284"/>
                  </a:cubicBezTo>
                  <a:cubicBezTo>
                    <a:pt x="1229" y="94"/>
                    <a:pt x="976" y="1"/>
                    <a:pt x="72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2" name="Google Shape;17492;p67"/>
            <p:cNvSpPr/>
            <p:nvPr/>
          </p:nvSpPr>
          <p:spPr>
            <a:xfrm>
              <a:off x="4201401" y="3978455"/>
              <a:ext cx="84957" cy="84983"/>
            </a:xfrm>
            <a:custGeom>
              <a:avLst/>
              <a:gdLst/>
              <a:ahLst/>
              <a:cxnLst/>
              <a:rect l="l" t="t" r="r" b="b"/>
              <a:pathLst>
                <a:path w="3251" h="3252" extrusionOk="0">
                  <a:moveTo>
                    <a:pt x="2481" y="1"/>
                  </a:moveTo>
                  <a:lnTo>
                    <a:pt x="116" y="2366"/>
                  </a:lnTo>
                  <a:cubicBezTo>
                    <a:pt x="77" y="2405"/>
                    <a:pt x="29" y="2463"/>
                    <a:pt x="0" y="2520"/>
                  </a:cubicBezTo>
                  <a:lnTo>
                    <a:pt x="722" y="3241"/>
                  </a:lnTo>
                  <a:lnTo>
                    <a:pt x="731" y="3251"/>
                  </a:lnTo>
                  <a:cubicBezTo>
                    <a:pt x="789" y="3222"/>
                    <a:pt x="847" y="3174"/>
                    <a:pt x="885" y="3136"/>
                  </a:cubicBezTo>
                  <a:lnTo>
                    <a:pt x="3251" y="770"/>
                  </a:lnTo>
                  <a:lnTo>
                    <a:pt x="2481" y="1"/>
                  </a:ln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3" name="Google Shape;17493;p67"/>
            <p:cNvSpPr/>
            <p:nvPr/>
          </p:nvSpPr>
          <p:spPr>
            <a:xfrm>
              <a:off x="4265975" y="3936120"/>
              <a:ext cx="48032" cy="45392"/>
            </a:xfrm>
            <a:custGeom>
              <a:avLst/>
              <a:gdLst/>
              <a:ahLst/>
              <a:cxnLst/>
              <a:rect l="l" t="t" r="r" b="b"/>
              <a:pathLst>
                <a:path w="1838" h="1737" extrusionOk="0">
                  <a:moveTo>
                    <a:pt x="718" y="1"/>
                  </a:moveTo>
                  <a:cubicBezTo>
                    <a:pt x="459" y="1"/>
                    <a:pt x="200" y="99"/>
                    <a:pt x="1" y="294"/>
                  </a:cubicBezTo>
                  <a:lnTo>
                    <a:pt x="674" y="967"/>
                  </a:lnTo>
                  <a:lnTo>
                    <a:pt x="1443" y="1736"/>
                  </a:lnTo>
                  <a:cubicBezTo>
                    <a:pt x="1837" y="1332"/>
                    <a:pt x="1837" y="678"/>
                    <a:pt x="1424" y="284"/>
                  </a:cubicBezTo>
                  <a:cubicBezTo>
                    <a:pt x="1224" y="94"/>
                    <a:pt x="971" y="1"/>
                    <a:pt x="718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4" name="Google Shape;17494;p67"/>
            <p:cNvSpPr/>
            <p:nvPr/>
          </p:nvSpPr>
          <p:spPr>
            <a:xfrm>
              <a:off x="4283562" y="3953734"/>
              <a:ext cx="29425" cy="27779"/>
            </a:xfrm>
            <a:custGeom>
              <a:avLst/>
              <a:gdLst/>
              <a:ahLst/>
              <a:cxnLst/>
              <a:rect l="l" t="t" r="r" b="b"/>
              <a:pathLst>
                <a:path w="1126" h="1063" extrusionOk="0">
                  <a:moveTo>
                    <a:pt x="728" y="1"/>
                  </a:moveTo>
                  <a:cubicBezTo>
                    <a:pt x="461" y="1"/>
                    <a:pt x="198" y="103"/>
                    <a:pt x="1" y="293"/>
                  </a:cubicBezTo>
                  <a:lnTo>
                    <a:pt x="770" y="1062"/>
                  </a:lnTo>
                  <a:cubicBezTo>
                    <a:pt x="1030" y="793"/>
                    <a:pt x="1126" y="408"/>
                    <a:pt x="1020" y="43"/>
                  </a:cubicBezTo>
                  <a:cubicBezTo>
                    <a:pt x="924" y="15"/>
                    <a:pt x="826" y="1"/>
                    <a:pt x="728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5" name="Google Shape;17495;p67"/>
            <p:cNvSpPr/>
            <p:nvPr/>
          </p:nvSpPr>
          <p:spPr>
            <a:xfrm>
              <a:off x="4248649" y="3943777"/>
              <a:ext cx="55061" cy="55061"/>
            </a:xfrm>
            <a:custGeom>
              <a:avLst/>
              <a:gdLst/>
              <a:ahLst/>
              <a:cxnLst/>
              <a:rect l="l" t="t" r="r" b="b"/>
              <a:pathLst>
                <a:path w="2107" h="2107" extrusionOk="0">
                  <a:moveTo>
                    <a:pt x="664" y="1"/>
                  </a:moveTo>
                  <a:lnTo>
                    <a:pt x="644" y="10"/>
                  </a:lnTo>
                  <a:lnTo>
                    <a:pt x="0" y="664"/>
                  </a:lnTo>
                  <a:lnTo>
                    <a:pt x="1443" y="2107"/>
                  </a:lnTo>
                  <a:lnTo>
                    <a:pt x="2106" y="1443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6" name="Google Shape;17496;p67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7" name="Google Shape;17497;p67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98" name="Google Shape;17498;p67"/>
          <p:cNvGrpSpPr/>
          <p:nvPr/>
        </p:nvGrpSpPr>
        <p:grpSpPr>
          <a:xfrm>
            <a:off x="3506590" y="3833812"/>
            <a:ext cx="396796" cy="313407"/>
            <a:chOff x="3506590" y="3833812"/>
            <a:chExt cx="396796" cy="313407"/>
          </a:xfrm>
        </p:grpSpPr>
        <p:sp>
          <p:nvSpPr>
            <p:cNvPr id="17499" name="Google Shape;17499;p67"/>
            <p:cNvSpPr/>
            <p:nvPr/>
          </p:nvSpPr>
          <p:spPr>
            <a:xfrm>
              <a:off x="3511608" y="3839404"/>
              <a:ext cx="370428" cy="302667"/>
            </a:xfrm>
            <a:custGeom>
              <a:avLst/>
              <a:gdLst/>
              <a:ahLst/>
              <a:cxnLst/>
              <a:rect l="l" t="t" r="r" b="b"/>
              <a:pathLst>
                <a:path w="14175" h="11582" extrusionOk="0">
                  <a:moveTo>
                    <a:pt x="9070" y="0"/>
                  </a:moveTo>
                  <a:cubicBezTo>
                    <a:pt x="8246" y="0"/>
                    <a:pt x="7449" y="615"/>
                    <a:pt x="7405" y="1581"/>
                  </a:cubicBezTo>
                  <a:cubicBezTo>
                    <a:pt x="7357" y="697"/>
                    <a:pt x="6626" y="4"/>
                    <a:pt x="5741" y="4"/>
                  </a:cubicBezTo>
                  <a:cubicBezTo>
                    <a:pt x="5501" y="4"/>
                    <a:pt x="5270" y="52"/>
                    <a:pt x="5049" y="148"/>
                  </a:cubicBezTo>
                  <a:cubicBezTo>
                    <a:pt x="4847" y="254"/>
                    <a:pt x="4655" y="389"/>
                    <a:pt x="4501" y="562"/>
                  </a:cubicBezTo>
                  <a:cubicBezTo>
                    <a:pt x="4364" y="531"/>
                    <a:pt x="4227" y="516"/>
                    <a:pt x="4092" y="516"/>
                  </a:cubicBezTo>
                  <a:cubicBezTo>
                    <a:pt x="3343" y="516"/>
                    <a:pt x="2652" y="973"/>
                    <a:pt x="2376" y="1706"/>
                  </a:cubicBezTo>
                  <a:cubicBezTo>
                    <a:pt x="2356" y="1754"/>
                    <a:pt x="2347" y="1802"/>
                    <a:pt x="2327" y="1850"/>
                  </a:cubicBezTo>
                  <a:cubicBezTo>
                    <a:pt x="2212" y="2264"/>
                    <a:pt x="2241" y="2716"/>
                    <a:pt x="2424" y="3110"/>
                  </a:cubicBezTo>
                  <a:lnTo>
                    <a:pt x="2376" y="3120"/>
                  </a:lnTo>
                  <a:cubicBezTo>
                    <a:pt x="298" y="3851"/>
                    <a:pt x="0" y="6678"/>
                    <a:pt x="1875" y="7822"/>
                  </a:cubicBezTo>
                  <a:cubicBezTo>
                    <a:pt x="1041" y="9049"/>
                    <a:pt x="1918" y="10707"/>
                    <a:pt x="3401" y="10707"/>
                  </a:cubicBezTo>
                  <a:cubicBezTo>
                    <a:pt x="3405" y="10707"/>
                    <a:pt x="3410" y="10707"/>
                    <a:pt x="3414" y="10707"/>
                  </a:cubicBezTo>
                  <a:cubicBezTo>
                    <a:pt x="3683" y="10697"/>
                    <a:pt x="3953" y="10640"/>
                    <a:pt x="4203" y="10515"/>
                  </a:cubicBezTo>
                  <a:cubicBezTo>
                    <a:pt x="4442" y="11163"/>
                    <a:pt x="5059" y="11581"/>
                    <a:pt x="5742" y="11581"/>
                  </a:cubicBezTo>
                  <a:cubicBezTo>
                    <a:pt x="5799" y="11581"/>
                    <a:pt x="5857" y="11578"/>
                    <a:pt x="5914" y="11572"/>
                  </a:cubicBezTo>
                  <a:cubicBezTo>
                    <a:pt x="6655" y="11505"/>
                    <a:pt x="7260" y="10938"/>
                    <a:pt x="7385" y="10207"/>
                  </a:cubicBezTo>
                  <a:cubicBezTo>
                    <a:pt x="7395" y="10159"/>
                    <a:pt x="7405" y="10101"/>
                    <a:pt x="7405" y="10053"/>
                  </a:cubicBezTo>
                  <a:cubicBezTo>
                    <a:pt x="7405" y="10082"/>
                    <a:pt x="7414" y="10120"/>
                    <a:pt x="7414" y="10159"/>
                  </a:cubicBezTo>
                  <a:cubicBezTo>
                    <a:pt x="7539" y="10966"/>
                    <a:pt x="8241" y="11572"/>
                    <a:pt x="9068" y="11572"/>
                  </a:cubicBezTo>
                  <a:cubicBezTo>
                    <a:pt x="9395" y="11572"/>
                    <a:pt x="9732" y="11466"/>
                    <a:pt x="10001" y="11274"/>
                  </a:cubicBezTo>
                  <a:cubicBezTo>
                    <a:pt x="10270" y="11091"/>
                    <a:pt x="10482" y="10832"/>
                    <a:pt x="10607" y="10524"/>
                  </a:cubicBezTo>
                  <a:cubicBezTo>
                    <a:pt x="10847" y="10640"/>
                    <a:pt x="11116" y="10707"/>
                    <a:pt x="11386" y="10707"/>
                  </a:cubicBezTo>
                  <a:cubicBezTo>
                    <a:pt x="11393" y="10707"/>
                    <a:pt x="11399" y="10707"/>
                    <a:pt x="11406" y="10707"/>
                  </a:cubicBezTo>
                  <a:cubicBezTo>
                    <a:pt x="12282" y="10707"/>
                    <a:pt x="13031" y="10094"/>
                    <a:pt x="13213" y="9245"/>
                  </a:cubicBezTo>
                  <a:cubicBezTo>
                    <a:pt x="13222" y="9207"/>
                    <a:pt x="13232" y="9168"/>
                    <a:pt x="13232" y="9130"/>
                  </a:cubicBezTo>
                  <a:cubicBezTo>
                    <a:pt x="13242" y="9062"/>
                    <a:pt x="13242" y="8995"/>
                    <a:pt x="13251" y="8928"/>
                  </a:cubicBezTo>
                  <a:cubicBezTo>
                    <a:pt x="13261" y="8534"/>
                    <a:pt x="13145" y="8149"/>
                    <a:pt x="12924" y="7822"/>
                  </a:cubicBezTo>
                  <a:cubicBezTo>
                    <a:pt x="13040" y="7755"/>
                    <a:pt x="13145" y="7678"/>
                    <a:pt x="13251" y="7582"/>
                  </a:cubicBezTo>
                  <a:cubicBezTo>
                    <a:pt x="13280" y="7562"/>
                    <a:pt x="13309" y="7534"/>
                    <a:pt x="13338" y="7505"/>
                  </a:cubicBezTo>
                  <a:cubicBezTo>
                    <a:pt x="13405" y="7447"/>
                    <a:pt x="13463" y="7389"/>
                    <a:pt x="13520" y="7322"/>
                  </a:cubicBezTo>
                  <a:cubicBezTo>
                    <a:pt x="13944" y="6851"/>
                    <a:pt x="14174" y="6226"/>
                    <a:pt x="14174" y="5591"/>
                  </a:cubicBezTo>
                  <a:cubicBezTo>
                    <a:pt x="14174" y="4466"/>
                    <a:pt x="13453" y="3466"/>
                    <a:pt x="12376" y="3110"/>
                  </a:cubicBezTo>
                  <a:cubicBezTo>
                    <a:pt x="12569" y="2687"/>
                    <a:pt x="12597" y="2216"/>
                    <a:pt x="12453" y="1783"/>
                  </a:cubicBezTo>
                  <a:cubicBezTo>
                    <a:pt x="12443" y="1754"/>
                    <a:pt x="12434" y="1725"/>
                    <a:pt x="12424" y="1706"/>
                  </a:cubicBezTo>
                  <a:cubicBezTo>
                    <a:pt x="12147" y="973"/>
                    <a:pt x="11457" y="516"/>
                    <a:pt x="10708" y="516"/>
                  </a:cubicBezTo>
                  <a:cubicBezTo>
                    <a:pt x="10573" y="516"/>
                    <a:pt x="10436" y="531"/>
                    <a:pt x="10299" y="562"/>
                  </a:cubicBezTo>
                  <a:cubicBezTo>
                    <a:pt x="9955" y="174"/>
                    <a:pt x="9509" y="0"/>
                    <a:pt x="9070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0" name="Google Shape;17500;p67"/>
            <p:cNvSpPr/>
            <p:nvPr/>
          </p:nvSpPr>
          <p:spPr>
            <a:xfrm>
              <a:off x="3511347" y="3920676"/>
              <a:ext cx="346804" cy="221159"/>
            </a:xfrm>
            <a:custGeom>
              <a:avLst/>
              <a:gdLst/>
              <a:ahLst/>
              <a:cxnLst/>
              <a:rect l="l" t="t" r="r" b="b"/>
              <a:pathLst>
                <a:path w="13271" h="8463" extrusionOk="0">
                  <a:moveTo>
                    <a:pt x="2443" y="0"/>
                  </a:moveTo>
                  <a:cubicBezTo>
                    <a:pt x="328" y="702"/>
                    <a:pt x="1" y="3558"/>
                    <a:pt x="1895" y="4722"/>
                  </a:cubicBezTo>
                  <a:cubicBezTo>
                    <a:pt x="1017" y="6019"/>
                    <a:pt x="2050" y="7594"/>
                    <a:pt x="3404" y="7594"/>
                  </a:cubicBezTo>
                  <a:cubicBezTo>
                    <a:pt x="3665" y="7594"/>
                    <a:pt x="3939" y="7535"/>
                    <a:pt x="4213" y="7405"/>
                  </a:cubicBezTo>
                  <a:cubicBezTo>
                    <a:pt x="4494" y="8114"/>
                    <a:pt x="5121" y="8452"/>
                    <a:pt x="5747" y="8452"/>
                  </a:cubicBezTo>
                  <a:cubicBezTo>
                    <a:pt x="6487" y="8452"/>
                    <a:pt x="7224" y="7978"/>
                    <a:pt x="7386" y="7087"/>
                  </a:cubicBezTo>
                  <a:cubicBezTo>
                    <a:pt x="7395" y="7039"/>
                    <a:pt x="7405" y="6991"/>
                    <a:pt x="7405" y="6943"/>
                  </a:cubicBezTo>
                  <a:lnTo>
                    <a:pt x="7405" y="6933"/>
                  </a:lnTo>
                  <a:cubicBezTo>
                    <a:pt x="7405" y="6962"/>
                    <a:pt x="7415" y="7010"/>
                    <a:pt x="7415" y="7039"/>
                  </a:cubicBezTo>
                  <a:cubicBezTo>
                    <a:pt x="7540" y="7856"/>
                    <a:pt x="8251" y="8462"/>
                    <a:pt x="9078" y="8462"/>
                  </a:cubicBezTo>
                  <a:cubicBezTo>
                    <a:pt x="9415" y="8462"/>
                    <a:pt x="9742" y="8356"/>
                    <a:pt x="10021" y="8164"/>
                  </a:cubicBezTo>
                  <a:cubicBezTo>
                    <a:pt x="10290" y="7972"/>
                    <a:pt x="10501" y="7712"/>
                    <a:pt x="10617" y="7414"/>
                  </a:cubicBezTo>
                  <a:cubicBezTo>
                    <a:pt x="10867" y="7530"/>
                    <a:pt x="11126" y="7587"/>
                    <a:pt x="11405" y="7597"/>
                  </a:cubicBezTo>
                  <a:cubicBezTo>
                    <a:pt x="12280" y="7597"/>
                    <a:pt x="13040" y="6991"/>
                    <a:pt x="13223" y="6135"/>
                  </a:cubicBezTo>
                  <a:cubicBezTo>
                    <a:pt x="13232" y="6097"/>
                    <a:pt x="13242" y="6058"/>
                    <a:pt x="13242" y="6010"/>
                  </a:cubicBezTo>
                  <a:cubicBezTo>
                    <a:pt x="13252" y="5943"/>
                    <a:pt x="13261" y="5885"/>
                    <a:pt x="13261" y="5818"/>
                  </a:cubicBezTo>
                  <a:cubicBezTo>
                    <a:pt x="13271" y="5577"/>
                    <a:pt x="13232" y="5337"/>
                    <a:pt x="13146" y="5106"/>
                  </a:cubicBezTo>
                  <a:cubicBezTo>
                    <a:pt x="12867" y="5827"/>
                    <a:pt x="12175" y="6299"/>
                    <a:pt x="11405" y="6299"/>
                  </a:cubicBezTo>
                  <a:cubicBezTo>
                    <a:pt x="11175" y="6289"/>
                    <a:pt x="10944" y="6241"/>
                    <a:pt x="10732" y="6154"/>
                  </a:cubicBezTo>
                  <a:cubicBezTo>
                    <a:pt x="10716" y="6150"/>
                    <a:pt x="10700" y="6147"/>
                    <a:pt x="10684" y="6147"/>
                  </a:cubicBezTo>
                  <a:cubicBezTo>
                    <a:pt x="10635" y="6147"/>
                    <a:pt x="10591" y="6171"/>
                    <a:pt x="10569" y="6222"/>
                  </a:cubicBezTo>
                  <a:cubicBezTo>
                    <a:pt x="10444" y="6481"/>
                    <a:pt x="10251" y="6703"/>
                    <a:pt x="10021" y="6866"/>
                  </a:cubicBezTo>
                  <a:cubicBezTo>
                    <a:pt x="9742" y="7058"/>
                    <a:pt x="9415" y="7154"/>
                    <a:pt x="9078" y="7154"/>
                  </a:cubicBezTo>
                  <a:cubicBezTo>
                    <a:pt x="8251" y="7154"/>
                    <a:pt x="7559" y="6558"/>
                    <a:pt x="7434" y="5741"/>
                  </a:cubicBezTo>
                  <a:cubicBezTo>
                    <a:pt x="7424" y="5683"/>
                    <a:pt x="7415" y="5616"/>
                    <a:pt x="7415" y="5558"/>
                  </a:cubicBezTo>
                  <a:cubicBezTo>
                    <a:pt x="7415" y="5635"/>
                    <a:pt x="7405" y="5712"/>
                    <a:pt x="7386" y="5789"/>
                  </a:cubicBezTo>
                  <a:cubicBezTo>
                    <a:pt x="7232" y="6679"/>
                    <a:pt x="6489" y="7170"/>
                    <a:pt x="5740" y="7170"/>
                  </a:cubicBezTo>
                  <a:cubicBezTo>
                    <a:pt x="5177" y="7170"/>
                    <a:pt x="4611" y="6893"/>
                    <a:pt x="4289" y="6299"/>
                  </a:cubicBezTo>
                  <a:cubicBezTo>
                    <a:pt x="4238" y="6205"/>
                    <a:pt x="4150" y="6142"/>
                    <a:pt x="4050" y="6142"/>
                  </a:cubicBezTo>
                  <a:cubicBezTo>
                    <a:pt x="4037" y="6142"/>
                    <a:pt x="4024" y="6143"/>
                    <a:pt x="4011" y="6145"/>
                  </a:cubicBezTo>
                  <a:cubicBezTo>
                    <a:pt x="3948" y="6150"/>
                    <a:pt x="3888" y="6152"/>
                    <a:pt x="3832" y="6152"/>
                  </a:cubicBezTo>
                  <a:cubicBezTo>
                    <a:pt x="2760" y="6152"/>
                    <a:pt x="2848" y="5316"/>
                    <a:pt x="2866" y="4924"/>
                  </a:cubicBezTo>
                  <a:cubicBezTo>
                    <a:pt x="2876" y="4799"/>
                    <a:pt x="2818" y="4674"/>
                    <a:pt x="2712" y="4597"/>
                  </a:cubicBezTo>
                  <a:cubicBezTo>
                    <a:pt x="2068" y="4116"/>
                    <a:pt x="1760" y="3356"/>
                    <a:pt x="1760" y="2491"/>
                  </a:cubicBezTo>
                  <a:cubicBezTo>
                    <a:pt x="1760" y="1952"/>
                    <a:pt x="1924" y="1433"/>
                    <a:pt x="2232" y="991"/>
                  </a:cubicBezTo>
                  <a:cubicBezTo>
                    <a:pt x="2366" y="808"/>
                    <a:pt x="2520" y="635"/>
                    <a:pt x="2693" y="471"/>
                  </a:cubicBezTo>
                  <a:cubicBezTo>
                    <a:pt x="2809" y="356"/>
                    <a:pt x="2539" y="164"/>
                    <a:pt x="2453" y="19"/>
                  </a:cubicBezTo>
                  <a:lnTo>
                    <a:pt x="2443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1" name="Google Shape;17501;p67"/>
            <p:cNvSpPr/>
            <p:nvPr/>
          </p:nvSpPr>
          <p:spPr>
            <a:xfrm>
              <a:off x="3506590" y="3833812"/>
              <a:ext cx="396796" cy="313407"/>
            </a:xfrm>
            <a:custGeom>
              <a:avLst/>
              <a:gdLst/>
              <a:ahLst/>
              <a:cxnLst/>
              <a:rect l="l" t="t" r="r" b="b"/>
              <a:pathLst>
                <a:path w="15184" h="11993" extrusionOk="0">
                  <a:moveTo>
                    <a:pt x="5938" y="0"/>
                  </a:moveTo>
                  <a:cubicBezTo>
                    <a:pt x="5471" y="0"/>
                    <a:pt x="5001" y="174"/>
                    <a:pt x="4635" y="536"/>
                  </a:cubicBezTo>
                  <a:lnTo>
                    <a:pt x="4625" y="545"/>
                  </a:lnTo>
                  <a:lnTo>
                    <a:pt x="4606" y="545"/>
                  </a:lnTo>
                  <a:cubicBezTo>
                    <a:pt x="4494" y="527"/>
                    <a:pt x="4383" y="518"/>
                    <a:pt x="4274" y="518"/>
                  </a:cubicBezTo>
                  <a:cubicBezTo>
                    <a:pt x="2931" y="518"/>
                    <a:pt x="1909" y="1837"/>
                    <a:pt x="2327" y="3180"/>
                  </a:cubicBezTo>
                  <a:lnTo>
                    <a:pt x="2337" y="3199"/>
                  </a:lnTo>
                  <a:lnTo>
                    <a:pt x="2317" y="3209"/>
                  </a:lnTo>
                  <a:cubicBezTo>
                    <a:pt x="308" y="4074"/>
                    <a:pt x="0" y="6796"/>
                    <a:pt x="1760" y="8094"/>
                  </a:cubicBezTo>
                  <a:lnTo>
                    <a:pt x="1779" y="8103"/>
                  </a:lnTo>
                  <a:lnTo>
                    <a:pt x="1769" y="8132"/>
                  </a:lnTo>
                  <a:cubicBezTo>
                    <a:pt x="1035" y="9560"/>
                    <a:pt x="2134" y="11132"/>
                    <a:pt x="3581" y="11132"/>
                  </a:cubicBezTo>
                  <a:cubicBezTo>
                    <a:pt x="3801" y="11132"/>
                    <a:pt x="4029" y="11096"/>
                    <a:pt x="4260" y="11017"/>
                  </a:cubicBezTo>
                  <a:lnTo>
                    <a:pt x="4279" y="11007"/>
                  </a:lnTo>
                  <a:lnTo>
                    <a:pt x="4298" y="11027"/>
                  </a:lnTo>
                  <a:cubicBezTo>
                    <a:pt x="4414" y="11248"/>
                    <a:pt x="4587" y="11440"/>
                    <a:pt x="4789" y="11594"/>
                  </a:cubicBezTo>
                  <a:cubicBezTo>
                    <a:pt x="4832" y="11628"/>
                    <a:pt x="4877" y="11642"/>
                    <a:pt x="4919" y="11642"/>
                  </a:cubicBezTo>
                  <a:cubicBezTo>
                    <a:pt x="5093" y="11642"/>
                    <a:pt x="5226" y="11399"/>
                    <a:pt x="5048" y="11267"/>
                  </a:cubicBezTo>
                  <a:cubicBezTo>
                    <a:pt x="4837" y="11104"/>
                    <a:pt x="4683" y="10892"/>
                    <a:pt x="4587" y="10652"/>
                  </a:cubicBezTo>
                  <a:cubicBezTo>
                    <a:pt x="4551" y="10566"/>
                    <a:pt x="4468" y="10518"/>
                    <a:pt x="4385" y="10518"/>
                  </a:cubicBezTo>
                  <a:cubicBezTo>
                    <a:pt x="4355" y="10518"/>
                    <a:pt x="4326" y="10524"/>
                    <a:pt x="4298" y="10536"/>
                  </a:cubicBezTo>
                  <a:cubicBezTo>
                    <a:pt x="4062" y="10650"/>
                    <a:pt x="3820" y="10702"/>
                    <a:pt x="3585" y="10702"/>
                  </a:cubicBezTo>
                  <a:cubicBezTo>
                    <a:pt x="2670" y="10702"/>
                    <a:pt x="1862" y="9913"/>
                    <a:pt x="1962" y="8911"/>
                  </a:cubicBezTo>
                  <a:cubicBezTo>
                    <a:pt x="2057" y="8081"/>
                    <a:pt x="2740" y="7459"/>
                    <a:pt x="3568" y="7459"/>
                  </a:cubicBezTo>
                  <a:cubicBezTo>
                    <a:pt x="3574" y="7459"/>
                    <a:pt x="3580" y="7459"/>
                    <a:pt x="3587" y="7459"/>
                  </a:cubicBezTo>
                  <a:cubicBezTo>
                    <a:pt x="3866" y="7459"/>
                    <a:pt x="3866" y="7026"/>
                    <a:pt x="3587" y="7026"/>
                  </a:cubicBezTo>
                  <a:cubicBezTo>
                    <a:pt x="2991" y="7026"/>
                    <a:pt x="2433" y="7286"/>
                    <a:pt x="2048" y="7738"/>
                  </a:cubicBezTo>
                  <a:lnTo>
                    <a:pt x="2029" y="7757"/>
                  </a:lnTo>
                  <a:lnTo>
                    <a:pt x="2010" y="7738"/>
                  </a:lnTo>
                  <a:cubicBezTo>
                    <a:pt x="510" y="6632"/>
                    <a:pt x="779" y="4324"/>
                    <a:pt x="2491" y="3593"/>
                  </a:cubicBezTo>
                  <a:lnTo>
                    <a:pt x="2510" y="3584"/>
                  </a:lnTo>
                  <a:lnTo>
                    <a:pt x="2519" y="3603"/>
                  </a:lnTo>
                  <a:cubicBezTo>
                    <a:pt x="2894" y="4228"/>
                    <a:pt x="3558" y="4603"/>
                    <a:pt x="4289" y="4613"/>
                  </a:cubicBezTo>
                  <a:cubicBezTo>
                    <a:pt x="4568" y="4613"/>
                    <a:pt x="4568" y="4190"/>
                    <a:pt x="4289" y="4190"/>
                  </a:cubicBezTo>
                  <a:cubicBezTo>
                    <a:pt x="4283" y="4190"/>
                    <a:pt x="4277" y="4190"/>
                    <a:pt x="4271" y="4190"/>
                  </a:cubicBezTo>
                  <a:cubicBezTo>
                    <a:pt x="3347" y="4190"/>
                    <a:pt x="2606" y="3434"/>
                    <a:pt x="2635" y="2516"/>
                  </a:cubicBezTo>
                  <a:cubicBezTo>
                    <a:pt x="2662" y="1625"/>
                    <a:pt x="3384" y="935"/>
                    <a:pt x="4255" y="935"/>
                  </a:cubicBezTo>
                  <a:cubicBezTo>
                    <a:pt x="4295" y="935"/>
                    <a:pt x="4335" y="936"/>
                    <a:pt x="4375" y="939"/>
                  </a:cubicBezTo>
                  <a:cubicBezTo>
                    <a:pt x="4914" y="968"/>
                    <a:pt x="5404" y="1257"/>
                    <a:pt x="5673" y="1718"/>
                  </a:cubicBezTo>
                  <a:cubicBezTo>
                    <a:pt x="5720" y="1785"/>
                    <a:pt x="5784" y="1813"/>
                    <a:pt x="5846" y="1813"/>
                  </a:cubicBezTo>
                  <a:cubicBezTo>
                    <a:pt x="5989" y="1813"/>
                    <a:pt x="6126" y="1665"/>
                    <a:pt x="6039" y="1497"/>
                  </a:cubicBezTo>
                  <a:cubicBezTo>
                    <a:pt x="5827" y="1151"/>
                    <a:pt x="5520" y="872"/>
                    <a:pt x="5154" y="699"/>
                  </a:cubicBezTo>
                  <a:lnTo>
                    <a:pt x="5106" y="680"/>
                  </a:lnTo>
                  <a:lnTo>
                    <a:pt x="5154" y="651"/>
                  </a:lnTo>
                  <a:cubicBezTo>
                    <a:pt x="5401" y="493"/>
                    <a:pt x="5668" y="421"/>
                    <a:pt x="5928" y="421"/>
                  </a:cubicBezTo>
                  <a:cubicBezTo>
                    <a:pt x="6680" y="421"/>
                    <a:pt x="7376" y="1022"/>
                    <a:pt x="7376" y="1872"/>
                  </a:cubicBezTo>
                  <a:lnTo>
                    <a:pt x="7376" y="4959"/>
                  </a:lnTo>
                  <a:lnTo>
                    <a:pt x="7347" y="4959"/>
                  </a:lnTo>
                  <a:cubicBezTo>
                    <a:pt x="6924" y="4940"/>
                    <a:pt x="6625" y="4786"/>
                    <a:pt x="6433" y="4459"/>
                  </a:cubicBezTo>
                  <a:cubicBezTo>
                    <a:pt x="6387" y="4387"/>
                    <a:pt x="6323" y="4357"/>
                    <a:pt x="6259" y="4357"/>
                  </a:cubicBezTo>
                  <a:cubicBezTo>
                    <a:pt x="6111" y="4357"/>
                    <a:pt x="5967" y="4519"/>
                    <a:pt x="6068" y="4680"/>
                  </a:cubicBezTo>
                  <a:cubicBezTo>
                    <a:pt x="6347" y="5132"/>
                    <a:pt x="6779" y="5363"/>
                    <a:pt x="7356" y="5382"/>
                  </a:cubicBezTo>
                  <a:lnTo>
                    <a:pt x="7376" y="5382"/>
                  </a:lnTo>
                  <a:lnTo>
                    <a:pt x="7376" y="8603"/>
                  </a:lnTo>
                  <a:lnTo>
                    <a:pt x="7327" y="8555"/>
                  </a:lnTo>
                  <a:cubicBezTo>
                    <a:pt x="7049" y="8286"/>
                    <a:pt x="6683" y="8142"/>
                    <a:pt x="6299" y="8142"/>
                  </a:cubicBezTo>
                  <a:lnTo>
                    <a:pt x="4991" y="8142"/>
                  </a:lnTo>
                  <a:cubicBezTo>
                    <a:pt x="4712" y="8142"/>
                    <a:pt x="4712" y="8565"/>
                    <a:pt x="4991" y="8565"/>
                  </a:cubicBezTo>
                  <a:lnTo>
                    <a:pt x="6299" y="8565"/>
                  </a:lnTo>
                  <a:cubicBezTo>
                    <a:pt x="6895" y="8565"/>
                    <a:pt x="7385" y="9046"/>
                    <a:pt x="7385" y="9642"/>
                  </a:cubicBezTo>
                  <a:lnTo>
                    <a:pt x="7385" y="10113"/>
                  </a:lnTo>
                  <a:cubicBezTo>
                    <a:pt x="7385" y="10927"/>
                    <a:pt x="6717" y="11565"/>
                    <a:pt x="5937" y="11565"/>
                  </a:cubicBezTo>
                  <a:cubicBezTo>
                    <a:pt x="5860" y="11565"/>
                    <a:pt x="5781" y="11559"/>
                    <a:pt x="5702" y="11546"/>
                  </a:cubicBezTo>
                  <a:lnTo>
                    <a:pt x="5664" y="11546"/>
                  </a:lnTo>
                  <a:cubicBezTo>
                    <a:pt x="5404" y="11546"/>
                    <a:pt x="5375" y="11931"/>
                    <a:pt x="5635" y="11969"/>
                  </a:cubicBezTo>
                  <a:cubicBezTo>
                    <a:pt x="5733" y="11985"/>
                    <a:pt x="5831" y="11992"/>
                    <a:pt x="5928" y="11992"/>
                  </a:cubicBezTo>
                  <a:cubicBezTo>
                    <a:pt x="6602" y="11992"/>
                    <a:pt x="7232" y="11623"/>
                    <a:pt x="7568" y="11027"/>
                  </a:cubicBezTo>
                  <a:lnTo>
                    <a:pt x="7587" y="10979"/>
                  </a:lnTo>
                  <a:lnTo>
                    <a:pt x="7616" y="11027"/>
                  </a:lnTo>
                  <a:cubicBezTo>
                    <a:pt x="7951" y="11630"/>
                    <a:pt x="8587" y="11993"/>
                    <a:pt x="9260" y="11993"/>
                  </a:cubicBezTo>
                  <a:cubicBezTo>
                    <a:pt x="9359" y="11993"/>
                    <a:pt x="9459" y="11985"/>
                    <a:pt x="9558" y="11969"/>
                  </a:cubicBezTo>
                  <a:cubicBezTo>
                    <a:pt x="9822" y="11924"/>
                    <a:pt x="9776" y="11552"/>
                    <a:pt x="9535" y="11552"/>
                  </a:cubicBezTo>
                  <a:cubicBezTo>
                    <a:pt x="9521" y="11552"/>
                    <a:pt x="9506" y="11553"/>
                    <a:pt x="9491" y="11555"/>
                  </a:cubicBezTo>
                  <a:cubicBezTo>
                    <a:pt x="9415" y="11567"/>
                    <a:pt x="9339" y="11573"/>
                    <a:pt x="9265" y="11573"/>
                  </a:cubicBezTo>
                  <a:cubicBezTo>
                    <a:pt x="8475" y="11573"/>
                    <a:pt x="7808" y="10940"/>
                    <a:pt x="7808" y="10123"/>
                  </a:cubicBezTo>
                  <a:lnTo>
                    <a:pt x="7808" y="8257"/>
                  </a:lnTo>
                  <a:cubicBezTo>
                    <a:pt x="7808" y="7661"/>
                    <a:pt x="8289" y="7180"/>
                    <a:pt x="8895" y="7180"/>
                  </a:cubicBezTo>
                  <a:lnTo>
                    <a:pt x="10789" y="7180"/>
                  </a:lnTo>
                  <a:cubicBezTo>
                    <a:pt x="11078" y="7180"/>
                    <a:pt x="11078" y="6757"/>
                    <a:pt x="10789" y="6757"/>
                  </a:cubicBezTo>
                  <a:lnTo>
                    <a:pt x="8895" y="6757"/>
                  </a:lnTo>
                  <a:cubicBezTo>
                    <a:pt x="8510" y="6757"/>
                    <a:pt x="8135" y="6901"/>
                    <a:pt x="7856" y="7171"/>
                  </a:cubicBezTo>
                  <a:lnTo>
                    <a:pt x="7808" y="7219"/>
                  </a:lnTo>
                  <a:lnTo>
                    <a:pt x="7808" y="6344"/>
                  </a:lnTo>
                  <a:lnTo>
                    <a:pt x="7837" y="6344"/>
                  </a:lnTo>
                  <a:cubicBezTo>
                    <a:pt x="8731" y="6305"/>
                    <a:pt x="9443" y="5565"/>
                    <a:pt x="9443" y="4670"/>
                  </a:cubicBezTo>
                  <a:cubicBezTo>
                    <a:pt x="9443" y="4531"/>
                    <a:pt x="9335" y="4461"/>
                    <a:pt x="9227" y="4461"/>
                  </a:cubicBezTo>
                  <a:cubicBezTo>
                    <a:pt x="9118" y="4461"/>
                    <a:pt x="9010" y="4531"/>
                    <a:pt x="9010" y="4670"/>
                  </a:cubicBezTo>
                  <a:cubicBezTo>
                    <a:pt x="9010" y="5334"/>
                    <a:pt x="8501" y="5872"/>
                    <a:pt x="7847" y="5920"/>
                  </a:cubicBezTo>
                  <a:lnTo>
                    <a:pt x="7818" y="5920"/>
                  </a:lnTo>
                  <a:lnTo>
                    <a:pt x="7818" y="1882"/>
                  </a:lnTo>
                  <a:cubicBezTo>
                    <a:pt x="7818" y="1031"/>
                    <a:pt x="8513" y="431"/>
                    <a:pt x="9265" y="431"/>
                  </a:cubicBezTo>
                  <a:cubicBezTo>
                    <a:pt x="9525" y="431"/>
                    <a:pt x="9792" y="502"/>
                    <a:pt x="10039" y="661"/>
                  </a:cubicBezTo>
                  <a:lnTo>
                    <a:pt x="10078" y="689"/>
                  </a:lnTo>
                  <a:lnTo>
                    <a:pt x="10039" y="709"/>
                  </a:lnTo>
                  <a:cubicBezTo>
                    <a:pt x="9664" y="882"/>
                    <a:pt x="9356" y="1161"/>
                    <a:pt x="9154" y="1507"/>
                  </a:cubicBezTo>
                  <a:cubicBezTo>
                    <a:pt x="9067" y="1669"/>
                    <a:pt x="9202" y="1821"/>
                    <a:pt x="9343" y="1821"/>
                  </a:cubicBezTo>
                  <a:cubicBezTo>
                    <a:pt x="9403" y="1821"/>
                    <a:pt x="9464" y="1794"/>
                    <a:pt x="9510" y="1728"/>
                  </a:cubicBezTo>
                  <a:cubicBezTo>
                    <a:pt x="9828" y="1201"/>
                    <a:pt x="10366" y="939"/>
                    <a:pt x="10903" y="939"/>
                  </a:cubicBezTo>
                  <a:cubicBezTo>
                    <a:pt x="11455" y="939"/>
                    <a:pt x="12006" y="1216"/>
                    <a:pt x="12318" y="1766"/>
                  </a:cubicBezTo>
                  <a:cubicBezTo>
                    <a:pt x="12934" y="2853"/>
                    <a:pt x="12145" y="4190"/>
                    <a:pt x="10905" y="4190"/>
                  </a:cubicBezTo>
                  <a:cubicBezTo>
                    <a:pt x="10616" y="4190"/>
                    <a:pt x="10616" y="4613"/>
                    <a:pt x="10905" y="4613"/>
                  </a:cubicBezTo>
                  <a:cubicBezTo>
                    <a:pt x="11626" y="4613"/>
                    <a:pt x="12299" y="4228"/>
                    <a:pt x="12664" y="3613"/>
                  </a:cubicBezTo>
                  <a:lnTo>
                    <a:pt x="12684" y="3584"/>
                  </a:lnTo>
                  <a:lnTo>
                    <a:pt x="12703" y="3593"/>
                  </a:lnTo>
                  <a:cubicBezTo>
                    <a:pt x="14414" y="4324"/>
                    <a:pt x="14674" y="6642"/>
                    <a:pt x="13184" y="7738"/>
                  </a:cubicBezTo>
                  <a:lnTo>
                    <a:pt x="13164" y="7757"/>
                  </a:lnTo>
                  <a:lnTo>
                    <a:pt x="13145" y="7738"/>
                  </a:lnTo>
                  <a:cubicBezTo>
                    <a:pt x="12761" y="7286"/>
                    <a:pt x="12193" y="7036"/>
                    <a:pt x="11607" y="7036"/>
                  </a:cubicBezTo>
                  <a:cubicBezTo>
                    <a:pt x="11318" y="7036"/>
                    <a:pt x="11318" y="7459"/>
                    <a:pt x="11607" y="7459"/>
                  </a:cubicBezTo>
                  <a:cubicBezTo>
                    <a:pt x="12376" y="7459"/>
                    <a:pt x="13039" y="8007"/>
                    <a:pt x="13193" y="8757"/>
                  </a:cubicBezTo>
                  <a:cubicBezTo>
                    <a:pt x="13328" y="9363"/>
                    <a:pt x="13087" y="9988"/>
                    <a:pt x="12597" y="10363"/>
                  </a:cubicBezTo>
                  <a:cubicBezTo>
                    <a:pt x="12305" y="10592"/>
                    <a:pt x="11952" y="10709"/>
                    <a:pt x="11596" y="10709"/>
                  </a:cubicBezTo>
                  <a:cubicBezTo>
                    <a:pt x="11354" y="10709"/>
                    <a:pt x="11111" y="10655"/>
                    <a:pt x="10885" y="10546"/>
                  </a:cubicBezTo>
                  <a:cubicBezTo>
                    <a:pt x="10852" y="10529"/>
                    <a:pt x="10818" y="10521"/>
                    <a:pt x="10785" y="10521"/>
                  </a:cubicBezTo>
                  <a:cubicBezTo>
                    <a:pt x="10704" y="10521"/>
                    <a:pt x="10631" y="10569"/>
                    <a:pt x="10597" y="10652"/>
                  </a:cubicBezTo>
                  <a:cubicBezTo>
                    <a:pt x="10501" y="10892"/>
                    <a:pt x="10337" y="11104"/>
                    <a:pt x="10135" y="11267"/>
                  </a:cubicBezTo>
                  <a:cubicBezTo>
                    <a:pt x="9957" y="11406"/>
                    <a:pt x="10091" y="11652"/>
                    <a:pt x="10265" y="11652"/>
                  </a:cubicBezTo>
                  <a:cubicBezTo>
                    <a:pt x="10307" y="11652"/>
                    <a:pt x="10352" y="11637"/>
                    <a:pt x="10395" y="11604"/>
                  </a:cubicBezTo>
                  <a:cubicBezTo>
                    <a:pt x="10597" y="11440"/>
                    <a:pt x="10760" y="11248"/>
                    <a:pt x="10885" y="11027"/>
                  </a:cubicBezTo>
                  <a:lnTo>
                    <a:pt x="10895" y="11007"/>
                  </a:lnTo>
                  <a:lnTo>
                    <a:pt x="10914" y="11017"/>
                  </a:lnTo>
                  <a:cubicBezTo>
                    <a:pt x="11134" y="11093"/>
                    <a:pt x="11363" y="11130"/>
                    <a:pt x="11592" y="11130"/>
                  </a:cubicBezTo>
                  <a:cubicBezTo>
                    <a:pt x="12031" y="11130"/>
                    <a:pt x="12467" y="10991"/>
                    <a:pt x="12828" y="10719"/>
                  </a:cubicBezTo>
                  <a:cubicBezTo>
                    <a:pt x="13376" y="10315"/>
                    <a:pt x="13684" y="9652"/>
                    <a:pt x="13645" y="8969"/>
                  </a:cubicBezTo>
                  <a:cubicBezTo>
                    <a:pt x="13626" y="8671"/>
                    <a:pt x="13549" y="8392"/>
                    <a:pt x="13405" y="8132"/>
                  </a:cubicBezTo>
                  <a:lnTo>
                    <a:pt x="13395" y="8103"/>
                  </a:lnTo>
                  <a:lnTo>
                    <a:pt x="13414" y="8094"/>
                  </a:lnTo>
                  <a:cubicBezTo>
                    <a:pt x="15184" y="6796"/>
                    <a:pt x="14876" y="4074"/>
                    <a:pt x="12866" y="3209"/>
                  </a:cubicBezTo>
                  <a:lnTo>
                    <a:pt x="12876" y="3209"/>
                  </a:lnTo>
                  <a:lnTo>
                    <a:pt x="12857" y="3199"/>
                  </a:lnTo>
                  <a:lnTo>
                    <a:pt x="12857" y="3170"/>
                  </a:lnTo>
                  <a:cubicBezTo>
                    <a:pt x="13276" y="1832"/>
                    <a:pt x="12255" y="511"/>
                    <a:pt x="10908" y="511"/>
                  </a:cubicBezTo>
                  <a:cubicBezTo>
                    <a:pt x="10803" y="511"/>
                    <a:pt x="10696" y="519"/>
                    <a:pt x="10587" y="536"/>
                  </a:cubicBezTo>
                  <a:lnTo>
                    <a:pt x="10568" y="536"/>
                  </a:lnTo>
                  <a:lnTo>
                    <a:pt x="10558" y="526"/>
                  </a:lnTo>
                  <a:cubicBezTo>
                    <a:pt x="10191" y="171"/>
                    <a:pt x="9726" y="1"/>
                    <a:pt x="9266" y="1"/>
                  </a:cubicBezTo>
                  <a:cubicBezTo>
                    <a:pt x="8616" y="1"/>
                    <a:pt x="7974" y="338"/>
                    <a:pt x="7626" y="968"/>
                  </a:cubicBezTo>
                  <a:lnTo>
                    <a:pt x="7597" y="1007"/>
                  </a:lnTo>
                  <a:lnTo>
                    <a:pt x="7577" y="968"/>
                  </a:lnTo>
                  <a:cubicBezTo>
                    <a:pt x="7231" y="336"/>
                    <a:pt x="6587" y="0"/>
                    <a:pt x="593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02" name="Google Shape;17502;p67"/>
          <p:cNvGrpSpPr/>
          <p:nvPr/>
        </p:nvGrpSpPr>
        <p:grpSpPr>
          <a:xfrm>
            <a:off x="2769288" y="1965364"/>
            <a:ext cx="104556" cy="366665"/>
            <a:chOff x="2769288" y="1965364"/>
            <a:chExt cx="104556" cy="366665"/>
          </a:xfrm>
        </p:grpSpPr>
        <p:sp>
          <p:nvSpPr>
            <p:cNvPr id="17503" name="Google Shape;17503;p67"/>
            <p:cNvSpPr/>
            <p:nvPr/>
          </p:nvSpPr>
          <p:spPr>
            <a:xfrm>
              <a:off x="2787372" y="1965364"/>
              <a:ext cx="68127" cy="69382"/>
            </a:xfrm>
            <a:custGeom>
              <a:avLst/>
              <a:gdLst/>
              <a:ahLst/>
              <a:cxnLst/>
              <a:rect l="l" t="t" r="r" b="b"/>
              <a:pathLst>
                <a:path w="2607" h="2655" extrusionOk="0">
                  <a:moveTo>
                    <a:pt x="549" y="1"/>
                  </a:moveTo>
                  <a:cubicBezTo>
                    <a:pt x="251" y="1"/>
                    <a:pt x="1" y="241"/>
                    <a:pt x="1" y="539"/>
                  </a:cubicBezTo>
                  <a:lnTo>
                    <a:pt x="1" y="2116"/>
                  </a:lnTo>
                  <a:cubicBezTo>
                    <a:pt x="1" y="2415"/>
                    <a:pt x="251" y="2655"/>
                    <a:pt x="549" y="2655"/>
                  </a:cubicBezTo>
                  <a:lnTo>
                    <a:pt x="2059" y="2655"/>
                  </a:lnTo>
                  <a:cubicBezTo>
                    <a:pt x="2357" y="2655"/>
                    <a:pt x="2607" y="2415"/>
                    <a:pt x="2607" y="2116"/>
                  </a:cubicBezTo>
                  <a:lnTo>
                    <a:pt x="2607" y="539"/>
                  </a:lnTo>
                  <a:cubicBezTo>
                    <a:pt x="2607" y="241"/>
                    <a:pt x="2357" y="1"/>
                    <a:pt x="2059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4" name="Google Shape;17504;p67"/>
            <p:cNvSpPr/>
            <p:nvPr/>
          </p:nvSpPr>
          <p:spPr>
            <a:xfrm>
              <a:off x="2778853" y="2014624"/>
              <a:ext cx="85192" cy="55323"/>
            </a:xfrm>
            <a:custGeom>
              <a:avLst/>
              <a:gdLst/>
              <a:ahLst/>
              <a:cxnLst/>
              <a:rect l="l" t="t" r="r" b="b"/>
              <a:pathLst>
                <a:path w="3260" h="2117" extrusionOk="0">
                  <a:moveTo>
                    <a:pt x="548" y="1"/>
                  </a:moveTo>
                  <a:cubicBezTo>
                    <a:pt x="240" y="1"/>
                    <a:pt x="0" y="241"/>
                    <a:pt x="0" y="539"/>
                  </a:cubicBezTo>
                  <a:lnTo>
                    <a:pt x="0" y="1568"/>
                  </a:lnTo>
                  <a:cubicBezTo>
                    <a:pt x="0" y="1876"/>
                    <a:pt x="240" y="2116"/>
                    <a:pt x="548" y="2116"/>
                  </a:cubicBezTo>
                  <a:lnTo>
                    <a:pt x="2721" y="2116"/>
                  </a:lnTo>
                  <a:cubicBezTo>
                    <a:pt x="3019" y="2116"/>
                    <a:pt x="3260" y="1876"/>
                    <a:pt x="3260" y="1568"/>
                  </a:cubicBezTo>
                  <a:lnTo>
                    <a:pt x="3260" y="539"/>
                  </a:lnTo>
                  <a:cubicBezTo>
                    <a:pt x="3260" y="241"/>
                    <a:pt x="3019" y="1"/>
                    <a:pt x="2721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5" name="Google Shape;17505;p67"/>
            <p:cNvSpPr/>
            <p:nvPr/>
          </p:nvSpPr>
          <p:spPr>
            <a:xfrm>
              <a:off x="2806239" y="2014624"/>
              <a:ext cx="30418" cy="32195"/>
            </a:xfrm>
            <a:custGeom>
              <a:avLst/>
              <a:gdLst/>
              <a:ahLst/>
              <a:cxnLst/>
              <a:rect l="l" t="t" r="r" b="b"/>
              <a:pathLst>
                <a:path w="1164" h="1232" extrusionOk="0">
                  <a:moveTo>
                    <a:pt x="0" y="1"/>
                  </a:moveTo>
                  <a:lnTo>
                    <a:pt x="0" y="1231"/>
                  </a:lnTo>
                  <a:lnTo>
                    <a:pt x="1164" y="1231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6" name="Google Shape;17506;p67"/>
            <p:cNvSpPr/>
            <p:nvPr/>
          </p:nvSpPr>
          <p:spPr>
            <a:xfrm>
              <a:off x="2769288" y="2046793"/>
              <a:ext cx="104556" cy="285236"/>
            </a:xfrm>
            <a:custGeom>
              <a:avLst/>
              <a:gdLst/>
              <a:ahLst/>
              <a:cxnLst/>
              <a:rect l="l" t="t" r="r" b="b"/>
              <a:pathLst>
                <a:path w="4001" h="10915" extrusionOk="0">
                  <a:moveTo>
                    <a:pt x="472" y="0"/>
                  </a:moveTo>
                  <a:cubicBezTo>
                    <a:pt x="212" y="0"/>
                    <a:pt x="1" y="212"/>
                    <a:pt x="1" y="472"/>
                  </a:cubicBezTo>
                  <a:lnTo>
                    <a:pt x="1" y="10367"/>
                  </a:lnTo>
                  <a:cubicBezTo>
                    <a:pt x="1" y="10665"/>
                    <a:pt x="231" y="10905"/>
                    <a:pt x="529" y="10915"/>
                  </a:cubicBezTo>
                  <a:lnTo>
                    <a:pt x="3462" y="10915"/>
                  </a:lnTo>
                  <a:cubicBezTo>
                    <a:pt x="3760" y="10905"/>
                    <a:pt x="3991" y="10665"/>
                    <a:pt x="4001" y="10367"/>
                  </a:cubicBezTo>
                  <a:lnTo>
                    <a:pt x="4001" y="472"/>
                  </a:lnTo>
                  <a:cubicBezTo>
                    <a:pt x="4001" y="212"/>
                    <a:pt x="3789" y="0"/>
                    <a:pt x="3520" y="0"/>
                  </a:cubicBez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7" name="Google Shape;17507;p67"/>
            <p:cNvSpPr/>
            <p:nvPr/>
          </p:nvSpPr>
          <p:spPr>
            <a:xfrm>
              <a:off x="2793670" y="2046793"/>
              <a:ext cx="80175" cy="214626"/>
            </a:xfrm>
            <a:custGeom>
              <a:avLst/>
              <a:gdLst/>
              <a:ahLst/>
              <a:cxnLst/>
              <a:rect l="l" t="t" r="r" b="b"/>
              <a:pathLst>
                <a:path w="3068" h="8213" extrusionOk="0">
                  <a:moveTo>
                    <a:pt x="0" y="0"/>
                  </a:moveTo>
                  <a:lnTo>
                    <a:pt x="0" y="7674"/>
                  </a:lnTo>
                  <a:cubicBezTo>
                    <a:pt x="10" y="7963"/>
                    <a:pt x="241" y="8213"/>
                    <a:pt x="539" y="8213"/>
                  </a:cubicBezTo>
                  <a:lnTo>
                    <a:pt x="3068" y="8213"/>
                  </a:lnTo>
                  <a:lnTo>
                    <a:pt x="3068" y="472"/>
                  </a:lnTo>
                  <a:cubicBezTo>
                    <a:pt x="3068" y="212"/>
                    <a:pt x="2856" y="0"/>
                    <a:pt x="258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8" name="Google Shape;17508;p67"/>
            <p:cNvSpPr/>
            <p:nvPr/>
          </p:nvSpPr>
          <p:spPr>
            <a:xfrm>
              <a:off x="2769288" y="2287787"/>
              <a:ext cx="104556" cy="44007"/>
            </a:xfrm>
            <a:custGeom>
              <a:avLst/>
              <a:gdLst/>
              <a:ahLst/>
              <a:cxnLst/>
              <a:rect l="l" t="t" r="r" b="b"/>
              <a:pathLst>
                <a:path w="4001" h="1684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443"/>
                    <a:pt x="231" y="1683"/>
                    <a:pt x="529" y="1683"/>
                  </a:cubicBezTo>
                  <a:lnTo>
                    <a:pt x="3462" y="1683"/>
                  </a:lnTo>
                  <a:cubicBezTo>
                    <a:pt x="3760" y="1683"/>
                    <a:pt x="3991" y="1443"/>
                    <a:pt x="4001" y="1145"/>
                  </a:cubicBezTo>
                  <a:lnTo>
                    <a:pt x="4001" y="0"/>
                  </a:ln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9" name="Google Shape;17509;p67"/>
            <p:cNvSpPr/>
            <p:nvPr/>
          </p:nvSpPr>
          <p:spPr>
            <a:xfrm>
              <a:off x="278337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0" name="Google Shape;17510;p67"/>
            <p:cNvSpPr/>
            <p:nvPr/>
          </p:nvSpPr>
          <p:spPr>
            <a:xfrm>
              <a:off x="2805220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1" y="72"/>
                    <a:pt x="1" y="217"/>
                  </a:cubicBezTo>
                  <a:lnTo>
                    <a:pt x="1" y="1044"/>
                  </a:lnTo>
                  <a:cubicBezTo>
                    <a:pt x="1" y="1053"/>
                    <a:pt x="1" y="1072"/>
                    <a:pt x="1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4" y="217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1" name="Google Shape;17511;p67"/>
            <p:cNvSpPr/>
            <p:nvPr/>
          </p:nvSpPr>
          <p:spPr>
            <a:xfrm>
              <a:off x="282709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23" y="1072"/>
                    <a:pt x="423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2" name="Google Shape;17512;p67"/>
            <p:cNvSpPr/>
            <p:nvPr/>
          </p:nvSpPr>
          <p:spPr>
            <a:xfrm>
              <a:off x="2848940" y="2303414"/>
              <a:ext cx="11342" cy="28380"/>
            </a:xfrm>
            <a:custGeom>
              <a:avLst/>
              <a:gdLst/>
              <a:ahLst/>
              <a:cxnLst/>
              <a:rect l="l" t="t" r="r" b="b"/>
              <a:pathLst>
                <a:path w="434" h="108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1047"/>
                  </a:lnTo>
                  <a:cubicBezTo>
                    <a:pt x="1" y="1056"/>
                    <a:pt x="1" y="1075"/>
                    <a:pt x="1" y="1085"/>
                  </a:cubicBezTo>
                  <a:lnTo>
                    <a:pt x="424" y="1085"/>
                  </a:lnTo>
                  <a:cubicBezTo>
                    <a:pt x="424" y="1075"/>
                    <a:pt x="424" y="1056"/>
                    <a:pt x="424" y="1047"/>
                  </a:cubicBezTo>
                  <a:lnTo>
                    <a:pt x="424" y="220"/>
                  </a:ln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3" name="Google Shape;17513;p67"/>
            <p:cNvSpPr/>
            <p:nvPr/>
          </p:nvSpPr>
          <p:spPr>
            <a:xfrm>
              <a:off x="2818287" y="2046793"/>
              <a:ext cx="24146" cy="91046"/>
            </a:xfrm>
            <a:custGeom>
              <a:avLst/>
              <a:gdLst/>
              <a:ahLst/>
              <a:cxnLst/>
              <a:rect l="l" t="t" r="r" b="b"/>
              <a:pathLst>
                <a:path w="924" h="3484" extrusionOk="0">
                  <a:moveTo>
                    <a:pt x="1" y="0"/>
                  </a:moveTo>
                  <a:lnTo>
                    <a:pt x="1" y="3030"/>
                  </a:lnTo>
                  <a:cubicBezTo>
                    <a:pt x="1" y="3332"/>
                    <a:pt x="232" y="3484"/>
                    <a:pt x="462" y="3484"/>
                  </a:cubicBezTo>
                  <a:cubicBezTo>
                    <a:pt x="693" y="3484"/>
                    <a:pt x="924" y="3332"/>
                    <a:pt x="924" y="3030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4" name="Google Shape;17514;p67"/>
            <p:cNvSpPr/>
            <p:nvPr/>
          </p:nvSpPr>
          <p:spPr>
            <a:xfrm>
              <a:off x="2818287" y="2046793"/>
              <a:ext cx="24146" cy="67187"/>
            </a:xfrm>
            <a:custGeom>
              <a:avLst/>
              <a:gdLst/>
              <a:ahLst/>
              <a:cxnLst/>
              <a:rect l="l" t="t" r="r" b="b"/>
              <a:pathLst>
                <a:path w="924" h="2571" extrusionOk="0">
                  <a:moveTo>
                    <a:pt x="1" y="0"/>
                  </a:moveTo>
                  <a:lnTo>
                    <a:pt x="1" y="2116"/>
                  </a:lnTo>
                  <a:cubicBezTo>
                    <a:pt x="1" y="2419"/>
                    <a:pt x="232" y="2570"/>
                    <a:pt x="462" y="2570"/>
                  </a:cubicBezTo>
                  <a:cubicBezTo>
                    <a:pt x="693" y="2570"/>
                    <a:pt x="924" y="2419"/>
                    <a:pt x="924" y="2116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15" name="Google Shape;17515;p67"/>
          <p:cNvGrpSpPr/>
          <p:nvPr/>
        </p:nvGrpSpPr>
        <p:grpSpPr>
          <a:xfrm>
            <a:off x="3966679" y="2010861"/>
            <a:ext cx="367162" cy="275698"/>
            <a:chOff x="3966679" y="2010861"/>
            <a:chExt cx="367162" cy="275698"/>
          </a:xfrm>
        </p:grpSpPr>
        <p:sp>
          <p:nvSpPr>
            <p:cNvPr id="17516" name="Google Shape;17516;p67"/>
            <p:cNvSpPr/>
            <p:nvPr/>
          </p:nvSpPr>
          <p:spPr>
            <a:xfrm>
              <a:off x="3966679" y="2038509"/>
              <a:ext cx="367162" cy="248050"/>
            </a:xfrm>
            <a:custGeom>
              <a:avLst/>
              <a:gdLst/>
              <a:ahLst/>
              <a:cxnLst/>
              <a:rect l="l" t="t" r="r" b="b"/>
              <a:pathLst>
                <a:path w="14050" h="9492" extrusionOk="0">
                  <a:moveTo>
                    <a:pt x="20" y="0"/>
                  </a:moveTo>
                  <a:lnTo>
                    <a:pt x="11" y="8376"/>
                  </a:lnTo>
                  <a:cubicBezTo>
                    <a:pt x="1" y="8982"/>
                    <a:pt x="491" y="9472"/>
                    <a:pt x="1097" y="9472"/>
                  </a:cubicBezTo>
                  <a:lnTo>
                    <a:pt x="14031" y="9491"/>
                  </a:lnTo>
                  <a:lnTo>
                    <a:pt x="14050" y="1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7" name="Google Shape;17517;p67"/>
            <p:cNvSpPr/>
            <p:nvPr/>
          </p:nvSpPr>
          <p:spPr>
            <a:xfrm>
              <a:off x="4067969" y="2068117"/>
              <a:ext cx="236473" cy="185018"/>
            </a:xfrm>
            <a:custGeom>
              <a:avLst/>
              <a:gdLst/>
              <a:ahLst/>
              <a:cxnLst/>
              <a:rect l="l" t="t" r="r" b="b"/>
              <a:pathLst>
                <a:path w="9049" h="7080" extrusionOk="0">
                  <a:moveTo>
                    <a:pt x="6751" y="435"/>
                  </a:moveTo>
                  <a:lnTo>
                    <a:pt x="6751" y="2012"/>
                  </a:lnTo>
                  <a:lnTo>
                    <a:pt x="3702" y="2012"/>
                  </a:lnTo>
                  <a:lnTo>
                    <a:pt x="3702" y="435"/>
                  </a:lnTo>
                  <a:close/>
                  <a:moveTo>
                    <a:pt x="3270" y="3723"/>
                  </a:moveTo>
                  <a:lnTo>
                    <a:pt x="3270" y="6637"/>
                  </a:lnTo>
                  <a:lnTo>
                    <a:pt x="2010" y="6637"/>
                  </a:lnTo>
                  <a:cubicBezTo>
                    <a:pt x="1135" y="6637"/>
                    <a:pt x="433" y="5925"/>
                    <a:pt x="433" y="5060"/>
                  </a:cubicBezTo>
                  <a:lnTo>
                    <a:pt x="433" y="3723"/>
                  </a:lnTo>
                  <a:close/>
                  <a:moveTo>
                    <a:pt x="8616" y="435"/>
                  </a:moveTo>
                  <a:lnTo>
                    <a:pt x="8607" y="6647"/>
                  </a:lnTo>
                  <a:lnTo>
                    <a:pt x="3693" y="6647"/>
                  </a:lnTo>
                  <a:lnTo>
                    <a:pt x="3702" y="2435"/>
                  </a:lnTo>
                  <a:lnTo>
                    <a:pt x="6953" y="2435"/>
                  </a:lnTo>
                  <a:cubicBezTo>
                    <a:pt x="7078" y="2435"/>
                    <a:pt x="7174" y="2339"/>
                    <a:pt x="7174" y="2223"/>
                  </a:cubicBezTo>
                  <a:lnTo>
                    <a:pt x="7174" y="435"/>
                  </a:lnTo>
                  <a:close/>
                  <a:moveTo>
                    <a:pt x="1661" y="1"/>
                  </a:moveTo>
                  <a:cubicBezTo>
                    <a:pt x="1653" y="1"/>
                    <a:pt x="1644" y="1"/>
                    <a:pt x="1635" y="2"/>
                  </a:cubicBezTo>
                  <a:lnTo>
                    <a:pt x="221" y="2"/>
                  </a:lnTo>
                  <a:cubicBezTo>
                    <a:pt x="106" y="2"/>
                    <a:pt x="10" y="98"/>
                    <a:pt x="10" y="213"/>
                  </a:cubicBezTo>
                  <a:lnTo>
                    <a:pt x="0" y="5060"/>
                  </a:lnTo>
                  <a:cubicBezTo>
                    <a:pt x="0" y="6166"/>
                    <a:pt x="904" y="7070"/>
                    <a:pt x="2010" y="7070"/>
                  </a:cubicBezTo>
                  <a:lnTo>
                    <a:pt x="3693" y="7070"/>
                  </a:lnTo>
                  <a:lnTo>
                    <a:pt x="8818" y="7079"/>
                  </a:lnTo>
                  <a:cubicBezTo>
                    <a:pt x="8943" y="7079"/>
                    <a:pt x="9039" y="6983"/>
                    <a:pt x="9039" y="6868"/>
                  </a:cubicBezTo>
                  <a:lnTo>
                    <a:pt x="9049" y="223"/>
                  </a:lnTo>
                  <a:cubicBezTo>
                    <a:pt x="9049" y="113"/>
                    <a:pt x="8961" y="11"/>
                    <a:pt x="8852" y="11"/>
                  </a:cubicBezTo>
                  <a:cubicBezTo>
                    <a:pt x="8847" y="11"/>
                    <a:pt x="8842" y="11"/>
                    <a:pt x="8837" y="11"/>
                  </a:cubicBezTo>
                  <a:lnTo>
                    <a:pt x="3702" y="2"/>
                  </a:lnTo>
                  <a:lnTo>
                    <a:pt x="2491" y="2"/>
                  </a:lnTo>
                  <a:cubicBezTo>
                    <a:pt x="2482" y="1"/>
                    <a:pt x="2473" y="1"/>
                    <a:pt x="2465" y="1"/>
                  </a:cubicBezTo>
                  <a:cubicBezTo>
                    <a:pt x="2192" y="1"/>
                    <a:pt x="2192" y="426"/>
                    <a:pt x="2465" y="426"/>
                  </a:cubicBezTo>
                  <a:cubicBezTo>
                    <a:pt x="2473" y="426"/>
                    <a:pt x="2482" y="426"/>
                    <a:pt x="2491" y="425"/>
                  </a:cubicBezTo>
                  <a:lnTo>
                    <a:pt x="3279" y="425"/>
                  </a:lnTo>
                  <a:lnTo>
                    <a:pt x="3279" y="3300"/>
                  </a:lnTo>
                  <a:lnTo>
                    <a:pt x="443" y="3300"/>
                  </a:lnTo>
                  <a:lnTo>
                    <a:pt x="443" y="425"/>
                  </a:lnTo>
                  <a:lnTo>
                    <a:pt x="1635" y="425"/>
                  </a:lnTo>
                  <a:cubicBezTo>
                    <a:pt x="1644" y="426"/>
                    <a:pt x="1653" y="426"/>
                    <a:pt x="1661" y="426"/>
                  </a:cubicBezTo>
                  <a:cubicBezTo>
                    <a:pt x="1934" y="426"/>
                    <a:pt x="1934" y="1"/>
                    <a:pt x="166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8" name="Google Shape;17518;p67"/>
            <p:cNvSpPr/>
            <p:nvPr/>
          </p:nvSpPr>
          <p:spPr>
            <a:xfrm>
              <a:off x="3966941" y="2010861"/>
              <a:ext cx="79443" cy="243764"/>
            </a:xfrm>
            <a:custGeom>
              <a:avLst/>
              <a:gdLst/>
              <a:ahLst/>
              <a:cxnLst/>
              <a:rect l="l" t="t" r="r" b="b"/>
              <a:pathLst>
                <a:path w="3040" h="9328" extrusionOk="0">
                  <a:moveTo>
                    <a:pt x="1068" y="0"/>
                  </a:moveTo>
                  <a:cubicBezTo>
                    <a:pt x="1001" y="0"/>
                    <a:pt x="933" y="10"/>
                    <a:pt x="866" y="20"/>
                  </a:cubicBezTo>
                  <a:cubicBezTo>
                    <a:pt x="376" y="116"/>
                    <a:pt x="10" y="548"/>
                    <a:pt x="10" y="1058"/>
                  </a:cubicBezTo>
                  <a:lnTo>
                    <a:pt x="10" y="1068"/>
                  </a:lnTo>
                  <a:lnTo>
                    <a:pt x="10" y="1097"/>
                  </a:lnTo>
                  <a:lnTo>
                    <a:pt x="1" y="9328"/>
                  </a:lnTo>
                  <a:cubicBezTo>
                    <a:pt x="67" y="8805"/>
                    <a:pt x="509" y="8405"/>
                    <a:pt x="1030" y="8405"/>
                  </a:cubicBezTo>
                  <a:cubicBezTo>
                    <a:pt x="1036" y="8405"/>
                    <a:pt x="1043" y="8405"/>
                    <a:pt x="1049" y="8405"/>
                  </a:cubicBezTo>
                  <a:lnTo>
                    <a:pt x="3020" y="8405"/>
                  </a:lnTo>
                  <a:lnTo>
                    <a:pt x="3039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9" name="Google Shape;17519;p67"/>
            <p:cNvSpPr/>
            <p:nvPr/>
          </p:nvSpPr>
          <p:spPr>
            <a:xfrm>
              <a:off x="3966941" y="2011357"/>
              <a:ext cx="22657" cy="243032"/>
            </a:xfrm>
            <a:custGeom>
              <a:avLst/>
              <a:gdLst/>
              <a:ahLst/>
              <a:cxnLst/>
              <a:rect l="l" t="t" r="r" b="b"/>
              <a:pathLst>
                <a:path w="867" h="9300" extrusionOk="0">
                  <a:moveTo>
                    <a:pt x="866" y="1"/>
                  </a:moveTo>
                  <a:cubicBezTo>
                    <a:pt x="366" y="97"/>
                    <a:pt x="10" y="529"/>
                    <a:pt x="10" y="1030"/>
                  </a:cubicBezTo>
                  <a:lnTo>
                    <a:pt x="10" y="1049"/>
                  </a:lnTo>
                  <a:lnTo>
                    <a:pt x="10" y="1078"/>
                  </a:lnTo>
                  <a:lnTo>
                    <a:pt x="1" y="9299"/>
                  </a:lnTo>
                  <a:cubicBezTo>
                    <a:pt x="58" y="8847"/>
                    <a:pt x="404" y="8482"/>
                    <a:pt x="856" y="8395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20" name="Google Shape;17520;p67"/>
          <p:cNvGrpSpPr/>
          <p:nvPr/>
        </p:nvGrpSpPr>
        <p:grpSpPr>
          <a:xfrm>
            <a:off x="1752577" y="2025495"/>
            <a:ext cx="366404" cy="246220"/>
            <a:chOff x="1752577" y="2025495"/>
            <a:chExt cx="366404" cy="246220"/>
          </a:xfrm>
        </p:grpSpPr>
        <p:sp>
          <p:nvSpPr>
            <p:cNvPr id="17521" name="Google Shape;17521;p67"/>
            <p:cNvSpPr/>
            <p:nvPr/>
          </p:nvSpPr>
          <p:spPr>
            <a:xfrm>
              <a:off x="1852090" y="2025495"/>
              <a:ext cx="80932" cy="72831"/>
            </a:xfrm>
            <a:custGeom>
              <a:avLst/>
              <a:gdLst/>
              <a:ahLst/>
              <a:cxnLst/>
              <a:rect l="l" t="t" r="r" b="b"/>
              <a:pathLst>
                <a:path w="3097" h="2787" extrusionOk="0">
                  <a:moveTo>
                    <a:pt x="814" y="0"/>
                  </a:moveTo>
                  <a:cubicBezTo>
                    <a:pt x="394" y="0"/>
                    <a:pt x="16" y="333"/>
                    <a:pt x="0" y="787"/>
                  </a:cubicBezTo>
                  <a:lnTo>
                    <a:pt x="0" y="1316"/>
                  </a:lnTo>
                  <a:cubicBezTo>
                    <a:pt x="798" y="1537"/>
                    <a:pt x="1481" y="2066"/>
                    <a:pt x="1904" y="2787"/>
                  </a:cubicBezTo>
                  <a:lnTo>
                    <a:pt x="2125" y="2787"/>
                  </a:lnTo>
                  <a:cubicBezTo>
                    <a:pt x="2702" y="2787"/>
                    <a:pt x="3096" y="2200"/>
                    <a:pt x="2885" y="1662"/>
                  </a:cubicBezTo>
                  <a:cubicBezTo>
                    <a:pt x="2568" y="892"/>
                    <a:pt x="1875" y="354"/>
                    <a:pt x="1106" y="56"/>
                  </a:cubicBezTo>
                  <a:cubicBezTo>
                    <a:pt x="1009" y="18"/>
                    <a:pt x="910" y="0"/>
                    <a:pt x="814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2" name="Google Shape;17522;p67"/>
            <p:cNvSpPr/>
            <p:nvPr/>
          </p:nvSpPr>
          <p:spPr>
            <a:xfrm>
              <a:off x="1888257" y="2215400"/>
              <a:ext cx="205584" cy="56316"/>
            </a:xfrm>
            <a:custGeom>
              <a:avLst/>
              <a:gdLst/>
              <a:ahLst/>
              <a:cxnLst/>
              <a:rect l="l" t="t" r="r" b="b"/>
              <a:pathLst>
                <a:path w="7867" h="2155" extrusionOk="0">
                  <a:moveTo>
                    <a:pt x="1" y="1"/>
                  </a:moveTo>
                  <a:lnTo>
                    <a:pt x="1" y="2155"/>
                  </a:lnTo>
                  <a:lnTo>
                    <a:pt x="7867" y="2155"/>
                  </a:lnTo>
                  <a:lnTo>
                    <a:pt x="7867" y="1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3" name="Google Shape;17523;p67"/>
            <p:cNvSpPr/>
            <p:nvPr/>
          </p:nvSpPr>
          <p:spPr>
            <a:xfrm>
              <a:off x="1930984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6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4" name="Google Shape;17524;p67"/>
            <p:cNvSpPr/>
            <p:nvPr/>
          </p:nvSpPr>
          <p:spPr>
            <a:xfrm>
              <a:off x="1948336" y="2215400"/>
              <a:ext cx="11315" cy="39120"/>
            </a:xfrm>
            <a:custGeom>
              <a:avLst/>
              <a:gdLst/>
              <a:ahLst/>
              <a:cxnLst/>
              <a:rect l="l" t="t" r="r" b="b"/>
              <a:pathLst>
                <a:path w="433" h="1497" extrusionOk="0">
                  <a:moveTo>
                    <a:pt x="0" y="1"/>
                  </a:moveTo>
                  <a:lnTo>
                    <a:pt x="0" y="1280"/>
                  </a:lnTo>
                  <a:cubicBezTo>
                    <a:pt x="0" y="1424"/>
                    <a:pt x="108" y="1496"/>
                    <a:pt x="216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5" name="Google Shape;17525;p67"/>
            <p:cNvSpPr/>
            <p:nvPr/>
          </p:nvSpPr>
          <p:spPr>
            <a:xfrm>
              <a:off x="1965661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6" name="Google Shape;17526;p67"/>
            <p:cNvSpPr/>
            <p:nvPr/>
          </p:nvSpPr>
          <p:spPr>
            <a:xfrm>
              <a:off x="1983013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6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7" name="Google Shape;17527;p67"/>
            <p:cNvSpPr/>
            <p:nvPr/>
          </p:nvSpPr>
          <p:spPr>
            <a:xfrm>
              <a:off x="200060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6" y="900"/>
                    <a:pt x="212" y="900"/>
                  </a:cubicBezTo>
                  <a:cubicBezTo>
                    <a:pt x="317" y="900"/>
                    <a:pt x="423" y="828"/>
                    <a:pt x="423" y="684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8" name="Google Shape;17528;p67"/>
            <p:cNvSpPr/>
            <p:nvPr/>
          </p:nvSpPr>
          <p:spPr>
            <a:xfrm>
              <a:off x="2017926" y="2215400"/>
              <a:ext cx="11342" cy="39120"/>
            </a:xfrm>
            <a:custGeom>
              <a:avLst/>
              <a:gdLst/>
              <a:ahLst/>
              <a:cxnLst/>
              <a:rect l="l" t="t" r="r" b="b"/>
              <a:pathLst>
                <a:path w="434" h="1497" extrusionOk="0">
                  <a:moveTo>
                    <a:pt x="1" y="1"/>
                  </a:moveTo>
                  <a:lnTo>
                    <a:pt x="1" y="1280"/>
                  </a:lnTo>
                  <a:cubicBezTo>
                    <a:pt x="1" y="1424"/>
                    <a:pt x="109" y="1496"/>
                    <a:pt x="217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9" name="Google Shape;17529;p67"/>
            <p:cNvSpPr/>
            <p:nvPr/>
          </p:nvSpPr>
          <p:spPr>
            <a:xfrm>
              <a:off x="2035278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0" name="Google Shape;17530;p67"/>
            <p:cNvSpPr/>
            <p:nvPr/>
          </p:nvSpPr>
          <p:spPr>
            <a:xfrm>
              <a:off x="2052604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1" name="Google Shape;17531;p67"/>
            <p:cNvSpPr/>
            <p:nvPr/>
          </p:nvSpPr>
          <p:spPr>
            <a:xfrm>
              <a:off x="207019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7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2" name="Google Shape;17532;p67"/>
            <p:cNvSpPr/>
            <p:nvPr/>
          </p:nvSpPr>
          <p:spPr>
            <a:xfrm>
              <a:off x="2092822" y="2191776"/>
              <a:ext cx="26159" cy="79939"/>
            </a:xfrm>
            <a:custGeom>
              <a:avLst/>
              <a:gdLst/>
              <a:ahLst/>
              <a:cxnLst/>
              <a:rect l="l" t="t" r="r" b="b"/>
              <a:pathLst>
                <a:path w="1001" h="3059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lnTo>
                    <a:pt x="0" y="3059"/>
                  </a:lnTo>
                  <a:lnTo>
                    <a:pt x="779" y="3059"/>
                  </a:lnTo>
                  <a:cubicBezTo>
                    <a:pt x="904" y="3059"/>
                    <a:pt x="1000" y="2963"/>
                    <a:pt x="1000" y="2847"/>
                  </a:cubicBezTo>
                  <a:lnTo>
                    <a:pt x="1000" y="212"/>
                  </a:lnTo>
                  <a:cubicBezTo>
                    <a:pt x="1000" y="97"/>
                    <a:pt x="904" y="1"/>
                    <a:pt x="77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3" name="Google Shape;17533;p67"/>
            <p:cNvSpPr/>
            <p:nvPr/>
          </p:nvSpPr>
          <p:spPr>
            <a:xfrm>
              <a:off x="1752577" y="2044519"/>
              <a:ext cx="166359" cy="227196"/>
            </a:xfrm>
            <a:custGeom>
              <a:avLst/>
              <a:gdLst/>
              <a:ahLst/>
              <a:cxnLst/>
              <a:rect l="l" t="t" r="r" b="b"/>
              <a:pathLst>
                <a:path w="6366" h="8694" extrusionOk="0">
                  <a:moveTo>
                    <a:pt x="3183" y="1"/>
                  </a:moveTo>
                  <a:cubicBezTo>
                    <a:pt x="1423" y="1"/>
                    <a:pt x="0" y="1424"/>
                    <a:pt x="0" y="3184"/>
                  </a:cubicBezTo>
                  <a:lnTo>
                    <a:pt x="0" y="8155"/>
                  </a:lnTo>
                  <a:cubicBezTo>
                    <a:pt x="0" y="8453"/>
                    <a:pt x="241" y="8694"/>
                    <a:pt x="539" y="8694"/>
                  </a:cubicBezTo>
                  <a:lnTo>
                    <a:pt x="5818" y="8694"/>
                  </a:lnTo>
                  <a:cubicBezTo>
                    <a:pt x="6116" y="8694"/>
                    <a:pt x="6356" y="8453"/>
                    <a:pt x="6366" y="8155"/>
                  </a:cubicBezTo>
                  <a:lnTo>
                    <a:pt x="6366" y="3184"/>
                  </a:lnTo>
                  <a:cubicBezTo>
                    <a:pt x="6366" y="1424"/>
                    <a:pt x="4943" y="1"/>
                    <a:pt x="318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4" name="Google Shape;17534;p67"/>
            <p:cNvSpPr/>
            <p:nvPr/>
          </p:nvSpPr>
          <p:spPr>
            <a:xfrm>
              <a:off x="1774189" y="2044467"/>
              <a:ext cx="144748" cy="204147"/>
            </a:xfrm>
            <a:custGeom>
              <a:avLst/>
              <a:gdLst/>
              <a:ahLst/>
              <a:cxnLst/>
              <a:rect l="l" t="t" r="r" b="b"/>
              <a:pathLst>
                <a:path w="5539" h="7812" extrusionOk="0">
                  <a:moveTo>
                    <a:pt x="2335" y="0"/>
                  </a:moveTo>
                  <a:cubicBezTo>
                    <a:pt x="1706" y="0"/>
                    <a:pt x="1062" y="190"/>
                    <a:pt x="481" y="609"/>
                  </a:cubicBezTo>
                  <a:cubicBezTo>
                    <a:pt x="164" y="1118"/>
                    <a:pt x="0" y="1695"/>
                    <a:pt x="0" y="2292"/>
                  </a:cubicBezTo>
                  <a:lnTo>
                    <a:pt x="0" y="7263"/>
                  </a:lnTo>
                  <a:cubicBezTo>
                    <a:pt x="0" y="7561"/>
                    <a:pt x="250" y="7811"/>
                    <a:pt x="548" y="7811"/>
                  </a:cubicBezTo>
                  <a:lnTo>
                    <a:pt x="5539" y="7811"/>
                  </a:lnTo>
                  <a:lnTo>
                    <a:pt x="5539" y="3186"/>
                  </a:lnTo>
                  <a:lnTo>
                    <a:pt x="5529" y="3186"/>
                  </a:lnTo>
                  <a:cubicBezTo>
                    <a:pt x="5529" y="1306"/>
                    <a:pt x="3986" y="0"/>
                    <a:pt x="233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5" name="Google Shape;17535;p67"/>
            <p:cNvSpPr/>
            <p:nvPr/>
          </p:nvSpPr>
          <p:spPr>
            <a:xfrm>
              <a:off x="1780774" y="2090774"/>
              <a:ext cx="95880" cy="81978"/>
            </a:xfrm>
            <a:custGeom>
              <a:avLst/>
              <a:gdLst/>
              <a:ahLst/>
              <a:cxnLst/>
              <a:rect l="l" t="t" r="r" b="b"/>
              <a:pathLst>
                <a:path w="3669" h="3137" extrusionOk="0">
                  <a:moveTo>
                    <a:pt x="2092" y="0"/>
                  </a:moveTo>
                  <a:cubicBezTo>
                    <a:pt x="696" y="0"/>
                    <a:pt x="1" y="1686"/>
                    <a:pt x="989" y="2674"/>
                  </a:cubicBezTo>
                  <a:cubicBezTo>
                    <a:pt x="1309" y="2994"/>
                    <a:pt x="1702" y="3137"/>
                    <a:pt x="2088" y="3137"/>
                  </a:cubicBezTo>
                  <a:cubicBezTo>
                    <a:pt x="2895" y="3137"/>
                    <a:pt x="3668" y="2508"/>
                    <a:pt x="3662" y="1558"/>
                  </a:cubicBezTo>
                  <a:cubicBezTo>
                    <a:pt x="3662" y="702"/>
                    <a:pt x="2960" y="0"/>
                    <a:pt x="2104" y="0"/>
                  </a:cubicBezTo>
                  <a:cubicBezTo>
                    <a:pt x="2100" y="0"/>
                    <a:pt x="2096" y="0"/>
                    <a:pt x="2092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6" name="Google Shape;17536;p67"/>
            <p:cNvSpPr/>
            <p:nvPr/>
          </p:nvSpPr>
          <p:spPr>
            <a:xfrm>
              <a:off x="1805443" y="2090565"/>
              <a:ext cx="71028" cy="61882"/>
            </a:xfrm>
            <a:custGeom>
              <a:avLst/>
              <a:gdLst/>
              <a:ahLst/>
              <a:cxnLst/>
              <a:rect l="l" t="t" r="r" b="b"/>
              <a:pathLst>
                <a:path w="2718" h="2368" extrusionOk="0">
                  <a:moveTo>
                    <a:pt x="1146" y="1"/>
                  </a:moveTo>
                  <a:cubicBezTo>
                    <a:pt x="931" y="1"/>
                    <a:pt x="711" y="46"/>
                    <a:pt x="497" y="143"/>
                  </a:cubicBezTo>
                  <a:cubicBezTo>
                    <a:pt x="1" y="1239"/>
                    <a:pt x="855" y="2368"/>
                    <a:pt x="1915" y="2368"/>
                  </a:cubicBezTo>
                  <a:cubicBezTo>
                    <a:pt x="2129" y="2368"/>
                    <a:pt x="2352" y="2322"/>
                    <a:pt x="2574" y="2220"/>
                  </a:cubicBezTo>
                  <a:cubicBezTo>
                    <a:pt x="2670" y="2018"/>
                    <a:pt x="2718" y="1797"/>
                    <a:pt x="2718" y="1566"/>
                  </a:cubicBezTo>
                  <a:cubicBezTo>
                    <a:pt x="2718" y="665"/>
                    <a:pt x="1973" y="1"/>
                    <a:pt x="114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37" name="Google Shape;17537;p67"/>
          <p:cNvGrpSpPr/>
          <p:nvPr/>
        </p:nvGrpSpPr>
        <p:grpSpPr>
          <a:xfrm>
            <a:off x="1309553" y="2069580"/>
            <a:ext cx="366404" cy="158363"/>
            <a:chOff x="1309553" y="2069580"/>
            <a:chExt cx="366404" cy="158363"/>
          </a:xfrm>
        </p:grpSpPr>
        <p:sp>
          <p:nvSpPr>
            <p:cNvPr id="17538" name="Google Shape;17538;p67"/>
            <p:cNvSpPr/>
            <p:nvPr/>
          </p:nvSpPr>
          <p:spPr>
            <a:xfrm>
              <a:off x="1477402" y="2100051"/>
              <a:ext cx="198555" cy="92770"/>
            </a:xfrm>
            <a:custGeom>
              <a:avLst/>
              <a:gdLst/>
              <a:ahLst/>
              <a:cxnLst/>
              <a:rect l="l" t="t" r="r" b="b"/>
              <a:pathLst>
                <a:path w="7598" h="3550" extrusionOk="0">
                  <a:moveTo>
                    <a:pt x="7439" y="0"/>
                  </a:moveTo>
                  <a:cubicBezTo>
                    <a:pt x="7434" y="0"/>
                    <a:pt x="7429" y="1"/>
                    <a:pt x="7424" y="1"/>
                  </a:cubicBezTo>
                  <a:lnTo>
                    <a:pt x="174" y="1"/>
                  </a:lnTo>
                  <a:cubicBezTo>
                    <a:pt x="78" y="1"/>
                    <a:pt x="1" y="78"/>
                    <a:pt x="1" y="174"/>
                  </a:cubicBezTo>
                  <a:lnTo>
                    <a:pt x="1" y="3376"/>
                  </a:lnTo>
                  <a:cubicBezTo>
                    <a:pt x="1" y="3472"/>
                    <a:pt x="78" y="3549"/>
                    <a:pt x="174" y="3549"/>
                  </a:cubicBezTo>
                  <a:lnTo>
                    <a:pt x="7424" y="3549"/>
                  </a:lnTo>
                  <a:cubicBezTo>
                    <a:pt x="7520" y="3549"/>
                    <a:pt x="7597" y="3472"/>
                    <a:pt x="7597" y="3376"/>
                  </a:cubicBezTo>
                  <a:lnTo>
                    <a:pt x="7597" y="174"/>
                  </a:lnTo>
                  <a:cubicBezTo>
                    <a:pt x="7597" y="83"/>
                    <a:pt x="7528" y="0"/>
                    <a:pt x="7439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9" name="Google Shape;17539;p67"/>
            <p:cNvSpPr/>
            <p:nvPr/>
          </p:nvSpPr>
          <p:spPr>
            <a:xfrm>
              <a:off x="1477402" y="2150826"/>
              <a:ext cx="198555" cy="42230"/>
            </a:xfrm>
            <a:custGeom>
              <a:avLst/>
              <a:gdLst/>
              <a:ahLst/>
              <a:cxnLst/>
              <a:rect l="l" t="t" r="r" b="b"/>
              <a:pathLst>
                <a:path w="7598" h="1616" extrusionOk="0">
                  <a:moveTo>
                    <a:pt x="1" y="1"/>
                  </a:moveTo>
                  <a:lnTo>
                    <a:pt x="1" y="1443"/>
                  </a:lnTo>
                  <a:cubicBezTo>
                    <a:pt x="1" y="1529"/>
                    <a:pt x="78" y="1616"/>
                    <a:pt x="174" y="1616"/>
                  </a:cubicBezTo>
                  <a:lnTo>
                    <a:pt x="7424" y="1616"/>
                  </a:lnTo>
                  <a:cubicBezTo>
                    <a:pt x="7520" y="1616"/>
                    <a:pt x="7597" y="1529"/>
                    <a:pt x="7597" y="1443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0" name="Google Shape;17540;p67"/>
            <p:cNvSpPr/>
            <p:nvPr/>
          </p:nvSpPr>
          <p:spPr>
            <a:xfrm>
              <a:off x="1477402" y="2171680"/>
              <a:ext cx="198555" cy="21376"/>
            </a:xfrm>
            <a:custGeom>
              <a:avLst/>
              <a:gdLst/>
              <a:ahLst/>
              <a:cxnLst/>
              <a:rect l="l" t="t" r="r" b="b"/>
              <a:pathLst>
                <a:path w="7598" h="818" extrusionOk="0">
                  <a:moveTo>
                    <a:pt x="1" y="1"/>
                  </a:moveTo>
                  <a:lnTo>
                    <a:pt x="1" y="645"/>
                  </a:lnTo>
                  <a:cubicBezTo>
                    <a:pt x="1" y="731"/>
                    <a:pt x="78" y="818"/>
                    <a:pt x="174" y="818"/>
                  </a:cubicBezTo>
                  <a:lnTo>
                    <a:pt x="7424" y="818"/>
                  </a:lnTo>
                  <a:cubicBezTo>
                    <a:pt x="7520" y="818"/>
                    <a:pt x="7597" y="731"/>
                    <a:pt x="7597" y="645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1" name="Google Shape;17541;p67"/>
            <p:cNvSpPr/>
            <p:nvPr/>
          </p:nvSpPr>
          <p:spPr>
            <a:xfrm>
              <a:off x="1309553" y="2100077"/>
              <a:ext cx="105549" cy="92744"/>
            </a:xfrm>
            <a:custGeom>
              <a:avLst/>
              <a:gdLst/>
              <a:ahLst/>
              <a:cxnLst/>
              <a:rect l="l" t="t" r="r" b="b"/>
              <a:pathLst>
                <a:path w="4039" h="3549" extrusionOk="0">
                  <a:moveTo>
                    <a:pt x="173" y="0"/>
                  </a:moveTo>
                  <a:cubicBezTo>
                    <a:pt x="77" y="0"/>
                    <a:pt x="0" y="77"/>
                    <a:pt x="0" y="173"/>
                  </a:cubicBezTo>
                  <a:lnTo>
                    <a:pt x="0" y="3375"/>
                  </a:lnTo>
                  <a:cubicBezTo>
                    <a:pt x="0" y="3471"/>
                    <a:pt x="77" y="3548"/>
                    <a:pt x="173" y="3548"/>
                  </a:cubicBezTo>
                  <a:lnTo>
                    <a:pt x="3866" y="3548"/>
                  </a:lnTo>
                  <a:cubicBezTo>
                    <a:pt x="3962" y="3548"/>
                    <a:pt x="4039" y="3471"/>
                    <a:pt x="4039" y="3375"/>
                  </a:cubicBezTo>
                  <a:lnTo>
                    <a:pt x="4039" y="173"/>
                  </a:lnTo>
                  <a:cubicBezTo>
                    <a:pt x="4039" y="77"/>
                    <a:pt x="3962" y="0"/>
                    <a:pt x="386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2" name="Google Shape;17542;p67"/>
            <p:cNvSpPr/>
            <p:nvPr/>
          </p:nvSpPr>
          <p:spPr>
            <a:xfrm>
              <a:off x="1328891" y="2100077"/>
              <a:ext cx="86211" cy="71629"/>
            </a:xfrm>
            <a:custGeom>
              <a:avLst/>
              <a:gdLst/>
              <a:ahLst/>
              <a:cxnLst/>
              <a:rect l="l" t="t" r="r" b="b"/>
              <a:pathLst>
                <a:path w="3299" h="2741" extrusionOk="0">
                  <a:moveTo>
                    <a:pt x="0" y="0"/>
                  </a:moveTo>
                  <a:lnTo>
                    <a:pt x="0" y="2568"/>
                  </a:lnTo>
                  <a:cubicBezTo>
                    <a:pt x="0" y="2664"/>
                    <a:pt x="77" y="2741"/>
                    <a:pt x="174" y="2741"/>
                  </a:cubicBezTo>
                  <a:lnTo>
                    <a:pt x="3299" y="2741"/>
                  </a:lnTo>
                  <a:lnTo>
                    <a:pt x="3299" y="173"/>
                  </a:lnTo>
                  <a:cubicBezTo>
                    <a:pt x="3299" y="96"/>
                    <a:pt x="3260" y="29"/>
                    <a:pt x="3193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3" name="Google Shape;17543;p67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4" name="Google Shape;17544;p67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799"/>
                  </a:lnTo>
                  <a:lnTo>
                    <a:pt x="914" y="799"/>
                  </a:lnTo>
                  <a:cubicBezTo>
                    <a:pt x="817" y="799"/>
                    <a:pt x="740" y="722"/>
                    <a:pt x="740" y="626"/>
                  </a:cubicBezTo>
                  <a:lnTo>
                    <a:pt x="740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5" name="Google Shape;17545;p67"/>
            <p:cNvSpPr/>
            <p:nvPr/>
          </p:nvSpPr>
          <p:spPr>
            <a:xfrm>
              <a:off x="133981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5" y="0"/>
                  </a:moveTo>
                  <a:lnTo>
                    <a:pt x="15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38" y="683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6" name="Google Shape;17546;p67"/>
            <p:cNvSpPr/>
            <p:nvPr/>
          </p:nvSpPr>
          <p:spPr>
            <a:xfrm>
              <a:off x="1357532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4" y="683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7" name="Google Shape;17547;p67"/>
            <p:cNvSpPr/>
            <p:nvPr/>
          </p:nvSpPr>
          <p:spPr>
            <a:xfrm>
              <a:off x="1374884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3" y="683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8" name="Google Shape;17548;p67"/>
            <p:cNvSpPr/>
            <p:nvPr/>
          </p:nvSpPr>
          <p:spPr>
            <a:xfrm>
              <a:off x="1391844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5" y="0"/>
                  </a:moveTo>
                  <a:lnTo>
                    <a:pt x="15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38" y="1269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9" name="Google Shape;17549;p67"/>
            <p:cNvSpPr/>
            <p:nvPr/>
          </p:nvSpPr>
          <p:spPr>
            <a:xfrm>
              <a:off x="1322619" y="2100077"/>
              <a:ext cx="11315" cy="38467"/>
            </a:xfrm>
            <a:custGeom>
              <a:avLst/>
              <a:gdLst/>
              <a:ahLst/>
              <a:cxnLst/>
              <a:rect l="l" t="t" r="r" b="b"/>
              <a:pathLst>
                <a:path w="433" h="1472" extrusionOk="0">
                  <a:moveTo>
                    <a:pt x="0" y="0"/>
                  </a:moveTo>
                  <a:lnTo>
                    <a:pt x="0" y="1269"/>
                  </a:lnTo>
                  <a:cubicBezTo>
                    <a:pt x="10" y="1404"/>
                    <a:pt x="113" y="1471"/>
                    <a:pt x="216" y="1471"/>
                  </a:cubicBezTo>
                  <a:cubicBezTo>
                    <a:pt x="320" y="1471"/>
                    <a:pt x="423" y="1404"/>
                    <a:pt x="433" y="1269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0" name="Google Shape;17550;p67"/>
            <p:cNvSpPr/>
            <p:nvPr/>
          </p:nvSpPr>
          <p:spPr>
            <a:xfrm>
              <a:off x="151333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1" name="Google Shape;17551;p67"/>
            <p:cNvSpPr/>
            <p:nvPr/>
          </p:nvSpPr>
          <p:spPr>
            <a:xfrm>
              <a:off x="1496008" y="2100077"/>
              <a:ext cx="11315" cy="22944"/>
            </a:xfrm>
            <a:custGeom>
              <a:avLst/>
              <a:gdLst/>
              <a:ahLst/>
              <a:cxnLst/>
              <a:rect l="l" t="t" r="r" b="b"/>
              <a:pathLst>
                <a:path w="433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3" y="878"/>
                    <a:pt x="217" y="878"/>
                  </a:cubicBezTo>
                  <a:cubicBezTo>
                    <a:pt x="320" y="878"/>
                    <a:pt x="423" y="813"/>
                    <a:pt x="433" y="683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2" name="Google Shape;17552;p67"/>
            <p:cNvSpPr/>
            <p:nvPr/>
          </p:nvSpPr>
          <p:spPr>
            <a:xfrm>
              <a:off x="1530921" y="2100077"/>
              <a:ext cx="11342" cy="38467"/>
            </a:xfrm>
            <a:custGeom>
              <a:avLst/>
              <a:gdLst/>
              <a:ahLst/>
              <a:cxnLst/>
              <a:rect l="l" t="t" r="r" b="b"/>
              <a:pathLst>
                <a:path w="434" h="1472" extrusionOk="0">
                  <a:moveTo>
                    <a:pt x="1" y="0"/>
                  </a:moveTo>
                  <a:lnTo>
                    <a:pt x="1" y="1269"/>
                  </a:lnTo>
                  <a:cubicBezTo>
                    <a:pt x="10" y="1404"/>
                    <a:pt x="114" y="1471"/>
                    <a:pt x="217" y="1471"/>
                  </a:cubicBezTo>
                  <a:cubicBezTo>
                    <a:pt x="321" y="1471"/>
                    <a:pt x="424" y="1404"/>
                    <a:pt x="434" y="126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3" name="Google Shape;17553;p67"/>
            <p:cNvSpPr/>
            <p:nvPr/>
          </p:nvSpPr>
          <p:spPr>
            <a:xfrm>
              <a:off x="1548012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4" name="Google Shape;17554;p67"/>
            <p:cNvSpPr/>
            <p:nvPr/>
          </p:nvSpPr>
          <p:spPr>
            <a:xfrm>
              <a:off x="156536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0" y="837"/>
                    <a:pt x="113" y="914"/>
                    <a:pt x="226" y="914"/>
                  </a:cubicBezTo>
                  <a:cubicBezTo>
                    <a:pt x="339" y="914"/>
                    <a:pt x="452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5" name="Google Shape;17555;p67"/>
            <p:cNvSpPr/>
            <p:nvPr/>
          </p:nvSpPr>
          <p:spPr>
            <a:xfrm>
              <a:off x="1582690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6" name="Google Shape;17556;p67"/>
            <p:cNvSpPr/>
            <p:nvPr/>
          </p:nvSpPr>
          <p:spPr>
            <a:xfrm>
              <a:off x="1600042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0" y="0"/>
                  </a:moveTo>
                  <a:lnTo>
                    <a:pt x="10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43" y="1269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7" name="Google Shape;17557;p67"/>
            <p:cNvSpPr/>
            <p:nvPr/>
          </p:nvSpPr>
          <p:spPr>
            <a:xfrm>
              <a:off x="1617367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8" name="Google Shape;17558;p67"/>
            <p:cNvSpPr/>
            <p:nvPr/>
          </p:nvSpPr>
          <p:spPr>
            <a:xfrm>
              <a:off x="1634955" y="2100077"/>
              <a:ext cx="11342" cy="22944"/>
            </a:xfrm>
            <a:custGeom>
              <a:avLst/>
              <a:gdLst/>
              <a:ahLst/>
              <a:cxnLst/>
              <a:rect l="l" t="t" r="r" b="b"/>
              <a:pathLst>
                <a:path w="43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4" y="878"/>
                    <a:pt x="217" y="878"/>
                  </a:cubicBezTo>
                  <a:cubicBezTo>
                    <a:pt x="321" y="878"/>
                    <a:pt x="424" y="813"/>
                    <a:pt x="434" y="683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9" name="Google Shape;17559;p67"/>
            <p:cNvSpPr/>
            <p:nvPr/>
          </p:nvSpPr>
          <p:spPr>
            <a:xfrm>
              <a:off x="1652045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0" name="Google Shape;17560;p67"/>
            <p:cNvSpPr/>
            <p:nvPr/>
          </p:nvSpPr>
          <p:spPr>
            <a:xfrm>
              <a:off x="1386435" y="2069580"/>
              <a:ext cx="45000" cy="158363"/>
            </a:xfrm>
            <a:custGeom>
              <a:avLst/>
              <a:gdLst/>
              <a:ahLst/>
              <a:cxnLst/>
              <a:rect l="l" t="t" r="r" b="b"/>
              <a:pathLst>
                <a:path w="1722" h="6060" extrusionOk="0">
                  <a:moveTo>
                    <a:pt x="1478" y="0"/>
                  </a:moveTo>
                  <a:cubicBezTo>
                    <a:pt x="1403" y="0"/>
                    <a:pt x="1328" y="34"/>
                    <a:pt x="1280" y="109"/>
                  </a:cubicBezTo>
                  <a:lnTo>
                    <a:pt x="87" y="2408"/>
                  </a:lnTo>
                  <a:cubicBezTo>
                    <a:pt x="29" y="2504"/>
                    <a:pt x="1" y="2609"/>
                    <a:pt x="1" y="2725"/>
                  </a:cubicBezTo>
                  <a:lnTo>
                    <a:pt x="1" y="4465"/>
                  </a:lnTo>
                  <a:cubicBezTo>
                    <a:pt x="1" y="4629"/>
                    <a:pt x="58" y="4783"/>
                    <a:pt x="174" y="4917"/>
                  </a:cubicBezTo>
                  <a:lnTo>
                    <a:pt x="1029" y="5917"/>
                  </a:lnTo>
                  <a:cubicBezTo>
                    <a:pt x="1111" y="6014"/>
                    <a:pt x="1221" y="6060"/>
                    <a:pt x="1329" y="6060"/>
                  </a:cubicBezTo>
                  <a:cubicBezTo>
                    <a:pt x="1489" y="6060"/>
                    <a:pt x="1645" y="5961"/>
                    <a:pt x="1703" y="5783"/>
                  </a:cubicBezTo>
                  <a:cubicBezTo>
                    <a:pt x="1712" y="5744"/>
                    <a:pt x="1722" y="5706"/>
                    <a:pt x="1722" y="5667"/>
                  </a:cubicBezTo>
                  <a:lnTo>
                    <a:pt x="1722" y="225"/>
                  </a:lnTo>
                  <a:cubicBezTo>
                    <a:pt x="1710" y="84"/>
                    <a:pt x="1594" y="0"/>
                    <a:pt x="1478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1" name="Google Shape;17561;p67"/>
            <p:cNvSpPr/>
            <p:nvPr/>
          </p:nvSpPr>
          <p:spPr>
            <a:xfrm>
              <a:off x="1405537" y="2084737"/>
              <a:ext cx="25897" cy="135967"/>
            </a:xfrm>
            <a:custGeom>
              <a:avLst/>
              <a:gdLst/>
              <a:ahLst/>
              <a:cxnLst/>
              <a:rect l="l" t="t" r="r" b="b"/>
              <a:pathLst>
                <a:path w="991" h="5203" extrusionOk="0">
                  <a:moveTo>
                    <a:pt x="991" y="0"/>
                  </a:moveTo>
                  <a:lnTo>
                    <a:pt x="77" y="1751"/>
                  </a:lnTo>
                  <a:cubicBezTo>
                    <a:pt x="29" y="1847"/>
                    <a:pt x="0" y="1962"/>
                    <a:pt x="0" y="2078"/>
                  </a:cubicBezTo>
                  <a:lnTo>
                    <a:pt x="0" y="3808"/>
                  </a:lnTo>
                  <a:cubicBezTo>
                    <a:pt x="0" y="3972"/>
                    <a:pt x="58" y="4126"/>
                    <a:pt x="173" y="4260"/>
                  </a:cubicBezTo>
                  <a:lnTo>
                    <a:pt x="972" y="5203"/>
                  </a:lnTo>
                  <a:cubicBezTo>
                    <a:pt x="981" y="5164"/>
                    <a:pt x="991" y="5126"/>
                    <a:pt x="991" y="5087"/>
                  </a:cubicBezTo>
                  <a:lnTo>
                    <a:pt x="99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2" name="Google Shape;17562;p67"/>
            <p:cNvSpPr/>
            <p:nvPr/>
          </p:nvSpPr>
          <p:spPr>
            <a:xfrm>
              <a:off x="1462062" y="2069737"/>
              <a:ext cx="45026" cy="158128"/>
            </a:xfrm>
            <a:custGeom>
              <a:avLst/>
              <a:gdLst/>
              <a:ahLst/>
              <a:cxnLst/>
              <a:rect l="l" t="t" r="r" b="b"/>
              <a:pathLst>
                <a:path w="1723" h="6051" extrusionOk="0">
                  <a:moveTo>
                    <a:pt x="239" y="1"/>
                  </a:moveTo>
                  <a:cubicBezTo>
                    <a:pt x="124" y="1"/>
                    <a:pt x="13" y="80"/>
                    <a:pt x="1" y="219"/>
                  </a:cubicBezTo>
                  <a:lnTo>
                    <a:pt x="1" y="5652"/>
                  </a:lnTo>
                  <a:cubicBezTo>
                    <a:pt x="1" y="5700"/>
                    <a:pt x="1" y="5738"/>
                    <a:pt x="20" y="5786"/>
                  </a:cubicBezTo>
                  <a:cubicBezTo>
                    <a:pt x="77" y="5957"/>
                    <a:pt x="231" y="6050"/>
                    <a:pt x="390" y="6050"/>
                  </a:cubicBezTo>
                  <a:cubicBezTo>
                    <a:pt x="499" y="6050"/>
                    <a:pt x="611" y="6006"/>
                    <a:pt x="693" y="5911"/>
                  </a:cubicBezTo>
                  <a:lnTo>
                    <a:pt x="1549" y="4902"/>
                  </a:lnTo>
                  <a:cubicBezTo>
                    <a:pt x="1655" y="4777"/>
                    <a:pt x="1713" y="4613"/>
                    <a:pt x="1722" y="4450"/>
                  </a:cubicBezTo>
                  <a:lnTo>
                    <a:pt x="1722" y="2719"/>
                  </a:lnTo>
                  <a:cubicBezTo>
                    <a:pt x="1713" y="2603"/>
                    <a:pt x="1693" y="2498"/>
                    <a:pt x="1636" y="2402"/>
                  </a:cubicBezTo>
                  <a:lnTo>
                    <a:pt x="443" y="113"/>
                  </a:lnTo>
                  <a:cubicBezTo>
                    <a:pt x="393" y="36"/>
                    <a:pt x="316" y="1"/>
                    <a:pt x="23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3" name="Google Shape;17563;p67"/>
            <p:cNvSpPr/>
            <p:nvPr/>
          </p:nvSpPr>
          <p:spPr>
            <a:xfrm>
              <a:off x="1462062" y="2084999"/>
              <a:ext cx="25923" cy="135967"/>
            </a:xfrm>
            <a:custGeom>
              <a:avLst/>
              <a:gdLst/>
              <a:ahLst/>
              <a:cxnLst/>
              <a:rect l="l" t="t" r="r" b="b"/>
              <a:pathLst>
                <a:path w="992" h="5203" extrusionOk="0">
                  <a:moveTo>
                    <a:pt x="1" y="0"/>
                  </a:moveTo>
                  <a:lnTo>
                    <a:pt x="1" y="5077"/>
                  </a:lnTo>
                  <a:cubicBezTo>
                    <a:pt x="1" y="5116"/>
                    <a:pt x="1" y="5164"/>
                    <a:pt x="20" y="5202"/>
                  </a:cubicBezTo>
                  <a:lnTo>
                    <a:pt x="828" y="4260"/>
                  </a:lnTo>
                  <a:cubicBezTo>
                    <a:pt x="934" y="4125"/>
                    <a:pt x="991" y="3972"/>
                    <a:pt x="991" y="3808"/>
                  </a:cubicBezTo>
                  <a:lnTo>
                    <a:pt x="991" y="2077"/>
                  </a:lnTo>
                  <a:cubicBezTo>
                    <a:pt x="991" y="1962"/>
                    <a:pt x="963" y="1846"/>
                    <a:pt x="915" y="175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64" name="Google Shape;17564;p67"/>
          <p:cNvGrpSpPr/>
          <p:nvPr/>
        </p:nvGrpSpPr>
        <p:grpSpPr>
          <a:xfrm>
            <a:off x="866528" y="2088762"/>
            <a:ext cx="366639" cy="119635"/>
            <a:chOff x="866528" y="2088762"/>
            <a:chExt cx="366639" cy="119635"/>
          </a:xfrm>
        </p:grpSpPr>
        <p:sp>
          <p:nvSpPr>
            <p:cNvPr id="17565" name="Google Shape;17565;p67"/>
            <p:cNvSpPr/>
            <p:nvPr/>
          </p:nvSpPr>
          <p:spPr>
            <a:xfrm>
              <a:off x="866528" y="2088762"/>
              <a:ext cx="366639" cy="119635"/>
            </a:xfrm>
            <a:custGeom>
              <a:avLst/>
              <a:gdLst/>
              <a:ahLst/>
              <a:cxnLst/>
              <a:rect l="l" t="t" r="r" b="b"/>
              <a:pathLst>
                <a:path w="14030" h="4578" extrusionOk="0">
                  <a:moveTo>
                    <a:pt x="510" y="0"/>
                  </a:moveTo>
                  <a:cubicBezTo>
                    <a:pt x="231" y="10"/>
                    <a:pt x="0" y="241"/>
                    <a:pt x="0" y="529"/>
                  </a:cubicBezTo>
                  <a:lnTo>
                    <a:pt x="0" y="4058"/>
                  </a:lnTo>
                  <a:cubicBezTo>
                    <a:pt x="0" y="4347"/>
                    <a:pt x="231" y="4578"/>
                    <a:pt x="529" y="4578"/>
                  </a:cubicBezTo>
                  <a:lnTo>
                    <a:pt x="13501" y="4578"/>
                  </a:lnTo>
                  <a:cubicBezTo>
                    <a:pt x="13789" y="4578"/>
                    <a:pt x="14030" y="4347"/>
                    <a:pt x="14030" y="4058"/>
                  </a:cubicBezTo>
                  <a:lnTo>
                    <a:pt x="14030" y="529"/>
                  </a:lnTo>
                  <a:cubicBezTo>
                    <a:pt x="14030" y="250"/>
                    <a:pt x="13818" y="29"/>
                    <a:pt x="13549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6" name="Google Shape;17566;p67"/>
            <p:cNvSpPr/>
            <p:nvPr/>
          </p:nvSpPr>
          <p:spPr>
            <a:xfrm>
              <a:off x="866528" y="2139511"/>
              <a:ext cx="366639" cy="68885"/>
            </a:xfrm>
            <a:custGeom>
              <a:avLst/>
              <a:gdLst/>
              <a:ahLst/>
              <a:cxnLst/>
              <a:rect l="l" t="t" r="r" b="b"/>
              <a:pathLst>
                <a:path w="14030" h="2636" extrusionOk="0">
                  <a:moveTo>
                    <a:pt x="0" y="1"/>
                  </a:moveTo>
                  <a:lnTo>
                    <a:pt x="0" y="2116"/>
                  </a:lnTo>
                  <a:cubicBezTo>
                    <a:pt x="0" y="2405"/>
                    <a:pt x="231" y="2636"/>
                    <a:pt x="529" y="2636"/>
                  </a:cubicBezTo>
                  <a:lnTo>
                    <a:pt x="13501" y="2636"/>
                  </a:lnTo>
                  <a:cubicBezTo>
                    <a:pt x="13789" y="2636"/>
                    <a:pt x="14030" y="2405"/>
                    <a:pt x="14030" y="2116"/>
                  </a:cubicBezTo>
                  <a:lnTo>
                    <a:pt x="14030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7" name="Google Shape;17567;p67"/>
            <p:cNvSpPr/>
            <p:nvPr/>
          </p:nvSpPr>
          <p:spPr>
            <a:xfrm>
              <a:off x="866528" y="2164389"/>
              <a:ext cx="366639" cy="44007"/>
            </a:xfrm>
            <a:custGeom>
              <a:avLst/>
              <a:gdLst/>
              <a:ahLst/>
              <a:cxnLst/>
              <a:rect l="l" t="t" r="r" b="b"/>
              <a:pathLst>
                <a:path w="14030" h="1684" extrusionOk="0">
                  <a:moveTo>
                    <a:pt x="0" y="1"/>
                  </a:moveTo>
                  <a:lnTo>
                    <a:pt x="0" y="1164"/>
                  </a:lnTo>
                  <a:cubicBezTo>
                    <a:pt x="0" y="1453"/>
                    <a:pt x="231" y="1684"/>
                    <a:pt x="529" y="1684"/>
                  </a:cubicBezTo>
                  <a:lnTo>
                    <a:pt x="13501" y="1684"/>
                  </a:lnTo>
                  <a:cubicBezTo>
                    <a:pt x="13789" y="1684"/>
                    <a:pt x="14030" y="1453"/>
                    <a:pt x="14030" y="1164"/>
                  </a:cubicBezTo>
                  <a:lnTo>
                    <a:pt x="14030" y="1"/>
                  </a:lnTo>
                  <a:cubicBezTo>
                    <a:pt x="14030" y="289"/>
                    <a:pt x="13789" y="530"/>
                    <a:pt x="13511" y="530"/>
                  </a:cubicBezTo>
                  <a:lnTo>
                    <a:pt x="529" y="530"/>
                  </a:lnTo>
                  <a:cubicBezTo>
                    <a:pt x="231" y="530"/>
                    <a:pt x="0" y="289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8" name="Google Shape;17568;p67"/>
            <p:cNvSpPr/>
            <p:nvPr/>
          </p:nvSpPr>
          <p:spPr>
            <a:xfrm>
              <a:off x="897940" y="2088762"/>
              <a:ext cx="11943" cy="36455"/>
            </a:xfrm>
            <a:custGeom>
              <a:avLst/>
              <a:gdLst/>
              <a:ahLst/>
              <a:cxnLst/>
              <a:rect l="l" t="t" r="r" b="b"/>
              <a:pathLst>
                <a:path w="457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5" y="1395"/>
                    <a:pt x="230" y="1395"/>
                  </a:cubicBezTo>
                  <a:cubicBezTo>
                    <a:pt x="344" y="1395"/>
                    <a:pt x="457" y="1318"/>
                    <a:pt x="442" y="1164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9" name="Google Shape;17569;p67"/>
            <p:cNvSpPr/>
            <p:nvPr/>
          </p:nvSpPr>
          <p:spPr>
            <a:xfrm>
              <a:off x="927443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0" name="Google Shape;17570;p67"/>
            <p:cNvSpPr/>
            <p:nvPr/>
          </p:nvSpPr>
          <p:spPr>
            <a:xfrm>
              <a:off x="956346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7" y="1395"/>
                  </a:cubicBezTo>
                  <a:cubicBezTo>
                    <a:pt x="340" y="1395"/>
                    <a:pt x="453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1" name="Google Shape;17571;p67"/>
            <p:cNvSpPr/>
            <p:nvPr/>
          </p:nvSpPr>
          <p:spPr>
            <a:xfrm>
              <a:off x="985876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2" name="Google Shape;17572;p67"/>
            <p:cNvSpPr/>
            <p:nvPr/>
          </p:nvSpPr>
          <p:spPr>
            <a:xfrm>
              <a:off x="1014647" y="2088762"/>
              <a:ext cx="11969" cy="36455"/>
            </a:xfrm>
            <a:custGeom>
              <a:avLst/>
              <a:gdLst/>
              <a:ahLst/>
              <a:cxnLst/>
              <a:rect l="l" t="t" r="r" b="b"/>
              <a:pathLst>
                <a:path w="458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8" y="1395"/>
                  </a:cubicBezTo>
                  <a:cubicBezTo>
                    <a:pt x="342" y="1395"/>
                    <a:pt x="457" y="1318"/>
                    <a:pt x="448" y="1164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3" name="Google Shape;17573;p67"/>
            <p:cNvSpPr/>
            <p:nvPr/>
          </p:nvSpPr>
          <p:spPr>
            <a:xfrm>
              <a:off x="1044439" y="2088762"/>
              <a:ext cx="11315" cy="26159"/>
            </a:xfrm>
            <a:custGeom>
              <a:avLst/>
              <a:gdLst/>
              <a:ahLst/>
              <a:cxnLst/>
              <a:rect l="l" t="t" r="r" b="b"/>
              <a:pathLst>
                <a:path w="433" h="1001" extrusionOk="0">
                  <a:moveTo>
                    <a:pt x="0" y="0"/>
                  </a:moveTo>
                  <a:lnTo>
                    <a:pt x="0" y="798"/>
                  </a:lnTo>
                  <a:cubicBezTo>
                    <a:pt x="10" y="933"/>
                    <a:pt x="113" y="1000"/>
                    <a:pt x="217" y="1000"/>
                  </a:cubicBezTo>
                  <a:cubicBezTo>
                    <a:pt x="320" y="1000"/>
                    <a:pt x="423" y="933"/>
                    <a:pt x="433" y="798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4" name="Google Shape;17574;p67"/>
            <p:cNvSpPr/>
            <p:nvPr/>
          </p:nvSpPr>
          <p:spPr>
            <a:xfrm>
              <a:off x="1073080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5" name="Google Shape;17575;p67"/>
            <p:cNvSpPr/>
            <p:nvPr/>
          </p:nvSpPr>
          <p:spPr>
            <a:xfrm>
              <a:off x="1102479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6" name="Google Shape;17576;p67"/>
            <p:cNvSpPr/>
            <p:nvPr/>
          </p:nvSpPr>
          <p:spPr>
            <a:xfrm>
              <a:off x="1131381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7" name="Google Shape;17577;p67"/>
            <p:cNvSpPr/>
            <p:nvPr/>
          </p:nvSpPr>
          <p:spPr>
            <a:xfrm>
              <a:off x="1160911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8" name="Google Shape;17578;p67"/>
            <p:cNvSpPr/>
            <p:nvPr/>
          </p:nvSpPr>
          <p:spPr>
            <a:xfrm>
              <a:off x="1189814" y="2088762"/>
              <a:ext cx="11812" cy="36455"/>
            </a:xfrm>
            <a:custGeom>
              <a:avLst/>
              <a:gdLst/>
              <a:ahLst/>
              <a:cxnLst/>
              <a:rect l="l" t="t" r="r" b="b"/>
              <a:pathLst>
                <a:path w="452" h="1395" extrusionOk="0">
                  <a:moveTo>
                    <a:pt x="14" y="0"/>
                  </a:moveTo>
                  <a:lnTo>
                    <a:pt x="14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79" name="Google Shape;17579;p67"/>
          <p:cNvGrpSpPr/>
          <p:nvPr/>
        </p:nvGrpSpPr>
        <p:grpSpPr>
          <a:xfrm>
            <a:off x="2329269" y="1965312"/>
            <a:ext cx="98807" cy="366273"/>
            <a:chOff x="2329269" y="1965312"/>
            <a:chExt cx="98807" cy="366273"/>
          </a:xfrm>
        </p:grpSpPr>
        <p:sp>
          <p:nvSpPr>
            <p:cNvPr id="17580" name="Google Shape;17580;p67"/>
            <p:cNvSpPr/>
            <p:nvPr/>
          </p:nvSpPr>
          <p:spPr>
            <a:xfrm>
              <a:off x="2329269" y="1965312"/>
              <a:ext cx="98807" cy="312179"/>
            </a:xfrm>
            <a:custGeom>
              <a:avLst/>
              <a:gdLst/>
              <a:ahLst/>
              <a:cxnLst/>
              <a:rect l="l" t="t" r="r" b="b"/>
              <a:pathLst>
                <a:path w="3781" h="11946" extrusionOk="0">
                  <a:moveTo>
                    <a:pt x="1959" y="0"/>
                  </a:moveTo>
                  <a:cubicBezTo>
                    <a:pt x="1793" y="0"/>
                    <a:pt x="1629" y="68"/>
                    <a:pt x="1511" y="205"/>
                  </a:cubicBezTo>
                  <a:lnTo>
                    <a:pt x="895" y="897"/>
                  </a:lnTo>
                  <a:cubicBezTo>
                    <a:pt x="318" y="1551"/>
                    <a:pt x="1" y="2397"/>
                    <a:pt x="1" y="3272"/>
                  </a:cubicBezTo>
                  <a:lnTo>
                    <a:pt x="1" y="5676"/>
                  </a:lnTo>
                  <a:lnTo>
                    <a:pt x="261" y="5888"/>
                  </a:lnTo>
                  <a:cubicBezTo>
                    <a:pt x="530" y="6119"/>
                    <a:pt x="559" y="6523"/>
                    <a:pt x="309" y="6773"/>
                  </a:cubicBezTo>
                  <a:lnTo>
                    <a:pt x="1" y="7100"/>
                  </a:lnTo>
                  <a:lnTo>
                    <a:pt x="1" y="8590"/>
                  </a:lnTo>
                  <a:cubicBezTo>
                    <a:pt x="1" y="9071"/>
                    <a:pt x="145" y="9552"/>
                    <a:pt x="434" y="9946"/>
                  </a:cubicBezTo>
                  <a:lnTo>
                    <a:pt x="1857" y="11946"/>
                  </a:lnTo>
                  <a:lnTo>
                    <a:pt x="2328" y="11302"/>
                  </a:lnTo>
                  <a:lnTo>
                    <a:pt x="3328" y="9917"/>
                  </a:lnTo>
                  <a:cubicBezTo>
                    <a:pt x="3617" y="9523"/>
                    <a:pt x="3770" y="9042"/>
                    <a:pt x="3780" y="8542"/>
                  </a:cubicBezTo>
                  <a:lnTo>
                    <a:pt x="3780" y="5388"/>
                  </a:lnTo>
                  <a:lnTo>
                    <a:pt x="3280" y="4984"/>
                  </a:lnTo>
                  <a:cubicBezTo>
                    <a:pt x="3001" y="4753"/>
                    <a:pt x="2982" y="4349"/>
                    <a:pt x="3222" y="4099"/>
                  </a:cubicBezTo>
                  <a:lnTo>
                    <a:pt x="3770" y="3513"/>
                  </a:lnTo>
                  <a:lnTo>
                    <a:pt x="3770" y="3157"/>
                  </a:lnTo>
                  <a:cubicBezTo>
                    <a:pt x="3770" y="2330"/>
                    <a:pt x="3492" y="1532"/>
                    <a:pt x="2972" y="897"/>
                  </a:cubicBezTo>
                  <a:lnTo>
                    <a:pt x="2424" y="214"/>
                  </a:lnTo>
                  <a:cubicBezTo>
                    <a:pt x="2302" y="73"/>
                    <a:pt x="2130" y="0"/>
                    <a:pt x="195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1" name="Google Shape;17581;p67"/>
            <p:cNvSpPr/>
            <p:nvPr/>
          </p:nvSpPr>
          <p:spPr>
            <a:xfrm>
              <a:off x="2353415" y="1970904"/>
              <a:ext cx="74661" cy="289757"/>
            </a:xfrm>
            <a:custGeom>
              <a:avLst/>
              <a:gdLst/>
              <a:ahLst/>
              <a:cxnLst/>
              <a:rect l="l" t="t" r="r" b="b"/>
              <a:pathLst>
                <a:path w="2857" h="11088" extrusionOk="0">
                  <a:moveTo>
                    <a:pt x="1500" y="0"/>
                  </a:moveTo>
                  <a:lnTo>
                    <a:pt x="904" y="683"/>
                  </a:lnTo>
                  <a:cubicBezTo>
                    <a:pt x="327" y="1337"/>
                    <a:pt x="0" y="2183"/>
                    <a:pt x="10" y="3058"/>
                  </a:cubicBezTo>
                  <a:lnTo>
                    <a:pt x="10" y="5462"/>
                  </a:lnTo>
                  <a:lnTo>
                    <a:pt x="269" y="5674"/>
                  </a:lnTo>
                  <a:cubicBezTo>
                    <a:pt x="539" y="5905"/>
                    <a:pt x="558" y="6309"/>
                    <a:pt x="317" y="6559"/>
                  </a:cubicBezTo>
                  <a:lnTo>
                    <a:pt x="10" y="6886"/>
                  </a:lnTo>
                  <a:lnTo>
                    <a:pt x="10" y="8376"/>
                  </a:lnTo>
                  <a:cubicBezTo>
                    <a:pt x="0" y="8857"/>
                    <a:pt x="154" y="9338"/>
                    <a:pt x="442" y="9732"/>
                  </a:cubicBezTo>
                  <a:lnTo>
                    <a:pt x="1404" y="11088"/>
                  </a:lnTo>
                  <a:lnTo>
                    <a:pt x="2404" y="9703"/>
                  </a:lnTo>
                  <a:cubicBezTo>
                    <a:pt x="2693" y="9309"/>
                    <a:pt x="2846" y="8828"/>
                    <a:pt x="2856" y="8328"/>
                  </a:cubicBezTo>
                  <a:lnTo>
                    <a:pt x="2856" y="5174"/>
                  </a:lnTo>
                  <a:lnTo>
                    <a:pt x="2356" y="4770"/>
                  </a:lnTo>
                  <a:cubicBezTo>
                    <a:pt x="2077" y="4539"/>
                    <a:pt x="2058" y="4135"/>
                    <a:pt x="2298" y="3885"/>
                  </a:cubicBezTo>
                  <a:lnTo>
                    <a:pt x="2856" y="3299"/>
                  </a:lnTo>
                  <a:lnTo>
                    <a:pt x="2856" y="2943"/>
                  </a:lnTo>
                  <a:cubicBezTo>
                    <a:pt x="2856" y="2116"/>
                    <a:pt x="2577" y="1318"/>
                    <a:pt x="2058" y="683"/>
                  </a:cubicBezTo>
                  <a:lnTo>
                    <a:pt x="1500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2" name="Google Shape;17582;p67"/>
            <p:cNvSpPr/>
            <p:nvPr/>
          </p:nvSpPr>
          <p:spPr>
            <a:xfrm>
              <a:off x="2337266" y="2001558"/>
              <a:ext cx="81246" cy="330027"/>
            </a:xfrm>
            <a:custGeom>
              <a:avLst/>
              <a:gdLst/>
              <a:ahLst/>
              <a:cxnLst/>
              <a:rect l="l" t="t" r="r" b="b"/>
              <a:pathLst>
                <a:path w="3109" h="12629" extrusionOk="0">
                  <a:moveTo>
                    <a:pt x="1583" y="1"/>
                  </a:moveTo>
                  <a:cubicBezTo>
                    <a:pt x="1471" y="1"/>
                    <a:pt x="1358" y="78"/>
                    <a:pt x="1368" y="231"/>
                  </a:cubicBezTo>
                  <a:lnTo>
                    <a:pt x="1368" y="1587"/>
                  </a:lnTo>
                  <a:lnTo>
                    <a:pt x="868" y="1145"/>
                  </a:lnTo>
                  <a:cubicBezTo>
                    <a:pt x="821" y="1098"/>
                    <a:pt x="770" y="1079"/>
                    <a:pt x="722" y="1079"/>
                  </a:cubicBezTo>
                  <a:cubicBezTo>
                    <a:pt x="550" y="1079"/>
                    <a:pt x="410" y="1320"/>
                    <a:pt x="589" y="1462"/>
                  </a:cubicBezTo>
                  <a:lnTo>
                    <a:pt x="1358" y="2145"/>
                  </a:lnTo>
                  <a:lnTo>
                    <a:pt x="1368" y="2155"/>
                  </a:lnTo>
                  <a:lnTo>
                    <a:pt x="1368" y="6174"/>
                  </a:lnTo>
                  <a:lnTo>
                    <a:pt x="935" y="5761"/>
                  </a:lnTo>
                  <a:cubicBezTo>
                    <a:pt x="888" y="5716"/>
                    <a:pt x="837" y="5697"/>
                    <a:pt x="788" y="5697"/>
                  </a:cubicBezTo>
                  <a:cubicBezTo>
                    <a:pt x="617" y="5697"/>
                    <a:pt x="475" y="5928"/>
                    <a:pt x="647" y="6078"/>
                  </a:cubicBezTo>
                  <a:lnTo>
                    <a:pt x="1368" y="6741"/>
                  </a:lnTo>
                  <a:lnTo>
                    <a:pt x="1368" y="11136"/>
                  </a:lnTo>
                  <a:lnTo>
                    <a:pt x="474" y="10280"/>
                  </a:lnTo>
                  <a:cubicBezTo>
                    <a:pt x="425" y="10225"/>
                    <a:pt x="370" y="10202"/>
                    <a:pt x="317" y="10202"/>
                  </a:cubicBezTo>
                  <a:cubicBezTo>
                    <a:pt x="147" y="10202"/>
                    <a:pt x="0" y="10432"/>
                    <a:pt x="176" y="10578"/>
                  </a:cubicBezTo>
                  <a:lnTo>
                    <a:pt x="1368" y="11732"/>
                  </a:lnTo>
                  <a:lnTo>
                    <a:pt x="1368" y="12434"/>
                  </a:lnTo>
                  <a:cubicBezTo>
                    <a:pt x="1378" y="12564"/>
                    <a:pt x="1479" y="12629"/>
                    <a:pt x="1580" y="12629"/>
                  </a:cubicBezTo>
                  <a:cubicBezTo>
                    <a:pt x="1681" y="12629"/>
                    <a:pt x="1782" y="12564"/>
                    <a:pt x="1791" y="12434"/>
                  </a:cubicBezTo>
                  <a:lnTo>
                    <a:pt x="1791" y="11723"/>
                  </a:lnTo>
                  <a:lnTo>
                    <a:pt x="3022" y="10482"/>
                  </a:lnTo>
                  <a:cubicBezTo>
                    <a:pt x="3109" y="10405"/>
                    <a:pt x="3109" y="10271"/>
                    <a:pt x="3022" y="10184"/>
                  </a:cubicBezTo>
                  <a:cubicBezTo>
                    <a:pt x="2979" y="10141"/>
                    <a:pt x="2924" y="10119"/>
                    <a:pt x="2869" y="10119"/>
                  </a:cubicBezTo>
                  <a:cubicBezTo>
                    <a:pt x="2815" y="10119"/>
                    <a:pt x="2762" y="10141"/>
                    <a:pt x="2724" y="10184"/>
                  </a:cubicBezTo>
                  <a:lnTo>
                    <a:pt x="1791" y="11126"/>
                  </a:lnTo>
                  <a:lnTo>
                    <a:pt x="1791" y="5011"/>
                  </a:lnTo>
                  <a:lnTo>
                    <a:pt x="2753" y="4309"/>
                  </a:lnTo>
                  <a:cubicBezTo>
                    <a:pt x="2920" y="4165"/>
                    <a:pt x="2790" y="3929"/>
                    <a:pt x="2615" y="3929"/>
                  </a:cubicBezTo>
                  <a:cubicBezTo>
                    <a:pt x="2579" y="3929"/>
                    <a:pt x="2541" y="3939"/>
                    <a:pt x="2503" y="3962"/>
                  </a:cubicBezTo>
                  <a:lnTo>
                    <a:pt x="1791" y="4491"/>
                  </a:lnTo>
                  <a:lnTo>
                    <a:pt x="1791" y="231"/>
                  </a:lnTo>
                  <a:cubicBezTo>
                    <a:pt x="1806" y="78"/>
                    <a:pt x="1695" y="1"/>
                    <a:pt x="1583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83" name="Google Shape;17583;p67"/>
          <p:cNvGrpSpPr/>
          <p:nvPr/>
        </p:nvGrpSpPr>
        <p:grpSpPr>
          <a:xfrm>
            <a:off x="3208053" y="1964972"/>
            <a:ext cx="112344" cy="366926"/>
            <a:chOff x="3208053" y="1964972"/>
            <a:chExt cx="112344" cy="366926"/>
          </a:xfrm>
        </p:grpSpPr>
        <p:sp>
          <p:nvSpPr>
            <p:cNvPr id="17584" name="Google Shape;17584;p67"/>
            <p:cNvSpPr/>
            <p:nvPr/>
          </p:nvSpPr>
          <p:spPr>
            <a:xfrm>
              <a:off x="3226398" y="2093283"/>
              <a:ext cx="63607" cy="238616"/>
            </a:xfrm>
            <a:custGeom>
              <a:avLst/>
              <a:gdLst/>
              <a:ahLst/>
              <a:cxnLst/>
              <a:rect l="l" t="t" r="r" b="b"/>
              <a:pathLst>
                <a:path w="2434" h="9131" extrusionOk="0">
                  <a:moveTo>
                    <a:pt x="2010" y="0"/>
                  </a:moveTo>
                  <a:cubicBezTo>
                    <a:pt x="1808" y="106"/>
                    <a:pt x="1596" y="164"/>
                    <a:pt x="1375" y="174"/>
                  </a:cubicBezTo>
                  <a:lnTo>
                    <a:pt x="1096" y="174"/>
                  </a:lnTo>
                  <a:cubicBezTo>
                    <a:pt x="866" y="164"/>
                    <a:pt x="635" y="106"/>
                    <a:pt x="423" y="10"/>
                  </a:cubicBezTo>
                  <a:cubicBezTo>
                    <a:pt x="337" y="443"/>
                    <a:pt x="231" y="1097"/>
                    <a:pt x="144" y="1885"/>
                  </a:cubicBezTo>
                  <a:cubicBezTo>
                    <a:pt x="116" y="2260"/>
                    <a:pt x="87" y="2654"/>
                    <a:pt x="67" y="3078"/>
                  </a:cubicBezTo>
                  <a:cubicBezTo>
                    <a:pt x="0" y="4914"/>
                    <a:pt x="192" y="7145"/>
                    <a:pt x="1154" y="9088"/>
                  </a:cubicBezTo>
                  <a:cubicBezTo>
                    <a:pt x="1164" y="9116"/>
                    <a:pt x="1188" y="9131"/>
                    <a:pt x="1213" y="9131"/>
                  </a:cubicBezTo>
                  <a:cubicBezTo>
                    <a:pt x="1238" y="9131"/>
                    <a:pt x="1265" y="9116"/>
                    <a:pt x="1279" y="9088"/>
                  </a:cubicBezTo>
                  <a:cubicBezTo>
                    <a:pt x="2231" y="7145"/>
                    <a:pt x="2433" y="4914"/>
                    <a:pt x="2366" y="3078"/>
                  </a:cubicBezTo>
                  <a:cubicBezTo>
                    <a:pt x="2356" y="2654"/>
                    <a:pt x="2327" y="2260"/>
                    <a:pt x="2289" y="1885"/>
                  </a:cubicBezTo>
                  <a:cubicBezTo>
                    <a:pt x="2212" y="1097"/>
                    <a:pt x="2096" y="443"/>
                    <a:pt x="20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5" name="Google Shape;17585;p67"/>
            <p:cNvSpPr/>
            <p:nvPr/>
          </p:nvSpPr>
          <p:spPr>
            <a:xfrm>
              <a:off x="3226398" y="2093544"/>
              <a:ext cx="45497" cy="238355"/>
            </a:xfrm>
            <a:custGeom>
              <a:avLst/>
              <a:gdLst/>
              <a:ahLst/>
              <a:cxnLst/>
              <a:rect l="l" t="t" r="r" b="b"/>
              <a:pathLst>
                <a:path w="1741" h="9121" extrusionOk="0">
                  <a:moveTo>
                    <a:pt x="423" y="0"/>
                  </a:moveTo>
                  <a:cubicBezTo>
                    <a:pt x="337" y="433"/>
                    <a:pt x="231" y="1087"/>
                    <a:pt x="144" y="1875"/>
                  </a:cubicBezTo>
                  <a:cubicBezTo>
                    <a:pt x="116" y="2250"/>
                    <a:pt x="87" y="2644"/>
                    <a:pt x="67" y="3068"/>
                  </a:cubicBezTo>
                  <a:cubicBezTo>
                    <a:pt x="0" y="4904"/>
                    <a:pt x="192" y="7135"/>
                    <a:pt x="1154" y="9078"/>
                  </a:cubicBezTo>
                  <a:cubicBezTo>
                    <a:pt x="1164" y="9106"/>
                    <a:pt x="1188" y="9121"/>
                    <a:pt x="1213" y="9121"/>
                  </a:cubicBezTo>
                  <a:cubicBezTo>
                    <a:pt x="1238" y="9121"/>
                    <a:pt x="1265" y="9106"/>
                    <a:pt x="1279" y="9078"/>
                  </a:cubicBezTo>
                  <a:cubicBezTo>
                    <a:pt x="1452" y="8712"/>
                    <a:pt x="1616" y="8337"/>
                    <a:pt x="1741" y="7953"/>
                  </a:cubicBezTo>
                  <a:cubicBezTo>
                    <a:pt x="1183" y="6308"/>
                    <a:pt x="1068" y="4558"/>
                    <a:pt x="1135" y="3077"/>
                  </a:cubicBezTo>
                  <a:cubicBezTo>
                    <a:pt x="1144" y="2654"/>
                    <a:pt x="1173" y="2250"/>
                    <a:pt x="1212" y="1885"/>
                  </a:cubicBezTo>
                  <a:cubicBezTo>
                    <a:pt x="1279" y="1183"/>
                    <a:pt x="1375" y="587"/>
                    <a:pt x="1452" y="164"/>
                  </a:cubicBezTo>
                  <a:lnTo>
                    <a:pt x="1096" y="164"/>
                  </a:lnTo>
                  <a:cubicBezTo>
                    <a:pt x="866" y="154"/>
                    <a:pt x="635" y="96"/>
                    <a:pt x="42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6" name="Google Shape;17586;p67"/>
            <p:cNvSpPr/>
            <p:nvPr/>
          </p:nvSpPr>
          <p:spPr>
            <a:xfrm>
              <a:off x="3208053" y="1964972"/>
              <a:ext cx="112344" cy="147936"/>
            </a:xfrm>
            <a:custGeom>
              <a:avLst/>
              <a:gdLst/>
              <a:ahLst/>
              <a:cxnLst/>
              <a:rect l="l" t="t" r="r" b="b"/>
              <a:pathLst>
                <a:path w="4299" h="5661" extrusionOk="0">
                  <a:moveTo>
                    <a:pt x="3866" y="1"/>
                  </a:moveTo>
                  <a:cubicBezTo>
                    <a:pt x="3264" y="1"/>
                    <a:pt x="2669" y="173"/>
                    <a:pt x="2145" y="487"/>
                  </a:cubicBezTo>
                  <a:cubicBezTo>
                    <a:pt x="721" y="1333"/>
                    <a:pt x="202" y="3035"/>
                    <a:pt x="202" y="3035"/>
                  </a:cubicBezTo>
                  <a:cubicBezTo>
                    <a:pt x="144" y="3199"/>
                    <a:pt x="116" y="3362"/>
                    <a:pt x="96" y="3535"/>
                  </a:cubicBezTo>
                  <a:cubicBezTo>
                    <a:pt x="0" y="4632"/>
                    <a:pt x="731" y="5612"/>
                    <a:pt x="1798" y="5660"/>
                  </a:cubicBezTo>
                  <a:lnTo>
                    <a:pt x="2068" y="5660"/>
                  </a:lnTo>
                  <a:cubicBezTo>
                    <a:pt x="2606" y="5622"/>
                    <a:pt x="3097" y="5334"/>
                    <a:pt x="3385" y="4882"/>
                  </a:cubicBezTo>
                  <a:cubicBezTo>
                    <a:pt x="3654" y="4449"/>
                    <a:pt x="3741" y="3930"/>
                    <a:pt x="3625" y="3439"/>
                  </a:cubicBezTo>
                  <a:cubicBezTo>
                    <a:pt x="3606" y="3353"/>
                    <a:pt x="3577" y="3266"/>
                    <a:pt x="3539" y="3189"/>
                  </a:cubicBezTo>
                  <a:cubicBezTo>
                    <a:pt x="3443" y="2987"/>
                    <a:pt x="3366" y="2776"/>
                    <a:pt x="3318" y="2555"/>
                  </a:cubicBezTo>
                  <a:cubicBezTo>
                    <a:pt x="3270" y="2247"/>
                    <a:pt x="3298" y="1920"/>
                    <a:pt x="3395" y="1622"/>
                  </a:cubicBezTo>
                  <a:cubicBezTo>
                    <a:pt x="3500" y="1314"/>
                    <a:pt x="3664" y="1026"/>
                    <a:pt x="3856" y="756"/>
                  </a:cubicBezTo>
                  <a:cubicBezTo>
                    <a:pt x="3895" y="699"/>
                    <a:pt x="4039" y="487"/>
                    <a:pt x="4183" y="314"/>
                  </a:cubicBezTo>
                  <a:cubicBezTo>
                    <a:pt x="4299" y="199"/>
                    <a:pt x="4212" y="6"/>
                    <a:pt x="4049" y="6"/>
                  </a:cubicBezTo>
                  <a:cubicBezTo>
                    <a:pt x="3988" y="3"/>
                    <a:pt x="3927" y="1"/>
                    <a:pt x="3866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7" name="Google Shape;17587;p67"/>
            <p:cNvSpPr/>
            <p:nvPr/>
          </p:nvSpPr>
          <p:spPr>
            <a:xfrm>
              <a:off x="3229900" y="1964972"/>
              <a:ext cx="90497" cy="130088"/>
            </a:xfrm>
            <a:custGeom>
              <a:avLst/>
              <a:gdLst/>
              <a:ahLst/>
              <a:cxnLst/>
              <a:rect l="l" t="t" r="r" b="b"/>
              <a:pathLst>
                <a:path w="3463" h="4978" extrusionOk="0">
                  <a:moveTo>
                    <a:pt x="3028" y="1"/>
                  </a:moveTo>
                  <a:cubicBezTo>
                    <a:pt x="2419" y="1"/>
                    <a:pt x="1824" y="173"/>
                    <a:pt x="1309" y="487"/>
                  </a:cubicBezTo>
                  <a:cubicBezTo>
                    <a:pt x="809" y="1026"/>
                    <a:pt x="434" y="1660"/>
                    <a:pt x="193" y="2353"/>
                  </a:cubicBezTo>
                  <a:cubicBezTo>
                    <a:pt x="145" y="2516"/>
                    <a:pt x="107" y="2680"/>
                    <a:pt x="97" y="2853"/>
                  </a:cubicBezTo>
                  <a:cubicBezTo>
                    <a:pt x="1" y="3949"/>
                    <a:pt x="722" y="4930"/>
                    <a:pt x="1789" y="4978"/>
                  </a:cubicBezTo>
                  <a:lnTo>
                    <a:pt x="2068" y="4978"/>
                  </a:lnTo>
                  <a:cubicBezTo>
                    <a:pt x="2232" y="4968"/>
                    <a:pt x="2395" y="4939"/>
                    <a:pt x="2549" y="4882"/>
                  </a:cubicBezTo>
                  <a:cubicBezTo>
                    <a:pt x="2818" y="4449"/>
                    <a:pt x="2905" y="3930"/>
                    <a:pt x="2789" y="3439"/>
                  </a:cubicBezTo>
                  <a:cubicBezTo>
                    <a:pt x="2770" y="3353"/>
                    <a:pt x="2741" y="3266"/>
                    <a:pt x="2703" y="3189"/>
                  </a:cubicBezTo>
                  <a:cubicBezTo>
                    <a:pt x="2607" y="2987"/>
                    <a:pt x="2530" y="2776"/>
                    <a:pt x="2482" y="2555"/>
                  </a:cubicBezTo>
                  <a:cubicBezTo>
                    <a:pt x="2434" y="2247"/>
                    <a:pt x="2462" y="1920"/>
                    <a:pt x="2559" y="1622"/>
                  </a:cubicBezTo>
                  <a:cubicBezTo>
                    <a:pt x="2664" y="1314"/>
                    <a:pt x="2828" y="1026"/>
                    <a:pt x="3020" y="756"/>
                  </a:cubicBezTo>
                  <a:cubicBezTo>
                    <a:pt x="3059" y="699"/>
                    <a:pt x="3203" y="487"/>
                    <a:pt x="3347" y="314"/>
                  </a:cubicBezTo>
                  <a:cubicBezTo>
                    <a:pt x="3463" y="199"/>
                    <a:pt x="3376" y="6"/>
                    <a:pt x="3213" y="6"/>
                  </a:cubicBezTo>
                  <a:cubicBezTo>
                    <a:pt x="3151" y="3"/>
                    <a:pt x="3089" y="1"/>
                    <a:pt x="3028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8" name="Google Shape;17588;p67"/>
            <p:cNvSpPr/>
            <p:nvPr/>
          </p:nvSpPr>
          <p:spPr>
            <a:xfrm>
              <a:off x="3227887" y="2142542"/>
              <a:ext cx="60340" cy="31176"/>
            </a:xfrm>
            <a:custGeom>
              <a:avLst/>
              <a:gdLst/>
              <a:ahLst/>
              <a:cxnLst/>
              <a:rect l="l" t="t" r="r" b="b"/>
              <a:pathLst>
                <a:path w="2309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2309" y="1193"/>
                  </a:lnTo>
                  <a:cubicBezTo>
                    <a:pt x="2289" y="779"/>
                    <a:pt x="2261" y="375"/>
                    <a:pt x="2222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9" name="Google Shape;17589;p67"/>
            <p:cNvSpPr/>
            <p:nvPr/>
          </p:nvSpPr>
          <p:spPr>
            <a:xfrm>
              <a:off x="3227887" y="2142542"/>
              <a:ext cx="29948" cy="31176"/>
            </a:xfrm>
            <a:custGeom>
              <a:avLst/>
              <a:gdLst/>
              <a:ahLst/>
              <a:cxnLst/>
              <a:rect l="l" t="t" r="r" b="b"/>
              <a:pathLst>
                <a:path w="1146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1068" y="1193"/>
                  </a:lnTo>
                  <a:cubicBezTo>
                    <a:pt x="1078" y="769"/>
                    <a:pt x="1107" y="375"/>
                    <a:pt x="1145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90" name="Google Shape;17590;p67"/>
          <p:cNvGrpSpPr/>
          <p:nvPr/>
        </p:nvGrpSpPr>
        <p:grpSpPr>
          <a:xfrm>
            <a:off x="3225379" y="3807339"/>
            <a:ext cx="72413" cy="366404"/>
            <a:chOff x="3225379" y="3807339"/>
            <a:chExt cx="72413" cy="366404"/>
          </a:xfrm>
        </p:grpSpPr>
        <p:sp>
          <p:nvSpPr>
            <p:cNvPr id="17591" name="Google Shape;17591;p67"/>
            <p:cNvSpPr/>
            <p:nvPr/>
          </p:nvSpPr>
          <p:spPr>
            <a:xfrm>
              <a:off x="3225379" y="3807339"/>
              <a:ext cx="72413" cy="366404"/>
            </a:xfrm>
            <a:custGeom>
              <a:avLst/>
              <a:gdLst/>
              <a:ahLst/>
              <a:cxnLst/>
              <a:rect l="l" t="t" r="r" b="b"/>
              <a:pathLst>
                <a:path w="2771" h="14021" extrusionOk="0">
                  <a:moveTo>
                    <a:pt x="1390" y="0"/>
                  </a:moveTo>
                  <a:cubicBezTo>
                    <a:pt x="1354" y="0"/>
                    <a:pt x="1318" y="20"/>
                    <a:pt x="1299" y="58"/>
                  </a:cubicBezTo>
                  <a:lnTo>
                    <a:pt x="789" y="1020"/>
                  </a:lnTo>
                  <a:lnTo>
                    <a:pt x="145" y="2231"/>
                  </a:lnTo>
                  <a:cubicBezTo>
                    <a:pt x="49" y="2395"/>
                    <a:pt x="10" y="2587"/>
                    <a:pt x="10" y="2779"/>
                  </a:cubicBezTo>
                  <a:lnTo>
                    <a:pt x="10" y="12645"/>
                  </a:lnTo>
                  <a:cubicBezTo>
                    <a:pt x="1" y="13403"/>
                    <a:pt x="616" y="14021"/>
                    <a:pt x="1379" y="14021"/>
                  </a:cubicBezTo>
                  <a:cubicBezTo>
                    <a:pt x="1391" y="14021"/>
                    <a:pt x="1403" y="14021"/>
                    <a:pt x="1414" y="14020"/>
                  </a:cubicBezTo>
                  <a:cubicBezTo>
                    <a:pt x="1597" y="14020"/>
                    <a:pt x="1780" y="13982"/>
                    <a:pt x="1953" y="13905"/>
                  </a:cubicBezTo>
                  <a:cubicBezTo>
                    <a:pt x="2443" y="13674"/>
                    <a:pt x="2760" y="13184"/>
                    <a:pt x="2770" y="12645"/>
                  </a:cubicBezTo>
                  <a:lnTo>
                    <a:pt x="2770" y="12617"/>
                  </a:lnTo>
                  <a:lnTo>
                    <a:pt x="2770" y="2779"/>
                  </a:lnTo>
                  <a:cubicBezTo>
                    <a:pt x="2770" y="2693"/>
                    <a:pt x="2760" y="2606"/>
                    <a:pt x="2741" y="2529"/>
                  </a:cubicBezTo>
                  <a:lnTo>
                    <a:pt x="2741" y="2510"/>
                  </a:lnTo>
                  <a:cubicBezTo>
                    <a:pt x="2722" y="2404"/>
                    <a:pt x="2684" y="2318"/>
                    <a:pt x="2635" y="2222"/>
                  </a:cubicBezTo>
                  <a:lnTo>
                    <a:pt x="1991" y="1020"/>
                  </a:lnTo>
                  <a:lnTo>
                    <a:pt x="1482" y="58"/>
                  </a:lnTo>
                  <a:cubicBezTo>
                    <a:pt x="1462" y="20"/>
                    <a:pt x="1426" y="0"/>
                    <a:pt x="1390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2" name="Google Shape;17592;p67"/>
            <p:cNvSpPr/>
            <p:nvPr/>
          </p:nvSpPr>
          <p:spPr>
            <a:xfrm>
              <a:off x="3225640" y="4104623"/>
              <a:ext cx="72152" cy="33188"/>
            </a:xfrm>
            <a:custGeom>
              <a:avLst/>
              <a:gdLst/>
              <a:ahLst/>
              <a:cxnLst/>
              <a:rect l="l" t="t" r="r" b="b"/>
              <a:pathLst>
                <a:path w="2761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2760" y="1269"/>
                  </a:lnTo>
                  <a:lnTo>
                    <a:pt x="2760" y="1241"/>
                  </a:lnTo>
                  <a:lnTo>
                    <a:pt x="2760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3" name="Google Shape;17593;p67"/>
            <p:cNvSpPr/>
            <p:nvPr/>
          </p:nvSpPr>
          <p:spPr>
            <a:xfrm>
              <a:off x="3245997" y="3807339"/>
              <a:ext cx="31437" cy="32509"/>
            </a:xfrm>
            <a:custGeom>
              <a:avLst/>
              <a:gdLst/>
              <a:ahLst/>
              <a:cxnLst/>
              <a:rect l="l" t="t" r="r" b="b"/>
              <a:pathLst>
                <a:path w="1203" h="1244" extrusionOk="0">
                  <a:moveTo>
                    <a:pt x="601" y="0"/>
                  </a:moveTo>
                  <a:cubicBezTo>
                    <a:pt x="565" y="0"/>
                    <a:pt x="529" y="20"/>
                    <a:pt x="510" y="58"/>
                  </a:cubicBezTo>
                  <a:lnTo>
                    <a:pt x="0" y="1020"/>
                  </a:lnTo>
                  <a:cubicBezTo>
                    <a:pt x="173" y="1169"/>
                    <a:pt x="387" y="1243"/>
                    <a:pt x="601" y="1243"/>
                  </a:cubicBezTo>
                  <a:cubicBezTo>
                    <a:pt x="815" y="1243"/>
                    <a:pt x="1029" y="1169"/>
                    <a:pt x="1202" y="1020"/>
                  </a:cubicBezTo>
                  <a:lnTo>
                    <a:pt x="693" y="58"/>
                  </a:lnTo>
                  <a:cubicBezTo>
                    <a:pt x="673" y="20"/>
                    <a:pt x="637" y="0"/>
                    <a:pt x="60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4" name="Google Shape;17594;p67"/>
            <p:cNvSpPr/>
            <p:nvPr/>
          </p:nvSpPr>
          <p:spPr>
            <a:xfrm>
              <a:off x="3225379" y="4137785"/>
              <a:ext cx="72413" cy="35958"/>
            </a:xfrm>
            <a:custGeom>
              <a:avLst/>
              <a:gdLst/>
              <a:ahLst/>
              <a:cxnLst/>
              <a:rect l="l" t="t" r="r" b="b"/>
              <a:pathLst>
                <a:path w="2771" h="1376" extrusionOk="0">
                  <a:moveTo>
                    <a:pt x="10" y="0"/>
                  </a:moveTo>
                  <a:cubicBezTo>
                    <a:pt x="1" y="758"/>
                    <a:pt x="616" y="1376"/>
                    <a:pt x="1379" y="1376"/>
                  </a:cubicBezTo>
                  <a:cubicBezTo>
                    <a:pt x="1391" y="1376"/>
                    <a:pt x="1403" y="1376"/>
                    <a:pt x="1414" y="1375"/>
                  </a:cubicBezTo>
                  <a:cubicBezTo>
                    <a:pt x="1597" y="1375"/>
                    <a:pt x="1780" y="1337"/>
                    <a:pt x="1953" y="1260"/>
                  </a:cubicBezTo>
                  <a:cubicBezTo>
                    <a:pt x="2443" y="1029"/>
                    <a:pt x="2760" y="539"/>
                    <a:pt x="2770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5" name="Google Shape;17595;p67"/>
            <p:cNvSpPr/>
            <p:nvPr/>
          </p:nvSpPr>
          <p:spPr>
            <a:xfrm>
              <a:off x="3255039" y="4104623"/>
              <a:ext cx="42753" cy="33188"/>
            </a:xfrm>
            <a:custGeom>
              <a:avLst/>
              <a:gdLst/>
              <a:ahLst/>
              <a:cxnLst/>
              <a:rect l="l" t="t" r="r" b="b"/>
              <a:pathLst>
                <a:path w="1636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1635" y="1269"/>
                  </a:lnTo>
                  <a:lnTo>
                    <a:pt x="1635" y="1241"/>
                  </a:lnTo>
                  <a:lnTo>
                    <a:pt x="1635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6" name="Google Shape;17596;p67"/>
            <p:cNvSpPr/>
            <p:nvPr/>
          </p:nvSpPr>
          <p:spPr>
            <a:xfrm>
              <a:off x="3255039" y="4137785"/>
              <a:ext cx="42753" cy="32953"/>
            </a:xfrm>
            <a:custGeom>
              <a:avLst/>
              <a:gdLst/>
              <a:ahLst/>
              <a:cxnLst/>
              <a:rect l="l" t="t" r="r" b="b"/>
              <a:pathLst>
                <a:path w="1636" h="1261" extrusionOk="0">
                  <a:moveTo>
                    <a:pt x="0" y="0"/>
                  </a:moveTo>
                  <a:cubicBezTo>
                    <a:pt x="0" y="539"/>
                    <a:pt x="318" y="1039"/>
                    <a:pt x="818" y="1260"/>
                  </a:cubicBezTo>
                  <a:cubicBezTo>
                    <a:pt x="1308" y="1029"/>
                    <a:pt x="1625" y="539"/>
                    <a:pt x="163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7" name="Google Shape;17597;p67"/>
            <p:cNvSpPr/>
            <p:nvPr/>
          </p:nvSpPr>
          <p:spPr>
            <a:xfrm>
              <a:off x="3225379" y="3872932"/>
              <a:ext cx="72413" cy="231717"/>
            </a:xfrm>
            <a:custGeom>
              <a:avLst/>
              <a:gdLst/>
              <a:ahLst/>
              <a:cxnLst/>
              <a:rect l="l" t="t" r="r" b="b"/>
              <a:pathLst>
                <a:path w="2771" h="8867" extrusionOk="0">
                  <a:moveTo>
                    <a:pt x="39" y="0"/>
                  </a:moveTo>
                  <a:cubicBezTo>
                    <a:pt x="20" y="87"/>
                    <a:pt x="1" y="173"/>
                    <a:pt x="10" y="269"/>
                  </a:cubicBezTo>
                  <a:lnTo>
                    <a:pt x="10" y="8866"/>
                  </a:lnTo>
                  <a:lnTo>
                    <a:pt x="2770" y="8866"/>
                  </a:lnTo>
                  <a:lnTo>
                    <a:pt x="2770" y="269"/>
                  </a:lnTo>
                  <a:cubicBezTo>
                    <a:pt x="2770" y="183"/>
                    <a:pt x="2760" y="106"/>
                    <a:pt x="2741" y="19"/>
                  </a:cubicBezTo>
                  <a:lnTo>
                    <a:pt x="2741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8" name="Google Shape;17598;p67"/>
            <p:cNvSpPr/>
            <p:nvPr/>
          </p:nvSpPr>
          <p:spPr>
            <a:xfrm>
              <a:off x="3255039" y="3872932"/>
              <a:ext cx="42753" cy="231717"/>
            </a:xfrm>
            <a:custGeom>
              <a:avLst/>
              <a:gdLst/>
              <a:ahLst/>
              <a:cxnLst/>
              <a:rect l="l" t="t" r="r" b="b"/>
              <a:pathLst>
                <a:path w="1636" h="8867" extrusionOk="0">
                  <a:moveTo>
                    <a:pt x="0" y="0"/>
                  </a:moveTo>
                  <a:lnTo>
                    <a:pt x="0" y="8866"/>
                  </a:lnTo>
                  <a:lnTo>
                    <a:pt x="1635" y="8866"/>
                  </a:lnTo>
                  <a:lnTo>
                    <a:pt x="1635" y="269"/>
                  </a:lnTo>
                  <a:cubicBezTo>
                    <a:pt x="1635" y="183"/>
                    <a:pt x="1625" y="106"/>
                    <a:pt x="1606" y="19"/>
                  </a:cubicBezTo>
                  <a:lnTo>
                    <a:pt x="1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99" name="Google Shape;17599;p67"/>
          <p:cNvGrpSpPr/>
          <p:nvPr/>
        </p:nvGrpSpPr>
        <p:grpSpPr>
          <a:xfrm>
            <a:off x="3523916" y="2011096"/>
            <a:ext cx="366665" cy="275201"/>
            <a:chOff x="3523916" y="2011096"/>
            <a:chExt cx="366665" cy="275201"/>
          </a:xfrm>
        </p:grpSpPr>
        <p:sp>
          <p:nvSpPr>
            <p:cNvPr id="17600" name="Google Shape;17600;p67"/>
            <p:cNvSpPr/>
            <p:nvPr/>
          </p:nvSpPr>
          <p:spPr>
            <a:xfrm>
              <a:off x="3524178" y="2038744"/>
              <a:ext cx="366404" cy="247553"/>
            </a:xfrm>
            <a:custGeom>
              <a:avLst/>
              <a:gdLst/>
              <a:ahLst/>
              <a:cxnLst/>
              <a:rect l="l" t="t" r="r" b="b"/>
              <a:pathLst>
                <a:path w="14021" h="9473" extrusionOk="0">
                  <a:moveTo>
                    <a:pt x="0" y="1"/>
                  </a:moveTo>
                  <a:lnTo>
                    <a:pt x="0" y="8376"/>
                  </a:lnTo>
                  <a:lnTo>
                    <a:pt x="0" y="8405"/>
                  </a:lnTo>
                  <a:cubicBezTo>
                    <a:pt x="10" y="8982"/>
                    <a:pt x="481" y="9453"/>
                    <a:pt x="1058" y="9473"/>
                  </a:cubicBezTo>
                  <a:lnTo>
                    <a:pt x="14020" y="9473"/>
                  </a:lnTo>
                  <a:lnTo>
                    <a:pt x="14020" y="1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1" name="Google Shape;17601;p67"/>
            <p:cNvSpPr/>
            <p:nvPr/>
          </p:nvSpPr>
          <p:spPr>
            <a:xfrm>
              <a:off x="3624945" y="2161123"/>
              <a:ext cx="244783" cy="74425"/>
            </a:xfrm>
            <a:custGeom>
              <a:avLst/>
              <a:gdLst/>
              <a:ahLst/>
              <a:cxnLst/>
              <a:rect l="l" t="t" r="r" b="b"/>
              <a:pathLst>
                <a:path w="9367" h="284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2664"/>
                  </a:lnTo>
                  <a:cubicBezTo>
                    <a:pt x="0" y="2770"/>
                    <a:pt x="87" y="2847"/>
                    <a:pt x="193" y="2847"/>
                  </a:cubicBezTo>
                  <a:lnTo>
                    <a:pt x="9183" y="2847"/>
                  </a:lnTo>
                  <a:cubicBezTo>
                    <a:pt x="9280" y="2847"/>
                    <a:pt x="9366" y="2770"/>
                    <a:pt x="9366" y="2664"/>
                  </a:cubicBezTo>
                  <a:lnTo>
                    <a:pt x="9366" y="193"/>
                  </a:lnTo>
                  <a:cubicBezTo>
                    <a:pt x="9366" y="87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2" name="Google Shape;17602;p67"/>
            <p:cNvSpPr/>
            <p:nvPr/>
          </p:nvSpPr>
          <p:spPr>
            <a:xfrm>
              <a:off x="3624945" y="2161123"/>
              <a:ext cx="244783" cy="47796"/>
            </a:xfrm>
            <a:custGeom>
              <a:avLst/>
              <a:gdLst/>
              <a:ahLst/>
              <a:cxnLst/>
              <a:rect l="l" t="t" r="r" b="b"/>
              <a:pathLst>
                <a:path w="9367" h="1829" extrusionOk="0">
                  <a:moveTo>
                    <a:pt x="193" y="1"/>
                  </a:moveTo>
                  <a:cubicBezTo>
                    <a:pt x="96" y="1"/>
                    <a:pt x="10" y="78"/>
                    <a:pt x="0" y="174"/>
                  </a:cubicBezTo>
                  <a:lnTo>
                    <a:pt x="0" y="1664"/>
                  </a:lnTo>
                  <a:cubicBezTo>
                    <a:pt x="9" y="1755"/>
                    <a:pt x="87" y="1829"/>
                    <a:pt x="176" y="1829"/>
                  </a:cubicBezTo>
                  <a:cubicBezTo>
                    <a:pt x="182" y="1829"/>
                    <a:pt x="187" y="1828"/>
                    <a:pt x="193" y="1828"/>
                  </a:cubicBezTo>
                  <a:lnTo>
                    <a:pt x="9183" y="1828"/>
                  </a:lnTo>
                  <a:cubicBezTo>
                    <a:pt x="9189" y="1828"/>
                    <a:pt x="9194" y="1829"/>
                    <a:pt x="9200" y="1829"/>
                  </a:cubicBezTo>
                  <a:cubicBezTo>
                    <a:pt x="9288" y="1829"/>
                    <a:pt x="9357" y="1755"/>
                    <a:pt x="9366" y="1664"/>
                  </a:cubicBezTo>
                  <a:lnTo>
                    <a:pt x="9366" y="174"/>
                  </a:lnTo>
                  <a:cubicBezTo>
                    <a:pt x="9357" y="78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3" name="Google Shape;17603;p67"/>
            <p:cNvSpPr/>
            <p:nvPr/>
          </p:nvSpPr>
          <p:spPr>
            <a:xfrm>
              <a:off x="3652697" y="2161123"/>
              <a:ext cx="11969" cy="24146"/>
            </a:xfrm>
            <a:custGeom>
              <a:avLst/>
              <a:gdLst/>
              <a:ahLst/>
              <a:cxnLst/>
              <a:rect l="l" t="t" r="r" b="b"/>
              <a:pathLst>
                <a:path w="458" h="924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693"/>
                  </a:lnTo>
                  <a:cubicBezTo>
                    <a:pt x="1" y="847"/>
                    <a:pt x="114" y="924"/>
                    <a:pt x="228" y="924"/>
                  </a:cubicBezTo>
                  <a:cubicBezTo>
                    <a:pt x="342" y="924"/>
                    <a:pt x="458" y="847"/>
                    <a:pt x="448" y="693"/>
                  </a:cubicBezTo>
                  <a:lnTo>
                    <a:pt x="44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4" name="Google Shape;17604;p67"/>
            <p:cNvSpPr/>
            <p:nvPr/>
          </p:nvSpPr>
          <p:spPr>
            <a:xfrm>
              <a:off x="3670546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5" y="1"/>
                  </a:moveTo>
                  <a:cubicBezTo>
                    <a:pt x="5" y="10"/>
                    <a:pt x="5" y="20"/>
                    <a:pt x="15" y="30"/>
                  </a:cubicBezTo>
                  <a:lnTo>
                    <a:pt x="15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38" y="693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5" name="Google Shape;17605;p67"/>
            <p:cNvSpPr/>
            <p:nvPr/>
          </p:nvSpPr>
          <p:spPr>
            <a:xfrm>
              <a:off x="3688264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0" y="1"/>
                  </a:moveTo>
                  <a:cubicBezTo>
                    <a:pt x="10" y="10"/>
                    <a:pt x="10" y="20"/>
                    <a:pt x="10" y="30"/>
                  </a:cubicBezTo>
                  <a:lnTo>
                    <a:pt x="10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43" y="693"/>
                  </a:cubicBezTo>
                  <a:lnTo>
                    <a:pt x="443" y="30"/>
                  </a:lnTo>
                  <a:cubicBezTo>
                    <a:pt x="443" y="20"/>
                    <a:pt x="443" y="10"/>
                    <a:pt x="44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6" name="Google Shape;17606;p67"/>
            <p:cNvSpPr/>
            <p:nvPr/>
          </p:nvSpPr>
          <p:spPr>
            <a:xfrm>
              <a:off x="3705981" y="2161123"/>
              <a:ext cx="11838" cy="40244"/>
            </a:xfrm>
            <a:custGeom>
              <a:avLst/>
              <a:gdLst/>
              <a:ahLst/>
              <a:cxnLst/>
              <a:rect l="l" t="t" r="r" b="b"/>
              <a:pathLst>
                <a:path w="453" h="1540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1309"/>
                  </a:lnTo>
                  <a:cubicBezTo>
                    <a:pt x="0" y="1462"/>
                    <a:pt x="113" y="1539"/>
                    <a:pt x="226" y="1539"/>
                  </a:cubicBezTo>
                  <a:cubicBezTo>
                    <a:pt x="339" y="1539"/>
                    <a:pt x="452" y="1462"/>
                    <a:pt x="438" y="1309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7" name="Google Shape;17607;p67"/>
            <p:cNvSpPr/>
            <p:nvPr/>
          </p:nvSpPr>
          <p:spPr>
            <a:xfrm>
              <a:off x="3634875" y="2161123"/>
              <a:ext cx="11943" cy="40244"/>
            </a:xfrm>
            <a:custGeom>
              <a:avLst/>
              <a:gdLst/>
              <a:ahLst/>
              <a:cxnLst/>
              <a:rect l="l" t="t" r="r" b="b"/>
              <a:pathLst>
                <a:path w="457" h="1540" extrusionOk="0">
                  <a:moveTo>
                    <a:pt x="14" y="1"/>
                  </a:moveTo>
                  <a:cubicBezTo>
                    <a:pt x="14" y="10"/>
                    <a:pt x="14" y="20"/>
                    <a:pt x="14" y="30"/>
                  </a:cubicBezTo>
                  <a:lnTo>
                    <a:pt x="14" y="1309"/>
                  </a:lnTo>
                  <a:cubicBezTo>
                    <a:pt x="0" y="1462"/>
                    <a:pt x="113" y="1539"/>
                    <a:pt x="227" y="1539"/>
                  </a:cubicBezTo>
                  <a:cubicBezTo>
                    <a:pt x="341" y="1539"/>
                    <a:pt x="457" y="1462"/>
                    <a:pt x="447" y="1309"/>
                  </a:cubicBezTo>
                  <a:lnTo>
                    <a:pt x="447" y="30"/>
                  </a:lnTo>
                  <a:cubicBezTo>
                    <a:pt x="447" y="20"/>
                    <a:pt x="447" y="10"/>
                    <a:pt x="447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8" name="Google Shape;17608;p67"/>
            <p:cNvSpPr/>
            <p:nvPr/>
          </p:nvSpPr>
          <p:spPr>
            <a:xfrm>
              <a:off x="372393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1" y="828"/>
                    <a:pt x="114" y="895"/>
                    <a:pt x="217" y="895"/>
                  </a:cubicBezTo>
                  <a:cubicBezTo>
                    <a:pt x="321" y="895"/>
                    <a:pt x="424" y="828"/>
                    <a:pt x="434" y="693"/>
                  </a:cubicBezTo>
                  <a:lnTo>
                    <a:pt x="434" y="30"/>
                  </a:lnTo>
                  <a:cubicBezTo>
                    <a:pt x="434" y="20"/>
                    <a:pt x="434" y="10"/>
                    <a:pt x="43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9" name="Google Shape;17609;p67"/>
            <p:cNvSpPr/>
            <p:nvPr/>
          </p:nvSpPr>
          <p:spPr>
            <a:xfrm>
              <a:off x="3741783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0" y="828"/>
                    <a:pt x="114" y="895"/>
                    <a:pt x="217" y="895"/>
                  </a:cubicBezTo>
                  <a:cubicBezTo>
                    <a:pt x="320" y="895"/>
                    <a:pt x="424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0" name="Google Shape;17610;p67"/>
            <p:cNvSpPr/>
            <p:nvPr/>
          </p:nvSpPr>
          <p:spPr>
            <a:xfrm>
              <a:off x="3759631" y="2161123"/>
              <a:ext cx="11080" cy="23415"/>
            </a:xfrm>
            <a:custGeom>
              <a:avLst/>
              <a:gdLst/>
              <a:ahLst/>
              <a:cxnLst/>
              <a:rect l="l" t="t" r="r" b="b"/>
              <a:pathLst>
                <a:path w="42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2" y="895"/>
                  </a:cubicBezTo>
                  <a:cubicBezTo>
                    <a:pt x="313" y="895"/>
                    <a:pt x="414" y="828"/>
                    <a:pt x="423" y="693"/>
                  </a:cubicBezTo>
                  <a:lnTo>
                    <a:pt x="42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1" name="Google Shape;17611;p67"/>
            <p:cNvSpPr/>
            <p:nvPr/>
          </p:nvSpPr>
          <p:spPr>
            <a:xfrm>
              <a:off x="3777219" y="2161123"/>
              <a:ext cx="11342" cy="39303"/>
            </a:xfrm>
            <a:custGeom>
              <a:avLst/>
              <a:gdLst/>
              <a:ahLst/>
              <a:cxnLst/>
              <a:rect l="l" t="t" r="r" b="b"/>
              <a:pathLst>
                <a:path w="434" h="1504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1309"/>
                  </a:lnTo>
                  <a:cubicBezTo>
                    <a:pt x="10" y="1438"/>
                    <a:pt x="113" y="1503"/>
                    <a:pt x="217" y="1503"/>
                  </a:cubicBezTo>
                  <a:cubicBezTo>
                    <a:pt x="320" y="1503"/>
                    <a:pt x="424" y="1438"/>
                    <a:pt x="433" y="1309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2" name="Google Shape;17612;p67"/>
            <p:cNvSpPr/>
            <p:nvPr/>
          </p:nvSpPr>
          <p:spPr>
            <a:xfrm>
              <a:off x="3795067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3" y="895"/>
                  </a:cubicBezTo>
                  <a:cubicBezTo>
                    <a:pt x="315" y="895"/>
                    <a:pt x="419" y="828"/>
                    <a:pt x="433" y="693"/>
                  </a:cubicBezTo>
                  <a:lnTo>
                    <a:pt x="43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3" name="Google Shape;17613;p67"/>
            <p:cNvSpPr/>
            <p:nvPr/>
          </p:nvSpPr>
          <p:spPr>
            <a:xfrm>
              <a:off x="381265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5" y="828"/>
                    <a:pt x="118" y="895"/>
                    <a:pt x="220" y="895"/>
                  </a:cubicBezTo>
                  <a:cubicBezTo>
                    <a:pt x="322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4" name="Google Shape;17614;p67"/>
            <p:cNvSpPr/>
            <p:nvPr/>
          </p:nvSpPr>
          <p:spPr>
            <a:xfrm>
              <a:off x="3830503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3" y="895"/>
                    <a:pt x="216" y="895"/>
                  </a:cubicBezTo>
                  <a:cubicBezTo>
                    <a:pt x="320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5" name="Google Shape;17615;p67"/>
            <p:cNvSpPr/>
            <p:nvPr/>
          </p:nvSpPr>
          <p:spPr>
            <a:xfrm>
              <a:off x="3848325" y="2161123"/>
              <a:ext cx="11080" cy="39303"/>
            </a:xfrm>
            <a:custGeom>
              <a:avLst/>
              <a:gdLst/>
              <a:ahLst/>
              <a:cxnLst/>
              <a:rect l="l" t="t" r="r" b="b"/>
              <a:pathLst>
                <a:path w="424" h="1504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1309"/>
                  </a:lnTo>
                  <a:cubicBezTo>
                    <a:pt x="10" y="1438"/>
                    <a:pt x="111" y="1503"/>
                    <a:pt x="212" y="1503"/>
                  </a:cubicBezTo>
                  <a:cubicBezTo>
                    <a:pt x="313" y="1503"/>
                    <a:pt x="414" y="1438"/>
                    <a:pt x="424" y="1309"/>
                  </a:cubicBezTo>
                  <a:lnTo>
                    <a:pt x="424" y="30"/>
                  </a:lnTo>
                  <a:cubicBezTo>
                    <a:pt x="424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6" name="Google Shape;17616;p67"/>
            <p:cNvSpPr/>
            <p:nvPr/>
          </p:nvSpPr>
          <p:spPr>
            <a:xfrm>
              <a:off x="3626173" y="2063857"/>
              <a:ext cx="212483" cy="74190"/>
            </a:xfrm>
            <a:custGeom>
              <a:avLst/>
              <a:gdLst/>
              <a:ahLst/>
              <a:cxnLst/>
              <a:rect l="l" t="t" r="r" b="b"/>
              <a:pathLst>
                <a:path w="8131" h="2839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2" y="426"/>
                    <a:pt x="290" y="425"/>
                    <a:pt x="299" y="424"/>
                  </a:cubicBezTo>
                  <a:lnTo>
                    <a:pt x="3780" y="424"/>
                  </a:lnTo>
                  <a:cubicBezTo>
                    <a:pt x="3982" y="424"/>
                    <a:pt x="4155" y="598"/>
                    <a:pt x="4155" y="799"/>
                  </a:cubicBezTo>
                  <a:lnTo>
                    <a:pt x="4155" y="857"/>
                  </a:lnTo>
                  <a:cubicBezTo>
                    <a:pt x="4155" y="1069"/>
                    <a:pt x="3982" y="1232"/>
                    <a:pt x="3780" y="1232"/>
                  </a:cubicBezTo>
                  <a:lnTo>
                    <a:pt x="3521" y="1232"/>
                  </a:lnTo>
                  <a:cubicBezTo>
                    <a:pt x="3078" y="1232"/>
                    <a:pt x="2723" y="1588"/>
                    <a:pt x="2723" y="2030"/>
                  </a:cubicBezTo>
                  <a:cubicBezTo>
                    <a:pt x="2723" y="2473"/>
                    <a:pt x="3078" y="2838"/>
                    <a:pt x="3521" y="2838"/>
                  </a:cubicBezTo>
                  <a:lnTo>
                    <a:pt x="7829" y="2838"/>
                  </a:lnTo>
                  <a:cubicBezTo>
                    <a:pt x="7835" y="2838"/>
                    <a:pt x="7841" y="2839"/>
                    <a:pt x="7847" y="2839"/>
                  </a:cubicBezTo>
                  <a:cubicBezTo>
                    <a:pt x="8130" y="2839"/>
                    <a:pt x="8130" y="2405"/>
                    <a:pt x="7847" y="2405"/>
                  </a:cubicBezTo>
                  <a:cubicBezTo>
                    <a:pt x="7841" y="2405"/>
                    <a:pt x="7835" y="2405"/>
                    <a:pt x="7829" y="2405"/>
                  </a:cubicBezTo>
                  <a:lnTo>
                    <a:pt x="3521" y="2405"/>
                  </a:lnTo>
                  <a:cubicBezTo>
                    <a:pt x="3512" y="2406"/>
                    <a:pt x="3503" y="2406"/>
                    <a:pt x="3494" y="2406"/>
                  </a:cubicBezTo>
                  <a:cubicBezTo>
                    <a:pt x="3013" y="2406"/>
                    <a:pt x="3010" y="1664"/>
                    <a:pt x="3485" y="1664"/>
                  </a:cubicBezTo>
                  <a:cubicBezTo>
                    <a:pt x="3497" y="1664"/>
                    <a:pt x="3509" y="1664"/>
                    <a:pt x="3521" y="1665"/>
                  </a:cubicBezTo>
                  <a:lnTo>
                    <a:pt x="3780" y="1665"/>
                  </a:lnTo>
                  <a:cubicBezTo>
                    <a:pt x="4223" y="1655"/>
                    <a:pt x="4578" y="1300"/>
                    <a:pt x="4578" y="857"/>
                  </a:cubicBezTo>
                  <a:lnTo>
                    <a:pt x="4578" y="799"/>
                  </a:lnTo>
                  <a:cubicBezTo>
                    <a:pt x="4578" y="357"/>
                    <a:pt x="4223" y="1"/>
                    <a:pt x="3780" y="1"/>
                  </a:cubicBezTo>
                  <a:lnTo>
                    <a:pt x="299" y="1"/>
                  </a:lnTo>
                  <a:cubicBezTo>
                    <a:pt x="290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7" name="Google Shape;17617;p67"/>
            <p:cNvSpPr/>
            <p:nvPr/>
          </p:nvSpPr>
          <p:spPr>
            <a:xfrm>
              <a:off x="3523916" y="2011096"/>
              <a:ext cx="79181" cy="243790"/>
            </a:xfrm>
            <a:custGeom>
              <a:avLst/>
              <a:gdLst/>
              <a:ahLst/>
              <a:cxnLst/>
              <a:rect l="l" t="t" r="r" b="b"/>
              <a:pathLst>
                <a:path w="3030" h="932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29"/>
                  </a:lnTo>
                  <a:lnTo>
                    <a:pt x="10" y="9329"/>
                  </a:lnTo>
                  <a:cubicBezTo>
                    <a:pt x="77" y="8800"/>
                    <a:pt x="529" y="8405"/>
                    <a:pt x="1058" y="8405"/>
                  </a:cubicBezTo>
                  <a:lnTo>
                    <a:pt x="2481" y="8405"/>
                  </a:lnTo>
                  <a:cubicBezTo>
                    <a:pt x="2780" y="8405"/>
                    <a:pt x="3030" y="8155"/>
                    <a:pt x="3030" y="7848"/>
                  </a:cubicBezTo>
                  <a:lnTo>
                    <a:pt x="3030" y="559"/>
                  </a:lnTo>
                  <a:cubicBezTo>
                    <a:pt x="3030" y="251"/>
                    <a:pt x="2780" y="1"/>
                    <a:pt x="248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8" name="Google Shape;17618;p67"/>
            <p:cNvSpPr/>
            <p:nvPr/>
          </p:nvSpPr>
          <p:spPr>
            <a:xfrm>
              <a:off x="3523916" y="2011096"/>
              <a:ext cx="27910" cy="243529"/>
            </a:xfrm>
            <a:custGeom>
              <a:avLst/>
              <a:gdLst/>
              <a:ahLst/>
              <a:cxnLst/>
              <a:rect l="l" t="t" r="r" b="b"/>
              <a:pathLst>
                <a:path w="1068" h="931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19"/>
                  </a:lnTo>
                  <a:lnTo>
                    <a:pt x="10" y="9319"/>
                  </a:lnTo>
                  <a:cubicBezTo>
                    <a:pt x="77" y="8790"/>
                    <a:pt x="529" y="8396"/>
                    <a:pt x="1058" y="8396"/>
                  </a:cubicBezTo>
                  <a:lnTo>
                    <a:pt x="1068" y="8396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9" name="Google Shape;17619;p67"/>
            <p:cNvSpPr/>
            <p:nvPr/>
          </p:nvSpPr>
          <p:spPr>
            <a:xfrm>
              <a:off x="3523916" y="2056331"/>
              <a:ext cx="26" cy="1542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1" y="1"/>
                  </a:moveTo>
                  <a:lnTo>
                    <a:pt x="1" y="59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20" name="Google Shape;17620;p67"/>
          <p:cNvGrpSpPr/>
          <p:nvPr/>
        </p:nvGrpSpPr>
        <p:grpSpPr>
          <a:xfrm>
            <a:off x="1742777" y="1499997"/>
            <a:ext cx="393791" cy="366744"/>
            <a:chOff x="1742777" y="1499997"/>
            <a:chExt cx="393791" cy="366744"/>
          </a:xfrm>
        </p:grpSpPr>
        <p:sp>
          <p:nvSpPr>
            <p:cNvPr id="17621" name="Google Shape;17621;p67"/>
            <p:cNvSpPr/>
            <p:nvPr/>
          </p:nvSpPr>
          <p:spPr>
            <a:xfrm>
              <a:off x="1760861" y="1591957"/>
              <a:ext cx="152823" cy="270654"/>
            </a:xfrm>
            <a:custGeom>
              <a:avLst/>
              <a:gdLst/>
              <a:ahLst/>
              <a:cxnLst/>
              <a:rect l="l" t="t" r="r" b="b"/>
              <a:pathLst>
                <a:path w="5848" h="10357" extrusionOk="0">
                  <a:moveTo>
                    <a:pt x="4770" y="0"/>
                  </a:moveTo>
                  <a:cubicBezTo>
                    <a:pt x="4770" y="693"/>
                    <a:pt x="4212" y="1251"/>
                    <a:pt x="3520" y="1251"/>
                  </a:cubicBezTo>
                  <a:lnTo>
                    <a:pt x="3462" y="1251"/>
                  </a:lnTo>
                  <a:cubicBezTo>
                    <a:pt x="2799" y="1212"/>
                    <a:pt x="2270" y="674"/>
                    <a:pt x="2270" y="10"/>
                  </a:cubicBezTo>
                  <a:lnTo>
                    <a:pt x="0" y="10"/>
                  </a:lnTo>
                  <a:lnTo>
                    <a:pt x="0" y="9799"/>
                  </a:lnTo>
                  <a:cubicBezTo>
                    <a:pt x="0" y="10107"/>
                    <a:pt x="250" y="10357"/>
                    <a:pt x="558" y="10357"/>
                  </a:cubicBezTo>
                  <a:lnTo>
                    <a:pt x="5280" y="10357"/>
                  </a:lnTo>
                  <a:cubicBezTo>
                    <a:pt x="5587" y="10357"/>
                    <a:pt x="5837" y="10107"/>
                    <a:pt x="5837" y="9799"/>
                  </a:cubicBezTo>
                  <a:lnTo>
                    <a:pt x="5837" y="10"/>
                  </a:lnTo>
                  <a:lnTo>
                    <a:pt x="5847" y="0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2" name="Google Shape;17622;p67"/>
            <p:cNvSpPr/>
            <p:nvPr/>
          </p:nvSpPr>
          <p:spPr>
            <a:xfrm>
              <a:off x="1760861" y="1592218"/>
              <a:ext cx="152562" cy="115349"/>
            </a:xfrm>
            <a:custGeom>
              <a:avLst/>
              <a:gdLst/>
              <a:ahLst/>
              <a:cxnLst/>
              <a:rect l="l" t="t" r="r" b="b"/>
              <a:pathLst>
                <a:path w="5838" h="4414" extrusionOk="0">
                  <a:moveTo>
                    <a:pt x="0" y="0"/>
                  </a:moveTo>
                  <a:lnTo>
                    <a:pt x="0" y="2577"/>
                  </a:lnTo>
                  <a:cubicBezTo>
                    <a:pt x="606" y="3693"/>
                    <a:pt x="1760" y="4395"/>
                    <a:pt x="3030" y="4414"/>
                  </a:cubicBezTo>
                  <a:lnTo>
                    <a:pt x="5510" y="4414"/>
                  </a:lnTo>
                  <a:cubicBezTo>
                    <a:pt x="5616" y="4414"/>
                    <a:pt x="5732" y="4404"/>
                    <a:pt x="5837" y="4395"/>
                  </a:cubicBezTo>
                  <a:lnTo>
                    <a:pt x="5837" y="0"/>
                  </a:lnTo>
                  <a:lnTo>
                    <a:pt x="4770" y="0"/>
                  </a:lnTo>
                  <a:cubicBezTo>
                    <a:pt x="4760" y="683"/>
                    <a:pt x="4203" y="1241"/>
                    <a:pt x="3520" y="1241"/>
                  </a:cubicBezTo>
                  <a:lnTo>
                    <a:pt x="3462" y="1241"/>
                  </a:lnTo>
                  <a:cubicBezTo>
                    <a:pt x="2799" y="1212"/>
                    <a:pt x="2270" y="664"/>
                    <a:pt x="227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3" name="Google Shape;17623;p67"/>
            <p:cNvSpPr/>
            <p:nvPr/>
          </p:nvSpPr>
          <p:spPr>
            <a:xfrm>
              <a:off x="1851070" y="1499997"/>
              <a:ext cx="155070" cy="183947"/>
            </a:xfrm>
            <a:custGeom>
              <a:avLst/>
              <a:gdLst/>
              <a:ahLst/>
              <a:cxnLst/>
              <a:rect l="l" t="t" r="r" b="b"/>
              <a:pathLst>
                <a:path w="5934" h="7039" extrusionOk="0">
                  <a:moveTo>
                    <a:pt x="10" y="0"/>
                  </a:moveTo>
                  <a:lnTo>
                    <a:pt x="10" y="2269"/>
                  </a:lnTo>
                  <a:lnTo>
                    <a:pt x="68" y="2269"/>
                  </a:lnTo>
                  <a:cubicBezTo>
                    <a:pt x="760" y="2269"/>
                    <a:pt x="1318" y="2827"/>
                    <a:pt x="1318" y="3519"/>
                  </a:cubicBezTo>
                  <a:cubicBezTo>
                    <a:pt x="1318" y="4212"/>
                    <a:pt x="760" y="4770"/>
                    <a:pt x="68" y="4770"/>
                  </a:cubicBezTo>
                  <a:lnTo>
                    <a:pt x="1" y="4770"/>
                  </a:lnTo>
                  <a:lnTo>
                    <a:pt x="1" y="7039"/>
                  </a:lnTo>
                  <a:lnTo>
                    <a:pt x="2482" y="7039"/>
                  </a:lnTo>
                  <a:cubicBezTo>
                    <a:pt x="4395" y="7000"/>
                    <a:pt x="5934" y="5433"/>
                    <a:pt x="5934" y="3519"/>
                  </a:cubicBezTo>
                  <a:cubicBezTo>
                    <a:pt x="5934" y="1606"/>
                    <a:pt x="4405" y="38"/>
                    <a:pt x="2482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4" name="Google Shape;17624;p67"/>
            <p:cNvSpPr/>
            <p:nvPr/>
          </p:nvSpPr>
          <p:spPr>
            <a:xfrm>
              <a:off x="1742777" y="1500049"/>
              <a:ext cx="211098" cy="183894"/>
            </a:xfrm>
            <a:custGeom>
              <a:avLst/>
              <a:gdLst/>
              <a:ahLst/>
              <a:cxnLst/>
              <a:rect l="l" t="t" r="r" b="b"/>
              <a:pathLst>
                <a:path w="8078" h="7037" extrusionOk="0">
                  <a:moveTo>
                    <a:pt x="4212" y="2267"/>
                  </a:moveTo>
                  <a:cubicBezTo>
                    <a:pt x="4904" y="2267"/>
                    <a:pt x="5462" y="2825"/>
                    <a:pt x="5462" y="3517"/>
                  </a:cubicBezTo>
                  <a:lnTo>
                    <a:pt x="5462" y="3527"/>
                  </a:lnTo>
                  <a:cubicBezTo>
                    <a:pt x="5462" y="4210"/>
                    <a:pt x="4895" y="4768"/>
                    <a:pt x="4212" y="4768"/>
                  </a:cubicBezTo>
                  <a:lnTo>
                    <a:pt x="4154" y="4768"/>
                  </a:lnTo>
                  <a:cubicBezTo>
                    <a:pt x="3491" y="4739"/>
                    <a:pt x="2962" y="4191"/>
                    <a:pt x="2962" y="3527"/>
                  </a:cubicBezTo>
                  <a:lnTo>
                    <a:pt x="2962" y="3517"/>
                  </a:lnTo>
                  <a:cubicBezTo>
                    <a:pt x="2962" y="2854"/>
                    <a:pt x="3481" y="2296"/>
                    <a:pt x="4145" y="2267"/>
                  </a:cubicBezTo>
                  <a:close/>
                  <a:moveTo>
                    <a:pt x="4221" y="0"/>
                  </a:moveTo>
                  <a:cubicBezTo>
                    <a:pt x="2879" y="0"/>
                    <a:pt x="1557" y="761"/>
                    <a:pt x="971" y="2142"/>
                  </a:cubicBezTo>
                  <a:cubicBezTo>
                    <a:pt x="0" y="4441"/>
                    <a:pt x="1654" y="6989"/>
                    <a:pt x="4145" y="7037"/>
                  </a:cubicBezTo>
                  <a:lnTo>
                    <a:pt x="4212" y="7037"/>
                  </a:lnTo>
                  <a:cubicBezTo>
                    <a:pt x="5068" y="7037"/>
                    <a:pt x="5895" y="6729"/>
                    <a:pt x="6529" y="6162"/>
                  </a:cubicBezTo>
                  <a:cubicBezTo>
                    <a:pt x="6568" y="6133"/>
                    <a:pt x="6597" y="6104"/>
                    <a:pt x="6635" y="6075"/>
                  </a:cubicBezTo>
                  <a:lnTo>
                    <a:pt x="6702" y="6008"/>
                  </a:lnTo>
                  <a:cubicBezTo>
                    <a:pt x="8078" y="4633"/>
                    <a:pt x="8068" y="2402"/>
                    <a:pt x="6693" y="1027"/>
                  </a:cubicBezTo>
                  <a:cubicBezTo>
                    <a:pt x="5995" y="329"/>
                    <a:pt x="5103" y="0"/>
                    <a:pt x="4221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5" name="Google Shape;17625;p67"/>
            <p:cNvSpPr/>
            <p:nvPr/>
          </p:nvSpPr>
          <p:spPr>
            <a:xfrm>
              <a:off x="1760861" y="1755546"/>
              <a:ext cx="25662" cy="11080"/>
            </a:xfrm>
            <a:custGeom>
              <a:avLst/>
              <a:gdLst/>
              <a:ahLst/>
              <a:cxnLst/>
              <a:rect l="l" t="t" r="r" b="b"/>
              <a:pathLst>
                <a:path w="982" h="424" extrusionOk="0">
                  <a:moveTo>
                    <a:pt x="58" y="0"/>
                  </a:moveTo>
                  <a:cubicBezTo>
                    <a:pt x="39" y="0"/>
                    <a:pt x="20" y="0"/>
                    <a:pt x="0" y="10"/>
                  </a:cubicBezTo>
                  <a:lnTo>
                    <a:pt x="0" y="414"/>
                  </a:lnTo>
                  <a:cubicBezTo>
                    <a:pt x="20" y="424"/>
                    <a:pt x="39" y="424"/>
                    <a:pt x="58" y="424"/>
                  </a:cubicBezTo>
                  <a:lnTo>
                    <a:pt x="770" y="424"/>
                  </a:lnTo>
                  <a:cubicBezTo>
                    <a:pt x="885" y="424"/>
                    <a:pt x="981" y="327"/>
                    <a:pt x="981" y="212"/>
                  </a:cubicBezTo>
                  <a:cubicBezTo>
                    <a:pt x="981" y="97"/>
                    <a:pt x="885" y="0"/>
                    <a:pt x="770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6" name="Google Shape;17626;p67"/>
            <p:cNvSpPr/>
            <p:nvPr/>
          </p:nvSpPr>
          <p:spPr>
            <a:xfrm>
              <a:off x="1791018" y="1755546"/>
              <a:ext cx="90732" cy="11080"/>
            </a:xfrm>
            <a:custGeom>
              <a:avLst/>
              <a:gdLst/>
              <a:ahLst/>
              <a:cxnLst/>
              <a:rect l="l" t="t" r="r" b="b"/>
              <a:pathLst>
                <a:path w="3472" h="424" extrusionOk="0">
                  <a:moveTo>
                    <a:pt x="279" y="0"/>
                  </a:moveTo>
                  <a:cubicBezTo>
                    <a:pt x="0" y="0"/>
                    <a:pt x="0" y="424"/>
                    <a:pt x="279" y="424"/>
                  </a:cubicBezTo>
                  <a:lnTo>
                    <a:pt x="1404" y="424"/>
                  </a:lnTo>
                  <a:cubicBezTo>
                    <a:pt x="1683" y="424"/>
                    <a:pt x="1683" y="0"/>
                    <a:pt x="1404" y="0"/>
                  </a:cubicBezTo>
                  <a:close/>
                  <a:moveTo>
                    <a:pt x="2068" y="0"/>
                  </a:moveTo>
                  <a:cubicBezTo>
                    <a:pt x="1789" y="0"/>
                    <a:pt x="1789" y="424"/>
                    <a:pt x="2068" y="424"/>
                  </a:cubicBezTo>
                  <a:lnTo>
                    <a:pt x="3183" y="424"/>
                  </a:lnTo>
                  <a:cubicBezTo>
                    <a:pt x="3472" y="424"/>
                    <a:pt x="3472" y="0"/>
                    <a:pt x="3183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7" name="Google Shape;17627;p67"/>
            <p:cNvSpPr/>
            <p:nvPr/>
          </p:nvSpPr>
          <p:spPr>
            <a:xfrm>
              <a:off x="1884233" y="1755546"/>
              <a:ext cx="29190" cy="11080"/>
            </a:xfrm>
            <a:custGeom>
              <a:avLst/>
              <a:gdLst/>
              <a:ahLst/>
              <a:cxnLst/>
              <a:rect l="l" t="t" r="r" b="b"/>
              <a:pathLst>
                <a:path w="1117" h="424" extrusionOk="0">
                  <a:moveTo>
                    <a:pt x="289" y="0"/>
                  </a:moveTo>
                  <a:cubicBezTo>
                    <a:pt x="1" y="0"/>
                    <a:pt x="1" y="424"/>
                    <a:pt x="289" y="424"/>
                  </a:cubicBezTo>
                  <a:lnTo>
                    <a:pt x="991" y="424"/>
                  </a:lnTo>
                  <a:cubicBezTo>
                    <a:pt x="1039" y="424"/>
                    <a:pt x="1078" y="414"/>
                    <a:pt x="1116" y="385"/>
                  </a:cubicBezTo>
                  <a:lnTo>
                    <a:pt x="1116" y="39"/>
                  </a:lnTo>
                  <a:cubicBezTo>
                    <a:pt x="1078" y="10"/>
                    <a:pt x="1039" y="0"/>
                    <a:pt x="99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8" name="Google Shape;17628;p67"/>
            <p:cNvSpPr/>
            <p:nvPr/>
          </p:nvSpPr>
          <p:spPr>
            <a:xfrm>
              <a:off x="1851828" y="1733177"/>
              <a:ext cx="177440" cy="71211"/>
            </a:xfrm>
            <a:custGeom>
              <a:avLst/>
              <a:gdLst/>
              <a:ahLst/>
              <a:cxnLst/>
              <a:rect l="l" t="t" r="r" b="b"/>
              <a:pathLst>
                <a:path w="6790" h="2725" extrusionOk="0">
                  <a:moveTo>
                    <a:pt x="6453" y="1"/>
                  </a:moveTo>
                  <a:lnTo>
                    <a:pt x="5809" y="174"/>
                  </a:lnTo>
                  <a:lnTo>
                    <a:pt x="337" y="1645"/>
                  </a:lnTo>
                  <a:lnTo>
                    <a:pt x="212" y="1683"/>
                  </a:lnTo>
                  <a:cubicBezTo>
                    <a:pt x="68" y="1722"/>
                    <a:pt x="0" y="1885"/>
                    <a:pt x="68" y="2020"/>
                  </a:cubicBezTo>
                  <a:cubicBezTo>
                    <a:pt x="77" y="2039"/>
                    <a:pt x="87" y="2059"/>
                    <a:pt x="97" y="2078"/>
                  </a:cubicBezTo>
                  <a:cubicBezTo>
                    <a:pt x="345" y="2489"/>
                    <a:pt x="781" y="2725"/>
                    <a:pt x="1243" y="2725"/>
                  </a:cubicBezTo>
                  <a:cubicBezTo>
                    <a:pt x="1354" y="2725"/>
                    <a:pt x="1466" y="2711"/>
                    <a:pt x="1577" y="2684"/>
                  </a:cubicBezTo>
                  <a:lnTo>
                    <a:pt x="6789" y="1270"/>
                  </a:lnTo>
                  <a:lnTo>
                    <a:pt x="645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9" name="Google Shape;17629;p67"/>
            <p:cNvSpPr/>
            <p:nvPr/>
          </p:nvSpPr>
          <p:spPr>
            <a:xfrm>
              <a:off x="1851828" y="1737698"/>
              <a:ext cx="155332" cy="50619"/>
            </a:xfrm>
            <a:custGeom>
              <a:avLst/>
              <a:gdLst/>
              <a:ahLst/>
              <a:cxnLst/>
              <a:rect l="l" t="t" r="r" b="b"/>
              <a:pathLst>
                <a:path w="5944" h="1937" extrusionOk="0">
                  <a:moveTo>
                    <a:pt x="5809" y="1"/>
                  </a:moveTo>
                  <a:lnTo>
                    <a:pt x="337" y="1472"/>
                  </a:lnTo>
                  <a:lnTo>
                    <a:pt x="212" y="1510"/>
                  </a:lnTo>
                  <a:cubicBezTo>
                    <a:pt x="68" y="1549"/>
                    <a:pt x="0" y="1712"/>
                    <a:pt x="68" y="1847"/>
                  </a:cubicBezTo>
                  <a:cubicBezTo>
                    <a:pt x="77" y="1866"/>
                    <a:pt x="87" y="1886"/>
                    <a:pt x="97" y="1905"/>
                  </a:cubicBezTo>
                  <a:cubicBezTo>
                    <a:pt x="192" y="1926"/>
                    <a:pt x="287" y="1936"/>
                    <a:pt x="382" y="1936"/>
                  </a:cubicBezTo>
                  <a:cubicBezTo>
                    <a:pt x="497" y="1936"/>
                    <a:pt x="611" y="1922"/>
                    <a:pt x="722" y="1895"/>
                  </a:cubicBezTo>
                  <a:lnTo>
                    <a:pt x="5943" y="482"/>
                  </a:lnTo>
                  <a:lnTo>
                    <a:pt x="580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0" name="Google Shape;17630;p67"/>
            <p:cNvSpPr/>
            <p:nvPr/>
          </p:nvSpPr>
          <p:spPr>
            <a:xfrm>
              <a:off x="1851828" y="1716975"/>
              <a:ext cx="177440" cy="71263"/>
            </a:xfrm>
            <a:custGeom>
              <a:avLst/>
              <a:gdLst/>
              <a:ahLst/>
              <a:cxnLst/>
              <a:rect l="l" t="t" r="r" b="b"/>
              <a:pathLst>
                <a:path w="6790" h="2727" extrusionOk="0">
                  <a:moveTo>
                    <a:pt x="1243" y="1"/>
                  </a:moveTo>
                  <a:cubicBezTo>
                    <a:pt x="871" y="1"/>
                    <a:pt x="509" y="157"/>
                    <a:pt x="250" y="438"/>
                  </a:cubicBezTo>
                  <a:cubicBezTo>
                    <a:pt x="183" y="525"/>
                    <a:pt x="116" y="611"/>
                    <a:pt x="68" y="707"/>
                  </a:cubicBezTo>
                  <a:cubicBezTo>
                    <a:pt x="0" y="842"/>
                    <a:pt x="68" y="1005"/>
                    <a:pt x="212" y="1044"/>
                  </a:cubicBezTo>
                  <a:lnTo>
                    <a:pt x="337" y="1082"/>
                  </a:lnTo>
                  <a:lnTo>
                    <a:pt x="6453" y="2727"/>
                  </a:lnTo>
                  <a:lnTo>
                    <a:pt x="6587" y="2207"/>
                  </a:lnTo>
                  <a:lnTo>
                    <a:pt x="6789" y="1457"/>
                  </a:lnTo>
                  <a:lnTo>
                    <a:pt x="1577" y="44"/>
                  </a:lnTo>
                  <a:cubicBezTo>
                    <a:pt x="1467" y="15"/>
                    <a:pt x="1354" y="1"/>
                    <a:pt x="124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1" name="Google Shape;17631;p67"/>
            <p:cNvSpPr/>
            <p:nvPr/>
          </p:nvSpPr>
          <p:spPr>
            <a:xfrm>
              <a:off x="1858361" y="1716975"/>
              <a:ext cx="170907" cy="57701"/>
            </a:xfrm>
            <a:custGeom>
              <a:avLst/>
              <a:gdLst/>
              <a:ahLst/>
              <a:cxnLst/>
              <a:rect l="l" t="t" r="r" b="b"/>
              <a:pathLst>
                <a:path w="6540" h="2208" extrusionOk="0">
                  <a:moveTo>
                    <a:pt x="992" y="1"/>
                  </a:moveTo>
                  <a:cubicBezTo>
                    <a:pt x="617" y="1"/>
                    <a:pt x="252" y="157"/>
                    <a:pt x="0" y="438"/>
                  </a:cubicBezTo>
                  <a:cubicBezTo>
                    <a:pt x="29" y="486"/>
                    <a:pt x="77" y="525"/>
                    <a:pt x="135" y="534"/>
                  </a:cubicBezTo>
                  <a:lnTo>
                    <a:pt x="250" y="573"/>
                  </a:lnTo>
                  <a:lnTo>
                    <a:pt x="6337" y="2207"/>
                  </a:lnTo>
                  <a:lnTo>
                    <a:pt x="6539" y="1457"/>
                  </a:lnTo>
                  <a:lnTo>
                    <a:pt x="1327" y="44"/>
                  </a:lnTo>
                  <a:cubicBezTo>
                    <a:pt x="1217" y="15"/>
                    <a:pt x="1104" y="1"/>
                    <a:pt x="992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2" name="Google Shape;17632;p67"/>
            <p:cNvSpPr/>
            <p:nvPr/>
          </p:nvSpPr>
          <p:spPr>
            <a:xfrm>
              <a:off x="1959965" y="1655041"/>
              <a:ext cx="169051" cy="122875"/>
            </a:xfrm>
            <a:custGeom>
              <a:avLst/>
              <a:gdLst/>
              <a:ahLst/>
              <a:cxnLst/>
              <a:rect l="l" t="t" r="r" b="b"/>
              <a:pathLst>
                <a:path w="6469" h="4702" extrusionOk="0">
                  <a:moveTo>
                    <a:pt x="4426" y="826"/>
                  </a:moveTo>
                  <a:cubicBezTo>
                    <a:pt x="4443" y="826"/>
                    <a:pt x="4461" y="826"/>
                    <a:pt x="4478" y="827"/>
                  </a:cubicBezTo>
                  <a:cubicBezTo>
                    <a:pt x="5402" y="875"/>
                    <a:pt x="5796" y="2010"/>
                    <a:pt x="5113" y="2625"/>
                  </a:cubicBezTo>
                  <a:cubicBezTo>
                    <a:pt x="4908" y="2807"/>
                    <a:pt x="4667" y="2889"/>
                    <a:pt x="4432" y="2889"/>
                  </a:cubicBezTo>
                  <a:cubicBezTo>
                    <a:pt x="3885" y="2889"/>
                    <a:pt x="3368" y="2447"/>
                    <a:pt x="3401" y="1808"/>
                  </a:cubicBezTo>
                  <a:cubicBezTo>
                    <a:pt x="3429" y="1258"/>
                    <a:pt x="3882" y="826"/>
                    <a:pt x="4426" y="826"/>
                  </a:cubicBezTo>
                  <a:close/>
                  <a:moveTo>
                    <a:pt x="4398" y="0"/>
                  </a:moveTo>
                  <a:cubicBezTo>
                    <a:pt x="4246" y="0"/>
                    <a:pt x="4093" y="19"/>
                    <a:pt x="3940" y="58"/>
                  </a:cubicBezTo>
                  <a:lnTo>
                    <a:pt x="3950" y="58"/>
                  </a:lnTo>
                  <a:cubicBezTo>
                    <a:pt x="2738" y="385"/>
                    <a:pt x="2190" y="1789"/>
                    <a:pt x="2853" y="2846"/>
                  </a:cubicBezTo>
                  <a:lnTo>
                    <a:pt x="776" y="3414"/>
                  </a:lnTo>
                  <a:cubicBezTo>
                    <a:pt x="0" y="3617"/>
                    <a:pt x="219" y="4701"/>
                    <a:pt x="914" y="4701"/>
                  </a:cubicBezTo>
                  <a:cubicBezTo>
                    <a:pt x="976" y="4701"/>
                    <a:pt x="1043" y="4693"/>
                    <a:pt x="1113" y="4673"/>
                  </a:cubicBezTo>
                  <a:lnTo>
                    <a:pt x="4950" y="3645"/>
                  </a:lnTo>
                  <a:cubicBezTo>
                    <a:pt x="5911" y="3346"/>
                    <a:pt x="6469" y="2337"/>
                    <a:pt x="6200" y="1366"/>
                  </a:cubicBezTo>
                  <a:cubicBezTo>
                    <a:pt x="5964" y="546"/>
                    <a:pt x="5215" y="0"/>
                    <a:pt x="439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3" name="Google Shape;17633;p67"/>
            <p:cNvSpPr/>
            <p:nvPr/>
          </p:nvSpPr>
          <p:spPr>
            <a:xfrm>
              <a:off x="1965400" y="1743630"/>
              <a:ext cx="171168" cy="123110"/>
            </a:xfrm>
            <a:custGeom>
              <a:avLst/>
              <a:gdLst/>
              <a:ahLst/>
              <a:cxnLst/>
              <a:rect l="l" t="t" r="r" b="b"/>
              <a:pathLst>
                <a:path w="6550" h="4711" extrusionOk="0">
                  <a:moveTo>
                    <a:pt x="4208" y="1813"/>
                  </a:moveTo>
                  <a:cubicBezTo>
                    <a:pt x="4298" y="1813"/>
                    <a:pt x="4390" y="1825"/>
                    <a:pt x="4482" y="1851"/>
                  </a:cubicBezTo>
                  <a:cubicBezTo>
                    <a:pt x="5367" y="2091"/>
                    <a:pt x="5521" y="3284"/>
                    <a:pt x="4722" y="3736"/>
                  </a:cubicBezTo>
                  <a:cubicBezTo>
                    <a:pt x="4555" y="3831"/>
                    <a:pt x="4380" y="3873"/>
                    <a:pt x="4212" y="3873"/>
                  </a:cubicBezTo>
                  <a:cubicBezTo>
                    <a:pt x="3580" y="3873"/>
                    <a:pt x="3032" y="3271"/>
                    <a:pt x="3222" y="2572"/>
                  </a:cubicBezTo>
                  <a:cubicBezTo>
                    <a:pt x="3350" y="2116"/>
                    <a:pt x="3758" y="1813"/>
                    <a:pt x="4208" y="1813"/>
                  </a:cubicBezTo>
                  <a:close/>
                  <a:moveTo>
                    <a:pt x="731" y="1"/>
                  </a:moveTo>
                  <a:cubicBezTo>
                    <a:pt x="439" y="1"/>
                    <a:pt x="177" y="196"/>
                    <a:pt x="97" y="485"/>
                  </a:cubicBezTo>
                  <a:cubicBezTo>
                    <a:pt x="1" y="832"/>
                    <a:pt x="212" y="1197"/>
                    <a:pt x="559" y="1293"/>
                  </a:cubicBezTo>
                  <a:lnTo>
                    <a:pt x="2645" y="1860"/>
                  </a:lnTo>
                  <a:cubicBezTo>
                    <a:pt x="1826" y="3161"/>
                    <a:pt x="2831" y="4710"/>
                    <a:pt x="4195" y="4710"/>
                  </a:cubicBezTo>
                  <a:cubicBezTo>
                    <a:pt x="4415" y="4710"/>
                    <a:pt x="4644" y="4670"/>
                    <a:pt x="4876" y="4582"/>
                  </a:cubicBezTo>
                  <a:cubicBezTo>
                    <a:pt x="6549" y="3947"/>
                    <a:pt x="6453" y="1553"/>
                    <a:pt x="4732" y="1062"/>
                  </a:cubicBezTo>
                  <a:lnTo>
                    <a:pt x="905" y="24"/>
                  </a:lnTo>
                  <a:cubicBezTo>
                    <a:pt x="847" y="8"/>
                    <a:pt x="788" y="1"/>
                    <a:pt x="73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4" name="Google Shape;17634;p67"/>
            <p:cNvSpPr/>
            <p:nvPr/>
          </p:nvSpPr>
          <p:spPr>
            <a:xfrm>
              <a:off x="1981001" y="1755285"/>
              <a:ext cx="11838" cy="11838"/>
            </a:xfrm>
            <a:custGeom>
              <a:avLst/>
              <a:gdLst/>
              <a:ahLst/>
              <a:cxnLst/>
              <a:rect l="l" t="t" r="r" b="b"/>
              <a:pathLst>
                <a:path w="453" h="453" extrusionOk="0">
                  <a:moveTo>
                    <a:pt x="231" y="1"/>
                  </a:moveTo>
                  <a:cubicBezTo>
                    <a:pt x="106" y="1"/>
                    <a:pt x="0" y="107"/>
                    <a:pt x="0" y="232"/>
                  </a:cubicBezTo>
                  <a:cubicBezTo>
                    <a:pt x="0" y="347"/>
                    <a:pt x="106" y="453"/>
                    <a:pt x="231" y="453"/>
                  </a:cubicBezTo>
                  <a:cubicBezTo>
                    <a:pt x="356" y="453"/>
                    <a:pt x="452" y="347"/>
                    <a:pt x="452" y="232"/>
                  </a:cubicBezTo>
                  <a:cubicBezTo>
                    <a:pt x="452" y="107"/>
                    <a:pt x="356" y="1"/>
                    <a:pt x="23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35" name="Google Shape;17635;p67"/>
          <p:cNvGrpSpPr/>
          <p:nvPr/>
        </p:nvGrpSpPr>
        <p:grpSpPr>
          <a:xfrm>
            <a:off x="4014449" y="1499997"/>
            <a:ext cx="319914" cy="366639"/>
            <a:chOff x="4014449" y="1499997"/>
            <a:chExt cx="319914" cy="366639"/>
          </a:xfrm>
        </p:grpSpPr>
        <p:sp>
          <p:nvSpPr>
            <p:cNvPr id="17636" name="Google Shape;17636;p67"/>
            <p:cNvSpPr/>
            <p:nvPr/>
          </p:nvSpPr>
          <p:spPr>
            <a:xfrm>
              <a:off x="4014449" y="1499997"/>
              <a:ext cx="319914" cy="366639"/>
            </a:xfrm>
            <a:custGeom>
              <a:avLst/>
              <a:gdLst/>
              <a:ahLst/>
              <a:cxnLst/>
              <a:rect l="l" t="t" r="r" b="b"/>
              <a:pathLst>
                <a:path w="12242" h="14030" extrusionOk="0">
                  <a:moveTo>
                    <a:pt x="6121" y="0"/>
                  </a:moveTo>
                  <a:cubicBezTo>
                    <a:pt x="6010" y="0"/>
                    <a:pt x="5899" y="29"/>
                    <a:pt x="5799" y="87"/>
                  </a:cubicBezTo>
                  <a:lnTo>
                    <a:pt x="442" y="3183"/>
                  </a:lnTo>
                  <a:cubicBezTo>
                    <a:pt x="308" y="3260"/>
                    <a:pt x="202" y="3366"/>
                    <a:pt x="125" y="3500"/>
                  </a:cubicBezTo>
                  <a:cubicBezTo>
                    <a:pt x="48" y="3635"/>
                    <a:pt x="10" y="3779"/>
                    <a:pt x="10" y="3933"/>
                  </a:cubicBezTo>
                  <a:lnTo>
                    <a:pt x="10" y="10135"/>
                  </a:lnTo>
                  <a:cubicBezTo>
                    <a:pt x="0" y="10356"/>
                    <a:pt x="125" y="10558"/>
                    <a:pt x="317" y="10674"/>
                  </a:cubicBezTo>
                  <a:lnTo>
                    <a:pt x="6125" y="14030"/>
                  </a:lnTo>
                  <a:cubicBezTo>
                    <a:pt x="12107" y="10558"/>
                    <a:pt x="11953" y="10683"/>
                    <a:pt x="12049" y="10587"/>
                  </a:cubicBezTo>
                  <a:cubicBezTo>
                    <a:pt x="12174" y="10472"/>
                    <a:pt x="12241" y="10308"/>
                    <a:pt x="12241" y="10135"/>
                  </a:cubicBezTo>
                  <a:lnTo>
                    <a:pt x="12241" y="3875"/>
                  </a:lnTo>
                  <a:cubicBezTo>
                    <a:pt x="12241" y="3596"/>
                    <a:pt x="12087" y="3346"/>
                    <a:pt x="11857" y="3212"/>
                  </a:cubicBezTo>
                  <a:lnTo>
                    <a:pt x="6981" y="394"/>
                  </a:lnTo>
                  <a:lnTo>
                    <a:pt x="6443" y="87"/>
                  </a:lnTo>
                  <a:cubicBezTo>
                    <a:pt x="6342" y="29"/>
                    <a:pt x="6231" y="0"/>
                    <a:pt x="612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7" name="Google Shape;17637;p67"/>
            <p:cNvSpPr/>
            <p:nvPr/>
          </p:nvSpPr>
          <p:spPr>
            <a:xfrm>
              <a:off x="4014449" y="1591199"/>
              <a:ext cx="319914" cy="275437"/>
            </a:xfrm>
            <a:custGeom>
              <a:avLst/>
              <a:gdLst/>
              <a:ahLst/>
              <a:cxnLst/>
              <a:rect l="l" t="t" r="r" b="b"/>
              <a:pathLst>
                <a:path w="12242" h="10540" extrusionOk="0">
                  <a:moveTo>
                    <a:pt x="12135" y="1"/>
                  </a:moveTo>
                  <a:lnTo>
                    <a:pt x="6125" y="3443"/>
                  </a:lnTo>
                  <a:lnTo>
                    <a:pt x="875" y="433"/>
                  </a:lnTo>
                  <a:lnTo>
                    <a:pt x="125" y="10"/>
                  </a:lnTo>
                  <a:cubicBezTo>
                    <a:pt x="48" y="145"/>
                    <a:pt x="10" y="289"/>
                    <a:pt x="10" y="443"/>
                  </a:cubicBezTo>
                  <a:lnTo>
                    <a:pt x="10" y="6645"/>
                  </a:lnTo>
                  <a:cubicBezTo>
                    <a:pt x="0" y="6866"/>
                    <a:pt x="125" y="7068"/>
                    <a:pt x="317" y="7184"/>
                  </a:cubicBezTo>
                  <a:lnTo>
                    <a:pt x="6125" y="10540"/>
                  </a:lnTo>
                  <a:cubicBezTo>
                    <a:pt x="12107" y="7068"/>
                    <a:pt x="11953" y="7193"/>
                    <a:pt x="12049" y="7097"/>
                  </a:cubicBezTo>
                  <a:cubicBezTo>
                    <a:pt x="12174" y="6982"/>
                    <a:pt x="12241" y="6818"/>
                    <a:pt x="12241" y="6645"/>
                  </a:cubicBezTo>
                  <a:lnTo>
                    <a:pt x="12241" y="385"/>
                  </a:lnTo>
                  <a:cubicBezTo>
                    <a:pt x="12241" y="251"/>
                    <a:pt x="12203" y="116"/>
                    <a:pt x="12135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8" name="Google Shape;17638;p67"/>
            <p:cNvSpPr/>
            <p:nvPr/>
          </p:nvSpPr>
          <p:spPr>
            <a:xfrm>
              <a:off x="4014685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116" y="1"/>
                  </a:moveTo>
                  <a:lnTo>
                    <a:pt x="116" y="10"/>
                  </a:lnTo>
                  <a:cubicBezTo>
                    <a:pt x="39" y="145"/>
                    <a:pt x="1" y="289"/>
                    <a:pt x="1" y="443"/>
                  </a:cubicBezTo>
                  <a:lnTo>
                    <a:pt x="1" y="5982"/>
                  </a:lnTo>
                  <a:lnTo>
                    <a:pt x="6116" y="9520"/>
                  </a:lnTo>
                  <a:lnTo>
                    <a:pt x="6116" y="3443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9" name="Google Shape;17639;p67"/>
            <p:cNvSpPr/>
            <p:nvPr/>
          </p:nvSpPr>
          <p:spPr>
            <a:xfrm>
              <a:off x="4174511" y="1591460"/>
              <a:ext cx="159853" cy="275175"/>
            </a:xfrm>
            <a:custGeom>
              <a:avLst/>
              <a:gdLst/>
              <a:ahLst/>
              <a:cxnLst/>
              <a:rect l="l" t="t" r="r" b="b"/>
              <a:pathLst>
                <a:path w="6117" h="10530" extrusionOk="0">
                  <a:moveTo>
                    <a:pt x="6010" y="0"/>
                  </a:moveTo>
                  <a:lnTo>
                    <a:pt x="0" y="3433"/>
                  </a:lnTo>
                  <a:lnTo>
                    <a:pt x="0" y="10530"/>
                  </a:lnTo>
                  <a:lnTo>
                    <a:pt x="5809" y="7174"/>
                  </a:lnTo>
                  <a:cubicBezTo>
                    <a:pt x="6001" y="7058"/>
                    <a:pt x="6116" y="6856"/>
                    <a:pt x="6116" y="6635"/>
                  </a:cubicBezTo>
                  <a:lnTo>
                    <a:pt x="6116" y="375"/>
                  </a:lnTo>
                  <a:cubicBezTo>
                    <a:pt x="6116" y="241"/>
                    <a:pt x="6078" y="116"/>
                    <a:pt x="601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0" name="Google Shape;17640;p67"/>
            <p:cNvSpPr/>
            <p:nvPr/>
          </p:nvSpPr>
          <p:spPr>
            <a:xfrm>
              <a:off x="4174511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6010" y="1"/>
                  </a:moveTo>
                  <a:lnTo>
                    <a:pt x="0" y="3443"/>
                  </a:lnTo>
                  <a:lnTo>
                    <a:pt x="0" y="9520"/>
                  </a:lnTo>
                  <a:lnTo>
                    <a:pt x="5809" y="6164"/>
                  </a:lnTo>
                  <a:cubicBezTo>
                    <a:pt x="6001" y="6059"/>
                    <a:pt x="6116" y="5847"/>
                    <a:pt x="6116" y="5626"/>
                  </a:cubicBezTo>
                  <a:lnTo>
                    <a:pt x="6116" y="385"/>
                  </a:lnTo>
                  <a:cubicBezTo>
                    <a:pt x="6116" y="251"/>
                    <a:pt x="6078" y="116"/>
                    <a:pt x="601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41" name="Google Shape;17641;p67"/>
          <p:cNvGrpSpPr/>
          <p:nvPr/>
        </p:nvGrpSpPr>
        <p:grpSpPr>
          <a:xfrm>
            <a:off x="866267" y="1591460"/>
            <a:ext cx="367397" cy="183711"/>
            <a:chOff x="866267" y="1591460"/>
            <a:chExt cx="367397" cy="183711"/>
          </a:xfrm>
        </p:grpSpPr>
        <p:sp>
          <p:nvSpPr>
            <p:cNvPr id="17642" name="Google Shape;17642;p67"/>
            <p:cNvSpPr/>
            <p:nvPr/>
          </p:nvSpPr>
          <p:spPr>
            <a:xfrm>
              <a:off x="866267" y="1591460"/>
              <a:ext cx="367397" cy="183502"/>
            </a:xfrm>
            <a:custGeom>
              <a:avLst/>
              <a:gdLst/>
              <a:ahLst/>
              <a:cxnLst/>
              <a:rect l="l" t="t" r="r" b="b"/>
              <a:pathLst>
                <a:path w="14059" h="7022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45" y="7020"/>
                    <a:pt x="318" y="7020"/>
                  </a:cubicBezTo>
                  <a:lnTo>
                    <a:pt x="13732" y="7020"/>
                  </a:lnTo>
                  <a:cubicBezTo>
                    <a:pt x="13742" y="7021"/>
                    <a:pt x="13753" y="7022"/>
                    <a:pt x="13763" y="7022"/>
                  </a:cubicBezTo>
                  <a:cubicBezTo>
                    <a:pt x="13931" y="7022"/>
                    <a:pt x="14058" y="6875"/>
                    <a:pt x="14049" y="6703"/>
                  </a:cubicBezTo>
                  <a:cubicBezTo>
                    <a:pt x="14040" y="6424"/>
                    <a:pt x="14011" y="6154"/>
                    <a:pt x="13972" y="5885"/>
                  </a:cubicBezTo>
                  <a:cubicBezTo>
                    <a:pt x="13944" y="5741"/>
                    <a:pt x="13924" y="5597"/>
                    <a:pt x="13886" y="5462"/>
                  </a:cubicBezTo>
                  <a:cubicBezTo>
                    <a:pt x="13819" y="5154"/>
                    <a:pt x="13722" y="4847"/>
                    <a:pt x="13617" y="4549"/>
                  </a:cubicBezTo>
                  <a:cubicBezTo>
                    <a:pt x="13588" y="4481"/>
                    <a:pt x="13559" y="4424"/>
                    <a:pt x="13540" y="4356"/>
                  </a:cubicBezTo>
                  <a:cubicBezTo>
                    <a:pt x="13511" y="4289"/>
                    <a:pt x="13482" y="4222"/>
                    <a:pt x="13453" y="4154"/>
                  </a:cubicBezTo>
                  <a:cubicBezTo>
                    <a:pt x="13328" y="3866"/>
                    <a:pt x="13174" y="3587"/>
                    <a:pt x="13011" y="3318"/>
                  </a:cubicBezTo>
                  <a:cubicBezTo>
                    <a:pt x="12924" y="3193"/>
                    <a:pt x="12847" y="3068"/>
                    <a:pt x="12770" y="2952"/>
                  </a:cubicBezTo>
                  <a:cubicBezTo>
                    <a:pt x="12588" y="2693"/>
                    <a:pt x="12386" y="2452"/>
                    <a:pt x="12165" y="2222"/>
                  </a:cubicBezTo>
                  <a:cubicBezTo>
                    <a:pt x="12117" y="2164"/>
                    <a:pt x="12069" y="2116"/>
                    <a:pt x="12020" y="2068"/>
                  </a:cubicBezTo>
                  <a:cubicBezTo>
                    <a:pt x="11963" y="2010"/>
                    <a:pt x="11915" y="1962"/>
                    <a:pt x="11867" y="1914"/>
                  </a:cubicBezTo>
                  <a:cubicBezTo>
                    <a:pt x="11636" y="1693"/>
                    <a:pt x="11386" y="1491"/>
                    <a:pt x="11126" y="1308"/>
                  </a:cubicBezTo>
                  <a:cubicBezTo>
                    <a:pt x="11011" y="1231"/>
                    <a:pt x="10886" y="1154"/>
                    <a:pt x="10770" y="1068"/>
                  </a:cubicBezTo>
                  <a:cubicBezTo>
                    <a:pt x="10501" y="904"/>
                    <a:pt x="10213" y="750"/>
                    <a:pt x="9924" y="625"/>
                  </a:cubicBezTo>
                  <a:cubicBezTo>
                    <a:pt x="9866" y="587"/>
                    <a:pt x="9799" y="558"/>
                    <a:pt x="9732" y="539"/>
                  </a:cubicBezTo>
                  <a:lnTo>
                    <a:pt x="9530" y="452"/>
                  </a:lnTo>
                  <a:cubicBezTo>
                    <a:pt x="9232" y="346"/>
                    <a:pt x="8924" y="250"/>
                    <a:pt x="8616" y="183"/>
                  </a:cubicBezTo>
                  <a:cubicBezTo>
                    <a:pt x="8482" y="144"/>
                    <a:pt x="8337" y="116"/>
                    <a:pt x="8193" y="96"/>
                  </a:cubicBezTo>
                  <a:cubicBezTo>
                    <a:pt x="7886" y="39"/>
                    <a:pt x="7568" y="10"/>
                    <a:pt x="7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3" name="Google Shape;17643;p67"/>
            <p:cNvSpPr/>
            <p:nvPr/>
          </p:nvSpPr>
          <p:spPr>
            <a:xfrm>
              <a:off x="866267" y="1591460"/>
              <a:ext cx="199286" cy="183711"/>
            </a:xfrm>
            <a:custGeom>
              <a:avLst/>
              <a:gdLst/>
              <a:ahLst/>
              <a:cxnLst/>
              <a:rect l="l" t="t" r="r" b="b"/>
              <a:pathLst>
                <a:path w="7626" h="7030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35" y="7020"/>
                    <a:pt x="308" y="7030"/>
                  </a:cubicBezTo>
                  <a:lnTo>
                    <a:pt x="1510" y="7030"/>
                  </a:lnTo>
                  <a:cubicBezTo>
                    <a:pt x="1337" y="7030"/>
                    <a:pt x="1193" y="6885"/>
                    <a:pt x="1202" y="6703"/>
                  </a:cubicBezTo>
                  <a:cubicBezTo>
                    <a:pt x="1222" y="6433"/>
                    <a:pt x="1241" y="6164"/>
                    <a:pt x="1289" y="5885"/>
                  </a:cubicBezTo>
                  <a:cubicBezTo>
                    <a:pt x="1308" y="5751"/>
                    <a:pt x="1337" y="5606"/>
                    <a:pt x="1375" y="5472"/>
                  </a:cubicBezTo>
                  <a:cubicBezTo>
                    <a:pt x="1443" y="5154"/>
                    <a:pt x="1529" y="4856"/>
                    <a:pt x="1645" y="4558"/>
                  </a:cubicBezTo>
                  <a:cubicBezTo>
                    <a:pt x="1664" y="4491"/>
                    <a:pt x="1693" y="4424"/>
                    <a:pt x="1722" y="4356"/>
                  </a:cubicBezTo>
                  <a:cubicBezTo>
                    <a:pt x="1751" y="4289"/>
                    <a:pt x="1779" y="4231"/>
                    <a:pt x="1808" y="4164"/>
                  </a:cubicBezTo>
                  <a:cubicBezTo>
                    <a:pt x="1933" y="3875"/>
                    <a:pt x="2087" y="3587"/>
                    <a:pt x="2251" y="3318"/>
                  </a:cubicBezTo>
                  <a:cubicBezTo>
                    <a:pt x="2337" y="3193"/>
                    <a:pt x="2414" y="3077"/>
                    <a:pt x="2491" y="2962"/>
                  </a:cubicBezTo>
                  <a:cubicBezTo>
                    <a:pt x="2674" y="2702"/>
                    <a:pt x="2876" y="2452"/>
                    <a:pt x="3097" y="2222"/>
                  </a:cubicBezTo>
                  <a:cubicBezTo>
                    <a:pt x="3145" y="2173"/>
                    <a:pt x="3193" y="2116"/>
                    <a:pt x="3241" y="2068"/>
                  </a:cubicBezTo>
                  <a:cubicBezTo>
                    <a:pt x="3299" y="2020"/>
                    <a:pt x="3347" y="1972"/>
                    <a:pt x="3395" y="1923"/>
                  </a:cubicBezTo>
                  <a:cubicBezTo>
                    <a:pt x="3626" y="1702"/>
                    <a:pt x="3876" y="1500"/>
                    <a:pt x="4135" y="1318"/>
                  </a:cubicBezTo>
                  <a:cubicBezTo>
                    <a:pt x="4251" y="1241"/>
                    <a:pt x="4376" y="1154"/>
                    <a:pt x="4491" y="1077"/>
                  </a:cubicBezTo>
                  <a:cubicBezTo>
                    <a:pt x="4760" y="904"/>
                    <a:pt x="5039" y="760"/>
                    <a:pt x="5337" y="625"/>
                  </a:cubicBezTo>
                  <a:cubicBezTo>
                    <a:pt x="5395" y="596"/>
                    <a:pt x="5462" y="568"/>
                    <a:pt x="5530" y="539"/>
                  </a:cubicBezTo>
                  <a:lnTo>
                    <a:pt x="5732" y="462"/>
                  </a:lnTo>
                  <a:cubicBezTo>
                    <a:pt x="6030" y="346"/>
                    <a:pt x="6328" y="260"/>
                    <a:pt x="6645" y="183"/>
                  </a:cubicBezTo>
                  <a:cubicBezTo>
                    <a:pt x="6780" y="154"/>
                    <a:pt x="6924" y="125"/>
                    <a:pt x="7068" y="96"/>
                  </a:cubicBezTo>
                  <a:cubicBezTo>
                    <a:pt x="7251" y="68"/>
                    <a:pt x="7434" y="48"/>
                    <a:pt x="7626" y="29"/>
                  </a:cubicBezTo>
                  <a:cubicBezTo>
                    <a:pt x="7501" y="19"/>
                    <a:pt x="7366" y="10"/>
                    <a:pt x="7251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4" name="Google Shape;17644;p67"/>
            <p:cNvSpPr/>
            <p:nvPr/>
          </p:nvSpPr>
          <p:spPr>
            <a:xfrm>
              <a:off x="1071564" y="1593969"/>
              <a:ext cx="19626" cy="47509"/>
            </a:xfrm>
            <a:custGeom>
              <a:avLst/>
              <a:gdLst/>
              <a:ahLst/>
              <a:cxnLst/>
              <a:rect l="l" t="t" r="r" b="b"/>
              <a:pathLst>
                <a:path w="751" h="1818" extrusionOk="0">
                  <a:moveTo>
                    <a:pt x="328" y="0"/>
                  </a:moveTo>
                  <a:lnTo>
                    <a:pt x="20" y="1558"/>
                  </a:lnTo>
                  <a:cubicBezTo>
                    <a:pt x="1" y="1674"/>
                    <a:pt x="78" y="1789"/>
                    <a:pt x="193" y="1818"/>
                  </a:cubicBezTo>
                  <a:lnTo>
                    <a:pt x="231" y="1818"/>
                  </a:lnTo>
                  <a:cubicBezTo>
                    <a:pt x="337" y="1818"/>
                    <a:pt x="424" y="1741"/>
                    <a:pt x="453" y="1645"/>
                  </a:cubicBezTo>
                  <a:lnTo>
                    <a:pt x="751" y="87"/>
                  </a:lnTo>
                  <a:cubicBezTo>
                    <a:pt x="616" y="58"/>
                    <a:pt x="472" y="29"/>
                    <a:pt x="328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5" name="Google Shape;17645;p67"/>
            <p:cNvSpPr/>
            <p:nvPr/>
          </p:nvSpPr>
          <p:spPr>
            <a:xfrm>
              <a:off x="1122575" y="1619605"/>
              <a:ext cx="33946" cy="42988"/>
            </a:xfrm>
            <a:custGeom>
              <a:avLst/>
              <a:gdLst/>
              <a:ahLst/>
              <a:cxnLst/>
              <a:rect l="l" t="t" r="r" b="b"/>
              <a:pathLst>
                <a:path w="1299" h="1645" extrusionOk="0">
                  <a:moveTo>
                    <a:pt x="943" y="0"/>
                  </a:moveTo>
                  <a:lnTo>
                    <a:pt x="68" y="1318"/>
                  </a:lnTo>
                  <a:cubicBezTo>
                    <a:pt x="1" y="1414"/>
                    <a:pt x="20" y="1548"/>
                    <a:pt x="116" y="1616"/>
                  </a:cubicBezTo>
                  <a:cubicBezTo>
                    <a:pt x="155" y="1635"/>
                    <a:pt x="193" y="1645"/>
                    <a:pt x="241" y="1645"/>
                  </a:cubicBezTo>
                  <a:cubicBezTo>
                    <a:pt x="308" y="1645"/>
                    <a:pt x="376" y="1616"/>
                    <a:pt x="424" y="1558"/>
                  </a:cubicBezTo>
                  <a:lnTo>
                    <a:pt x="1299" y="241"/>
                  </a:lnTo>
                  <a:cubicBezTo>
                    <a:pt x="1184" y="154"/>
                    <a:pt x="1068" y="77"/>
                    <a:pt x="94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6" name="Google Shape;17646;p67"/>
            <p:cNvSpPr/>
            <p:nvPr/>
          </p:nvSpPr>
          <p:spPr>
            <a:xfrm>
              <a:off x="1159866" y="1668839"/>
              <a:ext cx="45915" cy="33293"/>
            </a:xfrm>
            <a:custGeom>
              <a:avLst/>
              <a:gdLst/>
              <a:ahLst/>
              <a:cxnLst/>
              <a:rect l="l" t="t" r="r" b="b"/>
              <a:pathLst>
                <a:path w="1757" h="1274" extrusionOk="0">
                  <a:moveTo>
                    <a:pt x="1516" y="1"/>
                  </a:moveTo>
                  <a:lnTo>
                    <a:pt x="199" y="876"/>
                  </a:lnTo>
                  <a:cubicBezTo>
                    <a:pt x="1" y="1003"/>
                    <a:pt x="129" y="1273"/>
                    <a:pt x="315" y="1273"/>
                  </a:cubicBezTo>
                  <a:cubicBezTo>
                    <a:pt x="354" y="1273"/>
                    <a:pt x="397" y="1261"/>
                    <a:pt x="439" y="1232"/>
                  </a:cubicBezTo>
                  <a:lnTo>
                    <a:pt x="1757" y="357"/>
                  </a:lnTo>
                  <a:cubicBezTo>
                    <a:pt x="1680" y="232"/>
                    <a:pt x="1593" y="116"/>
                    <a:pt x="151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7" name="Google Shape;17647;p67"/>
            <p:cNvSpPr/>
            <p:nvPr/>
          </p:nvSpPr>
          <p:spPr>
            <a:xfrm>
              <a:off x="1181634" y="1734196"/>
              <a:ext cx="49286" cy="19103"/>
            </a:xfrm>
            <a:custGeom>
              <a:avLst/>
              <a:gdLst/>
              <a:ahLst/>
              <a:cxnLst/>
              <a:rect l="l" t="t" r="r" b="b"/>
              <a:pathLst>
                <a:path w="1886" h="731" extrusionOk="0">
                  <a:moveTo>
                    <a:pt x="1799" y="0"/>
                  </a:moveTo>
                  <a:lnTo>
                    <a:pt x="251" y="308"/>
                  </a:lnTo>
                  <a:cubicBezTo>
                    <a:pt x="1" y="356"/>
                    <a:pt x="39" y="731"/>
                    <a:pt x="289" y="731"/>
                  </a:cubicBezTo>
                  <a:lnTo>
                    <a:pt x="337" y="731"/>
                  </a:lnTo>
                  <a:lnTo>
                    <a:pt x="1885" y="423"/>
                  </a:lnTo>
                  <a:cubicBezTo>
                    <a:pt x="1866" y="279"/>
                    <a:pt x="1837" y="135"/>
                    <a:pt x="179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8" name="Google Shape;17648;p67"/>
            <p:cNvSpPr/>
            <p:nvPr/>
          </p:nvSpPr>
          <p:spPr>
            <a:xfrm>
              <a:off x="868776" y="1734196"/>
              <a:ext cx="48267" cy="19364"/>
            </a:xfrm>
            <a:custGeom>
              <a:avLst/>
              <a:gdLst/>
              <a:ahLst/>
              <a:cxnLst/>
              <a:rect l="l" t="t" r="r" b="b"/>
              <a:pathLst>
                <a:path w="1847" h="741" extrusionOk="0">
                  <a:moveTo>
                    <a:pt x="77" y="0"/>
                  </a:moveTo>
                  <a:cubicBezTo>
                    <a:pt x="49" y="144"/>
                    <a:pt x="20" y="279"/>
                    <a:pt x="1" y="423"/>
                  </a:cubicBezTo>
                  <a:lnTo>
                    <a:pt x="1568" y="741"/>
                  </a:lnTo>
                  <a:lnTo>
                    <a:pt x="1606" y="741"/>
                  </a:lnTo>
                  <a:cubicBezTo>
                    <a:pt x="1712" y="741"/>
                    <a:pt x="1799" y="664"/>
                    <a:pt x="1818" y="567"/>
                  </a:cubicBezTo>
                  <a:cubicBezTo>
                    <a:pt x="1847" y="452"/>
                    <a:pt x="1770" y="337"/>
                    <a:pt x="1655" y="317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9" name="Google Shape;17649;p67"/>
            <p:cNvSpPr/>
            <p:nvPr/>
          </p:nvSpPr>
          <p:spPr>
            <a:xfrm>
              <a:off x="894151" y="1668603"/>
              <a:ext cx="44007" cy="33659"/>
            </a:xfrm>
            <a:custGeom>
              <a:avLst/>
              <a:gdLst/>
              <a:ahLst/>
              <a:cxnLst/>
              <a:rect l="l" t="t" r="r" b="b"/>
              <a:pathLst>
                <a:path w="1684" h="1288" extrusionOk="0">
                  <a:moveTo>
                    <a:pt x="241" y="0"/>
                  </a:moveTo>
                  <a:cubicBezTo>
                    <a:pt x="155" y="125"/>
                    <a:pt x="68" y="241"/>
                    <a:pt x="1" y="366"/>
                  </a:cubicBezTo>
                  <a:lnTo>
                    <a:pt x="1318" y="1250"/>
                  </a:lnTo>
                  <a:cubicBezTo>
                    <a:pt x="1354" y="1275"/>
                    <a:pt x="1395" y="1287"/>
                    <a:pt x="1436" y="1287"/>
                  </a:cubicBezTo>
                  <a:cubicBezTo>
                    <a:pt x="1505" y="1287"/>
                    <a:pt x="1574" y="1253"/>
                    <a:pt x="1616" y="1193"/>
                  </a:cubicBezTo>
                  <a:cubicBezTo>
                    <a:pt x="1684" y="1097"/>
                    <a:pt x="1664" y="962"/>
                    <a:pt x="1559" y="895"/>
                  </a:cubicBezTo>
                  <a:lnTo>
                    <a:pt x="241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0" name="Google Shape;17650;p67"/>
            <p:cNvSpPr/>
            <p:nvPr/>
          </p:nvSpPr>
          <p:spPr>
            <a:xfrm>
              <a:off x="942914" y="1619605"/>
              <a:ext cx="35462" cy="43328"/>
            </a:xfrm>
            <a:custGeom>
              <a:avLst/>
              <a:gdLst/>
              <a:ahLst/>
              <a:cxnLst/>
              <a:rect l="l" t="t" r="r" b="b"/>
              <a:pathLst>
                <a:path w="1357" h="1658" extrusionOk="0">
                  <a:moveTo>
                    <a:pt x="356" y="0"/>
                  </a:moveTo>
                  <a:lnTo>
                    <a:pt x="0" y="241"/>
                  </a:lnTo>
                  <a:lnTo>
                    <a:pt x="885" y="1558"/>
                  </a:lnTo>
                  <a:cubicBezTo>
                    <a:pt x="933" y="1628"/>
                    <a:pt x="997" y="1658"/>
                    <a:pt x="1060" y="1658"/>
                  </a:cubicBezTo>
                  <a:cubicBezTo>
                    <a:pt x="1212" y="1658"/>
                    <a:pt x="1356" y="1488"/>
                    <a:pt x="1241" y="1318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1" name="Google Shape;17651;p67"/>
            <p:cNvSpPr/>
            <p:nvPr/>
          </p:nvSpPr>
          <p:spPr>
            <a:xfrm>
              <a:off x="1008506" y="1593708"/>
              <a:ext cx="19626" cy="47770"/>
            </a:xfrm>
            <a:custGeom>
              <a:avLst/>
              <a:gdLst/>
              <a:ahLst/>
              <a:cxnLst/>
              <a:rect l="l" t="t" r="r" b="b"/>
              <a:pathLst>
                <a:path w="751" h="1828" extrusionOk="0">
                  <a:moveTo>
                    <a:pt x="423" y="1"/>
                  </a:moveTo>
                  <a:cubicBezTo>
                    <a:pt x="279" y="30"/>
                    <a:pt x="135" y="58"/>
                    <a:pt x="0" y="87"/>
                  </a:cubicBezTo>
                  <a:lnTo>
                    <a:pt x="308" y="1655"/>
                  </a:lnTo>
                  <a:cubicBezTo>
                    <a:pt x="327" y="1751"/>
                    <a:pt x="414" y="1818"/>
                    <a:pt x="519" y="1828"/>
                  </a:cubicBezTo>
                  <a:lnTo>
                    <a:pt x="558" y="1828"/>
                  </a:lnTo>
                  <a:cubicBezTo>
                    <a:pt x="673" y="1799"/>
                    <a:pt x="750" y="1684"/>
                    <a:pt x="731" y="1568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2" name="Google Shape;17652;p67"/>
            <p:cNvSpPr/>
            <p:nvPr/>
          </p:nvSpPr>
          <p:spPr>
            <a:xfrm>
              <a:off x="1043916" y="1591695"/>
              <a:ext cx="11838" cy="138999"/>
            </a:xfrm>
            <a:custGeom>
              <a:avLst/>
              <a:gdLst/>
              <a:ahLst/>
              <a:cxnLst/>
              <a:rect l="l" t="t" r="r" b="b"/>
              <a:pathLst>
                <a:path w="453" h="5319" extrusionOk="0">
                  <a:moveTo>
                    <a:pt x="11" y="1"/>
                  </a:moveTo>
                  <a:lnTo>
                    <a:pt x="11" y="5088"/>
                  </a:lnTo>
                  <a:cubicBezTo>
                    <a:pt x="1" y="5242"/>
                    <a:pt x="114" y="5319"/>
                    <a:pt x="227" y="5319"/>
                  </a:cubicBezTo>
                  <a:cubicBezTo>
                    <a:pt x="340" y="5319"/>
                    <a:pt x="453" y="5242"/>
                    <a:pt x="443" y="5088"/>
                  </a:cubicBezTo>
                  <a:lnTo>
                    <a:pt x="443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3" name="Google Shape;17653;p67"/>
            <p:cNvSpPr/>
            <p:nvPr/>
          </p:nvSpPr>
          <p:spPr>
            <a:xfrm>
              <a:off x="1063777" y="1603507"/>
              <a:ext cx="61594" cy="128180"/>
            </a:xfrm>
            <a:custGeom>
              <a:avLst/>
              <a:gdLst/>
              <a:ahLst/>
              <a:cxnLst/>
              <a:rect l="l" t="t" r="r" b="b"/>
              <a:pathLst>
                <a:path w="2357" h="4905" extrusionOk="0">
                  <a:moveTo>
                    <a:pt x="1962" y="1"/>
                  </a:moveTo>
                  <a:lnTo>
                    <a:pt x="49" y="4597"/>
                  </a:lnTo>
                  <a:lnTo>
                    <a:pt x="49" y="4607"/>
                  </a:lnTo>
                  <a:cubicBezTo>
                    <a:pt x="1" y="4713"/>
                    <a:pt x="58" y="4847"/>
                    <a:pt x="164" y="4886"/>
                  </a:cubicBezTo>
                  <a:cubicBezTo>
                    <a:pt x="193" y="4895"/>
                    <a:pt x="222" y="4905"/>
                    <a:pt x="251" y="4905"/>
                  </a:cubicBezTo>
                  <a:cubicBezTo>
                    <a:pt x="337" y="4905"/>
                    <a:pt x="414" y="4847"/>
                    <a:pt x="443" y="4770"/>
                  </a:cubicBezTo>
                  <a:lnTo>
                    <a:pt x="453" y="4751"/>
                  </a:lnTo>
                  <a:lnTo>
                    <a:pt x="2357" y="164"/>
                  </a:lnTo>
                  <a:cubicBezTo>
                    <a:pt x="2289" y="135"/>
                    <a:pt x="2222" y="107"/>
                    <a:pt x="2164" y="78"/>
                  </a:cubicBezTo>
                  <a:lnTo>
                    <a:pt x="1962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4" name="Google Shape;17654;p67"/>
            <p:cNvSpPr/>
            <p:nvPr/>
          </p:nvSpPr>
          <p:spPr>
            <a:xfrm>
              <a:off x="1081129" y="1641452"/>
              <a:ext cx="102805" cy="100662"/>
            </a:xfrm>
            <a:custGeom>
              <a:avLst/>
              <a:gdLst/>
              <a:ahLst/>
              <a:cxnLst/>
              <a:rect l="l" t="t" r="r" b="b"/>
              <a:pathLst>
                <a:path w="3934" h="3852" extrusionOk="0">
                  <a:moveTo>
                    <a:pt x="3625" y="1"/>
                  </a:moveTo>
                  <a:lnTo>
                    <a:pt x="144" y="3482"/>
                  </a:lnTo>
                  <a:lnTo>
                    <a:pt x="125" y="3501"/>
                  </a:lnTo>
                  <a:cubicBezTo>
                    <a:pt x="1" y="3662"/>
                    <a:pt x="138" y="3851"/>
                    <a:pt x="296" y="3851"/>
                  </a:cubicBezTo>
                  <a:cubicBezTo>
                    <a:pt x="345" y="3851"/>
                    <a:pt x="397" y="3833"/>
                    <a:pt x="442" y="3790"/>
                  </a:cubicBezTo>
                  <a:lnTo>
                    <a:pt x="3933" y="309"/>
                  </a:lnTo>
                  <a:cubicBezTo>
                    <a:pt x="3875" y="260"/>
                    <a:pt x="3827" y="212"/>
                    <a:pt x="3779" y="155"/>
                  </a:cubicBezTo>
                  <a:cubicBezTo>
                    <a:pt x="3731" y="97"/>
                    <a:pt x="3673" y="49"/>
                    <a:pt x="3625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5" name="Google Shape;17655;p67"/>
            <p:cNvSpPr/>
            <p:nvPr/>
          </p:nvSpPr>
          <p:spPr>
            <a:xfrm>
              <a:off x="1091163" y="1700015"/>
              <a:ext cx="130453" cy="60758"/>
            </a:xfrm>
            <a:custGeom>
              <a:avLst/>
              <a:gdLst/>
              <a:ahLst/>
              <a:cxnLst/>
              <a:rect l="l" t="t" r="r" b="b"/>
              <a:pathLst>
                <a:path w="4992" h="2325" extrusionOk="0">
                  <a:moveTo>
                    <a:pt x="4828" y="0"/>
                  </a:moveTo>
                  <a:lnTo>
                    <a:pt x="308" y="1875"/>
                  </a:lnTo>
                  <a:lnTo>
                    <a:pt x="251" y="1904"/>
                  </a:lnTo>
                  <a:cubicBezTo>
                    <a:pt x="1" y="1988"/>
                    <a:pt x="98" y="2324"/>
                    <a:pt x="310" y="2324"/>
                  </a:cubicBezTo>
                  <a:cubicBezTo>
                    <a:pt x="342" y="2324"/>
                    <a:pt x="377" y="2316"/>
                    <a:pt x="414" y="2299"/>
                  </a:cubicBezTo>
                  <a:lnTo>
                    <a:pt x="501" y="2260"/>
                  </a:lnTo>
                  <a:lnTo>
                    <a:pt x="4991" y="404"/>
                  </a:lnTo>
                  <a:cubicBezTo>
                    <a:pt x="4963" y="337"/>
                    <a:pt x="4934" y="270"/>
                    <a:pt x="4915" y="202"/>
                  </a:cubicBezTo>
                  <a:cubicBezTo>
                    <a:pt x="4886" y="135"/>
                    <a:pt x="4857" y="68"/>
                    <a:pt x="4828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6" name="Google Shape;17656;p67"/>
            <p:cNvSpPr/>
            <p:nvPr/>
          </p:nvSpPr>
          <p:spPr>
            <a:xfrm>
              <a:off x="878079" y="1700015"/>
              <a:ext cx="128441" cy="60784"/>
            </a:xfrm>
            <a:custGeom>
              <a:avLst/>
              <a:gdLst/>
              <a:ahLst/>
              <a:cxnLst/>
              <a:rect l="l" t="t" r="r" b="b"/>
              <a:pathLst>
                <a:path w="4915" h="2326" extrusionOk="0">
                  <a:moveTo>
                    <a:pt x="164" y="0"/>
                  </a:moveTo>
                  <a:cubicBezTo>
                    <a:pt x="135" y="68"/>
                    <a:pt x="106" y="135"/>
                    <a:pt x="77" y="202"/>
                  </a:cubicBezTo>
                  <a:cubicBezTo>
                    <a:pt x="48" y="270"/>
                    <a:pt x="20" y="337"/>
                    <a:pt x="0" y="404"/>
                  </a:cubicBezTo>
                  <a:lnTo>
                    <a:pt x="4510" y="2270"/>
                  </a:lnTo>
                  <a:lnTo>
                    <a:pt x="4597" y="2308"/>
                  </a:lnTo>
                  <a:cubicBezTo>
                    <a:pt x="4622" y="2320"/>
                    <a:pt x="4649" y="2325"/>
                    <a:pt x="4675" y="2325"/>
                  </a:cubicBezTo>
                  <a:cubicBezTo>
                    <a:pt x="4758" y="2325"/>
                    <a:pt x="4839" y="2271"/>
                    <a:pt x="4876" y="2183"/>
                  </a:cubicBezTo>
                  <a:cubicBezTo>
                    <a:pt x="4914" y="2077"/>
                    <a:pt x="4866" y="1952"/>
                    <a:pt x="4760" y="1904"/>
                  </a:cubicBezTo>
                  <a:lnTo>
                    <a:pt x="4703" y="1885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7" name="Google Shape;17657;p67"/>
            <p:cNvSpPr/>
            <p:nvPr/>
          </p:nvSpPr>
          <p:spPr>
            <a:xfrm>
              <a:off x="974325" y="1603507"/>
              <a:ext cx="62849" cy="130715"/>
            </a:xfrm>
            <a:custGeom>
              <a:avLst/>
              <a:gdLst/>
              <a:ahLst/>
              <a:cxnLst/>
              <a:rect l="l" t="t" r="r" b="b"/>
              <a:pathLst>
                <a:path w="2405" h="5002" extrusionOk="0">
                  <a:moveTo>
                    <a:pt x="395" y="1"/>
                  </a:moveTo>
                  <a:lnTo>
                    <a:pt x="193" y="78"/>
                  </a:lnTo>
                  <a:cubicBezTo>
                    <a:pt x="125" y="107"/>
                    <a:pt x="58" y="135"/>
                    <a:pt x="0" y="164"/>
                  </a:cubicBezTo>
                  <a:lnTo>
                    <a:pt x="1904" y="4761"/>
                  </a:lnTo>
                  <a:lnTo>
                    <a:pt x="1952" y="4867"/>
                  </a:lnTo>
                  <a:cubicBezTo>
                    <a:pt x="1991" y="4943"/>
                    <a:pt x="2068" y="5001"/>
                    <a:pt x="2154" y="5001"/>
                  </a:cubicBezTo>
                  <a:cubicBezTo>
                    <a:pt x="2183" y="5001"/>
                    <a:pt x="2212" y="4992"/>
                    <a:pt x="2241" y="4982"/>
                  </a:cubicBezTo>
                  <a:cubicBezTo>
                    <a:pt x="2347" y="4943"/>
                    <a:pt x="2404" y="4818"/>
                    <a:pt x="2356" y="4703"/>
                  </a:cubicBezTo>
                  <a:lnTo>
                    <a:pt x="2318" y="4607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8" name="Google Shape;17658;p67"/>
            <p:cNvSpPr/>
            <p:nvPr/>
          </p:nvSpPr>
          <p:spPr>
            <a:xfrm>
              <a:off x="916023" y="1641713"/>
              <a:ext cx="101290" cy="100793"/>
            </a:xfrm>
            <a:custGeom>
              <a:avLst/>
              <a:gdLst/>
              <a:ahLst/>
              <a:cxnLst/>
              <a:rect l="l" t="t" r="r" b="b"/>
              <a:pathLst>
                <a:path w="3876" h="3857" extrusionOk="0">
                  <a:moveTo>
                    <a:pt x="308" y="0"/>
                  </a:moveTo>
                  <a:cubicBezTo>
                    <a:pt x="250" y="49"/>
                    <a:pt x="202" y="97"/>
                    <a:pt x="154" y="154"/>
                  </a:cubicBezTo>
                  <a:cubicBezTo>
                    <a:pt x="97" y="202"/>
                    <a:pt x="48" y="250"/>
                    <a:pt x="0" y="308"/>
                  </a:cubicBezTo>
                  <a:lnTo>
                    <a:pt x="3491" y="3789"/>
                  </a:lnTo>
                  <a:cubicBezTo>
                    <a:pt x="3529" y="3828"/>
                    <a:pt x="3578" y="3856"/>
                    <a:pt x="3635" y="3856"/>
                  </a:cubicBezTo>
                  <a:cubicBezTo>
                    <a:pt x="3693" y="3856"/>
                    <a:pt x="3751" y="3828"/>
                    <a:pt x="3789" y="3789"/>
                  </a:cubicBezTo>
                  <a:cubicBezTo>
                    <a:pt x="3866" y="3712"/>
                    <a:pt x="3876" y="3587"/>
                    <a:pt x="3808" y="3501"/>
                  </a:cubicBezTo>
                  <a:lnTo>
                    <a:pt x="3789" y="3491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9" name="Google Shape;17659;p67"/>
            <p:cNvSpPr/>
            <p:nvPr/>
          </p:nvSpPr>
          <p:spPr>
            <a:xfrm>
              <a:off x="992409" y="1721861"/>
              <a:ext cx="115375" cy="53049"/>
            </a:xfrm>
            <a:custGeom>
              <a:avLst/>
              <a:gdLst/>
              <a:ahLst/>
              <a:cxnLst/>
              <a:rect l="l" t="t" r="r" b="b"/>
              <a:pathLst>
                <a:path w="4415" h="2030" extrusionOk="0">
                  <a:moveTo>
                    <a:pt x="2203" y="1"/>
                  </a:moveTo>
                  <a:cubicBezTo>
                    <a:pt x="1058" y="1"/>
                    <a:pt x="106" y="876"/>
                    <a:pt x="1" y="2020"/>
                  </a:cubicBezTo>
                  <a:cubicBezTo>
                    <a:pt x="1" y="2020"/>
                    <a:pt x="1" y="2030"/>
                    <a:pt x="1" y="2030"/>
                  </a:cubicBezTo>
                  <a:lnTo>
                    <a:pt x="433" y="2030"/>
                  </a:lnTo>
                  <a:cubicBezTo>
                    <a:pt x="520" y="1116"/>
                    <a:pt x="1289" y="414"/>
                    <a:pt x="2203" y="414"/>
                  </a:cubicBezTo>
                  <a:cubicBezTo>
                    <a:pt x="3126" y="414"/>
                    <a:pt x="3895" y="1116"/>
                    <a:pt x="3982" y="2030"/>
                  </a:cubicBezTo>
                  <a:lnTo>
                    <a:pt x="4414" y="2030"/>
                  </a:lnTo>
                  <a:cubicBezTo>
                    <a:pt x="4414" y="2030"/>
                    <a:pt x="4405" y="2020"/>
                    <a:pt x="4405" y="2020"/>
                  </a:cubicBezTo>
                  <a:cubicBezTo>
                    <a:pt x="4309" y="876"/>
                    <a:pt x="3357" y="1"/>
                    <a:pt x="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60" name="Google Shape;17660;p67"/>
          <p:cNvGrpSpPr/>
          <p:nvPr/>
        </p:nvGrpSpPr>
        <p:grpSpPr>
          <a:xfrm>
            <a:off x="3117843" y="1499892"/>
            <a:ext cx="327440" cy="366744"/>
            <a:chOff x="3117843" y="1499892"/>
            <a:chExt cx="327440" cy="366744"/>
          </a:xfrm>
        </p:grpSpPr>
        <p:sp>
          <p:nvSpPr>
            <p:cNvPr id="17661" name="Google Shape;17661;p67"/>
            <p:cNvSpPr/>
            <p:nvPr/>
          </p:nvSpPr>
          <p:spPr>
            <a:xfrm>
              <a:off x="3117843" y="1499997"/>
              <a:ext cx="327440" cy="366404"/>
            </a:xfrm>
            <a:custGeom>
              <a:avLst/>
              <a:gdLst/>
              <a:ahLst/>
              <a:cxnLst/>
              <a:rect l="l" t="t" r="r" b="b"/>
              <a:pathLst>
                <a:path w="12530" h="14021" extrusionOk="0">
                  <a:moveTo>
                    <a:pt x="4202" y="0"/>
                  </a:moveTo>
                  <a:cubicBezTo>
                    <a:pt x="3414" y="0"/>
                    <a:pt x="2769" y="644"/>
                    <a:pt x="2769" y="1433"/>
                  </a:cubicBezTo>
                  <a:lnTo>
                    <a:pt x="2039" y="1433"/>
                  </a:lnTo>
                  <a:cubicBezTo>
                    <a:pt x="1702" y="143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02"/>
                  </a:cubicBezTo>
                  <a:cubicBezTo>
                    <a:pt x="0" y="4991"/>
                    <a:pt x="635" y="5635"/>
                    <a:pt x="1423" y="5635"/>
                  </a:cubicBezTo>
                  <a:lnTo>
                    <a:pt x="1423" y="11924"/>
                  </a:lnTo>
                  <a:cubicBezTo>
                    <a:pt x="1423" y="12260"/>
                    <a:pt x="1702" y="12539"/>
                    <a:pt x="2039" y="12539"/>
                  </a:cubicBezTo>
                  <a:lnTo>
                    <a:pt x="2769" y="12539"/>
                  </a:lnTo>
                  <a:lnTo>
                    <a:pt x="2769" y="12510"/>
                  </a:lnTo>
                  <a:lnTo>
                    <a:pt x="2769" y="12482"/>
                  </a:lnTo>
                  <a:cubicBezTo>
                    <a:pt x="2789" y="11699"/>
                    <a:pt x="3433" y="11078"/>
                    <a:pt x="4213" y="11078"/>
                  </a:cubicBezTo>
                  <a:cubicBezTo>
                    <a:pt x="4219" y="11078"/>
                    <a:pt x="4225" y="11078"/>
                    <a:pt x="4231" y="11078"/>
                  </a:cubicBezTo>
                  <a:cubicBezTo>
                    <a:pt x="5020" y="11097"/>
                    <a:pt x="5645" y="11751"/>
                    <a:pt x="5625" y="12539"/>
                  </a:cubicBezTo>
                  <a:lnTo>
                    <a:pt x="8328" y="12539"/>
                  </a:lnTo>
                  <a:cubicBezTo>
                    <a:pt x="8299" y="13337"/>
                    <a:pt x="8924" y="14001"/>
                    <a:pt x="9722" y="14020"/>
                  </a:cubicBezTo>
                  <a:cubicBezTo>
                    <a:pt x="9733" y="14020"/>
                    <a:pt x="9745" y="14021"/>
                    <a:pt x="9757" y="14021"/>
                  </a:cubicBezTo>
                  <a:cubicBezTo>
                    <a:pt x="10539" y="14021"/>
                    <a:pt x="11183" y="13383"/>
                    <a:pt x="11183" y="12597"/>
                  </a:cubicBezTo>
                  <a:lnTo>
                    <a:pt x="11183" y="12539"/>
                  </a:lnTo>
                  <a:lnTo>
                    <a:pt x="11664" y="12539"/>
                  </a:lnTo>
                  <a:cubicBezTo>
                    <a:pt x="12145" y="12530"/>
                    <a:pt x="12530" y="12135"/>
                    <a:pt x="12530" y="11664"/>
                  </a:cubicBezTo>
                  <a:lnTo>
                    <a:pt x="12530" y="11183"/>
                  </a:lnTo>
                  <a:cubicBezTo>
                    <a:pt x="11741" y="11174"/>
                    <a:pt x="11097" y="10539"/>
                    <a:pt x="11097" y="9751"/>
                  </a:cubicBezTo>
                  <a:cubicBezTo>
                    <a:pt x="11097" y="8962"/>
                    <a:pt x="11741" y="8327"/>
                    <a:pt x="12530" y="8318"/>
                  </a:cubicBezTo>
                  <a:lnTo>
                    <a:pt x="12530" y="2048"/>
                  </a:lnTo>
                  <a:cubicBezTo>
                    <a:pt x="12520" y="1702"/>
                    <a:pt x="12251" y="1433"/>
                    <a:pt x="11914" y="1433"/>
                  </a:cubicBezTo>
                  <a:lnTo>
                    <a:pt x="11174" y="1433"/>
                  </a:lnTo>
                  <a:cubicBezTo>
                    <a:pt x="11183" y="2221"/>
                    <a:pt x="10549" y="2866"/>
                    <a:pt x="9760" y="2875"/>
                  </a:cubicBezTo>
                  <a:cubicBezTo>
                    <a:pt x="8972" y="2875"/>
                    <a:pt x="8328" y="2241"/>
                    <a:pt x="8318" y="1452"/>
                  </a:cubicBezTo>
                  <a:lnTo>
                    <a:pt x="8318" y="1433"/>
                  </a:lnTo>
                  <a:lnTo>
                    <a:pt x="5625" y="1433"/>
                  </a:lnTo>
                  <a:cubicBezTo>
                    <a:pt x="5625" y="644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2" name="Google Shape;17662;p67"/>
            <p:cNvSpPr/>
            <p:nvPr/>
          </p:nvSpPr>
          <p:spPr>
            <a:xfrm>
              <a:off x="3300013" y="1682427"/>
              <a:ext cx="145271" cy="184208"/>
            </a:xfrm>
            <a:custGeom>
              <a:avLst/>
              <a:gdLst/>
              <a:ahLst/>
              <a:cxnLst/>
              <a:rect l="l" t="t" r="r" b="b"/>
              <a:pathLst>
                <a:path w="5559" h="7049" extrusionOk="0">
                  <a:moveTo>
                    <a:pt x="1" y="0"/>
                  </a:moveTo>
                  <a:lnTo>
                    <a:pt x="1" y="1346"/>
                  </a:lnTo>
                  <a:cubicBezTo>
                    <a:pt x="789" y="1346"/>
                    <a:pt x="1433" y="1991"/>
                    <a:pt x="1433" y="2779"/>
                  </a:cubicBezTo>
                  <a:cubicBezTo>
                    <a:pt x="1433" y="3568"/>
                    <a:pt x="789" y="4212"/>
                    <a:pt x="1" y="4212"/>
                  </a:cubicBezTo>
                  <a:lnTo>
                    <a:pt x="1" y="5558"/>
                  </a:lnTo>
                  <a:lnTo>
                    <a:pt x="1357" y="5558"/>
                  </a:lnTo>
                  <a:lnTo>
                    <a:pt x="1357" y="5616"/>
                  </a:lnTo>
                  <a:cubicBezTo>
                    <a:pt x="1357" y="6405"/>
                    <a:pt x="1991" y="7049"/>
                    <a:pt x="2789" y="7049"/>
                  </a:cubicBezTo>
                  <a:cubicBezTo>
                    <a:pt x="3578" y="7049"/>
                    <a:pt x="4212" y="6405"/>
                    <a:pt x="4212" y="5616"/>
                  </a:cubicBezTo>
                  <a:lnTo>
                    <a:pt x="4212" y="5558"/>
                  </a:lnTo>
                  <a:lnTo>
                    <a:pt x="4693" y="5558"/>
                  </a:lnTo>
                  <a:cubicBezTo>
                    <a:pt x="5174" y="5549"/>
                    <a:pt x="5559" y="5154"/>
                    <a:pt x="5559" y="4683"/>
                  </a:cubicBezTo>
                  <a:lnTo>
                    <a:pt x="5559" y="4202"/>
                  </a:lnTo>
                  <a:cubicBezTo>
                    <a:pt x="4770" y="4193"/>
                    <a:pt x="4126" y="3558"/>
                    <a:pt x="4126" y="2770"/>
                  </a:cubicBezTo>
                  <a:cubicBezTo>
                    <a:pt x="4126" y="1981"/>
                    <a:pt x="4770" y="1346"/>
                    <a:pt x="5559" y="1337"/>
                  </a:cubicBezTo>
                  <a:lnTo>
                    <a:pt x="5559" y="0"/>
                  </a:lnTo>
                  <a:lnTo>
                    <a:pt x="4212" y="0"/>
                  </a:lnTo>
                  <a:cubicBezTo>
                    <a:pt x="4212" y="789"/>
                    <a:pt x="3568" y="1433"/>
                    <a:pt x="2780" y="1433"/>
                  </a:cubicBezTo>
                  <a:cubicBezTo>
                    <a:pt x="1991" y="1433"/>
                    <a:pt x="1347" y="789"/>
                    <a:pt x="134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3" name="Google Shape;17663;p67"/>
            <p:cNvSpPr/>
            <p:nvPr/>
          </p:nvSpPr>
          <p:spPr>
            <a:xfrm>
              <a:off x="3262826" y="1537183"/>
              <a:ext cx="182457" cy="182718"/>
            </a:xfrm>
            <a:custGeom>
              <a:avLst/>
              <a:gdLst/>
              <a:ahLst/>
              <a:cxnLst/>
              <a:rect l="l" t="t" r="r" b="b"/>
              <a:pathLst>
                <a:path w="6982" h="6992" extrusionOk="0">
                  <a:moveTo>
                    <a:pt x="1424" y="0"/>
                  </a:moveTo>
                  <a:lnTo>
                    <a:pt x="1424" y="1366"/>
                  </a:lnTo>
                  <a:cubicBezTo>
                    <a:pt x="635" y="1366"/>
                    <a:pt x="0" y="2000"/>
                    <a:pt x="0" y="2789"/>
                  </a:cubicBezTo>
                  <a:cubicBezTo>
                    <a:pt x="0" y="3577"/>
                    <a:pt x="635" y="4222"/>
                    <a:pt x="1424" y="4222"/>
                  </a:cubicBezTo>
                  <a:lnTo>
                    <a:pt x="1424" y="5558"/>
                  </a:lnTo>
                  <a:lnTo>
                    <a:pt x="2780" y="5558"/>
                  </a:lnTo>
                  <a:cubicBezTo>
                    <a:pt x="2780" y="6347"/>
                    <a:pt x="3414" y="6991"/>
                    <a:pt x="4212" y="6991"/>
                  </a:cubicBezTo>
                  <a:cubicBezTo>
                    <a:pt x="5001" y="6991"/>
                    <a:pt x="5635" y="6347"/>
                    <a:pt x="5635" y="5558"/>
                  </a:cubicBezTo>
                  <a:lnTo>
                    <a:pt x="6982" y="5558"/>
                  </a:lnTo>
                  <a:lnTo>
                    <a:pt x="6982" y="625"/>
                  </a:lnTo>
                  <a:cubicBezTo>
                    <a:pt x="6982" y="279"/>
                    <a:pt x="6703" y="0"/>
                    <a:pt x="6366" y="0"/>
                  </a:cubicBezTo>
                  <a:lnTo>
                    <a:pt x="5626" y="0"/>
                  </a:lnTo>
                  <a:lnTo>
                    <a:pt x="5626" y="29"/>
                  </a:lnTo>
                  <a:cubicBezTo>
                    <a:pt x="5626" y="818"/>
                    <a:pt x="4991" y="1452"/>
                    <a:pt x="4203" y="1452"/>
                  </a:cubicBezTo>
                  <a:cubicBezTo>
                    <a:pt x="3414" y="1452"/>
                    <a:pt x="2770" y="818"/>
                    <a:pt x="2770" y="29"/>
                  </a:cubicBezTo>
                  <a:lnTo>
                    <a:pt x="2770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4" name="Google Shape;17664;p67"/>
            <p:cNvSpPr/>
            <p:nvPr/>
          </p:nvSpPr>
          <p:spPr>
            <a:xfrm>
              <a:off x="3155030" y="1682427"/>
              <a:ext cx="182457" cy="145271"/>
            </a:xfrm>
            <a:custGeom>
              <a:avLst/>
              <a:gdLst/>
              <a:ahLst/>
              <a:cxnLst/>
              <a:rect l="l" t="t" r="r" b="b"/>
              <a:pathLst>
                <a:path w="6982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lnTo>
                    <a:pt x="1346" y="5501"/>
                  </a:lnTo>
                  <a:cubicBezTo>
                    <a:pt x="1356" y="4718"/>
                    <a:pt x="1991" y="4087"/>
                    <a:pt x="2771" y="4087"/>
                  </a:cubicBezTo>
                  <a:cubicBezTo>
                    <a:pt x="2777" y="4087"/>
                    <a:pt x="2783" y="4087"/>
                    <a:pt x="2789" y="4087"/>
                  </a:cubicBezTo>
                  <a:cubicBezTo>
                    <a:pt x="3577" y="4097"/>
                    <a:pt x="4212" y="4741"/>
                    <a:pt x="4202" y="5529"/>
                  </a:cubicBezTo>
                  <a:lnTo>
                    <a:pt x="4202" y="5558"/>
                  </a:lnTo>
                  <a:lnTo>
                    <a:pt x="5549" y="5558"/>
                  </a:lnTo>
                  <a:lnTo>
                    <a:pt x="5549" y="4202"/>
                  </a:lnTo>
                  <a:cubicBezTo>
                    <a:pt x="6337" y="4202"/>
                    <a:pt x="6981" y="3568"/>
                    <a:pt x="6981" y="2779"/>
                  </a:cubicBezTo>
                  <a:cubicBezTo>
                    <a:pt x="6981" y="1991"/>
                    <a:pt x="6337" y="1356"/>
                    <a:pt x="5549" y="1346"/>
                  </a:cubicBezTo>
                  <a:lnTo>
                    <a:pt x="5549" y="0"/>
                  </a:lnTo>
                  <a:lnTo>
                    <a:pt x="4202" y="0"/>
                  </a:lnTo>
                  <a:cubicBezTo>
                    <a:pt x="4202" y="789"/>
                    <a:pt x="3568" y="1433"/>
                    <a:pt x="2779" y="1433"/>
                  </a:cubicBezTo>
                  <a:cubicBezTo>
                    <a:pt x="1991" y="1433"/>
                    <a:pt x="1346" y="789"/>
                    <a:pt x="134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5" name="Google Shape;17665;p67"/>
            <p:cNvSpPr/>
            <p:nvPr/>
          </p:nvSpPr>
          <p:spPr>
            <a:xfrm>
              <a:off x="3117843" y="1499997"/>
              <a:ext cx="182196" cy="219905"/>
            </a:xfrm>
            <a:custGeom>
              <a:avLst/>
              <a:gdLst/>
              <a:ahLst/>
              <a:cxnLst/>
              <a:rect l="l" t="t" r="r" b="b"/>
              <a:pathLst>
                <a:path w="6972" h="8415" extrusionOk="0">
                  <a:moveTo>
                    <a:pt x="4202" y="0"/>
                  </a:moveTo>
                  <a:cubicBezTo>
                    <a:pt x="3414" y="0"/>
                    <a:pt x="2769" y="635"/>
                    <a:pt x="2769" y="1423"/>
                  </a:cubicBezTo>
                  <a:lnTo>
                    <a:pt x="2039" y="1423"/>
                  </a:lnTo>
                  <a:cubicBezTo>
                    <a:pt x="1702" y="142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12"/>
                  </a:cubicBezTo>
                  <a:cubicBezTo>
                    <a:pt x="0" y="5000"/>
                    <a:pt x="635" y="5635"/>
                    <a:pt x="1423" y="5635"/>
                  </a:cubicBezTo>
                  <a:lnTo>
                    <a:pt x="1423" y="6981"/>
                  </a:lnTo>
                  <a:lnTo>
                    <a:pt x="2769" y="6981"/>
                  </a:lnTo>
                  <a:cubicBezTo>
                    <a:pt x="2769" y="7770"/>
                    <a:pt x="3414" y="8414"/>
                    <a:pt x="4202" y="8414"/>
                  </a:cubicBezTo>
                  <a:cubicBezTo>
                    <a:pt x="4991" y="8414"/>
                    <a:pt x="5625" y="7770"/>
                    <a:pt x="5625" y="6981"/>
                  </a:cubicBezTo>
                  <a:lnTo>
                    <a:pt x="6972" y="6981"/>
                  </a:lnTo>
                  <a:lnTo>
                    <a:pt x="6972" y="5635"/>
                  </a:lnTo>
                  <a:cubicBezTo>
                    <a:pt x="6183" y="5635"/>
                    <a:pt x="5548" y="4991"/>
                    <a:pt x="5548" y="4212"/>
                  </a:cubicBezTo>
                  <a:cubicBezTo>
                    <a:pt x="5548" y="3414"/>
                    <a:pt x="6183" y="2779"/>
                    <a:pt x="6972" y="2779"/>
                  </a:cubicBezTo>
                  <a:lnTo>
                    <a:pt x="6972" y="1423"/>
                  </a:lnTo>
                  <a:lnTo>
                    <a:pt x="5625" y="1423"/>
                  </a:lnTo>
                  <a:cubicBezTo>
                    <a:pt x="5625" y="635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6" name="Google Shape;17666;p67"/>
            <p:cNvSpPr/>
            <p:nvPr/>
          </p:nvSpPr>
          <p:spPr>
            <a:xfrm>
              <a:off x="3155030" y="1682427"/>
              <a:ext cx="35200" cy="145271"/>
            </a:xfrm>
            <a:custGeom>
              <a:avLst/>
              <a:gdLst/>
              <a:ahLst/>
              <a:cxnLst/>
              <a:rect l="l" t="t" r="r" b="b"/>
              <a:pathLst>
                <a:path w="1347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cubicBezTo>
                    <a:pt x="1346" y="5520"/>
                    <a:pt x="1346" y="5510"/>
                    <a:pt x="1346" y="5501"/>
                  </a:cubicBezTo>
                  <a:cubicBezTo>
                    <a:pt x="1125" y="5395"/>
                    <a:pt x="981" y="5183"/>
                    <a:pt x="981" y="4943"/>
                  </a:cubicBezTo>
                  <a:lnTo>
                    <a:pt x="981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7" name="Google Shape;17667;p67"/>
            <p:cNvSpPr/>
            <p:nvPr/>
          </p:nvSpPr>
          <p:spPr>
            <a:xfrm>
              <a:off x="3117843" y="1499892"/>
              <a:ext cx="122640" cy="182562"/>
            </a:xfrm>
            <a:custGeom>
              <a:avLst/>
              <a:gdLst/>
              <a:ahLst/>
              <a:cxnLst/>
              <a:rect l="l" t="t" r="r" b="b"/>
              <a:pathLst>
                <a:path w="4693" h="6986" extrusionOk="0">
                  <a:moveTo>
                    <a:pt x="4195" y="0"/>
                  </a:moveTo>
                  <a:cubicBezTo>
                    <a:pt x="3439" y="0"/>
                    <a:pt x="2769" y="613"/>
                    <a:pt x="2769" y="1427"/>
                  </a:cubicBezTo>
                  <a:lnTo>
                    <a:pt x="2039" y="1427"/>
                  </a:lnTo>
                  <a:cubicBezTo>
                    <a:pt x="1702" y="1427"/>
                    <a:pt x="1423" y="1706"/>
                    <a:pt x="1423" y="2052"/>
                  </a:cubicBezTo>
                  <a:lnTo>
                    <a:pt x="1423" y="2783"/>
                  </a:lnTo>
                  <a:cubicBezTo>
                    <a:pt x="635" y="2783"/>
                    <a:pt x="0" y="3418"/>
                    <a:pt x="0" y="4216"/>
                  </a:cubicBezTo>
                  <a:cubicBezTo>
                    <a:pt x="0" y="5004"/>
                    <a:pt x="635" y="5639"/>
                    <a:pt x="1423" y="5639"/>
                  </a:cubicBezTo>
                  <a:lnTo>
                    <a:pt x="1423" y="6985"/>
                  </a:lnTo>
                  <a:lnTo>
                    <a:pt x="2404" y="6985"/>
                  </a:lnTo>
                  <a:lnTo>
                    <a:pt x="2404" y="5639"/>
                  </a:lnTo>
                  <a:cubicBezTo>
                    <a:pt x="1616" y="5639"/>
                    <a:pt x="981" y="4995"/>
                    <a:pt x="981" y="4206"/>
                  </a:cubicBezTo>
                  <a:cubicBezTo>
                    <a:pt x="981" y="3418"/>
                    <a:pt x="1616" y="2783"/>
                    <a:pt x="2404" y="2783"/>
                  </a:cubicBezTo>
                  <a:lnTo>
                    <a:pt x="2404" y="2052"/>
                  </a:lnTo>
                  <a:cubicBezTo>
                    <a:pt x="2404" y="1712"/>
                    <a:pt x="2674" y="1437"/>
                    <a:pt x="3012" y="1437"/>
                  </a:cubicBezTo>
                  <a:cubicBezTo>
                    <a:pt x="3017" y="1437"/>
                    <a:pt x="3023" y="1437"/>
                    <a:pt x="3029" y="1437"/>
                  </a:cubicBezTo>
                  <a:lnTo>
                    <a:pt x="3760" y="1437"/>
                  </a:lnTo>
                  <a:cubicBezTo>
                    <a:pt x="3760" y="831"/>
                    <a:pt x="4135" y="302"/>
                    <a:pt x="4693" y="91"/>
                  </a:cubicBezTo>
                  <a:cubicBezTo>
                    <a:pt x="4527" y="29"/>
                    <a:pt x="4359" y="0"/>
                    <a:pt x="419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68" name="Google Shape;17668;p67"/>
          <p:cNvGrpSpPr/>
          <p:nvPr/>
        </p:nvGrpSpPr>
        <p:grpSpPr>
          <a:xfrm>
            <a:off x="2667005" y="1499997"/>
            <a:ext cx="336770" cy="366639"/>
            <a:chOff x="2667005" y="1499997"/>
            <a:chExt cx="336770" cy="366639"/>
          </a:xfrm>
        </p:grpSpPr>
        <p:sp>
          <p:nvSpPr>
            <p:cNvPr id="17669" name="Google Shape;17669;p67"/>
            <p:cNvSpPr/>
            <p:nvPr/>
          </p:nvSpPr>
          <p:spPr>
            <a:xfrm>
              <a:off x="2684593" y="1596974"/>
              <a:ext cx="229731" cy="252335"/>
            </a:xfrm>
            <a:custGeom>
              <a:avLst/>
              <a:gdLst/>
              <a:ahLst/>
              <a:cxnLst/>
              <a:rect l="l" t="t" r="r" b="b"/>
              <a:pathLst>
                <a:path w="8791" h="9656" extrusionOk="0">
                  <a:moveTo>
                    <a:pt x="1" y="1"/>
                  </a:moveTo>
                  <a:lnTo>
                    <a:pt x="1" y="9655"/>
                  </a:lnTo>
                  <a:lnTo>
                    <a:pt x="8790" y="9655"/>
                  </a:lnTo>
                  <a:lnTo>
                    <a:pt x="8790" y="905"/>
                  </a:lnTo>
                  <a:cubicBezTo>
                    <a:pt x="8790" y="405"/>
                    <a:pt x="8386" y="1"/>
                    <a:pt x="7886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0" name="Google Shape;17670;p67"/>
            <p:cNvSpPr/>
            <p:nvPr/>
          </p:nvSpPr>
          <p:spPr>
            <a:xfrm>
              <a:off x="2717781" y="1638185"/>
              <a:ext cx="163119" cy="168137"/>
            </a:xfrm>
            <a:custGeom>
              <a:avLst/>
              <a:gdLst/>
              <a:ahLst/>
              <a:cxnLst/>
              <a:rect l="l" t="t" r="r" b="b"/>
              <a:pathLst>
                <a:path w="6242" h="6434" extrusionOk="0">
                  <a:moveTo>
                    <a:pt x="548" y="1"/>
                  </a:moveTo>
                  <a:cubicBezTo>
                    <a:pt x="250" y="1"/>
                    <a:pt x="0" y="251"/>
                    <a:pt x="10" y="549"/>
                  </a:cubicBezTo>
                  <a:lnTo>
                    <a:pt x="10" y="5895"/>
                  </a:lnTo>
                  <a:cubicBezTo>
                    <a:pt x="10" y="6194"/>
                    <a:pt x="250" y="6434"/>
                    <a:pt x="548" y="6434"/>
                  </a:cubicBezTo>
                  <a:lnTo>
                    <a:pt x="5703" y="6434"/>
                  </a:lnTo>
                  <a:cubicBezTo>
                    <a:pt x="6001" y="6434"/>
                    <a:pt x="6241" y="6194"/>
                    <a:pt x="6241" y="5895"/>
                  </a:cubicBezTo>
                  <a:lnTo>
                    <a:pt x="6241" y="549"/>
                  </a:lnTo>
                  <a:cubicBezTo>
                    <a:pt x="6241" y="251"/>
                    <a:pt x="6001" y="1"/>
                    <a:pt x="5703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1" name="Google Shape;17671;p67"/>
            <p:cNvSpPr/>
            <p:nvPr/>
          </p:nvSpPr>
          <p:spPr>
            <a:xfrm>
              <a:off x="2740386" y="1638185"/>
              <a:ext cx="140514" cy="168137"/>
            </a:xfrm>
            <a:custGeom>
              <a:avLst/>
              <a:gdLst/>
              <a:ahLst/>
              <a:cxnLst/>
              <a:rect l="l" t="t" r="r" b="b"/>
              <a:pathLst>
                <a:path w="5377" h="6434" extrusionOk="0">
                  <a:moveTo>
                    <a:pt x="549" y="1"/>
                  </a:moveTo>
                  <a:cubicBezTo>
                    <a:pt x="241" y="1"/>
                    <a:pt x="1" y="251"/>
                    <a:pt x="1" y="549"/>
                  </a:cubicBezTo>
                  <a:lnTo>
                    <a:pt x="1" y="5895"/>
                  </a:lnTo>
                  <a:cubicBezTo>
                    <a:pt x="1" y="6194"/>
                    <a:pt x="241" y="6434"/>
                    <a:pt x="549" y="6434"/>
                  </a:cubicBezTo>
                  <a:lnTo>
                    <a:pt x="4838" y="6434"/>
                  </a:lnTo>
                  <a:cubicBezTo>
                    <a:pt x="5136" y="6434"/>
                    <a:pt x="5376" y="6194"/>
                    <a:pt x="5376" y="5895"/>
                  </a:cubicBezTo>
                  <a:lnTo>
                    <a:pt x="5376" y="549"/>
                  </a:lnTo>
                  <a:cubicBezTo>
                    <a:pt x="5376" y="251"/>
                    <a:pt x="5136" y="1"/>
                    <a:pt x="4838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2" name="Google Shape;17672;p67"/>
            <p:cNvSpPr/>
            <p:nvPr/>
          </p:nvSpPr>
          <p:spPr>
            <a:xfrm>
              <a:off x="2725830" y="1719170"/>
              <a:ext cx="108581" cy="87152"/>
            </a:xfrm>
            <a:custGeom>
              <a:avLst/>
              <a:gdLst/>
              <a:ahLst/>
              <a:cxnLst/>
              <a:rect l="l" t="t" r="r" b="b"/>
              <a:pathLst>
                <a:path w="4155" h="3335" extrusionOk="0">
                  <a:moveTo>
                    <a:pt x="2059" y="1"/>
                  </a:moveTo>
                  <a:cubicBezTo>
                    <a:pt x="1832" y="1"/>
                    <a:pt x="1606" y="118"/>
                    <a:pt x="1491" y="354"/>
                  </a:cubicBezTo>
                  <a:lnTo>
                    <a:pt x="1039" y="1248"/>
                  </a:lnTo>
                  <a:lnTo>
                    <a:pt x="1019" y="1277"/>
                  </a:lnTo>
                  <a:lnTo>
                    <a:pt x="0" y="3287"/>
                  </a:lnTo>
                  <a:cubicBezTo>
                    <a:pt x="77" y="3316"/>
                    <a:pt x="154" y="3335"/>
                    <a:pt x="240" y="3335"/>
                  </a:cubicBezTo>
                  <a:lnTo>
                    <a:pt x="4154" y="3335"/>
                  </a:lnTo>
                  <a:lnTo>
                    <a:pt x="3106" y="1277"/>
                  </a:lnTo>
                  <a:lnTo>
                    <a:pt x="3087" y="1248"/>
                  </a:lnTo>
                  <a:lnTo>
                    <a:pt x="2635" y="354"/>
                  </a:lnTo>
                  <a:cubicBezTo>
                    <a:pt x="2515" y="118"/>
                    <a:pt x="2286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3" name="Google Shape;17673;p67"/>
            <p:cNvSpPr/>
            <p:nvPr/>
          </p:nvSpPr>
          <p:spPr>
            <a:xfrm>
              <a:off x="2725830" y="1776400"/>
              <a:ext cx="28903" cy="29922"/>
            </a:xfrm>
            <a:custGeom>
              <a:avLst/>
              <a:gdLst/>
              <a:ahLst/>
              <a:cxnLst/>
              <a:rect l="l" t="t" r="r" b="b"/>
              <a:pathLst>
                <a:path w="1106" h="1145" extrusionOk="0">
                  <a:moveTo>
                    <a:pt x="558" y="1"/>
                  </a:moveTo>
                  <a:lnTo>
                    <a:pt x="0" y="1097"/>
                  </a:lnTo>
                  <a:cubicBezTo>
                    <a:pt x="77" y="1126"/>
                    <a:pt x="163" y="1145"/>
                    <a:pt x="240" y="1145"/>
                  </a:cubicBezTo>
                  <a:lnTo>
                    <a:pt x="1106" y="1145"/>
                  </a:lnTo>
                  <a:cubicBezTo>
                    <a:pt x="798" y="1145"/>
                    <a:pt x="558" y="905"/>
                    <a:pt x="558" y="597"/>
                  </a:cubicBezTo>
                  <a:lnTo>
                    <a:pt x="558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4" name="Google Shape;17674;p67"/>
            <p:cNvSpPr/>
            <p:nvPr/>
          </p:nvSpPr>
          <p:spPr>
            <a:xfrm>
              <a:off x="2799445" y="1662828"/>
              <a:ext cx="60340" cy="55244"/>
            </a:xfrm>
            <a:custGeom>
              <a:avLst/>
              <a:gdLst/>
              <a:ahLst/>
              <a:cxnLst/>
              <a:rect l="l" t="t" r="r" b="b"/>
              <a:pathLst>
                <a:path w="2309" h="2114" extrusionOk="0">
                  <a:moveTo>
                    <a:pt x="1193" y="0"/>
                  </a:moveTo>
                  <a:cubicBezTo>
                    <a:pt x="385" y="116"/>
                    <a:pt x="1" y="1048"/>
                    <a:pt x="491" y="1693"/>
                  </a:cubicBezTo>
                  <a:cubicBezTo>
                    <a:pt x="707" y="1977"/>
                    <a:pt x="1025" y="2113"/>
                    <a:pt x="1339" y="2113"/>
                  </a:cubicBezTo>
                  <a:cubicBezTo>
                    <a:pt x="1738" y="2113"/>
                    <a:pt x="2131" y="1895"/>
                    <a:pt x="2308" y="1481"/>
                  </a:cubicBezTo>
                  <a:lnTo>
                    <a:pt x="2308" y="1481"/>
                  </a:lnTo>
                  <a:cubicBezTo>
                    <a:pt x="2261" y="1487"/>
                    <a:pt x="2213" y="1490"/>
                    <a:pt x="2167" y="1490"/>
                  </a:cubicBezTo>
                  <a:cubicBezTo>
                    <a:pt x="1421" y="1490"/>
                    <a:pt x="885" y="715"/>
                    <a:pt x="1193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5" name="Google Shape;17675;p67"/>
            <p:cNvSpPr/>
            <p:nvPr/>
          </p:nvSpPr>
          <p:spPr>
            <a:xfrm>
              <a:off x="2752955" y="1719170"/>
              <a:ext cx="53545" cy="46019"/>
            </a:xfrm>
            <a:custGeom>
              <a:avLst/>
              <a:gdLst/>
              <a:ahLst/>
              <a:cxnLst/>
              <a:rect l="l" t="t" r="r" b="b"/>
              <a:pathLst>
                <a:path w="2049" h="1761" extrusionOk="0">
                  <a:moveTo>
                    <a:pt x="1025" y="1"/>
                  </a:moveTo>
                  <a:cubicBezTo>
                    <a:pt x="799" y="1"/>
                    <a:pt x="573" y="118"/>
                    <a:pt x="453" y="354"/>
                  </a:cubicBezTo>
                  <a:lnTo>
                    <a:pt x="1" y="1248"/>
                  </a:lnTo>
                  <a:cubicBezTo>
                    <a:pt x="255" y="1590"/>
                    <a:pt x="640" y="1760"/>
                    <a:pt x="1025" y="1760"/>
                  </a:cubicBezTo>
                  <a:cubicBezTo>
                    <a:pt x="1409" y="1760"/>
                    <a:pt x="1794" y="1590"/>
                    <a:pt x="2049" y="1248"/>
                  </a:cubicBezTo>
                  <a:lnTo>
                    <a:pt x="1597" y="354"/>
                  </a:lnTo>
                  <a:cubicBezTo>
                    <a:pt x="1477" y="118"/>
                    <a:pt x="1251" y="1"/>
                    <a:pt x="1025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6" name="Google Shape;17676;p67"/>
            <p:cNvSpPr/>
            <p:nvPr/>
          </p:nvSpPr>
          <p:spPr>
            <a:xfrm>
              <a:off x="2679079" y="1512044"/>
              <a:ext cx="312623" cy="342545"/>
            </a:xfrm>
            <a:custGeom>
              <a:avLst/>
              <a:gdLst/>
              <a:ahLst/>
              <a:cxnLst/>
              <a:rect l="l" t="t" r="r" b="b"/>
              <a:pathLst>
                <a:path w="11963" h="13108" extrusionOk="0">
                  <a:moveTo>
                    <a:pt x="11540" y="433"/>
                  </a:moveTo>
                  <a:lnTo>
                    <a:pt x="11540" y="12674"/>
                  </a:lnTo>
                  <a:lnTo>
                    <a:pt x="424" y="12674"/>
                  </a:lnTo>
                  <a:lnTo>
                    <a:pt x="424" y="433"/>
                  </a:lnTo>
                  <a:close/>
                  <a:moveTo>
                    <a:pt x="21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12896"/>
                  </a:lnTo>
                  <a:cubicBezTo>
                    <a:pt x="0" y="13011"/>
                    <a:pt x="97" y="13107"/>
                    <a:pt x="212" y="13107"/>
                  </a:cubicBezTo>
                  <a:lnTo>
                    <a:pt x="11751" y="13107"/>
                  </a:lnTo>
                  <a:cubicBezTo>
                    <a:pt x="11867" y="13107"/>
                    <a:pt x="11963" y="13011"/>
                    <a:pt x="11963" y="12896"/>
                  </a:cubicBezTo>
                  <a:lnTo>
                    <a:pt x="11963" y="212"/>
                  </a:lnTo>
                  <a:cubicBezTo>
                    <a:pt x="11963" y="97"/>
                    <a:pt x="11867" y="1"/>
                    <a:pt x="1175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7" name="Google Shape;17677;p67"/>
            <p:cNvSpPr/>
            <p:nvPr/>
          </p:nvSpPr>
          <p:spPr>
            <a:xfrm>
              <a:off x="2667005" y="1499997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lnTo>
                    <a:pt x="1" y="1144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4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8" name="Google Shape;17678;p67"/>
            <p:cNvSpPr/>
            <p:nvPr/>
          </p:nvSpPr>
          <p:spPr>
            <a:xfrm>
              <a:off x="2818051" y="1499997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0"/>
                  </a:moveTo>
                  <a:cubicBezTo>
                    <a:pt x="96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96" y="1346"/>
                    <a:pt x="212" y="1346"/>
                  </a:cubicBezTo>
                  <a:lnTo>
                    <a:pt x="1144" y="1346"/>
                  </a:lnTo>
                  <a:cubicBezTo>
                    <a:pt x="1260" y="1346"/>
                    <a:pt x="1356" y="1260"/>
                    <a:pt x="1356" y="1144"/>
                  </a:cubicBezTo>
                  <a:lnTo>
                    <a:pt x="1356" y="202"/>
                  </a:lnTo>
                  <a:cubicBezTo>
                    <a:pt x="1356" y="87"/>
                    <a:pt x="126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9" name="Google Shape;17679;p67"/>
            <p:cNvSpPr/>
            <p:nvPr/>
          </p:nvSpPr>
          <p:spPr>
            <a:xfrm>
              <a:off x="2968575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4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0" name="Google Shape;17680;p67"/>
            <p:cNvSpPr/>
            <p:nvPr/>
          </p:nvSpPr>
          <p:spPr>
            <a:xfrm>
              <a:off x="2667005" y="183143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1"/>
                  </a:moveTo>
                  <a:cubicBezTo>
                    <a:pt x="87" y="1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51"/>
                    <a:pt x="87" y="1347"/>
                    <a:pt x="203" y="1347"/>
                  </a:cubicBezTo>
                  <a:lnTo>
                    <a:pt x="1145" y="1347"/>
                  </a:lnTo>
                  <a:cubicBezTo>
                    <a:pt x="1251" y="1347"/>
                    <a:pt x="1347" y="1251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1"/>
                    <a:pt x="114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1" name="Google Shape;17681;p67"/>
            <p:cNvSpPr/>
            <p:nvPr/>
          </p:nvSpPr>
          <p:spPr>
            <a:xfrm>
              <a:off x="2818051" y="1831435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96" y="1347"/>
                    <a:pt x="212" y="1347"/>
                  </a:cubicBezTo>
                  <a:lnTo>
                    <a:pt x="1144" y="1347"/>
                  </a:lnTo>
                  <a:cubicBezTo>
                    <a:pt x="1260" y="1347"/>
                    <a:pt x="1356" y="1251"/>
                    <a:pt x="1356" y="1145"/>
                  </a:cubicBezTo>
                  <a:lnTo>
                    <a:pt x="1356" y="202"/>
                  </a:lnTo>
                  <a:cubicBezTo>
                    <a:pt x="1356" y="87"/>
                    <a:pt x="126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2" name="Google Shape;17682;p67"/>
            <p:cNvSpPr/>
            <p:nvPr/>
          </p:nvSpPr>
          <p:spPr>
            <a:xfrm>
              <a:off x="2968575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1"/>
                  </a:moveTo>
                  <a:cubicBezTo>
                    <a:pt x="87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87" y="1347"/>
                    <a:pt x="202" y="1347"/>
                  </a:cubicBezTo>
                  <a:lnTo>
                    <a:pt x="1144" y="1347"/>
                  </a:lnTo>
                  <a:cubicBezTo>
                    <a:pt x="1250" y="1347"/>
                    <a:pt x="1346" y="1251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3" name="Google Shape;17683;p67"/>
            <p:cNvSpPr/>
            <p:nvPr/>
          </p:nvSpPr>
          <p:spPr>
            <a:xfrm>
              <a:off x="2667005" y="166609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4" name="Google Shape;17684;p67"/>
            <p:cNvSpPr/>
            <p:nvPr/>
          </p:nvSpPr>
          <p:spPr>
            <a:xfrm>
              <a:off x="2968575" y="166609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5" name="Google Shape;17685;p67"/>
            <p:cNvSpPr/>
            <p:nvPr/>
          </p:nvSpPr>
          <p:spPr>
            <a:xfrm>
              <a:off x="2893182" y="1554901"/>
              <a:ext cx="68807" cy="64782"/>
            </a:xfrm>
            <a:custGeom>
              <a:avLst/>
              <a:gdLst/>
              <a:ahLst/>
              <a:cxnLst/>
              <a:rect l="l" t="t" r="r" b="b"/>
              <a:pathLst>
                <a:path w="2633" h="2479" extrusionOk="0">
                  <a:moveTo>
                    <a:pt x="2327" y="1"/>
                  </a:moveTo>
                  <a:cubicBezTo>
                    <a:pt x="2279" y="1"/>
                    <a:pt x="2229" y="19"/>
                    <a:pt x="2183" y="63"/>
                  </a:cubicBezTo>
                  <a:lnTo>
                    <a:pt x="125" y="2120"/>
                  </a:lnTo>
                  <a:cubicBezTo>
                    <a:pt x="0" y="2255"/>
                    <a:pt x="96" y="2476"/>
                    <a:pt x="279" y="2476"/>
                  </a:cubicBezTo>
                  <a:cubicBezTo>
                    <a:pt x="287" y="2477"/>
                    <a:pt x="294" y="2478"/>
                    <a:pt x="302" y="2478"/>
                  </a:cubicBezTo>
                  <a:cubicBezTo>
                    <a:pt x="352" y="2478"/>
                    <a:pt x="400" y="2452"/>
                    <a:pt x="433" y="2419"/>
                  </a:cubicBezTo>
                  <a:lnTo>
                    <a:pt x="2491" y="370"/>
                  </a:lnTo>
                  <a:cubicBezTo>
                    <a:pt x="2632" y="214"/>
                    <a:pt x="2492" y="1"/>
                    <a:pt x="23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6" name="Google Shape;17686;p67"/>
            <p:cNvSpPr/>
            <p:nvPr/>
          </p:nvSpPr>
          <p:spPr>
            <a:xfrm>
              <a:off x="2889184" y="1587462"/>
              <a:ext cx="38702" cy="37735"/>
            </a:xfrm>
            <a:custGeom>
              <a:avLst/>
              <a:gdLst/>
              <a:ahLst/>
              <a:cxnLst/>
              <a:rect l="l" t="t" r="r" b="b"/>
              <a:pathLst>
                <a:path w="1481" h="1444" extrusionOk="0">
                  <a:moveTo>
                    <a:pt x="251" y="0"/>
                  </a:moveTo>
                  <a:cubicBezTo>
                    <a:pt x="205" y="0"/>
                    <a:pt x="160" y="35"/>
                    <a:pt x="153" y="86"/>
                  </a:cubicBezTo>
                  <a:lnTo>
                    <a:pt x="86" y="672"/>
                  </a:lnTo>
                  <a:lnTo>
                    <a:pt x="9" y="1346"/>
                  </a:lnTo>
                  <a:cubicBezTo>
                    <a:pt x="0" y="1398"/>
                    <a:pt x="48" y="1443"/>
                    <a:pt x="100" y="1443"/>
                  </a:cubicBezTo>
                  <a:cubicBezTo>
                    <a:pt x="105" y="1443"/>
                    <a:pt x="110" y="1443"/>
                    <a:pt x="115" y="1442"/>
                  </a:cubicBezTo>
                  <a:lnTo>
                    <a:pt x="778" y="1365"/>
                  </a:lnTo>
                  <a:lnTo>
                    <a:pt x="1375" y="1298"/>
                  </a:lnTo>
                  <a:cubicBezTo>
                    <a:pt x="1451" y="1288"/>
                    <a:pt x="1480" y="1192"/>
                    <a:pt x="1423" y="1134"/>
                  </a:cubicBezTo>
                  <a:lnTo>
                    <a:pt x="317" y="28"/>
                  </a:lnTo>
                  <a:cubicBezTo>
                    <a:pt x="298" y="9"/>
                    <a:pt x="274" y="0"/>
                    <a:pt x="25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7" name="Google Shape;17687;p67"/>
            <p:cNvSpPr/>
            <p:nvPr/>
          </p:nvSpPr>
          <p:spPr>
            <a:xfrm>
              <a:off x="2923574" y="1552262"/>
              <a:ext cx="38728" cy="37814"/>
            </a:xfrm>
            <a:custGeom>
              <a:avLst/>
              <a:gdLst/>
              <a:ahLst/>
              <a:cxnLst/>
              <a:rect l="l" t="t" r="r" b="b"/>
              <a:pathLst>
                <a:path w="1482" h="1447" extrusionOk="0">
                  <a:moveTo>
                    <a:pt x="1366" y="0"/>
                  </a:moveTo>
                  <a:lnTo>
                    <a:pt x="703" y="77"/>
                  </a:lnTo>
                  <a:lnTo>
                    <a:pt x="107" y="154"/>
                  </a:lnTo>
                  <a:cubicBezTo>
                    <a:pt x="30" y="164"/>
                    <a:pt x="1" y="260"/>
                    <a:pt x="59" y="308"/>
                  </a:cubicBezTo>
                  <a:lnTo>
                    <a:pt x="1164" y="1423"/>
                  </a:lnTo>
                  <a:cubicBezTo>
                    <a:pt x="1184" y="1439"/>
                    <a:pt x="1207" y="1447"/>
                    <a:pt x="1230" y="1447"/>
                  </a:cubicBezTo>
                  <a:cubicBezTo>
                    <a:pt x="1277" y="1447"/>
                    <a:pt x="1321" y="1417"/>
                    <a:pt x="1328" y="1366"/>
                  </a:cubicBezTo>
                  <a:lnTo>
                    <a:pt x="1395" y="779"/>
                  </a:lnTo>
                  <a:lnTo>
                    <a:pt x="1472" y="106"/>
                  </a:lnTo>
                  <a:cubicBezTo>
                    <a:pt x="1482" y="48"/>
                    <a:pt x="1424" y="0"/>
                    <a:pt x="1366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88" name="Google Shape;17688;p67"/>
          <p:cNvGrpSpPr/>
          <p:nvPr/>
        </p:nvGrpSpPr>
        <p:grpSpPr>
          <a:xfrm>
            <a:off x="3564866" y="1499997"/>
            <a:ext cx="326473" cy="366639"/>
            <a:chOff x="3564866" y="1499997"/>
            <a:chExt cx="326473" cy="366639"/>
          </a:xfrm>
        </p:grpSpPr>
        <p:sp>
          <p:nvSpPr>
            <p:cNvPr id="17689" name="Google Shape;17689;p67"/>
            <p:cNvSpPr/>
            <p:nvPr/>
          </p:nvSpPr>
          <p:spPr>
            <a:xfrm>
              <a:off x="3595284" y="1499997"/>
              <a:ext cx="263389" cy="366404"/>
            </a:xfrm>
            <a:custGeom>
              <a:avLst/>
              <a:gdLst/>
              <a:ahLst/>
              <a:cxnLst/>
              <a:rect l="l" t="t" r="r" b="b"/>
              <a:pathLst>
                <a:path w="10079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7789" y="14020"/>
                  </a:lnTo>
                  <a:cubicBezTo>
                    <a:pt x="8453" y="14020"/>
                    <a:pt x="8991" y="13482"/>
                    <a:pt x="8991" y="12818"/>
                  </a:cubicBezTo>
                  <a:lnTo>
                    <a:pt x="8991" y="1154"/>
                  </a:lnTo>
                  <a:cubicBezTo>
                    <a:pt x="8991" y="548"/>
                    <a:pt x="9472" y="38"/>
                    <a:pt x="1007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0" name="Google Shape;17690;p67"/>
            <p:cNvSpPr/>
            <p:nvPr/>
          </p:nvSpPr>
          <p:spPr>
            <a:xfrm>
              <a:off x="3623690" y="1499997"/>
              <a:ext cx="234983" cy="366404"/>
            </a:xfrm>
            <a:custGeom>
              <a:avLst/>
              <a:gdLst/>
              <a:ahLst/>
              <a:cxnLst/>
              <a:rect l="l" t="t" r="r" b="b"/>
              <a:pathLst>
                <a:path w="8992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6702" y="14020"/>
                  </a:lnTo>
                  <a:cubicBezTo>
                    <a:pt x="7366" y="14020"/>
                    <a:pt x="7904" y="13482"/>
                    <a:pt x="7904" y="12818"/>
                  </a:cubicBezTo>
                  <a:lnTo>
                    <a:pt x="7904" y="1154"/>
                  </a:lnTo>
                  <a:cubicBezTo>
                    <a:pt x="7904" y="548"/>
                    <a:pt x="8385" y="38"/>
                    <a:pt x="8991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1" name="Google Shape;17691;p67"/>
            <p:cNvSpPr/>
            <p:nvPr/>
          </p:nvSpPr>
          <p:spPr>
            <a:xfrm>
              <a:off x="3830241" y="1499997"/>
              <a:ext cx="61098" cy="87204"/>
            </a:xfrm>
            <a:custGeom>
              <a:avLst/>
              <a:gdLst/>
              <a:ahLst/>
              <a:cxnLst/>
              <a:rect l="l" t="t" r="r" b="b"/>
              <a:pathLst>
                <a:path w="2338" h="3337" extrusionOk="0">
                  <a:moveTo>
                    <a:pt x="1164" y="0"/>
                  </a:moveTo>
                  <a:cubicBezTo>
                    <a:pt x="520" y="0"/>
                    <a:pt x="0" y="519"/>
                    <a:pt x="0" y="1164"/>
                  </a:cubicBezTo>
                  <a:lnTo>
                    <a:pt x="0" y="3337"/>
                  </a:lnTo>
                  <a:lnTo>
                    <a:pt x="1616" y="3337"/>
                  </a:lnTo>
                  <a:cubicBezTo>
                    <a:pt x="2010" y="3337"/>
                    <a:pt x="2337" y="3010"/>
                    <a:pt x="2337" y="2616"/>
                  </a:cubicBezTo>
                  <a:lnTo>
                    <a:pt x="2337" y="1164"/>
                  </a:lnTo>
                  <a:cubicBezTo>
                    <a:pt x="2337" y="519"/>
                    <a:pt x="1818" y="0"/>
                    <a:pt x="1174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2" name="Google Shape;17692;p67"/>
            <p:cNvSpPr/>
            <p:nvPr/>
          </p:nvSpPr>
          <p:spPr>
            <a:xfrm>
              <a:off x="3564866" y="1779431"/>
              <a:ext cx="230724" cy="87204"/>
            </a:xfrm>
            <a:custGeom>
              <a:avLst/>
              <a:gdLst/>
              <a:ahLst/>
              <a:cxnLst/>
              <a:rect l="l" t="t" r="r" b="b"/>
              <a:pathLst>
                <a:path w="8829" h="3337" extrusionOk="0">
                  <a:moveTo>
                    <a:pt x="722" y="0"/>
                  </a:moveTo>
                  <a:cubicBezTo>
                    <a:pt x="318" y="0"/>
                    <a:pt x="1" y="317"/>
                    <a:pt x="1" y="721"/>
                  </a:cubicBezTo>
                  <a:lnTo>
                    <a:pt x="1" y="2173"/>
                  </a:lnTo>
                  <a:cubicBezTo>
                    <a:pt x="1" y="2241"/>
                    <a:pt x="1" y="2317"/>
                    <a:pt x="20" y="2394"/>
                  </a:cubicBezTo>
                  <a:cubicBezTo>
                    <a:pt x="126" y="2933"/>
                    <a:pt x="607" y="3327"/>
                    <a:pt x="1155" y="3337"/>
                  </a:cubicBezTo>
                  <a:lnTo>
                    <a:pt x="8828" y="3337"/>
                  </a:lnTo>
                  <a:lnTo>
                    <a:pt x="8828" y="3327"/>
                  </a:lnTo>
                  <a:cubicBezTo>
                    <a:pt x="8328" y="3260"/>
                    <a:pt x="7925" y="2885"/>
                    <a:pt x="7828" y="2385"/>
                  </a:cubicBezTo>
                  <a:cubicBezTo>
                    <a:pt x="7819" y="2317"/>
                    <a:pt x="7809" y="2241"/>
                    <a:pt x="7809" y="2173"/>
                  </a:cubicBezTo>
                  <a:lnTo>
                    <a:pt x="7809" y="721"/>
                  </a:lnTo>
                  <a:cubicBezTo>
                    <a:pt x="7809" y="317"/>
                    <a:pt x="7482" y="0"/>
                    <a:pt x="7088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3" name="Google Shape;17693;p67"/>
            <p:cNvSpPr/>
            <p:nvPr/>
          </p:nvSpPr>
          <p:spPr>
            <a:xfrm>
              <a:off x="3565389" y="1841993"/>
              <a:ext cx="230201" cy="24643"/>
            </a:xfrm>
            <a:custGeom>
              <a:avLst/>
              <a:gdLst/>
              <a:ahLst/>
              <a:cxnLst/>
              <a:rect l="l" t="t" r="r" b="b"/>
              <a:pathLst>
                <a:path w="8809" h="943" extrusionOk="0">
                  <a:moveTo>
                    <a:pt x="0" y="0"/>
                  </a:moveTo>
                  <a:cubicBezTo>
                    <a:pt x="106" y="539"/>
                    <a:pt x="587" y="933"/>
                    <a:pt x="1135" y="943"/>
                  </a:cubicBezTo>
                  <a:lnTo>
                    <a:pt x="8808" y="943"/>
                  </a:lnTo>
                  <a:lnTo>
                    <a:pt x="8808" y="933"/>
                  </a:lnTo>
                  <a:cubicBezTo>
                    <a:pt x="8308" y="866"/>
                    <a:pt x="7905" y="491"/>
                    <a:pt x="781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4" name="Google Shape;17694;p67"/>
            <p:cNvSpPr/>
            <p:nvPr/>
          </p:nvSpPr>
          <p:spPr>
            <a:xfrm>
              <a:off x="3635659" y="1593708"/>
              <a:ext cx="153737" cy="11368"/>
            </a:xfrm>
            <a:custGeom>
              <a:avLst/>
              <a:gdLst/>
              <a:ahLst/>
              <a:cxnLst/>
              <a:rect l="l" t="t" r="r" b="b"/>
              <a:pathLst>
                <a:path w="5883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5581" y="433"/>
                  </a:lnTo>
                  <a:cubicBezTo>
                    <a:pt x="5587" y="434"/>
                    <a:pt x="5593" y="434"/>
                    <a:pt x="5599" y="434"/>
                  </a:cubicBezTo>
                  <a:cubicBezTo>
                    <a:pt x="5883" y="434"/>
                    <a:pt x="5883" y="0"/>
                    <a:pt x="5599" y="0"/>
                  </a:cubicBezTo>
                  <a:cubicBezTo>
                    <a:pt x="5593" y="0"/>
                    <a:pt x="5587" y="0"/>
                    <a:pt x="5581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5" name="Google Shape;17695;p67"/>
            <p:cNvSpPr/>
            <p:nvPr/>
          </p:nvSpPr>
          <p:spPr>
            <a:xfrm>
              <a:off x="3635659" y="1639675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5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1"/>
                    <a:pt x="5581" y="2"/>
                  </a:cubicBezTo>
                  <a:lnTo>
                    <a:pt x="302" y="2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6" name="Google Shape;17696;p67"/>
            <p:cNvSpPr/>
            <p:nvPr/>
          </p:nvSpPr>
          <p:spPr>
            <a:xfrm>
              <a:off x="3635659" y="1685668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7" name="Google Shape;17697;p67"/>
            <p:cNvSpPr/>
            <p:nvPr/>
          </p:nvSpPr>
          <p:spPr>
            <a:xfrm>
              <a:off x="3635659" y="1731661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4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98" name="Google Shape;17698;p67"/>
          <p:cNvGrpSpPr/>
          <p:nvPr/>
        </p:nvGrpSpPr>
        <p:grpSpPr>
          <a:xfrm>
            <a:off x="1314074" y="1499997"/>
            <a:ext cx="364392" cy="366639"/>
            <a:chOff x="1314074" y="1499997"/>
            <a:chExt cx="364392" cy="366639"/>
          </a:xfrm>
        </p:grpSpPr>
        <p:sp>
          <p:nvSpPr>
            <p:cNvPr id="17699" name="Google Shape;17699;p67"/>
            <p:cNvSpPr/>
            <p:nvPr/>
          </p:nvSpPr>
          <p:spPr>
            <a:xfrm>
              <a:off x="1467602" y="1715093"/>
              <a:ext cx="57073" cy="132440"/>
            </a:xfrm>
            <a:custGeom>
              <a:avLst/>
              <a:gdLst/>
              <a:ahLst/>
              <a:cxnLst/>
              <a:rect l="l" t="t" r="r" b="b"/>
              <a:pathLst>
                <a:path w="2184" h="5068" extrusionOk="0">
                  <a:moveTo>
                    <a:pt x="1" y="0"/>
                  </a:moveTo>
                  <a:lnTo>
                    <a:pt x="1" y="5068"/>
                  </a:lnTo>
                  <a:lnTo>
                    <a:pt x="2183" y="5068"/>
                  </a:lnTo>
                  <a:lnTo>
                    <a:pt x="2183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0" name="Google Shape;17700;p67"/>
            <p:cNvSpPr/>
            <p:nvPr/>
          </p:nvSpPr>
          <p:spPr>
            <a:xfrm>
              <a:off x="1494492" y="1756539"/>
              <a:ext cx="30183" cy="90993"/>
            </a:xfrm>
            <a:custGeom>
              <a:avLst/>
              <a:gdLst/>
              <a:ahLst/>
              <a:cxnLst/>
              <a:rect l="l" t="t" r="r" b="b"/>
              <a:pathLst>
                <a:path w="1155" h="3482" extrusionOk="0">
                  <a:moveTo>
                    <a:pt x="597" y="1"/>
                  </a:moveTo>
                  <a:cubicBezTo>
                    <a:pt x="270" y="1"/>
                    <a:pt x="0" y="270"/>
                    <a:pt x="0" y="607"/>
                  </a:cubicBezTo>
                  <a:lnTo>
                    <a:pt x="0" y="3482"/>
                  </a:lnTo>
                  <a:lnTo>
                    <a:pt x="1154" y="3482"/>
                  </a:lnTo>
                  <a:lnTo>
                    <a:pt x="1154" y="11"/>
                  </a:lnTo>
                  <a:lnTo>
                    <a:pt x="597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1" name="Google Shape;17701;p67"/>
            <p:cNvSpPr/>
            <p:nvPr/>
          </p:nvSpPr>
          <p:spPr>
            <a:xfrm>
              <a:off x="1408307" y="1830677"/>
              <a:ext cx="175924" cy="35958"/>
            </a:xfrm>
            <a:custGeom>
              <a:avLst/>
              <a:gdLst/>
              <a:ahLst/>
              <a:cxnLst/>
              <a:rect l="l" t="t" r="r" b="b"/>
              <a:pathLst>
                <a:path w="6732" h="1376" extrusionOk="0">
                  <a:moveTo>
                    <a:pt x="644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0" y="732"/>
                  </a:lnTo>
                  <a:cubicBezTo>
                    <a:pt x="0" y="1087"/>
                    <a:pt x="289" y="1376"/>
                    <a:pt x="644" y="1376"/>
                  </a:cubicBezTo>
                  <a:lnTo>
                    <a:pt x="6087" y="1376"/>
                  </a:lnTo>
                  <a:cubicBezTo>
                    <a:pt x="6443" y="1376"/>
                    <a:pt x="6731" y="1087"/>
                    <a:pt x="6731" y="732"/>
                  </a:cubicBezTo>
                  <a:lnTo>
                    <a:pt x="6731" y="645"/>
                  </a:lnTo>
                  <a:cubicBezTo>
                    <a:pt x="6731" y="289"/>
                    <a:pt x="6443" y="1"/>
                    <a:pt x="608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2" name="Google Shape;17702;p67"/>
            <p:cNvSpPr/>
            <p:nvPr/>
          </p:nvSpPr>
          <p:spPr>
            <a:xfrm>
              <a:off x="1431670" y="1849780"/>
              <a:ext cx="152562" cy="16855"/>
            </a:xfrm>
            <a:custGeom>
              <a:avLst/>
              <a:gdLst/>
              <a:ahLst/>
              <a:cxnLst/>
              <a:rect l="l" t="t" r="r" b="b"/>
              <a:pathLst>
                <a:path w="5838" h="645" extrusionOk="0">
                  <a:moveTo>
                    <a:pt x="645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5193" y="645"/>
                  </a:lnTo>
                  <a:cubicBezTo>
                    <a:pt x="5549" y="645"/>
                    <a:pt x="5837" y="356"/>
                    <a:pt x="583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3" name="Google Shape;17703;p67"/>
            <p:cNvSpPr/>
            <p:nvPr/>
          </p:nvSpPr>
          <p:spPr>
            <a:xfrm>
              <a:off x="1314074" y="1499997"/>
              <a:ext cx="364392" cy="231952"/>
            </a:xfrm>
            <a:custGeom>
              <a:avLst/>
              <a:gdLst/>
              <a:ahLst/>
              <a:cxnLst/>
              <a:rect l="l" t="t" r="r" b="b"/>
              <a:pathLst>
                <a:path w="13944" h="8876" extrusionOk="0">
                  <a:moveTo>
                    <a:pt x="1414" y="0"/>
                  </a:moveTo>
                  <a:cubicBezTo>
                    <a:pt x="635" y="0"/>
                    <a:pt x="0" y="635"/>
                    <a:pt x="0" y="1414"/>
                  </a:cubicBezTo>
                  <a:lnTo>
                    <a:pt x="0" y="7462"/>
                  </a:lnTo>
                  <a:cubicBezTo>
                    <a:pt x="0" y="8241"/>
                    <a:pt x="635" y="8876"/>
                    <a:pt x="1414" y="8876"/>
                  </a:cubicBezTo>
                  <a:lnTo>
                    <a:pt x="12520" y="8876"/>
                  </a:lnTo>
                  <a:cubicBezTo>
                    <a:pt x="13309" y="8876"/>
                    <a:pt x="13943" y="8241"/>
                    <a:pt x="13943" y="7462"/>
                  </a:cubicBezTo>
                  <a:lnTo>
                    <a:pt x="13943" y="1414"/>
                  </a:lnTo>
                  <a:cubicBezTo>
                    <a:pt x="13943" y="635"/>
                    <a:pt x="13309" y="0"/>
                    <a:pt x="12520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4" name="Google Shape;17704;p67"/>
            <p:cNvSpPr/>
            <p:nvPr/>
          </p:nvSpPr>
          <p:spPr>
            <a:xfrm>
              <a:off x="1335920" y="1520092"/>
              <a:ext cx="320672" cy="188990"/>
            </a:xfrm>
            <a:custGeom>
              <a:avLst/>
              <a:gdLst/>
              <a:ahLst/>
              <a:cxnLst/>
              <a:rect l="l" t="t" r="r" b="b"/>
              <a:pathLst>
                <a:path w="12271" h="7232" extrusionOk="0">
                  <a:moveTo>
                    <a:pt x="895" y="0"/>
                  </a:moveTo>
                  <a:cubicBezTo>
                    <a:pt x="405" y="0"/>
                    <a:pt x="1" y="395"/>
                    <a:pt x="1" y="895"/>
                  </a:cubicBezTo>
                  <a:lnTo>
                    <a:pt x="1" y="6337"/>
                  </a:lnTo>
                  <a:cubicBezTo>
                    <a:pt x="1" y="6837"/>
                    <a:pt x="405" y="7232"/>
                    <a:pt x="895" y="7232"/>
                  </a:cubicBezTo>
                  <a:lnTo>
                    <a:pt x="11377" y="7232"/>
                  </a:lnTo>
                  <a:cubicBezTo>
                    <a:pt x="11838" y="7232"/>
                    <a:pt x="12213" y="6895"/>
                    <a:pt x="12271" y="6443"/>
                  </a:cubicBezTo>
                  <a:cubicBezTo>
                    <a:pt x="12271" y="6405"/>
                    <a:pt x="12271" y="6376"/>
                    <a:pt x="12271" y="6337"/>
                  </a:cubicBezTo>
                  <a:lnTo>
                    <a:pt x="12271" y="895"/>
                  </a:lnTo>
                  <a:cubicBezTo>
                    <a:pt x="12271" y="404"/>
                    <a:pt x="11867" y="0"/>
                    <a:pt x="11377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5" name="Google Shape;17705;p67"/>
            <p:cNvSpPr/>
            <p:nvPr/>
          </p:nvSpPr>
          <p:spPr>
            <a:xfrm>
              <a:off x="1359544" y="1520092"/>
              <a:ext cx="297048" cy="168398"/>
            </a:xfrm>
            <a:custGeom>
              <a:avLst/>
              <a:gdLst/>
              <a:ahLst/>
              <a:cxnLst/>
              <a:rect l="l" t="t" r="r" b="b"/>
              <a:pathLst>
                <a:path w="11367" h="6444" extrusionOk="0">
                  <a:moveTo>
                    <a:pt x="10480" y="0"/>
                  </a:moveTo>
                  <a:cubicBezTo>
                    <a:pt x="10475" y="0"/>
                    <a:pt x="10469" y="0"/>
                    <a:pt x="10463" y="0"/>
                  </a:cubicBezTo>
                  <a:lnTo>
                    <a:pt x="10" y="0"/>
                  </a:lnTo>
                  <a:cubicBezTo>
                    <a:pt x="1" y="29"/>
                    <a:pt x="1" y="68"/>
                    <a:pt x="10" y="96"/>
                  </a:cubicBezTo>
                  <a:lnTo>
                    <a:pt x="10" y="5549"/>
                  </a:lnTo>
                  <a:cubicBezTo>
                    <a:pt x="1" y="6039"/>
                    <a:pt x="414" y="6443"/>
                    <a:pt x="905" y="6443"/>
                  </a:cubicBezTo>
                  <a:lnTo>
                    <a:pt x="11367" y="6443"/>
                  </a:lnTo>
                  <a:cubicBezTo>
                    <a:pt x="11367" y="6405"/>
                    <a:pt x="11367" y="6376"/>
                    <a:pt x="11367" y="6337"/>
                  </a:cubicBezTo>
                  <a:lnTo>
                    <a:pt x="11367" y="895"/>
                  </a:lnTo>
                  <a:cubicBezTo>
                    <a:pt x="11367" y="400"/>
                    <a:pt x="10972" y="0"/>
                    <a:pt x="10480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6" name="Google Shape;17706;p67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12"/>
                  </a:lnTo>
                  <a:cubicBezTo>
                    <a:pt x="3510" y="97"/>
                    <a:pt x="3414" y="0"/>
                    <a:pt x="329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7" name="Google Shape;17707;p67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3260" y="0"/>
                  </a:moveTo>
                  <a:lnTo>
                    <a:pt x="1750" y="1164"/>
                  </a:lnTo>
                  <a:lnTo>
                    <a:pt x="1404" y="1443"/>
                  </a:lnTo>
                  <a:lnTo>
                    <a:pt x="0" y="2520"/>
                  </a:ln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231" y="2885"/>
                  </a:lnTo>
                  <a:lnTo>
                    <a:pt x="1760" y="1702"/>
                  </a:lnTo>
                  <a:lnTo>
                    <a:pt x="2106" y="1433"/>
                  </a:lnTo>
                  <a:lnTo>
                    <a:pt x="3510" y="347"/>
                  </a:lnTo>
                  <a:lnTo>
                    <a:pt x="3510" y="212"/>
                  </a:lnTo>
                  <a:cubicBezTo>
                    <a:pt x="3510" y="97"/>
                    <a:pt x="3424" y="0"/>
                    <a:pt x="3299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8" name="Google Shape;17708;p67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375"/>
                  </a:lnTo>
                  <a:lnTo>
                    <a:pt x="1404" y="1443"/>
                  </a:lnTo>
                  <a:lnTo>
                    <a:pt x="1760" y="1702"/>
                  </a:ln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501"/>
                  </a:lnTo>
                  <a:lnTo>
                    <a:pt x="2106" y="1443"/>
                  </a:lnTo>
                  <a:lnTo>
                    <a:pt x="1750" y="1164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9" name="Google Shape;17709;p67"/>
            <p:cNvSpPr/>
            <p:nvPr/>
          </p:nvSpPr>
          <p:spPr>
            <a:xfrm>
              <a:off x="1578587" y="1619866"/>
              <a:ext cx="60418" cy="58302"/>
            </a:xfrm>
            <a:custGeom>
              <a:avLst/>
              <a:gdLst/>
              <a:ahLst/>
              <a:cxnLst/>
              <a:rect l="l" t="t" r="r" b="b"/>
              <a:pathLst>
                <a:path w="2312" h="2231" extrusionOk="0">
                  <a:moveTo>
                    <a:pt x="241" y="1"/>
                  </a:moveTo>
                  <a:cubicBezTo>
                    <a:pt x="105" y="1"/>
                    <a:pt x="0" y="136"/>
                    <a:pt x="42" y="279"/>
                  </a:cubicBezTo>
                  <a:lnTo>
                    <a:pt x="562" y="2077"/>
                  </a:lnTo>
                  <a:cubicBezTo>
                    <a:pt x="594" y="2180"/>
                    <a:pt x="682" y="2231"/>
                    <a:pt x="771" y="2231"/>
                  </a:cubicBezTo>
                  <a:cubicBezTo>
                    <a:pt x="863" y="2231"/>
                    <a:pt x="955" y="2175"/>
                    <a:pt x="985" y="2067"/>
                  </a:cubicBezTo>
                  <a:lnTo>
                    <a:pt x="1177" y="1308"/>
                  </a:lnTo>
                  <a:cubicBezTo>
                    <a:pt x="1196" y="1231"/>
                    <a:pt x="1254" y="1163"/>
                    <a:pt x="1331" y="1144"/>
                  </a:cubicBezTo>
                  <a:lnTo>
                    <a:pt x="2100" y="952"/>
                  </a:lnTo>
                  <a:cubicBezTo>
                    <a:pt x="2312" y="894"/>
                    <a:pt x="2312" y="596"/>
                    <a:pt x="2110" y="538"/>
                  </a:cubicBezTo>
                  <a:lnTo>
                    <a:pt x="302" y="9"/>
                  </a:lnTo>
                  <a:cubicBezTo>
                    <a:pt x="281" y="3"/>
                    <a:pt x="261" y="1"/>
                    <a:pt x="241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0" name="Google Shape;17710;p67"/>
            <p:cNvSpPr/>
            <p:nvPr/>
          </p:nvSpPr>
          <p:spPr>
            <a:xfrm>
              <a:off x="1359597" y="1542200"/>
              <a:ext cx="122248" cy="143781"/>
            </a:xfrm>
            <a:custGeom>
              <a:avLst/>
              <a:gdLst/>
              <a:ahLst/>
              <a:cxnLst/>
              <a:rect l="l" t="t" r="r" b="b"/>
              <a:pathLst>
                <a:path w="4678" h="5502" extrusionOk="0">
                  <a:moveTo>
                    <a:pt x="2361" y="1866"/>
                  </a:moveTo>
                  <a:cubicBezTo>
                    <a:pt x="2393" y="1866"/>
                    <a:pt x="2427" y="1885"/>
                    <a:pt x="2441" y="1924"/>
                  </a:cubicBezTo>
                  <a:lnTo>
                    <a:pt x="2845" y="3251"/>
                  </a:lnTo>
                  <a:cubicBezTo>
                    <a:pt x="2855" y="3308"/>
                    <a:pt x="2826" y="3356"/>
                    <a:pt x="2768" y="3356"/>
                  </a:cubicBezTo>
                  <a:lnTo>
                    <a:pt x="1951" y="3356"/>
                  </a:lnTo>
                  <a:cubicBezTo>
                    <a:pt x="1903" y="3356"/>
                    <a:pt x="1864" y="3308"/>
                    <a:pt x="1883" y="3260"/>
                  </a:cubicBezTo>
                  <a:lnTo>
                    <a:pt x="2287" y="1924"/>
                  </a:lnTo>
                  <a:cubicBezTo>
                    <a:pt x="2297" y="1885"/>
                    <a:pt x="2328" y="1866"/>
                    <a:pt x="2361" y="1866"/>
                  </a:cubicBezTo>
                  <a:close/>
                  <a:moveTo>
                    <a:pt x="2191" y="0"/>
                  </a:moveTo>
                  <a:cubicBezTo>
                    <a:pt x="1845" y="0"/>
                    <a:pt x="1537" y="222"/>
                    <a:pt x="1422" y="558"/>
                  </a:cubicBezTo>
                  <a:lnTo>
                    <a:pt x="114" y="4616"/>
                  </a:lnTo>
                  <a:cubicBezTo>
                    <a:pt x="1" y="5148"/>
                    <a:pt x="422" y="5502"/>
                    <a:pt x="840" y="5502"/>
                  </a:cubicBezTo>
                  <a:cubicBezTo>
                    <a:pt x="1095" y="5502"/>
                    <a:pt x="1348" y="5370"/>
                    <a:pt x="1480" y="5068"/>
                  </a:cubicBezTo>
                  <a:lnTo>
                    <a:pt x="1605" y="4703"/>
                  </a:lnTo>
                  <a:cubicBezTo>
                    <a:pt x="1691" y="4433"/>
                    <a:pt x="1941" y="4251"/>
                    <a:pt x="2230" y="4251"/>
                  </a:cubicBezTo>
                  <a:lnTo>
                    <a:pt x="2460" y="4251"/>
                  </a:lnTo>
                  <a:cubicBezTo>
                    <a:pt x="2749" y="4251"/>
                    <a:pt x="2999" y="4433"/>
                    <a:pt x="3085" y="4703"/>
                  </a:cubicBezTo>
                  <a:lnTo>
                    <a:pt x="3210" y="5068"/>
                  </a:lnTo>
                  <a:cubicBezTo>
                    <a:pt x="3348" y="5358"/>
                    <a:pt x="3599" y="5484"/>
                    <a:pt x="3849" y="5484"/>
                  </a:cubicBezTo>
                  <a:cubicBezTo>
                    <a:pt x="4264" y="5484"/>
                    <a:pt x="4678" y="5138"/>
                    <a:pt x="4576" y="4616"/>
                  </a:cubicBezTo>
                  <a:lnTo>
                    <a:pt x="3258" y="558"/>
                  </a:lnTo>
                  <a:cubicBezTo>
                    <a:pt x="3153" y="222"/>
                    <a:pt x="2845" y="0"/>
                    <a:pt x="249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11" name="Google Shape;17711;p67"/>
          <p:cNvGrpSpPr/>
          <p:nvPr/>
        </p:nvGrpSpPr>
        <p:grpSpPr>
          <a:xfrm>
            <a:off x="2220479" y="1499997"/>
            <a:ext cx="337005" cy="366639"/>
            <a:chOff x="2220479" y="1499997"/>
            <a:chExt cx="337005" cy="366639"/>
          </a:xfrm>
        </p:grpSpPr>
        <p:sp>
          <p:nvSpPr>
            <p:cNvPr id="17712" name="Google Shape;17712;p67"/>
            <p:cNvSpPr/>
            <p:nvPr/>
          </p:nvSpPr>
          <p:spPr>
            <a:xfrm>
              <a:off x="2249121" y="1517584"/>
              <a:ext cx="279722" cy="331073"/>
            </a:xfrm>
            <a:custGeom>
              <a:avLst/>
              <a:gdLst/>
              <a:ahLst/>
              <a:cxnLst/>
              <a:rect l="l" t="t" r="r" b="b"/>
              <a:pathLst>
                <a:path w="10704" h="12669" extrusionOk="0">
                  <a:moveTo>
                    <a:pt x="5405" y="4784"/>
                  </a:moveTo>
                  <a:cubicBezTo>
                    <a:pt x="5563" y="4784"/>
                    <a:pt x="5722" y="4875"/>
                    <a:pt x="5780" y="5058"/>
                  </a:cubicBezTo>
                  <a:lnTo>
                    <a:pt x="6424" y="7183"/>
                  </a:lnTo>
                  <a:cubicBezTo>
                    <a:pt x="6499" y="7419"/>
                    <a:pt x="6334" y="7655"/>
                    <a:pt x="6092" y="7655"/>
                  </a:cubicBezTo>
                  <a:cubicBezTo>
                    <a:pt x="6087" y="7655"/>
                    <a:pt x="6083" y="7655"/>
                    <a:pt x="6078" y="7654"/>
                  </a:cubicBezTo>
                  <a:lnTo>
                    <a:pt x="4731" y="7654"/>
                  </a:lnTo>
                  <a:cubicBezTo>
                    <a:pt x="4481" y="7654"/>
                    <a:pt x="4299" y="7414"/>
                    <a:pt x="4385" y="7183"/>
                  </a:cubicBezTo>
                  <a:lnTo>
                    <a:pt x="5030" y="5058"/>
                  </a:lnTo>
                  <a:cubicBezTo>
                    <a:pt x="5087" y="4875"/>
                    <a:pt x="5246" y="4784"/>
                    <a:pt x="5405" y="4784"/>
                  </a:cubicBezTo>
                  <a:close/>
                  <a:moveTo>
                    <a:pt x="5010" y="0"/>
                  </a:moveTo>
                  <a:cubicBezTo>
                    <a:pt x="4212" y="0"/>
                    <a:pt x="3501" y="519"/>
                    <a:pt x="3260" y="1269"/>
                  </a:cubicBezTo>
                  <a:lnTo>
                    <a:pt x="270" y="10539"/>
                  </a:lnTo>
                  <a:cubicBezTo>
                    <a:pt x="0" y="11395"/>
                    <a:pt x="472" y="12299"/>
                    <a:pt x="1327" y="12578"/>
                  </a:cubicBezTo>
                  <a:cubicBezTo>
                    <a:pt x="1497" y="12634"/>
                    <a:pt x="1669" y="12660"/>
                    <a:pt x="1838" y="12660"/>
                  </a:cubicBezTo>
                  <a:cubicBezTo>
                    <a:pt x="2514" y="12660"/>
                    <a:pt x="3147" y="12236"/>
                    <a:pt x="3385" y="11559"/>
                  </a:cubicBezTo>
                  <a:lnTo>
                    <a:pt x="3655" y="10751"/>
                  </a:lnTo>
                  <a:cubicBezTo>
                    <a:pt x="3856" y="10126"/>
                    <a:pt x="4433" y="9712"/>
                    <a:pt x="5087" y="9712"/>
                  </a:cubicBezTo>
                  <a:lnTo>
                    <a:pt x="5616" y="9712"/>
                  </a:lnTo>
                  <a:cubicBezTo>
                    <a:pt x="5741" y="9712"/>
                    <a:pt x="5857" y="9722"/>
                    <a:pt x="5982" y="9751"/>
                  </a:cubicBezTo>
                  <a:cubicBezTo>
                    <a:pt x="6482" y="9876"/>
                    <a:pt x="6895" y="10251"/>
                    <a:pt x="7059" y="10751"/>
                  </a:cubicBezTo>
                  <a:lnTo>
                    <a:pt x="7328" y="11559"/>
                  </a:lnTo>
                  <a:cubicBezTo>
                    <a:pt x="7559" y="12237"/>
                    <a:pt x="8193" y="12669"/>
                    <a:pt x="8877" y="12669"/>
                  </a:cubicBezTo>
                  <a:cubicBezTo>
                    <a:pt x="9045" y="12669"/>
                    <a:pt x="9216" y="12643"/>
                    <a:pt x="9386" y="12588"/>
                  </a:cubicBezTo>
                  <a:cubicBezTo>
                    <a:pt x="10232" y="12309"/>
                    <a:pt x="10703" y="11395"/>
                    <a:pt x="10443" y="10549"/>
                  </a:cubicBezTo>
                  <a:lnTo>
                    <a:pt x="10434" y="10539"/>
                  </a:lnTo>
                  <a:lnTo>
                    <a:pt x="7443" y="1269"/>
                  </a:lnTo>
                  <a:cubicBezTo>
                    <a:pt x="7193" y="519"/>
                    <a:pt x="6491" y="0"/>
                    <a:pt x="569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3" name="Google Shape;17713;p67"/>
            <p:cNvSpPr/>
            <p:nvPr/>
          </p:nvSpPr>
          <p:spPr>
            <a:xfrm>
              <a:off x="2281786" y="1520772"/>
              <a:ext cx="247057" cy="327884"/>
            </a:xfrm>
            <a:custGeom>
              <a:avLst/>
              <a:gdLst/>
              <a:ahLst/>
              <a:cxnLst/>
              <a:rect l="l" t="t" r="r" b="b"/>
              <a:pathLst>
                <a:path w="9454" h="12547" extrusionOk="0">
                  <a:moveTo>
                    <a:pt x="4155" y="4662"/>
                  </a:moveTo>
                  <a:cubicBezTo>
                    <a:pt x="4313" y="4662"/>
                    <a:pt x="4472" y="4753"/>
                    <a:pt x="4530" y="4936"/>
                  </a:cubicBezTo>
                  <a:lnTo>
                    <a:pt x="5174" y="7061"/>
                  </a:lnTo>
                  <a:cubicBezTo>
                    <a:pt x="5249" y="7297"/>
                    <a:pt x="5084" y="7533"/>
                    <a:pt x="4842" y="7533"/>
                  </a:cubicBezTo>
                  <a:cubicBezTo>
                    <a:pt x="4837" y="7533"/>
                    <a:pt x="4833" y="7533"/>
                    <a:pt x="4828" y="7532"/>
                  </a:cubicBezTo>
                  <a:lnTo>
                    <a:pt x="3481" y="7532"/>
                  </a:lnTo>
                  <a:cubicBezTo>
                    <a:pt x="3231" y="7532"/>
                    <a:pt x="3049" y="7292"/>
                    <a:pt x="3135" y="7061"/>
                  </a:cubicBezTo>
                  <a:lnTo>
                    <a:pt x="3780" y="4936"/>
                  </a:lnTo>
                  <a:cubicBezTo>
                    <a:pt x="3837" y="4753"/>
                    <a:pt x="3996" y="4662"/>
                    <a:pt x="4155" y="4662"/>
                  </a:cubicBezTo>
                  <a:close/>
                  <a:moveTo>
                    <a:pt x="4722" y="1"/>
                  </a:moveTo>
                  <a:cubicBezTo>
                    <a:pt x="4083" y="1"/>
                    <a:pt x="3443" y="383"/>
                    <a:pt x="3251" y="1147"/>
                  </a:cubicBezTo>
                  <a:lnTo>
                    <a:pt x="260" y="10417"/>
                  </a:lnTo>
                  <a:cubicBezTo>
                    <a:pt x="0" y="11235"/>
                    <a:pt x="404" y="12110"/>
                    <a:pt x="1202" y="12437"/>
                  </a:cubicBezTo>
                  <a:cubicBezTo>
                    <a:pt x="1645" y="12254"/>
                    <a:pt x="1981" y="11889"/>
                    <a:pt x="2135" y="11437"/>
                  </a:cubicBezTo>
                  <a:lnTo>
                    <a:pt x="2405" y="10629"/>
                  </a:lnTo>
                  <a:cubicBezTo>
                    <a:pt x="2606" y="10004"/>
                    <a:pt x="3183" y="9590"/>
                    <a:pt x="3837" y="9590"/>
                  </a:cubicBezTo>
                  <a:lnTo>
                    <a:pt x="4366" y="9590"/>
                  </a:lnTo>
                  <a:cubicBezTo>
                    <a:pt x="4491" y="9590"/>
                    <a:pt x="4607" y="9600"/>
                    <a:pt x="4722" y="9629"/>
                  </a:cubicBezTo>
                  <a:cubicBezTo>
                    <a:pt x="5232" y="9754"/>
                    <a:pt x="5645" y="10129"/>
                    <a:pt x="5809" y="10629"/>
                  </a:cubicBezTo>
                  <a:lnTo>
                    <a:pt x="6078" y="11437"/>
                  </a:lnTo>
                  <a:cubicBezTo>
                    <a:pt x="6309" y="12115"/>
                    <a:pt x="6943" y="12547"/>
                    <a:pt x="7627" y="12547"/>
                  </a:cubicBezTo>
                  <a:cubicBezTo>
                    <a:pt x="7795" y="12547"/>
                    <a:pt x="7966" y="12521"/>
                    <a:pt x="8136" y="12466"/>
                  </a:cubicBezTo>
                  <a:cubicBezTo>
                    <a:pt x="8982" y="12187"/>
                    <a:pt x="9453" y="11273"/>
                    <a:pt x="9193" y="10427"/>
                  </a:cubicBezTo>
                  <a:lnTo>
                    <a:pt x="9184" y="10417"/>
                  </a:lnTo>
                  <a:lnTo>
                    <a:pt x="6193" y="1147"/>
                  </a:lnTo>
                  <a:cubicBezTo>
                    <a:pt x="6001" y="383"/>
                    <a:pt x="5361" y="1"/>
                    <a:pt x="472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4" name="Google Shape;17714;p67"/>
            <p:cNvSpPr/>
            <p:nvPr/>
          </p:nvSpPr>
          <p:spPr>
            <a:xfrm>
              <a:off x="2232527" y="1512044"/>
              <a:ext cx="312884" cy="342545"/>
            </a:xfrm>
            <a:custGeom>
              <a:avLst/>
              <a:gdLst/>
              <a:ahLst/>
              <a:cxnLst/>
              <a:rect l="l" t="t" r="r" b="b"/>
              <a:pathLst>
                <a:path w="11973" h="13108" extrusionOk="0">
                  <a:moveTo>
                    <a:pt x="11540" y="424"/>
                  </a:moveTo>
                  <a:lnTo>
                    <a:pt x="11540" y="12674"/>
                  </a:lnTo>
                  <a:lnTo>
                    <a:pt x="433" y="12674"/>
                  </a:lnTo>
                  <a:lnTo>
                    <a:pt x="433" y="424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2896"/>
                  </a:lnTo>
                  <a:cubicBezTo>
                    <a:pt x="1" y="13011"/>
                    <a:pt x="97" y="13107"/>
                    <a:pt x="212" y="13107"/>
                  </a:cubicBezTo>
                  <a:lnTo>
                    <a:pt x="11752" y="13107"/>
                  </a:lnTo>
                  <a:cubicBezTo>
                    <a:pt x="11877" y="13107"/>
                    <a:pt x="11973" y="13011"/>
                    <a:pt x="11973" y="12896"/>
                  </a:cubicBezTo>
                  <a:lnTo>
                    <a:pt x="11973" y="212"/>
                  </a:lnTo>
                  <a:cubicBezTo>
                    <a:pt x="11973" y="97"/>
                    <a:pt x="11877" y="1"/>
                    <a:pt x="1175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5" name="Google Shape;17715;p67"/>
            <p:cNvSpPr/>
            <p:nvPr/>
          </p:nvSpPr>
          <p:spPr>
            <a:xfrm>
              <a:off x="2220479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6" name="Google Shape;17716;p67"/>
            <p:cNvSpPr/>
            <p:nvPr/>
          </p:nvSpPr>
          <p:spPr>
            <a:xfrm>
              <a:off x="2371760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31" y="1346"/>
                  </a:cubicBezTo>
                  <a:lnTo>
                    <a:pt x="1115" y="1346"/>
                  </a:lnTo>
                  <a:cubicBezTo>
                    <a:pt x="1241" y="1346"/>
                    <a:pt x="1346" y="1240"/>
                    <a:pt x="1346" y="1115"/>
                  </a:cubicBezTo>
                  <a:lnTo>
                    <a:pt x="1346" y="231"/>
                  </a:lnTo>
                  <a:cubicBezTo>
                    <a:pt x="1346" y="106"/>
                    <a:pt x="1241" y="0"/>
                    <a:pt x="11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7" name="Google Shape;17717;p67"/>
            <p:cNvSpPr/>
            <p:nvPr/>
          </p:nvSpPr>
          <p:spPr>
            <a:xfrm>
              <a:off x="2522022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8" name="Google Shape;17718;p67"/>
            <p:cNvSpPr/>
            <p:nvPr/>
          </p:nvSpPr>
          <p:spPr>
            <a:xfrm>
              <a:off x="2220479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0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0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9" name="Google Shape;17719;p67"/>
            <p:cNvSpPr/>
            <p:nvPr/>
          </p:nvSpPr>
          <p:spPr>
            <a:xfrm>
              <a:off x="2371760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106"/>
                  </a:lnTo>
                  <a:cubicBezTo>
                    <a:pt x="0" y="1231"/>
                    <a:pt x="106" y="1347"/>
                    <a:pt x="240" y="1347"/>
                  </a:cubicBezTo>
                  <a:lnTo>
                    <a:pt x="1106" y="1347"/>
                  </a:lnTo>
                  <a:cubicBezTo>
                    <a:pt x="1241" y="1347"/>
                    <a:pt x="1346" y="1231"/>
                    <a:pt x="1346" y="1106"/>
                  </a:cubicBezTo>
                  <a:lnTo>
                    <a:pt x="1346" y="241"/>
                  </a:lnTo>
                  <a:cubicBezTo>
                    <a:pt x="1346" y="106"/>
                    <a:pt x="1241" y="1"/>
                    <a:pt x="110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0" name="Google Shape;17720;p67"/>
            <p:cNvSpPr/>
            <p:nvPr/>
          </p:nvSpPr>
          <p:spPr>
            <a:xfrm>
              <a:off x="2522022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1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1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1" name="Google Shape;17721;p67"/>
            <p:cNvSpPr/>
            <p:nvPr/>
          </p:nvSpPr>
          <p:spPr>
            <a:xfrm>
              <a:off x="2220479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2" name="Google Shape;17722;p67"/>
            <p:cNvSpPr/>
            <p:nvPr/>
          </p:nvSpPr>
          <p:spPr>
            <a:xfrm>
              <a:off x="2522022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23" name="Google Shape;17723;p67"/>
          <p:cNvGrpSpPr/>
          <p:nvPr/>
        </p:nvGrpSpPr>
        <p:grpSpPr>
          <a:xfrm>
            <a:off x="4105155" y="2425976"/>
            <a:ext cx="87230" cy="366430"/>
            <a:chOff x="4105155" y="2425976"/>
            <a:chExt cx="87230" cy="366430"/>
          </a:xfrm>
        </p:grpSpPr>
        <p:sp>
          <p:nvSpPr>
            <p:cNvPr id="17724" name="Google Shape;17724;p67"/>
            <p:cNvSpPr/>
            <p:nvPr/>
          </p:nvSpPr>
          <p:spPr>
            <a:xfrm>
              <a:off x="4105155" y="2425976"/>
              <a:ext cx="87230" cy="366430"/>
            </a:xfrm>
            <a:custGeom>
              <a:avLst/>
              <a:gdLst/>
              <a:ahLst/>
              <a:cxnLst/>
              <a:rect l="l" t="t" r="r" b="b"/>
              <a:pathLst>
                <a:path w="3338" h="14022" extrusionOk="0">
                  <a:moveTo>
                    <a:pt x="1670" y="1"/>
                  </a:moveTo>
                  <a:cubicBezTo>
                    <a:pt x="1448" y="1"/>
                    <a:pt x="1226" y="114"/>
                    <a:pt x="1106" y="338"/>
                  </a:cubicBezTo>
                  <a:lnTo>
                    <a:pt x="943" y="645"/>
                  </a:lnTo>
                  <a:lnTo>
                    <a:pt x="164" y="2857"/>
                  </a:lnTo>
                  <a:cubicBezTo>
                    <a:pt x="58" y="3059"/>
                    <a:pt x="0" y="3280"/>
                    <a:pt x="0" y="3511"/>
                  </a:cubicBezTo>
                  <a:lnTo>
                    <a:pt x="0" y="13031"/>
                  </a:lnTo>
                  <a:cubicBezTo>
                    <a:pt x="0" y="13579"/>
                    <a:pt x="452" y="14021"/>
                    <a:pt x="1000" y="14021"/>
                  </a:cubicBezTo>
                  <a:lnTo>
                    <a:pt x="2347" y="14021"/>
                  </a:lnTo>
                  <a:cubicBezTo>
                    <a:pt x="2895" y="14021"/>
                    <a:pt x="3337" y="13579"/>
                    <a:pt x="3337" y="13031"/>
                  </a:cubicBezTo>
                  <a:lnTo>
                    <a:pt x="3337" y="3511"/>
                  </a:lnTo>
                  <a:cubicBezTo>
                    <a:pt x="3337" y="3280"/>
                    <a:pt x="3279" y="3059"/>
                    <a:pt x="3174" y="2857"/>
                  </a:cubicBezTo>
                  <a:lnTo>
                    <a:pt x="2395" y="655"/>
                  </a:lnTo>
                  <a:lnTo>
                    <a:pt x="2231" y="338"/>
                  </a:lnTo>
                  <a:lnTo>
                    <a:pt x="2212" y="299"/>
                  </a:lnTo>
                  <a:cubicBezTo>
                    <a:pt x="2087" y="99"/>
                    <a:pt x="1878" y="1"/>
                    <a:pt x="1670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5" name="Google Shape;17725;p67"/>
            <p:cNvSpPr/>
            <p:nvPr/>
          </p:nvSpPr>
          <p:spPr>
            <a:xfrm>
              <a:off x="4133561" y="2433789"/>
              <a:ext cx="58824" cy="358616"/>
            </a:xfrm>
            <a:custGeom>
              <a:avLst/>
              <a:gdLst/>
              <a:ahLst/>
              <a:cxnLst/>
              <a:rect l="l" t="t" r="r" b="b"/>
              <a:pathLst>
                <a:path w="2251" h="13723" extrusionOk="0">
                  <a:moveTo>
                    <a:pt x="1125" y="0"/>
                  </a:moveTo>
                  <a:cubicBezTo>
                    <a:pt x="1115" y="19"/>
                    <a:pt x="1115" y="29"/>
                    <a:pt x="1106" y="39"/>
                  </a:cubicBezTo>
                  <a:lnTo>
                    <a:pt x="942" y="346"/>
                  </a:lnTo>
                  <a:lnTo>
                    <a:pt x="164" y="2558"/>
                  </a:lnTo>
                  <a:cubicBezTo>
                    <a:pt x="58" y="2760"/>
                    <a:pt x="10" y="2981"/>
                    <a:pt x="0" y="3212"/>
                  </a:cubicBezTo>
                  <a:lnTo>
                    <a:pt x="0" y="12732"/>
                  </a:lnTo>
                  <a:cubicBezTo>
                    <a:pt x="0" y="13280"/>
                    <a:pt x="452" y="13722"/>
                    <a:pt x="1000" y="13722"/>
                  </a:cubicBezTo>
                  <a:lnTo>
                    <a:pt x="1260" y="13722"/>
                  </a:lnTo>
                  <a:cubicBezTo>
                    <a:pt x="1808" y="13722"/>
                    <a:pt x="2250" y="13280"/>
                    <a:pt x="2250" y="12732"/>
                  </a:cubicBezTo>
                  <a:lnTo>
                    <a:pt x="2250" y="3212"/>
                  </a:lnTo>
                  <a:cubicBezTo>
                    <a:pt x="2250" y="2981"/>
                    <a:pt x="2192" y="2760"/>
                    <a:pt x="2087" y="2558"/>
                  </a:cubicBezTo>
                  <a:lnTo>
                    <a:pt x="1308" y="356"/>
                  </a:lnTo>
                  <a:lnTo>
                    <a:pt x="1144" y="3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6" name="Google Shape;17726;p67"/>
            <p:cNvSpPr/>
            <p:nvPr/>
          </p:nvSpPr>
          <p:spPr>
            <a:xfrm>
              <a:off x="4105155" y="2509417"/>
              <a:ext cx="87230" cy="282989"/>
            </a:xfrm>
            <a:custGeom>
              <a:avLst/>
              <a:gdLst/>
              <a:ahLst/>
              <a:cxnLst/>
              <a:rect l="l" t="t" r="r" b="b"/>
              <a:pathLst>
                <a:path w="3338" h="10829" extrusionOk="0">
                  <a:moveTo>
                    <a:pt x="39" y="1"/>
                  </a:moveTo>
                  <a:cubicBezTo>
                    <a:pt x="20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2347" y="10828"/>
                  </a:lnTo>
                  <a:cubicBezTo>
                    <a:pt x="2895" y="10828"/>
                    <a:pt x="3337" y="10386"/>
                    <a:pt x="3337" y="9838"/>
                  </a:cubicBezTo>
                  <a:lnTo>
                    <a:pt x="3337" y="318"/>
                  </a:lnTo>
                  <a:cubicBezTo>
                    <a:pt x="3337" y="212"/>
                    <a:pt x="3328" y="106"/>
                    <a:pt x="329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7" name="Google Shape;17727;p67"/>
            <p:cNvSpPr/>
            <p:nvPr/>
          </p:nvSpPr>
          <p:spPr>
            <a:xfrm>
              <a:off x="4133561" y="2509417"/>
              <a:ext cx="58824" cy="282989"/>
            </a:xfrm>
            <a:custGeom>
              <a:avLst/>
              <a:gdLst/>
              <a:ahLst/>
              <a:cxnLst/>
              <a:rect l="l" t="t" r="r" b="b"/>
              <a:pathLst>
                <a:path w="2251" h="10829" extrusionOk="0">
                  <a:moveTo>
                    <a:pt x="39" y="1"/>
                  </a:moveTo>
                  <a:cubicBezTo>
                    <a:pt x="19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1260" y="10828"/>
                  </a:lnTo>
                  <a:cubicBezTo>
                    <a:pt x="1808" y="10828"/>
                    <a:pt x="2250" y="10386"/>
                    <a:pt x="2250" y="9838"/>
                  </a:cubicBezTo>
                  <a:lnTo>
                    <a:pt x="2250" y="318"/>
                  </a:lnTo>
                  <a:cubicBezTo>
                    <a:pt x="2250" y="212"/>
                    <a:pt x="2241" y="106"/>
                    <a:pt x="2212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8" name="Google Shape;17728;p67"/>
            <p:cNvSpPr/>
            <p:nvPr/>
          </p:nvSpPr>
          <p:spPr>
            <a:xfrm>
              <a:off x="4105155" y="2552901"/>
              <a:ext cx="87230" cy="195262"/>
            </a:xfrm>
            <a:custGeom>
              <a:avLst/>
              <a:gdLst/>
              <a:ahLst/>
              <a:cxnLst/>
              <a:rect l="l" t="t" r="r" b="b"/>
              <a:pathLst>
                <a:path w="3338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3337" y="7472"/>
                  </a:lnTo>
                  <a:lnTo>
                    <a:pt x="3337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9" name="Google Shape;17729;p67"/>
            <p:cNvSpPr/>
            <p:nvPr/>
          </p:nvSpPr>
          <p:spPr>
            <a:xfrm>
              <a:off x="4133561" y="2552901"/>
              <a:ext cx="58824" cy="195262"/>
            </a:xfrm>
            <a:custGeom>
              <a:avLst/>
              <a:gdLst/>
              <a:ahLst/>
              <a:cxnLst/>
              <a:rect l="l" t="t" r="r" b="b"/>
              <a:pathLst>
                <a:path w="2251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2250" y="7472"/>
                  </a:lnTo>
                  <a:lnTo>
                    <a:pt x="2250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30" name="Google Shape;17730;p67"/>
          <p:cNvGrpSpPr/>
          <p:nvPr/>
        </p:nvGrpSpPr>
        <p:grpSpPr>
          <a:xfrm>
            <a:off x="1808109" y="2426002"/>
            <a:ext cx="267884" cy="366639"/>
            <a:chOff x="1808109" y="2426002"/>
            <a:chExt cx="267884" cy="366639"/>
          </a:xfrm>
        </p:grpSpPr>
        <p:sp>
          <p:nvSpPr>
            <p:cNvPr id="17731" name="Google Shape;17731;p67"/>
            <p:cNvSpPr/>
            <p:nvPr/>
          </p:nvSpPr>
          <p:spPr>
            <a:xfrm>
              <a:off x="1821671" y="2426002"/>
              <a:ext cx="244025" cy="159591"/>
            </a:xfrm>
            <a:custGeom>
              <a:avLst/>
              <a:gdLst/>
              <a:ahLst/>
              <a:cxnLst/>
              <a:rect l="l" t="t" r="r" b="b"/>
              <a:pathLst>
                <a:path w="9338" h="6107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9338" y="6106"/>
                  </a:lnTo>
                  <a:lnTo>
                    <a:pt x="9338" y="654"/>
                  </a:lnTo>
                  <a:cubicBezTo>
                    <a:pt x="9328" y="289"/>
                    <a:pt x="9040" y="0"/>
                    <a:pt x="868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2" name="Google Shape;17732;p67"/>
            <p:cNvSpPr/>
            <p:nvPr/>
          </p:nvSpPr>
          <p:spPr>
            <a:xfrm>
              <a:off x="1808109" y="2585567"/>
              <a:ext cx="267649" cy="46516"/>
            </a:xfrm>
            <a:custGeom>
              <a:avLst/>
              <a:gdLst/>
              <a:ahLst/>
              <a:cxnLst/>
              <a:rect l="l" t="t" r="r" b="b"/>
              <a:pathLst>
                <a:path w="10242" h="1780" extrusionOk="0">
                  <a:moveTo>
                    <a:pt x="520" y="0"/>
                  </a:moveTo>
                  <a:lnTo>
                    <a:pt x="0" y="1779"/>
                  </a:lnTo>
                  <a:lnTo>
                    <a:pt x="10241" y="1779"/>
                  </a:lnTo>
                  <a:lnTo>
                    <a:pt x="9847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3" name="Google Shape;17733;p67"/>
            <p:cNvSpPr/>
            <p:nvPr/>
          </p:nvSpPr>
          <p:spPr>
            <a:xfrm>
              <a:off x="1808109" y="2632056"/>
              <a:ext cx="267884" cy="59817"/>
            </a:xfrm>
            <a:custGeom>
              <a:avLst/>
              <a:gdLst/>
              <a:ahLst/>
              <a:cxnLst/>
              <a:rect l="l" t="t" r="r" b="b"/>
              <a:pathLst>
                <a:path w="10251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5" y="2289"/>
                    <a:pt x="318" y="2289"/>
                  </a:cubicBezTo>
                  <a:lnTo>
                    <a:pt x="9924" y="2289"/>
                  </a:lnTo>
                  <a:cubicBezTo>
                    <a:pt x="10107" y="2289"/>
                    <a:pt x="10251" y="2145"/>
                    <a:pt x="10251" y="1971"/>
                  </a:cubicBezTo>
                  <a:lnTo>
                    <a:pt x="10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4" name="Google Shape;17734;p67"/>
            <p:cNvSpPr/>
            <p:nvPr/>
          </p:nvSpPr>
          <p:spPr>
            <a:xfrm>
              <a:off x="1842525" y="2426002"/>
              <a:ext cx="223172" cy="159591"/>
            </a:xfrm>
            <a:custGeom>
              <a:avLst/>
              <a:gdLst/>
              <a:ahLst/>
              <a:cxnLst/>
              <a:rect l="l" t="t" r="r" b="b"/>
              <a:pathLst>
                <a:path w="8540" h="6107" extrusionOk="0">
                  <a:moveTo>
                    <a:pt x="65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8540" y="6106"/>
                  </a:lnTo>
                  <a:lnTo>
                    <a:pt x="8540" y="654"/>
                  </a:lnTo>
                  <a:cubicBezTo>
                    <a:pt x="8530" y="289"/>
                    <a:pt x="8242" y="0"/>
                    <a:pt x="788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5" name="Google Shape;17735;p67"/>
            <p:cNvSpPr/>
            <p:nvPr/>
          </p:nvSpPr>
          <p:spPr>
            <a:xfrm>
              <a:off x="1829224" y="2585567"/>
              <a:ext cx="246534" cy="46516"/>
            </a:xfrm>
            <a:custGeom>
              <a:avLst/>
              <a:gdLst/>
              <a:ahLst/>
              <a:cxnLst/>
              <a:rect l="l" t="t" r="r" b="b"/>
              <a:pathLst>
                <a:path w="9434" h="1780" extrusionOk="0">
                  <a:moveTo>
                    <a:pt x="510" y="0"/>
                  </a:moveTo>
                  <a:lnTo>
                    <a:pt x="0" y="1779"/>
                  </a:lnTo>
                  <a:lnTo>
                    <a:pt x="9433" y="1779"/>
                  </a:lnTo>
                  <a:lnTo>
                    <a:pt x="9039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6" name="Google Shape;17736;p67"/>
            <p:cNvSpPr/>
            <p:nvPr/>
          </p:nvSpPr>
          <p:spPr>
            <a:xfrm>
              <a:off x="1829224" y="2632056"/>
              <a:ext cx="246769" cy="59817"/>
            </a:xfrm>
            <a:custGeom>
              <a:avLst/>
              <a:gdLst/>
              <a:ahLst/>
              <a:cxnLst/>
              <a:rect l="l" t="t" r="r" b="b"/>
              <a:pathLst>
                <a:path w="9443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4" y="2289"/>
                    <a:pt x="317" y="2289"/>
                  </a:cubicBezTo>
                  <a:lnTo>
                    <a:pt x="9116" y="2289"/>
                  </a:lnTo>
                  <a:cubicBezTo>
                    <a:pt x="9299" y="2289"/>
                    <a:pt x="9443" y="2145"/>
                    <a:pt x="9443" y="1971"/>
                  </a:cubicBezTo>
                  <a:lnTo>
                    <a:pt x="9443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7" name="Google Shape;17737;p67"/>
            <p:cNvSpPr/>
            <p:nvPr/>
          </p:nvSpPr>
          <p:spPr>
            <a:xfrm>
              <a:off x="2015156" y="2444843"/>
              <a:ext cx="27936" cy="24382"/>
            </a:xfrm>
            <a:custGeom>
              <a:avLst/>
              <a:gdLst/>
              <a:ahLst/>
              <a:cxnLst/>
              <a:rect l="l" t="t" r="r" b="b"/>
              <a:pathLst>
                <a:path w="1069" h="933" extrusionOk="0">
                  <a:moveTo>
                    <a:pt x="126" y="0"/>
                  </a:moveTo>
                  <a:cubicBezTo>
                    <a:pt x="59" y="0"/>
                    <a:pt x="1" y="58"/>
                    <a:pt x="1" y="135"/>
                  </a:cubicBezTo>
                  <a:lnTo>
                    <a:pt x="1" y="808"/>
                  </a:lnTo>
                  <a:cubicBezTo>
                    <a:pt x="1" y="875"/>
                    <a:pt x="59" y="933"/>
                    <a:pt x="126" y="933"/>
                  </a:cubicBezTo>
                  <a:lnTo>
                    <a:pt x="943" y="933"/>
                  </a:lnTo>
                  <a:cubicBezTo>
                    <a:pt x="1011" y="933"/>
                    <a:pt x="1068" y="875"/>
                    <a:pt x="1068" y="808"/>
                  </a:cubicBezTo>
                  <a:lnTo>
                    <a:pt x="1068" y="135"/>
                  </a:lnTo>
                  <a:cubicBezTo>
                    <a:pt x="1068" y="58"/>
                    <a:pt x="1011" y="0"/>
                    <a:pt x="94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8" name="Google Shape;17738;p67"/>
            <p:cNvSpPr/>
            <p:nvPr/>
          </p:nvSpPr>
          <p:spPr>
            <a:xfrm>
              <a:off x="2027987" y="2444843"/>
              <a:ext cx="15105" cy="14843"/>
            </a:xfrm>
            <a:custGeom>
              <a:avLst/>
              <a:gdLst/>
              <a:ahLst/>
              <a:cxnLst/>
              <a:rect l="l" t="t" r="r" b="b"/>
              <a:pathLst>
                <a:path w="578" h="568" extrusionOk="0">
                  <a:moveTo>
                    <a:pt x="0" y="0"/>
                  </a:moveTo>
                  <a:lnTo>
                    <a:pt x="0" y="433"/>
                  </a:lnTo>
                  <a:cubicBezTo>
                    <a:pt x="0" y="510"/>
                    <a:pt x="48" y="568"/>
                    <a:pt x="125" y="568"/>
                  </a:cubicBezTo>
                  <a:lnTo>
                    <a:pt x="577" y="568"/>
                  </a:lnTo>
                  <a:lnTo>
                    <a:pt x="577" y="135"/>
                  </a:lnTo>
                  <a:cubicBezTo>
                    <a:pt x="577" y="58"/>
                    <a:pt x="520" y="0"/>
                    <a:pt x="452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9" name="Google Shape;17739;p67"/>
            <p:cNvSpPr/>
            <p:nvPr/>
          </p:nvSpPr>
          <p:spPr>
            <a:xfrm>
              <a:off x="1842029" y="2542788"/>
              <a:ext cx="26420" cy="23441"/>
            </a:xfrm>
            <a:custGeom>
              <a:avLst/>
              <a:gdLst/>
              <a:ahLst/>
              <a:cxnLst/>
              <a:rect l="l" t="t" r="r" b="b"/>
              <a:pathLst>
                <a:path w="1011" h="897" extrusionOk="0">
                  <a:moveTo>
                    <a:pt x="553" y="1"/>
                  </a:moveTo>
                  <a:cubicBezTo>
                    <a:pt x="539" y="1"/>
                    <a:pt x="524" y="1"/>
                    <a:pt x="510" y="3"/>
                  </a:cubicBezTo>
                  <a:cubicBezTo>
                    <a:pt x="481" y="3"/>
                    <a:pt x="443" y="12"/>
                    <a:pt x="414" y="22"/>
                  </a:cubicBezTo>
                  <a:cubicBezTo>
                    <a:pt x="87" y="137"/>
                    <a:pt x="0" y="560"/>
                    <a:pt x="260" y="791"/>
                  </a:cubicBezTo>
                  <a:cubicBezTo>
                    <a:pt x="348" y="863"/>
                    <a:pt x="451" y="896"/>
                    <a:pt x="552" y="896"/>
                  </a:cubicBezTo>
                  <a:cubicBezTo>
                    <a:pt x="761" y="896"/>
                    <a:pt x="962" y="755"/>
                    <a:pt x="1001" y="522"/>
                  </a:cubicBezTo>
                  <a:cubicBezTo>
                    <a:pt x="1010" y="445"/>
                    <a:pt x="1001" y="378"/>
                    <a:pt x="981" y="310"/>
                  </a:cubicBezTo>
                  <a:cubicBezTo>
                    <a:pt x="919" y="122"/>
                    <a:pt x="747" y="1"/>
                    <a:pt x="55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0" name="Google Shape;17740;p67"/>
            <p:cNvSpPr/>
            <p:nvPr/>
          </p:nvSpPr>
          <p:spPr>
            <a:xfrm>
              <a:off x="2012648" y="2542788"/>
              <a:ext cx="27178" cy="23441"/>
            </a:xfrm>
            <a:custGeom>
              <a:avLst/>
              <a:gdLst/>
              <a:ahLst/>
              <a:cxnLst/>
              <a:rect l="l" t="t" r="r" b="b"/>
              <a:pathLst>
                <a:path w="1040" h="897" extrusionOk="0">
                  <a:moveTo>
                    <a:pt x="566" y="0"/>
                  </a:moveTo>
                  <a:cubicBezTo>
                    <a:pt x="551" y="0"/>
                    <a:pt x="535" y="1"/>
                    <a:pt x="520" y="3"/>
                  </a:cubicBezTo>
                  <a:cubicBezTo>
                    <a:pt x="183" y="31"/>
                    <a:pt x="1" y="416"/>
                    <a:pt x="193" y="704"/>
                  </a:cubicBezTo>
                  <a:cubicBezTo>
                    <a:pt x="282" y="834"/>
                    <a:pt x="421" y="897"/>
                    <a:pt x="559" y="897"/>
                  </a:cubicBezTo>
                  <a:cubicBezTo>
                    <a:pt x="720" y="897"/>
                    <a:pt x="880" y="812"/>
                    <a:pt x="962" y="647"/>
                  </a:cubicBezTo>
                  <a:cubicBezTo>
                    <a:pt x="982" y="608"/>
                    <a:pt x="1001" y="560"/>
                    <a:pt x="1010" y="522"/>
                  </a:cubicBezTo>
                  <a:cubicBezTo>
                    <a:pt x="1039" y="329"/>
                    <a:pt x="943" y="137"/>
                    <a:pt x="760" y="41"/>
                  </a:cubicBezTo>
                  <a:cubicBezTo>
                    <a:pt x="705" y="17"/>
                    <a:pt x="637" y="0"/>
                    <a:pt x="566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1" name="Google Shape;17741;p67"/>
            <p:cNvSpPr/>
            <p:nvPr/>
          </p:nvSpPr>
          <p:spPr>
            <a:xfrm>
              <a:off x="1855095" y="2542788"/>
              <a:ext cx="13354" cy="13693"/>
            </a:xfrm>
            <a:custGeom>
              <a:avLst/>
              <a:gdLst/>
              <a:ahLst/>
              <a:cxnLst/>
              <a:rect l="l" t="t" r="r" b="b"/>
              <a:pathLst>
                <a:path w="511" h="524" extrusionOk="0">
                  <a:moveTo>
                    <a:pt x="61" y="1"/>
                  </a:moveTo>
                  <a:cubicBezTo>
                    <a:pt x="47" y="1"/>
                    <a:pt x="33" y="1"/>
                    <a:pt x="20" y="3"/>
                  </a:cubicBezTo>
                  <a:cubicBezTo>
                    <a:pt x="0" y="70"/>
                    <a:pt x="10" y="147"/>
                    <a:pt x="29" y="214"/>
                  </a:cubicBezTo>
                  <a:cubicBezTo>
                    <a:pt x="92" y="402"/>
                    <a:pt x="263" y="524"/>
                    <a:pt x="458" y="524"/>
                  </a:cubicBezTo>
                  <a:cubicBezTo>
                    <a:pt x="472" y="524"/>
                    <a:pt x="486" y="523"/>
                    <a:pt x="501" y="522"/>
                  </a:cubicBezTo>
                  <a:cubicBezTo>
                    <a:pt x="510" y="445"/>
                    <a:pt x="501" y="378"/>
                    <a:pt x="481" y="310"/>
                  </a:cubicBezTo>
                  <a:cubicBezTo>
                    <a:pt x="419" y="122"/>
                    <a:pt x="247" y="1"/>
                    <a:pt x="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2" name="Google Shape;17742;p67"/>
            <p:cNvSpPr/>
            <p:nvPr/>
          </p:nvSpPr>
          <p:spPr>
            <a:xfrm>
              <a:off x="2025479" y="2542788"/>
              <a:ext cx="14347" cy="13720"/>
            </a:xfrm>
            <a:custGeom>
              <a:avLst/>
              <a:gdLst/>
              <a:ahLst/>
              <a:cxnLst/>
              <a:rect l="l" t="t" r="r" b="b"/>
              <a:pathLst>
                <a:path w="549" h="525" extrusionOk="0">
                  <a:moveTo>
                    <a:pt x="79" y="0"/>
                  </a:moveTo>
                  <a:cubicBezTo>
                    <a:pt x="65" y="0"/>
                    <a:pt x="52" y="1"/>
                    <a:pt x="39" y="3"/>
                  </a:cubicBezTo>
                  <a:cubicBezTo>
                    <a:pt x="0" y="195"/>
                    <a:pt x="96" y="387"/>
                    <a:pt x="279" y="474"/>
                  </a:cubicBezTo>
                  <a:cubicBezTo>
                    <a:pt x="335" y="506"/>
                    <a:pt x="404" y="524"/>
                    <a:pt x="475" y="524"/>
                  </a:cubicBezTo>
                  <a:cubicBezTo>
                    <a:pt x="490" y="524"/>
                    <a:pt x="505" y="523"/>
                    <a:pt x="519" y="522"/>
                  </a:cubicBezTo>
                  <a:cubicBezTo>
                    <a:pt x="548" y="329"/>
                    <a:pt x="452" y="137"/>
                    <a:pt x="279" y="51"/>
                  </a:cubicBezTo>
                  <a:cubicBezTo>
                    <a:pt x="215" y="19"/>
                    <a:pt x="145" y="0"/>
                    <a:pt x="79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3" name="Google Shape;17743;p67"/>
            <p:cNvSpPr/>
            <p:nvPr/>
          </p:nvSpPr>
          <p:spPr>
            <a:xfrm>
              <a:off x="1864633" y="2661691"/>
              <a:ext cx="154835" cy="130950"/>
            </a:xfrm>
            <a:custGeom>
              <a:avLst/>
              <a:gdLst/>
              <a:ahLst/>
              <a:cxnLst/>
              <a:rect l="l" t="t" r="r" b="b"/>
              <a:pathLst>
                <a:path w="5925" h="5011" extrusionOk="0">
                  <a:moveTo>
                    <a:pt x="1" y="1"/>
                  </a:moveTo>
                  <a:lnTo>
                    <a:pt x="1" y="4694"/>
                  </a:lnTo>
                  <a:cubicBezTo>
                    <a:pt x="1" y="4867"/>
                    <a:pt x="136" y="5011"/>
                    <a:pt x="318" y="5011"/>
                  </a:cubicBezTo>
                  <a:lnTo>
                    <a:pt x="5607" y="5011"/>
                  </a:lnTo>
                  <a:cubicBezTo>
                    <a:pt x="5780" y="5001"/>
                    <a:pt x="5924" y="4867"/>
                    <a:pt x="5924" y="4694"/>
                  </a:cubicBezTo>
                  <a:lnTo>
                    <a:pt x="5924" y="1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4" name="Google Shape;17744;p67"/>
            <p:cNvSpPr/>
            <p:nvPr/>
          </p:nvSpPr>
          <p:spPr>
            <a:xfrm>
              <a:off x="1889276" y="2684818"/>
              <a:ext cx="105549" cy="84460"/>
            </a:xfrm>
            <a:custGeom>
              <a:avLst/>
              <a:gdLst/>
              <a:ahLst/>
              <a:cxnLst/>
              <a:rect l="l" t="t" r="r" b="b"/>
              <a:pathLst>
                <a:path w="4039" h="3232" extrusionOk="0">
                  <a:moveTo>
                    <a:pt x="231" y="1"/>
                  </a:moveTo>
                  <a:cubicBezTo>
                    <a:pt x="106" y="1"/>
                    <a:pt x="0" y="106"/>
                    <a:pt x="0" y="231"/>
                  </a:cubicBezTo>
                  <a:lnTo>
                    <a:pt x="0" y="3001"/>
                  </a:lnTo>
                  <a:cubicBezTo>
                    <a:pt x="0" y="3126"/>
                    <a:pt x="106" y="3232"/>
                    <a:pt x="231" y="3232"/>
                  </a:cubicBezTo>
                  <a:lnTo>
                    <a:pt x="3799" y="3232"/>
                  </a:lnTo>
                  <a:cubicBezTo>
                    <a:pt x="3933" y="3232"/>
                    <a:pt x="4039" y="3126"/>
                    <a:pt x="4039" y="3001"/>
                  </a:cubicBezTo>
                  <a:lnTo>
                    <a:pt x="4039" y="231"/>
                  </a:lnTo>
                  <a:cubicBezTo>
                    <a:pt x="4039" y="106"/>
                    <a:pt x="3933" y="1"/>
                    <a:pt x="37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5" name="Google Shape;17745;p67"/>
            <p:cNvSpPr/>
            <p:nvPr/>
          </p:nvSpPr>
          <p:spPr>
            <a:xfrm>
              <a:off x="1828466" y="2655915"/>
              <a:ext cx="227196" cy="11342"/>
            </a:xfrm>
            <a:custGeom>
              <a:avLst/>
              <a:gdLst/>
              <a:ahLst/>
              <a:cxnLst/>
              <a:rect l="l" t="t" r="r" b="b"/>
              <a:pathLst>
                <a:path w="8694" h="434" extrusionOk="0">
                  <a:moveTo>
                    <a:pt x="279" y="1"/>
                  </a:moveTo>
                  <a:cubicBezTo>
                    <a:pt x="0" y="1"/>
                    <a:pt x="0" y="433"/>
                    <a:pt x="279" y="433"/>
                  </a:cubicBezTo>
                  <a:lnTo>
                    <a:pt x="8405" y="433"/>
                  </a:lnTo>
                  <a:cubicBezTo>
                    <a:pt x="8693" y="433"/>
                    <a:pt x="8693" y="1"/>
                    <a:pt x="8405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6" name="Google Shape;17746;p67"/>
            <p:cNvSpPr/>
            <p:nvPr/>
          </p:nvSpPr>
          <p:spPr>
            <a:xfrm>
              <a:off x="1821671" y="2482030"/>
              <a:ext cx="243790" cy="44007"/>
            </a:xfrm>
            <a:custGeom>
              <a:avLst/>
              <a:gdLst/>
              <a:ahLst/>
              <a:cxnLst/>
              <a:rect l="l" t="t" r="r" b="b"/>
              <a:pathLst>
                <a:path w="9329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9328" y="1683"/>
                  </a:lnTo>
                  <a:lnTo>
                    <a:pt x="9328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7" name="Google Shape;17747;p67"/>
            <p:cNvSpPr/>
            <p:nvPr/>
          </p:nvSpPr>
          <p:spPr>
            <a:xfrm>
              <a:off x="1842525" y="2482030"/>
              <a:ext cx="223172" cy="44007"/>
            </a:xfrm>
            <a:custGeom>
              <a:avLst/>
              <a:gdLst/>
              <a:ahLst/>
              <a:cxnLst/>
              <a:rect l="l" t="t" r="r" b="b"/>
              <a:pathLst>
                <a:path w="8540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8540" y="1683"/>
                  </a:lnTo>
                  <a:lnTo>
                    <a:pt x="8540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8" name="Google Shape;17748;p67"/>
            <p:cNvSpPr/>
            <p:nvPr/>
          </p:nvSpPr>
          <p:spPr>
            <a:xfrm>
              <a:off x="1884494" y="2447848"/>
              <a:ext cx="114878" cy="114878"/>
            </a:xfrm>
            <a:custGeom>
              <a:avLst/>
              <a:gdLst/>
              <a:ahLst/>
              <a:cxnLst/>
              <a:rect l="l" t="t" r="r" b="b"/>
              <a:pathLst>
                <a:path w="4396" h="4396" extrusionOk="0">
                  <a:moveTo>
                    <a:pt x="2203" y="1"/>
                  </a:moveTo>
                  <a:cubicBezTo>
                    <a:pt x="981" y="1"/>
                    <a:pt x="1" y="981"/>
                    <a:pt x="1" y="2203"/>
                  </a:cubicBezTo>
                  <a:cubicBezTo>
                    <a:pt x="1" y="3414"/>
                    <a:pt x="981" y="4395"/>
                    <a:pt x="2203" y="4395"/>
                  </a:cubicBezTo>
                  <a:cubicBezTo>
                    <a:pt x="3414" y="4395"/>
                    <a:pt x="4395" y="3414"/>
                    <a:pt x="4395" y="2203"/>
                  </a:cubicBezTo>
                  <a:cubicBezTo>
                    <a:pt x="4395" y="981"/>
                    <a:pt x="3414" y="1"/>
                    <a:pt x="220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9" name="Google Shape;17749;p67"/>
            <p:cNvSpPr/>
            <p:nvPr/>
          </p:nvSpPr>
          <p:spPr>
            <a:xfrm>
              <a:off x="1902342" y="2471054"/>
              <a:ext cx="78162" cy="69565"/>
            </a:xfrm>
            <a:custGeom>
              <a:avLst/>
              <a:gdLst/>
              <a:ahLst/>
              <a:cxnLst/>
              <a:rect l="l" t="t" r="r" b="b"/>
              <a:pathLst>
                <a:path w="2991" h="2662" extrusionOk="0">
                  <a:moveTo>
                    <a:pt x="1500" y="1"/>
                  </a:moveTo>
                  <a:cubicBezTo>
                    <a:pt x="1107" y="1"/>
                    <a:pt x="718" y="171"/>
                    <a:pt x="452" y="497"/>
                  </a:cubicBezTo>
                  <a:cubicBezTo>
                    <a:pt x="0" y="1074"/>
                    <a:pt x="87" y="1911"/>
                    <a:pt x="664" y="2372"/>
                  </a:cubicBezTo>
                  <a:cubicBezTo>
                    <a:pt x="907" y="2567"/>
                    <a:pt x="1201" y="2661"/>
                    <a:pt x="1493" y="2661"/>
                  </a:cubicBezTo>
                  <a:cubicBezTo>
                    <a:pt x="1881" y="2661"/>
                    <a:pt x="2266" y="2494"/>
                    <a:pt x="2529" y="2171"/>
                  </a:cubicBezTo>
                  <a:lnTo>
                    <a:pt x="2539" y="2161"/>
                  </a:lnTo>
                  <a:cubicBezTo>
                    <a:pt x="2991" y="1584"/>
                    <a:pt x="2895" y="747"/>
                    <a:pt x="2327" y="286"/>
                  </a:cubicBezTo>
                  <a:cubicBezTo>
                    <a:pt x="2082" y="94"/>
                    <a:pt x="1790" y="1"/>
                    <a:pt x="1500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0" name="Google Shape;17750;p67"/>
            <p:cNvSpPr/>
            <p:nvPr/>
          </p:nvSpPr>
          <p:spPr>
            <a:xfrm>
              <a:off x="1912743" y="2470427"/>
              <a:ext cx="75680" cy="58641"/>
            </a:xfrm>
            <a:custGeom>
              <a:avLst/>
              <a:gdLst/>
              <a:ahLst/>
              <a:cxnLst/>
              <a:rect l="l" t="t" r="r" b="b"/>
              <a:pathLst>
                <a:path w="2896" h="2244" extrusionOk="0">
                  <a:moveTo>
                    <a:pt x="1152" y="1"/>
                  </a:moveTo>
                  <a:cubicBezTo>
                    <a:pt x="1025" y="1"/>
                    <a:pt x="892" y="19"/>
                    <a:pt x="756" y="60"/>
                  </a:cubicBezTo>
                  <a:cubicBezTo>
                    <a:pt x="1" y="953"/>
                    <a:pt x="694" y="2244"/>
                    <a:pt x="1747" y="2244"/>
                  </a:cubicBezTo>
                  <a:cubicBezTo>
                    <a:pt x="1874" y="2244"/>
                    <a:pt x="2006" y="2225"/>
                    <a:pt x="2141" y="2185"/>
                  </a:cubicBezTo>
                  <a:cubicBezTo>
                    <a:pt x="2896" y="1284"/>
                    <a:pt x="2204" y="1"/>
                    <a:pt x="1152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1" name="Google Shape;17751;p67"/>
            <p:cNvSpPr/>
            <p:nvPr/>
          </p:nvSpPr>
          <p:spPr>
            <a:xfrm>
              <a:off x="1937020" y="2488563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3" y="0"/>
                  </a:moveTo>
                  <a:cubicBezTo>
                    <a:pt x="193" y="0"/>
                    <a:pt x="0" y="193"/>
                    <a:pt x="0" y="424"/>
                  </a:cubicBezTo>
                  <a:cubicBezTo>
                    <a:pt x="0" y="654"/>
                    <a:pt x="193" y="847"/>
                    <a:pt x="423" y="847"/>
                  </a:cubicBezTo>
                  <a:cubicBezTo>
                    <a:pt x="654" y="847"/>
                    <a:pt x="847" y="654"/>
                    <a:pt x="847" y="424"/>
                  </a:cubicBezTo>
                  <a:cubicBezTo>
                    <a:pt x="847" y="193"/>
                    <a:pt x="654" y="0"/>
                    <a:pt x="423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52" name="Google Shape;17752;p67"/>
          <p:cNvGrpSpPr/>
          <p:nvPr/>
        </p:nvGrpSpPr>
        <p:grpSpPr>
          <a:xfrm>
            <a:off x="3603568" y="2426002"/>
            <a:ext cx="207597" cy="366639"/>
            <a:chOff x="3603568" y="2426002"/>
            <a:chExt cx="207597" cy="366639"/>
          </a:xfrm>
        </p:grpSpPr>
        <p:sp>
          <p:nvSpPr>
            <p:cNvPr id="17753" name="Google Shape;17753;p67"/>
            <p:cNvSpPr/>
            <p:nvPr/>
          </p:nvSpPr>
          <p:spPr>
            <a:xfrm>
              <a:off x="3629465" y="2426002"/>
              <a:ext cx="155828" cy="203050"/>
            </a:xfrm>
            <a:custGeom>
              <a:avLst/>
              <a:gdLst/>
              <a:ahLst/>
              <a:cxnLst/>
              <a:rect l="l" t="t" r="r" b="b"/>
              <a:pathLst>
                <a:path w="5963" h="7770" extrusionOk="0">
                  <a:moveTo>
                    <a:pt x="1933" y="0"/>
                  </a:moveTo>
                  <a:cubicBezTo>
                    <a:pt x="866" y="0"/>
                    <a:pt x="0" y="865"/>
                    <a:pt x="0" y="1933"/>
                  </a:cubicBezTo>
                  <a:lnTo>
                    <a:pt x="0" y="7501"/>
                  </a:lnTo>
                  <a:cubicBezTo>
                    <a:pt x="0" y="7645"/>
                    <a:pt x="125" y="7770"/>
                    <a:pt x="279" y="7770"/>
                  </a:cubicBezTo>
                  <a:lnTo>
                    <a:pt x="5683" y="7770"/>
                  </a:lnTo>
                  <a:cubicBezTo>
                    <a:pt x="5837" y="7770"/>
                    <a:pt x="5962" y="7645"/>
                    <a:pt x="5962" y="7501"/>
                  </a:cubicBezTo>
                  <a:lnTo>
                    <a:pt x="5962" y="1933"/>
                  </a:lnTo>
                  <a:lnTo>
                    <a:pt x="5953" y="1933"/>
                  </a:lnTo>
                  <a:cubicBezTo>
                    <a:pt x="5953" y="865"/>
                    <a:pt x="5087" y="0"/>
                    <a:pt x="4029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4" name="Google Shape;17754;p67"/>
            <p:cNvSpPr/>
            <p:nvPr/>
          </p:nvSpPr>
          <p:spPr>
            <a:xfrm>
              <a:off x="3657114" y="2451376"/>
              <a:ext cx="128180" cy="177675"/>
            </a:xfrm>
            <a:custGeom>
              <a:avLst/>
              <a:gdLst/>
              <a:ahLst/>
              <a:cxnLst/>
              <a:rect l="l" t="t" r="r" b="b"/>
              <a:pathLst>
                <a:path w="4905" h="6799" extrusionOk="0">
                  <a:moveTo>
                    <a:pt x="1394" y="0"/>
                  </a:moveTo>
                  <a:cubicBezTo>
                    <a:pt x="625" y="0"/>
                    <a:pt x="0" y="625"/>
                    <a:pt x="10" y="1395"/>
                  </a:cubicBezTo>
                  <a:lnTo>
                    <a:pt x="10" y="6799"/>
                  </a:lnTo>
                  <a:lnTo>
                    <a:pt x="4625" y="6799"/>
                  </a:lnTo>
                  <a:cubicBezTo>
                    <a:pt x="4779" y="6799"/>
                    <a:pt x="4904" y="6674"/>
                    <a:pt x="4904" y="6530"/>
                  </a:cubicBezTo>
                  <a:lnTo>
                    <a:pt x="4904" y="962"/>
                  </a:lnTo>
                  <a:cubicBezTo>
                    <a:pt x="4904" y="625"/>
                    <a:pt x="4818" y="298"/>
                    <a:pt x="4654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5" name="Google Shape;17755;p67"/>
            <p:cNvSpPr/>
            <p:nvPr/>
          </p:nvSpPr>
          <p:spPr>
            <a:xfrm>
              <a:off x="3603568" y="2556403"/>
              <a:ext cx="207597" cy="236238"/>
            </a:xfrm>
            <a:custGeom>
              <a:avLst/>
              <a:gdLst/>
              <a:ahLst/>
              <a:cxnLst/>
              <a:rect l="l" t="t" r="r" b="b"/>
              <a:pathLst>
                <a:path w="7944" h="9040" extrusionOk="0">
                  <a:moveTo>
                    <a:pt x="405" y="1"/>
                  </a:moveTo>
                  <a:cubicBezTo>
                    <a:pt x="184" y="1"/>
                    <a:pt x="1" y="174"/>
                    <a:pt x="1" y="395"/>
                  </a:cubicBezTo>
                  <a:lnTo>
                    <a:pt x="1" y="8636"/>
                  </a:lnTo>
                  <a:cubicBezTo>
                    <a:pt x="1" y="8857"/>
                    <a:pt x="184" y="9040"/>
                    <a:pt x="405" y="9040"/>
                  </a:cubicBezTo>
                  <a:lnTo>
                    <a:pt x="7540" y="9040"/>
                  </a:lnTo>
                  <a:cubicBezTo>
                    <a:pt x="7761" y="9040"/>
                    <a:pt x="7944" y="8857"/>
                    <a:pt x="7944" y="8636"/>
                  </a:cubicBezTo>
                  <a:lnTo>
                    <a:pt x="7944" y="395"/>
                  </a:lnTo>
                  <a:cubicBezTo>
                    <a:pt x="7944" y="174"/>
                    <a:pt x="7761" y="1"/>
                    <a:pt x="754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6" name="Google Shape;17756;p67"/>
            <p:cNvSpPr/>
            <p:nvPr/>
          </p:nvSpPr>
          <p:spPr>
            <a:xfrm>
              <a:off x="3634979" y="2556403"/>
              <a:ext cx="176185" cy="206839"/>
            </a:xfrm>
            <a:custGeom>
              <a:avLst/>
              <a:gdLst/>
              <a:ahLst/>
              <a:cxnLst/>
              <a:rect l="l" t="t" r="r" b="b"/>
              <a:pathLst>
                <a:path w="6742" h="7915" extrusionOk="0">
                  <a:moveTo>
                    <a:pt x="1" y="1"/>
                  </a:moveTo>
                  <a:lnTo>
                    <a:pt x="1" y="7511"/>
                  </a:lnTo>
                  <a:cubicBezTo>
                    <a:pt x="1" y="7732"/>
                    <a:pt x="174" y="7915"/>
                    <a:pt x="395" y="7915"/>
                  </a:cubicBezTo>
                  <a:lnTo>
                    <a:pt x="6742" y="7915"/>
                  </a:lnTo>
                  <a:lnTo>
                    <a:pt x="6742" y="395"/>
                  </a:lnTo>
                  <a:cubicBezTo>
                    <a:pt x="6742" y="174"/>
                    <a:pt x="6559" y="1"/>
                    <a:pt x="6338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7" name="Google Shape;17757;p67"/>
            <p:cNvSpPr/>
            <p:nvPr/>
          </p:nvSpPr>
          <p:spPr>
            <a:xfrm>
              <a:off x="3603568" y="2623511"/>
              <a:ext cx="207597" cy="101786"/>
            </a:xfrm>
            <a:custGeom>
              <a:avLst/>
              <a:gdLst/>
              <a:ahLst/>
              <a:cxnLst/>
              <a:rect l="l" t="t" r="r" b="b"/>
              <a:pathLst>
                <a:path w="7944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7944" y="3895"/>
                  </a:lnTo>
                  <a:lnTo>
                    <a:pt x="7944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8" name="Google Shape;17758;p67"/>
            <p:cNvSpPr/>
            <p:nvPr/>
          </p:nvSpPr>
          <p:spPr>
            <a:xfrm>
              <a:off x="3603568" y="2623511"/>
              <a:ext cx="31437" cy="101786"/>
            </a:xfrm>
            <a:custGeom>
              <a:avLst/>
              <a:gdLst/>
              <a:ahLst/>
              <a:cxnLst/>
              <a:rect l="l" t="t" r="r" b="b"/>
              <a:pathLst>
                <a:path w="1203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1203" y="3895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59" name="Google Shape;17759;p67"/>
          <p:cNvGrpSpPr/>
          <p:nvPr/>
        </p:nvGrpSpPr>
        <p:grpSpPr>
          <a:xfrm>
            <a:off x="2246115" y="2426002"/>
            <a:ext cx="274417" cy="366404"/>
            <a:chOff x="2246115" y="2426002"/>
            <a:chExt cx="274417" cy="366404"/>
          </a:xfrm>
        </p:grpSpPr>
        <p:sp>
          <p:nvSpPr>
            <p:cNvPr id="17760" name="Google Shape;17760;p67"/>
            <p:cNvSpPr/>
            <p:nvPr/>
          </p:nvSpPr>
          <p:spPr>
            <a:xfrm>
              <a:off x="2246115" y="2440819"/>
              <a:ext cx="274417" cy="148798"/>
            </a:xfrm>
            <a:custGeom>
              <a:avLst/>
              <a:gdLst/>
              <a:ahLst/>
              <a:cxnLst/>
              <a:rect l="l" t="t" r="r" b="b"/>
              <a:pathLst>
                <a:path w="10501" h="5694" extrusionOk="0">
                  <a:moveTo>
                    <a:pt x="3510" y="0"/>
                  </a:moveTo>
                  <a:cubicBezTo>
                    <a:pt x="1577" y="0"/>
                    <a:pt x="0" y="1443"/>
                    <a:pt x="0" y="3212"/>
                  </a:cubicBezTo>
                  <a:lnTo>
                    <a:pt x="0" y="4789"/>
                  </a:lnTo>
                  <a:cubicBezTo>
                    <a:pt x="19" y="5297"/>
                    <a:pt x="442" y="5694"/>
                    <a:pt x="945" y="5694"/>
                  </a:cubicBezTo>
                  <a:cubicBezTo>
                    <a:pt x="957" y="5694"/>
                    <a:pt x="969" y="5694"/>
                    <a:pt x="981" y="5693"/>
                  </a:cubicBezTo>
                  <a:lnTo>
                    <a:pt x="1635" y="5693"/>
                  </a:lnTo>
                  <a:cubicBezTo>
                    <a:pt x="1904" y="5674"/>
                    <a:pt x="1904" y="5289"/>
                    <a:pt x="1635" y="5270"/>
                  </a:cubicBezTo>
                  <a:lnTo>
                    <a:pt x="971" y="5270"/>
                  </a:lnTo>
                  <a:cubicBezTo>
                    <a:pt x="965" y="5270"/>
                    <a:pt x="959" y="5270"/>
                    <a:pt x="953" y="5270"/>
                  </a:cubicBezTo>
                  <a:cubicBezTo>
                    <a:pt x="682" y="5270"/>
                    <a:pt x="452" y="5062"/>
                    <a:pt x="433" y="4789"/>
                  </a:cubicBezTo>
                  <a:lnTo>
                    <a:pt x="433" y="3212"/>
                  </a:lnTo>
                  <a:cubicBezTo>
                    <a:pt x="433" y="1683"/>
                    <a:pt x="1808" y="433"/>
                    <a:pt x="3510" y="433"/>
                  </a:cubicBezTo>
                  <a:lnTo>
                    <a:pt x="6991" y="433"/>
                  </a:lnTo>
                  <a:cubicBezTo>
                    <a:pt x="8693" y="433"/>
                    <a:pt x="10068" y="1683"/>
                    <a:pt x="10068" y="3212"/>
                  </a:cubicBezTo>
                  <a:lnTo>
                    <a:pt x="10068" y="4789"/>
                  </a:lnTo>
                  <a:cubicBezTo>
                    <a:pt x="10050" y="5057"/>
                    <a:pt x="9828" y="5271"/>
                    <a:pt x="9563" y="5271"/>
                  </a:cubicBezTo>
                  <a:cubicBezTo>
                    <a:pt x="9552" y="5271"/>
                    <a:pt x="9541" y="5271"/>
                    <a:pt x="9530" y="5270"/>
                  </a:cubicBezTo>
                  <a:lnTo>
                    <a:pt x="8779" y="5270"/>
                  </a:lnTo>
                  <a:cubicBezTo>
                    <a:pt x="8510" y="5289"/>
                    <a:pt x="8510" y="5674"/>
                    <a:pt x="8779" y="5693"/>
                  </a:cubicBezTo>
                  <a:lnTo>
                    <a:pt x="9530" y="5693"/>
                  </a:lnTo>
                  <a:cubicBezTo>
                    <a:pt x="9541" y="5694"/>
                    <a:pt x="9553" y="5694"/>
                    <a:pt x="9565" y="5694"/>
                  </a:cubicBezTo>
                  <a:cubicBezTo>
                    <a:pt x="10068" y="5694"/>
                    <a:pt x="10482" y="5297"/>
                    <a:pt x="10501" y="4789"/>
                  </a:cubicBezTo>
                  <a:lnTo>
                    <a:pt x="10501" y="3212"/>
                  </a:lnTo>
                  <a:cubicBezTo>
                    <a:pt x="10501" y="1443"/>
                    <a:pt x="8933" y="0"/>
                    <a:pt x="6991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1" name="Google Shape;17761;p67"/>
            <p:cNvSpPr/>
            <p:nvPr/>
          </p:nvSpPr>
          <p:spPr>
            <a:xfrm>
              <a:off x="2285053" y="2520471"/>
              <a:ext cx="196543" cy="271935"/>
            </a:xfrm>
            <a:custGeom>
              <a:avLst/>
              <a:gdLst/>
              <a:ahLst/>
              <a:cxnLst/>
              <a:rect l="l" t="t" r="r" b="b"/>
              <a:pathLst>
                <a:path w="7521" h="10406" extrusionOk="0">
                  <a:moveTo>
                    <a:pt x="626" y="1"/>
                  </a:moveTo>
                  <a:cubicBezTo>
                    <a:pt x="308" y="1"/>
                    <a:pt x="39" y="231"/>
                    <a:pt x="1" y="549"/>
                  </a:cubicBezTo>
                  <a:cubicBezTo>
                    <a:pt x="1" y="568"/>
                    <a:pt x="1" y="597"/>
                    <a:pt x="1" y="626"/>
                  </a:cubicBezTo>
                  <a:lnTo>
                    <a:pt x="1" y="9088"/>
                  </a:lnTo>
                  <a:cubicBezTo>
                    <a:pt x="10" y="9809"/>
                    <a:pt x="597" y="10405"/>
                    <a:pt x="1328" y="10405"/>
                  </a:cubicBezTo>
                  <a:lnTo>
                    <a:pt x="6203" y="10405"/>
                  </a:lnTo>
                  <a:cubicBezTo>
                    <a:pt x="6934" y="10405"/>
                    <a:pt x="7520" y="9819"/>
                    <a:pt x="7520" y="9088"/>
                  </a:cubicBezTo>
                  <a:lnTo>
                    <a:pt x="7520" y="626"/>
                  </a:lnTo>
                  <a:cubicBezTo>
                    <a:pt x="7520" y="597"/>
                    <a:pt x="7520" y="568"/>
                    <a:pt x="7520" y="549"/>
                  </a:cubicBezTo>
                  <a:cubicBezTo>
                    <a:pt x="7482" y="231"/>
                    <a:pt x="7213" y="1"/>
                    <a:pt x="6905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2" name="Google Shape;17762;p67"/>
            <p:cNvSpPr/>
            <p:nvPr/>
          </p:nvSpPr>
          <p:spPr>
            <a:xfrm>
              <a:off x="2315471" y="2520732"/>
              <a:ext cx="166124" cy="245018"/>
            </a:xfrm>
            <a:custGeom>
              <a:avLst/>
              <a:gdLst/>
              <a:ahLst/>
              <a:cxnLst/>
              <a:rect l="l" t="t" r="r" b="b"/>
              <a:pathLst>
                <a:path w="6357" h="9376" extrusionOk="0">
                  <a:moveTo>
                    <a:pt x="0" y="0"/>
                  </a:moveTo>
                  <a:lnTo>
                    <a:pt x="0" y="8049"/>
                  </a:lnTo>
                  <a:cubicBezTo>
                    <a:pt x="0" y="8780"/>
                    <a:pt x="596" y="9366"/>
                    <a:pt x="1317" y="9376"/>
                  </a:cubicBezTo>
                  <a:lnTo>
                    <a:pt x="6193" y="9376"/>
                  </a:lnTo>
                  <a:cubicBezTo>
                    <a:pt x="6241" y="9376"/>
                    <a:pt x="6279" y="9366"/>
                    <a:pt x="6327" y="9366"/>
                  </a:cubicBezTo>
                  <a:cubicBezTo>
                    <a:pt x="6347" y="9270"/>
                    <a:pt x="6356" y="9174"/>
                    <a:pt x="6356" y="9078"/>
                  </a:cubicBezTo>
                  <a:lnTo>
                    <a:pt x="6356" y="616"/>
                  </a:lnTo>
                  <a:cubicBezTo>
                    <a:pt x="6356" y="596"/>
                    <a:pt x="6356" y="568"/>
                    <a:pt x="6356" y="548"/>
                  </a:cubicBezTo>
                  <a:cubicBezTo>
                    <a:pt x="6318" y="231"/>
                    <a:pt x="6049" y="0"/>
                    <a:pt x="574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3" name="Google Shape;17763;p67"/>
            <p:cNvSpPr/>
            <p:nvPr/>
          </p:nvSpPr>
          <p:spPr>
            <a:xfrm>
              <a:off x="2285053" y="2520471"/>
              <a:ext cx="196543" cy="166882"/>
            </a:xfrm>
            <a:custGeom>
              <a:avLst/>
              <a:gdLst/>
              <a:ahLst/>
              <a:cxnLst/>
              <a:rect l="l" t="t" r="r" b="b"/>
              <a:pathLst>
                <a:path w="7521" h="6386" extrusionOk="0">
                  <a:moveTo>
                    <a:pt x="626" y="1"/>
                  </a:moveTo>
                  <a:cubicBezTo>
                    <a:pt x="279" y="1"/>
                    <a:pt x="1" y="280"/>
                    <a:pt x="1" y="626"/>
                  </a:cubicBezTo>
                  <a:lnTo>
                    <a:pt x="1" y="1520"/>
                  </a:lnTo>
                  <a:lnTo>
                    <a:pt x="914" y="1520"/>
                  </a:lnTo>
                  <a:cubicBezTo>
                    <a:pt x="1231" y="1520"/>
                    <a:pt x="1491" y="1780"/>
                    <a:pt x="1491" y="2097"/>
                  </a:cubicBezTo>
                  <a:lnTo>
                    <a:pt x="1491" y="3693"/>
                  </a:lnTo>
                  <a:cubicBezTo>
                    <a:pt x="1491" y="4059"/>
                    <a:pt x="1770" y="4357"/>
                    <a:pt x="2126" y="4395"/>
                  </a:cubicBezTo>
                  <a:cubicBezTo>
                    <a:pt x="2142" y="4396"/>
                    <a:pt x="2159" y="4397"/>
                    <a:pt x="2175" y="4397"/>
                  </a:cubicBezTo>
                  <a:cubicBezTo>
                    <a:pt x="2548" y="4397"/>
                    <a:pt x="2856" y="4090"/>
                    <a:pt x="2856" y="3712"/>
                  </a:cubicBezTo>
                  <a:lnTo>
                    <a:pt x="2856" y="5703"/>
                  </a:lnTo>
                  <a:cubicBezTo>
                    <a:pt x="2856" y="6078"/>
                    <a:pt x="3164" y="6386"/>
                    <a:pt x="3539" y="6386"/>
                  </a:cubicBezTo>
                  <a:cubicBezTo>
                    <a:pt x="3914" y="6386"/>
                    <a:pt x="4222" y="6078"/>
                    <a:pt x="4222" y="5703"/>
                  </a:cubicBezTo>
                  <a:lnTo>
                    <a:pt x="4222" y="2097"/>
                  </a:lnTo>
                  <a:cubicBezTo>
                    <a:pt x="4222" y="1770"/>
                    <a:pt x="4482" y="1510"/>
                    <a:pt x="4799" y="1510"/>
                  </a:cubicBezTo>
                  <a:lnTo>
                    <a:pt x="4991" y="1510"/>
                  </a:lnTo>
                  <a:cubicBezTo>
                    <a:pt x="5318" y="1510"/>
                    <a:pt x="5578" y="1770"/>
                    <a:pt x="5578" y="2097"/>
                  </a:cubicBezTo>
                  <a:lnTo>
                    <a:pt x="5578" y="3693"/>
                  </a:lnTo>
                  <a:cubicBezTo>
                    <a:pt x="5578" y="4049"/>
                    <a:pt x="5847" y="4357"/>
                    <a:pt x="6212" y="4386"/>
                  </a:cubicBezTo>
                  <a:cubicBezTo>
                    <a:pt x="6230" y="4387"/>
                    <a:pt x="6247" y="4387"/>
                    <a:pt x="6264" y="4387"/>
                  </a:cubicBezTo>
                  <a:cubicBezTo>
                    <a:pt x="6635" y="4387"/>
                    <a:pt x="6943" y="4090"/>
                    <a:pt x="6943" y="3712"/>
                  </a:cubicBezTo>
                  <a:lnTo>
                    <a:pt x="6943" y="2097"/>
                  </a:lnTo>
                  <a:cubicBezTo>
                    <a:pt x="6943" y="1780"/>
                    <a:pt x="7203" y="1510"/>
                    <a:pt x="7520" y="1510"/>
                  </a:cubicBezTo>
                  <a:lnTo>
                    <a:pt x="7520" y="626"/>
                  </a:lnTo>
                  <a:cubicBezTo>
                    <a:pt x="7520" y="280"/>
                    <a:pt x="7241" y="1"/>
                    <a:pt x="690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4" name="Google Shape;17764;p67"/>
            <p:cNvSpPr/>
            <p:nvPr/>
          </p:nvSpPr>
          <p:spPr>
            <a:xfrm>
              <a:off x="2335306" y="2426002"/>
              <a:ext cx="96272" cy="40218"/>
            </a:xfrm>
            <a:custGeom>
              <a:avLst/>
              <a:gdLst/>
              <a:ahLst/>
              <a:cxnLst/>
              <a:rect l="l" t="t" r="r" b="b"/>
              <a:pathLst>
                <a:path w="3684" h="1539" extrusionOk="0">
                  <a:moveTo>
                    <a:pt x="337" y="0"/>
                  </a:moveTo>
                  <a:cubicBezTo>
                    <a:pt x="155" y="0"/>
                    <a:pt x="1" y="154"/>
                    <a:pt x="1" y="346"/>
                  </a:cubicBezTo>
                  <a:lnTo>
                    <a:pt x="1" y="1202"/>
                  </a:lnTo>
                  <a:cubicBezTo>
                    <a:pt x="1" y="1385"/>
                    <a:pt x="155" y="1539"/>
                    <a:pt x="337" y="1539"/>
                  </a:cubicBezTo>
                  <a:lnTo>
                    <a:pt x="3337" y="1539"/>
                  </a:lnTo>
                  <a:cubicBezTo>
                    <a:pt x="3520" y="1539"/>
                    <a:pt x="3674" y="1385"/>
                    <a:pt x="3684" y="1202"/>
                  </a:cubicBezTo>
                  <a:lnTo>
                    <a:pt x="3684" y="346"/>
                  </a:lnTo>
                  <a:cubicBezTo>
                    <a:pt x="3674" y="154"/>
                    <a:pt x="3520" y="0"/>
                    <a:pt x="333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5" name="Google Shape;17765;p67"/>
            <p:cNvSpPr/>
            <p:nvPr/>
          </p:nvSpPr>
          <p:spPr>
            <a:xfrm>
              <a:off x="2360680" y="2426002"/>
              <a:ext cx="70897" cy="19626"/>
            </a:xfrm>
            <a:custGeom>
              <a:avLst/>
              <a:gdLst/>
              <a:ahLst/>
              <a:cxnLst/>
              <a:rect l="l" t="t" r="r" b="b"/>
              <a:pathLst>
                <a:path w="2713" h="751" extrusionOk="0">
                  <a:moveTo>
                    <a:pt x="1" y="0"/>
                  </a:moveTo>
                  <a:lnTo>
                    <a:pt x="1" y="404"/>
                  </a:lnTo>
                  <a:cubicBezTo>
                    <a:pt x="1" y="587"/>
                    <a:pt x="155" y="740"/>
                    <a:pt x="347" y="750"/>
                  </a:cubicBezTo>
                  <a:lnTo>
                    <a:pt x="2713" y="750"/>
                  </a:lnTo>
                  <a:lnTo>
                    <a:pt x="2713" y="346"/>
                  </a:lnTo>
                  <a:cubicBezTo>
                    <a:pt x="2703" y="154"/>
                    <a:pt x="2549" y="10"/>
                    <a:pt x="236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6" name="Google Shape;17766;p67"/>
            <p:cNvSpPr/>
            <p:nvPr/>
          </p:nvSpPr>
          <p:spPr>
            <a:xfrm>
              <a:off x="2323990" y="2591603"/>
              <a:ext cx="71394" cy="95749"/>
            </a:xfrm>
            <a:custGeom>
              <a:avLst/>
              <a:gdLst/>
              <a:ahLst/>
              <a:cxnLst/>
              <a:rect l="l" t="t" r="r" b="b"/>
              <a:pathLst>
                <a:path w="2732" h="3664" extrusionOk="0">
                  <a:moveTo>
                    <a:pt x="11" y="0"/>
                  </a:moveTo>
                  <a:cubicBezTo>
                    <a:pt x="10" y="12"/>
                    <a:pt x="10" y="24"/>
                    <a:pt x="11" y="37"/>
                  </a:cubicBezTo>
                  <a:lnTo>
                    <a:pt x="11" y="37"/>
                  </a:lnTo>
                  <a:lnTo>
                    <a:pt x="11" y="0"/>
                  </a:lnTo>
                  <a:close/>
                  <a:moveTo>
                    <a:pt x="11" y="37"/>
                  </a:moveTo>
                  <a:lnTo>
                    <a:pt x="11" y="971"/>
                  </a:lnTo>
                  <a:cubicBezTo>
                    <a:pt x="1" y="1337"/>
                    <a:pt x="280" y="1635"/>
                    <a:pt x="636" y="1664"/>
                  </a:cubicBezTo>
                  <a:cubicBezTo>
                    <a:pt x="653" y="1665"/>
                    <a:pt x="670" y="1665"/>
                    <a:pt x="687" y="1665"/>
                  </a:cubicBezTo>
                  <a:cubicBezTo>
                    <a:pt x="1059" y="1665"/>
                    <a:pt x="1366" y="1368"/>
                    <a:pt x="1366" y="990"/>
                  </a:cubicBezTo>
                  <a:lnTo>
                    <a:pt x="1366" y="96"/>
                  </a:lnTo>
                  <a:cubicBezTo>
                    <a:pt x="1320" y="449"/>
                    <a:pt x="1023" y="703"/>
                    <a:pt x="674" y="703"/>
                  </a:cubicBezTo>
                  <a:cubicBezTo>
                    <a:pt x="661" y="703"/>
                    <a:pt x="648" y="703"/>
                    <a:pt x="636" y="702"/>
                  </a:cubicBezTo>
                  <a:cubicBezTo>
                    <a:pt x="292" y="665"/>
                    <a:pt x="20" y="385"/>
                    <a:pt x="11" y="37"/>
                  </a:cubicBezTo>
                  <a:close/>
                  <a:moveTo>
                    <a:pt x="1366" y="2010"/>
                  </a:moveTo>
                  <a:lnTo>
                    <a:pt x="1366" y="2981"/>
                  </a:lnTo>
                  <a:cubicBezTo>
                    <a:pt x="1366" y="3356"/>
                    <a:pt x="1674" y="3664"/>
                    <a:pt x="2049" y="3664"/>
                  </a:cubicBezTo>
                  <a:cubicBezTo>
                    <a:pt x="2424" y="3664"/>
                    <a:pt x="2732" y="3356"/>
                    <a:pt x="2732" y="2981"/>
                  </a:cubicBezTo>
                  <a:lnTo>
                    <a:pt x="2732" y="2010"/>
                  </a:lnTo>
                  <a:cubicBezTo>
                    <a:pt x="2732" y="2385"/>
                    <a:pt x="2424" y="2692"/>
                    <a:pt x="2049" y="2692"/>
                  </a:cubicBezTo>
                  <a:cubicBezTo>
                    <a:pt x="1665" y="2692"/>
                    <a:pt x="1366" y="2385"/>
                    <a:pt x="1366" y="201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7" name="Google Shape;17767;p67"/>
            <p:cNvSpPr/>
            <p:nvPr/>
          </p:nvSpPr>
          <p:spPr>
            <a:xfrm>
              <a:off x="2430794" y="2591838"/>
              <a:ext cx="35723" cy="43563"/>
            </a:xfrm>
            <a:custGeom>
              <a:avLst/>
              <a:gdLst/>
              <a:ahLst/>
              <a:cxnLst/>
              <a:rect l="l" t="t" r="r" b="b"/>
              <a:pathLst>
                <a:path w="1367" h="1667" extrusionOk="0">
                  <a:moveTo>
                    <a:pt x="1" y="1"/>
                  </a:moveTo>
                  <a:lnTo>
                    <a:pt x="1" y="962"/>
                  </a:lnTo>
                  <a:cubicBezTo>
                    <a:pt x="1" y="1328"/>
                    <a:pt x="270" y="1626"/>
                    <a:pt x="635" y="1664"/>
                  </a:cubicBezTo>
                  <a:cubicBezTo>
                    <a:pt x="652" y="1665"/>
                    <a:pt x="669" y="1666"/>
                    <a:pt x="685" y="1666"/>
                  </a:cubicBezTo>
                  <a:cubicBezTo>
                    <a:pt x="1058" y="1666"/>
                    <a:pt x="1366" y="1359"/>
                    <a:pt x="1366" y="981"/>
                  </a:cubicBezTo>
                  <a:lnTo>
                    <a:pt x="1366" y="10"/>
                  </a:lnTo>
                  <a:cubicBezTo>
                    <a:pt x="1366" y="193"/>
                    <a:pt x="1289" y="366"/>
                    <a:pt x="1164" y="491"/>
                  </a:cubicBezTo>
                  <a:cubicBezTo>
                    <a:pt x="1029" y="626"/>
                    <a:pt x="852" y="694"/>
                    <a:pt x="672" y="694"/>
                  </a:cubicBezTo>
                  <a:cubicBezTo>
                    <a:pt x="659" y="694"/>
                    <a:pt x="647" y="694"/>
                    <a:pt x="635" y="693"/>
                  </a:cubicBezTo>
                  <a:cubicBezTo>
                    <a:pt x="270" y="664"/>
                    <a:pt x="1" y="356"/>
                    <a:pt x="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68" name="Google Shape;17768;p67"/>
          <p:cNvGrpSpPr/>
          <p:nvPr/>
        </p:nvGrpSpPr>
        <p:grpSpPr>
          <a:xfrm>
            <a:off x="2696666" y="2426002"/>
            <a:ext cx="256099" cy="366639"/>
            <a:chOff x="2696666" y="2426002"/>
            <a:chExt cx="256099" cy="366639"/>
          </a:xfrm>
        </p:grpSpPr>
        <p:sp>
          <p:nvSpPr>
            <p:cNvPr id="17769" name="Google Shape;17769;p67"/>
            <p:cNvSpPr/>
            <p:nvPr/>
          </p:nvSpPr>
          <p:spPr>
            <a:xfrm>
              <a:off x="2724811" y="2426002"/>
              <a:ext cx="227954" cy="86446"/>
            </a:xfrm>
            <a:custGeom>
              <a:avLst/>
              <a:gdLst/>
              <a:ahLst/>
              <a:cxnLst/>
              <a:rect l="l" t="t" r="r" b="b"/>
              <a:pathLst>
                <a:path w="8723" h="3308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lnTo>
                    <a:pt x="1" y="1971"/>
                  </a:lnTo>
                  <a:lnTo>
                    <a:pt x="1" y="2019"/>
                  </a:lnTo>
                  <a:cubicBezTo>
                    <a:pt x="20" y="2241"/>
                    <a:pt x="87" y="2452"/>
                    <a:pt x="212" y="2635"/>
                  </a:cubicBezTo>
                  <a:lnTo>
                    <a:pt x="212" y="2644"/>
                  </a:lnTo>
                  <a:cubicBezTo>
                    <a:pt x="231" y="2693"/>
                    <a:pt x="270" y="2731"/>
                    <a:pt x="299" y="2769"/>
                  </a:cubicBezTo>
                  <a:cubicBezTo>
                    <a:pt x="568" y="3116"/>
                    <a:pt x="972" y="3308"/>
                    <a:pt x="1404" y="3308"/>
                  </a:cubicBezTo>
                  <a:lnTo>
                    <a:pt x="7299" y="3308"/>
                  </a:lnTo>
                  <a:cubicBezTo>
                    <a:pt x="7809" y="3308"/>
                    <a:pt x="8280" y="3029"/>
                    <a:pt x="8530" y="2587"/>
                  </a:cubicBezTo>
                  <a:cubicBezTo>
                    <a:pt x="8559" y="2539"/>
                    <a:pt x="8578" y="2491"/>
                    <a:pt x="8607" y="2443"/>
                  </a:cubicBezTo>
                  <a:cubicBezTo>
                    <a:pt x="8665" y="2289"/>
                    <a:pt x="8703" y="2135"/>
                    <a:pt x="8713" y="1971"/>
                  </a:cubicBezTo>
                  <a:lnTo>
                    <a:pt x="8713" y="1885"/>
                  </a:lnTo>
                  <a:lnTo>
                    <a:pt x="8713" y="1808"/>
                  </a:lnTo>
                  <a:cubicBezTo>
                    <a:pt x="8713" y="1769"/>
                    <a:pt x="8713" y="1721"/>
                    <a:pt x="8703" y="1683"/>
                  </a:cubicBezTo>
                  <a:lnTo>
                    <a:pt x="8703" y="1683"/>
                  </a:lnTo>
                  <a:lnTo>
                    <a:pt x="8713" y="1692"/>
                  </a:lnTo>
                  <a:lnTo>
                    <a:pt x="8722" y="1423"/>
                  </a:lnTo>
                  <a:cubicBezTo>
                    <a:pt x="8722" y="635"/>
                    <a:pt x="8088" y="0"/>
                    <a:pt x="7309" y="0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0" name="Google Shape;17770;p67"/>
            <p:cNvSpPr/>
            <p:nvPr/>
          </p:nvSpPr>
          <p:spPr>
            <a:xfrm>
              <a:off x="2696666" y="2465436"/>
              <a:ext cx="147283" cy="184156"/>
            </a:xfrm>
            <a:custGeom>
              <a:avLst/>
              <a:gdLst/>
              <a:ahLst/>
              <a:cxnLst/>
              <a:rect l="l" t="t" r="r" b="b"/>
              <a:pathLst>
                <a:path w="5636" h="7047" extrusionOk="0">
                  <a:moveTo>
                    <a:pt x="962" y="1"/>
                  </a:moveTo>
                  <a:cubicBezTo>
                    <a:pt x="433" y="1"/>
                    <a:pt x="1" y="433"/>
                    <a:pt x="1" y="962"/>
                  </a:cubicBezTo>
                  <a:lnTo>
                    <a:pt x="1" y="2539"/>
                  </a:lnTo>
                  <a:cubicBezTo>
                    <a:pt x="1" y="2934"/>
                    <a:pt x="241" y="3289"/>
                    <a:pt x="606" y="3434"/>
                  </a:cubicBezTo>
                  <a:lnTo>
                    <a:pt x="626" y="3443"/>
                  </a:lnTo>
                  <a:lnTo>
                    <a:pt x="4732" y="4645"/>
                  </a:lnTo>
                  <a:cubicBezTo>
                    <a:pt x="5011" y="4761"/>
                    <a:pt x="5203" y="5040"/>
                    <a:pt x="5203" y="5347"/>
                  </a:cubicBezTo>
                  <a:lnTo>
                    <a:pt x="5203" y="6838"/>
                  </a:lnTo>
                  <a:cubicBezTo>
                    <a:pt x="5203" y="6977"/>
                    <a:pt x="5309" y="7047"/>
                    <a:pt x="5414" y="7047"/>
                  </a:cubicBezTo>
                  <a:cubicBezTo>
                    <a:pt x="5520" y="7047"/>
                    <a:pt x="5626" y="6977"/>
                    <a:pt x="5626" y="6838"/>
                  </a:cubicBezTo>
                  <a:lnTo>
                    <a:pt x="5626" y="5347"/>
                  </a:lnTo>
                  <a:cubicBezTo>
                    <a:pt x="5636" y="4857"/>
                    <a:pt x="5328" y="4424"/>
                    <a:pt x="4876" y="4241"/>
                  </a:cubicBezTo>
                  <a:lnTo>
                    <a:pt x="4857" y="4232"/>
                  </a:lnTo>
                  <a:lnTo>
                    <a:pt x="760" y="3030"/>
                  </a:lnTo>
                  <a:cubicBezTo>
                    <a:pt x="558" y="2953"/>
                    <a:pt x="433" y="2751"/>
                    <a:pt x="433" y="2539"/>
                  </a:cubicBezTo>
                  <a:lnTo>
                    <a:pt x="433" y="962"/>
                  </a:lnTo>
                  <a:cubicBezTo>
                    <a:pt x="433" y="674"/>
                    <a:pt x="674" y="433"/>
                    <a:pt x="972" y="433"/>
                  </a:cubicBezTo>
                  <a:lnTo>
                    <a:pt x="3010" y="433"/>
                  </a:lnTo>
                  <a:cubicBezTo>
                    <a:pt x="3299" y="433"/>
                    <a:pt x="3299" y="1"/>
                    <a:pt x="30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1" name="Google Shape;17771;p67"/>
            <p:cNvSpPr/>
            <p:nvPr/>
          </p:nvSpPr>
          <p:spPr>
            <a:xfrm>
              <a:off x="2813008" y="2631534"/>
              <a:ext cx="51795" cy="161107"/>
            </a:xfrm>
            <a:custGeom>
              <a:avLst/>
              <a:gdLst/>
              <a:ahLst/>
              <a:cxnLst/>
              <a:rect l="l" t="t" r="r" b="b"/>
              <a:pathLst>
                <a:path w="1982" h="6165" extrusionOk="0">
                  <a:moveTo>
                    <a:pt x="501" y="1"/>
                  </a:moveTo>
                  <a:cubicBezTo>
                    <a:pt x="222" y="1"/>
                    <a:pt x="1" y="232"/>
                    <a:pt x="1" y="501"/>
                  </a:cubicBezTo>
                  <a:lnTo>
                    <a:pt x="1" y="5665"/>
                  </a:lnTo>
                  <a:cubicBezTo>
                    <a:pt x="1" y="5934"/>
                    <a:pt x="222" y="6165"/>
                    <a:pt x="501" y="6165"/>
                  </a:cubicBezTo>
                  <a:lnTo>
                    <a:pt x="1482" y="6165"/>
                  </a:lnTo>
                  <a:cubicBezTo>
                    <a:pt x="1751" y="6165"/>
                    <a:pt x="1972" y="5934"/>
                    <a:pt x="1982" y="5665"/>
                  </a:cubicBezTo>
                  <a:lnTo>
                    <a:pt x="1982" y="501"/>
                  </a:lnTo>
                  <a:cubicBezTo>
                    <a:pt x="1972" y="232"/>
                    <a:pt x="1751" y="11"/>
                    <a:pt x="148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2" name="Google Shape;17772;p67"/>
            <p:cNvSpPr/>
            <p:nvPr/>
          </p:nvSpPr>
          <p:spPr>
            <a:xfrm>
              <a:off x="2836893" y="2631795"/>
              <a:ext cx="27910" cy="138999"/>
            </a:xfrm>
            <a:custGeom>
              <a:avLst/>
              <a:gdLst/>
              <a:ahLst/>
              <a:cxnLst/>
              <a:rect l="l" t="t" r="r" b="b"/>
              <a:pathLst>
                <a:path w="1068" h="5319" extrusionOk="0">
                  <a:moveTo>
                    <a:pt x="0" y="1"/>
                  </a:moveTo>
                  <a:lnTo>
                    <a:pt x="0" y="4818"/>
                  </a:lnTo>
                  <a:cubicBezTo>
                    <a:pt x="0" y="5097"/>
                    <a:pt x="221" y="5318"/>
                    <a:pt x="500" y="5318"/>
                  </a:cubicBezTo>
                  <a:lnTo>
                    <a:pt x="1068" y="5318"/>
                  </a:lnTo>
                  <a:lnTo>
                    <a:pt x="1068" y="491"/>
                  </a:lnTo>
                  <a:cubicBezTo>
                    <a:pt x="1058" y="222"/>
                    <a:pt x="837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3" name="Google Shape;17773;p67"/>
            <p:cNvSpPr/>
            <p:nvPr/>
          </p:nvSpPr>
          <p:spPr>
            <a:xfrm>
              <a:off x="2725568" y="2436533"/>
              <a:ext cx="227196" cy="69826"/>
            </a:xfrm>
            <a:custGeom>
              <a:avLst/>
              <a:gdLst/>
              <a:ahLst/>
              <a:cxnLst/>
              <a:rect l="l" t="t" r="r" b="b"/>
              <a:pathLst>
                <a:path w="8694" h="2672" extrusionOk="0">
                  <a:moveTo>
                    <a:pt x="1424" y="1"/>
                  </a:moveTo>
                  <a:cubicBezTo>
                    <a:pt x="635" y="1"/>
                    <a:pt x="0" y="636"/>
                    <a:pt x="0" y="1414"/>
                  </a:cubicBezTo>
                  <a:lnTo>
                    <a:pt x="0" y="1491"/>
                  </a:lnTo>
                  <a:lnTo>
                    <a:pt x="0" y="1578"/>
                  </a:lnTo>
                  <a:lnTo>
                    <a:pt x="0" y="1616"/>
                  </a:lnTo>
                  <a:cubicBezTo>
                    <a:pt x="20" y="1838"/>
                    <a:pt x="97" y="2049"/>
                    <a:pt x="212" y="2241"/>
                  </a:cubicBezTo>
                  <a:cubicBezTo>
                    <a:pt x="241" y="2290"/>
                    <a:pt x="270" y="2328"/>
                    <a:pt x="308" y="2376"/>
                  </a:cubicBezTo>
                  <a:lnTo>
                    <a:pt x="664" y="1924"/>
                  </a:lnTo>
                  <a:cubicBezTo>
                    <a:pt x="760" y="1804"/>
                    <a:pt x="897" y="1744"/>
                    <a:pt x="1034" y="1744"/>
                  </a:cubicBezTo>
                  <a:cubicBezTo>
                    <a:pt x="1171" y="1744"/>
                    <a:pt x="1308" y="1804"/>
                    <a:pt x="1404" y="1924"/>
                  </a:cubicBezTo>
                  <a:lnTo>
                    <a:pt x="1885" y="2520"/>
                  </a:lnTo>
                  <a:cubicBezTo>
                    <a:pt x="1957" y="2621"/>
                    <a:pt x="2068" y="2672"/>
                    <a:pt x="2180" y="2672"/>
                  </a:cubicBezTo>
                  <a:cubicBezTo>
                    <a:pt x="2291" y="2672"/>
                    <a:pt x="2404" y="2621"/>
                    <a:pt x="2481" y="2520"/>
                  </a:cubicBezTo>
                  <a:lnTo>
                    <a:pt x="2962" y="1924"/>
                  </a:lnTo>
                  <a:cubicBezTo>
                    <a:pt x="3058" y="1804"/>
                    <a:pt x="3195" y="1744"/>
                    <a:pt x="3332" y="1744"/>
                  </a:cubicBezTo>
                  <a:cubicBezTo>
                    <a:pt x="3469" y="1744"/>
                    <a:pt x="3606" y="1804"/>
                    <a:pt x="3703" y="1924"/>
                  </a:cubicBezTo>
                  <a:lnTo>
                    <a:pt x="4183" y="2520"/>
                  </a:lnTo>
                  <a:cubicBezTo>
                    <a:pt x="4256" y="2621"/>
                    <a:pt x="4366" y="2672"/>
                    <a:pt x="4478" y="2672"/>
                  </a:cubicBezTo>
                  <a:cubicBezTo>
                    <a:pt x="4590" y="2672"/>
                    <a:pt x="4703" y="2621"/>
                    <a:pt x="4780" y="2520"/>
                  </a:cubicBezTo>
                  <a:lnTo>
                    <a:pt x="5260" y="1924"/>
                  </a:lnTo>
                  <a:cubicBezTo>
                    <a:pt x="5357" y="1804"/>
                    <a:pt x="5494" y="1744"/>
                    <a:pt x="5631" y="1744"/>
                  </a:cubicBezTo>
                  <a:cubicBezTo>
                    <a:pt x="5768" y="1744"/>
                    <a:pt x="5905" y="1804"/>
                    <a:pt x="6001" y="1924"/>
                  </a:cubicBezTo>
                  <a:lnTo>
                    <a:pt x="6482" y="2520"/>
                  </a:lnTo>
                  <a:cubicBezTo>
                    <a:pt x="6554" y="2621"/>
                    <a:pt x="6664" y="2672"/>
                    <a:pt x="6776" y="2672"/>
                  </a:cubicBezTo>
                  <a:cubicBezTo>
                    <a:pt x="6888" y="2672"/>
                    <a:pt x="7001" y="2621"/>
                    <a:pt x="7078" y="2520"/>
                  </a:cubicBezTo>
                  <a:lnTo>
                    <a:pt x="7559" y="1924"/>
                  </a:lnTo>
                  <a:cubicBezTo>
                    <a:pt x="7655" y="1804"/>
                    <a:pt x="7792" y="1744"/>
                    <a:pt x="7929" y="1744"/>
                  </a:cubicBezTo>
                  <a:cubicBezTo>
                    <a:pt x="8066" y="1744"/>
                    <a:pt x="8203" y="1804"/>
                    <a:pt x="8299" y="1924"/>
                  </a:cubicBezTo>
                  <a:lnTo>
                    <a:pt x="8511" y="2193"/>
                  </a:lnTo>
                  <a:cubicBezTo>
                    <a:pt x="8539" y="2145"/>
                    <a:pt x="8559" y="2097"/>
                    <a:pt x="8588" y="2040"/>
                  </a:cubicBezTo>
                  <a:cubicBezTo>
                    <a:pt x="8645" y="1895"/>
                    <a:pt x="8684" y="1732"/>
                    <a:pt x="8693" y="1578"/>
                  </a:cubicBezTo>
                  <a:lnTo>
                    <a:pt x="8693" y="1491"/>
                  </a:lnTo>
                  <a:lnTo>
                    <a:pt x="8693" y="1414"/>
                  </a:lnTo>
                  <a:cubicBezTo>
                    <a:pt x="8693" y="645"/>
                    <a:pt x="8078" y="20"/>
                    <a:pt x="7309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4" name="Google Shape;17774;p67"/>
            <p:cNvSpPr/>
            <p:nvPr/>
          </p:nvSpPr>
          <p:spPr>
            <a:xfrm>
              <a:off x="2725307" y="2426002"/>
              <a:ext cx="227457" cy="52788"/>
            </a:xfrm>
            <a:custGeom>
              <a:avLst/>
              <a:gdLst/>
              <a:ahLst/>
              <a:cxnLst/>
              <a:rect l="l" t="t" r="r" b="b"/>
              <a:pathLst>
                <a:path w="8704" h="2020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cubicBezTo>
                    <a:pt x="1" y="1933"/>
                    <a:pt x="1" y="1981"/>
                    <a:pt x="1" y="2019"/>
                  </a:cubicBezTo>
                  <a:lnTo>
                    <a:pt x="674" y="1192"/>
                  </a:lnTo>
                  <a:cubicBezTo>
                    <a:pt x="765" y="1072"/>
                    <a:pt x="902" y="1012"/>
                    <a:pt x="1039" y="1012"/>
                  </a:cubicBezTo>
                  <a:cubicBezTo>
                    <a:pt x="1176" y="1012"/>
                    <a:pt x="1313" y="1072"/>
                    <a:pt x="1405" y="1192"/>
                  </a:cubicBezTo>
                  <a:lnTo>
                    <a:pt x="1886" y="1798"/>
                  </a:lnTo>
                  <a:cubicBezTo>
                    <a:pt x="1962" y="1894"/>
                    <a:pt x="2075" y="1942"/>
                    <a:pt x="2188" y="1942"/>
                  </a:cubicBezTo>
                  <a:cubicBezTo>
                    <a:pt x="2301" y="1942"/>
                    <a:pt x="2414" y="1894"/>
                    <a:pt x="2491" y="1798"/>
                  </a:cubicBezTo>
                  <a:lnTo>
                    <a:pt x="2972" y="1192"/>
                  </a:lnTo>
                  <a:cubicBezTo>
                    <a:pt x="3063" y="1072"/>
                    <a:pt x="3201" y="1012"/>
                    <a:pt x="3338" y="1012"/>
                  </a:cubicBezTo>
                  <a:cubicBezTo>
                    <a:pt x="3475" y="1012"/>
                    <a:pt x="3612" y="1072"/>
                    <a:pt x="3703" y="1192"/>
                  </a:cubicBezTo>
                  <a:lnTo>
                    <a:pt x="4184" y="1798"/>
                  </a:lnTo>
                  <a:cubicBezTo>
                    <a:pt x="4261" y="1894"/>
                    <a:pt x="4374" y="1942"/>
                    <a:pt x="4487" y="1942"/>
                  </a:cubicBezTo>
                  <a:cubicBezTo>
                    <a:pt x="4600" y="1942"/>
                    <a:pt x="4713" y="1894"/>
                    <a:pt x="4790" y="1798"/>
                  </a:cubicBezTo>
                  <a:lnTo>
                    <a:pt x="5270" y="1192"/>
                  </a:lnTo>
                  <a:cubicBezTo>
                    <a:pt x="5362" y="1072"/>
                    <a:pt x="5499" y="1012"/>
                    <a:pt x="5636" y="1012"/>
                  </a:cubicBezTo>
                  <a:cubicBezTo>
                    <a:pt x="5773" y="1012"/>
                    <a:pt x="5910" y="1072"/>
                    <a:pt x="6001" y="1192"/>
                  </a:cubicBezTo>
                  <a:lnTo>
                    <a:pt x="6482" y="1798"/>
                  </a:lnTo>
                  <a:cubicBezTo>
                    <a:pt x="6559" y="1894"/>
                    <a:pt x="6672" y="1942"/>
                    <a:pt x="6785" y="1942"/>
                  </a:cubicBezTo>
                  <a:cubicBezTo>
                    <a:pt x="6898" y="1942"/>
                    <a:pt x="7011" y="1894"/>
                    <a:pt x="7088" y="1798"/>
                  </a:cubicBezTo>
                  <a:lnTo>
                    <a:pt x="7569" y="1192"/>
                  </a:lnTo>
                  <a:cubicBezTo>
                    <a:pt x="7660" y="1072"/>
                    <a:pt x="7797" y="1012"/>
                    <a:pt x="7934" y="1012"/>
                  </a:cubicBezTo>
                  <a:cubicBezTo>
                    <a:pt x="8071" y="1012"/>
                    <a:pt x="8208" y="1072"/>
                    <a:pt x="8299" y="1192"/>
                  </a:cubicBezTo>
                  <a:lnTo>
                    <a:pt x="8703" y="1692"/>
                  </a:lnTo>
                  <a:lnTo>
                    <a:pt x="8703" y="1423"/>
                  </a:lnTo>
                  <a:cubicBezTo>
                    <a:pt x="8703" y="644"/>
                    <a:pt x="8078" y="10"/>
                    <a:pt x="73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75" name="Google Shape;17775;p67"/>
          <p:cNvGrpSpPr/>
          <p:nvPr/>
        </p:nvGrpSpPr>
        <p:grpSpPr>
          <a:xfrm>
            <a:off x="3149072" y="2426002"/>
            <a:ext cx="225863" cy="366430"/>
            <a:chOff x="3149072" y="2426002"/>
            <a:chExt cx="225863" cy="366430"/>
          </a:xfrm>
        </p:grpSpPr>
        <p:sp>
          <p:nvSpPr>
            <p:cNvPr id="17776" name="Google Shape;17776;p67"/>
            <p:cNvSpPr/>
            <p:nvPr/>
          </p:nvSpPr>
          <p:spPr>
            <a:xfrm>
              <a:off x="3236694" y="2606420"/>
              <a:ext cx="58824" cy="186011"/>
            </a:xfrm>
            <a:custGeom>
              <a:avLst/>
              <a:gdLst/>
              <a:ahLst/>
              <a:cxnLst/>
              <a:rect l="l" t="t" r="r" b="b"/>
              <a:pathLst>
                <a:path w="2251" h="7118" extrusionOk="0">
                  <a:moveTo>
                    <a:pt x="1130" y="5406"/>
                  </a:moveTo>
                  <a:cubicBezTo>
                    <a:pt x="1212" y="5406"/>
                    <a:pt x="1296" y="5429"/>
                    <a:pt x="1376" y="5481"/>
                  </a:cubicBezTo>
                  <a:cubicBezTo>
                    <a:pt x="1741" y="5732"/>
                    <a:pt x="1568" y="6299"/>
                    <a:pt x="1125" y="6299"/>
                  </a:cubicBezTo>
                  <a:cubicBezTo>
                    <a:pt x="952" y="6299"/>
                    <a:pt x="799" y="6203"/>
                    <a:pt x="722" y="6049"/>
                  </a:cubicBezTo>
                  <a:lnTo>
                    <a:pt x="712" y="6020"/>
                  </a:lnTo>
                  <a:cubicBezTo>
                    <a:pt x="584" y="5704"/>
                    <a:pt x="839" y="5406"/>
                    <a:pt x="1130" y="5406"/>
                  </a:cubicBezTo>
                  <a:close/>
                  <a:moveTo>
                    <a:pt x="347" y="0"/>
                  </a:moveTo>
                  <a:cubicBezTo>
                    <a:pt x="154" y="0"/>
                    <a:pt x="0" y="154"/>
                    <a:pt x="0" y="347"/>
                  </a:cubicBezTo>
                  <a:lnTo>
                    <a:pt x="0" y="6001"/>
                  </a:lnTo>
                  <a:cubicBezTo>
                    <a:pt x="0" y="6549"/>
                    <a:pt x="404" y="7020"/>
                    <a:pt x="952" y="7107"/>
                  </a:cubicBezTo>
                  <a:cubicBezTo>
                    <a:pt x="1007" y="7114"/>
                    <a:pt x="1061" y="7118"/>
                    <a:pt x="1114" y="7118"/>
                  </a:cubicBezTo>
                  <a:cubicBezTo>
                    <a:pt x="1608" y="7118"/>
                    <a:pt x="2045" y="6805"/>
                    <a:pt x="2193" y="6328"/>
                  </a:cubicBezTo>
                  <a:cubicBezTo>
                    <a:pt x="2231" y="6222"/>
                    <a:pt x="2251" y="6107"/>
                    <a:pt x="2251" y="6001"/>
                  </a:cubicBezTo>
                  <a:lnTo>
                    <a:pt x="2251" y="347"/>
                  </a:lnTo>
                  <a:cubicBezTo>
                    <a:pt x="2251" y="154"/>
                    <a:pt x="2087" y="0"/>
                    <a:pt x="1904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7" name="Google Shape;17777;p67"/>
            <p:cNvSpPr/>
            <p:nvPr/>
          </p:nvSpPr>
          <p:spPr>
            <a:xfrm>
              <a:off x="3260056" y="2606420"/>
              <a:ext cx="35462" cy="165863"/>
            </a:xfrm>
            <a:custGeom>
              <a:avLst/>
              <a:gdLst/>
              <a:ahLst/>
              <a:cxnLst/>
              <a:rect l="l" t="t" r="r" b="b"/>
              <a:pathLst>
                <a:path w="1357" h="6347" extrusionOk="0">
                  <a:moveTo>
                    <a:pt x="1" y="0"/>
                  </a:moveTo>
                  <a:lnTo>
                    <a:pt x="1" y="5222"/>
                  </a:lnTo>
                  <a:cubicBezTo>
                    <a:pt x="1" y="5308"/>
                    <a:pt x="10" y="5385"/>
                    <a:pt x="30" y="5462"/>
                  </a:cubicBezTo>
                  <a:cubicBezTo>
                    <a:pt x="87" y="5433"/>
                    <a:pt x="155" y="5414"/>
                    <a:pt x="231" y="5414"/>
                  </a:cubicBezTo>
                  <a:cubicBezTo>
                    <a:pt x="635" y="5414"/>
                    <a:pt x="828" y="5905"/>
                    <a:pt x="539" y="6183"/>
                  </a:cubicBezTo>
                  <a:cubicBezTo>
                    <a:pt x="712" y="6289"/>
                    <a:pt x="914" y="6347"/>
                    <a:pt x="1126" y="6347"/>
                  </a:cubicBezTo>
                  <a:cubicBezTo>
                    <a:pt x="1183" y="6347"/>
                    <a:pt x="1241" y="6347"/>
                    <a:pt x="1299" y="6337"/>
                  </a:cubicBezTo>
                  <a:cubicBezTo>
                    <a:pt x="1337" y="6232"/>
                    <a:pt x="1357" y="6116"/>
                    <a:pt x="1357" y="6001"/>
                  </a:cubicBezTo>
                  <a:lnTo>
                    <a:pt x="1357" y="356"/>
                  </a:lnTo>
                  <a:cubicBezTo>
                    <a:pt x="1357" y="164"/>
                    <a:pt x="1203" y="0"/>
                    <a:pt x="101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8" name="Google Shape;17778;p67"/>
            <p:cNvSpPr/>
            <p:nvPr/>
          </p:nvSpPr>
          <p:spPr>
            <a:xfrm>
              <a:off x="3194464" y="2547857"/>
              <a:ext cx="143284" cy="88981"/>
            </a:xfrm>
            <a:custGeom>
              <a:avLst/>
              <a:gdLst/>
              <a:ahLst/>
              <a:cxnLst/>
              <a:rect l="l" t="t" r="r" b="b"/>
              <a:pathLst>
                <a:path w="5483" h="3405" extrusionOk="0">
                  <a:moveTo>
                    <a:pt x="1" y="1"/>
                  </a:moveTo>
                  <a:lnTo>
                    <a:pt x="1" y="2203"/>
                  </a:lnTo>
                  <a:cubicBezTo>
                    <a:pt x="1" y="2866"/>
                    <a:pt x="539" y="3405"/>
                    <a:pt x="1213" y="3405"/>
                  </a:cubicBezTo>
                  <a:lnTo>
                    <a:pt x="4270" y="3405"/>
                  </a:lnTo>
                  <a:cubicBezTo>
                    <a:pt x="4944" y="3405"/>
                    <a:pt x="5482" y="2866"/>
                    <a:pt x="5482" y="2203"/>
                  </a:cubicBezTo>
                  <a:lnTo>
                    <a:pt x="5482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9" name="Google Shape;17779;p67"/>
            <p:cNvSpPr/>
            <p:nvPr/>
          </p:nvSpPr>
          <p:spPr>
            <a:xfrm>
              <a:off x="3214063" y="2547857"/>
              <a:ext cx="123685" cy="69382"/>
            </a:xfrm>
            <a:custGeom>
              <a:avLst/>
              <a:gdLst/>
              <a:ahLst/>
              <a:cxnLst/>
              <a:rect l="l" t="t" r="r" b="b"/>
              <a:pathLst>
                <a:path w="4733" h="2655" extrusionOk="0">
                  <a:moveTo>
                    <a:pt x="1" y="1"/>
                  </a:moveTo>
                  <a:lnTo>
                    <a:pt x="1" y="1770"/>
                  </a:lnTo>
                  <a:cubicBezTo>
                    <a:pt x="1" y="2261"/>
                    <a:pt x="395" y="2655"/>
                    <a:pt x="886" y="2655"/>
                  </a:cubicBezTo>
                  <a:lnTo>
                    <a:pt x="4646" y="2655"/>
                  </a:lnTo>
                  <a:cubicBezTo>
                    <a:pt x="4703" y="2511"/>
                    <a:pt x="4732" y="2357"/>
                    <a:pt x="4732" y="2203"/>
                  </a:cubicBezTo>
                  <a:lnTo>
                    <a:pt x="4732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0" name="Google Shape;17780;p67"/>
            <p:cNvSpPr/>
            <p:nvPr/>
          </p:nvSpPr>
          <p:spPr>
            <a:xfrm>
              <a:off x="3179908" y="2426002"/>
              <a:ext cx="172396" cy="119635"/>
            </a:xfrm>
            <a:custGeom>
              <a:avLst/>
              <a:gdLst/>
              <a:ahLst/>
              <a:cxnLst/>
              <a:rect l="l" t="t" r="r" b="b"/>
              <a:pathLst>
                <a:path w="6597" h="4578" extrusionOk="0">
                  <a:moveTo>
                    <a:pt x="529" y="0"/>
                  </a:moveTo>
                  <a:cubicBezTo>
                    <a:pt x="231" y="0"/>
                    <a:pt x="0" y="240"/>
                    <a:pt x="0" y="529"/>
                  </a:cubicBezTo>
                  <a:lnTo>
                    <a:pt x="0" y="4577"/>
                  </a:lnTo>
                  <a:lnTo>
                    <a:pt x="6597" y="4577"/>
                  </a:lnTo>
                  <a:lnTo>
                    <a:pt x="6597" y="529"/>
                  </a:lnTo>
                  <a:cubicBezTo>
                    <a:pt x="6597" y="240"/>
                    <a:pt x="6356" y="0"/>
                    <a:pt x="6068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1" name="Google Shape;17781;p67"/>
            <p:cNvSpPr/>
            <p:nvPr/>
          </p:nvSpPr>
          <p:spPr>
            <a:xfrm>
              <a:off x="3199246" y="2426002"/>
              <a:ext cx="153058" cy="85715"/>
            </a:xfrm>
            <a:custGeom>
              <a:avLst/>
              <a:gdLst/>
              <a:ahLst/>
              <a:cxnLst/>
              <a:rect l="l" t="t" r="r" b="b"/>
              <a:pathLst>
                <a:path w="5857" h="3280" extrusionOk="0">
                  <a:moveTo>
                    <a:pt x="1" y="0"/>
                  </a:moveTo>
                  <a:lnTo>
                    <a:pt x="1" y="2587"/>
                  </a:lnTo>
                  <a:cubicBezTo>
                    <a:pt x="1" y="2971"/>
                    <a:pt x="318" y="3279"/>
                    <a:pt x="703" y="3279"/>
                  </a:cubicBezTo>
                  <a:lnTo>
                    <a:pt x="5857" y="3279"/>
                  </a:lnTo>
                  <a:lnTo>
                    <a:pt x="5857" y="529"/>
                  </a:lnTo>
                  <a:cubicBezTo>
                    <a:pt x="5857" y="240"/>
                    <a:pt x="5616" y="0"/>
                    <a:pt x="532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2" name="Google Shape;17782;p67"/>
            <p:cNvSpPr/>
            <p:nvPr/>
          </p:nvSpPr>
          <p:spPr>
            <a:xfrm>
              <a:off x="3149072" y="2528755"/>
              <a:ext cx="225863" cy="41760"/>
            </a:xfrm>
            <a:custGeom>
              <a:avLst/>
              <a:gdLst/>
              <a:ahLst/>
              <a:cxnLst/>
              <a:rect l="l" t="t" r="r" b="b"/>
              <a:pathLst>
                <a:path w="8643" h="1598" extrusionOk="0">
                  <a:moveTo>
                    <a:pt x="7862" y="1"/>
                  </a:moveTo>
                  <a:cubicBezTo>
                    <a:pt x="7856" y="1"/>
                    <a:pt x="7850" y="1"/>
                    <a:pt x="7844" y="1"/>
                  </a:cubicBezTo>
                  <a:lnTo>
                    <a:pt x="1113" y="1"/>
                  </a:lnTo>
                  <a:cubicBezTo>
                    <a:pt x="1065" y="1"/>
                    <a:pt x="1026" y="1"/>
                    <a:pt x="988" y="11"/>
                  </a:cubicBezTo>
                  <a:cubicBezTo>
                    <a:pt x="959" y="11"/>
                    <a:pt x="940" y="11"/>
                    <a:pt x="911" y="20"/>
                  </a:cubicBezTo>
                  <a:cubicBezTo>
                    <a:pt x="863" y="30"/>
                    <a:pt x="805" y="49"/>
                    <a:pt x="767" y="78"/>
                  </a:cubicBezTo>
                  <a:cubicBezTo>
                    <a:pt x="1" y="442"/>
                    <a:pt x="264" y="1597"/>
                    <a:pt x="1102" y="1597"/>
                  </a:cubicBezTo>
                  <a:cubicBezTo>
                    <a:pt x="1106" y="1597"/>
                    <a:pt x="1109" y="1597"/>
                    <a:pt x="1113" y="1597"/>
                  </a:cubicBezTo>
                  <a:lnTo>
                    <a:pt x="7844" y="1597"/>
                  </a:lnTo>
                  <a:cubicBezTo>
                    <a:pt x="8200" y="1588"/>
                    <a:pt x="8508" y="1357"/>
                    <a:pt x="8613" y="1020"/>
                  </a:cubicBezTo>
                  <a:cubicBezTo>
                    <a:pt x="8623" y="982"/>
                    <a:pt x="8633" y="934"/>
                    <a:pt x="8642" y="886"/>
                  </a:cubicBezTo>
                  <a:cubicBezTo>
                    <a:pt x="8642" y="857"/>
                    <a:pt x="8642" y="828"/>
                    <a:pt x="8642" y="799"/>
                  </a:cubicBezTo>
                  <a:cubicBezTo>
                    <a:pt x="8642" y="780"/>
                    <a:pt x="8642" y="761"/>
                    <a:pt x="8642" y="751"/>
                  </a:cubicBezTo>
                  <a:cubicBezTo>
                    <a:pt x="8614" y="334"/>
                    <a:pt x="8277" y="1"/>
                    <a:pt x="78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3" name="Google Shape;17783;p67"/>
            <p:cNvSpPr/>
            <p:nvPr/>
          </p:nvSpPr>
          <p:spPr>
            <a:xfrm>
              <a:off x="3174864" y="2528519"/>
              <a:ext cx="200070" cy="20122"/>
            </a:xfrm>
            <a:custGeom>
              <a:avLst/>
              <a:gdLst/>
              <a:ahLst/>
              <a:cxnLst/>
              <a:rect l="l" t="t" r="r" b="b"/>
              <a:pathLst>
                <a:path w="7656" h="770" extrusionOk="0">
                  <a:moveTo>
                    <a:pt x="126" y="0"/>
                  </a:moveTo>
                  <a:cubicBezTo>
                    <a:pt x="87" y="0"/>
                    <a:pt x="49" y="10"/>
                    <a:pt x="1" y="10"/>
                  </a:cubicBezTo>
                  <a:cubicBezTo>
                    <a:pt x="30" y="433"/>
                    <a:pt x="376" y="770"/>
                    <a:pt x="799" y="770"/>
                  </a:cubicBezTo>
                  <a:lnTo>
                    <a:pt x="7530" y="770"/>
                  </a:lnTo>
                  <a:cubicBezTo>
                    <a:pt x="7569" y="770"/>
                    <a:pt x="7617" y="760"/>
                    <a:pt x="7655" y="760"/>
                  </a:cubicBezTo>
                  <a:cubicBezTo>
                    <a:pt x="7626" y="337"/>
                    <a:pt x="7280" y="0"/>
                    <a:pt x="685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4" name="Google Shape;17784;p67"/>
            <p:cNvSpPr/>
            <p:nvPr/>
          </p:nvSpPr>
          <p:spPr>
            <a:xfrm>
              <a:off x="3217095" y="2426002"/>
              <a:ext cx="110096" cy="85636"/>
            </a:xfrm>
            <a:custGeom>
              <a:avLst/>
              <a:gdLst/>
              <a:ahLst/>
              <a:cxnLst/>
              <a:rect l="l" t="t" r="r" b="b"/>
              <a:pathLst>
                <a:path w="4213" h="3277" extrusionOk="0">
                  <a:moveTo>
                    <a:pt x="0" y="0"/>
                  </a:moveTo>
                  <a:lnTo>
                    <a:pt x="0" y="1587"/>
                  </a:lnTo>
                  <a:cubicBezTo>
                    <a:pt x="0" y="1938"/>
                    <a:pt x="265" y="2113"/>
                    <a:pt x="529" y="2113"/>
                  </a:cubicBezTo>
                  <a:cubicBezTo>
                    <a:pt x="794" y="2113"/>
                    <a:pt x="1058" y="1938"/>
                    <a:pt x="1058" y="1587"/>
                  </a:cubicBezTo>
                  <a:lnTo>
                    <a:pt x="1058" y="596"/>
                  </a:lnTo>
                  <a:cubicBezTo>
                    <a:pt x="1092" y="914"/>
                    <a:pt x="1337" y="1072"/>
                    <a:pt x="1582" y="1072"/>
                  </a:cubicBezTo>
                  <a:cubicBezTo>
                    <a:pt x="1827" y="1072"/>
                    <a:pt x="2073" y="914"/>
                    <a:pt x="2106" y="596"/>
                  </a:cubicBezTo>
                  <a:lnTo>
                    <a:pt x="2106" y="2750"/>
                  </a:lnTo>
                  <a:cubicBezTo>
                    <a:pt x="2106" y="3101"/>
                    <a:pt x="2368" y="3277"/>
                    <a:pt x="2630" y="3277"/>
                  </a:cubicBezTo>
                  <a:cubicBezTo>
                    <a:pt x="2892" y="3277"/>
                    <a:pt x="3154" y="3101"/>
                    <a:pt x="3154" y="2750"/>
                  </a:cubicBezTo>
                  <a:lnTo>
                    <a:pt x="3154" y="1760"/>
                  </a:lnTo>
                  <a:cubicBezTo>
                    <a:pt x="3187" y="2083"/>
                    <a:pt x="3432" y="2238"/>
                    <a:pt x="3678" y="2238"/>
                  </a:cubicBezTo>
                  <a:cubicBezTo>
                    <a:pt x="3945" y="2238"/>
                    <a:pt x="4212" y="2057"/>
                    <a:pt x="4212" y="1712"/>
                  </a:cubicBezTo>
                  <a:lnTo>
                    <a:pt x="4212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5" name="Google Shape;17785;p67"/>
            <p:cNvSpPr/>
            <p:nvPr/>
          </p:nvSpPr>
          <p:spPr>
            <a:xfrm>
              <a:off x="3217095" y="2426002"/>
              <a:ext cx="27674" cy="31620"/>
            </a:xfrm>
            <a:custGeom>
              <a:avLst/>
              <a:gdLst/>
              <a:ahLst/>
              <a:cxnLst/>
              <a:rect l="l" t="t" r="r" b="b"/>
              <a:pathLst>
                <a:path w="1059" h="1210" extrusionOk="0">
                  <a:moveTo>
                    <a:pt x="0" y="0"/>
                  </a:moveTo>
                  <a:lnTo>
                    <a:pt x="0" y="683"/>
                  </a:lnTo>
                  <a:cubicBezTo>
                    <a:pt x="0" y="1034"/>
                    <a:pt x="265" y="1209"/>
                    <a:pt x="529" y="1209"/>
                  </a:cubicBezTo>
                  <a:cubicBezTo>
                    <a:pt x="794" y="1209"/>
                    <a:pt x="1058" y="1034"/>
                    <a:pt x="1058" y="683"/>
                  </a:cubicBezTo>
                  <a:lnTo>
                    <a:pt x="1058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6" name="Google Shape;17786;p67"/>
            <p:cNvSpPr/>
            <p:nvPr/>
          </p:nvSpPr>
          <p:spPr>
            <a:xfrm>
              <a:off x="3271868" y="2426002"/>
              <a:ext cx="55323" cy="61333"/>
            </a:xfrm>
            <a:custGeom>
              <a:avLst/>
              <a:gdLst/>
              <a:ahLst/>
              <a:cxnLst/>
              <a:rect l="l" t="t" r="r" b="b"/>
              <a:pathLst>
                <a:path w="2117" h="2347" extrusionOk="0">
                  <a:moveTo>
                    <a:pt x="1" y="0"/>
                  </a:moveTo>
                  <a:lnTo>
                    <a:pt x="1" y="1827"/>
                  </a:lnTo>
                  <a:cubicBezTo>
                    <a:pt x="1" y="2119"/>
                    <a:pt x="241" y="2347"/>
                    <a:pt x="531" y="2347"/>
                  </a:cubicBezTo>
                  <a:cubicBezTo>
                    <a:pt x="537" y="2347"/>
                    <a:pt x="543" y="2347"/>
                    <a:pt x="549" y="2346"/>
                  </a:cubicBezTo>
                  <a:cubicBezTo>
                    <a:pt x="837" y="2337"/>
                    <a:pt x="1058" y="2096"/>
                    <a:pt x="1058" y="1808"/>
                  </a:cubicBezTo>
                  <a:lnTo>
                    <a:pt x="1058" y="981"/>
                  </a:lnTo>
                  <a:cubicBezTo>
                    <a:pt x="1058" y="969"/>
                    <a:pt x="1069" y="961"/>
                    <a:pt x="1080" y="961"/>
                  </a:cubicBezTo>
                  <a:cubicBezTo>
                    <a:pt x="1087" y="961"/>
                    <a:pt x="1093" y="964"/>
                    <a:pt x="1097" y="971"/>
                  </a:cubicBezTo>
                  <a:cubicBezTo>
                    <a:pt x="1171" y="1166"/>
                    <a:pt x="1362" y="1299"/>
                    <a:pt x="1575" y="1299"/>
                  </a:cubicBezTo>
                  <a:cubicBezTo>
                    <a:pt x="1582" y="1299"/>
                    <a:pt x="1589" y="1299"/>
                    <a:pt x="1597" y="1298"/>
                  </a:cubicBezTo>
                  <a:cubicBezTo>
                    <a:pt x="1885" y="1289"/>
                    <a:pt x="2116" y="1048"/>
                    <a:pt x="2116" y="760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87" name="Google Shape;17787;p67"/>
          <p:cNvGrpSpPr/>
          <p:nvPr/>
        </p:nvGrpSpPr>
        <p:grpSpPr>
          <a:xfrm>
            <a:off x="1361556" y="2425923"/>
            <a:ext cx="283224" cy="366482"/>
            <a:chOff x="1361556" y="2425923"/>
            <a:chExt cx="283224" cy="366482"/>
          </a:xfrm>
        </p:grpSpPr>
        <p:sp>
          <p:nvSpPr>
            <p:cNvPr id="17788" name="Google Shape;17788;p67"/>
            <p:cNvSpPr/>
            <p:nvPr/>
          </p:nvSpPr>
          <p:spPr>
            <a:xfrm>
              <a:off x="1361556" y="2425923"/>
              <a:ext cx="283224" cy="366482"/>
            </a:xfrm>
            <a:custGeom>
              <a:avLst/>
              <a:gdLst/>
              <a:ahLst/>
              <a:cxnLst/>
              <a:rect l="l" t="t" r="r" b="b"/>
              <a:pathLst>
                <a:path w="10838" h="14024" extrusionOk="0">
                  <a:moveTo>
                    <a:pt x="5753" y="1"/>
                  </a:moveTo>
                  <a:cubicBezTo>
                    <a:pt x="4965" y="1"/>
                    <a:pt x="4173" y="198"/>
                    <a:pt x="3453" y="599"/>
                  </a:cubicBezTo>
                  <a:cubicBezTo>
                    <a:pt x="1712" y="1570"/>
                    <a:pt x="760" y="3532"/>
                    <a:pt x="1097" y="5503"/>
                  </a:cubicBezTo>
                  <a:lnTo>
                    <a:pt x="222" y="8081"/>
                  </a:lnTo>
                  <a:cubicBezTo>
                    <a:pt x="1" y="8706"/>
                    <a:pt x="443" y="9379"/>
                    <a:pt x="1106" y="9417"/>
                  </a:cubicBezTo>
                  <a:lnTo>
                    <a:pt x="1491" y="9417"/>
                  </a:lnTo>
                  <a:cubicBezTo>
                    <a:pt x="1597" y="9417"/>
                    <a:pt x="1683" y="9504"/>
                    <a:pt x="1683" y="9619"/>
                  </a:cubicBezTo>
                  <a:lnTo>
                    <a:pt x="1683" y="11408"/>
                  </a:lnTo>
                  <a:cubicBezTo>
                    <a:pt x="1683" y="11937"/>
                    <a:pt x="2116" y="12369"/>
                    <a:pt x="2645" y="12369"/>
                  </a:cubicBezTo>
                  <a:lnTo>
                    <a:pt x="4010" y="12138"/>
                  </a:lnTo>
                  <a:cubicBezTo>
                    <a:pt x="4021" y="12137"/>
                    <a:pt x="4032" y="12136"/>
                    <a:pt x="4042" y="12136"/>
                  </a:cubicBezTo>
                  <a:cubicBezTo>
                    <a:pt x="4153" y="12136"/>
                    <a:pt x="4241" y="12226"/>
                    <a:pt x="4241" y="12340"/>
                  </a:cubicBezTo>
                  <a:lnTo>
                    <a:pt x="4241" y="13735"/>
                  </a:lnTo>
                  <a:cubicBezTo>
                    <a:pt x="4241" y="13889"/>
                    <a:pt x="4376" y="14023"/>
                    <a:pt x="4539" y="14023"/>
                  </a:cubicBezTo>
                  <a:lnTo>
                    <a:pt x="8915" y="14023"/>
                  </a:lnTo>
                  <a:cubicBezTo>
                    <a:pt x="9078" y="14023"/>
                    <a:pt x="9213" y="13898"/>
                    <a:pt x="9213" y="13735"/>
                  </a:cubicBezTo>
                  <a:lnTo>
                    <a:pt x="9213" y="9090"/>
                  </a:lnTo>
                  <a:cubicBezTo>
                    <a:pt x="9213" y="8792"/>
                    <a:pt x="9251" y="8484"/>
                    <a:pt x="9328" y="8196"/>
                  </a:cubicBezTo>
                  <a:cubicBezTo>
                    <a:pt x="9415" y="7907"/>
                    <a:pt x="9540" y="7629"/>
                    <a:pt x="9703" y="7369"/>
                  </a:cubicBezTo>
                  <a:cubicBezTo>
                    <a:pt x="9944" y="6994"/>
                    <a:pt x="10126" y="6580"/>
                    <a:pt x="10261" y="6148"/>
                  </a:cubicBezTo>
                  <a:lnTo>
                    <a:pt x="10261" y="6138"/>
                  </a:lnTo>
                  <a:cubicBezTo>
                    <a:pt x="10838" y="4292"/>
                    <a:pt x="10232" y="2282"/>
                    <a:pt x="8732" y="1061"/>
                  </a:cubicBezTo>
                  <a:cubicBezTo>
                    <a:pt x="7871" y="360"/>
                    <a:pt x="6816" y="1"/>
                    <a:pt x="5753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9" name="Google Shape;17789;p67"/>
            <p:cNvSpPr/>
            <p:nvPr/>
          </p:nvSpPr>
          <p:spPr>
            <a:xfrm>
              <a:off x="1493499" y="2660698"/>
              <a:ext cx="36951" cy="22866"/>
            </a:xfrm>
            <a:custGeom>
              <a:avLst/>
              <a:gdLst/>
              <a:ahLst/>
              <a:cxnLst/>
              <a:rect l="l" t="t" r="r" b="b"/>
              <a:pathLst>
                <a:path w="1414" h="875" extrusionOk="0">
                  <a:moveTo>
                    <a:pt x="0" y="0"/>
                  </a:moveTo>
                  <a:lnTo>
                    <a:pt x="0" y="174"/>
                  </a:lnTo>
                  <a:cubicBezTo>
                    <a:pt x="0" y="582"/>
                    <a:pt x="337" y="874"/>
                    <a:pt x="706" y="874"/>
                  </a:cubicBezTo>
                  <a:cubicBezTo>
                    <a:pt x="823" y="874"/>
                    <a:pt x="944" y="844"/>
                    <a:pt x="1058" y="779"/>
                  </a:cubicBezTo>
                  <a:lnTo>
                    <a:pt x="1067" y="779"/>
                  </a:lnTo>
                  <a:cubicBezTo>
                    <a:pt x="1279" y="654"/>
                    <a:pt x="1414" y="424"/>
                    <a:pt x="1414" y="183"/>
                  </a:cubicBezTo>
                  <a:lnTo>
                    <a:pt x="1414" y="10"/>
                  </a:lnTo>
                  <a:lnTo>
                    <a:pt x="1414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0" name="Google Shape;17790;p67"/>
            <p:cNvSpPr/>
            <p:nvPr/>
          </p:nvSpPr>
          <p:spPr>
            <a:xfrm>
              <a:off x="1512341" y="2660959"/>
              <a:ext cx="18110" cy="20122"/>
            </a:xfrm>
            <a:custGeom>
              <a:avLst/>
              <a:gdLst/>
              <a:ahLst/>
              <a:cxnLst/>
              <a:rect l="l" t="t" r="r" b="b"/>
              <a:pathLst>
                <a:path w="693" h="770" extrusionOk="0">
                  <a:moveTo>
                    <a:pt x="0" y="0"/>
                  </a:moveTo>
                  <a:lnTo>
                    <a:pt x="0" y="173"/>
                  </a:lnTo>
                  <a:cubicBezTo>
                    <a:pt x="0" y="414"/>
                    <a:pt x="135" y="644"/>
                    <a:pt x="346" y="769"/>
                  </a:cubicBezTo>
                  <a:cubicBezTo>
                    <a:pt x="558" y="644"/>
                    <a:pt x="693" y="414"/>
                    <a:pt x="693" y="173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1" name="Google Shape;17791;p67"/>
            <p:cNvSpPr/>
            <p:nvPr/>
          </p:nvSpPr>
          <p:spPr>
            <a:xfrm>
              <a:off x="1433290" y="2489556"/>
              <a:ext cx="153711" cy="173180"/>
            </a:xfrm>
            <a:custGeom>
              <a:avLst/>
              <a:gdLst/>
              <a:ahLst/>
              <a:cxnLst/>
              <a:rect l="l" t="t" r="r" b="b"/>
              <a:pathLst>
                <a:path w="5882" h="6627" extrusionOk="0">
                  <a:moveTo>
                    <a:pt x="3006" y="0"/>
                  </a:moveTo>
                  <a:cubicBezTo>
                    <a:pt x="978" y="0"/>
                    <a:pt x="1" y="2504"/>
                    <a:pt x="1515" y="3876"/>
                  </a:cubicBezTo>
                  <a:cubicBezTo>
                    <a:pt x="1785" y="4126"/>
                    <a:pt x="1939" y="4482"/>
                    <a:pt x="1939" y="4857"/>
                  </a:cubicBezTo>
                  <a:lnTo>
                    <a:pt x="1939" y="6251"/>
                  </a:lnTo>
                  <a:cubicBezTo>
                    <a:pt x="1939" y="6347"/>
                    <a:pt x="1977" y="6444"/>
                    <a:pt x="2044" y="6521"/>
                  </a:cubicBezTo>
                  <a:cubicBezTo>
                    <a:pt x="2064" y="6530"/>
                    <a:pt x="2073" y="6540"/>
                    <a:pt x="2092" y="6549"/>
                  </a:cubicBezTo>
                  <a:lnTo>
                    <a:pt x="2121" y="6569"/>
                  </a:lnTo>
                  <a:cubicBezTo>
                    <a:pt x="2179" y="6607"/>
                    <a:pt x="2246" y="6626"/>
                    <a:pt x="2314" y="6626"/>
                  </a:cubicBezTo>
                  <a:lnTo>
                    <a:pt x="3698" y="6626"/>
                  </a:lnTo>
                  <a:cubicBezTo>
                    <a:pt x="3775" y="6626"/>
                    <a:pt x="3843" y="6607"/>
                    <a:pt x="3900" y="6569"/>
                  </a:cubicBezTo>
                  <a:lnTo>
                    <a:pt x="3929" y="6549"/>
                  </a:lnTo>
                  <a:cubicBezTo>
                    <a:pt x="3948" y="6540"/>
                    <a:pt x="3958" y="6530"/>
                    <a:pt x="3968" y="6521"/>
                  </a:cubicBezTo>
                  <a:cubicBezTo>
                    <a:pt x="4045" y="6444"/>
                    <a:pt x="4083" y="6347"/>
                    <a:pt x="4083" y="6251"/>
                  </a:cubicBezTo>
                  <a:lnTo>
                    <a:pt x="4083" y="4847"/>
                  </a:lnTo>
                  <a:cubicBezTo>
                    <a:pt x="4083" y="4472"/>
                    <a:pt x="4246" y="4117"/>
                    <a:pt x="4525" y="3867"/>
                  </a:cubicBezTo>
                  <a:cubicBezTo>
                    <a:pt x="5881" y="2616"/>
                    <a:pt x="5218" y="357"/>
                    <a:pt x="3400" y="30"/>
                  </a:cubicBezTo>
                  <a:lnTo>
                    <a:pt x="3352" y="20"/>
                  </a:lnTo>
                  <a:cubicBezTo>
                    <a:pt x="3256" y="11"/>
                    <a:pt x="3160" y="1"/>
                    <a:pt x="3064" y="1"/>
                  </a:cubicBezTo>
                  <a:cubicBezTo>
                    <a:pt x="3044" y="0"/>
                    <a:pt x="3025" y="0"/>
                    <a:pt x="3006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2" name="Google Shape;17792;p67"/>
            <p:cNvSpPr/>
            <p:nvPr/>
          </p:nvSpPr>
          <p:spPr>
            <a:xfrm>
              <a:off x="1457306" y="2490314"/>
              <a:ext cx="129434" cy="172422"/>
            </a:xfrm>
            <a:custGeom>
              <a:avLst/>
              <a:gdLst/>
              <a:ahLst/>
              <a:cxnLst/>
              <a:rect l="l" t="t" r="r" b="b"/>
              <a:pathLst>
                <a:path w="4953" h="6598" extrusionOk="0">
                  <a:moveTo>
                    <a:pt x="2472" y="1"/>
                  </a:moveTo>
                  <a:cubicBezTo>
                    <a:pt x="654" y="328"/>
                    <a:pt x="0" y="2607"/>
                    <a:pt x="1366" y="3847"/>
                  </a:cubicBezTo>
                  <a:cubicBezTo>
                    <a:pt x="1645" y="4097"/>
                    <a:pt x="1798" y="4453"/>
                    <a:pt x="1798" y="4828"/>
                  </a:cubicBezTo>
                  <a:lnTo>
                    <a:pt x="1798" y="6222"/>
                  </a:lnTo>
                  <a:cubicBezTo>
                    <a:pt x="1789" y="6428"/>
                    <a:pt x="1962" y="6598"/>
                    <a:pt x="2166" y="6598"/>
                  </a:cubicBezTo>
                  <a:cubicBezTo>
                    <a:pt x="2172" y="6598"/>
                    <a:pt x="2178" y="6598"/>
                    <a:pt x="2183" y="6597"/>
                  </a:cubicBezTo>
                  <a:lnTo>
                    <a:pt x="2779" y="6597"/>
                  </a:lnTo>
                  <a:cubicBezTo>
                    <a:pt x="2991" y="6597"/>
                    <a:pt x="3164" y="6424"/>
                    <a:pt x="3164" y="6222"/>
                  </a:cubicBezTo>
                  <a:lnTo>
                    <a:pt x="3164" y="4818"/>
                  </a:lnTo>
                  <a:cubicBezTo>
                    <a:pt x="3164" y="4443"/>
                    <a:pt x="3327" y="4088"/>
                    <a:pt x="3606" y="3838"/>
                  </a:cubicBezTo>
                  <a:lnTo>
                    <a:pt x="3597" y="3838"/>
                  </a:lnTo>
                  <a:cubicBezTo>
                    <a:pt x="4953" y="2587"/>
                    <a:pt x="4289" y="328"/>
                    <a:pt x="2472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3" name="Google Shape;17793;p67"/>
            <p:cNvSpPr/>
            <p:nvPr/>
          </p:nvSpPr>
          <p:spPr>
            <a:xfrm>
              <a:off x="1469876" y="2523502"/>
              <a:ext cx="79417" cy="95253"/>
            </a:xfrm>
            <a:custGeom>
              <a:avLst/>
              <a:gdLst/>
              <a:ahLst/>
              <a:cxnLst/>
              <a:rect l="l" t="t" r="r" b="b"/>
              <a:pathLst>
                <a:path w="3039" h="3645" extrusionOk="0">
                  <a:moveTo>
                    <a:pt x="837" y="423"/>
                  </a:moveTo>
                  <a:cubicBezTo>
                    <a:pt x="933" y="423"/>
                    <a:pt x="1010" y="510"/>
                    <a:pt x="1010" y="606"/>
                  </a:cubicBezTo>
                  <a:lnTo>
                    <a:pt x="1010" y="779"/>
                  </a:lnTo>
                  <a:lnTo>
                    <a:pt x="1010" y="789"/>
                  </a:lnTo>
                  <a:lnTo>
                    <a:pt x="798" y="789"/>
                  </a:lnTo>
                  <a:cubicBezTo>
                    <a:pt x="558" y="789"/>
                    <a:pt x="558" y="423"/>
                    <a:pt x="798" y="423"/>
                  </a:cubicBezTo>
                  <a:close/>
                  <a:moveTo>
                    <a:pt x="2423" y="433"/>
                  </a:moveTo>
                  <a:cubicBezTo>
                    <a:pt x="2654" y="433"/>
                    <a:pt x="2654" y="789"/>
                    <a:pt x="2423" y="789"/>
                  </a:cubicBezTo>
                  <a:lnTo>
                    <a:pt x="2212" y="789"/>
                  </a:lnTo>
                  <a:lnTo>
                    <a:pt x="2212" y="606"/>
                  </a:lnTo>
                  <a:cubicBezTo>
                    <a:pt x="2212" y="510"/>
                    <a:pt x="2289" y="433"/>
                    <a:pt x="2385" y="433"/>
                  </a:cubicBezTo>
                  <a:close/>
                  <a:moveTo>
                    <a:pt x="817" y="0"/>
                  </a:moveTo>
                  <a:cubicBezTo>
                    <a:pt x="0" y="0"/>
                    <a:pt x="0" y="1221"/>
                    <a:pt x="817" y="1221"/>
                  </a:cubicBezTo>
                  <a:lnTo>
                    <a:pt x="1019" y="1221"/>
                  </a:lnTo>
                  <a:lnTo>
                    <a:pt x="1019" y="3635"/>
                  </a:lnTo>
                  <a:lnTo>
                    <a:pt x="1452" y="3635"/>
                  </a:lnTo>
                  <a:lnTo>
                    <a:pt x="1452" y="1221"/>
                  </a:lnTo>
                  <a:lnTo>
                    <a:pt x="1789" y="1221"/>
                  </a:lnTo>
                  <a:lnTo>
                    <a:pt x="1789" y="3645"/>
                  </a:lnTo>
                  <a:lnTo>
                    <a:pt x="2221" y="3645"/>
                  </a:lnTo>
                  <a:lnTo>
                    <a:pt x="2221" y="1221"/>
                  </a:lnTo>
                  <a:lnTo>
                    <a:pt x="2433" y="1221"/>
                  </a:lnTo>
                  <a:cubicBezTo>
                    <a:pt x="2760" y="1221"/>
                    <a:pt x="3039" y="952"/>
                    <a:pt x="3039" y="615"/>
                  </a:cubicBezTo>
                  <a:cubicBezTo>
                    <a:pt x="3039" y="279"/>
                    <a:pt x="2760" y="10"/>
                    <a:pt x="2433" y="10"/>
                  </a:cubicBezTo>
                  <a:lnTo>
                    <a:pt x="2414" y="0"/>
                  </a:lnTo>
                  <a:lnTo>
                    <a:pt x="2385" y="0"/>
                  </a:lnTo>
                  <a:cubicBezTo>
                    <a:pt x="2058" y="10"/>
                    <a:pt x="1789" y="269"/>
                    <a:pt x="1789" y="606"/>
                  </a:cubicBezTo>
                  <a:lnTo>
                    <a:pt x="1789" y="779"/>
                  </a:lnTo>
                  <a:lnTo>
                    <a:pt x="1442" y="779"/>
                  </a:lnTo>
                  <a:lnTo>
                    <a:pt x="1442" y="606"/>
                  </a:lnTo>
                  <a:cubicBezTo>
                    <a:pt x="1442" y="269"/>
                    <a:pt x="1173" y="10"/>
                    <a:pt x="84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4" name="Google Shape;17794;p67"/>
            <p:cNvSpPr/>
            <p:nvPr/>
          </p:nvSpPr>
          <p:spPr>
            <a:xfrm>
              <a:off x="1421086" y="2581412"/>
              <a:ext cx="30131" cy="19338"/>
            </a:xfrm>
            <a:custGeom>
              <a:avLst/>
              <a:gdLst/>
              <a:ahLst/>
              <a:cxnLst/>
              <a:rect l="l" t="t" r="r" b="b"/>
              <a:pathLst>
                <a:path w="1153" h="740" extrusionOk="0">
                  <a:moveTo>
                    <a:pt x="850" y="1"/>
                  </a:moveTo>
                  <a:cubicBezTo>
                    <a:pt x="819" y="1"/>
                    <a:pt x="786" y="8"/>
                    <a:pt x="752" y="25"/>
                  </a:cubicBezTo>
                  <a:lnTo>
                    <a:pt x="232" y="323"/>
                  </a:lnTo>
                  <a:cubicBezTo>
                    <a:pt x="0" y="435"/>
                    <a:pt x="121" y="739"/>
                    <a:pt x="317" y="739"/>
                  </a:cubicBezTo>
                  <a:cubicBezTo>
                    <a:pt x="357" y="739"/>
                    <a:pt x="400" y="727"/>
                    <a:pt x="444" y="698"/>
                  </a:cubicBezTo>
                  <a:lnTo>
                    <a:pt x="963" y="400"/>
                  </a:lnTo>
                  <a:cubicBezTo>
                    <a:pt x="1153" y="268"/>
                    <a:pt x="1038" y="1"/>
                    <a:pt x="85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5" name="Google Shape;17795;p67"/>
            <p:cNvSpPr/>
            <p:nvPr/>
          </p:nvSpPr>
          <p:spPr>
            <a:xfrm>
              <a:off x="1569336" y="2582222"/>
              <a:ext cx="30157" cy="19312"/>
            </a:xfrm>
            <a:custGeom>
              <a:avLst/>
              <a:gdLst/>
              <a:ahLst/>
              <a:cxnLst/>
              <a:rect l="l" t="t" r="r" b="b"/>
              <a:pathLst>
                <a:path w="1154" h="739" extrusionOk="0">
                  <a:moveTo>
                    <a:pt x="321" y="0"/>
                  </a:moveTo>
                  <a:cubicBezTo>
                    <a:pt x="128" y="0"/>
                    <a:pt x="1" y="305"/>
                    <a:pt x="233" y="417"/>
                  </a:cubicBezTo>
                  <a:lnTo>
                    <a:pt x="752" y="715"/>
                  </a:lnTo>
                  <a:cubicBezTo>
                    <a:pt x="786" y="731"/>
                    <a:pt x="819" y="738"/>
                    <a:pt x="851" y="738"/>
                  </a:cubicBezTo>
                  <a:cubicBezTo>
                    <a:pt x="1039" y="738"/>
                    <a:pt x="1153" y="473"/>
                    <a:pt x="964" y="349"/>
                  </a:cubicBezTo>
                  <a:lnTo>
                    <a:pt x="444" y="42"/>
                  </a:lnTo>
                  <a:cubicBezTo>
                    <a:pt x="402" y="13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6" name="Google Shape;17796;p67"/>
            <p:cNvSpPr/>
            <p:nvPr/>
          </p:nvSpPr>
          <p:spPr>
            <a:xfrm>
              <a:off x="1506304" y="2449599"/>
              <a:ext cx="11342" cy="26498"/>
            </a:xfrm>
            <a:custGeom>
              <a:avLst/>
              <a:gdLst/>
              <a:ahLst/>
              <a:cxnLst/>
              <a:rect l="l" t="t" r="r" b="b"/>
              <a:pathLst>
                <a:path w="434" h="1014" extrusionOk="0">
                  <a:moveTo>
                    <a:pt x="212" y="1"/>
                  </a:moveTo>
                  <a:cubicBezTo>
                    <a:pt x="97" y="1"/>
                    <a:pt x="0" y="97"/>
                    <a:pt x="0" y="213"/>
                  </a:cubicBezTo>
                  <a:lnTo>
                    <a:pt x="0" y="818"/>
                  </a:lnTo>
                  <a:cubicBezTo>
                    <a:pt x="10" y="948"/>
                    <a:pt x="113" y="1013"/>
                    <a:pt x="217" y="1013"/>
                  </a:cubicBezTo>
                  <a:cubicBezTo>
                    <a:pt x="320" y="1013"/>
                    <a:pt x="424" y="948"/>
                    <a:pt x="433" y="818"/>
                  </a:cubicBezTo>
                  <a:lnTo>
                    <a:pt x="433" y="213"/>
                  </a:lnTo>
                  <a:cubicBezTo>
                    <a:pt x="433" y="97"/>
                    <a:pt x="337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7" name="Google Shape;17797;p67"/>
            <p:cNvSpPr/>
            <p:nvPr/>
          </p:nvSpPr>
          <p:spPr>
            <a:xfrm>
              <a:off x="1457228" y="2461176"/>
              <a:ext cx="23624" cy="25897"/>
            </a:xfrm>
            <a:custGeom>
              <a:avLst/>
              <a:gdLst/>
              <a:ahLst/>
              <a:cxnLst/>
              <a:rect l="l" t="t" r="r" b="b"/>
              <a:pathLst>
                <a:path w="904" h="991" extrusionOk="0">
                  <a:moveTo>
                    <a:pt x="302" y="1"/>
                  </a:moveTo>
                  <a:cubicBezTo>
                    <a:pt x="151" y="1"/>
                    <a:pt x="0" y="169"/>
                    <a:pt x="119" y="346"/>
                  </a:cubicBezTo>
                  <a:lnTo>
                    <a:pt x="417" y="866"/>
                  </a:lnTo>
                  <a:cubicBezTo>
                    <a:pt x="459" y="954"/>
                    <a:pt x="529" y="990"/>
                    <a:pt x="599" y="990"/>
                  </a:cubicBezTo>
                  <a:cubicBezTo>
                    <a:pt x="750" y="990"/>
                    <a:pt x="903" y="822"/>
                    <a:pt x="792" y="645"/>
                  </a:cubicBezTo>
                  <a:lnTo>
                    <a:pt x="484" y="125"/>
                  </a:lnTo>
                  <a:cubicBezTo>
                    <a:pt x="441" y="37"/>
                    <a:pt x="372" y="1"/>
                    <a:pt x="30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8" name="Google Shape;17798;p67"/>
            <p:cNvSpPr/>
            <p:nvPr/>
          </p:nvSpPr>
          <p:spPr>
            <a:xfrm>
              <a:off x="1422680" y="2495723"/>
              <a:ext cx="29295" cy="18868"/>
            </a:xfrm>
            <a:custGeom>
              <a:avLst/>
              <a:gdLst/>
              <a:ahLst/>
              <a:cxnLst/>
              <a:rect l="l" t="t" r="r" b="b"/>
              <a:pathLst>
                <a:path w="1121" h="722" extrusionOk="0">
                  <a:moveTo>
                    <a:pt x="313" y="1"/>
                  </a:moveTo>
                  <a:cubicBezTo>
                    <a:pt x="123" y="1"/>
                    <a:pt x="1" y="268"/>
                    <a:pt x="191" y="400"/>
                  </a:cubicBezTo>
                  <a:lnTo>
                    <a:pt x="719" y="698"/>
                  </a:lnTo>
                  <a:cubicBezTo>
                    <a:pt x="752" y="714"/>
                    <a:pt x="784" y="721"/>
                    <a:pt x="815" y="721"/>
                  </a:cubicBezTo>
                  <a:cubicBezTo>
                    <a:pt x="999" y="721"/>
                    <a:pt x="1121" y="456"/>
                    <a:pt x="931" y="332"/>
                  </a:cubicBezTo>
                  <a:lnTo>
                    <a:pt x="412" y="25"/>
                  </a:lnTo>
                  <a:cubicBezTo>
                    <a:pt x="378" y="8"/>
                    <a:pt x="344" y="1"/>
                    <a:pt x="31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9" name="Google Shape;17799;p67"/>
            <p:cNvSpPr/>
            <p:nvPr/>
          </p:nvSpPr>
          <p:spPr>
            <a:xfrm>
              <a:off x="1410816" y="2542344"/>
              <a:ext cx="28171" cy="11315"/>
            </a:xfrm>
            <a:custGeom>
              <a:avLst/>
              <a:gdLst/>
              <a:ahLst/>
              <a:cxnLst/>
              <a:rect l="l" t="t" r="r" b="b"/>
              <a:pathLst>
                <a:path w="1078" h="433" extrusionOk="0">
                  <a:moveTo>
                    <a:pt x="260" y="0"/>
                  </a:moveTo>
                  <a:cubicBezTo>
                    <a:pt x="0" y="20"/>
                    <a:pt x="0" y="404"/>
                    <a:pt x="260" y="433"/>
                  </a:cubicBezTo>
                  <a:lnTo>
                    <a:pt x="866" y="433"/>
                  </a:lnTo>
                  <a:cubicBezTo>
                    <a:pt x="981" y="433"/>
                    <a:pt x="1077" y="337"/>
                    <a:pt x="1077" y="212"/>
                  </a:cubicBezTo>
                  <a:cubicBezTo>
                    <a:pt x="1077" y="96"/>
                    <a:pt x="981" y="0"/>
                    <a:pt x="866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0" name="Google Shape;17800;p67"/>
            <p:cNvSpPr/>
            <p:nvPr/>
          </p:nvSpPr>
          <p:spPr>
            <a:xfrm>
              <a:off x="1581932" y="2543833"/>
              <a:ext cx="29687" cy="11342"/>
            </a:xfrm>
            <a:custGeom>
              <a:avLst/>
              <a:gdLst/>
              <a:ahLst/>
              <a:cxnLst/>
              <a:rect l="l" t="t" r="r" b="b"/>
              <a:pathLst>
                <a:path w="1136" h="434" extrusionOk="0">
                  <a:moveTo>
                    <a:pt x="270" y="1"/>
                  </a:moveTo>
                  <a:cubicBezTo>
                    <a:pt x="1" y="20"/>
                    <a:pt x="1" y="405"/>
                    <a:pt x="270" y="434"/>
                  </a:cubicBezTo>
                  <a:lnTo>
                    <a:pt x="876" y="434"/>
                  </a:lnTo>
                  <a:cubicBezTo>
                    <a:pt x="1136" y="405"/>
                    <a:pt x="1136" y="20"/>
                    <a:pt x="87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1" name="Google Shape;17801;p67"/>
            <p:cNvSpPr/>
            <p:nvPr/>
          </p:nvSpPr>
          <p:spPr>
            <a:xfrm>
              <a:off x="1571139" y="2496742"/>
              <a:ext cx="30183" cy="19234"/>
            </a:xfrm>
            <a:custGeom>
              <a:avLst/>
              <a:gdLst/>
              <a:ahLst/>
              <a:cxnLst/>
              <a:rect l="l" t="t" r="r" b="b"/>
              <a:pathLst>
                <a:path w="1155" h="736" extrusionOk="0">
                  <a:moveTo>
                    <a:pt x="837" y="1"/>
                  </a:moveTo>
                  <a:cubicBezTo>
                    <a:pt x="797" y="1"/>
                    <a:pt x="755" y="14"/>
                    <a:pt x="712" y="43"/>
                  </a:cubicBezTo>
                  <a:lnTo>
                    <a:pt x="193" y="341"/>
                  </a:lnTo>
                  <a:cubicBezTo>
                    <a:pt x="0" y="447"/>
                    <a:pt x="77" y="736"/>
                    <a:pt x="298" y="736"/>
                  </a:cubicBezTo>
                  <a:cubicBezTo>
                    <a:pt x="337" y="736"/>
                    <a:pt x="375" y="726"/>
                    <a:pt x="404" y="707"/>
                  </a:cubicBezTo>
                  <a:lnTo>
                    <a:pt x="923" y="409"/>
                  </a:lnTo>
                  <a:cubicBezTo>
                    <a:pt x="1155" y="297"/>
                    <a:pt x="1029" y="1"/>
                    <a:pt x="83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2" name="Google Shape;17802;p67"/>
            <p:cNvSpPr/>
            <p:nvPr/>
          </p:nvSpPr>
          <p:spPr>
            <a:xfrm>
              <a:off x="1542655" y="2462483"/>
              <a:ext cx="22213" cy="25349"/>
            </a:xfrm>
            <a:custGeom>
              <a:avLst/>
              <a:gdLst/>
              <a:ahLst/>
              <a:cxnLst/>
              <a:rect l="l" t="t" r="r" b="b"/>
              <a:pathLst>
                <a:path w="850" h="970" extrusionOk="0">
                  <a:moveTo>
                    <a:pt x="611" y="0"/>
                  </a:moveTo>
                  <a:cubicBezTo>
                    <a:pt x="536" y="0"/>
                    <a:pt x="466" y="39"/>
                    <a:pt x="427" y="104"/>
                  </a:cubicBezTo>
                  <a:lnTo>
                    <a:pt x="119" y="623"/>
                  </a:lnTo>
                  <a:cubicBezTo>
                    <a:pt x="1" y="801"/>
                    <a:pt x="156" y="969"/>
                    <a:pt x="310" y="969"/>
                  </a:cubicBezTo>
                  <a:cubicBezTo>
                    <a:pt x="381" y="969"/>
                    <a:pt x="452" y="933"/>
                    <a:pt x="494" y="845"/>
                  </a:cubicBezTo>
                  <a:lnTo>
                    <a:pt x="792" y="325"/>
                  </a:lnTo>
                  <a:cubicBezTo>
                    <a:pt x="850" y="220"/>
                    <a:pt x="821" y="85"/>
                    <a:pt x="715" y="27"/>
                  </a:cubicBezTo>
                  <a:cubicBezTo>
                    <a:pt x="681" y="9"/>
                    <a:pt x="646" y="0"/>
                    <a:pt x="61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3" name="Google Shape;17803;p67"/>
            <p:cNvSpPr/>
            <p:nvPr/>
          </p:nvSpPr>
          <p:spPr>
            <a:xfrm>
              <a:off x="1496243" y="2594112"/>
              <a:ext cx="8075" cy="24382"/>
            </a:xfrm>
            <a:custGeom>
              <a:avLst/>
              <a:gdLst/>
              <a:ahLst/>
              <a:cxnLst/>
              <a:rect l="l" t="t" r="r" b="b"/>
              <a:pathLst>
                <a:path w="309" h="933" extrusionOk="0">
                  <a:moveTo>
                    <a:pt x="1" y="0"/>
                  </a:moveTo>
                  <a:lnTo>
                    <a:pt x="1" y="933"/>
                  </a:lnTo>
                  <a:lnTo>
                    <a:pt x="308" y="933"/>
                  </a:lnTo>
                  <a:lnTo>
                    <a:pt x="308" y="856"/>
                  </a:lnTo>
                  <a:cubicBezTo>
                    <a:pt x="308" y="539"/>
                    <a:pt x="203" y="241"/>
                    <a:pt x="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4" name="Google Shape;17804;p67"/>
            <p:cNvSpPr/>
            <p:nvPr/>
          </p:nvSpPr>
          <p:spPr>
            <a:xfrm>
              <a:off x="1483935" y="2618468"/>
              <a:ext cx="56054" cy="22160"/>
            </a:xfrm>
            <a:custGeom>
              <a:avLst/>
              <a:gdLst/>
              <a:ahLst/>
              <a:cxnLst/>
              <a:rect l="l" t="t" r="r" b="b"/>
              <a:pathLst>
                <a:path w="2145" h="848" extrusionOk="0">
                  <a:moveTo>
                    <a:pt x="1" y="1"/>
                  </a:moveTo>
                  <a:lnTo>
                    <a:pt x="1" y="847"/>
                  </a:lnTo>
                  <a:lnTo>
                    <a:pt x="2145" y="847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5" name="Google Shape;17805;p67"/>
            <p:cNvSpPr/>
            <p:nvPr/>
          </p:nvSpPr>
          <p:spPr>
            <a:xfrm>
              <a:off x="1483935" y="2640602"/>
              <a:ext cx="56054" cy="22134"/>
            </a:xfrm>
            <a:custGeom>
              <a:avLst/>
              <a:gdLst/>
              <a:ahLst/>
              <a:cxnLst/>
              <a:rect l="l" t="t" r="r" b="b"/>
              <a:pathLst>
                <a:path w="2145" h="847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567"/>
                    <a:pt x="39" y="664"/>
                    <a:pt x="106" y="741"/>
                  </a:cubicBezTo>
                  <a:cubicBezTo>
                    <a:pt x="126" y="750"/>
                    <a:pt x="135" y="760"/>
                    <a:pt x="154" y="769"/>
                  </a:cubicBezTo>
                  <a:lnTo>
                    <a:pt x="183" y="789"/>
                  </a:lnTo>
                  <a:cubicBezTo>
                    <a:pt x="241" y="827"/>
                    <a:pt x="308" y="846"/>
                    <a:pt x="376" y="846"/>
                  </a:cubicBezTo>
                  <a:lnTo>
                    <a:pt x="1760" y="846"/>
                  </a:lnTo>
                  <a:cubicBezTo>
                    <a:pt x="1837" y="846"/>
                    <a:pt x="1905" y="827"/>
                    <a:pt x="1962" y="789"/>
                  </a:cubicBezTo>
                  <a:lnTo>
                    <a:pt x="1991" y="769"/>
                  </a:lnTo>
                  <a:cubicBezTo>
                    <a:pt x="2010" y="760"/>
                    <a:pt x="2020" y="750"/>
                    <a:pt x="2030" y="741"/>
                  </a:cubicBezTo>
                  <a:cubicBezTo>
                    <a:pt x="2107" y="664"/>
                    <a:pt x="2145" y="567"/>
                    <a:pt x="2145" y="471"/>
                  </a:cubicBezTo>
                  <a:lnTo>
                    <a:pt x="2145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6" name="Google Shape;17806;p67"/>
            <p:cNvSpPr/>
            <p:nvPr/>
          </p:nvSpPr>
          <p:spPr>
            <a:xfrm>
              <a:off x="1504292" y="2618468"/>
              <a:ext cx="35697" cy="22160"/>
            </a:xfrm>
            <a:custGeom>
              <a:avLst/>
              <a:gdLst/>
              <a:ahLst/>
              <a:cxnLst/>
              <a:rect l="l" t="t" r="r" b="b"/>
              <a:pathLst>
                <a:path w="1366" h="848" extrusionOk="0">
                  <a:moveTo>
                    <a:pt x="0" y="1"/>
                  </a:moveTo>
                  <a:lnTo>
                    <a:pt x="0" y="847"/>
                  </a:lnTo>
                  <a:lnTo>
                    <a:pt x="1366" y="847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7" name="Google Shape;17807;p67"/>
            <p:cNvSpPr/>
            <p:nvPr/>
          </p:nvSpPr>
          <p:spPr>
            <a:xfrm>
              <a:off x="1504031" y="2640602"/>
              <a:ext cx="35958" cy="22134"/>
            </a:xfrm>
            <a:custGeom>
              <a:avLst/>
              <a:gdLst/>
              <a:ahLst/>
              <a:cxnLst/>
              <a:rect l="l" t="t" r="r" b="b"/>
              <a:pathLst>
                <a:path w="1376" h="847" extrusionOk="0">
                  <a:moveTo>
                    <a:pt x="10" y="0"/>
                  </a:moveTo>
                  <a:lnTo>
                    <a:pt x="10" y="471"/>
                  </a:lnTo>
                  <a:cubicBezTo>
                    <a:pt x="1" y="683"/>
                    <a:pt x="184" y="846"/>
                    <a:pt x="395" y="846"/>
                  </a:cubicBezTo>
                  <a:lnTo>
                    <a:pt x="991" y="846"/>
                  </a:lnTo>
                  <a:cubicBezTo>
                    <a:pt x="1068" y="846"/>
                    <a:pt x="1136" y="827"/>
                    <a:pt x="1193" y="789"/>
                  </a:cubicBezTo>
                  <a:lnTo>
                    <a:pt x="1222" y="769"/>
                  </a:lnTo>
                  <a:cubicBezTo>
                    <a:pt x="1241" y="760"/>
                    <a:pt x="1251" y="750"/>
                    <a:pt x="1261" y="741"/>
                  </a:cubicBezTo>
                  <a:cubicBezTo>
                    <a:pt x="1338" y="664"/>
                    <a:pt x="1376" y="567"/>
                    <a:pt x="1376" y="471"/>
                  </a:cubicBezTo>
                  <a:lnTo>
                    <a:pt x="137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08" name="Google Shape;17808;p67"/>
          <p:cNvGrpSpPr/>
          <p:nvPr/>
        </p:nvGrpSpPr>
        <p:grpSpPr>
          <a:xfrm>
            <a:off x="3973735" y="2891056"/>
            <a:ext cx="361883" cy="366979"/>
            <a:chOff x="3973735" y="2891056"/>
            <a:chExt cx="361883" cy="366979"/>
          </a:xfrm>
        </p:grpSpPr>
        <p:sp>
          <p:nvSpPr>
            <p:cNvPr id="17809" name="Google Shape;17809;p67"/>
            <p:cNvSpPr/>
            <p:nvPr/>
          </p:nvSpPr>
          <p:spPr>
            <a:xfrm>
              <a:off x="4148875" y="2891056"/>
              <a:ext cx="149661" cy="98598"/>
            </a:xfrm>
            <a:custGeom>
              <a:avLst/>
              <a:gdLst/>
              <a:ahLst/>
              <a:cxnLst/>
              <a:rect l="l" t="t" r="r" b="b"/>
              <a:pathLst>
                <a:path w="5727" h="3773" extrusionOk="0">
                  <a:moveTo>
                    <a:pt x="5505" y="1"/>
                  </a:moveTo>
                  <a:cubicBezTo>
                    <a:pt x="5393" y="1"/>
                    <a:pt x="5280" y="75"/>
                    <a:pt x="5289" y="224"/>
                  </a:cubicBezTo>
                  <a:lnTo>
                    <a:pt x="5289" y="715"/>
                  </a:lnTo>
                  <a:cubicBezTo>
                    <a:pt x="5289" y="1138"/>
                    <a:pt x="4953" y="1484"/>
                    <a:pt x="4530" y="1484"/>
                  </a:cubicBezTo>
                  <a:lnTo>
                    <a:pt x="1183" y="1484"/>
                  </a:lnTo>
                  <a:cubicBezTo>
                    <a:pt x="529" y="1484"/>
                    <a:pt x="1" y="2013"/>
                    <a:pt x="1" y="2667"/>
                  </a:cubicBezTo>
                  <a:lnTo>
                    <a:pt x="1" y="3561"/>
                  </a:lnTo>
                  <a:cubicBezTo>
                    <a:pt x="1" y="3677"/>
                    <a:pt x="87" y="3773"/>
                    <a:pt x="212" y="3773"/>
                  </a:cubicBezTo>
                  <a:cubicBezTo>
                    <a:pt x="328" y="3773"/>
                    <a:pt x="414" y="3677"/>
                    <a:pt x="414" y="3561"/>
                  </a:cubicBezTo>
                  <a:lnTo>
                    <a:pt x="414" y="2667"/>
                  </a:lnTo>
                  <a:cubicBezTo>
                    <a:pt x="414" y="2244"/>
                    <a:pt x="760" y="1898"/>
                    <a:pt x="1183" y="1898"/>
                  </a:cubicBezTo>
                  <a:lnTo>
                    <a:pt x="4530" y="1898"/>
                  </a:lnTo>
                  <a:cubicBezTo>
                    <a:pt x="5184" y="1898"/>
                    <a:pt x="5713" y="1369"/>
                    <a:pt x="5713" y="715"/>
                  </a:cubicBezTo>
                  <a:lnTo>
                    <a:pt x="5713" y="224"/>
                  </a:lnTo>
                  <a:cubicBezTo>
                    <a:pt x="5727" y="75"/>
                    <a:pt x="5616" y="1"/>
                    <a:pt x="5505" y="1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0" name="Google Shape;17810;p67"/>
            <p:cNvSpPr/>
            <p:nvPr/>
          </p:nvSpPr>
          <p:spPr>
            <a:xfrm>
              <a:off x="4231558" y="3066039"/>
              <a:ext cx="25139" cy="25139"/>
            </a:xfrm>
            <a:custGeom>
              <a:avLst/>
              <a:gdLst/>
              <a:ahLst/>
              <a:cxnLst/>
              <a:rect l="l" t="t" r="r" b="b"/>
              <a:pathLst>
                <a:path w="962" h="962" fill="none" extrusionOk="0">
                  <a:moveTo>
                    <a:pt x="962" y="962"/>
                  </a:moveTo>
                  <a:lnTo>
                    <a:pt x="0" y="0"/>
                  </a:lnTo>
                </a:path>
              </a:pathLst>
            </a:custGeom>
            <a:noFill/>
            <a:ln w="452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1" name="Google Shape;17811;p67"/>
            <p:cNvSpPr/>
            <p:nvPr/>
          </p:nvSpPr>
          <p:spPr>
            <a:xfrm>
              <a:off x="3973735" y="2975307"/>
              <a:ext cx="359871" cy="282728"/>
            </a:xfrm>
            <a:custGeom>
              <a:avLst/>
              <a:gdLst/>
              <a:ahLst/>
              <a:cxnLst/>
              <a:rect l="l" t="t" r="r" b="b"/>
              <a:pathLst>
                <a:path w="13771" h="10819" extrusionOk="0">
                  <a:moveTo>
                    <a:pt x="721" y="1"/>
                  </a:moveTo>
                  <a:cubicBezTo>
                    <a:pt x="327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27" y="10819"/>
                    <a:pt x="721" y="10819"/>
                  </a:cubicBezTo>
                  <a:lnTo>
                    <a:pt x="13049" y="10819"/>
                  </a:lnTo>
                  <a:cubicBezTo>
                    <a:pt x="13453" y="10819"/>
                    <a:pt x="13770" y="10492"/>
                    <a:pt x="13770" y="10098"/>
                  </a:cubicBezTo>
                  <a:lnTo>
                    <a:pt x="13770" y="722"/>
                  </a:lnTo>
                  <a:cubicBezTo>
                    <a:pt x="13770" y="318"/>
                    <a:pt x="13453" y="1"/>
                    <a:pt x="13059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2" name="Google Shape;17812;p67"/>
            <p:cNvSpPr/>
            <p:nvPr/>
          </p:nvSpPr>
          <p:spPr>
            <a:xfrm>
              <a:off x="3997855" y="2975307"/>
              <a:ext cx="337763" cy="282728"/>
            </a:xfrm>
            <a:custGeom>
              <a:avLst/>
              <a:gdLst/>
              <a:ahLst/>
              <a:cxnLst/>
              <a:rect l="l" t="t" r="r" b="b"/>
              <a:pathLst>
                <a:path w="12925" h="10819" extrusionOk="0">
                  <a:moveTo>
                    <a:pt x="722" y="1"/>
                  </a:moveTo>
                  <a:cubicBezTo>
                    <a:pt x="318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18" y="10819"/>
                    <a:pt x="722" y="10819"/>
                  </a:cubicBezTo>
                  <a:lnTo>
                    <a:pt x="12203" y="10819"/>
                  </a:lnTo>
                  <a:cubicBezTo>
                    <a:pt x="12607" y="10819"/>
                    <a:pt x="12924" y="10492"/>
                    <a:pt x="12924" y="10098"/>
                  </a:cubicBezTo>
                  <a:lnTo>
                    <a:pt x="12924" y="722"/>
                  </a:lnTo>
                  <a:cubicBezTo>
                    <a:pt x="12924" y="318"/>
                    <a:pt x="12607" y="1"/>
                    <a:pt x="1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3" name="Google Shape;17813;p67"/>
            <p:cNvSpPr/>
            <p:nvPr/>
          </p:nvSpPr>
          <p:spPr>
            <a:xfrm>
              <a:off x="3973970" y="3219306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1"/>
                  </a:moveTo>
                  <a:lnTo>
                    <a:pt x="1" y="424"/>
                  </a:lnTo>
                  <a:lnTo>
                    <a:pt x="13761" y="424"/>
                  </a:lnTo>
                  <a:lnTo>
                    <a:pt x="13761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4" name="Google Shape;17814;p67"/>
            <p:cNvSpPr/>
            <p:nvPr/>
          </p:nvSpPr>
          <p:spPr>
            <a:xfrm>
              <a:off x="3973970" y="3040403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0"/>
                  </a:moveTo>
                  <a:lnTo>
                    <a:pt x="1" y="423"/>
                  </a:lnTo>
                  <a:lnTo>
                    <a:pt x="13761" y="423"/>
                  </a:lnTo>
                  <a:lnTo>
                    <a:pt x="13761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5" name="Google Shape;17815;p67"/>
            <p:cNvSpPr/>
            <p:nvPr/>
          </p:nvSpPr>
          <p:spPr>
            <a:xfrm>
              <a:off x="3998090" y="2999688"/>
              <a:ext cx="46281" cy="27674"/>
            </a:xfrm>
            <a:custGeom>
              <a:avLst/>
              <a:gdLst/>
              <a:ahLst/>
              <a:cxnLst/>
              <a:rect l="l" t="t" r="r" b="b"/>
              <a:pathLst>
                <a:path w="1771" h="1059" extrusionOk="0">
                  <a:moveTo>
                    <a:pt x="145" y="0"/>
                  </a:moveTo>
                  <a:cubicBezTo>
                    <a:pt x="59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59" y="1058"/>
                    <a:pt x="145" y="1058"/>
                  </a:cubicBezTo>
                  <a:lnTo>
                    <a:pt x="1626" y="1058"/>
                  </a:lnTo>
                  <a:cubicBezTo>
                    <a:pt x="1703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3" y="0"/>
                    <a:pt x="16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6" name="Google Shape;17816;p67"/>
            <p:cNvSpPr/>
            <p:nvPr/>
          </p:nvSpPr>
          <p:spPr>
            <a:xfrm>
              <a:off x="4262970" y="2999688"/>
              <a:ext cx="46255" cy="27674"/>
            </a:xfrm>
            <a:custGeom>
              <a:avLst/>
              <a:gdLst/>
              <a:ahLst/>
              <a:cxnLst/>
              <a:rect l="l" t="t" r="r" b="b"/>
              <a:pathLst>
                <a:path w="1770" h="1059" extrusionOk="0">
                  <a:moveTo>
                    <a:pt x="145" y="0"/>
                  </a:moveTo>
                  <a:cubicBezTo>
                    <a:pt x="58" y="0"/>
                    <a:pt x="0" y="68"/>
                    <a:pt x="0" y="145"/>
                  </a:cubicBezTo>
                  <a:lnTo>
                    <a:pt x="0" y="914"/>
                  </a:lnTo>
                  <a:cubicBezTo>
                    <a:pt x="0" y="991"/>
                    <a:pt x="58" y="1058"/>
                    <a:pt x="145" y="1058"/>
                  </a:cubicBezTo>
                  <a:lnTo>
                    <a:pt x="1625" y="1058"/>
                  </a:lnTo>
                  <a:cubicBezTo>
                    <a:pt x="1702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2" y="0"/>
                    <a:pt x="1625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7" name="Google Shape;17817;p67"/>
            <p:cNvSpPr/>
            <p:nvPr/>
          </p:nvSpPr>
          <p:spPr>
            <a:xfrm>
              <a:off x="4019963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4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4" y="1058"/>
                  </a:cubicBezTo>
                  <a:lnTo>
                    <a:pt x="789" y="1058"/>
                  </a:lnTo>
                  <a:cubicBezTo>
                    <a:pt x="866" y="1058"/>
                    <a:pt x="933" y="991"/>
                    <a:pt x="933" y="914"/>
                  </a:cubicBezTo>
                  <a:lnTo>
                    <a:pt x="933" y="145"/>
                  </a:lnTo>
                  <a:cubicBezTo>
                    <a:pt x="933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8" name="Google Shape;17818;p67"/>
            <p:cNvSpPr/>
            <p:nvPr/>
          </p:nvSpPr>
          <p:spPr>
            <a:xfrm>
              <a:off x="4284816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5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5" y="1058"/>
                  </a:cubicBezTo>
                  <a:lnTo>
                    <a:pt x="789" y="1058"/>
                  </a:lnTo>
                  <a:cubicBezTo>
                    <a:pt x="866" y="1058"/>
                    <a:pt x="934" y="991"/>
                    <a:pt x="934" y="914"/>
                  </a:cubicBezTo>
                  <a:lnTo>
                    <a:pt x="934" y="145"/>
                  </a:lnTo>
                  <a:cubicBezTo>
                    <a:pt x="934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9" name="Google Shape;17819;p67"/>
            <p:cNvSpPr/>
            <p:nvPr/>
          </p:nvSpPr>
          <p:spPr>
            <a:xfrm>
              <a:off x="4125434" y="3060838"/>
              <a:ext cx="138319" cy="134635"/>
            </a:xfrm>
            <a:custGeom>
              <a:avLst/>
              <a:gdLst/>
              <a:ahLst/>
              <a:cxnLst/>
              <a:rect l="l" t="t" r="r" b="b"/>
              <a:pathLst>
                <a:path w="5293" h="5152" extrusionOk="0">
                  <a:moveTo>
                    <a:pt x="4553" y="1"/>
                  </a:moveTo>
                  <a:cubicBezTo>
                    <a:pt x="4374" y="1"/>
                    <a:pt x="4195" y="70"/>
                    <a:pt x="4061" y="209"/>
                  </a:cubicBezTo>
                  <a:lnTo>
                    <a:pt x="3629" y="632"/>
                  </a:lnTo>
                  <a:lnTo>
                    <a:pt x="465" y="3757"/>
                  </a:lnTo>
                  <a:cubicBezTo>
                    <a:pt x="398" y="3824"/>
                    <a:pt x="350" y="3911"/>
                    <a:pt x="321" y="3997"/>
                  </a:cubicBezTo>
                  <a:lnTo>
                    <a:pt x="176" y="4469"/>
                  </a:lnTo>
                  <a:lnTo>
                    <a:pt x="128" y="4642"/>
                  </a:lnTo>
                  <a:lnTo>
                    <a:pt x="42" y="4921"/>
                  </a:lnTo>
                  <a:cubicBezTo>
                    <a:pt x="1" y="5036"/>
                    <a:pt x="94" y="5152"/>
                    <a:pt x="206" y="5152"/>
                  </a:cubicBezTo>
                  <a:cubicBezTo>
                    <a:pt x="225" y="5152"/>
                    <a:pt x="244" y="5149"/>
                    <a:pt x="263" y="5142"/>
                  </a:cubicBezTo>
                  <a:lnTo>
                    <a:pt x="542" y="5065"/>
                  </a:lnTo>
                  <a:lnTo>
                    <a:pt x="1176" y="4863"/>
                  </a:lnTo>
                  <a:cubicBezTo>
                    <a:pt x="1263" y="4834"/>
                    <a:pt x="1350" y="4786"/>
                    <a:pt x="1417" y="4719"/>
                  </a:cubicBezTo>
                  <a:lnTo>
                    <a:pt x="4581" y="1593"/>
                  </a:lnTo>
                  <a:lnTo>
                    <a:pt x="5023" y="1161"/>
                  </a:lnTo>
                  <a:cubicBezTo>
                    <a:pt x="5273" y="920"/>
                    <a:pt x="5292" y="526"/>
                    <a:pt x="5081" y="257"/>
                  </a:cubicBezTo>
                  <a:cubicBezTo>
                    <a:pt x="5061" y="228"/>
                    <a:pt x="5042" y="209"/>
                    <a:pt x="5023" y="189"/>
                  </a:cubicBezTo>
                  <a:cubicBezTo>
                    <a:pt x="4892" y="63"/>
                    <a:pt x="4722" y="1"/>
                    <a:pt x="45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0" name="Google Shape;17820;p67"/>
            <p:cNvSpPr/>
            <p:nvPr/>
          </p:nvSpPr>
          <p:spPr>
            <a:xfrm>
              <a:off x="4129772" y="3060865"/>
              <a:ext cx="128180" cy="116760"/>
            </a:xfrm>
            <a:custGeom>
              <a:avLst/>
              <a:gdLst/>
              <a:ahLst/>
              <a:cxnLst/>
              <a:rect l="l" t="t" r="r" b="b"/>
              <a:pathLst>
                <a:path w="4905" h="4468" extrusionOk="0">
                  <a:moveTo>
                    <a:pt x="4375" y="0"/>
                  </a:moveTo>
                  <a:cubicBezTo>
                    <a:pt x="4198" y="0"/>
                    <a:pt x="4021" y="68"/>
                    <a:pt x="3886" y="208"/>
                  </a:cubicBezTo>
                  <a:lnTo>
                    <a:pt x="3453" y="631"/>
                  </a:lnTo>
                  <a:lnTo>
                    <a:pt x="289" y="3756"/>
                  </a:lnTo>
                  <a:cubicBezTo>
                    <a:pt x="222" y="3833"/>
                    <a:pt x="174" y="3910"/>
                    <a:pt x="145" y="3996"/>
                  </a:cubicBezTo>
                  <a:lnTo>
                    <a:pt x="1" y="4468"/>
                  </a:lnTo>
                  <a:lnTo>
                    <a:pt x="270" y="4381"/>
                  </a:lnTo>
                  <a:lnTo>
                    <a:pt x="616" y="4275"/>
                  </a:lnTo>
                  <a:lnTo>
                    <a:pt x="914" y="4189"/>
                  </a:lnTo>
                  <a:cubicBezTo>
                    <a:pt x="1010" y="4160"/>
                    <a:pt x="1087" y="4112"/>
                    <a:pt x="1155" y="4044"/>
                  </a:cubicBezTo>
                  <a:lnTo>
                    <a:pt x="4030" y="1208"/>
                  </a:lnTo>
                  <a:lnTo>
                    <a:pt x="4318" y="919"/>
                  </a:lnTo>
                  <a:lnTo>
                    <a:pt x="4761" y="477"/>
                  </a:lnTo>
                  <a:cubicBezTo>
                    <a:pt x="4828" y="419"/>
                    <a:pt x="4876" y="342"/>
                    <a:pt x="4905" y="265"/>
                  </a:cubicBezTo>
                  <a:lnTo>
                    <a:pt x="4905" y="256"/>
                  </a:lnTo>
                  <a:cubicBezTo>
                    <a:pt x="4772" y="87"/>
                    <a:pt x="4574" y="0"/>
                    <a:pt x="437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1" name="Google Shape;17821;p67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2" name="Google Shape;17822;p67"/>
            <p:cNvSpPr/>
            <p:nvPr/>
          </p:nvSpPr>
          <p:spPr>
            <a:xfrm>
              <a:off x="3973970" y="3219306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1"/>
                  </a:moveTo>
                  <a:lnTo>
                    <a:pt x="1" y="424"/>
                  </a:lnTo>
                  <a:lnTo>
                    <a:pt x="924" y="424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3" name="Google Shape;17823;p67"/>
            <p:cNvSpPr/>
            <p:nvPr/>
          </p:nvSpPr>
          <p:spPr>
            <a:xfrm>
              <a:off x="3973970" y="3040403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0"/>
                  </a:moveTo>
                  <a:lnTo>
                    <a:pt x="1" y="423"/>
                  </a:lnTo>
                  <a:lnTo>
                    <a:pt x="924" y="423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4" name="Google Shape;17824;p67"/>
            <p:cNvSpPr/>
            <p:nvPr/>
          </p:nvSpPr>
          <p:spPr>
            <a:xfrm>
              <a:off x="4135312" y="3077851"/>
              <a:ext cx="109835" cy="108319"/>
            </a:xfrm>
            <a:custGeom>
              <a:avLst/>
              <a:gdLst/>
              <a:ahLst/>
              <a:cxnLst/>
              <a:rect l="l" t="t" r="r" b="b"/>
              <a:pathLst>
                <a:path w="4203" h="4145" extrusionOk="0">
                  <a:moveTo>
                    <a:pt x="3241" y="0"/>
                  </a:moveTo>
                  <a:lnTo>
                    <a:pt x="87" y="3125"/>
                  </a:lnTo>
                  <a:cubicBezTo>
                    <a:pt x="48" y="3154"/>
                    <a:pt x="20" y="3183"/>
                    <a:pt x="0" y="3221"/>
                  </a:cubicBezTo>
                  <a:lnTo>
                    <a:pt x="414" y="3635"/>
                  </a:lnTo>
                  <a:lnTo>
                    <a:pt x="923" y="4145"/>
                  </a:lnTo>
                  <a:lnTo>
                    <a:pt x="943" y="4145"/>
                  </a:lnTo>
                  <a:cubicBezTo>
                    <a:pt x="972" y="4125"/>
                    <a:pt x="1010" y="4096"/>
                    <a:pt x="1039" y="4068"/>
                  </a:cubicBezTo>
                  <a:lnTo>
                    <a:pt x="4203" y="942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5" name="Google Shape;17825;p67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26" name="Google Shape;17826;p67"/>
          <p:cNvGrpSpPr/>
          <p:nvPr/>
        </p:nvGrpSpPr>
        <p:grpSpPr>
          <a:xfrm>
            <a:off x="3527941" y="2916744"/>
            <a:ext cx="366665" cy="315654"/>
            <a:chOff x="3527941" y="2916744"/>
            <a:chExt cx="366665" cy="315654"/>
          </a:xfrm>
        </p:grpSpPr>
        <p:sp>
          <p:nvSpPr>
            <p:cNvPr id="17827" name="Google Shape;17827;p67"/>
            <p:cNvSpPr/>
            <p:nvPr/>
          </p:nvSpPr>
          <p:spPr>
            <a:xfrm>
              <a:off x="3527941" y="2916770"/>
              <a:ext cx="366665" cy="157840"/>
            </a:xfrm>
            <a:custGeom>
              <a:avLst/>
              <a:gdLst/>
              <a:ahLst/>
              <a:cxnLst/>
              <a:rect l="l" t="t" r="r" b="b"/>
              <a:pathLst>
                <a:path w="14031" h="6040" extrusionOk="0">
                  <a:moveTo>
                    <a:pt x="616" y="0"/>
                  </a:moveTo>
                  <a:cubicBezTo>
                    <a:pt x="279" y="0"/>
                    <a:pt x="0" y="279"/>
                    <a:pt x="0" y="616"/>
                  </a:cubicBezTo>
                  <a:lnTo>
                    <a:pt x="0" y="5424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60"/>
                    <a:pt x="14030" y="5424"/>
                  </a:cubicBezTo>
                  <a:lnTo>
                    <a:pt x="14030" y="616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8" name="Google Shape;17828;p67"/>
            <p:cNvSpPr/>
            <p:nvPr/>
          </p:nvSpPr>
          <p:spPr>
            <a:xfrm>
              <a:off x="3546521" y="2916744"/>
              <a:ext cx="348085" cy="139260"/>
            </a:xfrm>
            <a:custGeom>
              <a:avLst/>
              <a:gdLst/>
              <a:ahLst/>
              <a:cxnLst/>
              <a:rect l="l" t="t" r="r" b="b"/>
              <a:pathLst>
                <a:path w="13320" h="5329" extrusionOk="0">
                  <a:moveTo>
                    <a:pt x="12721" y="1"/>
                  </a:moveTo>
                  <a:cubicBezTo>
                    <a:pt x="12715" y="1"/>
                    <a:pt x="12709" y="1"/>
                    <a:pt x="12704" y="1"/>
                  </a:cubicBezTo>
                  <a:lnTo>
                    <a:pt x="1" y="1"/>
                  </a:lnTo>
                  <a:lnTo>
                    <a:pt x="1" y="4713"/>
                  </a:lnTo>
                  <a:cubicBezTo>
                    <a:pt x="1" y="5050"/>
                    <a:pt x="280" y="5328"/>
                    <a:pt x="616" y="5328"/>
                  </a:cubicBezTo>
                  <a:lnTo>
                    <a:pt x="13319" y="5328"/>
                  </a:lnTo>
                  <a:lnTo>
                    <a:pt x="13319" y="617"/>
                  </a:lnTo>
                  <a:cubicBezTo>
                    <a:pt x="13319" y="276"/>
                    <a:pt x="13050" y="1"/>
                    <a:pt x="1272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9" name="Google Shape;17829;p67"/>
            <p:cNvSpPr/>
            <p:nvPr/>
          </p:nvSpPr>
          <p:spPr>
            <a:xfrm>
              <a:off x="3527941" y="3074584"/>
              <a:ext cx="366665" cy="157814"/>
            </a:xfrm>
            <a:custGeom>
              <a:avLst/>
              <a:gdLst/>
              <a:ahLst/>
              <a:cxnLst/>
              <a:rect l="l" t="t" r="r" b="b"/>
              <a:pathLst>
                <a:path w="14031" h="6039" extrusionOk="0">
                  <a:moveTo>
                    <a:pt x="616" y="0"/>
                  </a:moveTo>
                  <a:cubicBezTo>
                    <a:pt x="279" y="0"/>
                    <a:pt x="0" y="279"/>
                    <a:pt x="0" y="615"/>
                  </a:cubicBezTo>
                  <a:lnTo>
                    <a:pt x="0" y="5423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70"/>
                    <a:pt x="14030" y="5423"/>
                  </a:cubicBezTo>
                  <a:lnTo>
                    <a:pt x="14030" y="615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0" name="Google Shape;17830;p67"/>
            <p:cNvSpPr/>
            <p:nvPr/>
          </p:nvSpPr>
          <p:spPr>
            <a:xfrm>
              <a:off x="3547279" y="3093426"/>
              <a:ext cx="347327" cy="138973"/>
            </a:xfrm>
            <a:custGeom>
              <a:avLst/>
              <a:gdLst/>
              <a:ahLst/>
              <a:cxnLst/>
              <a:rect l="l" t="t" r="r" b="b"/>
              <a:pathLst>
                <a:path w="13291" h="5318" extrusionOk="0">
                  <a:moveTo>
                    <a:pt x="616" y="0"/>
                  </a:moveTo>
                  <a:cubicBezTo>
                    <a:pt x="280" y="0"/>
                    <a:pt x="1" y="269"/>
                    <a:pt x="1" y="616"/>
                  </a:cubicBezTo>
                  <a:lnTo>
                    <a:pt x="1" y="5318"/>
                  </a:lnTo>
                  <a:lnTo>
                    <a:pt x="12675" y="5318"/>
                  </a:lnTo>
                  <a:cubicBezTo>
                    <a:pt x="13011" y="5318"/>
                    <a:pt x="13290" y="5049"/>
                    <a:pt x="13290" y="4712"/>
                  </a:cubicBezTo>
                  <a:lnTo>
                    <a:pt x="13290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1" name="Google Shape;17831;p67"/>
            <p:cNvSpPr/>
            <p:nvPr/>
          </p:nvSpPr>
          <p:spPr>
            <a:xfrm>
              <a:off x="3553812" y="3097424"/>
              <a:ext cx="45026" cy="44268"/>
            </a:xfrm>
            <a:custGeom>
              <a:avLst/>
              <a:gdLst/>
              <a:ahLst/>
              <a:cxnLst/>
              <a:rect l="l" t="t" r="r" b="b"/>
              <a:pathLst>
                <a:path w="1723" h="1694" extrusionOk="0">
                  <a:moveTo>
                    <a:pt x="858" y="1"/>
                  </a:moveTo>
                  <a:cubicBezTo>
                    <a:pt x="414" y="1"/>
                    <a:pt x="49" y="353"/>
                    <a:pt x="20" y="799"/>
                  </a:cubicBezTo>
                  <a:cubicBezTo>
                    <a:pt x="1" y="1251"/>
                    <a:pt x="328" y="1645"/>
                    <a:pt x="780" y="1693"/>
                  </a:cubicBezTo>
                  <a:lnTo>
                    <a:pt x="876" y="1693"/>
                  </a:lnTo>
                  <a:cubicBezTo>
                    <a:pt x="1345" y="1693"/>
                    <a:pt x="1720" y="1311"/>
                    <a:pt x="1722" y="842"/>
                  </a:cubicBezTo>
                  <a:lnTo>
                    <a:pt x="1722" y="842"/>
                  </a:lnTo>
                  <a:cubicBezTo>
                    <a:pt x="1722" y="844"/>
                    <a:pt x="1722" y="846"/>
                    <a:pt x="1722" y="847"/>
                  </a:cubicBezTo>
                  <a:lnTo>
                    <a:pt x="1722" y="838"/>
                  </a:lnTo>
                  <a:cubicBezTo>
                    <a:pt x="1722" y="839"/>
                    <a:pt x="1722" y="841"/>
                    <a:pt x="1722" y="842"/>
                  </a:cubicBezTo>
                  <a:lnTo>
                    <a:pt x="1722" y="842"/>
                  </a:lnTo>
                  <a:cubicBezTo>
                    <a:pt x="1720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2" name="Google Shape;17832;p67"/>
            <p:cNvSpPr/>
            <p:nvPr/>
          </p:nvSpPr>
          <p:spPr>
            <a:xfrm>
              <a:off x="355433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27" y="1702"/>
                    <a:pt x="1702" y="1317"/>
                    <a:pt x="1702" y="846"/>
                  </a:cubicBezTo>
                  <a:cubicBezTo>
                    <a:pt x="1702" y="375"/>
                    <a:pt x="1327" y="0"/>
                    <a:pt x="856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3" name="Google Shape;17833;p67"/>
            <p:cNvSpPr/>
            <p:nvPr/>
          </p:nvSpPr>
          <p:spPr>
            <a:xfrm>
              <a:off x="362092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67" y="1"/>
                  </a:moveTo>
                  <a:cubicBezTo>
                    <a:pt x="423" y="1"/>
                    <a:pt x="58" y="353"/>
                    <a:pt x="29" y="799"/>
                  </a:cubicBezTo>
                  <a:cubicBezTo>
                    <a:pt x="0" y="1251"/>
                    <a:pt x="337" y="1645"/>
                    <a:pt x="789" y="1693"/>
                  </a:cubicBezTo>
                  <a:lnTo>
                    <a:pt x="885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85" y="1"/>
                  </a:cubicBezTo>
                  <a:cubicBezTo>
                    <a:pt x="879" y="1"/>
                    <a:pt x="873" y="1"/>
                    <a:pt x="867" y="1"/>
                  </a:cubicBezTo>
                  <a:close/>
                </a:path>
              </a:pathLst>
            </a:custGeom>
            <a:solidFill>
              <a:srgbClr val="ABBCCA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4" name="Google Shape;17834;p67"/>
            <p:cNvSpPr/>
            <p:nvPr/>
          </p:nvSpPr>
          <p:spPr>
            <a:xfrm>
              <a:off x="362167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5" name="Google Shape;17835;p67"/>
            <p:cNvSpPr/>
            <p:nvPr/>
          </p:nvSpPr>
          <p:spPr>
            <a:xfrm>
              <a:off x="3689021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6" name="Google Shape;17836;p67"/>
            <p:cNvSpPr/>
            <p:nvPr/>
          </p:nvSpPr>
          <p:spPr>
            <a:xfrm>
              <a:off x="3755607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7" name="Google Shape;17837;p67"/>
            <p:cNvSpPr/>
            <p:nvPr/>
          </p:nvSpPr>
          <p:spPr>
            <a:xfrm>
              <a:off x="375636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47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8" name="Google Shape;17838;p67"/>
            <p:cNvSpPr/>
            <p:nvPr/>
          </p:nvSpPr>
          <p:spPr>
            <a:xfrm>
              <a:off x="382295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2" y="846"/>
                    <a:pt x="1732" y="847"/>
                  </a:cubicBezTo>
                  <a:lnTo>
                    <a:pt x="1732" y="838"/>
                  </a:lnTo>
                  <a:cubicBezTo>
                    <a:pt x="1732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9" name="Google Shape;17839;p67"/>
            <p:cNvSpPr/>
            <p:nvPr/>
          </p:nvSpPr>
          <p:spPr>
            <a:xfrm>
              <a:off x="382370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75" y="0"/>
                    <a:pt x="0" y="375"/>
                    <a:pt x="0" y="846"/>
                  </a:cubicBezTo>
                  <a:cubicBezTo>
                    <a:pt x="0" y="1317"/>
                    <a:pt x="375" y="1702"/>
                    <a:pt x="847" y="1702"/>
                  </a:cubicBezTo>
                  <a:cubicBezTo>
                    <a:pt x="1318" y="1702"/>
                    <a:pt x="1703" y="1317"/>
                    <a:pt x="1703" y="846"/>
                  </a:cubicBezTo>
                  <a:cubicBezTo>
                    <a:pt x="1703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0" name="Google Shape;17840;p67"/>
            <p:cNvSpPr/>
            <p:nvPr/>
          </p:nvSpPr>
          <p:spPr>
            <a:xfrm>
              <a:off x="3562514" y="3105185"/>
              <a:ext cx="40897" cy="36507"/>
            </a:xfrm>
            <a:custGeom>
              <a:avLst/>
              <a:gdLst/>
              <a:ahLst/>
              <a:cxnLst/>
              <a:rect l="l" t="t" r="r" b="b"/>
              <a:pathLst>
                <a:path w="1565" h="1397" extrusionOk="0">
                  <a:moveTo>
                    <a:pt x="1134" y="0"/>
                  </a:moveTo>
                  <a:cubicBezTo>
                    <a:pt x="1123" y="0"/>
                    <a:pt x="1112" y="1"/>
                    <a:pt x="1101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43" y="2"/>
                    <a:pt x="0" y="902"/>
                    <a:pt x="543" y="1396"/>
                  </a:cubicBezTo>
                  <a:cubicBezTo>
                    <a:pt x="1014" y="1396"/>
                    <a:pt x="1389" y="1012"/>
                    <a:pt x="1389" y="541"/>
                  </a:cubicBezTo>
                  <a:cubicBezTo>
                    <a:pt x="1565" y="328"/>
                    <a:pt x="1403" y="0"/>
                    <a:pt x="1134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1" name="Google Shape;17841;p67"/>
            <p:cNvSpPr/>
            <p:nvPr/>
          </p:nvSpPr>
          <p:spPr>
            <a:xfrm>
              <a:off x="3562436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59" y="1"/>
                    <a:pt x="1" y="908"/>
                    <a:pt x="546" y="1405"/>
                  </a:cubicBezTo>
                  <a:cubicBezTo>
                    <a:pt x="1017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2" name="Google Shape;17842;p67"/>
            <p:cNvSpPr/>
            <p:nvPr/>
          </p:nvSpPr>
          <p:spPr>
            <a:xfrm>
              <a:off x="3629622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3" y="0"/>
                    <a:pt x="1112" y="1"/>
                    <a:pt x="1100" y="2"/>
                  </a:cubicBezTo>
                  <a:cubicBezTo>
                    <a:pt x="1092" y="2"/>
                    <a:pt x="1085" y="2"/>
                    <a:pt x="1077" y="2"/>
                  </a:cubicBezTo>
                  <a:cubicBezTo>
                    <a:pt x="352" y="2"/>
                    <a:pt x="0" y="902"/>
                    <a:pt x="552" y="1396"/>
                  </a:cubicBezTo>
                  <a:cubicBezTo>
                    <a:pt x="1014" y="1396"/>
                    <a:pt x="1398" y="1012"/>
                    <a:pt x="1398" y="541"/>
                  </a:cubicBez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AC8D3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3" name="Google Shape;17843;p67"/>
            <p:cNvSpPr/>
            <p:nvPr/>
          </p:nvSpPr>
          <p:spPr>
            <a:xfrm>
              <a:off x="3629779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60" y="1"/>
                    <a:pt x="1" y="908"/>
                    <a:pt x="546" y="1405"/>
                  </a:cubicBezTo>
                  <a:cubicBezTo>
                    <a:pt x="1008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4" name="Google Shape;17844;p67"/>
            <p:cNvSpPr/>
            <p:nvPr/>
          </p:nvSpPr>
          <p:spPr>
            <a:xfrm>
              <a:off x="3696887" y="3173313"/>
              <a:ext cx="41263" cy="36742"/>
            </a:xfrm>
            <a:custGeom>
              <a:avLst/>
              <a:gdLst/>
              <a:ahLst/>
              <a:cxnLst/>
              <a:rect l="l" t="t" r="r" b="b"/>
              <a:pathLst>
                <a:path w="1579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55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20" y="0"/>
                    <a:pt x="1137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5" name="Google Shape;17845;p67"/>
            <p:cNvSpPr/>
            <p:nvPr/>
          </p:nvSpPr>
          <p:spPr>
            <a:xfrm>
              <a:off x="3764309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8" y="1012"/>
                    <a:pt x="1398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6" name="Google Shape;17846;p67"/>
            <p:cNvSpPr/>
            <p:nvPr/>
          </p:nvSpPr>
          <p:spPr>
            <a:xfrm>
              <a:off x="3764231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6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11" y="0"/>
                    <a:pt x="1136" y="0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7" name="Google Shape;17847;p67"/>
            <p:cNvSpPr/>
            <p:nvPr/>
          </p:nvSpPr>
          <p:spPr>
            <a:xfrm>
              <a:off x="3831653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9" y="1012"/>
                    <a:pt x="1399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8" name="Google Shape;17848;p67"/>
            <p:cNvSpPr/>
            <p:nvPr/>
          </p:nvSpPr>
          <p:spPr>
            <a:xfrm>
              <a:off x="3831574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2" y="1020"/>
                    <a:pt x="1402" y="549"/>
                  </a:cubicBezTo>
                  <a:cubicBezTo>
                    <a:pt x="1579" y="325"/>
                    <a:pt x="1411" y="0"/>
                    <a:pt x="1137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9" name="Google Shape;17849;p67"/>
            <p:cNvSpPr/>
            <p:nvPr/>
          </p:nvSpPr>
          <p:spPr>
            <a:xfrm>
              <a:off x="3550310" y="2939375"/>
              <a:ext cx="101786" cy="65854"/>
            </a:xfrm>
            <a:custGeom>
              <a:avLst/>
              <a:gdLst/>
              <a:ahLst/>
              <a:cxnLst/>
              <a:rect l="l" t="t" r="r" b="b"/>
              <a:pathLst>
                <a:path w="3895" h="2520" extrusionOk="0">
                  <a:moveTo>
                    <a:pt x="184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33" y="674"/>
                    <a:pt x="1270" y="837"/>
                    <a:pt x="1068" y="837"/>
                  </a:cubicBezTo>
                  <a:cubicBezTo>
                    <a:pt x="837" y="837"/>
                    <a:pt x="644" y="1030"/>
                    <a:pt x="644" y="1260"/>
                  </a:cubicBezTo>
                  <a:cubicBezTo>
                    <a:pt x="644" y="1280"/>
                    <a:pt x="654" y="130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923" y="2520"/>
                  </a:lnTo>
                  <a:cubicBezTo>
                    <a:pt x="2154" y="2520"/>
                    <a:pt x="2337" y="2337"/>
                    <a:pt x="2337" y="2097"/>
                  </a:cubicBezTo>
                  <a:lnTo>
                    <a:pt x="2337" y="2030"/>
                  </a:lnTo>
                  <a:cubicBezTo>
                    <a:pt x="2337" y="1837"/>
                    <a:pt x="2491" y="1683"/>
                    <a:pt x="2683" y="1683"/>
                  </a:cubicBezTo>
                  <a:lnTo>
                    <a:pt x="3462" y="1683"/>
                  </a:lnTo>
                  <a:cubicBezTo>
                    <a:pt x="3702" y="1683"/>
                    <a:pt x="3885" y="1491"/>
                    <a:pt x="3885" y="1260"/>
                  </a:cubicBezTo>
                  <a:lnTo>
                    <a:pt x="3895" y="1260"/>
                  </a:lnTo>
                  <a:cubicBezTo>
                    <a:pt x="3895" y="1030"/>
                    <a:pt x="3702" y="847"/>
                    <a:pt x="3472" y="847"/>
                  </a:cubicBezTo>
                  <a:cubicBezTo>
                    <a:pt x="3318" y="847"/>
                    <a:pt x="3202" y="703"/>
                    <a:pt x="3231" y="549"/>
                  </a:cubicBezTo>
                  <a:cubicBezTo>
                    <a:pt x="3241" y="520"/>
                    <a:pt x="3241" y="481"/>
                    <a:pt x="3241" y="453"/>
                  </a:cubicBezTo>
                  <a:lnTo>
                    <a:pt x="3241" y="424"/>
                  </a:lnTo>
                  <a:cubicBezTo>
                    <a:pt x="3241" y="193"/>
                    <a:pt x="3058" y="1"/>
                    <a:pt x="2827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0" name="Google Shape;17850;p67"/>
            <p:cNvSpPr/>
            <p:nvPr/>
          </p:nvSpPr>
          <p:spPr>
            <a:xfrm>
              <a:off x="3568655" y="2939375"/>
              <a:ext cx="83441" cy="65854"/>
            </a:xfrm>
            <a:custGeom>
              <a:avLst/>
              <a:gdLst/>
              <a:ahLst/>
              <a:cxnLst/>
              <a:rect l="l" t="t" r="r" b="b"/>
              <a:pathLst>
                <a:path w="3193" h="2520" extrusionOk="0">
                  <a:moveTo>
                    <a:pt x="183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23" y="674"/>
                    <a:pt x="1270" y="837"/>
                    <a:pt x="1068" y="837"/>
                  </a:cubicBezTo>
                  <a:cubicBezTo>
                    <a:pt x="808" y="837"/>
                    <a:pt x="606" y="107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221" y="2520"/>
                  </a:lnTo>
                  <a:cubicBezTo>
                    <a:pt x="1452" y="2520"/>
                    <a:pt x="1635" y="2337"/>
                    <a:pt x="1635" y="2097"/>
                  </a:cubicBezTo>
                  <a:lnTo>
                    <a:pt x="1635" y="2030"/>
                  </a:lnTo>
                  <a:cubicBezTo>
                    <a:pt x="1635" y="1837"/>
                    <a:pt x="1789" y="1683"/>
                    <a:pt x="1981" y="1683"/>
                  </a:cubicBezTo>
                  <a:lnTo>
                    <a:pt x="2760" y="1683"/>
                  </a:lnTo>
                  <a:cubicBezTo>
                    <a:pt x="3000" y="1683"/>
                    <a:pt x="3183" y="1491"/>
                    <a:pt x="3183" y="1260"/>
                  </a:cubicBezTo>
                  <a:lnTo>
                    <a:pt x="3193" y="1260"/>
                  </a:lnTo>
                  <a:cubicBezTo>
                    <a:pt x="3193" y="1030"/>
                    <a:pt x="3000" y="847"/>
                    <a:pt x="2770" y="847"/>
                  </a:cubicBezTo>
                  <a:cubicBezTo>
                    <a:pt x="2616" y="847"/>
                    <a:pt x="2500" y="703"/>
                    <a:pt x="2529" y="549"/>
                  </a:cubicBezTo>
                  <a:cubicBezTo>
                    <a:pt x="2539" y="520"/>
                    <a:pt x="2539" y="481"/>
                    <a:pt x="2539" y="453"/>
                  </a:cubicBezTo>
                  <a:lnTo>
                    <a:pt x="2539" y="424"/>
                  </a:lnTo>
                  <a:cubicBezTo>
                    <a:pt x="2539" y="193"/>
                    <a:pt x="2356" y="1"/>
                    <a:pt x="2125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1" name="Google Shape;17851;p67"/>
            <p:cNvSpPr/>
            <p:nvPr/>
          </p:nvSpPr>
          <p:spPr>
            <a:xfrm>
              <a:off x="3633725" y="2986100"/>
              <a:ext cx="90993" cy="65880"/>
            </a:xfrm>
            <a:custGeom>
              <a:avLst/>
              <a:gdLst/>
              <a:ahLst/>
              <a:cxnLst/>
              <a:rect l="l" t="t" r="r" b="b"/>
              <a:pathLst>
                <a:path w="3482" h="2521" extrusionOk="0">
                  <a:moveTo>
                    <a:pt x="3066" y="1"/>
                  </a:moveTo>
                  <a:cubicBezTo>
                    <a:pt x="3061" y="1"/>
                    <a:pt x="3055" y="1"/>
                    <a:pt x="3049" y="1"/>
                  </a:cubicBezTo>
                  <a:lnTo>
                    <a:pt x="2107" y="1"/>
                  </a:lnTo>
                  <a:cubicBezTo>
                    <a:pt x="1876" y="1"/>
                    <a:pt x="1684" y="184"/>
                    <a:pt x="1684" y="415"/>
                  </a:cubicBezTo>
                  <a:lnTo>
                    <a:pt x="1684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58" y="838"/>
                  </a:lnTo>
                  <a:cubicBezTo>
                    <a:pt x="1" y="838"/>
                    <a:pt x="1" y="1684"/>
                    <a:pt x="558" y="1684"/>
                  </a:cubicBezTo>
                  <a:cubicBezTo>
                    <a:pt x="563" y="1684"/>
                    <a:pt x="568" y="1684"/>
                    <a:pt x="573" y="1684"/>
                  </a:cubicBezTo>
                  <a:cubicBezTo>
                    <a:pt x="720" y="1684"/>
                    <a:pt x="827" y="1823"/>
                    <a:pt x="799" y="1972"/>
                  </a:cubicBezTo>
                  <a:cubicBezTo>
                    <a:pt x="789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789" y="2338"/>
                    <a:pt x="972" y="2521"/>
                    <a:pt x="1212" y="2521"/>
                  </a:cubicBezTo>
                  <a:lnTo>
                    <a:pt x="1645" y="2521"/>
                  </a:lnTo>
                  <a:cubicBezTo>
                    <a:pt x="1876" y="2521"/>
                    <a:pt x="2068" y="2338"/>
                    <a:pt x="2068" y="2097"/>
                  </a:cubicBezTo>
                  <a:lnTo>
                    <a:pt x="2068" y="2069"/>
                  </a:lnTo>
                  <a:lnTo>
                    <a:pt x="2068" y="2049"/>
                  </a:lnTo>
                  <a:cubicBezTo>
                    <a:pt x="2059" y="1847"/>
                    <a:pt x="2222" y="1684"/>
                    <a:pt x="2424" y="1684"/>
                  </a:cubicBezTo>
                  <a:cubicBezTo>
                    <a:pt x="2684" y="1684"/>
                    <a:pt x="2876" y="1444"/>
                    <a:pt x="2837" y="1194"/>
                  </a:cubicBezTo>
                  <a:cubicBezTo>
                    <a:pt x="2809" y="1049"/>
                    <a:pt x="2914" y="905"/>
                    <a:pt x="3068" y="905"/>
                  </a:cubicBezTo>
                  <a:cubicBezTo>
                    <a:pt x="3299" y="905"/>
                    <a:pt x="3482" y="722"/>
                    <a:pt x="3482" y="482"/>
                  </a:cubicBezTo>
                  <a:lnTo>
                    <a:pt x="3482" y="424"/>
                  </a:lnTo>
                  <a:cubicBezTo>
                    <a:pt x="3482" y="190"/>
                    <a:pt x="3299" y="1"/>
                    <a:pt x="30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2" name="Google Shape;17852;p67"/>
            <p:cNvSpPr/>
            <p:nvPr/>
          </p:nvSpPr>
          <p:spPr>
            <a:xfrm>
              <a:off x="3657610" y="2986100"/>
              <a:ext cx="67108" cy="63868"/>
            </a:xfrm>
            <a:custGeom>
              <a:avLst/>
              <a:gdLst/>
              <a:ahLst/>
              <a:cxnLst/>
              <a:rect l="l" t="t" r="r" b="b"/>
              <a:pathLst>
                <a:path w="2568" h="2444" extrusionOk="0">
                  <a:moveTo>
                    <a:pt x="2161" y="1"/>
                  </a:moveTo>
                  <a:cubicBezTo>
                    <a:pt x="2156" y="1"/>
                    <a:pt x="2150" y="1"/>
                    <a:pt x="2145" y="1"/>
                  </a:cubicBezTo>
                  <a:lnTo>
                    <a:pt x="2106" y="1"/>
                  </a:lnTo>
                  <a:cubicBezTo>
                    <a:pt x="1875" y="1"/>
                    <a:pt x="1693" y="184"/>
                    <a:pt x="1693" y="415"/>
                  </a:cubicBezTo>
                  <a:lnTo>
                    <a:pt x="1693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68" y="838"/>
                  </a:lnTo>
                  <a:cubicBezTo>
                    <a:pt x="0" y="838"/>
                    <a:pt x="0" y="1684"/>
                    <a:pt x="568" y="1684"/>
                  </a:cubicBezTo>
                  <a:cubicBezTo>
                    <a:pt x="572" y="1684"/>
                    <a:pt x="577" y="1684"/>
                    <a:pt x="582" y="1684"/>
                  </a:cubicBezTo>
                  <a:cubicBezTo>
                    <a:pt x="729" y="1684"/>
                    <a:pt x="836" y="1823"/>
                    <a:pt x="808" y="1972"/>
                  </a:cubicBezTo>
                  <a:cubicBezTo>
                    <a:pt x="798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693" y="2242"/>
                    <a:pt x="798" y="2444"/>
                    <a:pt x="971" y="2444"/>
                  </a:cubicBezTo>
                  <a:cubicBezTo>
                    <a:pt x="1145" y="2444"/>
                    <a:pt x="1250" y="2242"/>
                    <a:pt x="1154" y="2097"/>
                  </a:cubicBezTo>
                  <a:lnTo>
                    <a:pt x="1154" y="2069"/>
                  </a:lnTo>
                  <a:lnTo>
                    <a:pt x="1154" y="2049"/>
                  </a:lnTo>
                  <a:cubicBezTo>
                    <a:pt x="1145" y="1847"/>
                    <a:pt x="1308" y="1684"/>
                    <a:pt x="1510" y="1684"/>
                  </a:cubicBezTo>
                  <a:cubicBezTo>
                    <a:pt x="1770" y="1684"/>
                    <a:pt x="1962" y="1444"/>
                    <a:pt x="1923" y="1194"/>
                  </a:cubicBezTo>
                  <a:cubicBezTo>
                    <a:pt x="1895" y="1049"/>
                    <a:pt x="2000" y="905"/>
                    <a:pt x="2154" y="905"/>
                  </a:cubicBezTo>
                  <a:cubicBezTo>
                    <a:pt x="2385" y="905"/>
                    <a:pt x="2568" y="722"/>
                    <a:pt x="2568" y="482"/>
                  </a:cubicBezTo>
                  <a:lnTo>
                    <a:pt x="2568" y="424"/>
                  </a:lnTo>
                  <a:cubicBezTo>
                    <a:pt x="2568" y="190"/>
                    <a:pt x="2385" y="1"/>
                    <a:pt x="21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3" name="Google Shape;17853;p67"/>
            <p:cNvSpPr/>
            <p:nvPr/>
          </p:nvSpPr>
          <p:spPr>
            <a:xfrm>
              <a:off x="3723438" y="2950298"/>
              <a:ext cx="126142" cy="143154"/>
            </a:xfrm>
            <a:custGeom>
              <a:avLst/>
              <a:gdLst/>
              <a:ahLst/>
              <a:cxnLst/>
              <a:rect l="l" t="t" r="r" b="b"/>
              <a:pathLst>
                <a:path w="4827" h="5478" extrusionOk="0">
                  <a:moveTo>
                    <a:pt x="4772" y="1"/>
                  </a:moveTo>
                  <a:cubicBezTo>
                    <a:pt x="4765" y="1"/>
                    <a:pt x="4758" y="2"/>
                    <a:pt x="4751" y="6"/>
                  </a:cubicBezTo>
                  <a:cubicBezTo>
                    <a:pt x="3289" y="640"/>
                    <a:pt x="2107" y="1785"/>
                    <a:pt x="1270" y="2842"/>
                  </a:cubicBezTo>
                  <a:cubicBezTo>
                    <a:pt x="1078" y="3083"/>
                    <a:pt x="905" y="3314"/>
                    <a:pt x="751" y="3544"/>
                  </a:cubicBezTo>
                  <a:cubicBezTo>
                    <a:pt x="414" y="4016"/>
                    <a:pt x="164" y="4439"/>
                    <a:pt x="1" y="4727"/>
                  </a:cubicBezTo>
                  <a:cubicBezTo>
                    <a:pt x="164" y="4766"/>
                    <a:pt x="308" y="4833"/>
                    <a:pt x="443" y="4929"/>
                  </a:cubicBezTo>
                  <a:lnTo>
                    <a:pt x="462" y="4948"/>
                  </a:lnTo>
                  <a:lnTo>
                    <a:pt x="510" y="4987"/>
                  </a:lnTo>
                  <a:lnTo>
                    <a:pt x="530" y="5006"/>
                  </a:lnTo>
                  <a:lnTo>
                    <a:pt x="549" y="5016"/>
                  </a:lnTo>
                  <a:lnTo>
                    <a:pt x="597" y="5064"/>
                  </a:lnTo>
                  <a:cubicBezTo>
                    <a:pt x="722" y="5179"/>
                    <a:pt x="818" y="5323"/>
                    <a:pt x="885" y="5477"/>
                  </a:cubicBezTo>
                  <a:cubicBezTo>
                    <a:pt x="1145" y="5275"/>
                    <a:pt x="1520" y="4968"/>
                    <a:pt x="1943" y="4564"/>
                  </a:cubicBezTo>
                  <a:cubicBezTo>
                    <a:pt x="2135" y="4371"/>
                    <a:pt x="2347" y="4169"/>
                    <a:pt x="2559" y="3939"/>
                  </a:cubicBezTo>
                  <a:cubicBezTo>
                    <a:pt x="3462" y="2948"/>
                    <a:pt x="4424" y="1612"/>
                    <a:pt x="4818" y="73"/>
                  </a:cubicBezTo>
                  <a:cubicBezTo>
                    <a:pt x="4826" y="34"/>
                    <a:pt x="4802" y="1"/>
                    <a:pt x="477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4" name="Google Shape;17854;p67"/>
            <p:cNvSpPr/>
            <p:nvPr/>
          </p:nvSpPr>
          <p:spPr>
            <a:xfrm>
              <a:off x="3743037" y="302456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0" y="0"/>
                  </a:moveTo>
                  <a:cubicBezTo>
                    <a:pt x="328" y="241"/>
                    <a:pt x="155" y="472"/>
                    <a:pt x="1" y="702"/>
                  </a:cubicBezTo>
                  <a:lnTo>
                    <a:pt x="1193" y="1722"/>
                  </a:lnTo>
                  <a:cubicBezTo>
                    <a:pt x="1385" y="1529"/>
                    <a:pt x="1597" y="1318"/>
                    <a:pt x="1809" y="109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5" name="Google Shape;17855;p67"/>
            <p:cNvSpPr/>
            <p:nvPr/>
          </p:nvSpPr>
          <p:spPr>
            <a:xfrm>
              <a:off x="3641016" y="3064392"/>
              <a:ext cx="117884" cy="81586"/>
            </a:xfrm>
            <a:custGeom>
              <a:avLst/>
              <a:gdLst/>
              <a:ahLst/>
              <a:cxnLst/>
              <a:rect l="l" t="t" r="r" b="b"/>
              <a:pathLst>
                <a:path w="4511" h="3122" extrusionOk="0">
                  <a:moveTo>
                    <a:pt x="3121" y="1"/>
                  </a:moveTo>
                  <a:cubicBezTo>
                    <a:pt x="2857" y="1"/>
                    <a:pt x="2592" y="82"/>
                    <a:pt x="2366" y="246"/>
                  </a:cubicBezTo>
                  <a:cubicBezTo>
                    <a:pt x="2183" y="371"/>
                    <a:pt x="2039" y="544"/>
                    <a:pt x="1943" y="736"/>
                  </a:cubicBezTo>
                  <a:cubicBezTo>
                    <a:pt x="1914" y="794"/>
                    <a:pt x="1895" y="852"/>
                    <a:pt x="1876" y="919"/>
                  </a:cubicBezTo>
                  <a:cubicBezTo>
                    <a:pt x="1828" y="1073"/>
                    <a:pt x="1770" y="1227"/>
                    <a:pt x="1693" y="1380"/>
                  </a:cubicBezTo>
                  <a:cubicBezTo>
                    <a:pt x="1568" y="1573"/>
                    <a:pt x="1405" y="1736"/>
                    <a:pt x="1203" y="1861"/>
                  </a:cubicBezTo>
                  <a:cubicBezTo>
                    <a:pt x="1087" y="1929"/>
                    <a:pt x="962" y="1986"/>
                    <a:pt x="828" y="2034"/>
                  </a:cubicBezTo>
                  <a:cubicBezTo>
                    <a:pt x="731" y="2063"/>
                    <a:pt x="635" y="2092"/>
                    <a:pt x="539" y="2121"/>
                  </a:cubicBezTo>
                  <a:cubicBezTo>
                    <a:pt x="491" y="2131"/>
                    <a:pt x="308" y="2179"/>
                    <a:pt x="145" y="2217"/>
                  </a:cubicBezTo>
                  <a:cubicBezTo>
                    <a:pt x="39" y="2236"/>
                    <a:pt x="1" y="2361"/>
                    <a:pt x="78" y="2438"/>
                  </a:cubicBezTo>
                  <a:cubicBezTo>
                    <a:pt x="637" y="2956"/>
                    <a:pt x="1256" y="3122"/>
                    <a:pt x="1821" y="3122"/>
                  </a:cubicBezTo>
                  <a:cubicBezTo>
                    <a:pt x="2830" y="3122"/>
                    <a:pt x="3664" y="2592"/>
                    <a:pt x="3664" y="2592"/>
                  </a:cubicBezTo>
                  <a:cubicBezTo>
                    <a:pt x="3770" y="2525"/>
                    <a:pt x="3866" y="2448"/>
                    <a:pt x="3953" y="2361"/>
                  </a:cubicBezTo>
                  <a:cubicBezTo>
                    <a:pt x="4357" y="1996"/>
                    <a:pt x="4511" y="1429"/>
                    <a:pt x="4357" y="909"/>
                  </a:cubicBezTo>
                  <a:cubicBezTo>
                    <a:pt x="4299" y="707"/>
                    <a:pt x="4184" y="525"/>
                    <a:pt x="4030" y="380"/>
                  </a:cubicBezTo>
                  <a:lnTo>
                    <a:pt x="3982" y="332"/>
                  </a:lnTo>
                  <a:lnTo>
                    <a:pt x="3962" y="323"/>
                  </a:lnTo>
                  <a:lnTo>
                    <a:pt x="3943" y="303"/>
                  </a:lnTo>
                  <a:lnTo>
                    <a:pt x="3895" y="265"/>
                  </a:lnTo>
                  <a:lnTo>
                    <a:pt x="3876" y="246"/>
                  </a:lnTo>
                  <a:cubicBezTo>
                    <a:pt x="3650" y="82"/>
                    <a:pt x="3385" y="1"/>
                    <a:pt x="312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6" name="Google Shape;17856;p67"/>
            <p:cNvSpPr/>
            <p:nvPr/>
          </p:nvSpPr>
          <p:spPr>
            <a:xfrm>
              <a:off x="3662628" y="3064210"/>
              <a:ext cx="92509" cy="58694"/>
            </a:xfrm>
            <a:custGeom>
              <a:avLst/>
              <a:gdLst/>
              <a:ahLst/>
              <a:cxnLst/>
              <a:rect l="l" t="t" r="r" b="b"/>
              <a:pathLst>
                <a:path w="3540" h="2246" extrusionOk="0">
                  <a:moveTo>
                    <a:pt x="2294" y="0"/>
                  </a:moveTo>
                  <a:cubicBezTo>
                    <a:pt x="2030" y="0"/>
                    <a:pt x="1765" y="84"/>
                    <a:pt x="1539" y="253"/>
                  </a:cubicBezTo>
                  <a:cubicBezTo>
                    <a:pt x="1356" y="378"/>
                    <a:pt x="1212" y="551"/>
                    <a:pt x="1116" y="743"/>
                  </a:cubicBezTo>
                  <a:cubicBezTo>
                    <a:pt x="1087" y="801"/>
                    <a:pt x="1058" y="859"/>
                    <a:pt x="1039" y="926"/>
                  </a:cubicBezTo>
                  <a:cubicBezTo>
                    <a:pt x="1001" y="1080"/>
                    <a:pt x="943" y="1234"/>
                    <a:pt x="866" y="1387"/>
                  </a:cubicBezTo>
                  <a:cubicBezTo>
                    <a:pt x="741" y="1580"/>
                    <a:pt x="578" y="1743"/>
                    <a:pt x="376" y="1868"/>
                  </a:cubicBezTo>
                  <a:cubicBezTo>
                    <a:pt x="260" y="1936"/>
                    <a:pt x="135" y="1993"/>
                    <a:pt x="1" y="2041"/>
                  </a:cubicBezTo>
                  <a:cubicBezTo>
                    <a:pt x="345" y="2190"/>
                    <a:pt x="692" y="2246"/>
                    <a:pt x="1021" y="2246"/>
                  </a:cubicBezTo>
                  <a:cubicBezTo>
                    <a:pt x="2033" y="2246"/>
                    <a:pt x="2866" y="1714"/>
                    <a:pt x="2866" y="1714"/>
                  </a:cubicBezTo>
                  <a:cubicBezTo>
                    <a:pt x="2972" y="1647"/>
                    <a:pt x="3068" y="1570"/>
                    <a:pt x="3155" y="1484"/>
                  </a:cubicBezTo>
                  <a:cubicBezTo>
                    <a:pt x="3328" y="1320"/>
                    <a:pt x="3453" y="1128"/>
                    <a:pt x="3539" y="907"/>
                  </a:cubicBezTo>
                  <a:cubicBezTo>
                    <a:pt x="3472" y="705"/>
                    <a:pt x="3357" y="522"/>
                    <a:pt x="3193" y="387"/>
                  </a:cubicBezTo>
                  <a:lnTo>
                    <a:pt x="3155" y="339"/>
                  </a:lnTo>
                  <a:lnTo>
                    <a:pt x="3135" y="320"/>
                  </a:lnTo>
                  <a:lnTo>
                    <a:pt x="3116" y="310"/>
                  </a:lnTo>
                  <a:lnTo>
                    <a:pt x="3068" y="272"/>
                  </a:lnTo>
                  <a:lnTo>
                    <a:pt x="3049" y="253"/>
                  </a:lnTo>
                  <a:cubicBezTo>
                    <a:pt x="2823" y="84"/>
                    <a:pt x="2558" y="0"/>
                    <a:pt x="229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57" name="Google Shape;17857;p67"/>
          <p:cNvGrpSpPr/>
          <p:nvPr/>
        </p:nvGrpSpPr>
        <p:grpSpPr>
          <a:xfrm>
            <a:off x="2640873" y="2891631"/>
            <a:ext cx="366404" cy="366404"/>
            <a:chOff x="2640873" y="2891631"/>
            <a:chExt cx="366404" cy="366404"/>
          </a:xfrm>
        </p:grpSpPr>
        <p:sp>
          <p:nvSpPr>
            <p:cNvPr id="17858" name="Google Shape;17858;p67"/>
            <p:cNvSpPr/>
            <p:nvPr/>
          </p:nvSpPr>
          <p:spPr>
            <a:xfrm>
              <a:off x="2696405" y="2945646"/>
              <a:ext cx="310872" cy="312388"/>
            </a:xfrm>
            <a:custGeom>
              <a:avLst/>
              <a:gdLst/>
              <a:ahLst/>
              <a:cxnLst/>
              <a:rect l="l" t="t" r="r" b="b"/>
              <a:pathLst>
                <a:path w="11896" h="11954" extrusionOk="0">
                  <a:moveTo>
                    <a:pt x="703" y="1"/>
                  </a:moveTo>
                  <a:cubicBezTo>
                    <a:pt x="318" y="1"/>
                    <a:pt x="1" y="318"/>
                    <a:pt x="1" y="703"/>
                  </a:cubicBezTo>
                  <a:lnTo>
                    <a:pt x="1" y="11425"/>
                  </a:lnTo>
                  <a:cubicBezTo>
                    <a:pt x="1" y="11713"/>
                    <a:pt x="232" y="11954"/>
                    <a:pt x="520" y="11954"/>
                  </a:cubicBezTo>
                  <a:lnTo>
                    <a:pt x="1790" y="11954"/>
                  </a:lnTo>
                  <a:cubicBezTo>
                    <a:pt x="2078" y="11954"/>
                    <a:pt x="2309" y="11713"/>
                    <a:pt x="2309" y="11425"/>
                  </a:cubicBezTo>
                  <a:lnTo>
                    <a:pt x="2309" y="2309"/>
                  </a:lnTo>
                  <a:lnTo>
                    <a:pt x="11377" y="2309"/>
                  </a:lnTo>
                  <a:cubicBezTo>
                    <a:pt x="11665" y="2309"/>
                    <a:pt x="11896" y="2078"/>
                    <a:pt x="11896" y="1790"/>
                  </a:cubicBezTo>
                  <a:lnTo>
                    <a:pt x="11896" y="520"/>
                  </a:lnTo>
                  <a:cubicBezTo>
                    <a:pt x="11896" y="232"/>
                    <a:pt x="11665" y="1"/>
                    <a:pt x="11377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9" name="Google Shape;17859;p67"/>
            <p:cNvSpPr/>
            <p:nvPr/>
          </p:nvSpPr>
          <p:spPr>
            <a:xfrm>
              <a:off x="2696405" y="3118539"/>
              <a:ext cx="60340" cy="57073"/>
            </a:xfrm>
            <a:custGeom>
              <a:avLst/>
              <a:gdLst/>
              <a:ahLst/>
              <a:cxnLst/>
              <a:rect l="l" t="t" r="r" b="b"/>
              <a:pathLst>
                <a:path w="2309" h="2184" extrusionOk="0">
                  <a:moveTo>
                    <a:pt x="1" y="1"/>
                  </a:moveTo>
                  <a:lnTo>
                    <a:pt x="1" y="2184"/>
                  </a:lnTo>
                  <a:lnTo>
                    <a:pt x="2309" y="2184"/>
                  </a:ln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0" name="Google Shape;17860;p67"/>
            <p:cNvSpPr/>
            <p:nvPr/>
          </p:nvSpPr>
          <p:spPr>
            <a:xfrm>
              <a:off x="2864776" y="2945646"/>
              <a:ext cx="26420" cy="60340"/>
            </a:xfrm>
            <a:custGeom>
              <a:avLst/>
              <a:gdLst/>
              <a:ahLst/>
              <a:cxnLst/>
              <a:rect l="l" t="t" r="r" b="b"/>
              <a:pathLst>
                <a:path w="1011" h="2309" extrusionOk="0">
                  <a:moveTo>
                    <a:pt x="1" y="1"/>
                  </a:moveTo>
                  <a:lnTo>
                    <a:pt x="1" y="2309"/>
                  </a:lnTo>
                  <a:lnTo>
                    <a:pt x="1010" y="2309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1" name="Google Shape;17861;p67"/>
            <p:cNvSpPr/>
            <p:nvPr/>
          </p:nvSpPr>
          <p:spPr>
            <a:xfrm>
              <a:off x="2640873" y="2891631"/>
              <a:ext cx="310872" cy="312127"/>
            </a:xfrm>
            <a:custGeom>
              <a:avLst/>
              <a:gdLst/>
              <a:ahLst/>
              <a:cxnLst/>
              <a:rect l="l" t="t" r="r" b="b"/>
              <a:pathLst>
                <a:path w="11896" h="11944" extrusionOk="0">
                  <a:moveTo>
                    <a:pt x="10099" y="0"/>
                  </a:moveTo>
                  <a:cubicBezTo>
                    <a:pt x="9810" y="0"/>
                    <a:pt x="9588" y="228"/>
                    <a:pt x="9578" y="520"/>
                  </a:cubicBezTo>
                  <a:lnTo>
                    <a:pt x="9578" y="9626"/>
                  </a:lnTo>
                  <a:lnTo>
                    <a:pt x="520" y="9626"/>
                  </a:lnTo>
                  <a:cubicBezTo>
                    <a:pt x="232" y="9626"/>
                    <a:pt x="1" y="9867"/>
                    <a:pt x="1" y="10155"/>
                  </a:cubicBezTo>
                  <a:lnTo>
                    <a:pt x="1" y="11415"/>
                  </a:lnTo>
                  <a:cubicBezTo>
                    <a:pt x="1" y="11703"/>
                    <a:pt x="232" y="11944"/>
                    <a:pt x="520" y="11944"/>
                  </a:cubicBezTo>
                  <a:lnTo>
                    <a:pt x="11194" y="11944"/>
                  </a:lnTo>
                  <a:cubicBezTo>
                    <a:pt x="11579" y="11944"/>
                    <a:pt x="11896" y="11626"/>
                    <a:pt x="11896" y="11242"/>
                  </a:cubicBezTo>
                  <a:lnTo>
                    <a:pt x="11896" y="520"/>
                  </a:lnTo>
                  <a:cubicBezTo>
                    <a:pt x="11896" y="231"/>
                    <a:pt x="11665" y="1"/>
                    <a:pt x="11377" y="1"/>
                  </a:cubicBezTo>
                  <a:lnTo>
                    <a:pt x="10117" y="1"/>
                  </a:lnTo>
                  <a:cubicBezTo>
                    <a:pt x="10111" y="0"/>
                    <a:pt x="10105" y="0"/>
                    <a:pt x="1009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2" name="Google Shape;17862;p67"/>
            <p:cNvSpPr/>
            <p:nvPr/>
          </p:nvSpPr>
          <p:spPr>
            <a:xfrm>
              <a:off x="2821318" y="2972798"/>
              <a:ext cx="11080" cy="33188"/>
            </a:xfrm>
            <a:custGeom>
              <a:avLst/>
              <a:gdLst/>
              <a:ahLst/>
              <a:cxnLst/>
              <a:rect l="l" t="t" r="r" b="b"/>
              <a:pathLst>
                <a:path w="424" h="1270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1270"/>
                  </a:lnTo>
                  <a:lnTo>
                    <a:pt x="423" y="1270"/>
                  </a:lnTo>
                  <a:lnTo>
                    <a:pt x="423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3" name="Google Shape;17863;p67"/>
            <p:cNvSpPr/>
            <p:nvPr/>
          </p:nvSpPr>
          <p:spPr>
            <a:xfrm>
              <a:off x="2855734" y="2982598"/>
              <a:ext cx="11342" cy="23389"/>
            </a:xfrm>
            <a:custGeom>
              <a:avLst/>
              <a:gdLst/>
              <a:ahLst/>
              <a:cxnLst/>
              <a:rect l="l" t="t" r="r" b="b"/>
              <a:pathLst>
                <a:path w="434" h="895" extrusionOk="0">
                  <a:moveTo>
                    <a:pt x="217" y="1"/>
                  </a:moveTo>
                  <a:cubicBezTo>
                    <a:pt x="113" y="1"/>
                    <a:pt x="10" y="68"/>
                    <a:pt x="1" y="202"/>
                  </a:cubicBezTo>
                  <a:lnTo>
                    <a:pt x="1" y="895"/>
                  </a:lnTo>
                  <a:lnTo>
                    <a:pt x="433" y="895"/>
                  </a:lnTo>
                  <a:lnTo>
                    <a:pt x="433" y="202"/>
                  </a:lnTo>
                  <a:cubicBezTo>
                    <a:pt x="424" y="68"/>
                    <a:pt x="320" y="1"/>
                    <a:pt x="21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4" name="Google Shape;17864;p67"/>
            <p:cNvSpPr/>
            <p:nvPr/>
          </p:nvSpPr>
          <p:spPr>
            <a:xfrm>
              <a:off x="2786379" y="2982598"/>
              <a:ext cx="11080" cy="23389"/>
            </a:xfrm>
            <a:custGeom>
              <a:avLst/>
              <a:gdLst/>
              <a:ahLst/>
              <a:cxnLst/>
              <a:rect l="l" t="t" r="r" b="b"/>
              <a:pathLst>
                <a:path w="424" h="895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895"/>
                  </a:lnTo>
                  <a:lnTo>
                    <a:pt x="424" y="895"/>
                  </a:lnTo>
                  <a:lnTo>
                    <a:pt x="424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5" name="Google Shape;17865;p67"/>
            <p:cNvSpPr/>
            <p:nvPr/>
          </p:nvSpPr>
          <p:spPr>
            <a:xfrm>
              <a:off x="2972468" y="2972040"/>
              <a:ext cx="11943" cy="33946"/>
            </a:xfrm>
            <a:custGeom>
              <a:avLst/>
              <a:gdLst/>
              <a:ahLst/>
              <a:cxnLst/>
              <a:rect l="l" t="t" r="r" b="b"/>
              <a:pathLst>
                <a:path w="457" h="1299" extrusionOk="0">
                  <a:moveTo>
                    <a:pt x="227" y="1"/>
                  </a:moveTo>
                  <a:cubicBezTo>
                    <a:pt x="113" y="1"/>
                    <a:pt x="0" y="78"/>
                    <a:pt x="15" y="231"/>
                  </a:cubicBezTo>
                  <a:lnTo>
                    <a:pt x="15" y="1299"/>
                  </a:lnTo>
                  <a:lnTo>
                    <a:pt x="447" y="1299"/>
                  </a:lnTo>
                  <a:lnTo>
                    <a:pt x="447" y="231"/>
                  </a:lnTo>
                  <a:cubicBezTo>
                    <a:pt x="457" y="78"/>
                    <a:pt x="342" y="1"/>
                    <a:pt x="22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6" name="Google Shape;17866;p67"/>
            <p:cNvSpPr/>
            <p:nvPr/>
          </p:nvSpPr>
          <p:spPr>
            <a:xfrm>
              <a:off x="2811753" y="3143182"/>
              <a:ext cx="11342" cy="33241"/>
            </a:xfrm>
            <a:custGeom>
              <a:avLst/>
              <a:gdLst/>
              <a:ahLst/>
              <a:cxnLst/>
              <a:rect l="l" t="t" r="r" b="b"/>
              <a:pathLst>
                <a:path w="434" h="1272" extrusionOk="0">
                  <a:moveTo>
                    <a:pt x="1" y="0"/>
                  </a:moveTo>
                  <a:lnTo>
                    <a:pt x="1" y="1077"/>
                  </a:lnTo>
                  <a:cubicBezTo>
                    <a:pt x="10" y="1207"/>
                    <a:pt x="114" y="1272"/>
                    <a:pt x="217" y="1272"/>
                  </a:cubicBezTo>
                  <a:cubicBezTo>
                    <a:pt x="320" y="1272"/>
                    <a:pt x="424" y="1207"/>
                    <a:pt x="433" y="1077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7" name="Google Shape;17867;p67"/>
            <p:cNvSpPr/>
            <p:nvPr/>
          </p:nvSpPr>
          <p:spPr>
            <a:xfrm>
              <a:off x="2777337" y="3143182"/>
              <a:ext cx="11080" cy="24957"/>
            </a:xfrm>
            <a:custGeom>
              <a:avLst/>
              <a:gdLst/>
              <a:ahLst/>
              <a:cxnLst/>
              <a:rect l="l" t="t" r="r" b="b"/>
              <a:pathLst>
                <a:path w="42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1" y="955"/>
                    <a:pt x="212" y="955"/>
                  </a:cubicBezTo>
                  <a:cubicBezTo>
                    <a:pt x="313" y="955"/>
                    <a:pt x="414" y="890"/>
                    <a:pt x="423" y="760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8" name="Google Shape;17868;p67"/>
            <p:cNvSpPr/>
            <p:nvPr/>
          </p:nvSpPr>
          <p:spPr>
            <a:xfrm>
              <a:off x="2846693" y="3143182"/>
              <a:ext cx="11342" cy="24957"/>
            </a:xfrm>
            <a:custGeom>
              <a:avLst/>
              <a:gdLst/>
              <a:ahLst/>
              <a:cxnLst/>
              <a:rect l="l" t="t" r="r" b="b"/>
              <a:pathLst>
                <a:path w="43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3" y="955"/>
                    <a:pt x="217" y="955"/>
                  </a:cubicBezTo>
                  <a:cubicBezTo>
                    <a:pt x="320" y="955"/>
                    <a:pt x="423" y="890"/>
                    <a:pt x="433" y="760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9" name="Google Shape;17869;p67"/>
            <p:cNvSpPr/>
            <p:nvPr/>
          </p:nvSpPr>
          <p:spPr>
            <a:xfrm>
              <a:off x="2742659" y="3143182"/>
              <a:ext cx="11080" cy="33241"/>
            </a:xfrm>
            <a:custGeom>
              <a:avLst/>
              <a:gdLst/>
              <a:ahLst/>
              <a:cxnLst/>
              <a:rect l="l" t="t" r="r" b="b"/>
              <a:pathLst>
                <a:path w="424" h="1272" extrusionOk="0">
                  <a:moveTo>
                    <a:pt x="0" y="0"/>
                  </a:moveTo>
                  <a:lnTo>
                    <a:pt x="0" y="1077"/>
                  </a:lnTo>
                  <a:cubicBezTo>
                    <a:pt x="10" y="1207"/>
                    <a:pt x="111" y="1272"/>
                    <a:pt x="212" y="1272"/>
                  </a:cubicBezTo>
                  <a:cubicBezTo>
                    <a:pt x="313" y="1272"/>
                    <a:pt x="414" y="1207"/>
                    <a:pt x="423" y="1077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0" name="Google Shape;17870;p67"/>
            <p:cNvSpPr/>
            <p:nvPr/>
          </p:nvSpPr>
          <p:spPr>
            <a:xfrm>
              <a:off x="2707589" y="3143182"/>
              <a:ext cx="11838" cy="25897"/>
            </a:xfrm>
            <a:custGeom>
              <a:avLst/>
              <a:gdLst/>
              <a:ahLst/>
              <a:cxnLst/>
              <a:rect l="l" t="t" r="r" b="b"/>
              <a:pathLst>
                <a:path w="453" h="991" extrusionOk="0">
                  <a:moveTo>
                    <a:pt x="15" y="0"/>
                  </a:moveTo>
                  <a:lnTo>
                    <a:pt x="15" y="760"/>
                  </a:lnTo>
                  <a:cubicBezTo>
                    <a:pt x="1" y="914"/>
                    <a:pt x="114" y="991"/>
                    <a:pt x="227" y="991"/>
                  </a:cubicBezTo>
                  <a:cubicBezTo>
                    <a:pt x="340" y="991"/>
                    <a:pt x="453" y="914"/>
                    <a:pt x="438" y="760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1" name="Google Shape;17871;p67"/>
            <p:cNvSpPr/>
            <p:nvPr/>
          </p:nvSpPr>
          <p:spPr>
            <a:xfrm>
              <a:off x="2673042" y="3143182"/>
              <a:ext cx="11838" cy="34181"/>
            </a:xfrm>
            <a:custGeom>
              <a:avLst/>
              <a:gdLst/>
              <a:ahLst/>
              <a:cxnLst/>
              <a:rect l="l" t="t" r="r" b="b"/>
              <a:pathLst>
                <a:path w="453" h="1308" extrusionOk="0">
                  <a:moveTo>
                    <a:pt x="10" y="0"/>
                  </a:moveTo>
                  <a:lnTo>
                    <a:pt x="10" y="1077"/>
                  </a:lnTo>
                  <a:cubicBezTo>
                    <a:pt x="1" y="1231"/>
                    <a:pt x="114" y="1308"/>
                    <a:pt x="227" y="1308"/>
                  </a:cubicBezTo>
                  <a:cubicBezTo>
                    <a:pt x="340" y="1308"/>
                    <a:pt x="453" y="1231"/>
                    <a:pt x="443" y="1077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72" name="Google Shape;17872;p67"/>
          <p:cNvGrpSpPr/>
          <p:nvPr/>
        </p:nvGrpSpPr>
        <p:grpSpPr>
          <a:xfrm>
            <a:off x="2197091" y="2938120"/>
            <a:ext cx="366665" cy="273189"/>
            <a:chOff x="2197091" y="2938120"/>
            <a:chExt cx="366665" cy="273189"/>
          </a:xfrm>
        </p:grpSpPr>
        <p:sp>
          <p:nvSpPr>
            <p:cNvPr id="17873" name="Google Shape;17873;p67"/>
            <p:cNvSpPr/>
            <p:nvPr/>
          </p:nvSpPr>
          <p:spPr>
            <a:xfrm>
              <a:off x="2197091" y="2938120"/>
              <a:ext cx="366665" cy="273189"/>
            </a:xfrm>
            <a:custGeom>
              <a:avLst/>
              <a:gdLst/>
              <a:ahLst/>
              <a:cxnLst/>
              <a:rect l="l" t="t" r="r" b="b"/>
              <a:pathLst>
                <a:path w="14031" h="10454" extrusionOk="0">
                  <a:moveTo>
                    <a:pt x="732" y="1"/>
                  </a:moveTo>
                  <a:cubicBezTo>
                    <a:pt x="328" y="1"/>
                    <a:pt x="11" y="327"/>
                    <a:pt x="11" y="731"/>
                  </a:cubicBezTo>
                  <a:lnTo>
                    <a:pt x="11" y="9722"/>
                  </a:lnTo>
                  <a:cubicBezTo>
                    <a:pt x="1" y="10126"/>
                    <a:pt x="328" y="10453"/>
                    <a:pt x="732" y="10453"/>
                  </a:cubicBezTo>
                  <a:lnTo>
                    <a:pt x="13300" y="10453"/>
                  </a:lnTo>
                  <a:cubicBezTo>
                    <a:pt x="13704" y="10453"/>
                    <a:pt x="14031" y="10126"/>
                    <a:pt x="14031" y="9722"/>
                  </a:cubicBezTo>
                  <a:lnTo>
                    <a:pt x="14031" y="731"/>
                  </a:lnTo>
                  <a:cubicBezTo>
                    <a:pt x="14031" y="327"/>
                    <a:pt x="13704" y="1"/>
                    <a:pt x="1330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4" name="Google Shape;17874;p67"/>
            <p:cNvSpPr/>
            <p:nvPr/>
          </p:nvSpPr>
          <p:spPr>
            <a:xfrm>
              <a:off x="2218206" y="2938120"/>
              <a:ext cx="345550" cy="273189"/>
            </a:xfrm>
            <a:custGeom>
              <a:avLst/>
              <a:gdLst/>
              <a:ahLst/>
              <a:cxnLst/>
              <a:rect l="l" t="t" r="r" b="b"/>
              <a:pathLst>
                <a:path w="13223" h="10454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9722"/>
                  </a:lnTo>
                  <a:cubicBezTo>
                    <a:pt x="1" y="10126"/>
                    <a:pt x="328" y="10453"/>
                    <a:pt x="731" y="10453"/>
                  </a:cubicBezTo>
                  <a:lnTo>
                    <a:pt x="12492" y="10453"/>
                  </a:lnTo>
                  <a:cubicBezTo>
                    <a:pt x="12896" y="10453"/>
                    <a:pt x="13223" y="10126"/>
                    <a:pt x="13223" y="9722"/>
                  </a:cubicBezTo>
                  <a:lnTo>
                    <a:pt x="13223" y="731"/>
                  </a:lnTo>
                  <a:cubicBezTo>
                    <a:pt x="13223" y="327"/>
                    <a:pt x="12896" y="1"/>
                    <a:pt x="1249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5" name="Google Shape;17875;p67"/>
            <p:cNvSpPr/>
            <p:nvPr/>
          </p:nvSpPr>
          <p:spPr>
            <a:xfrm>
              <a:off x="2197352" y="2938120"/>
              <a:ext cx="366404" cy="47274"/>
            </a:xfrm>
            <a:custGeom>
              <a:avLst/>
              <a:gdLst/>
              <a:ahLst/>
              <a:cxnLst/>
              <a:rect l="l" t="t" r="r" b="b"/>
              <a:pathLst>
                <a:path w="14021" h="1809" extrusionOk="0">
                  <a:moveTo>
                    <a:pt x="722" y="1"/>
                  </a:moveTo>
                  <a:cubicBezTo>
                    <a:pt x="31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4021" y="1808"/>
                  </a:lnTo>
                  <a:lnTo>
                    <a:pt x="14021" y="731"/>
                  </a:lnTo>
                  <a:cubicBezTo>
                    <a:pt x="14021" y="327"/>
                    <a:pt x="13694" y="1"/>
                    <a:pt x="1329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6" name="Google Shape;17876;p67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7" name="Google Shape;17877;p67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8" name="Google Shape;17878;p67"/>
            <p:cNvSpPr/>
            <p:nvPr/>
          </p:nvSpPr>
          <p:spPr>
            <a:xfrm>
              <a:off x="2215697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70" y="1"/>
                  </a:moveTo>
                  <a:cubicBezTo>
                    <a:pt x="0" y="20"/>
                    <a:pt x="0" y="414"/>
                    <a:pt x="270" y="433"/>
                  </a:cubicBezTo>
                  <a:lnTo>
                    <a:pt x="1414" y="433"/>
                  </a:lnTo>
                  <a:cubicBezTo>
                    <a:pt x="1674" y="414"/>
                    <a:pt x="167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9" name="Google Shape;17879;p67"/>
            <p:cNvSpPr/>
            <p:nvPr/>
          </p:nvSpPr>
          <p:spPr>
            <a:xfrm>
              <a:off x="2271725" y="3003451"/>
              <a:ext cx="44007" cy="11342"/>
            </a:xfrm>
            <a:custGeom>
              <a:avLst/>
              <a:gdLst/>
              <a:ahLst/>
              <a:cxnLst/>
              <a:rect l="l" t="t" r="r" b="b"/>
              <a:pathLst>
                <a:path w="1684" h="434" extrusionOk="0">
                  <a:moveTo>
                    <a:pt x="270" y="1"/>
                  </a:moveTo>
                  <a:cubicBezTo>
                    <a:pt x="1" y="20"/>
                    <a:pt x="1" y="414"/>
                    <a:pt x="270" y="433"/>
                  </a:cubicBezTo>
                  <a:lnTo>
                    <a:pt x="1414" y="433"/>
                  </a:lnTo>
                  <a:cubicBezTo>
                    <a:pt x="1684" y="414"/>
                    <a:pt x="168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0" name="Google Shape;17880;p67"/>
            <p:cNvSpPr/>
            <p:nvPr/>
          </p:nvSpPr>
          <p:spPr>
            <a:xfrm>
              <a:off x="2326917" y="3003451"/>
              <a:ext cx="45967" cy="11342"/>
            </a:xfrm>
            <a:custGeom>
              <a:avLst/>
              <a:gdLst/>
              <a:ahLst/>
              <a:cxnLst/>
              <a:rect l="l" t="t" r="r" b="b"/>
              <a:pathLst>
                <a:path w="175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56" y="433"/>
                  </a:lnTo>
                  <a:cubicBezTo>
                    <a:pt x="1463" y="434"/>
                    <a:pt x="1469" y="434"/>
                    <a:pt x="1475" y="434"/>
                  </a:cubicBezTo>
                  <a:cubicBezTo>
                    <a:pt x="1758" y="434"/>
                    <a:pt x="1758" y="0"/>
                    <a:pt x="1475" y="0"/>
                  </a:cubicBezTo>
                  <a:cubicBezTo>
                    <a:pt x="1469" y="0"/>
                    <a:pt x="1463" y="0"/>
                    <a:pt x="145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1" name="Google Shape;17881;p67"/>
            <p:cNvSpPr/>
            <p:nvPr/>
          </p:nvSpPr>
          <p:spPr>
            <a:xfrm>
              <a:off x="2384069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69" y="1"/>
                  </a:moveTo>
                  <a:cubicBezTo>
                    <a:pt x="0" y="20"/>
                    <a:pt x="0" y="414"/>
                    <a:pt x="269" y="433"/>
                  </a:cubicBezTo>
                  <a:lnTo>
                    <a:pt x="1414" y="433"/>
                  </a:lnTo>
                  <a:cubicBezTo>
                    <a:pt x="1673" y="414"/>
                    <a:pt x="1673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2" name="Google Shape;17882;p67"/>
            <p:cNvSpPr/>
            <p:nvPr/>
          </p:nvSpPr>
          <p:spPr>
            <a:xfrm>
              <a:off x="2439261" y="3003451"/>
              <a:ext cx="45680" cy="11342"/>
            </a:xfrm>
            <a:custGeom>
              <a:avLst/>
              <a:gdLst/>
              <a:ahLst/>
              <a:cxnLst/>
              <a:rect l="l" t="t" r="r" b="b"/>
              <a:pathLst>
                <a:path w="1748" h="434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6" y="433"/>
                  </a:lnTo>
                  <a:cubicBezTo>
                    <a:pt x="1452" y="434"/>
                    <a:pt x="1458" y="434"/>
                    <a:pt x="1464" y="434"/>
                  </a:cubicBezTo>
                  <a:cubicBezTo>
                    <a:pt x="1748" y="434"/>
                    <a:pt x="1748" y="0"/>
                    <a:pt x="1464" y="0"/>
                  </a:cubicBezTo>
                  <a:cubicBezTo>
                    <a:pt x="1458" y="0"/>
                    <a:pt x="1452" y="0"/>
                    <a:pt x="144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3" name="Google Shape;17883;p67"/>
            <p:cNvSpPr/>
            <p:nvPr/>
          </p:nvSpPr>
          <p:spPr>
            <a:xfrm>
              <a:off x="2495289" y="3003451"/>
              <a:ext cx="45706" cy="11342"/>
            </a:xfrm>
            <a:custGeom>
              <a:avLst/>
              <a:gdLst/>
              <a:ahLst/>
              <a:cxnLst/>
              <a:rect l="l" t="t" r="r" b="b"/>
              <a:pathLst>
                <a:path w="174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7" y="433"/>
                  </a:lnTo>
                  <a:cubicBezTo>
                    <a:pt x="1453" y="434"/>
                    <a:pt x="1459" y="434"/>
                    <a:pt x="1465" y="434"/>
                  </a:cubicBezTo>
                  <a:cubicBezTo>
                    <a:pt x="1748" y="434"/>
                    <a:pt x="1748" y="0"/>
                    <a:pt x="1465" y="0"/>
                  </a:cubicBezTo>
                  <a:cubicBezTo>
                    <a:pt x="1459" y="0"/>
                    <a:pt x="1453" y="0"/>
                    <a:pt x="1447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4" name="Google Shape;17884;p67"/>
            <p:cNvSpPr/>
            <p:nvPr/>
          </p:nvSpPr>
          <p:spPr>
            <a:xfrm>
              <a:off x="2219878" y="2957458"/>
              <a:ext cx="279043" cy="11368"/>
            </a:xfrm>
            <a:custGeom>
              <a:avLst/>
              <a:gdLst/>
              <a:ahLst/>
              <a:cxnLst/>
              <a:rect l="l" t="t" r="r" b="b"/>
              <a:pathLst>
                <a:path w="10678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10418" y="434"/>
                  </a:lnTo>
                  <a:cubicBezTo>
                    <a:pt x="10678" y="414"/>
                    <a:pt x="10678" y="20"/>
                    <a:pt x="10418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5" name="Google Shape;17885;p67"/>
            <p:cNvSpPr/>
            <p:nvPr/>
          </p:nvSpPr>
          <p:spPr>
            <a:xfrm>
              <a:off x="2517711" y="2949932"/>
              <a:ext cx="34835" cy="26995"/>
            </a:xfrm>
            <a:custGeom>
              <a:avLst/>
              <a:gdLst/>
              <a:ahLst/>
              <a:cxnLst/>
              <a:rect l="l" t="t" r="r" b="b"/>
              <a:pathLst>
                <a:path w="1333" h="1033" extrusionOk="0">
                  <a:moveTo>
                    <a:pt x="991" y="0"/>
                  </a:moveTo>
                  <a:cubicBezTo>
                    <a:pt x="947" y="0"/>
                    <a:pt x="902" y="15"/>
                    <a:pt x="858" y="49"/>
                  </a:cubicBezTo>
                  <a:lnTo>
                    <a:pt x="665" y="222"/>
                  </a:lnTo>
                  <a:lnTo>
                    <a:pt x="473" y="49"/>
                  </a:lnTo>
                  <a:cubicBezTo>
                    <a:pt x="430" y="15"/>
                    <a:pt x="385" y="1"/>
                    <a:pt x="343" y="1"/>
                  </a:cubicBezTo>
                  <a:cubicBezTo>
                    <a:pt x="175" y="1"/>
                    <a:pt x="41" y="220"/>
                    <a:pt x="194" y="366"/>
                  </a:cubicBezTo>
                  <a:lnTo>
                    <a:pt x="348" y="500"/>
                  </a:lnTo>
                  <a:lnTo>
                    <a:pt x="194" y="635"/>
                  </a:lnTo>
                  <a:cubicBezTo>
                    <a:pt x="0" y="784"/>
                    <a:pt x="148" y="1032"/>
                    <a:pt x="323" y="1032"/>
                  </a:cubicBezTo>
                  <a:cubicBezTo>
                    <a:pt x="373" y="1032"/>
                    <a:pt x="426" y="1012"/>
                    <a:pt x="473" y="962"/>
                  </a:cubicBezTo>
                  <a:lnTo>
                    <a:pt x="665" y="789"/>
                  </a:lnTo>
                  <a:lnTo>
                    <a:pt x="858" y="962"/>
                  </a:lnTo>
                  <a:cubicBezTo>
                    <a:pt x="905" y="1012"/>
                    <a:pt x="958" y="1032"/>
                    <a:pt x="1008" y="1032"/>
                  </a:cubicBezTo>
                  <a:cubicBezTo>
                    <a:pt x="1183" y="1032"/>
                    <a:pt x="1333" y="784"/>
                    <a:pt x="1146" y="635"/>
                  </a:cubicBezTo>
                  <a:lnTo>
                    <a:pt x="992" y="500"/>
                  </a:lnTo>
                  <a:lnTo>
                    <a:pt x="1146" y="366"/>
                  </a:lnTo>
                  <a:cubicBezTo>
                    <a:pt x="1291" y="213"/>
                    <a:pt x="1158" y="0"/>
                    <a:pt x="99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6" name="Google Shape;17886;p67"/>
            <p:cNvSpPr/>
            <p:nvPr/>
          </p:nvSpPr>
          <p:spPr>
            <a:xfrm>
              <a:off x="2222230" y="3037894"/>
              <a:ext cx="195027" cy="143494"/>
            </a:xfrm>
            <a:custGeom>
              <a:avLst/>
              <a:gdLst/>
              <a:ahLst/>
              <a:cxnLst/>
              <a:rect l="l" t="t" r="r" b="b"/>
              <a:pathLst>
                <a:path w="7463" h="5491" extrusionOk="0">
                  <a:moveTo>
                    <a:pt x="472" y="0"/>
                  </a:moveTo>
                  <a:cubicBezTo>
                    <a:pt x="212" y="0"/>
                    <a:pt x="0" y="212"/>
                    <a:pt x="0" y="462"/>
                  </a:cubicBezTo>
                  <a:lnTo>
                    <a:pt x="0" y="5020"/>
                  </a:lnTo>
                  <a:cubicBezTo>
                    <a:pt x="0" y="5279"/>
                    <a:pt x="212" y="5491"/>
                    <a:pt x="472" y="5491"/>
                  </a:cubicBezTo>
                  <a:lnTo>
                    <a:pt x="6991" y="5491"/>
                  </a:lnTo>
                  <a:cubicBezTo>
                    <a:pt x="7251" y="5491"/>
                    <a:pt x="7463" y="5279"/>
                    <a:pt x="7463" y="5020"/>
                  </a:cubicBezTo>
                  <a:lnTo>
                    <a:pt x="7463" y="462"/>
                  </a:lnTo>
                  <a:cubicBezTo>
                    <a:pt x="7463" y="212"/>
                    <a:pt x="7251" y="0"/>
                    <a:pt x="69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7" name="Google Shape;17887;p67"/>
            <p:cNvSpPr/>
            <p:nvPr/>
          </p:nvSpPr>
          <p:spPr>
            <a:xfrm>
              <a:off x="2447623" y="3032328"/>
              <a:ext cx="93554" cy="11132"/>
            </a:xfrm>
            <a:custGeom>
              <a:avLst/>
              <a:gdLst/>
              <a:ahLst/>
              <a:cxnLst/>
              <a:rect l="l" t="t" r="r" b="b"/>
              <a:pathLst>
                <a:path w="3580" h="426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1" y="426"/>
                    <a:pt x="290" y="425"/>
                    <a:pt x="299" y="425"/>
                  </a:cubicBezTo>
                  <a:lnTo>
                    <a:pt x="3280" y="425"/>
                  </a:lnTo>
                  <a:cubicBezTo>
                    <a:pt x="3289" y="425"/>
                    <a:pt x="3298" y="426"/>
                    <a:pt x="3306" y="426"/>
                  </a:cubicBezTo>
                  <a:cubicBezTo>
                    <a:pt x="3579" y="426"/>
                    <a:pt x="3579" y="0"/>
                    <a:pt x="3306" y="0"/>
                  </a:cubicBezTo>
                  <a:cubicBezTo>
                    <a:pt x="3298" y="0"/>
                    <a:pt x="3289" y="1"/>
                    <a:pt x="3280" y="2"/>
                  </a:cubicBezTo>
                  <a:lnTo>
                    <a:pt x="299" y="2"/>
                  </a:lnTo>
                  <a:cubicBezTo>
                    <a:pt x="290" y="1"/>
                    <a:pt x="281" y="0"/>
                    <a:pt x="273" y="0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8" name="Google Shape;17888;p67"/>
            <p:cNvSpPr/>
            <p:nvPr/>
          </p:nvSpPr>
          <p:spPr>
            <a:xfrm>
              <a:off x="2436229" y="3056187"/>
              <a:ext cx="105000" cy="11394"/>
            </a:xfrm>
            <a:custGeom>
              <a:avLst/>
              <a:gdLst/>
              <a:ahLst/>
              <a:cxnLst/>
              <a:rect l="l" t="t" r="r" b="b"/>
              <a:pathLst>
                <a:path w="4018" h="436" extrusionOk="0">
                  <a:moveTo>
                    <a:pt x="276" y="1"/>
                  </a:moveTo>
                  <a:cubicBezTo>
                    <a:pt x="1" y="1"/>
                    <a:pt x="3" y="435"/>
                    <a:pt x="285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3716" y="435"/>
                  </a:lnTo>
                  <a:cubicBezTo>
                    <a:pt x="3722" y="435"/>
                    <a:pt x="3728" y="435"/>
                    <a:pt x="3734" y="435"/>
                  </a:cubicBezTo>
                  <a:cubicBezTo>
                    <a:pt x="4015" y="435"/>
                    <a:pt x="4018" y="1"/>
                    <a:pt x="3742" y="1"/>
                  </a:cubicBezTo>
                  <a:cubicBezTo>
                    <a:pt x="3734" y="1"/>
                    <a:pt x="3725" y="1"/>
                    <a:pt x="3716" y="2"/>
                  </a:cubicBezTo>
                  <a:lnTo>
                    <a:pt x="302" y="2"/>
                  </a:lnTo>
                  <a:cubicBezTo>
                    <a:pt x="293" y="1"/>
                    <a:pt x="285" y="1"/>
                    <a:pt x="276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9" name="Google Shape;17889;p67"/>
            <p:cNvSpPr/>
            <p:nvPr/>
          </p:nvSpPr>
          <p:spPr>
            <a:xfrm>
              <a:off x="2437327" y="3080098"/>
              <a:ext cx="102805" cy="11080"/>
            </a:xfrm>
            <a:custGeom>
              <a:avLst/>
              <a:gdLst/>
              <a:ahLst/>
              <a:cxnLst/>
              <a:rect l="l" t="t" r="r" b="b"/>
              <a:pathLst>
                <a:path w="3934" h="424" extrusionOk="0">
                  <a:moveTo>
                    <a:pt x="260" y="1"/>
                  </a:moveTo>
                  <a:cubicBezTo>
                    <a:pt x="1" y="20"/>
                    <a:pt x="1" y="404"/>
                    <a:pt x="260" y="424"/>
                  </a:cubicBezTo>
                  <a:lnTo>
                    <a:pt x="3674" y="424"/>
                  </a:lnTo>
                  <a:cubicBezTo>
                    <a:pt x="3934" y="404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0" name="Google Shape;17890;p67"/>
            <p:cNvSpPr/>
            <p:nvPr/>
          </p:nvSpPr>
          <p:spPr>
            <a:xfrm>
              <a:off x="2436229" y="3103957"/>
              <a:ext cx="105000" cy="11368"/>
            </a:xfrm>
            <a:custGeom>
              <a:avLst/>
              <a:gdLst/>
              <a:ahLst/>
              <a:cxnLst/>
              <a:rect l="l" t="t" r="r" b="b"/>
              <a:pathLst>
                <a:path w="4018" h="435" extrusionOk="0">
                  <a:moveTo>
                    <a:pt x="284" y="1"/>
                  </a:moveTo>
                  <a:cubicBezTo>
                    <a:pt x="1" y="1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3716" y="434"/>
                  </a:lnTo>
                  <a:cubicBezTo>
                    <a:pt x="3722" y="434"/>
                    <a:pt x="3728" y="434"/>
                    <a:pt x="3734" y="434"/>
                  </a:cubicBezTo>
                  <a:cubicBezTo>
                    <a:pt x="4018" y="434"/>
                    <a:pt x="4018" y="1"/>
                    <a:pt x="3734" y="1"/>
                  </a:cubicBezTo>
                  <a:cubicBezTo>
                    <a:pt x="3728" y="1"/>
                    <a:pt x="3722" y="1"/>
                    <a:pt x="3716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1" name="Google Shape;17891;p67"/>
            <p:cNvSpPr/>
            <p:nvPr/>
          </p:nvSpPr>
          <p:spPr>
            <a:xfrm>
              <a:off x="2436308" y="3128051"/>
              <a:ext cx="104870" cy="11159"/>
            </a:xfrm>
            <a:custGeom>
              <a:avLst/>
              <a:gdLst/>
              <a:ahLst/>
              <a:cxnLst/>
              <a:rect l="l" t="t" r="r" b="b"/>
              <a:pathLst>
                <a:path w="4013" h="427" extrusionOk="0">
                  <a:moveTo>
                    <a:pt x="273" y="1"/>
                  </a:moveTo>
                  <a:cubicBezTo>
                    <a:pt x="0" y="1"/>
                    <a:pt x="0" y="427"/>
                    <a:pt x="273" y="427"/>
                  </a:cubicBezTo>
                  <a:cubicBezTo>
                    <a:pt x="282" y="427"/>
                    <a:pt x="290" y="426"/>
                    <a:pt x="299" y="425"/>
                  </a:cubicBezTo>
                  <a:lnTo>
                    <a:pt x="3713" y="425"/>
                  </a:lnTo>
                  <a:cubicBezTo>
                    <a:pt x="3722" y="426"/>
                    <a:pt x="3731" y="427"/>
                    <a:pt x="3739" y="427"/>
                  </a:cubicBezTo>
                  <a:cubicBezTo>
                    <a:pt x="4012" y="427"/>
                    <a:pt x="4012" y="1"/>
                    <a:pt x="3739" y="1"/>
                  </a:cubicBezTo>
                  <a:cubicBezTo>
                    <a:pt x="3731" y="1"/>
                    <a:pt x="3722" y="1"/>
                    <a:pt x="3713" y="2"/>
                  </a:cubicBezTo>
                  <a:lnTo>
                    <a:pt x="299" y="2"/>
                  </a:lnTo>
                  <a:cubicBezTo>
                    <a:pt x="290" y="1"/>
                    <a:pt x="282" y="1"/>
                    <a:pt x="273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2" name="Google Shape;17892;p67"/>
            <p:cNvSpPr/>
            <p:nvPr/>
          </p:nvSpPr>
          <p:spPr>
            <a:xfrm>
              <a:off x="2437327" y="3151962"/>
              <a:ext cx="102805" cy="11342"/>
            </a:xfrm>
            <a:custGeom>
              <a:avLst/>
              <a:gdLst/>
              <a:ahLst/>
              <a:cxnLst/>
              <a:rect l="l" t="t" r="r" b="b"/>
              <a:pathLst>
                <a:path w="3934" h="434" extrusionOk="0">
                  <a:moveTo>
                    <a:pt x="260" y="1"/>
                  </a:moveTo>
                  <a:cubicBezTo>
                    <a:pt x="1" y="20"/>
                    <a:pt x="1" y="405"/>
                    <a:pt x="260" y="433"/>
                  </a:cubicBezTo>
                  <a:lnTo>
                    <a:pt x="3674" y="433"/>
                  </a:lnTo>
                  <a:cubicBezTo>
                    <a:pt x="3934" y="405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3" name="Google Shape;17893;p67"/>
            <p:cNvSpPr/>
            <p:nvPr/>
          </p:nvSpPr>
          <p:spPr>
            <a:xfrm>
              <a:off x="2436229" y="3175821"/>
              <a:ext cx="77012" cy="11368"/>
            </a:xfrm>
            <a:custGeom>
              <a:avLst/>
              <a:gdLst/>
              <a:ahLst/>
              <a:cxnLst/>
              <a:rect l="l" t="t" r="r" b="b"/>
              <a:pathLst>
                <a:path w="2947" h="435" extrusionOk="0">
                  <a:moveTo>
                    <a:pt x="284" y="1"/>
                  </a:moveTo>
                  <a:cubicBezTo>
                    <a:pt x="1" y="1"/>
                    <a:pt x="1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2678" y="434"/>
                  </a:lnTo>
                  <a:cubicBezTo>
                    <a:pt x="2947" y="415"/>
                    <a:pt x="2947" y="20"/>
                    <a:pt x="2678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4" name="Google Shape;17894;p67"/>
            <p:cNvSpPr/>
            <p:nvPr/>
          </p:nvSpPr>
          <p:spPr>
            <a:xfrm>
              <a:off x="2226255" y="3090525"/>
              <a:ext cx="111847" cy="90863"/>
            </a:xfrm>
            <a:custGeom>
              <a:avLst/>
              <a:gdLst/>
              <a:ahLst/>
              <a:cxnLst/>
              <a:rect l="l" t="t" r="r" b="b"/>
              <a:pathLst>
                <a:path w="4280" h="3477" extrusionOk="0">
                  <a:moveTo>
                    <a:pt x="2106" y="1"/>
                  </a:moveTo>
                  <a:cubicBezTo>
                    <a:pt x="1871" y="1"/>
                    <a:pt x="1635" y="121"/>
                    <a:pt x="1510" y="361"/>
                  </a:cubicBezTo>
                  <a:lnTo>
                    <a:pt x="1039" y="1294"/>
                  </a:lnTo>
                  <a:lnTo>
                    <a:pt x="1020" y="1332"/>
                  </a:lnTo>
                  <a:lnTo>
                    <a:pt x="0" y="3352"/>
                  </a:lnTo>
                  <a:cubicBezTo>
                    <a:pt x="87" y="3429"/>
                    <a:pt x="193" y="3477"/>
                    <a:pt x="318" y="3477"/>
                  </a:cubicBezTo>
                  <a:lnTo>
                    <a:pt x="4279" y="3477"/>
                  </a:lnTo>
                  <a:lnTo>
                    <a:pt x="3193" y="1332"/>
                  </a:lnTo>
                  <a:lnTo>
                    <a:pt x="3174" y="1294"/>
                  </a:lnTo>
                  <a:lnTo>
                    <a:pt x="2702" y="361"/>
                  </a:lnTo>
                  <a:cubicBezTo>
                    <a:pt x="2577" y="121"/>
                    <a:pt x="2342" y="1"/>
                    <a:pt x="210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5" name="Google Shape;17895;p67"/>
            <p:cNvSpPr/>
            <p:nvPr/>
          </p:nvSpPr>
          <p:spPr>
            <a:xfrm>
              <a:off x="2324513" y="3056474"/>
              <a:ext cx="68363" cy="62561"/>
            </a:xfrm>
            <a:custGeom>
              <a:avLst/>
              <a:gdLst/>
              <a:ahLst/>
              <a:cxnLst/>
              <a:rect l="l" t="t" r="r" b="b"/>
              <a:pathLst>
                <a:path w="2616" h="2394" extrusionOk="0">
                  <a:moveTo>
                    <a:pt x="1356" y="1"/>
                  </a:moveTo>
                  <a:lnTo>
                    <a:pt x="1356" y="1"/>
                  </a:lnTo>
                  <a:cubicBezTo>
                    <a:pt x="443" y="126"/>
                    <a:pt x="0" y="1183"/>
                    <a:pt x="558" y="1914"/>
                  </a:cubicBezTo>
                  <a:cubicBezTo>
                    <a:pt x="802" y="2239"/>
                    <a:pt x="1160" y="2393"/>
                    <a:pt x="1514" y="2393"/>
                  </a:cubicBezTo>
                  <a:cubicBezTo>
                    <a:pt x="1967" y="2393"/>
                    <a:pt x="2416" y="2140"/>
                    <a:pt x="2616" y="1664"/>
                  </a:cubicBezTo>
                  <a:lnTo>
                    <a:pt x="2616" y="1664"/>
                  </a:lnTo>
                  <a:cubicBezTo>
                    <a:pt x="2559" y="1672"/>
                    <a:pt x="2504" y="1676"/>
                    <a:pt x="2449" y="1676"/>
                  </a:cubicBezTo>
                  <a:cubicBezTo>
                    <a:pt x="1611" y="1676"/>
                    <a:pt x="1013" y="804"/>
                    <a:pt x="135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6" name="Google Shape;17896;p67"/>
            <p:cNvSpPr/>
            <p:nvPr/>
          </p:nvSpPr>
          <p:spPr>
            <a:xfrm>
              <a:off x="2253380" y="3090342"/>
              <a:ext cx="55819" cy="47953"/>
            </a:xfrm>
            <a:custGeom>
              <a:avLst/>
              <a:gdLst/>
              <a:ahLst/>
              <a:cxnLst/>
              <a:rect l="l" t="t" r="r" b="b"/>
              <a:pathLst>
                <a:path w="2136" h="1835" extrusionOk="0">
                  <a:moveTo>
                    <a:pt x="1068" y="0"/>
                  </a:moveTo>
                  <a:cubicBezTo>
                    <a:pt x="833" y="0"/>
                    <a:pt x="597" y="123"/>
                    <a:pt x="472" y="368"/>
                  </a:cubicBezTo>
                  <a:lnTo>
                    <a:pt x="1" y="1301"/>
                  </a:lnTo>
                  <a:cubicBezTo>
                    <a:pt x="265" y="1657"/>
                    <a:pt x="667" y="1835"/>
                    <a:pt x="1068" y="1835"/>
                  </a:cubicBezTo>
                  <a:cubicBezTo>
                    <a:pt x="1470" y="1835"/>
                    <a:pt x="1871" y="1657"/>
                    <a:pt x="2136" y="1301"/>
                  </a:cubicBezTo>
                  <a:lnTo>
                    <a:pt x="1664" y="368"/>
                  </a:lnTo>
                  <a:cubicBezTo>
                    <a:pt x="1539" y="123"/>
                    <a:pt x="1304" y="0"/>
                    <a:pt x="106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97" name="Google Shape;17897;p67"/>
          <p:cNvGrpSpPr/>
          <p:nvPr/>
        </p:nvGrpSpPr>
        <p:grpSpPr>
          <a:xfrm>
            <a:off x="1753570" y="2892127"/>
            <a:ext cx="366665" cy="365202"/>
            <a:chOff x="1753570" y="2892127"/>
            <a:chExt cx="366665" cy="365202"/>
          </a:xfrm>
        </p:grpSpPr>
        <p:sp>
          <p:nvSpPr>
            <p:cNvPr id="17898" name="Google Shape;17898;p67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9" name="Google Shape;17899;p67"/>
            <p:cNvSpPr/>
            <p:nvPr/>
          </p:nvSpPr>
          <p:spPr>
            <a:xfrm>
              <a:off x="1775939" y="3076335"/>
              <a:ext cx="342780" cy="104295"/>
            </a:xfrm>
            <a:custGeom>
              <a:avLst/>
              <a:gdLst/>
              <a:ahLst/>
              <a:cxnLst/>
              <a:rect l="l" t="t" r="r" b="b"/>
              <a:pathLst>
                <a:path w="13117" h="3991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3779"/>
                  </a:lnTo>
                  <a:cubicBezTo>
                    <a:pt x="0" y="3895"/>
                    <a:pt x="97" y="3991"/>
                    <a:pt x="212" y="3991"/>
                  </a:cubicBezTo>
                  <a:lnTo>
                    <a:pt x="12905" y="3991"/>
                  </a:lnTo>
                  <a:cubicBezTo>
                    <a:pt x="12982" y="3991"/>
                    <a:pt x="13040" y="3953"/>
                    <a:pt x="13078" y="3895"/>
                  </a:cubicBezTo>
                  <a:cubicBezTo>
                    <a:pt x="13107" y="3856"/>
                    <a:pt x="13117" y="3818"/>
                    <a:pt x="13117" y="3770"/>
                  </a:cubicBezTo>
                  <a:lnTo>
                    <a:pt x="13117" y="212"/>
                  </a:lnTo>
                  <a:cubicBezTo>
                    <a:pt x="13117" y="96"/>
                    <a:pt x="13021" y="0"/>
                    <a:pt x="12905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0" name="Google Shape;17900;p67"/>
            <p:cNvSpPr/>
            <p:nvPr/>
          </p:nvSpPr>
          <p:spPr>
            <a:xfrm>
              <a:off x="2046934" y="3180578"/>
              <a:ext cx="70218" cy="76751"/>
            </a:xfrm>
            <a:custGeom>
              <a:avLst/>
              <a:gdLst/>
              <a:ahLst/>
              <a:cxnLst/>
              <a:rect l="l" t="t" r="r" b="b"/>
              <a:pathLst>
                <a:path w="2687" h="2937" extrusionOk="0">
                  <a:moveTo>
                    <a:pt x="329" y="0"/>
                  </a:moveTo>
                  <a:cubicBezTo>
                    <a:pt x="186" y="0"/>
                    <a:pt x="54" y="110"/>
                    <a:pt x="54" y="271"/>
                  </a:cubicBezTo>
                  <a:lnTo>
                    <a:pt x="6" y="2656"/>
                  </a:lnTo>
                  <a:cubicBezTo>
                    <a:pt x="0" y="2830"/>
                    <a:pt x="139" y="2936"/>
                    <a:pt x="283" y="2936"/>
                  </a:cubicBezTo>
                  <a:cubicBezTo>
                    <a:pt x="369" y="2936"/>
                    <a:pt x="458" y="2897"/>
                    <a:pt x="516" y="2810"/>
                  </a:cubicBezTo>
                  <a:lnTo>
                    <a:pt x="670" y="2550"/>
                  </a:lnTo>
                  <a:lnTo>
                    <a:pt x="1045" y="1954"/>
                  </a:lnTo>
                  <a:cubicBezTo>
                    <a:pt x="1102" y="1867"/>
                    <a:pt x="1199" y="1819"/>
                    <a:pt x="1295" y="1819"/>
                  </a:cubicBezTo>
                  <a:lnTo>
                    <a:pt x="2295" y="1877"/>
                  </a:lnTo>
                  <a:cubicBezTo>
                    <a:pt x="2298" y="1877"/>
                    <a:pt x="2302" y="1877"/>
                    <a:pt x="2306" y="1877"/>
                  </a:cubicBezTo>
                  <a:cubicBezTo>
                    <a:pt x="2577" y="1877"/>
                    <a:pt x="2686" y="1529"/>
                    <a:pt x="2468" y="1377"/>
                  </a:cubicBezTo>
                  <a:lnTo>
                    <a:pt x="747" y="223"/>
                  </a:lnTo>
                  <a:lnTo>
                    <a:pt x="487" y="50"/>
                  </a:lnTo>
                  <a:cubicBezTo>
                    <a:pt x="437" y="16"/>
                    <a:pt x="382" y="0"/>
                    <a:pt x="329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1" name="Google Shape;17901;p67"/>
            <p:cNvSpPr/>
            <p:nvPr/>
          </p:nvSpPr>
          <p:spPr>
            <a:xfrm>
              <a:off x="2064416" y="3186405"/>
              <a:ext cx="52709" cy="60836"/>
            </a:xfrm>
            <a:custGeom>
              <a:avLst/>
              <a:gdLst/>
              <a:ahLst/>
              <a:cxnLst/>
              <a:rect l="l" t="t" r="r" b="b"/>
              <a:pathLst>
                <a:path w="2017" h="2328" extrusionOk="0">
                  <a:moveTo>
                    <a:pt x="78" y="0"/>
                  </a:moveTo>
                  <a:cubicBezTo>
                    <a:pt x="58" y="39"/>
                    <a:pt x="49" y="77"/>
                    <a:pt x="49" y="125"/>
                  </a:cubicBezTo>
                  <a:lnTo>
                    <a:pt x="1" y="2327"/>
                  </a:lnTo>
                  <a:lnTo>
                    <a:pt x="376" y="1731"/>
                  </a:lnTo>
                  <a:cubicBezTo>
                    <a:pt x="433" y="1644"/>
                    <a:pt x="530" y="1596"/>
                    <a:pt x="626" y="1596"/>
                  </a:cubicBezTo>
                  <a:lnTo>
                    <a:pt x="1626" y="1654"/>
                  </a:lnTo>
                  <a:cubicBezTo>
                    <a:pt x="1629" y="1654"/>
                    <a:pt x="1633" y="1654"/>
                    <a:pt x="1637" y="1654"/>
                  </a:cubicBezTo>
                  <a:cubicBezTo>
                    <a:pt x="1898" y="1654"/>
                    <a:pt x="2017" y="1315"/>
                    <a:pt x="1799" y="1154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2" name="Google Shape;17902;p67"/>
            <p:cNvSpPr/>
            <p:nvPr/>
          </p:nvSpPr>
          <p:spPr>
            <a:xfrm>
              <a:off x="1913658" y="2892650"/>
              <a:ext cx="206577" cy="160088"/>
            </a:xfrm>
            <a:custGeom>
              <a:avLst/>
              <a:gdLst/>
              <a:ahLst/>
              <a:cxnLst/>
              <a:rect l="l" t="t" r="r" b="b"/>
              <a:pathLst>
                <a:path w="7905" h="6126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85" y="6125"/>
                  </a:cubicBezTo>
                  <a:lnTo>
                    <a:pt x="7520" y="6125"/>
                  </a:lnTo>
                  <a:cubicBezTo>
                    <a:pt x="7731" y="6125"/>
                    <a:pt x="7904" y="5952"/>
                    <a:pt x="7904" y="5741"/>
                  </a:cubicBezTo>
                  <a:lnTo>
                    <a:pt x="7904" y="385"/>
                  </a:lnTo>
                  <a:cubicBezTo>
                    <a:pt x="7904" y="173"/>
                    <a:pt x="7731" y="0"/>
                    <a:pt x="7520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3" name="Google Shape;17903;p67"/>
            <p:cNvSpPr/>
            <p:nvPr/>
          </p:nvSpPr>
          <p:spPr>
            <a:xfrm>
              <a:off x="1941045" y="2892650"/>
              <a:ext cx="179191" cy="160088"/>
            </a:xfrm>
            <a:custGeom>
              <a:avLst/>
              <a:gdLst/>
              <a:ahLst/>
              <a:cxnLst/>
              <a:rect l="l" t="t" r="r" b="b"/>
              <a:pathLst>
                <a:path w="6857" h="6126" extrusionOk="0">
                  <a:moveTo>
                    <a:pt x="394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94" y="6125"/>
                  </a:cubicBezTo>
                  <a:lnTo>
                    <a:pt x="6472" y="6125"/>
                  </a:lnTo>
                  <a:cubicBezTo>
                    <a:pt x="6683" y="6125"/>
                    <a:pt x="6856" y="5952"/>
                    <a:pt x="6856" y="5741"/>
                  </a:cubicBezTo>
                  <a:lnTo>
                    <a:pt x="6856" y="385"/>
                  </a:lnTo>
                  <a:cubicBezTo>
                    <a:pt x="6856" y="173"/>
                    <a:pt x="6683" y="0"/>
                    <a:pt x="6472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4" name="Google Shape;17904;p67"/>
            <p:cNvSpPr/>
            <p:nvPr/>
          </p:nvSpPr>
          <p:spPr>
            <a:xfrm>
              <a:off x="1755086" y="2892127"/>
              <a:ext cx="132701" cy="160114"/>
            </a:xfrm>
            <a:custGeom>
              <a:avLst/>
              <a:gdLst/>
              <a:ahLst/>
              <a:cxnLst/>
              <a:rect l="l" t="t" r="r" b="b"/>
              <a:pathLst>
                <a:path w="5078" h="612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77" y="6126"/>
                    <a:pt x="164" y="6126"/>
                  </a:cubicBezTo>
                  <a:lnTo>
                    <a:pt x="4914" y="6126"/>
                  </a:lnTo>
                  <a:cubicBezTo>
                    <a:pt x="5001" y="6126"/>
                    <a:pt x="5078" y="6049"/>
                    <a:pt x="5078" y="5953"/>
                  </a:cubicBez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5" name="Google Shape;17905;p67"/>
            <p:cNvSpPr/>
            <p:nvPr/>
          </p:nvSpPr>
          <p:spPr>
            <a:xfrm>
              <a:off x="1777455" y="2892127"/>
              <a:ext cx="110331" cy="160114"/>
            </a:xfrm>
            <a:custGeom>
              <a:avLst/>
              <a:gdLst/>
              <a:ahLst/>
              <a:cxnLst/>
              <a:rect l="l" t="t" r="r" b="b"/>
              <a:pathLst>
                <a:path w="4222" h="6127" extrusionOk="0">
                  <a:moveTo>
                    <a:pt x="164" y="1"/>
                  </a:moveTo>
                  <a:cubicBezTo>
                    <a:pt x="6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67" y="6126"/>
                    <a:pt x="164" y="6126"/>
                  </a:cubicBezTo>
                  <a:lnTo>
                    <a:pt x="4058" y="6126"/>
                  </a:lnTo>
                  <a:cubicBezTo>
                    <a:pt x="4145" y="6126"/>
                    <a:pt x="4222" y="6049"/>
                    <a:pt x="4222" y="5953"/>
                  </a:cubicBezTo>
                  <a:lnTo>
                    <a:pt x="4222" y="164"/>
                  </a:lnTo>
                  <a:cubicBezTo>
                    <a:pt x="4222" y="68"/>
                    <a:pt x="4145" y="1"/>
                    <a:pt x="405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6" name="Google Shape;17906;p67"/>
            <p:cNvSpPr/>
            <p:nvPr/>
          </p:nvSpPr>
          <p:spPr>
            <a:xfrm>
              <a:off x="1755086" y="2892127"/>
              <a:ext cx="132701" cy="159853"/>
            </a:xfrm>
            <a:custGeom>
              <a:avLst/>
              <a:gdLst/>
              <a:ahLst/>
              <a:cxnLst/>
              <a:rect l="l" t="t" r="r" b="b"/>
              <a:pathLst>
                <a:path w="5078" h="611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328"/>
                  </a:lnTo>
                  <a:lnTo>
                    <a:pt x="2222" y="2982"/>
                  </a:lnTo>
                  <a:lnTo>
                    <a:pt x="0" y="5655"/>
                  </a:lnTo>
                  <a:lnTo>
                    <a:pt x="0" y="5953"/>
                  </a:lnTo>
                  <a:cubicBezTo>
                    <a:pt x="0" y="6040"/>
                    <a:pt x="77" y="6117"/>
                    <a:pt x="164" y="6117"/>
                  </a:cubicBezTo>
                  <a:lnTo>
                    <a:pt x="2500" y="3318"/>
                  </a:lnTo>
                  <a:lnTo>
                    <a:pt x="4847" y="6117"/>
                  </a:lnTo>
                  <a:lnTo>
                    <a:pt x="4904" y="6117"/>
                  </a:lnTo>
                  <a:cubicBezTo>
                    <a:pt x="5001" y="6117"/>
                    <a:pt x="5078" y="6040"/>
                    <a:pt x="5078" y="5953"/>
                  </a:cubicBezTo>
                  <a:lnTo>
                    <a:pt x="5078" y="5722"/>
                  </a:lnTo>
                  <a:lnTo>
                    <a:pt x="2779" y="2982"/>
                  </a:lnTo>
                  <a:lnTo>
                    <a:pt x="5078" y="222"/>
                  </a:ln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lnTo>
                    <a:pt x="4712" y="1"/>
                  </a:lnTo>
                  <a:lnTo>
                    <a:pt x="2500" y="2655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7" name="Google Shape;17907;p67"/>
            <p:cNvSpPr/>
            <p:nvPr/>
          </p:nvSpPr>
          <p:spPr>
            <a:xfrm>
              <a:off x="1939268" y="2914496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8" name="Google Shape;17908;p67"/>
            <p:cNvSpPr/>
            <p:nvPr/>
          </p:nvSpPr>
          <p:spPr>
            <a:xfrm>
              <a:off x="2021690" y="2914496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0" y="424"/>
                    <a:pt x="2780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9" name="Google Shape;17909;p67"/>
            <p:cNvSpPr/>
            <p:nvPr/>
          </p:nvSpPr>
          <p:spPr>
            <a:xfrm>
              <a:off x="1939268" y="2949436"/>
              <a:ext cx="72910" cy="11315"/>
            </a:xfrm>
            <a:custGeom>
              <a:avLst/>
              <a:gdLst/>
              <a:ahLst/>
              <a:cxnLst/>
              <a:rect l="l" t="t" r="r" b="b"/>
              <a:pathLst>
                <a:path w="279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9" y="43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0" name="Google Shape;17910;p67"/>
            <p:cNvSpPr/>
            <p:nvPr/>
          </p:nvSpPr>
          <p:spPr>
            <a:xfrm>
              <a:off x="2021690" y="2949436"/>
              <a:ext cx="72648" cy="11315"/>
            </a:xfrm>
            <a:custGeom>
              <a:avLst/>
              <a:gdLst/>
              <a:ahLst/>
              <a:cxnLst/>
              <a:rect l="l" t="t" r="r" b="b"/>
              <a:pathLst>
                <a:path w="278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0" y="43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1" name="Google Shape;17911;p67"/>
            <p:cNvSpPr/>
            <p:nvPr/>
          </p:nvSpPr>
          <p:spPr>
            <a:xfrm>
              <a:off x="1939268" y="2984610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0" y="0"/>
                  </a:moveTo>
                  <a:cubicBezTo>
                    <a:pt x="1" y="0"/>
                    <a:pt x="4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0"/>
                    <a:pt x="2501" y="0"/>
                  </a:cubicBezTo>
                  <a:lnTo>
                    <a:pt x="289" y="0"/>
                  </a:lnTo>
                  <a:cubicBezTo>
                    <a:pt x="286" y="0"/>
                    <a:pt x="283" y="0"/>
                    <a:pt x="28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2" name="Google Shape;17912;p67"/>
            <p:cNvSpPr/>
            <p:nvPr/>
          </p:nvSpPr>
          <p:spPr>
            <a:xfrm>
              <a:off x="2021690" y="2984610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510" y="0"/>
                  </a:moveTo>
                  <a:cubicBezTo>
                    <a:pt x="2507" y="0"/>
                    <a:pt x="2504" y="0"/>
                    <a:pt x="2501" y="0"/>
                  </a:cubicBezTo>
                  <a:lnTo>
                    <a:pt x="289" y="0"/>
                  </a:lnTo>
                  <a:cubicBezTo>
                    <a:pt x="1" y="0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77" y="424"/>
                    <a:pt x="2780" y="0"/>
                    <a:pt x="25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3" name="Google Shape;17913;p67"/>
            <p:cNvSpPr/>
            <p:nvPr/>
          </p:nvSpPr>
          <p:spPr>
            <a:xfrm>
              <a:off x="1939268" y="3019549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9" y="42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4" name="Google Shape;17914;p67"/>
            <p:cNvSpPr/>
            <p:nvPr/>
          </p:nvSpPr>
          <p:spPr>
            <a:xfrm>
              <a:off x="2021690" y="3019549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0" y="42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5" name="Google Shape;17915;p67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08"/>
                  </a:lnTo>
                  <a:lnTo>
                    <a:pt x="6184" y="1924"/>
                  </a:lnTo>
                  <a:lnTo>
                    <a:pt x="1" y="3683"/>
                  </a:ln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510" y="3991"/>
                  </a:lnTo>
                  <a:lnTo>
                    <a:pt x="7059" y="2145"/>
                  </a:lnTo>
                  <a:lnTo>
                    <a:pt x="13665" y="3991"/>
                  </a:ln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3626"/>
                  </a:lnTo>
                  <a:lnTo>
                    <a:pt x="7924" y="1924"/>
                  </a:lnTo>
                  <a:lnTo>
                    <a:pt x="13973" y="337"/>
                  </a:ln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lnTo>
                    <a:pt x="13588" y="0"/>
                  </a:lnTo>
                  <a:lnTo>
                    <a:pt x="7059" y="1702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16" name="Google Shape;17916;p67"/>
          <p:cNvGrpSpPr/>
          <p:nvPr/>
        </p:nvGrpSpPr>
        <p:grpSpPr>
          <a:xfrm>
            <a:off x="1303751" y="3807339"/>
            <a:ext cx="367684" cy="366561"/>
            <a:chOff x="1303751" y="3807339"/>
            <a:chExt cx="367684" cy="366561"/>
          </a:xfrm>
        </p:grpSpPr>
        <p:sp>
          <p:nvSpPr>
            <p:cNvPr id="17917" name="Google Shape;17917;p67"/>
            <p:cNvSpPr/>
            <p:nvPr/>
          </p:nvSpPr>
          <p:spPr>
            <a:xfrm>
              <a:off x="1305006" y="4056356"/>
              <a:ext cx="366430" cy="117387"/>
            </a:xfrm>
            <a:custGeom>
              <a:avLst/>
              <a:gdLst/>
              <a:ahLst/>
              <a:cxnLst/>
              <a:rect l="l" t="t" r="r" b="b"/>
              <a:pathLst>
                <a:path w="14022" h="4492" extrusionOk="0">
                  <a:moveTo>
                    <a:pt x="2251" y="2030"/>
                  </a:moveTo>
                  <a:cubicBezTo>
                    <a:pt x="2847" y="2030"/>
                    <a:pt x="3155" y="2751"/>
                    <a:pt x="2732" y="3174"/>
                  </a:cubicBezTo>
                  <a:cubicBezTo>
                    <a:pt x="2595" y="3311"/>
                    <a:pt x="2425" y="3373"/>
                    <a:pt x="2259" y="3373"/>
                  </a:cubicBezTo>
                  <a:cubicBezTo>
                    <a:pt x="1912" y="3373"/>
                    <a:pt x="1578" y="3106"/>
                    <a:pt x="1578" y="2703"/>
                  </a:cubicBezTo>
                  <a:cubicBezTo>
                    <a:pt x="1578" y="2328"/>
                    <a:pt x="1886" y="2030"/>
                    <a:pt x="2251" y="2030"/>
                  </a:cubicBezTo>
                  <a:close/>
                  <a:moveTo>
                    <a:pt x="1934" y="1"/>
                  </a:moveTo>
                  <a:cubicBezTo>
                    <a:pt x="1568" y="1"/>
                    <a:pt x="1213" y="107"/>
                    <a:pt x="914" y="299"/>
                  </a:cubicBezTo>
                  <a:cubicBezTo>
                    <a:pt x="866" y="328"/>
                    <a:pt x="818" y="357"/>
                    <a:pt x="780" y="385"/>
                  </a:cubicBezTo>
                  <a:cubicBezTo>
                    <a:pt x="289" y="751"/>
                    <a:pt x="11" y="1328"/>
                    <a:pt x="1" y="1934"/>
                  </a:cubicBezTo>
                  <a:lnTo>
                    <a:pt x="1" y="2616"/>
                  </a:lnTo>
                  <a:cubicBezTo>
                    <a:pt x="39" y="3655"/>
                    <a:pt x="895" y="4491"/>
                    <a:pt x="1934" y="4491"/>
                  </a:cubicBezTo>
                  <a:lnTo>
                    <a:pt x="13223" y="4491"/>
                  </a:lnTo>
                  <a:cubicBezTo>
                    <a:pt x="13665" y="4491"/>
                    <a:pt x="14021" y="4136"/>
                    <a:pt x="14021" y="3693"/>
                  </a:cubicBezTo>
                  <a:lnTo>
                    <a:pt x="14021" y="809"/>
                  </a:lnTo>
                  <a:cubicBezTo>
                    <a:pt x="14021" y="366"/>
                    <a:pt x="13665" y="1"/>
                    <a:pt x="13223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8" name="Google Shape;17918;p67"/>
            <p:cNvSpPr/>
            <p:nvPr/>
          </p:nvSpPr>
          <p:spPr>
            <a:xfrm>
              <a:off x="1305267" y="4079980"/>
              <a:ext cx="366169" cy="93763"/>
            </a:xfrm>
            <a:custGeom>
              <a:avLst/>
              <a:gdLst/>
              <a:ahLst/>
              <a:cxnLst/>
              <a:rect l="l" t="t" r="r" b="b"/>
              <a:pathLst>
                <a:path w="14012" h="3588" extrusionOk="0">
                  <a:moveTo>
                    <a:pt x="2248" y="1125"/>
                  </a:moveTo>
                  <a:cubicBezTo>
                    <a:pt x="2405" y="1125"/>
                    <a:pt x="2564" y="1180"/>
                    <a:pt x="2693" y="1299"/>
                  </a:cubicBezTo>
                  <a:cubicBezTo>
                    <a:pt x="3145" y="1712"/>
                    <a:pt x="2857" y="2472"/>
                    <a:pt x="2241" y="2472"/>
                  </a:cubicBezTo>
                  <a:cubicBezTo>
                    <a:pt x="1770" y="2472"/>
                    <a:pt x="1443" y="2001"/>
                    <a:pt x="1616" y="1559"/>
                  </a:cubicBezTo>
                  <a:cubicBezTo>
                    <a:pt x="1725" y="1281"/>
                    <a:pt x="1984" y="1125"/>
                    <a:pt x="2248" y="1125"/>
                  </a:cubicBezTo>
                  <a:close/>
                  <a:moveTo>
                    <a:pt x="1770" y="1"/>
                  </a:moveTo>
                  <a:cubicBezTo>
                    <a:pt x="885" y="78"/>
                    <a:pt x="164" y="751"/>
                    <a:pt x="20" y="1635"/>
                  </a:cubicBezTo>
                  <a:cubicBezTo>
                    <a:pt x="1" y="1703"/>
                    <a:pt x="1" y="1780"/>
                    <a:pt x="10" y="1857"/>
                  </a:cubicBezTo>
                  <a:cubicBezTo>
                    <a:pt x="106" y="2837"/>
                    <a:pt x="943" y="3587"/>
                    <a:pt x="1933" y="3587"/>
                  </a:cubicBezTo>
                  <a:lnTo>
                    <a:pt x="13213" y="3587"/>
                  </a:lnTo>
                  <a:cubicBezTo>
                    <a:pt x="13655" y="3587"/>
                    <a:pt x="14011" y="3232"/>
                    <a:pt x="14011" y="2789"/>
                  </a:cubicBezTo>
                  <a:lnTo>
                    <a:pt x="14011" y="799"/>
                  </a:lnTo>
                  <a:cubicBezTo>
                    <a:pt x="14011" y="357"/>
                    <a:pt x="13655" y="1"/>
                    <a:pt x="13213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9" name="Google Shape;17919;p67"/>
            <p:cNvSpPr/>
            <p:nvPr/>
          </p:nvSpPr>
          <p:spPr>
            <a:xfrm>
              <a:off x="1605556" y="4079980"/>
              <a:ext cx="39225" cy="70401"/>
            </a:xfrm>
            <a:custGeom>
              <a:avLst/>
              <a:gdLst/>
              <a:ahLst/>
              <a:cxnLst/>
              <a:rect l="l" t="t" r="r" b="b"/>
              <a:pathLst>
                <a:path w="1501" h="2694" extrusionOk="0">
                  <a:moveTo>
                    <a:pt x="337" y="1"/>
                  </a:moveTo>
                  <a:cubicBezTo>
                    <a:pt x="155" y="1"/>
                    <a:pt x="10" y="145"/>
                    <a:pt x="10" y="328"/>
                  </a:cubicBezTo>
                  <a:lnTo>
                    <a:pt x="10" y="2366"/>
                  </a:lnTo>
                  <a:cubicBezTo>
                    <a:pt x="1" y="2539"/>
                    <a:pt x="145" y="2684"/>
                    <a:pt x="328" y="2693"/>
                  </a:cubicBezTo>
                  <a:lnTo>
                    <a:pt x="1174" y="2693"/>
                  </a:lnTo>
                  <a:cubicBezTo>
                    <a:pt x="1347" y="2693"/>
                    <a:pt x="1501" y="2539"/>
                    <a:pt x="1501" y="2366"/>
                  </a:cubicBezTo>
                  <a:lnTo>
                    <a:pt x="1501" y="328"/>
                  </a:lnTo>
                  <a:cubicBezTo>
                    <a:pt x="1501" y="145"/>
                    <a:pt x="1347" y="1"/>
                    <a:pt x="1174" y="1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0" name="Google Shape;17920;p67"/>
            <p:cNvSpPr/>
            <p:nvPr/>
          </p:nvSpPr>
          <p:spPr>
            <a:xfrm>
              <a:off x="1516104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1" name="Google Shape;17921;p67"/>
            <p:cNvSpPr/>
            <p:nvPr/>
          </p:nvSpPr>
          <p:spPr>
            <a:xfrm>
              <a:off x="1427149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2" name="Google Shape;17922;p67"/>
            <p:cNvSpPr/>
            <p:nvPr/>
          </p:nvSpPr>
          <p:spPr>
            <a:xfrm>
              <a:off x="1575294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3" name="Google Shape;17923;p67"/>
            <p:cNvSpPr/>
            <p:nvPr/>
          </p:nvSpPr>
          <p:spPr>
            <a:xfrm>
              <a:off x="1575294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4" name="Google Shape;17924;p67"/>
            <p:cNvSpPr/>
            <p:nvPr/>
          </p:nvSpPr>
          <p:spPr>
            <a:xfrm>
              <a:off x="1485686" y="4079745"/>
              <a:ext cx="11838" cy="49260"/>
            </a:xfrm>
            <a:custGeom>
              <a:avLst/>
              <a:gdLst/>
              <a:ahLst/>
              <a:cxnLst/>
              <a:rect l="l" t="t" r="r" b="b"/>
              <a:pathLst>
                <a:path w="453" h="1885" extrusionOk="0">
                  <a:moveTo>
                    <a:pt x="232" y="0"/>
                  </a:moveTo>
                  <a:cubicBezTo>
                    <a:pt x="107" y="0"/>
                    <a:pt x="11" y="96"/>
                    <a:pt x="11" y="221"/>
                  </a:cubicBezTo>
                  <a:lnTo>
                    <a:pt x="11" y="1654"/>
                  </a:lnTo>
                  <a:cubicBezTo>
                    <a:pt x="1" y="1808"/>
                    <a:pt x="114" y="1885"/>
                    <a:pt x="227" y="1885"/>
                  </a:cubicBezTo>
                  <a:cubicBezTo>
                    <a:pt x="340" y="1885"/>
                    <a:pt x="453" y="1808"/>
                    <a:pt x="443" y="1654"/>
                  </a:cubicBezTo>
                  <a:lnTo>
                    <a:pt x="443" y="221"/>
                  </a:lnTo>
                  <a:cubicBezTo>
                    <a:pt x="443" y="96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5" name="Google Shape;17925;p67"/>
            <p:cNvSpPr/>
            <p:nvPr/>
          </p:nvSpPr>
          <p:spPr>
            <a:xfrm>
              <a:off x="1485686" y="4139536"/>
              <a:ext cx="11838" cy="19129"/>
            </a:xfrm>
            <a:custGeom>
              <a:avLst/>
              <a:gdLst/>
              <a:ahLst/>
              <a:cxnLst/>
              <a:rect l="l" t="t" r="r" b="b"/>
              <a:pathLst>
                <a:path w="453" h="732" extrusionOk="0">
                  <a:moveTo>
                    <a:pt x="232" y="1"/>
                  </a:moveTo>
                  <a:cubicBezTo>
                    <a:pt x="107" y="1"/>
                    <a:pt x="11" y="97"/>
                    <a:pt x="11" y="222"/>
                  </a:cubicBezTo>
                  <a:lnTo>
                    <a:pt x="11" y="501"/>
                  </a:lnTo>
                  <a:cubicBezTo>
                    <a:pt x="1" y="655"/>
                    <a:pt x="114" y="732"/>
                    <a:pt x="227" y="732"/>
                  </a:cubicBezTo>
                  <a:cubicBezTo>
                    <a:pt x="340" y="732"/>
                    <a:pt x="453" y="655"/>
                    <a:pt x="443" y="501"/>
                  </a:cubicBezTo>
                  <a:lnTo>
                    <a:pt x="443" y="222"/>
                  </a:lnTo>
                  <a:cubicBezTo>
                    <a:pt x="443" y="97"/>
                    <a:pt x="347" y="1"/>
                    <a:pt x="232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6" name="Google Shape;17926;p67"/>
            <p:cNvSpPr/>
            <p:nvPr/>
          </p:nvSpPr>
          <p:spPr>
            <a:xfrm>
              <a:off x="1396626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7" name="Google Shape;17927;p67"/>
            <p:cNvSpPr/>
            <p:nvPr/>
          </p:nvSpPr>
          <p:spPr>
            <a:xfrm>
              <a:off x="1396626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8" name="Google Shape;17928;p67"/>
            <p:cNvSpPr/>
            <p:nvPr/>
          </p:nvSpPr>
          <p:spPr>
            <a:xfrm>
              <a:off x="1304274" y="3915110"/>
              <a:ext cx="353573" cy="258712"/>
            </a:xfrm>
            <a:custGeom>
              <a:avLst/>
              <a:gdLst/>
              <a:ahLst/>
              <a:cxnLst/>
              <a:rect l="l" t="t" r="r" b="b"/>
              <a:pathLst>
                <a:path w="13530" h="9900" extrusionOk="0">
                  <a:moveTo>
                    <a:pt x="2276" y="7436"/>
                  </a:moveTo>
                  <a:cubicBezTo>
                    <a:pt x="2616" y="7436"/>
                    <a:pt x="2952" y="7682"/>
                    <a:pt x="2952" y="8108"/>
                  </a:cubicBezTo>
                  <a:cubicBezTo>
                    <a:pt x="2952" y="8300"/>
                    <a:pt x="2875" y="8483"/>
                    <a:pt x="2731" y="8608"/>
                  </a:cubicBezTo>
                  <a:cubicBezTo>
                    <a:pt x="2593" y="8734"/>
                    <a:pt x="2436" y="8788"/>
                    <a:pt x="2285" y="8788"/>
                  </a:cubicBezTo>
                  <a:cubicBezTo>
                    <a:pt x="1846" y="8788"/>
                    <a:pt x="1449" y="8332"/>
                    <a:pt x="1664" y="7839"/>
                  </a:cubicBezTo>
                  <a:cubicBezTo>
                    <a:pt x="1788" y="7562"/>
                    <a:pt x="2033" y="7436"/>
                    <a:pt x="2276" y="7436"/>
                  </a:cubicBezTo>
                  <a:close/>
                  <a:moveTo>
                    <a:pt x="11170" y="1"/>
                  </a:moveTo>
                  <a:cubicBezTo>
                    <a:pt x="11034" y="1"/>
                    <a:pt x="10896" y="35"/>
                    <a:pt x="10770" y="107"/>
                  </a:cubicBezTo>
                  <a:lnTo>
                    <a:pt x="8530" y="1406"/>
                  </a:lnTo>
                  <a:cubicBezTo>
                    <a:pt x="8530" y="1406"/>
                    <a:pt x="923" y="5790"/>
                    <a:pt x="721" y="5944"/>
                  </a:cubicBezTo>
                  <a:cubicBezTo>
                    <a:pt x="250" y="6339"/>
                    <a:pt x="0" y="6925"/>
                    <a:pt x="39" y="7541"/>
                  </a:cubicBezTo>
                  <a:cubicBezTo>
                    <a:pt x="67" y="8137"/>
                    <a:pt x="327" y="8425"/>
                    <a:pt x="606" y="8935"/>
                  </a:cubicBezTo>
                  <a:cubicBezTo>
                    <a:pt x="954" y="9531"/>
                    <a:pt x="1599" y="9899"/>
                    <a:pt x="2292" y="9899"/>
                  </a:cubicBezTo>
                  <a:cubicBezTo>
                    <a:pt x="2326" y="9899"/>
                    <a:pt x="2360" y="9898"/>
                    <a:pt x="2395" y="9896"/>
                  </a:cubicBezTo>
                  <a:cubicBezTo>
                    <a:pt x="3068" y="9858"/>
                    <a:pt x="3404" y="9512"/>
                    <a:pt x="3981" y="9214"/>
                  </a:cubicBezTo>
                  <a:lnTo>
                    <a:pt x="13020" y="4002"/>
                  </a:lnTo>
                  <a:cubicBezTo>
                    <a:pt x="13405" y="3771"/>
                    <a:pt x="13530" y="3281"/>
                    <a:pt x="13309" y="2906"/>
                  </a:cubicBezTo>
                  <a:lnTo>
                    <a:pt x="11914" y="482"/>
                  </a:lnTo>
                  <a:lnTo>
                    <a:pt x="11866" y="396"/>
                  </a:lnTo>
                  <a:cubicBezTo>
                    <a:pt x="11718" y="144"/>
                    <a:pt x="11448" y="1"/>
                    <a:pt x="11170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9" name="Google Shape;17929;p67"/>
            <p:cNvSpPr/>
            <p:nvPr/>
          </p:nvSpPr>
          <p:spPr>
            <a:xfrm>
              <a:off x="1307018" y="3927706"/>
              <a:ext cx="350829" cy="245776"/>
            </a:xfrm>
            <a:custGeom>
              <a:avLst/>
              <a:gdLst/>
              <a:ahLst/>
              <a:cxnLst/>
              <a:rect l="l" t="t" r="r" b="b"/>
              <a:pathLst>
                <a:path w="13425" h="9405" extrusionOk="0">
                  <a:moveTo>
                    <a:pt x="2171" y="6954"/>
                  </a:moveTo>
                  <a:cubicBezTo>
                    <a:pt x="2511" y="6954"/>
                    <a:pt x="2847" y="7200"/>
                    <a:pt x="2847" y="7626"/>
                  </a:cubicBezTo>
                  <a:cubicBezTo>
                    <a:pt x="2847" y="7818"/>
                    <a:pt x="2770" y="8001"/>
                    <a:pt x="2626" y="8126"/>
                  </a:cubicBezTo>
                  <a:cubicBezTo>
                    <a:pt x="2488" y="8252"/>
                    <a:pt x="2331" y="8306"/>
                    <a:pt x="2180" y="8306"/>
                  </a:cubicBezTo>
                  <a:cubicBezTo>
                    <a:pt x="1741" y="8306"/>
                    <a:pt x="1344" y="7850"/>
                    <a:pt x="1559" y="7357"/>
                  </a:cubicBezTo>
                  <a:cubicBezTo>
                    <a:pt x="1683" y="7080"/>
                    <a:pt x="1928" y="6954"/>
                    <a:pt x="2171" y="6954"/>
                  </a:cubicBezTo>
                  <a:close/>
                  <a:moveTo>
                    <a:pt x="11809" y="0"/>
                  </a:moveTo>
                  <a:lnTo>
                    <a:pt x="8848" y="1702"/>
                  </a:lnTo>
                  <a:lnTo>
                    <a:pt x="8780" y="1741"/>
                  </a:lnTo>
                  <a:lnTo>
                    <a:pt x="8425" y="1943"/>
                  </a:lnTo>
                  <a:lnTo>
                    <a:pt x="895" y="6289"/>
                  </a:lnTo>
                  <a:lnTo>
                    <a:pt x="837" y="6328"/>
                  </a:lnTo>
                  <a:cubicBezTo>
                    <a:pt x="424" y="6587"/>
                    <a:pt x="126" y="6982"/>
                    <a:pt x="1" y="7453"/>
                  </a:cubicBezTo>
                  <a:cubicBezTo>
                    <a:pt x="39" y="7607"/>
                    <a:pt x="107" y="7761"/>
                    <a:pt x="184" y="7895"/>
                  </a:cubicBezTo>
                  <a:lnTo>
                    <a:pt x="501" y="8443"/>
                  </a:lnTo>
                  <a:cubicBezTo>
                    <a:pt x="549" y="8520"/>
                    <a:pt x="607" y="8607"/>
                    <a:pt x="664" y="8674"/>
                  </a:cubicBezTo>
                  <a:cubicBezTo>
                    <a:pt x="1030" y="9136"/>
                    <a:pt x="1588" y="9405"/>
                    <a:pt x="2184" y="9405"/>
                  </a:cubicBezTo>
                  <a:lnTo>
                    <a:pt x="2290" y="9405"/>
                  </a:lnTo>
                  <a:cubicBezTo>
                    <a:pt x="2347" y="9405"/>
                    <a:pt x="2415" y="9395"/>
                    <a:pt x="2472" y="9386"/>
                  </a:cubicBezTo>
                  <a:cubicBezTo>
                    <a:pt x="2934" y="9318"/>
                    <a:pt x="3049" y="9213"/>
                    <a:pt x="4617" y="8309"/>
                  </a:cubicBezTo>
                  <a:lnTo>
                    <a:pt x="12906" y="3520"/>
                  </a:lnTo>
                  <a:cubicBezTo>
                    <a:pt x="13290" y="3299"/>
                    <a:pt x="13425" y="2808"/>
                    <a:pt x="13204" y="2424"/>
                  </a:cubicBezTo>
                  <a:lnTo>
                    <a:pt x="11809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0" name="Google Shape;17930;p67"/>
            <p:cNvSpPr/>
            <p:nvPr/>
          </p:nvSpPr>
          <p:spPr>
            <a:xfrm>
              <a:off x="1560582" y="3944431"/>
              <a:ext cx="65122" cy="74060"/>
            </a:xfrm>
            <a:custGeom>
              <a:avLst/>
              <a:gdLst/>
              <a:ahLst/>
              <a:cxnLst/>
              <a:rect l="l" t="t" r="r" b="b"/>
              <a:pathLst>
                <a:path w="2492" h="2834" extrusionOk="0">
                  <a:moveTo>
                    <a:pt x="1095" y="1"/>
                  </a:moveTo>
                  <a:cubicBezTo>
                    <a:pt x="1040" y="1"/>
                    <a:pt x="984" y="15"/>
                    <a:pt x="933" y="43"/>
                  </a:cubicBezTo>
                  <a:lnTo>
                    <a:pt x="212" y="457"/>
                  </a:lnTo>
                  <a:cubicBezTo>
                    <a:pt x="58" y="553"/>
                    <a:pt x="0" y="755"/>
                    <a:pt x="97" y="909"/>
                  </a:cubicBezTo>
                  <a:lnTo>
                    <a:pt x="1106" y="2668"/>
                  </a:lnTo>
                  <a:cubicBezTo>
                    <a:pt x="1172" y="2773"/>
                    <a:pt x="1287" y="2834"/>
                    <a:pt x="1403" y="2834"/>
                  </a:cubicBezTo>
                  <a:cubicBezTo>
                    <a:pt x="1456" y="2834"/>
                    <a:pt x="1510" y="2821"/>
                    <a:pt x="1558" y="2793"/>
                  </a:cubicBezTo>
                  <a:lnTo>
                    <a:pt x="2279" y="2370"/>
                  </a:lnTo>
                  <a:cubicBezTo>
                    <a:pt x="2433" y="2284"/>
                    <a:pt x="2491" y="2082"/>
                    <a:pt x="2395" y="1928"/>
                  </a:cubicBezTo>
                  <a:lnTo>
                    <a:pt x="1385" y="168"/>
                  </a:lnTo>
                  <a:cubicBezTo>
                    <a:pt x="1321" y="58"/>
                    <a:pt x="1209" y="1"/>
                    <a:pt x="109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1" name="Google Shape;17931;p67"/>
            <p:cNvSpPr/>
            <p:nvPr/>
          </p:nvSpPr>
          <p:spPr>
            <a:xfrm>
              <a:off x="1533953" y="3971922"/>
              <a:ext cx="47326" cy="69565"/>
            </a:xfrm>
            <a:custGeom>
              <a:avLst/>
              <a:gdLst/>
              <a:ahLst/>
              <a:cxnLst/>
              <a:rect l="l" t="t" r="r" b="b"/>
              <a:pathLst>
                <a:path w="1811" h="2662" extrusionOk="0">
                  <a:moveTo>
                    <a:pt x="238" y="1"/>
                  </a:moveTo>
                  <a:cubicBezTo>
                    <a:pt x="216" y="1"/>
                    <a:pt x="195" y="4"/>
                    <a:pt x="173" y="10"/>
                  </a:cubicBezTo>
                  <a:cubicBezTo>
                    <a:pt x="144" y="20"/>
                    <a:pt x="116" y="39"/>
                    <a:pt x="96" y="59"/>
                  </a:cubicBezTo>
                  <a:cubicBezTo>
                    <a:pt x="19" y="126"/>
                    <a:pt x="0" y="232"/>
                    <a:pt x="48" y="318"/>
                  </a:cubicBezTo>
                  <a:lnTo>
                    <a:pt x="769" y="1559"/>
                  </a:lnTo>
                  <a:cubicBezTo>
                    <a:pt x="815" y="1638"/>
                    <a:pt x="883" y="1671"/>
                    <a:pt x="950" y="1671"/>
                  </a:cubicBezTo>
                  <a:cubicBezTo>
                    <a:pt x="1094" y="1671"/>
                    <a:pt x="1233" y="1518"/>
                    <a:pt x="1135" y="1347"/>
                  </a:cubicBezTo>
                  <a:lnTo>
                    <a:pt x="423" y="107"/>
                  </a:lnTo>
                  <a:cubicBezTo>
                    <a:pt x="386" y="39"/>
                    <a:pt x="313" y="1"/>
                    <a:pt x="238" y="1"/>
                  </a:cubicBezTo>
                  <a:close/>
                  <a:moveTo>
                    <a:pt x="1389" y="1978"/>
                  </a:moveTo>
                  <a:cubicBezTo>
                    <a:pt x="1240" y="1978"/>
                    <a:pt x="1093" y="2136"/>
                    <a:pt x="1193" y="2309"/>
                  </a:cubicBezTo>
                  <a:lnTo>
                    <a:pt x="1337" y="2549"/>
                  </a:lnTo>
                  <a:cubicBezTo>
                    <a:pt x="1383" y="2628"/>
                    <a:pt x="1451" y="2661"/>
                    <a:pt x="1520" y="2661"/>
                  </a:cubicBezTo>
                  <a:cubicBezTo>
                    <a:pt x="1667" y="2661"/>
                    <a:pt x="1810" y="2508"/>
                    <a:pt x="1712" y="2338"/>
                  </a:cubicBezTo>
                  <a:lnTo>
                    <a:pt x="1568" y="2088"/>
                  </a:lnTo>
                  <a:cubicBezTo>
                    <a:pt x="1523" y="2010"/>
                    <a:pt x="1456" y="1978"/>
                    <a:pt x="1389" y="1978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2" name="Google Shape;17932;p67"/>
            <p:cNvSpPr/>
            <p:nvPr/>
          </p:nvSpPr>
          <p:spPr>
            <a:xfrm>
              <a:off x="1482942" y="3989169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095" y="0"/>
                  </a:moveTo>
                  <a:cubicBezTo>
                    <a:pt x="1039" y="0"/>
                    <a:pt x="984" y="14"/>
                    <a:pt x="933" y="43"/>
                  </a:cubicBezTo>
                  <a:lnTo>
                    <a:pt x="212" y="466"/>
                  </a:lnTo>
                  <a:cubicBezTo>
                    <a:pt x="58" y="552"/>
                    <a:pt x="0" y="754"/>
                    <a:pt x="96" y="908"/>
                  </a:cubicBezTo>
                  <a:lnTo>
                    <a:pt x="1106" y="2678"/>
                  </a:lnTo>
                  <a:cubicBezTo>
                    <a:pt x="1170" y="2780"/>
                    <a:pt x="1281" y="2836"/>
                    <a:pt x="1394" y="2836"/>
                  </a:cubicBezTo>
                  <a:cubicBezTo>
                    <a:pt x="1450" y="2836"/>
                    <a:pt x="1507" y="2822"/>
                    <a:pt x="1558" y="2793"/>
                  </a:cubicBezTo>
                  <a:lnTo>
                    <a:pt x="2279" y="2379"/>
                  </a:lnTo>
                  <a:cubicBezTo>
                    <a:pt x="2433" y="2283"/>
                    <a:pt x="2491" y="2081"/>
                    <a:pt x="2395" y="1928"/>
                  </a:cubicBezTo>
                  <a:lnTo>
                    <a:pt x="1385" y="168"/>
                  </a:lnTo>
                  <a:cubicBezTo>
                    <a:pt x="1320" y="58"/>
                    <a:pt x="1208" y="0"/>
                    <a:pt x="109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3" name="Google Shape;17933;p67"/>
            <p:cNvSpPr/>
            <p:nvPr/>
          </p:nvSpPr>
          <p:spPr>
            <a:xfrm>
              <a:off x="1456548" y="4016922"/>
              <a:ext cx="45497" cy="69382"/>
            </a:xfrm>
            <a:custGeom>
              <a:avLst/>
              <a:gdLst/>
              <a:ahLst/>
              <a:cxnLst/>
              <a:rect l="l" t="t" r="r" b="b"/>
              <a:pathLst>
                <a:path w="1741" h="2655" extrusionOk="0">
                  <a:moveTo>
                    <a:pt x="221" y="0"/>
                  </a:moveTo>
                  <a:cubicBezTo>
                    <a:pt x="198" y="0"/>
                    <a:pt x="176" y="4"/>
                    <a:pt x="154" y="10"/>
                  </a:cubicBezTo>
                  <a:cubicBezTo>
                    <a:pt x="135" y="19"/>
                    <a:pt x="125" y="19"/>
                    <a:pt x="116" y="29"/>
                  </a:cubicBezTo>
                  <a:cubicBezTo>
                    <a:pt x="39" y="67"/>
                    <a:pt x="0" y="154"/>
                    <a:pt x="10" y="231"/>
                  </a:cubicBezTo>
                  <a:cubicBezTo>
                    <a:pt x="10" y="269"/>
                    <a:pt x="20" y="298"/>
                    <a:pt x="39" y="317"/>
                  </a:cubicBezTo>
                  <a:lnTo>
                    <a:pt x="49" y="356"/>
                  </a:lnTo>
                  <a:lnTo>
                    <a:pt x="558" y="1221"/>
                  </a:lnTo>
                  <a:lnTo>
                    <a:pt x="625" y="1346"/>
                  </a:lnTo>
                  <a:lnTo>
                    <a:pt x="722" y="1510"/>
                  </a:lnTo>
                  <a:lnTo>
                    <a:pt x="750" y="1558"/>
                  </a:lnTo>
                  <a:cubicBezTo>
                    <a:pt x="770" y="1596"/>
                    <a:pt x="799" y="1616"/>
                    <a:pt x="827" y="1635"/>
                  </a:cubicBezTo>
                  <a:cubicBezTo>
                    <a:pt x="866" y="1654"/>
                    <a:pt x="895" y="1664"/>
                    <a:pt x="933" y="1664"/>
                  </a:cubicBezTo>
                  <a:cubicBezTo>
                    <a:pt x="1106" y="1664"/>
                    <a:pt x="1202" y="1491"/>
                    <a:pt x="1126" y="1346"/>
                  </a:cubicBezTo>
                  <a:lnTo>
                    <a:pt x="1126" y="1337"/>
                  </a:lnTo>
                  <a:lnTo>
                    <a:pt x="876" y="914"/>
                  </a:lnTo>
                  <a:lnTo>
                    <a:pt x="808" y="789"/>
                  </a:lnTo>
                  <a:lnTo>
                    <a:pt x="481" y="231"/>
                  </a:lnTo>
                  <a:lnTo>
                    <a:pt x="404" y="106"/>
                  </a:lnTo>
                  <a:cubicBezTo>
                    <a:pt x="395" y="87"/>
                    <a:pt x="375" y="67"/>
                    <a:pt x="366" y="48"/>
                  </a:cubicBezTo>
                  <a:cubicBezTo>
                    <a:pt x="320" y="15"/>
                    <a:pt x="269" y="0"/>
                    <a:pt x="221" y="0"/>
                  </a:cubicBezTo>
                  <a:close/>
                  <a:moveTo>
                    <a:pt x="1375" y="1975"/>
                  </a:moveTo>
                  <a:cubicBezTo>
                    <a:pt x="1228" y="1975"/>
                    <a:pt x="1085" y="2128"/>
                    <a:pt x="1183" y="2298"/>
                  </a:cubicBezTo>
                  <a:lnTo>
                    <a:pt x="1251" y="2414"/>
                  </a:lnTo>
                  <a:lnTo>
                    <a:pt x="1260" y="2423"/>
                  </a:lnTo>
                  <a:lnTo>
                    <a:pt x="1260" y="2443"/>
                  </a:lnTo>
                  <a:lnTo>
                    <a:pt x="1327" y="2548"/>
                  </a:lnTo>
                  <a:cubicBezTo>
                    <a:pt x="1366" y="2616"/>
                    <a:pt x="1433" y="2654"/>
                    <a:pt x="1510" y="2654"/>
                  </a:cubicBezTo>
                  <a:cubicBezTo>
                    <a:pt x="1549" y="2654"/>
                    <a:pt x="1587" y="2645"/>
                    <a:pt x="1616" y="2625"/>
                  </a:cubicBezTo>
                  <a:cubicBezTo>
                    <a:pt x="1693" y="2577"/>
                    <a:pt x="1741" y="2500"/>
                    <a:pt x="1722" y="2414"/>
                  </a:cubicBezTo>
                  <a:cubicBezTo>
                    <a:pt x="1722" y="2385"/>
                    <a:pt x="1712" y="2356"/>
                    <a:pt x="1702" y="2337"/>
                  </a:cubicBezTo>
                  <a:lnTo>
                    <a:pt x="1558" y="2087"/>
                  </a:lnTo>
                  <a:cubicBezTo>
                    <a:pt x="1513" y="2008"/>
                    <a:pt x="1444" y="1975"/>
                    <a:pt x="1375" y="1975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4" name="Google Shape;17934;p67"/>
            <p:cNvSpPr/>
            <p:nvPr/>
          </p:nvSpPr>
          <p:spPr>
            <a:xfrm>
              <a:off x="1405799" y="4033778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103" y="0"/>
                  </a:moveTo>
                  <a:cubicBezTo>
                    <a:pt x="1046" y="0"/>
                    <a:pt x="987" y="15"/>
                    <a:pt x="933" y="47"/>
                  </a:cubicBezTo>
                  <a:lnTo>
                    <a:pt x="212" y="461"/>
                  </a:lnTo>
                  <a:cubicBezTo>
                    <a:pt x="58" y="547"/>
                    <a:pt x="0" y="749"/>
                    <a:pt x="96" y="903"/>
                  </a:cubicBezTo>
                  <a:lnTo>
                    <a:pt x="1115" y="2673"/>
                  </a:lnTo>
                  <a:cubicBezTo>
                    <a:pt x="1173" y="2775"/>
                    <a:pt x="1282" y="2835"/>
                    <a:pt x="1394" y="2835"/>
                  </a:cubicBezTo>
                  <a:cubicBezTo>
                    <a:pt x="1450" y="2835"/>
                    <a:pt x="1507" y="2820"/>
                    <a:pt x="1558" y="2788"/>
                  </a:cubicBezTo>
                  <a:lnTo>
                    <a:pt x="2279" y="2375"/>
                  </a:lnTo>
                  <a:cubicBezTo>
                    <a:pt x="2433" y="2288"/>
                    <a:pt x="2491" y="2086"/>
                    <a:pt x="2404" y="1923"/>
                  </a:cubicBezTo>
                  <a:lnTo>
                    <a:pt x="1385" y="163"/>
                  </a:lnTo>
                  <a:cubicBezTo>
                    <a:pt x="1327" y="60"/>
                    <a:pt x="1218" y="0"/>
                    <a:pt x="110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5" name="Google Shape;17935;p67"/>
            <p:cNvSpPr/>
            <p:nvPr/>
          </p:nvSpPr>
          <p:spPr>
            <a:xfrm>
              <a:off x="1379405" y="4061452"/>
              <a:ext cx="45261" cy="69330"/>
            </a:xfrm>
            <a:custGeom>
              <a:avLst/>
              <a:gdLst/>
              <a:ahLst/>
              <a:cxnLst/>
              <a:rect l="l" t="t" r="r" b="b"/>
              <a:pathLst>
                <a:path w="1732" h="2653" extrusionOk="0">
                  <a:moveTo>
                    <a:pt x="224" y="0"/>
                  </a:moveTo>
                  <a:cubicBezTo>
                    <a:pt x="190" y="0"/>
                    <a:pt x="156" y="9"/>
                    <a:pt x="125" y="27"/>
                  </a:cubicBezTo>
                  <a:cubicBezTo>
                    <a:pt x="106" y="37"/>
                    <a:pt x="96" y="46"/>
                    <a:pt x="87" y="56"/>
                  </a:cubicBezTo>
                  <a:cubicBezTo>
                    <a:pt x="29" y="104"/>
                    <a:pt x="0" y="190"/>
                    <a:pt x="20" y="277"/>
                  </a:cubicBezTo>
                  <a:cubicBezTo>
                    <a:pt x="29" y="287"/>
                    <a:pt x="29" y="306"/>
                    <a:pt x="39" y="325"/>
                  </a:cubicBezTo>
                  <a:lnTo>
                    <a:pt x="87" y="402"/>
                  </a:lnTo>
                  <a:lnTo>
                    <a:pt x="260" y="710"/>
                  </a:lnTo>
                  <a:lnTo>
                    <a:pt x="260" y="719"/>
                  </a:lnTo>
                  <a:lnTo>
                    <a:pt x="366" y="883"/>
                  </a:lnTo>
                  <a:lnTo>
                    <a:pt x="433" y="1008"/>
                  </a:lnTo>
                  <a:lnTo>
                    <a:pt x="472" y="1066"/>
                  </a:lnTo>
                  <a:lnTo>
                    <a:pt x="664" y="1412"/>
                  </a:lnTo>
                  <a:lnTo>
                    <a:pt x="741" y="1537"/>
                  </a:lnTo>
                  <a:lnTo>
                    <a:pt x="750" y="1566"/>
                  </a:lnTo>
                  <a:cubicBezTo>
                    <a:pt x="794" y="1628"/>
                    <a:pt x="867" y="1662"/>
                    <a:pt x="939" y="1662"/>
                  </a:cubicBezTo>
                  <a:cubicBezTo>
                    <a:pt x="977" y="1662"/>
                    <a:pt x="1015" y="1653"/>
                    <a:pt x="1048" y="1633"/>
                  </a:cubicBezTo>
                  <a:cubicBezTo>
                    <a:pt x="1068" y="1614"/>
                    <a:pt x="1087" y="1604"/>
                    <a:pt x="1097" y="1585"/>
                  </a:cubicBezTo>
                  <a:cubicBezTo>
                    <a:pt x="1145" y="1537"/>
                    <a:pt x="1164" y="1469"/>
                    <a:pt x="1154" y="1412"/>
                  </a:cubicBezTo>
                  <a:cubicBezTo>
                    <a:pt x="1154" y="1383"/>
                    <a:pt x="1145" y="1364"/>
                    <a:pt x="1125" y="1335"/>
                  </a:cubicBezTo>
                  <a:lnTo>
                    <a:pt x="1106" y="1287"/>
                  </a:lnTo>
                  <a:lnTo>
                    <a:pt x="1068" y="1239"/>
                  </a:lnTo>
                  <a:lnTo>
                    <a:pt x="1020" y="1152"/>
                  </a:lnTo>
                  <a:lnTo>
                    <a:pt x="866" y="883"/>
                  </a:lnTo>
                  <a:lnTo>
                    <a:pt x="808" y="787"/>
                  </a:lnTo>
                  <a:lnTo>
                    <a:pt x="789" y="758"/>
                  </a:lnTo>
                  <a:lnTo>
                    <a:pt x="779" y="739"/>
                  </a:lnTo>
                  <a:lnTo>
                    <a:pt x="760" y="710"/>
                  </a:lnTo>
                  <a:lnTo>
                    <a:pt x="635" y="479"/>
                  </a:lnTo>
                  <a:lnTo>
                    <a:pt x="558" y="364"/>
                  </a:lnTo>
                  <a:lnTo>
                    <a:pt x="414" y="114"/>
                  </a:lnTo>
                  <a:cubicBezTo>
                    <a:pt x="374" y="41"/>
                    <a:pt x="299" y="0"/>
                    <a:pt x="224" y="0"/>
                  </a:cubicBezTo>
                  <a:close/>
                  <a:moveTo>
                    <a:pt x="1378" y="1969"/>
                  </a:moveTo>
                  <a:cubicBezTo>
                    <a:pt x="1244" y="1969"/>
                    <a:pt x="1110" y="2099"/>
                    <a:pt x="1173" y="2258"/>
                  </a:cubicBezTo>
                  <a:cubicBezTo>
                    <a:pt x="1173" y="2277"/>
                    <a:pt x="1183" y="2287"/>
                    <a:pt x="1183" y="2296"/>
                  </a:cubicBezTo>
                  <a:lnTo>
                    <a:pt x="1327" y="2546"/>
                  </a:lnTo>
                  <a:cubicBezTo>
                    <a:pt x="1365" y="2616"/>
                    <a:pt x="1437" y="2653"/>
                    <a:pt x="1512" y="2653"/>
                  </a:cubicBezTo>
                  <a:cubicBezTo>
                    <a:pt x="1550" y="2653"/>
                    <a:pt x="1589" y="2643"/>
                    <a:pt x="1625" y="2623"/>
                  </a:cubicBezTo>
                  <a:lnTo>
                    <a:pt x="1635" y="2614"/>
                  </a:lnTo>
                  <a:cubicBezTo>
                    <a:pt x="1674" y="2585"/>
                    <a:pt x="1702" y="2546"/>
                    <a:pt x="1722" y="2508"/>
                  </a:cubicBezTo>
                  <a:cubicBezTo>
                    <a:pt x="1731" y="2460"/>
                    <a:pt x="1731" y="2412"/>
                    <a:pt x="1722" y="2373"/>
                  </a:cubicBezTo>
                  <a:cubicBezTo>
                    <a:pt x="1712" y="2354"/>
                    <a:pt x="1712" y="2344"/>
                    <a:pt x="1702" y="2325"/>
                  </a:cubicBezTo>
                  <a:lnTo>
                    <a:pt x="1654" y="2239"/>
                  </a:lnTo>
                  <a:lnTo>
                    <a:pt x="1558" y="2085"/>
                  </a:lnTo>
                  <a:cubicBezTo>
                    <a:pt x="1516" y="2003"/>
                    <a:pt x="1447" y="1969"/>
                    <a:pt x="1378" y="1969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6" name="Google Shape;17936;p67"/>
            <p:cNvSpPr/>
            <p:nvPr/>
          </p:nvSpPr>
          <p:spPr>
            <a:xfrm>
              <a:off x="1305267" y="3823907"/>
              <a:ext cx="261612" cy="349993"/>
            </a:xfrm>
            <a:custGeom>
              <a:avLst/>
              <a:gdLst/>
              <a:ahLst/>
              <a:cxnLst/>
              <a:rect l="l" t="t" r="r" b="b"/>
              <a:pathLst>
                <a:path w="10011" h="13393" extrusionOk="0">
                  <a:moveTo>
                    <a:pt x="2234" y="10926"/>
                  </a:moveTo>
                  <a:cubicBezTo>
                    <a:pt x="2575" y="10926"/>
                    <a:pt x="2914" y="11172"/>
                    <a:pt x="2914" y="11598"/>
                  </a:cubicBezTo>
                  <a:cubicBezTo>
                    <a:pt x="2914" y="11790"/>
                    <a:pt x="2837" y="11973"/>
                    <a:pt x="2693" y="12098"/>
                  </a:cubicBezTo>
                  <a:cubicBezTo>
                    <a:pt x="2555" y="12224"/>
                    <a:pt x="2398" y="12278"/>
                    <a:pt x="2246" y="12278"/>
                  </a:cubicBezTo>
                  <a:cubicBezTo>
                    <a:pt x="1804" y="12278"/>
                    <a:pt x="1404" y="11822"/>
                    <a:pt x="1626" y="11329"/>
                  </a:cubicBezTo>
                  <a:cubicBezTo>
                    <a:pt x="1746" y="11052"/>
                    <a:pt x="1990" y="10926"/>
                    <a:pt x="2234" y="10926"/>
                  </a:cubicBezTo>
                  <a:close/>
                  <a:moveTo>
                    <a:pt x="6594" y="0"/>
                  </a:moveTo>
                  <a:cubicBezTo>
                    <a:pt x="6315" y="0"/>
                    <a:pt x="6044" y="146"/>
                    <a:pt x="5895" y="405"/>
                  </a:cubicBezTo>
                  <a:lnTo>
                    <a:pt x="4491" y="2847"/>
                  </a:lnTo>
                  <a:lnTo>
                    <a:pt x="3587" y="4405"/>
                  </a:lnTo>
                  <a:lnTo>
                    <a:pt x="3058" y="5328"/>
                  </a:lnTo>
                  <a:lnTo>
                    <a:pt x="2635" y="6059"/>
                  </a:lnTo>
                  <a:lnTo>
                    <a:pt x="2578" y="6155"/>
                  </a:lnTo>
                  <a:lnTo>
                    <a:pt x="2395" y="6473"/>
                  </a:lnTo>
                  <a:lnTo>
                    <a:pt x="251" y="10184"/>
                  </a:lnTo>
                  <a:cubicBezTo>
                    <a:pt x="106" y="10444"/>
                    <a:pt x="20" y="10732"/>
                    <a:pt x="1" y="11031"/>
                  </a:cubicBezTo>
                  <a:lnTo>
                    <a:pt x="1" y="11146"/>
                  </a:lnTo>
                  <a:cubicBezTo>
                    <a:pt x="1" y="11242"/>
                    <a:pt x="10" y="11338"/>
                    <a:pt x="20" y="11434"/>
                  </a:cubicBezTo>
                  <a:cubicBezTo>
                    <a:pt x="97" y="11925"/>
                    <a:pt x="347" y="12358"/>
                    <a:pt x="731" y="12665"/>
                  </a:cubicBezTo>
                  <a:cubicBezTo>
                    <a:pt x="799" y="12713"/>
                    <a:pt x="866" y="12761"/>
                    <a:pt x="943" y="12810"/>
                  </a:cubicBezTo>
                  <a:lnTo>
                    <a:pt x="962" y="12819"/>
                  </a:lnTo>
                  <a:lnTo>
                    <a:pt x="1510" y="13136"/>
                  </a:lnTo>
                  <a:cubicBezTo>
                    <a:pt x="1814" y="13310"/>
                    <a:pt x="2144" y="13393"/>
                    <a:pt x="2469" y="13393"/>
                  </a:cubicBezTo>
                  <a:cubicBezTo>
                    <a:pt x="3136" y="13393"/>
                    <a:pt x="3783" y="13048"/>
                    <a:pt x="4145" y="12435"/>
                  </a:cubicBezTo>
                  <a:lnTo>
                    <a:pt x="7588" y="6463"/>
                  </a:lnTo>
                  <a:lnTo>
                    <a:pt x="8492" y="4905"/>
                  </a:lnTo>
                  <a:lnTo>
                    <a:pt x="9790" y="2655"/>
                  </a:lnTo>
                  <a:cubicBezTo>
                    <a:pt x="10011" y="2270"/>
                    <a:pt x="9886" y="1780"/>
                    <a:pt x="9492" y="1559"/>
                  </a:cubicBezTo>
                  <a:lnTo>
                    <a:pt x="7126" y="184"/>
                  </a:lnTo>
                  <a:lnTo>
                    <a:pt x="6991" y="107"/>
                  </a:lnTo>
                  <a:cubicBezTo>
                    <a:pt x="6866" y="35"/>
                    <a:pt x="6729" y="0"/>
                    <a:pt x="6594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7" name="Google Shape;17937;p67"/>
            <p:cNvSpPr/>
            <p:nvPr/>
          </p:nvSpPr>
          <p:spPr>
            <a:xfrm>
              <a:off x="1320345" y="3828690"/>
              <a:ext cx="246299" cy="344792"/>
            </a:xfrm>
            <a:custGeom>
              <a:avLst/>
              <a:gdLst/>
              <a:ahLst/>
              <a:cxnLst/>
              <a:rect l="l" t="t" r="r" b="b"/>
              <a:pathLst>
                <a:path w="9425" h="13194" extrusionOk="0">
                  <a:moveTo>
                    <a:pt x="1657" y="10743"/>
                  </a:moveTo>
                  <a:cubicBezTo>
                    <a:pt x="1998" y="10743"/>
                    <a:pt x="2337" y="10989"/>
                    <a:pt x="2337" y="11415"/>
                  </a:cubicBezTo>
                  <a:cubicBezTo>
                    <a:pt x="2337" y="11607"/>
                    <a:pt x="2260" y="11790"/>
                    <a:pt x="2116" y="11915"/>
                  </a:cubicBezTo>
                  <a:cubicBezTo>
                    <a:pt x="1978" y="12041"/>
                    <a:pt x="1821" y="12095"/>
                    <a:pt x="1669" y="12095"/>
                  </a:cubicBezTo>
                  <a:cubicBezTo>
                    <a:pt x="1227" y="12095"/>
                    <a:pt x="827" y="11639"/>
                    <a:pt x="1049" y="11146"/>
                  </a:cubicBezTo>
                  <a:cubicBezTo>
                    <a:pt x="1169" y="10869"/>
                    <a:pt x="1413" y="10743"/>
                    <a:pt x="1657" y="10743"/>
                  </a:cubicBezTo>
                  <a:close/>
                  <a:moveTo>
                    <a:pt x="6549" y="1"/>
                  </a:moveTo>
                  <a:lnTo>
                    <a:pt x="5924" y="1068"/>
                  </a:lnTo>
                  <a:lnTo>
                    <a:pt x="5376" y="1982"/>
                  </a:lnTo>
                  <a:lnTo>
                    <a:pt x="4587" y="3328"/>
                  </a:lnTo>
                  <a:lnTo>
                    <a:pt x="4135" y="4107"/>
                  </a:lnTo>
                  <a:lnTo>
                    <a:pt x="3914" y="4501"/>
                  </a:lnTo>
                  <a:lnTo>
                    <a:pt x="3683" y="4886"/>
                  </a:lnTo>
                  <a:lnTo>
                    <a:pt x="3155" y="5809"/>
                  </a:lnTo>
                  <a:lnTo>
                    <a:pt x="3126" y="5857"/>
                  </a:lnTo>
                  <a:lnTo>
                    <a:pt x="2885" y="6280"/>
                  </a:lnTo>
                  <a:lnTo>
                    <a:pt x="1481" y="8713"/>
                  </a:lnTo>
                  <a:cubicBezTo>
                    <a:pt x="1481" y="8713"/>
                    <a:pt x="337" y="10684"/>
                    <a:pt x="327" y="10713"/>
                  </a:cubicBezTo>
                  <a:cubicBezTo>
                    <a:pt x="1" y="11309"/>
                    <a:pt x="20" y="12030"/>
                    <a:pt x="366" y="12617"/>
                  </a:cubicBezTo>
                  <a:lnTo>
                    <a:pt x="385" y="12627"/>
                  </a:lnTo>
                  <a:lnTo>
                    <a:pt x="933" y="12944"/>
                  </a:lnTo>
                  <a:cubicBezTo>
                    <a:pt x="1193" y="13088"/>
                    <a:pt x="1481" y="13184"/>
                    <a:pt x="1780" y="13194"/>
                  </a:cubicBezTo>
                  <a:lnTo>
                    <a:pt x="1895" y="13194"/>
                  </a:lnTo>
                  <a:cubicBezTo>
                    <a:pt x="1953" y="13194"/>
                    <a:pt x="2010" y="13194"/>
                    <a:pt x="2078" y="13184"/>
                  </a:cubicBezTo>
                  <a:cubicBezTo>
                    <a:pt x="2578" y="13146"/>
                    <a:pt x="3049" y="12896"/>
                    <a:pt x="3376" y="12511"/>
                  </a:cubicBezTo>
                  <a:cubicBezTo>
                    <a:pt x="3568" y="12290"/>
                    <a:pt x="3597" y="12175"/>
                    <a:pt x="4501" y="10626"/>
                  </a:cubicBezTo>
                  <a:lnTo>
                    <a:pt x="7020" y="6261"/>
                  </a:lnTo>
                  <a:lnTo>
                    <a:pt x="7030" y="6251"/>
                  </a:lnTo>
                  <a:lnTo>
                    <a:pt x="7915" y="4703"/>
                  </a:lnTo>
                  <a:lnTo>
                    <a:pt x="9213" y="2462"/>
                  </a:lnTo>
                  <a:cubicBezTo>
                    <a:pt x="9424" y="2078"/>
                    <a:pt x="9299" y="1587"/>
                    <a:pt x="8915" y="1376"/>
                  </a:cubicBezTo>
                  <a:lnTo>
                    <a:pt x="6549" y="1"/>
                  </a:ln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8" name="Google Shape;17938;p67"/>
            <p:cNvSpPr/>
            <p:nvPr/>
          </p:nvSpPr>
          <p:spPr>
            <a:xfrm>
              <a:off x="1460076" y="3854979"/>
              <a:ext cx="76647" cy="62561"/>
            </a:xfrm>
            <a:custGeom>
              <a:avLst/>
              <a:gdLst/>
              <a:ahLst/>
              <a:cxnLst/>
              <a:rect l="l" t="t" r="r" b="b"/>
              <a:pathLst>
                <a:path w="2933" h="2394" extrusionOk="0">
                  <a:moveTo>
                    <a:pt x="793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6" y="889"/>
                  </a:lnTo>
                  <a:cubicBezTo>
                    <a:pt x="0" y="1043"/>
                    <a:pt x="58" y="1245"/>
                    <a:pt x="212" y="1331"/>
                  </a:cubicBezTo>
                  <a:lnTo>
                    <a:pt x="1981" y="2351"/>
                  </a:lnTo>
                  <a:cubicBezTo>
                    <a:pt x="2032" y="2380"/>
                    <a:pt x="2089" y="2393"/>
                    <a:pt x="2145" y="2393"/>
                  </a:cubicBezTo>
                  <a:cubicBezTo>
                    <a:pt x="2257" y="2393"/>
                    <a:pt x="2366" y="2338"/>
                    <a:pt x="2423" y="2235"/>
                  </a:cubicBezTo>
                  <a:lnTo>
                    <a:pt x="2837" y="1514"/>
                  </a:lnTo>
                  <a:cubicBezTo>
                    <a:pt x="2933" y="1351"/>
                    <a:pt x="2875" y="1149"/>
                    <a:pt x="2721" y="1062"/>
                  </a:cubicBezTo>
                  <a:lnTo>
                    <a:pt x="962" y="43"/>
                  </a:lnTo>
                  <a:cubicBezTo>
                    <a:pt x="908" y="14"/>
                    <a:pt x="850" y="0"/>
                    <a:pt x="793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9" name="Google Shape;17939;p67"/>
            <p:cNvSpPr/>
            <p:nvPr/>
          </p:nvSpPr>
          <p:spPr>
            <a:xfrm>
              <a:off x="1414579" y="3932514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89" y="0"/>
                  </a:moveTo>
                  <a:cubicBezTo>
                    <a:pt x="677" y="0"/>
                    <a:pt x="568" y="60"/>
                    <a:pt x="510" y="163"/>
                  </a:cubicBezTo>
                  <a:lnTo>
                    <a:pt x="97" y="884"/>
                  </a:lnTo>
                  <a:cubicBezTo>
                    <a:pt x="1" y="1038"/>
                    <a:pt x="58" y="1240"/>
                    <a:pt x="212" y="1336"/>
                  </a:cubicBezTo>
                  <a:lnTo>
                    <a:pt x="1972" y="2345"/>
                  </a:lnTo>
                  <a:cubicBezTo>
                    <a:pt x="2026" y="2377"/>
                    <a:pt x="2085" y="2392"/>
                    <a:pt x="2142" y="2392"/>
                  </a:cubicBezTo>
                  <a:cubicBezTo>
                    <a:pt x="2257" y="2392"/>
                    <a:pt x="2366" y="2333"/>
                    <a:pt x="2424" y="2230"/>
                  </a:cubicBezTo>
                  <a:lnTo>
                    <a:pt x="2837" y="1509"/>
                  </a:lnTo>
                  <a:cubicBezTo>
                    <a:pt x="2933" y="1355"/>
                    <a:pt x="2876" y="1153"/>
                    <a:pt x="2722" y="1057"/>
                  </a:cubicBezTo>
                  <a:lnTo>
                    <a:pt x="953" y="47"/>
                  </a:lnTo>
                  <a:cubicBezTo>
                    <a:pt x="901" y="15"/>
                    <a:pt x="845" y="0"/>
                    <a:pt x="789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0" name="Google Shape;17940;p67"/>
            <p:cNvSpPr/>
            <p:nvPr/>
          </p:nvSpPr>
          <p:spPr>
            <a:xfrm>
              <a:off x="1370102" y="4009527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91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7" y="889"/>
                  </a:lnTo>
                  <a:cubicBezTo>
                    <a:pt x="1" y="1043"/>
                    <a:pt x="58" y="1245"/>
                    <a:pt x="212" y="1331"/>
                  </a:cubicBezTo>
                  <a:lnTo>
                    <a:pt x="1972" y="2351"/>
                  </a:lnTo>
                  <a:cubicBezTo>
                    <a:pt x="2026" y="2379"/>
                    <a:pt x="2084" y="2393"/>
                    <a:pt x="2140" y="2393"/>
                  </a:cubicBezTo>
                  <a:cubicBezTo>
                    <a:pt x="2256" y="2393"/>
                    <a:pt x="2366" y="2335"/>
                    <a:pt x="2424" y="2226"/>
                  </a:cubicBezTo>
                  <a:lnTo>
                    <a:pt x="2837" y="1504"/>
                  </a:lnTo>
                  <a:cubicBezTo>
                    <a:pt x="2933" y="1350"/>
                    <a:pt x="2876" y="1149"/>
                    <a:pt x="2722" y="1062"/>
                  </a:cubicBezTo>
                  <a:lnTo>
                    <a:pt x="953" y="43"/>
                  </a:lnTo>
                  <a:cubicBezTo>
                    <a:pt x="902" y="14"/>
                    <a:pt x="846" y="0"/>
                    <a:pt x="791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1" name="Google Shape;17941;p67"/>
            <p:cNvSpPr/>
            <p:nvPr/>
          </p:nvSpPr>
          <p:spPr>
            <a:xfrm>
              <a:off x="1442254" y="3903481"/>
              <a:ext cx="48972" cy="30131"/>
            </a:xfrm>
            <a:custGeom>
              <a:avLst/>
              <a:gdLst/>
              <a:ahLst/>
              <a:cxnLst/>
              <a:rect l="l" t="t" r="r" b="b"/>
              <a:pathLst>
                <a:path w="1874" h="1153" extrusionOk="0">
                  <a:moveTo>
                    <a:pt x="313" y="1"/>
                  </a:moveTo>
                  <a:cubicBezTo>
                    <a:pt x="124" y="1"/>
                    <a:pt x="0" y="286"/>
                    <a:pt x="211" y="408"/>
                  </a:cubicBezTo>
                  <a:lnTo>
                    <a:pt x="1451" y="1120"/>
                  </a:lnTo>
                  <a:cubicBezTo>
                    <a:pt x="1489" y="1142"/>
                    <a:pt x="1526" y="1152"/>
                    <a:pt x="1561" y="1152"/>
                  </a:cubicBezTo>
                  <a:cubicBezTo>
                    <a:pt x="1750" y="1152"/>
                    <a:pt x="1874" y="868"/>
                    <a:pt x="1663" y="754"/>
                  </a:cubicBezTo>
                  <a:lnTo>
                    <a:pt x="422" y="33"/>
                  </a:lnTo>
                  <a:cubicBezTo>
                    <a:pt x="385" y="11"/>
                    <a:pt x="348" y="1"/>
                    <a:pt x="31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2" name="Google Shape;17942;p67"/>
            <p:cNvSpPr/>
            <p:nvPr/>
          </p:nvSpPr>
          <p:spPr>
            <a:xfrm>
              <a:off x="1494022" y="3933612"/>
              <a:ext cx="23101" cy="15078"/>
            </a:xfrm>
            <a:custGeom>
              <a:avLst/>
              <a:gdLst/>
              <a:ahLst/>
              <a:cxnLst/>
              <a:rect l="l" t="t" r="r" b="b"/>
              <a:pathLst>
                <a:path w="884" h="577" extrusionOk="0">
                  <a:moveTo>
                    <a:pt x="310" y="1"/>
                  </a:moveTo>
                  <a:cubicBezTo>
                    <a:pt x="123" y="1"/>
                    <a:pt x="1" y="278"/>
                    <a:pt x="211" y="399"/>
                  </a:cubicBezTo>
                  <a:lnTo>
                    <a:pt x="461" y="544"/>
                  </a:lnTo>
                  <a:cubicBezTo>
                    <a:pt x="498" y="566"/>
                    <a:pt x="536" y="576"/>
                    <a:pt x="571" y="576"/>
                  </a:cubicBezTo>
                  <a:cubicBezTo>
                    <a:pt x="759" y="576"/>
                    <a:pt x="883" y="290"/>
                    <a:pt x="672" y="169"/>
                  </a:cubicBezTo>
                  <a:lnTo>
                    <a:pt x="422" y="34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3" name="Google Shape;17943;p67"/>
            <p:cNvSpPr/>
            <p:nvPr/>
          </p:nvSpPr>
          <p:spPr>
            <a:xfrm>
              <a:off x="1397462" y="3981147"/>
              <a:ext cx="48816" cy="30131"/>
            </a:xfrm>
            <a:custGeom>
              <a:avLst/>
              <a:gdLst/>
              <a:ahLst/>
              <a:cxnLst/>
              <a:rect l="l" t="t" r="r" b="b"/>
              <a:pathLst>
                <a:path w="1868" h="1153" extrusionOk="0">
                  <a:moveTo>
                    <a:pt x="312" y="0"/>
                  </a:moveTo>
                  <a:cubicBezTo>
                    <a:pt x="120" y="0"/>
                    <a:pt x="1" y="286"/>
                    <a:pt x="204" y="407"/>
                  </a:cubicBezTo>
                  <a:lnTo>
                    <a:pt x="1444" y="1119"/>
                  </a:lnTo>
                  <a:cubicBezTo>
                    <a:pt x="1484" y="1142"/>
                    <a:pt x="1523" y="1152"/>
                    <a:pt x="1559" y="1152"/>
                  </a:cubicBezTo>
                  <a:cubicBezTo>
                    <a:pt x="1750" y="1152"/>
                    <a:pt x="1867" y="875"/>
                    <a:pt x="1665" y="754"/>
                  </a:cubicBezTo>
                  <a:lnTo>
                    <a:pt x="425" y="32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4" name="Google Shape;17944;p67"/>
            <p:cNvSpPr/>
            <p:nvPr/>
          </p:nvSpPr>
          <p:spPr>
            <a:xfrm>
              <a:off x="1449022" y="4011042"/>
              <a:ext cx="23101" cy="15288"/>
            </a:xfrm>
            <a:custGeom>
              <a:avLst/>
              <a:gdLst/>
              <a:ahLst/>
              <a:cxnLst/>
              <a:rect l="l" t="t" r="r" b="b"/>
              <a:pathLst>
                <a:path w="884" h="585" extrusionOk="0">
                  <a:moveTo>
                    <a:pt x="319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462" y="552"/>
                  </a:lnTo>
                  <a:cubicBezTo>
                    <a:pt x="501" y="575"/>
                    <a:pt x="539" y="584"/>
                    <a:pt x="575" y="584"/>
                  </a:cubicBezTo>
                  <a:cubicBezTo>
                    <a:pt x="766" y="584"/>
                    <a:pt x="884" y="299"/>
                    <a:pt x="673" y="177"/>
                  </a:cubicBezTo>
                  <a:lnTo>
                    <a:pt x="683" y="177"/>
                  </a:lnTo>
                  <a:lnTo>
                    <a:pt x="433" y="33"/>
                  </a:lnTo>
                  <a:cubicBezTo>
                    <a:pt x="394" y="10"/>
                    <a:pt x="355" y="0"/>
                    <a:pt x="31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5" name="Google Shape;17945;p67"/>
            <p:cNvSpPr/>
            <p:nvPr/>
          </p:nvSpPr>
          <p:spPr>
            <a:xfrm>
              <a:off x="1404806" y="4088185"/>
              <a:ext cx="22918" cy="15209"/>
            </a:xfrm>
            <a:custGeom>
              <a:avLst/>
              <a:gdLst/>
              <a:ahLst/>
              <a:cxnLst/>
              <a:rect l="l" t="t" r="r" b="b"/>
              <a:pathLst>
                <a:path w="877" h="582" extrusionOk="0">
                  <a:moveTo>
                    <a:pt x="310" y="0"/>
                  </a:moveTo>
                  <a:cubicBezTo>
                    <a:pt x="118" y="0"/>
                    <a:pt x="0" y="286"/>
                    <a:pt x="211" y="408"/>
                  </a:cubicBezTo>
                  <a:lnTo>
                    <a:pt x="451" y="552"/>
                  </a:lnTo>
                  <a:cubicBezTo>
                    <a:pt x="489" y="573"/>
                    <a:pt x="526" y="581"/>
                    <a:pt x="561" y="581"/>
                  </a:cubicBezTo>
                  <a:cubicBezTo>
                    <a:pt x="755" y="581"/>
                    <a:pt x="877" y="300"/>
                    <a:pt x="673" y="177"/>
                  </a:cubicBezTo>
                  <a:lnTo>
                    <a:pt x="423" y="33"/>
                  </a:lnTo>
                  <a:cubicBezTo>
                    <a:pt x="383" y="10"/>
                    <a:pt x="345" y="0"/>
                    <a:pt x="31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6" name="Google Shape;17946;p67"/>
            <p:cNvSpPr/>
            <p:nvPr/>
          </p:nvSpPr>
          <p:spPr>
            <a:xfrm>
              <a:off x="1352985" y="4058290"/>
              <a:ext cx="48816" cy="30105"/>
            </a:xfrm>
            <a:custGeom>
              <a:avLst/>
              <a:gdLst/>
              <a:ahLst/>
              <a:cxnLst/>
              <a:rect l="l" t="t" r="r" b="b"/>
              <a:pathLst>
                <a:path w="1868" h="1152" extrusionOk="0">
                  <a:moveTo>
                    <a:pt x="312" y="0"/>
                  </a:moveTo>
                  <a:cubicBezTo>
                    <a:pt x="120" y="0"/>
                    <a:pt x="1" y="286"/>
                    <a:pt x="204" y="408"/>
                  </a:cubicBezTo>
                  <a:lnTo>
                    <a:pt x="1444" y="1119"/>
                  </a:lnTo>
                  <a:cubicBezTo>
                    <a:pt x="1483" y="1142"/>
                    <a:pt x="1521" y="1152"/>
                    <a:pt x="1557" y="1152"/>
                  </a:cubicBezTo>
                  <a:cubicBezTo>
                    <a:pt x="1749" y="1152"/>
                    <a:pt x="1868" y="866"/>
                    <a:pt x="1665" y="744"/>
                  </a:cubicBezTo>
                  <a:lnTo>
                    <a:pt x="425" y="33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7" name="Google Shape;17947;p67"/>
            <p:cNvSpPr/>
            <p:nvPr/>
          </p:nvSpPr>
          <p:spPr>
            <a:xfrm>
              <a:off x="1303751" y="3807339"/>
              <a:ext cx="118903" cy="366404"/>
            </a:xfrm>
            <a:custGeom>
              <a:avLst/>
              <a:gdLst/>
              <a:ahLst/>
              <a:cxnLst/>
              <a:rect l="l" t="t" r="r" b="b"/>
              <a:pathLst>
                <a:path w="4550" h="14021" extrusionOk="0">
                  <a:moveTo>
                    <a:pt x="2299" y="11559"/>
                  </a:moveTo>
                  <a:cubicBezTo>
                    <a:pt x="2905" y="11559"/>
                    <a:pt x="3203" y="12280"/>
                    <a:pt x="2780" y="12703"/>
                  </a:cubicBezTo>
                  <a:cubicBezTo>
                    <a:pt x="2643" y="12840"/>
                    <a:pt x="2473" y="12902"/>
                    <a:pt x="2307" y="12902"/>
                  </a:cubicBezTo>
                  <a:cubicBezTo>
                    <a:pt x="1960" y="12902"/>
                    <a:pt x="1626" y="12635"/>
                    <a:pt x="1626" y="12232"/>
                  </a:cubicBezTo>
                  <a:cubicBezTo>
                    <a:pt x="1626" y="11857"/>
                    <a:pt x="1934" y="11559"/>
                    <a:pt x="2299" y="11559"/>
                  </a:cubicBezTo>
                  <a:close/>
                  <a:moveTo>
                    <a:pt x="857" y="0"/>
                  </a:moveTo>
                  <a:cubicBezTo>
                    <a:pt x="414" y="0"/>
                    <a:pt x="59" y="356"/>
                    <a:pt x="59" y="798"/>
                  </a:cubicBezTo>
                  <a:cubicBezTo>
                    <a:pt x="59" y="12703"/>
                    <a:pt x="1" y="12299"/>
                    <a:pt x="193" y="12799"/>
                  </a:cubicBezTo>
                  <a:cubicBezTo>
                    <a:pt x="482" y="13530"/>
                    <a:pt x="1193" y="14020"/>
                    <a:pt x="1991" y="14020"/>
                  </a:cubicBezTo>
                  <a:lnTo>
                    <a:pt x="2761" y="14020"/>
                  </a:lnTo>
                  <a:cubicBezTo>
                    <a:pt x="3588" y="13953"/>
                    <a:pt x="4290" y="13376"/>
                    <a:pt x="4492" y="12568"/>
                  </a:cubicBezTo>
                  <a:cubicBezTo>
                    <a:pt x="4530" y="12415"/>
                    <a:pt x="4549" y="12261"/>
                    <a:pt x="4549" y="12107"/>
                  </a:cubicBezTo>
                  <a:lnTo>
                    <a:pt x="4549" y="12097"/>
                  </a:lnTo>
                  <a:lnTo>
                    <a:pt x="4549" y="808"/>
                  </a:lnTo>
                  <a:cubicBezTo>
                    <a:pt x="4549" y="356"/>
                    <a:pt x="4193" y="0"/>
                    <a:pt x="3742" y="0"/>
                  </a:cubicBez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8" name="Google Shape;17948;p67"/>
            <p:cNvSpPr/>
            <p:nvPr/>
          </p:nvSpPr>
          <p:spPr>
            <a:xfrm>
              <a:off x="1326879" y="3807339"/>
              <a:ext cx="95776" cy="366142"/>
            </a:xfrm>
            <a:custGeom>
              <a:avLst/>
              <a:gdLst/>
              <a:ahLst/>
              <a:cxnLst/>
              <a:rect l="l" t="t" r="r" b="b"/>
              <a:pathLst>
                <a:path w="3665" h="14011" extrusionOk="0">
                  <a:moveTo>
                    <a:pt x="1428" y="11557"/>
                  </a:moveTo>
                  <a:cubicBezTo>
                    <a:pt x="1989" y="11557"/>
                    <a:pt x="2353" y="12295"/>
                    <a:pt x="1866" y="12732"/>
                  </a:cubicBezTo>
                  <a:cubicBezTo>
                    <a:pt x="1741" y="12838"/>
                    <a:pt x="1587" y="12905"/>
                    <a:pt x="1414" y="12905"/>
                  </a:cubicBezTo>
                  <a:cubicBezTo>
                    <a:pt x="674" y="12905"/>
                    <a:pt x="481" y="11876"/>
                    <a:pt x="1174" y="11607"/>
                  </a:cubicBezTo>
                  <a:cubicBezTo>
                    <a:pt x="1261" y="11573"/>
                    <a:pt x="1347" y="11557"/>
                    <a:pt x="1428" y="11557"/>
                  </a:cubicBezTo>
                  <a:close/>
                  <a:moveTo>
                    <a:pt x="876" y="0"/>
                  </a:moveTo>
                  <a:cubicBezTo>
                    <a:pt x="433" y="0"/>
                    <a:pt x="77" y="356"/>
                    <a:pt x="77" y="798"/>
                  </a:cubicBezTo>
                  <a:cubicBezTo>
                    <a:pt x="77" y="12857"/>
                    <a:pt x="1" y="12338"/>
                    <a:pt x="241" y="12886"/>
                  </a:cubicBezTo>
                  <a:cubicBezTo>
                    <a:pt x="529" y="13511"/>
                    <a:pt x="1135" y="13944"/>
                    <a:pt x="1828" y="14011"/>
                  </a:cubicBezTo>
                  <a:lnTo>
                    <a:pt x="1866" y="14011"/>
                  </a:lnTo>
                  <a:cubicBezTo>
                    <a:pt x="2876" y="13934"/>
                    <a:pt x="3655" y="13097"/>
                    <a:pt x="3664" y="12088"/>
                  </a:cubicBezTo>
                  <a:lnTo>
                    <a:pt x="3664" y="808"/>
                  </a:lnTo>
                  <a:cubicBezTo>
                    <a:pt x="3664" y="356"/>
                    <a:pt x="3299" y="0"/>
                    <a:pt x="2857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9" name="Google Shape;17949;p67"/>
            <p:cNvSpPr/>
            <p:nvPr/>
          </p:nvSpPr>
          <p:spPr>
            <a:xfrm>
              <a:off x="1328891" y="3834230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0" name="Google Shape;17950;p67"/>
            <p:cNvSpPr/>
            <p:nvPr/>
          </p:nvSpPr>
          <p:spPr>
            <a:xfrm>
              <a:off x="1328891" y="3923943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1" name="Google Shape;17951;p67"/>
            <p:cNvSpPr/>
            <p:nvPr/>
          </p:nvSpPr>
          <p:spPr>
            <a:xfrm>
              <a:off x="1328891" y="4012898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2" name="Google Shape;17952;p67"/>
            <p:cNvSpPr/>
            <p:nvPr/>
          </p:nvSpPr>
          <p:spPr>
            <a:xfrm>
              <a:off x="1387192" y="3891983"/>
              <a:ext cx="22474" cy="11394"/>
            </a:xfrm>
            <a:custGeom>
              <a:avLst/>
              <a:gdLst/>
              <a:ahLst/>
              <a:cxnLst/>
              <a:rect l="l" t="t" r="r" b="b"/>
              <a:pathLst>
                <a:path w="860" h="436" extrusionOk="0">
                  <a:moveTo>
                    <a:pt x="584" y="1"/>
                  </a:moveTo>
                  <a:cubicBezTo>
                    <a:pt x="576" y="1"/>
                    <a:pt x="567" y="1"/>
                    <a:pt x="558" y="2"/>
                  </a:cubicBezTo>
                  <a:lnTo>
                    <a:pt x="270" y="2"/>
                  </a:lnTo>
                  <a:cubicBezTo>
                    <a:pt x="0" y="21"/>
                    <a:pt x="0" y="406"/>
                    <a:pt x="270" y="435"/>
                  </a:cubicBezTo>
                  <a:lnTo>
                    <a:pt x="558" y="435"/>
                  </a:lnTo>
                  <a:cubicBezTo>
                    <a:pt x="564" y="435"/>
                    <a:pt x="570" y="435"/>
                    <a:pt x="576" y="435"/>
                  </a:cubicBezTo>
                  <a:cubicBezTo>
                    <a:pt x="857" y="435"/>
                    <a:pt x="860" y="1"/>
                    <a:pt x="58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3" name="Google Shape;17953;p67"/>
            <p:cNvSpPr/>
            <p:nvPr/>
          </p:nvSpPr>
          <p:spPr>
            <a:xfrm>
              <a:off x="1327375" y="3891983"/>
              <a:ext cx="52396" cy="11394"/>
            </a:xfrm>
            <a:custGeom>
              <a:avLst/>
              <a:gdLst/>
              <a:ahLst/>
              <a:cxnLst/>
              <a:rect l="l" t="t" r="r" b="b"/>
              <a:pathLst>
                <a:path w="2005" h="436" extrusionOk="0">
                  <a:moveTo>
                    <a:pt x="1729" y="1"/>
                  </a:moveTo>
                  <a:cubicBezTo>
                    <a:pt x="1721" y="1"/>
                    <a:pt x="1712" y="1"/>
                    <a:pt x="1703" y="2"/>
                  </a:cubicBezTo>
                  <a:lnTo>
                    <a:pt x="270" y="2"/>
                  </a:lnTo>
                  <a:cubicBezTo>
                    <a:pt x="1" y="21"/>
                    <a:pt x="1" y="406"/>
                    <a:pt x="270" y="435"/>
                  </a:cubicBezTo>
                  <a:lnTo>
                    <a:pt x="1703" y="435"/>
                  </a:lnTo>
                  <a:cubicBezTo>
                    <a:pt x="1709" y="435"/>
                    <a:pt x="1715" y="435"/>
                    <a:pt x="1721" y="435"/>
                  </a:cubicBezTo>
                  <a:cubicBezTo>
                    <a:pt x="2002" y="435"/>
                    <a:pt x="2005" y="1"/>
                    <a:pt x="172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4" name="Google Shape;17954;p67"/>
            <p:cNvSpPr/>
            <p:nvPr/>
          </p:nvSpPr>
          <p:spPr>
            <a:xfrm>
              <a:off x="1326539" y="3981695"/>
              <a:ext cx="53232" cy="11394"/>
            </a:xfrm>
            <a:custGeom>
              <a:avLst/>
              <a:gdLst/>
              <a:ahLst/>
              <a:cxnLst/>
              <a:rect l="l" t="t" r="r" b="b"/>
              <a:pathLst>
                <a:path w="2037" h="436" extrusionOk="0">
                  <a:moveTo>
                    <a:pt x="276" y="1"/>
                  </a:moveTo>
                  <a:cubicBezTo>
                    <a:pt x="0" y="1"/>
                    <a:pt x="3" y="435"/>
                    <a:pt x="284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1735" y="435"/>
                  </a:lnTo>
                  <a:cubicBezTo>
                    <a:pt x="1741" y="435"/>
                    <a:pt x="1747" y="435"/>
                    <a:pt x="1753" y="435"/>
                  </a:cubicBezTo>
                  <a:cubicBezTo>
                    <a:pt x="2034" y="435"/>
                    <a:pt x="2037" y="1"/>
                    <a:pt x="1761" y="1"/>
                  </a:cubicBezTo>
                  <a:cubicBezTo>
                    <a:pt x="1753" y="1"/>
                    <a:pt x="1744" y="1"/>
                    <a:pt x="1735" y="2"/>
                  </a:cubicBezTo>
                  <a:lnTo>
                    <a:pt x="302" y="2"/>
                  </a:lnTo>
                  <a:cubicBezTo>
                    <a:pt x="293" y="1"/>
                    <a:pt x="284" y="1"/>
                    <a:pt x="27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5" name="Google Shape;17955;p67"/>
            <p:cNvSpPr/>
            <p:nvPr/>
          </p:nvSpPr>
          <p:spPr>
            <a:xfrm>
              <a:off x="1386330" y="3981695"/>
              <a:ext cx="23336" cy="11394"/>
            </a:xfrm>
            <a:custGeom>
              <a:avLst/>
              <a:gdLst/>
              <a:ahLst/>
              <a:cxnLst/>
              <a:rect l="l" t="t" r="r" b="b"/>
              <a:pathLst>
                <a:path w="893" h="436" extrusionOk="0">
                  <a:moveTo>
                    <a:pt x="277" y="1"/>
                  </a:moveTo>
                  <a:cubicBezTo>
                    <a:pt x="1" y="1"/>
                    <a:pt x="4" y="435"/>
                    <a:pt x="285" y="435"/>
                  </a:cubicBezTo>
                  <a:cubicBezTo>
                    <a:pt x="291" y="435"/>
                    <a:pt x="297" y="435"/>
                    <a:pt x="303" y="435"/>
                  </a:cubicBezTo>
                  <a:lnTo>
                    <a:pt x="591" y="435"/>
                  </a:lnTo>
                  <a:cubicBezTo>
                    <a:pt x="597" y="435"/>
                    <a:pt x="603" y="435"/>
                    <a:pt x="609" y="435"/>
                  </a:cubicBezTo>
                  <a:cubicBezTo>
                    <a:pt x="890" y="435"/>
                    <a:pt x="893" y="1"/>
                    <a:pt x="617" y="1"/>
                  </a:cubicBezTo>
                  <a:cubicBezTo>
                    <a:pt x="609" y="1"/>
                    <a:pt x="600" y="1"/>
                    <a:pt x="591" y="2"/>
                  </a:cubicBezTo>
                  <a:lnTo>
                    <a:pt x="303" y="2"/>
                  </a:lnTo>
                  <a:cubicBezTo>
                    <a:pt x="294" y="1"/>
                    <a:pt x="285" y="1"/>
                    <a:pt x="277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6" name="Google Shape;17956;p67"/>
            <p:cNvSpPr/>
            <p:nvPr/>
          </p:nvSpPr>
          <p:spPr>
            <a:xfrm>
              <a:off x="1327375" y="4070677"/>
              <a:ext cx="52396" cy="11368"/>
            </a:xfrm>
            <a:custGeom>
              <a:avLst/>
              <a:gdLst/>
              <a:ahLst/>
              <a:cxnLst/>
              <a:rect l="l" t="t" r="r" b="b"/>
              <a:pathLst>
                <a:path w="2005" h="435" extrusionOk="0">
                  <a:moveTo>
                    <a:pt x="1721" y="0"/>
                  </a:moveTo>
                  <a:cubicBezTo>
                    <a:pt x="1715" y="0"/>
                    <a:pt x="1709" y="1"/>
                    <a:pt x="1703" y="1"/>
                  </a:cubicBezTo>
                  <a:lnTo>
                    <a:pt x="270" y="1"/>
                  </a:lnTo>
                  <a:cubicBezTo>
                    <a:pt x="1" y="20"/>
                    <a:pt x="1" y="414"/>
                    <a:pt x="270" y="434"/>
                  </a:cubicBezTo>
                  <a:lnTo>
                    <a:pt x="1703" y="434"/>
                  </a:lnTo>
                  <a:cubicBezTo>
                    <a:pt x="1709" y="434"/>
                    <a:pt x="1715" y="434"/>
                    <a:pt x="1721" y="434"/>
                  </a:cubicBezTo>
                  <a:cubicBezTo>
                    <a:pt x="2005" y="434"/>
                    <a:pt x="2005" y="0"/>
                    <a:pt x="1721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7" name="Google Shape;17957;p67"/>
            <p:cNvSpPr/>
            <p:nvPr/>
          </p:nvSpPr>
          <p:spPr>
            <a:xfrm>
              <a:off x="1387192" y="4070677"/>
              <a:ext cx="22474" cy="11368"/>
            </a:xfrm>
            <a:custGeom>
              <a:avLst/>
              <a:gdLst/>
              <a:ahLst/>
              <a:cxnLst/>
              <a:rect l="l" t="t" r="r" b="b"/>
              <a:pathLst>
                <a:path w="860" h="435" extrusionOk="0">
                  <a:moveTo>
                    <a:pt x="576" y="0"/>
                  </a:moveTo>
                  <a:cubicBezTo>
                    <a:pt x="570" y="0"/>
                    <a:pt x="564" y="1"/>
                    <a:pt x="558" y="1"/>
                  </a:cubicBezTo>
                  <a:lnTo>
                    <a:pt x="270" y="1"/>
                  </a:lnTo>
                  <a:cubicBezTo>
                    <a:pt x="0" y="20"/>
                    <a:pt x="0" y="414"/>
                    <a:pt x="270" y="434"/>
                  </a:cubicBezTo>
                  <a:lnTo>
                    <a:pt x="558" y="434"/>
                  </a:lnTo>
                  <a:cubicBezTo>
                    <a:pt x="564" y="434"/>
                    <a:pt x="570" y="434"/>
                    <a:pt x="576" y="434"/>
                  </a:cubicBezTo>
                  <a:cubicBezTo>
                    <a:pt x="860" y="434"/>
                    <a:pt x="860" y="0"/>
                    <a:pt x="57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958" name="Google Shape;17958;p67"/>
          <p:cNvSpPr/>
          <p:nvPr/>
        </p:nvSpPr>
        <p:spPr>
          <a:xfrm>
            <a:off x="1321365" y="2905951"/>
            <a:ext cx="30157" cy="28667"/>
          </a:xfrm>
          <a:custGeom>
            <a:avLst/>
            <a:gdLst/>
            <a:ahLst/>
            <a:cxnLst/>
            <a:rect l="l" t="t" r="r" b="b"/>
            <a:pathLst>
              <a:path w="1154" h="1097" extrusionOk="0">
                <a:moveTo>
                  <a:pt x="856" y="1"/>
                </a:moveTo>
                <a:lnTo>
                  <a:pt x="125" y="731"/>
                </a:lnTo>
                <a:cubicBezTo>
                  <a:pt x="0" y="866"/>
                  <a:pt x="87" y="1087"/>
                  <a:pt x="269" y="1097"/>
                </a:cubicBezTo>
                <a:cubicBezTo>
                  <a:pt x="423" y="1097"/>
                  <a:pt x="414" y="1030"/>
                  <a:pt x="1154" y="299"/>
                </a:cubicBezTo>
                <a:lnTo>
                  <a:pt x="856" y="1"/>
                </a:lnTo>
                <a:close/>
              </a:path>
            </a:pathLst>
          </a:custGeom>
          <a:solidFill>
            <a:srgbClr val="B7C5D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959" name="Google Shape;17959;p67"/>
          <p:cNvGrpSpPr/>
          <p:nvPr/>
        </p:nvGrpSpPr>
        <p:grpSpPr>
          <a:xfrm>
            <a:off x="1310049" y="2891421"/>
            <a:ext cx="384749" cy="366613"/>
            <a:chOff x="1310049" y="2891421"/>
            <a:chExt cx="384749" cy="366613"/>
          </a:xfrm>
        </p:grpSpPr>
        <p:sp>
          <p:nvSpPr>
            <p:cNvPr id="17960" name="Google Shape;17960;p67"/>
            <p:cNvSpPr/>
            <p:nvPr/>
          </p:nvSpPr>
          <p:spPr>
            <a:xfrm>
              <a:off x="1310049" y="2891421"/>
              <a:ext cx="384749" cy="366613"/>
            </a:xfrm>
            <a:custGeom>
              <a:avLst/>
              <a:gdLst/>
              <a:ahLst/>
              <a:cxnLst/>
              <a:rect l="l" t="t" r="r" b="b"/>
              <a:pathLst>
                <a:path w="14723" h="14029" extrusionOk="0">
                  <a:moveTo>
                    <a:pt x="2761" y="5861"/>
                  </a:moveTo>
                  <a:cubicBezTo>
                    <a:pt x="2829" y="5861"/>
                    <a:pt x="2897" y="5886"/>
                    <a:pt x="2952" y="5942"/>
                  </a:cubicBezTo>
                  <a:lnTo>
                    <a:pt x="8126" y="11105"/>
                  </a:lnTo>
                  <a:cubicBezTo>
                    <a:pt x="8309" y="11288"/>
                    <a:pt x="8184" y="11586"/>
                    <a:pt x="7924" y="11596"/>
                  </a:cubicBezTo>
                  <a:lnTo>
                    <a:pt x="2760" y="11596"/>
                  </a:lnTo>
                  <a:cubicBezTo>
                    <a:pt x="2606" y="11596"/>
                    <a:pt x="2472" y="11461"/>
                    <a:pt x="2472" y="11307"/>
                  </a:cubicBezTo>
                  <a:lnTo>
                    <a:pt x="2472" y="6144"/>
                  </a:lnTo>
                  <a:cubicBezTo>
                    <a:pt x="2478" y="5974"/>
                    <a:pt x="2618" y="5861"/>
                    <a:pt x="2761" y="5861"/>
                  </a:cubicBezTo>
                  <a:close/>
                  <a:moveTo>
                    <a:pt x="512" y="1"/>
                  </a:moveTo>
                  <a:cubicBezTo>
                    <a:pt x="245" y="1"/>
                    <a:pt x="0" y="217"/>
                    <a:pt x="0" y="509"/>
                  </a:cubicBezTo>
                  <a:lnTo>
                    <a:pt x="0" y="13509"/>
                  </a:lnTo>
                  <a:cubicBezTo>
                    <a:pt x="0" y="13798"/>
                    <a:pt x="231" y="14029"/>
                    <a:pt x="520" y="14029"/>
                  </a:cubicBezTo>
                  <a:lnTo>
                    <a:pt x="13511" y="14029"/>
                  </a:lnTo>
                  <a:cubicBezTo>
                    <a:pt x="13905" y="14029"/>
                    <a:pt x="14155" y="13596"/>
                    <a:pt x="13953" y="13250"/>
                  </a:cubicBezTo>
                  <a:cubicBezTo>
                    <a:pt x="13905" y="13163"/>
                    <a:pt x="14722" y="13990"/>
                    <a:pt x="875" y="153"/>
                  </a:cubicBezTo>
                  <a:cubicBezTo>
                    <a:pt x="837" y="114"/>
                    <a:pt x="798" y="76"/>
                    <a:pt x="741" y="57"/>
                  </a:cubicBezTo>
                  <a:cubicBezTo>
                    <a:pt x="666" y="18"/>
                    <a:pt x="588" y="1"/>
                    <a:pt x="512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1" name="Google Shape;17961;p67"/>
            <p:cNvSpPr/>
            <p:nvPr/>
          </p:nvSpPr>
          <p:spPr>
            <a:xfrm>
              <a:off x="1342218" y="2904697"/>
              <a:ext cx="324932" cy="324696"/>
            </a:xfrm>
            <a:custGeom>
              <a:avLst/>
              <a:gdLst/>
              <a:ahLst/>
              <a:cxnLst/>
              <a:rect l="l" t="t" r="r" b="b"/>
              <a:pathLst>
                <a:path w="12434" h="12425" extrusionOk="0">
                  <a:moveTo>
                    <a:pt x="1530" y="5353"/>
                  </a:moveTo>
                  <a:cubicBezTo>
                    <a:pt x="1598" y="5353"/>
                    <a:pt x="1666" y="5378"/>
                    <a:pt x="1721" y="5434"/>
                  </a:cubicBezTo>
                  <a:lnTo>
                    <a:pt x="6895" y="10597"/>
                  </a:lnTo>
                  <a:cubicBezTo>
                    <a:pt x="7068" y="10780"/>
                    <a:pt x="6953" y="11078"/>
                    <a:pt x="6693" y="11088"/>
                  </a:cubicBezTo>
                  <a:lnTo>
                    <a:pt x="1529" y="11088"/>
                  </a:lnTo>
                  <a:cubicBezTo>
                    <a:pt x="1375" y="11088"/>
                    <a:pt x="1241" y="10953"/>
                    <a:pt x="1241" y="10799"/>
                  </a:cubicBezTo>
                  <a:lnTo>
                    <a:pt x="1241" y="5636"/>
                  </a:lnTo>
                  <a:cubicBezTo>
                    <a:pt x="1247" y="5466"/>
                    <a:pt x="1387" y="5353"/>
                    <a:pt x="1530" y="5353"/>
                  </a:cubicBezTo>
                  <a:close/>
                  <a:moveTo>
                    <a:pt x="0" y="1"/>
                  </a:moveTo>
                  <a:lnTo>
                    <a:pt x="0" y="11915"/>
                  </a:lnTo>
                  <a:cubicBezTo>
                    <a:pt x="0" y="12203"/>
                    <a:pt x="231" y="12424"/>
                    <a:pt x="519" y="12424"/>
                  </a:cubicBezTo>
                  <a:lnTo>
                    <a:pt x="12434" y="12424"/>
                  </a:lnTo>
                  <a:lnTo>
                    <a:pt x="2337" y="2328"/>
                  </a:lnTo>
                  <a:lnTo>
                    <a:pt x="58" y="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2" name="Google Shape;17962;p67"/>
            <p:cNvSpPr/>
            <p:nvPr/>
          </p:nvSpPr>
          <p:spPr>
            <a:xfrm>
              <a:off x="1355546" y="2931848"/>
              <a:ext cx="22134" cy="19573"/>
            </a:xfrm>
            <a:custGeom>
              <a:avLst/>
              <a:gdLst/>
              <a:ahLst/>
              <a:cxnLst/>
              <a:rect l="l" t="t" r="r" b="b"/>
              <a:pathLst>
                <a:path w="847" h="749" extrusionOk="0">
                  <a:moveTo>
                    <a:pt x="538" y="0"/>
                  </a:moveTo>
                  <a:lnTo>
                    <a:pt x="163" y="385"/>
                  </a:lnTo>
                  <a:cubicBezTo>
                    <a:pt x="1" y="533"/>
                    <a:pt x="145" y="749"/>
                    <a:pt x="312" y="749"/>
                  </a:cubicBezTo>
                  <a:cubicBezTo>
                    <a:pt x="363" y="749"/>
                    <a:pt x="415" y="729"/>
                    <a:pt x="461" y="683"/>
                  </a:cubicBezTo>
                  <a:lnTo>
                    <a:pt x="846" y="308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3" name="Google Shape;17963;p67"/>
            <p:cNvSpPr/>
            <p:nvPr/>
          </p:nvSpPr>
          <p:spPr>
            <a:xfrm>
              <a:off x="1372610" y="2957720"/>
              <a:ext cx="30680" cy="28667"/>
            </a:xfrm>
            <a:custGeom>
              <a:avLst/>
              <a:gdLst/>
              <a:ahLst/>
              <a:cxnLst/>
              <a:rect l="l" t="t" r="r" b="b"/>
              <a:pathLst>
                <a:path w="1174" h="1097" extrusionOk="0">
                  <a:moveTo>
                    <a:pt x="866" y="1"/>
                  </a:moveTo>
                  <a:lnTo>
                    <a:pt x="135" y="731"/>
                  </a:lnTo>
                  <a:cubicBezTo>
                    <a:pt x="1" y="866"/>
                    <a:pt x="97" y="1097"/>
                    <a:pt x="289" y="1097"/>
                  </a:cubicBezTo>
                  <a:cubicBezTo>
                    <a:pt x="433" y="1097"/>
                    <a:pt x="424" y="1029"/>
                    <a:pt x="117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4" name="Google Shape;17964;p67"/>
            <p:cNvSpPr/>
            <p:nvPr/>
          </p:nvSpPr>
          <p:spPr>
            <a:xfrm>
              <a:off x="1407001" y="2983356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0"/>
                  </a:moveTo>
                  <a:lnTo>
                    <a:pt x="156" y="375"/>
                  </a:lnTo>
                  <a:cubicBezTo>
                    <a:pt x="0" y="531"/>
                    <a:pt x="141" y="749"/>
                    <a:pt x="311" y="749"/>
                  </a:cubicBezTo>
                  <a:cubicBezTo>
                    <a:pt x="362" y="749"/>
                    <a:pt x="415" y="730"/>
                    <a:pt x="464" y="683"/>
                  </a:cubicBezTo>
                  <a:lnTo>
                    <a:pt x="839" y="308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5" name="Google Shape;17965;p67"/>
            <p:cNvSpPr/>
            <p:nvPr/>
          </p:nvSpPr>
          <p:spPr>
            <a:xfrm>
              <a:off x="1424379" y="3009227"/>
              <a:ext cx="30444" cy="28693"/>
            </a:xfrm>
            <a:custGeom>
              <a:avLst/>
              <a:gdLst/>
              <a:ahLst/>
              <a:cxnLst/>
              <a:rect l="l" t="t" r="r" b="b"/>
              <a:pathLst>
                <a:path w="1165" h="1098" extrusionOk="0">
                  <a:moveTo>
                    <a:pt x="866" y="1"/>
                  </a:moveTo>
                  <a:lnTo>
                    <a:pt x="126" y="732"/>
                  </a:lnTo>
                  <a:cubicBezTo>
                    <a:pt x="1" y="866"/>
                    <a:pt x="97" y="1087"/>
                    <a:pt x="279" y="1097"/>
                  </a:cubicBezTo>
                  <a:cubicBezTo>
                    <a:pt x="424" y="1097"/>
                    <a:pt x="41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6" name="Google Shape;17966;p67"/>
            <p:cNvSpPr/>
            <p:nvPr/>
          </p:nvSpPr>
          <p:spPr>
            <a:xfrm>
              <a:off x="1458769" y="3035124"/>
              <a:ext cx="21925" cy="19338"/>
            </a:xfrm>
            <a:custGeom>
              <a:avLst/>
              <a:gdLst/>
              <a:ahLst/>
              <a:cxnLst/>
              <a:rect l="l" t="t" r="r" b="b"/>
              <a:pathLst>
                <a:path w="839" h="740" extrusionOk="0">
                  <a:moveTo>
                    <a:pt x="540" y="0"/>
                  </a:moveTo>
                  <a:lnTo>
                    <a:pt x="156" y="375"/>
                  </a:lnTo>
                  <a:cubicBezTo>
                    <a:pt x="1" y="523"/>
                    <a:pt x="141" y="739"/>
                    <a:pt x="306" y="739"/>
                  </a:cubicBezTo>
                  <a:cubicBezTo>
                    <a:pt x="356" y="739"/>
                    <a:pt x="407" y="720"/>
                    <a:pt x="454" y="673"/>
                  </a:cubicBezTo>
                  <a:lnTo>
                    <a:pt x="839" y="29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7" name="Google Shape;17967;p67"/>
            <p:cNvSpPr/>
            <p:nvPr/>
          </p:nvSpPr>
          <p:spPr>
            <a:xfrm>
              <a:off x="1475886" y="3060995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66" y="1"/>
                  </a:moveTo>
                  <a:lnTo>
                    <a:pt x="136" y="732"/>
                  </a:lnTo>
                  <a:cubicBezTo>
                    <a:pt x="1" y="866"/>
                    <a:pt x="97" y="1087"/>
                    <a:pt x="289" y="1097"/>
                  </a:cubicBezTo>
                  <a:cubicBezTo>
                    <a:pt x="434" y="1097"/>
                    <a:pt x="42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8" name="Google Shape;17968;p67"/>
            <p:cNvSpPr/>
            <p:nvPr/>
          </p:nvSpPr>
          <p:spPr>
            <a:xfrm>
              <a:off x="1510276" y="3086631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1"/>
                  </a:moveTo>
                  <a:lnTo>
                    <a:pt x="156" y="376"/>
                  </a:lnTo>
                  <a:cubicBezTo>
                    <a:pt x="1" y="531"/>
                    <a:pt x="142" y="749"/>
                    <a:pt x="307" y="749"/>
                  </a:cubicBezTo>
                  <a:cubicBezTo>
                    <a:pt x="356" y="749"/>
                    <a:pt x="408" y="730"/>
                    <a:pt x="454" y="683"/>
                  </a:cubicBezTo>
                  <a:lnTo>
                    <a:pt x="839" y="308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9" name="Google Shape;17969;p67"/>
            <p:cNvSpPr/>
            <p:nvPr/>
          </p:nvSpPr>
          <p:spPr>
            <a:xfrm>
              <a:off x="1527655" y="3112267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57" y="0"/>
                  </a:moveTo>
                  <a:lnTo>
                    <a:pt x="126" y="741"/>
                  </a:lnTo>
                  <a:cubicBezTo>
                    <a:pt x="1" y="875"/>
                    <a:pt x="97" y="1097"/>
                    <a:pt x="280" y="1097"/>
                  </a:cubicBezTo>
                  <a:cubicBezTo>
                    <a:pt x="424" y="1097"/>
                    <a:pt x="414" y="1029"/>
                    <a:pt x="1164" y="299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0" name="Google Shape;17970;p67"/>
            <p:cNvSpPr/>
            <p:nvPr/>
          </p:nvSpPr>
          <p:spPr>
            <a:xfrm>
              <a:off x="1578639" y="3164036"/>
              <a:ext cx="31228" cy="28876"/>
            </a:xfrm>
            <a:custGeom>
              <a:avLst/>
              <a:gdLst/>
              <a:ahLst/>
              <a:cxnLst/>
              <a:rect l="l" t="t" r="r" b="b"/>
              <a:pathLst>
                <a:path w="1195" h="1105" extrusionOk="0">
                  <a:moveTo>
                    <a:pt x="887" y="0"/>
                  </a:moveTo>
                  <a:lnTo>
                    <a:pt x="156" y="731"/>
                  </a:lnTo>
                  <a:cubicBezTo>
                    <a:pt x="0" y="887"/>
                    <a:pt x="141" y="1105"/>
                    <a:pt x="306" y="1105"/>
                  </a:cubicBezTo>
                  <a:cubicBezTo>
                    <a:pt x="356" y="1105"/>
                    <a:pt x="407" y="1085"/>
                    <a:pt x="454" y="1039"/>
                  </a:cubicBezTo>
                  <a:lnTo>
                    <a:pt x="1194" y="308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1" name="Google Shape;17971;p67"/>
            <p:cNvSpPr/>
            <p:nvPr/>
          </p:nvSpPr>
          <p:spPr>
            <a:xfrm>
              <a:off x="1614101" y="3189907"/>
              <a:ext cx="21403" cy="19390"/>
            </a:xfrm>
            <a:custGeom>
              <a:avLst/>
              <a:gdLst/>
              <a:ahLst/>
              <a:cxnLst/>
              <a:rect l="l" t="t" r="r" b="b"/>
              <a:pathLst>
                <a:path w="819" h="742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1" y="510"/>
                    <a:pt x="97" y="741"/>
                    <a:pt x="289" y="741"/>
                  </a:cubicBezTo>
                  <a:cubicBezTo>
                    <a:pt x="424" y="741"/>
                    <a:pt x="453" y="664"/>
                    <a:pt x="818" y="299"/>
                  </a:cubicBez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2" name="Google Shape;17972;p67"/>
            <p:cNvSpPr/>
            <p:nvPr/>
          </p:nvSpPr>
          <p:spPr>
            <a:xfrm>
              <a:off x="1630930" y="3215804"/>
              <a:ext cx="30444" cy="28406"/>
            </a:xfrm>
            <a:custGeom>
              <a:avLst/>
              <a:gdLst/>
              <a:ahLst/>
              <a:cxnLst/>
              <a:rect l="l" t="t" r="r" b="b"/>
              <a:pathLst>
                <a:path w="1165" h="1087" extrusionOk="0">
                  <a:moveTo>
                    <a:pt x="857" y="0"/>
                  </a:moveTo>
                  <a:lnTo>
                    <a:pt x="126" y="731"/>
                  </a:lnTo>
                  <a:cubicBezTo>
                    <a:pt x="1" y="866"/>
                    <a:pt x="97" y="1087"/>
                    <a:pt x="280" y="1087"/>
                  </a:cubicBezTo>
                  <a:cubicBezTo>
                    <a:pt x="424" y="1087"/>
                    <a:pt x="414" y="1020"/>
                    <a:pt x="1165" y="298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3" name="Google Shape;17973;p67"/>
            <p:cNvSpPr/>
            <p:nvPr/>
          </p:nvSpPr>
          <p:spPr>
            <a:xfrm>
              <a:off x="1562332" y="3138138"/>
              <a:ext cx="21403" cy="19286"/>
            </a:xfrm>
            <a:custGeom>
              <a:avLst/>
              <a:gdLst/>
              <a:ahLst/>
              <a:cxnLst/>
              <a:rect l="l" t="t" r="r" b="b"/>
              <a:pathLst>
                <a:path w="819" h="738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0" y="533"/>
                    <a:pt x="140" y="738"/>
                    <a:pt x="304" y="738"/>
                  </a:cubicBezTo>
                  <a:cubicBezTo>
                    <a:pt x="351" y="738"/>
                    <a:pt x="399" y="722"/>
                    <a:pt x="443" y="684"/>
                  </a:cubicBezTo>
                  <a:lnTo>
                    <a:pt x="818" y="309"/>
                  </a:ln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74" name="Google Shape;17974;p67"/>
          <p:cNvGrpSpPr/>
          <p:nvPr/>
        </p:nvGrpSpPr>
        <p:grpSpPr>
          <a:xfrm>
            <a:off x="849673" y="2891343"/>
            <a:ext cx="383468" cy="366665"/>
            <a:chOff x="849673" y="2891343"/>
            <a:chExt cx="383468" cy="366665"/>
          </a:xfrm>
        </p:grpSpPr>
        <p:sp>
          <p:nvSpPr>
            <p:cNvPr id="17975" name="Google Shape;17975;p67"/>
            <p:cNvSpPr/>
            <p:nvPr/>
          </p:nvSpPr>
          <p:spPr>
            <a:xfrm>
              <a:off x="849673" y="2976561"/>
              <a:ext cx="322188" cy="281447"/>
            </a:xfrm>
            <a:custGeom>
              <a:avLst/>
              <a:gdLst/>
              <a:ahLst/>
              <a:cxnLst/>
              <a:rect l="l" t="t" r="r" b="b"/>
              <a:pathLst>
                <a:path w="12329" h="10770" extrusionOk="0">
                  <a:moveTo>
                    <a:pt x="9525" y="7316"/>
                  </a:moveTo>
                  <a:cubicBezTo>
                    <a:pt x="9710" y="7316"/>
                    <a:pt x="9896" y="7370"/>
                    <a:pt x="10059" y="7482"/>
                  </a:cubicBezTo>
                  <a:cubicBezTo>
                    <a:pt x="10761" y="7963"/>
                    <a:pt x="10530" y="9040"/>
                    <a:pt x="9703" y="9203"/>
                  </a:cubicBezTo>
                  <a:cubicBezTo>
                    <a:pt x="9641" y="9215"/>
                    <a:pt x="9581" y="9220"/>
                    <a:pt x="9522" y="9220"/>
                  </a:cubicBezTo>
                  <a:cubicBezTo>
                    <a:pt x="8790" y="9220"/>
                    <a:pt x="8297" y="8382"/>
                    <a:pt x="8742" y="7732"/>
                  </a:cubicBezTo>
                  <a:cubicBezTo>
                    <a:pt x="8921" y="7462"/>
                    <a:pt x="9221" y="7316"/>
                    <a:pt x="9525" y="7316"/>
                  </a:cubicBezTo>
                  <a:close/>
                  <a:moveTo>
                    <a:pt x="5338" y="1"/>
                  </a:moveTo>
                  <a:cubicBezTo>
                    <a:pt x="3781" y="1"/>
                    <a:pt x="2332" y="778"/>
                    <a:pt x="1453" y="2059"/>
                  </a:cubicBezTo>
                  <a:cubicBezTo>
                    <a:pt x="1" y="4213"/>
                    <a:pt x="558" y="7145"/>
                    <a:pt x="2703" y="8607"/>
                  </a:cubicBezTo>
                  <a:cubicBezTo>
                    <a:pt x="2703" y="8607"/>
                    <a:pt x="5578" y="10769"/>
                    <a:pt x="8408" y="10769"/>
                  </a:cubicBezTo>
                  <a:cubicBezTo>
                    <a:pt x="9657" y="10769"/>
                    <a:pt x="10896" y="10349"/>
                    <a:pt x="11877" y="9136"/>
                  </a:cubicBezTo>
                  <a:lnTo>
                    <a:pt x="11896" y="9117"/>
                  </a:lnTo>
                  <a:cubicBezTo>
                    <a:pt x="11973" y="9001"/>
                    <a:pt x="12030" y="8876"/>
                    <a:pt x="12078" y="8751"/>
                  </a:cubicBezTo>
                  <a:cubicBezTo>
                    <a:pt x="12328" y="7972"/>
                    <a:pt x="11953" y="7126"/>
                    <a:pt x="11213" y="6799"/>
                  </a:cubicBezTo>
                  <a:cubicBezTo>
                    <a:pt x="11040" y="6732"/>
                    <a:pt x="10876" y="6636"/>
                    <a:pt x="10723" y="6530"/>
                  </a:cubicBezTo>
                  <a:cubicBezTo>
                    <a:pt x="10723" y="6530"/>
                    <a:pt x="9348" y="5751"/>
                    <a:pt x="9405" y="4097"/>
                  </a:cubicBezTo>
                  <a:cubicBezTo>
                    <a:pt x="9405" y="4030"/>
                    <a:pt x="9405" y="3963"/>
                    <a:pt x="9415" y="3886"/>
                  </a:cubicBezTo>
                  <a:cubicBezTo>
                    <a:pt x="9501" y="3068"/>
                    <a:pt x="9290" y="2251"/>
                    <a:pt x="8809" y="1587"/>
                  </a:cubicBezTo>
                  <a:cubicBezTo>
                    <a:pt x="8588" y="1289"/>
                    <a:pt x="8309" y="1020"/>
                    <a:pt x="8001" y="809"/>
                  </a:cubicBezTo>
                  <a:cubicBezTo>
                    <a:pt x="7222" y="280"/>
                    <a:pt x="6309" y="1"/>
                    <a:pt x="5366" y="1"/>
                  </a:cubicBezTo>
                  <a:cubicBezTo>
                    <a:pt x="5357" y="1"/>
                    <a:pt x="5347" y="1"/>
                    <a:pt x="533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6" name="Google Shape;17976;p67"/>
            <p:cNvSpPr/>
            <p:nvPr/>
          </p:nvSpPr>
          <p:spPr>
            <a:xfrm>
              <a:off x="867260" y="2976561"/>
              <a:ext cx="304600" cy="258947"/>
            </a:xfrm>
            <a:custGeom>
              <a:avLst/>
              <a:gdLst/>
              <a:ahLst/>
              <a:cxnLst/>
              <a:rect l="l" t="t" r="r" b="b"/>
              <a:pathLst>
                <a:path w="11656" h="9909" extrusionOk="0">
                  <a:moveTo>
                    <a:pt x="8856" y="7317"/>
                  </a:moveTo>
                  <a:cubicBezTo>
                    <a:pt x="9033" y="7317"/>
                    <a:pt x="9216" y="7368"/>
                    <a:pt x="9386" y="7482"/>
                  </a:cubicBezTo>
                  <a:cubicBezTo>
                    <a:pt x="9819" y="7771"/>
                    <a:pt x="9934" y="8367"/>
                    <a:pt x="9636" y="8799"/>
                  </a:cubicBezTo>
                  <a:cubicBezTo>
                    <a:pt x="9445" y="9084"/>
                    <a:pt x="9152" y="9216"/>
                    <a:pt x="8861" y="9216"/>
                  </a:cubicBezTo>
                  <a:cubicBezTo>
                    <a:pt x="8436" y="9216"/>
                    <a:pt x="8016" y="8935"/>
                    <a:pt x="7924" y="8444"/>
                  </a:cubicBezTo>
                  <a:cubicBezTo>
                    <a:pt x="7801" y="7817"/>
                    <a:pt x="8301" y="7317"/>
                    <a:pt x="8856" y="7317"/>
                  </a:cubicBezTo>
                  <a:close/>
                  <a:moveTo>
                    <a:pt x="4693" y="1"/>
                  </a:moveTo>
                  <a:cubicBezTo>
                    <a:pt x="3376" y="1"/>
                    <a:pt x="2116" y="549"/>
                    <a:pt x="1222" y="1510"/>
                  </a:cubicBezTo>
                  <a:cubicBezTo>
                    <a:pt x="1" y="3655"/>
                    <a:pt x="636" y="6367"/>
                    <a:pt x="2664" y="7751"/>
                  </a:cubicBezTo>
                  <a:cubicBezTo>
                    <a:pt x="2664" y="7751"/>
                    <a:pt x="5536" y="9909"/>
                    <a:pt x="8365" y="9909"/>
                  </a:cubicBezTo>
                  <a:cubicBezTo>
                    <a:pt x="9434" y="9909"/>
                    <a:pt x="10496" y="9601"/>
                    <a:pt x="11396" y="8751"/>
                  </a:cubicBezTo>
                  <a:cubicBezTo>
                    <a:pt x="11655" y="7972"/>
                    <a:pt x="11280" y="7126"/>
                    <a:pt x="10540" y="6799"/>
                  </a:cubicBezTo>
                  <a:cubicBezTo>
                    <a:pt x="10367" y="6732"/>
                    <a:pt x="10203" y="6636"/>
                    <a:pt x="10050" y="6530"/>
                  </a:cubicBezTo>
                  <a:cubicBezTo>
                    <a:pt x="10050" y="6530"/>
                    <a:pt x="8675" y="5751"/>
                    <a:pt x="8732" y="4097"/>
                  </a:cubicBezTo>
                  <a:cubicBezTo>
                    <a:pt x="8732" y="4030"/>
                    <a:pt x="8732" y="3963"/>
                    <a:pt x="8742" y="3886"/>
                  </a:cubicBezTo>
                  <a:cubicBezTo>
                    <a:pt x="8828" y="3068"/>
                    <a:pt x="8617" y="2251"/>
                    <a:pt x="8136" y="1587"/>
                  </a:cubicBezTo>
                  <a:cubicBezTo>
                    <a:pt x="7915" y="1289"/>
                    <a:pt x="7636" y="1020"/>
                    <a:pt x="7328" y="809"/>
                  </a:cubicBezTo>
                  <a:cubicBezTo>
                    <a:pt x="6549" y="280"/>
                    <a:pt x="5636" y="1"/>
                    <a:pt x="469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7" name="Google Shape;17977;p67"/>
            <p:cNvSpPr/>
            <p:nvPr/>
          </p:nvSpPr>
          <p:spPr>
            <a:xfrm>
              <a:off x="947173" y="3018948"/>
              <a:ext cx="81952" cy="50122"/>
            </a:xfrm>
            <a:custGeom>
              <a:avLst/>
              <a:gdLst/>
              <a:ahLst/>
              <a:cxnLst/>
              <a:rect l="l" t="t" r="r" b="b"/>
              <a:pathLst>
                <a:path w="3136" h="1918" extrusionOk="0">
                  <a:moveTo>
                    <a:pt x="2688" y="0"/>
                  </a:moveTo>
                  <a:cubicBezTo>
                    <a:pt x="2671" y="0"/>
                    <a:pt x="2654" y="1"/>
                    <a:pt x="2636" y="4"/>
                  </a:cubicBezTo>
                  <a:lnTo>
                    <a:pt x="1607" y="52"/>
                  </a:lnTo>
                  <a:lnTo>
                    <a:pt x="1001" y="90"/>
                  </a:lnTo>
                  <a:cubicBezTo>
                    <a:pt x="760" y="100"/>
                    <a:pt x="558" y="302"/>
                    <a:pt x="558" y="552"/>
                  </a:cubicBezTo>
                  <a:lnTo>
                    <a:pt x="558" y="571"/>
                  </a:lnTo>
                  <a:cubicBezTo>
                    <a:pt x="568" y="677"/>
                    <a:pt x="607" y="783"/>
                    <a:pt x="683" y="860"/>
                  </a:cubicBezTo>
                  <a:cubicBezTo>
                    <a:pt x="712" y="908"/>
                    <a:pt x="683" y="975"/>
                    <a:pt x="626" y="975"/>
                  </a:cubicBezTo>
                  <a:lnTo>
                    <a:pt x="462" y="985"/>
                  </a:lnTo>
                  <a:cubicBezTo>
                    <a:pt x="203" y="1004"/>
                    <a:pt x="1" y="1225"/>
                    <a:pt x="10" y="1485"/>
                  </a:cubicBezTo>
                  <a:cubicBezTo>
                    <a:pt x="29" y="1729"/>
                    <a:pt x="231" y="1918"/>
                    <a:pt x="482" y="1918"/>
                  </a:cubicBezTo>
                  <a:cubicBezTo>
                    <a:pt x="488" y="1918"/>
                    <a:pt x="495" y="1918"/>
                    <a:pt x="501" y="1917"/>
                  </a:cubicBezTo>
                  <a:lnTo>
                    <a:pt x="1010" y="1889"/>
                  </a:lnTo>
                  <a:lnTo>
                    <a:pt x="1126" y="1889"/>
                  </a:lnTo>
                  <a:lnTo>
                    <a:pt x="2126" y="1841"/>
                  </a:lnTo>
                  <a:cubicBezTo>
                    <a:pt x="2376" y="1831"/>
                    <a:pt x="2568" y="1629"/>
                    <a:pt x="2578" y="1389"/>
                  </a:cubicBezTo>
                  <a:cubicBezTo>
                    <a:pt x="2587" y="1273"/>
                    <a:pt x="2549" y="1167"/>
                    <a:pt x="2482" y="1081"/>
                  </a:cubicBezTo>
                  <a:cubicBezTo>
                    <a:pt x="2434" y="1023"/>
                    <a:pt x="2472" y="937"/>
                    <a:pt x="2539" y="937"/>
                  </a:cubicBezTo>
                  <a:lnTo>
                    <a:pt x="2693" y="927"/>
                  </a:lnTo>
                  <a:cubicBezTo>
                    <a:pt x="2943" y="917"/>
                    <a:pt x="3136" y="715"/>
                    <a:pt x="3136" y="465"/>
                  </a:cubicBezTo>
                  <a:cubicBezTo>
                    <a:pt x="3136" y="456"/>
                    <a:pt x="3136" y="446"/>
                    <a:pt x="3126" y="437"/>
                  </a:cubicBezTo>
                  <a:cubicBezTo>
                    <a:pt x="3116" y="254"/>
                    <a:pt x="2991" y="90"/>
                    <a:pt x="2818" y="23"/>
                  </a:cubicBezTo>
                  <a:cubicBezTo>
                    <a:pt x="2776" y="9"/>
                    <a:pt x="2734" y="0"/>
                    <a:pt x="2688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8" name="Google Shape;17978;p67"/>
            <p:cNvSpPr/>
            <p:nvPr/>
          </p:nvSpPr>
          <p:spPr>
            <a:xfrm>
              <a:off x="967792" y="3018791"/>
              <a:ext cx="61333" cy="49521"/>
            </a:xfrm>
            <a:custGeom>
              <a:avLst/>
              <a:gdLst/>
              <a:ahLst/>
              <a:cxnLst/>
              <a:rect l="l" t="t" r="r" b="b"/>
              <a:pathLst>
                <a:path w="2347" h="1895" extrusionOk="0">
                  <a:moveTo>
                    <a:pt x="1856" y="0"/>
                  </a:moveTo>
                  <a:lnTo>
                    <a:pt x="827" y="58"/>
                  </a:lnTo>
                  <a:cubicBezTo>
                    <a:pt x="673" y="144"/>
                    <a:pt x="587" y="308"/>
                    <a:pt x="587" y="481"/>
                  </a:cubicBezTo>
                  <a:lnTo>
                    <a:pt x="587" y="510"/>
                  </a:lnTo>
                  <a:cubicBezTo>
                    <a:pt x="587" y="616"/>
                    <a:pt x="635" y="721"/>
                    <a:pt x="702" y="808"/>
                  </a:cubicBezTo>
                  <a:cubicBezTo>
                    <a:pt x="750" y="856"/>
                    <a:pt x="712" y="933"/>
                    <a:pt x="645" y="933"/>
                  </a:cubicBezTo>
                  <a:lnTo>
                    <a:pt x="481" y="943"/>
                  </a:lnTo>
                  <a:cubicBezTo>
                    <a:pt x="212" y="962"/>
                    <a:pt x="0" y="1193"/>
                    <a:pt x="10" y="1462"/>
                  </a:cubicBezTo>
                  <a:cubicBezTo>
                    <a:pt x="29" y="1664"/>
                    <a:pt x="154" y="1827"/>
                    <a:pt x="337" y="1895"/>
                  </a:cubicBezTo>
                  <a:lnTo>
                    <a:pt x="1337" y="1847"/>
                  </a:lnTo>
                  <a:cubicBezTo>
                    <a:pt x="1587" y="1837"/>
                    <a:pt x="1779" y="1635"/>
                    <a:pt x="1789" y="1395"/>
                  </a:cubicBezTo>
                  <a:cubicBezTo>
                    <a:pt x="1798" y="1279"/>
                    <a:pt x="1760" y="1173"/>
                    <a:pt x="1693" y="1087"/>
                  </a:cubicBezTo>
                  <a:cubicBezTo>
                    <a:pt x="1645" y="1029"/>
                    <a:pt x="1683" y="943"/>
                    <a:pt x="1750" y="943"/>
                  </a:cubicBezTo>
                  <a:lnTo>
                    <a:pt x="1904" y="933"/>
                  </a:lnTo>
                  <a:cubicBezTo>
                    <a:pt x="2154" y="923"/>
                    <a:pt x="2347" y="721"/>
                    <a:pt x="2347" y="471"/>
                  </a:cubicBezTo>
                  <a:cubicBezTo>
                    <a:pt x="2347" y="462"/>
                    <a:pt x="2347" y="452"/>
                    <a:pt x="2347" y="443"/>
                  </a:cubicBezTo>
                  <a:cubicBezTo>
                    <a:pt x="2337" y="260"/>
                    <a:pt x="2212" y="96"/>
                    <a:pt x="2039" y="29"/>
                  </a:cubicBezTo>
                  <a:cubicBezTo>
                    <a:pt x="1981" y="10"/>
                    <a:pt x="1923" y="0"/>
                    <a:pt x="185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9" name="Google Shape;17979;p67"/>
            <p:cNvSpPr/>
            <p:nvPr/>
          </p:nvSpPr>
          <p:spPr>
            <a:xfrm>
              <a:off x="992174" y="3104663"/>
              <a:ext cx="65357" cy="72831"/>
            </a:xfrm>
            <a:custGeom>
              <a:avLst/>
              <a:gdLst/>
              <a:ahLst/>
              <a:cxnLst/>
              <a:rect l="l" t="t" r="r" b="b"/>
              <a:pathLst>
                <a:path w="2501" h="2787" extrusionOk="0">
                  <a:moveTo>
                    <a:pt x="2031" y="1"/>
                  </a:moveTo>
                  <a:cubicBezTo>
                    <a:pt x="1953" y="1"/>
                    <a:pt x="1873" y="20"/>
                    <a:pt x="1798" y="61"/>
                  </a:cubicBezTo>
                  <a:lnTo>
                    <a:pt x="952" y="541"/>
                  </a:lnTo>
                  <a:lnTo>
                    <a:pt x="375" y="868"/>
                  </a:lnTo>
                  <a:cubicBezTo>
                    <a:pt x="231" y="945"/>
                    <a:pt x="135" y="1109"/>
                    <a:pt x="135" y="1272"/>
                  </a:cubicBezTo>
                  <a:cubicBezTo>
                    <a:pt x="135" y="1416"/>
                    <a:pt x="202" y="1551"/>
                    <a:pt x="317" y="1638"/>
                  </a:cubicBezTo>
                  <a:cubicBezTo>
                    <a:pt x="414" y="1705"/>
                    <a:pt x="404" y="1859"/>
                    <a:pt x="298" y="1917"/>
                  </a:cubicBezTo>
                  <a:lnTo>
                    <a:pt x="288" y="1917"/>
                  </a:lnTo>
                  <a:cubicBezTo>
                    <a:pt x="87" y="2032"/>
                    <a:pt x="0" y="2272"/>
                    <a:pt x="77" y="2484"/>
                  </a:cubicBezTo>
                  <a:cubicBezTo>
                    <a:pt x="145" y="2674"/>
                    <a:pt x="322" y="2787"/>
                    <a:pt x="509" y="2787"/>
                  </a:cubicBezTo>
                  <a:cubicBezTo>
                    <a:pt x="587" y="2787"/>
                    <a:pt x="667" y="2767"/>
                    <a:pt x="740" y="2724"/>
                  </a:cubicBezTo>
                  <a:lnTo>
                    <a:pt x="1183" y="2474"/>
                  </a:lnTo>
                  <a:lnTo>
                    <a:pt x="2154" y="1926"/>
                  </a:lnTo>
                  <a:cubicBezTo>
                    <a:pt x="2356" y="1811"/>
                    <a:pt x="2452" y="1570"/>
                    <a:pt x="2366" y="1349"/>
                  </a:cubicBezTo>
                  <a:cubicBezTo>
                    <a:pt x="2317" y="1224"/>
                    <a:pt x="2221" y="1128"/>
                    <a:pt x="2096" y="1080"/>
                  </a:cubicBezTo>
                  <a:cubicBezTo>
                    <a:pt x="2048" y="1061"/>
                    <a:pt x="2039" y="993"/>
                    <a:pt x="2087" y="965"/>
                  </a:cubicBezTo>
                  <a:lnTo>
                    <a:pt x="2260" y="868"/>
                  </a:lnTo>
                  <a:cubicBezTo>
                    <a:pt x="2404" y="791"/>
                    <a:pt x="2491" y="628"/>
                    <a:pt x="2500" y="465"/>
                  </a:cubicBezTo>
                  <a:cubicBezTo>
                    <a:pt x="2491" y="388"/>
                    <a:pt x="2471" y="301"/>
                    <a:pt x="2433" y="234"/>
                  </a:cubicBezTo>
                  <a:cubicBezTo>
                    <a:pt x="2348" y="84"/>
                    <a:pt x="2194" y="1"/>
                    <a:pt x="203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0" name="Google Shape;17980;p67"/>
            <p:cNvSpPr/>
            <p:nvPr/>
          </p:nvSpPr>
          <p:spPr>
            <a:xfrm>
              <a:off x="1009499" y="3104427"/>
              <a:ext cx="48032" cy="64913"/>
            </a:xfrm>
            <a:custGeom>
              <a:avLst/>
              <a:gdLst/>
              <a:ahLst/>
              <a:cxnLst/>
              <a:rect l="l" t="t" r="r" b="b"/>
              <a:pathLst>
                <a:path w="1838" h="2484" extrusionOk="0">
                  <a:moveTo>
                    <a:pt x="1368" y="0"/>
                  </a:moveTo>
                  <a:cubicBezTo>
                    <a:pt x="1290" y="0"/>
                    <a:pt x="1210" y="19"/>
                    <a:pt x="1135" y="60"/>
                  </a:cubicBezTo>
                  <a:lnTo>
                    <a:pt x="289" y="541"/>
                  </a:lnTo>
                  <a:cubicBezTo>
                    <a:pt x="202" y="637"/>
                    <a:pt x="145" y="762"/>
                    <a:pt x="154" y="887"/>
                  </a:cubicBezTo>
                  <a:cubicBezTo>
                    <a:pt x="145" y="974"/>
                    <a:pt x="174" y="1060"/>
                    <a:pt x="212" y="1127"/>
                  </a:cubicBezTo>
                  <a:cubicBezTo>
                    <a:pt x="241" y="1185"/>
                    <a:pt x="279" y="1233"/>
                    <a:pt x="337" y="1272"/>
                  </a:cubicBezTo>
                  <a:cubicBezTo>
                    <a:pt x="433" y="1349"/>
                    <a:pt x="424" y="1502"/>
                    <a:pt x="308" y="1570"/>
                  </a:cubicBezTo>
                  <a:cubicBezTo>
                    <a:pt x="97" y="1695"/>
                    <a:pt x="1" y="1945"/>
                    <a:pt x="77" y="2166"/>
                  </a:cubicBezTo>
                  <a:cubicBezTo>
                    <a:pt x="145" y="2358"/>
                    <a:pt x="318" y="2474"/>
                    <a:pt x="520" y="2483"/>
                  </a:cubicBezTo>
                  <a:lnTo>
                    <a:pt x="1491" y="1935"/>
                  </a:lnTo>
                  <a:cubicBezTo>
                    <a:pt x="1693" y="1820"/>
                    <a:pt x="1789" y="1579"/>
                    <a:pt x="1703" y="1358"/>
                  </a:cubicBezTo>
                  <a:cubicBezTo>
                    <a:pt x="1654" y="1233"/>
                    <a:pt x="1558" y="1127"/>
                    <a:pt x="1433" y="1089"/>
                  </a:cubicBezTo>
                  <a:cubicBezTo>
                    <a:pt x="1385" y="1060"/>
                    <a:pt x="1376" y="993"/>
                    <a:pt x="1424" y="964"/>
                  </a:cubicBezTo>
                  <a:lnTo>
                    <a:pt x="1597" y="868"/>
                  </a:lnTo>
                  <a:cubicBezTo>
                    <a:pt x="1741" y="791"/>
                    <a:pt x="1828" y="637"/>
                    <a:pt x="1837" y="464"/>
                  </a:cubicBezTo>
                  <a:cubicBezTo>
                    <a:pt x="1828" y="387"/>
                    <a:pt x="1808" y="310"/>
                    <a:pt x="1770" y="233"/>
                  </a:cubicBezTo>
                  <a:cubicBezTo>
                    <a:pt x="1685" y="84"/>
                    <a:pt x="1531" y="0"/>
                    <a:pt x="136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1" name="Google Shape;17981;p67"/>
            <p:cNvSpPr/>
            <p:nvPr/>
          </p:nvSpPr>
          <p:spPr>
            <a:xfrm>
              <a:off x="897417" y="3078400"/>
              <a:ext cx="69147" cy="70584"/>
            </a:xfrm>
            <a:custGeom>
              <a:avLst/>
              <a:gdLst/>
              <a:ahLst/>
              <a:cxnLst/>
              <a:rect l="l" t="t" r="r" b="b"/>
              <a:pathLst>
                <a:path w="2646" h="2701" extrusionOk="0">
                  <a:moveTo>
                    <a:pt x="518" y="1"/>
                  </a:moveTo>
                  <a:cubicBezTo>
                    <a:pt x="490" y="1"/>
                    <a:pt x="462" y="3"/>
                    <a:pt x="433" y="8"/>
                  </a:cubicBezTo>
                  <a:cubicBezTo>
                    <a:pt x="155" y="75"/>
                    <a:pt x="1" y="364"/>
                    <a:pt x="97" y="633"/>
                  </a:cubicBezTo>
                  <a:lnTo>
                    <a:pt x="280" y="1104"/>
                  </a:lnTo>
                  <a:lnTo>
                    <a:pt x="385" y="1354"/>
                  </a:lnTo>
                  <a:lnTo>
                    <a:pt x="693" y="2152"/>
                  </a:lnTo>
                  <a:cubicBezTo>
                    <a:pt x="767" y="2342"/>
                    <a:pt x="947" y="2461"/>
                    <a:pt x="1142" y="2461"/>
                  </a:cubicBezTo>
                  <a:cubicBezTo>
                    <a:pt x="1175" y="2461"/>
                    <a:pt x="1208" y="2457"/>
                    <a:pt x="1241" y="2450"/>
                  </a:cubicBezTo>
                  <a:cubicBezTo>
                    <a:pt x="1366" y="2421"/>
                    <a:pt x="1472" y="2335"/>
                    <a:pt x="1539" y="2220"/>
                  </a:cubicBezTo>
                  <a:cubicBezTo>
                    <a:pt x="1552" y="2198"/>
                    <a:pt x="1573" y="2188"/>
                    <a:pt x="1595" y="2188"/>
                  </a:cubicBezTo>
                  <a:cubicBezTo>
                    <a:pt x="1621" y="2188"/>
                    <a:pt x="1648" y="2203"/>
                    <a:pt x="1664" y="2229"/>
                  </a:cubicBezTo>
                  <a:lnTo>
                    <a:pt x="1732" y="2402"/>
                  </a:lnTo>
                  <a:cubicBezTo>
                    <a:pt x="1799" y="2585"/>
                    <a:pt x="1972" y="2700"/>
                    <a:pt x="2164" y="2700"/>
                  </a:cubicBezTo>
                  <a:cubicBezTo>
                    <a:pt x="2222" y="2700"/>
                    <a:pt x="2280" y="2691"/>
                    <a:pt x="2328" y="2672"/>
                  </a:cubicBezTo>
                  <a:cubicBezTo>
                    <a:pt x="2530" y="2595"/>
                    <a:pt x="2645" y="2393"/>
                    <a:pt x="2626" y="2181"/>
                  </a:cubicBezTo>
                  <a:cubicBezTo>
                    <a:pt x="2616" y="2143"/>
                    <a:pt x="2607" y="2104"/>
                    <a:pt x="2597" y="2075"/>
                  </a:cubicBezTo>
                  <a:lnTo>
                    <a:pt x="2193" y="1037"/>
                  </a:lnTo>
                  <a:lnTo>
                    <a:pt x="2001" y="546"/>
                  </a:lnTo>
                  <a:cubicBezTo>
                    <a:pt x="1934" y="364"/>
                    <a:pt x="1761" y="239"/>
                    <a:pt x="1568" y="239"/>
                  </a:cubicBezTo>
                  <a:cubicBezTo>
                    <a:pt x="1405" y="239"/>
                    <a:pt x="1251" y="325"/>
                    <a:pt x="1164" y="469"/>
                  </a:cubicBezTo>
                  <a:cubicBezTo>
                    <a:pt x="1151" y="496"/>
                    <a:pt x="1128" y="508"/>
                    <a:pt x="1104" y="508"/>
                  </a:cubicBezTo>
                  <a:cubicBezTo>
                    <a:pt x="1077" y="508"/>
                    <a:pt x="1050" y="491"/>
                    <a:pt x="1039" y="460"/>
                  </a:cubicBezTo>
                  <a:lnTo>
                    <a:pt x="972" y="306"/>
                  </a:lnTo>
                  <a:cubicBezTo>
                    <a:pt x="896" y="113"/>
                    <a:pt x="711" y="1"/>
                    <a:pt x="51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2" name="Google Shape;17982;p67"/>
            <p:cNvSpPr/>
            <p:nvPr/>
          </p:nvSpPr>
          <p:spPr>
            <a:xfrm>
              <a:off x="904708" y="3094915"/>
              <a:ext cx="61856" cy="54068"/>
            </a:xfrm>
            <a:custGeom>
              <a:avLst/>
              <a:gdLst/>
              <a:ahLst/>
              <a:cxnLst/>
              <a:rect l="l" t="t" r="r" b="b"/>
              <a:pathLst>
                <a:path w="2367" h="2069" extrusionOk="0">
                  <a:moveTo>
                    <a:pt x="479" y="1"/>
                  </a:moveTo>
                  <a:cubicBezTo>
                    <a:pt x="448" y="1"/>
                    <a:pt x="417" y="4"/>
                    <a:pt x="385" y="11"/>
                  </a:cubicBezTo>
                  <a:cubicBezTo>
                    <a:pt x="164" y="59"/>
                    <a:pt x="1" y="251"/>
                    <a:pt x="1" y="472"/>
                  </a:cubicBezTo>
                  <a:lnTo>
                    <a:pt x="106" y="722"/>
                  </a:lnTo>
                  <a:lnTo>
                    <a:pt x="414" y="1520"/>
                  </a:lnTo>
                  <a:cubicBezTo>
                    <a:pt x="488" y="1710"/>
                    <a:pt x="668" y="1829"/>
                    <a:pt x="863" y="1829"/>
                  </a:cubicBezTo>
                  <a:cubicBezTo>
                    <a:pt x="896" y="1829"/>
                    <a:pt x="929" y="1825"/>
                    <a:pt x="962" y="1818"/>
                  </a:cubicBezTo>
                  <a:cubicBezTo>
                    <a:pt x="1087" y="1789"/>
                    <a:pt x="1193" y="1703"/>
                    <a:pt x="1260" y="1588"/>
                  </a:cubicBezTo>
                  <a:cubicBezTo>
                    <a:pt x="1273" y="1566"/>
                    <a:pt x="1294" y="1556"/>
                    <a:pt x="1316" y="1556"/>
                  </a:cubicBezTo>
                  <a:cubicBezTo>
                    <a:pt x="1342" y="1556"/>
                    <a:pt x="1369" y="1571"/>
                    <a:pt x="1385" y="1597"/>
                  </a:cubicBezTo>
                  <a:lnTo>
                    <a:pt x="1453" y="1770"/>
                  </a:lnTo>
                  <a:cubicBezTo>
                    <a:pt x="1520" y="1953"/>
                    <a:pt x="1693" y="2068"/>
                    <a:pt x="1885" y="2068"/>
                  </a:cubicBezTo>
                  <a:cubicBezTo>
                    <a:pt x="1943" y="2068"/>
                    <a:pt x="2001" y="2059"/>
                    <a:pt x="2049" y="2040"/>
                  </a:cubicBezTo>
                  <a:cubicBezTo>
                    <a:pt x="2251" y="1963"/>
                    <a:pt x="2366" y="1761"/>
                    <a:pt x="2347" y="1549"/>
                  </a:cubicBezTo>
                  <a:cubicBezTo>
                    <a:pt x="2337" y="1511"/>
                    <a:pt x="2328" y="1472"/>
                    <a:pt x="2318" y="1443"/>
                  </a:cubicBezTo>
                  <a:lnTo>
                    <a:pt x="1914" y="405"/>
                  </a:lnTo>
                  <a:cubicBezTo>
                    <a:pt x="1818" y="309"/>
                    <a:pt x="1693" y="251"/>
                    <a:pt x="1558" y="251"/>
                  </a:cubicBezTo>
                  <a:cubicBezTo>
                    <a:pt x="1395" y="251"/>
                    <a:pt x="1231" y="347"/>
                    <a:pt x="1145" y="491"/>
                  </a:cubicBezTo>
                  <a:cubicBezTo>
                    <a:pt x="1132" y="518"/>
                    <a:pt x="1106" y="530"/>
                    <a:pt x="1081" y="530"/>
                  </a:cubicBezTo>
                  <a:cubicBezTo>
                    <a:pt x="1051" y="530"/>
                    <a:pt x="1021" y="513"/>
                    <a:pt x="1010" y="482"/>
                  </a:cubicBezTo>
                  <a:lnTo>
                    <a:pt x="943" y="318"/>
                  </a:lnTo>
                  <a:cubicBezTo>
                    <a:pt x="860" y="127"/>
                    <a:pt x="677" y="1"/>
                    <a:pt x="479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3" name="Google Shape;17983;p67"/>
            <p:cNvSpPr/>
            <p:nvPr/>
          </p:nvSpPr>
          <p:spPr>
            <a:xfrm>
              <a:off x="1107261" y="2891343"/>
              <a:ext cx="125880" cy="143049"/>
            </a:xfrm>
            <a:custGeom>
              <a:avLst/>
              <a:gdLst/>
              <a:ahLst/>
              <a:cxnLst/>
              <a:rect l="l" t="t" r="r" b="b"/>
              <a:pathLst>
                <a:path w="4817" h="5474" extrusionOk="0">
                  <a:moveTo>
                    <a:pt x="4756" y="0"/>
                  </a:moveTo>
                  <a:cubicBezTo>
                    <a:pt x="4751" y="0"/>
                    <a:pt x="4746" y="1"/>
                    <a:pt x="4741" y="2"/>
                  </a:cubicBezTo>
                  <a:cubicBezTo>
                    <a:pt x="3279" y="627"/>
                    <a:pt x="2106" y="1781"/>
                    <a:pt x="1269" y="2829"/>
                  </a:cubicBezTo>
                  <a:cubicBezTo>
                    <a:pt x="1077" y="3079"/>
                    <a:pt x="904" y="3310"/>
                    <a:pt x="741" y="3531"/>
                  </a:cubicBezTo>
                  <a:cubicBezTo>
                    <a:pt x="414" y="4012"/>
                    <a:pt x="164" y="4435"/>
                    <a:pt x="0" y="4714"/>
                  </a:cubicBezTo>
                  <a:cubicBezTo>
                    <a:pt x="164" y="4752"/>
                    <a:pt x="308" y="4829"/>
                    <a:pt x="442" y="4925"/>
                  </a:cubicBezTo>
                  <a:lnTo>
                    <a:pt x="462" y="4945"/>
                  </a:lnTo>
                  <a:lnTo>
                    <a:pt x="510" y="4983"/>
                  </a:lnTo>
                  <a:lnTo>
                    <a:pt x="529" y="5002"/>
                  </a:lnTo>
                  <a:lnTo>
                    <a:pt x="548" y="5012"/>
                  </a:lnTo>
                  <a:lnTo>
                    <a:pt x="587" y="5060"/>
                  </a:lnTo>
                  <a:cubicBezTo>
                    <a:pt x="712" y="5175"/>
                    <a:pt x="818" y="5310"/>
                    <a:pt x="885" y="5473"/>
                  </a:cubicBezTo>
                  <a:cubicBezTo>
                    <a:pt x="1144" y="5272"/>
                    <a:pt x="1519" y="4964"/>
                    <a:pt x="1933" y="4560"/>
                  </a:cubicBezTo>
                  <a:cubicBezTo>
                    <a:pt x="2135" y="4368"/>
                    <a:pt x="2337" y="4156"/>
                    <a:pt x="2548" y="3935"/>
                  </a:cubicBezTo>
                  <a:cubicBezTo>
                    <a:pt x="3462" y="2944"/>
                    <a:pt x="4424" y="1608"/>
                    <a:pt x="4808" y="69"/>
                  </a:cubicBezTo>
                  <a:cubicBezTo>
                    <a:pt x="4817" y="27"/>
                    <a:pt x="4788" y="0"/>
                    <a:pt x="475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4" name="Google Shape;17984;p67"/>
            <p:cNvSpPr/>
            <p:nvPr/>
          </p:nvSpPr>
          <p:spPr>
            <a:xfrm>
              <a:off x="1126599" y="296550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9" y="1"/>
                  </a:moveTo>
                  <a:cubicBezTo>
                    <a:pt x="337" y="241"/>
                    <a:pt x="164" y="472"/>
                    <a:pt x="1" y="703"/>
                  </a:cubicBezTo>
                  <a:lnTo>
                    <a:pt x="1193" y="1722"/>
                  </a:lnTo>
                  <a:cubicBezTo>
                    <a:pt x="1395" y="1530"/>
                    <a:pt x="1597" y="1318"/>
                    <a:pt x="1808" y="1097"/>
                  </a:cubicBezTo>
                  <a:lnTo>
                    <a:pt x="529" y="1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5" name="Google Shape;17985;p67"/>
            <p:cNvSpPr/>
            <p:nvPr/>
          </p:nvSpPr>
          <p:spPr>
            <a:xfrm>
              <a:off x="1024578" y="3005411"/>
              <a:ext cx="119635" cy="81507"/>
            </a:xfrm>
            <a:custGeom>
              <a:avLst/>
              <a:gdLst/>
              <a:ahLst/>
              <a:cxnLst/>
              <a:rect l="l" t="t" r="r" b="b"/>
              <a:pathLst>
                <a:path w="4578" h="3119" extrusionOk="0">
                  <a:moveTo>
                    <a:pt x="3126" y="0"/>
                  </a:moveTo>
                  <a:cubicBezTo>
                    <a:pt x="2861" y="0"/>
                    <a:pt x="2597" y="84"/>
                    <a:pt x="2376" y="253"/>
                  </a:cubicBezTo>
                  <a:cubicBezTo>
                    <a:pt x="2193" y="378"/>
                    <a:pt x="2049" y="541"/>
                    <a:pt x="1953" y="743"/>
                  </a:cubicBezTo>
                  <a:cubicBezTo>
                    <a:pt x="1924" y="801"/>
                    <a:pt x="1895" y="858"/>
                    <a:pt x="1876" y="916"/>
                  </a:cubicBezTo>
                  <a:cubicBezTo>
                    <a:pt x="1837" y="1080"/>
                    <a:pt x="1779" y="1233"/>
                    <a:pt x="1703" y="1378"/>
                  </a:cubicBezTo>
                  <a:cubicBezTo>
                    <a:pt x="1578" y="1580"/>
                    <a:pt x="1404" y="1743"/>
                    <a:pt x="1212" y="1858"/>
                  </a:cubicBezTo>
                  <a:cubicBezTo>
                    <a:pt x="1010" y="1974"/>
                    <a:pt x="789" y="2060"/>
                    <a:pt x="568" y="2118"/>
                  </a:cubicBezTo>
                  <a:lnTo>
                    <a:pt x="539" y="2118"/>
                  </a:lnTo>
                  <a:cubicBezTo>
                    <a:pt x="491" y="2128"/>
                    <a:pt x="308" y="2176"/>
                    <a:pt x="145" y="2205"/>
                  </a:cubicBezTo>
                  <a:cubicBezTo>
                    <a:pt x="39" y="2234"/>
                    <a:pt x="0" y="2359"/>
                    <a:pt x="87" y="2435"/>
                  </a:cubicBezTo>
                  <a:cubicBezTo>
                    <a:pt x="646" y="2953"/>
                    <a:pt x="1266" y="3119"/>
                    <a:pt x="1831" y="3119"/>
                  </a:cubicBezTo>
                  <a:cubicBezTo>
                    <a:pt x="2840" y="3119"/>
                    <a:pt x="3674" y="2589"/>
                    <a:pt x="3674" y="2589"/>
                  </a:cubicBezTo>
                  <a:cubicBezTo>
                    <a:pt x="3780" y="2522"/>
                    <a:pt x="3876" y="2445"/>
                    <a:pt x="3962" y="2359"/>
                  </a:cubicBezTo>
                  <a:cubicBezTo>
                    <a:pt x="4472" y="1858"/>
                    <a:pt x="4578" y="1099"/>
                    <a:pt x="4203" y="570"/>
                  </a:cubicBezTo>
                  <a:cubicBezTo>
                    <a:pt x="4145" y="503"/>
                    <a:pt x="4097" y="435"/>
                    <a:pt x="4030" y="378"/>
                  </a:cubicBezTo>
                  <a:lnTo>
                    <a:pt x="3982" y="339"/>
                  </a:lnTo>
                  <a:lnTo>
                    <a:pt x="3962" y="320"/>
                  </a:lnTo>
                  <a:lnTo>
                    <a:pt x="3943" y="301"/>
                  </a:lnTo>
                  <a:lnTo>
                    <a:pt x="3895" y="262"/>
                  </a:lnTo>
                  <a:lnTo>
                    <a:pt x="3876" y="253"/>
                  </a:lnTo>
                  <a:cubicBezTo>
                    <a:pt x="3655" y="84"/>
                    <a:pt x="3390" y="0"/>
                    <a:pt x="3126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6" name="Google Shape;17986;p67"/>
            <p:cNvSpPr/>
            <p:nvPr/>
          </p:nvSpPr>
          <p:spPr>
            <a:xfrm>
              <a:off x="1039395" y="3005150"/>
              <a:ext cx="95018" cy="60863"/>
            </a:xfrm>
            <a:custGeom>
              <a:avLst/>
              <a:gdLst/>
              <a:ahLst/>
              <a:cxnLst/>
              <a:rect l="l" t="t" r="r" b="b"/>
              <a:pathLst>
                <a:path w="3636" h="2329" extrusionOk="0">
                  <a:moveTo>
                    <a:pt x="2554" y="1"/>
                  </a:moveTo>
                  <a:cubicBezTo>
                    <a:pt x="2289" y="1"/>
                    <a:pt x="2025" y="85"/>
                    <a:pt x="1799" y="253"/>
                  </a:cubicBezTo>
                  <a:cubicBezTo>
                    <a:pt x="1626" y="378"/>
                    <a:pt x="1472" y="551"/>
                    <a:pt x="1376" y="743"/>
                  </a:cubicBezTo>
                  <a:cubicBezTo>
                    <a:pt x="1347" y="801"/>
                    <a:pt x="1328" y="859"/>
                    <a:pt x="1309" y="926"/>
                  </a:cubicBezTo>
                  <a:cubicBezTo>
                    <a:pt x="1261" y="1080"/>
                    <a:pt x="1203" y="1234"/>
                    <a:pt x="1126" y="1388"/>
                  </a:cubicBezTo>
                  <a:cubicBezTo>
                    <a:pt x="1011" y="1580"/>
                    <a:pt x="837" y="1743"/>
                    <a:pt x="635" y="1868"/>
                  </a:cubicBezTo>
                  <a:cubicBezTo>
                    <a:pt x="434" y="1984"/>
                    <a:pt x="222" y="2070"/>
                    <a:pt x="1" y="2119"/>
                  </a:cubicBezTo>
                  <a:cubicBezTo>
                    <a:pt x="349" y="2271"/>
                    <a:pt x="702" y="2329"/>
                    <a:pt x="1035" y="2329"/>
                  </a:cubicBezTo>
                  <a:cubicBezTo>
                    <a:pt x="2044" y="2329"/>
                    <a:pt x="2876" y="1801"/>
                    <a:pt x="2876" y="1801"/>
                  </a:cubicBezTo>
                  <a:cubicBezTo>
                    <a:pt x="2982" y="1734"/>
                    <a:pt x="3078" y="1657"/>
                    <a:pt x="3165" y="1570"/>
                  </a:cubicBezTo>
                  <a:cubicBezTo>
                    <a:pt x="3443" y="1301"/>
                    <a:pt x="3607" y="945"/>
                    <a:pt x="3636" y="570"/>
                  </a:cubicBezTo>
                  <a:cubicBezTo>
                    <a:pt x="3578" y="503"/>
                    <a:pt x="3520" y="436"/>
                    <a:pt x="3463" y="378"/>
                  </a:cubicBezTo>
                  <a:lnTo>
                    <a:pt x="3415" y="340"/>
                  </a:lnTo>
                  <a:lnTo>
                    <a:pt x="3395" y="320"/>
                  </a:lnTo>
                  <a:lnTo>
                    <a:pt x="3376" y="311"/>
                  </a:lnTo>
                  <a:lnTo>
                    <a:pt x="3328" y="272"/>
                  </a:lnTo>
                  <a:lnTo>
                    <a:pt x="3309" y="253"/>
                  </a:lnTo>
                  <a:cubicBezTo>
                    <a:pt x="3083" y="85"/>
                    <a:pt x="2818" y="1"/>
                    <a:pt x="2554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87" name="Google Shape;17987;p67"/>
          <p:cNvGrpSpPr/>
          <p:nvPr/>
        </p:nvGrpSpPr>
        <p:grpSpPr>
          <a:xfrm>
            <a:off x="920257" y="2426002"/>
            <a:ext cx="278024" cy="366508"/>
            <a:chOff x="920257" y="2426002"/>
            <a:chExt cx="278024" cy="366508"/>
          </a:xfrm>
        </p:grpSpPr>
        <p:sp>
          <p:nvSpPr>
            <p:cNvPr id="17988" name="Google Shape;17988;p67"/>
            <p:cNvSpPr/>
            <p:nvPr/>
          </p:nvSpPr>
          <p:spPr>
            <a:xfrm>
              <a:off x="1039918" y="2426002"/>
              <a:ext cx="38964" cy="92483"/>
            </a:xfrm>
            <a:custGeom>
              <a:avLst/>
              <a:gdLst/>
              <a:ahLst/>
              <a:cxnLst/>
              <a:rect l="l" t="t" r="r" b="b"/>
              <a:pathLst>
                <a:path w="1491" h="3539" extrusionOk="0">
                  <a:moveTo>
                    <a:pt x="750" y="0"/>
                  </a:moveTo>
                  <a:cubicBezTo>
                    <a:pt x="337" y="0"/>
                    <a:pt x="0" y="337"/>
                    <a:pt x="0" y="750"/>
                  </a:cubicBezTo>
                  <a:lnTo>
                    <a:pt x="0" y="2798"/>
                  </a:lnTo>
                  <a:cubicBezTo>
                    <a:pt x="0" y="3212"/>
                    <a:pt x="337" y="3539"/>
                    <a:pt x="740" y="3539"/>
                  </a:cubicBezTo>
                  <a:cubicBezTo>
                    <a:pt x="1154" y="3539"/>
                    <a:pt x="1491" y="3212"/>
                    <a:pt x="1491" y="2798"/>
                  </a:cubicBezTo>
                  <a:lnTo>
                    <a:pt x="1491" y="750"/>
                  </a:lnTo>
                  <a:cubicBezTo>
                    <a:pt x="1491" y="490"/>
                    <a:pt x="1366" y="260"/>
                    <a:pt x="1164" y="125"/>
                  </a:cubicBezTo>
                  <a:cubicBezTo>
                    <a:pt x="1039" y="39"/>
                    <a:pt x="894" y="0"/>
                    <a:pt x="75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9" name="Google Shape;17989;p67"/>
            <p:cNvSpPr/>
            <p:nvPr/>
          </p:nvSpPr>
          <p:spPr>
            <a:xfrm>
              <a:off x="1061529" y="2429268"/>
              <a:ext cx="17352" cy="85950"/>
            </a:xfrm>
            <a:custGeom>
              <a:avLst/>
              <a:gdLst/>
              <a:ahLst/>
              <a:cxnLst/>
              <a:rect l="l" t="t" r="r" b="b"/>
              <a:pathLst>
                <a:path w="664" h="3289" extrusionOk="0">
                  <a:moveTo>
                    <a:pt x="327" y="0"/>
                  </a:moveTo>
                  <a:cubicBezTo>
                    <a:pt x="125" y="135"/>
                    <a:pt x="0" y="375"/>
                    <a:pt x="0" y="625"/>
                  </a:cubicBezTo>
                  <a:lnTo>
                    <a:pt x="0" y="2673"/>
                  </a:lnTo>
                  <a:cubicBezTo>
                    <a:pt x="0" y="2923"/>
                    <a:pt x="125" y="3154"/>
                    <a:pt x="327" y="3289"/>
                  </a:cubicBezTo>
                  <a:cubicBezTo>
                    <a:pt x="539" y="3154"/>
                    <a:pt x="664" y="2923"/>
                    <a:pt x="664" y="2673"/>
                  </a:cubicBezTo>
                  <a:lnTo>
                    <a:pt x="664" y="625"/>
                  </a:lnTo>
                  <a:cubicBezTo>
                    <a:pt x="664" y="375"/>
                    <a:pt x="539" y="144"/>
                    <a:pt x="32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0" name="Google Shape;17990;p67"/>
            <p:cNvSpPr/>
            <p:nvPr/>
          </p:nvSpPr>
          <p:spPr>
            <a:xfrm>
              <a:off x="920257" y="2748398"/>
              <a:ext cx="27204" cy="44112"/>
            </a:xfrm>
            <a:custGeom>
              <a:avLst/>
              <a:gdLst/>
              <a:ahLst/>
              <a:cxnLst/>
              <a:rect l="l" t="t" r="r" b="b"/>
              <a:pathLst>
                <a:path w="1041" h="1688" extrusionOk="0">
                  <a:moveTo>
                    <a:pt x="801" y="1"/>
                  </a:moveTo>
                  <a:cubicBezTo>
                    <a:pt x="721" y="1"/>
                    <a:pt x="646" y="48"/>
                    <a:pt x="617" y="125"/>
                  </a:cubicBezTo>
                  <a:lnTo>
                    <a:pt x="69" y="1395"/>
                  </a:lnTo>
                  <a:cubicBezTo>
                    <a:pt x="0" y="1557"/>
                    <a:pt x="139" y="1687"/>
                    <a:pt x="276" y="1687"/>
                  </a:cubicBezTo>
                  <a:cubicBezTo>
                    <a:pt x="349" y="1687"/>
                    <a:pt x="423" y="1649"/>
                    <a:pt x="463" y="1558"/>
                  </a:cubicBezTo>
                  <a:lnTo>
                    <a:pt x="1002" y="289"/>
                  </a:lnTo>
                  <a:cubicBezTo>
                    <a:pt x="1040" y="183"/>
                    <a:pt x="992" y="58"/>
                    <a:pt x="887" y="20"/>
                  </a:cubicBezTo>
                  <a:cubicBezTo>
                    <a:pt x="859" y="7"/>
                    <a:pt x="829" y="1"/>
                    <a:pt x="801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1" name="Google Shape;17991;p67"/>
            <p:cNvSpPr/>
            <p:nvPr/>
          </p:nvSpPr>
          <p:spPr>
            <a:xfrm>
              <a:off x="930083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4530" y="1"/>
                  </a:moveTo>
                  <a:lnTo>
                    <a:pt x="1" y="10848"/>
                  </a:lnTo>
                  <a:lnTo>
                    <a:pt x="636" y="10473"/>
                  </a:lnTo>
                  <a:cubicBezTo>
                    <a:pt x="924" y="10319"/>
                    <a:pt x="1145" y="10069"/>
                    <a:pt x="1270" y="9771"/>
                  </a:cubicBezTo>
                  <a:lnTo>
                    <a:pt x="5213" y="289"/>
                  </a:lnTo>
                  <a:lnTo>
                    <a:pt x="453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2" name="Google Shape;17992;p67"/>
            <p:cNvSpPr/>
            <p:nvPr/>
          </p:nvSpPr>
          <p:spPr>
            <a:xfrm>
              <a:off x="945161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1" y="327"/>
                    <a:pt x="1" y="741"/>
                  </a:cubicBezTo>
                  <a:cubicBezTo>
                    <a:pt x="1" y="1145"/>
                    <a:pt x="337" y="1481"/>
                    <a:pt x="741" y="1481"/>
                  </a:cubicBezTo>
                  <a:cubicBezTo>
                    <a:pt x="1155" y="1481"/>
                    <a:pt x="1482" y="1145"/>
                    <a:pt x="1482" y="741"/>
                  </a:cubicBezTo>
                  <a:cubicBezTo>
                    <a:pt x="1482" y="327"/>
                    <a:pt x="1155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3" name="Google Shape;17993;p67"/>
            <p:cNvSpPr/>
            <p:nvPr/>
          </p:nvSpPr>
          <p:spPr>
            <a:xfrm>
              <a:off x="956215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1" y="135"/>
                    <a:pt x="1" y="318"/>
                  </a:cubicBezTo>
                  <a:cubicBezTo>
                    <a:pt x="1" y="491"/>
                    <a:pt x="145" y="635"/>
                    <a:pt x="318" y="635"/>
                  </a:cubicBezTo>
                  <a:cubicBezTo>
                    <a:pt x="501" y="635"/>
                    <a:pt x="636" y="491"/>
                    <a:pt x="636" y="318"/>
                  </a:cubicBezTo>
                  <a:cubicBezTo>
                    <a:pt x="636" y="135"/>
                    <a:pt x="50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4" name="Google Shape;17994;p67"/>
            <p:cNvSpPr/>
            <p:nvPr/>
          </p:nvSpPr>
          <p:spPr>
            <a:xfrm>
              <a:off x="1170841" y="2748398"/>
              <a:ext cx="27439" cy="44112"/>
            </a:xfrm>
            <a:custGeom>
              <a:avLst/>
              <a:gdLst/>
              <a:ahLst/>
              <a:cxnLst/>
              <a:rect l="l" t="t" r="r" b="b"/>
              <a:pathLst>
                <a:path w="1050" h="1688" extrusionOk="0">
                  <a:moveTo>
                    <a:pt x="244" y="1"/>
                  </a:moveTo>
                  <a:cubicBezTo>
                    <a:pt x="215" y="1"/>
                    <a:pt x="184" y="7"/>
                    <a:pt x="154" y="20"/>
                  </a:cubicBezTo>
                  <a:cubicBezTo>
                    <a:pt x="58" y="68"/>
                    <a:pt x="0" y="183"/>
                    <a:pt x="48" y="289"/>
                  </a:cubicBezTo>
                  <a:lnTo>
                    <a:pt x="587" y="1558"/>
                  </a:lnTo>
                  <a:cubicBezTo>
                    <a:pt x="624" y="1649"/>
                    <a:pt x="696" y="1687"/>
                    <a:pt x="770" y="1687"/>
                  </a:cubicBezTo>
                  <a:cubicBezTo>
                    <a:pt x="907" y="1687"/>
                    <a:pt x="1050" y="1557"/>
                    <a:pt x="981" y="1395"/>
                  </a:cubicBezTo>
                  <a:lnTo>
                    <a:pt x="433" y="125"/>
                  </a:lnTo>
                  <a:cubicBezTo>
                    <a:pt x="397" y="48"/>
                    <a:pt x="325" y="1"/>
                    <a:pt x="244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5" name="Google Shape;17995;p67"/>
            <p:cNvSpPr/>
            <p:nvPr/>
          </p:nvSpPr>
          <p:spPr>
            <a:xfrm>
              <a:off x="1052226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683" y="1"/>
                  </a:moveTo>
                  <a:lnTo>
                    <a:pt x="0" y="289"/>
                  </a:lnTo>
                  <a:lnTo>
                    <a:pt x="3943" y="9771"/>
                  </a:lnTo>
                  <a:cubicBezTo>
                    <a:pt x="4068" y="10069"/>
                    <a:pt x="4289" y="10319"/>
                    <a:pt x="4577" y="10473"/>
                  </a:cubicBezTo>
                  <a:lnTo>
                    <a:pt x="5212" y="10848"/>
                  </a:lnTo>
                  <a:lnTo>
                    <a:pt x="5212" y="10848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6" name="Google Shape;17996;p67"/>
            <p:cNvSpPr/>
            <p:nvPr/>
          </p:nvSpPr>
          <p:spPr>
            <a:xfrm>
              <a:off x="1134648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0" y="327"/>
                    <a:pt x="0" y="741"/>
                  </a:cubicBezTo>
                  <a:cubicBezTo>
                    <a:pt x="0" y="1154"/>
                    <a:pt x="337" y="1481"/>
                    <a:pt x="741" y="1481"/>
                  </a:cubicBezTo>
                  <a:cubicBezTo>
                    <a:pt x="1154" y="1481"/>
                    <a:pt x="1481" y="1154"/>
                    <a:pt x="1481" y="741"/>
                  </a:cubicBezTo>
                  <a:cubicBezTo>
                    <a:pt x="1481" y="327"/>
                    <a:pt x="1154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7" name="Google Shape;17997;p67"/>
            <p:cNvSpPr/>
            <p:nvPr/>
          </p:nvSpPr>
          <p:spPr>
            <a:xfrm>
              <a:off x="1145702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0" y="145"/>
                    <a:pt x="0" y="318"/>
                  </a:cubicBezTo>
                  <a:cubicBezTo>
                    <a:pt x="0" y="491"/>
                    <a:pt x="145" y="635"/>
                    <a:pt x="318" y="635"/>
                  </a:cubicBezTo>
                  <a:cubicBezTo>
                    <a:pt x="491" y="635"/>
                    <a:pt x="635" y="491"/>
                    <a:pt x="635" y="318"/>
                  </a:cubicBezTo>
                  <a:cubicBezTo>
                    <a:pt x="635" y="145"/>
                    <a:pt x="49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8" name="Google Shape;17998;p67"/>
            <p:cNvSpPr/>
            <p:nvPr/>
          </p:nvSpPr>
          <p:spPr>
            <a:xfrm>
              <a:off x="1015536" y="2472883"/>
              <a:ext cx="87727" cy="76960"/>
            </a:xfrm>
            <a:custGeom>
              <a:avLst/>
              <a:gdLst/>
              <a:ahLst/>
              <a:cxnLst/>
              <a:rect l="l" t="t" r="r" b="b"/>
              <a:pathLst>
                <a:path w="3357" h="2945" extrusionOk="0">
                  <a:moveTo>
                    <a:pt x="1683" y="0"/>
                  </a:moveTo>
                  <a:cubicBezTo>
                    <a:pt x="1435" y="0"/>
                    <a:pt x="1184" y="63"/>
                    <a:pt x="952" y="197"/>
                  </a:cubicBezTo>
                  <a:cubicBezTo>
                    <a:pt x="250" y="591"/>
                    <a:pt x="0" y="1475"/>
                    <a:pt x="395" y="2177"/>
                  </a:cubicBezTo>
                  <a:cubicBezTo>
                    <a:pt x="660" y="2669"/>
                    <a:pt x="1160" y="2945"/>
                    <a:pt x="1678" y="2945"/>
                  </a:cubicBezTo>
                  <a:cubicBezTo>
                    <a:pt x="1910" y="2945"/>
                    <a:pt x="2146" y="2890"/>
                    <a:pt x="2366" y="2774"/>
                  </a:cubicBezTo>
                  <a:cubicBezTo>
                    <a:pt x="2395" y="2754"/>
                    <a:pt x="2424" y="2745"/>
                    <a:pt x="2452" y="2726"/>
                  </a:cubicBezTo>
                  <a:cubicBezTo>
                    <a:pt x="3135" y="2302"/>
                    <a:pt x="3356" y="1408"/>
                    <a:pt x="2952" y="725"/>
                  </a:cubicBezTo>
                  <a:cubicBezTo>
                    <a:pt x="2675" y="261"/>
                    <a:pt x="2186" y="0"/>
                    <a:pt x="168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9" name="Google Shape;17999;p67"/>
            <p:cNvSpPr/>
            <p:nvPr/>
          </p:nvSpPr>
          <p:spPr>
            <a:xfrm>
              <a:off x="1027844" y="2472727"/>
              <a:ext cx="83702" cy="72648"/>
            </a:xfrm>
            <a:custGeom>
              <a:avLst/>
              <a:gdLst/>
              <a:ahLst/>
              <a:cxnLst/>
              <a:rect l="l" t="t" r="r" b="b"/>
              <a:pathLst>
                <a:path w="3203" h="2780" extrusionOk="0">
                  <a:moveTo>
                    <a:pt x="1308" y="1"/>
                  </a:moveTo>
                  <a:cubicBezTo>
                    <a:pt x="1279" y="10"/>
                    <a:pt x="1251" y="29"/>
                    <a:pt x="1222" y="49"/>
                  </a:cubicBezTo>
                  <a:cubicBezTo>
                    <a:pt x="0" y="808"/>
                    <a:pt x="462" y="2684"/>
                    <a:pt x="1895" y="2780"/>
                  </a:cubicBezTo>
                  <a:cubicBezTo>
                    <a:pt x="1924" y="2760"/>
                    <a:pt x="1953" y="2751"/>
                    <a:pt x="1981" y="2732"/>
                  </a:cubicBezTo>
                  <a:cubicBezTo>
                    <a:pt x="3203" y="1972"/>
                    <a:pt x="2741" y="97"/>
                    <a:pt x="1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0" name="Google Shape;18000;p67"/>
            <p:cNvSpPr/>
            <p:nvPr/>
          </p:nvSpPr>
          <p:spPr>
            <a:xfrm>
              <a:off x="1047182" y="2499120"/>
              <a:ext cx="24408" cy="24146"/>
            </a:xfrm>
            <a:custGeom>
              <a:avLst/>
              <a:gdLst/>
              <a:ahLst/>
              <a:cxnLst/>
              <a:rect l="l" t="t" r="r" b="b"/>
              <a:pathLst>
                <a:path w="934" h="924" extrusionOk="0">
                  <a:moveTo>
                    <a:pt x="472" y="0"/>
                  </a:moveTo>
                  <a:cubicBezTo>
                    <a:pt x="212" y="0"/>
                    <a:pt x="1" y="212"/>
                    <a:pt x="1" y="462"/>
                  </a:cubicBezTo>
                  <a:cubicBezTo>
                    <a:pt x="1" y="722"/>
                    <a:pt x="212" y="923"/>
                    <a:pt x="472" y="923"/>
                  </a:cubicBezTo>
                  <a:cubicBezTo>
                    <a:pt x="722" y="923"/>
                    <a:pt x="934" y="722"/>
                    <a:pt x="934" y="462"/>
                  </a:cubicBezTo>
                  <a:cubicBezTo>
                    <a:pt x="934" y="212"/>
                    <a:pt x="722" y="0"/>
                    <a:pt x="47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01" name="Google Shape;18001;p67"/>
          <p:cNvGrpSpPr/>
          <p:nvPr/>
        </p:nvGrpSpPr>
        <p:grpSpPr>
          <a:xfrm>
            <a:off x="866528" y="4274484"/>
            <a:ext cx="349810" cy="366665"/>
            <a:chOff x="866528" y="4274484"/>
            <a:chExt cx="349810" cy="366665"/>
          </a:xfrm>
        </p:grpSpPr>
        <p:sp>
          <p:nvSpPr>
            <p:cNvPr id="18002" name="Google Shape;18002;p67"/>
            <p:cNvSpPr/>
            <p:nvPr/>
          </p:nvSpPr>
          <p:spPr>
            <a:xfrm>
              <a:off x="1041407" y="4370991"/>
              <a:ext cx="174931" cy="270158"/>
            </a:xfrm>
            <a:custGeom>
              <a:avLst/>
              <a:gdLst/>
              <a:ahLst/>
              <a:cxnLst/>
              <a:rect l="l" t="t" r="r" b="b"/>
              <a:pathLst>
                <a:path w="6694" h="10338" extrusionOk="0">
                  <a:moveTo>
                    <a:pt x="6655" y="0"/>
                  </a:moveTo>
                  <a:lnTo>
                    <a:pt x="4222" y="1346"/>
                  </a:lnTo>
                  <a:lnTo>
                    <a:pt x="1" y="3683"/>
                  </a:lnTo>
                  <a:lnTo>
                    <a:pt x="1" y="10337"/>
                  </a:lnTo>
                  <a:cubicBezTo>
                    <a:pt x="49" y="10337"/>
                    <a:pt x="97" y="10328"/>
                    <a:pt x="135" y="10308"/>
                  </a:cubicBezTo>
                  <a:lnTo>
                    <a:pt x="6549" y="6760"/>
                  </a:lnTo>
                  <a:cubicBezTo>
                    <a:pt x="6636" y="6702"/>
                    <a:pt x="6694" y="6616"/>
                    <a:pt x="6694" y="6520"/>
                  </a:cubicBezTo>
                  <a:lnTo>
                    <a:pt x="6694" y="144"/>
                  </a:lnTo>
                  <a:cubicBezTo>
                    <a:pt x="6694" y="96"/>
                    <a:pt x="6674" y="48"/>
                    <a:pt x="6655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3" name="Google Shape;18003;p67"/>
            <p:cNvSpPr/>
            <p:nvPr/>
          </p:nvSpPr>
          <p:spPr>
            <a:xfrm>
              <a:off x="1041407" y="4516471"/>
              <a:ext cx="173938" cy="124678"/>
            </a:xfrm>
            <a:custGeom>
              <a:avLst/>
              <a:gdLst/>
              <a:ahLst/>
              <a:cxnLst/>
              <a:rect l="l" t="t" r="r" b="b"/>
              <a:pathLst>
                <a:path w="6656" h="4771" extrusionOk="0">
                  <a:moveTo>
                    <a:pt x="4222" y="1"/>
                  </a:moveTo>
                  <a:lnTo>
                    <a:pt x="2414" y="1001"/>
                  </a:lnTo>
                  <a:lnTo>
                    <a:pt x="1" y="2337"/>
                  </a:lnTo>
                  <a:lnTo>
                    <a:pt x="1" y="4770"/>
                  </a:lnTo>
                  <a:cubicBezTo>
                    <a:pt x="49" y="4770"/>
                    <a:pt x="97" y="4761"/>
                    <a:pt x="135" y="4741"/>
                  </a:cubicBezTo>
                  <a:lnTo>
                    <a:pt x="6549" y="1184"/>
                  </a:lnTo>
                  <a:cubicBezTo>
                    <a:pt x="6588" y="1155"/>
                    <a:pt x="6626" y="1126"/>
                    <a:pt x="6655" y="1087"/>
                  </a:cubicBezTo>
                  <a:lnTo>
                    <a:pt x="4222" y="1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4" name="Google Shape;18004;p67"/>
            <p:cNvSpPr/>
            <p:nvPr/>
          </p:nvSpPr>
          <p:spPr>
            <a:xfrm>
              <a:off x="866528" y="4370991"/>
              <a:ext cx="174905" cy="270158"/>
            </a:xfrm>
            <a:custGeom>
              <a:avLst/>
              <a:gdLst/>
              <a:ahLst/>
              <a:cxnLst/>
              <a:rect l="l" t="t" r="r" b="b"/>
              <a:pathLst>
                <a:path w="6693" h="10338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54"/>
                  </a:cubicBezTo>
                  <a:cubicBezTo>
                    <a:pt x="67" y="6693"/>
                    <a:pt x="96" y="6722"/>
                    <a:pt x="144" y="6751"/>
                  </a:cubicBezTo>
                  <a:lnTo>
                    <a:pt x="6558" y="10308"/>
                  </a:lnTo>
                  <a:cubicBezTo>
                    <a:pt x="6597" y="10328"/>
                    <a:pt x="6645" y="10337"/>
                    <a:pt x="6693" y="10337"/>
                  </a:cubicBezTo>
                  <a:lnTo>
                    <a:pt x="6693" y="3683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5" name="Google Shape;18005;p67"/>
            <p:cNvSpPr/>
            <p:nvPr/>
          </p:nvSpPr>
          <p:spPr>
            <a:xfrm>
              <a:off x="866528" y="4370991"/>
              <a:ext cx="64600" cy="173650"/>
            </a:xfrm>
            <a:custGeom>
              <a:avLst/>
              <a:gdLst/>
              <a:ahLst/>
              <a:cxnLst/>
              <a:rect l="l" t="t" r="r" b="b"/>
              <a:pathLst>
                <a:path w="2472" h="6645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45"/>
                  </a:cubicBezTo>
                  <a:lnTo>
                    <a:pt x="2471" y="5568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6" name="Google Shape;18006;p67"/>
            <p:cNvSpPr/>
            <p:nvPr/>
          </p:nvSpPr>
          <p:spPr>
            <a:xfrm>
              <a:off x="867522" y="4274536"/>
              <a:ext cx="347824" cy="192701"/>
            </a:xfrm>
            <a:custGeom>
              <a:avLst/>
              <a:gdLst/>
              <a:ahLst/>
              <a:cxnLst/>
              <a:rect l="l" t="t" r="r" b="b"/>
              <a:pathLst>
                <a:path w="13310" h="7374" extrusionOk="0">
                  <a:moveTo>
                    <a:pt x="6655" y="1"/>
                  </a:moveTo>
                  <a:cubicBezTo>
                    <a:pt x="6609" y="1"/>
                    <a:pt x="6563" y="13"/>
                    <a:pt x="6520" y="37"/>
                  </a:cubicBezTo>
                  <a:lnTo>
                    <a:pt x="106" y="3595"/>
                  </a:lnTo>
                  <a:cubicBezTo>
                    <a:pt x="58" y="3614"/>
                    <a:pt x="29" y="3653"/>
                    <a:pt x="0" y="3691"/>
                  </a:cubicBezTo>
                  <a:lnTo>
                    <a:pt x="2433" y="5037"/>
                  </a:lnTo>
                  <a:lnTo>
                    <a:pt x="6655" y="7374"/>
                  </a:lnTo>
                  <a:lnTo>
                    <a:pt x="10876" y="5037"/>
                  </a:lnTo>
                  <a:lnTo>
                    <a:pt x="13309" y="3691"/>
                  </a:lnTo>
                  <a:cubicBezTo>
                    <a:pt x="13280" y="3653"/>
                    <a:pt x="13242" y="3614"/>
                    <a:pt x="13203" y="3595"/>
                  </a:cubicBezTo>
                  <a:lnTo>
                    <a:pt x="6789" y="37"/>
                  </a:lnTo>
                  <a:cubicBezTo>
                    <a:pt x="6746" y="13"/>
                    <a:pt x="6700" y="1"/>
                    <a:pt x="6655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7" name="Google Shape;18007;p67"/>
            <p:cNvSpPr/>
            <p:nvPr/>
          </p:nvSpPr>
          <p:spPr>
            <a:xfrm>
              <a:off x="1041407" y="4274484"/>
              <a:ext cx="173938" cy="131708"/>
            </a:xfrm>
            <a:custGeom>
              <a:avLst/>
              <a:gdLst/>
              <a:ahLst/>
              <a:cxnLst/>
              <a:rect l="l" t="t" r="r" b="b"/>
              <a:pathLst>
                <a:path w="6656" h="5040" extrusionOk="0">
                  <a:moveTo>
                    <a:pt x="1" y="1"/>
                  </a:moveTo>
                  <a:lnTo>
                    <a:pt x="1" y="2703"/>
                  </a:lnTo>
                  <a:lnTo>
                    <a:pt x="4222" y="5039"/>
                  </a:lnTo>
                  <a:lnTo>
                    <a:pt x="6655" y="3693"/>
                  </a:lnTo>
                  <a:cubicBezTo>
                    <a:pt x="6626" y="3655"/>
                    <a:pt x="6588" y="3616"/>
                    <a:pt x="6549" y="3597"/>
                  </a:cubicBezTo>
                  <a:lnTo>
                    <a:pt x="135" y="39"/>
                  </a:lnTo>
                  <a:cubicBezTo>
                    <a:pt x="97" y="20"/>
                    <a:pt x="49" y="1"/>
                    <a:pt x="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8" name="Google Shape;18008;p67"/>
            <p:cNvSpPr/>
            <p:nvPr/>
          </p:nvSpPr>
          <p:spPr>
            <a:xfrm>
              <a:off x="1041407" y="4405669"/>
              <a:ext cx="112866" cy="173650"/>
            </a:xfrm>
            <a:custGeom>
              <a:avLst/>
              <a:gdLst/>
              <a:ahLst/>
              <a:cxnLst/>
              <a:rect l="l" t="t" r="r" b="b"/>
              <a:pathLst>
                <a:path w="4319" h="6645" extrusionOk="0">
                  <a:moveTo>
                    <a:pt x="4280" y="0"/>
                  </a:moveTo>
                  <a:lnTo>
                    <a:pt x="1" y="2366"/>
                  </a:lnTo>
                  <a:lnTo>
                    <a:pt x="1" y="6645"/>
                  </a:lnTo>
                  <a:cubicBezTo>
                    <a:pt x="49" y="6645"/>
                    <a:pt x="97" y="6626"/>
                    <a:pt x="135" y="6606"/>
                  </a:cubicBezTo>
                  <a:lnTo>
                    <a:pt x="4165" y="4375"/>
                  </a:lnTo>
                  <a:cubicBezTo>
                    <a:pt x="4261" y="4318"/>
                    <a:pt x="4318" y="4222"/>
                    <a:pt x="4318" y="4116"/>
                  </a:cubicBezTo>
                  <a:lnTo>
                    <a:pt x="4318" y="144"/>
                  </a:lnTo>
                  <a:cubicBezTo>
                    <a:pt x="4318" y="96"/>
                    <a:pt x="4299" y="39"/>
                    <a:pt x="4280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9" name="Google Shape;18009;p67"/>
            <p:cNvSpPr/>
            <p:nvPr/>
          </p:nvSpPr>
          <p:spPr>
            <a:xfrm>
              <a:off x="928593" y="4405669"/>
              <a:ext cx="112840" cy="173415"/>
            </a:xfrm>
            <a:custGeom>
              <a:avLst/>
              <a:gdLst/>
              <a:ahLst/>
              <a:cxnLst/>
              <a:rect l="l" t="t" r="r" b="b"/>
              <a:pathLst>
                <a:path w="4318" h="6636" extrusionOk="0">
                  <a:moveTo>
                    <a:pt x="39" y="0"/>
                  </a:moveTo>
                  <a:cubicBezTo>
                    <a:pt x="10" y="39"/>
                    <a:pt x="0" y="96"/>
                    <a:pt x="0" y="144"/>
                  </a:cubicBezTo>
                  <a:lnTo>
                    <a:pt x="0" y="4116"/>
                  </a:lnTo>
                  <a:cubicBezTo>
                    <a:pt x="0" y="4222"/>
                    <a:pt x="58" y="4318"/>
                    <a:pt x="154" y="4375"/>
                  </a:cubicBezTo>
                  <a:lnTo>
                    <a:pt x="4183" y="6606"/>
                  </a:lnTo>
                  <a:cubicBezTo>
                    <a:pt x="4222" y="6626"/>
                    <a:pt x="4270" y="6635"/>
                    <a:pt x="4318" y="6635"/>
                  </a:cubicBezTo>
                  <a:lnTo>
                    <a:pt x="4318" y="236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0" name="Google Shape;18010;p67"/>
            <p:cNvSpPr/>
            <p:nvPr/>
          </p:nvSpPr>
          <p:spPr>
            <a:xfrm>
              <a:off x="929848" y="4343657"/>
              <a:ext cx="223407" cy="123842"/>
            </a:xfrm>
            <a:custGeom>
              <a:avLst/>
              <a:gdLst/>
              <a:ahLst/>
              <a:cxnLst/>
              <a:rect l="l" t="t" r="r" b="b"/>
              <a:pathLst>
                <a:path w="8549" h="4739" extrusionOk="0">
                  <a:moveTo>
                    <a:pt x="4266" y="0"/>
                  </a:moveTo>
                  <a:cubicBezTo>
                    <a:pt x="4219" y="0"/>
                    <a:pt x="4174" y="12"/>
                    <a:pt x="4135" y="36"/>
                  </a:cubicBezTo>
                  <a:lnTo>
                    <a:pt x="106" y="2267"/>
                  </a:lnTo>
                  <a:cubicBezTo>
                    <a:pt x="58" y="2287"/>
                    <a:pt x="19" y="2325"/>
                    <a:pt x="0" y="2373"/>
                  </a:cubicBezTo>
                  <a:lnTo>
                    <a:pt x="4270" y="4739"/>
                  </a:lnTo>
                  <a:lnTo>
                    <a:pt x="8549" y="2373"/>
                  </a:lnTo>
                  <a:cubicBezTo>
                    <a:pt x="8520" y="2325"/>
                    <a:pt x="8482" y="2287"/>
                    <a:pt x="8434" y="2267"/>
                  </a:cubicBezTo>
                  <a:lnTo>
                    <a:pt x="7260" y="1613"/>
                  </a:lnTo>
                  <a:lnTo>
                    <a:pt x="4404" y="36"/>
                  </a:lnTo>
                  <a:cubicBezTo>
                    <a:pt x="4361" y="12"/>
                    <a:pt x="4313" y="0"/>
                    <a:pt x="4266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1" name="Google Shape;18011;p67"/>
            <p:cNvSpPr/>
            <p:nvPr/>
          </p:nvSpPr>
          <p:spPr>
            <a:xfrm>
              <a:off x="1112017" y="4497290"/>
              <a:ext cx="29896" cy="18972"/>
            </a:xfrm>
            <a:custGeom>
              <a:avLst/>
              <a:gdLst/>
              <a:ahLst/>
              <a:cxnLst/>
              <a:rect l="l" t="t" r="r" b="b"/>
              <a:pathLst>
                <a:path w="1144" h="726" extrusionOk="0">
                  <a:moveTo>
                    <a:pt x="827" y="1"/>
                  </a:moveTo>
                  <a:cubicBezTo>
                    <a:pt x="791" y="1"/>
                    <a:pt x="752" y="11"/>
                    <a:pt x="712" y="33"/>
                  </a:cubicBezTo>
                  <a:lnTo>
                    <a:pt x="203" y="32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6"/>
                    <a:pt x="414" y="696"/>
                  </a:cubicBezTo>
                  <a:lnTo>
                    <a:pt x="924" y="417"/>
                  </a:lnTo>
                  <a:cubicBezTo>
                    <a:pt x="1144" y="295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2" name="Google Shape;18012;p67"/>
            <p:cNvSpPr/>
            <p:nvPr/>
          </p:nvSpPr>
          <p:spPr>
            <a:xfrm>
              <a:off x="1112017" y="4481218"/>
              <a:ext cx="29896" cy="18946"/>
            </a:xfrm>
            <a:custGeom>
              <a:avLst/>
              <a:gdLst/>
              <a:ahLst/>
              <a:cxnLst/>
              <a:rect l="l" t="t" r="r" b="b"/>
              <a:pathLst>
                <a:path w="1144" h="725" extrusionOk="0">
                  <a:moveTo>
                    <a:pt x="827" y="1"/>
                  </a:moveTo>
                  <a:cubicBezTo>
                    <a:pt x="791" y="1"/>
                    <a:pt x="752" y="10"/>
                    <a:pt x="712" y="32"/>
                  </a:cubicBezTo>
                  <a:lnTo>
                    <a:pt x="203" y="31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5"/>
                    <a:pt x="414" y="696"/>
                  </a:cubicBezTo>
                  <a:lnTo>
                    <a:pt x="924" y="407"/>
                  </a:lnTo>
                  <a:cubicBezTo>
                    <a:pt x="1144" y="293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13" name="Google Shape;18013;p67"/>
          <p:cNvGrpSpPr/>
          <p:nvPr/>
        </p:nvGrpSpPr>
        <p:grpSpPr>
          <a:xfrm>
            <a:off x="1388708" y="4274484"/>
            <a:ext cx="330210" cy="366665"/>
            <a:chOff x="1388708" y="4274484"/>
            <a:chExt cx="330210" cy="366665"/>
          </a:xfrm>
        </p:grpSpPr>
        <p:sp>
          <p:nvSpPr>
            <p:cNvPr id="18014" name="Google Shape;18014;p67"/>
            <p:cNvSpPr/>
            <p:nvPr/>
          </p:nvSpPr>
          <p:spPr>
            <a:xfrm>
              <a:off x="1490965" y="4274484"/>
              <a:ext cx="227954" cy="366665"/>
            </a:xfrm>
            <a:custGeom>
              <a:avLst/>
              <a:gdLst/>
              <a:ahLst/>
              <a:cxnLst/>
              <a:rect l="l" t="t" r="r" b="b"/>
              <a:pathLst>
                <a:path w="8723" h="14031" extrusionOk="0">
                  <a:moveTo>
                    <a:pt x="289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14030"/>
                  </a:lnTo>
                  <a:lnTo>
                    <a:pt x="6963" y="14030"/>
                  </a:lnTo>
                  <a:cubicBezTo>
                    <a:pt x="7934" y="14030"/>
                    <a:pt x="8723" y="13242"/>
                    <a:pt x="8723" y="12271"/>
                  </a:cubicBezTo>
                  <a:lnTo>
                    <a:pt x="8723" y="289"/>
                  </a:lnTo>
                  <a:cubicBezTo>
                    <a:pt x="8723" y="126"/>
                    <a:pt x="8598" y="1"/>
                    <a:pt x="8444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5" name="Google Shape;18015;p67"/>
            <p:cNvSpPr/>
            <p:nvPr/>
          </p:nvSpPr>
          <p:spPr>
            <a:xfrm>
              <a:off x="1651810" y="4274484"/>
              <a:ext cx="67108" cy="366665"/>
            </a:xfrm>
            <a:custGeom>
              <a:avLst/>
              <a:gdLst/>
              <a:ahLst/>
              <a:cxnLst/>
              <a:rect l="l" t="t" r="r" b="b"/>
              <a:pathLst>
                <a:path w="2568" h="14031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9"/>
                  </a:cubicBezTo>
                  <a:lnTo>
                    <a:pt x="1760" y="12271"/>
                  </a:lnTo>
                  <a:cubicBezTo>
                    <a:pt x="1760" y="13242"/>
                    <a:pt x="971" y="14030"/>
                    <a:pt x="0" y="14030"/>
                  </a:cubicBezTo>
                  <a:lnTo>
                    <a:pt x="808" y="14030"/>
                  </a:lnTo>
                  <a:cubicBezTo>
                    <a:pt x="1779" y="14030"/>
                    <a:pt x="2568" y="13242"/>
                    <a:pt x="2568" y="12271"/>
                  </a:cubicBezTo>
                  <a:lnTo>
                    <a:pt x="2568" y="289"/>
                  </a:lnTo>
                  <a:cubicBezTo>
                    <a:pt x="2568" y="126"/>
                    <a:pt x="2443" y="1"/>
                    <a:pt x="22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6" name="Google Shape;18016;p67"/>
            <p:cNvSpPr/>
            <p:nvPr/>
          </p:nvSpPr>
          <p:spPr>
            <a:xfrm>
              <a:off x="1395973" y="4576288"/>
              <a:ext cx="273947" cy="64861"/>
            </a:xfrm>
            <a:custGeom>
              <a:avLst/>
              <a:gdLst/>
              <a:ahLst/>
              <a:cxnLst/>
              <a:rect l="l" t="t" r="r" b="b"/>
              <a:pathLst>
                <a:path w="10483" h="2482" extrusionOk="0">
                  <a:moveTo>
                    <a:pt x="280" y="0"/>
                  </a:moveTo>
                  <a:cubicBezTo>
                    <a:pt x="126" y="0"/>
                    <a:pt x="1" y="125"/>
                    <a:pt x="1" y="289"/>
                  </a:cubicBezTo>
                  <a:lnTo>
                    <a:pt x="1" y="722"/>
                  </a:lnTo>
                  <a:cubicBezTo>
                    <a:pt x="1" y="1693"/>
                    <a:pt x="789" y="2481"/>
                    <a:pt x="1761" y="2481"/>
                  </a:cubicBezTo>
                  <a:lnTo>
                    <a:pt x="10482" y="2481"/>
                  </a:lnTo>
                  <a:cubicBezTo>
                    <a:pt x="9511" y="2481"/>
                    <a:pt x="8723" y="1693"/>
                    <a:pt x="8723" y="722"/>
                  </a:cubicBezTo>
                  <a:lnTo>
                    <a:pt x="8723" y="289"/>
                  </a:lnTo>
                  <a:cubicBezTo>
                    <a:pt x="8723" y="125"/>
                    <a:pt x="8598" y="0"/>
                    <a:pt x="844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7" name="Google Shape;18017;p67"/>
            <p:cNvSpPr/>
            <p:nvPr/>
          </p:nvSpPr>
          <p:spPr>
            <a:xfrm>
              <a:off x="1523395" y="4385547"/>
              <a:ext cx="31437" cy="26916"/>
            </a:xfrm>
            <a:custGeom>
              <a:avLst/>
              <a:gdLst/>
              <a:ahLst/>
              <a:cxnLst/>
              <a:rect l="l" t="t" r="r" b="b"/>
              <a:pathLst>
                <a:path w="1203" h="1030" extrusionOk="0">
                  <a:moveTo>
                    <a:pt x="683" y="1"/>
                  </a:moveTo>
                  <a:cubicBezTo>
                    <a:pt x="231" y="1"/>
                    <a:pt x="0" y="559"/>
                    <a:pt x="327" y="876"/>
                  </a:cubicBezTo>
                  <a:cubicBezTo>
                    <a:pt x="430" y="982"/>
                    <a:pt x="559" y="1029"/>
                    <a:pt x="685" y="1029"/>
                  </a:cubicBezTo>
                  <a:cubicBezTo>
                    <a:pt x="948" y="1029"/>
                    <a:pt x="1202" y="825"/>
                    <a:pt x="1202" y="520"/>
                  </a:cubicBezTo>
                  <a:cubicBezTo>
                    <a:pt x="1202" y="23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8" name="Google Shape;18018;p67"/>
            <p:cNvSpPr/>
            <p:nvPr/>
          </p:nvSpPr>
          <p:spPr>
            <a:xfrm>
              <a:off x="1569623" y="43945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9" name="Google Shape;18019;p67"/>
            <p:cNvSpPr/>
            <p:nvPr/>
          </p:nvSpPr>
          <p:spPr>
            <a:xfrm>
              <a:off x="1569623" y="4407917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3895" y="424"/>
                  </a:lnTo>
                  <a:cubicBezTo>
                    <a:pt x="4174" y="424"/>
                    <a:pt x="4174" y="1"/>
                    <a:pt x="3895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0" name="Google Shape;18020;p67"/>
            <p:cNvSpPr/>
            <p:nvPr/>
          </p:nvSpPr>
          <p:spPr>
            <a:xfrm>
              <a:off x="1569623" y="4379014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cubicBezTo>
                    <a:pt x="558" y="424"/>
                    <a:pt x="558" y="1"/>
                    <a:pt x="28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1" name="Google Shape;18021;p67"/>
            <p:cNvSpPr/>
            <p:nvPr/>
          </p:nvSpPr>
          <p:spPr>
            <a:xfrm>
              <a:off x="1523395" y="4444110"/>
              <a:ext cx="31437" cy="26786"/>
            </a:xfrm>
            <a:custGeom>
              <a:avLst/>
              <a:gdLst/>
              <a:ahLst/>
              <a:cxnLst/>
              <a:rect l="l" t="t" r="r" b="b"/>
              <a:pathLst>
                <a:path w="1203" h="1025" extrusionOk="0">
                  <a:moveTo>
                    <a:pt x="683" y="0"/>
                  </a:moveTo>
                  <a:cubicBezTo>
                    <a:pt x="231" y="0"/>
                    <a:pt x="0" y="548"/>
                    <a:pt x="327" y="875"/>
                  </a:cubicBezTo>
                  <a:cubicBezTo>
                    <a:pt x="430" y="978"/>
                    <a:pt x="558" y="1024"/>
                    <a:pt x="684" y="1024"/>
                  </a:cubicBezTo>
                  <a:cubicBezTo>
                    <a:pt x="947" y="1024"/>
                    <a:pt x="1202" y="822"/>
                    <a:pt x="1202" y="510"/>
                  </a:cubicBezTo>
                  <a:cubicBezTo>
                    <a:pt x="1202" y="231"/>
                    <a:pt x="972" y="0"/>
                    <a:pt x="683" y="0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2" name="Google Shape;18022;p67"/>
            <p:cNvSpPr/>
            <p:nvPr/>
          </p:nvSpPr>
          <p:spPr>
            <a:xfrm>
              <a:off x="1569623" y="4453152"/>
              <a:ext cx="41734" cy="11080"/>
            </a:xfrm>
            <a:custGeom>
              <a:avLst/>
              <a:gdLst/>
              <a:ahLst/>
              <a:cxnLst/>
              <a:rect l="l" t="t" r="r" b="b"/>
              <a:pathLst>
                <a:path w="159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3" name="Google Shape;18023;p67"/>
            <p:cNvSpPr/>
            <p:nvPr/>
          </p:nvSpPr>
          <p:spPr>
            <a:xfrm>
              <a:off x="1569623" y="4466480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4" name="Google Shape;18024;p67"/>
            <p:cNvSpPr/>
            <p:nvPr/>
          </p:nvSpPr>
          <p:spPr>
            <a:xfrm>
              <a:off x="1569623" y="4437577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5" name="Google Shape;18025;p67"/>
            <p:cNvSpPr/>
            <p:nvPr/>
          </p:nvSpPr>
          <p:spPr>
            <a:xfrm>
              <a:off x="1523395" y="4502647"/>
              <a:ext cx="31437" cy="26655"/>
            </a:xfrm>
            <a:custGeom>
              <a:avLst/>
              <a:gdLst/>
              <a:ahLst/>
              <a:cxnLst/>
              <a:rect l="l" t="t" r="r" b="b"/>
              <a:pathLst>
                <a:path w="1203" h="1020" extrusionOk="0">
                  <a:moveTo>
                    <a:pt x="683" y="1"/>
                  </a:moveTo>
                  <a:cubicBezTo>
                    <a:pt x="231" y="1"/>
                    <a:pt x="0" y="549"/>
                    <a:pt x="327" y="866"/>
                  </a:cubicBezTo>
                  <a:cubicBezTo>
                    <a:pt x="430" y="973"/>
                    <a:pt x="559" y="1020"/>
                    <a:pt x="685" y="1020"/>
                  </a:cubicBezTo>
                  <a:cubicBezTo>
                    <a:pt x="948" y="1020"/>
                    <a:pt x="1202" y="816"/>
                    <a:pt x="1202" y="511"/>
                  </a:cubicBezTo>
                  <a:cubicBezTo>
                    <a:pt x="1202" y="22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6" name="Google Shape;18026;p67"/>
            <p:cNvSpPr/>
            <p:nvPr/>
          </p:nvSpPr>
          <p:spPr>
            <a:xfrm>
              <a:off x="1569623" y="45116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1327" y="1"/>
                  </a:moveTo>
                  <a:cubicBezTo>
                    <a:pt x="1324" y="1"/>
                    <a:pt x="1321" y="1"/>
                    <a:pt x="1318" y="1"/>
                  </a:cubicBezTo>
                  <a:lnTo>
                    <a:pt x="280" y="1"/>
                  </a:ln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4" y="415"/>
                    <a:pt x="1597" y="1"/>
                    <a:pt x="1327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7" name="Google Shape;18027;p67"/>
            <p:cNvSpPr/>
            <p:nvPr/>
          </p:nvSpPr>
          <p:spPr>
            <a:xfrm>
              <a:off x="1569623" y="4524781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8" name="Google Shape;18028;p67"/>
            <p:cNvSpPr/>
            <p:nvPr/>
          </p:nvSpPr>
          <p:spPr>
            <a:xfrm>
              <a:off x="1569623" y="4495879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9" name="Google Shape;18029;p67"/>
            <p:cNvSpPr/>
            <p:nvPr/>
          </p:nvSpPr>
          <p:spPr>
            <a:xfrm>
              <a:off x="1530425" y="4309423"/>
              <a:ext cx="149295" cy="32169"/>
            </a:xfrm>
            <a:custGeom>
              <a:avLst/>
              <a:gdLst/>
              <a:ahLst/>
              <a:cxnLst/>
              <a:rect l="l" t="t" r="r" b="b"/>
              <a:pathLst>
                <a:path w="5713" h="1231" extrusionOk="0">
                  <a:moveTo>
                    <a:pt x="279" y="0"/>
                  </a:moveTo>
                  <a:cubicBezTo>
                    <a:pt x="126" y="0"/>
                    <a:pt x="1" y="125"/>
                    <a:pt x="1" y="279"/>
                  </a:cubicBezTo>
                  <a:lnTo>
                    <a:pt x="1" y="943"/>
                  </a:lnTo>
                  <a:cubicBezTo>
                    <a:pt x="1" y="1106"/>
                    <a:pt x="126" y="1231"/>
                    <a:pt x="279" y="1231"/>
                  </a:cubicBezTo>
                  <a:lnTo>
                    <a:pt x="5424" y="1231"/>
                  </a:lnTo>
                  <a:cubicBezTo>
                    <a:pt x="5587" y="1231"/>
                    <a:pt x="5712" y="1106"/>
                    <a:pt x="5712" y="943"/>
                  </a:cubicBezTo>
                  <a:lnTo>
                    <a:pt x="5712" y="279"/>
                  </a:lnTo>
                  <a:cubicBezTo>
                    <a:pt x="5712" y="125"/>
                    <a:pt x="5587" y="0"/>
                    <a:pt x="5424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0" name="Google Shape;18030;p67"/>
            <p:cNvSpPr/>
            <p:nvPr/>
          </p:nvSpPr>
          <p:spPr>
            <a:xfrm>
              <a:off x="1490965" y="4463448"/>
              <a:ext cx="29634" cy="29451"/>
            </a:xfrm>
            <a:custGeom>
              <a:avLst/>
              <a:gdLst/>
              <a:ahLst/>
              <a:cxnLst/>
              <a:rect l="l" t="t" r="r" b="b"/>
              <a:pathLst>
                <a:path w="1134" h="1127" extrusionOk="0">
                  <a:moveTo>
                    <a:pt x="732" y="1"/>
                  </a:moveTo>
                  <a:lnTo>
                    <a:pt x="1" y="655"/>
                  </a:lnTo>
                  <a:lnTo>
                    <a:pt x="914" y="1107"/>
                  </a:lnTo>
                  <a:cubicBezTo>
                    <a:pt x="936" y="1121"/>
                    <a:pt x="959" y="1127"/>
                    <a:pt x="981" y="1127"/>
                  </a:cubicBezTo>
                  <a:cubicBezTo>
                    <a:pt x="1064" y="1127"/>
                    <a:pt x="1133" y="1037"/>
                    <a:pt x="1087" y="953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1" name="Google Shape;18031;p67"/>
            <p:cNvSpPr/>
            <p:nvPr/>
          </p:nvSpPr>
          <p:spPr>
            <a:xfrm>
              <a:off x="1388708" y="4350242"/>
              <a:ext cx="122640" cy="130689"/>
            </a:xfrm>
            <a:custGeom>
              <a:avLst/>
              <a:gdLst/>
              <a:ahLst/>
              <a:cxnLst/>
              <a:rect l="l" t="t" r="r" b="b"/>
              <a:pathLst>
                <a:path w="4693" h="5001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3722" y="4929"/>
                  </a:lnTo>
                  <a:cubicBezTo>
                    <a:pt x="3763" y="4976"/>
                    <a:pt x="3822" y="5000"/>
                    <a:pt x="3881" y="5000"/>
                  </a:cubicBezTo>
                  <a:cubicBezTo>
                    <a:pt x="3931" y="5000"/>
                    <a:pt x="3980" y="4983"/>
                    <a:pt x="4020" y="4948"/>
                  </a:cubicBezTo>
                  <a:lnTo>
                    <a:pt x="4597" y="4419"/>
                  </a:lnTo>
                  <a:cubicBezTo>
                    <a:pt x="4683" y="4342"/>
                    <a:pt x="4693" y="4217"/>
                    <a:pt x="4616" y="4131"/>
                  </a:cubicBez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D3D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2" name="Google Shape;18032;p67"/>
            <p:cNvSpPr/>
            <p:nvPr/>
          </p:nvSpPr>
          <p:spPr>
            <a:xfrm>
              <a:off x="1388708" y="4358422"/>
              <a:ext cx="112605" cy="122509"/>
            </a:xfrm>
            <a:custGeom>
              <a:avLst/>
              <a:gdLst/>
              <a:ahLst/>
              <a:cxnLst/>
              <a:rect l="l" t="t" r="r" b="b"/>
              <a:pathLst>
                <a:path w="4309" h="4688" extrusionOk="0">
                  <a:moveTo>
                    <a:pt x="385" y="0"/>
                  </a:moveTo>
                  <a:lnTo>
                    <a:pt x="87" y="260"/>
                  </a:lnTo>
                  <a:cubicBezTo>
                    <a:pt x="0" y="337"/>
                    <a:pt x="0" y="471"/>
                    <a:pt x="77" y="558"/>
                  </a:cubicBezTo>
                  <a:lnTo>
                    <a:pt x="3722" y="4616"/>
                  </a:lnTo>
                  <a:cubicBezTo>
                    <a:pt x="3763" y="4663"/>
                    <a:pt x="3822" y="4687"/>
                    <a:pt x="3881" y="4687"/>
                  </a:cubicBezTo>
                  <a:cubicBezTo>
                    <a:pt x="3931" y="4687"/>
                    <a:pt x="3980" y="4670"/>
                    <a:pt x="4020" y="4635"/>
                  </a:cubicBezTo>
                  <a:lnTo>
                    <a:pt x="4308" y="4376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3" name="Google Shape;18033;p67"/>
            <p:cNvSpPr/>
            <p:nvPr/>
          </p:nvSpPr>
          <p:spPr>
            <a:xfrm>
              <a:off x="1388708" y="4350242"/>
              <a:ext cx="35697" cy="34338"/>
            </a:xfrm>
            <a:custGeom>
              <a:avLst/>
              <a:gdLst/>
              <a:ahLst/>
              <a:cxnLst/>
              <a:rect l="l" t="t" r="r" b="b"/>
              <a:pathLst>
                <a:path w="1366" h="1314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471" y="1313"/>
                  </a:lnTo>
                  <a:lnTo>
                    <a:pt x="1366" y="506"/>
                  </a:ln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34" name="Google Shape;18034;p67"/>
          <p:cNvGrpSpPr/>
          <p:nvPr/>
        </p:nvGrpSpPr>
        <p:grpSpPr>
          <a:xfrm>
            <a:off x="1874694" y="4293326"/>
            <a:ext cx="375446" cy="328982"/>
            <a:chOff x="1874694" y="4293326"/>
            <a:chExt cx="375446" cy="328982"/>
          </a:xfrm>
        </p:grpSpPr>
        <p:sp>
          <p:nvSpPr>
            <p:cNvPr id="18035" name="Google Shape;18035;p67"/>
            <p:cNvSpPr/>
            <p:nvPr/>
          </p:nvSpPr>
          <p:spPr>
            <a:xfrm>
              <a:off x="1874694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7" y="1"/>
                  </a:moveTo>
                  <a:cubicBezTo>
                    <a:pt x="2866" y="1"/>
                    <a:pt x="1318" y="1039"/>
                    <a:pt x="65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89" y="8063"/>
                    <a:pt x="3477" y="8495"/>
                    <a:pt x="4584" y="8495"/>
                  </a:cubicBezTo>
                  <a:cubicBezTo>
                    <a:pt x="5129" y="8495"/>
                    <a:pt x="5679" y="8390"/>
                    <a:pt x="6203" y="8174"/>
                  </a:cubicBezTo>
                  <a:cubicBezTo>
                    <a:pt x="7790" y="7520"/>
                    <a:pt x="8828" y="5972"/>
                    <a:pt x="8828" y="4251"/>
                  </a:cubicBezTo>
                  <a:cubicBezTo>
                    <a:pt x="8838" y="1905"/>
                    <a:pt x="6934" y="1"/>
                    <a:pt x="4587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6" name="Google Shape;18036;p67"/>
            <p:cNvSpPr/>
            <p:nvPr/>
          </p:nvSpPr>
          <p:spPr>
            <a:xfrm>
              <a:off x="2019181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8" y="1"/>
                  </a:moveTo>
                  <a:cubicBezTo>
                    <a:pt x="2866" y="1"/>
                    <a:pt x="1318" y="1039"/>
                    <a:pt x="66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90" y="8063"/>
                    <a:pt x="3478" y="8495"/>
                    <a:pt x="4585" y="8495"/>
                  </a:cubicBezTo>
                  <a:cubicBezTo>
                    <a:pt x="5130" y="8495"/>
                    <a:pt x="5679" y="8390"/>
                    <a:pt x="6203" y="8174"/>
                  </a:cubicBezTo>
                  <a:cubicBezTo>
                    <a:pt x="7799" y="7520"/>
                    <a:pt x="8828" y="5972"/>
                    <a:pt x="8838" y="4251"/>
                  </a:cubicBezTo>
                  <a:cubicBezTo>
                    <a:pt x="8838" y="1905"/>
                    <a:pt x="6934" y="1"/>
                    <a:pt x="4588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7" name="Google Shape;18037;p67"/>
            <p:cNvSpPr/>
            <p:nvPr/>
          </p:nvSpPr>
          <p:spPr>
            <a:xfrm>
              <a:off x="2033266" y="4540853"/>
              <a:ext cx="67108" cy="50775"/>
            </a:xfrm>
            <a:custGeom>
              <a:avLst/>
              <a:gdLst/>
              <a:ahLst/>
              <a:cxnLst/>
              <a:rect l="l" t="t" r="r" b="b"/>
              <a:pathLst>
                <a:path w="2568" h="1943" extrusionOk="0">
                  <a:moveTo>
                    <a:pt x="0" y="1"/>
                  </a:moveTo>
                  <a:lnTo>
                    <a:pt x="0" y="1"/>
                  </a:lnTo>
                  <a:cubicBezTo>
                    <a:pt x="241" y="751"/>
                    <a:pt x="683" y="1424"/>
                    <a:pt x="1279" y="1943"/>
                  </a:cubicBezTo>
                  <a:cubicBezTo>
                    <a:pt x="1885" y="1424"/>
                    <a:pt x="2327" y="751"/>
                    <a:pt x="2568" y="1"/>
                  </a:cubicBezTo>
                  <a:lnTo>
                    <a:pt x="2568" y="1"/>
                  </a:lnTo>
                  <a:cubicBezTo>
                    <a:pt x="2149" y="130"/>
                    <a:pt x="1717" y="195"/>
                    <a:pt x="1284" y="195"/>
                  </a:cubicBezTo>
                  <a:cubicBezTo>
                    <a:pt x="851" y="195"/>
                    <a:pt x="419" y="130"/>
                    <a:pt x="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8" name="Google Shape;18038;p67"/>
            <p:cNvSpPr/>
            <p:nvPr/>
          </p:nvSpPr>
          <p:spPr>
            <a:xfrm>
              <a:off x="1947055" y="4323979"/>
              <a:ext cx="230724" cy="221996"/>
            </a:xfrm>
            <a:custGeom>
              <a:avLst/>
              <a:gdLst/>
              <a:ahLst/>
              <a:cxnLst/>
              <a:rect l="l" t="t" r="r" b="b"/>
              <a:pathLst>
                <a:path w="8829" h="8495" extrusionOk="0">
                  <a:moveTo>
                    <a:pt x="4596" y="1"/>
                  </a:moveTo>
                  <a:cubicBezTo>
                    <a:pt x="4590" y="1"/>
                    <a:pt x="4584" y="1"/>
                    <a:pt x="4578" y="1"/>
                  </a:cubicBezTo>
                  <a:cubicBezTo>
                    <a:pt x="2857" y="1"/>
                    <a:pt x="1309" y="1030"/>
                    <a:pt x="655" y="2616"/>
                  </a:cubicBezTo>
                  <a:cubicBezTo>
                    <a:pt x="1" y="4203"/>
                    <a:pt x="357" y="6030"/>
                    <a:pt x="1578" y="7242"/>
                  </a:cubicBezTo>
                  <a:cubicBezTo>
                    <a:pt x="2390" y="8061"/>
                    <a:pt x="3480" y="8495"/>
                    <a:pt x="4587" y="8495"/>
                  </a:cubicBezTo>
                  <a:cubicBezTo>
                    <a:pt x="5132" y="8495"/>
                    <a:pt x="5681" y="8390"/>
                    <a:pt x="6203" y="8175"/>
                  </a:cubicBezTo>
                  <a:cubicBezTo>
                    <a:pt x="7790" y="7511"/>
                    <a:pt x="8828" y="5963"/>
                    <a:pt x="8828" y="4251"/>
                  </a:cubicBezTo>
                  <a:cubicBezTo>
                    <a:pt x="8828" y="1911"/>
                    <a:pt x="6934" y="1"/>
                    <a:pt x="459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9" name="Google Shape;18039;p67"/>
            <p:cNvSpPr/>
            <p:nvPr/>
          </p:nvSpPr>
          <p:spPr>
            <a:xfrm>
              <a:off x="2019677" y="4422995"/>
              <a:ext cx="85741" cy="122980"/>
            </a:xfrm>
            <a:custGeom>
              <a:avLst/>
              <a:gdLst/>
              <a:ahLst/>
              <a:cxnLst/>
              <a:rect l="l" t="t" r="r" b="b"/>
              <a:pathLst>
                <a:path w="3281" h="4706" extrusionOk="0">
                  <a:moveTo>
                    <a:pt x="1799" y="1"/>
                  </a:moveTo>
                  <a:cubicBezTo>
                    <a:pt x="511" y="1116"/>
                    <a:pt x="1" y="2885"/>
                    <a:pt x="520" y="4511"/>
                  </a:cubicBezTo>
                  <a:cubicBezTo>
                    <a:pt x="939" y="4640"/>
                    <a:pt x="1371" y="4705"/>
                    <a:pt x="1804" y="4705"/>
                  </a:cubicBezTo>
                  <a:cubicBezTo>
                    <a:pt x="2237" y="4705"/>
                    <a:pt x="2669" y="4640"/>
                    <a:pt x="3088" y="4511"/>
                  </a:cubicBezTo>
                  <a:cubicBezTo>
                    <a:pt x="3213" y="4097"/>
                    <a:pt x="3280" y="3664"/>
                    <a:pt x="3280" y="3222"/>
                  </a:cubicBezTo>
                  <a:cubicBezTo>
                    <a:pt x="3280" y="1981"/>
                    <a:pt x="2742" y="808"/>
                    <a:pt x="1799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0" name="Google Shape;18040;p67"/>
            <p:cNvSpPr/>
            <p:nvPr/>
          </p:nvSpPr>
          <p:spPr>
            <a:xfrm>
              <a:off x="1942534" y="4396261"/>
              <a:ext cx="124182" cy="144617"/>
            </a:xfrm>
            <a:custGeom>
              <a:avLst/>
              <a:gdLst/>
              <a:ahLst/>
              <a:cxnLst/>
              <a:rect l="l" t="t" r="r" b="b"/>
              <a:pathLst>
                <a:path w="4752" h="5534" extrusionOk="0">
                  <a:moveTo>
                    <a:pt x="1979" y="0"/>
                  </a:moveTo>
                  <a:cubicBezTo>
                    <a:pt x="1552" y="0"/>
                    <a:pt x="1122" y="65"/>
                    <a:pt x="703" y="197"/>
                  </a:cubicBezTo>
                  <a:cubicBezTo>
                    <a:pt x="1" y="2437"/>
                    <a:pt x="1232" y="4822"/>
                    <a:pt x="3472" y="5534"/>
                  </a:cubicBezTo>
                  <a:cubicBezTo>
                    <a:pt x="3338" y="5120"/>
                    <a:pt x="3270" y="4687"/>
                    <a:pt x="3270" y="4245"/>
                  </a:cubicBezTo>
                  <a:cubicBezTo>
                    <a:pt x="3270" y="3004"/>
                    <a:pt x="3809" y="1831"/>
                    <a:pt x="4751" y="1024"/>
                  </a:cubicBezTo>
                  <a:cubicBezTo>
                    <a:pt x="3969" y="356"/>
                    <a:pt x="2983" y="0"/>
                    <a:pt x="1979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1" name="Google Shape;18041;p67"/>
            <p:cNvSpPr/>
            <p:nvPr/>
          </p:nvSpPr>
          <p:spPr>
            <a:xfrm>
              <a:off x="2066690" y="4396261"/>
              <a:ext cx="111089" cy="144617"/>
            </a:xfrm>
            <a:custGeom>
              <a:avLst/>
              <a:gdLst/>
              <a:ahLst/>
              <a:cxnLst/>
              <a:rect l="l" t="t" r="r" b="b"/>
              <a:pathLst>
                <a:path w="4251" h="5534" extrusionOk="0">
                  <a:moveTo>
                    <a:pt x="2777" y="0"/>
                  </a:moveTo>
                  <a:cubicBezTo>
                    <a:pt x="1773" y="0"/>
                    <a:pt x="783" y="356"/>
                    <a:pt x="0" y="1024"/>
                  </a:cubicBezTo>
                  <a:cubicBezTo>
                    <a:pt x="1298" y="2129"/>
                    <a:pt x="1798" y="3908"/>
                    <a:pt x="1289" y="5534"/>
                  </a:cubicBezTo>
                  <a:cubicBezTo>
                    <a:pt x="3048" y="4966"/>
                    <a:pt x="4250" y="3331"/>
                    <a:pt x="4250" y="1485"/>
                  </a:cubicBezTo>
                  <a:cubicBezTo>
                    <a:pt x="4250" y="1043"/>
                    <a:pt x="4183" y="610"/>
                    <a:pt x="4049" y="197"/>
                  </a:cubicBezTo>
                  <a:cubicBezTo>
                    <a:pt x="3632" y="65"/>
                    <a:pt x="3203" y="0"/>
                    <a:pt x="2777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2" name="Google Shape;18042;p67"/>
            <p:cNvSpPr/>
            <p:nvPr/>
          </p:nvSpPr>
          <p:spPr>
            <a:xfrm>
              <a:off x="2012412" y="4293326"/>
              <a:ext cx="94992" cy="81246"/>
            </a:xfrm>
            <a:custGeom>
              <a:avLst/>
              <a:gdLst/>
              <a:ahLst/>
              <a:cxnLst/>
              <a:rect l="l" t="t" r="r" b="b"/>
              <a:pathLst>
                <a:path w="3635" h="3109" extrusionOk="0">
                  <a:moveTo>
                    <a:pt x="2077" y="1"/>
                  </a:moveTo>
                  <a:cubicBezTo>
                    <a:pt x="692" y="1"/>
                    <a:pt x="0" y="1674"/>
                    <a:pt x="981" y="2655"/>
                  </a:cubicBezTo>
                  <a:cubicBezTo>
                    <a:pt x="1297" y="2968"/>
                    <a:pt x="1686" y="3108"/>
                    <a:pt x="2067" y="3108"/>
                  </a:cubicBezTo>
                  <a:cubicBezTo>
                    <a:pt x="2867" y="3108"/>
                    <a:pt x="3635" y="2490"/>
                    <a:pt x="3635" y="1559"/>
                  </a:cubicBezTo>
                  <a:cubicBezTo>
                    <a:pt x="3625" y="703"/>
                    <a:pt x="2933" y="1"/>
                    <a:pt x="2077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3" name="Google Shape;18043;p67"/>
            <p:cNvSpPr/>
            <p:nvPr/>
          </p:nvSpPr>
          <p:spPr>
            <a:xfrm>
              <a:off x="2058641" y="4293326"/>
              <a:ext cx="48763" cy="81194"/>
            </a:xfrm>
            <a:custGeom>
              <a:avLst/>
              <a:gdLst/>
              <a:ahLst/>
              <a:cxnLst/>
              <a:rect l="l" t="t" r="r" b="b"/>
              <a:pathLst>
                <a:path w="1866" h="3107" extrusionOk="0">
                  <a:moveTo>
                    <a:pt x="308" y="1"/>
                  </a:moveTo>
                  <a:cubicBezTo>
                    <a:pt x="202" y="1"/>
                    <a:pt x="97" y="10"/>
                    <a:pt x="0" y="30"/>
                  </a:cubicBezTo>
                  <a:cubicBezTo>
                    <a:pt x="722" y="183"/>
                    <a:pt x="1241" y="818"/>
                    <a:pt x="1241" y="1559"/>
                  </a:cubicBezTo>
                  <a:cubicBezTo>
                    <a:pt x="1241" y="2289"/>
                    <a:pt x="722" y="2934"/>
                    <a:pt x="0" y="3078"/>
                  </a:cubicBezTo>
                  <a:cubicBezTo>
                    <a:pt x="97" y="3097"/>
                    <a:pt x="202" y="3107"/>
                    <a:pt x="308" y="3107"/>
                  </a:cubicBezTo>
                  <a:cubicBezTo>
                    <a:pt x="1164" y="3107"/>
                    <a:pt x="1856" y="2414"/>
                    <a:pt x="1866" y="1559"/>
                  </a:cubicBezTo>
                  <a:cubicBezTo>
                    <a:pt x="1866" y="693"/>
                    <a:pt x="1164" y="1"/>
                    <a:pt x="3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4" name="Google Shape;18044;p67"/>
            <p:cNvSpPr/>
            <p:nvPr/>
          </p:nvSpPr>
          <p:spPr>
            <a:xfrm>
              <a:off x="2061150" y="4305529"/>
              <a:ext cx="23389" cy="34077"/>
            </a:xfrm>
            <a:custGeom>
              <a:avLst/>
              <a:gdLst/>
              <a:ahLst/>
              <a:cxnLst/>
              <a:rect l="l" t="t" r="r" b="b"/>
              <a:pathLst>
                <a:path w="895" h="1304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092"/>
                  </a:lnTo>
                  <a:cubicBezTo>
                    <a:pt x="1" y="1207"/>
                    <a:pt x="97" y="1303"/>
                    <a:pt x="212" y="1303"/>
                  </a:cubicBezTo>
                  <a:lnTo>
                    <a:pt x="616" y="1303"/>
                  </a:lnTo>
                  <a:cubicBezTo>
                    <a:pt x="895" y="1303"/>
                    <a:pt x="895" y="880"/>
                    <a:pt x="616" y="880"/>
                  </a:cubicBezTo>
                  <a:lnTo>
                    <a:pt x="424" y="880"/>
                  </a:lnTo>
                  <a:lnTo>
                    <a:pt x="424" y="216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5" name="Google Shape;18045;p67"/>
            <p:cNvSpPr/>
            <p:nvPr/>
          </p:nvSpPr>
          <p:spPr>
            <a:xfrm>
              <a:off x="2046332" y="4459816"/>
              <a:ext cx="35723" cy="61647"/>
            </a:xfrm>
            <a:custGeom>
              <a:avLst/>
              <a:gdLst/>
              <a:ahLst/>
              <a:cxnLst/>
              <a:rect l="l" t="t" r="r" b="b"/>
              <a:pathLst>
                <a:path w="1367" h="2359" extrusionOk="0">
                  <a:moveTo>
                    <a:pt x="779" y="0"/>
                  </a:moveTo>
                  <a:cubicBezTo>
                    <a:pt x="673" y="0"/>
                    <a:pt x="568" y="72"/>
                    <a:pt x="568" y="217"/>
                  </a:cubicBezTo>
                  <a:lnTo>
                    <a:pt x="568" y="294"/>
                  </a:lnTo>
                  <a:cubicBezTo>
                    <a:pt x="0" y="524"/>
                    <a:pt x="164" y="1380"/>
                    <a:pt x="779" y="1380"/>
                  </a:cubicBezTo>
                  <a:cubicBezTo>
                    <a:pt x="895" y="1380"/>
                    <a:pt x="962" y="1505"/>
                    <a:pt x="904" y="1601"/>
                  </a:cubicBezTo>
                  <a:cubicBezTo>
                    <a:pt x="877" y="1647"/>
                    <a:pt x="830" y="1669"/>
                    <a:pt x="783" y="1669"/>
                  </a:cubicBezTo>
                  <a:cubicBezTo>
                    <a:pt x="731" y="1669"/>
                    <a:pt x="679" y="1642"/>
                    <a:pt x="654" y="1592"/>
                  </a:cubicBezTo>
                  <a:cubicBezTo>
                    <a:pt x="611" y="1503"/>
                    <a:pt x="538" y="1466"/>
                    <a:pt x="466" y="1466"/>
                  </a:cubicBezTo>
                  <a:cubicBezTo>
                    <a:pt x="326" y="1466"/>
                    <a:pt x="187" y="1604"/>
                    <a:pt x="270" y="1774"/>
                  </a:cubicBezTo>
                  <a:cubicBezTo>
                    <a:pt x="337" y="1900"/>
                    <a:pt x="443" y="1996"/>
                    <a:pt x="568" y="2053"/>
                  </a:cubicBezTo>
                  <a:lnTo>
                    <a:pt x="568" y="2150"/>
                  </a:lnTo>
                  <a:cubicBezTo>
                    <a:pt x="568" y="2289"/>
                    <a:pt x="673" y="2359"/>
                    <a:pt x="779" y="2359"/>
                  </a:cubicBezTo>
                  <a:cubicBezTo>
                    <a:pt x="885" y="2359"/>
                    <a:pt x="991" y="2289"/>
                    <a:pt x="991" y="2150"/>
                  </a:cubicBezTo>
                  <a:lnTo>
                    <a:pt x="991" y="2053"/>
                  </a:lnTo>
                  <a:cubicBezTo>
                    <a:pt x="1202" y="1967"/>
                    <a:pt x="1347" y="1755"/>
                    <a:pt x="1347" y="1534"/>
                  </a:cubicBezTo>
                  <a:cubicBezTo>
                    <a:pt x="1347" y="1217"/>
                    <a:pt x="1096" y="967"/>
                    <a:pt x="779" y="967"/>
                  </a:cubicBezTo>
                  <a:cubicBezTo>
                    <a:pt x="621" y="959"/>
                    <a:pt x="729" y="704"/>
                    <a:pt x="837" y="704"/>
                  </a:cubicBezTo>
                  <a:cubicBezTo>
                    <a:pt x="860" y="704"/>
                    <a:pt x="884" y="716"/>
                    <a:pt x="904" y="746"/>
                  </a:cubicBezTo>
                  <a:cubicBezTo>
                    <a:pt x="948" y="812"/>
                    <a:pt x="1009" y="839"/>
                    <a:pt x="1069" y="839"/>
                  </a:cubicBezTo>
                  <a:cubicBezTo>
                    <a:pt x="1219" y="839"/>
                    <a:pt x="1367" y="670"/>
                    <a:pt x="1250" y="505"/>
                  </a:cubicBezTo>
                  <a:cubicBezTo>
                    <a:pt x="1193" y="409"/>
                    <a:pt x="1096" y="332"/>
                    <a:pt x="991" y="294"/>
                  </a:cubicBezTo>
                  <a:lnTo>
                    <a:pt x="991" y="217"/>
                  </a:lnTo>
                  <a:cubicBezTo>
                    <a:pt x="991" y="72"/>
                    <a:pt x="885" y="0"/>
                    <a:pt x="77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6" name="Google Shape;18046;p67"/>
            <p:cNvSpPr/>
            <p:nvPr/>
          </p:nvSpPr>
          <p:spPr>
            <a:xfrm>
              <a:off x="2182770" y="4521436"/>
              <a:ext cx="25662" cy="22709"/>
            </a:xfrm>
            <a:custGeom>
              <a:avLst/>
              <a:gdLst/>
              <a:ahLst/>
              <a:cxnLst/>
              <a:rect l="l" t="t" r="r" b="b"/>
              <a:pathLst>
                <a:path w="982" h="869" extrusionOk="0">
                  <a:moveTo>
                    <a:pt x="491" y="1"/>
                  </a:moveTo>
                  <a:cubicBezTo>
                    <a:pt x="441" y="1"/>
                    <a:pt x="390" y="27"/>
                    <a:pt x="366" y="80"/>
                  </a:cubicBezTo>
                  <a:lnTo>
                    <a:pt x="1" y="869"/>
                  </a:lnTo>
                  <a:lnTo>
                    <a:pt x="982" y="869"/>
                  </a:lnTo>
                  <a:lnTo>
                    <a:pt x="616" y="80"/>
                  </a:lnTo>
                  <a:cubicBezTo>
                    <a:pt x="592" y="27"/>
                    <a:pt x="542" y="1"/>
                    <a:pt x="49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7" name="Google Shape;18047;p67"/>
            <p:cNvSpPr/>
            <p:nvPr/>
          </p:nvSpPr>
          <p:spPr>
            <a:xfrm>
              <a:off x="2178746" y="4542603"/>
              <a:ext cx="33711" cy="79704"/>
            </a:xfrm>
            <a:custGeom>
              <a:avLst/>
              <a:gdLst/>
              <a:ahLst/>
              <a:cxnLst/>
              <a:rect l="l" t="t" r="r" b="b"/>
              <a:pathLst>
                <a:path w="1290" h="3050" extrusionOk="0">
                  <a:moveTo>
                    <a:pt x="280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2770"/>
                  </a:lnTo>
                  <a:cubicBezTo>
                    <a:pt x="1" y="2924"/>
                    <a:pt x="126" y="3049"/>
                    <a:pt x="280" y="3049"/>
                  </a:cubicBezTo>
                  <a:lnTo>
                    <a:pt x="1001" y="3049"/>
                  </a:lnTo>
                  <a:cubicBezTo>
                    <a:pt x="1155" y="3049"/>
                    <a:pt x="1289" y="2924"/>
                    <a:pt x="1289" y="2770"/>
                  </a:cubicBezTo>
                  <a:lnTo>
                    <a:pt x="1289" y="289"/>
                  </a:lnTo>
                  <a:cubicBezTo>
                    <a:pt x="1289" y="126"/>
                    <a:pt x="1155" y="1"/>
                    <a:pt x="100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8" name="Google Shape;18048;p67"/>
            <p:cNvSpPr/>
            <p:nvPr/>
          </p:nvSpPr>
          <p:spPr>
            <a:xfrm>
              <a:off x="2195601" y="4542603"/>
              <a:ext cx="16855" cy="79704"/>
            </a:xfrm>
            <a:custGeom>
              <a:avLst/>
              <a:gdLst/>
              <a:ahLst/>
              <a:cxnLst/>
              <a:rect l="l" t="t" r="r" b="b"/>
              <a:pathLst>
                <a:path w="645" h="3050" extrusionOk="0">
                  <a:moveTo>
                    <a:pt x="0" y="1"/>
                  </a:moveTo>
                  <a:lnTo>
                    <a:pt x="0" y="3049"/>
                  </a:lnTo>
                  <a:lnTo>
                    <a:pt x="356" y="3049"/>
                  </a:lnTo>
                  <a:cubicBezTo>
                    <a:pt x="510" y="3049"/>
                    <a:pt x="644" y="2924"/>
                    <a:pt x="644" y="2770"/>
                  </a:cubicBezTo>
                  <a:lnTo>
                    <a:pt x="644" y="289"/>
                  </a:lnTo>
                  <a:cubicBezTo>
                    <a:pt x="635" y="126"/>
                    <a:pt x="510" y="1"/>
                    <a:pt x="356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9" name="Google Shape;18049;p67"/>
            <p:cNvSpPr/>
            <p:nvPr/>
          </p:nvSpPr>
          <p:spPr>
            <a:xfrm>
              <a:off x="2178746" y="4602917"/>
              <a:ext cx="33711" cy="19390"/>
            </a:xfrm>
            <a:custGeom>
              <a:avLst/>
              <a:gdLst/>
              <a:ahLst/>
              <a:cxnLst/>
              <a:rect l="l" t="t" r="r" b="b"/>
              <a:pathLst>
                <a:path w="1290" h="742" extrusionOk="0">
                  <a:moveTo>
                    <a:pt x="1" y="1"/>
                  </a:moveTo>
                  <a:lnTo>
                    <a:pt x="1" y="462"/>
                  </a:lnTo>
                  <a:cubicBezTo>
                    <a:pt x="1" y="616"/>
                    <a:pt x="126" y="741"/>
                    <a:pt x="280" y="741"/>
                  </a:cubicBezTo>
                  <a:lnTo>
                    <a:pt x="1001" y="741"/>
                  </a:lnTo>
                  <a:cubicBezTo>
                    <a:pt x="1155" y="741"/>
                    <a:pt x="1289" y="616"/>
                    <a:pt x="1289" y="462"/>
                  </a:cubicBezTo>
                  <a:lnTo>
                    <a:pt x="1289" y="1"/>
                  </a:ln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0" name="Google Shape;18050;p67"/>
            <p:cNvSpPr/>
            <p:nvPr/>
          </p:nvSpPr>
          <p:spPr>
            <a:xfrm>
              <a:off x="1911881" y="4515974"/>
              <a:ext cx="80958" cy="78920"/>
            </a:xfrm>
            <a:custGeom>
              <a:avLst/>
              <a:gdLst/>
              <a:ahLst/>
              <a:cxnLst/>
              <a:rect l="l" t="t" r="r" b="b"/>
              <a:pathLst>
                <a:path w="3098" h="3020" extrusionOk="0">
                  <a:moveTo>
                    <a:pt x="1539" y="1"/>
                  </a:moveTo>
                  <a:cubicBezTo>
                    <a:pt x="558" y="10"/>
                    <a:pt x="1" y="1145"/>
                    <a:pt x="607" y="1924"/>
                  </a:cubicBezTo>
                  <a:cubicBezTo>
                    <a:pt x="847" y="2241"/>
                    <a:pt x="1001" y="2626"/>
                    <a:pt x="1049" y="3020"/>
                  </a:cubicBezTo>
                  <a:lnTo>
                    <a:pt x="2039" y="3020"/>
                  </a:lnTo>
                  <a:cubicBezTo>
                    <a:pt x="2087" y="2626"/>
                    <a:pt x="2251" y="2241"/>
                    <a:pt x="2501" y="1914"/>
                  </a:cubicBezTo>
                  <a:cubicBezTo>
                    <a:pt x="3097" y="1135"/>
                    <a:pt x="2530" y="1"/>
                    <a:pt x="1539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1" name="Google Shape;18051;p67"/>
            <p:cNvSpPr/>
            <p:nvPr/>
          </p:nvSpPr>
          <p:spPr>
            <a:xfrm>
              <a:off x="1945566" y="4516157"/>
              <a:ext cx="37971" cy="78737"/>
            </a:xfrm>
            <a:custGeom>
              <a:avLst/>
              <a:gdLst/>
              <a:ahLst/>
              <a:cxnLst/>
              <a:rect l="l" t="t" r="r" b="b"/>
              <a:pathLst>
                <a:path w="1453" h="3013" extrusionOk="0">
                  <a:moveTo>
                    <a:pt x="269" y="1"/>
                  </a:moveTo>
                  <a:cubicBezTo>
                    <a:pt x="181" y="1"/>
                    <a:pt x="91" y="11"/>
                    <a:pt x="0" y="32"/>
                  </a:cubicBezTo>
                  <a:cubicBezTo>
                    <a:pt x="846" y="215"/>
                    <a:pt x="1202" y="1224"/>
                    <a:pt x="683" y="1917"/>
                  </a:cubicBezTo>
                  <a:cubicBezTo>
                    <a:pt x="433" y="2234"/>
                    <a:pt x="279" y="2619"/>
                    <a:pt x="231" y="3013"/>
                  </a:cubicBezTo>
                  <a:lnTo>
                    <a:pt x="750" y="3013"/>
                  </a:lnTo>
                  <a:cubicBezTo>
                    <a:pt x="808" y="2619"/>
                    <a:pt x="962" y="2234"/>
                    <a:pt x="1212" y="1917"/>
                  </a:cubicBezTo>
                  <a:cubicBezTo>
                    <a:pt x="1366" y="1705"/>
                    <a:pt x="1452" y="1455"/>
                    <a:pt x="1452" y="1196"/>
                  </a:cubicBezTo>
                  <a:cubicBezTo>
                    <a:pt x="1452" y="520"/>
                    <a:pt x="904" y="1"/>
                    <a:pt x="269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2" name="Google Shape;18052;p67"/>
            <p:cNvSpPr/>
            <p:nvPr/>
          </p:nvSpPr>
          <p:spPr>
            <a:xfrm>
              <a:off x="1907099" y="4489581"/>
              <a:ext cx="19390" cy="15366"/>
            </a:xfrm>
            <a:custGeom>
              <a:avLst/>
              <a:gdLst/>
              <a:ahLst/>
              <a:cxnLst/>
              <a:rect l="l" t="t" r="r" b="b"/>
              <a:pathLst>
                <a:path w="742" h="588" extrusionOk="0">
                  <a:moveTo>
                    <a:pt x="303" y="1"/>
                  </a:moveTo>
                  <a:cubicBezTo>
                    <a:pt x="139" y="1"/>
                    <a:pt x="0" y="212"/>
                    <a:pt x="155" y="366"/>
                  </a:cubicBezTo>
                  <a:lnTo>
                    <a:pt x="318" y="520"/>
                  </a:lnTo>
                  <a:cubicBezTo>
                    <a:pt x="357" y="559"/>
                    <a:pt x="405" y="587"/>
                    <a:pt x="463" y="587"/>
                  </a:cubicBezTo>
                  <a:cubicBezTo>
                    <a:pt x="655" y="578"/>
                    <a:pt x="741" y="357"/>
                    <a:pt x="616" y="222"/>
                  </a:cubicBezTo>
                  <a:lnTo>
                    <a:pt x="453" y="68"/>
                  </a:lnTo>
                  <a:cubicBezTo>
                    <a:pt x="406" y="21"/>
                    <a:pt x="353" y="1"/>
                    <a:pt x="303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3" name="Google Shape;18053;p67"/>
            <p:cNvSpPr/>
            <p:nvPr/>
          </p:nvSpPr>
          <p:spPr>
            <a:xfrm>
              <a:off x="1897769" y="4504006"/>
              <a:ext cx="20932" cy="12753"/>
            </a:xfrm>
            <a:custGeom>
              <a:avLst/>
              <a:gdLst/>
              <a:ahLst/>
              <a:cxnLst/>
              <a:rect l="l" t="t" r="r" b="b"/>
              <a:pathLst>
                <a:path w="801" h="488" extrusionOk="0">
                  <a:moveTo>
                    <a:pt x="295" y="1"/>
                  </a:moveTo>
                  <a:cubicBezTo>
                    <a:pt x="68" y="1"/>
                    <a:pt x="1" y="340"/>
                    <a:pt x="243" y="420"/>
                  </a:cubicBezTo>
                  <a:lnTo>
                    <a:pt x="454" y="478"/>
                  </a:lnTo>
                  <a:cubicBezTo>
                    <a:pt x="473" y="478"/>
                    <a:pt x="493" y="478"/>
                    <a:pt x="512" y="487"/>
                  </a:cubicBezTo>
                  <a:cubicBezTo>
                    <a:pt x="762" y="478"/>
                    <a:pt x="800" y="132"/>
                    <a:pt x="570" y="64"/>
                  </a:cubicBezTo>
                  <a:lnTo>
                    <a:pt x="348" y="7"/>
                  </a:lnTo>
                  <a:cubicBezTo>
                    <a:pt x="330" y="3"/>
                    <a:pt x="312" y="1"/>
                    <a:pt x="295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4" name="Google Shape;18054;p67"/>
            <p:cNvSpPr/>
            <p:nvPr/>
          </p:nvSpPr>
          <p:spPr>
            <a:xfrm>
              <a:off x="1922909" y="4479859"/>
              <a:ext cx="14373" cy="16803"/>
            </a:xfrm>
            <a:custGeom>
              <a:avLst/>
              <a:gdLst/>
              <a:ahLst/>
              <a:cxnLst/>
              <a:rect l="l" t="t" r="r" b="b"/>
              <a:pathLst>
                <a:path w="550" h="643" extrusionOk="0">
                  <a:moveTo>
                    <a:pt x="254" y="0"/>
                  </a:moveTo>
                  <a:cubicBezTo>
                    <a:pt x="128" y="0"/>
                    <a:pt x="0" y="106"/>
                    <a:pt x="40" y="267"/>
                  </a:cubicBezTo>
                  <a:lnTo>
                    <a:pt x="108" y="488"/>
                  </a:lnTo>
                  <a:cubicBezTo>
                    <a:pt x="127" y="575"/>
                    <a:pt x="213" y="642"/>
                    <a:pt x="310" y="642"/>
                  </a:cubicBezTo>
                  <a:cubicBezTo>
                    <a:pt x="444" y="642"/>
                    <a:pt x="550" y="507"/>
                    <a:pt x="511" y="373"/>
                  </a:cubicBezTo>
                  <a:lnTo>
                    <a:pt x="454" y="161"/>
                  </a:lnTo>
                  <a:cubicBezTo>
                    <a:pt x="423" y="49"/>
                    <a:pt x="339" y="0"/>
                    <a:pt x="254" y="0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5" name="Google Shape;18055;p67"/>
            <p:cNvSpPr/>
            <p:nvPr/>
          </p:nvSpPr>
          <p:spPr>
            <a:xfrm>
              <a:off x="1934773" y="4594111"/>
              <a:ext cx="34939" cy="28197"/>
            </a:xfrm>
            <a:custGeom>
              <a:avLst/>
              <a:gdLst/>
              <a:ahLst/>
              <a:cxnLst/>
              <a:rect l="l" t="t" r="r" b="b"/>
              <a:pathLst>
                <a:path w="1337" h="1079" extrusionOk="0">
                  <a:moveTo>
                    <a:pt x="168" y="0"/>
                  </a:moveTo>
                  <a:cubicBezTo>
                    <a:pt x="78" y="0"/>
                    <a:pt x="0" y="83"/>
                    <a:pt x="9" y="184"/>
                  </a:cubicBezTo>
                  <a:lnTo>
                    <a:pt x="9" y="905"/>
                  </a:lnTo>
                  <a:cubicBezTo>
                    <a:pt x="9" y="1001"/>
                    <a:pt x="86" y="1078"/>
                    <a:pt x="182" y="1078"/>
                  </a:cubicBezTo>
                  <a:lnTo>
                    <a:pt x="1154" y="1078"/>
                  </a:lnTo>
                  <a:cubicBezTo>
                    <a:pt x="1259" y="1078"/>
                    <a:pt x="1336" y="992"/>
                    <a:pt x="1336" y="895"/>
                  </a:cubicBezTo>
                  <a:lnTo>
                    <a:pt x="1336" y="174"/>
                  </a:lnTo>
                  <a:cubicBezTo>
                    <a:pt x="1336" y="78"/>
                    <a:pt x="1259" y="1"/>
                    <a:pt x="1154" y="1"/>
                  </a:cubicBezTo>
                  <a:lnTo>
                    <a:pt x="182" y="1"/>
                  </a:lnTo>
                  <a:cubicBezTo>
                    <a:pt x="178" y="1"/>
                    <a:pt x="173" y="0"/>
                    <a:pt x="16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6" name="Google Shape;18056;p67"/>
            <p:cNvSpPr/>
            <p:nvPr/>
          </p:nvSpPr>
          <p:spPr>
            <a:xfrm>
              <a:off x="1929729" y="4602682"/>
              <a:ext cx="45497" cy="11080"/>
            </a:xfrm>
            <a:custGeom>
              <a:avLst/>
              <a:gdLst/>
              <a:ahLst/>
              <a:cxnLst/>
              <a:rect l="l" t="t" r="r" b="b"/>
              <a:pathLst>
                <a:path w="1741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1462" y="423"/>
                  </a:lnTo>
                  <a:cubicBezTo>
                    <a:pt x="1741" y="423"/>
                    <a:pt x="1741" y="0"/>
                    <a:pt x="1462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57" name="Google Shape;18057;p67"/>
          <p:cNvGrpSpPr/>
          <p:nvPr/>
        </p:nvGrpSpPr>
        <p:grpSpPr>
          <a:xfrm>
            <a:off x="2396116" y="4293090"/>
            <a:ext cx="366665" cy="329714"/>
            <a:chOff x="2396116" y="4293090"/>
            <a:chExt cx="366665" cy="329714"/>
          </a:xfrm>
        </p:grpSpPr>
        <p:sp>
          <p:nvSpPr>
            <p:cNvPr id="18058" name="Google Shape;18058;p67"/>
            <p:cNvSpPr/>
            <p:nvPr/>
          </p:nvSpPr>
          <p:spPr>
            <a:xfrm>
              <a:off x="2497144" y="4300878"/>
              <a:ext cx="143755" cy="54539"/>
            </a:xfrm>
            <a:custGeom>
              <a:avLst/>
              <a:gdLst/>
              <a:ahLst/>
              <a:cxnLst/>
              <a:rect l="l" t="t" r="r" b="b"/>
              <a:pathLst>
                <a:path w="5501" h="2087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87"/>
                  </a:cubicBezTo>
                  <a:lnTo>
                    <a:pt x="5126" y="2087"/>
                  </a:lnTo>
                  <a:cubicBezTo>
                    <a:pt x="5357" y="2087"/>
                    <a:pt x="5501" y="1827"/>
                    <a:pt x="5366" y="1645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9" name="Google Shape;18059;p67"/>
            <p:cNvSpPr/>
            <p:nvPr/>
          </p:nvSpPr>
          <p:spPr>
            <a:xfrm>
              <a:off x="2410959" y="4293090"/>
              <a:ext cx="143494" cy="54303"/>
            </a:xfrm>
            <a:custGeom>
              <a:avLst/>
              <a:gdLst/>
              <a:ahLst/>
              <a:cxnLst/>
              <a:rect l="l" t="t" r="r" b="b"/>
              <a:pathLst>
                <a:path w="5491" h="2078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77"/>
                  </a:cubicBezTo>
                  <a:lnTo>
                    <a:pt x="5125" y="2077"/>
                  </a:lnTo>
                  <a:cubicBezTo>
                    <a:pt x="5347" y="2077"/>
                    <a:pt x="5491" y="1837"/>
                    <a:pt x="5366" y="1644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0" name="Google Shape;18060;p67"/>
            <p:cNvSpPr/>
            <p:nvPr/>
          </p:nvSpPr>
          <p:spPr>
            <a:xfrm>
              <a:off x="2396116" y="4323979"/>
              <a:ext cx="366665" cy="251081"/>
            </a:xfrm>
            <a:custGeom>
              <a:avLst/>
              <a:gdLst/>
              <a:ahLst/>
              <a:cxnLst/>
              <a:rect l="l" t="t" r="r" b="b"/>
              <a:pathLst>
                <a:path w="14031" h="9608" extrusionOk="0">
                  <a:moveTo>
                    <a:pt x="264" y="0"/>
                  </a:moveTo>
                  <a:cubicBezTo>
                    <a:pt x="117" y="0"/>
                    <a:pt x="1" y="131"/>
                    <a:pt x="1" y="280"/>
                  </a:cubicBezTo>
                  <a:lnTo>
                    <a:pt x="1" y="9319"/>
                  </a:lnTo>
                  <a:cubicBezTo>
                    <a:pt x="1" y="9473"/>
                    <a:pt x="126" y="9607"/>
                    <a:pt x="280" y="9607"/>
                  </a:cubicBezTo>
                  <a:lnTo>
                    <a:pt x="13742" y="9607"/>
                  </a:lnTo>
                  <a:cubicBezTo>
                    <a:pt x="13896" y="9607"/>
                    <a:pt x="14031" y="9473"/>
                    <a:pt x="14031" y="9319"/>
                  </a:cubicBezTo>
                  <a:lnTo>
                    <a:pt x="14031" y="280"/>
                  </a:lnTo>
                  <a:cubicBezTo>
                    <a:pt x="14031" y="126"/>
                    <a:pt x="13896" y="1"/>
                    <a:pt x="13742" y="1"/>
                  </a:cubicBezTo>
                  <a:lnTo>
                    <a:pt x="280" y="1"/>
                  </a:lnTo>
                  <a:cubicBezTo>
                    <a:pt x="274" y="1"/>
                    <a:pt x="269" y="0"/>
                    <a:pt x="26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1" name="Google Shape;18061;p67"/>
            <p:cNvSpPr/>
            <p:nvPr/>
          </p:nvSpPr>
          <p:spPr>
            <a:xfrm>
              <a:off x="2407928" y="4391819"/>
              <a:ext cx="340533" cy="182980"/>
            </a:xfrm>
            <a:custGeom>
              <a:avLst/>
              <a:gdLst/>
              <a:ahLst/>
              <a:cxnLst/>
              <a:rect l="l" t="t" r="r" b="b"/>
              <a:pathLst>
                <a:path w="13031" h="7002" extrusionOk="0">
                  <a:moveTo>
                    <a:pt x="4243" y="1"/>
                  </a:moveTo>
                  <a:cubicBezTo>
                    <a:pt x="3905" y="1"/>
                    <a:pt x="3636" y="276"/>
                    <a:pt x="3645" y="617"/>
                  </a:cubicBezTo>
                  <a:lnTo>
                    <a:pt x="3645" y="6011"/>
                  </a:lnTo>
                  <a:lnTo>
                    <a:pt x="626" y="6011"/>
                  </a:lnTo>
                  <a:cubicBezTo>
                    <a:pt x="280" y="6011"/>
                    <a:pt x="1" y="6290"/>
                    <a:pt x="1" y="6636"/>
                  </a:cubicBezTo>
                  <a:lnTo>
                    <a:pt x="1" y="7002"/>
                  </a:lnTo>
                  <a:lnTo>
                    <a:pt x="13030" y="7002"/>
                  </a:lnTo>
                  <a:lnTo>
                    <a:pt x="13030" y="617"/>
                  </a:lnTo>
                  <a:cubicBezTo>
                    <a:pt x="13030" y="280"/>
                    <a:pt x="12761" y="1"/>
                    <a:pt x="12415" y="1"/>
                  </a:cubicBezTo>
                  <a:lnTo>
                    <a:pt x="4261" y="1"/>
                  </a:lnTo>
                  <a:cubicBezTo>
                    <a:pt x="4255" y="1"/>
                    <a:pt x="4249" y="1"/>
                    <a:pt x="4243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2" name="Google Shape;18062;p67"/>
            <p:cNvSpPr/>
            <p:nvPr/>
          </p:nvSpPr>
          <p:spPr>
            <a:xfrm>
              <a:off x="2728077" y="4323979"/>
              <a:ext cx="34704" cy="251081"/>
            </a:xfrm>
            <a:custGeom>
              <a:avLst/>
              <a:gdLst/>
              <a:ahLst/>
              <a:cxnLst/>
              <a:rect l="l" t="t" r="r" b="b"/>
              <a:pathLst>
                <a:path w="1328" h="9608" extrusionOk="0">
                  <a:moveTo>
                    <a:pt x="1" y="1"/>
                  </a:moveTo>
                  <a:cubicBezTo>
                    <a:pt x="164" y="1"/>
                    <a:pt x="289" y="126"/>
                    <a:pt x="289" y="280"/>
                  </a:cubicBezTo>
                  <a:lnTo>
                    <a:pt x="289" y="9319"/>
                  </a:lnTo>
                  <a:cubicBezTo>
                    <a:pt x="289" y="9473"/>
                    <a:pt x="164" y="9607"/>
                    <a:pt x="1" y="9607"/>
                  </a:cubicBezTo>
                  <a:lnTo>
                    <a:pt x="1039" y="9607"/>
                  </a:lnTo>
                  <a:cubicBezTo>
                    <a:pt x="1193" y="9607"/>
                    <a:pt x="1328" y="9473"/>
                    <a:pt x="1328" y="9319"/>
                  </a:cubicBezTo>
                  <a:lnTo>
                    <a:pt x="1328" y="280"/>
                  </a:lnTo>
                  <a:cubicBezTo>
                    <a:pt x="1328" y="126"/>
                    <a:pt x="1193" y="1"/>
                    <a:pt x="1039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3" name="Google Shape;18063;p67"/>
            <p:cNvSpPr/>
            <p:nvPr/>
          </p:nvSpPr>
          <p:spPr>
            <a:xfrm>
              <a:off x="2511726" y="4400626"/>
              <a:ext cx="227928" cy="222179"/>
            </a:xfrm>
            <a:custGeom>
              <a:avLst/>
              <a:gdLst/>
              <a:ahLst/>
              <a:cxnLst/>
              <a:rect l="l" t="t" r="r" b="b"/>
              <a:pathLst>
                <a:path w="8722" h="8502" extrusionOk="0">
                  <a:moveTo>
                    <a:pt x="289" y="1"/>
                  </a:moveTo>
                  <a:cubicBezTo>
                    <a:pt x="125" y="1"/>
                    <a:pt x="0" y="126"/>
                    <a:pt x="0" y="280"/>
                  </a:cubicBezTo>
                  <a:lnTo>
                    <a:pt x="0" y="8501"/>
                  </a:lnTo>
                  <a:lnTo>
                    <a:pt x="6962" y="8501"/>
                  </a:lnTo>
                  <a:cubicBezTo>
                    <a:pt x="7933" y="8501"/>
                    <a:pt x="8722" y="7703"/>
                    <a:pt x="8722" y="6732"/>
                  </a:cubicBezTo>
                  <a:lnTo>
                    <a:pt x="8722" y="280"/>
                  </a:lnTo>
                  <a:cubicBezTo>
                    <a:pt x="8722" y="126"/>
                    <a:pt x="8597" y="1"/>
                    <a:pt x="844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4" name="Google Shape;18064;p67"/>
            <p:cNvSpPr/>
            <p:nvPr/>
          </p:nvSpPr>
          <p:spPr>
            <a:xfrm>
              <a:off x="2679340" y="4400626"/>
              <a:ext cx="60314" cy="222179"/>
            </a:xfrm>
            <a:custGeom>
              <a:avLst/>
              <a:gdLst/>
              <a:ahLst/>
              <a:cxnLst/>
              <a:rect l="l" t="t" r="r" b="b"/>
              <a:pathLst>
                <a:path w="2308" h="8502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0"/>
                  </a:cubicBezTo>
                  <a:lnTo>
                    <a:pt x="1760" y="6732"/>
                  </a:lnTo>
                  <a:cubicBezTo>
                    <a:pt x="1760" y="7703"/>
                    <a:pt x="971" y="8501"/>
                    <a:pt x="0" y="8501"/>
                  </a:cubicBezTo>
                  <a:lnTo>
                    <a:pt x="548" y="8501"/>
                  </a:lnTo>
                  <a:cubicBezTo>
                    <a:pt x="1519" y="8492"/>
                    <a:pt x="2308" y="7703"/>
                    <a:pt x="2308" y="6732"/>
                  </a:cubicBezTo>
                  <a:lnTo>
                    <a:pt x="2308" y="280"/>
                  </a:lnTo>
                  <a:cubicBezTo>
                    <a:pt x="2308" y="126"/>
                    <a:pt x="2183" y="1"/>
                    <a:pt x="2029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5" name="Google Shape;18065;p67"/>
            <p:cNvSpPr/>
            <p:nvPr/>
          </p:nvSpPr>
          <p:spPr>
            <a:xfrm>
              <a:off x="2416735" y="4557943"/>
              <a:ext cx="273921" cy="64861"/>
            </a:xfrm>
            <a:custGeom>
              <a:avLst/>
              <a:gdLst/>
              <a:ahLst/>
              <a:cxnLst/>
              <a:rect l="l" t="t" r="r" b="b"/>
              <a:pathLst>
                <a:path w="10482" h="2482" extrusionOk="0">
                  <a:moveTo>
                    <a:pt x="28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712"/>
                  </a:lnTo>
                  <a:cubicBezTo>
                    <a:pt x="0" y="1683"/>
                    <a:pt x="789" y="2481"/>
                    <a:pt x="1760" y="2481"/>
                  </a:cubicBezTo>
                  <a:lnTo>
                    <a:pt x="10482" y="2481"/>
                  </a:lnTo>
                  <a:cubicBezTo>
                    <a:pt x="9511" y="2472"/>
                    <a:pt x="8722" y="1683"/>
                    <a:pt x="8722" y="712"/>
                  </a:cubicBezTo>
                  <a:lnTo>
                    <a:pt x="8722" y="279"/>
                  </a:lnTo>
                  <a:cubicBezTo>
                    <a:pt x="8722" y="125"/>
                    <a:pt x="8597" y="0"/>
                    <a:pt x="8443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6" name="Google Shape;18066;p67"/>
            <p:cNvSpPr/>
            <p:nvPr/>
          </p:nvSpPr>
          <p:spPr>
            <a:xfrm>
              <a:off x="2537336" y="4482290"/>
              <a:ext cx="25923" cy="11106"/>
            </a:xfrm>
            <a:custGeom>
              <a:avLst/>
              <a:gdLst/>
              <a:ahLst/>
              <a:cxnLst/>
              <a:rect l="l" t="t" r="r" b="b"/>
              <a:pathLst>
                <a:path w="992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713" y="424"/>
                  </a:lnTo>
                  <a:cubicBezTo>
                    <a:pt x="991" y="424"/>
                    <a:pt x="991" y="1"/>
                    <a:pt x="71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7" name="Google Shape;18067;p67"/>
            <p:cNvSpPr/>
            <p:nvPr/>
          </p:nvSpPr>
          <p:spPr>
            <a:xfrm>
              <a:off x="2566239" y="4482290"/>
              <a:ext cx="149791" cy="11106"/>
            </a:xfrm>
            <a:custGeom>
              <a:avLst/>
              <a:gdLst/>
              <a:ahLst/>
              <a:cxnLst/>
              <a:rect l="l" t="t" r="r" b="b"/>
              <a:pathLst>
                <a:path w="5732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453" y="424"/>
                  </a:lnTo>
                  <a:cubicBezTo>
                    <a:pt x="5732" y="424"/>
                    <a:pt x="5732" y="1"/>
                    <a:pt x="545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8" name="Google Shape;18068;p67"/>
            <p:cNvSpPr/>
            <p:nvPr/>
          </p:nvSpPr>
          <p:spPr>
            <a:xfrm>
              <a:off x="2537336" y="4500635"/>
              <a:ext cx="178694" cy="11106"/>
            </a:xfrm>
            <a:custGeom>
              <a:avLst/>
              <a:gdLst/>
              <a:ahLst/>
              <a:cxnLst/>
              <a:rect l="l" t="t" r="r" b="b"/>
              <a:pathLst>
                <a:path w="6838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9" name="Google Shape;18069;p67"/>
            <p:cNvSpPr/>
            <p:nvPr/>
          </p:nvSpPr>
          <p:spPr>
            <a:xfrm>
              <a:off x="2537336" y="4519241"/>
              <a:ext cx="178694" cy="11080"/>
            </a:xfrm>
            <a:custGeom>
              <a:avLst/>
              <a:gdLst/>
              <a:ahLst/>
              <a:cxnLst/>
              <a:rect l="l" t="t" r="r" b="b"/>
              <a:pathLst>
                <a:path w="6838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0" name="Google Shape;18070;p67"/>
            <p:cNvSpPr/>
            <p:nvPr/>
          </p:nvSpPr>
          <p:spPr>
            <a:xfrm>
              <a:off x="2648660" y="4443352"/>
              <a:ext cx="60105" cy="20122"/>
            </a:xfrm>
            <a:custGeom>
              <a:avLst/>
              <a:gdLst/>
              <a:ahLst/>
              <a:cxnLst/>
              <a:rect l="l" t="t" r="r" b="b"/>
              <a:pathLst>
                <a:path w="2300" h="770" extrusionOk="0">
                  <a:moveTo>
                    <a:pt x="289" y="0"/>
                  </a:moveTo>
                  <a:cubicBezTo>
                    <a:pt x="126" y="0"/>
                    <a:pt x="1" y="135"/>
                    <a:pt x="1" y="289"/>
                  </a:cubicBezTo>
                  <a:lnTo>
                    <a:pt x="1" y="491"/>
                  </a:lnTo>
                  <a:cubicBezTo>
                    <a:pt x="1" y="645"/>
                    <a:pt x="126" y="770"/>
                    <a:pt x="289" y="770"/>
                  </a:cubicBezTo>
                  <a:lnTo>
                    <a:pt x="2011" y="770"/>
                  </a:lnTo>
                  <a:cubicBezTo>
                    <a:pt x="2165" y="770"/>
                    <a:pt x="2299" y="645"/>
                    <a:pt x="2299" y="491"/>
                  </a:cubicBezTo>
                  <a:lnTo>
                    <a:pt x="2299" y="289"/>
                  </a:lnTo>
                  <a:cubicBezTo>
                    <a:pt x="2299" y="135"/>
                    <a:pt x="2165" y="0"/>
                    <a:pt x="201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71" name="Google Shape;18071;p67"/>
          <p:cNvGrpSpPr/>
          <p:nvPr/>
        </p:nvGrpSpPr>
        <p:grpSpPr>
          <a:xfrm>
            <a:off x="2908757" y="4289824"/>
            <a:ext cx="367162" cy="336116"/>
            <a:chOff x="2908757" y="4289824"/>
            <a:chExt cx="367162" cy="336116"/>
          </a:xfrm>
        </p:grpSpPr>
        <p:sp>
          <p:nvSpPr>
            <p:cNvPr id="18072" name="Google Shape;18072;p67"/>
            <p:cNvSpPr/>
            <p:nvPr/>
          </p:nvSpPr>
          <p:spPr>
            <a:xfrm>
              <a:off x="2908757" y="4289824"/>
              <a:ext cx="337501" cy="276926"/>
            </a:xfrm>
            <a:custGeom>
              <a:avLst/>
              <a:gdLst/>
              <a:ahLst/>
              <a:cxnLst/>
              <a:rect l="l" t="t" r="r" b="b"/>
              <a:pathLst>
                <a:path w="12915" h="10597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0308"/>
                  </a:lnTo>
                  <a:cubicBezTo>
                    <a:pt x="0" y="10462"/>
                    <a:pt x="126" y="10587"/>
                    <a:pt x="279" y="10597"/>
                  </a:cubicBezTo>
                  <a:lnTo>
                    <a:pt x="12636" y="10597"/>
                  </a:lnTo>
                  <a:cubicBezTo>
                    <a:pt x="12790" y="10597"/>
                    <a:pt x="12915" y="10462"/>
                    <a:pt x="12915" y="10308"/>
                  </a:cubicBez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3" name="Google Shape;18073;p67"/>
            <p:cNvSpPr/>
            <p:nvPr/>
          </p:nvSpPr>
          <p:spPr>
            <a:xfrm>
              <a:off x="2941423" y="4303413"/>
              <a:ext cx="304836" cy="263337"/>
            </a:xfrm>
            <a:custGeom>
              <a:avLst/>
              <a:gdLst/>
              <a:ahLst/>
              <a:cxnLst/>
              <a:rect l="l" t="t" r="r" b="b"/>
              <a:pathLst>
                <a:path w="11665" h="10077" extrusionOk="0">
                  <a:moveTo>
                    <a:pt x="4776" y="1"/>
                  </a:moveTo>
                  <a:cubicBezTo>
                    <a:pt x="3660" y="1"/>
                    <a:pt x="2548" y="429"/>
                    <a:pt x="1703" y="1269"/>
                  </a:cubicBezTo>
                  <a:cubicBezTo>
                    <a:pt x="126" y="2855"/>
                    <a:pt x="1" y="5384"/>
                    <a:pt x="1433" y="7106"/>
                  </a:cubicBezTo>
                  <a:cubicBezTo>
                    <a:pt x="2284" y="8134"/>
                    <a:pt x="3522" y="8675"/>
                    <a:pt x="4775" y="8675"/>
                  </a:cubicBezTo>
                  <a:cubicBezTo>
                    <a:pt x="5619" y="8675"/>
                    <a:pt x="6470" y="8430"/>
                    <a:pt x="7213" y="7923"/>
                  </a:cubicBezTo>
                  <a:lnTo>
                    <a:pt x="7992" y="8692"/>
                  </a:lnTo>
                  <a:cubicBezTo>
                    <a:pt x="7857" y="8923"/>
                    <a:pt x="7895" y="9221"/>
                    <a:pt x="8088" y="9413"/>
                  </a:cubicBezTo>
                  <a:lnTo>
                    <a:pt x="8751" y="10077"/>
                  </a:lnTo>
                  <a:lnTo>
                    <a:pt x="11386" y="10077"/>
                  </a:lnTo>
                  <a:cubicBezTo>
                    <a:pt x="11540" y="10077"/>
                    <a:pt x="11665" y="9952"/>
                    <a:pt x="11665" y="9798"/>
                  </a:cubicBezTo>
                  <a:lnTo>
                    <a:pt x="11665" y="9462"/>
                  </a:lnTo>
                  <a:lnTo>
                    <a:pt x="9847" y="7654"/>
                  </a:lnTo>
                  <a:cubicBezTo>
                    <a:pt x="9732" y="7538"/>
                    <a:pt x="9577" y="7478"/>
                    <a:pt x="9423" y="7478"/>
                  </a:cubicBezTo>
                  <a:cubicBezTo>
                    <a:pt x="9320" y="7478"/>
                    <a:pt x="9218" y="7504"/>
                    <a:pt x="9126" y="7558"/>
                  </a:cubicBezTo>
                  <a:lnTo>
                    <a:pt x="8357" y="6788"/>
                  </a:lnTo>
                  <a:cubicBezTo>
                    <a:pt x="9617" y="4932"/>
                    <a:pt x="9261" y="2432"/>
                    <a:pt x="7540" y="999"/>
                  </a:cubicBezTo>
                  <a:cubicBezTo>
                    <a:pt x="6735" y="330"/>
                    <a:pt x="5755" y="1"/>
                    <a:pt x="477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4" name="Google Shape;18074;p67"/>
            <p:cNvSpPr/>
            <p:nvPr/>
          </p:nvSpPr>
          <p:spPr>
            <a:xfrm>
              <a:off x="3215082" y="4289824"/>
              <a:ext cx="31176" cy="276926"/>
            </a:xfrm>
            <a:custGeom>
              <a:avLst/>
              <a:gdLst/>
              <a:ahLst/>
              <a:cxnLst/>
              <a:rect l="l" t="t" r="r" b="b"/>
              <a:pathLst>
                <a:path w="1193" h="10597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0308"/>
                  </a:lnTo>
                  <a:cubicBezTo>
                    <a:pt x="577" y="10462"/>
                    <a:pt x="443" y="10597"/>
                    <a:pt x="289" y="10597"/>
                  </a:cubicBezTo>
                  <a:lnTo>
                    <a:pt x="914" y="10597"/>
                  </a:lnTo>
                  <a:cubicBezTo>
                    <a:pt x="1068" y="10597"/>
                    <a:pt x="1193" y="10462"/>
                    <a:pt x="1193" y="10308"/>
                  </a:cubicBez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5" name="Google Shape;18075;p67"/>
            <p:cNvSpPr/>
            <p:nvPr/>
          </p:nvSpPr>
          <p:spPr>
            <a:xfrm>
              <a:off x="2908757" y="4289824"/>
              <a:ext cx="337501" cy="40714"/>
            </a:xfrm>
            <a:custGeom>
              <a:avLst/>
              <a:gdLst/>
              <a:ahLst/>
              <a:cxnLst/>
              <a:rect l="l" t="t" r="r" b="b"/>
              <a:pathLst>
                <a:path w="12915" h="1558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558"/>
                  </a:lnTo>
                  <a:lnTo>
                    <a:pt x="12915" y="1558"/>
                  </a:ln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6" name="Google Shape;18076;p67"/>
            <p:cNvSpPr/>
            <p:nvPr/>
          </p:nvSpPr>
          <p:spPr>
            <a:xfrm>
              <a:off x="2992198" y="4303204"/>
              <a:ext cx="147779" cy="27335"/>
            </a:xfrm>
            <a:custGeom>
              <a:avLst/>
              <a:gdLst/>
              <a:ahLst/>
              <a:cxnLst/>
              <a:rect l="l" t="t" r="r" b="b"/>
              <a:pathLst>
                <a:path w="5655" h="1046" extrusionOk="0">
                  <a:moveTo>
                    <a:pt x="2827" y="0"/>
                  </a:moveTo>
                  <a:cubicBezTo>
                    <a:pt x="1820" y="0"/>
                    <a:pt x="813" y="349"/>
                    <a:pt x="0" y="1046"/>
                  </a:cubicBezTo>
                  <a:lnTo>
                    <a:pt x="5654" y="1046"/>
                  </a:lnTo>
                  <a:cubicBezTo>
                    <a:pt x="4842" y="349"/>
                    <a:pt x="3834" y="0"/>
                    <a:pt x="2827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7" name="Google Shape;18077;p67"/>
            <p:cNvSpPr/>
            <p:nvPr/>
          </p:nvSpPr>
          <p:spPr>
            <a:xfrm>
              <a:off x="3215082" y="4289824"/>
              <a:ext cx="31176" cy="40714"/>
            </a:xfrm>
            <a:custGeom>
              <a:avLst/>
              <a:gdLst/>
              <a:ahLst/>
              <a:cxnLst/>
              <a:rect l="l" t="t" r="r" b="b"/>
              <a:pathLst>
                <a:path w="1193" h="1558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558"/>
                  </a:lnTo>
                  <a:lnTo>
                    <a:pt x="1193" y="1558"/>
                  </a:ln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8" name="Google Shape;18078;p67"/>
            <p:cNvSpPr/>
            <p:nvPr/>
          </p:nvSpPr>
          <p:spPr>
            <a:xfrm>
              <a:off x="3123854" y="4474502"/>
              <a:ext cx="64626" cy="64364"/>
            </a:xfrm>
            <a:custGeom>
              <a:avLst/>
              <a:gdLst/>
              <a:ahLst/>
              <a:cxnLst/>
              <a:rect l="l" t="t" r="r" b="b"/>
              <a:pathLst>
                <a:path w="2473" h="2463" extrusionOk="0">
                  <a:moveTo>
                    <a:pt x="664" y="1"/>
                  </a:moveTo>
                  <a:lnTo>
                    <a:pt x="1" y="655"/>
                  </a:lnTo>
                  <a:lnTo>
                    <a:pt x="1818" y="2463"/>
                  </a:lnTo>
                  <a:lnTo>
                    <a:pt x="2472" y="180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9" name="Google Shape;18079;p67"/>
            <p:cNvSpPr/>
            <p:nvPr/>
          </p:nvSpPr>
          <p:spPr>
            <a:xfrm>
              <a:off x="2953235" y="4312167"/>
              <a:ext cx="217396" cy="209008"/>
            </a:xfrm>
            <a:custGeom>
              <a:avLst/>
              <a:gdLst/>
              <a:ahLst/>
              <a:cxnLst/>
              <a:rect l="l" t="t" r="r" b="b"/>
              <a:pathLst>
                <a:path w="8319" h="7998" extrusionOk="0">
                  <a:moveTo>
                    <a:pt x="4318" y="1"/>
                  </a:moveTo>
                  <a:cubicBezTo>
                    <a:pt x="2703" y="1"/>
                    <a:pt x="1241" y="972"/>
                    <a:pt x="626" y="2463"/>
                  </a:cubicBezTo>
                  <a:cubicBezTo>
                    <a:pt x="1" y="3963"/>
                    <a:pt x="347" y="5684"/>
                    <a:pt x="1491" y="6828"/>
                  </a:cubicBezTo>
                  <a:cubicBezTo>
                    <a:pt x="2256" y="7593"/>
                    <a:pt x="3279" y="7997"/>
                    <a:pt x="4318" y="7997"/>
                  </a:cubicBezTo>
                  <a:cubicBezTo>
                    <a:pt x="4833" y="7997"/>
                    <a:pt x="5353" y="7898"/>
                    <a:pt x="5847" y="7694"/>
                  </a:cubicBezTo>
                  <a:cubicBezTo>
                    <a:pt x="7347" y="7078"/>
                    <a:pt x="8318" y="5617"/>
                    <a:pt x="8318" y="4001"/>
                  </a:cubicBezTo>
                  <a:cubicBezTo>
                    <a:pt x="8318" y="1790"/>
                    <a:pt x="6530" y="1"/>
                    <a:pt x="4318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0" name="Google Shape;18080;p67"/>
            <p:cNvSpPr/>
            <p:nvPr/>
          </p:nvSpPr>
          <p:spPr>
            <a:xfrm>
              <a:off x="2951484" y="4331035"/>
              <a:ext cx="200306" cy="171194"/>
            </a:xfrm>
            <a:custGeom>
              <a:avLst/>
              <a:gdLst/>
              <a:ahLst/>
              <a:cxnLst/>
              <a:rect l="l" t="t" r="r" b="b"/>
              <a:pathLst>
                <a:path w="7665" h="6551" extrusionOk="0">
                  <a:moveTo>
                    <a:pt x="4385" y="0"/>
                  </a:moveTo>
                  <a:cubicBezTo>
                    <a:pt x="1462" y="0"/>
                    <a:pt x="0" y="3529"/>
                    <a:pt x="2068" y="5597"/>
                  </a:cubicBezTo>
                  <a:cubicBezTo>
                    <a:pt x="2690" y="6219"/>
                    <a:pt x="3527" y="6550"/>
                    <a:pt x="4378" y="6550"/>
                  </a:cubicBezTo>
                  <a:cubicBezTo>
                    <a:pt x="4802" y="6550"/>
                    <a:pt x="5229" y="6468"/>
                    <a:pt x="5635" y="6299"/>
                  </a:cubicBezTo>
                  <a:cubicBezTo>
                    <a:pt x="6866" y="5799"/>
                    <a:pt x="7664" y="4597"/>
                    <a:pt x="7664" y="3279"/>
                  </a:cubicBezTo>
                  <a:cubicBezTo>
                    <a:pt x="7664" y="1462"/>
                    <a:pt x="6193" y="0"/>
                    <a:pt x="4385" y="0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1" name="Google Shape;18081;p67"/>
            <p:cNvSpPr/>
            <p:nvPr/>
          </p:nvSpPr>
          <p:spPr>
            <a:xfrm>
              <a:off x="3156284" y="4507560"/>
              <a:ext cx="119635" cy="118380"/>
            </a:xfrm>
            <a:custGeom>
              <a:avLst/>
              <a:gdLst/>
              <a:ahLst/>
              <a:cxnLst/>
              <a:rect l="l" t="t" r="r" b="b"/>
              <a:pathLst>
                <a:path w="4578" h="4530" extrusionOk="0">
                  <a:moveTo>
                    <a:pt x="1202" y="0"/>
                  </a:moveTo>
                  <a:cubicBezTo>
                    <a:pt x="1135" y="0"/>
                    <a:pt x="1068" y="24"/>
                    <a:pt x="1020" y="73"/>
                  </a:cubicBezTo>
                  <a:lnTo>
                    <a:pt x="106" y="996"/>
                  </a:lnTo>
                  <a:cubicBezTo>
                    <a:pt x="0" y="1092"/>
                    <a:pt x="0" y="1255"/>
                    <a:pt x="106" y="1361"/>
                  </a:cubicBezTo>
                  <a:lnTo>
                    <a:pt x="3193" y="4457"/>
                  </a:lnTo>
                  <a:cubicBezTo>
                    <a:pt x="3246" y="4505"/>
                    <a:pt x="3313" y="4530"/>
                    <a:pt x="3379" y="4530"/>
                  </a:cubicBezTo>
                  <a:cubicBezTo>
                    <a:pt x="3445" y="4530"/>
                    <a:pt x="3510" y="4505"/>
                    <a:pt x="3558" y="4457"/>
                  </a:cubicBezTo>
                  <a:lnTo>
                    <a:pt x="4481" y="3534"/>
                  </a:lnTo>
                  <a:cubicBezTo>
                    <a:pt x="4578" y="3438"/>
                    <a:pt x="4578" y="3265"/>
                    <a:pt x="4481" y="3169"/>
                  </a:cubicBezTo>
                  <a:lnTo>
                    <a:pt x="1385" y="73"/>
                  </a:lnTo>
                  <a:cubicBezTo>
                    <a:pt x="1337" y="24"/>
                    <a:pt x="1270" y="0"/>
                    <a:pt x="1202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2" name="Google Shape;18082;p67"/>
            <p:cNvSpPr/>
            <p:nvPr/>
          </p:nvSpPr>
          <p:spPr>
            <a:xfrm>
              <a:off x="3173375" y="4507560"/>
              <a:ext cx="102544" cy="101917"/>
            </a:xfrm>
            <a:custGeom>
              <a:avLst/>
              <a:gdLst/>
              <a:ahLst/>
              <a:cxnLst/>
              <a:rect l="l" t="t" r="r" b="b"/>
              <a:pathLst>
                <a:path w="3924" h="3900" extrusionOk="0">
                  <a:moveTo>
                    <a:pt x="548" y="0"/>
                  </a:moveTo>
                  <a:cubicBezTo>
                    <a:pt x="481" y="0"/>
                    <a:pt x="414" y="24"/>
                    <a:pt x="366" y="73"/>
                  </a:cubicBezTo>
                  <a:lnTo>
                    <a:pt x="0" y="438"/>
                  </a:lnTo>
                  <a:cubicBezTo>
                    <a:pt x="53" y="385"/>
                    <a:pt x="120" y="359"/>
                    <a:pt x="188" y="359"/>
                  </a:cubicBezTo>
                  <a:cubicBezTo>
                    <a:pt x="255" y="359"/>
                    <a:pt x="322" y="385"/>
                    <a:pt x="375" y="438"/>
                  </a:cubicBezTo>
                  <a:lnTo>
                    <a:pt x="3462" y="3525"/>
                  </a:lnTo>
                  <a:cubicBezTo>
                    <a:pt x="3568" y="3630"/>
                    <a:pt x="3568" y="3794"/>
                    <a:pt x="3462" y="3900"/>
                  </a:cubicBezTo>
                  <a:lnTo>
                    <a:pt x="3827" y="3534"/>
                  </a:lnTo>
                  <a:cubicBezTo>
                    <a:pt x="3924" y="3438"/>
                    <a:pt x="3924" y="3265"/>
                    <a:pt x="3827" y="3169"/>
                  </a:cubicBezTo>
                  <a:lnTo>
                    <a:pt x="731" y="73"/>
                  </a:lnTo>
                  <a:cubicBezTo>
                    <a:pt x="683" y="24"/>
                    <a:pt x="616" y="0"/>
                    <a:pt x="548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3" name="Google Shape;18083;p67"/>
            <p:cNvSpPr/>
            <p:nvPr/>
          </p:nvSpPr>
          <p:spPr>
            <a:xfrm>
              <a:off x="3226136" y="4579189"/>
              <a:ext cx="45366" cy="41342"/>
            </a:xfrm>
            <a:custGeom>
              <a:avLst/>
              <a:gdLst/>
              <a:ahLst/>
              <a:cxnLst/>
              <a:rect l="l" t="t" r="r" b="b"/>
              <a:pathLst>
                <a:path w="1736" h="1582" extrusionOk="0">
                  <a:moveTo>
                    <a:pt x="1425" y="0"/>
                  </a:moveTo>
                  <a:cubicBezTo>
                    <a:pt x="1376" y="0"/>
                    <a:pt x="1325" y="19"/>
                    <a:pt x="1279" y="62"/>
                  </a:cubicBezTo>
                  <a:lnTo>
                    <a:pt x="135" y="1216"/>
                  </a:lnTo>
                  <a:cubicBezTo>
                    <a:pt x="1" y="1351"/>
                    <a:pt x="97" y="1582"/>
                    <a:pt x="279" y="1582"/>
                  </a:cubicBezTo>
                  <a:cubicBezTo>
                    <a:pt x="337" y="1582"/>
                    <a:pt x="395" y="1563"/>
                    <a:pt x="433" y="1524"/>
                  </a:cubicBezTo>
                  <a:lnTo>
                    <a:pt x="1587" y="370"/>
                  </a:lnTo>
                  <a:cubicBezTo>
                    <a:pt x="1736" y="214"/>
                    <a:pt x="1591" y="0"/>
                    <a:pt x="142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4" name="Google Shape;18084;p67"/>
            <p:cNvSpPr/>
            <p:nvPr/>
          </p:nvSpPr>
          <p:spPr>
            <a:xfrm>
              <a:off x="2936144" y="4305137"/>
              <a:ext cx="12335" cy="11080"/>
            </a:xfrm>
            <a:custGeom>
              <a:avLst/>
              <a:gdLst/>
              <a:ahLst/>
              <a:cxnLst/>
              <a:rect l="l" t="t" r="r" b="b"/>
              <a:pathLst>
                <a:path w="472" h="424" extrusionOk="0">
                  <a:moveTo>
                    <a:pt x="260" y="1"/>
                  </a:moveTo>
                  <a:cubicBezTo>
                    <a:pt x="1" y="20"/>
                    <a:pt x="1" y="405"/>
                    <a:pt x="260" y="424"/>
                  </a:cubicBezTo>
                  <a:cubicBezTo>
                    <a:pt x="385" y="424"/>
                    <a:pt x="472" y="328"/>
                    <a:pt x="472" y="212"/>
                  </a:cubicBezTo>
                  <a:cubicBezTo>
                    <a:pt x="472" y="87"/>
                    <a:pt x="376" y="1"/>
                    <a:pt x="26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5" name="Google Shape;18085;p67"/>
            <p:cNvSpPr/>
            <p:nvPr/>
          </p:nvSpPr>
          <p:spPr>
            <a:xfrm>
              <a:off x="295046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5" y="424"/>
                    <a:pt x="482" y="328"/>
                    <a:pt x="482" y="212"/>
                  </a:cubicBezTo>
                  <a:cubicBezTo>
                    <a:pt x="472" y="87"/>
                    <a:pt x="385" y="1"/>
                    <a:pt x="270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6" name="Google Shape;18086;p67"/>
            <p:cNvSpPr/>
            <p:nvPr/>
          </p:nvSpPr>
          <p:spPr>
            <a:xfrm>
              <a:off x="296478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6" y="424"/>
                    <a:pt x="482" y="328"/>
                    <a:pt x="482" y="212"/>
                  </a:cubicBezTo>
                  <a:cubicBezTo>
                    <a:pt x="482" y="87"/>
                    <a:pt x="386" y="1"/>
                    <a:pt x="270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7" name="Google Shape;18087;p67"/>
            <p:cNvSpPr/>
            <p:nvPr/>
          </p:nvSpPr>
          <p:spPr>
            <a:xfrm>
              <a:off x="3013549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9" y="0"/>
                  </a:moveTo>
                  <a:cubicBezTo>
                    <a:pt x="227" y="0"/>
                    <a:pt x="176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23"/>
                    <a:pt x="491" y="207"/>
                  </a:cubicBezTo>
                  <a:cubicBezTo>
                    <a:pt x="491" y="84"/>
                    <a:pt x="386" y="0"/>
                    <a:pt x="279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8" name="Google Shape;18088;p67"/>
            <p:cNvSpPr/>
            <p:nvPr/>
          </p:nvSpPr>
          <p:spPr>
            <a:xfrm>
              <a:off x="3013549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7" y="0"/>
                  </a:moveTo>
                  <a:cubicBezTo>
                    <a:pt x="226" y="0"/>
                    <a:pt x="175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32"/>
                    <a:pt x="491" y="217"/>
                  </a:cubicBezTo>
                  <a:cubicBezTo>
                    <a:pt x="491" y="87"/>
                    <a:pt x="385" y="0"/>
                    <a:pt x="27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9" name="Google Shape;18089;p67"/>
            <p:cNvSpPr/>
            <p:nvPr/>
          </p:nvSpPr>
          <p:spPr>
            <a:xfrm>
              <a:off x="3029124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6" y="0"/>
                  </a:moveTo>
                  <a:cubicBezTo>
                    <a:pt x="233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23"/>
                    <a:pt x="501" y="207"/>
                  </a:cubicBezTo>
                  <a:cubicBezTo>
                    <a:pt x="501" y="84"/>
                    <a:pt x="395" y="0"/>
                    <a:pt x="286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0" name="Google Shape;18090;p67"/>
            <p:cNvSpPr/>
            <p:nvPr/>
          </p:nvSpPr>
          <p:spPr>
            <a:xfrm>
              <a:off x="3029124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4" y="0"/>
                  </a:moveTo>
                  <a:cubicBezTo>
                    <a:pt x="232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32"/>
                    <a:pt x="501" y="217"/>
                  </a:cubicBezTo>
                  <a:cubicBezTo>
                    <a:pt x="501" y="87"/>
                    <a:pt x="394" y="0"/>
                    <a:pt x="284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1" name="Google Shape;18091;p67"/>
            <p:cNvSpPr/>
            <p:nvPr/>
          </p:nvSpPr>
          <p:spPr>
            <a:xfrm>
              <a:off x="3019063" y="4367803"/>
              <a:ext cx="72805" cy="70950"/>
            </a:xfrm>
            <a:custGeom>
              <a:avLst/>
              <a:gdLst/>
              <a:ahLst/>
              <a:cxnLst/>
              <a:rect l="l" t="t" r="r" b="b"/>
              <a:pathLst>
                <a:path w="2786" h="2715" extrusionOk="0">
                  <a:moveTo>
                    <a:pt x="2545" y="0"/>
                  </a:moveTo>
                  <a:cubicBezTo>
                    <a:pt x="2527" y="0"/>
                    <a:pt x="2510" y="2"/>
                    <a:pt x="2491" y="7"/>
                  </a:cubicBezTo>
                  <a:lnTo>
                    <a:pt x="222" y="555"/>
                  </a:lnTo>
                  <a:cubicBezTo>
                    <a:pt x="59" y="593"/>
                    <a:pt x="1" y="805"/>
                    <a:pt x="126" y="920"/>
                  </a:cubicBezTo>
                  <a:lnTo>
                    <a:pt x="1924" y="2661"/>
                  </a:lnTo>
                  <a:cubicBezTo>
                    <a:pt x="1964" y="2697"/>
                    <a:pt x="2014" y="2714"/>
                    <a:pt x="2064" y="2714"/>
                  </a:cubicBezTo>
                  <a:cubicBezTo>
                    <a:pt x="2159" y="2714"/>
                    <a:pt x="2255" y="2652"/>
                    <a:pt x="2280" y="2545"/>
                  </a:cubicBezTo>
                  <a:lnTo>
                    <a:pt x="2751" y="257"/>
                  </a:lnTo>
                  <a:cubicBezTo>
                    <a:pt x="2785" y="121"/>
                    <a:pt x="2677" y="0"/>
                    <a:pt x="254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2" name="Google Shape;18092;p67"/>
            <p:cNvSpPr/>
            <p:nvPr/>
          </p:nvSpPr>
          <p:spPr>
            <a:xfrm>
              <a:off x="3048827" y="4396261"/>
              <a:ext cx="72805" cy="70819"/>
            </a:xfrm>
            <a:custGeom>
              <a:avLst/>
              <a:gdLst/>
              <a:ahLst/>
              <a:cxnLst/>
              <a:rect l="l" t="t" r="r" b="b"/>
              <a:pathLst>
                <a:path w="2786" h="2710" extrusionOk="0">
                  <a:moveTo>
                    <a:pt x="253" y="0"/>
                  </a:moveTo>
                  <a:cubicBezTo>
                    <a:pt x="116" y="0"/>
                    <a:pt x="0" y="124"/>
                    <a:pt x="35" y="264"/>
                  </a:cubicBezTo>
                  <a:lnTo>
                    <a:pt x="545" y="2543"/>
                  </a:lnTo>
                  <a:cubicBezTo>
                    <a:pt x="569" y="2648"/>
                    <a:pt x="661" y="2709"/>
                    <a:pt x="755" y="2709"/>
                  </a:cubicBezTo>
                  <a:cubicBezTo>
                    <a:pt x="807" y="2709"/>
                    <a:pt x="859" y="2690"/>
                    <a:pt x="901" y="2649"/>
                  </a:cubicBezTo>
                  <a:lnTo>
                    <a:pt x="2679" y="879"/>
                  </a:lnTo>
                  <a:cubicBezTo>
                    <a:pt x="2785" y="754"/>
                    <a:pt x="2728" y="562"/>
                    <a:pt x="2574" y="524"/>
                  </a:cubicBezTo>
                  <a:lnTo>
                    <a:pt x="295" y="4"/>
                  </a:lnTo>
                  <a:cubicBezTo>
                    <a:pt x="281" y="2"/>
                    <a:pt x="267" y="0"/>
                    <a:pt x="25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3" name="Google Shape;18093;p67"/>
            <p:cNvSpPr/>
            <p:nvPr/>
          </p:nvSpPr>
          <p:spPr>
            <a:xfrm>
              <a:off x="3048827" y="4396209"/>
              <a:ext cx="36612" cy="42465"/>
            </a:xfrm>
            <a:custGeom>
              <a:avLst/>
              <a:gdLst/>
              <a:ahLst/>
              <a:cxnLst/>
              <a:rect l="l" t="t" r="r" b="b"/>
              <a:pathLst>
                <a:path w="1401" h="1625" extrusionOk="0">
                  <a:moveTo>
                    <a:pt x="241" y="0"/>
                  </a:moveTo>
                  <a:cubicBezTo>
                    <a:pt x="103" y="0"/>
                    <a:pt x="1" y="129"/>
                    <a:pt x="35" y="266"/>
                  </a:cubicBezTo>
                  <a:lnTo>
                    <a:pt x="199" y="997"/>
                  </a:lnTo>
                  <a:lnTo>
                    <a:pt x="785" y="1564"/>
                  </a:lnTo>
                  <a:cubicBezTo>
                    <a:pt x="830" y="1605"/>
                    <a:pt x="885" y="1625"/>
                    <a:pt x="938" y="1625"/>
                  </a:cubicBezTo>
                  <a:cubicBezTo>
                    <a:pt x="1034" y="1625"/>
                    <a:pt x="1126" y="1563"/>
                    <a:pt x="1151" y="1458"/>
                  </a:cubicBezTo>
                  <a:lnTo>
                    <a:pt x="1401" y="256"/>
                  </a:lnTo>
                  <a:lnTo>
                    <a:pt x="295" y="6"/>
                  </a:lnTo>
                  <a:cubicBezTo>
                    <a:pt x="277" y="2"/>
                    <a:pt x="259" y="0"/>
                    <a:pt x="24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4" name="Google Shape;18094;p67"/>
            <p:cNvSpPr/>
            <p:nvPr/>
          </p:nvSpPr>
          <p:spPr>
            <a:xfrm>
              <a:off x="2934393" y="4503405"/>
              <a:ext cx="18110" cy="11080"/>
            </a:xfrm>
            <a:custGeom>
              <a:avLst/>
              <a:gdLst/>
              <a:ahLst/>
              <a:cxnLst/>
              <a:rect l="l" t="t" r="r" b="b"/>
              <a:pathLst>
                <a:path w="693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404" y="424"/>
                  </a:lnTo>
                  <a:cubicBezTo>
                    <a:pt x="693" y="424"/>
                    <a:pt x="693" y="1"/>
                    <a:pt x="404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5" name="Google Shape;18095;p67"/>
            <p:cNvSpPr/>
            <p:nvPr/>
          </p:nvSpPr>
          <p:spPr>
            <a:xfrm>
              <a:off x="2950726" y="4503405"/>
              <a:ext cx="33685" cy="11080"/>
            </a:xfrm>
            <a:custGeom>
              <a:avLst/>
              <a:gdLst/>
              <a:ahLst/>
              <a:cxnLst/>
              <a:rect l="l" t="t" r="r" b="b"/>
              <a:pathLst>
                <a:path w="1289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010" y="424"/>
                  </a:lnTo>
                  <a:cubicBezTo>
                    <a:pt x="1289" y="424"/>
                    <a:pt x="1289" y="1"/>
                    <a:pt x="1010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6" name="Google Shape;18096;p67"/>
            <p:cNvSpPr/>
            <p:nvPr/>
          </p:nvSpPr>
          <p:spPr>
            <a:xfrm>
              <a:off x="2934628" y="4517987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7" name="Google Shape;18097;p67"/>
            <p:cNvSpPr/>
            <p:nvPr/>
          </p:nvSpPr>
          <p:spPr>
            <a:xfrm>
              <a:off x="2934628" y="4532804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8" name="Google Shape;18098;p67"/>
            <p:cNvSpPr/>
            <p:nvPr/>
          </p:nvSpPr>
          <p:spPr>
            <a:xfrm>
              <a:off x="3210797" y="4348491"/>
              <a:ext cx="11106" cy="125044"/>
            </a:xfrm>
            <a:custGeom>
              <a:avLst/>
              <a:gdLst/>
              <a:ahLst/>
              <a:cxnLst/>
              <a:rect l="l" t="t" r="r" b="b"/>
              <a:pathLst>
                <a:path w="425" h="4785" extrusionOk="0">
                  <a:moveTo>
                    <a:pt x="213" y="0"/>
                  </a:moveTo>
                  <a:cubicBezTo>
                    <a:pt x="107" y="0"/>
                    <a:pt x="1" y="73"/>
                    <a:pt x="1" y="217"/>
                  </a:cubicBezTo>
                  <a:lnTo>
                    <a:pt x="1" y="4573"/>
                  </a:lnTo>
                  <a:cubicBezTo>
                    <a:pt x="1" y="4698"/>
                    <a:pt x="97" y="4784"/>
                    <a:pt x="213" y="4784"/>
                  </a:cubicBezTo>
                  <a:cubicBezTo>
                    <a:pt x="328" y="4784"/>
                    <a:pt x="424" y="4688"/>
                    <a:pt x="424" y="4573"/>
                  </a:cubicBezTo>
                  <a:lnTo>
                    <a:pt x="424" y="217"/>
                  </a:lnTo>
                  <a:cubicBezTo>
                    <a:pt x="424" y="73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99" name="Google Shape;18099;p67"/>
          <p:cNvGrpSpPr/>
          <p:nvPr/>
        </p:nvGrpSpPr>
        <p:grpSpPr>
          <a:xfrm>
            <a:off x="3082408" y="2919540"/>
            <a:ext cx="368651" cy="310350"/>
            <a:chOff x="3082408" y="2919540"/>
            <a:chExt cx="368651" cy="310350"/>
          </a:xfrm>
        </p:grpSpPr>
        <p:sp>
          <p:nvSpPr>
            <p:cNvPr id="18100" name="Google Shape;18100;p67"/>
            <p:cNvSpPr/>
            <p:nvPr/>
          </p:nvSpPr>
          <p:spPr>
            <a:xfrm>
              <a:off x="3329909" y="3060629"/>
              <a:ext cx="81455" cy="169260"/>
            </a:xfrm>
            <a:custGeom>
              <a:avLst/>
              <a:gdLst/>
              <a:ahLst/>
              <a:cxnLst/>
              <a:rect l="l" t="t" r="r" b="b"/>
              <a:pathLst>
                <a:path w="3117" h="6477" extrusionOk="0">
                  <a:moveTo>
                    <a:pt x="213" y="0"/>
                  </a:moveTo>
                  <a:cubicBezTo>
                    <a:pt x="107" y="0"/>
                    <a:pt x="1" y="72"/>
                    <a:pt x="1" y="217"/>
                  </a:cubicBezTo>
                  <a:lnTo>
                    <a:pt x="1" y="1880"/>
                  </a:lnTo>
                  <a:cubicBezTo>
                    <a:pt x="1" y="2630"/>
                    <a:pt x="607" y="3246"/>
                    <a:pt x="1357" y="3246"/>
                  </a:cubicBezTo>
                  <a:lnTo>
                    <a:pt x="1559" y="3246"/>
                  </a:lnTo>
                  <a:cubicBezTo>
                    <a:pt x="2184" y="3246"/>
                    <a:pt x="2693" y="3755"/>
                    <a:pt x="2693" y="4380"/>
                  </a:cubicBezTo>
                  <a:lnTo>
                    <a:pt x="2693" y="6265"/>
                  </a:lnTo>
                  <a:cubicBezTo>
                    <a:pt x="2693" y="6381"/>
                    <a:pt x="2790" y="6477"/>
                    <a:pt x="2905" y="6477"/>
                  </a:cubicBezTo>
                  <a:cubicBezTo>
                    <a:pt x="3020" y="6477"/>
                    <a:pt x="3117" y="6390"/>
                    <a:pt x="3117" y="6275"/>
                  </a:cubicBezTo>
                  <a:lnTo>
                    <a:pt x="3117" y="4380"/>
                  </a:lnTo>
                  <a:cubicBezTo>
                    <a:pt x="3117" y="3515"/>
                    <a:pt x="2415" y="2823"/>
                    <a:pt x="1559" y="2823"/>
                  </a:cubicBezTo>
                  <a:lnTo>
                    <a:pt x="1357" y="2823"/>
                  </a:lnTo>
                  <a:cubicBezTo>
                    <a:pt x="838" y="2823"/>
                    <a:pt x="424" y="2400"/>
                    <a:pt x="424" y="1880"/>
                  </a:cubicBezTo>
                  <a:lnTo>
                    <a:pt x="424" y="217"/>
                  </a:lnTo>
                  <a:cubicBezTo>
                    <a:pt x="424" y="72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1" name="Google Shape;18101;p67"/>
            <p:cNvSpPr/>
            <p:nvPr/>
          </p:nvSpPr>
          <p:spPr>
            <a:xfrm>
              <a:off x="3082408" y="3016283"/>
              <a:ext cx="76908" cy="11080"/>
            </a:xfrm>
            <a:custGeom>
              <a:avLst/>
              <a:gdLst/>
              <a:ahLst/>
              <a:cxnLst/>
              <a:rect l="l" t="t" r="r" b="b"/>
              <a:pathLst>
                <a:path w="2943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2664" y="423"/>
                  </a:lnTo>
                  <a:cubicBezTo>
                    <a:pt x="2943" y="423"/>
                    <a:pt x="2943" y="0"/>
                    <a:pt x="26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2" name="Google Shape;18102;p67"/>
            <p:cNvSpPr/>
            <p:nvPr/>
          </p:nvSpPr>
          <p:spPr>
            <a:xfrm>
              <a:off x="3300510" y="3029584"/>
              <a:ext cx="66377" cy="53049"/>
            </a:xfrm>
            <a:custGeom>
              <a:avLst/>
              <a:gdLst/>
              <a:ahLst/>
              <a:cxnLst/>
              <a:rect l="l" t="t" r="r" b="b"/>
              <a:pathLst>
                <a:path w="2540" h="2030" extrusionOk="0">
                  <a:moveTo>
                    <a:pt x="1" y="1"/>
                  </a:moveTo>
                  <a:lnTo>
                    <a:pt x="1" y="1203"/>
                  </a:lnTo>
                  <a:cubicBezTo>
                    <a:pt x="1" y="1655"/>
                    <a:pt x="376" y="2030"/>
                    <a:pt x="837" y="2030"/>
                  </a:cubicBezTo>
                  <a:lnTo>
                    <a:pt x="1713" y="2030"/>
                  </a:lnTo>
                  <a:cubicBezTo>
                    <a:pt x="2136" y="2030"/>
                    <a:pt x="2491" y="1712"/>
                    <a:pt x="2540" y="1289"/>
                  </a:cubicBezTo>
                  <a:cubicBezTo>
                    <a:pt x="2540" y="1260"/>
                    <a:pt x="2540" y="1232"/>
                    <a:pt x="2540" y="1203"/>
                  </a:cubicBezTo>
                  <a:lnTo>
                    <a:pt x="254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3" name="Google Shape;18103;p67"/>
            <p:cNvSpPr/>
            <p:nvPr/>
          </p:nvSpPr>
          <p:spPr>
            <a:xfrm>
              <a:off x="3319612" y="3029349"/>
              <a:ext cx="47274" cy="34129"/>
            </a:xfrm>
            <a:custGeom>
              <a:avLst/>
              <a:gdLst/>
              <a:ahLst/>
              <a:cxnLst/>
              <a:rect l="l" t="t" r="r" b="b"/>
              <a:pathLst>
                <a:path w="1809" h="1306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933"/>
                    <a:pt x="376" y="1298"/>
                    <a:pt x="837" y="1298"/>
                  </a:cubicBezTo>
                  <a:lnTo>
                    <a:pt x="1712" y="1298"/>
                  </a:lnTo>
                  <a:cubicBezTo>
                    <a:pt x="1727" y="1303"/>
                    <a:pt x="1744" y="1305"/>
                    <a:pt x="1760" y="1305"/>
                  </a:cubicBezTo>
                  <a:cubicBezTo>
                    <a:pt x="1777" y="1305"/>
                    <a:pt x="1794" y="1303"/>
                    <a:pt x="1809" y="1298"/>
                  </a:cubicBezTo>
                  <a:cubicBezTo>
                    <a:pt x="1809" y="1269"/>
                    <a:pt x="1809" y="1241"/>
                    <a:pt x="1809" y="1212"/>
                  </a:cubicBezTo>
                  <a:lnTo>
                    <a:pt x="1809" y="10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4" name="Google Shape;18104;p67"/>
            <p:cNvSpPr/>
            <p:nvPr/>
          </p:nvSpPr>
          <p:spPr>
            <a:xfrm>
              <a:off x="3174368" y="2919540"/>
              <a:ext cx="96533" cy="101237"/>
            </a:xfrm>
            <a:custGeom>
              <a:avLst/>
              <a:gdLst/>
              <a:ahLst/>
              <a:cxnLst/>
              <a:rect l="l" t="t" r="r" b="b"/>
              <a:pathLst>
                <a:path w="3694" h="3874" extrusionOk="0">
                  <a:moveTo>
                    <a:pt x="1251" y="0"/>
                  </a:moveTo>
                  <a:cubicBezTo>
                    <a:pt x="1171" y="0"/>
                    <a:pt x="1094" y="47"/>
                    <a:pt x="1058" y="125"/>
                  </a:cubicBezTo>
                  <a:lnTo>
                    <a:pt x="299" y="1914"/>
                  </a:lnTo>
                  <a:cubicBezTo>
                    <a:pt x="1" y="2625"/>
                    <a:pt x="328" y="3452"/>
                    <a:pt x="1049" y="3760"/>
                  </a:cubicBezTo>
                  <a:cubicBezTo>
                    <a:pt x="1228" y="3837"/>
                    <a:pt x="1415" y="3874"/>
                    <a:pt x="1599" y="3874"/>
                  </a:cubicBezTo>
                  <a:cubicBezTo>
                    <a:pt x="2144" y="3874"/>
                    <a:pt x="2665" y="3552"/>
                    <a:pt x="2895" y="3019"/>
                  </a:cubicBezTo>
                  <a:lnTo>
                    <a:pt x="3655" y="1231"/>
                  </a:lnTo>
                  <a:cubicBezTo>
                    <a:pt x="3693" y="1125"/>
                    <a:pt x="3645" y="1000"/>
                    <a:pt x="3549" y="952"/>
                  </a:cubicBezTo>
                  <a:lnTo>
                    <a:pt x="1808" y="211"/>
                  </a:lnTo>
                  <a:lnTo>
                    <a:pt x="1337" y="19"/>
                  </a:lnTo>
                  <a:cubicBezTo>
                    <a:pt x="1309" y="6"/>
                    <a:pt x="1280" y="0"/>
                    <a:pt x="1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5" name="Google Shape;18105;p67"/>
            <p:cNvSpPr/>
            <p:nvPr/>
          </p:nvSpPr>
          <p:spPr>
            <a:xfrm>
              <a:off x="3196999" y="2925054"/>
              <a:ext cx="73903" cy="90784"/>
            </a:xfrm>
            <a:custGeom>
              <a:avLst/>
              <a:gdLst/>
              <a:ahLst/>
              <a:cxnLst/>
              <a:rect l="l" t="t" r="r" b="b"/>
              <a:pathLst>
                <a:path w="2828" h="3474" extrusionOk="0">
                  <a:moveTo>
                    <a:pt x="942" y="0"/>
                  </a:moveTo>
                  <a:lnTo>
                    <a:pt x="298" y="1510"/>
                  </a:lnTo>
                  <a:cubicBezTo>
                    <a:pt x="0" y="2231"/>
                    <a:pt x="327" y="3058"/>
                    <a:pt x="1048" y="3366"/>
                  </a:cubicBezTo>
                  <a:cubicBezTo>
                    <a:pt x="1159" y="3440"/>
                    <a:pt x="1280" y="3474"/>
                    <a:pt x="1398" y="3474"/>
                  </a:cubicBezTo>
                  <a:cubicBezTo>
                    <a:pt x="1738" y="3474"/>
                    <a:pt x="2050" y="3194"/>
                    <a:pt x="2029" y="2808"/>
                  </a:cubicBezTo>
                  <a:lnTo>
                    <a:pt x="2789" y="1020"/>
                  </a:lnTo>
                  <a:cubicBezTo>
                    <a:pt x="2827" y="914"/>
                    <a:pt x="2779" y="789"/>
                    <a:pt x="2683" y="741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6" name="Google Shape;18106;p67"/>
            <p:cNvSpPr/>
            <p:nvPr/>
          </p:nvSpPr>
          <p:spPr>
            <a:xfrm>
              <a:off x="3122364" y="2998931"/>
              <a:ext cx="328695" cy="46019"/>
            </a:xfrm>
            <a:custGeom>
              <a:avLst/>
              <a:gdLst/>
              <a:ahLst/>
              <a:cxnLst/>
              <a:rect l="l" t="t" r="r" b="b"/>
              <a:pathLst>
                <a:path w="12578" h="1761" extrusionOk="0">
                  <a:moveTo>
                    <a:pt x="1779" y="1"/>
                  </a:moveTo>
                  <a:cubicBezTo>
                    <a:pt x="1510" y="10"/>
                    <a:pt x="1241" y="78"/>
                    <a:pt x="991" y="193"/>
                  </a:cubicBezTo>
                  <a:lnTo>
                    <a:pt x="269" y="529"/>
                  </a:lnTo>
                  <a:cubicBezTo>
                    <a:pt x="0" y="731"/>
                    <a:pt x="19" y="1135"/>
                    <a:pt x="298" y="1318"/>
                  </a:cubicBezTo>
                  <a:lnTo>
                    <a:pt x="1029" y="1616"/>
                  </a:lnTo>
                  <a:cubicBezTo>
                    <a:pt x="1260" y="1703"/>
                    <a:pt x="1519" y="1751"/>
                    <a:pt x="1769" y="1760"/>
                  </a:cubicBezTo>
                  <a:lnTo>
                    <a:pt x="11693" y="1760"/>
                  </a:lnTo>
                  <a:cubicBezTo>
                    <a:pt x="12184" y="1751"/>
                    <a:pt x="12568" y="1366"/>
                    <a:pt x="12568" y="876"/>
                  </a:cubicBezTo>
                  <a:lnTo>
                    <a:pt x="12578" y="885"/>
                  </a:lnTo>
                  <a:cubicBezTo>
                    <a:pt x="12568" y="395"/>
                    <a:pt x="12184" y="10"/>
                    <a:pt x="1169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7" name="Google Shape;18107;p67"/>
            <p:cNvSpPr/>
            <p:nvPr/>
          </p:nvSpPr>
          <p:spPr>
            <a:xfrm>
              <a:off x="3122364" y="3008992"/>
              <a:ext cx="328459" cy="35697"/>
            </a:xfrm>
            <a:custGeom>
              <a:avLst/>
              <a:gdLst/>
              <a:ahLst/>
              <a:cxnLst/>
              <a:rect l="l" t="t" r="r" b="b"/>
              <a:pathLst>
                <a:path w="12569" h="1366" extrusionOk="0">
                  <a:moveTo>
                    <a:pt x="12414" y="0"/>
                  </a:moveTo>
                  <a:cubicBezTo>
                    <a:pt x="12251" y="241"/>
                    <a:pt x="11982" y="385"/>
                    <a:pt x="11693" y="385"/>
                  </a:cubicBezTo>
                  <a:lnTo>
                    <a:pt x="1769" y="385"/>
                  </a:lnTo>
                  <a:cubicBezTo>
                    <a:pt x="1510" y="385"/>
                    <a:pt x="1260" y="337"/>
                    <a:pt x="1029" y="241"/>
                  </a:cubicBezTo>
                  <a:lnTo>
                    <a:pt x="510" y="29"/>
                  </a:lnTo>
                  <a:lnTo>
                    <a:pt x="269" y="144"/>
                  </a:lnTo>
                  <a:cubicBezTo>
                    <a:pt x="250" y="154"/>
                    <a:pt x="241" y="173"/>
                    <a:pt x="221" y="183"/>
                  </a:cubicBezTo>
                  <a:lnTo>
                    <a:pt x="202" y="202"/>
                  </a:lnTo>
                  <a:cubicBezTo>
                    <a:pt x="0" y="423"/>
                    <a:pt x="48" y="770"/>
                    <a:pt x="298" y="933"/>
                  </a:cubicBezTo>
                  <a:lnTo>
                    <a:pt x="1029" y="1231"/>
                  </a:lnTo>
                  <a:lnTo>
                    <a:pt x="1077" y="1250"/>
                  </a:lnTo>
                  <a:cubicBezTo>
                    <a:pt x="1221" y="1298"/>
                    <a:pt x="1375" y="1337"/>
                    <a:pt x="1529" y="1356"/>
                  </a:cubicBezTo>
                  <a:lnTo>
                    <a:pt x="1577" y="1356"/>
                  </a:lnTo>
                  <a:cubicBezTo>
                    <a:pt x="1644" y="1366"/>
                    <a:pt x="1702" y="1366"/>
                    <a:pt x="1769" y="1366"/>
                  </a:cubicBezTo>
                  <a:lnTo>
                    <a:pt x="11693" y="1366"/>
                  </a:lnTo>
                  <a:cubicBezTo>
                    <a:pt x="12184" y="1366"/>
                    <a:pt x="12568" y="981"/>
                    <a:pt x="12568" y="491"/>
                  </a:cubicBezTo>
                  <a:cubicBezTo>
                    <a:pt x="12568" y="318"/>
                    <a:pt x="12520" y="144"/>
                    <a:pt x="12414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8" name="Google Shape;18108;p67"/>
            <p:cNvSpPr/>
            <p:nvPr/>
          </p:nvSpPr>
          <p:spPr>
            <a:xfrm>
              <a:off x="3122599" y="2998931"/>
              <a:ext cx="46516" cy="46019"/>
            </a:xfrm>
            <a:custGeom>
              <a:avLst/>
              <a:gdLst/>
              <a:ahLst/>
              <a:cxnLst/>
              <a:rect l="l" t="t" r="r" b="b"/>
              <a:pathLst>
                <a:path w="1780" h="1761" extrusionOk="0">
                  <a:moveTo>
                    <a:pt x="1780" y="1"/>
                  </a:moveTo>
                  <a:cubicBezTo>
                    <a:pt x="1501" y="10"/>
                    <a:pt x="1232" y="78"/>
                    <a:pt x="982" y="193"/>
                  </a:cubicBezTo>
                  <a:lnTo>
                    <a:pt x="270" y="529"/>
                  </a:lnTo>
                  <a:cubicBezTo>
                    <a:pt x="1" y="731"/>
                    <a:pt x="10" y="1135"/>
                    <a:pt x="289" y="1318"/>
                  </a:cubicBezTo>
                  <a:lnTo>
                    <a:pt x="1020" y="1616"/>
                  </a:lnTo>
                  <a:cubicBezTo>
                    <a:pt x="1260" y="1703"/>
                    <a:pt x="1510" y="1751"/>
                    <a:pt x="1760" y="1760"/>
                  </a:cubicBezTo>
                  <a:lnTo>
                    <a:pt x="1780" y="1760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9" name="Google Shape;18109;p67"/>
            <p:cNvSpPr/>
            <p:nvPr/>
          </p:nvSpPr>
          <p:spPr>
            <a:xfrm>
              <a:off x="3122599" y="3009749"/>
              <a:ext cx="46516" cy="34939"/>
            </a:xfrm>
            <a:custGeom>
              <a:avLst/>
              <a:gdLst/>
              <a:ahLst/>
              <a:cxnLst/>
              <a:rect l="l" t="t" r="r" b="b"/>
              <a:pathLst>
                <a:path w="1780" h="1337" extrusionOk="0">
                  <a:moveTo>
                    <a:pt x="510" y="0"/>
                  </a:moveTo>
                  <a:lnTo>
                    <a:pt x="270" y="115"/>
                  </a:lnTo>
                  <a:cubicBezTo>
                    <a:pt x="1" y="317"/>
                    <a:pt x="10" y="721"/>
                    <a:pt x="289" y="904"/>
                  </a:cubicBezTo>
                  <a:cubicBezTo>
                    <a:pt x="1039" y="1202"/>
                    <a:pt x="1270" y="1337"/>
                    <a:pt x="1760" y="1337"/>
                  </a:cubicBezTo>
                  <a:lnTo>
                    <a:pt x="1780" y="1337"/>
                  </a:lnTo>
                  <a:lnTo>
                    <a:pt x="1780" y="356"/>
                  </a:lnTo>
                  <a:lnTo>
                    <a:pt x="1760" y="356"/>
                  </a:lnTo>
                  <a:cubicBezTo>
                    <a:pt x="1510" y="356"/>
                    <a:pt x="1260" y="308"/>
                    <a:pt x="1020" y="212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0" name="Google Shape;18110;p67"/>
            <p:cNvSpPr/>
            <p:nvPr/>
          </p:nvSpPr>
          <p:spPr>
            <a:xfrm>
              <a:off x="3408829" y="2998931"/>
              <a:ext cx="41995" cy="46019"/>
            </a:xfrm>
            <a:custGeom>
              <a:avLst/>
              <a:gdLst/>
              <a:ahLst/>
              <a:cxnLst/>
              <a:rect l="l" t="t" r="r" b="b"/>
              <a:pathLst>
                <a:path w="1607" h="1761" extrusionOk="0">
                  <a:moveTo>
                    <a:pt x="0" y="1"/>
                  </a:moveTo>
                  <a:lnTo>
                    <a:pt x="0" y="1760"/>
                  </a:lnTo>
                  <a:lnTo>
                    <a:pt x="731" y="1760"/>
                  </a:lnTo>
                  <a:cubicBezTo>
                    <a:pt x="1220" y="1751"/>
                    <a:pt x="1604" y="1369"/>
                    <a:pt x="1606" y="880"/>
                  </a:cubicBezTo>
                  <a:lnTo>
                    <a:pt x="1606" y="880"/>
                  </a:lnTo>
                  <a:cubicBezTo>
                    <a:pt x="1606" y="882"/>
                    <a:pt x="1606" y="884"/>
                    <a:pt x="1606" y="885"/>
                  </a:cubicBezTo>
                  <a:lnTo>
                    <a:pt x="1606" y="876"/>
                  </a:lnTo>
                  <a:cubicBezTo>
                    <a:pt x="1606" y="877"/>
                    <a:pt x="1606" y="879"/>
                    <a:pt x="1606" y="880"/>
                  </a:cubicBezTo>
                  <a:cubicBezTo>
                    <a:pt x="1604" y="392"/>
                    <a:pt x="1220" y="10"/>
                    <a:pt x="73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1" name="Google Shape;18111;p67"/>
            <p:cNvSpPr/>
            <p:nvPr/>
          </p:nvSpPr>
          <p:spPr>
            <a:xfrm>
              <a:off x="3408829" y="3008992"/>
              <a:ext cx="41995" cy="35697"/>
            </a:xfrm>
            <a:custGeom>
              <a:avLst/>
              <a:gdLst/>
              <a:ahLst/>
              <a:cxnLst/>
              <a:rect l="l" t="t" r="r" b="b"/>
              <a:pathLst>
                <a:path w="1607" h="1366" extrusionOk="0">
                  <a:moveTo>
                    <a:pt x="1452" y="0"/>
                  </a:moveTo>
                  <a:cubicBezTo>
                    <a:pt x="1289" y="241"/>
                    <a:pt x="1020" y="385"/>
                    <a:pt x="731" y="385"/>
                  </a:cubicBezTo>
                  <a:lnTo>
                    <a:pt x="0" y="385"/>
                  </a:lnTo>
                  <a:lnTo>
                    <a:pt x="0" y="1366"/>
                  </a:lnTo>
                  <a:lnTo>
                    <a:pt x="731" y="1366"/>
                  </a:lnTo>
                  <a:cubicBezTo>
                    <a:pt x="1222" y="1366"/>
                    <a:pt x="1606" y="981"/>
                    <a:pt x="1606" y="491"/>
                  </a:cubicBezTo>
                  <a:cubicBezTo>
                    <a:pt x="1606" y="318"/>
                    <a:pt x="1558" y="144"/>
                    <a:pt x="14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12" name="Google Shape;18112;p67"/>
          <p:cNvGrpSpPr/>
          <p:nvPr/>
        </p:nvGrpSpPr>
        <p:grpSpPr>
          <a:xfrm>
            <a:off x="7069130" y="2424800"/>
            <a:ext cx="366169" cy="360498"/>
            <a:chOff x="7069130" y="2424800"/>
            <a:chExt cx="366169" cy="360498"/>
          </a:xfrm>
        </p:grpSpPr>
        <p:sp>
          <p:nvSpPr>
            <p:cNvPr id="18113" name="Google Shape;18113;p67"/>
            <p:cNvSpPr/>
            <p:nvPr/>
          </p:nvSpPr>
          <p:spPr>
            <a:xfrm>
              <a:off x="7158581" y="2546420"/>
              <a:ext cx="110070" cy="151934"/>
            </a:xfrm>
            <a:custGeom>
              <a:avLst/>
              <a:gdLst/>
              <a:ahLst/>
              <a:cxnLst/>
              <a:rect l="l" t="t" r="r" b="b"/>
              <a:pathLst>
                <a:path w="4212" h="5814" extrusionOk="0">
                  <a:moveTo>
                    <a:pt x="3841" y="0"/>
                  </a:moveTo>
                  <a:cubicBezTo>
                    <a:pt x="3764" y="0"/>
                    <a:pt x="3687" y="34"/>
                    <a:pt x="3626" y="114"/>
                  </a:cubicBezTo>
                  <a:lnTo>
                    <a:pt x="78" y="5383"/>
                  </a:lnTo>
                  <a:cubicBezTo>
                    <a:pt x="1" y="5498"/>
                    <a:pt x="10" y="5643"/>
                    <a:pt x="107" y="5729"/>
                  </a:cubicBezTo>
                  <a:lnTo>
                    <a:pt x="107" y="5739"/>
                  </a:lnTo>
                  <a:cubicBezTo>
                    <a:pt x="161" y="5789"/>
                    <a:pt x="230" y="5814"/>
                    <a:pt x="299" y="5814"/>
                  </a:cubicBezTo>
                  <a:cubicBezTo>
                    <a:pt x="387" y="5814"/>
                    <a:pt x="475" y="5772"/>
                    <a:pt x="530" y="5691"/>
                  </a:cubicBezTo>
                  <a:lnTo>
                    <a:pt x="4088" y="421"/>
                  </a:lnTo>
                  <a:cubicBezTo>
                    <a:pt x="4211" y="208"/>
                    <a:pt x="4031" y="0"/>
                    <a:pt x="3841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4" name="Google Shape;18114;p67"/>
            <p:cNvSpPr/>
            <p:nvPr/>
          </p:nvSpPr>
          <p:spPr>
            <a:xfrm>
              <a:off x="7158085" y="2590663"/>
              <a:ext cx="156194" cy="107640"/>
            </a:xfrm>
            <a:custGeom>
              <a:avLst/>
              <a:gdLst/>
              <a:ahLst/>
              <a:cxnLst/>
              <a:rect l="l" t="t" r="r" b="b"/>
              <a:pathLst>
                <a:path w="5977" h="4119" extrusionOk="0">
                  <a:moveTo>
                    <a:pt x="5566" y="1"/>
                  </a:moveTo>
                  <a:cubicBezTo>
                    <a:pt x="5511" y="1"/>
                    <a:pt x="5453" y="20"/>
                    <a:pt x="5395" y="65"/>
                  </a:cubicBezTo>
                  <a:lnTo>
                    <a:pt x="164" y="3623"/>
                  </a:lnTo>
                  <a:cubicBezTo>
                    <a:pt x="20" y="3719"/>
                    <a:pt x="1" y="3921"/>
                    <a:pt x="126" y="4036"/>
                  </a:cubicBezTo>
                  <a:cubicBezTo>
                    <a:pt x="181" y="4091"/>
                    <a:pt x="252" y="4118"/>
                    <a:pt x="322" y="4118"/>
                  </a:cubicBezTo>
                  <a:cubicBezTo>
                    <a:pt x="375" y="4118"/>
                    <a:pt x="427" y="4103"/>
                    <a:pt x="472" y="4075"/>
                  </a:cubicBezTo>
                  <a:lnTo>
                    <a:pt x="5703" y="517"/>
                  </a:lnTo>
                  <a:cubicBezTo>
                    <a:pt x="5976" y="360"/>
                    <a:pt x="5805" y="1"/>
                    <a:pt x="5566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5" name="Google Shape;18115;p67"/>
            <p:cNvSpPr/>
            <p:nvPr/>
          </p:nvSpPr>
          <p:spPr>
            <a:xfrm>
              <a:off x="7157327" y="2654321"/>
              <a:ext cx="167535" cy="44007"/>
            </a:xfrm>
            <a:custGeom>
              <a:avLst/>
              <a:gdLst/>
              <a:ahLst/>
              <a:cxnLst/>
              <a:rect l="l" t="t" r="r" b="b"/>
              <a:pathLst>
                <a:path w="6411" h="1684" extrusionOk="0">
                  <a:moveTo>
                    <a:pt x="6033" y="1"/>
                  </a:moveTo>
                  <a:cubicBezTo>
                    <a:pt x="6005" y="1"/>
                    <a:pt x="5975" y="5"/>
                    <a:pt x="5943" y="14"/>
                  </a:cubicBezTo>
                  <a:lnTo>
                    <a:pt x="299" y="1139"/>
                  </a:lnTo>
                  <a:cubicBezTo>
                    <a:pt x="78" y="1187"/>
                    <a:pt x="1" y="1446"/>
                    <a:pt x="155" y="1600"/>
                  </a:cubicBezTo>
                  <a:cubicBezTo>
                    <a:pt x="208" y="1654"/>
                    <a:pt x="274" y="1683"/>
                    <a:pt x="347" y="1683"/>
                  </a:cubicBezTo>
                  <a:cubicBezTo>
                    <a:pt x="366" y="1683"/>
                    <a:pt x="385" y="1681"/>
                    <a:pt x="405" y="1677"/>
                  </a:cubicBezTo>
                  <a:lnTo>
                    <a:pt x="6049" y="552"/>
                  </a:lnTo>
                  <a:cubicBezTo>
                    <a:pt x="6411" y="499"/>
                    <a:pt x="6344" y="1"/>
                    <a:pt x="603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6" name="Google Shape;18116;p67"/>
            <p:cNvSpPr/>
            <p:nvPr/>
          </p:nvSpPr>
          <p:spPr>
            <a:xfrm>
              <a:off x="7156674" y="2683929"/>
              <a:ext cx="152065" cy="38180"/>
            </a:xfrm>
            <a:custGeom>
              <a:avLst/>
              <a:gdLst/>
              <a:ahLst/>
              <a:cxnLst/>
              <a:rect l="l" t="t" r="r" b="b"/>
              <a:pathLst>
                <a:path w="5819" h="1461" extrusionOk="0">
                  <a:moveTo>
                    <a:pt x="369" y="1"/>
                  </a:moveTo>
                  <a:cubicBezTo>
                    <a:pt x="139" y="1"/>
                    <a:pt x="0" y="297"/>
                    <a:pt x="180" y="467"/>
                  </a:cubicBezTo>
                  <a:cubicBezTo>
                    <a:pt x="218" y="506"/>
                    <a:pt x="266" y="535"/>
                    <a:pt x="324" y="544"/>
                  </a:cubicBezTo>
                  <a:lnTo>
                    <a:pt x="5401" y="1458"/>
                  </a:lnTo>
                  <a:cubicBezTo>
                    <a:pt x="5417" y="1460"/>
                    <a:pt x="5432" y="1461"/>
                    <a:pt x="5446" y="1461"/>
                  </a:cubicBezTo>
                  <a:cubicBezTo>
                    <a:pt x="5754" y="1461"/>
                    <a:pt x="5819" y="993"/>
                    <a:pt x="5497" y="919"/>
                  </a:cubicBezTo>
                  <a:lnTo>
                    <a:pt x="420" y="6"/>
                  </a:lnTo>
                  <a:cubicBezTo>
                    <a:pt x="403" y="2"/>
                    <a:pt x="385" y="1"/>
                    <a:pt x="36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7" name="Google Shape;18117;p67"/>
            <p:cNvSpPr/>
            <p:nvPr/>
          </p:nvSpPr>
          <p:spPr>
            <a:xfrm>
              <a:off x="7158843" y="2536830"/>
              <a:ext cx="44817" cy="161447"/>
            </a:xfrm>
            <a:custGeom>
              <a:avLst/>
              <a:gdLst/>
              <a:ahLst/>
              <a:cxnLst/>
              <a:rect l="l" t="t" r="r" b="b"/>
              <a:pathLst>
                <a:path w="1715" h="6178" extrusionOk="0">
                  <a:moveTo>
                    <a:pt x="1412" y="0"/>
                  </a:moveTo>
                  <a:cubicBezTo>
                    <a:pt x="1301" y="0"/>
                    <a:pt x="1191" y="63"/>
                    <a:pt x="1154" y="202"/>
                  </a:cubicBezTo>
                  <a:lnTo>
                    <a:pt x="20" y="5856"/>
                  </a:lnTo>
                  <a:cubicBezTo>
                    <a:pt x="0" y="5942"/>
                    <a:pt x="29" y="6039"/>
                    <a:pt x="97" y="6096"/>
                  </a:cubicBezTo>
                  <a:cubicBezTo>
                    <a:pt x="152" y="6152"/>
                    <a:pt x="222" y="6177"/>
                    <a:pt x="292" y="6177"/>
                  </a:cubicBezTo>
                  <a:cubicBezTo>
                    <a:pt x="415" y="6177"/>
                    <a:pt x="534" y="6097"/>
                    <a:pt x="558" y="5962"/>
                  </a:cubicBezTo>
                  <a:lnTo>
                    <a:pt x="1693" y="307"/>
                  </a:lnTo>
                  <a:cubicBezTo>
                    <a:pt x="1715" y="114"/>
                    <a:pt x="1562" y="0"/>
                    <a:pt x="141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8" name="Google Shape;18118;p67"/>
            <p:cNvSpPr/>
            <p:nvPr/>
          </p:nvSpPr>
          <p:spPr>
            <a:xfrm>
              <a:off x="7134905" y="2551621"/>
              <a:ext cx="39408" cy="146682"/>
            </a:xfrm>
            <a:custGeom>
              <a:avLst/>
              <a:gdLst/>
              <a:ahLst/>
              <a:cxnLst/>
              <a:rect l="l" t="t" r="r" b="b"/>
              <a:pathLst>
                <a:path w="1508" h="5613" extrusionOk="0">
                  <a:moveTo>
                    <a:pt x="300" y="0"/>
                  </a:moveTo>
                  <a:cubicBezTo>
                    <a:pt x="151" y="0"/>
                    <a:pt x="0" y="113"/>
                    <a:pt x="22" y="309"/>
                  </a:cubicBezTo>
                  <a:lnTo>
                    <a:pt x="936" y="5386"/>
                  </a:lnTo>
                  <a:cubicBezTo>
                    <a:pt x="945" y="5444"/>
                    <a:pt x="974" y="5492"/>
                    <a:pt x="1013" y="5530"/>
                  </a:cubicBezTo>
                  <a:cubicBezTo>
                    <a:pt x="1070" y="5587"/>
                    <a:pt x="1138" y="5612"/>
                    <a:pt x="1204" y="5612"/>
                  </a:cubicBezTo>
                  <a:cubicBezTo>
                    <a:pt x="1361" y="5612"/>
                    <a:pt x="1508" y="5472"/>
                    <a:pt x="1474" y="5290"/>
                  </a:cubicBezTo>
                  <a:lnTo>
                    <a:pt x="561" y="213"/>
                  </a:lnTo>
                  <a:cubicBezTo>
                    <a:pt x="527" y="67"/>
                    <a:pt x="414" y="0"/>
                    <a:pt x="300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9" name="Google Shape;18119;p67"/>
            <p:cNvSpPr/>
            <p:nvPr/>
          </p:nvSpPr>
          <p:spPr>
            <a:xfrm>
              <a:off x="7247536" y="2513467"/>
              <a:ext cx="162126" cy="133642"/>
            </a:xfrm>
            <a:custGeom>
              <a:avLst/>
              <a:gdLst/>
              <a:ahLst/>
              <a:cxnLst/>
              <a:rect l="l" t="t" r="r" b="b"/>
              <a:pathLst>
                <a:path w="6204" h="5114" extrusionOk="0">
                  <a:moveTo>
                    <a:pt x="4131" y="0"/>
                  </a:moveTo>
                  <a:cubicBezTo>
                    <a:pt x="3881" y="0"/>
                    <a:pt x="3632" y="95"/>
                    <a:pt x="3443" y="288"/>
                  </a:cubicBezTo>
                  <a:lnTo>
                    <a:pt x="97" y="3634"/>
                  </a:lnTo>
                  <a:cubicBezTo>
                    <a:pt x="11" y="3721"/>
                    <a:pt x="1" y="3865"/>
                    <a:pt x="87" y="3952"/>
                  </a:cubicBezTo>
                  <a:cubicBezTo>
                    <a:pt x="357" y="4259"/>
                    <a:pt x="587" y="4606"/>
                    <a:pt x="770" y="4981"/>
                  </a:cubicBezTo>
                  <a:cubicBezTo>
                    <a:pt x="807" y="5061"/>
                    <a:pt x="892" y="5113"/>
                    <a:pt x="982" y="5113"/>
                  </a:cubicBezTo>
                  <a:cubicBezTo>
                    <a:pt x="1011" y="5113"/>
                    <a:pt x="1040" y="5108"/>
                    <a:pt x="1068" y="5096"/>
                  </a:cubicBezTo>
                  <a:lnTo>
                    <a:pt x="5444" y="3278"/>
                  </a:lnTo>
                  <a:cubicBezTo>
                    <a:pt x="5982" y="3057"/>
                    <a:pt x="6203" y="2413"/>
                    <a:pt x="5924" y="1903"/>
                  </a:cubicBezTo>
                  <a:cubicBezTo>
                    <a:pt x="5790" y="1653"/>
                    <a:pt x="5636" y="1413"/>
                    <a:pt x="5482" y="1173"/>
                  </a:cubicBezTo>
                  <a:cubicBezTo>
                    <a:pt x="5299" y="894"/>
                    <a:pt x="5107" y="624"/>
                    <a:pt x="4895" y="365"/>
                  </a:cubicBezTo>
                  <a:cubicBezTo>
                    <a:pt x="4701" y="124"/>
                    <a:pt x="4415" y="0"/>
                    <a:pt x="413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0" name="Google Shape;18120;p67"/>
            <p:cNvSpPr/>
            <p:nvPr/>
          </p:nvSpPr>
          <p:spPr>
            <a:xfrm>
              <a:off x="7258852" y="2544094"/>
              <a:ext cx="150811" cy="103014"/>
            </a:xfrm>
            <a:custGeom>
              <a:avLst/>
              <a:gdLst/>
              <a:ahLst/>
              <a:cxnLst/>
              <a:rect l="l" t="t" r="r" b="b"/>
              <a:pathLst>
                <a:path w="5771" h="3942" extrusionOk="0">
                  <a:moveTo>
                    <a:pt x="5049" y="1"/>
                  </a:moveTo>
                  <a:lnTo>
                    <a:pt x="1" y="3232"/>
                  </a:lnTo>
                  <a:cubicBezTo>
                    <a:pt x="126" y="3414"/>
                    <a:pt x="241" y="3607"/>
                    <a:pt x="337" y="3809"/>
                  </a:cubicBezTo>
                  <a:cubicBezTo>
                    <a:pt x="374" y="3889"/>
                    <a:pt x="459" y="3941"/>
                    <a:pt x="549" y="3941"/>
                  </a:cubicBezTo>
                  <a:cubicBezTo>
                    <a:pt x="578" y="3941"/>
                    <a:pt x="607" y="3936"/>
                    <a:pt x="635" y="3924"/>
                  </a:cubicBezTo>
                  <a:lnTo>
                    <a:pt x="5011" y="2106"/>
                  </a:lnTo>
                  <a:cubicBezTo>
                    <a:pt x="5549" y="1885"/>
                    <a:pt x="5770" y="1241"/>
                    <a:pt x="5491" y="731"/>
                  </a:cubicBezTo>
                  <a:cubicBezTo>
                    <a:pt x="5357" y="481"/>
                    <a:pt x="5203" y="241"/>
                    <a:pt x="504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1" name="Google Shape;18121;p67"/>
            <p:cNvSpPr/>
            <p:nvPr/>
          </p:nvSpPr>
          <p:spPr>
            <a:xfrm>
              <a:off x="7270925" y="2597065"/>
              <a:ext cx="164373" cy="94312"/>
            </a:xfrm>
            <a:custGeom>
              <a:avLst/>
              <a:gdLst/>
              <a:ahLst/>
              <a:cxnLst/>
              <a:rect l="l" t="t" r="r" b="b"/>
              <a:pathLst>
                <a:path w="6290" h="3609" extrusionOk="0">
                  <a:moveTo>
                    <a:pt x="4928" y="1"/>
                  </a:moveTo>
                  <a:cubicBezTo>
                    <a:pt x="4802" y="1"/>
                    <a:pt x="4673" y="26"/>
                    <a:pt x="4549" y="79"/>
                  </a:cubicBezTo>
                  <a:lnTo>
                    <a:pt x="173" y="1897"/>
                  </a:lnTo>
                  <a:cubicBezTo>
                    <a:pt x="58" y="1935"/>
                    <a:pt x="0" y="2070"/>
                    <a:pt x="48" y="2185"/>
                  </a:cubicBezTo>
                  <a:cubicBezTo>
                    <a:pt x="183" y="2570"/>
                    <a:pt x="260" y="2974"/>
                    <a:pt x="289" y="3387"/>
                  </a:cubicBezTo>
                  <a:cubicBezTo>
                    <a:pt x="289" y="3512"/>
                    <a:pt x="394" y="3609"/>
                    <a:pt x="519" y="3609"/>
                  </a:cubicBezTo>
                  <a:lnTo>
                    <a:pt x="5251" y="3609"/>
                  </a:lnTo>
                  <a:cubicBezTo>
                    <a:pt x="5828" y="3609"/>
                    <a:pt x="6289" y="3099"/>
                    <a:pt x="6222" y="2522"/>
                  </a:cubicBezTo>
                  <a:cubicBezTo>
                    <a:pt x="6154" y="1907"/>
                    <a:pt x="6039" y="1291"/>
                    <a:pt x="5866" y="705"/>
                  </a:cubicBezTo>
                  <a:cubicBezTo>
                    <a:pt x="5733" y="276"/>
                    <a:pt x="5345" y="1"/>
                    <a:pt x="492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2" name="Google Shape;18122;p67"/>
            <p:cNvSpPr/>
            <p:nvPr/>
          </p:nvSpPr>
          <p:spPr>
            <a:xfrm>
              <a:off x="7276204" y="2637074"/>
              <a:ext cx="158833" cy="54042"/>
            </a:xfrm>
            <a:custGeom>
              <a:avLst/>
              <a:gdLst/>
              <a:ahLst/>
              <a:cxnLst/>
              <a:rect l="l" t="t" r="r" b="b"/>
              <a:pathLst>
                <a:path w="6078" h="2068" extrusionOk="0">
                  <a:moveTo>
                    <a:pt x="5866" y="1"/>
                  </a:moveTo>
                  <a:lnTo>
                    <a:pt x="0" y="1231"/>
                  </a:lnTo>
                  <a:cubicBezTo>
                    <a:pt x="48" y="1433"/>
                    <a:pt x="67" y="1645"/>
                    <a:pt x="77" y="1856"/>
                  </a:cubicBezTo>
                  <a:cubicBezTo>
                    <a:pt x="87" y="1972"/>
                    <a:pt x="192" y="2068"/>
                    <a:pt x="317" y="2068"/>
                  </a:cubicBezTo>
                  <a:lnTo>
                    <a:pt x="5049" y="2068"/>
                  </a:lnTo>
                  <a:cubicBezTo>
                    <a:pt x="5626" y="2068"/>
                    <a:pt x="6077" y="1568"/>
                    <a:pt x="6020" y="991"/>
                  </a:cubicBezTo>
                  <a:cubicBezTo>
                    <a:pt x="5981" y="654"/>
                    <a:pt x="5933" y="327"/>
                    <a:pt x="586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3" name="Google Shape;18123;p67"/>
            <p:cNvSpPr/>
            <p:nvPr/>
          </p:nvSpPr>
          <p:spPr>
            <a:xfrm>
              <a:off x="7210611" y="2452735"/>
              <a:ext cx="137718" cy="157422"/>
            </a:xfrm>
            <a:custGeom>
              <a:avLst/>
              <a:gdLst/>
              <a:ahLst/>
              <a:cxnLst/>
              <a:rect l="l" t="t" r="r" b="b"/>
              <a:pathLst>
                <a:path w="5270" h="6024" extrusionOk="0">
                  <a:moveTo>
                    <a:pt x="2770" y="0"/>
                  </a:moveTo>
                  <a:cubicBezTo>
                    <a:pt x="2388" y="0"/>
                    <a:pt x="2022" y="222"/>
                    <a:pt x="1866" y="602"/>
                  </a:cubicBezTo>
                  <a:lnTo>
                    <a:pt x="58" y="4977"/>
                  </a:lnTo>
                  <a:cubicBezTo>
                    <a:pt x="0" y="5093"/>
                    <a:pt x="58" y="5227"/>
                    <a:pt x="164" y="5276"/>
                  </a:cubicBezTo>
                  <a:cubicBezTo>
                    <a:pt x="539" y="5458"/>
                    <a:pt x="885" y="5689"/>
                    <a:pt x="1183" y="5958"/>
                  </a:cubicBezTo>
                  <a:cubicBezTo>
                    <a:pt x="1231" y="6002"/>
                    <a:pt x="1291" y="6023"/>
                    <a:pt x="1350" y="6023"/>
                  </a:cubicBezTo>
                  <a:cubicBezTo>
                    <a:pt x="1409" y="6023"/>
                    <a:pt x="1467" y="6002"/>
                    <a:pt x="1510" y="5958"/>
                  </a:cubicBezTo>
                  <a:lnTo>
                    <a:pt x="4856" y="2612"/>
                  </a:lnTo>
                  <a:cubicBezTo>
                    <a:pt x="5270" y="2198"/>
                    <a:pt x="5231" y="1516"/>
                    <a:pt x="4780" y="1150"/>
                  </a:cubicBezTo>
                  <a:cubicBezTo>
                    <a:pt x="4529" y="948"/>
                    <a:pt x="4270" y="756"/>
                    <a:pt x="3991" y="583"/>
                  </a:cubicBezTo>
                  <a:cubicBezTo>
                    <a:pt x="3751" y="419"/>
                    <a:pt x="3501" y="266"/>
                    <a:pt x="3241" y="121"/>
                  </a:cubicBezTo>
                  <a:cubicBezTo>
                    <a:pt x="3091" y="39"/>
                    <a:pt x="2929" y="0"/>
                    <a:pt x="2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4" name="Google Shape;18124;p67"/>
            <p:cNvSpPr/>
            <p:nvPr/>
          </p:nvSpPr>
          <p:spPr>
            <a:xfrm>
              <a:off x="7228695" y="2467944"/>
              <a:ext cx="119635" cy="142239"/>
            </a:xfrm>
            <a:custGeom>
              <a:avLst/>
              <a:gdLst/>
              <a:ahLst/>
              <a:cxnLst/>
              <a:rect l="l" t="t" r="r" b="b"/>
              <a:pathLst>
                <a:path w="4578" h="5443" extrusionOk="0">
                  <a:moveTo>
                    <a:pt x="3299" y="1"/>
                  </a:moveTo>
                  <a:lnTo>
                    <a:pt x="1" y="5001"/>
                  </a:lnTo>
                  <a:cubicBezTo>
                    <a:pt x="174" y="5117"/>
                    <a:pt x="337" y="5242"/>
                    <a:pt x="501" y="5386"/>
                  </a:cubicBezTo>
                  <a:cubicBezTo>
                    <a:pt x="543" y="5423"/>
                    <a:pt x="598" y="5442"/>
                    <a:pt x="654" y="5442"/>
                  </a:cubicBezTo>
                  <a:cubicBezTo>
                    <a:pt x="714" y="5442"/>
                    <a:pt x="774" y="5421"/>
                    <a:pt x="818" y="5376"/>
                  </a:cubicBezTo>
                  <a:lnTo>
                    <a:pt x="4164" y="2030"/>
                  </a:lnTo>
                  <a:cubicBezTo>
                    <a:pt x="4578" y="1616"/>
                    <a:pt x="4539" y="934"/>
                    <a:pt x="4088" y="568"/>
                  </a:cubicBezTo>
                  <a:cubicBezTo>
                    <a:pt x="3837" y="366"/>
                    <a:pt x="3578" y="174"/>
                    <a:pt x="329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5" name="Google Shape;18125;p67"/>
            <p:cNvSpPr/>
            <p:nvPr/>
          </p:nvSpPr>
          <p:spPr>
            <a:xfrm>
              <a:off x="7270925" y="2691351"/>
              <a:ext cx="164112" cy="93946"/>
            </a:xfrm>
            <a:custGeom>
              <a:avLst/>
              <a:gdLst/>
              <a:ahLst/>
              <a:cxnLst/>
              <a:rect l="l" t="t" r="r" b="b"/>
              <a:pathLst>
                <a:path w="6280" h="3595" extrusionOk="0">
                  <a:moveTo>
                    <a:pt x="519" y="1"/>
                  </a:moveTo>
                  <a:cubicBezTo>
                    <a:pt x="394" y="1"/>
                    <a:pt x="289" y="97"/>
                    <a:pt x="289" y="222"/>
                  </a:cubicBezTo>
                  <a:cubicBezTo>
                    <a:pt x="260" y="626"/>
                    <a:pt x="183" y="1029"/>
                    <a:pt x="48" y="1424"/>
                  </a:cubicBezTo>
                  <a:cubicBezTo>
                    <a:pt x="0" y="1539"/>
                    <a:pt x="58" y="1664"/>
                    <a:pt x="173" y="1712"/>
                  </a:cubicBezTo>
                  <a:lnTo>
                    <a:pt x="4549" y="3520"/>
                  </a:lnTo>
                  <a:cubicBezTo>
                    <a:pt x="4672" y="3571"/>
                    <a:pt x="4799" y="3595"/>
                    <a:pt x="4924" y="3595"/>
                  </a:cubicBezTo>
                  <a:cubicBezTo>
                    <a:pt x="5342" y="3595"/>
                    <a:pt x="5733" y="3325"/>
                    <a:pt x="5866" y="2895"/>
                  </a:cubicBezTo>
                  <a:cubicBezTo>
                    <a:pt x="6039" y="2299"/>
                    <a:pt x="6154" y="1693"/>
                    <a:pt x="6222" y="1078"/>
                  </a:cubicBezTo>
                  <a:cubicBezTo>
                    <a:pt x="6279" y="501"/>
                    <a:pt x="5828" y="1"/>
                    <a:pt x="525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6" name="Google Shape;18126;p67"/>
            <p:cNvSpPr/>
            <p:nvPr/>
          </p:nvSpPr>
          <p:spPr>
            <a:xfrm>
              <a:off x="7270925" y="2710950"/>
              <a:ext cx="159591" cy="74347"/>
            </a:xfrm>
            <a:custGeom>
              <a:avLst/>
              <a:gdLst/>
              <a:ahLst/>
              <a:cxnLst/>
              <a:rect l="l" t="t" r="r" b="b"/>
              <a:pathLst>
                <a:path w="6107" h="2845" extrusionOk="0">
                  <a:moveTo>
                    <a:pt x="221" y="1"/>
                  </a:moveTo>
                  <a:cubicBezTo>
                    <a:pt x="183" y="231"/>
                    <a:pt x="125" y="453"/>
                    <a:pt x="48" y="674"/>
                  </a:cubicBezTo>
                  <a:cubicBezTo>
                    <a:pt x="0" y="789"/>
                    <a:pt x="58" y="914"/>
                    <a:pt x="173" y="962"/>
                  </a:cubicBezTo>
                  <a:lnTo>
                    <a:pt x="4549" y="2770"/>
                  </a:lnTo>
                  <a:cubicBezTo>
                    <a:pt x="4672" y="2821"/>
                    <a:pt x="4799" y="2845"/>
                    <a:pt x="4924" y="2845"/>
                  </a:cubicBezTo>
                  <a:cubicBezTo>
                    <a:pt x="5342" y="2845"/>
                    <a:pt x="5733" y="2575"/>
                    <a:pt x="5866" y="2145"/>
                  </a:cubicBezTo>
                  <a:cubicBezTo>
                    <a:pt x="5953" y="1828"/>
                    <a:pt x="6039" y="1501"/>
                    <a:pt x="6106" y="1174"/>
                  </a:cubicBezTo>
                  <a:lnTo>
                    <a:pt x="221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7" name="Google Shape;18127;p67"/>
            <p:cNvSpPr/>
            <p:nvPr/>
          </p:nvSpPr>
          <p:spPr>
            <a:xfrm>
              <a:off x="7069130" y="2424852"/>
              <a:ext cx="98023" cy="161812"/>
            </a:xfrm>
            <a:custGeom>
              <a:avLst/>
              <a:gdLst/>
              <a:ahLst/>
              <a:cxnLst/>
              <a:rect l="l" t="t" r="r" b="b"/>
              <a:pathLst>
                <a:path w="3751" h="6192" extrusionOk="0">
                  <a:moveTo>
                    <a:pt x="2773" y="1"/>
                  </a:moveTo>
                  <a:cubicBezTo>
                    <a:pt x="2740" y="1"/>
                    <a:pt x="2707" y="2"/>
                    <a:pt x="2674" y="6"/>
                  </a:cubicBezTo>
                  <a:cubicBezTo>
                    <a:pt x="2049" y="63"/>
                    <a:pt x="1443" y="188"/>
                    <a:pt x="856" y="361"/>
                  </a:cubicBezTo>
                  <a:cubicBezTo>
                    <a:pt x="299" y="525"/>
                    <a:pt x="1" y="1140"/>
                    <a:pt x="222" y="1679"/>
                  </a:cubicBezTo>
                  <a:lnTo>
                    <a:pt x="2039" y="6054"/>
                  </a:lnTo>
                  <a:cubicBezTo>
                    <a:pt x="2077" y="6138"/>
                    <a:pt x="2163" y="6191"/>
                    <a:pt x="2254" y="6191"/>
                  </a:cubicBezTo>
                  <a:cubicBezTo>
                    <a:pt x="2278" y="6191"/>
                    <a:pt x="2303" y="6187"/>
                    <a:pt x="2328" y="6179"/>
                  </a:cubicBezTo>
                  <a:cubicBezTo>
                    <a:pt x="2712" y="6044"/>
                    <a:pt x="3116" y="5958"/>
                    <a:pt x="3530" y="5939"/>
                  </a:cubicBezTo>
                  <a:cubicBezTo>
                    <a:pt x="3655" y="5939"/>
                    <a:pt x="3751" y="5833"/>
                    <a:pt x="3751" y="5708"/>
                  </a:cubicBezTo>
                  <a:lnTo>
                    <a:pt x="3751" y="977"/>
                  </a:lnTo>
                  <a:cubicBezTo>
                    <a:pt x="3751" y="433"/>
                    <a:pt x="3307" y="1"/>
                    <a:pt x="2773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8" name="Google Shape;18128;p67"/>
            <p:cNvSpPr/>
            <p:nvPr/>
          </p:nvSpPr>
          <p:spPr>
            <a:xfrm>
              <a:off x="7116612" y="2424800"/>
              <a:ext cx="50540" cy="157265"/>
            </a:xfrm>
            <a:custGeom>
              <a:avLst/>
              <a:gdLst/>
              <a:ahLst/>
              <a:cxnLst/>
              <a:rect l="l" t="t" r="r" b="b"/>
              <a:pathLst>
                <a:path w="1934" h="6018" extrusionOk="0">
                  <a:moveTo>
                    <a:pt x="971" y="1"/>
                  </a:moveTo>
                  <a:cubicBezTo>
                    <a:pt x="933" y="1"/>
                    <a:pt x="895" y="3"/>
                    <a:pt x="857" y="8"/>
                  </a:cubicBezTo>
                  <a:cubicBezTo>
                    <a:pt x="559" y="36"/>
                    <a:pt x="280" y="75"/>
                    <a:pt x="1" y="133"/>
                  </a:cubicBezTo>
                  <a:lnTo>
                    <a:pt x="1126" y="6018"/>
                  </a:lnTo>
                  <a:cubicBezTo>
                    <a:pt x="1318" y="5979"/>
                    <a:pt x="1520" y="5960"/>
                    <a:pt x="1722" y="5950"/>
                  </a:cubicBezTo>
                  <a:cubicBezTo>
                    <a:pt x="1838" y="5941"/>
                    <a:pt x="1934" y="5835"/>
                    <a:pt x="1934" y="5720"/>
                  </a:cubicBezTo>
                  <a:lnTo>
                    <a:pt x="1934" y="979"/>
                  </a:lnTo>
                  <a:cubicBezTo>
                    <a:pt x="1934" y="431"/>
                    <a:pt x="1498" y="1"/>
                    <a:pt x="97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9" name="Google Shape;18129;p67"/>
            <p:cNvSpPr/>
            <p:nvPr/>
          </p:nvSpPr>
          <p:spPr>
            <a:xfrm>
              <a:off x="7167388" y="2424800"/>
              <a:ext cx="97788" cy="161865"/>
            </a:xfrm>
            <a:custGeom>
              <a:avLst/>
              <a:gdLst/>
              <a:ahLst/>
              <a:cxnLst/>
              <a:rect l="l" t="t" r="r" b="b"/>
              <a:pathLst>
                <a:path w="3742" h="6194" extrusionOk="0">
                  <a:moveTo>
                    <a:pt x="964" y="1"/>
                  </a:moveTo>
                  <a:cubicBezTo>
                    <a:pt x="436" y="1"/>
                    <a:pt x="0" y="431"/>
                    <a:pt x="0" y="979"/>
                  </a:cubicBezTo>
                  <a:lnTo>
                    <a:pt x="0" y="5710"/>
                  </a:lnTo>
                  <a:cubicBezTo>
                    <a:pt x="0" y="5835"/>
                    <a:pt x="97" y="5931"/>
                    <a:pt x="212" y="5941"/>
                  </a:cubicBezTo>
                  <a:cubicBezTo>
                    <a:pt x="625" y="5960"/>
                    <a:pt x="1029" y="6046"/>
                    <a:pt x="1414" y="6181"/>
                  </a:cubicBezTo>
                  <a:cubicBezTo>
                    <a:pt x="1440" y="6189"/>
                    <a:pt x="1467" y="6193"/>
                    <a:pt x="1492" y="6193"/>
                  </a:cubicBezTo>
                  <a:cubicBezTo>
                    <a:pt x="1588" y="6193"/>
                    <a:pt x="1674" y="6140"/>
                    <a:pt x="1712" y="6056"/>
                  </a:cubicBezTo>
                  <a:lnTo>
                    <a:pt x="3520" y="1681"/>
                  </a:lnTo>
                  <a:cubicBezTo>
                    <a:pt x="3741" y="1142"/>
                    <a:pt x="3453" y="527"/>
                    <a:pt x="2895" y="363"/>
                  </a:cubicBezTo>
                  <a:cubicBezTo>
                    <a:pt x="2606" y="277"/>
                    <a:pt x="2308" y="210"/>
                    <a:pt x="2001" y="142"/>
                  </a:cubicBezTo>
                  <a:cubicBezTo>
                    <a:pt x="1702" y="85"/>
                    <a:pt x="1395" y="36"/>
                    <a:pt x="1077" y="8"/>
                  </a:cubicBezTo>
                  <a:cubicBezTo>
                    <a:pt x="1039" y="3"/>
                    <a:pt x="1001" y="1"/>
                    <a:pt x="96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0" name="Google Shape;18130;p67"/>
            <p:cNvSpPr/>
            <p:nvPr/>
          </p:nvSpPr>
          <p:spPr>
            <a:xfrm>
              <a:off x="7188242" y="2428510"/>
              <a:ext cx="76934" cy="158154"/>
            </a:xfrm>
            <a:custGeom>
              <a:avLst/>
              <a:gdLst/>
              <a:ahLst/>
              <a:cxnLst/>
              <a:rect l="l" t="t" r="r" b="b"/>
              <a:pathLst>
                <a:path w="2944" h="6052" extrusionOk="0">
                  <a:moveTo>
                    <a:pt x="1203" y="0"/>
                  </a:moveTo>
                  <a:lnTo>
                    <a:pt x="1" y="5876"/>
                  </a:lnTo>
                  <a:cubicBezTo>
                    <a:pt x="212" y="5914"/>
                    <a:pt x="414" y="5972"/>
                    <a:pt x="616" y="6039"/>
                  </a:cubicBezTo>
                  <a:cubicBezTo>
                    <a:pt x="640" y="6047"/>
                    <a:pt x="665" y="6051"/>
                    <a:pt x="690" y="6051"/>
                  </a:cubicBezTo>
                  <a:cubicBezTo>
                    <a:pt x="781" y="6051"/>
                    <a:pt x="866" y="5998"/>
                    <a:pt x="904" y="5914"/>
                  </a:cubicBezTo>
                  <a:lnTo>
                    <a:pt x="2722" y="1539"/>
                  </a:lnTo>
                  <a:cubicBezTo>
                    <a:pt x="2943" y="1000"/>
                    <a:pt x="2655" y="385"/>
                    <a:pt x="2097" y="221"/>
                  </a:cubicBezTo>
                  <a:cubicBezTo>
                    <a:pt x="1808" y="135"/>
                    <a:pt x="1510" y="68"/>
                    <a:pt x="120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1" name="Google Shape;18131;p67"/>
            <p:cNvSpPr/>
            <p:nvPr/>
          </p:nvSpPr>
          <p:spPr>
            <a:xfrm>
              <a:off x="7140001" y="2665219"/>
              <a:ext cx="53545" cy="5354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0" y="1"/>
                  </a:moveTo>
                  <a:cubicBezTo>
                    <a:pt x="462" y="1"/>
                    <a:pt x="0" y="462"/>
                    <a:pt x="0" y="1020"/>
                  </a:cubicBezTo>
                  <a:cubicBezTo>
                    <a:pt x="0" y="1587"/>
                    <a:pt x="462" y="2049"/>
                    <a:pt x="1020" y="2049"/>
                  </a:cubicBezTo>
                  <a:cubicBezTo>
                    <a:pt x="1587" y="2049"/>
                    <a:pt x="2048" y="1587"/>
                    <a:pt x="2048" y="1020"/>
                  </a:cubicBezTo>
                  <a:cubicBezTo>
                    <a:pt x="2048" y="462"/>
                    <a:pt x="1587" y="1"/>
                    <a:pt x="1020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2" name="Google Shape;18132;p67"/>
            <p:cNvSpPr/>
            <p:nvPr/>
          </p:nvSpPr>
          <p:spPr>
            <a:xfrm>
              <a:off x="7140001" y="2692109"/>
              <a:ext cx="53545" cy="26655"/>
            </a:xfrm>
            <a:custGeom>
              <a:avLst/>
              <a:gdLst/>
              <a:ahLst/>
              <a:cxnLst/>
              <a:rect l="l" t="t" r="r" b="b"/>
              <a:pathLst>
                <a:path w="2049" h="1020" extrusionOk="0">
                  <a:moveTo>
                    <a:pt x="0" y="0"/>
                  </a:moveTo>
                  <a:cubicBezTo>
                    <a:pt x="0" y="558"/>
                    <a:pt x="462" y="1020"/>
                    <a:pt x="1020" y="1020"/>
                  </a:cubicBezTo>
                  <a:cubicBezTo>
                    <a:pt x="1587" y="1020"/>
                    <a:pt x="2048" y="558"/>
                    <a:pt x="204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33" name="Google Shape;18133;p67"/>
          <p:cNvGrpSpPr/>
          <p:nvPr/>
        </p:nvGrpSpPr>
        <p:grpSpPr>
          <a:xfrm>
            <a:off x="4885655" y="2424721"/>
            <a:ext cx="281473" cy="360629"/>
            <a:chOff x="4885655" y="2424721"/>
            <a:chExt cx="281473" cy="360629"/>
          </a:xfrm>
        </p:grpSpPr>
        <p:sp>
          <p:nvSpPr>
            <p:cNvPr id="18134" name="Google Shape;18134;p67"/>
            <p:cNvSpPr/>
            <p:nvPr/>
          </p:nvSpPr>
          <p:spPr>
            <a:xfrm>
              <a:off x="4885655" y="2588833"/>
              <a:ext cx="80697" cy="196516"/>
            </a:xfrm>
            <a:custGeom>
              <a:avLst/>
              <a:gdLst/>
              <a:ahLst/>
              <a:cxnLst/>
              <a:rect l="l" t="t" r="r" b="b"/>
              <a:pathLst>
                <a:path w="3088" h="7520" extrusionOk="0">
                  <a:moveTo>
                    <a:pt x="1549" y="0"/>
                  </a:moveTo>
                  <a:cubicBezTo>
                    <a:pt x="693" y="0"/>
                    <a:pt x="1" y="183"/>
                    <a:pt x="1" y="4077"/>
                  </a:cubicBezTo>
                  <a:cubicBezTo>
                    <a:pt x="1" y="5981"/>
                    <a:pt x="482" y="7520"/>
                    <a:pt x="1549" y="7520"/>
                  </a:cubicBezTo>
                  <a:cubicBezTo>
                    <a:pt x="2664" y="7520"/>
                    <a:pt x="3088" y="5981"/>
                    <a:pt x="3088" y="4077"/>
                  </a:cubicBezTo>
                  <a:cubicBezTo>
                    <a:pt x="3088" y="183"/>
                    <a:pt x="2395" y="0"/>
                    <a:pt x="1549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5" name="Google Shape;18135;p67"/>
            <p:cNvSpPr/>
            <p:nvPr/>
          </p:nvSpPr>
          <p:spPr>
            <a:xfrm>
              <a:off x="4926134" y="2588833"/>
              <a:ext cx="40218" cy="196516"/>
            </a:xfrm>
            <a:custGeom>
              <a:avLst/>
              <a:gdLst/>
              <a:ahLst/>
              <a:cxnLst/>
              <a:rect l="l" t="t" r="r" b="b"/>
              <a:pathLst>
                <a:path w="1539" h="7520" extrusionOk="0">
                  <a:moveTo>
                    <a:pt x="0" y="0"/>
                  </a:moveTo>
                  <a:lnTo>
                    <a:pt x="0" y="7520"/>
                  </a:lnTo>
                  <a:cubicBezTo>
                    <a:pt x="1125" y="7520"/>
                    <a:pt x="1539" y="5981"/>
                    <a:pt x="1539" y="4077"/>
                  </a:cubicBezTo>
                  <a:cubicBezTo>
                    <a:pt x="1539" y="183"/>
                    <a:pt x="846" y="0"/>
                    <a:pt x="0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6" name="Google Shape;18136;p67"/>
            <p:cNvSpPr/>
            <p:nvPr/>
          </p:nvSpPr>
          <p:spPr>
            <a:xfrm>
              <a:off x="4893442" y="2424721"/>
              <a:ext cx="197039" cy="217396"/>
            </a:xfrm>
            <a:custGeom>
              <a:avLst/>
              <a:gdLst/>
              <a:ahLst/>
              <a:cxnLst/>
              <a:rect l="l" t="t" r="r" b="b"/>
              <a:pathLst>
                <a:path w="7540" h="8319" extrusionOk="0">
                  <a:moveTo>
                    <a:pt x="1" y="1"/>
                  </a:moveTo>
                  <a:cubicBezTo>
                    <a:pt x="1126" y="1491"/>
                    <a:pt x="4472" y="5934"/>
                    <a:pt x="4847" y="6434"/>
                  </a:cubicBezTo>
                  <a:cubicBezTo>
                    <a:pt x="5299" y="7050"/>
                    <a:pt x="7540" y="8319"/>
                    <a:pt x="7540" y="8319"/>
                  </a:cubicBezTo>
                  <a:cubicBezTo>
                    <a:pt x="7540" y="8319"/>
                    <a:pt x="6646" y="3857"/>
                    <a:pt x="6376" y="3857"/>
                  </a:cubicBezTo>
                  <a:cubicBezTo>
                    <a:pt x="6107" y="3857"/>
                    <a:pt x="5530" y="3722"/>
                    <a:pt x="5155" y="2742"/>
                  </a:cubicBezTo>
                  <a:cubicBezTo>
                    <a:pt x="4972" y="2270"/>
                    <a:pt x="4367" y="1107"/>
                    <a:pt x="3770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7" name="Google Shape;18137;p67"/>
            <p:cNvSpPr/>
            <p:nvPr/>
          </p:nvSpPr>
          <p:spPr>
            <a:xfrm>
              <a:off x="4949000" y="2424721"/>
              <a:ext cx="117858" cy="116133"/>
            </a:xfrm>
            <a:custGeom>
              <a:avLst/>
              <a:gdLst/>
              <a:ahLst/>
              <a:cxnLst/>
              <a:rect l="l" t="t" r="r" b="b"/>
              <a:pathLst>
                <a:path w="4510" h="4444" extrusionOk="0">
                  <a:moveTo>
                    <a:pt x="0" y="1"/>
                  </a:moveTo>
                  <a:cubicBezTo>
                    <a:pt x="1462" y="2751"/>
                    <a:pt x="1673" y="2482"/>
                    <a:pt x="2914" y="3905"/>
                  </a:cubicBezTo>
                  <a:cubicBezTo>
                    <a:pt x="3183" y="4213"/>
                    <a:pt x="3818" y="4367"/>
                    <a:pt x="4510" y="4444"/>
                  </a:cubicBezTo>
                  <a:cubicBezTo>
                    <a:pt x="4406" y="4095"/>
                    <a:pt x="4312" y="3866"/>
                    <a:pt x="4254" y="3866"/>
                  </a:cubicBezTo>
                  <a:cubicBezTo>
                    <a:pt x="4253" y="3866"/>
                    <a:pt x="4252" y="3866"/>
                    <a:pt x="4250" y="3867"/>
                  </a:cubicBezTo>
                  <a:cubicBezTo>
                    <a:pt x="3981" y="3867"/>
                    <a:pt x="3404" y="3722"/>
                    <a:pt x="3029" y="2742"/>
                  </a:cubicBezTo>
                  <a:cubicBezTo>
                    <a:pt x="2846" y="2280"/>
                    <a:pt x="2241" y="1107"/>
                    <a:pt x="1644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8" name="Google Shape;18138;p67"/>
            <p:cNvSpPr/>
            <p:nvPr/>
          </p:nvSpPr>
          <p:spPr>
            <a:xfrm>
              <a:off x="4888921" y="2424721"/>
              <a:ext cx="83964" cy="298825"/>
            </a:xfrm>
            <a:custGeom>
              <a:avLst/>
              <a:gdLst/>
              <a:ahLst/>
              <a:cxnLst/>
              <a:rect l="l" t="t" r="r" b="b"/>
              <a:pathLst>
                <a:path w="3213" h="11435" extrusionOk="0">
                  <a:moveTo>
                    <a:pt x="107" y="1"/>
                  </a:moveTo>
                  <a:cubicBezTo>
                    <a:pt x="212" y="1357"/>
                    <a:pt x="664" y="3213"/>
                    <a:pt x="87" y="6386"/>
                  </a:cubicBezTo>
                  <a:cubicBezTo>
                    <a:pt x="1" y="6838"/>
                    <a:pt x="20" y="7867"/>
                    <a:pt x="20" y="8617"/>
                  </a:cubicBezTo>
                  <a:cubicBezTo>
                    <a:pt x="20" y="10175"/>
                    <a:pt x="20" y="11434"/>
                    <a:pt x="1280" y="11434"/>
                  </a:cubicBezTo>
                  <a:cubicBezTo>
                    <a:pt x="2549" y="11434"/>
                    <a:pt x="2549" y="10175"/>
                    <a:pt x="2549" y="8617"/>
                  </a:cubicBezTo>
                  <a:cubicBezTo>
                    <a:pt x="2549" y="7425"/>
                    <a:pt x="2222" y="5723"/>
                    <a:pt x="2357" y="4886"/>
                  </a:cubicBezTo>
                  <a:cubicBezTo>
                    <a:pt x="2376" y="4780"/>
                    <a:pt x="2953" y="1674"/>
                    <a:pt x="321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9" name="Google Shape;18139;p67"/>
            <p:cNvSpPr/>
            <p:nvPr/>
          </p:nvSpPr>
          <p:spPr>
            <a:xfrm>
              <a:off x="4906770" y="2424721"/>
              <a:ext cx="66115" cy="298851"/>
            </a:xfrm>
            <a:custGeom>
              <a:avLst/>
              <a:gdLst/>
              <a:ahLst/>
              <a:cxnLst/>
              <a:rect l="l" t="t" r="r" b="b"/>
              <a:pathLst>
                <a:path w="2530" h="11436" extrusionOk="0">
                  <a:moveTo>
                    <a:pt x="1087" y="1"/>
                  </a:moveTo>
                  <a:cubicBezTo>
                    <a:pt x="828" y="1684"/>
                    <a:pt x="1001" y="4780"/>
                    <a:pt x="981" y="4886"/>
                  </a:cubicBezTo>
                  <a:cubicBezTo>
                    <a:pt x="847" y="5713"/>
                    <a:pt x="1385" y="7934"/>
                    <a:pt x="1385" y="9127"/>
                  </a:cubicBezTo>
                  <a:cubicBezTo>
                    <a:pt x="1385" y="10319"/>
                    <a:pt x="828" y="11031"/>
                    <a:pt x="1" y="11309"/>
                  </a:cubicBezTo>
                  <a:cubicBezTo>
                    <a:pt x="168" y="11389"/>
                    <a:pt x="351" y="11436"/>
                    <a:pt x="543" y="11436"/>
                  </a:cubicBezTo>
                  <a:cubicBezTo>
                    <a:pt x="561" y="11436"/>
                    <a:pt x="579" y="11435"/>
                    <a:pt x="597" y="11434"/>
                  </a:cubicBezTo>
                  <a:cubicBezTo>
                    <a:pt x="1856" y="11434"/>
                    <a:pt x="1856" y="10175"/>
                    <a:pt x="1856" y="8617"/>
                  </a:cubicBezTo>
                  <a:cubicBezTo>
                    <a:pt x="1866" y="7425"/>
                    <a:pt x="1539" y="5723"/>
                    <a:pt x="1674" y="4886"/>
                  </a:cubicBezTo>
                  <a:cubicBezTo>
                    <a:pt x="1693" y="4780"/>
                    <a:pt x="2270" y="1674"/>
                    <a:pt x="25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0" name="Google Shape;18140;p67"/>
            <p:cNvSpPr/>
            <p:nvPr/>
          </p:nvSpPr>
          <p:spPr>
            <a:xfrm>
              <a:off x="4889183" y="2583293"/>
              <a:ext cx="66115" cy="82448"/>
            </a:xfrm>
            <a:custGeom>
              <a:avLst/>
              <a:gdLst/>
              <a:ahLst/>
              <a:cxnLst/>
              <a:rect l="l" t="t" r="r" b="b"/>
              <a:pathLst>
                <a:path w="2530" h="3155" extrusionOk="0">
                  <a:moveTo>
                    <a:pt x="135" y="433"/>
                  </a:moveTo>
                  <a:lnTo>
                    <a:pt x="135" y="433"/>
                  </a:lnTo>
                  <a:cubicBezTo>
                    <a:pt x="520" y="510"/>
                    <a:pt x="914" y="549"/>
                    <a:pt x="1308" y="549"/>
                  </a:cubicBezTo>
                  <a:cubicBezTo>
                    <a:pt x="1664" y="549"/>
                    <a:pt x="2020" y="510"/>
                    <a:pt x="2366" y="433"/>
                  </a:cubicBezTo>
                  <a:lnTo>
                    <a:pt x="2366" y="433"/>
                  </a:lnTo>
                  <a:lnTo>
                    <a:pt x="2356" y="453"/>
                  </a:lnTo>
                  <a:cubicBezTo>
                    <a:pt x="2049" y="982"/>
                    <a:pt x="1664" y="1462"/>
                    <a:pt x="1222" y="1885"/>
                  </a:cubicBezTo>
                  <a:cubicBezTo>
                    <a:pt x="1058" y="1741"/>
                    <a:pt x="904" y="1578"/>
                    <a:pt x="770" y="1405"/>
                  </a:cubicBezTo>
                  <a:cubicBezTo>
                    <a:pt x="520" y="1107"/>
                    <a:pt x="308" y="780"/>
                    <a:pt x="135" y="433"/>
                  </a:cubicBezTo>
                  <a:close/>
                  <a:moveTo>
                    <a:pt x="125" y="1"/>
                  </a:moveTo>
                  <a:cubicBezTo>
                    <a:pt x="106" y="106"/>
                    <a:pt x="87" y="212"/>
                    <a:pt x="68" y="328"/>
                  </a:cubicBezTo>
                  <a:cubicBezTo>
                    <a:pt x="39" y="578"/>
                    <a:pt x="20" y="837"/>
                    <a:pt x="10" y="1087"/>
                  </a:cubicBezTo>
                  <a:cubicBezTo>
                    <a:pt x="260" y="1491"/>
                    <a:pt x="558" y="1847"/>
                    <a:pt x="895" y="2174"/>
                  </a:cubicBezTo>
                  <a:cubicBezTo>
                    <a:pt x="625" y="2395"/>
                    <a:pt x="327" y="2568"/>
                    <a:pt x="0" y="2703"/>
                  </a:cubicBezTo>
                  <a:cubicBezTo>
                    <a:pt x="10" y="2857"/>
                    <a:pt x="10" y="3001"/>
                    <a:pt x="10" y="3155"/>
                  </a:cubicBezTo>
                  <a:cubicBezTo>
                    <a:pt x="452" y="2991"/>
                    <a:pt x="866" y="2751"/>
                    <a:pt x="1231" y="2453"/>
                  </a:cubicBezTo>
                  <a:cubicBezTo>
                    <a:pt x="1616" y="2751"/>
                    <a:pt x="2058" y="2962"/>
                    <a:pt x="2529" y="3078"/>
                  </a:cubicBezTo>
                  <a:lnTo>
                    <a:pt x="2529" y="2635"/>
                  </a:lnTo>
                  <a:cubicBezTo>
                    <a:pt x="2183" y="2539"/>
                    <a:pt x="1847" y="2376"/>
                    <a:pt x="1558" y="2155"/>
                  </a:cubicBezTo>
                  <a:cubicBezTo>
                    <a:pt x="1693" y="2030"/>
                    <a:pt x="1818" y="1895"/>
                    <a:pt x="1943" y="1751"/>
                  </a:cubicBezTo>
                  <a:cubicBezTo>
                    <a:pt x="2126" y="1549"/>
                    <a:pt x="2289" y="1328"/>
                    <a:pt x="2443" y="1107"/>
                  </a:cubicBezTo>
                  <a:cubicBezTo>
                    <a:pt x="2404" y="731"/>
                    <a:pt x="2366" y="347"/>
                    <a:pt x="2337" y="1"/>
                  </a:cubicBezTo>
                  <a:cubicBezTo>
                    <a:pt x="1998" y="86"/>
                    <a:pt x="1645" y="116"/>
                    <a:pt x="1318" y="116"/>
                  </a:cubicBezTo>
                  <a:cubicBezTo>
                    <a:pt x="801" y="116"/>
                    <a:pt x="349" y="42"/>
                    <a:pt x="12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1" name="Google Shape;18141;p67"/>
            <p:cNvSpPr/>
            <p:nvPr/>
          </p:nvSpPr>
          <p:spPr>
            <a:xfrm>
              <a:off x="5000246" y="2503641"/>
              <a:ext cx="38728" cy="71891"/>
            </a:xfrm>
            <a:custGeom>
              <a:avLst/>
              <a:gdLst/>
              <a:ahLst/>
              <a:cxnLst/>
              <a:rect l="l" t="t" r="r" b="b"/>
              <a:pathLst>
                <a:path w="1482" h="2751" extrusionOk="0">
                  <a:moveTo>
                    <a:pt x="1193" y="0"/>
                  </a:moveTo>
                  <a:cubicBezTo>
                    <a:pt x="1184" y="10"/>
                    <a:pt x="1174" y="29"/>
                    <a:pt x="1174" y="39"/>
                  </a:cubicBezTo>
                  <a:cubicBezTo>
                    <a:pt x="1174" y="39"/>
                    <a:pt x="1010" y="520"/>
                    <a:pt x="770" y="1068"/>
                  </a:cubicBezTo>
                  <a:cubicBezTo>
                    <a:pt x="491" y="1674"/>
                    <a:pt x="232" y="2135"/>
                    <a:pt x="1" y="2404"/>
                  </a:cubicBezTo>
                  <a:lnTo>
                    <a:pt x="260" y="2751"/>
                  </a:lnTo>
                  <a:cubicBezTo>
                    <a:pt x="799" y="2183"/>
                    <a:pt x="1289" y="972"/>
                    <a:pt x="1482" y="433"/>
                  </a:cubicBezTo>
                  <a:cubicBezTo>
                    <a:pt x="1366" y="298"/>
                    <a:pt x="1270" y="154"/>
                    <a:pt x="119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2" name="Google Shape;18142;p67"/>
            <p:cNvSpPr/>
            <p:nvPr/>
          </p:nvSpPr>
          <p:spPr>
            <a:xfrm>
              <a:off x="5019087" y="2553528"/>
              <a:ext cx="51690" cy="47143"/>
            </a:xfrm>
            <a:custGeom>
              <a:avLst/>
              <a:gdLst/>
              <a:ahLst/>
              <a:cxnLst/>
              <a:rect l="l" t="t" r="r" b="b"/>
              <a:pathLst>
                <a:path w="1978" h="1804" extrusionOk="0">
                  <a:moveTo>
                    <a:pt x="1705" y="0"/>
                  </a:moveTo>
                  <a:cubicBezTo>
                    <a:pt x="1633" y="0"/>
                    <a:pt x="1561" y="36"/>
                    <a:pt x="1520" y="120"/>
                  </a:cubicBezTo>
                  <a:cubicBezTo>
                    <a:pt x="1520" y="130"/>
                    <a:pt x="1039" y="1178"/>
                    <a:pt x="1" y="1447"/>
                  </a:cubicBezTo>
                  <a:lnTo>
                    <a:pt x="39" y="1505"/>
                  </a:lnTo>
                  <a:cubicBezTo>
                    <a:pt x="126" y="1611"/>
                    <a:pt x="222" y="1717"/>
                    <a:pt x="328" y="1803"/>
                  </a:cubicBezTo>
                  <a:cubicBezTo>
                    <a:pt x="1414" y="1399"/>
                    <a:pt x="1886" y="342"/>
                    <a:pt x="1915" y="293"/>
                  </a:cubicBezTo>
                  <a:cubicBezTo>
                    <a:pt x="1977" y="125"/>
                    <a:pt x="1840" y="0"/>
                    <a:pt x="170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3" name="Google Shape;18143;p67"/>
            <p:cNvSpPr/>
            <p:nvPr/>
          </p:nvSpPr>
          <p:spPr>
            <a:xfrm>
              <a:off x="5056039" y="2522222"/>
              <a:ext cx="111089" cy="160506"/>
            </a:xfrm>
            <a:custGeom>
              <a:avLst/>
              <a:gdLst/>
              <a:ahLst/>
              <a:cxnLst/>
              <a:rect l="l" t="t" r="r" b="b"/>
              <a:pathLst>
                <a:path w="4251" h="6142" extrusionOk="0">
                  <a:moveTo>
                    <a:pt x="1347" y="1"/>
                  </a:moveTo>
                  <a:lnTo>
                    <a:pt x="183" y="20"/>
                  </a:lnTo>
                  <a:cubicBezTo>
                    <a:pt x="97" y="20"/>
                    <a:pt x="29" y="88"/>
                    <a:pt x="29" y="164"/>
                  </a:cubicBezTo>
                  <a:cubicBezTo>
                    <a:pt x="0" y="1491"/>
                    <a:pt x="174" y="2809"/>
                    <a:pt x="539" y="4088"/>
                  </a:cubicBezTo>
                  <a:cubicBezTo>
                    <a:pt x="568" y="4165"/>
                    <a:pt x="616" y="4232"/>
                    <a:pt x="683" y="4280"/>
                  </a:cubicBezTo>
                  <a:lnTo>
                    <a:pt x="3068" y="6011"/>
                  </a:lnTo>
                  <a:cubicBezTo>
                    <a:pt x="3191" y="6098"/>
                    <a:pt x="3335" y="6141"/>
                    <a:pt x="3478" y="6141"/>
                  </a:cubicBezTo>
                  <a:cubicBezTo>
                    <a:pt x="3604" y="6141"/>
                    <a:pt x="3729" y="6107"/>
                    <a:pt x="3837" y="6040"/>
                  </a:cubicBezTo>
                  <a:cubicBezTo>
                    <a:pt x="4174" y="5819"/>
                    <a:pt x="4251" y="5357"/>
                    <a:pt x="4001" y="5049"/>
                  </a:cubicBezTo>
                  <a:cubicBezTo>
                    <a:pt x="3568" y="4511"/>
                    <a:pt x="2818" y="3722"/>
                    <a:pt x="2222" y="2818"/>
                  </a:cubicBezTo>
                  <a:cubicBezTo>
                    <a:pt x="1674" y="1982"/>
                    <a:pt x="1606" y="943"/>
                    <a:pt x="1674" y="366"/>
                  </a:cubicBezTo>
                  <a:cubicBezTo>
                    <a:pt x="1693" y="174"/>
                    <a:pt x="1539" y="1"/>
                    <a:pt x="1347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4" name="Google Shape;18144;p67"/>
            <p:cNvSpPr/>
            <p:nvPr/>
          </p:nvSpPr>
          <p:spPr>
            <a:xfrm>
              <a:off x="5056535" y="2522483"/>
              <a:ext cx="109103" cy="149791"/>
            </a:xfrm>
            <a:custGeom>
              <a:avLst/>
              <a:gdLst/>
              <a:ahLst/>
              <a:cxnLst/>
              <a:rect l="l" t="t" r="r" b="b"/>
              <a:pathLst>
                <a:path w="4175" h="5732" extrusionOk="0">
                  <a:moveTo>
                    <a:pt x="1328" y="1"/>
                  </a:moveTo>
                  <a:lnTo>
                    <a:pt x="164" y="10"/>
                  </a:lnTo>
                  <a:cubicBezTo>
                    <a:pt x="78" y="10"/>
                    <a:pt x="10" y="78"/>
                    <a:pt x="10" y="164"/>
                  </a:cubicBezTo>
                  <a:cubicBezTo>
                    <a:pt x="1" y="328"/>
                    <a:pt x="1" y="491"/>
                    <a:pt x="10" y="654"/>
                  </a:cubicBezTo>
                  <a:cubicBezTo>
                    <a:pt x="10" y="654"/>
                    <a:pt x="170" y="611"/>
                    <a:pt x="367" y="611"/>
                  </a:cubicBezTo>
                  <a:cubicBezTo>
                    <a:pt x="660" y="611"/>
                    <a:pt x="1038" y="707"/>
                    <a:pt x="1107" y="1183"/>
                  </a:cubicBezTo>
                  <a:cubicBezTo>
                    <a:pt x="1222" y="1982"/>
                    <a:pt x="1530" y="4001"/>
                    <a:pt x="4078" y="5732"/>
                  </a:cubicBezTo>
                  <a:cubicBezTo>
                    <a:pt x="4174" y="5501"/>
                    <a:pt x="4136" y="5241"/>
                    <a:pt x="3982" y="5049"/>
                  </a:cubicBezTo>
                  <a:cubicBezTo>
                    <a:pt x="3549" y="4511"/>
                    <a:pt x="2799" y="3722"/>
                    <a:pt x="2203" y="2818"/>
                  </a:cubicBezTo>
                  <a:cubicBezTo>
                    <a:pt x="1655" y="1972"/>
                    <a:pt x="1587" y="933"/>
                    <a:pt x="1655" y="356"/>
                  </a:cubicBezTo>
                  <a:cubicBezTo>
                    <a:pt x="1674" y="164"/>
                    <a:pt x="1520" y="1"/>
                    <a:pt x="1328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45" name="Google Shape;18145;p67"/>
          <p:cNvGrpSpPr/>
          <p:nvPr/>
        </p:nvGrpSpPr>
        <p:grpSpPr>
          <a:xfrm>
            <a:off x="6625609" y="2446777"/>
            <a:ext cx="364130" cy="316726"/>
            <a:chOff x="6625609" y="2446777"/>
            <a:chExt cx="364130" cy="316726"/>
          </a:xfrm>
        </p:grpSpPr>
        <p:sp>
          <p:nvSpPr>
            <p:cNvPr id="18146" name="Google Shape;18146;p67"/>
            <p:cNvSpPr/>
            <p:nvPr/>
          </p:nvSpPr>
          <p:spPr>
            <a:xfrm>
              <a:off x="6657255" y="2495096"/>
              <a:ext cx="265140" cy="240497"/>
            </a:xfrm>
            <a:custGeom>
              <a:avLst/>
              <a:gdLst/>
              <a:ahLst/>
              <a:cxnLst/>
              <a:rect l="l" t="t" r="r" b="b"/>
              <a:pathLst>
                <a:path w="10146" h="9203" extrusionOk="0">
                  <a:moveTo>
                    <a:pt x="1232" y="0"/>
                  </a:moveTo>
                  <a:lnTo>
                    <a:pt x="1" y="808"/>
                  </a:lnTo>
                  <a:lnTo>
                    <a:pt x="1376" y="9203"/>
                  </a:lnTo>
                  <a:lnTo>
                    <a:pt x="10146" y="9203"/>
                  </a:lnTo>
                  <a:lnTo>
                    <a:pt x="1232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7" name="Google Shape;18147;p67"/>
            <p:cNvSpPr/>
            <p:nvPr/>
          </p:nvSpPr>
          <p:spPr>
            <a:xfrm>
              <a:off x="6693187" y="2495096"/>
              <a:ext cx="264905" cy="240497"/>
            </a:xfrm>
            <a:custGeom>
              <a:avLst/>
              <a:gdLst/>
              <a:ahLst/>
              <a:cxnLst/>
              <a:rect l="l" t="t" r="r" b="b"/>
              <a:pathLst>
                <a:path w="10137" h="9203" extrusionOk="0">
                  <a:moveTo>
                    <a:pt x="8905" y="0"/>
                  </a:moveTo>
                  <a:lnTo>
                    <a:pt x="1" y="9203"/>
                  </a:lnTo>
                  <a:lnTo>
                    <a:pt x="8771" y="9203"/>
                  </a:lnTo>
                  <a:lnTo>
                    <a:pt x="10136" y="808"/>
                  </a:lnTo>
                  <a:lnTo>
                    <a:pt x="890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8" name="Google Shape;18148;p67"/>
            <p:cNvSpPr/>
            <p:nvPr/>
          </p:nvSpPr>
          <p:spPr>
            <a:xfrm>
              <a:off x="6693187" y="2617213"/>
              <a:ext cx="229208" cy="118380"/>
            </a:xfrm>
            <a:custGeom>
              <a:avLst/>
              <a:gdLst/>
              <a:ahLst/>
              <a:cxnLst/>
              <a:rect l="l" t="t" r="r" b="b"/>
              <a:pathLst>
                <a:path w="8771" h="4530" extrusionOk="0">
                  <a:moveTo>
                    <a:pt x="4386" y="1"/>
                  </a:moveTo>
                  <a:lnTo>
                    <a:pt x="1" y="4530"/>
                  </a:lnTo>
                  <a:lnTo>
                    <a:pt x="8771" y="4530"/>
                  </a:lnTo>
                  <a:lnTo>
                    <a:pt x="4386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9" name="Google Shape;18149;p67"/>
            <p:cNvSpPr/>
            <p:nvPr/>
          </p:nvSpPr>
          <p:spPr>
            <a:xfrm>
              <a:off x="6693187" y="2707945"/>
              <a:ext cx="229208" cy="55558"/>
            </a:xfrm>
            <a:custGeom>
              <a:avLst/>
              <a:gdLst/>
              <a:ahLst/>
              <a:cxnLst/>
              <a:rect l="l" t="t" r="r" b="b"/>
              <a:pathLst>
                <a:path w="8771" h="2126" extrusionOk="0">
                  <a:moveTo>
                    <a:pt x="4386" y="0"/>
                  </a:moveTo>
                  <a:cubicBezTo>
                    <a:pt x="1963" y="0"/>
                    <a:pt x="1" y="481"/>
                    <a:pt x="1" y="1058"/>
                  </a:cubicBezTo>
                  <a:cubicBezTo>
                    <a:pt x="1" y="1645"/>
                    <a:pt x="1963" y="2125"/>
                    <a:pt x="4386" y="2125"/>
                  </a:cubicBezTo>
                  <a:cubicBezTo>
                    <a:pt x="6809" y="2125"/>
                    <a:pt x="8771" y="1645"/>
                    <a:pt x="8771" y="1058"/>
                  </a:cubicBezTo>
                  <a:cubicBezTo>
                    <a:pt x="8771" y="481"/>
                    <a:pt x="6809" y="0"/>
                    <a:pt x="43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0" name="Google Shape;18150;p67"/>
            <p:cNvSpPr/>
            <p:nvPr/>
          </p:nvSpPr>
          <p:spPr>
            <a:xfrm>
              <a:off x="6625609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935" y="1"/>
                  </a:moveTo>
                  <a:cubicBezTo>
                    <a:pt x="846" y="1"/>
                    <a:pt x="755" y="27"/>
                    <a:pt x="673" y="80"/>
                  </a:cubicBezTo>
                  <a:lnTo>
                    <a:pt x="279" y="340"/>
                  </a:lnTo>
                  <a:cubicBezTo>
                    <a:pt x="58" y="474"/>
                    <a:pt x="0" y="772"/>
                    <a:pt x="144" y="984"/>
                  </a:cubicBezTo>
                  <a:lnTo>
                    <a:pt x="1193" y="2571"/>
                  </a:lnTo>
                  <a:lnTo>
                    <a:pt x="2366" y="1801"/>
                  </a:lnTo>
                  <a:lnTo>
                    <a:pt x="1318" y="215"/>
                  </a:lnTo>
                  <a:cubicBezTo>
                    <a:pt x="1233" y="75"/>
                    <a:pt x="1087" y="1"/>
                    <a:pt x="9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1" name="Google Shape;18151;p67"/>
            <p:cNvSpPr/>
            <p:nvPr/>
          </p:nvSpPr>
          <p:spPr>
            <a:xfrm>
              <a:off x="6635409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561" y="1"/>
                  </a:moveTo>
                  <a:cubicBezTo>
                    <a:pt x="471" y="1"/>
                    <a:pt x="380" y="27"/>
                    <a:pt x="298" y="80"/>
                  </a:cubicBezTo>
                  <a:lnTo>
                    <a:pt x="0" y="272"/>
                  </a:lnTo>
                  <a:cubicBezTo>
                    <a:pt x="135" y="292"/>
                    <a:pt x="241" y="369"/>
                    <a:pt x="318" y="474"/>
                  </a:cubicBezTo>
                  <a:lnTo>
                    <a:pt x="1423" y="2167"/>
                  </a:lnTo>
                  <a:lnTo>
                    <a:pt x="1991" y="1801"/>
                  </a:lnTo>
                  <a:lnTo>
                    <a:pt x="952" y="215"/>
                  </a:lnTo>
                  <a:cubicBezTo>
                    <a:pt x="861" y="75"/>
                    <a:pt x="713" y="1"/>
                    <a:pt x="561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2" name="Google Shape;18152;p67"/>
            <p:cNvSpPr/>
            <p:nvPr/>
          </p:nvSpPr>
          <p:spPr>
            <a:xfrm>
              <a:off x="6632769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551" y="0"/>
                  </a:moveTo>
                  <a:cubicBezTo>
                    <a:pt x="2536" y="0"/>
                    <a:pt x="2520" y="2"/>
                    <a:pt x="2505" y="6"/>
                  </a:cubicBezTo>
                  <a:lnTo>
                    <a:pt x="1784" y="111"/>
                  </a:lnTo>
                  <a:cubicBezTo>
                    <a:pt x="1755" y="121"/>
                    <a:pt x="1726" y="131"/>
                    <a:pt x="1707" y="140"/>
                  </a:cubicBezTo>
                  <a:lnTo>
                    <a:pt x="553" y="900"/>
                  </a:lnTo>
                  <a:cubicBezTo>
                    <a:pt x="524" y="919"/>
                    <a:pt x="505" y="938"/>
                    <a:pt x="496" y="967"/>
                  </a:cubicBezTo>
                  <a:lnTo>
                    <a:pt x="101" y="1583"/>
                  </a:lnTo>
                  <a:cubicBezTo>
                    <a:pt x="0" y="1744"/>
                    <a:pt x="140" y="1901"/>
                    <a:pt x="282" y="1901"/>
                  </a:cubicBezTo>
                  <a:cubicBezTo>
                    <a:pt x="343" y="1901"/>
                    <a:pt x="404" y="1873"/>
                    <a:pt x="447" y="1804"/>
                  </a:cubicBezTo>
                  <a:lnTo>
                    <a:pt x="553" y="1640"/>
                  </a:lnTo>
                  <a:lnTo>
                    <a:pt x="611" y="1871"/>
                  </a:lnTo>
                  <a:cubicBezTo>
                    <a:pt x="618" y="1906"/>
                    <a:pt x="650" y="1931"/>
                    <a:pt x="686" y="1931"/>
                  </a:cubicBezTo>
                  <a:cubicBezTo>
                    <a:pt x="699" y="1931"/>
                    <a:pt x="713" y="1927"/>
                    <a:pt x="726" y="1919"/>
                  </a:cubicBezTo>
                  <a:lnTo>
                    <a:pt x="2573" y="708"/>
                  </a:lnTo>
                  <a:cubicBezTo>
                    <a:pt x="2611" y="679"/>
                    <a:pt x="2611" y="611"/>
                    <a:pt x="2573" y="583"/>
                  </a:cubicBezTo>
                  <a:lnTo>
                    <a:pt x="2380" y="438"/>
                  </a:lnTo>
                  <a:lnTo>
                    <a:pt x="2563" y="410"/>
                  </a:lnTo>
                  <a:cubicBezTo>
                    <a:pt x="2678" y="400"/>
                    <a:pt x="2765" y="294"/>
                    <a:pt x="2746" y="179"/>
                  </a:cubicBezTo>
                  <a:cubicBezTo>
                    <a:pt x="2737" y="79"/>
                    <a:pt x="2649" y="0"/>
                    <a:pt x="25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3" name="Google Shape;18153;p67"/>
            <p:cNvSpPr/>
            <p:nvPr/>
          </p:nvSpPr>
          <p:spPr>
            <a:xfrm>
              <a:off x="6663057" y="2475941"/>
              <a:ext cx="43667" cy="33998"/>
            </a:xfrm>
            <a:custGeom>
              <a:avLst/>
              <a:gdLst/>
              <a:ahLst/>
              <a:cxnLst/>
              <a:rect l="l" t="t" r="r" b="b"/>
              <a:pathLst>
                <a:path w="1671" h="1301" extrusionOk="0">
                  <a:moveTo>
                    <a:pt x="1392" y="0"/>
                  </a:moveTo>
                  <a:cubicBezTo>
                    <a:pt x="1380" y="0"/>
                    <a:pt x="1368" y="1"/>
                    <a:pt x="1356" y="3"/>
                  </a:cubicBezTo>
                  <a:lnTo>
                    <a:pt x="635" y="108"/>
                  </a:lnTo>
                  <a:cubicBezTo>
                    <a:pt x="606" y="118"/>
                    <a:pt x="577" y="128"/>
                    <a:pt x="548" y="137"/>
                  </a:cubicBezTo>
                  <a:lnTo>
                    <a:pt x="0" y="503"/>
                  </a:lnTo>
                  <a:lnTo>
                    <a:pt x="529" y="1301"/>
                  </a:lnTo>
                  <a:lnTo>
                    <a:pt x="1423" y="705"/>
                  </a:lnTo>
                  <a:cubicBezTo>
                    <a:pt x="1471" y="676"/>
                    <a:pt x="1471" y="608"/>
                    <a:pt x="1423" y="580"/>
                  </a:cubicBezTo>
                  <a:lnTo>
                    <a:pt x="1231" y="435"/>
                  </a:lnTo>
                  <a:lnTo>
                    <a:pt x="1414" y="407"/>
                  </a:lnTo>
                  <a:cubicBezTo>
                    <a:pt x="1670" y="361"/>
                    <a:pt x="1630" y="0"/>
                    <a:pt x="139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4" name="Google Shape;18154;p67"/>
            <p:cNvSpPr/>
            <p:nvPr/>
          </p:nvSpPr>
          <p:spPr>
            <a:xfrm>
              <a:off x="6927910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1183" y="2571"/>
                  </a:lnTo>
                  <a:lnTo>
                    <a:pt x="2222" y="984"/>
                  </a:lnTo>
                  <a:cubicBezTo>
                    <a:pt x="2366" y="772"/>
                    <a:pt x="2308" y="474"/>
                    <a:pt x="2087" y="340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5" name="Google Shape;18155;p67"/>
            <p:cNvSpPr/>
            <p:nvPr/>
          </p:nvSpPr>
          <p:spPr>
            <a:xfrm>
              <a:off x="6927910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568" y="2167"/>
                  </a:lnTo>
                  <a:lnTo>
                    <a:pt x="1673" y="474"/>
                  </a:lnTo>
                  <a:cubicBezTo>
                    <a:pt x="1750" y="369"/>
                    <a:pt x="1866" y="292"/>
                    <a:pt x="1991" y="272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6" name="Google Shape;18156;p67"/>
            <p:cNvSpPr/>
            <p:nvPr/>
          </p:nvSpPr>
          <p:spPr>
            <a:xfrm>
              <a:off x="6910322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15" y="0"/>
                  </a:moveTo>
                  <a:cubicBezTo>
                    <a:pt x="118" y="0"/>
                    <a:pt x="36" y="79"/>
                    <a:pt x="19" y="179"/>
                  </a:cubicBezTo>
                  <a:cubicBezTo>
                    <a:pt x="0" y="294"/>
                    <a:pt x="87" y="400"/>
                    <a:pt x="202" y="410"/>
                  </a:cubicBezTo>
                  <a:lnTo>
                    <a:pt x="385" y="438"/>
                  </a:lnTo>
                  <a:lnTo>
                    <a:pt x="202" y="583"/>
                  </a:lnTo>
                  <a:cubicBezTo>
                    <a:pt x="154" y="611"/>
                    <a:pt x="154" y="679"/>
                    <a:pt x="202" y="708"/>
                  </a:cubicBezTo>
                  <a:lnTo>
                    <a:pt x="2039" y="1919"/>
                  </a:lnTo>
                  <a:cubicBezTo>
                    <a:pt x="2052" y="1927"/>
                    <a:pt x="2066" y="1931"/>
                    <a:pt x="2079" y="1931"/>
                  </a:cubicBezTo>
                  <a:cubicBezTo>
                    <a:pt x="2115" y="1931"/>
                    <a:pt x="2147" y="1906"/>
                    <a:pt x="2154" y="1871"/>
                  </a:cubicBezTo>
                  <a:lnTo>
                    <a:pt x="2212" y="1640"/>
                  </a:lnTo>
                  <a:lnTo>
                    <a:pt x="2318" y="1804"/>
                  </a:lnTo>
                  <a:cubicBezTo>
                    <a:pt x="2361" y="1873"/>
                    <a:pt x="2422" y="1901"/>
                    <a:pt x="2483" y="1901"/>
                  </a:cubicBezTo>
                  <a:cubicBezTo>
                    <a:pt x="2625" y="1901"/>
                    <a:pt x="2765" y="1744"/>
                    <a:pt x="2664" y="1583"/>
                  </a:cubicBezTo>
                  <a:lnTo>
                    <a:pt x="2279" y="967"/>
                  </a:lnTo>
                  <a:cubicBezTo>
                    <a:pt x="2260" y="938"/>
                    <a:pt x="2241" y="919"/>
                    <a:pt x="2212" y="900"/>
                  </a:cubicBezTo>
                  <a:lnTo>
                    <a:pt x="1058" y="140"/>
                  </a:lnTo>
                  <a:cubicBezTo>
                    <a:pt x="1039" y="131"/>
                    <a:pt x="1010" y="121"/>
                    <a:pt x="981" y="111"/>
                  </a:cubicBezTo>
                  <a:lnTo>
                    <a:pt x="260" y="6"/>
                  </a:lnTo>
                  <a:cubicBezTo>
                    <a:pt x="245" y="2"/>
                    <a:pt x="230" y="0"/>
                    <a:pt x="21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7" name="Google Shape;18157;p67"/>
            <p:cNvSpPr/>
            <p:nvPr/>
          </p:nvSpPr>
          <p:spPr>
            <a:xfrm>
              <a:off x="6908624" y="2475941"/>
              <a:ext cx="43694" cy="33998"/>
            </a:xfrm>
            <a:custGeom>
              <a:avLst/>
              <a:gdLst/>
              <a:ahLst/>
              <a:cxnLst/>
              <a:rect l="l" t="t" r="r" b="b"/>
              <a:pathLst>
                <a:path w="1672" h="1301" extrusionOk="0">
                  <a:moveTo>
                    <a:pt x="280" y="0"/>
                  </a:moveTo>
                  <a:cubicBezTo>
                    <a:pt x="50" y="0"/>
                    <a:pt x="1" y="361"/>
                    <a:pt x="258" y="407"/>
                  </a:cubicBezTo>
                  <a:lnTo>
                    <a:pt x="440" y="435"/>
                  </a:lnTo>
                  <a:lnTo>
                    <a:pt x="248" y="580"/>
                  </a:lnTo>
                  <a:cubicBezTo>
                    <a:pt x="200" y="608"/>
                    <a:pt x="200" y="676"/>
                    <a:pt x="248" y="705"/>
                  </a:cubicBezTo>
                  <a:lnTo>
                    <a:pt x="1152" y="1301"/>
                  </a:lnTo>
                  <a:lnTo>
                    <a:pt x="1671" y="503"/>
                  </a:lnTo>
                  <a:lnTo>
                    <a:pt x="1123" y="137"/>
                  </a:lnTo>
                  <a:cubicBezTo>
                    <a:pt x="1094" y="128"/>
                    <a:pt x="1075" y="118"/>
                    <a:pt x="1036" y="108"/>
                  </a:cubicBezTo>
                  <a:lnTo>
                    <a:pt x="315" y="3"/>
                  </a:lnTo>
                  <a:cubicBezTo>
                    <a:pt x="303" y="1"/>
                    <a:pt x="292" y="0"/>
                    <a:pt x="28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58" name="Google Shape;18158;p67"/>
          <p:cNvGrpSpPr/>
          <p:nvPr/>
        </p:nvGrpSpPr>
        <p:grpSpPr>
          <a:xfrm>
            <a:off x="5757644" y="2012350"/>
            <a:ext cx="360628" cy="298825"/>
            <a:chOff x="5757644" y="2012350"/>
            <a:chExt cx="360628" cy="298825"/>
          </a:xfrm>
        </p:grpSpPr>
        <p:sp>
          <p:nvSpPr>
            <p:cNvPr id="18159" name="Google Shape;18159;p67"/>
            <p:cNvSpPr/>
            <p:nvPr/>
          </p:nvSpPr>
          <p:spPr>
            <a:xfrm>
              <a:off x="5768698" y="2012350"/>
              <a:ext cx="338259" cy="164164"/>
            </a:xfrm>
            <a:custGeom>
              <a:avLst/>
              <a:gdLst/>
              <a:ahLst/>
              <a:cxnLst/>
              <a:rect l="l" t="t" r="r" b="b"/>
              <a:pathLst>
                <a:path w="12944" h="6282" extrusionOk="0">
                  <a:moveTo>
                    <a:pt x="111" y="0"/>
                  </a:moveTo>
                  <a:cubicBezTo>
                    <a:pt x="50" y="0"/>
                    <a:pt x="1" y="54"/>
                    <a:pt x="1" y="116"/>
                  </a:cubicBezTo>
                  <a:lnTo>
                    <a:pt x="1" y="6165"/>
                  </a:lnTo>
                  <a:cubicBezTo>
                    <a:pt x="1" y="6235"/>
                    <a:pt x="49" y="6282"/>
                    <a:pt x="109" y="6282"/>
                  </a:cubicBezTo>
                  <a:cubicBezTo>
                    <a:pt x="114" y="6282"/>
                    <a:pt x="120" y="6281"/>
                    <a:pt x="126" y="6280"/>
                  </a:cubicBezTo>
                  <a:cubicBezTo>
                    <a:pt x="2231" y="5953"/>
                    <a:pt x="4354" y="5790"/>
                    <a:pt x="6476" y="5790"/>
                  </a:cubicBezTo>
                  <a:cubicBezTo>
                    <a:pt x="8597" y="5790"/>
                    <a:pt x="10718" y="5953"/>
                    <a:pt x="12819" y="6280"/>
                  </a:cubicBezTo>
                  <a:cubicBezTo>
                    <a:pt x="12824" y="6281"/>
                    <a:pt x="12830" y="6282"/>
                    <a:pt x="12836" y="6282"/>
                  </a:cubicBezTo>
                  <a:cubicBezTo>
                    <a:pt x="12895" y="6282"/>
                    <a:pt x="12944" y="6235"/>
                    <a:pt x="12944" y="6165"/>
                  </a:cubicBezTo>
                  <a:lnTo>
                    <a:pt x="12944" y="116"/>
                  </a:lnTo>
                  <a:cubicBezTo>
                    <a:pt x="12944" y="54"/>
                    <a:pt x="12894" y="0"/>
                    <a:pt x="12833" y="0"/>
                  </a:cubicBezTo>
                  <a:cubicBezTo>
                    <a:pt x="12829" y="0"/>
                    <a:pt x="12824" y="0"/>
                    <a:pt x="12819" y="1"/>
                  </a:cubicBezTo>
                  <a:cubicBezTo>
                    <a:pt x="10722" y="328"/>
                    <a:pt x="8597" y="491"/>
                    <a:pt x="6472" y="501"/>
                  </a:cubicBezTo>
                  <a:cubicBezTo>
                    <a:pt x="4347" y="491"/>
                    <a:pt x="2231" y="328"/>
                    <a:pt x="126" y="1"/>
                  </a:cubicBezTo>
                  <a:cubicBezTo>
                    <a:pt x="121" y="0"/>
                    <a:pt x="116" y="0"/>
                    <a:pt x="111" y="0"/>
                  </a:cubicBezTo>
                  <a:close/>
                </a:path>
              </a:pathLst>
            </a:custGeom>
            <a:solidFill>
              <a:srgbClr val="DE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0" name="Google Shape;18160;p67"/>
            <p:cNvSpPr/>
            <p:nvPr/>
          </p:nvSpPr>
          <p:spPr>
            <a:xfrm>
              <a:off x="5790571" y="2037934"/>
              <a:ext cx="294775" cy="113180"/>
            </a:xfrm>
            <a:custGeom>
              <a:avLst/>
              <a:gdLst/>
              <a:ahLst/>
              <a:cxnLst/>
              <a:rect l="l" t="t" r="r" b="b"/>
              <a:pathLst>
                <a:path w="11280" h="4331" extrusionOk="0">
                  <a:moveTo>
                    <a:pt x="182" y="0"/>
                  </a:moveTo>
                  <a:cubicBezTo>
                    <a:pt x="80" y="0"/>
                    <a:pt x="0" y="90"/>
                    <a:pt x="0" y="195"/>
                  </a:cubicBezTo>
                  <a:lnTo>
                    <a:pt x="0" y="4138"/>
                  </a:lnTo>
                  <a:cubicBezTo>
                    <a:pt x="0" y="4247"/>
                    <a:pt x="87" y="4331"/>
                    <a:pt x="194" y="4331"/>
                  </a:cubicBezTo>
                  <a:cubicBezTo>
                    <a:pt x="200" y="4331"/>
                    <a:pt x="206" y="4331"/>
                    <a:pt x="212" y="4330"/>
                  </a:cubicBezTo>
                  <a:cubicBezTo>
                    <a:pt x="2015" y="4095"/>
                    <a:pt x="3827" y="3977"/>
                    <a:pt x="5639" y="3977"/>
                  </a:cubicBezTo>
                  <a:cubicBezTo>
                    <a:pt x="7450" y="3977"/>
                    <a:pt x="9260" y="4095"/>
                    <a:pt x="11059" y="4330"/>
                  </a:cubicBezTo>
                  <a:cubicBezTo>
                    <a:pt x="11064" y="4331"/>
                    <a:pt x="11070" y="4331"/>
                    <a:pt x="11076" y="4331"/>
                  </a:cubicBezTo>
                  <a:cubicBezTo>
                    <a:pt x="11184" y="4331"/>
                    <a:pt x="11280" y="4247"/>
                    <a:pt x="11280" y="4138"/>
                  </a:cubicBezTo>
                  <a:lnTo>
                    <a:pt x="11280" y="195"/>
                  </a:lnTo>
                  <a:cubicBezTo>
                    <a:pt x="11280" y="90"/>
                    <a:pt x="11191" y="0"/>
                    <a:pt x="11088" y="0"/>
                  </a:cubicBezTo>
                  <a:cubicBezTo>
                    <a:pt x="11078" y="0"/>
                    <a:pt x="11069" y="1"/>
                    <a:pt x="11059" y="3"/>
                  </a:cubicBezTo>
                  <a:cubicBezTo>
                    <a:pt x="9260" y="234"/>
                    <a:pt x="7453" y="349"/>
                    <a:pt x="5635" y="349"/>
                  </a:cubicBezTo>
                  <a:cubicBezTo>
                    <a:pt x="3827" y="349"/>
                    <a:pt x="2010" y="234"/>
                    <a:pt x="212" y="3"/>
                  </a:cubicBezTo>
                  <a:cubicBezTo>
                    <a:pt x="202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1" name="Google Shape;18161;p67"/>
            <p:cNvSpPr/>
            <p:nvPr/>
          </p:nvSpPr>
          <p:spPr>
            <a:xfrm>
              <a:off x="5871738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2" name="Google Shape;18162;p67"/>
            <p:cNvSpPr/>
            <p:nvPr/>
          </p:nvSpPr>
          <p:spPr>
            <a:xfrm>
              <a:off x="5805649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3" name="Google Shape;18163;p67"/>
            <p:cNvSpPr/>
            <p:nvPr/>
          </p:nvSpPr>
          <p:spPr>
            <a:xfrm>
              <a:off x="5937828" y="2201837"/>
              <a:ext cx="66350" cy="55819"/>
            </a:xfrm>
            <a:custGeom>
              <a:avLst/>
              <a:gdLst/>
              <a:ahLst/>
              <a:cxnLst/>
              <a:rect l="l" t="t" r="r" b="b"/>
              <a:pathLst>
                <a:path w="2539" h="2136" extrusionOk="0">
                  <a:moveTo>
                    <a:pt x="702" y="1"/>
                  </a:moveTo>
                  <a:cubicBezTo>
                    <a:pt x="317" y="1"/>
                    <a:pt x="0" y="308"/>
                    <a:pt x="10" y="693"/>
                  </a:cubicBezTo>
                  <a:lnTo>
                    <a:pt x="10" y="2135"/>
                  </a:lnTo>
                  <a:lnTo>
                    <a:pt x="2539" y="2135"/>
                  </a:lnTo>
                  <a:lnTo>
                    <a:pt x="2539" y="693"/>
                  </a:lnTo>
                  <a:cubicBezTo>
                    <a:pt x="2539" y="308"/>
                    <a:pt x="2231" y="1"/>
                    <a:pt x="184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4" name="Google Shape;18164;p67"/>
            <p:cNvSpPr/>
            <p:nvPr/>
          </p:nvSpPr>
          <p:spPr>
            <a:xfrm>
              <a:off x="6004152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1"/>
                  </a:moveTo>
                  <a:cubicBezTo>
                    <a:pt x="308" y="1"/>
                    <a:pt x="1" y="308"/>
                    <a:pt x="1" y="693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693"/>
                  </a:lnTo>
                  <a:cubicBezTo>
                    <a:pt x="2530" y="308"/>
                    <a:pt x="2222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5" name="Google Shape;18165;p67"/>
            <p:cNvSpPr/>
            <p:nvPr/>
          </p:nvSpPr>
          <p:spPr>
            <a:xfrm>
              <a:off x="6020485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35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6" name="Google Shape;18166;p67"/>
            <p:cNvSpPr/>
            <p:nvPr/>
          </p:nvSpPr>
          <p:spPr>
            <a:xfrm>
              <a:off x="5954396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7" name="Google Shape;18167;p67"/>
            <p:cNvSpPr/>
            <p:nvPr/>
          </p:nvSpPr>
          <p:spPr>
            <a:xfrm>
              <a:off x="5888071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0" y="1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26"/>
                  </a:lnTo>
                  <a:lnTo>
                    <a:pt x="1904" y="2126"/>
                  </a:lnTo>
                  <a:lnTo>
                    <a:pt x="1904" y="693"/>
                  </a:lnTo>
                  <a:cubicBezTo>
                    <a:pt x="1904" y="308"/>
                    <a:pt x="158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8" name="Google Shape;18168;p67"/>
            <p:cNvSpPr/>
            <p:nvPr/>
          </p:nvSpPr>
          <p:spPr>
            <a:xfrm>
              <a:off x="5822217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9" name="Google Shape;18169;p67"/>
            <p:cNvSpPr/>
            <p:nvPr/>
          </p:nvSpPr>
          <p:spPr>
            <a:xfrm>
              <a:off x="577246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9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702"/>
                  </a:lnTo>
                  <a:cubicBezTo>
                    <a:pt x="2530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0" name="Google Shape;18170;p67"/>
            <p:cNvSpPr/>
            <p:nvPr/>
          </p:nvSpPr>
          <p:spPr>
            <a:xfrm>
              <a:off x="583855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3" y="0"/>
                  </a:moveTo>
                  <a:cubicBezTo>
                    <a:pt x="318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32" y="0"/>
                    <a:pt x="184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1" name="Google Shape;18171;p67"/>
            <p:cNvSpPr/>
            <p:nvPr/>
          </p:nvSpPr>
          <p:spPr>
            <a:xfrm>
              <a:off x="590490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2" name="Google Shape;18172;p67"/>
            <p:cNvSpPr/>
            <p:nvPr/>
          </p:nvSpPr>
          <p:spPr>
            <a:xfrm>
              <a:off x="597099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2" y="0"/>
                  </a:moveTo>
                  <a:cubicBezTo>
                    <a:pt x="31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3" name="Google Shape;18173;p67"/>
            <p:cNvSpPr/>
            <p:nvPr/>
          </p:nvSpPr>
          <p:spPr>
            <a:xfrm>
              <a:off x="6037340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1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4" name="Google Shape;18174;p67"/>
            <p:cNvSpPr/>
            <p:nvPr/>
          </p:nvSpPr>
          <p:spPr>
            <a:xfrm>
              <a:off x="605367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35" y="337"/>
                    <a:pt x="635" y="693"/>
                  </a:cubicBezTo>
                  <a:lnTo>
                    <a:pt x="63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96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5" name="Google Shape;18175;p67"/>
            <p:cNvSpPr/>
            <p:nvPr/>
          </p:nvSpPr>
          <p:spPr>
            <a:xfrm>
              <a:off x="598758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6" name="Google Shape;18176;p67"/>
            <p:cNvSpPr/>
            <p:nvPr/>
          </p:nvSpPr>
          <p:spPr>
            <a:xfrm>
              <a:off x="592123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7" name="Google Shape;18177;p67"/>
            <p:cNvSpPr/>
            <p:nvPr/>
          </p:nvSpPr>
          <p:spPr>
            <a:xfrm>
              <a:off x="585488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36" y="337"/>
                    <a:pt x="636" y="693"/>
                  </a:cubicBezTo>
                  <a:lnTo>
                    <a:pt x="63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97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8" name="Google Shape;18178;p67"/>
            <p:cNvSpPr/>
            <p:nvPr/>
          </p:nvSpPr>
          <p:spPr>
            <a:xfrm>
              <a:off x="578879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87" y="0"/>
                    <a:pt x="120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9" name="Google Shape;18179;p67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49" y="0"/>
                  </a:moveTo>
                  <a:cubicBezTo>
                    <a:pt x="20" y="0"/>
                    <a:pt x="0" y="20"/>
                    <a:pt x="0" y="48"/>
                  </a:cubicBez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0" name="Google Shape;18180;p67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12347" y="0"/>
                  </a:moveTo>
                  <a:lnTo>
                    <a:pt x="12347" y="443"/>
                  </a:lnTo>
                  <a:cubicBezTo>
                    <a:pt x="12347" y="472"/>
                    <a:pt x="12328" y="491"/>
                    <a:pt x="12299" y="491"/>
                  </a:cubicBezTo>
                  <a:lnTo>
                    <a:pt x="0" y="491"/>
                  </a:ln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81" name="Google Shape;18181;p67"/>
          <p:cNvGrpSpPr/>
          <p:nvPr/>
        </p:nvGrpSpPr>
        <p:grpSpPr>
          <a:xfrm>
            <a:off x="5317625" y="1983474"/>
            <a:ext cx="360628" cy="356839"/>
            <a:chOff x="5317625" y="1983474"/>
            <a:chExt cx="360628" cy="356839"/>
          </a:xfrm>
        </p:grpSpPr>
        <p:sp>
          <p:nvSpPr>
            <p:cNvPr id="18182" name="Google Shape;18182;p67"/>
            <p:cNvSpPr/>
            <p:nvPr/>
          </p:nvSpPr>
          <p:spPr>
            <a:xfrm>
              <a:off x="5642295" y="2050817"/>
              <a:ext cx="22134" cy="199051"/>
            </a:xfrm>
            <a:custGeom>
              <a:avLst/>
              <a:gdLst/>
              <a:ahLst/>
              <a:cxnLst/>
              <a:rect l="l" t="t" r="r" b="b"/>
              <a:pathLst>
                <a:path w="847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847" y="7616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3" name="Google Shape;18183;p67"/>
            <p:cNvSpPr/>
            <p:nvPr/>
          </p:nvSpPr>
          <p:spPr>
            <a:xfrm>
              <a:off x="5653349" y="2050817"/>
              <a:ext cx="10845" cy="199051"/>
            </a:xfrm>
            <a:custGeom>
              <a:avLst/>
              <a:gdLst/>
              <a:ahLst/>
              <a:cxnLst/>
              <a:rect l="l" t="t" r="r" b="b"/>
              <a:pathLst>
                <a:path w="415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414" y="7616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4" name="Google Shape;18184;p67"/>
            <p:cNvSpPr/>
            <p:nvPr/>
          </p:nvSpPr>
          <p:spPr>
            <a:xfrm>
              <a:off x="5635762" y="2216419"/>
              <a:ext cx="35200" cy="123894"/>
            </a:xfrm>
            <a:custGeom>
              <a:avLst/>
              <a:gdLst/>
              <a:ahLst/>
              <a:cxnLst/>
              <a:rect l="l" t="t" r="r" b="b"/>
              <a:pathLst>
                <a:path w="1347" h="4741" extrusionOk="0">
                  <a:moveTo>
                    <a:pt x="260" y="0"/>
                  </a:moveTo>
                  <a:lnTo>
                    <a:pt x="20" y="4356"/>
                  </a:lnTo>
                  <a:cubicBezTo>
                    <a:pt x="1" y="4568"/>
                    <a:pt x="174" y="4741"/>
                    <a:pt x="376" y="4741"/>
                  </a:cubicBezTo>
                  <a:lnTo>
                    <a:pt x="972" y="4741"/>
                  </a:lnTo>
                  <a:cubicBezTo>
                    <a:pt x="1183" y="4741"/>
                    <a:pt x="1347" y="4568"/>
                    <a:pt x="1337" y="4356"/>
                  </a:cubicBezTo>
                  <a:lnTo>
                    <a:pt x="1097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5" name="Google Shape;18185;p67"/>
            <p:cNvSpPr/>
            <p:nvPr/>
          </p:nvSpPr>
          <p:spPr>
            <a:xfrm>
              <a:off x="5630980" y="2036732"/>
              <a:ext cx="47274" cy="36220"/>
            </a:xfrm>
            <a:custGeom>
              <a:avLst/>
              <a:gdLst/>
              <a:ahLst/>
              <a:cxnLst/>
              <a:rect l="l" t="t" r="r" b="b"/>
              <a:pathLst>
                <a:path w="1809" h="1386" extrusionOk="0">
                  <a:moveTo>
                    <a:pt x="1" y="1"/>
                  </a:moveTo>
                  <a:lnTo>
                    <a:pt x="1" y="1386"/>
                  </a:lnTo>
                  <a:lnTo>
                    <a:pt x="1155" y="1386"/>
                  </a:lnTo>
                  <a:cubicBezTo>
                    <a:pt x="1511" y="1386"/>
                    <a:pt x="1809" y="1097"/>
                    <a:pt x="1809" y="741"/>
                  </a:cubicBezTo>
                  <a:lnTo>
                    <a:pt x="1809" y="655"/>
                  </a:lnTo>
                  <a:cubicBezTo>
                    <a:pt x="1809" y="299"/>
                    <a:pt x="1520" y="1"/>
                    <a:pt x="1155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6" name="Google Shape;18186;p67"/>
            <p:cNvSpPr/>
            <p:nvPr/>
          </p:nvSpPr>
          <p:spPr>
            <a:xfrm>
              <a:off x="5461380" y="1986740"/>
              <a:ext cx="48267" cy="48267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3" y="0"/>
                  </a:moveTo>
                  <a:cubicBezTo>
                    <a:pt x="414" y="0"/>
                    <a:pt x="0" y="414"/>
                    <a:pt x="0" y="923"/>
                  </a:cubicBezTo>
                  <a:cubicBezTo>
                    <a:pt x="0" y="1433"/>
                    <a:pt x="414" y="1847"/>
                    <a:pt x="923" y="1847"/>
                  </a:cubicBezTo>
                  <a:cubicBezTo>
                    <a:pt x="1433" y="1847"/>
                    <a:pt x="1846" y="1433"/>
                    <a:pt x="1846" y="923"/>
                  </a:cubicBezTo>
                  <a:cubicBezTo>
                    <a:pt x="1846" y="414"/>
                    <a:pt x="1433" y="0"/>
                    <a:pt x="923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7" name="Google Shape;18187;p67"/>
            <p:cNvSpPr/>
            <p:nvPr/>
          </p:nvSpPr>
          <p:spPr>
            <a:xfrm>
              <a:off x="5471937" y="1997298"/>
              <a:ext cx="27152" cy="27152"/>
            </a:xfrm>
            <a:custGeom>
              <a:avLst/>
              <a:gdLst/>
              <a:ahLst/>
              <a:cxnLst/>
              <a:rect l="l" t="t" r="r" b="b"/>
              <a:pathLst>
                <a:path w="1039" h="1039" extrusionOk="0">
                  <a:moveTo>
                    <a:pt x="519" y="0"/>
                  </a:moveTo>
                  <a:cubicBezTo>
                    <a:pt x="231" y="0"/>
                    <a:pt x="0" y="231"/>
                    <a:pt x="0" y="519"/>
                  </a:cubicBezTo>
                  <a:cubicBezTo>
                    <a:pt x="0" y="808"/>
                    <a:pt x="231" y="1039"/>
                    <a:pt x="519" y="1039"/>
                  </a:cubicBezTo>
                  <a:cubicBezTo>
                    <a:pt x="808" y="1039"/>
                    <a:pt x="1039" y="808"/>
                    <a:pt x="1039" y="519"/>
                  </a:cubicBezTo>
                  <a:cubicBezTo>
                    <a:pt x="1039" y="231"/>
                    <a:pt x="808" y="0"/>
                    <a:pt x="519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8" name="Google Shape;18188;p67"/>
            <p:cNvSpPr/>
            <p:nvPr/>
          </p:nvSpPr>
          <p:spPr>
            <a:xfrm>
              <a:off x="5416380" y="2011932"/>
              <a:ext cx="138241" cy="62248"/>
            </a:xfrm>
            <a:custGeom>
              <a:avLst/>
              <a:gdLst/>
              <a:ahLst/>
              <a:cxnLst/>
              <a:rect l="l" t="t" r="r" b="b"/>
              <a:pathLst>
                <a:path w="5290" h="2382" extrusionOk="0">
                  <a:moveTo>
                    <a:pt x="2642" y="0"/>
                  </a:moveTo>
                  <a:cubicBezTo>
                    <a:pt x="2448" y="0"/>
                    <a:pt x="2256" y="41"/>
                    <a:pt x="2078" y="123"/>
                  </a:cubicBezTo>
                  <a:lnTo>
                    <a:pt x="299" y="950"/>
                  </a:lnTo>
                  <a:cubicBezTo>
                    <a:pt x="87" y="1056"/>
                    <a:pt x="1" y="1306"/>
                    <a:pt x="97" y="1517"/>
                  </a:cubicBezTo>
                  <a:lnTo>
                    <a:pt x="386" y="2133"/>
                  </a:lnTo>
                  <a:cubicBezTo>
                    <a:pt x="456" y="2288"/>
                    <a:pt x="610" y="2382"/>
                    <a:pt x="775" y="2382"/>
                  </a:cubicBezTo>
                  <a:cubicBezTo>
                    <a:pt x="834" y="2382"/>
                    <a:pt x="894" y="2370"/>
                    <a:pt x="953" y="2344"/>
                  </a:cubicBezTo>
                  <a:lnTo>
                    <a:pt x="2078" y="1815"/>
                  </a:lnTo>
                  <a:cubicBezTo>
                    <a:pt x="2256" y="1734"/>
                    <a:pt x="2451" y="1693"/>
                    <a:pt x="2645" y="1693"/>
                  </a:cubicBezTo>
                  <a:cubicBezTo>
                    <a:pt x="2840" y="1693"/>
                    <a:pt x="3035" y="1734"/>
                    <a:pt x="3213" y="1815"/>
                  </a:cubicBezTo>
                  <a:lnTo>
                    <a:pt x="4338" y="2344"/>
                  </a:lnTo>
                  <a:cubicBezTo>
                    <a:pt x="4394" y="2370"/>
                    <a:pt x="4453" y="2382"/>
                    <a:pt x="4511" y="2382"/>
                  </a:cubicBezTo>
                  <a:cubicBezTo>
                    <a:pt x="4675" y="2382"/>
                    <a:pt x="4834" y="2288"/>
                    <a:pt x="4905" y="2133"/>
                  </a:cubicBezTo>
                  <a:lnTo>
                    <a:pt x="5194" y="1517"/>
                  </a:lnTo>
                  <a:cubicBezTo>
                    <a:pt x="5290" y="1306"/>
                    <a:pt x="5194" y="1056"/>
                    <a:pt x="4982" y="950"/>
                  </a:cubicBezTo>
                  <a:lnTo>
                    <a:pt x="3213" y="123"/>
                  </a:lnTo>
                  <a:cubicBezTo>
                    <a:pt x="3030" y="41"/>
                    <a:pt x="2835" y="0"/>
                    <a:pt x="2642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9" name="Google Shape;18189;p67"/>
            <p:cNvSpPr/>
            <p:nvPr/>
          </p:nvSpPr>
          <p:spPr>
            <a:xfrm>
              <a:off x="5428949" y="2022908"/>
              <a:ext cx="113363" cy="40505"/>
            </a:xfrm>
            <a:custGeom>
              <a:avLst/>
              <a:gdLst/>
              <a:ahLst/>
              <a:cxnLst/>
              <a:rect l="l" t="t" r="r" b="b"/>
              <a:pathLst>
                <a:path w="4338" h="1550" extrusionOk="0">
                  <a:moveTo>
                    <a:pt x="2164" y="1"/>
                  </a:moveTo>
                  <a:cubicBezTo>
                    <a:pt x="2030" y="1"/>
                    <a:pt x="1895" y="30"/>
                    <a:pt x="1770" y="87"/>
                  </a:cubicBezTo>
                  <a:lnTo>
                    <a:pt x="1" y="914"/>
                  </a:lnTo>
                  <a:cubicBezTo>
                    <a:pt x="1" y="914"/>
                    <a:pt x="1" y="924"/>
                    <a:pt x="1" y="924"/>
                  </a:cubicBezTo>
                  <a:lnTo>
                    <a:pt x="289" y="1540"/>
                  </a:lnTo>
                  <a:cubicBezTo>
                    <a:pt x="289" y="1540"/>
                    <a:pt x="289" y="1549"/>
                    <a:pt x="299" y="1549"/>
                  </a:cubicBezTo>
                  <a:lnTo>
                    <a:pt x="1424" y="1020"/>
                  </a:lnTo>
                  <a:cubicBezTo>
                    <a:pt x="1659" y="910"/>
                    <a:pt x="1914" y="854"/>
                    <a:pt x="2169" y="854"/>
                  </a:cubicBezTo>
                  <a:cubicBezTo>
                    <a:pt x="2424" y="854"/>
                    <a:pt x="2679" y="910"/>
                    <a:pt x="2914" y="1020"/>
                  </a:cubicBezTo>
                  <a:lnTo>
                    <a:pt x="4039" y="1549"/>
                  </a:lnTo>
                  <a:cubicBezTo>
                    <a:pt x="4039" y="1540"/>
                    <a:pt x="4049" y="1540"/>
                    <a:pt x="4049" y="1540"/>
                  </a:cubicBezTo>
                  <a:lnTo>
                    <a:pt x="4328" y="924"/>
                  </a:lnTo>
                  <a:cubicBezTo>
                    <a:pt x="4338" y="914"/>
                    <a:pt x="4338" y="905"/>
                    <a:pt x="4328" y="905"/>
                  </a:cubicBezTo>
                  <a:lnTo>
                    <a:pt x="2559" y="87"/>
                  </a:lnTo>
                  <a:cubicBezTo>
                    <a:pt x="2434" y="30"/>
                    <a:pt x="2299" y="1"/>
                    <a:pt x="2164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0" name="Google Shape;18190;p67"/>
            <p:cNvSpPr/>
            <p:nvPr/>
          </p:nvSpPr>
          <p:spPr>
            <a:xfrm>
              <a:off x="5317625" y="1983474"/>
              <a:ext cx="143023" cy="142997"/>
            </a:xfrm>
            <a:custGeom>
              <a:avLst/>
              <a:gdLst/>
              <a:ahLst/>
              <a:cxnLst/>
              <a:rect l="l" t="t" r="r" b="b"/>
              <a:pathLst>
                <a:path w="5473" h="5472" extrusionOk="0">
                  <a:moveTo>
                    <a:pt x="2741" y="0"/>
                  </a:moveTo>
                  <a:cubicBezTo>
                    <a:pt x="1232" y="0"/>
                    <a:pt x="1" y="1221"/>
                    <a:pt x="1" y="2731"/>
                  </a:cubicBezTo>
                  <a:cubicBezTo>
                    <a:pt x="1" y="4241"/>
                    <a:pt x="1232" y="5472"/>
                    <a:pt x="274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4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1" name="Google Shape;18191;p67"/>
            <p:cNvSpPr/>
            <p:nvPr/>
          </p:nvSpPr>
          <p:spPr>
            <a:xfrm>
              <a:off x="5338740" y="2004328"/>
              <a:ext cx="129696" cy="122744"/>
            </a:xfrm>
            <a:custGeom>
              <a:avLst/>
              <a:gdLst/>
              <a:ahLst/>
              <a:cxnLst/>
              <a:rect l="l" t="t" r="r" b="b"/>
              <a:pathLst>
                <a:path w="4963" h="4697" extrusionOk="0">
                  <a:moveTo>
                    <a:pt x="3866" y="0"/>
                  </a:moveTo>
                  <a:lnTo>
                    <a:pt x="1" y="3876"/>
                  </a:lnTo>
                  <a:cubicBezTo>
                    <a:pt x="533" y="4423"/>
                    <a:pt x="1241" y="4697"/>
                    <a:pt x="1950" y="4697"/>
                  </a:cubicBezTo>
                  <a:cubicBezTo>
                    <a:pt x="2650" y="4697"/>
                    <a:pt x="3350" y="4430"/>
                    <a:pt x="3885" y="3895"/>
                  </a:cubicBezTo>
                  <a:cubicBezTo>
                    <a:pt x="4962" y="2818"/>
                    <a:pt x="4953" y="1068"/>
                    <a:pt x="38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2" name="Google Shape;18192;p67"/>
            <p:cNvSpPr/>
            <p:nvPr/>
          </p:nvSpPr>
          <p:spPr>
            <a:xfrm>
              <a:off x="5318383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90" y="1"/>
                  </a:moveTo>
                  <a:cubicBezTo>
                    <a:pt x="2194" y="1"/>
                    <a:pt x="1689" y="184"/>
                    <a:pt x="1280" y="593"/>
                  </a:cubicBezTo>
                  <a:cubicBezTo>
                    <a:pt x="1" y="1872"/>
                    <a:pt x="905" y="4055"/>
                    <a:pt x="2712" y="4055"/>
                  </a:cubicBezTo>
                  <a:cubicBezTo>
                    <a:pt x="3828" y="4055"/>
                    <a:pt x="4732" y="3151"/>
                    <a:pt x="4732" y="2026"/>
                  </a:cubicBezTo>
                  <a:cubicBezTo>
                    <a:pt x="4732" y="808"/>
                    <a:pt x="3730" y="1"/>
                    <a:pt x="2690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3" name="Google Shape;18193;p67"/>
            <p:cNvSpPr/>
            <p:nvPr/>
          </p:nvSpPr>
          <p:spPr>
            <a:xfrm>
              <a:off x="5328940" y="2009842"/>
              <a:ext cx="120392" cy="90131"/>
            </a:xfrm>
            <a:custGeom>
              <a:avLst/>
              <a:gdLst/>
              <a:ahLst/>
              <a:cxnLst/>
              <a:rect l="l" t="t" r="r" b="b"/>
              <a:pathLst>
                <a:path w="4607" h="3449" extrusionOk="0">
                  <a:moveTo>
                    <a:pt x="2308" y="1"/>
                  </a:moveTo>
                  <a:cubicBezTo>
                    <a:pt x="770" y="1"/>
                    <a:pt x="0" y="1857"/>
                    <a:pt x="1087" y="2943"/>
                  </a:cubicBezTo>
                  <a:cubicBezTo>
                    <a:pt x="1424" y="3280"/>
                    <a:pt x="1864" y="3448"/>
                    <a:pt x="2304" y="3448"/>
                  </a:cubicBezTo>
                  <a:cubicBezTo>
                    <a:pt x="2743" y="3448"/>
                    <a:pt x="3183" y="3280"/>
                    <a:pt x="3520" y="2943"/>
                  </a:cubicBezTo>
                  <a:cubicBezTo>
                    <a:pt x="4607" y="1857"/>
                    <a:pt x="3837" y="1"/>
                    <a:pt x="2308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4" name="Google Shape;18194;p67"/>
            <p:cNvSpPr/>
            <p:nvPr/>
          </p:nvSpPr>
          <p:spPr>
            <a:xfrm>
              <a:off x="5357346" y="2023169"/>
              <a:ext cx="80932" cy="76255"/>
            </a:xfrm>
            <a:custGeom>
              <a:avLst/>
              <a:gdLst/>
              <a:ahLst/>
              <a:cxnLst/>
              <a:rect l="l" t="t" r="r" b="b"/>
              <a:pathLst>
                <a:path w="3097" h="2918" extrusionOk="0">
                  <a:moveTo>
                    <a:pt x="2433" y="1"/>
                  </a:moveTo>
                  <a:lnTo>
                    <a:pt x="0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40" y="2918"/>
                    <a:pt x="2083" y="2750"/>
                    <a:pt x="2423" y="2414"/>
                  </a:cubicBezTo>
                  <a:cubicBezTo>
                    <a:pt x="3087" y="1751"/>
                    <a:pt x="3096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5" name="Google Shape;18195;p67"/>
            <p:cNvSpPr/>
            <p:nvPr/>
          </p:nvSpPr>
          <p:spPr>
            <a:xfrm>
              <a:off x="5510378" y="1983474"/>
              <a:ext cx="142997" cy="142997"/>
            </a:xfrm>
            <a:custGeom>
              <a:avLst/>
              <a:gdLst/>
              <a:ahLst/>
              <a:cxnLst/>
              <a:rect l="l" t="t" r="r" b="b"/>
              <a:pathLst>
                <a:path w="5472" h="5472" extrusionOk="0">
                  <a:moveTo>
                    <a:pt x="2731" y="0"/>
                  </a:moveTo>
                  <a:cubicBezTo>
                    <a:pt x="1222" y="0"/>
                    <a:pt x="0" y="1221"/>
                    <a:pt x="0" y="2731"/>
                  </a:cubicBezTo>
                  <a:cubicBezTo>
                    <a:pt x="0" y="4241"/>
                    <a:pt x="1222" y="5472"/>
                    <a:pt x="273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3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6" name="Google Shape;18196;p67"/>
            <p:cNvSpPr/>
            <p:nvPr/>
          </p:nvSpPr>
          <p:spPr>
            <a:xfrm>
              <a:off x="5531232" y="2004328"/>
              <a:ext cx="129199" cy="122169"/>
            </a:xfrm>
            <a:custGeom>
              <a:avLst/>
              <a:gdLst/>
              <a:ahLst/>
              <a:cxnLst/>
              <a:rect l="l" t="t" r="r" b="b"/>
              <a:pathLst>
                <a:path w="4944" h="4675" extrusionOk="0">
                  <a:moveTo>
                    <a:pt x="3876" y="0"/>
                  </a:moveTo>
                  <a:lnTo>
                    <a:pt x="0" y="3876"/>
                  </a:lnTo>
                  <a:cubicBezTo>
                    <a:pt x="533" y="4408"/>
                    <a:pt x="1231" y="4675"/>
                    <a:pt x="1929" y="4675"/>
                  </a:cubicBezTo>
                  <a:cubicBezTo>
                    <a:pt x="2630" y="4675"/>
                    <a:pt x="3331" y="4406"/>
                    <a:pt x="3866" y="3866"/>
                  </a:cubicBezTo>
                  <a:cubicBezTo>
                    <a:pt x="4943" y="2799"/>
                    <a:pt x="4943" y="1068"/>
                    <a:pt x="387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7" name="Google Shape;18197;p67"/>
            <p:cNvSpPr/>
            <p:nvPr/>
          </p:nvSpPr>
          <p:spPr>
            <a:xfrm>
              <a:off x="5511136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86" y="1"/>
                  </a:moveTo>
                  <a:cubicBezTo>
                    <a:pt x="2189" y="1"/>
                    <a:pt x="1682" y="184"/>
                    <a:pt x="1269" y="593"/>
                  </a:cubicBezTo>
                  <a:cubicBezTo>
                    <a:pt x="0" y="1872"/>
                    <a:pt x="904" y="4055"/>
                    <a:pt x="2702" y="4055"/>
                  </a:cubicBezTo>
                  <a:cubicBezTo>
                    <a:pt x="3827" y="4055"/>
                    <a:pt x="4731" y="3151"/>
                    <a:pt x="4731" y="2026"/>
                  </a:cubicBezTo>
                  <a:cubicBezTo>
                    <a:pt x="4731" y="808"/>
                    <a:pt x="3730" y="1"/>
                    <a:pt x="2686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8" name="Google Shape;18198;p67"/>
            <p:cNvSpPr/>
            <p:nvPr/>
          </p:nvSpPr>
          <p:spPr>
            <a:xfrm>
              <a:off x="5521668" y="2009842"/>
              <a:ext cx="120157" cy="90131"/>
            </a:xfrm>
            <a:custGeom>
              <a:avLst/>
              <a:gdLst/>
              <a:ahLst/>
              <a:cxnLst/>
              <a:rect l="l" t="t" r="r" b="b"/>
              <a:pathLst>
                <a:path w="4598" h="3449" extrusionOk="0">
                  <a:moveTo>
                    <a:pt x="2299" y="1"/>
                  </a:moveTo>
                  <a:cubicBezTo>
                    <a:pt x="770" y="1"/>
                    <a:pt x="1" y="1857"/>
                    <a:pt x="1088" y="2943"/>
                  </a:cubicBezTo>
                  <a:cubicBezTo>
                    <a:pt x="1419" y="3280"/>
                    <a:pt x="1859" y="3448"/>
                    <a:pt x="2300" y="3448"/>
                  </a:cubicBezTo>
                  <a:cubicBezTo>
                    <a:pt x="2742" y="3448"/>
                    <a:pt x="3184" y="3280"/>
                    <a:pt x="3520" y="2943"/>
                  </a:cubicBezTo>
                  <a:cubicBezTo>
                    <a:pt x="4597" y="1857"/>
                    <a:pt x="3838" y="1"/>
                    <a:pt x="2299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9" name="Google Shape;18199;p67"/>
            <p:cNvSpPr/>
            <p:nvPr/>
          </p:nvSpPr>
          <p:spPr>
            <a:xfrm>
              <a:off x="5550074" y="2023169"/>
              <a:ext cx="80697" cy="76255"/>
            </a:xfrm>
            <a:custGeom>
              <a:avLst/>
              <a:gdLst/>
              <a:ahLst/>
              <a:cxnLst/>
              <a:rect l="l" t="t" r="r" b="b"/>
              <a:pathLst>
                <a:path w="3088" h="2918" extrusionOk="0">
                  <a:moveTo>
                    <a:pt x="2433" y="1"/>
                  </a:moveTo>
                  <a:lnTo>
                    <a:pt x="1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38" y="2918"/>
                    <a:pt x="2079" y="2750"/>
                    <a:pt x="2414" y="2414"/>
                  </a:cubicBezTo>
                  <a:cubicBezTo>
                    <a:pt x="3078" y="1751"/>
                    <a:pt x="3087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0" name="Google Shape;18200;p67"/>
            <p:cNvSpPr/>
            <p:nvPr/>
          </p:nvSpPr>
          <p:spPr>
            <a:xfrm>
              <a:off x="5653349" y="2216419"/>
              <a:ext cx="17378" cy="123894"/>
            </a:xfrm>
            <a:custGeom>
              <a:avLst/>
              <a:gdLst/>
              <a:ahLst/>
              <a:cxnLst/>
              <a:rect l="l" t="t" r="r" b="b"/>
              <a:pathLst>
                <a:path w="665" h="4741" extrusionOk="0">
                  <a:moveTo>
                    <a:pt x="1" y="0"/>
                  </a:moveTo>
                  <a:lnTo>
                    <a:pt x="1" y="4741"/>
                  </a:lnTo>
                  <a:lnTo>
                    <a:pt x="299" y="4741"/>
                  </a:lnTo>
                  <a:cubicBezTo>
                    <a:pt x="501" y="4741"/>
                    <a:pt x="664" y="4568"/>
                    <a:pt x="655" y="4356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01" name="Google Shape;18201;p67"/>
          <p:cNvGrpSpPr/>
          <p:nvPr/>
        </p:nvGrpSpPr>
        <p:grpSpPr>
          <a:xfrm>
            <a:off x="6181827" y="2463685"/>
            <a:ext cx="360629" cy="282989"/>
            <a:chOff x="6181827" y="2463685"/>
            <a:chExt cx="360629" cy="282989"/>
          </a:xfrm>
        </p:grpSpPr>
        <p:sp>
          <p:nvSpPr>
            <p:cNvPr id="18202" name="Google Shape;18202;p67"/>
            <p:cNvSpPr/>
            <p:nvPr/>
          </p:nvSpPr>
          <p:spPr>
            <a:xfrm>
              <a:off x="6274545" y="2463685"/>
              <a:ext cx="255837" cy="32430"/>
            </a:xfrm>
            <a:custGeom>
              <a:avLst/>
              <a:gdLst/>
              <a:ahLst/>
              <a:cxnLst/>
              <a:rect l="l" t="t" r="r" b="b"/>
              <a:pathLst>
                <a:path w="9790" h="1241" extrusionOk="0">
                  <a:moveTo>
                    <a:pt x="1" y="0"/>
                  </a:moveTo>
                  <a:cubicBezTo>
                    <a:pt x="645" y="0"/>
                    <a:pt x="1174" y="520"/>
                    <a:pt x="1174" y="1241"/>
                  </a:cubicBezTo>
                  <a:lnTo>
                    <a:pt x="9790" y="1241"/>
                  </a:lnTo>
                  <a:cubicBezTo>
                    <a:pt x="9780" y="520"/>
                    <a:pt x="9261" y="0"/>
                    <a:pt x="861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3" name="Google Shape;18203;p67"/>
            <p:cNvSpPr/>
            <p:nvPr/>
          </p:nvSpPr>
          <p:spPr>
            <a:xfrm>
              <a:off x="6243891" y="2463685"/>
              <a:ext cx="255837" cy="282989"/>
            </a:xfrm>
            <a:custGeom>
              <a:avLst/>
              <a:gdLst/>
              <a:ahLst/>
              <a:cxnLst/>
              <a:rect l="l" t="t" r="r" b="b"/>
              <a:pathLst>
                <a:path w="9790" h="10829" extrusionOk="0">
                  <a:moveTo>
                    <a:pt x="1174" y="0"/>
                  </a:moveTo>
                  <a:cubicBezTo>
                    <a:pt x="520" y="0"/>
                    <a:pt x="0" y="520"/>
                    <a:pt x="0" y="1174"/>
                  </a:cubicBezTo>
                  <a:lnTo>
                    <a:pt x="0" y="10828"/>
                  </a:lnTo>
                  <a:lnTo>
                    <a:pt x="7434" y="10828"/>
                  </a:lnTo>
                  <a:cubicBezTo>
                    <a:pt x="8088" y="10828"/>
                    <a:pt x="8607" y="10299"/>
                    <a:pt x="8607" y="9645"/>
                  </a:cubicBezTo>
                  <a:lnTo>
                    <a:pt x="8607" y="1174"/>
                  </a:lnTo>
                  <a:cubicBezTo>
                    <a:pt x="8607" y="520"/>
                    <a:pt x="9136" y="0"/>
                    <a:pt x="979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4" name="Google Shape;18204;p67"/>
            <p:cNvSpPr/>
            <p:nvPr/>
          </p:nvSpPr>
          <p:spPr>
            <a:xfrm>
              <a:off x="6400190" y="2463685"/>
              <a:ext cx="99277" cy="282989"/>
            </a:xfrm>
            <a:custGeom>
              <a:avLst/>
              <a:gdLst/>
              <a:ahLst/>
              <a:cxnLst/>
              <a:rect l="l" t="t" r="r" b="b"/>
              <a:pathLst>
                <a:path w="3799" h="10829" extrusionOk="0">
                  <a:moveTo>
                    <a:pt x="2347" y="0"/>
                  </a:moveTo>
                  <a:cubicBezTo>
                    <a:pt x="1693" y="0"/>
                    <a:pt x="1174" y="520"/>
                    <a:pt x="1174" y="1174"/>
                  </a:cubicBezTo>
                  <a:lnTo>
                    <a:pt x="1174" y="9645"/>
                  </a:lnTo>
                  <a:cubicBezTo>
                    <a:pt x="1174" y="10299"/>
                    <a:pt x="645" y="10828"/>
                    <a:pt x="1" y="10828"/>
                  </a:cubicBezTo>
                  <a:lnTo>
                    <a:pt x="1453" y="10828"/>
                  </a:lnTo>
                  <a:cubicBezTo>
                    <a:pt x="2097" y="10828"/>
                    <a:pt x="2626" y="10299"/>
                    <a:pt x="2626" y="9645"/>
                  </a:cubicBezTo>
                  <a:lnTo>
                    <a:pt x="2626" y="1174"/>
                  </a:lnTo>
                  <a:cubicBezTo>
                    <a:pt x="2626" y="520"/>
                    <a:pt x="3155" y="0"/>
                    <a:pt x="37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5" name="Google Shape;18205;p67"/>
            <p:cNvSpPr/>
            <p:nvPr/>
          </p:nvSpPr>
          <p:spPr>
            <a:xfrm>
              <a:off x="6181827" y="2713982"/>
              <a:ext cx="255576" cy="32692"/>
            </a:xfrm>
            <a:custGeom>
              <a:avLst/>
              <a:gdLst/>
              <a:ahLst/>
              <a:cxnLst/>
              <a:rect l="l" t="t" r="r" b="b"/>
              <a:pathLst>
                <a:path w="9780" h="1251" extrusionOk="0">
                  <a:moveTo>
                    <a:pt x="0" y="0"/>
                  </a:moveTo>
                  <a:cubicBezTo>
                    <a:pt x="0" y="721"/>
                    <a:pt x="529" y="1250"/>
                    <a:pt x="1173" y="1250"/>
                  </a:cubicBezTo>
                  <a:lnTo>
                    <a:pt x="9780" y="1250"/>
                  </a:lnTo>
                  <a:cubicBezTo>
                    <a:pt x="9136" y="1250"/>
                    <a:pt x="8616" y="731"/>
                    <a:pt x="8607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6" name="Google Shape;18206;p67"/>
            <p:cNvSpPr/>
            <p:nvPr/>
          </p:nvSpPr>
          <p:spPr>
            <a:xfrm>
              <a:off x="6386131" y="2558598"/>
              <a:ext cx="156325" cy="97344"/>
            </a:xfrm>
            <a:custGeom>
              <a:avLst/>
              <a:gdLst/>
              <a:ahLst/>
              <a:cxnLst/>
              <a:rect l="l" t="t" r="r" b="b"/>
              <a:pathLst>
                <a:path w="5982" h="3725" extrusionOk="0">
                  <a:moveTo>
                    <a:pt x="5756" y="1"/>
                  </a:moveTo>
                  <a:cubicBezTo>
                    <a:pt x="4145" y="1"/>
                    <a:pt x="2045" y="398"/>
                    <a:pt x="971" y="1619"/>
                  </a:cubicBezTo>
                  <a:cubicBezTo>
                    <a:pt x="462" y="2205"/>
                    <a:pt x="241" y="2975"/>
                    <a:pt x="0" y="3725"/>
                  </a:cubicBezTo>
                  <a:cubicBezTo>
                    <a:pt x="673" y="3388"/>
                    <a:pt x="1116" y="3340"/>
                    <a:pt x="2058" y="3052"/>
                  </a:cubicBezTo>
                  <a:cubicBezTo>
                    <a:pt x="2664" y="2869"/>
                    <a:pt x="3923" y="2032"/>
                    <a:pt x="4510" y="1407"/>
                  </a:cubicBezTo>
                  <a:cubicBezTo>
                    <a:pt x="4962" y="907"/>
                    <a:pt x="5452" y="436"/>
                    <a:pt x="5981" y="3"/>
                  </a:cubicBezTo>
                  <a:cubicBezTo>
                    <a:pt x="5907" y="2"/>
                    <a:pt x="5832" y="1"/>
                    <a:pt x="5756" y="1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7" name="Google Shape;18207;p67"/>
            <p:cNvSpPr/>
            <p:nvPr/>
          </p:nvSpPr>
          <p:spPr>
            <a:xfrm>
              <a:off x="6386131" y="2558650"/>
              <a:ext cx="156325" cy="97291"/>
            </a:xfrm>
            <a:custGeom>
              <a:avLst/>
              <a:gdLst/>
              <a:ahLst/>
              <a:cxnLst/>
              <a:rect l="l" t="t" r="r" b="b"/>
              <a:pathLst>
                <a:path w="5982" h="3723" extrusionOk="0">
                  <a:moveTo>
                    <a:pt x="5950" y="1"/>
                  </a:moveTo>
                  <a:cubicBezTo>
                    <a:pt x="4295" y="1"/>
                    <a:pt x="239" y="2977"/>
                    <a:pt x="0" y="3723"/>
                  </a:cubicBezTo>
                  <a:cubicBezTo>
                    <a:pt x="673" y="3386"/>
                    <a:pt x="1116" y="3338"/>
                    <a:pt x="2058" y="3050"/>
                  </a:cubicBezTo>
                  <a:cubicBezTo>
                    <a:pt x="2664" y="2867"/>
                    <a:pt x="3923" y="2030"/>
                    <a:pt x="4510" y="1405"/>
                  </a:cubicBezTo>
                  <a:cubicBezTo>
                    <a:pt x="4962" y="896"/>
                    <a:pt x="5452" y="434"/>
                    <a:pt x="5981" y="1"/>
                  </a:cubicBezTo>
                  <a:cubicBezTo>
                    <a:pt x="5971" y="1"/>
                    <a:pt x="5960" y="1"/>
                    <a:pt x="595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8" name="Google Shape;18208;p67"/>
            <p:cNvSpPr/>
            <p:nvPr/>
          </p:nvSpPr>
          <p:spPr>
            <a:xfrm>
              <a:off x="6358718" y="2580941"/>
              <a:ext cx="122927" cy="112187"/>
            </a:xfrm>
            <a:custGeom>
              <a:avLst/>
              <a:gdLst/>
              <a:ahLst/>
              <a:cxnLst/>
              <a:rect l="l" t="t" r="r" b="b"/>
              <a:pathLst>
                <a:path w="4704" h="4293" extrusionOk="0">
                  <a:moveTo>
                    <a:pt x="4636" y="0"/>
                  </a:moveTo>
                  <a:cubicBezTo>
                    <a:pt x="4453" y="0"/>
                    <a:pt x="1729" y="1752"/>
                    <a:pt x="876" y="2774"/>
                  </a:cubicBezTo>
                  <a:cubicBezTo>
                    <a:pt x="645" y="3033"/>
                    <a:pt x="424" y="3302"/>
                    <a:pt x="232" y="3591"/>
                  </a:cubicBezTo>
                  <a:cubicBezTo>
                    <a:pt x="193" y="3649"/>
                    <a:pt x="1" y="4293"/>
                    <a:pt x="1" y="4293"/>
                  </a:cubicBezTo>
                  <a:cubicBezTo>
                    <a:pt x="1" y="4293"/>
                    <a:pt x="549" y="3870"/>
                    <a:pt x="568" y="3812"/>
                  </a:cubicBezTo>
                  <a:cubicBezTo>
                    <a:pt x="751" y="3514"/>
                    <a:pt x="943" y="3226"/>
                    <a:pt x="1165" y="2956"/>
                  </a:cubicBezTo>
                  <a:cubicBezTo>
                    <a:pt x="2001" y="1956"/>
                    <a:pt x="4703" y="110"/>
                    <a:pt x="4646" y="4"/>
                  </a:cubicBezTo>
                  <a:cubicBezTo>
                    <a:pt x="4644" y="2"/>
                    <a:pt x="4641" y="0"/>
                    <a:pt x="463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9" name="Google Shape;18209;p67"/>
            <p:cNvSpPr/>
            <p:nvPr/>
          </p:nvSpPr>
          <p:spPr>
            <a:xfrm>
              <a:off x="6277576" y="2518955"/>
              <a:ext cx="168868" cy="10584"/>
            </a:xfrm>
            <a:custGeom>
              <a:avLst/>
              <a:gdLst/>
              <a:ahLst/>
              <a:cxnLst/>
              <a:rect l="l" t="t" r="r" b="b"/>
              <a:pathLst>
                <a:path w="6462" h="405" extrusionOk="0">
                  <a:moveTo>
                    <a:pt x="6202" y="1"/>
                  </a:moveTo>
                  <a:cubicBezTo>
                    <a:pt x="6199" y="1"/>
                    <a:pt x="6196" y="1"/>
                    <a:pt x="6193" y="1"/>
                  </a:cubicBezTo>
                  <a:lnTo>
                    <a:pt x="269" y="1"/>
                  </a:lnTo>
                  <a:cubicBezTo>
                    <a:pt x="0" y="1"/>
                    <a:pt x="0" y="405"/>
                    <a:pt x="269" y="405"/>
                  </a:cubicBezTo>
                  <a:lnTo>
                    <a:pt x="6193" y="405"/>
                  </a:lnTo>
                  <a:cubicBezTo>
                    <a:pt x="6459" y="395"/>
                    <a:pt x="6462" y="1"/>
                    <a:pt x="6202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0" name="Google Shape;18210;p67"/>
            <p:cNvSpPr/>
            <p:nvPr/>
          </p:nvSpPr>
          <p:spPr>
            <a:xfrm>
              <a:off x="6277576" y="2680794"/>
              <a:ext cx="69382" cy="10584"/>
            </a:xfrm>
            <a:custGeom>
              <a:avLst/>
              <a:gdLst/>
              <a:ahLst/>
              <a:cxnLst/>
              <a:rect l="l" t="t" r="r" b="b"/>
              <a:pathLst>
                <a:path w="2655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2385" y="405"/>
                  </a:lnTo>
                  <a:cubicBezTo>
                    <a:pt x="2654" y="405"/>
                    <a:pt x="2654" y="1"/>
                    <a:pt x="2385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1" name="Google Shape;18211;p67"/>
            <p:cNvSpPr/>
            <p:nvPr/>
          </p:nvSpPr>
          <p:spPr>
            <a:xfrm>
              <a:off x="6277576" y="2626778"/>
              <a:ext cx="91490" cy="10584"/>
            </a:xfrm>
            <a:custGeom>
              <a:avLst/>
              <a:gdLst/>
              <a:ahLst/>
              <a:cxnLst/>
              <a:rect l="l" t="t" r="r" b="b"/>
              <a:pathLst>
                <a:path w="3501" h="405" extrusionOk="0">
                  <a:moveTo>
                    <a:pt x="269" y="0"/>
                  </a:moveTo>
                  <a:cubicBezTo>
                    <a:pt x="0" y="0"/>
                    <a:pt x="0" y="404"/>
                    <a:pt x="269" y="404"/>
                  </a:cubicBezTo>
                  <a:lnTo>
                    <a:pt x="3231" y="404"/>
                  </a:lnTo>
                  <a:cubicBezTo>
                    <a:pt x="3500" y="404"/>
                    <a:pt x="3500" y="0"/>
                    <a:pt x="3231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2" name="Google Shape;18212;p67"/>
            <p:cNvSpPr/>
            <p:nvPr/>
          </p:nvSpPr>
          <p:spPr>
            <a:xfrm>
              <a:off x="6277576" y="2572736"/>
              <a:ext cx="129173" cy="10584"/>
            </a:xfrm>
            <a:custGeom>
              <a:avLst/>
              <a:gdLst/>
              <a:ahLst/>
              <a:cxnLst/>
              <a:rect l="l" t="t" r="r" b="b"/>
              <a:pathLst>
                <a:path w="4943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4673" y="405"/>
                  </a:lnTo>
                  <a:cubicBezTo>
                    <a:pt x="4943" y="405"/>
                    <a:pt x="4943" y="1"/>
                    <a:pt x="4673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13" name="Google Shape;18213;p67"/>
          <p:cNvGrpSpPr/>
          <p:nvPr/>
        </p:nvGrpSpPr>
        <p:grpSpPr>
          <a:xfrm>
            <a:off x="5346292" y="3340691"/>
            <a:ext cx="291247" cy="360628"/>
            <a:chOff x="5346292" y="3340691"/>
            <a:chExt cx="291247" cy="360628"/>
          </a:xfrm>
        </p:grpSpPr>
        <p:sp>
          <p:nvSpPr>
            <p:cNvPr id="18214" name="Google Shape;18214;p67"/>
            <p:cNvSpPr/>
            <p:nvPr/>
          </p:nvSpPr>
          <p:spPr>
            <a:xfrm>
              <a:off x="5479202" y="3340691"/>
              <a:ext cx="25166" cy="31934"/>
            </a:xfrm>
            <a:custGeom>
              <a:avLst/>
              <a:gdLst/>
              <a:ahLst/>
              <a:cxnLst/>
              <a:rect l="l" t="t" r="r" b="b"/>
              <a:pathLst>
                <a:path w="963" h="1222" extrusionOk="0">
                  <a:moveTo>
                    <a:pt x="116" y="0"/>
                  </a:moveTo>
                  <a:cubicBezTo>
                    <a:pt x="59" y="0"/>
                    <a:pt x="1" y="48"/>
                    <a:pt x="1" y="106"/>
                  </a:cubicBezTo>
                  <a:lnTo>
                    <a:pt x="1" y="1222"/>
                  </a:lnTo>
                  <a:lnTo>
                    <a:pt x="962" y="1222"/>
                  </a:lnTo>
                  <a:lnTo>
                    <a:pt x="962" y="106"/>
                  </a:lnTo>
                  <a:cubicBezTo>
                    <a:pt x="962" y="48"/>
                    <a:pt x="914" y="0"/>
                    <a:pt x="8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5" name="Google Shape;18215;p67"/>
            <p:cNvSpPr/>
            <p:nvPr/>
          </p:nvSpPr>
          <p:spPr>
            <a:xfrm>
              <a:off x="5492033" y="3340691"/>
              <a:ext cx="12596" cy="31934"/>
            </a:xfrm>
            <a:custGeom>
              <a:avLst/>
              <a:gdLst/>
              <a:ahLst/>
              <a:cxnLst/>
              <a:rect l="l" t="t" r="r" b="b"/>
              <a:pathLst>
                <a:path w="482" h="1222" extrusionOk="0">
                  <a:moveTo>
                    <a:pt x="0" y="0"/>
                  </a:moveTo>
                  <a:lnTo>
                    <a:pt x="0" y="1222"/>
                  </a:lnTo>
                  <a:lnTo>
                    <a:pt x="481" y="1222"/>
                  </a:lnTo>
                  <a:lnTo>
                    <a:pt x="481" y="116"/>
                  </a:lnTo>
                  <a:cubicBezTo>
                    <a:pt x="481" y="48"/>
                    <a:pt x="433" y="0"/>
                    <a:pt x="3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6" name="Google Shape;18216;p67"/>
            <p:cNvSpPr/>
            <p:nvPr/>
          </p:nvSpPr>
          <p:spPr>
            <a:xfrm>
              <a:off x="5427199" y="3605048"/>
              <a:ext cx="132204" cy="11342"/>
            </a:xfrm>
            <a:custGeom>
              <a:avLst/>
              <a:gdLst/>
              <a:ahLst/>
              <a:cxnLst/>
              <a:rect l="l" t="t" r="r" b="b"/>
              <a:pathLst>
                <a:path w="5059" h="434" extrusionOk="0">
                  <a:moveTo>
                    <a:pt x="0" y="0"/>
                  </a:moveTo>
                  <a:lnTo>
                    <a:pt x="0" y="433"/>
                  </a:lnTo>
                  <a:lnTo>
                    <a:pt x="5058" y="433"/>
                  </a:lnTo>
                  <a:lnTo>
                    <a:pt x="5058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7" name="Google Shape;18217;p67"/>
            <p:cNvSpPr/>
            <p:nvPr/>
          </p:nvSpPr>
          <p:spPr>
            <a:xfrm>
              <a:off x="5480718" y="3463566"/>
              <a:ext cx="22396" cy="205323"/>
            </a:xfrm>
            <a:custGeom>
              <a:avLst/>
              <a:gdLst/>
              <a:ahLst/>
              <a:cxnLst/>
              <a:rect l="l" t="t" r="r" b="b"/>
              <a:pathLst>
                <a:path w="857" h="7857" extrusionOk="0">
                  <a:moveTo>
                    <a:pt x="1" y="1"/>
                  </a:moveTo>
                  <a:lnTo>
                    <a:pt x="1" y="7636"/>
                  </a:lnTo>
                  <a:cubicBezTo>
                    <a:pt x="1" y="7761"/>
                    <a:pt x="106" y="7857"/>
                    <a:pt x="222" y="7857"/>
                  </a:cubicBezTo>
                  <a:lnTo>
                    <a:pt x="635" y="7857"/>
                  </a:lnTo>
                  <a:cubicBezTo>
                    <a:pt x="760" y="7857"/>
                    <a:pt x="856" y="7761"/>
                    <a:pt x="856" y="7636"/>
                  </a:cubicBezTo>
                  <a:lnTo>
                    <a:pt x="856" y="1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8" name="Google Shape;18218;p67"/>
            <p:cNvSpPr/>
            <p:nvPr/>
          </p:nvSpPr>
          <p:spPr>
            <a:xfrm>
              <a:off x="5486493" y="3463566"/>
              <a:ext cx="16620" cy="205323"/>
            </a:xfrm>
            <a:custGeom>
              <a:avLst/>
              <a:gdLst/>
              <a:ahLst/>
              <a:cxnLst/>
              <a:rect l="l" t="t" r="r" b="b"/>
              <a:pathLst>
                <a:path w="636" h="7857" extrusionOk="0">
                  <a:moveTo>
                    <a:pt x="212" y="1"/>
                  </a:moveTo>
                  <a:lnTo>
                    <a:pt x="212" y="7636"/>
                  </a:lnTo>
                  <a:cubicBezTo>
                    <a:pt x="212" y="7761"/>
                    <a:pt x="116" y="7857"/>
                    <a:pt x="1" y="7857"/>
                  </a:cubicBezTo>
                  <a:lnTo>
                    <a:pt x="414" y="7857"/>
                  </a:lnTo>
                  <a:cubicBezTo>
                    <a:pt x="539" y="7857"/>
                    <a:pt x="635" y="7761"/>
                    <a:pt x="635" y="7636"/>
                  </a:cubicBezTo>
                  <a:lnTo>
                    <a:pt x="635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9" name="Google Shape;18219;p67"/>
            <p:cNvSpPr/>
            <p:nvPr/>
          </p:nvSpPr>
          <p:spPr>
            <a:xfrm>
              <a:off x="5502068" y="3448488"/>
              <a:ext cx="96795" cy="252832"/>
            </a:xfrm>
            <a:custGeom>
              <a:avLst/>
              <a:gdLst/>
              <a:ahLst/>
              <a:cxnLst/>
              <a:rect l="l" t="t" r="r" b="b"/>
              <a:pathLst>
                <a:path w="3704" h="9675" extrusionOk="0">
                  <a:moveTo>
                    <a:pt x="1" y="1"/>
                  </a:moveTo>
                  <a:lnTo>
                    <a:pt x="2780" y="9521"/>
                  </a:lnTo>
                  <a:cubicBezTo>
                    <a:pt x="2809" y="9617"/>
                    <a:pt x="2895" y="9674"/>
                    <a:pt x="2992" y="9674"/>
                  </a:cubicBezTo>
                  <a:lnTo>
                    <a:pt x="3453" y="9674"/>
                  </a:lnTo>
                  <a:cubicBezTo>
                    <a:pt x="3597" y="9674"/>
                    <a:pt x="3703" y="9540"/>
                    <a:pt x="3655" y="9396"/>
                  </a:cubicBezTo>
                  <a:lnTo>
                    <a:pt x="914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0" name="Google Shape;18220;p67"/>
            <p:cNvSpPr/>
            <p:nvPr/>
          </p:nvSpPr>
          <p:spPr>
            <a:xfrm>
              <a:off x="5514141" y="3448488"/>
              <a:ext cx="84722" cy="252832"/>
            </a:xfrm>
            <a:custGeom>
              <a:avLst/>
              <a:gdLst/>
              <a:ahLst/>
              <a:cxnLst/>
              <a:rect l="l" t="t" r="r" b="b"/>
              <a:pathLst>
                <a:path w="3242" h="9675" extrusionOk="0">
                  <a:moveTo>
                    <a:pt x="1" y="1"/>
                  </a:moveTo>
                  <a:lnTo>
                    <a:pt x="2741" y="9396"/>
                  </a:lnTo>
                  <a:cubicBezTo>
                    <a:pt x="2780" y="9540"/>
                    <a:pt x="2674" y="9674"/>
                    <a:pt x="2530" y="9674"/>
                  </a:cubicBezTo>
                  <a:lnTo>
                    <a:pt x="2991" y="9674"/>
                  </a:lnTo>
                  <a:cubicBezTo>
                    <a:pt x="3135" y="9674"/>
                    <a:pt x="3241" y="9540"/>
                    <a:pt x="3193" y="939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1" name="Google Shape;18221;p67"/>
            <p:cNvSpPr/>
            <p:nvPr/>
          </p:nvSpPr>
          <p:spPr>
            <a:xfrm>
              <a:off x="5385230" y="3448488"/>
              <a:ext cx="96533" cy="252832"/>
            </a:xfrm>
            <a:custGeom>
              <a:avLst/>
              <a:gdLst/>
              <a:ahLst/>
              <a:cxnLst/>
              <a:rect l="l" t="t" r="r" b="b"/>
              <a:pathLst>
                <a:path w="3694" h="9675" extrusionOk="0">
                  <a:moveTo>
                    <a:pt x="2780" y="1"/>
                  </a:moveTo>
                  <a:lnTo>
                    <a:pt x="39" y="9396"/>
                  </a:lnTo>
                  <a:cubicBezTo>
                    <a:pt x="0" y="9540"/>
                    <a:pt x="106" y="9674"/>
                    <a:pt x="251" y="9674"/>
                  </a:cubicBezTo>
                  <a:lnTo>
                    <a:pt x="702" y="9674"/>
                  </a:lnTo>
                  <a:cubicBezTo>
                    <a:pt x="799" y="9674"/>
                    <a:pt x="885" y="9617"/>
                    <a:pt x="914" y="9521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2" name="Google Shape;18222;p67"/>
            <p:cNvSpPr/>
            <p:nvPr/>
          </p:nvSpPr>
          <p:spPr>
            <a:xfrm>
              <a:off x="5391502" y="3448488"/>
              <a:ext cx="90262" cy="252832"/>
            </a:xfrm>
            <a:custGeom>
              <a:avLst/>
              <a:gdLst/>
              <a:ahLst/>
              <a:cxnLst/>
              <a:rect l="l" t="t" r="r" b="b"/>
              <a:pathLst>
                <a:path w="3454" h="9675" extrusionOk="0">
                  <a:moveTo>
                    <a:pt x="2972" y="1"/>
                  </a:moveTo>
                  <a:lnTo>
                    <a:pt x="203" y="9521"/>
                  </a:lnTo>
                  <a:cubicBezTo>
                    <a:pt x="174" y="9607"/>
                    <a:pt x="87" y="9674"/>
                    <a:pt x="1" y="9674"/>
                  </a:cubicBezTo>
                  <a:lnTo>
                    <a:pt x="462" y="9674"/>
                  </a:lnTo>
                  <a:cubicBezTo>
                    <a:pt x="559" y="9674"/>
                    <a:pt x="645" y="9607"/>
                    <a:pt x="674" y="9521"/>
                  </a:cubicBezTo>
                  <a:lnTo>
                    <a:pt x="3453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3" name="Google Shape;18223;p67"/>
            <p:cNvSpPr/>
            <p:nvPr/>
          </p:nvSpPr>
          <p:spPr>
            <a:xfrm>
              <a:off x="5490518" y="3549751"/>
              <a:ext cx="3031" cy="2300"/>
            </a:xfrm>
            <a:custGeom>
              <a:avLst/>
              <a:gdLst/>
              <a:ahLst/>
              <a:cxnLst/>
              <a:rect l="l" t="t" r="r" b="b"/>
              <a:pathLst>
                <a:path w="116" h="88" extrusionOk="0">
                  <a:moveTo>
                    <a:pt x="58" y="1"/>
                  </a:moveTo>
                  <a:cubicBezTo>
                    <a:pt x="1" y="1"/>
                    <a:pt x="1" y="87"/>
                    <a:pt x="58" y="87"/>
                  </a:cubicBezTo>
                  <a:cubicBezTo>
                    <a:pt x="116" y="87"/>
                    <a:pt x="116" y="1"/>
                    <a:pt x="5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4" name="Google Shape;18224;p67"/>
            <p:cNvSpPr/>
            <p:nvPr/>
          </p:nvSpPr>
          <p:spPr>
            <a:xfrm>
              <a:off x="5360352" y="3373357"/>
              <a:ext cx="263128" cy="180210"/>
            </a:xfrm>
            <a:custGeom>
              <a:avLst/>
              <a:gdLst/>
              <a:ahLst/>
              <a:cxnLst/>
              <a:rect l="l" t="t" r="r" b="b"/>
              <a:pathLst>
                <a:path w="10069" h="6896" extrusionOk="0">
                  <a:moveTo>
                    <a:pt x="202" y="0"/>
                  </a:moveTo>
                  <a:cubicBezTo>
                    <a:pt x="97" y="0"/>
                    <a:pt x="1" y="87"/>
                    <a:pt x="1" y="202"/>
                  </a:cubicBezTo>
                  <a:lnTo>
                    <a:pt x="1" y="6703"/>
                  </a:lnTo>
                  <a:cubicBezTo>
                    <a:pt x="1" y="6809"/>
                    <a:pt x="97" y="6895"/>
                    <a:pt x="202" y="6895"/>
                  </a:cubicBezTo>
                  <a:lnTo>
                    <a:pt x="9867" y="6895"/>
                  </a:lnTo>
                  <a:cubicBezTo>
                    <a:pt x="9871" y="6896"/>
                    <a:pt x="9876" y="6896"/>
                    <a:pt x="9881" y="6896"/>
                  </a:cubicBezTo>
                  <a:cubicBezTo>
                    <a:pt x="9981" y="6896"/>
                    <a:pt x="10068" y="6804"/>
                    <a:pt x="10068" y="6703"/>
                  </a:cubicBezTo>
                  <a:lnTo>
                    <a:pt x="10068" y="202"/>
                  </a:lnTo>
                  <a:cubicBezTo>
                    <a:pt x="10068" y="87"/>
                    <a:pt x="9972" y="0"/>
                    <a:pt x="986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5" name="Google Shape;18225;p67"/>
            <p:cNvSpPr/>
            <p:nvPr/>
          </p:nvSpPr>
          <p:spPr>
            <a:xfrm>
              <a:off x="5579237" y="3373357"/>
              <a:ext cx="44242" cy="180210"/>
            </a:xfrm>
            <a:custGeom>
              <a:avLst/>
              <a:gdLst/>
              <a:ahLst/>
              <a:cxnLst/>
              <a:rect l="l" t="t" r="r" b="b"/>
              <a:pathLst>
                <a:path w="1693" h="6896" extrusionOk="0">
                  <a:moveTo>
                    <a:pt x="0" y="0"/>
                  </a:moveTo>
                  <a:cubicBezTo>
                    <a:pt x="106" y="0"/>
                    <a:pt x="202" y="87"/>
                    <a:pt x="202" y="202"/>
                  </a:cubicBezTo>
                  <a:lnTo>
                    <a:pt x="202" y="6693"/>
                  </a:lnTo>
                  <a:cubicBezTo>
                    <a:pt x="202" y="6809"/>
                    <a:pt x="106" y="6895"/>
                    <a:pt x="0" y="6895"/>
                  </a:cubicBezTo>
                  <a:lnTo>
                    <a:pt x="1491" y="6895"/>
                  </a:lnTo>
                  <a:cubicBezTo>
                    <a:pt x="1596" y="6895"/>
                    <a:pt x="1692" y="6809"/>
                    <a:pt x="1692" y="6693"/>
                  </a:cubicBezTo>
                  <a:lnTo>
                    <a:pt x="1692" y="202"/>
                  </a:lnTo>
                  <a:cubicBezTo>
                    <a:pt x="1692" y="87"/>
                    <a:pt x="1596" y="0"/>
                    <a:pt x="1491" y="0"/>
                  </a:cubicBezTo>
                  <a:close/>
                </a:path>
              </a:pathLst>
            </a:custGeom>
            <a:solidFill>
              <a:srgbClr val="AB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6" name="Google Shape;18226;p67"/>
            <p:cNvSpPr/>
            <p:nvPr/>
          </p:nvSpPr>
          <p:spPr>
            <a:xfrm>
              <a:off x="5459603" y="3362303"/>
              <a:ext cx="64364" cy="22134"/>
            </a:xfrm>
            <a:custGeom>
              <a:avLst/>
              <a:gdLst/>
              <a:ahLst/>
              <a:cxnLst/>
              <a:rect l="l" t="t" r="r" b="b"/>
              <a:pathLst>
                <a:path w="2463" h="847" extrusionOk="0">
                  <a:moveTo>
                    <a:pt x="97" y="0"/>
                  </a:moveTo>
                  <a:cubicBezTo>
                    <a:pt x="39" y="0"/>
                    <a:pt x="1" y="48"/>
                    <a:pt x="1" y="97"/>
                  </a:cubicBezTo>
                  <a:lnTo>
                    <a:pt x="1" y="750"/>
                  </a:lnTo>
                  <a:cubicBezTo>
                    <a:pt x="1" y="808"/>
                    <a:pt x="39" y="847"/>
                    <a:pt x="97" y="847"/>
                  </a:cubicBezTo>
                  <a:lnTo>
                    <a:pt x="2376" y="847"/>
                  </a:lnTo>
                  <a:cubicBezTo>
                    <a:pt x="2424" y="847"/>
                    <a:pt x="2463" y="808"/>
                    <a:pt x="2463" y="750"/>
                  </a:cubicBezTo>
                  <a:lnTo>
                    <a:pt x="2463" y="97"/>
                  </a:lnTo>
                  <a:cubicBezTo>
                    <a:pt x="2463" y="48"/>
                    <a:pt x="2424" y="0"/>
                    <a:pt x="2376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7" name="Google Shape;18227;p67"/>
            <p:cNvSpPr/>
            <p:nvPr/>
          </p:nvSpPr>
          <p:spPr>
            <a:xfrm>
              <a:off x="5385988" y="3413314"/>
              <a:ext cx="215123" cy="108842"/>
            </a:xfrm>
            <a:custGeom>
              <a:avLst/>
              <a:gdLst/>
              <a:ahLst/>
              <a:cxnLst/>
              <a:rect l="l" t="t" r="r" b="b"/>
              <a:pathLst>
                <a:path w="8232" h="4165" extrusionOk="0">
                  <a:moveTo>
                    <a:pt x="5289" y="0"/>
                  </a:moveTo>
                  <a:lnTo>
                    <a:pt x="2751" y="3260"/>
                  </a:lnTo>
                  <a:lnTo>
                    <a:pt x="1779" y="1876"/>
                  </a:lnTo>
                  <a:lnTo>
                    <a:pt x="0" y="4164"/>
                  </a:lnTo>
                  <a:lnTo>
                    <a:pt x="8232" y="4164"/>
                  </a:lnTo>
                  <a:lnTo>
                    <a:pt x="528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8" name="Google Shape;18228;p67"/>
            <p:cNvSpPr/>
            <p:nvPr/>
          </p:nvSpPr>
          <p:spPr>
            <a:xfrm>
              <a:off x="5432477" y="3462312"/>
              <a:ext cx="41995" cy="59843"/>
            </a:xfrm>
            <a:custGeom>
              <a:avLst/>
              <a:gdLst/>
              <a:ahLst/>
              <a:cxnLst/>
              <a:rect l="l" t="t" r="r" b="b"/>
              <a:pathLst>
                <a:path w="1607" h="2290" extrusionOk="0">
                  <a:moveTo>
                    <a:pt x="0" y="1"/>
                  </a:moveTo>
                  <a:lnTo>
                    <a:pt x="683" y="2289"/>
                  </a:lnTo>
                  <a:lnTo>
                    <a:pt x="1606" y="22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9" name="Google Shape;18229;p67"/>
            <p:cNvSpPr/>
            <p:nvPr/>
          </p:nvSpPr>
          <p:spPr>
            <a:xfrm>
              <a:off x="5524202" y="3413314"/>
              <a:ext cx="76908" cy="108842"/>
            </a:xfrm>
            <a:custGeom>
              <a:avLst/>
              <a:gdLst/>
              <a:ahLst/>
              <a:cxnLst/>
              <a:rect l="l" t="t" r="r" b="b"/>
              <a:pathLst>
                <a:path w="2943" h="4165" extrusionOk="0">
                  <a:moveTo>
                    <a:pt x="0" y="0"/>
                  </a:moveTo>
                  <a:lnTo>
                    <a:pt x="1346" y="4164"/>
                  </a:lnTo>
                  <a:lnTo>
                    <a:pt x="2943" y="4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0" name="Google Shape;18230;p67"/>
            <p:cNvSpPr/>
            <p:nvPr/>
          </p:nvSpPr>
          <p:spPr>
            <a:xfrm>
              <a:off x="5360352" y="3522129"/>
              <a:ext cx="263128" cy="31437"/>
            </a:xfrm>
            <a:custGeom>
              <a:avLst/>
              <a:gdLst/>
              <a:ahLst/>
              <a:cxnLst/>
              <a:rect l="l" t="t" r="r" b="b"/>
              <a:pathLst>
                <a:path w="10069" h="1203" extrusionOk="0">
                  <a:moveTo>
                    <a:pt x="1" y="0"/>
                  </a:moveTo>
                  <a:lnTo>
                    <a:pt x="1" y="1010"/>
                  </a:lnTo>
                  <a:cubicBezTo>
                    <a:pt x="1" y="1116"/>
                    <a:pt x="97" y="1202"/>
                    <a:pt x="202" y="1202"/>
                  </a:cubicBezTo>
                  <a:lnTo>
                    <a:pt x="9867" y="1202"/>
                  </a:lnTo>
                  <a:cubicBezTo>
                    <a:pt x="9972" y="1202"/>
                    <a:pt x="10068" y="1116"/>
                    <a:pt x="10068" y="1010"/>
                  </a:cubicBezTo>
                  <a:lnTo>
                    <a:pt x="10068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1" name="Google Shape;18231;p67"/>
            <p:cNvSpPr/>
            <p:nvPr/>
          </p:nvSpPr>
          <p:spPr>
            <a:xfrm>
              <a:off x="5360613" y="3522129"/>
              <a:ext cx="262867" cy="31437"/>
            </a:xfrm>
            <a:custGeom>
              <a:avLst/>
              <a:gdLst/>
              <a:ahLst/>
              <a:cxnLst/>
              <a:rect l="l" t="t" r="r" b="b"/>
              <a:pathLst>
                <a:path w="10059" h="1203" extrusionOk="0">
                  <a:moveTo>
                    <a:pt x="8568" y="0"/>
                  </a:moveTo>
                  <a:lnTo>
                    <a:pt x="8568" y="346"/>
                  </a:lnTo>
                  <a:cubicBezTo>
                    <a:pt x="8568" y="462"/>
                    <a:pt x="8472" y="558"/>
                    <a:pt x="8356" y="558"/>
                  </a:cubicBezTo>
                  <a:lnTo>
                    <a:pt x="202" y="558"/>
                  </a:lnTo>
                  <a:cubicBezTo>
                    <a:pt x="87" y="519"/>
                    <a:pt x="10" y="423"/>
                    <a:pt x="0" y="308"/>
                  </a:cubicBezTo>
                  <a:lnTo>
                    <a:pt x="0" y="1010"/>
                  </a:lnTo>
                  <a:cubicBezTo>
                    <a:pt x="0" y="1116"/>
                    <a:pt x="87" y="1202"/>
                    <a:pt x="202" y="1202"/>
                  </a:cubicBezTo>
                  <a:lnTo>
                    <a:pt x="9857" y="1202"/>
                  </a:lnTo>
                  <a:cubicBezTo>
                    <a:pt x="9972" y="1202"/>
                    <a:pt x="10058" y="1116"/>
                    <a:pt x="10058" y="1010"/>
                  </a:cubicBezTo>
                  <a:lnTo>
                    <a:pt x="10058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2" name="Google Shape;18232;p67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154" y="0"/>
                  </a:moveTo>
                  <a:cubicBezTo>
                    <a:pt x="67" y="0"/>
                    <a:pt x="0" y="67"/>
                    <a:pt x="0" y="144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3" name="Google Shape;18233;p67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9655" y="0"/>
                  </a:moveTo>
                  <a:lnTo>
                    <a:pt x="9655" y="231"/>
                  </a:lnTo>
                  <a:cubicBezTo>
                    <a:pt x="9655" y="385"/>
                    <a:pt x="9529" y="519"/>
                    <a:pt x="9366" y="519"/>
                  </a:cubicBezTo>
                  <a:lnTo>
                    <a:pt x="154" y="519"/>
                  </a:lnTo>
                  <a:cubicBezTo>
                    <a:pt x="67" y="519"/>
                    <a:pt x="0" y="452"/>
                    <a:pt x="0" y="365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4" name="Google Shape;18234;p67"/>
            <p:cNvSpPr/>
            <p:nvPr/>
          </p:nvSpPr>
          <p:spPr>
            <a:xfrm>
              <a:off x="5490256" y="3413314"/>
              <a:ext cx="69147" cy="51533"/>
            </a:xfrm>
            <a:custGeom>
              <a:avLst/>
              <a:gdLst/>
              <a:ahLst/>
              <a:cxnLst/>
              <a:rect l="l" t="t" r="r" b="b"/>
              <a:pathLst>
                <a:path w="2646" h="1972" extrusionOk="0">
                  <a:moveTo>
                    <a:pt x="1299" y="0"/>
                  </a:moveTo>
                  <a:lnTo>
                    <a:pt x="1" y="1674"/>
                  </a:lnTo>
                  <a:lnTo>
                    <a:pt x="1" y="1674"/>
                  </a:lnTo>
                  <a:lnTo>
                    <a:pt x="866" y="1395"/>
                  </a:lnTo>
                  <a:lnTo>
                    <a:pt x="1299" y="1972"/>
                  </a:lnTo>
                  <a:lnTo>
                    <a:pt x="1597" y="1347"/>
                  </a:lnTo>
                  <a:lnTo>
                    <a:pt x="2645" y="1895"/>
                  </a:lnTo>
                  <a:lnTo>
                    <a:pt x="1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5" name="Google Shape;18235;p67"/>
            <p:cNvSpPr/>
            <p:nvPr/>
          </p:nvSpPr>
          <p:spPr>
            <a:xfrm>
              <a:off x="5524202" y="3413314"/>
              <a:ext cx="35200" cy="49521"/>
            </a:xfrm>
            <a:custGeom>
              <a:avLst/>
              <a:gdLst/>
              <a:ahLst/>
              <a:cxnLst/>
              <a:rect l="l" t="t" r="r" b="b"/>
              <a:pathLst>
                <a:path w="1347" h="1895" extrusionOk="0">
                  <a:moveTo>
                    <a:pt x="0" y="0"/>
                  </a:moveTo>
                  <a:lnTo>
                    <a:pt x="462" y="1433"/>
                  </a:lnTo>
                  <a:lnTo>
                    <a:pt x="1346" y="18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6" name="Google Shape;18236;p67"/>
            <p:cNvSpPr/>
            <p:nvPr/>
          </p:nvSpPr>
          <p:spPr>
            <a:xfrm>
              <a:off x="5406580" y="3462312"/>
              <a:ext cx="42491" cy="39721"/>
            </a:xfrm>
            <a:custGeom>
              <a:avLst/>
              <a:gdLst/>
              <a:ahLst/>
              <a:cxnLst/>
              <a:rect l="l" t="t" r="r" b="b"/>
              <a:pathLst>
                <a:path w="1626" h="1520" extrusionOk="0">
                  <a:moveTo>
                    <a:pt x="991" y="1"/>
                  </a:moveTo>
                  <a:lnTo>
                    <a:pt x="1" y="1270"/>
                  </a:lnTo>
                  <a:lnTo>
                    <a:pt x="722" y="1145"/>
                  </a:lnTo>
                  <a:lnTo>
                    <a:pt x="982" y="1520"/>
                  </a:lnTo>
                  <a:lnTo>
                    <a:pt x="1626" y="904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7" name="Google Shape;18237;p67"/>
            <p:cNvSpPr/>
            <p:nvPr/>
          </p:nvSpPr>
          <p:spPr>
            <a:xfrm>
              <a:off x="5432477" y="3462312"/>
              <a:ext cx="16594" cy="30680"/>
            </a:xfrm>
            <a:custGeom>
              <a:avLst/>
              <a:gdLst/>
              <a:ahLst/>
              <a:cxnLst/>
              <a:rect l="l" t="t" r="r" b="b"/>
              <a:pathLst>
                <a:path w="635" h="1174" extrusionOk="0">
                  <a:moveTo>
                    <a:pt x="0" y="1"/>
                  </a:moveTo>
                  <a:lnTo>
                    <a:pt x="346" y="1174"/>
                  </a:lnTo>
                  <a:lnTo>
                    <a:pt x="635" y="9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8" name="Google Shape;18238;p67"/>
            <p:cNvSpPr/>
            <p:nvPr/>
          </p:nvSpPr>
          <p:spPr>
            <a:xfrm>
              <a:off x="5491772" y="3362303"/>
              <a:ext cx="32195" cy="22134"/>
            </a:xfrm>
            <a:custGeom>
              <a:avLst/>
              <a:gdLst/>
              <a:ahLst/>
              <a:cxnLst/>
              <a:rect l="l" t="t" r="r" b="b"/>
              <a:pathLst>
                <a:path w="1232" h="847" extrusionOk="0">
                  <a:moveTo>
                    <a:pt x="1" y="0"/>
                  </a:moveTo>
                  <a:lnTo>
                    <a:pt x="1" y="847"/>
                  </a:lnTo>
                  <a:lnTo>
                    <a:pt x="1145" y="847"/>
                  </a:lnTo>
                  <a:cubicBezTo>
                    <a:pt x="1193" y="847"/>
                    <a:pt x="1232" y="808"/>
                    <a:pt x="1232" y="760"/>
                  </a:cubicBezTo>
                  <a:lnTo>
                    <a:pt x="1232" y="97"/>
                  </a:lnTo>
                  <a:cubicBezTo>
                    <a:pt x="1232" y="48"/>
                    <a:pt x="1193" y="0"/>
                    <a:pt x="1145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39" name="Google Shape;18239;p67"/>
          <p:cNvGrpSpPr/>
          <p:nvPr/>
        </p:nvGrpSpPr>
        <p:grpSpPr>
          <a:xfrm>
            <a:off x="7969264" y="1981697"/>
            <a:ext cx="337763" cy="360393"/>
            <a:chOff x="7969264" y="1981697"/>
            <a:chExt cx="337763" cy="360393"/>
          </a:xfrm>
        </p:grpSpPr>
        <p:sp>
          <p:nvSpPr>
            <p:cNvPr id="18240" name="Google Shape;18240;p67"/>
            <p:cNvSpPr/>
            <p:nvPr/>
          </p:nvSpPr>
          <p:spPr>
            <a:xfrm>
              <a:off x="8035353" y="2032159"/>
              <a:ext cx="271673" cy="247109"/>
            </a:xfrm>
            <a:custGeom>
              <a:avLst/>
              <a:gdLst/>
              <a:ahLst/>
              <a:cxnLst/>
              <a:rect l="l" t="t" r="r" b="b"/>
              <a:pathLst>
                <a:path w="10396" h="9456" extrusionOk="0">
                  <a:moveTo>
                    <a:pt x="8028" y="1"/>
                  </a:moveTo>
                  <a:cubicBezTo>
                    <a:pt x="7879" y="1"/>
                    <a:pt x="7729" y="49"/>
                    <a:pt x="7606" y="147"/>
                  </a:cubicBezTo>
                  <a:lnTo>
                    <a:pt x="3318" y="3416"/>
                  </a:lnTo>
                  <a:cubicBezTo>
                    <a:pt x="3291" y="3438"/>
                    <a:pt x="3261" y="3447"/>
                    <a:pt x="3231" y="3447"/>
                  </a:cubicBezTo>
                  <a:cubicBezTo>
                    <a:pt x="3154" y="3447"/>
                    <a:pt x="3083" y="3382"/>
                    <a:pt x="3097" y="3291"/>
                  </a:cubicBezTo>
                  <a:lnTo>
                    <a:pt x="3298" y="1926"/>
                  </a:lnTo>
                  <a:cubicBezTo>
                    <a:pt x="3347" y="1551"/>
                    <a:pt x="3087" y="1205"/>
                    <a:pt x="2712" y="1157"/>
                  </a:cubicBezTo>
                  <a:cubicBezTo>
                    <a:pt x="2682" y="1153"/>
                    <a:pt x="2652" y="1151"/>
                    <a:pt x="2622" y="1151"/>
                  </a:cubicBezTo>
                  <a:cubicBezTo>
                    <a:pt x="2283" y="1151"/>
                    <a:pt x="1987" y="1398"/>
                    <a:pt x="1943" y="1743"/>
                  </a:cubicBezTo>
                  <a:lnTo>
                    <a:pt x="664" y="5205"/>
                  </a:lnTo>
                  <a:cubicBezTo>
                    <a:pt x="635" y="5320"/>
                    <a:pt x="394" y="5609"/>
                    <a:pt x="0" y="5917"/>
                  </a:cubicBezTo>
                  <a:lnTo>
                    <a:pt x="2702" y="9455"/>
                  </a:lnTo>
                  <a:lnTo>
                    <a:pt x="3395" y="8936"/>
                  </a:lnTo>
                  <a:cubicBezTo>
                    <a:pt x="3712" y="8696"/>
                    <a:pt x="4683" y="8455"/>
                    <a:pt x="5077" y="8436"/>
                  </a:cubicBezTo>
                  <a:cubicBezTo>
                    <a:pt x="5472" y="8417"/>
                    <a:pt x="5856" y="8273"/>
                    <a:pt x="6174" y="8042"/>
                  </a:cubicBezTo>
                  <a:lnTo>
                    <a:pt x="10039" y="5157"/>
                  </a:lnTo>
                  <a:cubicBezTo>
                    <a:pt x="10337" y="4926"/>
                    <a:pt x="10395" y="4493"/>
                    <a:pt x="10164" y="4195"/>
                  </a:cubicBezTo>
                  <a:cubicBezTo>
                    <a:pt x="10029" y="4021"/>
                    <a:pt x="9828" y="3929"/>
                    <a:pt x="9625" y="3929"/>
                  </a:cubicBezTo>
                  <a:cubicBezTo>
                    <a:pt x="9486" y="3929"/>
                    <a:pt x="9346" y="3972"/>
                    <a:pt x="9225" y="4061"/>
                  </a:cubicBezTo>
                  <a:lnTo>
                    <a:pt x="9225" y="4061"/>
                  </a:lnTo>
                  <a:lnTo>
                    <a:pt x="9962" y="3503"/>
                  </a:lnTo>
                  <a:cubicBezTo>
                    <a:pt x="10260" y="3272"/>
                    <a:pt x="10318" y="2839"/>
                    <a:pt x="10087" y="2541"/>
                  </a:cubicBezTo>
                  <a:cubicBezTo>
                    <a:pt x="9952" y="2367"/>
                    <a:pt x="9748" y="2275"/>
                    <a:pt x="9542" y="2275"/>
                  </a:cubicBezTo>
                  <a:cubicBezTo>
                    <a:pt x="9402" y="2275"/>
                    <a:pt x="9261" y="2317"/>
                    <a:pt x="9140" y="2405"/>
                  </a:cubicBezTo>
                  <a:lnTo>
                    <a:pt x="9140" y="2405"/>
                  </a:lnTo>
                  <a:lnTo>
                    <a:pt x="9905" y="1830"/>
                  </a:lnTo>
                  <a:cubicBezTo>
                    <a:pt x="10203" y="1599"/>
                    <a:pt x="10260" y="1166"/>
                    <a:pt x="10030" y="868"/>
                  </a:cubicBezTo>
                  <a:cubicBezTo>
                    <a:pt x="9895" y="694"/>
                    <a:pt x="9693" y="601"/>
                    <a:pt x="9490" y="601"/>
                  </a:cubicBezTo>
                  <a:cubicBezTo>
                    <a:pt x="9346" y="601"/>
                    <a:pt x="9201" y="648"/>
                    <a:pt x="9078" y="743"/>
                  </a:cubicBezTo>
                  <a:lnTo>
                    <a:pt x="8448" y="1220"/>
                  </a:lnTo>
                  <a:lnTo>
                    <a:pt x="8448" y="1220"/>
                  </a:lnTo>
                  <a:cubicBezTo>
                    <a:pt x="8751" y="988"/>
                    <a:pt x="8798" y="549"/>
                    <a:pt x="8568" y="253"/>
                  </a:cubicBezTo>
                  <a:cubicBezTo>
                    <a:pt x="8430" y="87"/>
                    <a:pt x="8229" y="1"/>
                    <a:pt x="802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1" name="Google Shape;18241;p67"/>
            <p:cNvSpPr/>
            <p:nvPr/>
          </p:nvSpPr>
          <p:spPr>
            <a:xfrm>
              <a:off x="8229596" y="2136244"/>
              <a:ext cx="77431" cy="76934"/>
            </a:xfrm>
            <a:custGeom>
              <a:avLst/>
              <a:gdLst/>
              <a:ahLst/>
              <a:cxnLst/>
              <a:rect l="l" t="t" r="r" b="b"/>
              <a:pathLst>
                <a:path w="2963" h="2944" extrusionOk="0">
                  <a:moveTo>
                    <a:pt x="2452" y="1"/>
                  </a:moveTo>
                  <a:lnTo>
                    <a:pt x="2452" y="1"/>
                  </a:lnTo>
                  <a:cubicBezTo>
                    <a:pt x="2481" y="241"/>
                    <a:pt x="2385" y="482"/>
                    <a:pt x="2193" y="626"/>
                  </a:cubicBezTo>
                  <a:lnTo>
                    <a:pt x="366" y="2001"/>
                  </a:lnTo>
                  <a:cubicBezTo>
                    <a:pt x="58" y="2222"/>
                    <a:pt x="0" y="2645"/>
                    <a:pt x="231" y="2943"/>
                  </a:cubicBezTo>
                  <a:lnTo>
                    <a:pt x="2606" y="1174"/>
                  </a:lnTo>
                  <a:cubicBezTo>
                    <a:pt x="2904" y="943"/>
                    <a:pt x="2962" y="510"/>
                    <a:pt x="2731" y="212"/>
                  </a:cubicBezTo>
                  <a:cubicBezTo>
                    <a:pt x="2664" y="116"/>
                    <a:pt x="2568" y="49"/>
                    <a:pt x="245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2" name="Google Shape;18242;p67"/>
            <p:cNvSpPr/>
            <p:nvPr/>
          </p:nvSpPr>
          <p:spPr>
            <a:xfrm>
              <a:off x="8208480" y="2092786"/>
              <a:ext cx="96533" cy="92744"/>
            </a:xfrm>
            <a:custGeom>
              <a:avLst/>
              <a:gdLst/>
              <a:ahLst/>
              <a:cxnLst/>
              <a:rect l="l" t="t" r="r" b="b"/>
              <a:pathLst>
                <a:path w="3694" h="3549" extrusionOk="0">
                  <a:moveTo>
                    <a:pt x="3184" y="0"/>
                  </a:moveTo>
                  <a:cubicBezTo>
                    <a:pt x="3212" y="241"/>
                    <a:pt x="3116" y="481"/>
                    <a:pt x="2924" y="625"/>
                  </a:cubicBezTo>
                  <a:lnTo>
                    <a:pt x="2174" y="1202"/>
                  </a:lnTo>
                  <a:lnTo>
                    <a:pt x="356" y="2587"/>
                  </a:lnTo>
                  <a:cubicBezTo>
                    <a:pt x="58" y="2818"/>
                    <a:pt x="1" y="3250"/>
                    <a:pt x="231" y="3549"/>
                  </a:cubicBezTo>
                  <a:lnTo>
                    <a:pt x="2587" y="1750"/>
                  </a:lnTo>
                  <a:lnTo>
                    <a:pt x="3337" y="1173"/>
                  </a:lnTo>
                  <a:cubicBezTo>
                    <a:pt x="3635" y="952"/>
                    <a:pt x="3693" y="519"/>
                    <a:pt x="3462" y="212"/>
                  </a:cubicBezTo>
                  <a:cubicBezTo>
                    <a:pt x="3385" y="116"/>
                    <a:pt x="3289" y="48"/>
                    <a:pt x="3184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3" name="Google Shape;18243;p67"/>
            <p:cNvSpPr/>
            <p:nvPr/>
          </p:nvSpPr>
          <p:spPr>
            <a:xfrm>
              <a:off x="8186634" y="2049302"/>
              <a:ext cx="116865" cy="108084"/>
            </a:xfrm>
            <a:custGeom>
              <a:avLst/>
              <a:gdLst/>
              <a:ahLst/>
              <a:cxnLst/>
              <a:rect l="l" t="t" r="r" b="b"/>
              <a:pathLst>
                <a:path w="4472" h="4136" extrusionOk="0">
                  <a:moveTo>
                    <a:pt x="3962" y="1"/>
                  </a:moveTo>
                  <a:lnTo>
                    <a:pt x="3962" y="1"/>
                  </a:lnTo>
                  <a:cubicBezTo>
                    <a:pt x="3991" y="241"/>
                    <a:pt x="3895" y="472"/>
                    <a:pt x="3702" y="626"/>
                  </a:cubicBezTo>
                  <a:lnTo>
                    <a:pt x="365" y="3174"/>
                  </a:lnTo>
                  <a:cubicBezTo>
                    <a:pt x="58" y="3405"/>
                    <a:pt x="0" y="3837"/>
                    <a:pt x="231" y="4136"/>
                  </a:cubicBezTo>
                  <a:lnTo>
                    <a:pt x="4116" y="1164"/>
                  </a:lnTo>
                  <a:cubicBezTo>
                    <a:pt x="4414" y="933"/>
                    <a:pt x="4471" y="510"/>
                    <a:pt x="4241" y="212"/>
                  </a:cubicBezTo>
                  <a:cubicBezTo>
                    <a:pt x="4173" y="116"/>
                    <a:pt x="4077" y="39"/>
                    <a:pt x="396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4" name="Google Shape;18244;p67"/>
            <p:cNvSpPr/>
            <p:nvPr/>
          </p:nvSpPr>
          <p:spPr>
            <a:xfrm>
              <a:off x="8165257" y="2033465"/>
              <a:ext cx="100297" cy="95514"/>
            </a:xfrm>
            <a:custGeom>
              <a:avLst/>
              <a:gdLst/>
              <a:ahLst/>
              <a:cxnLst/>
              <a:rect l="l" t="t" r="r" b="b"/>
              <a:pathLst>
                <a:path w="3838" h="3655" extrusionOk="0">
                  <a:moveTo>
                    <a:pt x="3328" y="1"/>
                  </a:moveTo>
                  <a:cubicBezTo>
                    <a:pt x="3357" y="241"/>
                    <a:pt x="3260" y="482"/>
                    <a:pt x="3068" y="626"/>
                  </a:cubicBezTo>
                  <a:lnTo>
                    <a:pt x="356" y="2693"/>
                  </a:lnTo>
                  <a:cubicBezTo>
                    <a:pt x="58" y="2924"/>
                    <a:pt x="1" y="3357"/>
                    <a:pt x="231" y="3655"/>
                  </a:cubicBezTo>
                  <a:lnTo>
                    <a:pt x="3472" y="1174"/>
                  </a:lnTo>
                  <a:cubicBezTo>
                    <a:pt x="3780" y="943"/>
                    <a:pt x="3837" y="501"/>
                    <a:pt x="3597" y="203"/>
                  </a:cubicBezTo>
                  <a:cubicBezTo>
                    <a:pt x="3520" y="116"/>
                    <a:pt x="3434" y="49"/>
                    <a:pt x="3328" y="1"/>
                  </a:cubicBezTo>
                  <a:close/>
                </a:path>
              </a:pathLst>
            </a:custGeom>
            <a:solidFill>
              <a:srgbClr val="D0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5" name="Google Shape;18245;p67"/>
            <p:cNvSpPr/>
            <p:nvPr/>
          </p:nvSpPr>
          <p:spPr>
            <a:xfrm>
              <a:off x="8079830" y="1981697"/>
              <a:ext cx="205820" cy="288529"/>
            </a:xfrm>
            <a:custGeom>
              <a:avLst/>
              <a:gdLst/>
              <a:ahLst/>
              <a:cxnLst/>
              <a:rect l="l" t="t" r="r" b="b"/>
              <a:pathLst>
                <a:path w="7876" h="11041" extrusionOk="0">
                  <a:moveTo>
                    <a:pt x="4479" y="1"/>
                  </a:moveTo>
                  <a:cubicBezTo>
                    <a:pt x="4473" y="1"/>
                    <a:pt x="4468" y="1"/>
                    <a:pt x="4462" y="1"/>
                  </a:cubicBezTo>
                  <a:cubicBezTo>
                    <a:pt x="4087" y="1"/>
                    <a:pt x="3779" y="299"/>
                    <a:pt x="3789" y="684"/>
                  </a:cubicBezTo>
                  <a:lnTo>
                    <a:pt x="3789" y="1472"/>
                  </a:lnTo>
                  <a:cubicBezTo>
                    <a:pt x="3779" y="1093"/>
                    <a:pt x="3472" y="789"/>
                    <a:pt x="3104" y="789"/>
                  </a:cubicBezTo>
                  <a:cubicBezTo>
                    <a:pt x="3098" y="789"/>
                    <a:pt x="3093" y="789"/>
                    <a:pt x="3087" y="789"/>
                  </a:cubicBezTo>
                  <a:cubicBezTo>
                    <a:pt x="2712" y="809"/>
                    <a:pt x="2414" y="1116"/>
                    <a:pt x="2423" y="1491"/>
                  </a:cubicBezTo>
                  <a:lnTo>
                    <a:pt x="2433" y="6876"/>
                  </a:lnTo>
                  <a:cubicBezTo>
                    <a:pt x="2433" y="6962"/>
                    <a:pt x="2360" y="7021"/>
                    <a:pt x="2286" y="7021"/>
                  </a:cubicBezTo>
                  <a:cubicBezTo>
                    <a:pt x="2253" y="7021"/>
                    <a:pt x="2220" y="7009"/>
                    <a:pt x="2193" y="6982"/>
                  </a:cubicBezTo>
                  <a:lnTo>
                    <a:pt x="1231" y="5992"/>
                  </a:lnTo>
                  <a:cubicBezTo>
                    <a:pt x="1096" y="5862"/>
                    <a:pt x="921" y="5797"/>
                    <a:pt x="747" y="5797"/>
                  </a:cubicBezTo>
                  <a:cubicBezTo>
                    <a:pt x="572" y="5797"/>
                    <a:pt x="399" y="5862"/>
                    <a:pt x="269" y="5992"/>
                  </a:cubicBezTo>
                  <a:cubicBezTo>
                    <a:pt x="0" y="6261"/>
                    <a:pt x="0" y="6684"/>
                    <a:pt x="269" y="6953"/>
                  </a:cubicBezTo>
                  <a:lnTo>
                    <a:pt x="2241" y="10079"/>
                  </a:lnTo>
                  <a:cubicBezTo>
                    <a:pt x="2318" y="10175"/>
                    <a:pt x="2404" y="10530"/>
                    <a:pt x="2404" y="11040"/>
                  </a:cubicBezTo>
                  <a:lnTo>
                    <a:pt x="6856" y="11031"/>
                  </a:lnTo>
                  <a:lnTo>
                    <a:pt x="6856" y="10165"/>
                  </a:lnTo>
                  <a:cubicBezTo>
                    <a:pt x="6866" y="9771"/>
                    <a:pt x="7251" y="8848"/>
                    <a:pt x="7481" y="8530"/>
                  </a:cubicBezTo>
                  <a:cubicBezTo>
                    <a:pt x="7703" y="8194"/>
                    <a:pt x="7828" y="7809"/>
                    <a:pt x="7828" y="7415"/>
                  </a:cubicBezTo>
                  <a:lnTo>
                    <a:pt x="7876" y="2588"/>
                  </a:lnTo>
                  <a:cubicBezTo>
                    <a:pt x="7876" y="2213"/>
                    <a:pt x="7568" y="1905"/>
                    <a:pt x="7193" y="1905"/>
                  </a:cubicBezTo>
                  <a:cubicBezTo>
                    <a:pt x="6818" y="1905"/>
                    <a:pt x="6510" y="2213"/>
                    <a:pt x="6510" y="2588"/>
                  </a:cubicBezTo>
                  <a:lnTo>
                    <a:pt x="6510" y="1645"/>
                  </a:lnTo>
                  <a:cubicBezTo>
                    <a:pt x="6510" y="1270"/>
                    <a:pt x="6203" y="963"/>
                    <a:pt x="5828" y="963"/>
                  </a:cubicBezTo>
                  <a:cubicBezTo>
                    <a:pt x="5452" y="972"/>
                    <a:pt x="5145" y="1270"/>
                    <a:pt x="5145" y="1655"/>
                  </a:cubicBezTo>
                  <a:lnTo>
                    <a:pt x="5145" y="674"/>
                  </a:lnTo>
                  <a:cubicBezTo>
                    <a:pt x="5145" y="305"/>
                    <a:pt x="4846" y="1"/>
                    <a:pt x="4479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6" name="Google Shape;18246;p67"/>
            <p:cNvSpPr/>
            <p:nvPr/>
          </p:nvSpPr>
          <p:spPr>
            <a:xfrm>
              <a:off x="8258995" y="2031453"/>
              <a:ext cx="26655" cy="95279"/>
            </a:xfrm>
            <a:custGeom>
              <a:avLst/>
              <a:gdLst/>
              <a:ahLst/>
              <a:cxnLst/>
              <a:rect l="l" t="t" r="r" b="b"/>
              <a:pathLst>
                <a:path w="1020" h="3646" extrusionOk="0">
                  <a:moveTo>
                    <a:pt x="337" y="1"/>
                  </a:moveTo>
                  <a:cubicBezTo>
                    <a:pt x="222" y="1"/>
                    <a:pt x="106" y="30"/>
                    <a:pt x="0" y="97"/>
                  </a:cubicBezTo>
                  <a:cubicBezTo>
                    <a:pt x="212" y="212"/>
                    <a:pt x="347" y="443"/>
                    <a:pt x="347" y="684"/>
                  </a:cubicBezTo>
                  <a:lnTo>
                    <a:pt x="327" y="2963"/>
                  </a:lnTo>
                  <a:cubicBezTo>
                    <a:pt x="318" y="3338"/>
                    <a:pt x="625" y="3645"/>
                    <a:pt x="1001" y="3645"/>
                  </a:cubicBezTo>
                  <a:lnTo>
                    <a:pt x="1020" y="674"/>
                  </a:lnTo>
                  <a:cubicBezTo>
                    <a:pt x="1020" y="299"/>
                    <a:pt x="712" y="1"/>
                    <a:pt x="33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7" name="Google Shape;18247;p67"/>
            <p:cNvSpPr/>
            <p:nvPr/>
          </p:nvSpPr>
          <p:spPr>
            <a:xfrm>
              <a:off x="8223298" y="2006836"/>
              <a:ext cx="26916" cy="120131"/>
            </a:xfrm>
            <a:custGeom>
              <a:avLst/>
              <a:gdLst/>
              <a:ahLst/>
              <a:cxnLst/>
              <a:rect l="l" t="t" r="r" b="b"/>
              <a:pathLst>
                <a:path w="1030" h="4597" extrusionOk="0">
                  <a:moveTo>
                    <a:pt x="347" y="1"/>
                  </a:moveTo>
                  <a:cubicBezTo>
                    <a:pt x="222" y="1"/>
                    <a:pt x="107" y="39"/>
                    <a:pt x="1" y="97"/>
                  </a:cubicBezTo>
                  <a:cubicBezTo>
                    <a:pt x="213" y="222"/>
                    <a:pt x="338" y="443"/>
                    <a:pt x="338" y="683"/>
                  </a:cubicBezTo>
                  <a:lnTo>
                    <a:pt x="338" y="1626"/>
                  </a:lnTo>
                  <a:lnTo>
                    <a:pt x="338" y="3924"/>
                  </a:lnTo>
                  <a:cubicBezTo>
                    <a:pt x="338" y="4289"/>
                    <a:pt x="645" y="4597"/>
                    <a:pt x="1011" y="4597"/>
                  </a:cubicBezTo>
                  <a:lnTo>
                    <a:pt x="1030" y="4597"/>
                  </a:lnTo>
                  <a:lnTo>
                    <a:pt x="1030" y="1626"/>
                  </a:lnTo>
                  <a:lnTo>
                    <a:pt x="1030" y="683"/>
                  </a:lnTo>
                  <a:cubicBezTo>
                    <a:pt x="1020" y="308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8" name="Google Shape;18248;p67"/>
            <p:cNvSpPr/>
            <p:nvPr/>
          </p:nvSpPr>
          <p:spPr>
            <a:xfrm>
              <a:off x="8187627" y="1981697"/>
              <a:ext cx="26916" cy="145271"/>
            </a:xfrm>
            <a:custGeom>
              <a:avLst/>
              <a:gdLst/>
              <a:ahLst/>
              <a:cxnLst/>
              <a:rect l="l" t="t" r="r" b="b"/>
              <a:pathLst>
                <a:path w="1030" h="5559" extrusionOk="0">
                  <a:moveTo>
                    <a:pt x="347" y="1"/>
                  </a:moveTo>
                  <a:cubicBezTo>
                    <a:pt x="222" y="1"/>
                    <a:pt x="106" y="30"/>
                    <a:pt x="0" y="87"/>
                  </a:cubicBezTo>
                  <a:cubicBezTo>
                    <a:pt x="212" y="212"/>
                    <a:pt x="337" y="434"/>
                    <a:pt x="337" y="684"/>
                  </a:cubicBezTo>
                  <a:lnTo>
                    <a:pt x="337" y="4886"/>
                  </a:lnTo>
                  <a:cubicBezTo>
                    <a:pt x="337" y="5261"/>
                    <a:pt x="645" y="5559"/>
                    <a:pt x="1010" y="5559"/>
                  </a:cubicBezTo>
                  <a:lnTo>
                    <a:pt x="1029" y="5559"/>
                  </a:lnTo>
                  <a:lnTo>
                    <a:pt x="1020" y="684"/>
                  </a:lnTo>
                  <a:cubicBezTo>
                    <a:pt x="1020" y="299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9" name="Google Shape;18249;p67"/>
            <p:cNvSpPr/>
            <p:nvPr/>
          </p:nvSpPr>
          <p:spPr>
            <a:xfrm>
              <a:off x="8152191" y="2002315"/>
              <a:ext cx="26655" cy="124652"/>
            </a:xfrm>
            <a:custGeom>
              <a:avLst/>
              <a:gdLst/>
              <a:ahLst/>
              <a:cxnLst/>
              <a:rect l="l" t="t" r="r" b="b"/>
              <a:pathLst>
                <a:path w="1020" h="4770" extrusionOk="0">
                  <a:moveTo>
                    <a:pt x="335" y="0"/>
                  </a:moveTo>
                  <a:cubicBezTo>
                    <a:pt x="330" y="0"/>
                    <a:pt x="324" y="0"/>
                    <a:pt x="318" y="0"/>
                  </a:cubicBezTo>
                  <a:cubicBezTo>
                    <a:pt x="203" y="10"/>
                    <a:pt x="97" y="39"/>
                    <a:pt x="1" y="97"/>
                  </a:cubicBezTo>
                  <a:cubicBezTo>
                    <a:pt x="203" y="222"/>
                    <a:pt x="337" y="443"/>
                    <a:pt x="337" y="683"/>
                  </a:cubicBezTo>
                  <a:lnTo>
                    <a:pt x="337" y="4097"/>
                  </a:lnTo>
                  <a:cubicBezTo>
                    <a:pt x="337" y="4472"/>
                    <a:pt x="635" y="4770"/>
                    <a:pt x="1010" y="4770"/>
                  </a:cubicBezTo>
                  <a:lnTo>
                    <a:pt x="1020" y="4770"/>
                  </a:lnTo>
                  <a:lnTo>
                    <a:pt x="1020" y="683"/>
                  </a:lnTo>
                  <a:cubicBezTo>
                    <a:pt x="1020" y="304"/>
                    <a:pt x="712" y="0"/>
                    <a:pt x="33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0" name="Google Shape;18250;p67"/>
            <p:cNvSpPr/>
            <p:nvPr/>
          </p:nvSpPr>
          <p:spPr>
            <a:xfrm>
              <a:off x="8013741" y="2173823"/>
              <a:ext cx="106072" cy="122588"/>
            </a:xfrm>
            <a:custGeom>
              <a:avLst/>
              <a:gdLst/>
              <a:ahLst/>
              <a:cxnLst/>
              <a:rect l="l" t="t" r="r" b="b"/>
              <a:pathLst>
                <a:path w="4059" h="4691" extrusionOk="0">
                  <a:moveTo>
                    <a:pt x="1017" y="0"/>
                  </a:moveTo>
                  <a:cubicBezTo>
                    <a:pt x="980" y="0"/>
                    <a:pt x="944" y="11"/>
                    <a:pt x="914" y="34"/>
                  </a:cubicBezTo>
                  <a:lnTo>
                    <a:pt x="96" y="659"/>
                  </a:lnTo>
                  <a:cubicBezTo>
                    <a:pt x="19" y="717"/>
                    <a:pt x="0" y="832"/>
                    <a:pt x="68" y="919"/>
                  </a:cubicBezTo>
                  <a:lnTo>
                    <a:pt x="2895" y="4621"/>
                  </a:lnTo>
                  <a:cubicBezTo>
                    <a:pt x="2928" y="4666"/>
                    <a:pt x="2981" y="4691"/>
                    <a:pt x="3037" y="4691"/>
                  </a:cubicBezTo>
                  <a:cubicBezTo>
                    <a:pt x="3077" y="4691"/>
                    <a:pt x="3118" y="4678"/>
                    <a:pt x="3154" y="4650"/>
                  </a:cubicBezTo>
                  <a:lnTo>
                    <a:pt x="3962" y="4034"/>
                  </a:lnTo>
                  <a:cubicBezTo>
                    <a:pt x="4049" y="3967"/>
                    <a:pt x="4058" y="3852"/>
                    <a:pt x="4000" y="3775"/>
                  </a:cubicBezTo>
                  <a:lnTo>
                    <a:pt x="1173" y="72"/>
                  </a:lnTo>
                  <a:cubicBezTo>
                    <a:pt x="1133" y="26"/>
                    <a:pt x="1074" y="0"/>
                    <a:pt x="101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1" name="Google Shape;18251;p67"/>
            <p:cNvSpPr/>
            <p:nvPr/>
          </p:nvSpPr>
          <p:spPr>
            <a:xfrm>
              <a:off x="8053436" y="2226977"/>
              <a:ext cx="66377" cy="69539"/>
            </a:xfrm>
            <a:custGeom>
              <a:avLst/>
              <a:gdLst/>
              <a:ahLst/>
              <a:cxnLst/>
              <a:rect l="l" t="t" r="r" b="b"/>
              <a:pathLst>
                <a:path w="2540" h="2661" extrusionOk="0">
                  <a:moveTo>
                    <a:pt x="1145" y="0"/>
                  </a:moveTo>
                  <a:lnTo>
                    <a:pt x="1" y="789"/>
                  </a:lnTo>
                  <a:lnTo>
                    <a:pt x="1376" y="2596"/>
                  </a:lnTo>
                  <a:cubicBezTo>
                    <a:pt x="1413" y="2639"/>
                    <a:pt x="1461" y="2661"/>
                    <a:pt x="1512" y="2661"/>
                  </a:cubicBezTo>
                  <a:cubicBezTo>
                    <a:pt x="1553" y="2661"/>
                    <a:pt x="1596" y="2646"/>
                    <a:pt x="1635" y="2616"/>
                  </a:cubicBezTo>
                  <a:lnTo>
                    <a:pt x="2443" y="2000"/>
                  </a:lnTo>
                  <a:cubicBezTo>
                    <a:pt x="2530" y="1933"/>
                    <a:pt x="2539" y="1818"/>
                    <a:pt x="2481" y="1741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2" name="Google Shape;18252;p67"/>
            <p:cNvSpPr/>
            <p:nvPr/>
          </p:nvSpPr>
          <p:spPr>
            <a:xfrm>
              <a:off x="7969264" y="2183388"/>
              <a:ext cx="135471" cy="149896"/>
            </a:xfrm>
            <a:custGeom>
              <a:avLst/>
              <a:gdLst/>
              <a:ahLst/>
              <a:cxnLst/>
              <a:rect l="l" t="t" r="r" b="b"/>
              <a:pathLst>
                <a:path w="5184" h="5736" extrusionOk="0">
                  <a:moveTo>
                    <a:pt x="1887" y="0"/>
                  </a:moveTo>
                  <a:cubicBezTo>
                    <a:pt x="1850" y="0"/>
                    <a:pt x="1812" y="11"/>
                    <a:pt x="1779" y="33"/>
                  </a:cubicBezTo>
                  <a:lnTo>
                    <a:pt x="116" y="1168"/>
                  </a:lnTo>
                  <a:cubicBezTo>
                    <a:pt x="19" y="1226"/>
                    <a:pt x="0" y="1360"/>
                    <a:pt x="67" y="1447"/>
                  </a:cubicBezTo>
                  <a:lnTo>
                    <a:pt x="3279" y="5659"/>
                  </a:lnTo>
                  <a:cubicBezTo>
                    <a:pt x="3318" y="5708"/>
                    <a:pt x="3378" y="5736"/>
                    <a:pt x="3439" y="5736"/>
                  </a:cubicBezTo>
                  <a:cubicBezTo>
                    <a:pt x="3485" y="5736"/>
                    <a:pt x="3531" y="5721"/>
                    <a:pt x="3568" y="5688"/>
                  </a:cubicBezTo>
                  <a:lnTo>
                    <a:pt x="5097" y="4380"/>
                  </a:lnTo>
                  <a:cubicBezTo>
                    <a:pt x="5174" y="4313"/>
                    <a:pt x="5183" y="4197"/>
                    <a:pt x="5125" y="4111"/>
                  </a:cubicBezTo>
                  <a:lnTo>
                    <a:pt x="2048" y="82"/>
                  </a:lnTo>
                  <a:cubicBezTo>
                    <a:pt x="2007" y="28"/>
                    <a:pt x="1947" y="0"/>
                    <a:pt x="1887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3" name="Google Shape;18253;p67"/>
            <p:cNvSpPr/>
            <p:nvPr/>
          </p:nvSpPr>
          <p:spPr>
            <a:xfrm>
              <a:off x="8033340" y="2260635"/>
              <a:ext cx="71394" cy="72544"/>
            </a:xfrm>
            <a:custGeom>
              <a:avLst/>
              <a:gdLst/>
              <a:ahLst/>
              <a:cxnLst/>
              <a:rect l="l" t="t" r="r" b="b"/>
              <a:pathLst>
                <a:path w="2732" h="2776" extrusionOk="0">
                  <a:moveTo>
                    <a:pt x="1789" y="1"/>
                  </a:moveTo>
                  <a:cubicBezTo>
                    <a:pt x="1837" y="87"/>
                    <a:pt x="1818" y="193"/>
                    <a:pt x="1750" y="251"/>
                  </a:cubicBezTo>
                  <a:lnTo>
                    <a:pt x="202" y="1578"/>
                  </a:lnTo>
                  <a:cubicBezTo>
                    <a:pt x="166" y="1608"/>
                    <a:pt x="123" y="1623"/>
                    <a:pt x="79" y="1623"/>
                  </a:cubicBezTo>
                  <a:cubicBezTo>
                    <a:pt x="52" y="1623"/>
                    <a:pt x="25" y="1617"/>
                    <a:pt x="0" y="1607"/>
                  </a:cubicBezTo>
                  <a:lnTo>
                    <a:pt x="0" y="1607"/>
                  </a:lnTo>
                  <a:lnTo>
                    <a:pt x="827" y="2703"/>
                  </a:lnTo>
                  <a:cubicBezTo>
                    <a:pt x="865" y="2751"/>
                    <a:pt x="924" y="2776"/>
                    <a:pt x="984" y="2776"/>
                  </a:cubicBezTo>
                  <a:cubicBezTo>
                    <a:pt x="1031" y="2776"/>
                    <a:pt x="1078" y="2761"/>
                    <a:pt x="1116" y="2732"/>
                  </a:cubicBezTo>
                  <a:lnTo>
                    <a:pt x="2645" y="1424"/>
                  </a:lnTo>
                  <a:cubicBezTo>
                    <a:pt x="2722" y="1357"/>
                    <a:pt x="2731" y="1232"/>
                    <a:pt x="2673" y="1155"/>
                  </a:cubicBezTo>
                  <a:lnTo>
                    <a:pt x="1789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4" name="Google Shape;18254;p67"/>
            <p:cNvSpPr/>
            <p:nvPr/>
          </p:nvSpPr>
          <p:spPr>
            <a:xfrm>
              <a:off x="8134604" y="2256114"/>
              <a:ext cx="131211" cy="36455"/>
            </a:xfrm>
            <a:custGeom>
              <a:avLst/>
              <a:gdLst/>
              <a:ahLst/>
              <a:cxnLst/>
              <a:rect l="l" t="t" r="r" b="b"/>
              <a:pathLst>
                <a:path w="5021" h="1395" extrusionOk="0">
                  <a:moveTo>
                    <a:pt x="4837" y="1"/>
                  </a:moveTo>
                  <a:lnTo>
                    <a:pt x="183" y="10"/>
                  </a:lnTo>
                  <a:cubicBezTo>
                    <a:pt x="77" y="10"/>
                    <a:pt x="1" y="87"/>
                    <a:pt x="1" y="193"/>
                  </a:cubicBezTo>
                  <a:lnTo>
                    <a:pt x="1" y="1212"/>
                  </a:lnTo>
                  <a:cubicBezTo>
                    <a:pt x="1" y="1318"/>
                    <a:pt x="77" y="1395"/>
                    <a:pt x="183" y="1395"/>
                  </a:cubicBezTo>
                  <a:lnTo>
                    <a:pt x="4837" y="1385"/>
                  </a:lnTo>
                  <a:cubicBezTo>
                    <a:pt x="4943" y="1385"/>
                    <a:pt x="5020" y="1308"/>
                    <a:pt x="5020" y="1203"/>
                  </a:cubicBezTo>
                  <a:lnTo>
                    <a:pt x="5020" y="183"/>
                  </a:lnTo>
                  <a:cubicBezTo>
                    <a:pt x="5020" y="78"/>
                    <a:pt x="4943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5" name="Google Shape;18255;p67"/>
            <p:cNvSpPr/>
            <p:nvPr/>
          </p:nvSpPr>
          <p:spPr>
            <a:xfrm>
              <a:off x="8200196" y="2256114"/>
              <a:ext cx="65619" cy="36455"/>
            </a:xfrm>
            <a:custGeom>
              <a:avLst/>
              <a:gdLst/>
              <a:ahLst/>
              <a:cxnLst/>
              <a:rect l="l" t="t" r="r" b="b"/>
              <a:pathLst>
                <a:path w="2511" h="1395" extrusionOk="0">
                  <a:moveTo>
                    <a:pt x="0" y="1"/>
                  </a:moveTo>
                  <a:lnTo>
                    <a:pt x="0" y="1395"/>
                  </a:lnTo>
                  <a:lnTo>
                    <a:pt x="2327" y="1395"/>
                  </a:lnTo>
                  <a:cubicBezTo>
                    <a:pt x="2433" y="1395"/>
                    <a:pt x="2510" y="1308"/>
                    <a:pt x="2510" y="1212"/>
                  </a:cubicBezTo>
                  <a:lnTo>
                    <a:pt x="2510" y="183"/>
                  </a:lnTo>
                  <a:cubicBezTo>
                    <a:pt x="2510" y="78"/>
                    <a:pt x="2433" y="1"/>
                    <a:pt x="232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6" name="Google Shape;18256;p67"/>
            <p:cNvSpPr/>
            <p:nvPr/>
          </p:nvSpPr>
          <p:spPr>
            <a:xfrm>
              <a:off x="8125562" y="2279242"/>
              <a:ext cx="149034" cy="62849"/>
            </a:xfrm>
            <a:custGeom>
              <a:avLst/>
              <a:gdLst/>
              <a:ahLst/>
              <a:cxnLst/>
              <a:rect l="l" t="t" r="r" b="b"/>
              <a:pathLst>
                <a:path w="5703" h="2405" extrusionOk="0">
                  <a:moveTo>
                    <a:pt x="5376" y="0"/>
                  </a:moveTo>
                  <a:lnTo>
                    <a:pt x="308" y="10"/>
                  </a:lnTo>
                  <a:cubicBezTo>
                    <a:pt x="202" y="10"/>
                    <a:pt x="116" y="87"/>
                    <a:pt x="116" y="193"/>
                  </a:cubicBezTo>
                  <a:lnTo>
                    <a:pt x="0" y="2202"/>
                  </a:lnTo>
                  <a:cubicBezTo>
                    <a:pt x="0" y="2312"/>
                    <a:pt x="88" y="2405"/>
                    <a:pt x="196" y="2405"/>
                  </a:cubicBezTo>
                  <a:cubicBezTo>
                    <a:pt x="201" y="2405"/>
                    <a:pt x="207" y="2405"/>
                    <a:pt x="212" y="2404"/>
                  </a:cubicBezTo>
                  <a:lnTo>
                    <a:pt x="5501" y="2395"/>
                  </a:lnTo>
                  <a:cubicBezTo>
                    <a:pt x="5616" y="2395"/>
                    <a:pt x="5703" y="2299"/>
                    <a:pt x="5693" y="2193"/>
                  </a:cubicBezTo>
                  <a:lnTo>
                    <a:pt x="5578" y="183"/>
                  </a:lnTo>
                  <a:cubicBezTo>
                    <a:pt x="5568" y="77"/>
                    <a:pt x="5481" y="0"/>
                    <a:pt x="5376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7" name="Google Shape;18257;p67"/>
            <p:cNvSpPr/>
            <p:nvPr/>
          </p:nvSpPr>
          <p:spPr>
            <a:xfrm>
              <a:off x="8131076" y="2279242"/>
              <a:ext cx="143520" cy="62587"/>
            </a:xfrm>
            <a:custGeom>
              <a:avLst/>
              <a:gdLst/>
              <a:ahLst/>
              <a:cxnLst/>
              <a:rect l="l" t="t" r="r" b="b"/>
              <a:pathLst>
                <a:path w="5492" h="2395" extrusionOk="0">
                  <a:moveTo>
                    <a:pt x="3636" y="0"/>
                  </a:moveTo>
                  <a:cubicBezTo>
                    <a:pt x="3732" y="10"/>
                    <a:pt x="3799" y="87"/>
                    <a:pt x="3809" y="183"/>
                  </a:cubicBezTo>
                  <a:lnTo>
                    <a:pt x="3924" y="2183"/>
                  </a:lnTo>
                  <a:cubicBezTo>
                    <a:pt x="3932" y="2280"/>
                    <a:pt x="3865" y="2364"/>
                    <a:pt x="3781" y="2388"/>
                  </a:cubicBezTo>
                  <a:lnTo>
                    <a:pt x="3781" y="2388"/>
                  </a:lnTo>
                  <a:lnTo>
                    <a:pt x="5290" y="2385"/>
                  </a:lnTo>
                  <a:cubicBezTo>
                    <a:pt x="5295" y="2386"/>
                    <a:pt x="5300" y="2386"/>
                    <a:pt x="5306" y="2386"/>
                  </a:cubicBezTo>
                  <a:cubicBezTo>
                    <a:pt x="5413" y="2386"/>
                    <a:pt x="5492" y="2294"/>
                    <a:pt x="5492" y="2193"/>
                  </a:cubicBezTo>
                  <a:lnTo>
                    <a:pt x="5376" y="183"/>
                  </a:lnTo>
                  <a:cubicBezTo>
                    <a:pt x="5367" y="77"/>
                    <a:pt x="5280" y="0"/>
                    <a:pt x="5174" y="0"/>
                  </a:cubicBezTo>
                  <a:close/>
                  <a:moveTo>
                    <a:pt x="3781" y="2388"/>
                  </a:moveTo>
                  <a:lnTo>
                    <a:pt x="1" y="2395"/>
                  </a:lnTo>
                  <a:lnTo>
                    <a:pt x="3732" y="2395"/>
                  </a:lnTo>
                  <a:cubicBezTo>
                    <a:pt x="3749" y="2395"/>
                    <a:pt x="3765" y="2392"/>
                    <a:pt x="3781" y="2388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58" name="Google Shape;18258;p67"/>
          <p:cNvGrpSpPr/>
          <p:nvPr/>
        </p:nvGrpSpPr>
        <p:grpSpPr>
          <a:xfrm>
            <a:off x="5736032" y="2430000"/>
            <a:ext cx="360890" cy="350332"/>
            <a:chOff x="5736032" y="2430000"/>
            <a:chExt cx="360890" cy="350332"/>
          </a:xfrm>
        </p:grpSpPr>
        <p:sp>
          <p:nvSpPr>
            <p:cNvPr id="18259" name="Google Shape;18259;p67"/>
            <p:cNvSpPr/>
            <p:nvPr/>
          </p:nvSpPr>
          <p:spPr>
            <a:xfrm>
              <a:off x="6072018" y="2447613"/>
              <a:ext cx="18868" cy="332719"/>
            </a:xfrm>
            <a:custGeom>
              <a:avLst/>
              <a:gdLst/>
              <a:ahLst/>
              <a:cxnLst/>
              <a:rect l="l" t="t" r="r" b="b"/>
              <a:pathLst>
                <a:path w="722" h="12732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12366"/>
                  </a:lnTo>
                  <a:cubicBezTo>
                    <a:pt x="0" y="12568"/>
                    <a:pt x="164" y="12732"/>
                    <a:pt x="366" y="12732"/>
                  </a:cubicBezTo>
                  <a:cubicBezTo>
                    <a:pt x="567" y="12732"/>
                    <a:pt x="721" y="12568"/>
                    <a:pt x="721" y="12366"/>
                  </a:cubicBezTo>
                  <a:lnTo>
                    <a:pt x="721" y="356"/>
                  </a:lnTo>
                  <a:cubicBezTo>
                    <a:pt x="721" y="154"/>
                    <a:pt x="567" y="0"/>
                    <a:pt x="36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0" name="Google Shape;18260;p67"/>
            <p:cNvSpPr/>
            <p:nvPr/>
          </p:nvSpPr>
          <p:spPr>
            <a:xfrm>
              <a:off x="6076774" y="2447613"/>
              <a:ext cx="14112" cy="332432"/>
            </a:xfrm>
            <a:custGeom>
              <a:avLst/>
              <a:gdLst/>
              <a:ahLst/>
              <a:cxnLst/>
              <a:rect l="l" t="t" r="r" b="b"/>
              <a:pathLst>
                <a:path w="540" h="12721" extrusionOk="0">
                  <a:moveTo>
                    <a:pt x="184" y="0"/>
                  </a:moveTo>
                  <a:cubicBezTo>
                    <a:pt x="116" y="0"/>
                    <a:pt x="59" y="19"/>
                    <a:pt x="1" y="48"/>
                  </a:cubicBezTo>
                  <a:cubicBezTo>
                    <a:pt x="107" y="115"/>
                    <a:pt x="174" y="231"/>
                    <a:pt x="184" y="356"/>
                  </a:cubicBezTo>
                  <a:lnTo>
                    <a:pt x="184" y="12366"/>
                  </a:lnTo>
                  <a:cubicBezTo>
                    <a:pt x="174" y="12501"/>
                    <a:pt x="107" y="12616"/>
                    <a:pt x="1" y="12674"/>
                  </a:cubicBezTo>
                  <a:cubicBezTo>
                    <a:pt x="58" y="12706"/>
                    <a:pt x="118" y="12721"/>
                    <a:pt x="176" y="12721"/>
                  </a:cubicBezTo>
                  <a:cubicBezTo>
                    <a:pt x="363" y="12721"/>
                    <a:pt x="532" y="12571"/>
                    <a:pt x="539" y="12366"/>
                  </a:cubicBezTo>
                  <a:lnTo>
                    <a:pt x="539" y="356"/>
                  </a:lnTo>
                  <a:cubicBezTo>
                    <a:pt x="530" y="164"/>
                    <a:pt x="376" y="0"/>
                    <a:pt x="18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1" name="Google Shape;18261;p67"/>
            <p:cNvSpPr/>
            <p:nvPr/>
          </p:nvSpPr>
          <p:spPr>
            <a:xfrm>
              <a:off x="5979535" y="2638328"/>
              <a:ext cx="18606" cy="137117"/>
            </a:xfrm>
            <a:custGeom>
              <a:avLst/>
              <a:gdLst/>
              <a:ahLst/>
              <a:cxnLst/>
              <a:rect l="l" t="t" r="r" b="b"/>
              <a:pathLst>
                <a:path w="712" h="5247" extrusionOk="0">
                  <a:moveTo>
                    <a:pt x="0" y="1"/>
                  </a:moveTo>
                  <a:lnTo>
                    <a:pt x="0" y="4943"/>
                  </a:lnTo>
                  <a:cubicBezTo>
                    <a:pt x="29" y="5145"/>
                    <a:pt x="190" y="5246"/>
                    <a:pt x="353" y="5246"/>
                  </a:cubicBezTo>
                  <a:cubicBezTo>
                    <a:pt x="515" y="5246"/>
                    <a:pt x="678" y="5145"/>
                    <a:pt x="712" y="4943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2" name="Google Shape;18262;p67"/>
            <p:cNvSpPr/>
            <p:nvPr/>
          </p:nvSpPr>
          <p:spPr>
            <a:xfrm>
              <a:off x="5984056" y="2638328"/>
              <a:ext cx="14085" cy="138345"/>
            </a:xfrm>
            <a:custGeom>
              <a:avLst/>
              <a:gdLst/>
              <a:ahLst/>
              <a:cxnLst/>
              <a:rect l="l" t="t" r="r" b="b"/>
              <a:pathLst>
                <a:path w="539" h="5294" extrusionOk="0">
                  <a:moveTo>
                    <a:pt x="183" y="1"/>
                  </a:moveTo>
                  <a:lnTo>
                    <a:pt x="183" y="4943"/>
                  </a:lnTo>
                  <a:cubicBezTo>
                    <a:pt x="183" y="5068"/>
                    <a:pt x="116" y="5184"/>
                    <a:pt x="0" y="5251"/>
                  </a:cubicBezTo>
                  <a:cubicBezTo>
                    <a:pt x="57" y="5280"/>
                    <a:pt x="116" y="5294"/>
                    <a:pt x="173" y="5294"/>
                  </a:cubicBezTo>
                  <a:cubicBezTo>
                    <a:pt x="361" y="5294"/>
                    <a:pt x="532" y="5149"/>
                    <a:pt x="539" y="4943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3" name="Google Shape;18263;p67"/>
            <p:cNvSpPr/>
            <p:nvPr/>
          </p:nvSpPr>
          <p:spPr>
            <a:xfrm>
              <a:off x="5736032" y="2430000"/>
              <a:ext cx="360629" cy="122405"/>
            </a:xfrm>
            <a:custGeom>
              <a:avLst/>
              <a:gdLst/>
              <a:ahLst/>
              <a:cxnLst/>
              <a:rect l="l" t="t" r="r" b="b"/>
              <a:pathLst>
                <a:path w="13800" h="4684" extrusionOk="0">
                  <a:moveTo>
                    <a:pt x="231" y="1"/>
                  </a:moveTo>
                  <a:cubicBezTo>
                    <a:pt x="164" y="1"/>
                    <a:pt x="106" y="39"/>
                    <a:pt x="58" y="87"/>
                  </a:cubicBezTo>
                  <a:cubicBezTo>
                    <a:pt x="20" y="145"/>
                    <a:pt x="0" y="212"/>
                    <a:pt x="10" y="280"/>
                  </a:cubicBezTo>
                  <a:cubicBezTo>
                    <a:pt x="125" y="1145"/>
                    <a:pt x="606" y="3261"/>
                    <a:pt x="2347" y="4242"/>
                  </a:cubicBezTo>
                  <a:cubicBezTo>
                    <a:pt x="2847" y="4530"/>
                    <a:pt x="3405" y="4674"/>
                    <a:pt x="3972" y="4684"/>
                  </a:cubicBezTo>
                  <a:cubicBezTo>
                    <a:pt x="4049" y="4684"/>
                    <a:pt x="4126" y="4674"/>
                    <a:pt x="4203" y="4674"/>
                  </a:cubicBezTo>
                  <a:cubicBezTo>
                    <a:pt x="5357" y="4588"/>
                    <a:pt x="6309" y="3934"/>
                    <a:pt x="6780" y="3549"/>
                  </a:cubicBezTo>
                  <a:cubicBezTo>
                    <a:pt x="6818" y="3520"/>
                    <a:pt x="6862" y="3506"/>
                    <a:pt x="6904" y="3506"/>
                  </a:cubicBezTo>
                  <a:cubicBezTo>
                    <a:pt x="6946" y="3506"/>
                    <a:pt x="6987" y="3520"/>
                    <a:pt x="7020" y="3549"/>
                  </a:cubicBezTo>
                  <a:cubicBezTo>
                    <a:pt x="7491" y="3934"/>
                    <a:pt x="8453" y="4588"/>
                    <a:pt x="9607" y="4674"/>
                  </a:cubicBezTo>
                  <a:cubicBezTo>
                    <a:pt x="9681" y="4684"/>
                    <a:pt x="9754" y="4684"/>
                    <a:pt x="9828" y="4684"/>
                  </a:cubicBezTo>
                  <a:lnTo>
                    <a:pt x="9828" y="4684"/>
                  </a:lnTo>
                  <a:cubicBezTo>
                    <a:pt x="10395" y="4674"/>
                    <a:pt x="10953" y="4530"/>
                    <a:pt x="11453" y="4242"/>
                  </a:cubicBezTo>
                  <a:cubicBezTo>
                    <a:pt x="13194" y="3261"/>
                    <a:pt x="13674" y="1145"/>
                    <a:pt x="13790" y="280"/>
                  </a:cubicBezTo>
                  <a:cubicBezTo>
                    <a:pt x="13799" y="212"/>
                    <a:pt x="13780" y="145"/>
                    <a:pt x="13742" y="87"/>
                  </a:cubicBezTo>
                  <a:cubicBezTo>
                    <a:pt x="13694" y="39"/>
                    <a:pt x="13636" y="1"/>
                    <a:pt x="13569" y="1"/>
                  </a:cubicBezTo>
                  <a:lnTo>
                    <a:pt x="13549" y="1"/>
                  </a:lnTo>
                  <a:cubicBezTo>
                    <a:pt x="13482" y="1"/>
                    <a:pt x="13424" y="20"/>
                    <a:pt x="13386" y="68"/>
                  </a:cubicBezTo>
                  <a:cubicBezTo>
                    <a:pt x="13069" y="357"/>
                    <a:pt x="12280" y="876"/>
                    <a:pt x="10626" y="963"/>
                  </a:cubicBezTo>
                  <a:cubicBezTo>
                    <a:pt x="9559" y="1030"/>
                    <a:pt x="8540" y="1405"/>
                    <a:pt x="7684" y="2059"/>
                  </a:cubicBezTo>
                  <a:lnTo>
                    <a:pt x="7568" y="2145"/>
                  </a:lnTo>
                  <a:cubicBezTo>
                    <a:pt x="7371" y="2299"/>
                    <a:pt x="7136" y="2376"/>
                    <a:pt x="6900" y="2376"/>
                  </a:cubicBezTo>
                  <a:cubicBezTo>
                    <a:pt x="6664" y="2376"/>
                    <a:pt x="6429" y="2299"/>
                    <a:pt x="6232" y="2145"/>
                  </a:cubicBezTo>
                  <a:lnTo>
                    <a:pt x="6116" y="2059"/>
                  </a:lnTo>
                  <a:cubicBezTo>
                    <a:pt x="5260" y="1405"/>
                    <a:pt x="4241" y="1030"/>
                    <a:pt x="3174" y="963"/>
                  </a:cubicBezTo>
                  <a:cubicBezTo>
                    <a:pt x="1520" y="876"/>
                    <a:pt x="741" y="366"/>
                    <a:pt x="424" y="68"/>
                  </a:cubicBezTo>
                  <a:cubicBezTo>
                    <a:pt x="375" y="20"/>
                    <a:pt x="318" y="1"/>
                    <a:pt x="250" y="1"/>
                  </a:cubicBezTo>
                  <a:close/>
                  <a:moveTo>
                    <a:pt x="9828" y="4684"/>
                  </a:moveTo>
                  <a:cubicBezTo>
                    <a:pt x="9828" y="4684"/>
                    <a:pt x="9828" y="4684"/>
                    <a:pt x="9828" y="4684"/>
                  </a:cubicBezTo>
                  <a:lnTo>
                    <a:pt x="9838" y="4684"/>
                  </a:lnTo>
                  <a:cubicBezTo>
                    <a:pt x="9834" y="4684"/>
                    <a:pt x="9831" y="4684"/>
                    <a:pt x="9828" y="4684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4" name="Google Shape;18264;p67"/>
            <p:cNvSpPr/>
            <p:nvPr/>
          </p:nvSpPr>
          <p:spPr>
            <a:xfrm>
              <a:off x="5972505" y="2430000"/>
              <a:ext cx="124417" cy="122405"/>
            </a:xfrm>
            <a:custGeom>
              <a:avLst/>
              <a:gdLst/>
              <a:ahLst/>
              <a:cxnLst/>
              <a:rect l="l" t="t" r="r" b="b"/>
              <a:pathLst>
                <a:path w="4761" h="4684" extrusionOk="0">
                  <a:moveTo>
                    <a:pt x="4510" y="1"/>
                  </a:moveTo>
                  <a:cubicBezTo>
                    <a:pt x="4443" y="1"/>
                    <a:pt x="4385" y="20"/>
                    <a:pt x="4337" y="68"/>
                  </a:cubicBezTo>
                  <a:cubicBezTo>
                    <a:pt x="3991" y="366"/>
                    <a:pt x="3577" y="587"/>
                    <a:pt x="3135" y="703"/>
                  </a:cubicBezTo>
                  <a:cubicBezTo>
                    <a:pt x="2933" y="1713"/>
                    <a:pt x="2375" y="3395"/>
                    <a:pt x="866" y="4242"/>
                  </a:cubicBezTo>
                  <a:cubicBezTo>
                    <a:pt x="596" y="4395"/>
                    <a:pt x="308" y="4511"/>
                    <a:pt x="0" y="4588"/>
                  </a:cubicBezTo>
                  <a:cubicBezTo>
                    <a:pt x="183" y="4626"/>
                    <a:pt x="366" y="4655"/>
                    <a:pt x="558" y="4674"/>
                  </a:cubicBezTo>
                  <a:cubicBezTo>
                    <a:pt x="635" y="4674"/>
                    <a:pt x="712" y="4684"/>
                    <a:pt x="779" y="4684"/>
                  </a:cubicBezTo>
                  <a:cubicBezTo>
                    <a:pt x="1356" y="4674"/>
                    <a:pt x="1914" y="4530"/>
                    <a:pt x="2404" y="4251"/>
                  </a:cubicBezTo>
                  <a:cubicBezTo>
                    <a:pt x="4154" y="3261"/>
                    <a:pt x="4625" y="1145"/>
                    <a:pt x="4750" y="280"/>
                  </a:cubicBezTo>
                  <a:cubicBezTo>
                    <a:pt x="4760" y="212"/>
                    <a:pt x="4741" y="145"/>
                    <a:pt x="4693" y="87"/>
                  </a:cubicBezTo>
                  <a:cubicBezTo>
                    <a:pt x="4654" y="39"/>
                    <a:pt x="4587" y="1"/>
                    <a:pt x="4520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5" name="Google Shape;18265;p67"/>
            <p:cNvSpPr/>
            <p:nvPr/>
          </p:nvSpPr>
          <p:spPr>
            <a:xfrm>
              <a:off x="5750353" y="2455139"/>
              <a:ext cx="156325" cy="84722"/>
            </a:xfrm>
            <a:custGeom>
              <a:avLst/>
              <a:gdLst/>
              <a:ahLst/>
              <a:cxnLst/>
              <a:rect l="l" t="t" r="r" b="b"/>
              <a:pathLst>
                <a:path w="5982" h="3242" extrusionOk="0">
                  <a:moveTo>
                    <a:pt x="289" y="1"/>
                  </a:moveTo>
                  <a:cubicBezTo>
                    <a:pt x="116" y="10"/>
                    <a:pt x="1" y="193"/>
                    <a:pt x="78" y="347"/>
                  </a:cubicBezTo>
                  <a:lnTo>
                    <a:pt x="404" y="1058"/>
                  </a:lnTo>
                  <a:cubicBezTo>
                    <a:pt x="789" y="1885"/>
                    <a:pt x="1328" y="2491"/>
                    <a:pt x="1991" y="2866"/>
                  </a:cubicBezTo>
                  <a:cubicBezTo>
                    <a:pt x="2414" y="3106"/>
                    <a:pt x="2895" y="3241"/>
                    <a:pt x="3385" y="3241"/>
                  </a:cubicBezTo>
                  <a:cubicBezTo>
                    <a:pt x="3453" y="3241"/>
                    <a:pt x="3520" y="3241"/>
                    <a:pt x="3578" y="3222"/>
                  </a:cubicBezTo>
                  <a:cubicBezTo>
                    <a:pt x="4318" y="3174"/>
                    <a:pt x="4982" y="2847"/>
                    <a:pt x="5405" y="2568"/>
                  </a:cubicBezTo>
                  <a:lnTo>
                    <a:pt x="5828" y="2299"/>
                  </a:lnTo>
                  <a:cubicBezTo>
                    <a:pt x="5972" y="2212"/>
                    <a:pt x="5982" y="2010"/>
                    <a:pt x="5847" y="1914"/>
                  </a:cubicBezTo>
                  <a:lnTo>
                    <a:pt x="5462" y="1587"/>
                  </a:lnTo>
                  <a:cubicBezTo>
                    <a:pt x="4645" y="904"/>
                    <a:pt x="3626" y="491"/>
                    <a:pt x="2568" y="424"/>
                  </a:cubicBezTo>
                  <a:cubicBezTo>
                    <a:pt x="2078" y="404"/>
                    <a:pt x="1587" y="327"/>
                    <a:pt x="1116" y="212"/>
                  </a:cubicBezTo>
                  <a:lnTo>
                    <a:pt x="356" y="10"/>
                  </a:lnTo>
                  <a:cubicBezTo>
                    <a:pt x="337" y="10"/>
                    <a:pt x="318" y="10"/>
                    <a:pt x="289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6" name="Google Shape;18266;p67"/>
            <p:cNvSpPr/>
            <p:nvPr/>
          </p:nvSpPr>
          <p:spPr>
            <a:xfrm>
              <a:off x="576318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0" y="0"/>
                  </a:moveTo>
                  <a:lnTo>
                    <a:pt x="240" y="500"/>
                  </a:lnTo>
                  <a:cubicBezTo>
                    <a:pt x="587" y="1250"/>
                    <a:pt x="1067" y="1808"/>
                    <a:pt x="1673" y="2145"/>
                  </a:cubicBezTo>
                  <a:cubicBezTo>
                    <a:pt x="2039" y="2356"/>
                    <a:pt x="2462" y="2472"/>
                    <a:pt x="2894" y="2472"/>
                  </a:cubicBezTo>
                  <a:cubicBezTo>
                    <a:pt x="2952" y="2472"/>
                    <a:pt x="3010" y="2472"/>
                    <a:pt x="3068" y="2462"/>
                  </a:cubicBezTo>
                  <a:cubicBezTo>
                    <a:pt x="3731" y="2414"/>
                    <a:pt x="4337" y="2106"/>
                    <a:pt x="4721" y="1856"/>
                  </a:cubicBezTo>
                  <a:lnTo>
                    <a:pt x="5020" y="1674"/>
                  </a:lnTo>
                  <a:lnTo>
                    <a:pt x="4750" y="1443"/>
                  </a:lnTo>
                  <a:cubicBezTo>
                    <a:pt x="3991" y="808"/>
                    <a:pt x="3048" y="433"/>
                    <a:pt x="2058" y="366"/>
                  </a:cubicBezTo>
                  <a:cubicBezTo>
                    <a:pt x="1539" y="347"/>
                    <a:pt x="1029" y="270"/>
                    <a:pt x="539" y="1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7" name="Google Shape;18267;p67"/>
            <p:cNvSpPr/>
            <p:nvPr/>
          </p:nvSpPr>
          <p:spPr>
            <a:xfrm>
              <a:off x="5926016" y="2455375"/>
              <a:ext cx="156298" cy="84486"/>
            </a:xfrm>
            <a:custGeom>
              <a:avLst/>
              <a:gdLst/>
              <a:ahLst/>
              <a:cxnLst/>
              <a:rect l="l" t="t" r="r" b="b"/>
              <a:pathLst>
                <a:path w="5981" h="3233" extrusionOk="0">
                  <a:moveTo>
                    <a:pt x="5695" y="1"/>
                  </a:moveTo>
                  <a:cubicBezTo>
                    <a:pt x="5673" y="1"/>
                    <a:pt x="5649" y="4"/>
                    <a:pt x="5626" y="11"/>
                  </a:cubicBezTo>
                  <a:lnTo>
                    <a:pt x="4866" y="203"/>
                  </a:lnTo>
                  <a:cubicBezTo>
                    <a:pt x="4395" y="328"/>
                    <a:pt x="3904" y="395"/>
                    <a:pt x="3414" y="424"/>
                  </a:cubicBezTo>
                  <a:cubicBezTo>
                    <a:pt x="2356" y="492"/>
                    <a:pt x="1337" y="895"/>
                    <a:pt x="519" y="1588"/>
                  </a:cubicBezTo>
                  <a:lnTo>
                    <a:pt x="135" y="1905"/>
                  </a:lnTo>
                  <a:cubicBezTo>
                    <a:pt x="0" y="2011"/>
                    <a:pt x="19" y="2203"/>
                    <a:pt x="154" y="2299"/>
                  </a:cubicBezTo>
                  <a:lnTo>
                    <a:pt x="577" y="2569"/>
                  </a:lnTo>
                  <a:cubicBezTo>
                    <a:pt x="1000" y="2838"/>
                    <a:pt x="1664" y="3174"/>
                    <a:pt x="2404" y="3222"/>
                  </a:cubicBezTo>
                  <a:cubicBezTo>
                    <a:pt x="2472" y="3232"/>
                    <a:pt x="2539" y="3232"/>
                    <a:pt x="2597" y="3232"/>
                  </a:cubicBezTo>
                  <a:cubicBezTo>
                    <a:pt x="3087" y="3232"/>
                    <a:pt x="3568" y="3097"/>
                    <a:pt x="3991" y="2857"/>
                  </a:cubicBezTo>
                  <a:cubicBezTo>
                    <a:pt x="4654" y="2482"/>
                    <a:pt x="5193" y="1876"/>
                    <a:pt x="5577" y="1059"/>
                  </a:cubicBezTo>
                  <a:lnTo>
                    <a:pt x="5904" y="347"/>
                  </a:lnTo>
                  <a:cubicBezTo>
                    <a:pt x="5981" y="178"/>
                    <a:pt x="5863" y="1"/>
                    <a:pt x="569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8" name="Google Shape;18268;p67"/>
            <p:cNvSpPr/>
            <p:nvPr/>
          </p:nvSpPr>
          <p:spPr>
            <a:xfrm>
              <a:off x="593832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5020" y="0"/>
                  </a:moveTo>
                  <a:lnTo>
                    <a:pt x="4491" y="145"/>
                  </a:lnTo>
                  <a:cubicBezTo>
                    <a:pt x="3991" y="270"/>
                    <a:pt x="3481" y="347"/>
                    <a:pt x="2962" y="366"/>
                  </a:cubicBezTo>
                  <a:cubicBezTo>
                    <a:pt x="1972" y="433"/>
                    <a:pt x="1029" y="808"/>
                    <a:pt x="270" y="1443"/>
                  </a:cubicBezTo>
                  <a:lnTo>
                    <a:pt x="0" y="1674"/>
                  </a:lnTo>
                  <a:lnTo>
                    <a:pt x="298" y="1856"/>
                  </a:lnTo>
                  <a:cubicBezTo>
                    <a:pt x="683" y="2106"/>
                    <a:pt x="1289" y="2414"/>
                    <a:pt x="1952" y="2462"/>
                  </a:cubicBezTo>
                  <a:cubicBezTo>
                    <a:pt x="2010" y="2472"/>
                    <a:pt x="2068" y="2472"/>
                    <a:pt x="2126" y="2472"/>
                  </a:cubicBezTo>
                  <a:cubicBezTo>
                    <a:pt x="2558" y="2472"/>
                    <a:pt x="2981" y="2356"/>
                    <a:pt x="3347" y="2145"/>
                  </a:cubicBezTo>
                  <a:cubicBezTo>
                    <a:pt x="3953" y="1808"/>
                    <a:pt x="4433" y="1250"/>
                    <a:pt x="4789" y="500"/>
                  </a:cubicBezTo>
                  <a:lnTo>
                    <a:pt x="502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9" name="Google Shape;18269;p67"/>
            <p:cNvSpPr/>
            <p:nvPr/>
          </p:nvSpPr>
          <p:spPr>
            <a:xfrm>
              <a:off x="6000389" y="2465932"/>
              <a:ext cx="69382" cy="64129"/>
            </a:xfrm>
            <a:custGeom>
              <a:avLst/>
              <a:gdLst/>
              <a:ahLst/>
              <a:cxnLst/>
              <a:rect l="l" t="t" r="r" b="b"/>
              <a:pathLst>
                <a:path w="2655" h="2454" extrusionOk="0">
                  <a:moveTo>
                    <a:pt x="2655" y="1"/>
                  </a:moveTo>
                  <a:lnTo>
                    <a:pt x="2116" y="136"/>
                  </a:lnTo>
                  <a:cubicBezTo>
                    <a:pt x="1780" y="222"/>
                    <a:pt x="1433" y="289"/>
                    <a:pt x="1087" y="328"/>
                  </a:cubicBezTo>
                  <a:cubicBezTo>
                    <a:pt x="1020" y="818"/>
                    <a:pt x="789" y="1790"/>
                    <a:pt x="1" y="2453"/>
                  </a:cubicBezTo>
                  <a:cubicBezTo>
                    <a:pt x="347" y="2424"/>
                    <a:pt x="683" y="2309"/>
                    <a:pt x="981" y="2136"/>
                  </a:cubicBezTo>
                  <a:cubicBezTo>
                    <a:pt x="1587" y="1799"/>
                    <a:pt x="2068" y="1251"/>
                    <a:pt x="2414" y="491"/>
                  </a:cubicBezTo>
                  <a:lnTo>
                    <a:pt x="2655" y="1"/>
                  </a:ln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0" name="Google Shape;18270;p67"/>
            <p:cNvSpPr/>
            <p:nvPr/>
          </p:nvSpPr>
          <p:spPr>
            <a:xfrm>
              <a:off x="5816703" y="2491333"/>
              <a:ext cx="77666" cy="38964"/>
            </a:xfrm>
            <a:custGeom>
              <a:avLst/>
              <a:gdLst/>
              <a:ahLst/>
              <a:cxnLst/>
              <a:rect l="l" t="t" r="r" b="b"/>
              <a:pathLst>
                <a:path w="2972" h="1491" extrusionOk="0">
                  <a:moveTo>
                    <a:pt x="2020" y="0"/>
                  </a:moveTo>
                  <a:cubicBezTo>
                    <a:pt x="1645" y="414"/>
                    <a:pt x="866" y="1173"/>
                    <a:pt x="0" y="1337"/>
                  </a:cubicBezTo>
                  <a:cubicBezTo>
                    <a:pt x="269" y="1443"/>
                    <a:pt x="558" y="1491"/>
                    <a:pt x="846" y="1491"/>
                  </a:cubicBezTo>
                  <a:cubicBezTo>
                    <a:pt x="904" y="1491"/>
                    <a:pt x="962" y="1491"/>
                    <a:pt x="1020" y="1481"/>
                  </a:cubicBezTo>
                  <a:cubicBezTo>
                    <a:pt x="1683" y="1443"/>
                    <a:pt x="2289" y="1135"/>
                    <a:pt x="2673" y="885"/>
                  </a:cubicBezTo>
                  <a:lnTo>
                    <a:pt x="2972" y="693"/>
                  </a:lnTo>
                  <a:lnTo>
                    <a:pt x="2702" y="471"/>
                  </a:lnTo>
                  <a:cubicBezTo>
                    <a:pt x="2481" y="298"/>
                    <a:pt x="2260" y="135"/>
                    <a:pt x="2020" y="0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1" name="Google Shape;18271;p67"/>
            <p:cNvSpPr/>
            <p:nvPr/>
          </p:nvSpPr>
          <p:spPr>
            <a:xfrm>
              <a:off x="5828751" y="2603990"/>
              <a:ext cx="175192" cy="72831"/>
            </a:xfrm>
            <a:custGeom>
              <a:avLst/>
              <a:gdLst/>
              <a:ahLst/>
              <a:cxnLst/>
              <a:rect l="l" t="t" r="r" b="b"/>
              <a:pathLst>
                <a:path w="6704" h="2787" extrusionOk="0">
                  <a:moveTo>
                    <a:pt x="2494" y="1"/>
                  </a:moveTo>
                  <a:cubicBezTo>
                    <a:pt x="2150" y="1"/>
                    <a:pt x="1772" y="116"/>
                    <a:pt x="1453" y="430"/>
                  </a:cubicBezTo>
                  <a:cubicBezTo>
                    <a:pt x="703" y="1180"/>
                    <a:pt x="1" y="1286"/>
                    <a:pt x="1" y="1286"/>
                  </a:cubicBezTo>
                  <a:cubicBezTo>
                    <a:pt x="559" y="1565"/>
                    <a:pt x="1068" y="1930"/>
                    <a:pt x="1520" y="2353"/>
                  </a:cubicBezTo>
                  <a:cubicBezTo>
                    <a:pt x="1930" y="2763"/>
                    <a:pt x="3062" y="2786"/>
                    <a:pt x="3309" y="2786"/>
                  </a:cubicBezTo>
                  <a:cubicBezTo>
                    <a:pt x="3340" y="2786"/>
                    <a:pt x="3357" y="2786"/>
                    <a:pt x="3357" y="2786"/>
                  </a:cubicBezTo>
                  <a:cubicBezTo>
                    <a:pt x="3357" y="2786"/>
                    <a:pt x="3374" y="2786"/>
                    <a:pt x="3404" y="2786"/>
                  </a:cubicBezTo>
                  <a:cubicBezTo>
                    <a:pt x="3649" y="2786"/>
                    <a:pt x="4774" y="2763"/>
                    <a:pt x="5184" y="2353"/>
                  </a:cubicBezTo>
                  <a:cubicBezTo>
                    <a:pt x="5636" y="1930"/>
                    <a:pt x="6145" y="1565"/>
                    <a:pt x="6703" y="1286"/>
                  </a:cubicBezTo>
                  <a:cubicBezTo>
                    <a:pt x="6703" y="1286"/>
                    <a:pt x="6001" y="1180"/>
                    <a:pt x="5251" y="430"/>
                  </a:cubicBezTo>
                  <a:cubicBezTo>
                    <a:pt x="4934" y="118"/>
                    <a:pt x="4558" y="4"/>
                    <a:pt x="4217" y="4"/>
                  </a:cubicBezTo>
                  <a:cubicBezTo>
                    <a:pt x="3854" y="4"/>
                    <a:pt x="3530" y="132"/>
                    <a:pt x="3357" y="286"/>
                  </a:cubicBezTo>
                  <a:cubicBezTo>
                    <a:pt x="3179" y="128"/>
                    <a:pt x="2855" y="1"/>
                    <a:pt x="249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2" name="Google Shape;18272;p67"/>
            <p:cNvSpPr/>
            <p:nvPr/>
          </p:nvSpPr>
          <p:spPr>
            <a:xfrm>
              <a:off x="5828751" y="2636316"/>
              <a:ext cx="175192" cy="40505"/>
            </a:xfrm>
            <a:custGeom>
              <a:avLst/>
              <a:gdLst/>
              <a:ahLst/>
              <a:cxnLst/>
              <a:rect l="l" t="t" r="r" b="b"/>
              <a:pathLst>
                <a:path w="6704" h="1550" extrusionOk="0">
                  <a:moveTo>
                    <a:pt x="3357" y="1"/>
                  </a:moveTo>
                  <a:lnTo>
                    <a:pt x="3241" y="49"/>
                  </a:lnTo>
                  <a:cubicBezTo>
                    <a:pt x="2860" y="193"/>
                    <a:pt x="2373" y="241"/>
                    <a:pt x="1893" y="241"/>
                  </a:cubicBezTo>
                  <a:cubicBezTo>
                    <a:pt x="933" y="241"/>
                    <a:pt x="1" y="49"/>
                    <a:pt x="1" y="49"/>
                  </a:cubicBezTo>
                  <a:lnTo>
                    <a:pt x="1" y="49"/>
                  </a:lnTo>
                  <a:cubicBezTo>
                    <a:pt x="559" y="328"/>
                    <a:pt x="1068" y="693"/>
                    <a:pt x="1520" y="1116"/>
                  </a:cubicBezTo>
                  <a:cubicBezTo>
                    <a:pt x="1930" y="1526"/>
                    <a:pt x="3062" y="1549"/>
                    <a:pt x="3309" y="1549"/>
                  </a:cubicBezTo>
                  <a:cubicBezTo>
                    <a:pt x="3340" y="1549"/>
                    <a:pt x="3357" y="1549"/>
                    <a:pt x="3357" y="1549"/>
                  </a:cubicBezTo>
                  <a:cubicBezTo>
                    <a:pt x="3357" y="1549"/>
                    <a:pt x="3374" y="1549"/>
                    <a:pt x="3404" y="1549"/>
                  </a:cubicBezTo>
                  <a:cubicBezTo>
                    <a:pt x="3649" y="1549"/>
                    <a:pt x="4774" y="1526"/>
                    <a:pt x="5184" y="1116"/>
                  </a:cubicBezTo>
                  <a:cubicBezTo>
                    <a:pt x="5636" y="693"/>
                    <a:pt x="6145" y="328"/>
                    <a:pt x="6703" y="49"/>
                  </a:cubicBezTo>
                  <a:lnTo>
                    <a:pt x="6703" y="49"/>
                  </a:lnTo>
                  <a:cubicBezTo>
                    <a:pt x="6703" y="49"/>
                    <a:pt x="5776" y="241"/>
                    <a:pt x="4816" y="241"/>
                  </a:cubicBezTo>
                  <a:cubicBezTo>
                    <a:pt x="4335" y="241"/>
                    <a:pt x="3847" y="193"/>
                    <a:pt x="3463" y="49"/>
                  </a:cubicBezTo>
                  <a:lnTo>
                    <a:pt x="3357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3" name="Google Shape;18273;p67"/>
            <p:cNvSpPr/>
            <p:nvPr/>
          </p:nvSpPr>
          <p:spPr>
            <a:xfrm>
              <a:off x="5872993" y="2648624"/>
              <a:ext cx="86472" cy="16620"/>
            </a:xfrm>
            <a:custGeom>
              <a:avLst/>
              <a:gdLst/>
              <a:ahLst/>
              <a:cxnLst/>
              <a:rect l="l" t="t" r="r" b="b"/>
              <a:pathLst>
                <a:path w="3309" h="636" extrusionOk="0">
                  <a:moveTo>
                    <a:pt x="1654" y="1"/>
                  </a:moveTo>
                  <a:cubicBezTo>
                    <a:pt x="1212" y="145"/>
                    <a:pt x="754" y="213"/>
                    <a:pt x="286" y="213"/>
                  </a:cubicBezTo>
                  <a:cubicBezTo>
                    <a:pt x="255" y="213"/>
                    <a:pt x="224" y="213"/>
                    <a:pt x="193" y="212"/>
                  </a:cubicBezTo>
                  <a:lnTo>
                    <a:pt x="0" y="212"/>
                  </a:lnTo>
                  <a:cubicBezTo>
                    <a:pt x="48" y="251"/>
                    <a:pt x="96" y="289"/>
                    <a:pt x="135" y="337"/>
                  </a:cubicBezTo>
                  <a:cubicBezTo>
                    <a:pt x="308" y="510"/>
                    <a:pt x="923" y="636"/>
                    <a:pt x="1596" y="636"/>
                  </a:cubicBezTo>
                  <a:lnTo>
                    <a:pt x="1721" y="636"/>
                  </a:lnTo>
                  <a:cubicBezTo>
                    <a:pt x="2395" y="636"/>
                    <a:pt x="3010" y="510"/>
                    <a:pt x="3173" y="337"/>
                  </a:cubicBezTo>
                  <a:cubicBezTo>
                    <a:pt x="3222" y="289"/>
                    <a:pt x="3270" y="251"/>
                    <a:pt x="3308" y="212"/>
                  </a:cubicBezTo>
                  <a:lnTo>
                    <a:pt x="3116" y="212"/>
                  </a:lnTo>
                  <a:cubicBezTo>
                    <a:pt x="3085" y="213"/>
                    <a:pt x="3055" y="213"/>
                    <a:pt x="3024" y="213"/>
                  </a:cubicBezTo>
                  <a:cubicBezTo>
                    <a:pt x="2563" y="213"/>
                    <a:pt x="2096" y="145"/>
                    <a:pt x="165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4" name="Google Shape;18274;p67"/>
            <p:cNvSpPr/>
            <p:nvPr/>
          </p:nvSpPr>
          <p:spPr>
            <a:xfrm>
              <a:off x="5920972" y="2616717"/>
              <a:ext cx="50540" cy="17404"/>
            </a:xfrm>
            <a:custGeom>
              <a:avLst/>
              <a:gdLst/>
              <a:ahLst/>
              <a:cxnLst/>
              <a:rect l="l" t="t" r="r" b="b"/>
              <a:pathLst>
                <a:path w="1934" h="666" extrusionOk="0">
                  <a:moveTo>
                    <a:pt x="828" y="1"/>
                  </a:moveTo>
                  <a:cubicBezTo>
                    <a:pt x="616" y="1"/>
                    <a:pt x="405" y="58"/>
                    <a:pt x="241" y="183"/>
                  </a:cubicBezTo>
                  <a:lnTo>
                    <a:pt x="1" y="395"/>
                  </a:lnTo>
                  <a:lnTo>
                    <a:pt x="232" y="491"/>
                  </a:lnTo>
                  <a:cubicBezTo>
                    <a:pt x="589" y="607"/>
                    <a:pt x="963" y="665"/>
                    <a:pt x="1345" y="665"/>
                  </a:cubicBezTo>
                  <a:cubicBezTo>
                    <a:pt x="1375" y="665"/>
                    <a:pt x="1404" y="665"/>
                    <a:pt x="1434" y="664"/>
                  </a:cubicBezTo>
                  <a:cubicBezTo>
                    <a:pt x="1607" y="664"/>
                    <a:pt x="1780" y="664"/>
                    <a:pt x="1934" y="645"/>
                  </a:cubicBezTo>
                  <a:cubicBezTo>
                    <a:pt x="1809" y="539"/>
                    <a:pt x="1684" y="433"/>
                    <a:pt x="1568" y="318"/>
                  </a:cubicBezTo>
                  <a:cubicBezTo>
                    <a:pt x="1376" y="116"/>
                    <a:pt x="1107" y="1"/>
                    <a:pt x="828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5" name="Google Shape;18275;p67"/>
            <p:cNvSpPr/>
            <p:nvPr/>
          </p:nvSpPr>
          <p:spPr>
            <a:xfrm>
              <a:off x="5860920" y="2616717"/>
              <a:ext cx="50802" cy="17404"/>
            </a:xfrm>
            <a:custGeom>
              <a:avLst/>
              <a:gdLst/>
              <a:ahLst/>
              <a:cxnLst/>
              <a:rect l="l" t="t" r="r" b="b"/>
              <a:pathLst>
                <a:path w="1944" h="666" extrusionOk="0">
                  <a:moveTo>
                    <a:pt x="1116" y="1"/>
                  </a:moveTo>
                  <a:cubicBezTo>
                    <a:pt x="837" y="1"/>
                    <a:pt x="568" y="116"/>
                    <a:pt x="366" y="318"/>
                  </a:cubicBezTo>
                  <a:cubicBezTo>
                    <a:pt x="251" y="433"/>
                    <a:pt x="135" y="539"/>
                    <a:pt x="1" y="645"/>
                  </a:cubicBezTo>
                  <a:cubicBezTo>
                    <a:pt x="164" y="655"/>
                    <a:pt x="337" y="664"/>
                    <a:pt x="510" y="664"/>
                  </a:cubicBezTo>
                  <a:cubicBezTo>
                    <a:pt x="539" y="665"/>
                    <a:pt x="568" y="665"/>
                    <a:pt x="597" y="665"/>
                  </a:cubicBezTo>
                  <a:cubicBezTo>
                    <a:pt x="973" y="665"/>
                    <a:pt x="1355" y="607"/>
                    <a:pt x="1712" y="491"/>
                  </a:cubicBezTo>
                  <a:lnTo>
                    <a:pt x="1943" y="395"/>
                  </a:lnTo>
                  <a:lnTo>
                    <a:pt x="1703" y="183"/>
                  </a:lnTo>
                  <a:cubicBezTo>
                    <a:pt x="1530" y="58"/>
                    <a:pt x="1328" y="1"/>
                    <a:pt x="11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76" name="Google Shape;18276;p67"/>
          <p:cNvGrpSpPr/>
          <p:nvPr/>
        </p:nvGrpSpPr>
        <p:grpSpPr>
          <a:xfrm>
            <a:off x="4877867" y="1995991"/>
            <a:ext cx="360628" cy="331778"/>
            <a:chOff x="4877867" y="1995991"/>
            <a:chExt cx="360628" cy="331778"/>
          </a:xfrm>
        </p:grpSpPr>
        <p:sp>
          <p:nvSpPr>
            <p:cNvPr id="18277" name="Google Shape;18277;p67"/>
            <p:cNvSpPr/>
            <p:nvPr/>
          </p:nvSpPr>
          <p:spPr>
            <a:xfrm>
              <a:off x="5151527" y="2172699"/>
              <a:ext cx="17613" cy="155070"/>
            </a:xfrm>
            <a:custGeom>
              <a:avLst/>
              <a:gdLst/>
              <a:ahLst/>
              <a:cxnLst/>
              <a:rect l="l" t="t" r="r" b="b"/>
              <a:pathLst>
                <a:path w="674" h="5934" extrusionOk="0">
                  <a:moveTo>
                    <a:pt x="1" y="0"/>
                  </a:moveTo>
                  <a:lnTo>
                    <a:pt x="1" y="5597"/>
                  </a:lnTo>
                  <a:cubicBezTo>
                    <a:pt x="1" y="5779"/>
                    <a:pt x="145" y="5933"/>
                    <a:pt x="337" y="5933"/>
                  </a:cubicBezTo>
                  <a:cubicBezTo>
                    <a:pt x="520" y="5933"/>
                    <a:pt x="674" y="5779"/>
                    <a:pt x="674" y="5597"/>
                  </a:cubicBezTo>
                  <a:lnTo>
                    <a:pt x="674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8" name="Google Shape;18278;p67"/>
            <p:cNvSpPr/>
            <p:nvPr/>
          </p:nvSpPr>
          <p:spPr>
            <a:xfrm>
              <a:off x="5155813" y="2172699"/>
              <a:ext cx="13328" cy="155070"/>
            </a:xfrm>
            <a:custGeom>
              <a:avLst/>
              <a:gdLst/>
              <a:ahLst/>
              <a:cxnLst/>
              <a:rect l="l" t="t" r="r" b="b"/>
              <a:pathLst>
                <a:path w="510" h="5934" extrusionOk="0">
                  <a:moveTo>
                    <a:pt x="173" y="0"/>
                  </a:moveTo>
                  <a:lnTo>
                    <a:pt x="173" y="5597"/>
                  </a:lnTo>
                  <a:cubicBezTo>
                    <a:pt x="173" y="5712"/>
                    <a:pt x="106" y="5827"/>
                    <a:pt x="0" y="5885"/>
                  </a:cubicBezTo>
                  <a:cubicBezTo>
                    <a:pt x="58" y="5914"/>
                    <a:pt x="115" y="5933"/>
                    <a:pt x="173" y="5933"/>
                  </a:cubicBezTo>
                  <a:cubicBezTo>
                    <a:pt x="356" y="5933"/>
                    <a:pt x="510" y="5779"/>
                    <a:pt x="510" y="5597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9" name="Google Shape;18279;p67"/>
            <p:cNvSpPr/>
            <p:nvPr/>
          </p:nvSpPr>
          <p:spPr>
            <a:xfrm>
              <a:off x="4941709" y="2135748"/>
              <a:ext cx="233206" cy="58877"/>
            </a:xfrm>
            <a:custGeom>
              <a:avLst/>
              <a:gdLst/>
              <a:ahLst/>
              <a:cxnLst/>
              <a:rect l="l" t="t" r="r" b="b"/>
              <a:pathLst>
                <a:path w="8924" h="2253" extrusionOk="0">
                  <a:moveTo>
                    <a:pt x="3260" y="1"/>
                  </a:moveTo>
                  <a:cubicBezTo>
                    <a:pt x="2173" y="1"/>
                    <a:pt x="1558" y="1376"/>
                    <a:pt x="741" y="1376"/>
                  </a:cubicBezTo>
                  <a:cubicBezTo>
                    <a:pt x="106" y="1376"/>
                    <a:pt x="193" y="914"/>
                    <a:pt x="269" y="703"/>
                  </a:cubicBezTo>
                  <a:cubicBezTo>
                    <a:pt x="276" y="688"/>
                    <a:pt x="263" y="680"/>
                    <a:pt x="251" y="680"/>
                  </a:cubicBezTo>
                  <a:cubicBezTo>
                    <a:pt x="247" y="680"/>
                    <a:pt x="243" y="681"/>
                    <a:pt x="241" y="683"/>
                  </a:cubicBezTo>
                  <a:cubicBezTo>
                    <a:pt x="58" y="895"/>
                    <a:pt x="0" y="1174"/>
                    <a:pt x="96" y="1433"/>
                  </a:cubicBezTo>
                  <a:cubicBezTo>
                    <a:pt x="262" y="1845"/>
                    <a:pt x="828" y="2253"/>
                    <a:pt x="1580" y="2253"/>
                  </a:cubicBezTo>
                  <a:cubicBezTo>
                    <a:pt x="1917" y="2253"/>
                    <a:pt x="2291" y="2171"/>
                    <a:pt x="2683" y="1972"/>
                  </a:cubicBezTo>
                  <a:cubicBezTo>
                    <a:pt x="3553" y="1533"/>
                    <a:pt x="4066" y="1458"/>
                    <a:pt x="4302" y="1458"/>
                  </a:cubicBezTo>
                  <a:cubicBezTo>
                    <a:pt x="4340" y="1458"/>
                    <a:pt x="4371" y="1460"/>
                    <a:pt x="4395" y="1462"/>
                  </a:cubicBezTo>
                  <a:lnTo>
                    <a:pt x="4529" y="1462"/>
                  </a:lnTo>
                  <a:cubicBezTo>
                    <a:pt x="4553" y="1460"/>
                    <a:pt x="4584" y="1458"/>
                    <a:pt x="4622" y="1458"/>
                  </a:cubicBezTo>
                  <a:cubicBezTo>
                    <a:pt x="4860" y="1458"/>
                    <a:pt x="5379" y="1533"/>
                    <a:pt x="6241" y="1972"/>
                  </a:cubicBezTo>
                  <a:cubicBezTo>
                    <a:pt x="6633" y="2171"/>
                    <a:pt x="7007" y="2253"/>
                    <a:pt x="7344" y="2253"/>
                  </a:cubicBezTo>
                  <a:cubicBezTo>
                    <a:pt x="8096" y="2253"/>
                    <a:pt x="8662" y="1845"/>
                    <a:pt x="8828" y="1433"/>
                  </a:cubicBezTo>
                  <a:cubicBezTo>
                    <a:pt x="8924" y="1174"/>
                    <a:pt x="8866" y="885"/>
                    <a:pt x="8674" y="683"/>
                  </a:cubicBezTo>
                  <a:cubicBezTo>
                    <a:pt x="8671" y="681"/>
                    <a:pt x="8668" y="680"/>
                    <a:pt x="8665" y="680"/>
                  </a:cubicBezTo>
                  <a:cubicBezTo>
                    <a:pt x="8655" y="680"/>
                    <a:pt x="8645" y="688"/>
                    <a:pt x="8645" y="703"/>
                  </a:cubicBezTo>
                  <a:cubicBezTo>
                    <a:pt x="8722" y="914"/>
                    <a:pt x="8808" y="1376"/>
                    <a:pt x="8174" y="1376"/>
                  </a:cubicBezTo>
                  <a:cubicBezTo>
                    <a:pt x="7356" y="1376"/>
                    <a:pt x="6741" y="1"/>
                    <a:pt x="5654" y="1"/>
                  </a:cubicBezTo>
                  <a:cubicBezTo>
                    <a:pt x="4779" y="1"/>
                    <a:pt x="4539" y="520"/>
                    <a:pt x="4481" y="722"/>
                  </a:cubicBezTo>
                  <a:cubicBezTo>
                    <a:pt x="4476" y="731"/>
                    <a:pt x="4467" y="736"/>
                    <a:pt x="4458" y="736"/>
                  </a:cubicBezTo>
                  <a:cubicBezTo>
                    <a:pt x="4450" y="736"/>
                    <a:pt x="4443" y="731"/>
                    <a:pt x="4443" y="722"/>
                  </a:cubicBezTo>
                  <a:cubicBezTo>
                    <a:pt x="4375" y="520"/>
                    <a:pt x="4145" y="1"/>
                    <a:pt x="326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0" name="Google Shape;18280;p67"/>
            <p:cNvSpPr/>
            <p:nvPr/>
          </p:nvSpPr>
          <p:spPr>
            <a:xfrm>
              <a:off x="5217119" y="2012873"/>
              <a:ext cx="17613" cy="314897"/>
            </a:xfrm>
            <a:custGeom>
              <a:avLst/>
              <a:gdLst/>
              <a:ahLst/>
              <a:cxnLst/>
              <a:rect l="l" t="t" r="r" b="b"/>
              <a:pathLst>
                <a:path w="674" h="12050" extrusionOk="0">
                  <a:moveTo>
                    <a:pt x="337" y="0"/>
                  </a:moveTo>
                  <a:cubicBezTo>
                    <a:pt x="145" y="0"/>
                    <a:pt x="0" y="145"/>
                    <a:pt x="0" y="337"/>
                  </a:cubicBezTo>
                  <a:lnTo>
                    <a:pt x="0" y="11713"/>
                  </a:lnTo>
                  <a:cubicBezTo>
                    <a:pt x="0" y="11895"/>
                    <a:pt x="145" y="12049"/>
                    <a:pt x="337" y="12049"/>
                  </a:cubicBezTo>
                  <a:cubicBezTo>
                    <a:pt x="520" y="12049"/>
                    <a:pt x="673" y="11895"/>
                    <a:pt x="673" y="11713"/>
                  </a:cubicBezTo>
                  <a:lnTo>
                    <a:pt x="673" y="337"/>
                  </a:lnTo>
                  <a:cubicBezTo>
                    <a:pt x="673" y="145"/>
                    <a:pt x="520" y="0"/>
                    <a:pt x="33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1" name="Google Shape;18281;p67"/>
            <p:cNvSpPr/>
            <p:nvPr/>
          </p:nvSpPr>
          <p:spPr>
            <a:xfrm>
              <a:off x="5221379" y="2012873"/>
              <a:ext cx="13354" cy="314897"/>
            </a:xfrm>
            <a:custGeom>
              <a:avLst/>
              <a:gdLst/>
              <a:ahLst/>
              <a:cxnLst/>
              <a:rect l="l" t="t" r="r" b="b"/>
              <a:pathLst>
                <a:path w="511" h="12050" extrusionOk="0">
                  <a:moveTo>
                    <a:pt x="174" y="0"/>
                  </a:moveTo>
                  <a:cubicBezTo>
                    <a:pt x="107" y="0"/>
                    <a:pt x="49" y="10"/>
                    <a:pt x="1" y="39"/>
                  </a:cubicBezTo>
                  <a:cubicBezTo>
                    <a:pt x="107" y="106"/>
                    <a:pt x="164" y="212"/>
                    <a:pt x="164" y="337"/>
                  </a:cubicBezTo>
                  <a:lnTo>
                    <a:pt x="164" y="11713"/>
                  </a:lnTo>
                  <a:cubicBezTo>
                    <a:pt x="164" y="11828"/>
                    <a:pt x="107" y="11943"/>
                    <a:pt x="1" y="12001"/>
                  </a:cubicBezTo>
                  <a:cubicBezTo>
                    <a:pt x="55" y="12034"/>
                    <a:pt x="114" y="12049"/>
                    <a:pt x="171" y="12049"/>
                  </a:cubicBezTo>
                  <a:cubicBezTo>
                    <a:pt x="347" y="12049"/>
                    <a:pt x="510" y="11908"/>
                    <a:pt x="510" y="11713"/>
                  </a:cubicBezTo>
                  <a:lnTo>
                    <a:pt x="510" y="337"/>
                  </a:lnTo>
                  <a:cubicBezTo>
                    <a:pt x="510" y="145"/>
                    <a:pt x="357" y="0"/>
                    <a:pt x="17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2" name="Google Shape;18282;p67"/>
            <p:cNvSpPr/>
            <p:nvPr/>
          </p:nvSpPr>
          <p:spPr>
            <a:xfrm>
              <a:off x="4877867" y="1995991"/>
              <a:ext cx="360393" cy="119478"/>
            </a:xfrm>
            <a:custGeom>
              <a:avLst/>
              <a:gdLst/>
              <a:ahLst/>
              <a:cxnLst/>
              <a:rect l="l" t="t" r="r" b="b"/>
              <a:pathLst>
                <a:path w="13791" h="4572" extrusionOk="0">
                  <a:moveTo>
                    <a:pt x="3397" y="1"/>
                  </a:moveTo>
                  <a:cubicBezTo>
                    <a:pt x="3358" y="1"/>
                    <a:pt x="3319" y="1"/>
                    <a:pt x="3280" y="2"/>
                  </a:cubicBezTo>
                  <a:cubicBezTo>
                    <a:pt x="2222" y="2"/>
                    <a:pt x="1174" y="60"/>
                    <a:pt x="135" y="175"/>
                  </a:cubicBezTo>
                  <a:cubicBezTo>
                    <a:pt x="58" y="185"/>
                    <a:pt x="1" y="252"/>
                    <a:pt x="1" y="329"/>
                  </a:cubicBezTo>
                  <a:lnTo>
                    <a:pt x="1" y="810"/>
                  </a:lnTo>
                  <a:cubicBezTo>
                    <a:pt x="1" y="839"/>
                    <a:pt x="10" y="877"/>
                    <a:pt x="30" y="896"/>
                  </a:cubicBezTo>
                  <a:cubicBezTo>
                    <a:pt x="78" y="973"/>
                    <a:pt x="193" y="1194"/>
                    <a:pt x="193" y="1646"/>
                  </a:cubicBezTo>
                  <a:cubicBezTo>
                    <a:pt x="193" y="2368"/>
                    <a:pt x="280" y="3281"/>
                    <a:pt x="780" y="3848"/>
                  </a:cubicBezTo>
                  <a:cubicBezTo>
                    <a:pt x="1058" y="4156"/>
                    <a:pt x="1434" y="4368"/>
                    <a:pt x="1837" y="4454"/>
                  </a:cubicBezTo>
                  <a:cubicBezTo>
                    <a:pt x="2201" y="4532"/>
                    <a:pt x="2572" y="4571"/>
                    <a:pt x="2944" y="4571"/>
                  </a:cubicBezTo>
                  <a:cubicBezTo>
                    <a:pt x="2986" y="4571"/>
                    <a:pt x="3027" y="4571"/>
                    <a:pt x="3068" y="4570"/>
                  </a:cubicBezTo>
                  <a:cubicBezTo>
                    <a:pt x="3578" y="4570"/>
                    <a:pt x="4097" y="4560"/>
                    <a:pt x="4559" y="4339"/>
                  </a:cubicBezTo>
                  <a:cubicBezTo>
                    <a:pt x="5116" y="4060"/>
                    <a:pt x="5482" y="3531"/>
                    <a:pt x="5761" y="2993"/>
                  </a:cubicBezTo>
                  <a:cubicBezTo>
                    <a:pt x="5905" y="2714"/>
                    <a:pt x="6030" y="2425"/>
                    <a:pt x="6117" y="2118"/>
                  </a:cubicBezTo>
                  <a:cubicBezTo>
                    <a:pt x="6203" y="1800"/>
                    <a:pt x="6492" y="1579"/>
                    <a:pt x="6818" y="1579"/>
                  </a:cubicBezTo>
                  <a:lnTo>
                    <a:pt x="6972" y="1579"/>
                  </a:lnTo>
                  <a:cubicBezTo>
                    <a:pt x="7299" y="1579"/>
                    <a:pt x="7588" y="1800"/>
                    <a:pt x="7674" y="2118"/>
                  </a:cubicBezTo>
                  <a:cubicBezTo>
                    <a:pt x="7761" y="2425"/>
                    <a:pt x="7886" y="2714"/>
                    <a:pt x="8030" y="2993"/>
                  </a:cubicBezTo>
                  <a:cubicBezTo>
                    <a:pt x="8309" y="3531"/>
                    <a:pt x="8674" y="4070"/>
                    <a:pt x="9232" y="4339"/>
                  </a:cubicBezTo>
                  <a:cubicBezTo>
                    <a:pt x="9637" y="4533"/>
                    <a:pt x="10087" y="4572"/>
                    <a:pt x="10536" y="4572"/>
                  </a:cubicBezTo>
                  <a:cubicBezTo>
                    <a:pt x="10598" y="4572"/>
                    <a:pt x="10660" y="4571"/>
                    <a:pt x="10723" y="4570"/>
                  </a:cubicBezTo>
                  <a:cubicBezTo>
                    <a:pt x="10764" y="4571"/>
                    <a:pt x="10805" y="4571"/>
                    <a:pt x="10847" y="4571"/>
                  </a:cubicBezTo>
                  <a:cubicBezTo>
                    <a:pt x="11219" y="4571"/>
                    <a:pt x="11590" y="4532"/>
                    <a:pt x="11953" y="4454"/>
                  </a:cubicBezTo>
                  <a:cubicBezTo>
                    <a:pt x="12357" y="4368"/>
                    <a:pt x="12732" y="4156"/>
                    <a:pt x="13011" y="3848"/>
                  </a:cubicBezTo>
                  <a:cubicBezTo>
                    <a:pt x="13511" y="3281"/>
                    <a:pt x="13598" y="2368"/>
                    <a:pt x="13598" y="1646"/>
                  </a:cubicBezTo>
                  <a:cubicBezTo>
                    <a:pt x="13598" y="1194"/>
                    <a:pt x="13713" y="973"/>
                    <a:pt x="13761" y="896"/>
                  </a:cubicBezTo>
                  <a:cubicBezTo>
                    <a:pt x="13780" y="877"/>
                    <a:pt x="13790" y="839"/>
                    <a:pt x="13790" y="810"/>
                  </a:cubicBezTo>
                  <a:lnTo>
                    <a:pt x="13790" y="329"/>
                  </a:lnTo>
                  <a:cubicBezTo>
                    <a:pt x="13790" y="252"/>
                    <a:pt x="13732" y="185"/>
                    <a:pt x="13655" y="175"/>
                  </a:cubicBezTo>
                  <a:cubicBezTo>
                    <a:pt x="12617" y="60"/>
                    <a:pt x="11569" y="2"/>
                    <a:pt x="10521" y="2"/>
                  </a:cubicBezTo>
                  <a:cubicBezTo>
                    <a:pt x="10481" y="1"/>
                    <a:pt x="10442" y="1"/>
                    <a:pt x="10403" y="1"/>
                  </a:cubicBezTo>
                  <a:cubicBezTo>
                    <a:pt x="9540" y="1"/>
                    <a:pt x="8697" y="202"/>
                    <a:pt x="7924" y="589"/>
                  </a:cubicBezTo>
                  <a:cubicBezTo>
                    <a:pt x="7751" y="675"/>
                    <a:pt x="7559" y="742"/>
                    <a:pt x="7367" y="791"/>
                  </a:cubicBezTo>
                  <a:cubicBezTo>
                    <a:pt x="7213" y="824"/>
                    <a:pt x="7054" y="841"/>
                    <a:pt x="6895" y="841"/>
                  </a:cubicBezTo>
                  <a:cubicBezTo>
                    <a:pt x="6737" y="841"/>
                    <a:pt x="6578" y="824"/>
                    <a:pt x="6424" y="791"/>
                  </a:cubicBezTo>
                  <a:cubicBezTo>
                    <a:pt x="6232" y="742"/>
                    <a:pt x="6049" y="675"/>
                    <a:pt x="5867" y="589"/>
                  </a:cubicBezTo>
                  <a:cubicBezTo>
                    <a:pt x="5103" y="202"/>
                    <a:pt x="4252" y="1"/>
                    <a:pt x="3397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3" name="Google Shape;18283;p67"/>
            <p:cNvSpPr/>
            <p:nvPr/>
          </p:nvSpPr>
          <p:spPr>
            <a:xfrm>
              <a:off x="5138461" y="1997533"/>
              <a:ext cx="100035" cy="117675"/>
            </a:xfrm>
            <a:custGeom>
              <a:avLst/>
              <a:gdLst/>
              <a:ahLst/>
              <a:cxnLst/>
              <a:rect l="l" t="t" r="r" b="b"/>
              <a:pathLst>
                <a:path w="3828" h="4503" extrusionOk="0">
                  <a:moveTo>
                    <a:pt x="2366" y="1"/>
                  </a:moveTo>
                  <a:lnTo>
                    <a:pt x="2366" y="799"/>
                  </a:lnTo>
                  <a:cubicBezTo>
                    <a:pt x="2366" y="799"/>
                    <a:pt x="2174" y="991"/>
                    <a:pt x="2174" y="1578"/>
                  </a:cubicBezTo>
                  <a:cubicBezTo>
                    <a:pt x="2174" y="2299"/>
                    <a:pt x="2087" y="3222"/>
                    <a:pt x="1587" y="3789"/>
                  </a:cubicBezTo>
                  <a:cubicBezTo>
                    <a:pt x="1299" y="4088"/>
                    <a:pt x="933" y="4299"/>
                    <a:pt x="529" y="4386"/>
                  </a:cubicBezTo>
                  <a:cubicBezTo>
                    <a:pt x="356" y="4424"/>
                    <a:pt x="174" y="4453"/>
                    <a:pt x="1" y="4472"/>
                  </a:cubicBezTo>
                  <a:cubicBezTo>
                    <a:pt x="251" y="4491"/>
                    <a:pt x="501" y="4501"/>
                    <a:pt x="751" y="4501"/>
                  </a:cubicBezTo>
                  <a:cubicBezTo>
                    <a:pt x="792" y="4502"/>
                    <a:pt x="833" y="4502"/>
                    <a:pt x="875" y="4502"/>
                  </a:cubicBezTo>
                  <a:cubicBezTo>
                    <a:pt x="1247" y="4502"/>
                    <a:pt x="1618" y="4464"/>
                    <a:pt x="1981" y="4386"/>
                  </a:cubicBezTo>
                  <a:cubicBezTo>
                    <a:pt x="2385" y="4299"/>
                    <a:pt x="2760" y="4088"/>
                    <a:pt x="3039" y="3789"/>
                  </a:cubicBezTo>
                  <a:cubicBezTo>
                    <a:pt x="3539" y="3222"/>
                    <a:pt x="3626" y="2299"/>
                    <a:pt x="3626" y="1578"/>
                  </a:cubicBezTo>
                  <a:cubicBezTo>
                    <a:pt x="3626" y="1126"/>
                    <a:pt x="3741" y="914"/>
                    <a:pt x="3789" y="837"/>
                  </a:cubicBezTo>
                  <a:cubicBezTo>
                    <a:pt x="3808" y="808"/>
                    <a:pt x="3818" y="780"/>
                    <a:pt x="3818" y="741"/>
                  </a:cubicBezTo>
                  <a:lnTo>
                    <a:pt x="3818" y="260"/>
                  </a:lnTo>
                  <a:lnTo>
                    <a:pt x="3828" y="270"/>
                  </a:lnTo>
                  <a:cubicBezTo>
                    <a:pt x="3818" y="193"/>
                    <a:pt x="3760" y="126"/>
                    <a:pt x="3683" y="116"/>
                  </a:cubicBezTo>
                  <a:cubicBezTo>
                    <a:pt x="3472" y="97"/>
                    <a:pt x="3001" y="39"/>
                    <a:pt x="2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4" name="Google Shape;18284;p67"/>
            <p:cNvSpPr/>
            <p:nvPr/>
          </p:nvSpPr>
          <p:spPr>
            <a:xfrm>
              <a:off x="5085438" y="2010077"/>
              <a:ext cx="137222" cy="91568"/>
            </a:xfrm>
            <a:custGeom>
              <a:avLst/>
              <a:gdLst/>
              <a:ahLst/>
              <a:cxnLst/>
              <a:rect l="l" t="t" r="r" b="b"/>
              <a:pathLst>
                <a:path w="5251" h="3504" extrusionOk="0">
                  <a:moveTo>
                    <a:pt x="2461" y="0"/>
                  </a:moveTo>
                  <a:cubicBezTo>
                    <a:pt x="1683" y="0"/>
                    <a:pt x="918" y="182"/>
                    <a:pt x="222" y="521"/>
                  </a:cubicBezTo>
                  <a:lnTo>
                    <a:pt x="212" y="521"/>
                  </a:lnTo>
                  <a:cubicBezTo>
                    <a:pt x="126" y="569"/>
                    <a:pt x="49" y="655"/>
                    <a:pt x="29" y="761"/>
                  </a:cubicBezTo>
                  <a:cubicBezTo>
                    <a:pt x="1" y="867"/>
                    <a:pt x="20" y="982"/>
                    <a:pt x="77" y="1069"/>
                  </a:cubicBezTo>
                  <a:cubicBezTo>
                    <a:pt x="154" y="1175"/>
                    <a:pt x="212" y="1300"/>
                    <a:pt x="251" y="1434"/>
                  </a:cubicBezTo>
                  <a:cubicBezTo>
                    <a:pt x="328" y="1694"/>
                    <a:pt x="433" y="1954"/>
                    <a:pt x="558" y="2204"/>
                  </a:cubicBezTo>
                  <a:cubicBezTo>
                    <a:pt x="876" y="2800"/>
                    <a:pt x="1174" y="3146"/>
                    <a:pt x="1520" y="3319"/>
                  </a:cubicBezTo>
                  <a:cubicBezTo>
                    <a:pt x="1828" y="3463"/>
                    <a:pt x="2193" y="3492"/>
                    <a:pt x="2655" y="3492"/>
                  </a:cubicBezTo>
                  <a:lnTo>
                    <a:pt x="2780" y="3502"/>
                  </a:lnTo>
                  <a:cubicBezTo>
                    <a:pt x="2826" y="3503"/>
                    <a:pt x="2872" y="3504"/>
                    <a:pt x="2918" y="3504"/>
                  </a:cubicBezTo>
                  <a:cubicBezTo>
                    <a:pt x="3247" y="3504"/>
                    <a:pt x="3575" y="3473"/>
                    <a:pt x="3895" y="3406"/>
                  </a:cubicBezTo>
                  <a:cubicBezTo>
                    <a:pt x="4193" y="3338"/>
                    <a:pt x="4472" y="3194"/>
                    <a:pt x="4684" y="2973"/>
                  </a:cubicBezTo>
                  <a:cubicBezTo>
                    <a:pt x="4982" y="2627"/>
                    <a:pt x="5136" y="2002"/>
                    <a:pt x="5136" y="1107"/>
                  </a:cubicBezTo>
                  <a:cubicBezTo>
                    <a:pt x="5136" y="915"/>
                    <a:pt x="5155" y="732"/>
                    <a:pt x="5193" y="550"/>
                  </a:cubicBezTo>
                  <a:cubicBezTo>
                    <a:pt x="5251" y="328"/>
                    <a:pt x="5087" y="107"/>
                    <a:pt x="4857" y="88"/>
                  </a:cubicBezTo>
                  <a:cubicBezTo>
                    <a:pt x="4328" y="50"/>
                    <a:pt x="3510" y="2"/>
                    <a:pt x="2578" y="2"/>
                  </a:cubicBezTo>
                  <a:cubicBezTo>
                    <a:pt x="2539" y="1"/>
                    <a:pt x="2500" y="0"/>
                    <a:pt x="2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5" name="Google Shape;18285;p67"/>
            <p:cNvSpPr/>
            <p:nvPr/>
          </p:nvSpPr>
          <p:spPr>
            <a:xfrm>
              <a:off x="5089959" y="2014336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286" y="1"/>
                  </a:moveTo>
                  <a:cubicBezTo>
                    <a:pt x="1538" y="1"/>
                    <a:pt x="802" y="173"/>
                    <a:pt x="126" y="502"/>
                  </a:cubicBezTo>
                  <a:cubicBezTo>
                    <a:pt x="68" y="531"/>
                    <a:pt x="30" y="579"/>
                    <a:pt x="10" y="637"/>
                  </a:cubicBezTo>
                  <a:cubicBezTo>
                    <a:pt x="1" y="694"/>
                    <a:pt x="10" y="762"/>
                    <a:pt x="49" y="810"/>
                  </a:cubicBezTo>
                  <a:cubicBezTo>
                    <a:pt x="126" y="935"/>
                    <a:pt x="193" y="1079"/>
                    <a:pt x="231" y="1223"/>
                  </a:cubicBezTo>
                  <a:cubicBezTo>
                    <a:pt x="308" y="1483"/>
                    <a:pt x="414" y="1733"/>
                    <a:pt x="539" y="1964"/>
                  </a:cubicBezTo>
                  <a:cubicBezTo>
                    <a:pt x="828" y="2521"/>
                    <a:pt x="1106" y="2848"/>
                    <a:pt x="1424" y="3002"/>
                  </a:cubicBezTo>
                  <a:cubicBezTo>
                    <a:pt x="1703" y="3137"/>
                    <a:pt x="2049" y="3166"/>
                    <a:pt x="2482" y="3166"/>
                  </a:cubicBezTo>
                  <a:lnTo>
                    <a:pt x="2607" y="3175"/>
                  </a:lnTo>
                  <a:cubicBezTo>
                    <a:pt x="2644" y="3176"/>
                    <a:pt x="2681" y="3177"/>
                    <a:pt x="2718" y="3177"/>
                  </a:cubicBezTo>
                  <a:cubicBezTo>
                    <a:pt x="3045" y="3177"/>
                    <a:pt x="3364" y="3140"/>
                    <a:pt x="3684" y="3079"/>
                  </a:cubicBezTo>
                  <a:cubicBezTo>
                    <a:pt x="3943" y="3021"/>
                    <a:pt x="4193" y="2887"/>
                    <a:pt x="4386" y="2694"/>
                  </a:cubicBezTo>
                  <a:cubicBezTo>
                    <a:pt x="4655" y="2387"/>
                    <a:pt x="4799" y="1791"/>
                    <a:pt x="4799" y="944"/>
                  </a:cubicBezTo>
                  <a:cubicBezTo>
                    <a:pt x="4789" y="742"/>
                    <a:pt x="4818" y="541"/>
                    <a:pt x="4857" y="348"/>
                  </a:cubicBezTo>
                  <a:cubicBezTo>
                    <a:pt x="4886" y="223"/>
                    <a:pt x="4799" y="98"/>
                    <a:pt x="4674" y="89"/>
                  </a:cubicBezTo>
                  <a:cubicBezTo>
                    <a:pt x="4145" y="50"/>
                    <a:pt x="3328" y="2"/>
                    <a:pt x="2405" y="2"/>
                  </a:cubicBezTo>
                  <a:cubicBezTo>
                    <a:pt x="2365" y="1"/>
                    <a:pt x="2326" y="1"/>
                    <a:pt x="2286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6" name="Google Shape;18286;p67"/>
            <p:cNvSpPr/>
            <p:nvPr/>
          </p:nvSpPr>
          <p:spPr>
            <a:xfrm>
              <a:off x="4893704" y="2009815"/>
              <a:ext cx="136987" cy="91568"/>
            </a:xfrm>
            <a:custGeom>
              <a:avLst/>
              <a:gdLst/>
              <a:ahLst/>
              <a:cxnLst/>
              <a:rect l="l" t="t" r="r" b="b"/>
              <a:pathLst>
                <a:path w="5242" h="3504" extrusionOk="0">
                  <a:moveTo>
                    <a:pt x="2781" y="1"/>
                  </a:moveTo>
                  <a:cubicBezTo>
                    <a:pt x="2742" y="1"/>
                    <a:pt x="2703" y="1"/>
                    <a:pt x="2664" y="2"/>
                  </a:cubicBezTo>
                  <a:cubicBezTo>
                    <a:pt x="1731" y="2"/>
                    <a:pt x="914" y="50"/>
                    <a:pt x="385" y="98"/>
                  </a:cubicBezTo>
                  <a:cubicBezTo>
                    <a:pt x="154" y="108"/>
                    <a:pt x="1" y="329"/>
                    <a:pt x="49" y="550"/>
                  </a:cubicBezTo>
                  <a:cubicBezTo>
                    <a:pt x="87" y="733"/>
                    <a:pt x="106" y="925"/>
                    <a:pt x="106" y="1108"/>
                  </a:cubicBezTo>
                  <a:cubicBezTo>
                    <a:pt x="106" y="2002"/>
                    <a:pt x="260" y="2627"/>
                    <a:pt x="568" y="2973"/>
                  </a:cubicBezTo>
                  <a:cubicBezTo>
                    <a:pt x="779" y="3194"/>
                    <a:pt x="1049" y="3348"/>
                    <a:pt x="1356" y="3406"/>
                  </a:cubicBezTo>
                  <a:cubicBezTo>
                    <a:pt x="1677" y="3473"/>
                    <a:pt x="1997" y="3504"/>
                    <a:pt x="2324" y="3504"/>
                  </a:cubicBezTo>
                  <a:cubicBezTo>
                    <a:pt x="2370" y="3504"/>
                    <a:pt x="2416" y="3503"/>
                    <a:pt x="2462" y="3502"/>
                  </a:cubicBezTo>
                  <a:lnTo>
                    <a:pt x="2587" y="3502"/>
                  </a:lnTo>
                  <a:cubicBezTo>
                    <a:pt x="3049" y="3502"/>
                    <a:pt x="3414" y="3473"/>
                    <a:pt x="3722" y="3319"/>
                  </a:cubicBezTo>
                  <a:cubicBezTo>
                    <a:pt x="4068" y="3146"/>
                    <a:pt x="4366" y="2810"/>
                    <a:pt x="4684" y="2214"/>
                  </a:cubicBezTo>
                  <a:cubicBezTo>
                    <a:pt x="4809" y="1964"/>
                    <a:pt x="4914" y="1704"/>
                    <a:pt x="4991" y="1435"/>
                  </a:cubicBezTo>
                  <a:cubicBezTo>
                    <a:pt x="5030" y="1300"/>
                    <a:pt x="5087" y="1185"/>
                    <a:pt x="5164" y="1069"/>
                  </a:cubicBezTo>
                  <a:cubicBezTo>
                    <a:pt x="5222" y="983"/>
                    <a:pt x="5241" y="867"/>
                    <a:pt x="5222" y="762"/>
                  </a:cubicBezTo>
                  <a:cubicBezTo>
                    <a:pt x="5193" y="656"/>
                    <a:pt x="5126" y="569"/>
                    <a:pt x="5030" y="521"/>
                  </a:cubicBezTo>
                  <a:lnTo>
                    <a:pt x="5020" y="521"/>
                  </a:lnTo>
                  <a:cubicBezTo>
                    <a:pt x="4324" y="182"/>
                    <a:pt x="3559" y="1"/>
                    <a:pt x="278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7" name="Google Shape;18287;p67"/>
            <p:cNvSpPr/>
            <p:nvPr/>
          </p:nvSpPr>
          <p:spPr>
            <a:xfrm>
              <a:off x="4898721" y="2014101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595" y="0"/>
                  </a:moveTo>
                  <a:cubicBezTo>
                    <a:pt x="2557" y="0"/>
                    <a:pt x="2520" y="0"/>
                    <a:pt x="2482" y="1"/>
                  </a:cubicBezTo>
                  <a:cubicBezTo>
                    <a:pt x="1559" y="1"/>
                    <a:pt x="732" y="49"/>
                    <a:pt x="212" y="98"/>
                  </a:cubicBezTo>
                  <a:cubicBezTo>
                    <a:pt x="87" y="107"/>
                    <a:pt x="1" y="223"/>
                    <a:pt x="30" y="348"/>
                  </a:cubicBezTo>
                  <a:cubicBezTo>
                    <a:pt x="68" y="550"/>
                    <a:pt x="87" y="742"/>
                    <a:pt x="87" y="953"/>
                  </a:cubicBezTo>
                  <a:cubicBezTo>
                    <a:pt x="87" y="1800"/>
                    <a:pt x="232" y="2386"/>
                    <a:pt x="501" y="2703"/>
                  </a:cubicBezTo>
                  <a:cubicBezTo>
                    <a:pt x="693" y="2896"/>
                    <a:pt x="943" y="3030"/>
                    <a:pt x="1203" y="3079"/>
                  </a:cubicBezTo>
                  <a:cubicBezTo>
                    <a:pt x="1515" y="3146"/>
                    <a:pt x="1827" y="3176"/>
                    <a:pt x="2145" y="3176"/>
                  </a:cubicBezTo>
                  <a:cubicBezTo>
                    <a:pt x="2190" y="3176"/>
                    <a:pt x="2235" y="3176"/>
                    <a:pt x="2280" y="3175"/>
                  </a:cubicBezTo>
                  <a:lnTo>
                    <a:pt x="2395" y="3175"/>
                  </a:lnTo>
                  <a:cubicBezTo>
                    <a:pt x="2838" y="3175"/>
                    <a:pt x="3184" y="3146"/>
                    <a:pt x="3463" y="3011"/>
                  </a:cubicBezTo>
                  <a:cubicBezTo>
                    <a:pt x="3780" y="2857"/>
                    <a:pt x="4059" y="2530"/>
                    <a:pt x="4347" y="1973"/>
                  </a:cubicBezTo>
                  <a:cubicBezTo>
                    <a:pt x="4472" y="1732"/>
                    <a:pt x="4578" y="1482"/>
                    <a:pt x="4655" y="1223"/>
                  </a:cubicBezTo>
                  <a:cubicBezTo>
                    <a:pt x="4693" y="1078"/>
                    <a:pt x="4761" y="934"/>
                    <a:pt x="4838" y="809"/>
                  </a:cubicBezTo>
                  <a:cubicBezTo>
                    <a:pt x="4876" y="761"/>
                    <a:pt x="4886" y="703"/>
                    <a:pt x="4876" y="646"/>
                  </a:cubicBezTo>
                  <a:cubicBezTo>
                    <a:pt x="4857" y="578"/>
                    <a:pt x="4818" y="530"/>
                    <a:pt x="4761" y="511"/>
                  </a:cubicBezTo>
                  <a:cubicBezTo>
                    <a:pt x="4083" y="181"/>
                    <a:pt x="3345" y="0"/>
                    <a:pt x="2595" y="0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8" name="Google Shape;18288;p67"/>
            <p:cNvSpPr/>
            <p:nvPr/>
          </p:nvSpPr>
          <p:spPr>
            <a:xfrm>
              <a:off x="4940690" y="2017133"/>
              <a:ext cx="85479" cy="79939"/>
            </a:xfrm>
            <a:custGeom>
              <a:avLst/>
              <a:gdLst/>
              <a:ahLst/>
              <a:cxnLst/>
              <a:rect l="l" t="t" r="r" b="b"/>
              <a:pathLst>
                <a:path w="3271" h="3059" extrusionOk="0">
                  <a:moveTo>
                    <a:pt x="2010" y="1"/>
                  </a:moveTo>
                  <a:cubicBezTo>
                    <a:pt x="1943" y="222"/>
                    <a:pt x="1847" y="568"/>
                    <a:pt x="1684" y="1107"/>
                  </a:cubicBezTo>
                  <a:cubicBezTo>
                    <a:pt x="1607" y="1366"/>
                    <a:pt x="1510" y="1616"/>
                    <a:pt x="1385" y="1857"/>
                  </a:cubicBezTo>
                  <a:cubicBezTo>
                    <a:pt x="1087" y="2424"/>
                    <a:pt x="808" y="2741"/>
                    <a:pt x="491" y="2895"/>
                  </a:cubicBezTo>
                  <a:cubicBezTo>
                    <a:pt x="337" y="2972"/>
                    <a:pt x="174" y="3011"/>
                    <a:pt x="1" y="3030"/>
                  </a:cubicBezTo>
                  <a:cubicBezTo>
                    <a:pt x="212" y="3049"/>
                    <a:pt x="433" y="3059"/>
                    <a:pt x="664" y="3059"/>
                  </a:cubicBezTo>
                  <a:lnTo>
                    <a:pt x="789" y="3059"/>
                  </a:lnTo>
                  <a:cubicBezTo>
                    <a:pt x="1222" y="3059"/>
                    <a:pt x="1568" y="3030"/>
                    <a:pt x="1847" y="2895"/>
                  </a:cubicBezTo>
                  <a:cubicBezTo>
                    <a:pt x="2164" y="2741"/>
                    <a:pt x="2434" y="2414"/>
                    <a:pt x="2732" y="1857"/>
                  </a:cubicBezTo>
                  <a:cubicBezTo>
                    <a:pt x="2857" y="1616"/>
                    <a:pt x="2962" y="1366"/>
                    <a:pt x="3030" y="1107"/>
                  </a:cubicBezTo>
                  <a:cubicBezTo>
                    <a:pt x="3078" y="962"/>
                    <a:pt x="3136" y="828"/>
                    <a:pt x="3222" y="703"/>
                  </a:cubicBezTo>
                  <a:cubicBezTo>
                    <a:pt x="3261" y="655"/>
                    <a:pt x="3270" y="587"/>
                    <a:pt x="3261" y="530"/>
                  </a:cubicBezTo>
                  <a:cubicBezTo>
                    <a:pt x="3241" y="462"/>
                    <a:pt x="3203" y="414"/>
                    <a:pt x="3155" y="395"/>
                  </a:cubicBezTo>
                  <a:lnTo>
                    <a:pt x="3145" y="395"/>
                  </a:lnTo>
                  <a:cubicBezTo>
                    <a:pt x="2780" y="212"/>
                    <a:pt x="2405" y="78"/>
                    <a:pt x="20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9" name="Google Shape;18289;p67"/>
            <p:cNvSpPr/>
            <p:nvPr/>
          </p:nvSpPr>
          <p:spPr>
            <a:xfrm>
              <a:off x="5139715" y="2014624"/>
              <a:ext cx="77431" cy="82500"/>
            </a:xfrm>
            <a:custGeom>
              <a:avLst/>
              <a:gdLst/>
              <a:ahLst/>
              <a:cxnLst/>
              <a:rect l="l" t="t" r="r" b="b"/>
              <a:pathLst>
                <a:path w="2963" h="3157" extrusionOk="0">
                  <a:moveTo>
                    <a:pt x="1510" y="1"/>
                  </a:moveTo>
                  <a:cubicBezTo>
                    <a:pt x="1501" y="299"/>
                    <a:pt x="1501" y="760"/>
                    <a:pt x="1501" y="924"/>
                  </a:cubicBezTo>
                  <a:cubicBezTo>
                    <a:pt x="1501" y="1780"/>
                    <a:pt x="1366" y="2366"/>
                    <a:pt x="1087" y="2674"/>
                  </a:cubicBezTo>
                  <a:cubicBezTo>
                    <a:pt x="895" y="2876"/>
                    <a:pt x="655" y="3001"/>
                    <a:pt x="385" y="3059"/>
                  </a:cubicBezTo>
                  <a:cubicBezTo>
                    <a:pt x="260" y="3087"/>
                    <a:pt x="126" y="3116"/>
                    <a:pt x="1" y="3126"/>
                  </a:cubicBezTo>
                  <a:cubicBezTo>
                    <a:pt x="193" y="3145"/>
                    <a:pt x="385" y="3155"/>
                    <a:pt x="578" y="3155"/>
                  </a:cubicBezTo>
                  <a:lnTo>
                    <a:pt x="703" y="3155"/>
                  </a:lnTo>
                  <a:cubicBezTo>
                    <a:pt x="746" y="3156"/>
                    <a:pt x="790" y="3156"/>
                    <a:pt x="834" y="3156"/>
                  </a:cubicBezTo>
                  <a:cubicBezTo>
                    <a:pt x="1146" y="3156"/>
                    <a:pt x="1458" y="3126"/>
                    <a:pt x="1770" y="3059"/>
                  </a:cubicBezTo>
                  <a:cubicBezTo>
                    <a:pt x="2030" y="3010"/>
                    <a:pt x="2280" y="2876"/>
                    <a:pt x="2472" y="2683"/>
                  </a:cubicBezTo>
                  <a:cubicBezTo>
                    <a:pt x="2741" y="2366"/>
                    <a:pt x="2885" y="1780"/>
                    <a:pt x="2885" y="924"/>
                  </a:cubicBezTo>
                  <a:cubicBezTo>
                    <a:pt x="2885" y="722"/>
                    <a:pt x="2905" y="530"/>
                    <a:pt x="2943" y="328"/>
                  </a:cubicBezTo>
                  <a:cubicBezTo>
                    <a:pt x="2962" y="270"/>
                    <a:pt x="2953" y="212"/>
                    <a:pt x="2914" y="164"/>
                  </a:cubicBezTo>
                  <a:cubicBezTo>
                    <a:pt x="2885" y="106"/>
                    <a:pt x="2828" y="78"/>
                    <a:pt x="2770" y="78"/>
                  </a:cubicBezTo>
                  <a:cubicBezTo>
                    <a:pt x="2443" y="49"/>
                    <a:pt x="2010" y="20"/>
                    <a:pt x="15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0" name="Google Shape;18290;p67"/>
            <p:cNvSpPr/>
            <p:nvPr/>
          </p:nvSpPr>
          <p:spPr>
            <a:xfrm>
              <a:off x="4969096" y="2146802"/>
              <a:ext cx="177675" cy="36716"/>
            </a:xfrm>
            <a:custGeom>
              <a:avLst/>
              <a:gdLst/>
              <a:ahLst/>
              <a:cxnLst/>
              <a:rect l="l" t="t" r="r" b="b"/>
              <a:pathLst>
                <a:path w="6799" h="1405" extrusionOk="0">
                  <a:moveTo>
                    <a:pt x="4587" y="1"/>
                  </a:moveTo>
                  <a:cubicBezTo>
                    <a:pt x="4020" y="1"/>
                    <a:pt x="3856" y="260"/>
                    <a:pt x="3818" y="424"/>
                  </a:cubicBezTo>
                  <a:cubicBezTo>
                    <a:pt x="3789" y="501"/>
                    <a:pt x="3751" y="568"/>
                    <a:pt x="3693" y="616"/>
                  </a:cubicBezTo>
                  <a:cubicBezTo>
                    <a:pt x="4049" y="645"/>
                    <a:pt x="4587" y="770"/>
                    <a:pt x="5376" y="1174"/>
                  </a:cubicBezTo>
                  <a:cubicBezTo>
                    <a:pt x="5653" y="1327"/>
                    <a:pt x="5969" y="1404"/>
                    <a:pt x="6284" y="1405"/>
                  </a:cubicBezTo>
                  <a:lnTo>
                    <a:pt x="6284" y="1405"/>
                  </a:lnTo>
                  <a:cubicBezTo>
                    <a:pt x="6456" y="1404"/>
                    <a:pt x="6627" y="1375"/>
                    <a:pt x="6799" y="1318"/>
                  </a:cubicBezTo>
                  <a:cubicBezTo>
                    <a:pt x="6405" y="1212"/>
                    <a:pt x="6087" y="933"/>
                    <a:pt x="5770" y="655"/>
                  </a:cubicBezTo>
                  <a:cubicBezTo>
                    <a:pt x="5385" y="318"/>
                    <a:pt x="5020" y="1"/>
                    <a:pt x="4587" y="1"/>
                  </a:cubicBezTo>
                  <a:close/>
                  <a:moveTo>
                    <a:pt x="2212" y="1"/>
                  </a:moveTo>
                  <a:cubicBezTo>
                    <a:pt x="1779" y="1"/>
                    <a:pt x="1424" y="318"/>
                    <a:pt x="1029" y="655"/>
                  </a:cubicBezTo>
                  <a:cubicBezTo>
                    <a:pt x="722" y="933"/>
                    <a:pt x="395" y="1212"/>
                    <a:pt x="0" y="1318"/>
                  </a:cubicBezTo>
                  <a:cubicBezTo>
                    <a:pt x="173" y="1376"/>
                    <a:pt x="347" y="1405"/>
                    <a:pt x="520" y="1405"/>
                  </a:cubicBezTo>
                  <a:cubicBezTo>
                    <a:pt x="837" y="1405"/>
                    <a:pt x="1145" y="1318"/>
                    <a:pt x="1424" y="1174"/>
                  </a:cubicBezTo>
                  <a:cubicBezTo>
                    <a:pt x="2222" y="770"/>
                    <a:pt x="2760" y="645"/>
                    <a:pt x="3106" y="616"/>
                  </a:cubicBezTo>
                  <a:cubicBezTo>
                    <a:pt x="3049" y="568"/>
                    <a:pt x="3010" y="501"/>
                    <a:pt x="2981" y="424"/>
                  </a:cubicBezTo>
                  <a:cubicBezTo>
                    <a:pt x="2943" y="260"/>
                    <a:pt x="2779" y="1"/>
                    <a:pt x="2212" y="1"/>
                  </a:cubicBezTo>
                  <a:close/>
                  <a:moveTo>
                    <a:pt x="6284" y="1405"/>
                  </a:moveTo>
                  <a:cubicBezTo>
                    <a:pt x="6283" y="1405"/>
                    <a:pt x="6281" y="1405"/>
                    <a:pt x="6280" y="1405"/>
                  </a:cubicBezTo>
                  <a:lnTo>
                    <a:pt x="6289" y="1405"/>
                  </a:lnTo>
                  <a:cubicBezTo>
                    <a:pt x="6288" y="1405"/>
                    <a:pt x="6286" y="1405"/>
                    <a:pt x="6284" y="1405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91" name="Google Shape;18291;p67"/>
          <p:cNvGrpSpPr/>
          <p:nvPr/>
        </p:nvGrpSpPr>
        <p:grpSpPr>
          <a:xfrm>
            <a:off x="7050889" y="2913503"/>
            <a:ext cx="363529" cy="339513"/>
            <a:chOff x="7050889" y="2913503"/>
            <a:chExt cx="363529" cy="339513"/>
          </a:xfrm>
        </p:grpSpPr>
        <p:sp>
          <p:nvSpPr>
            <p:cNvPr id="18292" name="Google Shape;18292;p67"/>
            <p:cNvSpPr/>
            <p:nvPr/>
          </p:nvSpPr>
          <p:spPr>
            <a:xfrm>
              <a:off x="7057814" y="2913503"/>
              <a:ext cx="217893" cy="268146"/>
            </a:xfrm>
            <a:custGeom>
              <a:avLst/>
              <a:gdLst/>
              <a:ahLst/>
              <a:cxnLst/>
              <a:rect l="l" t="t" r="r" b="b"/>
              <a:pathLst>
                <a:path w="8338" h="10261" extrusionOk="0">
                  <a:moveTo>
                    <a:pt x="8338" y="0"/>
                  </a:moveTo>
                  <a:lnTo>
                    <a:pt x="1818" y="1443"/>
                  </a:lnTo>
                  <a:lnTo>
                    <a:pt x="1818" y="3741"/>
                  </a:lnTo>
                  <a:lnTo>
                    <a:pt x="1818" y="8655"/>
                  </a:lnTo>
                  <a:cubicBezTo>
                    <a:pt x="1597" y="8558"/>
                    <a:pt x="1357" y="8510"/>
                    <a:pt x="1126" y="8501"/>
                  </a:cubicBezTo>
                  <a:cubicBezTo>
                    <a:pt x="501" y="8501"/>
                    <a:pt x="1" y="8895"/>
                    <a:pt x="1" y="9385"/>
                  </a:cubicBezTo>
                  <a:cubicBezTo>
                    <a:pt x="1" y="9866"/>
                    <a:pt x="501" y="10260"/>
                    <a:pt x="1126" y="10260"/>
                  </a:cubicBezTo>
                  <a:cubicBezTo>
                    <a:pt x="2251" y="10260"/>
                    <a:pt x="2578" y="9405"/>
                    <a:pt x="2578" y="9068"/>
                  </a:cubicBezTo>
                  <a:lnTo>
                    <a:pt x="2578" y="3577"/>
                  </a:lnTo>
                  <a:lnTo>
                    <a:pt x="7578" y="2462"/>
                  </a:lnTo>
                  <a:lnTo>
                    <a:pt x="7578" y="7154"/>
                  </a:lnTo>
                  <a:cubicBezTo>
                    <a:pt x="7357" y="7058"/>
                    <a:pt x="7126" y="7010"/>
                    <a:pt x="6886" y="7001"/>
                  </a:cubicBezTo>
                  <a:cubicBezTo>
                    <a:pt x="6270" y="7001"/>
                    <a:pt x="5770" y="7395"/>
                    <a:pt x="5770" y="7876"/>
                  </a:cubicBezTo>
                  <a:cubicBezTo>
                    <a:pt x="5770" y="8366"/>
                    <a:pt x="6270" y="8760"/>
                    <a:pt x="6886" y="8760"/>
                  </a:cubicBezTo>
                  <a:cubicBezTo>
                    <a:pt x="7886" y="8760"/>
                    <a:pt x="8338" y="8020"/>
                    <a:pt x="8338" y="7529"/>
                  </a:cubicBezTo>
                  <a:cubicBezTo>
                    <a:pt x="8338" y="7241"/>
                    <a:pt x="8338" y="2298"/>
                    <a:pt x="8338" y="2298"/>
                  </a:cubicBezTo>
                  <a:lnTo>
                    <a:pt x="8338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3" name="Google Shape;18293;p67"/>
            <p:cNvSpPr/>
            <p:nvPr/>
          </p:nvSpPr>
          <p:spPr>
            <a:xfrm>
              <a:off x="7262118" y="2972223"/>
              <a:ext cx="152300" cy="280794"/>
            </a:xfrm>
            <a:custGeom>
              <a:avLst/>
              <a:gdLst/>
              <a:ahLst/>
              <a:cxnLst/>
              <a:rect l="l" t="t" r="r" b="b"/>
              <a:pathLst>
                <a:path w="5828" h="10745" extrusionOk="0">
                  <a:moveTo>
                    <a:pt x="2252" y="1"/>
                  </a:moveTo>
                  <a:cubicBezTo>
                    <a:pt x="2222" y="1"/>
                    <a:pt x="2193" y="25"/>
                    <a:pt x="2193" y="61"/>
                  </a:cubicBezTo>
                  <a:lnTo>
                    <a:pt x="2193" y="8946"/>
                  </a:lnTo>
                  <a:cubicBezTo>
                    <a:pt x="1905" y="8812"/>
                    <a:pt x="1597" y="8735"/>
                    <a:pt x="1280" y="8725"/>
                  </a:cubicBezTo>
                  <a:cubicBezTo>
                    <a:pt x="578" y="8725"/>
                    <a:pt x="1" y="9177"/>
                    <a:pt x="1" y="9735"/>
                  </a:cubicBezTo>
                  <a:cubicBezTo>
                    <a:pt x="1" y="10292"/>
                    <a:pt x="578" y="10744"/>
                    <a:pt x="1280" y="10744"/>
                  </a:cubicBezTo>
                  <a:cubicBezTo>
                    <a:pt x="2347" y="10744"/>
                    <a:pt x="2953" y="9725"/>
                    <a:pt x="2953" y="9167"/>
                  </a:cubicBezTo>
                  <a:lnTo>
                    <a:pt x="2953" y="3552"/>
                  </a:lnTo>
                  <a:cubicBezTo>
                    <a:pt x="4107" y="3994"/>
                    <a:pt x="5097" y="4802"/>
                    <a:pt x="5761" y="5859"/>
                  </a:cubicBezTo>
                  <a:cubicBezTo>
                    <a:pt x="5768" y="5871"/>
                    <a:pt x="5780" y="5876"/>
                    <a:pt x="5792" y="5876"/>
                  </a:cubicBezTo>
                  <a:cubicBezTo>
                    <a:pt x="5810" y="5876"/>
                    <a:pt x="5828" y="5864"/>
                    <a:pt x="5828" y="5840"/>
                  </a:cubicBezTo>
                  <a:cubicBezTo>
                    <a:pt x="5828" y="5282"/>
                    <a:pt x="5761" y="3167"/>
                    <a:pt x="4684" y="2715"/>
                  </a:cubicBezTo>
                  <a:cubicBezTo>
                    <a:pt x="4030" y="2446"/>
                    <a:pt x="3376" y="1676"/>
                    <a:pt x="2914" y="1003"/>
                  </a:cubicBezTo>
                  <a:cubicBezTo>
                    <a:pt x="2895" y="965"/>
                    <a:pt x="2876" y="936"/>
                    <a:pt x="2847" y="907"/>
                  </a:cubicBezTo>
                  <a:cubicBezTo>
                    <a:pt x="2607" y="551"/>
                    <a:pt x="2414" y="234"/>
                    <a:pt x="2299" y="32"/>
                  </a:cubicBezTo>
                  <a:cubicBezTo>
                    <a:pt x="2288" y="10"/>
                    <a:pt x="2270" y="1"/>
                    <a:pt x="2252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4" name="Google Shape;18294;p67"/>
            <p:cNvSpPr/>
            <p:nvPr/>
          </p:nvSpPr>
          <p:spPr>
            <a:xfrm>
              <a:off x="7263373" y="3037136"/>
              <a:ext cx="151046" cy="214626"/>
            </a:xfrm>
            <a:custGeom>
              <a:avLst/>
              <a:gdLst/>
              <a:ahLst/>
              <a:cxnLst/>
              <a:rect l="l" t="t" r="r" b="b"/>
              <a:pathLst>
                <a:path w="5780" h="8213" extrusionOk="0">
                  <a:moveTo>
                    <a:pt x="2491" y="0"/>
                  </a:moveTo>
                  <a:lnTo>
                    <a:pt x="2491" y="6212"/>
                  </a:lnTo>
                  <a:cubicBezTo>
                    <a:pt x="2491" y="6760"/>
                    <a:pt x="1895" y="7780"/>
                    <a:pt x="828" y="7780"/>
                  </a:cubicBezTo>
                  <a:cubicBezTo>
                    <a:pt x="539" y="7780"/>
                    <a:pt x="251" y="7703"/>
                    <a:pt x="1" y="7539"/>
                  </a:cubicBezTo>
                  <a:lnTo>
                    <a:pt x="1" y="7539"/>
                  </a:lnTo>
                  <a:lnTo>
                    <a:pt x="20" y="7578"/>
                  </a:lnTo>
                  <a:lnTo>
                    <a:pt x="30" y="7616"/>
                  </a:lnTo>
                  <a:cubicBezTo>
                    <a:pt x="58" y="7664"/>
                    <a:pt x="87" y="7712"/>
                    <a:pt x="116" y="7760"/>
                  </a:cubicBezTo>
                  <a:lnTo>
                    <a:pt x="145" y="7789"/>
                  </a:lnTo>
                  <a:lnTo>
                    <a:pt x="164" y="7818"/>
                  </a:lnTo>
                  <a:cubicBezTo>
                    <a:pt x="193" y="7847"/>
                    <a:pt x="222" y="7876"/>
                    <a:pt x="260" y="7905"/>
                  </a:cubicBezTo>
                  <a:lnTo>
                    <a:pt x="289" y="7933"/>
                  </a:lnTo>
                  <a:lnTo>
                    <a:pt x="299" y="7943"/>
                  </a:lnTo>
                  <a:lnTo>
                    <a:pt x="328" y="7962"/>
                  </a:lnTo>
                  <a:lnTo>
                    <a:pt x="337" y="7972"/>
                  </a:lnTo>
                  <a:lnTo>
                    <a:pt x="366" y="7991"/>
                  </a:lnTo>
                  <a:lnTo>
                    <a:pt x="376" y="7991"/>
                  </a:lnTo>
                  <a:lnTo>
                    <a:pt x="433" y="8030"/>
                  </a:lnTo>
                  <a:lnTo>
                    <a:pt x="443" y="8039"/>
                  </a:lnTo>
                  <a:lnTo>
                    <a:pt x="472" y="8049"/>
                  </a:lnTo>
                  <a:lnTo>
                    <a:pt x="491" y="8068"/>
                  </a:lnTo>
                  <a:lnTo>
                    <a:pt x="520" y="8078"/>
                  </a:lnTo>
                  <a:lnTo>
                    <a:pt x="539" y="8087"/>
                  </a:lnTo>
                  <a:lnTo>
                    <a:pt x="558" y="8097"/>
                  </a:lnTo>
                  <a:lnTo>
                    <a:pt x="587" y="8107"/>
                  </a:lnTo>
                  <a:lnTo>
                    <a:pt x="616" y="8126"/>
                  </a:lnTo>
                  <a:lnTo>
                    <a:pt x="655" y="8135"/>
                  </a:lnTo>
                  <a:lnTo>
                    <a:pt x="683" y="8145"/>
                  </a:lnTo>
                  <a:lnTo>
                    <a:pt x="712" y="8164"/>
                  </a:lnTo>
                  <a:lnTo>
                    <a:pt x="732" y="8164"/>
                  </a:lnTo>
                  <a:lnTo>
                    <a:pt x="770" y="8174"/>
                  </a:lnTo>
                  <a:lnTo>
                    <a:pt x="789" y="8183"/>
                  </a:lnTo>
                  <a:lnTo>
                    <a:pt x="828" y="8193"/>
                  </a:lnTo>
                  <a:lnTo>
                    <a:pt x="847" y="8193"/>
                  </a:lnTo>
                  <a:lnTo>
                    <a:pt x="885" y="8203"/>
                  </a:lnTo>
                  <a:lnTo>
                    <a:pt x="905" y="8203"/>
                  </a:lnTo>
                  <a:lnTo>
                    <a:pt x="953" y="8212"/>
                  </a:lnTo>
                  <a:lnTo>
                    <a:pt x="1222" y="8212"/>
                  </a:lnTo>
                  <a:cubicBezTo>
                    <a:pt x="2280" y="8212"/>
                    <a:pt x="2886" y="7193"/>
                    <a:pt x="2886" y="6635"/>
                  </a:cubicBezTo>
                  <a:lnTo>
                    <a:pt x="2886" y="1068"/>
                  </a:lnTo>
                  <a:cubicBezTo>
                    <a:pt x="4049" y="1510"/>
                    <a:pt x="5040" y="2318"/>
                    <a:pt x="5713" y="3375"/>
                  </a:cubicBezTo>
                  <a:cubicBezTo>
                    <a:pt x="5719" y="3382"/>
                    <a:pt x="5729" y="3385"/>
                    <a:pt x="5738" y="3385"/>
                  </a:cubicBezTo>
                  <a:cubicBezTo>
                    <a:pt x="5755" y="3385"/>
                    <a:pt x="5774" y="3375"/>
                    <a:pt x="5780" y="3356"/>
                  </a:cubicBezTo>
                  <a:cubicBezTo>
                    <a:pt x="5780" y="3260"/>
                    <a:pt x="5780" y="3116"/>
                    <a:pt x="5770" y="2933"/>
                  </a:cubicBezTo>
                  <a:cubicBezTo>
                    <a:pt x="5482" y="2029"/>
                    <a:pt x="4809" y="827"/>
                    <a:pt x="249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5" name="Google Shape;18295;p67"/>
            <p:cNvSpPr/>
            <p:nvPr/>
          </p:nvSpPr>
          <p:spPr>
            <a:xfrm>
              <a:off x="7105323" y="2913739"/>
              <a:ext cx="170384" cy="97788"/>
            </a:xfrm>
            <a:custGeom>
              <a:avLst/>
              <a:gdLst/>
              <a:ahLst/>
              <a:cxnLst/>
              <a:rect l="l" t="t" r="r" b="b"/>
              <a:pathLst>
                <a:path w="6520" h="3742" extrusionOk="0">
                  <a:moveTo>
                    <a:pt x="6520" y="1"/>
                  </a:moveTo>
                  <a:lnTo>
                    <a:pt x="0" y="1443"/>
                  </a:lnTo>
                  <a:lnTo>
                    <a:pt x="0" y="3741"/>
                  </a:lnTo>
                  <a:lnTo>
                    <a:pt x="6520" y="2289"/>
                  </a:lnTo>
                  <a:lnTo>
                    <a:pt x="652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6" name="Google Shape;18296;p67"/>
            <p:cNvSpPr/>
            <p:nvPr/>
          </p:nvSpPr>
          <p:spPr>
            <a:xfrm>
              <a:off x="7082196" y="2913503"/>
              <a:ext cx="193511" cy="267884"/>
            </a:xfrm>
            <a:custGeom>
              <a:avLst/>
              <a:gdLst/>
              <a:ahLst/>
              <a:cxnLst/>
              <a:rect l="l" t="t" r="r" b="b"/>
              <a:pathLst>
                <a:path w="7405" h="10251" extrusionOk="0">
                  <a:moveTo>
                    <a:pt x="7405" y="0"/>
                  </a:moveTo>
                  <a:lnTo>
                    <a:pt x="885" y="1443"/>
                  </a:lnTo>
                  <a:lnTo>
                    <a:pt x="885" y="3741"/>
                  </a:lnTo>
                  <a:lnTo>
                    <a:pt x="1231" y="3664"/>
                  </a:lnTo>
                  <a:lnTo>
                    <a:pt x="1231" y="9058"/>
                  </a:lnTo>
                  <a:cubicBezTo>
                    <a:pt x="1231" y="9376"/>
                    <a:pt x="953" y="10135"/>
                    <a:pt x="1" y="10241"/>
                  </a:cubicBezTo>
                  <a:cubicBezTo>
                    <a:pt x="68" y="10251"/>
                    <a:pt x="126" y="10251"/>
                    <a:pt x="193" y="10251"/>
                  </a:cubicBezTo>
                  <a:cubicBezTo>
                    <a:pt x="1318" y="10251"/>
                    <a:pt x="1645" y="9395"/>
                    <a:pt x="1645" y="9058"/>
                  </a:cubicBezTo>
                  <a:lnTo>
                    <a:pt x="1645" y="3577"/>
                  </a:lnTo>
                  <a:lnTo>
                    <a:pt x="6241" y="2558"/>
                  </a:lnTo>
                  <a:lnTo>
                    <a:pt x="6991" y="2395"/>
                  </a:lnTo>
                  <a:lnTo>
                    <a:pt x="6991" y="7529"/>
                  </a:lnTo>
                  <a:cubicBezTo>
                    <a:pt x="6991" y="7981"/>
                    <a:pt x="6607" y="8645"/>
                    <a:pt x="5761" y="8751"/>
                  </a:cubicBezTo>
                  <a:cubicBezTo>
                    <a:pt x="5828" y="8751"/>
                    <a:pt x="5886" y="8760"/>
                    <a:pt x="5953" y="8760"/>
                  </a:cubicBezTo>
                  <a:cubicBezTo>
                    <a:pt x="6953" y="8760"/>
                    <a:pt x="7405" y="8020"/>
                    <a:pt x="7405" y="7529"/>
                  </a:cubicBezTo>
                  <a:lnTo>
                    <a:pt x="7405" y="2298"/>
                  </a:lnTo>
                  <a:lnTo>
                    <a:pt x="74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7" name="Google Shape;18297;p67"/>
            <p:cNvSpPr/>
            <p:nvPr/>
          </p:nvSpPr>
          <p:spPr>
            <a:xfrm>
              <a:off x="7354601" y="3215961"/>
              <a:ext cx="50775" cy="17195"/>
            </a:xfrm>
            <a:custGeom>
              <a:avLst/>
              <a:gdLst/>
              <a:ahLst/>
              <a:cxnLst/>
              <a:rect l="l" t="t" r="r" b="b"/>
              <a:pathLst>
                <a:path w="1943" h="658" extrusionOk="0">
                  <a:moveTo>
                    <a:pt x="1689" y="0"/>
                  </a:moveTo>
                  <a:cubicBezTo>
                    <a:pt x="1664" y="0"/>
                    <a:pt x="1639" y="5"/>
                    <a:pt x="1616" y="13"/>
                  </a:cubicBezTo>
                  <a:cubicBezTo>
                    <a:pt x="1424" y="90"/>
                    <a:pt x="1000" y="215"/>
                    <a:pt x="202" y="254"/>
                  </a:cubicBezTo>
                  <a:cubicBezTo>
                    <a:pt x="96" y="254"/>
                    <a:pt x="0" y="340"/>
                    <a:pt x="0" y="456"/>
                  </a:cubicBezTo>
                  <a:cubicBezTo>
                    <a:pt x="0" y="571"/>
                    <a:pt x="96" y="658"/>
                    <a:pt x="202" y="658"/>
                  </a:cubicBezTo>
                  <a:lnTo>
                    <a:pt x="212" y="658"/>
                  </a:lnTo>
                  <a:cubicBezTo>
                    <a:pt x="1039" y="619"/>
                    <a:pt x="1510" y="504"/>
                    <a:pt x="1760" y="408"/>
                  </a:cubicBezTo>
                  <a:cubicBezTo>
                    <a:pt x="1904" y="350"/>
                    <a:pt x="1943" y="187"/>
                    <a:pt x="1847" y="71"/>
                  </a:cubicBezTo>
                  <a:cubicBezTo>
                    <a:pt x="1806" y="24"/>
                    <a:pt x="1747" y="0"/>
                    <a:pt x="168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8" name="Google Shape;18298;p67"/>
            <p:cNvSpPr/>
            <p:nvPr/>
          </p:nvSpPr>
          <p:spPr>
            <a:xfrm>
              <a:off x="7050889" y="3195813"/>
              <a:ext cx="197431" cy="26786"/>
            </a:xfrm>
            <a:custGeom>
              <a:avLst/>
              <a:gdLst/>
              <a:ahLst/>
              <a:cxnLst/>
              <a:rect l="l" t="t" r="r" b="b"/>
              <a:pathLst>
                <a:path w="7555" h="1025" extrusionOk="0">
                  <a:moveTo>
                    <a:pt x="2504" y="0"/>
                  </a:moveTo>
                  <a:cubicBezTo>
                    <a:pt x="1357" y="0"/>
                    <a:pt x="655" y="173"/>
                    <a:pt x="227" y="371"/>
                  </a:cubicBezTo>
                  <a:cubicBezTo>
                    <a:pt x="1" y="463"/>
                    <a:pt x="111" y="767"/>
                    <a:pt x="308" y="767"/>
                  </a:cubicBezTo>
                  <a:cubicBezTo>
                    <a:pt x="337" y="767"/>
                    <a:pt x="368" y="761"/>
                    <a:pt x="400" y="746"/>
                  </a:cubicBezTo>
                  <a:cubicBezTo>
                    <a:pt x="927" y="505"/>
                    <a:pt x="1669" y="416"/>
                    <a:pt x="2477" y="416"/>
                  </a:cubicBezTo>
                  <a:cubicBezTo>
                    <a:pt x="3826" y="416"/>
                    <a:pt x="5360" y="663"/>
                    <a:pt x="6382" y="861"/>
                  </a:cubicBezTo>
                  <a:cubicBezTo>
                    <a:pt x="6670" y="919"/>
                    <a:pt x="6959" y="977"/>
                    <a:pt x="7237" y="1025"/>
                  </a:cubicBezTo>
                  <a:lnTo>
                    <a:pt x="7276" y="1025"/>
                  </a:lnTo>
                  <a:cubicBezTo>
                    <a:pt x="7526" y="1025"/>
                    <a:pt x="7555" y="669"/>
                    <a:pt x="7305" y="621"/>
                  </a:cubicBezTo>
                  <a:cubicBezTo>
                    <a:pt x="7035" y="573"/>
                    <a:pt x="6747" y="515"/>
                    <a:pt x="6459" y="458"/>
                  </a:cubicBezTo>
                  <a:cubicBezTo>
                    <a:pt x="4755" y="123"/>
                    <a:pt x="3471" y="0"/>
                    <a:pt x="2504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9" name="Google Shape;18299;p67"/>
            <p:cNvSpPr/>
            <p:nvPr/>
          </p:nvSpPr>
          <p:spPr>
            <a:xfrm>
              <a:off x="7357371" y="3166361"/>
              <a:ext cx="47509" cy="16803"/>
            </a:xfrm>
            <a:custGeom>
              <a:avLst/>
              <a:gdLst/>
              <a:ahLst/>
              <a:cxnLst/>
              <a:rect l="l" t="t" r="r" b="b"/>
              <a:pathLst>
                <a:path w="1818" h="643" extrusionOk="0">
                  <a:moveTo>
                    <a:pt x="1579" y="0"/>
                  </a:moveTo>
                  <a:cubicBezTo>
                    <a:pt x="1553" y="0"/>
                    <a:pt x="1526" y="6"/>
                    <a:pt x="1500" y="17"/>
                  </a:cubicBezTo>
                  <a:cubicBezTo>
                    <a:pt x="1096" y="152"/>
                    <a:pt x="673" y="219"/>
                    <a:pt x="250" y="238"/>
                  </a:cubicBezTo>
                  <a:cubicBezTo>
                    <a:pt x="0" y="257"/>
                    <a:pt x="10" y="633"/>
                    <a:pt x="269" y="642"/>
                  </a:cubicBezTo>
                  <a:lnTo>
                    <a:pt x="279" y="642"/>
                  </a:lnTo>
                  <a:cubicBezTo>
                    <a:pt x="741" y="623"/>
                    <a:pt x="1202" y="546"/>
                    <a:pt x="1644" y="392"/>
                  </a:cubicBezTo>
                  <a:cubicBezTo>
                    <a:pt x="1769" y="344"/>
                    <a:pt x="1818" y="190"/>
                    <a:pt x="1741" y="84"/>
                  </a:cubicBezTo>
                  <a:cubicBezTo>
                    <a:pt x="1700" y="30"/>
                    <a:pt x="1641" y="0"/>
                    <a:pt x="157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0" name="Google Shape;18300;p67"/>
            <p:cNvSpPr/>
            <p:nvPr/>
          </p:nvSpPr>
          <p:spPr>
            <a:xfrm>
              <a:off x="7145855" y="3147938"/>
              <a:ext cx="145872" cy="31464"/>
            </a:xfrm>
            <a:custGeom>
              <a:avLst/>
              <a:gdLst/>
              <a:ahLst/>
              <a:cxnLst/>
              <a:rect l="l" t="t" r="r" b="b"/>
              <a:pathLst>
                <a:path w="5582" h="1204" extrusionOk="0">
                  <a:moveTo>
                    <a:pt x="286" y="1"/>
                  </a:moveTo>
                  <a:cubicBezTo>
                    <a:pt x="35" y="1"/>
                    <a:pt x="1" y="376"/>
                    <a:pt x="257" y="414"/>
                  </a:cubicBezTo>
                  <a:cubicBezTo>
                    <a:pt x="1007" y="482"/>
                    <a:pt x="1844" y="616"/>
                    <a:pt x="2748" y="789"/>
                  </a:cubicBezTo>
                  <a:cubicBezTo>
                    <a:pt x="3652" y="962"/>
                    <a:pt x="4498" y="1107"/>
                    <a:pt x="5277" y="1203"/>
                  </a:cubicBezTo>
                  <a:lnTo>
                    <a:pt x="5296" y="1203"/>
                  </a:lnTo>
                  <a:cubicBezTo>
                    <a:pt x="5299" y="1203"/>
                    <a:pt x="5302" y="1203"/>
                    <a:pt x="5305" y="1203"/>
                  </a:cubicBezTo>
                  <a:cubicBezTo>
                    <a:pt x="5556" y="1203"/>
                    <a:pt x="5581" y="818"/>
                    <a:pt x="5325" y="799"/>
                  </a:cubicBezTo>
                  <a:cubicBezTo>
                    <a:pt x="4555" y="703"/>
                    <a:pt x="3719" y="559"/>
                    <a:pt x="2825" y="386"/>
                  </a:cubicBezTo>
                  <a:cubicBezTo>
                    <a:pt x="1911" y="203"/>
                    <a:pt x="1055" y="78"/>
                    <a:pt x="296" y="1"/>
                  </a:cubicBezTo>
                  <a:cubicBezTo>
                    <a:pt x="292" y="1"/>
                    <a:pt x="289" y="1"/>
                    <a:pt x="286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01" name="Google Shape;18301;p67"/>
          <p:cNvGrpSpPr/>
          <p:nvPr/>
        </p:nvGrpSpPr>
        <p:grpSpPr>
          <a:xfrm>
            <a:off x="7510900" y="1981462"/>
            <a:ext cx="372937" cy="360629"/>
            <a:chOff x="7510900" y="1981462"/>
            <a:chExt cx="372937" cy="360629"/>
          </a:xfrm>
        </p:grpSpPr>
        <p:sp>
          <p:nvSpPr>
            <p:cNvPr id="18302" name="Google Shape;18302;p67"/>
            <p:cNvSpPr/>
            <p:nvPr/>
          </p:nvSpPr>
          <p:spPr>
            <a:xfrm>
              <a:off x="7617207" y="2027455"/>
              <a:ext cx="160584" cy="264121"/>
            </a:xfrm>
            <a:custGeom>
              <a:avLst/>
              <a:gdLst/>
              <a:ahLst/>
              <a:cxnLst/>
              <a:rect l="l" t="t" r="r" b="b"/>
              <a:pathLst>
                <a:path w="6145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6145" y="10106"/>
                  </a:lnTo>
                  <a:lnTo>
                    <a:pt x="614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3" name="Google Shape;18303;p67"/>
            <p:cNvSpPr/>
            <p:nvPr/>
          </p:nvSpPr>
          <p:spPr>
            <a:xfrm>
              <a:off x="7739585" y="2027455"/>
              <a:ext cx="38206" cy="264121"/>
            </a:xfrm>
            <a:custGeom>
              <a:avLst/>
              <a:gdLst/>
              <a:ahLst/>
              <a:cxnLst/>
              <a:rect l="l" t="t" r="r" b="b"/>
              <a:pathLst>
                <a:path w="1462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1462" y="10106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4" name="Google Shape;18304;p67"/>
            <p:cNvSpPr/>
            <p:nvPr/>
          </p:nvSpPr>
          <p:spPr>
            <a:xfrm>
              <a:off x="7576231" y="2011619"/>
              <a:ext cx="243529" cy="64861"/>
            </a:xfrm>
            <a:custGeom>
              <a:avLst/>
              <a:gdLst/>
              <a:ahLst/>
              <a:cxnLst/>
              <a:rect l="l" t="t" r="r" b="b"/>
              <a:pathLst>
                <a:path w="9319" h="2482" extrusionOk="0">
                  <a:moveTo>
                    <a:pt x="1" y="0"/>
                  </a:moveTo>
                  <a:lnTo>
                    <a:pt x="626" y="1741"/>
                  </a:lnTo>
                  <a:cubicBezTo>
                    <a:pt x="789" y="2183"/>
                    <a:pt x="1203" y="2481"/>
                    <a:pt x="1674" y="2481"/>
                  </a:cubicBezTo>
                  <a:lnTo>
                    <a:pt x="7655" y="2481"/>
                  </a:lnTo>
                  <a:cubicBezTo>
                    <a:pt x="8117" y="2472"/>
                    <a:pt x="8530" y="2183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5" name="Google Shape;18305;p67"/>
            <p:cNvSpPr/>
            <p:nvPr/>
          </p:nvSpPr>
          <p:spPr>
            <a:xfrm>
              <a:off x="7576231" y="2011619"/>
              <a:ext cx="243529" cy="63842"/>
            </a:xfrm>
            <a:custGeom>
              <a:avLst/>
              <a:gdLst/>
              <a:ahLst/>
              <a:cxnLst/>
              <a:rect l="l" t="t" r="r" b="b"/>
              <a:pathLst>
                <a:path w="9319" h="2443" extrusionOk="0">
                  <a:moveTo>
                    <a:pt x="1" y="0"/>
                  </a:moveTo>
                  <a:lnTo>
                    <a:pt x="635" y="1741"/>
                  </a:lnTo>
                  <a:cubicBezTo>
                    <a:pt x="751" y="2077"/>
                    <a:pt x="1020" y="2327"/>
                    <a:pt x="1357" y="2433"/>
                  </a:cubicBezTo>
                  <a:cubicBezTo>
                    <a:pt x="1732" y="2116"/>
                    <a:pt x="2010" y="1693"/>
                    <a:pt x="2135" y="1221"/>
                  </a:cubicBezTo>
                  <a:lnTo>
                    <a:pt x="7126" y="1221"/>
                  </a:lnTo>
                  <a:cubicBezTo>
                    <a:pt x="7261" y="1702"/>
                    <a:pt x="7540" y="2125"/>
                    <a:pt x="7924" y="2443"/>
                  </a:cubicBezTo>
                  <a:cubicBezTo>
                    <a:pt x="8280" y="2356"/>
                    <a:pt x="8569" y="2087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6" name="Google Shape;18306;p67"/>
            <p:cNvSpPr/>
            <p:nvPr/>
          </p:nvSpPr>
          <p:spPr>
            <a:xfrm>
              <a:off x="7510900" y="1981462"/>
              <a:ext cx="372937" cy="92169"/>
            </a:xfrm>
            <a:custGeom>
              <a:avLst/>
              <a:gdLst/>
              <a:ahLst/>
              <a:cxnLst/>
              <a:rect l="l" t="t" r="r" b="b"/>
              <a:pathLst>
                <a:path w="14271" h="3527" extrusionOk="0">
                  <a:moveTo>
                    <a:pt x="2347" y="0"/>
                  </a:moveTo>
                  <a:cubicBezTo>
                    <a:pt x="779" y="0"/>
                    <a:pt x="1" y="1895"/>
                    <a:pt x="1106" y="3010"/>
                  </a:cubicBezTo>
                  <a:cubicBezTo>
                    <a:pt x="1463" y="3367"/>
                    <a:pt x="1902" y="3526"/>
                    <a:pt x="2332" y="3526"/>
                  </a:cubicBezTo>
                  <a:cubicBezTo>
                    <a:pt x="3237" y="3526"/>
                    <a:pt x="4107" y="2822"/>
                    <a:pt x="4107" y="1760"/>
                  </a:cubicBezTo>
                  <a:lnTo>
                    <a:pt x="10165" y="1760"/>
                  </a:lnTo>
                  <a:cubicBezTo>
                    <a:pt x="10165" y="2824"/>
                    <a:pt x="11034" y="3525"/>
                    <a:pt x="11938" y="3525"/>
                  </a:cubicBezTo>
                  <a:cubicBezTo>
                    <a:pt x="12365" y="3525"/>
                    <a:pt x="12800" y="3369"/>
                    <a:pt x="13155" y="3020"/>
                  </a:cubicBezTo>
                  <a:cubicBezTo>
                    <a:pt x="14271" y="1924"/>
                    <a:pt x="13511" y="29"/>
                    <a:pt x="11953" y="10"/>
                  </a:cubicBezTo>
                  <a:lnTo>
                    <a:pt x="11953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7" name="Google Shape;18307;p67"/>
            <p:cNvSpPr/>
            <p:nvPr/>
          </p:nvSpPr>
          <p:spPr>
            <a:xfrm>
              <a:off x="7785056" y="1981462"/>
              <a:ext cx="88746" cy="91986"/>
            </a:xfrm>
            <a:custGeom>
              <a:avLst/>
              <a:gdLst/>
              <a:ahLst/>
              <a:cxnLst/>
              <a:rect l="l" t="t" r="r" b="b"/>
              <a:pathLst>
                <a:path w="3396" h="3520" extrusionOk="0">
                  <a:moveTo>
                    <a:pt x="1" y="0"/>
                  </a:moveTo>
                  <a:cubicBezTo>
                    <a:pt x="828" y="20"/>
                    <a:pt x="1530" y="596"/>
                    <a:pt x="1703" y="1404"/>
                  </a:cubicBezTo>
                  <a:cubicBezTo>
                    <a:pt x="1866" y="2202"/>
                    <a:pt x="1453" y="3020"/>
                    <a:pt x="703" y="3366"/>
                  </a:cubicBezTo>
                  <a:cubicBezTo>
                    <a:pt x="939" y="3471"/>
                    <a:pt x="1183" y="3520"/>
                    <a:pt x="1423" y="3520"/>
                  </a:cubicBezTo>
                  <a:cubicBezTo>
                    <a:pt x="2219" y="3520"/>
                    <a:pt x="2960" y="2980"/>
                    <a:pt x="3145" y="2145"/>
                  </a:cubicBezTo>
                  <a:cubicBezTo>
                    <a:pt x="3395" y="1058"/>
                    <a:pt x="2578" y="20"/>
                    <a:pt x="146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8" name="Google Shape;18308;p67"/>
            <p:cNvSpPr/>
            <p:nvPr/>
          </p:nvSpPr>
          <p:spPr>
            <a:xfrm>
              <a:off x="7553365" y="2027455"/>
              <a:ext cx="64861" cy="46124"/>
            </a:xfrm>
            <a:custGeom>
              <a:avLst/>
              <a:gdLst/>
              <a:ahLst/>
              <a:cxnLst/>
              <a:rect l="l" t="t" r="r" b="b"/>
              <a:pathLst>
                <a:path w="2482" h="1765" extrusionOk="0">
                  <a:moveTo>
                    <a:pt x="1030" y="0"/>
                  </a:moveTo>
                  <a:cubicBezTo>
                    <a:pt x="1030" y="692"/>
                    <a:pt x="626" y="1317"/>
                    <a:pt x="1" y="1606"/>
                  </a:cubicBezTo>
                  <a:cubicBezTo>
                    <a:pt x="240" y="1715"/>
                    <a:pt x="486" y="1765"/>
                    <a:pt x="725" y="1765"/>
                  </a:cubicBezTo>
                  <a:cubicBezTo>
                    <a:pt x="1650" y="1765"/>
                    <a:pt x="2482" y="1016"/>
                    <a:pt x="248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9" name="Google Shape;18309;p67"/>
            <p:cNvSpPr/>
            <p:nvPr/>
          </p:nvSpPr>
          <p:spPr>
            <a:xfrm>
              <a:off x="7584280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500" y="0"/>
                  </a:moveTo>
                  <a:cubicBezTo>
                    <a:pt x="222" y="0"/>
                    <a:pt x="0" y="221"/>
                    <a:pt x="0" y="500"/>
                  </a:cubicBezTo>
                  <a:lnTo>
                    <a:pt x="0" y="1548"/>
                  </a:lnTo>
                  <a:lnTo>
                    <a:pt x="8664" y="1548"/>
                  </a:lnTo>
                  <a:lnTo>
                    <a:pt x="8664" y="500"/>
                  </a:lnTo>
                  <a:cubicBezTo>
                    <a:pt x="8664" y="221"/>
                    <a:pt x="8434" y="0"/>
                    <a:pt x="816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0" name="Google Shape;18310;p67"/>
            <p:cNvSpPr/>
            <p:nvPr/>
          </p:nvSpPr>
          <p:spPr>
            <a:xfrm>
              <a:off x="7584018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7213" y="0"/>
                  </a:moveTo>
                  <a:lnTo>
                    <a:pt x="7213" y="490"/>
                  </a:lnTo>
                  <a:cubicBezTo>
                    <a:pt x="7213" y="721"/>
                    <a:pt x="7011" y="923"/>
                    <a:pt x="6770" y="923"/>
                  </a:cubicBezTo>
                  <a:lnTo>
                    <a:pt x="1" y="923"/>
                  </a:lnTo>
                  <a:lnTo>
                    <a:pt x="1" y="1548"/>
                  </a:lnTo>
                  <a:lnTo>
                    <a:pt x="8665" y="1548"/>
                  </a:lnTo>
                  <a:lnTo>
                    <a:pt x="8665" y="500"/>
                  </a:lnTo>
                  <a:cubicBezTo>
                    <a:pt x="8665" y="231"/>
                    <a:pt x="8444" y="0"/>
                    <a:pt x="817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1" name="Google Shape;18311;p67"/>
            <p:cNvSpPr/>
            <p:nvPr/>
          </p:nvSpPr>
          <p:spPr>
            <a:xfrm>
              <a:off x="7549837" y="2308876"/>
              <a:ext cx="295062" cy="33214"/>
            </a:xfrm>
            <a:custGeom>
              <a:avLst/>
              <a:gdLst/>
              <a:ahLst/>
              <a:cxnLst/>
              <a:rect l="l" t="t" r="r" b="b"/>
              <a:pathLst>
                <a:path w="11291" h="1271" extrusionOk="0">
                  <a:moveTo>
                    <a:pt x="780" y="1"/>
                  </a:moveTo>
                  <a:cubicBezTo>
                    <a:pt x="357" y="1"/>
                    <a:pt x="1" y="347"/>
                    <a:pt x="1" y="780"/>
                  </a:cubicBezTo>
                  <a:lnTo>
                    <a:pt x="1" y="1270"/>
                  </a:lnTo>
                  <a:lnTo>
                    <a:pt x="11290" y="1270"/>
                  </a:lnTo>
                  <a:lnTo>
                    <a:pt x="11290" y="780"/>
                  </a:lnTo>
                  <a:cubicBezTo>
                    <a:pt x="11290" y="347"/>
                    <a:pt x="10944" y="1"/>
                    <a:pt x="1051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2" name="Google Shape;18312;p67"/>
            <p:cNvSpPr/>
            <p:nvPr/>
          </p:nvSpPr>
          <p:spPr>
            <a:xfrm>
              <a:off x="7549837" y="2308641"/>
              <a:ext cx="295062" cy="33450"/>
            </a:xfrm>
            <a:custGeom>
              <a:avLst/>
              <a:gdLst/>
              <a:ahLst/>
              <a:cxnLst/>
              <a:rect l="l" t="t" r="r" b="b"/>
              <a:pathLst>
                <a:path w="11291" h="1280" extrusionOk="0">
                  <a:moveTo>
                    <a:pt x="9675" y="0"/>
                  </a:moveTo>
                  <a:cubicBezTo>
                    <a:pt x="9771" y="135"/>
                    <a:pt x="9829" y="308"/>
                    <a:pt x="9829" y="481"/>
                  </a:cubicBezTo>
                  <a:lnTo>
                    <a:pt x="9829" y="664"/>
                  </a:lnTo>
                  <a:cubicBezTo>
                    <a:pt x="9829" y="818"/>
                    <a:pt x="9704" y="952"/>
                    <a:pt x="9540" y="952"/>
                  </a:cubicBezTo>
                  <a:lnTo>
                    <a:pt x="1" y="952"/>
                  </a:lnTo>
                  <a:lnTo>
                    <a:pt x="1" y="1279"/>
                  </a:lnTo>
                  <a:lnTo>
                    <a:pt x="11290" y="1279"/>
                  </a:lnTo>
                  <a:lnTo>
                    <a:pt x="11290" y="789"/>
                  </a:lnTo>
                  <a:cubicBezTo>
                    <a:pt x="11290" y="356"/>
                    <a:pt x="10944" y="10"/>
                    <a:pt x="1051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3" name="Google Shape;18313;p67"/>
            <p:cNvSpPr/>
            <p:nvPr/>
          </p:nvSpPr>
          <p:spPr>
            <a:xfrm>
              <a:off x="7550098" y="2006078"/>
              <a:ext cx="42988" cy="42753"/>
            </a:xfrm>
            <a:custGeom>
              <a:avLst/>
              <a:gdLst/>
              <a:ahLst/>
              <a:cxnLst/>
              <a:rect l="l" t="t" r="r" b="b"/>
              <a:pathLst>
                <a:path w="1645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45" y="1270"/>
                    <a:pt x="1645" y="818"/>
                  </a:cubicBezTo>
                  <a:cubicBezTo>
                    <a:pt x="1645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4" name="Google Shape;18314;p67"/>
            <p:cNvSpPr/>
            <p:nvPr/>
          </p:nvSpPr>
          <p:spPr>
            <a:xfrm>
              <a:off x="7801885" y="2006078"/>
              <a:ext cx="42753" cy="42753"/>
            </a:xfrm>
            <a:custGeom>
              <a:avLst/>
              <a:gdLst/>
              <a:ahLst/>
              <a:cxnLst/>
              <a:rect l="l" t="t" r="r" b="b"/>
              <a:pathLst>
                <a:path w="1636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36" y="1270"/>
                    <a:pt x="1636" y="818"/>
                  </a:cubicBezTo>
                  <a:cubicBezTo>
                    <a:pt x="1636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5" name="Google Shape;18315;p67"/>
            <p:cNvSpPr/>
            <p:nvPr/>
          </p:nvSpPr>
          <p:spPr>
            <a:xfrm>
              <a:off x="7642816" y="2097804"/>
              <a:ext cx="20906" cy="153319"/>
            </a:xfrm>
            <a:custGeom>
              <a:avLst/>
              <a:gdLst/>
              <a:ahLst/>
              <a:cxnLst/>
              <a:rect l="l" t="t" r="r" b="b"/>
              <a:pathLst>
                <a:path w="800" h="5867" extrusionOk="0">
                  <a:moveTo>
                    <a:pt x="395" y="1"/>
                  </a:moveTo>
                  <a:cubicBezTo>
                    <a:pt x="18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8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6" name="Google Shape;18316;p67"/>
            <p:cNvSpPr/>
            <p:nvPr/>
          </p:nvSpPr>
          <p:spPr>
            <a:xfrm>
              <a:off x="7687059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3" y="1"/>
                    <a:pt x="0" y="183"/>
                    <a:pt x="0" y="404"/>
                  </a:cubicBezTo>
                  <a:lnTo>
                    <a:pt x="0" y="5472"/>
                  </a:lnTo>
                  <a:cubicBezTo>
                    <a:pt x="0" y="5684"/>
                    <a:pt x="173" y="5866"/>
                    <a:pt x="395" y="5866"/>
                  </a:cubicBezTo>
                  <a:cubicBezTo>
                    <a:pt x="616" y="5866"/>
                    <a:pt x="798" y="5684"/>
                    <a:pt x="798" y="5472"/>
                  </a:cubicBezTo>
                  <a:lnTo>
                    <a:pt x="798" y="404"/>
                  </a:lnTo>
                  <a:cubicBezTo>
                    <a:pt x="798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7" name="Google Shape;18317;p67"/>
            <p:cNvSpPr/>
            <p:nvPr/>
          </p:nvSpPr>
          <p:spPr>
            <a:xfrm>
              <a:off x="7731275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7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18" name="Google Shape;18318;p67"/>
          <p:cNvGrpSpPr/>
          <p:nvPr/>
        </p:nvGrpSpPr>
        <p:grpSpPr>
          <a:xfrm>
            <a:off x="6599476" y="2918260"/>
            <a:ext cx="360629" cy="329975"/>
            <a:chOff x="6599476" y="2918260"/>
            <a:chExt cx="360629" cy="329975"/>
          </a:xfrm>
        </p:grpSpPr>
        <p:sp>
          <p:nvSpPr>
            <p:cNvPr id="18319" name="Google Shape;18319;p67"/>
            <p:cNvSpPr/>
            <p:nvPr/>
          </p:nvSpPr>
          <p:spPr>
            <a:xfrm>
              <a:off x="6604990" y="2918521"/>
              <a:ext cx="349313" cy="329714"/>
            </a:xfrm>
            <a:custGeom>
              <a:avLst/>
              <a:gdLst/>
              <a:ahLst/>
              <a:cxnLst/>
              <a:rect l="l" t="t" r="r" b="b"/>
              <a:pathLst>
                <a:path w="1336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13367" y="12617"/>
                  </a:lnTo>
                  <a:lnTo>
                    <a:pt x="1336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0" name="Google Shape;18320;p67"/>
            <p:cNvSpPr/>
            <p:nvPr/>
          </p:nvSpPr>
          <p:spPr>
            <a:xfrm>
              <a:off x="6604990" y="2918521"/>
              <a:ext cx="349078" cy="329714"/>
            </a:xfrm>
            <a:custGeom>
              <a:avLst/>
              <a:gdLst/>
              <a:ahLst/>
              <a:cxnLst/>
              <a:rect l="l" t="t" r="r" b="b"/>
              <a:pathLst>
                <a:path w="13358" h="12617" extrusionOk="0">
                  <a:moveTo>
                    <a:pt x="5645" y="0"/>
                  </a:moveTo>
                  <a:cubicBezTo>
                    <a:pt x="5645" y="5780"/>
                    <a:pt x="1" y="12617"/>
                    <a:pt x="1" y="12617"/>
                  </a:cubicBezTo>
                  <a:lnTo>
                    <a:pt x="13357" y="12617"/>
                  </a:lnTo>
                  <a:cubicBezTo>
                    <a:pt x="13357" y="12617"/>
                    <a:pt x="7722" y="5780"/>
                    <a:pt x="7722" y="0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1" name="Google Shape;18321;p67"/>
            <p:cNvSpPr/>
            <p:nvPr/>
          </p:nvSpPr>
          <p:spPr>
            <a:xfrm>
              <a:off x="6604990" y="3145926"/>
              <a:ext cx="349313" cy="102309"/>
            </a:xfrm>
            <a:custGeom>
              <a:avLst/>
              <a:gdLst/>
              <a:ahLst/>
              <a:cxnLst/>
              <a:rect l="l" t="t" r="r" b="b"/>
              <a:pathLst>
                <a:path w="13367" h="3915" extrusionOk="0">
                  <a:moveTo>
                    <a:pt x="1" y="1"/>
                  </a:moveTo>
                  <a:lnTo>
                    <a:pt x="1" y="3915"/>
                  </a:lnTo>
                  <a:lnTo>
                    <a:pt x="13367" y="3915"/>
                  </a:lnTo>
                  <a:lnTo>
                    <a:pt x="13367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2" name="Google Shape;18322;p67"/>
            <p:cNvSpPr/>
            <p:nvPr/>
          </p:nvSpPr>
          <p:spPr>
            <a:xfrm>
              <a:off x="6604990" y="3145926"/>
              <a:ext cx="277449" cy="29687"/>
            </a:xfrm>
            <a:custGeom>
              <a:avLst/>
              <a:gdLst/>
              <a:ahLst/>
              <a:cxnLst/>
              <a:rect l="l" t="t" r="r" b="b"/>
              <a:pathLst>
                <a:path w="10617" h="1136" extrusionOk="0">
                  <a:moveTo>
                    <a:pt x="1" y="1"/>
                  </a:moveTo>
                  <a:lnTo>
                    <a:pt x="1" y="1136"/>
                  </a:lnTo>
                  <a:lnTo>
                    <a:pt x="8963" y="1136"/>
                  </a:lnTo>
                  <a:cubicBezTo>
                    <a:pt x="9694" y="1136"/>
                    <a:pt x="10357" y="684"/>
                    <a:pt x="10617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3" name="Google Shape;18323;p67"/>
            <p:cNvSpPr/>
            <p:nvPr/>
          </p:nvSpPr>
          <p:spPr>
            <a:xfrm>
              <a:off x="6604990" y="2918260"/>
              <a:ext cx="150811" cy="329975"/>
            </a:xfrm>
            <a:custGeom>
              <a:avLst/>
              <a:gdLst/>
              <a:ahLst/>
              <a:cxnLst/>
              <a:rect l="l" t="t" r="r" b="b"/>
              <a:pathLst>
                <a:path w="5771" h="12627" extrusionOk="0">
                  <a:moveTo>
                    <a:pt x="1" y="1"/>
                  </a:moveTo>
                  <a:lnTo>
                    <a:pt x="1" y="12627"/>
                  </a:lnTo>
                  <a:lnTo>
                    <a:pt x="1943" y="12627"/>
                  </a:lnTo>
                  <a:cubicBezTo>
                    <a:pt x="2068" y="12627"/>
                    <a:pt x="2184" y="12550"/>
                    <a:pt x="2241" y="12444"/>
                  </a:cubicBezTo>
                  <a:cubicBezTo>
                    <a:pt x="2943" y="11165"/>
                    <a:pt x="1212" y="6444"/>
                    <a:pt x="1212" y="6444"/>
                  </a:cubicBezTo>
                  <a:cubicBezTo>
                    <a:pt x="1212" y="6444"/>
                    <a:pt x="5770" y="2328"/>
                    <a:pt x="4549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4" name="Google Shape;18324;p67"/>
            <p:cNvSpPr/>
            <p:nvPr/>
          </p:nvSpPr>
          <p:spPr>
            <a:xfrm>
              <a:off x="6604990" y="2918521"/>
              <a:ext cx="54800" cy="329714"/>
            </a:xfrm>
            <a:custGeom>
              <a:avLst/>
              <a:gdLst/>
              <a:ahLst/>
              <a:cxnLst/>
              <a:rect l="l" t="t" r="r" b="b"/>
              <a:pathLst>
                <a:path w="209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953" y="12617"/>
                  </a:lnTo>
                  <a:cubicBezTo>
                    <a:pt x="1078" y="12617"/>
                    <a:pt x="1193" y="12549"/>
                    <a:pt x="1251" y="12444"/>
                  </a:cubicBezTo>
                  <a:cubicBezTo>
                    <a:pt x="1953" y="11165"/>
                    <a:pt x="385" y="6443"/>
                    <a:pt x="385" y="6443"/>
                  </a:cubicBezTo>
                  <a:cubicBezTo>
                    <a:pt x="385" y="6443"/>
                    <a:pt x="2097" y="2414"/>
                    <a:pt x="1376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5" name="Google Shape;18325;p67"/>
            <p:cNvSpPr/>
            <p:nvPr/>
          </p:nvSpPr>
          <p:spPr>
            <a:xfrm>
              <a:off x="6615051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3183" y="0"/>
                  </a:moveTo>
                  <a:cubicBezTo>
                    <a:pt x="2876" y="3741"/>
                    <a:pt x="0" y="6443"/>
                    <a:pt x="0" y="6443"/>
                  </a:cubicBezTo>
                  <a:cubicBezTo>
                    <a:pt x="0" y="6443"/>
                    <a:pt x="1568" y="11165"/>
                    <a:pt x="866" y="12434"/>
                  </a:cubicBezTo>
                  <a:cubicBezTo>
                    <a:pt x="808" y="12549"/>
                    <a:pt x="693" y="12617"/>
                    <a:pt x="568" y="12617"/>
                  </a:cubicBezTo>
                  <a:lnTo>
                    <a:pt x="1558" y="12617"/>
                  </a:lnTo>
                  <a:cubicBezTo>
                    <a:pt x="1683" y="12617"/>
                    <a:pt x="1799" y="12549"/>
                    <a:pt x="1856" y="12434"/>
                  </a:cubicBezTo>
                  <a:cubicBezTo>
                    <a:pt x="2558" y="11155"/>
                    <a:pt x="827" y="6443"/>
                    <a:pt x="827" y="6443"/>
                  </a:cubicBezTo>
                  <a:cubicBezTo>
                    <a:pt x="827" y="6443"/>
                    <a:pt x="5385" y="2328"/>
                    <a:pt x="416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6" name="Google Shape;18326;p67"/>
            <p:cNvSpPr/>
            <p:nvPr/>
          </p:nvSpPr>
          <p:spPr>
            <a:xfrm>
              <a:off x="6599476" y="3080359"/>
              <a:ext cx="46516" cy="21638"/>
            </a:xfrm>
            <a:custGeom>
              <a:avLst/>
              <a:gdLst/>
              <a:ahLst/>
              <a:cxnLst/>
              <a:rect l="l" t="t" r="r" b="b"/>
              <a:pathLst>
                <a:path w="1780" h="828" extrusionOk="0">
                  <a:moveTo>
                    <a:pt x="19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625"/>
                  </a:lnTo>
                  <a:cubicBezTo>
                    <a:pt x="0" y="741"/>
                    <a:pt x="87" y="827"/>
                    <a:pt x="192" y="827"/>
                  </a:cubicBezTo>
                  <a:lnTo>
                    <a:pt x="1577" y="827"/>
                  </a:lnTo>
                  <a:cubicBezTo>
                    <a:pt x="1693" y="827"/>
                    <a:pt x="1779" y="741"/>
                    <a:pt x="1779" y="625"/>
                  </a:cubicBezTo>
                  <a:lnTo>
                    <a:pt x="1779" y="202"/>
                  </a:lnTo>
                  <a:cubicBezTo>
                    <a:pt x="1779" y="87"/>
                    <a:pt x="1693" y="0"/>
                    <a:pt x="157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7" name="Google Shape;18327;p67"/>
            <p:cNvSpPr/>
            <p:nvPr/>
          </p:nvSpPr>
          <p:spPr>
            <a:xfrm>
              <a:off x="6803519" y="2918260"/>
              <a:ext cx="150785" cy="329975"/>
            </a:xfrm>
            <a:custGeom>
              <a:avLst/>
              <a:gdLst/>
              <a:ahLst/>
              <a:cxnLst/>
              <a:rect l="l" t="t" r="r" b="b"/>
              <a:pathLst>
                <a:path w="5770" h="12627" extrusionOk="0">
                  <a:moveTo>
                    <a:pt x="1222" y="1"/>
                  </a:moveTo>
                  <a:cubicBezTo>
                    <a:pt x="0" y="2328"/>
                    <a:pt x="4558" y="6444"/>
                    <a:pt x="4558" y="6444"/>
                  </a:cubicBezTo>
                  <a:cubicBezTo>
                    <a:pt x="4558" y="6444"/>
                    <a:pt x="2827" y="11165"/>
                    <a:pt x="3529" y="12444"/>
                  </a:cubicBezTo>
                  <a:cubicBezTo>
                    <a:pt x="3587" y="12550"/>
                    <a:pt x="3703" y="12627"/>
                    <a:pt x="3828" y="12627"/>
                  </a:cubicBezTo>
                  <a:lnTo>
                    <a:pt x="5770" y="12627"/>
                  </a:lnTo>
                  <a:lnTo>
                    <a:pt x="5770" y="1"/>
                  </a:ln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8" name="Google Shape;18328;p67"/>
            <p:cNvSpPr/>
            <p:nvPr/>
          </p:nvSpPr>
          <p:spPr>
            <a:xfrm>
              <a:off x="6899765" y="2918521"/>
              <a:ext cx="54539" cy="329714"/>
            </a:xfrm>
            <a:custGeom>
              <a:avLst/>
              <a:gdLst/>
              <a:ahLst/>
              <a:cxnLst/>
              <a:rect l="l" t="t" r="r" b="b"/>
              <a:pathLst>
                <a:path w="2087" h="12617" extrusionOk="0">
                  <a:moveTo>
                    <a:pt x="712" y="0"/>
                  </a:moveTo>
                  <a:cubicBezTo>
                    <a:pt x="0" y="2414"/>
                    <a:pt x="1702" y="6443"/>
                    <a:pt x="1702" y="6443"/>
                  </a:cubicBezTo>
                  <a:cubicBezTo>
                    <a:pt x="1702" y="6443"/>
                    <a:pt x="135" y="11165"/>
                    <a:pt x="837" y="12444"/>
                  </a:cubicBezTo>
                  <a:cubicBezTo>
                    <a:pt x="895" y="12549"/>
                    <a:pt x="1010" y="12617"/>
                    <a:pt x="1135" y="12617"/>
                  </a:cubicBezTo>
                  <a:lnTo>
                    <a:pt x="2087" y="1261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9" name="Google Shape;18329;p67"/>
            <p:cNvSpPr/>
            <p:nvPr/>
          </p:nvSpPr>
          <p:spPr>
            <a:xfrm>
              <a:off x="6803519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1222" y="0"/>
                  </a:moveTo>
                  <a:cubicBezTo>
                    <a:pt x="0" y="2328"/>
                    <a:pt x="4558" y="6443"/>
                    <a:pt x="4558" y="6443"/>
                  </a:cubicBezTo>
                  <a:cubicBezTo>
                    <a:pt x="4558" y="6443"/>
                    <a:pt x="2827" y="11155"/>
                    <a:pt x="3529" y="12434"/>
                  </a:cubicBezTo>
                  <a:cubicBezTo>
                    <a:pt x="3587" y="12549"/>
                    <a:pt x="3703" y="12617"/>
                    <a:pt x="3828" y="12617"/>
                  </a:cubicBezTo>
                  <a:lnTo>
                    <a:pt x="4828" y="12617"/>
                  </a:lnTo>
                  <a:cubicBezTo>
                    <a:pt x="4703" y="12617"/>
                    <a:pt x="4587" y="12549"/>
                    <a:pt x="4520" y="12434"/>
                  </a:cubicBezTo>
                  <a:cubicBezTo>
                    <a:pt x="3828" y="11165"/>
                    <a:pt x="5385" y="6443"/>
                    <a:pt x="5385" y="6443"/>
                  </a:cubicBezTo>
                  <a:cubicBezTo>
                    <a:pt x="5385" y="6443"/>
                    <a:pt x="2510" y="3741"/>
                    <a:pt x="2202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0" name="Google Shape;18330;p67"/>
            <p:cNvSpPr/>
            <p:nvPr/>
          </p:nvSpPr>
          <p:spPr>
            <a:xfrm>
              <a:off x="6913328" y="3080359"/>
              <a:ext cx="46777" cy="21638"/>
            </a:xfrm>
            <a:custGeom>
              <a:avLst/>
              <a:gdLst/>
              <a:ahLst/>
              <a:cxnLst/>
              <a:rect l="l" t="t" r="r" b="b"/>
              <a:pathLst>
                <a:path w="1790" h="828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625"/>
                  </a:lnTo>
                  <a:cubicBezTo>
                    <a:pt x="1" y="741"/>
                    <a:pt x="87" y="827"/>
                    <a:pt x="203" y="827"/>
                  </a:cubicBezTo>
                  <a:lnTo>
                    <a:pt x="1587" y="827"/>
                  </a:lnTo>
                  <a:cubicBezTo>
                    <a:pt x="1693" y="827"/>
                    <a:pt x="1789" y="741"/>
                    <a:pt x="1789" y="625"/>
                  </a:cubicBezTo>
                  <a:lnTo>
                    <a:pt x="1789" y="202"/>
                  </a:lnTo>
                  <a:cubicBezTo>
                    <a:pt x="1789" y="87"/>
                    <a:pt x="1693" y="0"/>
                    <a:pt x="158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1" name="Google Shape;18331;p67"/>
            <p:cNvSpPr/>
            <p:nvPr/>
          </p:nvSpPr>
          <p:spPr>
            <a:xfrm>
              <a:off x="6913328" y="3085873"/>
              <a:ext cx="46777" cy="16124"/>
            </a:xfrm>
            <a:custGeom>
              <a:avLst/>
              <a:gdLst/>
              <a:ahLst/>
              <a:cxnLst/>
              <a:rect l="l" t="t" r="r" b="b"/>
              <a:pathLst>
                <a:path w="1790" h="617" extrusionOk="0">
                  <a:moveTo>
                    <a:pt x="1" y="1"/>
                  </a:moveTo>
                  <a:lnTo>
                    <a:pt x="1" y="414"/>
                  </a:lnTo>
                  <a:cubicBezTo>
                    <a:pt x="1" y="520"/>
                    <a:pt x="97" y="616"/>
                    <a:pt x="203" y="616"/>
                  </a:cubicBezTo>
                  <a:lnTo>
                    <a:pt x="1587" y="616"/>
                  </a:lnTo>
                  <a:cubicBezTo>
                    <a:pt x="1693" y="616"/>
                    <a:pt x="1789" y="520"/>
                    <a:pt x="1789" y="414"/>
                  </a:cubicBezTo>
                  <a:lnTo>
                    <a:pt x="1789" y="1"/>
                  </a:lnTo>
                  <a:cubicBezTo>
                    <a:pt x="1789" y="107"/>
                    <a:pt x="1693" y="203"/>
                    <a:pt x="1587" y="203"/>
                  </a:cubicBezTo>
                  <a:lnTo>
                    <a:pt x="203" y="203"/>
                  </a:lnTo>
                  <a:cubicBezTo>
                    <a:pt x="97" y="203"/>
                    <a:pt x="1" y="107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2" name="Google Shape;18332;p67"/>
            <p:cNvSpPr/>
            <p:nvPr/>
          </p:nvSpPr>
          <p:spPr>
            <a:xfrm>
              <a:off x="6881420" y="3101971"/>
              <a:ext cx="58066" cy="146264"/>
            </a:xfrm>
            <a:custGeom>
              <a:avLst/>
              <a:gdLst/>
              <a:ahLst/>
              <a:cxnLst/>
              <a:rect l="l" t="t" r="r" b="b"/>
              <a:pathLst>
                <a:path w="2222" h="5597" extrusionOk="0">
                  <a:moveTo>
                    <a:pt x="1385" y="0"/>
                  </a:moveTo>
                  <a:cubicBezTo>
                    <a:pt x="943" y="1298"/>
                    <a:pt x="0" y="4424"/>
                    <a:pt x="548" y="5424"/>
                  </a:cubicBezTo>
                  <a:cubicBezTo>
                    <a:pt x="606" y="5529"/>
                    <a:pt x="722" y="5597"/>
                    <a:pt x="847" y="5597"/>
                  </a:cubicBezTo>
                  <a:lnTo>
                    <a:pt x="1837" y="5597"/>
                  </a:lnTo>
                  <a:cubicBezTo>
                    <a:pt x="1712" y="5597"/>
                    <a:pt x="1597" y="5529"/>
                    <a:pt x="1539" y="5424"/>
                  </a:cubicBezTo>
                  <a:cubicBezTo>
                    <a:pt x="991" y="4414"/>
                    <a:pt x="1837" y="1298"/>
                    <a:pt x="2222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3" name="Google Shape;18333;p67"/>
            <p:cNvSpPr/>
            <p:nvPr/>
          </p:nvSpPr>
          <p:spPr>
            <a:xfrm>
              <a:off x="6599476" y="3085873"/>
              <a:ext cx="46516" cy="16124"/>
            </a:xfrm>
            <a:custGeom>
              <a:avLst/>
              <a:gdLst/>
              <a:ahLst/>
              <a:cxnLst/>
              <a:rect l="l" t="t" r="r" b="b"/>
              <a:pathLst>
                <a:path w="1780" h="617" extrusionOk="0">
                  <a:moveTo>
                    <a:pt x="0" y="1"/>
                  </a:moveTo>
                  <a:lnTo>
                    <a:pt x="0" y="414"/>
                  </a:lnTo>
                  <a:cubicBezTo>
                    <a:pt x="0" y="520"/>
                    <a:pt x="87" y="616"/>
                    <a:pt x="192" y="616"/>
                  </a:cubicBezTo>
                  <a:lnTo>
                    <a:pt x="1577" y="616"/>
                  </a:lnTo>
                  <a:cubicBezTo>
                    <a:pt x="1693" y="616"/>
                    <a:pt x="1779" y="520"/>
                    <a:pt x="1779" y="414"/>
                  </a:cubicBezTo>
                  <a:lnTo>
                    <a:pt x="1779" y="1"/>
                  </a:lnTo>
                  <a:cubicBezTo>
                    <a:pt x="1779" y="107"/>
                    <a:pt x="1693" y="203"/>
                    <a:pt x="1577" y="203"/>
                  </a:cubicBezTo>
                  <a:lnTo>
                    <a:pt x="192" y="203"/>
                  </a:lnTo>
                  <a:cubicBezTo>
                    <a:pt x="87" y="203"/>
                    <a:pt x="0" y="107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4" name="Google Shape;18334;p67"/>
            <p:cNvSpPr/>
            <p:nvPr/>
          </p:nvSpPr>
          <p:spPr>
            <a:xfrm>
              <a:off x="6619834" y="3101971"/>
              <a:ext cx="58302" cy="146264"/>
            </a:xfrm>
            <a:custGeom>
              <a:avLst/>
              <a:gdLst/>
              <a:ahLst/>
              <a:cxnLst/>
              <a:rect l="l" t="t" r="r" b="b"/>
              <a:pathLst>
                <a:path w="2231" h="5597" extrusionOk="0">
                  <a:moveTo>
                    <a:pt x="0" y="0"/>
                  </a:moveTo>
                  <a:cubicBezTo>
                    <a:pt x="394" y="1298"/>
                    <a:pt x="1231" y="4424"/>
                    <a:pt x="683" y="5424"/>
                  </a:cubicBezTo>
                  <a:cubicBezTo>
                    <a:pt x="625" y="5529"/>
                    <a:pt x="510" y="5597"/>
                    <a:pt x="385" y="5597"/>
                  </a:cubicBezTo>
                  <a:lnTo>
                    <a:pt x="1375" y="5597"/>
                  </a:lnTo>
                  <a:cubicBezTo>
                    <a:pt x="1500" y="5597"/>
                    <a:pt x="1616" y="5529"/>
                    <a:pt x="1673" y="5424"/>
                  </a:cubicBezTo>
                  <a:cubicBezTo>
                    <a:pt x="2231" y="4414"/>
                    <a:pt x="1279" y="1298"/>
                    <a:pt x="846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5" name="Google Shape;18335;p67"/>
            <p:cNvSpPr/>
            <p:nvPr/>
          </p:nvSpPr>
          <p:spPr>
            <a:xfrm>
              <a:off x="6604990" y="2918521"/>
              <a:ext cx="349313" cy="53807"/>
            </a:xfrm>
            <a:custGeom>
              <a:avLst/>
              <a:gdLst/>
              <a:ahLst/>
              <a:cxnLst/>
              <a:rect l="l" t="t" r="r" b="b"/>
              <a:pathLst>
                <a:path w="13367" h="2059" extrusionOk="0">
                  <a:moveTo>
                    <a:pt x="1" y="0"/>
                  </a:moveTo>
                  <a:cubicBezTo>
                    <a:pt x="1" y="933"/>
                    <a:pt x="3001" y="2058"/>
                    <a:pt x="6684" y="2058"/>
                  </a:cubicBezTo>
                  <a:cubicBezTo>
                    <a:pt x="10376" y="2058"/>
                    <a:pt x="13367" y="933"/>
                    <a:pt x="1336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6" name="Google Shape;18336;p67"/>
            <p:cNvSpPr/>
            <p:nvPr/>
          </p:nvSpPr>
          <p:spPr>
            <a:xfrm>
              <a:off x="6717073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7" name="Google Shape;18337;p67"/>
            <p:cNvSpPr/>
            <p:nvPr/>
          </p:nvSpPr>
          <p:spPr>
            <a:xfrm>
              <a:off x="6654250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8" name="Google Shape;18338;p67"/>
            <p:cNvSpPr/>
            <p:nvPr/>
          </p:nvSpPr>
          <p:spPr>
            <a:xfrm>
              <a:off x="6669825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9" name="Google Shape;18339;p67"/>
            <p:cNvSpPr/>
            <p:nvPr/>
          </p:nvSpPr>
          <p:spPr>
            <a:xfrm>
              <a:off x="6732648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0" name="Google Shape;18340;p67"/>
            <p:cNvSpPr/>
            <p:nvPr/>
          </p:nvSpPr>
          <p:spPr>
            <a:xfrm>
              <a:off x="6779634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9" y="0"/>
                  </a:moveTo>
                  <a:cubicBezTo>
                    <a:pt x="1753" y="0"/>
                    <a:pt x="1747" y="0"/>
                    <a:pt x="1741" y="0"/>
                  </a:cubicBezTo>
                  <a:lnTo>
                    <a:pt x="655" y="0"/>
                  </a:lnTo>
                  <a:cubicBezTo>
                    <a:pt x="289" y="0"/>
                    <a:pt x="1" y="289"/>
                    <a:pt x="1" y="654"/>
                  </a:cubicBezTo>
                  <a:lnTo>
                    <a:pt x="1" y="2020"/>
                  </a:lnTo>
                  <a:lnTo>
                    <a:pt x="2405" y="2020"/>
                  </a:lnTo>
                  <a:lnTo>
                    <a:pt x="2405" y="654"/>
                  </a:lnTo>
                  <a:cubicBezTo>
                    <a:pt x="2405" y="295"/>
                    <a:pt x="2116" y="0"/>
                    <a:pt x="1759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1" name="Google Shape;18341;p67"/>
            <p:cNvSpPr/>
            <p:nvPr/>
          </p:nvSpPr>
          <p:spPr>
            <a:xfrm>
              <a:off x="6842221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6" y="0"/>
                    <a:pt x="1741" y="0"/>
                  </a:cubicBezTo>
                  <a:lnTo>
                    <a:pt x="664" y="0"/>
                  </a:lnTo>
                  <a:cubicBezTo>
                    <a:pt x="298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5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2" name="Google Shape;18342;p67"/>
            <p:cNvSpPr/>
            <p:nvPr/>
          </p:nvSpPr>
          <p:spPr>
            <a:xfrm>
              <a:off x="6795235" y="3195447"/>
              <a:ext cx="47248" cy="52552"/>
            </a:xfrm>
            <a:custGeom>
              <a:avLst/>
              <a:gdLst/>
              <a:ahLst/>
              <a:cxnLst/>
              <a:rect l="l" t="t" r="r" b="b"/>
              <a:pathLst>
                <a:path w="1808" h="2011" extrusionOk="0">
                  <a:moveTo>
                    <a:pt x="0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4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3" name="Google Shape;18343;p67"/>
            <p:cNvSpPr/>
            <p:nvPr/>
          </p:nvSpPr>
          <p:spPr>
            <a:xfrm>
              <a:off x="6858057" y="3195447"/>
              <a:ext cx="47012" cy="52552"/>
            </a:xfrm>
            <a:custGeom>
              <a:avLst/>
              <a:gdLst/>
              <a:ahLst/>
              <a:cxnLst/>
              <a:rect l="l" t="t" r="r" b="b"/>
              <a:pathLst>
                <a:path w="1799" h="2011" extrusionOk="0">
                  <a:moveTo>
                    <a:pt x="0" y="0"/>
                  </a:moveTo>
                  <a:cubicBezTo>
                    <a:pt x="337" y="29"/>
                    <a:pt x="596" y="318"/>
                    <a:pt x="596" y="654"/>
                  </a:cubicBezTo>
                  <a:lnTo>
                    <a:pt x="596" y="2010"/>
                  </a:lnTo>
                  <a:lnTo>
                    <a:pt x="1798" y="2010"/>
                  </a:lnTo>
                  <a:lnTo>
                    <a:pt x="1798" y="654"/>
                  </a:lnTo>
                  <a:cubicBezTo>
                    <a:pt x="1798" y="289"/>
                    <a:pt x="1500" y="0"/>
                    <a:pt x="113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44" name="Google Shape;18344;p67"/>
          <p:cNvGrpSpPr/>
          <p:nvPr/>
        </p:nvGrpSpPr>
        <p:grpSpPr>
          <a:xfrm>
            <a:off x="5290499" y="2481533"/>
            <a:ext cx="360628" cy="247292"/>
            <a:chOff x="5290499" y="2481533"/>
            <a:chExt cx="360628" cy="247292"/>
          </a:xfrm>
        </p:grpSpPr>
        <p:sp>
          <p:nvSpPr>
            <p:cNvPr id="18345" name="Google Shape;18345;p67"/>
            <p:cNvSpPr/>
            <p:nvPr/>
          </p:nvSpPr>
          <p:spPr>
            <a:xfrm>
              <a:off x="5540013" y="2624008"/>
              <a:ext cx="76673" cy="48763"/>
            </a:xfrm>
            <a:custGeom>
              <a:avLst/>
              <a:gdLst/>
              <a:ahLst/>
              <a:cxnLst/>
              <a:rect l="l" t="t" r="r" b="b"/>
              <a:pathLst>
                <a:path w="2934" h="1866" extrusionOk="0">
                  <a:moveTo>
                    <a:pt x="1" y="0"/>
                  </a:moveTo>
                  <a:lnTo>
                    <a:pt x="1" y="1866"/>
                  </a:lnTo>
                  <a:lnTo>
                    <a:pt x="2934" y="1866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6" name="Google Shape;18346;p67"/>
            <p:cNvSpPr/>
            <p:nvPr/>
          </p:nvSpPr>
          <p:spPr>
            <a:xfrm>
              <a:off x="5540013" y="2648389"/>
              <a:ext cx="76673" cy="24382"/>
            </a:xfrm>
            <a:custGeom>
              <a:avLst/>
              <a:gdLst/>
              <a:ahLst/>
              <a:cxnLst/>
              <a:rect l="l" t="t" r="r" b="b"/>
              <a:pathLst>
                <a:path w="2934" h="933" extrusionOk="0">
                  <a:moveTo>
                    <a:pt x="1" y="0"/>
                  </a:moveTo>
                  <a:lnTo>
                    <a:pt x="1" y="933"/>
                  </a:lnTo>
                  <a:lnTo>
                    <a:pt x="2934" y="933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7" name="Google Shape;18347;p67"/>
            <p:cNvSpPr/>
            <p:nvPr/>
          </p:nvSpPr>
          <p:spPr>
            <a:xfrm>
              <a:off x="5597582" y="2591290"/>
              <a:ext cx="53545" cy="114121"/>
            </a:xfrm>
            <a:custGeom>
              <a:avLst/>
              <a:gdLst/>
              <a:ahLst/>
              <a:cxnLst/>
              <a:rect l="l" t="t" r="r" b="b"/>
              <a:pathLst>
                <a:path w="2049" h="4367" extrusionOk="0">
                  <a:moveTo>
                    <a:pt x="1827" y="1"/>
                  </a:moveTo>
                  <a:cubicBezTo>
                    <a:pt x="1805" y="1"/>
                    <a:pt x="1782" y="4"/>
                    <a:pt x="1760" y="12"/>
                  </a:cubicBezTo>
                  <a:lnTo>
                    <a:pt x="164" y="445"/>
                  </a:lnTo>
                  <a:cubicBezTo>
                    <a:pt x="67" y="474"/>
                    <a:pt x="0" y="560"/>
                    <a:pt x="0" y="666"/>
                  </a:cubicBezTo>
                  <a:lnTo>
                    <a:pt x="0" y="3705"/>
                  </a:lnTo>
                  <a:cubicBezTo>
                    <a:pt x="0" y="3801"/>
                    <a:pt x="67" y="3887"/>
                    <a:pt x="164" y="3916"/>
                  </a:cubicBezTo>
                  <a:lnTo>
                    <a:pt x="1760" y="4358"/>
                  </a:lnTo>
                  <a:cubicBezTo>
                    <a:pt x="1780" y="4364"/>
                    <a:pt x="1800" y="4366"/>
                    <a:pt x="1819" y="4366"/>
                  </a:cubicBezTo>
                  <a:cubicBezTo>
                    <a:pt x="1939" y="4366"/>
                    <a:pt x="2040" y="4270"/>
                    <a:pt x="2048" y="4137"/>
                  </a:cubicBezTo>
                  <a:lnTo>
                    <a:pt x="2048" y="224"/>
                  </a:lnTo>
                  <a:cubicBezTo>
                    <a:pt x="2048" y="102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8" name="Google Shape;18348;p67"/>
            <p:cNvSpPr/>
            <p:nvPr/>
          </p:nvSpPr>
          <p:spPr>
            <a:xfrm>
              <a:off x="5317886" y="2567980"/>
              <a:ext cx="246037" cy="160584"/>
            </a:xfrm>
            <a:custGeom>
              <a:avLst/>
              <a:gdLst/>
              <a:ahLst/>
              <a:cxnLst/>
              <a:rect l="l" t="t" r="r" b="b"/>
              <a:pathLst>
                <a:path w="9415" h="6145" extrusionOk="0">
                  <a:moveTo>
                    <a:pt x="318" y="0"/>
                  </a:moveTo>
                  <a:cubicBezTo>
                    <a:pt x="145" y="0"/>
                    <a:pt x="0" y="144"/>
                    <a:pt x="0" y="317"/>
                  </a:cubicBezTo>
                  <a:lnTo>
                    <a:pt x="0" y="5827"/>
                  </a:lnTo>
                  <a:cubicBezTo>
                    <a:pt x="0" y="6001"/>
                    <a:pt x="145" y="6145"/>
                    <a:pt x="318" y="6145"/>
                  </a:cubicBezTo>
                  <a:lnTo>
                    <a:pt x="9097" y="6145"/>
                  </a:lnTo>
                  <a:cubicBezTo>
                    <a:pt x="9270" y="6145"/>
                    <a:pt x="9414" y="6001"/>
                    <a:pt x="9414" y="5827"/>
                  </a:cubicBezTo>
                  <a:lnTo>
                    <a:pt x="9414" y="317"/>
                  </a:lnTo>
                  <a:cubicBezTo>
                    <a:pt x="9414" y="144"/>
                    <a:pt x="9270" y="0"/>
                    <a:pt x="9097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9" name="Google Shape;18349;p67"/>
            <p:cNvSpPr/>
            <p:nvPr/>
          </p:nvSpPr>
          <p:spPr>
            <a:xfrm>
              <a:off x="5317886" y="2567980"/>
              <a:ext cx="246037" cy="160846"/>
            </a:xfrm>
            <a:custGeom>
              <a:avLst/>
              <a:gdLst/>
              <a:ahLst/>
              <a:cxnLst/>
              <a:rect l="l" t="t" r="r" b="b"/>
              <a:pathLst>
                <a:path w="9415" h="6155" extrusionOk="0">
                  <a:moveTo>
                    <a:pt x="7645" y="0"/>
                  </a:moveTo>
                  <a:cubicBezTo>
                    <a:pt x="7818" y="0"/>
                    <a:pt x="7962" y="144"/>
                    <a:pt x="7962" y="317"/>
                  </a:cubicBezTo>
                  <a:lnTo>
                    <a:pt x="7962" y="5308"/>
                  </a:lnTo>
                  <a:cubicBezTo>
                    <a:pt x="7962" y="5539"/>
                    <a:pt x="7770" y="5731"/>
                    <a:pt x="7530" y="5731"/>
                  </a:cubicBezTo>
                  <a:lnTo>
                    <a:pt x="308" y="5731"/>
                  </a:lnTo>
                  <a:cubicBezTo>
                    <a:pt x="154" y="5731"/>
                    <a:pt x="29" y="5625"/>
                    <a:pt x="0" y="5472"/>
                  </a:cubicBezTo>
                  <a:lnTo>
                    <a:pt x="0" y="5837"/>
                  </a:lnTo>
                  <a:cubicBezTo>
                    <a:pt x="0" y="6010"/>
                    <a:pt x="145" y="6154"/>
                    <a:pt x="318" y="6154"/>
                  </a:cubicBezTo>
                  <a:lnTo>
                    <a:pt x="9088" y="6154"/>
                  </a:lnTo>
                  <a:cubicBezTo>
                    <a:pt x="9270" y="6154"/>
                    <a:pt x="9405" y="6010"/>
                    <a:pt x="9405" y="5837"/>
                  </a:cubicBezTo>
                  <a:lnTo>
                    <a:pt x="9405" y="317"/>
                  </a:lnTo>
                  <a:cubicBezTo>
                    <a:pt x="9405" y="308"/>
                    <a:pt x="9414" y="298"/>
                    <a:pt x="9414" y="289"/>
                  </a:cubicBezTo>
                  <a:cubicBezTo>
                    <a:pt x="9395" y="125"/>
                    <a:pt x="9261" y="0"/>
                    <a:pt x="9097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0" name="Google Shape;18350;p67"/>
            <p:cNvSpPr/>
            <p:nvPr/>
          </p:nvSpPr>
          <p:spPr>
            <a:xfrm>
              <a:off x="5290499" y="2481533"/>
              <a:ext cx="146760" cy="147021"/>
            </a:xfrm>
            <a:custGeom>
              <a:avLst/>
              <a:gdLst/>
              <a:ahLst/>
              <a:cxnLst/>
              <a:rect l="l" t="t" r="r" b="b"/>
              <a:pathLst>
                <a:path w="5616" h="5626" extrusionOk="0">
                  <a:moveTo>
                    <a:pt x="2808" y="0"/>
                  </a:moveTo>
                  <a:cubicBezTo>
                    <a:pt x="1250" y="0"/>
                    <a:pt x="0" y="1260"/>
                    <a:pt x="0" y="2818"/>
                  </a:cubicBezTo>
                  <a:cubicBezTo>
                    <a:pt x="0" y="4366"/>
                    <a:pt x="1250" y="5626"/>
                    <a:pt x="2808" y="5626"/>
                  </a:cubicBezTo>
                  <a:cubicBezTo>
                    <a:pt x="4356" y="5626"/>
                    <a:pt x="5616" y="4366"/>
                    <a:pt x="5616" y="2818"/>
                  </a:cubicBezTo>
                  <a:cubicBezTo>
                    <a:pt x="5616" y="1260"/>
                    <a:pt x="4356" y="0"/>
                    <a:pt x="2808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1" name="Google Shape;18351;p67"/>
            <p:cNvSpPr/>
            <p:nvPr/>
          </p:nvSpPr>
          <p:spPr>
            <a:xfrm>
              <a:off x="5311850" y="2503145"/>
              <a:ext cx="132701" cy="125279"/>
            </a:xfrm>
            <a:custGeom>
              <a:avLst/>
              <a:gdLst/>
              <a:ahLst/>
              <a:cxnLst/>
              <a:rect l="l" t="t" r="r" b="b"/>
              <a:pathLst>
                <a:path w="5078" h="4794" extrusionOk="0">
                  <a:moveTo>
                    <a:pt x="3982" y="0"/>
                  </a:moveTo>
                  <a:lnTo>
                    <a:pt x="1" y="3972"/>
                  </a:lnTo>
                  <a:cubicBezTo>
                    <a:pt x="549" y="4520"/>
                    <a:pt x="1268" y="4794"/>
                    <a:pt x="1986" y="4794"/>
                  </a:cubicBezTo>
                  <a:cubicBezTo>
                    <a:pt x="2705" y="4794"/>
                    <a:pt x="3424" y="4520"/>
                    <a:pt x="3972" y="3972"/>
                  </a:cubicBezTo>
                  <a:cubicBezTo>
                    <a:pt x="5078" y="2875"/>
                    <a:pt x="5078" y="1096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2" name="Google Shape;18352;p67"/>
            <p:cNvSpPr/>
            <p:nvPr/>
          </p:nvSpPr>
          <p:spPr>
            <a:xfrm>
              <a:off x="5476693" y="2650401"/>
              <a:ext cx="53807" cy="53781"/>
            </a:xfrm>
            <a:custGeom>
              <a:avLst/>
              <a:gdLst/>
              <a:ahLst/>
              <a:cxnLst/>
              <a:rect l="l" t="t" r="r" b="b"/>
              <a:pathLst>
                <a:path w="2059" h="2058" extrusionOk="0">
                  <a:moveTo>
                    <a:pt x="97" y="0"/>
                  </a:moveTo>
                  <a:cubicBezTo>
                    <a:pt x="39" y="0"/>
                    <a:pt x="1" y="39"/>
                    <a:pt x="1" y="96"/>
                  </a:cubicBezTo>
                  <a:lnTo>
                    <a:pt x="1" y="1962"/>
                  </a:lnTo>
                  <a:cubicBezTo>
                    <a:pt x="1" y="2010"/>
                    <a:pt x="39" y="2058"/>
                    <a:pt x="97" y="2058"/>
                  </a:cubicBezTo>
                  <a:lnTo>
                    <a:pt x="1962" y="2058"/>
                  </a:lnTo>
                  <a:cubicBezTo>
                    <a:pt x="2010" y="2058"/>
                    <a:pt x="2059" y="2010"/>
                    <a:pt x="2059" y="1962"/>
                  </a:cubicBezTo>
                  <a:lnTo>
                    <a:pt x="2059" y="96"/>
                  </a:lnTo>
                  <a:cubicBezTo>
                    <a:pt x="2059" y="39"/>
                    <a:pt x="2010" y="0"/>
                    <a:pt x="1962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3" name="Google Shape;18353;p67"/>
            <p:cNvSpPr/>
            <p:nvPr/>
          </p:nvSpPr>
          <p:spPr>
            <a:xfrm>
              <a:off x="5330953" y="2530401"/>
              <a:ext cx="57570" cy="49155"/>
            </a:xfrm>
            <a:custGeom>
              <a:avLst/>
              <a:gdLst/>
              <a:ahLst/>
              <a:cxnLst/>
              <a:rect l="l" t="t" r="r" b="b"/>
              <a:pathLst>
                <a:path w="2203" h="1881" extrusionOk="0">
                  <a:moveTo>
                    <a:pt x="1251" y="0"/>
                  </a:moveTo>
                  <a:cubicBezTo>
                    <a:pt x="1020" y="0"/>
                    <a:pt x="786" y="85"/>
                    <a:pt x="597" y="275"/>
                  </a:cubicBezTo>
                  <a:cubicBezTo>
                    <a:pt x="0" y="871"/>
                    <a:pt x="424" y="1880"/>
                    <a:pt x="1260" y="1880"/>
                  </a:cubicBezTo>
                  <a:cubicBezTo>
                    <a:pt x="1779" y="1880"/>
                    <a:pt x="2202" y="1467"/>
                    <a:pt x="2202" y="948"/>
                  </a:cubicBezTo>
                  <a:cubicBezTo>
                    <a:pt x="2202" y="375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4" name="Google Shape;18354;p67"/>
            <p:cNvSpPr/>
            <p:nvPr/>
          </p:nvSpPr>
          <p:spPr>
            <a:xfrm>
              <a:off x="5456598" y="2498624"/>
              <a:ext cx="112866" cy="112840"/>
            </a:xfrm>
            <a:custGeom>
              <a:avLst/>
              <a:gdLst/>
              <a:ahLst/>
              <a:cxnLst/>
              <a:rect l="l" t="t" r="r" b="b"/>
              <a:pathLst>
                <a:path w="4319" h="4318" extrusionOk="0">
                  <a:moveTo>
                    <a:pt x="2164" y="0"/>
                  </a:moveTo>
                  <a:cubicBezTo>
                    <a:pt x="972" y="0"/>
                    <a:pt x="0" y="971"/>
                    <a:pt x="0" y="2164"/>
                  </a:cubicBezTo>
                  <a:cubicBezTo>
                    <a:pt x="0" y="3356"/>
                    <a:pt x="972" y="4318"/>
                    <a:pt x="2164" y="4318"/>
                  </a:cubicBezTo>
                  <a:cubicBezTo>
                    <a:pt x="3356" y="4318"/>
                    <a:pt x="4318" y="3356"/>
                    <a:pt x="4318" y="2164"/>
                  </a:cubicBezTo>
                  <a:cubicBezTo>
                    <a:pt x="4318" y="971"/>
                    <a:pt x="3356" y="0"/>
                    <a:pt x="216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5" name="Google Shape;18355;p67"/>
            <p:cNvSpPr/>
            <p:nvPr/>
          </p:nvSpPr>
          <p:spPr>
            <a:xfrm>
              <a:off x="5473427" y="2515192"/>
              <a:ext cx="101551" cy="96272"/>
            </a:xfrm>
            <a:custGeom>
              <a:avLst/>
              <a:gdLst/>
              <a:ahLst/>
              <a:cxnLst/>
              <a:rect l="l" t="t" r="r" b="b"/>
              <a:pathLst>
                <a:path w="3886" h="3684" extrusionOk="0">
                  <a:moveTo>
                    <a:pt x="3049" y="1"/>
                  </a:moveTo>
                  <a:lnTo>
                    <a:pt x="1" y="3049"/>
                  </a:lnTo>
                  <a:cubicBezTo>
                    <a:pt x="419" y="3472"/>
                    <a:pt x="970" y="3684"/>
                    <a:pt x="1521" y="3684"/>
                  </a:cubicBezTo>
                  <a:cubicBezTo>
                    <a:pt x="2073" y="3684"/>
                    <a:pt x="2626" y="3472"/>
                    <a:pt x="3049" y="3049"/>
                  </a:cubicBezTo>
                  <a:cubicBezTo>
                    <a:pt x="3886" y="2203"/>
                    <a:pt x="3886" y="847"/>
                    <a:pt x="3049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6" name="Google Shape;18356;p67"/>
            <p:cNvSpPr/>
            <p:nvPr/>
          </p:nvSpPr>
          <p:spPr>
            <a:xfrm>
              <a:off x="5493026" y="2539992"/>
              <a:ext cx="35200" cy="30261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761" y="1"/>
                  </a:moveTo>
                  <a:cubicBezTo>
                    <a:pt x="619" y="1"/>
                    <a:pt x="474" y="52"/>
                    <a:pt x="357" y="167"/>
                  </a:cubicBezTo>
                  <a:cubicBezTo>
                    <a:pt x="1" y="533"/>
                    <a:pt x="251" y="1158"/>
                    <a:pt x="770" y="1158"/>
                  </a:cubicBezTo>
                  <a:cubicBezTo>
                    <a:pt x="1087" y="1148"/>
                    <a:pt x="1347" y="898"/>
                    <a:pt x="1347" y="581"/>
                  </a:cubicBezTo>
                  <a:cubicBezTo>
                    <a:pt x="1347" y="229"/>
                    <a:pt x="1060" y="1"/>
                    <a:pt x="761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7" name="Google Shape;18357;p67"/>
            <p:cNvSpPr/>
            <p:nvPr/>
          </p:nvSpPr>
          <p:spPr>
            <a:xfrm>
              <a:off x="5384890" y="2509782"/>
              <a:ext cx="26603" cy="22160"/>
            </a:xfrm>
            <a:custGeom>
              <a:avLst/>
              <a:gdLst/>
              <a:ahLst/>
              <a:cxnLst/>
              <a:rect l="l" t="t" r="r" b="b"/>
              <a:pathLst>
                <a:path w="1018" h="848" extrusionOk="0">
                  <a:moveTo>
                    <a:pt x="718" y="0"/>
                  </a:moveTo>
                  <a:cubicBezTo>
                    <a:pt x="669" y="0"/>
                    <a:pt x="618" y="19"/>
                    <a:pt x="571" y="63"/>
                  </a:cubicBezTo>
                  <a:lnTo>
                    <a:pt x="148" y="487"/>
                  </a:lnTo>
                  <a:cubicBezTo>
                    <a:pt x="0" y="642"/>
                    <a:pt x="136" y="848"/>
                    <a:pt x="299" y="848"/>
                  </a:cubicBezTo>
                  <a:cubicBezTo>
                    <a:pt x="348" y="848"/>
                    <a:pt x="399" y="829"/>
                    <a:pt x="446" y="785"/>
                  </a:cubicBezTo>
                  <a:lnTo>
                    <a:pt x="869" y="362"/>
                  </a:lnTo>
                  <a:cubicBezTo>
                    <a:pt x="1017" y="206"/>
                    <a:pt x="881" y="0"/>
                    <a:pt x="7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8" name="Google Shape;18358;p67"/>
            <p:cNvSpPr/>
            <p:nvPr/>
          </p:nvSpPr>
          <p:spPr>
            <a:xfrm>
              <a:off x="5316109" y="2578276"/>
              <a:ext cx="26760" cy="22134"/>
            </a:xfrm>
            <a:custGeom>
              <a:avLst/>
              <a:gdLst/>
              <a:ahLst/>
              <a:cxnLst/>
              <a:rect l="l" t="t" r="r" b="b"/>
              <a:pathLst>
                <a:path w="1024" h="847" extrusionOk="0">
                  <a:moveTo>
                    <a:pt x="724" y="0"/>
                  </a:moveTo>
                  <a:cubicBezTo>
                    <a:pt x="675" y="0"/>
                    <a:pt x="623" y="20"/>
                    <a:pt x="578" y="68"/>
                  </a:cubicBezTo>
                  <a:lnTo>
                    <a:pt x="155" y="491"/>
                  </a:lnTo>
                  <a:cubicBezTo>
                    <a:pt x="1" y="638"/>
                    <a:pt x="138" y="847"/>
                    <a:pt x="302" y="847"/>
                  </a:cubicBezTo>
                  <a:cubicBezTo>
                    <a:pt x="353" y="847"/>
                    <a:pt x="405" y="827"/>
                    <a:pt x="453" y="779"/>
                  </a:cubicBezTo>
                  <a:lnTo>
                    <a:pt x="876" y="356"/>
                  </a:lnTo>
                  <a:cubicBezTo>
                    <a:pt x="1023" y="209"/>
                    <a:pt x="884" y="0"/>
                    <a:pt x="72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9" name="Google Shape;18359;p67"/>
            <p:cNvSpPr/>
            <p:nvPr/>
          </p:nvSpPr>
          <p:spPr>
            <a:xfrm>
              <a:off x="5384916" y="2578276"/>
              <a:ext cx="26551" cy="22134"/>
            </a:xfrm>
            <a:custGeom>
              <a:avLst/>
              <a:gdLst/>
              <a:ahLst/>
              <a:cxnLst/>
              <a:rect l="l" t="t" r="r" b="b"/>
              <a:pathLst>
                <a:path w="1016" h="847" extrusionOk="0">
                  <a:moveTo>
                    <a:pt x="296" y="0"/>
                  </a:moveTo>
                  <a:cubicBezTo>
                    <a:pt x="134" y="0"/>
                    <a:pt x="0" y="209"/>
                    <a:pt x="147" y="356"/>
                  </a:cubicBezTo>
                  <a:lnTo>
                    <a:pt x="570" y="779"/>
                  </a:lnTo>
                  <a:cubicBezTo>
                    <a:pt x="618" y="827"/>
                    <a:pt x="670" y="847"/>
                    <a:pt x="720" y="847"/>
                  </a:cubicBezTo>
                  <a:cubicBezTo>
                    <a:pt x="881" y="847"/>
                    <a:pt x="1015" y="638"/>
                    <a:pt x="868" y="491"/>
                  </a:cubicBezTo>
                  <a:lnTo>
                    <a:pt x="445" y="68"/>
                  </a:lnTo>
                  <a:cubicBezTo>
                    <a:pt x="398" y="20"/>
                    <a:pt x="345" y="0"/>
                    <a:pt x="2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0" name="Google Shape;18360;p67"/>
            <p:cNvSpPr/>
            <p:nvPr/>
          </p:nvSpPr>
          <p:spPr>
            <a:xfrm>
              <a:off x="5316083" y="2509782"/>
              <a:ext cx="26786" cy="22160"/>
            </a:xfrm>
            <a:custGeom>
              <a:avLst/>
              <a:gdLst/>
              <a:ahLst/>
              <a:cxnLst/>
              <a:rect l="l" t="t" r="r" b="b"/>
              <a:pathLst>
                <a:path w="1025" h="848" extrusionOk="0">
                  <a:moveTo>
                    <a:pt x="306" y="0"/>
                  </a:moveTo>
                  <a:cubicBezTo>
                    <a:pt x="141" y="0"/>
                    <a:pt x="1" y="206"/>
                    <a:pt x="156" y="362"/>
                  </a:cubicBezTo>
                  <a:lnTo>
                    <a:pt x="579" y="785"/>
                  </a:lnTo>
                  <a:cubicBezTo>
                    <a:pt x="624" y="829"/>
                    <a:pt x="674" y="848"/>
                    <a:pt x="722" y="848"/>
                  </a:cubicBezTo>
                  <a:cubicBezTo>
                    <a:pt x="883" y="848"/>
                    <a:pt x="1025" y="642"/>
                    <a:pt x="877" y="487"/>
                  </a:cubicBezTo>
                  <a:lnTo>
                    <a:pt x="454" y="63"/>
                  </a:lnTo>
                  <a:cubicBezTo>
                    <a:pt x="407" y="19"/>
                    <a:pt x="355" y="0"/>
                    <a:pt x="3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1" name="Google Shape;18361;p67"/>
            <p:cNvSpPr/>
            <p:nvPr/>
          </p:nvSpPr>
          <p:spPr>
            <a:xfrm>
              <a:off x="5528802" y="2520340"/>
              <a:ext cx="21324" cy="17012"/>
            </a:xfrm>
            <a:custGeom>
              <a:avLst/>
              <a:gdLst/>
              <a:ahLst/>
              <a:cxnLst/>
              <a:rect l="l" t="t" r="r" b="b"/>
              <a:pathLst>
                <a:path w="816" h="651" extrusionOk="0">
                  <a:moveTo>
                    <a:pt x="515" y="0"/>
                  </a:moveTo>
                  <a:cubicBezTo>
                    <a:pt x="467" y="0"/>
                    <a:pt x="417" y="19"/>
                    <a:pt x="372" y="63"/>
                  </a:cubicBezTo>
                  <a:lnTo>
                    <a:pt x="141" y="294"/>
                  </a:lnTo>
                  <a:cubicBezTo>
                    <a:pt x="0" y="417"/>
                    <a:pt x="90" y="650"/>
                    <a:pt x="275" y="650"/>
                  </a:cubicBezTo>
                  <a:cubicBezTo>
                    <a:pt x="278" y="650"/>
                    <a:pt x="282" y="650"/>
                    <a:pt x="286" y="650"/>
                  </a:cubicBezTo>
                  <a:cubicBezTo>
                    <a:pt x="343" y="650"/>
                    <a:pt x="392" y="631"/>
                    <a:pt x="440" y="592"/>
                  </a:cubicBezTo>
                  <a:lnTo>
                    <a:pt x="661" y="361"/>
                  </a:lnTo>
                  <a:cubicBezTo>
                    <a:pt x="816" y="206"/>
                    <a:pt x="676" y="0"/>
                    <a:pt x="51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2" name="Google Shape;18362;p67"/>
            <p:cNvSpPr/>
            <p:nvPr/>
          </p:nvSpPr>
          <p:spPr>
            <a:xfrm>
              <a:off x="5476119" y="2572736"/>
              <a:ext cx="21533" cy="17117"/>
            </a:xfrm>
            <a:custGeom>
              <a:avLst/>
              <a:gdLst/>
              <a:ahLst/>
              <a:cxnLst/>
              <a:rect l="l" t="t" r="r" b="b"/>
              <a:pathLst>
                <a:path w="824" h="655" extrusionOk="0">
                  <a:moveTo>
                    <a:pt x="524" y="1"/>
                  </a:moveTo>
                  <a:cubicBezTo>
                    <a:pt x="475" y="1"/>
                    <a:pt x="424" y="21"/>
                    <a:pt x="379" y="68"/>
                  </a:cubicBezTo>
                  <a:lnTo>
                    <a:pt x="148" y="299"/>
                  </a:lnTo>
                  <a:cubicBezTo>
                    <a:pt x="1" y="446"/>
                    <a:pt x="135" y="655"/>
                    <a:pt x="296" y="655"/>
                  </a:cubicBezTo>
                  <a:cubicBezTo>
                    <a:pt x="346" y="655"/>
                    <a:pt x="398" y="635"/>
                    <a:pt x="446" y="587"/>
                  </a:cubicBezTo>
                  <a:lnTo>
                    <a:pt x="677" y="357"/>
                  </a:lnTo>
                  <a:cubicBezTo>
                    <a:pt x="824" y="210"/>
                    <a:pt x="684" y="1"/>
                    <a:pt x="5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3" name="Google Shape;18363;p67"/>
            <p:cNvSpPr/>
            <p:nvPr/>
          </p:nvSpPr>
          <p:spPr>
            <a:xfrm>
              <a:off x="5528462" y="2572736"/>
              <a:ext cx="21664" cy="17117"/>
            </a:xfrm>
            <a:custGeom>
              <a:avLst/>
              <a:gdLst/>
              <a:ahLst/>
              <a:cxnLst/>
              <a:rect l="l" t="t" r="r" b="b"/>
              <a:pathLst>
                <a:path w="829" h="655" extrusionOk="0">
                  <a:moveTo>
                    <a:pt x="302" y="1"/>
                  </a:moveTo>
                  <a:cubicBezTo>
                    <a:pt x="138" y="1"/>
                    <a:pt x="0" y="210"/>
                    <a:pt x="154" y="357"/>
                  </a:cubicBezTo>
                  <a:lnTo>
                    <a:pt x="385" y="587"/>
                  </a:lnTo>
                  <a:cubicBezTo>
                    <a:pt x="431" y="635"/>
                    <a:pt x="482" y="655"/>
                    <a:pt x="531" y="655"/>
                  </a:cubicBezTo>
                  <a:cubicBezTo>
                    <a:pt x="690" y="655"/>
                    <a:pt x="828" y="446"/>
                    <a:pt x="674" y="299"/>
                  </a:cubicBezTo>
                  <a:lnTo>
                    <a:pt x="453" y="68"/>
                  </a:lnTo>
                  <a:cubicBezTo>
                    <a:pt x="405" y="21"/>
                    <a:pt x="352" y="1"/>
                    <a:pt x="3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4" name="Google Shape;18364;p67"/>
            <p:cNvSpPr/>
            <p:nvPr/>
          </p:nvSpPr>
          <p:spPr>
            <a:xfrm>
              <a:off x="5476092" y="2520340"/>
              <a:ext cx="21612" cy="17117"/>
            </a:xfrm>
            <a:custGeom>
              <a:avLst/>
              <a:gdLst/>
              <a:ahLst/>
              <a:cxnLst/>
              <a:rect l="l" t="t" r="r" b="b"/>
              <a:pathLst>
                <a:path w="827" h="655" extrusionOk="0">
                  <a:moveTo>
                    <a:pt x="300" y="0"/>
                  </a:moveTo>
                  <a:cubicBezTo>
                    <a:pt x="137" y="0"/>
                    <a:pt x="1" y="206"/>
                    <a:pt x="149" y="361"/>
                  </a:cubicBezTo>
                  <a:lnTo>
                    <a:pt x="380" y="592"/>
                  </a:lnTo>
                  <a:cubicBezTo>
                    <a:pt x="425" y="636"/>
                    <a:pt x="476" y="654"/>
                    <a:pt x="524" y="654"/>
                  </a:cubicBezTo>
                  <a:cubicBezTo>
                    <a:pt x="688" y="654"/>
                    <a:pt x="826" y="443"/>
                    <a:pt x="678" y="294"/>
                  </a:cubicBezTo>
                  <a:lnTo>
                    <a:pt x="447" y="63"/>
                  </a:lnTo>
                  <a:cubicBezTo>
                    <a:pt x="400" y="19"/>
                    <a:pt x="349" y="0"/>
                    <a:pt x="3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5" name="Google Shape;18365;p67"/>
            <p:cNvSpPr/>
            <p:nvPr/>
          </p:nvSpPr>
          <p:spPr>
            <a:xfrm>
              <a:off x="5339994" y="2645123"/>
              <a:ext cx="104556" cy="10819"/>
            </a:xfrm>
            <a:custGeom>
              <a:avLst/>
              <a:gdLst/>
              <a:ahLst/>
              <a:cxnLst/>
              <a:rect l="l" t="t" r="r" b="b"/>
              <a:pathLst>
                <a:path w="4001" h="414" extrusionOk="0">
                  <a:moveTo>
                    <a:pt x="279" y="0"/>
                  </a:moveTo>
                  <a:cubicBezTo>
                    <a:pt x="1" y="0"/>
                    <a:pt x="1" y="414"/>
                    <a:pt x="279" y="414"/>
                  </a:cubicBezTo>
                  <a:lnTo>
                    <a:pt x="3722" y="414"/>
                  </a:lnTo>
                  <a:cubicBezTo>
                    <a:pt x="4001" y="41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6" name="Google Shape;18366;p67"/>
            <p:cNvSpPr/>
            <p:nvPr/>
          </p:nvSpPr>
          <p:spPr>
            <a:xfrm>
              <a:off x="5339994" y="269864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0"/>
                  </a:moveTo>
                  <a:cubicBezTo>
                    <a:pt x="1" y="0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7" name="Google Shape;18367;p67"/>
            <p:cNvSpPr/>
            <p:nvPr/>
          </p:nvSpPr>
          <p:spPr>
            <a:xfrm>
              <a:off x="5339994" y="267175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1"/>
                    <a:pt x="37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8" name="Google Shape;18368;p67"/>
            <p:cNvSpPr/>
            <p:nvPr/>
          </p:nvSpPr>
          <p:spPr>
            <a:xfrm>
              <a:off x="5503584" y="2650401"/>
              <a:ext cx="26916" cy="53781"/>
            </a:xfrm>
            <a:custGeom>
              <a:avLst/>
              <a:gdLst/>
              <a:ahLst/>
              <a:cxnLst/>
              <a:rect l="l" t="t" r="r" b="b"/>
              <a:pathLst>
                <a:path w="1030" h="2058" extrusionOk="0">
                  <a:moveTo>
                    <a:pt x="1" y="0"/>
                  </a:moveTo>
                  <a:lnTo>
                    <a:pt x="1" y="2058"/>
                  </a:lnTo>
                  <a:lnTo>
                    <a:pt x="933" y="2058"/>
                  </a:lnTo>
                  <a:cubicBezTo>
                    <a:pt x="981" y="2058"/>
                    <a:pt x="1030" y="2020"/>
                    <a:pt x="1030" y="1962"/>
                  </a:cubicBezTo>
                  <a:lnTo>
                    <a:pt x="1030" y="96"/>
                  </a:lnTo>
                  <a:cubicBezTo>
                    <a:pt x="1030" y="39"/>
                    <a:pt x="981" y="0"/>
                    <a:pt x="93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9" name="Google Shape;18369;p67"/>
            <p:cNvSpPr/>
            <p:nvPr/>
          </p:nvSpPr>
          <p:spPr>
            <a:xfrm>
              <a:off x="5597582" y="2648128"/>
              <a:ext cx="53545" cy="57282"/>
            </a:xfrm>
            <a:custGeom>
              <a:avLst/>
              <a:gdLst/>
              <a:ahLst/>
              <a:cxnLst/>
              <a:rect l="l" t="t" r="r" b="b"/>
              <a:pathLst>
                <a:path w="2049" h="2192" extrusionOk="0">
                  <a:moveTo>
                    <a:pt x="2048" y="1"/>
                  </a:moveTo>
                  <a:lnTo>
                    <a:pt x="0" y="10"/>
                  </a:lnTo>
                  <a:lnTo>
                    <a:pt x="0" y="1530"/>
                  </a:lnTo>
                  <a:cubicBezTo>
                    <a:pt x="0" y="1626"/>
                    <a:pt x="67" y="1712"/>
                    <a:pt x="164" y="1741"/>
                  </a:cubicBezTo>
                  <a:lnTo>
                    <a:pt x="1760" y="2183"/>
                  </a:lnTo>
                  <a:cubicBezTo>
                    <a:pt x="1780" y="2189"/>
                    <a:pt x="1800" y="2191"/>
                    <a:pt x="1820" y="2191"/>
                  </a:cubicBezTo>
                  <a:cubicBezTo>
                    <a:pt x="1942" y="2191"/>
                    <a:pt x="2048" y="2095"/>
                    <a:pt x="2048" y="1962"/>
                  </a:cubicBezTo>
                  <a:lnTo>
                    <a:pt x="2048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0" name="Google Shape;18370;p67"/>
            <p:cNvSpPr/>
            <p:nvPr/>
          </p:nvSpPr>
          <p:spPr>
            <a:xfrm>
              <a:off x="5363879" y="2530532"/>
              <a:ext cx="23650" cy="49025"/>
            </a:xfrm>
            <a:custGeom>
              <a:avLst/>
              <a:gdLst/>
              <a:ahLst/>
              <a:cxnLst/>
              <a:rect l="l" t="t" r="r" b="b"/>
              <a:pathLst>
                <a:path w="905" h="1876" extrusionOk="0">
                  <a:moveTo>
                    <a:pt x="0" y="0"/>
                  </a:moveTo>
                  <a:lnTo>
                    <a:pt x="0" y="1875"/>
                  </a:lnTo>
                  <a:cubicBezTo>
                    <a:pt x="510" y="1856"/>
                    <a:pt x="904" y="1443"/>
                    <a:pt x="904" y="943"/>
                  </a:cubicBezTo>
                  <a:cubicBezTo>
                    <a:pt x="904" y="433"/>
                    <a:pt x="510" y="20"/>
                    <a:pt x="0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1" name="Google Shape;18371;p67"/>
            <p:cNvSpPr/>
            <p:nvPr/>
          </p:nvSpPr>
          <p:spPr>
            <a:xfrm>
              <a:off x="5513148" y="2540070"/>
              <a:ext cx="15078" cy="29948"/>
            </a:xfrm>
            <a:custGeom>
              <a:avLst/>
              <a:gdLst/>
              <a:ahLst/>
              <a:cxnLst/>
              <a:rect l="l" t="t" r="r" b="b"/>
              <a:pathLst>
                <a:path w="577" h="1146" extrusionOk="0">
                  <a:moveTo>
                    <a:pt x="0" y="1"/>
                  </a:moveTo>
                  <a:lnTo>
                    <a:pt x="0" y="1145"/>
                  </a:lnTo>
                  <a:cubicBezTo>
                    <a:pt x="317" y="1145"/>
                    <a:pt x="577" y="895"/>
                    <a:pt x="577" y="578"/>
                  </a:cubicBezTo>
                  <a:cubicBezTo>
                    <a:pt x="577" y="251"/>
                    <a:pt x="317" y="1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72" name="Google Shape;18372;p67"/>
          <p:cNvGrpSpPr/>
          <p:nvPr/>
        </p:nvGrpSpPr>
        <p:grpSpPr>
          <a:xfrm>
            <a:off x="6201923" y="1981514"/>
            <a:ext cx="351325" cy="360576"/>
            <a:chOff x="6201923" y="1981514"/>
            <a:chExt cx="351325" cy="360576"/>
          </a:xfrm>
        </p:grpSpPr>
        <p:sp>
          <p:nvSpPr>
            <p:cNvPr id="18373" name="Google Shape;18373;p67"/>
            <p:cNvSpPr/>
            <p:nvPr/>
          </p:nvSpPr>
          <p:spPr>
            <a:xfrm>
              <a:off x="6201923" y="2195304"/>
              <a:ext cx="351325" cy="146786"/>
            </a:xfrm>
            <a:custGeom>
              <a:avLst/>
              <a:gdLst/>
              <a:ahLst/>
              <a:cxnLst/>
              <a:rect l="l" t="t" r="r" b="b"/>
              <a:pathLst>
                <a:path w="13444" h="5617" extrusionOk="0">
                  <a:moveTo>
                    <a:pt x="6732" y="1"/>
                  </a:moveTo>
                  <a:cubicBezTo>
                    <a:pt x="5328" y="1"/>
                    <a:pt x="3934" y="68"/>
                    <a:pt x="2539" y="202"/>
                  </a:cubicBezTo>
                  <a:lnTo>
                    <a:pt x="1" y="443"/>
                  </a:lnTo>
                  <a:cubicBezTo>
                    <a:pt x="1" y="597"/>
                    <a:pt x="49" y="741"/>
                    <a:pt x="145" y="866"/>
                  </a:cubicBezTo>
                  <a:cubicBezTo>
                    <a:pt x="337" y="1154"/>
                    <a:pt x="453" y="1481"/>
                    <a:pt x="472" y="1828"/>
                  </a:cubicBezTo>
                  <a:lnTo>
                    <a:pt x="472" y="1885"/>
                  </a:lnTo>
                  <a:cubicBezTo>
                    <a:pt x="472" y="2299"/>
                    <a:pt x="751" y="2683"/>
                    <a:pt x="1183" y="2933"/>
                  </a:cubicBezTo>
                  <a:cubicBezTo>
                    <a:pt x="1433" y="3058"/>
                    <a:pt x="1606" y="3308"/>
                    <a:pt x="1645" y="3587"/>
                  </a:cubicBezTo>
                  <a:cubicBezTo>
                    <a:pt x="1674" y="4020"/>
                    <a:pt x="2116" y="4357"/>
                    <a:pt x="2664" y="4357"/>
                  </a:cubicBezTo>
                  <a:cubicBezTo>
                    <a:pt x="3020" y="4366"/>
                    <a:pt x="3357" y="4539"/>
                    <a:pt x="3568" y="4818"/>
                  </a:cubicBezTo>
                  <a:cubicBezTo>
                    <a:pt x="3773" y="5114"/>
                    <a:pt x="4169" y="5290"/>
                    <a:pt x="4587" y="5290"/>
                  </a:cubicBezTo>
                  <a:cubicBezTo>
                    <a:pt x="4699" y="5290"/>
                    <a:pt x="4812" y="5277"/>
                    <a:pt x="4924" y="5251"/>
                  </a:cubicBezTo>
                  <a:cubicBezTo>
                    <a:pt x="5033" y="5222"/>
                    <a:pt x="5145" y="5207"/>
                    <a:pt x="5257" y="5207"/>
                  </a:cubicBezTo>
                  <a:cubicBezTo>
                    <a:pt x="5513" y="5207"/>
                    <a:pt x="5771" y="5281"/>
                    <a:pt x="5991" y="5414"/>
                  </a:cubicBezTo>
                  <a:cubicBezTo>
                    <a:pt x="6213" y="5549"/>
                    <a:pt x="6465" y="5616"/>
                    <a:pt x="6719" y="5616"/>
                  </a:cubicBezTo>
                  <a:cubicBezTo>
                    <a:pt x="6972" y="5616"/>
                    <a:pt x="7227" y="5549"/>
                    <a:pt x="7453" y="5414"/>
                  </a:cubicBezTo>
                  <a:cubicBezTo>
                    <a:pt x="7674" y="5281"/>
                    <a:pt x="7927" y="5207"/>
                    <a:pt x="8183" y="5207"/>
                  </a:cubicBezTo>
                  <a:cubicBezTo>
                    <a:pt x="8296" y="5207"/>
                    <a:pt x="8409" y="5222"/>
                    <a:pt x="8520" y="5251"/>
                  </a:cubicBezTo>
                  <a:cubicBezTo>
                    <a:pt x="8632" y="5277"/>
                    <a:pt x="8746" y="5290"/>
                    <a:pt x="8858" y="5290"/>
                  </a:cubicBezTo>
                  <a:cubicBezTo>
                    <a:pt x="9275" y="5290"/>
                    <a:pt x="9670" y="5114"/>
                    <a:pt x="9867" y="4818"/>
                  </a:cubicBezTo>
                  <a:cubicBezTo>
                    <a:pt x="10088" y="4539"/>
                    <a:pt x="10415" y="4366"/>
                    <a:pt x="10780" y="4357"/>
                  </a:cubicBezTo>
                  <a:cubicBezTo>
                    <a:pt x="11328" y="4357"/>
                    <a:pt x="11771" y="4020"/>
                    <a:pt x="11799" y="3587"/>
                  </a:cubicBezTo>
                  <a:cubicBezTo>
                    <a:pt x="11828" y="3308"/>
                    <a:pt x="12001" y="3058"/>
                    <a:pt x="12261" y="2933"/>
                  </a:cubicBezTo>
                  <a:cubicBezTo>
                    <a:pt x="12694" y="2683"/>
                    <a:pt x="12963" y="2299"/>
                    <a:pt x="12963" y="1885"/>
                  </a:cubicBezTo>
                  <a:lnTo>
                    <a:pt x="12963" y="1828"/>
                  </a:lnTo>
                  <a:cubicBezTo>
                    <a:pt x="12992" y="1481"/>
                    <a:pt x="13107" y="1145"/>
                    <a:pt x="13300" y="866"/>
                  </a:cubicBezTo>
                  <a:cubicBezTo>
                    <a:pt x="13396" y="741"/>
                    <a:pt x="13444" y="587"/>
                    <a:pt x="13444" y="433"/>
                  </a:cubicBezTo>
                  <a:lnTo>
                    <a:pt x="10924" y="202"/>
                  </a:lnTo>
                  <a:cubicBezTo>
                    <a:pt x="9530" y="68"/>
                    <a:pt x="8126" y="1"/>
                    <a:pt x="6732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4" name="Google Shape;18374;p67"/>
            <p:cNvSpPr/>
            <p:nvPr/>
          </p:nvSpPr>
          <p:spPr>
            <a:xfrm>
              <a:off x="6231583" y="2195304"/>
              <a:ext cx="292527" cy="117126"/>
            </a:xfrm>
            <a:custGeom>
              <a:avLst/>
              <a:gdLst/>
              <a:ahLst/>
              <a:cxnLst/>
              <a:rect l="l" t="t" r="r" b="b"/>
              <a:pathLst>
                <a:path w="11194" h="4482" extrusionOk="0">
                  <a:moveTo>
                    <a:pt x="5597" y="1"/>
                  </a:moveTo>
                  <a:cubicBezTo>
                    <a:pt x="4193" y="1"/>
                    <a:pt x="2799" y="68"/>
                    <a:pt x="1404" y="202"/>
                  </a:cubicBezTo>
                  <a:lnTo>
                    <a:pt x="0" y="327"/>
                  </a:lnTo>
                  <a:cubicBezTo>
                    <a:pt x="173" y="2645"/>
                    <a:pt x="2616" y="4482"/>
                    <a:pt x="5597" y="4482"/>
                  </a:cubicBezTo>
                  <a:cubicBezTo>
                    <a:pt x="8578" y="4482"/>
                    <a:pt x="11011" y="2645"/>
                    <a:pt x="11193" y="337"/>
                  </a:cubicBezTo>
                  <a:lnTo>
                    <a:pt x="9789" y="202"/>
                  </a:lnTo>
                  <a:cubicBezTo>
                    <a:pt x="8395" y="68"/>
                    <a:pt x="6991" y="1"/>
                    <a:pt x="5597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5" name="Google Shape;18375;p67"/>
            <p:cNvSpPr/>
            <p:nvPr/>
          </p:nvSpPr>
          <p:spPr>
            <a:xfrm>
              <a:off x="6377820" y="2195304"/>
              <a:ext cx="146290" cy="116891"/>
            </a:xfrm>
            <a:custGeom>
              <a:avLst/>
              <a:gdLst/>
              <a:ahLst/>
              <a:cxnLst/>
              <a:rect l="l" t="t" r="r" b="b"/>
              <a:pathLst>
                <a:path w="5598" h="4473" extrusionOk="0">
                  <a:moveTo>
                    <a:pt x="1" y="1"/>
                  </a:moveTo>
                  <a:lnTo>
                    <a:pt x="1" y="4472"/>
                  </a:lnTo>
                  <a:cubicBezTo>
                    <a:pt x="9" y="4472"/>
                    <a:pt x="16" y="4472"/>
                    <a:pt x="24" y="4472"/>
                  </a:cubicBezTo>
                  <a:cubicBezTo>
                    <a:pt x="2994" y="4472"/>
                    <a:pt x="5415" y="2639"/>
                    <a:pt x="5597" y="337"/>
                  </a:cubicBezTo>
                  <a:lnTo>
                    <a:pt x="4193" y="202"/>
                  </a:lnTo>
                  <a:cubicBezTo>
                    <a:pt x="2799" y="68"/>
                    <a:pt x="1395" y="1"/>
                    <a:pt x="1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6" name="Google Shape;18376;p67"/>
            <p:cNvSpPr/>
            <p:nvPr/>
          </p:nvSpPr>
          <p:spPr>
            <a:xfrm>
              <a:off x="6280843" y="2023666"/>
              <a:ext cx="194008" cy="226961"/>
            </a:xfrm>
            <a:custGeom>
              <a:avLst/>
              <a:gdLst/>
              <a:ahLst/>
              <a:cxnLst/>
              <a:rect l="l" t="t" r="r" b="b"/>
              <a:pathLst>
                <a:path w="7424" h="8685" extrusionOk="0">
                  <a:moveTo>
                    <a:pt x="933" y="1"/>
                  </a:moveTo>
                  <a:cubicBezTo>
                    <a:pt x="892" y="1"/>
                    <a:pt x="851" y="20"/>
                    <a:pt x="827" y="58"/>
                  </a:cubicBezTo>
                  <a:lnTo>
                    <a:pt x="0" y="1270"/>
                  </a:lnTo>
                  <a:cubicBezTo>
                    <a:pt x="1048" y="5703"/>
                    <a:pt x="750" y="7271"/>
                    <a:pt x="664" y="7742"/>
                  </a:cubicBezTo>
                  <a:cubicBezTo>
                    <a:pt x="644" y="7771"/>
                    <a:pt x="635" y="7809"/>
                    <a:pt x="635" y="7847"/>
                  </a:cubicBezTo>
                  <a:cubicBezTo>
                    <a:pt x="635" y="8309"/>
                    <a:pt x="2010" y="8684"/>
                    <a:pt x="3702" y="8684"/>
                  </a:cubicBezTo>
                  <a:cubicBezTo>
                    <a:pt x="5404" y="8684"/>
                    <a:pt x="6779" y="8309"/>
                    <a:pt x="6779" y="7847"/>
                  </a:cubicBezTo>
                  <a:cubicBezTo>
                    <a:pt x="6779" y="7809"/>
                    <a:pt x="6770" y="7771"/>
                    <a:pt x="6750" y="7742"/>
                  </a:cubicBezTo>
                  <a:cubicBezTo>
                    <a:pt x="6664" y="7271"/>
                    <a:pt x="6366" y="5703"/>
                    <a:pt x="7424" y="1270"/>
                  </a:cubicBezTo>
                  <a:lnTo>
                    <a:pt x="6587" y="58"/>
                  </a:lnTo>
                  <a:cubicBezTo>
                    <a:pt x="6563" y="20"/>
                    <a:pt x="6522" y="1"/>
                    <a:pt x="6481" y="1"/>
                  </a:cubicBezTo>
                  <a:cubicBezTo>
                    <a:pt x="6440" y="1"/>
                    <a:pt x="6399" y="20"/>
                    <a:pt x="6375" y="58"/>
                  </a:cubicBezTo>
                  <a:cubicBezTo>
                    <a:pt x="6125" y="405"/>
                    <a:pt x="5375" y="1212"/>
                    <a:pt x="3712" y="1212"/>
                  </a:cubicBezTo>
                  <a:cubicBezTo>
                    <a:pt x="3702" y="1212"/>
                    <a:pt x="3692" y="1213"/>
                    <a:pt x="3682" y="1213"/>
                  </a:cubicBezTo>
                  <a:cubicBezTo>
                    <a:pt x="2030" y="1213"/>
                    <a:pt x="1287" y="412"/>
                    <a:pt x="1039" y="58"/>
                  </a:cubicBezTo>
                  <a:cubicBezTo>
                    <a:pt x="1015" y="20"/>
                    <a:pt x="974" y="1"/>
                    <a:pt x="933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7" name="Google Shape;18377;p67"/>
            <p:cNvSpPr/>
            <p:nvPr/>
          </p:nvSpPr>
          <p:spPr>
            <a:xfrm>
              <a:off x="6298169" y="2023927"/>
              <a:ext cx="176943" cy="226935"/>
            </a:xfrm>
            <a:custGeom>
              <a:avLst/>
              <a:gdLst/>
              <a:ahLst/>
              <a:cxnLst/>
              <a:rect l="l" t="t" r="r" b="b"/>
              <a:pathLst>
                <a:path w="6771" h="8684" extrusionOk="0">
                  <a:moveTo>
                    <a:pt x="5837" y="0"/>
                  </a:moveTo>
                  <a:cubicBezTo>
                    <a:pt x="5797" y="0"/>
                    <a:pt x="5756" y="20"/>
                    <a:pt x="5732" y="58"/>
                  </a:cubicBezTo>
                  <a:cubicBezTo>
                    <a:pt x="5539" y="327"/>
                    <a:pt x="5289" y="549"/>
                    <a:pt x="5010" y="722"/>
                  </a:cubicBezTo>
                  <a:lnTo>
                    <a:pt x="5386" y="1279"/>
                  </a:lnTo>
                  <a:cubicBezTo>
                    <a:pt x="4337" y="5703"/>
                    <a:pt x="4635" y="7270"/>
                    <a:pt x="4722" y="7741"/>
                  </a:cubicBezTo>
                  <a:cubicBezTo>
                    <a:pt x="4741" y="7770"/>
                    <a:pt x="4751" y="7809"/>
                    <a:pt x="4751" y="7847"/>
                  </a:cubicBezTo>
                  <a:cubicBezTo>
                    <a:pt x="4741" y="7934"/>
                    <a:pt x="4684" y="8001"/>
                    <a:pt x="4607" y="8011"/>
                  </a:cubicBezTo>
                  <a:cubicBezTo>
                    <a:pt x="4097" y="8087"/>
                    <a:pt x="3587" y="8126"/>
                    <a:pt x="3068" y="8126"/>
                  </a:cubicBezTo>
                  <a:cubicBezTo>
                    <a:pt x="1606" y="8126"/>
                    <a:pt x="376" y="7837"/>
                    <a:pt x="68" y="7462"/>
                  </a:cubicBezTo>
                  <a:cubicBezTo>
                    <a:pt x="58" y="7578"/>
                    <a:pt x="39" y="7674"/>
                    <a:pt x="20" y="7741"/>
                  </a:cubicBezTo>
                  <a:cubicBezTo>
                    <a:pt x="10" y="7770"/>
                    <a:pt x="1" y="7809"/>
                    <a:pt x="1" y="7847"/>
                  </a:cubicBezTo>
                  <a:cubicBezTo>
                    <a:pt x="1" y="8261"/>
                    <a:pt x="1097" y="8607"/>
                    <a:pt x="2539" y="8674"/>
                  </a:cubicBezTo>
                  <a:lnTo>
                    <a:pt x="2549" y="8674"/>
                  </a:lnTo>
                  <a:lnTo>
                    <a:pt x="2703" y="8684"/>
                  </a:lnTo>
                  <a:lnTo>
                    <a:pt x="3068" y="8684"/>
                  </a:lnTo>
                  <a:cubicBezTo>
                    <a:pt x="4760" y="8684"/>
                    <a:pt x="6136" y="8309"/>
                    <a:pt x="6136" y="7847"/>
                  </a:cubicBezTo>
                  <a:cubicBezTo>
                    <a:pt x="6136" y="7809"/>
                    <a:pt x="6126" y="7770"/>
                    <a:pt x="6116" y="7741"/>
                  </a:cubicBezTo>
                  <a:lnTo>
                    <a:pt x="6087" y="7703"/>
                  </a:lnTo>
                  <a:lnTo>
                    <a:pt x="6087" y="7674"/>
                  </a:lnTo>
                  <a:lnTo>
                    <a:pt x="6087" y="7655"/>
                  </a:lnTo>
                  <a:lnTo>
                    <a:pt x="6087" y="7616"/>
                  </a:lnTo>
                  <a:cubicBezTo>
                    <a:pt x="6078" y="7568"/>
                    <a:pt x="6068" y="7520"/>
                    <a:pt x="6059" y="7462"/>
                  </a:cubicBezTo>
                  <a:cubicBezTo>
                    <a:pt x="5962" y="6751"/>
                    <a:pt x="5876" y="5058"/>
                    <a:pt x="6770" y="1270"/>
                  </a:cubicBezTo>
                  <a:lnTo>
                    <a:pt x="5943" y="58"/>
                  </a:lnTo>
                  <a:cubicBezTo>
                    <a:pt x="5919" y="20"/>
                    <a:pt x="5878" y="0"/>
                    <a:pt x="5837" y="0"/>
                  </a:cubicBezTo>
                  <a:close/>
                </a:path>
              </a:pathLst>
            </a:custGeom>
            <a:solidFill>
              <a:srgbClr val="A3B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8" name="Google Shape;18378;p67"/>
            <p:cNvSpPr/>
            <p:nvPr/>
          </p:nvSpPr>
          <p:spPr>
            <a:xfrm>
              <a:off x="6280843" y="1981514"/>
              <a:ext cx="193746" cy="103746"/>
            </a:xfrm>
            <a:custGeom>
              <a:avLst/>
              <a:gdLst/>
              <a:ahLst/>
              <a:cxnLst/>
              <a:rect l="l" t="t" r="r" b="b"/>
              <a:pathLst>
                <a:path w="7414" h="3970" extrusionOk="0">
                  <a:moveTo>
                    <a:pt x="942" y="1"/>
                  </a:moveTo>
                  <a:cubicBezTo>
                    <a:pt x="837" y="1"/>
                    <a:pt x="731" y="70"/>
                    <a:pt x="731" y="210"/>
                  </a:cubicBezTo>
                  <a:lnTo>
                    <a:pt x="731" y="1806"/>
                  </a:lnTo>
                  <a:lnTo>
                    <a:pt x="0" y="2893"/>
                  </a:lnTo>
                  <a:cubicBezTo>
                    <a:pt x="87" y="3268"/>
                    <a:pt x="173" y="3633"/>
                    <a:pt x="240" y="3970"/>
                  </a:cubicBezTo>
                  <a:lnTo>
                    <a:pt x="1029" y="2797"/>
                  </a:lnTo>
                  <a:cubicBezTo>
                    <a:pt x="1510" y="3181"/>
                    <a:pt x="2375" y="3624"/>
                    <a:pt x="3702" y="3633"/>
                  </a:cubicBezTo>
                  <a:cubicBezTo>
                    <a:pt x="5039" y="3633"/>
                    <a:pt x="5895" y="3181"/>
                    <a:pt x="6375" y="2797"/>
                  </a:cubicBezTo>
                  <a:lnTo>
                    <a:pt x="7174" y="3970"/>
                  </a:lnTo>
                  <a:cubicBezTo>
                    <a:pt x="7241" y="3633"/>
                    <a:pt x="7318" y="3268"/>
                    <a:pt x="7414" y="2893"/>
                  </a:cubicBezTo>
                  <a:lnTo>
                    <a:pt x="6683" y="1806"/>
                  </a:lnTo>
                  <a:lnTo>
                    <a:pt x="6683" y="210"/>
                  </a:lnTo>
                  <a:cubicBezTo>
                    <a:pt x="6683" y="70"/>
                    <a:pt x="6580" y="1"/>
                    <a:pt x="6476" y="1"/>
                  </a:cubicBezTo>
                  <a:cubicBezTo>
                    <a:pt x="6373" y="1"/>
                    <a:pt x="6270" y="70"/>
                    <a:pt x="6270" y="210"/>
                  </a:cubicBezTo>
                  <a:lnTo>
                    <a:pt x="6270" y="1806"/>
                  </a:lnTo>
                  <a:cubicBezTo>
                    <a:pt x="5943" y="2191"/>
                    <a:pt x="5183" y="2816"/>
                    <a:pt x="3712" y="2816"/>
                  </a:cubicBezTo>
                  <a:cubicBezTo>
                    <a:pt x="3701" y="2816"/>
                    <a:pt x="3690" y="2816"/>
                    <a:pt x="3679" y="2816"/>
                  </a:cubicBezTo>
                  <a:cubicBezTo>
                    <a:pt x="2220" y="2816"/>
                    <a:pt x="1478" y="2188"/>
                    <a:pt x="1154" y="1806"/>
                  </a:cubicBezTo>
                  <a:lnTo>
                    <a:pt x="1154" y="210"/>
                  </a:lnTo>
                  <a:cubicBezTo>
                    <a:pt x="1154" y="70"/>
                    <a:pt x="1048" y="1"/>
                    <a:pt x="942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9" name="Google Shape;18379;p67"/>
            <p:cNvSpPr/>
            <p:nvPr/>
          </p:nvSpPr>
          <p:spPr>
            <a:xfrm>
              <a:off x="6428335" y="2023666"/>
              <a:ext cx="46255" cy="61594"/>
            </a:xfrm>
            <a:custGeom>
              <a:avLst/>
              <a:gdLst/>
              <a:ahLst/>
              <a:cxnLst/>
              <a:rect l="l" t="t" r="r" b="b"/>
              <a:pathLst>
                <a:path w="1770" h="2357" extrusionOk="0">
                  <a:moveTo>
                    <a:pt x="837" y="1"/>
                  </a:moveTo>
                  <a:cubicBezTo>
                    <a:pt x="799" y="1"/>
                    <a:pt x="751" y="20"/>
                    <a:pt x="731" y="58"/>
                  </a:cubicBezTo>
                  <a:lnTo>
                    <a:pt x="703" y="87"/>
                  </a:lnTo>
                  <a:lnTo>
                    <a:pt x="693" y="97"/>
                  </a:lnTo>
                  <a:lnTo>
                    <a:pt x="674" y="126"/>
                  </a:lnTo>
                  <a:lnTo>
                    <a:pt x="664" y="135"/>
                  </a:lnTo>
                  <a:lnTo>
                    <a:pt x="645" y="164"/>
                  </a:lnTo>
                  <a:lnTo>
                    <a:pt x="635" y="174"/>
                  </a:lnTo>
                  <a:lnTo>
                    <a:pt x="616" y="203"/>
                  </a:lnTo>
                  <a:lnTo>
                    <a:pt x="597" y="222"/>
                  </a:lnTo>
                  <a:lnTo>
                    <a:pt x="578" y="241"/>
                  </a:lnTo>
                  <a:lnTo>
                    <a:pt x="558" y="260"/>
                  </a:lnTo>
                  <a:lnTo>
                    <a:pt x="539" y="280"/>
                  </a:lnTo>
                  <a:lnTo>
                    <a:pt x="520" y="309"/>
                  </a:lnTo>
                  <a:lnTo>
                    <a:pt x="501" y="328"/>
                  </a:lnTo>
                  <a:lnTo>
                    <a:pt x="472" y="347"/>
                  </a:lnTo>
                  <a:lnTo>
                    <a:pt x="453" y="376"/>
                  </a:lnTo>
                  <a:lnTo>
                    <a:pt x="424" y="395"/>
                  </a:lnTo>
                  <a:lnTo>
                    <a:pt x="405" y="414"/>
                  </a:lnTo>
                  <a:lnTo>
                    <a:pt x="376" y="443"/>
                  </a:lnTo>
                  <a:lnTo>
                    <a:pt x="356" y="462"/>
                  </a:lnTo>
                  <a:lnTo>
                    <a:pt x="328" y="491"/>
                  </a:lnTo>
                  <a:lnTo>
                    <a:pt x="299" y="510"/>
                  </a:lnTo>
                  <a:lnTo>
                    <a:pt x="270" y="539"/>
                  </a:lnTo>
                  <a:lnTo>
                    <a:pt x="241" y="559"/>
                  </a:lnTo>
                  <a:lnTo>
                    <a:pt x="203" y="578"/>
                  </a:lnTo>
                  <a:lnTo>
                    <a:pt x="174" y="607"/>
                  </a:lnTo>
                  <a:lnTo>
                    <a:pt x="145" y="626"/>
                  </a:lnTo>
                  <a:lnTo>
                    <a:pt x="106" y="645"/>
                  </a:lnTo>
                  <a:lnTo>
                    <a:pt x="78" y="674"/>
                  </a:lnTo>
                  <a:lnTo>
                    <a:pt x="39" y="693"/>
                  </a:lnTo>
                  <a:lnTo>
                    <a:pt x="1" y="722"/>
                  </a:lnTo>
                  <a:lnTo>
                    <a:pt x="385" y="1270"/>
                  </a:lnTo>
                  <a:lnTo>
                    <a:pt x="337" y="1453"/>
                  </a:lnTo>
                  <a:cubicBezTo>
                    <a:pt x="481" y="1376"/>
                    <a:pt x="616" y="1289"/>
                    <a:pt x="741" y="1193"/>
                  </a:cubicBezTo>
                  <a:lnTo>
                    <a:pt x="1530" y="2357"/>
                  </a:lnTo>
                  <a:cubicBezTo>
                    <a:pt x="1568" y="2193"/>
                    <a:pt x="1607" y="2011"/>
                    <a:pt x="1645" y="1837"/>
                  </a:cubicBezTo>
                  <a:lnTo>
                    <a:pt x="1645" y="1828"/>
                  </a:lnTo>
                  <a:lnTo>
                    <a:pt x="1664" y="1732"/>
                  </a:lnTo>
                  <a:lnTo>
                    <a:pt x="1683" y="1674"/>
                  </a:lnTo>
                  <a:lnTo>
                    <a:pt x="1703" y="1587"/>
                  </a:lnTo>
                  <a:lnTo>
                    <a:pt x="1722" y="1501"/>
                  </a:lnTo>
                  <a:lnTo>
                    <a:pt x="1732" y="1434"/>
                  </a:lnTo>
                  <a:lnTo>
                    <a:pt x="1770" y="1280"/>
                  </a:lnTo>
                  <a:lnTo>
                    <a:pt x="1501" y="866"/>
                  </a:lnTo>
                  <a:lnTo>
                    <a:pt x="943" y="58"/>
                  </a:lnTo>
                  <a:cubicBezTo>
                    <a:pt x="924" y="20"/>
                    <a:pt x="876" y="1"/>
                    <a:pt x="837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80" name="Google Shape;18380;p67"/>
          <p:cNvGrpSpPr/>
          <p:nvPr/>
        </p:nvGrpSpPr>
        <p:grpSpPr>
          <a:xfrm>
            <a:off x="4894461" y="3340691"/>
            <a:ext cx="312884" cy="360785"/>
            <a:chOff x="4894461" y="3340691"/>
            <a:chExt cx="312884" cy="360785"/>
          </a:xfrm>
        </p:grpSpPr>
        <p:sp>
          <p:nvSpPr>
            <p:cNvPr id="18381" name="Google Shape;18381;p67"/>
            <p:cNvSpPr/>
            <p:nvPr/>
          </p:nvSpPr>
          <p:spPr>
            <a:xfrm>
              <a:off x="4894461" y="3503732"/>
              <a:ext cx="312884" cy="76202"/>
            </a:xfrm>
            <a:custGeom>
              <a:avLst/>
              <a:gdLst/>
              <a:ahLst/>
              <a:cxnLst/>
              <a:rect l="l" t="t" r="r" b="b"/>
              <a:pathLst>
                <a:path w="11973" h="2916" extrusionOk="0">
                  <a:moveTo>
                    <a:pt x="4758" y="0"/>
                  </a:moveTo>
                  <a:cubicBezTo>
                    <a:pt x="3833" y="0"/>
                    <a:pt x="2910" y="10"/>
                    <a:pt x="1991" y="69"/>
                  </a:cubicBezTo>
                  <a:cubicBezTo>
                    <a:pt x="1549" y="98"/>
                    <a:pt x="270" y="118"/>
                    <a:pt x="145" y="646"/>
                  </a:cubicBezTo>
                  <a:cubicBezTo>
                    <a:pt x="0" y="1223"/>
                    <a:pt x="1991" y="2916"/>
                    <a:pt x="5991" y="2916"/>
                  </a:cubicBezTo>
                  <a:cubicBezTo>
                    <a:pt x="9982" y="2916"/>
                    <a:pt x="11972" y="1223"/>
                    <a:pt x="11828" y="646"/>
                  </a:cubicBezTo>
                  <a:cubicBezTo>
                    <a:pt x="11703" y="118"/>
                    <a:pt x="10424" y="98"/>
                    <a:pt x="9982" y="69"/>
                  </a:cubicBezTo>
                  <a:cubicBezTo>
                    <a:pt x="9070" y="10"/>
                    <a:pt x="8144" y="0"/>
                    <a:pt x="7220" y="0"/>
                  </a:cubicBezTo>
                  <a:cubicBezTo>
                    <a:pt x="6810" y="0"/>
                    <a:pt x="6399" y="2"/>
                    <a:pt x="5991" y="2"/>
                  </a:cubicBezTo>
                  <a:cubicBezTo>
                    <a:pt x="5580" y="2"/>
                    <a:pt x="5169" y="0"/>
                    <a:pt x="475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2" name="Google Shape;18382;p67"/>
            <p:cNvSpPr/>
            <p:nvPr/>
          </p:nvSpPr>
          <p:spPr>
            <a:xfrm>
              <a:off x="4939200" y="3362042"/>
              <a:ext cx="223407" cy="178694"/>
            </a:xfrm>
            <a:custGeom>
              <a:avLst/>
              <a:gdLst/>
              <a:ahLst/>
              <a:cxnLst/>
              <a:rect l="l" t="t" r="r" b="b"/>
              <a:pathLst>
                <a:path w="8549" h="6838" extrusionOk="0">
                  <a:moveTo>
                    <a:pt x="0" y="1"/>
                  </a:moveTo>
                  <a:cubicBezTo>
                    <a:pt x="0" y="1"/>
                    <a:pt x="1212" y="2049"/>
                    <a:pt x="1115" y="6251"/>
                  </a:cubicBezTo>
                  <a:cubicBezTo>
                    <a:pt x="1115" y="6261"/>
                    <a:pt x="1115" y="6270"/>
                    <a:pt x="1115" y="6280"/>
                  </a:cubicBezTo>
                  <a:cubicBezTo>
                    <a:pt x="1115" y="6588"/>
                    <a:pt x="2529" y="6838"/>
                    <a:pt x="4279" y="6838"/>
                  </a:cubicBezTo>
                  <a:cubicBezTo>
                    <a:pt x="6020" y="6838"/>
                    <a:pt x="7443" y="6588"/>
                    <a:pt x="7443" y="6280"/>
                  </a:cubicBezTo>
                  <a:cubicBezTo>
                    <a:pt x="7337" y="2059"/>
                    <a:pt x="8549" y="1"/>
                    <a:pt x="8549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3" name="Google Shape;18383;p67"/>
            <p:cNvSpPr/>
            <p:nvPr/>
          </p:nvSpPr>
          <p:spPr>
            <a:xfrm>
              <a:off x="5033173" y="3362042"/>
              <a:ext cx="129434" cy="178694"/>
            </a:xfrm>
            <a:custGeom>
              <a:avLst/>
              <a:gdLst/>
              <a:ahLst/>
              <a:cxnLst/>
              <a:rect l="l" t="t" r="r" b="b"/>
              <a:pathLst>
                <a:path w="4953" h="6838" extrusionOk="0">
                  <a:moveTo>
                    <a:pt x="3606" y="1"/>
                  </a:moveTo>
                  <a:cubicBezTo>
                    <a:pt x="3606" y="1"/>
                    <a:pt x="2385" y="2059"/>
                    <a:pt x="2491" y="6280"/>
                  </a:cubicBezTo>
                  <a:cubicBezTo>
                    <a:pt x="2491" y="6549"/>
                    <a:pt x="1424" y="6770"/>
                    <a:pt x="0" y="6828"/>
                  </a:cubicBezTo>
                  <a:cubicBezTo>
                    <a:pt x="222" y="6838"/>
                    <a:pt x="443" y="6838"/>
                    <a:pt x="674" y="6838"/>
                  </a:cubicBezTo>
                  <a:cubicBezTo>
                    <a:pt x="2424" y="6838"/>
                    <a:pt x="3837" y="6588"/>
                    <a:pt x="3837" y="6280"/>
                  </a:cubicBezTo>
                  <a:cubicBezTo>
                    <a:pt x="3741" y="2059"/>
                    <a:pt x="4953" y="1"/>
                    <a:pt x="4953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4" name="Google Shape;18384;p67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5" name="Google Shape;18385;p67"/>
            <p:cNvSpPr/>
            <p:nvPr/>
          </p:nvSpPr>
          <p:spPr>
            <a:xfrm>
              <a:off x="4968338" y="3499995"/>
              <a:ext cx="26" cy="6324"/>
            </a:xfrm>
            <a:custGeom>
              <a:avLst/>
              <a:gdLst/>
              <a:ahLst/>
              <a:cxnLst/>
              <a:rect l="l" t="t" r="r" b="b"/>
              <a:pathLst>
                <a:path w="1" h="242" extrusionOk="0">
                  <a:moveTo>
                    <a:pt x="0" y="1"/>
                  </a:moveTo>
                  <a:lnTo>
                    <a:pt x="0" y="1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6" name="Google Shape;18386;p67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7" name="Google Shape;18387;p67"/>
            <p:cNvSpPr/>
            <p:nvPr/>
          </p:nvSpPr>
          <p:spPr>
            <a:xfrm>
              <a:off x="4968077" y="3499995"/>
              <a:ext cx="165393" cy="40741"/>
            </a:xfrm>
            <a:custGeom>
              <a:avLst/>
              <a:gdLst/>
              <a:ahLst/>
              <a:cxnLst/>
              <a:rect l="l" t="t" r="r" b="b"/>
              <a:pathLst>
                <a:path w="6329" h="1559" extrusionOk="0">
                  <a:moveTo>
                    <a:pt x="6319" y="1"/>
                  </a:moveTo>
                  <a:cubicBezTo>
                    <a:pt x="5876" y="97"/>
                    <a:pt x="5434" y="164"/>
                    <a:pt x="4982" y="203"/>
                  </a:cubicBezTo>
                  <a:lnTo>
                    <a:pt x="4982" y="309"/>
                  </a:lnTo>
                  <a:cubicBezTo>
                    <a:pt x="4972" y="684"/>
                    <a:pt x="4684" y="991"/>
                    <a:pt x="4309" y="1011"/>
                  </a:cubicBezTo>
                  <a:cubicBezTo>
                    <a:pt x="3953" y="1039"/>
                    <a:pt x="3568" y="1049"/>
                    <a:pt x="3165" y="1049"/>
                  </a:cubicBezTo>
                  <a:cubicBezTo>
                    <a:pt x="1491" y="1049"/>
                    <a:pt x="126" y="818"/>
                    <a:pt x="10" y="530"/>
                  </a:cubicBezTo>
                  <a:lnTo>
                    <a:pt x="10" y="751"/>
                  </a:lnTo>
                  <a:lnTo>
                    <a:pt x="10" y="972"/>
                  </a:lnTo>
                  <a:cubicBezTo>
                    <a:pt x="10" y="982"/>
                    <a:pt x="10" y="991"/>
                    <a:pt x="10" y="991"/>
                  </a:cubicBezTo>
                  <a:cubicBezTo>
                    <a:pt x="10" y="1001"/>
                    <a:pt x="10" y="1011"/>
                    <a:pt x="10" y="1011"/>
                  </a:cubicBezTo>
                  <a:lnTo>
                    <a:pt x="10" y="1020"/>
                  </a:lnTo>
                  <a:cubicBezTo>
                    <a:pt x="1" y="1020"/>
                    <a:pt x="1" y="1020"/>
                    <a:pt x="10" y="1030"/>
                  </a:cubicBezTo>
                  <a:cubicBezTo>
                    <a:pt x="87" y="1328"/>
                    <a:pt x="1472" y="1559"/>
                    <a:pt x="3165" y="1559"/>
                  </a:cubicBezTo>
                  <a:cubicBezTo>
                    <a:pt x="4915" y="1559"/>
                    <a:pt x="6328" y="1309"/>
                    <a:pt x="6328" y="1001"/>
                  </a:cubicBezTo>
                  <a:cubicBezTo>
                    <a:pt x="6319" y="655"/>
                    <a:pt x="6319" y="318"/>
                    <a:pt x="632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8" name="Google Shape;18388;p67"/>
            <p:cNvSpPr/>
            <p:nvPr/>
          </p:nvSpPr>
          <p:spPr>
            <a:xfrm>
              <a:off x="4939200" y="3340691"/>
              <a:ext cx="223407" cy="43484"/>
            </a:xfrm>
            <a:custGeom>
              <a:avLst/>
              <a:gdLst/>
              <a:ahLst/>
              <a:cxnLst/>
              <a:rect l="l" t="t" r="r" b="b"/>
              <a:pathLst>
                <a:path w="8549" h="1664" extrusionOk="0">
                  <a:moveTo>
                    <a:pt x="4270" y="0"/>
                  </a:moveTo>
                  <a:cubicBezTo>
                    <a:pt x="1914" y="0"/>
                    <a:pt x="0" y="375"/>
                    <a:pt x="0" y="837"/>
                  </a:cubicBezTo>
                  <a:cubicBezTo>
                    <a:pt x="0" y="1289"/>
                    <a:pt x="1914" y="1664"/>
                    <a:pt x="4270" y="1664"/>
                  </a:cubicBezTo>
                  <a:cubicBezTo>
                    <a:pt x="6635" y="1664"/>
                    <a:pt x="8549" y="1289"/>
                    <a:pt x="8549" y="837"/>
                  </a:cubicBezTo>
                  <a:cubicBezTo>
                    <a:pt x="8549" y="375"/>
                    <a:pt x="6635" y="0"/>
                    <a:pt x="427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9" name="Google Shape;18389;p67"/>
            <p:cNvSpPr/>
            <p:nvPr/>
          </p:nvSpPr>
          <p:spPr>
            <a:xfrm>
              <a:off x="4936927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1431" y="1"/>
                  </a:moveTo>
                  <a:cubicBezTo>
                    <a:pt x="1287" y="1"/>
                    <a:pt x="1152" y="23"/>
                    <a:pt x="1029" y="74"/>
                  </a:cubicBezTo>
                  <a:cubicBezTo>
                    <a:pt x="0" y="498"/>
                    <a:pt x="510" y="1757"/>
                    <a:pt x="597" y="1940"/>
                  </a:cubicBezTo>
                  <a:cubicBezTo>
                    <a:pt x="510" y="2123"/>
                    <a:pt x="0" y="3382"/>
                    <a:pt x="1029" y="3815"/>
                  </a:cubicBezTo>
                  <a:cubicBezTo>
                    <a:pt x="1152" y="3866"/>
                    <a:pt x="1286" y="3888"/>
                    <a:pt x="1429" y="3888"/>
                  </a:cubicBezTo>
                  <a:cubicBezTo>
                    <a:pt x="2611" y="3888"/>
                    <a:pt x="4357" y="2334"/>
                    <a:pt x="4357" y="2334"/>
                  </a:cubicBezTo>
                  <a:lnTo>
                    <a:pt x="4357" y="1546"/>
                  </a:lnTo>
                  <a:cubicBezTo>
                    <a:pt x="4357" y="1546"/>
                    <a:pt x="2613" y="1"/>
                    <a:pt x="1431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0" name="Google Shape;18390;p67"/>
            <p:cNvSpPr/>
            <p:nvPr/>
          </p:nvSpPr>
          <p:spPr>
            <a:xfrm>
              <a:off x="5051021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2926" y="1"/>
                  </a:moveTo>
                  <a:cubicBezTo>
                    <a:pt x="1744" y="1"/>
                    <a:pt x="0" y="1546"/>
                    <a:pt x="0" y="1546"/>
                  </a:cubicBezTo>
                  <a:lnTo>
                    <a:pt x="0" y="2344"/>
                  </a:lnTo>
                  <a:cubicBezTo>
                    <a:pt x="0" y="2344"/>
                    <a:pt x="1744" y="3889"/>
                    <a:pt x="2926" y="3889"/>
                  </a:cubicBezTo>
                  <a:cubicBezTo>
                    <a:pt x="3069" y="3889"/>
                    <a:pt x="3205" y="3866"/>
                    <a:pt x="3327" y="3815"/>
                  </a:cubicBezTo>
                  <a:cubicBezTo>
                    <a:pt x="4356" y="3382"/>
                    <a:pt x="3847" y="2132"/>
                    <a:pt x="3760" y="1940"/>
                  </a:cubicBezTo>
                  <a:cubicBezTo>
                    <a:pt x="3847" y="1757"/>
                    <a:pt x="4356" y="498"/>
                    <a:pt x="3327" y="74"/>
                  </a:cubicBezTo>
                  <a:cubicBezTo>
                    <a:pt x="3205" y="23"/>
                    <a:pt x="3069" y="1"/>
                    <a:pt x="292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1" name="Google Shape;18391;p67"/>
            <p:cNvSpPr/>
            <p:nvPr/>
          </p:nvSpPr>
          <p:spPr>
            <a:xfrm>
              <a:off x="5059044" y="3628672"/>
              <a:ext cx="46437" cy="19364"/>
            </a:xfrm>
            <a:custGeom>
              <a:avLst/>
              <a:gdLst/>
              <a:ahLst/>
              <a:cxnLst/>
              <a:rect l="l" t="t" r="r" b="b"/>
              <a:pathLst>
                <a:path w="1777" h="741" extrusionOk="0">
                  <a:moveTo>
                    <a:pt x="1479" y="0"/>
                  </a:moveTo>
                  <a:cubicBezTo>
                    <a:pt x="1459" y="0"/>
                    <a:pt x="1437" y="3"/>
                    <a:pt x="1414" y="10"/>
                  </a:cubicBezTo>
                  <a:lnTo>
                    <a:pt x="241" y="327"/>
                  </a:lnTo>
                  <a:cubicBezTo>
                    <a:pt x="1" y="395"/>
                    <a:pt x="49" y="741"/>
                    <a:pt x="299" y="741"/>
                  </a:cubicBezTo>
                  <a:lnTo>
                    <a:pt x="347" y="741"/>
                  </a:lnTo>
                  <a:lnTo>
                    <a:pt x="1530" y="414"/>
                  </a:lnTo>
                  <a:cubicBezTo>
                    <a:pt x="1776" y="352"/>
                    <a:pt x="1700" y="0"/>
                    <a:pt x="147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2" name="Google Shape;18392;p67"/>
            <p:cNvSpPr/>
            <p:nvPr/>
          </p:nvSpPr>
          <p:spPr>
            <a:xfrm>
              <a:off x="5058913" y="3653053"/>
              <a:ext cx="46542" cy="19364"/>
            </a:xfrm>
            <a:custGeom>
              <a:avLst/>
              <a:gdLst/>
              <a:ahLst/>
              <a:cxnLst/>
              <a:rect l="l" t="t" r="r" b="b"/>
              <a:pathLst>
                <a:path w="1781" h="741" extrusionOk="0">
                  <a:moveTo>
                    <a:pt x="286" y="0"/>
                  </a:moveTo>
                  <a:cubicBezTo>
                    <a:pt x="67" y="0"/>
                    <a:pt x="0" y="343"/>
                    <a:pt x="246" y="414"/>
                  </a:cubicBezTo>
                  <a:lnTo>
                    <a:pt x="1419" y="731"/>
                  </a:lnTo>
                  <a:cubicBezTo>
                    <a:pt x="1443" y="738"/>
                    <a:pt x="1465" y="741"/>
                    <a:pt x="1486" y="741"/>
                  </a:cubicBezTo>
                  <a:cubicBezTo>
                    <a:pt x="1706" y="741"/>
                    <a:pt x="1781" y="397"/>
                    <a:pt x="1535" y="327"/>
                  </a:cubicBezTo>
                  <a:lnTo>
                    <a:pt x="352" y="10"/>
                  </a:lnTo>
                  <a:cubicBezTo>
                    <a:pt x="329" y="3"/>
                    <a:pt x="307" y="0"/>
                    <a:pt x="28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3" name="Google Shape;18393;p67"/>
            <p:cNvSpPr/>
            <p:nvPr/>
          </p:nvSpPr>
          <p:spPr>
            <a:xfrm>
              <a:off x="4996326" y="3628672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294" y="0"/>
                  </a:moveTo>
                  <a:cubicBezTo>
                    <a:pt x="68" y="0"/>
                    <a:pt x="1" y="344"/>
                    <a:pt x="247" y="414"/>
                  </a:cubicBezTo>
                  <a:lnTo>
                    <a:pt x="1430" y="731"/>
                  </a:lnTo>
                  <a:cubicBezTo>
                    <a:pt x="1453" y="738"/>
                    <a:pt x="1475" y="741"/>
                    <a:pt x="1496" y="741"/>
                  </a:cubicBezTo>
                  <a:cubicBezTo>
                    <a:pt x="1714" y="741"/>
                    <a:pt x="1781" y="398"/>
                    <a:pt x="1535" y="327"/>
                  </a:cubicBezTo>
                  <a:lnTo>
                    <a:pt x="362" y="10"/>
                  </a:lnTo>
                  <a:cubicBezTo>
                    <a:pt x="338" y="3"/>
                    <a:pt x="315" y="0"/>
                    <a:pt x="294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4" name="Google Shape;18394;p67"/>
            <p:cNvSpPr/>
            <p:nvPr/>
          </p:nvSpPr>
          <p:spPr>
            <a:xfrm>
              <a:off x="4996326" y="3653053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1496" y="0"/>
                  </a:moveTo>
                  <a:cubicBezTo>
                    <a:pt x="1475" y="0"/>
                    <a:pt x="1453" y="3"/>
                    <a:pt x="1430" y="10"/>
                  </a:cubicBezTo>
                  <a:lnTo>
                    <a:pt x="247" y="327"/>
                  </a:lnTo>
                  <a:cubicBezTo>
                    <a:pt x="1" y="397"/>
                    <a:pt x="68" y="741"/>
                    <a:pt x="294" y="741"/>
                  </a:cubicBezTo>
                  <a:cubicBezTo>
                    <a:pt x="315" y="741"/>
                    <a:pt x="338" y="738"/>
                    <a:pt x="362" y="731"/>
                  </a:cubicBezTo>
                  <a:lnTo>
                    <a:pt x="1535" y="414"/>
                  </a:lnTo>
                  <a:cubicBezTo>
                    <a:pt x="1781" y="343"/>
                    <a:pt x="1714" y="0"/>
                    <a:pt x="149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5" name="Google Shape;18395;p67"/>
            <p:cNvSpPr/>
            <p:nvPr/>
          </p:nvSpPr>
          <p:spPr>
            <a:xfrm>
              <a:off x="5033434" y="3619630"/>
              <a:ext cx="34939" cy="61829"/>
            </a:xfrm>
            <a:custGeom>
              <a:avLst/>
              <a:gdLst/>
              <a:ahLst/>
              <a:cxnLst/>
              <a:rect l="l" t="t" r="r" b="b"/>
              <a:pathLst>
                <a:path w="1337" h="2366" extrusionOk="0">
                  <a:moveTo>
                    <a:pt x="404" y="0"/>
                  </a:moveTo>
                  <a:cubicBezTo>
                    <a:pt x="183" y="0"/>
                    <a:pt x="0" y="183"/>
                    <a:pt x="0" y="404"/>
                  </a:cubicBezTo>
                  <a:lnTo>
                    <a:pt x="0" y="1962"/>
                  </a:lnTo>
                  <a:cubicBezTo>
                    <a:pt x="0" y="2183"/>
                    <a:pt x="183" y="2366"/>
                    <a:pt x="404" y="2366"/>
                  </a:cubicBezTo>
                  <a:lnTo>
                    <a:pt x="933" y="2366"/>
                  </a:lnTo>
                  <a:cubicBezTo>
                    <a:pt x="1154" y="2366"/>
                    <a:pt x="1337" y="2183"/>
                    <a:pt x="1337" y="1962"/>
                  </a:cubicBezTo>
                  <a:lnTo>
                    <a:pt x="1337" y="404"/>
                  </a:lnTo>
                  <a:cubicBezTo>
                    <a:pt x="1337" y="183"/>
                    <a:pt x="1154" y="0"/>
                    <a:pt x="933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6" name="Google Shape;18396;p67"/>
            <p:cNvSpPr/>
            <p:nvPr/>
          </p:nvSpPr>
          <p:spPr>
            <a:xfrm>
              <a:off x="5042215" y="3619682"/>
              <a:ext cx="26159" cy="61542"/>
            </a:xfrm>
            <a:custGeom>
              <a:avLst/>
              <a:gdLst/>
              <a:ahLst/>
              <a:cxnLst/>
              <a:rect l="l" t="t" r="r" b="b"/>
              <a:pathLst>
                <a:path w="1001" h="2355" extrusionOk="0">
                  <a:moveTo>
                    <a:pt x="34" y="1"/>
                  </a:moveTo>
                  <a:cubicBezTo>
                    <a:pt x="22" y="1"/>
                    <a:pt x="10" y="3"/>
                    <a:pt x="1" y="8"/>
                  </a:cubicBezTo>
                  <a:cubicBezTo>
                    <a:pt x="193" y="37"/>
                    <a:pt x="328" y="200"/>
                    <a:pt x="337" y="392"/>
                  </a:cubicBezTo>
                  <a:lnTo>
                    <a:pt x="337" y="1960"/>
                  </a:lnTo>
                  <a:cubicBezTo>
                    <a:pt x="328" y="2152"/>
                    <a:pt x="193" y="2316"/>
                    <a:pt x="1" y="2354"/>
                  </a:cubicBezTo>
                  <a:lnTo>
                    <a:pt x="597" y="2354"/>
                  </a:lnTo>
                  <a:cubicBezTo>
                    <a:pt x="818" y="2354"/>
                    <a:pt x="1001" y="2171"/>
                    <a:pt x="1001" y="1950"/>
                  </a:cubicBezTo>
                  <a:lnTo>
                    <a:pt x="1001" y="392"/>
                  </a:lnTo>
                  <a:cubicBezTo>
                    <a:pt x="991" y="171"/>
                    <a:pt x="818" y="8"/>
                    <a:pt x="597" y="8"/>
                  </a:cubicBezTo>
                  <a:lnTo>
                    <a:pt x="68" y="8"/>
                  </a:lnTo>
                  <a:cubicBezTo>
                    <a:pt x="58" y="3"/>
                    <a:pt x="46" y="1"/>
                    <a:pt x="3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97" name="Google Shape;18397;p67"/>
          <p:cNvGrpSpPr/>
          <p:nvPr/>
        </p:nvGrpSpPr>
        <p:grpSpPr>
          <a:xfrm>
            <a:off x="5339237" y="1501251"/>
            <a:ext cx="245541" cy="360628"/>
            <a:chOff x="5339237" y="1501251"/>
            <a:chExt cx="245541" cy="360628"/>
          </a:xfrm>
        </p:grpSpPr>
        <p:sp>
          <p:nvSpPr>
            <p:cNvPr id="18398" name="Google Shape;18398;p67"/>
            <p:cNvSpPr/>
            <p:nvPr/>
          </p:nvSpPr>
          <p:spPr>
            <a:xfrm>
              <a:off x="5349794" y="1654021"/>
              <a:ext cx="220402" cy="10845"/>
            </a:xfrm>
            <a:custGeom>
              <a:avLst/>
              <a:gdLst/>
              <a:ahLst/>
              <a:cxnLst/>
              <a:rect l="l" t="t" r="r" b="b"/>
              <a:pathLst>
                <a:path w="8434" h="415" extrusionOk="0">
                  <a:moveTo>
                    <a:pt x="1" y="1"/>
                  </a:moveTo>
                  <a:lnTo>
                    <a:pt x="1" y="414"/>
                  </a:lnTo>
                  <a:lnTo>
                    <a:pt x="8434" y="414"/>
                  </a:lnTo>
                  <a:lnTo>
                    <a:pt x="8434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9" name="Google Shape;18399;p67"/>
            <p:cNvSpPr/>
            <p:nvPr/>
          </p:nvSpPr>
          <p:spPr>
            <a:xfrm>
              <a:off x="5349794" y="1659562"/>
              <a:ext cx="220402" cy="5305"/>
            </a:xfrm>
            <a:custGeom>
              <a:avLst/>
              <a:gdLst/>
              <a:ahLst/>
              <a:cxnLst/>
              <a:rect l="l" t="t" r="r" b="b"/>
              <a:pathLst>
                <a:path w="8434" h="203" extrusionOk="0">
                  <a:moveTo>
                    <a:pt x="1" y="0"/>
                  </a:moveTo>
                  <a:lnTo>
                    <a:pt x="1" y="202"/>
                  </a:lnTo>
                  <a:lnTo>
                    <a:pt x="8434" y="202"/>
                  </a:lnTo>
                  <a:lnTo>
                    <a:pt x="843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0" name="Google Shape;18400;p67"/>
            <p:cNvSpPr/>
            <p:nvPr/>
          </p:nvSpPr>
          <p:spPr>
            <a:xfrm>
              <a:off x="5447791" y="1779170"/>
              <a:ext cx="28432" cy="70636"/>
            </a:xfrm>
            <a:custGeom>
              <a:avLst/>
              <a:gdLst/>
              <a:ahLst/>
              <a:cxnLst/>
              <a:rect l="l" t="t" r="r" b="b"/>
              <a:pathLst>
                <a:path w="1088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1087" y="2703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1" name="Google Shape;18401;p67"/>
            <p:cNvSpPr/>
            <p:nvPr/>
          </p:nvSpPr>
          <p:spPr>
            <a:xfrm>
              <a:off x="5462112" y="1779170"/>
              <a:ext cx="14112" cy="70636"/>
            </a:xfrm>
            <a:custGeom>
              <a:avLst/>
              <a:gdLst/>
              <a:ahLst/>
              <a:cxnLst/>
              <a:rect l="l" t="t" r="r" b="b"/>
              <a:pathLst>
                <a:path w="540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539" y="2703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2" name="Google Shape;18402;p67"/>
            <p:cNvSpPr/>
            <p:nvPr/>
          </p:nvSpPr>
          <p:spPr>
            <a:xfrm>
              <a:off x="5378958" y="1501251"/>
              <a:ext cx="166359" cy="249539"/>
            </a:xfrm>
            <a:custGeom>
              <a:avLst/>
              <a:gdLst/>
              <a:ahLst/>
              <a:cxnLst/>
              <a:rect l="l" t="t" r="r" b="b"/>
              <a:pathLst>
                <a:path w="6366" h="9549" extrusionOk="0">
                  <a:moveTo>
                    <a:pt x="1923" y="0"/>
                  </a:moveTo>
                  <a:cubicBezTo>
                    <a:pt x="856" y="0"/>
                    <a:pt x="0" y="866"/>
                    <a:pt x="0" y="1923"/>
                  </a:cubicBezTo>
                  <a:lnTo>
                    <a:pt x="0" y="7626"/>
                  </a:lnTo>
                  <a:cubicBezTo>
                    <a:pt x="0" y="8693"/>
                    <a:pt x="856" y="9549"/>
                    <a:pt x="1923" y="9549"/>
                  </a:cubicBezTo>
                  <a:lnTo>
                    <a:pt x="4433" y="9549"/>
                  </a:lnTo>
                  <a:cubicBezTo>
                    <a:pt x="5500" y="9549"/>
                    <a:pt x="6366" y="8693"/>
                    <a:pt x="6356" y="7626"/>
                  </a:cubicBezTo>
                  <a:lnTo>
                    <a:pt x="6356" y="1923"/>
                  </a:lnTo>
                  <a:cubicBezTo>
                    <a:pt x="6356" y="866"/>
                    <a:pt x="5500" y="0"/>
                    <a:pt x="4433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3" name="Google Shape;18403;p67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4" name="Google Shape;18404;p67"/>
            <p:cNvSpPr/>
            <p:nvPr/>
          </p:nvSpPr>
          <p:spPr>
            <a:xfrm>
              <a:off x="5446798" y="1611060"/>
              <a:ext cx="30418" cy="30183"/>
            </a:xfrm>
            <a:custGeom>
              <a:avLst/>
              <a:gdLst/>
              <a:ahLst/>
              <a:cxnLst/>
              <a:rect l="l" t="t" r="r" b="b"/>
              <a:pathLst>
                <a:path w="1164" h="1155" extrusionOk="0">
                  <a:moveTo>
                    <a:pt x="587" y="0"/>
                  </a:moveTo>
                  <a:cubicBezTo>
                    <a:pt x="260" y="0"/>
                    <a:pt x="0" y="250"/>
                    <a:pt x="0" y="577"/>
                  </a:cubicBezTo>
                  <a:cubicBezTo>
                    <a:pt x="0" y="895"/>
                    <a:pt x="260" y="1154"/>
                    <a:pt x="587" y="1154"/>
                  </a:cubicBezTo>
                  <a:cubicBezTo>
                    <a:pt x="904" y="1154"/>
                    <a:pt x="1164" y="895"/>
                    <a:pt x="1164" y="577"/>
                  </a:cubicBezTo>
                  <a:cubicBezTo>
                    <a:pt x="1164" y="250"/>
                    <a:pt x="904" y="0"/>
                    <a:pt x="5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5" name="Google Shape;18405;p67"/>
            <p:cNvSpPr/>
            <p:nvPr/>
          </p:nvSpPr>
          <p:spPr>
            <a:xfrm>
              <a:off x="5356092" y="1836975"/>
              <a:ext cx="212091" cy="24904"/>
            </a:xfrm>
            <a:custGeom>
              <a:avLst/>
              <a:gdLst/>
              <a:ahLst/>
              <a:cxnLst/>
              <a:rect l="l" t="t" r="r" b="b"/>
              <a:pathLst>
                <a:path w="8116" h="953" extrusionOk="0">
                  <a:moveTo>
                    <a:pt x="952" y="0"/>
                  </a:moveTo>
                  <a:cubicBezTo>
                    <a:pt x="423" y="0"/>
                    <a:pt x="0" y="423"/>
                    <a:pt x="0" y="952"/>
                  </a:cubicBezTo>
                  <a:lnTo>
                    <a:pt x="8116" y="952"/>
                  </a:lnTo>
                  <a:cubicBezTo>
                    <a:pt x="8116" y="423"/>
                    <a:pt x="7683" y="0"/>
                    <a:pt x="715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6" name="Google Shape;18406;p67"/>
            <p:cNvSpPr/>
            <p:nvPr/>
          </p:nvSpPr>
          <p:spPr>
            <a:xfrm>
              <a:off x="5339237" y="1637192"/>
              <a:ext cx="245541" cy="155332"/>
            </a:xfrm>
            <a:custGeom>
              <a:avLst/>
              <a:gdLst/>
              <a:ahLst/>
              <a:cxnLst/>
              <a:rect l="l" t="t" r="r" b="b"/>
              <a:pathLst>
                <a:path w="9396" h="5944" extrusionOk="0">
                  <a:moveTo>
                    <a:pt x="395" y="0"/>
                  </a:moveTo>
                  <a:cubicBezTo>
                    <a:pt x="174" y="0"/>
                    <a:pt x="1" y="183"/>
                    <a:pt x="1" y="404"/>
                  </a:cubicBezTo>
                  <a:lnTo>
                    <a:pt x="1" y="2549"/>
                  </a:lnTo>
                  <a:cubicBezTo>
                    <a:pt x="1" y="4424"/>
                    <a:pt x="1520" y="5943"/>
                    <a:pt x="3395" y="5943"/>
                  </a:cubicBezTo>
                  <a:lnTo>
                    <a:pt x="6001" y="5943"/>
                  </a:lnTo>
                  <a:cubicBezTo>
                    <a:pt x="7876" y="5943"/>
                    <a:pt x="9396" y="4424"/>
                    <a:pt x="9396" y="2549"/>
                  </a:cubicBezTo>
                  <a:lnTo>
                    <a:pt x="9396" y="404"/>
                  </a:lnTo>
                  <a:cubicBezTo>
                    <a:pt x="9396" y="183"/>
                    <a:pt x="9223" y="0"/>
                    <a:pt x="9001" y="0"/>
                  </a:cubicBezTo>
                  <a:cubicBezTo>
                    <a:pt x="8780" y="0"/>
                    <a:pt x="8597" y="183"/>
                    <a:pt x="8597" y="404"/>
                  </a:cubicBezTo>
                  <a:lnTo>
                    <a:pt x="8597" y="2549"/>
                  </a:lnTo>
                  <a:cubicBezTo>
                    <a:pt x="8597" y="3981"/>
                    <a:pt x="7434" y="5145"/>
                    <a:pt x="6001" y="5145"/>
                  </a:cubicBezTo>
                  <a:lnTo>
                    <a:pt x="3395" y="5145"/>
                  </a:lnTo>
                  <a:cubicBezTo>
                    <a:pt x="1962" y="5145"/>
                    <a:pt x="799" y="3981"/>
                    <a:pt x="799" y="2549"/>
                  </a:cubicBezTo>
                  <a:lnTo>
                    <a:pt x="799" y="404"/>
                  </a:lnTo>
                  <a:cubicBezTo>
                    <a:pt x="799" y="183"/>
                    <a:pt x="616" y="0"/>
                    <a:pt x="39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7" name="Google Shape;18407;p67"/>
            <p:cNvSpPr/>
            <p:nvPr/>
          </p:nvSpPr>
          <p:spPr>
            <a:xfrm>
              <a:off x="5378697" y="1609544"/>
              <a:ext cx="56577" cy="10845"/>
            </a:xfrm>
            <a:custGeom>
              <a:avLst/>
              <a:gdLst/>
              <a:ahLst/>
              <a:cxnLst/>
              <a:rect l="l" t="t" r="r" b="b"/>
              <a:pathLst>
                <a:path w="2165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164" y="395"/>
                    <a:pt x="2164" y="20"/>
                    <a:pt x="19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8" name="Google Shape;18408;p67"/>
            <p:cNvSpPr/>
            <p:nvPr/>
          </p:nvSpPr>
          <p:spPr>
            <a:xfrm>
              <a:off x="5378697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020" y="414"/>
                    <a:pt x="2116" y="318"/>
                    <a:pt x="2116" y="202"/>
                  </a:cubicBezTo>
                  <a:cubicBezTo>
                    <a:pt x="2116" y="87"/>
                    <a:pt x="2020" y="0"/>
                    <a:pt x="191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9" name="Google Shape;18409;p67"/>
            <p:cNvSpPr/>
            <p:nvPr/>
          </p:nvSpPr>
          <p:spPr>
            <a:xfrm>
              <a:off x="5378697" y="1654021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8"/>
                    <a:pt x="2731" y="212"/>
                  </a:cubicBezTo>
                  <a:cubicBezTo>
                    <a:pt x="2731" y="97"/>
                    <a:pt x="2645" y="1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0" name="Google Shape;18410;p67"/>
            <p:cNvSpPr/>
            <p:nvPr/>
          </p:nvSpPr>
          <p:spPr>
            <a:xfrm>
              <a:off x="5378697" y="156480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1" name="Google Shape;18411;p67"/>
            <p:cNvSpPr/>
            <p:nvPr/>
          </p:nvSpPr>
          <p:spPr>
            <a:xfrm>
              <a:off x="5378697" y="158717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2" name="Google Shape;18412;p67"/>
            <p:cNvSpPr/>
            <p:nvPr/>
          </p:nvSpPr>
          <p:spPr>
            <a:xfrm>
              <a:off x="5378697" y="1676391"/>
              <a:ext cx="71394" cy="10819"/>
            </a:xfrm>
            <a:custGeom>
              <a:avLst/>
              <a:gdLst/>
              <a:ahLst/>
              <a:cxnLst/>
              <a:rect l="l" t="t" r="r" b="b"/>
              <a:pathLst>
                <a:path w="2732" h="414" extrusionOk="0">
                  <a:moveTo>
                    <a:pt x="0" y="0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7"/>
                    <a:pt x="2731" y="212"/>
                  </a:cubicBezTo>
                  <a:cubicBezTo>
                    <a:pt x="2731" y="97"/>
                    <a:pt x="2645" y="0"/>
                    <a:pt x="252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3" name="Google Shape;18413;p67"/>
            <p:cNvSpPr/>
            <p:nvPr/>
          </p:nvSpPr>
          <p:spPr>
            <a:xfrm>
              <a:off x="5473923" y="1654257"/>
              <a:ext cx="71394" cy="10610"/>
            </a:xfrm>
            <a:custGeom>
              <a:avLst/>
              <a:gdLst/>
              <a:ahLst/>
              <a:cxnLst/>
              <a:rect l="l" t="t" r="r" b="b"/>
              <a:pathLst>
                <a:path w="2732" h="406" extrusionOk="0">
                  <a:moveTo>
                    <a:pt x="187" y="1"/>
                  </a:moveTo>
                  <a:cubicBezTo>
                    <a:pt x="80" y="1"/>
                    <a:pt x="1" y="93"/>
                    <a:pt x="1" y="203"/>
                  </a:cubicBezTo>
                  <a:cubicBezTo>
                    <a:pt x="1" y="319"/>
                    <a:pt x="87" y="405"/>
                    <a:pt x="203" y="405"/>
                  </a:cubicBezTo>
                  <a:lnTo>
                    <a:pt x="2732" y="405"/>
                  </a:lnTo>
                  <a:lnTo>
                    <a:pt x="2732" y="1"/>
                  </a:lnTo>
                  <a:lnTo>
                    <a:pt x="203" y="1"/>
                  </a:lnTo>
                  <a:cubicBezTo>
                    <a:pt x="198" y="1"/>
                    <a:pt x="192" y="1"/>
                    <a:pt x="18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4" name="Google Shape;18414;p67"/>
            <p:cNvSpPr/>
            <p:nvPr/>
          </p:nvSpPr>
          <p:spPr>
            <a:xfrm>
              <a:off x="5490021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212" y="0"/>
                  </a:moveTo>
                  <a:cubicBezTo>
                    <a:pt x="97" y="0"/>
                    <a:pt x="0" y="87"/>
                    <a:pt x="0" y="202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5" name="Google Shape;18415;p67"/>
            <p:cNvSpPr/>
            <p:nvPr/>
          </p:nvSpPr>
          <p:spPr>
            <a:xfrm>
              <a:off x="5472669" y="1676391"/>
              <a:ext cx="72648" cy="10819"/>
            </a:xfrm>
            <a:custGeom>
              <a:avLst/>
              <a:gdLst/>
              <a:ahLst/>
              <a:cxnLst/>
              <a:rect l="l" t="t" r="r" b="b"/>
              <a:pathLst>
                <a:path w="2780" h="414" extrusionOk="0">
                  <a:moveTo>
                    <a:pt x="251" y="0"/>
                  </a:moveTo>
                  <a:cubicBezTo>
                    <a:pt x="1" y="20"/>
                    <a:pt x="1" y="395"/>
                    <a:pt x="251" y="414"/>
                  </a:cubicBezTo>
                  <a:lnTo>
                    <a:pt x="2780" y="414"/>
                  </a:lnTo>
                  <a:lnTo>
                    <a:pt x="27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6" name="Google Shape;18416;p67"/>
            <p:cNvSpPr/>
            <p:nvPr/>
          </p:nvSpPr>
          <p:spPr>
            <a:xfrm>
              <a:off x="5473923" y="158717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03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7" name="Google Shape;18417;p67"/>
            <p:cNvSpPr/>
            <p:nvPr/>
          </p:nvSpPr>
          <p:spPr>
            <a:xfrm>
              <a:off x="5473923" y="156480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12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8" name="Google Shape;18418;p67"/>
            <p:cNvSpPr/>
            <p:nvPr/>
          </p:nvSpPr>
          <p:spPr>
            <a:xfrm>
              <a:off x="5490021" y="1609544"/>
              <a:ext cx="55296" cy="10845"/>
            </a:xfrm>
            <a:custGeom>
              <a:avLst/>
              <a:gdLst/>
              <a:ahLst/>
              <a:cxnLst/>
              <a:rect l="l" t="t" r="r" b="b"/>
              <a:pathLst>
                <a:path w="2116" h="415" extrusionOk="0">
                  <a:moveTo>
                    <a:pt x="212" y="1"/>
                  </a:moveTo>
                  <a:cubicBezTo>
                    <a:pt x="97" y="1"/>
                    <a:pt x="0" y="87"/>
                    <a:pt x="0" y="203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9" name="Google Shape;18419;p67"/>
            <p:cNvSpPr/>
            <p:nvPr/>
          </p:nvSpPr>
          <p:spPr>
            <a:xfrm>
              <a:off x="5490021" y="1501251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0" y="0"/>
                  </a:moveTo>
                  <a:lnTo>
                    <a:pt x="0" y="1337"/>
                  </a:lnTo>
                  <a:cubicBezTo>
                    <a:pt x="10" y="1462"/>
                    <a:pt x="109" y="1524"/>
                    <a:pt x="207" y="1524"/>
                  </a:cubicBezTo>
                  <a:cubicBezTo>
                    <a:pt x="306" y="1524"/>
                    <a:pt x="404" y="1462"/>
                    <a:pt x="414" y="1337"/>
                  </a:cubicBezTo>
                  <a:lnTo>
                    <a:pt x="414" y="10"/>
                  </a:lnTo>
                  <a:cubicBezTo>
                    <a:pt x="337" y="0"/>
                    <a:pt x="260" y="0"/>
                    <a:pt x="18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0" name="Google Shape;18420;p67"/>
            <p:cNvSpPr/>
            <p:nvPr/>
          </p:nvSpPr>
          <p:spPr>
            <a:xfrm>
              <a:off x="5423435" y="1501251"/>
              <a:ext cx="10558" cy="39852"/>
            </a:xfrm>
            <a:custGeom>
              <a:avLst/>
              <a:gdLst/>
              <a:ahLst/>
              <a:cxnLst/>
              <a:rect l="l" t="t" r="r" b="b"/>
              <a:pathLst>
                <a:path w="404" h="1525" extrusionOk="0">
                  <a:moveTo>
                    <a:pt x="221" y="0"/>
                  </a:moveTo>
                  <a:cubicBezTo>
                    <a:pt x="144" y="0"/>
                    <a:pt x="67" y="0"/>
                    <a:pt x="0" y="10"/>
                  </a:cubicBezTo>
                  <a:lnTo>
                    <a:pt x="0" y="1337"/>
                  </a:lnTo>
                  <a:cubicBezTo>
                    <a:pt x="10" y="1462"/>
                    <a:pt x="106" y="1524"/>
                    <a:pt x="202" y="1524"/>
                  </a:cubicBezTo>
                  <a:cubicBezTo>
                    <a:pt x="298" y="1524"/>
                    <a:pt x="394" y="1462"/>
                    <a:pt x="404" y="133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1" name="Google Shape;18421;p67"/>
            <p:cNvSpPr/>
            <p:nvPr/>
          </p:nvSpPr>
          <p:spPr>
            <a:xfrm>
              <a:off x="5467652" y="1501251"/>
              <a:ext cx="10845" cy="40479"/>
            </a:xfrm>
            <a:custGeom>
              <a:avLst/>
              <a:gdLst/>
              <a:ahLst/>
              <a:cxnLst/>
              <a:rect l="l" t="t" r="r" b="b"/>
              <a:pathLst>
                <a:path w="415" h="1549" extrusionOk="0">
                  <a:moveTo>
                    <a:pt x="1" y="0"/>
                  </a:moveTo>
                  <a:lnTo>
                    <a:pt x="1" y="1337"/>
                  </a:lnTo>
                  <a:cubicBezTo>
                    <a:pt x="1" y="1452"/>
                    <a:pt x="97" y="1539"/>
                    <a:pt x="212" y="1548"/>
                  </a:cubicBezTo>
                  <a:cubicBezTo>
                    <a:pt x="327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2" name="Google Shape;18422;p67"/>
            <p:cNvSpPr/>
            <p:nvPr/>
          </p:nvSpPr>
          <p:spPr>
            <a:xfrm>
              <a:off x="5490021" y="15014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0" y="1"/>
                  </a:moveTo>
                  <a:lnTo>
                    <a:pt x="0" y="453"/>
                  </a:lnTo>
                  <a:cubicBezTo>
                    <a:pt x="164" y="597"/>
                    <a:pt x="298" y="760"/>
                    <a:pt x="414" y="953"/>
                  </a:cubicBez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3" name="Google Shape;18423;p67"/>
            <p:cNvSpPr/>
            <p:nvPr/>
          </p:nvSpPr>
          <p:spPr>
            <a:xfrm>
              <a:off x="5467652" y="1501251"/>
              <a:ext cx="10845" cy="4782"/>
            </a:xfrm>
            <a:custGeom>
              <a:avLst/>
              <a:gdLst/>
              <a:ahLst/>
              <a:cxnLst/>
              <a:rect l="l" t="t" r="r" b="b"/>
              <a:pathLst>
                <a:path w="415" h="183" extrusionOk="0">
                  <a:moveTo>
                    <a:pt x="1" y="0"/>
                  </a:moveTo>
                  <a:lnTo>
                    <a:pt x="1" y="39"/>
                  </a:lnTo>
                  <a:cubicBezTo>
                    <a:pt x="145" y="77"/>
                    <a:pt x="279" y="115"/>
                    <a:pt x="414" y="183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4" name="Google Shape;18424;p67"/>
            <p:cNvSpPr/>
            <p:nvPr/>
          </p:nvSpPr>
          <p:spPr>
            <a:xfrm>
              <a:off x="5445544" y="1501251"/>
              <a:ext cx="10819" cy="40479"/>
            </a:xfrm>
            <a:custGeom>
              <a:avLst/>
              <a:gdLst/>
              <a:ahLst/>
              <a:cxnLst/>
              <a:rect l="l" t="t" r="r" b="b"/>
              <a:pathLst>
                <a:path w="414" h="1549" extrusionOk="0">
                  <a:moveTo>
                    <a:pt x="0" y="0"/>
                  </a:moveTo>
                  <a:lnTo>
                    <a:pt x="0" y="1337"/>
                  </a:lnTo>
                  <a:cubicBezTo>
                    <a:pt x="0" y="1452"/>
                    <a:pt x="87" y="1539"/>
                    <a:pt x="202" y="1548"/>
                  </a:cubicBezTo>
                  <a:cubicBezTo>
                    <a:pt x="318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5" name="Google Shape;18425;p67"/>
            <p:cNvSpPr/>
            <p:nvPr/>
          </p:nvSpPr>
          <p:spPr>
            <a:xfrm>
              <a:off x="5490021" y="1710572"/>
              <a:ext cx="10819" cy="40218"/>
            </a:xfrm>
            <a:custGeom>
              <a:avLst/>
              <a:gdLst/>
              <a:ahLst/>
              <a:cxnLst/>
              <a:rect l="l" t="t" r="r" b="b"/>
              <a:pathLst>
                <a:path w="414" h="1539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539"/>
                  </a:lnTo>
                  <a:lnTo>
                    <a:pt x="183" y="1539"/>
                  </a:lnTo>
                  <a:cubicBezTo>
                    <a:pt x="260" y="1539"/>
                    <a:pt x="337" y="1539"/>
                    <a:pt x="404" y="1529"/>
                  </a:cubicBezTo>
                  <a:lnTo>
                    <a:pt x="404" y="202"/>
                  </a:lnTo>
                  <a:cubicBezTo>
                    <a:pt x="414" y="87"/>
                    <a:pt x="318" y="0"/>
                    <a:pt x="20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6" name="Google Shape;18426;p67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7" name="Google Shape;18427;p67"/>
            <p:cNvSpPr/>
            <p:nvPr/>
          </p:nvSpPr>
          <p:spPr>
            <a:xfrm>
              <a:off x="5490021" y="17258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414" y="1"/>
                  </a:moveTo>
                  <a:cubicBezTo>
                    <a:pt x="298" y="184"/>
                    <a:pt x="164" y="347"/>
                    <a:pt x="0" y="491"/>
                  </a:cubicBezTo>
                  <a:lnTo>
                    <a:pt x="0" y="953"/>
                  </a:lnTo>
                  <a:lnTo>
                    <a:pt x="414" y="953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8" name="Google Shape;18428;p67"/>
            <p:cNvSpPr/>
            <p:nvPr/>
          </p:nvSpPr>
          <p:spPr>
            <a:xfrm>
              <a:off x="542317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11" y="1"/>
                  </a:moveTo>
                  <a:cubicBezTo>
                    <a:pt x="114" y="1"/>
                    <a:pt x="15" y="63"/>
                    <a:pt x="1" y="188"/>
                  </a:cubicBezTo>
                  <a:lnTo>
                    <a:pt x="1" y="1515"/>
                  </a:lnTo>
                  <a:cubicBezTo>
                    <a:pt x="77" y="1525"/>
                    <a:pt x="154" y="1525"/>
                    <a:pt x="231" y="1525"/>
                  </a:cubicBez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8" y="1"/>
                    <a:pt x="21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9" name="Google Shape;18429;p67"/>
            <p:cNvSpPr/>
            <p:nvPr/>
          </p:nvSpPr>
          <p:spPr>
            <a:xfrm>
              <a:off x="544554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07" y="1"/>
                  </a:moveTo>
                  <a:cubicBezTo>
                    <a:pt x="109" y="1"/>
                    <a:pt x="10" y="63"/>
                    <a:pt x="0" y="188"/>
                  </a:cubicBezTo>
                  <a:lnTo>
                    <a:pt x="0" y="1525"/>
                  </a:ln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6" y="1"/>
                    <a:pt x="20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0" name="Google Shape;18430;p67"/>
            <p:cNvSpPr/>
            <p:nvPr/>
          </p:nvSpPr>
          <p:spPr>
            <a:xfrm>
              <a:off x="5467652" y="1710546"/>
              <a:ext cx="10845" cy="40244"/>
            </a:xfrm>
            <a:custGeom>
              <a:avLst/>
              <a:gdLst/>
              <a:ahLst/>
              <a:cxnLst/>
              <a:rect l="l" t="t" r="r" b="b"/>
              <a:pathLst>
                <a:path w="415" h="1540" extrusionOk="0">
                  <a:moveTo>
                    <a:pt x="196" y="1"/>
                  </a:moveTo>
                  <a:cubicBezTo>
                    <a:pt x="88" y="1"/>
                    <a:pt x="1" y="93"/>
                    <a:pt x="1" y="203"/>
                  </a:cubicBezTo>
                  <a:lnTo>
                    <a:pt x="1" y="1540"/>
                  </a:lnTo>
                  <a:lnTo>
                    <a:pt x="414" y="1540"/>
                  </a:lnTo>
                  <a:lnTo>
                    <a:pt x="414" y="203"/>
                  </a:lnTo>
                  <a:cubicBezTo>
                    <a:pt x="414" y="88"/>
                    <a:pt x="327" y="1"/>
                    <a:pt x="212" y="1"/>
                  </a:cubicBezTo>
                  <a:cubicBezTo>
                    <a:pt x="207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1" name="Google Shape;18431;p67"/>
            <p:cNvSpPr/>
            <p:nvPr/>
          </p:nvSpPr>
          <p:spPr>
            <a:xfrm>
              <a:off x="5467652" y="1746243"/>
              <a:ext cx="10845" cy="4547"/>
            </a:xfrm>
            <a:custGeom>
              <a:avLst/>
              <a:gdLst/>
              <a:ahLst/>
              <a:cxnLst/>
              <a:rect l="l" t="t" r="r" b="b"/>
              <a:pathLst>
                <a:path w="415" h="174" extrusionOk="0">
                  <a:moveTo>
                    <a:pt x="414" y="1"/>
                  </a:moveTo>
                  <a:cubicBezTo>
                    <a:pt x="279" y="58"/>
                    <a:pt x="145" y="106"/>
                    <a:pt x="1" y="135"/>
                  </a:cubicBezTo>
                  <a:lnTo>
                    <a:pt x="1" y="174"/>
                  </a:lnTo>
                  <a:lnTo>
                    <a:pt x="414" y="174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2" name="Google Shape;18432;p67"/>
            <p:cNvSpPr/>
            <p:nvPr/>
          </p:nvSpPr>
          <p:spPr>
            <a:xfrm>
              <a:off x="5507608" y="1609544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3" name="Google Shape;18433;p67"/>
            <p:cNvSpPr/>
            <p:nvPr/>
          </p:nvSpPr>
          <p:spPr>
            <a:xfrm>
              <a:off x="5507608" y="1654021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4" name="Google Shape;18434;p67"/>
            <p:cNvSpPr/>
            <p:nvPr/>
          </p:nvSpPr>
          <p:spPr>
            <a:xfrm>
              <a:off x="5507608" y="1631913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5" name="Google Shape;18435;p67"/>
            <p:cNvSpPr/>
            <p:nvPr/>
          </p:nvSpPr>
          <p:spPr>
            <a:xfrm>
              <a:off x="5507608" y="1676391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6" name="Google Shape;18436;p67"/>
            <p:cNvSpPr/>
            <p:nvPr/>
          </p:nvSpPr>
          <p:spPr>
            <a:xfrm>
              <a:off x="5507608" y="156480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7" name="Google Shape;18437;p67"/>
            <p:cNvSpPr/>
            <p:nvPr/>
          </p:nvSpPr>
          <p:spPr>
            <a:xfrm>
              <a:off x="5507608" y="158717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8" name="Google Shape;18438;p67"/>
            <p:cNvSpPr/>
            <p:nvPr/>
          </p:nvSpPr>
          <p:spPr>
            <a:xfrm>
              <a:off x="5462112" y="1637192"/>
              <a:ext cx="122666" cy="155332"/>
            </a:xfrm>
            <a:custGeom>
              <a:avLst/>
              <a:gdLst/>
              <a:ahLst/>
              <a:cxnLst/>
              <a:rect l="l" t="t" r="r" b="b"/>
              <a:pathLst>
                <a:path w="4694" h="5944" extrusionOk="0">
                  <a:moveTo>
                    <a:pt x="4299" y="0"/>
                  </a:moveTo>
                  <a:cubicBezTo>
                    <a:pt x="4078" y="0"/>
                    <a:pt x="3895" y="183"/>
                    <a:pt x="3895" y="404"/>
                  </a:cubicBezTo>
                  <a:lnTo>
                    <a:pt x="3895" y="2549"/>
                  </a:lnTo>
                  <a:cubicBezTo>
                    <a:pt x="3895" y="3981"/>
                    <a:pt x="2732" y="5145"/>
                    <a:pt x="1299" y="5145"/>
                  </a:cubicBezTo>
                  <a:lnTo>
                    <a:pt x="1" y="5145"/>
                  </a:lnTo>
                  <a:lnTo>
                    <a:pt x="1" y="5943"/>
                  </a:lnTo>
                  <a:lnTo>
                    <a:pt x="1299" y="5943"/>
                  </a:lnTo>
                  <a:cubicBezTo>
                    <a:pt x="3174" y="5943"/>
                    <a:pt x="4694" y="4424"/>
                    <a:pt x="4694" y="2549"/>
                  </a:cubicBezTo>
                  <a:lnTo>
                    <a:pt x="4694" y="404"/>
                  </a:lnTo>
                  <a:cubicBezTo>
                    <a:pt x="4694" y="183"/>
                    <a:pt x="4521" y="0"/>
                    <a:pt x="4299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9" name="Google Shape;18439;p67"/>
            <p:cNvSpPr/>
            <p:nvPr/>
          </p:nvSpPr>
          <p:spPr>
            <a:xfrm>
              <a:off x="5462112" y="1836975"/>
              <a:ext cx="106072" cy="24904"/>
            </a:xfrm>
            <a:custGeom>
              <a:avLst/>
              <a:gdLst/>
              <a:ahLst/>
              <a:cxnLst/>
              <a:rect l="l" t="t" r="r" b="b"/>
              <a:pathLst>
                <a:path w="4059" h="953" extrusionOk="0">
                  <a:moveTo>
                    <a:pt x="1" y="0"/>
                  </a:moveTo>
                  <a:lnTo>
                    <a:pt x="1" y="952"/>
                  </a:lnTo>
                  <a:lnTo>
                    <a:pt x="4059" y="952"/>
                  </a:lnTo>
                  <a:cubicBezTo>
                    <a:pt x="4059" y="423"/>
                    <a:pt x="3626" y="0"/>
                    <a:pt x="309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40" name="Google Shape;18440;p67"/>
          <p:cNvGrpSpPr/>
          <p:nvPr/>
        </p:nvGrpSpPr>
        <p:grpSpPr>
          <a:xfrm>
            <a:off x="7959464" y="2474216"/>
            <a:ext cx="370428" cy="261926"/>
            <a:chOff x="7959464" y="2474216"/>
            <a:chExt cx="370428" cy="261926"/>
          </a:xfrm>
        </p:grpSpPr>
        <p:sp>
          <p:nvSpPr>
            <p:cNvPr id="18441" name="Google Shape;18441;p67"/>
            <p:cNvSpPr/>
            <p:nvPr/>
          </p:nvSpPr>
          <p:spPr>
            <a:xfrm>
              <a:off x="8125301" y="2474216"/>
              <a:ext cx="204591" cy="234252"/>
            </a:xfrm>
            <a:custGeom>
              <a:avLst/>
              <a:gdLst/>
              <a:ahLst/>
              <a:cxnLst/>
              <a:rect l="l" t="t" r="r" b="b"/>
              <a:pathLst>
                <a:path w="7829" h="8964" extrusionOk="0">
                  <a:moveTo>
                    <a:pt x="2748" y="0"/>
                  </a:moveTo>
                  <a:cubicBezTo>
                    <a:pt x="1947" y="0"/>
                    <a:pt x="1256" y="559"/>
                    <a:pt x="1078" y="1338"/>
                  </a:cubicBezTo>
                  <a:lnTo>
                    <a:pt x="962" y="1905"/>
                  </a:lnTo>
                  <a:cubicBezTo>
                    <a:pt x="885" y="2232"/>
                    <a:pt x="751" y="2540"/>
                    <a:pt x="558" y="2819"/>
                  </a:cubicBezTo>
                  <a:cubicBezTo>
                    <a:pt x="145" y="3396"/>
                    <a:pt x="1" y="4127"/>
                    <a:pt x="145" y="4819"/>
                  </a:cubicBezTo>
                  <a:lnTo>
                    <a:pt x="578" y="7242"/>
                  </a:lnTo>
                  <a:cubicBezTo>
                    <a:pt x="693" y="7886"/>
                    <a:pt x="1155" y="8415"/>
                    <a:pt x="1770" y="8627"/>
                  </a:cubicBezTo>
                  <a:lnTo>
                    <a:pt x="2126" y="8742"/>
                  </a:lnTo>
                  <a:lnTo>
                    <a:pt x="2491" y="8867"/>
                  </a:lnTo>
                  <a:cubicBezTo>
                    <a:pt x="2680" y="8932"/>
                    <a:pt x="2874" y="8963"/>
                    <a:pt x="3068" y="8963"/>
                  </a:cubicBezTo>
                  <a:cubicBezTo>
                    <a:pt x="3507" y="8963"/>
                    <a:pt x="3940" y="8802"/>
                    <a:pt x="4280" y="8502"/>
                  </a:cubicBezTo>
                  <a:lnTo>
                    <a:pt x="6097" y="6848"/>
                  </a:lnTo>
                  <a:cubicBezTo>
                    <a:pt x="6645" y="6386"/>
                    <a:pt x="6972" y="5723"/>
                    <a:pt x="7001" y="5011"/>
                  </a:cubicBezTo>
                  <a:cubicBezTo>
                    <a:pt x="7020" y="4675"/>
                    <a:pt x="7097" y="4348"/>
                    <a:pt x="7232" y="4050"/>
                  </a:cubicBezTo>
                  <a:lnTo>
                    <a:pt x="7472" y="3530"/>
                  </a:lnTo>
                  <a:cubicBezTo>
                    <a:pt x="7828" y="2780"/>
                    <a:pt x="7597" y="1886"/>
                    <a:pt x="6934" y="1405"/>
                  </a:cubicBezTo>
                  <a:cubicBezTo>
                    <a:pt x="5732" y="530"/>
                    <a:pt x="4289" y="40"/>
                    <a:pt x="2809" y="1"/>
                  </a:cubicBezTo>
                  <a:cubicBezTo>
                    <a:pt x="2788" y="1"/>
                    <a:pt x="2768" y="0"/>
                    <a:pt x="274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2" name="Google Shape;18442;p67"/>
            <p:cNvSpPr/>
            <p:nvPr/>
          </p:nvSpPr>
          <p:spPr>
            <a:xfrm>
              <a:off x="8142653" y="2500375"/>
              <a:ext cx="187239" cy="208093"/>
            </a:xfrm>
            <a:custGeom>
              <a:avLst/>
              <a:gdLst/>
              <a:ahLst/>
              <a:cxnLst/>
              <a:rect l="l" t="t" r="r" b="b"/>
              <a:pathLst>
                <a:path w="7165" h="7963" extrusionOk="0">
                  <a:moveTo>
                    <a:pt x="5654" y="0"/>
                  </a:moveTo>
                  <a:lnTo>
                    <a:pt x="5654" y="0"/>
                  </a:lnTo>
                  <a:cubicBezTo>
                    <a:pt x="5856" y="462"/>
                    <a:pt x="5856" y="981"/>
                    <a:pt x="5645" y="1433"/>
                  </a:cubicBezTo>
                  <a:lnTo>
                    <a:pt x="5404" y="1952"/>
                  </a:lnTo>
                  <a:cubicBezTo>
                    <a:pt x="5260" y="2251"/>
                    <a:pt x="5174" y="2587"/>
                    <a:pt x="5164" y="2924"/>
                  </a:cubicBezTo>
                  <a:cubicBezTo>
                    <a:pt x="5126" y="3635"/>
                    <a:pt x="4799" y="4299"/>
                    <a:pt x="4251" y="4760"/>
                  </a:cubicBezTo>
                  <a:lnTo>
                    <a:pt x="2433" y="6405"/>
                  </a:lnTo>
                  <a:cubicBezTo>
                    <a:pt x="2095" y="6709"/>
                    <a:pt x="1666" y="6868"/>
                    <a:pt x="1230" y="6868"/>
                  </a:cubicBezTo>
                  <a:cubicBezTo>
                    <a:pt x="1034" y="6868"/>
                    <a:pt x="836" y="6836"/>
                    <a:pt x="644" y="6770"/>
                  </a:cubicBezTo>
                  <a:lnTo>
                    <a:pt x="289" y="6655"/>
                  </a:lnTo>
                  <a:lnTo>
                    <a:pt x="0" y="6559"/>
                  </a:lnTo>
                  <a:lnTo>
                    <a:pt x="0" y="6559"/>
                  </a:lnTo>
                  <a:cubicBezTo>
                    <a:pt x="193" y="7059"/>
                    <a:pt x="596" y="7453"/>
                    <a:pt x="1106" y="7626"/>
                  </a:cubicBezTo>
                  <a:lnTo>
                    <a:pt x="1462" y="7751"/>
                  </a:lnTo>
                  <a:lnTo>
                    <a:pt x="1827" y="7866"/>
                  </a:lnTo>
                  <a:cubicBezTo>
                    <a:pt x="2016" y="7931"/>
                    <a:pt x="2210" y="7962"/>
                    <a:pt x="2404" y="7962"/>
                  </a:cubicBezTo>
                  <a:cubicBezTo>
                    <a:pt x="2842" y="7962"/>
                    <a:pt x="3273" y="7801"/>
                    <a:pt x="3606" y="7501"/>
                  </a:cubicBezTo>
                  <a:lnTo>
                    <a:pt x="5433" y="5847"/>
                  </a:lnTo>
                  <a:cubicBezTo>
                    <a:pt x="5972" y="5385"/>
                    <a:pt x="6299" y="4722"/>
                    <a:pt x="6337" y="4010"/>
                  </a:cubicBezTo>
                  <a:cubicBezTo>
                    <a:pt x="6356" y="3674"/>
                    <a:pt x="6433" y="3347"/>
                    <a:pt x="6578" y="3039"/>
                  </a:cubicBezTo>
                  <a:lnTo>
                    <a:pt x="6818" y="2520"/>
                  </a:lnTo>
                  <a:cubicBezTo>
                    <a:pt x="7164" y="1779"/>
                    <a:pt x="6933" y="885"/>
                    <a:pt x="6270" y="404"/>
                  </a:cubicBezTo>
                  <a:cubicBezTo>
                    <a:pt x="6068" y="260"/>
                    <a:pt x="5866" y="125"/>
                    <a:pt x="565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3" name="Google Shape;18443;p67"/>
            <p:cNvSpPr/>
            <p:nvPr/>
          </p:nvSpPr>
          <p:spPr>
            <a:xfrm>
              <a:off x="8159743" y="2625053"/>
              <a:ext cx="76411" cy="48998"/>
            </a:xfrm>
            <a:custGeom>
              <a:avLst/>
              <a:gdLst/>
              <a:ahLst/>
              <a:cxnLst/>
              <a:rect l="l" t="t" r="r" b="b"/>
              <a:pathLst>
                <a:path w="2924" h="1875" extrusionOk="0">
                  <a:moveTo>
                    <a:pt x="1343" y="1"/>
                  </a:moveTo>
                  <a:cubicBezTo>
                    <a:pt x="752" y="1"/>
                    <a:pt x="199" y="371"/>
                    <a:pt x="0" y="961"/>
                  </a:cubicBezTo>
                  <a:cubicBezTo>
                    <a:pt x="206" y="911"/>
                    <a:pt x="414" y="886"/>
                    <a:pt x="619" y="886"/>
                  </a:cubicBezTo>
                  <a:cubicBezTo>
                    <a:pt x="1364" y="886"/>
                    <a:pt x="2082" y="1205"/>
                    <a:pt x="2587" y="1778"/>
                  </a:cubicBezTo>
                  <a:lnTo>
                    <a:pt x="2673" y="1874"/>
                  </a:lnTo>
                  <a:cubicBezTo>
                    <a:pt x="2923" y="1134"/>
                    <a:pt x="2529" y="336"/>
                    <a:pt x="1798" y="76"/>
                  </a:cubicBezTo>
                  <a:cubicBezTo>
                    <a:pt x="1648" y="25"/>
                    <a:pt x="1494" y="1"/>
                    <a:pt x="134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4" name="Google Shape;18444;p67"/>
            <p:cNvSpPr/>
            <p:nvPr/>
          </p:nvSpPr>
          <p:spPr>
            <a:xfrm>
              <a:off x="8196433" y="2565157"/>
              <a:ext cx="38206" cy="52082"/>
            </a:xfrm>
            <a:custGeom>
              <a:avLst/>
              <a:gdLst/>
              <a:ahLst/>
              <a:cxnLst/>
              <a:rect l="l" t="t" r="r" b="b"/>
              <a:pathLst>
                <a:path w="1462" h="1993" extrusionOk="0">
                  <a:moveTo>
                    <a:pt x="1178" y="1"/>
                  </a:moveTo>
                  <a:cubicBezTo>
                    <a:pt x="1128" y="1"/>
                    <a:pt x="1075" y="21"/>
                    <a:pt x="1029" y="70"/>
                  </a:cubicBezTo>
                  <a:lnTo>
                    <a:pt x="212" y="1050"/>
                  </a:lnTo>
                  <a:cubicBezTo>
                    <a:pt x="0" y="1300"/>
                    <a:pt x="115" y="1685"/>
                    <a:pt x="423" y="1791"/>
                  </a:cubicBezTo>
                  <a:lnTo>
                    <a:pt x="962" y="1974"/>
                  </a:lnTo>
                  <a:cubicBezTo>
                    <a:pt x="981" y="1983"/>
                    <a:pt x="1010" y="1993"/>
                    <a:pt x="1029" y="1993"/>
                  </a:cubicBezTo>
                  <a:cubicBezTo>
                    <a:pt x="1269" y="1983"/>
                    <a:pt x="1317" y="1656"/>
                    <a:pt x="1096" y="1579"/>
                  </a:cubicBezTo>
                  <a:lnTo>
                    <a:pt x="558" y="1397"/>
                  </a:lnTo>
                  <a:cubicBezTo>
                    <a:pt x="529" y="1387"/>
                    <a:pt x="519" y="1349"/>
                    <a:pt x="539" y="1320"/>
                  </a:cubicBezTo>
                  <a:lnTo>
                    <a:pt x="1346" y="339"/>
                  </a:lnTo>
                  <a:cubicBezTo>
                    <a:pt x="1461" y="181"/>
                    <a:pt x="1329" y="1"/>
                    <a:pt x="117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5" name="Google Shape;18445;p67"/>
            <p:cNvSpPr/>
            <p:nvPr/>
          </p:nvSpPr>
          <p:spPr>
            <a:xfrm>
              <a:off x="8161259" y="2530427"/>
              <a:ext cx="55532" cy="22082"/>
            </a:xfrm>
            <a:custGeom>
              <a:avLst/>
              <a:gdLst/>
              <a:ahLst/>
              <a:cxnLst/>
              <a:rect l="l" t="t" r="r" b="b"/>
              <a:pathLst>
                <a:path w="2125" h="845" extrusionOk="0">
                  <a:moveTo>
                    <a:pt x="1083" y="1"/>
                  </a:moveTo>
                  <a:cubicBezTo>
                    <a:pt x="1041" y="1"/>
                    <a:pt x="997" y="2"/>
                    <a:pt x="952" y="4"/>
                  </a:cubicBezTo>
                  <a:cubicBezTo>
                    <a:pt x="711" y="14"/>
                    <a:pt x="461" y="52"/>
                    <a:pt x="231" y="120"/>
                  </a:cubicBezTo>
                  <a:cubicBezTo>
                    <a:pt x="1" y="199"/>
                    <a:pt x="80" y="531"/>
                    <a:pt x="289" y="531"/>
                  </a:cubicBezTo>
                  <a:cubicBezTo>
                    <a:pt x="307" y="531"/>
                    <a:pt x="326" y="529"/>
                    <a:pt x="346" y="524"/>
                  </a:cubicBezTo>
                  <a:cubicBezTo>
                    <a:pt x="558" y="466"/>
                    <a:pt x="769" y="427"/>
                    <a:pt x="981" y="418"/>
                  </a:cubicBezTo>
                  <a:cubicBezTo>
                    <a:pt x="1007" y="417"/>
                    <a:pt x="1034" y="416"/>
                    <a:pt x="1062" y="416"/>
                  </a:cubicBezTo>
                  <a:cubicBezTo>
                    <a:pt x="1285" y="416"/>
                    <a:pt x="1534" y="455"/>
                    <a:pt x="1654" y="601"/>
                  </a:cubicBezTo>
                  <a:cubicBezTo>
                    <a:pt x="1631" y="738"/>
                    <a:pt x="1741" y="845"/>
                    <a:pt x="1860" y="845"/>
                  </a:cubicBezTo>
                  <a:cubicBezTo>
                    <a:pt x="1891" y="845"/>
                    <a:pt x="1922" y="838"/>
                    <a:pt x="1952" y="822"/>
                  </a:cubicBezTo>
                  <a:cubicBezTo>
                    <a:pt x="2077" y="754"/>
                    <a:pt x="2125" y="601"/>
                    <a:pt x="2058" y="476"/>
                  </a:cubicBezTo>
                  <a:cubicBezTo>
                    <a:pt x="1950" y="251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6" name="Google Shape;18446;p67"/>
            <p:cNvSpPr/>
            <p:nvPr/>
          </p:nvSpPr>
          <p:spPr>
            <a:xfrm>
              <a:off x="8246686" y="2553450"/>
              <a:ext cx="50880" cy="32352"/>
            </a:xfrm>
            <a:custGeom>
              <a:avLst/>
              <a:gdLst/>
              <a:ahLst/>
              <a:cxnLst/>
              <a:rect l="l" t="t" r="r" b="b"/>
              <a:pathLst>
                <a:path w="1947" h="1238" extrusionOk="0">
                  <a:moveTo>
                    <a:pt x="516" y="0"/>
                  </a:moveTo>
                  <a:cubicBezTo>
                    <a:pt x="386" y="0"/>
                    <a:pt x="278" y="32"/>
                    <a:pt x="193" y="75"/>
                  </a:cubicBezTo>
                  <a:cubicBezTo>
                    <a:pt x="58" y="133"/>
                    <a:pt x="0" y="287"/>
                    <a:pt x="68" y="412"/>
                  </a:cubicBezTo>
                  <a:cubicBezTo>
                    <a:pt x="103" y="493"/>
                    <a:pt x="178" y="534"/>
                    <a:pt x="254" y="534"/>
                  </a:cubicBezTo>
                  <a:cubicBezTo>
                    <a:pt x="322" y="534"/>
                    <a:pt x="392" y="500"/>
                    <a:pt x="433" y="431"/>
                  </a:cubicBezTo>
                  <a:cubicBezTo>
                    <a:pt x="461" y="424"/>
                    <a:pt x="489" y="421"/>
                    <a:pt x="518" y="421"/>
                  </a:cubicBezTo>
                  <a:cubicBezTo>
                    <a:pt x="885" y="421"/>
                    <a:pt x="1359" y="948"/>
                    <a:pt x="1520" y="1162"/>
                  </a:cubicBezTo>
                  <a:cubicBezTo>
                    <a:pt x="1565" y="1215"/>
                    <a:pt x="1620" y="1237"/>
                    <a:pt x="1673" y="1237"/>
                  </a:cubicBezTo>
                  <a:cubicBezTo>
                    <a:pt x="1815" y="1237"/>
                    <a:pt x="1947" y="1082"/>
                    <a:pt x="1856" y="922"/>
                  </a:cubicBezTo>
                  <a:cubicBezTo>
                    <a:pt x="1702" y="720"/>
                    <a:pt x="1539" y="537"/>
                    <a:pt x="1346" y="383"/>
                  </a:cubicBezTo>
                  <a:cubicBezTo>
                    <a:pt x="1014" y="93"/>
                    <a:pt x="735" y="0"/>
                    <a:pt x="516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7" name="Google Shape;18447;p67"/>
            <p:cNvSpPr/>
            <p:nvPr/>
          </p:nvSpPr>
          <p:spPr>
            <a:xfrm>
              <a:off x="7959464" y="2502126"/>
              <a:ext cx="203311" cy="233990"/>
            </a:xfrm>
            <a:custGeom>
              <a:avLst/>
              <a:gdLst/>
              <a:ahLst/>
              <a:cxnLst/>
              <a:rect l="l" t="t" r="r" b="b"/>
              <a:pathLst>
                <a:path w="7780" h="8954" extrusionOk="0">
                  <a:moveTo>
                    <a:pt x="5023" y="0"/>
                  </a:moveTo>
                  <a:cubicBezTo>
                    <a:pt x="3574" y="0"/>
                    <a:pt x="2157" y="441"/>
                    <a:pt x="952" y="1251"/>
                  </a:cubicBezTo>
                  <a:cubicBezTo>
                    <a:pt x="269" y="1703"/>
                    <a:pt x="0" y="2587"/>
                    <a:pt x="327" y="3347"/>
                  </a:cubicBezTo>
                  <a:lnTo>
                    <a:pt x="548" y="3876"/>
                  </a:lnTo>
                  <a:cubicBezTo>
                    <a:pt x="683" y="4184"/>
                    <a:pt x="750" y="4520"/>
                    <a:pt x="760" y="4857"/>
                  </a:cubicBezTo>
                  <a:cubicBezTo>
                    <a:pt x="769" y="5568"/>
                    <a:pt x="1068" y="6242"/>
                    <a:pt x="1596" y="6722"/>
                  </a:cubicBezTo>
                  <a:lnTo>
                    <a:pt x="3356" y="8444"/>
                  </a:lnTo>
                  <a:cubicBezTo>
                    <a:pt x="3699" y="8773"/>
                    <a:pt x="4149" y="8954"/>
                    <a:pt x="4610" y="8954"/>
                  </a:cubicBezTo>
                  <a:cubicBezTo>
                    <a:pt x="4782" y="8954"/>
                    <a:pt x="4956" y="8929"/>
                    <a:pt x="5125" y="8876"/>
                  </a:cubicBezTo>
                  <a:lnTo>
                    <a:pt x="5491" y="8771"/>
                  </a:lnTo>
                  <a:lnTo>
                    <a:pt x="5847" y="8665"/>
                  </a:lnTo>
                  <a:cubicBezTo>
                    <a:pt x="6472" y="8472"/>
                    <a:pt x="6943" y="7963"/>
                    <a:pt x="7087" y="7328"/>
                  </a:cubicBezTo>
                  <a:lnTo>
                    <a:pt x="7606" y="4924"/>
                  </a:lnTo>
                  <a:cubicBezTo>
                    <a:pt x="7779" y="4232"/>
                    <a:pt x="7664" y="3501"/>
                    <a:pt x="7270" y="2905"/>
                  </a:cubicBezTo>
                  <a:cubicBezTo>
                    <a:pt x="7087" y="2616"/>
                    <a:pt x="6962" y="2299"/>
                    <a:pt x="6904" y="1972"/>
                  </a:cubicBezTo>
                  <a:lnTo>
                    <a:pt x="6799" y="1405"/>
                  </a:lnTo>
                  <a:cubicBezTo>
                    <a:pt x="6654" y="587"/>
                    <a:pt x="5943" y="1"/>
                    <a:pt x="5116" y="1"/>
                  </a:cubicBezTo>
                  <a:cubicBezTo>
                    <a:pt x="5085" y="0"/>
                    <a:pt x="5054" y="0"/>
                    <a:pt x="5023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8" name="Google Shape;18448;p67"/>
            <p:cNvSpPr/>
            <p:nvPr/>
          </p:nvSpPr>
          <p:spPr>
            <a:xfrm>
              <a:off x="8061485" y="2502073"/>
              <a:ext cx="101290" cy="234069"/>
            </a:xfrm>
            <a:custGeom>
              <a:avLst/>
              <a:gdLst/>
              <a:ahLst/>
              <a:cxnLst/>
              <a:rect l="l" t="t" r="r" b="b"/>
              <a:pathLst>
                <a:path w="3876" h="8957" extrusionOk="0">
                  <a:moveTo>
                    <a:pt x="1048" y="0"/>
                  </a:moveTo>
                  <a:cubicBezTo>
                    <a:pt x="773" y="0"/>
                    <a:pt x="494" y="20"/>
                    <a:pt x="221" y="60"/>
                  </a:cubicBezTo>
                  <a:cubicBezTo>
                    <a:pt x="856" y="233"/>
                    <a:pt x="1337" y="753"/>
                    <a:pt x="1462" y="1407"/>
                  </a:cubicBezTo>
                  <a:lnTo>
                    <a:pt x="1558" y="1974"/>
                  </a:lnTo>
                  <a:cubicBezTo>
                    <a:pt x="1625" y="2301"/>
                    <a:pt x="1750" y="2618"/>
                    <a:pt x="1933" y="2907"/>
                  </a:cubicBezTo>
                  <a:cubicBezTo>
                    <a:pt x="2318" y="3503"/>
                    <a:pt x="2433" y="4234"/>
                    <a:pt x="2260" y="4926"/>
                  </a:cubicBezTo>
                  <a:lnTo>
                    <a:pt x="1741" y="7330"/>
                  </a:lnTo>
                  <a:cubicBezTo>
                    <a:pt x="1596" y="7965"/>
                    <a:pt x="1125" y="8474"/>
                    <a:pt x="500" y="8667"/>
                  </a:cubicBezTo>
                  <a:lnTo>
                    <a:pt x="135" y="8773"/>
                  </a:lnTo>
                  <a:lnTo>
                    <a:pt x="0" y="8821"/>
                  </a:lnTo>
                  <a:cubicBezTo>
                    <a:pt x="222" y="8909"/>
                    <a:pt x="457" y="8957"/>
                    <a:pt x="693" y="8957"/>
                  </a:cubicBezTo>
                  <a:cubicBezTo>
                    <a:pt x="867" y="8957"/>
                    <a:pt x="1041" y="8931"/>
                    <a:pt x="1212" y="8878"/>
                  </a:cubicBezTo>
                  <a:lnTo>
                    <a:pt x="1568" y="8773"/>
                  </a:lnTo>
                  <a:lnTo>
                    <a:pt x="1933" y="8667"/>
                  </a:lnTo>
                  <a:cubicBezTo>
                    <a:pt x="2558" y="8484"/>
                    <a:pt x="3039" y="7965"/>
                    <a:pt x="3183" y="7330"/>
                  </a:cubicBezTo>
                  <a:lnTo>
                    <a:pt x="3702" y="4926"/>
                  </a:lnTo>
                  <a:cubicBezTo>
                    <a:pt x="3875" y="4234"/>
                    <a:pt x="3750" y="3503"/>
                    <a:pt x="3366" y="2897"/>
                  </a:cubicBezTo>
                  <a:cubicBezTo>
                    <a:pt x="3183" y="2618"/>
                    <a:pt x="3058" y="2301"/>
                    <a:pt x="3000" y="1974"/>
                  </a:cubicBezTo>
                  <a:lnTo>
                    <a:pt x="2895" y="1407"/>
                  </a:lnTo>
                  <a:cubicBezTo>
                    <a:pt x="2750" y="589"/>
                    <a:pt x="2039" y="3"/>
                    <a:pt x="1212" y="3"/>
                  </a:cubicBezTo>
                  <a:cubicBezTo>
                    <a:pt x="1157" y="1"/>
                    <a:pt x="1103" y="0"/>
                    <a:pt x="104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9" name="Google Shape;18449;p67"/>
            <p:cNvSpPr/>
            <p:nvPr/>
          </p:nvSpPr>
          <p:spPr>
            <a:xfrm>
              <a:off x="8045388" y="2647370"/>
              <a:ext cx="76438" cy="47561"/>
            </a:xfrm>
            <a:custGeom>
              <a:avLst/>
              <a:gdLst/>
              <a:ahLst/>
              <a:cxnLst/>
              <a:rect l="l" t="t" r="r" b="b"/>
              <a:pathLst>
                <a:path w="2925" h="1820" extrusionOk="0">
                  <a:moveTo>
                    <a:pt x="2703" y="1"/>
                  </a:moveTo>
                  <a:lnTo>
                    <a:pt x="2616" y="97"/>
                  </a:lnTo>
                  <a:cubicBezTo>
                    <a:pt x="2110" y="625"/>
                    <a:pt x="1413" y="914"/>
                    <a:pt x="702" y="914"/>
                  </a:cubicBezTo>
                  <a:cubicBezTo>
                    <a:pt x="468" y="914"/>
                    <a:pt x="232" y="882"/>
                    <a:pt x="1" y="818"/>
                  </a:cubicBezTo>
                  <a:lnTo>
                    <a:pt x="1" y="818"/>
                  </a:lnTo>
                  <a:cubicBezTo>
                    <a:pt x="182" y="1425"/>
                    <a:pt x="745" y="1819"/>
                    <a:pt x="1356" y="1819"/>
                  </a:cubicBezTo>
                  <a:cubicBezTo>
                    <a:pt x="1490" y="1819"/>
                    <a:pt x="1626" y="1800"/>
                    <a:pt x="1761" y="1761"/>
                  </a:cubicBezTo>
                  <a:cubicBezTo>
                    <a:pt x="2501" y="1530"/>
                    <a:pt x="2924" y="751"/>
                    <a:pt x="270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0" name="Google Shape;18450;p67"/>
            <p:cNvSpPr/>
            <p:nvPr/>
          </p:nvSpPr>
          <p:spPr>
            <a:xfrm>
              <a:off x="8055449" y="2591002"/>
              <a:ext cx="36246" cy="51376"/>
            </a:xfrm>
            <a:custGeom>
              <a:avLst/>
              <a:gdLst/>
              <a:ahLst/>
              <a:cxnLst/>
              <a:rect l="l" t="t" r="r" b="b"/>
              <a:pathLst>
                <a:path w="1387" h="1966" extrusionOk="0">
                  <a:moveTo>
                    <a:pt x="321" y="1"/>
                  </a:moveTo>
                  <a:cubicBezTo>
                    <a:pt x="223" y="1"/>
                    <a:pt x="125" y="64"/>
                    <a:pt x="116" y="196"/>
                  </a:cubicBezTo>
                  <a:lnTo>
                    <a:pt x="20" y="1465"/>
                  </a:lnTo>
                  <a:cubicBezTo>
                    <a:pt x="0" y="1735"/>
                    <a:pt x="212" y="1965"/>
                    <a:pt x="481" y="1965"/>
                  </a:cubicBezTo>
                  <a:cubicBezTo>
                    <a:pt x="529" y="1965"/>
                    <a:pt x="577" y="1956"/>
                    <a:pt x="616" y="1946"/>
                  </a:cubicBezTo>
                  <a:lnTo>
                    <a:pt x="1164" y="1783"/>
                  </a:lnTo>
                  <a:cubicBezTo>
                    <a:pt x="1387" y="1694"/>
                    <a:pt x="1312" y="1382"/>
                    <a:pt x="1102" y="1382"/>
                  </a:cubicBezTo>
                  <a:cubicBezTo>
                    <a:pt x="1085" y="1382"/>
                    <a:pt x="1067" y="1384"/>
                    <a:pt x="1049" y="1388"/>
                  </a:cubicBezTo>
                  <a:lnTo>
                    <a:pt x="500" y="1552"/>
                  </a:lnTo>
                  <a:cubicBezTo>
                    <a:pt x="462" y="1552"/>
                    <a:pt x="433" y="1533"/>
                    <a:pt x="433" y="1494"/>
                  </a:cubicBezTo>
                  <a:lnTo>
                    <a:pt x="529" y="225"/>
                  </a:lnTo>
                  <a:cubicBezTo>
                    <a:pt x="539" y="78"/>
                    <a:pt x="430" y="1"/>
                    <a:pt x="32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1" name="Google Shape;18451;p67"/>
            <p:cNvSpPr/>
            <p:nvPr/>
          </p:nvSpPr>
          <p:spPr>
            <a:xfrm>
              <a:off x="7988758" y="2585854"/>
              <a:ext cx="54643" cy="23859"/>
            </a:xfrm>
            <a:custGeom>
              <a:avLst/>
              <a:gdLst/>
              <a:ahLst/>
              <a:cxnLst/>
              <a:rect l="l" t="t" r="r" b="b"/>
              <a:pathLst>
                <a:path w="2091" h="913" extrusionOk="0">
                  <a:moveTo>
                    <a:pt x="1494" y="1"/>
                  </a:moveTo>
                  <a:cubicBezTo>
                    <a:pt x="819" y="1"/>
                    <a:pt x="191" y="484"/>
                    <a:pt x="158" y="508"/>
                  </a:cubicBezTo>
                  <a:cubicBezTo>
                    <a:pt x="1" y="650"/>
                    <a:pt x="127" y="882"/>
                    <a:pt x="294" y="882"/>
                  </a:cubicBezTo>
                  <a:cubicBezTo>
                    <a:pt x="331" y="882"/>
                    <a:pt x="370" y="871"/>
                    <a:pt x="408" y="845"/>
                  </a:cubicBezTo>
                  <a:cubicBezTo>
                    <a:pt x="552" y="730"/>
                    <a:pt x="716" y="643"/>
                    <a:pt x="879" y="566"/>
                  </a:cubicBezTo>
                  <a:cubicBezTo>
                    <a:pt x="1081" y="470"/>
                    <a:pt x="1312" y="422"/>
                    <a:pt x="1543" y="422"/>
                  </a:cubicBezTo>
                  <a:lnTo>
                    <a:pt x="1447" y="605"/>
                  </a:lnTo>
                  <a:cubicBezTo>
                    <a:pt x="1379" y="749"/>
                    <a:pt x="1475" y="912"/>
                    <a:pt x="1639" y="912"/>
                  </a:cubicBezTo>
                  <a:cubicBezTo>
                    <a:pt x="1716" y="912"/>
                    <a:pt x="1783" y="864"/>
                    <a:pt x="1822" y="797"/>
                  </a:cubicBezTo>
                  <a:lnTo>
                    <a:pt x="2014" y="412"/>
                  </a:lnTo>
                  <a:cubicBezTo>
                    <a:pt x="2091" y="268"/>
                    <a:pt x="2014" y="95"/>
                    <a:pt x="1870" y="57"/>
                  </a:cubicBezTo>
                  <a:cubicBezTo>
                    <a:pt x="1745" y="18"/>
                    <a:pt x="1619" y="1"/>
                    <a:pt x="1494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2" name="Google Shape;18452;p67"/>
            <p:cNvSpPr/>
            <p:nvPr/>
          </p:nvSpPr>
          <p:spPr>
            <a:xfrm>
              <a:off x="8075309" y="2560349"/>
              <a:ext cx="53284" cy="31019"/>
            </a:xfrm>
            <a:custGeom>
              <a:avLst/>
              <a:gdLst/>
              <a:ahLst/>
              <a:cxnLst/>
              <a:rect l="l" t="t" r="r" b="b"/>
              <a:pathLst>
                <a:path w="2039" h="1187" extrusionOk="0">
                  <a:moveTo>
                    <a:pt x="1642" y="1"/>
                  </a:moveTo>
                  <a:cubicBezTo>
                    <a:pt x="1321" y="1"/>
                    <a:pt x="522" y="51"/>
                    <a:pt x="96" y="561"/>
                  </a:cubicBezTo>
                  <a:cubicBezTo>
                    <a:pt x="0" y="686"/>
                    <a:pt x="29" y="869"/>
                    <a:pt x="173" y="946"/>
                  </a:cubicBezTo>
                  <a:lnTo>
                    <a:pt x="548" y="1158"/>
                  </a:lnTo>
                  <a:cubicBezTo>
                    <a:pt x="577" y="1177"/>
                    <a:pt x="616" y="1186"/>
                    <a:pt x="644" y="1186"/>
                  </a:cubicBezTo>
                  <a:lnTo>
                    <a:pt x="654" y="1186"/>
                  </a:lnTo>
                  <a:cubicBezTo>
                    <a:pt x="866" y="1186"/>
                    <a:pt x="942" y="908"/>
                    <a:pt x="760" y="792"/>
                  </a:cubicBezTo>
                  <a:lnTo>
                    <a:pt x="567" y="696"/>
                  </a:lnTo>
                  <a:cubicBezTo>
                    <a:pt x="902" y="443"/>
                    <a:pt x="1420" y="415"/>
                    <a:pt x="1643" y="415"/>
                  </a:cubicBezTo>
                  <a:cubicBezTo>
                    <a:pt x="1708" y="415"/>
                    <a:pt x="1748" y="417"/>
                    <a:pt x="1750" y="417"/>
                  </a:cubicBezTo>
                  <a:cubicBezTo>
                    <a:pt x="2010" y="417"/>
                    <a:pt x="2039" y="42"/>
                    <a:pt x="1779" y="4"/>
                  </a:cubicBezTo>
                  <a:cubicBezTo>
                    <a:pt x="1770" y="4"/>
                    <a:pt x="1720" y="1"/>
                    <a:pt x="164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53" name="Google Shape;18453;p67"/>
          <p:cNvGrpSpPr/>
          <p:nvPr/>
        </p:nvGrpSpPr>
        <p:grpSpPr>
          <a:xfrm>
            <a:off x="7518687" y="2457909"/>
            <a:ext cx="360629" cy="294461"/>
            <a:chOff x="7518687" y="2457909"/>
            <a:chExt cx="360629" cy="294461"/>
          </a:xfrm>
        </p:grpSpPr>
        <p:sp>
          <p:nvSpPr>
            <p:cNvPr id="18454" name="Google Shape;18454;p67"/>
            <p:cNvSpPr/>
            <p:nvPr/>
          </p:nvSpPr>
          <p:spPr>
            <a:xfrm>
              <a:off x="7671222" y="2457909"/>
              <a:ext cx="55558" cy="265376"/>
            </a:xfrm>
            <a:custGeom>
              <a:avLst/>
              <a:gdLst/>
              <a:ahLst/>
              <a:cxnLst/>
              <a:rect l="l" t="t" r="r" b="b"/>
              <a:pathLst>
                <a:path w="2126" h="10155" extrusionOk="0">
                  <a:moveTo>
                    <a:pt x="1068" y="0"/>
                  </a:moveTo>
                  <a:cubicBezTo>
                    <a:pt x="1068" y="0"/>
                    <a:pt x="1" y="2433"/>
                    <a:pt x="1" y="4645"/>
                  </a:cubicBezTo>
                  <a:cubicBezTo>
                    <a:pt x="1" y="6866"/>
                    <a:pt x="1068" y="10155"/>
                    <a:pt x="1068" y="10155"/>
                  </a:cubicBezTo>
                  <a:cubicBezTo>
                    <a:pt x="1068" y="10155"/>
                    <a:pt x="2126" y="6866"/>
                    <a:pt x="2126" y="4645"/>
                  </a:cubicBezTo>
                  <a:cubicBezTo>
                    <a:pt x="2126" y="2433"/>
                    <a:pt x="1068" y="0"/>
                    <a:pt x="106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5" name="Google Shape;18455;p67"/>
            <p:cNvSpPr/>
            <p:nvPr/>
          </p:nvSpPr>
          <p:spPr>
            <a:xfrm>
              <a:off x="7699106" y="2457909"/>
              <a:ext cx="27674" cy="265376"/>
            </a:xfrm>
            <a:custGeom>
              <a:avLst/>
              <a:gdLst/>
              <a:ahLst/>
              <a:cxnLst/>
              <a:rect l="l" t="t" r="r" b="b"/>
              <a:pathLst>
                <a:path w="1059" h="10155" extrusionOk="0">
                  <a:moveTo>
                    <a:pt x="1" y="0"/>
                  </a:moveTo>
                  <a:lnTo>
                    <a:pt x="1" y="10155"/>
                  </a:lnTo>
                  <a:cubicBezTo>
                    <a:pt x="1" y="10155"/>
                    <a:pt x="1059" y="6866"/>
                    <a:pt x="1059" y="4645"/>
                  </a:cubicBezTo>
                  <a:cubicBezTo>
                    <a:pt x="1059" y="243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6" name="Google Shape;18456;p67"/>
            <p:cNvSpPr/>
            <p:nvPr/>
          </p:nvSpPr>
          <p:spPr>
            <a:xfrm>
              <a:off x="7694088" y="2574251"/>
              <a:ext cx="9826" cy="149034"/>
            </a:xfrm>
            <a:custGeom>
              <a:avLst/>
              <a:gdLst/>
              <a:ahLst/>
              <a:cxnLst/>
              <a:rect l="l" t="t" r="r" b="b"/>
              <a:pathLst>
                <a:path w="376" h="5703" extrusionOk="0">
                  <a:moveTo>
                    <a:pt x="193" y="1"/>
                  </a:moveTo>
                  <a:cubicBezTo>
                    <a:pt x="106" y="1"/>
                    <a:pt x="39" y="3270"/>
                    <a:pt x="1" y="5078"/>
                  </a:cubicBezTo>
                  <a:cubicBezTo>
                    <a:pt x="116" y="5472"/>
                    <a:pt x="193" y="5703"/>
                    <a:pt x="193" y="5703"/>
                  </a:cubicBezTo>
                  <a:cubicBezTo>
                    <a:pt x="193" y="5703"/>
                    <a:pt x="260" y="5462"/>
                    <a:pt x="376" y="5078"/>
                  </a:cubicBezTo>
                  <a:cubicBezTo>
                    <a:pt x="347" y="3270"/>
                    <a:pt x="270" y="1"/>
                    <a:pt x="19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7" name="Google Shape;18457;p67"/>
            <p:cNvSpPr/>
            <p:nvPr/>
          </p:nvSpPr>
          <p:spPr>
            <a:xfrm>
              <a:off x="7554384" y="2551516"/>
              <a:ext cx="148014" cy="171769"/>
            </a:xfrm>
            <a:custGeom>
              <a:avLst/>
              <a:gdLst/>
              <a:ahLst/>
              <a:cxnLst/>
              <a:rect l="l" t="t" r="r" b="b"/>
              <a:pathLst>
                <a:path w="5664" h="6573" extrusionOk="0">
                  <a:moveTo>
                    <a:pt x="669" y="0"/>
                  </a:moveTo>
                  <a:cubicBezTo>
                    <a:pt x="446" y="0"/>
                    <a:pt x="222" y="20"/>
                    <a:pt x="0" y="63"/>
                  </a:cubicBezTo>
                  <a:cubicBezTo>
                    <a:pt x="846" y="899"/>
                    <a:pt x="856" y="1919"/>
                    <a:pt x="1885" y="2515"/>
                  </a:cubicBezTo>
                  <a:cubicBezTo>
                    <a:pt x="4270" y="3900"/>
                    <a:pt x="5116" y="5352"/>
                    <a:pt x="5539" y="6573"/>
                  </a:cubicBezTo>
                  <a:cubicBezTo>
                    <a:pt x="5664" y="4861"/>
                    <a:pt x="5020" y="2409"/>
                    <a:pt x="3760" y="1265"/>
                  </a:cubicBezTo>
                  <a:cubicBezTo>
                    <a:pt x="2940" y="525"/>
                    <a:pt x="1810" y="0"/>
                    <a:pt x="669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8" name="Google Shape;18458;p67"/>
            <p:cNvSpPr/>
            <p:nvPr/>
          </p:nvSpPr>
          <p:spPr>
            <a:xfrm>
              <a:off x="7554384" y="2553136"/>
              <a:ext cx="148014" cy="170149"/>
            </a:xfrm>
            <a:custGeom>
              <a:avLst/>
              <a:gdLst/>
              <a:ahLst/>
              <a:cxnLst/>
              <a:rect l="l" t="t" r="r" b="b"/>
              <a:pathLst>
                <a:path w="5664" h="6511" extrusionOk="0">
                  <a:moveTo>
                    <a:pt x="0" y="1"/>
                  </a:moveTo>
                  <a:cubicBezTo>
                    <a:pt x="846" y="837"/>
                    <a:pt x="856" y="1857"/>
                    <a:pt x="1885" y="2453"/>
                  </a:cubicBezTo>
                  <a:cubicBezTo>
                    <a:pt x="4270" y="3838"/>
                    <a:pt x="5116" y="5299"/>
                    <a:pt x="5539" y="6511"/>
                  </a:cubicBezTo>
                  <a:cubicBezTo>
                    <a:pt x="5664" y="4799"/>
                    <a:pt x="2837" y="433"/>
                    <a:pt x="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9" name="Google Shape;18459;p67"/>
            <p:cNvSpPr/>
            <p:nvPr/>
          </p:nvSpPr>
          <p:spPr>
            <a:xfrm>
              <a:off x="7695604" y="2551516"/>
              <a:ext cx="148041" cy="171769"/>
            </a:xfrm>
            <a:custGeom>
              <a:avLst/>
              <a:gdLst/>
              <a:ahLst/>
              <a:cxnLst/>
              <a:rect l="l" t="t" r="r" b="b"/>
              <a:pathLst>
                <a:path w="5665" h="6573" extrusionOk="0">
                  <a:moveTo>
                    <a:pt x="4995" y="0"/>
                  </a:moveTo>
                  <a:cubicBezTo>
                    <a:pt x="3854" y="0"/>
                    <a:pt x="2725" y="525"/>
                    <a:pt x="1904" y="1265"/>
                  </a:cubicBezTo>
                  <a:cubicBezTo>
                    <a:pt x="645" y="2409"/>
                    <a:pt x="0" y="4861"/>
                    <a:pt x="135" y="6573"/>
                  </a:cubicBezTo>
                  <a:cubicBezTo>
                    <a:pt x="548" y="5352"/>
                    <a:pt x="1395" y="3900"/>
                    <a:pt x="3779" y="2515"/>
                  </a:cubicBezTo>
                  <a:cubicBezTo>
                    <a:pt x="4808" y="1919"/>
                    <a:pt x="4818" y="899"/>
                    <a:pt x="5664" y="63"/>
                  </a:cubicBezTo>
                  <a:cubicBezTo>
                    <a:pt x="5442" y="20"/>
                    <a:pt x="5219" y="0"/>
                    <a:pt x="4995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0" name="Google Shape;18460;p67"/>
            <p:cNvSpPr/>
            <p:nvPr/>
          </p:nvSpPr>
          <p:spPr>
            <a:xfrm>
              <a:off x="7695604" y="2553136"/>
              <a:ext cx="148041" cy="170149"/>
            </a:xfrm>
            <a:custGeom>
              <a:avLst/>
              <a:gdLst/>
              <a:ahLst/>
              <a:cxnLst/>
              <a:rect l="l" t="t" r="r" b="b"/>
              <a:pathLst>
                <a:path w="5665" h="6511" extrusionOk="0">
                  <a:moveTo>
                    <a:pt x="5664" y="1"/>
                  </a:moveTo>
                  <a:lnTo>
                    <a:pt x="5664" y="1"/>
                  </a:lnTo>
                  <a:cubicBezTo>
                    <a:pt x="2472" y="962"/>
                    <a:pt x="0" y="4799"/>
                    <a:pt x="135" y="6511"/>
                  </a:cubicBezTo>
                  <a:cubicBezTo>
                    <a:pt x="548" y="5299"/>
                    <a:pt x="1395" y="3838"/>
                    <a:pt x="3779" y="2453"/>
                  </a:cubicBezTo>
                  <a:cubicBezTo>
                    <a:pt x="4808" y="1857"/>
                    <a:pt x="4818" y="837"/>
                    <a:pt x="566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1" name="Google Shape;18461;p67"/>
            <p:cNvSpPr/>
            <p:nvPr/>
          </p:nvSpPr>
          <p:spPr>
            <a:xfrm>
              <a:off x="7518687" y="2588833"/>
              <a:ext cx="180445" cy="148772"/>
            </a:xfrm>
            <a:custGeom>
              <a:avLst/>
              <a:gdLst/>
              <a:ahLst/>
              <a:cxnLst/>
              <a:rect l="l" t="t" r="r" b="b"/>
              <a:pathLst>
                <a:path w="6905" h="569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06" y="1577"/>
                    <a:pt x="722" y="2270"/>
                  </a:cubicBezTo>
                  <a:cubicBezTo>
                    <a:pt x="722" y="2270"/>
                    <a:pt x="713" y="2269"/>
                    <a:pt x="698" y="2269"/>
                  </a:cubicBezTo>
                  <a:cubicBezTo>
                    <a:pt x="582" y="2269"/>
                    <a:pt x="94" y="2284"/>
                    <a:pt x="145" y="2539"/>
                  </a:cubicBezTo>
                  <a:cubicBezTo>
                    <a:pt x="193" y="2808"/>
                    <a:pt x="1106" y="3539"/>
                    <a:pt x="1193" y="3808"/>
                  </a:cubicBezTo>
                  <a:cubicBezTo>
                    <a:pt x="1193" y="3808"/>
                    <a:pt x="568" y="3943"/>
                    <a:pt x="722" y="4212"/>
                  </a:cubicBezTo>
                  <a:cubicBezTo>
                    <a:pt x="914" y="4558"/>
                    <a:pt x="1174" y="4866"/>
                    <a:pt x="1481" y="5116"/>
                  </a:cubicBezTo>
                  <a:cubicBezTo>
                    <a:pt x="1924" y="5471"/>
                    <a:pt x="2496" y="5692"/>
                    <a:pt x="3235" y="5692"/>
                  </a:cubicBezTo>
                  <a:cubicBezTo>
                    <a:pt x="3717" y="5692"/>
                    <a:pt x="4271" y="5598"/>
                    <a:pt x="4905" y="5385"/>
                  </a:cubicBezTo>
                  <a:cubicBezTo>
                    <a:pt x="5113" y="5313"/>
                    <a:pt x="5568" y="5294"/>
                    <a:pt x="5992" y="5294"/>
                  </a:cubicBezTo>
                  <a:cubicBezTo>
                    <a:pt x="6468" y="5294"/>
                    <a:pt x="6905" y="5318"/>
                    <a:pt x="6905" y="5318"/>
                  </a:cubicBezTo>
                  <a:cubicBezTo>
                    <a:pt x="6905" y="5318"/>
                    <a:pt x="6039" y="2260"/>
                    <a:pt x="3559" y="1741"/>
                  </a:cubicBezTo>
                  <a:lnTo>
                    <a:pt x="2049" y="1510"/>
                  </a:lnTo>
                  <a:cubicBezTo>
                    <a:pt x="1578" y="1423"/>
                    <a:pt x="1135" y="1183"/>
                    <a:pt x="80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2" name="Google Shape;18462;p67"/>
            <p:cNvSpPr/>
            <p:nvPr/>
          </p:nvSpPr>
          <p:spPr>
            <a:xfrm>
              <a:off x="7518687" y="2588833"/>
              <a:ext cx="180445" cy="138973"/>
            </a:xfrm>
            <a:custGeom>
              <a:avLst/>
              <a:gdLst/>
              <a:ahLst/>
              <a:cxnLst/>
              <a:rect l="l" t="t" r="r" b="b"/>
              <a:pathLst>
                <a:path w="6905" h="5318" extrusionOk="0">
                  <a:moveTo>
                    <a:pt x="1" y="0"/>
                  </a:moveTo>
                  <a:cubicBezTo>
                    <a:pt x="279" y="1760"/>
                    <a:pt x="2501" y="2135"/>
                    <a:pt x="2501" y="2135"/>
                  </a:cubicBezTo>
                  <a:cubicBezTo>
                    <a:pt x="4712" y="2597"/>
                    <a:pt x="5347" y="4837"/>
                    <a:pt x="5482" y="5308"/>
                  </a:cubicBezTo>
                  <a:cubicBezTo>
                    <a:pt x="5658" y="5297"/>
                    <a:pt x="5849" y="5293"/>
                    <a:pt x="6033" y="5293"/>
                  </a:cubicBezTo>
                  <a:cubicBezTo>
                    <a:pt x="6493" y="5293"/>
                    <a:pt x="6905" y="5318"/>
                    <a:pt x="6905" y="5318"/>
                  </a:cubicBezTo>
                  <a:cubicBezTo>
                    <a:pt x="6905" y="5318"/>
                    <a:pt x="6857" y="5174"/>
                    <a:pt x="6770" y="4933"/>
                  </a:cubicBezTo>
                  <a:lnTo>
                    <a:pt x="6732" y="4827"/>
                  </a:lnTo>
                  <a:cubicBezTo>
                    <a:pt x="6501" y="4270"/>
                    <a:pt x="6203" y="3731"/>
                    <a:pt x="5828" y="3250"/>
                  </a:cubicBezTo>
                  <a:cubicBezTo>
                    <a:pt x="5751" y="3154"/>
                    <a:pt x="5664" y="3049"/>
                    <a:pt x="5578" y="2943"/>
                  </a:cubicBezTo>
                  <a:cubicBezTo>
                    <a:pt x="5414" y="2770"/>
                    <a:pt x="5232" y="2597"/>
                    <a:pt x="5049" y="2452"/>
                  </a:cubicBezTo>
                  <a:cubicBezTo>
                    <a:pt x="4905" y="2337"/>
                    <a:pt x="4761" y="2241"/>
                    <a:pt x="4607" y="2145"/>
                  </a:cubicBezTo>
                  <a:cubicBezTo>
                    <a:pt x="4549" y="2106"/>
                    <a:pt x="4482" y="2077"/>
                    <a:pt x="4414" y="2039"/>
                  </a:cubicBezTo>
                  <a:cubicBezTo>
                    <a:pt x="4145" y="1904"/>
                    <a:pt x="3857" y="1798"/>
                    <a:pt x="3559" y="1741"/>
                  </a:cubicBezTo>
                  <a:lnTo>
                    <a:pt x="2049" y="1510"/>
                  </a:lnTo>
                  <a:cubicBezTo>
                    <a:pt x="1991" y="1500"/>
                    <a:pt x="1933" y="1491"/>
                    <a:pt x="1885" y="1471"/>
                  </a:cubicBezTo>
                  <a:cubicBezTo>
                    <a:pt x="1472" y="1366"/>
                    <a:pt x="1106" y="1145"/>
                    <a:pt x="81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3" name="Google Shape;18463;p67"/>
            <p:cNvSpPr/>
            <p:nvPr/>
          </p:nvSpPr>
          <p:spPr>
            <a:xfrm>
              <a:off x="7699106" y="2588833"/>
              <a:ext cx="180210" cy="148772"/>
            </a:xfrm>
            <a:custGeom>
              <a:avLst/>
              <a:gdLst/>
              <a:ahLst/>
              <a:cxnLst/>
              <a:rect l="l" t="t" r="r" b="b"/>
              <a:pathLst>
                <a:path w="6896" h="5693" extrusionOk="0">
                  <a:moveTo>
                    <a:pt x="6896" y="0"/>
                  </a:moveTo>
                  <a:lnTo>
                    <a:pt x="6088" y="837"/>
                  </a:lnTo>
                  <a:cubicBezTo>
                    <a:pt x="5761" y="1183"/>
                    <a:pt x="5328" y="1423"/>
                    <a:pt x="4857" y="1510"/>
                  </a:cubicBezTo>
                  <a:lnTo>
                    <a:pt x="3338" y="1741"/>
                  </a:lnTo>
                  <a:cubicBezTo>
                    <a:pt x="866" y="2260"/>
                    <a:pt x="1" y="5318"/>
                    <a:pt x="1" y="5318"/>
                  </a:cubicBezTo>
                  <a:cubicBezTo>
                    <a:pt x="1" y="5318"/>
                    <a:pt x="435" y="5294"/>
                    <a:pt x="909" y="5294"/>
                  </a:cubicBezTo>
                  <a:cubicBezTo>
                    <a:pt x="1330" y="5294"/>
                    <a:pt x="1783" y="5313"/>
                    <a:pt x="1991" y="5385"/>
                  </a:cubicBezTo>
                  <a:cubicBezTo>
                    <a:pt x="2626" y="5598"/>
                    <a:pt x="3179" y="5692"/>
                    <a:pt x="3662" y="5692"/>
                  </a:cubicBezTo>
                  <a:cubicBezTo>
                    <a:pt x="4402" y="5692"/>
                    <a:pt x="4976" y="5471"/>
                    <a:pt x="5424" y="5116"/>
                  </a:cubicBezTo>
                  <a:cubicBezTo>
                    <a:pt x="5732" y="4866"/>
                    <a:pt x="5982" y="4558"/>
                    <a:pt x="6174" y="4212"/>
                  </a:cubicBezTo>
                  <a:cubicBezTo>
                    <a:pt x="6328" y="3943"/>
                    <a:pt x="5703" y="3808"/>
                    <a:pt x="5703" y="3808"/>
                  </a:cubicBezTo>
                  <a:cubicBezTo>
                    <a:pt x="5790" y="3539"/>
                    <a:pt x="6703" y="2808"/>
                    <a:pt x="6751" y="2539"/>
                  </a:cubicBezTo>
                  <a:cubicBezTo>
                    <a:pt x="6802" y="2284"/>
                    <a:pt x="6314" y="2269"/>
                    <a:pt x="6199" y="2269"/>
                  </a:cubicBezTo>
                  <a:cubicBezTo>
                    <a:pt x="6183" y="2269"/>
                    <a:pt x="6174" y="2270"/>
                    <a:pt x="6174" y="2270"/>
                  </a:cubicBezTo>
                  <a:cubicBezTo>
                    <a:pt x="6790" y="1577"/>
                    <a:pt x="6896" y="0"/>
                    <a:pt x="6896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4" name="Google Shape;18464;p67"/>
            <p:cNvSpPr/>
            <p:nvPr/>
          </p:nvSpPr>
          <p:spPr>
            <a:xfrm>
              <a:off x="7773244" y="2588833"/>
              <a:ext cx="106072" cy="148720"/>
            </a:xfrm>
            <a:custGeom>
              <a:avLst/>
              <a:gdLst/>
              <a:ahLst/>
              <a:cxnLst/>
              <a:rect l="l" t="t" r="r" b="b"/>
              <a:pathLst>
                <a:path w="4059" h="5691" extrusionOk="0">
                  <a:moveTo>
                    <a:pt x="4059" y="0"/>
                  </a:moveTo>
                  <a:lnTo>
                    <a:pt x="3251" y="837"/>
                  </a:lnTo>
                  <a:cubicBezTo>
                    <a:pt x="3049" y="1039"/>
                    <a:pt x="2828" y="1202"/>
                    <a:pt x="2578" y="1327"/>
                  </a:cubicBezTo>
                  <a:cubicBezTo>
                    <a:pt x="2568" y="2154"/>
                    <a:pt x="2510" y="3779"/>
                    <a:pt x="953" y="5116"/>
                  </a:cubicBezTo>
                  <a:cubicBezTo>
                    <a:pt x="683" y="5356"/>
                    <a:pt x="356" y="5520"/>
                    <a:pt x="1" y="5606"/>
                  </a:cubicBezTo>
                  <a:cubicBezTo>
                    <a:pt x="300" y="5664"/>
                    <a:pt x="578" y="5691"/>
                    <a:pt x="835" y="5691"/>
                  </a:cubicBezTo>
                  <a:cubicBezTo>
                    <a:pt x="1569" y="5691"/>
                    <a:pt x="2136" y="5472"/>
                    <a:pt x="2578" y="5116"/>
                  </a:cubicBezTo>
                  <a:cubicBezTo>
                    <a:pt x="2885" y="4866"/>
                    <a:pt x="3145" y="4558"/>
                    <a:pt x="3337" y="4212"/>
                  </a:cubicBezTo>
                  <a:cubicBezTo>
                    <a:pt x="3491" y="3943"/>
                    <a:pt x="2866" y="3808"/>
                    <a:pt x="2866" y="3808"/>
                  </a:cubicBezTo>
                  <a:cubicBezTo>
                    <a:pt x="2953" y="3539"/>
                    <a:pt x="3866" y="2808"/>
                    <a:pt x="3914" y="2539"/>
                  </a:cubicBezTo>
                  <a:cubicBezTo>
                    <a:pt x="3965" y="2284"/>
                    <a:pt x="3477" y="2269"/>
                    <a:pt x="3362" y="2269"/>
                  </a:cubicBezTo>
                  <a:cubicBezTo>
                    <a:pt x="3346" y="2269"/>
                    <a:pt x="3337" y="2270"/>
                    <a:pt x="3337" y="2270"/>
                  </a:cubicBezTo>
                  <a:cubicBezTo>
                    <a:pt x="3953" y="1577"/>
                    <a:pt x="4059" y="0"/>
                    <a:pt x="40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5" name="Google Shape;18465;p67"/>
            <p:cNvSpPr/>
            <p:nvPr/>
          </p:nvSpPr>
          <p:spPr>
            <a:xfrm>
              <a:off x="7693592" y="2625732"/>
              <a:ext cx="51298" cy="103093"/>
            </a:xfrm>
            <a:custGeom>
              <a:avLst/>
              <a:gdLst/>
              <a:ahLst/>
              <a:cxnLst/>
              <a:rect l="l" t="t" r="r" b="b"/>
              <a:pathLst>
                <a:path w="1963" h="3945" extrusionOk="0">
                  <a:moveTo>
                    <a:pt x="1861" y="0"/>
                  </a:moveTo>
                  <a:cubicBezTo>
                    <a:pt x="1727" y="0"/>
                    <a:pt x="0" y="2198"/>
                    <a:pt x="0" y="3733"/>
                  </a:cubicBezTo>
                  <a:cubicBezTo>
                    <a:pt x="0" y="3848"/>
                    <a:pt x="97" y="3944"/>
                    <a:pt x="212" y="3944"/>
                  </a:cubicBezTo>
                  <a:cubicBezTo>
                    <a:pt x="318" y="3944"/>
                    <a:pt x="414" y="3848"/>
                    <a:pt x="414" y="3733"/>
                  </a:cubicBezTo>
                  <a:cubicBezTo>
                    <a:pt x="414" y="2310"/>
                    <a:pt x="1962" y="69"/>
                    <a:pt x="1866" y="2"/>
                  </a:cubicBezTo>
                  <a:cubicBezTo>
                    <a:pt x="1865" y="1"/>
                    <a:pt x="1863" y="0"/>
                    <a:pt x="18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6" name="Google Shape;18466;p67"/>
            <p:cNvSpPr/>
            <p:nvPr/>
          </p:nvSpPr>
          <p:spPr>
            <a:xfrm>
              <a:off x="7653139" y="2625732"/>
              <a:ext cx="51272" cy="103093"/>
            </a:xfrm>
            <a:custGeom>
              <a:avLst/>
              <a:gdLst/>
              <a:ahLst/>
              <a:cxnLst/>
              <a:rect l="l" t="t" r="r" b="b"/>
              <a:pathLst>
                <a:path w="1962" h="3945" extrusionOk="0">
                  <a:moveTo>
                    <a:pt x="102" y="0"/>
                  </a:moveTo>
                  <a:cubicBezTo>
                    <a:pt x="100" y="0"/>
                    <a:pt x="98" y="1"/>
                    <a:pt x="96" y="2"/>
                  </a:cubicBezTo>
                  <a:cubicBezTo>
                    <a:pt x="0" y="69"/>
                    <a:pt x="1548" y="2310"/>
                    <a:pt x="1548" y="3733"/>
                  </a:cubicBezTo>
                  <a:cubicBezTo>
                    <a:pt x="1548" y="3848"/>
                    <a:pt x="1645" y="3944"/>
                    <a:pt x="1760" y="3944"/>
                  </a:cubicBezTo>
                  <a:cubicBezTo>
                    <a:pt x="1875" y="3944"/>
                    <a:pt x="1962" y="3848"/>
                    <a:pt x="1962" y="3733"/>
                  </a:cubicBezTo>
                  <a:cubicBezTo>
                    <a:pt x="1962" y="2189"/>
                    <a:pt x="244" y="0"/>
                    <a:pt x="102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7" name="Google Shape;18467;p67"/>
            <p:cNvSpPr/>
            <p:nvPr/>
          </p:nvSpPr>
          <p:spPr>
            <a:xfrm>
              <a:off x="7677494" y="2691168"/>
              <a:ext cx="43014" cy="61202"/>
            </a:xfrm>
            <a:custGeom>
              <a:avLst/>
              <a:gdLst/>
              <a:ahLst/>
              <a:cxnLst/>
              <a:rect l="l" t="t" r="r" b="b"/>
              <a:pathLst>
                <a:path w="1646" h="2342" extrusionOk="0">
                  <a:moveTo>
                    <a:pt x="823" y="0"/>
                  </a:moveTo>
                  <a:cubicBezTo>
                    <a:pt x="777" y="0"/>
                    <a:pt x="732" y="12"/>
                    <a:pt x="693" y="36"/>
                  </a:cubicBezTo>
                  <a:lnTo>
                    <a:pt x="174" y="306"/>
                  </a:lnTo>
                  <a:cubicBezTo>
                    <a:pt x="49" y="363"/>
                    <a:pt x="1" y="508"/>
                    <a:pt x="49" y="633"/>
                  </a:cubicBezTo>
                  <a:lnTo>
                    <a:pt x="732" y="2277"/>
                  </a:lnTo>
                  <a:cubicBezTo>
                    <a:pt x="751" y="2320"/>
                    <a:pt x="787" y="2342"/>
                    <a:pt x="823" y="2342"/>
                  </a:cubicBezTo>
                  <a:cubicBezTo>
                    <a:pt x="859" y="2342"/>
                    <a:pt x="895" y="2320"/>
                    <a:pt x="914" y="2277"/>
                  </a:cubicBezTo>
                  <a:lnTo>
                    <a:pt x="1597" y="633"/>
                  </a:lnTo>
                  <a:cubicBezTo>
                    <a:pt x="1645" y="508"/>
                    <a:pt x="1597" y="363"/>
                    <a:pt x="1472" y="306"/>
                  </a:cubicBezTo>
                  <a:lnTo>
                    <a:pt x="953" y="36"/>
                  </a:lnTo>
                  <a:cubicBezTo>
                    <a:pt x="914" y="12"/>
                    <a:pt x="869" y="0"/>
                    <a:pt x="82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8" name="Google Shape;18468;p67"/>
            <p:cNvSpPr/>
            <p:nvPr/>
          </p:nvSpPr>
          <p:spPr>
            <a:xfrm>
              <a:off x="7699106" y="2691351"/>
              <a:ext cx="21403" cy="60836"/>
            </a:xfrm>
            <a:custGeom>
              <a:avLst/>
              <a:gdLst/>
              <a:ahLst/>
              <a:cxnLst/>
              <a:rect l="l" t="t" r="r" b="b"/>
              <a:pathLst>
                <a:path w="819" h="2328" extrusionOk="0">
                  <a:moveTo>
                    <a:pt x="1" y="1"/>
                  </a:moveTo>
                  <a:lnTo>
                    <a:pt x="1" y="2328"/>
                  </a:lnTo>
                  <a:cubicBezTo>
                    <a:pt x="39" y="2328"/>
                    <a:pt x="68" y="2308"/>
                    <a:pt x="87" y="2270"/>
                  </a:cubicBezTo>
                  <a:lnTo>
                    <a:pt x="770" y="626"/>
                  </a:lnTo>
                  <a:cubicBezTo>
                    <a:pt x="818" y="501"/>
                    <a:pt x="770" y="356"/>
                    <a:pt x="645" y="299"/>
                  </a:cubicBezTo>
                  <a:lnTo>
                    <a:pt x="136" y="29"/>
                  </a:lnTo>
                  <a:cubicBezTo>
                    <a:pt x="87" y="10"/>
                    <a:pt x="39" y="1"/>
                    <a:pt x="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9" name="Google Shape;18469;p67"/>
            <p:cNvSpPr/>
            <p:nvPr/>
          </p:nvSpPr>
          <p:spPr>
            <a:xfrm>
              <a:off x="7575734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1328" y="0"/>
                  </a:moveTo>
                  <a:cubicBezTo>
                    <a:pt x="702" y="0"/>
                    <a:pt x="155" y="303"/>
                    <a:pt x="125" y="325"/>
                  </a:cubicBezTo>
                  <a:cubicBezTo>
                    <a:pt x="39" y="373"/>
                    <a:pt x="0" y="488"/>
                    <a:pt x="39" y="585"/>
                  </a:cubicBezTo>
                  <a:cubicBezTo>
                    <a:pt x="58" y="633"/>
                    <a:pt x="472" y="1546"/>
                    <a:pt x="1308" y="1883"/>
                  </a:cubicBezTo>
                  <a:cubicBezTo>
                    <a:pt x="1510" y="1969"/>
                    <a:pt x="1722" y="2008"/>
                    <a:pt x="1943" y="2008"/>
                  </a:cubicBezTo>
                  <a:cubicBezTo>
                    <a:pt x="2299" y="1998"/>
                    <a:pt x="2654" y="1921"/>
                    <a:pt x="2991" y="1777"/>
                  </a:cubicBezTo>
                  <a:cubicBezTo>
                    <a:pt x="2991" y="1777"/>
                    <a:pt x="3326" y="2046"/>
                    <a:pt x="3364" y="2046"/>
                  </a:cubicBezTo>
                  <a:cubicBezTo>
                    <a:pt x="3365" y="2046"/>
                    <a:pt x="3366" y="2046"/>
                    <a:pt x="3366" y="2046"/>
                  </a:cubicBezTo>
                  <a:cubicBezTo>
                    <a:pt x="3405" y="2027"/>
                    <a:pt x="3405" y="1912"/>
                    <a:pt x="3376" y="1787"/>
                  </a:cubicBezTo>
                  <a:cubicBezTo>
                    <a:pt x="3328" y="1537"/>
                    <a:pt x="3222" y="1306"/>
                    <a:pt x="3078" y="1094"/>
                  </a:cubicBezTo>
                  <a:cubicBezTo>
                    <a:pt x="2856" y="787"/>
                    <a:pt x="2472" y="325"/>
                    <a:pt x="1943" y="113"/>
                  </a:cubicBezTo>
                  <a:cubicBezTo>
                    <a:pt x="1739" y="32"/>
                    <a:pt x="1530" y="0"/>
                    <a:pt x="132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0" name="Google Shape;18470;p67"/>
            <p:cNvSpPr/>
            <p:nvPr/>
          </p:nvSpPr>
          <p:spPr>
            <a:xfrm>
              <a:off x="7581771" y="2663128"/>
              <a:ext cx="74661" cy="41446"/>
            </a:xfrm>
            <a:custGeom>
              <a:avLst/>
              <a:gdLst/>
              <a:ahLst/>
              <a:cxnLst/>
              <a:rect l="l" t="t" r="r" b="b"/>
              <a:pathLst>
                <a:path w="2857" h="1586" extrusionOk="0">
                  <a:moveTo>
                    <a:pt x="1100" y="1"/>
                  </a:moveTo>
                  <a:cubicBezTo>
                    <a:pt x="517" y="1"/>
                    <a:pt x="0" y="302"/>
                    <a:pt x="0" y="302"/>
                  </a:cubicBezTo>
                  <a:cubicBezTo>
                    <a:pt x="0" y="302"/>
                    <a:pt x="394" y="1177"/>
                    <a:pt x="1154" y="1484"/>
                  </a:cubicBezTo>
                  <a:cubicBezTo>
                    <a:pt x="1336" y="1558"/>
                    <a:pt x="1527" y="1586"/>
                    <a:pt x="1714" y="1586"/>
                  </a:cubicBezTo>
                  <a:cubicBezTo>
                    <a:pt x="2310" y="1586"/>
                    <a:pt x="2856" y="1302"/>
                    <a:pt x="2856" y="1302"/>
                  </a:cubicBezTo>
                  <a:cubicBezTo>
                    <a:pt x="2856" y="1302"/>
                    <a:pt x="2395" y="407"/>
                    <a:pt x="1635" y="100"/>
                  </a:cubicBezTo>
                  <a:cubicBezTo>
                    <a:pt x="1459" y="28"/>
                    <a:pt x="1276" y="1"/>
                    <a:pt x="1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1" name="Google Shape;18471;p67"/>
            <p:cNvSpPr/>
            <p:nvPr/>
          </p:nvSpPr>
          <p:spPr>
            <a:xfrm>
              <a:off x="7733287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2077" y="0"/>
                  </a:moveTo>
                  <a:cubicBezTo>
                    <a:pt x="1875" y="0"/>
                    <a:pt x="1666" y="32"/>
                    <a:pt x="1462" y="113"/>
                  </a:cubicBezTo>
                  <a:cubicBezTo>
                    <a:pt x="933" y="325"/>
                    <a:pt x="549" y="787"/>
                    <a:pt x="337" y="1094"/>
                  </a:cubicBezTo>
                  <a:cubicBezTo>
                    <a:pt x="183" y="1306"/>
                    <a:pt x="87" y="1537"/>
                    <a:pt x="30" y="1787"/>
                  </a:cubicBezTo>
                  <a:cubicBezTo>
                    <a:pt x="10" y="1912"/>
                    <a:pt x="1" y="2027"/>
                    <a:pt x="39" y="2046"/>
                  </a:cubicBezTo>
                  <a:cubicBezTo>
                    <a:pt x="40" y="2046"/>
                    <a:pt x="40" y="2046"/>
                    <a:pt x="41" y="2046"/>
                  </a:cubicBezTo>
                  <a:cubicBezTo>
                    <a:pt x="80" y="2046"/>
                    <a:pt x="414" y="1777"/>
                    <a:pt x="414" y="1777"/>
                  </a:cubicBezTo>
                  <a:cubicBezTo>
                    <a:pt x="751" y="1921"/>
                    <a:pt x="1107" y="1998"/>
                    <a:pt x="1462" y="2008"/>
                  </a:cubicBezTo>
                  <a:cubicBezTo>
                    <a:pt x="1684" y="2008"/>
                    <a:pt x="1905" y="1969"/>
                    <a:pt x="2107" y="1883"/>
                  </a:cubicBezTo>
                  <a:cubicBezTo>
                    <a:pt x="2934" y="1546"/>
                    <a:pt x="3347" y="633"/>
                    <a:pt x="3366" y="585"/>
                  </a:cubicBezTo>
                  <a:cubicBezTo>
                    <a:pt x="3405" y="488"/>
                    <a:pt x="3376" y="373"/>
                    <a:pt x="3280" y="325"/>
                  </a:cubicBezTo>
                  <a:cubicBezTo>
                    <a:pt x="3251" y="303"/>
                    <a:pt x="2704" y="0"/>
                    <a:pt x="20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2" name="Google Shape;18472;p67"/>
            <p:cNvSpPr/>
            <p:nvPr/>
          </p:nvSpPr>
          <p:spPr>
            <a:xfrm>
              <a:off x="7741597" y="2663128"/>
              <a:ext cx="74634" cy="41446"/>
            </a:xfrm>
            <a:custGeom>
              <a:avLst/>
              <a:gdLst/>
              <a:ahLst/>
              <a:cxnLst/>
              <a:rect l="l" t="t" r="r" b="b"/>
              <a:pathLst>
                <a:path w="2856" h="1586" extrusionOk="0">
                  <a:moveTo>
                    <a:pt x="1756" y="1"/>
                  </a:moveTo>
                  <a:cubicBezTo>
                    <a:pt x="1580" y="1"/>
                    <a:pt x="1397" y="28"/>
                    <a:pt x="1221" y="100"/>
                  </a:cubicBezTo>
                  <a:cubicBezTo>
                    <a:pt x="462" y="407"/>
                    <a:pt x="0" y="1302"/>
                    <a:pt x="0" y="1302"/>
                  </a:cubicBezTo>
                  <a:cubicBezTo>
                    <a:pt x="0" y="1302"/>
                    <a:pt x="552" y="1586"/>
                    <a:pt x="1150" y="1586"/>
                  </a:cubicBezTo>
                  <a:cubicBezTo>
                    <a:pt x="1338" y="1586"/>
                    <a:pt x="1530" y="1558"/>
                    <a:pt x="1712" y="1484"/>
                  </a:cubicBezTo>
                  <a:cubicBezTo>
                    <a:pt x="2471" y="1177"/>
                    <a:pt x="2856" y="302"/>
                    <a:pt x="2856" y="302"/>
                  </a:cubicBezTo>
                  <a:cubicBezTo>
                    <a:pt x="2856" y="302"/>
                    <a:pt x="2340" y="1"/>
                    <a:pt x="1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73" name="Google Shape;18473;p67"/>
          <p:cNvGrpSpPr/>
          <p:nvPr/>
        </p:nvGrpSpPr>
        <p:grpSpPr>
          <a:xfrm>
            <a:off x="7086220" y="1981566"/>
            <a:ext cx="343799" cy="360524"/>
            <a:chOff x="7086220" y="1981566"/>
            <a:chExt cx="343799" cy="360524"/>
          </a:xfrm>
        </p:grpSpPr>
        <p:sp>
          <p:nvSpPr>
            <p:cNvPr id="18474" name="Google Shape;18474;p67"/>
            <p:cNvSpPr/>
            <p:nvPr/>
          </p:nvSpPr>
          <p:spPr>
            <a:xfrm>
              <a:off x="7111098" y="2115156"/>
              <a:ext cx="222414" cy="226935"/>
            </a:xfrm>
            <a:custGeom>
              <a:avLst/>
              <a:gdLst/>
              <a:ahLst/>
              <a:cxnLst/>
              <a:rect l="l" t="t" r="r" b="b"/>
              <a:pathLst>
                <a:path w="8511" h="8684" extrusionOk="0">
                  <a:moveTo>
                    <a:pt x="1279" y="0"/>
                  </a:moveTo>
                  <a:cubicBezTo>
                    <a:pt x="1279" y="4116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318"/>
                    <a:pt x="1904" y="8683"/>
                    <a:pt x="4251" y="8683"/>
                  </a:cubicBezTo>
                  <a:cubicBezTo>
                    <a:pt x="6607" y="8683"/>
                    <a:pt x="8511" y="8328"/>
                    <a:pt x="8511" y="7876"/>
                  </a:cubicBezTo>
                  <a:cubicBezTo>
                    <a:pt x="8511" y="7856"/>
                    <a:pt x="8511" y="7847"/>
                    <a:pt x="8511" y="7837"/>
                  </a:cubicBezTo>
                  <a:lnTo>
                    <a:pt x="8501" y="7837"/>
                  </a:lnTo>
                  <a:cubicBezTo>
                    <a:pt x="8501" y="7837"/>
                    <a:pt x="7222" y="4116"/>
                    <a:pt x="722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5" name="Google Shape;18475;p67"/>
            <p:cNvSpPr/>
            <p:nvPr/>
          </p:nvSpPr>
          <p:spPr>
            <a:xfrm>
              <a:off x="7111098" y="2115156"/>
              <a:ext cx="222414" cy="226673"/>
            </a:xfrm>
            <a:custGeom>
              <a:avLst/>
              <a:gdLst/>
              <a:ahLst/>
              <a:cxnLst/>
              <a:rect l="l" t="t" r="r" b="b"/>
              <a:pathLst>
                <a:path w="8511" h="8674" extrusionOk="0">
                  <a:moveTo>
                    <a:pt x="5760" y="0"/>
                  </a:moveTo>
                  <a:cubicBezTo>
                    <a:pt x="5760" y="2356"/>
                    <a:pt x="6174" y="4587"/>
                    <a:pt x="6539" y="6058"/>
                  </a:cubicBezTo>
                  <a:cubicBezTo>
                    <a:pt x="6780" y="7049"/>
                    <a:pt x="6049" y="8001"/>
                    <a:pt x="5030" y="8029"/>
                  </a:cubicBezTo>
                  <a:cubicBezTo>
                    <a:pt x="4799" y="8039"/>
                    <a:pt x="4539" y="8039"/>
                    <a:pt x="4260" y="8039"/>
                  </a:cubicBezTo>
                  <a:cubicBezTo>
                    <a:pt x="2270" y="8039"/>
                    <a:pt x="597" y="7779"/>
                    <a:pt x="135" y="7424"/>
                  </a:cubicBezTo>
                  <a:cubicBezTo>
                    <a:pt x="58" y="7693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270"/>
                    <a:pt x="1520" y="8606"/>
                    <a:pt x="3520" y="8674"/>
                  </a:cubicBezTo>
                  <a:lnTo>
                    <a:pt x="4260" y="8674"/>
                  </a:lnTo>
                  <a:cubicBezTo>
                    <a:pt x="6607" y="8674"/>
                    <a:pt x="8511" y="8308"/>
                    <a:pt x="8511" y="7866"/>
                  </a:cubicBezTo>
                  <a:cubicBezTo>
                    <a:pt x="8511" y="7847"/>
                    <a:pt x="8511" y="7837"/>
                    <a:pt x="8511" y="7818"/>
                  </a:cubicBezTo>
                  <a:lnTo>
                    <a:pt x="8501" y="7837"/>
                  </a:lnTo>
                  <a:lnTo>
                    <a:pt x="8501" y="7827"/>
                  </a:lnTo>
                  <a:lnTo>
                    <a:pt x="8501" y="7818"/>
                  </a:lnTo>
                  <a:cubicBezTo>
                    <a:pt x="8491" y="7779"/>
                    <a:pt x="8443" y="7635"/>
                    <a:pt x="8386" y="7433"/>
                  </a:cubicBezTo>
                  <a:cubicBezTo>
                    <a:pt x="8059" y="6356"/>
                    <a:pt x="7232" y="3308"/>
                    <a:pt x="7232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6" name="Google Shape;18476;p67"/>
            <p:cNvSpPr/>
            <p:nvPr/>
          </p:nvSpPr>
          <p:spPr>
            <a:xfrm>
              <a:off x="7140236" y="2115156"/>
              <a:ext cx="163616" cy="73641"/>
            </a:xfrm>
            <a:custGeom>
              <a:avLst/>
              <a:gdLst/>
              <a:ahLst/>
              <a:cxnLst/>
              <a:rect l="l" t="t" r="r" b="b"/>
              <a:pathLst>
                <a:path w="6261" h="2818" extrusionOk="0">
                  <a:moveTo>
                    <a:pt x="155" y="0"/>
                  </a:moveTo>
                  <a:cubicBezTo>
                    <a:pt x="155" y="865"/>
                    <a:pt x="107" y="1731"/>
                    <a:pt x="1" y="2596"/>
                  </a:cubicBezTo>
                  <a:cubicBezTo>
                    <a:pt x="1039" y="2741"/>
                    <a:pt x="2088" y="2818"/>
                    <a:pt x="3136" y="2818"/>
                  </a:cubicBezTo>
                  <a:cubicBezTo>
                    <a:pt x="4184" y="2818"/>
                    <a:pt x="5222" y="2741"/>
                    <a:pt x="6261" y="2596"/>
                  </a:cubicBezTo>
                  <a:cubicBezTo>
                    <a:pt x="6165" y="1731"/>
                    <a:pt x="6107" y="865"/>
                    <a:pt x="610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7" name="Google Shape;18477;p67"/>
            <p:cNvSpPr/>
            <p:nvPr/>
          </p:nvSpPr>
          <p:spPr>
            <a:xfrm>
              <a:off x="7261622" y="2115156"/>
              <a:ext cx="42230" cy="71891"/>
            </a:xfrm>
            <a:custGeom>
              <a:avLst/>
              <a:gdLst/>
              <a:ahLst/>
              <a:cxnLst/>
              <a:rect l="l" t="t" r="r" b="b"/>
              <a:pathLst>
                <a:path w="1616" h="2751" extrusionOk="0">
                  <a:moveTo>
                    <a:pt x="0" y="0"/>
                  </a:moveTo>
                  <a:cubicBezTo>
                    <a:pt x="0" y="923"/>
                    <a:pt x="58" y="1837"/>
                    <a:pt x="173" y="2750"/>
                  </a:cubicBezTo>
                  <a:cubicBezTo>
                    <a:pt x="683" y="2721"/>
                    <a:pt x="1174" y="2664"/>
                    <a:pt x="1616" y="2596"/>
                  </a:cubicBezTo>
                  <a:cubicBezTo>
                    <a:pt x="1587" y="2289"/>
                    <a:pt x="1558" y="1971"/>
                    <a:pt x="1529" y="1654"/>
                  </a:cubicBezTo>
                  <a:lnTo>
                    <a:pt x="1529" y="1644"/>
                  </a:lnTo>
                  <a:cubicBezTo>
                    <a:pt x="1520" y="1539"/>
                    <a:pt x="1510" y="1442"/>
                    <a:pt x="1510" y="1337"/>
                  </a:cubicBezTo>
                  <a:lnTo>
                    <a:pt x="1510" y="1317"/>
                  </a:lnTo>
                  <a:cubicBezTo>
                    <a:pt x="1501" y="1212"/>
                    <a:pt x="1501" y="1115"/>
                    <a:pt x="1491" y="1019"/>
                  </a:cubicBezTo>
                  <a:lnTo>
                    <a:pt x="1491" y="981"/>
                  </a:lnTo>
                  <a:cubicBezTo>
                    <a:pt x="1491" y="885"/>
                    <a:pt x="1481" y="779"/>
                    <a:pt x="1481" y="683"/>
                  </a:cubicBezTo>
                  <a:lnTo>
                    <a:pt x="1481" y="654"/>
                  </a:lnTo>
                  <a:cubicBezTo>
                    <a:pt x="1481" y="548"/>
                    <a:pt x="1481" y="452"/>
                    <a:pt x="1472" y="346"/>
                  </a:cubicBezTo>
                  <a:lnTo>
                    <a:pt x="1472" y="327"/>
                  </a:lnTo>
                  <a:lnTo>
                    <a:pt x="147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8" name="Google Shape;18478;p67"/>
            <p:cNvSpPr/>
            <p:nvPr/>
          </p:nvSpPr>
          <p:spPr>
            <a:xfrm>
              <a:off x="7086220" y="2087743"/>
              <a:ext cx="271909" cy="65619"/>
            </a:xfrm>
            <a:custGeom>
              <a:avLst/>
              <a:gdLst/>
              <a:ahLst/>
              <a:cxnLst/>
              <a:rect l="l" t="t" r="r" b="b"/>
              <a:pathLst>
                <a:path w="10405" h="2511" extrusionOk="0">
                  <a:moveTo>
                    <a:pt x="5203" y="1"/>
                  </a:moveTo>
                  <a:cubicBezTo>
                    <a:pt x="2327" y="1"/>
                    <a:pt x="0" y="568"/>
                    <a:pt x="0" y="1261"/>
                  </a:cubicBezTo>
                  <a:cubicBezTo>
                    <a:pt x="0" y="1953"/>
                    <a:pt x="2327" y="2511"/>
                    <a:pt x="5203" y="2511"/>
                  </a:cubicBezTo>
                  <a:cubicBezTo>
                    <a:pt x="8078" y="2511"/>
                    <a:pt x="10405" y="1953"/>
                    <a:pt x="10405" y="1261"/>
                  </a:cubicBezTo>
                  <a:cubicBezTo>
                    <a:pt x="10405" y="568"/>
                    <a:pt x="8078" y="1"/>
                    <a:pt x="5203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9" name="Google Shape;18479;p67"/>
            <p:cNvSpPr/>
            <p:nvPr/>
          </p:nvSpPr>
          <p:spPr>
            <a:xfrm>
              <a:off x="7125916" y="2108622"/>
              <a:ext cx="192518" cy="23911"/>
            </a:xfrm>
            <a:custGeom>
              <a:avLst/>
              <a:gdLst/>
              <a:ahLst/>
              <a:cxnLst/>
              <a:rect l="l" t="t" r="r" b="b"/>
              <a:pathLst>
                <a:path w="7367" h="915" extrusionOk="0">
                  <a:moveTo>
                    <a:pt x="3684" y="0"/>
                  </a:moveTo>
                  <a:cubicBezTo>
                    <a:pt x="2652" y="0"/>
                    <a:pt x="1621" y="87"/>
                    <a:pt x="597" y="260"/>
                  </a:cubicBezTo>
                  <a:cubicBezTo>
                    <a:pt x="405" y="298"/>
                    <a:pt x="232" y="337"/>
                    <a:pt x="87" y="375"/>
                  </a:cubicBezTo>
                  <a:cubicBezTo>
                    <a:pt x="1" y="394"/>
                    <a:pt x="1" y="519"/>
                    <a:pt x="87" y="548"/>
                  </a:cubicBezTo>
                  <a:cubicBezTo>
                    <a:pt x="232" y="587"/>
                    <a:pt x="405" y="625"/>
                    <a:pt x="597" y="664"/>
                  </a:cubicBezTo>
                  <a:cubicBezTo>
                    <a:pt x="1565" y="828"/>
                    <a:pt x="2542" y="914"/>
                    <a:pt x="3528" y="914"/>
                  </a:cubicBezTo>
                  <a:cubicBezTo>
                    <a:pt x="3580" y="914"/>
                    <a:pt x="3632" y="914"/>
                    <a:pt x="3684" y="914"/>
                  </a:cubicBezTo>
                  <a:cubicBezTo>
                    <a:pt x="3736" y="914"/>
                    <a:pt x="3788" y="914"/>
                    <a:pt x="3840" y="914"/>
                  </a:cubicBezTo>
                  <a:cubicBezTo>
                    <a:pt x="4825" y="914"/>
                    <a:pt x="5802" y="828"/>
                    <a:pt x="6770" y="664"/>
                  </a:cubicBezTo>
                  <a:cubicBezTo>
                    <a:pt x="6963" y="625"/>
                    <a:pt x="7136" y="587"/>
                    <a:pt x="7280" y="548"/>
                  </a:cubicBezTo>
                  <a:cubicBezTo>
                    <a:pt x="7367" y="519"/>
                    <a:pt x="7367" y="394"/>
                    <a:pt x="7280" y="375"/>
                  </a:cubicBezTo>
                  <a:cubicBezTo>
                    <a:pt x="7136" y="337"/>
                    <a:pt x="6963" y="298"/>
                    <a:pt x="6770" y="260"/>
                  </a:cubicBezTo>
                  <a:cubicBezTo>
                    <a:pt x="5746" y="87"/>
                    <a:pt x="4715" y="0"/>
                    <a:pt x="3684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0" name="Google Shape;18480;p67"/>
            <p:cNvSpPr/>
            <p:nvPr/>
          </p:nvSpPr>
          <p:spPr>
            <a:xfrm>
              <a:off x="7182701" y="1981566"/>
              <a:ext cx="247318" cy="90758"/>
            </a:xfrm>
            <a:custGeom>
              <a:avLst/>
              <a:gdLst/>
              <a:ahLst/>
              <a:cxnLst/>
              <a:rect l="l" t="t" r="r" b="b"/>
              <a:pathLst>
                <a:path w="9464" h="3473" extrusionOk="0">
                  <a:moveTo>
                    <a:pt x="8979" y="1"/>
                  </a:moveTo>
                  <a:cubicBezTo>
                    <a:pt x="8961" y="1"/>
                    <a:pt x="8943" y="2"/>
                    <a:pt x="8925" y="6"/>
                  </a:cubicBezTo>
                  <a:lnTo>
                    <a:pt x="203" y="2843"/>
                  </a:lnTo>
                  <a:cubicBezTo>
                    <a:pt x="68" y="2910"/>
                    <a:pt x="1" y="3073"/>
                    <a:pt x="49" y="3218"/>
                  </a:cubicBezTo>
                  <a:lnTo>
                    <a:pt x="59" y="3237"/>
                  </a:lnTo>
                  <a:cubicBezTo>
                    <a:pt x="84" y="3374"/>
                    <a:pt x="209" y="3472"/>
                    <a:pt x="344" y="3472"/>
                  </a:cubicBezTo>
                  <a:cubicBezTo>
                    <a:pt x="361" y="3472"/>
                    <a:pt x="378" y="3471"/>
                    <a:pt x="395" y="3468"/>
                  </a:cubicBezTo>
                  <a:lnTo>
                    <a:pt x="9242" y="1093"/>
                  </a:lnTo>
                  <a:cubicBezTo>
                    <a:pt x="9386" y="1035"/>
                    <a:pt x="9463" y="862"/>
                    <a:pt x="9405" y="718"/>
                  </a:cubicBezTo>
                  <a:lnTo>
                    <a:pt x="9261" y="237"/>
                  </a:lnTo>
                  <a:cubicBezTo>
                    <a:pt x="9236" y="93"/>
                    <a:pt x="9113" y="1"/>
                    <a:pt x="897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1" name="Google Shape;18481;p67"/>
            <p:cNvSpPr/>
            <p:nvPr/>
          </p:nvSpPr>
          <p:spPr>
            <a:xfrm>
              <a:off x="7184478" y="1993012"/>
              <a:ext cx="245541" cy="79312"/>
            </a:xfrm>
            <a:custGeom>
              <a:avLst/>
              <a:gdLst/>
              <a:ahLst/>
              <a:cxnLst/>
              <a:rect l="l" t="t" r="r" b="b"/>
              <a:pathLst>
                <a:path w="9396" h="3035" extrusionOk="0">
                  <a:moveTo>
                    <a:pt x="9251" y="1"/>
                  </a:moveTo>
                  <a:lnTo>
                    <a:pt x="0" y="2818"/>
                  </a:lnTo>
                  <a:cubicBezTo>
                    <a:pt x="34" y="2945"/>
                    <a:pt x="142" y="3035"/>
                    <a:pt x="273" y="3035"/>
                  </a:cubicBezTo>
                  <a:cubicBezTo>
                    <a:pt x="291" y="3035"/>
                    <a:pt x="309" y="3033"/>
                    <a:pt x="327" y="3030"/>
                  </a:cubicBezTo>
                  <a:lnTo>
                    <a:pt x="9174" y="655"/>
                  </a:lnTo>
                  <a:cubicBezTo>
                    <a:pt x="9318" y="587"/>
                    <a:pt x="9395" y="424"/>
                    <a:pt x="9337" y="270"/>
                  </a:cubicBezTo>
                  <a:lnTo>
                    <a:pt x="9251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2" name="Google Shape;18482;p67"/>
            <p:cNvSpPr/>
            <p:nvPr/>
          </p:nvSpPr>
          <p:spPr>
            <a:xfrm>
              <a:off x="7182466" y="2042507"/>
              <a:ext cx="52291" cy="30000"/>
            </a:xfrm>
            <a:custGeom>
              <a:avLst/>
              <a:gdLst/>
              <a:ahLst/>
              <a:cxnLst/>
              <a:rect l="l" t="t" r="r" b="b"/>
              <a:pathLst>
                <a:path w="2001" h="1148" extrusionOk="0">
                  <a:moveTo>
                    <a:pt x="1789" y="1"/>
                  </a:moveTo>
                  <a:lnTo>
                    <a:pt x="212" y="520"/>
                  </a:lnTo>
                  <a:cubicBezTo>
                    <a:pt x="68" y="578"/>
                    <a:pt x="0" y="741"/>
                    <a:pt x="58" y="886"/>
                  </a:cubicBezTo>
                  <a:lnTo>
                    <a:pt x="68" y="915"/>
                  </a:lnTo>
                  <a:cubicBezTo>
                    <a:pt x="94" y="1055"/>
                    <a:pt x="217" y="1148"/>
                    <a:pt x="363" y="1148"/>
                  </a:cubicBezTo>
                  <a:cubicBezTo>
                    <a:pt x="377" y="1148"/>
                    <a:pt x="390" y="1147"/>
                    <a:pt x="404" y="1145"/>
                  </a:cubicBezTo>
                  <a:lnTo>
                    <a:pt x="2000" y="713"/>
                  </a:lnTo>
                  <a:lnTo>
                    <a:pt x="1789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3" name="Google Shape;18483;p67"/>
            <p:cNvSpPr/>
            <p:nvPr/>
          </p:nvSpPr>
          <p:spPr>
            <a:xfrm>
              <a:off x="7184478" y="2052333"/>
              <a:ext cx="50279" cy="19103"/>
            </a:xfrm>
            <a:custGeom>
              <a:avLst/>
              <a:gdLst/>
              <a:ahLst/>
              <a:cxnLst/>
              <a:rect l="l" t="t" r="r" b="b"/>
              <a:pathLst>
                <a:path w="1924" h="731" extrusionOk="0">
                  <a:moveTo>
                    <a:pt x="1827" y="0"/>
                  </a:moveTo>
                  <a:lnTo>
                    <a:pt x="0" y="548"/>
                  </a:lnTo>
                  <a:lnTo>
                    <a:pt x="10" y="577"/>
                  </a:lnTo>
                  <a:lnTo>
                    <a:pt x="20" y="606"/>
                  </a:lnTo>
                  <a:lnTo>
                    <a:pt x="39" y="635"/>
                  </a:lnTo>
                  <a:lnTo>
                    <a:pt x="48" y="654"/>
                  </a:lnTo>
                  <a:lnTo>
                    <a:pt x="68" y="673"/>
                  </a:lnTo>
                  <a:lnTo>
                    <a:pt x="87" y="683"/>
                  </a:lnTo>
                  <a:lnTo>
                    <a:pt x="106" y="702"/>
                  </a:lnTo>
                  <a:lnTo>
                    <a:pt x="116" y="712"/>
                  </a:lnTo>
                  <a:lnTo>
                    <a:pt x="135" y="721"/>
                  </a:lnTo>
                  <a:lnTo>
                    <a:pt x="145" y="721"/>
                  </a:lnTo>
                  <a:lnTo>
                    <a:pt x="154" y="731"/>
                  </a:lnTo>
                  <a:lnTo>
                    <a:pt x="308" y="731"/>
                  </a:lnTo>
                  <a:lnTo>
                    <a:pt x="1923" y="327"/>
                  </a:lnTo>
                  <a:lnTo>
                    <a:pt x="1827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4" name="Google Shape;18484;p67"/>
            <p:cNvSpPr/>
            <p:nvPr/>
          </p:nvSpPr>
          <p:spPr>
            <a:xfrm>
              <a:off x="7113607" y="2030460"/>
              <a:ext cx="37213" cy="33685"/>
            </a:xfrm>
            <a:custGeom>
              <a:avLst/>
              <a:gdLst/>
              <a:ahLst/>
              <a:cxnLst/>
              <a:rect l="l" t="t" r="r" b="b"/>
              <a:pathLst>
                <a:path w="1424" h="1289" extrusionOk="0">
                  <a:moveTo>
                    <a:pt x="712" y="0"/>
                  </a:moveTo>
                  <a:cubicBezTo>
                    <a:pt x="611" y="0"/>
                    <a:pt x="510" y="68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68"/>
                    <a:pt x="813" y="0"/>
                    <a:pt x="712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5" name="Google Shape;18485;p67"/>
            <p:cNvSpPr/>
            <p:nvPr/>
          </p:nvSpPr>
          <p:spPr>
            <a:xfrm>
              <a:off x="7312371" y="2051314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597" y="1"/>
                    <a:pt x="510" y="97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5" y="847"/>
                  </a:lnTo>
                  <a:cubicBezTo>
                    <a:pt x="1424" y="847"/>
                    <a:pt x="1424" y="443"/>
                    <a:pt x="1155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97"/>
                    <a:pt x="828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6" name="Google Shape;18486;p67"/>
            <p:cNvSpPr/>
            <p:nvPr/>
          </p:nvSpPr>
          <p:spPr>
            <a:xfrm>
              <a:off x="7235489" y="1982455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611" y="1"/>
                    <a:pt x="510" y="68"/>
                    <a:pt x="510" y="203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0" y="443"/>
                    <a:pt x="0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3"/>
                  </a:lnTo>
                  <a:cubicBezTo>
                    <a:pt x="914" y="68"/>
                    <a:pt x="813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7" name="Google Shape;18487;p67"/>
            <p:cNvSpPr/>
            <p:nvPr/>
          </p:nvSpPr>
          <p:spPr>
            <a:xfrm>
              <a:off x="7132213" y="2030460"/>
              <a:ext cx="18606" cy="33685"/>
            </a:xfrm>
            <a:custGeom>
              <a:avLst/>
              <a:gdLst/>
              <a:ahLst/>
              <a:cxnLst/>
              <a:rect l="l" t="t" r="r" b="b"/>
              <a:pathLst>
                <a:path w="712" h="1289" extrusionOk="0">
                  <a:moveTo>
                    <a:pt x="0" y="0"/>
                  </a:moveTo>
                  <a:lnTo>
                    <a:pt x="0" y="1289"/>
                  </a:lnTo>
                  <a:cubicBezTo>
                    <a:pt x="116" y="1289"/>
                    <a:pt x="202" y="1202"/>
                    <a:pt x="202" y="1087"/>
                  </a:cubicBezTo>
                  <a:lnTo>
                    <a:pt x="202" y="847"/>
                  </a:lnTo>
                  <a:lnTo>
                    <a:pt x="442" y="847"/>
                  </a:lnTo>
                  <a:cubicBezTo>
                    <a:pt x="712" y="847"/>
                    <a:pt x="712" y="443"/>
                    <a:pt x="442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87"/>
                    <a:pt x="116" y="0"/>
                    <a:pt x="0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8" name="Google Shape;18488;p67"/>
            <p:cNvSpPr/>
            <p:nvPr/>
          </p:nvSpPr>
          <p:spPr>
            <a:xfrm>
              <a:off x="7254069" y="1982455"/>
              <a:ext cx="18632" cy="33711"/>
            </a:xfrm>
            <a:custGeom>
              <a:avLst/>
              <a:gdLst/>
              <a:ahLst/>
              <a:cxnLst/>
              <a:rect l="l" t="t" r="r" b="b"/>
              <a:pathLst>
                <a:path w="713" h="1290" extrusionOk="0">
                  <a:moveTo>
                    <a:pt x="1" y="1"/>
                  </a:moveTo>
                  <a:lnTo>
                    <a:pt x="1" y="1289"/>
                  </a:lnTo>
                  <a:cubicBezTo>
                    <a:pt x="116" y="1289"/>
                    <a:pt x="203" y="1203"/>
                    <a:pt x="203" y="1087"/>
                  </a:cubicBezTo>
                  <a:lnTo>
                    <a:pt x="203" y="847"/>
                  </a:lnTo>
                  <a:lnTo>
                    <a:pt x="443" y="847"/>
                  </a:lnTo>
                  <a:cubicBezTo>
                    <a:pt x="713" y="847"/>
                    <a:pt x="713" y="443"/>
                    <a:pt x="443" y="443"/>
                  </a:cubicBezTo>
                  <a:lnTo>
                    <a:pt x="203" y="443"/>
                  </a:lnTo>
                  <a:lnTo>
                    <a:pt x="203" y="203"/>
                  </a:lnTo>
                  <a:cubicBezTo>
                    <a:pt x="203" y="97"/>
                    <a:pt x="116" y="1"/>
                    <a:pt x="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9" name="Google Shape;18489;p67"/>
            <p:cNvSpPr/>
            <p:nvPr/>
          </p:nvSpPr>
          <p:spPr>
            <a:xfrm>
              <a:off x="7330977" y="2051314"/>
              <a:ext cx="18606" cy="33946"/>
            </a:xfrm>
            <a:custGeom>
              <a:avLst/>
              <a:gdLst/>
              <a:ahLst/>
              <a:cxnLst/>
              <a:rect l="l" t="t" r="r" b="b"/>
              <a:pathLst>
                <a:path w="712" h="1299" extrusionOk="0">
                  <a:moveTo>
                    <a:pt x="0" y="1"/>
                  </a:moveTo>
                  <a:lnTo>
                    <a:pt x="0" y="1299"/>
                  </a:lnTo>
                  <a:cubicBezTo>
                    <a:pt x="116" y="1299"/>
                    <a:pt x="202" y="1203"/>
                    <a:pt x="202" y="1097"/>
                  </a:cubicBezTo>
                  <a:lnTo>
                    <a:pt x="202" y="856"/>
                  </a:lnTo>
                  <a:lnTo>
                    <a:pt x="443" y="856"/>
                  </a:lnTo>
                  <a:cubicBezTo>
                    <a:pt x="712" y="856"/>
                    <a:pt x="712" y="443"/>
                    <a:pt x="443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97"/>
                    <a:pt x="106" y="1"/>
                    <a:pt x="0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90" name="Google Shape;18490;p67"/>
          <p:cNvGrpSpPr/>
          <p:nvPr/>
        </p:nvGrpSpPr>
        <p:grpSpPr>
          <a:xfrm>
            <a:off x="6141112" y="2927563"/>
            <a:ext cx="368416" cy="311369"/>
            <a:chOff x="6141112" y="2927563"/>
            <a:chExt cx="368416" cy="311369"/>
          </a:xfrm>
        </p:grpSpPr>
        <p:sp>
          <p:nvSpPr>
            <p:cNvPr id="18491" name="Google Shape;18491;p67"/>
            <p:cNvSpPr/>
            <p:nvPr/>
          </p:nvSpPr>
          <p:spPr>
            <a:xfrm>
              <a:off x="6141112" y="3157163"/>
              <a:ext cx="368416" cy="81769"/>
            </a:xfrm>
            <a:custGeom>
              <a:avLst/>
              <a:gdLst/>
              <a:ahLst/>
              <a:cxnLst/>
              <a:rect l="l" t="t" r="r" b="b"/>
              <a:pathLst>
                <a:path w="14098" h="3129" extrusionOk="0">
                  <a:moveTo>
                    <a:pt x="5387" y="0"/>
                  </a:moveTo>
                  <a:cubicBezTo>
                    <a:pt x="4371" y="0"/>
                    <a:pt x="3355" y="12"/>
                    <a:pt x="2347" y="81"/>
                  </a:cubicBezTo>
                  <a:cubicBezTo>
                    <a:pt x="1818" y="119"/>
                    <a:pt x="318" y="129"/>
                    <a:pt x="164" y="783"/>
                  </a:cubicBezTo>
                  <a:cubicBezTo>
                    <a:pt x="1" y="1475"/>
                    <a:pt x="1491" y="2071"/>
                    <a:pt x="1991" y="2263"/>
                  </a:cubicBezTo>
                  <a:cubicBezTo>
                    <a:pt x="3597" y="2898"/>
                    <a:pt x="5357" y="3129"/>
                    <a:pt x="7049" y="3129"/>
                  </a:cubicBezTo>
                  <a:cubicBezTo>
                    <a:pt x="8741" y="3129"/>
                    <a:pt x="10511" y="2898"/>
                    <a:pt x="12107" y="2263"/>
                  </a:cubicBezTo>
                  <a:cubicBezTo>
                    <a:pt x="12617" y="2071"/>
                    <a:pt x="14098" y="1475"/>
                    <a:pt x="13934" y="783"/>
                  </a:cubicBezTo>
                  <a:cubicBezTo>
                    <a:pt x="13780" y="138"/>
                    <a:pt x="12280" y="119"/>
                    <a:pt x="11761" y="81"/>
                  </a:cubicBezTo>
                  <a:cubicBezTo>
                    <a:pt x="10747" y="12"/>
                    <a:pt x="9728" y="0"/>
                    <a:pt x="8711" y="0"/>
                  </a:cubicBezTo>
                  <a:cubicBezTo>
                    <a:pt x="8157" y="0"/>
                    <a:pt x="7602" y="4"/>
                    <a:pt x="7049" y="4"/>
                  </a:cubicBezTo>
                  <a:cubicBezTo>
                    <a:pt x="6496" y="4"/>
                    <a:pt x="5941" y="0"/>
                    <a:pt x="5387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2" name="Google Shape;18492;p67"/>
            <p:cNvSpPr/>
            <p:nvPr/>
          </p:nvSpPr>
          <p:spPr>
            <a:xfrm>
              <a:off x="6192619" y="2953460"/>
              <a:ext cx="265402" cy="248781"/>
            </a:xfrm>
            <a:custGeom>
              <a:avLst/>
              <a:gdLst/>
              <a:ahLst/>
              <a:cxnLst/>
              <a:rect l="l" t="t" r="r" b="b"/>
              <a:pathLst>
                <a:path w="10156" h="9520" extrusionOk="0">
                  <a:moveTo>
                    <a:pt x="1" y="0"/>
                  </a:moveTo>
                  <a:cubicBezTo>
                    <a:pt x="1" y="0"/>
                    <a:pt x="1443" y="3683"/>
                    <a:pt x="1328" y="8808"/>
                  </a:cubicBezTo>
                  <a:cubicBezTo>
                    <a:pt x="1318" y="8818"/>
                    <a:pt x="1318" y="8828"/>
                    <a:pt x="1328" y="8837"/>
                  </a:cubicBezTo>
                  <a:cubicBezTo>
                    <a:pt x="1328" y="9212"/>
                    <a:pt x="3011" y="9520"/>
                    <a:pt x="5078" y="9520"/>
                  </a:cubicBezTo>
                  <a:cubicBezTo>
                    <a:pt x="7155" y="9520"/>
                    <a:pt x="8838" y="9212"/>
                    <a:pt x="8838" y="8837"/>
                  </a:cubicBezTo>
                  <a:cubicBezTo>
                    <a:pt x="8703" y="3702"/>
                    <a:pt x="10155" y="0"/>
                    <a:pt x="1015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3" name="Google Shape;18493;p67"/>
            <p:cNvSpPr/>
            <p:nvPr/>
          </p:nvSpPr>
          <p:spPr>
            <a:xfrm>
              <a:off x="6306453" y="2953460"/>
              <a:ext cx="151568" cy="248781"/>
            </a:xfrm>
            <a:custGeom>
              <a:avLst/>
              <a:gdLst/>
              <a:ahLst/>
              <a:cxnLst/>
              <a:rect l="l" t="t" r="r" b="b"/>
              <a:pathLst>
                <a:path w="5800" h="9520" extrusionOk="0">
                  <a:moveTo>
                    <a:pt x="4357" y="0"/>
                  </a:moveTo>
                  <a:cubicBezTo>
                    <a:pt x="4357" y="0"/>
                    <a:pt x="2915" y="3702"/>
                    <a:pt x="3040" y="8837"/>
                  </a:cubicBezTo>
                  <a:cubicBezTo>
                    <a:pt x="3040" y="9164"/>
                    <a:pt x="1732" y="9443"/>
                    <a:pt x="1" y="9501"/>
                  </a:cubicBezTo>
                  <a:cubicBezTo>
                    <a:pt x="232" y="9510"/>
                    <a:pt x="482" y="9520"/>
                    <a:pt x="722" y="9520"/>
                  </a:cubicBezTo>
                  <a:cubicBezTo>
                    <a:pt x="2799" y="9520"/>
                    <a:pt x="4482" y="9212"/>
                    <a:pt x="4482" y="8837"/>
                  </a:cubicBezTo>
                  <a:cubicBezTo>
                    <a:pt x="4347" y="3702"/>
                    <a:pt x="5799" y="0"/>
                    <a:pt x="5799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4" name="Google Shape;18494;p67"/>
            <p:cNvSpPr/>
            <p:nvPr/>
          </p:nvSpPr>
          <p:spPr>
            <a:xfrm>
              <a:off x="6192619" y="2927563"/>
              <a:ext cx="265402" cy="52788"/>
            </a:xfrm>
            <a:custGeom>
              <a:avLst/>
              <a:gdLst/>
              <a:ahLst/>
              <a:cxnLst/>
              <a:rect l="l" t="t" r="r" b="b"/>
              <a:pathLst>
                <a:path w="10156" h="2020" extrusionOk="0">
                  <a:moveTo>
                    <a:pt x="5078" y="1"/>
                  </a:moveTo>
                  <a:cubicBezTo>
                    <a:pt x="2270" y="1"/>
                    <a:pt x="1" y="453"/>
                    <a:pt x="1" y="1010"/>
                  </a:cubicBezTo>
                  <a:cubicBezTo>
                    <a:pt x="1" y="1568"/>
                    <a:pt x="2270" y="2020"/>
                    <a:pt x="5078" y="2020"/>
                  </a:cubicBezTo>
                  <a:cubicBezTo>
                    <a:pt x="7886" y="2020"/>
                    <a:pt x="10155" y="1568"/>
                    <a:pt x="10155" y="1010"/>
                  </a:cubicBezTo>
                  <a:cubicBezTo>
                    <a:pt x="10155" y="453"/>
                    <a:pt x="7886" y="1"/>
                    <a:pt x="507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5" name="Google Shape;18495;p67"/>
            <p:cNvSpPr/>
            <p:nvPr/>
          </p:nvSpPr>
          <p:spPr>
            <a:xfrm>
              <a:off x="6227062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0" y="1"/>
                  </a:moveTo>
                  <a:cubicBezTo>
                    <a:pt x="10" y="501"/>
                    <a:pt x="19" y="1020"/>
                    <a:pt x="10" y="1558"/>
                  </a:cubicBezTo>
                  <a:cubicBezTo>
                    <a:pt x="10" y="1568"/>
                    <a:pt x="10" y="1578"/>
                    <a:pt x="10" y="1587"/>
                  </a:cubicBezTo>
                  <a:cubicBezTo>
                    <a:pt x="10" y="1962"/>
                    <a:pt x="1693" y="2270"/>
                    <a:pt x="3760" y="2270"/>
                  </a:cubicBezTo>
                  <a:cubicBezTo>
                    <a:pt x="5837" y="2270"/>
                    <a:pt x="7520" y="1962"/>
                    <a:pt x="7520" y="1587"/>
                  </a:cubicBezTo>
                  <a:cubicBezTo>
                    <a:pt x="7510" y="1039"/>
                    <a:pt x="7510" y="501"/>
                    <a:pt x="7530" y="1"/>
                  </a:cubicBezTo>
                  <a:lnTo>
                    <a:pt x="7530" y="1"/>
                  </a:lnTo>
                  <a:cubicBezTo>
                    <a:pt x="6385" y="205"/>
                    <a:pt x="5215" y="311"/>
                    <a:pt x="4052" y="311"/>
                  </a:cubicBezTo>
                  <a:cubicBezTo>
                    <a:pt x="3954" y="311"/>
                    <a:pt x="3857" y="310"/>
                    <a:pt x="3760" y="308"/>
                  </a:cubicBezTo>
                  <a:cubicBezTo>
                    <a:pt x="3663" y="310"/>
                    <a:pt x="3566" y="311"/>
                    <a:pt x="3469" y="311"/>
                  </a:cubicBezTo>
                  <a:cubicBezTo>
                    <a:pt x="2306" y="311"/>
                    <a:pt x="1145" y="205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6" name="Google Shape;18496;p67"/>
            <p:cNvSpPr/>
            <p:nvPr/>
          </p:nvSpPr>
          <p:spPr>
            <a:xfrm>
              <a:off x="6227062" y="3142921"/>
              <a:ext cx="523" cy="18868"/>
            </a:xfrm>
            <a:custGeom>
              <a:avLst/>
              <a:gdLst/>
              <a:ahLst/>
              <a:cxnLst/>
              <a:rect l="l" t="t" r="r" b="b"/>
              <a:pathLst>
                <a:path w="20" h="722" extrusionOk="0">
                  <a:moveTo>
                    <a:pt x="0" y="1"/>
                  </a:moveTo>
                  <a:cubicBezTo>
                    <a:pt x="10" y="231"/>
                    <a:pt x="10" y="472"/>
                    <a:pt x="10" y="722"/>
                  </a:cubicBezTo>
                  <a:cubicBezTo>
                    <a:pt x="19" y="481"/>
                    <a:pt x="10" y="241"/>
                    <a:pt x="1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7" name="Google Shape;18497;p67"/>
            <p:cNvSpPr/>
            <p:nvPr/>
          </p:nvSpPr>
          <p:spPr>
            <a:xfrm>
              <a:off x="6226801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7530" y="1"/>
                  </a:moveTo>
                  <a:lnTo>
                    <a:pt x="7530" y="1"/>
                  </a:lnTo>
                  <a:cubicBezTo>
                    <a:pt x="7097" y="87"/>
                    <a:pt x="6607" y="154"/>
                    <a:pt x="6078" y="203"/>
                  </a:cubicBezTo>
                  <a:cubicBezTo>
                    <a:pt x="6078" y="366"/>
                    <a:pt x="6068" y="597"/>
                    <a:pt x="6068" y="828"/>
                  </a:cubicBezTo>
                  <a:cubicBezTo>
                    <a:pt x="6068" y="1289"/>
                    <a:pt x="5713" y="1674"/>
                    <a:pt x="5251" y="1712"/>
                  </a:cubicBezTo>
                  <a:cubicBezTo>
                    <a:pt x="4789" y="1751"/>
                    <a:pt x="4289" y="1770"/>
                    <a:pt x="3760" y="1770"/>
                  </a:cubicBezTo>
                  <a:cubicBezTo>
                    <a:pt x="1770" y="1770"/>
                    <a:pt x="154" y="1491"/>
                    <a:pt x="10" y="1135"/>
                  </a:cubicBezTo>
                  <a:cubicBezTo>
                    <a:pt x="10" y="1279"/>
                    <a:pt x="10" y="1414"/>
                    <a:pt x="10" y="1558"/>
                  </a:cubicBezTo>
                  <a:cubicBezTo>
                    <a:pt x="1" y="1568"/>
                    <a:pt x="1" y="1578"/>
                    <a:pt x="10" y="1587"/>
                  </a:cubicBezTo>
                  <a:cubicBezTo>
                    <a:pt x="10" y="1933"/>
                    <a:pt x="1405" y="2212"/>
                    <a:pt x="3212" y="2260"/>
                  </a:cubicBezTo>
                  <a:lnTo>
                    <a:pt x="3578" y="2270"/>
                  </a:lnTo>
                  <a:lnTo>
                    <a:pt x="3760" y="2270"/>
                  </a:lnTo>
                  <a:cubicBezTo>
                    <a:pt x="5838" y="2270"/>
                    <a:pt x="7520" y="1962"/>
                    <a:pt x="7520" y="1587"/>
                  </a:cubicBezTo>
                  <a:lnTo>
                    <a:pt x="7520" y="1356"/>
                  </a:lnTo>
                  <a:cubicBezTo>
                    <a:pt x="7520" y="1356"/>
                    <a:pt x="7520" y="1347"/>
                    <a:pt x="7520" y="1347"/>
                  </a:cubicBezTo>
                  <a:lnTo>
                    <a:pt x="7520" y="1126"/>
                  </a:lnTo>
                  <a:lnTo>
                    <a:pt x="7520" y="1049"/>
                  </a:lnTo>
                  <a:lnTo>
                    <a:pt x="7520" y="924"/>
                  </a:lnTo>
                  <a:lnTo>
                    <a:pt x="7520" y="818"/>
                  </a:lnTo>
                  <a:lnTo>
                    <a:pt x="7520" y="722"/>
                  </a:lnTo>
                  <a:lnTo>
                    <a:pt x="7520" y="414"/>
                  </a:lnTo>
                  <a:lnTo>
                    <a:pt x="7520" y="318"/>
                  </a:lnTo>
                  <a:cubicBezTo>
                    <a:pt x="7520" y="212"/>
                    <a:pt x="7520" y="106"/>
                    <a:pt x="753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98" name="Google Shape;18498;p67"/>
          <p:cNvGrpSpPr/>
          <p:nvPr/>
        </p:nvGrpSpPr>
        <p:grpSpPr>
          <a:xfrm>
            <a:off x="7520699" y="2902946"/>
            <a:ext cx="335489" cy="360629"/>
            <a:chOff x="7520699" y="2902946"/>
            <a:chExt cx="335489" cy="360629"/>
          </a:xfrm>
        </p:grpSpPr>
        <p:sp>
          <p:nvSpPr>
            <p:cNvPr id="18499" name="Google Shape;18499;p67"/>
            <p:cNvSpPr/>
            <p:nvPr/>
          </p:nvSpPr>
          <p:spPr>
            <a:xfrm>
              <a:off x="7520699" y="2946666"/>
              <a:ext cx="128441" cy="174173"/>
            </a:xfrm>
            <a:custGeom>
              <a:avLst/>
              <a:gdLst/>
              <a:ahLst/>
              <a:cxnLst/>
              <a:rect l="l" t="t" r="r" b="b"/>
              <a:pathLst>
                <a:path w="4915" h="6665" extrusionOk="0">
                  <a:moveTo>
                    <a:pt x="683" y="0"/>
                  </a:moveTo>
                  <a:cubicBezTo>
                    <a:pt x="299" y="0"/>
                    <a:pt x="1" y="299"/>
                    <a:pt x="1" y="683"/>
                  </a:cubicBezTo>
                  <a:lnTo>
                    <a:pt x="1" y="1001"/>
                  </a:lnTo>
                  <a:cubicBezTo>
                    <a:pt x="1" y="2741"/>
                    <a:pt x="981" y="4328"/>
                    <a:pt x="2530" y="5107"/>
                  </a:cubicBezTo>
                  <a:lnTo>
                    <a:pt x="4184" y="5934"/>
                  </a:lnTo>
                  <a:cubicBezTo>
                    <a:pt x="4337" y="6010"/>
                    <a:pt x="4280" y="6251"/>
                    <a:pt x="4107" y="6251"/>
                  </a:cubicBezTo>
                  <a:lnTo>
                    <a:pt x="3876" y="6251"/>
                  </a:lnTo>
                  <a:cubicBezTo>
                    <a:pt x="3597" y="6251"/>
                    <a:pt x="3597" y="6664"/>
                    <a:pt x="3876" y="6664"/>
                  </a:cubicBezTo>
                  <a:lnTo>
                    <a:pt x="4107" y="6664"/>
                  </a:lnTo>
                  <a:cubicBezTo>
                    <a:pt x="4722" y="6664"/>
                    <a:pt x="4914" y="5837"/>
                    <a:pt x="4366" y="5559"/>
                  </a:cubicBezTo>
                  <a:lnTo>
                    <a:pt x="2712" y="4732"/>
                  </a:lnTo>
                  <a:cubicBezTo>
                    <a:pt x="1299" y="4020"/>
                    <a:pt x="404" y="2578"/>
                    <a:pt x="404" y="1001"/>
                  </a:cubicBezTo>
                  <a:lnTo>
                    <a:pt x="404" y="683"/>
                  </a:lnTo>
                  <a:cubicBezTo>
                    <a:pt x="404" y="529"/>
                    <a:pt x="529" y="414"/>
                    <a:pt x="674" y="414"/>
                  </a:cubicBezTo>
                  <a:lnTo>
                    <a:pt x="3145" y="414"/>
                  </a:lnTo>
                  <a:cubicBezTo>
                    <a:pt x="3424" y="414"/>
                    <a:pt x="3424" y="0"/>
                    <a:pt x="3145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0" name="Google Shape;18500;p67"/>
            <p:cNvSpPr/>
            <p:nvPr/>
          </p:nvSpPr>
          <p:spPr>
            <a:xfrm>
              <a:off x="7727512" y="2946404"/>
              <a:ext cx="128676" cy="174434"/>
            </a:xfrm>
            <a:custGeom>
              <a:avLst/>
              <a:gdLst/>
              <a:ahLst/>
              <a:cxnLst/>
              <a:rect l="l" t="t" r="r" b="b"/>
              <a:pathLst>
                <a:path w="4924" h="6675" extrusionOk="0">
                  <a:moveTo>
                    <a:pt x="1779" y="1"/>
                  </a:moveTo>
                  <a:cubicBezTo>
                    <a:pt x="1501" y="1"/>
                    <a:pt x="1501" y="424"/>
                    <a:pt x="1779" y="424"/>
                  </a:cubicBezTo>
                  <a:lnTo>
                    <a:pt x="4241" y="424"/>
                  </a:lnTo>
                  <a:cubicBezTo>
                    <a:pt x="4385" y="424"/>
                    <a:pt x="4510" y="539"/>
                    <a:pt x="4510" y="684"/>
                  </a:cubicBezTo>
                  <a:lnTo>
                    <a:pt x="4510" y="1011"/>
                  </a:lnTo>
                  <a:cubicBezTo>
                    <a:pt x="4510" y="2588"/>
                    <a:pt x="3616" y="4030"/>
                    <a:pt x="2203" y="4742"/>
                  </a:cubicBezTo>
                  <a:lnTo>
                    <a:pt x="549" y="5569"/>
                  </a:lnTo>
                  <a:cubicBezTo>
                    <a:pt x="1" y="5847"/>
                    <a:pt x="193" y="6674"/>
                    <a:pt x="818" y="6674"/>
                  </a:cubicBezTo>
                  <a:lnTo>
                    <a:pt x="1049" y="6674"/>
                  </a:lnTo>
                  <a:cubicBezTo>
                    <a:pt x="1328" y="6674"/>
                    <a:pt x="1328" y="6261"/>
                    <a:pt x="1049" y="6261"/>
                  </a:cubicBezTo>
                  <a:lnTo>
                    <a:pt x="818" y="6261"/>
                  </a:lnTo>
                  <a:cubicBezTo>
                    <a:pt x="635" y="6261"/>
                    <a:pt x="577" y="6020"/>
                    <a:pt x="741" y="5944"/>
                  </a:cubicBezTo>
                  <a:lnTo>
                    <a:pt x="2395" y="5117"/>
                  </a:lnTo>
                  <a:cubicBezTo>
                    <a:pt x="3943" y="4338"/>
                    <a:pt x="4924" y="2751"/>
                    <a:pt x="4924" y="1011"/>
                  </a:cubicBezTo>
                  <a:lnTo>
                    <a:pt x="4924" y="684"/>
                  </a:lnTo>
                  <a:cubicBezTo>
                    <a:pt x="4924" y="309"/>
                    <a:pt x="4616" y="1"/>
                    <a:pt x="42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1" name="Google Shape;18501;p67"/>
            <p:cNvSpPr/>
            <p:nvPr/>
          </p:nvSpPr>
          <p:spPr>
            <a:xfrm>
              <a:off x="7639315" y="3118800"/>
              <a:ext cx="98284" cy="97030"/>
            </a:xfrm>
            <a:custGeom>
              <a:avLst/>
              <a:gdLst/>
              <a:ahLst/>
              <a:cxnLst/>
              <a:rect l="l" t="t" r="r" b="b"/>
              <a:pathLst>
                <a:path w="3761" h="3713" extrusionOk="0">
                  <a:moveTo>
                    <a:pt x="1164" y="0"/>
                  </a:moveTo>
                  <a:lnTo>
                    <a:pt x="1164" y="904"/>
                  </a:lnTo>
                  <a:cubicBezTo>
                    <a:pt x="1164" y="1308"/>
                    <a:pt x="943" y="1674"/>
                    <a:pt x="577" y="1856"/>
                  </a:cubicBezTo>
                  <a:lnTo>
                    <a:pt x="443" y="1933"/>
                  </a:lnTo>
                  <a:cubicBezTo>
                    <a:pt x="164" y="2068"/>
                    <a:pt x="0" y="2347"/>
                    <a:pt x="0" y="2654"/>
                  </a:cubicBezTo>
                  <a:lnTo>
                    <a:pt x="0" y="3712"/>
                  </a:lnTo>
                  <a:lnTo>
                    <a:pt x="3760" y="3712"/>
                  </a:lnTo>
                  <a:lnTo>
                    <a:pt x="3760" y="2654"/>
                  </a:lnTo>
                  <a:cubicBezTo>
                    <a:pt x="3760" y="2347"/>
                    <a:pt x="3587" y="2068"/>
                    <a:pt x="3318" y="1933"/>
                  </a:cubicBezTo>
                  <a:lnTo>
                    <a:pt x="3174" y="1856"/>
                  </a:lnTo>
                  <a:cubicBezTo>
                    <a:pt x="2818" y="1674"/>
                    <a:pt x="2587" y="1308"/>
                    <a:pt x="2587" y="904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2" name="Google Shape;18502;p67"/>
            <p:cNvSpPr/>
            <p:nvPr/>
          </p:nvSpPr>
          <p:spPr>
            <a:xfrm>
              <a:off x="7688313" y="3118800"/>
              <a:ext cx="49286" cy="96769"/>
            </a:xfrm>
            <a:custGeom>
              <a:avLst/>
              <a:gdLst/>
              <a:ahLst/>
              <a:cxnLst/>
              <a:rect l="l" t="t" r="r" b="b"/>
              <a:pathLst>
                <a:path w="1886" h="3703" extrusionOk="0">
                  <a:moveTo>
                    <a:pt x="0" y="0"/>
                  </a:moveTo>
                  <a:lnTo>
                    <a:pt x="0" y="3703"/>
                  </a:lnTo>
                  <a:lnTo>
                    <a:pt x="1885" y="3703"/>
                  </a:lnTo>
                  <a:lnTo>
                    <a:pt x="1885" y="2645"/>
                  </a:lnTo>
                  <a:cubicBezTo>
                    <a:pt x="1885" y="2337"/>
                    <a:pt x="1712" y="2068"/>
                    <a:pt x="1443" y="1933"/>
                  </a:cubicBezTo>
                  <a:lnTo>
                    <a:pt x="1299" y="1856"/>
                  </a:lnTo>
                  <a:cubicBezTo>
                    <a:pt x="943" y="1674"/>
                    <a:pt x="712" y="1308"/>
                    <a:pt x="712" y="904"/>
                  </a:cubicBezTo>
                  <a:lnTo>
                    <a:pt x="712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3" name="Google Shape;18503;p67"/>
            <p:cNvSpPr/>
            <p:nvPr/>
          </p:nvSpPr>
          <p:spPr>
            <a:xfrm>
              <a:off x="7600351" y="2917502"/>
              <a:ext cx="175950" cy="221421"/>
            </a:xfrm>
            <a:custGeom>
              <a:avLst/>
              <a:gdLst/>
              <a:ahLst/>
              <a:cxnLst/>
              <a:rect l="l" t="t" r="r" b="b"/>
              <a:pathLst>
                <a:path w="6733" h="8473" extrusionOk="0">
                  <a:moveTo>
                    <a:pt x="1" y="1"/>
                  </a:moveTo>
                  <a:lnTo>
                    <a:pt x="328" y="4309"/>
                  </a:lnTo>
                  <a:cubicBezTo>
                    <a:pt x="462" y="6165"/>
                    <a:pt x="1645" y="7780"/>
                    <a:pt x="3366" y="8473"/>
                  </a:cubicBezTo>
                  <a:cubicBezTo>
                    <a:pt x="5097" y="7780"/>
                    <a:pt x="6280" y="6165"/>
                    <a:pt x="6415" y="4309"/>
                  </a:cubicBezTo>
                  <a:lnTo>
                    <a:pt x="67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4" name="Google Shape;18504;p67"/>
            <p:cNvSpPr/>
            <p:nvPr/>
          </p:nvSpPr>
          <p:spPr>
            <a:xfrm>
              <a:off x="7688313" y="2917502"/>
              <a:ext cx="87988" cy="221421"/>
            </a:xfrm>
            <a:custGeom>
              <a:avLst/>
              <a:gdLst/>
              <a:ahLst/>
              <a:cxnLst/>
              <a:rect l="l" t="t" r="r" b="b"/>
              <a:pathLst>
                <a:path w="3367" h="8473" extrusionOk="0">
                  <a:moveTo>
                    <a:pt x="2029" y="1"/>
                  </a:moveTo>
                  <a:lnTo>
                    <a:pt x="1712" y="4309"/>
                  </a:lnTo>
                  <a:cubicBezTo>
                    <a:pt x="1616" y="5636"/>
                    <a:pt x="981" y="7348"/>
                    <a:pt x="0" y="8473"/>
                  </a:cubicBezTo>
                  <a:cubicBezTo>
                    <a:pt x="1731" y="7780"/>
                    <a:pt x="2914" y="6165"/>
                    <a:pt x="3049" y="4309"/>
                  </a:cubicBezTo>
                  <a:lnTo>
                    <a:pt x="3366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5" name="Google Shape;18505;p67"/>
            <p:cNvSpPr/>
            <p:nvPr/>
          </p:nvSpPr>
          <p:spPr>
            <a:xfrm>
              <a:off x="7585534" y="2902946"/>
              <a:ext cx="205820" cy="25139"/>
            </a:xfrm>
            <a:custGeom>
              <a:avLst/>
              <a:gdLst/>
              <a:ahLst/>
              <a:cxnLst/>
              <a:rect l="l" t="t" r="r" b="b"/>
              <a:pathLst>
                <a:path w="7876" h="962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02"/>
                  </a:lnTo>
                  <a:cubicBezTo>
                    <a:pt x="0" y="846"/>
                    <a:pt x="116" y="962"/>
                    <a:pt x="260" y="962"/>
                  </a:cubicBezTo>
                  <a:lnTo>
                    <a:pt x="7616" y="962"/>
                  </a:lnTo>
                  <a:cubicBezTo>
                    <a:pt x="7761" y="962"/>
                    <a:pt x="7876" y="846"/>
                    <a:pt x="7876" y="702"/>
                  </a:cubicBezTo>
                  <a:lnTo>
                    <a:pt x="7876" y="260"/>
                  </a:lnTo>
                  <a:cubicBezTo>
                    <a:pt x="7876" y="116"/>
                    <a:pt x="7761" y="0"/>
                    <a:pt x="7616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6" name="Google Shape;18506;p67"/>
            <p:cNvSpPr/>
            <p:nvPr/>
          </p:nvSpPr>
          <p:spPr>
            <a:xfrm>
              <a:off x="7585534" y="2909218"/>
              <a:ext cx="205820" cy="18868"/>
            </a:xfrm>
            <a:custGeom>
              <a:avLst/>
              <a:gdLst/>
              <a:ahLst/>
              <a:cxnLst/>
              <a:rect l="l" t="t" r="r" b="b"/>
              <a:pathLst>
                <a:path w="7876" h="722" extrusionOk="0">
                  <a:moveTo>
                    <a:pt x="0" y="1"/>
                  </a:moveTo>
                  <a:lnTo>
                    <a:pt x="0" y="20"/>
                  </a:lnTo>
                  <a:lnTo>
                    <a:pt x="0" y="462"/>
                  </a:lnTo>
                  <a:cubicBezTo>
                    <a:pt x="0" y="597"/>
                    <a:pt x="116" y="722"/>
                    <a:pt x="260" y="722"/>
                  </a:cubicBezTo>
                  <a:lnTo>
                    <a:pt x="7616" y="722"/>
                  </a:lnTo>
                  <a:cubicBezTo>
                    <a:pt x="7761" y="722"/>
                    <a:pt x="7876" y="597"/>
                    <a:pt x="7876" y="462"/>
                  </a:cubicBezTo>
                  <a:lnTo>
                    <a:pt x="7876" y="20"/>
                  </a:lnTo>
                  <a:lnTo>
                    <a:pt x="7876" y="1"/>
                  </a:lnTo>
                  <a:cubicBezTo>
                    <a:pt x="7866" y="135"/>
                    <a:pt x="7751" y="241"/>
                    <a:pt x="7616" y="241"/>
                  </a:cubicBezTo>
                  <a:lnTo>
                    <a:pt x="260" y="241"/>
                  </a:lnTo>
                  <a:cubicBezTo>
                    <a:pt x="125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7" name="Google Shape;18507;p67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712" y="0"/>
                  </a:moveTo>
                  <a:cubicBezTo>
                    <a:pt x="318" y="0"/>
                    <a:pt x="0" y="318"/>
                    <a:pt x="0" y="712"/>
                  </a:cubicBez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8" name="Google Shape;18508;p67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5116" y="0"/>
                  </a:moveTo>
                  <a:lnTo>
                    <a:pt x="5116" y="837"/>
                  </a:lnTo>
                  <a:cubicBezTo>
                    <a:pt x="5116" y="1135"/>
                    <a:pt x="4876" y="1366"/>
                    <a:pt x="4587" y="1366"/>
                  </a:cubicBezTo>
                  <a:lnTo>
                    <a:pt x="0" y="1366"/>
                  </a:ln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9" name="Google Shape;18509;p67"/>
            <p:cNvSpPr/>
            <p:nvPr/>
          </p:nvSpPr>
          <p:spPr>
            <a:xfrm>
              <a:off x="7585795" y="3240421"/>
              <a:ext cx="205323" cy="23153"/>
            </a:xfrm>
            <a:custGeom>
              <a:avLst/>
              <a:gdLst/>
              <a:ahLst/>
              <a:cxnLst/>
              <a:rect l="l" t="t" r="r" b="b"/>
              <a:pathLst>
                <a:path w="7857" h="886" extrusionOk="0">
                  <a:moveTo>
                    <a:pt x="77" y="1"/>
                  </a:moveTo>
                  <a:cubicBezTo>
                    <a:pt x="29" y="1"/>
                    <a:pt x="0" y="29"/>
                    <a:pt x="0" y="78"/>
                  </a:cubicBezTo>
                  <a:lnTo>
                    <a:pt x="0" y="808"/>
                  </a:lnTo>
                  <a:cubicBezTo>
                    <a:pt x="0" y="856"/>
                    <a:pt x="29" y="885"/>
                    <a:pt x="77" y="885"/>
                  </a:cubicBezTo>
                  <a:lnTo>
                    <a:pt x="7770" y="885"/>
                  </a:lnTo>
                  <a:cubicBezTo>
                    <a:pt x="7818" y="885"/>
                    <a:pt x="7856" y="856"/>
                    <a:pt x="7856" y="808"/>
                  </a:cubicBezTo>
                  <a:lnTo>
                    <a:pt x="7856" y="78"/>
                  </a:lnTo>
                  <a:cubicBezTo>
                    <a:pt x="7856" y="2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0" name="Google Shape;18510;p67"/>
            <p:cNvSpPr/>
            <p:nvPr/>
          </p:nvSpPr>
          <p:spPr>
            <a:xfrm>
              <a:off x="7655647" y="3121806"/>
              <a:ext cx="65357" cy="23650"/>
            </a:xfrm>
            <a:custGeom>
              <a:avLst/>
              <a:gdLst/>
              <a:ahLst/>
              <a:cxnLst/>
              <a:rect l="l" t="t" r="r" b="b"/>
              <a:pathLst>
                <a:path w="2501" h="905" extrusionOk="0">
                  <a:moveTo>
                    <a:pt x="395" y="1"/>
                  </a:moveTo>
                  <a:cubicBezTo>
                    <a:pt x="173" y="1"/>
                    <a:pt x="0" y="174"/>
                    <a:pt x="0" y="395"/>
                  </a:cubicBezTo>
                  <a:lnTo>
                    <a:pt x="0" y="510"/>
                  </a:lnTo>
                  <a:cubicBezTo>
                    <a:pt x="0" y="732"/>
                    <a:pt x="173" y="905"/>
                    <a:pt x="395" y="905"/>
                  </a:cubicBezTo>
                  <a:lnTo>
                    <a:pt x="2116" y="905"/>
                  </a:lnTo>
                  <a:cubicBezTo>
                    <a:pt x="2327" y="905"/>
                    <a:pt x="2501" y="732"/>
                    <a:pt x="2501" y="510"/>
                  </a:cubicBezTo>
                  <a:lnTo>
                    <a:pt x="2501" y="395"/>
                  </a:lnTo>
                  <a:cubicBezTo>
                    <a:pt x="2501" y="174"/>
                    <a:pt x="2327" y="1"/>
                    <a:pt x="2116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1" name="Google Shape;18511;p67"/>
            <p:cNvSpPr/>
            <p:nvPr/>
          </p:nvSpPr>
          <p:spPr>
            <a:xfrm>
              <a:off x="7655647" y="3127581"/>
              <a:ext cx="65357" cy="17639"/>
            </a:xfrm>
            <a:custGeom>
              <a:avLst/>
              <a:gdLst/>
              <a:ahLst/>
              <a:cxnLst/>
              <a:rect l="l" t="t" r="r" b="b"/>
              <a:pathLst>
                <a:path w="2501" h="675" extrusionOk="0">
                  <a:moveTo>
                    <a:pt x="39" y="1"/>
                  </a:moveTo>
                  <a:cubicBezTo>
                    <a:pt x="10" y="59"/>
                    <a:pt x="0" y="107"/>
                    <a:pt x="0" y="164"/>
                  </a:cubicBezTo>
                  <a:lnTo>
                    <a:pt x="0" y="289"/>
                  </a:lnTo>
                  <a:cubicBezTo>
                    <a:pt x="0" y="501"/>
                    <a:pt x="173" y="674"/>
                    <a:pt x="395" y="674"/>
                  </a:cubicBezTo>
                  <a:lnTo>
                    <a:pt x="2116" y="674"/>
                  </a:lnTo>
                  <a:cubicBezTo>
                    <a:pt x="2327" y="674"/>
                    <a:pt x="2501" y="501"/>
                    <a:pt x="2501" y="289"/>
                  </a:cubicBezTo>
                  <a:lnTo>
                    <a:pt x="2501" y="164"/>
                  </a:lnTo>
                  <a:cubicBezTo>
                    <a:pt x="2501" y="107"/>
                    <a:pt x="2491" y="59"/>
                    <a:pt x="2462" y="1"/>
                  </a:cubicBezTo>
                  <a:cubicBezTo>
                    <a:pt x="2404" y="145"/>
                    <a:pt x="2270" y="232"/>
                    <a:pt x="2116" y="232"/>
                  </a:cubicBezTo>
                  <a:lnTo>
                    <a:pt x="395" y="232"/>
                  </a:lnTo>
                  <a:cubicBezTo>
                    <a:pt x="241" y="232"/>
                    <a:pt x="97" y="145"/>
                    <a:pt x="39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2" name="Google Shape;18512;p67"/>
            <p:cNvSpPr/>
            <p:nvPr/>
          </p:nvSpPr>
          <p:spPr>
            <a:xfrm>
              <a:off x="7634794" y="2953878"/>
              <a:ext cx="107065" cy="101081"/>
            </a:xfrm>
            <a:custGeom>
              <a:avLst/>
              <a:gdLst/>
              <a:ahLst/>
              <a:cxnLst/>
              <a:rect l="l" t="t" r="r" b="b"/>
              <a:pathLst>
                <a:path w="4097" h="3868" extrusionOk="0">
                  <a:moveTo>
                    <a:pt x="2052" y="1"/>
                  </a:moveTo>
                  <a:cubicBezTo>
                    <a:pt x="2024" y="1"/>
                    <a:pt x="1996" y="18"/>
                    <a:pt x="1981" y="51"/>
                  </a:cubicBezTo>
                  <a:lnTo>
                    <a:pt x="1500" y="1378"/>
                  </a:lnTo>
                  <a:lnTo>
                    <a:pt x="87" y="1426"/>
                  </a:lnTo>
                  <a:cubicBezTo>
                    <a:pt x="29" y="1436"/>
                    <a:pt x="0" y="1513"/>
                    <a:pt x="48" y="1551"/>
                  </a:cubicBezTo>
                  <a:lnTo>
                    <a:pt x="1164" y="2417"/>
                  </a:lnTo>
                  <a:lnTo>
                    <a:pt x="779" y="3782"/>
                  </a:lnTo>
                  <a:cubicBezTo>
                    <a:pt x="764" y="3828"/>
                    <a:pt x="803" y="3868"/>
                    <a:pt x="844" y="3868"/>
                  </a:cubicBezTo>
                  <a:cubicBezTo>
                    <a:pt x="855" y="3868"/>
                    <a:pt x="865" y="3865"/>
                    <a:pt x="875" y="3859"/>
                  </a:cubicBezTo>
                  <a:lnTo>
                    <a:pt x="2048" y="3061"/>
                  </a:lnTo>
                  <a:lnTo>
                    <a:pt x="3222" y="3859"/>
                  </a:lnTo>
                  <a:cubicBezTo>
                    <a:pt x="3231" y="3865"/>
                    <a:pt x="3243" y="3868"/>
                    <a:pt x="3254" y="3868"/>
                  </a:cubicBezTo>
                  <a:cubicBezTo>
                    <a:pt x="3297" y="3868"/>
                    <a:pt x="3343" y="3828"/>
                    <a:pt x="3327" y="3782"/>
                  </a:cubicBezTo>
                  <a:lnTo>
                    <a:pt x="2933" y="2417"/>
                  </a:lnTo>
                  <a:lnTo>
                    <a:pt x="4049" y="1551"/>
                  </a:lnTo>
                  <a:cubicBezTo>
                    <a:pt x="4097" y="1513"/>
                    <a:pt x="4068" y="1436"/>
                    <a:pt x="4010" y="1426"/>
                  </a:cubicBezTo>
                  <a:lnTo>
                    <a:pt x="2597" y="1378"/>
                  </a:lnTo>
                  <a:lnTo>
                    <a:pt x="2116" y="51"/>
                  </a:lnTo>
                  <a:cubicBezTo>
                    <a:pt x="2106" y="18"/>
                    <a:pt x="2080" y="1"/>
                    <a:pt x="205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3" name="Google Shape;18513;p67"/>
            <p:cNvSpPr/>
            <p:nvPr/>
          </p:nvSpPr>
          <p:spPr>
            <a:xfrm>
              <a:off x="7585795" y="3240160"/>
              <a:ext cx="205323" cy="23415"/>
            </a:xfrm>
            <a:custGeom>
              <a:avLst/>
              <a:gdLst/>
              <a:ahLst/>
              <a:cxnLst/>
              <a:rect l="l" t="t" r="r" b="b"/>
              <a:pathLst>
                <a:path w="7857" h="896" extrusionOk="0">
                  <a:moveTo>
                    <a:pt x="6395" y="1"/>
                  </a:moveTo>
                  <a:lnTo>
                    <a:pt x="6395" y="289"/>
                  </a:lnTo>
                  <a:cubicBezTo>
                    <a:pt x="6395" y="463"/>
                    <a:pt x="6260" y="597"/>
                    <a:pt x="6087" y="597"/>
                  </a:cubicBezTo>
                  <a:lnTo>
                    <a:pt x="77" y="597"/>
                  </a:lnTo>
                  <a:cubicBezTo>
                    <a:pt x="39" y="597"/>
                    <a:pt x="0" y="559"/>
                    <a:pt x="0" y="520"/>
                  </a:cubicBezTo>
                  <a:lnTo>
                    <a:pt x="0" y="809"/>
                  </a:lnTo>
                  <a:cubicBezTo>
                    <a:pt x="0" y="857"/>
                    <a:pt x="39" y="895"/>
                    <a:pt x="77" y="895"/>
                  </a:cubicBezTo>
                  <a:lnTo>
                    <a:pt x="7770" y="895"/>
                  </a:lnTo>
                  <a:cubicBezTo>
                    <a:pt x="7818" y="895"/>
                    <a:pt x="7856" y="857"/>
                    <a:pt x="7856" y="809"/>
                  </a:cubicBezTo>
                  <a:lnTo>
                    <a:pt x="7856" y="88"/>
                  </a:lnTo>
                  <a:cubicBezTo>
                    <a:pt x="7856" y="3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14" name="Google Shape;18514;p67"/>
          <p:cNvGrpSpPr/>
          <p:nvPr/>
        </p:nvGrpSpPr>
        <p:grpSpPr>
          <a:xfrm>
            <a:off x="7988340" y="2902946"/>
            <a:ext cx="308886" cy="360628"/>
            <a:chOff x="7988340" y="2902946"/>
            <a:chExt cx="308886" cy="360628"/>
          </a:xfrm>
        </p:grpSpPr>
        <p:sp>
          <p:nvSpPr>
            <p:cNvPr id="18515" name="Google Shape;18515;p67"/>
            <p:cNvSpPr/>
            <p:nvPr/>
          </p:nvSpPr>
          <p:spPr>
            <a:xfrm>
              <a:off x="804865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6" name="Google Shape;18516;p67"/>
            <p:cNvSpPr/>
            <p:nvPr/>
          </p:nvSpPr>
          <p:spPr>
            <a:xfrm>
              <a:off x="806247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67"/>
            <p:cNvSpPr/>
            <p:nvPr/>
          </p:nvSpPr>
          <p:spPr>
            <a:xfrm>
              <a:off x="820798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67"/>
            <p:cNvSpPr/>
            <p:nvPr/>
          </p:nvSpPr>
          <p:spPr>
            <a:xfrm>
              <a:off x="822180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67"/>
            <p:cNvSpPr/>
            <p:nvPr/>
          </p:nvSpPr>
          <p:spPr>
            <a:xfrm>
              <a:off x="8021032" y="3149715"/>
              <a:ext cx="242248" cy="46516"/>
            </a:xfrm>
            <a:custGeom>
              <a:avLst/>
              <a:gdLst/>
              <a:ahLst/>
              <a:cxnLst/>
              <a:rect l="l" t="t" r="r" b="b"/>
              <a:pathLst>
                <a:path w="9270" h="1780" extrusionOk="0">
                  <a:moveTo>
                    <a:pt x="0" y="0"/>
                  </a:moveTo>
                  <a:lnTo>
                    <a:pt x="0" y="1395"/>
                  </a:lnTo>
                  <a:cubicBezTo>
                    <a:pt x="0" y="1606"/>
                    <a:pt x="164" y="1779"/>
                    <a:pt x="385" y="1779"/>
                  </a:cubicBezTo>
                  <a:lnTo>
                    <a:pt x="8876" y="1779"/>
                  </a:lnTo>
                  <a:cubicBezTo>
                    <a:pt x="9097" y="1779"/>
                    <a:pt x="9270" y="1606"/>
                    <a:pt x="9260" y="1395"/>
                  </a:cubicBezTo>
                  <a:lnTo>
                    <a:pt x="9260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0" name="Google Shape;18520;p67"/>
            <p:cNvSpPr/>
            <p:nvPr/>
          </p:nvSpPr>
          <p:spPr>
            <a:xfrm>
              <a:off x="8028062" y="2902946"/>
              <a:ext cx="227954" cy="267153"/>
            </a:xfrm>
            <a:custGeom>
              <a:avLst/>
              <a:gdLst/>
              <a:ahLst/>
              <a:cxnLst/>
              <a:rect l="l" t="t" r="r" b="b"/>
              <a:pathLst>
                <a:path w="8723" h="10223" extrusionOk="0">
                  <a:moveTo>
                    <a:pt x="1481" y="0"/>
                  </a:moveTo>
                  <a:cubicBezTo>
                    <a:pt x="664" y="0"/>
                    <a:pt x="0" y="664"/>
                    <a:pt x="0" y="1491"/>
                  </a:cubicBezTo>
                  <a:lnTo>
                    <a:pt x="0" y="10222"/>
                  </a:lnTo>
                  <a:lnTo>
                    <a:pt x="8722" y="10222"/>
                  </a:lnTo>
                  <a:lnTo>
                    <a:pt x="8722" y="1491"/>
                  </a:lnTo>
                  <a:cubicBezTo>
                    <a:pt x="8722" y="664"/>
                    <a:pt x="8059" y="0"/>
                    <a:pt x="7241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1" name="Google Shape;18521;p67"/>
            <p:cNvSpPr/>
            <p:nvPr/>
          </p:nvSpPr>
          <p:spPr>
            <a:xfrm>
              <a:off x="8179578" y="2902946"/>
              <a:ext cx="76438" cy="267153"/>
            </a:xfrm>
            <a:custGeom>
              <a:avLst/>
              <a:gdLst/>
              <a:ahLst/>
              <a:cxnLst/>
              <a:rect l="l" t="t" r="r" b="b"/>
              <a:pathLst>
                <a:path w="2925" h="10223" extrusionOk="0">
                  <a:moveTo>
                    <a:pt x="1" y="0"/>
                  </a:moveTo>
                  <a:cubicBezTo>
                    <a:pt x="818" y="0"/>
                    <a:pt x="1482" y="664"/>
                    <a:pt x="1482" y="1491"/>
                  </a:cubicBezTo>
                  <a:lnTo>
                    <a:pt x="1482" y="10222"/>
                  </a:lnTo>
                  <a:lnTo>
                    <a:pt x="2924" y="10222"/>
                  </a:lnTo>
                  <a:lnTo>
                    <a:pt x="2924" y="1491"/>
                  </a:lnTo>
                  <a:cubicBezTo>
                    <a:pt x="2924" y="664"/>
                    <a:pt x="2261" y="0"/>
                    <a:pt x="1443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2" name="Google Shape;18522;p67"/>
            <p:cNvSpPr/>
            <p:nvPr/>
          </p:nvSpPr>
          <p:spPr>
            <a:xfrm>
              <a:off x="8001668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125"/>
                  </a:lnTo>
                  <a:cubicBezTo>
                    <a:pt x="1" y="3462"/>
                    <a:pt x="270" y="3731"/>
                    <a:pt x="606" y="3731"/>
                  </a:cubicBezTo>
                  <a:lnTo>
                    <a:pt x="2126" y="3731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3" name="Google Shape;18523;p67"/>
            <p:cNvSpPr/>
            <p:nvPr/>
          </p:nvSpPr>
          <p:spPr>
            <a:xfrm>
              <a:off x="8029577" y="3072572"/>
              <a:ext cx="27648" cy="97526"/>
            </a:xfrm>
            <a:custGeom>
              <a:avLst/>
              <a:gdLst/>
              <a:ahLst/>
              <a:cxnLst/>
              <a:rect l="l" t="t" r="r" b="b"/>
              <a:pathLst>
                <a:path w="1058" h="3732" extrusionOk="0">
                  <a:moveTo>
                    <a:pt x="0" y="0"/>
                  </a:moveTo>
                  <a:lnTo>
                    <a:pt x="0" y="3731"/>
                  </a:lnTo>
                  <a:lnTo>
                    <a:pt x="1058" y="3731"/>
                  </a:lnTo>
                  <a:lnTo>
                    <a:pt x="1058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67"/>
            <p:cNvSpPr/>
            <p:nvPr/>
          </p:nvSpPr>
          <p:spPr>
            <a:xfrm>
              <a:off x="8226826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731"/>
                  </a:lnTo>
                  <a:lnTo>
                    <a:pt x="1530" y="3731"/>
                  </a:lnTo>
                  <a:cubicBezTo>
                    <a:pt x="1856" y="3731"/>
                    <a:pt x="2126" y="3462"/>
                    <a:pt x="2126" y="3125"/>
                  </a:cubicBezTo>
                  <a:lnTo>
                    <a:pt x="212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5" name="Google Shape;18525;p67"/>
            <p:cNvSpPr/>
            <p:nvPr/>
          </p:nvSpPr>
          <p:spPr>
            <a:xfrm>
              <a:off x="8238899" y="3072572"/>
              <a:ext cx="43249" cy="97526"/>
            </a:xfrm>
            <a:custGeom>
              <a:avLst/>
              <a:gdLst/>
              <a:ahLst/>
              <a:cxnLst/>
              <a:rect l="l" t="t" r="r" b="b"/>
              <a:pathLst>
                <a:path w="1655" h="3732" extrusionOk="0">
                  <a:moveTo>
                    <a:pt x="596" y="0"/>
                  </a:moveTo>
                  <a:lnTo>
                    <a:pt x="596" y="3125"/>
                  </a:lnTo>
                  <a:cubicBezTo>
                    <a:pt x="596" y="3462"/>
                    <a:pt x="327" y="3731"/>
                    <a:pt x="0" y="3731"/>
                  </a:cubicBezTo>
                  <a:lnTo>
                    <a:pt x="1058" y="3731"/>
                  </a:lnTo>
                  <a:cubicBezTo>
                    <a:pt x="1385" y="3731"/>
                    <a:pt x="1654" y="3462"/>
                    <a:pt x="1654" y="3125"/>
                  </a:cubicBezTo>
                  <a:lnTo>
                    <a:pt x="165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6" name="Google Shape;18526;p67"/>
            <p:cNvSpPr/>
            <p:nvPr/>
          </p:nvSpPr>
          <p:spPr>
            <a:xfrm>
              <a:off x="8057199" y="3109759"/>
              <a:ext cx="169652" cy="60340"/>
            </a:xfrm>
            <a:custGeom>
              <a:avLst/>
              <a:gdLst/>
              <a:ahLst/>
              <a:cxnLst/>
              <a:rect l="l" t="t" r="r" b="b"/>
              <a:pathLst>
                <a:path w="6492" h="2309" extrusionOk="0">
                  <a:moveTo>
                    <a:pt x="866" y="0"/>
                  </a:moveTo>
                  <a:cubicBezTo>
                    <a:pt x="395" y="0"/>
                    <a:pt x="1" y="385"/>
                    <a:pt x="1" y="866"/>
                  </a:cubicBezTo>
                  <a:lnTo>
                    <a:pt x="1" y="2308"/>
                  </a:lnTo>
                  <a:lnTo>
                    <a:pt x="6492" y="2308"/>
                  </a:lnTo>
                  <a:lnTo>
                    <a:pt x="6492" y="866"/>
                  </a:lnTo>
                  <a:cubicBezTo>
                    <a:pt x="6492" y="385"/>
                    <a:pt x="6107" y="0"/>
                    <a:pt x="562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7" name="Google Shape;18527;p67"/>
            <p:cNvSpPr/>
            <p:nvPr/>
          </p:nvSpPr>
          <p:spPr>
            <a:xfrm>
              <a:off x="8028297" y="3252729"/>
              <a:ext cx="68127" cy="10845"/>
            </a:xfrm>
            <a:custGeom>
              <a:avLst/>
              <a:gdLst/>
              <a:ahLst/>
              <a:cxnLst/>
              <a:rect l="l" t="t" r="r" b="b"/>
              <a:pathLst>
                <a:path w="2607" h="415" extrusionOk="0">
                  <a:moveTo>
                    <a:pt x="280" y="1"/>
                  </a:moveTo>
                  <a:cubicBezTo>
                    <a:pt x="1" y="1"/>
                    <a:pt x="1" y="414"/>
                    <a:pt x="280" y="414"/>
                  </a:cubicBezTo>
                  <a:lnTo>
                    <a:pt x="2328" y="414"/>
                  </a:lnTo>
                  <a:cubicBezTo>
                    <a:pt x="2607" y="414"/>
                    <a:pt x="260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8" name="Google Shape;18528;p67"/>
            <p:cNvSpPr/>
            <p:nvPr/>
          </p:nvSpPr>
          <p:spPr>
            <a:xfrm>
              <a:off x="8187627" y="3252729"/>
              <a:ext cx="67866" cy="10845"/>
            </a:xfrm>
            <a:custGeom>
              <a:avLst/>
              <a:gdLst/>
              <a:ahLst/>
              <a:cxnLst/>
              <a:rect l="l" t="t" r="r" b="b"/>
              <a:pathLst>
                <a:path w="2597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2328" y="414"/>
                  </a:lnTo>
                  <a:cubicBezTo>
                    <a:pt x="2597" y="414"/>
                    <a:pt x="259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9" name="Google Shape;18529;p67"/>
            <p:cNvSpPr/>
            <p:nvPr/>
          </p:nvSpPr>
          <p:spPr>
            <a:xfrm>
              <a:off x="7988340" y="3054723"/>
              <a:ext cx="82213" cy="25897"/>
            </a:xfrm>
            <a:custGeom>
              <a:avLst/>
              <a:gdLst/>
              <a:ahLst/>
              <a:cxnLst/>
              <a:rect l="l" t="t" r="r" b="b"/>
              <a:pathLst>
                <a:path w="3146" h="991" extrusionOk="0">
                  <a:moveTo>
                    <a:pt x="213" y="0"/>
                  </a:moveTo>
                  <a:cubicBezTo>
                    <a:pt x="97" y="10"/>
                    <a:pt x="1" y="106"/>
                    <a:pt x="1" y="222"/>
                  </a:cubicBezTo>
                  <a:lnTo>
                    <a:pt x="1" y="779"/>
                  </a:lnTo>
                  <a:cubicBezTo>
                    <a:pt x="1" y="895"/>
                    <a:pt x="97" y="991"/>
                    <a:pt x="213" y="991"/>
                  </a:cubicBezTo>
                  <a:lnTo>
                    <a:pt x="2934" y="991"/>
                  </a:lnTo>
                  <a:cubicBezTo>
                    <a:pt x="3049" y="991"/>
                    <a:pt x="3145" y="895"/>
                    <a:pt x="3145" y="779"/>
                  </a:cubicBezTo>
                  <a:lnTo>
                    <a:pt x="3145" y="222"/>
                  </a:lnTo>
                  <a:cubicBezTo>
                    <a:pt x="3145" y="106"/>
                    <a:pt x="3049" y="0"/>
                    <a:pt x="293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0" name="Google Shape;18530;p67"/>
            <p:cNvSpPr/>
            <p:nvPr/>
          </p:nvSpPr>
          <p:spPr>
            <a:xfrm>
              <a:off x="7988340" y="3062014"/>
              <a:ext cx="82213" cy="18606"/>
            </a:xfrm>
            <a:custGeom>
              <a:avLst/>
              <a:gdLst/>
              <a:ahLst/>
              <a:cxnLst/>
              <a:rect l="l" t="t" r="r" b="b"/>
              <a:pathLst>
                <a:path w="3146" h="712" extrusionOk="0">
                  <a:moveTo>
                    <a:pt x="1" y="0"/>
                  </a:moveTo>
                  <a:lnTo>
                    <a:pt x="1" y="500"/>
                  </a:lnTo>
                  <a:cubicBezTo>
                    <a:pt x="1" y="616"/>
                    <a:pt x="97" y="712"/>
                    <a:pt x="213" y="712"/>
                  </a:cubicBezTo>
                  <a:lnTo>
                    <a:pt x="2934" y="712"/>
                  </a:lnTo>
                  <a:cubicBezTo>
                    <a:pt x="3049" y="712"/>
                    <a:pt x="3145" y="616"/>
                    <a:pt x="3145" y="500"/>
                  </a:cubicBezTo>
                  <a:lnTo>
                    <a:pt x="3145" y="0"/>
                  </a:lnTo>
                  <a:cubicBezTo>
                    <a:pt x="3145" y="125"/>
                    <a:pt x="3049" y="221"/>
                    <a:pt x="2934" y="221"/>
                  </a:cubicBezTo>
                  <a:lnTo>
                    <a:pt x="213" y="221"/>
                  </a:lnTo>
                  <a:cubicBezTo>
                    <a:pt x="97" y="221"/>
                    <a:pt x="1" y="125"/>
                    <a:pt x="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1" name="Google Shape;18531;p67"/>
            <p:cNvSpPr/>
            <p:nvPr/>
          </p:nvSpPr>
          <p:spPr>
            <a:xfrm>
              <a:off x="8214778" y="3054959"/>
              <a:ext cx="82448" cy="25662"/>
            </a:xfrm>
            <a:custGeom>
              <a:avLst/>
              <a:gdLst/>
              <a:ahLst/>
              <a:cxnLst/>
              <a:rect l="l" t="t" r="r" b="b"/>
              <a:pathLst>
                <a:path w="3155" h="982" extrusionOk="0">
                  <a:moveTo>
                    <a:pt x="221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770"/>
                  </a:lnTo>
                  <a:cubicBezTo>
                    <a:pt x="0" y="886"/>
                    <a:pt x="96" y="982"/>
                    <a:pt x="221" y="982"/>
                  </a:cubicBezTo>
                  <a:lnTo>
                    <a:pt x="2933" y="982"/>
                  </a:lnTo>
                  <a:cubicBezTo>
                    <a:pt x="3058" y="982"/>
                    <a:pt x="3154" y="886"/>
                    <a:pt x="3154" y="770"/>
                  </a:cubicBezTo>
                  <a:lnTo>
                    <a:pt x="3154" y="213"/>
                  </a:lnTo>
                  <a:cubicBezTo>
                    <a:pt x="3154" y="97"/>
                    <a:pt x="3058" y="1"/>
                    <a:pt x="2933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2" name="Google Shape;18532;p67"/>
            <p:cNvSpPr/>
            <p:nvPr/>
          </p:nvSpPr>
          <p:spPr>
            <a:xfrm>
              <a:off x="8214778" y="3062250"/>
              <a:ext cx="82448" cy="18371"/>
            </a:xfrm>
            <a:custGeom>
              <a:avLst/>
              <a:gdLst/>
              <a:ahLst/>
              <a:cxnLst/>
              <a:rect l="l" t="t" r="r" b="b"/>
              <a:pathLst>
                <a:path w="3155" h="703" extrusionOk="0">
                  <a:moveTo>
                    <a:pt x="0" y="1"/>
                  </a:moveTo>
                  <a:lnTo>
                    <a:pt x="0" y="491"/>
                  </a:lnTo>
                  <a:cubicBezTo>
                    <a:pt x="0" y="607"/>
                    <a:pt x="96" y="703"/>
                    <a:pt x="221" y="703"/>
                  </a:cubicBezTo>
                  <a:lnTo>
                    <a:pt x="2933" y="703"/>
                  </a:lnTo>
                  <a:cubicBezTo>
                    <a:pt x="3058" y="703"/>
                    <a:pt x="3154" y="607"/>
                    <a:pt x="3154" y="491"/>
                  </a:cubicBezTo>
                  <a:lnTo>
                    <a:pt x="3154" y="1"/>
                  </a:lnTo>
                  <a:cubicBezTo>
                    <a:pt x="3154" y="116"/>
                    <a:pt x="3058" y="212"/>
                    <a:pt x="2933" y="212"/>
                  </a:cubicBezTo>
                  <a:lnTo>
                    <a:pt x="221" y="212"/>
                  </a:ln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3" name="Google Shape;18533;p67"/>
            <p:cNvSpPr/>
            <p:nvPr/>
          </p:nvSpPr>
          <p:spPr>
            <a:xfrm>
              <a:off x="8057461" y="3109759"/>
              <a:ext cx="169130" cy="30183"/>
            </a:xfrm>
            <a:custGeom>
              <a:avLst/>
              <a:gdLst/>
              <a:ahLst/>
              <a:cxnLst/>
              <a:rect l="l" t="t" r="r" b="b"/>
              <a:pathLst>
                <a:path w="6472" h="1155" extrusionOk="0">
                  <a:moveTo>
                    <a:pt x="856" y="0"/>
                  </a:moveTo>
                  <a:cubicBezTo>
                    <a:pt x="433" y="0"/>
                    <a:pt x="68" y="308"/>
                    <a:pt x="0" y="731"/>
                  </a:cubicBezTo>
                  <a:cubicBezTo>
                    <a:pt x="750" y="991"/>
                    <a:pt x="1933" y="1154"/>
                    <a:pt x="3260" y="1154"/>
                  </a:cubicBezTo>
                  <a:cubicBezTo>
                    <a:pt x="4558" y="1154"/>
                    <a:pt x="5722" y="991"/>
                    <a:pt x="6472" y="750"/>
                  </a:cubicBezTo>
                  <a:cubicBezTo>
                    <a:pt x="6414" y="318"/>
                    <a:pt x="6049" y="0"/>
                    <a:pt x="561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4" name="Google Shape;18534;p67"/>
            <p:cNvSpPr/>
            <p:nvPr/>
          </p:nvSpPr>
          <p:spPr>
            <a:xfrm>
              <a:off x="8076564" y="2952937"/>
              <a:ext cx="34939" cy="31385"/>
            </a:xfrm>
            <a:custGeom>
              <a:avLst/>
              <a:gdLst/>
              <a:ahLst/>
              <a:cxnLst/>
              <a:rect l="l" t="t" r="r" b="b"/>
              <a:pathLst>
                <a:path w="1337" h="1201" extrusionOk="0">
                  <a:moveTo>
                    <a:pt x="669" y="1"/>
                  </a:moveTo>
                  <a:cubicBezTo>
                    <a:pt x="565" y="1"/>
                    <a:pt x="462" y="68"/>
                    <a:pt x="462" y="203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9"/>
                    <a:pt x="279" y="809"/>
                  </a:cubicBezTo>
                  <a:lnTo>
                    <a:pt x="462" y="809"/>
                  </a:lnTo>
                  <a:lnTo>
                    <a:pt x="462" y="991"/>
                  </a:lnTo>
                  <a:cubicBezTo>
                    <a:pt x="462" y="1131"/>
                    <a:pt x="565" y="1200"/>
                    <a:pt x="669" y="1200"/>
                  </a:cubicBezTo>
                  <a:cubicBezTo>
                    <a:pt x="772" y="1200"/>
                    <a:pt x="875" y="1131"/>
                    <a:pt x="875" y="991"/>
                  </a:cubicBezTo>
                  <a:lnTo>
                    <a:pt x="875" y="809"/>
                  </a:lnTo>
                  <a:lnTo>
                    <a:pt x="1068" y="809"/>
                  </a:lnTo>
                  <a:cubicBezTo>
                    <a:pt x="1337" y="809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3"/>
                  </a:lnTo>
                  <a:cubicBezTo>
                    <a:pt x="875" y="68"/>
                    <a:pt x="772" y="1"/>
                    <a:pt x="669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5" name="Google Shape;18535;p67"/>
            <p:cNvSpPr/>
            <p:nvPr/>
          </p:nvSpPr>
          <p:spPr>
            <a:xfrm>
              <a:off x="8173803" y="2952937"/>
              <a:ext cx="34965" cy="31202"/>
            </a:xfrm>
            <a:custGeom>
              <a:avLst/>
              <a:gdLst/>
              <a:ahLst/>
              <a:cxnLst/>
              <a:rect l="l" t="t" r="r" b="b"/>
              <a:pathLst>
                <a:path w="1338" h="1194" extrusionOk="0">
                  <a:moveTo>
                    <a:pt x="674" y="1"/>
                  </a:moveTo>
                  <a:cubicBezTo>
                    <a:pt x="573" y="1"/>
                    <a:pt x="472" y="68"/>
                    <a:pt x="472" y="203"/>
                  </a:cubicBezTo>
                  <a:lnTo>
                    <a:pt x="472" y="395"/>
                  </a:lnTo>
                  <a:lnTo>
                    <a:pt x="279" y="395"/>
                  </a:lnTo>
                  <a:cubicBezTo>
                    <a:pt x="1" y="395"/>
                    <a:pt x="1" y="799"/>
                    <a:pt x="279" y="799"/>
                  </a:cubicBezTo>
                  <a:lnTo>
                    <a:pt x="472" y="799"/>
                  </a:lnTo>
                  <a:lnTo>
                    <a:pt x="472" y="991"/>
                  </a:lnTo>
                  <a:cubicBezTo>
                    <a:pt x="472" y="1126"/>
                    <a:pt x="573" y="1193"/>
                    <a:pt x="674" y="1193"/>
                  </a:cubicBezTo>
                  <a:cubicBezTo>
                    <a:pt x="775" y="1193"/>
                    <a:pt x="876" y="1126"/>
                    <a:pt x="876" y="991"/>
                  </a:cubicBezTo>
                  <a:lnTo>
                    <a:pt x="876" y="799"/>
                  </a:lnTo>
                  <a:lnTo>
                    <a:pt x="1068" y="799"/>
                  </a:lnTo>
                  <a:cubicBezTo>
                    <a:pt x="1337" y="799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3"/>
                  </a:lnTo>
                  <a:cubicBezTo>
                    <a:pt x="876" y="68"/>
                    <a:pt x="775" y="1"/>
                    <a:pt x="67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6" name="Google Shape;18536;p67"/>
            <p:cNvSpPr/>
            <p:nvPr/>
          </p:nvSpPr>
          <p:spPr>
            <a:xfrm>
              <a:off x="8076564" y="3026579"/>
              <a:ext cx="34939" cy="31359"/>
            </a:xfrm>
            <a:custGeom>
              <a:avLst/>
              <a:gdLst/>
              <a:ahLst/>
              <a:cxnLst/>
              <a:rect l="l" t="t" r="r" b="b"/>
              <a:pathLst>
                <a:path w="1337" h="1200" extrusionOk="0">
                  <a:moveTo>
                    <a:pt x="669" y="0"/>
                  </a:moveTo>
                  <a:cubicBezTo>
                    <a:pt x="565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5" y="1200"/>
                    <a:pt x="669" y="1200"/>
                  </a:cubicBezTo>
                  <a:cubicBezTo>
                    <a:pt x="772" y="1200"/>
                    <a:pt x="875" y="1130"/>
                    <a:pt x="875" y="991"/>
                  </a:cubicBezTo>
                  <a:lnTo>
                    <a:pt x="875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2"/>
                  </a:lnTo>
                  <a:cubicBezTo>
                    <a:pt x="875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7" name="Google Shape;18537;p67"/>
            <p:cNvSpPr/>
            <p:nvPr/>
          </p:nvSpPr>
          <p:spPr>
            <a:xfrm>
              <a:off x="8173803" y="3026579"/>
              <a:ext cx="34965" cy="31359"/>
            </a:xfrm>
            <a:custGeom>
              <a:avLst/>
              <a:gdLst/>
              <a:ahLst/>
              <a:cxnLst/>
              <a:rect l="l" t="t" r="r" b="b"/>
              <a:pathLst>
                <a:path w="1338" h="1200" extrusionOk="0">
                  <a:moveTo>
                    <a:pt x="669" y="0"/>
                  </a:moveTo>
                  <a:cubicBezTo>
                    <a:pt x="566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1" y="395"/>
                    <a:pt x="1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6" y="1200"/>
                    <a:pt x="669" y="1200"/>
                  </a:cubicBezTo>
                  <a:cubicBezTo>
                    <a:pt x="772" y="1200"/>
                    <a:pt x="876" y="1130"/>
                    <a:pt x="876" y="991"/>
                  </a:cubicBezTo>
                  <a:lnTo>
                    <a:pt x="876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2"/>
                  </a:lnTo>
                  <a:cubicBezTo>
                    <a:pt x="876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38" name="Google Shape;18538;p67"/>
          <p:cNvGrpSpPr/>
          <p:nvPr/>
        </p:nvGrpSpPr>
        <p:grpSpPr>
          <a:xfrm>
            <a:off x="5690039" y="2902998"/>
            <a:ext cx="362902" cy="360498"/>
            <a:chOff x="5690039" y="2902998"/>
            <a:chExt cx="362902" cy="360498"/>
          </a:xfrm>
        </p:grpSpPr>
        <p:sp>
          <p:nvSpPr>
            <p:cNvPr id="18539" name="Google Shape;18539;p67"/>
            <p:cNvSpPr/>
            <p:nvPr/>
          </p:nvSpPr>
          <p:spPr>
            <a:xfrm>
              <a:off x="5690039" y="2902998"/>
              <a:ext cx="361883" cy="360498"/>
            </a:xfrm>
            <a:custGeom>
              <a:avLst/>
              <a:gdLst/>
              <a:ahLst/>
              <a:cxnLst/>
              <a:rect l="l" t="t" r="r" b="b"/>
              <a:pathLst>
                <a:path w="13848" h="13795" extrusionOk="0">
                  <a:moveTo>
                    <a:pt x="8235" y="2316"/>
                  </a:moveTo>
                  <a:cubicBezTo>
                    <a:pt x="8286" y="2316"/>
                    <a:pt x="8339" y="2336"/>
                    <a:pt x="8386" y="2383"/>
                  </a:cubicBezTo>
                  <a:lnTo>
                    <a:pt x="8886" y="2883"/>
                  </a:lnTo>
                  <a:cubicBezTo>
                    <a:pt x="9040" y="3038"/>
                    <a:pt x="8902" y="3248"/>
                    <a:pt x="8738" y="3248"/>
                  </a:cubicBezTo>
                  <a:cubicBezTo>
                    <a:pt x="8688" y="3248"/>
                    <a:pt x="8635" y="3229"/>
                    <a:pt x="8588" y="3181"/>
                  </a:cubicBezTo>
                  <a:lnTo>
                    <a:pt x="8088" y="2681"/>
                  </a:lnTo>
                  <a:cubicBezTo>
                    <a:pt x="7933" y="2527"/>
                    <a:pt x="8072" y="2316"/>
                    <a:pt x="8235" y="2316"/>
                  </a:cubicBezTo>
                  <a:close/>
                  <a:moveTo>
                    <a:pt x="9514" y="3595"/>
                  </a:moveTo>
                  <a:cubicBezTo>
                    <a:pt x="9565" y="3595"/>
                    <a:pt x="9617" y="3615"/>
                    <a:pt x="9665" y="3662"/>
                  </a:cubicBezTo>
                  <a:lnTo>
                    <a:pt x="10165" y="4162"/>
                  </a:lnTo>
                  <a:cubicBezTo>
                    <a:pt x="10320" y="4310"/>
                    <a:pt x="10180" y="4526"/>
                    <a:pt x="10015" y="4526"/>
                  </a:cubicBezTo>
                  <a:cubicBezTo>
                    <a:pt x="9965" y="4526"/>
                    <a:pt x="9913" y="4507"/>
                    <a:pt x="9867" y="4460"/>
                  </a:cubicBezTo>
                  <a:lnTo>
                    <a:pt x="9367" y="3960"/>
                  </a:lnTo>
                  <a:cubicBezTo>
                    <a:pt x="9212" y="3806"/>
                    <a:pt x="9350" y="3595"/>
                    <a:pt x="9514" y="3595"/>
                  </a:cubicBezTo>
                  <a:close/>
                  <a:moveTo>
                    <a:pt x="10793" y="4874"/>
                  </a:moveTo>
                  <a:cubicBezTo>
                    <a:pt x="10844" y="4874"/>
                    <a:pt x="10896" y="4893"/>
                    <a:pt x="10944" y="4941"/>
                  </a:cubicBezTo>
                  <a:lnTo>
                    <a:pt x="11444" y="5441"/>
                  </a:lnTo>
                  <a:cubicBezTo>
                    <a:pt x="11600" y="5589"/>
                    <a:pt x="11452" y="5801"/>
                    <a:pt x="11288" y="5801"/>
                  </a:cubicBezTo>
                  <a:cubicBezTo>
                    <a:pt x="11239" y="5801"/>
                    <a:pt x="11189" y="5783"/>
                    <a:pt x="11146" y="5739"/>
                  </a:cubicBezTo>
                  <a:lnTo>
                    <a:pt x="10646" y="5239"/>
                  </a:lnTo>
                  <a:cubicBezTo>
                    <a:pt x="10491" y="5084"/>
                    <a:pt x="10629" y="4874"/>
                    <a:pt x="10793" y="4874"/>
                  </a:cubicBezTo>
                  <a:close/>
                  <a:moveTo>
                    <a:pt x="8727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16"/>
                  </a:lnTo>
                  <a:lnTo>
                    <a:pt x="7607" y="1604"/>
                  </a:lnTo>
                  <a:cubicBezTo>
                    <a:pt x="7762" y="1759"/>
                    <a:pt x="7623" y="1969"/>
                    <a:pt x="7459" y="1969"/>
                  </a:cubicBezTo>
                  <a:cubicBezTo>
                    <a:pt x="7409" y="1969"/>
                    <a:pt x="7356" y="1950"/>
                    <a:pt x="7309" y="1902"/>
                  </a:cubicBezTo>
                  <a:lnTo>
                    <a:pt x="7020" y="1614"/>
                  </a:lnTo>
                  <a:lnTo>
                    <a:pt x="87" y="8547"/>
                  </a:lnTo>
                  <a:cubicBezTo>
                    <a:pt x="1" y="8633"/>
                    <a:pt x="1" y="8778"/>
                    <a:pt x="87" y="8864"/>
                  </a:cubicBezTo>
                  <a:lnTo>
                    <a:pt x="318" y="9095"/>
                  </a:lnTo>
                  <a:cubicBezTo>
                    <a:pt x="364" y="9135"/>
                    <a:pt x="420" y="9158"/>
                    <a:pt x="476" y="9158"/>
                  </a:cubicBezTo>
                  <a:cubicBezTo>
                    <a:pt x="514" y="9158"/>
                    <a:pt x="552" y="9147"/>
                    <a:pt x="587" y="9124"/>
                  </a:cubicBezTo>
                  <a:cubicBezTo>
                    <a:pt x="681" y="9075"/>
                    <a:pt x="775" y="9054"/>
                    <a:pt x="866" y="9054"/>
                  </a:cubicBezTo>
                  <a:cubicBezTo>
                    <a:pt x="1280" y="9054"/>
                    <a:pt x="1614" y="9504"/>
                    <a:pt x="1385" y="9922"/>
                  </a:cubicBezTo>
                  <a:cubicBezTo>
                    <a:pt x="1337" y="10009"/>
                    <a:pt x="1347" y="10124"/>
                    <a:pt x="1424" y="10191"/>
                  </a:cubicBezTo>
                  <a:lnTo>
                    <a:pt x="1972" y="10749"/>
                  </a:lnTo>
                  <a:cubicBezTo>
                    <a:pt x="2020" y="10791"/>
                    <a:pt x="2079" y="10814"/>
                    <a:pt x="2138" y="10814"/>
                  </a:cubicBezTo>
                  <a:cubicBezTo>
                    <a:pt x="2173" y="10814"/>
                    <a:pt x="2209" y="10806"/>
                    <a:pt x="2241" y="10787"/>
                  </a:cubicBezTo>
                  <a:cubicBezTo>
                    <a:pt x="2337" y="10736"/>
                    <a:pt x="2434" y="10713"/>
                    <a:pt x="2527" y="10713"/>
                  </a:cubicBezTo>
                  <a:cubicBezTo>
                    <a:pt x="2938" y="10713"/>
                    <a:pt x="3267" y="11160"/>
                    <a:pt x="3039" y="11576"/>
                  </a:cubicBezTo>
                  <a:cubicBezTo>
                    <a:pt x="2991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7" y="12445"/>
                    <a:pt x="3734" y="12468"/>
                    <a:pt x="3794" y="12468"/>
                  </a:cubicBezTo>
                  <a:cubicBezTo>
                    <a:pt x="3831" y="12468"/>
                    <a:pt x="3869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3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13" y="6806"/>
                  </a:lnTo>
                  <a:lnTo>
                    <a:pt x="11915" y="6508"/>
                  </a:lnTo>
                  <a:cubicBezTo>
                    <a:pt x="11766" y="6360"/>
                    <a:pt x="11911" y="6148"/>
                    <a:pt x="12077" y="6148"/>
                  </a:cubicBezTo>
                  <a:cubicBezTo>
                    <a:pt x="12126" y="6148"/>
                    <a:pt x="12177" y="6166"/>
                    <a:pt x="12223" y="6210"/>
                  </a:cubicBezTo>
                  <a:lnTo>
                    <a:pt x="12511" y="6499"/>
                  </a:lnTo>
                  <a:lnTo>
                    <a:pt x="13761" y="5258"/>
                  </a:lnTo>
                  <a:cubicBezTo>
                    <a:pt x="13848" y="5172"/>
                    <a:pt x="13848" y="5027"/>
                    <a:pt x="13761" y="4941"/>
                  </a:cubicBezTo>
                  <a:lnTo>
                    <a:pt x="13530" y="4710"/>
                  </a:lnTo>
                  <a:cubicBezTo>
                    <a:pt x="13483" y="4668"/>
                    <a:pt x="13424" y="4645"/>
                    <a:pt x="13365" y="4645"/>
                  </a:cubicBezTo>
                  <a:cubicBezTo>
                    <a:pt x="13329" y="4645"/>
                    <a:pt x="13294" y="4654"/>
                    <a:pt x="13261" y="4672"/>
                  </a:cubicBezTo>
                  <a:cubicBezTo>
                    <a:pt x="13165" y="4723"/>
                    <a:pt x="13068" y="4746"/>
                    <a:pt x="12975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4" y="2988"/>
                    <a:pt x="11718" y="2988"/>
                  </a:cubicBezTo>
                  <a:cubicBezTo>
                    <a:pt x="11680" y="2988"/>
                    <a:pt x="11642" y="2998"/>
                    <a:pt x="11607" y="3018"/>
                  </a:cubicBezTo>
                  <a:cubicBezTo>
                    <a:pt x="11512" y="3069"/>
                    <a:pt x="11414" y="3092"/>
                    <a:pt x="11321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402"/>
                  </a:lnTo>
                  <a:cubicBezTo>
                    <a:pt x="10177" y="1356"/>
                    <a:pt x="10120" y="1334"/>
                    <a:pt x="10062" y="1334"/>
                  </a:cubicBezTo>
                  <a:cubicBezTo>
                    <a:pt x="10023" y="1334"/>
                    <a:pt x="9982" y="1344"/>
                    <a:pt x="9944" y="1364"/>
                  </a:cubicBezTo>
                  <a:cubicBezTo>
                    <a:pt x="9850" y="1415"/>
                    <a:pt x="9754" y="1438"/>
                    <a:pt x="9662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7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0" name="Google Shape;18540;p67"/>
            <p:cNvSpPr/>
            <p:nvPr/>
          </p:nvSpPr>
          <p:spPr>
            <a:xfrm>
              <a:off x="5808158" y="2902998"/>
              <a:ext cx="244783" cy="360498"/>
            </a:xfrm>
            <a:custGeom>
              <a:avLst/>
              <a:gdLst/>
              <a:ahLst/>
              <a:cxnLst/>
              <a:rect l="l" t="t" r="r" b="b"/>
              <a:pathLst>
                <a:path w="9367" h="13795" extrusionOk="0">
                  <a:moveTo>
                    <a:pt x="4207" y="1"/>
                  </a:moveTo>
                  <a:cubicBezTo>
                    <a:pt x="4150" y="1"/>
                    <a:pt x="4092" y="22"/>
                    <a:pt x="4049" y="66"/>
                  </a:cubicBezTo>
                  <a:lnTo>
                    <a:pt x="2799" y="1316"/>
                  </a:lnTo>
                  <a:lnTo>
                    <a:pt x="3087" y="1604"/>
                  </a:lnTo>
                  <a:cubicBezTo>
                    <a:pt x="3174" y="1691"/>
                    <a:pt x="3174" y="1825"/>
                    <a:pt x="3087" y="1902"/>
                  </a:cubicBezTo>
                  <a:lnTo>
                    <a:pt x="3568" y="2383"/>
                  </a:lnTo>
                  <a:cubicBezTo>
                    <a:pt x="3611" y="2345"/>
                    <a:pt x="3666" y="2325"/>
                    <a:pt x="3722" y="2325"/>
                  </a:cubicBezTo>
                  <a:cubicBezTo>
                    <a:pt x="3777" y="2325"/>
                    <a:pt x="3832" y="2345"/>
                    <a:pt x="3876" y="2383"/>
                  </a:cubicBezTo>
                  <a:lnTo>
                    <a:pt x="4376" y="2883"/>
                  </a:lnTo>
                  <a:cubicBezTo>
                    <a:pt x="4452" y="2970"/>
                    <a:pt x="4452" y="3104"/>
                    <a:pt x="4376" y="3181"/>
                  </a:cubicBezTo>
                  <a:lnTo>
                    <a:pt x="4856" y="3662"/>
                  </a:lnTo>
                  <a:cubicBezTo>
                    <a:pt x="4895" y="3624"/>
                    <a:pt x="4948" y="3604"/>
                    <a:pt x="5002" y="3604"/>
                  </a:cubicBezTo>
                  <a:cubicBezTo>
                    <a:pt x="5056" y="3604"/>
                    <a:pt x="5111" y="3624"/>
                    <a:pt x="5154" y="3662"/>
                  </a:cubicBezTo>
                  <a:lnTo>
                    <a:pt x="5654" y="4162"/>
                  </a:lnTo>
                  <a:cubicBezTo>
                    <a:pt x="5731" y="4249"/>
                    <a:pt x="5731" y="4383"/>
                    <a:pt x="5654" y="4470"/>
                  </a:cubicBezTo>
                  <a:lnTo>
                    <a:pt x="6135" y="4951"/>
                  </a:lnTo>
                  <a:cubicBezTo>
                    <a:pt x="6174" y="4907"/>
                    <a:pt x="6227" y="4886"/>
                    <a:pt x="6281" y="4886"/>
                  </a:cubicBezTo>
                  <a:cubicBezTo>
                    <a:pt x="6335" y="4886"/>
                    <a:pt x="6390" y="4907"/>
                    <a:pt x="6433" y="4951"/>
                  </a:cubicBezTo>
                  <a:lnTo>
                    <a:pt x="6933" y="5451"/>
                  </a:lnTo>
                  <a:lnTo>
                    <a:pt x="6953" y="5470"/>
                  </a:lnTo>
                  <a:cubicBezTo>
                    <a:pt x="6972" y="5499"/>
                    <a:pt x="6991" y="5537"/>
                    <a:pt x="6991" y="5576"/>
                  </a:cubicBezTo>
                  <a:lnTo>
                    <a:pt x="6991" y="5585"/>
                  </a:lnTo>
                  <a:lnTo>
                    <a:pt x="6991" y="5604"/>
                  </a:lnTo>
                  <a:lnTo>
                    <a:pt x="6991" y="5624"/>
                  </a:lnTo>
                  <a:lnTo>
                    <a:pt x="6991" y="5633"/>
                  </a:lnTo>
                  <a:lnTo>
                    <a:pt x="6991" y="5643"/>
                  </a:lnTo>
                  <a:lnTo>
                    <a:pt x="6991" y="5652"/>
                  </a:lnTo>
                  <a:lnTo>
                    <a:pt x="6991" y="5662"/>
                  </a:lnTo>
                  <a:lnTo>
                    <a:pt x="6991" y="5672"/>
                  </a:lnTo>
                  <a:lnTo>
                    <a:pt x="6991" y="5681"/>
                  </a:lnTo>
                  <a:lnTo>
                    <a:pt x="6991" y="5691"/>
                  </a:lnTo>
                  <a:lnTo>
                    <a:pt x="6991" y="5701"/>
                  </a:lnTo>
                  <a:lnTo>
                    <a:pt x="6991" y="5710"/>
                  </a:lnTo>
                  <a:lnTo>
                    <a:pt x="6982" y="5720"/>
                  </a:lnTo>
                  <a:lnTo>
                    <a:pt x="6972" y="5739"/>
                  </a:lnTo>
                  <a:cubicBezTo>
                    <a:pt x="6929" y="5777"/>
                    <a:pt x="6871" y="5796"/>
                    <a:pt x="6815" y="5796"/>
                  </a:cubicBezTo>
                  <a:cubicBezTo>
                    <a:pt x="6771" y="5796"/>
                    <a:pt x="6727" y="5784"/>
                    <a:pt x="6693" y="5758"/>
                  </a:cubicBezTo>
                  <a:lnTo>
                    <a:pt x="0" y="12451"/>
                  </a:lnTo>
                  <a:cubicBezTo>
                    <a:pt x="270" y="12605"/>
                    <a:pt x="375" y="12951"/>
                    <a:pt x="221" y="13230"/>
                  </a:cubicBezTo>
                  <a:cubicBezTo>
                    <a:pt x="173" y="13316"/>
                    <a:pt x="183" y="13432"/>
                    <a:pt x="260" y="13499"/>
                  </a:cubicBezTo>
                  <a:lnTo>
                    <a:pt x="491" y="13730"/>
                  </a:lnTo>
                  <a:cubicBezTo>
                    <a:pt x="534" y="13773"/>
                    <a:pt x="592" y="13795"/>
                    <a:pt x="649" y="13795"/>
                  </a:cubicBezTo>
                  <a:cubicBezTo>
                    <a:pt x="707" y="13795"/>
                    <a:pt x="765" y="13773"/>
                    <a:pt x="808" y="13730"/>
                  </a:cubicBezTo>
                  <a:lnTo>
                    <a:pt x="7732" y="6797"/>
                  </a:lnTo>
                  <a:lnTo>
                    <a:pt x="7443" y="6508"/>
                  </a:lnTo>
                  <a:cubicBezTo>
                    <a:pt x="7366" y="6431"/>
                    <a:pt x="7366" y="6297"/>
                    <a:pt x="7443" y="6210"/>
                  </a:cubicBezTo>
                  <a:lnTo>
                    <a:pt x="7462" y="6191"/>
                  </a:lnTo>
                  <a:cubicBezTo>
                    <a:pt x="7482" y="6181"/>
                    <a:pt x="7491" y="6181"/>
                    <a:pt x="7510" y="6172"/>
                  </a:cubicBezTo>
                  <a:lnTo>
                    <a:pt x="7530" y="6162"/>
                  </a:lnTo>
                  <a:lnTo>
                    <a:pt x="7587" y="6162"/>
                  </a:lnTo>
                  <a:cubicBezTo>
                    <a:pt x="7626" y="6162"/>
                    <a:pt x="7655" y="6172"/>
                    <a:pt x="7683" y="6191"/>
                  </a:cubicBezTo>
                  <a:lnTo>
                    <a:pt x="7703" y="6201"/>
                  </a:lnTo>
                  <a:cubicBezTo>
                    <a:pt x="7722" y="6201"/>
                    <a:pt x="7732" y="6210"/>
                    <a:pt x="7741" y="6229"/>
                  </a:cubicBezTo>
                  <a:lnTo>
                    <a:pt x="8030" y="6518"/>
                  </a:lnTo>
                  <a:lnTo>
                    <a:pt x="9280" y="5268"/>
                  </a:lnTo>
                  <a:cubicBezTo>
                    <a:pt x="9366" y="5181"/>
                    <a:pt x="9366" y="5037"/>
                    <a:pt x="9280" y="4951"/>
                  </a:cubicBezTo>
                  <a:lnTo>
                    <a:pt x="9049" y="4720"/>
                  </a:lnTo>
                  <a:cubicBezTo>
                    <a:pt x="9001" y="4678"/>
                    <a:pt x="8942" y="4655"/>
                    <a:pt x="8883" y="4655"/>
                  </a:cubicBezTo>
                  <a:cubicBezTo>
                    <a:pt x="8848" y="4655"/>
                    <a:pt x="8812" y="4663"/>
                    <a:pt x="8780" y="4681"/>
                  </a:cubicBezTo>
                  <a:cubicBezTo>
                    <a:pt x="8689" y="4730"/>
                    <a:pt x="8592" y="4754"/>
                    <a:pt x="8495" y="4754"/>
                  </a:cubicBezTo>
                  <a:cubicBezTo>
                    <a:pt x="8345" y="4754"/>
                    <a:pt x="8199" y="4696"/>
                    <a:pt x="8087" y="4585"/>
                  </a:cubicBezTo>
                  <a:lnTo>
                    <a:pt x="8049" y="4556"/>
                  </a:lnTo>
                  <a:lnTo>
                    <a:pt x="8039" y="4537"/>
                  </a:lnTo>
                  <a:lnTo>
                    <a:pt x="8030" y="4518"/>
                  </a:lnTo>
                  <a:lnTo>
                    <a:pt x="8010" y="4499"/>
                  </a:lnTo>
                  <a:lnTo>
                    <a:pt x="8001" y="4489"/>
                  </a:lnTo>
                  <a:lnTo>
                    <a:pt x="7991" y="4460"/>
                  </a:lnTo>
                  <a:cubicBezTo>
                    <a:pt x="7885" y="4287"/>
                    <a:pt x="7885" y="4066"/>
                    <a:pt x="7982" y="3893"/>
                  </a:cubicBezTo>
                  <a:cubicBezTo>
                    <a:pt x="8030" y="3797"/>
                    <a:pt x="8020" y="3691"/>
                    <a:pt x="7943" y="3624"/>
                  </a:cubicBezTo>
                  <a:lnTo>
                    <a:pt x="7395" y="3066"/>
                  </a:lnTo>
                  <a:cubicBezTo>
                    <a:pt x="7347" y="3024"/>
                    <a:pt x="7288" y="3001"/>
                    <a:pt x="7229" y="3001"/>
                  </a:cubicBezTo>
                  <a:cubicBezTo>
                    <a:pt x="7194" y="3001"/>
                    <a:pt x="7158" y="3009"/>
                    <a:pt x="7126" y="3027"/>
                  </a:cubicBezTo>
                  <a:cubicBezTo>
                    <a:pt x="7030" y="3079"/>
                    <a:pt x="6933" y="3102"/>
                    <a:pt x="6840" y="3102"/>
                  </a:cubicBezTo>
                  <a:cubicBezTo>
                    <a:pt x="6429" y="3102"/>
                    <a:pt x="6100" y="2654"/>
                    <a:pt x="6328" y="2239"/>
                  </a:cubicBezTo>
                  <a:cubicBezTo>
                    <a:pt x="6376" y="2143"/>
                    <a:pt x="6356" y="2037"/>
                    <a:pt x="6289" y="1960"/>
                  </a:cubicBezTo>
                  <a:lnTo>
                    <a:pt x="5741" y="1412"/>
                  </a:lnTo>
                  <a:cubicBezTo>
                    <a:pt x="5695" y="1366"/>
                    <a:pt x="5639" y="1344"/>
                    <a:pt x="5581" y="1344"/>
                  </a:cubicBezTo>
                  <a:cubicBezTo>
                    <a:pt x="5541" y="1344"/>
                    <a:pt x="5501" y="1354"/>
                    <a:pt x="5462" y="1373"/>
                  </a:cubicBezTo>
                  <a:cubicBezTo>
                    <a:pt x="5368" y="1425"/>
                    <a:pt x="5273" y="1448"/>
                    <a:pt x="5181" y="1448"/>
                  </a:cubicBezTo>
                  <a:cubicBezTo>
                    <a:pt x="4775" y="1448"/>
                    <a:pt x="4446" y="999"/>
                    <a:pt x="4674" y="575"/>
                  </a:cubicBezTo>
                  <a:lnTo>
                    <a:pt x="4635" y="566"/>
                  </a:lnTo>
                  <a:cubicBezTo>
                    <a:pt x="4683" y="479"/>
                    <a:pt x="4664" y="373"/>
                    <a:pt x="4597" y="296"/>
                  </a:cubicBezTo>
                  <a:lnTo>
                    <a:pt x="4366" y="66"/>
                  </a:lnTo>
                  <a:cubicBezTo>
                    <a:pt x="4323" y="22"/>
                    <a:pt x="4265" y="1"/>
                    <a:pt x="420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1" name="Google Shape;18541;p67"/>
            <p:cNvSpPr/>
            <p:nvPr/>
          </p:nvSpPr>
          <p:spPr>
            <a:xfrm>
              <a:off x="5740292" y="2985551"/>
              <a:ext cx="228450" cy="228398"/>
            </a:xfrm>
            <a:custGeom>
              <a:avLst/>
              <a:gdLst/>
              <a:ahLst/>
              <a:cxnLst/>
              <a:rect l="l" t="t" r="r" b="b"/>
              <a:pathLst>
                <a:path w="8742" h="8740" extrusionOk="0">
                  <a:moveTo>
                    <a:pt x="5070" y="1"/>
                  </a:moveTo>
                  <a:cubicBezTo>
                    <a:pt x="5054" y="1"/>
                    <a:pt x="5040" y="8"/>
                    <a:pt x="5030" y="22"/>
                  </a:cubicBezTo>
                  <a:lnTo>
                    <a:pt x="20" y="5023"/>
                  </a:lnTo>
                  <a:cubicBezTo>
                    <a:pt x="1" y="5051"/>
                    <a:pt x="1" y="5090"/>
                    <a:pt x="20" y="5119"/>
                  </a:cubicBezTo>
                  <a:lnTo>
                    <a:pt x="3626" y="8725"/>
                  </a:lnTo>
                  <a:cubicBezTo>
                    <a:pt x="3641" y="8734"/>
                    <a:pt x="3657" y="8739"/>
                    <a:pt x="3673" y="8739"/>
                  </a:cubicBezTo>
                  <a:cubicBezTo>
                    <a:pt x="3689" y="8739"/>
                    <a:pt x="3703" y="8734"/>
                    <a:pt x="3713" y="8725"/>
                  </a:cubicBezTo>
                  <a:lnTo>
                    <a:pt x="8723" y="3715"/>
                  </a:lnTo>
                  <a:cubicBezTo>
                    <a:pt x="8742" y="3686"/>
                    <a:pt x="8742" y="3647"/>
                    <a:pt x="8723" y="3628"/>
                  </a:cubicBezTo>
                  <a:lnTo>
                    <a:pt x="5117" y="22"/>
                  </a:lnTo>
                  <a:cubicBezTo>
                    <a:pt x="5102" y="8"/>
                    <a:pt x="5085" y="1"/>
                    <a:pt x="50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2" name="Google Shape;18542;p67"/>
            <p:cNvSpPr/>
            <p:nvPr/>
          </p:nvSpPr>
          <p:spPr>
            <a:xfrm>
              <a:off x="5826007" y="2985551"/>
              <a:ext cx="142997" cy="228398"/>
            </a:xfrm>
            <a:custGeom>
              <a:avLst/>
              <a:gdLst/>
              <a:ahLst/>
              <a:cxnLst/>
              <a:rect l="l" t="t" r="r" b="b"/>
              <a:pathLst>
                <a:path w="5472" h="8740" extrusionOk="0">
                  <a:moveTo>
                    <a:pt x="1797" y="1"/>
                  </a:moveTo>
                  <a:cubicBezTo>
                    <a:pt x="1781" y="1"/>
                    <a:pt x="1765" y="8"/>
                    <a:pt x="1750" y="22"/>
                  </a:cubicBezTo>
                  <a:lnTo>
                    <a:pt x="875" y="897"/>
                  </a:lnTo>
                  <a:lnTo>
                    <a:pt x="4135" y="4157"/>
                  </a:lnTo>
                  <a:cubicBezTo>
                    <a:pt x="4154" y="4186"/>
                    <a:pt x="4154" y="4224"/>
                    <a:pt x="4135" y="4253"/>
                  </a:cubicBezTo>
                  <a:lnTo>
                    <a:pt x="0" y="8378"/>
                  </a:lnTo>
                  <a:lnTo>
                    <a:pt x="346" y="8725"/>
                  </a:lnTo>
                  <a:cubicBezTo>
                    <a:pt x="361" y="8734"/>
                    <a:pt x="377" y="8739"/>
                    <a:pt x="393" y="8739"/>
                  </a:cubicBezTo>
                  <a:cubicBezTo>
                    <a:pt x="409" y="8739"/>
                    <a:pt x="423" y="8734"/>
                    <a:pt x="433" y="8725"/>
                  </a:cubicBezTo>
                  <a:lnTo>
                    <a:pt x="5443" y="3715"/>
                  </a:lnTo>
                  <a:cubicBezTo>
                    <a:pt x="5472" y="3686"/>
                    <a:pt x="5472" y="3647"/>
                    <a:pt x="5443" y="3628"/>
                  </a:cubicBezTo>
                  <a:lnTo>
                    <a:pt x="1837" y="22"/>
                  </a:lnTo>
                  <a:cubicBezTo>
                    <a:pt x="1827" y="8"/>
                    <a:pt x="1813" y="1"/>
                    <a:pt x="1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3" name="Google Shape;18543;p67"/>
            <p:cNvSpPr/>
            <p:nvPr/>
          </p:nvSpPr>
          <p:spPr>
            <a:xfrm>
              <a:off x="5767940" y="3015028"/>
              <a:ext cx="116708" cy="112579"/>
            </a:xfrm>
            <a:custGeom>
              <a:avLst/>
              <a:gdLst/>
              <a:ahLst/>
              <a:cxnLst/>
              <a:rect l="l" t="t" r="r" b="b"/>
              <a:pathLst>
                <a:path w="4466" h="4308" extrusionOk="0">
                  <a:moveTo>
                    <a:pt x="4165" y="0"/>
                  </a:moveTo>
                  <a:cubicBezTo>
                    <a:pt x="4116" y="0"/>
                    <a:pt x="4065" y="20"/>
                    <a:pt x="4020" y="67"/>
                  </a:cubicBezTo>
                  <a:lnTo>
                    <a:pt x="135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37" y="4308"/>
                    <a:pt x="395" y="4279"/>
                    <a:pt x="433" y="4241"/>
                  </a:cubicBezTo>
                  <a:lnTo>
                    <a:pt x="4318" y="365"/>
                  </a:lnTo>
                  <a:cubicBezTo>
                    <a:pt x="4465" y="211"/>
                    <a:pt x="4325" y="0"/>
                    <a:pt x="4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4" name="Google Shape;18544;p67"/>
            <p:cNvSpPr/>
            <p:nvPr/>
          </p:nvSpPr>
          <p:spPr>
            <a:xfrm>
              <a:off x="5796581" y="3043669"/>
              <a:ext cx="116917" cy="112605"/>
            </a:xfrm>
            <a:custGeom>
              <a:avLst/>
              <a:gdLst/>
              <a:ahLst/>
              <a:cxnLst/>
              <a:rect l="l" t="t" r="r" b="b"/>
              <a:pathLst>
                <a:path w="4474" h="4309" extrusionOk="0">
                  <a:moveTo>
                    <a:pt x="4167" y="0"/>
                  </a:moveTo>
                  <a:cubicBezTo>
                    <a:pt x="4117" y="0"/>
                    <a:pt x="4066" y="20"/>
                    <a:pt x="4020" y="68"/>
                  </a:cubicBezTo>
                  <a:lnTo>
                    <a:pt x="136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47" y="4308"/>
                    <a:pt x="395" y="4289"/>
                    <a:pt x="434" y="4251"/>
                  </a:cubicBezTo>
                  <a:lnTo>
                    <a:pt x="4319" y="366"/>
                  </a:lnTo>
                  <a:cubicBezTo>
                    <a:pt x="4473" y="211"/>
                    <a:pt x="4329" y="0"/>
                    <a:pt x="41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5" name="Google Shape;18545;p67"/>
            <p:cNvSpPr/>
            <p:nvPr/>
          </p:nvSpPr>
          <p:spPr>
            <a:xfrm>
              <a:off x="5825249" y="3072311"/>
              <a:ext cx="116682" cy="112605"/>
            </a:xfrm>
            <a:custGeom>
              <a:avLst/>
              <a:gdLst/>
              <a:ahLst/>
              <a:cxnLst/>
              <a:rect l="l" t="t" r="r" b="b"/>
              <a:pathLst>
                <a:path w="4465" h="4309" extrusionOk="0">
                  <a:moveTo>
                    <a:pt x="4161" y="1"/>
                  </a:moveTo>
                  <a:cubicBezTo>
                    <a:pt x="4110" y="1"/>
                    <a:pt x="4057" y="20"/>
                    <a:pt x="4010" y="68"/>
                  </a:cubicBezTo>
                  <a:lnTo>
                    <a:pt x="135" y="3943"/>
                  </a:lnTo>
                  <a:cubicBezTo>
                    <a:pt x="0" y="4078"/>
                    <a:pt x="96" y="4308"/>
                    <a:pt x="289" y="4308"/>
                  </a:cubicBezTo>
                  <a:cubicBezTo>
                    <a:pt x="337" y="4308"/>
                    <a:pt x="394" y="4289"/>
                    <a:pt x="433" y="4251"/>
                  </a:cubicBezTo>
                  <a:lnTo>
                    <a:pt x="4318" y="366"/>
                  </a:lnTo>
                  <a:cubicBezTo>
                    <a:pt x="4465" y="211"/>
                    <a:pt x="4325" y="1"/>
                    <a:pt x="4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46" name="Google Shape;18546;p67"/>
          <p:cNvGrpSpPr/>
          <p:nvPr/>
        </p:nvGrpSpPr>
        <p:grpSpPr>
          <a:xfrm>
            <a:off x="4871935" y="1500990"/>
            <a:ext cx="258503" cy="360890"/>
            <a:chOff x="4871935" y="1500990"/>
            <a:chExt cx="258503" cy="360890"/>
          </a:xfrm>
        </p:grpSpPr>
        <p:sp>
          <p:nvSpPr>
            <p:cNvPr id="18547" name="Google Shape;18547;p67"/>
            <p:cNvSpPr/>
            <p:nvPr/>
          </p:nvSpPr>
          <p:spPr>
            <a:xfrm>
              <a:off x="4871935" y="1500990"/>
              <a:ext cx="258503" cy="147570"/>
            </a:xfrm>
            <a:custGeom>
              <a:avLst/>
              <a:gdLst/>
              <a:ahLst/>
              <a:cxnLst/>
              <a:rect l="l" t="t" r="r" b="b"/>
              <a:pathLst>
                <a:path w="9892" h="5647" extrusionOk="0">
                  <a:moveTo>
                    <a:pt x="4920" y="0"/>
                  </a:moveTo>
                  <a:cubicBezTo>
                    <a:pt x="4661" y="29"/>
                    <a:pt x="4430" y="154"/>
                    <a:pt x="4276" y="356"/>
                  </a:cubicBezTo>
                  <a:cubicBezTo>
                    <a:pt x="4190" y="337"/>
                    <a:pt x="4093" y="318"/>
                    <a:pt x="3997" y="318"/>
                  </a:cubicBezTo>
                  <a:cubicBezTo>
                    <a:pt x="3449" y="318"/>
                    <a:pt x="2997" y="731"/>
                    <a:pt x="2988" y="1241"/>
                  </a:cubicBezTo>
                  <a:lnTo>
                    <a:pt x="2988" y="1251"/>
                  </a:lnTo>
                  <a:cubicBezTo>
                    <a:pt x="2939" y="1251"/>
                    <a:pt x="2901" y="1241"/>
                    <a:pt x="2853" y="1241"/>
                  </a:cubicBezTo>
                  <a:cubicBezTo>
                    <a:pt x="2257" y="1241"/>
                    <a:pt x="1766" y="1683"/>
                    <a:pt x="1766" y="2231"/>
                  </a:cubicBezTo>
                  <a:cubicBezTo>
                    <a:pt x="1766" y="2376"/>
                    <a:pt x="1795" y="2510"/>
                    <a:pt x="1853" y="2635"/>
                  </a:cubicBezTo>
                  <a:lnTo>
                    <a:pt x="1766" y="2635"/>
                  </a:lnTo>
                  <a:cubicBezTo>
                    <a:pt x="1170" y="2635"/>
                    <a:pt x="689" y="3078"/>
                    <a:pt x="689" y="3626"/>
                  </a:cubicBezTo>
                  <a:cubicBezTo>
                    <a:pt x="680" y="3760"/>
                    <a:pt x="718" y="3895"/>
                    <a:pt x="776" y="4020"/>
                  </a:cubicBezTo>
                  <a:lnTo>
                    <a:pt x="641" y="4020"/>
                  </a:lnTo>
                  <a:cubicBezTo>
                    <a:pt x="638" y="4020"/>
                    <a:pt x="634" y="4020"/>
                    <a:pt x="631" y="4020"/>
                  </a:cubicBezTo>
                  <a:cubicBezTo>
                    <a:pt x="111" y="4020"/>
                    <a:pt x="0" y="4752"/>
                    <a:pt x="507" y="4905"/>
                  </a:cubicBezTo>
                  <a:cubicBezTo>
                    <a:pt x="478" y="4962"/>
                    <a:pt x="459" y="5039"/>
                    <a:pt x="459" y="5107"/>
                  </a:cubicBezTo>
                  <a:cubicBezTo>
                    <a:pt x="477" y="5403"/>
                    <a:pt x="719" y="5646"/>
                    <a:pt x="1020" y="5646"/>
                  </a:cubicBezTo>
                  <a:cubicBezTo>
                    <a:pt x="1032" y="5646"/>
                    <a:pt x="1043" y="5646"/>
                    <a:pt x="1055" y="5645"/>
                  </a:cubicBezTo>
                  <a:lnTo>
                    <a:pt x="8844" y="5645"/>
                  </a:lnTo>
                  <a:cubicBezTo>
                    <a:pt x="8855" y="5646"/>
                    <a:pt x="8867" y="5646"/>
                    <a:pt x="8878" y="5646"/>
                  </a:cubicBezTo>
                  <a:cubicBezTo>
                    <a:pt x="9180" y="5646"/>
                    <a:pt x="9421" y="5403"/>
                    <a:pt x="9430" y="5107"/>
                  </a:cubicBezTo>
                  <a:cubicBezTo>
                    <a:pt x="9430" y="5039"/>
                    <a:pt x="9421" y="4962"/>
                    <a:pt x="9392" y="4905"/>
                  </a:cubicBezTo>
                  <a:cubicBezTo>
                    <a:pt x="9892" y="4760"/>
                    <a:pt x="9786" y="4020"/>
                    <a:pt x="9267" y="4020"/>
                  </a:cubicBezTo>
                  <a:lnTo>
                    <a:pt x="9132" y="4020"/>
                  </a:lnTo>
                  <a:cubicBezTo>
                    <a:pt x="9190" y="3895"/>
                    <a:pt x="9219" y="3760"/>
                    <a:pt x="9219" y="3626"/>
                  </a:cubicBezTo>
                  <a:cubicBezTo>
                    <a:pt x="9219" y="3078"/>
                    <a:pt x="8728" y="2635"/>
                    <a:pt x="8142" y="2635"/>
                  </a:cubicBezTo>
                  <a:lnTo>
                    <a:pt x="8046" y="2635"/>
                  </a:lnTo>
                  <a:cubicBezTo>
                    <a:pt x="8103" y="2510"/>
                    <a:pt x="8132" y="2376"/>
                    <a:pt x="8132" y="2231"/>
                  </a:cubicBezTo>
                  <a:cubicBezTo>
                    <a:pt x="8132" y="1683"/>
                    <a:pt x="7651" y="1241"/>
                    <a:pt x="7055" y="1241"/>
                  </a:cubicBezTo>
                  <a:cubicBezTo>
                    <a:pt x="7007" y="1241"/>
                    <a:pt x="6959" y="1251"/>
                    <a:pt x="6911" y="1251"/>
                  </a:cubicBezTo>
                  <a:lnTo>
                    <a:pt x="6911" y="1241"/>
                  </a:lnTo>
                  <a:cubicBezTo>
                    <a:pt x="6911" y="731"/>
                    <a:pt x="6459" y="318"/>
                    <a:pt x="5901" y="318"/>
                  </a:cubicBezTo>
                  <a:cubicBezTo>
                    <a:pt x="5805" y="318"/>
                    <a:pt x="5718" y="337"/>
                    <a:pt x="5622" y="356"/>
                  </a:cubicBezTo>
                  <a:cubicBezTo>
                    <a:pt x="5468" y="154"/>
                    <a:pt x="5238" y="29"/>
                    <a:pt x="498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8" name="Google Shape;18548;p67"/>
            <p:cNvSpPr/>
            <p:nvPr/>
          </p:nvSpPr>
          <p:spPr>
            <a:xfrm>
              <a:off x="4984671" y="1500990"/>
              <a:ext cx="145271" cy="147544"/>
            </a:xfrm>
            <a:custGeom>
              <a:avLst/>
              <a:gdLst/>
              <a:ahLst/>
              <a:cxnLst/>
              <a:rect l="l" t="t" r="r" b="b"/>
              <a:pathLst>
                <a:path w="5559" h="5646" extrusionOk="0">
                  <a:moveTo>
                    <a:pt x="2943" y="5645"/>
                  </a:moveTo>
                  <a:cubicBezTo>
                    <a:pt x="2949" y="5645"/>
                    <a:pt x="2955" y="5645"/>
                    <a:pt x="2961" y="5645"/>
                  </a:cubicBezTo>
                  <a:cubicBezTo>
                    <a:pt x="2967" y="5645"/>
                    <a:pt x="2973" y="5645"/>
                    <a:pt x="2979" y="5645"/>
                  </a:cubicBezTo>
                  <a:close/>
                  <a:moveTo>
                    <a:pt x="606" y="0"/>
                  </a:moveTo>
                  <a:cubicBezTo>
                    <a:pt x="366" y="29"/>
                    <a:pt x="145" y="135"/>
                    <a:pt x="1" y="327"/>
                  </a:cubicBezTo>
                  <a:cubicBezTo>
                    <a:pt x="3068" y="1501"/>
                    <a:pt x="3385" y="4597"/>
                    <a:pt x="3491" y="4895"/>
                  </a:cubicBezTo>
                  <a:cubicBezTo>
                    <a:pt x="3520" y="4962"/>
                    <a:pt x="3530" y="5030"/>
                    <a:pt x="3530" y="5097"/>
                  </a:cubicBezTo>
                  <a:cubicBezTo>
                    <a:pt x="3520" y="5402"/>
                    <a:pt x="3271" y="5636"/>
                    <a:pt x="2979" y="5645"/>
                  </a:cubicBezTo>
                  <a:lnTo>
                    <a:pt x="4530" y="5645"/>
                  </a:lnTo>
                  <a:cubicBezTo>
                    <a:pt x="4536" y="5645"/>
                    <a:pt x="4542" y="5645"/>
                    <a:pt x="4548" y="5645"/>
                  </a:cubicBezTo>
                  <a:cubicBezTo>
                    <a:pt x="4857" y="5645"/>
                    <a:pt x="5107" y="5408"/>
                    <a:pt x="5116" y="5097"/>
                  </a:cubicBezTo>
                  <a:cubicBezTo>
                    <a:pt x="5116" y="5030"/>
                    <a:pt x="5107" y="4962"/>
                    <a:pt x="5078" y="4895"/>
                  </a:cubicBezTo>
                  <a:cubicBezTo>
                    <a:pt x="5559" y="4741"/>
                    <a:pt x="5453" y="4030"/>
                    <a:pt x="4953" y="4020"/>
                  </a:cubicBezTo>
                  <a:lnTo>
                    <a:pt x="4818" y="4020"/>
                  </a:lnTo>
                  <a:cubicBezTo>
                    <a:pt x="4876" y="3895"/>
                    <a:pt x="4905" y="3760"/>
                    <a:pt x="4905" y="3626"/>
                  </a:cubicBezTo>
                  <a:cubicBezTo>
                    <a:pt x="4905" y="3078"/>
                    <a:pt x="4414" y="2635"/>
                    <a:pt x="3828" y="2635"/>
                  </a:cubicBezTo>
                  <a:lnTo>
                    <a:pt x="3732" y="2635"/>
                  </a:lnTo>
                  <a:cubicBezTo>
                    <a:pt x="3789" y="2510"/>
                    <a:pt x="3818" y="2376"/>
                    <a:pt x="3818" y="2231"/>
                  </a:cubicBezTo>
                  <a:cubicBezTo>
                    <a:pt x="3818" y="1683"/>
                    <a:pt x="3337" y="1241"/>
                    <a:pt x="2741" y="1241"/>
                  </a:cubicBezTo>
                  <a:cubicBezTo>
                    <a:pt x="2693" y="1241"/>
                    <a:pt x="2645" y="1251"/>
                    <a:pt x="2597" y="1251"/>
                  </a:cubicBezTo>
                  <a:lnTo>
                    <a:pt x="2597" y="1241"/>
                  </a:lnTo>
                  <a:cubicBezTo>
                    <a:pt x="2597" y="731"/>
                    <a:pt x="2145" y="318"/>
                    <a:pt x="1587" y="318"/>
                  </a:cubicBezTo>
                  <a:cubicBezTo>
                    <a:pt x="1491" y="318"/>
                    <a:pt x="1404" y="337"/>
                    <a:pt x="1308" y="356"/>
                  </a:cubicBezTo>
                  <a:cubicBezTo>
                    <a:pt x="1154" y="154"/>
                    <a:pt x="924" y="29"/>
                    <a:pt x="6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9" name="Google Shape;18549;p67"/>
            <p:cNvSpPr/>
            <p:nvPr/>
          </p:nvSpPr>
          <p:spPr>
            <a:xfrm>
              <a:off x="4882911" y="1623107"/>
              <a:ext cx="237205" cy="238773"/>
            </a:xfrm>
            <a:custGeom>
              <a:avLst/>
              <a:gdLst/>
              <a:ahLst/>
              <a:cxnLst/>
              <a:rect l="l" t="t" r="r" b="b"/>
              <a:pathLst>
                <a:path w="9077" h="9137" extrusionOk="0">
                  <a:moveTo>
                    <a:pt x="4529" y="1"/>
                  </a:moveTo>
                  <a:cubicBezTo>
                    <a:pt x="4052" y="1"/>
                    <a:pt x="3662" y="386"/>
                    <a:pt x="3644" y="856"/>
                  </a:cubicBezTo>
                  <a:lnTo>
                    <a:pt x="3644" y="856"/>
                  </a:lnTo>
                  <a:cubicBezTo>
                    <a:pt x="3625" y="391"/>
                    <a:pt x="3250" y="10"/>
                    <a:pt x="2777" y="10"/>
                  </a:cubicBezTo>
                  <a:cubicBezTo>
                    <a:pt x="2772" y="10"/>
                    <a:pt x="2766" y="10"/>
                    <a:pt x="2760" y="10"/>
                  </a:cubicBezTo>
                  <a:lnTo>
                    <a:pt x="2750" y="10"/>
                  </a:lnTo>
                  <a:cubicBezTo>
                    <a:pt x="2745" y="10"/>
                    <a:pt x="2739" y="10"/>
                    <a:pt x="2734" y="10"/>
                  </a:cubicBezTo>
                  <a:cubicBezTo>
                    <a:pt x="2221" y="10"/>
                    <a:pt x="1821" y="453"/>
                    <a:pt x="1863" y="966"/>
                  </a:cubicBezTo>
                  <a:lnTo>
                    <a:pt x="1863" y="966"/>
                  </a:lnTo>
                  <a:lnTo>
                    <a:pt x="1846" y="789"/>
                  </a:lnTo>
                  <a:cubicBezTo>
                    <a:pt x="1799" y="353"/>
                    <a:pt x="1424" y="10"/>
                    <a:pt x="989" y="10"/>
                  </a:cubicBezTo>
                  <a:cubicBezTo>
                    <a:pt x="983" y="10"/>
                    <a:pt x="977" y="10"/>
                    <a:pt x="971" y="10"/>
                  </a:cubicBezTo>
                  <a:cubicBezTo>
                    <a:pt x="966" y="10"/>
                    <a:pt x="961" y="10"/>
                    <a:pt x="956" y="10"/>
                  </a:cubicBezTo>
                  <a:cubicBezTo>
                    <a:pt x="406" y="10"/>
                    <a:pt x="1" y="516"/>
                    <a:pt x="96" y="1049"/>
                  </a:cubicBezTo>
                  <a:lnTo>
                    <a:pt x="1510" y="8655"/>
                  </a:lnTo>
                  <a:cubicBezTo>
                    <a:pt x="1558" y="8934"/>
                    <a:pt x="1808" y="9136"/>
                    <a:pt x="2087" y="9136"/>
                  </a:cubicBezTo>
                  <a:lnTo>
                    <a:pt x="6991" y="9136"/>
                  </a:lnTo>
                  <a:cubicBezTo>
                    <a:pt x="7279" y="9136"/>
                    <a:pt x="7520" y="8934"/>
                    <a:pt x="7568" y="8655"/>
                  </a:cubicBezTo>
                  <a:lnTo>
                    <a:pt x="8981" y="1049"/>
                  </a:lnTo>
                  <a:cubicBezTo>
                    <a:pt x="9077" y="506"/>
                    <a:pt x="8672" y="10"/>
                    <a:pt x="8122" y="10"/>
                  </a:cubicBezTo>
                  <a:cubicBezTo>
                    <a:pt x="8117" y="10"/>
                    <a:pt x="8112" y="10"/>
                    <a:pt x="8106" y="10"/>
                  </a:cubicBezTo>
                  <a:cubicBezTo>
                    <a:pt x="8100" y="10"/>
                    <a:pt x="8094" y="10"/>
                    <a:pt x="8088" y="10"/>
                  </a:cubicBezTo>
                  <a:cubicBezTo>
                    <a:pt x="7644" y="10"/>
                    <a:pt x="7279" y="353"/>
                    <a:pt x="7231" y="789"/>
                  </a:cubicBezTo>
                  <a:lnTo>
                    <a:pt x="7214" y="966"/>
                  </a:lnTo>
                  <a:lnTo>
                    <a:pt x="7214" y="966"/>
                  </a:lnTo>
                  <a:cubicBezTo>
                    <a:pt x="7256" y="453"/>
                    <a:pt x="6856" y="10"/>
                    <a:pt x="6344" y="10"/>
                  </a:cubicBezTo>
                  <a:cubicBezTo>
                    <a:pt x="6338" y="10"/>
                    <a:pt x="6333" y="10"/>
                    <a:pt x="6327" y="10"/>
                  </a:cubicBezTo>
                  <a:lnTo>
                    <a:pt x="6318" y="10"/>
                  </a:lnTo>
                  <a:cubicBezTo>
                    <a:pt x="6312" y="10"/>
                    <a:pt x="6306" y="10"/>
                    <a:pt x="6300" y="10"/>
                  </a:cubicBezTo>
                  <a:cubicBezTo>
                    <a:pt x="5828" y="10"/>
                    <a:pt x="5452" y="391"/>
                    <a:pt x="5433" y="856"/>
                  </a:cubicBezTo>
                  <a:lnTo>
                    <a:pt x="5433" y="856"/>
                  </a:lnTo>
                  <a:cubicBezTo>
                    <a:pt x="5415" y="386"/>
                    <a:pt x="5026" y="1"/>
                    <a:pt x="454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0" name="Google Shape;18550;p67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67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67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67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4" name="Google Shape;18554;p67"/>
            <p:cNvSpPr/>
            <p:nvPr/>
          </p:nvSpPr>
          <p:spPr>
            <a:xfrm>
              <a:off x="5017101" y="1750529"/>
              <a:ext cx="42988" cy="111351"/>
            </a:xfrm>
            <a:custGeom>
              <a:avLst/>
              <a:gdLst/>
              <a:ahLst/>
              <a:cxnLst/>
              <a:rect l="l" t="t" r="r" b="b"/>
              <a:pathLst>
                <a:path w="1645" h="4261" extrusionOk="0">
                  <a:moveTo>
                    <a:pt x="1644" y="0"/>
                  </a:moveTo>
                  <a:lnTo>
                    <a:pt x="1164" y="2616"/>
                  </a:lnTo>
                  <a:cubicBezTo>
                    <a:pt x="1058" y="3164"/>
                    <a:pt x="577" y="3558"/>
                    <a:pt x="29" y="3558"/>
                  </a:cubicBezTo>
                  <a:lnTo>
                    <a:pt x="0" y="4260"/>
                  </a:lnTo>
                  <a:lnTo>
                    <a:pt x="1173" y="4260"/>
                  </a:lnTo>
                  <a:lnTo>
                    <a:pt x="1644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5" name="Google Shape;18555;p67"/>
            <p:cNvSpPr/>
            <p:nvPr/>
          </p:nvSpPr>
          <p:spPr>
            <a:xfrm>
              <a:off x="4927624" y="1567836"/>
              <a:ext cx="34207" cy="32195"/>
            </a:xfrm>
            <a:custGeom>
              <a:avLst/>
              <a:gdLst/>
              <a:ahLst/>
              <a:cxnLst/>
              <a:rect l="l" t="t" r="r" b="b"/>
              <a:pathLst>
                <a:path w="1309" h="1232" extrusionOk="0">
                  <a:moveTo>
                    <a:pt x="1030" y="0"/>
                  </a:moveTo>
                  <a:cubicBezTo>
                    <a:pt x="462" y="0"/>
                    <a:pt x="1" y="452"/>
                    <a:pt x="1" y="1020"/>
                  </a:cubicBezTo>
                  <a:cubicBezTo>
                    <a:pt x="1" y="1135"/>
                    <a:pt x="97" y="1231"/>
                    <a:pt x="212" y="1231"/>
                  </a:cubicBezTo>
                  <a:cubicBezTo>
                    <a:pt x="328" y="1231"/>
                    <a:pt x="424" y="1135"/>
                    <a:pt x="424" y="1020"/>
                  </a:cubicBezTo>
                  <a:cubicBezTo>
                    <a:pt x="424" y="683"/>
                    <a:pt x="693" y="414"/>
                    <a:pt x="1030" y="414"/>
                  </a:cubicBezTo>
                  <a:cubicBezTo>
                    <a:pt x="1308" y="414"/>
                    <a:pt x="1308" y="0"/>
                    <a:pt x="103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67"/>
            <p:cNvSpPr/>
            <p:nvPr/>
          </p:nvSpPr>
          <p:spPr>
            <a:xfrm>
              <a:off x="5039967" y="1589187"/>
              <a:ext cx="33946" cy="32195"/>
            </a:xfrm>
            <a:custGeom>
              <a:avLst/>
              <a:gdLst/>
              <a:ahLst/>
              <a:cxnLst/>
              <a:rect l="l" t="t" r="r" b="b"/>
              <a:pathLst>
                <a:path w="1299" h="1232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cubicBezTo>
                    <a:pt x="615" y="414"/>
                    <a:pt x="885" y="683"/>
                    <a:pt x="885" y="1020"/>
                  </a:cubicBezTo>
                  <a:cubicBezTo>
                    <a:pt x="885" y="1135"/>
                    <a:pt x="981" y="1232"/>
                    <a:pt x="1096" y="1232"/>
                  </a:cubicBezTo>
                  <a:cubicBezTo>
                    <a:pt x="1212" y="1232"/>
                    <a:pt x="1298" y="1135"/>
                    <a:pt x="1298" y="1020"/>
                  </a:cubicBezTo>
                  <a:cubicBezTo>
                    <a:pt x="1298" y="453"/>
                    <a:pt x="846" y="1"/>
                    <a:pt x="27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67"/>
            <p:cNvSpPr/>
            <p:nvPr/>
          </p:nvSpPr>
          <p:spPr>
            <a:xfrm>
              <a:off x="4988146" y="1526469"/>
              <a:ext cx="39277" cy="27570"/>
            </a:xfrm>
            <a:custGeom>
              <a:avLst/>
              <a:gdLst/>
              <a:ahLst/>
              <a:cxnLst/>
              <a:rect l="l" t="t" r="r" b="b"/>
              <a:pathLst>
                <a:path w="1503" h="1055" extrusionOk="0">
                  <a:moveTo>
                    <a:pt x="481" y="0"/>
                  </a:moveTo>
                  <a:cubicBezTo>
                    <a:pt x="406" y="0"/>
                    <a:pt x="329" y="8"/>
                    <a:pt x="252" y="26"/>
                  </a:cubicBezTo>
                  <a:cubicBezTo>
                    <a:pt x="1" y="79"/>
                    <a:pt x="60" y="435"/>
                    <a:pt x="295" y="435"/>
                  </a:cubicBezTo>
                  <a:cubicBezTo>
                    <a:pt x="312" y="435"/>
                    <a:pt x="330" y="433"/>
                    <a:pt x="348" y="429"/>
                  </a:cubicBezTo>
                  <a:cubicBezTo>
                    <a:pt x="389" y="421"/>
                    <a:pt x="431" y="416"/>
                    <a:pt x="472" y="416"/>
                  </a:cubicBezTo>
                  <a:cubicBezTo>
                    <a:pt x="746" y="416"/>
                    <a:pt x="1003" y="606"/>
                    <a:pt x="1070" y="891"/>
                  </a:cubicBezTo>
                  <a:cubicBezTo>
                    <a:pt x="1089" y="987"/>
                    <a:pt x="1166" y="1054"/>
                    <a:pt x="1271" y="1054"/>
                  </a:cubicBezTo>
                  <a:cubicBezTo>
                    <a:pt x="1406" y="1054"/>
                    <a:pt x="1502" y="929"/>
                    <a:pt x="1473" y="804"/>
                  </a:cubicBezTo>
                  <a:cubicBezTo>
                    <a:pt x="1366" y="324"/>
                    <a:pt x="951" y="0"/>
                    <a:pt x="481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67"/>
            <p:cNvSpPr/>
            <p:nvPr/>
          </p:nvSpPr>
          <p:spPr>
            <a:xfrm>
              <a:off x="4930132" y="1623107"/>
              <a:ext cx="56080" cy="238773"/>
            </a:xfrm>
            <a:custGeom>
              <a:avLst/>
              <a:gdLst/>
              <a:ahLst/>
              <a:cxnLst/>
              <a:rect l="l" t="t" r="r" b="b"/>
              <a:pathLst>
                <a:path w="2146" h="9137" extrusionOk="0">
                  <a:moveTo>
                    <a:pt x="934" y="1"/>
                  </a:moveTo>
                  <a:cubicBezTo>
                    <a:pt x="405" y="1"/>
                    <a:pt x="1" y="462"/>
                    <a:pt x="59" y="982"/>
                  </a:cubicBezTo>
                  <a:lnTo>
                    <a:pt x="962" y="9136"/>
                  </a:lnTo>
                  <a:lnTo>
                    <a:pt x="2145" y="9136"/>
                  </a:lnTo>
                  <a:lnTo>
                    <a:pt x="1838" y="857"/>
                  </a:lnTo>
                  <a:cubicBezTo>
                    <a:pt x="1818" y="376"/>
                    <a:pt x="1424" y="1"/>
                    <a:pt x="95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67"/>
            <p:cNvSpPr/>
            <p:nvPr/>
          </p:nvSpPr>
          <p:spPr>
            <a:xfrm>
              <a:off x="4953260" y="1843508"/>
              <a:ext cx="32953" cy="18371"/>
            </a:xfrm>
            <a:custGeom>
              <a:avLst/>
              <a:gdLst/>
              <a:ahLst/>
              <a:cxnLst/>
              <a:rect l="l" t="t" r="r" b="b"/>
              <a:pathLst>
                <a:path w="1261" h="703" extrusionOk="0">
                  <a:moveTo>
                    <a:pt x="1" y="0"/>
                  </a:moveTo>
                  <a:lnTo>
                    <a:pt x="77" y="702"/>
                  </a:lnTo>
                  <a:lnTo>
                    <a:pt x="1260" y="702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67"/>
            <p:cNvSpPr/>
            <p:nvPr/>
          </p:nvSpPr>
          <p:spPr>
            <a:xfrm>
              <a:off x="4929636" y="1696748"/>
              <a:ext cx="143520" cy="99042"/>
            </a:xfrm>
            <a:custGeom>
              <a:avLst/>
              <a:gdLst/>
              <a:ahLst/>
              <a:cxnLst/>
              <a:rect l="l" t="t" r="r" b="b"/>
              <a:pathLst>
                <a:path w="5492" h="3790" extrusionOk="0">
                  <a:moveTo>
                    <a:pt x="2751" y="0"/>
                  </a:moveTo>
                  <a:cubicBezTo>
                    <a:pt x="1231" y="0"/>
                    <a:pt x="1" y="847"/>
                    <a:pt x="1" y="1895"/>
                  </a:cubicBezTo>
                  <a:cubicBezTo>
                    <a:pt x="1" y="2943"/>
                    <a:pt x="1231" y="3789"/>
                    <a:pt x="2751" y="3789"/>
                  </a:cubicBezTo>
                  <a:cubicBezTo>
                    <a:pt x="4261" y="3789"/>
                    <a:pt x="5491" y="2943"/>
                    <a:pt x="5491" y="1895"/>
                  </a:cubicBezTo>
                  <a:cubicBezTo>
                    <a:pt x="5491" y="847"/>
                    <a:pt x="4261" y="0"/>
                    <a:pt x="2751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561" name="Google Shape;18561;p67"/>
          <p:cNvSpPr/>
          <p:nvPr/>
        </p:nvSpPr>
        <p:spPr>
          <a:xfrm>
            <a:off x="6342646" y="1849022"/>
            <a:ext cx="27413" cy="12857"/>
          </a:xfrm>
          <a:custGeom>
            <a:avLst/>
            <a:gdLst/>
            <a:ahLst/>
            <a:cxnLst/>
            <a:rect l="l" t="t" r="r" b="b"/>
            <a:pathLst>
              <a:path w="1049" h="492" extrusionOk="0">
                <a:moveTo>
                  <a:pt x="1" y="1"/>
                </a:moveTo>
                <a:lnTo>
                  <a:pt x="39" y="491"/>
                </a:lnTo>
                <a:lnTo>
                  <a:pt x="1049" y="491"/>
                </a:lnTo>
                <a:lnTo>
                  <a:pt x="1039" y="1"/>
                </a:lnTo>
                <a:close/>
              </a:path>
            </a:pathLst>
          </a:custGeom>
          <a:solidFill>
            <a:srgbClr val="E1E7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562" name="Google Shape;18562;p67"/>
          <p:cNvGrpSpPr/>
          <p:nvPr/>
        </p:nvGrpSpPr>
        <p:grpSpPr>
          <a:xfrm>
            <a:off x="6265764" y="1501251"/>
            <a:ext cx="234983" cy="360628"/>
            <a:chOff x="6265764" y="1501251"/>
            <a:chExt cx="234983" cy="360628"/>
          </a:xfrm>
        </p:grpSpPr>
        <p:sp>
          <p:nvSpPr>
            <p:cNvPr id="18563" name="Google Shape;18563;p67"/>
            <p:cNvSpPr/>
            <p:nvPr/>
          </p:nvSpPr>
          <p:spPr>
            <a:xfrm>
              <a:off x="6347167" y="1501251"/>
              <a:ext cx="118642" cy="179687"/>
            </a:xfrm>
            <a:custGeom>
              <a:avLst/>
              <a:gdLst/>
              <a:ahLst/>
              <a:cxnLst/>
              <a:rect l="l" t="t" r="r" b="b"/>
              <a:pathLst>
                <a:path w="4540" h="6876" extrusionOk="0">
                  <a:moveTo>
                    <a:pt x="1905" y="0"/>
                  </a:moveTo>
                  <a:cubicBezTo>
                    <a:pt x="1808" y="0"/>
                    <a:pt x="1732" y="67"/>
                    <a:pt x="1712" y="154"/>
                  </a:cubicBezTo>
                  <a:lnTo>
                    <a:pt x="30" y="6616"/>
                  </a:lnTo>
                  <a:cubicBezTo>
                    <a:pt x="1" y="6751"/>
                    <a:pt x="97" y="6876"/>
                    <a:pt x="231" y="6876"/>
                  </a:cubicBezTo>
                  <a:cubicBezTo>
                    <a:pt x="328" y="6876"/>
                    <a:pt x="405" y="6808"/>
                    <a:pt x="433" y="6722"/>
                  </a:cubicBezTo>
                  <a:lnTo>
                    <a:pt x="2058" y="414"/>
                  </a:lnTo>
                  <a:lnTo>
                    <a:pt x="4270" y="414"/>
                  </a:lnTo>
                  <a:cubicBezTo>
                    <a:pt x="4539" y="414"/>
                    <a:pt x="4539" y="0"/>
                    <a:pt x="427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4" name="Google Shape;18564;p67"/>
            <p:cNvSpPr/>
            <p:nvPr/>
          </p:nvSpPr>
          <p:spPr>
            <a:xfrm>
              <a:off x="6288369" y="1614561"/>
              <a:ext cx="189487" cy="247318"/>
            </a:xfrm>
            <a:custGeom>
              <a:avLst/>
              <a:gdLst/>
              <a:ahLst/>
              <a:cxnLst/>
              <a:rect l="l" t="t" r="r" b="b"/>
              <a:pathLst>
                <a:path w="7251" h="9464" extrusionOk="0">
                  <a:moveTo>
                    <a:pt x="1" y="1"/>
                  </a:moveTo>
                  <a:lnTo>
                    <a:pt x="1029" y="8838"/>
                  </a:lnTo>
                  <a:cubicBezTo>
                    <a:pt x="1078" y="9194"/>
                    <a:pt x="1376" y="9463"/>
                    <a:pt x="1731" y="9463"/>
                  </a:cubicBezTo>
                  <a:lnTo>
                    <a:pt x="5520" y="9463"/>
                  </a:lnTo>
                  <a:cubicBezTo>
                    <a:pt x="5876" y="9463"/>
                    <a:pt x="6184" y="9194"/>
                    <a:pt x="6222" y="8838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67"/>
            <p:cNvSpPr/>
            <p:nvPr/>
          </p:nvSpPr>
          <p:spPr>
            <a:xfrm>
              <a:off x="6314005" y="1614561"/>
              <a:ext cx="163851" cy="247318"/>
            </a:xfrm>
            <a:custGeom>
              <a:avLst/>
              <a:gdLst/>
              <a:ahLst/>
              <a:cxnLst/>
              <a:rect l="l" t="t" r="r" b="b"/>
              <a:pathLst>
                <a:path w="6270" h="9464" extrusionOk="0">
                  <a:moveTo>
                    <a:pt x="4828" y="1"/>
                  </a:moveTo>
                  <a:lnTo>
                    <a:pt x="3789" y="8838"/>
                  </a:lnTo>
                  <a:cubicBezTo>
                    <a:pt x="3779" y="8915"/>
                    <a:pt x="3712" y="8973"/>
                    <a:pt x="3635" y="8973"/>
                  </a:cubicBezTo>
                  <a:lnTo>
                    <a:pt x="702" y="8973"/>
                  </a:lnTo>
                  <a:cubicBezTo>
                    <a:pt x="375" y="8973"/>
                    <a:pt x="87" y="8751"/>
                    <a:pt x="0" y="8434"/>
                  </a:cubicBezTo>
                  <a:lnTo>
                    <a:pt x="0" y="8434"/>
                  </a:lnTo>
                  <a:lnTo>
                    <a:pt x="48" y="8838"/>
                  </a:lnTo>
                  <a:cubicBezTo>
                    <a:pt x="97" y="9194"/>
                    <a:pt x="395" y="9463"/>
                    <a:pt x="750" y="9463"/>
                  </a:cubicBezTo>
                  <a:lnTo>
                    <a:pt x="4539" y="9463"/>
                  </a:lnTo>
                  <a:cubicBezTo>
                    <a:pt x="4895" y="9463"/>
                    <a:pt x="5203" y="9194"/>
                    <a:pt x="5241" y="8838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67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67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8" name="Google Shape;18568;p67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222" y="1"/>
                  </a:move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67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674" y="1"/>
                  </a:moveTo>
                  <a:lnTo>
                    <a:pt x="635" y="8838"/>
                  </a:lnTo>
                  <a:cubicBezTo>
                    <a:pt x="625" y="8915"/>
                    <a:pt x="558" y="8973"/>
                    <a:pt x="481" y="8973"/>
                  </a:cubicBezTo>
                  <a:lnTo>
                    <a:pt x="10" y="8973"/>
                  </a:ln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67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607" y="0"/>
                  </a:moveTo>
                  <a:cubicBezTo>
                    <a:pt x="443" y="0"/>
                    <a:pt x="309" y="97"/>
                    <a:pt x="270" y="250"/>
                  </a:cubicBezTo>
                  <a:lnTo>
                    <a:pt x="1" y="1279"/>
                  </a:lnTo>
                  <a:lnTo>
                    <a:pt x="6376" y="1279"/>
                  </a:lnTo>
                  <a:lnTo>
                    <a:pt x="609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67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4299" y="0"/>
                  </a:moveTo>
                  <a:cubicBezTo>
                    <a:pt x="4453" y="0"/>
                    <a:pt x="4588" y="97"/>
                    <a:pt x="4626" y="250"/>
                  </a:cubicBezTo>
                  <a:lnTo>
                    <a:pt x="4684" y="481"/>
                  </a:lnTo>
                  <a:cubicBezTo>
                    <a:pt x="4742" y="674"/>
                    <a:pt x="4588" y="866"/>
                    <a:pt x="4386" y="875"/>
                  </a:cubicBezTo>
                  <a:lnTo>
                    <a:pt x="107" y="875"/>
                  </a:lnTo>
                  <a:lnTo>
                    <a:pt x="1" y="1279"/>
                  </a:lnTo>
                  <a:lnTo>
                    <a:pt x="6376" y="1279"/>
                  </a:lnTo>
                  <a:lnTo>
                    <a:pt x="610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67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202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923"/>
                  </a:lnTo>
                  <a:cubicBezTo>
                    <a:pt x="0" y="1029"/>
                    <a:pt x="87" y="1116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67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7558" y="0"/>
                  </a:moveTo>
                  <a:lnTo>
                    <a:pt x="7558" y="654"/>
                  </a:lnTo>
                  <a:cubicBezTo>
                    <a:pt x="7558" y="770"/>
                    <a:pt x="7472" y="856"/>
                    <a:pt x="7366" y="856"/>
                  </a:cubicBezTo>
                  <a:lnTo>
                    <a:pt x="0" y="856"/>
                  </a:lnTo>
                  <a:lnTo>
                    <a:pt x="0" y="923"/>
                  </a:lnTo>
                  <a:cubicBezTo>
                    <a:pt x="0" y="1029"/>
                    <a:pt x="87" y="1125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67"/>
            <p:cNvSpPr/>
            <p:nvPr/>
          </p:nvSpPr>
          <p:spPr>
            <a:xfrm>
              <a:off x="6325817" y="1708795"/>
              <a:ext cx="113859" cy="78450"/>
            </a:xfrm>
            <a:custGeom>
              <a:avLst/>
              <a:gdLst/>
              <a:ahLst/>
              <a:cxnLst/>
              <a:rect l="l" t="t" r="r" b="b"/>
              <a:pathLst>
                <a:path w="4357" h="3002" extrusionOk="0">
                  <a:moveTo>
                    <a:pt x="2174" y="1"/>
                  </a:moveTo>
                  <a:cubicBezTo>
                    <a:pt x="972" y="1"/>
                    <a:pt x="0" y="674"/>
                    <a:pt x="0" y="1501"/>
                  </a:cubicBezTo>
                  <a:cubicBezTo>
                    <a:pt x="0" y="2328"/>
                    <a:pt x="972" y="3001"/>
                    <a:pt x="2174" y="3001"/>
                  </a:cubicBezTo>
                  <a:cubicBezTo>
                    <a:pt x="3376" y="3001"/>
                    <a:pt x="4356" y="2328"/>
                    <a:pt x="4356" y="1501"/>
                  </a:cubicBezTo>
                  <a:cubicBezTo>
                    <a:pt x="4356" y="674"/>
                    <a:pt x="3376" y="1"/>
                    <a:pt x="2174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75" name="Google Shape;18575;p67"/>
          <p:cNvGrpSpPr/>
          <p:nvPr/>
        </p:nvGrpSpPr>
        <p:grpSpPr>
          <a:xfrm>
            <a:off x="6193639" y="3401998"/>
            <a:ext cx="360628" cy="238250"/>
            <a:chOff x="6193639" y="3401998"/>
            <a:chExt cx="360628" cy="238250"/>
          </a:xfrm>
        </p:grpSpPr>
        <p:sp>
          <p:nvSpPr>
            <p:cNvPr id="18576" name="Google Shape;18576;p67"/>
            <p:cNvSpPr/>
            <p:nvPr/>
          </p:nvSpPr>
          <p:spPr>
            <a:xfrm>
              <a:off x="6417542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654" y="1"/>
                  </a:moveTo>
                  <a:cubicBezTo>
                    <a:pt x="289" y="1"/>
                    <a:pt x="0" y="289"/>
                    <a:pt x="0" y="655"/>
                  </a:cubicBezTo>
                  <a:lnTo>
                    <a:pt x="0" y="2068"/>
                  </a:lnTo>
                  <a:cubicBezTo>
                    <a:pt x="0" y="2328"/>
                    <a:pt x="212" y="2539"/>
                    <a:pt x="471" y="2539"/>
                  </a:cubicBezTo>
                  <a:cubicBezTo>
                    <a:pt x="731" y="2539"/>
                    <a:pt x="943" y="2328"/>
                    <a:pt x="943" y="2068"/>
                  </a:cubicBezTo>
                  <a:lnTo>
                    <a:pt x="943" y="1482"/>
                  </a:lnTo>
                  <a:lnTo>
                    <a:pt x="3952" y="5568"/>
                  </a:lnTo>
                  <a:lnTo>
                    <a:pt x="5231" y="5568"/>
                  </a:lnTo>
                  <a:lnTo>
                    <a:pt x="5231" y="5030"/>
                  </a:lnTo>
                  <a:cubicBezTo>
                    <a:pt x="5231" y="4761"/>
                    <a:pt x="5125" y="4491"/>
                    <a:pt x="4943" y="4289"/>
                  </a:cubicBezTo>
                  <a:lnTo>
                    <a:pt x="1135" y="203"/>
                  </a:lnTo>
                  <a:cubicBezTo>
                    <a:pt x="1010" y="68"/>
                    <a:pt x="837" y="1"/>
                    <a:pt x="654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67"/>
            <p:cNvSpPr/>
            <p:nvPr/>
          </p:nvSpPr>
          <p:spPr>
            <a:xfrm>
              <a:off x="642985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244" y="1"/>
                  </a:moveTo>
                  <a:cubicBezTo>
                    <a:pt x="119" y="1"/>
                    <a:pt x="0" y="97"/>
                    <a:pt x="0" y="244"/>
                  </a:cubicBezTo>
                  <a:lnTo>
                    <a:pt x="0" y="1782"/>
                  </a:lnTo>
                  <a:cubicBezTo>
                    <a:pt x="260" y="1782"/>
                    <a:pt x="472" y="1571"/>
                    <a:pt x="472" y="1311"/>
                  </a:cubicBezTo>
                  <a:lnTo>
                    <a:pt x="472" y="725"/>
                  </a:lnTo>
                  <a:lnTo>
                    <a:pt x="3481" y="4811"/>
                  </a:lnTo>
                  <a:lnTo>
                    <a:pt x="4529" y="4811"/>
                  </a:lnTo>
                  <a:lnTo>
                    <a:pt x="423" y="80"/>
                  </a:lnTo>
                  <a:cubicBezTo>
                    <a:pt x="372" y="25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8" name="Google Shape;18578;p67"/>
            <p:cNvSpPr/>
            <p:nvPr/>
          </p:nvSpPr>
          <p:spPr>
            <a:xfrm>
              <a:off x="6193639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4577" y="1"/>
                  </a:moveTo>
                  <a:cubicBezTo>
                    <a:pt x="4395" y="1"/>
                    <a:pt x="4222" y="68"/>
                    <a:pt x="4097" y="203"/>
                  </a:cubicBezTo>
                  <a:lnTo>
                    <a:pt x="289" y="4289"/>
                  </a:lnTo>
                  <a:cubicBezTo>
                    <a:pt x="106" y="4491"/>
                    <a:pt x="0" y="4761"/>
                    <a:pt x="0" y="5030"/>
                  </a:cubicBezTo>
                  <a:lnTo>
                    <a:pt x="0" y="5568"/>
                  </a:lnTo>
                  <a:lnTo>
                    <a:pt x="1279" y="5568"/>
                  </a:lnTo>
                  <a:lnTo>
                    <a:pt x="4289" y="1482"/>
                  </a:lnTo>
                  <a:lnTo>
                    <a:pt x="4289" y="2068"/>
                  </a:lnTo>
                  <a:cubicBezTo>
                    <a:pt x="4289" y="2328"/>
                    <a:pt x="4501" y="2539"/>
                    <a:pt x="4760" y="2539"/>
                  </a:cubicBezTo>
                  <a:cubicBezTo>
                    <a:pt x="5020" y="2539"/>
                    <a:pt x="5231" y="2328"/>
                    <a:pt x="5231" y="2068"/>
                  </a:cubicBezTo>
                  <a:lnTo>
                    <a:pt x="5231" y="655"/>
                  </a:lnTo>
                  <a:cubicBezTo>
                    <a:pt x="5231" y="289"/>
                    <a:pt x="4943" y="1"/>
                    <a:pt x="457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67"/>
            <p:cNvSpPr/>
            <p:nvPr/>
          </p:nvSpPr>
          <p:spPr>
            <a:xfrm>
              <a:off x="619991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4280" y="1"/>
                  </a:moveTo>
                  <a:cubicBezTo>
                    <a:pt x="4218" y="1"/>
                    <a:pt x="4155" y="25"/>
                    <a:pt x="4107" y="80"/>
                  </a:cubicBezTo>
                  <a:lnTo>
                    <a:pt x="1" y="4811"/>
                  </a:lnTo>
                  <a:lnTo>
                    <a:pt x="1039" y="4811"/>
                  </a:lnTo>
                  <a:lnTo>
                    <a:pt x="4059" y="715"/>
                  </a:lnTo>
                  <a:lnTo>
                    <a:pt x="4059" y="1311"/>
                  </a:lnTo>
                  <a:cubicBezTo>
                    <a:pt x="4059" y="1571"/>
                    <a:pt x="4270" y="1773"/>
                    <a:pt x="4530" y="1782"/>
                  </a:cubicBezTo>
                  <a:lnTo>
                    <a:pt x="4530" y="244"/>
                  </a:lnTo>
                  <a:cubicBezTo>
                    <a:pt x="4523" y="97"/>
                    <a:pt x="4402" y="1"/>
                    <a:pt x="4280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67"/>
            <p:cNvSpPr/>
            <p:nvPr/>
          </p:nvSpPr>
          <p:spPr>
            <a:xfrm>
              <a:off x="6193639" y="3522365"/>
              <a:ext cx="360628" cy="117884"/>
            </a:xfrm>
            <a:custGeom>
              <a:avLst/>
              <a:gdLst/>
              <a:ahLst/>
              <a:cxnLst/>
              <a:rect l="l" t="t" r="r" b="b"/>
              <a:pathLst>
                <a:path w="13800" h="4511" extrusionOk="0">
                  <a:moveTo>
                    <a:pt x="500" y="1"/>
                  </a:moveTo>
                  <a:cubicBezTo>
                    <a:pt x="221" y="1"/>
                    <a:pt x="0" y="222"/>
                    <a:pt x="0" y="491"/>
                  </a:cubicBezTo>
                  <a:lnTo>
                    <a:pt x="0" y="4020"/>
                  </a:lnTo>
                  <a:cubicBezTo>
                    <a:pt x="0" y="4290"/>
                    <a:pt x="221" y="4511"/>
                    <a:pt x="500" y="4511"/>
                  </a:cubicBezTo>
                  <a:lnTo>
                    <a:pt x="5279" y="4511"/>
                  </a:lnTo>
                  <a:cubicBezTo>
                    <a:pt x="5472" y="4511"/>
                    <a:pt x="5664" y="4434"/>
                    <a:pt x="5808" y="4309"/>
                  </a:cubicBezTo>
                  <a:lnTo>
                    <a:pt x="6905" y="3299"/>
                  </a:lnTo>
                  <a:lnTo>
                    <a:pt x="8001" y="4309"/>
                  </a:lnTo>
                  <a:cubicBezTo>
                    <a:pt x="8145" y="4434"/>
                    <a:pt x="8328" y="4511"/>
                    <a:pt x="8530" y="4511"/>
                  </a:cubicBezTo>
                  <a:lnTo>
                    <a:pt x="13309" y="4511"/>
                  </a:lnTo>
                  <a:cubicBezTo>
                    <a:pt x="13578" y="4511"/>
                    <a:pt x="13799" y="4290"/>
                    <a:pt x="13799" y="4020"/>
                  </a:cubicBezTo>
                  <a:lnTo>
                    <a:pt x="13799" y="491"/>
                  </a:lnTo>
                  <a:cubicBezTo>
                    <a:pt x="13799" y="222"/>
                    <a:pt x="13578" y="1"/>
                    <a:pt x="13309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67"/>
            <p:cNvSpPr/>
            <p:nvPr/>
          </p:nvSpPr>
          <p:spPr>
            <a:xfrm>
              <a:off x="6219510" y="3548001"/>
              <a:ext cx="128938" cy="66377"/>
            </a:xfrm>
            <a:custGeom>
              <a:avLst/>
              <a:gdLst/>
              <a:ahLst/>
              <a:cxnLst/>
              <a:rect l="l" t="t" r="r" b="b"/>
              <a:pathLst>
                <a:path w="4934" h="2540" extrusionOk="0">
                  <a:moveTo>
                    <a:pt x="126" y="1"/>
                  </a:moveTo>
                  <a:cubicBezTo>
                    <a:pt x="58" y="1"/>
                    <a:pt x="1" y="58"/>
                    <a:pt x="1" y="126"/>
                  </a:cubicBezTo>
                  <a:lnTo>
                    <a:pt x="1" y="2424"/>
                  </a:lnTo>
                  <a:cubicBezTo>
                    <a:pt x="10" y="2491"/>
                    <a:pt x="58" y="2539"/>
                    <a:pt x="126" y="2539"/>
                  </a:cubicBezTo>
                  <a:lnTo>
                    <a:pt x="4174" y="2539"/>
                  </a:lnTo>
                  <a:cubicBezTo>
                    <a:pt x="4203" y="2539"/>
                    <a:pt x="4232" y="2530"/>
                    <a:pt x="4251" y="2510"/>
                  </a:cubicBezTo>
                  <a:lnTo>
                    <a:pt x="4895" y="1914"/>
                  </a:lnTo>
                  <a:cubicBezTo>
                    <a:pt x="4915" y="1895"/>
                    <a:pt x="4934" y="1866"/>
                    <a:pt x="4934" y="1828"/>
                  </a:cubicBezTo>
                  <a:lnTo>
                    <a:pt x="4934" y="126"/>
                  </a:lnTo>
                  <a:cubicBezTo>
                    <a:pt x="4934" y="58"/>
                    <a:pt x="4876" y="1"/>
                    <a:pt x="480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67"/>
            <p:cNvSpPr/>
            <p:nvPr/>
          </p:nvSpPr>
          <p:spPr>
            <a:xfrm>
              <a:off x="6306975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7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7" y="2539"/>
                    <a:pt x="0" y="2539"/>
                  </a:cubicBezTo>
                  <a:lnTo>
                    <a:pt x="817" y="2539"/>
                  </a:lnTo>
                  <a:cubicBezTo>
                    <a:pt x="846" y="2539"/>
                    <a:pt x="875" y="2529"/>
                    <a:pt x="894" y="2510"/>
                  </a:cubicBezTo>
                  <a:lnTo>
                    <a:pt x="1539" y="1914"/>
                  </a:lnTo>
                  <a:cubicBezTo>
                    <a:pt x="1558" y="1895"/>
                    <a:pt x="1577" y="1866"/>
                    <a:pt x="1577" y="1837"/>
                  </a:cubicBezTo>
                  <a:lnTo>
                    <a:pt x="1577" y="116"/>
                  </a:lnTo>
                  <a:cubicBezTo>
                    <a:pt x="1568" y="48"/>
                    <a:pt x="1519" y="0"/>
                    <a:pt x="146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67"/>
            <p:cNvSpPr/>
            <p:nvPr/>
          </p:nvSpPr>
          <p:spPr>
            <a:xfrm>
              <a:off x="6394911" y="3522365"/>
              <a:ext cx="159356" cy="117884"/>
            </a:xfrm>
            <a:custGeom>
              <a:avLst/>
              <a:gdLst/>
              <a:ahLst/>
              <a:cxnLst/>
              <a:rect l="l" t="t" r="r" b="b"/>
              <a:pathLst>
                <a:path w="6098" h="4511" extrusionOk="0">
                  <a:moveTo>
                    <a:pt x="4645" y="1"/>
                  </a:moveTo>
                  <a:lnTo>
                    <a:pt x="4645" y="10"/>
                  </a:lnTo>
                  <a:lnTo>
                    <a:pt x="4645" y="3539"/>
                  </a:lnTo>
                  <a:cubicBezTo>
                    <a:pt x="4645" y="3809"/>
                    <a:pt x="4424" y="4030"/>
                    <a:pt x="4155" y="4030"/>
                  </a:cubicBezTo>
                  <a:lnTo>
                    <a:pt x="1" y="4030"/>
                  </a:lnTo>
                  <a:lnTo>
                    <a:pt x="299" y="4309"/>
                  </a:lnTo>
                  <a:cubicBezTo>
                    <a:pt x="443" y="4434"/>
                    <a:pt x="626" y="4511"/>
                    <a:pt x="828" y="4511"/>
                  </a:cubicBezTo>
                  <a:lnTo>
                    <a:pt x="5607" y="4511"/>
                  </a:lnTo>
                  <a:cubicBezTo>
                    <a:pt x="5876" y="4511"/>
                    <a:pt x="6097" y="4290"/>
                    <a:pt x="6097" y="4020"/>
                  </a:cubicBezTo>
                  <a:lnTo>
                    <a:pt x="6097" y="491"/>
                  </a:lnTo>
                  <a:cubicBezTo>
                    <a:pt x="6097" y="222"/>
                    <a:pt x="5876" y="1"/>
                    <a:pt x="560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67"/>
            <p:cNvSpPr/>
            <p:nvPr/>
          </p:nvSpPr>
          <p:spPr>
            <a:xfrm>
              <a:off x="6399955" y="3548001"/>
              <a:ext cx="128676" cy="66377"/>
            </a:xfrm>
            <a:custGeom>
              <a:avLst/>
              <a:gdLst/>
              <a:ahLst/>
              <a:cxnLst/>
              <a:rect l="l" t="t" r="r" b="b"/>
              <a:pathLst>
                <a:path w="4924" h="2540" extrusionOk="0">
                  <a:moveTo>
                    <a:pt x="115" y="1"/>
                  </a:moveTo>
                  <a:cubicBezTo>
                    <a:pt x="48" y="1"/>
                    <a:pt x="0" y="58"/>
                    <a:pt x="0" y="126"/>
                  </a:cubicBezTo>
                  <a:lnTo>
                    <a:pt x="0" y="1837"/>
                  </a:lnTo>
                  <a:cubicBezTo>
                    <a:pt x="0" y="1866"/>
                    <a:pt x="10" y="1895"/>
                    <a:pt x="38" y="1914"/>
                  </a:cubicBezTo>
                  <a:lnTo>
                    <a:pt x="683" y="2510"/>
                  </a:lnTo>
                  <a:cubicBezTo>
                    <a:pt x="702" y="2530"/>
                    <a:pt x="731" y="2539"/>
                    <a:pt x="760" y="2539"/>
                  </a:cubicBezTo>
                  <a:lnTo>
                    <a:pt x="4808" y="2539"/>
                  </a:lnTo>
                  <a:cubicBezTo>
                    <a:pt x="4875" y="2539"/>
                    <a:pt x="4923" y="2491"/>
                    <a:pt x="4923" y="2424"/>
                  </a:cubicBezTo>
                  <a:lnTo>
                    <a:pt x="4923" y="126"/>
                  </a:lnTo>
                  <a:cubicBezTo>
                    <a:pt x="4923" y="58"/>
                    <a:pt x="4875" y="1"/>
                    <a:pt x="480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67"/>
            <p:cNvSpPr/>
            <p:nvPr/>
          </p:nvSpPr>
          <p:spPr>
            <a:xfrm>
              <a:off x="6487394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8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8" y="2539"/>
                    <a:pt x="0" y="2539"/>
                  </a:cubicBezTo>
                  <a:lnTo>
                    <a:pt x="1452" y="2539"/>
                  </a:lnTo>
                  <a:cubicBezTo>
                    <a:pt x="1520" y="2539"/>
                    <a:pt x="1577" y="2491"/>
                    <a:pt x="1577" y="2423"/>
                  </a:cubicBezTo>
                  <a:lnTo>
                    <a:pt x="1577" y="116"/>
                  </a:lnTo>
                  <a:cubicBezTo>
                    <a:pt x="1568" y="48"/>
                    <a:pt x="1520" y="0"/>
                    <a:pt x="14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67"/>
            <p:cNvSpPr/>
            <p:nvPr/>
          </p:nvSpPr>
          <p:spPr>
            <a:xfrm>
              <a:off x="6193874" y="3627652"/>
              <a:ext cx="159356" cy="12596"/>
            </a:xfrm>
            <a:custGeom>
              <a:avLst/>
              <a:gdLst/>
              <a:ahLst/>
              <a:cxnLst/>
              <a:rect l="l" t="t" r="r" b="b"/>
              <a:pathLst>
                <a:path w="6098" h="4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270"/>
                    <a:pt x="232" y="482"/>
                    <a:pt x="491" y="482"/>
                  </a:cubicBezTo>
                  <a:lnTo>
                    <a:pt x="5280" y="482"/>
                  </a:lnTo>
                  <a:cubicBezTo>
                    <a:pt x="5472" y="482"/>
                    <a:pt x="5655" y="414"/>
                    <a:pt x="5799" y="280"/>
                  </a:cubicBezTo>
                  <a:lnTo>
                    <a:pt x="6097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87" name="Google Shape;18587;p67"/>
          <p:cNvGrpSpPr/>
          <p:nvPr/>
        </p:nvGrpSpPr>
        <p:grpSpPr>
          <a:xfrm>
            <a:off x="5801625" y="1501251"/>
            <a:ext cx="246037" cy="360629"/>
            <a:chOff x="5801625" y="1501251"/>
            <a:chExt cx="246037" cy="360629"/>
          </a:xfrm>
        </p:grpSpPr>
        <p:sp>
          <p:nvSpPr>
            <p:cNvPr id="18588" name="Google Shape;18588;p67"/>
            <p:cNvSpPr/>
            <p:nvPr/>
          </p:nvSpPr>
          <p:spPr>
            <a:xfrm>
              <a:off x="5872470" y="1548054"/>
              <a:ext cx="10845" cy="307527"/>
            </a:xfrm>
            <a:custGeom>
              <a:avLst/>
              <a:gdLst/>
              <a:ahLst/>
              <a:cxnLst/>
              <a:rect l="l" t="t" r="r" b="b"/>
              <a:pathLst>
                <a:path w="415" h="11768" extrusionOk="0">
                  <a:moveTo>
                    <a:pt x="208" y="0"/>
                  </a:moveTo>
                  <a:cubicBezTo>
                    <a:pt x="104" y="0"/>
                    <a:pt x="1" y="70"/>
                    <a:pt x="1" y="209"/>
                  </a:cubicBezTo>
                  <a:lnTo>
                    <a:pt x="1" y="11556"/>
                  </a:lnTo>
                  <a:cubicBezTo>
                    <a:pt x="1" y="11672"/>
                    <a:pt x="88" y="11768"/>
                    <a:pt x="203" y="11768"/>
                  </a:cubicBezTo>
                  <a:cubicBezTo>
                    <a:pt x="328" y="11768"/>
                    <a:pt x="414" y="11672"/>
                    <a:pt x="414" y="11556"/>
                  </a:cubicBezTo>
                  <a:lnTo>
                    <a:pt x="414" y="209"/>
                  </a:lnTo>
                  <a:cubicBezTo>
                    <a:pt x="414" y="70"/>
                    <a:pt x="311" y="0"/>
                    <a:pt x="208" y="0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67"/>
            <p:cNvSpPr/>
            <p:nvPr/>
          </p:nvSpPr>
          <p:spPr>
            <a:xfrm>
              <a:off x="5901634" y="1556077"/>
              <a:ext cx="11080" cy="244966"/>
            </a:xfrm>
            <a:custGeom>
              <a:avLst/>
              <a:gdLst/>
              <a:ahLst/>
              <a:cxnLst/>
              <a:rect l="l" t="t" r="r" b="b"/>
              <a:pathLst>
                <a:path w="424" h="9374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9162"/>
                  </a:lnTo>
                  <a:cubicBezTo>
                    <a:pt x="0" y="9278"/>
                    <a:pt x="97" y="9374"/>
                    <a:pt x="212" y="9374"/>
                  </a:cubicBezTo>
                  <a:cubicBezTo>
                    <a:pt x="327" y="9374"/>
                    <a:pt x="424" y="9278"/>
                    <a:pt x="424" y="9162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67"/>
            <p:cNvSpPr/>
            <p:nvPr/>
          </p:nvSpPr>
          <p:spPr>
            <a:xfrm>
              <a:off x="5930772" y="1577688"/>
              <a:ext cx="11080" cy="178380"/>
            </a:xfrm>
            <a:custGeom>
              <a:avLst/>
              <a:gdLst/>
              <a:ahLst/>
              <a:cxnLst/>
              <a:rect l="l" t="t" r="r" b="b"/>
              <a:pathLst>
                <a:path w="424" h="6826" extrusionOk="0">
                  <a:moveTo>
                    <a:pt x="212" y="1"/>
                  </a:moveTo>
                  <a:cubicBezTo>
                    <a:pt x="107" y="1"/>
                    <a:pt x="1" y="70"/>
                    <a:pt x="1" y="210"/>
                  </a:cubicBezTo>
                  <a:lnTo>
                    <a:pt x="1" y="6624"/>
                  </a:lnTo>
                  <a:cubicBezTo>
                    <a:pt x="1" y="6739"/>
                    <a:pt x="97" y="6826"/>
                    <a:pt x="212" y="6826"/>
                  </a:cubicBezTo>
                  <a:cubicBezTo>
                    <a:pt x="328" y="6826"/>
                    <a:pt x="424" y="6739"/>
                    <a:pt x="424" y="6624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67"/>
            <p:cNvSpPr/>
            <p:nvPr/>
          </p:nvSpPr>
          <p:spPr>
            <a:xfrm>
              <a:off x="5960171" y="1611870"/>
              <a:ext cx="10845" cy="107509"/>
            </a:xfrm>
            <a:custGeom>
              <a:avLst/>
              <a:gdLst/>
              <a:ahLst/>
              <a:cxnLst/>
              <a:rect l="l" t="t" r="r" b="b"/>
              <a:pathLst>
                <a:path w="415" h="4114" extrusionOk="0">
                  <a:moveTo>
                    <a:pt x="208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3912"/>
                  </a:lnTo>
                  <a:cubicBezTo>
                    <a:pt x="1" y="4027"/>
                    <a:pt x="97" y="4114"/>
                    <a:pt x="213" y="4114"/>
                  </a:cubicBezTo>
                  <a:cubicBezTo>
                    <a:pt x="318" y="4114"/>
                    <a:pt x="414" y="4027"/>
                    <a:pt x="414" y="3912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8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2" name="Google Shape;18592;p67"/>
            <p:cNvSpPr/>
            <p:nvPr/>
          </p:nvSpPr>
          <p:spPr>
            <a:xfrm>
              <a:off x="5989335" y="1607845"/>
              <a:ext cx="11080" cy="67317"/>
            </a:xfrm>
            <a:custGeom>
              <a:avLst/>
              <a:gdLst/>
              <a:ahLst/>
              <a:cxnLst/>
              <a:rect l="l" t="t" r="r" b="b"/>
              <a:pathLst>
                <a:path w="424" h="2576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2373"/>
                  </a:lnTo>
                  <a:cubicBezTo>
                    <a:pt x="0" y="2489"/>
                    <a:pt x="97" y="2575"/>
                    <a:pt x="212" y="2575"/>
                  </a:cubicBezTo>
                  <a:cubicBezTo>
                    <a:pt x="327" y="2575"/>
                    <a:pt x="424" y="2489"/>
                    <a:pt x="424" y="2373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3" name="Google Shape;18593;p67"/>
            <p:cNvSpPr/>
            <p:nvPr/>
          </p:nvSpPr>
          <p:spPr>
            <a:xfrm>
              <a:off x="5839805" y="1522366"/>
              <a:ext cx="207858" cy="329452"/>
            </a:xfrm>
            <a:custGeom>
              <a:avLst/>
              <a:gdLst/>
              <a:ahLst/>
              <a:cxnLst/>
              <a:rect l="l" t="t" r="r" b="b"/>
              <a:pathLst>
                <a:path w="7954" h="12607" extrusionOk="0">
                  <a:moveTo>
                    <a:pt x="1413" y="1"/>
                  </a:moveTo>
                  <a:cubicBezTo>
                    <a:pt x="957" y="1"/>
                    <a:pt x="458" y="15"/>
                    <a:pt x="1" y="19"/>
                  </a:cubicBezTo>
                  <a:lnTo>
                    <a:pt x="1" y="1788"/>
                  </a:lnTo>
                  <a:cubicBezTo>
                    <a:pt x="335" y="1785"/>
                    <a:pt x="777" y="1745"/>
                    <a:pt x="1246" y="1745"/>
                  </a:cubicBezTo>
                  <a:cubicBezTo>
                    <a:pt x="2195" y="1745"/>
                    <a:pt x="3249" y="1909"/>
                    <a:pt x="3713" y="2875"/>
                  </a:cubicBezTo>
                  <a:cubicBezTo>
                    <a:pt x="3896" y="3262"/>
                    <a:pt x="4167" y="3928"/>
                    <a:pt x="4986" y="3928"/>
                  </a:cubicBezTo>
                  <a:cubicBezTo>
                    <a:pt x="5285" y="3928"/>
                    <a:pt x="5658" y="3839"/>
                    <a:pt x="6126" y="3615"/>
                  </a:cubicBezTo>
                  <a:cubicBezTo>
                    <a:pt x="6396" y="3490"/>
                    <a:pt x="6624" y="3420"/>
                    <a:pt x="6793" y="3420"/>
                  </a:cubicBezTo>
                  <a:cubicBezTo>
                    <a:pt x="6895" y="3420"/>
                    <a:pt x="6976" y="3446"/>
                    <a:pt x="7030" y="3500"/>
                  </a:cubicBezTo>
                  <a:cubicBezTo>
                    <a:pt x="7174" y="3644"/>
                    <a:pt x="7184" y="3923"/>
                    <a:pt x="6703" y="4481"/>
                  </a:cubicBezTo>
                  <a:cubicBezTo>
                    <a:pt x="6290" y="4962"/>
                    <a:pt x="1597" y="10664"/>
                    <a:pt x="1241" y="12606"/>
                  </a:cubicBezTo>
                  <a:lnTo>
                    <a:pt x="3251" y="12606"/>
                  </a:lnTo>
                  <a:cubicBezTo>
                    <a:pt x="3540" y="10866"/>
                    <a:pt x="4001" y="9452"/>
                    <a:pt x="7184" y="4991"/>
                  </a:cubicBezTo>
                  <a:cubicBezTo>
                    <a:pt x="7819" y="4096"/>
                    <a:pt x="7953" y="3654"/>
                    <a:pt x="7617" y="3125"/>
                  </a:cubicBezTo>
                  <a:cubicBezTo>
                    <a:pt x="7463" y="2885"/>
                    <a:pt x="7203" y="2721"/>
                    <a:pt x="6905" y="2683"/>
                  </a:cubicBezTo>
                  <a:cubicBezTo>
                    <a:pt x="6846" y="2678"/>
                    <a:pt x="6787" y="2675"/>
                    <a:pt x="6727" y="2675"/>
                  </a:cubicBezTo>
                  <a:cubicBezTo>
                    <a:pt x="6432" y="2675"/>
                    <a:pt x="6139" y="2736"/>
                    <a:pt x="5867" y="2856"/>
                  </a:cubicBezTo>
                  <a:cubicBezTo>
                    <a:pt x="5493" y="3008"/>
                    <a:pt x="5224" y="3081"/>
                    <a:pt x="5052" y="3081"/>
                  </a:cubicBezTo>
                  <a:cubicBezTo>
                    <a:pt x="4985" y="3081"/>
                    <a:pt x="4933" y="3070"/>
                    <a:pt x="4895" y="3048"/>
                  </a:cubicBezTo>
                  <a:cubicBezTo>
                    <a:pt x="4761" y="2971"/>
                    <a:pt x="4626" y="2654"/>
                    <a:pt x="4472" y="2260"/>
                  </a:cubicBezTo>
                  <a:cubicBezTo>
                    <a:pt x="4386" y="2038"/>
                    <a:pt x="4280" y="1798"/>
                    <a:pt x="4155" y="1529"/>
                  </a:cubicBezTo>
                  <a:cubicBezTo>
                    <a:pt x="3742" y="615"/>
                    <a:pt x="3136" y="250"/>
                    <a:pt x="2713" y="106"/>
                  </a:cubicBezTo>
                  <a:cubicBezTo>
                    <a:pt x="2449" y="21"/>
                    <a:pt x="1964" y="1"/>
                    <a:pt x="1413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4" name="Google Shape;18594;p67"/>
            <p:cNvSpPr/>
            <p:nvPr/>
          </p:nvSpPr>
          <p:spPr>
            <a:xfrm>
              <a:off x="5839805" y="1542383"/>
              <a:ext cx="199809" cy="309435"/>
            </a:xfrm>
            <a:custGeom>
              <a:avLst/>
              <a:gdLst/>
              <a:ahLst/>
              <a:cxnLst/>
              <a:rect l="l" t="t" r="r" b="b"/>
              <a:pathLst>
                <a:path w="7646" h="11841" extrusionOk="0">
                  <a:moveTo>
                    <a:pt x="1071" y="1"/>
                  </a:moveTo>
                  <a:cubicBezTo>
                    <a:pt x="466" y="1"/>
                    <a:pt x="16" y="104"/>
                    <a:pt x="1" y="109"/>
                  </a:cubicBezTo>
                  <a:lnTo>
                    <a:pt x="1" y="1022"/>
                  </a:lnTo>
                  <a:cubicBezTo>
                    <a:pt x="338" y="1019"/>
                    <a:pt x="783" y="979"/>
                    <a:pt x="1252" y="979"/>
                  </a:cubicBezTo>
                  <a:cubicBezTo>
                    <a:pt x="2203" y="979"/>
                    <a:pt x="3256" y="1143"/>
                    <a:pt x="3713" y="2109"/>
                  </a:cubicBezTo>
                  <a:cubicBezTo>
                    <a:pt x="3903" y="2496"/>
                    <a:pt x="4176" y="3162"/>
                    <a:pt x="4992" y="3162"/>
                  </a:cubicBezTo>
                  <a:cubicBezTo>
                    <a:pt x="5290" y="3162"/>
                    <a:pt x="5661" y="3073"/>
                    <a:pt x="6126" y="2849"/>
                  </a:cubicBezTo>
                  <a:cubicBezTo>
                    <a:pt x="6402" y="2724"/>
                    <a:pt x="6629" y="2654"/>
                    <a:pt x="6798" y="2654"/>
                  </a:cubicBezTo>
                  <a:cubicBezTo>
                    <a:pt x="6900" y="2654"/>
                    <a:pt x="6982" y="2680"/>
                    <a:pt x="7040" y="2734"/>
                  </a:cubicBezTo>
                  <a:cubicBezTo>
                    <a:pt x="7184" y="2878"/>
                    <a:pt x="7184" y="3157"/>
                    <a:pt x="6713" y="3715"/>
                  </a:cubicBezTo>
                  <a:cubicBezTo>
                    <a:pt x="6299" y="4196"/>
                    <a:pt x="1597" y="9898"/>
                    <a:pt x="1251" y="11840"/>
                  </a:cubicBezTo>
                  <a:lnTo>
                    <a:pt x="2145" y="11840"/>
                  </a:lnTo>
                  <a:cubicBezTo>
                    <a:pt x="2145" y="11840"/>
                    <a:pt x="3290" y="8023"/>
                    <a:pt x="6896" y="4013"/>
                  </a:cubicBezTo>
                  <a:cubicBezTo>
                    <a:pt x="7444" y="3417"/>
                    <a:pt x="7646" y="2792"/>
                    <a:pt x="7338" y="2523"/>
                  </a:cubicBezTo>
                  <a:cubicBezTo>
                    <a:pt x="7197" y="2396"/>
                    <a:pt x="7030" y="2350"/>
                    <a:pt x="6845" y="2350"/>
                  </a:cubicBezTo>
                  <a:cubicBezTo>
                    <a:pt x="6326" y="2350"/>
                    <a:pt x="5667" y="2720"/>
                    <a:pt x="5049" y="2734"/>
                  </a:cubicBezTo>
                  <a:cubicBezTo>
                    <a:pt x="4963" y="2734"/>
                    <a:pt x="4867" y="2715"/>
                    <a:pt x="4780" y="2667"/>
                  </a:cubicBezTo>
                  <a:cubicBezTo>
                    <a:pt x="4443" y="2446"/>
                    <a:pt x="4184" y="2138"/>
                    <a:pt x="4030" y="1772"/>
                  </a:cubicBezTo>
                  <a:cubicBezTo>
                    <a:pt x="3742" y="1147"/>
                    <a:pt x="3338" y="638"/>
                    <a:pt x="2838" y="378"/>
                  </a:cubicBezTo>
                  <a:cubicBezTo>
                    <a:pt x="2256" y="81"/>
                    <a:pt x="1604" y="1"/>
                    <a:pt x="10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67"/>
            <p:cNvSpPr/>
            <p:nvPr/>
          </p:nvSpPr>
          <p:spPr>
            <a:xfrm>
              <a:off x="5826738" y="1530389"/>
              <a:ext cx="24146" cy="313381"/>
            </a:xfrm>
            <a:custGeom>
              <a:avLst/>
              <a:gdLst/>
              <a:ahLst/>
              <a:cxnLst/>
              <a:rect l="l" t="t" r="r" b="b"/>
              <a:pathLst>
                <a:path w="924" h="11992" extrusionOk="0">
                  <a:moveTo>
                    <a:pt x="1" y="1"/>
                  </a:moveTo>
                  <a:lnTo>
                    <a:pt x="1" y="11992"/>
                  </a:lnTo>
                  <a:lnTo>
                    <a:pt x="924" y="11992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67"/>
            <p:cNvSpPr/>
            <p:nvPr/>
          </p:nvSpPr>
          <p:spPr>
            <a:xfrm>
              <a:off x="5838812" y="1530389"/>
              <a:ext cx="12073" cy="313381"/>
            </a:xfrm>
            <a:custGeom>
              <a:avLst/>
              <a:gdLst/>
              <a:ahLst/>
              <a:cxnLst/>
              <a:rect l="l" t="t" r="r" b="b"/>
              <a:pathLst>
                <a:path w="462" h="11992" extrusionOk="0">
                  <a:moveTo>
                    <a:pt x="0" y="1"/>
                  </a:moveTo>
                  <a:lnTo>
                    <a:pt x="0" y="11992"/>
                  </a:lnTo>
                  <a:lnTo>
                    <a:pt x="462" y="11992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67"/>
            <p:cNvSpPr/>
            <p:nvPr/>
          </p:nvSpPr>
          <p:spPr>
            <a:xfrm>
              <a:off x="5818951" y="1541443"/>
              <a:ext cx="39486" cy="17613"/>
            </a:xfrm>
            <a:custGeom>
              <a:avLst/>
              <a:gdLst/>
              <a:ahLst/>
              <a:cxnLst/>
              <a:rect l="l" t="t" r="r" b="b"/>
              <a:pathLst>
                <a:path w="1511" h="674" extrusionOk="0">
                  <a:moveTo>
                    <a:pt x="97" y="1"/>
                  </a:moveTo>
                  <a:cubicBezTo>
                    <a:pt x="49" y="1"/>
                    <a:pt x="1" y="49"/>
                    <a:pt x="1" y="97"/>
                  </a:cubicBezTo>
                  <a:lnTo>
                    <a:pt x="1" y="578"/>
                  </a:lnTo>
                  <a:cubicBezTo>
                    <a:pt x="1" y="635"/>
                    <a:pt x="49" y="674"/>
                    <a:pt x="97" y="674"/>
                  </a:cubicBezTo>
                  <a:lnTo>
                    <a:pt x="1414" y="674"/>
                  </a:lnTo>
                  <a:cubicBezTo>
                    <a:pt x="1472" y="674"/>
                    <a:pt x="1510" y="626"/>
                    <a:pt x="1510" y="578"/>
                  </a:cubicBezTo>
                  <a:lnTo>
                    <a:pt x="1510" y="97"/>
                  </a:lnTo>
                  <a:cubicBezTo>
                    <a:pt x="1510" y="4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67"/>
            <p:cNvSpPr/>
            <p:nvPr/>
          </p:nvSpPr>
          <p:spPr>
            <a:xfrm>
              <a:off x="5819447" y="1501251"/>
              <a:ext cx="38728" cy="40479"/>
            </a:xfrm>
            <a:custGeom>
              <a:avLst/>
              <a:gdLst/>
              <a:ahLst/>
              <a:cxnLst/>
              <a:rect l="l" t="t" r="r" b="b"/>
              <a:pathLst>
                <a:path w="1482" h="1549" extrusionOk="0">
                  <a:moveTo>
                    <a:pt x="30" y="0"/>
                  </a:moveTo>
                  <a:cubicBezTo>
                    <a:pt x="11" y="0"/>
                    <a:pt x="1" y="19"/>
                    <a:pt x="1" y="39"/>
                  </a:cubicBezTo>
                  <a:lnTo>
                    <a:pt x="241" y="1548"/>
                  </a:lnTo>
                  <a:lnTo>
                    <a:pt x="1232" y="1548"/>
                  </a:lnTo>
                  <a:lnTo>
                    <a:pt x="1472" y="39"/>
                  </a:lnTo>
                  <a:cubicBezTo>
                    <a:pt x="1482" y="19"/>
                    <a:pt x="1463" y="0"/>
                    <a:pt x="145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9" name="Google Shape;18599;p67"/>
            <p:cNvSpPr/>
            <p:nvPr/>
          </p:nvSpPr>
          <p:spPr>
            <a:xfrm>
              <a:off x="5818951" y="1780921"/>
              <a:ext cx="39486" cy="17378"/>
            </a:xfrm>
            <a:custGeom>
              <a:avLst/>
              <a:gdLst/>
              <a:ahLst/>
              <a:cxnLst/>
              <a:rect l="l" t="t" r="r" b="b"/>
              <a:pathLst>
                <a:path w="1511" h="665" extrusionOk="0">
                  <a:moveTo>
                    <a:pt x="97" y="1"/>
                  </a:moveTo>
                  <a:cubicBezTo>
                    <a:pt x="49" y="1"/>
                    <a:pt x="1" y="39"/>
                    <a:pt x="1" y="87"/>
                  </a:cubicBezTo>
                  <a:lnTo>
                    <a:pt x="1" y="568"/>
                  </a:lnTo>
                  <a:cubicBezTo>
                    <a:pt x="1" y="626"/>
                    <a:pt x="49" y="664"/>
                    <a:pt x="97" y="664"/>
                  </a:cubicBezTo>
                  <a:lnTo>
                    <a:pt x="1414" y="664"/>
                  </a:lnTo>
                  <a:cubicBezTo>
                    <a:pt x="1472" y="664"/>
                    <a:pt x="1510" y="626"/>
                    <a:pt x="1510" y="568"/>
                  </a:cubicBezTo>
                  <a:lnTo>
                    <a:pt x="1510" y="87"/>
                  </a:lnTo>
                  <a:cubicBezTo>
                    <a:pt x="1510" y="3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0" name="Google Shape;18600;p67"/>
            <p:cNvSpPr/>
            <p:nvPr/>
          </p:nvSpPr>
          <p:spPr>
            <a:xfrm>
              <a:off x="5819447" y="1798508"/>
              <a:ext cx="38728" cy="40244"/>
            </a:xfrm>
            <a:custGeom>
              <a:avLst/>
              <a:gdLst/>
              <a:ahLst/>
              <a:cxnLst/>
              <a:rect l="l" t="t" r="r" b="b"/>
              <a:pathLst>
                <a:path w="1482" h="1540" extrusionOk="0">
                  <a:moveTo>
                    <a:pt x="241" y="1"/>
                  </a:moveTo>
                  <a:lnTo>
                    <a:pt x="1" y="1501"/>
                  </a:lnTo>
                  <a:cubicBezTo>
                    <a:pt x="1" y="1520"/>
                    <a:pt x="11" y="1539"/>
                    <a:pt x="30" y="1539"/>
                  </a:cubicBezTo>
                  <a:lnTo>
                    <a:pt x="1453" y="1539"/>
                  </a:lnTo>
                  <a:cubicBezTo>
                    <a:pt x="1463" y="1539"/>
                    <a:pt x="1482" y="1520"/>
                    <a:pt x="1472" y="1501"/>
                  </a:cubicBezTo>
                  <a:lnTo>
                    <a:pt x="12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1" name="Google Shape;18601;p67"/>
            <p:cNvSpPr/>
            <p:nvPr/>
          </p:nvSpPr>
          <p:spPr>
            <a:xfrm>
              <a:off x="5838812" y="1541704"/>
              <a:ext cx="19626" cy="17352"/>
            </a:xfrm>
            <a:custGeom>
              <a:avLst/>
              <a:gdLst/>
              <a:ahLst/>
              <a:cxnLst/>
              <a:rect l="l" t="t" r="r" b="b"/>
              <a:pathLst>
                <a:path w="751" h="664" extrusionOk="0">
                  <a:moveTo>
                    <a:pt x="0" y="0"/>
                  </a:moveTo>
                  <a:lnTo>
                    <a:pt x="0" y="664"/>
                  </a:lnTo>
                  <a:lnTo>
                    <a:pt x="654" y="664"/>
                  </a:lnTo>
                  <a:cubicBezTo>
                    <a:pt x="712" y="664"/>
                    <a:pt x="750" y="625"/>
                    <a:pt x="750" y="568"/>
                  </a:cubicBezTo>
                  <a:lnTo>
                    <a:pt x="750" y="87"/>
                  </a:lnTo>
                  <a:cubicBezTo>
                    <a:pt x="750" y="39"/>
                    <a:pt x="712" y="0"/>
                    <a:pt x="65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2" name="Google Shape;18602;p67"/>
            <p:cNvSpPr/>
            <p:nvPr/>
          </p:nvSpPr>
          <p:spPr>
            <a:xfrm>
              <a:off x="5838812" y="1780921"/>
              <a:ext cx="19626" cy="17613"/>
            </a:xfrm>
            <a:custGeom>
              <a:avLst/>
              <a:gdLst/>
              <a:ahLst/>
              <a:cxnLst/>
              <a:rect l="l" t="t" r="r" b="b"/>
              <a:pathLst>
                <a:path w="751" h="674" extrusionOk="0">
                  <a:moveTo>
                    <a:pt x="0" y="1"/>
                  </a:moveTo>
                  <a:lnTo>
                    <a:pt x="0" y="674"/>
                  </a:lnTo>
                  <a:lnTo>
                    <a:pt x="654" y="674"/>
                  </a:lnTo>
                  <a:cubicBezTo>
                    <a:pt x="712" y="674"/>
                    <a:pt x="750" y="626"/>
                    <a:pt x="750" y="578"/>
                  </a:cubicBezTo>
                  <a:lnTo>
                    <a:pt x="750" y="97"/>
                  </a:lnTo>
                  <a:cubicBezTo>
                    <a:pt x="750" y="39"/>
                    <a:pt x="712" y="1"/>
                    <a:pt x="65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3" name="Google Shape;18603;p67"/>
            <p:cNvSpPr/>
            <p:nvPr/>
          </p:nvSpPr>
          <p:spPr>
            <a:xfrm>
              <a:off x="5838812" y="1501251"/>
              <a:ext cx="19364" cy="40479"/>
            </a:xfrm>
            <a:custGeom>
              <a:avLst/>
              <a:gdLst/>
              <a:ahLst/>
              <a:cxnLst/>
              <a:rect l="l" t="t" r="r" b="b"/>
              <a:pathLst>
                <a:path w="741" h="1549" extrusionOk="0">
                  <a:moveTo>
                    <a:pt x="0" y="0"/>
                  </a:moveTo>
                  <a:lnTo>
                    <a:pt x="0" y="1548"/>
                  </a:lnTo>
                  <a:lnTo>
                    <a:pt x="491" y="1548"/>
                  </a:lnTo>
                  <a:lnTo>
                    <a:pt x="731" y="39"/>
                  </a:lnTo>
                  <a:cubicBezTo>
                    <a:pt x="741" y="19"/>
                    <a:pt x="731" y="0"/>
                    <a:pt x="7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4" name="Google Shape;18604;p67"/>
            <p:cNvSpPr/>
            <p:nvPr/>
          </p:nvSpPr>
          <p:spPr>
            <a:xfrm>
              <a:off x="5838812" y="1798508"/>
              <a:ext cx="19364" cy="40244"/>
            </a:xfrm>
            <a:custGeom>
              <a:avLst/>
              <a:gdLst/>
              <a:ahLst/>
              <a:cxnLst/>
              <a:rect l="l" t="t" r="r" b="b"/>
              <a:pathLst>
                <a:path w="741" h="1540" extrusionOk="0">
                  <a:moveTo>
                    <a:pt x="0" y="1"/>
                  </a:moveTo>
                  <a:lnTo>
                    <a:pt x="0" y="1539"/>
                  </a:lnTo>
                  <a:lnTo>
                    <a:pt x="712" y="1539"/>
                  </a:lnTo>
                  <a:cubicBezTo>
                    <a:pt x="731" y="1539"/>
                    <a:pt x="741" y="1520"/>
                    <a:pt x="731" y="1501"/>
                  </a:cubicBezTo>
                  <a:lnTo>
                    <a:pt x="491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67"/>
            <p:cNvSpPr/>
            <p:nvPr/>
          </p:nvSpPr>
          <p:spPr>
            <a:xfrm>
              <a:off x="5801625" y="1837210"/>
              <a:ext cx="141246" cy="24669"/>
            </a:xfrm>
            <a:custGeom>
              <a:avLst/>
              <a:gdLst/>
              <a:ahLst/>
              <a:cxnLst/>
              <a:rect l="l" t="t" r="r" b="b"/>
              <a:pathLst>
                <a:path w="5405" h="944" extrusionOk="0">
                  <a:moveTo>
                    <a:pt x="250" y="1"/>
                  </a:moveTo>
                  <a:cubicBezTo>
                    <a:pt x="106" y="1"/>
                    <a:pt x="0" y="116"/>
                    <a:pt x="0" y="251"/>
                  </a:cubicBezTo>
                  <a:lnTo>
                    <a:pt x="0" y="693"/>
                  </a:lnTo>
                  <a:cubicBezTo>
                    <a:pt x="0" y="828"/>
                    <a:pt x="106" y="943"/>
                    <a:pt x="250" y="943"/>
                  </a:cubicBezTo>
                  <a:lnTo>
                    <a:pt x="5154" y="943"/>
                  </a:lnTo>
                  <a:cubicBezTo>
                    <a:pt x="5289" y="943"/>
                    <a:pt x="5404" y="828"/>
                    <a:pt x="5404" y="693"/>
                  </a:cubicBezTo>
                  <a:lnTo>
                    <a:pt x="5404" y="251"/>
                  </a:lnTo>
                  <a:cubicBezTo>
                    <a:pt x="5404" y="116"/>
                    <a:pt x="5289" y="1"/>
                    <a:pt x="515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6" name="Google Shape;18606;p67"/>
            <p:cNvSpPr/>
            <p:nvPr/>
          </p:nvSpPr>
          <p:spPr>
            <a:xfrm>
              <a:off x="5801625" y="1843743"/>
              <a:ext cx="141246" cy="18136"/>
            </a:xfrm>
            <a:custGeom>
              <a:avLst/>
              <a:gdLst/>
              <a:ahLst/>
              <a:cxnLst/>
              <a:rect l="l" t="t" r="r" b="b"/>
              <a:pathLst>
                <a:path w="5405" h="694" extrusionOk="0">
                  <a:moveTo>
                    <a:pt x="0" y="1"/>
                  </a:moveTo>
                  <a:lnTo>
                    <a:pt x="0" y="10"/>
                  </a:lnTo>
                  <a:lnTo>
                    <a:pt x="0" y="443"/>
                  </a:lnTo>
                  <a:cubicBezTo>
                    <a:pt x="0" y="578"/>
                    <a:pt x="116" y="693"/>
                    <a:pt x="250" y="693"/>
                  </a:cubicBezTo>
                  <a:lnTo>
                    <a:pt x="5154" y="693"/>
                  </a:lnTo>
                  <a:cubicBezTo>
                    <a:pt x="5289" y="693"/>
                    <a:pt x="5404" y="578"/>
                    <a:pt x="5404" y="443"/>
                  </a:cubicBezTo>
                  <a:lnTo>
                    <a:pt x="5404" y="10"/>
                  </a:lnTo>
                  <a:cubicBezTo>
                    <a:pt x="5404" y="10"/>
                    <a:pt x="5404" y="1"/>
                    <a:pt x="5404" y="1"/>
                  </a:cubicBezTo>
                  <a:cubicBezTo>
                    <a:pt x="5404" y="135"/>
                    <a:pt x="5289" y="241"/>
                    <a:pt x="5154" y="241"/>
                  </a:cubicBezTo>
                  <a:lnTo>
                    <a:pt x="250" y="241"/>
                  </a:lnTo>
                  <a:cubicBezTo>
                    <a:pt x="116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07" name="Google Shape;18607;p67"/>
          <p:cNvGrpSpPr/>
          <p:nvPr/>
        </p:nvGrpSpPr>
        <p:grpSpPr>
          <a:xfrm>
            <a:off x="6641680" y="1981462"/>
            <a:ext cx="352083" cy="360864"/>
            <a:chOff x="6641680" y="1981462"/>
            <a:chExt cx="352083" cy="360864"/>
          </a:xfrm>
        </p:grpSpPr>
        <p:sp>
          <p:nvSpPr>
            <p:cNvPr id="18608" name="Google Shape;18608;p67"/>
            <p:cNvSpPr/>
            <p:nvPr/>
          </p:nvSpPr>
          <p:spPr>
            <a:xfrm>
              <a:off x="6641680" y="1981462"/>
              <a:ext cx="351848" cy="351587"/>
            </a:xfrm>
            <a:custGeom>
              <a:avLst/>
              <a:gdLst/>
              <a:ahLst/>
              <a:cxnLst/>
              <a:rect l="l" t="t" r="r" b="b"/>
              <a:pathLst>
                <a:path w="13464" h="13454" extrusionOk="0">
                  <a:moveTo>
                    <a:pt x="5222" y="0"/>
                  </a:moveTo>
                  <a:cubicBezTo>
                    <a:pt x="2337" y="0"/>
                    <a:pt x="1" y="2347"/>
                    <a:pt x="1" y="5231"/>
                  </a:cubicBezTo>
                  <a:lnTo>
                    <a:pt x="1" y="13232"/>
                  </a:lnTo>
                  <a:cubicBezTo>
                    <a:pt x="1" y="13357"/>
                    <a:pt x="97" y="13453"/>
                    <a:pt x="222" y="13453"/>
                  </a:cubicBezTo>
                  <a:lnTo>
                    <a:pt x="13242" y="13453"/>
                  </a:lnTo>
                  <a:cubicBezTo>
                    <a:pt x="13367" y="13453"/>
                    <a:pt x="13463" y="13357"/>
                    <a:pt x="13463" y="13232"/>
                  </a:cubicBezTo>
                  <a:lnTo>
                    <a:pt x="13463" y="9155"/>
                  </a:lnTo>
                  <a:cubicBezTo>
                    <a:pt x="13463" y="8385"/>
                    <a:pt x="12838" y="7770"/>
                    <a:pt x="12078" y="7770"/>
                  </a:cubicBezTo>
                  <a:lnTo>
                    <a:pt x="11838" y="7770"/>
                  </a:lnTo>
                  <a:cubicBezTo>
                    <a:pt x="11069" y="7760"/>
                    <a:pt x="10453" y="7145"/>
                    <a:pt x="10453" y="6376"/>
                  </a:cubicBezTo>
                  <a:lnTo>
                    <a:pt x="10453" y="5231"/>
                  </a:lnTo>
                  <a:cubicBezTo>
                    <a:pt x="10453" y="2347"/>
                    <a:pt x="8107" y="0"/>
                    <a:pt x="52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9" name="Google Shape;18609;p67"/>
            <p:cNvSpPr/>
            <p:nvPr/>
          </p:nvSpPr>
          <p:spPr>
            <a:xfrm>
              <a:off x="6759041" y="1981462"/>
              <a:ext cx="234722" cy="351587"/>
            </a:xfrm>
            <a:custGeom>
              <a:avLst/>
              <a:gdLst/>
              <a:ahLst/>
              <a:cxnLst/>
              <a:rect l="l" t="t" r="r" b="b"/>
              <a:pathLst>
                <a:path w="8982" h="13454" extrusionOk="0">
                  <a:moveTo>
                    <a:pt x="731" y="0"/>
                  </a:moveTo>
                  <a:cubicBezTo>
                    <a:pt x="491" y="0"/>
                    <a:pt x="241" y="20"/>
                    <a:pt x="0" y="58"/>
                  </a:cubicBezTo>
                  <a:cubicBezTo>
                    <a:pt x="2577" y="414"/>
                    <a:pt x="4501" y="2625"/>
                    <a:pt x="4501" y="5222"/>
                  </a:cubicBezTo>
                  <a:lnTo>
                    <a:pt x="4501" y="7732"/>
                  </a:lnTo>
                  <a:cubicBezTo>
                    <a:pt x="4501" y="8357"/>
                    <a:pt x="5010" y="8876"/>
                    <a:pt x="5645" y="8876"/>
                  </a:cubicBezTo>
                  <a:lnTo>
                    <a:pt x="6385" y="8876"/>
                  </a:lnTo>
                  <a:cubicBezTo>
                    <a:pt x="7010" y="8876"/>
                    <a:pt x="7530" y="9386"/>
                    <a:pt x="7530" y="10020"/>
                  </a:cubicBezTo>
                  <a:lnTo>
                    <a:pt x="7530" y="13222"/>
                  </a:lnTo>
                  <a:cubicBezTo>
                    <a:pt x="7530" y="13347"/>
                    <a:pt x="7424" y="13453"/>
                    <a:pt x="7299" y="13453"/>
                  </a:cubicBezTo>
                  <a:lnTo>
                    <a:pt x="8751" y="13453"/>
                  </a:lnTo>
                  <a:cubicBezTo>
                    <a:pt x="8876" y="13453"/>
                    <a:pt x="8982" y="13347"/>
                    <a:pt x="8982" y="13222"/>
                  </a:cubicBezTo>
                  <a:lnTo>
                    <a:pt x="8982" y="9155"/>
                  </a:lnTo>
                  <a:cubicBezTo>
                    <a:pt x="8982" y="8391"/>
                    <a:pt x="8366" y="7770"/>
                    <a:pt x="7605" y="7770"/>
                  </a:cubicBezTo>
                  <a:cubicBezTo>
                    <a:pt x="7599" y="7770"/>
                    <a:pt x="7593" y="7770"/>
                    <a:pt x="7587" y="7770"/>
                  </a:cubicBezTo>
                  <a:lnTo>
                    <a:pt x="7347" y="7770"/>
                  </a:lnTo>
                  <a:cubicBezTo>
                    <a:pt x="6578" y="7770"/>
                    <a:pt x="5953" y="7145"/>
                    <a:pt x="5953" y="6376"/>
                  </a:cubicBezTo>
                  <a:lnTo>
                    <a:pt x="5953" y="5231"/>
                  </a:lnTo>
                  <a:cubicBezTo>
                    <a:pt x="5953" y="2347"/>
                    <a:pt x="3616" y="10"/>
                    <a:pt x="73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0" name="Google Shape;18610;p67"/>
            <p:cNvSpPr/>
            <p:nvPr/>
          </p:nvSpPr>
          <p:spPr>
            <a:xfrm>
              <a:off x="6641680" y="2266410"/>
              <a:ext cx="352083" cy="66873"/>
            </a:xfrm>
            <a:custGeom>
              <a:avLst/>
              <a:gdLst/>
              <a:ahLst/>
              <a:cxnLst/>
              <a:rect l="l" t="t" r="r" b="b"/>
              <a:pathLst>
                <a:path w="13473" h="2559" extrusionOk="0">
                  <a:moveTo>
                    <a:pt x="1" y="1"/>
                  </a:moveTo>
                  <a:lnTo>
                    <a:pt x="1" y="2318"/>
                  </a:lnTo>
                  <a:cubicBezTo>
                    <a:pt x="1" y="2443"/>
                    <a:pt x="106" y="2549"/>
                    <a:pt x="231" y="2559"/>
                  </a:cubicBezTo>
                  <a:lnTo>
                    <a:pt x="13232" y="2559"/>
                  </a:lnTo>
                  <a:cubicBezTo>
                    <a:pt x="13367" y="2549"/>
                    <a:pt x="13463" y="2443"/>
                    <a:pt x="13473" y="2318"/>
                  </a:cubicBez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1" name="Google Shape;18611;p67"/>
            <p:cNvSpPr/>
            <p:nvPr/>
          </p:nvSpPr>
          <p:spPr>
            <a:xfrm>
              <a:off x="6641680" y="2266410"/>
              <a:ext cx="34469" cy="75915"/>
            </a:xfrm>
            <a:custGeom>
              <a:avLst/>
              <a:gdLst/>
              <a:ahLst/>
              <a:cxnLst/>
              <a:rect l="l" t="t" r="r" b="b"/>
              <a:pathLst>
                <a:path w="1319" h="2905" extrusionOk="0">
                  <a:moveTo>
                    <a:pt x="1" y="1"/>
                  </a:moveTo>
                  <a:lnTo>
                    <a:pt x="1" y="2665"/>
                  </a:lnTo>
                  <a:cubicBezTo>
                    <a:pt x="1" y="2790"/>
                    <a:pt x="106" y="2895"/>
                    <a:pt x="231" y="2905"/>
                  </a:cubicBezTo>
                  <a:lnTo>
                    <a:pt x="1318" y="2905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2" name="Google Shape;18612;p67"/>
            <p:cNvSpPr/>
            <p:nvPr/>
          </p:nvSpPr>
          <p:spPr>
            <a:xfrm>
              <a:off x="6659032" y="2266410"/>
              <a:ext cx="17117" cy="75680"/>
            </a:xfrm>
            <a:custGeom>
              <a:avLst/>
              <a:gdLst/>
              <a:ahLst/>
              <a:cxnLst/>
              <a:rect l="l" t="t" r="r" b="b"/>
              <a:pathLst>
                <a:path w="655" h="2896" extrusionOk="0">
                  <a:moveTo>
                    <a:pt x="0" y="1"/>
                  </a:moveTo>
                  <a:lnTo>
                    <a:pt x="0" y="2895"/>
                  </a:lnTo>
                  <a:lnTo>
                    <a:pt x="654" y="2895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3" name="Google Shape;18613;p67"/>
            <p:cNvSpPr/>
            <p:nvPr/>
          </p:nvSpPr>
          <p:spPr>
            <a:xfrm>
              <a:off x="6959060" y="2266410"/>
              <a:ext cx="34469" cy="75680"/>
            </a:xfrm>
            <a:custGeom>
              <a:avLst/>
              <a:gdLst/>
              <a:ahLst/>
              <a:cxnLst/>
              <a:rect l="l" t="t" r="r" b="b"/>
              <a:pathLst>
                <a:path w="1319" h="2896" extrusionOk="0">
                  <a:moveTo>
                    <a:pt x="1" y="1"/>
                  </a:moveTo>
                  <a:lnTo>
                    <a:pt x="1" y="2895"/>
                  </a:lnTo>
                  <a:lnTo>
                    <a:pt x="1087" y="2895"/>
                  </a:lnTo>
                  <a:cubicBezTo>
                    <a:pt x="1212" y="2895"/>
                    <a:pt x="1318" y="2790"/>
                    <a:pt x="1318" y="2665"/>
                  </a:cubicBez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4" name="Google Shape;18614;p67"/>
            <p:cNvSpPr/>
            <p:nvPr/>
          </p:nvSpPr>
          <p:spPr>
            <a:xfrm>
              <a:off x="6970375" y="2266410"/>
              <a:ext cx="23389" cy="75915"/>
            </a:xfrm>
            <a:custGeom>
              <a:avLst/>
              <a:gdLst/>
              <a:ahLst/>
              <a:cxnLst/>
              <a:rect l="l" t="t" r="r" b="b"/>
              <a:pathLst>
                <a:path w="895" h="2905" extrusionOk="0">
                  <a:moveTo>
                    <a:pt x="231" y="1"/>
                  </a:moveTo>
                  <a:lnTo>
                    <a:pt x="231" y="2665"/>
                  </a:lnTo>
                  <a:cubicBezTo>
                    <a:pt x="231" y="2790"/>
                    <a:pt x="125" y="2895"/>
                    <a:pt x="0" y="2905"/>
                  </a:cubicBezTo>
                  <a:lnTo>
                    <a:pt x="654" y="2905"/>
                  </a:lnTo>
                  <a:cubicBezTo>
                    <a:pt x="779" y="2895"/>
                    <a:pt x="885" y="2790"/>
                    <a:pt x="895" y="266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5" name="Google Shape;18615;p67"/>
            <p:cNvSpPr/>
            <p:nvPr/>
          </p:nvSpPr>
          <p:spPr>
            <a:xfrm>
              <a:off x="6676123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6" name="Google Shape;18616;p67"/>
            <p:cNvSpPr/>
            <p:nvPr/>
          </p:nvSpPr>
          <p:spPr>
            <a:xfrm>
              <a:off x="670450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7" name="Google Shape;18617;p67"/>
            <p:cNvSpPr/>
            <p:nvPr/>
          </p:nvSpPr>
          <p:spPr>
            <a:xfrm>
              <a:off x="673264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8" name="Google Shape;18618;p67"/>
            <p:cNvSpPr/>
            <p:nvPr/>
          </p:nvSpPr>
          <p:spPr>
            <a:xfrm>
              <a:off x="6761054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9" name="Google Shape;18619;p67"/>
            <p:cNvSpPr/>
            <p:nvPr/>
          </p:nvSpPr>
          <p:spPr>
            <a:xfrm>
              <a:off x="678943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0" name="Google Shape;18620;p67"/>
            <p:cNvSpPr/>
            <p:nvPr/>
          </p:nvSpPr>
          <p:spPr>
            <a:xfrm>
              <a:off x="681757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1" name="Google Shape;18621;p67"/>
            <p:cNvSpPr/>
            <p:nvPr/>
          </p:nvSpPr>
          <p:spPr>
            <a:xfrm>
              <a:off x="6845984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77" y="2827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2" name="Google Shape;18622;p67"/>
            <p:cNvSpPr/>
            <p:nvPr/>
          </p:nvSpPr>
          <p:spPr>
            <a:xfrm>
              <a:off x="6874129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67"/>
            <p:cNvSpPr/>
            <p:nvPr/>
          </p:nvSpPr>
          <p:spPr>
            <a:xfrm>
              <a:off x="6902535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67"/>
            <p:cNvSpPr/>
            <p:nvPr/>
          </p:nvSpPr>
          <p:spPr>
            <a:xfrm>
              <a:off x="6930915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67"/>
            <p:cNvSpPr/>
            <p:nvPr/>
          </p:nvSpPr>
          <p:spPr>
            <a:xfrm>
              <a:off x="669420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67"/>
            <p:cNvSpPr/>
            <p:nvPr/>
          </p:nvSpPr>
          <p:spPr>
            <a:xfrm>
              <a:off x="6699224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67"/>
            <p:cNvSpPr/>
            <p:nvPr/>
          </p:nvSpPr>
          <p:spPr>
            <a:xfrm>
              <a:off x="675075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4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67"/>
            <p:cNvSpPr/>
            <p:nvPr/>
          </p:nvSpPr>
          <p:spPr>
            <a:xfrm>
              <a:off x="6807282" y="2259146"/>
              <a:ext cx="20645" cy="38964"/>
            </a:xfrm>
            <a:custGeom>
              <a:avLst/>
              <a:gdLst/>
              <a:ahLst/>
              <a:cxnLst/>
              <a:rect l="l" t="t" r="r" b="b"/>
              <a:pathLst>
                <a:path w="790" h="1491" extrusionOk="0">
                  <a:moveTo>
                    <a:pt x="1" y="0"/>
                  </a:moveTo>
                  <a:lnTo>
                    <a:pt x="1" y="1164"/>
                  </a:lnTo>
                  <a:cubicBezTo>
                    <a:pt x="1" y="1346"/>
                    <a:pt x="145" y="1490"/>
                    <a:pt x="328" y="1490"/>
                  </a:cubicBezTo>
                  <a:lnTo>
                    <a:pt x="462" y="1490"/>
                  </a:lnTo>
                  <a:cubicBezTo>
                    <a:pt x="468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67"/>
            <p:cNvSpPr/>
            <p:nvPr/>
          </p:nvSpPr>
          <p:spPr>
            <a:xfrm>
              <a:off x="6863833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54" y="1490"/>
                    <a:pt x="327" y="1490"/>
                  </a:cubicBezTo>
                  <a:lnTo>
                    <a:pt x="462" y="1490"/>
                  </a:lnTo>
                  <a:cubicBezTo>
                    <a:pt x="644" y="1490"/>
                    <a:pt x="789" y="1346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67"/>
            <p:cNvSpPr/>
            <p:nvPr/>
          </p:nvSpPr>
          <p:spPr>
            <a:xfrm>
              <a:off x="6920619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7" y="1491"/>
                  </a:cubicBezTo>
                  <a:cubicBezTo>
                    <a:pt x="644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67"/>
            <p:cNvSpPr/>
            <p:nvPr/>
          </p:nvSpPr>
          <p:spPr>
            <a:xfrm>
              <a:off x="6755775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2" y="0"/>
                  </a:moveTo>
                  <a:lnTo>
                    <a:pt x="202" y="1164"/>
                  </a:lnTo>
                  <a:cubicBezTo>
                    <a:pt x="202" y="1298"/>
                    <a:pt x="125" y="1414"/>
                    <a:pt x="0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2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67"/>
            <p:cNvSpPr/>
            <p:nvPr/>
          </p:nvSpPr>
          <p:spPr>
            <a:xfrm>
              <a:off x="6812561" y="2259146"/>
              <a:ext cx="15366" cy="39068"/>
            </a:xfrm>
            <a:custGeom>
              <a:avLst/>
              <a:gdLst/>
              <a:ahLst/>
              <a:cxnLst/>
              <a:rect l="l" t="t" r="r" b="b"/>
              <a:pathLst>
                <a:path w="588" h="1495" extrusionOk="0">
                  <a:moveTo>
                    <a:pt x="193" y="0"/>
                  </a:moveTo>
                  <a:lnTo>
                    <a:pt x="193" y="1164"/>
                  </a:lnTo>
                  <a:cubicBezTo>
                    <a:pt x="193" y="1298"/>
                    <a:pt x="116" y="1414"/>
                    <a:pt x="1" y="1471"/>
                  </a:cubicBezTo>
                  <a:cubicBezTo>
                    <a:pt x="29" y="1485"/>
                    <a:pt x="57" y="1494"/>
                    <a:pt x="89" y="1494"/>
                  </a:cubicBezTo>
                  <a:cubicBezTo>
                    <a:pt x="100" y="1494"/>
                    <a:pt x="113" y="1493"/>
                    <a:pt x="126" y="1490"/>
                  </a:cubicBezTo>
                  <a:lnTo>
                    <a:pt x="260" y="1490"/>
                  </a:lnTo>
                  <a:cubicBezTo>
                    <a:pt x="266" y="1491"/>
                    <a:pt x="271" y="1491"/>
                    <a:pt x="276" y="1491"/>
                  </a:cubicBezTo>
                  <a:cubicBezTo>
                    <a:pt x="451" y="1491"/>
                    <a:pt x="587" y="1341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67"/>
            <p:cNvSpPr/>
            <p:nvPr/>
          </p:nvSpPr>
          <p:spPr>
            <a:xfrm>
              <a:off x="6869111" y="2259146"/>
              <a:ext cx="15340" cy="39068"/>
            </a:xfrm>
            <a:custGeom>
              <a:avLst/>
              <a:gdLst/>
              <a:ahLst/>
              <a:cxnLst/>
              <a:rect l="l" t="t" r="r" b="b"/>
              <a:pathLst>
                <a:path w="587" h="1495" extrusionOk="0">
                  <a:moveTo>
                    <a:pt x="192" y="0"/>
                  </a:moveTo>
                  <a:lnTo>
                    <a:pt x="192" y="1164"/>
                  </a:lnTo>
                  <a:cubicBezTo>
                    <a:pt x="192" y="1298"/>
                    <a:pt x="116" y="1414"/>
                    <a:pt x="0" y="1471"/>
                  </a:cubicBezTo>
                  <a:cubicBezTo>
                    <a:pt x="28" y="1485"/>
                    <a:pt x="62" y="1494"/>
                    <a:pt x="93" y="1494"/>
                  </a:cubicBezTo>
                  <a:cubicBezTo>
                    <a:pt x="104" y="1494"/>
                    <a:pt x="115" y="1493"/>
                    <a:pt x="125" y="1490"/>
                  </a:cubicBezTo>
                  <a:lnTo>
                    <a:pt x="260" y="1490"/>
                  </a:lnTo>
                  <a:cubicBezTo>
                    <a:pt x="442" y="1490"/>
                    <a:pt x="587" y="1346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67"/>
            <p:cNvSpPr/>
            <p:nvPr/>
          </p:nvSpPr>
          <p:spPr>
            <a:xfrm>
              <a:off x="6925636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29" y="1485"/>
                    <a:pt x="62" y="1494"/>
                    <a:pt x="97" y="1494"/>
                  </a:cubicBezTo>
                  <a:cubicBezTo>
                    <a:pt x="110" y="1494"/>
                    <a:pt x="123" y="1493"/>
                    <a:pt x="135" y="1490"/>
                  </a:cubicBezTo>
                  <a:lnTo>
                    <a:pt x="270" y="1490"/>
                  </a:lnTo>
                  <a:cubicBezTo>
                    <a:pt x="44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67"/>
            <p:cNvSpPr/>
            <p:nvPr/>
          </p:nvSpPr>
          <p:spPr>
            <a:xfrm>
              <a:off x="6641680" y="2239781"/>
              <a:ext cx="352083" cy="26655"/>
            </a:xfrm>
            <a:custGeom>
              <a:avLst/>
              <a:gdLst/>
              <a:ahLst/>
              <a:cxnLst/>
              <a:rect l="l" t="t" r="r" b="b"/>
              <a:pathLst>
                <a:path w="13473" h="1020" extrusionOk="0">
                  <a:moveTo>
                    <a:pt x="1" y="1"/>
                  </a:moveTo>
                  <a:lnTo>
                    <a:pt x="1" y="1020"/>
                  </a:lnTo>
                  <a:lnTo>
                    <a:pt x="13473" y="1020"/>
                  </a:ln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36" name="Google Shape;18636;p67"/>
          <p:cNvGrpSpPr/>
          <p:nvPr/>
        </p:nvGrpSpPr>
        <p:grpSpPr>
          <a:xfrm>
            <a:off x="7205332" y="1501251"/>
            <a:ext cx="198032" cy="360629"/>
            <a:chOff x="7205332" y="1501251"/>
            <a:chExt cx="198032" cy="360629"/>
          </a:xfrm>
        </p:grpSpPr>
        <p:sp>
          <p:nvSpPr>
            <p:cNvPr id="18637" name="Google Shape;18637;p67"/>
            <p:cNvSpPr/>
            <p:nvPr/>
          </p:nvSpPr>
          <p:spPr>
            <a:xfrm>
              <a:off x="7237005" y="1701766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471" y="41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67"/>
            <p:cNvSpPr/>
            <p:nvPr/>
          </p:nvSpPr>
          <p:spPr>
            <a:xfrm>
              <a:off x="7231465" y="1688778"/>
              <a:ext cx="11080" cy="36821"/>
            </a:xfrm>
            <a:custGeom>
              <a:avLst/>
              <a:gdLst/>
              <a:ahLst/>
              <a:cxnLst/>
              <a:rect l="l" t="t" r="r" b="b"/>
              <a:pathLst>
                <a:path w="424" h="1409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00"/>
                  </a:lnTo>
                  <a:cubicBezTo>
                    <a:pt x="0" y="1339"/>
                    <a:pt x="106" y="1409"/>
                    <a:pt x="212" y="1409"/>
                  </a:cubicBezTo>
                  <a:cubicBezTo>
                    <a:pt x="318" y="1409"/>
                    <a:pt x="424" y="1339"/>
                    <a:pt x="424" y="1200"/>
                  </a:cubicBezTo>
                  <a:lnTo>
                    <a:pt x="424" y="91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9" name="Google Shape;18639;p67"/>
            <p:cNvSpPr/>
            <p:nvPr/>
          </p:nvSpPr>
          <p:spPr>
            <a:xfrm>
              <a:off x="7237005" y="1753273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196" y="415"/>
                    <a:pt x="1199" y="415"/>
                    <a:pt x="1202" y="415"/>
                  </a:cubicBezTo>
                  <a:cubicBezTo>
                    <a:pt x="1471" y="415"/>
                    <a:pt x="1468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0" name="Google Shape;18640;p67"/>
            <p:cNvSpPr/>
            <p:nvPr/>
          </p:nvSpPr>
          <p:spPr>
            <a:xfrm>
              <a:off x="7231465" y="1740285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10"/>
                  </a:lnTo>
                  <a:cubicBezTo>
                    <a:pt x="0" y="1344"/>
                    <a:pt x="106" y="1411"/>
                    <a:pt x="212" y="1411"/>
                  </a:cubicBezTo>
                  <a:cubicBezTo>
                    <a:pt x="318" y="1411"/>
                    <a:pt x="424" y="1344"/>
                    <a:pt x="424" y="1210"/>
                  </a:cubicBezTo>
                  <a:lnTo>
                    <a:pt x="424" y="92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1" name="Google Shape;18641;p67"/>
            <p:cNvSpPr/>
            <p:nvPr/>
          </p:nvSpPr>
          <p:spPr>
            <a:xfrm>
              <a:off x="7237005" y="1649997"/>
              <a:ext cx="38467" cy="11080"/>
            </a:xfrm>
            <a:custGeom>
              <a:avLst/>
              <a:gdLst/>
              <a:ahLst/>
              <a:cxnLst/>
              <a:rect l="l" t="t" r="r" b="b"/>
              <a:pathLst>
                <a:path w="1472" h="424" extrusionOk="0">
                  <a:moveTo>
                    <a:pt x="0" y="1"/>
                  </a:moveTo>
                  <a:lnTo>
                    <a:pt x="0" y="424"/>
                  </a:lnTo>
                  <a:lnTo>
                    <a:pt x="1192" y="424"/>
                  </a:lnTo>
                  <a:cubicBezTo>
                    <a:pt x="1471" y="42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2" name="Google Shape;18642;p67"/>
            <p:cNvSpPr/>
            <p:nvPr/>
          </p:nvSpPr>
          <p:spPr>
            <a:xfrm>
              <a:off x="7231465" y="1637192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68"/>
                    <a:pt x="0" y="202"/>
                  </a:cubicBezTo>
                  <a:lnTo>
                    <a:pt x="0" y="1202"/>
                  </a:lnTo>
                  <a:cubicBezTo>
                    <a:pt x="0" y="1342"/>
                    <a:pt x="106" y="1412"/>
                    <a:pt x="212" y="1412"/>
                  </a:cubicBezTo>
                  <a:cubicBezTo>
                    <a:pt x="318" y="1412"/>
                    <a:pt x="424" y="1342"/>
                    <a:pt x="424" y="1202"/>
                  </a:cubicBezTo>
                  <a:lnTo>
                    <a:pt x="424" y="914"/>
                  </a:lnTo>
                  <a:lnTo>
                    <a:pt x="424" y="491"/>
                  </a:lnTo>
                  <a:lnTo>
                    <a:pt x="424" y="202"/>
                  </a:lnTo>
                  <a:cubicBezTo>
                    <a:pt x="424" y="68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3" name="Google Shape;18643;p67"/>
            <p:cNvSpPr/>
            <p:nvPr/>
          </p:nvSpPr>
          <p:spPr>
            <a:xfrm>
              <a:off x="7273669" y="1594230"/>
              <a:ext cx="107091" cy="227170"/>
            </a:xfrm>
            <a:custGeom>
              <a:avLst/>
              <a:gdLst/>
              <a:ahLst/>
              <a:cxnLst/>
              <a:rect l="l" t="t" r="r" b="b"/>
              <a:pathLst>
                <a:path w="4098" h="8693" extrusionOk="0">
                  <a:moveTo>
                    <a:pt x="2040" y="1048"/>
                  </a:moveTo>
                  <a:cubicBezTo>
                    <a:pt x="2597" y="1048"/>
                    <a:pt x="3040" y="1490"/>
                    <a:pt x="3040" y="2048"/>
                  </a:cubicBezTo>
                  <a:lnTo>
                    <a:pt x="3040" y="6645"/>
                  </a:lnTo>
                  <a:cubicBezTo>
                    <a:pt x="3059" y="7212"/>
                    <a:pt x="2607" y="7683"/>
                    <a:pt x="2040" y="7683"/>
                  </a:cubicBezTo>
                  <a:cubicBezTo>
                    <a:pt x="1472" y="7683"/>
                    <a:pt x="1020" y="7212"/>
                    <a:pt x="1040" y="6645"/>
                  </a:cubicBezTo>
                  <a:lnTo>
                    <a:pt x="1040" y="2048"/>
                  </a:lnTo>
                  <a:cubicBezTo>
                    <a:pt x="1040" y="1490"/>
                    <a:pt x="1491" y="1048"/>
                    <a:pt x="2040" y="1048"/>
                  </a:cubicBezTo>
                  <a:close/>
                  <a:moveTo>
                    <a:pt x="2049" y="0"/>
                  </a:moveTo>
                  <a:cubicBezTo>
                    <a:pt x="914" y="0"/>
                    <a:pt x="1" y="914"/>
                    <a:pt x="1" y="2048"/>
                  </a:cubicBezTo>
                  <a:lnTo>
                    <a:pt x="1" y="6654"/>
                  </a:lnTo>
                  <a:cubicBezTo>
                    <a:pt x="1" y="7779"/>
                    <a:pt x="914" y="8693"/>
                    <a:pt x="2040" y="8693"/>
                  </a:cubicBezTo>
                  <a:cubicBezTo>
                    <a:pt x="2045" y="8693"/>
                    <a:pt x="2051" y="8693"/>
                    <a:pt x="2057" y="8693"/>
                  </a:cubicBezTo>
                  <a:cubicBezTo>
                    <a:pt x="3184" y="8693"/>
                    <a:pt x="4097" y="7774"/>
                    <a:pt x="4097" y="6645"/>
                  </a:cubicBezTo>
                  <a:lnTo>
                    <a:pt x="4097" y="2048"/>
                  </a:lnTo>
                  <a:cubicBezTo>
                    <a:pt x="4097" y="914"/>
                    <a:pt x="3174" y="0"/>
                    <a:pt x="204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4" name="Google Shape;18644;p67"/>
            <p:cNvSpPr/>
            <p:nvPr/>
          </p:nvSpPr>
          <p:spPr>
            <a:xfrm>
              <a:off x="7280724" y="1601495"/>
              <a:ext cx="92483" cy="212640"/>
            </a:xfrm>
            <a:custGeom>
              <a:avLst/>
              <a:gdLst/>
              <a:ahLst/>
              <a:cxnLst/>
              <a:rect l="l" t="t" r="r" b="b"/>
              <a:pathLst>
                <a:path w="3539" h="8137" extrusionOk="0">
                  <a:moveTo>
                    <a:pt x="1770" y="482"/>
                  </a:moveTo>
                  <a:lnTo>
                    <a:pt x="1770" y="491"/>
                  </a:lnTo>
                  <a:cubicBezTo>
                    <a:pt x="2481" y="491"/>
                    <a:pt x="3049" y="1059"/>
                    <a:pt x="3049" y="1770"/>
                  </a:cubicBezTo>
                  <a:lnTo>
                    <a:pt x="3049" y="6367"/>
                  </a:lnTo>
                  <a:cubicBezTo>
                    <a:pt x="3068" y="7088"/>
                    <a:pt x="2491" y="7684"/>
                    <a:pt x="1770" y="7684"/>
                  </a:cubicBezTo>
                  <a:cubicBezTo>
                    <a:pt x="1048" y="7684"/>
                    <a:pt x="471" y="7088"/>
                    <a:pt x="500" y="6367"/>
                  </a:cubicBezTo>
                  <a:lnTo>
                    <a:pt x="500" y="1770"/>
                  </a:lnTo>
                  <a:cubicBezTo>
                    <a:pt x="491" y="1059"/>
                    <a:pt x="1068" y="482"/>
                    <a:pt x="1770" y="482"/>
                  </a:cubicBezTo>
                  <a:close/>
                  <a:moveTo>
                    <a:pt x="1770" y="1"/>
                  </a:moveTo>
                  <a:cubicBezTo>
                    <a:pt x="789" y="1"/>
                    <a:pt x="0" y="789"/>
                    <a:pt x="0" y="1770"/>
                  </a:cubicBezTo>
                  <a:lnTo>
                    <a:pt x="0" y="6367"/>
                  </a:lnTo>
                  <a:cubicBezTo>
                    <a:pt x="0" y="7348"/>
                    <a:pt x="798" y="8136"/>
                    <a:pt x="1770" y="8136"/>
                  </a:cubicBezTo>
                  <a:cubicBezTo>
                    <a:pt x="2750" y="8136"/>
                    <a:pt x="3539" y="7348"/>
                    <a:pt x="3539" y="6367"/>
                  </a:cubicBezTo>
                  <a:lnTo>
                    <a:pt x="3539" y="1770"/>
                  </a:lnTo>
                  <a:cubicBezTo>
                    <a:pt x="3539" y="789"/>
                    <a:pt x="2750" y="1"/>
                    <a:pt x="1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5" name="Google Shape;18645;p67"/>
            <p:cNvSpPr/>
            <p:nvPr/>
          </p:nvSpPr>
          <p:spPr>
            <a:xfrm>
              <a:off x="7219156" y="1515807"/>
              <a:ext cx="136229" cy="332484"/>
            </a:xfrm>
            <a:custGeom>
              <a:avLst/>
              <a:gdLst/>
              <a:ahLst/>
              <a:cxnLst/>
              <a:rect l="l" t="t" r="r" b="b"/>
              <a:pathLst>
                <a:path w="5213" h="12723" extrusionOk="0">
                  <a:moveTo>
                    <a:pt x="0" y="1"/>
                  </a:moveTo>
                  <a:cubicBezTo>
                    <a:pt x="0" y="1"/>
                    <a:pt x="2020" y="1895"/>
                    <a:pt x="2068" y="3703"/>
                  </a:cubicBezTo>
                  <a:lnTo>
                    <a:pt x="2068" y="12723"/>
                  </a:lnTo>
                  <a:lnTo>
                    <a:pt x="3145" y="12723"/>
                  </a:lnTo>
                  <a:lnTo>
                    <a:pt x="3145" y="3703"/>
                  </a:lnTo>
                  <a:cubicBezTo>
                    <a:pt x="3183" y="1895"/>
                    <a:pt x="5212" y="1"/>
                    <a:pt x="5212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6" name="Google Shape;18646;p67"/>
            <p:cNvSpPr/>
            <p:nvPr/>
          </p:nvSpPr>
          <p:spPr>
            <a:xfrm>
              <a:off x="7286996" y="1515807"/>
              <a:ext cx="68389" cy="332484"/>
            </a:xfrm>
            <a:custGeom>
              <a:avLst/>
              <a:gdLst/>
              <a:ahLst/>
              <a:cxnLst/>
              <a:rect l="l" t="t" r="r" b="b"/>
              <a:pathLst>
                <a:path w="2617" h="12723" extrusionOk="0">
                  <a:moveTo>
                    <a:pt x="943" y="1"/>
                  </a:moveTo>
                  <a:cubicBezTo>
                    <a:pt x="943" y="1"/>
                    <a:pt x="39" y="1895"/>
                    <a:pt x="1" y="3703"/>
                  </a:cubicBezTo>
                  <a:lnTo>
                    <a:pt x="1" y="12723"/>
                  </a:lnTo>
                  <a:lnTo>
                    <a:pt x="549" y="12723"/>
                  </a:lnTo>
                  <a:lnTo>
                    <a:pt x="549" y="3703"/>
                  </a:lnTo>
                  <a:cubicBezTo>
                    <a:pt x="597" y="1895"/>
                    <a:pt x="2616" y="1"/>
                    <a:pt x="26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7" name="Google Shape;18647;p67"/>
            <p:cNvSpPr/>
            <p:nvPr/>
          </p:nvSpPr>
          <p:spPr>
            <a:xfrm>
              <a:off x="7208599" y="1501251"/>
              <a:ext cx="157344" cy="25139"/>
            </a:xfrm>
            <a:custGeom>
              <a:avLst/>
              <a:gdLst/>
              <a:ahLst/>
              <a:cxnLst/>
              <a:rect l="l" t="t" r="r" b="b"/>
              <a:pathLst>
                <a:path w="6021" h="962" extrusionOk="0">
                  <a:moveTo>
                    <a:pt x="481" y="0"/>
                  </a:moveTo>
                  <a:cubicBezTo>
                    <a:pt x="212" y="0"/>
                    <a:pt x="0" y="212"/>
                    <a:pt x="0" y="481"/>
                  </a:cubicBezTo>
                  <a:cubicBezTo>
                    <a:pt x="0" y="750"/>
                    <a:pt x="212" y="962"/>
                    <a:pt x="481" y="962"/>
                  </a:cubicBezTo>
                  <a:lnTo>
                    <a:pt x="5539" y="962"/>
                  </a:lnTo>
                  <a:cubicBezTo>
                    <a:pt x="5809" y="962"/>
                    <a:pt x="6020" y="750"/>
                    <a:pt x="6020" y="481"/>
                  </a:cubicBezTo>
                  <a:cubicBezTo>
                    <a:pt x="6020" y="212"/>
                    <a:pt x="5809" y="0"/>
                    <a:pt x="5539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8" name="Google Shape;18648;p67"/>
            <p:cNvSpPr/>
            <p:nvPr/>
          </p:nvSpPr>
          <p:spPr>
            <a:xfrm>
              <a:off x="7205332" y="1507523"/>
              <a:ext cx="163877" cy="18868"/>
            </a:xfrm>
            <a:custGeom>
              <a:avLst/>
              <a:gdLst/>
              <a:ahLst/>
              <a:cxnLst/>
              <a:rect l="l" t="t" r="r" b="b"/>
              <a:pathLst>
                <a:path w="6271" h="722" extrusionOk="0">
                  <a:moveTo>
                    <a:pt x="183" y="0"/>
                  </a:moveTo>
                  <a:cubicBezTo>
                    <a:pt x="0" y="327"/>
                    <a:pt x="231" y="722"/>
                    <a:pt x="606" y="722"/>
                  </a:cubicBezTo>
                  <a:lnTo>
                    <a:pt x="5664" y="722"/>
                  </a:lnTo>
                  <a:cubicBezTo>
                    <a:pt x="6039" y="722"/>
                    <a:pt x="6270" y="327"/>
                    <a:pt x="6087" y="0"/>
                  </a:cubicBezTo>
                  <a:lnTo>
                    <a:pt x="6087" y="0"/>
                  </a:lnTo>
                  <a:cubicBezTo>
                    <a:pt x="6001" y="154"/>
                    <a:pt x="5837" y="241"/>
                    <a:pt x="5664" y="241"/>
                  </a:cubicBezTo>
                  <a:lnTo>
                    <a:pt x="606" y="241"/>
                  </a:lnTo>
                  <a:cubicBezTo>
                    <a:pt x="433" y="241"/>
                    <a:pt x="270" y="154"/>
                    <a:pt x="18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9" name="Google Shape;18649;p67"/>
            <p:cNvSpPr/>
            <p:nvPr/>
          </p:nvSpPr>
          <p:spPr>
            <a:xfrm>
              <a:off x="7254592" y="1643725"/>
              <a:ext cx="145767" cy="23650"/>
            </a:xfrm>
            <a:custGeom>
              <a:avLst/>
              <a:gdLst/>
              <a:ahLst/>
              <a:cxnLst/>
              <a:rect l="l" t="t" r="r" b="b"/>
              <a:pathLst>
                <a:path w="5578" h="905" extrusionOk="0">
                  <a:moveTo>
                    <a:pt x="125" y="0"/>
                  </a:moveTo>
                  <a:cubicBezTo>
                    <a:pt x="58" y="0"/>
                    <a:pt x="10" y="48"/>
                    <a:pt x="0" y="116"/>
                  </a:cubicBezTo>
                  <a:lnTo>
                    <a:pt x="0" y="789"/>
                  </a:lnTo>
                  <a:cubicBezTo>
                    <a:pt x="0" y="856"/>
                    <a:pt x="58" y="904"/>
                    <a:pt x="125" y="904"/>
                  </a:cubicBezTo>
                  <a:lnTo>
                    <a:pt x="5116" y="904"/>
                  </a:lnTo>
                  <a:cubicBezTo>
                    <a:pt x="5366" y="904"/>
                    <a:pt x="5577" y="702"/>
                    <a:pt x="5577" y="452"/>
                  </a:cubicBezTo>
                  <a:cubicBezTo>
                    <a:pt x="5577" y="202"/>
                    <a:pt x="5366" y="0"/>
                    <a:pt x="511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0" name="Google Shape;18650;p67"/>
            <p:cNvSpPr/>
            <p:nvPr/>
          </p:nvSpPr>
          <p:spPr>
            <a:xfrm>
              <a:off x="7254592" y="1649501"/>
              <a:ext cx="148772" cy="18110"/>
            </a:xfrm>
            <a:custGeom>
              <a:avLst/>
              <a:gdLst/>
              <a:ahLst/>
              <a:cxnLst/>
              <a:rect l="l" t="t" r="r" b="b"/>
              <a:pathLst>
                <a:path w="5693" h="693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83"/>
                    <a:pt x="0" y="116"/>
                  </a:cubicBezTo>
                  <a:lnTo>
                    <a:pt x="0" y="568"/>
                  </a:lnTo>
                  <a:cubicBezTo>
                    <a:pt x="0" y="635"/>
                    <a:pt x="58" y="693"/>
                    <a:pt x="125" y="693"/>
                  </a:cubicBezTo>
                  <a:lnTo>
                    <a:pt x="5116" y="693"/>
                  </a:lnTo>
                  <a:cubicBezTo>
                    <a:pt x="5472" y="69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67"/>
            <p:cNvSpPr/>
            <p:nvPr/>
          </p:nvSpPr>
          <p:spPr>
            <a:xfrm>
              <a:off x="7254592" y="1695232"/>
              <a:ext cx="145506" cy="23911"/>
            </a:xfrm>
            <a:custGeom>
              <a:avLst/>
              <a:gdLst/>
              <a:ahLst/>
              <a:cxnLst/>
              <a:rect l="l" t="t" r="r" b="b"/>
              <a:pathLst>
                <a:path w="5568" h="915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799"/>
                  </a:lnTo>
                  <a:cubicBezTo>
                    <a:pt x="0" y="866"/>
                    <a:pt x="48" y="914"/>
                    <a:pt x="116" y="914"/>
                  </a:cubicBezTo>
                  <a:lnTo>
                    <a:pt x="5116" y="914"/>
                  </a:lnTo>
                  <a:cubicBezTo>
                    <a:pt x="5366" y="914"/>
                    <a:pt x="5568" y="712"/>
                    <a:pt x="5568" y="462"/>
                  </a:cubicBezTo>
                  <a:cubicBezTo>
                    <a:pt x="5568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67"/>
            <p:cNvSpPr/>
            <p:nvPr/>
          </p:nvSpPr>
          <p:spPr>
            <a:xfrm>
              <a:off x="7254592" y="1701530"/>
              <a:ext cx="148537" cy="17613"/>
            </a:xfrm>
            <a:custGeom>
              <a:avLst/>
              <a:gdLst/>
              <a:ahLst/>
              <a:cxnLst/>
              <a:rect l="l" t="t" r="r" b="b"/>
              <a:pathLst>
                <a:path w="5684" h="674" extrusionOk="0">
                  <a:moveTo>
                    <a:pt x="5520" y="0"/>
                  </a:moveTo>
                  <a:cubicBezTo>
                    <a:pt x="5433" y="13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73"/>
                    <a:pt x="0" y="106"/>
                  </a:cubicBezTo>
                  <a:lnTo>
                    <a:pt x="0" y="548"/>
                  </a:lnTo>
                  <a:cubicBezTo>
                    <a:pt x="0" y="615"/>
                    <a:pt x="58" y="673"/>
                    <a:pt x="125" y="673"/>
                  </a:cubicBezTo>
                  <a:lnTo>
                    <a:pt x="5116" y="673"/>
                  </a:lnTo>
                  <a:cubicBezTo>
                    <a:pt x="5462" y="673"/>
                    <a:pt x="5683" y="298"/>
                    <a:pt x="552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67"/>
            <p:cNvSpPr/>
            <p:nvPr/>
          </p:nvSpPr>
          <p:spPr>
            <a:xfrm>
              <a:off x="7254592" y="1746740"/>
              <a:ext cx="145767" cy="23911"/>
            </a:xfrm>
            <a:custGeom>
              <a:avLst/>
              <a:gdLst/>
              <a:ahLst/>
              <a:cxnLst/>
              <a:rect l="l" t="t" r="r" b="b"/>
              <a:pathLst>
                <a:path w="5578" h="915" extrusionOk="0">
                  <a:moveTo>
                    <a:pt x="125" y="1"/>
                  </a:moveTo>
                  <a:cubicBezTo>
                    <a:pt x="58" y="1"/>
                    <a:pt x="10" y="59"/>
                    <a:pt x="0" y="126"/>
                  </a:cubicBezTo>
                  <a:lnTo>
                    <a:pt x="0" y="799"/>
                  </a:lnTo>
                  <a:cubicBezTo>
                    <a:pt x="0" y="866"/>
                    <a:pt x="58" y="914"/>
                    <a:pt x="125" y="914"/>
                  </a:cubicBezTo>
                  <a:lnTo>
                    <a:pt x="5116" y="914"/>
                  </a:lnTo>
                  <a:cubicBezTo>
                    <a:pt x="5366" y="914"/>
                    <a:pt x="5577" y="713"/>
                    <a:pt x="5577" y="463"/>
                  </a:cubicBezTo>
                  <a:cubicBezTo>
                    <a:pt x="5577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67"/>
            <p:cNvSpPr/>
            <p:nvPr/>
          </p:nvSpPr>
          <p:spPr>
            <a:xfrm>
              <a:off x="7254592" y="1752776"/>
              <a:ext cx="148772" cy="17875"/>
            </a:xfrm>
            <a:custGeom>
              <a:avLst/>
              <a:gdLst/>
              <a:ahLst/>
              <a:cxnLst/>
              <a:rect l="l" t="t" r="r" b="b"/>
              <a:pathLst>
                <a:path w="5693" h="684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2"/>
                    <a:pt x="5116" y="232"/>
                  </a:cubicBezTo>
                  <a:lnTo>
                    <a:pt x="125" y="232"/>
                  </a:lnTo>
                  <a:cubicBezTo>
                    <a:pt x="58" y="232"/>
                    <a:pt x="0" y="174"/>
                    <a:pt x="0" y="106"/>
                  </a:cubicBezTo>
                  <a:lnTo>
                    <a:pt x="0" y="568"/>
                  </a:lnTo>
                  <a:cubicBezTo>
                    <a:pt x="0" y="635"/>
                    <a:pt x="58" y="683"/>
                    <a:pt x="125" y="683"/>
                  </a:cubicBezTo>
                  <a:lnTo>
                    <a:pt x="5116" y="683"/>
                  </a:lnTo>
                  <a:cubicBezTo>
                    <a:pt x="5472" y="68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67"/>
            <p:cNvSpPr/>
            <p:nvPr/>
          </p:nvSpPr>
          <p:spPr>
            <a:xfrm>
              <a:off x="7260864" y="1836714"/>
              <a:ext cx="52788" cy="25166"/>
            </a:xfrm>
            <a:custGeom>
              <a:avLst/>
              <a:gdLst/>
              <a:ahLst/>
              <a:cxnLst/>
              <a:rect l="l" t="t" r="r" b="b"/>
              <a:pathLst>
                <a:path w="2020" h="963" extrusionOk="0">
                  <a:moveTo>
                    <a:pt x="366" y="0"/>
                  </a:moveTo>
                  <a:cubicBezTo>
                    <a:pt x="318" y="0"/>
                    <a:pt x="279" y="29"/>
                    <a:pt x="260" y="77"/>
                  </a:cubicBezTo>
                  <a:lnTo>
                    <a:pt x="20" y="808"/>
                  </a:lnTo>
                  <a:cubicBezTo>
                    <a:pt x="1" y="885"/>
                    <a:pt x="49" y="962"/>
                    <a:pt x="126" y="962"/>
                  </a:cubicBezTo>
                  <a:lnTo>
                    <a:pt x="1895" y="962"/>
                  </a:lnTo>
                  <a:cubicBezTo>
                    <a:pt x="1972" y="962"/>
                    <a:pt x="2020" y="885"/>
                    <a:pt x="2001" y="808"/>
                  </a:cubicBezTo>
                  <a:lnTo>
                    <a:pt x="1760" y="77"/>
                  </a:lnTo>
                  <a:cubicBezTo>
                    <a:pt x="1741" y="39"/>
                    <a:pt x="1703" y="0"/>
                    <a:pt x="165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67"/>
            <p:cNvSpPr/>
            <p:nvPr/>
          </p:nvSpPr>
          <p:spPr>
            <a:xfrm>
              <a:off x="7287258" y="1836714"/>
              <a:ext cx="26394" cy="25166"/>
            </a:xfrm>
            <a:custGeom>
              <a:avLst/>
              <a:gdLst/>
              <a:ahLst/>
              <a:cxnLst/>
              <a:rect l="l" t="t" r="r" b="b"/>
              <a:pathLst>
                <a:path w="1010" h="963" extrusionOk="0">
                  <a:moveTo>
                    <a:pt x="0" y="0"/>
                  </a:moveTo>
                  <a:lnTo>
                    <a:pt x="0" y="962"/>
                  </a:lnTo>
                  <a:lnTo>
                    <a:pt x="885" y="962"/>
                  </a:lnTo>
                  <a:cubicBezTo>
                    <a:pt x="962" y="962"/>
                    <a:pt x="1010" y="885"/>
                    <a:pt x="991" y="808"/>
                  </a:cubicBezTo>
                  <a:lnTo>
                    <a:pt x="750" y="77"/>
                  </a:lnTo>
                  <a:cubicBezTo>
                    <a:pt x="731" y="39"/>
                    <a:pt x="693" y="0"/>
                    <a:pt x="64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57" name="Google Shape;18657;p67"/>
          <p:cNvGrpSpPr/>
          <p:nvPr/>
        </p:nvGrpSpPr>
        <p:grpSpPr>
          <a:xfrm>
            <a:off x="7688313" y="1501251"/>
            <a:ext cx="153058" cy="360628"/>
            <a:chOff x="7688313" y="1501251"/>
            <a:chExt cx="153058" cy="360628"/>
          </a:xfrm>
        </p:grpSpPr>
        <p:sp>
          <p:nvSpPr>
            <p:cNvPr id="18658" name="Google Shape;18658;p67"/>
            <p:cNvSpPr/>
            <p:nvPr/>
          </p:nvSpPr>
          <p:spPr>
            <a:xfrm>
              <a:off x="7688313" y="1637192"/>
              <a:ext cx="153058" cy="211098"/>
            </a:xfrm>
            <a:custGeom>
              <a:avLst/>
              <a:gdLst/>
              <a:ahLst/>
              <a:cxnLst/>
              <a:rect l="l" t="t" r="r" b="b"/>
              <a:pathLst>
                <a:path w="5857" h="8078" extrusionOk="0">
                  <a:moveTo>
                    <a:pt x="2328" y="0"/>
                  </a:moveTo>
                  <a:cubicBezTo>
                    <a:pt x="1270" y="0"/>
                    <a:pt x="404" y="866"/>
                    <a:pt x="404" y="1924"/>
                  </a:cubicBezTo>
                  <a:lnTo>
                    <a:pt x="404" y="3183"/>
                  </a:lnTo>
                  <a:cubicBezTo>
                    <a:pt x="404" y="3327"/>
                    <a:pt x="500" y="3453"/>
                    <a:pt x="645" y="3481"/>
                  </a:cubicBezTo>
                  <a:cubicBezTo>
                    <a:pt x="895" y="3529"/>
                    <a:pt x="1077" y="3751"/>
                    <a:pt x="1077" y="4001"/>
                  </a:cubicBezTo>
                  <a:lnTo>
                    <a:pt x="1077" y="4241"/>
                  </a:lnTo>
                  <a:cubicBezTo>
                    <a:pt x="1077" y="4520"/>
                    <a:pt x="866" y="4751"/>
                    <a:pt x="597" y="4780"/>
                  </a:cubicBezTo>
                  <a:cubicBezTo>
                    <a:pt x="260" y="4818"/>
                    <a:pt x="0" y="5097"/>
                    <a:pt x="0" y="5433"/>
                  </a:cubicBezTo>
                  <a:lnTo>
                    <a:pt x="0" y="5847"/>
                  </a:lnTo>
                  <a:cubicBezTo>
                    <a:pt x="0" y="7078"/>
                    <a:pt x="1000" y="8078"/>
                    <a:pt x="2231" y="8078"/>
                  </a:cubicBezTo>
                  <a:lnTo>
                    <a:pt x="3616" y="8078"/>
                  </a:lnTo>
                  <a:cubicBezTo>
                    <a:pt x="4857" y="8078"/>
                    <a:pt x="5857" y="7078"/>
                    <a:pt x="5857" y="5847"/>
                  </a:cubicBezTo>
                  <a:lnTo>
                    <a:pt x="5857" y="5433"/>
                  </a:lnTo>
                  <a:cubicBezTo>
                    <a:pt x="5847" y="5097"/>
                    <a:pt x="5597" y="4808"/>
                    <a:pt x="5260" y="4780"/>
                  </a:cubicBezTo>
                  <a:cubicBezTo>
                    <a:pt x="4991" y="4751"/>
                    <a:pt x="4789" y="4520"/>
                    <a:pt x="4789" y="4251"/>
                  </a:cubicBezTo>
                  <a:lnTo>
                    <a:pt x="4789" y="4010"/>
                  </a:lnTo>
                  <a:cubicBezTo>
                    <a:pt x="4780" y="3751"/>
                    <a:pt x="4962" y="3529"/>
                    <a:pt x="5212" y="3481"/>
                  </a:cubicBezTo>
                  <a:cubicBezTo>
                    <a:pt x="5357" y="3453"/>
                    <a:pt x="5453" y="3327"/>
                    <a:pt x="5453" y="3183"/>
                  </a:cubicBezTo>
                  <a:lnTo>
                    <a:pt x="5453" y="1924"/>
                  </a:lnTo>
                  <a:cubicBezTo>
                    <a:pt x="5453" y="866"/>
                    <a:pt x="4597" y="0"/>
                    <a:pt x="353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67"/>
            <p:cNvSpPr/>
            <p:nvPr/>
          </p:nvSpPr>
          <p:spPr>
            <a:xfrm>
              <a:off x="7745857" y="1637192"/>
              <a:ext cx="95514" cy="211098"/>
            </a:xfrm>
            <a:custGeom>
              <a:avLst/>
              <a:gdLst/>
              <a:ahLst/>
              <a:cxnLst/>
              <a:rect l="l" t="t" r="r" b="b"/>
              <a:pathLst>
                <a:path w="3655" h="8078" extrusionOk="0">
                  <a:moveTo>
                    <a:pt x="1" y="0"/>
                  </a:moveTo>
                  <a:cubicBezTo>
                    <a:pt x="1010" y="68"/>
                    <a:pt x="1808" y="904"/>
                    <a:pt x="1799" y="1924"/>
                  </a:cubicBezTo>
                  <a:lnTo>
                    <a:pt x="1799" y="3183"/>
                  </a:lnTo>
                  <a:cubicBezTo>
                    <a:pt x="1799" y="3327"/>
                    <a:pt x="1703" y="3453"/>
                    <a:pt x="1558" y="3481"/>
                  </a:cubicBezTo>
                  <a:cubicBezTo>
                    <a:pt x="1308" y="3529"/>
                    <a:pt x="1135" y="3751"/>
                    <a:pt x="1135" y="4001"/>
                  </a:cubicBezTo>
                  <a:lnTo>
                    <a:pt x="1135" y="4241"/>
                  </a:lnTo>
                  <a:cubicBezTo>
                    <a:pt x="1135" y="4520"/>
                    <a:pt x="1337" y="4751"/>
                    <a:pt x="1616" y="4780"/>
                  </a:cubicBezTo>
                  <a:cubicBezTo>
                    <a:pt x="1953" y="4818"/>
                    <a:pt x="2203" y="5097"/>
                    <a:pt x="2203" y="5433"/>
                  </a:cubicBezTo>
                  <a:lnTo>
                    <a:pt x="2203" y="5847"/>
                  </a:lnTo>
                  <a:cubicBezTo>
                    <a:pt x="2203" y="7059"/>
                    <a:pt x="1222" y="8059"/>
                    <a:pt x="10" y="8078"/>
                  </a:cubicBezTo>
                  <a:lnTo>
                    <a:pt x="1424" y="8078"/>
                  </a:lnTo>
                  <a:cubicBezTo>
                    <a:pt x="2655" y="8078"/>
                    <a:pt x="3655" y="7078"/>
                    <a:pt x="3655" y="5847"/>
                  </a:cubicBezTo>
                  <a:lnTo>
                    <a:pt x="3655" y="5433"/>
                  </a:lnTo>
                  <a:cubicBezTo>
                    <a:pt x="3655" y="5097"/>
                    <a:pt x="3405" y="4808"/>
                    <a:pt x="3068" y="4780"/>
                  </a:cubicBezTo>
                  <a:cubicBezTo>
                    <a:pt x="2789" y="4751"/>
                    <a:pt x="2587" y="4520"/>
                    <a:pt x="2587" y="4241"/>
                  </a:cubicBezTo>
                  <a:lnTo>
                    <a:pt x="2587" y="4010"/>
                  </a:lnTo>
                  <a:cubicBezTo>
                    <a:pt x="2587" y="3751"/>
                    <a:pt x="2760" y="3529"/>
                    <a:pt x="3010" y="3481"/>
                  </a:cubicBezTo>
                  <a:cubicBezTo>
                    <a:pt x="3155" y="3453"/>
                    <a:pt x="3251" y="3327"/>
                    <a:pt x="3251" y="3183"/>
                  </a:cubicBezTo>
                  <a:lnTo>
                    <a:pt x="3251" y="1924"/>
                  </a:lnTo>
                  <a:cubicBezTo>
                    <a:pt x="3251" y="866"/>
                    <a:pt x="2395" y="0"/>
                    <a:pt x="132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67"/>
            <p:cNvSpPr/>
            <p:nvPr/>
          </p:nvSpPr>
          <p:spPr>
            <a:xfrm>
              <a:off x="7750143" y="1792210"/>
              <a:ext cx="29634" cy="69669"/>
            </a:xfrm>
            <a:custGeom>
              <a:avLst/>
              <a:gdLst/>
              <a:ahLst/>
              <a:cxnLst/>
              <a:rect l="l" t="t" r="r" b="b"/>
              <a:pathLst>
                <a:path w="1134" h="2666" extrusionOk="0">
                  <a:moveTo>
                    <a:pt x="101" y="0"/>
                  </a:moveTo>
                  <a:cubicBezTo>
                    <a:pt x="41" y="0"/>
                    <a:pt x="1" y="54"/>
                    <a:pt x="10" y="117"/>
                  </a:cubicBezTo>
                  <a:lnTo>
                    <a:pt x="154" y="2559"/>
                  </a:lnTo>
                  <a:cubicBezTo>
                    <a:pt x="154" y="2617"/>
                    <a:pt x="202" y="2665"/>
                    <a:pt x="260" y="2665"/>
                  </a:cubicBezTo>
                  <a:lnTo>
                    <a:pt x="875" y="2665"/>
                  </a:lnTo>
                  <a:cubicBezTo>
                    <a:pt x="933" y="2665"/>
                    <a:pt x="981" y="2617"/>
                    <a:pt x="981" y="2559"/>
                  </a:cubicBezTo>
                  <a:lnTo>
                    <a:pt x="1125" y="117"/>
                  </a:lnTo>
                  <a:cubicBezTo>
                    <a:pt x="1134" y="54"/>
                    <a:pt x="1085" y="0"/>
                    <a:pt x="1032" y="0"/>
                  </a:cubicBezTo>
                  <a:cubicBezTo>
                    <a:pt x="1028" y="0"/>
                    <a:pt x="1024" y="1"/>
                    <a:pt x="1019" y="1"/>
                  </a:cubicBezTo>
                  <a:lnTo>
                    <a:pt x="115" y="1"/>
                  </a:lnTo>
                  <a:cubicBezTo>
                    <a:pt x="110" y="1"/>
                    <a:pt x="106" y="0"/>
                    <a:pt x="10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67"/>
            <p:cNvSpPr/>
            <p:nvPr/>
          </p:nvSpPr>
          <p:spPr>
            <a:xfrm>
              <a:off x="7766214" y="1504256"/>
              <a:ext cx="23389" cy="11080"/>
            </a:xfrm>
            <a:custGeom>
              <a:avLst/>
              <a:gdLst/>
              <a:ahLst/>
              <a:cxnLst/>
              <a:rect l="l" t="t" r="r" b="b"/>
              <a:pathLst>
                <a:path w="895" h="424" extrusionOk="0">
                  <a:moveTo>
                    <a:pt x="270" y="0"/>
                  </a:moveTo>
                  <a:cubicBezTo>
                    <a:pt x="0" y="0"/>
                    <a:pt x="0" y="424"/>
                    <a:pt x="270" y="424"/>
                  </a:cubicBezTo>
                  <a:lnTo>
                    <a:pt x="616" y="424"/>
                  </a:lnTo>
                  <a:cubicBezTo>
                    <a:pt x="895" y="424"/>
                    <a:pt x="895" y="0"/>
                    <a:pt x="61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67"/>
            <p:cNvSpPr/>
            <p:nvPr/>
          </p:nvSpPr>
          <p:spPr>
            <a:xfrm>
              <a:off x="7741075" y="1503995"/>
              <a:ext cx="22657" cy="11080"/>
            </a:xfrm>
            <a:custGeom>
              <a:avLst/>
              <a:gdLst/>
              <a:ahLst/>
              <a:cxnLst/>
              <a:rect l="l" t="t" r="r" b="b"/>
              <a:pathLst>
                <a:path w="86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87" y="424"/>
                  </a:lnTo>
                  <a:cubicBezTo>
                    <a:pt x="866" y="424"/>
                    <a:pt x="866" y="1"/>
                    <a:pt x="58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67"/>
            <p:cNvSpPr/>
            <p:nvPr/>
          </p:nvSpPr>
          <p:spPr>
            <a:xfrm>
              <a:off x="7765953" y="1529134"/>
              <a:ext cx="27178" cy="10819"/>
            </a:xfrm>
            <a:custGeom>
              <a:avLst/>
              <a:gdLst/>
              <a:ahLst/>
              <a:cxnLst/>
              <a:rect l="l" t="t" r="r" b="b"/>
              <a:pathLst>
                <a:path w="1040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760" y="414"/>
                  </a:lnTo>
                  <a:cubicBezTo>
                    <a:pt x="1039" y="414"/>
                    <a:pt x="1039" y="0"/>
                    <a:pt x="76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67"/>
            <p:cNvSpPr/>
            <p:nvPr/>
          </p:nvSpPr>
          <p:spPr>
            <a:xfrm>
              <a:off x="7737573" y="1528873"/>
              <a:ext cx="26159" cy="10845"/>
            </a:xfrm>
            <a:custGeom>
              <a:avLst/>
              <a:gdLst/>
              <a:ahLst/>
              <a:cxnLst/>
              <a:rect l="l" t="t" r="r" b="b"/>
              <a:pathLst>
                <a:path w="1001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721" y="414"/>
                  </a:lnTo>
                  <a:cubicBezTo>
                    <a:pt x="1000" y="414"/>
                    <a:pt x="1000" y="1"/>
                    <a:pt x="7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67"/>
            <p:cNvSpPr/>
            <p:nvPr/>
          </p:nvSpPr>
          <p:spPr>
            <a:xfrm>
              <a:off x="7751632" y="1523594"/>
              <a:ext cx="26420" cy="186482"/>
            </a:xfrm>
            <a:custGeom>
              <a:avLst/>
              <a:gdLst/>
              <a:ahLst/>
              <a:cxnLst/>
              <a:rect l="l" t="t" r="r" b="b"/>
              <a:pathLst>
                <a:path w="1011" h="7136" extrusionOk="0">
                  <a:moveTo>
                    <a:pt x="251" y="1"/>
                  </a:moveTo>
                  <a:lnTo>
                    <a:pt x="10" y="6896"/>
                  </a:lnTo>
                  <a:cubicBezTo>
                    <a:pt x="1" y="7030"/>
                    <a:pt x="106" y="7136"/>
                    <a:pt x="241" y="7136"/>
                  </a:cubicBezTo>
                  <a:lnTo>
                    <a:pt x="780" y="7136"/>
                  </a:lnTo>
                  <a:cubicBezTo>
                    <a:pt x="905" y="7136"/>
                    <a:pt x="1010" y="7030"/>
                    <a:pt x="1010" y="6896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67"/>
            <p:cNvSpPr/>
            <p:nvPr/>
          </p:nvSpPr>
          <p:spPr>
            <a:xfrm>
              <a:off x="7764960" y="1523594"/>
              <a:ext cx="13092" cy="186482"/>
            </a:xfrm>
            <a:custGeom>
              <a:avLst/>
              <a:gdLst/>
              <a:ahLst/>
              <a:cxnLst/>
              <a:rect l="l" t="t" r="r" b="b"/>
              <a:pathLst>
                <a:path w="501" h="7136" extrusionOk="0">
                  <a:moveTo>
                    <a:pt x="0" y="1"/>
                  </a:moveTo>
                  <a:lnTo>
                    <a:pt x="0" y="7136"/>
                  </a:lnTo>
                  <a:lnTo>
                    <a:pt x="270" y="7136"/>
                  </a:lnTo>
                  <a:cubicBezTo>
                    <a:pt x="395" y="7136"/>
                    <a:pt x="500" y="7021"/>
                    <a:pt x="500" y="6896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67"/>
            <p:cNvSpPr/>
            <p:nvPr/>
          </p:nvSpPr>
          <p:spPr>
            <a:xfrm>
              <a:off x="7749881" y="1501251"/>
              <a:ext cx="30418" cy="41498"/>
            </a:xfrm>
            <a:custGeom>
              <a:avLst/>
              <a:gdLst/>
              <a:ahLst/>
              <a:cxnLst/>
              <a:rect l="l" t="t" r="r" b="b"/>
              <a:pathLst>
                <a:path w="1164" h="1588" extrusionOk="0">
                  <a:moveTo>
                    <a:pt x="279" y="0"/>
                  </a:moveTo>
                  <a:cubicBezTo>
                    <a:pt x="241" y="0"/>
                    <a:pt x="202" y="29"/>
                    <a:pt x="202" y="77"/>
                  </a:cubicBezTo>
                  <a:lnTo>
                    <a:pt x="10" y="1500"/>
                  </a:lnTo>
                  <a:cubicBezTo>
                    <a:pt x="0" y="1548"/>
                    <a:pt x="39" y="1587"/>
                    <a:pt x="87" y="1587"/>
                  </a:cubicBezTo>
                  <a:lnTo>
                    <a:pt x="1068" y="1587"/>
                  </a:lnTo>
                  <a:cubicBezTo>
                    <a:pt x="1072" y="1588"/>
                    <a:pt x="1076" y="1588"/>
                    <a:pt x="1080" y="1588"/>
                  </a:cubicBezTo>
                  <a:cubicBezTo>
                    <a:pt x="1124" y="1588"/>
                    <a:pt x="1163" y="1544"/>
                    <a:pt x="1154" y="1500"/>
                  </a:cubicBezTo>
                  <a:lnTo>
                    <a:pt x="962" y="77"/>
                  </a:lnTo>
                  <a:cubicBezTo>
                    <a:pt x="952" y="29"/>
                    <a:pt x="923" y="0"/>
                    <a:pt x="87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67"/>
            <p:cNvSpPr/>
            <p:nvPr/>
          </p:nvSpPr>
          <p:spPr>
            <a:xfrm>
              <a:off x="7718967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741" y="1"/>
                  </a:moveTo>
                  <a:cubicBezTo>
                    <a:pt x="626" y="1"/>
                    <a:pt x="539" y="97"/>
                    <a:pt x="539" y="212"/>
                  </a:cubicBezTo>
                  <a:lnTo>
                    <a:pt x="539" y="635"/>
                  </a:lnTo>
                  <a:cubicBezTo>
                    <a:pt x="529" y="779"/>
                    <a:pt x="472" y="914"/>
                    <a:pt x="376" y="1020"/>
                  </a:cubicBezTo>
                  <a:cubicBezTo>
                    <a:pt x="78" y="1299"/>
                    <a:pt x="1" y="1731"/>
                    <a:pt x="174" y="2097"/>
                  </a:cubicBezTo>
                  <a:lnTo>
                    <a:pt x="222" y="2193"/>
                  </a:lnTo>
                  <a:cubicBezTo>
                    <a:pt x="264" y="2277"/>
                    <a:pt x="334" y="2312"/>
                    <a:pt x="404" y="2312"/>
                  </a:cubicBezTo>
                  <a:cubicBezTo>
                    <a:pt x="543" y="2312"/>
                    <a:pt x="680" y="2176"/>
                    <a:pt x="597" y="2010"/>
                  </a:cubicBezTo>
                  <a:lnTo>
                    <a:pt x="549" y="1914"/>
                  </a:lnTo>
                  <a:cubicBezTo>
                    <a:pt x="453" y="1712"/>
                    <a:pt x="501" y="1472"/>
                    <a:pt x="664" y="1318"/>
                  </a:cubicBezTo>
                  <a:cubicBezTo>
                    <a:pt x="847" y="1135"/>
                    <a:pt x="953" y="895"/>
                    <a:pt x="953" y="635"/>
                  </a:cubicBezTo>
                  <a:lnTo>
                    <a:pt x="953" y="202"/>
                  </a:lnTo>
                  <a:cubicBezTo>
                    <a:pt x="953" y="97"/>
                    <a:pt x="856" y="1"/>
                    <a:pt x="7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67"/>
            <p:cNvSpPr/>
            <p:nvPr/>
          </p:nvSpPr>
          <p:spPr>
            <a:xfrm>
              <a:off x="7786075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207" y="1"/>
                  </a:moveTo>
                  <a:cubicBezTo>
                    <a:pt x="103" y="1"/>
                    <a:pt x="0" y="68"/>
                    <a:pt x="0" y="202"/>
                  </a:cubicBezTo>
                  <a:lnTo>
                    <a:pt x="0" y="635"/>
                  </a:lnTo>
                  <a:cubicBezTo>
                    <a:pt x="0" y="895"/>
                    <a:pt x="106" y="1135"/>
                    <a:pt x="289" y="1318"/>
                  </a:cubicBezTo>
                  <a:cubicBezTo>
                    <a:pt x="452" y="1472"/>
                    <a:pt x="500" y="1712"/>
                    <a:pt x="404" y="1914"/>
                  </a:cubicBezTo>
                  <a:lnTo>
                    <a:pt x="356" y="2010"/>
                  </a:lnTo>
                  <a:cubicBezTo>
                    <a:pt x="273" y="2176"/>
                    <a:pt x="410" y="2312"/>
                    <a:pt x="548" y="2312"/>
                  </a:cubicBezTo>
                  <a:cubicBezTo>
                    <a:pt x="618" y="2312"/>
                    <a:pt x="689" y="2277"/>
                    <a:pt x="731" y="2193"/>
                  </a:cubicBezTo>
                  <a:lnTo>
                    <a:pt x="779" y="2097"/>
                  </a:lnTo>
                  <a:cubicBezTo>
                    <a:pt x="952" y="1731"/>
                    <a:pt x="866" y="1299"/>
                    <a:pt x="577" y="1020"/>
                  </a:cubicBezTo>
                  <a:cubicBezTo>
                    <a:pt x="471" y="924"/>
                    <a:pt x="414" y="789"/>
                    <a:pt x="414" y="645"/>
                  </a:cubicBezTo>
                  <a:lnTo>
                    <a:pt x="414" y="202"/>
                  </a:lnTo>
                  <a:cubicBezTo>
                    <a:pt x="414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67"/>
            <p:cNvSpPr/>
            <p:nvPr/>
          </p:nvSpPr>
          <p:spPr>
            <a:xfrm>
              <a:off x="7764960" y="1792210"/>
              <a:ext cx="14608" cy="69669"/>
            </a:xfrm>
            <a:custGeom>
              <a:avLst/>
              <a:gdLst/>
              <a:ahLst/>
              <a:cxnLst/>
              <a:rect l="l" t="t" r="r" b="b"/>
              <a:pathLst>
                <a:path w="559" h="2666" extrusionOk="0">
                  <a:moveTo>
                    <a:pt x="465" y="0"/>
                  </a:moveTo>
                  <a:cubicBezTo>
                    <a:pt x="461" y="0"/>
                    <a:pt x="457" y="1"/>
                    <a:pt x="452" y="1"/>
                  </a:cubicBezTo>
                  <a:lnTo>
                    <a:pt x="0" y="1"/>
                  </a:lnTo>
                  <a:lnTo>
                    <a:pt x="0" y="2665"/>
                  </a:lnTo>
                  <a:lnTo>
                    <a:pt x="308" y="2665"/>
                  </a:lnTo>
                  <a:cubicBezTo>
                    <a:pt x="366" y="2665"/>
                    <a:pt x="414" y="2617"/>
                    <a:pt x="414" y="2559"/>
                  </a:cubicBezTo>
                  <a:lnTo>
                    <a:pt x="558" y="117"/>
                  </a:lnTo>
                  <a:cubicBezTo>
                    <a:pt x="558" y="54"/>
                    <a:pt x="517" y="0"/>
                    <a:pt x="465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67"/>
            <p:cNvSpPr/>
            <p:nvPr/>
          </p:nvSpPr>
          <p:spPr>
            <a:xfrm>
              <a:off x="7751397" y="1814109"/>
              <a:ext cx="27152" cy="11080"/>
            </a:xfrm>
            <a:custGeom>
              <a:avLst/>
              <a:gdLst/>
              <a:ahLst/>
              <a:cxnLst/>
              <a:rect l="l" t="t" r="r" b="b"/>
              <a:pathLst>
                <a:path w="1039" h="424" extrusionOk="0">
                  <a:moveTo>
                    <a:pt x="0" y="0"/>
                  </a:moveTo>
                  <a:lnTo>
                    <a:pt x="29" y="423"/>
                  </a:lnTo>
                  <a:lnTo>
                    <a:pt x="1010" y="423"/>
                  </a:lnTo>
                  <a:lnTo>
                    <a:pt x="1039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67"/>
            <p:cNvSpPr/>
            <p:nvPr/>
          </p:nvSpPr>
          <p:spPr>
            <a:xfrm>
              <a:off x="7764960" y="1814109"/>
              <a:ext cx="13589" cy="11080"/>
            </a:xfrm>
            <a:custGeom>
              <a:avLst/>
              <a:gdLst/>
              <a:ahLst/>
              <a:cxnLst/>
              <a:rect l="l" t="t" r="r" b="b"/>
              <a:pathLst>
                <a:path w="520" h="424" extrusionOk="0">
                  <a:moveTo>
                    <a:pt x="0" y="0"/>
                  </a:moveTo>
                  <a:lnTo>
                    <a:pt x="0" y="423"/>
                  </a:lnTo>
                  <a:lnTo>
                    <a:pt x="491" y="42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67"/>
            <p:cNvSpPr/>
            <p:nvPr/>
          </p:nvSpPr>
          <p:spPr>
            <a:xfrm>
              <a:off x="7764960" y="1501251"/>
              <a:ext cx="15105" cy="41472"/>
            </a:xfrm>
            <a:custGeom>
              <a:avLst/>
              <a:gdLst/>
              <a:ahLst/>
              <a:cxnLst/>
              <a:rect l="l" t="t" r="r" b="b"/>
              <a:pathLst>
                <a:path w="578" h="1587" extrusionOk="0">
                  <a:moveTo>
                    <a:pt x="0" y="0"/>
                  </a:moveTo>
                  <a:lnTo>
                    <a:pt x="0" y="1587"/>
                  </a:lnTo>
                  <a:lnTo>
                    <a:pt x="491" y="1587"/>
                  </a:lnTo>
                  <a:cubicBezTo>
                    <a:pt x="539" y="1587"/>
                    <a:pt x="577" y="1548"/>
                    <a:pt x="568" y="1500"/>
                  </a:cubicBezTo>
                  <a:lnTo>
                    <a:pt x="375" y="77"/>
                  </a:lnTo>
                  <a:cubicBezTo>
                    <a:pt x="375" y="29"/>
                    <a:pt x="337" y="0"/>
                    <a:pt x="298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74" name="Google Shape;18674;p67"/>
          <p:cNvGrpSpPr/>
          <p:nvPr/>
        </p:nvGrpSpPr>
        <p:grpSpPr>
          <a:xfrm>
            <a:off x="8150179" y="1501251"/>
            <a:ext cx="150811" cy="360628"/>
            <a:chOff x="8150179" y="1501251"/>
            <a:chExt cx="150811" cy="360628"/>
          </a:xfrm>
        </p:grpSpPr>
        <p:sp>
          <p:nvSpPr>
            <p:cNvPr id="18675" name="Google Shape;18675;p67"/>
            <p:cNvSpPr/>
            <p:nvPr/>
          </p:nvSpPr>
          <p:spPr>
            <a:xfrm>
              <a:off x="8150179" y="1656034"/>
              <a:ext cx="150549" cy="205846"/>
            </a:xfrm>
            <a:custGeom>
              <a:avLst/>
              <a:gdLst/>
              <a:ahLst/>
              <a:cxnLst/>
              <a:rect l="l" t="t" r="r" b="b"/>
              <a:pathLst>
                <a:path w="5761" h="7877" extrusionOk="0">
                  <a:moveTo>
                    <a:pt x="2886" y="1"/>
                  </a:moveTo>
                  <a:cubicBezTo>
                    <a:pt x="2799" y="1"/>
                    <a:pt x="2626" y="1"/>
                    <a:pt x="2549" y="10"/>
                  </a:cubicBezTo>
                  <a:cubicBezTo>
                    <a:pt x="1520" y="87"/>
                    <a:pt x="722" y="626"/>
                    <a:pt x="722" y="1693"/>
                  </a:cubicBezTo>
                  <a:cubicBezTo>
                    <a:pt x="722" y="1962"/>
                    <a:pt x="770" y="2241"/>
                    <a:pt x="885" y="2491"/>
                  </a:cubicBezTo>
                  <a:cubicBezTo>
                    <a:pt x="1058" y="2933"/>
                    <a:pt x="982" y="3433"/>
                    <a:pt x="674" y="3789"/>
                  </a:cubicBezTo>
                  <a:cubicBezTo>
                    <a:pt x="241" y="4299"/>
                    <a:pt x="1" y="4943"/>
                    <a:pt x="1" y="5607"/>
                  </a:cubicBezTo>
                  <a:cubicBezTo>
                    <a:pt x="1" y="7068"/>
                    <a:pt x="1116" y="7790"/>
                    <a:pt x="2549" y="7866"/>
                  </a:cubicBezTo>
                  <a:cubicBezTo>
                    <a:pt x="2626" y="7866"/>
                    <a:pt x="2799" y="7876"/>
                    <a:pt x="2886" y="7876"/>
                  </a:cubicBezTo>
                  <a:cubicBezTo>
                    <a:pt x="2962" y="7876"/>
                    <a:pt x="3136" y="7876"/>
                    <a:pt x="3222" y="7866"/>
                  </a:cubicBezTo>
                  <a:cubicBezTo>
                    <a:pt x="4645" y="7790"/>
                    <a:pt x="5761" y="7068"/>
                    <a:pt x="5761" y="5607"/>
                  </a:cubicBezTo>
                  <a:cubicBezTo>
                    <a:pt x="5761" y="4943"/>
                    <a:pt x="5530" y="4299"/>
                    <a:pt x="5097" y="3789"/>
                  </a:cubicBezTo>
                  <a:cubicBezTo>
                    <a:pt x="4780" y="3433"/>
                    <a:pt x="4703" y="2933"/>
                    <a:pt x="4886" y="2491"/>
                  </a:cubicBezTo>
                  <a:cubicBezTo>
                    <a:pt x="4991" y="2241"/>
                    <a:pt x="5049" y="1962"/>
                    <a:pt x="5049" y="1693"/>
                  </a:cubicBezTo>
                  <a:cubicBezTo>
                    <a:pt x="5049" y="626"/>
                    <a:pt x="4251" y="87"/>
                    <a:pt x="3222" y="10"/>
                  </a:cubicBezTo>
                  <a:cubicBezTo>
                    <a:pt x="3136" y="10"/>
                    <a:pt x="2972" y="1"/>
                    <a:pt x="2886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67"/>
            <p:cNvSpPr/>
            <p:nvPr/>
          </p:nvSpPr>
          <p:spPr>
            <a:xfrm>
              <a:off x="8206468" y="1656034"/>
              <a:ext cx="94521" cy="205846"/>
            </a:xfrm>
            <a:custGeom>
              <a:avLst/>
              <a:gdLst/>
              <a:ahLst/>
              <a:cxnLst/>
              <a:rect l="l" t="t" r="r" b="b"/>
              <a:pathLst>
                <a:path w="3617" h="7877" extrusionOk="0">
                  <a:moveTo>
                    <a:pt x="732" y="1"/>
                  </a:moveTo>
                  <a:cubicBezTo>
                    <a:pt x="645" y="1"/>
                    <a:pt x="472" y="1"/>
                    <a:pt x="395" y="10"/>
                  </a:cubicBezTo>
                  <a:cubicBezTo>
                    <a:pt x="308" y="20"/>
                    <a:pt x="231" y="29"/>
                    <a:pt x="155" y="39"/>
                  </a:cubicBezTo>
                  <a:cubicBezTo>
                    <a:pt x="991" y="77"/>
                    <a:pt x="2135" y="327"/>
                    <a:pt x="2135" y="1049"/>
                  </a:cubicBezTo>
                  <a:cubicBezTo>
                    <a:pt x="2145" y="2010"/>
                    <a:pt x="1645" y="1962"/>
                    <a:pt x="1280" y="2491"/>
                  </a:cubicBezTo>
                  <a:cubicBezTo>
                    <a:pt x="1010" y="2885"/>
                    <a:pt x="1183" y="3433"/>
                    <a:pt x="1491" y="3789"/>
                  </a:cubicBezTo>
                  <a:cubicBezTo>
                    <a:pt x="1924" y="4299"/>
                    <a:pt x="2155" y="4943"/>
                    <a:pt x="2155" y="5607"/>
                  </a:cubicBezTo>
                  <a:cubicBezTo>
                    <a:pt x="2155" y="6934"/>
                    <a:pt x="1241" y="7655"/>
                    <a:pt x="1" y="7828"/>
                  </a:cubicBezTo>
                  <a:cubicBezTo>
                    <a:pt x="135" y="7847"/>
                    <a:pt x="260" y="7857"/>
                    <a:pt x="395" y="7866"/>
                  </a:cubicBezTo>
                  <a:cubicBezTo>
                    <a:pt x="481" y="7866"/>
                    <a:pt x="645" y="7876"/>
                    <a:pt x="732" y="7876"/>
                  </a:cubicBezTo>
                  <a:cubicBezTo>
                    <a:pt x="818" y="7876"/>
                    <a:pt x="982" y="7876"/>
                    <a:pt x="1068" y="7866"/>
                  </a:cubicBezTo>
                  <a:cubicBezTo>
                    <a:pt x="2491" y="7790"/>
                    <a:pt x="3616" y="7068"/>
                    <a:pt x="3616" y="5607"/>
                  </a:cubicBezTo>
                  <a:cubicBezTo>
                    <a:pt x="3616" y="4943"/>
                    <a:pt x="3376" y="4299"/>
                    <a:pt x="2943" y="3789"/>
                  </a:cubicBezTo>
                  <a:cubicBezTo>
                    <a:pt x="2626" y="3433"/>
                    <a:pt x="2549" y="2933"/>
                    <a:pt x="2732" y="2491"/>
                  </a:cubicBezTo>
                  <a:cubicBezTo>
                    <a:pt x="2837" y="2241"/>
                    <a:pt x="2895" y="1962"/>
                    <a:pt x="2895" y="1693"/>
                  </a:cubicBezTo>
                  <a:cubicBezTo>
                    <a:pt x="2895" y="626"/>
                    <a:pt x="2097" y="87"/>
                    <a:pt x="1068" y="10"/>
                  </a:cubicBezTo>
                  <a:cubicBezTo>
                    <a:pt x="982" y="10"/>
                    <a:pt x="818" y="1"/>
                    <a:pt x="73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67"/>
            <p:cNvSpPr/>
            <p:nvPr/>
          </p:nvSpPr>
          <p:spPr>
            <a:xfrm>
              <a:off x="8209996" y="1513559"/>
              <a:ext cx="30941" cy="168894"/>
            </a:xfrm>
            <a:custGeom>
              <a:avLst/>
              <a:gdLst/>
              <a:ahLst/>
              <a:cxnLst/>
              <a:rect l="l" t="t" r="r" b="b"/>
              <a:pathLst>
                <a:path w="1184" h="6463" extrusionOk="0">
                  <a:moveTo>
                    <a:pt x="250" y="0"/>
                  </a:moveTo>
                  <a:lnTo>
                    <a:pt x="10" y="6347"/>
                  </a:lnTo>
                  <a:cubicBezTo>
                    <a:pt x="0" y="6414"/>
                    <a:pt x="58" y="6462"/>
                    <a:pt x="116" y="6462"/>
                  </a:cubicBezTo>
                  <a:lnTo>
                    <a:pt x="1068" y="6462"/>
                  </a:lnTo>
                  <a:cubicBezTo>
                    <a:pt x="1135" y="6462"/>
                    <a:pt x="1183" y="6405"/>
                    <a:pt x="1173" y="6347"/>
                  </a:cubicBezTo>
                  <a:lnTo>
                    <a:pt x="933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67"/>
            <p:cNvSpPr/>
            <p:nvPr/>
          </p:nvSpPr>
          <p:spPr>
            <a:xfrm>
              <a:off x="8198419" y="1702785"/>
              <a:ext cx="54329" cy="54303"/>
            </a:xfrm>
            <a:custGeom>
              <a:avLst/>
              <a:gdLst/>
              <a:ahLst/>
              <a:cxnLst/>
              <a:rect l="l" t="t" r="r" b="b"/>
              <a:pathLst>
                <a:path w="2079" h="2078" extrusionOk="0">
                  <a:moveTo>
                    <a:pt x="1040" y="0"/>
                  </a:moveTo>
                  <a:cubicBezTo>
                    <a:pt x="463" y="0"/>
                    <a:pt x="1" y="471"/>
                    <a:pt x="1" y="1039"/>
                  </a:cubicBezTo>
                  <a:cubicBezTo>
                    <a:pt x="1" y="1616"/>
                    <a:pt x="463" y="2077"/>
                    <a:pt x="1040" y="2077"/>
                  </a:cubicBezTo>
                  <a:cubicBezTo>
                    <a:pt x="1607" y="2077"/>
                    <a:pt x="2078" y="1616"/>
                    <a:pt x="2078" y="1039"/>
                  </a:cubicBezTo>
                  <a:cubicBezTo>
                    <a:pt x="2078" y="471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67"/>
            <p:cNvSpPr/>
            <p:nvPr/>
          </p:nvSpPr>
          <p:spPr>
            <a:xfrm>
              <a:off x="8189639" y="1809327"/>
              <a:ext cx="71629" cy="21141"/>
            </a:xfrm>
            <a:custGeom>
              <a:avLst/>
              <a:gdLst/>
              <a:ahLst/>
              <a:cxnLst/>
              <a:rect l="l" t="t" r="r" b="b"/>
              <a:pathLst>
                <a:path w="2741" h="809" extrusionOk="0">
                  <a:moveTo>
                    <a:pt x="106" y="0"/>
                  </a:moveTo>
                  <a:cubicBezTo>
                    <a:pt x="48" y="0"/>
                    <a:pt x="0" y="48"/>
                    <a:pt x="0" y="106"/>
                  </a:cubicBezTo>
                  <a:lnTo>
                    <a:pt x="0" y="702"/>
                  </a:lnTo>
                  <a:cubicBezTo>
                    <a:pt x="0" y="760"/>
                    <a:pt x="48" y="808"/>
                    <a:pt x="106" y="808"/>
                  </a:cubicBezTo>
                  <a:lnTo>
                    <a:pt x="2635" y="808"/>
                  </a:lnTo>
                  <a:cubicBezTo>
                    <a:pt x="2693" y="808"/>
                    <a:pt x="2741" y="760"/>
                    <a:pt x="2741" y="702"/>
                  </a:cubicBezTo>
                  <a:lnTo>
                    <a:pt x="2741" y="106"/>
                  </a:lnTo>
                  <a:cubicBezTo>
                    <a:pt x="2741" y="48"/>
                    <a:pt x="2693" y="0"/>
                    <a:pt x="263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67"/>
            <p:cNvSpPr/>
            <p:nvPr/>
          </p:nvSpPr>
          <p:spPr>
            <a:xfrm>
              <a:off x="8189639" y="1817114"/>
              <a:ext cx="71629" cy="13354"/>
            </a:xfrm>
            <a:custGeom>
              <a:avLst/>
              <a:gdLst/>
              <a:ahLst/>
              <a:cxnLst/>
              <a:rect l="l" t="t" r="r" b="b"/>
              <a:pathLst>
                <a:path w="2741" h="511" extrusionOk="0">
                  <a:moveTo>
                    <a:pt x="0" y="0"/>
                  </a:moveTo>
                  <a:lnTo>
                    <a:pt x="0" y="404"/>
                  </a:lnTo>
                  <a:cubicBezTo>
                    <a:pt x="0" y="462"/>
                    <a:pt x="48" y="510"/>
                    <a:pt x="106" y="510"/>
                  </a:cubicBezTo>
                  <a:lnTo>
                    <a:pt x="2635" y="510"/>
                  </a:lnTo>
                  <a:cubicBezTo>
                    <a:pt x="2693" y="510"/>
                    <a:pt x="2741" y="462"/>
                    <a:pt x="2741" y="404"/>
                  </a:cubicBezTo>
                  <a:lnTo>
                    <a:pt x="2741" y="10"/>
                  </a:lnTo>
                  <a:cubicBezTo>
                    <a:pt x="2741" y="58"/>
                    <a:pt x="2693" y="106"/>
                    <a:pt x="2635" y="106"/>
                  </a:cubicBezTo>
                  <a:lnTo>
                    <a:pt x="106" y="106"/>
                  </a:lnTo>
                  <a:cubicBezTo>
                    <a:pt x="48" y="106"/>
                    <a:pt x="0" y="58"/>
                    <a:pt x="0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67"/>
            <p:cNvSpPr/>
            <p:nvPr/>
          </p:nvSpPr>
          <p:spPr>
            <a:xfrm>
              <a:off x="8225571" y="1513559"/>
              <a:ext cx="15366" cy="168894"/>
            </a:xfrm>
            <a:custGeom>
              <a:avLst/>
              <a:gdLst/>
              <a:ahLst/>
              <a:cxnLst/>
              <a:rect l="l" t="t" r="r" b="b"/>
              <a:pathLst>
                <a:path w="588" h="6463" extrusionOk="0">
                  <a:moveTo>
                    <a:pt x="1" y="0"/>
                  </a:moveTo>
                  <a:lnTo>
                    <a:pt x="1" y="10"/>
                  </a:lnTo>
                  <a:lnTo>
                    <a:pt x="1" y="6462"/>
                  </a:lnTo>
                  <a:lnTo>
                    <a:pt x="472" y="6462"/>
                  </a:lnTo>
                  <a:cubicBezTo>
                    <a:pt x="539" y="6462"/>
                    <a:pt x="587" y="6414"/>
                    <a:pt x="587" y="6347"/>
                  </a:cubicBezTo>
                  <a:lnTo>
                    <a:pt x="347" y="0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67"/>
            <p:cNvSpPr/>
            <p:nvPr/>
          </p:nvSpPr>
          <p:spPr>
            <a:xfrm>
              <a:off x="8204456" y="1501251"/>
              <a:ext cx="41995" cy="50018"/>
            </a:xfrm>
            <a:custGeom>
              <a:avLst/>
              <a:gdLst/>
              <a:ahLst/>
              <a:cxnLst/>
              <a:rect l="l" t="t" r="r" b="b"/>
              <a:pathLst>
                <a:path w="1607" h="1914" extrusionOk="0">
                  <a:moveTo>
                    <a:pt x="193" y="0"/>
                  </a:moveTo>
                  <a:cubicBezTo>
                    <a:pt x="87" y="0"/>
                    <a:pt x="1" y="96"/>
                    <a:pt x="10" y="202"/>
                  </a:cubicBezTo>
                  <a:lnTo>
                    <a:pt x="155" y="1741"/>
                  </a:lnTo>
                  <a:cubicBezTo>
                    <a:pt x="164" y="1837"/>
                    <a:pt x="241" y="1914"/>
                    <a:pt x="337" y="1914"/>
                  </a:cubicBezTo>
                  <a:lnTo>
                    <a:pt x="1280" y="1914"/>
                  </a:lnTo>
                  <a:cubicBezTo>
                    <a:pt x="1376" y="1914"/>
                    <a:pt x="1453" y="1837"/>
                    <a:pt x="1462" y="1741"/>
                  </a:cubicBezTo>
                  <a:lnTo>
                    <a:pt x="1597" y="202"/>
                  </a:lnTo>
                  <a:cubicBezTo>
                    <a:pt x="1607" y="96"/>
                    <a:pt x="1520" y="0"/>
                    <a:pt x="141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67"/>
            <p:cNvSpPr/>
            <p:nvPr/>
          </p:nvSpPr>
          <p:spPr>
            <a:xfrm>
              <a:off x="8225571" y="1501251"/>
              <a:ext cx="20880" cy="50018"/>
            </a:xfrm>
            <a:custGeom>
              <a:avLst/>
              <a:gdLst/>
              <a:ahLst/>
              <a:cxnLst/>
              <a:rect l="l" t="t" r="r" b="b"/>
              <a:pathLst>
                <a:path w="799" h="1914" extrusionOk="0">
                  <a:moveTo>
                    <a:pt x="1" y="0"/>
                  </a:moveTo>
                  <a:lnTo>
                    <a:pt x="1" y="1914"/>
                  </a:lnTo>
                  <a:lnTo>
                    <a:pt x="472" y="1914"/>
                  </a:lnTo>
                  <a:cubicBezTo>
                    <a:pt x="568" y="1914"/>
                    <a:pt x="645" y="1837"/>
                    <a:pt x="654" y="1741"/>
                  </a:cubicBezTo>
                  <a:lnTo>
                    <a:pt x="789" y="202"/>
                  </a:lnTo>
                  <a:cubicBezTo>
                    <a:pt x="799" y="96"/>
                    <a:pt x="712" y="0"/>
                    <a:pt x="606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684" name="Google Shape;18684;p67"/>
          <p:cNvSpPr/>
          <p:nvPr/>
        </p:nvSpPr>
        <p:spPr>
          <a:xfrm>
            <a:off x="4948085" y="2906944"/>
            <a:ext cx="32744" cy="15889"/>
          </a:xfrm>
          <a:custGeom>
            <a:avLst/>
            <a:gdLst/>
            <a:ahLst/>
            <a:cxnLst/>
            <a:rect l="l" t="t" r="r" b="b"/>
            <a:pathLst>
              <a:path w="1253" h="608" extrusionOk="0">
                <a:moveTo>
                  <a:pt x="295" y="1"/>
                </a:moveTo>
                <a:cubicBezTo>
                  <a:pt x="75" y="1"/>
                  <a:pt x="0" y="336"/>
                  <a:pt x="237" y="415"/>
                </a:cubicBezTo>
                <a:lnTo>
                  <a:pt x="891" y="597"/>
                </a:lnTo>
                <a:cubicBezTo>
                  <a:pt x="915" y="604"/>
                  <a:pt x="937" y="607"/>
                  <a:pt x="958" y="607"/>
                </a:cubicBezTo>
                <a:cubicBezTo>
                  <a:pt x="1178" y="607"/>
                  <a:pt x="1253" y="272"/>
                  <a:pt x="1016" y="193"/>
                </a:cubicBezTo>
                <a:lnTo>
                  <a:pt x="362" y="11"/>
                </a:lnTo>
                <a:cubicBezTo>
                  <a:pt x="338" y="4"/>
                  <a:pt x="316" y="1"/>
                  <a:pt x="295" y="1"/>
                </a:cubicBezTo>
                <a:close/>
              </a:path>
            </a:pathLst>
          </a:custGeom>
          <a:solidFill>
            <a:srgbClr val="98AD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685" name="Google Shape;18685;p67"/>
          <p:cNvGrpSpPr/>
          <p:nvPr/>
        </p:nvGrpSpPr>
        <p:grpSpPr>
          <a:xfrm>
            <a:off x="4877867" y="2902946"/>
            <a:ext cx="170149" cy="360629"/>
            <a:chOff x="4877867" y="2902946"/>
            <a:chExt cx="170149" cy="360629"/>
          </a:xfrm>
        </p:grpSpPr>
        <p:sp>
          <p:nvSpPr>
            <p:cNvPr id="18686" name="Google Shape;18686;p67"/>
            <p:cNvSpPr/>
            <p:nvPr/>
          </p:nvSpPr>
          <p:spPr>
            <a:xfrm>
              <a:off x="4942780" y="2925315"/>
              <a:ext cx="32692" cy="15915"/>
            </a:xfrm>
            <a:custGeom>
              <a:avLst/>
              <a:gdLst/>
              <a:ahLst/>
              <a:cxnLst/>
              <a:rect l="l" t="t" r="r" b="b"/>
              <a:pathLst>
                <a:path w="1251" h="609" extrusionOk="0">
                  <a:moveTo>
                    <a:pt x="297" y="0"/>
                  </a:moveTo>
                  <a:cubicBezTo>
                    <a:pt x="77" y="0"/>
                    <a:pt x="1" y="343"/>
                    <a:pt x="238" y="414"/>
                  </a:cubicBezTo>
                  <a:lnTo>
                    <a:pt x="892" y="596"/>
                  </a:lnTo>
                  <a:cubicBezTo>
                    <a:pt x="917" y="605"/>
                    <a:pt x="941" y="608"/>
                    <a:pt x="963" y="608"/>
                  </a:cubicBezTo>
                  <a:cubicBezTo>
                    <a:pt x="1172" y="608"/>
                    <a:pt x="1251" y="272"/>
                    <a:pt x="1007" y="202"/>
                  </a:cubicBezTo>
                  <a:lnTo>
                    <a:pt x="363" y="10"/>
                  </a:lnTo>
                  <a:cubicBezTo>
                    <a:pt x="340" y="3"/>
                    <a:pt x="318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67"/>
            <p:cNvSpPr/>
            <p:nvPr/>
          </p:nvSpPr>
          <p:spPr>
            <a:xfrm>
              <a:off x="4937345" y="2943843"/>
              <a:ext cx="32927" cy="15915"/>
            </a:xfrm>
            <a:custGeom>
              <a:avLst/>
              <a:gdLst/>
              <a:ahLst/>
              <a:cxnLst/>
              <a:rect l="l" t="t" r="r" b="b"/>
              <a:pathLst>
                <a:path w="1260" h="609" extrusionOk="0">
                  <a:moveTo>
                    <a:pt x="296" y="0"/>
                  </a:moveTo>
                  <a:cubicBezTo>
                    <a:pt x="80" y="0"/>
                    <a:pt x="1" y="337"/>
                    <a:pt x="244" y="407"/>
                  </a:cubicBezTo>
                  <a:lnTo>
                    <a:pt x="898" y="599"/>
                  </a:lnTo>
                  <a:cubicBezTo>
                    <a:pt x="920" y="606"/>
                    <a:pt x="942" y="609"/>
                    <a:pt x="962" y="609"/>
                  </a:cubicBezTo>
                  <a:cubicBezTo>
                    <a:pt x="1176" y="609"/>
                    <a:pt x="1259" y="265"/>
                    <a:pt x="1013" y="195"/>
                  </a:cubicBezTo>
                  <a:lnTo>
                    <a:pt x="369" y="12"/>
                  </a:lnTo>
                  <a:cubicBezTo>
                    <a:pt x="343" y="4"/>
                    <a:pt x="319" y="0"/>
                    <a:pt x="296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67"/>
            <p:cNvSpPr/>
            <p:nvPr/>
          </p:nvSpPr>
          <p:spPr>
            <a:xfrm>
              <a:off x="4877867" y="3063164"/>
              <a:ext cx="170149" cy="200410"/>
            </a:xfrm>
            <a:custGeom>
              <a:avLst/>
              <a:gdLst/>
              <a:ahLst/>
              <a:cxnLst/>
              <a:rect l="l" t="t" r="r" b="b"/>
              <a:pathLst>
                <a:path w="6511" h="7669" extrusionOk="0">
                  <a:moveTo>
                    <a:pt x="1064" y="0"/>
                  </a:moveTo>
                  <a:cubicBezTo>
                    <a:pt x="676" y="0"/>
                    <a:pt x="586" y="1024"/>
                    <a:pt x="1357" y="2629"/>
                  </a:cubicBezTo>
                  <a:cubicBezTo>
                    <a:pt x="1693" y="3351"/>
                    <a:pt x="1366" y="3293"/>
                    <a:pt x="683" y="4245"/>
                  </a:cubicBezTo>
                  <a:cubicBezTo>
                    <a:pt x="1" y="5207"/>
                    <a:pt x="405" y="7534"/>
                    <a:pt x="2905" y="7659"/>
                  </a:cubicBezTo>
                  <a:cubicBezTo>
                    <a:pt x="2982" y="7659"/>
                    <a:pt x="3136" y="7668"/>
                    <a:pt x="3222" y="7668"/>
                  </a:cubicBezTo>
                  <a:cubicBezTo>
                    <a:pt x="3299" y="7668"/>
                    <a:pt x="3424" y="7668"/>
                    <a:pt x="3501" y="7659"/>
                  </a:cubicBezTo>
                  <a:cubicBezTo>
                    <a:pt x="6011" y="7534"/>
                    <a:pt x="6511" y="5168"/>
                    <a:pt x="5751" y="4255"/>
                  </a:cubicBezTo>
                  <a:cubicBezTo>
                    <a:pt x="5203" y="3610"/>
                    <a:pt x="4924" y="3428"/>
                    <a:pt x="4915" y="3101"/>
                  </a:cubicBezTo>
                  <a:cubicBezTo>
                    <a:pt x="4915" y="2908"/>
                    <a:pt x="5934" y="1677"/>
                    <a:pt x="5549" y="1004"/>
                  </a:cubicBezTo>
                  <a:cubicBezTo>
                    <a:pt x="5517" y="947"/>
                    <a:pt x="5476" y="922"/>
                    <a:pt x="5428" y="922"/>
                  </a:cubicBezTo>
                  <a:cubicBezTo>
                    <a:pt x="5128" y="922"/>
                    <a:pt x="4547" y="1898"/>
                    <a:pt x="4014" y="1898"/>
                  </a:cubicBezTo>
                  <a:cubicBezTo>
                    <a:pt x="3822" y="1898"/>
                    <a:pt x="3636" y="1771"/>
                    <a:pt x="3472" y="1427"/>
                  </a:cubicBezTo>
                  <a:lnTo>
                    <a:pt x="3472" y="1206"/>
                  </a:lnTo>
                  <a:lnTo>
                    <a:pt x="2780" y="1206"/>
                  </a:lnTo>
                  <a:cubicBezTo>
                    <a:pt x="1587" y="1206"/>
                    <a:pt x="1674" y="110"/>
                    <a:pt x="1107" y="4"/>
                  </a:cubicBezTo>
                  <a:cubicBezTo>
                    <a:pt x="1092" y="2"/>
                    <a:pt x="1078" y="0"/>
                    <a:pt x="10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67"/>
            <p:cNvSpPr/>
            <p:nvPr/>
          </p:nvSpPr>
          <p:spPr>
            <a:xfrm>
              <a:off x="4942963" y="3088905"/>
              <a:ext cx="105053" cy="174670"/>
            </a:xfrm>
            <a:custGeom>
              <a:avLst/>
              <a:gdLst/>
              <a:ahLst/>
              <a:cxnLst/>
              <a:rect l="l" t="t" r="r" b="b"/>
              <a:pathLst>
                <a:path w="4020" h="6684" extrusionOk="0">
                  <a:moveTo>
                    <a:pt x="3039" y="0"/>
                  </a:moveTo>
                  <a:cubicBezTo>
                    <a:pt x="3039" y="1029"/>
                    <a:pt x="991" y="1779"/>
                    <a:pt x="991" y="2270"/>
                  </a:cubicBezTo>
                  <a:cubicBezTo>
                    <a:pt x="991" y="2587"/>
                    <a:pt x="1279" y="2635"/>
                    <a:pt x="1827" y="3260"/>
                  </a:cubicBezTo>
                  <a:cubicBezTo>
                    <a:pt x="2539" y="4135"/>
                    <a:pt x="2145" y="6279"/>
                    <a:pt x="0" y="6626"/>
                  </a:cubicBezTo>
                  <a:cubicBezTo>
                    <a:pt x="135" y="6654"/>
                    <a:pt x="279" y="6664"/>
                    <a:pt x="414" y="6674"/>
                  </a:cubicBezTo>
                  <a:cubicBezTo>
                    <a:pt x="500" y="6674"/>
                    <a:pt x="645" y="6683"/>
                    <a:pt x="731" y="6683"/>
                  </a:cubicBezTo>
                  <a:cubicBezTo>
                    <a:pt x="808" y="6683"/>
                    <a:pt x="933" y="6683"/>
                    <a:pt x="1020" y="6674"/>
                  </a:cubicBezTo>
                  <a:cubicBezTo>
                    <a:pt x="3520" y="6549"/>
                    <a:pt x="4020" y="4183"/>
                    <a:pt x="3260" y="3270"/>
                  </a:cubicBezTo>
                  <a:cubicBezTo>
                    <a:pt x="2712" y="2625"/>
                    <a:pt x="2433" y="2443"/>
                    <a:pt x="2424" y="2116"/>
                  </a:cubicBezTo>
                  <a:cubicBezTo>
                    <a:pt x="2424" y="1923"/>
                    <a:pt x="3443" y="692"/>
                    <a:pt x="3058" y="19"/>
                  </a:cubicBezTo>
                  <a:cubicBezTo>
                    <a:pt x="3058" y="10"/>
                    <a:pt x="3049" y="0"/>
                    <a:pt x="303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67"/>
            <p:cNvSpPr/>
            <p:nvPr/>
          </p:nvSpPr>
          <p:spPr>
            <a:xfrm>
              <a:off x="4949496" y="2966761"/>
              <a:ext cx="25662" cy="161368"/>
            </a:xfrm>
            <a:custGeom>
              <a:avLst/>
              <a:gdLst/>
              <a:ahLst/>
              <a:cxnLst/>
              <a:rect l="l" t="t" r="r" b="b"/>
              <a:pathLst>
                <a:path w="982" h="6175" extrusionOk="0">
                  <a:moveTo>
                    <a:pt x="202" y="1"/>
                  </a:moveTo>
                  <a:lnTo>
                    <a:pt x="0" y="5982"/>
                  </a:lnTo>
                  <a:cubicBezTo>
                    <a:pt x="0" y="6088"/>
                    <a:pt x="77" y="6174"/>
                    <a:pt x="183" y="6174"/>
                  </a:cubicBezTo>
                  <a:lnTo>
                    <a:pt x="798" y="6174"/>
                  </a:lnTo>
                  <a:cubicBezTo>
                    <a:pt x="904" y="6165"/>
                    <a:pt x="981" y="6088"/>
                    <a:pt x="981" y="5982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67"/>
            <p:cNvSpPr/>
            <p:nvPr/>
          </p:nvSpPr>
          <p:spPr>
            <a:xfrm>
              <a:off x="4962301" y="2967023"/>
              <a:ext cx="12857" cy="161107"/>
            </a:xfrm>
            <a:custGeom>
              <a:avLst/>
              <a:gdLst/>
              <a:ahLst/>
              <a:cxnLst/>
              <a:rect l="l" t="t" r="r" b="b"/>
              <a:pathLst>
                <a:path w="492" h="6165" extrusionOk="0">
                  <a:moveTo>
                    <a:pt x="1" y="0"/>
                  </a:moveTo>
                  <a:lnTo>
                    <a:pt x="1" y="6164"/>
                  </a:lnTo>
                  <a:lnTo>
                    <a:pt x="308" y="6164"/>
                  </a:lnTo>
                  <a:cubicBezTo>
                    <a:pt x="414" y="6164"/>
                    <a:pt x="491" y="6078"/>
                    <a:pt x="491" y="5982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67"/>
            <p:cNvSpPr/>
            <p:nvPr/>
          </p:nvSpPr>
          <p:spPr>
            <a:xfrm>
              <a:off x="4948739" y="2902946"/>
              <a:ext cx="33685" cy="71394"/>
            </a:xfrm>
            <a:custGeom>
              <a:avLst/>
              <a:gdLst/>
              <a:ahLst/>
              <a:cxnLst/>
              <a:rect l="l" t="t" r="r" b="b"/>
              <a:pathLst>
                <a:path w="1289" h="2732" extrusionOk="0">
                  <a:moveTo>
                    <a:pt x="914" y="0"/>
                  </a:moveTo>
                  <a:cubicBezTo>
                    <a:pt x="818" y="0"/>
                    <a:pt x="731" y="68"/>
                    <a:pt x="702" y="154"/>
                  </a:cubicBezTo>
                  <a:lnTo>
                    <a:pt x="39" y="2452"/>
                  </a:lnTo>
                  <a:cubicBezTo>
                    <a:pt x="0" y="2587"/>
                    <a:pt x="106" y="2731"/>
                    <a:pt x="260" y="2731"/>
                  </a:cubicBezTo>
                  <a:lnTo>
                    <a:pt x="702" y="2731"/>
                  </a:lnTo>
                  <a:cubicBezTo>
                    <a:pt x="799" y="2731"/>
                    <a:pt x="885" y="2664"/>
                    <a:pt x="914" y="2577"/>
                  </a:cubicBezTo>
                  <a:cubicBezTo>
                    <a:pt x="962" y="2433"/>
                    <a:pt x="1049" y="2308"/>
                    <a:pt x="1154" y="2212"/>
                  </a:cubicBezTo>
                  <a:cubicBezTo>
                    <a:pt x="1241" y="2135"/>
                    <a:pt x="1289" y="2020"/>
                    <a:pt x="1270" y="1914"/>
                  </a:cubicBezTo>
                  <a:lnTo>
                    <a:pt x="1154" y="1221"/>
                  </a:lnTo>
                  <a:cubicBezTo>
                    <a:pt x="1116" y="952"/>
                    <a:pt x="1126" y="673"/>
                    <a:pt x="1193" y="414"/>
                  </a:cubicBezTo>
                  <a:lnTo>
                    <a:pt x="1212" y="327"/>
                  </a:lnTo>
                  <a:cubicBezTo>
                    <a:pt x="1251" y="164"/>
                    <a:pt x="1126" y="0"/>
                    <a:pt x="95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67"/>
            <p:cNvSpPr/>
            <p:nvPr/>
          </p:nvSpPr>
          <p:spPr>
            <a:xfrm>
              <a:off x="4937423" y="3148199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67"/>
            <p:cNvSpPr/>
            <p:nvPr/>
          </p:nvSpPr>
          <p:spPr>
            <a:xfrm>
              <a:off x="4937423" y="3177102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1626" y="423"/>
                  </a:lnTo>
                  <a:cubicBezTo>
                    <a:pt x="1905" y="423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67"/>
            <p:cNvSpPr/>
            <p:nvPr/>
          </p:nvSpPr>
          <p:spPr>
            <a:xfrm>
              <a:off x="4937423" y="3205247"/>
              <a:ext cx="49782" cy="10819"/>
            </a:xfrm>
            <a:custGeom>
              <a:avLst/>
              <a:gdLst/>
              <a:ahLst/>
              <a:cxnLst/>
              <a:rect l="l" t="t" r="r" b="b"/>
              <a:pathLst>
                <a:path w="1905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1626" y="414"/>
                  </a:lnTo>
                  <a:cubicBezTo>
                    <a:pt x="1905" y="41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67"/>
            <p:cNvSpPr/>
            <p:nvPr/>
          </p:nvSpPr>
          <p:spPr>
            <a:xfrm>
              <a:off x="4999253" y="3176841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2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2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67"/>
            <p:cNvSpPr/>
            <p:nvPr/>
          </p:nvSpPr>
          <p:spPr>
            <a:xfrm>
              <a:off x="4999253" y="3204985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1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67"/>
            <p:cNvSpPr/>
            <p:nvPr/>
          </p:nvSpPr>
          <p:spPr>
            <a:xfrm>
              <a:off x="4957284" y="2914235"/>
              <a:ext cx="18110" cy="53572"/>
            </a:xfrm>
            <a:custGeom>
              <a:avLst/>
              <a:gdLst/>
              <a:ahLst/>
              <a:cxnLst/>
              <a:rect l="l" t="t" r="r" b="b"/>
              <a:pathLst>
                <a:path w="693" h="2050" extrusionOk="0">
                  <a:moveTo>
                    <a:pt x="577" y="1"/>
                  </a:moveTo>
                  <a:cubicBezTo>
                    <a:pt x="568" y="1"/>
                    <a:pt x="558" y="11"/>
                    <a:pt x="558" y="20"/>
                  </a:cubicBezTo>
                  <a:lnTo>
                    <a:pt x="29" y="1809"/>
                  </a:lnTo>
                  <a:cubicBezTo>
                    <a:pt x="0" y="1934"/>
                    <a:pt x="97" y="2049"/>
                    <a:pt x="222" y="2049"/>
                  </a:cubicBezTo>
                  <a:cubicBezTo>
                    <a:pt x="298" y="2049"/>
                    <a:pt x="366" y="2011"/>
                    <a:pt x="395" y="1943"/>
                  </a:cubicBezTo>
                  <a:cubicBezTo>
                    <a:pt x="462" y="1809"/>
                    <a:pt x="549" y="1693"/>
                    <a:pt x="664" y="1597"/>
                  </a:cubicBezTo>
                  <a:cubicBezTo>
                    <a:pt x="683" y="1578"/>
                    <a:pt x="693" y="1540"/>
                    <a:pt x="693" y="1511"/>
                  </a:cubicBezTo>
                  <a:lnTo>
                    <a:pt x="577" y="828"/>
                  </a:lnTo>
                  <a:cubicBezTo>
                    <a:pt x="539" y="559"/>
                    <a:pt x="539" y="289"/>
                    <a:pt x="597" y="30"/>
                  </a:cubicBezTo>
                  <a:cubicBezTo>
                    <a:pt x="597" y="11"/>
                    <a:pt x="587" y="1"/>
                    <a:pt x="57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99" name="Google Shape;18699;p67"/>
          <p:cNvGrpSpPr/>
          <p:nvPr/>
        </p:nvGrpSpPr>
        <p:grpSpPr>
          <a:xfrm>
            <a:off x="6741689" y="1500676"/>
            <a:ext cx="207962" cy="361203"/>
            <a:chOff x="6741689" y="1500676"/>
            <a:chExt cx="207962" cy="361203"/>
          </a:xfrm>
        </p:grpSpPr>
        <p:sp>
          <p:nvSpPr>
            <p:cNvPr id="18700" name="Google Shape;18700;p67"/>
            <p:cNvSpPr/>
            <p:nvPr/>
          </p:nvSpPr>
          <p:spPr>
            <a:xfrm>
              <a:off x="6749242" y="1500676"/>
              <a:ext cx="184469" cy="361203"/>
            </a:xfrm>
            <a:custGeom>
              <a:avLst/>
              <a:gdLst/>
              <a:ahLst/>
              <a:cxnLst/>
              <a:rect l="l" t="t" r="r" b="b"/>
              <a:pathLst>
                <a:path w="7059" h="13822" extrusionOk="0">
                  <a:moveTo>
                    <a:pt x="1293" y="0"/>
                  </a:moveTo>
                  <a:cubicBezTo>
                    <a:pt x="1145" y="0"/>
                    <a:pt x="993" y="35"/>
                    <a:pt x="847" y="109"/>
                  </a:cubicBezTo>
                  <a:lnTo>
                    <a:pt x="0" y="522"/>
                  </a:lnTo>
                  <a:lnTo>
                    <a:pt x="991" y="551"/>
                  </a:lnTo>
                  <a:cubicBezTo>
                    <a:pt x="1279" y="589"/>
                    <a:pt x="1500" y="849"/>
                    <a:pt x="1481" y="1147"/>
                  </a:cubicBezTo>
                  <a:lnTo>
                    <a:pt x="991" y="11792"/>
                  </a:lnTo>
                  <a:cubicBezTo>
                    <a:pt x="933" y="12898"/>
                    <a:pt x="1818" y="13821"/>
                    <a:pt x="2924" y="13821"/>
                  </a:cubicBezTo>
                  <a:cubicBezTo>
                    <a:pt x="4001" y="13821"/>
                    <a:pt x="4876" y="12946"/>
                    <a:pt x="4876" y="11879"/>
                  </a:cubicBezTo>
                  <a:lnTo>
                    <a:pt x="4876" y="10388"/>
                  </a:lnTo>
                  <a:cubicBezTo>
                    <a:pt x="4876" y="9090"/>
                    <a:pt x="5501" y="7869"/>
                    <a:pt x="6558" y="7119"/>
                  </a:cubicBezTo>
                  <a:lnTo>
                    <a:pt x="7058" y="6753"/>
                  </a:lnTo>
                  <a:lnTo>
                    <a:pt x="4799" y="3811"/>
                  </a:lnTo>
                  <a:lnTo>
                    <a:pt x="3789" y="5494"/>
                  </a:lnTo>
                  <a:cubicBezTo>
                    <a:pt x="3414" y="6119"/>
                    <a:pt x="3222" y="6821"/>
                    <a:pt x="3222" y="7551"/>
                  </a:cubicBezTo>
                  <a:lnTo>
                    <a:pt x="3222" y="11398"/>
                  </a:lnTo>
                  <a:cubicBezTo>
                    <a:pt x="3222" y="11657"/>
                    <a:pt x="3010" y="11879"/>
                    <a:pt x="2741" y="11879"/>
                  </a:cubicBezTo>
                  <a:cubicBezTo>
                    <a:pt x="2481" y="11869"/>
                    <a:pt x="2270" y="11657"/>
                    <a:pt x="2270" y="11398"/>
                  </a:cubicBezTo>
                  <a:lnTo>
                    <a:pt x="2289" y="993"/>
                  </a:lnTo>
                  <a:lnTo>
                    <a:pt x="2289" y="955"/>
                  </a:lnTo>
                  <a:cubicBezTo>
                    <a:pt x="2259" y="397"/>
                    <a:pt x="1798" y="0"/>
                    <a:pt x="129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67"/>
            <p:cNvSpPr/>
            <p:nvPr/>
          </p:nvSpPr>
          <p:spPr>
            <a:xfrm>
              <a:off x="6775113" y="1501199"/>
              <a:ext cx="37735" cy="310167"/>
            </a:xfrm>
            <a:custGeom>
              <a:avLst/>
              <a:gdLst/>
              <a:ahLst/>
              <a:cxnLst/>
              <a:rect l="l" t="t" r="r" b="b"/>
              <a:pathLst>
                <a:path w="1444" h="11869" extrusionOk="0">
                  <a:moveTo>
                    <a:pt x="307" y="1"/>
                  </a:moveTo>
                  <a:cubicBezTo>
                    <a:pt x="206" y="1"/>
                    <a:pt x="103" y="17"/>
                    <a:pt x="1" y="50"/>
                  </a:cubicBezTo>
                  <a:cubicBezTo>
                    <a:pt x="366" y="175"/>
                    <a:pt x="885" y="502"/>
                    <a:pt x="905" y="944"/>
                  </a:cubicBezTo>
                  <a:cubicBezTo>
                    <a:pt x="905" y="954"/>
                    <a:pt x="664" y="11387"/>
                    <a:pt x="664" y="11387"/>
                  </a:cubicBezTo>
                  <a:cubicBezTo>
                    <a:pt x="664" y="11647"/>
                    <a:pt x="866" y="11859"/>
                    <a:pt x="1126" y="11868"/>
                  </a:cubicBezTo>
                  <a:cubicBezTo>
                    <a:pt x="1241" y="11868"/>
                    <a:pt x="1357" y="11830"/>
                    <a:pt x="1443" y="11753"/>
                  </a:cubicBezTo>
                  <a:cubicBezTo>
                    <a:pt x="1337" y="11657"/>
                    <a:pt x="1280" y="11532"/>
                    <a:pt x="1280" y="11387"/>
                  </a:cubicBezTo>
                  <a:lnTo>
                    <a:pt x="1289" y="983"/>
                  </a:lnTo>
                  <a:lnTo>
                    <a:pt x="1289" y="944"/>
                  </a:lnTo>
                  <a:cubicBezTo>
                    <a:pt x="1265" y="399"/>
                    <a:pt x="81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67"/>
            <p:cNvSpPr/>
            <p:nvPr/>
          </p:nvSpPr>
          <p:spPr>
            <a:xfrm>
              <a:off x="6773623" y="1645241"/>
              <a:ext cx="159330" cy="216638"/>
            </a:xfrm>
            <a:custGeom>
              <a:avLst/>
              <a:gdLst/>
              <a:ahLst/>
              <a:cxnLst/>
              <a:rect l="l" t="t" r="r" b="b"/>
              <a:pathLst>
                <a:path w="6097" h="8290" extrusionOk="0">
                  <a:moveTo>
                    <a:pt x="5183" y="0"/>
                  </a:moveTo>
                  <a:lnTo>
                    <a:pt x="4500" y="462"/>
                  </a:lnTo>
                  <a:cubicBezTo>
                    <a:pt x="3443" y="1221"/>
                    <a:pt x="3135" y="2433"/>
                    <a:pt x="3135" y="3731"/>
                  </a:cubicBezTo>
                  <a:lnTo>
                    <a:pt x="3135" y="6741"/>
                  </a:lnTo>
                  <a:cubicBezTo>
                    <a:pt x="3145" y="7289"/>
                    <a:pt x="2731" y="7741"/>
                    <a:pt x="2193" y="7808"/>
                  </a:cubicBezTo>
                  <a:cubicBezTo>
                    <a:pt x="2125" y="7808"/>
                    <a:pt x="2068" y="7818"/>
                    <a:pt x="2000" y="7818"/>
                  </a:cubicBezTo>
                  <a:cubicBezTo>
                    <a:pt x="1000" y="7808"/>
                    <a:pt x="173" y="7058"/>
                    <a:pt x="67" y="6068"/>
                  </a:cubicBezTo>
                  <a:lnTo>
                    <a:pt x="58" y="6260"/>
                  </a:lnTo>
                  <a:cubicBezTo>
                    <a:pt x="0" y="7366"/>
                    <a:pt x="885" y="8289"/>
                    <a:pt x="1991" y="8289"/>
                  </a:cubicBezTo>
                  <a:lnTo>
                    <a:pt x="2039" y="8289"/>
                  </a:lnTo>
                  <a:cubicBezTo>
                    <a:pt x="2356" y="8279"/>
                    <a:pt x="2664" y="8193"/>
                    <a:pt x="2943" y="8039"/>
                  </a:cubicBezTo>
                  <a:lnTo>
                    <a:pt x="3020" y="7991"/>
                  </a:lnTo>
                  <a:lnTo>
                    <a:pt x="3096" y="7943"/>
                  </a:lnTo>
                  <a:lnTo>
                    <a:pt x="3164" y="7895"/>
                  </a:lnTo>
                  <a:lnTo>
                    <a:pt x="3231" y="7837"/>
                  </a:lnTo>
                  <a:lnTo>
                    <a:pt x="3241" y="7837"/>
                  </a:lnTo>
                  <a:lnTo>
                    <a:pt x="3298" y="7779"/>
                  </a:lnTo>
                  <a:lnTo>
                    <a:pt x="3308" y="7779"/>
                  </a:lnTo>
                  <a:lnTo>
                    <a:pt x="3366" y="7722"/>
                  </a:lnTo>
                  <a:lnTo>
                    <a:pt x="3375" y="7712"/>
                  </a:lnTo>
                  <a:lnTo>
                    <a:pt x="3433" y="7654"/>
                  </a:lnTo>
                  <a:lnTo>
                    <a:pt x="3443" y="7645"/>
                  </a:lnTo>
                  <a:lnTo>
                    <a:pt x="3491" y="7587"/>
                  </a:lnTo>
                  <a:lnTo>
                    <a:pt x="3500" y="7568"/>
                  </a:lnTo>
                  <a:lnTo>
                    <a:pt x="3548" y="7510"/>
                  </a:lnTo>
                  <a:lnTo>
                    <a:pt x="3558" y="7501"/>
                  </a:lnTo>
                  <a:lnTo>
                    <a:pt x="3596" y="7443"/>
                  </a:lnTo>
                  <a:lnTo>
                    <a:pt x="3616" y="7414"/>
                  </a:lnTo>
                  <a:lnTo>
                    <a:pt x="3645" y="7356"/>
                  </a:lnTo>
                  <a:lnTo>
                    <a:pt x="3664" y="7337"/>
                  </a:lnTo>
                  <a:lnTo>
                    <a:pt x="3693" y="7279"/>
                  </a:lnTo>
                  <a:lnTo>
                    <a:pt x="3712" y="7251"/>
                  </a:lnTo>
                  <a:lnTo>
                    <a:pt x="3741" y="7202"/>
                  </a:lnTo>
                  <a:lnTo>
                    <a:pt x="3750" y="7164"/>
                  </a:lnTo>
                  <a:lnTo>
                    <a:pt x="3779" y="7116"/>
                  </a:lnTo>
                  <a:lnTo>
                    <a:pt x="3789" y="7077"/>
                  </a:lnTo>
                  <a:lnTo>
                    <a:pt x="3808" y="7029"/>
                  </a:lnTo>
                  <a:lnTo>
                    <a:pt x="3827" y="6991"/>
                  </a:lnTo>
                  <a:cubicBezTo>
                    <a:pt x="3827" y="6972"/>
                    <a:pt x="3837" y="6952"/>
                    <a:pt x="3837" y="6943"/>
                  </a:cubicBezTo>
                  <a:lnTo>
                    <a:pt x="3856" y="6895"/>
                  </a:lnTo>
                  <a:cubicBezTo>
                    <a:pt x="3856" y="6876"/>
                    <a:pt x="3866" y="6866"/>
                    <a:pt x="3866" y="6847"/>
                  </a:cubicBezTo>
                  <a:cubicBezTo>
                    <a:pt x="3866" y="6827"/>
                    <a:pt x="3875" y="6818"/>
                    <a:pt x="3875" y="6799"/>
                  </a:cubicBezTo>
                  <a:cubicBezTo>
                    <a:pt x="3875" y="6789"/>
                    <a:pt x="3885" y="6770"/>
                    <a:pt x="3885" y="6760"/>
                  </a:cubicBezTo>
                  <a:cubicBezTo>
                    <a:pt x="3895" y="6741"/>
                    <a:pt x="3895" y="6722"/>
                    <a:pt x="3895" y="6702"/>
                  </a:cubicBezTo>
                  <a:cubicBezTo>
                    <a:pt x="3895" y="6693"/>
                    <a:pt x="3895" y="6674"/>
                    <a:pt x="3904" y="6664"/>
                  </a:cubicBezTo>
                  <a:cubicBezTo>
                    <a:pt x="3914" y="6645"/>
                    <a:pt x="3904" y="6626"/>
                    <a:pt x="3914" y="6606"/>
                  </a:cubicBezTo>
                  <a:cubicBezTo>
                    <a:pt x="3914" y="6587"/>
                    <a:pt x="3914" y="6577"/>
                    <a:pt x="3914" y="6568"/>
                  </a:cubicBezTo>
                  <a:lnTo>
                    <a:pt x="3914" y="6500"/>
                  </a:lnTo>
                  <a:lnTo>
                    <a:pt x="3914" y="6472"/>
                  </a:lnTo>
                  <a:lnTo>
                    <a:pt x="3914" y="6366"/>
                  </a:lnTo>
                  <a:lnTo>
                    <a:pt x="3914" y="4856"/>
                  </a:lnTo>
                  <a:cubicBezTo>
                    <a:pt x="3914" y="3558"/>
                    <a:pt x="4539" y="2337"/>
                    <a:pt x="5597" y="1587"/>
                  </a:cubicBezTo>
                  <a:lnTo>
                    <a:pt x="6097" y="1221"/>
                  </a:lnTo>
                  <a:lnTo>
                    <a:pt x="51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67"/>
            <p:cNvSpPr/>
            <p:nvPr/>
          </p:nvSpPr>
          <p:spPr>
            <a:xfrm>
              <a:off x="6854530" y="1589082"/>
              <a:ext cx="93006" cy="108502"/>
            </a:xfrm>
            <a:custGeom>
              <a:avLst/>
              <a:gdLst/>
              <a:ahLst/>
              <a:cxnLst/>
              <a:rect l="l" t="t" r="r" b="b"/>
              <a:pathLst>
                <a:path w="3559" h="4152" extrusionOk="0">
                  <a:moveTo>
                    <a:pt x="563" y="0"/>
                  </a:moveTo>
                  <a:cubicBezTo>
                    <a:pt x="457" y="0"/>
                    <a:pt x="351" y="33"/>
                    <a:pt x="260" y="101"/>
                  </a:cubicBezTo>
                  <a:cubicBezTo>
                    <a:pt x="49" y="274"/>
                    <a:pt x="0" y="582"/>
                    <a:pt x="174" y="803"/>
                  </a:cubicBezTo>
                  <a:lnTo>
                    <a:pt x="2597" y="3957"/>
                  </a:lnTo>
                  <a:cubicBezTo>
                    <a:pt x="2697" y="4085"/>
                    <a:pt x="2842" y="4152"/>
                    <a:pt x="2990" y="4152"/>
                  </a:cubicBezTo>
                  <a:cubicBezTo>
                    <a:pt x="3097" y="4152"/>
                    <a:pt x="3206" y="4116"/>
                    <a:pt x="3299" y="4043"/>
                  </a:cubicBezTo>
                  <a:cubicBezTo>
                    <a:pt x="3520" y="3880"/>
                    <a:pt x="3558" y="3563"/>
                    <a:pt x="3385" y="3351"/>
                  </a:cubicBezTo>
                  <a:lnTo>
                    <a:pt x="962" y="197"/>
                  </a:lnTo>
                  <a:cubicBezTo>
                    <a:pt x="860" y="67"/>
                    <a:pt x="712" y="0"/>
                    <a:pt x="56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67"/>
            <p:cNvSpPr/>
            <p:nvPr/>
          </p:nvSpPr>
          <p:spPr>
            <a:xfrm>
              <a:off x="6857796" y="1589134"/>
              <a:ext cx="91856" cy="108398"/>
            </a:xfrm>
            <a:custGeom>
              <a:avLst/>
              <a:gdLst/>
              <a:ahLst/>
              <a:cxnLst/>
              <a:rect l="l" t="t" r="r" b="b"/>
              <a:pathLst>
                <a:path w="3515" h="4148" extrusionOk="0">
                  <a:moveTo>
                    <a:pt x="444" y="0"/>
                  </a:moveTo>
                  <a:cubicBezTo>
                    <a:pt x="337" y="0"/>
                    <a:pt x="228" y="36"/>
                    <a:pt x="135" y="108"/>
                  </a:cubicBezTo>
                  <a:cubicBezTo>
                    <a:pt x="77" y="147"/>
                    <a:pt x="29" y="205"/>
                    <a:pt x="0" y="272"/>
                  </a:cubicBezTo>
                  <a:cubicBezTo>
                    <a:pt x="154" y="272"/>
                    <a:pt x="289" y="339"/>
                    <a:pt x="385" y="464"/>
                  </a:cubicBezTo>
                  <a:lnTo>
                    <a:pt x="2808" y="3618"/>
                  </a:lnTo>
                  <a:cubicBezTo>
                    <a:pt x="2924" y="3772"/>
                    <a:pt x="2943" y="3974"/>
                    <a:pt x="2856" y="4147"/>
                  </a:cubicBezTo>
                  <a:cubicBezTo>
                    <a:pt x="2865" y="4148"/>
                    <a:pt x="2873" y="4148"/>
                    <a:pt x="2881" y="4148"/>
                  </a:cubicBezTo>
                  <a:cubicBezTo>
                    <a:pt x="3289" y="4148"/>
                    <a:pt x="3515" y="3679"/>
                    <a:pt x="3260" y="3349"/>
                  </a:cubicBezTo>
                  <a:lnTo>
                    <a:pt x="837" y="195"/>
                  </a:lnTo>
                  <a:cubicBezTo>
                    <a:pt x="737" y="67"/>
                    <a:pt x="592" y="0"/>
                    <a:pt x="44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67"/>
            <p:cNvSpPr/>
            <p:nvPr/>
          </p:nvSpPr>
          <p:spPr>
            <a:xfrm>
              <a:off x="6801245" y="1635441"/>
              <a:ext cx="31699" cy="11315"/>
            </a:xfrm>
            <a:custGeom>
              <a:avLst/>
              <a:gdLst/>
              <a:ahLst/>
              <a:cxnLst/>
              <a:rect l="l" t="t" r="r" b="b"/>
              <a:pathLst>
                <a:path w="1213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924" y="433"/>
                  </a:lnTo>
                  <a:cubicBezTo>
                    <a:pt x="1212" y="433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67"/>
            <p:cNvSpPr/>
            <p:nvPr/>
          </p:nvSpPr>
          <p:spPr>
            <a:xfrm>
              <a:off x="6819852" y="1626765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0"/>
                  </a:moveTo>
                  <a:cubicBezTo>
                    <a:pt x="109" y="0"/>
                    <a:pt x="0" y="72"/>
                    <a:pt x="0" y="217"/>
                  </a:cubicBezTo>
                  <a:lnTo>
                    <a:pt x="0" y="880"/>
                  </a:lnTo>
                  <a:cubicBezTo>
                    <a:pt x="0" y="996"/>
                    <a:pt x="97" y="1092"/>
                    <a:pt x="212" y="1092"/>
                  </a:cubicBezTo>
                  <a:cubicBezTo>
                    <a:pt x="337" y="1092"/>
                    <a:pt x="433" y="996"/>
                    <a:pt x="433" y="880"/>
                  </a:cubicBezTo>
                  <a:lnTo>
                    <a:pt x="433" y="217"/>
                  </a:lnTo>
                  <a:cubicBezTo>
                    <a:pt x="433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67"/>
            <p:cNvSpPr/>
            <p:nvPr/>
          </p:nvSpPr>
          <p:spPr>
            <a:xfrm>
              <a:off x="6754756" y="1761583"/>
              <a:ext cx="29687" cy="11315"/>
            </a:xfrm>
            <a:custGeom>
              <a:avLst/>
              <a:gdLst/>
              <a:ahLst/>
              <a:cxnLst/>
              <a:rect l="l" t="t" r="r" b="b"/>
              <a:pathLst>
                <a:path w="1136" h="433" extrusionOk="0">
                  <a:moveTo>
                    <a:pt x="299" y="0"/>
                  </a:moveTo>
                  <a:cubicBezTo>
                    <a:pt x="1" y="0"/>
                    <a:pt x="1" y="433"/>
                    <a:pt x="299" y="433"/>
                  </a:cubicBezTo>
                  <a:lnTo>
                    <a:pt x="847" y="433"/>
                  </a:lnTo>
                  <a:cubicBezTo>
                    <a:pt x="1136" y="433"/>
                    <a:pt x="1136" y="0"/>
                    <a:pt x="84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67"/>
            <p:cNvSpPr/>
            <p:nvPr/>
          </p:nvSpPr>
          <p:spPr>
            <a:xfrm>
              <a:off x="6756768" y="1752907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80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80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67"/>
            <p:cNvSpPr/>
            <p:nvPr/>
          </p:nvSpPr>
          <p:spPr>
            <a:xfrm>
              <a:off x="6754756" y="1717863"/>
              <a:ext cx="31699" cy="11577"/>
            </a:xfrm>
            <a:custGeom>
              <a:avLst/>
              <a:gdLst/>
              <a:ahLst/>
              <a:cxnLst/>
              <a:rect l="l" t="t" r="r" b="b"/>
              <a:pathLst>
                <a:path w="1213" h="443" extrusionOk="0">
                  <a:moveTo>
                    <a:pt x="299" y="0"/>
                  </a:moveTo>
                  <a:cubicBezTo>
                    <a:pt x="1" y="0"/>
                    <a:pt x="1" y="442"/>
                    <a:pt x="299" y="442"/>
                  </a:cubicBezTo>
                  <a:lnTo>
                    <a:pt x="924" y="442"/>
                  </a:lnTo>
                  <a:cubicBezTo>
                    <a:pt x="1212" y="442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0" name="Google Shape;18710;p67"/>
            <p:cNvSpPr/>
            <p:nvPr/>
          </p:nvSpPr>
          <p:spPr>
            <a:xfrm>
              <a:off x="6756768" y="1709422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71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71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1" name="Google Shape;18711;p67"/>
            <p:cNvSpPr/>
            <p:nvPr/>
          </p:nvSpPr>
          <p:spPr>
            <a:xfrm>
              <a:off x="6833414" y="1779431"/>
              <a:ext cx="43014" cy="11315"/>
            </a:xfrm>
            <a:custGeom>
              <a:avLst/>
              <a:gdLst/>
              <a:ahLst/>
              <a:cxnLst/>
              <a:rect l="l" t="t" r="r" b="b"/>
              <a:pathLst>
                <a:path w="1646" h="433" extrusionOk="0">
                  <a:moveTo>
                    <a:pt x="1" y="0"/>
                  </a:moveTo>
                  <a:lnTo>
                    <a:pt x="1" y="433"/>
                  </a:lnTo>
                  <a:lnTo>
                    <a:pt x="1645" y="433"/>
                  </a:lnTo>
                  <a:lnTo>
                    <a:pt x="16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67"/>
            <p:cNvSpPr/>
            <p:nvPr/>
          </p:nvSpPr>
          <p:spPr>
            <a:xfrm>
              <a:off x="6775871" y="1779431"/>
              <a:ext cx="32692" cy="1131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20" y="0"/>
                  </a:moveTo>
                  <a:lnTo>
                    <a:pt x="1" y="433"/>
                  </a:lnTo>
                  <a:lnTo>
                    <a:pt x="1251" y="433"/>
                  </a:lnTo>
                  <a:lnTo>
                    <a:pt x="1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67"/>
            <p:cNvSpPr/>
            <p:nvPr/>
          </p:nvSpPr>
          <p:spPr>
            <a:xfrm>
              <a:off x="6801245" y="1596974"/>
              <a:ext cx="31699" cy="11342"/>
            </a:xfrm>
            <a:custGeom>
              <a:avLst/>
              <a:gdLst/>
              <a:ahLst/>
              <a:cxnLst/>
              <a:rect l="l" t="t" r="r" b="b"/>
              <a:pathLst>
                <a:path w="1213" h="434" extrusionOk="0">
                  <a:moveTo>
                    <a:pt x="289" y="1"/>
                  </a:moveTo>
                  <a:cubicBezTo>
                    <a:pt x="1" y="1"/>
                    <a:pt x="1" y="434"/>
                    <a:pt x="289" y="434"/>
                  </a:cubicBezTo>
                  <a:lnTo>
                    <a:pt x="924" y="434"/>
                  </a:lnTo>
                  <a:cubicBezTo>
                    <a:pt x="1212" y="434"/>
                    <a:pt x="1212" y="1"/>
                    <a:pt x="92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67"/>
            <p:cNvSpPr/>
            <p:nvPr/>
          </p:nvSpPr>
          <p:spPr>
            <a:xfrm>
              <a:off x="6819852" y="1588560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0" y="73"/>
                    <a:pt x="0" y="217"/>
                  </a:cubicBezTo>
                  <a:lnTo>
                    <a:pt x="0" y="871"/>
                  </a:lnTo>
                  <a:cubicBezTo>
                    <a:pt x="0" y="986"/>
                    <a:pt x="97" y="1092"/>
                    <a:pt x="212" y="1092"/>
                  </a:cubicBezTo>
                  <a:cubicBezTo>
                    <a:pt x="327" y="1092"/>
                    <a:pt x="424" y="996"/>
                    <a:pt x="433" y="871"/>
                  </a:cubicBezTo>
                  <a:lnTo>
                    <a:pt x="433" y="217"/>
                  </a:lnTo>
                  <a:cubicBezTo>
                    <a:pt x="433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67"/>
            <p:cNvSpPr/>
            <p:nvPr/>
          </p:nvSpPr>
          <p:spPr>
            <a:xfrm>
              <a:off x="6789956" y="1657053"/>
              <a:ext cx="10558" cy="10558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cubicBezTo>
                    <a:pt x="0" y="317"/>
                    <a:pt x="87" y="404"/>
                    <a:pt x="202" y="404"/>
                  </a:cubicBezTo>
                  <a:cubicBezTo>
                    <a:pt x="317" y="404"/>
                    <a:pt x="404" y="317"/>
                    <a:pt x="404" y="202"/>
                  </a:cubicBezTo>
                  <a:cubicBezTo>
                    <a:pt x="40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6" name="Google Shape;18716;p67"/>
            <p:cNvSpPr/>
            <p:nvPr/>
          </p:nvSpPr>
          <p:spPr>
            <a:xfrm>
              <a:off x="6788702" y="1704536"/>
              <a:ext cx="10819" cy="10584"/>
            </a:xfrm>
            <a:custGeom>
              <a:avLst/>
              <a:gdLst/>
              <a:ahLst/>
              <a:cxnLst/>
              <a:rect l="l" t="t" r="r" b="b"/>
              <a:pathLst>
                <a:path w="414" h="405" extrusionOk="0">
                  <a:moveTo>
                    <a:pt x="202" y="0"/>
                  </a:moveTo>
                  <a:cubicBezTo>
                    <a:pt x="96" y="0"/>
                    <a:pt x="0" y="87"/>
                    <a:pt x="0" y="202"/>
                  </a:cubicBezTo>
                  <a:cubicBezTo>
                    <a:pt x="0" y="318"/>
                    <a:pt x="96" y="404"/>
                    <a:pt x="202" y="404"/>
                  </a:cubicBezTo>
                  <a:cubicBezTo>
                    <a:pt x="317" y="404"/>
                    <a:pt x="414" y="318"/>
                    <a:pt x="414" y="202"/>
                  </a:cubicBezTo>
                  <a:cubicBezTo>
                    <a:pt x="41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7" name="Google Shape;18717;p67"/>
            <p:cNvSpPr/>
            <p:nvPr/>
          </p:nvSpPr>
          <p:spPr>
            <a:xfrm>
              <a:off x="6787683" y="1755050"/>
              <a:ext cx="10584" cy="10819"/>
            </a:xfrm>
            <a:custGeom>
              <a:avLst/>
              <a:gdLst/>
              <a:ahLst/>
              <a:cxnLst/>
              <a:rect l="l" t="t" r="r" b="b"/>
              <a:pathLst>
                <a:path w="405" h="414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cubicBezTo>
                    <a:pt x="1" y="318"/>
                    <a:pt x="87" y="414"/>
                    <a:pt x="203" y="414"/>
                  </a:cubicBezTo>
                  <a:cubicBezTo>
                    <a:pt x="318" y="414"/>
                    <a:pt x="404" y="318"/>
                    <a:pt x="404" y="202"/>
                  </a:cubicBezTo>
                  <a:cubicBezTo>
                    <a:pt x="404" y="96"/>
                    <a:pt x="318" y="0"/>
                    <a:pt x="20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8" name="Google Shape;18718;p67"/>
            <p:cNvSpPr/>
            <p:nvPr/>
          </p:nvSpPr>
          <p:spPr>
            <a:xfrm>
              <a:off x="6741689" y="1509509"/>
              <a:ext cx="42753" cy="11368"/>
            </a:xfrm>
            <a:custGeom>
              <a:avLst/>
              <a:gdLst/>
              <a:ahLst/>
              <a:cxnLst/>
              <a:rect l="l" t="t" r="r" b="b"/>
              <a:pathLst>
                <a:path w="1636" h="435" extrusionOk="0">
                  <a:moveTo>
                    <a:pt x="214" y="1"/>
                  </a:moveTo>
                  <a:cubicBezTo>
                    <a:pt x="98" y="1"/>
                    <a:pt x="10" y="93"/>
                    <a:pt x="1" y="203"/>
                  </a:cubicBezTo>
                  <a:cubicBezTo>
                    <a:pt x="1" y="328"/>
                    <a:pt x="97" y="434"/>
                    <a:pt x="222" y="434"/>
                  </a:cubicBezTo>
                  <a:lnTo>
                    <a:pt x="1636" y="434"/>
                  </a:lnTo>
                  <a:cubicBezTo>
                    <a:pt x="1636" y="194"/>
                    <a:pt x="1443" y="1"/>
                    <a:pt x="1203" y="1"/>
                  </a:cubicBezTo>
                  <a:lnTo>
                    <a:pt x="232" y="1"/>
                  </a:lnTo>
                  <a:cubicBezTo>
                    <a:pt x="226" y="1"/>
                    <a:pt x="220" y="1"/>
                    <a:pt x="214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19" name="Google Shape;18719;p67"/>
          <p:cNvGrpSpPr/>
          <p:nvPr/>
        </p:nvGrpSpPr>
        <p:grpSpPr>
          <a:xfrm>
            <a:off x="5752627" y="3430404"/>
            <a:ext cx="360628" cy="181464"/>
            <a:chOff x="5752627" y="3430404"/>
            <a:chExt cx="360628" cy="181464"/>
          </a:xfrm>
        </p:grpSpPr>
        <p:sp>
          <p:nvSpPr>
            <p:cNvPr id="18720" name="Google Shape;18720;p67"/>
            <p:cNvSpPr/>
            <p:nvPr/>
          </p:nvSpPr>
          <p:spPr>
            <a:xfrm>
              <a:off x="5752627" y="3430404"/>
              <a:ext cx="360628" cy="181203"/>
            </a:xfrm>
            <a:custGeom>
              <a:avLst/>
              <a:gdLst/>
              <a:ahLst/>
              <a:cxnLst/>
              <a:rect l="l" t="t" r="r" b="b"/>
              <a:pathLst>
                <a:path w="13800" h="6934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6664"/>
                  </a:lnTo>
                  <a:cubicBezTo>
                    <a:pt x="0" y="6818"/>
                    <a:pt x="125" y="6933"/>
                    <a:pt x="269" y="6933"/>
                  </a:cubicBezTo>
                  <a:lnTo>
                    <a:pt x="13530" y="6933"/>
                  </a:lnTo>
                  <a:cubicBezTo>
                    <a:pt x="13684" y="6933"/>
                    <a:pt x="13799" y="6818"/>
                    <a:pt x="13799" y="6664"/>
                  </a:cubicBez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1" name="Google Shape;18721;p67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2" name="Google Shape;18722;p67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12347" y="0"/>
                  </a:moveTo>
                  <a:lnTo>
                    <a:pt x="12347" y="2741"/>
                  </a:lnTo>
                  <a:cubicBezTo>
                    <a:pt x="12347" y="2972"/>
                    <a:pt x="12155" y="3154"/>
                    <a:pt x="11934" y="3154"/>
                  </a:cubicBezTo>
                  <a:lnTo>
                    <a:pt x="0" y="3154"/>
                  </a:ln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3" name="Google Shape;18723;p67"/>
            <p:cNvSpPr/>
            <p:nvPr/>
          </p:nvSpPr>
          <p:spPr>
            <a:xfrm>
              <a:off x="5788036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7" y="3241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4" name="Google Shape;18724;p67"/>
            <p:cNvSpPr/>
            <p:nvPr/>
          </p:nvSpPr>
          <p:spPr>
            <a:xfrm>
              <a:off x="5816939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5" name="Google Shape;18725;p67"/>
            <p:cNvSpPr/>
            <p:nvPr/>
          </p:nvSpPr>
          <p:spPr>
            <a:xfrm>
              <a:off x="5846102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6" name="Google Shape;18726;p67"/>
            <p:cNvSpPr/>
            <p:nvPr/>
          </p:nvSpPr>
          <p:spPr>
            <a:xfrm>
              <a:off x="5875005" y="3526885"/>
              <a:ext cx="28903" cy="84722"/>
            </a:xfrm>
            <a:custGeom>
              <a:avLst/>
              <a:gdLst/>
              <a:ahLst/>
              <a:cxnLst/>
              <a:rect l="l" t="t" r="r" b="b"/>
              <a:pathLst>
                <a:path w="110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7" name="Google Shape;18727;p67"/>
            <p:cNvSpPr/>
            <p:nvPr/>
          </p:nvSpPr>
          <p:spPr>
            <a:xfrm>
              <a:off x="5903881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8" name="Google Shape;18728;p67"/>
            <p:cNvSpPr/>
            <p:nvPr/>
          </p:nvSpPr>
          <p:spPr>
            <a:xfrm>
              <a:off x="5933045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9" name="Google Shape;18729;p67"/>
            <p:cNvSpPr/>
            <p:nvPr/>
          </p:nvSpPr>
          <p:spPr>
            <a:xfrm>
              <a:off x="596194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0" name="Google Shape;18730;p67"/>
            <p:cNvSpPr/>
            <p:nvPr/>
          </p:nvSpPr>
          <p:spPr>
            <a:xfrm>
              <a:off x="5990850" y="3526885"/>
              <a:ext cx="29164" cy="84722"/>
            </a:xfrm>
            <a:custGeom>
              <a:avLst/>
              <a:gdLst/>
              <a:ahLst/>
              <a:cxnLst/>
              <a:rect l="l" t="t" r="r" b="b"/>
              <a:pathLst>
                <a:path w="111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1" name="Google Shape;18731;p67"/>
            <p:cNvSpPr/>
            <p:nvPr/>
          </p:nvSpPr>
          <p:spPr>
            <a:xfrm>
              <a:off x="601998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2" name="Google Shape;18732;p67"/>
            <p:cNvSpPr/>
            <p:nvPr/>
          </p:nvSpPr>
          <p:spPr>
            <a:xfrm>
              <a:off x="6048891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3" name="Google Shape;18733;p67"/>
            <p:cNvSpPr/>
            <p:nvPr/>
          </p:nvSpPr>
          <p:spPr>
            <a:xfrm>
              <a:off x="5806381" y="3526885"/>
              <a:ext cx="21403" cy="48032"/>
            </a:xfrm>
            <a:custGeom>
              <a:avLst/>
              <a:gdLst/>
              <a:ahLst/>
              <a:cxnLst/>
              <a:rect l="l" t="t" r="r" b="b"/>
              <a:pathLst>
                <a:path w="819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8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18" y="1741"/>
                    <a:pt x="818" y="1626"/>
                  </a:cubicBezTo>
                  <a:lnTo>
                    <a:pt x="8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4" name="Google Shape;18734;p67"/>
            <p:cNvSpPr/>
            <p:nvPr/>
          </p:nvSpPr>
          <p:spPr>
            <a:xfrm>
              <a:off x="586418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1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5" name="Google Shape;18735;p67"/>
            <p:cNvSpPr/>
            <p:nvPr/>
          </p:nvSpPr>
          <p:spPr>
            <a:xfrm>
              <a:off x="592222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7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6" name="Google Shape;18736;p67"/>
            <p:cNvSpPr/>
            <p:nvPr/>
          </p:nvSpPr>
          <p:spPr>
            <a:xfrm>
              <a:off x="5980293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0" y="1"/>
                  </a:moveTo>
                  <a:lnTo>
                    <a:pt x="0" y="1626"/>
                  </a:lnTo>
                  <a:cubicBezTo>
                    <a:pt x="0" y="1741"/>
                    <a:pt x="96" y="1838"/>
                    <a:pt x="202" y="1838"/>
                  </a:cubicBezTo>
                  <a:lnTo>
                    <a:pt x="616" y="1838"/>
                  </a:lnTo>
                  <a:cubicBezTo>
                    <a:pt x="731" y="1838"/>
                    <a:pt x="827" y="1741"/>
                    <a:pt x="827" y="1626"/>
                  </a:cubicBezTo>
                  <a:lnTo>
                    <a:pt x="827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7" name="Google Shape;18737;p67"/>
            <p:cNvSpPr/>
            <p:nvPr/>
          </p:nvSpPr>
          <p:spPr>
            <a:xfrm>
              <a:off x="6038072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8" name="Google Shape;18738;p67"/>
            <p:cNvSpPr/>
            <p:nvPr/>
          </p:nvSpPr>
          <p:spPr>
            <a:xfrm>
              <a:off x="5926774" y="3454995"/>
              <a:ext cx="139234" cy="42282"/>
            </a:xfrm>
            <a:custGeom>
              <a:avLst/>
              <a:gdLst/>
              <a:ahLst/>
              <a:cxnLst/>
              <a:rect l="l" t="t" r="r" b="b"/>
              <a:pathLst>
                <a:path w="5328" h="1618" extrusionOk="0">
                  <a:moveTo>
                    <a:pt x="157" y="1"/>
                  </a:moveTo>
                  <a:cubicBezTo>
                    <a:pt x="68" y="1"/>
                    <a:pt x="0" y="74"/>
                    <a:pt x="0" y="165"/>
                  </a:cubicBezTo>
                  <a:lnTo>
                    <a:pt x="0" y="1454"/>
                  </a:lnTo>
                  <a:cubicBezTo>
                    <a:pt x="0" y="1540"/>
                    <a:pt x="77" y="1617"/>
                    <a:pt x="173" y="1617"/>
                  </a:cubicBezTo>
                  <a:lnTo>
                    <a:pt x="5164" y="1617"/>
                  </a:lnTo>
                  <a:cubicBezTo>
                    <a:pt x="5250" y="1617"/>
                    <a:pt x="5327" y="1540"/>
                    <a:pt x="5327" y="1454"/>
                  </a:cubicBezTo>
                  <a:lnTo>
                    <a:pt x="5327" y="165"/>
                  </a:lnTo>
                  <a:cubicBezTo>
                    <a:pt x="5327" y="69"/>
                    <a:pt x="5250" y="2"/>
                    <a:pt x="5164" y="2"/>
                  </a:cubicBezTo>
                  <a:lnTo>
                    <a:pt x="173" y="2"/>
                  </a:lnTo>
                  <a:cubicBezTo>
                    <a:pt x="168" y="1"/>
                    <a:pt x="162" y="1"/>
                    <a:pt x="157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9" name="Google Shape;18739;p67"/>
            <p:cNvSpPr/>
            <p:nvPr/>
          </p:nvSpPr>
          <p:spPr>
            <a:xfrm>
              <a:off x="5926774" y="3471615"/>
              <a:ext cx="139234" cy="25662"/>
            </a:xfrm>
            <a:custGeom>
              <a:avLst/>
              <a:gdLst/>
              <a:ahLst/>
              <a:cxnLst/>
              <a:rect l="l" t="t" r="r" b="b"/>
              <a:pathLst>
                <a:path w="5328" h="982" extrusionOk="0">
                  <a:moveTo>
                    <a:pt x="0" y="0"/>
                  </a:moveTo>
                  <a:lnTo>
                    <a:pt x="0" y="818"/>
                  </a:lnTo>
                  <a:cubicBezTo>
                    <a:pt x="0" y="904"/>
                    <a:pt x="77" y="981"/>
                    <a:pt x="173" y="981"/>
                  </a:cubicBezTo>
                  <a:lnTo>
                    <a:pt x="5164" y="981"/>
                  </a:lnTo>
                  <a:cubicBezTo>
                    <a:pt x="5250" y="981"/>
                    <a:pt x="5327" y="904"/>
                    <a:pt x="5327" y="818"/>
                  </a:cubicBezTo>
                  <a:lnTo>
                    <a:pt x="5327" y="0"/>
                  </a:lnTo>
                  <a:cubicBezTo>
                    <a:pt x="5327" y="96"/>
                    <a:pt x="5250" y="173"/>
                    <a:pt x="5164" y="173"/>
                  </a:cubicBezTo>
                  <a:lnTo>
                    <a:pt x="173" y="173"/>
                  </a:lnTo>
                  <a:cubicBezTo>
                    <a:pt x="77" y="173"/>
                    <a:pt x="0" y="96"/>
                    <a:pt x="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0" name="Google Shape;18740;p67"/>
            <p:cNvSpPr/>
            <p:nvPr/>
          </p:nvSpPr>
          <p:spPr>
            <a:xfrm>
              <a:off x="5870981" y="3449559"/>
              <a:ext cx="10819" cy="53232"/>
            </a:xfrm>
            <a:custGeom>
              <a:avLst/>
              <a:gdLst/>
              <a:ahLst/>
              <a:cxnLst/>
              <a:rect l="l" t="t" r="r" b="b"/>
              <a:pathLst>
                <a:path w="414" h="2037" extrusionOk="0">
                  <a:moveTo>
                    <a:pt x="207" y="1"/>
                  </a:moveTo>
                  <a:cubicBezTo>
                    <a:pt x="104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87" y="2037"/>
                    <a:pt x="202" y="2037"/>
                  </a:cubicBezTo>
                  <a:cubicBezTo>
                    <a:pt x="31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1" name="Google Shape;18741;p67"/>
            <p:cNvSpPr/>
            <p:nvPr/>
          </p:nvSpPr>
          <p:spPr>
            <a:xfrm>
              <a:off x="5834787" y="3449559"/>
              <a:ext cx="10845" cy="53232"/>
            </a:xfrm>
            <a:custGeom>
              <a:avLst/>
              <a:gdLst/>
              <a:ahLst/>
              <a:cxnLst/>
              <a:rect l="l" t="t" r="r" b="b"/>
              <a:pathLst>
                <a:path w="415" h="2037" extrusionOk="0">
                  <a:moveTo>
                    <a:pt x="207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1825"/>
                  </a:lnTo>
                  <a:cubicBezTo>
                    <a:pt x="1" y="1941"/>
                    <a:pt x="97" y="2037"/>
                    <a:pt x="212" y="2037"/>
                  </a:cubicBezTo>
                  <a:cubicBezTo>
                    <a:pt x="32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2" name="Google Shape;18742;p67"/>
            <p:cNvSpPr/>
            <p:nvPr/>
          </p:nvSpPr>
          <p:spPr>
            <a:xfrm>
              <a:off x="5797601" y="3449559"/>
              <a:ext cx="11080" cy="53232"/>
            </a:xfrm>
            <a:custGeom>
              <a:avLst/>
              <a:gdLst/>
              <a:ahLst/>
              <a:cxnLst/>
              <a:rect l="l" t="t" r="r" b="b"/>
              <a:pathLst>
                <a:path w="424" h="2037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97" y="2037"/>
                    <a:pt x="212" y="2037"/>
                  </a:cubicBezTo>
                  <a:cubicBezTo>
                    <a:pt x="327" y="2037"/>
                    <a:pt x="424" y="1941"/>
                    <a:pt x="424" y="1825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3" name="Google Shape;18743;p67"/>
            <p:cNvSpPr/>
            <p:nvPr/>
          </p:nvSpPr>
          <p:spPr>
            <a:xfrm>
              <a:off x="6094361" y="3526885"/>
              <a:ext cx="18632" cy="84983"/>
            </a:xfrm>
            <a:custGeom>
              <a:avLst/>
              <a:gdLst/>
              <a:ahLst/>
              <a:cxnLst/>
              <a:rect l="l" t="t" r="r" b="b"/>
              <a:pathLst>
                <a:path w="713" h="3252" extrusionOk="0">
                  <a:moveTo>
                    <a:pt x="1" y="1"/>
                  </a:moveTo>
                  <a:lnTo>
                    <a:pt x="1" y="3241"/>
                  </a:lnTo>
                  <a:lnTo>
                    <a:pt x="1" y="3251"/>
                  </a:lnTo>
                  <a:lnTo>
                    <a:pt x="453" y="3251"/>
                  </a:lnTo>
                  <a:cubicBezTo>
                    <a:pt x="578" y="3251"/>
                    <a:pt x="684" y="3165"/>
                    <a:pt x="713" y="3049"/>
                  </a:cubicBezTo>
                  <a:lnTo>
                    <a:pt x="713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4" name="Google Shape;18744;p67"/>
            <p:cNvSpPr/>
            <p:nvPr/>
          </p:nvSpPr>
          <p:spPr>
            <a:xfrm>
              <a:off x="5769456" y="3526885"/>
              <a:ext cx="18606" cy="84983"/>
            </a:xfrm>
            <a:custGeom>
              <a:avLst/>
              <a:gdLst/>
              <a:ahLst/>
              <a:cxnLst/>
              <a:rect l="l" t="t" r="r" b="b"/>
              <a:pathLst>
                <a:path w="712" h="3252" extrusionOk="0">
                  <a:moveTo>
                    <a:pt x="0" y="1"/>
                  </a:moveTo>
                  <a:lnTo>
                    <a:pt x="0" y="3251"/>
                  </a:lnTo>
                  <a:lnTo>
                    <a:pt x="712" y="3251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5" name="Google Shape;18745;p67"/>
            <p:cNvSpPr/>
            <p:nvPr/>
          </p:nvSpPr>
          <p:spPr>
            <a:xfrm>
              <a:off x="5860684" y="3457530"/>
              <a:ext cx="31437" cy="10845"/>
            </a:xfrm>
            <a:custGeom>
              <a:avLst/>
              <a:gdLst/>
              <a:ahLst/>
              <a:cxnLst/>
              <a:rect l="l" t="t" r="r" b="b"/>
              <a:pathLst>
                <a:path w="1203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923" y="414"/>
                  </a:lnTo>
                  <a:cubicBezTo>
                    <a:pt x="1202" y="414"/>
                    <a:pt x="1202" y="1"/>
                    <a:pt x="92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6" name="Google Shape;18746;p67"/>
            <p:cNvSpPr/>
            <p:nvPr/>
          </p:nvSpPr>
          <p:spPr>
            <a:xfrm>
              <a:off x="5824491" y="3477652"/>
              <a:ext cx="31673" cy="11080"/>
            </a:xfrm>
            <a:custGeom>
              <a:avLst/>
              <a:gdLst/>
              <a:ahLst/>
              <a:cxnLst/>
              <a:rect l="l" t="t" r="r" b="b"/>
              <a:pathLst>
                <a:path w="1212" h="424" extrusionOk="0">
                  <a:moveTo>
                    <a:pt x="279" y="0"/>
                  </a:moveTo>
                  <a:cubicBezTo>
                    <a:pt x="0" y="0"/>
                    <a:pt x="0" y="423"/>
                    <a:pt x="279" y="423"/>
                  </a:cubicBezTo>
                  <a:lnTo>
                    <a:pt x="933" y="423"/>
                  </a:lnTo>
                  <a:cubicBezTo>
                    <a:pt x="1212" y="423"/>
                    <a:pt x="1212" y="0"/>
                    <a:pt x="933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7" name="Google Shape;18747;p67"/>
            <p:cNvSpPr/>
            <p:nvPr/>
          </p:nvSpPr>
          <p:spPr>
            <a:xfrm>
              <a:off x="5787304" y="3457530"/>
              <a:ext cx="31673" cy="10845"/>
            </a:xfrm>
            <a:custGeom>
              <a:avLst/>
              <a:gdLst/>
              <a:ahLst/>
              <a:cxnLst/>
              <a:rect l="l" t="t" r="r" b="b"/>
              <a:pathLst>
                <a:path w="1212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933" y="414"/>
                  </a:lnTo>
                  <a:cubicBezTo>
                    <a:pt x="1212" y="414"/>
                    <a:pt x="1212" y="1"/>
                    <a:pt x="93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48" name="Google Shape;18748;p67"/>
          <p:cNvGrpSpPr/>
          <p:nvPr/>
        </p:nvGrpSpPr>
        <p:grpSpPr>
          <a:xfrm>
            <a:off x="5235700" y="2902998"/>
            <a:ext cx="361909" cy="360759"/>
            <a:chOff x="5235700" y="2902998"/>
            <a:chExt cx="361909" cy="360759"/>
          </a:xfrm>
        </p:grpSpPr>
        <p:sp>
          <p:nvSpPr>
            <p:cNvPr id="18749" name="Google Shape;18749;p67"/>
            <p:cNvSpPr/>
            <p:nvPr/>
          </p:nvSpPr>
          <p:spPr>
            <a:xfrm>
              <a:off x="5235700" y="2902998"/>
              <a:ext cx="361909" cy="360498"/>
            </a:xfrm>
            <a:custGeom>
              <a:avLst/>
              <a:gdLst/>
              <a:ahLst/>
              <a:cxnLst/>
              <a:rect l="l" t="t" r="r" b="b"/>
              <a:pathLst>
                <a:path w="13849" h="13795" extrusionOk="0">
                  <a:moveTo>
                    <a:pt x="8231" y="2325"/>
                  </a:moveTo>
                  <a:cubicBezTo>
                    <a:pt x="8280" y="2325"/>
                    <a:pt x="8331" y="2345"/>
                    <a:pt x="8377" y="2393"/>
                  </a:cubicBezTo>
                  <a:lnTo>
                    <a:pt x="8877" y="2893"/>
                  </a:lnTo>
                  <a:cubicBezTo>
                    <a:pt x="8963" y="2970"/>
                    <a:pt x="8963" y="3104"/>
                    <a:pt x="8886" y="3191"/>
                  </a:cubicBezTo>
                  <a:cubicBezTo>
                    <a:pt x="8843" y="3229"/>
                    <a:pt x="8788" y="3248"/>
                    <a:pt x="8732" y="3248"/>
                  </a:cubicBezTo>
                  <a:cubicBezTo>
                    <a:pt x="8677" y="3248"/>
                    <a:pt x="8622" y="3229"/>
                    <a:pt x="8578" y="3191"/>
                  </a:cubicBezTo>
                  <a:lnTo>
                    <a:pt x="8078" y="2691"/>
                  </a:lnTo>
                  <a:cubicBezTo>
                    <a:pt x="7931" y="2536"/>
                    <a:pt x="8071" y="2325"/>
                    <a:pt x="8231" y="2325"/>
                  </a:cubicBezTo>
                  <a:close/>
                  <a:moveTo>
                    <a:pt x="9510" y="3604"/>
                  </a:moveTo>
                  <a:cubicBezTo>
                    <a:pt x="9559" y="3604"/>
                    <a:pt x="9610" y="3624"/>
                    <a:pt x="9655" y="3672"/>
                  </a:cubicBezTo>
                  <a:lnTo>
                    <a:pt x="10155" y="4172"/>
                  </a:lnTo>
                  <a:cubicBezTo>
                    <a:pt x="10242" y="4249"/>
                    <a:pt x="10242" y="4383"/>
                    <a:pt x="10155" y="4470"/>
                  </a:cubicBezTo>
                  <a:cubicBezTo>
                    <a:pt x="10117" y="4508"/>
                    <a:pt x="10064" y="4527"/>
                    <a:pt x="10010" y="4527"/>
                  </a:cubicBezTo>
                  <a:cubicBezTo>
                    <a:pt x="9956" y="4527"/>
                    <a:pt x="9901" y="4508"/>
                    <a:pt x="9857" y="4470"/>
                  </a:cubicBezTo>
                  <a:lnTo>
                    <a:pt x="9357" y="3970"/>
                  </a:lnTo>
                  <a:cubicBezTo>
                    <a:pt x="9210" y="3815"/>
                    <a:pt x="9350" y="3604"/>
                    <a:pt x="9510" y="3604"/>
                  </a:cubicBezTo>
                  <a:close/>
                  <a:moveTo>
                    <a:pt x="10793" y="4879"/>
                  </a:moveTo>
                  <a:cubicBezTo>
                    <a:pt x="10841" y="4879"/>
                    <a:pt x="10891" y="4897"/>
                    <a:pt x="10934" y="4941"/>
                  </a:cubicBezTo>
                  <a:lnTo>
                    <a:pt x="11434" y="5441"/>
                  </a:lnTo>
                  <a:cubicBezTo>
                    <a:pt x="11521" y="5527"/>
                    <a:pt x="11521" y="5662"/>
                    <a:pt x="11434" y="5739"/>
                  </a:cubicBezTo>
                  <a:lnTo>
                    <a:pt x="11434" y="5749"/>
                  </a:lnTo>
                  <a:cubicBezTo>
                    <a:pt x="11396" y="5787"/>
                    <a:pt x="11343" y="5806"/>
                    <a:pt x="11289" y="5806"/>
                  </a:cubicBezTo>
                  <a:cubicBezTo>
                    <a:pt x="11235" y="5806"/>
                    <a:pt x="11180" y="5787"/>
                    <a:pt x="11136" y="5749"/>
                  </a:cubicBezTo>
                  <a:lnTo>
                    <a:pt x="10636" y="5249"/>
                  </a:lnTo>
                  <a:cubicBezTo>
                    <a:pt x="10480" y="5092"/>
                    <a:pt x="10629" y="4879"/>
                    <a:pt x="10793" y="4879"/>
                  </a:cubicBezTo>
                  <a:close/>
                  <a:moveTo>
                    <a:pt x="8728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25"/>
                  </a:lnTo>
                  <a:lnTo>
                    <a:pt x="7607" y="1614"/>
                  </a:lnTo>
                  <a:cubicBezTo>
                    <a:pt x="7754" y="1768"/>
                    <a:pt x="7614" y="1979"/>
                    <a:pt x="7454" y="1979"/>
                  </a:cubicBezTo>
                  <a:cubicBezTo>
                    <a:pt x="7405" y="1979"/>
                    <a:pt x="7354" y="1959"/>
                    <a:pt x="7309" y="1912"/>
                  </a:cubicBezTo>
                  <a:lnTo>
                    <a:pt x="7021" y="1623"/>
                  </a:lnTo>
                  <a:lnTo>
                    <a:pt x="97" y="8547"/>
                  </a:lnTo>
                  <a:cubicBezTo>
                    <a:pt x="1" y="8633"/>
                    <a:pt x="1" y="8778"/>
                    <a:pt x="97" y="8864"/>
                  </a:cubicBezTo>
                  <a:lnTo>
                    <a:pt x="328" y="9095"/>
                  </a:lnTo>
                  <a:cubicBezTo>
                    <a:pt x="368" y="9135"/>
                    <a:pt x="421" y="9158"/>
                    <a:pt x="479" y="9158"/>
                  </a:cubicBezTo>
                  <a:cubicBezTo>
                    <a:pt x="518" y="9158"/>
                    <a:pt x="558" y="9147"/>
                    <a:pt x="597" y="9124"/>
                  </a:cubicBezTo>
                  <a:cubicBezTo>
                    <a:pt x="689" y="9075"/>
                    <a:pt x="782" y="9054"/>
                    <a:pt x="872" y="9054"/>
                  </a:cubicBezTo>
                  <a:cubicBezTo>
                    <a:pt x="1280" y="9054"/>
                    <a:pt x="1614" y="9504"/>
                    <a:pt x="1386" y="9922"/>
                  </a:cubicBezTo>
                  <a:cubicBezTo>
                    <a:pt x="1338" y="10009"/>
                    <a:pt x="1357" y="10124"/>
                    <a:pt x="1424" y="10191"/>
                  </a:cubicBezTo>
                  <a:lnTo>
                    <a:pt x="1982" y="10749"/>
                  </a:lnTo>
                  <a:cubicBezTo>
                    <a:pt x="2024" y="10791"/>
                    <a:pt x="2081" y="10814"/>
                    <a:pt x="2141" y="10814"/>
                  </a:cubicBezTo>
                  <a:cubicBezTo>
                    <a:pt x="2177" y="10814"/>
                    <a:pt x="2215" y="10806"/>
                    <a:pt x="2251" y="10787"/>
                  </a:cubicBezTo>
                  <a:cubicBezTo>
                    <a:pt x="2345" y="10736"/>
                    <a:pt x="2441" y="10713"/>
                    <a:pt x="2533" y="10713"/>
                  </a:cubicBezTo>
                  <a:cubicBezTo>
                    <a:pt x="2938" y="10713"/>
                    <a:pt x="3267" y="11160"/>
                    <a:pt x="3040" y="11576"/>
                  </a:cubicBezTo>
                  <a:cubicBezTo>
                    <a:pt x="2992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8" y="12445"/>
                    <a:pt x="3738" y="12468"/>
                    <a:pt x="3799" y="12468"/>
                  </a:cubicBezTo>
                  <a:cubicBezTo>
                    <a:pt x="3836" y="12468"/>
                    <a:pt x="3872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4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04" y="6806"/>
                  </a:lnTo>
                  <a:lnTo>
                    <a:pt x="11915" y="6518"/>
                  </a:lnTo>
                  <a:cubicBezTo>
                    <a:pt x="11760" y="6370"/>
                    <a:pt x="11900" y="6154"/>
                    <a:pt x="12065" y="6154"/>
                  </a:cubicBezTo>
                  <a:cubicBezTo>
                    <a:pt x="12115" y="6154"/>
                    <a:pt x="12167" y="6173"/>
                    <a:pt x="12213" y="6220"/>
                  </a:cubicBezTo>
                  <a:lnTo>
                    <a:pt x="12502" y="6508"/>
                  </a:lnTo>
                  <a:lnTo>
                    <a:pt x="13761" y="5258"/>
                  </a:lnTo>
                  <a:cubicBezTo>
                    <a:pt x="13848" y="5162"/>
                    <a:pt x="13848" y="5027"/>
                    <a:pt x="13761" y="4941"/>
                  </a:cubicBezTo>
                  <a:lnTo>
                    <a:pt x="13531" y="4710"/>
                  </a:lnTo>
                  <a:cubicBezTo>
                    <a:pt x="13485" y="4664"/>
                    <a:pt x="13429" y="4642"/>
                    <a:pt x="13372" y="4642"/>
                  </a:cubicBezTo>
                  <a:cubicBezTo>
                    <a:pt x="13334" y="4642"/>
                    <a:pt x="13296" y="4652"/>
                    <a:pt x="13261" y="4672"/>
                  </a:cubicBezTo>
                  <a:cubicBezTo>
                    <a:pt x="13166" y="4723"/>
                    <a:pt x="13069" y="4746"/>
                    <a:pt x="12976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5" y="2988"/>
                    <a:pt x="11718" y="2988"/>
                  </a:cubicBezTo>
                  <a:cubicBezTo>
                    <a:pt x="11680" y="2988"/>
                    <a:pt x="11642" y="2998"/>
                    <a:pt x="11608" y="3018"/>
                  </a:cubicBezTo>
                  <a:cubicBezTo>
                    <a:pt x="11512" y="3069"/>
                    <a:pt x="11415" y="3092"/>
                    <a:pt x="11322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393"/>
                  </a:lnTo>
                  <a:cubicBezTo>
                    <a:pt x="10178" y="1353"/>
                    <a:pt x="10123" y="1334"/>
                    <a:pt x="10066" y="1334"/>
                  </a:cubicBezTo>
                  <a:cubicBezTo>
                    <a:pt x="10026" y="1334"/>
                    <a:pt x="9984" y="1344"/>
                    <a:pt x="9944" y="1364"/>
                  </a:cubicBezTo>
                  <a:cubicBezTo>
                    <a:pt x="9850" y="1415"/>
                    <a:pt x="9754" y="1438"/>
                    <a:pt x="9663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0" name="Google Shape;18750;p67"/>
            <p:cNvSpPr/>
            <p:nvPr/>
          </p:nvSpPr>
          <p:spPr>
            <a:xfrm>
              <a:off x="5353061" y="2902998"/>
              <a:ext cx="244287" cy="360759"/>
            </a:xfrm>
            <a:custGeom>
              <a:avLst/>
              <a:gdLst/>
              <a:ahLst/>
              <a:cxnLst/>
              <a:rect l="l" t="t" r="r" b="b"/>
              <a:pathLst>
                <a:path w="9348" h="13805" extrusionOk="0">
                  <a:moveTo>
                    <a:pt x="4237" y="1"/>
                  </a:moveTo>
                  <a:cubicBezTo>
                    <a:pt x="4179" y="1"/>
                    <a:pt x="4121" y="22"/>
                    <a:pt x="4078" y="66"/>
                  </a:cubicBezTo>
                  <a:lnTo>
                    <a:pt x="2828" y="1325"/>
                  </a:lnTo>
                  <a:lnTo>
                    <a:pt x="3116" y="1614"/>
                  </a:lnTo>
                  <a:cubicBezTo>
                    <a:pt x="3193" y="1691"/>
                    <a:pt x="3193" y="1825"/>
                    <a:pt x="3116" y="1902"/>
                  </a:cubicBezTo>
                  <a:lnTo>
                    <a:pt x="3597" y="2383"/>
                  </a:lnTo>
                  <a:cubicBezTo>
                    <a:pt x="3638" y="2347"/>
                    <a:pt x="3689" y="2330"/>
                    <a:pt x="3740" y="2330"/>
                  </a:cubicBezTo>
                  <a:cubicBezTo>
                    <a:pt x="3797" y="2330"/>
                    <a:pt x="3854" y="2352"/>
                    <a:pt x="3895" y="2393"/>
                  </a:cubicBezTo>
                  <a:lnTo>
                    <a:pt x="4395" y="2893"/>
                  </a:lnTo>
                  <a:cubicBezTo>
                    <a:pt x="4472" y="2970"/>
                    <a:pt x="4482" y="3104"/>
                    <a:pt x="4405" y="3191"/>
                  </a:cubicBezTo>
                  <a:lnTo>
                    <a:pt x="4886" y="3672"/>
                  </a:lnTo>
                  <a:cubicBezTo>
                    <a:pt x="4923" y="3630"/>
                    <a:pt x="4974" y="3610"/>
                    <a:pt x="5025" y="3610"/>
                  </a:cubicBezTo>
                  <a:cubicBezTo>
                    <a:pt x="5080" y="3610"/>
                    <a:pt x="5134" y="3632"/>
                    <a:pt x="5174" y="3672"/>
                  </a:cubicBezTo>
                  <a:lnTo>
                    <a:pt x="5674" y="4172"/>
                  </a:lnTo>
                  <a:cubicBezTo>
                    <a:pt x="5751" y="4249"/>
                    <a:pt x="5761" y="4383"/>
                    <a:pt x="5684" y="4470"/>
                  </a:cubicBezTo>
                  <a:lnTo>
                    <a:pt x="6165" y="4951"/>
                  </a:lnTo>
                  <a:cubicBezTo>
                    <a:pt x="6203" y="4912"/>
                    <a:pt x="6256" y="4893"/>
                    <a:pt x="6309" y="4893"/>
                  </a:cubicBezTo>
                  <a:cubicBezTo>
                    <a:pt x="6362" y="4893"/>
                    <a:pt x="6415" y="4912"/>
                    <a:pt x="6453" y="4951"/>
                  </a:cubicBezTo>
                  <a:lnTo>
                    <a:pt x="6953" y="5451"/>
                  </a:lnTo>
                  <a:lnTo>
                    <a:pt x="6972" y="5479"/>
                  </a:lnTo>
                  <a:cubicBezTo>
                    <a:pt x="7001" y="5508"/>
                    <a:pt x="7011" y="5547"/>
                    <a:pt x="7020" y="5595"/>
                  </a:cubicBezTo>
                  <a:lnTo>
                    <a:pt x="7020" y="5604"/>
                  </a:lnTo>
                  <a:lnTo>
                    <a:pt x="7020" y="5614"/>
                  </a:lnTo>
                  <a:lnTo>
                    <a:pt x="7020" y="5633"/>
                  </a:lnTo>
                  <a:lnTo>
                    <a:pt x="7020" y="5652"/>
                  </a:lnTo>
                  <a:cubicBezTo>
                    <a:pt x="7011" y="5681"/>
                    <a:pt x="6991" y="5710"/>
                    <a:pt x="6972" y="5739"/>
                  </a:cubicBezTo>
                  <a:lnTo>
                    <a:pt x="6963" y="5749"/>
                  </a:lnTo>
                  <a:cubicBezTo>
                    <a:pt x="6920" y="5791"/>
                    <a:pt x="6866" y="5813"/>
                    <a:pt x="6812" y="5813"/>
                  </a:cubicBezTo>
                  <a:cubicBezTo>
                    <a:pt x="6768" y="5813"/>
                    <a:pt x="6723" y="5798"/>
                    <a:pt x="6684" y="5768"/>
                  </a:cubicBezTo>
                  <a:lnTo>
                    <a:pt x="1" y="12451"/>
                  </a:lnTo>
                  <a:cubicBezTo>
                    <a:pt x="270" y="12614"/>
                    <a:pt x="366" y="12961"/>
                    <a:pt x="222" y="13240"/>
                  </a:cubicBezTo>
                  <a:cubicBezTo>
                    <a:pt x="174" y="13326"/>
                    <a:pt x="183" y="13432"/>
                    <a:pt x="260" y="13509"/>
                  </a:cubicBezTo>
                  <a:lnTo>
                    <a:pt x="491" y="13740"/>
                  </a:lnTo>
                  <a:cubicBezTo>
                    <a:pt x="534" y="13783"/>
                    <a:pt x="590" y="13804"/>
                    <a:pt x="646" y="13804"/>
                  </a:cubicBezTo>
                  <a:cubicBezTo>
                    <a:pt x="703" y="13804"/>
                    <a:pt x="760" y="13783"/>
                    <a:pt x="808" y="13740"/>
                  </a:cubicBezTo>
                  <a:lnTo>
                    <a:pt x="7732" y="6816"/>
                  </a:lnTo>
                  <a:lnTo>
                    <a:pt x="7434" y="6528"/>
                  </a:lnTo>
                  <a:cubicBezTo>
                    <a:pt x="7357" y="6441"/>
                    <a:pt x="7357" y="6306"/>
                    <a:pt x="7434" y="6220"/>
                  </a:cubicBezTo>
                  <a:lnTo>
                    <a:pt x="7443" y="6220"/>
                  </a:lnTo>
                  <a:cubicBezTo>
                    <a:pt x="7472" y="6191"/>
                    <a:pt x="7501" y="6181"/>
                    <a:pt x="7530" y="6172"/>
                  </a:cubicBezTo>
                  <a:lnTo>
                    <a:pt x="7703" y="6172"/>
                  </a:lnTo>
                  <a:lnTo>
                    <a:pt x="7713" y="6181"/>
                  </a:lnTo>
                  <a:lnTo>
                    <a:pt x="7732" y="6191"/>
                  </a:lnTo>
                  <a:lnTo>
                    <a:pt x="8020" y="6479"/>
                  </a:lnTo>
                  <a:lnTo>
                    <a:pt x="9280" y="5229"/>
                  </a:lnTo>
                  <a:cubicBezTo>
                    <a:pt x="9347" y="5143"/>
                    <a:pt x="9338" y="5018"/>
                    <a:pt x="9270" y="4941"/>
                  </a:cubicBezTo>
                  <a:lnTo>
                    <a:pt x="9040" y="4710"/>
                  </a:lnTo>
                  <a:cubicBezTo>
                    <a:pt x="8992" y="4662"/>
                    <a:pt x="8934" y="4643"/>
                    <a:pt x="8876" y="4643"/>
                  </a:cubicBezTo>
                  <a:cubicBezTo>
                    <a:pt x="8838" y="4643"/>
                    <a:pt x="8799" y="4652"/>
                    <a:pt x="8770" y="4672"/>
                  </a:cubicBezTo>
                  <a:cubicBezTo>
                    <a:pt x="8680" y="4721"/>
                    <a:pt x="8581" y="4744"/>
                    <a:pt x="8483" y="4744"/>
                  </a:cubicBezTo>
                  <a:cubicBezTo>
                    <a:pt x="8330" y="4744"/>
                    <a:pt x="8180" y="4687"/>
                    <a:pt x="8068" y="4575"/>
                  </a:cubicBezTo>
                  <a:lnTo>
                    <a:pt x="8040" y="4537"/>
                  </a:lnTo>
                  <a:lnTo>
                    <a:pt x="8030" y="4527"/>
                  </a:lnTo>
                  <a:lnTo>
                    <a:pt x="8020" y="4508"/>
                  </a:lnTo>
                  <a:lnTo>
                    <a:pt x="8001" y="4489"/>
                  </a:lnTo>
                  <a:lnTo>
                    <a:pt x="7992" y="4470"/>
                  </a:lnTo>
                  <a:lnTo>
                    <a:pt x="7982" y="4450"/>
                  </a:lnTo>
                  <a:cubicBezTo>
                    <a:pt x="7876" y="4277"/>
                    <a:pt x="7876" y="4056"/>
                    <a:pt x="7972" y="3874"/>
                  </a:cubicBezTo>
                  <a:cubicBezTo>
                    <a:pt x="8020" y="3787"/>
                    <a:pt x="8011" y="3681"/>
                    <a:pt x="7934" y="3604"/>
                  </a:cubicBezTo>
                  <a:lnTo>
                    <a:pt x="7386" y="3056"/>
                  </a:lnTo>
                  <a:cubicBezTo>
                    <a:pt x="7340" y="3010"/>
                    <a:pt x="7284" y="2988"/>
                    <a:pt x="7227" y="2988"/>
                  </a:cubicBezTo>
                  <a:cubicBezTo>
                    <a:pt x="7189" y="2988"/>
                    <a:pt x="7151" y="2998"/>
                    <a:pt x="7117" y="3018"/>
                  </a:cubicBezTo>
                  <a:cubicBezTo>
                    <a:pt x="7021" y="3069"/>
                    <a:pt x="6924" y="3092"/>
                    <a:pt x="6831" y="3092"/>
                  </a:cubicBezTo>
                  <a:cubicBezTo>
                    <a:pt x="6420" y="3092"/>
                    <a:pt x="6091" y="2643"/>
                    <a:pt x="6318" y="2220"/>
                  </a:cubicBezTo>
                  <a:cubicBezTo>
                    <a:pt x="6366" y="2133"/>
                    <a:pt x="6347" y="2027"/>
                    <a:pt x="6280" y="1950"/>
                  </a:cubicBezTo>
                  <a:lnTo>
                    <a:pt x="5732" y="1402"/>
                  </a:lnTo>
                  <a:cubicBezTo>
                    <a:pt x="5686" y="1356"/>
                    <a:pt x="5630" y="1334"/>
                    <a:pt x="5571" y="1334"/>
                  </a:cubicBezTo>
                  <a:cubicBezTo>
                    <a:pt x="5532" y="1334"/>
                    <a:pt x="5492" y="1344"/>
                    <a:pt x="5453" y="1364"/>
                  </a:cubicBezTo>
                  <a:cubicBezTo>
                    <a:pt x="5359" y="1415"/>
                    <a:pt x="5263" y="1438"/>
                    <a:pt x="5172" y="1438"/>
                  </a:cubicBezTo>
                  <a:cubicBezTo>
                    <a:pt x="4766" y="1438"/>
                    <a:pt x="4437" y="989"/>
                    <a:pt x="4664" y="566"/>
                  </a:cubicBezTo>
                  <a:cubicBezTo>
                    <a:pt x="4712" y="479"/>
                    <a:pt x="4693" y="373"/>
                    <a:pt x="4626" y="296"/>
                  </a:cubicBezTo>
                  <a:lnTo>
                    <a:pt x="4395" y="66"/>
                  </a:lnTo>
                  <a:cubicBezTo>
                    <a:pt x="4352" y="22"/>
                    <a:pt x="4294" y="1"/>
                    <a:pt x="423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1" name="Google Shape;18751;p67"/>
            <p:cNvSpPr/>
            <p:nvPr/>
          </p:nvSpPr>
          <p:spPr>
            <a:xfrm>
              <a:off x="5294001" y="2977267"/>
              <a:ext cx="228712" cy="228372"/>
            </a:xfrm>
            <a:custGeom>
              <a:avLst/>
              <a:gdLst/>
              <a:ahLst/>
              <a:cxnLst/>
              <a:rect l="l" t="t" r="r" b="b"/>
              <a:pathLst>
                <a:path w="8752" h="8739" extrusionOk="0">
                  <a:moveTo>
                    <a:pt x="5079" y="0"/>
                  </a:moveTo>
                  <a:cubicBezTo>
                    <a:pt x="5064" y="0"/>
                    <a:pt x="5049" y="7"/>
                    <a:pt x="5040" y="22"/>
                  </a:cubicBezTo>
                  <a:lnTo>
                    <a:pt x="30" y="5032"/>
                  </a:lnTo>
                  <a:cubicBezTo>
                    <a:pt x="1" y="5051"/>
                    <a:pt x="1" y="5089"/>
                    <a:pt x="30" y="5118"/>
                  </a:cubicBezTo>
                  <a:lnTo>
                    <a:pt x="3636" y="8724"/>
                  </a:lnTo>
                  <a:cubicBezTo>
                    <a:pt x="3645" y="8734"/>
                    <a:pt x="3660" y="8739"/>
                    <a:pt x="3675" y="8739"/>
                  </a:cubicBezTo>
                  <a:cubicBezTo>
                    <a:pt x="3691" y="8739"/>
                    <a:pt x="3708" y="8734"/>
                    <a:pt x="3722" y="8724"/>
                  </a:cubicBezTo>
                  <a:lnTo>
                    <a:pt x="8732" y="3714"/>
                  </a:lnTo>
                  <a:cubicBezTo>
                    <a:pt x="8751" y="3686"/>
                    <a:pt x="8751" y="3647"/>
                    <a:pt x="8732" y="3628"/>
                  </a:cubicBezTo>
                  <a:lnTo>
                    <a:pt x="5126" y="22"/>
                  </a:lnTo>
                  <a:cubicBezTo>
                    <a:pt x="5112" y="7"/>
                    <a:pt x="5095" y="0"/>
                    <a:pt x="507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2" name="Google Shape;18752;p67"/>
            <p:cNvSpPr/>
            <p:nvPr/>
          </p:nvSpPr>
          <p:spPr>
            <a:xfrm>
              <a:off x="5374672" y="2977267"/>
              <a:ext cx="148041" cy="228372"/>
            </a:xfrm>
            <a:custGeom>
              <a:avLst/>
              <a:gdLst/>
              <a:ahLst/>
              <a:cxnLst/>
              <a:rect l="l" t="t" r="r" b="b"/>
              <a:pathLst>
                <a:path w="5665" h="8739" extrusionOk="0">
                  <a:moveTo>
                    <a:pt x="1992" y="0"/>
                  </a:moveTo>
                  <a:cubicBezTo>
                    <a:pt x="1977" y="0"/>
                    <a:pt x="1962" y="7"/>
                    <a:pt x="1953" y="22"/>
                  </a:cubicBezTo>
                  <a:lnTo>
                    <a:pt x="953" y="1022"/>
                  </a:lnTo>
                  <a:lnTo>
                    <a:pt x="4011" y="4089"/>
                  </a:lnTo>
                  <a:cubicBezTo>
                    <a:pt x="4030" y="4109"/>
                    <a:pt x="4030" y="4147"/>
                    <a:pt x="4011" y="4176"/>
                  </a:cubicBezTo>
                  <a:lnTo>
                    <a:pt x="1" y="8176"/>
                  </a:lnTo>
                  <a:lnTo>
                    <a:pt x="549" y="8724"/>
                  </a:lnTo>
                  <a:cubicBezTo>
                    <a:pt x="558" y="8734"/>
                    <a:pt x="573" y="8739"/>
                    <a:pt x="588" y="8739"/>
                  </a:cubicBezTo>
                  <a:cubicBezTo>
                    <a:pt x="604" y="8739"/>
                    <a:pt x="621" y="8734"/>
                    <a:pt x="635" y="8724"/>
                  </a:cubicBezTo>
                  <a:lnTo>
                    <a:pt x="5645" y="3714"/>
                  </a:lnTo>
                  <a:cubicBezTo>
                    <a:pt x="5664" y="3686"/>
                    <a:pt x="5664" y="3647"/>
                    <a:pt x="5645" y="3628"/>
                  </a:cubicBezTo>
                  <a:lnTo>
                    <a:pt x="2039" y="22"/>
                  </a:lnTo>
                  <a:cubicBezTo>
                    <a:pt x="2025" y="7"/>
                    <a:pt x="2008" y="0"/>
                    <a:pt x="19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3" name="Google Shape;18753;p67"/>
            <p:cNvSpPr/>
            <p:nvPr/>
          </p:nvSpPr>
          <p:spPr>
            <a:xfrm>
              <a:off x="5335473" y="3083783"/>
              <a:ext cx="73145" cy="71499"/>
            </a:xfrm>
            <a:custGeom>
              <a:avLst/>
              <a:gdLst/>
              <a:ahLst/>
              <a:cxnLst/>
              <a:rect l="l" t="t" r="r" b="b"/>
              <a:pathLst>
                <a:path w="2799" h="2736" extrusionOk="0">
                  <a:moveTo>
                    <a:pt x="1441" y="1"/>
                  </a:moveTo>
                  <a:cubicBezTo>
                    <a:pt x="1369" y="1"/>
                    <a:pt x="1280" y="42"/>
                    <a:pt x="1222" y="100"/>
                  </a:cubicBezTo>
                  <a:cubicBezTo>
                    <a:pt x="1174" y="129"/>
                    <a:pt x="1164" y="196"/>
                    <a:pt x="1183" y="254"/>
                  </a:cubicBezTo>
                  <a:lnTo>
                    <a:pt x="2289" y="2244"/>
                  </a:lnTo>
                  <a:lnTo>
                    <a:pt x="2289" y="2244"/>
                  </a:lnTo>
                  <a:lnTo>
                    <a:pt x="299" y="1148"/>
                  </a:lnTo>
                  <a:cubicBezTo>
                    <a:pt x="280" y="1139"/>
                    <a:pt x="261" y="1135"/>
                    <a:pt x="241" y="1135"/>
                  </a:cubicBezTo>
                  <a:cubicBezTo>
                    <a:pt x="201" y="1135"/>
                    <a:pt x="161" y="1154"/>
                    <a:pt x="135" y="1187"/>
                  </a:cubicBezTo>
                  <a:cubicBezTo>
                    <a:pt x="58" y="1264"/>
                    <a:pt x="1" y="1417"/>
                    <a:pt x="77" y="1485"/>
                  </a:cubicBezTo>
                  <a:cubicBezTo>
                    <a:pt x="87" y="1494"/>
                    <a:pt x="97" y="1504"/>
                    <a:pt x="106" y="1504"/>
                  </a:cubicBezTo>
                  <a:lnTo>
                    <a:pt x="2405" y="2725"/>
                  </a:lnTo>
                  <a:cubicBezTo>
                    <a:pt x="2429" y="2732"/>
                    <a:pt x="2454" y="2736"/>
                    <a:pt x="2479" y="2736"/>
                  </a:cubicBezTo>
                  <a:cubicBezTo>
                    <a:pt x="2555" y="2736"/>
                    <a:pt x="2633" y="2703"/>
                    <a:pt x="2683" y="2639"/>
                  </a:cubicBezTo>
                  <a:cubicBezTo>
                    <a:pt x="2770" y="2571"/>
                    <a:pt x="2799" y="2456"/>
                    <a:pt x="2760" y="2360"/>
                  </a:cubicBezTo>
                  <a:lnTo>
                    <a:pt x="1549" y="61"/>
                  </a:lnTo>
                  <a:cubicBezTo>
                    <a:pt x="1539" y="52"/>
                    <a:pt x="1529" y="42"/>
                    <a:pt x="1529" y="33"/>
                  </a:cubicBezTo>
                  <a:cubicBezTo>
                    <a:pt x="1507" y="11"/>
                    <a:pt x="1476" y="1"/>
                    <a:pt x="1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4" name="Google Shape;18754;p67"/>
            <p:cNvSpPr/>
            <p:nvPr/>
          </p:nvSpPr>
          <p:spPr>
            <a:xfrm>
              <a:off x="5380447" y="3068025"/>
              <a:ext cx="57831" cy="56237"/>
            </a:xfrm>
            <a:custGeom>
              <a:avLst/>
              <a:gdLst/>
              <a:ahLst/>
              <a:cxnLst/>
              <a:rect l="l" t="t" r="r" b="b"/>
              <a:pathLst>
                <a:path w="2213" h="2152" extrusionOk="0">
                  <a:moveTo>
                    <a:pt x="269" y="0"/>
                  </a:moveTo>
                  <a:cubicBezTo>
                    <a:pt x="215" y="0"/>
                    <a:pt x="159" y="38"/>
                    <a:pt x="116" y="88"/>
                  </a:cubicBezTo>
                  <a:cubicBezTo>
                    <a:pt x="39" y="164"/>
                    <a:pt x="1" y="261"/>
                    <a:pt x="58" y="328"/>
                  </a:cubicBezTo>
                  <a:lnTo>
                    <a:pt x="1857" y="2117"/>
                  </a:lnTo>
                  <a:cubicBezTo>
                    <a:pt x="1881" y="2141"/>
                    <a:pt x="1910" y="2151"/>
                    <a:pt x="1941" y="2151"/>
                  </a:cubicBezTo>
                  <a:cubicBezTo>
                    <a:pt x="1995" y="2151"/>
                    <a:pt x="2054" y="2118"/>
                    <a:pt x="2097" y="2068"/>
                  </a:cubicBezTo>
                  <a:cubicBezTo>
                    <a:pt x="2174" y="2001"/>
                    <a:pt x="2212" y="1895"/>
                    <a:pt x="2145" y="1828"/>
                  </a:cubicBezTo>
                  <a:lnTo>
                    <a:pt x="357" y="39"/>
                  </a:lnTo>
                  <a:cubicBezTo>
                    <a:pt x="329" y="12"/>
                    <a:pt x="299" y="0"/>
                    <a:pt x="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5" name="Google Shape;18755;p67"/>
            <p:cNvSpPr/>
            <p:nvPr/>
          </p:nvSpPr>
          <p:spPr>
            <a:xfrm>
              <a:off x="5399289" y="3031309"/>
              <a:ext cx="58850" cy="74425"/>
            </a:xfrm>
            <a:custGeom>
              <a:avLst/>
              <a:gdLst/>
              <a:ahLst/>
              <a:cxnLst/>
              <a:rect l="l" t="t" r="r" b="b"/>
              <a:pathLst>
                <a:path w="2252" h="2848" extrusionOk="0">
                  <a:moveTo>
                    <a:pt x="1156" y="412"/>
                  </a:moveTo>
                  <a:cubicBezTo>
                    <a:pt x="1270" y="412"/>
                    <a:pt x="1389" y="467"/>
                    <a:pt x="1511" y="589"/>
                  </a:cubicBezTo>
                  <a:lnTo>
                    <a:pt x="1549" y="627"/>
                  </a:lnTo>
                  <a:cubicBezTo>
                    <a:pt x="1780" y="867"/>
                    <a:pt x="1780" y="1098"/>
                    <a:pt x="1578" y="1300"/>
                  </a:cubicBezTo>
                  <a:lnTo>
                    <a:pt x="1241" y="1637"/>
                  </a:lnTo>
                  <a:lnTo>
                    <a:pt x="501" y="906"/>
                  </a:lnTo>
                  <a:lnTo>
                    <a:pt x="838" y="560"/>
                  </a:lnTo>
                  <a:cubicBezTo>
                    <a:pt x="937" y="465"/>
                    <a:pt x="1044" y="412"/>
                    <a:pt x="1156" y="412"/>
                  </a:cubicBezTo>
                  <a:close/>
                  <a:moveTo>
                    <a:pt x="1195" y="1"/>
                  </a:moveTo>
                  <a:cubicBezTo>
                    <a:pt x="979" y="1"/>
                    <a:pt x="776" y="112"/>
                    <a:pt x="597" y="291"/>
                  </a:cubicBezTo>
                  <a:lnTo>
                    <a:pt x="68" y="819"/>
                  </a:lnTo>
                  <a:cubicBezTo>
                    <a:pt x="11" y="867"/>
                    <a:pt x="1" y="964"/>
                    <a:pt x="49" y="1021"/>
                  </a:cubicBezTo>
                  <a:lnTo>
                    <a:pt x="1847" y="2820"/>
                  </a:lnTo>
                  <a:cubicBezTo>
                    <a:pt x="1867" y="2839"/>
                    <a:pt x="1892" y="2848"/>
                    <a:pt x="1920" y="2848"/>
                  </a:cubicBezTo>
                  <a:cubicBezTo>
                    <a:pt x="1974" y="2848"/>
                    <a:pt x="2037" y="2816"/>
                    <a:pt x="2088" y="2771"/>
                  </a:cubicBezTo>
                  <a:cubicBezTo>
                    <a:pt x="2155" y="2695"/>
                    <a:pt x="2193" y="2589"/>
                    <a:pt x="2136" y="2531"/>
                  </a:cubicBezTo>
                  <a:lnTo>
                    <a:pt x="1463" y="1858"/>
                  </a:lnTo>
                  <a:lnTo>
                    <a:pt x="1799" y="1521"/>
                  </a:lnTo>
                  <a:cubicBezTo>
                    <a:pt x="2145" y="1175"/>
                    <a:pt x="2251" y="742"/>
                    <a:pt x="1809" y="310"/>
                  </a:cubicBezTo>
                  <a:lnTo>
                    <a:pt x="1790" y="291"/>
                  </a:lnTo>
                  <a:cubicBezTo>
                    <a:pt x="1587" y="88"/>
                    <a:pt x="1386" y="1"/>
                    <a:pt x="1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56" name="Google Shape;18756;p67"/>
          <p:cNvGrpSpPr/>
          <p:nvPr/>
        </p:nvGrpSpPr>
        <p:grpSpPr>
          <a:xfrm>
            <a:off x="6634912" y="3394969"/>
            <a:ext cx="360367" cy="252309"/>
            <a:chOff x="6634912" y="3394969"/>
            <a:chExt cx="360367" cy="252309"/>
          </a:xfrm>
        </p:grpSpPr>
        <p:sp>
          <p:nvSpPr>
            <p:cNvPr id="18757" name="Google Shape;18757;p67"/>
            <p:cNvSpPr/>
            <p:nvPr/>
          </p:nvSpPr>
          <p:spPr>
            <a:xfrm>
              <a:off x="6784913" y="3403749"/>
              <a:ext cx="106830" cy="39748"/>
            </a:xfrm>
            <a:custGeom>
              <a:avLst/>
              <a:gdLst/>
              <a:ahLst/>
              <a:cxnLst/>
              <a:rect l="l" t="t" r="r" b="b"/>
              <a:pathLst>
                <a:path w="4088" h="1521" extrusionOk="0">
                  <a:moveTo>
                    <a:pt x="1184" y="1"/>
                  </a:moveTo>
                  <a:cubicBezTo>
                    <a:pt x="895" y="1"/>
                    <a:pt x="626" y="174"/>
                    <a:pt x="501" y="443"/>
                  </a:cubicBezTo>
                  <a:lnTo>
                    <a:pt x="1" y="1520"/>
                  </a:lnTo>
                  <a:lnTo>
                    <a:pt x="4088" y="1520"/>
                  </a:lnTo>
                  <a:lnTo>
                    <a:pt x="3588" y="443"/>
                  </a:lnTo>
                  <a:cubicBezTo>
                    <a:pt x="3463" y="174"/>
                    <a:pt x="3193" y="1"/>
                    <a:pt x="2905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8" name="Google Shape;18758;p67"/>
            <p:cNvSpPr/>
            <p:nvPr/>
          </p:nvSpPr>
          <p:spPr>
            <a:xfrm>
              <a:off x="6916333" y="3417835"/>
              <a:ext cx="56080" cy="30444"/>
            </a:xfrm>
            <a:custGeom>
              <a:avLst/>
              <a:gdLst/>
              <a:ahLst/>
              <a:cxnLst/>
              <a:rect l="l" t="t" r="r" b="b"/>
              <a:pathLst>
                <a:path w="2146" h="1165" extrusionOk="0">
                  <a:moveTo>
                    <a:pt x="338" y="0"/>
                  </a:moveTo>
                  <a:cubicBezTo>
                    <a:pt x="155" y="0"/>
                    <a:pt x="1" y="154"/>
                    <a:pt x="1" y="337"/>
                  </a:cubicBezTo>
                  <a:lnTo>
                    <a:pt x="1" y="1164"/>
                  </a:lnTo>
                  <a:lnTo>
                    <a:pt x="2145" y="1164"/>
                  </a:lnTo>
                  <a:lnTo>
                    <a:pt x="2145" y="337"/>
                  </a:lnTo>
                  <a:cubicBezTo>
                    <a:pt x="2145" y="154"/>
                    <a:pt x="1991" y="0"/>
                    <a:pt x="1809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9" name="Google Shape;18759;p67"/>
            <p:cNvSpPr/>
            <p:nvPr/>
          </p:nvSpPr>
          <p:spPr>
            <a:xfrm>
              <a:off x="6634912" y="3442974"/>
              <a:ext cx="360367" cy="204304"/>
            </a:xfrm>
            <a:custGeom>
              <a:avLst/>
              <a:gdLst/>
              <a:ahLst/>
              <a:cxnLst/>
              <a:rect l="l" t="t" r="r" b="b"/>
              <a:pathLst>
                <a:path w="13790" h="781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6972"/>
                  </a:lnTo>
                  <a:cubicBezTo>
                    <a:pt x="0" y="7433"/>
                    <a:pt x="375" y="7818"/>
                    <a:pt x="837" y="7818"/>
                  </a:cubicBezTo>
                  <a:lnTo>
                    <a:pt x="12953" y="7818"/>
                  </a:lnTo>
                  <a:cubicBezTo>
                    <a:pt x="13414" y="7818"/>
                    <a:pt x="13789" y="7433"/>
                    <a:pt x="13789" y="6972"/>
                  </a:cubicBezTo>
                  <a:lnTo>
                    <a:pt x="13789" y="837"/>
                  </a:lnTo>
                  <a:cubicBezTo>
                    <a:pt x="13789" y="375"/>
                    <a:pt x="13414" y="0"/>
                    <a:pt x="12953" y="0"/>
                  </a:cubicBezTo>
                  <a:close/>
                </a:path>
              </a:pathLst>
            </a:custGeom>
            <a:solidFill>
              <a:srgbClr val="6C7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0" name="Google Shape;18760;p67"/>
            <p:cNvSpPr/>
            <p:nvPr/>
          </p:nvSpPr>
          <p:spPr>
            <a:xfrm>
              <a:off x="6943981" y="3477129"/>
              <a:ext cx="51298" cy="142762"/>
            </a:xfrm>
            <a:custGeom>
              <a:avLst/>
              <a:gdLst/>
              <a:ahLst/>
              <a:cxnLst/>
              <a:rect l="l" t="t" r="r" b="b"/>
              <a:pathLst>
                <a:path w="1963" h="5463" extrusionOk="0">
                  <a:moveTo>
                    <a:pt x="741" y="1"/>
                  </a:moveTo>
                  <a:cubicBezTo>
                    <a:pt x="318" y="30"/>
                    <a:pt x="1" y="376"/>
                    <a:pt x="1" y="789"/>
                  </a:cubicBezTo>
                  <a:lnTo>
                    <a:pt x="1" y="4674"/>
                  </a:lnTo>
                  <a:cubicBezTo>
                    <a:pt x="1" y="5107"/>
                    <a:pt x="347" y="5453"/>
                    <a:pt x="789" y="5463"/>
                  </a:cubicBezTo>
                  <a:lnTo>
                    <a:pt x="1962" y="5463"/>
                  </a:lnTo>
                  <a:lnTo>
                    <a:pt x="1962" y="1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1" name="Google Shape;18761;p67"/>
            <p:cNvSpPr/>
            <p:nvPr/>
          </p:nvSpPr>
          <p:spPr>
            <a:xfrm>
              <a:off x="6723344" y="3457530"/>
              <a:ext cx="205846" cy="176081"/>
            </a:xfrm>
            <a:custGeom>
              <a:avLst/>
              <a:gdLst/>
              <a:ahLst/>
              <a:cxnLst/>
              <a:rect l="l" t="t" r="r" b="b"/>
              <a:pathLst>
                <a:path w="7877" h="6738" extrusionOk="0">
                  <a:moveTo>
                    <a:pt x="4519" y="1"/>
                  </a:moveTo>
                  <a:cubicBezTo>
                    <a:pt x="4513" y="1"/>
                    <a:pt x="4507" y="1"/>
                    <a:pt x="4501" y="1"/>
                  </a:cubicBezTo>
                  <a:cubicBezTo>
                    <a:pt x="1501" y="1"/>
                    <a:pt x="1" y="3626"/>
                    <a:pt x="2126" y="5751"/>
                  </a:cubicBezTo>
                  <a:cubicBezTo>
                    <a:pt x="2770" y="6395"/>
                    <a:pt x="3629" y="6737"/>
                    <a:pt x="4505" y="6737"/>
                  </a:cubicBezTo>
                  <a:cubicBezTo>
                    <a:pt x="4937" y="6737"/>
                    <a:pt x="5373" y="6654"/>
                    <a:pt x="5790" y="6482"/>
                  </a:cubicBezTo>
                  <a:cubicBezTo>
                    <a:pt x="7049" y="5963"/>
                    <a:pt x="7867" y="4732"/>
                    <a:pt x="7867" y="3366"/>
                  </a:cubicBezTo>
                  <a:cubicBezTo>
                    <a:pt x="7876" y="1516"/>
                    <a:pt x="6376" y="1"/>
                    <a:pt x="4519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2" name="Google Shape;18762;p67"/>
            <p:cNvSpPr/>
            <p:nvPr/>
          </p:nvSpPr>
          <p:spPr>
            <a:xfrm>
              <a:off x="6743702" y="3472870"/>
              <a:ext cx="170410" cy="145793"/>
            </a:xfrm>
            <a:custGeom>
              <a:avLst/>
              <a:gdLst/>
              <a:ahLst/>
              <a:cxnLst/>
              <a:rect l="l" t="t" r="r" b="b"/>
              <a:pathLst>
                <a:path w="6521" h="5579" extrusionOk="0">
                  <a:moveTo>
                    <a:pt x="3740" y="0"/>
                  </a:moveTo>
                  <a:cubicBezTo>
                    <a:pt x="3734" y="0"/>
                    <a:pt x="3728" y="0"/>
                    <a:pt x="3722" y="0"/>
                  </a:cubicBezTo>
                  <a:cubicBezTo>
                    <a:pt x="1241" y="0"/>
                    <a:pt x="1" y="3001"/>
                    <a:pt x="1751" y="4760"/>
                  </a:cubicBezTo>
                  <a:cubicBezTo>
                    <a:pt x="2319" y="5326"/>
                    <a:pt x="3017" y="5579"/>
                    <a:pt x="3701" y="5579"/>
                  </a:cubicBezTo>
                  <a:cubicBezTo>
                    <a:pt x="5136" y="5579"/>
                    <a:pt x="6511" y="4466"/>
                    <a:pt x="6511" y="2779"/>
                  </a:cubicBezTo>
                  <a:cubicBezTo>
                    <a:pt x="6520" y="1247"/>
                    <a:pt x="5280" y="0"/>
                    <a:pt x="374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3" name="Google Shape;18763;p67"/>
            <p:cNvSpPr/>
            <p:nvPr/>
          </p:nvSpPr>
          <p:spPr>
            <a:xfrm>
              <a:off x="6781411" y="3491816"/>
              <a:ext cx="119373" cy="106046"/>
            </a:xfrm>
            <a:custGeom>
              <a:avLst/>
              <a:gdLst/>
              <a:ahLst/>
              <a:cxnLst/>
              <a:rect l="l" t="t" r="r" b="b"/>
              <a:pathLst>
                <a:path w="4568" h="4058" extrusionOk="0">
                  <a:moveTo>
                    <a:pt x="2277" y="0"/>
                  </a:moveTo>
                  <a:cubicBezTo>
                    <a:pt x="1674" y="0"/>
                    <a:pt x="1079" y="267"/>
                    <a:pt x="683" y="776"/>
                  </a:cubicBezTo>
                  <a:cubicBezTo>
                    <a:pt x="0" y="1651"/>
                    <a:pt x="135" y="2901"/>
                    <a:pt x="991" y="3593"/>
                  </a:cubicBezTo>
                  <a:cubicBezTo>
                    <a:pt x="1366" y="3905"/>
                    <a:pt x="1823" y="4057"/>
                    <a:pt x="2279" y="4057"/>
                  </a:cubicBezTo>
                  <a:cubicBezTo>
                    <a:pt x="2849" y="4057"/>
                    <a:pt x="3417" y="3818"/>
                    <a:pt x="3818" y="3353"/>
                  </a:cubicBezTo>
                  <a:lnTo>
                    <a:pt x="3818" y="3343"/>
                  </a:lnTo>
                  <a:cubicBezTo>
                    <a:pt x="3856" y="3295"/>
                    <a:pt x="3895" y="3256"/>
                    <a:pt x="3924" y="3208"/>
                  </a:cubicBezTo>
                  <a:cubicBezTo>
                    <a:pt x="4568" y="2304"/>
                    <a:pt x="4375" y="1064"/>
                    <a:pt x="3491" y="400"/>
                  </a:cubicBezTo>
                  <a:cubicBezTo>
                    <a:pt x="3126" y="131"/>
                    <a:pt x="2700" y="0"/>
                    <a:pt x="227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4" name="Google Shape;18764;p67"/>
            <p:cNvSpPr/>
            <p:nvPr/>
          </p:nvSpPr>
          <p:spPr>
            <a:xfrm>
              <a:off x="6783867" y="3491711"/>
              <a:ext cx="116159" cy="106176"/>
            </a:xfrm>
            <a:custGeom>
              <a:avLst/>
              <a:gdLst/>
              <a:ahLst/>
              <a:cxnLst/>
              <a:rect l="l" t="t" r="r" b="b"/>
              <a:pathLst>
                <a:path w="4445" h="4063" extrusionOk="0">
                  <a:moveTo>
                    <a:pt x="2189" y="1"/>
                  </a:moveTo>
                  <a:cubicBezTo>
                    <a:pt x="1057" y="1"/>
                    <a:pt x="0" y="972"/>
                    <a:pt x="166" y="2289"/>
                  </a:cubicBezTo>
                  <a:cubicBezTo>
                    <a:pt x="307" y="3405"/>
                    <a:pt x="1245" y="4062"/>
                    <a:pt x="2196" y="4062"/>
                  </a:cubicBezTo>
                  <a:cubicBezTo>
                    <a:pt x="2803" y="4062"/>
                    <a:pt x="3414" y="3796"/>
                    <a:pt x="3830" y="3212"/>
                  </a:cubicBezTo>
                  <a:cubicBezTo>
                    <a:pt x="4445" y="2347"/>
                    <a:pt x="4291" y="1164"/>
                    <a:pt x="3493" y="491"/>
                  </a:cubicBezTo>
                  <a:cubicBezTo>
                    <a:pt x="3093" y="151"/>
                    <a:pt x="2635" y="1"/>
                    <a:pt x="2189" y="1"/>
                  </a:cubicBezTo>
                  <a:close/>
                </a:path>
              </a:pathLst>
            </a:custGeom>
            <a:solidFill>
              <a:srgbClr val="D2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5" name="Google Shape;18765;p67"/>
            <p:cNvSpPr/>
            <p:nvPr/>
          </p:nvSpPr>
          <p:spPr>
            <a:xfrm>
              <a:off x="6833414" y="3519595"/>
              <a:ext cx="33450" cy="33450"/>
            </a:xfrm>
            <a:custGeom>
              <a:avLst/>
              <a:gdLst/>
              <a:ahLst/>
              <a:cxnLst/>
              <a:rect l="l" t="t" r="r" b="b"/>
              <a:pathLst>
                <a:path w="1280" h="1280" extrusionOk="0">
                  <a:moveTo>
                    <a:pt x="645" y="1"/>
                  </a:moveTo>
                  <a:cubicBezTo>
                    <a:pt x="289" y="1"/>
                    <a:pt x="1" y="280"/>
                    <a:pt x="1" y="636"/>
                  </a:cubicBezTo>
                  <a:cubicBezTo>
                    <a:pt x="1" y="991"/>
                    <a:pt x="289" y="1280"/>
                    <a:pt x="645" y="1280"/>
                  </a:cubicBezTo>
                  <a:cubicBezTo>
                    <a:pt x="991" y="1280"/>
                    <a:pt x="1280" y="991"/>
                    <a:pt x="1280" y="636"/>
                  </a:cubicBezTo>
                  <a:cubicBezTo>
                    <a:pt x="1280" y="280"/>
                    <a:pt x="991" y="1"/>
                    <a:pt x="64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6" name="Google Shape;18766;p67"/>
            <p:cNvSpPr/>
            <p:nvPr/>
          </p:nvSpPr>
          <p:spPr>
            <a:xfrm>
              <a:off x="6667055" y="3394969"/>
              <a:ext cx="34469" cy="30183"/>
            </a:xfrm>
            <a:custGeom>
              <a:avLst/>
              <a:gdLst/>
              <a:ahLst/>
              <a:cxnLst/>
              <a:rect l="l" t="t" r="r" b="b"/>
              <a:pathLst>
                <a:path w="1319" h="1155" extrusionOk="0">
                  <a:moveTo>
                    <a:pt x="337" y="0"/>
                  </a:moveTo>
                  <a:cubicBezTo>
                    <a:pt x="155" y="0"/>
                    <a:pt x="1" y="145"/>
                    <a:pt x="1" y="337"/>
                  </a:cubicBezTo>
                  <a:lnTo>
                    <a:pt x="1" y="818"/>
                  </a:lnTo>
                  <a:cubicBezTo>
                    <a:pt x="1" y="1001"/>
                    <a:pt x="155" y="1154"/>
                    <a:pt x="337" y="1154"/>
                  </a:cubicBezTo>
                  <a:lnTo>
                    <a:pt x="982" y="1154"/>
                  </a:lnTo>
                  <a:cubicBezTo>
                    <a:pt x="1164" y="1154"/>
                    <a:pt x="1318" y="1001"/>
                    <a:pt x="1318" y="818"/>
                  </a:cubicBezTo>
                  <a:lnTo>
                    <a:pt x="1318" y="337"/>
                  </a:lnTo>
                  <a:cubicBezTo>
                    <a:pt x="1318" y="145"/>
                    <a:pt x="1164" y="0"/>
                    <a:pt x="982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7" name="Google Shape;18767;p67"/>
            <p:cNvSpPr/>
            <p:nvPr/>
          </p:nvSpPr>
          <p:spPr>
            <a:xfrm>
              <a:off x="6634912" y="3416580"/>
              <a:ext cx="99016" cy="230463"/>
            </a:xfrm>
            <a:custGeom>
              <a:avLst/>
              <a:gdLst/>
              <a:ahLst/>
              <a:cxnLst/>
              <a:rect l="l" t="t" r="r" b="b"/>
              <a:pathLst>
                <a:path w="3789" h="8819" extrusionOk="0">
                  <a:moveTo>
                    <a:pt x="846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982"/>
                  </a:lnTo>
                  <a:cubicBezTo>
                    <a:pt x="0" y="8443"/>
                    <a:pt x="375" y="8818"/>
                    <a:pt x="846" y="8818"/>
                  </a:cubicBezTo>
                  <a:lnTo>
                    <a:pt x="2943" y="8818"/>
                  </a:lnTo>
                  <a:cubicBezTo>
                    <a:pt x="3414" y="8818"/>
                    <a:pt x="3789" y="8443"/>
                    <a:pt x="3789" y="7982"/>
                  </a:cubicBezTo>
                  <a:lnTo>
                    <a:pt x="3789" y="837"/>
                  </a:lnTo>
                  <a:cubicBezTo>
                    <a:pt x="3789" y="385"/>
                    <a:pt x="3423" y="10"/>
                    <a:pt x="2971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8" name="Google Shape;18768;p67"/>
            <p:cNvSpPr/>
            <p:nvPr/>
          </p:nvSpPr>
          <p:spPr>
            <a:xfrm>
              <a:off x="6634912" y="3416580"/>
              <a:ext cx="77666" cy="204827"/>
            </a:xfrm>
            <a:custGeom>
              <a:avLst/>
              <a:gdLst/>
              <a:ahLst/>
              <a:cxnLst/>
              <a:rect l="l" t="t" r="r" b="b"/>
              <a:pathLst>
                <a:path w="2972" h="783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837"/>
                  </a:lnTo>
                  <a:lnTo>
                    <a:pt x="2125" y="7837"/>
                  </a:lnTo>
                  <a:cubicBezTo>
                    <a:pt x="2596" y="7837"/>
                    <a:pt x="2971" y="7462"/>
                    <a:pt x="2971" y="6991"/>
                  </a:cubicBezTo>
                  <a:lnTo>
                    <a:pt x="2971" y="0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9" name="Google Shape;18769;p67"/>
            <p:cNvSpPr/>
            <p:nvPr/>
          </p:nvSpPr>
          <p:spPr>
            <a:xfrm>
              <a:off x="6915836" y="3461058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4" y="0"/>
                  </a:moveTo>
                  <a:cubicBezTo>
                    <a:pt x="193" y="0"/>
                    <a:pt x="1" y="193"/>
                    <a:pt x="1" y="424"/>
                  </a:cubicBezTo>
                  <a:cubicBezTo>
                    <a:pt x="1" y="654"/>
                    <a:pt x="193" y="847"/>
                    <a:pt x="424" y="847"/>
                  </a:cubicBezTo>
                  <a:cubicBezTo>
                    <a:pt x="655" y="847"/>
                    <a:pt x="847" y="654"/>
                    <a:pt x="847" y="424"/>
                  </a:cubicBezTo>
                  <a:cubicBezTo>
                    <a:pt x="847" y="193"/>
                    <a:pt x="655" y="0"/>
                    <a:pt x="424" y="0"/>
                  </a:cubicBez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70" name="Google Shape;18770;p67"/>
          <p:cNvGrpSpPr/>
          <p:nvPr/>
        </p:nvGrpSpPr>
        <p:grpSpPr>
          <a:xfrm>
            <a:off x="7059330" y="3340796"/>
            <a:ext cx="377170" cy="360655"/>
            <a:chOff x="7059330" y="3340796"/>
            <a:chExt cx="377170" cy="360655"/>
          </a:xfrm>
        </p:grpSpPr>
        <p:sp>
          <p:nvSpPr>
            <p:cNvPr id="18771" name="Google Shape;18771;p67"/>
            <p:cNvSpPr/>
            <p:nvPr/>
          </p:nvSpPr>
          <p:spPr>
            <a:xfrm>
              <a:off x="7059330" y="3424629"/>
              <a:ext cx="317144" cy="276822"/>
            </a:xfrm>
            <a:custGeom>
              <a:avLst/>
              <a:gdLst/>
              <a:ahLst/>
              <a:cxnLst/>
              <a:rect l="l" t="t" r="r" b="b"/>
              <a:pathLst>
                <a:path w="12136" h="10593" extrusionOk="0">
                  <a:moveTo>
                    <a:pt x="9372" y="7197"/>
                  </a:moveTo>
                  <a:cubicBezTo>
                    <a:pt x="9552" y="7197"/>
                    <a:pt x="9734" y="7249"/>
                    <a:pt x="9895" y="7356"/>
                  </a:cubicBezTo>
                  <a:cubicBezTo>
                    <a:pt x="10578" y="7828"/>
                    <a:pt x="10357" y="8895"/>
                    <a:pt x="9540" y="9049"/>
                  </a:cubicBezTo>
                  <a:cubicBezTo>
                    <a:pt x="9477" y="9061"/>
                    <a:pt x="9416" y="9066"/>
                    <a:pt x="9357" y="9066"/>
                  </a:cubicBezTo>
                  <a:cubicBezTo>
                    <a:pt x="8638" y="9066"/>
                    <a:pt x="8162" y="8246"/>
                    <a:pt x="8597" y="7606"/>
                  </a:cubicBezTo>
                  <a:cubicBezTo>
                    <a:pt x="8778" y="7341"/>
                    <a:pt x="9072" y="7197"/>
                    <a:pt x="9372" y="7197"/>
                  </a:cubicBezTo>
                  <a:close/>
                  <a:moveTo>
                    <a:pt x="5251" y="0"/>
                  </a:moveTo>
                  <a:cubicBezTo>
                    <a:pt x="3714" y="0"/>
                    <a:pt x="2293" y="758"/>
                    <a:pt x="1433" y="2029"/>
                  </a:cubicBezTo>
                  <a:cubicBezTo>
                    <a:pt x="0" y="4145"/>
                    <a:pt x="549" y="7029"/>
                    <a:pt x="2664" y="8472"/>
                  </a:cubicBezTo>
                  <a:cubicBezTo>
                    <a:pt x="2664" y="8472"/>
                    <a:pt x="5489" y="10593"/>
                    <a:pt x="8272" y="10593"/>
                  </a:cubicBezTo>
                  <a:cubicBezTo>
                    <a:pt x="9499" y="10593"/>
                    <a:pt x="10719" y="10180"/>
                    <a:pt x="11684" y="8991"/>
                  </a:cubicBezTo>
                  <a:lnTo>
                    <a:pt x="11694" y="8972"/>
                  </a:lnTo>
                  <a:cubicBezTo>
                    <a:pt x="11771" y="8856"/>
                    <a:pt x="11828" y="8741"/>
                    <a:pt x="11876" y="8616"/>
                  </a:cubicBezTo>
                  <a:cubicBezTo>
                    <a:pt x="12136" y="7847"/>
                    <a:pt x="11761" y="7010"/>
                    <a:pt x="11020" y="6693"/>
                  </a:cubicBezTo>
                  <a:cubicBezTo>
                    <a:pt x="10857" y="6616"/>
                    <a:pt x="10694" y="6529"/>
                    <a:pt x="10540" y="6424"/>
                  </a:cubicBezTo>
                  <a:cubicBezTo>
                    <a:pt x="10540" y="6424"/>
                    <a:pt x="9193" y="5654"/>
                    <a:pt x="9251" y="4029"/>
                  </a:cubicBezTo>
                  <a:cubicBezTo>
                    <a:pt x="9251" y="3962"/>
                    <a:pt x="9251" y="3895"/>
                    <a:pt x="9261" y="3827"/>
                  </a:cubicBezTo>
                  <a:cubicBezTo>
                    <a:pt x="9347" y="3020"/>
                    <a:pt x="9136" y="2212"/>
                    <a:pt x="8665" y="1568"/>
                  </a:cubicBezTo>
                  <a:cubicBezTo>
                    <a:pt x="8443" y="1260"/>
                    <a:pt x="8174" y="1000"/>
                    <a:pt x="7866" y="798"/>
                  </a:cubicBezTo>
                  <a:cubicBezTo>
                    <a:pt x="7107" y="279"/>
                    <a:pt x="6203" y="0"/>
                    <a:pt x="5280" y="0"/>
                  </a:cubicBezTo>
                  <a:cubicBezTo>
                    <a:pt x="5270" y="0"/>
                    <a:pt x="5260" y="0"/>
                    <a:pt x="5251" y="0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2" name="Google Shape;18772;p67"/>
            <p:cNvSpPr/>
            <p:nvPr/>
          </p:nvSpPr>
          <p:spPr>
            <a:xfrm>
              <a:off x="7076917" y="3424629"/>
              <a:ext cx="299322" cy="254583"/>
            </a:xfrm>
            <a:custGeom>
              <a:avLst/>
              <a:gdLst/>
              <a:ahLst/>
              <a:cxnLst/>
              <a:rect l="l" t="t" r="r" b="b"/>
              <a:pathLst>
                <a:path w="11454" h="9742" extrusionOk="0">
                  <a:moveTo>
                    <a:pt x="8701" y="7195"/>
                  </a:moveTo>
                  <a:cubicBezTo>
                    <a:pt x="8876" y="7195"/>
                    <a:pt x="9055" y="7245"/>
                    <a:pt x="9222" y="7356"/>
                  </a:cubicBezTo>
                  <a:cubicBezTo>
                    <a:pt x="9645" y="7645"/>
                    <a:pt x="9761" y="8231"/>
                    <a:pt x="9472" y="8655"/>
                  </a:cubicBezTo>
                  <a:lnTo>
                    <a:pt x="9463" y="8655"/>
                  </a:lnTo>
                  <a:cubicBezTo>
                    <a:pt x="9275" y="8937"/>
                    <a:pt x="8986" y="9067"/>
                    <a:pt x="8699" y="9067"/>
                  </a:cubicBezTo>
                  <a:cubicBezTo>
                    <a:pt x="8283" y="9067"/>
                    <a:pt x="7871" y="8792"/>
                    <a:pt x="7780" y="8308"/>
                  </a:cubicBezTo>
                  <a:cubicBezTo>
                    <a:pt x="7656" y="7688"/>
                    <a:pt x="8152" y="7195"/>
                    <a:pt x="8701" y="7195"/>
                  </a:cubicBezTo>
                  <a:close/>
                  <a:moveTo>
                    <a:pt x="4607" y="0"/>
                  </a:moveTo>
                  <a:cubicBezTo>
                    <a:pt x="3309" y="0"/>
                    <a:pt x="2068" y="539"/>
                    <a:pt x="1193" y="1491"/>
                  </a:cubicBezTo>
                  <a:cubicBezTo>
                    <a:pt x="1" y="3587"/>
                    <a:pt x="616" y="6251"/>
                    <a:pt x="2607" y="7616"/>
                  </a:cubicBezTo>
                  <a:cubicBezTo>
                    <a:pt x="2607" y="7616"/>
                    <a:pt x="5435" y="9741"/>
                    <a:pt x="8218" y="9741"/>
                  </a:cubicBezTo>
                  <a:cubicBezTo>
                    <a:pt x="9272" y="9741"/>
                    <a:pt x="10319" y="9437"/>
                    <a:pt x="11203" y="8597"/>
                  </a:cubicBezTo>
                  <a:cubicBezTo>
                    <a:pt x="11453" y="7837"/>
                    <a:pt x="11088" y="7010"/>
                    <a:pt x="10347" y="6693"/>
                  </a:cubicBezTo>
                  <a:cubicBezTo>
                    <a:pt x="10184" y="6616"/>
                    <a:pt x="10021" y="6529"/>
                    <a:pt x="9867" y="6424"/>
                  </a:cubicBezTo>
                  <a:cubicBezTo>
                    <a:pt x="9867" y="6424"/>
                    <a:pt x="8520" y="5654"/>
                    <a:pt x="8578" y="4029"/>
                  </a:cubicBezTo>
                  <a:cubicBezTo>
                    <a:pt x="8578" y="3962"/>
                    <a:pt x="8578" y="3895"/>
                    <a:pt x="8588" y="3827"/>
                  </a:cubicBezTo>
                  <a:cubicBezTo>
                    <a:pt x="8674" y="3020"/>
                    <a:pt x="8463" y="2212"/>
                    <a:pt x="7992" y="1568"/>
                  </a:cubicBezTo>
                  <a:cubicBezTo>
                    <a:pt x="7770" y="1260"/>
                    <a:pt x="7501" y="1000"/>
                    <a:pt x="7193" y="798"/>
                  </a:cubicBezTo>
                  <a:cubicBezTo>
                    <a:pt x="6434" y="279"/>
                    <a:pt x="5530" y="0"/>
                    <a:pt x="460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3" name="Google Shape;18773;p67"/>
            <p:cNvSpPr/>
            <p:nvPr/>
          </p:nvSpPr>
          <p:spPr>
            <a:xfrm>
              <a:off x="7155079" y="3466232"/>
              <a:ext cx="80671" cy="49390"/>
            </a:xfrm>
            <a:custGeom>
              <a:avLst/>
              <a:gdLst/>
              <a:ahLst/>
              <a:cxnLst/>
              <a:rect l="l" t="t" r="r" b="b"/>
              <a:pathLst>
                <a:path w="3087" h="1890" extrusionOk="0">
                  <a:moveTo>
                    <a:pt x="2645" y="1"/>
                  </a:moveTo>
                  <a:cubicBezTo>
                    <a:pt x="2628" y="1"/>
                    <a:pt x="2612" y="2"/>
                    <a:pt x="2597" y="4"/>
                  </a:cubicBezTo>
                  <a:lnTo>
                    <a:pt x="1577" y="52"/>
                  </a:lnTo>
                  <a:lnTo>
                    <a:pt x="991" y="81"/>
                  </a:lnTo>
                  <a:cubicBezTo>
                    <a:pt x="741" y="101"/>
                    <a:pt x="558" y="302"/>
                    <a:pt x="558" y="543"/>
                  </a:cubicBezTo>
                  <a:lnTo>
                    <a:pt x="558" y="562"/>
                  </a:lnTo>
                  <a:cubicBezTo>
                    <a:pt x="558" y="668"/>
                    <a:pt x="606" y="774"/>
                    <a:pt x="673" y="841"/>
                  </a:cubicBezTo>
                  <a:cubicBezTo>
                    <a:pt x="712" y="889"/>
                    <a:pt x="673" y="956"/>
                    <a:pt x="616" y="966"/>
                  </a:cubicBezTo>
                  <a:lnTo>
                    <a:pt x="462" y="976"/>
                  </a:lnTo>
                  <a:cubicBezTo>
                    <a:pt x="202" y="985"/>
                    <a:pt x="0" y="1206"/>
                    <a:pt x="10" y="1456"/>
                  </a:cubicBezTo>
                  <a:cubicBezTo>
                    <a:pt x="29" y="1700"/>
                    <a:pt x="231" y="1889"/>
                    <a:pt x="473" y="1889"/>
                  </a:cubicBezTo>
                  <a:cubicBezTo>
                    <a:pt x="479" y="1889"/>
                    <a:pt x="485" y="1889"/>
                    <a:pt x="491" y="1889"/>
                  </a:cubicBezTo>
                  <a:lnTo>
                    <a:pt x="991" y="1860"/>
                  </a:lnTo>
                  <a:lnTo>
                    <a:pt x="1116" y="1860"/>
                  </a:lnTo>
                  <a:lnTo>
                    <a:pt x="2096" y="1812"/>
                  </a:lnTo>
                  <a:cubicBezTo>
                    <a:pt x="2337" y="1803"/>
                    <a:pt x="2529" y="1610"/>
                    <a:pt x="2539" y="1370"/>
                  </a:cubicBezTo>
                  <a:cubicBezTo>
                    <a:pt x="2548" y="1254"/>
                    <a:pt x="2510" y="1149"/>
                    <a:pt x="2443" y="1062"/>
                  </a:cubicBezTo>
                  <a:cubicBezTo>
                    <a:pt x="2395" y="1014"/>
                    <a:pt x="2433" y="928"/>
                    <a:pt x="2500" y="928"/>
                  </a:cubicBezTo>
                  <a:lnTo>
                    <a:pt x="2654" y="918"/>
                  </a:lnTo>
                  <a:cubicBezTo>
                    <a:pt x="2895" y="899"/>
                    <a:pt x="3087" y="706"/>
                    <a:pt x="3087" y="456"/>
                  </a:cubicBezTo>
                  <a:cubicBezTo>
                    <a:pt x="3087" y="447"/>
                    <a:pt x="3087" y="447"/>
                    <a:pt x="3077" y="437"/>
                  </a:cubicBezTo>
                  <a:cubicBezTo>
                    <a:pt x="3068" y="254"/>
                    <a:pt x="2952" y="91"/>
                    <a:pt x="2779" y="24"/>
                  </a:cubicBezTo>
                  <a:cubicBezTo>
                    <a:pt x="2737" y="10"/>
                    <a:pt x="2690" y="1"/>
                    <a:pt x="2645" y="1"/>
                  </a:cubicBezTo>
                  <a:close/>
                </a:path>
              </a:pathLst>
            </a:custGeom>
            <a:solidFill>
              <a:srgbClr val="BA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4" name="Google Shape;18774;p67"/>
            <p:cNvSpPr/>
            <p:nvPr/>
          </p:nvSpPr>
          <p:spPr>
            <a:xfrm>
              <a:off x="7175437" y="3466336"/>
              <a:ext cx="60575" cy="48528"/>
            </a:xfrm>
            <a:custGeom>
              <a:avLst/>
              <a:gdLst/>
              <a:ahLst/>
              <a:cxnLst/>
              <a:rect l="l" t="t" r="r" b="b"/>
              <a:pathLst>
                <a:path w="2318" h="1857" extrusionOk="0">
                  <a:moveTo>
                    <a:pt x="1837" y="0"/>
                  </a:moveTo>
                  <a:lnTo>
                    <a:pt x="817" y="48"/>
                  </a:lnTo>
                  <a:cubicBezTo>
                    <a:pt x="664" y="135"/>
                    <a:pt x="577" y="298"/>
                    <a:pt x="577" y="472"/>
                  </a:cubicBezTo>
                  <a:lnTo>
                    <a:pt x="577" y="491"/>
                  </a:lnTo>
                  <a:cubicBezTo>
                    <a:pt x="577" y="606"/>
                    <a:pt x="625" y="702"/>
                    <a:pt x="692" y="789"/>
                  </a:cubicBezTo>
                  <a:cubicBezTo>
                    <a:pt x="731" y="837"/>
                    <a:pt x="702" y="914"/>
                    <a:pt x="635" y="914"/>
                  </a:cubicBezTo>
                  <a:lnTo>
                    <a:pt x="471" y="924"/>
                  </a:lnTo>
                  <a:cubicBezTo>
                    <a:pt x="202" y="943"/>
                    <a:pt x="0" y="1164"/>
                    <a:pt x="10" y="1433"/>
                  </a:cubicBezTo>
                  <a:cubicBezTo>
                    <a:pt x="29" y="1625"/>
                    <a:pt x="154" y="1789"/>
                    <a:pt x="337" y="1856"/>
                  </a:cubicBezTo>
                  <a:lnTo>
                    <a:pt x="1317" y="1808"/>
                  </a:lnTo>
                  <a:cubicBezTo>
                    <a:pt x="1558" y="1799"/>
                    <a:pt x="1750" y="1606"/>
                    <a:pt x="1760" y="1366"/>
                  </a:cubicBezTo>
                  <a:cubicBezTo>
                    <a:pt x="1769" y="1250"/>
                    <a:pt x="1731" y="1145"/>
                    <a:pt x="1664" y="1058"/>
                  </a:cubicBezTo>
                  <a:cubicBezTo>
                    <a:pt x="1616" y="1010"/>
                    <a:pt x="1654" y="924"/>
                    <a:pt x="1721" y="924"/>
                  </a:cubicBezTo>
                  <a:lnTo>
                    <a:pt x="1875" y="914"/>
                  </a:lnTo>
                  <a:cubicBezTo>
                    <a:pt x="2116" y="895"/>
                    <a:pt x="2308" y="702"/>
                    <a:pt x="2308" y="452"/>
                  </a:cubicBezTo>
                  <a:cubicBezTo>
                    <a:pt x="2308" y="443"/>
                    <a:pt x="2308" y="443"/>
                    <a:pt x="2318" y="433"/>
                  </a:cubicBezTo>
                  <a:cubicBezTo>
                    <a:pt x="2298" y="250"/>
                    <a:pt x="2183" y="87"/>
                    <a:pt x="2010" y="29"/>
                  </a:cubicBezTo>
                  <a:cubicBezTo>
                    <a:pt x="1952" y="10"/>
                    <a:pt x="1894" y="0"/>
                    <a:pt x="183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5" name="Google Shape;18775;p67"/>
            <p:cNvSpPr/>
            <p:nvPr/>
          </p:nvSpPr>
          <p:spPr>
            <a:xfrm>
              <a:off x="7199296" y="3550457"/>
              <a:ext cx="64103" cy="71838"/>
            </a:xfrm>
            <a:custGeom>
              <a:avLst/>
              <a:gdLst/>
              <a:ahLst/>
              <a:cxnLst/>
              <a:rect l="l" t="t" r="r" b="b"/>
              <a:pathLst>
                <a:path w="2453" h="2749" extrusionOk="0">
                  <a:moveTo>
                    <a:pt x="1996" y="1"/>
                  </a:moveTo>
                  <a:cubicBezTo>
                    <a:pt x="1920" y="1"/>
                    <a:pt x="1842" y="20"/>
                    <a:pt x="1770" y="60"/>
                  </a:cubicBezTo>
                  <a:lnTo>
                    <a:pt x="943" y="532"/>
                  </a:lnTo>
                  <a:lnTo>
                    <a:pt x="366" y="849"/>
                  </a:lnTo>
                  <a:cubicBezTo>
                    <a:pt x="222" y="926"/>
                    <a:pt x="135" y="1080"/>
                    <a:pt x="135" y="1253"/>
                  </a:cubicBezTo>
                  <a:cubicBezTo>
                    <a:pt x="135" y="1387"/>
                    <a:pt x="203" y="1522"/>
                    <a:pt x="318" y="1609"/>
                  </a:cubicBezTo>
                  <a:cubicBezTo>
                    <a:pt x="404" y="1676"/>
                    <a:pt x="395" y="1830"/>
                    <a:pt x="299" y="1888"/>
                  </a:cubicBezTo>
                  <a:lnTo>
                    <a:pt x="289" y="1888"/>
                  </a:lnTo>
                  <a:cubicBezTo>
                    <a:pt x="97" y="2003"/>
                    <a:pt x="1" y="2234"/>
                    <a:pt x="78" y="2445"/>
                  </a:cubicBezTo>
                  <a:cubicBezTo>
                    <a:pt x="145" y="2635"/>
                    <a:pt x="318" y="2748"/>
                    <a:pt x="502" y="2748"/>
                  </a:cubicBezTo>
                  <a:cubicBezTo>
                    <a:pt x="579" y="2748"/>
                    <a:pt x="658" y="2728"/>
                    <a:pt x="731" y="2686"/>
                  </a:cubicBezTo>
                  <a:lnTo>
                    <a:pt x="1174" y="2445"/>
                  </a:lnTo>
                  <a:lnTo>
                    <a:pt x="2126" y="1897"/>
                  </a:lnTo>
                  <a:cubicBezTo>
                    <a:pt x="2328" y="1791"/>
                    <a:pt x="2414" y="1551"/>
                    <a:pt x="2337" y="1330"/>
                  </a:cubicBezTo>
                  <a:cubicBezTo>
                    <a:pt x="2289" y="1205"/>
                    <a:pt x="2193" y="1109"/>
                    <a:pt x="2068" y="1070"/>
                  </a:cubicBezTo>
                  <a:cubicBezTo>
                    <a:pt x="2020" y="1041"/>
                    <a:pt x="2010" y="974"/>
                    <a:pt x="2058" y="945"/>
                  </a:cubicBezTo>
                  <a:lnTo>
                    <a:pt x="2222" y="849"/>
                  </a:lnTo>
                  <a:cubicBezTo>
                    <a:pt x="2366" y="772"/>
                    <a:pt x="2453" y="618"/>
                    <a:pt x="2453" y="455"/>
                  </a:cubicBezTo>
                  <a:cubicBezTo>
                    <a:pt x="2453" y="378"/>
                    <a:pt x="2433" y="301"/>
                    <a:pt x="2395" y="234"/>
                  </a:cubicBezTo>
                  <a:cubicBezTo>
                    <a:pt x="2311" y="84"/>
                    <a:pt x="2156" y="1"/>
                    <a:pt x="199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6" name="Google Shape;18776;p67"/>
            <p:cNvSpPr/>
            <p:nvPr/>
          </p:nvSpPr>
          <p:spPr>
            <a:xfrm>
              <a:off x="7216648" y="3550457"/>
              <a:ext cx="47012" cy="63920"/>
            </a:xfrm>
            <a:custGeom>
              <a:avLst/>
              <a:gdLst/>
              <a:ahLst/>
              <a:cxnLst/>
              <a:rect l="l" t="t" r="r" b="b"/>
              <a:pathLst>
                <a:path w="1799" h="2446" extrusionOk="0">
                  <a:moveTo>
                    <a:pt x="1335" y="1"/>
                  </a:moveTo>
                  <a:cubicBezTo>
                    <a:pt x="1260" y="1"/>
                    <a:pt x="1184" y="20"/>
                    <a:pt x="1116" y="60"/>
                  </a:cubicBezTo>
                  <a:lnTo>
                    <a:pt x="279" y="532"/>
                  </a:lnTo>
                  <a:cubicBezTo>
                    <a:pt x="192" y="618"/>
                    <a:pt x="135" y="743"/>
                    <a:pt x="135" y="868"/>
                  </a:cubicBezTo>
                  <a:cubicBezTo>
                    <a:pt x="135" y="955"/>
                    <a:pt x="164" y="1032"/>
                    <a:pt x="202" y="1109"/>
                  </a:cubicBezTo>
                  <a:cubicBezTo>
                    <a:pt x="231" y="1166"/>
                    <a:pt x="269" y="1214"/>
                    <a:pt x="317" y="1253"/>
                  </a:cubicBezTo>
                  <a:cubicBezTo>
                    <a:pt x="423" y="1330"/>
                    <a:pt x="414" y="1474"/>
                    <a:pt x="298" y="1541"/>
                  </a:cubicBezTo>
                  <a:cubicBezTo>
                    <a:pt x="87" y="1657"/>
                    <a:pt x="0" y="1907"/>
                    <a:pt x="67" y="2128"/>
                  </a:cubicBezTo>
                  <a:cubicBezTo>
                    <a:pt x="144" y="2311"/>
                    <a:pt x="308" y="2436"/>
                    <a:pt x="510" y="2445"/>
                  </a:cubicBezTo>
                  <a:lnTo>
                    <a:pt x="1462" y="1897"/>
                  </a:lnTo>
                  <a:cubicBezTo>
                    <a:pt x="1664" y="1791"/>
                    <a:pt x="1750" y="1551"/>
                    <a:pt x="1673" y="1330"/>
                  </a:cubicBezTo>
                  <a:cubicBezTo>
                    <a:pt x="1625" y="1205"/>
                    <a:pt x="1529" y="1109"/>
                    <a:pt x="1404" y="1070"/>
                  </a:cubicBezTo>
                  <a:cubicBezTo>
                    <a:pt x="1356" y="1041"/>
                    <a:pt x="1346" y="974"/>
                    <a:pt x="1394" y="945"/>
                  </a:cubicBezTo>
                  <a:lnTo>
                    <a:pt x="1558" y="849"/>
                  </a:lnTo>
                  <a:cubicBezTo>
                    <a:pt x="1702" y="772"/>
                    <a:pt x="1798" y="618"/>
                    <a:pt x="1798" y="455"/>
                  </a:cubicBezTo>
                  <a:cubicBezTo>
                    <a:pt x="1798" y="378"/>
                    <a:pt x="1769" y="301"/>
                    <a:pt x="1731" y="234"/>
                  </a:cubicBezTo>
                  <a:cubicBezTo>
                    <a:pt x="1647" y="84"/>
                    <a:pt x="1492" y="1"/>
                    <a:pt x="133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7" name="Google Shape;18777;p67"/>
            <p:cNvSpPr/>
            <p:nvPr/>
          </p:nvSpPr>
          <p:spPr>
            <a:xfrm>
              <a:off x="7106316" y="3524690"/>
              <a:ext cx="68127" cy="69565"/>
            </a:xfrm>
            <a:custGeom>
              <a:avLst/>
              <a:gdLst/>
              <a:ahLst/>
              <a:cxnLst/>
              <a:rect l="l" t="t" r="r" b="b"/>
              <a:pathLst>
                <a:path w="2607" h="2662" extrusionOk="0">
                  <a:moveTo>
                    <a:pt x="507" y="1"/>
                  </a:moveTo>
                  <a:cubicBezTo>
                    <a:pt x="480" y="1"/>
                    <a:pt x="452" y="3"/>
                    <a:pt x="424" y="8"/>
                  </a:cubicBezTo>
                  <a:cubicBezTo>
                    <a:pt x="155" y="75"/>
                    <a:pt x="1" y="364"/>
                    <a:pt x="97" y="623"/>
                  </a:cubicBezTo>
                  <a:lnTo>
                    <a:pt x="280" y="1085"/>
                  </a:lnTo>
                  <a:lnTo>
                    <a:pt x="376" y="1335"/>
                  </a:lnTo>
                  <a:lnTo>
                    <a:pt x="683" y="2114"/>
                  </a:lnTo>
                  <a:cubicBezTo>
                    <a:pt x="749" y="2303"/>
                    <a:pt x="921" y="2422"/>
                    <a:pt x="1114" y="2422"/>
                  </a:cubicBezTo>
                  <a:cubicBezTo>
                    <a:pt x="1146" y="2422"/>
                    <a:pt x="1179" y="2419"/>
                    <a:pt x="1212" y="2412"/>
                  </a:cubicBezTo>
                  <a:cubicBezTo>
                    <a:pt x="1337" y="2383"/>
                    <a:pt x="1443" y="2297"/>
                    <a:pt x="1510" y="2181"/>
                  </a:cubicBezTo>
                  <a:cubicBezTo>
                    <a:pt x="1523" y="2159"/>
                    <a:pt x="1544" y="2150"/>
                    <a:pt x="1565" y="2150"/>
                  </a:cubicBezTo>
                  <a:cubicBezTo>
                    <a:pt x="1590" y="2150"/>
                    <a:pt x="1615" y="2164"/>
                    <a:pt x="1626" y="2191"/>
                  </a:cubicBezTo>
                  <a:lnTo>
                    <a:pt x="1703" y="2373"/>
                  </a:lnTo>
                  <a:cubicBezTo>
                    <a:pt x="1770" y="2547"/>
                    <a:pt x="1934" y="2662"/>
                    <a:pt x="2126" y="2662"/>
                  </a:cubicBezTo>
                  <a:cubicBezTo>
                    <a:pt x="2184" y="2662"/>
                    <a:pt x="2241" y="2652"/>
                    <a:pt x="2289" y="2633"/>
                  </a:cubicBezTo>
                  <a:cubicBezTo>
                    <a:pt x="2491" y="2556"/>
                    <a:pt x="2607" y="2354"/>
                    <a:pt x="2578" y="2143"/>
                  </a:cubicBezTo>
                  <a:cubicBezTo>
                    <a:pt x="2578" y="2104"/>
                    <a:pt x="2568" y="2066"/>
                    <a:pt x="2559" y="2037"/>
                  </a:cubicBezTo>
                  <a:lnTo>
                    <a:pt x="2155" y="1018"/>
                  </a:lnTo>
                  <a:lnTo>
                    <a:pt x="1972" y="537"/>
                  </a:lnTo>
                  <a:cubicBezTo>
                    <a:pt x="1905" y="354"/>
                    <a:pt x="1732" y="239"/>
                    <a:pt x="1539" y="239"/>
                  </a:cubicBezTo>
                  <a:cubicBezTo>
                    <a:pt x="1376" y="239"/>
                    <a:pt x="1232" y="325"/>
                    <a:pt x="1145" y="469"/>
                  </a:cubicBezTo>
                  <a:cubicBezTo>
                    <a:pt x="1132" y="496"/>
                    <a:pt x="1108" y="508"/>
                    <a:pt x="1085" y="508"/>
                  </a:cubicBezTo>
                  <a:cubicBezTo>
                    <a:pt x="1058" y="508"/>
                    <a:pt x="1030" y="491"/>
                    <a:pt x="1020" y="460"/>
                  </a:cubicBezTo>
                  <a:lnTo>
                    <a:pt x="953" y="296"/>
                  </a:lnTo>
                  <a:cubicBezTo>
                    <a:pt x="877" y="119"/>
                    <a:pt x="704" y="1"/>
                    <a:pt x="507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8" name="Google Shape;18778;p67"/>
            <p:cNvSpPr/>
            <p:nvPr/>
          </p:nvSpPr>
          <p:spPr>
            <a:xfrm>
              <a:off x="7113607" y="3541049"/>
              <a:ext cx="60836" cy="53206"/>
            </a:xfrm>
            <a:custGeom>
              <a:avLst/>
              <a:gdLst/>
              <a:ahLst/>
              <a:cxnLst/>
              <a:rect l="l" t="t" r="r" b="b"/>
              <a:pathLst>
                <a:path w="2328" h="2036" extrusionOk="0">
                  <a:moveTo>
                    <a:pt x="459" y="0"/>
                  </a:moveTo>
                  <a:cubicBezTo>
                    <a:pt x="431" y="0"/>
                    <a:pt x="404" y="2"/>
                    <a:pt x="376" y="7"/>
                  </a:cubicBezTo>
                  <a:cubicBezTo>
                    <a:pt x="154" y="55"/>
                    <a:pt x="10" y="247"/>
                    <a:pt x="1" y="459"/>
                  </a:cubicBezTo>
                  <a:lnTo>
                    <a:pt x="97" y="709"/>
                  </a:lnTo>
                  <a:lnTo>
                    <a:pt x="404" y="1488"/>
                  </a:lnTo>
                  <a:cubicBezTo>
                    <a:pt x="470" y="1677"/>
                    <a:pt x="642" y="1796"/>
                    <a:pt x="835" y="1796"/>
                  </a:cubicBezTo>
                  <a:cubicBezTo>
                    <a:pt x="867" y="1796"/>
                    <a:pt x="900" y="1793"/>
                    <a:pt x="933" y="1786"/>
                  </a:cubicBezTo>
                  <a:cubicBezTo>
                    <a:pt x="1058" y="1757"/>
                    <a:pt x="1164" y="1671"/>
                    <a:pt x="1231" y="1555"/>
                  </a:cubicBezTo>
                  <a:cubicBezTo>
                    <a:pt x="1244" y="1533"/>
                    <a:pt x="1265" y="1524"/>
                    <a:pt x="1286" y="1524"/>
                  </a:cubicBezTo>
                  <a:cubicBezTo>
                    <a:pt x="1311" y="1524"/>
                    <a:pt x="1336" y="1538"/>
                    <a:pt x="1347" y="1565"/>
                  </a:cubicBezTo>
                  <a:lnTo>
                    <a:pt x="1424" y="1747"/>
                  </a:lnTo>
                  <a:cubicBezTo>
                    <a:pt x="1491" y="1921"/>
                    <a:pt x="1655" y="2036"/>
                    <a:pt x="1847" y="2036"/>
                  </a:cubicBezTo>
                  <a:cubicBezTo>
                    <a:pt x="1905" y="2036"/>
                    <a:pt x="1962" y="2026"/>
                    <a:pt x="2010" y="2007"/>
                  </a:cubicBezTo>
                  <a:cubicBezTo>
                    <a:pt x="2203" y="1930"/>
                    <a:pt x="2328" y="1728"/>
                    <a:pt x="2299" y="1517"/>
                  </a:cubicBezTo>
                  <a:cubicBezTo>
                    <a:pt x="2299" y="1478"/>
                    <a:pt x="2289" y="1449"/>
                    <a:pt x="2280" y="1411"/>
                  </a:cubicBezTo>
                  <a:lnTo>
                    <a:pt x="1876" y="392"/>
                  </a:lnTo>
                  <a:cubicBezTo>
                    <a:pt x="1789" y="295"/>
                    <a:pt x="1664" y="238"/>
                    <a:pt x="1530" y="238"/>
                  </a:cubicBezTo>
                  <a:cubicBezTo>
                    <a:pt x="1366" y="238"/>
                    <a:pt x="1203" y="334"/>
                    <a:pt x="1126" y="478"/>
                  </a:cubicBezTo>
                  <a:cubicBezTo>
                    <a:pt x="1111" y="507"/>
                    <a:pt x="1082" y="521"/>
                    <a:pt x="1055" y="521"/>
                  </a:cubicBezTo>
                  <a:cubicBezTo>
                    <a:pt x="1027" y="521"/>
                    <a:pt x="1001" y="507"/>
                    <a:pt x="991" y="478"/>
                  </a:cubicBezTo>
                  <a:lnTo>
                    <a:pt x="924" y="305"/>
                  </a:lnTo>
                  <a:cubicBezTo>
                    <a:pt x="848" y="119"/>
                    <a:pt x="660" y="0"/>
                    <a:pt x="459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67"/>
            <p:cNvSpPr/>
            <p:nvPr/>
          </p:nvSpPr>
          <p:spPr>
            <a:xfrm>
              <a:off x="7312632" y="3340796"/>
              <a:ext cx="123868" cy="140645"/>
            </a:xfrm>
            <a:custGeom>
              <a:avLst/>
              <a:gdLst/>
              <a:ahLst/>
              <a:cxnLst/>
              <a:rect l="l" t="t" r="r" b="b"/>
              <a:pathLst>
                <a:path w="4740" h="5382" extrusionOk="0">
                  <a:moveTo>
                    <a:pt x="4685" y="1"/>
                  </a:moveTo>
                  <a:cubicBezTo>
                    <a:pt x="4678" y="1"/>
                    <a:pt x="4671" y="2"/>
                    <a:pt x="4664" y="6"/>
                  </a:cubicBezTo>
                  <a:cubicBezTo>
                    <a:pt x="3231" y="621"/>
                    <a:pt x="2078" y="1746"/>
                    <a:pt x="1251" y="2785"/>
                  </a:cubicBezTo>
                  <a:cubicBezTo>
                    <a:pt x="1058" y="3025"/>
                    <a:pt x="885" y="3256"/>
                    <a:pt x="731" y="3477"/>
                  </a:cubicBezTo>
                  <a:cubicBezTo>
                    <a:pt x="404" y="3949"/>
                    <a:pt x="164" y="4352"/>
                    <a:pt x="0" y="4641"/>
                  </a:cubicBezTo>
                  <a:cubicBezTo>
                    <a:pt x="154" y="4679"/>
                    <a:pt x="308" y="4747"/>
                    <a:pt x="433" y="4843"/>
                  </a:cubicBezTo>
                  <a:lnTo>
                    <a:pt x="452" y="4862"/>
                  </a:lnTo>
                  <a:lnTo>
                    <a:pt x="500" y="4901"/>
                  </a:lnTo>
                  <a:lnTo>
                    <a:pt x="520" y="4910"/>
                  </a:lnTo>
                  <a:lnTo>
                    <a:pt x="539" y="4929"/>
                  </a:lnTo>
                  <a:lnTo>
                    <a:pt x="587" y="4968"/>
                  </a:lnTo>
                  <a:cubicBezTo>
                    <a:pt x="702" y="5083"/>
                    <a:pt x="808" y="5227"/>
                    <a:pt x="876" y="5381"/>
                  </a:cubicBezTo>
                  <a:cubicBezTo>
                    <a:pt x="1126" y="5179"/>
                    <a:pt x="1491" y="4872"/>
                    <a:pt x="1904" y="4477"/>
                  </a:cubicBezTo>
                  <a:cubicBezTo>
                    <a:pt x="2097" y="4295"/>
                    <a:pt x="2299" y="4093"/>
                    <a:pt x="2510" y="3862"/>
                  </a:cubicBezTo>
                  <a:cubicBezTo>
                    <a:pt x="3405" y="2891"/>
                    <a:pt x="4347" y="1573"/>
                    <a:pt x="4732" y="64"/>
                  </a:cubicBezTo>
                  <a:cubicBezTo>
                    <a:pt x="4739" y="32"/>
                    <a:pt x="4715" y="1"/>
                    <a:pt x="4685" y="1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67"/>
            <p:cNvSpPr/>
            <p:nvPr/>
          </p:nvSpPr>
          <p:spPr>
            <a:xfrm>
              <a:off x="7331735" y="3413575"/>
              <a:ext cx="46516" cy="44242"/>
            </a:xfrm>
            <a:custGeom>
              <a:avLst/>
              <a:gdLst/>
              <a:ahLst/>
              <a:cxnLst/>
              <a:rect l="l" t="t" r="r" b="b"/>
              <a:pathLst>
                <a:path w="1780" h="1693" extrusionOk="0">
                  <a:moveTo>
                    <a:pt x="520" y="0"/>
                  </a:moveTo>
                  <a:cubicBezTo>
                    <a:pt x="327" y="240"/>
                    <a:pt x="154" y="471"/>
                    <a:pt x="0" y="692"/>
                  </a:cubicBezTo>
                  <a:lnTo>
                    <a:pt x="1173" y="1692"/>
                  </a:lnTo>
                  <a:cubicBezTo>
                    <a:pt x="1366" y="1510"/>
                    <a:pt x="1568" y="1308"/>
                    <a:pt x="1779" y="107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1" name="Google Shape;18781;p67"/>
            <p:cNvSpPr/>
            <p:nvPr/>
          </p:nvSpPr>
          <p:spPr>
            <a:xfrm>
              <a:off x="7231465" y="3453140"/>
              <a:ext cx="117622" cy="80122"/>
            </a:xfrm>
            <a:custGeom>
              <a:avLst/>
              <a:gdLst/>
              <a:ahLst/>
              <a:cxnLst/>
              <a:rect l="l" t="t" r="r" b="b"/>
              <a:pathLst>
                <a:path w="4501" h="3066" extrusionOk="0">
                  <a:moveTo>
                    <a:pt x="3068" y="1"/>
                  </a:moveTo>
                  <a:cubicBezTo>
                    <a:pt x="2808" y="1"/>
                    <a:pt x="2549" y="82"/>
                    <a:pt x="2328" y="246"/>
                  </a:cubicBezTo>
                  <a:cubicBezTo>
                    <a:pt x="2145" y="371"/>
                    <a:pt x="2010" y="534"/>
                    <a:pt x="1904" y="727"/>
                  </a:cubicBezTo>
                  <a:cubicBezTo>
                    <a:pt x="1876" y="784"/>
                    <a:pt x="1856" y="842"/>
                    <a:pt x="1837" y="900"/>
                  </a:cubicBezTo>
                  <a:cubicBezTo>
                    <a:pt x="1799" y="1054"/>
                    <a:pt x="1741" y="1207"/>
                    <a:pt x="1664" y="1352"/>
                  </a:cubicBezTo>
                  <a:cubicBezTo>
                    <a:pt x="1549" y="1544"/>
                    <a:pt x="1385" y="1707"/>
                    <a:pt x="1183" y="1823"/>
                  </a:cubicBezTo>
                  <a:cubicBezTo>
                    <a:pt x="991" y="1938"/>
                    <a:pt x="779" y="2025"/>
                    <a:pt x="558" y="2073"/>
                  </a:cubicBezTo>
                  <a:lnTo>
                    <a:pt x="529" y="2073"/>
                  </a:lnTo>
                  <a:cubicBezTo>
                    <a:pt x="481" y="2092"/>
                    <a:pt x="299" y="2130"/>
                    <a:pt x="145" y="2169"/>
                  </a:cubicBezTo>
                  <a:cubicBezTo>
                    <a:pt x="39" y="2188"/>
                    <a:pt x="0" y="2313"/>
                    <a:pt x="77" y="2390"/>
                  </a:cubicBezTo>
                  <a:cubicBezTo>
                    <a:pt x="627" y="2901"/>
                    <a:pt x="1237" y="3065"/>
                    <a:pt x="1793" y="3065"/>
                  </a:cubicBezTo>
                  <a:cubicBezTo>
                    <a:pt x="2785" y="3065"/>
                    <a:pt x="3606" y="2544"/>
                    <a:pt x="3606" y="2544"/>
                  </a:cubicBezTo>
                  <a:cubicBezTo>
                    <a:pt x="3703" y="2477"/>
                    <a:pt x="3808" y="2400"/>
                    <a:pt x="3895" y="2313"/>
                  </a:cubicBezTo>
                  <a:cubicBezTo>
                    <a:pt x="4395" y="1823"/>
                    <a:pt x="4501" y="1073"/>
                    <a:pt x="4126" y="553"/>
                  </a:cubicBezTo>
                  <a:cubicBezTo>
                    <a:pt x="4068" y="486"/>
                    <a:pt x="4020" y="428"/>
                    <a:pt x="3962" y="371"/>
                  </a:cubicBezTo>
                  <a:lnTo>
                    <a:pt x="3914" y="332"/>
                  </a:lnTo>
                  <a:lnTo>
                    <a:pt x="3895" y="313"/>
                  </a:lnTo>
                  <a:lnTo>
                    <a:pt x="3876" y="294"/>
                  </a:lnTo>
                  <a:lnTo>
                    <a:pt x="3828" y="255"/>
                  </a:lnTo>
                  <a:lnTo>
                    <a:pt x="3808" y="246"/>
                  </a:lnTo>
                  <a:cubicBezTo>
                    <a:pt x="3587" y="82"/>
                    <a:pt x="3328" y="1"/>
                    <a:pt x="3068" y="1"/>
                  </a:cubicBezTo>
                  <a:close/>
                </a:path>
              </a:pathLst>
            </a:custGeom>
            <a:solidFill>
              <a:srgbClr val="BF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2" name="Google Shape;18782;p67"/>
            <p:cNvSpPr/>
            <p:nvPr/>
          </p:nvSpPr>
          <p:spPr>
            <a:xfrm>
              <a:off x="7245785" y="3452878"/>
              <a:ext cx="93502" cy="59713"/>
            </a:xfrm>
            <a:custGeom>
              <a:avLst/>
              <a:gdLst/>
              <a:ahLst/>
              <a:cxnLst/>
              <a:rect l="l" t="t" r="r" b="b"/>
              <a:pathLst>
                <a:path w="3578" h="2285" extrusionOk="0">
                  <a:moveTo>
                    <a:pt x="2520" y="1"/>
                  </a:moveTo>
                  <a:cubicBezTo>
                    <a:pt x="2260" y="1"/>
                    <a:pt x="2001" y="83"/>
                    <a:pt x="1780" y="246"/>
                  </a:cubicBezTo>
                  <a:cubicBezTo>
                    <a:pt x="1597" y="371"/>
                    <a:pt x="1462" y="535"/>
                    <a:pt x="1356" y="727"/>
                  </a:cubicBezTo>
                  <a:cubicBezTo>
                    <a:pt x="1328" y="785"/>
                    <a:pt x="1308" y="842"/>
                    <a:pt x="1289" y="900"/>
                  </a:cubicBezTo>
                  <a:cubicBezTo>
                    <a:pt x="1251" y="1054"/>
                    <a:pt x="1193" y="1208"/>
                    <a:pt x="1116" y="1352"/>
                  </a:cubicBezTo>
                  <a:cubicBezTo>
                    <a:pt x="1001" y="1544"/>
                    <a:pt x="837" y="1708"/>
                    <a:pt x="635" y="1823"/>
                  </a:cubicBezTo>
                  <a:cubicBezTo>
                    <a:pt x="443" y="1939"/>
                    <a:pt x="231" y="2025"/>
                    <a:pt x="1" y="2083"/>
                  </a:cubicBezTo>
                  <a:cubicBezTo>
                    <a:pt x="341" y="2229"/>
                    <a:pt x="685" y="2285"/>
                    <a:pt x="1011" y="2285"/>
                  </a:cubicBezTo>
                  <a:cubicBezTo>
                    <a:pt x="2008" y="2285"/>
                    <a:pt x="2828" y="1765"/>
                    <a:pt x="2828" y="1765"/>
                  </a:cubicBezTo>
                  <a:cubicBezTo>
                    <a:pt x="2933" y="1698"/>
                    <a:pt x="3030" y="1621"/>
                    <a:pt x="3116" y="1535"/>
                  </a:cubicBezTo>
                  <a:cubicBezTo>
                    <a:pt x="3385" y="1275"/>
                    <a:pt x="3549" y="929"/>
                    <a:pt x="3578" y="554"/>
                  </a:cubicBezTo>
                  <a:cubicBezTo>
                    <a:pt x="3530" y="487"/>
                    <a:pt x="3472" y="429"/>
                    <a:pt x="3405" y="371"/>
                  </a:cubicBezTo>
                  <a:lnTo>
                    <a:pt x="3366" y="333"/>
                  </a:lnTo>
                  <a:lnTo>
                    <a:pt x="3347" y="313"/>
                  </a:lnTo>
                  <a:lnTo>
                    <a:pt x="3328" y="294"/>
                  </a:lnTo>
                  <a:lnTo>
                    <a:pt x="3280" y="256"/>
                  </a:lnTo>
                  <a:lnTo>
                    <a:pt x="3260" y="246"/>
                  </a:lnTo>
                  <a:cubicBezTo>
                    <a:pt x="3039" y="83"/>
                    <a:pt x="2780" y="1"/>
                    <a:pt x="252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83" name="Google Shape;18783;p67"/>
          <p:cNvGrpSpPr/>
          <p:nvPr/>
        </p:nvGrpSpPr>
        <p:grpSpPr>
          <a:xfrm>
            <a:off x="7957948" y="3375631"/>
            <a:ext cx="360629" cy="291012"/>
            <a:chOff x="7957948" y="3375631"/>
            <a:chExt cx="360629" cy="291012"/>
          </a:xfrm>
        </p:grpSpPr>
        <p:sp>
          <p:nvSpPr>
            <p:cNvPr id="18784" name="Google Shape;18784;p67"/>
            <p:cNvSpPr/>
            <p:nvPr/>
          </p:nvSpPr>
          <p:spPr>
            <a:xfrm>
              <a:off x="7957948" y="3393714"/>
              <a:ext cx="360629" cy="261116"/>
            </a:xfrm>
            <a:custGeom>
              <a:avLst/>
              <a:gdLst/>
              <a:ahLst/>
              <a:cxnLst/>
              <a:rect l="l" t="t" r="r" b="b"/>
              <a:pathLst>
                <a:path w="13800" h="9992" extrusionOk="0">
                  <a:moveTo>
                    <a:pt x="385" y="0"/>
                  </a:moveTo>
                  <a:cubicBezTo>
                    <a:pt x="174" y="0"/>
                    <a:pt x="0" y="173"/>
                    <a:pt x="0" y="395"/>
                  </a:cubicBezTo>
                  <a:lnTo>
                    <a:pt x="0" y="9607"/>
                  </a:lnTo>
                  <a:cubicBezTo>
                    <a:pt x="0" y="9818"/>
                    <a:pt x="174" y="9991"/>
                    <a:pt x="385" y="9991"/>
                  </a:cubicBezTo>
                  <a:lnTo>
                    <a:pt x="13405" y="9991"/>
                  </a:lnTo>
                  <a:cubicBezTo>
                    <a:pt x="13626" y="9991"/>
                    <a:pt x="13799" y="9818"/>
                    <a:pt x="13799" y="9607"/>
                  </a:cubicBezTo>
                  <a:lnTo>
                    <a:pt x="13799" y="395"/>
                  </a:lnTo>
                  <a:cubicBezTo>
                    <a:pt x="13799" y="173"/>
                    <a:pt x="13626" y="0"/>
                    <a:pt x="13405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67"/>
            <p:cNvSpPr/>
            <p:nvPr/>
          </p:nvSpPr>
          <p:spPr>
            <a:xfrm>
              <a:off x="8286643" y="3393714"/>
              <a:ext cx="31934" cy="261116"/>
            </a:xfrm>
            <a:custGeom>
              <a:avLst/>
              <a:gdLst/>
              <a:ahLst/>
              <a:cxnLst/>
              <a:rect l="l" t="t" r="r" b="b"/>
              <a:pathLst>
                <a:path w="1222" h="9992" extrusionOk="0">
                  <a:moveTo>
                    <a:pt x="0" y="0"/>
                  </a:moveTo>
                  <a:cubicBezTo>
                    <a:pt x="212" y="0"/>
                    <a:pt x="385" y="173"/>
                    <a:pt x="385" y="395"/>
                  </a:cubicBezTo>
                  <a:lnTo>
                    <a:pt x="385" y="9607"/>
                  </a:lnTo>
                  <a:cubicBezTo>
                    <a:pt x="385" y="9818"/>
                    <a:pt x="212" y="9991"/>
                    <a:pt x="0" y="9991"/>
                  </a:cubicBezTo>
                  <a:lnTo>
                    <a:pt x="827" y="9991"/>
                  </a:lnTo>
                  <a:cubicBezTo>
                    <a:pt x="1048" y="9991"/>
                    <a:pt x="1221" y="9818"/>
                    <a:pt x="1221" y="9607"/>
                  </a:cubicBezTo>
                  <a:lnTo>
                    <a:pt x="1221" y="395"/>
                  </a:lnTo>
                  <a:cubicBezTo>
                    <a:pt x="1221" y="173"/>
                    <a:pt x="1048" y="0"/>
                    <a:pt x="82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67"/>
            <p:cNvSpPr/>
            <p:nvPr/>
          </p:nvSpPr>
          <p:spPr>
            <a:xfrm>
              <a:off x="7978541" y="3597757"/>
              <a:ext cx="159853" cy="33946"/>
            </a:xfrm>
            <a:custGeom>
              <a:avLst/>
              <a:gdLst/>
              <a:ahLst/>
              <a:cxnLst/>
              <a:rect l="l" t="t" r="r" b="b"/>
              <a:pathLst>
                <a:path w="6117" h="1299" extrusionOk="0">
                  <a:moveTo>
                    <a:pt x="1" y="1"/>
                  </a:moveTo>
                  <a:lnTo>
                    <a:pt x="1" y="1193"/>
                  </a:lnTo>
                  <a:cubicBezTo>
                    <a:pt x="1" y="1251"/>
                    <a:pt x="49" y="1299"/>
                    <a:pt x="116" y="1299"/>
                  </a:cubicBezTo>
                  <a:lnTo>
                    <a:pt x="6117" y="1299"/>
                  </a:lnTo>
                  <a:lnTo>
                    <a:pt x="6117" y="1"/>
                  </a:ln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67"/>
            <p:cNvSpPr/>
            <p:nvPr/>
          </p:nvSpPr>
          <p:spPr>
            <a:xfrm>
              <a:off x="8138367" y="3597757"/>
              <a:ext cx="159591" cy="33946"/>
            </a:xfrm>
            <a:custGeom>
              <a:avLst/>
              <a:gdLst/>
              <a:ahLst/>
              <a:cxnLst/>
              <a:rect l="l" t="t" r="r" b="b"/>
              <a:pathLst>
                <a:path w="6107" h="1299" extrusionOk="0">
                  <a:moveTo>
                    <a:pt x="1" y="1"/>
                  </a:moveTo>
                  <a:lnTo>
                    <a:pt x="1" y="1299"/>
                  </a:lnTo>
                  <a:lnTo>
                    <a:pt x="6001" y="1299"/>
                  </a:lnTo>
                  <a:cubicBezTo>
                    <a:pt x="6059" y="1299"/>
                    <a:pt x="6107" y="1251"/>
                    <a:pt x="6107" y="1193"/>
                  </a:cubicBezTo>
                  <a:lnTo>
                    <a:pt x="6107" y="1"/>
                  </a:lnTo>
                  <a:close/>
                </a:path>
              </a:pathLst>
            </a:custGeom>
            <a:solidFill>
              <a:srgbClr val="CE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67"/>
            <p:cNvSpPr/>
            <p:nvPr/>
          </p:nvSpPr>
          <p:spPr>
            <a:xfrm>
              <a:off x="8122531" y="3631677"/>
              <a:ext cx="31202" cy="34965"/>
            </a:xfrm>
            <a:custGeom>
              <a:avLst/>
              <a:gdLst/>
              <a:ahLst/>
              <a:cxnLst/>
              <a:rect l="l" t="t" r="r" b="b"/>
              <a:pathLst>
                <a:path w="1194" h="1338" extrusionOk="0">
                  <a:moveTo>
                    <a:pt x="1" y="1"/>
                  </a:moveTo>
                  <a:lnTo>
                    <a:pt x="1" y="1107"/>
                  </a:lnTo>
                  <a:cubicBezTo>
                    <a:pt x="1" y="1232"/>
                    <a:pt x="97" y="1328"/>
                    <a:pt x="222" y="1337"/>
                  </a:cubicBezTo>
                  <a:lnTo>
                    <a:pt x="972" y="1337"/>
                  </a:lnTo>
                  <a:cubicBezTo>
                    <a:pt x="1097" y="1328"/>
                    <a:pt x="1193" y="1232"/>
                    <a:pt x="1193" y="1107"/>
                  </a:cubicBezTo>
                  <a:lnTo>
                    <a:pt x="119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67"/>
            <p:cNvSpPr/>
            <p:nvPr/>
          </p:nvSpPr>
          <p:spPr>
            <a:xfrm>
              <a:off x="7978541" y="3375631"/>
              <a:ext cx="159853" cy="234226"/>
            </a:xfrm>
            <a:custGeom>
              <a:avLst/>
              <a:gdLst/>
              <a:ahLst/>
              <a:cxnLst/>
              <a:rect l="l" t="t" r="r" b="b"/>
              <a:pathLst>
                <a:path w="6117" h="8963" extrusionOk="0">
                  <a:moveTo>
                    <a:pt x="116" y="0"/>
                  </a:moveTo>
                  <a:cubicBezTo>
                    <a:pt x="49" y="0"/>
                    <a:pt x="1" y="48"/>
                    <a:pt x="1" y="106"/>
                  </a:cubicBezTo>
                  <a:lnTo>
                    <a:pt x="1" y="8856"/>
                  </a:lnTo>
                  <a:cubicBezTo>
                    <a:pt x="1" y="8914"/>
                    <a:pt x="49" y="8962"/>
                    <a:pt x="116" y="8962"/>
                  </a:cubicBezTo>
                  <a:lnTo>
                    <a:pt x="6117" y="8962"/>
                  </a:lnTo>
                  <a:lnTo>
                    <a:pt x="611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67"/>
            <p:cNvSpPr/>
            <p:nvPr/>
          </p:nvSpPr>
          <p:spPr>
            <a:xfrm>
              <a:off x="8138367" y="3375631"/>
              <a:ext cx="159591" cy="234252"/>
            </a:xfrm>
            <a:custGeom>
              <a:avLst/>
              <a:gdLst/>
              <a:ahLst/>
              <a:cxnLst/>
              <a:rect l="l" t="t" r="r" b="b"/>
              <a:pathLst>
                <a:path w="6107" h="8964" extrusionOk="0">
                  <a:moveTo>
                    <a:pt x="1" y="0"/>
                  </a:moveTo>
                  <a:lnTo>
                    <a:pt x="1" y="8962"/>
                  </a:lnTo>
                  <a:lnTo>
                    <a:pt x="5992" y="8962"/>
                  </a:lnTo>
                  <a:cubicBezTo>
                    <a:pt x="5997" y="8963"/>
                    <a:pt x="6003" y="8963"/>
                    <a:pt x="6008" y="8963"/>
                  </a:cubicBezTo>
                  <a:cubicBezTo>
                    <a:pt x="6067" y="8963"/>
                    <a:pt x="6107" y="8918"/>
                    <a:pt x="6107" y="8856"/>
                  </a:cubicBezTo>
                  <a:lnTo>
                    <a:pt x="6107" y="106"/>
                  </a:lnTo>
                  <a:cubicBezTo>
                    <a:pt x="6107" y="48"/>
                    <a:pt x="6059" y="0"/>
                    <a:pt x="600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67"/>
            <p:cNvSpPr/>
            <p:nvPr/>
          </p:nvSpPr>
          <p:spPr>
            <a:xfrm>
              <a:off x="8033576" y="3407277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2828" y="404"/>
                  </a:lnTo>
                  <a:cubicBezTo>
                    <a:pt x="3097" y="404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67"/>
            <p:cNvSpPr/>
            <p:nvPr/>
          </p:nvSpPr>
          <p:spPr>
            <a:xfrm>
              <a:off x="8003184" y="3428889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60" y="404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67"/>
            <p:cNvSpPr/>
            <p:nvPr/>
          </p:nvSpPr>
          <p:spPr>
            <a:xfrm>
              <a:off x="8003184" y="3450761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4000" y="0"/>
                  </a:moveTo>
                  <a:cubicBezTo>
                    <a:pt x="3997" y="0"/>
                    <a:pt x="3994" y="0"/>
                    <a:pt x="3991" y="0"/>
                  </a:cubicBezTo>
                  <a:lnTo>
                    <a:pt x="270" y="0"/>
                  </a:lnTo>
                  <a:cubicBezTo>
                    <a:pt x="0" y="0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57" y="395"/>
                    <a:pt x="4260" y="0"/>
                    <a:pt x="4000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67"/>
            <p:cNvSpPr/>
            <p:nvPr/>
          </p:nvSpPr>
          <p:spPr>
            <a:xfrm>
              <a:off x="8003184" y="3472608"/>
              <a:ext cx="88720" cy="10584"/>
            </a:xfrm>
            <a:custGeom>
              <a:avLst/>
              <a:gdLst/>
              <a:ahLst/>
              <a:cxnLst/>
              <a:rect l="l" t="t" r="r" b="b"/>
              <a:pathLst>
                <a:path w="3395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126" y="405"/>
                  </a:lnTo>
                  <a:cubicBezTo>
                    <a:pt x="3395" y="405"/>
                    <a:pt x="3395" y="1"/>
                    <a:pt x="3126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5" name="Google Shape;18795;p67"/>
            <p:cNvSpPr/>
            <p:nvPr/>
          </p:nvSpPr>
          <p:spPr>
            <a:xfrm>
              <a:off x="8033576" y="3515831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5"/>
                    <a:pt x="270" y="405"/>
                  </a:cubicBezTo>
                  <a:lnTo>
                    <a:pt x="2828" y="405"/>
                  </a:lnTo>
                  <a:cubicBezTo>
                    <a:pt x="3097" y="405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6" name="Google Shape;18796;p67"/>
            <p:cNvSpPr/>
            <p:nvPr/>
          </p:nvSpPr>
          <p:spPr>
            <a:xfrm>
              <a:off x="8003184" y="3537443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991" y="405"/>
                  </a:lnTo>
                  <a:cubicBezTo>
                    <a:pt x="4260" y="405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7" name="Google Shape;18797;p67"/>
            <p:cNvSpPr/>
            <p:nvPr/>
          </p:nvSpPr>
          <p:spPr>
            <a:xfrm>
              <a:off x="8003184" y="3559316"/>
              <a:ext cx="55296" cy="10584"/>
            </a:xfrm>
            <a:custGeom>
              <a:avLst/>
              <a:gdLst/>
              <a:ahLst/>
              <a:cxnLst/>
              <a:rect l="l" t="t" r="r" b="b"/>
              <a:pathLst>
                <a:path w="2116" h="405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847" y="404"/>
                  </a:lnTo>
                  <a:cubicBezTo>
                    <a:pt x="2116" y="404"/>
                    <a:pt x="2116" y="0"/>
                    <a:pt x="1847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8" name="Google Shape;18798;p67"/>
            <p:cNvSpPr/>
            <p:nvPr/>
          </p:nvSpPr>
          <p:spPr>
            <a:xfrm>
              <a:off x="8190632" y="3479664"/>
              <a:ext cx="81194" cy="10558"/>
            </a:xfrm>
            <a:custGeom>
              <a:avLst/>
              <a:gdLst/>
              <a:ahLst/>
              <a:cxnLst/>
              <a:rect l="l" t="t" r="r" b="b"/>
              <a:pathLst>
                <a:path w="3107" h="404" extrusionOk="0">
                  <a:moveTo>
                    <a:pt x="270" y="0"/>
                  </a:moveTo>
                  <a:cubicBezTo>
                    <a:pt x="1" y="0"/>
                    <a:pt x="1" y="404"/>
                    <a:pt x="270" y="404"/>
                  </a:cubicBezTo>
                  <a:lnTo>
                    <a:pt x="2838" y="404"/>
                  </a:lnTo>
                  <a:cubicBezTo>
                    <a:pt x="3107" y="404"/>
                    <a:pt x="3107" y="0"/>
                    <a:pt x="2838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9" name="Google Shape;18799;p67"/>
            <p:cNvSpPr/>
            <p:nvPr/>
          </p:nvSpPr>
          <p:spPr>
            <a:xfrm>
              <a:off x="8160240" y="3501511"/>
              <a:ext cx="111586" cy="10584"/>
            </a:xfrm>
            <a:custGeom>
              <a:avLst/>
              <a:gdLst/>
              <a:ahLst/>
              <a:cxnLst/>
              <a:rect l="l" t="t" r="r" b="b"/>
              <a:pathLst>
                <a:path w="4270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4001" y="405"/>
                  </a:lnTo>
                  <a:cubicBezTo>
                    <a:pt x="4270" y="405"/>
                    <a:pt x="4270" y="1"/>
                    <a:pt x="400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0" name="Google Shape;18800;p67"/>
            <p:cNvSpPr/>
            <p:nvPr/>
          </p:nvSpPr>
          <p:spPr>
            <a:xfrm>
              <a:off x="8160475" y="3523122"/>
              <a:ext cx="55061" cy="10584"/>
            </a:xfrm>
            <a:custGeom>
              <a:avLst/>
              <a:gdLst/>
              <a:ahLst/>
              <a:cxnLst/>
              <a:rect l="l" t="t" r="r" b="b"/>
              <a:pathLst>
                <a:path w="2107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1847" y="404"/>
                  </a:lnTo>
                  <a:cubicBezTo>
                    <a:pt x="2107" y="404"/>
                    <a:pt x="2107" y="1"/>
                    <a:pt x="1847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1" name="Google Shape;18801;p67"/>
            <p:cNvSpPr/>
            <p:nvPr/>
          </p:nvSpPr>
          <p:spPr>
            <a:xfrm>
              <a:off x="8169778" y="3412556"/>
              <a:ext cx="97291" cy="36220"/>
            </a:xfrm>
            <a:custGeom>
              <a:avLst/>
              <a:gdLst/>
              <a:ahLst/>
              <a:cxnLst/>
              <a:rect l="l" t="t" r="r" b="b"/>
              <a:pathLst>
                <a:path w="3723" h="1386" extrusionOk="0">
                  <a:moveTo>
                    <a:pt x="107" y="1"/>
                  </a:moveTo>
                  <a:cubicBezTo>
                    <a:pt x="49" y="1"/>
                    <a:pt x="1" y="49"/>
                    <a:pt x="1" y="106"/>
                  </a:cubicBezTo>
                  <a:lnTo>
                    <a:pt x="1" y="1279"/>
                  </a:lnTo>
                  <a:cubicBezTo>
                    <a:pt x="1" y="1337"/>
                    <a:pt x="49" y="1385"/>
                    <a:pt x="107" y="1385"/>
                  </a:cubicBezTo>
                  <a:lnTo>
                    <a:pt x="3616" y="1385"/>
                  </a:lnTo>
                  <a:cubicBezTo>
                    <a:pt x="3674" y="1385"/>
                    <a:pt x="3722" y="1337"/>
                    <a:pt x="3722" y="1279"/>
                  </a:cubicBezTo>
                  <a:lnTo>
                    <a:pt x="3722" y="106"/>
                  </a:lnTo>
                  <a:cubicBezTo>
                    <a:pt x="3722" y="49"/>
                    <a:pt x="3674" y="1"/>
                    <a:pt x="3616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02" name="Google Shape;18802;p67"/>
          <p:cNvGrpSpPr/>
          <p:nvPr/>
        </p:nvGrpSpPr>
        <p:grpSpPr>
          <a:xfrm>
            <a:off x="6198656" y="3867888"/>
            <a:ext cx="347562" cy="227954"/>
            <a:chOff x="6198656" y="3867888"/>
            <a:chExt cx="347562" cy="227954"/>
          </a:xfrm>
        </p:grpSpPr>
        <p:sp>
          <p:nvSpPr>
            <p:cNvPr id="18803" name="Google Shape;18803;p67"/>
            <p:cNvSpPr/>
            <p:nvPr/>
          </p:nvSpPr>
          <p:spPr>
            <a:xfrm>
              <a:off x="6198656" y="3867888"/>
              <a:ext cx="347562" cy="227954"/>
            </a:xfrm>
            <a:custGeom>
              <a:avLst/>
              <a:gdLst/>
              <a:ahLst/>
              <a:cxnLst/>
              <a:rect l="l" t="t" r="r" b="b"/>
              <a:pathLst>
                <a:path w="13300" h="8723" extrusionOk="0">
                  <a:moveTo>
                    <a:pt x="453" y="1"/>
                  </a:moveTo>
                  <a:cubicBezTo>
                    <a:pt x="203" y="1"/>
                    <a:pt x="1" y="212"/>
                    <a:pt x="1" y="462"/>
                  </a:cubicBezTo>
                  <a:lnTo>
                    <a:pt x="1" y="8261"/>
                  </a:lnTo>
                  <a:cubicBezTo>
                    <a:pt x="1" y="8521"/>
                    <a:pt x="203" y="8723"/>
                    <a:pt x="453" y="8723"/>
                  </a:cubicBezTo>
                  <a:lnTo>
                    <a:pt x="12848" y="8723"/>
                  </a:lnTo>
                  <a:cubicBezTo>
                    <a:pt x="13098" y="8723"/>
                    <a:pt x="13300" y="8521"/>
                    <a:pt x="13300" y="8261"/>
                  </a:cubicBezTo>
                  <a:lnTo>
                    <a:pt x="13300" y="462"/>
                  </a:lnTo>
                  <a:cubicBezTo>
                    <a:pt x="13300" y="212"/>
                    <a:pt x="13098" y="1"/>
                    <a:pt x="12848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4" name="Google Shape;18804;p67"/>
            <p:cNvSpPr/>
            <p:nvPr/>
          </p:nvSpPr>
          <p:spPr>
            <a:xfrm>
              <a:off x="6234353" y="3885998"/>
              <a:ext cx="275933" cy="191760"/>
            </a:xfrm>
            <a:custGeom>
              <a:avLst/>
              <a:gdLst/>
              <a:ahLst/>
              <a:cxnLst/>
              <a:rect l="l" t="t" r="r" b="b"/>
              <a:pathLst>
                <a:path w="10559" h="7338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7116"/>
                  </a:lnTo>
                  <a:cubicBezTo>
                    <a:pt x="0" y="7241"/>
                    <a:pt x="106" y="7337"/>
                    <a:pt x="231" y="7337"/>
                  </a:cubicBezTo>
                  <a:lnTo>
                    <a:pt x="10328" y="7337"/>
                  </a:lnTo>
                  <a:cubicBezTo>
                    <a:pt x="10462" y="7337"/>
                    <a:pt x="10558" y="7241"/>
                    <a:pt x="10558" y="7116"/>
                  </a:cubicBezTo>
                  <a:lnTo>
                    <a:pt x="10558" y="231"/>
                  </a:lnTo>
                  <a:cubicBezTo>
                    <a:pt x="10558" y="106"/>
                    <a:pt x="10462" y="0"/>
                    <a:pt x="10328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5" name="Google Shape;18805;p67"/>
            <p:cNvSpPr/>
            <p:nvPr/>
          </p:nvSpPr>
          <p:spPr>
            <a:xfrm>
              <a:off x="6210468" y="3970119"/>
              <a:ext cx="12335" cy="23964"/>
            </a:xfrm>
            <a:custGeom>
              <a:avLst/>
              <a:gdLst/>
              <a:ahLst/>
              <a:cxnLst/>
              <a:rect l="l" t="t" r="r" b="b"/>
              <a:pathLst>
                <a:path w="472" h="917" extrusionOk="0">
                  <a:moveTo>
                    <a:pt x="231" y="0"/>
                  </a:moveTo>
                  <a:cubicBezTo>
                    <a:pt x="116" y="0"/>
                    <a:pt x="1" y="75"/>
                    <a:pt x="1" y="224"/>
                  </a:cubicBezTo>
                  <a:lnTo>
                    <a:pt x="1" y="685"/>
                  </a:lnTo>
                  <a:cubicBezTo>
                    <a:pt x="1" y="810"/>
                    <a:pt x="106" y="916"/>
                    <a:pt x="231" y="916"/>
                  </a:cubicBezTo>
                  <a:cubicBezTo>
                    <a:pt x="366" y="916"/>
                    <a:pt x="472" y="810"/>
                    <a:pt x="462" y="676"/>
                  </a:cubicBezTo>
                  <a:lnTo>
                    <a:pt x="462" y="224"/>
                  </a:lnTo>
                  <a:cubicBezTo>
                    <a:pt x="462" y="75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6" name="Google Shape;18806;p67"/>
            <p:cNvSpPr/>
            <p:nvPr/>
          </p:nvSpPr>
          <p:spPr>
            <a:xfrm>
              <a:off x="6522333" y="3963899"/>
              <a:ext cx="12073" cy="35958"/>
            </a:xfrm>
            <a:custGeom>
              <a:avLst/>
              <a:gdLst/>
              <a:ahLst/>
              <a:cxnLst/>
              <a:rect l="l" t="t" r="r" b="b"/>
              <a:pathLst>
                <a:path w="462" h="1376" extrusionOk="0">
                  <a:moveTo>
                    <a:pt x="231" y="0"/>
                  </a:moveTo>
                  <a:cubicBezTo>
                    <a:pt x="115" y="0"/>
                    <a:pt x="0" y="77"/>
                    <a:pt x="0" y="231"/>
                  </a:cubicBezTo>
                  <a:lnTo>
                    <a:pt x="0" y="1144"/>
                  </a:lnTo>
                  <a:cubicBezTo>
                    <a:pt x="0" y="1279"/>
                    <a:pt x="106" y="1375"/>
                    <a:pt x="231" y="1375"/>
                  </a:cubicBezTo>
                  <a:cubicBezTo>
                    <a:pt x="356" y="1375"/>
                    <a:pt x="452" y="1279"/>
                    <a:pt x="462" y="1154"/>
                  </a:cubicBezTo>
                  <a:lnTo>
                    <a:pt x="462" y="231"/>
                  </a:lnTo>
                  <a:cubicBezTo>
                    <a:pt x="462" y="77"/>
                    <a:pt x="346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7" name="Google Shape;18807;p67"/>
            <p:cNvSpPr/>
            <p:nvPr/>
          </p:nvSpPr>
          <p:spPr>
            <a:xfrm>
              <a:off x="6520321" y="3885998"/>
              <a:ext cx="16098" cy="12073"/>
            </a:xfrm>
            <a:custGeom>
              <a:avLst/>
              <a:gdLst/>
              <a:ahLst/>
              <a:cxnLst/>
              <a:rect l="l" t="t" r="r" b="b"/>
              <a:pathLst>
                <a:path w="616" h="462" extrusionOk="0">
                  <a:moveTo>
                    <a:pt x="308" y="0"/>
                  </a:moveTo>
                  <a:cubicBezTo>
                    <a:pt x="0" y="0"/>
                    <a:pt x="0" y="462"/>
                    <a:pt x="308" y="462"/>
                  </a:cubicBezTo>
                  <a:cubicBezTo>
                    <a:pt x="616" y="462"/>
                    <a:pt x="616" y="0"/>
                    <a:pt x="308" y="0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8" name="Google Shape;18808;p67"/>
            <p:cNvSpPr/>
            <p:nvPr/>
          </p:nvSpPr>
          <p:spPr>
            <a:xfrm>
              <a:off x="6210468" y="3940014"/>
              <a:ext cx="12099" cy="17875"/>
            </a:xfrm>
            <a:custGeom>
              <a:avLst/>
              <a:gdLst/>
              <a:ahLst/>
              <a:cxnLst/>
              <a:rect l="l" t="t" r="r" b="b"/>
              <a:pathLst>
                <a:path w="463" h="684" extrusionOk="0">
                  <a:moveTo>
                    <a:pt x="231" y="1"/>
                  </a:moveTo>
                  <a:cubicBezTo>
                    <a:pt x="116" y="1"/>
                    <a:pt x="1" y="78"/>
                    <a:pt x="1" y="231"/>
                  </a:cubicBezTo>
                  <a:lnTo>
                    <a:pt x="1" y="453"/>
                  </a:lnTo>
                  <a:cubicBezTo>
                    <a:pt x="1" y="587"/>
                    <a:pt x="106" y="683"/>
                    <a:pt x="231" y="683"/>
                  </a:cubicBezTo>
                  <a:cubicBezTo>
                    <a:pt x="356" y="683"/>
                    <a:pt x="462" y="587"/>
                    <a:pt x="462" y="453"/>
                  </a:cubicBezTo>
                  <a:lnTo>
                    <a:pt x="462" y="231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9" name="Google Shape;18809;p67"/>
            <p:cNvSpPr/>
            <p:nvPr/>
          </p:nvSpPr>
          <p:spPr>
            <a:xfrm>
              <a:off x="6210468" y="4005842"/>
              <a:ext cx="12099" cy="18136"/>
            </a:xfrm>
            <a:custGeom>
              <a:avLst/>
              <a:gdLst/>
              <a:ahLst/>
              <a:cxnLst/>
              <a:rect l="l" t="t" r="r" b="b"/>
              <a:pathLst>
                <a:path w="463" h="694" extrusionOk="0">
                  <a:moveTo>
                    <a:pt x="231" y="1"/>
                  </a:moveTo>
                  <a:cubicBezTo>
                    <a:pt x="116" y="1"/>
                    <a:pt x="1" y="78"/>
                    <a:pt x="1" y="232"/>
                  </a:cubicBezTo>
                  <a:lnTo>
                    <a:pt x="1" y="463"/>
                  </a:lnTo>
                  <a:cubicBezTo>
                    <a:pt x="1" y="588"/>
                    <a:pt x="106" y="693"/>
                    <a:pt x="231" y="693"/>
                  </a:cubicBezTo>
                  <a:cubicBezTo>
                    <a:pt x="356" y="693"/>
                    <a:pt x="462" y="588"/>
                    <a:pt x="462" y="463"/>
                  </a:cubicBezTo>
                  <a:lnTo>
                    <a:pt x="462" y="232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0" name="Google Shape;18810;p67"/>
            <p:cNvSpPr/>
            <p:nvPr/>
          </p:nvSpPr>
          <p:spPr>
            <a:xfrm>
              <a:off x="6312489" y="3915894"/>
              <a:ext cx="119896" cy="95776"/>
            </a:xfrm>
            <a:custGeom>
              <a:avLst/>
              <a:gdLst/>
              <a:ahLst/>
              <a:cxnLst/>
              <a:rect l="l" t="t" r="r" b="b"/>
              <a:pathLst>
                <a:path w="4588" h="3665" extrusionOk="0">
                  <a:moveTo>
                    <a:pt x="1841" y="1063"/>
                  </a:moveTo>
                  <a:cubicBezTo>
                    <a:pt x="1875" y="1063"/>
                    <a:pt x="1910" y="1070"/>
                    <a:pt x="1943" y="1087"/>
                  </a:cubicBezTo>
                  <a:lnTo>
                    <a:pt x="3030" y="1635"/>
                  </a:lnTo>
                  <a:cubicBezTo>
                    <a:pt x="3193" y="1722"/>
                    <a:pt x="3203" y="1953"/>
                    <a:pt x="3039" y="2049"/>
                  </a:cubicBezTo>
                  <a:lnTo>
                    <a:pt x="3030" y="2049"/>
                  </a:lnTo>
                  <a:lnTo>
                    <a:pt x="1943" y="2597"/>
                  </a:lnTo>
                  <a:cubicBezTo>
                    <a:pt x="1910" y="2613"/>
                    <a:pt x="1875" y="2621"/>
                    <a:pt x="1841" y="2621"/>
                  </a:cubicBezTo>
                  <a:cubicBezTo>
                    <a:pt x="1719" y="2621"/>
                    <a:pt x="1607" y="2521"/>
                    <a:pt x="1607" y="2385"/>
                  </a:cubicBezTo>
                  <a:lnTo>
                    <a:pt x="1607" y="1299"/>
                  </a:lnTo>
                  <a:cubicBezTo>
                    <a:pt x="1607" y="1163"/>
                    <a:pt x="1719" y="1063"/>
                    <a:pt x="1841" y="1063"/>
                  </a:cubicBezTo>
                  <a:close/>
                  <a:moveTo>
                    <a:pt x="914" y="0"/>
                  </a:moveTo>
                  <a:cubicBezTo>
                    <a:pt x="414" y="0"/>
                    <a:pt x="1" y="414"/>
                    <a:pt x="1" y="924"/>
                  </a:cubicBezTo>
                  <a:lnTo>
                    <a:pt x="1" y="2751"/>
                  </a:lnTo>
                  <a:cubicBezTo>
                    <a:pt x="1" y="3260"/>
                    <a:pt x="414" y="3664"/>
                    <a:pt x="914" y="3664"/>
                  </a:cubicBezTo>
                  <a:lnTo>
                    <a:pt x="3674" y="3664"/>
                  </a:lnTo>
                  <a:cubicBezTo>
                    <a:pt x="4174" y="3664"/>
                    <a:pt x="4587" y="3260"/>
                    <a:pt x="4587" y="2751"/>
                  </a:cubicBezTo>
                  <a:lnTo>
                    <a:pt x="4587" y="924"/>
                  </a:lnTo>
                  <a:cubicBezTo>
                    <a:pt x="4587" y="414"/>
                    <a:pt x="4174" y="0"/>
                    <a:pt x="36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1" name="Google Shape;18811;p67"/>
            <p:cNvSpPr/>
            <p:nvPr/>
          </p:nvSpPr>
          <p:spPr>
            <a:xfrm>
              <a:off x="6252437" y="4035764"/>
              <a:ext cx="240001" cy="12073"/>
            </a:xfrm>
            <a:custGeom>
              <a:avLst/>
              <a:gdLst/>
              <a:ahLst/>
              <a:cxnLst/>
              <a:rect l="l" t="t" r="r" b="b"/>
              <a:pathLst>
                <a:path w="9184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8953" y="462"/>
                  </a:lnTo>
                  <a:cubicBezTo>
                    <a:pt x="9078" y="462"/>
                    <a:pt x="9184" y="356"/>
                    <a:pt x="9184" y="231"/>
                  </a:cubicBezTo>
                  <a:cubicBezTo>
                    <a:pt x="9184" y="106"/>
                    <a:pt x="9078" y="0"/>
                    <a:pt x="8953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2" name="Google Shape;18812;p67"/>
            <p:cNvSpPr/>
            <p:nvPr/>
          </p:nvSpPr>
          <p:spPr>
            <a:xfrm>
              <a:off x="6252437" y="4035764"/>
              <a:ext cx="54042" cy="12073"/>
            </a:xfrm>
            <a:custGeom>
              <a:avLst/>
              <a:gdLst/>
              <a:ahLst/>
              <a:cxnLst/>
              <a:rect l="l" t="t" r="r" b="b"/>
              <a:pathLst>
                <a:path w="2068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2068" y="462"/>
                  </a:lnTo>
                  <a:lnTo>
                    <a:pt x="2068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3" name="Google Shape;18813;p67"/>
            <p:cNvSpPr/>
            <p:nvPr/>
          </p:nvSpPr>
          <p:spPr>
            <a:xfrm>
              <a:off x="6294406" y="4029727"/>
              <a:ext cx="24146" cy="24146"/>
            </a:xfrm>
            <a:custGeom>
              <a:avLst/>
              <a:gdLst/>
              <a:ahLst/>
              <a:cxnLst/>
              <a:rect l="l" t="t" r="r" b="b"/>
              <a:pathLst>
                <a:path w="924" h="924" extrusionOk="0">
                  <a:moveTo>
                    <a:pt x="462" y="1"/>
                  </a:moveTo>
                  <a:cubicBezTo>
                    <a:pt x="212" y="1"/>
                    <a:pt x="0" y="212"/>
                    <a:pt x="0" y="462"/>
                  </a:cubicBezTo>
                  <a:cubicBezTo>
                    <a:pt x="0" y="722"/>
                    <a:pt x="212" y="924"/>
                    <a:pt x="462" y="924"/>
                  </a:cubicBezTo>
                  <a:cubicBezTo>
                    <a:pt x="712" y="924"/>
                    <a:pt x="923" y="722"/>
                    <a:pt x="923" y="462"/>
                  </a:cubicBezTo>
                  <a:cubicBezTo>
                    <a:pt x="923" y="212"/>
                    <a:pt x="712" y="1"/>
                    <a:pt x="4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14" name="Google Shape;18814;p67"/>
          <p:cNvGrpSpPr/>
          <p:nvPr/>
        </p:nvGrpSpPr>
        <p:grpSpPr>
          <a:xfrm>
            <a:off x="5706895" y="3819151"/>
            <a:ext cx="349392" cy="325454"/>
            <a:chOff x="5706895" y="3819151"/>
            <a:chExt cx="349392" cy="325454"/>
          </a:xfrm>
        </p:grpSpPr>
        <p:sp>
          <p:nvSpPr>
            <p:cNvPr id="18815" name="Google Shape;18815;p67"/>
            <p:cNvSpPr/>
            <p:nvPr/>
          </p:nvSpPr>
          <p:spPr>
            <a:xfrm>
              <a:off x="5761172" y="4052332"/>
              <a:ext cx="43484" cy="43511"/>
            </a:xfrm>
            <a:custGeom>
              <a:avLst/>
              <a:gdLst/>
              <a:ahLst/>
              <a:cxnLst/>
              <a:rect l="l" t="t" r="r" b="b"/>
              <a:pathLst>
                <a:path w="1664" h="1665" extrusionOk="0">
                  <a:moveTo>
                    <a:pt x="212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1453"/>
                  </a:lnTo>
                  <a:cubicBezTo>
                    <a:pt x="0" y="1568"/>
                    <a:pt x="96" y="1665"/>
                    <a:pt x="212" y="1665"/>
                  </a:cubicBezTo>
                  <a:lnTo>
                    <a:pt x="1462" y="1665"/>
                  </a:lnTo>
                  <a:cubicBezTo>
                    <a:pt x="1567" y="1665"/>
                    <a:pt x="1664" y="1568"/>
                    <a:pt x="1664" y="1453"/>
                  </a:cubicBezTo>
                  <a:lnTo>
                    <a:pt x="1664" y="213"/>
                  </a:lnTo>
                  <a:cubicBezTo>
                    <a:pt x="1664" y="97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6" name="Google Shape;18816;p67"/>
            <p:cNvSpPr/>
            <p:nvPr/>
          </p:nvSpPr>
          <p:spPr>
            <a:xfrm>
              <a:off x="5903881" y="3938498"/>
              <a:ext cx="101316" cy="86995"/>
            </a:xfrm>
            <a:custGeom>
              <a:avLst/>
              <a:gdLst/>
              <a:ahLst/>
              <a:cxnLst/>
              <a:rect l="l" t="t" r="r" b="b"/>
              <a:pathLst>
                <a:path w="3877" h="3329" extrusionOk="0">
                  <a:moveTo>
                    <a:pt x="2213" y="1"/>
                  </a:moveTo>
                  <a:cubicBezTo>
                    <a:pt x="741" y="1"/>
                    <a:pt x="1" y="1789"/>
                    <a:pt x="1040" y="2838"/>
                  </a:cubicBezTo>
                  <a:cubicBezTo>
                    <a:pt x="1379" y="3177"/>
                    <a:pt x="1796" y="3329"/>
                    <a:pt x="2204" y="3329"/>
                  </a:cubicBezTo>
                  <a:cubicBezTo>
                    <a:pt x="3058" y="3329"/>
                    <a:pt x="3876" y="2666"/>
                    <a:pt x="3876" y="1664"/>
                  </a:cubicBezTo>
                  <a:cubicBezTo>
                    <a:pt x="3876" y="741"/>
                    <a:pt x="3136" y="1"/>
                    <a:pt x="2213" y="1"/>
                  </a:cubicBezTo>
                  <a:close/>
                </a:path>
              </a:pathLst>
            </a:custGeom>
            <a:solidFill>
              <a:srgbClr val="929F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7" name="Google Shape;18817;p67"/>
            <p:cNvSpPr/>
            <p:nvPr/>
          </p:nvSpPr>
          <p:spPr>
            <a:xfrm>
              <a:off x="5913942" y="3973699"/>
              <a:ext cx="95514" cy="51795"/>
            </a:xfrm>
            <a:custGeom>
              <a:avLst/>
              <a:gdLst/>
              <a:ahLst/>
              <a:cxnLst/>
              <a:rect l="l" t="t" r="r" b="b"/>
              <a:pathLst>
                <a:path w="3655" h="1982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1029"/>
                    <a:pt x="789" y="1981"/>
                    <a:pt x="1828" y="1981"/>
                  </a:cubicBezTo>
                  <a:cubicBezTo>
                    <a:pt x="2876" y="1981"/>
                    <a:pt x="3655" y="1029"/>
                    <a:pt x="3462" y="0"/>
                  </a:cubicBezTo>
                  <a:lnTo>
                    <a:pt x="3462" y="0"/>
                  </a:lnTo>
                  <a:cubicBezTo>
                    <a:pt x="3309" y="789"/>
                    <a:pt x="2626" y="1346"/>
                    <a:pt x="1828" y="1356"/>
                  </a:cubicBezTo>
                  <a:cubicBezTo>
                    <a:pt x="1039" y="1346"/>
                    <a:pt x="356" y="789"/>
                    <a:pt x="203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8" name="Google Shape;18818;p67"/>
            <p:cNvSpPr/>
            <p:nvPr/>
          </p:nvSpPr>
          <p:spPr>
            <a:xfrm>
              <a:off x="5788297" y="3840998"/>
              <a:ext cx="146525" cy="281891"/>
            </a:xfrm>
            <a:custGeom>
              <a:avLst/>
              <a:gdLst/>
              <a:ahLst/>
              <a:cxnLst/>
              <a:rect l="l" t="t" r="r" b="b"/>
              <a:pathLst>
                <a:path w="5607" h="10787" extrusionOk="0">
                  <a:moveTo>
                    <a:pt x="5388" y="1"/>
                  </a:moveTo>
                  <a:cubicBezTo>
                    <a:pt x="5316" y="1"/>
                    <a:pt x="5250" y="37"/>
                    <a:pt x="5212" y="97"/>
                  </a:cubicBezTo>
                  <a:cubicBezTo>
                    <a:pt x="4818" y="732"/>
                    <a:pt x="4347" y="1309"/>
                    <a:pt x="3818" y="1828"/>
                  </a:cubicBezTo>
                  <a:cubicBezTo>
                    <a:pt x="3020" y="2607"/>
                    <a:pt x="1741" y="3530"/>
                    <a:pt x="212" y="3530"/>
                  </a:cubicBezTo>
                  <a:cubicBezTo>
                    <a:pt x="97" y="3530"/>
                    <a:pt x="1" y="3617"/>
                    <a:pt x="1" y="3732"/>
                  </a:cubicBezTo>
                  <a:lnTo>
                    <a:pt x="1" y="7049"/>
                  </a:lnTo>
                  <a:cubicBezTo>
                    <a:pt x="1" y="7165"/>
                    <a:pt x="97" y="7261"/>
                    <a:pt x="212" y="7261"/>
                  </a:cubicBezTo>
                  <a:cubicBezTo>
                    <a:pt x="1751" y="7261"/>
                    <a:pt x="3020" y="8184"/>
                    <a:pt x="3818" y="8963"/>
                  </a:cubicBezTo>
                  <a:cubicBezTo>
                    <a:pt x="4347" y="9473"/>
                    <a:pt x="4818" y="10059"/>
                    <a:pt x="5212" y="10684"/>
                  </a:cubicBezTo>
                  <a:cubicBezTo>
                    <a:pt x="5257" y="10755"/>
                    <a:pt x="5325" y="10787"/>
                    <a:pt x="5392" y="10787"/>
                  </a:cubicBezTo>
                  <a:cubicBezTo>
                    <a:pt x="5498" y="10787"/>
                    <a:pt x="5601" y="10708"/>
                    <a:pt x="5607" y="10579"/>
                  </a:cubicBezTo>
                  <a:lnTo>
                    <a:pt x="5607" y="212"/>
                  </a:lnTo>
                  <a:cubicBezTo>
                    <a:pt x="5607" y="116"/>
                    <a:pt x="5539" y="30"/>
                    <a:pt x="5453" y="11"/>
                  </a:cubicBezTo>
                  <a:cubicBezTo>
                    <a:pt x="5431" y="4"/>
                    <a:pt x="5410" y="1"/>
                    <a:pt x="5388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9" name="Google Shape;18819;p67"/>
            <p:cNvSpPr/>
            <p:nvPr/>
          </p:nvSpPr>
          <p:spPr>
            <a:xfrm>
              <a:off x="5788297" y="4009135"/>
              <a:ext cx="146525" cy="113755"/>
            </a:xfrm>
            <a:custGeom>
              <a:avLst/>
              <a:gdLst/>
              <a:ahLst/>
              <a:cxnLst/>
              <a:rect l="l" t="t" r="r" b="b"/>
              <a:pathLst>
                <a:path w="5607" h="4353" extrusionOk="0">
                  <a:moveTo>
                    <a:pt x="1" y="0"/>
                  </a:moveTo>
                  <a:lnTo>
                    <a:pt x="1" y="615"/>
                  </a:lnTo>
                  <a:cubicBezTo>
                    <a:pt x="1" y="731"/>
                    <a:pt x="97" y="827"/>
                    <a:pt x="212" y="827"/>
                  </a:cubicBezTo>
                  <a:cubicBezTo>
                    <a:pt x="1751" y="827"/>
                    <a:pt x="3020" y="1750"/>
                    <a:pt x="3818" y="2529"/>
                  </a:cubicBezTo>
                  <a:cubicBezTo>
                    <a:pt x="4347" y="3039"/>
                    <a:pt x="4818" y="3625"/>
                    <a:pt x="5212" y="4250"/>
                  </a:cubicBezTo>
                  <a:cubicBezTo>
                    <a:pt x="5257" y="4321"/>
                    <a:pt x="5325" y="4353"/>
                    <a:pt x="5392" y="4353"/>
                  </a:cubicBezTo>
                  <a:cubicBezTo>
                    <a:pt x="5498" y="4353"/>
                    <a:pt x="5601" y="4274"/>
                    <a:pt x="5607" y="4145"/>
                  </a:cubicBezTo>
                  <a:lnTo>
                    <a:pt x="5607" y="3106"/>
                  </a:lnTo>
                  <a:cubicBezTo>
                    <a:pt x="5597" y="3193"/>
                    <a:pt x="5549" y="3279"/>
                    <a:pt x="5463" y="3308"/>
                  </a:cubicBezTo>
                  <a:cubicBezTo>
                    <a:pt x="5441" y="3314"/>
                    <a:pt x="5420" y="3317"/>
                    <a:pt x="5399" y="3317"/>
                  </a:cubicBezTo>
                  <a:cubicBezTo>
                    <a:pt x="5326" y="3317"/>
                    <a:pt x="5257" y="3279"/>
                    <a:pt x="5212" y="3212"/>
                  </a:cubicBezTo>
                  <a:cubicBezTo>
                    <a:pt x="5212" y="3202"/>
                    <a:pt x="4693" y="2750"/>
                    <a:pt x="3818" y="1904"/>
                  </a:cubicBezTo>
                  <a:cubicBezTo>
                    <a:pt x="3020" y="1125"/>
                    <a:pt x="1741" y="202"/>
                    <a:pt x="212" y="202"/>
                  </a:cubicBezTo>
                  <a:cubicBezTo>
                    <a:pt x="97" y="202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0" name="Google Shape;18820;p67"/>
            <p:cNvSpPr/>
            <p:nvPr/>
          </p:nvSpPr>
          <p:spPr>
            <a:xfrm>
              <a:off x="5923742" y="3819151"/>
              <a:ext cx="43511" cy="325454"/>
            </a:xfrm>
            <a:custGeom>
              <a:avLst/>
              <a:gdLst/>
              <a:ahLst/>
              <a:cxnLst/>
              <a:rect l="l" t="t" r="r" b="b"/>
              <a:pathLst>
                <a:path w="1665" h="12454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12241"/>
                  </a:lnTo>
                  <a:cubicBezTo>
                    <a:pt x="1" y="12357"/>
                    <a:pt x="97" y="12453"/>
                    <a:pt x="212" y="12453"/>
                  </a:cubicBezTo>
                  <a:lnTo>
                    <a:pt x="1453" y="12453"/>
                  </a:lnTo>
                  <a:cubicBezTo>
                    <a:pt x="1568" y="12453"/>
                    <a:pt x="1664" y="12357"/>
                    <a:pt x="1664" y="12241"/>
                  </a:cubicBezTo>
                  <a:lnTo>
                    <a:pt x="1664" y="212"/>
                  </a:lnTo>
                  <a:cubicBezTo>
                    <a:pt x="1664" y="96"/>
                    <a:pt x="1568" y="0"/>
                    <a:pt x="1453" y="0"/>
                  </a:cubicBez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1" name="Google Shape;18821;p67"/>
            <p:cNvSpPr/>
            <p:nvPr/>
          </p:nvSpPr>
          <p:spPr>
            <a:xfrm>
              <a:off x="5923742" y="4117428"/>
              <a:ext cx="43511" cy="27178"/>
            </a:xfrm>
            <a:custGeom>
              <a:avLst/>
              <a:gdLst/>
              <a:ahLst/>
              <a:cxnLst/>
              <a:rect l="l" t="t" r="r" b="b"/>
              <a:pathLst>
                <a:path w="1665" h="1040" extrusionOk="0">
                  <a:moveTo>
                    <a:pt x="1" y="1"/>
                  </a:moveTo>
                  <a:lnTo>
                    <a:pt x="1" y="827"/>
                  </a:lnTo>
                  <a:cubicBezTo>
                    <a:pt x="1" y="943"/>
                    <a:pt x="97" y="1039"/>
                    <a:pt x="212" y="1039"/>
                  </a:cubicBezTo>
                  <a:lnTo>
                    <a:pt x="1453" y="1039"/>
                  </a:lnTo>
                  <a:cubicBezTo>
                    <a:pt x="1568" y="1039"/>
                    <a:pt x="1664" y="943"/>
                    <a:pt x="1664" y="827"/>
                  </a:cubicBezTo>
                  <a:lnTo>
                    <a:pt x="1664" y="1"/>
                  </a:lnTo>
                  <a:cubicBezTo>
                    <a:pt x="1664" y="116"/>
                    <a:pt x="1568" y="212"/>
                    <a:pt x="1453" y="212"/>
                  </a:cubicBezTo>
                  <a:lnTo>
                    <a:pt x="212" y="212"/>
                  </a:lnTo>
                  <a:cubicBezTo>
                    <a:pt x="97" y="212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2" name="Google Shape;18822;p67"/>
            <p:cNvSpPr/>
            <p:nvPr/>
          </p:nvSpPr>
          <p:spPr>
            <a:xfrm>
              <a:off x="5706895" y="3933220"/>
              <a:ext cx="43484" cy="97291"/>
            </a:xfrm>
            <a:custGeom>
              <a:avLst/>
              <a:gdLst/>
              <a:ahLst/>
              <a:cxnLst/>
              <a:rect l="l" t="t" r="r" b="b"/>
              <a:pathLst>
                <a:path w="1664" h="3723" extrusionOk="0">
                  <a:moveTo>
                    <a:pt x="1039" y="1"/>
                  </a:moveTo>
                  <a:cubicBezTo>
                    <a:pt x="471" y="1"/>
                    <a:pt x="0" y="463"/>
                    <a:pt x="0" y="1030"/>
                  </a:cubicBezTo>
                  <a:lnTo>
                    <a:pt x="0" y="2693"/>
                  </a:lnTo>
                  <a:cubicBezTo>
                    <a:pt x="0" y="3261"/>
                    <a:pt x="471" y="3722"/>
                    <a:pt x="1039" y="3722"/>
                  </a:cubicBezTo>
                  <a:lnTo>
                    <a:pt x="1452" y="3722"/>
                  </a:lnTo>
                  <a:cubicBezTo>
                    <a:pt x="1567" y="3722"/>
                    <a:pt x="1664" y="3636"/>
                    <a:pt x="1664" y="3520"/>
                  </a:cubicBezTo>
                  <a:lnTo>
                    <a:pt x="1664" y="203"/>
                  </a:lnTo>
                  <a:cubicBezTo>
                    <a:pt x="1664" y="88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3" name="Google Shape;18823;p67"/>
            <p:cNvSpPr/>
            <p:nvPr/>
          </p:nvSpPr>
          <p:spPr>
            <a:xfrm>
              <a:off x="5706895" y="3938002"/>
              <a:ext cx="43484" cy="92509"/>
            </a:xfrm>
            <a:custGeom>
              <a:avLst/>
              <a:gdLst/>
              <a:ahLst/>
              <a:cxnLst/>
              <a:rect l="l" t="t" r="r" b="b"/>
              <a:pathLst>
                <a:path w="1664" h="3540" extrusionOk="0">
                  <a:moveTo>
                    <a:pt x="442" y="1"/>
                  </a:moveTo>
                  <a:lnTo>
                    <a:pt x="442" y="1"/>
                  </a:lnTo>
                  <a:cubicBezTo>
                    <a:pt x="173" y="193"/>
                    <a:pt x="10" y="510"/>
                    <a:pt x="0" y="847"/>
                  </a:cubicBezTo>
                  <a:lnTo>
                    <a:pt x="0" y="2510"/>
                  </a:lnTo>
                  <a:cubicBezTo>
                    <a:pt x="0" y="3078"/>
                    <a:pt x="471" y="3539"/>
                    <a:pt x="1039" y="3539"/>
                  </a:cubicBezTo>
                  <a:lnTo>
                    <a:pt x="1452" y="3539"/>
                  </a:lnTo>
                  <a:cubicBezTo>
                    <a:pt x="1567" y="3539"/>
                    <a:pt x="1664" y="3453"/>
                    <a:pt x="1664" y="3337"/>
                  </a:cubicBezTo>
                  <a:lnTo>
                    <a:pt x="1664" y="2924"/>
                  </a:lnTo>
                  <a:lnTo>
                    <a:pt x="1039" y="2924"/>
                  </a:lnTo>
                  <a:cubicBezTo>
                    <a:pt x="692" y="2924"/>
                    <a:pt x="414" y="2645"/>
                    <a:pt x="414" y="2299"/>
                  </a:cubicBezTo>
                  <a:lnTo>
                    <a:pt x="414" y="231"/>
                  </a:lnTo>
                  <a:cubicBezTo>
                    <a:pt x="423" y="155"/>
                    <a:pt x="423" y="78"/>
                    <a:pt x="442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4" name="Google Shape;18824;p67"/>
            <p:cNvSpPr/>
            <p:nvPr/>
          </p:nvSpPr>
          <p:spPr>
            <a:xfrm>
              <a:off x="5744839" y="3932985"/>
              <a:ext cx="54303" cy="97762"/>
            </a:xfrm>
            <a:custGeom>
              <a:avLst/>
              <a:gdLst/>
              <a:ahLst/>
              <a:cxnLst/>
              <a:rect l="l" t="t" r="r" b="b"/>
              <a:pathLst>
                <a:path w="2078" h="3741" extrusionOk="0">
                  <a:moveTo>
                    <a:pt x="0" y="0"/>
                  </a:moveTo>
                  <a:lnTo>
                    <a:pt x="0" y="3741"/>
                  </a:lnTo>
                  <a:lnTo>
                    <a:pt x="2077" y="3741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5" name="Google Shape;18825;p67"/>
            <p:cNvSpPr/>
            <p:nvPr/>
          </p:nvSpPr>
          <p:spPr>
            <a:xfrm>
              <a:off x="5744839" y="4014387"/>
              <a:ext cx="54303" cy="16359"/>
            </a:xfrm>
            <a:custGeom>
              <a:avLst/>
              <a:gdLst/>
              <a:ahLst/>
              <a:cxnLst/>
              <a:rect l="l" t="t" r="r" b="b"/>
              <a:pathLst>
                <a:path w="2078" h="626" extrusionOk="0">
                  <a:moveTo>
                    <a:pt x="0" y="1"/>
                  </a:moveTo>
                  <a:lnTo>
                    <a:pt x="0" y="626"/>
                  </a:lnTo>
                  <a:lnTo>
                    <a:pt x="2077" y="626"/>
                  </a:lnTo>
                  <a:lnTo>
                    <a:pt x="2077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6" name="Google Shape;18826;p67"/>
            <p:cNvSpPr/>
            <p:nvPr/>
          </p:nvSpPr>
          <p:spPr>
            <a:xfrm>
              <a:off x="5744839" y="4030720"/>
              <a:ext cx="54539" cy="86734"/>
            </a:xfrm>
            <a:custGeom>
              <a:avLst/>
              <a:gdLst/>
              <a:ahLst/>
              <a:cxnLst/>
              <a:rect l="l" t="t" r="r" b="b"/>
              <a:pathLst>
                <a:path w="2087" h="3319" extrusionOk="0">
                  <a:moveTo>
                    <a:pt x="10" y="1"/>
                  </a:moveTo>
                  <a:lnTo>
                    <a:pt x="0" y="3117"/>
                  </a:lnTo>
                  <a:cubicBezTo>
                    <a:pt x="0" y="3222"/>
                    <a:pt x="96" y="3319"/>
                    <a:pt x="212" y="3319"/>
                  </a:cubicBezTo>
                  <a:lnTo>
                    <a:pt x="1039" y="3319"/>
                  </a:lnTo>
                  <a:cubicBezTo>
                    <a:pt x="1135" y="3319"/>
                    <a:pt x="1221" y="3261"/>
                    <a:pt x="1241" y="3165"/>
                  </a:cubicBezTo>
                  <a:lnTo>
                    <a:pt x="2087" y="1"/>
                  </a:lnTo>
                  <a:close/>
                </a:path>
              </a:pathLst>
            </a:custGeom>
            <a:solidFill>
              <a:srgbClr val="8795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7" name="Google Shape;18827;p67"/>
            <p:cNvSpPr/>
            <p:nvPr/>
          </p:nvSpPr>
          <p:spPr>
            <a:xfrm>
              <a:off x="6025528" y="3976443"/>
              <a:ext cx="30758" cy="10871"/>
            </a:xfrm>
            <a:custGeom>
              <a:avLst/>
              <a:gdLst/>
              <a:ahLst/>
              <a:cxnLst/>
              <a:rect l="l" t="t" r="r" b="b"/>
              <a:pathLst>
                <a:path w="1177" h="416" extrusionOk="0">
                  <a:moveTo>
                    <a:pt x="903" y="0"/>
                  </a:moveTo>
                  <a:cubicBezTo>
                    <a:pt x="897" y="0"/>
                    <a:pt x="891" y="1"/>
                    <a:pt x="885" y="1"/>
                  </a:cubicBezTo>
                  <a:lnTo>
                    <a:pt x="260" y="1"/>
                  </a:lnTo>
                  <a:cubicBezTo>
                    <a:pt x="0" y="20"/>
                    <a:pt x="0" y="395"/>
                    <a:pt x="260" y="414"/>
                  </a:cubicBezTo>
                  <a:lnTo>
                    <a:pt x="885" y="414"/>
                  </a:lnTo>
                  <a:cubicBezTo>
                    <a:pt x="894" y="415"/>
                    <a:pt x="903" y="416"/>
                    <a:pt x="911" y="416"/>
                  </a:cubicBezTo>
                  <a:cubicBezTo>
                    <a:pt x="1177" y="416"/>
                    <a:pt x="1174" y="0"/>
                    <a:pt x="903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8" name="Google Shape;18828;p67"/>
            <p:cNvSpPr/>
            <p:nvPr/>
          </p:nvSpPr>
          <p:spPr>
            <a:xfrm>
              <a:off x="6004675" y="3914718"/>
              <a:ext cx="26786" cy="22814"/>
            </a:xfrm>
            <a:custGeom>
              <a:avLst/>
              <a:gdLst/>
              <a:ahLst/>
              <a:cxnLst/>
              <a:rect l="l" t="t" r="r" b="b"/>
              <a:pathLst>
                <a:path w="1025" h="873" extrusionOk="0">
                  <a:moveTo>
                    <a:pt x="716" y="0"/>
                  </a:moveTo>
                  <a:cubicBezTo>
                    <a:pt x="665" y="0"/>
                    <a:pt x="613" y="22"/>
                    <a:pt x="567" y="74"/>
                  </a:cubicBezTo>
                  <a:lnTo>
                    <a:pt x="125" y="517"/>
                  </a:lnTo>
                  <a:cubicBezTo>
                    <a:pt x="0" y="651"/>
                    <a:pt x="87" y="872"/>
                    <a:pt x="269" y="872"/>
                  </a:cubicBezTo>
                  <a:cubicBezTo>
                    <a:pt x="327" y="872"/>
                    <a:pt x="375" y="853"/>
                    <a:pt x="413" y="815"/>
                  </a:cubicBezTo>
                  <a:lnTo>
                    <a:pt x="856" y="372"/>
                  </a:lnTo>
                  <a:cubicBezTo>
                    <a:pt x="1025" y="226"/>
                    <a:pt x="880" y="0"/>
                    <a:pt x="71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9" name="Google Shape;18829;p67"/>
            <p:cNvSpPr/>
            <p:nvPr/>
          </p:nvSpPr>
          <p:spPr>
            <a:xfrm>
              <a:off x="6003368" y="4025886"/>
              <a:ext cx="26943" cy="22709"/>
            </a:xfrm>
            <a:custGeom>
              <a:avLst/>
              <a:gdLst/>
              <a:ahLst/>
              <a:cxnLst/>
              <a:rect l="l" t="t" r="r" b="b"/>
              <a:pathLst>
                <a:path w="1031" h="869" extrusionOk="0">
                  <a:moveTo>
                    <a:pt x="309" y="1"/>
                  </a:moveTo>
                  <a:cubicBezTo>
                    <a:pt x="145" y="1"/>
                    <a:pt x="0" y="223"/>
                    <a:pt x="175" y="369"/>
                  </a:cubicBezTo>
                  <a:lnTo>
                    <a:pt x="608" y="811"/>
                  </a:lnTo>
                  <a:cubicBezTo>
                    <a:pt x="646" y="849"/>
                    <a:pt x="704" y="869"/>
                    <a:pt x="762" y="869"/>
                  </a:cubicBezTo>
                  <a:cubicBezTo>
                    <a:pt x="944" y="869"/>
                    <a:pt x="1031" y="648"/>
                    <a:pt x="906" y="523"/>
                  </a:cubicBezTo>
                  <a:lnTo>
                    <a:pt x="463" y="80"/>
                  </a:lnTo>
                  <a:cubicBezTo>
                    <a:pt x="417" y="24"/>
                    <a:pt x="362" y="1"/>
                    <a:pt x="309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30" name="Google Shape;18830;p67"/>
          <p:cNvGrpSpPr/>
          <p:nvPr/>
        </p:nvGrpSpPr>
        <p:grpSpPr>
          <a:xfrm>
            <a:off x="7648618" y="3340744"/>
            <a:ext cx="97265" cy="360393"/>
            <a:chOff x="7648618" y="3340744"/>
            <a:chExt cx="97265" cy="360393"/>
          </a:xfrm>
        </p:grpSpPr>
        <p:sp>
          <p:nvSpPr>
            <p:cNvPr id="18831" name="Google Shape;18831;p67"/>
            <p:cNvSpPr/>
            <p:nvPr/>
          </p:nvSpPr>
          <p:spPr>
            <a:xfrm>
              <a:off x="7648618" y="3340744"/>
              <a:ext cx="97265" cy="307057"/>
            </a:xfrm>
            <a:custGeom>
              <a:avLst/>
              <a:gdLst/>
              <a:ahLst/>
              <a:cxnLst/>
              <a:rect l="l" t="t" r="r" b="b"/>
              <a:pathLst>
                <a:path w="3722" h="11750" extrusionOk="0">
                  <a:moveTo>
                    <a:pt x="1928" y="1"/>
                  </a:moveTo>
                  <a:cubicBezTo>
                    <a:pt x="1764" y="1"/>
                    <a:pt x="1599" y="68"/>
                    <a:pt x="1481" y="200"/>
                  </a:cubicBezTo>
                  <a:lnTo>
                    <a:pt x="885" y="883"/>
                  </a:lnTo>
                  <a:cubicBezTo>
                    <a:pt x="317" y="1527"/>
                    <a:pt x="0" y="2364"/>
                    <a:pt x="0" y="3220"/>
                  </a:cubicBezTo>
                  <a:lnTo>
                    <a:pt x="0" y="5585"/>
                  </a:lnTo>
                  <a:lnTo>
                    <a:pt x="260" y="5797"/>
                  </a:lnTo>
                  <a:cubicBezTo>
                    <a:pt x="519" y="6008"/>
                    <a:pt x="548" y="6412"/>
                    <a:pt x="308" y="6662"/>
                  </a:cubicBezTo>
                  <a:lnTo>
                    <a:pt x="0" y="6980"/>
                  </a:lnTo>
                  <a:lnTo>
                    <a:pt x="0" y="8451"/>
                  </a:lnTo>
                  <a:cubicBezTo>
                    <a:pt x="0" y="8932"/>
                    <a:pt x="144" y="9393"/>
                    <a:pt x="423" y="9787"/>
                  </a:cubicBezTo>
                  <a:lnTo>
                    <a:pt x="1827" y="11749"/>
                  </a:lnTo>
                  <a:lnTo>
                    <a:pt x="2289" y="11115"/>
                  </a:lnTo>
                  <a:lnTo>
                    <a:pt x="3279" y="9759"/>
                  </a:lnTo>
                  <a:cubicBezTo>
                    <a:pt x="3558" y="9364"/>
                    <a:pt x="3712" y="8893"/>
                    <a:pt x="3722" y="8403"/>
                  </a:cubicBezTo>
                  <a:lnTo>
                    <a:pt x="3722" y="5306"/>
                  </a:lnTo>
                  <a:lnTo>
                    <a:pt x="3221" y="4903"/>
                  </a:lnTo>
                  <a:cubicBezTo>
                    <a:pt x="2952" y="4681"/>
                    <a:pt x="2933" y="4278"/>
                    <a:pt x="3173" y="4027"/>
                  </a:cubicBezTo>
                  <a:lnTo>
                    <a:pt x="3712" y="3470"/>
                  </a:lnTo>
                  <a:lnTo>
                    <a:pt x="3712" y="3114"/>
                  </a:lnTo>
                  <a:cubicBezTo>
                    <a:pt x="3712" y="2297"/>
                    <a:pt x="3433" y="1508"/>
                    <a:pt x="2923" y="883"/>
                  </a:cubicBezTo>
                  <a:lnTo>
                    <a:pt x="2385" y="220"/>
                  </a:lnTo>
                  <a:cubicBezTo>
                    <a:pt x="2267" y="73"/>
                    <a:pt x="2098" y="1"/>
                    <a:pt x="192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2" name="Google Shape;18832;p67"/>
            <p:cNvSpPr/>
            <p:nvPr/>
          </p:nvSpPr>
          <p:spPr>
            <a:xfrm>
              <a:off x="7672477" y="3346467"/>
              <a:ext cx="73406" cy="284740"/>
            </a:xfrm>
            <a:custGeom>
              <a:avLst/>
              <a:gdLst/>
              <a:ahLst/>
              <a:cxnLst/>
              <a:rect l="l" t="t" r="r" b="b"/>
              <a:pathLst>
                <a:path w="2809" h="10896" extrusionOk="0">
                  <a:moveTo>
                    <a:pt x="1472" y="1"/>
                  </a:moveTo>
                  <a:lnTo>
                    <a:pt x="885" y="664"/>
                  </a:lnTo>
                  <a:cubicBezTo>
                    <a:pt x="308" y="1308"/>
                    <a:pt x="1" y="2145"/>
                    <a:pt x="1" y="3001"/>
                  </a:cubicBezTo>
                  <a:lnTo>
                    <a:pt x="1" y="5366"/>
                  </a:lnTo>
                  <a:lnTo>
                    <a:pt x="260" y="5578"/>
                  </a:lnTo>
                  <a:cubicBezTo>
                    <a:pt x="520" y="5789"/>
                    <a:pt x="549" y="6193"/>
                    <a:pt x="308" y="6443"/>
                  </a:cubicBezTo>
                  <a:lnTo>
                    <a:pt x="1" y="6761"/>
                  </a:lnTo>
                  <a:lnTo>
                    <a:pt x="1" y="8232"/>
                  </a:lnTo>
                  <a:cubicBezTo>
                    <a:pt x="1" y="8713"/>
                    <a:pt x="145" y="9174"/>
                    <a:pt x="424" y="9559"/>
                  </a:cubicBezTo>
                  <a:lnTo>
                    <a:pt x="1376" y="10896"/>
                  </a:lnTo>
                  <a:lnTo>
                    <a:pt x="2366" y="9540"/>
                  </a:lnTo>
                  <a:cubicBezTo>
                    <a:pt x="2645" y="9145"/>
                    <a:pt x="2799" y="8674"/>
                    <a:pt x="2809" y="8184"/>
                  </a:cubicBezTo>
                  <a:lnTo>
                    <a:pt x="2809" y="5087"/>
                  </a:lnTo>
                  <a:lnTo>
                    <a:pt x="2308" y="4684"/>
                  </a:lnTo>
                  <a:cubicBezTo>
                    <a:pt x="2039" y="4462"/>
                    <a:pt x="2020" y="4059"/>
                    <a:pt x="2260" y="3808"/>
                  </a:cubicBezTo>
                  <a:lnTo>
                    <a:pt x="2799" y="3251"/>
                  </a:lnTo>
                  <a:lnTo>
                    <a:pt x="2799" y="2895"/>
                  </a:lnTo>
                  <a:cubicBezTo>
                    <a:pt x="2799" y="2078"/>
                    <a:pt x="2520" y="1289"/>
                    <a:pt x="2010" y="664"/>
                  </a:cubicBezTo>
                  <a:lnTo>
                    <a:pt x="147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3" name="Google Shape;18833;p67"/>
            <p:cNvSpPr/>
            <p:nvPr/>
          </p:nvSpPr>
          <p:spPr>
            <a:xfrm>
              <a:off x="7656562" y="3376571"/>
              <a:ext cx="80018" cy="324566"/>
            </a:xfrm>
            <a:custGeom>
              <a:avLst/>
              <a:gdLst/>
              <a:ahLst/>
              <a:cxnLst/>
              <a:rect l="l" t="t" r="r" b="b"/>
              <a:pathLst>
                <a:path w="3062" h="12420" extrusionOk="0">
                  <a:moveTo>
                    <a:pt x="1560" y="0"/>
                  </a:moveTo>
                  <a:cubicBezTo>
                    <a:pt x="1451" y="0"/>
                    <a:pt x="1340" y="75"/>
                    <a:pt x="1350" y="224"/>
                  </a:cubicBezTo>
                  <a:lnTo>
                    <a:pt x="1350" y="1560"/>
                  </a:lnTo>
                  <a:lnTo>
                    <a:pt x="860" y="1128"/>
                  </a:lnTo>
                  <a:cubicBezTo>
                    <a:pt x="815" y="1083"/>
                    <a:pt x="765" y="1064"/>
                    <a:pt x="717" y="1064"/>
                  </a:cubicBezTo>
                  <a:cubicBezTo>
                    <a:pt x="551" y="1064"/>
                    <a:pt x="409" y="1293"/>
                    <a:pt x="581" y="1435"/>
                  </a:cubicBezTo>
                  <a:lnTo>
                    <a:pt x="1340" y="2108"/>
                  </a:lnTo>
                  <a:lnTo>
                    <a:pt x="1350" y="2118"/>
                  </a:lnTo>
                  <a:lnTo>
                    <a:pt x="1350" y="6061"/>
                  </a:lnTo>
                  <a:lnTo>
                    <a:pt x="917" y="5666"/>
                  </a:lnTo>
                  <a:cubicBezTo>
                    <a:pt x="871" y="5618"/>
                    <a:pt x="819" y="5598"/>
                    <a:pt x="770" y="5598"/>
                  </a:cubicBezTo>
                  <a:cubicBezTo>
                    <a:pt x="603" y="5598"/>
                    <a:pt x="461" y="5826"/>
                    <a:pt x="638" y="5974"/>
                  </a:cubicBezTo>
                  <a:lnTo>
                    <a:pt x="1350" y="6628"/>
                  </a:lnTo>
                  <a:lnTo>
                    <a:pt x="1350" y="10955"/>
                  </a:lnTo>
                  <a:lnTo>
                    <a:pt x="465" y="10109"/>
                  </a:lnTo>
                  <a:cubicBezTo>
                    <a:pt x="418" y="10057"/>
                    <a:pt x="363" y="10035"/>
                    <a:pt x="311" y="10035"/>
                  </a:cubicBezTo>
                  <a:cubicBezTo>
                    <a:pt x="144" y="10035"/>
                    <a:pt x="1" y="10260"/>
                    <a:pt x="177" y="10407"/>
                  </a:cubicBezTo>
                  <a:lnTo>
                    <a:pt x="1350" y="11542"/>
                  </a:lnTo>
                  <a:lnTo>
                    <a:pt x="1350" y="12224"/>
                  </a:lnTo>
                  <a:cubicBezTo>
                    <a:pt x="1360" y="12354"/>
                    <a:pt x="1458" y="12419"/>
                    <a:pt x="1557" y="12419"/>
                  </a:cubicBezTo>
                  <a:cubicBezTo>
                    <a:pt x="1655" y="12419"/>
                    <a:pt x="1754" y="12354"/>
                    <a:pt x="1764" y="12224"/>
                  </a:cubicBezTo>
                  <a:lnTo>
                    <a:pt x="1764" y="11532"/>
                  </a:lnTo>
                  <a:lnTo>
                    <a:pt x="2975" y="10311"/>
                  </a:lnTo>
                  <a:cubicBezTo>
                    <a:pt x="3062" y="10234"/>
                    <a:pt x="3062" y="10090"/>
                    <a:pt x="2975" y="10013"/>
                  </a:cubicBezTo>
                  <a:cubicBezTo>
                    <a:pt x="2932" y="9969"/>
                    <a:pt x="2877" y="9948"/>
                    <a:pt x="2823" y="9948"/>
                  </a:cubicBezTo>
                  <a:cubicBezTo>
                    <a:pt x="2768" y="9948"/>
                    <a:pt x="2716" y="9969"/>
                    <a:pt x="2677" y="10013"/>
                  </a:cubicBezTo>
                  <a:lnTo>
                    <a:pt x="1764" y="10936"/>
                  </a:lnTo>
                  <a:lnTo>
                    <a:pt x="1764" y="4926"/>
                  </a:lnTo>
                  <a:lnTo>
                    <a:pt x="2706" y="4234"/>
                  </a:lnTo>
                  <a:cubicBezTo>
                    <a:pt x="2859" y="4096"/>
                    <a:pt x="2735" y="3870"/>
                    <a:pt x="2565" y="3870"/>
                  </a:cubicBezTo>
                  <a:cubicBezTo>
                    <a:pt x="2533" y="3870"/>
                    <a:pt x="2499" y="3879"/>
                    <a:pt x="2466" y="3897"/>
                  </a:cubicBezTo>
                  <a:lnTo>
                    <a:pt x="1764" y="4407"/>
                  </a:lnTo>
                  <a:lnTo>
                    <a:pt x="1764" y="224"/>
                  </a:lnTo>
                  <a:cubicBezTo>
                    <a:pt x="1778" y="75"/>
                    <a:pt x="1670" y="0"/>
                    <a:pt x="1560" y="0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34" name="Google Shape;18834;p67"/>
          <p:cNvGrpSpPr/>
          <p:nvPr/>
        </p:nvGrpSpPr>
        <p:grpSpPr>
          <a:xfrm>
            <a:off x="7164356" y="3790667"/>
            <a:ext cx="385507" cy="382501"/>
            <a:chOff x="7164356" y="3790667"/>
            <a:chExt cx="385507" cy="382501"/>
          </a:xfrm>
        </p:grpSpPr>
        <p:sp>
          <p:nvSpPr>
            <p:cNvPr id="18835" name="Google Shape;18835;p67"/>
            <p:cNvSpPr/>
            <p:nvPr/>
          </p:nvSpPr>
          <p:spPr>
            <a:xfrm>
              <a:off x="7241526" y="3981983"/>
              <a:ext cx="114852" cy="114852"/>
            </a:xfrm>
            <a:custGeom>
              <a:avLst/>
              <a:gdLst/>
              <a:ahLst/>
              <a:cxnLst/>
              <a:rect l="l" t="t" r="r" b="b"/>
              <a:pathLst>
                <a:path w="4395" h="4395" extrusionOk="0">
                  <a:moveTo>
                    <a:pt x="1212" y="0"/>
                  </a:moveTo>
                  <a:lnTo>
                    <a:pt x="0" y="1202"/>
                  </a:lnTo>
                  <a:lnTo>
                    <a:pt x="3183" y="4395"/>
                  </a:lnTo>
                  <a:lnTo>
                    <a:pt x="4395" y="3183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6" name="Google Shape;18836;p67"/>
            <p:cNvSpPr/>
            <p:nvPr/>
          </p:nvSpPr>
          <p:spPr>
            <a:xfrm>
              <a:off x="7247536" y="3984988"/>
              <a:ext cx="56838" cy="56577"/>
            </a:xfrm>
            <a:custGeom>
              <a:avLst/>
              <a:gdLst/>
              <a:ahLst/>
              <a:cxnLst/>
              <a:rect l="l" t="t" r="r" b="b"/>
              <a:pathLst>
                <a:path w="2175" h="2165" extrusionOk="0">
                  <a:moveTo>
                    <a:pt x="1097" y="1"/>
                  </a:moveTo>
                  <a:lnTo>
                    <a:pt x="1" y="1328"/>
                  </a:lnTo>
                  <a:lnTo>
                    <a:pt x="847" y="2164"/>
                  </a:lnTo>
                  <a:lnTo>
                    <a:pt x="2174" y="1078"/>
                  </a:lnTo>
                  <a:lnTo>
                    <a:pt x="1097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7" name="Google Shape;18837;p67"/>
            <p:cNvSpPr/>
            <p:nvPr/>
          </p:nvSpPr>
          <p:spPr>
            <a:xfrm>
              <a:off x="7296561" y="4033987"/>
              <a:ext cx="56812" cy="56838"/>
            </a:xfrm>
            <a:custGeom>
              <a:avLst/>
              <a:gdLst/>
              <a:ahLst/>
              <a:cxnLst/>
              <a:rect l="l" t="t" r="r" b="b"/>
              <a:pathLst>
                <a:path w="2174" h="2175" extrusionOk="0">
                  <a:moveTo>
                    <a:pt x="1096" y="1"/>
                  </a:moveTo>
                  <a:lnTo>
                    <a:pt x="0" y="1328"/>
                  </a:lnTo>
                  <a:lnTo>
                    <a:pt x="846" y="2174"/>
                  </a:lnTo>
                  <a:lnTo>
                    <a:pt x="2173" y="1078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8" name="Google Shape;18838;p67"/>
            <p:cNvSpPr/>
            <p:nvPr/>
          </p:nvSpPr>
          <p:spPr>
            <a:xfrm>
              <a:off x="7445307" y="3826468"/>
              <a:ext cx="68859" cy="64312"/>
            </a:xfrm>
            <a:custGeom>
              <a:avLst/>
              <a:gdLst/>
              <a:ahLst/>
              <a:cxnLst/>
              <a:rect l="l" t="t" r="r" b="b"/>
              <a:pathLst>
                <a:path w="2635" h="2461" extrusionOk="0">
                  <a:moveTo>
                    <a:pt x="2318" y="1"/>
                  </a:moveTo>
                  <a:cubicBezTo>
                    <a:pt x="2267" y="1"/>
                    <a:pt x="2213" y="20"/>
                    <a:pt x="2164" y="66"/>
                  </a:cubicBezTo>
                  <a:lnTo>
                    <a:pt x="145" y="2086"/>
                  </a:lnTo>
                  <a:cubicBezTo>
                    <a:pt x="1" y="2230"/>
                    <a:pt x="106" y="2461"/>
                    <a:pt x="299" y="2461"/>
                  </a:cubicBezTo>
                  <a:cubicBezTo>
                    <a:pt x="357" y="2461"/>
                    <a:pt x="414" y="2442"/>
                    <a:pt x="453" y="2403"/>
                  </a:cubicBezTo>
                  <a:lnTo>
                    <a:pt x="2472" y="374"/>
                  </a:lnTo>
                  <a:cubicBezTo>
                    <a:pt x="2635" y="219"/>
                    <a:pt x="2490" y="1"/>
                    <a:pt x="2318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9" name="Google Shape;18839;p67"/>
            <p:cNvSpPr/>
            <p:nvPr/>
          </p:nvSpPr>
          <p:spPr>
            <a:xfrm>
              <a:off x="7423957" y="3793097"/>
              <a:ext cx="33789" cy="83363"/>
            </a:xfrm>
            <a:custGeom>
              <a:avLst/>
              <a:gdLst/>
              <a:ahLst/>
              <a:cxnLst/>
              <a:rect l="l" t="t" r="r" b="b"/>
              <a:pathLst>
                <a:path w="1293" h="3190" extrusionOk="0">
                  <a:moveTo>
                    <a:pt x="1029" y="1"/>
                  </a:moveTo>
                  <a:cubicBezTo>
                    <a:pt x="941" y="1"/>
                    <a:pt x="852" y="49"/>
                    <a:pt x="818" y="161"/>
                  </a:cubicBezTo>
                  <a:lnTo>
                    <a:pt x="39" y="2911"/>
                  </a:lnTo>
                  <a:cubicBezTo>
                    <a:pt x="0" y="3046"/>
                    <a:pt x="106" y="3190"/>
                    <a:pt x="250" y="3190"/>
                  </a:cubicBezTo>
                  <a:cubicBezTo>
                    <a:pt x="347" y="3190"/>
                    <a:pt x="433" y="3122"/>
                    <a:pt x="462" y="3026"/>
                  </a:cubicBezTo>
                  <a:lnTo>
                    <a:pt x="1241" y="276"/>
                  </a:lnTo>
                  <a:cubicBezTo>
                    <a:pt x="1293" y="109"/>
                    <a:pt x="1161" y="1"/>
                    <a:pt x="102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0" name="Google Shape;18840;p67"/>
            <p:cNvSpPr/>
            <p:nvPr/>
          </p:nvSpPr>
          <p:spPr>
            <a:xfrm>
              <a:off x="7378852" y="3790667"/>
              <a:ext cx="35331" cy="82788"/>
            </a:xfrm>
            <a:custGeom>
              <a:avLst/>
              <a:gdLst/>
              <a:ahLst/>
              <a:cxnLst/>
              <a:rect l="l" t="t" r="r" b="b"/>
              <a:pathLst>
                <a:path w="1352" h="3168" extrusionOk="0">
                  <a:moveTo>
                    <a:pt x="263" y="1"/>
                  </a:moveTo>
                  <a:cubicBezTo>
                    <a:pt x="132" y="1"/>
                    <a:pt x="1" y="113"/>
                    <a:pt x="53" y="283"/>
                  </a:cubicBezTo>
                  <a:lnTo>
                    <a:pt x="890" y="3013"/>
                  </a:lnTo>
                  <a:cubicBezTo>
                    <a:pt x="919" y="3110"/>
                    <a:pt x="1005" y="3167"/>
                    <a:pt x="1101" y="3167"/>
                  </a:cubicBezTo>
                  <a:cubicBezTo>
                    <a:pt x="1246" y="3167"/>
                    <a:pt x="1351" y="3023"/>
                    <a:pt x="1313" y="2888"/>
                  </a:cubicBezTo>
                  <a:lnTo>
                    <a:pt x="467" y="158"/>
                  </a:lnTo>
                  <a:cubicBezTo>
                    <a:pt x="433" y="48"/>
                    <a:pt x="348" y="1"/>
                    <a:pt x="263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1" name="Google Shape;18841;p67"/>
            <p:cNvSpPr/>
            <p:nvPr/>
          </p:nvSpPr>
          <p:spPr>
            <a:xfrm>
              <a:off x="7459392" y="3881477"/>
              <a:ext cx="88354" cy="32169"/>
            </a:xfrm>
            <a:custGeom>
              <a:avLst/>
              <a:gdLst/>
              <a:ahLst/>
              <a:cxnLst/>
              <a:rect l="l" t="t" r="r" b="b"/>
              <a:pathLst>
                <a:path w="3381" h="1231" extrusionOk="0">
                  <a:moveTo>
                    <a:pt x="3066" y="0"/>
                  </a:moveTo>
                  <a:cubicBezTo>
                    <a:pt x="3046" y="0"/>
                    <a:pt x="3023" y="3"/>
                    <a:pt x="3000" y="10"/>
                  </a:cubicBezTo>
                  <a:lnTo>
                    <a:pt x="250" y="798"/>
                  </a:lnTo>
                  <a:cubicBezTo>
                    <a:pt x="0" y="866"/>
                    <a:pt x="48" y="1231"/>
                    <a:pt x="308" y="1231"/>
                  </a:cubicBezTo>
                  <a:cubicBezTo>
                    <a:pt x="337" y="1231"/>
                    <a:pt x="356" y="1221"/>
                    <a:pt x="375" y="1221"/>
                  </a:cubicBezTo>
                  <a:lnTo>
                    <a:pt x="3116" y="433"/>
                  </a:lnTo>
                  <a:cubicBezTo>
                    <a:pt x="3380" y="362"/>
                    <a:pt x="3297" y="0"/>
                    <a:pt x="3066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2" name="Google Shape;18842;p67"/>
            <p:cNvSpPr/>
            <p:nvPr/>
          </p:nvSpPr>
          <p:spPr>
            <a:xfrm>
              <a:off x="7462084" y="3924883"/>
              <a:ext cx="87779" cy="33502"/>
            </a:xfrm>
            <a:custGeom>
              <a:avLst/>
              <a:gdLst/>
              <a:ahLst/>
              <a:cxnLst/>
              <a:rect l="l" t="t" r="r" b="b"/>
              <a:pathLst>
                <a:path w="3359" h="1282" extrusionOk="0">
                  <a:moveTo>
                    <a:pt x="313" y="0"/>
                  </a:moveTo>
                  <a:cubicBezTo>
                    <a:pt x="87" y="0"/>
                    <a:pt x="0" y="347"/>
                    <a:pt x="253" y="426"/>
                  </a:cubicBezTo>
                  <a:lnTo>
                    <a:pt x="2994" y="1272"/>
                  </a:lnTo>
                  <a:cubicBezTo>
                    <a:pt x="3013" y="1272"/>
                    <a:pt x="3032" y="1282"/>
                    <a:pt x="3051" y="1282"/>
                  </a:cubicBezTo>
                  <a:cubicBezTo>
                    <a:pt x="3311" y="1282"/>
                    <a:pt x="3359" y="916"/>
                    <a:pt x="3119" y="849"/>
                  </a:cubicBezTo>
                  <a:lnTo>
                    <a:pt x="388" y="12"/>
                  </a:ln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3" name="Google Shape;18843;p67"/>
            <p:cNvSpPr/>
            <p:nvPr/>
          </p:nvSpPr>
          <p:spPr>
            <a:xfrm>
              <a:off x="7325202" y="3850406"/>
              <a:ext cx="74399" cy="66167"/>
            </a:xfrm>
            <a:custGeom>
              <a:avLst/>
              <a:gdLst/>
              <a:ahLst/>
              <a:cxnLst/>
              <a:rect l="l" t="t" r="r" b="b"/>
              <a:pathLst>
                <a:path w="2847" h="2532" extrusionOk="0">
                  <a:moveTo>
                    <a:pt x="1139" y="1"/>
                  </a:moveTo>
                  <a:cubicBezTo>
                    <a:pt x="869" y="1"/>
                    <a:pt x="618" y="91"/>
                    <a:pt x="433" y="276"/>
                  </a:cubicBezTo>
                  <a:cubicBezTo>
                    <a:pt x="0" y="708"/>
                    <a:pt x="87" y="1506"/>
                    <a:pt x="635" y="2055"/>
                  </a:cubicBezTo>
                  <a:cubicBezTo>
                    <a:pt x="949" y="2369"/>
                    <a:pt x="1345" y="2531"/>
                    <a:pt x="1708" y="2531"/>
                  </a:cubicBezTo>
                  <a:cubicBezTo>
                    <a:pt x="1978" y="2531"/>
                    <a:pt x="2229" y="2441"/>
                    <a:pt x="2414" y="2256"/>
                  </a:cubicBezTo>
                  <a:cubicBezTo>
                    <a:pt x="2847" y="1824"/>
                    <a:pt x="2760" y="1026"/>
                    <a:pt x="2212" y="477"/>
                  </a:cubicBezTo>
                  <a:cubicBezTo>
                    <a:pt x="1898" y="163"/>
                    <a:pt x="1501" y="1"/>
                    <a:pt x="113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4" name="Google Shape;18844;p67"/>
            <p:cNvSpPr/>
            <p:nvPr/>
          </p:nvSpPr>
          <p:spPr>
            <a:xfrm>
              <a:off x="7309627" y="3852392"/>
              <a:ext cx="84460" cy="83885"/>
            </a:xfrm>
            <a:custGeom>
              <a:avLst/>
              <a:gdLst/>
              <a:ahLst/>
              <a:cxnLst/>
              <a:rect l="l" t="t" r="r" b="b"/>
              <a:pathLst>
                <a:path w="3232" h="3210" extrusionOk="0">
                  <a:moveTo>
                    <a:pt x="958" y="0"/>
                  </a:moveTo>
                  <a:cubicBezTo>
                    <a:pt x="899" y="0"/>
                    <a:pt x="841" y="22"/>
                    <a:pt x="798" y="65"/>
                  </a:cubicBezTo>
                  <a:lnTo>
                    <a:pt x="0" y="863"/>
                  </a:lnTo>
                  <a:lnTo>
                    <a:pt x="2346" y="3209"/>
                  </a:lnTo>
                  <a:lnTo>
                    <a:pt x="3145" y="2421"/>
                  </a:lnTo>
                  <a:cubicBezTo>
                    <a:pt x="3231" y="2325"/>
                    <a:pt x="3231" y="2180"/>
                    <a:pt x="3145" y="2084"/>
                  </a:cubicBezTo>
                  <a:lnTo>
                    <a:pt x="1125" y="65"/>
                  </a:lnTo>
                  <a:cubicBezTo>
                    <a:pt x="1077" y="22"/>
                    <a:pt x="1017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5" name="Google Shape;18845;p67"/>
            <p:cNvSpPr/>
            <p:nvPr/>
          </p:nvSpPr>
          <p:spPr>
            <a:xfrm>
              <a:off x="7309627" y="3859604"/>
              <a:ext cx="76647" cy="76673"/>
            </a:xfrm>
            <a:custGeom>
              <a:avLst/>
              <a:gdLst/>
              <a:ahLst/>
              <a:cxnLst/>
              <a:rect l="l" t="t" r="r" b="b"/>
              <a:pathLst>
                <a:path w="2933" h="2934" extrusionOk="0">
                  <a:moveTo>
                    <a:pt x="577" y="0"/>
                  </a:moveTo>
                  <a:lnTo>
                    <a:pt x="0" y="587"/>
                  </a:lnTo>
                  <a:lnTo>
                    <a:pt x="2346" y="2933"/>
                  </a:lnTo>
                  <a:lnTo>
                    <a:pt x="2933" y="2347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6" name="Google Shape;18846;p67"/>
            <p:cNvSpPr/>
            <p:nvPr/>
          </p:nvSpPr>
          <p:spPr>
            <a:xfrm>
              <a:off x="7187980" y="3869927"/>
              <a:ext cx="188755" cy="187971"/>
            </a:xfrm>
            <a:custGeom>
              <a:avLst/>
              <a:gdLst/>
              <a:ahLst/>
              <a:cxnLst/>
              <a:rect l="l" t="t" r="r" b="b"/>
              <a:pathLst>
                <a:path w="7223" h="7193" extrusionOk="0">
                  <a:moveTo>
                    <a:pt x="4814" y="1"/>
                  </a:moveTo>
                  <a:cubicBezTo>
                    <a:pt x="4748" y="1"/>
                    <a:pt x="4682" y="30"/>
                    <a:pt x="4636" y="86"/>
                  </a:cubicBezTo>
                  <a:lnTo>
                    <a:pt x="1" y="5702"/>
                  </a:lnTo>
                  <a:lnTo>
                    <a:pt x="1491" y="7193"/>
                  </a:lnTo>
                  <a:lnTo>
                    <a:pt x="7117" y="2567"/>
                  </a:lnTo>
                  <a:cubicBezTo>
                    <a:pt x="7223" y="2481"/>
                    <a:pt x="7223" y="2317"/>
                    <a:pt x="7126" y="2221"/>
                  </a:cubicBezTo>
                  <a:lnTo>
                    <a:pt x="4972" y="67"/>
                  </a:lnTo>
                  <a:cubicBezTo>
                    <a:pt x="4928" y="22"/>
                    <a:pt x="4871" y="1"/>
                    <a:pt x="4814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7" name="Google Shape;18847;p67"/>
            <p:cNvSpPr/>
            <p:nvPr/>
          </p:nvSpPr>
          <p:spPr>
            <a:xfrm>
              <a:off x="7187980" y="3922924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34" y="1"/>
                  </a:moveTo>
                  <a:lnTo>
                    <a:pt x="1809" y="4232"/>
                  </a:lnTo>
                  <a:lnTo>
                    <a:pt x="559" y="2991"/>
                  </a:lnTo>
                  <a:lnTo>
                    <a:pt x="1" y="3674"/>
                  </a:lnTo>
                  <a:lnTo>
                    <a:pt x="1491" y="5165"/>
                  </a:lnTo>
                  <a:lnTo>
                    <a:pt x="7107" y="539"/>
                  </a:lnTo>
                  <a:cubicBezTo>
                    <a:pt x="7213" y="453"/>
                    <a:pt x="7223" y="289"/>
                    <a:pt x="7126" y="193"/>
                  </a:cubicBezTo>
                  <a:lnTo>
                    <a:pt x="6934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8" name="Google Shape;18848;p67"/>
            <p:cNvSpPr/>
            <p:nvPr/>
          </p:nvSpPr>
          <p:spPr>
            <a:xfrm>
              <a:off x="7164356" y="4005215"/>
              <a:ext cx="76934" cy="75680"/>
            </a:xfrm>
            <a:custGeom>
              <a:avLst/>
              <a:gdLst/>
              <a:ahLst/>
              <a:cxnLst/>
              <a:rect l="l" t="t" r="r" b="b"/>
              <a:pathLst>
                <a:path w="2944" h="2896" extrusionOk="0">
                  <a:moveTo>
                    <a:pt x="890" y="1"/>
                  </a:moveTo>
                  <a:cubicBezTo>
                    <a:pt x="830" y="1"/>
                    <a:pt x="770" y="25"/>
                    <a:pt x="722" y="73"/>
                  </a:cubicBezTo>
                  <a:lnTo>
                    <a:pt x="97" y="698"/>
                  </a:lnTo>
                  <a:cubicBezTo>
                    <a:pt x="1" y="794"/>
                    <a:pt x="1" y="939"/>
                    <a:pt x="97" y="1035"/>
                  </a:cubicBezTo>
                  <a:lnTo>
                    <a:pt x="1886" y="2823"/>
                  </a:lnTo>
                  <a:cubicBezTo>
                    <a:pt x="1934" y="2871"/>
                    <a:pt x="1994" y="2895"/>
                    <a:pt x="2054" y="2895"/>
                  </a:cubicBezTo>
                  <a:cubicBezTo>
                    <a:pt x="2114" y="2895"/>
                    <a:pt x="2174" y="2871"/>
                    <a:pt x="2222" y="2823"/>
                  </a:cubicBezTo>
                  <a:lnTo>
                    <a:pt x="2847" y="2198"/>
                  </a:lnTo>
                  <a:cubicBezTo>
                    <a:pt x="2944" y="2102"/>
                    <a:pt x="2944" y="1958"/>
                    <a:pt x="2847" y="1862"/>
                  </a:cubicBezTo>
                  <a:lnTo>
                    <a:pt x="1059" y="73"/>
                  </a:lnTo>
                  <a:cubicBezTo>
                    <a:pt x="1011" y="25"/>
                    <a:pt x="951" y="1"/>
                    <a:pt x="890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9" name="Google Shape;18849;p67"/>
            <p:cNvSpPr/>
            <p:nvPr/>
          </p:nvSpPr>
          <p:spPr>
            <a:xfrm>
              <a:off x="7164356" y="4015406"/>
              <a:ext cx="66115" cy="65488"/>
            </a:xfrm>
            <a:custGeom>
              <a:avLst/>
              <a:gdLst/>
              <a:ahLst/>
              <a:cxnLst/>
              <a:rect l="l" t="t" r="r" b="b"/>
              <a:pathLst>
                <a:path w="2530" h="2506" extrusionOk="0">
                  <a:moveTo>
                    <a:pt x="405" y="0"/>
                  </a:moveTo>
                  <a:lnTo>
                    <a:pt x="97" y="308"/>
                  </a:lnTo>
                  <a:cubicBezTo>
                    <a:pt x="1" y="404"/>
                    <a:pt x="1" y="549"/>
                    <a:pt x="97" y="645"/>
                  </a:cubicBezTo>
                  <a:lnTo>
                    <a:pt x="1886" y="2433"/>
                  </a:lnTo>
                  <a:cubicBezTo>
                    <a:pt x="1929" y="2481"/>
                    <a:pt x="1989" y="2505"/>
                    <a:pt x="2049" y="2505"/>
                  </a:cubicBezTo>
                  <a:cubicBezTo>
                    <a:pt x="2109" y="2505"/>
                    <a:pt x="2169" y="2481"/>
                    <a:pt x="2213" y="243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0" name="Google Shape;18850;p67"/>
            <p:cNvSpPr/>
            <p:nvPr/>
          </p:nvSpPr>
          <p:spPr>
            <a:xfrm>
              <a:off x="7217379" y="3915580"/>
              <a:ext cx="86211" cy="94835"/>
            </a:xfrm>
            <a:custGeom>
              <a:avLst/>
              <a:gdLst/>
              <a:ahLst/>
              <a:cxnLst/>
              <a:rect l="l" t="t" r="r" b="b"/>
              <a:pathLst>
                <a:path w="3299" h="3629" extrusionOk="0">
                  <a:moveTo>
                    <a:pt x="2981" y="0"/>
                  </a:moveTo>
                  <a:cubicBezTo>
                    <a:pt x="2925" y="0"/>
                    <a:pt x="2867" y="24"/>
                    <a:pt x="2818" y="80"/>
                  </a:cubicBezTo>
                  <a:lnTo>
                    <a:pt x="126" y="3263"/>
                  </a:lnTo>
                  <a:cubicBezTo>
                    <a:pt x="1" y="3407"/>
                    <a:pt x="107" y="3628"/>
                    <a:pt x="289" y="3628"/>
                  </a:cubicBezTo>
                  <a:cubicBezTo>
                    <a:pt x="357" y="3628"/>
                    <a:pt x="414" y="3599"/>
                    <a:pt x="463" y="3551"/>
                  </a:cubicBezTo>
                  <a:lnTo>
                    <a:pt x="3155" y="368"/>
                  </a:lnTo>
                  <a:cubicBezTo>
                    <a:pt x="3299" y="203"/>
                    <a:pt x="3147" y="0"/>
                    <a:pt x="298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1" name="Google Shape;18851;p67"/>
            <p:cNvSpPr/>
            <p:nvPr/>
          </p:nvSpPr>
          <p:spPr>
            <a:xfrm>
              <a:off x="7417424" y="3942732"/>
              <a:ext cx="74661" cy="66220"/>
            </a:xfrm>
            <a:custGeom>
              <a:avLst/>
              <a:gdLst/>
              <a:ahLst/>
              <a:cxnLst/>
              <a:rect l="l" t="t" r="r" b="b"/>
              <a:pathLst>
                <a:path w="2857" h="2534" extrusionOk="0">
                  <a:moveTo>
                    <a:pt x="1130" y="1"/>
                  </a:moveTo>
                  <a:cubicBezTo>
                    <a:pt x="863" y="1"/>
                    <a:pt x="616" y="89"/>
                    <a:pt x="433" y="272"/>
                  </a:cubicBezTo>
                  <a:cubicBezTo>
                    <a:pt x="0" y="714"/>
                    <a:pt x="97" y="1502"/>
                    <a:pt x="645" y="2051"/>
                  </a:cubicBezTo>
                  <a:cubicBezTo>
                    <a:pt x="961" y="2367"/>
                    <a:pt x="1358" y="2533"/>
                    <a:pt x="1723" y="2533"/>
                  </a:cubicBezTo>
                  <a:cubicBezTo>
                    <a:pt x="1989" y="2533"/>
                    <a:pt x="2237" y="2445"/>
                    <a:pt x="2424" y="2262"/>
                  </a:cubicBezTo>
                  <a:cubicBezTo>
                    <a:pt x="2856" y="1820"/>
                    <a:pt x="2760" y="1031"/>
                    <a:pt x="2212" y="483"/>
                  </a:cubicBezTo>
                  <a:cubicBezTo>
                    <a:pt x="1895" y="166"/>
                    <a:pt x="1495" y="1"/>
                    <a:pt x="1130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2" name="Google Shape;18852;p67"/>
            <p:cNvSpPr/>
            <p:nvPr/>
          </p:nvSpPr>
          <p:spPr>
            <a:xfrm>
              <a:off x="7402084" y="3944666"/>
              <a:ext cx="84460" cy="84094"/>
            </a:xfrm>
            <a:custGeom>
              <a:avLst/>
              <a:gdLst/>
              <a:ahLst/>
              <a:cxnLst/>
              <a:rect l="l" t="t" r="r" b="b"/>
              <a:pathLst>
                <a:path w="3232" h="3218" extrusionOk="0">
                  <a:moveTo>
                    <a:pt x="958" y="0"/>
                  </a:moveTo>
                  <a:cubicBezTo>
                    <a:pt x="897" y="0"/>
                    <a:pt x="837" y="25"/>
                    <a:pt x="789" y="73"/>
                  </a:cubicBezTo>
                  <a:lnTo>
                    <a:pt x="1" y="861"/>
                  </a:lnTo>
                  <a:lnTo>
                    <a:pt x="2347" y="3217"/>
                  </a:lnTo>
                  <a:lnTo>
                    <a:pt x="3136" y="2419"/>
                  </a:lnTo>
                  <a:cubicBezTo>
                    <a:pt x="3232" y="2332"/>
                    <a:pt x="3232" y="2179"/>
                    <a:pt x="3145" y="2092"/>
                  </a:cubicBezTo>
                  <a:lnTo>
                    <a:pt x="1126" y="73"/>
                  </a:lnTo>
                  <a:cubicBezTo>
                    <a:pt x="1078" y="25"/>
                    <a:pt x="1018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3" name="Google Shape;18853;p67"/>
            <p:cNvSpPr/>
            <p:nvPr/>
          </p:nvSpPr>
          <p:spPr>
            <a:xfrm>
              <a:off x="7402084" y="3952087"/>
              <a:ext cx="76438" cy="76673"/>
            </a:xfrm>
            <a:custGeom>
              <a:avLst/>
              <a:gdLst/>
              <a:ahLst/>
              <a:cxnLst/>
              <a:rect l="l" t="t" r="r" b="b"/>
              <a:pathLst>
                <a:path w="2925" h="2934" extrusionOk="0">
                  <a:moveTo>
                    <a:pt x="578" y="0"/>
                  </a:moveTo>
                  <a:lnTo>
                    <a:pt x="1" y="577"/>
                  </a:lnTo>
                  <a:lnTo>
                    <a:pt x="2347" y="2933"/>
                  </a:lnTo>
                  <a:lnTo>
                    <a:pt x="2924" y="2346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4" name="Google Shape;18854;p67"/>
            <p:cNvSpPr/>
            <p:nvPr/>
          </p:nvSpPr>
          <p:spPr>
            <a:xfrm>
              <a:off x="7280202" y="3962279"/>
              <a:ext cx="189016" cy="188102"/>
            </a:xfrm>
            <a:custGeom>
              <a:avLst/>
              <a:gdLst/>
              <a:ahLst/>
              <a:cxnLst/>
              <a:rect l="l" t="t" r="r" b="b"/>
              <a:pathLst>
                <a:path w="7233" h="7198" extrusionOk="0">
                  <a:moveTo>
                    <a:pt x="4806" y="1"/>
                  </a:moveTo>
                  <a:cubicBezTo>
                    <a:pt x="4742" y="1"/>
                    <a:pt x="4680" y="27"/>
                    <a:pt x="4636" y="81"/>
                  </a:cubicBezTo>
                  <a:lnTo>
                    <a:pt x="1" y="5707"/>
                  </a:lnTo>
                  <a:lnTo>
                    <a:pt x="1501" y="7197"/>
                  </a:lnTo>
                  <a:lnTo>
                    <a:pt x="7117" y="2562"/>
                  </a:lnTo>
                  <a:cubicBezTo>
                    <a:pt x="7223" y="2476"/>
                    <a:pt x="7232" y="2322"/>
                    <a:pt x="7136" y="2226"/>
                  </a:cubicBezTo>
                  <a:lnTo>
                    <a:pt x="4982" y="72"/>
                  </a:lnTo>
                  <a:cubicBezTo>
                    <a:pt x="4930" y="25"/>
                    <a:pt x="4867" y="1"/>
                    <a:pt x="4806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5" name="Google Shape;18855;p67"/>
            <p:cNvSpPr/>
            <p:nvPr/>
          </p:nvSpPr>
          <p:spPr>
            <a:xfrm>
              <a:off x="7280202" y="4015406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44" y="0"/>
                  </a:moveTo>
                  <a:lnTo>
                    <a:pt x="1809" y="4231"/>
                  </a:lnTo>
                  <a:lnTo>
                    <a:pt x="568" y="2991"/>
                  </a:lnTo>
                  <a:lnTo>
                    <a:pt x="1" y="3674"/>
                  </a:lnTo>
                  <a:lnTo>
                    <a:pt x="1501" y="5164"/>
                  </a:lnTo>
                  <a:lnTo>
                    <a:pt x="7117" y="529"/>
                  </a:lnTo>
                  <a:cubicBezTo>
                    <a:pt x="7223" y="443"/>
                    <a:pt x="7223" y="289"/>
                    <a:pt x="7126" y="193"/>
                  </a:cubicBezTo>
                  <a:lnTo>
                    <a:pt x="6944" y="0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6" name="Google Shape;18856;p67"/>
            <p:cNvSpPr/>
            <p:nvPr/>
          </p:nvSpPr>
          <p:spPr>
            <a:xfrm>
              <a:off x="7256839" y="4097698"/>
              <a:ext cx="76673" cy="75471"/>
            </a:xfrm>
            <a:custGeom>
              <a:avLst/>
              <a:gdLst/>
              <a:ahLst/>
              <a:cxnLst/>
              <a:rect l="l" t="t" r="r" b="b"/>
              <a:pathLst>
                <a:path w="2934" h="2888" extrusionOk="0">
                  <a:moveTo>
                    <a:pt x="885" y="1"/>
                  </a:moveTo>
                  <a:cubicBezTo>
                    <a:pt x="825" y="1"/>
                    <a:pt x="765" y="25"/>
                    <a:pt x="722" y="73"/>
                  </a:cubicBezTo>
                  <a:lnTo>
                    <a:pt x="87" y="698"/>
                  </a:lnTo>
                  <a:cubicBezTo>
                    <a:pt x="1" y="784"/>
                    <a:pt x="1" y="938"/>
                    <a:pt x="87" y="1025"/>
                  </a:cubicBezTo>
                  <a:lnTo>
                    <a:pt x="1885" y="2823"/>
                  </a:lnTo>
                  <a:cubicBezTo>
                    <a:pt x="1929" y="2866"/>
                    <a:pt x="1989" y="2888"/>
                    <a:pt x="2049" y="2888"/>
                  </a:cubicBezTo>
                  <a:cubicBezTo>
                    <a:pt x="2109" y="2888"/>
                    <a:pt x="2169" y="2866"/>
                    <a:pt x="2212" y="2823"/>
                  </a:cubicBezTo>
                  <a:lnTo>
                    <a:pt x="2847" y="2188"/>
                  </a:lnTo>
                  <a:cubicBezTo>
                    <a:pt x="2934" y="2102"/>
                    <a:pt x="2934" y="1948"/>
                    <a:pt x="2847" y="1861"/>
                  </a:cubicBezTo>
                  <a:lnTo>
                    <a:pt x="1049" y="73"/>
                  </a:lnTo>
                  <a:cubicBezTo>
                    <a:pt x="1006" y="25"/>
                    <a:pt x="945" y="1"/>
                    <a:pt x="885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7" name="Google Shape;18857;p67"/>
            <p:cNvSpPr/>
            <p:nvPr/>
          </p:nvSpPr>
          <p:spPr>
            <a:xfrm>
              <a:off x="7256839" y="4107628"/>
              <a:ext cx="66115" cy="65540"/>
            </a:xfrm>
            <a:custGeom>
              <a:avLst/>
              <a:gdLst/>
              <a:ahLst/>
              <a:cxnLst/>
              <a:rect l="l" t="t" r="r" b="b"/>
              <a:pathLst>
                <a:path w="2530" h="2508" extrusionOk="0">
                  <a:moveTo>
                    <a:pt x="405" y="0"/>
                  </a:moveTo>
                  <a:lnTo>
                    <a:pt x="97" y="318"/>
                  </a:lnTo>
                  <a:cubicBezTo>
                    <a:pt x="1" y="404"/>
                    <a:pt x="1" y="558"/>
                    <a:pt x="97" y="645"/>
                  </a:cubicBezTo>
                  <a:lnTo>
                    <a:pt x="1885" y="2443"/>
                  </a:lnTo>
                  <a:cubicBezTo>
                    <a:pt x="1929" y="2486"/>
                    <a:pt x="1989" y="2508"/>
                    <a:pt x="2049" y="2508"/>
                  </a:cubicBezTo>
                  <a:cubicBezTo>
                    <a:pt x="2109" y="2508"/>
                    <a:pt x="2169" y="2486"/>
                    <a:pt x="2212" y="244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8" name="Google Shape;18858;p67"/>
            <p:cNvSpPr/>
            <p:nvPr/>
          </p:nvSpPr>
          <p:spPr>
            <a:xfrm>
              <a:off x="7309862" y="4008011"/>
              <a:ext cx="86002" cy="94626"/>
            </a:xfrm>
            <a:custGeom>
              <a:avLst/>
              <a:gdLst/>
              <a:ahLst/>
              <a:cxnLst/>
              <a:rect l="l" t="t" r="r" b="b"/>
              <a:pathLst>
                <a:path w="3291" h="3621" extrusionOk="0">
                  <a:moveTo>
                    <a:pt x="2979" y="1"/>
                  </a:moveTo>
                  <a:cubicBezTo>
                    <a:pt x="2923" y="1"/>
                    <a:pt x="2865" y="24"/>
                    <a:pt x="2818" y="81"/>
                  </a:cubicBezTo>
                  <a:lnTo>
                    <a:pt x="126" y="3264"/>
                  </a:lnTo>
                  <a:cubicBezTo>
                    <a:pt x="1" y="3409"/>
                    <a:pt x="106" y="3620"/>
                    <a:pt x="289" y="3620"/>
                  </a:cubicBezTo>
                  <a:cubicBezTo>
                    <a:pt x="356" y="3620"/>
                    <a:pt x="414" y="3591"/>
                    <a:pt x="453" y="3543"/>
                  </a:cubicBezTo>
                  <a:lnTo>
                    <a:pt x="3155" y="360"/>
                  </a:lnTo>
                  <a:cubicBezTo>
                    <a:pt x="3290" y="196"/>
                    <a:pt x="3140" y="1"/>
                    <a:pt x="297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59" name="Google Shape;18859;p67"/>
          <p:cNvGrpSpPr/>
          <p:nvPr/>
        </p:nvGrpSpPr>
        <p:grpSpPr>
          <a:xfrm>
            <a:off x="6670400" y="3826468"/>
            <a:ext cx="387911" cy="310846"/>
            <a:chOff x="6670400" y="3826468"/>
            <a:chExt cx="387911" cy="310846"/>
          </a:xfrm>
        </p:grpSpPr>
        <p:sp>
          <p:nvSpPr>
            <p:cNvPr id="18860" name="Google Shape;18860;p67"/>
            <p:cNvSpPr/>
            <p:nvPr/>
          </p:nvSpPr>
          <p:spPr>
            <a:xfrm>
              <a:off x="6732648" y="3971687"/>
              <a:ext cx="263625" cy="165628"/>
            </a:xfrm>
            <a:custGeom>
              <a:avLst/>
              <a:gdLst/>
              <a:ahLst/>
              <a:cxnLst/>
              <a:rect l="l" t="t" r="r" b="b"/>
              <a:pathLst>
                <a:path w="10088" h="6338" extrusionOk="0">
                  <a:moveTo>
                    <a:pt x="1" y="0"/>
                  </a:moveTo>
                  <a:lnTo>
                    <a:pt x="1" y="4856"/>
                  </a:lnTo>
                  <a:cubicBezTo>
                    <a:pt x="1" y="5202"/>
                    <a:pt x="414" y="5520"/>
                    <a:pt x="1097" y="5779"/>
                  </a:cubicBezTo>
                  <a:cubicBezTo>
                    <a:pt x="1232" y="5828"/>
                    <a:pt x="1366" y="5866"/>
                    <a:pt x="1520" y="5914"/>
                  </a:cubicBezTo>
                  <a:cubicBezTo>
                    <a:pt x="1655" y="5953"/>
                    <a:pt x="1799" y="5991"/>
                    <a:pt x="1943" y="6020"/>
                  </a:cubicBezTo>
                  <a:cubicBezTo>
                    <a:pt x="2039" y="6049"/>
                    <a:pt x="2145" y="6068"/>
                    <a:pt x="2260" y="6087"/>
                  </a:cubicBezTo>
                  <a:cubicBezTo>
                    <a:pt x="2914" y="6212"/>
                    <a:pt x="3578" y="6289"/>
                    <a:pt x="4251" y="6318"/>
                  </a:cubicBezTo>
                  <a:cubicBezTo>
                    <a:pt x="4443" y="6328"/>
                    <a:pt x="4636" y="6337"/>
                    <a:pt x="4828" y="6337"/>
                  </a:cubicBezTo>
                  <a:lnTo>
                    <a:pt x="5261" y="6337"/>
                  </a:lnTo>
                  <a:cubicBezTo>
                    <a:pt x="6232" y="6328"/>
                    <a:pt x="7193" y="6222"/>
                    <a:pt x="8145" y="6020"/>
                  </a:cubicBezTo>
                  <a:cubicBezTo>
                    <a:pt x="8290" y="5991"/>
                    <a:pt x="8434" y="5953"/>
                    <a:pt x="8569" y="5914"/>
                  </a:cubicBezTo>
                  <a:cubicBezTo>
                    <a:pt x="9511" y="5645"/>
                    <a:pt x="10088" y="5270"/>
                    <a:pt x="10088" y="4847"/>
                  </a:cubicBezTo>
                  <a:lnTo>
                    <a:pt x="100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1" name="Google Shape;18861;p67"/>
            <p:cNvSpPr/>
            <p:nvPr/>
          </p:nvSpPr>
          <p:spPr>
            <a:xfrm>
              <a:off x="6980175" y="3971687"/>
              <a:ext cx="16098" cy="145271"/>
            </a:xfrm>
            <a:custGeom>
              <a:avLst/>
              <a:gdLst/>
              <a:ahLst/>
              <a:cxnLst/>
              <a:rect l="l" t="t" r="r" b="b"/>
              <a:pathLst>
                <a:path w="616" h="5559" extrusionOk="0">
                  <a:moveTo>
                    <a:pt x="0" y="0"/>
                  </a:moveTo>
                  <a:lnTo>
                    <a:pt x="0" y="5558"/>
                  </a:lnTo>
                  <a:cubicBezTo>
                    <a:pt x="395" y="5347"/>
                    <a:pt x="616" y="5106"/>
                    <a:pt x="616" y="4847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2" name="Google Shape;18862;p67"/>
            <p:cNvSpPr/>
            <p:nvPr/>
          </p:nvSpPr>
          <p:spPr>
            <a:xfrm>
              <a:off x="6858789" y="3989823"/>
              <a:ext cx="11342" cy="147492"/>
            </a:xfrm>
            <a:custGeom>
              <a:avLst/>
              <a:gdLst/>
              <a:ahLst/>
              <a:cxnLst/>
              <a:rect l="l" t="t" r="r" b="b"/>
              <a:pathLst>
                <a:path w="434" h="5644" extrusionOk="0">
                  <a:moveTo>
                    <a:pt x="214" y="1"/>
                  </a:moveTo>
                  <a:cubicBezTo>
                    <a:pt x="107" y="1"/>
                    <a:pt x="1" y="71"/>
                    <a:pt x="1" y="210"/>
                  </a:cubicBezTo>
                  <a:lnTo>
                    <a:pt x="1" y="5643"/>
                  </a:lnTo>
                  <a:lnTo>
                    <a:pt x="434" y="5643"/>
                  </a:lnTo>
                  <a:lnTo>
                    <a:pt x="434" y="210"/>
                  </a:lnTo>
                  <a:cubicBezTo>
                    <a:pt x="429" y="71"/>
                    <a:pt x="321" y="1"/>
                    <a:pt x="21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3" name="Google Shape;18863;p67"/>
            <p:cNvSpPr/>
            <p:nvPr/>
          </p:nvSpPr>
          <p:spPr>
            <a:xfrm>
              <a:off x="6772108" y="3989770"/>
              <a:ext cx="11342" cy="72910"/>
            </a:xfrm>
            <a:custGeom>
              <a:avLst/>
              <a:gdLst/>
              <a:ahLst/>
              <a:cxnLst/>
              <a:rect l="l" t="t" r="r" b="b"/>
              <a:pathLst>
                <a:path w="434" h="2790" extrusionOk="0">
                  <a:moveTo>
                    <a:pt x="22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2568"/>
                  </a:lnTo>
                  <a:cubicBezTo>
                    <a:pt x="0" y="2693"/>
                    <a:pt x="97" y="2789"/>
                    <a:pt x="222" y="2789"/>
                  </a:cubicBezTo>
                  <a:cubicBezTo>
                    <a:pt x="337" y="2789"/>
                    <a:pt x="433" y="2683"/>
                    <a:pt x="433" y="2568"/>
                  </a:cubicBezTo>
                  <a:lnTo>
                    <a:pt x="433" y="212"/>
                  </a:ln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4" name="Google Shape;18864;p67"/>
            <p:cNvSpPr/>
            <p:nvPr/>
          </p:nvSpPr>
          <p:spPr>
            <a:xfrm>
              <a:off x="6772108" y="4074701"/>
              <a:ext cx="11342" cy="54303"/>
            </a:xfrm>
            <a:custGeom>
              <a:avLst/>
              <a:gdLst/>
              <a:ahLst/>
              <a:cxnLst/>
              <a:rect l="l" t="t" r="r" b="b"/>
              <a:pathLst>
                <a:path w="434" h="2078" extrusionOk="0">
                  <a:moveTo>
                    <a:pt x="222" y="1"/>
                  </a:moveTo>
                  <a:cubicBezTo>
                    <a:pt x="97" y="1"/>
                    <a:pt x="10" y="97"/>
                    <a:pt x="0" y="212"/>
                  </a:cubicBezTo>
                  <a:lnTo>
                    <a:pt x="0" y="1972"/>
                  </a:lnTo>
                  <a:cubicBezTo>
                    <a:pt x="135" y="2011"/>
                    <a:pt x="279" y="2049"/>
                    <a:pt x="423" y="2078"/>
                  </a:cubicBezTo>
                  <a:cubicBezTo>
                    <a:pt x="433" y="2059"/>
                    <a:pt x="433" y="2049"/>
                    <a:pt x="433" y="2030"/>
                  </a:cubicBezTo>
                  <a:cubicBezTo>
                    <a:pt x="433" y="1414"/>
                    <a:pt x="433" y="818"/>
                    <a:pt x="433" y="212"/>
                  </a:cubicBez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5" name="Google Shape;18865;p67"/>
            <p:cNvSpPr/>
            <p:nvPr/>
          </p:nvSpPr>
          <p:spPr>
            <a:xfrm>
              <a:off x="6945235" y="3989823"/>
              <a:ext cx="11342" cy="139182"/>
            </a:xfrm>
            <a:custGeom>
              <a:avLst/>
              <a:gdLst/>
              <a:ahLst/>
              <a:cxnLst/>
              <a:rect l="l" t="t" r="r" b="b"/>
              <a:pathLst>
                <a:path w="434" h="532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5278"/>
                  </a:lnTo>
                  <a:cubicBezTo>
                    <a:pt x="1" y="5297"/>
                    <a:pt x="10" y="5307"/>
                    <a:pt x="10" y="5326"/>
                  </a:cubicBezTo>
                  <a:cubicBezTo>
                    <a:pt x="155" y="5297"/>
                    <a:pt x="299" y="5259"/>
                    <a:pt x="434" y="5220"/>
                  </a:cubicBez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6" name="Google Shape;18866;p67"/>
            <p:cNvSpPr/>
            <p:nvPr/>
          </p:nvSpPr>
          <p:spPr>
            <a:xfrm>
              <a:off x="6732412" y="3961887"/>
              <a:ext cx="263860" cy="63084"/>
            </a:xfrm>
            <a:custGeom>
              <a:avLst/>
              <a:gdLst/>
              <a:ahLst/>
              <a:cxnLst/>
              <a:rect l="l" t="t" r="r" b="b"/>
              <a:pathLst>
                <a:path w="10097" h="2414" extrusionOk="0">
                  <a:moveTo>
                    <a:pt x="0" y="0"/>
                  </a:moveTo>
                  <a:lnTo>
                    <a:pt x="0" y="933"/>
                  </a:lnTo>
                  <a:cubicBezTo>
                    <a:pt x="0" y="1673"/>
                    <a:pt x="1846" y="2279"/>
                    <a:pt x="4250" y="2395"/>
                  </a:cubicBezTo>
                  <a:cubicBezTo>
                    <a:pt x="4510" y="2404"/>
                    <a:pt x="4779" y="2414"/>
                    <a:pt x="5048" y="2414"/>
                  </a:cubicBezTo>
                  <a:cubicBezTo>
                    <a:pt x="7837" y="2414"/>
                    <a:pt x="10097" y="1750"/>
                    <a:pt x="10097" y="933"/>
                  </a:cubicBezTo>
                  <a:lnTo>
                    <a:pt x="10097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7" name="Google Shape;18867;p67"/>
            <p:cNvSpPr/>
            <p:nvPr/>
          </p:nvSpPr>
          <p:spPr>
            <a:xfrm>
              <a:off x="6980175" y="3961887"/>
              <a:ext cx="16098" cy="42727"/>
            </a:xfrm>
            <a:custGeom>
              <a:avLst/>
              <a:gdLst/>
              <a:ahLst/>
              <a:cxnLst/>
              <a:rect l="l" t="t" r="r" b="b"/>
              <a:pathLst>
                <a:path w="616" h="1635" extrusionOk="0">
                  <a:moveTo>
                    <a:pt x="0" y="0"/>
                  </a:moveTo>
                  <a:lnTo>
                    <a:pt x="0" y="1635"/>
                  </a:lnTo>
                  <a:cubicBezTo>
                    <a:pt x="395" y="1423"/>
                    <a:pt x="616" y="1183"/>
                    <a:pt x="616" y="933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8" name="Google Shape;18868;p67"/>
            <p:cNvSpPr/>
            <p:nvPr/>
          </p:nvSpPr>
          <p:spPr>
            <a:xfrm>
              <a:off x="6732412" y="3922924"/>
              <a:ext cx="263860" cy="77692"/>
            </a:xfrm>
            <a:custGeom>
              <a:avLst/>
              <a:gdLst/>
              <a:ahLst/>
              <a:cxnLst/>
              <a:rect l="l" t="t" r="r" b="b"/>
              <a:pathLst>
                <a:path w="10097" h="2973" extrusionOk="0">
                  <a:moveTo>
                    <a:pt x="5048" y="1"/>
                  </a:moveTo>
                  <a:cubicBezTo>
                    <a:pt x="2260" y="1"/>
                    <a:pt x="0" y="664"/>
                    <a:pt x="0" y="1482"/>
                  </a:cubicBezTo>
                  <a:cubicBezTo>
                    <a:pt x="0" y="2309"/>
                    <a:pt x="2260" y="2972"/>
                    <a:pt x="5048" y="2972"/>
                  </a:cubicBezTo>
                  <a:cubicBezTo>
                    <a:pt x="7837" y="2972"/>
                    <a:pt x="10097" y="2309"/>
                    <a:pt x="10097" y="1482"/>
                  </a:cubicBezTo>
                  <a:cubicBezTo>
                    <a:pt x="10097" y="664"/>
                    <a:pt x="7837" y="1"/>
                    <a:pt x="5048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9" name="Google Shape;18869;p67"/>
            <p:cNvSpPr/>
            <p:nvPr/>
          </p:nvSpPr>
          <p:spPr>
            <a:xfrm>
              <a:off x="6843475" y="3922924"/>
              <a:ext cx="152797" cy="77692"/>
            </a:xfrm>
            <a:custGeom>
              <a:avLst/>
              <a:gdLst/>
              <a:ahLst/>
              <a:cxnLst/>
              <a:rect l="l" t="t" r="r" b="b"/>
              <a:pathLst>
                <a:path w="5847" h="2973" extrusionOk="0">
                  <a:moveTo>
                    <a:pt x="798" y="1"/>
                  </a:moveTo>
                  <a:cubicBezTo>
                    <a:pt x="529" y="1"/>
                    <a:pt x="260" y="10"/>
                    <a:pt x="0" y="20"/>
                  </a:cubicBezTo>
                  <a:cubicBezTo>
                    <a:pt x="2404" y="135"/>
                    <a:pt x="4251" y="741"/>
                    <a:pt x="4251" y="1491"/>
                  </a:cubicBezTo>
                  <a:cubicBezTo>
                    <a:pt x="4251" y="2232"/>
                    <a:pt x="2414" y="2837"/>
                    <a:pt x="0" y="2953"/>
                  </a:cubicBezTo>
                  <a:cubicBezTo>
                    <a:pt x="260" y="2962"/>
                    <a:pt x="529" y="2972"/>
                    <a:pt x="798" y="2972"/>
                  </a:cubicBezTo>
                  <a:cubicBezTo>
                    <a:pt x="3587" y="2972"/>
                    <a:pt x="5847" y="2309"/>
                    <a:pt x="5847" y="1491"/>
                  </a:cubicBezTo>
                  <a:cubicBezTo>
                    <a:pt x="5847" y="664"/>
                    <a:pt x="3587" y="1"/>
                    <a:pt x="798" y="1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0" name="Google Shape;18870;p67"/>
            <p:cNvSpPr/>
            <p:nvPr/>
          </p:nvSpPr>
          <p:spPr>
            <a:xfrm>
              <a:off x="6884190" y="3826678"/>
              <a:ext cx="131708" cy="127448"/>
            </a:xfrm>
            <a:custGeom>
              <a:avLst/>
              <a:gdLst/>
              <a:ahLst/>
              <a:cxnLst/>
              <a:rect l="l" t="t" r="r" b="b"/>
              <a:pathLst>
                <a:path w="5040" h="4877" extrusionOk="0">
                  <a:moveTo>
                    <a:pt x="4729" y="1"/>
                  </a:moveTo>
                  <a:cubicBezTo>
                    <a:pt x="4678" y="1"/>
                    <a:pt x="4625" y="21"/>
                    <a:pt x="4577" y="68"/>
                  </a:cubicBezTo>
                  <a:lnTo>
                    <a:pt x="135" y="4511"/>
                  </a:lnTo>
                  <a:cubicBezTo>
                    <a:pt x="0" y="4645"/>
                    <a:pt x="96" y="4866"/>
                    <a:pt x="279" y="4876"/>
                  </a:cubicBezTo>
                  <a:cubicBezTo>
                    <a:pt x="337" y="4876"/>
                    <a:pt x="394" y="4857"/>
                    <a:pt x="433" y="4818"/>
                  </a:cubicBezTo>
                  <a:lnTo>
                    <a:pt x="4885" y="366"/>
                  </a:lnTo>
                  <a:cubicBezTo>
                    <a:pt x="5040" y="212"/>
                    <a:pt x="4896" y="1"/>
                    <a:pt x="472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1" name="Google Shape;18871;p67"/>
            <p:cNvSpPr/>
            <p:nvPr/>
          </p:nvSpPr>
          <p:spPr>
            <a:xfrm>
              <a:off x="6878153" y="3942026"/>
              <a:ext cx="19861" cy="19887"/>
            </a:xfrm>
            <a:custGeom>
              <a:avLst/>
              <a:gdLst/>
              <a:ahLst/>
              <a:cxnLst/>
              <a:rect l="l" t="t" r="r" b="b"/>
              <a:pathLst>
                <a:path w="760" h="761" extrusionOk="0">
                  <a:moveTo>
                    <a:pt x="385" y="1"/>
                  </a:moveTo>
                  <a:cubicBezTo>
                    <a:pt x="173" y="1"/>
                    <a:pt x="0" y="174"/>
                    <a:pt x="0" y="376"/>
                  </a:cubicBezTo>
                  <a:cubicBezTo>
                    <a:pt x="0" y="587"/>
                    <a:pt x="173" y="760"/>
                    <a:pt x="385" y="760"/>
                  </a:cubicBezTo>
                  <a:cubicBezTo>
                    <a:pt x="587" y="760"/>
                    <a:pt x="760" y="587"/>
                    <a:pt x="760" y="376"/>
                  </a:cubicBezTo>
                  <a:cubicBezTo>
                    <a:pt x="760" y="174"/>
                    <a:pt x="587" y="1"/>
                    <a:pt x="38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2" name="Google Shape;18872;p67"/>
            <p:cNvSpPr/>
            <p:nvPr/>
          </p:nvSpPr>
          <p:spPr>
            <a:xfrm>
              <a:off x="6712996" y="3826468"/>
              <a:ext cx="131499" cy="127657"/>
            </a:xfrm>
            <a:custGeom>
              <a:avLst/>
              <a:gdLst/>
              <a:ahLst/>
              <a:cxnLst/>
              <a:rect l="l" t="t" r="r" b="b"/>
              <a:pathLst>
                <a:path w="5032" h="4885" extrusionOk="0">
                  <a:moveTo>
                    <a:pt x="307" y="1"/>
                  </a:moveTo>
                  <a:cubicBezTo>
                    <a:pt x="142" y="1"/>
                    <a:pt x="1" y="219"/>
                    <a:pt x="156" y="374"/>
                  </a:cubicBezTo>
                  <a:lnTo>
                    <a:pt x="4599" y="4817"/>
                  </a:lnTo>
                  <a:cubicBezTo>
                    <a:pt x="4638" y="4855"/>
                    <a:pt x="4695" y="4884"/>
                    <a:pt x="4753" y="4884"/>
                  </a:cubicBezTo>
                  <a:lnTo>
                    <a:pt x="4753" y="4874"/>
                  </a:lnTo>
                  <a:cubicBezTo>
                    <a:pt x="4936" y="4874"/>
                    <a:pt x="5032" y="4653"/>
                    <a:pt x="4907" y="4519"/>
                  </a:cubicBezTo>
                  <a:lnTo>
                    <a:pt x="455" y="66"/>
                  </a:lnTo>
                  <a:cubicBezTo>
                    <a:pt x="408" y="20"/>
                    <a:pt x="357" y="1"/>
                    <a:pt x="307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3" name="Google Shape;18873;p67"/>
            <p:cNvSpPr/>
            <p:nvPr/>
          </p:nvSpPr>
          <p:spPr>
            <a:xfrm>
              <a:off x="6830906" y="3942026"/>
              <a:ext cx="19626" cy="19887"/>
            </a:xfrm>
            <a:custGeom>
              <a:avLst/>
              <a:gdLst/>
              <a:ahLst/>
              <a:cxnLst/>
              <a:rect l="l" t="t" r="r" b="b"/>
              <a:pathLst>
                <a:path w="751" h="761" extrusionOk="0">
                  <a:moveTo>
                    <a:pt x="376" y="1"/>
                  </a:moveTo>
                  <a:cubicBezTo>
                    <a:pt x="164" y="1"/>
                    <a:pt x="1" y="174"/>
                    <a:pt x="1" y="376"/>
                  </a:cubicBezTo>
                  <a:cubicBezTo>
                    <a:pt x="1" y="587"/>
                    <a:pt x="164" y="760"/>
                    <a:pt x="376" y="760"/>
                  </a:cubicBezTo>
                  <a:cubicBezTo>
                    <a:pt x="587" y="760"/>
                    <a:pt x="751" y="587"/>
                    <a:pt x="751" y="376"/>
                  </a:cubicBezTo>
                  <a:cubicBezTo>
                    <a:pt x="751" y="174"/>
                    <a:pt x="587" y="1"/>
                    <a:pt x="37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4" name="Google Shape;18874;p67"/>
            <p:cNvSpPr/>
            <p:nvPr/>
          </p:nvSpPr>
          <p:spPr>
            <a:xfrm>
              <a:off x="6706933" y="3869822"/>
              <a:ext cx="45601" cy="58903"/>
            </a:xfrm>
            <a:custGeom>
              <a:avLst/>
              <a:gdLst/>
              <a:ahLst/>
              <a:cxnLst/>
              <a:rect l="l" t="t" r="r" b="b"/>
              <a:pathLst>
                <a:path w="1745" h="2254" extrusionOk="0">
                  <a:moveTo>
                    <a:pt x="303" y="0"/>
                  </a:moveTo>
                  <a:cubicBezTo>
                    <a:pt x="151" y="0"/>
                    <a:pt x="1" y="168"/>
                    <a:pt x="110" y="331"/>
                  </a:cubicBezTo>
                  <a:lnTo>
                    <a:pt x="1292" y="2148"/>
                  </a:lnTo>
                  <a:cubicBezTo>
                    <a:pt x="1331" y="2215"/>
                    <a:pt x="1398" y="2254"/>
                    <a:pt x="1465" y="2254"/>
                  </a:cubicBezTo>
                  <a:lnTo>
                    <a:pt x="1465" y="2244"/>
                  </a:lnTo>
                  <a:cubicBezTo>
                    <a:pt x="1639" y="2244"/>
                    <a:pt x="1744" y="2062"/>
                    <a:pt x="1648" y="1917"/>
                  </a:cubicBezTo>
                  <a:lnTo>
                    <a:pt x="475" y="100"/>
                  </a:lnTo>
                  <a:cubicBezTo>
                    <a:pt x="430" y="29"/>
                    <a:pt x="366" y="0"/>
                    <a:pt x="30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5" name="Google Shape;18875;p67"/>
            <p:cNvSpPr/>
            <p:nvPr/>
          </p:nvSpPr>
          <p:spPr>
            <a:xfrm>
              <a:off x="6670400" y="3912653"/>
              <a:ext cx="65201" cy="31673"/>
            </a:xfrm>
            <a:custGeom>
              <a:avLst/>
              <a:gdLst/>
              <a:ahLst/>
              <a:cxnLst/>
              <a:rect l="l" t="t" r="r" b="b"/>
              <a:pathLst>
                <a:path w="2495" h="1212" extrusionOk="0">
                  <a:moveTo>
                    <a:pt x="312" y="1"/>
                  </a:moveTo>
                  <a:cubicBezTo>
                    <a:pt x="100" y="1"/>
                    <a:pt x="0" y="319"/>
                    <a:pt x="238" y="413"/>
                  </a:cubicBezTo>
                  <a:lnTo>
                    <a:pt x="2123" y="1201"/>
                  </a:lnTo>
                  <a:cubicBezTo>
                    <a:pt x="2142" y="1211"/>
                    <a:pt x="2171" y="1211"/>
                    <a:pt x="2200" y="1211"/>
                  </a:cubicBezTo>
                  <a:cubicBezTo>
                    <a:pt x="2203" y="1211"/>
                    <a:pt x="2207" y="1211"/>
                    <a:pt x="2210" y="1211"/>
                  </a:cubicBezTo>
                  <a:cubicBezTo>
                    <a:pt x="2442" y="1211"/>
                    <a:pt x="2495" y="892"/>
                    <a:pt x="2286" y="798"/>
                  </a:cubicBezTo>
                  <a:lnTo>
                    <a:pt x="402" y="19"/>
                  </a:lnTo>
                  <a:cubicBezTo>
                    <a:pt x="370" y="6"/>
                    <a:pt x="340" y="1"/>
                    <a:pt x="312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6" name="Google Shape;18876;p67"/>
            <p:cNvSpPr/>
            <p:nvPr/>
          </p:nvSpPr>
          <p:spPr>
            <a:xfrm>
              <a:off x="6976412" y="3869822"/>
              <a:ext cx="45340" cy="58903"/>
            </a:xfrm>
            <a:custGeom>
              <a:avLst/>
              <a:gdLst/>
              <a:ahLst/>
              <a:cxnLst/>
              <a:rect l="l" t="t" r="r" b="b"/>
              <a:pathLst>
                <a:path w="1735" h="2254" extrusionOk="0">
                  <a:moveTo>
                    <a:pt x="1435" y="0"/>
                  </a:moveTo>
                  <a:cubicBezTo>
                    <a:pt x="1372" y="0"/>
                    <a:pt x="1308" y="29"/>
                    <a:pt x="1260" y="100"/>
                  </a:cubicBezTo>
                  <a:lnTo>
                    <a:pt x="87" y="1917"/>
                  </a:lnTo>
                  <a:cubicBezTo>
                    <a:pt x="0" y="2062"/>
                    <a:pt x="96" y="2254"/>
                    <a:pt x="269" y="2254"/>
                  </a:cubicBezTo>
                  <a:cubicBezTo>
                    <a:pt x="346" y="2254"/>
                    <a:pt x="414" y="2215"/>
                    <a:pt x="452" y="2148"/>
                  </a:cubicBezTo>
                  <a:lnTo>
                    <a:pt x="1625" y="340"/>
                  </a:lnTo>
                  <a:cubicBezTo>
                    <a:pt x="1734" y="170"/>
                    <a:pt x="1588" y="0"/>
                    <a:pt x="1435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7" name="Google Shape;18877;p67"/>
            <p:cNvSpPr/>
            <p:nvPr/>
          </p:nvSpPr>
          <p:spPr>
            <a:xfrm>
              <a:off x="6993084" y="3912653"/>
              <a:ext cx="65227" cy="31673"/>
            </a:xfrm>
            <a:custGeom>
              <a:avLst/>
              <a:gdLst/>
              <a:ahLst/>
              <a:cxnLst/>
              <a:rect l="l" t="t" r="r" b="b"/>
              <a:pathLst>
                <a:path w="2496" h="1212" extrusionOk="0">
                  <a:moveTo>
                    <a:pt x="2189" y="1"/>
                  </a:moveTo>
                  <a:cubicBezTo>
                    <a:pt x="2162" y="1"/>
                    <a:pt x="2133" y="6"/>
                    <a:pt x="2103" y="19"/>
                  </a:cubicBezTo>
                  <a:lnTo>
                    <a:pt x="218" y="807"/>
                  </a:lnTo>
                  <a:cubicBezTo>
                    <a:pt x="0" y="892"/>
                    <a:pt x="62" y="1211"/>
                    <a:pt x="285" y="1211"/>
                  </a:cubicBezTo>
                  <a:cubicBezTo>
                    <a:pt x="288" y="1211"/>
                    <a:pt x="292" y="1211"/>
                    <a:pt x="295" y="1211"/>
                  </a:cubicBezTo>
                  <a:cubicBezTo>
                    <a:pt x="324" y="1211"/>
                    <a:pt x="353" y="1201"/>
                    <a:pt x="382" y="1192"/>
                  </a:cubicBezTo>
                  <a:lnTo>
                    <a:pt x="2266" y="413"/>
                  </a:lnTo>
                  <a:cubicBezTo>
                    <a:pt x="2496" y="319"/>
                    <a:pt x="2395" y="1"/>
                    <a:pt x="218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78" name="Google Shape;18878;p67"/>
          <p:cNvGrpSpPr/>
          <p:nvPr/>
        </p:nvGrpSpPr>
        <p:grpSpPr>
          <a:xfrm>
            <a:off x="7662181" y="3803446"/>
            <a:ext cx="302823" cy="360498"/>
            <a:chOff x="7662181" y="3803446"/>
            <a:chExt cx="302823" cy="360498"/>
          </a:xfrm>
        </p:grpSpPr>
        <p:sp>
          <p:nvSpPr>
            <p:cNvPr id="18879" name="Google Shape;18879;p67"/>
            <p:cNvSpPr/>
            <p:nvPr/>
          </p:nvSpPr>
          <p:spPr>
            <a:xfrm>
              <a:off x="7801388" y="4144161"/>
              <a:ext cx="22683" cy="19782"/>
            </a:xfrm>
            <a:custGeom>
              <a:avLst/>
              <a:gdLst/>
              <a:ahLst/>
              <a:cxnLst/>
              <a:rect l="l" t="t" r="r" b="b"/>
              <a:pathLst>
                <a:path w="868" h="757" extrusionOk="0">
                  <a:moveTo>
                    <a:pt x="567" y="1"/>
                  </a:moveTo>
                  <a:cubicBezTo>
                    <a:pt x="519" y="1"/>
                    <a:pt x="468" y="20"/>
                    <a:pt x="424" y="64"/>
                  </a:cubicBezTo>
                  <a:lnTo>
                    <a:pt x="87" y="401"/>
                  </a:lnTo>
                  <a:cubicBezTo>
                    <a:pt x="1" y="487"/>
                    <a:pt x="1" y="622"/>
                    <a:pt x="87" y="699"/>
                  </a:cubicBezTo>
                  <a:cubicBezTo>
                    <a:pt x="126" y="737"/>
                    <a:pt x="179" y="756"/>
                    <a:pt x="231" y="756"/>
                  </a:cubicBezTo>
                  <a:cubicBezTo>
                    <a:pt x="284" y="756"/>
                    <a:pt x="337" y="737"/>
                    <a:pt x="376" y="699"/>
                  </a:cubicBezTo>
                  <a:lnTo>
                    <a:pt x="712" y="362"/>
                  </a:lnTo>
                  <a:cubicBezTo>
                    <a:pt x="867" y="207"/>
                    <a:pt x="727" y="1"/>
                    <a:pt x="56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0" name="Google Shape;18880;p67"/>
            <p:cNvSpPr/>
            <p:nvPr/>
          </p:nvSpPr>
          <p:spPr>
            <a:xfrm>
              <a:off x="7662181" y="4059283"/>
              <a:ext cx="199286" cy="89399"/>
            </a:xfrm>
            <a:custGeom>
              <a:avLst/>
              <a:gdLst/>
              <a:ahLst/>
              <a:cxnLst/>
              <a:rect l="l" t="t" r="r" b="b"/>
              <a:pathLst>
                <a:path w="7626" h="3421" extrusionOk="0">
                  <a:moveTo>
                    <a:pt x="5930" y="1"/>
                  </a:moveTo>
                  <a:cubicBezTo>
                    <a:pt x="5533" y="1"/>
                    <a:pt x="5137" y="152"/>
                    <a:pt x="4837" y="456"/>
                  </a:cubicBezTo>
                  <a:lnTo>
                    <a:pt x="2616" y="2677"/>
                  </a:lnTo>
                  <a:cubicBezTo>
                    <a:pt x="2400" y="2894"/>
                    <a:pt x="2113" y="3002"/>
                    <a:pt x="1826" y="3002"/>
                  </a:cubicBezTo>
                  <a:cubicBezTo>
                    <a:pt x="1539" y="3002"/>
                    <a:pt x="1250" y="2894"/>
                    <a:pt x="1029" y="2677"/>
                  </a:cubicBezTo>
                  <a:lnTo>
                    <a:pt x="895" y="2543"/>
                  </a:lnTo>
                  <a:cubicBezTo>
                    <a:pt x="462" y="2101"/>
                    <a:pt x="462" y="1389"/>
                    <a:pt x="895" y="956"/>
                  </a:cubicBezTo>
                  <a:lnTo>
                    <a:pt x="1193" y="658"/>
                  </a:lnTo>
                  <a:cubicBezTo>
                    <a:pt x="1340" y="511"/>
                    <a:pt x="1200" y="302"/>
                    <a:pt x="1040" y="302"/>
                  </a:cubicBezTo>
                  <a:cubicBezTo>
                    <a:pt x="991" y="302"/>
                    <a:pt x="940" y="322"/>
                    <a:pt x="895" y="370"/>
                  </a:cubicBezTo>
                  <a:lnTo>
                    <a:pt x="606" y="658"/>
                  </a:lnTo>
                  <a:cubicBezTo>
                    <a:pt x="0" y="1264"/>
                    <a:pt x="0" y="2235"/>
                    <a:pt x="606" y="2841"/>
                  </a:cubicBezTo>
                  <a:lnTo>
                    <a:pt x="731" y="2966"/>
                  </a:lnTo>
                  <a:cubicBezTo>
                    <a:pt x="1034" y="3269"/>
                    <a:pt x="1428" y="3420"/>
                    <a:pt x="1823" y="3420"/>
                  </a:cubicBezTo>
                  <a:cubicBezTo>
                    <a:pt x="2217" y="3420"/>
                    <a:pt x="2611" y="3269"/>
                    <a:pt x="2914" y="2966"/>
                  </a:cubicBezTo>
                  <a:lnTo>
                    <a:pt x="5135" y="754"/>
                  </a:lnTo>
                  <a:cubicBezTo>
                    <a:pt x="5352" y="533"/>
                    <a:pt x="5638" y="423"/>
                    <a:pt x="5925" y="423"/>
                  </a:cubicBezTo>
                  <a:cubicBezTo>
                    <a:pt x="6212" y="423"/>
                    <a:pt x="6501" y="533"/>
                    <a:pt x="6722" y="754"/>
                  </a:cubicBezTo>
                  <a:cubicBezTo>
                    <a:pt x="7164" y="1187"/>
                    <a:pt x="7164" y="1899"/>
                    <a:pt x="6722" y="2341"/>
                  </a:cubicBezTo>
                  <a:lnTo>
                    <a:pt x="6049" y="3014"/>
                  </a:lnTo>
                  <a:cubicBezTo>
                    <a:pt x="5902" y="3161"/>
                    <a:pt x="6036" y="3370"/>
                    <a:pt x="6197" y="3370"/>
                  </a:cubicBezTo>
                  <a:cubicBezTo>
                    <a:pt x="6247" y="3370"/>
                    <a:pt x="6299" y="3350"/>
                    <a:pt x="6347" y="3303"/>
                  </a:cubicBezTo>
                  <a:lnTo>
                    <a:pt x="7020" y="2639"/>
                  </a:lnTo>
                  <a:cubicBezTo>
                    <a:pt x="7626" y="2033"/>
                    <a:pt x="7626" y="1052"/>
                    <a:pt x="7020" y="447"/>
                  </a:cubicBezTo>
                  <a:cubicBezTo>
                    <a:pt x="6718" y="150"/>
                    <a:pt x="6324" y="1"/>
                    <a:pt x="5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1" name="Google Shape;18881;p67"/>
            <p:cNvSpPr/>
            <p:nvPr/>
          </p:nvSpPr>
          <p:spPr>
            <a:xfrm>
              <a:off x="7673731" y="4032497"/>
              <a:ext cx="55819" cy="55401"/>
            </a:xfrm>
            <a:custGeom>
              <a:avLst/>
              <a:gdLst/>
              <a:ahLst/>
              <a:cxnLst/>
              <a:rect l="l" t="t" r="r" b="b"/>
              <a:pathLst>
                <a:path w="2136" h="2120" extrusionOk="0">
                  <a:moveTo>
                    <a:pt x="1347" y="0"/>
                  </a:moveTo>
                  <a:lnTo>
                    <a:pt x="68" y="1472"/>
                  </a:lnTo>
                  <a:cubicBezTo>
                    <a:pt x="1" y="1539"/>
                    <a:pt x="10" y="1645"/>
                    <a:pt x="78" y="1722"/>
                  </a:cubicBezTo>
                  <a:lnTo>
                    <a:pt x="424" y="2068"/>
                  </a:lnTo>
                  <a:cubicBezTo>
                    <a:pt x="459" y="2103"/>
                    <a:pt x="504" y="2119"/>
                    <a:pt x="550" y="2119"/>
                  </a:cubicBezTo>
                  <a:cubicBezTo>
                    <a:pt x="593" y="2119"/>
                    <a:pt x="637" y="2105"/>
                    <a:pt x="674" y="2077"/>
                  </a:cubicBezTo>
                  <a:lnTo>
                    <a:pt x="2135" y="798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2" name="Google Shape;18882;p67"/>
            <p:cNvSpPr/>
            <p:nvPr/>
          </p:nvSpPr>
          <p:spPr>
            <a:xfrm>
              <a:off x="7680264" y="4043055"/>
              <a:ext cx="49286" cy="44948"/>
            </a:xfrm>
            <a:custGeom>
              <a:avLst/>
              <a:gdLst/>
              <a:ahLst/>
              <a:cxnLst/>
              <a:rect l="l" t="t" r="r" b="b"/>
              <a:pathLst>
                <a:path w="1886" h="1720" extrusionOk="0">
                  <a:moveTo>
                    <a:pt x="1491" y="0"/>
                  </a:moveTo>
                  <a:lnTo>
                    <a:pt x="1" y="1491"/>
                  </a:lnTo>
                  <a:lnTo>
                    <a:pt x="174" y="1664"/>
                  </a:lnTo>
                  <a:cubicBezTo>
                    <a:pt x="210" y="1700"/>
                    <a:pt x="257" y="1719"/>
                    <a:pt x="305" y="1719"/>
                  </a:cubicBezTo>
                  <a:cubicBezTo>
                    <a:pt x="346" y="1719"/>
                    <a:pt x="388" y="1705"/>
                    <a:pt x="424" y="1673"/>
                  </a:cubicBezTo>
                  <a:lnTo>
                    <a:pt x="1885" y="394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3" name="Google Shape;18883;p67"/>
            <p:cNvSpPr/>
            <p:nvPr/>
          </p:nvSpPr>
          <p:spPr>
            <a:xfrm>
              <a:off x="7693331" y="3857096"/>
              <a:ext cx="211882" cy="211072"/>
            </a:xfrm>
            <a:custGeom>
              <a:avLst/>
              <a:gdLst/>
              <a:ahLst/>
              <a:cxnLst/>
              <a:rect l="l" t="t" r="r" b="b"/>
              <a:pathLst>
                <a:path w="8108" h="8077" extrusionOk="0">
                  <a:moveTo>
                    <a:pt x="6126" y="0"/>
                  </a:moveTo>
                  <a:lnTo>
                    <a:pt x="97" y="6991"/>
                  </a:lnTo>
                  <a:cubicBezTo>
                    <a:pt x="1" y="7107"/>
                    <a:pt x="10" y="7270"/>
                    <a:pt x="116" y="7376"/>
                  </a:cubicBezTo>
                  <a:lnTo>
                    <a:pt x="732" y="7991"/>
                  </a:lnTo>
                  <a:cubicBezTo>
                    <a:pt x="788" y="8048"/>
                    <a:pt x="861" y="8077"/>
                    <a:pt x="935" y="8077"/>
                  </a:cubicBezTo>
                  <a:cubicBezTo>
                    <a:pt x="999" y="8077"/>
                    <a:pt x="1063" y="8055"/>
                    <a:pt x="1116" y="8010"/>
                  </a:cubicBezTo>
                  <a:lnTo>
                    <a:pt x="8107" y="1981"/>
                  </a:lnTo>
                  <a:lnTo>
                    <a:pt x="8049" y="1943"/>
                  </a:lnTo>
                  <a:cubicBezTo>
                    <a:pt x="7261" y="1491"/>
                    <a:pt x="6617" y="837"/>
                    <a:pt x="6165" y="58"/>
                  </a:cubicBezTo>
                  <a:lnTo>
                    <a:pt x="6126" y="0"/>
                  </a:ln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4" name="Google Shape;18884;p67"/>
            <p:cNvSpPr/>
            <p:nvPr/>
          </p:nvSpPr>
          <p:spPr>
            <a:xfrm>
              <a:off x="7704385" y="3886495"/>
              <a:ext cx="200828" cy="181542"/>
            </a:xfrm>
            <a:custGeom>
              <a:avLst/>
              <a:gdLst/>
              <a:ahLst/>
              <a:cxnLst/>
              <a:rect l="l" t="t" r="r" b="b"/>
              <a:pathLst>
                <a:path w="7685" h="6947" extrusionOk="0">
                  <a:moveTo>
                    <a:pt x="6559" y="0"/>
                  </a:moveTo>
                  <a:lnTo>
                    <a:pt x="1" y="6559"/>
                  </a:lnTo>
                  <a:lnTo>
                    <a:pt x="309" y="6866"/>
                  </a:lnTo>
                  <a:cubicBezTo>
                    <a:pt x="363" y="6920"/>
                    <a:pt x="432" y="6947"/>
                    <a:pt x="502" y="6947"/>
                  </a:cubicBezTo>
                  <a:cubicBezTo>
                    <a:pt x="569" y="6947"/>
                    <a:pt x="637" y="6923"/>
                    <a:pt x="693" y="6876"/>
                  </a:cubicBezTo>
                  <a:lnTo>
                    <a:pt x="7684" y="847"/>
                  </a:lnTo>
                  <a:lnTo>
                    <a:pt x="7626" y="818"/>
                  </a:lnTo>
                  <a:cubicBezTo>
                    <a:pt x="7232" y="587"/>
                    <a:pt x="6876" y="318"/>
                    <a:pt x="655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5" name="Google Shape;18885;p67"/>
            <p:cNvSpPr/>
            <p:nvPr/>
          </p:nvSpPr>
          <p:spPr>
            <a:xfrm>
              <a:off x="7799376" y="3803446"/>
              <a:ext cx="165628" cy="138555"/>
            </a:xfrm>
            <a:custGeom>
              <a:avLst/>
              <a:gdLst/>
              <a:ahLst/>
              <a:cxnLst/>
              <a:rect l="l" t="t" r="r" b="b"/>
              <a:pathLst>
                <a:path w="6338" h="5302" extrusionOk="0">
                  <a:moveTo>
                    <a:pt x="3678" y="0"/>
                  </a:moveTo>
                  <a:cubicBezTo>
                    <a:pt x="3059" y="0"/>
                    <a:pt x="2438" y="236"/>
                    <a:pt x="1962" y="707"/>
                  </a:cubicBezTo>
                  <a:cubicBezTo>
                    <a:pt x="1" y="2669"/>
                    <a:pt x="953" y="3448"/>
                    <a:pt x="1799" y="4294"/>
                  </a:cubicBezTo>
                  <a:cubicBezTo>
                    <a:pt x="2297" y="4791"/>
                    <a:pt x="2749" y="5301"/>
                    <a:pt x="3398" y="5301"/>
                  </a:cubicBezTo>
                  <a:cubicBezTo>
                    <a:pt x="3903" y="5301"/>
                    <a:pt x="4527" y="4993"/>
                    <a:pt x="5386" y="4130"/>
                  </a:cubicBezTo>
                  <a:cubicBezTo>
                    <a:pt x="6338" y="3188"/>
                    <a:pt x="6338" y="1649"/>
                    <a:pt x="5386" y="707"/>
                  </a:cubicBezTo>
                  <a:cubicBezTo>
                    <a:pt x="4915" y="236"/>
                    <a:pt x="4297" y="0"/>
                    <a:pt x="367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6" name="Google Shape;18886;p67"/>
            <p:cNvSpPr/>
            <p:nvPr/>
          </p:nvSpPr>
          <p:spPr>
            <a:xfrm>
              <a:off x="7833296" y="3810606"/>
              <a:ext cx="131708" cy="131394"/>
            </a:xfrm>
            <a:custGeom>
              <a:avLst/>
              <a:gdLst/>
              <a:ahLst/>
              <a:cxnLst/>
              <a:rect l="l" t="t" r="r" b="b"/>
              <a:pathLst>
                <a:path w="5040" h="5028" extrusionOk="0">
                  <a:moveTo>
                    <a:pt x="3501" y="0"/>
                  </a:moveTo>
                  <a:lnTo>
                    <a:pt x="3501" y="0"/>
                  </a:lnTo>
                  <a:cubicBezTo>
                    <a:pt x="3982" y="933"/>
                    <a:pt x="3809" y="2077"/>
                    <a:pt x="3059" y="2827"/>
                  </a:cubicBezTo>
                  <a:cubicBezTo>
                    <a:pt x="2202" y="3689"/>
                    <a:pt x="1575" y="3999"/>
                    <a:pt x="1068" y="3999"/>
                  </a:cubicBezTo>
                  <a:cubicBezTo>
                    <a:pt x="652" y="3999"/>
                    <a:pt x="317" y="3792"/>
                    <a:pt x="1" y="3510"/>
                  </a:cubicBezTo>
                  <a:lnTo>
                    <a:pt x="1" y="3510"/>
                  </a:lnTo>
                  <a:cubicBezTo>
                    <a:pt x="155" y="3683"/>
                    <a:pt x="328" y="3856"/>
                    <a:pt x="501" y="4020"/>
                  </a:cubicBezTo>
                  <a:cubicBezTo>
                    <a:pt x="999" y="4517"/>
                    <a:pt x="1451" y="5027"/>
                    <a:pt x="2100" y="5027"/>
                  </a:cubicBezTo>
                  <a:cubicBezTo>
                    <a:pt x="2605" y="5027"/>
                    <a:pt x="3229" y="4719"/>
                    <a:pt x="4088" y="3856"/>
                  </a:cubicBezTo>
                  <a:cubicBezTo>
                    <a:pt x="5040" y="2914"/>
                    <a:pt x="5040" y="1375"/>
                    <a:pt x="4088" y="433"/>
                  </a:cubicBezTo>
                  <a:cubicBezTo>
                    <a:pt x="3915" y="260"/>
                    <a:pt x="3713" y="116"/>
                    <a:pt x="3501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7" name="Google Shape;18887;p67"/>
            <p:cNvSpPr/>
            <p:nvPr/>
          </p:nvSpPr>
          <p:spPr>
            <a:xfrm>
              <a:off x="7804158" y="3929457"/>
              <a:ext cx="28667" cy="28432"/>
            </a:xfrm>
            <a:custGeom>
              <a:avLst/>
              <a:gdLst/>
              <a:ahLst/>
              <a:cxnLst/>
              <a:rect l="l" t="t" r="r" b="b"/>
              <a:pathLst>
                <a:path w="1097" h="1088" extrusionOk="0">
                  <a:moveTo>
                    <a:pt x="549" y="1"/>
                  </a:moveTo>
                  <a:cubicBezTo>
                    <a:pt x="250" y="1"/>
                    <a:pt x="0" y="241"/>
                    <a:pt x="0" y="539"/>
                  </a:cubicBezTo>
                  <a:cubicBezTo>
                    <a:pt x="0" y="847"/>
                    <a:pt x="250" y="1087"/>
                    <a:pt x="549" y="1087"/>
                  </a:cubicBezTo>
                  <a:cubicBezTo>
                    <a:pt x="847" y="1087"/>
                    <a:pt x="1097" y="847"/>
                    <a:pt x="1097" y="539"/>
                  </a:cubicBezTo>
                  <a:cubicBezTo>
                    <a:pt x="1097" y="241"/>
                    <a:pt x="847" y="1"/>
                    <a:pt x="54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8" name="Google Shape;18888;p67"/>
            <p:cNvSpPr/>
            <p:nvPr/>
          </p:nvSpPr>
          <p:spPr>
            <a:xfrm>
              <a:off x="7806929" y="4129710"/>
              <a:ext cx="29922" cy="28929"/>
            </a:xfrm>
            <a:custGeom>
              <a:avLst/>
              <a:gdLst/>
              <a:ahLst/>
              <a:cxnLst/>
              <a:rect l="l" t="t" r="r" b="b"/>
              <a:pathLst>
                <a:path w="1145" h="1107" extrusionOk="0">
                  <a:moveTo>
                    <a:pt x="581" y="0"/>
                  </a:moveTo>
                  <a:cubicBezTo>
                    <a:pt x="525" y="0"/>
                    <a:pt x="469" y="27"/>
                    <a:pt x="433" y="79"/>
                  </a:cubicBezTo>
                  <a:lnTo>
                    <a:pt x="58" y="579"/>
                  </a:lnTo>
                  <a:cubicBezTo>
                    <a:pt x="0" y="656"/>
                    <a:pt x="10" y="752"/>
                    <a:pt x="68" y="819"/>
                  </a:cubicBezTo>
                  <a:lnTo>
                    <a:pt x="298" y="1050"/>
                  </a:lnTo>
                  <a:cubicBezTo>
                    <a:pt x="336" y="1087"/>
                    <a:pt x="385" y="1107"/>
                    <a:pt x="435" y="1107"/>
                  </a:cubicBezTo>
                  <a:cubicBezTo>
                    <a:pt x="475" y="1107"/>
                    <a:pt x="514" y="1095"/>
                    <a:pt x="548" y="1069"/>
                  </a:cubicBezTo>
                  <a:lnTo>
                    <a:pt x="1048" y="694"/>
                  </a:lnTo>
                  <a:cubicBezTo>
                    <a:pt x="1135" y="617"/>
                    <a:pt x="1145" y="482"/>
                    <a:pt x="1068" y="406"/>
                  </a:cubicBezTo>
                  <a:lnTo>
                    <a:pt x="712" y="59"/>
                  </a:lnTo>
                  <a:cubicBezTo>
                    <a:pt x="676" y="20"/>
                    <a:pt x="629" y="0"/>
                    <a:pt x="581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89" name="Google Shape;18889;p67"/>
          <p:cNvGrpSpPr/>
          <p:nvPr/>
        </p:nvGrpSpPr>
        <p:grpSpPr>
          <a:xfrm>
            <a:off x="5206562" y="3803994"/>
            <a:ext cx="363895" cy="355663"/>
            <a:chOff x="5206562" y="3803994"/>
            <a:chExt cx="363895" cy="355663"/>
          </a:xfrm>
        </p:grpSpPr>
        <p:sp>
          <p:nvSpPr>
            <p:cNvPr id="18890" name="Google Shape;18890;p67"/>
            <p:cNvSpPr/>
            <p:nvPr/>
          </p:nvSpPr>
          <p:spPr>
            <a:xfrm>
              <a:off x="5284724" y="3924701"/>
              <a:ext cx="212849" cy="192753"/>
            </a:xfrm>
            <a:custGeom>
              <a:avLst/>
              <a:gdLst/>
              <a:ahLst/>
              <a:cxnLst/>
              <a:rect l="l" t="t" r="r" b="b"/>
              <a:pathLst>
                <a:path w="8145" h="7376" extrusionOk="0">
                  <a:moveTo>
                    <a:pt x="0" y="0"/>
                  </a:moveTo>
                  <a:lnTo>
                    <a:pt x="0" y="7376"/>
                  </a:lnTo>
                  <a:lnTo>
                    <a:pt x="8145" y="7376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1" name="Google Shape;18891;p67"/>
            <p:cNvSpPr/>
            <p:nvPr/>
          </p:nvSpPr>
          <p:spPr>
            <a:xfrm>
              <a:off x="5241240" y="3803994"/>
              <a:ext cx="294539" cy="96586"/>
            </a:xfrm>
            <a:custGeom>
              <a:avLst/>
              <a:gdLst/>
              <a:ahLst/>
              <a:cxnLst/>
              <a:rect l="l" t="t" r="r" b="b"/>
              <a:pathLst>
                <a:path w="11271" h="3696" extrusionOk="0">
                  <a:moveTo>
                    <a:pt x="5645" y="1"/>
                  </a:moveTo>
                  <a:cubicBezTo>
                    <a:pt x="5619" y="1"/>
                    <a:pt x="5592" y="8"/>
                    <a:pt x="5568" y="23"/>
                  </a:cubicBezTo>
                  <a:lnTo>
                    <a:pt x="1" y="3254"/>
                  </a:lnTo>
                  <a:lnTo>
                    <a:pt x="414" y="3696"/>
                  </a:lnTo>
                  <a:lnTo>
                    <a:pt x="10876" y="3696"/>
                  </a:lnTo>
                  <a:lnTo>
                    <a:pt x="11270" y="3273"/>
                  </a:lnTo>
                  <a:lnTo>
                    <a:pt x="5722" y="23"/>
                  </a:lnTo>
                  <a:cubicBezTo>
                    <a:pt x="5698" y="8"/>
                    <a:pt x="5672" y="1"/>
                    <a:pt x="5645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2" name="Google Shape;18892;p67"/>
            <p:cNvSpPr/>
            <p:nvPr/>
          </p:nvSpPr>
          <p:spPr>
            <a:xfrm>
              <a:off x="5277172" y="3828820"/>
              <a:ext cx="222675" cy="73014"/>
            </a:xfrm>
            <a:custGeom>
              <a:avLst/>
              <a:gdLst/>
              <a:ahLst/>
              <a:cxnLst/>
              <a:rect l="l" t="t" r="r" b="b"/>
              <a:pathLst>
                <a:path w="8521" h="2794" extrusionOk="0">
                  <a:moveTo>
                    <a:pt x="4267" y="1"/>
                  </a:moveTo>
                  <a:cubicBezTo>
                    <a:pt x="4246" y="1"/>
                    <a:pt x="4227" y="5"/>
                    <a:pt x="4212" y="15"/>
                  </a:cubicBezTo>
                  <a:lnTo>
                    <a:pt x="1" y="2457"/>
                  </a:lnTo>
                  <a:lnTo>
                    <a:pt x="308" y="2794"/>
                  </a:lnTo>
                  <a:lnTo>
                    <a:pt x="8213" y="2794"/>
                  </a:lnTo>
                  <a:lnTo>
                    <a:pt x="8520" y="2467"/>
                  </a:lnTo>
                  <a:lnTo>
                    <a:pt x="4328" y="15"/>
                  </a:lnTo>
                  <a:cubicBezTo>
                    <a:pt x="4309" y="5"/>
                    <a:pt x="4287" y="1"/>
                    <a:pt x="4267" y="1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3" name="Google Shape;18893;p67"/>
            <p:cNvSpPr/>
            <p:nvPr/>
          </p:nvSpPr>
          <p:spPr>
            <a:xfrm>
              <a:off x="5238731" y="3888507"/>
              <a:ext cx="299557" cy="36220"/>
            </a:xfrm>
            <a:custGeom>
              <a:avLst/>
              <a:gdLst/>
              <a:ahLst/>
              <a:cxnLst/>
              <a:rect l="l" t="t" r="r" b="b"/>
              <a:pathLst>
                <a:path w="11463" h="1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1202"/>
                  </a:lnTo>
                  <a:cubicBezTo>
                    <a:pt x="0" y="1308"/>
                    <a:pt x="87" y="1385"/>
                    <a:pt x="193" y="1385"/>
                  </a:cubicBezTo>
                  <a:lnTo>
                    <a:pt x="11270" y="1385"/>
                  </a:lnTo>
                  <a:cubicBezTo>
                    <a:pt x="11376" y="1385"/>
                    <a:pt x="11463" y="1298"/>
                    <a:pt x="11463" y="1193"/>
                  </a:cubicBezTo>
                  <a:lnTo>
                    <a:pt x="11463" y="193"/>
                  </a:lnTo>
                  <a:cubicBezTo>
                    <a:pt x="11463" y="87"/>
                    <a:pt x="11376" y="0"/>
                    <a:pt x="11270" y="0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4" name="Google Shape;18894;p67"/>
            <p:cNvSpPr/>
            <p:nvPr/>
          </p:nvSpPr>
          <p:spPr>
            <a:xfrm>
              <a:off x="5284724" y="3924701"/>
              <a:ext cx="212849" cy="186978"/>
            </a:xfrm>
            <a:custGeom>
              <a:avLst/>
              <a:gdLst/>
              <a:ahLst/>
              <a:cxnLst/>
              <a:rect l="l" t="t" r="r" b="b"/>
              <a:pathLst>
                <a:path w="8145" h="7155" extrusionOk="0">
                  <a:moveTo>
                    <a:pt x="0" y="0"/>
                  </a:moveTo>
                  <a:lnTo>
                    <a:pt x="0" y="1202"/>
                  </a:lnTo>
                  <a:lnTo>
                    <a:pt x="4712" y="1202"/>
                  </a:lnTo>
                  <a:cubicBezTo>
                    <a:pt x="6452" y="1202"/>
                    <a:pt x="7866" y="2616"/>
                    <a:pt x="7866" y="4356"/>
                  </a:cubicBezTo>
                  <a:lnTo>
                    <a:pt x="7866" y="7154"/>
                  </a:lnTo>
                  <a:lnTo>
                    <a:pt x="8145" y="7154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5" name="Google Shape;18895;p67"/>
            <p:cNvSpPr/>
            <p:nvPr/>
          </p:nvSpPr>
          <p:spPr>
            <a:xfrm>
              <a:off x="5245421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6" y="0"/>
                    <a:pt x="3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6" name="Google Shape;18896;p67"/>
            <p:cNvSpPr/>
            <p:nvPr/>
          </p:nvSpPr>
          <p:spPr>
            <a:xfrm>
              <a:off x="5262093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45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49" y="799"/>
                  </a:lnTo>
                  <a:lnTo>
                    <a:pt x="1549" y="155"/>
                  </a:lnTo>
                  <a:cubicBezTo>
                    <a:pt x="1549" y="68"/>
                    <a:pt x="1482" y="1"/>
                    <a:pt x="1405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7" name="Google Shape;18897;p67"/>
            <p:cNvSpPr/>
            <p:nvPr/>
          </p:nvSpPr>
          <p:spPr>
            <a:xfrm>
              <a:off x="5353479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5" y="0"/>
                    <a:pt x="33" y="163"/>
                    <a:pt x="13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4" y="655"/>
                    <a:pt x="2076" y="655"/>
                  </a:cubicBezTo>
                  <a:cubicBezTo>
                    <a:pt x="2092" y="655"/>
                    <a:pt x="2107" y="661"/>
                    <a:pt x="2119" y="673"/>
                  </a:cubicBezTo>
                  <a:cubicBezTo>
                    <a:pt x="2190" y="752"/>
                    <a:pt x="2284" y="799"/>
                    <a:pt x="2388" y="799"/>
                  </a:cubicBezTo>
                  <a:cubicBezTo>
                    <a:pt x="2398" y="799"/>
                    <a:pt x="2408" y="799"/>
                    <a:pt x="2417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8" name="Google Shape;18898;p67"/>
            <p:cNvSpPr/>
            <p:nvPr/>
          </p:nvSpPr>
          <p:spPr>
            <a:xfrm>
              <a:off x="5370151" y="4095058"/>
              <a:ext cx="40741" cy="20880"/>
            </a:xfrm>
            <a:custGeom>
              <a:avLst/>
              <a:gdLst/>
              <a:ahLst/>
              <a:cxnLst/>
              <a:rect l="l" t="t" r="r" b="b"/>
              <a:pathLst>
                <a:path w="1559" h="799" extrusionOk="0">
                  <a:moveTo>
                    <a:pt x="154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58" y="799"/>
                  </a:lnTo>
                  <a:lnTo>
                    <a:pt x="1558" y="155"/>
                  </a:lnTo>
                  <a:cubicBezTo>
                    <a:pt x="1558" y="68"/>
                    <a:pt x="149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9" name="Google Shape;18899;p67"/>
            <p:cNvSpPr/>
            <p:nvPr/>
          </p:nvSpPr>
          <p:spPr>
            <a:xfrm>
              <a:off x="5462033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06" y="0"/>
                    <a:pt x="2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9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7" y="798"/>
                    <a:pt x="2937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0" name="Google Shape;18900;p67"/>
            <p:cNvSpPr/>
            <p:nvPr/>
          </p:nvSpPr>
          <p:spPr>
            <a:xfrm>
              <a:off x="5478470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54" y="1"/>
                  </a:moveTo>
                  <a:cubicBezTo>
                    <a:pt x="67" y="1"/>
                    <a:pt x="0" y="68"/>
                    <a:pt x="0" y="155"/>
                  </a:cubicBezTo>
                  <a:lnTo>
                    <a:pt x="0" y="799"/>
                  </a:lnTo>
                  <a:lnTo>
                    <a:pt x="1548" y="799"/>
                  </a:lnTo>
                  <a:lnTo>
                    <a:pt x="1548" y="155"/>
                  </a:lnTo>
                  <a:cubicBezTo>
                    <a:pt x="1548" y="68"/>
                    <a:pt x="148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1" name="Google Shape;18901;p67"/>
            <p:cNvSpPr/>
            <p:nvPr/>
          </p:nvSpPr>
          <p:spPr>
            <a:xfrm>
              <a:off x="5240247" y="4111652"/>
              <a:ext cx="296525" cy="25139"/>
            </a:xfrm>
            <a:custGeom>
              <a:avLst/>
              <a:gdLst/>
              <a:ahLst/>
              <a:cxnLst/>
              <a:rect l="l" t="t" r="r" b="b"/>
              <a:pathLst>
                <a:path w="11347" h="962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962"/>
                  </a:lnTo>
                  <a:lnTo>
                    <a:pt x="11347" y="962"/>
                  </a:lnTo>
                  <a:lnTo>
                    <a:pt x="11347" y="385"/>
                  </a:lnTo>
                  <a:cubicBezTo>
                    <a:pt x="11347" y="173"/>
                    <a:pt x="11174" y="0"/>
                    <a:pt x="10962" y="0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2" name="Google Shape;18902;p67"/>
            <p:cNvSpPr/>
            <p:nvPr/>
          </p:nvSpPr>
          <p:spPr>
            <a:xfrm>
              <a:off x="5229166" y="4133003"/>
              <a:ext cx="318686" cy="21403"/>
            </a:xfrm>
            <a:custGeom>
              <a:avLst/>
              <a:gdLst/>
              <a:ahLst/>
              <a:cxnLst/>
              <a:rect l="l" t="t" r="r" b="b"/>
              <a:pathLst>
                <a:path w="12195" h="819" extrusionOk="0">
                  <a:moveTo>
                    <a:pt x="405" y="1"/>
                  </a:moveTo>
                  <a:cubicBezTo>
                    <a:pt x="184" y="1"/>
                    <a:pt x="1" y="183"/>
                    <a:pt x="1" y="395"/>
                  </a:cubicBezTo>
                  <a:lnTo>
                    <a:pt x="1" y="818"/>
                  </a:lnTo>
                  <a:lnTo>
                    <a:pt x="12194" y="818"/>
                  </a:lnTo>
                  <a:lnTo>
                    <a:pt x="12194" y="395"/>
                  </a:lnTo>
                  <a:cubicBezTo>
                    <a:pt x="12194" y="183"/>
                    <a:pt x="12011" y="1"/>
                    <a:pt x="11800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3" name="Google Shape;18903;p67"/>
            <p:cNvSpPr/>
            <p:nvPr/>
          </p:nvSpPr>
          <p:spPr>
            <a:xfrm>
              <a:off x="5206562" y="4149100"/>
              <a:ext cx="363895" cy="10558"/>
            </a:xfrm>
            <a:custGeom>
              <a:avLst/>
              <a:gdLst/>
              <a:ahLst/>
              <a:cxnLst/>
              <a:rect l="l" t="t" r="r" b="b"/>
              <a:pathLst>
                <a:path w="13925" h="404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3665" y="404"/>
                  </a:lnTo>
                  <a:cubicBezTo>
                    <a:pt x="13925" y="404"/>
                    <a:pt x="13925" y="0"/>
                    <a:pt x="13665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8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8" name="Google Shape;18908;p68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909" name="Google Shape;18909;p68"/>
          <p:cNvGrpSpPr/>
          <p:nvPr/>
        </p:nvGrpSpPr>
        <p:grpSpPr>
          <a:xfrm>
            <a:off x="4682526" y="1512217"/>
            <a:ext cx="369948" cy="370132"/>
            <a:chOff x="4682526" y="1512217"/>
            <a:chExt cx="369948" cy="370132"/>
          </a:xfrm>
        </p:grpSpPr>
        <p:sp>
          <p:nvSpPr>
            <p:cNvPr id="18910" name="Google Shape;18910;p68"/>
            <p:cNvSpPr/>
            <p:nvPr/>
          </p:nvSpPr>
          <p:spPr>
            <a:xfrm>
              <a:off x="4921192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1" name="Google Shape;18911;p68"/>
            <p:cNvSpPr/>
            <p:nvPr/>
          </p:nvSpPr>
          <p:spPr>
            <a:xfrm>
              <a:off x="4945036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2" name="Google Shape;18912;p68"/>
            <p:cNvSpPr/>
            <p:nvPr/>
          </p:nvSpPr>
          <p:spPr>
            <a:xfrm>
              <a:off x="4682526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6" y="5004"/>
                    <a:pt x="5004" y="3885"/>
                    <a:pt x="5004" y="2502"/>
                  </a:cubicBezTo>
                  <a:cubicBezTo>
                    <a:pt x="5004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3" name="Google Shape;18913;p68"/>
            <p:cNvSpPr/>
            <p:nvPr/>
          </p:nvSpPr>
          <p:spPr>
            <a:xfrm>
              <a:off x="4706343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4" name="Google Shape;18914;p68"/>
            <p:cNvSpPr/>
            <p:nvPr/>
          </p:nvSpPr>
          <p:spPr>
            <a:xfrm>
              <a:off x="4694434" y="1547942"/>
              <a:ext cx="346131" cy="320006"/>
            </a:xfrm>
            <a:custGeom>
              <a:avLst/>
              <a:gdLst/>
              <a:ahLst/>
              <a:cxnLst/>
              <a:rect l="l" t="t" r="r" b="b"/>
              <a:pathLst>
                <a:path w="13196" h="12200" extrusionOk="0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199"/>
                  </a:cubicBezTo>
                  <a:lnTo>
                    <a:pt x="6768" y="12199"/>
                  </a:lnTo>
                  <a:cubicBezTo>
                    <a:pt x="8171" y="12199"/>
                    <a:pt x="9568" y="11799"/>
                    <a:pt x="10694" y="10965"/>
                  </a:cubicBezTo>
                  <a:cubicBezTo>
                    <a:pt x="12219" y="9840"/>
                    <a:pt x="13196" y="8097"/>
                    <a:pt x="13196" y="6151"/>
                  </a:cubicBezTo>
                  <a:cubicBezTo>
                    <a:pt x="13196" y="2754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5" name="Google Shape;18915;p68"/>
            <p:cNvSpPr/>
            <p:nvPr/>
          </p:nvSpPr>
          <p:spPr>
            <a:xfrm>
              <a:off x="4694434" y="1547942"/>
              <a:ext cx="174849" cy="320163"/>
            </a:xfrm>
            <a:custGeom>
              <a:avLst/>
              <a:gdLst/>
              <a:ahLst/>
              <a:cxnLst/>
              <a:rect l="l" t="t" r="r" b="b"/>
              <a:pathLst>
                <a:path w="6666" h="12206" extrusionOk="0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206"/>
                  </a:cubicBezTo>
                  <a:lnTo>
                    <a:pt x="6503" y="12206"/>
                  </a:lnTo>
                  <a:cubicBezTo>
                    <a:pt x="5710" y="11996"/>
                    <a:pt x="4964" y="11636"/>
                    <a:pt x="4313" y="11141"/>
                  </a:cubicBezTo>
                  <a:cubicBezTo>
                    <a:pt x="2794" y="9975"/>
                    <a:pt x="1818" y="8171"/>
                    <a:pt x="1818" y="6151"/>
                  </a:cubicBezTo>
                  <a:cubicBezTo>
                    <a:pt x="1818" y="3215"/>
                    <a:pt x="3872" y="747"/>
                    <a:pt x="6666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6" name="Google Shape;18916;p68"/>
            <p:cNvSpPr/>
            <p:nvPr/>
          </p:nvSpPr>
          <p:spPr>
            <a:xfrm>
              <a:off x="4826397" y="1738975"/>
              <a:ext cx="82021" cy="143373"/>
            </a:xfrm>
            <a:custGeom>
              <a:avLst/>
              <a:gdLst/>
              <a:ahLst/>
              <a:cxnLst/>
              <a:rect l="l" t="t" r="r" b="b"/>
              <a:pathLst>
                <a:path w="3127" h="5466" extrusionOk="0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43" y="4096"/>
                  </a:lnTo>
                  <a:cubicBezTo>
                    <a:pt x="177" y="4862"/>
                    <a:pt x="801" y="5465"/>
                    <a:pt x="1567" y="5465"/>
                  </a:cubicBezTo>
                  <a:cubicBezTo>
                    <a:pt x="2327" y="5465"/>
                    <a:pt x="2957" y="4862"/>
                    <a:pt x="2991" y="4096"/>
                  </a:cubicBezTo>
                  <a:lnTo>
                    <a:pt x="3093" y="1594"/>
                  </a:lnTo>
                  <a:cubicBezTo>
                    <a:pt x="3127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7" name="Google Shape;18917;p68"/>
            <p:cNvSpPr/>
            <p:nvPr/>
          </p:nvSpPr>
          <p:spPr>
            <a:xfrm>
              <a:off x="4826397" y="1738975"/>
              <a:ext cx="82205" cy="101484"/>
            </a:xfrm>
            <a:custGeom>
              <a:avLst/>
              <a:gdLst/>
              <a:ahLst/>
              <a:cxnLst/>
              <a:rect l="l" t="t" r="r" b="b"/>
              <a:pathLst>
                <a:path w="3134" h="3869" extrusionOk="0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30" y="3614"/>
                  </a:lnTo>
                  <a:cubicBezTo>
                    <a:pt x="594" y="3784"/>
                    <a:pt x="1081" y="3869"/>
                    <a:pt x="1568" y="3869"/>
                  </a:cubicBezTo>
                  <a:cubicBezTo>
                    <a:pt x="2055" y="3869"/>
                    <a:pt x="2544" y="3784"/>
                    <a:pt x="3011" y="3614"/>
                  </a:cubicBezTo>
                  <a:lnTo>
                    <a:pt x="3093" y="1594"/>
                  </a:lnTo>
                  <a:cubicBezTo>
                    <a:pt x="3133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8" name="Google Shape;18918;p68"/>
            <p:cNvSpPr/>
            <p:nvPr/>
          </p:nvSpPr>
          <p:spPr>
            <a:xfrm>
              <a:off x="4766121" y="1685256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3" y="1"/>
                  </a:moveTo>
                  <a:cubicBezTo>
                    <a:pt x="353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3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801"/>
                  </a:lnTo>
                  <a:cubicBezTo>
                    <a:pt x="1587" y="360"/>
                    <a:pt x="1234" y="1"/>
                    <a:pt x="7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9" name="Google Shape;18919;p68"/>
            <p:cNvSpPr/>
            <p:nvPr/>
          </p:nvSpPr>
          <p:spPr>
            <a:xfrm>
              <a:off x="4783905" y="1685256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5" y="1"/>
                  </a:moveTo>
                  <a:cubicBezTo>
                    <a:pt x="75" y="1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0" name="Google Shape;18920;p68"/>
            <p:cNvSpPr/>
            <p:nvPr/>
          </p:nvSpPr>
          <p:spPr>
            <a:xfrm>
              <a:off x="4778029" y="1691315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39" y="0"/>
                  </a:moveTo>
                  <a:cubicBezTo>
                    <a:pt x="150" y="0"/>
                    <a:pt x="0" y="149"/>
                    <a:pt x="0" y="339"/>
                  </a:cubicBezTo>
                  <a:cubicBezTo>
                    <a:pt x="0" y="529"/>
                    <a:pt x="150" y="678"/>
                    <a:pt x="339" y="678"/>
                  </a:cubicBezTo>
                  <a:cubicBezTo>
                    <a:pt x="529" y="678"/>
                    <a:pt x="679" y="529"/>
                    <a:pt x="679" y="339"/>
                  </a:cubicBezTo>
                  <a:cubicBezTo>
                    <a:pt x="679" y="149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1" name="Google Shape;18921;p68"/>
            <p:cNvSpPr/>
            <p:nvPr/>
          </p:nvSpPr>
          <p:spPr>
            <a:xfrm>
              <a:off x="4927252" y="1685256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801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60" y="2048"/>
                    <a:pt x="801" y="2048"/>
                  </a:cubicBezTo>
                  <a:cubicBezTo>
                    <a:pt x="1235" y="2048"/>
                    <a:pt x="1594" y="1689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5" y="1"/>
                    <a:pt x="80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2" name="Google Shape;18922;p68"/>
            <p:cNvSpPr/>
            <p:nvPr/>
          </p:nvSpPr>
          <p:spPr>
            <a:xfrm>
              <a:off x="4945219" y="1685256"/>
              <a:ext cx="23843" cy="41811"/>
            </a:xfrm>
            <a:custGeom>
              <a:avLst/>
              <a:gdLst/>
              <a:ahLst/>
              <a:cxnLst/>
              <a:rect l="l" t="t" r="r" b="b"/>
              <a:pathLst>
                <a:path w="909" h="1594" extrusionOk="0">
                  <a:moveTo>
                    <a:pt x="116" y="1"/>
                  </a:moveTo>
                  <a:cubicBezTo>
                    <a:pt x="75" y="1"/>
                    <a:pt x="34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0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3" name="Google Shape;18923;p68"/>
            <p:cNvSpPr/>
            <p:nvPr/>
          </p:nvSpPr>
          <p:spPr>
            <a:xfrm>
              <a:off x="4939160" y="1691315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0"/>
                  </a:moveTo>
                  <a:cubicBezTo>
                    <a:pt x="150" y="0"/>
                    <a:pt x="1" y="149"/>
                    <a:pt x="1" y="339"/>
                  </a:cubicBezTo>
                  <a:cubicBezTo>
                    <a:pt x="1" y="529"/>
                    <a:pt x="150" y="678"/>
                    <a:pt x="340" y="678"/>
                  </a:cubicBezTo>
                  <a:cubicBezTo>
                    <a:pt x="530" y="678"/>
                    <a:pt x="679" y="529"/>
                    <a:pt x="679" y="339"/>
                  </a:cubicBezTo>
                  <a:cubicBezTo>
                    <a:pt x="679" y="149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4" name="Google Shape;18924;p68"/>
            <p:cNvSpPr/>
            <p:nvPr/>
          </p:nvSpPr>
          <p:spPr>
            <a:xfrm>
              <a:off x="4810922" y="1739001"/>
              <a:ext cx="111005" cy="107412"/>
            </a:xfrm>
            <a:custGeom>
              <a:avLst/>
              <a:gdLst/>
              <a:ahLst/>
              <a:cxnLst/>
              <a:rect l="l" t="t" r="r" b="b"/>
              <a:pathLst>
                <a:path w="4232" h="4095" extrusionOk="0">
                  <a:moveTo>
                    <a:pt x="2156" y="1"/>
                  </a:moveTo>
                  <a:cubicBezTo>
                    <a:pt x="2026" y="1"/>
                    <a:pt x="1897" y="18"/>
                    <a:pt x="1771" y="53"/>
                  </a:cubicBezTo>
                  <a:cubicBezTo>
                    <a:pt x="1059" y="243"/>
                    <a:pt x="604" y="935"/>
                    <a:pt x="631" y="1667"/>
                  </a:cubicBezTo>
                  <a:lnTo>
                    <a:pt x="699" y="3362"/>
                  </a:lnTo>
                  <a:cubicBezTo>
                    <a:pt x="618" y="3328"/>
                    <a:pt x="543" y="3281"/>
                    <a:pt x="469" y="3234"/>
                  </a:cubicBezTo>
                  <a:cubicBezTo>
                    <a:pt x="421" y="3199"/>
                    <a:pt x="374" y="3184"/>
                    <a:pt x="329" y="3184"/>
                  </a:cubicBezTo>
                  <a:cubicBezTo>
                    <a:pt x="136" y="3184"/>
                    <a:pt x="1" y="3457"/>
                    <a:pt x="204" y="3600"/>
                  </a:cubicBezTo>
                  <a:cubicBezTo>
                    <a:pt x="638" y="3912"/>
                    <a:pt x="1364" y="4095"/>
                    <a:pt x="2150" y="4095"/>
                  </a:cubicBezTo>
                  <a:cubicBezTo>
                    <a:pt x="2937" y="4095"/>
                    <a:pt x="3669" y="3912"/>
                    <a:pt x="4103" y="3600"/>
                  </a:cubicBezTo>
                  <a:cubicBezTo>
                    <a:pt x="4205" y="3532"/>
                    <a:pt x="4232" y="3390"/>
                    <a:pt x="4164" y="3281"/>
                  </a:cubicBezTo>
                  <a:cubicBezTo>
                    <a:pt x="4119" y="3219"/>
                    <a:pt x="4048" y="3187"/>
                    <a:pt x="3977" y="3187"/>
                  </a:cubicBezTo>
                  <a:cubicBezTo>
                    <a:pt x="3931" y="3187"/>
                    <a:pt x="3885" y="3200"/>
                    <a:pt x="3846" y="3227"/>
                  </a:cubicBezTo>
                  <a:cubicBezTo>
                    <a:pt x="3493" y="3484"/>
                    <a:pt x="2842" y="3640"/>
                    <a:pt x="2157" y="3640"/>
                  </a:cubicBezTo>
                  <a:cubicBezTo>
                    <a:pt x="2022" y="3640"/>
                    <a:pt x="1886" y="3634"/>
                    <a:pt x="1750" y="3620"/>
                  </a:cubicBezTo>
                  <a:cubicBezTo>
                    <a:pt x="1642" y="3613"/>
                    <a:pt x="1554" y="3518"/>
                    <a:pt x="1554" y="3403"/>
                  </a:cubicBezTo>
                  <a:lnTo>
                    <a:pt x="1479" y="1593"/>
                  </a:lnTo>
                  <a:cubicBezTo>
                    <a:pt x="1445" y="887"/>
                    <a:pt x="1899" y="257"/>
                    <a:pt x="2578" y="60"/>
                  </a:cubicBezTo>
                  <a:cubicBezTo>
                    <a:pt x="2439" y="21"/>
                    <a:pt x="2297" y="1"/>
                    <a:pt x="215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25" name="Google Shape;18925;p68"/>
          <p:cNvGrpSpPr/>
          <p:nvPr/>
        </p:nvGrpSpPr>
        <p:grpSpPr>
          <a:xfrm>
            <a:off x="3592433" y="1980212"/>
            <a:ext cx="381542" cy="370079"/>
            <a:chOff x="3592433" y="1980212"/>
            <a:chExt cx="381542" cy="370079"/>
          </a:xfrm>
        </p:grpSpPr>
        <p:sp>
          <p:nvSpPr>
            <p:cNvPr id="18926" name="Google Shape;18926;p68"/>
            <p:cNvSpPr/>
            <p:nvPr/>
          </p:nvSpPr>
          <p:spPr>
            <a:xfrm>
              <a:off x="3790916" y="1980212"/>
              <a:ext cx="165800" cy="370079"/>
            </a:xfrm>
            <a:custGeom>
              <a:avLst/>
              <a:gdLst/>
              <a:ahLst/>
              <a:cxnLst/>
              <a:rect l="l" t="t" r="r" b="b"/>
              <a:pathLst>
                <a:path w="6321" h="14109" extrusionOk="0">
                  <a:moveTo>
                    <a:pt x="3366" y="0"/>
                  </a:moveTo>
                  <a:cubicBezTo>
                    <a:pt x="3080" y="0"/>
                    <a:pt x="2766" y="51"/>
                    <a:pt x="2422" y="167"/>
                  </a:cubicBezTo>
                  <a:cubicBezTo>
                    <a:pt x="1" y="981"/>
                    <a:pt x="801" y="4351"/>
                    <a:pt x="1479" y="6087"/>
                  </a:cubicBezTo>
                  <a:lnTo>
                    <a:pt x="2218" y="14108"/>
                  </a:lnTo>
                  <a:cubicBezTo>
                    <a:pt x="4720" y="14108"/>
                    <a:pt x="6320" y="12284"/>
                    <a:pt x="6320" y="9782"/>
                  </a:cubicBezTo>
                  <a:cubicBezTo>
                    <a:pt x="6320" y="7138"/>
                    <a:pt x="3757" y="5320"/>
                    <a:pt x="3588" y="3496"/>
                  </a:cubicBezTo>
                  <a:cubicBezTo>
                    <a:pt x="3492" y="2453"/>
                    <a:pt x="4090" y="1945"/>
                    <a:pt x="4879" y="1945"/>
                  </a:cubicBezTo>
                  <a:cubicBezTo>
                    <a:pt x="5095" y="1945"/>
                    <a:pt x="5326" y="1983"/>
                    <a:pt x="5561" y="2059"/>
                  </a:cubicBezTo>
                  <a:cubicBezTo>
                    <a:pt x="5580" y="2066"/>
                    <a:pt x="5598" y="2069"/>
                    <a:pt x="5617" y="2069"/>
                  </a:cubicBezTo>
                  <a:cubicBezTo>
                    <a:pt x="5723" y="2069"/>
                    <a:pt x="5811" y="1959"/>
                    <a:pt x="5764" y="1849"/>
                  </a:cubicBezTo>
                  <a:cubicBezTo>
                    <a:pt x="5494" y="1234"/>
                    <a:pt x="4777" y="0"/>
                    <a:pt x="336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7" name="Google Shape;18927;p68"/>
            <p:cNvSpPr/>
            <p:nvPr/>
          </p:nvSpPr>
          <p:spPr>
            <a:xfrm>
              <a:off x="3601509" y="2157448"/>
              <a:ext cx="11935" cy="19777"/>
            </a:xfrm>
            <a:custGeom>
              <a:avLst/>
              <a:gdLst/>
              <a:ahLst/>
              <a:cxnLst/>
              <a:rect l="l" t="t" r="r" b="b"/>
              <a:pathLst>
                <a:path w="455" h="754" extrusionOk="0">
                  <a:moveTo>
                    <a:pt x="228" y="1"/>
                  </a:moveTo>
                  <a:cubicBezTo>
                    <a:pt x="114" y="1"/>
                    <a:pt x="0" y="76"/>
                    <a:pt x="0" y="225"/>
                  </a:cubicBezTo>
                  <a:lnTo>
                    <a:pt x="0" y="523"/>
                  </a:lnTo>
                  <a:cubicBezTo>
                    <a:pt x="0" y="652"/>
                    <a:pt x="102" y="754"/>
                    <a:pt x="224" y="754"/>
                  </a:cubicBezTo>
                  <a:cubicBezTo>
                    <a:pt x="353" y="754"/>
                    <a:pt x="455" y="652"/>
                    <a:pt x="455" y="523"/>
                  </a:cubicBezTo>
                  <a:lnTo>
                    <a:pt x="455" y="225"/>
                  </a:lnTo>
                  <a:cubicBezTo>
                    <a:pt x="455" y="76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C7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8" name="Google Shape;18928;p68"/>
            <p:cNvSpPr/>
            <p:nvPr/>
          </p:nvSpPr>
          <p:spPr>
            <a:xfrm>
              <a:off x="3592433" y="2165291"/>
              <a:ext cx="29902" cy="35778"/>
            </a:xfrm>
            <a:custGeom>
              <a:avLst/>
              <a:gdLst/>
              <a:ahLst/>
              <a:cxnLst/>
              <a:rect l="l" t="t" r="r" b="b"/>
              <a:pathLst>
                <a:path w="1140" h="1364" extrusionOk="0">
                  <a:moveTo>
                    <a:pt x="570" y="0"/>
                  </a:moveTo>
                  <a:cubicBezTo>
                    <a:pt x="258" y="0"/>
                    <a:pt x="1" y="251"/>
                    <a:pt x="1" y="563"/>
                  </a:cubicBezTo>
                  <a:lnTo>
                    <a:pt x="1" y="794"/>
                  </a:lnTo>
                  <a:cubicBezTo>
                    <a:pt x="1" y="1106"/>
                    <a:pt x="258" y="1363"/>
                    <a:pt x="570" y="1363"/>
                  </a:cubicBezTo>
                  <a:cubicBezTo>
                    <a:pt x="889" y="1363"/>
                    <a:pt x="1140" y="1106"/>
                    <a:pt x="1140" y="794"/>
                  </a:cubicBezTo>
                  <a:lnTo>
                    <a:pt x="1140" y="563"/>
                  </a:lnTo>
                  <a:cubicBezTo>
                    <a:pt x="1140" y="251"/>
                    <a:pt x="889" y="0"/>
                    <a:pt x="57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9" name="Google Shape;18929;p68"/>
            <p:cNvSpPr/>
            <p:nvPr/>
          </p:nvSpPr>
          <p:spPr>
            <a:xfrm>
              <a:off x="3722088" y="2190551"/>
              <a:ext cx="61404" cy="80054"/>
            </a:xfrm>
            <a:custGeom>
              <a:avLst/>
              <a:gdLst/>
              <a:ahLst/>
              <a:cxnLst/>
              <a:rect l="l" t="t" r="r" b="b"/>
              <a:pathLst>
                <a:path w="2341" h="3052" extrusionOk="0">
                  <a:moveTo>
                    <a:pt x="1757" y="0"/>
                  </a:moveTo>
                  <a:lnTo>
                    <a:pt x="1" y="793"/>
                  </a:lnTo>
                  <a:cubicBezTo>
                    <a:pt x="1" y="793"/>
                    <a:pt x="448" y="2061"/>
                    <a:pt x="1337" y="3051"/>
                  </a:cubicBezTo>
                  <a:lnTo>
                    <a:pt x="2340" y="1648"/>
                  </a:lnTo>
                  <a:lnTo>
                    <a:pt x="1757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0" name="Google Shape;18930;p68"/>
            <p:cNvSpPr/>
            <p:nvPr/>
          </p:nvSpPr>
          <p:spPr>
            <a:xfrm>
              <a:off x="3701471" y="2022364"/>
              <a:ext cx="15004" cy="26440"/>
            </a:xfrm>
            <a:custGeom>
              <a:avLst/>
              <a:gdLst/>
              <a:ahLst/>
              <a:cxnLst/>
              <a:rect l="l" t="t" r="r" b="b"/>
              <a:pathLst>
                <a:path w="572" h="1008" extrusionOk="0">
                  <a:moveTo>
                    <a:pt x="326" y="1"/>
                  </a:moveTo>
                  <a:cubicBezTo>
                    <a:pt x="229" y="1"/>
                    <a:pt x="133" y="57"/>
                    <a:pt x="109" y="181"/>
                  </a:cubicBezTo>
                  <a:lnTo>
                    <a:pt x="21" y="750"/>
                  </a:lnTo>
                  <a:cubicBezTo>
                    <a:pt x="0" y="872"/>
                    <a:pt x="88" y="988"/>
                    <a:pt x="210" y="1008"/>
                  </a:cubicBezTo>
                  <a:lnTo>
                    <a:pt x="244" y="1008"/>
                  </a:lnTo>
                  <a:cubicBezTo>
                    <a:pt x="360" y="1008"/>
                    <a:pt x="455" y="927"/>
                    <a:pt x="468" y="818"/>
                  </a:cubicBezTo>
                  <a:lnTo>
                    <a:pt x="556" y="249"/>
                  </a:lnTo>
                  <a:cubicBezTo>
                    <a:pt x="571" y="90"/>
                    <a:pt x="448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1" name="Google Shape;18931;p68"/>
            <p:cNvSpPr/>
            <p:nvPr/>
          </p:nvSpPr>
          <p:spPr>
            <a:xfrm>
              <a:off x="3611109" y="2065040"/>
              <a:ext cx="319455" cy="285068"/>
            </a:xfrm>
            <a:custGeom>
              <a:avLst/>
              <a:gdLst/>
              <a:ahLst/>
              <a:cxnLst/>
              <a:rect l="l" t="t" r="r" b="b"/>
              <a:pathLst>
                <a:path w="12179" h="10868" extrusionOk="0">
                  <a:moveTo>
                    <a:pt x="3130" y="0"/>
                  </a:moveTo>
                  <a:cubicBezTo>
                    <a:pt x="2544" y="0"/>
                    <a:pt x="1974" y="212"/>
                    <a:pt x="1526" y="608"/>
                  </a:cubicBezTo>
                  <a:cubicBezTo>
                    <a:pt x="1011" y="1110"/>
                    <a:pt x="658" y="1754"/>
                    <a:pt x="509" y="2459"/>
                  </a:cubicBezTo>
                  <a:cubicBezTo>
                    <a:pt x="482" y="2595"/>
                    <a:pt x="536" y="2737"/>
                    <a:pt x="645" y="2826"/>
                  </a:cubicBezTo>
                  <a:cubicBezTo>
                    <a:pt x="835" y="2975"/>
                    <a:pt x="1058" y="3083"/>
                    <a:pt x="1296" y="3131"/>
                  </a:cubicBezTo>
                  <a:cubicBezTo>
                    <a:pt x="1465" y="3456"/>
                    <a:pt x="1703" y="3734"/>
                    <a:pt x="2001" y="3958"/>
                  </a:cubicBezTo>
                  <a:cubicBezTo>
                    <a:pt x="1450" y="3958"/>
                    <a:pt x="978" y="3875"/>
                    <a:pt x="672" y="3875"/>
                  </a:cubicBezTo>
                  <a:cubicBezTo>
                    <a:pt x="568" y="3875"/>
                    <a:pt x="483" y="3885"/>
                    <a:pt x="421" y="3910"/>
                  </a:cubicBezTo>
                  <a:cubicBezTo>
                    <a:pt x="190" y="4005"/>
                    <a:pt x="35" y="4222"/>
                    <a:pt x="14" y="4466"/>
                  </a:cubicBezTo>
                  <a:cubicBezTo>
                    <a:pt x="1" y="4602"/>
                    <a:pt x="96" y="4724"/>
                    <a:pt x="231" y="4744"/>
                  </a:cubicBezTo>
                  <a:cubicBezTo>
                    <a:pt x="597" y="4812"/>
                    <a:pt x="1418" y="4934"/>
                    <a:pt x="2279" y="5307"/>
                  </a:cubicBezTo>
                  <a:cubicBezTo>
                    <a:pt x="3022" y="5628"/>
                    <a:pt x="3583" y="5731"/>
                    <a:pt x="4009" y="5731"/>
                  </a:cubicBezTo>
                  <a:cubicBezTo>
                    <a:pt x="4473" y="5731"/>
                    <a:pt x="4776" y="5609"/>
                    <a:pt x="4978" y="5517"/>
                  </a:cubicBezTo>
                  <a:cubicBezTo>
                    <a:pt x="5187" y="5420"/>
                    <a:pt x="5394" y="5374"/>
                    <a:pt x="5575" y="5374"/>
                  </a:cubicBezTo>
                  <a:cubicBezTo>
                    <a:pt x="6088" y="5374"/>
                    <a:pt x="6397" y="5738"/>
                    <a:pt x="5981" y="6324"/>
                  </a:cubicBezTo>
                  <a:cubicBezTo>
                    <a:pt x="4754" y="8080"/>
                    <a:pt x="6117" y="9491"/>
                    <a:pt x="6903" y="9959"/>
                  </a:cubicBezTo>
                  <a:lnTo>
                    <a:pt x="5886" y="9959"/>
                  </a:lnTo>
                  <a:cubicBezTo>
                    <a:pt x="5493" y="9959"/>
                    <a:pt x="5147" y="10210"/>
                    <a:pt x="5018" y="10576"/>
                  </a:cubicBezTo>
                  <a:cubicBezTo>
                    <a:pt x="4979" y="10722"/>
                    <a:pt x="5081" y="10868"/>
                    <a:pt x="5232" y="10868"/>
                  </a:cubicBezTo>
                  <a:cubicBezTo>
                    <a:pt x="5235" y="10868"/>
                    <a:pt x="5239" y="10867"/>
                    <a:pt x="5242" y="10867"/>
                  </a:cubicBezTo>
                  <a:lnTo>
                    <a:pt x="8883" y="10867"/>
                  </a:lnTo>
                  <a:cubicBezTo>
                    <a:pt x="9351" y="10867"/>
                    <a:pt x="9785" y="10623"/>
                    <a:pt x="10029" y="10223"/>
                  </a:cubicBezTo>
                  <a:lnTo>
                    <a:pt x="10321" y="9735"/>
                  </a:lnTo>
                  <a:cubicBezTo>
                    <a:pt x="12179" y="5945"/>
                    <a:pt x="9297" y="1544"/>
                    <a:pt x="5045" y="1402"/>
                  </a:cubicBezTo>
                  <a:cubicBezTo>
                    <a:pt x="5032" y="1347"/>
                    <a:pt x="5018" y="1300"/>
                    <a:pt x="5005" y="1246"/>
                  </a:cubicBezTo>
                  <a:cubicBezTo>
                    <a:pt x="4815" y="649"/>
                    <a:pt x="4103" y="113"/>
                    <a:pt x="3479" y="25"/>
                  </a:cubicBezTo>
                  <a:cubicBezTo>
                    <a:pt x="3363" y="8"/>
                    <a:pt x="3246" y="0"/>
                    <a:pt x="3130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2" name="Google Shape;18932;p68"/>
            <p:cNvSpPr/>
            <p:nvPr/>
          </p:nvSpPr>
          <p:spPr>
            <a:xfrm>
              <a:off x="3685628" y="2035636"/>
              <a:ext cx="34361" cy="50886"/>
            </a:xfrm>
            <a:custGeom>
              <a:avLst/>
              <a:gdLst/>
              <a:ahLst/>
              <a:cxnLst/>
              <a:rect l="l" t="t" r="r" b="b"/>
              <a:pathLst>
                <a:path w="1310" h="1940" extrusionOk="0">
                  <a:moveTo>
                    <a:pt x="863" y="1"/>
                  </a:moveTo>
                  <a:cubicBezTo>
                    <a:pt x="812" y="1"/>
                    <a:pt x="761" y="20"/>
                    <a:pt x="719" y="61"/>
                  </a:cubicBezTo>
                  <a:cubicBezTo>
                    <a:pt x="455" y="312"/>
                    <a:pt x="265" y="875"/>
                    <a:pt x="150" y="1139"/>
                  </a:cubicBezTo>
                  <a:cubicBezTo>
                    <a:pt x="1" y="1506"/>
                    <a:pt x="252" y="1912"/>
                    <a:pt x="652" y="1939"/>
                  </a:cubicBezTo>
                  <a:cubicBezTo>
                    <a:pt x="656" y="1940"/>
                    <a:pt x="660" y="1940"/>
                    <a:pt x="664" y="1940"/>
                  </a:cubicBezTo>
                  <a:cubicBezTo>
                    <a:pt x="1024" y="1940"/>
                    <a:pt x="1309" y="1651"/>
                    <a:pt x="1309" y="1295"/>
                  </a:cubicBezTo>
                  <a:cubicBezTo>
                    <a:pt x="1303" y="895"/>
                    <a:pt x="1181" y="299"/>
                    <a:pt x="1038" y="95"/>
                  </a:cubicBezTo>
                  <a:cubicBezTo>
                    <a:pt x="996" y="34"/>
                    <a:pt x="930" y="1"/>
                    <a:pt x="86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3" name="Google Shape;18933;p68"/>
            <p:cNvSpPr/>
            <p:nvPr/>
          </p:nvSpPr>
          <p:spPr>
            <a:xfrm>
              <a:off x="3658244" y="2099480"/>
              <a:ext cx="17810" cy="17994"/>
            </a:xfrm>
            <a:custGeom>
              <a:avLst/>
              <a:gdLst/>
              <a:ahLst/>
              <a:cxnLst/>
              <a:rect l="l" t="t" r="r" b="b"/>
              <a:pathLst>
                <a:path w="679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79" y="529"/>
                    <a:pt x="679" y="346"/>
                  </a:cubicBezTo>
                  <a:cubicBezTo>
                    <a:pt x="679" y="156"/>
                    <a:pt x="529" y="0"/>
                    <a:pt x="34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4" name="Google Shape;18934;p68"/>
            <p:cNvSpPr/>
            <p:nvPr/>
          </p:nvSpPr>
          <p:spPr>
            <a:xfrm>
              <a:off x="3645077" y="2133264"/>
              <a:ext cx="89497" cy="35594"/>
            </a:xfrm>
            <a:custGeom>
              <a:avLst/>
              <a:gdLst/>
              <a:ahLst/>
              <a:cxnLst/>
              <a:rect l="l" t="t" r="r" b="b"/>
              <a:pathLst>
                <a:path w="3412" h="1357" extrusionOk="0">
                  <a:moveTo>
                    <a:pt x="2788" y="0"/>
                  </a:moveTo>
                  <a:cubicBezTo>
                    <a:pt x="2216" y="0"/>
                    <a:pt x="1622" y="358"/>
                    <a:pt x="991" y="496"/>
                  </a:cubicBezTo>
                  <a:cubicBezTo>
                    <a:pt x="798" y="540"/>
                    <a:pt x="601" y="563"/>
                    <a:pt x="404" y="563"/>
                  </a:cubicBezTo>
                  <a:cubicBezTo>
                    <a:pt x="269" y="563"/>
                    <a:pt x="134" y="552"/>
                    <a:pt x="1" y="530"/>
                  </a:cubicBezTo>
                  <a:lnTo>
                    <a:pt x="1" y="530"/>
                  </a:lnTo>
                  <a:cubicBezTo>
                    <a:pt x="170" y="855"/>
                    <a:pt x="408" y="1140"/>
                    <a:pt x="706" y="1357"/>
                  </a:cubicBezTo>
                  <a:cubicBezTo>
                    <a:pt x="1486" y="1357"/>
                    <a:pt x="2428" y="1201"/>
                    <a:pt x="3303" y="414"/>
                  </a:cubicBezTo>
                  <a:cubicBezTo>
                    <a:pt x="3411" y="326"/>
                    <a:pt x="3391" y="157"/>
                    <a:pt x="3262" y="96"/>
                  </a:cubicBezTo>
                  <a:cubicBezTo>
                    <a:pt x="3106" y="28"/>
                    <a:pt x="2948" y="0"/>
                    <a:pt x="2788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5" name="Google Shape;18935;p68"/>
            <p:cNvSpPr/>
            <p:nvPr/>
          </p:nvSpPr>
          <p:spPr>
            <a:xfrm>
              <a:off x="3623752" y="2119231"/>
              <a:ext cx="20459" cy="24394"/>
            </a:xfrm>
            <a:custGeom>
              <a:avLst/>
              <a:gdLst/>
              <a:ahLst/>
              <a:cxnLst/>
              <a:rect l="l" t="t" r="r" b="b"/>
              <a:pathLst>
                <a:path w="780" h="930" extrusionOk="0">
                  <a:moveTo>
                    <a:pt x="136" y="0"/>
                  </a:moveTo>
                  <a:cubicBezTo>
                    <a:pt x="88" y="122"/>
                    <a:pt x="54" y="258"/>
                    <a:pt x="27" y="387"/>
                  </a:cubicBezTo>
                  <a:cubicBezTo>
                    <a:pt x="0" y="529"/>
                    <a:pt x="54" y="671"/>
                    <a:pt x="163" y="760"/>
                  </a:cubicBezTo>
                  <a:cubicBezTo>
                    <a:pt x="244" y="827"/>
                    <a:pt x="339" y="882"/>
                    <a:pt x="427" y="929"/>
                  </a:cubicBezTo>
                  <a:cubicBezTo>
                    <a:pt x="780" y="407"/>
                    <a:pt x="414" y="109"/>
                    <a:pt x="13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6" name="Google Shape;18936;p68"/>
            <p:cNvSpPr/>
            <p:nvPr/>
          </p:nvSpPr>
          <p:spPr>
            <a:xfrm>
              <a:off x="3744856" y="2237660"/>
              <a:ext cx="88421" cy="88789"/>
            </a:xfrm>
            <a:custGeom>
              <a:avLst/>
              <a:gdLst/>
              <a:ahLst/>
              <a:cxnLst/>
              <a:rect l="l" t="t" r="r" b="b"/>
              <a:pathLst>
                <a:path w="3371" h="3385" extrusionOk="0">
                  <a:moveTo>
                    <a:pt x="719" y="1"/>
                  </a:moveTo>
                  <a:lnTo>
                    <a:pt x="719" y="1"/>
                  </a:lnTo>
                  <a:cubicBezTo>
                    <a:pt x="1" y="1249"/>
                    <a:pt x="570" y="2300"/>
                    <a:pt x="1214" y="2930"/>
                  </a:cubicBezTo>
                  <a:lnTo>
                    <a:pt x="1221" y="2930"/>
                  </a:lnTo>
                  <a:cubicBezTo>
                    <a:pt x="1397" y="3100"/>
                    <a:pt x="1587" y="3256"/>
                    <a:pt x="1798" y="3384"/>
                  </a:cubicBezTo>
                  <a:lnTo>
                    <a:pt x="3066" y="3384"/>
                  </a:lnTo>
                  <a:cubicBezTo>
                    <a:pt x="3371" y="3384"/>
                    <a:pt x="3371" y="2930"/>
                    <a:pt x="3066" y="2930"/>
                  </a:cubicBezTo>
                  <a:lnTo>
                    <a:pt x="3011" y="2930"/>
                  </a:lnTo>
                  <a:cubicBezTo>
                    <a:pt x="2999" y="2930"/>
                    <a:pt x="2988" y="2930"/>
                    <a:pt x="2976" y="2930"/>
                  </a:cubicBezTo>
                  <a:cubicBezTo>
                    <a:pt x="2561" y="2930"/>
                    <a:pt x="2154" y="2815"/>
                    <a:pt x="1798" y="2598"/>
                  </a:cubicBezTo>
                  <a:cubicBezTo>
                    <a:pt x="760" y="1927"/>
                    <a:pt x="618" y="618"/>
                    <a:pt x="71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7" name="Google Shape;18937;p68"/>
            <p:cNvSpPr/>
            <p:nvPr/>
          </p:nvSpPr>
          <p:spPr>
            <a:xfrm>
              <a:off x="3829159" y="1998626"/>
              <a:ext cx="144816" cy="333147"/>
            </a:xfrm>
            <a:custGeom>
              <a:avLst/>
              <a:gdLst/>
              <a:ahLst/>
              <a:cxnLst/>
              <a:rect l="l" t="t" r="r" b="b"/>
              <a:pathLst>
                <a:path w="5521" h="12701" extrusionOk="0">
                  <a:moveTo>
                    <a:pt x="2155" y="0"/>
                  </a:moveTo>
                  <a:cubicBezTo>
                    <a:pt x="1629" y="0"/>
                    <a:pt x="1147" y="218"/>
                    <a:pt x="848" y="665"/>
                  </a:cubicBezTo>
                  <a:cubicBezTo>
                    <a:pt x="1" y="1920"/>
                    <a:pt x="516" y="3764"/>
                    <a:pt x="1899" y="5215"/>
                  </a:cubicBezTo>
                  <a:cubicBezTo>
                    <a:pt x="2747" y="6097"/>
                    <a:pt x="5520" y="9989"/>
                    <a:pt x="3147" y="12701"/>
                  </a:cubicBezTo>
                  <a:cubicBezTo>
                    <a:pt x="4232" y="11948"/>
                    <a:pt x="4862" y="10646"/>
                    <a:pt x="4862" y="9080"/>
                  </a:cubicBezTo>
                  <a:cubicBezTo>
                    <a:pt x="4862" y="6436"/>
                    <a:pt x="2299" y="4618"/>
                    <a:pt x="2130" y="2794"/>
                  </a:cubicBezTo>
                  <a:cubicBezTo>
                    <a:pt x="2034" y="1751"/>
                    <a:pt x="2632" y="1243"/>
                    <a:pt x="3421" y="1243"/>
                  </a:cubicBezTo>
                  <a:cubicBezTo>
                    <a:pt x="3637" y="1243"/>
                    <a:pt x="3868" y="1281"/>
                    <a:pt x="4103" y="1357"/>
                  </a:cubicBezTo>
                  <a:cubicBezTo>
                    <a:pt x="4120" y="1362"/>
                    <a:pt x="4137" y="1365"/>
                    <a:pt x="4154" y="1365"/>
                  </a:cubicBezTo>
                  <a:cubicBezTo>
                    <a:pt x="4206" y="1365"/>
                    <a:pt x="4256" y="1342"/>
                    <a:pt x="4286" y="1296"/>
                  </a:cubicBezTo>
                  <a:cubicBezTo>
                    <a:pt x="3748" y="443"/>
                    <a:pt x="2906" y="0"/>
                    <a:pt x="2155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38" name="Google Shape;18938;p68"/>
          <p:cNvGrpSpPr/>
          <p:nvPr/>
        </p:nvGrpSpPr>
        <p:grpSpPr>
          <a:xfrm>
            <a:off x="1398582" y="2973490"/>
            <a:ext cx="371391" cy="235126"/>
            <a:chOff x="1398582" y="2973490"/>
            <a:chExt cx="371391" cy="235126"/>
          </a:xfrm>
        </p:grpSpPr>
        <p:sp>
          <p:nvSpPr>
            <p:cNvPr id="18939" name="Google Shape;18939;p68"/>
            <p:cNvSpPr/>
            <p:nvPr/>
          </p:nvSpPr>
          <p:spPr>
            <a:xfrm>
              <a:off x="1398582" y="2973490"/>
              <a:ext cx="44302" cy="114704"/>
            </a:xfrm>
            <a:custGeom>
              <a:avLst/>
              <a:gdLst/>
              <a:ahLst/>
              <a:cxnLst/>
              <a:rect l="l" t="t" r="r" b="b"/>
              <a:pathLst>
                <a:path w="1689" h="4373" extrusionOk="0">
                  <a:moveTo>
                    <a:pt x="689" y="1"/>
                  </a:moveTo>
                  <a:cubicBezTo>
                    <a:pt x="633" y="1"/>
                    <a:pt x="574" y="24"/>
                    <a:pt x="523" y="81"/>
                  </a:cubicBezTo>
                  <a:cubicBezTo>
                    <a:pt x="509" y="101"/>
                    <a:pt x="0" y="616"/>
                    <a:pt x="0" y="1850"/>
                  </a:cubicBezTo>
                  <a:cubicBezTo>
                    <a:pt x="0" y="3315"/>
                    <a:pt x="1180" y="4285"/>
                    <a:pt x="1234" y="4325"/>
                  </a:cubicBezTo>
                  <a:cubicBezTo>
                    <a:pt x="1275" y="4352"/>
                    <a:pt x="1323" y="4373"/>
                    <a:pt x="1377" y="4373"/>
                  </a:cubicBezTo>
                  <a:cubicBezTo>
                    <a:pt x="1594" y="4373"/>
                    <a:pt x="1689" y="4101"/>
                    <a:pt x="1519" y="3966"/>
                  </a:cubicBezTo>
                  <a:cubicBezTo>
                    <a:pt x="1506" y="3952"/>
                    <a:pt x="455" y="3098"/>
                    <a:pt x="455" y="1844"/>
                  </a:cubicBezTo>
                  <a:cubicBezTo>
                    <a:pt x="455" y="826"/>
                    <a:pt x="848" y="406"/>
                    <a:pt x="848" y="406"/>
                  </a:cubicBezTo>
                  <a:cubicBezTo>
                    <a:pt x="1024" y="241"/>
                    <a:pt x="869" y="1"/>
                    <a:pt x="689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0" name="Google Shape;18940;p68"/>
            <p:cNvSpPr/>
            <p:nvPr/>
          </p:nvSpPr>
          <p:spPr>
            <a:xfrm>
              <a:off x="1403907" y="2991903"/>
              <a:ext cx="38847" cy="96290"/>
            </a:xfrm>
            <a:custGeom>
              <a:avLst/>
              <a:gdLst/>
              <a:ahLst/>
              <a:cxnLst/>
              <a:rect l="l" t="t" r="r" b="b"/>
              <a:pathLst>
                <a:path w="1481" h="3671" extrusionOk="0">
                  <a:moveTo>
                    <a:pt x="1163" y="0"/>
                  </a:moveTo>
                  <a:cubicBezTo>
                    <a:pt x="1104" y="0"/>
                    <a:pt x="1042" y="25"/>
                    <a:pt x="991" y="84"/>
                  </a:cubicBezTo>
                  <a:cubicBezTo>
                    <a:pt x="950" y="138"/>
                    <a:pt x="1" y="1365"/>
                    <a:pt x="964" y="3535"/>
                  </a:cubicBezTo>
                  <a:cubicBezTo>
                    <a:pt x="998" y="3616"/>
                    <a:pt x="1079" y="3671"/>
                    <a:pt x="1174" y="3671"/>
                  </a:cubicBezTo>
                  <a:cubicBezTo>
                    <a:pt x="1337" y="3671"/>
                    <a:pt x="1452" y="3494"/>
                    <a:pt x="1384" y="3345"/>
                  </a:cubicBezTo>
                  <a:cubicBezTo>
                    <a:pt x="543" y="1453"/>
                    <a:pt x="1316" y="416"/>
                    <a:pt x="1350" y="369"/>
                  </a:cubicBezTo>
                  <a:cubicBezTo>
                    <a:pt x="1480" y="194"/>
                    <a:pt x="1330" y="0"/>
                    <a:pt x="1163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1" name="Google Shape;18941;p68"/>
            <p:cNvSpPr/>
            <p:nvPr/>
          </p:nvSpPr>
          <p:spPr>
            <a:xfrm>
              <a:off x="1459226" y="3099210"/>
              <a:ext cx="280320" cy="80001"/>
            </a:xfrm>
            <a:custGeom>
              <a:avLst/>
              <a:gdLst/>
              <a:ahLst/>
              <a:cxnLst/>
              <a:rect l="l" t="t" r="r" b="b"/>
              <a:pathLst>
                <a:path w="10687" h="3050" extrusionOk="0">
                  <a:moveTo>
                    <a:pt x="1" y="0"/>
                  </a:moveTo>
                  <a:lnTo>
                    <a:pt x="1" y="2529"/>
                  </a:lnTo>
                  <a:cubicBezTo>
                    <a:pt x="1424" y="2882"/>
                    <a:pt x="3038" y="3050"/>
                    <a:pt x="4601" y="3050"/>
                  </a:cubicBezTo>
                  <a:cubicBezTo>
                    <a:pt x="6948" y="3050"/>
                    <a:pt x="9177" y="2671"/>
                    <a:pt x="10463" y="1966"/>
                  </a:cubicBezTo>
                  <a:cubicBezTo>
                    <a:pt x="10653" y="1865"/>
                    <a:pt x="10687" y="1600"/>
                    <a:pt x="10524" y="1458"/>
                  </a:cubicBezTo>
                  <a:lnTo>
                    <a:pt x="9683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2" name="Google Shape;18942;p68"/>
            <p:cNvSpPr/>
            <p:nvPr/>
          </p:nvSpPr>
          <p:spPr>
            <a:xfrm>
              <a:off x="1459226" y="3099210"/>
              <a:ext cx="276071" cy="71870"/>
            </a:xfrm>
            <a:custGeom>
              <a:avLst/>
              <a:gdLst/>
              <a:ahLst/>
              <a:cxnLst/>
              <a:rect l="l" t="t" r="r" b="b"/>
              <a:pathLst>
                <a:path w="10525" h="2740" extrusionOk="0">
                  <a:moveTo>
                    <a:pt x="1" y="0"/>
                  </a:moveTo>
                  <a:lnTo>
                    <a:pt x="1" y="2522"/>
                  </a:lnTo>
                  <a:cubicBezTo>
                    <a:pt x="326" y="2611"/>
                    <a:pt x="665" y="2678"/>
                    <a:pt x="1011" y="2739"/>
                  </a:cubicBezTo>
                  <a:cubicBezTo>
                    <a:pt x="1377" y="2305"/>
                    <a:pt x="1703" y="1838"/>
                    <a:pt x="1981" y="1343"/>
                  </a:cubicBezTo>
                  <a:cubicBezTo>
                    <a:pt x="2057" y="1196"/>
                    <a:pt x="2209" y="1105"/>
                    <a:pt x="2372" y="1105"/>
                  </a:cubicBezTo>
                  <a:cubicBezTo>
                    <a:pt x="2397" y="1105"/>
                    <a:pt x="2423" y="1107"/>
                    <a:pt x="2448" y="1112"/>
                  </a:cubicBezTo>
                  <a:cubicBezTo>
                    <a:pt x="4238" y="1390"/>
                    <a:pt x="6273" y="1532"/>
                    <a:pt x="8524" y="1532"/>
                  </a:cubicBezTo>
                  <a:cubicBezTo>
                    <a:pt x="8623" y="1533"/>
                    <a:pt x="8721" y="1534"/>
                    <a:pt x="8817" y="1534"/>
                  </a:cubicBezTo>
                  <a:cubicBezTo>
                    <a:pt x="9441" y="1534"/>
                    <a:pt x="10011" y="1516"/>
                    <a:pt x="10504" y="1499"/>
                  </a:cubicBezTo>
                  <a:lnTo>
                    <a:pt x="10524" y="1451"/>
                  </a:lnTo>
                  <a:lnTo>
                    <a:pt x="9677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3" name="Google Shape;18943;p68"/>
            <p:cNvSpPr/>
            <p:nvPr/>
          </p:nvSpPr>
          <p:spPr>
            <a:xfrm>
              <a:off x="1446609" y="3061780"/>
              <a:ext cx="323363" cy="65732"/>
            </a:xfrm>
            <a:custGeom>
              <a:avLst/>
              <a:gdLst/>
              <a:ahLst/>
              <a:cxnLst/>
              <a:rect l="l" t="t" r="r" b="b"/>
              <a:pathLst>
                <a:path w="12328" h="2506" extrusionOk="0">
                  <a:moveTo>
                    <a:pt x="4457" y="1"/>
                  </a:moveTo>
                  <a:cubicBezTo>
                    <a:pt x="3088" y="1"/>
                    <a:pt x="1594" y="188"/>
                    <a:pt x="0" y="661"/>
                  </a:cubicBezTo>
                  <a:lnTo>
                    <a:pt x="949" y="1664"/>
                  </a:lnTo>
                  <a:cubicBezTo>
                    <a:pt x="3625" y="2344"/>
                    <a:pt x="6667" y="2506"/>
                    <a:pt x="9020" y="2506"/>
                  </a:cubicBezTo>
                  <a:cubicBezTo>
                    <a:pt x="10328" y="2506"/>
                    <a:pt x="11424" y="2456"/>
                    <a:pt x="12124" y="2417"/>
                  </a:cubicBezTo>
                  <a:cubicBezTo>
                    <a:pt x="12280" y="2403"/>
                    <a:pt x="12327" y="2200"/>
                    <a:pt x="12192" y="2125"/>
                  </a:cubicBezTo>
                  <a:cubicBezTo>
                    <a:pt x="10769" y="1287"/>
                    <a:pt x="8040" y="1"/>
                    <a:pt x="4457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4" name="Google Shape;18944;p68"/>
            <p:cNvSpPr/>
            <p:nvPr/>
          </p:nvSpPr>
          <p:spPr>
            <a:xfrm>
              <a:off x="1404615" y="3076076"/>
              <a:ext cx="72237" cy="102481"/>
            </a:xfrm>
            <a:custGeom>
              <a:avLst/>
              <a:gdLst/>
              <a:ahLst/>
              <a:cxnLst/>
              <a:rect l="l" t="t" r="r" b="b"/>
              <a:pathLst>
                <a:path w="2754" h="3907" extrusionOk="0">
                  <a:moveTo>
                    <a:pt x="1377" y="1"/>
                  </a:moveTo>
                  <a:cubicBezTo>
                    <a:pt x="611" y="1"/>
                    <a:pt x="1" y="468"/>
                    <a:pt x="1" y="1608"/>
                  </a:cubicBezTo>
                  <a:cubicBezTo>
                    <a:pt x="1" y="2754"/>
                    <a:pt x="686" y="3906"/>
                    <a:pt x="1377" y="3906"/>
                  </a:cubicBezTo>
                  <a:cubicBezTo>
                    <a:pt x="2062" y="3906"/>
                    <a:pt x="2754" y="2754"/>
                    <a:pt x="2754" y="1608"/>
                  </a:cubicBezTo>
                  <a:cubicBezTo>
                    <a:pt x="2754" y="475"/>
                    <a:pt x="2137" y="1"/>
                    <a:pt x="137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5" name="Google Shape;18945;p68"/>
            <p:cNvSpPr/>
            <p:nvPr/>
          </p:nvSpPr>
          <p:spPr>
            <a:xfrm>
              <a:off x="1650967" y="3040324"/>
              <a:ext cx="110455" cy="168292"/>
            </a:xfrm>
            <a:custGeom>
              <a:avLst/>
              <a:gdLst/>
              <a:ahLst/>
              <a:cxnLst/>
              <a:rect l="l" t="t" r="r" b="b"/>
              <a:pathLst>
                <a:path w="4211" h="6416" extrusionOk="0">
                  <a:moveTo>
                    <a:pt x="285" y="1"/>
                  </a:moveTo>
                  <a:lnTo>
                    <a:pt x="0" y="570"/>
                  </a:lnTo>
                  <a:lnTo>
                    <a:pt x="1973" y="5961"/>
                  </a:lnTo>
                  <a:cubicBezTo>
                    <a:pt x="2068" y="6232"/>
                    <a:pt x="2326" y="6415"/>
                    <a:pt x="2617" y="6415"/>
                  </a:cubicBezTo>
                  <a:lnTo>
                    <a:pt x="3906" y="6415"/>
                  </a:lnTo>
                  <a:cubicBezTo>
                    <a:pt x="4211" y="6415"/>
                    <a:pt x="4211" y="5954"/>
                    <a:pt x="3906" y="5954"/>
                  </a:cubicBezTo>
                  <a:lnTo>
                    <a:pt x="2617" y="5954"/>
                  </a:lnTo>
                  <a:cubicBezTo>
                    <a:pt x="2523" y="5954"/>
                    <a:pt x="2434" y="5893"/>
                    <a:pt x="2400" y="5805"/>
                  </a:cubicBezTo>
                  <a:lnTo>
                    <a:pt x="285" y="1"/>
                  </a:ln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6" name="Google Shape;18946;p68"/>
            <p:cNvSpPr/>
            <p:nvPr/>
          </p:nvSpPr>
          <p:spPr>
            <a:xfrm>
              <a:off x="1521312" y="3032953"/>
              <a:ext cx="138730" cy="154259"/>
            </a:xfrm>
            <a:custGeom>
              <a:avLst/>
              <a:gdLst/>
              <a:ahLst/>
              <a:cxnLst/>
              <a:rect l="l" t="t" r="r" b="b"/>
              <a:pathLst>
                <a:path w="5289" h="5881" extrusionOk="0">
                  <a:moveTo>
                    <a:pt x="4796" y="0"/>
                  </a:moveTo>
                  <a:cubicBezTo>
                    <a:pt x="4672" y="0"/>
                    <a:pt x="4548" y="49"/>
                    <a:pt x="4455" y="153"/>
                  </a:cubicBezTo>
                  <a:lnTo>
                    <a:pt x="115" y="5089"/>
                  </a:lnTo>
                  <a:cubicBezTo>
                    <a:pt x="0" y="5218"/>
                    <a:pt x="20" y="5415"/>
                    <a:pt x="170" y="5510"/>
                  </a:cubicBezTo>
                  <a:cubicBezTo>
                    <a:pt x="416" y="5674"/>
                    <a:pt x="807" y="5881"/>
                    <a:pt x="1210" y="5881"/>
                  </a:cubicBezTo>
                  <a:cubicBezTo>
                    <a:pt x="1472" y="5881"/>
                    <a:pt x="1738" y="5793"/>
                    <a:pt x="1973" y="5550"/>
                  </a:cubicBezTo>
                  <a:cubicBezTo>
                    <a:pt x="2251" y="5265"/>
                    <a:pt x="4048" y="2533"/>
                    <a:pt x="5174" y="790"/>
                  </a:cubicBezTo>
                  <a:cubicBezTo>
                    <a:pt x="5269" y="641"/>
                    <a:pt x="5289" y="465"/>
                    <a:pt x="5235" y="302"/>
                  </a:cubicBezTo>
                  <a:cubicBezTo>
                    <a:pt x="5162" y="108"/>
                    <a:pt x="4980" y="0"/>
                    <a:pt x="479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7" name="Google Shape;18947;p68"/>
            <p:cNvSpPr/>
            <p:nvPr/>
          </p:nvSpPr>
          <p:spPr>
            <a:xfrm>
              <a:off x="1428642" y="3100260"/>
              <a:ext cx="30086" cy="36145"/>
            </a:xfrm>
            <a:custGeom>
              <a:avLst/>
              <a:gdLst/>
              <a:ahLst/>
              <a:cxnLst/>
              <a:rect l="l" t="t" r="r" b="b"/>
              <a:pathLst>
                <a:path w="1147" h="1378" extrusionOk="0">
                  <a:moveTo>
                    <a:pt x="577" y="1"/>
                  </a:moveTo>
                  <a:cubicBezTo>
                    <a:pt x="258" y="1"/>
                    <a:pt x="0" y="258"/>
                    <a:pt x="0" y="570"/>
                  </a:cubicBezTo>
                  <a:lnTo>
                    <a:pt x="0" y="801"/>
                  </a:lnTo>
                  <a:cubicBezTo>
                    <a:pt x="0" y="1120"/>
                    <a:pt x="258" y="1377"/>
                    <a:pt x="577" y="1377"/>
                  </a:cubicBezTo>
                  <a:cubicBezTo>
                    <a:pt x="889" y="1377"/>
                    <a:pt x="1146" y="1120"/>
                    <a:pt x="1146" y="801"/>
                  </a:cubicBezTo>
                  <a:lnTo>
                    <a:pt x="1146" y="570"/>
                  </a:lnTo>
                  <a:cubicBezTo>
                    <a:pt x="1146" y="258"/>
                    <a:pt x="889" y="1"/>
                    <a:pt x="57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8" name="Google Shape;18948;p68"/>
            <p:cNvSpPr/>
            <p:nvPr/>
          </p:nvSpPr>
          <p:spPr>
            <a:xfrm>
              <a:off x="1446609" y="3100443"/>
              <a:ext cx="12118" cy="23948"/>
            </a:xfrm>
            <a:custGeom>
              <a:avLst/>
              <a:gdLst/>
              <a:ahLst/>
              <a:cxnLst/>
              <a:rect l="l" t="t" r="r" b="b"/>
              <a:pathLst>
                <a:path w="462" h="913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835"/>
                    <a:pt x="115" y="913"/>
                    <a:pt x="231" y="913"/>
                  </a:cubicBezTo>
                  <a:cubicBezTo>
                    <a:pt x="346" y="913"/>
                    <a:pt x="461" y="835"/>
                    <a:pt x="461" y="679"/>
                  </a:cubicBezTo>
                  <a:lnTo>
                    <a:pt x="461" y="570"/>
                  </a:lnTo>
                  <a:cubicBezTo>
                    <a:pt x="461" y="292"/>
                    <a:pt x="265" y="5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9" name="Google Shape;18949;p68"/>
            <p:cNvSpPr/>
            <p:nvPr/>
          </p:nvSpPr>
          <p:spPr>
            <a:xfrm>
              <a:off x="1440734" y="3106319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0" name="Google Shape;18950;p68"/>
            <p:cNvSpPr/>
            <p:nvPr/>
          </p:nvSpPr>
          <p:spPr>
            <a:xfrm>
              <a:off x="1404615" y="3081584"/>
              <a:ext cx="56054" cy="96972"/>
            </a:xfrm>
            <a:custGeom>
              <a:avLst/>
              <a:gdLst/>
              <a:ahLst/>
              <a:cxnLst/>
              <a:rect l="l" t="t" r="r" b="b"/>
              <a:pathLst>
                <a:path w="2137" h="3697" extrusionOk="0">
                  <a:moveTo>
                    <a:pt x="604" y="1"/>
                  </a:moveTo>
                  <a:cubicBezTo>
                    <a:pt x="238" y="238"/>
                    <a:pt x="1" y="686"/>
                    <a:pt x="1" y="1398"/>
                  </a:cubicBezTo>
                  <a:cubicBezTo>
                    <a:pt x="1" y="2544"/>
                    <a:pt x="686" y="3696"/>
                    <a:pt x="1377" y="3696"/>
                  </a:cubicBezTo>
                  <a:cubicBezTo>
                    <a:pt x="1642" y="3696"/>
                    <a:pt x="1913" y="3513"/>
                    <a:pt x="2137" y="3235"/>
                  </a:cubicBezTo>
                  <a:cubicBezTo>
                    <a:pt x="1296" y="3201"/>
                    <a:pt x="455" y="1994"/>
                    <a:pt x="455" y="808"/>
                  </a:cubicBezTo>
                  <a:cubicBezTo>
                    <a:pt x="448" y="530"/>
                    <a:pt x="503" y="252"/>
                    <a:pt x="604" y="1"/>
                  </a:cubicBez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1" name="Google Shape;18951;p68"/>
            <p:cNvSpPr/>
            <p:nvPr/>
          </p:nvSpPr>
          <p:spPr>
            <a:xfrm>
              <a:off x="1414582" y="3154005"/>
              <a:ext cx="76513" cy="54611"/>
            </a:xfrm>
            <a:custGeom>
              <a:avLst/>
              <a:gdLst/>
              <a:ahLst/>
              <a:cxnLst/>
              <a:rect l="l" t="t" r="r" b="b"/>
              <a:pathLst>
                <a:path w="2917" h="2082" extrusionOk="0">
                  <a:moveTo>
                    <a:pt x="2597" y="1"/>
                  </a:moveTo>
                  <a:cubicBezTo>
                    <a:pt x="2523" y="1"/>
                    <a:pt x="2448" y="38"/>
                    <a:pt x="2401" y="128"/>
                  </a:cubicBezTo>
                  <a:lnTo>
                    <a:pt x="1553" y="1620"/>
                  </a:lnTo>
                  <a:lnTo>
                    <a:pt x="306" y="1620"/>
                  </a:lnTo>
                  <a:cubicBezTo>
                    <a:pt x="1" y="1620"/>
                    <a:pt x="1" y="2081"/>
                    <a:pt x="306" y="2081"/>
                  </a:cubicBezTo>
                  <a:lnTo>
                    <a:pt x="1553" y="2081"/>
                  </a:lnTo>
                  <a:cubicBezTo>
                    <a:pt x="1716" y="2081"/>
                    <a:pt x="1865" y="1993"/>
                    <a:pt x="1947" y="1851"/>
                  </a:cubicBezTo>
                  <a:lnTo>
                    <a:pt x="2801" y="359"/>
                  </a:lnTo>
                  <a:cubicBezTo>
                    <a:pt x="2917" y="174"/>
                    <a:pt x="2757" y="1"/>
                    <a:pt x="25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2" name="Google Shape;18952;p68"/>
            <p:cNvSpPr/>
            <p:nvPr/>
          </p:nvSpPr>
          <p:spPr>
            <a:xfrm>
              <a:off x="1474702" y="3154372"/>
              <a:ext cx="32210" cy="54244"/>
            </a:xfrm>
            <a:custGeom>
              <a:avLst/>
              <a:gdLst/>
              <a:ahLst/>
              <a:cxnLst/>
              <a:rect l="l" t="t" r="r" b="b"/>
              <a:pathLst>
                <a:path w="1228" h="2068" extrusionOk="0">
                  <a:moveTo>
                    <a:pt x="997" y="1"/>
                  </a:moveTo>
                  <a:cubicBezTo>
                    <a:pt x="882" y="1"/>
                    <a:pt x="767" y="77"/>
                    <a:pt x="767" y="230"/>
                  </a:cubicBezTo>
                  <a:lnTo>
                    <a:pt x="767" y="1606"/>
                  </a:lnTo>
                  <a:lnTo>
                    <a:pt x="312" y="1606"/>
                  </a:lnTo>
                  <a:cubicBezTo>
                    <a:pt x="1" y="1606"/>
                    <a:pt x="1" y="2067"/>
                    <a:pt x="312" y="2067"/>
                  </a:cubicBezTo>
                  <a:lnTo>
                    <a:pt x="767" y="2067"/>
                  </a:lnTo>
                  <a:cubicBezTo>
                    <a:pt x="1024" y="2067"/>
                    <a:pt x="1228" y="1857"/>
                    <a:pt x="1228" y="1606"/>
                  </a:cubicBezTo>
                  <a:lnTo>
                    <a:pt x="1228" y="230"/>
                  </a:lnTo>
                  <a:cubicBezTo>
                    <a:pt x="1228" y="77"/>
                    <a:pt x="1113" y="1"/>
                    <a:pt x="9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3" name="Google Shape;18953;p68"/>
            <p:cNvSpPr/>
            <p:nvPr/>
          </p:nvSpPr>
          <p:spPr>
            <a:xfrm>
              <a:off x="1469534" y="3061859"/>
              <a:ext cx="102664" cy="48027"/>
            </a:xfrm>
            <a:custGeom>
              <a:avLst/>
              <a:gdLst/>
              <a:ahLst/>
              <a:cxnLst/>
              <a:rect l="l" t="t" r="r" b="b"/>
              <a:pathLst>
                <a:path w="3914" h="1831" extrusionOk="0">
                  <a:moveTo>
                    <a:pt x="3405" y="0"/>
                  </a:moveTo>
                  <a:cubicBezTo>
                    <a:pt x="2998" y="604"/>
                    <a:pt x="1303" y="1227"/>
                    <a:pt x="1" y="1580"/>
                  </a:cubicBezTo>
                  <a:lnTo>
                    <a:pt x="75" y="1661"/>
                  </a:lnTo>
                  <a:cubicBezTo>
                    <a:pt x="320" y="1722"/>
                    <a:pt x="564" y="1777"/>
                    <a:pt x="808" y="1831"/>
                  </a:cubicBezTo>
                  <a:cubicBezTo>
                    <a:pt x="3242" y="1099"/>
                    <a:pt x="3791" y="312"/>
                    <a:pt x="391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54" name="Google Shape;18954;p68"/>
          <p:cNvGrpSpPr/>
          <p:nvPr/>
        </p:nvGrpSpPr>
        <p:grpSpPr>
          <a:xfrm>
            <a:off x="850795" y="1512217"/>
            <a:ext cx="370132" cy="370132"/>
            <a:chOff x="850795" y="1512217"/>
            <a:chExt cx="370132" cy="370132"/>
          </a:xfrm>
        </p:grpSpPr>
        <p:sp>
          <p:nvSpPr>
            <p:cNvPr id="18955" name="Google Shape;18955;p68"/>
            <p:cNvSpPr/>
            <p:nvPr/>
          </p:nvSpPr>
          <p:spPr>
            <a:xfrm>
              <a:off x="1089462" y="1512217"/>
              <a:ext cx="131465" cy="131281"/>
            </a:xfrm>
            <a:custGeom>
              <a:avLst/>
              <a:gdLst/>
              <a:ahLst/>
              <a:cxnLst/>
              <a:rect l="l" t="t" r="r" b="b"/>
              <a:pathLst>
                <a:path w="5012" h="5005" extrusionOk="0">
                  <a:moveTo>
                    <a:pt x="2503" y="0"/>
                  </a:moveTo>
                  <a:cubicBezTo>
                    <a:pt x="1126" y="0"/>
                    <a:pt x="1" y="1119"/>
                    <a:pt x="1" y="2502"/>
                  </a:cubicBezTo>
                  <a:cubicBezTo>
                    <a:pt x="1" y="3885"/>
                    <a:pt x="1126" y="5004"/>
                    <a:pt x="2503" y="5004"/>
                  </a:cubicBezTo>
                  <a:cubicBezTo>
                    <a:pt x="3886" y="5004"/>
                    <a:pt x="5012" y="3885"/>
                    <a:pt x="5012" y="2502"/>
                  </a:cubicBezTo>
                  <a:cubicBezTo>
                    <a:pt x="5012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6" name="Google Shape;18956;p68"/>
            <p:cNvSpPr/>
            <p:nvPr/>
          </p:nvSpPr>
          <p:spPr>
            <a:xfrm>
              <a:off x="1113488" y="1536034"/>
              <a:ext cx="83438" cy="83621"/>
            </a:xfrm>
            <a:custGeom>
              <a:avLst/>
              <a:gdLst/>
              <a:ahLst/>
              <a:cxnLst/>
              <a:rect l="l" t="t" r="r" b="b"/>
              <a:pathLst>
                <a:path w="3181" h="3188" extrusionOk="0">
                  <a:moveTo>
                    <a:pt x="1587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87" y="3187"/>
                  </a:cubicBezTo>
                  <a:cubicBezTo>
                    <a:pt x="2468" y="3187"/>
                    <a:pt x="3180" y="2476"/>
                    <a:pt x="3180" y="1594"/>
                  </a:cubicBezTo>
                  <a:cubicBezTo>
                    <a:pt x="3180" y="713"/>
                    <a:pt x="2468" y="1"/>
                    <a:pt x="1587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7" name="Google Shape;18957;p68"/>
            <p:cNvSpPr/>
            <p:nvPr/>
          </p:nvSpPr>
          <p:spPr>
            <a:xfrm>
              <a:off x="850795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5" y="5004"/>
                    <a:pt x="5004" y="3885"/>
                    <a:pt x="5004" y="2502"/>
                  </a:cubicBezTo>
                  <a:cubicBezTo>
                    <a:pt x="5004" y="1119"/>
                    <a:pt x="3885" y="0"/>
                    <a:pt x="250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8" name="Google Shape;18958;p68"/>
            <p:cNvSpPr/>
            <p:nvPr/>
          </p:nvSpPr>
          <p:spPr>
            <a:xfrm>
              <a:off x="874612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9" name="Google Shape;18959;p68"/>
            <p:cNvSpPr/>
            <p:nvPr/>
          </p:nvSpPr>
          <p:spPr>
            <a:xfrm>
              <a:off x="862703" y="1547942"/>
              <a:ext cx="346315" cy="334406"/>
            </a:xfrm>
            <a:custGeom>
              <a:avLst/>
              <a:gdLst/>
              <a:ahLst/>
              <a:cxnLst/>
              <a:rect l="l" t="t" r="r" b="b"/>
              <a:pathLst>
                <a:path w="13203" h="12749" extrusionOk="0">
                  <a:moveTo>
                    <a:pt x="6598" y="1"/>
                  </a:moveTo>
                  <a:cubicBezTo>
                    <a:pt x="2957" y="1"/>
                    <a:pt x="0" y="2856"/>
                    <a:pt x="0" y="6375"/>
                  </a:cubicBezTo>
                  <a:cubicBezTo>
                    <a:pt x="0" y="9894"/>
                    <a:pt x="2957" y="12748"/>
                    <a:pt x="6598" y="12748"/>
                  </a:cubicBezTo>
                  <a:cubicBezTo>
                    <a:pt x="10246" y="12748"/>
                    <a:pt x="13202" y="9894"/>
                    <a:pt x="13202" y="6375"/>
                  </a:cubicBezTo>
                  <a:cubicBezTo>
                    <a:pt x="13202" y="2856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0" name="Google Shape;18960;p68"/>
            <p:cNvSpPr/>
            <p:nvPr/>
          </p:nvSpPr>
          <p:spPr>
            <a:xfrm>
              <a:off x="1058353" y="1661387"/>
              <a:ext cx="120789" cy="115202"/>
            </a:xfrm>
            <a:custGeom>
              <a:avLst/>
              <a:gdLst/>
              <a:ahLst/>
              <a:cxnLst/>
              <a:rect l="l" t="t" r="r" b="b"/>
              <a:pathLst>
                <a:path w="4605" h="4392" extrusionOk="0">
                  <a:moveTo>
                    <a:pt x="2016" y="1"/>
                  </a:moveTo>
                  <a:cubicBezTo>
                    <a:pt x="1720" y="1"/>
                    <a:pt x="1429" y="73"/>
                    <a:pt x="1166" y="226"/>
                  </a:cubicBezTo>
                  <a:cubicBezTo>
                    <a:pt x="244" y="761"/>
                    <a:pt x="0" y="2077"/>
                    <a:pt x="631" y="3162"/>
                  </a:cubicBezTo>
                  <a:cubicBezTo>
                    <a:pt x="1081" y="3940"/>
                    <a:pt x="1848" y="4391"/>
                    <a:pt x="2588" y="4391"/>
                  </a:cubicBezTo>
                  <a:cubicBezTo>
                    <a:pt x="2885" y="4391"/>
                    <a:pt x="3178" y="4319"/>
                    <a:pt x="3445" y="4165"/>
                  </a:cubicBezTo>
                  <a:cubicBezTo>
                    <a:pt x="4367" y="3636"/>
                    <a:pt x="4604" y="2321"/>
                    <a:pt x="3980" y="1229"/>
                  </a:cubicBezTo>
                  <a:cubicBezTo>
                    <a:pt x="3530" y="454"/>
                    <a:pt x="2757" y="1"/>
                    <a:pt x="201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1" name="Google Shape;18961;p68"/>
            <p:cNvSpPr/>
            <p:nvPr/>
          </p:nvSpPr>
          <p:spPr>
            <a:xfrm>
              <a:off x="862703" y="1552034"/>
              <a:ext cx="165249" cy="330131"/>
            </a:xfrm>
            <a:custGeom>
              <a:avLst/>
              <a:gdLst/>
              <a:ahLst/>
              <a:cxnLst/>
              <a:rect l="l" t="t" r="r" b="b"/>
              <a:pathLst>
                <a:path w="6300" h="12586" extrusionOk="0">
                  <a:moveTo>
                    <a:pt x="5167" y="1"/>
                  </a:moveTo>
                  <a:lnTo>
                    <a:pt x="5167" y="1"/>
                  </a:lnTo>
                  <a:cubicBezTo>
                    <a:pt x="2211" y="631"/>
                    <a:pt x="0" y="3174"/>
                    <a:pt x="0" y="6219"/>
                  </a:cubicBezTo>
                  <a:cubicBezTo>
                    <a:pt x="0" y="9636"/>
                    <a:pt x="2794" y="12430"/>
                    <a:pt x="6300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96" y="1242"/>
                    <a:pt x="5167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2" name="Google Shape;18962;p68"/>
            <p:cNvSpPr/>
            <p:nvPr/>
          </p:nvSpPr>
          <p:spPr>
            <a:xfrm>
              <a:off x="1089462" y="1691315"/>
              <a:ext cx="35961" cy="41811"/>
            </a:xfrm>
            <a:custGeom>
              <a:avLst/>
              <a:gdLst/>
              <a:ahLst/>
              <a:cxnLst/>
              <a:rect l="l" t="t" r="r" b="b"/>
              <a:pathLst>
                <a:path w="1371" h="1594" extrusionOk="0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3" name="Google Shape;18963;p68"/>
            <p:cNvSpPr/>
            <p:nvPr/>
          </p:nvSpPr>
          <p:spPr>
            <a:xfrm>
              <a:off x="1107429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4" name="Google Shape;18964;p68"/>
            <p:cNvSpPr/>
            <p:nvPr/>
          </p:nvSpPr>
          <p:spPr>
            <a:xfrm>
              <a:off x="1101554" y="1697164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4" y="1"/>
                  </a:moveTo>
                  <a:cubicBezTo>
                    <a:pt x="96" y="1"/>
                    <a:pt x="1" y="103"/>
                    <a:pt x="1" y="231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5" name="Google Shape;18965;p68"/>
            <p:cNvSpPr/>
            <p:nvPr/>
          </p:nvSpPr>
          <p:spPr>
            <a:xfrm>
              <a:off x="976174" y="1780759"/>
              <a:ext cx="119373" cy="77562"/>
            </a:xfrm>
            <a:custGeom>
              <a:avLst/>
              <a:gdLst/>
              <a:ahLst/>
              <a:cxnLst/>
              <a:rect l="l" t="t" r="r" b="b"/>
              <a:pathLst>
                <a:path w="4551" h="2957" extrusionOk="0">
                  <a:moveTo>
                    <a:pt x="1390" y="1"/>
                  </a:moveTo>
                  <a:cubicBezTo>
                    <a:pt x="624" y="1"/>
                    <a:pt x="0" y="408"/>
                    <a:pt x="0" y="909"/>
                  </a:cubicBezTo>
                  <a:cubicBezTo>
                    <a:pt x="0" y="1214"/>
                    <a:pt x="224" y="1479"/>
                    <a:pt x="570" y="1648"/>
                  </a:cubicBezTo>
                  <a:cubicBezTo>
                    <a:pt x="604" y="2374"/>
                    <a:pt x="1356" y="2957"/>
                    <a:pt x="2272" y="2957"/>
                  </a:cubicBezTo>
                  <a:cubicBezTo>
                    <a:pt x="3194" y="2957"/>
                    <a:pt x="3940" y="2374"/>
                    <a:pt x="3981" y="1648"/>
                  </a:cubicBezTo>
                  <a:cubicBezTo>
                    <a:pt x="4326" y="1479"/>
                    <a:pt x="4550" y="1214"/>
                    <a:pt x="4550" y="909"/>
                  </a:cubicBezTo>
                  <a:cubicBezTo>
                    <a:pt x="4550" y="408"/>
                    <a:pt x="3926" y="1"/>
                    <a:pt x="3160" y="1"/>
                  </a:cubicBezTo>
                  <a:cubicBezTo>
                    <a:pt x="2848" y="1"/>
                    <a:pt x="2550" y="68"/>
                    <a:pt x="2272" y="211"/>
                  </a:cubicBezTo>
                  <a:cubicBezTo>
                    <a:pt x="2001" y="68"/>
                    <a:pt x="1696" y="1"/>
                    <a:pt x="13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6" name="Google Shape;18966;p68"/>
            <p:cNvSpPr/>
            <p:nvPr/>
          </p:nvSpPr>
          <p:spPr>
            <a:xfrm>
              <a:off x="1006050" y="1762976"/>
              <a:ext cx="59621" cy="41653"/>
            </a:xfrm>
            <a:custGeom>
              <a:avLst/>
              <a:gdLst/>
              <a:ahLst/>
              <a:cxnLst/>
              <a:rect l="l" t="t" r="r" b="b"/>
              <a:pathLst>
                <a:path w="2273" h="1588" extrusionOk="0">
                  <a:moveTo>
                    <a:pt x="1133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33" y="1587"/>
                  </a:cubicBezTo>
                  <a:cubicBezTo>
                    <a:pt x="1763" y="1587"/>
                    <a:pt x="2272" y="1058"/>
                    <a:pt x="2272" y="679"/>
                  </a:cubicBezTo>
                  <a:cubicBezTo>
                    <a:pt x="2272" y="306"/>
                    <a:pt x="1763" y="1"/>
                    <a:pt x="113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7" name="Google Shape;18967;p68"/>
            <p:cNvSpPr/>
            <p:nvPr/>
          </p:nvSpPr>
          <p:spPr>
            <a:xfrm>
              <a:off x="975282" y="1798360"/>
              <a:ext cx="121156" cy="33024"/>
            </a:xfrm>
            <a:custGeom>
              <a:avLst/>
              <a:gdLst/>
              <a:ahLst/>
              <a:cxnLst/>
              <a:rect l="l" t="t" r="r" b="b"/>
              <a:pathLst>
                <a:path w="4619" h="1259" extrusionOk="0">
                  <a:moveTo>
                    <a:pt x="254" y="0"/>
                  </a:moveTo>
                  <a:cubicBezTo>
                    <a:pt x="154" y="0"/>
                    <a:pt x="55" y="61"/>
                    <a:pt x="34" y="198"/>
                  </a:cubicBezTo>
                  <a:cubicBezTo>
                    <a:pt x="0" y="448"/>
                    <a:pt x="75" y="706"/>
                    <a:pt x="251" y="889"/>
                  </a:cubicBezTo>
                  <a:cubicBezTo>
                    <a:pt x="475" y="1133"/>
                    <a:pt x="855" y="1255"/>
                    <a:pt x="1370" y="1255"/>
                  </a:cubicBezTo>
                  <a:cubicBezTo>
                    <a:pt x="1553" y="1255"/>
                    <a:pt x="1730" y="1242"/>
                    <a:pt x="1913" y="1221"/>
                  </a:cubicBezTo>
                  <a:cubicBezTo>
                    <a:pt x="2045" y="1201"/>
                    <a:pt x="2177" y="1191"/>
                    <a:pt x="2309" y="1191"/>
                  </a:cubicBezTo>
                  <a:cubicBezTo>
                    <a:pt x="2441" y="1191"/>
                    <a:pt x="2574" y="1201"/>
                    <a:pt x="2706" y="1221"/>
                  </a:cubicBezTo>
                  <a:cubicBezTo>
                    <a:pt x="2899" y="1246"/>
                    <a:pt x="3078" y="1258"/>
                    <a:pt x="3243" y="1258"/>
                  </a:cubicBezTo>
                  <a:cubicBezTo>
                    <a:pt x="3762" y="1258"/>
                    <a:pt x="4141" y="1136"/>
                    <a:pt x="4367" y="889"/>
                  </a:cubicBezTo>
                  <a:cubicBezTo>
                    <a:pt x="4543" y="706"/>
                    <a:pt x="4618" y="448"/>
                    <a:pt x="4577" y="198"/>
                  </a:cubicBezTo>
                  <a:cubicBezTo>
                    <a:pt x="4553" y="88"/>
                    <a:pt x="4458" y="11"/>
                    <a:pt x="4350" y="11"/>
                  </a:cubicBezTo>
                  <a:cubicBezTo>
                    <a:pt x="4338" y="11"/>
                    <a:pt x="4326" y="12"/>
                    <a:pt x="4313" y="15"/>
                  </a:cubicBezTo>
                  <a:cubicBezTo>
                    <a:pt x="4191" y="42"/>
                    <a:pt x="4110" y="157"/>
                    <a:pt x="4130" y="279"/>
                  </a:cubicBezTo>
                  <a:cubicBezTo>
                    <a:pt x="4143" y="394"/>
                    <a:pt x="4110" y="503"/>
                    <a:pt x="4028" y="584"/>
                  </a:cubicBezTo>
                  <a:cubicBezTo>
                    <a:pt x="3944" y="674"/>
                    <a:pt x="3735" y="801"/>
                    <a:pt x="3245" y="801"/>
                  </a:cubicBezTo>
                  <a:cubicBezTo>
                    <a:pt x="3107" y="801"/>
                    <a:pt x="2946" y="791"/>
                    <a:pt x="2760" y="767"/>
                  </a:cubicBezTo>
                  <a:cubicBezTo>
                    <a:pt x="2686" y="754"/>
                    <a:pt x="2611" y="747"/>
                    <a:pt x="2536" y="747"/>
                  </a:cubicBezTo>
                  <a:lnTo>
                    <a:pt x="2536" y="170"/>
                  </a:lnTo>
                  <a:cubicBezTo>
                    <a:pt x="2536" y="42"/>
                    <a:pt x="2435" y="8"/>
                    <a:pt x="2306" y="8"/>
                  </a:cubicBezTo>
                  <a:cubicBezTo>
                    <a:pt x="2184" y="8"/>
                    <a:pt x="2082" y="42"/>
                    <a:pt x="2082" y="170"/>
                  </a:cubicBezTo>
                  <a:lnTo>
                    <a:pt x="2082" y="747"/>
                  </a:lnTo>
                  <a:cubicBezTo>
                    <a:pt x="2001" y="747"/>
                    <a:pt x="1926" y="754"/>
                    <a:pt x="1852" y="767"/>
                  </a:cubicBezTo>
                  <a:cubicBezTo>
                    <a:pt x="1667" y="791"/>
                    <a:pt x="1507" y="801"/>
                    <a:pt x="1370" y="801"/>
                  </a:cubicBezTo>
                  <a:cubicBezTo>
                    <a:pt x="883" y="801"/>
                    <a:pt x="674" y="674"/>
                    <a:pt x="584" y="584"/>
                  </a:cubicBezTo>
                  <a:cubicBezTo>
                    <a:pt x="509" y="503"/>
                    <a:pt x="468" y="394"/>
                    <a:pt x="482" y="286"/>
                  </a:cubicBezTo>
                  <a:cubicBezTo>
                    <a:pt x="524" y="108"/>
                    <a:pt x="388" y="0"/>
                    <a:pt x="254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8" name="Google Shape;18968;p68"/>
            <p:cNvSpPr/>
            <p:nvPr/>
          </p:nvSpPr>
          <p:spPr>
            <a:xfrm>
              <a:off x="1006050" y="1765992"/>
              <a:ext cx="49470" cy="38820"/>
            </a:xfrm>
            <a:custGeom>
              <a:avLst/>
              <a:gdLst/>
              <a:ahLst/>
              <a:cxnLst/>
              <a:rect l="l" t="t" r="r" b="b"/>
              <a:pathLst>
                <a:path w="1886" h="1480" extrusionOk="0">
                  <a:moveTo>
                    <a:pt x="502" y="1"/>
                  </a:move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33" y="1479"/>
                  </a:cubicBezTo>
                  <a:cubicBezTo>
                    <a:pt x="1411" y="1472"/>
                    <a:pt x="1675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89" y="1249"/>
                    <a:pt x="1594" y="1249"/>
                  </a:cubicBezTo>
                  <a:cubicBezTo>
                    <a:pt x="963" y="1249"/>
                    <a:pt x="455" y="638"/>
                    <a:pt x="455" y="211"/>
                  </a:cubicBezTo>
                  <a:cubicBezTo>
                    <a:pt x="455" y="136"/>
                    <a:pt x="468" y="62"/>
                    <a:pt x="5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9" name="Google Shape;18969;p68"/>
            <p:cNvSpPr/>
            <p:nvPr/>
          </p:nvSpPr>
          <p:spPr>
            <a:xfrm>
              <a:off x="892396" y="1661387"/>
              <a:ext cx="120789" cy="115202"/>
            </a:xfrm>
            <a:custGeom>
              <a:avLst/>
              <a:gdLst/>
              <a:ahLst/>
              <a:cxnLst/>
              <a:rect l="l" t="t" r="r" b="b"/>
              <a:pathLst>
                <a:path w="4605" h="4392" extrusionOk="0">
                  <a:moveTo>
                    <a:pt x="2593" y="1"/>
                  </a:moveTo>
                  <a:cubicBezTo>
                    <a:pt x="1851" y="1"/>
                    <a:pt x="1082" y="454"/>
                    <a:pt x="631" y="1229"/>
                  </a:cubicBezTo>
                  <a:cubicBezTo>
                    <a:pt x="1" y="2321"/>
                    <a:pt x="245" y="3636"/>
                    <a:pt x="1167" y="4165"/>
                  </a:cubicBezTo>
                  <a:cubicBezTo>
                    <a:pt x="1431" y="4319"/>
                    <a:pt x="1723" y="4391"/>
                    <a:pt x="2020" y="4391"/>
                  </a:cubicBezTo>
                  <a:cubicBezTo>
                    <a:pt x="2760" y="4391"/>
                    <a:pt x="3531" y="3940"/>
                    <a:pt x="3981" y="3162"/>
                  </a:cubicBezTo>
                  <a:cubicBezTo>
                    <a:pt x="4605" y="2077"/>
                    <a:pt x="4367" y="761"/>
                    <a:pt x="3445" y="226"/>
                  </a:cubicBezTo>
                  <a:cubicBezTo>
                    <a:pt x="3180" y="73"/>
                    <a:pt x="2889" y="1"/>
                    <a:pt x="25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0" name="Google Shape;18970;p68"/>
            <p:cNvSpPr/>
            <p:nvPr/>
          </p:nvSpPr>
          <p:spPr>
            <a:xfrm>
              <a:off x="946298" y="1691315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85" y="0"/>
                  </a:moveTo>
                  <a:cubicBezTo>
                    <a:pt x="305" y="0"/>
                    <a:pt x="0" y="305"/>
                    <a:pt x="7" y="685"/>
                  </a:cubicBezTo>
                  <a:lnTo>
                    <a:pt x="7" y="909"/>
                  </a:lnTo>
                  <a:cubicBezTo>
                    <a:pt x="0" y="1282"/>
                    <a:pt x="305" y="1587"/>
                    <a:pt x="685" y="1593"/>
                  </a:cubicBezTo>
                  <a:cubicBezTo>
                    <a:pt x="1058" y="1593"/>
                    <a:pt x="1363" y="1288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1" name="Google Shape;18971;p68"/>
            <p:cNvSpPr/>
            <p:nvPr/>
          </p:nvSpPr>
          <p:spPr>
            <a:xfrm>
              <a:off x="964266" y="1691315"/>
              <a:ext cx="17810" cy="29771"/>
            </a:xfrm>
            <a:custGeom>
              <a:avLst/>
              <a:gdLst/>
              <a:ahLst/>
              <a:cxnLst/>
              <a:rect l="l" t="t" r="r" b="b"/>
              <a:pathLst>
                <a:path w="679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0" y="1134"/>
                    <a:pt x="339" y="1134"/>
                  </a:cubicBezTo>
                  <a:cubicBezTo>
                    <a:pt x="509" y="1134"/>
                    <a:pt x="678" y="1021"/>
                    <a:pt x="678" y="793"/>
                  </a:cubicBezTo>
                  <a:lnTo>
                    <a:pt x="678" y="685"/>
                  </a:lnTo>
                  <a:cubicBezTo>
                    <a:pt x="678" y="305"/>
                    <a:pt x="373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2" name="Google Shape;18972;p68"/>
            <p:cNvSpPr/>
            <p:nvPr/>
          </p:nvSpPr>
          <p:spPr>
            <a:xfrm>
              <a:off x="958207" y="1697164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31" y="1"/>
                  </a:moveTo>
                  <a:cubicBezTo>
                    <a:pt x="102" y="1"/>
                    <a:pt x="1" y="103"/>
                    <a:pt x="1" y="231"/>
                  </a:cubicBezTo>
                  <a:cubicBezTo>
                    <a:pt x="1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73" name="Google Shape;18973;p68"/>
          <p:cNvGrpSpPr/>
          <p:nvPr/>
        </p:nvGrpSpPr>
        <p:grpSpPr>
          <a:xfrm>
            <a:off x="8038497" y="2906079"/>
            <a:ext cx="236568" cy="370105"/>
            <a:chOff x="8038497" y="2906079"/>
            <a:chExt cx="236568" cy="370105"/>
          </a:xfrm>
        </p:grpSpPr>
        <p:sp>
          <p:nvSpPr>
            <p:cNvPr id="18974" name="Google Shape;18974;p68"/>
            <p:cNvSpPr/>
            <p:nvPr/>
          </p:nvSpPr>
          <p:spPr>
            <a:xfrm>
              <a:off x="8114616" y="3032508"/>
              <a:ext cx="55345" cy="237801"/>
            </a:xfrm>
            <a:custGeom>
              <a:avLst/>
              <a:gdLst/>
              <a:ahLst/>
              <a:cxnLst/>
              <a:rect l="l" t="t" r="r" b="b"/>
              <a:pathLst>
                <a:path w="2110" h="9066" extrusionOk="0">
                  <a:moveTo>
                    <a:pt x="1370" y="0"/>
                  </a:moveTo>
                  <a:cubicBezTo>
                    <a:pt x="0" y="3275"/>
                    <a:pt x="373" y="9066"/>
                    <a:pt x="373" y="9066"/>
                  </a:cubicBezTo>
                  <a:lnTo>
                    <a:pt x="1723" y="9066"/>
                  </a:lnTo>
                  <a:cubicBezTo>
                    <a:pt x="1723" y="9066"/>
                    <a:pt x="943" y="3696"/>
                    <a:pt x="2109" y="285"/>
                  </a:cubicBezTo>
                  <a:lnTo>
                    <a:pt x="137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5" name="Google Shape;18975;p68"/>
            <p:cNvSpPr/>
            <p:nvPr/>
          </p:nvSpPr>
          <p:spPr>
            <a:xfrm>
              <a:off x="8114800" y="2997123"/>
              <a:ext cx="83070" cy="273185"/>
            </a:xfrm>
            <a:custGeom>
              <a:avLst/>
              <a:gdLst/>
              <a:ahLst/>
              <a:cxnLst/>
              <a:rect l="l" t="t" r="r" b="b"/>
              <a:pathLst>
                <a:path w="3167" h="10415" extrusionOk="0">
                  <a:moveTo>
                    <a:pt x="1105" y="0"/>
                  </a:moveTo>
                  <a:cubicBezTo>
                    <a:pt x="848" y="454"/>
                    <a:pt x="949" y="1031"/>
                    <a:pt x="1356" y="1370"/>
                  </a:cubicBezTo>
                  <a:cubicBezTo>
                    <a:pt x="0" y="4651"/>
                    <a:pt x="366" y="10415"/>
                    <a:pt x="366" y="10415"/>
                  </a:cubicBezTo>
                  <a:lnTo>
                    <a:pt x="997" y="10415"/>
                  </a:lnTo>
                  <a:cubicBezTo>
                    <a:pt x="922" y="9357"/>
                    <a:pt x="692" y="4760"/>
                    <a:pt x="1594" y="1756"/>
                  </a:cubicBezTo>
                  <a:cubicBezTo>
                    <a:pt x="1622" y="1665"/>
                    <a:pt x="1708" y="1607"/>
                    <a:pt x="1803" y="1607"/>
                  </a:cubicBezTo>
                  <a:cubicBezTo>
                    <a:pt x="1821" y="1607"/>
                    <a:pt x="1840" y="1609"/>
                    <a:pt x="1858" y="1614"/>
                  </a:cubicBezTo>
                  <a:cubicBezTo>
                    <a:pt x="1926" y="1627"/>
                    <a:pt x="1994" y="1634"/>
                    <a:pt x="2068" y="1634"/>
                  </a:cubicBezTo>
                  <a:cubicBezTo>
                    <a:pt x="2665" y="1634"/>
                    <a:pt x="3146" y="1166"/>
                    <a:pt x="3167" y="570"/>
                  </a:cubicBezTo>
                  <a:cubicBezTo>
                    <a:pt x="2482" y="366"/>
                    <a:pt x="1797" y="170"/>
                    <a:pt x="110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6" name="Google Shape;18976;p68"/>
            <p:cNvSpPr/>
            <p:nvPr/>
          </p:nvSpPr>
          <p:spPr>
            <a:xfrm>
              <a:off x="8104649" y="3264433"/>
              <a:ext cx="74729" cy="11751"/>
            </a:xfrm>
            <a:custGeom>
              <a:avLst/>
              <a:gdLst/>
              <a:ahLst/>
              <a:cxnLst/>
              <a:rect l="l" t="t" r="r" b="b"/>
              <a:pathLst>
                <a:path w="2849" h="448" extrusionOk="0">
                  <a:moveTo>
                    <a:pt x="299" y="0"/>
                  </a:moveTo>
                  <a:cubicBezTo>
                    <a:pt x="1" y="0"/>
                    <a:pt x="1" y="448"/>
                    <a:pt x="299" y="448"/>
                  </a:cubicBezTo>
                  <a:lnTo>
                    <a:pt x="2550" y="448"/>
                  </a:lnTo>
                  <a:cubicBezTo>
                    <a:pt x="2849" y="448"/>
                    <a:pt x="2849" y="0"/>
                    <a:pt x="2550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7" name="Google Shape;18977;p68"/>
            <p:cNvSpPr/>
            <p:nvPr/>
          </p:nvSpPr>
          <p:spPr>
            <a:xfrm>
              <a:off x="8139666" y="2906079"/>
              <a:ext cx="60355" cy="104763"/>
            </a:xfrm>
            <a:custGeom>
              <a:avLst/>
              <a:gdLst/>
              <a:ahLst/>
              <a:cxnLst/>
              <a:rect l="l" t="t" r="r" b="b"/>
              <a:pathLst>
                <a:path w="2301" h="3994" extrusionOk="0">
                  <a:moveTo>
                    <a:pt x="177" y="0"/>
                  </a:moveTo>
                  <a:cubicBezTo>
                    <a:pt x="75" y="0"/>
                    <a:pt x="1" y="107"/>
                    <a:pt x="49" y="203"/>
                  </a:cubicBezTo>
                  <a:cubicBezTo>
                    <a:pt x="327" y="833"/>
                    <a:pt x="1025" y="2508"/>
                    <a:pt x="1215" y="3993"/>
                  </a:cubicBezTo>
                  <a:cubicBezTo>
                    <a:pt x="2300" y="2644"/>
                    <a:pt x="2198" y="1871"/>
                    <a:pt x="1995" y="1444"/>
                  </a:cubicBezTo>
                  <a:cubicBezTo>
                    <a:pt x="1547" y="501"/>
                    <a:pt x="666" y="135"/>
                    <a:pt x="218" y="6"/>
                  </a:cubicBezTo>
                  <a:cubicBezTo>
                    <a:pt x="204" y="2"/>
                    <a:pt x="190" y="0"/>
                    <a:pt x="177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8" name="Google Shape;18978;p68"/>
            <p:cNvSpPr/>
            <p:nvPr/>
          </p:nvSpPr>
          <p:spPr>
            <a:xfrm>
              <a:off x="8038497" y="2975169"/>
              <a:ext cx="133065" cy="50598"/>
            </a:xfrm>
            <a:custGeom>
              <a:avLst/>
              <a:gdLst/>
              <a:ahLst/>
              <a:cxnLst/>
              <a:rect l="l" t="t" r="r" b="b"/>
              <a:pathLst>
                <a:path w="5073" h="1929" extrusionOk="0">
                  <a:moveTo>
                    <a:pt x="2830" y="0"/>
                  </a:moveTo>
                  <a:cubicBezTo>
                    <a:pt x="2617" y="0"/>
                    <a:pt x="2416" y="22"/>
                    <a:pt x="2238" y="57"/>
                  </a:cubicBezTo>
                  <a:cubicBezTo>
                    <a:pt x="1051" y="288"/>
                    <a:pt x="333" y="1278"/>
                    <a:pt x="48" y="1766"/>
                  </a:cubicBezTo>
                  <a:cubicBezTo>
                    <a:pt x="0" y="1837"/>
                    <a:pt x="61" y="1928"/>
                    <a:pt x="140" y="1928"/>
                  </a:cubicBezTo>
                  <a:cubicBezTo>
                    <a:pt x="152" y="1928"/>
                    <a:pt x="164" y="1926"/>
                    <a:pt x="177" y="1922"/>
                  </a:cubicBezTo>
                  <a:cubicBezTo>
                    <a:pt x="732" y="1710"/>
                    <a:pt x="2087" y="1270"/>
                    <a:pt x="3776" y="1270"/>
                  </a:cubicBezTo>
                  <a:cubicBezTo>
                    <a:pt x="4190" y="1270"/>
                    <a:pt x="4625" y="1296"/>
                    <a:pt x="5072" y="1359"/>
                  </a:cubicBezTo>
                  <a:cubicBezTo>
                    <a:pt x="4545" y="298"/>
                    <a:pt x="3611" y="0"/>
                    <a:pt x="283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9" name="Google Shape;18979;p68"/>
            <p:cNvSpPr/>
            <p:nvPr/>
          </p:nvSpPr>
          <p:spPr>
            <a:xfrm>
              <a:off x="8171535" y="2996048"/>
              <a:ext cx="93221" cy="82152"/>
            </a:xfrm>
            <a:custGeom>
              <a:avLst/>
              <a:gdLst/>
              <a:ahLst/>
              <a:cxnLst/>
              <a:rect l="l" t="t" r="r" b="b"/>
              <a:pathLst>
                <a:path w="3554" h="3132" extrusionOk="0">
                  <a:moveTo>
                    <a:pt x="1261" y="0"/>
                  </a:moveTo>
                  <a:cubicBezTo>
                    <a:pt x="469" y="0"/>
                    <a:pt x="0" y="563"/>
                    <a:pt x="0" y="563"/>
                  </a:cubicBezTo>
                  <a:cubicBezTo>
                    <a:pt x="1736" y="1221"/>
                    <a:pt x="2835" y="2482"/>
                    <a:pt x="3282" y="3079"/>
                  </a:cubicBezTo>
                  <a:cubicBezTo>
                    <a:pt x="3313" y="3115"/>
                    <a:pt x="3354" y="3131"/>
                    <a:pt x="3394" y="3131"/>
                  </a:cubicBezTo>
                  <a:cubicBezTo>
                    <a:pt x="3466" y="3131"/>
                    <a:pt x="3535" y="3078"/>
                    <a:pt x="3540" y="2991"/>
                  </a:cubicBezTo>
                  <a:cubicBezTo>
                    <a:pt x="3553" y="2414"/>
                    <a:pt x="3499" y="1234"/>
                    <a:pt x="2740" y="617"/>
                  </a:cubicBezTo>
                  <a:cubicBezTo>
                    <a:pt x="2173" y="153"/>
                    <a:pt x="1673" y="0"/>
                    <a:pt x="126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0" name="Google Shape;18980;p68"/>
            <p:cNvSpPr/>
            <p:nvPr/>
          </p:nvSpPr>
          <p:spPr>
            <a:xfrm>
              <a:off x="8067297" y="2917646"/>
              <a:ext cx="207768" cy="93195"/>
            </a:xfrm>
            <a:custGeom>
              <a:avLst/>
              <a:gdLst/>
              <a:ahLst/>
              <a:cxnLst/>
              <a:rect l="l" t="t" r="r" b="b"/>
              <a:pathLst>
                <a:path w="7921" h="3553" extrusionOk="0">
                  <a:moveTo>
                    <a:pt x="1147" y="0"/>
                  </a:moveTo>
                  <a:cubicBezTo>
                    <a:pt x="773" y="0"/>
                    <a:pt x="433" y="58"/>
                    <a:pt x="163" y="128"/>
                  </a:cubicBezTo>
                  <a:cubicBezTo>
                    <a:pt x="14" y="175"/>
                    <a:pt x="1" y="379"/>
                    <a:pt x="150" y="447"/>
                  </a:cubicBezTo>
                  <a:cubicBezTo>
                    <a:pt x="957" y="799"/>
                    <a:pt x="2930" y="2189"/>
                    <a:pt x="3974" y="3552"/>
                  </a:cubicBezTo>
                  <a:cubicBezTo>
                    <a:pt x="5032" y="2799"/>
                    <a:pt x="7019" y="1938"/>
                    <a:pt x="7751" y="1816"/>
                  </a:cubicBezTo>
                  <a:cubicBezTo>
                    <a:pt x="7887" y="1796"/>
                    <a:pt x="7921" y="1620"/>
                    <a:pt x="7798" y="1552"/>
                  </a:cubicBezTo>
                  <a:cubicBezTo>
                    <a:pt x="7422" y="1341"/>
                    <a:pt x="6789" y="1060"/>
                    <a:pt x="6112" y="1060"/>
                  </a:cubicBezTo>
                  <a:cubicBezTo>
                    <a:pt x="5874" y="1060"/>
                    <a:pt x="5631" y="1094"/>
                    <a:pt x="5391" y="1179"/>
                  </a:cubicBezTo>
                  <a:cubicBezTo>
                    <a:pt x="4618" y="1450"/>
                    <a:pt x="4252" y="1952"/>
                    <a:pt x="4089" y="2427"/>
                  </a:cubicBezTo>
                  <a:cubicBezTo>
                    <a:pt x="4022" y="1823"/>
                    <a:pt x="3737" y="1091"/>
                    <a:pt x="2862" y="501"/>
                  </a:cubicBezTo>
                  <a:cubicBezTo>
                    <a:pt x="2294" y="121"/>
                    <a:pt x="1686" y="0"/>
                    <a:pt x="11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81" name="Google Shape;18981;p68"/>
          <p:cNvGrpSpPr/>
          <p:nvPr/>
        </p:nvGrpSpPr>
        <p:grpSpPr>
          <a:xfrm>
            <a:off x="6324130" y="1566303"/>
            <a:ext cx="370630" cy="261802"/>
            <a:chOff x="6324130" y="1566303"/>
            <a:chExt cx="370630" cy="261802"/>
          </a:xfrm>
        </p:grpSpPr>
        <p:sp>
          <p:nvSpPr>
            <p:cNvPr id="18982" name="Google Shape;18982;p68"/>
            <p:cNvSpPr/>
            <p:nvPr/>
          </p:nvSpPr>
          <p:spPr>
            <a:xfrm>
              <a:off x="6536147" y="1780418"/>
              <a:ext cx="57286" cy="47686"/>
            </a:xfrm>
            <a:custGeom>
              <a:avLst/>
              <a:gdLst/>
              <a:ahLst/>
              <a:cxnLst/>
              <a:rect l="l" t="t" r="r" b="b"/>
              <a:pathLst>
                <a:path w="2184" h="1818" extrusionOk="0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2" y="1817"/>
                  </a:lnTo>
                  <a:cubicBezTo>
                    <a:pt x="1973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3" name="Google Shape;18983;p68"/>
            <p:cNvSpPr/>
            <p:nvPr/>
          </p:nvSpPr>
          <p:spPr>
            <a:xfrm>
              <a:off x="6404525" y="1787343"/>
              <a:ext cx="51253" cy="40761"/>
            </a:xfrm>
            <a:custGeom>
              <a:avLst/>
              <a:gdLst/>
              <a:ahLst/>
              <a:cxnLst/>
              <a:rect l="l" t="t" r="r" b="b"/>
              <a:pathLst>
                <a:path w="1954" h="1554" extrusionOk="0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0" y="889"/>
                    <a:pt x="41" y="1547"/>
                    <a:pt x="495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4" name="Google Shape;18984;p68"/>
            <p:cNvSpPr/>
            <p:nvPr/>
          </p:nvSpPr>
          <p:spPr>
            <a:xfrm>
              <a:off x="6566023" y="1780418"/>
              <a:ext cx="57286" cy="47686"/>
            </a:xfrm>
            <a:custGeom>
              <a:avLst/>
              <a:gdLst/>
              <a:ahLst/>
              <a:cxnLst/>
              <a:rect l="l" t="t" r="r" b="b"/>
              <a:pathLst>
                <a:path w="2184" h="1818" extrusionOk="0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3" y="1817"/>
                  </a:lnTo>
                  <a:cubicBezTo>
                    <a:pt x="1980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5" name="Google Shape;18985;p68"/>
            <p:cNvSpPr/>
            <p:nvPr/>
          </p:nvSpPr>
          <p:spPr>
            <a:xfrm>
              <a:off x="6434401" y="1787343"/>
              <a:ext cx="51253" cy="40761"/>
            </a:xfrm>
            <a:custGeom>
              <a:avLst/>
              <a:gdLst/>
              <a:ahLst/>
              <a:cxnLst/>
              <a:rect l="l" t="t" r="r" b="b"/>
              <a:pathLst>
                <a:path w="1954" h="1554" extrusionOk="0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1" y="889"/>
                    <a:pt x="41" y="1547"/>
                    <a:pt x="496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6" name="Google Shape;18986;p68"/>
            <p:cNvSpPr/>
            <p:nvPr/>
          </p:nvSpPr>
          <p:spPr>
            <a:xfrm>
              <a:off x="6324314" y="1684889"/>
              <a:ext cx="362315" cy="112212"/>
            </a:xfrm>
            <a:custGeom>
              <a:avLst/>
              <a:gdLst/>
              <a:ahLst/>
              <a:cxnLst/>
              <a:rect l="l" t="t" r="r" b="b"/>
              <a:pathLst>
                <a:path w="13813" h="4278" extrusionOk="0">
                  <a:moveTo>
                    <a:pt x="3722" y="0"/>
                  </a:moveTo>
                  <a:cubicBezTo>
                    <a:pt x="2781" y="0"/>
                    <a:pt x="2161" y="766"/>
                    <a:pt x="678" y="903"/>
                  </a:cubicBezTo>
                  <a:cubicBezTo>
                    <a:pt x="245" y="943"/>
                    <a:pt x="89" y="1215"/>
                    <a:pt x="28" y="1398"/>
                  </a:cubicBezTo>
                  <a:cubicBezTo>
                    <a:pt x="0" y="1506"/>
                    <a:pt x="7" y="1615"/>
                    <a:pt x="61" y="1710"/>
                  </a:cubicBezTo>
                  <a:cubicBezTo>
                    <a:pt x="1015" y="3349"/>
                    <a:pt x="4230" y="4277"/>
                    <a:pt x="7360" y="4277"/>
                  </a:cubicBezTo>
                  <a:cubicBezTo>
                    <a:pt x="10106" y="4277"/>
                    <a:pt x="12786" y="3563"/>
                    <a:pt x="13813" y="1988"/>
                  </a:cubicBezTo>
                  <a:lnTo>
                    <a:pt x="12497" y="672"/>
                  </a:lnTo>
                  <a:lnTo>
                    <a:pt x="3994" y="21"/>
                  </a:lnTo>
                  <a:cubicBezTo>
                    <a:pt x="3900" y="7"/>
                    <a:pt x="3809" y="0"/>
                    <a:pt x="3722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7" name="Google Shape;18987;p68"/>
            <p:cNvSpPr/>
            <p:nvPr/>
          </p:nvSpPr>
          <p:spPr>
            <a:xfrm>
              <a:off x="6324314" y="1715316"/>
              <a:ext cx="362315" cy="81785"/>
            </a:xfrm>
            <a:custGeom>
              <a:avLst/>
              <a:gdLst/>
              <a:ahLst/>
              <a:cxnLst/>
              <a:rect l="l" t="t" r="r" b="b"/>
              <a:pathLst>
                <a:path w="13813" h="3118" extrusionOk="0">
                  <a:moveTo>
                    <a:pt x="156" y="0"/>
                  </a:moveTo>
                  <a:cubicBezTo>
                    <a:pt x="95" y="75"/>
                    <a:pt x="55" y="150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1015" y="2189"/>
                    <a:pt x="4230" y="3117"/>
                    <a:pt x="7360" y="3117"/>
                  </a:cubicBezTo>
                  <a:cubicBezTo>
                    <a:pt x="10106" y="3117"/>
                    <a:pt x="12786" y="2403"/>
                    <a:pt x="13813" y="828"/>
                  </a:cubicBezTo>
                  <a:lnTo>
                    <a:pt x="13602" y="617"/>
                  </a:lnTo>
                  <a:cubicBezTo>
                    <a:pt x="11662" y="1981"/>
                    <a:pt x="9562" y="2467"/>
                    <a:pt x="7604" y="2467"/>
                  </a:cubicBezTo>
                  <a:cubicBezTo>
                    <a:pt x="4042" y="2467"/>
                    <a:pt x="953" y="858"/>
                    <a:pt x="156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8" name="Google Shape;18988;p68"/>
            <p:cNvSpPr/>
            <p:nvPr/>
          </p:nvSpPr>
          <p:spPr>
            <a:xfrm>
              <a:off x="6324130" y="1684836"/>
              <a:ext cx="117405" cy="98258"/>
            </a:xfrm>
            <a:custGeom>
              <a:avLst/>
              <a:gdLst/>
              <a:ahLst/>
              <a:cxnLst/>
              <a:rect l="l" t="t" r="r" b="b"/>
              <a:pathLst>
                <a:path w="4476" h="3746" extrusionOk="0">
                  <a:moveTo>
                    <a:pt x="3739" y="1"/>
                  </a:moveTo>
                  <a:cubicBezTo>
                    <a:pt x="3677" y="1"/>
                    <a:pt x="3615" y="4"/>
                    <a:pt x="3554" y="10"/>
                  </a:cubicBezTo>
                  <a:lnTo>
                    <a:pt x="3276" y="57"/>
                  </a:lnTo>
                  <a:cubicBezTo>
                    <a:pt x="2557" y="240"/>
                    <a:pt x="1920" y="789"/>
                    <a:pt x="685" y="905"/>
                  </a:cubicBezTo>
                  <a:cubicBezTo>
                    <a:pt x="252" y="945"/>
                    <a:pt x="96" y="1217"/>
                    <a:pt x="35" y="1407"/>
                  </a:cubicBezTo>
                  <a:cubicBezTo>
                    <a:pt x="1" y="1508"/>
                    <a:pt x="14" y="1623"/>
                    <a:pt x="68" y="1712"/>
                  </a:cubicBezTo>
                  <a:cubicBezTo>
                    <a:pt x="597" y="2620"/>
                    <a:pt x="1818" y="3312"/>
                    <a:pt x="3337" y="3746"/>
                  </a:cubicBezTo>
                  <a:cubicBezTo>
                    <a:pt x="3994" y="3278"/>
                    <a:pt x="4381" y="2519"/>
                    <a:pt x="4381" y="1712"/>
                  </a:cubicBezTo>
                  <a:cubicBezTo>
                    <a:pt x="4381" y="1108"/>
                    <a:pt x="4116" y="661"/>
                    <a:pt x="4476" y="64"/>
                  </a:cubicBezTo>
                  <a:lnTo>
                    <a:pt x="4001" y="23"/>
                  </a:lnTo>
                  <a:cubicBezTo>
                    <a:pt x="3914" y="7"/>
                    <a:pt x="3826" y="1"/>
                    <a:pt x="37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9" name="Google Shape;18989;p68"/>
            <p:cNvSpPr/>
            <p:nvPr/>
          </p:nvSpPr>
          <p:spPr>
            <a:xfrm>
              <a:off x="6382833" y="1566303"/>
              <a:ext cx="311927" cy="177498"/>
            </a:xfrm>
            <a:custGeom>
              <a:avLst/>
              <a:gdLst/>
              <a:ahLst/>
              <a:cxnLst/>
              <a:rect l="l" t="t" r="r" b="b"/>
              <a:pathLst>
                <a:path w="11892" h="6767" extrusionOk="0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7" y="4641"/>
                    <a:pt x="1578" y="4641"/>
                  </a:cubicBezTo>
                  <a:cubicBezTo>
                    <a:pt x="3613" y="4641"/>
                    <a:pt x="5668" y="6013"/>
                    <a:pt x="6279" y="6448"/>
                  </a:cubicBezTo>
                  <a:cubicBezTo>
                    <a:pt x="6297" y="6459"/>
                    <a:pt x="6317" y="6464"/>
                    <a:pt x="6338" y="6464"/>
                  </a:cubicBezTo>
                  <a:cubicBezTo>
                    <a:pt x="6381" y="6464"/>
                    <a:pt x="6424" y="6441"/>
                    <a:pt x="6442" y="6400"/>
                  </a:cubicBezTo>
                  <a:lnTo>
                    <a:pt x="6889" y="5424"/>
                  </a:lnTo>
                  <a:cubicBezTo>
                    <a:pt x="6889" y="5424"/>
                    <a:pt x="7873" y="5803"/>
                    <a:pt x="9296" y="6665"/>
                  </a:cubicBezTo>
                  <a:cubicBezTo>
                    <a:pt x="9314" y="6675"/>
                    <a:pt x="9333" y="6679"/>
                    <a:pt x="9352" y="6679"/>
                  </a:cubicBezTo>
                  <a:cubicBezTo>
                    <a:pt x="9397" y="6679"/>
                    <a:pt x="9440" y="6652"/>
                    <a:pt x="9459" y="6604"/>
                  </a:cubicBezTo>
                  <a:lnTo>
                    <a:pt x="9697" y="5858"/>
                  </a:lnTo>
                  <a:cubicBezTo>
                    <a:pt x="10422" y="6034"/>
                    <a:pt x="11100" y="6339"/>
                    <a:pt x="11717" y="6746"/>
                  </a:cubicBezTo>
                  <a:cubicBezTo>
                    <a:pt x="11737" y="6760"/>
                    <a:pt x="11758" y="6766"/>
                    <a:pt x="11779" y="6766"/>
                  </a:cubicBezTo>
                  <a:cubicBezTo>
                    <a:pt x="11838" y="6766"/>
                    <a:pt x="11892" y="6716"/>
                    <a:pt x="11887" y="6651"/>
                  </a:cubicBezTo>
                  <a:cubicBezTo>
                    <a:pt x="11853" y="6251"/>
                    <a:pt x="11717" y="5417"/>
                    <a:pt x="11215" y="4739"/>
                  </a:cubicBezTo>
                  <a:lnTo>
                    <a:pt x="11812" y="4149"/>
                  </a:lnTo>
                  <a:cubicBezTo>
                    <a:pt x="11860" y="4102"/>
                    <a:pt x="11860" y="4020"/>
                    <a:pt x="11805" y="3979"/>
                  </a:cubicBezTo>
                  <a:cubicBezTo>
                    <a:pt x="11500" y="3756"/>
                    <a:pt x="10578" y="3098"/>
                    <a:pt x="9771" y="2901"/>
                  </a:cubicBezTo>
                  <a:lnTo>
                    <a:pt x="10429" y="2488"/>
                  </a:lnTo>
                  <a:cubicBezTo>
                    <a:pt x="10503" y="2447"/>
                    <a:pt x="10497" y="2339"/>
                    <a:pt x="10422" y="2298"/>
                  </a:cubicBezTo>
                  <a:cubicBezTo>
                    <a:pt x="9541" y="1891"/>
                    <a:pt x="8598" y="1667"/>
                    <a:pt x="7628" y="1633"/>
                  </a:cubicBezTo>
                  <a:lnTo>
                    <a:pt x="8259" y="1044"/>
                  </a:lnTo>
                  <a:cubicBezTo>
                    <a:pt x="8327" y="989"/>
                    <a:pt x="8300" y="888"/>
                    <a:pt x="8218" y="860"/>
                  </a:cubicBezTo>
                  <a:cubicBezTo>
                    <a:pt x="7970" y="790"/>
                    <a:pt x="7490" y="679"/>
                    <a:pt x="6891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0" name="Google Shape;18990;p68"/>
            <p:cNvSpPr/>
            <p:nvPr/>
          </p:nvSpPr>
          <p:spPr>
            <a:xfrm>
              <a:off x="6382833" y="1566303"/>
              <a:ext cx="275520" cy="125904"/>
            </a:xfrm>
            <a:custGeom>
              <a:avLst/>
              <a:gdLst/>
              <a:ahLst/>
              <a:cxnLst/>
              <a:rect l="l" t="t" r="r" b="b"/>
              <a:pathLst>
                <a:path w="10504" h="4800" extrusionOk="0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9" y="4641"/>
                    <a:pt x="1581" y="4641"/>
                  </a:cubicBezTo>
                  <a:cubicBezTo>
                    <a:pt x="1970" y="4641"/>
                    <a:pt x="2360" y="4691"/>
                    <a:pt x="2740" y="4773"/>
                  </a:cubicBezTo>
                  <a:cubicBezTo>
                    <a:pt x="2740" y="4773"/>
                    <a:pt x="3363" y="3342"/>
                    <a:pt x="4821" y="2671"/>
                  </a:cubicBezTo>
                  <a:lnTo>
                    <a:pt x="5106" y="3444"/>
                  </a:lnTo>
                  <a:cubicBezTo>
                    <a:pt x="5106" y="3444"/>
                    <a:pt x="6353" y="2798"/>
                    <a:pt x="8360" y="2798"/>
                  </a:cubicBezTo>
                  <a:cubicBezTo>
                    <a:pt x="8794" y="2798"/>
                    <a:pt x="9264" y="2828"/>
                    <a:pt x="9764" y="2901"/>
                  </a:cubicBezTo>
                  <a:lnTo>
                    <a:pt x="10429" y="2495"/>
                  </a:lnTo>
                  <a:cubicBezTo>
                    <a:pt x="10503" y="2447"/>
                    <a:pt x="10497" y="2339"/>
                    <a:pt x="10415" y="2298"/>
                  </a:cubicBezTo>
                  <a:cubicBezTo>
                    <a:pt x="9541" y="1891"/>
                    <a:pt x="8591" y="1667"/>
                    <a:pt x="7628" y="1633"/>
                  </a:cubicBezTo>
                  <a:lnTo>
                    <a:pt x="8259" y="1050"/>
                  </a:lnTo>
                  <a:cubicBezTo>
                    <a:pt x="8320" y="989"/>
                    <a:pt x="8300" y="888"/>
                    <a:pt x="8212" y="860"/>
                  </a:cubicBezTo>
                  <a:cubicBezTo>
                    <a:pt x="7967" y="790"/>
                    <a:pt x="7488" y="679"/>
                    <a:pt x="6890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1" name="Google Shape;18991;p68"/>
            <p:cNvSpPr/>
            <p:nvPr/>
          </p:nvSpPr>
          <p:spPr>
            <a:xfrm>
              <a:off x="6389941" y="1714607"/>
              <a:ext cx="24027" cy="23843"/>
            </a:xfrm>
            <a:custGeom>
              <a:avLst/>
              <a:gdLst/>
              <a:ahLst/>
              <a:cxnLst/>
              <a:rect l="l" t="t" r="r" b="b"/>
              <a:pathLst>
                <a:path w="916" h="909" extrusionOk="0">
                  <a:moveTo>
                    <a:pt x="455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12" y="909"/>
                    <a:pt x="916" y="705"/>
                    <a:pt x="916" y="455"/>
                  </a:cubicBezTo>
                  <a:cubicBezTo>
                    <a:pt x="916" y="204"/>
                    <a:pt x="712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2" name="Google Shape;18992;p68"/>
            <p:cNvSpPr/>
            <p:nvPr/>
          </p:nvSpPr>
          <p:spPr>
            <a:xfrm>
              <a:off x="6456644" y="1601792"/>
              <a:ext cx="49365" cy="43830"/>
            </a:xfrm>
            <a:custGeom>
              <a:avLst/>
              <a:gdLst/>
              <a:ahLst/>
              <a:cxnLst/>
              <a:rect l="l" t="t" r="r" b="b"/>
              <a:pathLst>
                <a:path w="1882" h="1671" extrusionOk="0">
                  <a:moveTo>
                    <a:pt x="1547" y="0"/>
                  </a:moveTo>
                  <a:cubicBezTo>
                    <a:pt x="1506" y="0"/>
                    <a:pt x="1461" y="13"/>
                    <a:pt x="1417" y="43"/>
                  </a:cubicBezTo>
                  <a:cubicBezTo>
                    <a:pt x="916" y="389"/>
                    <a:pt x="475" y="816"/>
                    <a:pt x="115" y="1304"/>
                  </a:cubicBezTo>
                  <a:cubicBezTo>
                    <a:pt x="0" y="1453"/>
                    <a:pt x="109" y="1670"/>
                    <a:pt x="299" y="1670"/>
                  </a:cubicBezTo>
                  <a:cubicBezTo>
                    <a:pt x="366" y="1670"/>
                    <a:pt x="434" y="1637"/>
                    <a:pt x="482" y="1582"/>
                  </a:cubicBezTo>
                  <a:cubicBezTo>
                    <a:pt x="807" y="1135"/>
                    <a:pt x="1214" y="741"/>
                    <a:pt x="1675" y="423"/>
                  </a:cubicBezTo>
                  <a:cubicBezTo>
                    <a:pt x="1882" y="283"/>
                    <a:pt x="1743" y="0"/>
                    <a:pt x="1547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3" name="Google Shape;18993;p68"/>
            <p:cNvSpPr/>
            <p:nvPr/>
          </p:nvSpPr>
          <p:spPr>
            <a:xfrm>
              <a:off x="6516763" y="1605753"/>
              <a:ext cx="49286" cy="26519"/>
            </a:xfrm>
            <a:custGeom>
              <a:avLst/>
              <a:gdLst/>
              <a:ahLst/>
              <a:cxnLst/>
              <a:rect l="l" t="t" r="r" b="b"/>
              <a:pathLst>
                <a:path w="1879" h="1011" extrusionOk="0">
                  <a:moveTo>
                    <a:pt x="1558" y="0"/>
                  </a:moveTo>
                  <a:cubicBezTo>
                    <a:pt x="1539" y="0"/>
                    <a:pt x="1519" y="3"/>
                    <a:pt x="1499" y="7"/>
                  </a:cubicBezTo>
                  <a:cubicBezTo>
                    <a:pt x="1031" y="123"/>
                    <a:pt x="583" y="319"/>
                    <a:pt x="183" y="597"/>
                  </a:cubicBezTo>
                  <a:cubicBezTo>
                    <a:pt x="0" y="726"/>
                    <a:pt x="88" y="1011"/>
                    <a:pt x="312" y="1011"/>
                  </a:cubicBezTo>
                  <a:cubicBezTo>
                    <a:pt x="359" y="1011"/>
                    <a:pt x="407" y="997"/>
                    <a:pt x="441" y="970"/>
                  </a:cubicBezTo>
                  <a:cubicBezTo>
                    <a:pt x="793" y="726"/>
                    <a:pt x="1187" y="550"/>
                    <a:pt x="1607" y="455"/>
                  </a:cubicBezTo>
                  <a:cubicBezTo>
                    <a:pt x="1878" y="392"/>
                    <a:pt x="1809" y="0"/>
                    <a:pt x="1558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4" name="Google Shape;18994;p68"/>
            <p:cNvSpPr/>
            <p:nvPr/>
          </p:nvSpPr>
          <p:spPr>
            <a:xfrm>
              <a:off x="6575440" y="1631012"/>
              <a:ext cx="44145" cy="13194"/>
            </a:xfrm>
            <a:custGeom>
              <a:avLst/>
              <a:gdLst/>
              <a:ahLst/>
              <a:cxnLst/>
              <a:rect l="l" t="t" r="r" b="b"/>
              <a:pathLst>
                <a:path w="1683" h="503" extrusionOk="0">
                  <a:moveTo>
                    <a:pt x="1049" y="0"/>
                  </a:moveTo>
                  <a:cubicBezTo>
                    <a:pt x="784" y="0"/>
                    <a:pt x="521" y="17"/>
                    <a:pt x="258" y="48"/>
                  </a:cubicBezTo>
                  <a:cubicBezTo>
                    <a:pt x="1" y="102"/>
                    <a:pt x="21" y="475"/>
                    <a:pt x="285" y="502"/>
                  </a:cubicBezTo>
                  <a:lnTo>
                    <a:pt x="313" y="502"/>
                  </a:lnTo>
                  <a:cubicBezTo>
                    <a:pt x="557" y="471"/>
                    <a:pt x="801" y="457"/>
                    <a:pt x="1043" y="457"/>
                  </a:cubicBezTo>
                  <a:cubicBezTo>
                    <a:pt x="1171" y="457"/>
                    <a:pt x="1298" y="461"/>
                    <a:pt x="1425" y="468"/>
                  </a:cubicBezTo>
                  <a:cubicBezTo>
                    <a:pt x="1429" y="469"/>
                    <a:pt x="1434" y="469"/>
                    <a:pt x="1438" y="469"/>
                  </a:cubicBezTo>
                  <a:cubicBezTo>
                    <a:pt x="1561" y="469"/>
                    <a:pt x="1662" y="383"/>
                    <a:pt x="1669" y="265"/>
                  </a:cubicBezTo>
                  <a:cubicBezTo>
                    <a:pt x="1682" y="136"/>
                    <a:pt x="1587" y="28"/>
                    <a:pt x="1465" y="14"/>
                  </a:cubicBezTo>
                  <a:cubicBezTo>
                    <a:pt x="1326" y="5"/>
                    <a:pt x="1187" y="0"/>
                    <a:pt x="104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5" name="Google Shape;18995;p68"/>
            <p:cNvSpPr/>
            <p:nvPr/>
          </p:nvSpPr>
          <p:spPr>
            <a:xfrm>
              <a:off x="6632962" y="1667026"/>
              <a:ext cx="32499" cy="19856"/>
            </a:xfrm>
            <a:custGeom>
              <a:avLst/>
              <a:gdLst/>
              <a:ahLst/>
              <a:cxnLst/>
              <a:rect l="l" t="t" r="r" b="b"/>
              <a:pathLst>
                <a:path w="1239" h="757" extrusionOk="0">
                  <a:moveTo>
                    <a:pt x="330" y="1"/>
                  </a:moveTo>
                  <a:cubicBezTo>
                    <a:pt x="100" y="1"/>
                    <a:pt x="1" y="381"/>
                    <a:pt x="283" y="451"/>
                  </a:cubicBezTo>
                  <a:cubicBezTo>
                    <a:pt x="459" y="519"/>
                    <a:pt x="635" y="601"/>
                    <a:pt x="791" y="709"/>
                  </a:cubicBezTo>
                  <a:cubicBezTo>
                    <a:pt x="832" y="736"/>
                    <a:pt x="873" y="750"/>
                    <a:pt x="920" y="750"/>
                  </a:cubicBezTo>
                  <a:lnTo>
                    <a:pt x="927" y="757"/>
                  </a:lnTo>
                  <a:cubicBezTo>
                    <a:pt x="1151" y="757"/>
                    <a:pt x="1239" y="465"/>
                    <a:pt x="1056" y="336"/>
                  </a:cubicBezTo>
                  <a:cubicBezTo>
                    <a:pt x="866" y="214"/>
                    <a:pt x="662" y="106"/>
                    <a:pt x="445" y="31"/>
                  </a:cubicBezTo>
                  <a:cubicBezTo>
                    <a:pt x="404" y="10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6" name="Google Shape;18996;p68"/>
            <p:cNvSpPr/>
            <p:nvPr/>
          </p:nvSpPr>
          <p:spPr>
            <a:xfrm>
              <a:off x="6428526" y="1678594"/>
              <a:ext cx="52067" cy="35568"/>
            </a:xfrm>
            <a:custGeom>
              <a:avLst/>
              <a:gdLst/>
              <a:ahLst/>
              <a:cxnLst/>
              <a:rect l="l" t="t" r="r" b="b"/>
              <a:pathLst>
                <a:path w="1985" h="1356" extrusionOk="0">
                  <a:moveTo>
                    <a:pt x="940" y="1"/>
                  </a:moveTo>
                  <a:cubicBezTo>
                    <a:pt x="878" y="1"/>
                    <a:pt x="813" y="8"/>
                    <a:pt x="747" y="24"/>
                  </a:cubicBezTo>
                  <a:cubicBezTo>
                    <a:pt x="265" y="132"/>
                    <a:pt x="1" y="648"/>
                    <a:pt x="191" y="1102"/>
                  </a:cubicBezTo>
                  <a:cubicBezTo>
                    <a:pt x="210" y="1145"/>
                    <a:pt x="250" y="1168"/>
                    <a:pt x="290" y="1168"/>
                  </a:cubicBezTo>
                  <a:cubicBezTo>
                    <a:pt x="320" y="1168"/>
                    <a:pt x="351" y="1155"/>
                    <a:pt x="374" y="1129"/>
                  </a:cubicBezTo>
                  <a:cubicBezTo>
                    <a:pt x="488" y="989"/>
                    <a:pt x="649" y="923"/>
                    <a:pt x="809" y="923"/>
                  </a:cubicBezTo>
                  <a:cubicBezTo>
                    <a:pt x="1030" y="923"/>
                    <a:pt x="1249" y="1049"/>
                    <a:pt x="1343" y="1285"/>
                  </a:cubicBezTo>
                  <a:cubicBezTo>
                    <a:pt x="1363" y="1331"/>
                    <a:pt x="1406" y="1356"/>
                    <a:pt x="1450" y="1356"/>
                  </a:cubicBezTo>
                  <a:cubicBezTo>
                    <a:pt x="1483" y="1356"/>
                    <a:pt x="1517" y="1342"/>
                    <a:pt x="1540" y="1312"/>
                  </a:cubicBezTo>
                  <a:cubicBezTo>
                    <a:pt x="1985" y="775"/>
                    <a:pt x="1580" y="1"/>
                    <a:pt x="94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7" name="Google Shape;18997;p68"/>
            <p:cNvSpPr/>
            <p:nvPr/>
          </p:nvSpPr>
          <p:spPr>
            <a:xfrm>
              <a:off x="6324314" y="1715316"/>
              <a:ext cx="103713" cy="67778"/>
            </a:xfrm>
            <a:custGeom>
              <a:avLst/>
              <a:gdLst/>
              <a:ahLst/>
              <a:cxnLst/>
              <a:rect l="l" t="t" r="r" b="b"/>
              <a:pathLst>
                <a:path w="3954" h="2584" extrusionOk="0">
                  <a:moveTo>
                    <a:pt x="156" y="0"/>
                  </a:moveTo>
                  <a:cubicBezTo>
                    <a:pt x="95" y="75"/>
                    <a:pt x="55" y="156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590" y="1458"/>
                    <a:pt x="1818" y="2143"/>
                    <a:pt x="3330" y="2584"/>
                  </a:cubicBezTo>
                  <a:cubicBezTo>
                    <a:pt x="3574" y="2408"/>
                    <a:pt x="3784" y="2184"/>
                    <a:pt x="3954" y="1933"/>
                  </a:cubicBezTo>
                  <a:cubicBezTo>
                    <a:pt x="2082" y="1384"/>
                    <a:pt x="658" y="543"/>
                    <a:pt x="156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8" name="Google Shape;18998;p68"/>
            <p:cNvSpPr/>
            <p:nvPr/>
          </p:nvSpPr>
          <p:spPr>
            <a:xfrm>
              <a:off x="6324130" y="1708024"/>
              <a:ext cx="24210" cy="30086"/>
            </a:xfrm>
            <a:custGeom>
              <a:avLst/>
              <a:gdLst/>
              <a:ahLst/>
              <a:cxnLst/>
              <a:rect l="l" t="t" r="r" b="b"/>
              <a:pathLst>
                <a:path w="923" h="1147" extrusionOk="0">
                  <a:moveTo>
                    <a:pt x="875" y="0"/>
                  </a:moveTo>
                  <a:cubicBezTo>
                    <a:pt x="814" y="7"/>
                    <a:pt x="753" y="14"/>
                    <a:pt x="685" y="21"/>
                  </a:cubicBezTo>
                  <a:cubicBezTo>
                    <a:pt x="252" y="61"/>
                    <a:pt x="96" y="333"/>
                    <a:pt x="35" y="516"/>
                  </a:cubicBezTo>
                  <a:cubicBezTo>
                    <a:pt x="1" y="624"/>
                    <a:pt x="14" y="733"/>
                    <a:pt x="68" y="828"/>
                  </a:cubicBezTo>
                  <a:cubicBezTo>
                    <a:pt x="136" y="943"/>
                    <a:pt x="211" y="1045"/>
                    <a:pt x="285" y="1146"/>
                  </a:cubicBezTo>
                  <a:cubicBezTo>
                    <a:pt x="665" y="1018"/>
                    <a:pt x="923" y="665"/>
                    <a:pt x="923" y="265"/>
                  </a:cubicBezTo>
                  <a:cubicBezTo>
                    <a:pt x="923" y="177"/>
                    <a:pt x="909" y="82"/>
                    <a:pt x="87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99" name="Google Shape;18999;p68"/>
          <p:cNvGrpSpPr/>
          <p:nvPr/>
        </p:nvGrpSpPr>
        <p:grpSpPr>
          <a:xfrm>
            <a:off x="5232280" y="2026587"/>
            <a:ext cx="370840" cy="353213"/>
            <a:chOff x="5232280" y="2026587"/>
            <a:chExt cx="370840" cy="353213"/>
          </a:xfrm>
        </p:grpSpPr>
        <p:sp>
          <p:nvSpPr>
            <p:cNvPr id="19000" name="Google Shape;19000;p68"/>
            <p:cNvSpPr/>
            <p:nvPr/>
          </p:nvSpPr>
          <p:spPr>
            <a:xfrm>
              <a:off x="5232280" y="2058561"/>
              <a:ext cx="370840" cy="321239"/>
            </a:xfrm>
            <a:custGeom>
              <a:avLst/>
              <a:gdLst/>
              <a:ahLst/>
              <a:cxnLst/>
              <a:rect l="l" t="t" r="r" b="b"/>
              <a:pathLst>
                <a:path w="14138" h="12247" extrusionOk="0">
                  <a:moveTo>
                    <a:pt x="4509" y="1"/>
                  </a:moveTo>
                  <a:lnTo>
                    <a:pt x="2414" y="62"/>
                  </a:lnTo>
                  <a:cubicBezTo>
                    <a:pt x="2197" y="69"/>
                    <a:pt x="1994" y="150"/>
                    <a:pt x="1838" y="292"/>
                  </a:cubicBezTo>
                  <a:cubicBezTo>
                    <a:pt x="1173" y="903"/>
                    <a:pt x="583" y="1594"/>
                    <a:pt x="82" y="2340"/>
                  </a:cubicBezTo>
                  <a:cubicBezTo>
                    <a:pt x="14" y="2442"/>
                    <a:pt x="0" y="2557"/>
                    <a:pt x="41" y="2666"/>
                  </a:cubicBezTo>
                  <a:lnTo>
                    <a:pt x="116" y="2889"/>
                  </a:lnTo>
                  <a:cubicBezTo>
                    <a:pt x="186" y="3076"/>
                    <a:pt x="361" y="3198"/>
                    <a:pt x="551" y="3198"/>
                  </a:cubicBezTo>
                  <a:cubicBezTo>
                    <a:pt x="582" y="3198"/>
                    <a:pt x="613" y="3194"/>
                    <a:pt x="644" y="3188"/>
                  </a:cubicBezTo>
                  <a:cubicBezTo>
                    <a:pt x="1519" y="3018"/>
                    <a:pt x="2251" y="3140"/>
                    <a:pt x="2807" y="2842"/>
                  </a:cubicBezTo>
                  <a:cubicBezTo>
                    <a:pt x="3391" y="3662"/>
                    <a:pt x="3404" y="6470"/>
                    <a:pt x="5316" y="7331"/>
                  </a:cubicBezTo>
                  <a:lnTo>
                    <a:pt x="5730" y="9087"/>
                  </a:lnTo>
                  <a:lnTo>
                    <a:pt x="5730" y="11108"/>
                  </a:lnTo>
                  <a:lnTo>
                    <a:pt x="5323" y="12050"/>
                  </a:lnTo>
                  <a:cubicBezTo>
                    <a:pt x="5282" y="12145"/>
                    <a:pt x="5350" y="12247"/>
                    <a:pt x="5452" y="12247"/>
                  </a:cubicBezTo>
                  <a:lnTo>
                    <a:pt x="6245" y="12247"/>
                  </a:lnTo>
                  <a:cubicBezTo>
                    <a:pt x="6320" y="12247"/>
                    <a:pt x="6381" y="12186"/>
                    <a:pt x="6388" y="12118"/>
                  </a:cubicBezTo>
                  <a:lnTo>
                    <a:pt x="6652" y="7758"/>
                  </a:lnTo>
                  <a:cubicBezTo>
                    <a:pt x="6920" y="7801"/>
                    <a:pt x="7242" y="7831"/>
                    <a:pt x="7614" y="7831"/>
                  </a:cubicBezTo>
                  <a:cubicBezTo>
                    <a:pt x="8542" y="7831"/>
                    <a:pt x="9782" y="7641"/>
                    <a:pt x="11263" y="6978"/>
                  </a:cubicBezTo>
                  <a:cubicBezTo>
                    <a:pt x="11575" y="7460"/>
                    <a:pt x="12171" y="8165"/>
                    <a:pt x="13297" y="8904"/>
                  </a:cubicBezTo>
                  <a:lnTo>
                    <a:pt x="12985" y="11108"/>
                  </a:lnTo>
                  <a:lnTo>
                    <a:pt x="12578" y="12050"/>
                  </a:lnTo>
                  <a:cubicBezTo>
                    <a:pt x="12538" y="12145"/>
                    <a:pt x="12605" y="12247"/>
                    <a:pt x="12707" y="12247"/>
                  </a:cubicBezTo>
                  <a:lnTo>
                    <a:pt x="13514" y="12247"/>
                  </a:lnTo>
                  <a:cubicBezTo>
                    <a:pt x="13582" y="12247"/>
                    <a:pt x="13643" y="12199"/>
                    <a:pt x="13650" y="12131"/>
                  </a:cubicBezTo>
                  <a:lnTo>
                    <a:pt x="14124" y="8938"/>
                  </a:lnTo>
                  <a:cubicBezTo>
                    <a:pt x="14138" y="8829"/>
                    <a:pt x="14111" y="8728"/>
                    <a:pt x="14043" y="8639"/>
                  </a:cubicBezTo>
                  <a:cubicBezTo>
                    <a:pt x="13894" y="8450"/>
                    <a:pt x="13623" y="8063"/>
                    <a:pt x="13541" y="7622"/>
                  </a:cubicBezTo>
                  <a:cubicBezTo>
                    <a:pt x="13372" y="6707"/>
                    <a:pt x="13894" y="6056"/>
                    <a:pt x="13894" y="5066"/>
                  </a:cubicBezTo>
                  <a:cubicBezTo>
                    <a:pt x="13894" y="4035"/>
                    <a:pt x="13277" y="3371"/>
                    <a:pt x="12321" y="3052"/>
                  </a:cubicBezTo>
                  <a:cubicBezTo>
                    <a:pt x="11807" y="2881"/>
                    <a:pt x="10990" y="2848"/>
                    <a:pt x="10078" y="2848"/>
                  </a:cubicBezTo>
                  <a:cubicBezTo>
                    <a:pt x="9489" y="2848"/>
                    <a:pt x="8861" y="2861"/>
                    <a:pt x="8249" y="2861"/>
                  </a:cubicBezTo>
                  <a:cubicBezTo>
                    <a:pt x="6952" y="2861"/>
                    <a:pt x="5728" y="2799"/>
                    <a:pt x="5106" y="2408"/>
                  </a:cubicBezTo>
                  <a:cubicBezTo>
                    <a:pt x="4970" y="2327"/>
                    <a:pt x="4876" y="2150"/>
                    <a:pt x="4794" y="1947"/>
                  </a:cubicBezTo>
                  <a:cubicBezTo>
                    <a:pt x="4699" y="1696"/>
                    <a:pt x="4638" y="1432"/>
                    <a:pt x="4618" y="1167"/>
                  </a:cubicBezTo>
                  <a:lnTo>
                    <a:pt x="45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1" name="Google Shape;19001;p68"/>
            <p:cNvSpPr/>
            <p:nvPr/>
          </p:nvSpPr>
          <p:spPr>
            <a:xfrm>
              <a:off x="5287048" y="2026587"/>
              <a:ext cx="105550" cy="71687"/>
            </a:xfrm>
            <a:custGeom>
              <a:avLst/>
              <a:gdLst/>
              <a:ahLst/>
              <a:cxnLst/>
              <a:rect l="l" t="t" r="r" b="b"/>
              <a:pathLst>
                <a:path w="4024" h="2733" extrusionOk="0">
                  <a:moveTo>
                    <a:pt x="1983" y="1"/>
                  </a:moveTo>
                  <a:cubicBezTo>
                    <a:pt x="934" y="1"/>
                    <a:pt x="274" y="884"/>
                    <a:pt x="55" y="1233"/>
                  </a:cubicBezTo>
                  <a:cubicBezTo>
                    <a:pt x="1" y="1322"/>
                    <a:pt x="14" y="1437"/>
                    <a:pt x="96" y="1505"/>
                  </a:cubicBezTo>
                  <a:cubicBezTo>
                    <a:pt x="353" y="1739"/>
                    <a:pt x="692" y="1867"/>
                    <a:pt x="1037" y="1867"/>
                  </a:cubicBezTo>
                  <a:cubicBezTo>
                    <a:pt x="1092" y="1867"/>
                    <a:pt x="1146" y="1864"/>
                    <a:pt x="1201" y="1857"/>
                  </a:cubicBezTo>
                  <a:cubicBezTo>
                    <a:pt x="1289" y="1851"/>
                    <a:pt x="1370" y="1796"/>
                    <a:pt x="1404" y="1715"/>
                  </a:cubicBezTo>
                  <a:cubicBezTo>
                    <a:pt x="1537" y="1420"/>
                    <a:pt x="1756" y="1292"/>
                    <a:pt x="1956" y="1292"/>
                  </a:cubicBezTo>
                  <a:cubicBezTo>
                    <a:pt x="2175" y="1292"/>
                    <a:pt x="2372" y="1444"/>
                    <a:pt x="2415" y="1695"/>
                  </a:cubicBezTo>
                  <a:cubicBezTo>
                    <a:pt x="2516" y="2284"/>
                    <a:pt x="1906" y="2332"/>
                    <a:pt x="1689" y="2352"/>
                  </a:cubicBezTo>
                  <a:cubicBezTo>
                    <a:pt x="1479" y="2366"/>
                    <a:pt x="1547" y="2576"/>
                    <a:pt x="1547" y="2576"/>
                  </a:cubicBezTo>
                  <a:cubicBezTo>
                    <a:pt x="1689" y="2678"/>
                    <a:pt x="1859" y="2732"/>
                    <a:pt x="2035" y="2732"/>
                  </a:cubicBezTo>
                  <a:cubicBezTo>
                    <a:pt x="2048" y="2732"/>
                    <a:pt x="2061" y="2732"/>
                    <a:pt x="2074" y="2732"/>
                  </a:cubicBezTo>
                  <a:cubicBezTo>
                    <a:pt x="3868" y="2732"/>
                    <a:pt x="4024" y="444"/>
                    <a:pt x="2462" y="60"/>
                  </a:cubicBezTo>
                  <a:cubicBezTo>
                    <a:pt x="2294" y="19"/>
                    <a:pt x="2135" y="1"/>
                    <a:pt x="1983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2" name="Google Shape;19002;p68"/>
            <p:cNvSpPr/>
            <p:nvPr/>
          </p:nvSpPr>
          <p:spPr>
            <a:xfrm>
              <a:off x="5276740" y="2088621"/>
              <a:ext cx="15135" cy="11961"/>
            </a:xfrm>
            <a:custGeom>
              <a:avLst/>
              <a:gdLst/>
              <a:ahLst/>
              <a:cxnLst/>
              <a:rect l="l" t="t" r="r" b="b"/>
              <a:pathLst>
                <a:path w="577" h="456" extrusionOk="0">
                  <a:moveTo>
                    <a:pt x="285" y="1"/>
                  </a:moveTo>
                  <a:cubicBezTo>
                    <a:pt x="0" y="21"/>
                    <a:pt x="0" y="442"/>
                    <a:pt x="285" y="455"/>
                  </a:cubicBezTo>
                  <a:cubicBezTo>
                    <a:pt x="577" y="442"/>
                    <a:pt x="577" y="21"/>
                    <a:pt x="2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3" name="Google Shape;19003;p68"/>
            <p:cNvSpPr/>
            <p:nvPr/>
          </p:nvSpPr>
          <p:spPr>
            <a:xfrm>
              <a:off x="5370827" y="2355406"/>
              <a:ext cx="29902" cy="24394"/>
            </a:xfrm>
            <a:custGeom>
              <a:avLst/>
              <a:gdLst/>
              <a:ahLst/>
              <a:cxnLst/>
              <a:rect l="l" t="t" r="r" b="b"/>
              <a:pathLst>
                <a:path w="1140" h="930" extrusionOk="0">
                  <a:moveTo>
                    <a:pt x="360" y="1"/>
                  </a:moveTo>
                  <a:lnTo>
                    <a:pt x="41" y="733"/>
                  </a:lnTo>
                  <a:cubicBezTo>
                    <a:pt x="0" y="828"/>
                    <a:pt x="68" y="930"/>
                    <a:pt x="170" y="930"/>
                  </a:cubicBezTo>
                  <a:lnTo>
                    <a:pt x="963" y="930"/>
                  </a:lnTo>
                  <a:cubicBezTo>
                    <a:pt x="1038" y="930"/>
                    <a:pt x="1099" y="875"/>
                    <a:pt x="1106" y="801"/>
                  </a:cubicBezTo>
                  <a:lnTo>
                    <a:pt x="1140" y="258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4" name="Google Shape;19004;p68"/>
            <p:cNvSpPr/>
            <p:nvPr/>
          </p:nvSpPr>
          <p:spPr>
            <a:xfrm>
              <a:off x="5561126" y="2355223"/>
              <a:ext cx="31345" cy="24578"/>
            </a:xfrm>
            <a:custGeom>
              <a:avLst/>
              <a:gdLst/>
              <a:ahLst/>
              <a:cxnLst/>
              <a:rect l="l" t="t" r="r" b="b"/>
              <a:pathLst>
                <a:path w="1195" h="937" extrusionOk="0">
                  <a:moveTo>
                    <a:pt x="360" y="1"/>
                  </a:moveTo>
                  <a:lnTo>
                    <a:pt x="41" y="740"/>
                  </a:lnTo>
                  <a:cubicBezTo>
                    <a:pt x="1" y="835"/>
                    <a:pt x="68" y="937"/>
                    <a:pt x="170" y="937"/>
                  </a:cubicBezTo>
                  <a:lnTo>
                    <a:pt x="977" y="937"/>
                  </a:lnTo>
                  <a:cubicBezTo>
                    <a:pt x="1045" y="937"/>
                    <a:pt x="1106" y="889"/>
                    <a:pt x="1113" y="821"/>
                  </a:cubicBezTo>
                  <a:lnTo>
                    <a:pt x="1194" y="292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5" name="Google Shape;19005;p68"/>
            <p:cNvSpPr/>
            <p:nvPr/>
          </p:nvSpPr>
          <p:spPr>
            <a:xfrm>
              <a:off x="5232280" y="2095756"/>
              <a:ext cx="46978" cy="46689"/>
            </a:xfrm>
            <a:custGeom>
              <a:avLst/>
              <a:gdLst/>
              <a:ahLst/>
              <a:cxnLst/>
              <a:rect l="l" t="t" r="r" b="b"/>
              <a:pathLst>
                <a:path w="1791" h="1780" extrusionOk="0">
                  <a:moveTo>
                    <a:pt x="773" y="0"/>
                  </a:moveTo>
                  <a:cubicBezTo>
                    <a:pt x="448" y="400"/>
                    <a:pt x="204" y="739"/>
                    <a:pt x="82" y="929"/>
                  </a:cubicBezTo>
                  <a:cubicBezTo>
                    <a:pt x="14" y="1024"/>
                    <a:pt x="0" y="1146"/>
                    <a:pt x="41" y="1254"/>
                  </a:cubicBezTo>
                  <a:lnTo>
                    <a:pt x="116" y="1471"/>
                  </a:lnTo>
                  <a:cubicBezTo>
                    <a:pt x="186" y="1658"/>
                    <a:pt x="361" y="1780"/>
                    <a:pt x="551" y="1780"/>
                  </a:cubicBezTo>
                  <a:cubicBezTo>
                    <a:pt x="582" y="1780"/>
                    <a:pt x="613" y="1776"/>
                    <a:pt x="644" y="1770"/>
                  </a:cubicBezTo>
                  <a:cubicBezTo>
                    <a:pt x="1004" y="1709"/>
                    <a:pt x="1370" y="1668"/>
                    <a:pt x="1743" y="1655"/>
                  </a:cubicBezTo>
                  <a:cubicBezTo>
                    <a:pt x="1790" y="1438"/>
                    <a:pt x="1756" y="1214"/>
                    <a:pt x="1648" y="1017"/>
                  </a:cubicBezTo>
                  <a:cubicBezTo>
                    <a:pt x="1370" y="556"/>
                    <a:pt x="909" y="265"/>
                    <a:pt x="77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6" name="Google Shape;19006;p68"/>
            <p:cNvSpPr/>
            <p:nvPr/>
          </p:nvSpPr>
          <p:spPr>
            <a:xfrm>
              <a:off x="5232621" y="2121933"/>
              <a:ext cx="9469" cy="9574"/>
            </a:xfrm>
            <a:custGeom>
              <a:avLst/>
              <a:gdLst/>
              <a:ahLst/>
              <a:cxnLst/>
              <a:rect l="l" t="t" r="r" b="b"/>
              <a:pathLst>
                <a:path w="361" h="365" extrusionOk="0">
                  <a:moveTo>
                    <a:pt x="147" y="1"/>
                  </a:moveTo>
                  <a:cubicBezTo>
                    <a:pt x="109" y="1"/>
                    <a:pt x="69" y="7"/>
                    <a:pt x="28" y="19"/>
                  </a:cubicBezTo>
                  <a:cubicBezTo>
                    <a:pt x="1" y="94"/>
                    <a:pt x="1" y="175"/>
                    <a:pt x="28" y="250"/>
                  </a:cubicBezTo>
                  <a:lnTo>
                    <a:pt x="69" y="365"/>
                  </a:lnTo>
                  <a:cubicBezTo>
                    <a:pt x="82" y="365"/>
                    <a:pt x="103" y="365"/>
                    <a:pt x="123" y="358"/>
                  </a:cubicBezTo>
                  <a:cubicBezTo>
                    <a:pt x="265" y="311"/>
                    <a:pt x="360" y="195"/>
                    <a:pt x="326" y="101"/>
                  </a:cubicBezTo>
                  <a:cubicBezTo>
                    <a:pt x="307" y="34"/>
                    <a:pt x="235" y="1"/>
                    <a:pt x="147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7" name="Google Shape;19007;p68"/>
            <p:cNvSpPr/>
            <p:nvPr/>
          </p:nvSpPr>
          <p:spPr>
            <a:xfrm>
              <a:off x="5305908" y="2118235"/>
              <a:ext cx="65654" cy="132802"/>
            </a:xfrm>
            <a:custGeom>
              <a:avLst/>
              <a:gdLst/>
              <a:ahLst/>
              <a:cxnLst/>
              <a:rect l="l" t="t" r="r" b="b"/>
              <a:pathLst>
                <a:path w="2503" h="5063" extrusionOk="0">
                  <a:moveTo>
                    <a:pt x="723" y="1"/>
                  </a:moveTo>
                  <a:cubicBezTo>
                    <a:pt x="683" y="1"/>
                    <a:pt x="647" y="9"/>
                    <a:pt x="617" y="25"/>
                  </a:cubicBezTo>
                  <a:cubicBezTo>
                    <a:pt x="434" y="126"/>
                    <a:pt x="367" y="377"/>
                    <a:pt x="0" y="567"/>
                  </a:cubicBezTo>
                  <a:cubicBezTo>
                    <a:pt x="584" y="1387"/>
                    <a:pt x="597" y="4188"/>
                    <a:pt x="2502" y="5063"/>
                  </a:cubicBezTo>
                  <a:cubicBezTo>
                    <a:pt x="956" y="3815"/>
                    <a:pt x="990" y="770"/>
                    <a:pt x="1031" y="418"/>
                  </a:cubicBezTo>
                  <a:cubicBezTo>
                    <a:pt x="1063" y="122"/>
                    <a:pt x="874" y="1"/>
                    <a:pt x="723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8" name="Google Shape;19008;p68"/>
            <p:cNvSpPr/>
            <p:nvPr/>
          </p:nvSpPr>
          <p:spPr>
            <a:xfrm>
              <a:off x="5406762" y="2226302"/>
              <a:ext cx="120947" cy="37745"/>
            </a:xfrm>
            <a:custGeom>
              <a:avLst/>
              <a:gdLst/>
              <a:ahLst/>
              <a:cxnLst/>
              <a:rect l="l" t="t" r="r" b="b"/>
              <a:pathLst>
                <a:path w="4611" h="1439" extrusionOk="0">
                  <a:moveTo>
                    <a:pt x="4021" y="0"/>
                  </a:moveTo>
                  <a:cubicBezTo>
                    <a:pt x="3976" y="0"/>
                    <a:pt x="3930" y="7"/>
                    <a:pt x="3885" y="20"/>
                  </a:cubicBezTo>
                  <a:cubicBezTo>
                    <a:pt x="2825" y="359"/>
                    <a:pt x="1452" y="408"/>
                    <a:pt x="731" y="408"/>
                  </a:cubicBezTo>
                  <a:cubicBezTo>
                    <a:pt x="673" y="408"/>
                    <a:pt x="619" y="407"/>
                    <a:pt x="570" y="407"/>
                  </a:cubicBezTo>
                  <a:cubicBezTo>
                    <a:pt x="359" y="407"/>
                    <a:pt x="176" y="536"/>
                    <a:pt x="115" y="732"/>
                  </a:cubicBezTo>
                  <a:cubicBezTo>
                    <a:pt x="48" y="943"/>
                    <a:pt x="7" y="1153"/>
                    <a:pt x="0" y="1370"/>
                  </a:cubicBezTo>
                  <a:cubicBezTo>
                    <a:pt x="263" y="1410"/>
                    <a:pt x="579" y="1439"/>
                    <a:pt x="942" y="1439"/>
                  </a:cubicBezTo>
                  <a:cubicBezTo>
                    <a:pt x="1871" y="1439"/>
                    <a:pt x="3115" y="1251"/>
                    <a:pt x="4611" y="583"/>
                  </a:cubicBezTo>
                  <a:cubicBezTo>
                    <a:pt x="4543" y="488"/>
                    <a:pt x="4489" y="380"/>
                    <a:pt x="4441" y="271"/>
                  </a:cubicBezTo>
                  <a:cubicBezTo>
                    <a:pt x="4366" y="103"/>
                    <a:pt x="4199" y="0"/>
                    <a:pt x="4021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9" name="Google Shape;19009;p68"/>
            <p:cNvSpPr/>
            <p:nvPr/>
          </p:nvSpPr>
          <p:spPr>
            <a:xfrm>
              <a:off x="5302524" y="2046207"/>
              <a:ext cx="73680" cy="48001"/>
            </a:xfrm>
            <a:custGeom>
              <a:avLst/>
              <a:gdLst/>
              <a:ahLst/>
              <a:cxnLst/>
              <a:rect l="l" t="t" r="r" b="b"/>
              <a:pathLst>
                <a:path w="2809" h="1830" extrusionOk="0">
                  <a:moveTo>
                    <a:pt x="1402" y="0"/>
                  </a:moveTo>
                  <a:cubicBezTo>
                    <a:pt x="775" y="0"/>
                    <a:pt x="271" y="420"/>
                    <a:pt x="1" y="1048"/>
                  </a:cubicBezTo>
                  <a:cubicBezTo>
                    <a:pt x="148" y="1094"/>
                    <a:pt x="303" y="1117"/>
                    <a:pt x="457" y="1117"/>
                  </a:cubicBezTo>
                  <a:cubicBezTo>
                    <a:pt x="509" y="1117"/>
                    <a:pt x="560" y="1114"/>
                    <a:pt x="611" y="1109"/>
                  </a:cubicBezTo>
                  <a:cubicBezTo>
                    <a:pt x="699" y="1096"/>
                    <a:pt x="780" y="1041"/>
                    <a:pt x="814" y="967"/>
                  </a:cubicBezTo>
                  <a:cubicBezTo>
                    <a:pt x="948" y="671"/>
                    <a:pt x="1167" y="542"/>
                    <a:pt x="1368" y="542"/>
                  </a:cubicBezTo>
                  <a:cubicBezTo>
                    <a:pt x="1586" y="542"/>
                    <a:pt x="1782" y="693"/>
                    <a:pt x="1825" y="947"/>
                  </a:cubicBezTo>
                  <a:cubicBezTo>
                    <a:pt x="1926" y="1536"/>
                    <a:pt x="1316" y="1584"/>
                    <a:pt x="1099" y="1604"/>
                  </a:cubicBezTo>
                  <a:cubicBezTo>
                    <a:pt x="889" y="1618"/>
                    <a:pt x="957" y="1828"/>
                    <a:pt x="957" y="1828"/>
                  </a:cubicBezTo>
                  <a:cubicBezTo>
                    <a:pt x="986" y="1829"/>
                    <a:pt x="1016" y="1829"/>
                    <a:pt x="1045" y="1829"/>
                  </a:cubicBezTo>
                  <a:cubicBezTo>
                    <a:pt x="2808" y="1829"/>
                    <a:pt x="2610" y="218"/>
                    <a:pt x="1703" y="31"/>
                  </a:cubicBezTo>
                  <a:cubicBezTo>
                    <a:pt x="1600" y="10"/>
                    <a:pt x="1500" y="0"/>
                    <a:pt x="1402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10" name="Google Shape;19010;p68"/>
          <p:cNvGrpSpPr/>
          <p:nvPr/>
        </p:nvGrpSpPr>
        <p:grpSpPr>
          <a:xfrm>
            <a:off x="7968961" y="2435329"/>
            <a:ext cx="379548" cy="365331"/>
            <a:chOff x="7968961" y="2435329"/>
            <a:chExt cx="379548" cy="365331"/>
          </a:xfrm>
        </p:grpSpPr>
        <p:sp>
          <p:nvSpPr>
            <p:cNvPr id="19011" name="Google Shape;19011;p68"/>
            <p:cNvSpPr/>
            <p:nvPr/>
          </p:nvSpPr>
          <p:spPr>
            <a:xfrm>
              <a:off x="8154276" y="2638638"/>
              <a:ext cx="118297" cy="162023"/>
            </a:xfrm>
            <a:custGeom>
              <a:avLst/>
              <a:gdLst/>
              <a:ahLst/>
              <a:cxnLst/>
              <a:rect l="l" t="t" r="r" b="b"/>
              <a:pathLst>
                <a:path w="4510" h="6177" extrusionOk="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4089" y="5564"/>
                    <a:pt x="4510" y="4425"/>
                    <a:pt x="4076" y="3462"/>
                  </a:cubicBezTo>
                  <a:cubicBezTo>
                    <a:pt x="3459" y="2133"/>
                    <a:pt x="1594" y="1272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2" name="Google Shape;19012;p68"/>
            <p:cNvSpPr/>
            <p:nvPr/>
          </p:nvSpPr>
          <p:spPr>
            <a:xfrm>
              <a:off x="8154276" y="2638638"/>
              <a:ext cx="107805" cy="162023"/>
            </a:xfrm>
            <a:custGeom>
              <a:avLst/>
              <a:gdLst/>
              <a:ahLst/>
              <a:cxnLst/>
              <a:rect l="l" t="t" r="r" b="b"/>
              <a:pathLst>
                <a:path w="4110" h="6177" extrusionOk="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3581" y="5802"/>
                    <a:pt x="3933" y="5429"/>
                    <a:pt x="4110" y="4968"/>
                  </a:cubicBezTo>
                  <a:lnTo>
                    <a:pt x="4110" y="4968"/>
                  </a:lnTo>
                  <a:cubicBezTo>
                    <a:pt x="4035" y="5022"/>
                    <a:pt x="3947" y="5069"/>
                    <a:pt x="3865" y="5103"/>
                  </a:cubicBezTo>
                  <a:lnTo>
                    <a:pt x="3852" y="5110"/>
                  </a:lnTo>
                  <a:cubicBezTo>
                    <a:pt x="3601" y="5221"/>
                    <a:pt x="3338" y="5274"/>
                    <a:pt x="3079" y="5274"/>
                  </a:cubicBezTo>
                  <a:cubicBezTo>
                    <a:pt x="2346" y="5274"/>
                    <a:pt x="1643" y="4850"/>
                    <a:pt x="1323" y="4134"/>
                  </a:cubicBezTo>
                  <a:cubicBezTo>
                    <a:pt x="902" y="3171"/>
                    <a:pt x="1079" y="1882"/>
                    <a:pt x="1133" y="635"/>
                  </a:cubicBezTo>
                  <a:cubicBezTo>
                    <a:pt x="923" y="452"/>
                    <a:pt x="719" y="248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3" name="Google Shape;19013;p68"/>
            <p:cNvSpPr/>
            <p:nvPr/>
          </p:nvSpPr>
          <p:spPr>
            <a:xfrm>
              <a:off x="8145332" y="2435382"/>
              <a:ext cx="203178" cy="195886"/>
            </a:xfrm>
            <a:custGeom>
              <a:avLst/>
              <a:gdLst/>
              <a:ahLst/>
              <a:cxnLst/>
              <a:rect l="l" t="t" r="r" b="b"/>
              <a:pathLst>
                <a:path w="7746" h="7468" extrusionOk="0">
                  <a:moveTo>
                    <a:pt x="182" y="1"/>
                  </a:moveTo>
                  <a:cubicBezTo>
                    <a:pt x="83" y="1"/>
                    <a:pt x="1" y="106"/>
                    <a:pt x="57" y="206"/>
                  </a:cubicBezTo>
                  <a:cubicBezTo>
                    <a:pt x="1162" y="2241"/>
                    <a:pt x="1365" y="5163"/>
                    <a:pt x="2823" y="6655"/>
                  </a:cubicBezTo>
                  <a:cubicBezTo>
                    <a:pt x="3358" y="7196"/>
                    <a:pt x="4063" y="7468"/>
                    <a:pt x="4768" y="7468"/>
                  </a:cubicBezTo>
                  <a:cubicBezTo>
                    <a:pt x="5458" y="7468"/>
                    <a:pt x="6148" y="7208"/>
                    <a:pt x="6681" y="6689"/>
                  </a:cubicBezTo>
                  <a:lnTo>
                    <a:pt x="6695" y="6675"/>
                  </a:lnTo>
                  <a:cubicBezTo>
                    <a:pt x="7746" y="5604"/>
                    <a:pt x="7739" y="3881"/>
                    <a:pt x="6681" y="2817"/>
                  </a:cubicBezTo>
                  <a:cubicBezTo>
                    <a:pt x="5196" y="1346"/>
                    <a:pt x="2274" y="1135"/>
                    <a:pt x="247" y="17"/>
                  </a:cubicBezTo>
                  <a:cubicBezTo>
                    <a:pt x="225" y="6"/>
                    <a:pt x="203" y="1"/>
                    <a:pt x="18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4" name="Google Shape;19014;p68"/>
            <p:cNvSpPr/>
            <p:nvPr/>
          </p:nvSpPr>
          <p:spPr>
            <a:xfrm>
              <a:off x="8145489" y="2435329"/>
              <a:ext cx="196095" cy="195886"/>
            </a:xfrm>
            <a:custGeom>
              <a:avLst/>
              <a:gdLst/>
              <a:ahLst/>
              <a:cxnLst/>
              <a:rect l="l" t="t" r="r" b="b"/>
              <a:pathLst>
                <a:path w="7476" h="7468" extrusionOk="0">
                  <a:moveTo>
                    <a:pt x="173" y="0"/>
                  </a:moveTo>
                  <a:cubicBezTo>
                    <a:pt x="77" y="0"/>
                    <a:pt x="1" y="109"/>
                    <a:pt x="51" y="208"/>
                  </a:cubicBezTo>
                  <a:cubicBezTo>
                    <a:pt x="1163" y="2243"/>
                    <a:pt x="1359" y="5165"/>
                    <a:pt x="2824" y="6657"/>
                  </a:cubicBezTo>
                  <a:cubicBezTo>
                    <a:pt x="3360" y="7196"/>
                    <a:pt x="4066" y="7467"/>
                    <a:pt x="4772" y="7467"/>
                  </a:cubicBezTo>
                  <a:cubicBezTo>
                    <a:pt x="5461" y="7467"/>
                    <a:pt x="6150" y="7209"/>
                    <a:pt x="6682" y="6691"/>
                  </a:cubicBezTo>
                  <a:lnTo>
                    <a:pt x="6696" y="6677"/>
                  </a:lnTo>
                  <a:cubicBezTo>
                    <a:pt x="7191" y="6182"/>
                    <a:pt x="7469" y="5511"/>
                    <a:pt x="7475" y="4806"/>
                  </a:cubicBezTo>
                  <a:lnTo>
                    <a:pt x="7475" y="4806"/>
                  </a:lnTo>
                  <a:cubicBezTo>
                    <a:pt x="7401" y="4914"/>
                    <a:pt x="7313" y="5016"/>
                    <a:pt x="7218" y="5111"/>
                  </a:cubicBezTo>
                  <a:lnTo>
                    <a:pt x="7204" y="5124"/>
                  </a:lnTo>
                  <a:cubicBezTo>
                    <a:pt x="6671" y="5641"/>
                    <a:pt x="5981" y="5898"/>
                    <a:pt x="5291" y="5898"/>
                  </a:cubicBezTo>
                  <a:cubicBezTo>
                    <a:pt x="4586" y="5898"/>
                    <a:pt x="3881" y="5629"/>
                    <a:pt x="3346" y="5090"/>
                  </a:cubicBezTo>
                  <a:cubicBezTo>
                    <a:pt x="2295" y="4019"/>
                    <a:pt x="1895" y="2209"/>
                    <a:pt x="1346" y="520"/>
                  </a:cubicBezTo>
                  <a:cubicBezTo>
                    <a:pt x="966" y="378"/>
                    <a:pt x="600" y="208"/>
                    <a:pt x="241" y="19"/>
                  </a:cubicBezTo>
                  <a:cubicBezTo>
                    <a:pt x="218" y="6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5" name="Google Shape;19015;p68"/>
            <p:cNvSpPr/>
            <p:nvPr/>
          </p:nvSpPr>
          <p:spPr>
            <a:xfrm>
              <a:off x="7968961" y="2488183"/>
              <a:ext cx="136606" cy="226968"/>
            </a:xfrm>
            <a:custGeom>
              <a:avLst/>
              <a:gdLst/>
              <a:ahLst/>
              <a:cxnLst/>
              <a:rect l="l" t="t" r="r" b="b"/>
              <a:pathLst>
                <a:path w="5208" h="8653" extrusionOk="0">
                  <a:moveTo>
                    <a:pt x="2251" y="1"/>
                  </a:moveTo>
                  <a:cubicBezTo>
                    <a:pt x="2194" y="1"/>
                    <a:pt x="2137" y="37"/>
                    <a:pt x="2122" y="106"/>
                  </a:cubicBezTo>
                  <a:cubicBezTo>
                    <a:pt x="1648" y="2187"/>
                    <a:pt x="0" y="4343"/>
                    <a:pt x="102" y="6262"/>
                  </a:cubicBezTo>
                  <a:cubicBezTo>
                    <a:pt x="181" y="7610"/>
                    <a:pt x="1299" y="8652"/>
                    <a:pt x="2634" y="8652"/>
                  </a:cubicBezTo>
                  <a:cubicBezTo>
                    <a:pt x="2676" y="8652"/>
                    <a:pt x="2718" y="8651"/>
                    <a:pt x="2760" y="8649"/>
                  </a:cubicBezTo>
                  <a:lnTo>
                    <a:pt x="2773" y="8649"/>
                  </a:lnTo>
                  <a:cubicBezTo>
                    <a:pt x="4157" y="8547"/>
                    <a:pt x="5208" y="7347"/>
                    <a:pt x="5119" y="5964"/>
                  </a:cubicBezTo>
                  <a:cubicBezTo>
                    <a:pt x="4991" y="4038"/>
                    <a:pt x="3092" y="2099"/>
                    <a:pt x="2373" y="85"/>
                  </a:cubicBezTo>
                  <a:cubicBezTo>
                    <a:pt x="2351" y="28"/>
                    <a:pt x="2301" y="1"/>
                    <a:pt x="2251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6" name="Google Shape;19016;p68"/>
            <p:cNvSpPr/>
            <p:nvPr/>
          </p:nvSpPr>
          <p:spPr>
            <a:xfrm>
              <a:off x="7968961" y="2488104"/>
              <a:ext cx="117038" cy="227047"/>
            </a:xfrm>
            <a:custGeom>
              <a:avLst/>
              <a:gdLst/>
              <a:ahLst/>
              <a:cxnLst/>
              <a:rect l="l" t="t" r="r" b="b"/>
              <a:pathLst>
                <a:path w="4462" h="8656" extrusionOk="0">
                  <a:moveTo>
                    <a:pt x="2247" y="1"/>
                  </a:moveTo>
                  <a:cubicBezTo>
                    <a:pt x="2191" y="1"/>
                    <a:pt x="2136" y="35"/>
                    <a:pt x="2122" y="102"/>
                  </a:cubicBezTo>
                  <a:cubicBezTo>
                    <a:pt x="1648" y="2190"/>
                    <a:pt x="0" y="4340"/>
                    <a:pt x="102" y="6265"/>
                  </a:cubicBezTo>
                  <a:cubicBezTo>
                    <a:pt x="181" y="7613"/>
                    <a:pt x="1299" y="8655"/>
                    <a:pt x="2634" y="8655"/>
                  </a:cubicBezTo>
                  <a:cubicBezTo>
                    <a:pt x="2676" y="8655"/>
                    <a:pt x="2718" y="8654"/>
                    <a:pt x="2760" y="8652"/>
                  </a:cubicBezTo>
                  <a:lnTo>
                    <a:pt x="2773" y="8652"/>
                  </a:lnTo>
                  <a:cubicBezTo>
                    <a:pt x="3417" y="8605"/>
                    <a:pt x="4028" y="8313"/>
                    <a:pt x="4462" y="7832"/>
                  </a:cubicBezTo>
                  <a:lnTo>
                    <a:pt x="4462" y="7832"/>
                  </a:lnTo>
                  <a:cubicBezTo>
                    <a:pt x="4340" y="7859"/>
                    <a:pt x="4218" y="7872"/>
                    <a:pt x="4096" y="7879"/>
                  </a:cubicBezTo>
                  <a:lnTo>
                    <a:pt x="4082" y="7879"/>
                  </a:lnTo>
                  <a:cubicBezTo>
                    <a:pt x="4040" y="7881"/>
                    <a:pt x="3998" y="7882"/>
                    <a:pt x="3956" y="7882"/>
                  </a:cubicBezTo>
                  <a:cubicBezTo>
                    <a:pt x="2621" y="7882"/>
                    <a:pt x="1503" y="6840"/>
                    <a:pt x="1424" y="5499"/>
                  </a:cubicBezTo>
                  <a:cubicBezTo>
                    <a:pt x="1356" y="4116"/>
                    <a:pt x="2183" y="2617"/>
                    <a:pt x="2828" y="1112"/>
                  </a:cubicBezTo>
                  <a:cubicBezTo>
                    <a:pt x="2651" y="780"/>
                    <a:pt x="2502" y="434"/>
                    <a:pt x="2373" y="88"/>
                  </a:cubicBezTo>
                  <a:cubicBezTo>
                    <a:pt x="2351" y="30"/>
                    <a:pt x="2298" y="1"/>
                    <a:pt x="2247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17" name="Google Shape;19017;p68"/>
          <p:cNvGrpSpPr/>
          <p:nvPr/>
        </p:nvGrpSpPr>
        <p:grpSpPr>
          <a:xfrm>
            <a:off x="4136679" y="2115323"/>
            <a:ext cx="373305" cy="223217"/>
            <a:chOff x="4136679" y="2115323"/>
            <a:chExt cx="373305" cy="223217"/>
          </a:xfrm>
        </p:grpSpPr>
        <p:sp>
          <p:nvSpPr>
            <p:cNvPr id="19018" name="Google Shape;19018;p68"/>
            <p:cNvSpPr/>
            <p:nvPr/>
          </p:nvSpPr>
          <p:spPr>
            <a:xfrm>
              <a:off x="4453092" y="2115323"/>
              <a:ext cx="56893" cy="53903"/>
            </a:xfrm>
            <a:custGeom>
              <a:avLst/>
              <a:gdLst/>
              <a:ahLst/>
              <a:cxnLst/>
              <a:rect l="l" t="t" r="r" b="b"/>
              <a:pathLst>
                <a:path w="2169" h="2055" extrusionOk="0">
                  <a:moveTo>
                    <a:pt x="1265" y="452"/>
                  </a:moveTo>
                  <a:cubicBezTo>
                    <a:pt x="1293" y="452"/>
                    <a:pt x="1320" y="466"/>
                    <a:pt x="1343" y="488"/>
                  </a:cubicBezTo>
                  <a:cubicBezTo>
                    <a:pt x="1383" y="542"/>
                    <a:pt x="1397" y="617"/>
                    <a:pt x="1370" y="678"/>
                  </a:cubicBezTo>
                  <a:cubicBezTo>
                    <a:pt x="1329" y="773"/>
                    <a:pt x="1268" y="861"/>
                    <a:pt x="1194" y="936"/>
                  </a:cubicBezTo>
                  <a:lnTo>
                    <a:pt x="1180" y="922"/>
                  </a:lnTo>
                  <a:cubicBezTo>
                    <a:pt x="1099" y="827"/>
                    <a:pt x="1058" y="698"/>
                    <a:pt x="1078" y="569"/>
                  </a:cubicBezTo>
                  <a:cubicBezTo>
                    <a:pt x="1092" y="515"/>
                    <a:pt x="1133" y="475"/>
                    <a:pt x="1187" y="461"/>
                  </a:cubicBezTo>
                  <a:cubicBezTo>
                    <a:pt x="1207" y="454"/>
                    <a:pt x="1228" y="454"/>
                    <a:pt x="1248" y="454"/>
                  </a:cubicBezTo>
                  <a:cubicBezTo>
                    <a:pt x="1254" y="453"/>
                    <a:pt x="1259" y="452"/>
                    <a:pt x="1265" y="452"/>
                  </a:cubicBezTo>
                  <a:close/>
                  <a:moveTo>
                    <a:pt x="1242" y="1"/>
                  </a:moveTo>
                  <a:cubicBezTo>
                    <a:pt x="1176" y="1"/>
                    <a:pt x="1109" y="12"/>
                    <a:pt x="1044" y="34"/>
                  </a:cubicBezTo>
                  <a:cubicBezTo>
                    <a:pt x="848" y="102"/>
                    <a:pt x="699" y="251"/>
                    <a:pt x="644" y="447"/>
                  </a:cubicBezTo>
                  <a:cubicBezTo>
                    <a:pt x="590" y="719"/>
                    <a:pt x="658" y="1003"/>
                    <a:pt x="841" y="1207"/>
                  </a:cubicBezTo>
                  <a:lnTo>
                    <a:pt x="868" y="1234"/>
                  </a:lnTo>
                  <a:cubicBezTo>
                    <a:pt x="665" y="1390"/>
                    <a:pt x="448" y="1519"/>
                    <a:pt x="217" y="1627"/>
                  </a:cubicBezTo>
                  <a:cubicBezTo>
                    <a:pt x="0" y="1729"/>
                    <a:pt x="68" y="2054"/>
                    <a:pt x="312" y="2054"/>
                  </a:cubicBezTo>
                  <a:cubicBezTo>
                    <a:pt x="346" y="2054"/>
                    <a:pt x="380" y="2048"/>
                    <a:pt x="407" y="2034"/>
                  </a:cubicBezTo>
                  <a:cubicBezTo>
                    <a:pt x="685" y="1905"/>
                    <a:pt x="950" y="1743"/>
                    <a:pt x="1194" y="1546"/>
                  </a:cubicBezTo>
                  <a:cubicBezTo>
                    <a:pt x="1363" y="1688"/>
                    <a:pt x="1546" y="1817"/>
                    <a:pt x="1736" y="1926"/>
                  </a:cubicBezTo>
                  <a:cubicBezTo>
                    <a:pt x="1773" y="1944"/>
                    <a:pt x="1810" y="1953"/>
                    <a:pt x="1844" y="1953"/>
                  </a:cubicBezTo>
                  <a:cubicBezTo>
                    <a:pt x="2045" y="1953"/>
                    <a:pt x="2168" y="1666"/>
                    <a:pt x="1960" y="1532"/>
                  </a:cubicBezTo>
                  <a:cubicBezTo>
                    <a:pt x="1804" y="1444"/>
                    <a:pt x="1661" y="1349"/>
                    <a:pt x="1526" y="1241"/>
                  </a:cubicBezTo>
                  <a:cubicBezTo>
                    <a:pt x="1641" y="1119"/>
                    <a:pt x="1736" y="983"/>
                    <a:pt x="1797" y="827"/>
                  </a:cubicBezTo>
                  <a:cubicBezTo>
                    <a:pt x="1885" y="597"/>
                    <a:pt x="1831" y="346"/>
                    <a:pt x="1661" y="169"/>
                  </a:cubicBezTo>
                  <a:cubicBezTo>
                    <a:pt x="1547" y="60"/>
                    <a:pt x="1397" y="1"/>
                    <a:pt x="124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9" name="Google Shape;19019;p68"/>
            <p:cNvSpPr/>
            <p:nvPr/>
          </p:nvSpPr>
          <p:spPr>
            <a:xfrm>
              <a:off x="4136679" y="2131691"/>
              <a:ext cx="367823" cy="206850"/>
            </a:xfrm>
            <a:custGeom>
              <a:avLst/>
              <a:gdLst/>
              <a:ahLst/>
              <a:cxnLst/>
              <a:rect l="l" t="t" r="r" b="b"/>
              <a:pathLst>
                <a:path w="14023" h="7886" extrusionOk="0">
                  <a:moveTo>
                    <a:pt x="8857" y="0"/>
                  </a:moveTo>
                  <a:cubicBezTo>
                    <a:pt x="6600" y="0"/>
                    <a:pt x="4208" y="696"/>
                    <a:pt x="3120" y="1003"/>
                  </a:cubicBezTo>
                  <a:cubicBezTo>
                    <a:pt x="2848" y="1078"/>
                    <a:pt x="2265" y="1274"/>
                    <a:pt x="1933" y="1383"/>
                  </a:cubicBezTo>
                  <a:cubicBezTo>
                    <a:pt x="1784" y="1437"/>
                    <a:pt x="1668" y="1546"/>
                    <a:pt x="1607" y="1688"/>
                  </a:cubicBezTo>
                  <a:cubicBezTo>
                    <a:pt x="1309" y="2278"/>
                    <a:pt x="502" y="2712"/>
                    <a:pt x="150" y="2875"/>
                  </a:cubicBezTo>
                  <a:cubicBezTo>
                    <a:pt x="55" y="2922"/>
                    <a:pt x="0" y="3024"/>
                    <a:pt x="28" y="3126"/>
                  </a:cubicBezTo>
                  <a:lnTo>
                    <a:pt x="170" y="3702"/>
                  </a:lnTo>
                  <a:cubicBezTo>
                    <a:pt x="190" y="3790"/>
                    <a:pt x="265" y="3858"/>
                    <a:pt x="353" y="3871"/>
                  </a:cubicBezTo>
                  <a:cubicBezTo>
                    <a:pt x="421" y="3878"/>
                    <a:pt x="502" y="3885"/>
                    <a:pt x="590" y="3892"/>
                  </a:cubicBezTo>
                  <a:cubicBezTo>
                    <a:pt x="712" y="4658"/>
                    <a:pt x="3757" y="5038"/>
                    <a:pt x="3757" y="5038"/>
                  </a:cubicBezTo>
                  <a:lnTo>
                    <a:pt x="4306" y="6896"/>
                  </a:lnTo>
                  <a:lnTo>
                    <a:pt x="4089" y="7662"/>
                  </a:lnTo>
                  <a:cubicBezTo>
                    <a:pt x="4055" y="7770"/>
                    <a:pt x="4143" y="7886"/>
                    <a:pt x="4259" y="7886"/>
                  </a:cubicBezTo>
                  <a:lnTo>
                    <a:pt x="4760" y="7886"/>
                  </a:lnTo>
                  <a:cubicBezTo>
                    <a:pt x="4849" y="7886"/>
                    <a:pt x="4930" y="7818"/>
                    <a:pt x="4937" y="7730"/>
                  </a:cubicBezTo>
                  <a:lnTo>
                    <a:pt x="5120" y="6048"/>
                  </a:lnTo>
                  <a:cubicBezTo>
                    <a:pt x="5140" y="5804"/>
                    <a:pt x="5140" y="5567"/>
                    <a:pt x="5113" y="5322"/>
                  </a:cubicBezTo>
                  <a:lnTo>
                    <a:pt x="5113" y="5322"/>
                  </a:lnTo>
                  <a:cubicBezTo>
                    <a:pt x="5942" y="5556"/>
                    <a:pt x="7251" y="5684"/>
                    <a:pt x="8554" y="5684"/>
                  </a:cubicBezTo>
                  <a:cubicBezTo>
                    <a:pt x="9639" y="5684"/>
                    <a:pt x="10719" y="5595"/>
                    <a:pt x="11514" y="5404"/>
                  </a:cubicBezTo>
                  <a:lnTo>
                    <a:pt x="12016" y="5872"/>
                  </a:lnTo>
                  <a:lnTo>
                    <a:pt x="12185" y="7018"/>
                  </a:lnTo>
                  <a:lnTo>
                    <a:pt x="11778" y="7608"/>
                  </a:lnTo>
                  <a:cubicBezTo>
                    <a:pt x="11697" y="7723"/>
                    <a:pt x="11778" y="7886"/>
                    <a:pt x="11928" y="7886"/>
                  </a:cubicBezTo>
                  <a:lnTo>
                    <a:pt x="12402" y="7886"/>
                  </a:lnTo>
                  <a:cubicBezTo>
                    <a:pt x="12484" y="7886"/>
                    <a:pt x="12551" y="7831"/>
                    <a:pt x="12572" y="7757"/>
                  </a:cubicBezTo>
                  <a:lnTo>
                    <a:pt x="13168" y="5723"/>
                  </a:lnTo>
                  <a:cubicBezTo>
                    <a:pt x="13216" y="5567"/>
                    <a:pt x="13202" y="5397"/>
                    <a:pt x="13135" y="5255"/>
                  </a:cubicBezTo>
                  <a:lnTo>
                    <a:pt x="12924" y="4821"/>
                  </a:lnTo>
                  <a:cubicBezTo>
                    <a:pt x="13399" y="4238"/>
                    <a:pt x="14023" y="3037"/>
                    <a:pt x="13236" y="1824"/>
                  </a:cubicBezTo>
                  <a:cubicBezTo>
                    <a:pt x="12328" y="432"/>
                    <a:pt x="10634" y="0"/>
                    <a:pt x="885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0" name="Google Shape;19020;p68"/>
            <p:cNvSpPr/>
            <p:nvPr/>
          </p:nvSpPr>
          <p:spPr>
            <a:xfrm>
              <a:off x="4191998" y="2139481"/>
              <a:ext cx="33810" cy="38952"/>
            </a:xfrm>
            <a:custGeom>
              <a:avLst/>
              <a:gdLst/>
              <a:ahLst/>
              <a:cxnLst/>
              <a:rect l="l" t="t" r="r" b="b"/>
              <a:pathLst>
                <a:path w="1289" h="1485" extrusionOk="0">
                  <a:moveTo>
                    <a:pt x="407" y="0"/>
                  </a:moveTo>
                  <a:cubicBezTo>
                    <a:pt x="357" y="0"/>
                    <a:pt x="311" y="28"/>
                    <a:pt x="292" y="76"/>
                  </a:cubicBezTo>
                  <a:cubicBezTo>
                    <a:pt x="0" y="706"/>
                    <a:pt x="75" y="1174"/>
                    <a:pt x="143" y="1398"/>
                  </a:cubicBezTo>
                  <a:cubicBezTo>
                    <a:pt x="158" y="1449"/>
                    <a:pt x="208" y="1485"/>
                    <a:pt x="264" y="1485"/>
                  </a:cubicBezTo>
                  <a:cubicBezTo>
                    <a:pt x="282" y="1485"/>
                    <a:pt x="301" y="1481"/>
                    <a:pt x="319" y="1472"/>
                  </a:cubicBezTo>
                  <a:lnTo>
                    <a:pt x="1194" y="1079"/>
                  </a:lnTo>
                  <a:cubicBezTo>
                    <a:pt x="1261" y="1045"/>
                    <a:pt x="1289" y="964"/>
                    <a:pt x="1255" y="903"/>
                  </a:cubicBezTo>
                  <a:cubicBezTo>
                    <a:pt x="956" y="354"/>
                    <a:pt x="638" y="110"/>
                    <a:pt x="468" y="15"/>
                  </a:cubicBezTo>
                  <a:cubicBezTo>
                    <a:pt x="448" y="5"/>
                    <a:pt x="427" y="0"/>
                    <a:pt x="40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1" name="Google Shape;19021;p68"/>
            <p:cNvSpPr/>
            <p:nvPr/>
          </p:nvSpPr>
          <p:spPr>
            <a:xfrm>
              <a:off x="4178123" y="2194275"/>
              <a:ext cx="15686" cy="11777"/>
            </a:xfrm>
            <a:custGeom>
              <a:avLst/>
              <a:gdLst/>
              <a:ahLst/>
              <a:cxnLst/>
              <a:rect l="l" t="t" r="r" b="b"/>
              <a:pathLst>
                <a:path w="598" h="449" extrusionOk="0">
                  <a:moveTo>
                    <a:pt x="299" y="1"/>
                  </a:moveTo>
                  <a:cubicBezTo>
                    <a:pt x="0" y="1"/>
                    <a:pt x="0" y="448"/>
                    <a:pt x="299" y="448"/>
                  </a:cubicBezTo>
                  <a:cubicBezTo>
                    <a:pt x="597" y="448"/>
                    <a:pt x="597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2" name="Google Shape;19022;p68"/>
            <p:cNvSpPr/>
            <p:nvPr/>
          </p:nvSpPr>
          <p:spPr>
            <a:xfrm>
              <a:off x="4152339" y="2228637"/>
              <a:ext cx="29902" cy="15817"/>
            </a:xfrm>
            <a:custGeom>
              <a:avLst/>
              <a:gdLst/>
              <a:ahLst/>
              <a:cxnLst/>
              <a:rect l="l" t="t" r="r" b="b"/>
              <a:pathLst>
                <a:path w="1140" h="603" extrusionOk="0">
                  <a:moveTo>
                    <a:pt x="869" y="1"/>
                  </a:moveTo>
                  <a:cubicBezTo>
                    <a:pt x="839" y="1"/>
                    <a:pt x="809" y="7"/>
                    <a:pt x="780" y="19"/>
                  </a:cubicBezTo>
                  <a:cubicBezTo>
                    <a:pt x="529" y="114"/>
                    <a:pt x="265" y="175"/>
                    <a:pt x="0" y="196"/>
                  </a:cubicBezTo>
                  <a:cubicBezTo>
                    <a:pt x="20" y="345"/>
                    <a:pt x="156" y="481"/>
                    <a:pt x="360" y="603"/>
                  </a:cubicBezTo>
                  <a:cubicBezTo>
                    <a:pt x="563" y="569"/>
                    <a:pt x="766" y="508"/>
                    <a:pt x="963" y="433"/>
                  </a:cubicBezTo>
                  <a:cubicBezTo>
                    <a:pt x="1099" y="379"/>
                    <a:pt x="1139" y="209"/>
                    <a:pt x="1051" y="101"/>
                  </a:cubicBezTo>
                  <a:lnTo>
                    <a:pt x="1038" y="87"/>
                  </a:lnTo>
                  <a:cubicBezTo>
                    <a:pt x="995" y="31"/>
                    <a:pt x="934" y="1"/>
                    <a:pt x="869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3" name="Google Shape;19023;p68"/>
            <p:cNvSpPr/>
            <p:nvPr/>
          </p:nvSpPr>
          <p:spPr>
            <a:xfrm>
              <a:off x="4136863" y="2204584"/>
              <a:ext cx="15502" cy="29194"/>
            </a:xfrm>
            <a:custGeom>
              <a:avLst/>
              <a:gdLst/>
              <a:ahLst/>
              <a:cxnLst/>
              <a:rect l="l" t="t" r="r" b="b"/>
              <a:pathLst>
                <a:path w="591" h="1113" extrusionOk="0">
                  <a:moveTo>
                    <a:pt x="332" y="1"/>
                  </a:moveTo>
                  <a:cubicBezTo>
                    <a:pt x="258" y="41"/>
                    <a:pt x="197" y="69"/>
                    <a:pt x="143" y="96"/>
                  </a:cubicBezTo>
                  <a:cubicBezTo>
                    <a:pt x="48" y="143"/>
                    <a:pt x="0" y="245"/>
                    <a:pt x="21" y="347"/>
                  </a:cubicBezTo>
                  <a:lnTo>
                    <a:pt x="163" y="923"/>
                  </a:lnTo>
                  <a:cubicBezTo>
                    <a:pt x="183" y="1011"/>
                    <a:pt x="258" y="1079"/>
                    <a:pt x="353" y="1092"/>
                  </a:cubicBezTo>
                  <a:cubicBezTo>
                    <a:pt x="414" y="1099"/>
                    <a:pt x="495" y="1106"/>
                    <a:pt x="590" y="1113"/>
                  </a:cubicBezTo>
                  <a:lnTo>
                    <a:pt x="332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4" name="Google Shape;19024;p68"/>
            <p:cNvSpPr/>
            <p:nvPr/>
          </p:nvSpPr>
          <p:spPr>
            <a:xfrm>
              <a:off x="4269246" y="2253477"/>
              <a:ext cx="169629" cy="27410"/>
            </a:xfrm>
            <a:custGeom>
              <a:avLst/>
              <a:gdLst/>
              <a:ahLst/>
              <a:cxnLst/>
              <a:rect l="l" t="t" r="r" b="b"/>
              <a:pathLst>
                <a:path w="6467" h="1045" extrusionOk="0">
                  <a:moveTo>
                    <a:pt x="249" y="1"/>
                  </a:moveTo>
                  <a:cubicBezTo>
                    <a:pt x="112" y="1"/>
                    <a:pt x="1" y="117"/>
                    <a:pt x="18" y="259"/>
                  </a:cubicBezTo>
                  <a:lnTo>
                    <a:pt x="66" y="686"/>
                  </a:lnTo>
                  <a:cubicBezTo>
                    <a:pt x="891" y="916"/>
                    <a:pt x="2198" y="1044"/>
                    <a:pt x="3501" y="1044"/>
                  </a:cubicBezTo>
                  <a:cubicBezTo>
                    <a:pt x="4586" y="1044"/>
                    <a:pt x="5669" y="955"/>
                    <a:pt x="6467" y="761"/>
                  </a:cubicBezTo>
                  <a:lnTo>
                    <a:pt x="6141" y="476"/>
                  </a:lnTo>
                  <a:cubicBezTo>
                    <a:pt x="6040" y="392"/>
                    <a:pt x="5912" y="340"/>
                    <a:pt x="5778" y="340"/>
                  </a:cubicBezTo>
                  <a:cubicBezTo>
                    <a:pt x="5750" y="340"/>
                    <a:pt x="5722" y="343"/>
                    <a:pt x="5694" y="347"/>
                  </a:cubicBezTo>
                  <a:cubicBezTo>
                    <a:pt x="5116" y="416"/>
                    <a:pt x="4555" y="444"/>
                    <a:pt x="4024" y="444"/>
                  </a:cubicBezTo>
                  <a:cubicBezTo>
                    <a:pt x="2311" y="444"/>
                    <a:pt x="916" y="153"/>
                    <a:pt x="310" y="8"/>
                  </a:cubicBezTo>
                  <a:cubicBezTo>
                    <a:pt x="289" y="3"/>
                    <a:pt x="269" y="1"/>
                    <a:pt x="249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5" name="Google Shape;19025;p68"/>
            <p:cNvSpPr/>
            <p:nvPr/>
          </p:nvSpPr>
          <p:spPr>
            <a:xfrm>
              <a:off x="4171355" y="2249044"/>
              <a:ext cx="63870" cy="14794"/>
            </a:xfrm>
            <a:custGeom>
              <a:avLst/>
              <a:gdLst/>
              <a:ahLst/>
              <a:cxnLst/>
              <a:rect l="l" t="t" r="r" b="b"/>
              <a:pathLst>
                <a:path w="2435" h="564" extrusionOk="0">
                  <a:moveTo>
                    <a:pt x="1" y="1"/>
                  </a:moveTo>
                  <a:lnTo>
                    <a:pt x="1" y="1"/>
                  </a:lnTo>
                  <a:cubicBezTo>
                    <a:pt x="936" y="374"/>
                    <a:pt x="2435" y="564"/>
                    <a:pt x="2435" y="564"/>
                  </a:cubicBezTo>
                  <a:lnTo>
                    <a:pt x="2354" y="272"/>
                  </a:lnTo>
                  <a:cubicBezTo>
                    <a:pt x="2310" y="110"/>
                    <a:pt x="2163" y="5"/>
                    <a:pt x="1997" y="5"/>
                  </a:cubicBezTo>
                  <a:cubicBezTo>
                    <a:pt x="1983" y="5"/>
                    <a:pt x="1968" y="6"/>
                    <a:pt x="1954" y="8"/>
                  </a:cubicBezTo>
                  <a:cubicBezTo>
                    <a:pt x="1638" y="48"/>
                    <a:pt x="1319" y="68"/>
                    <a:pt x="999" y="68"/>
                  </a:cubicBezTo>
                  <a:cubicBezTo>
                    <a:pt x="666" y="68"/>
                    <a:pt x="333" y="46"/>
                    <a:pt x="1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6" name="Google Shape;19026;p68"/>
            <p:cNvSpPr/>
            <p:nvPr/>
          </p:nvSpPr>
          <p:spPr>
            <a:xfrm>
              <a:off x="4443492" y="2324822"/>
              <a:ext cx="25994" cy="13718"/>
            </a:xfrm>
            <a:custGeom>
              <a:avLst/>
              <a:gdLst/>
              <a:ahLst/>
              <a:cxnLst/>
              <a:rect l="l" t="t" r="r" b="b"/>
              <a:pathLst>
                <a:path w="991" h="523" extrusionOk="0">
                  <a:moveTo>
                    <a:pt x="251" y="0"/>
                  </a:moveTo>
                  <a:lnTo>
                    <a:pt x="81" y="245"/>
                  </a:lnTo>
                  <a:cubicBezTo>
                    <a:pt x="0" y="360"/>
                    <a:pt x="81" y="523"/>
                    <a:pt x="231" y="523"/>
                  </a:cubicBezTo>
                  <a:lnTo>
                    <a:pt x="705" y="523"/>
                  </a:lnTo>
                  <a:cubicBezTo>
                    <a:pt x="787" y="523"/>
                    <a:pt x="854" y="468"/>
                    <a:pt x="875" y="394"/>
                  </a:cubicBezTo>
                  <a:lnTo>
                    <a:pt x="990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7" name="Google Shape;19027;p68"/>
            <p:cNvSpPr/>
            <p:nvPr/>
          </p:nvSpPr>
          <p:spPr>
            <a:xfrm>
              <a:off x="4243042" y="2324822"/>
              <a:ext cx="24210" cy="13718"/>
            </a:xfrm>
            <a:custGeom>
              <a:avLst/>
              <a:gdLst/>
              <a:ahLst/>
              <a:cxnLst/>
              <a:rect l="l" t="t" r="r" b="b"/>
              <a:pathLst>
                <a:path w="923" h="523" extrusionOk="0">
                  <a:moveTo>
                    <a:pt x="116" y="0"/>
                  </a:moveTo>
                  <a:lnTo>
                    <a:pt x="34" y="299"/>
                  </a:lnTo>
                  <a:cubicBezTo>
                    <a:pt x="0" y="414"/>
                    <a:pt x="88" y="523"/>
                    <a:pt x="210" y="523"/>
                  </a:cubicBezTo>
                  <a:lnTo>
                    <a:pt x="705" y="523"/>
                  </a:lnTo>
                  <a:cubicBezTo>
                    <a:pt x="800" y="523"/>
                    <a:pt x="875" y="455"/>
                    <a:pt x="889" y="367"/>
                  </a:cubicBezTo>
                  <a:lnTo>
                    <a:pt x="922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28" name="Google Shape;19028;p68"/>
          <p:cNvGrpSpPr/>
          <p:nvPr/>
        </p:nvGrpSpPr>
        <p:grpSpPr>
          <a:xfrm>
            <a:off x="7423823" y="2464077"/>
            <a:ext cx="372046" cy="307730"/>
            <a:chOff x="7423823" y="2464077"/>
            <a:chExt cx="372046" cy="307730"/>
          </a:xfrm>
        </p:grpSpPr>
        <p:sp>
          <p:nvSpPr>
            <p:cNvPr id="19029" name="Google Shape;19029;p68"/>
            <p:cNvSpPr/>
            <p:nvPr/>
          </p:nvSpPr>
          <p:spPr>
            <a:xfrm>
              <a:off x="7423823" y="2464077"/>
              <a:ext cx="212909" cy="149249"/>
            </a:xfrm>
            <a:custGeom>
              <a:avLst/>
              <a:gdLst/>
              <a:ahLst/>
              <a:cxnLst/>
              <a:rect l="l" t="t" r="r" b="b"/>
              <a:pathLst>
                <a:path w="8117" h="5690" extrusionOk="0">
                  <a:moveTo>
                    <a:pt x="5929" y="0"/>
                  </a:moveTo>
                  <a:cubicBezTo>
                    <a:pt x="5761" y="0"/>
                    <a:pt x="5579" y="11"/>
                    <a:pt x="5384" y="35"/>
                  </a:cubicBezTo>
                  <a:cubicBezTo>
                    <a:pt x="3133" y="319"/>
                    <a:pt x="0" y="3004"/>
                    <a:pt x="0" y="5690"/>
                  </a:cubicBezTo>
                  <a:lnTo>
                    <a:pt x="0" y="5690"/>
                  </a:lnTo>
                  <a:lnTo>
                    <a:pt x="8117" y="1479"/>
                  </a:lnTo>
                  <a:cubicBezTo>
                    <a:pt x="8117" y="1479"/>
                    <a:pt x="7898" y="0"/>
                    <a:pt x="5929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0" name="Google Shape;19030;p68"/>
            <p:cNvSpPr/>
            <p:nvPr/>
          </p:nvSpPr>
          <p:spPr>
            <a:xfrm>
              <a:off x="7434840" y="2507645"/>
              <a:ext cx="359115" cy="258287"/>
            </a:xfrm>
            <a:custGeom>
              <a:avLst/>
              <a:gdLst/>
              <a:ahLst/>
              <a:cxnLst/>
              <a:rect l="l" t="t" r="r" b="b"/>
              <a:pathLst>
                <a:path w="13691" h="9847" extrusionOk="0">
                  <a:moveTo>
                    <a:pt x="4056" y="1"/>
                  </a:moveTo>
                  <a:lnTo>
                    <a:pt x="1" y="2883"/>
                  </a:lnTo>
                  <a:lnTo>
                    <a:pt x="1" y="7215"/>
                  </a:lnTo>
                  <a:lnTo>
                    <a:pt x="7636" y="9846"/>
                  </a:lnTo>
                  <a:lnTo>
                    <a:pt x="13691" y="9846"/>
                  </a:lnTo>
                  <a:lnTo>
                    <a:pt x="13684" y="8443"/>
                  </a:lnTo>
                  <a:cubicBezTo>
                    <a:pt x="13684" y="8226"/>
                    <a:pt x="13528" y="8043"/>
                    <a:pt x="13311" y="8002"/>
                  </a:cubicBezTo>
                  <a:cubicBezTo>
                    <a:pt x="9643" y="7385"/>
                    <a:pt x="4279" y="4646"/>
                    <a:pt x="5452" y="2069"/>
                  </a:cubicBezTo>
                  <a:cubicBezTo>
                    <a:pt x="5886" y="1126"/>
                    <a:pt x="7093" y="991"/>
                    <a:pt x="7093" y="991"/>
                  </a:cubicBezTo>
                  <a:lnTo>
                    <a:pt x="7093" y="1"/>
                  </a:ln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1" name="Google Shape;19031;p68"/>
            <p:cNvSpPr/>
            <p:nvPr/>
          </p:nvSpPr>
          <p:spPr>
            <a:xfrm>
              <a:off x="7434656" y="2507645"/>
              <a:ext cx="302406" cy="223060"/>
            </a:xfrm>
            <a:custGeom>
              <a:avLst/>
              <a:gdLst/>
              <a:ahLst/>
              <a:cxnLst/>
              <a:rect l="l" t="t" r="r" b="b"/>
              <a:pathLst>
                <a:path w="11529" h="8504" extrusionOk="0">
                  <a:moveTo>
                    <a:pt x="4063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4076" y="5276"/>
                  </a:lnTo>
                  <a:cubicBezTo>
                    <a:pt x="4524" y="5846"/>
                    <a:pt x="5059" y="6347"/>
                    <a:pt x="5663" y="6754"/>
                  </a:cubicBezTo>
                  <a:cubicBezTo>
                    <a:pt x="5709" y="6790"/>
                    <a:pt x="5755" y="6805"/>
                    <a:pt x="5799" y="6805"/>
                  </a:cubicBezTo>
                  <a:cubicBezTo>
                    <a:pt x="5990" y="6805"/>
                    <a:pt x="6129" y="6520"/>
                    <a:pt x="5914" y="6388"/>
                  </a:cubicBezTo>
                  <a:cubicBezTo>
                    <a:pt x="4958" y="5724"/>
                    <a:pt x="4286" y="4944"/>
                    <a:pt x="3913" y="4130"/>
                  </a:cubicBezTo>
                  <a:cubicBezTo>
                    <a:pt x="3859" y="4015"/>
                    <a:pt x="3907" y="3886"/>
                    <a:pt x="4015" y="3825"/>
                  </a:cubicBezTo>
                  <a:cubicBezTo>
                    <a:pt x="4045" y="3810"/>
                    <a:pt x="4078" y="3803"/>
                    <a:pt x="4110" y="3803"/>
                  </a:cubicBezTo>
                  <a:cubicBezTo>
                    <a:pt x="4193" y="3803"/>
                    <a:pt x="4274" y="3851"/>
                    <a:pt x="4313" y="3934"/>
                  </a:cubicBezTo>
                  <a:cubicBezTo>
                    <a:pt x="5371" y="6117"/>
                    <a:pt x="8992" y="7799"/>
                    <a:pt x="11148" y="8490"/>
                  </a:cubicBezTo>
                  <a:cubicBezTo>
                    <a:pt x="11169" y="8497"/>
                    <a:pt x="11189" y="8504"/>
                    <a:pt x="11216" y="8504"/>
                  </a:cubicBezTo>
                  <a:cubicBezTo>
                    <a:pt x="11474" y="8504"/>
                    <a:pt x="11528" y="8144"/>
                    <a:pt x="11284" y="8063"/>
                  </a:cubicBezTo>
                  <a:lnTo>
                    <a:pt x="11291" y="8063"/>
                  </a:lnTo>
                  <a:cubicBezTo>
                    <a:pt x="8314" y="7107"/>
                    <a:pt x="4924" y="5147"/>
                    <a:pt x="4510" y="3120"/>
                  </a:cubicBezTo>
                  <a:cubicBezTo>
                    <a:pt x="4327" y="2238"/>
                    <a:pt x="4734" y="896"/>
                    <a:pt x="630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2" name="Google Shape;19032;p68"/>
            <p:cNvSpPr/>
            <p:nvPr/>
          </p:nvSpPr>
          <p:spPr>
            <a:xfrm>
              <a:off x="7434840" y="2507645"/>
              <a:ext cx="129865" cy="173433"/>
            </a:xfrm>
            <a:custGeom>
              <a:avLst/>
              <a:gdLst/>
              <a:ahLst/>
              <a:cxnLst/>
              <a:rect l="l" t="t" r="r" b="b"/>
              <a:pathLst>
                <a:path w="4951" h="6612" extrusionOk="0">
                  <a:moveTo>
                    <a:pt x="4056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2998" y="5629"/>
                  </a:lnTo>
                  <a:cubicBezTo>
                    <a:pt x="2896" y="5405"/>
                    <a:pt x="2801" y="5168"/>
                    <a:pt x="2713" y="4930"/>
                  </a:cubicBezTo>
                  <a:cubicBezTo>
                    <a:pt x="1370" y="1343"/>
                    <a:pt x="4951" y="1"/>
                    <a:pt x="495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3" name="Google Shape;19033;p68"/>
            <p:cNvSpPr/>
            <p:nvPr/>
          </p:nvSpPr>
          <p:spPr>
            <a:xfrm>
              <a:off x="7459915" y="2490045"/>
              <a:ext cx="205932" cy="82729"/>
            </a:xfrm>
            <a:custGeom>
              <a:avLst/>
              <a:gdLst/>
              <a:ahLst/>
              <a:cxnLst/>
              <a:rect l="l" t="t" r="r" b="b"/>
              <a:pathLst>
                <a:path w="7851" h="3154" extrusionOk="0">
                  <a:moveTo>
                    <a:pt x="5181" y="1"/>
                  </a:moveTo>
                  <a:cubicBezTo>
                    <a:pt x="1811" y="1"/>
                    <a:pt x="1" y="3154"/>
                    <a:pt x="1" y="3154"/>
                  </a:cubicBezTo>
                  <a:lnTo>
                    <a:pt x="659" y="3059"/>
                  </a:lnTo>
                  <a:cubicBezTo>
                    <a:pt x="659" y="3059"/>
                    <a:pt x="1465" y="1621"/>
                    <a:pt x="2923" y="1031"/>
                  </a:cubicBezTo>
                  <a:cubicBezTo>
                    <a:pt x="3340" y="862"/>
                    <a:pt x="3761" y="777"/>
                    <a:pt x="4165" y="777"/>
                  </a:cubicBezTo>
                  <a:cubicBezTo>
                    <a:pt x="4978" y="777"/>
                    <a:pt x="5718" y="1125"/>
                    <a:pt x="6198" y="1845"/>
                  </a:cubicBezTo>
                  <a:cubicBezTo>
                    <a:pt x="6346" y="2067"/>
                    <a:pt x="6531" y="2160"/>
                    <a:pt x="6713" y="2160"/>
                  </a:cubicBezTo>
                  <a:cubicBezTo>
                    <a:pt x="7301" y="2160"/>
                    <a:pt x="7851" y="1192"/>
                    <a:pt x="6944" y="529"/>
                  </a:cubicBezTo>
                  <a:cubicBezTo>
                    <a:pt x="6680" y="340"/>
                    <a:pt x="5914" y="1"/>
                    <a:pt x="5181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4" name="Google Shape;19034;p68"/>
            <p:cNvSpPr/>
            <p:nvPr/>
          </p:nvSpPr>
          <p:spPr>
            <a:xfrm>
              <a:off x="7423823" y="2553469"/>
              <a:ext cx="102192" cy="177236"/>
            </a:xfrm>
            <a:custGeom>
              <a:avLst/>
              <a:gdLst/>
              <a:ahLst/>
              <a:cxnLst/>
              <a:rect l="l" t="t" r="r" b="b"/>
              <a:pathLst>
                <a:path w="3896" h="6757" extrusionOk="0">
                  <a:moveTo>
                    <a:pt x="2643" y="1"/>
                  </a:moveTo>
                  <a:cubicBezTo>
                    <a:pt x="2298" y="1"/>
                    <a:pt x="1882" y="67"/>
                    <a:pt x="1445" y="207"/>
                  </a:cubicBezTo>
                  <a:cubicBezTo>
                    <a:pt x="583" y="491"/>
                    <a:pt x="0" y="1292"/>
                    <a:pt x="0" y="2200"/>
                  </a:cubicBezTo>
                  <a:lnTo>
                    <a:pt x="0" y="5190"/>
                  </a:lnTo>
                  <a:cubicBezTo>
                    <a:pt x="0" y="6058"/>
                    <a:pt x="699" y="6757"/>
                    <a:pt x="1567" y="6757"/>
                  </a:cubicBezTo>
                  <a:lnTo>
                    <a:pt x="1024" y="3678"/>
                  </a:lnTo>
                  <a:cubicBezTo>
                    <a:pt x="50" y="2921"/>
                    <a:pt x="302" y="1044"/>
                    <a:pt x="1818" y="1044"/>
                  </a:cubicBezTo>
                  <a:cubicBezTo>
                    <a:pt x="2012" y="1044"/>
                    <a:pt x="2226" y="1075"/>
                    <a:pt x="2462" y="1142"/>
                  </a:cubicBezTo>
                  <a:cubicBezTo>
                    <a:pt x="2622" y="1189"/>
                    <a:pt x="2769" y="1210"/>
                    <a:pt x="2899" y="1210"/>
                  </a:cubicBezTo>
                  <a:cubicBezTo>
                    <a:pt x="3663" y="1210"/>
                    <a:pt x="3895" y="506"/>
                    <a:pt x="3357" y="152"/>
                  </a:cubicBezTo>
                  <a:cubicBezTo>
                    <a:pt x="3200" y="53"/>
                    <a:pt x="2950" y="1"/>
                    <a:pt x="2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5" name="Google Shape;19035;p68"/>
            <p:cNvSpPr/>
            <p:nvPr/>
          </p:nvSpPr>
          <p:spPr>
            <a:xfrm>
              <a:off x="7423823" y="2581456"/>
              <a:ext cx="41102" cy="149249"/>
            </a:xfrm>
            <a:custGeom>
              <a:avLst/>
              <a:gdLst/>
              <a:ahLst/>
              <a:cxnLst/>
              <a:rect l="l" t="t" r="r" b="b"/>
              <a:pathLst>
                <a:path w="1567" h="5690" extrusionOk="0">
                  <a:moveTo>
                    <a:pt x="1533" y="1"/>
                  </a:moveTo>
                  <a:cubicBezTo>
                    <a:pt x="990" y="62"/>
                    <a:pt x="0" y="360"/>
                    <a:pt x="0" y="2110"/>
                  </a:cubicBezTo>
                  <a:cubicBezTo>
                    <a:pt x="0" y="4476"/>
                    <a:pt x="1567" y="5690"/>
                    <a:pt x="1567" y="5690"/>
                  </a:cubicBezTo>
                  <a:lnTo>
                    <a:pt x="1024" y="2611"/>
                  </a:lnTo>
                  <a:cubicBezTo>
                    <a:pt x="109" y="1899"/>
                    <a:pt x="278" y="218"/>
                    <a:pt x="1540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6" name="Google Shape;19036;p68"/>
            <p:cNvSpPr/>
            <p:nvPr/>
          </p:nvSpPr>
          <p:spPr>
            <a:xfrm>
              <a:off x="7445882" y="2660251"/>
              <a:ext cx="347915" cy="111556"/>
            </a:xfrm>
            <a:custGeom>
              <a:avLst/>
              <a:gdLst/>
              <a:ahLst/>
              <a:cxnLst/>
              <a:rect l="l" t="t" r="r" b="b"/>
              <a:pathLst>
                <a:path w="13264" h="4253" extrusionOk="0">
                  <a:moveTo>
                    <a:pt x="271" y="1"/>
                  </a:moveTo>
                  <a:cubicBezTo>
                    <a:pt x="271" y="1"/>
                    <a:pt x="0" y="1757"/>
                    <a:pt x="719" y="2686"/>
                  </a:cubicBezTo>
                  <a:cubicBezTo>
                    <a:pt x="1580" y="3805"/>
                    <a:pt x="2950" y="4252"/>
                    <a:pt x="3967" y="4252"/>
                  </a:cubicBezTo>
                  <a:lnTo>
                    <a:pt x="13039" y="4252"/>
                  </a:lnTo>
                  <a:cubicBezTo>
                    <a:pt x="13161" y="4252"/>
                    <a:pt x="13263" y="4157"/>
                    <a:pt x="13263" y="4028"/>
                  </a:cubicBezTo>
                  <a:cubicBezTo>
                    <a:pt x="13256" y="3906"/>
                    <a:pt x="13161" y="3805"/>
                    <a:pt x="13039" y="3805"/>
                  </a:cubicBezTo>
                  <a:cubicBezTo>
                    <a:pt x="5594" y="3730"/>
                    <a:pt x="2909" y="21"/>
                    <a:pt x="2909" y="21"/>
                  </a:cubicBezTo>
                  <a:lnTo>
                    <a:pt x="271" y="1"/>
                  </a:ln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7" name="Google Shape;19037;p68"/>
            <p:cNvSpPr/>
            <p:nvPr/>
          </p:nvSpPr>
          <p:spPr>
            <a:xfrm>
              <a:off x="7446040" y="2660251"/>
              <a:ext cx="349830" cy="111556"/>
            </a:xfrm>
            <a:custGeom>
              <a:avLst/>
              <a:gdLst/>
              <a:ahLst/>
              <a:cxnLst/>
              <a:rect l="l" t="t" r="r" b="b"/>
              <a:pathLst>
                <a:path w="13337" h="4253" extrusionOk="0">
                  <a:moveTo>
                    <a:pt x="272" y="1"/>
                  </a:moveTo>
                  <a:cubicBezTo>
                    <a:pt x="272" y="1"/>
                    <a:pt x="1" y="1750"/>
                    <a:pt x="720" y="2686"/>
                  </a:cubicBezTo>
                  <a:cubicBezTo>
                    <a:pt x="1574" y="3805"/>
                    <a:pt x="2951" y="4252"/>
                    <a:pt x="3961" y="4252"/>
                  </a:cubicBezTo>
                  <a:lnTo>
                    <a:pt x="13033" y="4252"/>
                  </a:lnTo>
                  <a:cubicBezTo>
                    <a:pt x="13036" y="4252"/>
                    <a:pt x="13038" y="4252"/>
                    <a:pt x="13040" y="4252"/>
                  </a:cubicBezTo>
                  <a:cubicBezTo>
                    <a:pt x="13332" y="4252"/>
                    <a:pt x="13336" y="3811"/>
                    <a:pt x="13040" y="3805"/>
                  </a:cubicBezTo>
                  <a:lnTo>
                    <a:pt x="6314" y="3805"/>
                  </a:lnTo>
                  <a:cubicBezTo>
                    <a:pt x="4497" y="3805"/>
                    <a:pt x="3195" y="3187"/>
                    <a:pt x="2361" y="2374"/>
                  </a:cubicBezTo>
                  <a:cubicBezTo>
                    <a:pt x="2051" y="2064"/>
                    <a:pt x="2270" y="1547"/>
                    <a:pt x="2698" y="1547"/>
                  </a:cubicBezTo>
                  <a:cubicBezTo>
                    <a:pt x="2701" y="1547"/>
                    <a:pt x="2704" y="1547"/>
                    <a:pt x="2706" y="1547"/>
                  </a:cubicBezTo>
                  <a:cubicBezTo>
                    <a:pt x="3120" y="1547"/>
                    <a:pt x="3513" y="1269"/>
                    <a:pt x="3703" y="841"/>
                  </a:cubicBezTo>
                  <a:cubicBezTo>
                    <a:pt x="3405" y="597"/>
                    <a:pt x="3134" y="319"/>
                    <a:pt x="2896" y="21"/>
                  </a:cubicBezTo>
                  <a:lnTo>
                    <a:pt x="272" y="1"/>
                  </a:ln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8" name="Google Shape;19038;p68"/>
            <p:cNvSpPr/>
            <p:nvPr/>
          </p:nvSpPr>
          <p:spPr>
            <a:xfrm>
              <a:off x="7433423" y="2624133"/>
              <a:ext cx="118533" cy="106572"/>
            </a:xfrm>
            <a:custGeom>
              <a:avLst/>
              <a:gdLst/>
              <a:ahLst/>
              <a:cxnLst/>
              <a:rect l="l" t="t" r="r" b="b"/>
              <a:pathLst>
                <a:path w="4519" h="4063" extrusionOk="0">
                  <a:moveTo>
                    <a:pt x="2572" y="0"/>
                  </a:moveTo>
                  <a:cubicBezTo>
                    <a:pt x="1620" y="0"/>
                    <a:pt x="606" y="422"/>
                    <a:pt x="326" y="1581"/>
                  </a:cubicBezTo>
                  <a:cubicBezTo>
                    <a:pt x="1" y="2903"/>
                    <a:pt x="1201" y="4063"/>
                    <a:pt x="1201" y="4063"/>
                  </a:cubicBezTo>
                  <a:cubicBezTo>
                    <a:pt x="1201" y="4063"/>
                    <a:pt x="557" y="2951"/>
                    <a:pt x="1045" y="2151"/>
                  </a:cubicBezTo>
                  <a:cubicBezTo>
                    <a:pt x="1207" y="1884"/>
                    <a:pt x="1451" y="1723"/>
                    <a:pt x="1746" y="1723"/>
                  </a:cubicBezTo>
                  <a:cubicBezTo>
                    <a:pt x="2045" y="1723"/>
                    <a:pt x="2396" y="1888"/>
                    <a:pt x="2767" y="2273"/>
                  </a:cubicBezTo>
                  <a:cubicBezTo>
                    <a:pt x="2902" y="2414"/>
                    <a:pt x="3050" y="2474"/>
                    <a:pt x="3191" y="2474"/>
                  </a:cubicBezTo>
                  <a:cubicBezTo>
                    <a:pt x="3639" y="2474"/>
                    <a:pt x="4023" y="1879"/>
                    <a:pt x="3750" y="1405"/>
                  </a:cubicBezTo>
                  <a:lnTo>
                    <a:pt x="3750" y="1405"/>
                  </a:lnTo>
                  <a:cubicBezTo>
                    <a:pt x="3801" y="1413"/>
                    <a:pt x="3852" y="1418"/>
                    <a:pt x="3902" y="1418"/>
                  </a:cubicBezTo>
                  <a:cubicBezTo>
                    <a:pt x="4167" y="1418"/>
                    <a:pt x="4408" y="1296"/>
                    <a:pt x="4442" y="1045"/>
                  </a:cubicBezTo>
                  <a:cubicBezTo>
                    <a:pt x="4519" y="473"/>
                    <a:pt x="3580" y="0"/>
                    <a:pt x="2572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9" name="Google Shape;19039;p68"/>
            <p:cNvSpPr/>
            <p:nvPr/>
          </p:nvSpPr>
          <p:spPr>
            <a:xfrm>
              <a:off x="7439823" y="2642126"/>
              <a:ext cx="99149" cy="88579"/>
            </a:xfrm>
            <a:custGeom>
              <a:avLst/>
              <a:gdLst/>
              <a:ahLst/>
              <a:cxnLst/>
              <a:rect l="l" t="t" r="r" b="b"/>
              <a:pathLst>
                <a:path w="3780" h="3377" extrusionOk="0">
                  <a:moveTo>
                    <a:pt x="1956" y="0"/>
                  </a:moveTo>
                  <a:cubicBezTo>
                    <a:pt x="1403" y="0"/>
                    <a:pt x="869" y="220"/>
                    <a:pt x="591" y="692"/>
                  </a:cubicBezTo>
                  <a:cubicBezTo>
                    <a:pt x="1" y="1709"/>
                    <a:pt x="509" y="2780"/>
                    <a:pt x="957" y="3377"/>
                  </a:cubicBezTo>
                  <a:cubicBezTo>
                    <a:pt x="957" y="3377"/>
                    <a:pt x="313" y="2271"/>
                    <a:pt x="801" y="1465"/>
                  </a:cubicBezTo>
                  <a:cubicBezTo>
                    <a:pt x="963" y="1198"/>
                    <a:pt x="1207" y="1037"/>
                    <a:pt x="1502" y="1037"/>
                  </a:cubicBezTo>
                  <a:cubicBezTo>
                    <a:pt x="1801" y="1037"/>
                    <a:pt x="2152" y="1202"/>
                    <a:pt x="2523" y="1587"/>
                  </a:cubicBezTo>
                  <a:cubicBezTo>
                    <a:pt x="2658" y="1728"/>
                    <a:pt x="2806" y="1788"/>
                    <a:pt x="2947" y="1788"/>
                  </a:cubicBezTo>
                  <a:cubicBezTo>
                    <a:pt x="3395" y="1788"/>
                    <a:pt x="3779" y="1193"/>
                    <a:pt x="3506" y="719"/>
                  </a:cubicBezTo>
                  <a:cubicBezTo>
                    <a:pt x="3163" y="252"/>
                    <a:pt x="2549" y="0"/>
                    <a:pt x="1956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0" name="Google Shape;19040;p68"/>
            <p:cNvSpPr/>
            <p:nvPr/>
          </p:nvSpPr>
          <p:spPr>
            <a:xfrm>
              <a:off x="7744196" y="2725669"/>
              <a:ext cx="26650" cy="14112"/>
            </a:xfrm>
            <a:custGeom>
              <a:avLst/>
              <a:gdLst/>
              <a:ahLst/>
              <a:cxnLst/>
              <a:rect l="l" t="t" r="r" b="b"/>
              <a:pathLst>
                <a:path w="1016" h="538" extrusionOk="0">
                  <a:moveTo>
                    <a:pt x="313" y="0"/>
                  </a:moveTo>
                  <a:cubicBezTo>
                    <a:pt x="72" y="0"/>
                    <a:pt x="1" y="374"/>
                    <a:pt x="270" y="443"/>
                  </a:cubicBezTo>
                  <a:cubicBezTo>
                    <a:pt x="405" y="476"/>
                    <a:pt x="534" y="510"/>
                    <a:pt x="663" y="538"/>
                  </a:cubicBezTo>
                  <a:lnTo>
                    <a:pt x="710" y="538"/>
                  </a:lnTo>
                  <a:cubicBezTo>
                    <a:pt x="975" y="538"/>
                    <a:pt x="1015" y="151"/>
                    <a:pt x="751" y="97"/>
                  </a:cubicBezTo>
                  <a:cubicBezTo>
                    <a:pt x="636" y="70"/>
                    <a:pt x="507" y="43"/>
                    <a:pt x="378" y="9"/>
                  </a:cubicBezTo>
                  <a:cubicBezTo>
                    <a:pt x="355" y="3"/>
                    <a:pt x="333" y="0"/>
                    <a:pt x="31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1" name="Google Shape;19041;p68"/>
            <p:cNvSpPr/>
            <p:nvPr/>
          </p:nvSpPr>
          <p:spPr>
            <a:xfrm>
              <a:off x="7596679" y="2685694"/>
              <a:ext cx="24578" cy="16027"/>
            </a:xfrm>
            <a:custGeom>
              <a:avLst/>
              <a:gdLst/>
              <a:ahLst/>
              <a:cxnLst/>
              <a:rect l="l" t="t" r="r" b="b"/>
              <a:pathLst>
                <a:path w="937" h="611" extrusionOk="0">
                  <a:moveTo>
                    <a:pt x="322" y="0"/>
                  </a:moveTo>
                  <a:cubicBezTo>
                    <a:pt x="121" y="0"/>
                    <a:pt x="1" y="295"/>
                    <a:pt x="218" y="421"/>
                  </a:cubicBezTo>
                  <a:cubicBezTo>
                    <a:pt x="313" y="475"/>
                    <a:pt x="415" y="529"/>
                    <a:pt x="516" y="583"/>
                  </a:cubicBezTo>
                  <a:cubicBezTo>
                    <a:pt x="544" y="597"/>
                    <a:pt x="584" y="610"/>
                    <a:pt x="618" y="610"/>
                  </a:cubicBezTo>
                  <a:cubicBezTo>
                    <a:pt x="856" y="610"/>
                    <a:pt x="937" y="292"/>
                    <a:pt x="720" y="183"/>
                  </a:cubicBezTo>
                  <a:cubicBezTo>
                    <a:pt x="625" y="136"/>
                    <a:pt x="530" y="82"/>
                    <a:pt x="442" y="34"/>
                  </a:cubicBezTo>
                  <a:cubicBezTo>
                    <a:pt x="400" y="11"/>
                    <a:pt x="360" y="0"/>
                    <a:pt x="322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42" name="Google Shape;19042;p68"/>
          <p:cNvGrpSpPr/>
          <p:nvPr/>
        </p:nvGrpSpPr>
        <p:grpSpPr>
          <a:xfrm>
            <a:off x="3882511" y="3365156"/>
            <a:ext cx="295061" cy="370263"/>
            <a:chOff x="3882511" y="3365156"/>
            <a:chExt cx="295061" cy="370263"/>
          </a:xfrm>
        </p:grpSpPr>
        <p:sp>
          <p:nvSpPr>
            <p:cNvPr id="19043" name="Google Shape;19043;p68"/>
            <p:cNvSpPr/>
            <p:nvPr/>
          </p:nvSpPr>
          <p:spPr>
            <a:xfrm>
              <a:off x="3882511" y="3365156"/>
              <a:ext cx="295061" cy="282209"/>
            </a:xfrm>
            <a:custGeom>
              <a:avLst/>
              <a:gdLst/>
              <a:ahLst/>
              <a:cxnLst/>
              <a:rect l="l" t="t" r="r" b="b"/>
              <a:pathLst>
                <a:path w="11249" h="10759" extrusionOk="0">
                  <a:moveTo>
                    <a:pt x="5807" y="1"/>
                  </a:moveTo>
                  <a:cubicBezTo>
                    <a:pt x="4891" y="1"/>
                    <a:pt x="3981" y="502"/>
                    <a:pt x="3554" y="1469"/>
                  </a:cubicBezTo>
                  <a:cubicBezTo>
                    <a:pt x="964" y="2141"/>
                    <a:pt x="1" y="5321"/>
                    <a:pt x="1791" y="7314"/>
                  </a:cubicBezTo>
                  <a:cubicBezTo>
                    <a:pt x="1784" y="7416"/>
                    <a:pt x="1777" y="7518"/>
                    <a:pt x="1777" y="7619"/>
                  </a:cubicBezTo>
                  <a:cubicBezTo>
                    <a:pt x="1777" y="9355"/>
                    <a:pt x="3181" y="10759"/>
                    <a:pt x="4910" y="10759"/>
                  </a:cubicBezTo>
                  <a:cubicBezTo>
                    <a:pt x="5100" y="10759"/>
                    <a:pt x="5853" y="10738"/>
                    <a:pt x="6029" y="10705"/>
                  </a:cubicBezTo>
                  <a:lnTo>
                    <a:pt x="6110" y="9932"/>
                  </a:lnTo>
                  <a:cubicBezTo>
                    <a:pt x="6579" y="10183"/>
                    <a:pt x="7088" y="10304"/>
                    <a:pt x="7592" y="10304"/>
                  </a:cubicBezTo>
                  <a:cubicBezTo>
                    <a:pt x="8501" y="10304"/>
                    <a:pt x="9394" y="9909"/>
                    <a:pt x="10009" y="9172"/>
                  </a:cubicBezTo>
                  <a:cubicBezTo>
                    <a:pt x="10958" y="8019"/>
                    <a:pt x="10972" y="6358"/>
                    <a:pt x="10029" y="5199"/>
                  </a:cubicBezTo>
                  <a:cubicBezTo>
                    <a:pt x="11248" y="3492"/>
                    <a:pt x="10033" y="1130"/>
                    <a:pt x="7943" y="1130"/>
                  </a:cubicBezTo>
                  <a:cubicBezTo>
                    <a:pt x="7940" y="1130"/>
                    <a:pt x="7937" y="1130"/>
                    <a:pt x="7934" y="1130"/>
                  </a:cubicBezTo>
                  <a:lnTo>
                    <a:pt x="7873" y="1130"/>
                  </a:lnTo>
                  <a:cubicBezTo>
                    <a:pt x="7382" y="370"/>
                    <a:pt x="6592" y="1"/>
                    <a:pt x="580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4" name="Google Shape;19044;p68"/>
            <p:cNvSpPr/>
            <p:nvPr/>
          </p:nvSpPr>
          <p:spPr>
            <a:xfrm>
              <a:off x="3882511" y="3365314"/>
              <a:ext cx="166875" cy="282051"/>
            </a:xfrm>
            <a:custGeom>
              <a:avLst/>
              <a:gdLst/>
              <a:ahLst/>
              <a:cxnLst/>
              <a:rect l="l" t="t" r="r" b="b"/>
              <a:pathLst>
                <a:path w="6362" h="10753" extrusionOk="0">
                  <a:moveTo>
                    <a:pt x="6029" y="9573"/>
                  </a:moveTo>
                  <a:lnTo>
                    <a:pt x="6029" y="9575"/>
                  </a:lnTo>
                  <a:lnTo>
                    <a:pt x="6029" y="9575"/>
                  </a:lnTo>
                  <a:cubicBezTo>
                    <a:pt x="6031" y="9574"/>
                    <a:pt x="6033" y="9574"/>
                    <a:pt x="6036" y="9573"/>
                  </a:cubicBezTo>
                  <a:close/>
                  <a:moveTo>
                    <a:pt x="5794" y="1"/>
                  </a:moveTo>
                  <a:cubicBezTo>
                    <a:pt x="4840" y="1"/>
                    <a:pt x="3951" y="557"/>
                    <a:pt x="3554" y="1463"/>
                  </a:cubicBezTo>
                  <a:cubicBezTo>
                    <a:pt x="957" y="2135"/>
                    <a:pt x="1" y="5315"/>
                    <a:pt x="1791" y="7315"/>
                  </a:cubicBezTo>
                  <a:cubicBezTo>
                    <a:pt x="1777" y="7417"/>
                    <a:pt x="1771" y="7518"/>
                    <a:pt x="1771" y="7620"/>
                  </a:cubicBezTo>
                  <a:cubicBezTo>
                    <a:pt x="1771" y="9349"/>
                    <a:pt x="3174" y="10753"/>
                    <a:pt x="4910" y="10753"/>
                  </a:cubicBezTo>
                  <a:cubicBezTo>
                    <a:pt x="5100" y="10753"/>
                    <a:pt x="5846" y="10739"/>
                    <a:pt x="6029" y="10705"/>
                  </a:cubicBezTo>
                  <a:lnTo>
                    <a:pt x="6029" y="9575"/>
                  </a:lnTo>
                  <a:lnTo>
                    <a:pt x="6029" y="9575"/>
                  </a:lnTo>
                  <a:cubicBezTo>
                    <a:pt x="5884" y="9613"/>
                    <a:pt x="5737" y="9632"/>
                    <a:pt x="5591" y="9632"/>
                  </a:cubicBezTo>
                  <a:cubicBezTo>
                    <a:pt x="5335" y="9632"/>
                    <a:pt x="5081" y="9574"/>
                    <a:pt x="4849" y="9458"/>
                  </a:cubicBezTo>
                  <a:cubicBezTo>
                    <a:pt x="4266" y="9193"/>
                    <a:pt x="3866" y="8637"/>
                    <a:pt x="3798" y="8000"/>
                  </a:cubicBezTo>
                  <a:cubicBezTo>
                    <a:pt x="3778" y="7763"/>
                    <a:pt x="3798" y="7518"/>
                    <a:pt x="3873" y="7295"/>
                  </a:cubicBezTo>
                  <a:cubicBezTo>
                    <a:pt x="3900" y="7207"/>
                    <a:pt x="3866" y="7112"/>
                    <a:pt x="3798" y="7057"/>
                  </a:cubicBezTo>
                  <a:cubicBezTo>
                    <a:pt x="2381" y="5898"/>
                    <a:pt x="2672" y="3667"/>
                    <a:pt x="4334" y="2914"/>
                  </a:cubicBezTo>
                  <a:cubicBezTo>
                    <a:pt x="4422" y="2874"/>
                    <a:pt x="4483" y="2786"/>
                    <a:pt x="4469" y="2684"/>
                  </a:cubicBezTo>
                  <a:cubicBezTo>
                    <a:pt x="4463" y="2609"/>
                    <a:pt x="4463" y="2535"/>
                    <a:pt x="4463" y="2467"/>
                  </a:cubicBezTo>
                  <a:cubicBezTo>
                    <a:pt x="4463" y="1321"/>
                    <a:pt x="5249" y="331"/>
                    <a:pt x="6361" y="67"/>
                  </a:cubicBezTo>
                  <a:cubicBezTo>
                    <a:pt x="6172" y="22"/>
                    <a:pt x="5982" y="1"/>
                    <a:pt x="579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5" name="Google Shape;19045;p68"/>
            <p:cNvSpPr/>
            <p:nvPr/>
          </p:nvSpPr>
          <p:spPr>
            <a:xfrm>
              <a:off x="4023208" y="3614656"/>
              <a:ext cx="35227" cy="114887"/>
            </a:xfrm>
            <a:custGeom>
              <a:avLst/>
              <a:gdLst/>
              <a:ahLst/>
              <a:cxnLst/>
              <a:rect l="l" t="t" r="r" b="b"/>
              <a:pathLst>
                <a:path w="1343" h="4380" extrusionOk="0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1343" y="4379"/>
                  </a:lnTo>
                  <a:lnTo>
                    <a:pt x="1140" y="216"/>
                  </a:lnTo>
                  <a:cubicBezTo>
                    <a:pt x="1140" y="92"/>
                    <a:pt x="1036" y="1"/>
                    <a:pt x="92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6" name="Google Shape;19046;p68"/>
            <p:cNvSpPr/>
            <p:nvPr/>
          </p:nvSpPr>
          <p:spPr>
            <a:xfrm>
              <a:off x="4023208" y="3614656"/>
              <a:ext cx="30269" cy="114887"/>
            </a:xfrm>
            <a:custGeom>
              <a:avLst/>
              <a:gdLst/>
              <a:ahLst/>
              <a:cxnLst/>
              <a:rect l="l" t="t" r="r" b="b"/>
              <a:pathLst>
                <a:path w="1154" h="4380" extrusionOk="0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672" y="4379"/>
                  </a:lnTo>
                  <a:lnTo>
                    <a:pt x="672" y="738"/>
                  </a:lnTo>
                  <a:cubicBezTo>
                    <a:pt x="672" y="637"/>
                    <a:pt x="733" y="555"/>
                    <a:pt x="821" y="521"/>
                  </a:cubicBezTo>
                  <a:lnTo>
                    <a:pt x="1153" y="413"/>
                  </a:lnTo>
                  <a:lnTo>
                    <a:pt x="1146" y="216"/>
                  </a:lnTo>
                  <a:cubicBezTo>
                    <a:pt x="1141" y="92"/>
                    <a:pt x="1037" y="1"/>
                    <a:pt x="9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7" name="Google Shape;19047;p68"/>
            <p:cNvSpPr/>
            <p:nvPr/>
          </p:nvSpPr>
          <p:spPr>
            <a:xfrm>
              <a:off x="4003641" y="3723642"/>
              <a:ext cx="74362" cy="11777"/>
            </a:xfrm>
            <a:custGeom>
              <a:avLst/>
              <a:gdLst/>
              <a:ahLst/>
              <a:cxnLst/>
              <a:rect l="l" t="t" r="r" b="b"/>
              <a:pathLst>
                <a:path w="2835" h="449" extrusionOk="0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2536" y="448"/>
                  </a:lnTo>
                  <a:cubicBezTo>
                    <a:pt x="2835" y="448"/>
                    <a:pt x="2835" y="1"/>
                    <a:pt x="2536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48" name="Google Shape;19048;p68"/>
          <p:cNvGrpSpPr/>
          <p:nvPr/>
        </p:nvGrpSpPr>
        <p:grpSpPr>
          <a:xfrm>
            <a:off x="5229788" y="1512217"/>
            <a:ext cx="370132" cy="370132"/>
            <a:chOff x="5229788" y="1512217"/>
            <a:chExt cx="370132" cy="370132"/>
          </a:xfrm>
        </p:grpSpPr>
        <p:sp>
          <p:nvSpPr>
            <p:cNvPr id="19049" name="Google Shape;19049;p68"/>
            <p:cNvSpPr/>
            <p:nvPr/>
          </p:nvSpPr>
          <p:spPr>
            <a:xfrm>
              <a:off x="5468639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0" name="Google Shape;19050;p68"/>
            <p:cNvSpPr/>
            <p:nvPr/>
          </p:nvSpPr>
          <p:spPr>
            <a:xfrm>
              <a:off x="5492482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1" name="Google Shape;19051;p68"/>
            <p:cNvSpPr/>
            <p:nvPr/>
          </p:nvSpPr>
          <p:spPr>
            <a:xfrm>
              <a:off x="5229788" y="1512217"/>
              <a:ext cx="131465" cy="131281"/>
            </a:xfrm>
            <a:custGeom>
              <a:avLst/>
              <a:gdLst/>
              <a:ahLst/>
              <a:cxnLst/>
              <a:rect l="l" t="t" r="r" b="b"/>
              <a:pathLst>
                <a:path w="5012" h="5005" extrusionOk="0">
                  <a:moveTo>
                    <a:pt x="2502" y="0"/>
                  </a:moveTo>
                  <a:cubicBezTo>
                    <a:pt x="1126" y="0"/>
                    <a:pt x="0" y="1119"/>
                    <a:pt x="0" y="2502"/>
                  </a:cubicBezTo>
                  <a:cubicBezTo>
                    <a:pt x="0" y="3885"/>
                    <a:pt x="1126" y="5004"/>
                    <a:pt x="2502" y="5004"/>
                  </a:cubicBezTo>
                  <a:cubicBezTo>
                    <a:pt x="3886" y="5004"/>
                    <a:pt x="5011" y="3885"/>
                    <a:pt x="5011" y="2502"/>
                  </a:cubicBezTo>
                  <a:cubicBezTo>
                    <a:pt x="5011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2" name="Google Shape;19052;p68"/>
            <p:cNvSpPr/>
            <p:nvPr/>
          </p:nvSpPr>
          <p:spPr>
            <a:xfrm>
              <a:off x="5253789" y="1536034"/>
              <a:ext cx="83438" cy="83621"/>
            </a:xfrm>
            <a:custGeom>
              <a:avLst/>
              <a:gdLst/>
              <a:ahLst/>
              <a:cxnLst/>
              <a:rect l="l" t="t" r="r" b="b"/>
              <a:pathLst>
                <a:path w="3181" h="3188" extrusionOk="0">
                  <a:moveTo>
                    <a:pt x="1587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87" y="3187"/>
                  </a:cubicBezTo>
                  <a:cubicBezTo>
                    <a:pt x="2469" y="3187"/>
                    <a:pt x="3181" y="2476"/>
                    <a:pt x="3181" y="1594"/>
                  </a:cubicBezTo>
                  <a:cubicBezTo>
                    <a:pt x="3181" y="713"/>
                    <a:pt x="2469" y="1"/>
                    <a:pt x="15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3" name="Google Shape;19053;p68"/>
            <p:cNvSpPr/>
            <p:nvPr/>
          </p:nvSpPr>
          <p:spPr>
            <a:xfrm>
              <a:off x="5241697" y="1547942"/>
              <a:ext cx="346315" cy="334406"/>
            </a:xfrm>
            <a:custGeom>
              <a:avLst/>
              <a:gdLst/>
              <a:ahLst/>
              <a:cxnLst/>
              <a:rect l="l" t="t" r="r" b="b"/>
              <a:pathLst>
                <a:path w="13203" h="12749" extrusionOk="0">
                  <a:moveTo>
                    <a:pt x="6605" y="1"/>
                  </a:moveTo>
                  <a:cubicBezTo>
                    <a:pt x="2957" y="1"/>
                    <a:pt x="1" y="2856"/>
                    <a:pt x="1" y="6375"/>
                  </a:cubicBezTo>
                  <a:cubicBezTo>
                    <a:pt x="1" y="9894"/>
                    <a:pt x="2957" y="12748"/>
                    <a:pt x="6605" y="12748"/>
                  </a:cubicBezTo>
                  <a:cubicBezTo>
                    <a:pt x="10246" y="12748"/>
                    <a:pt x="13203" y="9894"/>
                    <a:pt x="13203" y="6375"/>
                  </a:cubicBezTo>
                  <a:cubicBezTo>
                    <a:pt x="13203" y="2856"/>
                    <a:pt x="10246" y="1"/>
                    <a:pt x="660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4" name="Google Shape;19054;p68"/>
            <p:cNvSpPr/>
            <p:nvPr/>
          </p:nvSpPr>
          <p:spPr>
            <a:xfrm>
              <a:off x="5370119" y="1786819"/>
              <a:ext cx="89471" cy="71687"/>
            </a:xfrm>
            <a:custGeom>
              <a:avLst/>
              <a:gdLst/>
              <a:ahLst/>
              <a:cxnLst/>
              <a:rect l="l" t="t" r="r" b="b"/>
              <a:pathLst>
                <a:path w="3411" h="2733" extrusionOk="0">
                  <a:moveTo>
                    <a:pt x="1709" y="0"/>
                  </a:moveTo>
                  <a:cubicBezTo>
                    <a:pt x="766" y="0"/>
                    <a:pt x="0" y="610"/>
                    <a:pt x="0" y="1363"/>
                  </a:cubicBezTo>
                  <a:cubicBezTo>
                    <a:pt x="0" y="2116"/>
                    <a:pt x="766" y="2733"/>
                    <a:pt x="1709" y="2733"/>
                  </a:cubicBezTo>
                  <a:cubicBezTo>
                    <a:pt x="2651" y="2733"/>
                    <a:pt x="3411" y="2116"/>
                    <a:pt x="3411" y="1363"/>
                  </a:cubicBezTo>
                  <a:cubicBezTo>
                    <a:pt x="3411" y="610"/>
                    <a:pt x="2651" y="0"/>
                    <a:pt x="170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5" name="Google Shape;19055;p68"/>
            <p:cNvSpPr/>
            <p:nvPr/>
          </p:nvSpPr>
          <p:spPr>
            <a:xfrm>
              <a:off x="5241880" y="1552034"/>
              <a:ext cx="165065" cy="330131"/>
            </a:xfrm>
            <a:custGeom>
              <a:avLst/>
              <a:gdLst/>
              <a:ahLst/>
              <a:cxnLst/>
              <a:rect l="l" t="t" r="r" b="b"/>
              <a:pathLst>
                <a:path w="6293" h="12586" extrusionOk="0">
                  <a:moveTo>
                    <a:pt x="5160" y="1"/>
                  </a:moveTo>
                  <a:lnTo>
                    <a:pt x="5160" y="1"/>
                  </a:lnTo>
                  <a:cubicBezTo>
                    <a:pt x="2204" y="631"/>
                    <a:pt x="0" y="3174"/>
                    <a:pt x="0" y="6219"/>
                  </a:cubicBezTo>
                  <a:cubicBezTo>
                    <a:pt x="0" y="9643"/>
                    <a:pt x="2787" y="12430"/>
                    <a:pt x="6293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89" y="1242"/>
                    <a:pt x="5160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6" name="Google Shape;19056;p68"/>
            <p:cNvSpPr/>
            <p:nvPr/>
          </p:nvSpPr>
          <p:spPr>
            <a:xfrm>
              <a:off x="5325292" y="1691315"/>
              <a:ext cx="35961" cy="41811"/>
            </a:xfrm>
            <a:custGeom>
              <a:avLst/>
              <a:gdLst/>
              <a:ahLst/>
              <a:cxnLst/>
              <a:rect l="l" t="t" r="r" b="b"/>
              <a:pathLst>
                <a:path w="1371" h="1594" extrusionOk="0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7" name="Google Shape;19057;p68"/>
            <p:cNvSpPr/>
            <p:nvPr/>
          </p:nvSpPr>
          <p:spPr>
            <a:xfrm>
              <a:off x="5343259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8" name="Google Shape;19058;p68"/>
            <p:cNvSpPr/>
            <p:nvPr/>
          </p:nvSpPr>
          <p:spPr>
            <a:xfrm>
              <a:off x="5337200" y="1697164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31" y="1"/>
                  </a:moveTo>
                  <a:cubicBezTo>
                    <a:pt x="103" y="1"/>
                    <a:pt x="1" y="103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9" name="Google Shape;19059;p68"/>
            <p:cNvSpPr/>
            <p:nvPr/>
          </p:nvSpPr>
          <p:spPr>
            <a:xfrm>
              <a:off x="5468639" y="1691315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79" y="1593"/>
                  </a:cubicBezTo>
                  <a:cubicBezTo>
                    <a:pt x="1058" y="1593"/>
                    <a:pt x="1364" y="1288"/>
                    <a:pt x="1364" y="909"/>
                  </a:cubicBezTo>
                  <a:lnTo>
                    <a:pt x="1364" y="685"/>
                  </a:lnTo>
                  <a:cubicBezTo>
                    <a:pt x="1364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0" name="Google Shape;19060;p68"/>
            <p:cNvSpPr/>
            <p:nvPr/>
          </p:nvSpPr>
          <p:spPr>
            <a:xfrm>
              <a:off x="5486423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1" y="0"/>
                  </a:moveTo>
                  <a:lnTo>
                    <a:pt x="1" y="793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6" y="1021"/>
                    <a:pt x="686" y="793"/>
                  </a:cubicBezTo>
                  <a:lnTo>
                    <a:pt x="686" y="685"/>
                  </a:lnTo>
                  <a:cubicBezTo>
                    <a:pt x="686" y="305"/>
                    <a:pt x="380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1" name="Google Shape;19061;p68"/>
            <p:cNvSpPr/>
            <p:nvPr/>
          </p:nvSpPr>
          <p:spPr>
            <a:xfrm>
              <a:off x="5480573" y="1697164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102" y="1"/>
                    <a:pt x="0" y="103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4" y="353"/>
                    <a:pt x="454" y="231"/>
                  </a:cubicBezTo>
                  <a:cubicBezTo>
                    <a:pt x="454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2" name="Google Shape;19062;p68"/>
            <p:cNvSpPr/>
            <p:nvPr/>
          </p:nvSpPr>
          <p:spPr>
            <a:xfrm>
              <a:off x="5355168" y="1780759"/>
              <a:ext cx="119373" cy="47870"/>
            </a:xfrm>
            <a:custGeom>
              <a:avLst/>
              <a:gdLst/>
              <a:ahLst/>
              <a:cxnLst/>
              <a:rect l="l" t="t" r="r" b="b"/>
              <a:pathLst>
                <a:path w="4551" h="1825" extrusionOk="0">
                  <a:moveTo>
                    <a:pt x="1391" y="1"/>
                  </a:moveTo>
                  <a:cubicBezTo>
                    <a:pt x="624" y="1"/>
                    <a:pt x="1" y="408"/>
                    <a:pt x="1" y="909"/>
                  </a:cubicBezTo>
                  <a:cubicBezTo>
                    <a:pt x="1" y="1418"/>
                    <a:pt x="624" y="1825"/>
                    <a:pt x="1391" y="1825"/>
                  </a:cubicBezTo>
                  <a:cubicBezTo>
                    <a:pt x="1669" y="1686"/>
                    <a:pt x="1972" y="1616"/>
                    <a:pt x="2276" y="1616"/>
                  </a:cubicBezTo>
                  <a:cubicBezTo>
                    <a:pt x="2579" y="1616"/>
                    <a:pt x="2882" y="1686"/>
                    <a:pt x="3160" y="1825"/>
                  </a:cubicBezTo>
                  <a:cubicBezTo>
                    <a:pt x="3927" y="1825"/>
                    <a:pt x="4550" y="1418"/>
                    <a:pt x="4550" y="909"/>
                  </a:cubicBezTo>
                  <a:cubicBezTo>
                    <a:pt x="4550" y="408"/>
                    <a:pt x="3927" y="1"/>
                    <a:pt x="3160" y="1"/>
                  </a:cubicBezTo>
                  <a:cubicBezTo>
                    <a:pt x="2882" y="140"/>
                    <a:pt x="2579" y="209"/>
                    <a:pt x="2276" y="209"/>
                  </a:cubicBezTo>
                  <a:cubicBezTo>
                    <a:pt x="1972" y="209"/>
                    <a:pt x="1669" y="140"/>
                    <a:pt x="139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3" name="Google Shape;19063;p68"/>
            <p:cNvSpPr/>
            <p:nvPr/>
          </p:nvSpPr>
          <p:spPr>
            <a:xfrm>
              <a:off x="5385044" y="1762976"/>
              <a:ext cx="59804" cy="41653"/>
            </a:xfrm>
            <a:custGeom>
              <a:avLst/>
              <a:gdLst/>
              <a:ahLst/>
              <a:cxnLst/>
              <a:rect l="l" t="t" r="r" b="b"/>
              <a:pathLst>
                <a:path w="2280" h="1588" extrusionOk="0">
                  <a:moveTo>
                    <a:pt x="1140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40" y="1587"/>
                  </a:cubicBezTo>
                  <a:cubicBezTo>
                    <a:pt x="1771" y="1587"/>
                    <a:pt x="2279" y="1058"/>
                    <a:pt x="2279" y="679"/>
                  </a:cubicBezTo>
                  <a:cubicBezTo>
                    <a:pt x="2279" y="306"/>
                    <a:pt x="1771" y="1"/>
                    <a:pt x="114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4" name="Google Shape;19064;p68"/>
            <p:cNvSpPr/>
            <p:nvPr/>
          </p:nvSpPr>
          <p:spPr>
            <a:xfrm>
              <a:off x="5354276" y="1798543"/>
              <a:ext cx="121340" cy="32761"/>
            </a:xfrm>
            <a:custGeom>
              <a:avLst/>
              <a:gdLst/>
              <a:ahLst/>
              <a:cxnLst/>
              <a:rect l="l" t="t" r="r" b="b"/>
              <a:pathLst>
                <a:path w="4626" h="1249" extrusionOk="0">
                  <a:moveTo>
                    <a:pt x="2313" y="1"/>
                  </a:moveTo>
                  <a:cubicBezTo>
                    <a:pt x="2184" y="1"/>
                    <a:pt x="2082" y="1"/>
                    <a:pt x="2082" y="123"/>
                  </a:cubicBezTo>
                  <a:lnTo>
                    <a:pt x="2082" y="733"/>
                  </a:lnTo>
                  <a:cubicBezTo>
                    <a:pt x="2008" y="740"/>
                    <a:pt x="1933" y="747"/>
                    <a:pt x="1859" y="760"/>
                  </a:cubicBezTo>
                  <a:cubicBezTo>
                    <a:pt x="1672" y="784"/>
                    <a:pt x="1512" y="794"/>
                    <a:pt x="1374" y="794"/>
                  </a:cubicBezTo>
                  <a:cubicBezTo>
                    <a:pt x="884" y="794"/>
                    <a:pt x="675" y="667"/>
                    <a:pt x="591" y="577"/>
                  </a:cubicBezTo>
                  <a:cubicBezTo>
                    <a:pt x="509" y="496"/>
                    <a:pt x="475" y="387"/>
                    <a:pt x="489" y="272"/>
                  </a:cubicBezTo>
                  <a:cubicBezTo>
                    <a:pt x="520" y="105"/>
                    <a:pt x="388" y="4"/>
                    <a:pt x="259" y="4"/>
                  </a:cubicBezTo>
                  <a:cubicBezTo>
                    <a:pt x="162" y="4"/>
                    <a:pt x="67" y="60"/>
                    <a:pt x="41" y="184"/>
                  </a:cubicBezTo>
                  <a:cubicBezTo>
                    <a:pt x="1" y="441"/>
                    <a:pt x="82" y="699"/>
                    <a:pt x="252" y="882"/>
                  </a:cubicBezTo>
                  <a:cubicBezTo>
                    <a:pt x="482" y="1126"/>
                    <a:pt x="855" y="1248"/>
                    <a:pt x="1370" y="1248"/>
                  </a:cubicBezTo>
                  <a:cubicBezTo>
                    <a:pt x="1554" y="1248"/>
                    <a:pt x="1737" y="1235"/>
                    <a:pt x="1920" y="1208"/>
                  </a:cubicBezTo>
                  <a:cubicBezTo>
                    <a:pt x="2049" y="1191"/>
                    <a:pt x="2179" y="1182"/>
                    <a:pt x="2310" y="1182"/>
                  </a:cubicBezTo>
                  <a:cubicBezTo>
                    <a:pt x="2442" y="1182"/>
                    <a:pt x="2574" y="1191"/>
                    <a:pt x="2706" y="1208"/>
                  </a:cubicBezTo>
                  <a:cubicBezTo>
                    <a:pt x="2904" y="1234"/>
                    <a:pt x="3087" y="1247"/>
                    <a:pt x="3254" y="1247"/>
                  </a:cubicBezTo>
                  <a:cubicBezTo>
                    <a:pt x="3771" y="1247"/>
                    <a:pt x="4144" y="1123"/>
                    <a:pt x="4374" y="882"/>
                  </a:cubicBezTo>
                  <a:cubicBezTo>
                    <a:pt x="4544" y="692"/>
                    <a:pt x="4625" y="441"/>
                    <a:pt x="4584" y="191"/>
                  </a:cubicBezTo>
                  <a:cubicBezTo>
                    <a:pt x="4560" y="81"/>
                    <a:pt x="4465" y="4"/>
                    <a:pt x="4358" y="4"/>
                  </a:cubicBezTo>
                  <a:cubicBezTo>
                    <a:pt x="4345" y="4"/>
                    <a:pt x="4333" y="5"/>
                    <a:pt x="4320" y="8"/>
                  </a:cubicBezTo>
                  <a:cubicBezTo>
                    <a:pt x="4198" y="35"/>
                    <a:pt x="4117" y="150"/>
                    <a:pt x="4137" y="272"/>
                  </a:cubicBezTo>
                  <a:cubicBezTo>
                    <a:pt x="4151" y="387"/>
                    <a:pt x="4110" y="496"/>
                    <a:pt x="4035" y="577"/>
                  </a:cubicBezTo>
                  <a:cubicBezTo>
                    <a:pt x="3945" y="667"/>
                    <a:pt x="3736" y="794"/>
                    <a:pt x="3249" y="794"/>
                  </a:cubicBezTo>
                  <a:cubicBezTo>
                    <a:pt x="3111" y="794"/>
                    <a:pt x="2952" y="784"/>
                    <a:pt x="2767" y="760"/>
                  </a:cubicBezTo>
                  <a:cubicBezTo>
                    <a:pt x="2693" y="747"/>
                    <a:pt x="2611" y="740"/>
                    <a:pt x="2537" y="740"/>
                  </a:cubicBezTo>
                  <a:lnTo>
                    <a:pt x="2537" y="123"/>
                  </a:lnTo>
                  <a:cubicBezTo>
                    <a:pt x="2537" y="1"/>
                    <a:pt x="2435" y="1"/>
                    <a:pt x="2313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5" name="Google Shape;19065;p68"/>
            <p:cNvSpPr/>
            <p:nvPr/>
          </p:nvSpPr>
          <p:spPr>
            <a:xfrm>
              <a:off x="5385044" y="1765992"/>
              <a:ext cx="49470" cy="38820"/>
            </a:xfrm>
            <a:custGeom>
              <a:avLst/>
              <a:gdLst/>
              <a:ahLst/>
              <a:cxnLst/>
              <a:rect l="l" t="t" r="r" b="b"/>
              <a:pathLst>
                <a:path w="1886" h="1480" extrusionOk="0">
                  <a:moveTo>
                    <a:pt x="503" y="1"/>
                  </a:moveTo>
                  <a:lnTo>
                    <a:pt x="503" y="1"/>
                  </a:ln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40" y="1479"/>
                  </a:cubicBezTo>
                  <a:cubicBezTo>
                    <a:pt x="1411" y="1472"/>
                    <a:pt x="1676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96" y="1249"/>
                    <a:pt x="1594" y="1249"/>
                  </a:cubicBezTo>
                  <a:cubicBezTo>
                    <a:pt x="964" y="1249"/>
                    <a:pt x="455" y="638"/>
                    <a:pt x="455" y="211"/>
                  </a:cubicBezTo>
                  <a:cubicBezTo>
                    <a:pt x="455" y="136"/>
                    <a:pt x="475" y="62"/>
                    <a:pt x="50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66" name="Google Shape;19066;p68"/>
          <p:cNvGrpSpPr/>
          <p:nvPr/>
        </p:nvGrpSpPr>
        <p:grpSpPr>
          <a:xfrm>
            <a:off x="6041869" y="3365392"/>
            <a:ext cx="373882" cy="370053"/>
            <a:chOff x="6041869" y="3365392"/>
            <a:chExt cx="373882" cy="370053"/>
          </a:xfrm>
        </p:grpSpPr>
        <p:sp>
          <p:nvSpPr>
            <p:cNvPr id="19067" name="Google Shape;19067;p68"/>
            <p:cNvSpPr/>
            <p:nvPr/>
          </p:nvSpPr>
          <p:spPr>
            <a:xfrm>
              <a:off x="6082080" y="3626355"/>
              <a:ext cx="70795" cy="68854"/>
            </a:xfrm>
            <a:custGeom>
              <a:avLst/>
              <a:gdLst/>
              <a:ahLst/>
              <a:cxnLst/>
              <a:rect l="l" t="t" r="r" b="b"/>
              <a:pathLst>
                <a:path w="2699" h="2625" extrusionOk="0">
                  <a:moveTo>
                    <a:pt x="299" y="1"/>
                  </a:moveTo>
                  <a:cubicBezTo>
                    <a:pt x="0" y="1"/>
                    <a:pt x="0" y="441"/>
                    <a:pt x="299" y="441"/>
                  </a:cubicBezTo>
                  <a:lnTo>
                    <a:pt x="2258" y="441"/>
                  </a:lnTo>
                  <a:lnTo>
                    <a:pt x="2258" y="2401"/>
                  </a:lnTo>
                  <a:cubicBezTo>
                    <a:pt x="2258" y="2523"/>
                    <a:pt x="2353" y="2625"/>
                    <a:pt x="2475" y="2625"/>
                  </a:cubicBezTo>
                  <a:cubicBezTo>
                    <a:pt x="2597" y="2625"/>
                    <a:pt x="2699" y="2523"/>
                    <a:pt x="2699" y="2401"/>
                  </a:cubicBezTo>
                  <a:lnTo>
                    <a:pt x="2699" y="224"/>
                  </a:lnTo>
                  <a:cubicBezTo>
                    <a:pt x="2699" y="102"/>
                    <a:pt x="2597" y="1"/>
                    <a:pt x="2475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8" name="Google Shape;19068;p68"/>
            <p:cNvSpPr/>
            <p:nvPr/>
          </p:nvSpPr>
          <p:spPr>
            <a:xfrm>
              <a:off x="6304746" y="3405603"/>
              <a:ext cx="70821" cy="68723"/>
            </a:xfrm>
            <a:custGeom>
              <a:avLst/>
              <a:gdLst/>
              <a:ahLst/>
              <a:cxnLst/>
              <a:rect l="l" t="t" r="r" b="b"/>
              <a:pathLst>
                <a:path w="2700" h="2620" extrusionOk="0">
                  <a:moveTo>
                    <a:pt x="221" y="0"/>
                  </a:moveTo>
                  <a:cubicBezTo>
                    <a:pt x="111" y="0"/>
                    <a:pt x="1" y="73"/>
                    <a:pt x="1" y="219"/>
                  </a:cubicBezTo>
                  <a:lnTo>
                    <a:pt x="1" y="2402"/>
                  </a:lnTo>
                  <a:cubicBezTo>
                    <a:pt x="1" y="2524"/>
                    <a:pt x="102" y="2619"/>
                    <a:pt x="224" y="2619"/>
                  </a:cubicBezTo>
                  <a:lnTo>
                    <a:pt x="2408" y="2619"/>
                  </a:lnTo>
                  <a:cubicBezTo>
                    <a:pt x="2699" y="2619"/>
                    <a:pt x="2699" y="2179"/>
                    <a:pt x="2408" y="2179"/>
                  </a:cubicBezTo>
                  <a:lnTo>
                    <a:pt x="441" y="2179"/>
                  </a:lnTo>
                  <a:lnTo>
                    <a:pt x="441" y="219"/>
                  </a:lnTo>
                  <a:cubicBezTo>
                    <a:pt x="441" y="73"/>
                    <a:pt x="331" y="0"/>
                    <a:pt x="221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9" name="Google Shape;19069;p68"/>
            <p:cNvSpPr/>
            <p:nvPr/>
          </p:nvSpPr>
          <p:spPr>
            <a:xfrm>
              <a:off x="6180128" y="3388344"/>
              <a:ext cx="97418" cy="52171"/>
            </a:xfrm>
            <a:custGeom>
              <a:avLst/>
              <a:gdLst/>
              <a:ahLst/>
              <a:cxnLst/>
              <a:rect l="l" t="t" r="r" b="b"/>
              <a:pathLst>
                <a:path w="3714" h="1989" extrusionOk="0">
                  <a:moveTo>
                    <a:pt x="314" y="0"/>
                  </a:moveTo>
                  <a:cubicBezTo>
                    <a:pt x="145" y="0"/>
                    <a:pt x="0" y="221"/>
                    <a:pt x="161" y="382"/>
                  </a:cubicBezTo>
                  <a:lnTo>
                    <a:pt x="1700" y="1928"/>
                  </a:lnTo>
                  <a:cubicBezTo>
                    <a:pt x="1741" y="1969"/>
                    <a:pt x="1795" y="1989"/>
                    <a:pt x="1856" y="1989"/>
                  </a:cubicBezTo>
                  <a:cubicBezTo>
                    <a:pt x="1917" y="1989"/>
                    <a:pt x="1971" y="1969"/>
                    <a:pt x="2012" y="1928"/>
                  </a:cubicBezTo>
                  <a:lnTo>
                    <a:pt x="3558" y="382"/>
                  </a:lnTo>
                  <a:cubicBezTo>
                    <a:pt x="3714" y="221"/>
                    <a:pt x="3567" y="0"/>
                    <a:pt x="3399" y="0"/>
                  </a:cubicBezTo>
                  <a:cubicBezTo>
                    <a:pt x="3347" y="0"/>
                    <a:pt x="3294" y="21"/>
                    <a:pt x="3246" y="70"/>
                  </a:cubicBezTo>
                  <a:lnTo>
                    <a:pt x="1856" y="1460"/>
                  </a:lnTo>
                  <a:lnTo>
                    <a:pt x="466" y="70"/>
                  </a:lnTo>
                  <a:cubicBezTo>
                    <a:pt x="419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0" name="Google Shape;19070;p68"/>
            <p:cNvSpPr/>
            <p:nvPr/>
          </p:nvSpPr>
          <p:spPr>
            <a:xfrm>
              <a:off x="6180075" y="3660375"/>
              <a:ext cx="96946" cy="52093"/>
            </a:xfrm>
            <a:custGeom>
              <a:avLst/>
              <a:gdLst/>
              <a:ahLst/>
              <a:cxnLst/>
              <a:rect l="l" t="t" r="r" b="b"/>
              <a:pathLst>
                <a:path w="3696" h="1986" extrusionOk="0">
                  <a:moveTo>
                    <a:pt x="1858" y="0"/>
                  </a:moveTo>
                  <a:cubicBezTo>
                    <a:pt x="1802" y="0"/>
                    <a:pt x="1746" y="23"/>
                    <a:pt x="1702" y="67"/>
                  </a:cubicBezTo>
                  <a:lnTo>
                    <a:pt x="163" y="1606"/>
                  </a:lnTo>
                  <a:cubicBezTo>
                    <a:pt x="1" y="1763"/>
                    <a:pt x="149" y="1984"/>
                    <a:pt x="322" y="1984"/>
                  </a:cubicBezTo>
                  <a:cubicBezTo>
                    <a:pt x="373" y="1984"/>
                    <a:pt x="427" y="1964"/>
                    <a:pt x="475" y="1918"/>
                  </a:cubicBezTo>
                  <a:lnTo>
                    <a:pt x="1858" y="528"/>
                  </a:lnTo>
                  <a:lnTo>
                    <a:pt x="3248" y="1918"/>
                  </a:lnTo>
                  <a:cubicBezTo>
                    <a:pt x="3289" y="1958"/>
                    <a:pt x="3343" y="1979"/>
                    <a:pt x="3404" y="1979"/>
                  </a:cubicBezTo>
                  <a:lnTo>
                    <a:pt x="3404" y="1985"/>
                  </a:lnTo>
                  <a:cubicBezTo>
                    <a:pt x="3601" y="1985"/>
                    <a:pt x="3696" y="1748"/>
                    <a:pt x="3560" y="1606"/>
                  </a:cubicBezTo>
                  <a:lnTo>
                    <a:pt x="2014" y="67"/>
                  </a:lnTo>
                  <a:cubicBezTo>
                    <a:pt x="1970" y="23"/>
                    <a:pt x="1914" y="0"/>
                    <a:pt x="185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1" name="Google Shape;19071;p68"/>
            <p:cNvSpPr/>
            <p:nvPr/>
          </p:nvSpPr>
          <p:spPr>
            <a:xfrm>
              <a:off x="6338190" y="3503939"/>
              <a:ext cx="55109" cy="92749"/>
            </a:xfrm>
            <a:custGeom>
              <a:avLst/>
              <a:gdLst/>
              <a:ahLst/>
              <a:cxnLst/>
              <a:rect l="l" t="t" r="r" b="b"/>
              <a:pathLst>
                <a:path w="2101" h="3536" extrusionOk="0">
                  <a:moveTo>
                    <a:pt x="1784" y="1"/>
                  </a:moveTo>
                  <a:cubicBezTo>
                    <a:pt x="1732" y="1"/>
                    <a:pt x="1677" y="21"/>
                    <a:pt x="1628" y="70"/>
                  </a:cubicBezTo>
                  <a:lnTo>
                    <a:pt x="82" y="1616"/>
                  </a:lnTo>
                  <a:cubicBezTo>
                    <a:pt x="0" y="1698"/>
                    <a:pt x="0" y="1840"/>
                    <a:pt x="82" y="1928"/>
                  </a:cubicBezTo>
                  <a:lnTo>
                    <a:pt x="1628" y="3468"/>
                  </a:lnTo>
                  <a:cubicBezTo>
                    <a:pt x="1668" y="3508"/>
                    <a:pt x="1723" y="3535"/>
                    <a:pt x="1784" y="3535"/>
                  </a:cubicBezTo>
                  <a:cubicBezTo>
                    <a:pt x="1980" y="3535"/>
                    <a:pt x="2082" y="3298"/>
                    <a:pt x="1940" y="3156"/>
                  </a:cubicBezTo>
                  <a:lnTo>
                    <a:pt x="550" y="1772"/>
                  </a:lnTo>
                  <a:lnTo>
                    <a:pt x="1940" y="382"/>
                  </a:lnTo>
                  <a:cubicBezTo>
                    <a:pt x="2101" y="221"/>
                    <a:pt x="1955" y="1"/>
                    <a:pt x="178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2" name="Google Shape;19072;p68"/>
            <p:cNvSpPr/>
            <p:nvPr/>
          </p:nvSpPr>
          <p:spPr>
            <a:xfrm>
              <a:off x="6064506" y="3503939"/>
              <a:ext cx="55109" cy="92749"/>
            </a:xfrm>
            <a:custGeom>
              <a:avLst/>
              <a:gdLst/>
              <a:ahLst/>
              <a:cxnLst/>
              <a:rect l="l" t="t" r="r" b="b"/>
              <a:pathLst>
                <a:path w="2101" h="3536" extrusionOk="0">
                  <a:moveTo>
                    <a:pt x="314" y="1"/>
                  </a:moveTo>
                  <a:cubicBezTo>
                    <a:pt x="146" y="1"/>
                    <a:pt x="1" y="221"/>
                    <a:pt x="162" y="382"/>
                  </a:cubicBezTo>
                  <a:lnTo>
                    <a:pt x="1545" y="1772"/>
                  </a:lnTo>
                  <a:lnTo>
                    <a:pt x="155" y="3156"/>
                  </a:lnTo>
                  <a:cubicBezTo>
                    <a:pt x="19" y="3298"/>
                    <a:pt x="114" y="3535"/>
                    <a:pt x="311" y="3535"/>
                  </a:cubicBezTo>
                  <a:cubicBezTo>
                    <a:pt x="372" y="3535"/>
                    <a:pt x="426" y="3508"/>
                    <a:pt x="467" y="3468"/>
                  </a:cubicBezTo>
                  <a:lnTo>
                    <a:pt x="2013" y="1928"/>
                  </a:lnTo>
                  <a:cubicBezTo>
                    <a:pt x="2101" y="1840"/>
                    <a:pt x="2101" y="1698"/>
                    <a:pt x="2013" y="1616"/>
                  </a:cubicBezTo>
                  <a:lnTo>
                    <a:pt x="467" y="70"/>
                  </a:lnTo>
                  <a:cubicBezTo>
                    <a:pt x="419" y="21"/>
                    <a:pt x="366" y="1"/>
                    <a:pt x="31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3" name="Google Shape;19073;p68"/>
            <p:cNvSpPr/>
            <p:nvPr/>
          </p:nvSpPr>
          <p:spPr>
            <a:xfrm>
              <a:off x="6304746" y="3626355"/>
              <a:ext cx="70821" cy="68854"/>
            </a:xfrm>
            <a:custGeom>
              <a:avLst/>
              <a:gdLst/>
              <a:ahLst/>
              <a:cxnLst/>
              <a:rect l="l" t="t" r="r" b="b"/>
              <a:pathLst>
                <a:path w="2700" h="2625" extrusionOk="0">
                  <a:moveTo>
                    <a:pt x="224" y="1"/>
                  </a:moveTo>
                  <a:cubicBezTo>
                    <a:pt x="102" y="1"/>
                    <a:pt x="7" y="102"/>
                    <a:pt x="7" y="224"/>
                  </a:cubicBezTo>
                  <a:lnTo>
                    <a:pt x="7" y="2401"/>
                  </a:lnTo>
                  <a:cubicBezTo>
                    <a:pt x="1" y="2523"/>
                    <a:pt x="102" y="2625"/>
                    <a:pt x="224" y="2625"/>
                  </a:cubicBezTo>
                  <a:cubicBezTo>
                    <a:pt x="346" y="2625"/>
                    <a:pt x="448" y="2523"/>
                    <a:pt x="448" y="2401"/>
                  </a:cubicBezTo>
                  <a:lnTo>
                    <a:pt x="448" y="441"/>
                  </a:lnTo>
                  <a:lnTo>
                    <a:pt x="2408" y="441"/>
                  </a:lnTo>
                  <a:cubicBezTo>
                    <a:pt x="2699" y="441"/>
                    <a:pt x="2699" y="1"/>
                    <a:pt x="2408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4" name="Google Shape;19074;p68"/>
            <p:cNvSpPr/>
            <p:nvPr/>
          </p:nvSpPr>
          <p:spPr>
            <a:xfrm>
              <a:off x="6082080" y="3405603"/>
              <a:ext cx="70795" cy="68723"/>
            </a:xfrm>
            <a:custGeom>
              <a:avLst/>
              <a:gdLst/>
              <a:ahLst/>
              <a:cxnLst/>
              <a:rect l="l" t="t" r="r" b="b"/>
              <a:pathLst>
                <a:path w="2699" h="2620" extrusionOk="0">
                  <a:moveTo>
                    <a:pt x="2478" y="0"/>
                  </a:moveTo>
                  <a:cubicBezTo>
                    <a:pt x="2368" y="0"/>
                    <a:pt x="2258" y="73"/>
                    <a:pt x="2258" y="219"/>
                  </a:cubicBezTo>
                  <a:lnTo>
                    <a:pt x="2258" y="2179"/>
                  </a:lnTo>
                  <a:lnTo>
                    <a:pt x="299" y="2179"/>
                  </a:lnTo>
                  <a:cubicBezTo>
                    <a:pt x="0" y="2179"/>
                    <a:pt x="0" y="2619"/>
                    <a:pt x="299" y="2619"/>
                  </a:cubicBezTo>
                  <a:lnTo>
                    <a:pt x="2475" y="2619"/>
                  </a:lnTo>
                  <a:cubicBezTo>
                    <a:pt x="2597" y="2619"/>
                    <a:pt x="2699" y="2524"/>
                    <a:pt x="2699" y="2402"/>
                  </a:cubicBezTo>
                  <a:lnTo>
                    <a:pt x="2699" y="219"/>
                  </a:lnTo>
                  <a:cubicBezTo>
                    <a:pt x="2699" y="73"/>
                    <a:pt x="2589" y="0"/>
                    <a:pt x="247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5" name="Google Shape;19075;p68"/>
            <p:cNvSpPr/>
            <p:nvPr/>
          </p:nvSpPr>
          <p:spPr>
            <a:xfrm>
              <a:off x="6041869" y="3365392"/>
              <a:ext cx="373882" cy="370053"/>
            </a:xfrm>
            <a:custGeom>
              <a:avLst/>
              <a:gdLst/>
              <a:ahLst/>
              <a:cxnLst/>
              <a:rect l="l" t="t" r="r" b="b"/>
              <a:pathLst>
                <a:path w="14254" h="14108" extrusionOk="0">
                  <a:moveTo>
                    <a:pt x="7131" y="1"/>
                  </a:moveTo>
                  <a:cubicBezTo>
                    <a:pt x="7020" y="1"/>
                    <a:pt x="6910" y="74"/>
                    <a:pt x="6910" y="220"/>
                  </a:cubicBezTo>
                  <a:lnTo>
                    <a:pt x="6910" y="6519"/>
                  </a:lnTo>
                  <a:lnTo>
                    <a:pt x="2455" y="2064"/>
                  </a:lnTo>
                  <a:cubicBezTo>
                    <a:pt x="2406" y="2015"/>
                    <a:pt x="2351" y="1994"/>
                    <a:pt x="2299" y="1994"/>
                  </a:cubicBezTo>
                  <a:cubicBezTo>
                    <a:pt x="2128" y="1994"/>
                    <a:pt x="1982" y="2215"/>
                    <a:pt x="2143" y="2376"/>
                  </a:cubicBezTo>
                  <a:lnTo>
                    <a:pt x="6598" y="6831"/>
                  </a:lnTo>
                  <a:lnTo>
                    <a:pt x="292" y="6831"/>
                  </a:lnTo>
                  <a:cubicBezTo>
                    <a:pt x="1" y="6831"/>
                    <a:pt x="1" y="7271"/>
                    <a:pt x="292" y="7271"/>
                  </a:cubicBezTo>
                  <a:lnTo>
                    <a:pt x="6598" y="7271"/>
                  </a:lnTo>
                  <a:lnTo>
                    <a:pt x="2143" y="11726"/>
                  </a:lnTo>
                  <a:cubicBezTo>
                    <a:pt x="1982" y="11887"/>
                    <a:pt x="2128" y="12108"/>
                    <a:pt x="2299" y="12108"/>
                  </a:cubicBezTo>
                  <a:cubicBezTo>
                    <a:pt x="2351" y="12108"/>
                    <a:pt x="2406" y="12087"/>
                    <a:pt x="2455" y="12038"/>
                  </a:cubicBezTo>
                  <a:lnTo>
                    <a:pt x="6910" y="7583"/>
                  </a:lnTo>
                  <a:lnTo>
                    <a:pt x="6910" y="13889"/>
                  </a:lnTo>
                  <a:cubicBezTo>
                    <a:pt x="6910" y="14035"/>
                    <a:pt x="7020" y="14108"/>
                    <a:pt x="7131" y="14108"/>
                  </a:cubicBezTo>
                  <a:cubicBezTo>
                    <a:pt x="7241" y="14108"/>
                    <a:pt x="7351" y="14035"/>
                    <a:pt x="7351" y="13889"/>
                  </a:cubicBezTo>
                  <a:lnTo>
                    <a:pt x="7351" y="7583"/>
                  </a:lnTo>
                  <a:lnTo>
                    <a:pt x="11806" y="12038"/>
                  </a:lnTo>
                  <a:cubicBezTo>
                    <a:pt x="11853" y="12087"/>
                    <a:pt x="11907" y="12108"/>
                    <a:pt x="11958" y="12108"/>
                  </a:cubicBezTo>
                  <a:cubicBezTo>
                    <a:pt x="12127" y="12108"/>
                    <a:pt x="12274" y="11887"/>
                    <a:pt x="12118" y="11726"/>
                  </a:cubicBezTo>
                  <a:lnTo>
                    <a:pt x="7663" y="7271"/>
                  </a:lnTo>
                  <a:lnTo>
                    <a:pt x="13962" y="7271"/>
                  </a:lnTo>
                  <a:cubicBezTo>
                    <a:pt x="14254" y="7271"/>
                    <a:pt x="14254" y="6831"/>
                    <a:pt x="13962" y="6831"/>
                  </a:cubicBezTo>
                  <a:lnTo>
                    <a:pt x="7663" y="6831"/>
                  </a:lnTo>
                  <a:lnTo>
                    <a:pt x="12118" y="2376"/>
                  </a:lnTo>
                  <a:cubicBezTo>
                    <a:pt x="12274" y="2215"/>
                    <a:pt x="12127" y="1994"/>
                    <a:pt x="11958" y="1994"/>
                  </a:cubicBezTo>
                  <a:cubicBezTo>
                    <a:pt x="11907" y="1994"/>
                    <a:pt x="11853" y="2015"/>
                    <a:pt x="11806" y="2064"/>
                  </a:cubicBezTo>
                  <a:lnTo>
                    <a:pt x="7351" y="6519"/>
                  </a:lnTo>
                  <a:lnTo>
                    <a:pt x="7351" y="220"/>
                  </a:lnTo>
                  <a:cubicBezTo>
                    <a:pt x="7351" y="74"/>
                    <a:pt x="7241" y="1"/>
                    <a:pt x="7131" y="1"/>
                  </a:cubicBezTo>
                  <a:close/>
                </a:path>
              </a:pathLst>
            </a:custGeom>
            <a:solidFill>
              <a:srgbClr val="B5B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6" name="Google Shape;19076;p68"/>
            <p:cNvSpPr/>
            <p:nvPr/>
          </p:nvSpPr>
          <p:spPr>
            <a:xfrm>
              <a:off x="6141832" y="3463755"/>
              <a:ext cx="173957" cy="173302"/>
            </a:xfrm>
            <a:custGeom>
              <a:avLst/>
              <a:gdLst/>
              <a:ahLst/>
              <a:cxnLst/>
              <a:rect l="l" t="t" r="r" b="b"/>
              <a:pathLst>
                <a:path w="6632" h="6607" extrusionOk="0">
                  <a:moveTo>
                    <a:pt x="3316" y="457"/>
                  </a:moveTo>
                  <a:lnTo>
                    <a:pt x="5330" y="1291"/>
                  </a:lnTo>
                  <a:lnTo>
                    <a:pt x="6164" y="3304"/>
                  </a:lnTo>
                  <a:lnTo>
                    <a:pt x="5330" y="5318"/>
                  </a:lnTo>
                  <a:lnTo>
                    <a:pt x="3316" y="6152"/>
                  </a:lnTo>
                  <a:lnTo>
                    <a:pt x="1302" y="5318"/>
                  </a:lnTo>
                  <a:lnTo>
                    <a:pt x="468" y="3304"/>
                  </a:lnTo>
                  <a:lnTo>
                    <a:pt x="1302" y="1291"/>
                  </a:lnTo>
                  <a:lnTo>
                    <a:pt x="3316" y="457"/>
                  </a:lnTo>
                  <a:close/>
                  <a:moveTo>
                    <a:pt x="3320" y="1"/>
                  </a:moveTo>
                  <a:cubicBezTo>
                    <a:pt x="3291" y="1"/>
                    <a:pt x="3262" y="6"/>
                    <a:pt x="3235" y="16"/>
                  </a:cubicBezTo>
                  <a:lnTo>
                    <a:pt x="1051" y="911"/>
                  </a:lnTo>
                  <a:cubicBezTo>
                    <a:pt x="997" y="938"/>
                    <a:pt x="957" y="979"/>
                    <a:pt x="929" y="1033"/>
                  </a:cubicBezTo>
                  <a:lnTo>
                    <a:pt x="28" y="3216"/>
                  </a:lnTo>
                  <a:cubicBezTo>
                    <a:pt x="0" y="3270"/>
                    <a:pt x="0" y="3332"/>
                    <a:pt x="28" y="3386"/>
                  </a:cubicBezTo>
                  <a:lnTo>
                    <a:pt x="929" y="5569"/>
                  </a:lnTo>
                  <a:cubicBezTo>
                    <a:pt x="950" y="5623"/>
                    <a:pt x="997" y="5664"/>
                    <a:pt x="1051" y="5691"/>
                  </a:cubicBezTo>
                  <a:lnTo>
                    <a:pt x="3235" y="6593"/>
                  </a:lnTo>
                  <a:cubicBezTo>
                    <a:pt x="3262" y="6607"/>
                    <a:pt x="3289" y="6607"/>
                    <a:pt x="3316" y="6607"/>
                  </a:cubicBezTo>
                  <a:cubicBezTo>
                    <a:pt x="3343" y="6607"/>
                    <a:pt x="3370" y="6600"/>
                    <a:pt x="3398" y="6593"/>
                  </a:cubicBezTo>
                  <a:lnTo>
                    <a:pt x="5588" y="5691"/>
                  </a:lnTo>
                  <a:cubicBezTo>
                    <a:pt x="5642" y="5671"/>
                    <a:pt x="5683" y="5630"/>
                    <a:pt x="5703" y="5576"/>
                  </a:cubicBezTo>
                  <a:lnTo>
                    <a:pt x="6612" y="3393"/>
                  </a:lnTo>
                  <a:cubicBezTo>
                    <a:pt x="6632" y="3338"/>
                    <a:pt x="6632" y="3277"/>
                    <a:pt x="6612" y="3223"/>
                  </a:cubicBezTo>
                  <a:lnTo>
                    <a:pt x="5703" y="1040"/>
                  </a:lnTo>
                  <a:cubicBezTo>
                    <a:pt x="5683" y="985"/>
                    <a:pt x="5642" y="945"/>
                    <a:pt x="5588" y="918"/>
                  </a:cubicBezTo>
                  <a:lnTo>
                    <a:pt x="3404" y="16"/>
                  </a:lnTo>
                  <a:cubicBezTo>
                    <a:pt x="3377" y="6"/>
                    <a:pt x="3348" y="1"/>
                    <a:pt x="33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77" name="Google Shape;19077;p68"/>
          <p:cNvGrpSpPr/>
          <p:nvPr/>
        </p:nvGrpSpPr>
        <p:grpSpPr>
          <a:xfrm>
            <a:off x="4684309" y="2087493"/>
            <a:ext cx="374748" cy="279140"/>
            <a:chOff x="4684309" y="2087493"/>
            <a:chExt cx="374748" cy="279140"/>
          </a:xfrm>
        </p:grpSpPr>
        <p:sp>
          <p:nvSpPr>
            <p:cNvPr id="19078" name="Google Shape;19078;p68"/>
            <p:cNvSpPr/>
            <p:nvPr/>
          </p:nvSpPr>
          <p:spPr>
            <a:xfrm>
              <a:off x="4994977" y="2140268"/>
              <a:ext cx="64080" cy="144029"/>
            </a:xfrm>
            <a:custGeom>
              <a:avLst/>
              <a:gdLst/>
              <a:ahLst/>
              <a:cxnLst/>
              <a:rect l="l" t="t" r="r" b="b"/>
              <a:pathLst>
                <a:path w="2443" h="5491" extrusionOk="0">
                  <a:moveTo>
                    <a:pt x="457" y="1"/>
                  </a:moveTo>
                  <a:cubicBezTo>
                    <a:pt x="394" y="1"/>
                    <a:pt x="332" y="7"/>
                    <a:pt x="273" y="19"/>
                  </a:cubicBezTo>
                  <a:cubicBezTo>
                    <a:pt x="0" y="76"/>
                    <a:pt x="66" y="465"/>
                    <a:pt x="314" y="465"/>
                  </a:cubicBezTo>
                  <a:cubicBezTo>
                    <a:pt x="331" y="465"/>
                    <a:pt x="349" y="463"/>
                    <a:pt x="368" y="459"/>
                  </a:cubicBezTo>
                  <a:cubicBezTo>
                    <a:pt x="399" y="452"/>
                    <a:pt x="432" y="448"/>
                    <a:pt x="469" y="448"/>
                  </a:cubicBezTo>
                  <a:cubicBezTo>
                    <a:pt x="705" y="448"/>
                    <a:pt x="1046" y="602"/>
                    <a:pt x="1311" y="914"/>
                  </a:cubicBezTo>
                  <a:cubicBezTo>
                    <a:pt x="1568" y="1219"/>
                    <a:pt x="1941" y="1910"/>
                    <a:pt x="1480" y="3097"/>
                  </a:cubicBezTo>
                  <a:cubicBezTo>
                    <a:pt x="999" y="4351"/>
                    <a:pt x="1860" y="5368"/>
                    <a:pt x="1900" y="5409"/>
                  </a:cubicBezTo>
                  <a:cubicBezTo>
                    <a:pt x="1941" y="5463"/>
                    <a:pt x="2002" y="5490"/>
                    <a:pt x="2070" y="5490"/>
                  </a:cubicBezTo>
                  <a:cubicBezTo>
                    <a:pt x="2260" y="5490"/>
                    <a:pt x="2368" y="5260"/>
                    <a:pt x="2239" y="5118"/>
                  </a:cubicBezTo>
                  <a:cubicBezTo>
                    <a:pt x="2233" y="5111"/>
                    <a:pt x="1514" y="4263"/>
                    <a:pt x="1900" y="3260"/>
                  </a:cubicBezTo>
                  <a:cubicBezTo>
                    <a:pt x="2443" y="1856"/>
                    <a:pt x="1975" y="1009"/>
                    <a:pt x="1650" y="622"/>
                  </a:cubicBezTo>
                  <a:cubicBezTo>
                    <a:pt x="1327" y="235"/>
                    <a:pt x="859" y="1"/>
                    <a:pt x="45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9" name="Google Shape;19079;p68"/>
            <p:cNvSpPr/>
            <p:nvPr/>
          </p:nvSpPr>
          <p:spPr>
            <a:xfrm>
              <a:off x="4684309" y="2118707"/>
              <a:ext cx="342931" cy="247926"/>
            </a:xfrm>
            <a:custGeom>
              <a:avLst/>
              <a:gdLst/>
              <a:ahLst/>
              <a:cxnLst/>
              <a:rect l="l" t="t" r="r" b="b"/>
              <a:pathLst>
                <a:path w="13074" h="9452" extrusionOk="0">
                  <a:moveTo>
                    <a:pt x="3031" y="1"/>
                  </a:moveTo>
                  <a:cubicBezTo>
                    <a:pt x="2604" y="1"/>
                    <a:pt x="2185" y="174"/>
                    <a:pt x="1878" y="495"/>
                  </a:cubicBezTo>
                  <a:lnTo>
                    <a:pt x="149" y="2305"/>
                  </a:lnTo>
                  <a:cubicBezTo>
                    <a:pt x="41" y="2420"/>
                    <a:pt x="0" y="2576"/>
                    <a:pt x="41" y="2732"/>
                  </a:cubicBezTo>
                  <a:lnTo>
                    <a:pt x="142" y="3119"/>
                  </a:lnTo>
                  <a:cubicBezTo>
                    <a:pt x="197" y="3322"/>
                    <a:pt x="380" y="3458"/>
                    <a:pt x="590" y="3458"/>
                  </a:cubicBezTo>
                  <a:cubicBezTo>
                    <a:pt x="1126" y="3458"/>
                    <a:pt x="1661" y="3397"/>
                    <a:pt x="2183" y="3288"/>
                  </a:cubicBezTo>
                  <a:cubicBezTo>
                    <a:pt x="3167" y="4746"/>
                    <a:pt x="4645" y="5614"/>
                    <a:pt x="4645" y="5614"/>
                  </a:cubicBezTo>
                  <a:lnTo>
                    <a:pt x="4672" y="8557"/>
                  </a:lnTo>
                  <a:lnTo>
                    <a:pt x="4014" y="8720"/>
                  </a:lnTo>
                  <a:cubicBezTo>
                    <a:pt x="3865" y="8753"/>
                    <a:pt x="3743" y="8869"/>
                    <a:pt x="3696" y="9011"/>
                  </a:cubicBezTo>
                  <a:lnTo>
                    <a:pt x="3634" y="9208"/>
                  </a:lnTo>
                  <a:cubicBezTo>
                    <a:pt x="3594" y="9323"/>
                    <a:pt x="3682" y="9452"/>
                    <a:pt x="3811" y="9452"/>
                  </a:cubicBezTo>
                  <a:lnTo>
                    <a:pt x="4658" y="9452"/>
                  </a:lnTo>
                  <a:cubicBezTo>
                    <a:pt x="4808" y="9452"/>
                    <a:pt x="4950" y="9377"/>
                    <a:pt x="5031" y="9248"/>
                  </a:cubicBezTo>
                  <a:lnTo>
                    <a:pt x="5262" y="8903"/>
                  </a:lnTo>
                  <a:cubicBezTo>
                    <a:pt x="5316" y="8821"/>
                    <a:pt x="5357" y="8726"/>
                    <a:pt x="5370" y="8631"/>
                  </a:cubicBezTo>
                  <a:lnTo>
                    <a:pt x="5825" y="5960"/>
                  </a:lnTo>
                  <a:cubicBezTo>
                    <a:pt x="6427" y="6210"/>
                    <a:pt x="7097" y="6317"/>
                    <a:pt x="7782" y="6317"/>
                  </a:cubicBezTo>
                  <a:cubicBezTo>
                    <a:pt x="9009" y="6317"/>
                    <a:pt x="10284" y="5975"/>
                    <a:pt x="11310" y="5506"/>
                  </a:cubicBezTo>
                  <a:lnTo>
                    <a:pt x="12205" y="7208"/>
                  </a:lnTo>
                  <a:lnTo>
                    <a:pt x="12205" y="8509"/>
                  </a:lnTo>
                  <a:lnTo>
                    <a:pt x="11663" y="8706"/>
                  </a:lnTo>
                  <a:cubicBezTo>
                    <a:pt x="11527" y="8753"/>
                    <a:pt x="11425" y="8855"/>
                    <a:pt x="11378" y="8991"/>
                  </a:cubicBezTo>
                  <a:lnTo>
                    <a:pt x="11310" y="9201"/>
                  </a:lnTo>
                  <a:cubicBezTo>
                    <a:pt x="11269" y="9323"/>
                    <a:pt x="11358" y="9452"/>
                    <a:pt x="11486" y="9452"/>
                  </a:cubicBezTo>
                  <a:lnTo>
                    <a:pt x="12273" y="9452"/>
                  </a:lnTo>
                  <a:cubicBezTo>
                    <a:pt x="12456" y="9452"/>
                    <a:pt x="12612" y="9343"/>
                    <a:pt x="12687" y="9181"/>
                  </a:cubicBezTo>
                  <a:lnTo>
                    <a:pt x="12924" y="8625"/>
                  </a:lnTo>
                  <a:cubicBezTo>
                    <a:pt x="12985" y="8489"/>
                    <a:pt x="13019" y="8333"/>
                    <a:pt x="13019" y="8184"/>
                  </a:cubicBezTo>
                  <a:lnTo>
                    <a:pt x="13019" y="6713"/>
                  </a:lnTo>
                  <a:cubicBezTo>
                    <a:pt x="13019" y="6597"/>
                    <a:pt x="12999" y="6489"/>
                    <a:pt x="12951" y="6380"/>
                  </a:cubicBezTo>
                  <a:cubicBezTo>
                    <a:pt x="12829" y="6068"/>
                    <a:pt x="12571" y="5329"/>
                    <a:pt x="12571" y="4651"/>
                  </a:cubicBezTo>
                  <a:cubicBezTo>
                    <a:pt x="12571" y="3844"/>
                    <a:pt x="13073" y="3607"/>
                    <a:pt x="13019" y="2542"/>
                  </a:cubicBezTo>
                  <a:cubicBezTo>
                    <a:pt x="12992" y="2095"/>
                    <a:pt x="12626" y="881"/>
                    <a:pt x="11588" y="542"/>
                  </a:cubicBezTo>
                  <a:cubicBezTo>
                    <a:pt x="11304" y="450"/>
                    <a:pt x="11006" y="416"/>
                    <a:pt x="10687" y="416"/>
                  </a:cubicBezTo>
                  <a:cubicBezTo>
                    <a:pt x="9700" y="416"/>
                    <a:pt x="8513" y="747"/>
                    <a:pt x="6933" y="747"/>
                  </a:cubicBezTo>
                  <a:cubicBezTo>
                    <a:pt x="6267" y="747"/>
                    <a:pt x="5532" y="689"/>
                    <a:pt x="4713" y="522"/>
                  </a:cubicBezTo>
                  <a:lnTo>
                    <a:pt x="3587" y="101"/>
                  </a:lnTo>
                  <a:cubicBezTo>
                    <a:pt x="3406" y="34"/>
                    <a:pt x="3218" y="1"/>
                    <a:pt x="3031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0" name="Google Shape;19080;p68"/>
            <p:cNvSpPr/>
            <p:nvPr/>
          </p:nvSpPr>
          <p:spPr>
            <a:xfrm>
              <a:off x="4716494" y="2087493"/>
              <a:ext cx="48762" cy="52198"/>
            </a:xfrm>
            <a:custGeom>
              <a:avLst/>
              <a:gdLst/>
              <a:ahLst/>
              <a:cxnLst/>
              <a:rect l="l" t="t" r="r" b="b"/>
              <a:pathLst>
                <a:path w="1859" h="1990" extrusionOk="0">
                  <a:moveTo>
                    <a:pt x="162" y="1"/>
                  </a:moveTo>
                  <a:cubicBezTo>
                    <a:pt x="115" y="1"/>
                    <a:pt x="69" y="32"/>
                    <a:pt x="61" y="91"/>
                  </a:cubicBezTo>
                  <a:cubicBezTo>
                    <a:pt x="0" y="654"/>
                    <a:pt x="89" y="1597"/>
                    <a:pt x="1255" y="1976"/>
                  </a:cubicBezTo>
                  <a:cubicBezTo>
                    <a:pt x="1281" y="1985"/>
                    <a:pt x="1309" y="1990"/>
                    <a:pt x="1337" y="1990"/>
                  </a:cubicBezTo>
                  <a:cubicBezTo>
                    <a:pt x="1395" y="1990"/>
                    <a:pt x="1453" y="1970"/>
                    <a:pt x="1499" y="1929"/>
                  </a:cubicBezTo>
                  <a:cubicBezTo>
                    <a:pt x="1648" y="1814"/>
                    <a:pt x="1763" y="1651"/>
                    <a:pt x="1824" y="1475"/>
                  </a:cubicBezTo>
                  <a:cubicBezTo>
                    <a:pt x="1858" y="1325"/>
                    <a:pt x="1770" y="1176"/>
                    <a:pt x="1621" y="1142"/>
                  </a:cubicBezTo>
                  <a:cubicBezTo>
                    <a:pt x="1112" y="1020"/>
                    <a:pt x="529" y="702"/>
                    <a:pt x="258" y="64"/>
                  </a:cubicBezTo>
                  <a:cubicBezTo>
                    <a:pt x="240" y="21"/>
                    <a:pt x="201" y="1"/>
                    <a:pt x="16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1" name="Google Shape;19081;p68"/>
            <p:cNvSpPr/>
            <p:nvPr/>
          </p:nvSpPr>
          <p:spPr>
            <a:xfrm>
              <a:off x="4759721" y="2118681"/>
              <a:ext cx="36827" cy="23948"/>
            </a:xfrm>
            <a:custGeom>
              <a:avLst/>
              <a:gdLst/>
              <a:ahLst/>
              <a:cxnLst/>
              <a:rect l="l" t="t" r="r" b="b"/>
              <a:pathLst>
                <a:path w="1404" h="913" extrusionOk="0">
                  <a:moveTo>
                    <a:pt x="193" y="0"/>
                  </a:moveTo>
                  <a:cubicBezTo>
                    <a:pt x="89" y="0"/>
                    <a:pt x="0" y="93"/>
                    <a:pt x="7" y="197"/>
                  </a:cubicBezTo>
                  <a:lnTo>
                    <a:pt x="27" y="530"/>
                  </a:lnTo>
                  <a:cubicBezTo>
                    <a:pt x="33" y="745"/>
                    <a:pt x="218" y="912"/>
                    <a:pt x="424" y="912"/>
                  </a:cubicBezTo>
                  <a:cubicBezTo>
                    <a:pt x="452" y="912"/>
                    <a:pt x="480" y="909"/>
                    <a:pt x="509" y="903"/>
                  </a:cubicBezTo>
                  <a:cubicBezTo>
                    <a:pt x="807" y="848"/>
                    <a:pt x="1173" y="713"/>
                    <a:pt x="1356" y="414"/>
                  </a:cubicBezTo>
                  <a:cubicBezTo>
                    <a:pt x="1404" y="340"/>
                    <a:pt x="1370" y="238"/>
                    <a:pt x="1288" y="204"/>
                  </a:cubicBezTo>
                  <a:cubicBezTo>
                    <a:pt x="936" y="75"/>
                    <a:pt x="570" y="8"/>
                    <a:pt x="203" y="1"/>
                  </a:cubicBezTo>
                  <a:cubicBezTo>
                    <a:pt x="200" y="1"/>
                    <a:pt x="196" y="0"/>
                    <a:pt x="19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2" name="Google Shape;19082;p68"/>
            <p:cNvSpPr/>
            <p:nvPr/>
          </p:nvSpPr>
          <p:spPr>
            <a:xfrm>
              <a:off x="4778554" y="2342973"/>
              <a:ext cx="43620" cy="23502"/>
            </a:xfrm>
            <a:custGeom>
              <a:avLst/>
              <a:gdLst/>
              <a:ahLst/>
              <a:cxnLst/>
              <a:rect l="l" t="t" r="r" b="b"/>
              <a:pathLst>
                <a:path w="1663" h="896" extrusionOk="0">
                  <a:moveTo>
                    <a:pt x="1079" y="0"/>
                  </a:moveTo>
                  <a:lnTo>
                    <a:pt x="428" y="163"/>
                  </a:lnTo>
                  <a:cubicBezTo>
                    <a:pt x="279" y="203"/>
                    <a:pt x="157" y="312"/>
                    <a:pt x="109" y="461"/>
                  </a:cubicBezTo>
                  <a:lnTo>
                    <a:pt x="41" y="651"/>
                  </a:lnTo>
                  <a:cubicBezTo>
                    <a:pt x="1" y="773"/>
                    <a:pt x="96" y="895"/>
                    <a:pt x="225" y="895"/>
                  </a:cubicBezTo>
                  <a:lnTo>
                    <a:pt x="1072" y="895"/>
                  </a:lnTo>
                  <a:cubicBezTo>
                    <a:pt x="1221" y="895"/>
                    <a:pt x="1357" y="821"/>
                    <a:pt x="1445" y="698"/>
                  </a:cubicBezTo>
                  <a:lnTo>
                    <a:pt x="1662" y="366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3" name="Google Shape;19083;p68"/>
            <p:cNvSpPr/>
            <p:nvPr/>
          </p:nvSpPr>
          <p:spPr>
            <a:xfrm>
              <a:off x="4979895" y="2341714"/>
              <a:ext cx="40211" cy="24761"/>
            </a:xfrm>
            <a:custGeom>
              <a:avLst/>
              <a:gdLst/>
              <a:ahLst/>
              <a:cxnLst/>
              <a:rect l="l" t="t" r="r" b="b"/>
              <a:pathLst>
                <a:path w="1533" h="944" extrusionOk="0">
                  <a:moveTo>
                    <a:pt x="943" y="1"/>
                  </a:moveTo>
                  <a:lnTo>
                    <a:pt x="394" y="204"/>
                  </a:lnTo>
                  <a:cubicBezTo>
                    <a:pt x="265" y="245"/>
                    <a:pt x="156" y="353"/>
                    <a:pt x="116" y="482"/>
                  </a:cubicBezTo>
                  <a:lnTo>
                    <a:pt x="41" y="699"/>
                  </a:lnTo>
                  <a:cubicBezTo>
                    <a:pt x="0" y="814"/>
                    <a:pt x="89" y="943"/>
                    <a:pt x="217" y="943"/>
                  </a:cubicBezTo>
                  <a:lnTo>
                    <a:pt x="1004" y="943"/>
                  </a:lnTo>
                  <a:cubicBezTo>
                    <a:pt x="1180" y="943"/>
                    <a:pt x="1343" y="835"/>
                    <a:pt x="1418" y="672"/>
                  </a:cubicBezTo>
                  <a:lnTo>
                    <a:pt x="1533" y="401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4" name="Google Shape;19084;p68"/>
            <p:cNvSpPr/>
            <p:nvPr/>
          </p:nvSpPr>
          <p:spPr>
            <a:xfrm>
              <a:off x="4731969" y="2155140"/>
              <a:ext cx="11751" cy="11777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224" y="1"/>
                  </a:moveTo>
                  <a:cubicBezTo>
                    <a:pt x="102" y="1"/>
                    <a:pt x="0" y="102"/>
                    <a:pt x="0" y="225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5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5" name="Google Shape;19085;p68"/>
            <p:cNvSpPr/>
            <p:nvPr/>
          </p:nvSpPr>
          <p:spPr>
            <a:xfrm>
              <a:off x="4741569" y="2191311"/>
              <a:ext cx="64578" cy="74493"/>
            </a:xfrm>
            <a:custGeom>
              <a:avLst/>
              <a:gdLst/>
              <a:ahLst/>
              <a:cxnLst/>
              <a:rect l="l" t="t" r="r" b="b"/>
              <a:pathLst>
                <a:path w="2462" h="2840" extrusionOk="0">
                  <a:moveTo>
                    <a:pt x="894" y="0"/>
                  </a:moveTo>
                  <a:cubicBezTo>
                    <a:pt x="834" y="0"/>
                    <a:pt x="773" y="22"/>
                    <a:pt x="726" y="66"/>
                  </a:cubicBezTo>
                  <a:cubicBezTo>
                    <a:pt x="523" y="269"/>
                    <a:pt x="272" y="419"/>
                    <a:pt x="0" y="514"/>
                  </a:cubicBezTo>
                  <a:cubicBezTo>
                    <a:pt x="984" y="1971"/>
                    <a:pt x="2462" y="2839"/>
                    <a:pt x="2462" y="2839"/>
                  </a:cubicBezTo>
                  <a:cubicBezTo>
                    <a:pt x="2462" y="2032"/>
                    <a:pt x="2340" y="1768"/>
                    <a:pt x="2184" y="1612"/>
                  </a:cubicBezTo>
                  <a:cubicBezTo>
                    <a:pt x="1763" y="1164"/>
                    <a:pt x="1404" y="670"/>
                    <a:pt x="1112" y="134"/>
                  </a:cubicBezTo>
                  <a:cubicBezTo>
                    <a:pt x="1068" y="46"/>
                    <a:pt x="981" y="0"/>
                    <a:pt x="89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6" name="Google Shape;19086;p68"/>
            <p:cNvSpPr/>
            <p:nvPr/>
          </p:nvSpPr>
          <p:spPr>
            <a:xfrm>
              <a:off x="4837073" y="2244716"/>
              <a:ext cx="143924" cy="39581"/>
            </a:xfrm>
            <a:custGeom>
              <a:avLst/>
              <a:gdLst/>
              <a:ahLst/>
              <a:cxnLst/>
              <a:rect l="l" t="t" r="r" b="b"/>
              <a:pathLst>
                <a:path w="5487" h="1509" extrusionOk="0">
                  <a:moveTo>
                    <a:pt x="4893" y="1"/>
                  </a:moveTo>
                  <a:cubicBezTo>
                    <a:pt x="4847" y="1"/>
                    <a:pt x="4800" y="8"/>
                    <a:pt x="4754" y="24"/>
                  </a:cubicBezTo>
                  <a:cubicBezTo>
                    <a:pt x="3840" y="314"/>
                    <a:pt x="2850" y="395"/>
                    <a:pt x="2026" y="395"/>
                  </a:cubicBezTo>
                  <a:cubicBezTo>
                    <a:pt x="1427" y="395"/>
                    <a:pt x="915" y="352"/>
                    <a:pt x="584" y="315"/>
                  </a:cubicBezTo>
                  <a:cubicBezTo>
                    <a:pt x="566" y="313"/>
                    <a:pt x="549" y="312"/>
                    <a:pt x="532" y="312"/>
                  </a:cubicBezTo>
                  <a:cubicBezTo>
                    <a:pt x="321" y="312"/>
                    <a:pt x="133" y="461"/>
                    <a:pt x="96" y="674"/>
                  </a:cubicBezTo>
                  <a:lnTo>
                    <a:pt x="1" y="1156"/>
                  </a:lnTo>
                  <a:cubicBezTo>
                    <a:pt x="601" y="1403"/>
                    <a:pt x="1269" y="1508"/>
                    <a:pt x="1952" y="1508"/>
                  </a:cubicBezTo>
                  <a:cubicBezTo>
                    <a:pt x="3180" y="1508"/>
                    <a:pt x="4458" y="1168"/>
                    <a:pt x="5486" y="702"/>
                  </a:cubicBezTo>
                  <a:lnTo>
                    <a:pt x="5303" y="274"/>
                  </a:lnTo>
                  <a:cubicBezTo>
                    <a:pt x="5233" y="108"/>
                    <a:pt x="5070" y="1"/>
                    <a:pt x="48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7" name="Google Shape;19087;p68"/>
            <p:cNvSpPr/>
            <p:nvPr/>
          </p:nvSpPr>
          <p:spPr>
            <a:xfrm>
              <a:off x="4684309" y="2161199"/>
              <a:ext cx="47503" cy="48237"/>
            </a:xfrm>
            <a:custGeom>
              <a:avLst/>
              <a:gdLst/>
              <a:ahLst/>
              <a:cxnLst/>
              <a:rect l="l" t="t" r="r" b="b"/>
              <a:pathLst>
                <a:path w="1811" h="1839" extrusionOk="0">
                  <a:moveTo>
                    <a:pt x="800" y="0"/>
                  </a:moveTo>
                  <a:lnTo>
                    <a:pt x="149" y="685"/>
                  </a:lnTo>
                  <a:cubicBezTo>
                    <a:pt x="41" y="800"/>
                    <a:pt x="0" y="963"/>
                    <a:pt x="41" y="1112"/>
                  </a:cubicBezTo>
                  <a:lnTo>
                    <a:pt x="142" y="1499"/>
                  </a:lnTo>
                  <a:cubicBezTo>
                    <a:pt x="195" y="1698"/>
                    <a:pt x="371" y="1838"/>
                    <a:pt x="576" y="1838"/>
                  </a:cubicBezTo>
                  <a:cubicBezTo>
                    <a:pt x="580" y="1838"/>
                    <a:pt x="585" y="1838"/>
                    <a:pt x="590" y="1838"/>
                  </a:cubicBezTo>
                  <a:cubicBezTo>
                    <a:pt x="963" y="1831"/>
                    <a:pt x="1336" y="1804"/>
                    <a:pt x="1709" y="1756"/>
                  </a:cubicBezTo>
                  <a:cubicBezTo>
                    <a:pt x="1810" y="1417"/>
                    <a:pt x="1634" y="1058"/>
                    <a:pt x="1390" y="828"/>
                  </a:cubicBezTo>
                  <a:cubicBezTo>
                    <a:pt x="1146" y="590"/>
                    <a:pt x="949" y="312"/>
                    <a:pt x="80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8" name="Google Shape;19088;p68"/>
            <p:cNvSpPr/>
            <p:nvPr/>
          </p:nvSpPr>
          <p:spPr>
            <a:xfrm>
              <a:off x="4716494" y="2087913"/>
              <a:ext cx="44670" cy="51935"/>
            </a:xfrm>
            <a:custGeom>
              <a:avLst/>
              <a:gdLst/>
              <a:ahLst/>
              <a:cxnLst/>
              <a:rect l="l" t="t" r="r" b="b"/>
              <a:pathLst>
                <a:path w="1703" h="1980" extrusionOk="0">
                  <a:moveTo>
                    <a:pt x="116" y="1"/>
                  </a:moveTo>
                  <a:cubicBezTo>
                    <a:pt x="82" y="14"/>
                    <a:pt x="61" y="48"/>
                    <a:pt x="61" y="82"/>
                  </a:cubicBezTo>
                  <a:cubicBezTo>
                    <a:pt x="0" y="638"/>
                    <a:pt x="89" y="1587"/>
                    <a:pt x="1255" y="1967"/>
                  </a:cubicBezTo>
                  <a:cubicBezTo>
                    <a:pt x="1279" y="1975"/>
                    <a:pt x="1305" y="1979"/>
                    <a:pt x="1330" y="1979"/>
                  </a:cubicBezTo>
                  <a:cubicBezTo>
                    <a:pt x="1390" y="1979"/>
                    <a:pt x="1451" y="1958"/>
                    <a:pt x="1499" y="1920"/>
                  </a:cubicBezTo>
                  <a:cubicBezTo>
                    <a:pt x="1573" y="1852"/>
                    <a:pt x="1641" y="1784"/>
                    <a:pt x="1702" y="1696"/>
                  </a:cubicBezTo>
                  <a:lnTo>
                    <a:pt x="1689" y="1696"/>
                  </a:lnTo>
                  <a:cubicBezTo>
                    <a:pt x="461" y="1411"/>
                    <a:pt x="156" y="611"/>
                    <a:pt x="116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9" name="Google Shape;19089;p68"/>
            <p:cNvSpPr/>
            <p:nvPr/>
          </p:nvSpPr>
          <p:spPr>
            <a:xfrm>
              <a:off x="4684309" y="2177200"/>
              <a:ext cx="10518" cy="17102"/>
            </a:xfrm>
            <a:custGeom>
              <a:avLst/>
              <a:gdLst/>
              <a:ahLst/>
              <a:cxnLst/>
              <a:rect l="l" t="t" r="r" b="b"/>
              <a:pathLst>
                <a:path w="401" h="652" extrusionOk="0">
                  <a:moveTo>
                    <a:pt x="224" y="1"/>
                  </a:moveTo>
                  <a:lnTo>
                    <a:pt x="149" y="75"/>
                  </a:lnTo>
                  <a:cubicBezTo>
                    <a:pt x="41" y="190"/>
                    <a:pt x="0" y="353"/>
                    <a:pt x="41" y="502"/>
                  </a:cubicBezTo>
                  <a:lnTo>
                    <a:pt x="81" y="652"/>
                  </a:lnTo>
                  <a:cubicBezTo>
                    <a:pt x="265" y="597"/>
                    <a:pt x="400" y="455"/>
                    <a:pt x="400" y="292"/>
                  </a:cubicBezTo>
                  <a:cubicBezTo>
                    <a:pt x="393" y="170"/>
                    <a:pt x="326" y="62"/>
                    <a:pt x="22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90" name="Google Shape;19090;p68"/>
          <p:cNvGrpSpPr/>
          <p:nvPr/>
        </p:nvGrpSpPr>
        <p:grpSpPr>
          <a:xfrm>
            <a:off x="7521110" y="2906131"/>
            <a:ext cx="175400" cy="370053"/>
            <a:chOff x="7521110" y="2906131"/>
            <a:chExt cx="175400" cy="370053"/>
          </a:xfrm>
        </p:grpSpPr>
        <p:sp>
          <p:nvSpPr>
            <p:cNvPr id="19091" name="Google Shape;19091;p68"/>
            <p:cNvSpPr/>
            <p:nvPr/>
          </p:nvSpPr>
          <p:spPr>
            <a:xfrm>
              <a:off x="7590646" y="3215698"/>
              <a:ext cx="36302" cy="54453"/>
            </a:xfrm>
            <a:custGeom>
              <a:avLst/>
              <a:gdLst/>
              <a:ahLst/>
              <a:cxnLst/>
              <a:rect l="l" t="t" r="r" b="b"/>
              <a:pathLst>
                <a:path w="1384" h="2076" extrusionOk="0">
                  <a:moveTo>
                    <a:pt x="1" y="0"/>
                  </a:moveTo>
                  <a:lnTo>
                    <a:pt x="1" y="2075"/>
                  </a:lnTo>
                  <a:lnTo>
                    <a:pt x="1384" y="2075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2" name="Google Shape;19092;p68"/>
            <p:cNvSpPr/>
            <p:nvPr/>
          </p:nvSpPr>
          <p:spPr>
            <a:xfrm>
              <a:off x="7608797" y="3233823"/>
              <a:ext cx="18151" cy="36329"/>
            </a:xfrm>
            <a:custGeom>
              <a:avLst/>
              <a:gdLst/>
              <a:ahLst/>
              <a:cxnLst/>
              <a:rect l="l" t="t" r="r" b="b"/>
              <a:pathLst>
                <a:path w="692" h="1385" extrusionOk="0">
                  <a:moveTo>
                    <a:pt x="231" y="1"/>
                  </a:moveTo>
                  <a:cubicBezTo>
                    <a:pt x="102" y="1"/>
                    <a:pt x="0" y="103"/>
                    <a:pt x="0" y="231"/>
                  </a:cubicBezTo>
                  <a:lnTo>
                    <a:pt x="0" y="1384"/>
                  </a:lnTo>
                  <a:lnTo>
                    <a:pt x="692" y="1384"/>
                  </a:lnTo>
                  <a:lnTo>
                    <a:pt x="69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3" name="Google Shape;19093;p68"/>
            <p:cNvSpPr/>
            <p:nvPr/>
          </p:nvSpPr>
          <p:spPr>
            <a:xfrm>
              <a:off x="7570554" y="3264066"/>
              <a:ext cx="76513" cy="12118"/>
            </a:xfrm>
            <a:custGeom>
              <a:avLst/>
              <a:gdLst/>
              <a:ahLst/>
              <a:cxnLst/>
              <a:rect l="l" t="t" r="r" b="b"/>
              <a:pathLst>
                <a:path w="2917" h="462" extrusionOk="0">
                  <a:moveTo>
                    <a:pt x="306" y="1"/>
                  </a:moveTo>
                  <a:cubicBezTo>
                    <a:pt x="0" y="1"/>
                    <a:pt x="0" y="462"/>
                    <a:pt x="306" y="462"/>
                  </a:cubicBezTo>
                  <a:lnTo>
                    <a:pt x="2611" y="462"/>
                  </a:lnTo>
                  <a:cubicBezTo>
                    <a:pt x="2916" y="462"/>
                    <a:pt x="2916" y="1"/>
                    <a:pt x="26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4" name="Google Shape;19094;p68"/>
            <p:cNvSpPr/>
            <p:nvPr/>
          </p:nvSpPr>
          <p:spPr>
            <a:xfrm>
              <a:off x="7526094" y="3064351"/>
              <a:ext cx="165433" cy="109038"/>
            </a:xfrm>
            <a:custGeom>
              <a:avLst/>
              <a:gdLst/>
              <a:ahLst/>
              <a:cxnLst/>
              <a:rect l="l" t="t" r="r" b="b"/>
              <a:pathLst>
                <a:path w="6307" h="4157" extrusionOk="0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6028" y="4157"/>
                  </a:lnTo>
                  <a:cubicBezTo>
                    <a:pt x="6198" y="4157"/>
                    <a:pt x="6306" y="3987"/>
                    <a:pt x="6238" y="3831"/>
                  </a:cubicBezTo>
                  <a:lnTo>
                    <a:pt x="4536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5" name="Google Shape;19095;p68"/>
            <p:cNvSpPr/>
            <p:nvPr/>
          </p:nvSpPr>
          <p:spPr>
            <a:xfrm>
              <a:off x="7521110" y="3173363"/>
              <a:ext cx="175400" cy="48394"/>
            </a:xfrm>
            <a:custGeom>
              <a:avLst/>
              <a:gdLst/>
              <a:ahLst/>
              <a:cxnLst/>
              <a:rect l="l" t="t" r="r" b="b"/>
              <a:pathLst>
                <a:path w="6687" h="1845" extrusionOk="0">
                  <a:moveTo>
                    <a:pt x="1004" y="1"/>
                  </a:moveTo>
                  <a:lnTo>
                    <a:pt x="95" y="1492"/>
                  </a:lnTo>
                  <a:cubicBezTo>
                    <a:pt x="0" y="1648"/>
                    <a:pt x="109" y="1845"/>
                    <a:pt x="292" y="1845"/>
                  </a:cubicBezTo>
                  <a:lnTo>
                    <a:pt x="6395" y="1845"/>
                  </a:lnTo>
                  <a:cubicBezTo>
                    <a:pt x="6578" y="1845"/>
                    <a:pt x="6686" y="1648"/>
                    <a:pt x="6591" y="1492"/>
                  </a:cubicBezTo>
                  <a:lnTo>
                    <a:pt x="5683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6" name="Google Shape;19096;p68"/>
            <p:cNvSpPr/>
            <p:nvPr/>
          </p:nvSpPr>
          <p:spPr>
            <a:xfrm>
              <a:off x="7521110" y="3173363"/>
              <a:ext cx="156541" cy="48421"/>
            </a:xfrm>
            <a:custGeom>
              <a:avLst/>
              <a:gdLst/>
              <a:ahLst/>
              <a:cxnLst/>
              <a:rect l="l" t="t" r="r" b="b"/>
              <a:pathLst>
                <a:path w="5968" h="1846" extrusionOk="0">
                  <a:moveTo>
                    <a:pt x="1004" y="1"/>
                  </a:moveTo>
                  <a:lnTo>
                    <a:pt x="95" y="1499"/>
                  </a:lnTo>
                  <a:cubicBezTo>
                    <a:pt x="0" y="1648"/>
                    <a:pt x="116" y="1845"/>
                    <a:pt x="292" y="1845"/>
                  </a:cubicBezTo>
                  <a:lnTo>
                    <a:pt x="2484" y="1845"/>
                  </a:lnTo>
                  <a:cubicBezTo>
                    <a:pt x="2432" y="1838"/>
                    <a:pt x="2402" y="1643"/>
                    <a:pt x="2435" y="1492"/>
                  </a:cubicBezTo>
                  <a:lnTo>
                    <a:pt x="2577" y="651"/>
                  </a:lnTo>
                  <a:cubicBezTo>
                    <a:pt x="2591" y="543"/>
                    <a:pt x="2692" y="462"/>
                    <a:pt x="2801" y="462"/>
                  </a:cubicBezTo>
                  <a:lnTo>
                    <a:pt x="5967" y="462"/>
                  </a:lnTo>
                  <a:lnTo>
                    <a:pt x="5683" y="1"/>
                  </a:lnTo>
                  <a:close/>
                  <a:moveTo>
                    <a:pt x="2484" y="1845"/>
                  </a:moveTo>
                  <a:cubicBezTo>
                    <a:pt x="2484" y="1845"/>
                    <a:pt x="2485" y="1845"/>
                    <a:pt x="2486" y="1845"/>
                  </a:cubicBezTo>
                  <a:cubicBezTo>
                    <a:pt x="2487" y="1845"/>
                    <a:pt x="2488" y="1845"/>
                    <a:pt x="2489" y="184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7" name="Google Shape;19097;p68"/>
            <p:cNvSpPr/>
            <p:nvPr/>
          </p:nvSpPr>
          <p:spPr>
            <a:xfrm>
              <a:off x="7526094" y="3064351"/>
              <a:ext cx="135189" cy="109038"/>
            </a:xfrm>
            <a:custGeom>
              <a:avLst/>
              <a:gdLst/>
              <a:ahLst/>
              <a:cxnLst/>
              <a:rect l="l" t="t" r="r" b="b"/>
              <a:pathLst>
                <a:path w="5154" h="4157" extrusionOk="0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2346" y="4157"/>
                  </a:lnTo>
                  <a:cubicBezTo>
                    <a:pt x="2299" y="4157"/>
                    <a:pt x="2265" y="3980"/>
                    <a:pt x="2285" y="3831"/>
                  </a:cubicBezTo>
                  <a:lnTo>
                    <a:pt x="2563" y="1587"/>
                  </a:lnTo>
                  <a:cubicBezTo>
                    <a:pt x="2583" y="1476"/>
                    <a:pt x="2672" y="1390"/>
                    <a:pt x="2781" y="1390"/>
                  </a:cubicBezTo>
                  <a:cubicBezTo>
                    <a:pt x="2786" y="1390"/>
                    <a:pt x="2790" y="1390"/>
                    <a:pt x="2794" y="1390"/>
                  </a:cubicBezTo>
                  <a:lnTo>
                    <a:pt x="5154" y="1390"/>
                  </a:lnTo>
                  <a:lnTo>
                    <a:pt x="4536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8" name="Google Shape;19098;p68"/>
            <p:cNvSpPr/>
            <p:nvPr/>
          </p:nvSpPr>
          <p:spPr>
            <a:xfrm>
              <a:off x="7537635" y="2906131"/>
              <a:ext cx="142140" cy="182587"/>
            </a:xfrm>
            <a:custGeom>
              <a:avLst/>
              <a:gdLst/>
              <a:ahLst/>
              <a:cxnLst/>
              <a:rect l="l" t="t" r="r" b="b"/>
              <a:pathLst>
                <a:path w="5419" h="6961" extrusionOk="0">
                  <a:moveTo>
                    <a:pt x="2713" y="1"/>
                  </a:moveTo>
                  <a:cubicBezTo>
                    <a:pt x="2623" y="1"/>
                    <a:pt x="2534" y="52"/>
                    <a:pt x="2496" y="153"/>
                  </a:cubicBezTo>
                  <a:lnTo>
                    <a:pt x="62" y="6649"/>
                  </a:lnTo>
                  <a:cubicBezTo>
                    <a:pt x="1" y="6798"/>
                    <a:pt x="116" y="6961"/>
                    <a:pt x="279" y="6961"/>
                  </a:cubicBezTo>
                  <a:lnTo>
                    <a:pt x="5147" y="6961"/>
                  </a:lnTo>
                  <a:cubicBezTo>
                    <a:pt x="5310" y="6961"/>
                    <a:pt x="5419" y="6798"/>
                    <a:pt x="5364" y="6649"/>
                  </a:cubicBezTo>
                  <a:lnTo>
                    <a:pt x="2930" y="153"/>
                  </a:lnTo>
                  <a:cubicBezTo>
                    <a:pt x="2893" y="52"/>
                    <a:pt x="2803" y="1"/>
                    <a:pt x="2713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9" name="Google Shape;19099;p68"/>
            <p:cNvSpPr/>
            <p:nvPr/>
          </p:nvSpPr>
          <p:spPr>
            <a:xfrm>
              <a:off x="7537635" y="2906210"/>
              <a:ext cx="71188" cy="182508"/>
            </a:xfrm>
            <a:custGeom>
              <a:avLst/>
              <a:gdLst/>
              <a:ahLst/>
              <a:cxnLst/>
              <a:rect l="l" t="t" r="r" b="b"/>
              <a:pathLst>
                <a:path w="2714" h="6958" extrusionOk="0">
                  <a:moveTo>
                    <a:pt x="2699" y="1"/>
                  </a:moveTo>
                  <a:cubicBezTo>
                    <a:pt x="2610" y="1"/>
                    <a:pt x="2528" y="60"/>
                    <a:pt x="2496" y="150"/>
                  </a:cubicBezTo>
                  <a:lnTo>
                    <a:pt x="62" y="6646"/>
                  </a:lnTo>
                  <a:cubicBezTo>
                    <a:pt x="1" y="6795"/>
                    <a:pt x="116" y="6958"/>
                    <a:pt x="279" y="6958"/>
                  </a:cubicBezTo>
                  <a:lnTo>
                    <a:pt x="2028" y="6958"/>
                  </a:lnTo>
                  <a:cubicBezTo>
                    <a:pt x="1981" y="6958"/>
                    <a:pt x="1954" y="6795"/>
                    <a:pt x="1967" y="6646"/>
                  </a:cubicBezTo>
                  <a:lnTo>
                    <a:pt x="2652" y="150"/>
                  </a:lnTo>
                  <a:cubicBezTo>
                    <a:pt x="2666" y="49"/>
                    <a:pt x="2686" y="1"/>
                    <a:pt x="2713" y="1"/>
                  </a:cubicBezTo>
                  <a:cubicBezTo>
                    <a:pt x="2708" y="1"/>
                    <a:pt x="2704" y="1"/>
                    <a:pt x="26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00" name="Google Shape;19100;p68"/>
          <p:cNvGrpSpPr/>
          <p:nvPr/>
        </p:nvGrpSpPr>
        <p:grpSpPr>
          <a:xfrm>
            <a:off x="3586925" y="1523286"/>
            <a:ext cx="371023" cy="347915"/>
            <a:chOff x="3586925" y="1523286"/>
            <a:chExt cx="371023" cy="347915"/>
          </a:xfrm>
        </p:grpSpPr>
        <p:sp>
          <p:nvSpPr>
            <p:cNvPr id="19101" name="Google Shape;19101;p68"/>
            <p:cNvSpPr/>
            <p:nvPr/>
          </p:nvSpPr>
          <p:spPr>
            <a:xfrm>
              <a:off x="3732580" y="1530158"/>
              <a:ext cx="225211" cy="212935"/>
            </a:xfrm>
            <a:custGeom>
              <a:avLst/>
              <a:gdLst/>
              <a:ahLst/>
              <a:cxnLst/>
              <a:rect l="l" t="t" r="r" b="b"/>
              <a:pathLst>
                <a:path w="8586" h="8118" extrusionOk="0">
                  <a:moveTo>
                    <a:pt x="2543" y="0"/>
                  </a:moveTo>
                  <a:cubicBezTo>
                    <a:pt x="1781" y="0"/>
                    <a:pt x="990" y="157"/>
                    <a:pt x="177" y="503"/>
                  </a:cubicBezTo>
                  <a:cubicBezTo>
                    <a:pt x="48" y="557"/>
                    <a:pt x="1" y="713"/>
                    <a:pt x="75" y="828"/>
                  </a:cubicBezTo>
                  <a:lnTo>
                    <a:pt x="1079" y="2428"/>
                  </a:lnTo>
                  <a:lnTo>
                    <a:pt x="8585" y="8117"/>
                  </a:lnTo>
                  <a:lnTo>
                    <a:pt x="8585" y="3805"/>
                  </a:lnTo>
                  <a:cubicBezTo>
                    <a:pt x="8585" y="3649"/>
                    <a:pt x="8531" y="3500"/>
                    <a:pt x="8436" y="3378"/>
                  </a:cubicBezTo>
                  <a:cubicBezTo>
                    <a:pt x="6841" y="1402"/>
                    <a:pt x="4820" y="0"/>
                    <a:pt x="254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2" name="Google Shape;19102;p68"/>
            <p:cNvSpPr/>
            <p:nvPr/>
          </p:nvSpPr>
          <p:spPr>
            <a:xfrm>
              <a:off x="3732580" y="1530263"/>
              <a:ext cx="138573" cy="126560"/>
            </a:xfrm>
            <a:custGeom>
              <a:avLst/>
              <a:gdLst/>
              <a:ahLst/>
              <a:cxnLst/>
              <a:rect l="l" t="t" r="r" b="b"/>
              <a:pathLst>
                <a:path w="5283" h="4825" extrusionOk="0">
                  <a:moveTo>
                    <a:pt x="2537" y="0"/>
                  </a:moveTo>
                  <a:cubicBezTo>
                    <a:pt x="1777" y="0"/>
                    <a:pt x="988" y="156"/>
                    <a:pt x="177" y="499"/>
                  </a:cubicBezTo>
                  <a:cubicBezTo>
                    <a:pt x="55" y="553"/>
                    <a:pt x="1" y="709"/>
                    <a:pt x="75" y="824"/>
                  </a:cubicBezTo>
                  <a:lnTo>
                    <a:pt x="1079" y="2424"/>
                  </a:lnTo>
                  <a:lnTo>
                    <a:pt x="4239" y="4825"/>
                  </a:lnTo>
                  <a:cubicBezTo>
                    <a:pt x="4876" y="4696"/>
                    <a:pt x="5283" y="4364"/>
                    <a:pt x="5229" y="3713"/>
                  </a:cubicBezTo>
                  <a:cubicBezTo>
                    <a:pt x="5080" y="1970"/>
                    <a:pt x="4456" y="804"/>
                    <a:pt x="4049" y="207"/>
                  </a:cubicBezTo>
                  <a:cubicBezTo>
                    <a:pt x="3560" y="72"/>
                    <a:pt x="3055" y="0"/>
                    <a:pt x="253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3" name="Google Shape;19103;p68"/>
            <p:cNvSpPr/>
            <p:nvPr/>
          </p:nvSpPr>
          <p:spPr>
            <a:xfrm>
              <a:off x="3881094" y="1554185"/>
              <a:ext cx="38453" cy="145498"/>
            </a:xfrm>
            <a:custGeom>
              <a:avLst/>
              <a:gdLst/>
              <a:ahLst/>
              <a:cxnLst/>
              <a:rect l="l" t="t" r="r" b="b"/>
              <a:pathLst>
                <a:path w="1466" h="5547" extrusionOk="0">
                  <a:moveTo>
                    <a:pt x="28" y="0"/>
                  </a:moveTo>
                  <a:lnTo>
                    <a:pt x="28" y="0"/>
                  </a:lnTo>
                  <a:cubicBezTo>
                    <a:pt x="563" y="2211"/>
                    <a:pt x="421" y="3818"/>
                    <a:pt x="1" y="4984"/>
                  </a:cubicBezTo>
                  <a:lnTo>
                    <a:pt x="740" y="5547"/>
                  </a:lnTo>
                  <a:cubicBezTo>
                    <a:pt x="1228" y="4387"/>
                    <a:pt x="1465" y="2834"/>
                    <a:pt x="1113" y="766"/>
                  </a:cubicBezTo>
                  <a:cubicBezTo>
                    <a:pt x="767" y="482"/>
                    <a:pt x="407" y="231"/>
                    <a:pt x="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4" name="Google Shape;19104;p68"/>
            <p:cNvSpPr/>
            <p:nvPr/>
          </p:nvSpPr>
          <p:spPr>
            <a:xfrm>
              <a:off x="3910262" y="1590828"/>
              <a:ext cx="43070" cy="130730"/>
            </a:xfrm>
            <a:custGeom>
              <a:avLst/>
              <a:gdLst/>
              <a:ahLst/>
              <a:cxnLst/>
              <a:rect l="l" t="t" r="r" b="b"/>
              <a:pathLst>
                <a:path w="1642" h="4984" extrusionOk="0">
                  <a:moveTo>
                    <a:pt x="699" y="0"/>
                  </a:moveTo>
                  <a:cubicBezTo>
                    <a:pt x="855" y="1885"/>
                    <a:pt x="530" y="3329"/>
                    <a:pt x="1" y="4435"/>
                  </a:cubicBezTo>
                  <a:lnTo>
                    <a:pt x="733" y="4984"/>
                  </a:lnTo>
                  <a:cubicBezTo>
                    <a:pt x="1248" y="3980"/>
                    <a:pt x="1628" y="2685"/>
                    <a:pt x="1642" y="1044"/>
                  </a:cubicBezTo>
                  <a:cubicBezTo>
                    <a:pt x="1350" y="678"/>
                    <a:pt x="1031" y="332"/>
                    <a:pt x="69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5" name="Google Shape;19105;p68"/>
            <p:cNvSpPr/>
            <p:nvPr/>
          </p:nvSpPr>
          <p:spPr>
            <a:xfrm>
              <a:off x="3586925" y="1573569"/>
              <a:ext cx="370866" cy="297527"/>
            </a:xfrm>
            <a:custGeom>
              <a:avLst/>
              <a:gdLst/>
              <a:ahLst/>
              <a:cxnLst/>
              <a:rect l="l" t="t" r="r" b="b"/>
              <a:pathLst>
                <a:path w="14139" h="11343" extrusionOk="0">
                  <a:moveTo>
                    <a:pt x="8358" y="0"/>
                  </a:moveTo>
                  <a:cubicBezTo>
                    <a:pt x="7796" y="0"/>
                    <a:pt x="6845" y="161"/>
                    <a:pt x="5717" y="1004"/>
                  </a:cubicBezTo>
                  <a:cubicBezTo>
                    <a:pt x="4699" y="1763"/>
                    <a:pt x="1072" y="4984"/>
                    <a:pt x="184" y="5777"/>
                  </a:cubicBezTo>
                  <a:cubicBezTo>
                    <a:pt x="55" y="5893"/>
                    <a:pt x="0" y="6069"/>
                    <a:pt x="48" y="6232"/>
                  </a:cubicBezTo>
                  <a:cubicBezTo>
                    <a:pt x="184" y="6767"/>
                    <a:pt x="631" y="7927"/>
                    <a:pt x="1472" y="8015"/>
                  </a:cubicBezTo>
                  <a:cubicBezTo>
                    <a:pt x="1607" y="8008"/>
                    <a:pt x="1730" y="7967"/>
                    <a:pt x="1845" y="7900"/>
                  </a:cubicBezTo>
                  <a:lnTo>
                    <a:pt x="2631" y="8429"/>
                  </a:lnTo>
                  <a:cubicBezTo>
                    <a:pt x="2706" y="8486"/>
                    <a:pt x="2798" y="8514"/>
                    <a:pt x="2891" y="8514"/>
                  </a:cubicBezTo>
                  <a:cubicBezTo>
                    <a:pt x="2941" y="8514"/>
                    <a:pt x="2991" y="8506"/>
                    <a:pt x="3038" y="8490"/>
                  </a:cubicBezTo>
                  <a:cubicBezTo>
                    <a:pt x="4008" y="8151"/>
                    <a:pt x="6625" y="7100"/>
                    <a:pt x="8395" y="6428"/>
                  </a:cubicBezTo>
                  <a:cubicBezTo>
                    <a:pt x="8890" y="7520"/>
                    <a:pt x="9724" y="9419"/>
                    <a:pt x="10341" y="11046"/>
                  </a:cubicBezTo>
                  <a:cubicBezTo>
                    <a:pt x="10409" y="11228"/>
                    <a:pt x="10581" y="11343"/>
                    <a:pt x="10764" y="11343"/>
                  </a:cubicBezTo>
                  <a:cubicBezTo>
                    <a:pt x="10820" y="11343"/>
                    <a:pt x="10876" y="11332"/>
                    <a:pt x="10931" y="11310"/>
                  </a:cubicBezTo>
                  <a:cubicBezTo>
                    <a:pt x="11595" y="11059"/>
                    <a:pt x="12897" y="10463"/>
                    <a:pt x="13874" y="9473"/>
                  </a:cubicBezTo>
                  <a:cubicBezTo>
                    <a:pt x="14043" y="9303"/>
                    <a:pt x="14138" y="9073"/>
                    <a:pt x="14138" y="8835"/>
                  </a:cubicBezTo>
                  <a:lnTo>
                    <a:pt x="14138" y="5513"/>
                  </a:lnTo>
                  <a:cubicBezTo>
                    <a:pt x="14138" y="5228"/>
                    <a:pt x="14064" y="4950"/>
                    <a:pt x="13921" y="4713"/>
                  </a:cubicBezTo>
                  <a:cubicBezTo>
                    <a:pt x="11480" y="516"/>
                    <a:pt x="8903" y="61"/>
                    <a:pt x="8903" y="61"/>
                  </a:cubicBezTo>
                  <a:cubicBezTo>
                    <a:pt x="8903" y="61"/>
                    <a:pt x="8705" y="0"/>
                    <a:pt x="835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6" name="Google Shape;19106;p68"/>
            <p:cNvSpPr/>
            <p:nvPr/>
          </p:nvSpPr>
          <p:spPr>
            <a:xfrm>
              <a:off x="3586925" y="1687381"/>
              <a:ext cx="144973" cy="109536"/>
            </a:xfrm>
            <a:custGeom>
              <a:avLst/>
              <a:gdLst/>
              <a:ahLst/>
              <a:cxnLst/>
              <a:rect l="l" t="t" r="r" b="b"/>
              <a:pathLst>
                <a:path w="5527" h="4176" extrusionOk="0">
                  <a:moveTo>
                    <a:pt x="1804" y="1"/>
                  </a:moveTo>
                  <a:cubicBezTo>
                    <a:pt x="1092" y="631"/>
                    <a:pt x="482" y="1174"/>
                    <a:pt x="184" y="1438"/>
                  </a:cubicBezTo>
                  <a:cubicBezTo>
                    <a:pt x="55" y="1554"/>
                    <a:pt x="0" y="1730"/>
                    <a:pt x="48" y="1893"/>
                  </a:cubicBezTo>
                  <a:cubicBezTo>
                    <a:pt x="184" y="2428"/>
                    <a:pt x="631" y="3588"/>
                    <a:pt x="1472" y="3676"/>
                  </a:cubicBezTo>
                  <a:cubicBezTo>
                    <a:pt x="1607" y="3669"/>
                    <a:pt x="1730" y="3628"/>
                    <a:pt x="1845" y="3561"/>
                  </a:cubicBezTo>
                  <a:lnTo>
                    <a:pt x="2631" y="4090"/>
                  </a:lnTo>
                  <a:cubicBezTo>
                    <a:pt x="2706" y="4147"/>
                    <a:pt x="2798" y="4175"/>
                    <a:pt x="2891" y="4175"/>
                  </a:cubicBezTo>
                  <a:cubicBezTo>
                    <a:pt x="2941" y="4175"/>
                    <a:pt x="2991" y="4167"/>
                    <a:pt x="3038" y="4151"/>
                  </a:cubicBezTo>
                  <a:cubicBezTo>
                    <a:pt x="3540" y="3974"/>
                    <a:pt x="4482" y="3608"/>
                    <a:pt x="5527" y="3201"/>
                  </a:cubicBezTo>
                  <a:cubicBezTo>
                    <a:pt x="5472" y="2883"/>
                    <a:pt x="5154" y="1825"/>
                    <a:pt x="3160" y="1262"/>
                  </a:cubicBezTo>
                  <a:cubicBezTo>
                    <a:pt x="2136" y="977"/>
                    <a:pt x="1858" y="204"/>
                    <a:pt x="1804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7" name="Google Shape;19107;p68"/>
            <p:cNvSpPr/>
            <p:nvPr/>
          </p:nvSpPr>
          <p:spPr>
            <a:xfrm>
              <a:off x="3601692" y="1735224"/>
              <a:ext cx="26886" cy="21377"/>
            </a:xfrm>
            <a:custGeom>
              <a:avLst/>
              <a:gdLst/>
              <a:ahLst/>
              <a:cxnLst/>
              <a:rect l="l" t="t" r="r" b="b"/>
              <a:pathLst>
                <a:path w="1025" h="815" extrusionOk="0">
                  <a:moveTo>
                    <a:pt x="609" y="1"/>
                  </a:moveTo>
                  <a:cubicBezTo>
                    <a:pt x="540" y="1"/>
                    <a:pt x="469" y="29"/>
                    <a:pt x="407" y="96"/>
                  </a:cubicBezTo>
                  <a:lnTo>
                    <a:pt x="177" y="326"/>
                  </a:lnTo>
                  <a:cubicBezTo>
                    <a:pt x="0" y="503"/>
                    <a:pt x="122" y="808"/>
                    <a:pt x="380" y="815"/>
                  </a:cubicBezTo>
                  <a:cubicBezTo>
                    <a:pt x="455" y="815"/>
                    <a:pt x="522" y="781"/>
                    <a:pt x="577" y="726"/>
                  </a:cubicBezTo>
                  <a:lnTo>
                    <a:pt x="807" y="503"/>
                  </a:lnTo>
                  <a:cubicBezTo>
                    <a:pt x="1025" y="295"/>
                    <a:pt x="830" y="1"/>
                    <a:pt x="60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8" name="Google Shape;19108;p68"/>
            <p:cNvSpPr/>
            <p:nvPr/>
          </p:nvSpPr>
          <p:spPr>
            <a:xfrm>
              <a:off x="3775807" y="1523286"/>
              <a:ext cx="44670" cy="70585"/>
            </a:xfrm>
            <a:custGeom>
              <a:avLst/>
              <a:gdLst/>
              <a:ahLst/>
              <a:cxnLst/>
              <a:rect l="l" t="t" r="r" b="b"/>
              <a:pathLst>
                <a:path w="1703" h="2691" extrusionOk="0">
                  <a:moveTo>
                    <a:pt x="444" y="1"/>
                  </a:moveTo>
                  <a:cubicBezTo>
                    <a:pt x="376" y="1"/>
                    <a:pt x="313" y="45"/>
                    <a:pt x="292" y="114"/>
                  </a:cubicBezTo>
                  <a:cubicBezTo>
                    <a:pt x="1" y="1138"/>
                    <a:pt x="190" y="2127"/>
                    <a:pt x="292" y="2521"/>
                  </a:cubicBezTo>
                  <a:cubicBezTo>
                    <a:pt x="319" y="2616"/>
                    <a:pt x="407" y="2690"/>
                    <a:pt x="509" y="2690"/>
                  </a:cubicBezTo>
                  <a:lnTo>
                    <a:pt x="1472" y="2690"/>
                  </a:lnTo>
                  <a:cubicBezTo>
                    <a:pt x="1601" y="2684"/>
                    <a:pt x="1702" y="2575"/>
                    <a:pt x="1696" y="2446"/>
                  </a:cubicBezTo>
                  <a:cubicBezTo>
                    <a:pt x="1628" y="690"/>
                    <a:pt x="855" y="161"/>
                    <a:pt x="502" y="12"/>
                  </a:cubicBezTo>
                  <a:cubicBezTo>
                    <a:pt x="483" y="4"/>
                    <a:pt x="463" y="1"/>
                    <a:pt x="4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9" name="Google Shape;19109;p68"/>
            <p:cNvSpPr/>
            <p:nvPr/>
          </p:nvSpPr>
          <p:spPr>
            <a:xfrm>
              <a:off x="3635477" y="1755054"/>
              <a:ext cx="49837" cy="33574"/>
            </a:xfrm>
            <a:custGeom>
              <a:avLst/>
              <a:gdLst/>
              <a:ahLst/>
              <a:cxnLst/>
              <a:rect l="l" t="t" r="r" b="b"/>
              <a:pathLst>
                <a:path w="1900" h="1280" extrusionOk="0">
                  <a:moveTo>
                    <a:pt x="1640" y="1"/>
                  </a:moveTo>
                  <a:cubicBezTo>
                    <a:pt x="1593" y="1"/>
                    <a:pt x="1546" y="15"/>
                    <a:pt x="1506" y="45"/>
                  </a:cubicBezTo>
                  <a:cubicBezTo>
                    <a:pt x="1024" y="391"/>
                    <a:pt x="523" y="709"/>
                    <a:pt x="1" y="987"/>
                  </a:cubicBezTo>
                  <a:lnTo>
                    <a:pt x="421" y="1279"/>
                  </a:lnTo>
                  <a:cubicBezTo>
                    <a:pt x="889" y="1015"/>
                    <a:pt x="1336" y="730"/>
                    <a:pt x="1770" y="411"/>
                  </a:cubicBezTo>
                  <a:cubicBezTo>
                    <a:pt x="1872" y="343"/>
                    <a:pt x="1899" y="201"/>
                    <a:pt x="1825" y="99"/>
                  </a:cubicBezTo>
                  <a:cubicBezTo>
                    <a:pt x="1780" y="34"/>
                    <a:pt x="1710" y="1"/>
                    <a:pt x="164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0" name="Google Shape;19110;p68"/>
            <p:cNvSpPr/>
            <p:nvPr/>
          </p:nvSpPr>
          <p:spPr>
            <a:xfrm>
              <a:off x="3656120" y="1655905"/>
              <a:ext cx="139098" cy="103189"/>
            </a:xfrm>
            <a:custGeom>
              <a:avLst/>
              <a:gdLst/>
              <a:ahLst/>
              <a:cxnLst/>
              <a:rect l="l" t="t" r="r" b="b"/>
              <a:pathLst>
                <a:path w="5303" h="3934" extrusionOk="0">
                  <a:moveTo>
                    <a:pt x="529" y="1"/>
                  </a:moveTo>
                  <a:lnTo>
                    <a:pt x="0" y="462"/>
                  </a:lnTo>
                  <a:cubicBezTo>
                    <a:pt x="475" y="1567"/>
                    <a:pt x="1668" y="1845"/>
                    <a:pt x="1844" y="1879"/>
                  </a:cubicBezTo>
                  <a:cubicBezTo>
                    <a:pt x="3750" y="2286"/>
                    <a:pt x="4048" y="3540"/>
                    <a:pt x="4089" y="3933"/>
                  </a:cubicBezTo>
                  <a:cubicBezTo>
                    <a:pt x="4509" y="3771"/>
                    <a:pt x="4916" y="3615"/>
                    <a:pt x="5303" y="3466"/>
                  </a:cubicBezTo>
                  <a:cubicBezTo>
                    <a:pt x="5262" y="2489"/>
                    <a:pt x="4645" y="1350"/>
                    <a:pt x="2814" y="1126"/>
                  </a:cubicBezTo>
                  <a:cubicBezTo>
                    <a:pt x="1105" y="909"/>
                    <a:pt x="631" y="204"/>
                    <a:pt x="52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1" name="Google Shape;19111;p68"/>
            <p:cNvSpPr/>
            <p:nvPr/>
          </p:nvSpPr>
          <p:spPr>
            <a:xfrm>
              <a:off x="3742915" y="1626737"/>
              <a:ext cx="35751" cy="41837"/>
            </a:xfrm>
            <a:custGeom>
              <a:avLst/>
              <a:gdLst/>
              <a:ahLst/>
              <a:cxnLst/>
              <a:rect l="l" t="t" r="r" b="b"/>
              <a:pathLst>
                <a:path w="1363" h="1595" extrusionOk="0">
                  <a:moveTo>
                    <a:pt x="685" y="1"/>
                  </a:moveTo>
                  <a:cubicBezTo>
                    <a:pt x="305" y="1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5" y="1594"/>
                    <a:pt x="685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2" name="Google Shape;19112;p68"/>
            <p:cNvSpPr/>
            <p:nvPr/>
          </p:nvSpPr>
          <p:spPr>
            <a:xfrm>
              <a:off x="3760856" y="1626737"/>
              <a:ext cx="17810" cy="29771"/>
            </a:xfrm>
            <a:custGeom>
              <a:avLst/>
              <a:gdLst/>
              <a:ahLst/>
              <a:cxnLst/>
              <a:rect l="l" t="t" r="r" b="b"/>
              <a:pathLst>
                <a:path w="679" h="1135" extrusionOk="0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10"/>
                    <a:pt x="380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3" name="Google Shape;19113;p68"/>
            <p:cNvSpPr/>
            <p:nvPr/>
          </p:nvSpPr>
          <p:spPr>
            <a:xfrm>
              <a:off x="3754823" y="1632612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4" name="Google Shape;19114;p68"/>
            <p:cNvSpPr/>
            <p:nvPr/>
          </p:nvSpPr>
          <p:spPr>
            <a:xfrm>
              <a:off x="3807283" y="1622252"/>
              <a:ext cx="57654" cy="131150"/>
            </a:xfrm>
            <a:custGeom>
              <a:avLst/>
              <a:gdLst/>
              <a:ahLst/>
              <a:cxnLst/>
              <a:rect l="l" t="t" r="r" b="b"/>
              <a:pathLst>
                <a:path w="2198" h="5000" extrusionOk="0">
                  <a:moveTo>
                    <a:pt x="598" y="0"/>
                  </a:moveTo>
                  <a:cubicBezTo>
                    <a:pt x="553" y="0"/>
                    <a:pt x="508" y="14"/>
                    <a:pt x="469" y="43"/>
                  </a:cubicBezTo>
                  <a:cubicBezTo>
                    <a:pt x="367" y="117"/>
                    <a:pt x="340" y="260"/>
                    <a:pt x="414" y="362"/>
                  </a:cubicBezTo>
                  <a:cubicBezTo>
                    <a:pt x="428" y="375"/>
                    <a:pt x="1689" y="2179"/>
                    <a:pt x="1269" y="3474"/>
                  </a:cubicBezTo>
                  <a:cubicBezTo>
                    <a:pt x="1099" y="3982"/>
                    <a:pt x="679" y="4362"/>
                    <a:pt x="1" y="4586"/>
                  </a:cubicBezTo>
                  <a:lnTo>
                    <a:pt x="184" y="4999"/>
                  </a:lnTo>
                  <a:cubicBezTo>
                    <a:pt x="977" y="4721"/>
                    <a:pt x="1492" y="4260"/>
                    <a:pt x="1703" y="3616"/>
                  </a:cubicBezTo>
                  <a:cubicBezTo>
                    <a:pt x="2198" y="2104"/>
                    <a:pt x="841" y="178"/>
                    <a:pt x="787" y="97"/>
                  </a:cubicBezTo>
                  <a:cubicBezTo>
                    <a:pt x="741" y="35"/>
                    <a:pt x="670" y="0"/>
                    <a:pt x="5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5" name="Google Shape;19115;p68"/>
            <p:cNvSpPr/>
            <p:nvPr/>
          </p:nvSpPr>
          <p:spPr>
            <a:xfrm>
              <a:off x="3801958" y="1653859"/>
              <a:ext cx="32027" cy="90467"/>
            </a:xfrm>
            <a:custGeom>
              <a:avLst/>
              <a:gdLst/>
              <a:ahLst/>
              <a:cxnLst/>
              <a:rect l="l" t="t" r="r" b="b"/>
              <a:pathLst>
                <a:path w="1221" h="3449" extrusionOk="0">
                  <a:moveTo>
                    <a:pt x="283" y="1"/>
                  </a:moveTo>
                  <a:cubicBezTo>
                    <a:pt x="209" y="1"/>
                    <a:pt x="140" y="73"/>
                    <a:pt x="170" y="153"/>
                  </a:cubicBezTo>
                  <a:cubicBezTo>
                    <a:pt x="522" y="1238"/>
                    <a:pt x="461" y="2411"/>
                    <a:pt x="0" y="3449"/>
                  </a:cubicBezTo>
                  <a:lnTo>
                    <a:pt x="204" y="3374"/>
                  </a:lnTo>
                  <a:lnTo>
                    <a:pt x="217" y="3374"/>
                  </a:lnTo>
                  <a:cubicBezTo>
                    <a:pt x="773" y="3177"/>
                    <a:pt x="1160" y="2662"/>
                    <a:pt x="1187" y="2065"/>
                  </a:cubicBezTo>
                  <a:cubicBezTo>
                    <a:pt x="1221" y="1299"/>
                    <a:pt x="916" y="560"/>
                    <a:pt x="360" y="31"/>
                  </a:cubicBezTo>
                  <a:cubicBezTo>
                    <a:pt x="336" y="10"/>
                    <a:pt x="310" y="1"/>
                    <a:pt x="28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6" name="Google Shape;19116;p68"/>
            <p:cNvSpPr/>
            <p:nvPr/>
          </p:nvSpPr>
          <p:spPr>
            <a:xfrm>
              <a:off x="3817434" y="1617845"/>
              <a:ext cx="96605" cy="162233"/>
            </a:xfrm>
            <a:custGeom>
              <a:avLst/>
              <a:gdLst/>
              <a:ahLst/>
              <a:cxnLst/>
              <a:rect l="l" t="t" r="r" b="b"/>
              <a:pathLst>
                <a:path w="3683" h="6185" extrusionOk="0">
                  <a:moveTo>
                    <a:pt x="2794" y="1"/>
                  </a:moveTo>
                  <a:lnTo>
                    <a:pt x="2794" y="1"/>
                  </a:lnTo>
                  <a:cubicBezTo>
                    <a:pt x="2882" y="3364"/>
                    <a:pt x="1316" y="4923"/>
                    <a:pt x="0" y="5629"/>
                  </a:cubicBezTo>
                  <a:cubicBezTo>
                    <a:pt x="82" y="5805"/>
                    <a:pt x="163" y="5995"/>
                    <a:pt x="251" y="6185"/>
                  </a:cubicBezTo>
                  <a:cubicBezTo>
                    <a:pt x="1343" y="5608"/>
                    <a:pt x="3431" y="4055"/>
                    <a:pt x="3682" y="943"/>
                  </a:cubicBezTo>
                  <a:lnTo>
                    <a:pt x="3641" y="896"/>
                  </a:lnTo>
                  <a:cubicBezTo>
                    <a:pt x="3587" y="828"/>
                    <a:pt x="3533" y="767"/>
                    <a:pt x="3479" y="706"/>
                  </a:cubicBezTo>
                  <a:lnTo>
                    <a:pt x="3411" y="638"/>
                  </a:lnTo>
                  <a:cubicBezTo>
                    <a:pt x="3363" y="577"/>
                    <a:pt x="3309" y="523"/>
                    <a:pt x="3262" y="469"/>
                  </a:cubicBezTo>
                  <a:lnTo>
                    <a:pt x="3187" y="387"/>
                  </a:lnTo>
                  <a:cubicBezTo>
                    <a:pt x="3140" y="340"/>
                    <a:pt x="3092" y="292"/>
                    <a:pt x="3045" y="245"/>
                  </a:cubicBezTo>
                  <a:lnTo>
                    <a:pt x="2963" y="163"/>
                  </a:lnTo>
                  <a:cubicBezTo>
                    <a:pt x="2916" y="123"/>
                    <a:pt x="2875" y="75"/>
                    <a:pt x="2828" y="35"/>
                  </a:cubicBezTo>
                  <a:lnTo>
                    <a:pt x="2794" y="1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7" name="Google Shape;19117;p68"/>
            <p:cNvSpPr/>
            <p:nvPr/>
          </p:nvSpPr>
          <p:spPr>
            <a:xfrm>
              <a:off x="3830943" y="1657872"/>
              <a:ext cx="113130" cy="152265"/>
            </a:xfrm>
            <a:custGeom>
              <a:avLst/>
              <a:gdLst/>
              <a:ahLst/>
              <a:cxnLst/>
              <a:rect l="l" t="t" r="r" b="b"/>
              <a:pathLst>
                <a:path w="4313" h="5805" extrusionOk="0">
                  <a:moveTo>
                    <a:pt x="3621" y="0"/>
                  </a:moveTo>
                  <a:cubicBezTo>
                    <a:pt x="3099" y="2930"/>
                    <a:pt x="1302" y="4591"/>
                    <a:pt x="1" y="5289"/>
                  </a:cubicBezTo>
                  <a:cubicBezTo>
                    <a:pt x="75" y="5459"/>
                    <a:pt x="150" y="5628"/>
                    <a:pt x="224" y="5804"/>
                  </a:cubicBezTo>
                  <a:cubicBezTo>
                    <a:pt x="801" y="5513"/>
                    <a:pt x="1675" y="4998"/>
                    <a:pt x="2353" y="4333"/>
                  </a:cubicBezTo>
                  <a:cubicBezTo>
                    <a:pt x="3289" y="3411"/>
                    <a:pt x="3960" y="2265"/>
                    <a:pt x="4313" y="1004"/>
                  </a:cubicBezTo>
                  <a:lnTo>
                    <a:pt x="4306" y="990"/>
                  </a:lnTo>
                  <a:cubicBezTo>
                    <a:pt x="4191" y="807"/>
                    <a:pt x="4082" y="638"/>
                    <a:pt x="3967" y="482"/>
                  </a:cubicBezTo>
                  <a:cubicBezTo>
                    <a:pt x="3859" y="319"/>
                    <a:pt x="3743" y="163"/>
                    <a:pt x="3635" y="14"/>
                  </a:cubicBezTo>
                  <a:lnTo>
                    <a:pt x="3621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8" name="Google Shape;19118;p68"/>
            <p:cNvSpPr/>
            <p:nvPr/>
          </p:nvSpPr>
          <p:spPr>
            <a:xfrm>
              <a:off x="3843743" y="1701624"/>
              <a:ext cx="114048" cy="138914"/>
            </a:xfrm>
            <a:custGeom>
              <a:avLst/>
              <a:gdLst/>
              <a:ahLst/>
              <a:cxnLst/>
              <a:rect l="l" t="t" r="r" b="b"/>
              <a:pathLst>
                <a:path w="4348" h="5296" extrusionOk="0">
                  <a:moveTo>
                    <a:pt x="4218" y="0"/>
                  </a:moveTo>
                  <a:cubicBezTo>
                    <a:pt x="3222" y="2645"/>
                    <a:pt x="1377" y="4170"/>
                    <a:pt x="1" y="4767"/>
                  </a:cubicBezTo>
                  <a:cubicBezTo>
                    <a:pt x="69" y="4943"/>
                    <a:pt x="143" y="5120"/>
                    <a:pt x="211" y="5296"/>
                  </a:cubicBezTo>
                  <a:cubicBezTo>
                    <a:pt x="774" y="5059"/>
                    <a:pt x="1628" y="4638"/>
                    <a:pt x="2340" y="4082"/>
                  </a:cubicBezTo>
                  <a:cubicBezTo>
                    <a:pt x="3140" y="3445"/>
                    <a:pt x="3818" y="2672"/>
                    <a:pt x="4347" y="1797"/>
                  </a:cubicBezTo>
                  <a:lnTo>
                    <a:pt x="4347" y="631"/>
                  </a:lnTo>
                  <a:cubicBezTo>
                    <a:pt x="4347" y="563"/>
                    <a:pt x="4340" y="502"/>
                    <a:pt x="4334" y="441"/>
                  </a:cubicBezTo>
                  <a:cubicBezTo>
                    <a:pt x="4334" y="421"/>
                    <a:pt x="4327" y="400"/>
                    <a:pt x="4327" y="373"/>
                  </a:cubicBezTo>
                  <a:cubicBezTo>
                    <a:pt x="4320" y="339"/>
                    <a:pt x="4306" y="299"/>
                    <a:pt x="4300" y="258"/>
                  </a:cubicBezTo>
                  <a:cubicBezTo>
                    <a:pt x="4293" y="231"/>
                    <a:pt x="4286" y="204"/>
                    <a:pt x="4279" y="183"/>
                  </a:cubicBezTo>
                  <a:cubicBezTo>
                    <a:pt x="4273" y="156"/>
                    <a:pt x="4259" y="116"/>
                    <a:pt x="4245" y="75"/>
                  </a:cubicBezTo>
                  <a:cubicBezTo>
                    <a:pt x="4232" y="41"/>
                    <a:pt x="4225" y="27"/>
                    <a:pt x="421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9" name="Google Shape;19119;p68"/>
            <p:cNvSpPr/>
            <p:nvPr/>
          </p:nvSpPr>
          <p:spPr>
            <a:xfrm>
              <a:off x="3856018" y="1769926"/>
              <a:ext cx="101930" cy="101274"/>
            </a:xfrm>
            <a:custGeom>
              <a:avLst/>
              <a:gdLst/>
              <a:ahLst/>
              <a:cxnLst/>
              <a:rect l="l" t="t" r="r" b="b"/>
              <a:pathLst>
                <a:path w="3886" h="3861" extrusionOk="0">
                  <a:moveTo>
                    <a:pt x="3886" y="0"/>
                  </a:moveTo>
                  <a:cubicBezTo>
                    <a:pt x="2991" y="1573"/>
                    <a:pt x="1519" y="2719"/>
                    <a:pt x="1" y="3350"/>
                  </a:cubicBezTo>
                  <a:lnTo>
                    <a:pt x="89" y="3567"/>
                  </a:lnTo>
                  <a:cubicBezTo>
                    <a:pt x="157" y="3750"/>
                    <a:pt x="330" y="3861"/>
                    <a:pt x="512" y="3861"/>
                  </a:cubicBezTo>
                  <a:cubicBezTo>
                    <a:pt x="565" y="3861"/>
                    <a:pt x="620" y="3851"/>
                    <a:pt x="672" y="3831"/>
                  </a:cubicBezTo>
                  <a:cubicBezTo>
                    <a:pt x="1343" y="3573"/>
                    <a:pt x="2638" y="2984"/>
                    <a:pt x="3621" y="1994"/>
                  </a:cubicBezTo>
                  <a:cubicBezTo>
                    <a:pt x="3791" y="1824"/>
                    <a:pt x="3886" y="1593"/>
                    <a:pt x="3886" y="1349"/>
                  </a:cubicBezTo>
                  <a:lnTo>
                    <a:pt x="3886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20" name="Google Shape;19120;p68"/>
          <p:cNvGrpSpPr/>
          <p:nvPr/>
        </p:nvGrpSpPr>
        <p:grpSpPr>
          <a:xfrm>
            <a:off x="6876009" y="2475461"/>
            <a:ext cx="370158" cy="285120"/>
            <a:chOff x="6876009" y="2475461"/>
            <a:chExt cx="370158" cy="285120"/>
          </a:xfrm>
        </p:grpSpPr>
        <p:sp>
          <p:nvSpPr>
            <p:cNvPr id="19121" name="Google Shape;19121;p68"/>
            <p:cNvSpPr/>
            <p:nvPr/>
          </p:nvSpPr>
          <p:spPr>
            <a:xfrm>
              <a:off x="6876009" y="2510688"/>
              <a:ext cx="370158" cy="241001"/>
            </a:xfrm>
            <a:custGeom>
              <a:avLst/>
              <a:gdLst/>
              <a:ahLst/>
              <a:cxnLst/>
              <a:rect l="l" t="t" r="r" b="b"/>
              <a:pathLst>
                <a:path w="14112" h="9188" extrusionOk="0">
                  <a:moveTo>
                    <a:pt x="10470" y="0"/>
                  </a:moveTo>
                  <a:lnTo>
                    <a:pt x="10470" y="909"/>
                  </a:lnTo>
                  <a:lnTo>
                    <a:pt x="10809" y="909"/>
                  </a:lnTo>
                  <a:cubicBezTo>
                    <a:pt x="10818" y="909"/>
                    <a:pt x="10826" y="909"/>
                    <a:pt x="10834" y="909"/>
                  </a:cubicBezTo>
                  <a:cubicBezTo>
                    <a:pt x="11521" y="909"/>
                    <a:pt x="12091" y="1466"/>
                    <a:pt x="12091" y="2163"/>
                  </a:cubicBezTo>
                  <a:cubicBezTo>
                    <a:pt x="12091" y="2856"/>
                    <a:pt x="11528" y="3411"/>
                    <a:pt x="10846" y="3411"/>
                  </a:cubicBezTo>
                  <a:cubicBezTo>
                    <a:pt x="10834" y="3411"/>
                    <a:pt x="10822" y="3411"/>
                    <a:pt x="10809" y="3411"/>
                  </a:cubicBezTo>
                  <a:lnTo>
                    <a:pt x="910" y="3411"/>
                  </a:lnTo>
                  <a:cubicBezTo>
                    <a:pt x="408" y="3411"/>
                    <a:pt x="1" y="3818"/>
                    <a:pt x="1" y="4326"/>
                  </a:cubicBezTo>
                  <a:cubicBezTo>
                    <a:pt x="1" y="7082"/>
                    <a:pt x="2254" y="9187"/>
                    <a:pt x="4850" y="9187"/>
                  </a:cubicBezTo>
                  <a:cubicBezTo>
                    <a:pt x="5275" y="9187"/>
                    <a:pt x="5709" y="9131"/>
                    <a:pt x="6144" y="9012"/>
                  </a:cubicBezTo>
                  <a:lnTo>
                    <a:pt x="7900" y="8530"/>
                  </a:lnTo>
                  <a:lnTo>
                    <a:pt x="9521" y="8083"/>
                  </a:lnTo>
                  <a:lnTo>
                    <a:pt x="11033" y="7669"/>
                  </a:lnTo>
                  <a:cubicBezTo>
                    <a:pt x="12850" y="7174"/>
                    <a:pt x="14111" y="5520"/>
                    <a:pt x="14111" y="3641"/>
                  </a:cubicBezTo>
                  <a:cubicBezTo>
                    <a:pt x="14105" y="1627"/>
                    <a:pt x="12477" y="0"/>
                    <a:pt x="10470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2" name="Google Shape;19122;p68"/>
            <p:cNvSpPr/>
            <p:nvPr/>
          </p:nvSpPr>
          <p:spPr>
            <a:xfrm>
              <a:off x="6876009" y="2600132"/>
              <a:ext cx="158324" cy="151452"/>
            </a:xfrm>
            <a:custGeom>
              <a:avLst/>
              <a:gdLst/>
              <a:ahLst/>
              <a:cxnLst/>
              <a:rect l="l" t="t" r="r" b="b"/>
              <a:pathLst>
                <a:path w="6036" h="5774" extrusionOk="0">
                  <a:moveTo>
                    <a:pt x="910" y="1"/>
                  </a:moveTo>
                  <a:cubicBezTo>
                    <a:pt x="408" y="1"/>
                    <a:pt x="1" y="408"/>
                    <a:pt x="1" y="916"/>
                  </a:cubicBezTo>
                  <a:cubicBezTo>
                    <a:pt x="1" y="3661"/>
                    <a:pt x="2247" y="5774"/>
                    <a:pt x="4854" y="5774"/>
                  </a:cubicBezTo>
                  <a:cubicBezTo>
                    <a:pt x="5242" y="5774"/>
                    <a:pt x="5638" y="5727"/>
                    <a:pt x="6036" y="5629"/>
                  </a:cubicBezTo>
                  <a:cubicBezTo>
                    <a:pt x="3873" y="5086"/>
                    <a:pt x="2361" y="3140"/>
                    <a:pt x="2361" y="916"/>
                  </a:cubicBezTo>
                  <a:cubicBezTo>
                    <a:pt x="2361" y="408"/>
                    <a:pt x="2767" y="1"/>
                    <a:pt x="326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3" name="Google Shape;19123;p68"/>
            <p:cNvSpPr/>
            <p:nvPr/>
          </p:nvSpPr>
          <p:spPr>
            <a:xfrm>
              <a:off x="6876193" y="2630008"/>
              <a:ext cx="222352" cy="121655"/>
            </a:xfrm>
            <a:custGeom>
              <a:avLst/>
              <a:gdLst/>
              <a:ahLst/>
              <a:cxnLst/>
              <a:rect l="l" t="t" r="r" b="b"/>
              <a:pathLst>
                <a:path w="8477" h="4638" extrusionOk="0">
                  <a:moveTo>
                    <a:pt x="1" y="1"/>
                  </a:moveTo>
                  <a:cubicBezTo>
                    <a:pt x="123" y="2664"/>
                    <a:pt x="2335" y="4637"/>
                    <a:pt x="4848" y="4637"/>
                  </a:cubicBezTo>
                  <a:cubicBezTo>
                    <a:pt x="5272" y="4637"/>
                    <a:pt x="5705" y="4581"/>
                    <a:pt x="6137" y="4463"/>
                  </a:cubicBezTo>
                  <a:lnTo>
                    <a:pt x="7893" y="3981"/>
                  </a:lnTo>
                  <a:lnTo>
                    <a:pt x="8477" y="3818"/>
                  </a:lnTo>
                  <a:cubicBezTo>
                    <a:pt x="4985" y="3120"/>
                    <a:pt x="4985" y="1"/>
                    <a:pt x="4985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4" name="Google Shape;19124;p68"/>
            <p:cNvSpPr/>
            <p:nvPr/>
          </p:nvSpPr>
          <p:spPr>
            <a:xfrm>
              <a:off x="6904128" y="2629851"/>
              <a:ext cx="194417" cy="119347"/>
            </a:xfrm>
            <a:custGeom>
              <a:avLst/>
              <a:gdLst/>
              <a:ahLst/>
              <a:cxnLst/>
              <a:rect l="l" t="t" r="r" b="b"/>
              <a:pathLst>
                <a:path w="7412" h="4550" extrusionOk="0">
                  <a:moveTo>
                    <a:pt x="7" y="0"/>
                  </a:moveTo>
                  <a:cubicBezTo>
                    <a:pt x="7" y="27"/>
                    <a:pt x="0" y="48"/>
                    <a:pt x="7" y="75"/>
                  </a:cubicBezTo>
                  <a:cubicBezTo>
                    <a:pt x="177" y="1383"/>
                    <a:pt x="889" y="2577"/>
                    <a:pt x="2007" y="3424"/>
                  </a:cubicBezTo>
                  <a:cubicBezTo>
                    <a:pt x="2801" y="4021"/>
                    <a:pt x="3723" y="4401"/>
                    <a:pt x="4706" y="4550"/>
                  </a:cubicBezTo>
                  <a:cubicBezTo>
                    <a:pt x="4828" y="4523"/>
                    <a:pt x="4950" y="4496"/>
                    <a:pt x="5072" y="4462"/>
                  </a:cubicBezTo>
                  <a:lnTo>
                    <a:pt x="6828" y="3980"/>
                  </a:lnTo>
                  <a:lnTo>
                    <a:pt x="7412" y="3824"/>
                  </a:lnTo>
                  <a:lnTo>
                    <a:pt x="7412" y="3824"/>
                  </a:lnTo>
                  <a:cubicBezTo>
                    <a:pt x="7301" y="3830"/>
                    <a:pt x="7190" y="3833"/>
                    <a:pt x="7079" y="3833"/>
                  </a:cubicBezTo>
                  <a:cubicBezTo>
                    <a:pt x="5850" y="3833"/>
                    <a:pt x="4581" y="3489"/>
                    <a:pt x="3648" y="2780"/>
                  </a:cubicBezTo>
                  <a:cubicBezTo>
                    <a:pt x="2713" y="2075"/>
                    <a:pt x="2123" y="1092"/>
                    <a:pt x="1980" y="14"/>
                  </a:cubicBezTo>
                  <a:lnTo>
                    <a:pt x="1980" y="7"/>
                  </a:lnTo>
                  <a:lnTo>
                    <a:pt x="1533" y="7"/>
                  </a:lnTo>
                  <a:cubicBezTo>
                    <a:pt x="1526" y="27"/>
                    <a:pt x="1526" y="54"/>
                    <a:pt x="1526" y="75"/>
                  </a:cubicBezTo>
                  <a:cubicBezTo>
                    <a:pt x="1689" y="1275"/>
                    <a:pt x="2346" y="2360"/>
                    <a:pt x="3377" y="3140"/>
                  </a:cubicBezTo>
                  <a:cubicBezTo>
                    <a:pt x="4062" y="3655"/>
                    <a:pt x="4855" y="4007"/>
                    <a:pt x="5696" y="4163"/>
                  </a:cubicBezTo>
                  <a:cubicBezTo>
                    <a:pt x="5656" y="4164"/>
                    <a:pt x="5617" y="4165"/>
                    <a:pt x="5577" y="4165"/>
                  </a:cubicBezTo>
                  <a:cubicBezTo>
                    <a:pt x="4391" y="4165"/>
                    <a:pt x="3230" y="3774"/>
                    <a:pt x="2279" y="3065"/>
                  </a:cubicBezTo>
                  <a:cubicBezTo>
                    <a:pt x="1262" y="2292"/>
                    <a:pt x="611" y="1207"/>
                    <a:pt x="455" y="14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5" name="Google Shape;19125;p68"/>
            <p:cNvSpPr/>
            <p:nvPr/>
          </p:nvSpPr>
          <p:spPr>
            <a:xfrm>
              <a:off x="7043199" y="2618100"/>
              <a:ext cx="23869" cy="23869"/>
            </a:xfrm>
            <a:custGeom>
              <a:avLst/>
              <a:gdLst/>
              <a:ahLst/>
              <a:cxnLst/>
              <a:rect l="l" t="t" r="r" b="b"/>
              <a:pathLst>
                <a:path w="910" h="910" extrusionOk="0">
                  <a:moveTo>
                    <a:pt x="455" y="1"/>
                  </a:moveTo>
                  <a:cubicBezTo>
                    <a:pt x="204" y="1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09" y="706"/>
                    <a:pt x="909" y="455"/>
                  </a:cubicBez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6" name="Google Shape;19126;p68"/>
            <p:cNvSpPr/>
            <p:nvPr/>
          </p:nvSpPr>
          <p:spPr>
            <a:xfrm>
              <a:off x="7072210" y="2697524"/>
              <a:ext cx="58152" cy="63057"/>
            </a:xfrm>
            <a:custGeom>
              <a:avLst/>
              <a:gdLst/>
              <a:ahLst/>
              <a:cxnLst/>
              <a:rect l="l" t="t" r="r" b="b"/>
              <a:pathLst>
                <a:path w="2217" h="2404" extrusionOk="0">
                  <a:moveTo>
                    <a:pt x="1410" y="0"/>
                  </a:moveTo>
                  <a:cubicBezTo>
                    <a:pt x="1368" y="0"/>
                    <a:pt x="1325" y="6"/>
                    <a:pt x="1282" y="17"/>
                  </a:cubicBezTo>
                  <a:lnTo>
                    <a:pt x="475" y="221"/>
                  </a:lnTo>
                  <a:cubicBezTo>
                    <a:pt x="156" y="302"/>
                    <a:pt x="0" y="661"/>
                    <a:pt x="156" y="946"/>
                  </a:cubicBezTo>
                  <a:cubicBezTo>
                    <a:pt x="407" y="1394"/>
                    <a:pt x="834" y="1983"/>
                    <a:pt x="1499" y="2350"/>
                  </a:cubicBezTo>
                  <a:cubicBezTo>
                    <a:pt x="1569" y="2386"/>
                    <a:pt x="1642" y="2403"/>
                    <a:pt x="1713" y="2403"/>
                  </a:cubicBezTo>
                  <a:cubicBezTo>
                    <a:pt x="1982" y="2403"/>
                    <a:pt x="2217" y="2163"/>
                    <a:pt x="2163" y="1868"/>
                  </a:cubicBezTo>
                  <a:lnTo>
                    <a:pt x="1899" y="410"/>
                  </a:lnTo>
                  <a:cubicBezTo>
                    <a:pt x="1853" y="169"/>
                    <a:pt x="1646" y="0"/>
                    <a:pt x="141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7" name="Google Shape;19127;p68"/>
            <p:cNvSpPr/>
            <p:nvPr/>
          </p:nvSpPr>
          <p:spPr>
            <a:xfrm>
              <a:off x="6876009" y="2624159"/>
              <a:ext cx="151216" cy="11935"/>
            </a:xfrm>
            <a:custGeom>
              <a:avLst/>
              <a:gdLst/>
              <a:ahLst/>
              <a:cxnLst/>
              <a:rect l="l" t="t" r="r" b="b"/>
              <a:pathLst>
                <a:path w="5765" h="455" extrusionOk="0">
                  <a:moveTo>
                    <a:pt x="1" y="0"/>
                  </a:moveTo>
                  <a:cubicBezTo>
                    <a:pt x="1" y="149"/>
                    <a:pt x="8" y="305"/>
                    <a:pt x="21" y="454"/>
                  </a:cubicBezTo>
                  <a:lnTo>
                    <a:pt x="5459" y="454"/>
                  </a:lnTo>
                  <a:cubicBezTo>
                    <a:pt x="5765" y="454"/>
                    <a:pt x="5765" y="0"/>
                    <a:pt x="545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8" name="Google Shape;19128;p68"/>
            <p:cNvSpPr/>
            <p:nvPr/>
          </p:nvSpPr>
          <p:spPr>
            <a:xfrm>
              <a:off x="7051934" y="2621483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9" y="455"/>
                    <a:pt x="461" y="353"/>
                    <a:pt x="461" y="231"/>
                  </a:cubicBezTo>
                  <a:cubicBezTo>
                    <a:pt x="461" y="102"/>
                    <a:pt x="359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9" name="Google Shape;19129;p68"/>
            <p:cNvSpPr/>
            <p:nvPr/>
          </p:nvSpPr>
          <p:spPr>
            <a:xfrm>
              <a:off x="7096551" y="2475461"/>
              <a:ext cx="72421" cy="94480"/>
            </a:xfrm>
            <a:custGeom>
              <a:avLst/>
              <a:gdLst/>
              <a:ahLst/>
              <a:cxnLst/>
              <a:rect l="l" t="t" r="r" b="b"/>
              <a:pathLst>
                <a:path w="2761" h="3602" extrusionOk="0">
                  <a:moveTo>
                    <a:pt x="103" y="1"/>
                  </a:moveTo>
                  <a:cubicBezTo>
                    <a:pt x="35" y="1"/>
                    <a:pt x="1" y="75"/>
                    <a:pt x="35" y="129"/>
                  </a:cubicBezTo>
                  <a:cubicBezTo>
                    <a:pt x="143" y="265"/>
                    <a:pt x="245" y="516"/>
                    <a:pt x="245" y="991"/>
                  </a:cubicBezTo>
                  <a:cubicBezTo>
                    <a:pt x="245" y="1594"/>
                    <a:pt x="699" y="1797"/>
                    <a:pt x="699" y="1797"/>
                  </a:cubicBezTo>
                  <a:cubicBezTo>
                    <a:pt x="699" y="1797"/>
                    <a:pt x="245" y="2001"/>
                    <a:pt x="245" y="2611"/>
                  </a:cubicBezTo>
                  <a:cubicBezTo>
                    <a:pt x="245" y="3079"/>
                    <a:pt x="143" y="3330"/>
                    <a:pt x="35" y="3465"/>
                  </a:cubicBezTo>
                  <a:cubicBezTo>
                    <a:pt x="1" y="3520"/>
                    <a:pt x="35" y="3594"/>
                    <a:pt x="103" y="3601"/>
                  </a:cubicBezTo>
                  <a:cubicBezTo>
                    <a:pt x="882" y="3506"/>
                    <a:pt x="1554" y="2984"/>
                    <a:pt x="1839" y="2252"/>
                  </a:cubicBezTo>
                  <a:lnTo>
                    <a:pt x="2259" y="2252"/>
                  </a:lnTo>
                  <a:cubicBezTo>
                    <a:pt x="2263" y="2252"/>
                    <a:pt x="2268" y="2252"/>
                    <a:pt x="2273" y="2252"/>
                  </a:cubicBezTo>
                  <a:cubicBezTo>
                    <a:pt x="2511" y="2252"/>
                    <a:pt x="2707" y="2078"/>
                    <a:pt x="2740" y="1838"/>
                  </a:cubicBezTo>
                  <a:cubicBezTo>
                    <a:pt x="2761" y="1621"/>
                    <a:pt x="2618" y="1418"/>
                    <a:pt x="2401" y="1363"/>
                  </a:cubicBezTo>
                  <a:cubicBezTo>
                    <a:pt x="2286" y="1350"/>
                    <a:pt x="2171" y="1343"/>
                    <a:pt x="2056" y="1343"/>
                  </a:cubicBezTo>
                  <a:lnTo>
                    <a:pt x="1839" y="1343"/>
                  </a:lnTo>
                  <a:cubicBezTo>
                    <a:pt x="1554" y="611"/>
                    <a:pt x="882" y="89"/>
                    <a:pt x="103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30" name="Google Shape;19130;p68"/>
          <p:cNvGrpSpPr/>
          <p:nvPr/>
        </p:nvGrpSpPr>
        <p:grpSpPr>
          <a:xfrm>
            <a:off x="6328222" y="2445847"/>
            <a:ext cx="370158" cy="344269"/>
            <a:chOff x="6328222" y="2445847"/>
            <a:chExt cx="370158" cy="344269"/>
          </a:xfrm>
        </p:grpSpPr>
        <p:sp>
          <p:nvSpPr>
            <p:cNvPr id="19131" name="Google Shape;19131;p68"/>
            <p:cNvSpPr/>
            <p:nvPr/>
          </p:nvSpPr>
          <p:spPr>
            <a:xfrm>
              <a:off x="6556423" y="2453585"/>
              <a:ext cx="128081" cy="56237"/>
            </a:xfrm>
            <a:custGeom>
              <a:avLst/>
              <a:gdLst/>
              <a:ahLst/>
              <a:cxnLst/>
              <a:rect l="l" t="t" r="r" b="b"/>
              <a:pathLst>
                <a:path w="4883" h="2144" extrusionOk="0">
                  <a:moveTo>
                    <a:pt x="2535" y="0"/>
                  </a:moveTo>
                  <a:cubicBezTo>
                    <a:pt x="1205" y="0"/>
                    <a:pt x="0" y="184"/>
                    <a:pt x="0" y="184"/>
                  </a:cubicBezTo>
                  <a:lnTo>
                    <a:pt x="3323" y="2143"/>
                  </a:lnTo>
                  <a:cubicBezTo>
                    <a:pt x="3729" y="1519"/>
                    <a:pt x="4326" y="984"/>
                    <a:pt x="4719" y="672"/>
                  </a:cubicBezTo>
                  <a:cubicBezTo>
                    <a:pt x="4882" y="536"/>
                    <a:pt x="4828" y="272"/>
                    <a:pt x="4625" y="218"/>
                  </a:cubicBezTo>
                  <a:cubicBezTo>
                    <a:pt x="4005" y="54"/>
                    <a:pt x="3252" y="0"/>
                    <a:pt x="2535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2" name="Google Shape;19132;p68"/>
            <p:cNvSpPr/>
            <p:nvPr/>
          </p:nvSpPr>
          <p:spPr>
            <a:xfrm>
              <a:off x="6328222" y="2445847"/>
              <a:ext cx="370158" cy="344269"/>
            </a:xfrm>
            <a:custGeom>
              <a:avLst/>
              <a:gdLst/>
              <a:ahLst/>
              <a:cxnLst/>
              <a:rect l="l" t="t" r="r" b="b"/>
              <a:pathLst>
                <a:path w="14112" h="13125" extrusionOk="0">
                  <a:moveTo>
                    <a:pt x="5734" y="0"/>
                  </a:moveTo>
                  <a:cubicBezTo>
                    <a:pt x="5254" y="0"/>
                    <a:pt x="4784" y="36"/>
                    <a:pt x="4333" y="106"/>
                  </a:cubicBezTo>
                  <a:cubicBezTo>
                    <a:pt x="2231" y="424"/>
                    <a:pt x="1" y="1014"/>
                    <a:pt x="1" y="1706"/>
                  </a:cubicBezTo>
                  <a:cubicBezTo>
                    <a:pt x="1" y="2065"/>
                    <a:pt x="468" y="2526"/>
                    <a:pt x="1147" y="2832"/>
                  </a:cubicBezTo>
                  <a:cubicBezTo>
                    <a:pt x="1345" y="2918"/>
                    <a:pt x="1559" y="2947"/>
                    <a:pt x="1803" y="2947"/>
                  </a:cubicBezTo>
                  <a:cubicBezTo>
                    <a:pt x="1959" y="2947"/>
                    <a:pt x="2128" y="2936"/>
                    <a:pt x="2313" y="2920"/>
                  </a:cubicBezTo>
                  <a:cubicBezTo>
                    <a:pt x="2611" y="3767"/>
                    <a:pt x="4096" y="4066"/>
                    <a:pt x="6578" y="4316"/>
                  </a:cubicBezTo>
                  <a:cubicBezTo>
                    <a:pt x="11080" y="4764"/>
                    <a:pt x="13006" y="8019"/>
                    <a:pt x="10985" y="10141"/>
                  </a:cubicBezTo>
                  <a:cubicBezTo>
                    <a:pt x="10233" y="10934"/>
                    <a:pt x="8639" y="11307"/>
                    <a:pt x="7710" y="11463"/>
                  </a:cubicBezTo>
                  <a:cubicBezTo>
                    <a:pt x="6259" y="10895"/>
                    <a:pt x="4638" y="10797"/>
                    <a:pt x="3655" y="10797"/>
                  </a:cubicBezTo>
                  <a:cubicBezTo>
                    <a:pt x="3581" y="10797"/>
                    <a:pt x="3511" y="10798"/>
                    <a:pt x="3445" y="10799"/>
                  </a:cubicBezTo>
                  <a:cubicBezTo>
                    <a:pt x="3269" y="10805"/>
                    <a:pt x="3221" y="11043"/>
                    <a:pt x="3377" y="11117"/>
                  </a:cubicBezTo>
                  <a:lnTo>
                    <a:pt x="5242" y="11965"/>
                  </a:lnTo>
                  <a:lnTo>
                    <a:pt x="3391" y="12806"/>
                  </a:lnTo>
                  <a:cubicBezTo>
                    <a:pt x="3235" y="12880"/>
                    <a:pt x="3282" y="13118"/>
                    <a:pt x="3459" y="13124"/>
                  </a:cubicBezTo>
                  <a:cubicBezTo>
                    <a:pt x="3488" y="13125"/>
                    <a:pt x="3517" y="13125"/>
                    <a:pt x="3548" y="13125"/>
                  </a:cubicBezTo>
                  <a:cubicBezTo>
                    <a:pt x="4555" y="13125"/>
                    <a:pt x="6322" y="13008"/>
                    <a:pt x="7744" y="12311"/>
                  </a:cubicBezTo>
                  <a:cubicBezTo>
                    <a:pt x="9609" y="12162"/>
                    <a:pt x="14111" y="11829"/>
                    <a:pt x="14111" y="7151"/>
                  </a:cubicBezTo>
                  <a:cubicBezTo>
                    <a:pt x="14111" y="6608"/>
                    <a:pt x="14050" y="6073"/>
                    <a:pt x="13935" y="5544"/>
                  </a:cubicBezTo>
                  <a:cubicBezTo>
                    <a:pt x="13826" y="5110"/>
                    <a:pt x="13670" y="4689"/>
                    <a:pt x="13480" y="4289"/>
                  </a:cubicBezTo>
                  <a:cubicBezTo>
                    <a:pt x="13250" y="3794"/>
                    <a:pt x="12965" y="3333"/>
                    <a:pt x="12619" y="2920"/>
                  </a:cubicBezTo>
                  <a:cubicBezTo>
                    <a:pt x="10976" y="952"/>
                    <a:pt x="8226" y="0"/>
                    <a:pt x="5734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3" name="Google Shape;19133;p68"/>
            <p:cNvSpPr/>
            <p:nvPr/>
          </p:nvSpPr>
          <p:spPr>
            <a:xfrm>
              <a:off x="6328222" y="2465546"/>
              <a:ext cx="367115" cy="303219"/>
            </a:xfrm>
            <a:custGeom>
              <a:avLst/>
              <a:gdLst/>
              <a:ahLst/>
              <a:cxnLst/>
              <a:rect l="l" t="t" r="r" b="b"/>
              <a:pathLst>
                <a:path w="13996" h="11560" extrusionOk="0">
                  <a:moveTo>
                    <a:pt x="4168" y="0"/>
                  </a:moveTo>
                  <a:cubicBezTo>
                    <a:pt x="3649" y="0"/>
                    <a:pt x="3141" y="34"/>
                    <a:pt x="2652" y="101"/>
                  </a:cubicBezTo>
                  <a:cubicBezTo>
                    <a:pt x="1845" y="216"/>
                    <a:pt x="1011" y="358"/>
                    <a:pt x="279" y="528"/>
                  </a:cubicBezTo>
                  <a:cubicBezTo>
                    <a:pt x="102" y="663"/>
                    <a:pt x="1" y="806"/>
                    <a:pt x="1" y="955"/>
                  </a:cubicBezTo>
                  <a:cubicBezTo>
                    <a:pt x="1" y="1314"/>
                    <a:pt x="468" y="1775"/>
                    <a:pt x="1153" y="2081"/>
                  </a:cubicBezTo>
                  <a:cubicBezTo>
                    <a:pt x="1348" y="2167"/>
                    <a:pt x="1560" y="2196"/>
                    <a:pt x="1804" y="2196"/>
                  </a:cubicBezTo>
                  <a:cubicBezTo>
                    <a:pt x="1959" y="2196"/>
                    <a:pt x="2128" y="2185"/>
                    <a:pt x="2313" y="2169"/>
                  </a:cubicBezTo>
                  <a:cubicBezTo>
                    <a:pt x="2611" y="3016"/>
                    <a:pt x="4103" y="3315"/>
                    <a:pt x="6578" y="3565"/>
                  </a:cubicBezTo>
                  <a:cubicBezTo>
                    <a:pt x="9697" y="3877"/>
                    <a:pt x="11582" y="5532"/>
                    <a:pt x="11772" y="7227"/>
                  </a:cubicBezTo>
                  <a:cubicBezTo>
                    <a:pt x="12511" y="10109"/>
                    <a:pt x="8768" y="11404"/>
                    <a:pt x="7744" y="11560"/>
                  </a:cubicBezTo>
                  <a:cubicBezTo>
                    <a:pt x="8741" y="11485"/>
                    <a:pt x="10497" y="11350"/>
                    <a:pt x="11914" y="10522"/>
                  </a:cubicBezTo>
                  <a:cubicBezTo>
                    <a:pt x="12775" y="9783"/>
                    <a:pt x="13372" y="8692"/>
                    <a:pt x="13372" y="7085"/>
                  </a:cubicBezTo>
                  <a:cubicBezTo>
                    <a:pt x="13372" y="6549"/>
                    <a:pt x="13311" y="6013"/>
                    <a:pt x="13175" y="5491"/>
                  </a:cubicBezTo>
                  <a:cubicBezTo>
                    <a:pt x="13060" y="5057"/>
                    <a:pt x="12891" y="4637"/>
                    <a:pt x="12674" y="4244"/>
                  </a:cubicBezTo>
                  <a:cubicBezTo>
                    <a:pt x="12633" y="4155"/>
                    <a:pt x="12585" y="4081"/>
                    <a:pt x="12538" y="3999"/>
                  </a:cubicBezTo>
                  <a:lnTo>
                    <a:pt x="13840" y="3918"/>
                  </a:lnTo>
                  <a:cubicBezTo>
                    <a:pt x="13948" y="3904"/>
                    <a:pt x="13996" y="3776"/>
                    <a:pt x="13921" y="3694"/>
                  </a:cubicBezTo>
                  <a:cubicBezTo>
                    <a:pt x="12979" y="2731"/>
                    <a:pt x="11772" y="2067"/>
                    <a:pt x="10450" y="1796"/>
                  </a:cubicBezTo>
                  <a:cubicBezTo>
                    <a:pt x="8672" y="587"/>
                    <a:pt x="6333" y="0"/>
                    <a:pt x="4168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4" name="Google Shape;19134;p68"/>
            <p:cNvSpPr/>
            <p:nvPr/>
          </p:nvSpPr>
          <p:spPr>
            <a:xfrm>
              <a:off x="6441877" y="2460536"/>
              <a:ext cx="23843" cy="23843"/>
            </a:xfrm>
            <a:custGeom>
              <a:avLst/>
              <a:gdLst/>
              <a:ahLst/>
              <a:cxnLst/>
              <a:rect l="l" t="t" r="r" b="b"/>
              <a:pathLst>
                <a:path w="909" h="909" extrusionOk="0">
                  <a:moveTo>
                    <a:pt x="455" y="0"/>
                  </a:moveTo>
                  <a:cubicBezTo>
                    <a:pt x="204" y="0"/>
                    <a:pt x="0" y="203"/>
                    <a:pt x="0" y="454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06" y="909"/>
                    <a:pt x="909" y="705"/>
                    <a:pt x="909" y="454"/>
                  </a:cubicBezTo>
                  <a:cubicBezTo>
                    <a:pt x="909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5" name="Google Shape;19135;p68"/>
            <p:cNvSpPr/>
            <p:nvPr/>
          </p:nvSpPr>
          <p:spPr>
            <a:xfrm>
              <a:off x="6511071" y="2472051"/>
              <a:ext cx="30978" cy="38820"/>
            </a:xfrm>
            <a:custGeom>
              <a:avLst/>
              <a:gdLst/>
              <a:ahLst/>
              <a:cxnLst/>
              <a:rect l="l" t="t" r="r" b="b"/>
              <a:pathLst>
                <a:path w="1181" h="1480" extrusionOk="0">
                  <a:moveTo>
                    <a:pt x="940" y="1"/>
                  </a:moveTo>
                  <a:cubicBezTo>
                    <a:pt x="835" y="1"/>
                    <a:pt x="731" y="66"/>
                    <a:pt x="719" y="205"/>
                  </a:cubicBezTo>
                  <a:cubicBezTo>
                    <a:pt x="671" y="714"/>
                    <a:pt x="197" y="1060"/>
                    <a:pt x="183" y="1066"/>
                  </a:cubicBezTo>
                  <a:cubicBezTo>
                    <a:pt x="0" y="1195"/>
                    <a:pt x="95" y="1480"/>
                    <a:pt x="319" y="1480"/>
                  </a:cubicBezTo>
                  <a:cubicBezTo>
                    <a:pt x="366" y="1480"/>
                    <a:pt x="414" y="1460"/>
                    <a:pt x="448" y="1432"/>
                  </a:cubicBezTo>
                  <a:cubicBezTo>
                    <a:pt x="475" y="1419"/>
                    <a:pt x="1105" y="971"/>
                    <a:pt x="1166" y="246"/>
                  </a:cubicBezTo>
                  <a:cubicBezTo>
                    <a:pt x="1181" y="87"/>
                    <a:pt x="1060" y="1"/>
                    <a:pt x="94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6" name="Google Shape;19136;p68"/>
            <p:cNvSpPr/>
            <p:nvPr/>
          </p:nvSpPr>
          <p:spPr>
            <a:xfrm>
              <a:off x="6537905" y="2480261"/>
              <a:ext cx="24945" cy="34702"/>
            </a:xfrm>
            <a:custGeom>
              <a:avLst/>
              <a:gdLst/>
              <a:ahLst/>
              <a:cxnLst/>
              <a:rect l="l" t="t" r="r" b="b"/>
              <a:pathLst>
                <a:path w="951" h="1323" extrusionOk="0">
                  <a:moveTo>
                    <a:pt x="718" y="0"/>
                  </a:moveTo>
                  <a:cubicBezTo>
                    <a:pt x="714" y="0"/>
                    <a:pt x="710" y="0"/>
                    <a:pt x="706" y="1"/>
                  </a:cubicBezTo>
                  <a:cubicBezTo>
                    <a:pt x="577" y="1"/>
                    <a:pt x="482" y="109"/>
                    <a:pt x="482" y="231"/>
                  </a:cubicBezTo>
                  <a:cubicBezTo>
                    <a:pt x="489" y="618"/>
                    <a:pt x="164" y="916"/>
                    <a:pt x="157" y="923"/>
                  </a:cubicBezTo>
                  <a:cubicBezTo>
                    <a:pt x="1" y="1065"/>
                    <a:pt x="103" y="1323"/>
                    <a:pt x="306" y="1323"/>
                  </a:cubicBezTo>
                  <a:cubicBezTo>
                    <a:pt x="367" y="1316"/>
                    <a:pt x="421" y="1296"/>
                    <a:pt x="462" y="1262"/>
                  </a:cubicBezTo>
                  <a:cubicBezTo>
                    <a:pt x="482" y="1242"/>
                    <a:pt x="950" y="821"/>
                    <a:pt x="937" y="218"/>
                  </a:cubicBezTo>
                  <a:cubicBezTo>
                    <a:pt x="937" y="99"/>
                    <a:pt x="835" y="0"/>
                    <a:pt x="718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7" name="Google Shape;19137;p68"/>
            <p:cNvSpPr/>
            <p:nvPr/>
          </p:nvSpPr>
          <p:spPr>
            <a:xfrm>
              <a:off x="6561407" y="2488655"/>
              <a:ext cx="22610" cy="29876"/>
            </a:xfrm>
            <a:custGeom>
              <a:avLst/>
              <a:gdLst/>
              <a:ahLst/>
              <a:cxnLst/>
              <a:rect l="l" t="t" r="r" b="b"/>
              <a:pathLst>
                <a:path w="862" h="1139" extrusionOk="0">
                  <a:moveTo>
                    <a:pt x="623" y="0"/>
                  </a:moveTo>
                  <a:cubicBezTo>
                    <a:pt x="507" y="0"/>
                    <a:pt x="393" y="78"/>
                    <a:pt x="400" y="230"/>
                  </a:cubicBezTo>
                  <a:cubicBezTo>
                    <a:pt x="407" y="508"/>
                    <a:pt x="163" y="738"/>
                    <a:pt x="156" y="738"/>
                  </a:cubicBezTo>
                  <a:cubicBezTo>
                    <a:pt x="0" y="881"/>
                    <a:pt x="95" y="1138"/>
                    <a:pt x="305" y="1138"/>
                  </a:cubicBezTo>
                  <a:cubicBezTo>
                    <a:pt x="359" y="1138"/>
                    <a:pt x="414" y="1118"/>
                    <a:pt x="454" y="1084"/>
                  </a:cubicBezTo>
                  <a:cubicBezTo>
                    <a:pt x="475" y="1071"/>
                    <a:pt x="861" y="718"/>
                    <a:pt x="854" y="223"/>
                  </a:cubicBezTo>
                  <a:cubicBezTo>
                    <a:pt x="848" y="73"/>
                    <a:pt x="735" y="0"/>
                    <a:pt x="6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8" name="Google Shape;19138;p68"/>
            <p:cNvSpPr/>
            <p:nvPr/>
          </p:nvSpPr>
          <p:spPr>
            <a:xfrm>
              <a:off x="6388866" y="2518242"/>
              <a:ext cx="86244" cy="15240"/>
            </a:xfrm>
            <a:custGeom>
              <a:avLst/>
              <a:gdLst/>
              <a:ahLst/>
              <a:cxnLst/>
              <a:rect l="l" t="t" r="r" b="b"/>
              <a:pathLst>
                <a:path w="3288" h="581" extrusionOk="0">
                  <a:moveTo>
                    <a:pt x="1914" y="1"/>
                  </a:moveTo>
                  <a:cubicBezTo>
                    <a:pt x="1320" y="1"/>
                    <a:pt x="727" y="47"/>
                    <a:pt x="136" y="139"/>
                  </a:cubicBezTo>
                  <a:lnTo>
                    <a:pt x="1" y="153"/>
                  </a:lnTo>
                  <a:cubicBezTo>
                    <a:pt x="55" y="316"/>
                    <a:pt x="157" y="465"/>
                    <a:pt x="286" y="580"/>
                  </a:cubicBezTo>
                  <a:cubicBezTo>
                    <a:pt x="813" y="499"/>
                    <a:pt x="1346" y="459"/>
                    <a:pt x="1879" y="459"/>
                  </a:cubicBezTo>
                  <a:cubicBezTo>
                    <a:pt x="2236" y="459"/>
                    <a:pt x="2594" y="477"/>
                    <a:pt x="2950" y="512"/>
                  </a:cubicBezTo>
                  <a:cubicBezTo>
                    <a:pt x="2959" y="513"/>
                    <a:pt x="2967" y="513"/>
                    <a:pt x="2976" y="513"/>
                  </a:cubicBezTo>
                  <a:cubicBezTo>
                    <a:pt x="3251" y="513"/>
                    <a:pt x="3288" y="84"/>
                    <a:pt x="2998" y="58"/>
                  </a:cubicBezTo>
                  <a:lnTo>
                    <a:pt x="2998" y="51"/>
                  </a:lnTo>
                  <a:cubicBezTo>
                    <a:pt x="2636" y="18"/>
                    <a:pt x="2275" y="1"/>
                    <a:pt x="1914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39" name="Google Shape;19139;p68"/>
          <p:cNvGrpSpPr/>
          <p:nvPr/>
        </p:nvGrpSpPr>
        <p:grpSpPr>
          <a:xfrm>
            <a:off x="5249540" y="2432942"/>
            <a:ext cx="351639" cy="370184"/>
            <a:chOff x="5249540" y="2432942"/>
            <a:chExt cx="351639" cy="370184"/>
          </a:xfrm>
        </p:grpSpPr>
        <p:sp>
          <p:nvSpPr>
            <p:cNvPr id="19140" name="Google Shape;19140;p68"/>
            <p:cNvSpPr/>
            <p:nvPr/>
          </p:nvSpPr>
          <p:spPr>
            <a:xfrm>
              <a:off x="5268556" y="2532721"/>
              <a:ext cx="131281" cy="68854"/>
            </a:xfrm>
            <a:custGeom>
              <a:avLst/>
              <a:gdLst/>
              <a:ahLst/>
              <a:cxnLst/>
              <a:rect l="l" t="t" r="r" b="b"/>
              <a:pathLst>
                <a:path w="5005" h="2625" extrusionOk="0">
                  <a:moveTo>
                    <a:pt x="3994" y="1"/>
                  </a:moveTo>
                  <a:lnTo>
                    <a:pt x="0" y="2266"/>
                  </a:lnTo>
                  <a:cubicBezTo>
                    <a:pt x="419" y="2521"/>
                    <a:pt x="877" y="2624"/>
                    <a:pt x="1335" y="2624"/>
                  </a:cubicBezTo>
                  <a:cubicBezTo>
                    <a:pt x="2080" y="2624"/>
                    <a:pt x="2824" y="2351"/>
                    <a:pt x="3391" y="2015"/>
                  </a:cubicBezTo>
                  <a:cubicBezTo>
                    <a:pt x="4021" y="1642"/>
                    <a:pt x="4469" y="1391"/>
                    <a:pt x="5005" y="1310"/>
                  </a:cubicBezTo>
                  <a:lnTo>
                    <a:pt x="3994" y="1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1" name="Google Shape;19141;p68"/>
            <p:cNvSpPr/>
            <p:nvPr/>
          </p:nvSpPr>
          <p:spPr>
            <a:xfrm>
              <a:off x="5476482" y="2439054"/>
              <a:ext cx="96946" cy="67726"/>
            </a:xfrm>
            <a:custGeom>
              <a:avLst/>
              <a:gdLst/>
              <a:ahLst/>
              <a:cxnLst/>
              <a:rect l="l" t="t" r="r" b="b"/>
              <a:pathLst>
                <a:path w="3696" h="2582" extrusionOk="0">
                  <a:moveTo>
                    <a:pt x="1932" y="0"/>
                  </a:moveTo>
                  <a:cubicBezTo>
                    <a:pt x="725" y="0"/>
                    <a:pt x="0" y="304"/>
                    <a:pt x="0" y="304"/>
                  </a:cubicBezTo>
                  <a:lnTo>
                    <a:pt x="2489" y="2582"/>
                  </a:lnTo>
                  <a:lnTo>
                    <a:pt x="3533" y="799"/>
                  </a:lnTo>
                  <a:cubicBezTo>
                    <a:pt x="3696" y="514"/>
                    <a:pt x="3519" y="155"/>
                    <a:pt x="3194" y="107"/>
                  </a:cubicBezTo>
                  <a:cubicBezTo>
                    <a:pt x="2731" y="30"/>
                    <a:pt x="2308" y="0"/>
                    <a:pt x="1932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2" name="Google Shape;19142;p68"/>
            <p:cNvSpPr/>
            <p:nvPr/>
          </p:nvSpPr>
          <p:spPr>
            <a:xfrm>
              <a:off x="5249540" y="2432942"/>
              <a:ext cx="342931" cy="370184"/>
            </a:xfrm>
            <a:custGeom>
              <a:avLst/>
              <a:gdLst/>
              <a:ahLst/>
              <a:cxnLst/>
              <a:rect l="l" t="t" r="r" b="b"/>
              <a:pathLst>
                <a:path w="13074" h="14113" extrusionOk="0">
                  <a:moveTo>
                    <a:pt x="6472" y="0"/>
                  </a:moveTo>
                  <a:cubicBezTo>
                    <a:pt x="5312" y="0"/>
                    <a:pt x="3885" y="383"/>
                    <a:pt x="3119" y="998"/>
                  </a:cubicBezTo>
                  <a:cubicBezTo>
                    <a:pt x="1858" y="2001"/>
                    <a:pt x="1641" y="2896"/>
                    <a:pt x="1621" y="3337"/>
                  </a:cubicBezTo>
                  <a:cubicBezTo>
                    <a:pt x="1614" y="3540"/>
                    <a:pt x="1512" y="3730"/>
                    <a:pt x="1349" y="3852"/>
                  </a:cubicBezTo>
                  <a:cubicBezTo>
                    <a:pt x="298" y="4646"/>
                    <a:pt x="34" y="5283"/>
                    <a:pt x="7" y="5703"/>
                  </a:cubicBezTo>
                  <a:cubicBezTo>
                    <a:pt x="1" y="5972"/>
                    <a:pt x="216" y="6175"/>
                    <a:pt x="465" y="6175"/>
                  </a:cubicBezTo>
                  <a:cubicBezTo>
                    <a:pt x="506" y="6175"/>
                    <a:pt x="548" y="6169"/>
                    <a:pt x="590" y="6158"/>
                  </a:cubicBezTo>
                  <a:cubicBezTo>
                    <a:pt x="1939" y="5792"/>
                    <a:pt x="3200" y="5141"/>
                    <a:pt x="4299" y="4266"/>
                  </a:cubicBezTo>
                  <a:cubicBezTo>
                    <a:pt x="4385" y="4196"/>
                    <a:pt x="4488" y="4162"/>
                    <a:pt x="4589" y="4162"/>
                  </a:cubicBezTo>
                  <a:cubicBezTo>
                    <a:pt x="4734" y="4162"/>
                    <a:pt x="4876" y="4232"/>
                    <a:pt x="4963" y="4368"/>
                  </a:cubicBezTo>
                  <a:cubicBezTo>
                    <a:pt x="5933" y="5859"/>
                    <a:pt x="7635" y="6382"/>
                    <a:pt x="8666" y="6571"/>
                  </a:cubicBezTo>
                  <a:lnTo>
                    <a:pt x="8666" y="6599"/>
                  </a:lnTo>
                  <a:cubicBezTo>
                    <a:pt x="8903" y="6931"/>
                    <a:pt x="9079" y="7304"/>
                    <a:pt x="9174" y="7704"/>
                  </a:cubicBezTo>
                  <a:cubicBezTo>
                    <a:pt x="9723" y="9819"/>
                    <a:pt x="8130" y="11881"/>
                    <a:pt x="5940" y="11887"/>
                  </a:cubicBezTo>
                  <a:cubicBezTo>
                    <a:pt x="5519" y="11887"/>
                    <a:pt x="5004" y="11867"/>
                    <a:pt x="4563" y="11820"/>
                  </a:cubicBezTo>
                  <a:lnTo>
                    <a:pt x="2563" y="10721"/>
                  </a:lnTo>
                  <a:cubicBezTo>
                    <a:pt x="2544" y="10710"/>
                    <a:pt x="2524" y="10705"/>
                    <a:pt x="2505" y="10705"/>
                  </a:cubicBezTo>
                  <a:cubicBezTo>
                    <a:pt x="2431" y="10705"/>
                    <a:pt x="2368" y="10782"/>
                    <a:pt x="2400" y="10864"/>
                  </a:cubicBezTo>
                  <a:cubicBezTo>
                    <a:pt x="2536" y="11223"/>
                    <a:pt x="2834" y="11840"/>
                    <a:pt x="3350" y="12260"/>
                  </a:cubicBezTo>
                  <a:cubicBezTo>
                    <a:pt x="3451" y="12348"/>
                    <a:pt x="3465" y="12504"/>
                    <a:pt x="3370" y="12599"/>
                  </a:cubicBezTo>
                  <a:cubicBezTo>
                    <a:pt x="2977" y="12993"/>
                    <a:pt x="2658" y="13447"/>
                    <a:pt x="2427" y="13949"/>
                  </a:cubicBezTo>
                  <a:cubicBezTo>
                    <a:pt x="2389" y="14031"/>
                    <a:pt x="2452" y="14113"/>
                    <a:pt x="2532" y="14113"/>
                  </a:cubicBezTo>
                  <a:cubicBezTo>
                    <a:pt x="2551" y="14113"/>
                    <a:pt x="2571" y="14108"/>
                    <a:pt x="2590" y="14098"/>
                  </a:cubicBezTo>
                  <a:lnTo>
                    <a:pt x="4807" y="12871"/>
                  </a:lnTo>
                  <a:cubicBezTo>
                    <a:pt x="5397" y="12911"/>
                    <a:pt x="6055" y="12932"/>
                    <a:pt x="6360" y="12932"/>
                  </a:cubicBezTo>
                  <a:cubicBezTo>
                    <a:pt x="10110" y="12932"/>
                    <a:pt x="13073" y="9751"/>
                    <a:pt x="12809" y="6009"/>
                  </a:cubicBezTo>
                  <a:cubicBezTo>
                    <a:pt x="12564" y="2774"/>
                    <a:pt x="9981" y="211"/>
                    <a:pt x="6747" y="8"/>
                  </a:cubicBezTo>
                  <a:cubicBezTo>
                    <a:pt x="6657" y="3"/>
                    <a:pt x="6565" y="0"/>
                    <a:pt x="6472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3" name="Google Shape;19143;p68"/>
            <p:cNvSpPr/>
            <p:nvPr/>
          </p:nvSpPr>
          <p:spPr>
            <a:xfrm>
              <a:off x="5249540" y="2484196"/>
              <a:ext cx="351639" cy="318931"/>
            </a:xfrm>
            <a:custGeom>
              <a:avLst/>
              <a:gdLst/>
              <a:ahLst/>
              <a:cxnLst/>
              <a:rect l="l" t="t" r="r" b="b"/>
              <a:pathLst>
                <a:path w="13406" h="12159" extrusionOk="0">
                  <a:moveTo>
                    <a:pt x="6290" y="0"/>
                  </a:moveTo>
                  <a:cubicBezTo>
                    <a:pt x="4288" y="0"/>
                    <a:pt x="2413" y="969"/>
                    <a:pt x="1349" y="1898"/>
                  </a:cubicBezTo>
                  <a:cubicBezTo>
                    <a:pt x="298" y="2699"/>
                    <a:pt x="34" y="3329"/>
                    <a:pt x="7" y="3749"/>
                  </a:cubicBezTo>
                  <a:cubicBezTo>
                    <a:pt x="1" y="4018"/>
                    <a:pt x="216" y="4221"/>
                    <a:pt x="465" y="4221"/>
                  </a:cubicBezTo>
                  <a:cubicBezTo>
                    <a:pt x="506" y="4221"/>
                    <a:pt x="548" y="4215"/>
                    <a:pt x="590" y="4204"/>
                  </a:cubicBezTo>
                  <a:cubicBezTo>
                    <a:pt x="1939" y="3831"/>
                    <a:pt x="3207" y="3187"/>
                    <a:pt x="4299" y="2312"/>
                  </a:cubicBezTo>
                  <a:cubicBezTo>
                    <a:pt x="4386" y="2242"/>
                    <a:pt x="4489" y="2208"/>
                    <a:pt x="4592" y="2208"/>
                  </a:cubicBezTo>
                  <a:cubicBezTo>
                    <a:pt x="4736" y="2208"/>
                    <a:pt x="4879" y="2276"/>
                    <a:pt x="4970" y="2407"/>
                  </a:cubicBezTo>
                  <a:cubicBezTo>
                    <a:pt x="5933" y="3905"/>
                    <a:pt x="7642" y="4428"/>
                    <a:pt x="8666" y="4611"/>
                  </a:cubicBezTo>
                  <a:lnTo>
                    <a:pt x="8672" y="4645"/>
                  </a:lnTo>
                  <a:cubicBezTo>
                    <a:pt x="8910" y="4977"/>
                    <a:pt x="9079" y="5350"/>
                    <a:pt x="9181" y="5750"/>
                  </a:cubicBezTo>
                  <a:cubicBezTo>
                    <a:pt x="9730" y="7865"/>
                    <a:pt x="8130" y="9927"/>
                    <a:pt x="5947" y="9933"/>
                  </a:cubicBezTo>
                  <a:cubicBezTo>
                    <a:pt x="5519" y="9933"/>
                    <a:pt x="5004" y="9906"/>
                    <a:pt x="4570" y="9866"/>
                  </a:cubicBezTo>
                  <a:lnTo>
                    <a:pt x="2563" y="8767"/>
                  </a:lnTo>
                  <a:cubicBezTo>
                    <a:pt x="2544" y="8756"/>
                    <a:pt x="2524" y="8751"/>
                    <a:pt x="2505" y="8751"/>
                  </a:cubicBezTo>
                  <a:cubicBezTo>
                    <a:pt x="2431" y="8751"/>
                    <a:pt x="2368" y="8828"/>
                    <a:pt x="2400" y="8910"/>
                  </a:cubicBezTo>
                  <a:cubicBezTo>
                    <a:pt x="2536" y="9269"/>
                    <a:pt x="2834" y="9886"/>
                    <a:pt x="3350" y="10306"/>
                  </a:cubicBezTo>
                  <a:cubicBezTo>
                    <a:pt x="3451" y="10388"/>
                    <a:pt x="3465" y="10550"/>
                    <a:pt x="3370" y="10645"/>
                  </a:cubicBezTo>
                  <a:cubicBezTo>
                    <a:pt x="2983" y="11039"/>
                    <a:pt x="2665" y="11493"/>
                    <a:pt x="2427" y="11995"/>
                  </a:cubicBezTo>
                  <a:cubicBezTo>
                    <a:pt x="2389" y="12077"/>
                    <a:pt x="2452" y="12159"/>
                    <a:pt x="2532" y="12159"/>
                  </a:cubicBezTo>
                  <a:cubicBezTo>
                    <a:pt x="2551" y="12159"/>
                    <a:pt x="2571" y="12154"/>
                    <a:pt x="2590" y="12144"/>
                  </a:cubicBezTo>
                  <a:lnTo>
                    <a:pt x="4807" y="10917"/>
                  </a:lnTo>
                  <a:cubicBezTo>
                    <a:pt x="5397" y="10957"/>
                    <a:pt x="6055" y="10978"/>
                    <a:pt x="6360" y="10978"/>
                  </a:cubicBezTo>
                  <a:cubicBezTo>
                    <a:pt x="7228" y="10978"/>
                    <a:pt x="8089" y="10801"/>
                    <a:pt x="8889" y="10462"/>
                  </a:cubicBezTo>
                  <a:cubicBezTo>
                    <a:pt x="13405" y="7669"/>
                    <a:pt x="11690" y="2407"/>
                    <a:pt x="9405" y="915"/>
                  </a:cubicBezTo>
                  <a:cubicBezTo>
                    <a:pt x="8395" y="259"/>
                    <a:pt x="7326" y="0"/>
                    <a:pt x="6290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4" name="Google Shape;19144;p68"/>
            <p:cNvSpPr/>
            <p:nvPr/>
          </p:nvSpPr>
          <p:spPr>
            <a:xfrm>
              <a:off x="5369227" y="2515540"/>
              <a:ext cx="191820" cy="234549"/>
            </a:xfrm>
            <a:custGeom>
              <a:avLst/>
              <a:gdLst/>
              <a:ahLst/>
              <a:cxnLst/>
              <a:rect l="l" t="t" r="r" b="b"/>
              <a:pathLst>
                <a:path w="7313" h="8942" extrusionOk="0">
                  <a:moveTo>
                    <a:pt x="3181" y="1"/>
                  </a:moveTo>
                  <a:cubicBezTo>
                    <a:pt x="3077" y="1"/>
                    <a:pt x="2994" y="93"/>
                    <a:pt x="3018" y="202"/>
                  </a:cubicBezTo>
                  <a:cubicBezTo>
                    <a:pt x="3350" y="1653"/>
                    <a:pt x="5181" y="1924"/>
                    <a:pt x="4964" y="3409"/>
                  </a:cubicBezTo>
                  <a:cubicBezTo>
                    <a:pt x="4957" y="3465"/>
                    <a:pt x="4910" y="3505"/>
                    <a:pt x="4855" y="3505"/>
                  </a:cubicBezTo>
                  <a:cubicBezTo>
                    <a:pt x="4851" y="3505"/>
                    <a:pt x="4846" y="3504"/>
                    <a:pt x="4842" y="3504"/>
                  </a:cubicBezTo>
                  <a:cubicBezTo>
                    <a:pt x="4699" y="3497"/>
                    <a:pt x="4415" y="3463"/>
                    <a:pt x="4069" y="3409"/>
                  </a:cubicBezTo>
                  <a:lnTo>
                    <a:pt x="4069" y="3409"/>
                  </a:lnTo>
                  <a:cubicBezTo>
                    <a:pt x="4320" y="3755"/>
                    <a:pt x="4503" y="4141"/>
                    <a:pt x="4611" y="4555"/>
                  </a:cubicBezTo>
                  <a:cubicBezTo>
                    <a:pt x="5160" y="6670"/>
                    <a:pt x="3567" y="8738"/>
                    <a:pt x="1377" y="8738"/>
                  </a:cubicBezTo>
                  <a:cubicBezTo>
                    <a:pt x="956" y="8738"/>
                    <a:pt x="441" y="8718"/>
                    <a:pt x="0" y="8677"/>
                  </a:cubicBezTo>
                  <a:lnTo>
                    <a:pt x="0" y="8677"/>
                  </a:lnTo>
                  <a:cubicBezTo>
                    <a:pt x="679" y="8859"/>
                    <a:pt x="1305" y="8942"/>
                    <a:pt x="1877" y="8942"/>
                  </a:cubicBezTo>
                  <a:cubicBezTo>
                    <a:pt x="5971" y="8942"/>
                    <a:pt x="7312" y="4695"/>
                    <a:pt x="5438" y="1815"/>
                  </a:cubicBezTo>
                  <a:cubicBezTo>
                    <a:pt x="4998" y="1124"/>
                    <a:pt x="4381" y="561"/>
                    <a:pt x="3655" y="175"/>
                  </a:cubicBezTo>
                  <a:cubicBezTo>
                    <a:pt x="3519" y="100"/>
                    <a:pt x="3370" y="46"/>
                    <a:pt x="3221" y="5"/>
                  </a:cubicBezTo>
                  <a:cubicBezTo>
                    <a:pt x="3208" y="2"/>
                    <a:pt x="3194" y="1"/>
                    <a:pt x="3181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5" name="Google Shape;19145;p68"/>
            <p:cNvSpPr/>
            <p:nvPr/>
          </p:nvSpPr>
          <p:spPr>
            <a:xfrm>
              <a:off x="5352335" y="2493245"/>
              <a:ext cx="24027" cy="30086"/>
            </a:xfrm>
            <a:custGeom>
              <a:avLst/>
              <a:gdLst/>
              <a:ahLst/>
              <a:cxnLst/>
              <a:rect l="l" t="t" r="r" b="b"/>
              <a:pathLst>
                <a:path w="916" h="1147" extrusionOk="0">
                  <a:moveTo>
                    <a:pt x="467" y="0"/>
                  </a:moveTo>
                  <a:cubicBezTo>
                    <a:pt x="463" y="0"/>
                    <a:pt x="459" y="1"/>
                    <a:pt x="454" y="1"/>
                  </a:cubicBezTo>
                  <a:cubicBezTo>
                    <a:pt x="204" y="1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43"/>
                    <a:pt x="204" y="1147"/>
                    <a:pt x="454" y="1147"/>
                  </a:cubicBezTo>
                  <a:cubicBezTo>
                    <a:pt x="712" y="1147"/>
                    <a:pt x="916" y="943"/>
                    <a:pt x="916" y="685"/>
                  </a:cubicBezTo>
                  <a:lnTo>
                    <a:pt x="916" y="455"/>
                  </a:lnTo>
                  <a:cubicBezTo>
                    <a:pt x="916" y="208"/>
                    <a:pt x="718" y="0"/>
                    <a:pt x="46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6" name="Google Shape;19146;p68"/>
            <p:cNvSpPr/>
            <p:nvPr/>
          </p:nvSpPr>
          <p:spPr>
            <a:xfrm>
              <a:off x="5358184" y="2499304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9" y="0"/>
                    <a:pt x="1" y="102"/>
                    <a:pt x="1" y="224"/>
                  </a:cubicBezTo>
                  <a:cubicBezTo>
                    <a:pt x="1" y="353"/>
                    <a:pt x="109" y="454"/>
                    <a:pt x="231" y="454"/>
                  </a:cubicBezTo>
                  <a:cubicBezTo>
                    <a:pt x="360" y="454"/>
                    <a:pt x="462" y="353"/>
                    <a:pt x="462" y="224"/>
                  </a:cubicBezTo>
                  <a:cubicBezTo>
                    <a:pt x="462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47" name="Google Shape;19147;p68"/>
          <p:cNvGrpSpPr/>
          <p:nvPr/>
        </p:nvGrpSpPr>
        <p:grpSpPr>
          <a:xfrm>
            <a:off x="4137047" y="2482176"/>
            <a:ext cx="371102" cy="271585"/>
            <a:chOff x="4137047" y="2482176"/>
            <a:chExt cx="371102" cy="271585"/>
          </a:xfrm>
        </p:grpSpPr>
        <p:sp>
          <p:nvSpPr>
            <p:cNvPr id="19148" name="Google Shape;19148;p68"/>
            <p:cNvSpPr/>
            <p:nvPr/>
          </p:nvSpPr>
          <p:spPr>
            <a:xfrm>
              <a:off x="4264367" y="2702062"/>
              <a:ext cx="108540" cy="51699"/>
            </a:xfrm>
            <a:custGeom>
              <a:avLst/>
              <a:gdLst/>
              <a:ahLst/>
              <a:cxnLst/>
              <a:rect l="l" t="t" r="r" b="b"/>
              <a:pathLst>
                <a:path w="4138" h="1971" extrusionOk="0">
                  <a:moveTo>
                    <a:pt x="3927" y="0"/>
                  </a:moveTo>
                  <a:lnTo>
                    <a:pt x="1" y="1160"/>
                  </a:lnTo>
                  <a:cubicBezTo>
                    <a:pt x="1" y="1160"/>
                    <a:pt x="1711" y="1970"/>
                    <a:pt x="3364" y="1970"/>
                  </a:cubicBezTo>
                  <a:cubicBezTo>
                    <a:pt x="3544" y="1970"/>
                    <a:pt x="3723" y="1961"/>
                    <a:pt x="3900" y="1939"/>
                  </a:cubicBezTo>
                  <a:cubicBezTo>
                    <a:pt x="4049" y="1926"/>
                    <a:pt x="4137" y="1770"/>
                    <a:pt x="4090" y="1627"/>
                  </a:cubicBezTo>
                  <a:cubicBezTo>
                    <a:pt x="3954" y="1282"/>
                    <a:pt x="3771" y="631"/>
                    <a:pt x="3927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9" name="Google Shape;19149;p68"/>
            <p:cNvSpPr/>
            <p:nvPr/>
          </p:nvSpPr>
          <p:spPr>
            <a:xfrm>
              <a:off x="4240026" y="2482176"/>
              <a:ext cx="181958" cy="104841"/>
            </a:xfrm>
            <a:custGeom>
              <a:avLst/>
              <a:gdLst/>
              <a:ahLst/>
              <a:cxnLst/>
              <a:rect l="l" t="t" r="r" b="b"/>
              <a:pathLst>
                <a:path w="6937" h="3997" extrusionOk="0">
                  <a:moveTo>
                    <a:pt x="1310" y="1"/>
                  </a:moveTo>
                  <a:cubicBezTo>
                    <a:pt x="1233" y="1"/>
                    <a:pt x="1156" y="41"/>
                    <a:pt x="1119" y="111"/>
                  </a:cubicBezTo>
                  <a:lnTo>
                    <a:pt x="0" y="1914"/>
                  </a:lnTo>
                  <a:lnTo>
                    <a:pt x="6937" y="3996"/>
                  </a:lnTo>
                  <a:cubicBezTo>
                    <a:pt x="5628" y="2036"/>
                    <a:pt x="3648" y="619"/>
                    <a:pt x="1370" y="9"/>
                  </a:cubicBezTo>
                  <a:cubicBezTo>
                    <a:pt x="1350" y="3"/>
                    <a:pt x="1330" y="1"/>
                    <a:pt x="1310" y="1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0" name="Google Shape;19150;p68"/>
            <p:cNvSpPr/>
            <p:nvPr/>
          </p:nvSpPr>
          <p:spPr>
            <a:xfrm>
              <a:off x="4415924" y="2545049"/>
              <a:ext cx="92225" cy="168528"/>
            </a:xfrm>
            <a:custGeom>
              <a:avLst/>
              <a:gdLst/>
              <a:ahLst/>
              <a:cxnLst/>
              <a:rect l="l" t="t" r="r" b="b"/>
              <a:pathLst>
                <a:path w="3516" h="6425" extrusionOk="0">
                  <a:moveTo>
                    <a:pt x="3267" y="1"/>
                  </a:moveTo>
                  <a:cubicBezTo>
                    <a:pt x="3209" y="1"/>
                    <a:pt x="3150" y="25"/>
                    <a:pt x="3106" y="80"/>
                  </a:cubicBezTo>
                  <a:cubicBezTo>
                    <a:pt x="2522" y="758"/>
                    <a:pt x="1505" y="1674"/>
                    <a:pt x="0" y="2060"/>
                  </a:cubicBezTo>
                  <a:lnTo>
                    <a:pt x="41" y="4372"/>
                  </a:lnTo>
                  <a:cubicBezTo>
                    <a:pt x="1519" y="4759"/>
                    <a:pt x="2522" y="5667"/>
                    <a:pt x="3106" y="6345"/>
                  </a:cubicBezTo>
                  <a:cubicBezTo>
                    <a:pt x="3150" y="6401"/>
                    <a:pt x="3209" y="6425"/>
                    <a:pt x="3266" y="6425"/>
                  </a:cubicBezTo>
                  <a:cubicBezTo>
                    <a:pt x="3391" y="6425"/>
                    <a:pt x="3511" y="6311"/>
                    <a:pt x="3479" y="6162"/>
                  </a:cubicBezTo>
                  <a:lnTo>
                    <a:pt x="2950" y="3728"/>
                  </a:lnTo>
                  <a:cubicBezTo>
                    <a:pt x="2895" y="3389"/>
                    <a:pt x="2895" y="3043"/>
                    <a:pt x="2950" y="2697"/>
                  </a:cubicBezTo>
                  <a:lnTo>
                    <a:pt x="3479" y="263"/>
                  </a:lnTo>
                  <a:cubicBezTo>
                    <a:pt x="3516" y="114"/>
                    <a:pt x="3394" y="1"/>
                    <a:pt x="326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1" name="Google Shape;19151;p68"/>
            <p:cNvSpPr/>
            <p:nvPr/>
          </p:nvSpPr>
          <p:spPr>
            <a:xfrm>
              <a:off x="4137047" y="2520104"/>
              <a:ext cx="315363" cy="218443"/>
            </a:xfrm>
            <a:custGeom>
              <a:avLst/>
              <a:gdLst/>
              <a:ahLst/>
              <a:cxnLst/>
              <a:rect l="l" t="t" r="r" b="b"/>
              <a:pathLst>
                <a:path w="12023" h="8328" extrusionOk="0">
                  <a:moveTo>
                    <a:pt x="4157" y="1"/>
                  </a:moveTo>
                  <a:cubicBezTo>
                    <a:pt x="678" y="1"/>
                    <a:pt x="95" y="3269"/>
                    <a:pt x="14" y="4015"/>
                  </a:cubicBezTo>
                  <a:cubicBezTo>
                    <a:pt x="0" y="4110"/>
                    <a:pt x="47" y="4204"/>
                    <a:pt x="136" y="4245"/>
                  </a:cubicBezTo>
                  <a:cubicBezTo>
                    <a:pt x="335" y="4345"/>
                    <a:pt x="763" y="4503"/>
                    <a:pt x="1440" y="4503"/>
                  </a:cubicBezTo>
                  <a:cubicBezTo>
                    <a:pt x="1594" y="4503"/>
                    <a:pt x="1760" y="4495"/>
                    <a:pt x="1939" y="4476"/>
                  </a:cubicBezTo>
                  <a:lnTo>
                    <a:pt x="1939" y="4476"/>
                  </a:lnTo>
                  <a:cubicBezTo>
                    <a:pt x="1709" y="4957"/>
                    <a:pt x="1166" y="5283"/>
                    <a:pt x="658" y="5398"/>
                  </a:cubicBezTo>
                  <a:cubicBezTo>
                    <a:pt x="529" y="5425"/>
                    <a:pt x="454" y="5554"/>
                    <a:pt x="488" y="5683"/>
                  </a:cubicBezTo>
                  <a:cubicBezTo>
                    <a:pt x="678" y="6381"/>
                    <a:pt x="1458" y="8327"/>
                    <a:pt x="4163" y="8327"/>
                  </a:cubicBezTo>
                  <a:cubicBezTo>
                    <a:pt x="6462" y="8327"/>
                    <a:pt x="12022" y="6462"/>
                    <a:pt x="12022" y="4164"/>
                  </a:cubicBezTo>
                  <a:cubicBezTo>
                    <a:pt x="12022" y="1865"/>
                    <a:pt x="6455" y="1"/>
                    <a:pt x="4157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2" name="Google Shape;19152;p68"/>
            <p:cNvSpPr/>
            <p:nvPr/>
          </p:nvSpPr>
          <p:spPr>
            <a:xfrm>
              <a:off x="4148955" y="2618283"/>
              <a:ext cx="303455" cy="120265"/>
            </a:xfrm>
            <a:custGeom>
              <a:avLst/>
              <a:gdLst/>
              <a:ahLst/>
              <a:cxnLst/>
              <a:rect l="l" t="t" r="r" b="b"/>
              <a:pathLst>
                <a:path w="11569" h="4585" extrusionOk="0">
                  <a:moveTo>
                    <a:pt x="11507" y="0"/>
                  </a:moveTo>
                  <a:cubicBezTo>
                    <a:pt x="10063" y="1316"/>
                    <a:pt x="6035" y="2272"/>
                    <a:pt x="4170" y="2272"/>
                  </a:cubicBezTo>
                  <a:cubicBezTo>
                    <a:pt x="2570" y="2272"/>
                    <a:pt x="1648" y="1743"/>
                    <a:pt x="1119" y="1201"/>
                  </a:cubicBezTo>
                  <a:cubicBezTo>
                    <a:pt x="855" y="1424"/>
                    <a:pt x="536" y="1580"/>
                    <a:pt x="204" y="1655"/>
                  </a:cubicBezTo>
                  <a:cubicBezTo>
                    <a:pt x="75" y="1682"/>
                    <a:pt x="0" y="1811"/>
                    <a:pt x="34" y="1940"/>
                  </a:cubicBezTo>
                  <a:cubicBezTo>
                    <a:pt x="224" y="2638"/>
                    <a:pt x="997" y="4584"/>
                    <a:pt x="3703" y="4584"/>
                  </a:cubicBezTo>
                  <a:cubicBezTo>
                    <a:pt x="6001" y="4584"/>
                    <a:pt x="11568" y="2719"/>
                    <a:pt x="11568" y="421"/>
                  </a:cubicBezTo>
                  <a:cubicBezTo>
                    <a:pt x="11568" y="278"/>
                    <a:pt x="11548" y="136"/>
                    <a:pt x="1150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3" name="Google Shape;19153;p68"/>
            <p:cNvSpPr/>
            <p:nvPr/>
          </p:nvSpPr>
          <p:spPr>
            <a:xfrm>
              <a:off x="4137047" y="2520996"/>
              <a:ext cx="151714" cy="216817"/>
            </a:xfrm>
            <a:custGeom>
              <a:avLst/>
              <a:gdLst/>
              <a:ahLst/>
              <a:cxnLst/>
              <a:rect l="l" t="t" r="r" b="b"/>
              <a:pathLst>
                <a:path w="5784" h="8266" extrusionOk="0">
                  <a:moveTo>
                    <a:pt x="3634" y="0"/>
                  </a:moveTo>
                  <a:cubicBezTo>
                    <a:pt x="624" y="312"/>
                    <a:pt x="102" y="3269"/>
                    <a:pt x="14" y="3981"/>
                  </a:cubicBezTo>
                  <a:cubicBezTo>
                    <a:pt x="0" y="4076"/>
                    <a:pt x="54" y="4170"/>
                    <a:pt x="136" y="4211"/>
                  </a:cubicBezTo>
                  <a:cubicBezTo>
                    <a:pt x="341" y="4314"/>
                    <a:pt x="771" y="4470"/>
                    <a:pt x="1450" y="4470"/>
                  </a:cubicBezTo>
                  <a:cubicBezTo>
                    <a:pt x="1534" y="4470"/>
                    <a:pt x="1623" y="4467"/>
                    <a:pt x="1716" y="4462"/>
                  </a:cubicBezTo>
                  <a:cubicBezTo>
                    <a:pt x="1718" y="4462"/>
                    <a:pt x="1721" y="4462"/>
                    <a:pt x="1724" y="4462"/>
                  </a:cubicBezTo>
                  <a:cubicBezTo>
                    <a:pt x="1821" y="4462"/>
                    <a:pt x="1877" y="4573"/>
                    <a:pt x="1824" y="4652"/>
                  </a:cubicBezTo>
                  <a:cubicBezTo>
                    <a:pt x="1546" y="5018"/>
                    <a:pt x="1092" y="5269"/>
                    <a:pt x="665" y="5371"/>
                  </a:cubicBezTo>
                  <a:cubicBezTo>
                    <a:pt x="536" y="5398"/>
                    <a:pt x="454" y="5527"/>
                    <a:pt x="495" y="5655"/>
                  </a:cubicBezTo>
                  <a:cubicBezTo>
                    <a:pt x="671" y="6306"/>
                    <a:pt x="1363" y="8029"/>
                    <a:pt x="3628" y="8266"/>
                  </a:cubicBezTo>
                  <a:cubicBezTo>
                    <a:pt x="4916" y="7412"/>
                    <a:pt x="5784" y="5886"/>
                    <a:pt x="5784" y="4137"/>
                  </a:cubicBezTo>
                  <a:cubicBezTo>
                    <a:pt x="5784" y="2387"/>
                    <a:pt x="4916" y="855"/>
                    <a:pt x="3634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4" name="Google Shape;19154;p68"/>
            <p:cNvSpPr/>
            <p:nvPr/>
          </p:nvSpPr>
          <p:spPr>
            <a:xfrm>
              <a:off x="4148771" y="2649759"/>
              <a:ext cx="131281" cy="88054"/>
            </a:xfrm>
            <a:custGeom>
              <a:avLst/>
              <a:gdLst/>
              <a:ahLst/>
              <a:cxnLst/>
              <a:rect l="l" t="t" r="r" b="b"/>
              <a:pathLst>
                <a:path w="5005" h="3357" extrusionOk="0">
                  <a:moveTo>
                    <a:pt x="1126" y="1"/>
                  </a:moveTo>
                  <a:cubicBezTo>
                    <a:pt x="862" y="224"/>
                    <a:pt x="543" y="380"/>
                    <a:pt x="211" y="455"/>
                  </a:cubicBezTo>
                  <a:cubicBezTo>
                    <a:pt x="82" y="482"/>
                    <a:pt x="1" y="618"/>
                    <a:pt x="41" y="740"/>
                  </a:cubicBezTo>
                  <a:cubicBezTo>
                    <a:pt x="218" y="1391"/>
                    <a:pt x="909" y="3113"/>
                    <a:pt x="3174" y="3357"/>
                  </a:cubicBezTo>
                  <a:cubicBezTo>
                    <a:pt x="4015" y="2787"/>
                    <a:pt x="4659" y="1974"/>
                    <a:pt x="5005" y="1024"/>
                  </a:cubicBezTo>
                  <a:lnTo>
                    <a:pt x="5005" y="1024"/>
                  </a:lnTo>
                  <a:cubicBezTo>
                    <a:pt x="4700" y="1058"/>
                    <a:pt x="4422" y="1072"/>
                    <a:pt x="4177" y="1072"/>
                  </a:cubicBezTo>
                  <a:cubicBezTo>
                    <a:pt x="2577" y="1072"/>
                    <a:pt x="1655" y="543"/>
                    <a:pt x="112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5" name="Google Shape;19155;p68"/>
            <p:cNvSpPr/>
            <p:nvPr/>
          </p:nvSpPr>
          <p:spPr>
            <a:xfrm>
              <a:off x="4315411" y="2615608"/>
              <a:ext cx="77588" cy="55109"/>
            </a:xfrm>
            <a:custGeom>
              <a:avLst/>
              <a:gdLst/>
              <a:ahLst/>
              <a:cxnLst/>
              <a:rect l="l" t="t" r="r" b="b"/>
              <a:pathLst>
                <a:path w="2958" h="2101" extrusionOk="0">
                  <a:moveTo>
                    <a:pt x="937" y="1"/>
                  </a:moveTo>
                  <a:cubicBezTo>
                    <a:pt x="835" y="1"/>
                    <a:pt x="727" y="48"/>
                    <a:pt x="659" y="130"/>
                  </a:cubicBezTo>
                  <a:lnTo>
                    <a:pt x="137" y="706"/>
                  </a:lnTo>
                  <a:cubicBezTo>
                    <a:pt x="1" y="855"/>
                    <a:pt x="8" y="1092"/>
                    <a:pt x="157" y="1235"/>
                  </a:cubicBezTo>
                  <a:cubicBezTo>
                    <a:pt x="595" y="1654"/>
                    <a:pt x="1201" y="2101"/>
                    <a:pt x="1591" y="2101"/>
                  </a:cubicBezTo>
                  <a:cubicBezTo>
                    <a:pt x="1636" y="2101"/>
                    <a:pt x="1678" y="2095"/>
                    <a:pt x="1717" y="2082"/>
                  </a:cubicBezTo>
                  <a:cubicBezTo>
                    <a:pt x="2178" y="1933"/>
                    <a:pt x="2957" y="530"/>
                    <a:pt x="2829" y="292"/>
                  </a:cubicBezTo>
                  <a:cubicBezTo>
                    <a:pt x="2693" y="28"/>
                    <a:pt x="1405" y="1"/>
                    <a:pt x="93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6" name="Google Shape;19156;p68"/>
            <p:cNvSpPr/>
            <p:nvPr/>
          </p:nvSpPr>
          <p:spPr>
            <a:xfrm>
              <a:off x="4173323" y="2580748"/>
              <a:ext cx="24394" cy="30453"/>
            </a:xfrm>
            <a:custGeom>
              <a:avLst/>
              <a:gdLst/>
              <a:ahLst/>
              <a:cxnLst/>
              <a:rect l="l" t="t" r="r" b="b"/>
              <a:pathLst>
                <a:path w="930" h="1161" extrusionOk="0">
                  <a:moveTo>
                    <a:pt x="461" y="1"/>
                  </a:moveTo>
                  <a:cubicBezTo>
                    <a:pt x="210" y="1"/>
                    <a:pt x="0" y="211"/>
                    <a:pt x="0" y="469"/>
                  </a:cubicBezTo>
                  <a:lnTo>
                    <a:pt x="0" y="699"/>
                  </a:lnTo>
                  <a:cubicBezTo>
                    <a:pt x="0" y="950"/>
                    <a:pt x="210" y="1160"/>
                    <a:pt x="461" y="1160"/>
                  </a:cubicBezTo>
                  <a:cubicBezTo>
                    <a:pt x="719" y="1160"/>
                    <a:pt x="929" y="950"/>
                    <a:pt x="929" y="699"/>
                  </a:cubicBezTo>
                  <a:lnTo>
                    <a:pt x="929" y="469"/>
                  </a:lnTo>
                  <a:cubicBezTo>
                    <a:pt x="929" y="211"/>
                    <a:pt x="719" y="1"/>
                    <a:pt x="4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7" name="Google Shape;19157;p68"/>
            <p:cNvSpPr/>
            <p:nvPr/>
          </p:nvSpPr>
          <p:spPr>
            <a:xfrm>
              <a:off x="4179356" y="2586807"/>
              <a:ext cx="12118" cy="12302"/>
            </a:xfrm>
            <a:custGeom>
              <a:avLst/>
              <a:gdLst/>
              <a:ahLst/>
              <a:cxnLst/>
              <a:rect l="l" t="t" r="r" b="b"/>
              <a:pathLst>
                <a:path w="462" h="469" extrusionOk="0">
                  <a:moveTo>
                    <a:pt x="231" y="0"/>
                  </a:moveTo>
                  <a:cubicBezTo>
                    <a:pt x="103" y="0"/>
                    <a:pt x="1" y="109"/>
                    <a:pt x="1" y="231"/>
                  </a:cubicBezTo>
                  <a:cubicBezTo>
                    <a:pt x="1" y="360"/>
                    <a:pt x="103" y="468"/>
                    <a:pt x="231" y="468"/>
                  </a:cubicBezTo>
                  <a:cubicBezTo>
                    <a:pt x="360" y="468"/>
                    <a:pt x="462" y="360"/>
                    <a:pt x="462" y="231"/>
                  </a:cubicBezTo>
                  <a:cubicBezTo>
                    <a:pt x="462" y="109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8" name="Google Shape;19158;p68"/>
            <p:cNvSpPr/>
            <p:nvPr/>
          </p:nvSpPr>
          <p:spPr>
            <a:xfrm>
              <a:off x="4334978" y="2629300"/>
              <a:ext cx="52145" cy="16918"/>
            </a:xfrm>
            <a:custGeom>
              <a:avLst/>
              <a:gdLst/>
              <a:ahLst/>
              <a:cxnLst/>
              <a:rect l="l" t="t" r="r" b="b"/>
              <a:pathLst>
                <a:path w="1988" h="645" extrusionOk="0">
                  <a:moveTo>
                    <a:pt x="313" y="1"/>
                  </a:moveTo>
                  <a:cubicBezTo>
                    <a:pt x="1" y="1"/>
                    <a:pt x="1" y="469"/>
                    <a:pt x="313" y="469"/>
                  </a:cubicBezTo>
                  <a:cubicBezTo>
                    <a:pt x="808" y="475"/>
                    <a:pt x="1296" y="536"/>
                    <a:pt x="1777" y="645"/>
                  </a:cubicBezTo>
                  <a:cubicBezTo>
                    <a:pt x="1859" y="509"/>
                    <a:pt x="1927" y="367"/>
                    <a:pt x="1988" y="218"/>
                  </a:cubicBezTo>
                  <a:cubicBezTo>
                    <a:pt x="1438" y="82"/>
                    <a:pt x="876" y="8"/>
                    <a:pt x="313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59" name="Google Shape;19159;p68"/>
          <p:cNvGrpSpPr/>
          <p:nvPr/>
        </p:nvGrpSpPr>
        <p:grpSpPr>
          <a:xfrm>
            <a:off x="4686434" y="2432916"/>
            <a:ext cx="367377" cy="370079"/>
            <a:chOff x="4686434" y="2432916"/>
            <a:chExt cx="367377" cy="370079"/>
          </a:xfrm>
        </p:grpSpPr>
        <p:sp>
          <p:nvSpPr>
            <p:cNvPr id="19160" name="Google Shape;19160;p68"/>
            <p:cNvSpPr/>
            <p:nvPr/>
          </p:nvSpPr>
          <p:spPr>
            <a:xfrm>
              <a:off x="4795105" y="2432916"/>
              <a:ext cx="175426" cy="76198"/>
            </a:xfrm>
            <a:custGeom>
              <a:avLst/>
              <a:gdLst/>
              <a:ahLst/>
              <a:cxnLst/>
              <a:rect l="l" t="t" r="r" b="b"/>
              <a:pathLst>
                <a:path w="6688" h="2905" extrusionOk="0">
                  <a:moveTo>
                    <a:pt x="6451" y="1"/>
                  </a:moveTo>
                  <a:cubicBezTo>
                    <a:pt x="6444" y="1"/>
                    <a:pt x="6436" y="1"/>
                    <a:pt x="6428" y="2"/>
                  </a:cubicBezTo>
                  <a:cubicBezTo>
                    <a:pt x="5215" y="172"/>
                    <a:pt x="2258" y="741"/>
                    <a:pt x="0" y="2463"/>
                  </a:cubicBezTo>
                  <a:lnTo>
                    <a:pt x="4842" y="2904"/>
                  </a:lnTo>
                  <a:cubicBezTo>
                    <a:pt x="5120" y="1772"/>
                    <a:pt x="6028" y="795"/>
                    <a:pt x="6571" y="294"/>
                  </a:cubicBezTo>
                  <a:cubicBezTo>
                    <a:pt x="6687" y="190"/>
                    <a:pt x="6600" y="1"/>
                    <a:pt x="6451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1" name="Google Shape;19161;p68"/>
            <p:cNvSpPr/>
            <p:nvPr/>
          </p:nvSpPr>
          <p:spPr>
            <a:xfrm>
              <a:off x="4795105" y="2726771"/>
              <a:ext cx="175374" cy="76224"/>
            </a:xfrm>
            <a:custGeom>
              <a:avLst/>
              <a:gdLst/>
              <a:ahLst/>
              <a:cxnLst/>
              <a:rect l="l" t="t" r="r" b="b"/>
              <a:pathLst>
                <a:path w="6686" h="2906" extrusionOk="0">
                  <a:moveTo>
                    <a:pt x="4842" y="1"/>
                  </a:moveTo>
                  <a:lnTo>
                    <a:pt x="0" y="441"/>
                  </a:lnTo>
                  <a:cubicBezTo>
                    <a:pt x="2258" y="2164"/>
                    <a:pt x="5215" y="2733"/>
                    <a:pt x="6428" y="2903"/>
                  </a:cubicBezTo>
                  <a:cubicBezTo>
                    <a:pt x="6438" y="2904"/>
                    <a:pt x="6448" y="2905"/>
                    <a:pt x="6458" y="2905"/>
                  </a:cubicBezTo>
                  <a:cubicBezTo>
                    <a:pt x="6603" y="2905"/>
                    <a:pt x="6685" y="2719"/>
                    <a:pt x="6571" y="2611"/>
                  </a:cubicBezTo>
                  <a:cubicBezTo>
                    <a:pt x="6028" y="2109"/>
                    <a:pt x="5120" y="1133"/>
                    <a:pt x="4842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2" name="Google Shape;19162;p68"/>
            <p:cNvSpPr/>
            <p:nvPr/>
          </p:nvSpPr>
          <p:spPr>
            <a:xfrm>
              <a:off x="4686434" y="2485428"/>
              <a:ext cx="367377" cy="265028"/>
            </a:xfrm>
            <a:custGeom>
              <a:avLst/>
              <a:gdLst/>
              <a:ahLst/>
              <a:cxnLst/>
              <a:rect l="l" t="t" r="r" b="b"/>
              <a:pathLst>
                <a:path w="14006" h="10104" extrusionOk="0">
                  <a:moveTo>
                    <a:pt x="6503" y="0"/>
                  </a:moveTo>
                  <a:cubicBezTo>
                    <a:pt x="2523" y="0"/>
                    <a:pt x="1723" y="2767"/>
                    <a:pt x="150" y="4740"/>
                  </a:cubicBezTo>
                  <a:cubicBezTo>
                    <a:pt x="0" y="4923"/>
                    <a:pt x="0" y="5181"/>
                    <a:pt x="150" y="5371"/>
                  </a:cubicBezTo>
                  <a:cubicBezTo>
                    <a:pt x="1723" y="7344"/>
                    <a:pt x="2530" y="10103"/>
                    <a:pt x="6503" y="10103"/>
                  </a:cubicBezTo>
                  <a:cubicBezTo>
                    <a:pt x="6508" y="10103"/>
                    <a:pt x="6513" y="10103"/>
                    <a:pt x="6519" y="10103"/>
                  </a:cubicBezTo>
                  <a:cubicBezTo>
                    <a:pt x="8757" y="10103"/>
                    <a:pt x="10729" y="8634"/>
                    <a:pt x="11372" y="6489"/>
                  </a:cubicBezTo>
                  <a:cubicBezTo>
                    <a:pt x="11433" y="6294"/>
                    <a:pt x="11616" y="6173"/>
                    <a:pt x="11807" y="6173"/>
                  </a:cubicBezTo>
                  <a:cubicBezTo>
                    <a:pt x="11868" y="6173"/>
                    <a:pt x="11930" y="6185"/>
                    <a:pt x="11989" y="6211"/>
                  </a:cubicBezTo>
                  <a:lnTo>
                    <a:pt x="13657" y="6923"/>
                  </a:lnTo>
                  <a:cubicBezTo>
                    <a:pt x="13687" y="6936"/>
                    <a:pt x="13717" y="6942"/>
                    <a:pt x="13746" y="6942"/>
                  </a:cubicBezTo>
                  <a:cubicBezTo>
                    <a:pt x="13888" y="6942"/>
                    <a:pt x="14006" y="6804"/>
                    <a:pt x="13955" y="6652"/>
                  </a:cubicBezTo>
                  <a:lnTo>
                    <a:pt x="13541" y="5418"/>
                  </a:lnTo>
                  <a:cubicBezTo>
                    <a:pt x="13460" y="5181"/>
                    <a:pt x="13467" y="4923"/>
                    <a:pt x="13541" y="4692"/>
                  </a:cubicBezTo>
                  <a:lnTo>
                    <a:pt x="13955" y="3452"/>
                  </a:lnTo>
                  <a:cubicBezTo>
                    <a:pt x="14006" y="3305"/>
                    <a:pt x="13887" y="3162"/>
                    <a:pt x="13744" y="3162"/>
                  </a:cubicBezTo>
                  <a:cubicBezTo>
                    <a:pt x="13715" y="3162"/>
                    <a:pt x="13686" y="3168"/>
                    <a:pt x="13657" y="3180"/>
                  </a:cubicBezTo>
                  <a:lnTo>
                    <a:pt x="11995" y="3899"/>
                  </a:lnTo>
                  <a:cubicBezTo>
                    <a:pt x="11937" y="3923"/>
                    <a:pt x="11877" y="3934"/>
                    <a:pt x="11818" y="3934"/>
                  </a:cubicBezTo>
                  <a:cubicBezTo>
                    <a:pt x="11623" y="3934"/>
                    <a:pt x="11441" y="3812"/>
                    <a:pt x="11378" y="3614"/>
                  </a:cubicBezTo>
                  <a:cubicBezTo>
                    <a:pt x="10727" y="1465"/>
                    <a:pt x="8747" y="0"/>
                    <a:pt x="650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3" name="Google Shape;19163;p68"/>
            <p:cNvSpPr/>
            <p:nvPr/>
          </p:nvSpPr>
          <p:spPr>
            <a:xfrm>
              <a:off x="4686434" y="2517980"/>
              <a:ext cx="238719" cy="232476"/>
            </a:xfrm>
            <a:custGeom>
              <a:avLst/>
              <a:gdLst/>
              <a:ahLst/>
              <a:cxnLst/>
              <a:rect l="l" t="t" r="r" b="b"/>
              <a:pathLst>
                <a:path w="9101" h="8863" extrusionOk="0">
                  <a:moveTo>
                    <a:pt x="2835" y="0"/>
                  </a:moveTo>
                  <a:lnTo>
                    <a:pt x="2835" y="0"/>
                  </a:lnTo>
                  <a:cubicBezTo>
                    <a:pt x="1702" y="983"/>
                    <a:pt x="1051" y="2367"/>
                    <a:pt x="143" y="3499"/>
                  </a:cubicBezTo>
                  <a:cubicBezTo>
                    <a:pt x="0" y="3682"/>
                    <a:pt x="0" y="3946"/>
                    <a:pt x="143" y="4130"/>
                  </a:cubicBezTo>
                  <a:cubicBezTo>
                    <a:pt x="1723" y="6103"/>
                    <a:pt x="2523" y="8862"/>
                    <a:pt x="6503" y="8862"/>
                  </a:cubicBezTo>
                  <a:cubicBezTo>
                    <a:pt x="7412" y="8862"/>
                    <a:pt x="8314" y="8618"/>
                    <a:pt x="9100" y="8150"/>
                  </a:cubicBezTo>
                  <a:cubicBezTo>
                    <a:pt x="5459" y="7527"/>
                    <a:pt x="2808" y="4374"/>
                    <a:pt x="2808" y="685"/>
                  </a:cubicBezTo>
                  <a:cubicBezTo>
                    <a:pt x="2808" y="454"/>
                    <a:pt x="2814" y="224"/>
                    <a:pt x="283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4" name="Google Shape;19164;p68"/>
            <p:cNvSpPr/>
            <p:nvPr/>
          </p:nvSpPr>
          <p:spPr>
            <a:xfrm>
              <a:off x="4725386" y="2593916"/>
              <a:ext cx="30086" cy="30086"/>
            </a:xfrm>
            <a:custGeom>
              <a:avLst/>
              <a:gdLst/>
              <a:ahLst/>
              <a:cxnLst/>
              <a:rect l="l" t="t" r="r" b="b"/>
              <a:pathLst>
                <a:path w="1147" h="1147" extrusionOk="0">
                  <a:moveTo>
                    <a:pt x="577" y="0"/>
                  </a:moveTo>
                  <a:cubicBezTo>
                    <a:pt x="258" y="0"/>
                    <a:pt x="0" y="258"/>
                    <a:pt x="0" y="577"/>
                  </a:cubicBezTo>
                  <a:cubicBezTo>
                    <a:pt x="0" y="889"/>
                    <a:pt x="258" y="1146"/>
                    <a:pt x="577" y="1146"/>
                  </a:cubicBezTo>
                  <a:cubicBezTo>
                    <a:pt x="889" y="1146"/>
                    <a:pt x="1146" y="889"/>
                    <a:pt x="1146" y="577"/>
                  </a:cubicBezTo>
                  <a:cubicBezTo>
                    <a:pt x="1146" y="258"/>
                    <a:pt x="889" y="0"/>
                    <a:pt x="57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5" name="Google Shape;19165;p68"/>
            <p:cNvSpPr/>
            <p:nvPr/>
          </p:nvSpPr>
          <p:spPr>
            <a:xfrm>
              <a:off x="4737478" y="2599949"/>
              <a:ext cx="12118" cy="11961"/>
            </a:xfrm>
            <a:custGeom>
              <a:avLst/>
              <a:gdLst/>
              <a:ahLst/>
              <a:cxnLst/>
              <a:rect l="l" t="t" r="r" b="b"/>
              <a:pathLst>
                <a:path w="462" h="456" extrusionOk="0">
                  <a:moveTo>
                    <a:pt x="231" y="1"/>
                  </a:moveTo>
                  <a:cubicBezTo>
                    <a:pt x="102" y="1"/>
                    <a:pt x="0" y="103"/>
                    <a:pt x="0" y="225"/>
                  </a:cubicBezTo>
                  <a:cubicBezTo>
                    <a:pt x="0" y="354"/>
                    <a:pt x="102" y="455"/>
                    <a:pt x="231" y="455"/>
                  </a:cubicBezTo>
                  <a:cubicBezTo>
                    <a:pt x="353" y="455"/>
                    <a:pt x="462" y="354"/>
                    <a:pt x="462" y="225"/>
                  </a:cubicBezTo>
                  <a:cubicBezTo>
                    <a:pt x="462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6" name="Google Shape;19166;p68"/>
            <p:cNvSpPr/>
            <p:nvPr/>
          </p:nvSpPr>
          <p:spPr>
            <a:xfrm>
              <a:off x="4772862" y="2488261"/>
              <a:ext cx="51253" cy="259336"/>
            </a:xfrm>
            <a:custGeom>
              <a:avLst/>
              <a:gdLst/>
              <a:ahLst/>
              <a:cxnLst/>
              <a:rect l="l" t="t" r="r" b="b"/>
              <a:pathLst>
                <a:path w="1954" h="9887" extrusionOk="0">
                  <a:moveTo>
                    <a:pt x="1954" y="1"/>
                  </a:moveTo>
                  <a:cubicBezTo>
                    <a:pt x="1560" y="69"/>
                    <a:pt x="1167" y="184"/>
                    <a:pt x="794" y="340"/>
                  </a:cubicBezTo>
                  <a:cubicBezTo>
                    <a:pt x="299" y="1642"/>
                    <a:pt x="1" y="3222"/>
                    <a:pt x="1" y="4944"/>
                  </a:cubicBezTo>
                  <a:cubicBezTo>
                    <a:pt x="1" y="6659"/>
                    <a:pt x="299" y="8246"/>
                    <a:pt x="794" y="9548"/>
                  </a:cubicBezTo>
                  <a:cubicBezTo>
                    <a:pt x="1167" y="9704"/>
                    <a:pt x="1560" y="9812"/>
                    <a:pt x="1954" y="9887"/>
                  </a:cubicBezTo>
                  <a:cubicBezTo>
                    <a:pt x="1628" y="8497"/>
                    <a:pt x="1432" y="6795"/>
                    <a:pt x="1432" y="4944"/>
                  </a:cubicBezTo>
                  <a:cubicBezTo>
                    <a:pt x="1432" y="3100"/>
                    <a:pt x="1628" y="1391"/>
                    <a:pt x="195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7" name="Google Shape;19167;p68"/>
            <p:cNvSpPr/>
            <p:nvPr/>
          </p:nvSpPr>
          <p:spPr>
            <a:xfrm>
              <a:off x="4772862" y="2606900"/>
              <a:ext cx="51253" cy="140698"/>
            </a:xfrm>
            <a:custGeom>
              <a:avLst/>
              <a:gdLst/>
              <a:ahLst/>
              <a:cxnLst/>
              <a:rect l="l" t="t" r="r" b="b"/>
              <a:pathLst>
                <a:path w="1954" h="5364" extrusionOk="0">
                  <a:moveTo>
                    <a:pt x="8" y="0"/>
                  </a:moveTo>
                  <a:cubicBezTo>
                    <a:pt x="8" y="143"/>
                    <a:pt x="1" y="278"/>
                    <a:pt x="1" y="428"/>
                  </a:cubicBezTo>
                  <a:cubicBezTo>
                    <a:pt x="1" y="2143"/>
                    <a:pt x="299" y="3730"/>
                    <a:pt x="794" y="5025"/>
                  </a:cubicBezTo>
                  <a:cubicBezTo>
                    <a:pt x="1167" y="5188"/>
                    <a:pt x="1560" y="5296"/>
                    <a:pt x="1954" y="5364"/>
                  </a:cubicBezTo>
                  <a:cubicBezTo>
                    <a:pt x="1737" y="4401"/>
                    <a:pt x="1587" y="3418"/>
                    <a:pt x="1513" y="2428"/>
                  </a:cubicBezTo>
                  <a:cubicBezTo>
                    <a:pt x="862" y="1716"/>
                    <a:pt x="353" y="895"/>
                    <a:pt x="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8" name="Google Shape;19168;p68"/>
            <p:cNvSpPr/>
            <p:nvPr/>
          </p:nvSpPr>
          <p:spPr>
            <a:xfrm>
              <a:off x="4847381" y="2485769"/>
              <a:ext cx="47529" cy="264503"/>
            </a:xfrm>
            <a:custGeom>
              <a:avLst/>
              <a:gdLst/>
              <a:ahLst/>
              <a:cxnLst/>
              <a:rect l="l" t="t" r="r" b="b"/>
              <a:pathLst>
                <a:path w="1812" h="10084" extrusionOk="0">
                  <a:moveTo>
                    <a:pt x="584" y="1"/>
                  </a:moveTo>
                  <a:cubicBezTo>
                    <a:pt x="218" y="1371"/>
                    <a:pt x="1" y="3127"/>
                    <a:pt x="1" y="5039"/>
                  </a:cubicBezTo>
                  <a:cubicBezTo>
                    <a:pt x="1" y="6958"/>
                    <a:pt x="218" y="8707"/>
                    <a:pt x="584" y="10084"/>
                  </a:cubicBezTo>
                  <a:cubicBezTo>
                    <a:pt x="998" y="10063"/>
                    <a:pt x="1411" y="9995"/>
                    <a:pt x="1811" y="9880"/>
                  </a:cubicBezTo>
                  <a:cubicBezTo>
                    <a:pt x="1513" y="8558"/>
                    <a:pt x="1337" y="6876"/>
                    <a:pt x="1337" y="5039"/>
                  </a:cubicBezTo>
                  <a:cubicBezTo>
                    <a:pt x="1337" y="3201"/>
                    <a:pt x="1513" y="1520"/>
                    <a:pt x="1811" y="198"/>
                  </a:cubicBezTo>
                  <a:cubicBezTo>
                    <a:pt x="1411" y="82"/>
                    <a:pt x="998" y="14"/>
                    <a:pt x="58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9" name="Google Shape;19169;p68"/>
            <p:cNvSpPr/>
            <p:nvPr/>
          </p:nvSpPr>
          <p:spPr>
            <a:xfrm>
              <a:off x="4853440" y="2704528"/>
              <a:ext cx="41470" cy="45745"/>
            </a:xfrm>
            <a:custGeom>
              <a:avLst/>
              <a:gdLst/>
              <a:ahLst/>
              <a:cxnLst/>
              <a:rect l="l" t="t" r="r" b="b"/>
              <a:pathLst>
                <a:path w="1581" h="1744" extrusionOk="0">
                  <a:moveTo>
                    <a:pt x="0" y="1"/>
                  </a:moveTo>
                  <a:lnTo>
                    <a:pt x="0" y="1"/>
                  </a:lnTo>
                  <a:cubicBezTo>
                    <a:pt x="82" y="584"/>
                    <a:pt x="204" y="1167"/>
                    <a:pt x="353" y="1744"/>
                  </a:cubicBezTo>
                  <a:cubicBezTo>
                    <a:pt x="767" y="1723"/>
                    <a:pt x="1180" y="1655"/>
                    <a:pt x="1580" y="1540"/>
                  </a:cubicBezTo>
                  <a:cubicBezTo>
                    <a:pt x="1519" y="1269"/>
                    <a:pt x="1465" y="984"/>
                    <a:pt x="1418" y="693"/>
                  </a:cubicBezTo>
                  <a:cubicBezTo>
                    <a:pt x="923" y="510"/>
                    <a:pt x="448" y="279"/>
                    <a:pt x="0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0" name="Google Shape;19170;p68"/>
            <p:cNvSpPr/>
            <p:nvPr/>
          </p:nvSpPr>
          <p:spPr>
            <a:xfrm>
              <a:off x="4915868" y="2510845"/>
              <a:ext cx="46611" cy="214168"/>
            </a:xfrm>
            <a:custGeom>
              <a:avLst/>
              <a:gdLst/>
              <a:ahLst/>
              <a:cxnLst/>
              <a:rect l="l" t="t" r="r" b="b"/>
              <a:pathLst>
                <a:path w="1777" h="8165" extrusionOk="0">
                  <a:moveTo>
                    <a:pt x="740" y="1"/>
                  </a:moveTo>
                  <a:cubicBezTo>
                    <a:pt x="0" y="2672"/>
                    <a:pt x="0" y="5493"/>
                    <a:pt x="740" y="8165"/>
                  </a:cubicBezTo>
                  <a:cubicBezTo>
                    <a:pt x="1133" y="7887"/>
                    <a:pt x="1479" y="7554"/>
                    <a:pt x="1777" y="7175"/>
                  </a:cubicBezTo>
                  <a:cubicBezTo>
                    <a:pt x="1289" y="5141"/>
                    <a:pt x="1289" y="3025"/>
                    <a:pt x="1777" y="998"/>
                  </a:cubicBezTo>
                  <a:cubicBezTo>
                    <a:pt x="1479" y="618"/>
                    <a:pt x="1133" y="279"/>
                    <a:pt x="74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71" name="Google Shape;19171;p68"/>
          <p:cNvGrpSpPr/>
          <p:nvPr/>
        </p:nvGrpSpPr>
        <p:grpSpPr>
          <a:xfrm>
            <a:off x="6328222" y="2056306"/>
            <a:ext cx="372099" cy="293986"/>
            <a:chOff x="6328222" y="2056306"/>
            <a:chExt cx="372099" cy="293986"/>
          </a:xfrm>
        </p:grpSpPr>
        <p:sp>
          <p:nvSpPr>
            <p:cNvPr id="19172" name="Google Shape;19172;p68"/>
            <p:cNvSpPr/>
            <p:nvPr/>
          </p:nvSpPr>
          <p:spPr>
            <a:xfrm>
              <a:off x="6581656" y="2179875"/>
              <a:ext cx="58021" cy="170416"/>
            </a:xfrm>
            <a:custGeom>
              <a:avLst/>
              <a:gdLst/>
              <a:ahLst/>
              <a:cxnLst/>
              <a:rect l="l" t="t" r="r" b="b"/>
              <a:pathLst>
                <a:path w="2212" h="6497" extrusionOk="0">
                  <a:moveTo>
                    <a:pt x="2150" y="0"/>
                  </a:moveTo>
                  <a:lnTo>
                    <a:pt x="415" y="448"/>
                  </a:lnTo>
                  <a:cubicBezTo>
                    <a:pt x="415" y="448"/>
                    <a:pt x="1371" y="2536"/>
                    <a:pt x="1316" y="3357"/>
                  </a:cubicBezTo>
                  <a:cubicBezTo>
                    <a:pt x="1235" y="4475"/>
                    <a:pt x="638" y="5825"/>
                    <a:pt x="638" y="5825"/>
                  </a:cubicBezTo>
                  <a:lnTo>
                    <a:pt x="516" y="5825"/>
                  </a:lnTo>
                  <a:cubicBezTo>
                    <a:pt x="326" y="5825"/>
                    <a:pt x="150" y="5947"/>
                    <a:pt x="89" y="6130"/>
                  </a:cubicBezTo>
                  <a:lnTo>
                    <a:pt x="28" y="6320"/>
                  </a:lnTo>
                  <a:cubicBezTo>
                    <a:pt x="1" y="6401"/>
                    <a:pt x="62" y="6496"/>
                    <a:pt x="157" y="6496"/>
                  </a:cubicBezTo>
                  <a:lnTo>
                    <a:pt x="1005" y="6496"/>
                  </a:lnTo>
                  <a:cubicBezTo>
                    <a:pt x="1059" y="6496"/>
                    <a:pt x="1106" y="6462"/>
                    <a:pt x="1127" y="6408"/>
                  </a:cubicBezTo>
                  <a:lnTo>
                    <a:pt x="2211" y="3804"/>
                  </a:lnTo>
                  <a:lnTo>
                    <a:pt x="2150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3" name="Google Shape;19173;p68"/>
            <p:cNvSpPr/>
            <p:nvPr/>
          </p:nvSpPr>
          <p:spPr>
            <a:xfrm>
              <a:off x="6488461" y="2209227"/>
              <a:ext cx="51253" cy="141065"/>
            </a:xfrm>
            <a:custGeom>
              <a:avLst/>
              <a:gdLst/>
              <a:ahLst/>
              <a:cxnLst/>
              <a:rect l="l" t="t" r="r" b="b"/>
              <a:pathLst>
                <a:path w="1954" h="5378" extrusionOk="0">
                  <a:moveTo>
                    <a:pt x="1004" y="0"/>
                  </a:moveTo>
                  <a:lnTo>
                    <a:pt x="1" y="115"/>
                  </a:lnTo>
                  <a:cubicBezTo>
                    <a:pt x="740" y="1933"/>
                    <a:pt x="1289" y="4706"/>
                    <a:pt x="1289" y="4706"/>
                  </a:cubicBezTo>
                  <a:lnTo>
                    <a:pt x="1160" y="4706"/>
                  </a:lnTo>
                  <a:cubicBezTo>
                    <a:pt x="1155" y="4706"/>
                    <a:pt x="1151" y="4706"/>
                    <a:pt x="1146" y="4706"/>
                  </a:cubicBezTo>
                  <a:cubicBezTo>
                    <a:pt x="955" y="4706"/>
                    <a:pt x="793" y="4832"/>
                    <a:pt x="733" y="5011"/>
                  </a:cubicBezTo>
                  <a:lnTo>
                    <a:pt x="672" y="5201"/>
                  </a:lnTo>
                  <a:cubicBezTo>
                    <a:pt x="638" y="5289"/>
                    <a:pt x="706" y="5377"/>
                    <a:pt x="794" y="5377"/>
                  </a:cubicBezTo>
                  <a:lnTo>
                    <a:pt x="1811" y="5377"/>
                  </a:lnTo>
                  <a:cubicBezTo>
                    <a:pt x="1893" y="5377"/>
                    <a:pt x="1954" y="5309"/>
                    <a:pt x="1947" y="5235"/>
                  </a:cubicBezTo>
                  <a:lnTo>
                    <a:pt x="1737" y="2644"/>
                  </a:lnTo>
                  <a:lnTo>
                    <a:pt x="100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4" name="Google Shape;19174;p68"/>
            <p:cNvSpPr/>
            <p:nvPr/>
          </p:nvSpPr>
          <p:spPr>
            <a:xfrm>
              <a:off x="6642720" y="2150524"/>
              <a:ext cx="57601" cy="88238"/>
            </a:xfrm>
            <a:custGeom>
              <a:avLst/>
              <a:gdLst/>
              <a:ahLst/>
              <a:cxnLst/>
              <a:rect l="l" t="t" r="r" b="b"/>
              <a:pathLst>
                <a:path w="2196" h="3364" extrusionOk="0">
                  <a:moveTo>
                    <a:pt x="326" y="1"/>
                  </a:moveTo>
                  <a:cubicBezTo>
                    <a:pt x="132" y="1"/>
                    <a:pt x="0" y="279"/>
                    <a:pt x="202" y="414"/>
                  </a:cubicBezTo>
                  <a:lnTo>
                    <a:pt x="1151" y="1038"/>
                  </a:lnTo>
                  <a:cubicBezTo>
                    <a:pt x="1335" y="1167"/>
                    <a:pt x="1450" y="1377"/>
                    <a:pt x="1450" y="1601"/>
                  </a:cubicBezTo>
                  <a:lnTo>
                    <a:pt x="1450" y="2631"/>
                  </a:lnTo>
                  <a:cubicBezTo>
                    <a:pt x="1450" y="2869"/>
                    <a:pt x="1545" y="3099"/>
                    <a:pt x="1714" y="3269"/>
                  </a:cubicBezTo>
                  <a:lnTo>
                    <a:pt x="1741" y="3296"/>
                  </a:lnTo>
                  <a:cubicBezTo>
                    <a:pt x="1782" y="3337"/>
                    <a:pt x="1836" y="3357"/>
                    <a:pt x="1897" y="3357"/>
                  </a:cubicBezTo>
                  <a:lnTo>
                    <a:pt x="1897" y="3364"/>
                  </a:lnTo>
                  <a:cubicBezTo>
                    <a:pt x="2094" y="3364"/>
                    <a:pt x="2196" y="3120"/>
                    <a:pt x="2053" y="2984"/>
                  </a:cubicBezTo>
                  <a:lnTo>
                    <a:pt x="2026" y="2957"/>
                  </a:lnTo>
                  <a:cubicBezTo>
                    <a:pt x="1945" y="2869"/>
                    <a:pt x="1897" y="2753"/>
                    <a:pt x="1897" y="2638"/>
                  </a:cubicBezTo>
                  <a:lnTo>
                    <a:pt x="1897" y="1601"/>
                  </a:lnTo>
                  <a:cubicBezTo>
                    <a:pt x="1897" y="1228"/>
                    <a:pt x="1707" y="875"/>
                    <a:pt x="1396" y="672"/>
                  </a:cubicBezTo>
                  <a:lnTo>
                    <a:pt x="453" y="41"/>
                  </a:lnTo>
                  <a:cubicBezTo>
                    <a:pt x="410" y="13"/>
                    <a:pt x="367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5" name="Google Shape;19175;p68"/>
            <p:cNvSpPr/>
            <p:nvPr/>
          </p:nvSpPr>
          <p:spPr>
            <a:xfrm>
              <a:off x="6328222" y="2056620"/>
              <a:ext cx="352190" cy="293671"/>
            </a:xfrm>
            <a:custGeom>
              <a:avLst/>
              <a:gdLst/>
              <a:ahLst/>
              <a:cxnLst/>
              <a:rect l="l" t="t" r="r" b="b"/>
              <a:pathLst>
                <a:path w="13427" h="11196" extrusionOk="0">
                  <a:moveTo>
                    <a:pt x="2069" y="0"/>
                  </a:moveTo>
                  <a:cubicBezTo>
                    <a:pt x="1892" y="0"/>
                    <a:pt x="1723" y="68"/>
                    <a:pt x="1601" y="197"/>
                  </a:cubicBezTo>
                  <a:lnTo>
                    <a:pt x="1343" y="448"/>
                  </a:lnTo>
                  <a:lnTo>
                    <a:pt x="563" y="577"/>
                  </a:lnTo>
                  <a:cubicBezTo>
                    <a:pt x="238" y="631"/>
                    <a:pt x="1" y="916"/>
                    <a:pt x="1" y="1241"/>
                  </a:cubicBezTo>
                  <a:lnTo>
                    <a:pt x="1" y="1343"/>
                  </a:lnTo>
                  <a:cubicBezTo>
                    <a:pt x="1" y="1465"/>
                    <a:pt x="102" y="1567"/>
                    <a:pt x="224" y="1567"/>
                  </a:cubicBezTo>
                  <a:lnTo>
                    <a:pt x="1994" y="1567"/>
                  </a:lnTo>
                  <a:lnTo>
                    <a:pt x="1994" y="3506"/>
                  </a:lnTo>
                  <a:cubicBezTo>
                    <a:pt x="1994" y="4760"/>
                    <a:pt x="3255" y="5927"/>
                    <a:pt x="5147" y="5927"/>
                  </a:cubicBezTo>
                  <a:cubicBezTo>
                    <a:pt x="5269" y="5927"/>
                    <a:pt x="5371" y="6028"/>
                    <a:pt x="5378" y="6150"/>
                  </a:cubicBezTo>
                  <a:lnTo>
                    <a:pt x="5378" y="10524"/>
                  </a:lnTo>
                  <a:lnTo>
                    <a:pt x="5249" y="10524"/>
                  </a:lnTo>
                  <a:cubicBezTo>
                    <a:pt x="5059" y="10524"/>
                    <a:pt x="4883" y="10646"/>
                    <a:pt x="4822" y="10829"/>
                  </a:cubicBezTo>
                  <a:lnTo>
                    <a:pt x="4794" y="10910"/>
                  </a:lnTo>
                  <a:cubicBezTo>
                    <a:pt x="4747" y="11046"/>
                    <a:pt x="4856" y="11195"/>
                    <a:pt x="4998" y="11195"/>
                  </a:cubicBezTo>
                  <a:lnTo>
                    <a:pt x="5845" y="11195"/>
                  </a:lnTo>
                  <a:cubicBezTo>
                    <a:pt x="5954" y="11188"/>
                    <a:pt x="6049" y="11107"/>
                    <a:pt x="6056" y="10992"/>
                  </a:cubicBezTo>
                  <a:lnTo>
                    <a:pt x="6395" y="6313"/>
                  </a:lnTo>
                  <a:cubicBezTo>
                    <a:pt x="7561" y="6299"/>
                    <a:pt x="9595" y="6049"/>
                    <a:pt x="10978" y="5079"/>
                  </a:cubicBezTo>
                  <a:lnTo>
                    <a:pt x="11094" y="5608"/>
                  </a:lnTo>
                  <a:cubicBezTo>
                    <a:pt x="11162" y="5893"/>
                    <a:pt x="11263" y="6171"/>
                    <a:pt x="11406" y="6428"/>
                  </a:cubicBezTo>
                  <a:lnTo>
                    <a:pt x="12538" y="8503"/>
                  </a:lnTo>
                  <a:lnTo>
                    <a:pt x="12538" y="10524"/>
                  </a:lnTo>
                  <a:lnTo>
                    <a:pt x="12409" y="10524"/>
                  </a:lnTo>
                  <a:cubicBezTo>
                    <a:pt x="12219" y="10524"/>
                    <a:pt x="12050" y="10646"/>
                    <a:pt x="11989" y="10829"/>
                  </a:cubicBezTo>
                  <a:lnTo>
                    <a:pt x="11962" y="10910"/>
                  </a:lnTo>
                  <a:cubicBezTo>
                    <a:pt x="11914" y="11046"/>
                    <a:pt x="12016" y="11195"/>
                    <a:pt x="12158" y="11195"/>
                  </a:cubicBezTo>
                  <a:lnTo>
                    <a:pt x="13006" y="11195"/>
                  </a:lnTo>
                  <a:cubicBezTo>
                    <a:pt x="13121" y="11188"/>
                    <a:pt x="13216" y="11107"/>
                    <a:pt x="13223" y="10992"/>
                  </a:cubicBezTo>
                  <a:lnTo>
                    <a:pt x="13419" y="7981"/>
                  </a:lnTo>
                  <a:cubicBezTo>
                    <a:pt x="13426" y="7886"/>
                    <a:pt x="13406" y="7791"/>
                    <a:pt x="13358" y="7710"/>
                  </a:cubicBezTo>
                  <a:lnTo>
                    <a:pt x="13141" y="7391"/>
                  </a:lnTo>
                  <a:cubicBezTo>
                    <a:pt x="13047" y="7242"/>
                    <a:pt x="12992" y="7066"/>
                    <a:pt x="12992" y="6889"/>
                  </a:cubicBezTo>
                  <a:lnTo>
                    <a:pt x="12992" y="4476"/>
                  </a:lnTo>
                  <a:cubicBezTo>
                    <a:pt x="12992" y="4326"/>
                    <a:pt x="12979" y="4177"/>
                    <a:pt x="12958" y="4028"/>
                  </a:cubicBezTo>
                  <a:cubicBezTo>
                    <a:pt x="12802" y="3018"/>
                    <a:pt x="12118" y="2414"/>
                    <a:pt x="11460" y="1933"/>
                  </a:cubicBezTo>
                  <a:cubicBezTo>
                    <a:pt x="10450" y="1194"/>
                    <a:pt x="10287" y="407"/>
                    <a:pt x="9541" y="407"/>
                  </a:cubicBezTo>
                  <a:cubicBezTo>
                    <a:pt x="8832" y="407"/>
                    <a:pt x="9112" y="1268"/>
                    <a:pt x="8269" y="1268"/>
                  </a:cubicBezTo>
                  <a:cubicBezTo>
                    <a:pt x="8266" y="1268"/>
                    <a:pt x="8263" y="1268"/>
                    <a:pt x="8259" y="1268"/>
                  </a:cubicBezTo>
                  <a:cubicBezTo>
                    <a:pt x="7576" y="1262"/>
                    <a:pt x="7647" y="322"/>
                    <a:pt x="7067" y="322"/>
                  </a:cubicBezTo>
                  <a:cubicBezTo>
                    <a:pt x="7008" y="322"/>
                    <a:pt x="6943" y="332"/>
                    <a:pt x="6869" y="353"/>
                  </a:cubicBezTo>
                  <a:cubicBezTo>
                    <a:pt x="6198" y="550"/>
                    <a:pt x="5893" y="2516"/>
                    <a:pt x="5208" y="3411"/>
                  </a:cubicBezTo>
                  <a:cubicBezTo>
                    <a:pt x="5032" y="3648"/>
                    <a:pt x="4645" y="4028"/>
                    <a:pt x="4150" y="4028"/>
                  </a:cubicBezTo>
                  <a:lnTo>
                    <a:pt x="4035" y="4028"/>
                  </a:lnTo>
                  <a:cubicBezTo>
                    <a:pt x="3540" y="4028"/>
                    <a:pt x="3140" y="3628"/>
                    <a:pt x="3140" y="3133"/>
                  </a:cubicBezTo>
                  <a:lnTo>
                    <a:pt x="3140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6" name="Google Shape;19176;p68"/>
            <p:cNvSpPr/>
            <p:nvPr/>
          </p:nvSpPr>
          <p:spPr>
            <a:xfrm>
              <a:off x="6371633" y="2068896"/>
              <a:ext cx="18151" cy="11751"/>
            </a:xfrm>
            <a:custGeom>
              <a:avLst/>
              <a:gdLst/>
              <a:ahLst/>
              <a:cxnLst/>
              <a:rect l="l" t="t" r="r" b="b"/>
              <a:pathLst>
                <a:path w="692" h="448" extrusionOk="0">
                  <a:moveTo>
                    <a:pt x="298" y="0"/>
                  </a:moveTo>
                  <a:cubicBezTo>
                    <a:pt x="0" y="0"/>
                    <a:pt x="0" y="448"/>
                    <a:pt x="298" y="448"/>
                  </a:cubicBezTo>
                  <a:lnTo>
                    <a:pt x="393" y="448"/>
                  </a:lnTo>
                  <a:cubicBezTo>
                    <a:pt x="692" y="448"/>
                    <a:pt x="692" y="0"/>
                    <a:pt x="39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7" name="Google Shape;19177;p68"/>
            <p:cNvSpPr/>
            <p:nvPr/>
          </p:nvSpPr>
          <p:spPr>
            <a:xfrm>
              <a:off x="6396158" y="2056306"/>
              <a:ext cx="25102" cy="18702"/>
            </a:xfrm>
            <a:custGeom>
              <a:avLst/>
              <a:gdLst/>
              <a:ahLst/>
              <a:cxnLst/>
              <a:rect l="l" t="t" r="r" b="b"/>
              <a:pathLst>
                <a:path w="957" h="713" extrusionOk="0">
                  <a:moveTo>
                    <a:pt x="455" y="1"/>
                  </a:moveTo>
                  <a:cubicBezTo>
                    <a:pt x="361" y="1"/>
                    <a:pt x="255" y="20"/>
                    <a:pt x="136" y="67"/>
                  </a:cubicBezTo>
                  <a:cubicBezTo>
                    <a:pt x="35" y="114"/>
                    <a:pt x="1" y="236"/>
                    <a:pt x="62" y="324"/>
                  </a:cubicBezTo>
                  <a:lnTo>
                    <a:pt x="258" y="629"/>
                  </a:lnTo>
                  <a:cubicBezTo>
                    <a:pt x="290" y="685"/>
                    <a:pt x="345" y="712"/>
                    <a:pt x="402" y="712"/>
                  </a:cubicBezTo>
                  <a:cubicBezTo>
                    <a:pt x="444" y="712"/>
                    <a:pt x="486" y="698"/>
                    <a:pt x="523" y="670"/>
                  </a:cubicBezTo>
                  <a:lnTo>
                    <a:pt x="903" y="351"/>
                  </a:lnTo>
                  <a:cubicBezTo>
                    <a:pt x="957" y="311"/>
                    <a:pt x="957" y="229"/>
                    <a:pt x="909" y="182"/>
                  </a:cubicBezTo>
                  <a:cubicBezTo>
                    <a:pt x="824" y="101"/>
                    <a:pt x="673" y="1"/>
                    <a:pt x="45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8" name="Google Shape;19178;p68"/>
            <p:cNvSpPr/>
            <p:nvPr/>
          </p:nvSpPr>
          <p:spPr>
            <a:xfrm>
              <a:off x="6380682" y="2097697"/>
              <a:ext cx="88605" cy="117589"/>
            </a:xfrm>
            <a:custGeom>
              <a:avLst/>
              <a:gdLst/>
              <a:ahLst/>
              <a:cxnLst/>
              <a:rect l="l" t="t" r="r" b="b"/>
              <a:pathLst>
                <a:path w="3378" h="4483" extrusionOk="0">
                  <a:moveTo>
                    <a:pt x="1" y="1"/>
                  </a:moveTo>
                  <a:lnTo>
                    <a:pt x="1" y="1940"/>
                  </a:lnTo>
                  <a:cubicBezTo>
                    <a:pt x="1" y="3188"/>
                    <a:pt x="1255" y="4354"/>
                    <a:pt x="3147" y="4361"/>
                  </a:cubicBezTo>
                  <a:cubicBezTo>
                    <a:pt x="3152" y="4360"/>
                    <a:pt x="3157" y="4360"/>
                    <a:pt x="3162" y="4360"/>
                  </a:cubicBezTo>
                  <a:cubicBezTo>
                    <a:pt x="3244" y="4360"/>
                    <a:pt x="3319" y="4412"/>
                    <a:pt x="3351" y="4483"/>
                  </a:cubicBezTo>
                  <a:lnTo>
                    <a:pt x="3378" y="4476"/>
                  </a:lnTo>
                  <a:lnTo>
                    <a:pt x="3378" y="4252"/>
                  </a:lnTo>
                  <a:cubicBezTo>
                    <a:pt x="3378" y="3886"/>
                    <a:pt x="3072" y="3581"/>
                    <a:pt x="2706" y="3581"/>
                  </a:cubicBezTo>
                  <a:cubicBezTo>
                    <a:pt x="1594" y="3581"/>
                    <a:pt x="692" y="2679"/>
                    <a:pt x="692" y="1567"/>
                  </a:cubicBezTo>
                  <a:lnTo>
                    <a:pt x="692" y="672"/>
                  </a:lnTo>
                  <a:cubicBezTo>
                    <a:pt x="692" y="299"/>
                    <a:pt x="387" y="1"/>
                    <a:pt x="1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9" name="Google Shape;19179;p68"/>
            <p:cNvSpPr/>
            <p:nvPr/>
          </p:nvSpPr>
          <p:spPr>
            <a:xfrm>
              <a:off x="6328406" y="2070496"/>
              <a:ext cx="23318" cy="27227"/>
            </a:xfrm>
            <a:custGeom>
              <a:avLst/>
              <a:gdLst/>
              <a:ahLst/>
              <a:cxnLst/>
              <a:rect l="l" t="t" r="r" b="b"/>
              <a:pathLst>
                <a:path w="889" h="1038" extrusionOk="0">
                  <a:moveTo>
                    <a:pt x="814" y="0"/>
                  </a:moveTo>
                  <a:lnTo>
                    <a:pt x="556" y="48"/>
                  </a:lnTo>
                  <a:cubicBezTo>
                    <a:pt x="238" y="102"/>
                    <a:pt x="0" y="380"/>
                    <a:pt x="0" y="712"/>
                  </a:cubicBezTo>
                  <a:lnTo>
                    <a:pt x="0" y="814"/>
                  </a:lnTo>
                  <a:cubicBezTo>
                    <a:pt x="0" y="936"/>
                    <a:pt x="95" y="1038"/>
                    <a:pt x="224" y="1038"/>
                  </a:cubicBezTo>
                  <a:lnTo>
                    <a:pt x="767" y="1038"/>
                  </a:lnTo>
                  <a:cubicBezTo>
                    <a:pt x="848" y="895"/>
                    <a:pt x="889" y="739"/>
                    <a:pt x="889" y="583"/>
                  </a:cubicBezTo>
                  <a:lnTo>
                    <a:pt x="889" y="366"/>
                  </a:lnTo>
                  <a:cubicBezTo>
                    <a:pt x="889" y="238"/>
                    <a:pt x="861" y="115"/>
                    <a:pt x="81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0" name="Google Shape;19180;p68"/>
            <p:cNvSpPr/>
            <p:nvPr/>
          </p:nvSpPr>
          <p:spPr>
            <a:xfrm>
              <a:off x="6495937" y="2180347"/>
              <a:ext cx="120448" cy="41889"/>
            </a:xfrm>
            <a:custGeom>
              <a:avLst/>
              <a:gdLst/>
              <a:ahLst/>
              <a:cxnLst/>
              <a:rect l="l" t="t" r="r" b="b"/>
              <a:pathLst>
                <a:path w="4592" h="1597" extrusionOk="0">
                  <a:moveTo>
                    <a:pt x="4239" y="0"/>
                  </a:moveTo>
                  <a:cubicBezTo>
                    <a:pt x="4199" y="0"/>
                    <a:pt x="4157" y="8"/>
                    <a:pt x="4117" y="23"/>
                  </a:cubicBezTo>
                  <a:cubicBezTo>
                    <a:pt x="2944" y="430"/>
                    <a:pt x="1459" y="579"/>
                    <a:pt x="631" y="626"/>
                  </a:cubicBezTo>
                  <a:cubicBezTo>
                    <a:pt x="279" y="647"/>
                    <a:pt x="1" y="945"/>
                    <a:pt x="1" y="1298"/>
                  </a:cubicBezTo>
                  <a:lnTo>
                    <a:pt x="1" y="1596"/>
                  </a:lnTo>
                  <a:cubicBezTo>
                    <a:pt x="1174" y="1582"/>
                    <a:pt x="3208" y="1332"/>
                    <a:pt x="4591" y="362"/>
                  </a:cubicBezTo>
                  <a:lnTo>
                    <a:pt x="4584" y="315"/>
                  </a:lnTo>
                  <a:cubicBezTo>
                    <a:pt x="4568" y="133"/>
                    <a:pt x="4413" y="0"/>
                    <a:pt x="423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81" name="Google Shape;19181;p68"/>
          <p:cNvGrpSpPr/>
          <p:nvPr/>
        </p:nvGrpSpPr>
        <p:grpSpPr>
          <a:xfrm>
            <a:off x="5789327" y="2432968"/>
            <a:ext cx="352531" cy="370132"/>
            <a:chOff x="5789327" y="2432968"/>
            <a:chExt cx="352531" cy="370132"/>
          </a:xfrm>
        </p:grpSpPr>
        <p:sp>
          <p:nvSpPr>
            <p:cNvPr id="19182" name="Google Shape;19182;p68"/>
            <p:cNvSpPr/>
            <p:nvPr/>
          </p:nvSpPr>
          <p:spPr>
            <a:xfrm>
              <a:off x="5794651" y="2568132"/>
              <a:ext cx="341882" cy="228935"/>
            </a:xfrm>
            <a:custGeom>
              <a:avLst/>
              <a:gdLst/>
              <a:ahLst/>
              <a:cxnLst/>
              <a:rect l="l" t="t" r="r" b="b"/>
              <a:pathLst>
                <a:path w="13034" h="8728" extrusionOk="0">
                  <a:moveTo>
                    <a:pt x="1921" y="0"/>
                  </a:moveTo>
                  <a:cubicBezTo>
                    <a:pt x="1916" y="0"/>
                    <a:pt x="1912" y="0"/>
                    <a:pt x="1908" y="0"/>
                  </a:cubicBezTo>
                  <a:lnTo>
                    <a:pt x="1933" y="0"/>
                  </a:lnTo>
                  <a:cubicBezTo>
                    <a:pt x="1929" y="0"/>
                    <a:pt x="1925" y="0"/>
                    <a:pt x="1921" y="0"/>
                  </a:cubicBezTo>
                  <a:close/>
                  <a:moveTo>
                    <a:pt x="11120" y="0"/>
                  </a:moveTo>
                  <a:cubicBezTo>
                    <a:pt x="11116" y="0"/>
                    <a:pt x="11111" y="0"/>
                    <a:pt x="11107" y="0"/>
                  </a:cubicBezTo>
                  <a:lnTo>
                    <a:pt x="11132" y="0"/>
                  </a:lnTo>
                  <a:cubicBezTo>
                    <a:pt x="11128" y="0"/>
                    <a:pt x="11124" y="0"/>
                    <a:pt x="11120" y="0"/>
                  </a:cubicBezTo>
                  <a:close/>
                  <a:moveTo>
                    <a:pt x="9873" y="7161"/>
                  </a:moveTo>
                  <a:lnTo>
                    <a:pt x="9873" y="7182"/>
                  </a:lnTo>
                  <a:lnTo>
                    <a:pt x="9873" y="7182"/>
                  </a:lnTo>
                  <a:cubicBezTo>
                    <a:pt x="9873" y="7175"/>
                    <a:pt x="9873" y="7168"/>
                    <a:pt x="9873" y="7161"/>
                  </a:cubicBezTo>
                  <a:close/>
                  <a:moveTo>
                    <a:pt x="3160" y="7161"/>
                  </a:moveTo>
                  <a:lnTo>
                    <a:pt x="3160" y="7161"/>
                  </a:lnTo>
                  <a:cubicBezTo>
                    <a:pt x="3160" y="7168"/>
                    <a:pt x="3160" y="7175"/>
                    <a:pt x="3160" y="7182"/>
                  </a:cubicBezTo>
                  <a:lnTo>
                    <a:pt x="3160" y="7182"/>
                  </a:lnTo>
                  <a:lnTo>
                    <a:pt x="3160" y="7161"/>
                  </a:lnTo>
                  <a:close/>
                  <a:moveTo>
                    <a:pt x="1777" y="0"/>
                  </a:moveTo>
                  <a:cubicBezTo>
                    <a:pt x="862" y="0"/>
                    <a:pt x="62" y="705"/>
                    <a:pt x="28" y="1628"/>
                  </a:cubicBezTo>
                  <a:cubicBezTo>
                    <a:pt x="1" y="2570"/>
                    <a:pt x="760" y="3357"/>
                    <a:pt x="1709" y="3357"/>
                  </a:cubicBezTo>
                  <a:lnTo>
                    <a:pt x="4727" y="3357"/>
                  </a:lnTo>
                  <a:cubicBezTo>
                    <a:pt x="4311" y="3921"/>
                    <a:pt x="3642" y="4252"/>
                    <a:pt x="2944" y="4252"/>
                  </a:cubicBezTo>
                  <a:cubicBezTo>
                    <a:pt x="2937" y="4252"/>
                    <a:pt x="2930" y="4252"/>
                    <a:pt x="2923" y="4252"/>
                  </a:cubicBezTo>
                  <a:cubicBezTo>
                    <a:pt x="2919" y="4252"/>
                    <a:pt x="2915" y="4252"/>
                    <a:pt x="2911" y="4252"/>
                  </a:cubicBezTo>
                  <a:cubicBezTo>
                    <a:pt x="2049" y="4252"/>
                    <a:pt x="1377" y="4988"/>
                    <a:pt x="1377" y="5845"/>
                  </a:cubicBezTo>
                  <a:lnTo>
                    <a:pt x="1377" y="6272"/>
                  </a:lnTo>
                  <a:cubicBezTo>
                    <a:pt x="1377" y="5655"/>
                    <a:pt x="1872" y="5154"/>
                    <a:pt x="2496" y="5154"/>
                  </a:cubicBezTo>
                  <a:lnTo>
                    <a:pt x="3391" y="5154"/>
                  </a:lnTo>
                  <a:cubicBezTo>
                    <a:pt x="3683" y="5154"/>
                    <a:pt x="4550" y="4957"/>
                    <a:pt x="5181" y="4448"/>
                  </a:cubicBezTo>
                  <a:lnTo>
                    <a:pt x="5181" y="7127"/>
                  </a:lnTo>
                  <a:cubicBezTo>
                    <a:pt x="5188" y="7601"/>
                    <a:pt x="4869" y="8022"/>
                    <a:pt x="4408" y="8144"/>
                  </a:cubicBezTo>
                  <a:cubicBezTo>
                    <a:pt x="4326" y="8164"/>
                    <a:pt x="4245" y="8173"/>
                    <a:pt x="4165" y="8173"/>
                  </a:cubicBezTo>
                  <a:cubicBezTo>
                    <a:pt x="3629" y="8173"/>
                    <a:pt x="3166" y="7745"/>
                    <a:pt x="3160" y="7182"/>
                  </a:cubicBezTo>
                  <a:lnTo>
                    <a:pt x="3160" y="7182"/>
                  </a:lnTo>
                  <a:lnTo>
                    <a:pt x="3160" y="7215"/>
                  </a:lnTo>
                  <a:cubicBezTo>
                    <a:pt x="3160" y="8008"/>
                    <a:pt x="3771" y="8707"/>
                    <a:pt x="4571" y="8727"/>
                  </a:cubicBezTo>
                  <a:cubicBezTo>
                    <a:pt x="4587" y="8727"/>
                    <a:pt x="4603" y="8728"/>
                    <a:pt x="4620" y="8728"/>
                  </a:cubicBezTo>
                  <a:cubicBezTo>
                    <a:pt x="5418" y="8728"/>
                    <a:pt x="6069" y="8080"/>
                    <a:pt x="6069" y="7276"/>
                  </a:cubicBezTo>
                  <a:lnTo>
                    <a:pt x="6069" y="4496"/>
                  </a:lnTo>
                  <a:cubicBezTo>
                    <a:pt x="6063" y="4272"/>
                    <a:pt x="6218" y="4075"/>
                    <a:pt x="6442" y="4028"/>
                  </a:cubicBezTo>
                  <a:cubicBezTo>
                    <a:pt x="6465" y="4025"/>
                    <a:pt x="6487" y="4023"/>
                    <a:pt x="6510" y="4023"/>
                  </a:cubicBezTo>
                  <a:cubicBezTo>
                    <a:pt x="6754" y="4023"/>
                    <a:pt x="6964" y="4221"/>
                    <a:pt x="6964" y="4475"/>
                  </a:cubicBezTo>
                  <a:lnTo>
                    <a:pt x="6964" y="7208"/>
                  </a:lnTo>
                  <a:cubicBezTo>
                    <a:pt x="6964" y="8008"/>
                    <a:pt x="7581" y="8700"/>
                    <a:pt x="8375" y="8727"/>
                  </a:cubicBezTo>
                  <a:cubicBezTo>
                    <a:pt x="8391" y="8727"/>
                    <a:pt x="8407" y="8728"/>
                    <a:pt x="8424" y="8728"/>
                  </a:cubicBezTo>
                  <a:cubicBezTo>
                    <a:pt x="9222" y="8728"/>
                    <a:pt x="9873" y="8080"/>
                    <a:pt x="9873" y="7269"/>
                  </a:cubicBezTo>
                  <a:lnTo>
                    <a:pt x="9873" y="7182"/>
                  </a:lnTo>
                  <a:lnTo>
                    <a:pt x="9873" y="7182"/>
                  </a:lnTo>
                  <a:cubicBezTo>
                    <a:pt x="9867" y="7742"/>
                    <a:pt x="9400" y="8171"/>
                    <a:pt x="8865" y="8171"/>
                  </a:cubicBezTo>
                  <a:cubicBezTo>
                    <a:pt x="8788" y="8171"/>
                    <a:pt x="8711" y="8162"/>
                    <a:pt x="8632" y="8144"/>
                  </a:cubicBezTo>
                  <a:cubicBezTo>
                    <a:pt x="8171" y="8022"/>
                    <a:pt x="7853" y="7601"/>
                    <a:pt x="7859" y="7127"/>
                  </a:cubicBezTo>
                  <a:lnTo>
                    <a:pt x="7859" y="4442"/>
                  </a:lnTo>
                  <a:cubicBezTo>
                    <a:pt x="8490" y="4950"/>
                    <a:pt x="9358" y="5147"/>
                    <a:pt x="9649" y="5147"/>
                  </a:cubicBezTo>
                  <a:lnTo>
                    <a:pt x="10545" y="5147"/>
                  </a:lnTo>
                  <a:cubicBezTo>
                    <a:pt x="11168" y="5147"/>
                    <a:pt x="11670" y="5648"/>
                    <a:pt x="11670" y="6266"/>
                  </a:cubicBezTo>
                  <a:lnTo>
                    <a:pt x="11670" y="5845"/>
                  </a:lnTo>
                  <a:cubicBezTo>
                    <a:pt x="11670" y="4992"/>
                    <a:pt x="10998" y="4252"/>
                    <a:pt x="10147" y="4252"/>
                  </a:cubicBezTo>
                  <a:cubicBezTo>
                    <a:pt x="10140" y="4252"/>
                    <a:pt x="10132" y="4252"/>
                    <a:pt x="10124" y="4252"/>
                  </a:cubicBezTo>
                  <a:cubicBezTo>
                    <a:pt x="9412" y="4252"/>
                    <a:pt x="8734" y="3919"/>
                    <a:pt x="8314" y="3350"/>
                  </a:cubicBezTo>
                  <a:lnTo>
                    <a:pt x="11331" y="3350"/>
                  </a:lnTo>
                  <a:cubicBezTo>
                    <a:pt x="12280" y="3350"/>
                    <a:pt x="13033" y="2570"/>
                    <a:pt x="13006" y="1628"/>
                  </a:cubicBezTo>
                  <a:cubicBezTo>
                    <a:pt x="12979" y="705"/>
                    <a:pt x="12179" y="0"/>
                    <a:pt x="11263" y="0"/>
                  </a:cubicBezTo>
                  <a:lnTo>
                    <a:pt x="11132" y="0"/>
                  </a:lnTo>
                  <a:cubicBezTo>
                    <a:pt x="11786" y="7"/>
                    <a:pt x="12321" y="537"/>
                    <a:pt x="12341" y="1194"/>
                  </a:cubicBezTo>
                  <a:cubicBezTo>
                    <a:pt x="12355" y="1865"/>
                    <a:pt x="11780" y="2402"/>
                    <a:pt x="11114" y="2402"/>
                  </a:cubicBezTo>
                  <a:cubicBezTo>
                    <a:pt x="11094" y="2402"/>
                    <a:pt x="11073" y="2402"/>
                    <a:pt x="11053" y="2401"/>
                  </a:cubicBezTo>
                  <a:lnTo>
                    <a:pt x="8734" y="2299"/>
                  </a:lnTo>
                  <a:cubicBezTo>
                    <a:pt x="8497" y="2285"/>
                    <a:pt x="8314" y="2089"/>
                    <a:pt x="8314" y="1851"/>
                  </a:cubicBezTo>
                  <a:lnTo>
                    <a:pt x="8314" y="1343"/>
                  </a:lnTo>
                  <a:lnTo>
                    <a:pt x="4727" y="1343"/>
                  </a:lnTo>
                  <a:lnTo>
                    <a:pt x="4727" y="1851"/>
                  </a:lnTo>
                  <a:cubicBezTo>
                    <a:pt x="4727" y="2089"/>
                    <a:pt x="4544" y="2285"/>
                    <a:pt x="4306" y="2299"/>
                  </a:cubicBezTo>
                  <a:lnTo>
                    <a:pt x="1987" y="2401"/>
                  </a:lnTo>
                  <a:cubicBezTo>
                    <a:pt x="1967" y="2402"/>
                    <a:pt x="1947" y="2402"/>
                    <a:pt x="1927" y="2402"/>
                  </a:cubicBezTo>
                  <a:cubicBezTo>
                    <a:pt x="1260" y="2402"/>
                    <a:pt x="686" y="1865"/>
                    <a:pt x="699" y="1194"/>
                  </a:cubicBezTo>
                  <a:cubicBezTo>
                    <a:pt x="719" y="537"/>
                    <a:pt x="1255" y="7"/>
                    <a:pt x="1908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3" name="Google Shape;19183;p68"/>
            <p:cNvSpPr/>
            <p:nvPr/>
          </p:nvSpPr>
          <p:spPr>
            <a:xfrm>
              <a:off x="5998826" y="2544656"/>
              <a:ext cx="143032" cy="117405"/>
            </a:xfrm>
            <a:custGeom>
              <a:avLst/>
              <a:gdLst/>
              <a:ahLst/>
              <a:cxnLst/>
              <a:rect l="l" t="t" r="r" b="b"/>
              <a:pathLst>
                <a:path w="5453" h="4476" extrusionOk="0">
                  <a:moveTo>
                    <a:pt x="2537" y="0"/>
                  </a:moveTo>
                  <a:cubicBezTo>
                    <a:pt x="2425" y="0"/>
                    <a:pt x="2313" y="75"/>
                    <a:pt x="2313" y="224"/>
                  </a:cubicBezTo>
                  <a:cubicBezTo>
                    <a:pt x="2313" y="712"/>
                    <a:pt x="2713" y="1119"/>
                    <a:pt x="3208" y="1119"/>
                  </a:cubicBezTo>
                  <a:lnTo>
                    <a:pt x="3547" y="1119"/>
                  </a:lnTo>
                  <a:cubicBezTo>
                    <a:pt x="4354" y="1119"/>
                    <a:pt x="5005" y="1770"/>
                    <a:pt x="5005" y="2570"/>
                  </a:cubicBezTo>
                  <a:cubicBezTo>
                    <a:pt x="5005" y="3377"/>
                    <a:pt x="4354" y="4028"/>
                    <a:pt x="3547" y="4028"/>
                  </a:cubicBezTo>
                  <a:lnTo>
                    <a:pt x="299" y="4028"/>
                  </a:lnTo>
                  <a:cubicBezTo>
                    <a:pt x="1" y="4028"/>
                    <a:pt x="1" y="4475"/>
                    <a:pt x="299" y="4475"/>
                  </a:cubicBezTo>
                  <a:lnTo>
                    <a:pt x="3547" y="4475"/>
                  </a:lnTo>
                  <a:cubicBezTo>
                    <a:pt x="4598" y="4475"/>
                    <a:pt x="5452" y="3621"/>
                    <a:pt x="5452" y="2570"/>
                  </a:cubicBezTo>
                  <a:cubicBezTo>
                    <a:pt x="5452" y="1519"/>
                    <a:pt x="4598" y="672"/>
                    <a:pt x="3547" y="672"/>
                  </a:cubicBezTo>
                  <a:lnTo>
                    <a:pt x="3208" y="672"/>
                  </a:lnTo>
                  <a:cubicBezTo>
                    <a:pt x="2957" y="665"/>
                    <a:pt x="2761" y="468"/>
                    <a:pt x="2761" y="224"/>
                  </a:cubicBezTo>
                  <a:cubicBezTo>
                    <a:pt x="2761" y="75"/>
                    <a:pt x="2649" y="0"/>
                    <a:pt x="2537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4" name="Google Shape;19184;p68"/>
            <p:cNvSpPr/>
            <p:nvPr/>
          </p:nvSpPr>
          <p:spPr>
            <a:xfrm>
              <a:off x="5846062" y="2667360"/>
              <a:ext cx="238877" cy="135740"/>
            </a:xfrm>
            <a:custGeom>
              <a:avLst/>
              <a:gdLst/>
              <a:ahLst/>
              <a:cxnLst/>
              <a:rect l="l" t="t" r="r" b="b"/>
              <a:pathLst>
                <a:path w="9107" h="5175" extrusionOk="0">
                  <a:moveTo>
                    <a:pt x="4557" y="1"/>
                  </a:moveTo>
                  <a:cubicBezTo>
                    <a:pt x="4177" y="1"/>
                    <a:pt x="3872" y="313"/>
                    <a:pt x="3886" y="692"/>
                  </a:cubicBezTo>
                  <a:lnTo>
                    <a:pt x="3886" y="3493"/>
                  </a:lnTo>
                  <a:cubicBezTo>
                    <a:pt x="3886" y="4171"/>
                    <a:pt x="3330" y="4720"/>
                    <a:pt x="2651" y="4720"/>
                  </a:cubicBezTo>
                  <a:cubicBezTo>
                    <a:pt x="1973" y="4720"/>
                    <a:pt x="1417" y="4171"/>
                    <a:pt x="1417" y="3493"/>
                  </a:cubicBezTo>
                  <a:lnTo>
                    <a:pt x="1417" y="3154"/>
                  </a:lnTo>
                  <a:cubicBezTo>
                    <a:pt x="1417" y="2537"/>
                    <a:pt x="916" y="2035"/>
                    <a:pt x="299" y="2035"/>
                  </a:cubicBezTo>
                  <a:cubicBezTo>
                    <a:pt x="0" y="2035"/>
                    <a:pt x="0" y="2483"/>
                    <a:pt x="299" y="2483"/>
                  </a:cubicBezTo>
                  <a:cubicBezTo>
                    <a:pt x="672" y="2483"/>
                    <a:pt x="970" y="2781"/>
                    <a:pt x="970" y="3154"/>
                  </a:cubicBezTo>
                  <a:lnTo>
                    <a:pt x="970" y="3493"/>
                  </a:lnTo>
                  <a:cubicBezTo>
                    <a:pt x="990" y="4408"/>
                    <a:pt x="1736" y="5134"/>
                    <a:pt x="2651" y="5134"/>
                  </a:cubicBezTo>
                  <a:cubicBezTo>
                    <a:pt x="3567" y="5134"/>
                    <a:pt x="4313" y="4408"/>
                    <a:pt x="4333" y="3493"/>
                  </a:cubicBezTo>
                  <a:lnTo>
                    <a:pt x="4333" y="692"/>
                  </a:lnTo>
                  <a:cubicBezTo>
                    <a:pt x="4333" y="543"/>
                    <a:pt x="4445" y="469"/>
                    <a:pt x="4557" y="469"/>
                  </a:cubicBezTo>
                  <a:cubicBezTo>
                    <a:pt x="4669" y="469"/>
                    <a:pt x="4781" y="543"/>
                    <a:pt x="4781" y="692"/>
                  </a:cubicBezTo>
                  <a:lnTo>
                    <a:pt x="4781" y="3493"/>
                  </a:lnTo>
                  <a:cubicBezTo>
                    <a:pt x="4781" y="4422"/>
                    <a:pt x="5533" y="5168"/>
                    <a:pt x="6462" y="5174"/>
                  </a:cubicBezTo>
                  <a:cubicBezTo>
                    <a:pt x="7384" y="5168"/>
                    <a:pt x="8137" y="4422"/>
                    <a:pt x="8137" y="3493"/>
                  </a:cubicBezTo>
                  <a:lnTo>
                    <a:pt x="8137" y="3154"/>
                  </a:lnTo>
                  <a:cubicBezTo>
                    <a:pt x="8137" y="2781"/>
                    <a:pt x="8435" y="2483"/>
                    <a:pt x="8808" y="2483"/>
                  </a:cubicBezTo>
                  <a:cubicBezTo>
                    <a:pt x="9107" y="2483"/>
                    <a:pt x="9107" y="2035"/>
                    <a:pt x="8808" y="2035"/>
                  </a:cubicBezTo>
                  <a:cubicBezTo>
                    <a:pt x="8191" y="2035"/>
                    <a:pt x="7689" y="2537"/>
                    <a:pt x="7689" y="3154"/>
                  </a:cubicBezTo>
                  <a:lnTo>
                    <a:pt x="7689" y="3493"/>
                  </a:lnTo>
                  <a:cubicBezTo>
                    <a:pt x="7689" y="4171"/>
                    <a:pt x="7140" y="4720"/>
                    <a:pt x="6455" y="4720"/>
                  </a:cubicBezTo>
                  <a:cubicBezTo>
                    <a:pt x="5777" y="4720"/>
                    <a:pt x="5228" y="4171"/>
                    <a:pt x="5228" y="3493"/>
                  </a:cubicBezTo>
                  <a:lnTo>
                    <a:pt x="5228" y="692"/>
                  </a:lnTo>
                  <a:cubicBezTo>
                    <a:pt x="5242" y="313"/>
                    <a:pt x="4937" y="1"/>
                    <a:pt x="4557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5" name="Google Shape;19185;p68"/>
            <p:cNvSpPr/>
            <p:nvPr/>
          </p:nvSpPr>
          <p:spPr>
            <a:xfrm>
              <a:off x="5898339" y="2432968"/>
              <a:ext cx="134481" cy="211492"/>
            </a:xfrm>
            <a:custGeom>
              <a:avLst/>
              <a:gdLst/>
              <a:ahLst/>
              <a:cxnLst/>
              <a:rect l="l" t="t" r="r" b="b"/>
              <a:pathLst>
                <a:path w="5127" h="8063" extrusionOk="0">
                  <a:moveTo>
                    <a:pt x="2564" y="0"/>
                  </a:moveTo>
                  <a:cubicBezTo>
                    <a:pt x="1126" y="0"/>
                    <a:pt x="1" y="1241"/>
                    <a:pt x="143" y="2672"/>
                  </a:cubicBezTo>
                  <a:lnTo>
                    <a:pt x="550" y="6720"/>
                  </a:lnTo>
                  <a:lnTo>
                    <a:pt x="1669" y="6720"/>
                  </a:lnTo>
                  <a:lnTo>
                    <a:pt x="1669" y="7167"/>
                  </a:lnTo>
                  <a:cubicBezTo>
                    <a:pt x="1669" y="7662"/>
                    <a:pt x="2069" y="8062"/>
                    <a:pt x="2564" y="8062"/>
                  </a:cubicBezTo>
                  <a:cubicBezTo>
                    <a:pt x="3059" y="8062"/>
                    <a:pt x="3459" y="7662"/>
                    <a:pt x="3459" y="7167"/>
                  </a:cubicBezTo>
                  <a:lnTo>
                    <a:pt x="3459" y="6720"/>
                  </a:lnTo>
                  <a:lnTo>
                    <a:pt x="4578" y="6720"/>
                  </a:lnTo>
                  <a:lnTo>
                    <a:pt x="4985" y="2672"/>
                  </a:lnTo>
                  <a:cubicBezTo>
                    <a:pt x="5127" y="1241"/>
                    <a:pt x="4001" y="0"/>
                    <a:pt x="2564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6" name="Google Shape;19186;p68"/>
            <p:cNvSpPr/>
            <p:nvPr/>
          </p:nvSpPr>
          <p:spPr>
            <a:xfrm>
              <a:off x="5898522" y="2433309"/>
              <a:ext cx="59962" cy="175925"/>
            </a:xfrm>
            <a:custGeom>
              <a:avLst/>
              <a:gdLst/>
              <a:ahLst/>
              <a:cxnLst/>
              <a:rect l="l" t="t" r="r" b="b"/>
              <a:pathLst>
                <a:path w="2286" h="6707" extrusionOk="0">
                  <a:moveTo>
                    <a:pt x="2286" y="1"/>
                  </a:moveTo>
                  <a:cubicBezTo>
                    <a:pt x="963" y="150"/>
                    <a:pt x="1" y="1336"/>
                    <a:pt x="136" y="2659"/>
                  </a:cubicBezTo>
                  <a:lnTo>
                    <a:pt x="543" y="6707"/>
                  </a:lnTo>
                  <a:lnTo>
                    <a:pt x="1601" y="6707"/>
                  </a:lnTo>
                  <a:lnTo>
                    <a:pt x="1228" y="2509"/>
                  </a:lnTo>
                  <a:cubicBezTo>
                    <a:pt x="1133" y="1479"/>
                    <a:pt x="1574" y="536"/>
                    <a:pt x="22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7" name="Google Shape;19187;p68"/>
            <p:cNvSpPr/>
            <p:nvPr/>
          </p:nvSpPr>
          <p:spPr>
            <a:xfrm>
              <a:off x="5804960" y="2667045"/>
              <a:ext cx="141065" cy="88920"/>
            </a:xfrm>
            <a:custGeom>
              <a:avLst/>
              <a:gdLst/>
              <a:ahLst/>
              <a:cxnLst/>
              <a:rect l="l" t="t" r="r" b="b"/>
              <a:pathLst>
                <a:path w="5378" h="3390" extrusionOk="0">
                  <a:moveTo>
                    <a:pt x="5113" y="1"/>
                  </a:moveTo>
                  <a:cubicBezTo>
                    <a:pt x="5041" y="1"/>
                    <a:pt x="4972" y="37"/>
                    <a:pt x="4930" y="101"/>
                  </a:cubicBezTo>
                  <a:cubicBezTo>
                    <a:pt x="4449" y="820"/>
                    <a:pt x="3384" y="1152"/>
                    <a:pt x="2767" y="1152"/>
                  </a:cubicBezTo>
                  <a:lnTo>
                    <a:pt x="2089" y="1152"/>
                  </a:lnTo>
                  <a:cubicBezTo>
                    <a:pt x="1350" y="1152"/>
                    <a:pt x="747" y="1749"/>
                    <a:pt x="747" y="2495"/>
                  </a:cubicBezTo>
                  <a:cubicBezTo>
                    <a:pt x="747" y="2739"/>
                    <a:pt x="550" y="2942"/>
                    <a:pt x="299" y="2942"/>
                  </a:cubicBezTo>
                  <a:cubicBezTo>
                    <a:pt x="1" y="2942"/>
                    <a:pt x="1" y="3390"/>
                    <a:pt x="299" y="3390"/>
                  </a:cubicBezTo>
                  <a:cubicBezTo>
                    <a:pt x="787" y="3390"/>
                    <a:pt x="1188" y="2996"/>
                    <a:pt x="1194" y="2508"/>
                  </a:cubicBezTo>
                  <a:cubicBezTo>
                    <a:pt x="1208" y="2006"/>
                    <a:pt x="1581" y="1593"/>
                    <a:pt x="2076" y="1593"/>
                  </a:cubicBezTo>
                  <a:lnTo>
                    <a:pt x="2767" y="1593"/>
                  </a:lnTo>
                  <a:cubicBezTo>
                    <a:pt x="3507" y="1593"/>
                    <a:pt x="4720" y="1206"/>
                    <a:pt x="5303" y="345"/>
                  </a:cubicBezTo>
                  <a:cubicBezTo>
                    <a:pt x="5378" y="237"/>
                    <a:pt x="5337" y="81"/>
                    <a:pt x="5215" y="20"/>
                  </a:cubicBezTo>
                  <a:lnTo>
                    <a:pt x="5215" y="26"/>
                  </a:lnTo>
                  <a:cubicBezTo>
                    <a:pt x="5182" y="9"/>
                    <a:pt x="5147" y="1"/>
                    <a:pt x="5113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8" name="Google Shape;19188;p68"/>
            <p:cNvSpPr/>
            <p:nvPr/>
          </p:nvSpPr>
          <p:spPr>
            <a:xfrm>
              <a:off x="5912739" y="2597483"/>
              <a:ext cx="29378" cy="23502"/>
            </a:xfrm>
            <a:custGeom>
              <a:avLst/>
              <a:gdLst/>
              <a:ahLst/>
              <a:cxnLst/>
              <a:rect l="l" t="t" r="r" b="b"/>
              <a:pathLst>
                <a:path w="1120" h="896" extrusionOk="0">
                  <a:moveTo>
                    <a:pt x="449" y="0"/>
                  </a:moveTo>
                  <a:cubicBezTo>
                    <a:pt x="198" y="0"/>
                    <a:pt x="1" y="197"/>
                    <a:pt x="1" y="448"/>
                  </a:cubicBezTo>
                  <a:cubicBezTo>
                    <a:pt x="1" y="692"/>
                    <a:pt x="198" y="895"/>
                    <a:pt x="449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9" name="Google Shape;19189;p68"/>
            <p:cNvSpPr/>
            <p:nvPr/>
          </p:nvSpPr>
          <p:spPr>
            <a:xfrm>
              <a:off x="5989042" y="2597483"/>
              <a:ext cx="29378" cy="23502"/>
            </a:xfrm>
            <a:custGeom>
              <a:avLst/>
              <a:gdLst/>
              <a:ahLst/>
              <a:cxnLst/>
              <a:rect l="l" t="t" r="r" b="b"/>
              <a:pathLst>
                <a:path w="1120" h="896" extrusionOk="0">
                  <a:moveTo>
                    <a:pt x="448" y="0"/>
                  </a:moveTo>
                  <a:cubicBezTo>
                    <a:pt x="204" y="0"/>
                    <a:pt x="1" y="197"/>
                    <a:pt x="1" y="448"/>
                  </a:cubicBezTo>
                  <a:cubicBezTo>
                    <a:pt x="1" y="692"/>
                    <a:pt x="204" y="895"/>
                    <a:pt x="448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0" name="Google Shape;19190;p68"/>
            <p:cNvSpPr/>
            <p:nvPr/>
          </p:nvSpPr>
          <p:spPr>
            <a:xfrm>
              <a:off x="5789327" y="2544656"/>
              <a:ext cx="142849" cy="117405"/>
            </a:xfrm>
            <a:custGeom>
              <a:avLst/>
              <a:gdLst/>
              <a:ahLst/>
              <a:cxnLst/>
              <a:rect l="l" t="t" r="r" b="b"/>
              <a:pathLst>
                <a:path w="5446" h="4476" extrusionOk="0">
                  <a:moveTo>
                    <a:pt x="2916" y="0"/>
                  </a:moveTo>
                  <a:cubicBezTo>
                    <a:pt x="2804" y="0"/>
                    <a:pt x="2692" y="75"/>
                    <a:pt x="2692" y="224"/>
                  </a:cubicBezTo>
                  <a:cubicBezTo>
                    <a:pt x="2692" y="468"/>
                    <a:pt x="2489" y="665"/>
                    <a:pt x="2245" y="672"/>
                  </a:cubicBezTo>
                  <a:lnTo>
                    <a:pt x="1906" y="672"/>
                  </a:lnTo>
                  <a:cubicBezTo>
                    <a:pt x="855" y="672"/>
                    <a:pt x="0" y="1519"/>
                    <a:pt x="0" y="2570"/>
                  </a:cubicBezTo>
                  <a:cubicBezTo>
                    <a:pt x="0" y="3621"/>
                    <a:pt x="855" y="4475"/>
                    <a:pt x="1906" y="4475"/>
                  </a:cubicBezTo>
                  <a:lnTo>
                    <a:pt x="5154" y="4475"/>
                  </a:lnTo>
                  <a:cubicBezTo>
                    <a:pt x="5445" y="4475"/>
                    <a:pt x="5445" y="4028"/>
                    <a:pt x="5154" y="4028"/>
                  </a:cubicBezTo>
                  <a:lnTo>
                    <a:pt x="1906" y="4028"/>
                  </a:lnTo>
                  <a:cubicBezTo>
                    <a:pt x="1099" y="4028"/>
                    <a:pt x="448" y="3377"/>
                    <a:pt x="448" y="2570"/>
                  </a:cubicBezTo>
                  <a:cubicBezTo>
                    <a:pt x="448" y="1770"/>
                    <a:pt x="1099" y="1119"/>
                    <a:pt x="1906" y="1119"/>
                  </a:cubicBezTo>
                  <a:lnTo>
                    <a:pt x="2245" y="1119"/>
                  </a:lnTo>
                  <a:cubicBezTo>
                    <a:pt x="2740" y="1119"/>
                    <a:pt x="3140" y="712"/>
                    <a:pt x="3140" y="224"/>
                  </a:cubicBezTo>
                  <a:cubicBezTo>
                    <a:pt x="3140" y="75"/>
                    <a:pt x="3028" y="0"/>
                    <a:pt x="291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1" name="Google Shape;19191;p68"/>
            <p:cNvSpPr/>
            <p:nvPr/>
          </p:nvSpPr>
          <p:spPr>
            <a:xfrm>
              <a:off x="5985134" y="2666940"/>
              <a:ext cx="141065" cy="89025"/>
            </a:xfrm>
            <a:custGeom>
              <a:avLst/>
              <a:gdLst/>
              <a:ahLst/>
              <a:cxnLst/>
              <a:rect l="l" t="t" r="r" b="b"/>
              <a:pathLst>
                <a:path w="5378" h="3394" extrusionOk="0">
                  <a:moveTo>
                    <a:pt x="261" y="1"/>
                  </a:moveTo>
                  <a:cubicBezTo>
                    <a:pt x="228" y="1"/>
                    <a:pt x="194" y="8"/>
                    <a:pt x="163" y="24"/>
                  </a:cubicBezTo>
                  <a:cubicBezTo>
                    <a:pt x="41" y="85"/>
                    <a:pt x="1" y="241"/>
                    <a:pt x="75" y="349"/>
                  </a:cubicBezTo>
                  <a:cubicBezTo>
                    <a:pt x="658" y="1210"/>
                    <a:pt x="1872" y="1603"/>
                    <a:pt x="2611" y="1603"/>
                  </a:cubicBezTo>
                  <a:lnTo>
                    <a:pt x="3303" y="1603"/>
                  </a:lnTo>
                  <a:cubicBezTo>
                    <a:pt x="3798" y="1603"/>
                    <a:pt x="4171" y="2017"/>
                    <a:pt x="4184" y="2512"/>
                  </a:cubicBezTo>
                  <a:cubicBezTo>
                    <a:pt x="4191" y="3000"/>
                    <a:pt x="4591" y="3394"/>
                    <a:pt x="5079" y="3394"/>
                  </a:cubicBezTo>
                  <a:cubicBezTo>
                    <a:pt x="5378" y="3394"/>
                    <a:pt x="5378" y="2946"/>
                    <a:pt x="5079" y="2946"/>
                  </a:cubicBezTo>
                  <a:cubicBezTo>
                    <a:pt x="4829" y="2946"/>
                    <a:pt x="4632" y="2749"/>
                    <a:pt x="4632" y="2499"/>
                  </a:cubicBezTo>
                  <a:cubicBezTo>
                    <a:pt x="4632" y="1759"/>
                    <a:pt x="4028" y="1156"/>
                    <a:pt x="3283" y="1156"/>
                  </a:cubicBezTo>
                  <a:lnTo>
                    <a:pt x="2611" y="1156"/>
                  </a:lnTo>
                  <a:cubicBezTo>
                    <a:pt x="1994" y="1156"/>
                    <a:pt x="923" y="817"/>
                    <a:pt x="441" y="98"/>
                  </a:cubicBezTo>
                  <a:cubicBezTo>
                    <a:pt x="400" y="34"/>
                    <a:pt x="331" y="1"/>
                    <a:pt x="26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92" name="Google Shape;19192;p68"/>
          <p:cNvGrpSpPr/>
          <p:nvPr/>
        </p:nvGrpSpPr>
        <p:grpSpPr>
          <a:xfrm>
            <a:off x="874612" y="1980134"/>
            <a:ext cx="322314" cy="370158"/>
            <a:chOff x="874612" y="1980134"/>
            <a:chExt cx="322314" cy="370158"/>
          </a:xfrm>
        </p:grpSpPr>
        <p:sp>
          <p:nvSpPr>
            <p:cNvPr id="19193" name="Google Shape;19193;p68"/>
            <p:cNvSpPr/>
            <p:nvPr/>
          </p:nvSpPr>
          <p:spPr>
            <a:xfrm>
              <a:off x="1067586" y="1980134"/>
              <a:ext cx="129340" cy="193709"/>
            </a:xfrm>
            <a:custGeom>
              <a:avLst/>
              <a:gdLst/>
              <a:ahLst/>
              <a:cxnLst/>
              <a:rect l="l" t="t" r="r" b="b"/>
              <a:pathLst>
                <a:path w="4931" h="7385" extrusionOk="0">
                  <a:moveTo>
                    <a:pt x="4930" y="1"/>
                  </a:moveTo>
                  <a:cubicBezTo>
                    <a:pt x="4930" y="1"/>
                    <a:pt x="1838" y="1838"/>
                    <a:pt x="1" y="5737"/>
                  </a:cubicBezTo>
                  <a:lnTo>
                    <a:pt x="2035" y="7385"/>
                  </a:lnTo>
                  <a:cubicBezTo>
                    <a:pt x="4822" y="5066"/>
                    <a:pt x="4930" y="1"/>
                    <a:pt x="4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4" name="Google Shape;19194;p68"/>
            <p:cNvSpPr/>
            <p:nvPr/>
          </p:nvSpPr>
          <p:spPr>
            <a:xfrm>
              <a:off x="1095521" y="1980317"/>
              <a:ext cx="101405" cy="193525"/>
            </a:xfrm>
            <a:custGeom>
              <a:avLst/>
              <a:gdLst/>
              <a:ahLst/>
              <a:cxnLst/>
              <a:rect l="l" t="t" r="r" b="b"/>
              <a:pathLst>
                <a:path w="3866" h="7378" extrusionOk="0">
                  <a:moveTo>
                    <a:pt x="3865" y="0"/>
                  </a:moveTo>
                  <a:cubicBezTo>
                    <a:pt x="3865" y="0"/>
                    <a:pt x="3865" y="0"/>
                    <a:pt x="3865" y="0"/>
                  </a:cubicBezTo>
                  <a:lnTo>
                    <a:pt x="3865" y="0"/>
                  </a:lnTo>
                  <a:cubicBezTo>
                    <a:pt x="3865" y="0"/>
                    <a:pt x="3865" y="0"/>
                    <a:pt x="3865" y="0"/>
                  </a:cubicBezTo>
                  <a:cubicBezTo>
                    <a:pt x="3865" y="0"/>
                    <a:pt x="3865" y="0"/>
                    <a:pt x="3865" y="0"/>
                  </a:cubicBezTo>
                  <a:close/>
                  <a:moveTo>
                    <a:pt x="3865" y="0"/>
                  </a:moveTo>
                  <a:cubicBezTo>
                    <a:pt x="1777" y="2258"/>
                    <a:pt x="488" y="4923"/>
                    <a:pt x="0" y="6049"/>
                  </a:cubicBezTo>
                  <a:lnTo>
                    <a:pt x="68" y="6652"/>
                  </a:lnTo>
                  <a:lnTo>
                    <a:pt x="970" y="7378"/>
                  </a:lnTo>
                  <a:cubicBezTo>
                    <a:pt x="3753" y="5062"/>
                    <a:pt x="3865" y="8"/>
                    <a:pt x="386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5" name="Google Shape;19195;p68"/>
            <p:cNvSpPr/>
            <p:nvPr/>
          </p:nvSpPr>
          <p:spPr>
            <a:xfrm>
              <a:off x="874612" y="1980134"/>
              <a:ext cx="129681" cy="193709"/>
            </a:xfrm>
            <a:custGeom>
              <a:avLst/>
              <a:gdLst/>
              <a:ahLst/>
              <a:cxnLst/>
              <a:rect l="l" t="t" r="r" b="b"/>
              <a:pathLst>
                <a:path w="4944" h="738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9" y="5066"/>
                    <a:pt x="2910" y="7385"/>
                  </a:cubicBezTo>
                  <a:lnTo>
                    <a:pt x="4944" y="5737"/>
                  </a:lnTo>
                  <a:cubicBezTo>
                    <a:pt x="3099" y="183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6" name="Google Shape;19196;p68"/>
            <p:cNvSpPr/>
            <p:nvPr/>
          </p:nvSpPr>
          <p:spPr>
            <a:xfrm>
              <a:off x="874612" y="1980317"/>
              <a:ext cx="101589" cy="193525"/>
            </a:xfrm>
            <a:custGeom>
              <a:avLst/>
              <a:gdLst/>
              <a:ahLst/>
              <a:cxnLst/>
              <a:rect l="l" t="t" r="r" b="b"/>
              <a:pathLst>
                <a:path w="3873" h="7378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8"/>
                    <a:pt x="113" y="5062"/>
                    <a:pt x="2910" y="7378"/>
                  </a:cubicBezTo>
                  <a:lnTo>
                    <a:pt x="3805" y="6652"/>
                  </a:lnTo>
                  <a:lnTo>
                    <a:pt x="3872" y="6049"/>
                  </a:lnTo>
                  <a:cubicBezTo>
                    <a:pt x="3384" y="4923"/>
                    <a:pt x="2096" y="2258"/>
                    <a:pt x="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7" name="Google Shape;19197;p68"/>
            <p:cNvSpPr/>
            <p:nvPr/>
          </p:nvSpPr>
          <p:spPr>
            <a:xfrm>
              <a:off x="922455" y="2123481"/>
              <a:ext cx="226785" cy="226811"/>
            </a:xfrm>
            <a:custGeom>
              <a:avLst/>
              <a:gdLst/>
              <a:ahLst/>
              <a:cxnLst/>
              <a:rect l="l" t="t" r="r" b="b"/>
              <a:pathLst>
                <a:path w="8646" h="8647" extrusionOk="0">
                  <a:moveTo>
                    <a:pt x="4320" y="1"/>
                  </a:moveTo>
                  <a:cubicBezTo>
                    <a:pt x="2299" y="1"/>
                    <a:pt x="672" y="1357"/>
                    <a:pt x="672" y="3025"/>
                  </a:cubicBezTo>
                  <a:lnTo>
                    <a:pt x="672" y="3113"/>
                  </a:lnTo>
                  <a:cubicBezTo>
                    <a:pt x="685" y="3601"/>
                    <a:pt x="557" y="4076"/>
                    <a:pt x="313" y="4496"/>
                  </a:cubicBezTo>
                  <a:cubicBezTo>
                    <a:pt x="109" y="4835"/>
                    <a:pt x="1" y="5222"/>
                    <a:pt x="1" y="5622"/>
                  </a:cubicBezTo>
                  <a:cubicBezTo>
                    <a:pt x="1" y="7290"/>
                    <a:pt x="1933" y="8646"/>
                    <a:pt x="4320" y="8646"/>
                  </a:cubicBezTo>
                  <a:cubicBezTo>
                    <a:pt x="6707" y="8646"/>
                    <a:pt x="8646" y="7290"/>
                    <a:pt x="8646" y="5622"/>
                  </a:cubicBezTo>
                  <a:cubicBezTo>
                    <a:pt x="8639" y="5222"/>
                    <a:pt x="8537" y="4835"/>
                    <a:pt x="8334" y="4496"/>
                  </a:cubicBezTo>
                  <a:cubicBezTo>
                    <a:pt x="8083" y="4083"/>
                    <a:pt x="7954" y="3601"/>
                    <a:pt x="7961" y="3113"/>
                  </a:cubicBezTo>
                  <a:lnTo>
                    <a:pt x="7961" y="3025"/>
                  </a:lnTo>
                  <a:cubicBezTo>
                    <a:pt x="7961" y="1357"/>
                    <a:pt x="6334" y="1"/>
                    <a:pt x="432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8" name="Google Shape;19198;p68"/>
            <p:cNvSpPr/>
            <p:nvPr/>
          </p:nvSpPr>
          <p:spPr>
            <a:xfrm>
              <a:off x="922455" y="2123664"/>
              <a:ext cx="106205" cy="222876"/>
            </a:xfrm>
            <a:custGeom>
              <a:avLst/>
              <a:gdLst/>
              <a:ahLst/>
              <a:cxnLst/>
              <a:rect l="l" t="t" r="r" b="b"/>
              <a:pathLst>
                <a:path w="4049" h="8497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2164" y="116"/>
                    <a:pt x="679" y="1425"/>
                    <a:pt x="679" y="3018"/>
                  </a:cubicBezTo>
                  <a:lnTo>
                    <a:pt x="679" y="3099"/>
                  </a:lnTo>
                  <a:cubicBezTo>
                    <a:pt x="685" y="3588"/>
                    <a:pt x="563" y="4069"/>
                    <a:pt x="313" y="4489"/>
                  </a:cubicBezTo>
                  <a:cubicBezTo>
                    <a:pt x="109" y="4828"/>
                    <a:pt x="1" y="5215"/>
                    <a:pt x="1" y="5615"/>
                  </a:cubicBezTo>
                  <a:cubicBezTo>
                    <a:pt x="1" y="6957"/>
                    <a:pt x="1255" y="8103"/>
                    <a:pt x="2998" y="8497"/>
                  </a:cubicBezTo>
                  <a:cubicBezTo>
                    <a:pt x="2177" y="7853"/>
                    <a:pt x="1669" y="6957"/>
                    <a:pt x="1669" y="5968"/>
                  </a:cubicBezTo>
                  <a:cubicBezTo>
                    <a:pt x="1669" y="5513"/>
                    <a:pt x="1777" y="5072"/>
                    <a:pt x="1981" y="4666"/>
                  </a:cubicBezTo>
                  <a:cubicBezTo>
                    <a:pt x="2231" y="4171"/>
                    <a:pt x="2360" y="3621"/>
                    <a:pt x="2353" y="3065"/>
                  </a:cubicBezTo>
                  <a:lnTo>
                    <a:pt x="2353" y="2964"/>
                  </a:lnTo>
                  <a:cubicBezTo>
                    <a:pt x="2360" y="1750"/>
                    <a:pt x="3004" y="624"/>
                    <a:pt x="404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9" name="Google Shape;19199;p68"/>
            <p:cNvSpPr/>
            <p:nvPr/>
          </p:nvSpPr>
          <p:spPr>
            <a:xfrm>
              <a:off x="964082" y="2219010"/>
              <a:ext cx="35935" cy="41627"/>
            </a:xfrm>
            <a:custGeom>
              <a:avLst/>
              <a:gdLst/>
              <a:ahLst/>
              <a:cxnLst/>
              <a:rect l="l" t="t" r="r" b="b"/>
              <a:pathLst>
                <a:path w="1370" h="1587" extrusionOk="0">
                  <a:moveTo>
                    <a:pt x="685" y="0"/>
                  </a:moveTo>
                  <a:cubicBezTo>
                    <a:pt x="312" y="0"/>
                    <a:pt x="0" y="305"/>
                    <a:pt x="7" y="678"/>
                  </a:cubicBezTo>
                  <a:lnTo>
                    <a:pt x="7" y="909"/>
                  </a:lnTo>
                  <a:cubicBezTo>
                    <a:pt x="0" y="1282"/>
                    <a:pt x="312" y="1587"/>
                    <a:pt x="685" y="1587"/>
                  </a:cubicBezTo>
                  <a:cubicBezTo>
                    <a:pt x="1065" y="1587"/>
                    <a:pt x="1370" y="1282"/>
                    <a:pt x="1370" y="909"/>
                  </a:cubicBezTo>
                  <a:lnTo>
                    <a:pt x="1370" y="678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0" name="Google Shape;19200;p68"/>
            <p:cNvSpPr/>
            <p:nvPr/>
          </p:nvSpPr>
          <p:spPr>
            <a:xfrm>
              <a:off x="982050" y="2218984"/>
              <a:ext cx="17968" cy="29797"/>
            </a:xfrm>
            <a:custGeom>
              <a:avLst/>
              <a:gdLst/>
              <a:ahLst/>
              <a:cxnLst/>
              <a:rect l="l" t="t" r="r" b="b"/>
              <a:pathLst>
                <a:path w="685" h="1136" extrusionOk="0">
                  <a:moveTo>
                    <a:pt x="12" y="1"/>
                  </a:moveTo>
                  <a:cubicBezTo>
                    <a:pt x="8" y="1"/>
                    <a:pt x="4" y="1"/>
                    <a:pt x="0" y="1"/>
                  </a:cubicBezTo>
                  <a:lnTo>
                    <a:pt x="0" y="794"/>
                  </a:lnTo>
                  <a:cubicBezTo>
                    <a:pt x="0" y="1021"/>
                    <a:pt x="171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1"/>
                    <a:pt x="1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1" name="Google Shape;19201;p68"/>
            <p:cNvSpPr/>
            <p:nvPr/>
          </p:nvSpPr>
          <p:spPr>
            <a:xfrm>
              <a:off x="976174" y="2224860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102" y="1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2" name="Google Shape;19202;p68"/>
            <p:cNvSpPr/>
            <p:nvPr/>
          </p:nvSpPr>
          <p:spPr>
            <a:xfrm>
              <a:off x="1071678" y="2219010"/>
              <a:ext cx="35778" cy="41627"/>
            </a:xfrm>
            <a:custGeom>
              <a:avLst/>
              <a:gdLst/>
              <a:ahLst/>
              <a:cxnLst/>
              <a:rect l="l" t="t" r="r" b="b"/>
              <a:pathLst>
                <a:path w="1364" h="1587" extrusionOk="0">
                  <a:moveTo>
                    <a:pt x="679" y="0"/>
                  </a:moveTo>
                  <a:cubicBezTo>
                    <a:pt x="306" y="0"/>
                    <a:pt x="1" y="305"/>
                    <a:pt x="1" y="678"/>
                  </a:cubicBezTo>
                  <a:lnTo>
                    <a:pt x="1" y="909"/>
                  </a:lnTo>
                  <a:cubicBezTo>
                    <a:pt x="1" y="1282"/>
                    <a:pt x="306" y="1587"/>
                    <a:pt x="679" y="1587"/>
                  </a:cubicBezTo>
                  <a:cubicBezTo>
                    <a:pt x="1058" y="1587"/>
                    <a:pt x="1363" y="1282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3" name="Google Shape;19203;p68"/>
            <p:cNvSpPr/>
            <p:nvPr/>
          </p:nvSpPr>
          <p:spPr>
            <a:xfrm>
              <a:off x="1089462" y="2218984"/>
              <a:ext cx="17994" cy="29797"/>
            </a:xfrm>
            <a:custGeom>
              <a:avLst/>
              <a:gdLst/>
              <a:ahLst/>
              <a:cxnLst/>
              <a:rect l="l" t="t" r="r" b="b"/>
              <a:pathLst>
                <a:path w="686" h="1136" extrusionOk="0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4" name="Google Shape;19204;p68"/>
            <p:cNvSpPr/>
            <p:nvPr/>
          </p:nvSpPr>
          <p:spPr>
            <a:xfrm>
              <a:off x="1083586" y="2224860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5" name="Google Shape;19205;p68"/>
            <p:cNvSpPr/>
            <p:nvPr/>
          </p:nvSpPr>
          <p:spPr>
            <a:xfrm>
              <a:off x="949682" y="2219010"/>
              <a:ext cx="172357" cy="131281"/>
            </a:xfrm>
            <a:custGeom>
              <a:avLst/>
              <a:gdLst/>
              <a:ahLst/>
              <a:cxnLst/>
              <a:rect l="l" t="t" r="r" b="b"/>
              <a:pathLst>
                <a:path w="6571" h="5005" extrusionOk="0">
                  <a:moveTo>
                    <a:pt x="3282" y="0"/>
                  </a:moveTo>
                  <a:cubicBezTo>
                    <a:pt x="3058" y="0"/>
                    <a:pt x="2828" y="224"/>
                    <a:pt x="2828" y="678"/>
                  </a:cubicBezTo>
                  <a:cubicBezTo>
                    <a:pt x="2828" y="1132"/>
                    <a:pt x="2604" y="1817"/>
                    <a:pt x="1234" y="2271"/>
                  </a:cubicBezTo>
                  <a:cubicBezTo>
                    <a:pt x="285" y="2590"/>
                    <a:pt x="0" y="3241"/>
                    <a:pt x="68" y="3994"/>
                  </a:cubicBezTo>
                  <a:cubicBezTo>
                    <a:pt x="854" y="4611"/>
                    <a:pt x="2007" y="5004"/>
                    <a:pt x="3289" y="5004"/>
                  </a:cubicBezTo>
                  <a:cubicBezTo>
                    <a:pt x="4570" y="5004"/>
                    <a:pt x="5716" y="4611"/>
                    <a:pt x="6509" y="3994"/>
                  </a:cubicBezTo>
                  <a:cubicBezTo>
                    <a:pt x="6570" y="3241"/>
                    <a:pt x="6286" y="2590"/>
                    <a:pt x="5330" y="2271"/>
                  </a:cubicBezTo>
                  <a:cubicBezTo>
                    <a:pt x="3967" y="1817"/>
                    <a:pt x="3743" y="1132"/>
                    <a:pt x="3743" y="678"/>
                  </a:cubicBezTo>
                  <a:cubicBezTo>
                    <a:pt x="3743" y="224"/>
                    <a:pt x="3512" y="0"/>
                    <a:pt x="328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6" name="Google Shape;19206;p68"/>
            <p:cNvSpPr/>
            <p:nvPr/>
          </p:nvSpPr>
          <p:spPr>
            <a:xfrm>
              <a:off x="985984" y="2318238"/>
              <a:ext cx="99700" cy="24027"/>
            </a:xfrm>
            <a:custGeom>
              <a:avLst/>
              <a:gdLst/>
              <a:ahLst/>
              <a:cxnLst/>
              <a:rect l="l" t="t" r="r" b="b"/>
              <a:pathLst>
                <a:path w="3801" h="916" extrusionOk="0">
                  <a:moveTo>
                    <a:pt x="314" y="1"/>
                  </a:moveTo>
                  <a:cubicBezTo>
                    <a:pt x="154" y="1"/>
                    <a:pt x="0" y="179"/>
                    <a:pt x="115" y="360"/>
                  </a:cubicBezTo>
                  <a:cubicBezTo>
                    <a:pt x="338" y="706"/>
                    <a:pt x="718" y="916"/>
                    <a:pt x="1125" y="916"/>
                  </a:cubicBezTo>
                  <a:cubicBezTo>
                    <a:pt x="1396" y="916"/>
                    <a:pt x="1661" y="821"/>
                    <a:pt x="1871" y="658"/>
                  </a:cubicBezTo>
                  <a:cubicBezTo>
                    <a:pt x="1878" y="648"/>
                    <a:pt x="1888" y="643"/>
                    <a:pt x="1899" y="643"/>
                  </a:cubicBezTo>
                  <a:cubicBezTo>
                    <a:pt x="1910" y="643"/>
                    <a:pt x="1922" y="648"/>
                    <a:pt x="1932" y="658"/>
                  </a:cubicBezTo>
                  <a:cubicBezTo>
                    <a:pt x="2142" y="821"/>
                    <a:pt x="2400" y="916"/>
                    <a:pt x="2671" y="916"/>
                  </a:cubicBezTo>
                  <a:cubicBezTo>
                    <a:pt x="3084" y="916"/>
                    <a:pt x="3464" y="706"/>
                    <a:pt x="3681" y="360"/>
                  </a:cubicBezTo>
                  <a:cubicBezTo>
                    <a:pt x="3801" y="179"/>
                    <a:pt x="3644" y="4"/>
                    <a:pt x="3485" y="4"/>
                  </a:cubicBezTo>
                  <a:cubicBezTo>
                    <a:pt x="3417" y="4"/>
                    <a:pt x="3350" y="35"/>
                    <a:pt x="3301" y="109"/>
                  </a:cubicBezTo>
                  <a:cubicBezTo>
                    <a:pt x="3166" y="326"/>
                    <a:pt x="2929" y="462"/>
                    <a:pt x="2671" y="462"/>
                  </a:cubicBezTo>
                  <a:cubicBezTo>
                    <a:pt x="2508" y="462"/>
                    <a:pt x="2345" y="407"/>
                    <a:pt x="2217" y="299"/>
                  </a:cubicBezTo>
                  <a:cubicBezTo>
                    <a:pt x="2125" y="228"/>
                    <a:pt x="2013" y="192"/>
                    <a:pt x="1901" y="192"/>
                  </a:cubicBezTo>
                  <a:cubicBezTo>
                    <a:pt x="1789" y="192"/>
                    <a:pt x="1678" y="228"/>
                    <a:pt x="1586" y="299"/>
                  </a:cubicBezTo>
                  <a:cubicBezTo>
                    <a:pt x="1457" y="407"/>
                    <a:pt x="1294" y="462"/>
                    <a:pt x="1132" y="462"/>
                  </a:cubicBezTo>
                  <a:cubicBezTo>
                    <a:pt x="874" y="462"/>
                    <a:pt x="637" y="326"/>
                    <a:pt x="501" y="109"/>
                  </a:cubicBezTo>
                  <a:cubicBezTo>
                    <a:pt x="451" y="33"/>
                    <a:pt x="382" y="1"/>
                    <a:pt x="31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7" name="Google Shape;19207;p68"/>
            <p:cNvSpPr/>
            <p:nvPr/>
          </p:nvSpPr>
          <p:spPr>
            <a:xfrm>
              <a:off x="1008726" y="2278579"/>
              <a:ext cx="54270" cy="41784"/>
            </a:xfrm>
            <a:custGeom>
              <a:avLst/>
              <a:gdLst/>
              <a:ahLst/>
              <a:cxnLst/>
              <a:rect l="l" t="t" r="r" b="b"/>
              <a:pathLst>
                <a:path w="2069" h="1593" extrusionOk="0">
                  <a:moveTo>
                    <a:pt x="1031" y="0"/>
                  </a:moveTo>
                  <a:cubicBezTo>
                    <a:pt x="461" y="0"/>
                    <a:pt x="0" y="340"/>
                    <a:pt x="0" y="753"/>
                  </a:cubicBezTo>
                  <a:cubicBezTo>
                    <a:pt x="0" y="1160"/>
                    <a:pt x="434" y="1370"/>
                    <a:pt x="746" y="1526"/>
                  </a:cubicBezTo>
                  <a:cubicBezTo>
                    <a:pt x="838" y="1570"/>
                    <a:pt x="936" y="1592"/>
                    <a:pt x="1034" y="1592"/>
                  </a:cubicBezTo>
                  <a:cubicBezTo>
                    <a:pt x="1133" y="1592"/>
                    <a:pt x="1231" y="1570"/>
                    <a:pt x="1322" y="1526"/>
                  </a:cubicBezTo>
                  <a:cubicBezTo>
                    <a:pt x="1634" y="1370"/>
                    <a:pt x="2068" y="1160"/>
                    <a:pt x="2068" y="753"/>
                  </a:cubicBezTo>
                  <a:cubicBezTo>
                    <a:pt x="2068" y="340"/>
                    <a:pt x="1607" y="0"/>
                    <a:pt x="103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8" name="Google Shape;19208;p68"/>
            <p:cNvSpPr/>
            <p:nvPr/>
          </p:nvSpPr>
          <p:spPr>
            <a:xfrm>
              <a:off x="1008726" y="2279811"/>
              <a:ext cx="36827" cy="40552"/>
            </a:xfrm>
            <a:custGeom>
              <a:avLst/>
              <a:gdLst/>
              <a:ahLst/>
              <a:cxnLst/>
              <a:rect l="l" t="t" r="r" b="b"/>
              <a:pathLst>
                <a:path w="1404" h="1546" extrusionOk="0">
                  <a:moveTo>
                    <a:pt x="671" y="1"/>
                  </a:moveTo>
                  <a:cubicBezTo>
                    <a:pt x="278" y="109"/>
                    <a:pt x="0" y="387"/>
                    <a:pt x="0" y="706"/>
                  </a:cubicBezTo>
                  <a:cubicBezTo>
                    <a:pt x="0" y="1113"/>
                    <a:pt x="434" y="1323"/>
                    <a:pt x="753" y="1479"/>
                  </a:cubicBezTo>
                  <a:cubicBezTo>
                    <a:pt x="841" y="1523"/>
                    <a:pt x="938" y="1545"/>
                    <a:pt x="1035" y="1545"/>
                  </a:cubicBezTo>
                  <a:cubicBezTo>
                    <a:pt x="1133" y="1545"/>
                    <a:pt x="1231" y="1523"/>
                    <a:pt x="1322" y="1479"/>
                  </a:cubicBezTo>
                  <a:lnTo>
                    <a:pt x="1404" y="1438"/>
                  </a:lnTo>
                  <a:cubicBezTo>
                    <a:pt x="1356" y="1425"/>
                    <a:pt x="1309" y="1405"/>
                    <a:pt x="1268" y="1384"/>
                  </a:cubicBezTo>
                  <a:cubicBezTo>
                    <a:pt x="956" y="1194"/>
                    <a:pt x="516" y="943"/>
                    <a:pt x="516" y="469"/>
                  </a:cubicBezTo>
                  <a:cubicBezTo>
                    <a:pt x="522" y="299"/>
                    <a:pt x="570" y="137"/>
                    <a:pt x="67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9" name="Google Shape;19209;p68"/>
            <p:cNvSpPr/>
            <p:nvPr/>
          </p:nvSpPr>
          <p:spPr>
            <a:xfrm>
              <a:off x="950023" y="2286395"/>
              <a:ext cx="51070" cy="59962"/>
            </a:xfrm>
            <a:custGeom>
              <a:avLst/>
              <a:gdLst/>
              <a:ahLst/>
              <a:cxnLst/>
              <a:rect l="l" t="t" r="r" b="b"/>
              <a:pathLst>
                <a:path w="1947" h="2286" extrusionOk="0">
                  <a:moveTo>
                    <a:pt x="631" y="1"/>
                  </a:moveTo>
                  <a:cubicBezTo>
                    <a:pt x="150" y="353"/>
                    <a:pt x="1" y="855"/>
                    <a:pt x="48" y="1425"/>
                  </a:cubicBezTo>
                  <a:cubicBezTo>
                    <a:pt x="611" y="1845"/>
                    <a:pt x="1255" y="2144"/>
                    <a:pt x="1947" y="2286"/>
                  </a:cubicBezTo>
                  <a:cubicBezTo>
                    <a:pt x="1194" y="1703"/>
                    <a:pt x="706" y="896"/>
                    <a:pt x="6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10" name="Google Shape;19210;p68"/>
          <p:cNvGrpSpPr/>
          <p:nvPr/>
        </p:nvGrpSpPr>
        <p:grpSpPr>
          <a:xfrm>
            <a:off x="3039662" y="2514780"/>
            <a:ext cx="374223" cy="329764"/>
            <a:chOff x="3039662" y="2514780"/>
            <a:chExt cx="374223" cy="329764"/>
          </a:xfrm>
        </p:grpSpPr>
        <p:sp>
          <p:nvSpPr>
            <p:cNvPr id="19211" name="Google Shape;19211;p68"/>
            <p:cNvSpPr/>
            <p:nvPr/>
          </p:nvSpPr>
          <p:spPr>
            <a:xfrm>
              <a:off x="3270171" y="2554964"/>
              <a:ext cx="64395" cy="72762"/>
            </a:xfrm>
            <a:custGeom>
              <a:avLst/>
              <a:gdLst/>
              <a:ahLst/>
              <a:cxnLst/>
              <a:rect l="l" t="t" r="r" b="b"/>
              <a:pathLst>
                <a:path w="2455" h="2774" extrusionOk="0">
                  <a:moveTo>
                    <a:pt x="0" y="1"/>
                  </a:moveTo>
                  <a:cubicBezTo>
                    <a:pt x="204" y="1784"/>
                    <a:pt x="2380" y="2774"/>
                    <a:pt x="2380" y="2774"/>
                  </a:cubicBezTo>
                  <a:lnTo>
                    <a:pt x="2455" y="2014"/>
                  </a:lnTo>
                  <a:lnTo>
                    <a:pt x="1716" y="23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2" name="Google Shape;19212;p68"/>
            <p:cNvSpPr/>
            <p:nvPr/>
          </p:nvSpPr>
          <p:spPr>
            <a:xfrm>
              <a:off x="3245804" y="2514780"/>
              <a:ext cx="97838" cy="179571"/>
            </a:xfrm>
            <a:custGeom>
              <a:avLst/>
              <a:gdLst/>
              <a:ahLst/>
              <a:cxnLst/>
              <a:rect l="l" t="t" r="r" b="b"/>
              <a:pathLst>
                <a:path w="3730" h="6846" extrusionOk="0">
                  <a:moveTo>
                    <a:pt x="803" y="1"/>
                  </a:moveTo>
                  <a:cubicBezTo>
                    <a:pt x="595" y="1"/>
                    <a:pt x="487" y="328"/>
                    <a:pt x="732" y="427"/>
                  </a:cubicBezTo>
                  <a:cubicBezTo>
                    <a:pt x="1207" y="651"/>
                    <a:pt x="1648" y="963"/>
                    <a:pt x="2014" y="1343"/>
                  </a:cubicBezTo>
                  <a:cubicBezTo>
                    <a:pt x="2014" y="1417"/>
                    <a:pt x="1980" y="1492"/>
                    <a:pt x="1919" y="1533"/>
                  </a:cubicBezTo>
                  <a:cubicBezTo>
                    <a:pt x="1897" y="1545"/>
                    <a:pt x="1855" y="1560"/>
                    <a:pt x="1784" y="1560"/>
                  </a:cubicBezTo>
                  <a:cubicBezTo>
                    <a:pt x="1591" y="1560"/>
                    <a:pt x="1183" y="1448"/>
                    <a:pt x="380" y="868"/>
                  </a:cubicBezTo>
                  <a:cubicBezTo>
                    <a:pt x="340" y="839"/>
                    <a:pt x="295" y="825"/>
                    <a:pt x="250" y="825"/>
                  </a:cubicBezTo>
                  <a:cubicBezTo>
                    <a:pt x="181" y="825"/>
                    <a:pt x="113" y="858"/>
                    <a:pt x="68" y="915"/>
                  </a:cubicBezTo>
                  <a:cubicBezTo>
                    <a:pt x="0" y="1017"/>
                    <a:pt x="27" y="1146"/>
                    <a:pt x="122" y="1221"/>
                  </a:cubicBezTo>
                  <a:cubicBezTo>
                    <a:pt x="841" y="1743"/>
                    <a:pt x="1397" y="1994"/>
                    <a:pt x="1790" y="1994"/>
                  </a:cubicBezTo>
                  <a:cubicBezTo>
                    <a:pt x="1800" y="1994"/>
                    <a:pt x="1810" y="1994"/>
                    <a:pt x="1820" y="1994"/>
                  </a:cubicBezTo>
                  <a:cubicBezTo>
                    <a:pt x="1945" y="1994"/>
                    <a:pt x="2069" y="1955"/>
                    <a:pt x="2170" y="1892"/>
                  </a:cubicBezTo>
                  <a:cubicBezTo>
                    <a:pt x="2214" y="1865"/>
                    <a:pt x="2262" y="1852"/>
                    <a:pt x="2310" y="1852"/>
                  </a:cubicBezTo>
                  <a:cubicBezTo>
                    <a:pt x="2395" y="1852"/>
                    <a:pt x="2477" y="1893"/>
                    <a:pt x="2529" y="1966"/>
                  </a:cubicBezTo>
                  <a:cubicBezTo>
                    <a:pt x="2848" y="2421"/>
                    <a:pt x="3058" y="2943"/>
                    <a:pt x="3153" y="3492"/>
                  </a:cubicBezTo>
                  <a:cubicBezTo>
                    <a:pt x="3329" y="4570"/>
                    <a:pt x="2929" y="5601"/>
                    <a:pt x="1994" y="6455"/>
                  </a:cubicBezTo>
                  <a:cubicBezTo>
                    <a:pt x="1825" y="6613"/>
                    <a:pt x="1968" y="6845"/>
                    <a:pt x="2141" y="6845"/>
                  </a:cubicBezTo>
                  <a:cubicBezTo>
                    <a:pt x="2191" y="6845"/>
                    <a:pt x="2244" y="6826"/>
                    <a:pt x="2292" y="6781"/>
                  </a:cubicBezTo>
                  <a:cubicBezTo>
                    <a:pt x="3621" y="5567"/>
                    <a:pt x="3730" y="4285"/>
                    <a:pt x="3587" y="3424"/>
                  </a:cubicBezTo>
                  <a:cubicBezTo>
                    <a:pt x="3323" y="1790"/>
                    <a:pt x="2007" y="515"/>
                    <a:pt x="909" y="27"/>
                  </a:cubicBezTo>
                  <a:cubicBezTo>
                    <a:pt x="872" y="9"/>
                    <a:pt x="836" y="1"/>
                    <a:pt x="80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3" name="Google Shape;19213;p68"/>
            <p:cNvSpPr/>
            <p:nvPr/>
          </p:nvSpPr>
          <p:spPr>
            <a:xfrm>
              <a:off x="3119165" y="2554964"/>
              <a:ext cx="64395" cy="72762"/>
            </a:xfrm>
            <a:custGeom>
              <a:avLst/>
              <a:gdLst/>
              <a:ahLst/>
              <a:cxnLst/>
              <a:rect l="l" t="t" r="r" b="b"/>
              <a:pathLst>
                <a:path w="2455" h="2774" extrusionOk="0">
                  <a:moveTo>
                    <a:pt x="2455" y="1"/>
                  </a:moveTo>
                  <a:lnTo>
                    <a:pt x="739" y="231"/>
                  </a:lnTo>
                  <a:lnTo>
                    <a:pt x="0" y="2014"/>
                  </a:lnTo>
                  <a:lnTo>
                    <a:pt x="75" y="2774"/>
                  </a:lnTo>
                  <a:cubicBezTo>
                    <a:pt x="75" y="2774"/>
                    <a:pt x="2252" y="1784"/>
                    <a:pt x="2455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4" name="Google Shape;19214;p68"/>
            <p:cNvSpPr/>
            <p:nvPr/>
          </p:nvSpPr>
          <p:spPr>
            <a:xfrm>
              <a:off x="3254512" y="2624867"/>
              <a:ext cx="17627" cy="28827"/>
            </a:xfrm>
            <a:custGeom>
              <a:avLst/>
              <a:gdLst/>
              <a:ahLst/>
              <a:cxnLst/>
              <a:rect l="l" t="t" r="r" b="b"/>
              <a:pathLst>
                <a:path w="672" h="1099" extrusionOk="0">
                  <a:moveTo>
                    <a:pt x="217" y="0"/>
                  </a:moveTo>
                  <a:lnTo>
                    <a:pt x="0" y="1099"/>
                  </a:lnTo>
                  <a:lnTo>
                    <a:pt x="448" y="1099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5" name="Google Shape;19215;p68"/>
            <p:cNvSpPr/>
            <p:nvPr/>
          </p:nvSpPr>
          <p:spPr>
            <a:xfrm>
              <a:off x="3255745" y="2607424"/>
              <a:ext cx="23161" cy="23161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42" y="1"/>
                  </a:moveTo>
                  <a:cubicBezTo>
                    <a:pt x="198" y="1"/>
                    <a:pt x="1" y="197"/>
                    <a:pt x="1" y="442"/>
                  </a:cubicBezTo>
                  <a:cubicBezTo>
                    <a:pt x="1" y="686"/>
                    <a:pt x="198" y="882"/>
                    <a:pt x="442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6" name="Google Shape;19216;p68"/>
            <p:cNvSpPr/>
            <p:nvPr/>
          </p:nvSpPr>
          <p:spPr>
            <a:xfrm>
              <a:off x="3181593" y="2624867"/>
              <a:ext cx="17627" cy="28827"/>
            </a:xfrm>
            <a:custGeom>
              <a:avLst/>
              <a:gdLst/>
              <a:ahLst/>
              <a:cxnLst/>
              <a:rect l="l" t="t" r="r" b="b"/>
              <a:pathLst>
                <a:path w="672" h="1099" extrusionOk="0">
                  <a:moveTo>
                    <a:pt x="0" y="0"/>
                  </a:moveTo>
                  <a:lnTo>
                    <a:pt x="224" y="1099"/>
                  </a:lnTo>
                  <a:lnTo>
                    <a:pt x="672" y="1099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7" name="Google Shape;19217;p68"/>
            <p:cNvSpPr/>
            <p:nvPr/>
          </p:nvSpPr>
          <p:spPr>
            <a:xfrm>
              <a:off x="3288480" y="2694219"/>
              <a:ext cx="125406" cy="52145"/>
            </a:xfrm>
            <a:custGeom>
              <a:avLst/>
              <a:gdLst/>
              <a:ahLst/>
              <a:cxnLst/>
              <a:rect l="l" t="t" r="r" b="b"/>
              <a:pathLst>
                <a:path w="4781" h="1988" extrusionOk="0">
                  <a:moveTo>
                    <a:pt x="292" y="1"/>
                  </a:moveTo>
                  <a:cubicBezTo>
                    <a:pt x="1" y="1"/>
                    <a:pt x="1" y="441"/>
                    <a:pt x="292" y="441"/>
                  </a:cubicBezTo>
                  <a:lnTo>
                    <a:pt x="2550" y="441"/>
                  </a:lnTo>
                  <a:cubicBezTo>
                    <a:pt x="2604" y="441"/>
                    <a:pt x="2659" y="462"/>
                    <a:pt x="2699" y="496"/>
                  </a:cubicBezTo>
                  <a:lnTo>
                    <a:pt x="4333" y="1926"/>
                  </a:lnTo>
                  <a:cubicBezTo>
                    <a:pt x="4374" y="1967"/>
                    <a:pt x="4428" y="1987"/>
                    <a:pt x="4483" y="1987"/>
                  </a:cubicBezTo>
                  <a:cubicBezTo>
                    <a:pt x="4686" y="1987"/>
                    <a:pt x="4781" y="1730"/>
                    <a:pt x="4625" y="1601"/>
                  </a:cubicBezTo>
                  <a:lnTo>
                    <a:pt x="2991" y="163"/>
                  </a:lnTo>
                  <a:cubicBezTo>
                    <a:pt x="2869" y="55"/>
                    <a:pt x="2713" y="1"/>
                    <a:pt x="255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8" name="Google Shape;19218;p68"/>
            <p:cNvSpPr/>
            <p:nvPr/>
          </p:nvSpPr>
          <p:spPr>
            <a:xfrm>
              <a:off x="3276204" y="2705813"/>
              <a:ext cx="118140" cy="78952"/>
            </a:xfrm>
            <a:custGeom>
              <a:avLst/>
              <a:gdLst/>
              <a:ahLst/>
              <a:cxnLst/>
              <a:rect l="l" t="t" r="r" b="b"/>
              <a:pathLst>
                <a:path w="4504" h="3010" extrusionOk="0">
                  <a:moveTo>
                    <a:pt x="313" y="1"/>
                  </a:moveTo>
                  <a:cubicBezTo>
                    <a:pt x="87" y="1"/>
                    <a:pt x="0" y="354"/>
                    <a:pt x="258" y="433"/>
                  </a:cubicBezTo>
                  <a:lnTo>
                    <a:pt x="2679" y="1200"/>
                  </a:lnTo>
                  <a:cubicBezTo>
                    <a:pt x="2720" y="1213"/>
                    <a:pt x="2760" y="1240"/>
                    <a:pt x="2788" y="1274"/>
                  </a:cubicBezTo>
                  <a:lnTo>
                    <a:pt x="4042" y="2929"/>
                  </a:lnTo>
                  <a:cubicBezTo>
                    <a:pt x="4083" y="2983"/>
                    <a:pt x="4150" y="3010"/>
                    <a:pt x="4218" y="3010"/>
                  </a:cubicBezTo>
                  <a:cubicBezTo>
                    <a:pt x="4401" y="3010"/>
                    <a:pt x="4503" y="2800"/>
                    <a:pt x="4395" y="2657"/>
                  </a:cubicBezTo>
                  <a:lnTo>
                    <a:pt x="3133" y="1003"/>
                  </a:lnTo>
                  <a:cubicBezTo>
                    <a:pt x="3052" y="894"/>
                    <a:pt x="2943" y="813"/>
                    <a:pt x="2815" y="772"/>
                  </a:cubicBezTo>
                  <a:lnTo>
                    <a:pt x="387" y="13"/>
                  </a:lnTo>
                  <a:cubicBezTo>
                    <a:pt x="361" y="5"/>
                    <a:pt x="336" y="1"/>
                    <a:pt x="31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9" name="Google Shape;19219;p68"/>
            <p:cNvSpPr/>
            <p:nvPr/>
          </p:nvSpPr>
          <p:spPr>
            <a:xfrm>
              <a:off x="3265240" y="2711793"/>
              <a:ext cx="104186" cy="103399"/>
            </a:xfrm>
            <a:custGeom>
              <a:avLst/>
              <a:gdLst/>
              <a:ahLst/>
              <a:cxnLst/>
              <a:rect l="l" t="t" r="r" b="b"/>
              <a:pathLst>
                <a:path w="3972" h="3942" extrusionOk="0">
                  <a:moveTo>
                    <a:pt x="309" y="1"/>
                  </a:moveTo>
                  <a:cubicBezTo>
                    <a:pt x="129" y="1"/>
                    <a:pt x="0" y="249"/>
                    <a:pt x="175" y="395"/>
                  </a:cubicBezTo>
                  <a:lnTo>
                    <a:pt x="2602" y="2131"/>
                  </a:lnTo>
                  <a:cubicBezTo>
                    <a:pt x="2629" y="2151"/>
                    <a:pt x="2656" y="2179"/>
                    <a:pt x="2670" y="2212"/>
                  </a:cubicBezTo>
                  <a:lnTo>
                    <a:pt x="3504" y="3819"/>
                  </a:lnTo>
                  <a:cubicBezTo>
                    <a:pt x="3538" y="3894"/>
                    <a:pt x="3612" y="3941"/>
                    <a:pt x="3701" y="3941"/>
                  </a:cubicBezTo>
                  <a:cubicBezTo>
                    <a:pt x="3863" y="3941"/>
                    <a:pt x="3972" y="3765"/>
                    <a:pt x="3890" y="3623"/>
                  </a:cubicBezTo>
                  <a:lnTo>
                    <a:pt x="3063" y="2009"/>
                  </a:lnTo>
                  <a:cubicBezTo>
                    <a:pt x="3009" y="1914"/>
                    <a:pt x="2941" y="1840"/>
                    <a:pt x="2860" y="1778"/>
                  </a:cubicBezTo>
                  <a:lnTo>
                    <a:pt x="425" y="36"/>
                  </a:lnTo>
                  <a:cubicBezTo>
                    <a:pt x="386" y="11"/>
                    <a:pt x="346" y="1"/>
                    <a:pt x="30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0" name="Google Shape;19220;p68"/>
            <p:cNvSpPr/>
            <p:nvPr/>
          </p:nvSpPr>
          <p:spPr>
            <a:xfrm>
              <a:off x="3247430" y="2717223"/>
              <a:ext cx="88920" cy="127320"/>
            </a:xfrm>
            <a:custGeom>
              <a:avLst/>
              <a:gdLst/>
              <a:ahLst/>
              <a:cxnLst/>
              <a:rect l="l" t="t" r="r" b="b"/>
              <a:pathLst>
                <a:path w="3390" h="4854" extrusionOk="0">
                  <a:moveTo>
                    <a:pt x="320" y="1"/>
                  </a:moveTo>
                  <a:cubicBezTo>
                    <a:pt x="146" y="1"/>
                    <a:pt x="1" y="227"/>
                    <a:pt x="169" y="385"/>
                  </a:cubicBezTo>
                  <a:lnTo>
                    <a:pt x="2400" y="2494"/>
                  </a:lnTo>
                  <a:cubicBezTo>
                    <a:pt x="2433" y="2528"/>
                    <a:pt x="2454" y="2568"/>
                    <a:pt x="2467" y="2616"/>
                  </a:cubicBezTo>
                  <a:lnTo>
                    <a:pt x="2935" y="4684"/>
                  </a:lnTo>
                  <a:cubicBezTo>
                    <a:pt x="2956" y="4779"/>
                    <a:pt x="3044" y="4853"/>
                    <a:pt x="3145" y="4853"/>
                  </a:cubicBezTo>
                  <a:cubicBezTo>
                    <a:pt x="3159" y="4853"/>
                    <a:pt x="3179" y="4853"/>
                    <a:pt x="3193" y="4846"/>
                  </a:cubicBezTo>
                  <a:cubicBezTo>
                    <a:pt x="3315" y="4826"/>
                    <a:pt x="3390" y="4704"/>
                    <a:pt x="3362" y="4589"/>
                  </a:cubicBezTo>
                  <a:lnTo>
                    <a:pt x="2895" y="2514"/>
                  </a:lnTo>
                  <a:cubicBezTo>
                    <a:pt x="2867" y="2385"/>
                    <a:pt x="2800" y="2263"/>
                    <a:pt x="2698" y="2175"/>
                  </a:cubicBezTo>
                  <a:lnTo>
                    <a:pt x="474" y="66"/>
                  </a:lnTo>
                  <a:cubicBezTo>
                    <a:pt x="425" y="20"/>
                    <a:pt x="371" y="1"/>
                    <a:pt x="32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1" name="Google Shape;19221;p68"/>
            <p:cNvSpPr/>
            <p:nvPr/>
          </p:nvSpPr>
          <p:spPr>
            <a:xfrm>
              <a:off x="3039662" y="2694219"/>
              <a:ext cx="125406" cy="52145"/>
            </a:xfrm>
            <a:custGeom>
              <a:avLst/>
              <a:gdLst/>
              <a:ahLst/>
              <a:cxnLst/>
              <a:rect l="l" t="t" r="r" b="b"/>
              <a:pathLst>
                <a:path w="4781" h="1988" extrusionOk="0">
                  <a:moveTo>
                    <a:pt x="2231" y="1"/>
                  </a:moveTo>
                  <a:cubicBezTo>
                    <a:pt x="2069" y="1"/>
                    <a:pt x="1919" y="55"/>
                    <a:pt x="1797" y="163"/>
                  </a:cubicBezTo>
                  <a:lnTo>
                    <a:pt x="156" y="1601"/>
                  </a:lnTo>
                  <a:cubicBezTo>
                    <a:pt x="0" y="1730"/>
                    <a:pt x="95" y="1987"/>
                    <a:pt x="299" y="1987"/>
                  </a:cubicBezTo>
                  <a:cubicBezTo>
                    <a:pt x="353" y="1987"/>
                    <a:pt x="407" y="1967"/>
                    <a:pt x="448" y="1926"/>
                  </a:cubicBezTo>
                  <a:lnTo>
                    <a:pt x="2089" y="496"/>
                  </a:lnTo>
                  <a:cubicBezTo>
                    <a:pt x="2130" y="462"/>
                    <a:pt x="2177" y="441"/>
                    <a:pt x="2231" y="441"/>
                  </a:cubicBezTo>
                  <a:lnTo>
                    <a:pt x="4489" y="441"/>
                  </a:lnTo>
                  <a:cubicBezTo>
                    <a:pt x="4781" y="441"/>
                    <a:pt x="4781" y="1"/>
                    <a:pt x="44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2" name="Google Shape;19222;p68"/>
            <p:cNvSpPr/>
            <p:nvPr/>
          </p:nvSpPr>
          <p:spPr>
            <a:xfrm>
              <a:off x="3059230" y="2705813"/>
              <a:ext cx="118297" cy="78952"/>
            </a:xfrm>
            <a:custGeom>
              <a:avLst/>
              <a:gdLst/>
              <a:ahLst/>
              <a:cxnLst/>
              <a:rect l="l" t="t" r="r" b="b"/>
              <a:pathLst>
                <a:path w="4510" h="3010" extrusionOk="0">
                  <a:moveTo>
                    <a:pt x="4192" y="1"/>
                  </a:moveTo>
                  <a:cubicBezTo>
                    <a:pt x="4168" y="1"/>
                    <a:pt x="4143" y="5"/>
                    <a:pt x="4116" y="13"/>
                  </a:cubicBezTo>
                  <a:lnTo>
                    <a:pt x="1695" y="772"/>
                  </a:lnTo>
                  <a:cubicBezTo>
                    <a:pt x="1567" y="813"/>
                    <a:pt x="1451" y="894"/>
                    <a:pt x="1370" y="1003"/>
                  </a:cubicBezTo>
                  <a:lnTo>
                    <a:pt x="116" y="2657"/>
                  </a:lnTo>
                  <a:cubicBezTo>
                    <a:pt x="0" y="2800"/>
                    <a:pt x="109" y="3010"/>
                    <a:pt x="292" y="3010"/>
                  </a:cubicBezTo>
                  <a:cubicBezTo>
                    <a:pt x="360" y="3010"/>
                    <a:pt x="421" y="2983"/>
                    <a:pt x="468" y="2929"/>
                  </a:cubicBezTo>
                  <a:lnTo>
                    <a:pt x="1723" y="1274"/>
                  </a:lnTo>
                  <a:cubicBezTo>
                    <a:pt x="1750" y="1240"/>
                    <a:pt x="1784" y="1213"/>
                    <a:pt x="1831" y="1200"/>
                  </a:cubicBezTo>
                  <a:lnTo>
                    <a:pt x="4252" y="433"/>
                  </a:lnTo>
                  <a:cubicBezTo>
                    <a:pt x="4510" y="354"/>
                    <a:pt x="4423" y="1"/>
                    <a:pt x="419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3" name="Google Shape;19223;p68"/>
            <p:cNvSpPr/>
            <p:nvPr/>
          </p:nvSpPr>
          <p:spPr>
            <a:xfrm>
              <a:off x="3084306" y="2711793"/>
              <a:ext cx="104186" cy="103399"/>
            </a:xfrm>
            <a:custGeom>
              <a:avLst/>
              <a:gdLst/>
              <a:ahLst/>
              <a:cxnLst/>
              <a:rect l="l" t="t" r="r" b="b"/>
              <a:pathLst>
                <a:path w="3972" h="3942" extrusionOk="0">
                  <a:moveTo>
                    <a:pt x="3659" y="1"/>
                  </a:moveTo>
                  <a:cubicBezTo>
                    <a:pt x="3621" y="1"/>
                    <a:pt x="3581" y="11"/>
                    <a:pt x="3540" y="36"/>
                  </a:cubicBezTo>
                  <a:lnTo>
                    <a:pt x="1112" y="1778"/>
                  </a:lnTo>
                  <a:cubicBezTo>
                    <a:pt x="1024" y="1840"/>
                    <a:pt x="956" y="1914"/>
                    <a:pt x="909" y="2009"/>
                  </a:cubicBezTo>
                  <a:lnTo>
                    <a:pt x="75" y="3623"/>
                  </a:lnTo>
                  <a:cubicBezTo>
                    <a:pt x="0" y="3765"/>
                    <a:pt x="109" y="3941"/>
                    <a:pt x="272" y="3941"/>
                  </a:cubicBezTo>
                  <a:cubicBezTo>
                    <a:pt x="353" y="3941"/>
                    <a:pt x="428" y="3894"/>
                    <a:pt x="468" y="3819"/>
                  </a:cubicBezTo>
                  <a:lnTo>
                    <a:pt x="1295" y="2212"/>
                  </a:lnTo>
                  <a:cubicBezTo>
                    <a:pt x="1316" y="2179"/>
                    <a:pt x="1336" y="2151"/>
                    <a:pt x="1363" y="2131"/>
                  </a:cubicBezTo>
                  <a:lnTo>
                    <a:pt x="3798" y="395"/>
                  </a:lnTo>
                  <a:cubicBezTo>
                    <a:pt x="3972" y="249"/>
                    <a:pt x="3843" y="1"/>
                    <a:pt x="365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4" name="Google Shape;19224;p68"/>
            <p:cNvSpPr/>
            <p:nvPr/>
          </p:nvSpPr>
          <p:spPr>
            <a:xfrm>
              <a:off x="3117198" y="2717223"/>
              <a:ext cx="88972" cy="127320"/>
            </a:xfrm>
            <a:custGeom>
              <a:avLst/>
              <a:gdLst/>
              <a:ahLst/>
              <a:cxnLst/>
              <a:rect l="l" t="t" r="r" b="b"/>
              <a:pathLst>
                <a:path w="3392" h="4854" extrusionOk="0">
                  <a:moveTo>
                    <a:pt x="3073" y="1"/>
                  </a:moveTo>
                  <a:cubicBezTo>
                    <a:pt x="3023" y="1"/>
                    <a:pt x="2971" y="20"/>
                    <a:pt x="2923" y="66"/>
                  </a:cubicBezTo>
                  <a:lnTo>
                    <a:pt x="692" y="2175"/>
                  </a:lnTo>
                  <a:cubicBezTo>
                    <a:pt x="597" y="2263"/>
                    <a:pt x="523" y="2385"/>
                    <a:pt x="496" y="2514"/>
                  </a:cubicBezTo>
                  <a:lnTo>
                    <a:pt x="28" y="4589"/>
                  </a:lnTo>
                  <a:cubicBezTo>
                    <a:pt x="1" y="4704"/>
                    <a:pt x="82" y="4826"/>
                    <a:pt x="197" y="4846"/>
                  </a:cubicBezTo>
                  <a:cubicBezTo>
                    <a:pt x="218" y="4853"/>
                    <a:pt x="231" y="4853"/>
                    <a:pt x="252" y="4853"/>
                  </a:cubicBezTo>
                  <a:cubicBezTo>
                    <a:pt x="353" y="4853"/>
                    <a:pt x="442" y="4779"/>
                    <a:pt x="462" y="4684"/>
                  </a:cubicBezTo>
                  <a:lnTo>
                    <a:pt x="923" y="2616"/>
                  </a:lnTo>
                  <a:cubicBezTo>
                    <a:pt x="937" y="2568"/>
                    <a:pt x="964" y="2528"/>
                    <a:pt x="998" y="2494"/>
                  </a:cubicBezTo>
                  <a:lnTo>
                    <a:pt x="3228" y="385"/>
                  </a:lnTo>
                  <a:cubicBezTo>
                    <a:pt x="3391" y="227"/>
                    <a:pt x="3245" y="1"/>
                    <a:pt x="307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5" name="Google Shape;19225;p68"/>
            <p:cNvSpPr/>
            <p:nvPr/>
          </p:nvSpPr>
          <p:spPr>
            <a:xfrm>
              <a:off x="3145841" y="2642100"/>
              <a:ext cx="161865" cy="121524"/>
            </a:xfrm>
            <a:custGeom>
              <a:avLst/>
              <a:gdLst/>
              <a:ahLst/>
              <a:cxnLst/>
              <a:rect l="l" t="t" r="r" b="b"/>
              <a:pathLst>
                <a:path w="6171" h="4633" extrusionOk="0">
                  <a:moveTo>
                    <a:pt x="3086" y="1"/>
                  </a:moveTo>
                  <a:cubicBezTo>
                    <a:pt x="1384" y="1"/>
                    <a:pt x="0" y="1038"/>
                    <a:pt x="0" y="2320"/>
                  </a:cubicBezTo>
                  <a:cubicBezTo>
                    <a:pt x="0" y="3595"/>
                    <a:pt x="2204" y="4632"/>
                    <a:pt x="3086" y="4632"/>
                  </a:cubicBezTo>
                  <a:cubicBezTo>
                    <a:pt x="3967" y="4632"/>
                    <a:pt x="6171" y="3595"/>
                    <a:pt x="6171" y="2320"/>
                  </a:cubicBezTo>
                  <a:cubicBezTo>
                    <a:pt x="6171" y="1038"/>
                    <a:pt x="4794" y="1"/>
                    <a:pt x="30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6" name="Google Shape;19226;p68"/>
            <p:cNvSpPr/>
            <p:nvPr/>
          </p:nvSpPr>
          <p:spPr>
            <a:xfrm>
              <a:off x="3109906" y="2514780"/>
              <a:ext cx="97864" cy="179571"/>
            </a:xfrm>
            <a:custGeom>
              <a:avLst/>
              <a:gdLst/>
              <a:ahLst/>
              <a:cxnLst/>
              <a:rect l="l" t="t" r="r" b="b"/>
              <a:pathLst>
                <a:path w="3731" h="6846" extrusionOk="0">
                  <a:moveTo>
                    <a:pt x="2929" y="1"/>
                  </a:moveTo>
                  <a:cubicBezTo>
                    <a:pt x="2896" y="1"/>
                    <a:pt x="2859" y="9"/>
                    <a:pt x="2822" y="27"/>
                  </a:cubicBezTo>
                  <a:cubicBezTo>
                    <a:pt x="1723" y="515"/>
                    <a:pt x="408" y="1790"/>
                    <a:pt x="143" y="3424"/>
                  </a:cubicBezTo>
                  <a:cubicBezTo>
                    <a:pt x="1" y="4285"/>
                    <a:pt x="116" y="5567"/>
                    <a:pt x="1445" y="6781"/>
                  </a:cubicBezTo>
                  <a:cubicBezTo>
                    <a:pt x="1493" y="6826"/>
                    <a:pt x="1546" y="6845"/>
                    <a:pt x="1596" y="6845"/>
                  </a:cubicBezTo>
                  <a:cubicBezTo>
                    <a:pt x="1769" y="6845"/>
                    <a:pt x="1912" y="6613"/>
                    <a:pt x="1743" y="6455"/>
                  </a:cubicBezTo>
                  <a:cubicBezTo>
                    <a:pt x="801" y="5601"/>
                    <a:pt x="401" y="4570"/>
                    <a:pt x="577" y="3492"/>
                  </a:cubicBezTo>
                  <a:cubicBezTo>
                    <a:pt x="672" y="2943"/>
                    <a:pt x="889" y="2421"/>
                    <a:pt x="1208" y="1966"/>
                  </a:cubicBezTo>
                  <a:cubicBezTo>
                    <a:pt x="1255" y="1893"/>
                    <a:pt x="1337" y="1852"/>
                    <a:pt x="1421" y="1852"/>
                  </a:cubicBezTo>
                  <a:cubicBezTo>
                    <a:pt x="1468" y="1852"/>
                    <a:pt x="1516" y="1865"/>
                    <a:pt x="1560" y="1892"/>
                  </a:cubicBezTo>
                  <a:cubicBezTo>
                    <a:pt x="1667" y="1955"/>
                    <a:pt x="1786" y="1994"/>
                    <a:pt x="1911" y="1994"/>
                  </a:cubicBezTo>
                  <a:cubicBezTo>
                    <a:pt x="1920" y="1994"/>
                    <a:pt x="1930" y="1994"/>
                    <a:pt x="1940" y="1994"/>
                  </a:cubicBezTo>
                  <a:cubicBezTo>
                    <a:pt x="2340" y="1994"/>
                    <a:pt x="2889" y="1743"/>
                    <a:pt x="3615" y="1221"/>
                  </a:cubicBezTo>
                  <a:cubicBezTo>
                    <a:pt x="3710" y="1146"/>
                    <a:pt x="3730" y="1017"/>
                    <a:pt x="3662" y="915"/>
                  </a:cubicBezTo>
                  <a:cubicBezTo>
                    <a:pt x="3621" y="858"/>
                    <a:pt x="3552" y="825"/>
                    <a:pt x="3483" y="825"/>
                  </a:cubicBezTo>
                  <a:cubicBezTo>
                    <a:pt x="3439" y="825"/>
                    <a:pt x="3394" y="839"/>
                    <a:pt x="3357" y="868"/>
                  </a:cubicBezTo>
                  <a:cubicBezTo>
                    <a:pt x="2549" y="1448"/>
                    <a:pt x="2140" y="1560"/>
                    <a:pt x="1946" y="1560"/>
                  </a:cubicBezTo>
                  <a:cubicBezTo>
                    <a:pt x="1875" y="1560"/>
                    <a:pt x="1833" y="1545"/>
                    <a:pt x="1811" y="1533"/>
                  </a:cubicBezTo>
                  <a:cubicBezTo>
                    <a:pt x="1750" y="1492"/>
                    <a:pt x="1716" y="1417"/>
                    <a:pt x="1716" y="1343"/>
                  </a:cubicBezTo>
                  <a:cubicBezTo>
                    <a:pt x="2089" y="963"/>
                    <a:pt x="2523" y="651"/>
                    <a:pt x="3005" y="427"/>
                  </a:cubicBezTo>
                  <a:cubicBezTo>
                    <a:pt x="3245" y="328"/>
                    <a:pt x="3141" y="1"/>
                    <a:pt x="292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7" name="Google Shape;19227;p68"/>
            <p:cNvSpPr/>
            <p:nvPr/>
          </p:nvSpPr>
          <p:spPr>
            <a:xfrm>
              <a:off x="3174825" y="2607424"/>
              <a:ext cx="23161" cy="23161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41" y="1"/>
                  </a:moveTo>
                  <a:cubicBezTo>
                    <a:pt x="197" y="1"/>
                    <a:pt x="1" y="197"/>
                    <a:pt x="1" y="442"/>
                  </a:cubicBezTo>
                  <a:cubicBezTo>
                    <a:pt x="1" y="686"/>
                    <a:pt x="197" y="882"/>
                    <a:pt x="441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8" name="Google Shape;19228;p68"/>
            <p:cNvSpPr/>
            <p:nvPr/>
          </p:nvSpPr>
          <p:spPr>
            <a:xfrm>
              <a:off x="3145841" y="2642651"/>
              <a:ext cx="79529" cy="120973"/>
            </a:xfrm>
            <a:custGeom>
              <a:avLst/>
              <a:gdLst/>
              <a:ahLst/>
              <a:cxnLst/>
              <a:rect l="l" t="t" r="r" b="b"/>
              <a:pathLst>
                <a:path w="3032" h="4612" extrusionOk="0">
                  <a:moveTo>
                    <a:pt x="2726" y="0"/>
                  </a:moveTo>
                  <a:lnTo>
                    <a:pt x="2726" y="0"/>
                  </a:lnTo>
                  <a:cubicBezTo>
                    <a:pt x="1194" y="129"/>
                    <a:pt x="0" y="1112"/>
                    <a:pt x="0" y="2299"/>
                  </a:cubicBezTo>
                  <a:cubicBezTo>
                    <a:pt x="0" y="3553"/>
                    <a:pt x="2123" y="4570"/>
                    <a:pt x="3031" y="4611"/>
                  </a:cubicBezTo>
                  <a:cubicBezTo>
                    <a:pt x="2265" y="4211"/>
                    <a:pt x="1323" y="3330"/>
                    <a:pt x="1323" y="2299"/>
                  </a:cubicBezTo>
                  <a:cubicBezTo>
                    <a:pt x="1316" y="1323"/>
                    <a:pt x="1858" y="434"/>
                    <a:pt x="272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29" name="Google Shape;19229;p68"/>
          <p:cNvGrpSpPr/>
          <p:nvPr/>
        </p:nvGrpSpPr>
        <p:grpSpPr>
          <a:xfrm>
            <a:off x="1946369" y="2563122"/>
            <a:ext cx="374066" cy="233395"/>
            <a:chOff x="1946369" y="2563122"/>
            <a:chExt cx="374066" cy="233395"/>
          </a:xfrm>
        </p:grpSpPr>
        <p:sp>
          <p:nvSpPr>
            <p:cNvPr id="19230" name="Google Shape;19230;p68"/>
            <p:cNvSpPr/>
            <p:nvPr/>
          </p:nvSpPr>
          <p:spPr>
            <a:xfrm>
              <a:off x="1946369" y="2563148"/>
              <a:ext cx="334223" cy="215401"/>
            </a:xfrm>
            <a:custGeom>
              <a:avLst/>
              <a:gdLst/>
              <a:ahLst/>
              <a:cxnLst/>
              <a:rect l="l" t="t" r="r" b="b"/>
              <a:pathLst>
                <a:path w="12742" h="8212" extrusionOk="0">
                  <a:moveTo>
                    <a:pt x="1820" y="0"/>
                  </a:moveTo>
                  <a:cubicBezTo>
                    <a:pt x="1757" y="0"/>
                    <a:pt x="1693" y="5"/>
                    <a:pt x="1628" y="14"/>
                  </a:cubicBezTo>
                  <a:lnTo>
                    <a:pt x="781" y="136"/>
                  </a:lnTo>
                  <a:cubicBezTo>
                    <a:pt x="333" y="197"/>
                    <a:pt x="1" y="584"/>
                    <a:pt x="1" y="1038"/>
                  </a:cubicBezTo>
                  <a:lnTo>
                    <a:pt x="1" y="1838"/>
                  </a:lnTo>
                  <a:cubicBezTo>
                    <a:pt x="1" y="1967"/>
                    <a:pt x="102" y="2068"/>
                    <a:pt x="231" y="2068"/>
                  </a:cubicBezTo>
                  <a:lnTo>
                    <a:pt x="231" y="2387"/>
                  </a:lnTo>
                  <a:cubicBezTo>
                    <a:pt x="231" y="2597"/>
                    <a:pt x="374" y="2787"/>
                    <a:pt x="577" y="2835"/>
                  </a:cubicBezTo>
                  <a:lnTo>
                    <a:pt x="991" y="2936"/>
                  </a:lnTo>
                  <a:cubicBezTo>
                    <a:pt x="1086" y="2957"/>
                    <a:pt x="1153" y="3038"/>
                    <a:pt x="1160" y="3140"/>
                  </a:cubicBezTo>
                  <a:cubicBezTo>
                    <a:pt x="1221" y="4021"/>
                    <a:pt x="1832" y="8212"/>
                    <a:pt x="7738" y="8212"/>
                  </a:cubicBezTo>
                  <a:cubicBezTo>
                    <a:pt x="12742" y="8212"/>
                    <a:pt x="12742" y="6618"/>
                    <a:pt x="12742" y="6618"/>
                  </a:cubicBezTo>
                  <a:lnTo>
                    <a:pt x="12742" y="6164"/>
                  </a:lnTo>
                  <a:lnTo>
                    <a:pt x="3181" y="3431"/>
                  </a:lnTo>
                  <a:lnTo>
                    <a:pt x="3181" y="1363"/>
                  </a:lnTo>
                  <a:cubicBezTo>
                    <a:pt x="3181" y="601"/>
                    <a:pt x="2560" y="0"/>
                    <a:pt x="182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1" name="Google Shape;19231;p68"/>
            <p:cNvSpPr/>
            <p:nvPr/>
          </p:nvSpPr>
          <p:spPr>
            <a:xfrm>
              <a:off x="1995656" y="2698836"/>
              <a:ext cx="107254" cy="97497"/>
            </a:xfrm>
            <a:custGeom>
              <a:avLst/>
              <a:gdLst/>
              <a:ahLst/>
              <a:cxnLst/>
              <a:rect l="l" t="t" r="r" b="b"/>
              <a:pathLst>
                <a:path w="4089" h="3717" extrusionOk="0">
                  <a:moveTo>
                    <a:pt x="2224" y="1"/>
                  </a:moveTo>
                  <a:lnTo>
                    <a:pt x="1722" y="164"/>
                  </a:lnTo>
                  <a:cubicBezTo>
                    <a:pt x="1471" y="252"/>
                    <a:pt x="1288" y="476"/>
                    <a:pt x="1261" y="747"/>
                  </a:cubicBezTo>
                  <a:lnTo>
                    <a:pt x="1078" y="2584"/>
                  </a:lnTo>
                  <a:lnTo>
                    <a:pt x="854" y="2584"/>
                  </a:lnTo>
                  <a:cubicBezTo>
                    <a:pt x="570" y="2584"/>
                    <a:pt x="319" y="2754"/>
                    <a:pt x="217" y="3012"/>
                  </a:cubicBezTo>
                  <a:lnTo>
                    <a:pt x="61" y="3405"/>
                  </a:lnTo>
                  <a:cubicBezTo>
                    <a:pt x="0" y="3554"/>
                    <a:pt x="109" y="3717"/>
                    <a:pt x="271" y="3717"/>
                  </a:cubicBezTo>
                  <a:lnTo>
                    <a:pt x="1431" y="3717"/>
                  </a:lnTo>
                  <a:cubicBezTo>
                    <a:pt x="1756" y="3717"/>
                    <a:pt x="2034" y="3493"/>
                    <a:pt x="2095" y="3168"/>
                  </a:cubicBezTo>
                  <a:lnTo>
                    <a:pt x="2339" y="1961"/>
                  </a:lnTo>
                  <a:cubicBezTo>
                    <a:pt x="2644" y="1961"/>
                    <a:pt x="3648" y="1866"/>
                    <a:pt x="4089" y="1371"/>
                  </a:cubicBezTo>
                  <a:lnTo>
                    <a:pt x="2224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2" name="Google Shape;19232;p68"/>
            <p:cNvSpPr/>
            <p:nvPr/>
          </p:nvSpPr>
          <p:spPr>
            <a:xfrm>
              <a:off x="2186846" y="2736738"/>
              <a:ext cx="57811" cy="59778"/>
            </a:xfrm>
            <a:custGeom>
              <a:avLst/>
              <a:gdLst/>
              <a:ahLst/>
              <a:cxnLst/>
              <a:rect l="l" t="t" r="r" b="b"/>
              <a:pathLst>
                <a:path w="2204" h="2279" extrusionOk="0">
                  <a:moveTo>
                    <a:pt x="1065" y="0"/>
                  </a:moveTo>
                  <a:lnTo>
                    <a:pt x="1065" y="1133"/>
                  </a:lnTo>
                  <a:lnTo>
                    <a:pt x="882" y="1133"/>
                  </a:lnTo>
                  <a:cubicBezTo>
                    <a:pt x="610" y="1133"/>
                    <a:pt x="366" y="1295"/>
                    <a:pt x="258" y="1546"/>
                  </a:cubicBezTo>
                  <a:lnTo>
                    <a:pt x="68" y="1960"/>
                  </a:lnTo>
                  <a:cubicBezTo>
                    <a:pt x="0" y="2109"/>
                    <a:pt x="115" y="2279"/>
                    <a:pt x="278" y="2279"/>
                  </a:cubicBezTo>
                  <a:lnTo>
                    <a:pt x="1750" y="2279"/>
                  </a:lnTo>
                  <a:cubicBezTo>
                    <a:pt x="2001" y="2279"/>
                    <a:pt x="2204" y="2075"/>
                    <a:pt x="2204" y="1824"/>
                  </a:cubicBezTo>
                  <a:lnTo>
                    <a:pt x="2204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3" name="Google Shape;19233;p68"/>
            <p:cNvSpPr/>
            <p:nvPr/>
          </p:nvSpPr>
          <p:spPr>
            <a:xfrm>
              <a:off x="1974645" y="2580433"/>
              <a:ext cx="14977" cy="20433"/>
            </a:xfrm>
            <a:custGeom>
              <a:avLst/>
              <a:gdLst/>
              <a:ahLst/>
              <a:cxnLst/>
              <a:rect l="l" t="t" r="r" b="b"/>
              <a:pathLst>
                <a:path w="571" h="779" extrusionOk="0">
                  <a:moveTo>
                    <a:pt x="286" y="1"/>
                  </a:moveTo>
                  <a:cubicBezTo>
                    <a:pt x="148" y="1"/>
                    <a:pt x="11" y="91"/>
                    <a:pt x="1" y="270"/>
                  </a:cubicBezTo>
                  <a:lnTo>
                    <a:pt x="1" y="494"/>
                  </a:lnTo>
                  <a:cubicBezTo>
                    <a:pt x="1" y="657"/>
                    <a:pt x="130" y="779"/>
                    <a:pt x="286" y="779"/>
                  </a:cubicBezTo>
                  <a:cubicBezTo>
                    <a:pt x="442" y="779"/>
                    <a:pt x="570" y="657"/>
                    <a:pt x="570" y="494"/>
                  </a:cubicBezTo>
                  <a:lnTo>
                    <a:pt x="570" y="270"/>
                  </a:lnTo>
                  <a:cubicBezTo>
                    <a:pt x="560" y="91"/>
                    <a:pt x="423" y="1"/>
                    <a:pt x="2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4" name="Google Shape;19234;p68"/>
            <p:cNvSpPr/>
            <p:nvPr/>
          </p:nvSpPr>
          <p:spPr>
            <a:xfrm>
              <a:off x="1952429" y="2612408"/>
              <a:ext cx="38506" cy="16918"/>
            </a:xfrm>
            <a:custGeom>
              <a:avLst/>
              <a:gdLst/>
              <a:ahLst/>
              <a:cxnLst/>
              <a:rect l="l" t="t" r="r" b="b"/>
              <a:pathLst>
                <a:path w="1468" h="645" extrusionOk="0">
                  <a:moveTo>
                    <a:pt x="1140" y="0"/>
                  </a:moveTo>
                  <a:cubicBezTo>
                    <a:pt x="1105" y="0"/>
                    <a:pt x="1069" y="9"/>
                    <a:pt x="1031" y="28"/>
                  </a:cubicBezTo>
                  <a:cubicBezTo>
                    <a:pt x="861" y="116"/>
                    <a:pt x="482" y="170"/>
                    <a:pt x="0" y="190"/>
                  </a:cubicBezTo>
                  <a:lnTo>
                    <a:pt x="0" y="509"/>
                  </a:lnTo>
                  <a:cubicBezTo>
                    <a:pt x="0" y="557"/>
                    <a:pt x="7" y="597"/>
                    <a:pt x="14" y="645"/>
                  </a:cubicBezTo>
                  <a:cubicBezTo>
                    <a:pt x="414" y="631"/>
                    <a:pt x="943" y="577"/>
                    <a:pt x="1234" y="435"/>
                  </a:cubicBezTo>
                  <a:cubicBezTo>
                    <a:pt x="1468" y="318"/>
                    <a:pt x="1350" y="0"/>
                    <a:pt x="1140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5" name="Google Shape;19235;p68"/>
            <p:cNvSpPr/>
            <p:nvPr/>
          </p:nvSpPr>
          <p:spPr>
            <a:xfrm>
              <a:off x="1978029" y="2563122"/>
              <a:ext cx="51962" cy="90048"/>
            </a:xfrm>
            <a:custGeom>
              <a:avLst/>
              <a:gdLst/>
              <a:ahLst/>
              <a:cxnLst/>
              <a:rect l="l" t="t" r="r" b="b"/>
              <a:pathLst>
                <a:path w="1981" h="3433" extrusionOk="0">
                  <a:moveTo>
                    <a:pt x="621" y="0"/>
                  </a:moveTo>
                  <a:cubicBezTo>
                    <a:pt x="556" y="0"/>
                    <a:pt x="489" y="5"/>
                    <a:pt x="421" y="15"/>
                  </a:cubicBezTo>
                  <a:lnTo>
                    <a:pt x="1" y="76"/>
                  </a:lnTo>
                  <a:cubicBezTo>
                    <a:pt x="550" y="266"/>
                    <a:pt x="923" y="781"/>
                    <a:pt x="923" y="1364"/>
                  </a:cubicBezTo>
                  <a:lnTo>
                    <a:pt x="923" y="2368"/>
                  </a:lnTo>
                  <a:cubicBezTo>
                    <a:pt x="923" y="2958"/>
                    <a:pt x="1398" y="3432"/>
                    <a:pt x="1981" y="3432"/>
                  </a:cubicBezTo>
                  <a:lnTo>
                    <a:pt x="1981" y="1364"/>
                  </a:lnTo>
                  <a:cubicBezTo>
                    <a:pt x="1981" y="605"/>
                    <a:pt x="1358" y="0"/>
                    <a:pt x="62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6" name="Google Shape;19236;p68"/>
            <p:cNvSpPr/>
            <p:nvPr/>
          </p:nvSpPr>
          <p:spPr>
            <a:xfrm>
              <a:off x="2029781" y="2601417"/>
              <a:ext cx="290655" cy="147098"/>
            </a:xfrm>
            <a:custGeom>
              <a:avLst/>
              <a:gdLst/>
              <a:ahLst/>
              <a:cxnLst/>
              <a:rect l="l" t="t" r="r" b="b"/>
              <a:pathLst>
                <a:path w="11081" h="5608" extrusionOk="0">
                  <a:moveTo>
                    <a:pt x="4780" y="1"/>
                  </a:moveTo>
                  <a:cubicBezTo>
                    <a:pt x="3382" y="1"/>
                    <a:pt x="1781" y="537"/>
                    <a:pt x="1" y="1972"/>
                  </a:cubicBezTo>
                  <a:cubicBezTo>
                    <a:pt x="1" y="1972"/>
                    <a:pt x="154" y="5607"/>
                    <a:pt x="5730" y="5607"/>
                  </a:cubicBezTo>
                  <a:cubicBezTo>
                    <a:pt x="6987" y="5607"/>
                    <a:pt x="8520" y="5422"/>
                    <a:pt x="10389" y="4969"/>
                  </a:cubicBezTo>
                  <a:cubicBezTo>
                    <a:pt x="10864" y="4854"/>
                    <a:pt x="11080" y="4305"/>
                    <a:pt x="10809" y="3905"/>
                  </a:cubicBezTo>
                  <a:cubicBezTo>
                    <a:pt x="9930" y="2569"/>
                    <a:pt x="7839" y="1"/>
                    <a:pt x="478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7" name="Google Shape;19237;p68"/>
            <p:cNvSpPr/>
            <p:nvPr/>
          </p:nvSpPr>
          <p:spPr>
            <a:xfrm>
              <a:off x="2029781" y="2604932"/>
              <a:ext cx="286379" cy="143635"/>
            </a:xfrm>
            <a:custGeom>
              <a:avLst/>
              <a:gdLst/>
              <a:ahLst/>
              <a:cxnLst/>
              <a:rect l="l" t="t" r="r" b="b"/>
              <a:pathLst>
                <a:path w="10918" h="5476" extrusionOk="0">
                  <a:moveTo>
                    <a:pt x="5808" y="1913"/>
                  </a:moveTo>
                  <a:cubicBezTo>
                    <a:pt x="5894" y="1913"/>
                    <a:pt x="5980" y="1937"/>
                    <a:pt x="6056" y="1988"/>
                  </a:cubicBezTo>
                  <a:lnTo>
                    <a:pt x="7053" y="2645"/>
                  </a:lnTo>
                  <a:cubicBezTo>
                    <a:pt x="7148" y="2713"/>
                    <a:pt x="7216" y="2808"/>
                    <a:pt x="7243" y="2923"/>
                  </a:cubicBezTo>
                  <a:lnTo>
                    <a:pt x="7677" y="4720"/>
                  </a:lnTo>
                  <a:cubicBezTo>
                    <a:pt x="7144" y="4770"/>
                    <a:pt x="6648" y="4793"/>
                    <a:pt x="6188" y="4793"/>
                  </a:cubicBezTo>
                  <a:cubicBezTo>
                    <a:pt x="5151" y="4793"/>
                    <a:pt x="4293" y="4675"/>
                    <a:pt x="3588" y="4483"/>
                  </a:cubicBezTo>
                  <a:cubicBezTo>
                    <a:pt x="3296" y="4408"/>
                    <a:pt x="3154" y="4090"/>
                    <a:pt x="3296" y="3825"/>
                  </a:cubicBezTo>
                  <a:lnTo>
                    <a:pt x="3913" y="2672"/>
                  </a:lnTo>
                  <a:cubicBezTo>
                    <a:pt x="3968" y="2571"/>
                    <a:pt x="4056" y="2496"/>
                    <a:pt x="4164" y="2455"/>
                  </a:cubicBezTo>
                  <a:lnTo>
                    <a:pt x="5649" y="1940"/>
                  </a:lnTo>
                  <a:cubicBezTo>
                    <a:pt x="5701" y="1922"/>
                    <a:pt x="5754" y="1913"/>
                    <a:pt x="5808" y="1913"/>
                  </a:cubicBezTo>
                  <a:close/>
                  <a:moveTo>
                    <a:pt x="5968" y="1"/>
                  </a:moveTo>
                  <a:lnTo>
                    <a:pt x="5737" y="1187"/>
                  </a:lnTo>
                  <a:cubicBezTo>
                    <a:pt x="5710" y="1343"/>
                    <a:pt x="5595" y="1472"/>
                    <a:pt x="5446" y="1526"/>
                  </a:cubicBezTo>
                  <a:lnTo>
                    <a:pt x="4347" y="1906"/>
                  </a:lnTo>
                  <a:cubicBezTo>
                    <a:pt x="4297" y="1925"/>
                    <a:pt x="4246" y="1933"/>
                    <a:pt x="4195" y="1933"/>
                  </a:cubicBezTo>
                  <a:cubicBezTo>
                    <a:pt x="4021" y="1933"/>
                    <a:pt x="3858" y="1830"/>
                    <a:pt x="3785" y="1662"/>
                  </a:cubicBezTo>
                  <a:lnTo>
                    <a:pt x="3086" y="130"/>
                  </a:lnTo>
                  <a:cubicBezTo>
                    <a:pt x="2944" y="170"/>
                    <a:pt x="2801" y="218"/>
                    <a:pt x="2652" y="272"/>
                  </a:cubicBezTo>
                  <a:lnTo>
                    <a:pt x="3486" y="2123"/>
                  </a:lnTo>
                  <a:cubicBezTo>
                    <a:pt x="3547" y="2252"/>
                    <a:pt x="3540" y="2401"/>
                    <a:pt x="3473" y="2523"/>
                  </a:cubicBezTo>
                  <a:lnTo>
                    <a:pt x="2822" y="3751"/>
                  </a:lnTo>
                  <a:cubicBezTo>
                    <a:pt x="2743" y="3904"/>
                    <a:pt x="2584" y="3990"/>
                    <a:pt x="2422" y="3990"/>
                  </a:cubicBezTo>
                  <a:cubicBezTo>
                    <a:pt x="2348" y="3990"/>
                    <a:pt x="2273" y="3972"/>
                    <a:pt x="2205" y="3934"/>
                  </a:cubicBezTo>
                  <a:cubicBezTo>
                    <a:pt x="910" y="3201"/>
                    <a:pt x="462" y="2177"/>
                    <a:pt x="306" y="1601"/>
                  </a:cubicBezTo>
                  <a:cubicBezTo>
                    <a:pt x="204" y="1682"/>
                    <a:pt x="103" y="1757"/>
                    <a:pt x="1" y="1838"/>
                  </a:cubicBezTo>
                  <a:cubicBezTo>
                    <a:pt x="1" y="1838"/>
                    <a:pt x="154" y="5476"/>
                    <a:pt x="5726" y="5476"/>
                  </a:cubicBezTo>
                  <a:cubicBezTo>
                    <a:pt x="6984" y="5476"/>
                    <a:pt x="8518" y="5290"/>
                    <a:pt x="10389" y="4835"/>
                  </a:cubicBezTo>
                  <a:cubicBezTo>
                    <a:pt x="10694" y="4761"/>
                    <a:pt x="10911" y="4496"/>
                    <a:pt x="10918" y="4191"/>
                  </a:cubicBezTo>
                  <a:lnTo>
                    <a:pt x="10918" y="4191"/>
                  </a:lnTo>
                  <a:cubicBezTo>
                    <a:pt x="9996" y="4401"/>
                    <a:pt x="9067" y="4564"/>
                    <a:pt x="8124" y="4673"/>
                  </a:cubicBezTo>
                  <a:lnTo>
                    <a:pt x="7724" y="2998"/>
                  </a:lnTo>
                  <a:cubicBezTo>
                    <a:pt x="7683" y="2815"/>
                    <a:pt x="7751" y="2632"/>
                    <a:pt x="7900" y="2523"/>
                  </a:cubicBezTo>
                  <a:lnTo>
                    <a:pt x="9046" y="1689"/>
                  </a:lnTo>
                  <a:cubicBezTo>
                    <a:pt x="8931" y="1588"/>
                    <a:pt x="8809" y="1486"/>
                    <a:pt x="8687" y="1384"/>
                  </a:cubicBezTo>
                  <a:lnTo>
                    <a:pt x="7643" y="2144"/>
                  </a:lnTo>
                  <a:cubicBezTo>
                    <a:pt x="7566" y="2203"/>
                    <a:pt x="7473" y="2232"/>
                    <a:pt x="7379" y="2232"/>
                  </a:cubicBezTo>
                  <a:cubicBezTo>
                    <a:pt x="7291" y="2232"/>
                    <a:pt x="7203" y="2206"/>
                    <a:pt x="7127" y="2157"/>
                  </a:cubicBezTo>
                  <a:lnTo>
                    <a:pt x="6395" y="1676"/>
                  </a:lnTo>
                  <a:cubicBezTo>
                    <a:pt x="6239" y="1574"/>
                    <a:pt x="6165" y="1391"/>
                    <a:pt x="6198" y="1208"/>
                  </a:cubicBezTo>
                  <a:lnTo>
                    <a:pt x="6409" y="116"/>
                  </a:lnTo>
                  <a:cubicBezTo>
                    <a:pt x="6266" y="69"/>
                    <a:pt x="6117" y="35"/>
                    <a:pt x="596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38" name="Google Shape;19238;p68"/>
          <p:cNvGrpSpPr/>
          <p:nvPr/>
        </p:nvGrpSpPr>
        <p:grpSpPr>
          <a:xfrm>
            <a:off x="4135263" y="2906184"/>
            <a:ext cx="374040" cy="370184"/>
            <a:chOff x="4135263" y="2906184"/>
            <a:chExt cx="374040" cy="370184"/>
          </a:xfrm>
        </p:grpSpPr>
        <p:sp>
          <p:nvSpPr>
            <p:cNvPr id="19239" name="Google Shape;19239;p68"/>
            <p:cNvSpPr/>
            <p:nvPr/>
          </p:nvSpPr>
          <p:spPr>
            <a:xfrm>
              <a:off x="4165139" y="2935037"/>
              <a:ext cx="314288" cy="312347"/>
            </a:xfrm>
            <a:custGeom>
              <a:avLst/>
              <a:gdLst/>
              <a:ahLst/>
              <a:cxnLst/>
              <a:rect l="l" t="t" r="r" b="b"/>
              <a:pathLst>
                <a:path w="11982" h="11908" extrusionOk="0">
                  <a:moveTo>
                    <a:pt x="5994" y="658"/>
                  </a:moveTo>
                  <a:cubicBezTo>
                    <a:pt x="6672" y="1686"/>
                    <a:pt x="7814" y="2285"/>
                    <a:pt x="9011" y="2285"/>
                  </a:cubicBezTo>
                  <a:cubicBezTo>
                    <a:pt x="9252" y="2285"/>
                    <a:pt x="9495" y="2261"/>
                    <a:pt x="9737" y="2211"/>
                  </a:cubicBezTo>
                  <a:lnTo>
                    <a:pt x="9737" y="2211"/>
                  </a:lnTo>
                  <a:cubicBezTo>
                    <a:pt x="9439" y="3655"/>
                    <a:pt x="10049" y="5140"/>
                    <a:pt x="11290" y="5954"/>
                  </a:cubicBezTo>
                  <a:cubicBezTo>
                    <a:pt x="10056" y="6761"/>
                    <a:pt x="9439" y="8246"/>
                    <a:pt x="9737" y="9697"/>
                  </a:cubicBezTo>
                  <a:cubicBezTo>
                    <a:pt x="9494" y="9647"/>
                    <a:pt x="9249" y="9622"/>
                    <a:pt x="9007" y="9622"/>
                  </a:cubicBezTo>
                  <a:cubicBezTo>
                    <a:pt x="7812" y="9622"/>
                    <a:pt x="6671" y="10218"/>
                    <a:pt x="5994" y="11250"/>
                  </a:cubicBezTo>
                  <a:cubicBezTo>
                    <a:pt x="5330" y="10232"/>
                    <a:pt x="4198" y="9622"/>
                    <a:pt x="2984" y="9622"/>
                  </a:cubicBezTo>
                  <a:cubicBezTo>
                    <a:pt x="2740" y="9622"/>
                    <a:pt x="2489" y="9649"/>
                    <a:pt x="2252" y="9697"/>
                  </a:cubicBezTo>
                  <a:cubicBezTo>
                    <a:pt x="2550" y="8246"/>
                    <a:pt x="1933" y="6761"/>
                    <a:pt x="699" y="5954"/>
                  </a:cubicBezTo>
                  <a:cubicBezTo>
                    <a:pt x="1933" y="5140"/>
                    <a:pt x="2550" y="3655"/>
                    <a:pt x="2252" y="2211"/>
                  </a:cubicBezTo>
                  <a:lnTo>
                    <a:pt x="2252" y="2211"/>
                  </a:lnTo>
                  <a:cubicBezTo>
                    <a:pt x="2493" y="2261"/>
                    <a:pt x="2737" y="2285"/>
                    <a:pt x="2978" y="2285"/>
                  </a:cubicBezTo>
                  <a:cubicBezTo>
                    <a:pt x="4175" y="2285"/>
                    <a:pt x="5317" y="1686"/>
                    <a:pt x="5994" y="658"/>
                  </a:cubicBezTo>
                  <a:close/>
                  <a:moveTo>
                    <a:pt x="5994" y="1"/>
                  </a:moveTo>
                  <a:cubicBezTo>
                    <a:pt x="5906" y="1"/>
                    <a:pt x="5832" y="48"/>
                    <a:pt x="5798" y="123"/>
                  </a:cubicBezTo>
                  <a:cubicBezTo>
                    <a:pt x="5242" y="1203"/>
                    <a:pt x="4144" y="1845"/>
                    <a:pt x="2986" y="1845"/>
                  </a:cubicBezTo>
                  <a:cubicBezTo>
                    <a:pt x="2661" y="1845"/>
                    <a:pt x="2331" y="1794"/>
                    <a:pt x="2007" y="1689"/>
                  </a:cubicBezTo>
                  <a:cubicBezTo>
                    <a:pt x="1985" y="1682"/>
                    <a:pt x="1962" y="1678"/>
                    <a:pt x="1940" y="1678"/>
                  </a:cubicBezTo>
                  <a:cubicBezTo>
                    <a:pt x="1798" y="1678"/>
                    <a:pt x="1682" y="1820"/>
                    <a:pt x="1729" y="1967"/>
                  </a:cubicBezTo>
                  <a:cubicBezTo>
                    <a:pt x="2204" y="3445"/>
                    <a:pt x="1540" y="5052"/>
                    <a:pt x="163" y="5757"/>
                  </a:cubicBezTo>
                  <a:cubicBezTo>
                    <a:pt x="0" y="5839"/>
                    <a:pt x="0" y="6069"/>
                    <a:pt x="163" y="6151"/>
                  </a:cubicBezTo>
                  <a:cubicBezTo>
                    <a:pt x="1540" y="6856"/>
                    <a:pt x="2204" y="8463"/>
                    <a:pt x="1729" y="9941"/>
                  </a:cubicBezTo>
                  <a:cubicBezTo>
                    <a:pt x="1682" y="10088"/>
                    <a:pt x="1798" y="10230"/>
                    <a:pt x="1940" y="10230"/>
                  </a:cubicBezTo>
                  <a:cubicBezTo>
                    <a:pt x="1962" y="10230"/>
                    <a:pt x="1985" y="10226"/>
                    <a:pt x="2007" y="10219"/>
                  </a:cubicBezTo>
                  <a:cubicBezTo>
                    <a:pt x="2331" y="10113"/>
                    <a:pt x="2661" y="10063"/>
                    <a:pt x="2986" y="10063"/>
                  </a:cubicBezTo>
                  <a:cubicBezTo>
                    <a:pt x="4144" y="10063"/>
                    <a:pt x="5242" y="10705"/>
                    <a:pt x="5798" y="11785"/>
                  </a:cubicBezTo>
                  <a:cubicBezTo>
                    <a:pt x="5832" y="11860"/>
                    <a:pt x="5906" y="11907"/>
                    <a:pt x="5994" y="11907"/>
                  </a:cubicBezTo>
                  <a:cubicBezTo>
                    <a:pt x="6076" y="11907"/>
                    <a:pt x="6150" y="11860"/>
                    <a:pt x="6191" y="11785"/>
                  </a:cubicBezTo>
                  <a:cubicBezTo>
                    <a:pt x="6742" y="10705"/>
                    <a:pt x="7843" y="10063"/>
                    <a:pt x="8999" y="10063"/>
                  </a:cubicBezTo>
                  <a:cubicBezTo>
                    <a:pt x="9324" y="10063"/>
                    <a:pt x="9652" y="10113"/>
                    <a:pt x="9975" y="10219"/>
                  </a:cubicBezTo>
                  <a:cubicBezTo>
                    <a:pt x="9998" y="10226"/>
                    <a:pt x="10021" y="10230"/>
                    <a:pt x="10044" y="10230"/>
                  </a:cubicBezTo>
                  <a:cubicBezTo>
                    <a:pt x="10189" y="10230"/>
                    <a:pt x="10300" y="10088"/>
                    <a:pt x="10253" y="9941"/>
                  </a:cubicBezTo>
                  <a:cubicBezTo>
                    <a:pt x="9778" y="8463"/>
                    <a:pt x="10443" y="6856"/>
                    <a:pt x="11826" y="6151"/>
                  </a:cubicBezTo>
                  <a:cubicBezTo>
                    <a:pt x="11982" y="6069"/>
                    <a:pt x="11982" y="5839"/>
                    <a:pt x="11826" y="5757"/>
                  </a:cubicBezTo>
                  <a:cubicBezTo>
                    <a:pt x="10443" y="5052"/>
                    <a:pt x="9778" y="3445"/>
                    <a:pt x="10253" y="1967"/>
                  </a:cubicBezTo>
                  <a:cubicBezTo>
                    <a:pt x="10300" y="1820"/>
                    <a:pt x="10189" y="1678"/>
                    <a:pt x="10044" y="1678"/>
                  </a:cubicBezTo>
                  <a:cubicBezTo>
                    <a:pt x="10021" y="1678"/>
                    <a:pt x="9998" y="1682"/>
                    <a:pt x="9975" y="1689"/>
                  </a:cubicBezTo>
                  <a:cubicBezTo>
                    <a:pt x="9652" y="1794"/>
                    <a:pt x="9324" y="1845"/>
                    <a:pt x="8999" y="1845"/>
                  </a:cubicBezTo>
                  <a:cubicBezTo>
                    <a:pt x="7843" y="1845"/>
                    <a:pt x="6742" y="1203"/>
                    <a:pt x="6191" y="123"/>
                  </a:cubicBezTo>
                  <a:cubicBezTo>
                    <a:pt x="6150" y="48"/>
                    <a:pt x="6076" y="1"/>
                    <a:pt x="59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0" name="Google Shape;19240;p68"/>
            <p:cNvSpPr/>
            <p:nvPr/>
          </p:nvSpPr>
          <p:spPr>
            <a:xfrm>
              <a:off x="4228799" y="2998802"/>
              <a:ext cx="187151" cy="184895"/>
            </a:xfrm>
            <a:custGeom>
              <a:avLst/>
              <a:gdLst/>
              <a:ahLst/>
              <a:cxnLst/>
              <a:rect l="l" t="t" r="r" b="b"/>
              <a:pathLst>
                <a:path w="7135" h="7049" extrusionOk="0">
                  <a:moveTo>
                    <a:pt x="3567" y="628"/>
                  </a:moveTo>
                  <a:cubicBezTo>
                    <a:pt x="3979" y="1180"/>
                    <a:pt x="4619" y="1498"/>
                    <a:pt x="5295" y="1498"/>
                  </a:cubicBezTo>
                  <a:cubicBezTo>
                    <a:pt x="5399" y="1498"/>
                    <a:pt x="5504" y="1491"/>
                    <a:pt x="5608" y="1475"/>
                  </a:cubicBezTo>
                  <a:lnTo>
                    <a:pt x="5608" y="1475"/>
                  </a:lnTo>
                  <a:cubicBezTo>
                    <a:pt x="5500" y="2262"/>
                    <a:pt x="5825" y="3048"/>
                    <a:pt x="6456" y="3523"/>
                  </a:cubicBezTo>
                  <a:cubicBezTo>
                    <a:pt x="5825" y="3998"/>
                    <a:pt x="5500" y="4784"/>
                    <a:pt x="5608" y="5571"/>
                  </a:cubicBezTo>
                  <a:cubicBezTo>
                    <a:pt x="5504" y="5555"/>
                    <a:pt x="5399" y="5548"/>
                    <a:pt x="5295" y="5548"/>
                  </a:cubicBezTo>
                  <a:cubicBezTo>
                    <a:pt x="4619" y="5548"/>
                    <a:pt x="3979" y="5866"/>
                    <a:pt x="3567" y="6418"/>
                  </a:cubicBezTo>
                  <a:cubicBezTo>
                    <a:pt x="3154" y="5869"/>
                    <a:pt x="2510" y="5544"/>
                    <a:pt x="1832" y="5544"/>
                  </a:cubicBezTo>
                  <a:cubicBezTo>
                    <a:pt x="1723" y="5544"/>
                    <a:pt x="1621" y="5550"/>
                    <a:pt x="1520" y="5571"/>
                  </a:cubicBezTo>
                  <a:cubicBezTo>
                    <a:pt x="1635" y="4784"/>
                    <a:pt x="1309" y="3998"/>
                    <a:pt x="672" y="3523"/>
                  </a:cubicBezTo>
                  <a:cubicBezTo>
                    <a:pt x="1309" y="3048"/>
                    <a:pt x="1635" y="2262"/>
                    <a:pt x="1520" y="1475"/>
                  </a:cubicBezTo>
                  <a:lnTo>
                    <a:pt x="1520" y="1475"/>
                  </a:lnTo>
                  <a:cubicBezTo>
                    <a:pt x="1625" y="1491"/>
                    <a:pt x="1729" y="1498"/>
                    <a:pt x="1833" y="1498"/>
                  </a:cubicBezTo>
                  <a:cubicBezTo>
                    <a:pt x="2509" y="1498"/>
                    <a:pt x="3150" y="1180"/>
                    <a:pt x="3567" y="628"/>
                  </a:cubicBezTo>
                  <a:close/>
                  <a:moveTo>
                    <a:pt x="3565" y="0"/>
                  </a:moveTo>
                  <a:cubicBezTo>
                    <a:pt x="3489" y="0"/>
                    <a:pt x="3415" y="38"/>
                    <a:pt x="3371" y="112"/>
                  </a:cubicBezTo>
                  <a:cubicBezTo>
                    <a:pt x="3069" y="706"/>
                    <a:pt x="2465" y="1059"/>
                    <a:pt x="1830" y="1059"/>
                  </a:cubicBezTo>
                  <a:cubicBezTo>
                    <a:pt x="1652" y="1059"/>
                    <a:pt x="1472" y="1031"/>
                    <a:pt x="1296" y="973"/>
                  </a:cubicBezTo>
                  <a:cubicBezTo>
                    <a:pt x="1273" y="966"/>
                    <a:pt x="1251" y="963"/>
                    <a:pt x="1229" y="963"/>
                  </a:cubicBezTo>
                  <a:cubicBezTo>
                    <a:pt x="1087" y="963"/>
                    <a:pt x="971" y="1105"/>
                    <a:pt x="1018" y="1251"/>
                  </a:cubicBezTo>
                  <a:cubicBezTo>
                    <a:pt x="1276" y="2058"/>
                    <a:pt x="916" y="2940"/>
                    <a:pt x="157" y="3326"/>
                  </a:cubicBezTo>
                  <a:cubicBezTo>
                    <a:pt x="1" y="3408"/>
                    <a:pt x="1" y="3638"/>
                    <a:pt x="157" y="3720"/>
                  </a:cubicBezTo>
                  <a:cubicBezTo>
                    <a:pt x="916" y="4106"/>
                    <a:pt x="1276" y="4981"/>
                    <a:pt x="1018" y="5794"/>
                  </a:cubicBezTo>
                  <a:cubicBezTo>
                    <a:pt x="971" y="5941"/>
                    <a:pt x="1087" y="6083"/>
                    <a:pt x="1229" y="6083"/>
                  </a:cubicBezTo>
                  <a:cubicBezTo>
                    <a:pt x="1251" y="6083"/>
                    <a:pt x="1273" y="6080"/>
                    <a:pt x="1296" y="6072"/>
                  </a:cubicBezTo>
                  <a:cubicBezTo>
                    <a:pt x="1473" y="6015"/>
                    <a:pt x="1653" y="5987"/>
                    <a:pt x="1831" y="5987"/>
                  </a:cubicBezTo>
                  <a:cubicBezTo>
                    <a:pt x="2465" y="5987"/>
                    <a:pt x="3069" y="6339"/>
                    <a:pt x="3371" y="6927"/>
                  </a:cubicBezTo>
                  <a:cubicBezTo>
                    <a:pt x="3405" y="7001"/>
                    <a:pt x="3479" y="7049"/>
                    <a:pt x="3567" y="7049"/>
                  </a:cubicBezTo>
                  <a:cubicBezTo>
                    <a:pt x="3649" y="7049"/>
                    <a:pt x="3723" y="7001"/>
                    <a:pt x="3764" y="6927"/>
                  </a:cubicBezTo>
                  <a:cubicBezTo>
                    <a:pt x="4067" y="6336"/>
                    <a:pt x="4671" y="5984"/>
                    <a:pt x="5310" y="5984"/>
                  </a:cubicBezTo>
                  <a:cubicBezTo>
                    <a:pt x="5486" y="5984"/>
                    <a:pt x="5664" y="6010"/>
                    <a:pt x="5839" y="6066"/>
                  </a:cubicBezTo>
                  <a:cubicBezTo>
                    <a:pt x="5862" y="6073"/>
                    <a:pt x="5886" y="6077"/>
                    <a:pt x="5908" y="6077"/>
                  </a:cubicBezTo>
                  <a:cubicBezTo>
                    <a:pt x="6049" y="6077"/>
                    <a:pt x="6164" y="5941"/>
                    <a:pt x="6117" y="5794"/>
                  </a:cubicBezTo>
                  <a:cubicBezTo>
                    <a:pt x="5853" y="4981"/>
                    <a:pt x="6219" y="4106"/>
                    <a:pt x="6971" y="3713"/>
                  </a:cubicBezTo>
                  <a:cubicBezTo>
                    <a:pt x="7134" y="3631"/>
                    <a:pt x="7134" y="3408"/>
                    <a:pt x="6971" y="3326"/>
                  </a:cubicBezTo>
                  <a:cubicBezTo>
                    <a:pt x="6219" y="2933"/>
                    <a:pt x="5853" y="2058"/>
                    <a:pt x="6117" y="1251"/>
                  </a:cubicBezTo>
                  <a:cubicBezTo>
                    <a:pt x="6164" y="1099"/>
                    <a:pt x="6049" y="962"/>
                    <a:pt x="5908" y="962"/>
                  </a:cubicBezTo>
                  <a:cubicBezTo>
                    <a:pt x="5885" y="962"/>
                    <a:pt x="5862" y="966"/>
                    <a:pt x="5839" y="973"/>
                  </a:cubicBezTo>
                  <a:cubicBezTo>
                    <a:pt x="5662" y="1029"/>
                    <a:pt x="5483" y="1056"/>
                    <a:pt x="5306" y="1056"/>
                  </a:cubicBezTo>
                  <a:cubicBezTo>
                    <a:pt x="4669" y="1056"/>
                    <a:pt x="4067" y="707"/>
                    <a:pt x="3764" y="112"/>
                  </a:cubicBezTo>
                  <a:cubicBezTo>
                    <a:pt x="3717" y="38"/>
                    <a:pt x="3640" y="0"/>
                    <a:pt x="3565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1" name="Google Shape;19241;p68"/>
            <p:cNvSpPr/>
            <p:nvPr/>
          </p:nvSpPr>
          <p:spPr>
            <a:xfrm>
              <a:off x="4135263" y="2906184"/>
              <a:ext cx="374040" cy="370184"/>
            </a:xfrm>
            <a:custGeom>
              <a:avLst/>
              <a:gdLst/>
              <a:ahLst/>
              <a:cxnLst/>
              <a:rect l="l" t="t" r="r" b="b"/>
              <a:pathLst>
                <a:path w="14260" h="14113" extrusionOk="0">
                  <a:moveTo>
                    <a:pt x="7130" y="0"/>
                  </a:moveTo>
                  <a:cubicBezTo>
                    <a:pt x="7020" y="0"/>
                    <a:pt x="6910" y="73"/>
                    <a:pt x="6910" y="219"/>
                  </a:cubicBezTo>
                  <a:lnTo>
                    <a:pt x="6910" y="6525"/>
                  </a:lnTo>
                  <a:lnTo>
                    <a:pt x="2455" y="2070"/>
                  </a:lnTo>
                  <a:cubicBezTo>
                    <a:pt x="2406" y="2021"/>
                    <a:pt x="2351" y="2000"/>
                    <a:pt x="2299" y="2000"/>
                  </a:cubicBezTo>
                  <a:cubicBezTo>
                    <a:pt x="2127" y="2000"/>
                    <a:pt x="1982" y="2221"/>
                    <a:pt x="2143" y="2382"/>
                  </a:cubicBezTo>
                  <a:lnTo>
                    <a:pt x="6598" y="6837"/>
                  </a:lnTo>
                  <a:lnTo>
                    <a:pt x="299" y="6837"/>
                  </a:lnTo>
                  <a:cubicBezTo>
                    <a:pt x="0" y="6837"/>
                    <a:pt x="0" y="7278"/>
                    <a:pt x="299" y="7278"/>
                  </a:cubicBezTo>
                  <a:lnTo>
                    <a:pt x="6598" y="7278"/>
                  </a:lnTo>
                  <a:lnTo>
                    <a:pt x="2143" y="11733"/>
                  </a:lnTo>
                  <a:cubicBezTo>
                    <a:pt x="1982" y="11894"/>
                    <a:pt x="2127" y="12114"/>
                    <a:pt x="2299" y="12114"/>
                  </a:cubicBezTo>
                  <a:cubicBezTo>
                    <a:pt x="2351" y="12114"/>
                    <a:pt x="2406" y="12094"/>
                    <a:pt x="2455" y="12044"/>
                  </a:cubicBezTo>
                  <a:lnTo>
                    <a:pt x="6910" y="7590"/>
                  </a:lnTo>
                  <a:lnTo>
                    <a:pt x="6910" y="13889"/>
                  </a:lnTo>
                  <a:cubicBezTo>
                    <a:pt x="6910" y="14038"/>
                    <a:pt x="7020" y="14113"/>
                    <a:pt x="7130" y="14113"/>
                  </a:cubicBezTo>
                  <a:cubicBezTo>
                    <a:pt x="7240" y="14113"/>
                    <a:pt x="7350" y="14038"/>
                    <a:pt x="7350" y="13889"/>
                  </a:cubicBezTo>
                  <a:lnTo>
                    <a:pt x="7350" y="7583"/>
                  </a:lnTo>
                  <a:lnTo>
                    <a:pt x="11805" y="12044"/>
                  </a:lnTo>
                  <a:cubicBezTo>
                    <a:pt x="11853" y="12091"/>
                    <a:pt x="11907" y="12111"/>
                    <a:pt x="11958" y="12111"/>
                  </a:cubicBezTo>
                  <a:cubicBezTo>
                    <a:pt x="12131" y="12111"/>
                    <a:pt x="12279" y="11889"/>
                    <a:pt x="12117" y="11733"/>
                  </a:cubicBezTo>
                  <a:lnTo>
                    <a:pt x="7662" y="7271"/>
                  </a:lnTo>
                  <a:lnTo>
                    <a:pt x="13968" y="7271"/>
                  </a:lnTo>
                  <a:cubicBezTo>
                    <a:pt x="14260" y="7271"/>
                    <a:pt x="14260" y="6830"/>
                    <a:pt x="13968" y="6830"/>
                  </a:cubicBezTo>
                  <a:lnTo>
                    <a:pt x="7662" y="6830"/>
                  </a:lnTo>
                  <a:lnTo>
                    <a:pt x="12117" y="2375"/>
                  </a:lnTo>
                  <a:cubicBezTo>
                    <a:pt x="12279" y="2219"/>
                    <a:pt x="12131" y="1997"/>
                    <a:pt x="11958" y="1997"/>
                  </a:cubicBezTo>
                  <a:cubicBezTo>
                    <a:pt x="11907" y="1997"/>
                    <a:pt x="11853" y="2017"/>
                    <a:pt x="11805" y="2063"/>
                  </a:cubicBezTo>
                  <a:lnTo>
                    <a:pt x="7350" y="6518"/>
                  </a:lnTo>
                  <a:lnTo>
                    <a:pt x="7350" y="219"/>
                  </a:lnTo>
                  <a:cubicBezTo>
                    <a:pt x="7350" y="73"/>
                    <a:pt x="7240" y="0"/>
                    <a:pt x="713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42" name="Google Shape;19242;p68"/>
          <p:cNvGrpSpPr/>
          <p:nvPr/>
        </p:nvGrpSpPr>
        <p:grpSpPr>
          <a:xfrm>
            <a:off x="4683601" y="2906184"/>
            <a:ext cx="372676" cy="370184"/>
            <a:chOff x="4683601" y="2906184"/>
            <a:chExt cx="372676" cy="370184"/>
          </a:xfrm>
        </p:grpSpPr>
        <p:sp>
          <p:nvSpPr>
            <p:cNvPr id="19243" name="Google Shape;19243;p68"/>
            <p:cNvSpPr/>
            <p:nvPr/>
          </p:nvSpPr>
          <p:spPr>
            <a:xfrm>
              <a:off x="4846516" y="3004205"/>
              <a:ext cx="20538" cy="69588"/>
            </a:xfrm>
            <a:custGeom>
              <a:avLst/>
              <a:gdLst/>
              <a:ahLst/>
              <a:cxnLst/>
              <a:rect l="l" t="t" r="r" b="b"/>
              <a:pathLst>
                <a:path w="783" h="2653" extrusionOk="0">
                  <a:moveTo>
                    <a:pt x="461" y="0"/>
                  </a:moveTo>
                  <a:cubicBezTo>
                    <a:pt x="427" y="0"/>
                    <a:pt x="391" y="9"/>
                    <a:pt x="353" y="28"/>
                  </a:cubicBezTo>
                  <a:cubicBezTo>
                    <a:pt x="136" y="164"/>
                    <a:pt x="0" y="408"/>
                    <a:pt x="14" y="673"/>
                  </a:cubicBezTo>
                  <a:lnTo>
                    <a:pt x="14" y="2435"/>
                  </a:lnTo>
                  <a:cubicBezTo>
                    <a:pt x="14" y="2558"/>
                    <a:pt x="115" y="2652"/>
                    <a:pt x="237" y="2652"/>
                  </a:cubicBezTo>
                  <a:cubicBezTo>
                    <a:pt x="359" y="2652"/>
                    <a:pt x="454" y="2551"/>
                    <a:pt x="454" y="2435"/>
                  </a:cubicBezTo>
                  <a:lnTo>
                    <a:pt x="454" y="673"/>
                  </a:lnTo>
                  <a:cubicBezTo>
                    <a:pt x="441" y="578"/>
                    <a:pt x="481" y="483"/>
                    <a:pt x="556" y="422"/>
                  </a:cubicBezTo>
                  <a:cubicBezTo>
                    <a:pt x="783" y="305"/>
                    <a:pt x="666" y="0"/>
                    <a:pt x="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4" name="Google Shape;19244;p68"/>
            <p:cNvSpPr/>
            <p:nvPr/>
          </p:nvSpPr>
          <p:spPr>
            <a:xfrm>
              <a:off x="4875133" y="3004415"/>
              <a:ext cx="18361" cy="69378"/>
            </a:xfrm>
            <a:custGeom>
              <a:avLst/>
              <a:gdLst/>
              <a:ahLst/>
              <a:cxnLst/>
              <a:rect l="l" t="t" r="r" b="b"/>
              <a:pathLst>
                <a:path w="700" h="2645" extrusionOk="0">
                  <a:moveTo>
                    <a:pt x="252" y="1"/>
                  </a:moveTo>
                  <a:cubicBezTo>
                    <a:pt x="171" y="1"/>
                    <a:pt x="94" y="42"/>
                    <a:pt x="55" y="115"/>
                  </a:cubicBezTo>
                  <a:cubicBezTo>
                    <a:pt x="1" y="224"/>
                    <a:pt x="41" y="353"/>
                    <a:pt x="143" y="414"/>
                  </a:cubicBezTo>
                  <a:cubicBezTo>
                    <a:pt x="218" y="475"/>
                    <a:pt x="258" y="563"/>
                    <a:pt x="245" y="665"/>
                  </a:cubicBezTo>
                  <a:lnTo>
                    <a:pt x="245" y="2427"/>
                  </a:lnTo>
                  <a:cubicBezTo>
                    <a:pt x="245" y="2550"/>
                    <a:pt x="347" y="2644"/>
                    <a:pt x="469" y="2644"/>
                  </a:cubicBezTo>
                  <a:cubicBezTo>
                    <a:pt x="591" y="2644"/>
                    <a:pt x="686" y="2543"/>
                    <a:pt x="686" y="2427"/>
                  </a:cubicBezTo>
                  <a:lnTo>
                    <a:pt x="686" y="665"/>
                  </a:lnTo>
                  <a:cubicBezTo>
                    <a:pt x="699" y="400"/>
                    <a:pt x="570" y="156"/>
                    <a:pt x="347" y="20"/>
                  </a:cubicBezTo>
                  <a:cubicBezTo>
                    <a:pt x="316" y="7"/>
                    <a:pt x="284" y="1"/>
                    <a:pt x="2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5" name="Google Shape;19245;p68"/>
            <p:cNvSpPr/>
            <p:nvPr/>
          </p:nvSpPr>
          <p:spPr>
            <a:xfrm>
              <a:off x="4846857" y="3027524"/>
              <a:ext cx="46270" cy="46270"/>
            </a:xfrm>
            <a:custGeom>
              <a:avLst/>
              <a:gdLst/>
              <a:ahLst/>
              <a:cxnLst/>
              <a:rect l="l" t="t" r="r" b="b"/>
              <a:pathLst>
                <a:path w="1764" h="1764" extrusionOk="0">
                  <a:moveTo>
                    <a:pt x="882" y="0"/>
                  </a:moveTo>
                  <a:cubicBezTo>
                    <a:pt x="401" y="0"/>
                    <a:pt x="7" y="401"/>
                    <a:pt x="1" y="882"/>
                  </a:cubicBezTo>
                  <a:lnTo>
                    <a:pt x="1" y="1763"/>
                  </a:lnTo>
                  <a:lnTo>
                    <a:pt x="1764" y="1763"/>
                  </a:lnTo>
                  <a:lnTo>
                    <a:pt x="1764" y="882"/>
                  </a:lnTo>
                  <a:cubicBezTo>
                    <a:pt x="1764" y="394"/>
                    <a:pt x="1370" y="0"/>
                    <a:pt x="8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6" name="Google Shape;19246;p68"/>
            <p:cNvSpPr/>
            <p:nvPr/>
          </p:nvSpPr>
          <p:spPr>
            <a:xfrm>
              <a:off x="4683601" y="2906184"/>
              <a:ext cx="372676" cy="370184"/>
            </a:xfrm>
            <a:custGeom>
              <a:avLst/>
              <a:gdLst/>
              <a:ahLst/>
              <a:cxnLst/>
              <a:rect l="l" t="t" r="r" b="b"/>
              <a:pathLst>
                <a:path w="14208" h="14113" extrusionOk="0">
                  <a:moveTo>
                    <a:pt x="4682" y="0"/>
                  </a:moveTo>
                  <a:cubicBezTo>
                    <a:pt x="4572" y="0"/>
                    <a:pt x="4462" y="73"/>
                    <a:pt x="4462" y="219"/>
                  </a:cubicBezTo>
                  <a:lnTo>
                    <a:pt x="4462" y="3616"/>
                  </a:lnTo>
                  <a:cubicBezTo>
                    <a:pt x="4462" y="3745"/>
                    <a:pt x="4502" y="3867"/>
                    <a:pt x="4570" y="3976"/>
                  </a:cubicBezTo>
                  <a:lnTo>
                    <a:pt x="6035" y="6281"/>
                  </a:lnTo>
                  <a:cubicBezTo>
                    <a:pt x="6028" y="6295"/>
                    <a:pt x="6014" y="6315"/>
                    <a:pt x="6001" y="6328"/>
                  </a:cubicBezTo>
                  <a:lnTo>
                    <a:pt x="3153" y="4091"/>
                  </a:lnTo>
                  <a:cubicBezTo>
                    <a:pt x="3119" y="4064"/>
                    <a:pt x="3099" y="4030"/>
                    <a:pt x="3085" y="3996"/>
                  </a:cubicBezTo>
                  <a:lnTo>
                    <a:pt x="2027" y="1243"/>
                  </a:lnTo>
                  <a:cubicBezTo>
                    <a:pt x="1988" y="1144"/>
                    <a:pt x="1907" y="1102"/>
                    <a:pt x="1826" y="1102"/>
                  </a:cubicBezTo>
                  <a:cubicBezTo>
                    <a:pt x="1686" y="1102"/>
                    <a:pt x="1545" y="1227"/>
                    <a:pt x="1614" y="1399"/>
                  </a:cubicBezTo>
                  <a:lnTo>
                    <a:pt x="2672" y="4152"/>
                  </a:lnTo>
                  <a:cubicBezTo>
                    <a:pt x="2712" y="4260"/>
                    <a:pt x="2787" y="4362"/>
                    <a:pt x="2882" y="4437"/>
                  </a:cubicBezTo>
                  <a:lnTo>
                    <a:pt x="5825" y="6749"/>
                  </a:lnTo>
                  <a:cubicBezTo>
                    <a:pt x="5825" y="6756"/>
                    <a:pt x="5818" y="6769"/>
                    <a:pt x="5811" y="6783"/>
                  </a:cubicBezTo>
                  <a:lnTo>
                    <a:pt x="4238" y="6437"/>
                  </a:lnTo>
                  <a:cubicBezTo>
                    <a:pt x="4188" y="6425"/>
                    <a:pt x="4138" y="6418"/>
                    <a:pt x="4088" y="6418"/>
                  </a:cubicBezTo>
                  <a:cubicBezTo>
                    <a:pt x="3974" y="6418"/>
                    <a:pt x="3862" y="6450"/>
                    <a:pt x="3763" y="6511"/>
                  </a:cubicBezTo>
                  <a:lnTo>
                    <a:pt x="1397" y="7888"/>
                  </a:lnTo>
                  <a:cubicBezTo>
                    <a:pt x="1268" y="7963"/>
                    <a:pt x="1173" y="8078"/>
                    <a:pt x="1119" y="8207"/>
                  </a:cubicBezTo>
                  <a:lnTo>
                    <a:pt x="75" y="10715"/>
                  </a:lnTo>
                  <a:cubicBezTo>
                    <a:pt x="0" y="10890"/>
                    <a:pt x="142" y="11022"/>
                    <a:pt x="284" y="11022"/>
                  </a:cubicBezTo>
                  <a:cubicBezTo>
                    <a:pt x="362" y="11022"/>
                    <a:pt x="440" y="10982"/>
                    <a:pt x="481" y="10885"/>
                  </a:cubicBezTo>
                  <a:lnTo>
                    <a:pt x="1526" y="8376"/>
                  </a:lnTo>
                  <a:cubicBezTo>
                    <a:pt x="1539" y="8335"/>
                    <a:pt x="1573" y="8295"/>
                    <a:pt x="1614" y="8268"/>
                  </a:cubicBezTo>
                  <a:lnTo>
                    <a:pt x="3987" y="6891"/>
                  </a:lnTo>
                  <a:cubicBezTo>
                    <a:pt x="4022" y="6871"/>
                    <a:pt x="4060" y="6859"/>
                    <a:pt x="4099" y="6859"/>
                  </a:cubicBezTo>
                  <a:cubicBezTo>
                    <a:pt x="4114" y="6859"/>
                    <a:pt x="4128" y="6860"/>
                    <a:pt x="4143" y="6864"/>
                  </a:cubicBezTo>
                  <a:lnTo>
                    <a:pt x="5797" y="7230"/>
                  </a:lnTo>
                  <a:cubicBezTo>
                    <a:pt x="5804" y="7264"/>
                    <a:pt x="5804" y="7298"/>
                    <a:pt x="5811" y="7325"/>
                  </a:cubicBezTo>
                  <a:lnTo>
                    <a:pt x="4814" y="7657"/>
                  </a:lnTo>
                  <a:cubicBezTo>
                    <a:pt x="4624" y="7718"/>
                    <a:pt x="4468" y="7868"/>
                    <a:pt x="4401" y="8064"/>
                  </a:cubicBezTo>
                  <a:lnTo>
                    <a:pt x="3404" y="10858"/>
                  </a:lnTo>
                  <a:cubicBezTo>
                    <a:pt x="3370" y="10946"/>
                    <a:pt x="3363" y="11041"/>
                    <a:pt x="3370" y="11136"/>
                  </a:cubicBezTo>
                  <a:lnTo>
                    <a:pt x="3580" y="13902"/>
                  </a:lnTo>
                  <a:cubicBezTo>
                    <a:pt x="3587" y="14018"/>
                    <a:pt x="3689" y="14106"/>
                    <a:pt x="3797" y="14106"/>
                  </a:cubicBezTo>
                  <a:lnTo>
                    <a:pt x="3817" y="14106"/>
                  </a:lnTo>
                  <a:cubicBezTo>
                    <a:pt x="3939" y="14099"/>
                    <a:pt x="4028" y="13990"/>
                    <a:pt x="4021" y="13875"/>
                  </a:cubicBezTo>
                  <a:lnTo>
                    <a:pt x="3804" y="11102"/>
                  </a:lnTo>
                  <a:cubicBezTo>
                    <a:pt x="3804" y="11068"/>
                    <a:pt x="3811" y="11041"/>
                    <a:pt x="3817" y="11007"/>
                  </a:cubicBezTo>
                  <a:lnTo>
                    <a:pt x="4814" y="8213"/>
                  </a:lnTo>
                  <a:cubicBezTo>
                    <a:pt x="4841" y="8146"/>
                    <a:pt x="4889" y="8098"/>
                    <a:pt x="4957" y="8078"/>
                  </a:cubicBezTo>
                  <a:lnTo>
                    <a:pt x="5974" y="7739"/>
                  </a:lnTo>
                  <a:cubicBezTo>
                    <a:pt x="6228" y="8166"/>
                    <a:pt x="6665" y="8380"/>
                    <a:pt x="7103" y="8380"/>
                  </a:cubicBezTo>
                  <a:cubicBezTo>
                    <a:pt x="7540" y="8380"/>
                    <a:pt x="7977" y="8166"/>
                    <a:pt x="8232" y="7739"/>
                  </a:cubicBezTo>
                  <a:lnTo>
                    <a:pt x="9249" y="8078"/>
                  </a:lnTo>
                  <a:cubicBezTo>
                    <a:pt x="9317" y="8098"/>
                    <a:pt x="9364" y="8146"/>
                    <a:pt x="9391" y="8213"/>
                  </a:cubicBezTo>
                  <a:lnTo>
                    <a:pt x="10388" y="11007"/>
                  </a:lnTo>
                  <a:cubicBezTo>
                    <a:pt x="10401" y="11041"/>
                    <a:pt x="10401" y="11068"/>
                    <a:pt x="10401" y="11102"/>
                  </a:cubicBezTo>
                  <a:lnTo>
                    <a:pt x="10184" y="13875"/>
                  </a:lnTo>
                  <a:cubicBezTo>
                    <a:pt x="10178" y="13990"/>
                    <a:pt x="10266" y="14099"/>
                    <a:pt x="10388" y="14113"/>
                  </a:cubicBezTo>
                  <a:lnTo>
                    <a:pt x="10408" y="14113"/>
                  </a:lnTo>
                  <a:cubicBezTo>
                    <a:pt x="10524" y="14106"/>
                    <a:pt x="10618" y="14018"/>
                    <a:pt x="10625" y="13909"/>
                  </a:cubicBezTo>
                  <a:lnTo>
                    <a:pt x="10842" y="11136"/>
                  </a:lnTo>
                  <a:cubicBezTo>
                    <a:pt x="10849" y="11041"/>
                    <a:pt x="10835" y="10946"/>
                    <a:pt x="10802" y="10858"/>
                  </a:cubicBezTo>
                  <a:lnTo>
                    <a:pt x="9805" y="8064"/>
                  </a:lnTo>
                  <a:cubicBezTo>
                    <a:pt x="9737" y="7874"/>
                    <a:pt x="9581" y="7725"/>
                    <a:pt x="9391" y="7657"/>
                  </a:cubicBezTo>
                  <a:lnTo>
                    <a:pt x="8394" y="7325"/>
                  </a:lnTo>
                  <a:cubicBezTo>
                    <a:pt x="8401" y="7298"/>
                    <a:pt x="8401" y="7264"/>
                    <a:pt x="8408" y="7237"/>
                  </a:cubicBezTo>
                  <a:lnTo>
                    <a:pt x="10062" y="6864"/>
                  </a:lnTo>
                  <a:cubicBezTo>
                    <a:pt x="10077" y="6860"/>
                    <a:pt x="10092" y="6859"/>
                    <a:pt x="10107" y="6859"/>
                  </a:cubicBezTo>
                  <a:cubicBezTo>
                    <a:pt x="10148" y="6859"/>
                    <a:pt x="10190" y="6871"/>
                    <a:pt x="10225" y="6891"/>
                  </a:cubicBezTo>
                  <a:lnTo>
                    <a:pt x="12592" y="8274"/>
                  </a:lnTo>
                  <a:cubicBezTo>
                    <a:pt x="12632" y="8295"/>
                    <a:pt x="12666" y="8335"/>
                    <a:pt x="12687" y="8376"/>
                  </a:cubicBezTo>
                  <a:lnTo>
                    <a:pt x="13731" y="10885"/>
                  </a:lnTo>
                  <a:cubicBezTo>
                    <a:pt x="13769" y="10982"/>
                    <a:pt x="13846" y="11022"/>
                    <a:pt x="13924" y="11022"/>
                  </a:cubicBezTo>
                  <a:cubicBezTo>
                    <a:pt x="14064" y="11022"/>
                    <a:pt x="14207" y="10890"/>
                    <a:pt x="14138" y="10715"/>
                  </a:cubicBezTo>
                  <a:lnTo>
                    <a:pt x="14144" y="10715"/>
                  </a:lnTo>
                  <a:lnTo>
                    <a:pt x="13100" y="8207"/>
                  </a:lnTo>
                  <a:cubicBezTo>
                    <a:pt x="13046" y="8071"/>
                    <a:pt x="12951" y="7963"/>
                    <a:pt x="12822" y="7888"/>
                  </a:cubicBezTo>
                  <a:lnTo>
                    <a:pt x="10456" y="6511"/>
                  </a:lnTo>
                  <a:cubicBezTo>
                    <a:pt x="10357" y="6450"/>
                    <a:pt x="10245" y="6418"/>
                    <a:pt x="10131" y="6418"/>
                  </a:cubicBezTo>
                  <a:cubicBezTo>
                    <a:pt x="10081" y="6418"/>
                    <a:pt x="10031" y="6425"/>
                    <a:pt x="9981" y="6437"/>
                  </a:cubicBezTo>
                  <a:lnTo>
                    <a:pt x="8408" y="6783"/>
                  </a:lnTo>
                  <a:cubicBezTo>
                    <a:pt x="8408" y="6769"/>
                    <a:pt x="8401" y="6762"/>
                    <a:pt x="8394" y="6749"/>
                  </a:cubicBezTo>
                  <a:lnTo>
                    <a:pt x="11337" y="4437"/>
                  </a:lnTo>
                  <a:cubicBezTo>
                    <a:pt x="11432" y="4362"/>
                    <a:pt x="11507" y="4267"/>
                    <a:pt x="11547" y="4152"/>
                  </a:cubicBezTo>
                  <a:lnTo>
                    <a:pt x="12605" y="1399"/>
                  </a:lnTo>
                  <a:cubicBezTo>
                    <a:pt x="12674" y="1227"/>
                    <a:pt x="12533" y="1099"/>
                    <a:pt x="12393" y="1099"/>
                  </a:cubicBezTo>
                  <a:cubicBezTo>
                    <a:pt x="12312" y="1099"/>
                    <a:pt x="12231" y="1141"/>
                    <a:pt x="12192" y="1243"/>
                  </a:cubicBezTo>
                  <a:lnTo>
                    <a:pt x="11134" y="3996"/>
                  </a:lnTo>
                  <a:cubicBezTo>
                    <a:pt x="11120" y="4030"/>
                    <a:pt x="11100" y="4064"/>
                    <a:pt x="11066" y="4091"/>
                  </a:cubicBezTo>
                  <a:lnTo>
                    <a:pt x="8218" y="6328"/>
                  </a:lnTo>
                  <a:cubicBezTo>
                    <a:pt x="8205" y="6315"/>
                    <a:pt x="8191" y="6295"/>
                    <a:pt x="8184" y="6281"/>
                  </a:cubicBezTo>
                  <a:lnTo>
                    <a:pt x="9649" y="3976"/>
                  </a:lnTo>
                  <a:cubicBezTo>
                    <a:pt x="9717" y="3867"/>
                    <a:pt x="9757" y="3745"/>
                    <a:pt x="9757" y="3616"/>
                  </a:cubicBezTo>
                  <a:lnTo>
                    <a:pt x="9757" y="219"/>
                  </a:lnTo>
                  <a:cubicBezTo>
                    <a:pt x="9757" y="73"/>
                    <a:pt x="9647" y="0"/>
                    <a:pt x="9537" y="0"/>
                  </a:cubicBezTo>
                  <a:cubicBezTo>
                    <a:pt x="9427" y="0"/>
                    <a:pt x="9317" y="73"/>
                    <a:pt x="9317" y="219"/>
                  </a:cubicBezTo>
                  <a:lnTo>
                    <a:pt x="9317" y="3616"/>
                  </a:lnTo>
                  <a:cubicBezTo>
                    <a:pt x="9317" y="3657"/>
                    <a:pt x="9303" y="3704"/>
                    <a:pt x="9283" y="3738"/>
                  </a:cubicBezTo>
                  <a:lnTo>
                    <a:pt x="7859" y="5969"/>
                  </a:lnTo>
                  <a:cubicBezTo>
                    <a:pt x="7635" y="5810"/>
                    <a:pt x="7372" y="5730"/>
                    <a:pt x="7109" y="5730"/>
                  </a:cubicBezTo>
                  <a:cubicBezTo>
                    <a:pt x="6847" y="5730"/>
                    <a:pt x="6584" y="5810"/>
                    <a:pt x="6360" y="5969"/>
                  </a:cubicBezTo>
                  <a:lnTo>
                    <a:pt x="4936" y="3738"/>
                  </a:lnTo>
                  <a:cubicBezTo>
                    <a:pt x="4916" y="3704"/>
                    <a:pt x="4902" y="3657"/>
                    <a:pt x="4902" y="3616"/>
                  </a:cubicBezTo>
                  <a:lnTo>
                    <a:pt x="4902" y="219"/>
                  </a:lnTo>
                  <a:cubicBezTo>
                    <a:pt x="4902" y="73"/>
                    <a:pt x="4792" y="0"/>
                    <a:pt x="468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7" name="Google Shape;19247;p68"/>
            <p:cNvSpPr/>
            <p:nvPr/>
          </p:nvSpPr>
          <p:spPr>
            <a:xfrm>
              <a:off x="4818056" y="3102751"/>
              <a:ext cx="104054" cy="104081"/>
            </a:xfrm>
            <a:custGeom>
              <a:avLst/>
              <a:gdLst/>
              <a:ahLst/>
              <a:cxnLst/>
              <a:rect l="l" t="t" r="r" b="b"/>
              <a:pathLst>
                <a:path w="3967" h="3968" extrusionOk="0">
                  <a:moveTo>
                    <a:pt x="1980" y="1"/>
                  </a:moveTo>
                  <a:cubicBezTo>
                    <a:pt x="888" y="1"/>
                    <a:pt x="0" y="604"/>
                    <a:pt x="0" y="1703"/>
                  </a:cubicBezTo>
                  <a:cubicBezTo>
                    <a:pt x="0" y="2794"/>
                    <a:pt x="888" y="3967"/>
                    <a:pt x="1980" y="3967"/>
                  </a:cubicBezTo>
                  <a:cubicBezTo>
                    <a:pt x="3079" y="3967"/>
                    <a:pt x="3967" y="2794"/>
                    <a:pt x="3967" y="1703"/>
                  </a:cubicBezTo>
                  <a:cubicBezTo>
                    <a:pt x="3967" y="604"/>
                    <a:pt x="3079" y="1"/>
                    <a:pt x="198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8" name="Google Shape;19248;p68"/>
            <p:cNvSpPr/>
            <p:nvPr/>
          </p:nvSpPr>
          <p:spPr>
            <a:xfrm>
              <a:off x="4817872" y="3102935"/>
              <a:ext cx="54086" cy="103897"/>
            </a:xfrm>
            <a:custGeom>
              <a:avLst/>
              <a:gdLst/>
              <a:ahLst/>
              <a:cxnLst/>
              <a:rect l="l" t="t" r="r" b="b"/>
              <a:pathLst>
                <a:path w="2062" h="3961" extrusionOk="0">
                  <a:moveTo>
                    <a:pt x="1784" y="0"/>
                  </a:moveTo>
                  <a:lnTo>
                    <a:pt x="1784" y="0"/>
                  </a:lnTo>
                  <a:cubicBezTo>
                    <a:pt x="787" y="68"/>
                    <a:pt x="0" y="665"/>
                    <a:pt x="0" y="1696"/>
                  </a:cubicBezTo>
                  <a:cubicBezTo>
                    <a:pt x="0" y="2794"/>
                    <a:pt x="889" y="3960"/>
                    <a:pt x="1987" y="3960"/>
                  </a:cubicBezTo>
                  <a:lnTo>
                    <a:pt x="2062" y="3960"/>
                  </a:lnTo>
                  <a:cubicBezTo>
                    <a:pt x="1492" y="3431"/>
                    <a:pt x="1106" y="2509"/>
                    <a:pt x="1106" y="1628"/>
                  </a:cubicBezTo>
                  <a:cubicBezTo>
                    <a:pt x="1106" y="902"/>
                    <a:pt x="1377" y="353"/>
                    <a:pt x="178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49" name="Google Shape;19249;p68"/>
          <p:cNvGrpSpPr/>
          <p:nvPr/>
        </p:nvGrpSpPr>
        <p:grpSpPr>
          <a:xfrm>
            <a:off x="870808" y="2906053"/>
            <a:ext cx="329134" cy="370132"/>
            <a:chOff x="870808" y="2906053"/>
            <a:chExt cx="329134" cy="370132"/>
          </a:xfrm>
        </p:grpSpPr>
        <p:sp>
          <p:nvSpPr>
            <p:cNvPr id="19250" name="Google Shape;19250;p68"/>
            <p:cNvSpPr/>
            <p:nvPr/>
          </p:nvSpPr>
          <p:spPr>
            <a:xfrm>
              <a:off x="907530" y="3114004"/>
              <a:ext cx="113943" cy="162180"/>
            </a:xfrm>
            <a:custGeom>
              <a:avLst/>
              <a:gdLst/>
              <a:ahLst/>
              <a:cxnLst/>
              <a:rect l="l" t="t" r="r" b="b"/>
              <a:pathLst>
                <a:path w="4344" h="6183" extrusionOk="0">
                  <a:moveTo>
                    <a:pt x="4017" y="1"/>
                  </a:moveTo>
                  <a:cubicBezTo>
                    <a:pt x="3972" y="1"/>
                    <a:pt x="3925" y="16"/>
                    <a:pt x="3879" y="53"/>
                  </a:cubicBezTo>
                  <a:lnTo>
                    <a:pt x="1634" y="1687"/>
                  </a:lnTo>
                  <a:cubicBezTo>
                    <a:pt x="1478" y="1796"/>
                    <a:pt x="1363" y="1952"/>
                    <a:pt x="1309" y="2128"/>
                  </a:cubicBezTo>
                  <a:lnTo>
                    <a:pt x="54" y="5891"/>
                  </a:lnTo>
                  <a:cubicBezTo>
                    <a:pt x="0" y="6034"/>
                    <a:pt x="109" y="6183"/>
                    <a:pt x="264" y="6183"/>
                  </a:cubicBezTo>
                  <a:cubicBezTo>
                    <a:pt x="359" y="6183"/>
                    <a:pt x="441" y="6122"/>
                    <a:pt x="475" y="6034"/>
                  </a:cubicBezTo>
                  <a:lnTo>
                    <a:pt x="1729" y="2270"/>
                  </a:lnTo>
                  <a:cubicBezTo>
                    <a:pt x="1756" y="2182"/>
                    <a:pt x="1810" y="2101"/>
                    <a:pt x="1892" y="2047"/>
                  </a:cubicBezTo>
                  <a:lnTo>
                    <a:pt x="4136" y="406"/>
                  </a:lnTo>
                  <a:cubicBezTo>
                    <a:pt x="4344" y="269"/>
                    <a:pt x="4204" y="1"/>
                    <a:pt x="401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1" name="Google Shape;19251;p68"/>
            <p:cNvSpPr/>
            <p:nvPr/>
          </p:nvSpPr>
          <p:spPr>
            <a:xfrm>
              <a:off x="1050169" y="3114030"/>
              <a:ext cx="113838" cy="162154"/>
            </a:xfrm>
            <a:custGeom>
              <a:avLst/>
              <a:gdLst/>
              <a:ahLst/>
              <a:cxnLst/>
              <a:rect l="l" t="t" r="r" b="b"/>
              <a:pathLst>
                <a:path w="4340" h="6182" extrusionOk="0">
                  <a:moveTo>
                    <a:pt x="328" y="0"/>
                  </a:moveTo>
                  <a:cubicBezTo>
                    <a:pt x="139" y="0"/>
                    <a:pt x="1" y="274"/>
                    <a:pt x="204" y="411"/>
                  </a:cubicBezTo>
                  <a:lnTo>
                    <a:pt x="2455" y="2052"/>
                  </a:lnTo>
                  <a:cubicBezTo>
                    <a:pt x="2529" y="2100"/>
                    <a:pt x="2590" y="2181"/>
                    <a:pt x="2617" y="2269"/>
                  </a:cubicBezTo>
                  <a:lnTo>
                    <a:pt x="3872" y="6033"/>
                  </a:lnTo>
                  <a:cubicBezTo>
                    <a:pt x="3906" y="6121"/>
                    <a:pt x="3987" y="6182"/>
                    <a:pt x="4082" y="6182"/>
                  </a:cubicBezTo>
                  <a:cubicBezTo>
                    <a:pt x="4231" y="6182"/>
                    <a:pt x="4340" y="6033"/>
                    <a:pt x="4292" y="5890"/>
                  </a:cubicBezTo>
                  <a:lnTo>
                    <a:pt x="3038" y="2127"/>
                  </a:lnTo>
                  <a:cubicBezTo>
                    <a:pt x="2977" y="1951"/>
                    <a:pt x="2868" y="1801"/>
                    <a:pt x="2712" y="1693"/>
                  </a:cubicBezTo>
                  <a:lnTo>
                    <a:pt x="468" y="52"/>
                  </a:lnTo>
                  <a:cubicBezTo>
                    <a:pt x="421" y="16"/>
                    <a:pt x="373" y="0"/>
                    <a:pt x="3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2" name="Google Shape;19252;p68"/>
            <p:cNvSpPr/>
            <p:nvPr/>
          </p:nvSpPr>
          <p:spPr>
            <a:xfrm>
              <a:off x="870808" y="3073951"/>
              <a:ext cx="329134" cy="52250"/>
            </a:xfrm>
            <a:custGeom>
              <a:avLst/>
              <a:gdLst/>
              <a:ahLst/>
              <a:cxnLst/>
              <a:rect l="l" t="t" r="r" b="b"/>
              <a:pathLst>
                <a:path w="12548" h="1992" extrusionOk="0">
                  <a:moveTo>
                    <a:pt x="3163" y="0"/>
                  </a:moveTo>
                  <a:cubicBezTo>
                    <a:pt x="3007" y="0"/>
                    <a:pt x="2851" y="41"/>
                    <a:pt x="2722" y="115"/>
                  </a:cubicBezTo>
                  <a:lnTo>
                    <a:pt x="227" y="1573"/>
                  </a:lnTo>
                  <a:cubicBezTo>
                    <a:pt x="0" y="1692"/>
                    <a:pt x="129" y="1991"/>
                    <a:pt x="328" y="1991"/>
                  </a:cubicBezTo>
                  <a:cubicBezTo>
                    <a:pt x="367" y="1991"/>
                    <a:pt x="408" y="1980"/>
                    <a:pt x="451" y="1953"/>
                  </a:cubicBezTo>
                  <a:lnTo>
                    <a:pt x="2939" y="495"/>
                  </a:lnTo>
                  <a:cubicBezTo>
                    <a:pt x="3007" y="455"/>
                    <a:pt x="3082" y="434"/>
                    <a:pt x="3163" y="434"/>
                  </a:cubicBezTo>
                  <a:lnTo>
                    <a:pt x="9422" y="434"/>
                  </a:lnTo>
                  <a:cubicBezTo>
                    <a:pt x="9496" y="434"/>
                    <a:pt x="9571" y="455"/>
                    <a:pt x="9639" y="495"/>
                  </a:cubicBezTo>
                  <a:lnTo>
                    <a:pt x="12134" y="1953"/>
                  </a:lnTo>
                  <a:cubicBezTo>
                    <a:pt x="12168" y="1967"/>
                    <a:pt x="12202" y="1980"/>
                    <a:pt x="12242" y="1980"/>
                  </a:cubicBezTo>
                  <a:cubicBezTo>
                    <a:pt x="12466" y="1980"/>
                    <a:pt x="12547" y="1682"/>
                    <a:pt x="12358" y="1573"/>
                  </a:cubicBezTo>
                  <a:lnTo>
                    <a:pt x="9862" y="115"/>
                  </a:lnTo>
                  <a:cubicBezTo>
                    <a:pt x="9727" y="41"/>
                    <a:pt x="9577" y="0"/>
                    <a:pt x="94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3" name="Google Shape;19253;p68"/>
            <p:cNvSpPr/>
            <p:nvPr/>
          </p:nvSpPr>
          <p:spPr>
            <a:xfrm>
              <a:off x="889038" y="2975536"/>
              <a:ext cx="293828" cy="86690"/>
            </a:xfrm>
            <a:custGeom>
              <a:avLst/>
              <a:gdLst/>
              <a:ahLst/>
              <a:cxnLst/>
              <a:rect l="l" t="t" r="r" b="b"/>
              <a:pathLst>
                <a:path w="11202" h="3305" extrusionOk="0">
                  <a:moveTo>
                    <a:pt x="10886" y="1"/>
                  </a:moveTo>
                  <a:cubicBezTo>
                    <a:pt x="10835" y="1"/>
                    <a:pt x="10781" y="21"/>
                    <a:pt x="10734" y="70"/>
                  </a:cubicBezTo>
                  <a:lnTo>
                    <a:pt x="8869" y="1928"/>
                  </a:lnTo>
                  <a:cubicBezTo>
                    <a:pt x="8815" y="1982"/>
                    <a:pt x="8747" y="2016"/>
                    <a:pt x="8679" y="2044"/>
                  </a:cubicBezTo>
                  <a:lnTo>
                    <a:pt x="5594" y="2864"/>
                  </a:lnTo>
                  <a:lnTo>
                    <a:pt x="2515" y="2044"/>
                  </a:lnTo>
                  <a:cubicBezTo>
                    <a:pt x="2441" y="2023"/>
                    <a:pt x="2373" y="1982"/>
                    <a:pt x="2319" y="1928"/>
                  </a:cubicBezTo>
                  <a:lnTo>
                    <a:pt x="461" y="70"/>
                  </a:lnTo>
                  <a:cubicBezTo>
                    <a:pt x="430" y="29"/>
                    <a:pt x="390" y="12"/>
                    <a:pt x="348" y="12"/>
                  </a:cubicBezTo>
                  <a:cubicBezTo>
                    <a:pt x="188" y="12"/>
                    <a:pt x="0" y="257"/>
                    <a:pt x="156" y="375"/>
                  </a:cubicBezTo>
                  <a:lnTo>
                    <a:pt x="2014" y="2233"/>
                  </a:lnTo>
                  <a:cubicBezTo>
                    <a:pt x="2122" y="2342"/>
                    <a:pt x="2258" y="2423"/>
                    <a:pt x="2407" y="2464"/>
                  </a:cubicBezTo>
                  <a:lnTo>
                    <a:pt x="5540" y="3298"/>
                  </a:lnTo>
                  <a:cubicBezTo>
                    <a:pt x="5560" y="3305"/>
                    <a:pt x="5580" y="3305"/>
                    <a:pt x="5594" y="3305"/>
                  </a:cubicBezTo>
                  <a:lnTo>
                    <a:pt x="5655" y="3305"/>
                  </a:lnTo>
                  <a:lnTo>
                    <a:pt x="8794" y="2464"/>
                  </a:lnTo>
                  <a:cubicBezTo>
                    <a:pt x="8937" y="2423"/>
                    <a:pt x="9072" y="2349"/>
                    <a:pt x="9181" y="2240"/>
                  </a:cubicBezTo>
                  <a:lnTo>
                    <a:pt x="11046" y="382"/>
                  </a:lnTo>
                  <a:cubicBezTo>
                    <a:pt x="11201" y="221"/>
                    <a:pt x="11055" y="1"/>
                    <a:pt x="108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4" name="Google Shape;19254;p68"/>
            <p:cNvSpPr/>
            <p:nvPr/>
          </p:nvSpPr>
          <p:spPr>
            <a:xfrm>
              <a:off x="983807" y="3021832"/>
              <a:ext cx="104081" cy="225368"/>
            </a:xfrm>
            <a:custGeom>
              <a:avLst/>
              <a:gdLst/>
              <a:ahLst/>
              <a:cxnLst/>
              <a:rect l="l" t="t" r="r" b="b"/>
              <a:pathLst>
                <a:path w="3968" h="8592" extrusionOk="0">
                  <a:moveTo>
                    <a:pt x="1981" y="1"/>
                  </a:moveTo>
                  <a:cubicBezTo>
                    <a:pt x="1493" y="1"/>
                    <a:pt x="1099" y="787"/>
                    <a:pt x="1099" y="1763"/>
                  </a:cubicBezTo>
                  <a:cubicBezTo>
                    <a:pt x="1099" y="2448"/>
                    <a:pt x="1303" y="3045"/>
                    <a:pt x="1588" y="3337"/>
                  </a:cubicBezTo>
                  <a:cubicBezTo>
                    <a:pt x="686" y="3493"/>
                    <a:pt x="1" y="4184"/>
                    <a:pt x="1" y="5466"/>
                  </a:cubicBezTo>
                  <a:cubicBezTo>
                    <a:pt x="1" y="6930"/>
                    <a:pt x="1099" y="8592"/>
                    <a:pt x="1988" y="8592"/>
                  </a:cubicBezTo>
                  <a:cubicBezTo>
                    <a:pt x="2869" y="8592"/>
                    <a:pt x="3968" y="6930"/>
                    <a:pt x="3968" y="5466"/>
                  </a:cubicBezTo>
                  <a:cubicBezTo>
                    <a:pt x="3968" y="4191"/>
                    <a:pt x="3283" y="3493"/>
                    <a:pt x="2381" y="3337"/>
                  </a:cubicBezTo>
                  <a:cubicBezTo>
                    <a:pt x="2666" y="3045"/>
                    <a:pt x="2862" y="2448"/>
                    <a:pt x="2862" y="1763"/>
                  </a:cubicBezTo>
                  <a:cubicBezTo>
                    <a:pt x="2862" y="787"/>
                    <a:pt x="2476" y="1"/>
                    <a:pt x="198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5" name="Google Shape;19255;p68"/>
            <p:cNvSpPr/>
            <p:nvPr/>
          </p:nvSpPr>
          <p:spPr>
            <a:xfrm>
              <a:off x="1042326" y="3108968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"/>
                    <a:pt x="8" y="1"/>
                    <a:pt x="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6" name="Google Shape;19256;p68"/>
            <p:cNvSpPr/>
            <p:nvPr/>
          </p:nvSpPr>
          <p:spPr>
            <a:xfrm>
              <a:off x="983650" y="3021648"/>
              <a:ext cx="70270" cy="225552"/>
            </a:xfrm>
            <a:custGeom>
              <a:avLst/>
              <a:gdLst/>
              <a:ahLst/>
              <a:cxnLst/>
              <a:rect l="l" t="t" r="r" b="b"/>
              <a:pathLst>
                <a:path w="2679" h="8599" extrusionOk="0">
                  <a:moveTo>
                    <a:pt x="1987" y="1"/>
                  </a:moveTo>
                  <a:cubicBezTo>
                    <a:pt x="1499" y="1"/>
                    <a:pt x="1105" y="794"/>
                    <a:pt x="1105" y="1770"/>
                  </a:cubicBezTo>
                  <a:cubicBezTo>
                    <a:pt x="1105" y="2455"/>
                    <a:pt x="1302" y="3052"/>
                    <a:pt x="1594" y="3344"/>
                  </a:cubicBezTo>
                  <a:cubicBezTo>
                    <a:pt x="685" y="3493"/>
                    <a:pt x="0" y="4191"/>
                    <a:pt x="0" y="5473"/>
                  </a:cubicBezTo>
                  <a:cubicBezTo>
                    <a:pt x="0" y="6937"/>
                    <a:pt x="1105" y="8599"/>
                    <a:pt x="1987" y="8599"/>
                  </a:cubicBezTo>
                  <a:cubicBezTo>
                    <a:pt x="2089" y="8599"/>
                    <a:pt x="2197" y="8578"/>
                    <a:pt x="2292" y="8537"/>
                  </a:cubicBezTo>
                  <a:cubicBezTo>
                    <a:pt x="1892" y="7873"/>
                    <a:pt x="1546" y="6646"/>
                    <a:pt x="1546" y="5527"/>
                  </a:cubicBezTo>
                  <a:cubicBezTo>
                    <a:pt x="1546" y="4679"/>
                    <a:pt x="1702" y="4056"/>
                    <a:pt x="1960" y="3649"/>
                  </a:cubicBezTo>
                  <a:cubicBezTo>
                    <a:pt x="2089" y="3452"/>
                    <a:pt x="2095" y="3194"/>
                    <a:pt x="1980" y="2984"/>
                  </a:cubicBezTo>
                  <a:cubicBezTo>
                    <a:pt x="1838" y="2713"/>
                    <a:pt x="1763" y="2408"/>
                    <a:pt x="1763" y="2103"/>
                  </a:cubicBezTo>
                  <a:cubicBezTo>
                    <a:pt x="1770" y="1309"/>
                    <a:pt x="2163" y="665"/>
                    <a:pt x="2651" y="665"/>
                  </a:cubicBezTo>
                  <a:lnTo>
                    <a:pt x="2678" y="665"/>
                  </a:lnTo>
                  <a:cubicBezTo>
                    <a:pt x="2516" y="265"/>
                    <a:pt x="2265" y="1"/>
                    <a:pt x="19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7" name="Google Shape;19257;p68"/>
            <p:cNvSpPr/>
            <p:nvPr/>
          </p:nvSpPr>
          <p:spPr>
            <a:xfrm>
              <a:off x="983807" y="3151120"/>
              <a:ext cx="104081" cy="26728"/>
            </a:xfrm>
            <a:custGeom>
              <a:avLst/>
              <a:gdLst/>
              <a:ahLst/>
              <a:cxnLst/>
              <a:rect l="l" t="t" r="r" b="b"/>
              <a:pathLst>
                <a:path w="3968" h="1019" extrusionOk="0">
                  <a:moveTo>
                    <a:pt x="48" y="1"/>
                  </a:moveTo>
                  <a:cubicBezTo>
                    <a:pt x="14" y="171"/>
                    <a:pt x="1" y="340"/>
                    <a:pt x="1" y="510"/>
                  </a:cubicBezTo>
                  <a:cubicBezTo>
                    <a:pt x="482" y="821"/>
                    <a:pt x="1188" y="1018"/>
                    <a:pt x="1981" y="1018"/>
                  </a:cubicBezTo>
                  <a:cubicBezTo>
                    <a:pt x="2781" y="1018"/>
                    <a:pt x="3486" y="821"/>
                    <a:pt x="3968" y="510"/>
                  </a:cubicBezTo>
                  <a:cubicBezTo>
                    <a:pt x="3968" y="340"/>
                    <a:pt x="3947" y="171"/>
                    <a:pt x="3920" y="1"/>
                  </a:cubicBezTo>
                  <a:cubicBezTo>
                    <a:pt x="3540" y="340"/>
                    <a:pt x="2808" y="584"/>
                    <a:pt x="1981" y="584"/>
                  </a:cubicBezTo>
                  <a:cubicBezTo>
                    <a:pt x="1160" y="584"/>
                    <a:pt x="428" y="340"/>
                    <a:pt x="4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8" name="Google Shape;19258;p68"/>
            <p:cNvSpPr/>
            <p:nvPr/>
          </p:nvSpPr>
          <p:spPr>
            <a:xfrm>
              <a:off x="988633" y="3194347"/>
              <a:ext cx="94271" cy="24053"/>
            </a:xfrm>
            <a:custGeom>
              <a:avLst/>
              <a:gdLst/>
              <a:ahLst/>
              <a:cxnLst/>
              <a:rect l="l" t="t" r="r" b="b"/>
              <a:pathLst>
                <a:path w="3594" h="917" extrusionOk="0">
                  <a:moveTo>
                    <a:pt x="0" y="1"/>
                  </a:moveTo>
                  <a:cubicBezTo>
                    <a:pt x="75" y="218"/>
                    <a:pt x="163" y="435"/>
                    <a:pt x="264" y="638"/>
                  </a:cubicBezTo>
                  <a:cubicBezTo>
                    <a:pt x="736" y="822"/>
                    <a:pt x="1234" y="916"/>
                    <a:pt x="1738" y="916"/>
                  </a:cubicBezTo>
                  <a:cubicBezTo>
                    <a:pt x="1755" y="916"/>
                    <a:pt x="1773" y="916"/>
                    <a:pt x="1790" y="916"/>
                  </a:cubicBezTo>
                  <a:cubicBezTo>
                    <a:pt x="1808" y="916"/>
                    <a:pt x="1825" y="916"/>
                    <a:pt x="1843" y="916"/>
                  </a:cubicBezTo>
                  <a:cubicBezTo>
                    <a:pt x="2354" y="916"/>
                    <a:pt x="2857" y="822"/>
                    <a:pt x="3329" y="638"/>
                  </a:cubicBezTo>
                  <a:cubicBezTo>
                    <a:pt x="3431" y="435"/>
                    <a:pt x="3526" y="218"/>
                    <a:pt x="3594" y="1"/>
                  </a:cubicBezTo>
                  <a:lnTo>
                    <a:pt x="3594" y="1"/>
                  </a:lnTo>
                  <a:cubicBezTo>
                    <a:pt x="3194" y="285"/>
                    <a:pt x="2529" y="475"/>
                    <a:pt x="1797" y="475"/>
                  </a:cubicBezTo>
                  <a:cubicBezTo>
                    <a:pt x="1071" y="475"/>
                    <a:pt x="407" y="28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9" name="Google Shape;19259;p68"/>
            <p:cNvSpPr/>
            <p:nvPr/>
          </p:nvSpPr>
          <p:spPr>
            <a:xfrm>
              <a:off x="1024201" y="3151120"/>
              <a:ext cx="63503" cy="26728"/>
            </a:xfrm>
            <a:custGeom>
              <a:avLst/>
              <a:gdLst/>
              <a:ahLst/>
              <a:cxnLst/>
              <a:rect l="l" t="t" r="r" b="b"/>
              <a:pathLst>
                <a:path w="2421" h="1019" extrusionOk="0">
                  <a:moveTo>
                    <a:pt x="2373" y="1"/>
                  </a:moveTo>
                  <a:cubicBezTo>
                    <a:pt x="1994" y="340"/>
                    <a:pt x="1261" y="584"/>
                    <a:pt x="441" y="584"/>
                  </a:cubicBezTo>
                  <a:cubicBezTo>
                    <a:pt x="292" y="584"/>
                    <a:pt x="143" y="571"/>
                    <a:pt x="0" y="557"/>
                  </a:cubicBezTo>
                  <a:lnTo>
                    <a:pt x="0" y="591"/>
                  </a:lnTo>
                  <a:cubicBezTo>
                    <a:pt x="0" y="727"/>
                    <a:pt x="7" y="862"/>
                    <a:pt x="14" y="998"/>
                  </a:cubicBezTo>
                  <a:cubicBezTo>
                    <a:pt x="156" y="1011"/>
                    <a:pt x="298" y="1018"/>
                    <a:pt x="441" y="1018"/>
                  </a:cubicBezTo>
                  <a:cubicBezTo>
                    <a:pt x="1234" y="1018"/>
                    <a:pt x="1939" y="821"/>
                    <a:pt x="2421" y="510"/>
                  </a:cubicBezTo>
                  <a:cubicBezTo>
                    <a:pt x="2421" y="333"/>
                    <a:pt x="2407" y="164"/>
                    <a:pt x="23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0" name="Google Shape;19260;p68"/>
            <p:cNvSpPr/>
            <p:nvPr/>
          </p:nvSpPr>
          <p:spPr>
            <a:xfrm>
              <a:off x="985066" y="315096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1" name="Google Shape;19261;p68"/>
            <p:cNvSpPr/>
            <p:nvPr/>
          </p:nvSpPr>
          <p:spPr>
            <a:xfrm>
              <a:off x="984174" y="315736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2" name="Google Shape;19262;p68"/>
            <p:cNvSpPr/>
            <p:nvPr/>
          </p:nvSpPr>
          <p:spPr>
            <a:xfrm>
              <a:off x="991834" y="3202714"/>
              <a:ext cx="367" cy="734"/>
            </a:xfrm>
            <a:custGeom>
              <a:avLst/>
              <a:gdLst/>
              <a:ahLst/>
              <a:cxnLst/>
              <a:rect l="l" t="t" r="r" b="b"/>
              <a:pathLst>
                <a:path w="14" h="28" extrusionOk="0">
                  <a:moveTo>
                    <a:pt x="0" y="0"/>
                  </a:moveTo>
                  <a:lnTo>
                    <a:pt x="14" y="27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3" name="Google Shape;19263;p68"/>
            <p:cNvSpPr/>
            <p:nvPr/>
          </p:nvSpPr>
          <p:spPr>
            <a:xfrm>
              <a:off x="1029159" y="3194347"/>
              <a:ext cx="53745" cy="24053"/>
            </a:xfrm>
            <a:custGeom>
              <a:avLst/>
              <a:gdLst/>
              <a:ahLst/>
              <a:cxnLst/>
              <a:rect l="l" t="t" r="r" b="b"/>
              <a:pathLst>
                <a:path w="2049" h="91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649" y="285"/>
                    <a:pt x="984" y="475"/>
                    <a:pt x="252" y="475"/>
                  </a:cubicBezTo>
                  <a:cubicBezTo>
                    <a:pt x="171" y="475"/>
                    <a:pt x="82" y="475"/>
                    <a:pt x="1" y="469"/>
                  </a:cubicBezTo>
                  <a:lnTo>
                    <a:pt x="1" y="469"/>
                  </a:lnTo>
                  <a:cubicBezTo>
                    <a:pt x="35" y="618"/>
                    <a:pt x="76" y="767"/>
                    <a:pt x="116" y="909"/>
                  </a:cubicBezTo>
                  <a:cubicBezTo>
                    <a:pt x="164" y="909"/>
                    <a:pt x="211" y="916"/>
                    <a:pt x="259" y="916"/>
                  </a:cubicBezTo>
                  <a:cubicBezTo>
                    <a:pt x="276" y="916"/>
                    <a:pt x="293" y="916"/>
                    <a:pt x="311" y="916"/>
                  </a:cubicBezTo>
                  <a:cubicBezTo>
                    <a:pt x="815" y="916"/>
                    <a:pt x="1312" y="822"/>
                    <a:pt x="1784" y="638"/>
                  </a:cubicBezTo>
                  <a:cubicBezTo>
                    <a:pt x="1886" y="435"/>
                    <a:pt x="1974" y="218"/>
                    <a:pt x="20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4" name="Google Shape;19264;p68"/>
            <p:cNvSpPr/>
            <p:nvPr/>
          </p:nvSpPr>
          <p:spPr>
            <a:xfrm>
              <a:off x="935282" y="2906053"/>
              <a:ext cx="201341" cy="63686"/>
            </a:xfrm>
            <a:custGeom>
              <a:avLst/>
              <a:gdLst/>
              <a:ahLst/>
              <a:cxnLst/>
              <a:rect l="l" t="t" r="r" b="b"/>
              <a:pathLst>
                <a:path w="7676" h="2428" extrusionOk="0">
                  <a:moveTo>
                    <a:pt x="7374" y="0"/>
                  </a:moveTo>
                  <a:cubicBezTo>
                    <a:pt x="7356" y="0"/>
                    <a:pt x="7336" y="2"/>
                    <a:pt x="7316" y="7"/>
                  </a:cubicBezTo>
                  <a:cubicBezTo>
                    <a:pt x="6313" y="211"/>
                    <a:pt x="5533" y="1458"/>
                    <a:pt x="5241" y="1987"/>
                  </a:cubicBezTo>
                  <a:lnTo>
                    <a:pt x="2420" y="1987"/>
                  </a:lnTo>
                  <a:cubicBezTo>
                    <a:pt x="2122" y="1458"/>
                    <a:pt x="1342" y="211"/>
                    <a:pt x="346" y="7"/>
                  </a:cubicBezTo>
                  <a:cubicBezTo>
                    <a:pt x="330" y="5"/>
                    <a:pt x="315" y="3"/>
                    <a:pt x="301" y="3"/>
                  </a:cubicBezTo>
                  <a:cubicBezTo>
                    <a:pt x="54" y="3"/>
                    <a:pt x="1" y="377"/>
                    <a:pt x="257" y="441"/>
                  </a:cubicBezTo>
                  <a:cubicBezTo>
                    <a:pt x="929" y="570"/>
                    <a:pt x="1614" y="1438"/>
                    <a:pt x="2034" y="2204"/>
                  </a:cubicBezTo>
                  <a:cubicBezTo>
                    <a:pt x="2109" y="2340"/>
                    <a:pt x="2258" y="2428"/>
                    <a:pt x="2420" y="2428"/>
                  </a:cubicBezTo>
                  <a:lnTo>
                    <a:pt x="5241" y="2428"/>
                  </a:lnTo>
                  <a:cubicBezTo>
                    <a:pt x="5404" y="2428"/>
                    <a:pt x="5546" y="2340"/>
                    <a:pt x="5621" y="2204"/>
                  </a:cubicBezTo>
                  <a:cubicBezTo>
                    <a:pt x="6041" y="1438"/>
                    <a:pt x="6733" y="577"/>
                    <a:pt x="7397" y="441"/>
                  </a:cubicBezTo>
                  <a:cubicBezTo>
                    <a:pt x="7675" y="397"/>
                    <a:pt x="7618" y="0"/>
                    <a:pt x="737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5" name="Google Shape;19265;p68"/>
            <p:cNvSpPr/>
            <p:nvPr/>
          </p:nvSpPr>
          <p:spPr>
            <a:xfrm>
              <a:off x="1001066" y="2958172"/>
              <a:ext cx="69405" cy="69378"/>
            </a:xfrm>
            <a:custGeom>
              <a:avLst/>
              <a:gdLst/>
              <a:ahLst/>
              <a:cxnLst/>
              <a:rect l="l" t="t" r="r" b="b"/>
              <a:pathLst>
                <a:path w="2646" h="2645" extrusionOk="0">
                  <a:moveTo>
                    <a:pt x="1323" y="0"/>
                  </a:moveTo>
                  <a:cubicBezTo>
                    <a:pt x="597" y="0"/>
                    <a:pt x="1" y="814"/>
                    <a:pt x="1" y="1546"/>
                  </a:cubicBezTo>
                  <a:cubicBezTo>
                    <a:pt x="1" y="2272"/>
                    <a:pt x="597" y="2644"/>
                    <a:pt x="1323" y="2644"/>
                  </a:cubicBezTo>
                  <a:cubicBezTo>
                    <a:pt x="2055" y="2644"/>
                    <a:pt x="2645" y="2278"/>
                    <a:pt x="2645" y="1546"/>
                  </a:cubicBezTo>
                  <a:cubicBezTo>
                    <a:pt x="2645" y="814"/>
                    <a:pt x="2055" y="0"/>
                    <a:pt x="13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6" name="Google Shape;19266;p68"/>
            <p:cNvSpPr/>
            <p:nvPr/>
          </p:nvSpPr>
          <p:spPr>
            <a:xfrm>
              <a:off x="1001066" y="2958172"/>
              <a:ext cx="37378" cy="69378"/>
            </a:xfrm>
            <a:custGeom>
              <a:avLst/>
              <a:gdLst/>
              <a:ahLst/>
              <a:cxnLst/>
              <a:rect l="l" t="t" r="r" b="b"/>
              <a:pathLst>
                <a:path w="1425" h="2645" extrusionOk="0">
                  <a:moveTo>
                    <a:pt x="1323" y="0"/>
                  </a:moveTo>
                  <a:cubicBezTo>
                    <a:pt x="591" y="0"/>
                    <a:pt x="1" y="814"/>
                    <a:pt x="1" y="1546"/>
                  </a:cubicBezTo>
                  <a:cubicBezTo>
                    <a:pt x="1" y="2231"/>
                    <a:pt x="530" y="2604"/>
                    <a:pt x="1208" y="2644"/>
                  </a:cubicBezTo>
                  <a:cubicBezTo>
                    <a:pt x="1004" y="2400"/>
                    <a:pt x="882" y="2061"/>
                    <a:pt x="882" y="1621"/>
                  </a:cubicBezTo>
                  <a:cubicBezTo>
                    <a:pt x="882" y="1037"/>
                    <a:pt x="1072" y="468"/>
                    <a:pt x="1425" y="7"/>
                  </a:cubicBezTo>
                  <a:cubicBezTo>
                    <a:pt x="1391" y="0"/>
                    <a:pt x="1357" y="0"/>
                    <a:pt x="1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7" name="Google Shape;19267;p68"/>
            <p:cNvSpPr/>
            <p:nvPr/>
          </p:nvSpPr>
          <p:spPr>
            <a:xfrm>
              <a:off x="1001066" y="2987156"/>
              <a:ext cx="23161" cy="23135"/>
            </a:xfrm>
            <a:custGeom>
              <a:avLst/>
              <a:gdLst/>
              <a:ahLst/>
              <a:cxnLst/>
              <a:rect l="l" t="t" r="r" b="b"/>
              <a:pathLst>
                <a:path w="883" h="882" extrusionOk="0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8" name="Google Shape;19268;p68"/>
            <p:cNvSpPr/>
            <p:nvPr/>
          </p:nvSpPr>
          <p:spPr>
            <a:xfrm>
              <a:off x="1047310" y="2987156"/>
              <a:ext cx="23161" cy="23135"/>
            </a:xfrm>
            <a:custGeom>
              <a:avLst/>
              <a:gdLst/>
              <a:ahLst/>
              <a:cxnLst/>
              <a:rect l="l" t="t" r="r" b="b"/>
              <a:pathLst>
                <a:path w="883" h="882" extrusionOk="0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69" name="Google Shape;19269;p68"/>
          <p:cNvGrpSpPr/>
          <p:nvPr/>
        </p:nvGrpSpPr>
        <p:grpSpPr>
          <a:xfrm>
            <a:off x="1943878" y="2909069"/>
            <a:ext cx="374774" cy="364282"/>
            <a:chOff x="1943878" y="2909069"/>
            <a:chExt cx="374774" cy="364282"/>
          </a:xfrm>
        </p:grpSpPr>
        <p:sp>
          <p:nvSpPr>
            <p:cNvPr id="19270" name="Google Shape;19270;p68"/>
            <p:cNvSpPr/>
            <p:nvPr/>
          </p:nvSpPr>
          <p:spPr>
            <a:xfrm>
              <a:off x="2142911" y="2909069"/>
              <a:ext cx="65470" cy="50178"/>
            </a:xfrm>
            <a:custGeom>
              <a:avLst/>
              <a:gdLst/>
              <a:ahLst/>
              <a:cxnLst/>
              <a:rect l="l" t="t" r="r" b="b"/>
              <a:pathLst>
                <a:path w="2496" h="1913" extrusionOk="0">
                  <a:moveTo>
                    <a:pt x="2204" y="1"/>
                  </a:moveTo>
                  <a:cubicBezTo>
                    <a:pt x="1824" y="1"/>
                    <a:pt x="1668" y="1"/>
                    <a:pt x="1411" y="190"/>
                  </a:cubicBezTo>
                  <a:cubicBezTo>
                    <a:pt x="1323" y="258"/>
                    <a:pt x="929" y="577"/>
                    <a:pt x="475" y="950"/>
                  </a:cubicBezTo>
                  <a:lnTo>
                    <a:pt x="0" y="1343"/>
                  </a:lnTo>
                  <a:lnTo>
                    <a:pt x="0" y="1913"/>
                  </a:lnTo>
                  <a:cubicBezTo>
                    <a:pt x="224" y="1730"/>
                    <a:pt x="495" y="1506"/>
                    <a:pt x="753" y="1289"/>
                  </a:cubicBezTo>
                  <a:cubicBezTo>
                    <a:pt x="1167" y="957"/>
                    <a:pt x="1594" y="604"/>
                    <a:pt x="1675" y="543"/>
                  </a:cubicBezTo>
                  <a:cubicBezTo>
                    <a:pt x="1811" y="441"/>
                    <a:pt x="1845" y="441"/>
                    <a:pt x="2204" y="441"/>
                  </a:cubicBezTo>
                  <a:cubicBezTo>
                    <a:pt x="2496" y="441"/>
                    <a:pt x="2496" y="1"/>
                    <a:pt x="220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1" name="Google Shape;19271;p68"/>
            <p:cNvSpPr/>
            <p:nvPr/>
          </p:nvSpPr>
          <p:spPr>
            <a:xfrm>
              <a:off x="2193063" y="2938316"/>
              <a:ext cx="90231" cy="51699"/>
            </a:xfrm>
            <a:custGeom>
              <a:avLst/>
              <a:gdLst/>
              <a:ahLst/>
              <a:cxnLst/>
              <a:rect l="l" t="t" r="r" b="b"/>
              <a:pathLst>
                <a:path w="3440" h="1971" extrusionOk="0">
                  <a:moveTo>
                    <a:pt x="3146" y="0"/>
                  </a:moveTo>
                  <a:cubicBezTo>
                    <a:pt x="3087" y="0"/>
                    <a:pt x="3026" y="25"/>
                    <a:pt x="2977" y="86"/>
                  </a:cubicBezTo>
                  <a:lnTo>
                    <a:pt x="2008" y="1442"/>
                  </a:lnTo>
                  <a:cubicBezTo>
                    <a:pt x="1967" y="1496"/>
                    <a:pt x="1899" y="1530"/>
                    <a:pt x="1831" y="1530"/>
                  </a:cubicBezTo>
                  <a:lnTo>
                    <a:pt x="292" y="1530"/>
                  </a:lnTo>
                  <a:cubicBezTo>
                    <a:pt x="1" y="1530"/>
                    <a:pt x="1" y="1971"/>
                    <a:pt x="292" y="1971"/>
                  </a:cubicBezTo>
                  <a:lnTo>
                    <a:pt x="1831" y="1971"/>
                  </a:lnTo>
                  <a:cubicBezTo>
                    <a:pt x="2042" y="1971"/>
                    <a:pt x="2245" y="1869"/>
                    <a:pt x="2367" y="1693"/>
                  </a:cubicBezTo>
                  <a:lnTo>
                    <a:pt x="3337" y="337"/>
                  </a:lnTo>
                  <a:cubicBezTo>
                    <a:pt x="3439" y="170"/>
                    <a:pt x="3298" y="0"/>
                    <a:pt x="31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2" name="Google Shape;19272;p68"/>
            <p:cNvSpPr/>
            <p:nvPr/>
          </p:nvSpPr>
          <p:spPr>
            <a:xfrm>
              <a:off x="2239306" y="3065216"/>
              <a:ext cx="79346" cy="75096"/>
            </a:xfrm>
            <a:custGeom>
              <a:avLst/>
              <a:gdLst/>
              <a:ahLst/>
              <a:cxnLst/>
              <a:rect l="l" t="t" r="r" b="b"/>
              <a:pathLst>
                <a:path w="3025" h="2863" extrusionOk="0">
                  <a:moveTo>
                    <a:pt x="1052" y="1"/>
                  </a:moveTo>
                  <a:cubicBezTo>
                    <a:pt x="1047" y="1"/>
                    <a:pt x="1043" y="1"/>
                    <a:pt x="1038" y="1"/>
                  </a:cubicBezTo>
                  <a:lnTo>
                    <a:pt x="292" y="1"/>
                  </a:lnTo>
                  <a:cubicBezTo>
                    <a:pt x="1" y="1"/>
                    <a:pt x="1" y="442"/>
                    <a:pt x="292" y="442"/>
                  </a:cubicBezTo>
                  <a:lnTo>
                    <a:pt x="1038" y="442"/>
                  </a:lnTo>
                  <a:cubicBezTo>
                    <a:pt x="1140" y="442"/>
                    <a:pt x="1235" y="510"/>
                    <a:pt x="1255" y="611"/>
                  </a:cubicBezTo>
                  <a:lnTo>
                    <a:pt x="1574" y="2042"/>
                  </a:lnTo>
                  <a:cubicBezTo>
                    <a:pt x="1614" y="2239"/>
                    <a:pt x="1743" y="2401"/>
                    <a:pt x="1926" y="2489"/>
                  </a:cubicBezTo>
                  <a:lnTo>
                    <a:pt x="2618" y="2842"/>
                  </a:lnTo>
                  <a:cubicBezTo>
                    <a:pt x="2652" y="2856"/>
                    <a:pt x="2679" y="2862"/>
                    <a:pt x="2720" y="2862"/>
                  </a:cubicBezTo>
                  <a:cubicBezTo>
                    <a:pt x="2950" y="2862"/>
                    <a:pt x="3025" y="2550"/>
                    <a:pt x="2814" y="2449"/>
                  </a:cubicBezTo>
                  <a:lnTo>
                    <a:pt x="2123" y="2103"/>
                  </a:lnTo>
                  <a:cubicBezTo>
                    <a:pt x="2062" y="2069"/>
                    <a:pt x="2021" y="2015"/>
                    <a:pt x="2001" y="1954"/>
                  </a:cubicBezTo>
                  <a:lnTo>
                    <a:pt x="1682" y="516"/>
                  </a:lnTo>
                  <a:cubicBezTo>
                    <a:pt x="1622" y="216"/>
                    <a:pt x="1358" y="1"/>
                    <a:pt x="10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3" name="Google Shape;19273;p68"/>
            <p:cNvSpPr/>
            <p:nvPr/>
          </p:nvSpPr>
          <p:spPr>
            <a:xfrm>
              <a:off x="2232696" y="3151723"/>
              <a:ext cx="43096" cy="98494"/>
            </a:xfrm>
            <a:custGeom>
              <a:avLst/>
              <a:gdLst/>
              <a:ahLst/>
              <a:cxnLst/>
              <a:rect l="l" t="t" r="r" b="b"/>
              <a:pathLst>
                <a:path w="1643" h="3755" extrusionOk="0">
                  <a:moveTo>
                    <a:pt x="324" y="1"/>
                  </a:moveTo>
                  <a:cubicBezTo>
                    <a:pt x="142" y="1"/>
                    <a:pt x="0" y="252"/>
                    <a:pt x="185" y="398"/>
                  </a:cubicBezTo>
                  <a:lnTo>
                    <a:pt x="1114" y="1137"/>
                  </a:lnTo>
                  <a:cubicBezTo>
                    <a:pt x="1168" y="1178"/>
                    <a:pt x="1195" y="1246"/>
                    <a:pt x="1188" y="1321"/>
                  </a:cubicBezTo>
                  <a:lnTo>
                    <a:pt x="985" y="3517"/>
                  </a:lnTo>
                  <a:cubicBezTo>
                    <a:pt x="971" y="3640"/>
                    <a:pt x="1066" y="3741"/>
                    <a:pt x="1188" y="3755"/>
                  </a:cubicBezTo>
                  <a:lnTo>
                    <a:pt x="1202" y="3755"/>
                  </a:lnTo>
                  <a:cubicBezTo>
                    <a:pt x="1317" y="3755"/>
                    <a:pt x="1412" y="3667"/>
                    <a:pt x="1426" y="3551"/>
                  </a:cubicBezTo>
                  <a:lnTo>
                    <a:pt x="1622" y="1354"/>
                  </a:lnTo>
                  <a:cubicBezTo>
                    <a:pt x="1643" y="1144"/>
                    <a:pt x="1554" y="934"/>
                    <a:pt x="1392" y="792"/>
                  </a:cubicBezTo>
                  <a:lnTo>
                    <a:pt x="463" y="53"/>
                  </a:lnTo>
                  <a:cubicBezTo>
                    <a:pt x="417" y="16"/>
                    <a:pt x="369" y="1"/>
                    <a:pt x="3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4" name="Google Shape;19274;p68"/>
            <p:cNvSpPr/>
            <p:nvPr/>
          </p:nvSpPr>
          <p:spPr>
            <a:xfrm>
              <a:off x="2054149" y="2909069"/>
              <a:ext cx="65654" cy="50178"/>
            </a:xfrm>
            <a:custGeom>
              <a:avLst/>
              <a:gdLst/>
              <a:ahLst/>
              <a:cxnLst/>
              <a:rect l="l" t="t" r="r" b="b"/>
              <a:pathLst>
                <a:path w="2503" h="1913" extrusionOk="0">
                  <a:moveTo>
                    <a:pt x="299" y="1"/>
                  </a:moveTo>
                  <a:cubicBezTo>
                    <a:pt x="1" y="1"/>
                    <a:pt x="1" y="441"/>
                    <a:pt x="299" y="441"/>
                  </a:cubicBezTo>
                  <a:cubicBezTo>
                    <a:pt x="659" y="441"/>
                    <a:pt x="686" y="441"/>
                    <a:pt x="828" y="543"/>
                  </a:cubicBezTo>
                  <a:cubicBezTo>
                    <a:pt x="909" y="604"/>
                    <a:pt x="1337" y="957"/>
                    <a:pt x="1743" y="1289"/>
                  </a:cubicBezTo>
                  <a:cubicBezTo>
                    <a:pt x="2008" y="1506"/>
                    <a:pt x="2279" y="1730"/>
                    <a:pt x="2503" y="1913"/>
                  </a:cubicBezTo>
                  <a:lnTo>
                    <a:pt x="2503" y="1343"/>
                  </a:lnTo>
                  <a:lnTo>
                    <a:pt x="2021" y="950"/>
                  </a:lnTo>
                  <a:cubicBezTo>
                    <a:pt x="1567" y="577"/>
                    <a:pt x="1174" y="258"/>
                    <a:pt x="1093" y="190"/>
                  </a:cubicBezTo>
                  <a:cubicBezTo>
                    <a:pt x="835" y="1"/>
                    <a:pt x="679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5" name="Google Shape;19275;p68"/>
            <p:cNvSpPr/>
            <p:nvPr/>
          </p:nvSpPr>
          <p:spPr>
            <a:xfrm>
              <a:off x="1978344" y="2937634"/>
              <a:ext cx="91307" cy="52381"/>
            </a:xfrm>
            <a:custGeom>
              <a:avLst/>
              <a:gdLst/>
              <a:ahLst/>
              <a:cxnLst/>
              <a:rect l="l" t="t" r="r" b="b"/>
              <a:pathLst>
                <a:path w="3481" h="1997" extrusionOk="0">
                  <a:moveTo>
                    <a:pt x="316" y="0"/>
                  </a:moveTo>
                  <a:cubicBezTo>
                    <a:pt x="156" y="0"/>
                    <a:pt x="1" y="190"/>
                    <a:pt x="145" y="363"/>
                  </a:cubicBezTo>
                  <a:lnTo>
                    <a:pt x="1114" y="1719"/>
                  </a:lnTo>
                  <a:cubicBezTo>
                    <a:pt x="1236" y="1895"/>
                    <a:pt x="1440" y="1997"/>
                    <a:pt x="1650" y="1997"/>
                  </a:cubicBezTo>
                  <a:lnTo>
                    <a:pt x="3189" y="1997"/>
                  </a:lnTo>
                  <a:cubicBezTo>
                    <a:pt x="3481" y="1997"/>
                    <a:pt x="3481" y="1556"/>
                    <a:pt x="3189" y="1556"/>
                  </a:cubicBezTo>
                  <a:lnTo>
                    <a:pt x="1650" y="1556"/>
                  </a:lnTo>
                  <a:cubicBezTo>
                    <a:pt x="1575" y="1556"/>
                    <a:pt x="1514" y="1522"/>
                    <a:pt x="1474" y="1468"/>
                  </a:cubicBezTo>
                  <a:lnTo>
                    <a:pt x="497" y="112"/>
                  </a:lnTo>
                  <a:cubicBezTo>
                    <a:pt x="450" y="33"/>
                    <a:pt x="382" y="0"/>
                    <a:pt x="3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6" name="Google Shape;19276;p68"/>
            <p:cNvSpPr/>
            <p:nvPr/>
          </p:nvSpPr>
          <p:spPr>
            <a:xfrm>
              <a:off x="1943878" y="3065216"/>
              <a:ext cx="79529" cy="75096"/>
            </a:xfrm>
            <a:custGeom>
              <a:avLst/>
              <a:gdLst/>
              <a:ahLst/>
              <a:cxnLst/>
              <a:rect l="l" t="t" r="r" b="b"/>
              <a:pathLst>
                <a:path w="3032" h="2863" extrusionOk="0">
                  <a:moveTo>
                    <a:pt x="1973" y="1"/>
                  </a:moveTo>
                  <a:cubicBezTo>
                    <a:pt x="1668" y="1"/>
                    <a:pt x="1410" y="216"/>
                    <a:pt x="1343" y="516"/>
                  </a:cubicBezTo>
                  <a:lnTo>
                    <a:pt x="1025" y="1954"/>
                  </a:lnTo>
                  <a:cubicBezTo>
                    <a:pt x="1011" y="2015"/>
                    <a:pt x="970" y="2069"/>
                    <a:pt x="909" y="2103"/>
                  </a:cubicBezTo>
                  <a:lnTo>
                    <a:pt x="211" y="2449"/>
                  </a:lnTo>
                  <a:cubicBezTo>
                    <a:pt x="1" y="2550"/>
                    <a:pt x="82" y="2862"/>
                    <a:pt x="313" y="2862"/>
                  </a:cubicBezTo>
                  <a:cubicBezTo>
                    <a:pt x="347" y="2862"/>
                    <a:pt x="381" y="2856"/>
                    <a:pt x="414" y="2842"/>
                  </a:cubicBezTo>
                  <a:lnTo>
                    <a:pt x="1106" y="2489"/>
                  </a:lnTo>
                  <a:cubicBezTo>
                    <a:pt x="1289" y="2401"/>
                    <a:pt x="1418" y="2239"/>
                    <a:pt x="1459" y="2042"/>
                  </a:cubicBezTo>
                  <a:lnTo>
                    <a:pt x="1777" y="611"/>
                  </a:lnTo>
                  <a:cubicBezTo>
                    <a:pt x="1798" y="510"/>
                    <a:pt x="1893" y="442"/>
                    <a:pt x="1994" y="442"/>
                  </a:cubicBezTo>
                  <a:lnTo>
                    <a:pt x="2740" y="442"/>
                  </a:lnTo>
                  <a:cubicBezTo>
                    <a:pt x="3032" y="442"/>
                    <a:pt x="3032" y="1"/>
                    <a:pt x="2740" y="1"/>
                  </a:cubicBezTo>
                  <a:lnTo>
                    <a:pt x="1988" y="1"/>
                  </a:lnTo>
                  <a:cubicBezTo>
                    <a:pt x="1983" y="1"/>
                    <a:pt x="1978" y="1"/>
                    <a:pt x="19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7" name="Google Shape;19277;p68"/>
            <p:cNvSpPr/>
            <p:nvPr/>
          </p:nvSpPr>
          <p:spPr>
            <a:xfrm>
              <a:off x="1986737" y="3151723"/>
              <a:ext cx="43122" cy="98494"/>
            </a:xfrm>
            <a:custGeom>
              <a:avLst/>
              <a:gdLst/>
              <a:ahLst/>
              <a:cxnLst/>
              <a:rect l="l" t="t" r="r" b="b"/>
              <a:pathLst>
                <a:path w="1644" h="3755" extrusionOk="0">
                  <a:moveTo>
                    <a:pt x="1326" y="1"/>
                  </a:moveTo>
                  <a:cubicBezTo>
                    <a:pt x="1281" y="1"/>
                    <a:pt x="1233" y="16"/>
                    <a:pt x="1188" y="53"/>
                  </a:cubicBezTo>
                  <a:lnTo>
                    <a:pt x="252" y="792"/>
                  </a:lnTo>
                  <a:cubicBezTo>
                    <a:pt x="89" y="934"/>
                    <a:pt x="1" y="1144"/>
                    <a:pt x="21" y="1354"/>
                  </a:cubicBezTo>
                  <a:lnTo>
                    <a:pt x="225" y="3551"/>
                  </a:lnTo>
                  <a:cubicBezTo>
                    <a:pt x="232" y="3667"/>
                    <a:pt x="326" y="3755"/>
                    <a:pt x="442" y="3755"/>
                  </a:cubicBezTo>
                  <a:lnTo>
                    <a:pt x="462" y="3755"/>
                  </a:lnTo>
                  <a:cubicBezTo>
                    <a:pt x="584" y="3741"/>
                    <a:pt x="672" y="3640"/>
                    <a:pt x="659" y="3517"/>
                  </a:cubicBezTo>
                  <a:lnTo>
                    <a:pt x="462" y="1321"/>
                  </a:lnTo>
                  <a:cubicBezTo>
                    <a:pt x="455" y="1246"/>
                    <a:pt x="482" y="1178"/>
                    <a:pt x="530" y="1137"/>
                  </a:cubicBezTo>
                  <a:lnTo>
                    <a:pt x="1459" y="398"/>
                  </a:lnTo>
                  <a:cubicBezTo>
                    <a:pt x="1644" y="252"/>
                    <a:pt x="1506" y="1"/>
                    <a:pt x="132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8" name="Google Shape;19278;p68"/>
            <p:cNvSpPr/>
            <p:nvPr/>
          </p:nvSpPr>
          <p:spPr>
            <a:xfrm>
              <a:off x="2003813" y="3007432"/>
              <a:ext cx="254903" cy="265920"/>
            </a:xfrm>
            <a:custGeom>
              <a:avLst/>
              <a:gdLst/>
              <a:ahLst/>
              <a:cxnLst/>
              <a:rect l="l" t="t" r="r" b="b"/>
              <a:pathLst>
                <a:path w="9718" h="10138" extrusionOk="0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59" y="1533"/>
                    <a:pt x="1" y="2685"/>
                    <a:pt x="8" y="3852"/>
                  </a:cubicBezTo>
                  <a:cubicBezTo>
                    <a:pt x="8" y="7323"/>
                    <a:pt x="2178" y="10137"/>
                    <a:pt x="4856" y="10137"/>
                  </a:cubicBezTo>
                  <a:cubicBezTo>
                    <a:pt x="7534" y="10137"/>
                    <a:pt x="9711" y="7330"/>
                    <a:pt x="9711" y="3852"/>
                  </a:cubicBezTo>
                  <a:cubicBezTo>
                    <a:pt x="9718" y="2685"/>
                    <a:pt x="9460" y="1533"/>
                    <a:pt x="8951" y="482"/>
                  </a:cubicBezTo>
                  <a:cubicBezTo>
                    <a:pt x="8805" y="189"/>
                    <a:pt x="8508" y="0"/>
                    <a:pt x="8182" y="0"/>
                  </a:cubicBezTo>
                  <a:cubicBezTo>
                    <a:pt x="8176" y="0"/>
                    <a:pt x="8171" y="0"/>
                    <a:pt x="8165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9" name="Google Shape;19279;p68"/>
            <p:cNvSpPr/>
            <p:nvPr/>
          </p:nvSpPr>
          <p:spPr>
            <a:xfrm>
              <a:off x="2125468" y="3007432"/>
              <a:ext cx="11594" cy="248529"/>
            </a:xfrm>
            <a:custGeom>
              <a:avLst/>
              <a:gdLst/>
              <a:ahLst/>
              <a:cxnLst/>
              <a:rect l="l" t="t" r="r" b="b"/>
              <a:pathLst>
                <a:path w="442" h="9475" extrusionOk="0">
                  <a:moveTo>
                    <a:pt x="1" y="0"/>
                  </a:moveTo>
                  <a:lnTo>
                    <a:pt x="1" y="9256"/>
                  </a:lnTo>
                  <a:cubicBezTo>
                    <a:pt x="1" y="9402"/>
                    <a:pt x="111" y="9474"/>
                    <a:pt x="221" y="9474"/>
                  </a:cubicBezTo>
                  <a:cubicBezTo>
                    <a:pt x="331" y="9474"/>
                    <a:pt x="442" y="9402"/>
                    <a:pt x="442" y="9256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0" name="Google Shape;19280;p68"/>
            <p:cNvSpPr/>
            <p:nvPr/>
          </p:nvSpPr>
          <p:spPr>
            <a:xfrm>
              <a:off x="2003813" y="3007432"/>
              <a:ext cx="129865" cy="265736"/>
            </a:xfrm>
            <a:custGeom>
              <a:avLst/>
              <a:gdLst/>
              <a:ahLst/>
              <a:cxnLst/>
              <a:rect l="l" t="t" r="r" b="b"/>
              <a:pathLst>
                <a:path w="4951" h="10131" extrusionOk="0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65" y="1526"/>
                    <a:pt x="1" y="2672"/>
                    <a:pt x="8" y="3831"/>
                  </a:cubicBezTo>
                  <a:cubicBezTo>
                    <a:pt x="8" y="4035"/>
                    <a:pt x="14" y="4231"/>
                    <a:pt x="28" y="4428"/>
                  </a:cubicBezTo>
                  <a:lnTo>
                    <a:pt x="28" y="4475"/>
                  </a:lnTo>
                  <a:cubicBezTo>
                    <a:pt x="28" y="4496"/>
                    <a:pt x="28" y="4516"/>
                    <a:pt x="35" y="4536"/>
                  </a:cubicBezTo>
                  <a:cubicBezTo>
                    <a:pt x="299" y="7683"/>
                    <a:pt x="2354" y="10130"/>
                    <a:pt x="4856" y="10130"/>
                  </a:cubicBezTo>
                  <a:lnTo>
                    <a:pt x="4951" y="10130"/>
                  </a:lnTo>
                  <a:cubicBezTo>
                    <a:pt x="3296" y="9385"/>
                    <a:pt x="2069" y="6835"/>
                    <a:pt x="2069" y="3804"/>
                  </a:cubicBezTo>
                  <a:cubicBezTo>
                    <a:pt x="2055" y="2597"/>
                    <a:pt x="2266" y="1404"/>
                    <a:pt x="2679" y="278"/>
                  </a:cubicBezTo>
                  <a:cubicBezTo>
                    <a:pt x="2713" y="177"/>
                    <a:pt x="2774" y="82"/>
                    <a:pt x="2849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1" name="Google Shape;19281;p68"/>
            <p:cNvSpPr/>
            <p:nvPr/>
          </p:nvSpPr>
          <p:spPr>
            <a:xfrm>
              <a:off x="2044732" y="2937896"/>
              <a:ext cx="173433" cy="92487"/>
            </a:xfrm>
            <a:custGeom>
              <a:avLst/>
              <a:gdLst/>
              <a:ahLst/>
              <a:cxnLst/>
              <a:rect l="l" t="t" r="r" b="b"/>
              <a:pathLst>
                <a:path w="6612" h="3526" extrusionOk="0">
                  <a:moveTo>
                    <a:pt x="3303" y="0"/>
                  </a:moveTo>
                  <a:cubicBezTo>
                    <a:pt x="1479" y="0"/>
                    <a:pt x="0" y="1038"/>
                    <a:pt x="0" y="2319"/>
                  </a:cubicBezTo>
                  <a:cubicBezTo>
                    <a:pt x="0" y="3309"/>
                    <a:pt x="1479" y="3526"/>
                    <a:pt x="3303" y="3526"/>
                  </a:cubicBezTo>
                  <a:cubicBezTo>
                    <a:pt x="5127" y="3526"/>
                    <a:pt x="6612" y="3309"/>
                    <a:pt x="6612" y="2319"/>
                  </a:cubicBezTo>
                  <a:cubicBezTo>
                    <a:pt x="6612" y="1038"/>
                    <a:pt x="5127" y="0"/>
                    <a:pt x="330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2" name="Google Shape;19282;p68"/>
            <p:cNvSpPr/>
            <p:nvPr/>
          </p:nvSpPr>
          <p:spPr>
            <a:xfrm>
              <a:off x="2044548" y="2937896"/>
              <a:ext cx="99805" cy="91962"/>
            </a:xfrm>
            <a:custGeom>
              <a:avLst/>
              <a:gdLst/>
              <a:ahLst/>
              <a:cxnLst/>
              <a:rect l="l" t="t" r="r" b="b"/>
              <a:pathLst>
                <a:path w="3805" h="3506" extrusionOk="0">
                  <a:moveTo>
                    <a:pt x="3310" y="0"/>
                  </a:moveTo>
                  <a:cubicBezTo>
                    <a:pt x="1479" y="0"/>
                    <a:pt x="1" y="1038"/>
                    <a:pt x="1" y="2319"/>
                  </a:cubicBezTo>
                  <a:cubicBezTo>
                    <a:pt x="1" y="3126"/>
                    <a:pt x="977" y="3417"/>
                    <a:pt x="2326" y="3506"/>
                  </a:cubicBezTo>
                  <a:cubicBezTo>
                    <a:pt x="1845" y="3316"/>
                    <a:pt x="1547" y="2990"/>
                    <a:pt x="1547" y="2461"/>
                  </a:cubicBezTo>
                  <a:cubicBezTo>
                    <a:pt x="1547" y="1227"/>
                    <a:pt x="2530" y="203"/>
                    <a:pt x="3805" y="34"/>
                  </a:cubicBezTo>
                  <a:cubicBezTo>
                    <a:pt x="3642" y="14"/>
                    <a:pt x="3472" y="0"/>
                    <a:pt x="3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3" name="Google Shape;19283;p68"/>
            <p:cNvSpPr/>
            <p:nvPr/>
          </p:nvSpPr>
          <p:spPr>
            <a:xfrm>
              <a:off x="2153219" y="2943404"/>
              <a:ext cx="47162" cy="35070"/>
            </a:xfrm>
            <a:custGeom>
              <a:avLst/>
              <a:gdLst/>
              <a:ahLst/>
              <a:cxnLst/>
              <a:rect l="l" t="t" r="r" b="b"/>
              <a:pathLst>
                <a:path w="1798" h="1337" extrusionOk="0">
                  <a:moveTo>
                    <a:pt x="523" y="0"/>
                  </a:moveTo>
                  <a:cubicBezTo>
                    <a:pt x="1" y="468"/>
                    <a:pt x="333" y="1336"/>
                    <a:pt x="1038" y="1336"/>
                  </a:cubicBezTo>
                  <a:cubicBezTo>
                    <a:pt x="1411" y="1336"/>
                    <a:pt x="1730" y="1072"/>
                    <a:pt x="1798" y="712"/>
                  </a:cubicBezTo>
                  <a:cubicBezTo>
                    <a:pt x="1425" y="380"/>
                    <a:pt x="991" y="136"/>
                    <a:pt x="52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4" name="Google Shape;19284;p68"/>
            <p:cNvSpPr/>
            <p:nvPr/>
          </p:nvSpPr>
          <p:spPr>
            <a:xfrm>
              <a:off x="2062332" y="2943404"/>
              <a:ext cx="47162" cy="35070"/>
            </a:xfrm>
            <a:custGeom>
              <a:avLst/>
              <a:gdLst/>
              <a:ahLst/>
              <a:cxnLst/>
              <a:rect l="l" t="t" r="r" b="b"/>
              <a:pathLst>
                <a:path w="1798" h="1337" extrusionOk="0">
                  <a:moveTo>
                    <a:pt x="1276" y="0"/>
                  </a:moveTo>
                  <a:lnTo>
                    <a:pt x="1276" y="0"/>
                  </a:lnTo>
                  <a:cubicBezTo>
                    <a:pt x="801" y="136"/>
                    <a:pt x="367" y="380"/>
                    <a:pt x="1" y="712"/>
                  </a:cubicBezTo>
                  <a:cubicBezTo>
                    <a:pt x="69" y="1072"/>
                    <a:pt x="387" y="1336"/>
                    <a:pt x="760" y="1336"/>
                  </a:cubicBezTo>
                  <a:cubicBezTo>
                    <a:pt x="1459" y="1336"/>
                    <a:pt x="1798" y="468"/>
                    <a:pt x="127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5" name="Google Shape;19285;p68"/>
            <p:cNvSpPr/>
            <p:nvPr/>
          </p:nvSpPr>
          <p:spPr>
            <a:xfrm>
              <a:off x="2061991" y="3123027"/>
              <a:ext cx="40394" cy="40394"/>
            </a:xfrm>
            <a:custGeom>
              <a:avLst/>
              <a:gdLst/>
              <a:ahLst/>
              <a:cxnLst/>
              <a:rect l="l" t="t" r="r" b="b"/>
              <a:pathLst>
                <a:path w="1540" h="1540" extrusionOk="0">
                  <a:moveTo>
                    <a:pt x="766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66" y="1540"/>
                  </a:cubicBezTo>
                  <a:cubicBezTo>
                    <a:pt x="1194" y="1540"/>
                    <a:pt x="1539" y="1194"/>
                    <a:pt x="1539" y="774"/>
                  </a:cubicBezTo>
                  <a:cubicBezTo>
                    <a:pt x="1539" y="346"/>
                    <a:pt x="1194" y="1"/>
                    <a:pt x="76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6" name="Google Shape;19286;p68"/>
            <p:cNvSpPr/>
            <p:nvPr/>
          </p:nvSpPr>
          <p:spPr>
            <a:xfrm>
              <a:off x="2039407" y="3209665"/>
              <a:ext cx="38794" cy="34519"/>
            </a:xfrm>
            <a:custGeom>
              <a:avLst/>
              <a:gdLst/>
              <a:ahLst/>
              <a:cxnLst/>
              <a:rect l="l" t="t" r="r" b="b"/>
              <a:pathLst>
                <a:path w="1479" h="1316" extrusionOk="0">
                  <a:moveTo>
                    <a:pt x="646" y="0"/>
                  </a:moveTo>
                  <a:cubicBezTo>
                    <a:pt x="364" y="0"/>
                    <a:pt x="88" y="178"/>
                    <a:pt x="0" y="488"/>
                  </a:cubicBezTo>
                  <a:cubicBezTo>
                    <a:pt x="224" y="786"/>
                    <a:pt x="475" y="1064"/>
                    <a:pt x="746" y="1315"/>
                  </a:cubicBezTo>
                  <a:cubicBezTo>
                    <a:pt x="1261" y="1227"/>
                    <a:pt x="1478" y="603"/>
                    <a:pt x="1132" y="217"/>
                  </a:cubicBezTo>
                  <a:cubicBezTo>
                    <a:pt x="997" y="69"/>
                    <a:pt x="821" y="0"/>
                    <a:pt x="6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7" name="Google Shape;19287;p68"/>
            <p:cNvSpPr/>
            <p:nvPr/>
          </p:nvSpPr>
          <p:spPr>
            <a:xfrm>
              <a:off x="2015748" y="3065216"/>
              <a:ext cx="28827" cy="28853"/>
            </a:xfrm>
            <a:custGeom>
              <a:avLst/>
              <a:gdLst/>
              <a:ahLst/>
              <a:cxnLst/>
              <a:rect l="l" t="t" r="r" b="b"/>
              <a:pathLst>
                <a:path w="1099" h="1100" extrusionOk="0">
                  <a:moveTo>
                    <a:pt x="549" y="1"/>
                  </a:moveTo>
                  <a:cubicBezTo>
                    <a:pt x="244" y="1"/>
                    <a:pt x="0" y="245"/>
                    <a:pt x="0" y="550"/>
                  </a:cubicBezTo>
                  <a:cubicBezTo>
                    <a:pt x="0" y="855"/>
                    <a:pt x="244" y="1099"/>
                    <a:pt x="549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8" name="Google Shape;19288;p68"/>
            <p:cNvSpPr/>
            <p:nvPr/>
          </p:nvSpPr>
          <p:spPr>
            <a:xfrm>
              <a:off x="2160170" y="3123027"/>
              <a:ext cx="40578" cy="40394"/>
            </a:xfrm>
            <a:custGeom>
              <a:avLst/>
              <a:gdLst/>
              <a:ahLst/>
              <a:cxnLst/>
              <a:rect l="l" t="t" r="r" b="b"/>
              <a:pathLst>
                <a:path w="1547" h="1540" extrusionOk="0">
                  <a:moveTo>
                    <a:pt x="773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73" y="1540"/>
                  </a:cubicBezTo>
                  <a:cubicBezTo>
                    <a:pt x="1200" y="1540"/>
                    <a:pt x="1546" y="1194"/>
                    <a:pt x="1546" y="774"/>
                  </a:cubicBezTo>
                  <a:cubicBezTo>
                    <a:pt x="1546" y="346"/>
                    <a:pt x="1200" y="1"/>
                    <a:pt x="77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9" name="Google Shape;19289;p68"/>
            <p:cNvSpPr/>
            <p:nvPr/>
          </p:nvSpPr>
          <p:spPr>
            <a:xfrm>
              <a:off x="2184354" y="3209665"/>
              <a:ext cx="38794" cy="34519"/>
            </a:xfrm>
            <a:custGeom>
              <a:avLst/>
              <a:gdLst/>
              <a:ahLst/>
              <a:cxnLst/>
              <a:rect l="l" t="t" r="r" b="b"/>
              <a:pathLst>
                <a:path w="1479" h="1316" extrusionOk="0">
                  <a:moveTo>
                    <a:pt x="839" y="0"/>
                  </a:moveTo>
                  <a:cubicBezTo>
                    <a:pt x="665" y="0"/>
                    <a:pt x="488" y="69"/>
                    <a:pt x="353" y="217"/>
                  </a:cubicBezTo>
                  <a:cubicBezTo>
                    <a:pt x="0" y="603"/>
                    <a:pt x="217" y="1227"/>
                    <a:pt x="733" y="1315"/>
                  </a:cubicBezTo>
                  <a:cubicBezTo>
                    <a:pt x="1011" y="1064"/>
                    <a:pt x="1261" y="786"/>
                    <a:pt x="1478" y="488"/>
                  </a:cubicBezTo>
                  <a:cubicBezTo>
                    <a:pt x="1395" y="178"/>
                    <a:pt x="1120" y="0"/>
                    <a:pt x="83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0" name="Google Shape;19290;p68"/>
            <p:cNvSpPr/>
            <p:nvPr/>
          </p:nvSpPr>
          <p:spPr>
            <a:xfrm>
              <a:off x="2218138" y="3065216"/>
              <a:ext cx="28853" cy="28853"/>
            </a:xfrm>
            <a:custGeom>
              <a:avLst/>
              <a:gdLst/>
              <a:ahLst/>
              <a:cxnLst/>
              <a:rect l="l" t="t" r="r" b="b"/>
              <a:pathLst>
                <a:path w="1100" h="1100" extrusionOk="0">
                  <a:moveTo>
                    <a:pt x="550" y="1"/>
                  </a:moveTo>
                  <a:cubicBezTo>
                    <a:pt x="245" y="1"/>
                    <a:pt x="1" y="245"/>
                    <a:pt x="1" y="550"/>
                  </a:cubicBezTo>
                  <a:cubicBezTo>
                    <a:pt x="1" y="855"/>
                    <a:pt x="245" y="1099"/>
                    <a:pt x="550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5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91" name="Google Shape;19291;p68"/>
          <p:cNvGrpSpPr/>
          <p:nvPr/>
        </p:nvGrpSpPr>
        <p:grpSpPr>
          <a:xfrm>
            <a:off x="1128072" y="3365261"/>
            <a:ext cx="328872" cy="370158"/>
            <a:chOff x="1128072" y="3365261"/>
            <a:chExt cx="328872" cy="370158"/>
          </a:xfrm>
        </p:grpSpPr>
        <p:sp>
          <p:nvSpPr>
            <p:cNvPr id="19292" name="Google Shape;19292;p68"/>
            <p:cNvSpPr/>
            <p:nvPr/>
          </p:nvSpPr>
          <p:spPr>
            <a:xfrm>
              <a:off x="1128072" y="3641306"/>
              <a:ext cx="23502" cy="11935"/>
            </a:xfrm>
            <a:custGeom>
              <a:avLst/>
              <a:gdLst/>
              <a:ahLst/>
              <a:cxnLst/>
              <a:rect l="l" t="t" r="r" b="b"/>
              <a:pathLst>
                <a:path w="896" h="455" extrusionOk="0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31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55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3" name="Google Shape;19293;p68"/>
            <p:cNvSpPr/>
            <p:nvPr/>
          </p:nvSpPr>
          <p:spPr>
            <a:xfrm>
              <a:off x="1128072" y="3600203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5" y="1"/>
                  </a:moveTo>
                  <a:lnTo>
                    <a:pt x="109" y="103"/>
                  </a:lnTo>
                  <a:cubicBezTo>
                    <a:pt x="47" y="109"/>
                    <a:pt x="0" y="164"/>
                    <a:pt x="0" y="225"/>
                  </a:cubicBezTo>
                  <a:cubicBezTo>
                    <a:pt x="0" y="293"/>
                    <a:pt x="47" y="347"/>
                    <a:pt x="109" y="354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4" name="Google Shape;19294;p68"/>
            <p:cNvSpPr/>
            <p:nvPr/>
          </p:nvSpPr>
          <p:spPr>
            <a:xfrm>
              <a:off x="1186749" y="3600203"/>
              <a:ext cx="23502" cy="11961"/>
            </a:xfrm>
            <a:custGeom>
              <a:avLst/>
              <a:gdLst/>
              <a:ahLst/>
              <a:cxnLst/>
              <a:rect l="l" t="t" r="r" b="b"/>
              <a:pathLst>
                <a:path w="89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780" y="354"/>
                  </a:lnTo>
                  <a:cubicBezTo>
                    <a:pt x="848" y="347"/>
                    <a:pt x="896" y="293"/>
                    <a:pt x="896" y="231"/>
                  </a:cubicBezTo>
                  <a:cubicBezTo>
                    <a:pt x="896" y="164"/>
                    <a:pt x="848" y="109"/>
                    <a:pt x="780" y="1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5" name="Google Shape;19295;p68"/>
            <p:cNvSpPr/>
            <p:nvPr/>
          </p:nvSpPr>
          <p:spPr>
            <a:xfrm>
              <a:off x="1128072" y="3559127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5" y="1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6" name="Google Shape;19296;p68"/>
            <p:cNvSpPr/>
            <p:nvPr/>
          </p:nvSpPr>
          <p:spPr>
            <a:xfrm>
              <a:off x="1186749" y="3559127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1" y="1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7" name="Google Shape;19297;p68"/>
            <p:cNvSpPr/>
            <p:nvPr/>
          </p:nvSpPr>
          <p:spPr>
            <a:xfrm>
              <a:off x="1128072" y="3518051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85"/>
                    <a:pt x="47" y="339"/>
                    <a:pt x="109" y="353"/>
                  </a:cubicBezTo>
                  <a:lnTo>
                    <a:pt x="895" y="448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8" name="Google Shape;19298;p68"/>
            <p:cNvSpPr/>
            <p:nvPr/>
          </p:nvSpPr>
          <p:spPr>
            <a:xfrm>
              <a:off x="1186749" y="3518051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1" y="0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9" name="Google Shape;19299;p68"/>
            <p:cNvSpPr/>
            <p:nvPr/>
          </p:nvSpPr>
          <p:spPr>
            <a:xfrm>
              <a:off x="1163273" y="3476975"/>
              <a:ext cx="11777" cy="23502"/>
            </a:xfrm>
            <a:custGeom>
              <a:avLst/>
              <a:gdLst/>
              <a:ahLst/>
              <a:cxnLst/>
              <a:rect l="l" t="t" r="r" b="b"/>
              <a:pathLst>
                <a:path w="449" h="896" extrusionOk="0">
                  <a:moveTo>
                    <a:pt x="224" y="0"/>
                  </a:moveTo>
                  <a:cubicBezTo>
                    <a:pt x="157" y="0"/>
                    <a:pt x="102" y="47"/>
                    <a:pt x="96" y="108"/>
                  </a:cubicBezTo>
                  <a:lnTo>
                    <a:pt x="1" y="895"/>
                  </a:lnTo>
                  <a:lnTo>
                    <a:pt x="448" y="895"/>
                  </a:lnTo>
                  <a:lnTo>
                    <a:pt x="346" y="108"/>
                  </a:lnTo>
                  <a:cubicBezTo>
                    <a:pt x="340" y="47"/>
                    <a:pt x="285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0" name="Google Shape;19300;p68"/>
            <p:cNvSpPr/>
            <p:nvPr/>
          </p:nvSpPr>
          <p:spPr>
            <a:xfrm>
              <a:off x="1374739" y="3512176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6" y="1"/>
                  </a:moveTo>
                  <a:lnTo>
                    <a:pt x="116" y="95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53"/>
                  </a:cubicBezTo>
                  <a:lnTo>
                    <a:pt x="896" y="448"/>
                  </a:lnTo>
                  <a:lnTo>
                    <a:pt x="896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1" name="Google Shape;19301;p68"/>
            <p:cNvSpPr/>
            <p:nvPr/>
          </p:nvSpPr>
          <p:spPr>
            <a:xfrm>
              <a:off x="1433442" y="3512176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6"/>
                    <a:pt x="895" y="292"/>
                    <a:pt x="895" y="224"/>
                  </a:cubicBezTo>
                  <a:cubicBezTo>
                    <a:pt x="895" y="163"/>
                    <a:pt x="848" y="109"/>
                    <a:pt x="787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2" name="Google Shape;19302;p68"/>
            <p:cNvSpPr/>
            <p:nvPr/>
          </p:nvSpPr>
          <p:spPr>
            <a:xfrm>
              <a:off x="1433442" y="3553252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7"/>
                    <a:pt x="895" y="292"/>
                    <a:pt x="895" y="225"/>
                  </a:cubicBezTo>
                  <a:cubicBezTo>
                    <a:pt x="895" y="164"/>
                    <a:pt x="848" y="109"/>
                    <a:pt x="787" y="10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3" name="Google Shape;19303;p68"/>
            <p:cNvSpPr/>
            <p:nvPr/>
          </p:nvSpPr>
          <p:spPr>
            <a:xfrm>
              <a:off x="1374739" y="3471099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896" y="0"/>
                  </a:moveTo>
                  <a:lnTo>
                    <a:pt x="116" y="95"/>
                  </a:lnTo>
                  <a:cubicBezTo>
                    <a:pt x="48" y="102"/>
                    <a:pt x="1" y="156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896" y="448"/>
                  </a:lnTo>
                  <a:lnTo>
                    <a:pt x="896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4" name="Google Shape;19304;p68"/>
            <p:cNvSpPr/>
            <p:nvPr/>
          </p:nvSpPr>
          <p:spPr>
            <a:xfrm>
              <a:off x="1433442" y="3471099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0" y="0"/>
                  </a:moveTo>
                  <a:lnTo>
                    <a:pt x="0" y="448"/>
                  </a:lnTo>
                  <a:lnTo>
                    <a:pt x="787" y="346"/>
                  </a:lnTo>
                  <a:cubicBezTo>
                    <a:pt x="848" y="339"/>
                    <a:pt x="895" y="285"/>
                    <a:pt x="895" y="224"/>
                  </a:cubicBezTo>
                  <a:cubicBezTo>
                    <a:pt x="895" y="156"/>
                    <a:pt x="848" y="102"/>
                    <a:pt x="787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5" name="Google Shape;19305;p68"/>
            <p:cNvSpPr/>
            <p:nvPr/>
          </p:nvSpPr>
          <p:spPr>
            <a:xfrm>
              <a:off x="1409966" y="3429997"/>
              <a:ext cx="11751" cy="23502"/>
            </a:xfrm>
            <a:custGeom>
              <a:avLst/>
              <a:gdLst/>
              <a:ahLst/>
              <a:cxnLst/>
              <a:rect l="l" t="t" r="r" b="b"/>
              <a:pathLst>
                <a:path w="448" h="896" extrusionOk="0">
                  <a:moveTo>
                    <a:pt x="224" y="1"/>
                  </a:moveTo>
                  <a:cubicBezTo>
                    <a:pt x="156" y="1"/>
                    <a:pt x="102" y="48"/>
                    <a:pt x="95" y="109"/>
                  </a:cubicBezTo>
                  <a:lnTo>
                    <a:pt x="0" y="896"/>
                  </a:lnTo>
                  <a:lnTo>
                    <a:pt x="448" y="896"/>
                  </a:lnTo>
                  <a:lnTo>
                    <a:pt x="353" y="109"/>
                  </a:lnTo>
                  <a:cubicBezTo>
                    <a:pt x="339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6" name="Google Shape;19306;p68"/>
            <p:cNvSpPr/>
            <p:nvPr/>
          </p:nvSpPr>
          <p:spPr>
            <a:xfrm>
              <a:off x="1210225" y="3582603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92"/>
                    <a:pt x="48" y="346"/>
                    <a:pt x="116" y="353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7" name="Google Shape;19307;p68"/>
            <p:cNvSpPr/>
            <p:nvPr/>
          </p:nvSpPr>
          <p:spPr>
            <a:xfrm>
              <a:off x="1210225" y="3535651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8" name="Google Shape;19308;p68"/>
            <p:cNvSpPr/>
            <p:nvPr/>
          </p:nvSpPr>
          <p:spPr>
            <a:xfrm>
              <a:off x="1345230" y="3676690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7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9" name="Google Shape;19309;p68"/>
            <p:cNvSpPr/>
            <p:nvPr/>
          </p:nvSpPr>
          <p:spPr>
            <a:xfrm>
              <a:off x="1345230" y="3629738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6"/>
                    <a:pt x="1072" y="102"/>
                    <a:pt x="1011" y="9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0" name="Google Shape;19310;p68"/>
            <p:cNvSpPr/>
            <p:nvPr/>
          </p:nvSpPr>
          <p:spPr>
            <a:xfrm>
              <a:off x="1210225" y="3488700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1" name="Google Shape;19311;p68"/>
            <p:cNvSpPr/>
            <p:nvPr/>
          </p:nvSpPr>
          <p:spPr>
            <a:xfrm>
              <a:off x="1345230" y="3488700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63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2" name="Google Shape;19312;p68"/>
            <p:cNvSpPr/>
            <p:nvPr/>
          </p:nvSpPr>
          <p:spPr>
            <a:xfrm>
              <a:off x="1210225" y="3441748"/>
              <a:ext cx="29378" cy="11751"/>
            </a:xfrm>
            <a:custGeom>
              <a:avLst/>
              <a:gdLst/>
              <a:ahLst/>
              <a:cxnLst/>
              <a:rect l="l" t="t" r="r" b="b"/>
              <a:pathLst>
                <a:path w="1120" h="448" extrusionOk="0">
                  <a:moveTo>
                    <a:pt x="1119" y="0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1119" y="448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3" name="Google Shape;19313;p68"/>
            <p:cNvSpPr/>
            <p:nvPr/>
          </p:nvSpPr>
          <p:spPr>
            <a:xfrm>
              <a:off x="1286528" y="3365261"/>
              <a:ext cx="11777" cy="29561"/>
            </a:xfrm>
            <a:custGeom>
              <a:avLst/>
              <a:gdLst/>
              <a:ahLst/>
              <a:cxnLst/>
              <a:rect l="l" t="t" r="r" b="b"/>
              <a:pathLst>
                <a:path w="449" h="1127" extrusionOk="0">
                  <a:moveTo>
                    <a:pt x="224" y="1"/>
                  </a:moveTo>
                  <a:cubicBezTo>
                    <a:pt x="163" y="1"/>
                    <a:pt x="109" y="48"/>
                    <a:pt x="102" y="116"/>
                  </a:cubicBezTo>
                  <a:lnTo>
                    <a:pt x="1" y="1126"/>
                  </a:lnTo>
                  <a:lnTo>
                    <a:pt x="448" y="1126"/>
                  </a:lnTo>
                  <a:lnTo>
                    <a:pt x="346" y="116"/>
                  </a:lnTo>
                  <a:cubicBezTo>
                    <a:pt x="340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4" name="Google Shape;19314;p68"/>
            <p:cNvSpPr/>
            <p:nvPr/>
          </p:nvSpPr>
          <p:spPr>
            <a:xfrm>
              <a:off x="1233359" y="3388685"/>
              <a:ext cx="26335" cy="26046"/>
            </a:xfrm>
            <a:custGeom>
              <a:avLst/>
              <a:gdLst/>
              <a:ahLst/>
              <a:cxnLst/>
              <a:rect l="l" t="t" r="r" b="b"/>
              <a:pathLst>
                <a:path w="1004" h="993" extrusionOk="0">
                  <a:moveTo>
                    <a:pt x="136" y="0"/>
                  </a:moveTo>
                  <a:cubicBezTo>
                    <a:pt x="104" y="0"/>
                    <a:pt x="72" y="12"/>
                    <a:pt x="48" y="37"/>
                  </a:cubicBezTo>
                  <a:cubicBezTo>
                    <a:pt x="0" y="84"/>
                    <a:pt x="0" y="159"/>
                    <a:pt x="41" y="206"/>
                  </a:cubicBezTo>
                  <a:lnTo>
                    <a:pt x="685" y="993"/>
                  </a:lnTo>
                  <a:lnTo>
                    <a:pt x="1004" y="674"/>
                  </a:lnTo>
                  <a:lnTo>
                    <a:pt x="217" y="30"/>
                  </a:lnTo>
                  <a:cubicBezTo>
                    <a:pt x="194" y="10"/>
                    <a:pt x="165" y="0"/>
                    <a:pt x="136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5" name="Google Shape;19315;p68"/>
            <p:cNvSpPr/>
            <p:nvPr/>
          </p:nvSpPr>
          <p:spPr>
            <a:xfrm>
              <a:off x="1325296" y="3388685"/>
              <a:ext cx="26361" cy="26046"/>
            </a:xfrm>
            <a:custGeom>
              <a:avLst/>
              <a:gdLst/>
              <a:ahLst/>
              <a:cxnLst/>
              <a:rect l="l" t="t" r="r" b="b"/>
              <a:pathLst>
                <a:path w="1005" h="993" extrusionOk="0">
                  <a:moveTo>
                    <a:pt x="862" y="0"/>
                  </a:moveTo>
                  <a:cubicBezTo>
                    <a:pt x="832" y="0"/>
                    <a:pt x="803" y="10"/>
                    <a:pt x="781" y="30"/>
                  </a:cubicBezTo>
                  <a:lnTo>
                    <a:pt x="1" y="674"/>
                  </a:lnTo>
                  <a:lnTo>
                    <a:pt x="319" y="993"/>
                  </a:lnTo>
                  <a:lnTo>
                    <a:pt x="957" y="206"/>
                  </a:lnTo>
                  <a:cubicBezTo>
                    <a:pt x="1004" y="159"/>
                    <a:pt x="998" y="84"/>
                    <a:pt x="950" y="37"/>
                  </a:cubicBezTo>
                  <a:cubicBezTo>
                    <a:pt x="925" y="12"/>
                    <a:pt x="893" y="0"/>
                    <a:pt x="862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6" name="Google Shape;19316;p68"/>
            <p:cNvSpPr/>
            <p:nvPr/>
          </p:nvSpPr>
          <p:spPr>
            <a:xfrm>
              <a:off x="1345230" y="3441748"/>
              <a:ext cx="29535" cy="11751"/>
            </a:xfrm>
            <a:custGeom>
              <a:avLst/>
              <a:gdLst/>
              <a:ahLst/>
              <a:cxnLst/>
              <a:rect l="l" t="t" r="r" b="b"/>
              <a:pathLst>
                <a:path w="1126" h="448" extrusionOk="0">
                  <a:moveTo>
                    <a:pt x="0" y="0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39"/>
                    <a:pt x="1119" y="285"/>
                    <a:pt x="1126" y="224"/>
                  </a:cubicBezTo>
                  <a:cubicBezTo>
                    <a:pt x="1119" y="156"/>
                    <a:pt x="1072" y="109"/>
                    <a:pt x="1011" y="10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7" name="Google Shape;19317;p68"/>
            <p:cNvSpPr/>
            <p:nvPr/>
          </p:nvSpPr>
          <p:spPr>
            <a:xfrm>
              <a:off x="1233700" y="3388816"/>
              <a:ext cx="205643" cy="346603"/>
            </a:xfrm>
            <a:custGeom>
              <a:avLst/>
              <a:gdLst/>
              <a:ahLst/>
              <a:cxnLst/>
              <a:rect l="l" t="t" r="r" b="b"/>
              <a:pathLst>
                <a:path w="7840" h="13214" extrusionOk="0">
                  <a:moveTo>
                    <a:pt x="2233" y="0"/>
                  </a:moveTo>
                  <a:cubicBezTo>
                    <a:pt x="2186" y="0"/>
                    <a:pt x="2138" y="2"/>
                    <a:pt x="2089" y="5"/>
                  </a:cubicBezTo>
                  <a:cubicBezTo>
                    <a:pt x="903" y="86"/>
                    <a:pt x="1" y="1123"/>
                    <a:pt x="1" y="2317"/>
                  </a:cubicBezTo>
                  <a:lnTo>
                    <a:pt x="1" y="12766"/>
                  </a:lnTo>
                  <a:cubicBezTo>
                    <a:pt x="1" y="13010"/>
                    <a:pt x="204" y="13213"/>
                    <a:pt x="448" y="13213"/>
                  </a:cubicBezTo>
                  <a:lnTo>
                    <a:pt x="4028" y="13213"/>
                  </a:lnTo>
                  <a:cubicBezTo>
                    <a:pt x="4279" y="13213"/>
                    <a:pt x="4476" y="13010"/>
                    <a:pt x="4476" y="12766"/>
                  </a:cubicBezTo>
                  <a:lnTo>
                    <a:pt x="4476" y="7836"/>
                  </a:lnTo>
                  <a:cubicBezTo>
                    <a:pt x="4476" y="7714"/>
                    <a:pt x="4578" y="7612"/>
                    <a:pt x="4700" y="7612"/>
                  </a:cubicBezTo>
                  <a:lnTo>
                    <a:pt x="6273" y="7612"/>
                  </a:lnTo>
                  <a:cubicBezTo>
                    <a:pt x="7134" y="7612"/>
                    <a:pt x="7839" y="6914"/>
                    <a:pt x="7839" y="6046"/>
                  </a:cubicBezTo>
                  <a:lnTo>
                    <a:pt x="7839" y="3137"/>
                  </a:lnTo>
                  <a:cubicBezTo>
                    <a:pt x="7839" y="2636"/>
                    <a:pt x="7425" y="2238"/>
                    <a:pt x="6938" y="2238"/>
                  </a:cubicBezTo>
                  <a:cubicBezTo>
                    <a:pt x="6911" y="2238"/>
                    <a:pt x="6883" y="2240"/>
                    <a:pt x="6856" y="2242"/>
                  </a:cubicBezTo>
                  <a:cubicBezTo>
                    <a:pt x="6388" y="2303"/>
                    <a:pt x="6036" y="2703"/>
                    <a:pt x="6049" y="3178"/>
                  </a:cubicBezTo>
                  <a:lnTo>
                    <a:pt x="6049" y="5382"/>
                  </a:lnTo>
                  <a:cubicBezTo>
                    <a:pt x="6049" y="5626"/>
                    <a:pt x="5846" y="5829"/>
                    <a:pt x="5602" y="5829"/>
                  </a:cubicBezTo>
                  <a:lnTo>
                    <a:pt x="4707" y="5829"/>
                  </a:lnTo>
                  <a:cubicBezTo>
                    <a:pt x="4578" y="5829"/>
                    <a:pt x="4483" y="5727"/>
                    <a:pt x="4483" y="5605"/>
                  </a:cubicBezTo>
                  <a:lnTo>
                    <a:pt x="4483" y="2242"/>
                  </a:lnTo>
                  <a:cubicBezTo>
                    <a:pt x="4476" y="995"/>
                    <a:pt x="3464" y="0"/>
                    <a:pt x="223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8" name="Google Shape;19318;p68"/>
            <p:cNvSpPr/>
            <p:nvPr/>
          </p:nvSpPr>
          <p:spPr>
            <a:xfrm>
              <a:off x="1145489" y="3388816"/>
              <a:ext cx="164724" cy="346603"/>
            </a:xfrm>
            <a:custGeom>
              <a:avLst/>
              <a:gdLst/>
              <a:ahLst/>
              <a:cxnLst/>
              <a:rect l="l" t="t" r="r" b="b"/>
              <a:pathLst>
                <a:path w="6280" h="13214" extrusionOk="0">
                  <a:moveTo>
                    <a:pt x="5591" y="1"/>
                  </a:moveTo>
                  <a:cubicBezTo>
                    <a:pt x="5413" y="1"/>
                    <a:pt x="5235" y="22"/>
                    <a:pt x="5059" y="66"/>
                  </a:cubicBezTo>
                  <a:cubicBezTo>
                    <a:pt x="4042" y="317"/>
                    <a:pt x="3364" y="1273"/>
                    <a:pt x="3364" y="2317"/>
                  </a:cubicBezTo>
                  <a:lnTo>
                    <a:pt x="3364" y="9186"/>
                  </a:lnTo>
                  <a:cubicBezTo>
                    <a:pt x="3364" y="9308"/>
                    <a:pt x="3269" y="9409"/>
                    <a:pt x="3140" y="9409"/>
                  </a:cubicBezTo>
                  <a:lnTo>
                    <a:pt x="2245" y="9409"/>
                  </a:lnTo>
                  <a:cubicBezTo>
                    <a:pt x="1994" y="9409"/>
                    <a:pt x="1797" y="9206"/>
                    <a:pt x="1797" y="8962"/>
                  </a:cubicBezTo>
                  <a:lnTo>
                    <a:pt x="1797" y="4968"/>
                  </a:lnTo>
                  <a:cubicBezTo>
                    <a:pt x="1804" y="4493"/>
                    <a:pt x="1452" y="4093"/>
                    <a:pt x="984" y="4032"/>
                  </a:cubicBezTo>
                  <a:cubicBezTo>
                    <a:pt x="956" y="4030"/>
                    <a:pt x="929" y="4029"/>
                    <a:pt x="902" y="4029"/>
                  </a:cubicBezTo>
                  <a:cubicBezTo>
                    <a:pt x="414" y="4029"/>
                    <a:pt x="1" y="4426"/>
                    <a:pt x="1" y="4927"/>
                  </a:cubicBezTo>
                  <a:lnTo>
                    <a:pt x="1" y="9626"/>
                  </a:lnTo>
                  <a:cubicBezTo>
                    <a:pt x="1" y="10494"/>
                    <a:pt x="706" y="11193"/>
                    <a:pt x="1567" y="11193"/>
                  </a:cubicBezTo>
                  <a:lnTo>
                    <a:pt x="3140" y="11193"/>
                  </a:lnTo>
                  <a:cubicBezTo>
                    <a:pt x="3262" y="11193"/>
                    <a:pt x="3364" y="11294"/>
                    <a:pt x="3364" y="11416"/>
                  </a:cubicBezTo>
                  <a:lnTo>
                    <a:pt x="3364" y="12766"/>
                  </a:lnTo>
                  <a:cubicBezTo>
                    <a:pt x="3364" y="13010"/>
                    <a:pt x="3560" y="13213"/>
                    <a:pt x="3811" y="13213"/>
                  </a:cubicBezTo>
                  <a:lnTo>
                    <a:pt x="5154" y="13213"/>
                  </a:lnTo>
                  <a:cubicBezTo>
                    <a:pt x="4903" y="13213"/>
                    <a:pt x="4706" y="13010"/>
                    <a:pt x="4706" y="12766"/>
                  </a:cubicBezTo>
                  <a:lnTo>
                    <a:pt x="4706" y="2317"/>
                  </a:lnTo>
                  <a:cubicBezTo>
                    <a:pt x="4706" y="1306"/>
                    <a:pt x="5357" y="405"/>
                    <a:pt x="6279" y="106"/>
                  </a:cubicBezTo>
                  <a:cubicBezTo>
                    <a:pt x="6056" y="37"/>
                    <a:pt x="5824" y="1"/>
                    <a:pt x="559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9" name="Google Shape;19319;p68"/>
            <p:cNvSpPr/>
            <p:nvPr/>
          </p:nvSpPr>
          <p:spPr>
            <a:xfrm>
              <a:off x="1175024" y="3495283"/>
              <a:ext cx="29351" cy="140173"/>
            </a:xfrm>
            <a:custGeom>
              <a:avLst/>
              <a:gdLst/>
              <a:ahLst/>
              <a:cxnLst/>
              <a:rect l="l" t="t" r="r" b="b"/>
              <a:pathLst>
                <a:path w="1119" h="5344" extrusionOk="0">
                  <a:moveTo>
                    <a:pt x="0" y="0"/>
                  </a:moveTo>
                  <a:lnTo>
                    <a:pt x="0" y="4672"/>
                  </a:lnTo>
                  <a:cubicBezTo>
                    <a:pt x="0" y="5045"/>
                    <a:pt x="298" y="5343"/>
                    <a:pt x="671" y="5343"/>
                  </a:cubicBezTo>
                  <a:lnTo>
                    <a:pt x="1119" y="5343"/>
                  </a:lnTo>
                  <a:cubicBezTo>
                    <a:pt x="868" y="5343"/>
                    <a:pt x="671" y="5147"/>
                    <a:pt x="671" y="4903"/>
                  </a:cubicBezTo>
                  <a:lnTo>
                    <a:pt x="671" y="868"/>
                  </a:lnTo>
                  <a:cubicBezTo>
                    <a:pt x="671" y="461"/>
                    <a:pt x="393" y="102"/>
                    <a:pt x="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0" name="Google Shape;19320;p68"/>
            <p:cNvSpPr/>
            <p:nvPr/>
          </p:nvSpPr>
          <p:spPr>
            <a:xfrm>
              <a:off x="1286528" y="3435872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1" name="Google Shape;19321;p68"/>
            <p:cNvSpPr/>
            <p:nvPr/>
          </p:nvSpPr>
          <p:spPr>
            <a:xfrm>
              <a:off x="1286528" y="3482824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2" name="Google Shape;19322;p68"/>
            <p:cNvSpPr/>
            <p:nvPr/>
          </p:nvSpPr>
          <p:spPr>
            <a:xfrm>
              <a:off x="1163273" y="3518051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0"/>
                  </a:moveTo>
                  <a:cubicBezTo>
                    <a:pt x="112" y="0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3" name="Google Shape;19323;p68"/>
            <p:cNvSpPr/>
            <p:nvPr/>
          </p:nvSpPr>
          <p:spPr>
            <a:xfrm>
              <a:off x="1163273" y="3559127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4" name="Google Shape;19324;p68"/>
            <p:cNvSpPr/>
            <p:nvPr/>
          </p:nvSpPr>
          <p:spPr>
            <a:xfrm>
              <a:off x="1163273" y="3600387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5" name="Google Shape;19325;p68"/>
            <p:cNvSpPr/>
            <p:nvPr/>
          </p:nvSpPr>
          <p:spPr>
            <a:xfrm>
              <a:off x="1165109" y="3637581"/>
              <a:ext cx="19882" cy="16368"/>
            </a:xfrm>
            <a:custGeom>
              <a:avLst/>
              <a:gdLst/>
              <a:ahLst/>
              <a:cxnLst/>
              <a:rect l="l" t="t" r="r" b="b"/>
              <a:pathLst>
                <a:path w="758" h="624" extrusionOk="0">
                  <a:moveTo>
                    <a:pt x="321" y="1"/>
                  </a:moveTo>
                  <a:cubicBezTo>
                    <a:pt x="153" y="1"/>
                    <a:pt x="1" y="206"/>
                    <a:pt x="148" y="373"/>
                  </a:cubicBezTo>
                  <a:lnTo>
                    <a:pt x="297" y="542"/>
                  </a:lnTo>
                  <a:cubicBezTo>
                    <a:pt x="337" y="590"/>
                    <a:pt x="398" y="624"/>
                    <a:pt x="466" y="624"/>
                  </a:cubicBezTo>
                  <a:cubicBezTo>
                    <a:pt x="656" y="624"/>
                    <a:pt x="758" y="393"/>
                    <a:pt x="636" y="251"/>
                  </a:cubicBezTo>
                  <a:lnTo>
                    <a:pt x="487" y="81"/>
                  </a:lnTo>
                  <a:cubicBezTo>
                    <a:pt x="437" y="25"/>
                    <a:pt x="378" y="1"/>
                    <a:pt x="321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6" name="Google Shape;19326;p68"/>
            <p:cNvSpPr/>
            <p:nvPr/>
          </p:nvSpPr>
          <p:spPr>
            <a:xfrm>
              <a:off x="1196532" y="3653214"/>
              <a:ext cx="21377" cy="11777"/>
            </a:xfrm>
            <a:custGeom>
              <a:avLst/>
              <a:gdLst/>
              <a:ahLst/>
              <a:cxnLst/>
              <a:rect l="l" t="t" r="r" b="b"/>
              <a:pathLst>
                <a:path w="815" h="449" extrusionOk="0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516" y="448"/>
                  </a:lnTo>
                  <a:cubicBezTo>
                    <a:pt x="814" y="448"/>
                    <a:pt x="814" y="1"/>
                    <a:pt x="516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7" name="Google Shape;19327;p68"/>
            <p:cNvSpPr/>
            <p:nvPr/>
          </p:nvSpPr>
          <p:spPr>
            <a:xfrm>
              <a:off x="1286528" y="3529776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8" name="Google Shape;19328;p68"/>
            <p:cNvSpPr/>
            <p:nvPr/>
          </p:nvSpPr>
          <p:spPr>
            <a:xfrm>
              <a:off x="1286528" y="3576728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7"/>
                    <a:pt x="102" y="672"/>
                    <a:pt x="224" y="672"/>
                  </a:cubicBezTo>
                  <a:cubicBezTo>
                    <a:pt x="346" y="672"/>
                    <a:pt x="448" y="577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9" name="Google Shape;19329;p68"/>
            <p:cNvSpPr/>
            <p:nvPr/>
          </p:nvSpPr>
          <p:spPr>
            <a:xfrm>
              <a:off x="1286528" y="3623863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0" name="Google Shape;19330;p68"/>
            <p:cNvSpPr/>
            <p:nvPr/>
          </p:nvSpPr>
          <p:spPr>
            <a:xfrm>
              <a:off x="1286528" y="3670815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1" name="Google Shape;19331;p68"/>
            <p:cNvSpPr/>
            <p:nvPr/>
          </p:nvSpPr>
          <p:spPr>
            <a:xfrm>
              <a:off x="1380615" y="3448332"/>
              <a:ext cx="29378" cy="93221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1119" y="0"/>
                  </a:moveTo>
                  <a:cubicBezTo>
                    <a:pt x="726" y="102"/>
                    <a:pt x="448" y="455"/>
                    <a:pt x="448" y="861"/>
                  </a:cubicBezTo>
                  <a:lnTo>
                    <a:pt x="448" y="3106"/>
                  </a:lnTo>
                  <a:cubicBezTo>
                    <a:pt x="448" y="3350"/>
                    <a:pt x="245" y="3553"/>
                    <a:pt x="1" y="3553"/>
                  </a:cubicBezTo>
                  <a:lnTo>
                    <a:pt x="448" y="3553"/>
                  </a:lnTo>
                  <a:cubicBezTo>
                    <a:pt x="814" y="3553"/>
                    <a:pt x="1113" y="3255"/>
                    <a:pt x="1119" y="2882"/>
                  </a:cubicBezTo>
                  <a:lnTo>
                    <a:pt x="1119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2" name="Google Shape;19332;p68"/>
            <p:cNvSpPr/>
            <p:nvPr/>
          </p:nvSpPr>
          <p:spPr>
            <a:xfrm>
              <a:off x="1409966" y="3471099"/>
              <a:ext cx="11751" cy="17627"/>
            </a:xfrm>
            <a:custGeom>
              <a:avLst/>
              <a:gdLst/>
              <a:ahLst/>
              <a:cxnLst/>
              <a:rect l="l" t="t" r="r" b="b"/>
              <a:pathLst>
                <a:path w="448" h="672" extrusionOk="0">
                  <a:moveTo>
                    <a:pt x="224" y="0"/>
                  </a:moveTo>
                  <a:cubicBezTo>
                    <a:pt x="112" y="0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3" name="Google Shape;19333;p68"/>
            <p:cNvSpPr/>
            <p:nvPr/>
          </p:nvSpPr>
          <p:spPr>
            <a:xfrm>
              <a:off x="1409966" y="3512176"/>
              <a:ext cx="11751" cy="17627"/>
            </a:xfrm>
            <a:custGeom>
              <a:avLst/>
              <a:gdLst/>
              <a:ahLst/>
              <a:cxnLst/>
              <a:rect l="l" t="t" r="r" b="b"/>
              <a:pathLst>
                <a:path w="448" h="672" extrusionOk="0">
                  <a:moveTo>
                    <a:pt x="224" y="1"/>
                  </a:moveTo>
                  <a:cubicBezTo>
                    <a:pt x="112" y="1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4" name="Google Shape;19334;p68"/>
            <p:cNvSpPr/>
            <p:nvPr/>
          </p:nvSpPr>
          <p:spPr>
            <a:xfrm>
              <a:off x="1368706" y="3559127"/>
              <a:ext cx="19594" cy="11777"/>
            </a:xfrm>
            <a:custGeom>
              <a:avLst/>
              <a:gdLst/>
              <a:ahLst/>
              <a:cxnLst/>
              <a:rect l="l" t="t" r="r" b="b"/>
              <a:pathLst>
                <a:path w="747" h="449" extrusionOk="0">
                  <a:moveTo>
                    <a:pt x="231" y="1"/>
                  </a:moveTo>
                  <a:cubicBezTo>
                    <a:pt x="102" y="1"/>
                    <a:pt x="0" y="102"/>
                    <a:pt x="7" y="224"/>
                  </a:cubicBezTo>
                  <a:cubicBezTo>
                    <a:pt x="7" y="346"/>
                    <a:pt x="102" y="448"/>
                    <a:pt x="231" y="448"/>
                  </a:cubicBezTo>
                  <a:lnTo>
                    <a:pt x="448" y="448"/>
                  </a:lnTo>
                  <a:cubicBezTo>
                    <a:pt x="746" y="448"/>
                    <a:pt x="746" y="1"/>
                    <a:pt x="448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5" name="Google Shape;19335;p68"/>
            <p:cNvSpPr/>
            <p:nvPr/>
          </p:nvSpPr>
          <p:spPr>
            <a:xfrm>
              <a:off x="1399815" y="3547691"/>
              <a:ext cx="19017" cy="16053"/>
            </a:xfrm>
            <a:custGeom>
              <a:avLst/>
              <a:gdLst/>
              <a:ahLst/>
              <a:cxnLst/>
              <a:rect l="l" t="t" r="r" b="b"/>
              <a:pathLst>
                <a:path w="725" h="612" extrusionOk="0">
                  <a:moveTo>
                    <a:pt x="405" y="1"/>
                  </a:moveTo>
                  <a:cubicBezTo>
                    <a:pt x="351" y="1"/>
                    <a:pt x="296" y="21"/>
                    <a:pt x="245" y="70"/>
                  </a:cubicBezTo>
                  <a:lnTo>
                    <a:pt x="89" y="226"/>
                  </a:lnTo>
                  <a:cubicBezTo>
                    <a:pt x="1" y="315"/>
                    <a:pt x="1" y="457"/>
                    <a:pt x="89" y="545"/>
                  </a:cubicBezTo>
                  <a:cubicBezTo>
                    <a:pt x="133" y="589"/>
                    <a:pt x="191" y="611"/>
                    <a:pt x="248" y="611"/>
                  </a:cubicBezTo>
                  <a:cubicBezTo>
                    <a:pt x="306" y="611"/>
                    <a:pt x="364" y="589"/>
                    <a:pt x="408" y="545"/>
                  </a:cubicBezTo>
                  <a:lnTo>
                    <a:pt x="564" y="389"/>
                  </a:lnTo>
                  <a:cubicBezTo>
                    <a:pt x="725" y="223"/>
                    <a:pt x="579" y="1"/>
                    <a:pt x="405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36" name="Google Shape;19336;p68"/>
          <p:cNvGrpSpPr/>
          <p:nvPr/>
        </p:nvGrpSpPr>
        <p:grpSpPr>
          <a:xfrm>
            <a:off x="5776868" y="1515181"/>
            <a:ext cx="370866" cy="364151"/>
            <a:chOff x="5776868" y="1515181"/>
            <a:chExt cx="370866" cy="364151"/>
          </a:xfrm>
        </p:grpSpPr>
        <p:sp>
          <p:nvSpPr>
            <p:cNvPr id="19337" name="Google Shape;19337;p68"/>
            <p:cNvSpPr/>
            <p:nvPr/>
          </p:nvSpPr>
          <p:spPr>
            <a:xfrm>
              <a:off x="5776868" y="1515181"/>
              <a:ext cx="176213" cy="156147"/>
            </a:xfrm>
            <a:custGeom>
              <a:avLst/>
              <a:gdLst/>
              <a:ahLst/>
              <a:cxnLst/>
              <a:rect l="l" t="t" r="r" b="b"/>
              <a:pathLst>
                <a:path w="6718" h="5953" extrusionOk="0">
                  <a:moveTo>
                    <a:pt x="2004" y="1"/>
                  </a:moveTo>
                  <a:cubicBezTo>
                    <a:pt x="1894" y="1"/>
                    <a:pt x="1784" y="73"/>
                    <a:pt x="1784" y="219"/>
                  </a:cubicBezTo>
                  <a:cubicBezTo>
                    <a:pt x="1784" y="674"/>
                    <a:pt x="1716" y="1935"/>
                    <a:pt x="1411" y="2464"/>
                  </a:cubicBezTo>
                  <a:cubicBezTo>
                    <a:pt x="367" y="1596"/>
                    <a:pt x="455" y="524"/>
                    <a:pt x="462" y="463"/>
                  </a:cubicBezTo>
                  <a:cubicBezTo>
                    <a:pt x="473" y="309"/>
                    <a:pt x="355" y="225"/>
                    <a:pt x="237" y="225"/>
                  </a:cubicBezTo>
                  <a:cubicBezTo>
                    <a:pt x="138" y="225"/>
                    <a:pt x="40" y="285"/>
                    <a:pt x="21" y="416"/>
                  </a:cubicBezTo>
                  <a:cubicBezTo>
                    <a:pt x="1" y="823"/>
                    <a:pt x="75" y="1230"/>
                    <a:pt x="238" y="1609"/>
                  </a:cubicBezTo>
                  <a:cubicBezTo>
                    <a:pt x="482" y="2199"/>
                    <a:pt x="1052" y="3006"/>
                    <a:pt x="2367" y="3508"/>
                  </a:cubicBezTo>
                  <a:cubicBezTo>
                    <a:pt x="5134" y="4572"/>
                    <a:pt x="6232" y="5854"/>
                    <a:pt x="6239" y="5867"/>
                  </a:cubicBezTo>
                  <a:cubicBezTo>
                    <a:pt x="6289" y="5928"/>
                    <a:pt x="6349" y="5953"/>
                    <a:pt x="6407" y="5953"/>
                  </a:cubicBezTo>
                  <a:cubicBezTo>
                    <a:pt x="6570" y="5953"/>
                    <a:pt x="6718" y="5755"/>
                    <a:pt x="6578" y="5589"/>
                  </a:cubicBezTo>
                  <a:cubicBezTo>
                    <a:pt x="6544" y="5549"/>
                    <a:pt x="5900" y="4789"/>
                    <a:pt x="4367" y="3949"/>
                  </a:cubicBezTo>
                  <a:lnTo>
                    <a:pt x="4177" y="3765"/>
                  </a:lnTo>
                  <a:cubicBezTo>
                    <a:pt x="3974" y="3501"/>
                    <a:pt x="3798" y="3264"/>
                    <a:pt x="3662" y="3033"/>
                  </a:cubicBezTo>
                  <a:cubicBezTo>
                    <a:pt x="4042" y="2803"/>
                    <a:pt x="4367" y="2484"/>
                    <a:pt x="4611" y="2104"/>
                  </a:cubicBezTo>
                  <a:cubicBezTo>
                    <a:pt x="4726" y="1932"/>
                    <a:pt x="4577" y="1759"/>
                    <a:pt x="4422" y="1759"/>
                  </a:cubicBezTo>
                  <a:cubicBezTo>
                    <a:pt x="4358" y="1759"/>
                    <a:pt x="4293" y="1789"/>
                    <a:pt x="4245" y="1860"/>
                  </a:cubicBezTo>
                  <a:cubicBezTo>
                    <a:pt x="4042" y="2172"/>
                    <a:pt x="3777" y="2436"/>
                    <a:pt x="3465" y="2640"/>
                  </a:cubicBezTo>
                  <a:cubicBezTo>
                    <a:pt x="3323" y="2274"/>
                    <a:pt x="3316" y="1867"/>
                    <a:pt x="3445" y="1494"/>
                  </a:cubicBezTo>
                  <a:cubicBezTo>
                    <a:pt x="3499" y="1324"/>
                    <a:pt x="3360" y="1207"/>
                    <a:pt x="3226" y="1207"/>
                  </a:cubicBezTo>
                  <a:cubicBezTo>
                    <a:pt x="3140" y="1207"/>
                    <a:pt x="3056" y="1254"/>
                    <a:pt x="3025" y="1365"/>
                  </a:cubicBezTo>
                  <a:cubicBezTo>
                    <a:pt x="2747" y="2247"/>
                    <a:pt x="2991" y="2850"/>
                    <a:pt x="3418" y="3474"/>
                  </a:cubicBezTo>
                  <a:cubicBezTo>
                    <a:pt x="3140" y="3345"/>
                    <a:pt x="2842" y="3223"/>
                    <a:pt x="2523" y="3101"/>
                  </a:cubicBezTo>
                  <a:cubicBezTo>
                    <a:pt x="2259" y="2999"/>
                    <a:pt x="2008" y="2870"/>
                    <a:pt x="1770" y="2728"/>
                  </a:cubicBezTo>
                  <a:cubicBezTo>
                    <a:pt x="2218" y="1996"/>
                    <a:pt x="2225" y="294"/>
                    <a:pt x="2225" y="219"/>
                  </a:cubicBezTo>
                  <a:cubicBezTo>
                    <a:pt x="2225" y="73"/>
                    <a:pt x="2114" y="1"/>
                    <a:pt x="200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8" name="Google Shape;19338;p68"/>
            <p:cNvSpPr/>
            <p:nvPr/>
          </p:nvSpPr>
          <p:spPr>
            <a:xfrm>
              <a:off x="5971494" y="1515181"/>
              <a:ext cx="176239" cy="156147"/>
            </a:xfrm>
            <a:custGeom>
              <a:avLst/>
              <a:gdLst/>
              <a:ahLst/>
              <a:cxnLst/>
              <a:rect l="l" t="t" r="r" b="b"/>
              <a:pathLst>
                <a:path w="6719" h="5953" extrusionOk="0">
                  <a:moveTo>
                    <a:pt x="4715" y="1"/>
                  </a:moveTo>
                  <a:cubicBezTo>
                    <a:pt x="4604" y="1"/>
                    <a:pt x="4494" y="73"/>
                    <a:pt x="4494" y="219"/>
                  </a:cubicBezTo>
                  <a:cubicBezTo>
                    <a:pt x="4494" y="294"/>
                    <a:pt x="4501" y="1996"/>
                    <a:pt x="4948" y="2721"/>
                  </a:cubicBezTo>
                  <a:cubicBezTo>
                    <a:pt x="4711" y="2870"/>
                    <a:pt x="4460" y="2999"/>
                    <a:pt x="4196" y="3101"/>
                  </a:cubicBezTo>
                  <a:cubicBezTo>
                    <a:pt x="3877" y="3223"/>
                    <a:pt x="3579" y="3345"/>
                    <a:pt x="3301" y="3474"/>
                  </a:cubicBezTo>
                  <a:cubicBezTo>
                    <a:pt x="3728" y="2850"/>
                    <a:pt x="3972" y="2247"/>
                    <a:pt x="3694" y="1365"/>
                  </a:cubicBezTo>
                  <a:cubicBezTo>
                    <a:pt x="3662" y="1253"/>
                    <a:pt x="3577" y="1205"/>
                    <a:pt x="3491" y="1205"/>
                  </a:cubicBezTo>
                  <a:cubicBezTo>
                    <a:pt x="3357" y="1205"/>
                    <a:pt x="3220" y="1321"/>
                    <a:pt x="3274" y="1494"/>
                  </a:cubicBezTo>
                  <a:cubicBezTo>
                    <a:pt x="3402" y="1867"/>
                    <a:pt x="3396" y="2274"/>
                    <a:pt x="3253" y="2640"/>
                  </a:cubicBezTo>
                  <a:cubicBezTo>
                    <a:pt x="2941" y="2436"/>
                    <a:pt x="2677" y="2172"/>
                    <a:pt x="2474" y="1860"/>
                  </a:cubicBezTo>
                  <a:cubicBezTo>
                    <a:pt x="2426" y="1789"/>
                    <a:pt x="2361" y="1759"/>
                    <a:pt x="2297" y="1759"/>
                  </a:cubicBezTo>
                  <a:cubicBezTo>
                    <a:pt x="2142" y="1759"/>
                    <a:pt x="1992" y="1932"/>
                    <a:pt x="2107" y="2104"/>
                  </a:cubicBezTo>
                  <a:cubicBezTo>
                    <a:pt x="2351" y="2484"/>
                    <a:pt x="2677" y="2796"/>
                    <a:pt x="3057" y="3033"/>
                  </a:cubicBezTo>
                  <a:cubicBezTo>
                    <a:pt x="2921" y="3264"/>
                    <a:pt x="2745" y="3501"/>
                    <a:pt x="2541" y="3765"/>
                  </a:cubicBezTo>
                  <a:lnTo>
                    <a:pt x="2351" y="3949"/>
                  </a:lnTo>
                  <a:cubicBezTo>
                    <a:pt x="819" y="4789"/>
                    <a:pt x="175" y="5549"/>
                    <a:pt x="141" y="5589"/>
                  </a:cubicBezTo>
                  <a:cubicBezTo>
                    <a:pt x="1" y="5755"/>
                    <a:pt x="149" y="5953"/>
                    <a:pt x="312" y="5953"/>
                  </a:cubicBezTo>
                  <a:cubicBezTo>
                    <a:pt x="370" y="5953"/>
                    <a:pt x="430" y="5928"/>
                    <a:pt x="480" y="5867"/>
                  </a:cubicBezTo>
                  <a:cubicBezTo>
                    <a:pt x="487" y="5861"/>
                    <a:pt x="1585" y="4572"/>
                    <a:pt x="4352" y="3508"/>
                  </a:cubicBezTo>
                  <a:cubicBezTo>
                    <a:pt x="5667" y="2999"/>
                    <a:pt x="6237" y="2192"/>
                    <a:pt x="6481" y="1609"/>
                  </a:cubicBezTo>
                  <a:cubicBezTo>
                    <a:pt x="6644" y="1230"/>
                    <a:pt x="6718" y="823"/>
                    <a:pt x="6698" y="416"/>
                  </a:cubicBezTo>
                  <a:cubicBezTo>
                    <a:pt x="6679" y="285"/>
                    <a:pt x="6581" y="225"/>
                    <a:pt x="6481" y="225"/>
                  </a:cubicBezTo>
                  <a:cubicBezTo>
                    <a:pt x="6364" y="225"/>
                    <a:pt x="6246" y="309"/>
                    <a:pt x="6257" y="463"/>
                  </a:cubicBezTo>
                  <a:cubicBezTo>
                    <a:pt x="6264" y="524"/>
                    <a:pt x="6352" y="1596"/>
                    <a:pt x="5308" y="2464"/>
                  </a:cubicBezTo>
                  <a:cubicBezTo>
                    <a:pt x="5003" y="1935"/>
                    <a:pt x="4935" y="674"/>
                    <a:pt x="4935" y="219"/>
                  </a:cubicBezTo>
                  <a:cubicBezTo>
                    <a:pt x="4935" y="73"/>
                    <a:pt x="4825" y="1"/>
                    <a:pt x="471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9" name="Google Shape;19339;p68"/>
            <p:cNvSpPr/>
            <p:nvPr/>
          </p:nvSpPr>
          <p:spPr>
            <a:xfrm>
              <a:off x="5818180" y="1637360"/>
              <a:ext cx="97969" cy="62873"/>
            </a:xfrm>
            <a:custGeom>
              <a:avLst/>
              <a:gdLst/>
              <a:ahLst/>
              <a:cxnLst/>
              <a:rect l="l" t="t" r="r" b="b"/>
              <a:pathLst>
                <a:path w="3735" h="2397" extrusionOk="0">
                  <a:moveTo>
                    <a:pt x="227" y="0"/>
                  </a:moveTo>
                  <a:cubicBezTo>
                    <a:pt x="104" y="0"/>
                    <a:pt x="1" y="114"/>
                    <a:pt x="26" y="240"/>
                  </a:cubicBezTo>
                  <a:cubicBezTo>
                    <a:pt x="161" y="857"/>
                    <a:pt x="677" y="2308"/>
                    <a:pt x="2630" y="2396"/>
                  </a:cubicBezTo>
                  <a:lnTo>
                    <a:pt x="3735" y="1291"/>
                  </a:lnTo>
                  <a:cubicBezTo>
                    <a:pt x="3735" y="1291"/>
                    <a:pt x="1918" y="240"/>
                    <a:pt x="256" y="3"/>
                  </a:cubicBezTo>
                  <a:cubicBezTo>
                    <a:pt x="246" y="1"/>
                    <a:pt x="236" y="0"/>
                    <a:pt x="22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0" name="Google Shape;19340;p68"/>
            <p:cNvSpPr/>
            <p:nvPr/>
          </p:nvSpPr>
          <p:spPr>
            <a:xfrm>
              <a:off x="5821327" y="1637360"/>
              <a:ext cx="94821" cy="52906"/>
            </a:xfrm>
            <a:custGeom>
              <a:avLst/>
              <a:gdLst/>
              <a:ahLst/>
              <a:cxnLst/>
              <a:rect l="l" t="t" r="r" b="b"/>
              <a:pathLst>
                <a:path w="3615" h="2017" extrusionOk="0">
                  <a:moveTo>
                    <a:pt x="109" y="0"/>
                  </a:moveTo>
                  <a:cubicBezTo>
                    <a:pt x="71" y="0"/>
                    <a:pt x="32" y="9"/>
                    <a:pt x="1" y="30"/>
                  </a:cubicBezTo>
                  <a:cubicBezTo>
                    <a:pt x="435" y="220"/>
                    <a:pt x="1798" y="884"/>
                    <a:pt x="2883" y="2016"/>
                  </a:cubicBezTo>
                  <a:lnTo>
                    <a:pt x="3615" y="1291"/>
                  </a:lnTo>
                  <a:cubicBezTo>
                    <a:pt x="3615" y="1291"/>
                    <a:pt x="1804" y="233"/>
                    <a:pt x="143" y="3"/>
                  </a:cubicBezTo>
                  <a:cubicBezTo>
                    <a:pt x="132" y="1"/>
                    <a:pt x="120" y="0"/>
                    <a:pt x="10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1" name="Google Shape;19341;p68"/>
            <p:cNvSpPr/>
            <p:nvPr/>
          </p:nvSpPr>
          <p:spPr>
            <a:xfrm>
              <a:off x="6008610" y="1637360"/>
              <a:ext cx="97812" cy="62873"/>
            </a:xfrm>
            <a:custGeom>
              <a:avLst/>
              <a:gdLst/>
              <a:ahLst/>
              <a:cxnLst/>
              <a:rect l="l" t="t" r="r" b="b"/>
              <a:pathLst>
                <a:path w="3729" h="2397" extrusionOk="0">
                  <a:moveTo>
                    <a:pt x="3502" y="0"/>
                  </a:moveTo>
                  <a:cubicBezTo>
                    <a:pt x="3492" y="0"/>
                    <a:pt x="3482" y="1"/>
                    <a:pt x="3472" y="3"/>
                  </a:cubicBezTo>
                  <a:cubicBezTo>
                    <a:pt x="1811" y="240"/>
                    <a:pt x="1" y="1291"/>
                    <a:pt x="1" y="1291"/>
                  </a:cubicBezTo>
                  <a:lnTo>
                    <a:pt x="1099" y="2396"/>
                  </a:lnTo>
                  <a:cubicBezTo>
                    <a:pt x="3052" y="2308"/>
                    <a:pt x="3567" y="857"/>
                    <a:pt x="3703" y="240"/>
                  </a:cubicBezTo>
                  <a:cubicBezTo>
                    <a:pt x="3728" y="114"/>
                    <a:pt x="3625" y="0"/>
                    <a:pt x="350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2" name="Google Shape;19342;p68"/>
            <p:cNvSpPr/>
            <p:nvPr/>
          </p:nvSpPr>
          <p:spPr>
            <a:xfrm>
              <a:off x="6008610" y="1637360"/>
              <a:ext cx="94664" cy="52906"/>
            </a:xfrm>
            <a:custGeom>
              <a:avLst/>
              <a:gdLst/>
              <a:ahLst/>
              <a:cxnLst/>
              <a:rect l="l" t="t" r="r" b="b"/>
              <a:pathLst>
                <a:path w="3609" h="2017" extrusionOk="0">
                  <a:moveTo>
                    <a:pt x="3506" y="0"/>
                  </a:moveTo>
                  <a:cubicBezTo>
                    <a:pt x="3495" y="0"/>
                    <a:pt x="3484" y="1"/>
                    <a:pt x="3472" y="3"/>
                  </a:cubicBezTo>
                  <a:cubicBezTo>
                    <a:pt x="1811" y="233"/>
                    <a:pt x="1" y="1291"/>
                    <a:pt x="1" y="1291"/>
                  </a:cubicBezTo>
                  <a:lnTo>
                    <a:pt x="726" y="2016"/>
                  </a:lnTo>
                  <a:cubicBezTo>
                    <a:pt x="1818" y="884"/>
                    <a:pt x="3181" y="220"/>
                    <a:pt x="3608" y="30"/>
                  </a:cubicBezTo>
                  <a:cubicBezTo>
                    <a:pt x="3577" y="9"/>
                    <a:pt x="3542" y="0"/>
                    <a:pt x="3506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3" name="Google Shape;19343;p68"/>
            <p:cNvSpPr/>
            <p:nvPr/>
          </p:nvSpPr>
          <p:spPr>
            <a:xfrm>
              <a:off x="5927690" y="1844603"/>
              <a:ext cx="69378" cy="34729"/>
            </a:xfrm>
            <a:custGeom>
              <a:avLst/>
              <a:gdLst/>
              <a:ahLst/>
              <a:cxnLst/>
              <a:rect l="l" t="t" r="r" b="b"/>
              <a:pathLst>
                <a:path w="2645" h="1324" extrusionOk="0">
                  <a:moveTo>
                    <a:pt x="1" y="1"/>
                  </a:moveTo>
                  <a:cubicBezTo>
                    <a:pt x="1" y="733"/>
                    <a:pt x="319" y="1323"/>
                    <a:pt x="1323" y="1323"/>
                  </a:cubicBezTo>
                  <a:cubicBezTo>
                    <a:pt x="2326" y="1323"/>
                    <a:pt x="2645" y="733"/>
                    <a:pt x="264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4" name="Google Shape;19344;p68"/>
            <p:cNvSpPr/>
            <p:nvPr/>
          </p:nvSpPr>
          <p:spPr>
            <a:xfrm>
              <a:off x="5875571" y="1653964"/>
              <a:ext cx="173433" cy="167557"/>
            </a:xfrm>
            <a:custGeom>
              <a:avLst/>
              <a:gdLst/>
              <a:ahLst/>
              <a:cxnLst/>
              <a:rect l="l" t="t" r="r" b="b"/>
              <a:pathLst>
                <a:path w="6612" h="6388" extrusionOk="0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5073" y="6387"/>
                  </a:lnTo>
                  <a:cubicBezTo>
                    <a:pt x="6178" y="4848"/>
                    <a:pt x="6612" y="4848"/>
                    <a:pt x="6612" y="3302"/>
                  </a:cubicBezTo>
                  <a:cubicBezTo>
                    <a:pt x="6612" y="1478"/>
                    <a:pt x="5866" y="0"/>
                    <a:pt x="3310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5" name="Google Shape;19345;p68"/>
            <p:cNvSpPr/>
            <p:nvPr/>
          </p:nvSpPr>
          <p:spPr>
            <a:xfrm>
              <a:off x="5875571" y="1653964"/>
              <a:ext cx="88264" cy="167557"/>
            </a:xfrm>
            <a:custGeom>
              <a:avLst/>
              <a:gdLst/>
              <a:ahLst/>
              <a:cxnLst/>
              <a:rect l="l" t="t" r="r" b="b"/>
              <a:pathLst>
                <a:path w="3365" h="6388" extrusionOk="0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3208" y="6387"/>
                  </a:lnTo>
                  <a:cubicBezTo>
                    <a:pt x="2577" y="5045"/>
                    <a:pt x="2313" y="4909"/>
                    <a:pt x="2313" y="3316"/>
                  </a:cubicBezTo>
                  <a:cubicBezTo>
                    <a:pt x="2313" y="1865"/>
                    <a:pt x="2577" y="610"/>
                    <a:pt x="336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6" name="Google Shape;19346;p68"/>
            <p:cNvSpPr/>
            <p:nvPr/>
          </p:nvSpPr>
          <p:spPr>
            <a:xfrm>
              <a:off x="5898706" y="1729008"/>
              <a:ext cx="23135" cy="29010"/>
            </a:xfrm>
            <a:custGeom>
              <a:avLst/>
              <a:gdLst/>
              <a:ahLst/>
              <a:cxnLst/>
              <a:rect l="l" t="t" r="r" b="b"/>
              <a:pathLst>
                <a:path w="882" h="1106" extrusionOk="0">
                  <a:moveTo>
                    <a:pt x="441" y="1"/>
                  </a:moveTo>
                  <a:cubicBezTo>
                    <a:pt x="197" y="1"/>
                    <a:pt x="0" y="197"/>
                    <a:pt x="0" y="441"/>
                  </a:cubicBezTo>
                  <a:lnTo>
                    <a:pt x="0" y="665"/>
                  </a:lnTo>
                  <a:cubicBezTo>
                    <a:pt x="0" y="909"/>
                    <a:pt x="197" y="1106"/>
                    <a:pt x="441" y="1106"/>
                  </a:cubicBezTo>
                  <a:cubicBezTo>
                    <a:pt x="685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5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7" name="Google Shape;19347;p68"/>
            <p:cNvSpPr/>
            <p:nvPr/>
          </p:nvSpPr>
          <p:spPr>
            <a:xfrm>
              <a:off x="6002734" y="1729008"/>
              <a:ext cx="23161" cy="29010"/>
            </a:xfrm>
            <a:custGeom>
              <a:avLst/>
              <a:gdLst/>
              <a:ahLst/>
              <a:cxnLst/>
              <a:rect l="l" t="t" r="r" b="b"/>
              <a:pathLst>
                <a:path w="883" h="1106" extrusionOk="0">
                  <a:moveTo>
                    <a:pt x="442" y="1"/>
                  </a:moveTo>
                  <a:cubicBezTo>
                    <a:pt x="198" y="1"/>
                    <a:pt x="1" y="197"/>
                    <a:pt x="1" y="441"/>
                  </a:cubicBezTo>
                  <a:lnTo>
                    <a:pt x="1" y="665"/>
                  </a:lnTo>
                  <a:cubicBezTo>
                    <a:pt x="1" y="909"/>
                    <a:pt x="198" y="1106"/>
                    <a:pt x="442" y="1106"/>
                  </a:cubicBezTo>
                  <a:cubicBezTo>
                    <a:pt x="686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8" name="Google Shape;19348;p68"/>
            <p:cNvSpPr/>
            <p:nvPr/>
          </p:nvSpPr>
          <p:spPr>
            <a:xfrm>
              <a:off x="5913814" y="1781127"/>
              <a:ext cx="96972" cy="75070"/>
            </a:xfrm>
            <a:custGeom>
              <a:avLst/>
              <a:gdLst/>
              <a:ahLst/>
              <a:cxnLst/>
              <a:rect l="l" t="t" r="r" b="b"/>
              <a:pathLst>
                <a:path w="3697" h="2862" extrusionOk="0">
                  <a:moveTo>
                    <a:pt x="1852" y="0"/>
                  </a:moveTo>
                  <a:cubicBezTo>
                    <a:pt x="828" y="0"/>
                    <a:pt x="1" y="638"/>
                    <a:pt x="1" y="1431"/>
                  </a:cubicBezTo>
                  <a:cubicBezTo>
                    <a:pt x="1" y="2224"/>
                    <a:pt x="448" y="2862"/>
                    <a:pt x="1852" y="2862"/>
                  </a:cubicBezTo>
                  <a:cubicBezTo>
                    <a:pt x="3249" y="2862"/>
                    <a:pt x="3696" y="2224"/>
                    <a:pt x="3696" y="1431"/>
                  </a:cubicBezTo>
                  <a:cubicBezTo>
                    <a:pt x="3696" y="638"/>
                    <a:pt x="2869" y="0"/>
                    <a:pt x="1852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9" name="Google Shape;19349;p68"/>
            <p:cNvSpPr/>
            <p:nvPr/>
          </p:nvSpPr>
          <p:spPr>
            <a:xfrm>
              <a:off x="5904581" y="1734883"/>
              <a:ext cx="11567" cy="11594"/>
            </a:xfrm>
            <a:custGeom>
              <a:avLst/>
              <a:gdLst/>
              <a:ahLst/>
              <a:cxnLst/>
              <a:rect l="l" t="t" r="r" b="b"/>
              <a:pathLst>
                <a:path w="441" h="442" extrusionOk="0">
                  <a:moveTo>
                    <a:pt x="217" y="0"/>
                  </a:moveTo>
                  <a:cubicBezTo>
                    <a:pt x="95" y="0"/>
                    <a:pt x="0" y="95"/>
                    <a:pt x="0" y="217"/>
                  </a:cubicBezTo>
                  <a:cubicBezTo>
                    <a:pt x="0" y="339"/>
                    <a:pt x="95" y="441"/>
                    <a:pt x="217" y="441"/>
                  </a:cubicBezTo>
                  <a:cubicBezTo>
                    <a:pt x="339" y="441"/>
                    <a:pt x="441" y="339"/>
                    <a:pt x="441" y="217"/>
                  </a:cubicBezTo>
                  <a:cubicBezTo>
                    <a:pt x="441" y="95"/>
                    <a:pt x="339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0" name="Google Shape;19350;p68"/>
            <p:cNvSpPr/>
            <p:nvPr/>
          </p:nvSpPr>
          <p:spPr>
            <a:xfrm>
              <a:off x="6008610" y="1734883"/>
              <a:ext cx="11594" cy="11594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18" y="0"/>
                  </a:moveTo>
                  <a:cubicBezTo>
                    <a:pt x="96" y="0"/>
                    <a:pt x="1" y="95"/>
                    <a:pt x="1" y="217"/>
                  </a:cubicBezTo>
                  <a:cubicBezTo>
                    <a:pt x="1" y="339"/>
                    <a:pt x="96" y="441"/>
                    <a:pt x="218" y="441"/>
                  </a:cubicBezTo>
                  <a:cubicBezTo>
                    <a:pt x="340" y="441"/>
                    <a:pt x="441" y="339"/>
                    <a:pt x="441" y="217"/>
                  </a:cubicBezTo>
                  <a:cubicBezTo>
                    <a:pt x="441" y="95"/>
                    <a:pt x="340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1" name="Google Shape;19351;p68"/>
            <p:cNvSpPr/>
            <p:nvPr/>
          </p:nvSpPr>
          <p:spPr>
            <a:xfrm>
              <a:off x="5913998" y="1785376"/>
              <a:ext cx="80238" cy="70821"/>
            </a:xfrm>
            <a:custGeom>
              <a:avLst/>
              <a:gdLst/>
              <a:ahLst/>
              <a:cxnLst/>
              <a:rect l="l" t="t" r="r" b="b"/>
              <a:pathLst>
                <a:path w="3059" h="2700" extrusionOk="0">
                  <a:moveTo>
                    <a:pt x="997" y="1"/>
                  </a:moveTo>
                  <a:lnTo>
                    <a:pt x="997" y="1"/>
                  </a:lnTo>
                  <a:cubicBezTo>
                    <a:pt x="401" y="238"/>
                    <a:pt x="0" y="713"/>
                    <a:pt x="0" y="1269"/>
                  </a:cubicBezTo>
                  <a:cubicBezTo>
                    <a:pt x="0" y="2062"/>
                    <a:pt x="441" y="2700"/>
                    <a:pt x="1845" y="2700"/>
                  </a:cubicBezTo>
                  <a:cubicBezTo>
                    <a:pt x="2380" y="2700"/>
                    <a:pt x="2781" y="2611"/>
                    <a:pt x="3059" y="2449"/>
                  </a:cubicBezTo>
                  <a:lnTo>
                    <a:pt x="3059" y="2449"/>
                  </a:lnTo>
                  <a:cubicBezTo>
                    <a:pt x="2903" y="2469"/>
                    <a:pt x="2747" y="2483"/>
                    <a:pt x="2584" y="2483"/>
                  </a:cubicBezTo>
                  <a:cubicBezTo>
                    <a:pt x="1187" y="2483"/>
                    <a:pt x="740" y="1744"/>
                    <a:pt x="740" y="828"/>
                  </a:cubicBezTo>
                  <a:cubicBezTo>
                    <a:pt x="740" y="530"/>
                    <a:pt x="828" y="245"/>
                    <a:pt x="997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2" name="Google Shape;19352;p68"/>
            <p:cNvSpPr/>
            <p:nvPr/>
          </p:nvSpPr>
          <p:spPr>
            <a:xfrm>
              <a:off x="5939257" y="1809927"/>
              <a:ext cx="46270" cy="29010"/>
            </a:xfrm>
            <a:custGeom>
              <a:avLst/>
              <a:gdLst/>
              <a:ahLst/>
              <a:cxnLst/>
              <a:rect l="l" t="t" r="r" b="b"/>
              <a:pathLst>
                <a:path w="1764" h="1106" extrusionOk="0">
                  <a:moveTo>
                    <a:pt x="882" y="1"/>
                  </a:moveTo>
                  <a:cubicBezTo>
                    <a:pt x="394" y="1"/>
                    <a:pt x="0" y="211"/>
                    <a:pt x="0" y="475"/>
                  </a:cubicBezTo>
                  <a:cubicBezTo>
                    <a:pt x="0" y="733"/>
                    <a:pt x="394" y="1106"/>
                    <a:pt x="882" y="1106"/>
                  </a:cubicBezTo>
                  <a:cubicBezTo>
                    <a:pt x="1363" y="1106"/>
                    <a:pt x="1763" y="733"/>
                    <a:pt x="1763" y="475"/>
                  </a:cubicBezTo>
                  <a:cubicBezTo>
                    <a:pt x="1763" y="211"/>
                    <a:pt x="1363" y="1"/>
                    <a:pt x="88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3" name="Google Shape;19353;p68"/>
            <p:cNvSpPr/>
            <p:nvPr/>
          </p:nvSpPr>
          <p:spPr>
            <a:xfrm>
              <a:off x="5939074" y="1811527"/>
              <a:ext cx="30794" cy="44670"/>
            </a:xfrm>
            <a:custGeom>
              <a:avLst/>
              <a:gdLst/>
              <a:ahLst/>
              <a:cxnLst/>
              <a:rect l="l" t="t" r="r" b="b"/>
              <a:pathLst>
                <a:path w="1174" h="1703" extrusionOk="0">
                  <a:moveTo>
                    <a:pt x="448" y="1"/>
                  </a:moveTo>
                  <a:cubicBezTo>
                    <a:pt x="184" y="89"/>
                    <a:pt x="1" y="238"/>
                    <a:pt x="1" y="414"/>
                  </a:cubicBezTo>
                  <a:cubicBezTo>
                    <a:pt x="1" y="631"/>
                    <a:pt x="285" y="923"/>
                    <a:pt x="665" y="1011"/>
                  </a:cubicBezTo>
                  <a:lnTo>
                    <a:pt x="665" y="1696"/>
                  </a:lnTo>
                  <a:cubicBezTo>
                    <a:pt x="733" y="1696"/>
                    <a:pt x="807" y="1703"/>
                    <a:pt x="882" y="1703"/>
                  </a:cubicBezTo>
                  <a:cubicBezTo>
                    <a:pt x="957" y="1703"/>
                    <a:pt x="1031" y="1703"/>
                    <a:pt x="1106" y="1696"/>
                  </a:cubicBezTo>
                  <a:lnTo>
                    <a:pt x="1106" y="1011"/>
                  </a:lnTo>
                  <a:cubicBezTo>
                    <a:pt x="1126" y="1004"/>
                    <a:pt x="1153" y="1004"/>
                    <a:pt x="1174" y="997"/>
                  </a:cubicBezTo>
                  <a:cubicBezTo>
                    <a:pt x="753" y="848"/>
                    <a:pt x="448" y="380"/>
                    <a:pt x="448" y="35"/>
                  </a:cubicBezTo>
                  <a:lnTo>
                    <a:pt x="448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54" name="Google Shape;19354;p68"/>
          <p:cNvGrpSpPr/>
          <p:nvPr/>
        </p:nvGrpSpPr>
        <p:grpSpPr>
          <a:xfrm>
            <a:off x="3577849" y="2432942"/>
            <a:ext cx="393660" cy="370079"/>
            <a:chOff x="3577849" y="2432942"/>
            <a:chExt cx="393660" cy="370079"/>
          </a:xfrm>
        </p:grpSpPr>
        <p:sp>
          <p:nvSpPr>
            <p:cNvPr id="19355" name="Google Shape;19355;p68"/>
            <p:cNvSpPr/>
            <p:nvPr/>
          </p:nvSpPr>
          <p:spPr>
            <a:xfrm>
              <a:off x="3803558" y="2571279"/>
              <a:ext cx="167951" cy="223007"/>
            </a:xfrm>
            <a:custGeom>
              <a:avLst/>
              <a:gdLst/>
              <a:ahLst/>
              <a:cxnLst/>
              <a:rect l="l" t="t" r="r" b="b"/>
              <a:pathLst>
                <a:path w="6403" h="8502" extrusionOk="0">
                  <a:moveTo>
                    <a:pt x="2326" y="0"/>
                  </a:moveTo>
                  <a:cubicBezTo>
                    <a:pt x="2087" y="0"/>
                    <a:pt x="1853" y="26"/>
                    <a:pt x="1634" y="77"/>
                  </a:cubicBezTo>
                  <a:lnTo>
                    <a:pt x="0" y="5874"/>
                  </a:lnTo>
                  <a:lnTo>
                    <a:pt x="421" y="7427"/>
                  </a:lnTo>
                  <a:cubicBezTo>
                    <a:pt x="1393" y="8351"/>
                    <a:pt x="2110" y="8404"/>
                    <a:pt x="2262" y="8404"/>
                  </a:cubicBezTo>
                  <a:cubicBezTo>
                    <a:pt x="2282" y="8404"/>
                    <a:pt x="2292" y="8403"/>
                    <a:pt x="2292" y="8403"/>
                  </a:cubicBezTo>
                  <a:cubicBezTo>
                    <a:pt x="2538" y="8470"/>
                    <a:pt x="2770" y="8502"/>
                    <a:pt x="2990" y="8502"/>
                  </a:cubicBezTo>
                  <a:cubicBezTo>
                    <a:pt x="5602" y="8502"/>
                    <a:pt x="6403" y="4053"/>
                    <a:pt x="5052" y="1514"/>
                  </a:cubicBezTo>
                  <a:cubicBezTo>
                    <a:pt x="4507" y="484"/>
                    <a:pt x="3362" y="0"/>
                    <a:pt x="232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6" name="Google Shape;19356;p68"/>
            <p:cNvSpPr/>
            <p:nvPr/>
          </p:nvSpPr>
          <p:spPr>
            <a:xfrm>
              <a:off x="3805867" y="2590348"/>
              <a:ext cx="145813" cy="180567"/>
            </a:xfrm>
            <a:custGeom>
              <a:avLst/>
              <a:gdLst/>
              <a:ahLst/>
              <a:cxnLst/>
              <a:rect l="l" t="t" r="r" b="b"/>
              <a:pathLst>
                <a:path w="5559" h="6884" extrusionOk="0">
                  <a:moveTo>
                    <a:pt x="2247" y="0"/>
                  </a:moveTo>
                  <a:cubicBezTo>
                    <a:pt x="1893" y="0"/>
                    <a:pt x="1530" y="57"/>
                    <a:pt x="1173" y="164"/>
                  </a:cubicBezTo>
                  <a:lnTo>
                    <a:pt x="0" y="6253"/>
                  </a:lnTo>
                  <a:cubicBezTo>
                    <a:pt x="799" y="6695"/>
                    <a:pt x="1493" y="6884"/>
                    <a:pt x="2086" y="6884"/>
                  </a:cubicBezTo>
                  <a:cubicBezTo>
                    <a:pt x="5189" y="6884"/>
                    <a:pt x="5558" y="1715"/>
                    <a:pt x="3811" y="469"/>
                  </a:cubicBezTo>
                  <a:cubicBezTo>
                    <a:pt x="3360" y="147"/>
                    <a:pt x="2815" y="0"/>
                    <a:pt x="2247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7" name="Google Shape;19357;p68"/>
            <p:cNvSpPr/>
            <p:nvPr/>
          </p:nvSpPr>
          <p:spPr>
            <a:xfrm>
              <a:off x="3809591" y="2603568"/>
              <a:ext cx="117694" cy="135111"/>
            </a:xfrm>
            <a:custGeom>
              <a:avLst/>
              <a:gdLst/>
              <a:ahLst/>
              <a:cxnLst/>
              <a:rect l="l" t="t" r="r" b="b"/>
              <a:pathLst>
                <a:path w="4487" h="5151" extrusionOk="0">
                  <a:moveTo>
                    <a:pt x="1272" y="1"/>
                  </a:moveTo>
                  <a:cubicBezTo>
                    <a:pt x="1170" y="1"/>
                    <a:pt x="1067" y="5"/>
                    <a:pt x="964" y="12"/>
                  </a:cubicBezTo>
                  <a:lnTo>
                    <a:pt x="1" y="5003"/>
                  </a:lnTo>
                  <a:cubicBezTo>
                    <a:pt x="398" y="5104"/>
                    <a:pt x="761" y="5151"/>
                    <a:pt x="1093" y="5151"/>
                  </a:cubicBezTo>
                  <a:cubicBezTo>
                    <a:pt x="4125" y="5151"/>
                    <a:pt x="4486" y="1279"/>
                    <a:pt x="2781" y="344"/>
                  </a:cubicBezTo>
                  <a:cubicBezTo>
                    <a:pt x="2346" y="110"/>
                    <a:pt x="1820" y="1"/>
                    <a:pt x="127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8" name="Google Shape;19358;p68"/>
            <p:cNvSpPr/>
            <p:nvPr/>
          </p:nvSpPr>
          <p:spPr>
            <a:xfrm>
              <a:off x="3584066" y="2432942"/>
              <a:ext cx="62637" cy="48945"/>
            </a:xfrm>
            <a:custGeom>
              <a:avLst/>
              <a:gdLst/>
              <a:ahLst/>
              <a:cxnLst/>
              <a:rect l="l" t="t" r="r" b="b"/>
              <a:pathLst>
                <a:path w="2388" h="1866" extrusionOk="0">
                  <a:moveTo>
                    <a:pt x="1320" y="0"/>
                  </a:moveTo>
                  <a:cubicBezTo>
                    <a:pt x="1145" y="0"/>
                    <a:pt x="966" y="45"/>
                    <a:pt x="801" y="164"/>
                  </a:cubicBezTo>
                  <a:cubicBezTo>
                    <a:pt x="1" y="754"/>
                    <a:pt x="862" y="1866"/>
                    <a:pt x="862" y="1866"/>
                  </a:cubicBezTo>
                  <a:lnTo>
                    <a:pt x="2388" y="435"/>
                  </a:lnTo>
                  <a:cubicBezTo>
                    <a:pt x="2388" y="435"/>
                    <a:pt x="1867" y="0"/>
                    <a:pt x="1320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9" name="Google Shape;19359;p68"/>
            <p:cNvSpPr/>
            <p:nvPr/>
          </p:nvSpPr>
          <p:spPr>
            <a:xfrm>
              <a:off x="3577849" y="2441887"/>
              <a:ext cx="117064" cy="105445"/>
            </a:xfrm>
            <a:custGeom>
              <a:avLst/>
              <a:gdLst/>
              <a:ahLst/>
              <a:cxnLst/>
              <a:rect l="l" t="t" r="r" b="b"/>
              <a:pathLst>
                <a:path w="4463" h="4020" extrusionOk="0">
                  <a:moveTo>
                    <a:pt x="2866" y="0"/>
                  </a:moveTo>
                  <a:cubicBezTo>
                    <a:pt x="2505" y="0"/>
                    <a:pt x="2106" y="127"/>
                    <a:pt x="1696" y="480"/>
                  </a:cubicBezTo>
                  <a:cubicBezTo>
                    <a:pt x="1" y="1945"/>
                    <a:pt x="1581" y="4020"/>
                    <a:pt x="1581" y="4020"/>
                  </a:cubicBezTo>
                  <a:lnTo>
                    <a:pt x="4462" y="826"/>
                  </a:lnTo>
                  <a:cubicBezTo>
                    <a:pt x="4462" y="826"/>
                    <a:pt x="3787" y="0"/>
                    <a:pt x="286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0" name="Google Shape;19360;p68"/>
            <p:cNvSpPr/>
            <p:nvPr/>
          </p:nvSpPr>
          <p:spPr>
            <a:xfrm>
              <a:off x="3580000" y="2457310"/>
              <a:ext cx="65470" cy="90021"/>
            </a:xfrm>
            <a:custGeom>
              <a:avLst/>
              <a:gdLst/>
              <a:ahLst/>
              <a:cxnLst/>
              <a:rect l="l" t="t" r="r" b="b"/>
              <a:pathLst>
                <a:path w="2496" h="3432" extrusionOk="0">
                  <a:moveTo>
                    <a:pt x="1499" y="1"/>
                  </a:moveTo>
                  <a:cubicBezTo>
                    <a:pt x="0" y="1459"/>
                    <a:pt x="1499" y="3432"/>
                    <a:pt x="1499" y="3432"/>
                  </a:cubicBezTo>
                  <a:lnTo>
                    <a:pt x="2495" y="2333"/>
                  </a:lnTo>
                  <a:lnTo>
                    <a:pt x="2082" y="1845"/>
                  </a:lnTo>
                  <a:cubicBezTo>
                    <a:pt x="1675" y="1405"/>
                    <a:pt x="1404" y="652"/>
                    <a:pt x="14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1" name="Google Shape;19361;p68"/>
            <p:cNvSpPr/>
            <p:nvPr/>
          </p:nvSpPr>
          <p:spPr>
            <a:xfrm>
              <a:off x="3581417" y="2460562"/>
              <a:ext cx="173066" cy="174272"/>
            </a:xfrm>
            <a:custGeom>
              <a:avLst/>
              <a:gdLst/>
              <a:ahLst/>
              <a:cxnLst/>
              <a:rect l="l" t="t" r="r" b="b"/>
              <a:pathLst>
                <a:path w="6598" h="6644" extrusionOk="0">
                  <a:moveTo>
                    <a:pt x="4657" y="1"/>
                  </a:moveTo>
                  <a:cubicBezTo>
                    <a:pt x="4493" y="1"/>
                    <a:pt x="4319" y="21"/>
                    <a:pt x="4136" y="67"/>
                  </a:cubicBezTo>
                  <a:cubicBezTo>
                    <a:pt x="3899" y="128"/>
                    <a:pt x="3669" y="230"/>
                    <a:pt x="3465" y="365"/>
                  </a:cubicBezTo>
                  <a:lnTo>
                    <a:pt x="3282" y="487"/>
                  </a:lnTo>
                  <a:cubicBezTo>
                    <a:pt x="3011" y="650"/>
                    <a:pt x="2767" y="853"/>
                    <a:pt x="2550" y="1077"/>
                  </a:cubicBezTo>
                  <a:lnTo>
                    <a:pt x="2543" y="1084"/>
                  </a:lnTo>
                  <a:cubicBezTo>
                    <a:pt x="0" y="3749"/>
                    <a:pt x="2197" y="6644"/>
                    <a:pt x="2197" y="6644"/>
                  </a:cubicBezTo>
                  <a:lnTo>
                    <a:pt x="6598" y="1118"/>
                  </a:lnTo>
                  <a:cubicBezTo>
                    <a:pt x="6598" y="1118"/>
                    <a:pt x="5881" y="1"/>
                    <a:pt x="4657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2" name="Google Shape;19362;p68"/>
            <p:cNvSpPr/>
            <p:nvPr/>
          </p:nvSpPr>
          <p:spPr>
            <a:xfrm>
              <a:off x="3590125" y="2505704"/>
              <a:ext cx="95530" cy="129130"/>
            </a:xfrm>
            <a:custGeom>
              <a:avLst/>
              <a:gdLst/>
              <a:ahLst/>
              <a:cxnLst/>
              <a:rect l="l" t="t" r="r" b="b"/>
              <a:pathLst>
                <a:path w="3642" h="4923" extrusionOk="0">
                  <a:moveTo>
                    <a:pt x="1696" y="0"/>
                  </a:moveTo>
                  <a:lnTo>
                    <a:pt x="1696" y="0"/>
                  </a:lnTo>
                  <a:cubicBezTo>
                    <a:pt x="1" y="2475"/>
                    <a:pt x="1865" y="4923"/>
                    <a:pt x="1865" y="4923"/>
                  </a:cubicBezTo>
                  <a:lnTo>
                    <a:pt x="3642" y="2699"/>
                  </a:lnTo>
                  <a:lnTo>
                    <a:pt x="2530" y="2333"/>
                  </a:lnTo>
                  <a:cubicBezTo>
                    <a:pt x="1635" y="1729"/>
                    <a:pt x="1601" y="705"/>
                    <a:pt x="169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3" name="Google Shape;19363;p68"/>
            <p:cNvSpPr/>
            <p:nvPr/>
          </p:nvSpPr>
          <p:spPr>
            <a:xfrm>
              <a:off x="3617509" y="2486661"/>
              <a:ext cx="253670" cy="316360"/>
            </a:xfrm>
            <a:custGeom>
              <a:avLst/>
              <a:gdLst/>
              <a:ahLst/>
              <a:cxnLst/>
              <a:rect l="l" t="t" r="r" b="b"/>
              <a:pathLst>
                <a:path w="9671" h="12061" extrusionOk="0">
                  <a:moveTo>
                    <a:pt x="5451" y="0"/>
                  </a:moveTo>
                  <a:cubicBezTo>
                    <a:pt x="5226" y="0"/>
                    <a:pt x="5004" y="27"/>
                    <a:pt x="4788" y="82"/>
                  </a:cubicBezTo>
                  <a:cubicBezTo>
                    <a:pt x="4578" y="143"/>
                    <a:pt x="4381" y="225"/>
                    <a:pt x="4198" y="333"/>
                  </a:cubicBezTo>
                  <a:cubicBezTo>
                    <a:pt x="3506" y="699"/>
                    <a:pt x="2889" y="1187"/>
                    <a:pt x="2374" y="1770"/>
                  </a:cubicBezTo>
                  <a:cubicBezTo>
                    <a:pt x="896" y="3466"/>
                    <a:pt x="1" y="6137"/>
                    <a:pt x="1703" y="8836"/>
                  </a:cubicBezTo>
                  <a:cubicBezTo>
                    <a:pt x="3231" y="11263"/>
                    <a:pt x="5260" y="12061"/>
                    <a:pt x="7073" y="12061"/>
                  </a:cubicBezTo>
                  <a:cubicBezTo>
                    <a:pt x="7914" y="12061"/>
                    <a:pt x="8709" y="11889"/>
                    <a:pt x="9385" y="11629"/>
                  </a:cubicBezTo>
                  <a:cubicBezTo>
                    <a:pt x="9385" y="11629"/>
                    <a:pt x="8544" y="11460"/>
                    <a:pt x="8056" y="10504"/>
                  </a:cubicBezTo>
                  <a:cubicBezTo>
                    <a:pt x="7365" y="9141"/>
                    <a:pt x="7900" y="6944"/>
                    <a:pt x="8578" y="5107"/>
                  </a:cubicBezTo>
                  <a:cubicBezTo>
                    <a:pt x="9670" y="2142"/>
                    <a:pt x="7469" y="0"/>
                    <a:pt x="545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4" name="Google Shape;19364;p68"/>
            <p:cNvSpPr/>
            <p:nvPr/>
          </p:nvSpPr>
          <p:spPr>
            <a:xfrm>
              <a:off x="3627476" y="2566873"/>
              <a:ext cx="236227" cy="236149"/>
            </a:xfrm>
            <a:custGeom>
              <a:avLst/>
              <a:gdLst/>
              <a:ahLst/>
              <a:cxnLst/>
              <a:rect l="l" t="t" r="r" b="b"/>
              <a:pathLst>
                <a:path w="9006" h="9003" extrusionOk="0">
                  <a:moveTo>
                    <a:pt x="1099" y="1"/>
                  </a:moveTo>
                  <a:lnTo>
                    <a:pt x="1099" y="1"/>
                  </a:lnTo>
                  <a:cubicBezTo>
                    <a:pt x="245" y="1615"/>
                    <a:pt x="0" y="3689"/>
                    <a:pt x="1323" y="5778"/>
                  </a:cubicBezTo>
                  <a:cubicBezTo>
                    <a:pt x="2851" y="8205"/>
                    <a:pt x="4877" y="9003"/>
                    <a:pt x="6688" y="9003"/>
                  </a:cubicBezTo>
                  <a:cubicBezTo>
                    <a:pt x="7528" y="9003"/>
                    <a:pt x="8322" y="8831"/>
                    <a:pt x="8998" y="8571"/>
                  </a:cubicBezTo>
                  <a:cubicBezTo>
                    <a:pt x="9005" y="8571"/>
                    <a:pt x="8164" y="8402"/>
                    <a:pt x="7676" y="7446"/>
                  </a:cubicBezTo>
                  <a:cubicBezTo>
                    <a:pt x="7561" y="7209"/>
                    <a:pt x="7473" y="6951"/>
                    <a:pt x="7425" y="6686"/>
                  </a:cubicBezTo>
                  <a:cubicBezTo>
                    <a:pt x="3581" y="6266"/>
                    <a:pt x="1465" y="2659"/>
                    <a:pt x="10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65" name="Google Shape;19365;p68"/>
          <p:cNvGrpSpPr/>
          <p:nvPr/>
        </p:nvGrpSpPr>
        <p:grpSpPr>
          <a:xfrm>
            <a:off x="2493999" y="2927037"/>
            <a:ext cx="370132" cy="328164"/>
            <a:chOff x="2493999" y="2927037"/>
            <a:chExt cx="370132" cy="328164"/>
          </a:xfrm>
        </p:grpSpPr>
        <p:sp>
          <p:nvSpPr>
            <p:cNvPr id="19366" name="Google Shape;19366;p68"/>
            <p:cNvSpPr/>
            <p:nvPr/>
          </p:nvSpPr>
          <p:spPr>
            <a:xfrm>
              <a:off x="2538826" y="2932807"/>
              <a:ext cx="27804" cy="89759"/>
            </a:xfrm>
            <a:custGeom>
              <a:avLst/>
              <a:gdLst/>
              <a:ahLst/>
              <a:cxnLst/>
              <a:rect l="l" t="t" r="r" b="b"/>
              <a:pathLst>
                <a:path w="1060" h="3422" extrusionOk="0">
                  <a:moveTo>
                    <a:pt x="793" y="1"/>
                  </a:moveTo>
                  <a:cubicBezTo>
                    <a:pt x="691" y="1"/>
                    <a:pt x="590" y="63"/>
                    <a:pt x="570" y="201"/>
                  </a:cubicBezTo>
                  <a:lnTo>
                    <a:pt x="20" y="3157"/>
                  </a:lnTo>
                  <a:cubicBezTo>
                    <a:pt x="0" y="3279"/>
                    <a:pt x="81" y="3395"/>
                    <a:pt x="204" y="3422"/>
                  </a:cubicBezTo>
                  <a:lnTo>
                    <a:pt x="244" y="3422"/>
                  </a:lnTo>
                  <a:cubicBezTo>
                    <a:pt x="353" y="3422"/>
                    <a:pt x="448" y="3347"/>
                    <a:pt x="468" y="3239"/>
                  </a:cubicBezTo>
                  <a:lnTo>
                    <a:pt x="1017" y="282"/>
                  </a:lnTo>
                  <a:cubicBezTo>
                    <a:pt x="1059" y="106"/>
                    <a:pt x="926" y="1"/>
                    <a:pt x="793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7" name="Google Shape;19367;p68"/>
            <p:cNvSpPr/>
            <p:nvPr/>
          </p:nvSpPr>
          <p:spPr>
            <a:xfrm>
              <a:off x="2505173" y="2932965"/>
              <a:ext cx="27804" cy="89602"/>
            </a:xfrm>
            <a:custGeom>
              <a:avLst/>
              <a:gdLst/>
              <a:ahLst/>
              <a:cxnLst/>
              <a:rect l="l" t="t" r="r" b="b"/>
              <a:pathLst>
                <a:path w="1060" h="3416" extrusionOk="0">
                  <a:moveTo>
                    <a:pt x="259" y="1"/>
                  </a:moveTo>
                  <a:cubicBezTo>
                    <a:pt x="130" y="1"/>
                    <a:pt x="1" y="100"/>
                    <a:pt x="35" y="269"/>
                  </a:cubicBezTo>
                  <a:lnTo>
                    <a:pt x="591" y="3233"/>
                  </a:lnTo>
                  <a:cubicBezTo>
                    <a:pt x="612" y="3334"/>
                    <a:pt x="700" y="3416"/>
                    <a:pt x="815" y="3416"/>
                  </a:cubicBezTo>
                  <a:cubicBezTo>
                    <a:pt x="958" y="3416"/>
                    <a:pt x="1059" y="3287"/>
                    <a:pt x="1039" y="3144"/>
                  </a:cubicBezTo>
                  <a:lnTo>
                    <a:pt x="483" y="188"/>
                  </a:lnTo>
                  <a:cubicBezTo>
                    <a:pt x="457" y="59"/>
                    <a:pt x="358" y="1"/>
                    <a:pt x="259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8" name="Google Shape;19368;p68"/>
            <p:cNvSpPr/>
            <p:nvPr/>
          </p:nvSpPr>
          <p:spPr>
            <a:xfrm>
              <a:off x="2493999" y="3004573"/>
              <a:ext cx="362682" cy="250628"/>
            </a:xfrm>
            <a:custGeom>
              <a:avLst/>
              <a:gdLst/>
              <a:ahLst/>
              <a:cxnLst/>
              <a:rect l="l" t="t" r="r" b="b"/>
              <a:pathLst>
                <a:path w="13827" h="9555" extrusionOk="0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3216" y="9555"/>
                  </a:lnTo>
                  <a:cubicBezTo>
                    <a:pt x="13650" y="9555"/>
                    <a:pt x="13826" y="8985"/>
                    <a:pt x="13460" y="8741"/>
                  </a:cubicBezTo>
                  <a:lnTo>
                    <a:pt x="13460" y="8741"/>
                  </a:lnTo>
                  <a:lnTo>
                    <a:pt x="13460" y="8748"/>
                  </a:lnTo>
                  <a:lnTo>
                    <a:pt x="12287" y="7968"/>
                  </a:lnTo>
                  <a:lnTo>
                    <a:pt x="3391" y="5263"/>
                  </a:lnTo>
                  <a:cubicBezTo>
                    <a:pt x="2984" y="5018"/>
                    <a:pt x="2733" y="4578"/>
                    <a:pt x="2733" y="4096"/>
                  </a:cubicBezTo>
                  <a:lnTo>
                    <a:pt x="2733" y="1140"/>
                  </a:lnTo>
                  <a:cubicBezTo>
                    <a:pt x="2733" y="509"/>
                    <a:pt x="2224" y="1"/>
                    <a:pt x="160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9" name="Google Shape;19369;p68"/>
            <p:cNvSpPr/>
            <p:nvPr/>
          </p:nvSpPr>
          <p:spPr>
            <a:xfrm>
              <a:off x="2547718" y="2927037"/>
              <a:ext cx="23843" cy="23869"/>
            </a:xfrm>
            <a:custGeom>
              <a:avLst/>
              <a:gdLst/>
              <a:ahLst/>
              <a:cxnLst/>
              <a:rect l="l" t="t" r="r" b="b"/>
              <a:pathLst>
                <a:path w="909" h="910" extrusionOk="0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6"/>
                    <a:pt x="204" y="909"/>
                    <a:pt x="454" y="909"/>
                  </a:cubicBezTo>
                  <a:cubicBezTo>
                    <a:pt x="705" y="909"/>
                    <a:pt x="909" y="706"/>
                    <a:pt x="909" y="455"/>
                  </a:cubicBez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0" name="Google Shape;19370;p68"/>
            <p:cNvSpPr/>
            <p:nvPr/>
          </p:nvSpPr>
          <p:spPr>
            <a:xfrm>
              <a:off x="2557135" y="2932204"/>
              <a:ext cx="10177" cy="10151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0" y="0"/>
                  </a:moveTo>
                  <a:cubicBezTo>
                    <a:pt x="89" y="0"/>
                    <a:pt x="1" y="88"/>
                    <a:pt x="1" y="197"/>
                  </a:cubicBezTo>
                  <a:cubicBezTo>
                    <a:pt x="1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1" name="Google Shape;19371;p68"/>
            <p:cNvSpPr/>
            <p:nvPr/>
          </p:nvSpPr>
          <p:spPr>
            <a:xfrm>
              <a:off x="2500032" y="2927037"/>
              <a:ext cx="23869" cy="23869"/>
            </a:xfrm>
            <a:custGeom>
              <a:avLst/>
              <a:gdLst/>
              <a:ahLst/>
              <a:cxnLst/>
              <a:rect l="l" t="t" r="r" b="b"/>
              <a:pathLst>
                <a:path w="910" h="910" extrusionOk="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10" y="706"/>
                    <a:pt x="910" y="455"/>
                  </a:cubicBezTo>
                  <a:cubicBezTo>
                    <a:pt x="910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2" name="Google Shape;19372;p68"/>
            <p:cNvSpPr/>
            <p:nvPr/>
          </p:nvSpPr>
          <p:spPr>
            <a:xfrm>
              <a:off x="2508583" y="2932204"/>
              <a:ext cx="10151" cy="10151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0" y="0"/>
                  </a:moveTo>
                  <a:cubicBezTo>
                    <a:pt x="89" y="0"/>
                    <a:pt x="0" y="88"/>
                    <a:pt x="0" y="197"/>
                  </a:cubicBezTo>
                  <a:cubicBezTo>
                    <a:pt x="0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3" name="Google Shape;19373;p68"/>
            <p:cNvSpPr/>
            <p:nvPr/>
          </p:nvSpPr>
          <p:spPr>
            <a:xfrm>
              <a:off x="2493999" y="3004573"/>
              <a:ext cx="342223" cy="250628"/>
            </a:xfrm>
            <a:custGeom>
              <a:avLst/>
              <a:gdLst/>
              <a:ahLst/>
              <a:cxnLst/>
              <a:rect l="l" t="t" r="r" b="b"/>
              <a:pathLst>
                <a:path w="13047" h="9555" extrusionOk="0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2748" y="9555"/>
                  </a:lnTo>
                  <a:cubicBezTo>
                    <a:pt x="13046" y="9555"/>
                    <a:pt x="13046" y="9100"/>
                    <a:pt x="12748" y="9100"/>
                  </a:cubicBezTo>
                  <a:lnTo>
                    <a:pt x="12748" y="9107"/>
                  </a:lnTo>
                  <a:lnTo>
                    <a:pt x="6374" y="9107"/>
                  </a:lnTo>
                  <a:cubicBezTo>
                    <a:pt x="3859" y="9107"/>
                    <a:pt x="1824" y="7066"/>
                    <a:pt x="1824" y="4557"/>
                  </a:cubicBezTo>
                  <a:lnTo>
                    <a:pt x="1824" y="2340"/>
                  </a:lnTo>
                  <a:cubicBezTo>
                    <a:pt x="1818" y="2171"/>
                    <a:pt x="1729" y="2021"/>
                    <a:pt x="1580" y="1940"/>
                  </a:cubicBezTo>
                  <a:cubicBezTo>
                    <a:pt x="1167" y="1696"/>
                    <a:pt x="909" y="1248"/>
                    <a:pt x="909" y="767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4" name="Google Shape;19374;p68"/>
            <p:cNvSpPr/>
            <p:nvPr/>
          </p:nvSpPr>
          <p:spPr>
            <a:xfrm>
              <a:off x="2576519" y="2987497"/>
              <a:ext cx="287612" cy="244044"/>
            </a:xfrm>
            <a:custGeom>
              <a:avLst/>
              <a:gdLst/>
              <a:ahLst/>
              <a:cxnLst/>
              <a:rect l="l" t="t" r="r" b="b"/>
              <a:pathLst>
                <a:path w="10965" h="9304" extrusionOk="0">
                  <a:moveTo>
                    <a:pt x="5798" y="1"/>
                  </a:moveTo>
                  <a:cubicBezTo>
                    <a:pt x="2231" y="1"/>
                    <a:pt x="1" y="2896"/>
                    <a:pt x="292" y="6131"/>
                  </a:cubicBezTo>
                  <a:cubicBezTo>
                    <a:pt x="359" y="6810"/>
                    <a:pt x="1048" y="8074"/>
                    <a:pt x="2399" y="8074"/>
                  </a:cubicBezTo>
                  <a:cubicBezTo>
                    <a:pt x="2841" y="8074"/>
                    <a:pt x="3355" y="7938"/>
                    <a:pt x="3940" y="7602"/>
                  </a:cubicBezTo>
                  <a:cubicBezTo>
                    <a:pt x="4523" y="8646"/>
                    <a:pt x="5629" y="9297"/>
                    <a:pt x="6829" y="9304"/>
                  </a:cubicBezTo>
                  <a:cubicBezTo>
                    <a:pt x="9114" y="9304"/>
                    <a:pt x="10965" y="7453"/>
                    <a:pt x="10965" y="5168"/>
                  </a:cubicBezTo>
                  <a:cubicBezTo>
                    <a:pt x="10958" y="2313"/>
                    <a:pt x="8646" y="1"/>
                    <a:pt x="579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5" name="Google Shape;19375;p68"/>
            <p:cNvSpPr/>
            <p:nvPr/>
          </p:nvSpPr>
          <p:spPr>
            <a:xfrm>
              <a:off x="2576519" y="2987497"/>
              <a:ext cx="227860" cy="211676"/>
            </a:xfrm>
            <a:custGeom>
              <a:avLst/>
              <a:gdLst/>
              <a:ahLst/>
              <a:cxnLst/>
              <a:rect l="l" t="t" r="r" b="b"/>
              <a:pathLst>
                <a:path w="8687" h="8070" extrusionOk="0">
                  <a:moveTo>
                    <a:pt x="5798" y="1"/>
                  </a:moveTo>
                  <a:cubicBezTo>
                    <a:pt x="2231" y="1"/>
                    <a:pt x="1" y="2896"/>
                    <a:pt x="299" y="6131"/>
                  </a:cubicBezTo>
                  <a:cubicBezTo>
                    <a:pt x="360" y="6788"/>
                    <a:pt x="1011" y="7995"/>
                    <a:pt x="2286" y="8070"/>
                  </a:cubicBezTo>
                  <a:cubicBezTo>
                    <a:pt x="1899" y="7656"/>
                    <a:pt x="1696" y="7141"/>
                    <a:pt x="1662" y="6788"/>
                  </a:cubicBezTo>
                  <a:cubicBezTo>
                    <a:pt x="1364" y="3547"/>
                    <a:pt x="3594" y="652"/>
                    <a:pt x="7161" y="652"/>
                  </a:cubicBezTo>
                  <a:cubicBezTo>
                    <a:pt x="7676" y="652"/>
                    <a:pt x="8192" y="733"/>
                    <a:pt x="8687" y="882"/>
                  </a:cubicBezTo>
                  <a:cubicBezTo>
                    <a:pt x="7832" y="306"/>
                    <a:pt x="6829" y="1"/>
                    <a:pt x="57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6" name="Google Shape;19376;p68"/>
            <p:cNvSpPr/>
            <p:nvPr/>
          </p:nvSpPr>
          <p:spPr>
            <a:xfrm>
              <a:off x="2651930" y="3069308"/>
              <a:ext cx="146573" cy="122940"/>
            </a:xfrm>
            <a:custGeom>
              <a:avLst/>
              <a:gdLst/>
              <a:ahLst/>
              <a:cxnLst/>
              <a:rect l="l" t="t" r="r" b="b"/>
              <a:pathLst>
                <a:path w="5588" h="4687" extrusionOk="0">
                  <a:moveTo>
                    <a:pt x="3249" y="1"/>
                  </a:moveTo>
                  <a:cubicBezTo>
                    <a:pt x="2259" y="1"/>
                    <a:pt x="1275" y="591"/>
                    <a:pt x="740" y="1499"/>
                  </a:cubicBezTo>
                  <a:cubicBezTo>
                    <a:pt x="407" y="2049"/>
                    <a:pt x="1" y="3167"/>
                    <a:pt x="658" y="4686"/>
                  </a:cubicBezTo>
                  <a:cubicBezTo>
                    <a:pt x="801" y="4625"/>
                    <a:pt x="936" y="4557"/>
                    <a:pt x="1065" y="4476"/>
                  </a:cubicBezTo>
                  <a:cubicBezTo>
                    <a:pt x="645" y="3479"/>
                    <a:pt x="658" y="2517"/>
                    <a:pt x="1126" y="1730"/>
                  </a:cubicBezTo>
                  <a:cubicBezTo>
                    <a:pt x="1581" y="971"/>
                    <a:pt x="2435" y="462"/>
                    <a:pt x="3249" y="462"/>
                  </a:cubicBezTo>
                  <a:cubicBezTo>
                    <a:pt x="4293" y="462"/>
                    <a:pt x="5134" y="1303"/>
                    <a:pt x="5134" y="2347"/>
                  </a:cubicBezTo>
                  <a:cubicBezTo>
                    <a:pt x="5134" y="3154"/>
                    <a:pt x="4483" y="3812"/>
                    <a:pt x="3669" y="3812"/>
                  </a:cubicBezTo>
                  <a:cubicBezTo>
                    <a:pt x="3045" y="3812"/>
                    <a:pt x="2543" y="3310"/>
                    <a:pt x="2543" y="2686"/>
                  </a:cubicBezTo>
                  <a:cubicBezTo>
                    <a:pt x="2523" y="2252"/>
                    <a:pt x="2855" y="1879"/>
                    <a:pt x="3289" y="1852"/>
                  </a:cubicBezTo>
                  <a:cubicBezTo>
                    <a:pt x="3311" y="1850"/>
                    <a:pt x="3333" y="1849"/>
                    <a:pt x="3355" y="1849"/>
                  </a:cubicBezTo>
                  <a:cubicBezTo>
                    <a:pt x="3651" y="1849"/>
                    <a:pt x="3972" y="2023"/>
                    <a:pt x="4042" y="2503"/>
                  </a:cubicBezTo>
                  <a:cubicBezTo>
                    <a:pt x="4060" y="2635"/>
                    <a:pt x="4159" y="2696"/>
                    <a:pt x="4260" y="2696"/>
                  </a:cubicBezTo>
                  <a:cubicBezTo>
                    <a:pt x="4387" y="2696"/>
                    <a:pt x="4516" y="2601"/>
                    <a:pt x="4489" y="2435"/>
                  </a:cubicBezTo>
                  <a:cubicBezTo>
                    <a:pt x="4387" y="1707"/>
                    <a:pt x="3858" y="1394"/>
                    <a:pt x="3349" y="1394"/>
                  </a:cubicBezTo>
                  <a:cubicBezTo>
                    <a:pt x="3318" y="1394"/>
                    <a:pt x="3287" y="1395"/>
                    <a:pt x="3255" y="1398"/>
                  </a:cubicBezTo>
                  <a:cubicBezTo>
                    <a:pt x="2584" y="1438"/>
                    <a:pt x="2069" y="2008"/>
                    <a:pt x="2089" y="2686"/>
                  </a:cubicBezTo>
                  <a:cubicBezTo>
                    <a:pt x="2089" y="3561"/>
                    <a:pt x="2794" y="4266"/>
                    <a:pt x="3669" y="4266"/>
                  </a:cubicBezTo>
                  <a:cubicBezTo>
                    <a:pt x="4734" y="4266"/>
                    <a:pt x="5588" y="3405"/>
                    <a:pt x="5588" y="2347"/>
                  </a:cubicBezTo>
                  <a:cubicBezTo>
                    <a:pt x="5588" y="1052"/>
                    <a:pt x="4537" y="1"/>
                    <a:pt x="3249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7" name="Google Shape;19377;p68"/>
            <p:cNvSpPr/>
            <p:nvPr/>
          </p:nvSpPr>
          <p:spPr>
            <a:xfrm>
              <a:off x="2517842" y="3062200"/>
              <a:ext cx="19935" cy="14610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0" y="1"/>
                  </a:moveTo>
                  <a:lnTo>
                    <a:pt x="0" y="489"/>
                  </a:lnTo>
                  <a:cubicBezTo>
                    <a:pt x="149" y="530"/>
                    <a:pt x="305" y="550"/>
                    <a:pt x="461" y="557"/>
                  </a:cubicBezTo>
                  <a:cubicBezTo>
                    <a:pt x="759" y="557"/>
                    <a:pt x="759" y="96"/>
                    <a:pt x="461" y="96"/>
                  </a:cubicBezTo>
                  <a:cubicBezTo>
                    <a:pt x="298" y="96"/>
                    <a:pt x="149" y="62"/>
                    <a:pt x="0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78" name="Google Shape;19378;p68"/>
          <p:cNvGrpSpPr/>
          <p:nvPr/>
        </p:nvGrpSpPr>
        <p:grpSpPr>
          <a:xfrm>
            <a:off x="3589417" y="2950696"/>
            <a:ext cx="370315" cy="281028"/>
            <a:chOff x="3589417" y="2950696"/>
            <a:chExt cx="370315" cy="281028"/>
          </a:xfrm>
        </p:grpSpPr>
        <p:sp>
          <p:nvSpPr>
            <p:cNvPr id="19379" name="Google Shape;19379;p68"/>
            <p:cNvSpPr/>
            <p:nvPr/>
          </p:nvSpPr>
          <p:spPr>
            <a:xfrm>
              <a:off x="3719098" y="2969083"/>
              <a:ext cx="110612" cy="83018"/>
            </a:xfrm>
            <a:custGeom>
              <a:avLst/>
              <a:gdLst/>
              <a:ahLst/>
              <a:cxnLst/>
              <a:rect l="l" t="t" r="r" b="b"/>
              <a:pathLst>
                <a:path w="4217" h="3165" extrusionOk="0">
                  <a:moveTo>
                    <a:pt x="566" y="0"/>
                  </a:moveTo>
                  <a:cubicBezTo>
                    <a:pt x="424" y="0"/>
                    <a:pt x="247" y="66"/>
                    <a:pt x="94" y="323"/>
                  </a:cubicBezTo>
                  <a:cubicBezTo>
                    <a:pt x="0" y="498"/>
                    <a:pt x="149" y="656"/>
                    <a:pt x="303" y="656"/>
                  </a:cubicBezTo>
                  <a:cubicBezTo>
                    <a:pt x="370" y="656"/>
                    <a:pt x="438" y="626"/>
                    <a:pt x="488" y="554"/>
                  </a:cubicBezTo>
                  <a:cubicBezTo>
                    <a:pt x="528" y="479"/>
                    <a:pt x="562" y="459"/>
                    <a:pt x="569" y="452"/>
                  </a:cubicBezTo>
                  <a:cubicBezTo>
                    <a:pt x="800" y="452"/>
                    <a:pt x="1403" y="1605"/>
                    <a:pt x="1871" y="3164"/>
                  </a:cubicBezTo>
                  <a:lnTo>
                    <a:pt x="2346" y="3164"/>
                  </a:lnTo>
                  <a:cubicBezTo>
                    <a:pt x="2813" y="1605"/>
                    <a:pt x="3417" y="452"/>
                    <a:pt x="3647" y="452"/>
                  </a:cubicBezTo>
                  <a:cubicBezTo>
                    <a:pt x="3654" y="452"/>
                    <a:pt x="3688" y="479"/>
                    <a:pt x="3736" y="554"/>
                  </a:cubicBezTo>
                  <a:cubicBezTo>
                    <a:pt x="3783" y="626"/>
                    <a:pt x="3850" y="656"/>
                    <a:pt x="3916" y="656"/>
                  </a:cubicBezTo>
                  <a:cubicBezTo>
                    <a:pt x="4068" y="656"/>
                    <a:pt x="4217" y="498"/>
                    <a:pt x="4122" y="323"/>
                  </a:cubicBezTo>
                  <a:lnTo>
                    <a:pt x="4129" y="323"/>
                  </a:lnTo>
                  <a:cubicBezTo>
                    <a:pt x="3977" y="66"/>
                    <a:pt x="3799" y="0"/>
                    <a:pt x="3658" y="0"/>
                  </a:cubicBezTo>
                  <a:cubicBezTo>
                    <a:pt x="3635" y="0"/>
                    <a:pt x="3614" y="2"/>
                    <a:pt x="3593" y="4"/>
                  </a:cubicBezTo>
                  <a:cubicBezTo>
                    <a:pt x="3010" y="79"/>
                    <a:pt x="2454" y="1415"/>
                    <a:pt x="2108" y="2418"/>
                  </a:cubicBezTo>
                  <a:cubicBezTo>
                    <a:pt x="1769" y="1415"/>
                    <a:pt x="1206" y="79"/>
                    <a:pt x="630" y="4"/>
                  </a:cubicBezTo>
                  <a:cubicBezTo>
                    <a:pt x="610" y="2"/>
                    <a:pt x="588" y="0"/>
                    <a:pt x="56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0" name="Google Shape;19380;p68"/>
            <p:cNvSpPr/>
            <p:nvPr/>
          </p:nvSpPr>
          <p:spPr>
            <a:xfrm>
              <a:off x="3589417" y="2950696"/>
              <a:ext cx="370315" cy="137865"/>
            </a:xfrm>
            <a:custGeom>
              <a:avLst/>
              <a:gdLst/>
              <a:ahLst/>
              <a:cxnLst/>
              <a:rect l="l" t="t" r="r" b="b"/>
              <a:pathLst>
                <a:path w="14118" h="5256" extrusionOk="0">
                  <a:moveTo>
                    <a:pt x="909" y="0"/>
                  </a:moveTo>
                  <a:cubicBezTo>
                    <a:pt x="0" y="0"/>
                    <a:pt x="7" y="455"/>
                    <a:pt x="7" y="685"/>
                  </a:cubicBezTo>
                  <a:cubicBezTo>
                    <a:pt x="7" y="1370"/>
                    <a:pt x="1418" y="2570"/>
                    <a:pt x="909" y="4096"/>
                  </a:cubicBezTo>
                  <a:cubicBezTo>
                    <a:pt x="570" y="5126"/>
                    <a:pt x="3818" y="5248"/>
                    <a:pt x="5459" y="5248"/>
                  </a:cubicBezTo>
                  <a:cubicBezTo>
                    <a:pt x="6008" y="5248"/>
                    <a:pt x="6571" y="5235"/>
                    <a:pt x="6571" y="5235"/>
                  </a:cubicBezTo>
                  <a:lnTo>
                    <a:pt x="6727" y="4923"/>
                  </a:lnTo>
                  <a:cubicBezTo>
                    <a:pt x="6829" y="4981"/>
                    <a:pt x="6942" y="5009"/>
                    <a:pt x="7056" y="5009"/>
                  </a:cubicBezTo>
                  <a:cubicBezTo>
                    <a:pt x="7169" y="5009"/>
                    <a:pt x="7283" y="4981"/>
                    <a:pt x="7385" y="4923"/>
                  </a:cubicBezTo>
                  <a:lnTo>
                    <a:pt x="7547" y="5242"/>
                  </a:lnTo>
                  <a:cubicBezTo>
                    <a:pt x="7547" y="5242"/>
                    <a:pt x="8110" y="5255"/>
                    <a:pt x="8659" y="5255"/>
                  </a:cubicBezTo>
                  <a:cubicBezTo>
                    <a:pt x="10300" y="5255"/>
                    <a:pt x="13548" y="5126"/>
                    <a:pt x="13209" y="4103"/>
                  </a:cubicBezTo>
                  <a:cubicBezTo>
                    <a:pt x="12701" y="2570"/>
                    <a:pt x="14111" y="1363"/>
                    <a:pt x="14111" y="685"/>
                  </a:cubicBezTo>
                  <a:cubicBezTo>
                    <a:pt x="14111" y="455"/>
                    <a:pt x="14118" y="0"/>
                    <a:pt x="13209" y="0"/>
                  </a:cubicBezTo>
                  <a:cubicBezTo>
                    <a:pt x="10565" y="0"/>
                    <a:pt x="8571" y="2577"/>
                    <a:pt x="7757" y="3980"/>
                  </a:cubicBezTo>
                  <a:cubicBezTo>
                    <a:pt x="7744" y="4004"/>
                    <a:pt x="7722" y="4016"/>
                    <a:pt x="7700" y="4016"/>
                  </a:cubicBezTo>
                  <a:cubicBezTo>
                    <a:pt x="7678" y="4016"/>
                    <a:pt x="7656" y="4004"/>
                    <a:pt x="7642" y="3980"/>
                  </a:cubicBezTo>
                  <a:cubicBezTo>
                    <a:pt x="7512" y="3755"/>
                    <a:pt x="7283" y="3641"/>
                    <a:pt x="7053" y="3641"/>
                  </a:cubicBezTo>
                  <a:cubicBezTo>
                    <a:pt x="6827" y="3641"/>
                    <a:pt x="6600" y="3752"/>
                    <a:pt x="6469" y="3974"/>
                  </a:cubicBezTo>
                  <a:cubicBezTo>
                    <a:pt x="6459" y="3997"/>
                    <a:pt x="6437" y="4009"/>
                    <a:pt x="6414" y="4009"/>
                  </a:cubicBezTo>
                  <a:cubicBezTo>
                    <a:pt x="6391" y="4009"/>
                    <a:pt x="6367" y="3997"/>
                    <a:pt x="6354" y="3974"/>
                  </a:cubicBezTo>
                  <a:cubicBezTo>
                    <a:pt x="5540" y="2570"/>
                    <a:pt x="3553" y="0"/>
                    <a:pt x="9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1" name="Google Shape;19381;p68"/>
            <p:cNvSpPr/>
            <p:nvPr/>
          </p:nvSpPr>
          <p:spPr>
            <a:xfrm>
              <a:off x="3774574" y="3080535"/>
              <a:ext cx="162206" cy="151190"/>
            </a:xfrm>
            <a:custGeom>
              <a:avLst/>
              <a:gdLst/>
              <a:ahLst/>
              <a:cxnLst/>
              <a:rect l="l" t="t" r="r" b="b"/>
              <a:pathLst>
                <a:path w="6184" h="5764" extrusionOk="0">
                  <a:moveTo>
                    <a:pt x="4218" y="0"/>
                  </a:moveTo>
                  <a:lnTo>
                    <a:pt x="0" y="54"/>
                  </a:lnTo>
                  <a:lnTo>
                    <a:pt x="0" y="2428"/>
                  </a:lnTo>
                  <a:cubicBezTo>
                    <a:pt x="0" y="2428"/>
                    <a:pt x="1153" y="5675"/>
                    <a:pt x="2048" y="5750"/>
                  </a:cubicBezTo>
                  <a:cubicBezTo>
                    <a:pt x="2156" y="5757"/>
                    <a:pt x="2272" y="5764"/>
                    <a:pt x="2394" y="5764"/>
                  </a:cubicBezTo>
                  <a:cubicBezTo>
                    <a:pt x="3241" y="5764"/>
                    <a:pt x="4299" y="5479"/>
                    <a:pt x="5235" y="4157"/>
                  </a:cubicBezTo>
                  <a:cubicBezTo>
                    <a:pt x="6184" y="2807"/>
                    <a:pt x="5845" y="1024"/>
                    <a:pt x="42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2" name="Google Shape;19382;p68"/>
            <p:cNvSpPr/>
            <p:nvPr/>
          </p:nvSpPr>
          <p:spPr>
            <a:xfrm>
              <a:off x="3786483" y="3097191"/>
              <a:ext cx="129157" cy="122809"/>
            </a:xfrm>
            <a:custGeom>
              <a:avLst/>
              <a:gdLst/>
              <a:ahLst/>
              <a:cxnLst/>
              <a:rect l="l" t="t" r="r" b="b"/>
              <a:pathLst>
                <a:path w="4924" h="4682" extrusionOk="0">
                  <a:moveTo>
                    <a:pt x="3688" y="0"/>
                  </a:moveTo>
                  <a:cubicBezTo>
                    <a:pt x="3672" y="0"/>
                    <a:pt x="3657" y="1"/>
                    <a:pt x="3642" y="2"/>
                  </a:cubicBezTo>
                  <a:cubicBezTo>
                    <a:pt x="2874" y="78"/>
                    <a:pt x="2100" y="118"/>
                    <a:pt x="1326" y="118"/>
                  </a:cubicBezTo>
                  <a:cubicBezTo>
                    <a:pt x="1266" y="118"/>
                    <a:pt x="1206" y="118"/>
                    <a:pt x="1146" y="118"/>
                  </a:cubicBezTo>
                  <a:cubicBezTo>
                    <a:pt x="597" y="118"/>
                    <a:pt x="27" y="104"/>
                    <a:pt x="21" y="104"/>
                  </a:cubicBezTo>
                  <a:lnTo>
                    <a:pt x="0" y="111"/>
                  </a:lnTo>
                  <a:lnTo>
                    <a:pt x="0" y="1718"/>
                  </a:lnTo>
                  <a:cubicBezTo>
                    <a:pt x="577" y="3318"/>
                    <a:pt x="1336" y="4593"/>
                    <a:pt x="1634" y="4668"/>
                  </a:cubicBezTo>
                  <a:cubicBezTo>
                    <a:pt x="1736" y="4674"/>
                    <a:pt x="1838" y="4681"/>
                    <a:pt x="1940" y="4681"/>
                  </a:cubicBezTo>
                  <a:cubicBezTo>
                    <a:pt x="2930" y="4681"/>
                    <a:pt x="3736" y="4213"/>
                    <a:pt x="4408" y="3264"/>
                  </a:cubicBezTo>
                  <a:cubicBezTo>
                    <a:pt x="4781" y="2749"/>
                    <a:pt x="4923" y="2104"/>
                    <a:pt x="4808" y="1481"/>
                  </a:cubicBezTo>
                  <a:cubicBezTo>
                    <a:pt x="4693" y="959"/>
                    <a:pt x="4415" y="484"/>
                    <a:pt x="4014" y="125"/>
                  </a:cubicBezTo>
                  <a:cubicBezTo>
                    <a:pt x="3924" y="46"/>
                    <a:pt x="3807" y="0"/>
                    <a:pt x="3688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3" name="Google Shape;19383;p68"/>
            <p:cNvSpPr/>
            <p:nvPr/>
          </p:nvSpPr>
          <p:spPr>
            <a:xfrm>
              <a:off x="3801591" y="2978054"/>
              <a:ext cx="130757" cy="98415"/>
            </a:xfrm>
            <a:custGeom>
              <a:avLst/>
              <a:gdLst/>
              <a:ahLst/>
              <a:cxnLst/>
              <a:rect l="l" t="t" r="r" b="b"/>
              <a:pathLst>
                <a:path w="4985" h="3752" extrusionOk="0">
                  <a:moveTo>
                    <a:pt x="3253" y="1"/>
                  </a:moveTo>
                  <a:cubicBezTo>
                    <a:pt x="3229" y="1"/>
                    <a:pt x="3205" y="1"/>
                    <a:pt x="3181" y="1"/>
                  </a:cubicBezTo>
                  <a:cubicBezTo>
                    <a:pt x="3099" y="1"/>
                    <a:pt x="3018" y="29"/>
                    <a:pt x="2944" y="69"/>
                  </a:cubicBezTo>
                  <a:cubicBezTo>
                    <a:pt x="1547" y="930"/>
                    <a:pt x="564" y="2429"/>
                    <a:pt x="123" y="3243"/>
                  </a:cubicBezTo>
                  <a:cubicBezTo>
                    <a:pt x="1" y="3466"/>
                    <a:pt x="157" y="3744"/>
                    <a:pt x="414" y="3751"/>
                  </a:cubicBezTo>
                  <a:lnTo>
                    <a:pt x="570" y="3751"/>
                  </a:lnTo>
                  <a:cubicBezTo>
                    <a:pt x="3561" y="3751"/>
                    <a:pt x="4537" y="3351"/>
                    <a:pt x="4686" y="3182"/>
                  </a:cubicBezTo>
                  <a:cubicBezTo>
                    <a:pt x="4408" y="2334"/>
                    <a:pt x="4612" y="1595"/>
                    <a:pt x="4896" y="978"/>
                  </a:cubicBezTo>
                  <a:cubicBezTo>
                    <a:pt x="4984" y="802"/>
                    <a:pt x="4944" y="585"/>
                    <a:pt x="4795" y="456"/>
                  </a:cubicBezTo>
                  <a:cubicBezTo>
                    <a:pt x="4531" y="225"/>
                    <a:pt x="4069" y="1"/>
                    <a:pt x="3253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4" name="Google Shape;19384;p68"/>
            <p:cNvSpPr/>
            <p:nvPr/>
          </p:nvSpPr>
          <p:spPr>
            <a:xfrm>
              <a:off x="3803558" y="2978054"/>
              <a:ext cx="127556" cy="90415"/>
            </a:xfrm>
            <a:custGeom>
              <a:avLst/>
              <a:gdLst/>
              <a:ahLst/>
              <a:cxnLst/>
              <a:rect l="l" t="t" r="r" b="b"/>
              <a:pathLst>
                <a:path w="4863" h="3447" extrusionOk="0">
                  <a:moveTo>
                    <a:pt x="3177" y="1"/>
                  </a:moveTo>
                  <a:cubicBezTo>
                    <a:pt x="3154" y="1"/>
                    <a:pt x="3130" y="1"/>
                    <a:pt x="3106" y="1"/>
                  </a:cubicBezTo>
                  <a:cubicBezTo>
                    <a:pt x="3018" y="1"/>
                    <a:pt x="2936" y="29"/>
                    <a:pt x="2869" y="69"/>
                  </a:cubicBezTo>
                  <a:cubicBezTo>
                    <a:pt x="1472" y="930"/>
                    <a:pt x="489" y="2429"/>
                    <a:pt x="48" y="3243"/>
                  </a:cubicBezTo>
                  <a:cubicBezTo>
                    <a:pt x="14" y="3304"/>
                    <a:pt x="0" y="3378"/>
                    <a:pt x="14" y="3446"/>
                  </a:cubicBezTo>
                  <a:cubicBezTo>
                    <a:pt x="1736" y="2700"/>
                    <a:pt x="3648" y="1547"/>
                    <a:pt x="4862" y="774"/>
                  </a:cubicBezTo>
                  <a:cubicBezTo>
                    <a:pt x="4862" y="652"/>
                    <a:pt x="4808" y="537"/>
                    <a:pt x="4720" y="456"/>
                  </a:cubicBezTo>
                  <a:cubicBezTo>
                    <a:pt x="4456" y="225"/>
                    <a:pt x="3988" y="1"/>
                    <a:pt x="3177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5" name="Google Shape;19385;p68"/>
            <p:cNvSpPr/>
            <p:nvPr/>
          </p:nvSpPr>
          <p:spPr>
            <a:xfrm>
              <a:off x="3926813" y="2960637"/>
              <a:ext cx="20302" cy="20486"/>
            </a:xfrm>
            <a:custGeom>
              <a:avLst/>
              <a:gdLst/>
              <a:ahLst/>
              <a:cxnLst/>
              <a:rect l="l" t="t" r="r" b="b"/>
              <a:pathLst>
                <a:path w="774" h="781" extrusionOk="0">
                  <a:moveTo>
                    <a:pt x="387" y="1"/>
                  </a:moveTo>
                  <a:cubicBezTo>
                    <a:pt x="170" y="1"/>
                    <a:pt x="0" y="177"/>
                    <a:pt x="0" y="387"/>
                  </a:cubicBezTo>
                  <a:cubicBezTo>
                    <a:pt x="0" y="604"/>
                    <a:pt x="170" y="781"/>
                    <a:pt x="387" y="781"/>
                  </a:cubicBezTo>
                  <a:cubicBezTo>
                    <a:pt x="597" y="781"/>
                    <a:pt x="773" y="604"/>
                    <a:pt x="773" y="387"/>
                  </a:cubicBezTo>
                  <a:cubicBezTo>
                    <a:pt x="773" y="177"/>
                    <a:pt x="597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6" name="Google Shape;19386;p68"/>
            <p:cNvSpPr/>
            <p:nvPr/>
          </p:nvSpPr>
          <p:spPr>
            <a:xfrm>
              <a:off x="3786483" y="3099919"/>
              <a:ext cx="127373" cy="111530"/>
            </a:xfrm>
            <a:custGeom>
              <a:avLst/>
              <a:gdLst/>
              <a:ahLst/>
              <a:cxnLst/>
              <a:rect l="l" t="t" r="r" b="b"/>
              <a:pathLst>
                <a:path w="4856" h="4252" extrusionOk="0">
                  <a:moveTo>
                    <a:pt x="0" y="0"/>
                  </a:moveTo>
                  <a:lnTo>
                    <a:pt x="0" y="427"/>
                  </a:lnTo>
                  <a:lnTo>
                    <a:pt x="3228" y="4252"/>
                  </a:lnTo>
                  <a:cubicBezTo>
                    <a:pt x="3364" y="4177"/>
                    <a:pt x="3492" y="4096"/>
                    <a:pt x="3614" y="4001"/>
                  </a:cubicBezTo>
                  <a:lnTo>
                    <a:pt x="1641" y="1661"/>
                  </a:lnTo>
                  <a:lnTo>
                    <a:pt x="4849" y="1872"/>
                  </a:lnTo>
                  <a:cubicBezTo>
                    <a:pt x="4855" y="1716"/>
                    <a:pt x="4842" y="1567"/>
                    <a:pt x="4815" y="1411"/>
                  </a:cubicBezTo>
                  <a:lnTo>
                    <a:pt x="4245" y="1377"/>
                  </a:lnTo>
                  <a:lnTo>
                    <a:pt x="1940" y="7"/>
                  </a:lnTo>
                  <a:cubicBezTo>
                    <a:pt x="1689" y="14"/>
                    <a:pt x="1424" y="14"/>
                    <a:pt x="1146" y="14"/>
                  </a:cubicBezTo>
                  <a:lnTo>
                    <a:pt x="1065" y="14"/>
                  </a:lnTo>
                  <a:lnTo>
                    <a:pt x="3242" y="1309"/>
                  </a:lnTo>
                  <a:lnTo>
                    <a:pt x="1234" y="1173"/>
                  </a:lnTo>
                  <a:lnTo>
                    <a:pt x="238" y="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7" name="Google Shape;19387;p68"/>
            <p:cNvSpPr/>
            <p:nvPr/>
          </p:nvSpPr>
          <p:spPr>
            <a:xfrm>
              <a:off x="3859979" y="3157887"/>
              <a:ext cx="51909" cy="38978"/>
            </a:xfrm>
            <a:custGeom>
              <a:avLst/>
              <a:gdLst/>
              <a:ahLst/>
              <a:cxnLst/>
              <a:rect l="l" t="t" r="r" b="b"/>
              <a:pathLst>
                <a:path w="1979" h="1486" extrusionOk="0">
                  <a:moveTo>
                    <a:pt x="160" y="0"/>
                  </a:moveTo>
                  <a:cubicBezTo>
                    <a:pt x="57" y="0"/>
                    <a:pt x="0" y="125"/>
                    <a:pt x="67" y="211"/>
                  </a:cubicBezTo>
                  <a:lnTo>
                    <a:pt x="1145" y="1486"/>
                  </a:lnTo>
                  <a:cubicBezTo>
                    <a:pt x="1314" y="1316"/>
                    <a:pt x="1470" y="1140"/>
                    <a:pt x="1606" y="943"/>
                  </a:cubicBezTo>
                  <a:cubicBezTo>
                    <a:pt x="1782" y="692"/>
                    <a:pt x="1904" y="414"/>
                    <a:pt x="1979" y="123"/>
                  </a:cubicBezTo>
                  <a:lnTo>
                    <a:pt x="168" y="1"/>
                  </a:lnTo>
                  <a:cubicBezTo>
                    <a:pt x="166" y="0"/>
                    <a:pt x="163" y="0"/>
                    <a:pt x="160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8" name="Google Shape;19388;p68"/>
            <p:cNvSpPr/>
            <p:nvPr/>
          </p:nvSpPr>
          <p:spPr>
            <a:xfrm>
              <a:off x="3811191" y="3046200"/>
              <a:ext cx="113340" cy="30269"/>
            </a:xfrm>
            <a:custGeom>
              <a:avLst/>
              <a:gdLst/>
              <a:ahLst/>
              <a:cxnLst/>
              <a:rect l="l" t="t" r="r" b="b"/>
              <a:pathLst>
                <a:path w="4321" h="1154" extrusionOk="0">
                  <a:moveTo>
                    <a:pt x="4198" y="0"/>
                  </a:moveTo>
                  <a:cubicBezTo>
                    <a:pt x="2849" y="543"/>
                    <a:pt x="1438" y="923"/>
                    <a:pt x="1" y="1146"/>
                  </a:cubicBezTo>
                  <a:cubicBezTo>
                    <a:pt x="21" y="1146"/>
                    <a:pt x="35" y="1146"/>
                    <a:pt x="48" y="1153"/>
                  </a:cubicBezTo>
                  <a:lnTo>
                    <a:pt x="204" y="1153"/>
                  </a:lnTo>
                  <a:cubicBezTo>
                    <a:pt x="3201" y="1153"/>
                    <a:pt x="4171" y="760"/>
                    <a:pt x="4320" y="590"/>
                  </a:cubicBezTo>
                  <a:cubicBezTo>
                    <a:pt x="4259" y="394"/>
                    <a:pt x="4218" y="197"/>
                    <a:pt x="41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9" name="Google Shape;19389;p68"/>
            <p:cNvSpPr/>
            <p:nvPr/>
          </p:nvSpPr>
          <p:spPr>
            <a:xfrm>
              <a:off x="3612368" y="3080535"/>
              <a:ext cx="162233" cy="151190"/>
            </a:xfrm>
            <a:custGeom>
              <a:avLst/>
              <a:gdLst/>
              <a:ahLst/>
              <a:cxnLst/>
              <a:rect l="l" t="t" r="r" b="b"/>
              <a:pathLst>
                <a:path w="6185" h="5764" extrusionOk="0">
                  <a:moveTo>
                    <a:pt x="1966" y="0"/>
                  </a:moveTo>
                  <a:cubicBezTo>
                    <a:pt x="339" y="1024"/>
                    <a:pt x="0" y="2807"/>
                    <a:pt x="949" y="4157"/>
                  </a:cubicBezTo>
                  <a:cubicBezTo>
                    <a:pt x="1885" y="5472"/>
                    <a:pt x="2943" y="5764"/>
                    <a:pt x="3790" y="5764"/>
                  </a:cubicBezTo>
                  <a:cubicBezTo>
                    <a:pt x="3913" y="5764"/>
                    <a:pt x="4028" y="5757"/>
                    <a:pt x="4136" y="5750"/>
                  </a:cubicBezTo>
                  <a:cubicBezTo>
                    <a:pt x="5031" y="5675"/>
                    <a:pt x="6184" y="2428"/>
                    <a:pt x="6184" y="2428"/>
                  </a:cubicBezTo>
                  <a:lnTo>
                    <a:pt x="6184" y="54"/>
                  </a:lnTo>
                  <a:lnTo>
                    <a:pt x="1966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0" name="Google Shape;19390;p68"/>
            <p:cNvSpPr/>
            <p:nvPr/>
          </p:nvSpPr>
          <p:spPr>
            <a:xfrm>
              <a:off x="3633509" y="3097296"/>
              <a:ext cx="129157" cy="122704"/>
            </a:xfrm>
            <a:custGeom>
              <a:avLst/>
              <a:gdLst/>
              <a:ahLst/>
              <a:cxnLst/>
              <a:rect l="l" t="t" r="r" b="b"/>
              <a:pathLst>
                <a:path w="4924" h="4678" extrusionOk="0">
                  <a:moveTo>
                    <a:pt x="1220" y="1"/>
                  </a:moveTo>
                  <a:cubicBezTo>
                    <a:pt x="1106" y="1"/>
                    <a:pt x="996" y="47"/>
                    <a:pt x="910" y="127"/>
                  </a:cubicBezTo>
                  <a:cubicBezTo>
                    <a:pt x="510" y="480"/>
                    <a:pt x="232" y="955"/>
                    <a:pt x="116" y="1483"/>
                  </a:cubicBezTo>
                  <a:cubicBezTo>
                    <a:pt x="1" y="2107"/>
                    <a:pt x="143" y="2751"/>
                    <a:pt x="516" y="3260"/>
                  </a:cubicBezTo>
                  <a:cubicBezTo>
                    <a:pt x="1188" y="4216"/>
                    <a:pt x="1995" y="4677"/>
                    <a:pt x="2984" y="4677"/>
                  </a:cubicBezTo>
                  <a:cubicBezTo>
                    <a:pt x="3086" y="4677"/>
                    <a:pt x="3188" y="4670"/>
                    <a:pt x="3296" y="4664"/>
                  </a:cubicBezTo>
                  <a:cubicBezTo>
                    <a:pt x="3588" y="4589"/>
                    <a:pt x="4347" y="3321"/>
                    <a:pt x="4924" y="1721"/>
                  </a:cubicBezTo>
                  <a:lnTo>
                    <a:pt x="4924" y="107"/>
                  </a:lnTo>
                  <a:lnTo>
                    <a:pt x="4903" y="100"/>
                  </a:lnTo>
                  <a:cubicBezTo>
                    <a:pt x="4897" y="100"/>
                    <a:pt x="4327" y="114"/>
                    <a:pt x="3778" y="114"/>
                  </a:cubicBezTo>
                  <a:cubicBezTo>
                    <a:pt x="3709" y="114"/>
                    <a:pt x="3640" y="115"/>
                    <a:pt x="3571" y="115"/>
                  </a:cubicBezTo>
                  <a:cubicBezTo>
                    <a:pt x="2806" y="115"/>
                    <a:pt x="2041" y="80"/>
                    <a:pt x="1283" y="5"/>
                  </a:cubicBezTo>
                  <a:cubicBezTo>
                    <a:pt x="1262" y="2"/>
                    <a:pt x="1241" y="1"/>
                    <a:pt x="12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1" name="Google Shape;19391;p68"/>
            <p:cNvSpPr/>
            <p:nvPr/>
          </p:nvSpPr>
          <p:spPr>
            <a:xfrm>
              <a:off x="3616801" y="2978054"/>
              <a:ext cx="130757" cy="98415"/>
            </a:xfrm>
            <a:custGeom>
              <a:avLst/>
              <a:gdLst/>
              <a:ahLst/>
              <a:cxnLst/>
              <a:rect l="l" t="t" r="r" b="b"/>
              <a:pathLst>
                <a:path w="4985" h="3752" extrusionOk="0">
                  <a:moveTo>
                    <a:pt x="1732" y="1"/>
                  </a:moveTo>
                  <a:cubicBezTo>
                    <a:pt x="916" y="1"/>
                    <a:pt x="454" y="225"/>
                    <a:pt x="190" y="456"/>
                  </a:cubicBezTo>
                  <a:cubicBezTo>
                    <a:pt x="41" y="591"/>
                    <a:pt x="1" y="802"/>
                    <a:pt x="89" y="985"/>
                  </a:cubicBezTo>
                  <a:cubicBezTo>
                    <a:pt x="374" y="1595"/>
                    <a:pt x="577" y="2341"/>
                    <a:pt x="299" y="3188"/>
                  </a:cubicBezTo>
                  <a:cubicBezTo>
                    <a:pt x="448" y="3358"/>
                    <a:pt x="1418" y="3751"/>
                    <a:pt x="4415" y="3751"/>
                  </a:cubicBezTo>
                  <a:lnTo>
                    <a:pt x="4571" y="3751"/>
                  </a:lnTo>
                  <a:cubicBezTo>
                    <a:pt x="4828" y="3744"/>
                    <a:pt x="4984" y="3473"/>
                    <a:pt x="4862" y="3249"/>
                  </a:cubicBezTo>
                  <a:cubicBezTo>
                    <a:pt x="4422" y="2429"/>
                    <a:pt x="3438" y="937"/>
                    <a:pt x="2042" y="76"/>
                  </a:cubicBezTo>
                  <a:cubicBezTo>
                    <a:pt x="1967" y="29"/>
                    <a:pt x="1886" y="8"/>
                    <a:pt x="1804" y="1"/>
                  </a:cubicBezTo>
                  <a:cubicBezTo>
                    <a:pt x="1780" y="1"/>
                    <a:pt x="1756" y="1"/>
                    <a:pt x="1732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2" name="Google Shape;19392;p68"/>
            <p:cNvSpPr/>
            <p:nvPr/>
          </p:nvSpPr>
          <p:spPr>
            <a:xfrm>
              <a:off x="3618060" y="2978054"/>
              <a:ext cx="127373" cy="90415"/>
            </a:xfrm>
            <a:custGeom>
              <a:avLst/>
              <a:gdLst/>
              <a:ahLst/>
              <a:cxnLst/>
              <a:rect l="l" t="t" r="r" b="b"/>
              <a:pathLst>
                <a:path w="4856" h="3447" extrusionOk="0">
                  <a:moveTo>
                    <a:pt x="1684" y="1"/>
                  </a:moveTo>
                  <a:cubicBezTo>
                    <a:pt x="868" y="1"/>
                    <a:pt x="406" y="225"/>
                    <a:pt x="142" y="456"/>
                  </a:cubicBezTo>
                  <a:cubicBezTo>
                    <a:pt x="48" y="537"/>
                    <a:pt x="0" y="652"/>
                    <a:pt x="0" y="774"/>
                  </a:cubicBezTo>
                  <a:cubicBezTo>
                    <a:pt x="1214" y="1547"/>
                    <a:pt x="3126" y="2700"/>
                    <a:pt x="4848" y="3446"/>
                  </a:cubicBezTo>
                  <a:cubicBezTo>
                    <a:pt x="4855" y="3378"/>
                    <a:pt x="4841" y="3304"/>
                    <a:pt x="4814" y="3243"/>
                  </a:cubicBezTo>
                  <a:cubicBezTo>
                    <a:pt x="4374" y="2429"/>
                    <a:pt x="3390" y="930"/>
                    <a:pt x="1994" y="69"/>
                  </a:cubicBezTo>
                  <a:cubicBezTo>
                    <a:pt x="1919" y="29"/>
                    <a:pt x="1838" y="1"/>
                    <a:pt x="1756" y="1"/>
                  </a:cubicBezTo>
                  <a:cubicBezTo>
                    <a:pt x="1732" y="1"/>
                    <a:pt x="1708" y="1"/>
                    <a:pt x="1684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3" name="Google Shape;19393;p68"/>
            <p:cNvSpPr/>
            <p:nvPr/>
          </p:nvSpPr>
          <p:spPr>
            <a:xfrm>
              <a:off x="3768699" y="3136142"/>
              <a:ext cx="11935" cy="65339"/>
            </a:xfrm>
            <a:custGeom>
              <a:avLst/>
              <a:gdLst/>
              <a:ahLst/>
              <a:cxnLst/>
              <a:rect l="l" t="t" r="r" b="b"/>
              <a:pathLst>
                <a:path w="455" h="2491" extrusionOk="0">
                  <a:moveTo>
                    <a:pt x="225" y="1"/>
                  </a:moveTo>
                  <a:cubicBezTo>
                    <a:pt x="116" y="1"/>
                    <a:pt x="7" y="74"/>
                    <a:pt x="0" y="219"/>
                  </a:cubicBezTo>
                  <a:lnTo>
                    <a:pt x="0" y="2260"/>
                  </a:lnTo>
                  <a:cubicBezTo>
                    <a:pt x="0" y="2389"/>
                    <a:pt x="102" y="2491"/>
                    <a:pt x="231" y="2491"/>
                  </a:cubicBezTo>
                  <a:cubicBezTo>
                    <a:pt x="353" y="2491"/>
                    <a:pt x="455" y="2389"/>
                    <a:pt x="455" y="2267"/>
                  </a:cubicBezTo>
                  <a:lnTo>
                    <a:pt x="455" y="219"/>
                  </a:lnTo>
                  <a:cubicBezTo>
                    <a:pt x="444" y="74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4" name="Google Shape;19394;p68"/>
            <p:cNvSpPr/>
            <p:nvPr/>
          </p:nvSpPr>
          <p:spPr>
            <a:xfrm>
              <a:off x="3602033" y="2960637"/>
              <a:ext cx="20302" cy="20486"/>
            </a:xfrm>
            <a:custGeom>
              <a:avLst/>
              <a:gdLst/>
              <a:ahLst/>
              <a:cxnLst/>
              <a:rect l="l" t="t" r="r" b="b"/>
              <a:pathLst>
                <a:path w="774" h="781" extrusionOk="0">
                  <a:moveTo>
                    <a:pt x="387" y="1"/>
                  </a:moveTo>
                  <a:cubicBezTo>
                    <a:pt x="177" y="1"/>
                    <a:pt x="1" y="177"/>
                    <a:pt x="1" y="387"/>
                  </a:cubicBezTo>
                  <a:cubicBezTo>
                    <a:pt x="1" y="604"/>
                    <a:pt x="177" y="781"/>
                    <a:pt x="387" y="781"/>
                  </a:cubicBezTo>
                  <a:cubicBezTo>
                    <a:pt x="604" y="781"/>
                    <a:pt x="774" y="604"/>
                    <a:pt x="774" y="387"/>
                  </a:cubicBezTo>
                  <a:cubicBezTo>
                    <a:pt x="774" y="177"/>
                    <a:pt x="604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5" name="Google Shape;19395;p68"/>
            <p:cNvSpPr/>
            <p:nvPr/>
          </p:nvSpPr>
          <p:spPr>
            <a:xfrm>
              <a:off x="3635293" y="3099919"/>
              <a:ext cx="127373" cy="111530"/>
            </a:xfrm>
            <a:custGeom>
              <a:avLst/>
              <a:gdLst/>
              <a:ahLst/>
              <a:cxnLst/>
              <a:rect l="l" t="t" r="r" b="b"/>
              <a:pathLst>
                <a:path w="4856" h="4252" extrusionOk="0">
                  <a:moveTo>
                    <a:pt x="2916" y="0"/>
                  </a:moveTo>
                  <a:lnTo>
                    <a:pt x="611" y="1370"/>
                  </a:lnTo>
                  <a:lnTo>
                    <a:pt x="41" y="1411"/>
                  </a:lnTo>
                  <a:cubicBezTo>
                    <a:pt x="14" y="1560"/>
                    <a:pt x="1" y="1716"/>
                    <a:pt x="8" y="1872"/>
                  </a:cubicBezTo>
                  <a:lnTo>
                    <a:pt x="3215" y="1655"/>
                  </a:lnTo>
                  <a:lnTo>
                    <a:pt x="1242" y="4001"/>
                  </a:lnTo>
                  <a:cubicBezTo>
                    <a:pt x="1364" y="4089"/>
                    <a:pt x="1493" y="4177"/>
                    <a:pt x="1628" y="4252"/>
                  </a:cubicBezTo>
                  <a:lnTo>
                    <a:pt x="4856" y="427"/>
                  </a:lnTo>
                  <a:lnTo>
                    <a:pt x="4856" y="0"/>
                  </a:lnTo>
                  <a:lnTo>
                    <a:pt x="4835" y="0"/>
                  </a:lnTo>
                  <a:lnTo>
                    <a:pt x="4618" y="7"/>
                  </a:lnTo>
                  <a:lnTo>
                    <a:pt x="3628" y="1173"/>
                  </a:lnTo>
                  <a:lnTo>
                    <a:pt x="1615" y="1309"/>
                  </a:lnTo>
                  <a:lnTo>
                    <a:pt x="3791" y="14"/>
                  </a:lnTo>
                  <a:lnTo>
                    <a:pt x="3710" y="14"/>
                  </a:lnTo>
                  <a:cubicBezTo>
                    <a:pt x="3432" y="14"/>
                    <a:pt x="3167" y="14"/>
                    <a:pt x="2916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6" name="Google Shape;19396;p68"/>
            <p:cNvSpPr/>
            <p:nvPr/>
          </p:nvSpPr>
          <p:spPr>
            <a:xfrm>
              <a:off x="3756764" y="3070043"/>
              <a:ext cx="35778" cy="77746"/>
            </a:xfrm>
            <a:custGeom>
              <a:avLst/>
              <a:gdLst/>
              <a:ahLst/>
              <a:cxnLst/>
              <a:rect l="l" t="t" r="r" b="b"/>
              <a:pathLst>
                <a:path w="1364" h="2964" extrusionOk="0">
                  <a:moveTo>
                    <a:pt x="686" y="0"/>
                  </a:moveTo>
                  <a:cubicBezTo>
                    <a:pt x="306" y="0"/>
                    <a:pt x="1" y="665"/>
                    <a:pt x="1" y="1485"/>
                  </a:cubicBezTo>
                  <a:cubicBezTo>
                    <a:pt x="1" y="2299"/>
                    <a:pt x="306" y="2963"/>
                    <a:pt x="686" y="2963"/>
                  </a:cubicBezTo>
                  <a:cubicBezTo>
                    <a:pt x="1059" y="2963"/>
                    <a:pt x="1364" y="2299"/>
                    <a:pt x="1364" y="1485"/>
                  </a:cubicBezTo>
                  <a:cubicBezTo>
                    <a:pt x="1364" y="665"/>
                    <a:pt x="1059" y="0"/>
                    <a:pt x="68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7" name="Google Shape;19397;p68"/>
            <p:cNvSpPr/>
            <p:nvPr/>
          </p:nvSpPr>
          <p:spPr>
            <a:xfrm>
              <a:off x="3637260" y="3157887"/>
              <a:ext cx="51909" cy="38978"/>
            </a:xfrm>
            <a:custGeom>
              <a:avLst/>
              <a:gdLst/>
              <a:ahLst/>
              <a:cxnLst/>
              <a:rect l="l" t="t" r="r" b="b"/>
              <a:pathLst>
                <a:path w="1979" h="1486" extrusionOk="0">
                  <a:moveTo>
                    <a:pt x="1819" y="0"/>
                  </a:moveTo>
                  <a:cubicBezTo>
                    <a:pt x="1816" y="0"/>
                    <a:pt x="1814" y="0"/>
                    <a:pt x="1811" y="1"/>
                  </a:cubicBezTo>
                  <a:lnTo>
                    <a:pt x="0" y="123"/>
                  </a:lnTo>
                  <a:cubicBezTo>
                    <a:pt x="68" y="414"/>
                    <a:pt x="197" y="692"/>
                    <a:pt x="373" y="943"/>
                  </a:cubicBezTo>
                  <a:cubicBezTo>
                    <a:pt x="509" y="1140"/>
                    <a:pt x="665" y="1316"/>
                    <a:pt x="834" y="1486"/>
                  </a:cubicBezTo>
                  <a:lnTo>
                    <a:pt x="1913" y="211"/>
                  </a:lnTo>
                  <a:cubicBezTo>
                    <a:pt x="1979" y="125"/>
                    <a:pt x="1922" y="0"/>
                    <a:pt x="1819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8" name="Google Shape;19398;p68"/>
            <p:cNvSpPr/>
            <p:nvPr/>
          </p:nvSpPr>
          <p:spPr>
            <a:xfrm>
              <a:off x="3624617" y="3046200"/>
              <a:ext cx="113156" cy="30269"/>
            </a:xfrm>
            <a:custGeom>
              <a:avLst/>
              <a:gdLst/>
              <a:ahLst/>
              <a:cxnLst/>
              <a:rect l="l" t="t" r="r" b="b"/>
              <a:pathLst>
                <a:path w="4314" h="1154" extrusionOk="0">
                  <a:moveTo>
                    <a:pt x="123" y="0"/>
                  </a:moveTo>
                  <a:cubicBezTo>
                    <a:pt x="103" y="197"/>
                    <a:pt x="62" y="394"/>
                    <a:pt x="1" y="590"/>
                  </a:cubicBezTo>
                  <a:cubicBezTo>
                    <a:pt x="150" y="760"/>
                    <a:pt x="1120" y="1153"/>
                    <a:pt x="4117" y="1153"/>
                  </a:cubicBezTo>
                  <a:lnTo>
                    <a:pt x="4273" y="1153"/>
                  </a:lnTo>
                  <a:cubicBezTo>
                    <a:pt x="4286" y="1146"/>
                    <a:pt x="4300" y="1146"/>
                    <a:pt x="4313" y="1146"/>
                  </a:cubicBezTo>
                  <a:cubicBezTo>
                    <a:pt x="2883" y="923"/>
                    <a:pt x="1472" y="543"/>
                    <a:pt x="123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99" name="Google Shape;19399;p68"/>
          <p:cNvGrpSpPr/>
          <p:nvPr/>
        </p:nvGrpSpPr>
        <p:grpSpPr>
          <a:xfrm>
            <a:off x="3032711" y="2911718"/>
            <a:ext cx="396125" cy="359062"/>
            <a:chOff x="3032711" y="2911718"/>
            <a:chExt cx="396125" cy="359062"/>
          </a:xfrm>
        </p:grpSpPr>
        <p:sp>
          <p:nvSpPr>
            <p:cNvPr id="19400" name="Google Shape;19400;p68"/>
            <p:cNvSpPr/>
            <p:nvPr/>
          </p:nvSpPr>
          <p:spPr>
            <a:xfrm>
              <a:off x="3075781" y="2911718"/>
              <a:ext cx="25810" cy="46821"/>
            </a:xfrm>
            <a:custGeom>
              <a:avLst/>
              <a:gdLst/>
              <a:ahLst/>
              <a:cxnLst/>
              <a:rect l="l" t="t" r="r" b="b"/>
              <a:pathLst>
                <a:path w="984" h="1785" extrusionOk="0">
                  <a:moveTo>
                    <a:pt x="312" y="1"/>
                  </a:moveTo>
                  <a:cubicBezTo>
                    <a:pt x="150" y="1"/>
                    <a:pt x="1" y="186"/>
                    <a:pt x="115" y="361"/>
                  </a:cubicBezTo>
                  <a:cubicBezTo>
                    <a:pt x="495" y="862"/>
                    <a:pt x="529" y="1561"/>
                    <a:pt x="529" y="1568"/>
                  </a:cubicBezTo>
                  <a:cubicBezTo>
                    <a:pt x="529" y="1690"/>
                    <a:pt x="630" y="1785"/>
                    <a:pt x="753" y="1785"/>
                  </a:cubicBezTo>
                  <a:lnTo>
                    <a:pt x="759" y="1785"/>
                  </a:lnTo>
                  <a:cubicBezTo>
                    <a:pt x="888" y="1785"/>
                    <a:pt x="983" y="1676"/>
                    <a:pt x="983" y="1547"/>
                  </a:cubicBezTo>
                  <a:cubicBezTo>
                    <a:pt x="976" y="1513"/>
                    <a:pt x="942" y="700"/>
                    <a:pt x="481" y="83"/>
                  </a:cubicBezTo>
                  <a:cubicBezTo>
                    <a:pt x="431" y="25"/>
                    <a:pt x="371" y="1"/>
                    <a:pt x="312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1" name="Google Shape;19401;p68"/>
            <p:cNvSpPr/>
            <p:nvPr/>
          </p:nvSpPr>
          <p:spPr>
            <a:xfrm>
              <a:off x="3051098" y="2926066"/>
              <a:ext cx="35542" cy="32473"/>
            </a:xfrm>
            <a:custGeom>
              <a:avLst/>
              <a:gdLst/>
              <a:ahLst/>
              <a:cxnLst/>
              <a:rect l="l" t="t" r="r" b="b"/>
              <a:pathLst>
                <a:path w="1355" h="1238" extrusionOk="0">
                  <a:moveTo>
                    <a:pt x="324" y="0"/>
                  </a:moveTo>
                  <a:cubicBezTo>
                    <a:pt x="112" y="0"/>
                    <a:pt x="0" y="311"/>
                    <a:pt x="222" y="431"/>
                  </a:cubicBezTo>
                  <a:cubicBezTo>
                    <a:pt x="500" y="587"/>
                    <a:pt x="724" y="824"/>
                    <a:pt x="866" y="1109"/>
                  </a:cubicBezTo>
                  <a:cubicBezTo>
                    <a:pt x="907" y="1183"/>
                    <a:pt x="982" y="1224"/>
                    <a:pt x="1070" y="1224"/>
                  </a:cubicBezTo>
                  <a:lnTo>
                    <a:pt x="1070" y="1238"/>
                  </a:lnTo>
                  <a:cubicBezTo>
                    <a:pt x="1246" y="1238"/>
                    <a:pt x="1355" y="1048"/>
                    <a:pt x="1266" y="899"/>
                  </a:cubicBezTo>
                  <a:cubicBezTo>
                    <a:pt x="921" y="254"/>
                    <a:pt x="432" y="24"/>
                    <a:pt x="412" y="17"/>
                  </a:cubicBezTo>
                  <a:cubicBezTo>
                    <a:pt x="381" y="5"/>
                    <a:pt x="352" y="0"/>
                    <a:pt x="32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2" name="Google Shape;19402;p68"/>
            <p:cNvSpPr/>
            <p:nvPr/>
          </p:nvSpPr>
          <p:spPr>
            <a:xfrm>
              <a:off x="3168897" y="3190622"/>
              <a:ext cx="35122" cy="32289"/>
            </a:xfrm>
            <a:custGeom>
              <a:avLst/>
              <a:gdLst/>
              <a:ahLst/>
              <a:cxnLst/>
              <a:rect l="l" t="t" r="r" b="b"/>
              <a:pathLst>
                <a:path w="1339" h="1231" extrusionOk="0">
                  <a:moveTo>
                    <a:pt x="552" y="0"/>
                  </a:moveTo>
                  <a:lnTo>
                    <a:pt x="125" y="760"/>
                  </a:lnTo>
                  <a:cubicBezTo>
                    <a:pt x="0" y="979"/>
                    <a:pt x="167" y="1230"/>
                    <a:pt x="392" y="1230"/>
                  </a:cubicBezTo>
                  <a:cubicBezTo>
                    <a:pt x="424" y="1230"/>
                    <a:pt x="457" y="1225"/>
                    <a:pt x="491" y="1214"/>
                  </a:cubicBezTo>
                  <a:lnTo>
                    <a:pt x="1339" y="950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3" name="Google Shape;19403;p68"/>
            <p:cNvSpPr/>
            <p:nvPr/>
          </p:nvSpPr>
          <p:spPr>
            <a:xfrm>
              <a:off x="3277280" y="3245941"/>
              <a:ext cx="29719" cy="24840"/>
            </a:xfrm>
            <a:custGeom>
              <a:avLst/>
              <a:gdLst/>
              <a:ahLst/>
              <a:cxnLst/>
              <a:rect l="l" t="t" r="r" b="b"/>
              <a:pathLst>
                <a:path w="1133" h="947" extrusionOk="0">
                  <a:moveTo>
                    <a:pt x="0" y="0"/>
                  </a:moveTo>
                  <a:lnTo>
                    <a:pt x="190" y="719"/>
                  </a:lnTo>
                  <a:cubicBezTo>
                    <a:pt x="231" y="868"/>
                    <a:pt x="362" y="947"/>
                    <a:pt x="494" y="947"/>
                  </a:cubicBezTo>
                  <a:cubicBezTo>
                    <a:pt x="602" y="947"/>
                    <a:pt x="712" y="893"/>
                    <a:pt x="773" y="780"/>
                  </a:cubicBezTo>
                  <a:lnTo>
                    <a:pt x="1133" y="1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4" name="Google Shape;19404;p68"/>
            <p:cNvSpPr/>
            <p:nvPr/>
          </p:nvSpPr>
          <p:spPr>
            <a:xfrm>
              <a:off x="3367799" y="3209822"/>
              <a:ext cx="28564" cy="26728"/>
            </a:xfrm>
            <a:custGeom>
              <a:avLst/>
              <a:gdLst/>
              <a:ahLst/>
              <a:cxnLst/>
              <a:rect l="l" t="t" r="r" b="b"/>
              <a:pathLst>
                <a:path w="1089" h="1019" extrusionOk="0">
                  <a:moveTo>
                    <a:pt x="1025" y="1"/>
                  </a:moveTo>
                  <a:lnTo>
                    <a:pt x="1" y="428"/>
                  </a:lnTo>
                  <a:lnTo>
                    <a:pt x="550" y="936"/>
                  </a:lnTo>
                  <a:cubicBezTo>
                    <a:pt x="613" y="993"/>
                    <a:pt x="686" y="1018"/>
                    <a:pt x="758" y="1018"/>
                  </a:cubicBezTo>
                  <a:cubicBezTo>
                    <a:pt x="928" y="1018"/>
                    <a:pt x="1088" y="878"/>
                    <a:pt x="1079" y="679"/>
                  </a:cubicBezTo>
                  <a:lnTo>
                    <a:pt x="1025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5" name="Google Shape;19405;p68"/>
            <p:cNvSpPr/>
            <p:nvPr/>
          </p:nvSpPr>
          <p:spPr>
            <a:xfrm>
              <a:off x="3155441" y="3089059"/>
              <a:ext cx="28486" cy="30978"/>
            </a:xfrm>
            <a:custGeom>
              <a:avLst/>
              <a:gdLst/>
              <a:ahLst/>
              <a:cxnLst/>
              <a:rect l="l" t="t" r="r" b="b"/>
              <a:pathLst>
                <a:path w="1086" h="1181" extrusionOk="0">
                  <a:moveTo>
                    <a:pt x="991" y="1"/>
                  </a:moveTo>
                  <a:lnTo>
                    <a:pt x="258" y="353"/>
                  </a:lnTo>
                  <a:cubicBezTo>
                    <a:pt x="1" y="475"/>
                    <a:pt x="28" y="848"/>
                    <a:pt x="299" y="936"/>
                  </a:cubicBezTo>
                  <a:lnTo>
                    <a:pt x="1086" y="1180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6" name="Google Shape;19406;p68"/>
            <p:cNvSpPr/>
            <p:nvPr/>
          </p:nvSpPr>
          <p:spPr>
            <a:xfrm>
              <a:off x="3096581" y="2941280"/>
              <a:ext cx="332255" cy="310432"/>
            </a:xfrm>
            <a:custGeom>
              <a:avLst/>
              <a:gdLst/>
              <a:ahLst/>
              <a:cxnLst/>
              <a:rect l="l" t="t" r="r" b="b"/>
              <a:pathLst>
                <a:path w="12667" h="11835" extrusionOk="0">
                  <a:moveTo>
                    <a:pt x="2462" y="0"/>
                  </a:moveTo>
                  <a:cubicBezTo>
                    <a:pt x="2046" y="0"/>
                    <a:pt x="1598" y="139"/>
                    <a:pt x="1160" y="461"/>
                  </a:cubicBezTo>
                  <a:cubicBezTo>
                    <a:pt x="1139" y="475"/>
                    <a:pt x="1119" y="495"/>
                    <a:pt x="1105" y="515"/>
                  </a:cubicBezTo>
                  <a:cubicBezTo>
                    <a:pt x="0" y="2014"/>
                    <a:pt x="1038" y="3641"/>
                    <a:pt x="2462" y="3641"/>
                  </a:cubicBezTo>
                  <a:cubicBezTo>
                    <a:pt x="2624" y="3641"/>
                    <a:pt x="2794" y="3621"/>
                    <a:pt x="2957" y="3580"/>
                  </a:cubicBezTo>
                  <a:cubicBezTo>
                    <a:pt x="2979" y="3572"/>
                    <a:pt x="3002" y="3568"/>
                    <a:pt x="3025" y="3568"/>
                  </a:cubicBezTo>
                  <a:cubicBezTo>
                    <a:pt x="3117" y="3568"/>
                    <a:pt x="3202" y="3631"/>
                    <a:pt x="3235" y="3729"/>
                  </a:cubicBezTo>
                  <a:cubicBezTo>
                    <a:pt x="3323" y="4021"/>
                    <a:pt x="3485" y="4285"/>
                    <a:pt x="3709" y="4502"/>
                  </a:cubicBezTo>
                  <a:cubicBezTo>
                    <a:pt x="3804" y="4590"/>
                    <a:pt x="3804" y="4746"/>
                    <a:pt x="3709" y="4834"/>
                  </a:cubicBezTo>
                  <a:cubicBezTo>
                    <a:pt x="3004" y="5513"/>
                    <a:pt x="2963" y="6631"/>
                    <a:pt x="3621" y="7357"/>
                  </a:cubicBezTo>
                  <a:cubicBezTo>
                    <a:pt x="3696" y="7445"/>
                    <a:pt x="3696" y="7574"/>
                    <a:pt x="3621" y="7662"/>
                  </a:cubicBezTo>
                  <a:cubicBezTo>
                    <a:pt x="3072" y="8265"/>
                    <a:pt x="2929" y="9235"/>
                    <a:pt x="3608" y="10164"/>
                  </a:cubicBezTo>
                  <a:cubicBezTo>
                    <a:pt x="3621" y="10184"/>
                    <a:pt x="3635" y="10205"/>
                    <a:pt x="3662" y="10218"/>
                  </a:cubicBezTo>
                  <a:cubicBezTo>
                    <a:pt x="4106" y="10553"/>
                    <a:pt x="4558" y="10697"/>
                    <a:pt x="4974" y="10697"/>
                  </a:cubicBezTo>
                  <a:cubicBezTo>
                    <a:pt x="5232" y="10697"/>
                    <a:pt x="5476" y="10642"/>
                    <a:pt x="5696" y="10544"/>
                  </a:cubicBezTo>
                  <a:cubicBezTo>
                    <a:pt x="5726" y="10530"/>
                    <a:pt x="5758" y="10524"/>
                    <a:pt x="5790" y="10524"/>
                  </a:cubicBezTo>
                  <a:cubicBezTo>
                    <a:pt x="5883" y="10524"/>
                    <a:pt x="5972" y="10581"/>
                    <a:pt x="6008" y="10673"/>
                  </a:cubicBezTo>
                  <a:cubicBezTo>
                    <a:pt x="6304" y="11445"/>
                    <a:pt x="7002" y="11835"/>
                    <a:pt x="7701" y="11835"/>
                  </a:cubicBezTo>
                  <a:cubicBezTo>
                    <a:pt x="8377" y="11835"/>
                    <a:pt x="9054" y="11470"/>
                    <a:pt x="9371" y="10734"/>
                  </a:cubicBezTo>
                  <a:cubicBezTo>
                    <a:pt x="9409" y="10647"/>
                    <a:pt x="9490" y="10595"/>
                    <a:pt x="9580" y="10595"/>
                  </a:cubicBezTo>
                  <a:cubicBezTo>
                    <a:pt x="9603" y="10595"/>
                    <a:pt x="9626" y="10598"/>
                    <a:pt x="9649" y="10605"/>
                  </a:cubicBezTo>
                  <a:cubicBezTo>
                    <a:pt x="9825" y="10666"/>
                    <a:pt x="10015" y="10693"/>
                    <a:pt x="10205" y="10693"/>
                  </a:cubicBezTo>
                  <a:cubicBezTo>
                    <a:pt x="11629" y="10693"/>
                    <a:pt x="12666" y="9059"/>
                    <a:pt x="11561" y="7567"/>
                  </a:cubicBezTo>
                  <a:cubicBezTo>
                    <a:pt x="11541" y="7547"/>
                    <a:pt x="11521" y="7533"/>
                    <a:pt x="11500" y="7520"/>
                  </a:cubicBezTo>
                  <a:cubicBezTo>
                    <a:pt x="11063" y="7198"/>
                    <a:pt x="10614" y="7059"/>
                    <a:pt x="10198" y="7059"/>
                  </a:cubicBezTo>
                  <a:cubicBezTo>
                    <a:pt x="9448" y="7059"/>
                    <a:pt x="8805" y="7511"/>
                    <a:pt x="8530" y="8157"/>
                  </a:cubicBezTo>
                  <a:cubicBezTo>
                    <a:pt x="8492" y="8244"/>
                    <a:pt x="8407" y="8296"/>
                    <a:pt x="8318" y="8296"/>
                  </a:cubicBezTo>
                  <a:cubicBezTo>
                    <a:pt x="8296" y="8296"/>
                    <a:pt x="8274" y="8293"/>
                    <a:pt x="8252" y="8286"/>
                  </a:cubicBezTo>
                  <a:cubicBezTo>
                    <a:pt x="8071" y="8224"/>
                    <a:pt x="7882" y="8195"/>
                    <a:pt x="7694" y="8195"/>
                  </a:cubicBezTo>
                  <a:cubicBezTo>
                    <a:pt x="7446" y="8195"/>
                    <a:pt x="7198" y="8247"/>
                    <a:pt x="6971" y="8347"/>
                  </a:cubicBezTo>
                  <a:cubicBezTo>
                    <a:pt x="6939" y="8361"/>
                    <a:pt x="6905" y="8368"/>
                    <a:pt x="6872" y="8368"/>
                  </a:cubicBezTo>
                  <a:cubicBezTo>
                    <a:pt x="6780" y="8368"/>
                    <a:pt x="6694" y="8315"/>
                    <a:pt x="6659" y="8225"/>
                  </a:cubicBezTo>
                  <a:cubicBezTo>
                    <a:pt x="6584" y="8015"/>
                    <a:pt x="6462" y="7825"/>
                    <a:pt x="6313" y="7662"/>
                  </a:cubicBezTo>
                  <a:cubicBezTo>
                    <a:pt x="6238" y="7574"/>
                    <a:pt x="6238" y="7445"/>
                    <a:pt x="6313" y="7364"/>
                  </a:cubicBezTo>
                  <a:cubicBezTo>
                    <a:pt x="6971" y="6631"/>
                    <a:pt x="6930" y="5513"/>
                    <a:pt x="6225" y="4834"/>
                  </a:cubicBezTo>
                  <a:cubicBezTo>
                    <a:pt x="6123" y="4746"/>
                    <a:pt x="6123" y="4590"/>
                    <a:pt x="6225" y="4495"/>
                  </a:cubicBezTo>
                  <a:cubicBezTo>
                    <a:pt x="6849" y="3906"/>
                    <a:pt x="7045" y="2868"/>
                    <a:pt x="6327" y="1885"/>
                  </a:cubicBezTo>
                  <a:cubicBezTo>
                    <a:pt x="6306" y="1865"/>
                    <a:pt x="6286" y="1844"/>
                    <a:pt x="6266" y="1831"/>
                  </a:cubicBezTo>
                  <a:cubicBezTo>
                    <a:pt x="5825" y="1506"/>
                    <a:pt x="5374" y="1365"/>
                    <a:pt x="4958" y="1365"/>
                  </a:cubicBezTo>
                  <a:cubicBezTo>
                    <a:pt x="4790" y="1365"/>
                    <a:pt x="4629" y="1388"/>
                    <a:pt x="4475" y="1431"/>
                  </a:cubicBezTo>
                  <a:cubicBezTo>
                    <a:pt x="4454" y="1437"/>
                    <a:pt x="4433" y="1439"/>
                    <a:pt x="4412" y="1439"/>
                  </a:cubicBezTo>
                  <a:cubicBezTo>
                    <a:pt x="4313" y="1439"/>
                    <a:pt x="4225" y="1377"/>
                    <a:pt x="4197" y="1281"/>
                  </a:cubicBezTo>
                  <a:cubicBezTo>
                    <a:pt x="3968" y="539"/>
                    <a:pt x="3279" y="0"/>
                    <a:pt x="2462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7" name="Google Shape;19407;p68"/>
            <p:cNvSpPr/>
            <p:nvPr/>
          </p:nvSpPr>
          <p:spPr>
            <a:xfrm>
              <a:off x="3109067" y="2981464"/>
              <a:ext cx="301986" cy="270117"/>
            </a:xfrm>
            <a:custGeom>
              <a:avLst/>
              <a:gdLst/>
              <a:ahLst/>
              <a:cxnLst/>
              <a:rect l="l" t="t" r="r" b="b"/>
              <a:pathLst>
                <a:path w="11513" h="10298" extrusionOk="0">
                  <a:moveTo>
                    <a:pt x="189" y="0"/>
                  </a:moveTo>
                  <a:cubicBezTo>
                    <a:pt x="0" y="1143"/>
                    <a:pt x="902" y="2117"/>
                    <a:pt x="1982" y="2117"/>
                  </a:cubicBezTo>
                  <a:cubicBezTo>
                    <a:pt x="2145" y="2117"/>
                    <a:pt x="2313" y="2095"/>
                    <a:pt x="2481" y="2048"/>
                  </a:cubicBezTo>
                  <a:cubicBezTo>
                    <a:pt x="2502" y="2042"/>
                    <a:pt x="2523" y="2039"/>
                    <a:pt x="2545" y="2039"/>
                  </a:cubicBezTo>
                  <a:cubicBezTo>
                    <a:pt x="2638" y="2039"/>
                    <a:pt x="2725" y="2098"/>
                    <a:pt x="2759" y="2197"/>
                  </a:cubicBezTo>
                  <a:cubicBezTo>
                    <a:pt x="2847" y="2489"/>
                    <a:pt x="3009" y="2753"/>
                    <a:pt x="3233" y="2970"/>
                  </a:cubicBezTo>
                  <a:cubicBezTo>
                    <a:pt x="3328" y="3058"/>
                    <a:pt x="3328" y="3214"/>
                    <a:pt x="3233" y="3302"/>
                  </a:cubicBezTo>
                  <a:cubicBezTo>
                    <a:pt x="2528" y="3981"/>
                    <a:pt x="2481" y="5099"/>
                    <a:pt x="3138" y="5825"/>
                  </a:cubicBezTo>
                  <a:cubicBezTo>
                    <a:pt x="3220" y="5913"/>
                    <a:pt x="3220" y="6042"/>
                    <a:pt x="3138" y="6130"/>
                  </a:cubicBezTo>
                  <a:cubicBezTo>
                    <a:pt x="2596" y="6733"/>
                    <a:pt x="2453" y="7703"/>
                    <a:pt x="3125" y="8625"/>
                  </a:cubicBezTo>
                  <a:lnTo>
                    <a:pt x="3186" y="8686"/>
                  </a:lnTo>
                  <a:cubicBezTo>
                    <a:pt x="3630" y="9021"/>
                    <a:pt x="4082" y="9165"/>
                    <a:pt x="4498" y="9165"/>
                  </a:cubicBezTo>
                  <a:cubicBezTo>
                    <a:pt x="4756" y="9165"/>
                    <a:pt x="5000" y="9110"/>
                    <a:pt x="5220" y="9012"/>
                  </a:cubicBezTo>
                  <a:cubicBezTo>
                    <a:pt x="5250" y="8998"/>
                    <a:pt x="5282" y="8992"/>
                    <a:pt x="5312" y="8992"/>
                  </a:cubicBezTo>
                  <a:cubicBezTo>
                    <a:pt x="5404" y="8992"/>
                    <a:pt x="5489" y="9049"/>
                    <a:pt x="5525" y="9141"/>
                  </a:cubicBezTo>
                  <a:cubicBezTo>
                    <a:pt x="5822" y="9909"/>
                    <a:pt x="6520" y="10298"/>
                    <a:pt x="7219" y="10298"/>
                  </a:cubicBezTo>
                  <a:cubicBezTo>
                    <a:pt x="7895" y="10298"/>
                    <a:pt x="8572" y="9935"/>
                    <a:pt x="8888" y="9202"/>
                  </a:cubicBezTo>
                  <a:cubicBezTo>
                    <a:pt x="8925" y="9118"/>
                    <a:pt x="9007" y="9066"/>
                    <a:pt x="9095" y="9066"/>
                  </a:cubicBezTo>
                  <a:cubicBezTo>
                    <a:pt x="9121" y="9066"/>
                    <a:pt x="9147" y="9070"/>
                    <a:pt x="9173" y="9080"/>
                  </a:cubicBezTo>
                  <a:cubicBezTo>
                    <a:pt x="9349" y="9134"/>
                    <a:pt x="9539" y="9168"/>
                    <a:pt x="9722" y="9168"/>
                  </a:cubicBezTo>
                  <a:cubicBezTo>
                    <a:pt x="10604" y="9161"/>
                    <a:pt x="11356" y="8537"/>
                    <a:pt x="11512" y="7669"/>
                  </a:cubicBezTo>
                  <a:lnTo>
                    <a:pt x="11512" y="7669"/>
                  </a:lnTo>
                  <a:cubicBezTo>
                    <a:pt x="11173" y="8042"/>
                    <a:pt x="10685" y="8259"/>
                    <a:pt x="10177" y="8259"/>
                  </a:cubicBezTo>
                  <a:cubicBezTo>
                    <a:pt x="10109" y="8259"/>
                    <a:pt x="10034" y="8252"/>
                    <a:pt x="9966" y="8246"/>
                  </a:cubicBezTo>
                  <a:cubicBezTo>
                    <a:pt x="9934" y="8241"/>
                    <a:pt x="9901" y="8239"/>
                    <a:pt x="9868" y="8239"/>
                  </a:cubicBezTo>
                  <a:cubicBezTo>
                    <a:pt x="9646" y="8239"/>
                    <a:pt x="9437" y="8338"/>
                    <a:pt x="9295" y="8510"/>
                  </a:cubicBezTo>
                  <a:cubicBezTo>
                    <a:pt x="9160" y="8673"/>
                    <a:pt x="9004" y="8808"/>
                    <a:pt x="8820" y="8910"/>
                  </a:cubicBezTo>
                  <a:cubicBezTo>
                    <a:pt x="8542" y="9080"/>
                    <a:pt x="8224" y="9168"/>
                    <a:pt x="7905" y="9168"/>
                  </a:cubicBezTo>
                  <a:cubicBezTo>
                    <a:pt x="7071" y="9168"/>
                    <a:pt x="6346" y="8605"/>
                    <a:pt x="6142" y="7798"/>
                  </a:cubicBezTo>
                  <a:cubicBezTo>
                    <a:pt x="6109" y="7681"/>
                    <a:pt x="5968" y="7562"/>
                    <a:pt x="5822" y="7562"/>
                  </a:cubicBezTo>
                  <a:cubicBezTo>
                    <a:pt x="5696" y="7562"/>
                    <a:pt x="5567" y="7649"/>
                    <a:pt x="5498" y="7900"/>
                  </a:cubicBezTo>
                  <a:cubicBezTo>
                    <a:pt x="5444" y="8091"/>
                    <a:pt x="5269" y="8219"/>
                    <a:pt x="5076" y="8219"/>
                  </a:cubicBezTo>
                  <a:cubicBezTo>
                    <a:pt x="5049" y="8219"/>
                    <a:pt x="5023" y="8216"/>
                    <a:pt x="4996" y="8212"/>
                  </a:cubicBezTo>
                  <a:cubicBezTo>
                    <a:pt x="4352" y="8062"/>
                    <a:pt x="3837" y="7581"/>
                    <a:pt x="3654" y="6950"/>
                  </a:cubicBezTo>
                  <a:cubicBezTo>
                    <a:pt x="3579" y="6693"/>
                    <a:pt x="3769" y="6435"/>
                    <a:pt x="4040" y="6435"/>
                  </a:cubicBezTo>
                  <a:lnTo>
                    <a:pt x="4488" y="6435"/>
                  </a:lnTo>
                  <a:cubicBezTo>
                    <a:pt x="5084" y="6435"/>
                    <a:pt x="5640" y="6144"/>
                    <a:pt x="5979" y="5655"/>
                  </a:cubicBezTo>
                  <a:lnTo>
                    <a:pt x="5979" y="5655"/>
                  </a:lnTo>
                  <a:cubicBezTo>
                    <a:pt x="5787" y="5721"/>
                    <a:pt x="5589" y="5753"/>
                    <a:pt x="5391" y="5753"/>
                  </a:cubicBezTo>
                  <a:cubicBezTo>
                    <a:pt x="5240" y="5753"/>
                    <a:pt x="5089" y="5734"/>
                    <a:pt x="4942" y="5696"/>
                  </a:cubicBezTo>
                  <a:cubicBezTo>
                    <a:pt x="4298" y="5520"/>
                    <a:pt x="3796" y="5018"/>
                    <a:pt x="3633" y="4374"/>
                  </a:cubicBezTo>
                  <a:cubicBezTo>
                    <a:pt x="3572" y="4123"/>
                    <a:pt x="3565" y="3865"/>
                    <a:pt x="3606" y="3608"/>
                  </a:cubicBezTo>
                  <a:cubicBezTo>
                    <a:pt x="3634" y="3475"/>
                    <a:pt x="3747" y="3383"/>
                    <a:pt x="3873" y="3383"/>
                  </a:cubicBezTo>
                  <a:cubicBezTo>
                    <a:pt x="3901" y="3383"/>
                    <a:pt x="3930" y="3387"/>
                    <a:pt x="3959" y="3397"/>
                  </a:cubicBezTo>
                  <a:cubicBezTo>
                    <a:pt x="4133" y="3451"/>
                    <a:pt x="4311" y="3476"/>
                    <a:pt x="4489" y="3476"/>
                  </a:cubicBezTo>
                  <a:cubicBezTo>
                    <a:pt x="4967" y="3476"/>
                    <a:pt x="5435" y="3288"/>
                    <a:pt x="5776" y="2936"/>
                  </a:cubicBezTo>
                  <a:lnTo>
                    <a:pt x="5796" y="2923"/>
                  </a:lnTo>
                  <a:cubicBezTo>
                    <a:pt x="5898" y="2814"/>
                    <a:pt x="5993" y="2685"/>
                    <a:pt x="6068" y="2557"/>
                  </a:cubicBezTo>
                  <a:lnTo>
                    <a:pt x="6068" y="2557"/>
                  </a:lnTo>
                  <a:cubicBezTo>
                    <a:pt x="5781" y="2719"/>
                    <a:pt x="5473" y="2795"/>
                    <a:pt x="5171" y="2795"/>
                  </a:cubicBezTo>
                  <a:cubicBezTo>
                    <a:pt x="4400" y="2795"/>
                    <a:pt x="3669" y="2302"/>
                    <a:pt x="3430" y="1499"/>
                  </a:cubicBezTo>
                  <a:cubicBezTo>
                    <a:pt x="3394" y="1368"/>
                    <a:pt x="3275" y="1284"/>
                    <a:pt x="3145" y="1284"/>
                  </a:cubicBezTo>
                  <a:cubicBezTo>
                    <a:pt x="3127" y="1284"/>
                    <a:pt x="3109" y="1285"/>
                    <a:pt x="3091" y="1289"/>
                  </a:cubicBezTo>
                  <a:cubicBezTo>
                    <a:pt x="2948" y="1323"/>
                    <a:pt x="2804" y="1339"/>
                    <a:pt x="2660" y="1339"/>
                  </a:cubicBezTo>
                  <a:cubicBezTo>
                    <a:pt x="2516" y="1339"/>
                    <a:pt x="2372" y="1323"/>
                    <a:pt x="2230" y="1289"/>
                  </a:cubicBezTo>
                  <a:cubicBezTo>
                    <a:pt x="1511" y="1119"/>
                    <a:pt x="1070" y="387"/>
                    <a:pt x="1070" y="387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8" name="Google Shape;19408;p68"/>
            <p:cNvSpPr/>
            <p:nvPr/>
          </p:nvSpPr>
          <p:spPr>
            <a:xfrm>
              <a:off x="3041787" y="2947312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18" y="0"/>
                  </a:moveTo>
                  <a:cubicBezTo>
                    <a:pt x="814" y="0"/>
                    <a:pt x="1" y="814"/>
                    <a:pt x="1" y="1824"/>
                  </a:cubicBezTo>
                  <a:cubicBezTo>
                    <a:pt x="1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4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9" name="Google Shape;19409;p68"/>
            <p:cNvSpPr/>
            <p:nvPr/>
          </p:nvSpPr>
          <p:spPr>
            <a:xfrm>
              <a:off x="3032711" y="2952637"/>
              <a:ext cx="99281" cy="90284"/>
            </a:xfrm>
            <a:custGeom>
              <a:avLst/>
              <a:gdLst/>
              <a:ahLst/>
              <a:cxnLst/>
              <a:rect l="l" t="t" r="r" b="b"/>
              <a:pathLst>
                <a:path w="3785" h="3442" extrusionOk="0">
                  <a:moveTo>
                    <a:pt x="1344" y="1"/>
                  </a:moveTo>
                  <a:lnTo>
                    <a:pt x="1344" y="1"/>
                  </a:lnTo>
                  <a:cubicBezTo>
                    <a:pt x="238" y="557"/>
                    <a:pt x="1" y="2035"/>
                    <a:pt x="876" y="2910"/>
                  </a:cubicBezTo>
                  <a:cubicBezTo>
                    <a:pt x="1236" y="3270"/>
                    <a:pt x="1699" y="3442"/>
                    <a:pt x="2157" y="3442"/>
                  </a:cubicBezTo>
                  <a:cubicBezTo>
                    <a:pt x="2812" y="3442"/>
                    <a:pt x="3458" y="3092"/>
                    <a:pt x="3785" y="2442"/>
                  </a:cubicBezTo>
                  <a:lnTo>
                    <a:pt x="3785" y="2442"/>
                  </a:lnTo>
                  <a:cubicBezTo>
                    <a:pt x="3534" y="2577"/>
                    <a:pt x="3249" y="2645"/>
                    <a:pt x="2964" y="2645"/>
                  </a:cubicBezTo>
                  <a:cubicBezTo>
                    <a:pt x="1601" y="2645"/>
                    <a:pt x="727" y="1208"/>
                    <a:pt x="13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0" name="Google Shape;19410;p68"/>
            <p:cNvSpPr/>
            <p:nvPr/>
          </p:nvSpPr>
          <p:spPr>
            <a:xfrm>
              <a:off x="3071663" y="2971156"/>
              <a:ext cx="23869" cy="24027"/>
            </a:xfrm>
            <a:custGeom>
              <a:avLst/>
              <a:gdLst/>
              <a:ahLst/>
              <a:cxnLst/>
              <a:rect l="l" t="t" r="r" b="b"/>
              <a:pathLst>
                <a:path w="910" h="916" extrusionOk="0">
                  <a:moveTo>
                    <a:pt x="455" y="0"/>
                  </a:moveTo>
                  <a:cubicBezTo>
                    <a:pt x="204" y="0"/>
                    <a:pt x="1" y="203"/>
                    <a:pt x="1" y="461"/>
                  </a:cubicBezTo>
                  <a:cubicBezTo>
                    <a:pt x="1" y="712"/>
                    <a:pt x="204" y="915"/>
                    <a:pt x="455" y="915"/>
                  </a:cubicBezTo>
                  <a:cubicBezTo>
                    <a:pt x="706" y="915"/>
                    <a:pt x="910" y="712"/>
                    <a:pt x="910" y="461"/>
                  </a:cubicBezTo>
                  <a:cubicBezTo>
                    <a:pt x="910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1" name="Google Shape;19411;p68"/>
            <p:cNvSpPr/>
            <p:nvPr/>
          </p:nvSpPr>
          <p:spPr>
            <a:xfrm>
              <a:off x="3083597" y="2971156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12" name="Google Shape;19412;p68"/>
          <p:cNvGrpSpPr/>
          <p:nvPr/>
        </p:nvGrpSpPr>
        <p:grpSpPr>
          <a:xfrm>
            <a:off x="7417764" y="1513397"/>
            <a:ext cx="373174" cy="367692"/>
            <a:chOff x="7417764" y="1513397"/>
            <a:chExt cx="373174" cy="367692"/>
          </a:xfrm>
        </p:grpSpPr>
        <p:sp>
          <p:nvSpPr>
            <p:cNvPr id="19413" name="Google Shape;19413;p68"/>
            <p:cNvSpPr/>
            <p:nvPr/>
          </p:nvSpPr>
          <p:spPr>
            <a:xfrm>
              <a:off x="7659841" y="1513397"/>
              <a:ext cx="131098" cy="139517"/>
            </a:xfrm>
            <a:custGeom>
              <a:avLst/>
              <a:gdLst/>
              <a:ahLst/>
              <a:cxnLst/>
              <a:rect l="l" t="t" r="r" b="b"/>
              <a:pathLst>
                <a:path w="4998" h="5319" extrusionOk="0">
                  <a:moveTo>
                    <a:pt x="4565" y="0"/>
                  </a:moveTo>
                  <a:cubicBezTo>
                    <a:pt x="2402" y="0"/>
                    <a:pt x="564" y="1656"/>
                    <a:pt x="0" y="2260"/>
                  </a:cubicBezTo>
                  <a:lnTo>
                    <a:pt x="2821" y="5318"/>
                  </a:lnTo>
                  <a:cubicBezTo>
                    <a:pt x="4476" y="4376"/>
                    <a:pt x="4842" y="3162"/>
                    <a:pt x="4686" y="1650"/>
                  </a:cubicBezTo>
                  <a:cubicBezTo>
                    <a:pt x="4625" y="1040"/>
                    <a:pt x="4760" y="626"/>
                    <a:pt x="4909" y="369"/>
                  </a:cubicBezTo>
                  <a:cubicBezTo>
                    <a:pt x="4998" y="213"/>
                    <a:pt x="4889" y="9"/>
                    <a:pt x="4706" y="2"/>
                  </a:cubicBezTo>
                  <a:cubicBezTo>
                    <a:pt x="4659" y="1"/>
                    <a:pt x="4612" y="0"/>
                    <a:pt x="456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4" name="Google Shape;19414;p68"/>
            <p:cNvSpPr/>
            <p:nvPr/>
          </p:nvSpPr>
          <p:spPr>
            <a:xfrm>
              <a:off x="7693441" y="1515941"/>
              <a:ext cx="96421" cy="136973"/>
            </a:xfrm>
            <a:custGeom>
              <a:avLst/>
              <a:gdLst/>
              <a:ahLst/>
              <a:cxnLst/>
              <a:rect l="l" t="t" r="r" b="b"/>
              <a:pathLst>
                <a:path w="3676" h="5222" extrusionOk="0">
                  <a:moveTo>
                    <a:pt x="3608" y="0"/>
                  </a:moveTo>
                  <a:cubicBezTo>
                    <a:pt x="2489" y="265"/>
                    <a:pt x="950" y="1214"/>
                    <a:pt x="1" y="3547"/>
                  </a:cubicBezTo>
                  <a:lnTo>
                    <a:pt x="1540" y="5221"/>
                  </a:lnTo>
                  <a:cubicBezTo>
                    <a:pt x="3195" y="4279"/>
                    <a:pt x="3561" y="3065"/>
                    <a:pt x="3405" y="1553"/>
                  </a:cubicBezTo>
                  <a:cubicBezTo>
                    <a:pt x="3344" y="943"/>
                    <a:pt x="3479" y="529"/>
                    <a:pt x="3628" y="272"/>
                  </a:cubicBezTo>
                  <a:cubicBezTo>
                    <a:pt x="3676" y="183"/>
                    <a:pt x="3669" y="82"/>
                    <a:pt x="360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5" name="Google Shape;19415;p68"/>
            <p:cNvSpPr/>
            <p:nvPr/>
          </p:nvSpPr>
          <p:spPr>
            <a:xfrm>
              <a:off x="7417764" y="1513397"/>
              <a:ext cx="131281" cy="139517"/>
            </a:xfrm>
            <a:custGeom>
              <a:avLst/>
              <a:gdLst/>
              <a:ahLst/>
              <a:cxnLst/>
              <a:rect l="l" t="t" r="r" b="b"/>
              <a:pathLst>
                <a:path w="5005" h="5319" extrusionOk="0">
                  <a:moveTo>
                    <a:pt x="440" y="0"/>
                  </a:moveTo>
                  <a:cubicBezTo>
                    <a:pt x="393" y="0"/>
                    <a:pt x="346" y="1"/>
                    <a:pt x="299" y="2"/>
                  </a:cubicBezTo>
                  <a:cubicBezTo>
                    <a:pt x="109" y="9"/>
                    <a:pt x="1" y="213"/>
                    <a:pt x="96" y="369"/>
                  </a:cubicBezTo>
                  <a:cubicBezTo>
                    <a:pt x="238" y="626"/>
                    <a:pt x="381" y="1040"/>
                    <a:pt x="313" y="1650"/>
                  </a:cubicBezTo>
                  <a:cubicBezTo>
                    <a:pt x="157" y="3162"/>
                    <a:pt x="530" y="4376"/>
                    <a:pt x="2177" y="5318"/>
                  </a:cubicBezTo>
                  <a:lnTo>
                    <a:pt x="5005" y="2260"/>
                  </a:lnTo>
                  <a:cubicBezTo>
                    <a:pt x="4441" y="1656"/>
                    <a:pt x="2603" y="0"/>
                    <a:pt x="44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6" name="Google Shape;19416;p68"/>
            <p:cNvSpPr/>
            <p:nvPr/>
          </p:nvSpPr>
          <p:spPr>
            <a:xfrm>
              <a:off x="7419023" y="1515941"/>
              <a:ext cx="96421" cy="136973"/>
            </a:xfrm>
            <a:custGeom>
              <a:avLst/>
              <a:gdLst/>
              <a:ahLst/>
              <a:cxnLst/>
              <a:rect l="l" t="t" r="r" b="b"/>
              <a:pathLst>
                <a:path w="3676" h="5222" extrusionOk="0">
                  <a:moveTo>
                    <a:pt x="68" y="0"/>
                  </a:moveTo>
                  <a:cubicBezTo>
                    <a:pt x="7" y="82"/>
                    <a:pt x="0" y="183"/>
                    <a:pt x="48" y="272"/>
                  </a:cubicBezTo>
                  <a:cubicBezTo>
                    <a:pt x="190" y="529"/>
                    <a:pt x="333" y="943"/>
                    <a:pt x="265" y="1553"/>
                  </a:cubicBezTo>
                  <a:cubicBezTo>
                    <a:pt x="109" y="3065"/>
                    <a:pt x="482" y="4279"/>
                    <a:pt x="2129" y="5221"/>
                  </a:cubicBezTo>
                  <a:lnTo>
                    <a:pt x="3675" y="3547"/>
                  </a:lnTo>
                  <a:cubicBezTo>
                    <a:pt x="2726" y="1214"/>
                    <a:pt x="1180" y="265"/>
                    <a:pt x="6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7" name="Google Shape;19417;p68"/>
            <p:cNvSpPr/>
            <p:nvPr/>
          </p:nvSpPr>
          <p:spPr>
            <a:xfrm>
              <a:off x="7447115" y="1547942"/>
              <a:ext cx="314655" cy="333147"/>
            </a:xfrm>
            <a:custGeom>
              <a:avLst/>
              <a:gdLst/>
              <a:ahLst/>
              <a:cxnLst/>
              <a:rect l="l" t="t" r="r" b="b"/>
              <a:pathLst>
                <a:path w="11996" h="12701" extrusionOk="0">
                  <a:moveTo>
                    <a:pt x="5995" y="1"/>
                  </a:moveTo>
                  <a:cubicBezTo>
                    <a:pt x="2937" y="1"/>
                    <a:pt x="1" y="3818"/>
                    <a:pt x="1" y="6998"/>
                  </a:cubicBezTo>
                  <a:cubicBezTo>
                    <a:pt x="1" y="10179"/>
                    <a:pt x="2469" y="12701"/>
                    <a:pt x="5995" y="12701"/>
                  </a:cubicBezTo>
                  <a:cubicBezTo>
                    <a:pt x="9527" y="12701"/>
                    <a:pt x="11996" y="10179"/>
                    <a:pt x="11996" y="6998"/>
                  </a:cubicBezTo>
                  <a:cubicBezTo>
                    <a:pt x="11996" y="3818"/>
                    <a:pt x="9053" y="1"/>
                    <a:pt x="599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8" name="Google Shape;19418;p68"/>
            <p:cNvSpPr/>
            <p:nvPr/>
          </p:nvSpPr>
          <p:spPr>
            <a:xfrm>
              <a:off x="7447115" y="1550617"/>
              <a:ext cx="134298" cy="324622"/>
            </a:xfrm>
            <a:custGeom>
              <a:avLst/>
              <a:gdLst/>
              <a:ahLst/>
              <a:cxnLst/>
              <a:rect l="l" t="t" r="r" b="b"/>
              <a:pathLst>
                <a:path w="5120" h="12376" extrusionOk="0">
                  <a:moveTo>
                    <a:pt x="5120" y="1"/>
                  </a:moveTo>
                  <a:cubicBezTo>
                    <a:pt x="2401" y="624"/>
                    <a:pt x="1" y="4021"/>
                    <a:pt x="1" y="6896"/>
                  </a:cubicBezTo>
                  <a:cubicBezTo>
                    <a:pt x="1" y="9514"/>
                    <a:pt x="1675" y="11690"/>
                    <a:pt x="4239" y="12375"/>
                  </a:cubicBezTo>
                  <a:cubicBezTo>
                    <a:pt x="2835" y="11141"/>
                    <a:pt x="2001" y="9215"/>
                    <a:pt x="2001" y="7019"/>
                  </a:cubicBezTo>
                  <a:cubicBezTo>
                    <a:pt x="2001" y="4483"/>
                    <a:pt x="3323" y="1614"/>
                    <a:pt x="51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9" name="Google Shape;19419;p68"/>
            <p:cNvSpPr/>
            <p:nvPr/>
          </p:nvSpPr>
          <p:spPr>
            <a:xfrm>
              <a:off x="7518094" y="1665164"/>
              <a:ext cx="37011" cy="43227"/>
            </a:xfrm>
            <a:custGeom>
              <a:avLst/>
              <a:gdLst/>
              <a:ahLst/>
              <a:cxnLst/>
              <a:rect l="l" t="t" r="r" b="b"/>
              <a:pathLst>
                <a:path w="1411" h="1648" extrusionOk="0">
                  <a:moveTo>
                    <a:pt x="705" y="0"/>
                  </a:moveTo>
                  <a:cubicBezTo>
                    <a:pt x="312" y="0"/>
                    <a:pt x="0" y="319"/>
                    <a:pt x="0" y="705"/>
                  </a:cubicBezTo>
                  <a:lnTo>
                    <a:pt x="0" y="943"/>
                  </a:lnTo>
                  <a:cubicBezTo>
                    <a:pt x="0" y="1329"/>
                    <a:pt x="312" y="1648"/>
                    <a:pt x="705" y="1648"/>
                  </a:cubicBezTo>
                  <a:cubicBezTo>
                    <a:pt x="1092" y="1648"/>
                    <a:pt x="1410" y="1329"/>
                    <a:pt x="1410" y="943"/>
                  </a:cubicBezTo>
                  <a:lnTo>
                    <a:pt x="1410" y="705"/>
                  </a:lnTo>
                  <a:cubicBezTo>
                    <a:pt x="1410" y="319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0" name="Google Shape;19420;p68"/>
            <p:cNvSpPr/>
            <p:nvPr/>
          </p:nvSpPr>
          <p:spPr>
            <a:xfrm>
              <a:off x="7536586" y="1665164"/>
              <a:ext cx="18518" cy="30925"/>
            </a:xfrm>
            <a:custGeom>
              <a:avLst/>
              <a:gdLst/>
              <a:ahLst/>
              <a:cxnLst/>
              <a:rect l="l" t="t" r="r" b="b"/>
              <a:pathLst>
                <a:path w="706" h="1179" extrusionOk="0">
                  <a:moveTo>
                    <a:pt x="0" y="0"/>
                  </a:moveTo>
                  <a:lnTo>
                    <a:pt x="0" y="828"/>
                  </a:lnTo>
                  <a:cubicBezTo>
                    <a:pt x="0" y="1061"/>
                    <a:pt x="177" y="1178"/>
                    <a:pt x="353" y="1178"/>
                  </a:cubicBezTo>
                  <a:cubicBezTo>
                    <a:pt x="529" y="1178"/>
                    <a:pt x="705" y="1061"/>
                    <a:pt x="705" y="828"/>
                  </a:cubicBezTo>
                  <a:lnTo>
                    <a:pt x="705" y="705"/>
                  </a:lnTo>
                  <a:cubicBezTo>
                    <a:pt x="705" y="319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1" name="Google Shape;19421;p68"/>
            <p:cNvSpPr/>
            <p:nvPr/>
          </p:nvSpPr>
          <p:spPr>
            <a:xfrm>
              <a:off x="7530343" y="1671380"/>
              <a:ext cx="12485" cy="12302"/>
            </a:xfrm>
            <a:custGeom>
              <a:avLst/>
              <a:gdLst/>
              <a:ahLst/>
              <a:cxnLst/>
              <a:rect l="l" t="t" r="r" b="b"/>
              <a:pathLst>
                <a:path w="476" h="469" extrusionOk="0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6" y="367"/>
                    <a:pt x="476" y="238"/>
                  </a:cubicBezTo>
                  <a:cubicBezTo>
                    <a:pt x="476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2" name="Google Shape;19422;p68"/>
            <p:cNvSpPr/>
            <p:nvPr/>
          </p:nvSpPr>
          <p:spPr>
            <a:xfrm>
              <a:off x="7653781" y="1665164"/>
              <a:ext cx="37037" cy="43227"/>
            </a:xfrm>
            <a:custGeom>
              <a:avLst/>
              <a:gdLst/>
              <a:ahLst/>
              <a:cxnLst/>
              <a:rect l="l" t="t" r="r" b="b"/>
              <a:pathLst>
                <a:path w="1412" h="1648" extrusionOk="0">
                  <a:moveTo>
                    <a:pt x="706" y="0"/>
                  </a:moveTo>
                  <a:cubicBezTo>
                    <a:pt x="313" y="0"/>
                    <a:pt x="1" y="319"/>
                    <a:pt x="1" y="705"/>
                  </a:cubicBezTo>
                  <a:lnTo>
                    <a:pt x="1" y="943"/>
                  </a:lnTo>
                  <a:cubicBezTo>
                    <a:pt x="1" y="1329"/>
                    <a:pt x="313" y="1648"/>
                    <a:pt x="706" y="1648"/>
                  </a:cubicBezTo>
                  <a:cubicBezTo>
                    <a:pt x="1092" y="1648"/>
                    <a:pt x="1411" y="1329"/>
                    <a:pt x="1411" y="943"/>
                  </a:cubicBezTo>
                  <a:lnTo>
                    <a:pt x="1411" y="705"/>
                  </a:lnTo>
                  <a:cubicBezTo>
                    <a:pt x="1411" y="319"/>
                    <a:pt x="1092" y="0"/>
                    <a:pt x="7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3" name="Google Shape;19423;p68"/>
            <p:cNvSpPr/>
            <p:nvPr/>
          </p:nvSpPr>
          <p:spPr>
            <a:xfrm>
              <a:off x="7672274" y="1665164"/>
              <a:ext cx="18545" cy="30925"/>
            </a:xfrm>
            <a:custGeom>
              <a:avLst/>
              <a:gdLst/>
              <a:ahLst/>
              <a:cxnLst/>
              <a:rect l="l" t="t" r="r" b="b"/>
              <a:pathLst>
                <a:path w="707" h="1179" extrusionOk="0">
                  <a:moveTo>
                    <a:pt x="1" y="0"/>
                  </a:moveTo>
                  <a:lnTo>
                    <a:pt x="1" y="828"/>
                  </a:lnTo>
                  <a:cubicBezTo>
                    <a:pt x="1" y="1061"/>
                    <a:pt x="177" y="1178"/>
                    <a:pt x="354" y="1178"/>
                  </a:cubicBezTo>
                  <a:cubicBezTo>
                    <a:pt x="530" y="1178"/>
                    <a:pt x="706" y="1061"/>
                    <a:pt x="706" y="828"/>
                  </a:cubicBezTo>
                  <a:lnTo>
                    <a:pt x="706" y="705"/>
                  </a:lnTo>
                  <a:cubicBezTo>
                    <a:pt x="706" y="319"/>
                    <a:pt x="387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4" name="Google Shape;19424;p68"/>
            <p:cNvSpPr/>
            <p:nvPr/>
          </p:nvSpPr>
          <p:spPr>
            <a:xfrm>
              <a:off x="7666057" y="1671380"/>
              <a:ext cx="12485" cy="12302"/>
            </a:xfrm>
            <a:custGeom>
              <a:avLst/>
              <a:gdLst/>
              <a:ahLst/>
              <a:cxnLst/>
              <a:rect l="l" t="t" r="r" b="b"/>
              <a:pathLst>
                <a:path w="476" h="469" extrusionOk="0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5" y="367"/>
                    <a:pt x="475" y="238"/>
                  </a:cubicBezTo>
                  <a:cubicBezTo>
                    <a:pt x="475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5" name="Google Shape;19425;p68"/>
            <p:cNvSpPr/>
            <p:nvPr/>
          </p:nvSpPr>
          <p:spPr>
            <a:xfrm>
              <a:off x="7432479" y="1722922"/>
              <a:ext cx="110350" cy="98782"/>
            </a:xfrm>
            <a:custGeom>
              <a:avLst/>
              <a:gdLst/>
              <a:ahLst/>
              <a:cxnLst/>
              <a:rect l="l" t="t" r="r" b="b"/>
              <a:pathLst>
                <a:path w="4207" h="3766" extrusionOk="0">
                  <a:moveTo>
                    <a:pt x="135" y="0"/>
                  </a:moveTo>
                  <a:cubicBezTo>
                    <a:pt x="66" y="0"/>
                    <a:pt x="0" y="59"/>
                    <a:pt x="9" y="144"/>
                  </a:cubicBezTo>
                  <a:cubicBezTo>
                    <a:pt x="159" y="1121"/>
                    <a:pt x="816" y="3338"/>
                    <a:pt x="3732" y="3765"/>
                  </a:cubicBezTo>
                  <a:lnTo>
                    <a:pt x="4207" y="2036"/>
                  </a:lnTo>
                  <a:cubicBezTo>
                    <a:pt x="4207" y="2036"/>
                    <a:pt x="1549" y="1623"/>
                    <a:pt x="233" y="49"/>
                  </a:cubicBezTo>
                  <a:cubicBezTo>
                    <a:pt x="206" y="15"/>
                    <a:pt x="170" y="0"/>
                    <a:pt x="13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6" name="Google Shape;19426;p68"/>
            <p:cNvSpPr/>
            <p:nvPr/>
          </p:nvSpPr>
          <p:spPr>
            <a:xfrm>
              <a:off x="7432531" y="1723132"/>
              <a:ext cx="102664" cy="98572"/>
            </a:xfrm>
            <a:custGeom>
              <a:avLst/>
              <a:gdLst/>
              <a:ahLst/>
              <a:cxnLst/>
              <a:rect l="l" t="t" r="r" b="b"/>
              <a:pathLst>
                <a:path w="3914" h="3758" extrusionOk="0">
                  <a:moveTo>
                    <a:pt x="82" y="1"/>
                  </a:moveTo>
                  <a:cubicBezTo>
                    <a:pt x="28" y="21"/>
                    <a:pt x="1" y="75"/>
                    <a:pt x="7" y="136"/>
                  </a:cubicBezTo>
                  <a:cubicBezTo>
                    <a:pt x="157" y="1113"/>
                    <a:pt x="814" y="3330"/>
                    <a:pt x="3730" y="3757"/>
                  </a:cubicBezTo>
                  <a:lnTo>
                    <a:pt x="3913" y="3093"/>
                  </a:lnTo>
                  <a:cubicBezTo>
                    <a:pt x="2184" y="2794"/>
                    <a:pt x="740" y="1621"/>
                    <a:pt x="8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7" name="Google Shape;19427;p68"/>
            <p:cNvSpPr/>
            <p:nvPr/>
          </p:nvSpPr>
          <p:spPr>
            <a:xfrm>
              <a:off x="7666057" y="1722922"/>
              <a:ext cx="110350" cy="98782"/>
            </a:xfrm>
            <a:custGeom>
              <a:avLst/>
              <a:gdLst/>
              <a:ahLst/>
              <a:cxnLst/>
              <a:rect l="l" t="t" r="r" b="b"/>
              <a:pathLst>
                <a:path w="4207" h="3766" extrusionOk="0">
                  <a:moveTo>
                    <a:pt x="4072" y="0"/>
                  </a:moveTo>
                  <a:cubicBezTo>
                    <a:pt x="4037" y="0"/>
                    <a:pt x="4001" y="15"/>
                    <a:pt x="3974" y="49"/>
                  </a:cubicBezTo>
                  <a:cubicBezTo>
                    <a:pt x="2659" y="1623"/>
                    <a:pt x="1" y="2036"/>
                    <a:pt x="1" y="2036"/>
                  </a:cubicBezTo>
                  <a:lnTo>
                    <a:pt x="475" y="3765"/>
                  </a:lnTo>
                  <a:cubicBezTo>
                    <a:pt x="3391" y="3338"/>
                    <a:pt x="4049" y="1121"/>
                    <a:pt x="4198" y="144"/>
                  </a:cubicBezTo>
                  <a:cubicBezTo>
                    <a:pt x="4207" y="59"/>
                    <a:pt x="4141" y="0"/>
                    <a:pt x="407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8" name="Google Shape;19428;p68"/>
            <p:cNvSpPr/>
            <p:nvPr/>
          </p:nvSpPr>
          <p:spPr>
            <a:xfrm>
              <a:off x="7673716" y="1723132"/>
              <a:ext cx="102638" cy="98572"/>
            </a:xfrm>
            <a:custGeom>
              <a:avLst/>
              <a:gdLst/>
              <a:ahLst/>
              <a:cxnLst/>
              <a:rect l="l" t="t" r="r" b="b"/>
              <a:pathLst>
                <a:path w="3913" h="3758" extrusionOk="0">
                  <a:moveTo>
                    <a:pt x="3831" y="1"/>
                  </a:moveTo>
                  <a:cubicBezTo>
                    <a:pt x="3174" y="1621"/>
                    <a:pt x="1722" y="2794"/>
                    <a:pt x="0" y="3093"/>
                  </a:cubicBezTo>
                  <a:lnTo>
                    <a:pt x="183" y="3757"/>
                  </a:lnTo>
                  <a:cubicBezTo>
                    <a:pt x="3099" y="3330"/>
                    <a:pt x="3757" y="1113"/>
                    <a:pt x="3899" y="136"/>
                  </a:cubicBezTo>
                  <a:cubicBezTo>
                    <a:pt x="3913" y="75"/>
                    <a:pt x="3879" y="21"/>
                    <a:pt x="383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9" name="Google Shape;19429;p68"/>
            <p:cNvSpPr/>
            <p:nvPr/>
          </p:nvSpPr>
          <p:spPr>
            <a:xfrm>
              <a:off x="7527327" y="1740208"/>
              <a:ext cx="154232" cy="104999"/>
            </a:xfrm>
            <a:custGeom>
              <a:avLst/>
              <a:gdLst/>
              <a:ahLst/>
              <a:cxnLst/>
              <a:rect l="l" t="t" r="r" b="b"/>
              <a:pathLst>
                <a:path w="5880" h="4003" extrusionOk="0">
                  <a:moveTo>
                    <a:pt x="2944" y="1"/>
                  </a:moveTo>
                  <a:cubicBezTo>
                    <a:pt x="1316" y="1"/>
                    <a:pt x="1" y="1160"/>
                    <a:pt x="1" y="2815"/>
                  </a:cubicBezTo>
                  <a:cubicBezTo>
                    <a:pt x="1" y="3810"/>
                    <a:pt x="784" y="4002"/>
                    <a:pt x="1589" y="4002"/>
                  </a:cubicBezTo>
                  <a:cubicBezTo>
                    <a:pt x="2095" y="4002"/>
                    <a:pt x="2609" y="3927"/>
                    <a:pt x="2944" y="3927"/>
                  </a:cubicBezTo>
                  <a:cubicBezTo>
                    <a:pt x="3283" y="3927"/>
                    <a:pt x="3798" y="4002"/>
                    <a:pt x="4301" y="4002"/>
                  </a:cubicBezTo>
                  <a:cubicBezTo>
                    <a:pt x="5104" y="4002"/>
                    <a:pt x="5880" y="3810"/>
                    <a:pt x="5880" y="2815"/>
                  </a:cubicBezTo>
                  <a:cubicBezTo>
                    <a:pt x="5880" y="1167"/>
                    <a:pt x="4564" y="1"/>
                    <a:pt x="294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0" name="Google Shape;19430;p68"/>
            <p:cNvSpPr/>
            <p:nvPr/>
          </p:nvSpPr>
          <p:spPr>
            <a:xfrm>
              <a:off x="7561294" y="1788602"/>
              <a:ext cx="31869" cy="33181"/>
            </a:xfrm>
            <a:custGeom>
              <a:avLst/>
              <a:gdLst/>
              <a:ahLst/>
              <a:cxnLst/>
              <a:rect l="l" t="t" r="r" b="b"/>
              <a:pathLst>
                <a:path w="1215" h="1265" extrusionOk="0">
                  <a:moveTo>
                    <a:pt x="700" y="0"/>
                  </a:moveTo>
                  <a:cubicBezTo>
                    <a:pt x="498" y="0"/>
                    <a:pt x="284" y="143"/>
                    <a:pt x="164" y="380"/>
                  </a:cubicBezTo>
                  <a:cubicBezTo>
                    <a:pt x="1" y="698"/>
                    <a:pt x="69" y="1071"/>
                    <a:pt x="313" y="1214"/>
                  </a:cubicBezTo>
                  <a:cubicBezTo>
                    <a:pt x="377" y="1248"/>
                    <a:pt x="446" y="1265"/>
                    <a:pt x="516" y="1265"/>
                  </a:cubicBezTo>
                  <a:cubicBezTo>
                    <a:pt x="720" y="1265"/>
                    <a:pt x="931" y="1125"/>
                    <a:pt x="1052" y="888"/>
                  </a:cubicBezTo>
                  <a:cubicBezTo>
                    <a:pt x="1215" y="570"/>
                    <a:pt x="1147" y="190"/>
                    <a:pt x="903" y="54"/>
                  </a:cubicBezTo>
                  <a:cubicBezTo>
                    <a:pt x="840" y="18"/>
                    <a:pt x="771" y="0"/>
                    <a:pt x="7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1" name="Google Shape;19431;p68"/>
            <p:cNvSpPr/>
            <p:nvPr/>
          </p:nvSpPr>
          <p:spPr>
            <a:xfrm>
              <a:off x="7615538" y="1788602"/>
              <a:ext cx="32053" cy="33181"/>
            </a:xfrm>
            <a:custGeom>
              <a:avLst/>
              <a:gdLst/>
              <a:ahLst/>
              <a:cxnLst/>
              <a:rect l="l" t="t" r="r" b="b"/>
              <a:pathLst>
                <a:path w="1222" h="1265" extrusionOk="0">
                  <a:moveTo>
                    <a:pt x="522" y="0"/>
                  </a:moveTo>
                  <a:cubicBezTo>
                    <a:pt x="451" y="0"/>
                    <a:pt x="383" y="18"/>
                    <a:pt x="320" y="54"/>
                  </a:cubicBezTo>
                  <a:cubicBezTo>
                    <a:pt x="69" y="190"/>
                    <a:pt x="1" y="570"/>
                    <a:pt x="164" y="888"/>
                  </a:cubicBezTo>
                  <a:cubicBezTo>
                    <a:pt x="285" y="1125"/>
                    <a:pt x="500" y="1265"/>
                    <a:pt x="702" y="1265"/>
                  </a:cubicBezTo>
                  <a:cubicBezTo>
                    <a:pt x="772" y="1265"/>
                    <a:pt x="840" y="1248"/>
                    <a:pt x="903" y="1214"/>
                  </a:cubicBezTo>
                  <a:cubicBezTo>
                    <a:pt x="1154" y="1071"/>
                    <a:pt x="1221" y="698"/>
                    <a:pt x="1059" y="380"/>
                  </a:cubicBezTo>
                  <a:cubicBezTo>
                    <a:pt x="938" y="143"/>
                    <a:pt x="724" y="0"/>
                    <a:pt x="5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32" name="Google Shape;19432;p68"/>
          <p:cNvGrpSpPr/>
          <p:nvPr/>
        </p:nvGrpSpPr>
        <p:grpSpPr>
          <a:xfrm>
            <a:off x="6871944" y="1514368"/>
            <a:ext cx="370132" cy="365672"/>
            <a:chOff x="6871944" y="1514368"/>
            <a:chExt cx="370132" cy="365672"/>
          </a:xfrm>
        </p:grpSpPr>
        <p:sp>
          <p:nvSpPr>
            <p:cNvPr id="19433" name="Google Shape;19433;p68"/>
            <p:cNvSpPr/>
            <p:nvPr/>
          </p:nvSpPr>
          <p:spPr>
            <a:xfrm>
              <a:off x="7098702" y="1514368"/>
              <a:ext cx="119845" cy="138888"/>
            </a:xfrm>
            <a:custGeom>
              <a:avLst/>
              <a:gdLst/>
              <a:ahLst/>
              <a:cxnLst/>
              <a:rect l="l" t="t" r="r" b="b"/>
              <a:pathLst>
                <a:path w="4569" h="5295" extrusionOk="0">
                  <a:moveTo>
                    <a:pt x="4100" y="1"/>
                  </a:moveTo>
                  <a:cubicBezTo>
                    <a:pt x="4045" y="1"/>
                    <a:pt x="3989" y="11"/>
                    <a:pt x="3933" y="33"/>
                  </a:cubicBezTo>
                  <a:cubicBezTo>
                    <a:pt x="3126" y="345"/>
                    <a:pt x="1370" y="1369"/>
                    <a:pt x="0" y="3024"/>
                  </a:cubicBezTo>
                  <a:lnTo>
                    <a:pt x="3648" y="5295"/>
                  </a:lnTo>
                  <a:cubicBezTo>
                    <a:pt x="4170" y="3735"/>
                    <a:pt x="4476" y="2115"/>
                    <a:pt x="4557" y="474"/>
                  </a:cubicBezTo>
                  <a:cubicBezTo>
                    <a:pt x="4568" y="208"/>
                    <a:pt x="4348" y="1"/>
                    <a:pt x="410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4" name="Google Shape;19434;p68"/>
            <p:cNvSpPr/>
            <p:nvPr/>
          </p:nvSpPr>
          <p:spPr>
            <a:xfrm>
              <a:off x="7133903" y="1535561"/>
              <a:ext cx="73969" cy="122153"/>
            </a:xfrm>
            <a:custGeom>
              <a:avLst/>
              <a:gdLst/>
              <a:ahLst/>
              <a:cxnLst/>
              <a:rect l="l" t="t" r="r" b="b"/>
              <a:pathLst>
                <a:path w="2820" h="4657" extrusionOk="0">
                  <a:moveTo>
                    <a:pt x="2540" y="1"/>
                  </a:moveTo>
                  <a:cubicBezTo>
                    <a:pt x="2510" y="1"/>
                    <a:pt x="2479" y="8"/>
                    <a:pt x="2449" y="25"/>
                  </a:cubicBezTo>
                  <a:cubicBezTo>
                    <a:pt x="1954" y="303"/>
                    <a:pt x="876" y="1246"/>
                    <a:pt x="1" y="2778"/>
                  </a:cubicBezTo>
                  <a:lnTo>
                    <a:pt x="1886" y="4657"/>
                  </a:lnTo>
                  <a:cubicBezTo>
                    <a:pt x="1886" y="4657"/>
                    <a:pt x="2659" y="2948"/>
                    <a:pt x="2808" y="453"/>
                  </a:cubicBezTo>
                  <a:cubicBezTo>
                    <a:pt x="2819" y="198"/>
                    <a:pt x="2689" y="1"/>
                    <a:pt x="2540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5" name="Google Shape;19435;p68"/>
            <p:cNvSpPr/>
            <p:nvPr/>
          </p:nvSpPr>
          <p:spPr>
            <a:xfrm>
              <a:off x="6895656" y="1514368"/>
              <a:ext cx="119661" cy="138888"/>
            </a:xfrm>
            <a:custGeom>
              <a:avLst/>
              <a:gdLst/>
              <a:ahLst/>
              <a:cxnLst/>
              <a:rect l="l" t="t" r="r" b="b"/>
              <a:pathLst>
                <a:path w="4562" h="5295" extrusionOk="0">
                  <a:moveTo>
                    <a:pt x="462" y="1"/>
                  </a:moveTo>
                  <a:cubicBezTo>
                    <a:pt x="216" y="1"/>
                    <a:pt x="0" y="208"/>
                    <a:pt x="11" y="474"/>
                  </a:cubicBezTo>
                  <a:cubicBezTo>
                    <a:pt x="93" y="2115"/>
                    <a:pt x="398" y="3735"/>
                    <a:pt x="920" y="5295"/>
                  </a:cubicBezTo>
                  <a:lnTo>
                    <a:pt x="4561" y="3024"/>
                  </a:lnTo>
                  <a:cubicBezTo>
                    <a:pt x="3192" y="1369"/>
                    <a:pt x="1442" y="345"/>
                    <a:pt x="628" y="33"/>
                  </a:cubicBezTo>
                  <a:cubicBezTo>
                    <a:pt x="573" y="11"/>
                    <a:pt x="516" y="1"/>
                    <a:pt x="462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6" name="Google Shape;19436;p68"/>
            <p:cNvSpPr/>
            <p:nvPr/>
          </p:nvSpPr>
          <p:spPr>
            <a:xfrm>
              <a:off x="6906174" y="1535561"/>
              <a:ext cx="74100" cy="122153"/>
            </a:xfrm>
            <a:custGeom>
              <a:avLst/>
              <a:gdLst/>
              <a:ahLst/>
              <a:cxnLst/>
              <a:rect l="l" t="t" r="r" b="b"/>
              <a:pathLst>
                <a:path w="2825" h="4657" extrusionOk="0">
                  <a:moveTo>
                    <a:pt x="283" y="1"/>
                  </a:moveTo>
                  <a:cubicBezTo>
                    <a:pt x="129" y="1"/>
                    <a:pt x="0" y="198"/>
                    <a:pt x="17" y="453"/>
                  </a:cubicBezTo>
                  <a:cubicBezTo>
                    <a:pt x="160" y="2948"/>
                    <a:pt x="933" y="4657"/>
                    <a:pt x="933" y="4657"/>
                  </a:cubicBezTo>
                  <a:lnTo>
                    <a:pt x="2824" y="2778"/>
                  </a:lnTo>
                  <a:cubicBezTo>
                    <a:pt x="1950" y="1246"/>
                    <a:pt x="872" y="303"/>
                    <a:pt x="377" y="25"/>
                  </a:cubicBezTo>
                  <a:cubicBezTo>
                    <a:pt x="345" y="8"/>
                    <a:pt x="313" y="1"/>
                    <a:pt x="283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7" name="Google Shape;19437;p68"/>
            <p:cNvSpPr/>
            <p:nvPr/>
          </p:nvSpPr>
          <p:spPr>
            <a:xfrm>
              <a:off x="7021140" y="1832354"/>
              <a:ext cx="71713" cy="47686"/>
            </a:xfrm>
            <a:custGeom>
              <a:avLst/>
              <a:gdLst/>
              <a:ahLst/>
              <a:cxnLst/>
              <a:rect l="l" t="t" r="r" b="b"/>
              <a:pathLst>
                <a:path w="2734" h="1818" extrusionOk="0">
                  <a:moveTo>
                    <a:pt x="1371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410"/>
                    <a:pt x="611" y="1817"/>
                    <a:pt x="1371" y="1817"/>
                  </a:cubicBezTo>
                  <a:cubicBezTo>
                    <a:pt x="2123" y="1817"/>
                    <a:pt x="2734" y="1410"/>
                    <a:pt x="2734" y="909"/>
                  </a:cubicBezTo>
                  <a:cubicBezTo>
                    <a:pt x="2734" y="407"/>
                    <a:pt x="2123" y="0"/>
                    <a:pt x="137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8" name="Google Shape;19438;p68"/>
            <p:cNvSpPr/>
            <p:nvPr/>
          </p:nvSpPr>
          <p:spPr>
            <a:xfrm>
              <a:off x="6871944" y="1581569"/>
              <a:ext cx="370132" cy="257028"/>
            </a:xfrm>
            <a:custGeom>
              <a:avLst/>
              <a:gdLst/>
              <a:ahLst/>
              <a:cxnLst/>
              <a:rect l="l" t="t" r="r" b="b"/>
              <a:pathLst>
                <a:path w="14111" h="9799" extrusionOk="0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899" y="8551"/>
                    <a:pt x="3702" y="9141"/>
                    <a:pt x="4909" y="9798"/>
                  </a:cubicBezTo>
                  <a:lnTo>
                    <a:pt x="9208" y="9798"/>
                  </a:lnTo>
                  <a:cubicBezTo>
                    <a:pt x="10415" y="9141"/>
                    <a:pt x="12212" y="8551"/>
                    <a:pt x="12734" y="8388"/>
                  </a:cubicBezTo>
                  <a:cubicBezTo>
                    <a:pt x="12815" y="8361"/>
                    <a:pt x="12863" y="8273"/>
                    <a:pt x="12843" y="8191"/>
                  </a:cubicBezTo>
                  <a:lnTo>
                    <a:pt x="12626" y="7283"/>
                  </a:lnTo>
                  <a:cubicBezTo>
                    <a:pt x="12788" y="7208"/>
                    <a:pt x="14111" y="6828"/>
                    <a:pt x="14111" y="6828"/>
                  </a:cubicBezTo>
                  <a:cubicBezTo>
                    <a:pt x="13243" y="2441"/>
                    <a:pt x="10388" y="0"/>
                    <a:pt x="7059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9" name="Google Shape;19439;p68"/>
            <p:cNvSpPr/>
            <p:nvPr/>
          </p:nvSpPr>
          <p:spPr>
            <a:xfrm>
              <a:off x="6997323" y="1742700"/>
              <a:ext cx="119373" cy="116540"/>
            </a:xfrm>
            <a:custGeom>
              <a:avLst/>
              <a:gdLst/>
              <a:ahLst/>
              <a:cxnLst/>
              <a:rect l="l" t="t" r="r" b="b"/>
              <a:pathLst>
                <a:path w="4551" h="4443" extrusionOk="0">
                  <a:moveTo>
                    <a:pt x="2279" y="1"/>
                  </a:moveTo>
                  <a:cubicBezTo>
                    <a:pt x="1533" y="1"/>
                    <a:pt x="855" y="455"/>
                    <a:pt x="570" y="1147"/>
                  </a:cubicBezTo>
                  <a:cubicBezTo>
                    <a:pt x="285" y="1831"/>
                    <a:pt x="0" y="2516"/>
                    <a:pt x="0" y="3187"/>
                  </a:cubicBezTo>
                  <a:cubicBezTo>
                    <a:pt x="0" y="3724"/>
                    <a:pt x="538" y="4443"/>
                    <a:pt x="1411" y="4443"/>
                  </a:cubicBezTo>
                  <a:cubicBezTo>
                    <a:pt x="1631" y="4443"/>
                    <a:pt x="1871" y="4397"/>
                    <a:pt x="2129" y="4293"/>
                  </a:cubicBezTo>
                  <a:cubicBezTo>
                    <a:pt x="2177" y="4272"/>
                    <a:pt x="2226" y="4262"/>
                    <a:pt x="2275" y="4262"/>
                  </a:cubicBezTo>
                  <a:cubicBezTo>
                    <a:pt x="2324" y="4262"/>
                    <a:pt x="2374" y="4272"/>
                    <a:pt x="2421" y="4293"/>
                  </a:cubicBezTo>
                  <a:cubicBezTo>
                    <a:pt x="2677" y="4397"/>
                    <a:pt x="2916" y="4441"/>
                    <a:pt x="3134" y="4441"/>
                  </a:cubicBezTo>
                  <a:cubicBezTo>
                    <a:pt x="4011" y="4441"/>
                    <a:pt x="4550" y="3714"/>
                    <a:pt x="4550" y="3187"/>
                  </a:cubicBezTo>
                  <a:cubicBezTo>
                    <a:pt x="4550" y="2530"/>
                    <a:pt x="4265" y="1831"/>
                    <a:pt x="3981" y="1147"/>
                  </a:cubicBezTo>
                  <a:cubicBezTo>
                    <a:pt x="3696" y="455"/>
                    <a:pt x="3025" y="1"/>
                    <a:pt x="227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0" name="Google Shape;19440;p68"/>
            <p:cNvSpPr/>
            <p:nvPr/>
          </p:nvSpPr>
          <p:spPr>
            <a:xfrm>
              <a:off x="6871944" y="1670541"/>
              <a:ext cx="155282" cy="168056"/>
            </a:xfrm>
            <a:custGeom>
              <a:avLst/>
              <a:gdLst/>
              <a:ahLst/>
              <a:cxnLst/>
              <a:rect l="l" t="t" r="r" b="b"/>
              <a:pathLst>
                <a:path w="5920" h="6407" extrusionOk="0">
                  <a:moveTo>
                    <a:pt x="4201" y="0"/>
                  </a:moveTo>
                  <a:cubicBezTo>
                    <a:pt x="4096" y="0"/>
                    <a:pt x="3986" y="9"/>
                    <a:pt x="3872" y="26"/>
                  </a:cubicBezTo>
                  <a:cubicBezTo>
                    <a:pt x="2746" y="195"/>
                    <a:pt x="1309" y="989"/>
                    <a:pt x="0" y="3436"/>
                  </a:cubicBezTo>
                  <a:cubicBezTo>
                    <a:pt x="0" y="3436"/>
                    <a:pt x="1329" y="3816"/>
                    <a:pt x="1485" y="3891"/>
                  </a:cubicBezTo>
                  <a:lnTo>
                    <a:pt x="1268" y="4799"/>
                  </a:lnTo>
                  <a:cubicBezTo>
                    <a:pt x="1248" y="4881"/>
                    <a:pt x="1295" y="4969"/>
                    <a:pt x="1376" y="4996"/>
                  </a:cubicBezTo>
                  <a:cubicBezTo>
                    <a:pt x="1899" y="5159"/>
                    <a:pt x="3702" y="5749"/>
                    <a:pt x="4909" y="6406"/>
                  </a:cubicBezTo>
                  <a:cubicBezTo>
                    <a:pt x="4828" y="6264"/>
                    <a:pt x="4787" y="6101"/>
                    <a:pt x="4780" y="5938"/>
                  </a:cubicBezTo>
                  <a:cubicBezTo>
                    <a:pt x="4780" y="4603"/>
                    <a:pt x="5920" y="3206"/>
                    <a:pt x="5920" y="1843"/>
                  </a:cubicBezTo>
                  <a:cubicBezTo>
                    <a:pt x="5920" y="956"/>
                    <a:pt x="5335" y="0"/>
                    <a:pt x="4201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1" name="Google Shape;19441;p68"/>
            <p:cNvSpPr/>
            <p:nvPr/>
          </p:nvSpPr>
          <p:spPr>
            <a:xfrm>
              <a:off x="7086951" y="1670541"/>
              <a:ext cx="155124" cy="168056"/>
            </a:xfrm>
            <a:custGeom>
              <a:avLst/>
              <a:gdLst/>
              <a:ahLst/>
              <a:cxnLst/>
              <a:rect l="l" t="t" r="r" b="b"/>
              <a:pathLst>
                <a:path w="5914" h="6407" extrusionOk="0">
                  <a:moveTo>
                    <a:pt x="1717" y="0"/>
                  </a:moveTo>
                  <a:cubicBezTo>
                    <a:pt x="580" y="0"/>
                    <a:pt x="1" y="956"/>
                    <a:pt x="1" y="1843"/>
                  </a:cubicBezTo>
                  <a:cubicBezTo>
                    <a:pt x="1" y="3206"/>
                    <a:pt x="1133" y="4603"/>
                    <a:pt x="1133" y="5938"/>
                  </a:cubicBezTo>
                  <a:cubicBezTo>
                    <a:pt x="1133" y="6101"/>
                    <a:pt x="1086" y="6264"/>
                    <a:pt x="1011" y="6406"/>
                  </a:cubicBezTo>
                  <a:cubicBezTo>
                    <a:pt x="2218" y="5749"/>
                    <a:pt x="4015" y="5159"/>
                    <a:pt x="4537" y="4996"/>
                  </a:cubicBezTo>
                  <a:cubicBezTo>
                    <a:pt x="4618" y="4969"/>
                    <a:pt x="4666" y="4881"/>
                    <a:pt x="4646" y="4799"/>
                  </a:cubicBezTo>
                  <a:lnTo>
                    <a:pt x="4429" y="3891"/>
                  </a:lnTo>
                  <a:cubicBezTo>
                    <a:pt x="4591" y="3816"/>
                    <a:pt x="5914" y="3436"/>
                    <a:pt x="5914" y="3436"/>
                  </a:cubicBezTo>
                  <a:cubicBezTo>
                    <a:pt x="4605" y="989"/>
                    <a:pt x="3167" y="195"/>
                    <a:pt x="2049" y="26"/>
                  </a:cubicBezTo>
                  <a:cubicBezTo>
                    <a:pt x="1933" y="9"/>
                    <a:pt x="1823" y="0"/>
                    <a:pt x="1717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2" name="Google Shape;19442;p68"/>
            <p:cNvSpPr/>
            <p:nvPr/>
          </p:nvSpPr>
          <p:spPr>
            <a:xfrm>
              <a:off x="6961572" y="1695040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5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5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3" name="Google Shape;19443;p68"/>
            <p:cNvSpPr/>
            <p:nvPr/>
          </p:nvSpPr>
          <p:spPr>
            <a:xfrm>
              <a:off x="6979356" y="1695040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40"/>
                  </a:lnTo>
                  <a:cubicBezTo>
                    <a:pt x="1" y="1390"/>
                    <a:pt x="204" y="1594"/>
                    <a:pt x="455" y="1594"/>
                  </a:cubicBezTo>
                  <a:cubicBezTo>
                    <a:pt x="706" y="1594"/>
                    <a:pt x="909" y="1390"/>
                    <a:pt x="909" y="1140"/>
                  </a:cubicBezTo>
                  <a:lnTo>
                    <a:pt x="909" y="801"/>
                  </a:lnTo>
                  <a:cubicBezTo>
                    <a:pt x="916" y="360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4" name="Google Shape;19444;p68"/>
            <p:cNvSpPr/>
            <p:nvPr/>
          </p:nvSpPr>
          <p:spPr>
            <a:xfrm>
              <a:off x="6973480" y="1700915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86" y="536"/>
                    <a:pt x="686" y="346"/>
                  </a:cubicBezTo>
                  <a:cubicBezTo>
                    <a:pt x="686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5" name="Google Shape;19445;p68"/>
            <p:cNvSpPr/>
            <p:nvPr/>
          </p:nvSpPr>
          <p:spPr>
            <a:xfrm>
              <a:off x="7110794" y="1695040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4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6" name="Google Shape;19446;p68"/>
            <p:cNvSpPr/>
            <p:nvPr/>
          </p:nvSpPr>
          <p:spPr>
            <a:xfrm>
              <a:off x="7128578" y="1695040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6" y="0"/>
                  </a:moveTo>
                  <a:cubicBezTo>
                    <a:pt x="82" y="0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0"/>
                    <a:pt x="204" y="1594"/>
                    <a:pt x="462" y="1594"/>
                  </a:cubicBezTo>
                  <a:cubicBezTo>
                    <a:pt x="712" y="1594"/>
                    <a:pt x="916" y="1390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7" name="Google Shape;19447;p68"/>
            <p:cNvSpPr/>
            <p:nvPr/>
          </p:nvSpPr>
          <p:spPr>
            <a:xfrm>
              <a:off x="7122703" y="1700915"/>
              <a:ext cx="17810" cy="17994"/>
            </a:xfrm>
            <a:custGeom>
              <a:avLst/>
              <a:gdLst/>
              <a:ahLst/>
              <a:cxnLst/>
              <a:rect l="l" t="t" r="r" b="b"/>
              <a:pathLst>
                <a:path w="679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79" y="536"/>
                    <a:pt x="679" y="346"/>
                  </a:cubicBezTo>
                  <a:cubicBezTo>
                    <a:pt x="679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8" name="Google Shape;19448;p68"/>
            <p:cNvSpPr/>
            <p:nvPr/>
          </p:nvSpPr>
          <p:spPr>
            <a:xfrm>
              <a:off x="7026491" y="1796602"/>
              <a:ext cx="60486" cy="59411"/>
            </a:xfrm>
            <a:custGeom>
              <a:avLst/>
              <a:gdLst/>
              <a:ahLst/>
              <a:cxnLst/>
              <a:rect l="l" t="t" r="r" b="b"/>
              <a:pathLst>
                <a:path w="2306" h="2265" extrusionOk="0">
                  <a:moveTo>
                    <a:pt x="1153" y="0"/>
                  </a:moveTo>
                  <a:cubicBezTo>
                    <a:pt x="516" y="0"/>
                    <a:pt x="0" y="339"/>
                    <a:pt x="0" y="753"/>
                  </a:cubicBezTo>
                  <a:cubicBezTo>
                    <a:pt x="0" y="1031"/>
                    <a:pt x="400" y="1261"/>
                    <a:pt x="767" y="1417"/>
                  </a:cubicBezTo>
                  <a:cubicBezTo>
                    <a:pt x="868" y="1465"/>
                    <a:pt x="936" y="1573"/>
                    <a:pt x="936" y="1689"/>
                  </a:cubicBezTo>
                  <a:lnTo>
                    <a:pt x="936" y="2265"/>
                  </a:lnTo>
                  <a:cubicBezTo>
                    <a:pt x="963" y="2251"/>
                    <a:pt x="990" y="2245"/>
                    <a:pt x="1024" y="2231"/>
                  </a:cubicBezTo>
                  <a:cubicBezTo>
                    <a:pt x="1068" y="2214"/>
                    <a:pt x="1118" y="2206"/>
                    <a:pt x="1167" y="2206"/>
                  </a:cubicBezTo>
                  <a:cubicBezTo>
                    <a:pt x="1216" y="2206"/>
                    <a:pt x="1265" y="2214"/>
                    <a:pt x="1309" y="2231"/>
                  </a:cubicBezTo>
                  <a:cubicBezTo>
                    <a:pt x="1343" y="2245"/>
                    <a:pt x="1370" y="2251"/>
                    <a:pt x="1397" y="2265"/>
                  </a:cubicBezTo>
                  <a:lnTo>
                    <a:pt x="1397" y="1682"/>
                  </a:lnTo>
                  <a:cubicBezTo>
                    <a:pt x="1397" y="1566"/>
                    <a:pt x="1465" y="1465"/>
                    <a:pt x="1567" y="1417"/>
                  </a:cubicBezTo>
                  <a:cubicBezTo>
                    <a:pt x="1913" y="1255"/>
                    <a:pt x="2306" y="1031"/>
                    <a:pt x="2306" y="753"/>
                  </a:cubicBezTo>
                  <a:cubicBezTo>
                    <a:pt x="2306" y="332"/>
                    <a:pt x="1790" y="0"/>
                    <a:pt x="11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9" name="Google Shape;19449;p68"/>
            <p:cNvSpPr/>
            <p:nvPr/>
          </p:nvSpPr>
          <p:spPr>
            <a:xfrm>
              <a:off x="6871944" y="1581569"/>
              <a:ext cx="185158" cy="232660"/>
            </a:xfrm>
            <a:custGeom>
              <a:avLst/>
              <a:gdLst/>
              <a:ahLst/>
              <a:cxnLst/>
              <a:rect l="l" t="t" r="r" b="b"/>
              <a:pathLst>
                <a:path w="7059" h="8870" extrusionOk="0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627" y="8463"/>
                    <a:pt x="2163" y="8639"/>
                    <a:pt x="2787" y="8869"/>
                  </a:cubicBezTo>
                  <a:cubicBezTo>
                    <a:pt x="1716" y="2130"/>
                    <a:pt x="6218" y="0"/>
                    <a:pt x="7059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0" name="Google Shape;19450;p68"/>
            <p:cNvSpPr/>
            <p:nvPr/>
          </p:nvSpPr>
          <p:spPr>
            <a:xfrm>
              <a:off x="6871944" y="1675289"/>
              <a:ext cx="84670" cy="138940"/>
            </a:xfrm>
            <a:custGeom>
              <a:avLst/>
              <a:gdLst/>
              <a:ahLst/>
              <a:cxnLst/>
              <a:rect l="l" t="t" r="r" b="b"/>
              <a:pathLst>
                <a:path w="3228" h="5297" extrusionOk="0">
                  <a:moveTo>
                    <a:pt x="3228" y="1"/>
                  </a:moveTo>
                  <a:lnTo>
                    <a:pt x="3228" y="1"/>
                  </a:lnTo>
                  <a:cubicBezTo>
                    <a:pt x="2231" y="353"/>
                    <a:pt x="1071" y="1255"/>
                    <a:pt x="0" y="3255"/>
                  </a:cubicBezTo>
                  <a:cubicBezTo>
                    <a:pt x="0" y="3255"/>
                    <a:pt x="1329" y="3635"/>
                    <a:pt x="1485" y="3710"/>
                  </a:cubicBezTo>
                  <a:lnTo>
                    <a:pt x="1268" y="4618"/>
                  </a:lnTo>
                  <a:cubicBezTo>
                    <a:pt x="1248" y="4700"/>
                    <a:pt x="1295" y="4788"/>
                    <a:pt x="1376" y="4815"/>
                  </a:cubicBezTo>
                  <a:cubicBezTo>
                    <a:pt x="1627" y="4890"/>
                    <a:pt x="2163" y="5066"/>
                    <a:pt x="2787" y="5296"/>
                  </a:cubicBezTo>
                  <a:cubicBezTo>
                    <a:pt x="2434" y="3052"/>
                    <a:pt x="2692" y="1316"/>
                    <a:pt x="32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51" name="Google Shape;19451;p68"/>
          <p:cNvGrpSpPr/>
          <p:nvPr/>
        </p:nvGrpSpPr>
        <p:grpSpPr>
          <a:xfrm>
            <a:off x="6561931" y="3365261"/>
            <a:ext cx="400375" cy="370184"/>
            <a:chOff x="6561931" y="3365261"/>
            <a:chExt cx="400375" cy="370184"/>
          </a:xfrm>
        </p:grpSpPr>
        <p:sp>
          <p:nvSpPr>
            <p:cNvPr id="19452" name="Google Shape;19452;p68"/>
            <p:cNvSpPr/>
            <p:nvPr/>
          </p:nvSpPr>
          <p:spPr>
            <a:xfrm>
              <a:off x="6592332" y="3365261"/>
              <a:ext cx="369974" cy="370158"/>
            </a:xfrm>
            <a:custGeom>
              <a:avLst/>
              <a:gdLst/>
              <a:ahLst/>
              <a:cxnLst/>
              <a:rect l="l" t="t" r="r" b="b"/>
              <a:pathLst>
                <a:path w="14105" h="14112" extrusionOk="0">
                  <a:moveTo>
                    <a:pt x="7053" y="1"/>
                  </a:moveTo>
                  <a:cubicBezTo>
                    <a:pt x="3154" y="1"/>
                    <a:pt x="1" y="3161"/>
                    <a:pt x="1" y="7059"/>
                  </a:cubicBezTo>
                  <a:cubicBezTo>
                    <a:pt x="1" y="10951"/>
                    <a:pt x="3154" y="14111"/>
                    <a:pt x="7053" y="14111"/>
                  </a:cubicBezTo>
                  <a:cubicBezTo>
                    <a:pt x="10952" y="14111"/>
                    <a:pt x="14105" y="10951"/>
                    <a:pt x="14105" y="7059"/>
                  </a:cubicBezTo>
                  <a:cubicBezTo>
                    <a:pt x="14105" y="3161"/>
                    <a:pt x="10952" y="1"/>
                    <a:pt x="7053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3" name="Google Shape;19453;p68"/>
            <p:cNvSpPr/>
            <p:nvPr/>
          </p:nvSpPr>
          <p:spPr>
            <a:xfrm>
              <a:off x="6561931" y="3392672"/>
              <a:ext cx="372991" cy="342774"/>
            </a:xfrm>
            <a:custGeom>
              <a:avLst/>
              <a:gdLst/>
              <a:ahLst/>
              <a:cxnLst/>
              <a:rect l="l" t="t" r="r" b="b"/>
              <a:pathLst>
                <a:path w="14220" h="13068" extrusionOk="0">
                  <a:moveTo>
                    <a:pt x="4516" y="0"/>
                  </a:moveTo>
                  <a:cubicBezTo>
                    <a:pt x="631" y="2387"/>
                    <a:pt x="0" y="7777"/>
                    <a:pt x="3221" y="10998"/>
                  </a:cubicBezTo>
                  <a:cubicBezTo>
                    <a:pt x="4618" y="12395"/>
                    <a:pt x="6418" y="13067"/>
                    <a:pt x="8204" y="13067"/>
                  </a:cubicBezTo>
                  <a:cubicBezTo>
                    <a:pt x="10546" y="13067"/>
                    <a:pt x="12865" y="11910"/>
                    <a:pt x="14219" y="9710"/>
                  </a:cubicBezTo>
                  <a:lnTo>
                    <a:pt x="14219" y="9710"/>
                  </a:lnTo>
                  <a:cubicBezTo>
                    <a:pt x="13107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7" y="7140"/>
                  </a:cubicBezTo>
                  <a:cubicBezTo>
                    <a:pt x="3119" y="4909"/>
                    <a:pt x="3180" y="2177"/>
                    <a:pt x="4516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4" name="Google Shape;19454;p68"/>
            <p:cNvSpPr/>
            <p:nvPr/>
          </p:nvSpPr>
          <p:spPr>
            <a:xfrm>
              <a:off x="6756506" y="3585882"/>
              <a:ext cx="52539" cy="31083"/>
            </a:xfrm>
            <a:custGeom>
              <a:avLst/>
              <a:gdLst/>
              <a:ahLst/>
              <a:cxnLst/>
              <a:rect l="l" t="t" r="r" b="b"/>
              <a:pathLst>
                <a:path w="2003" h="1185" extrusionOk="0">
                  <a:moveTo>
                    <a:pt x="329" y="1"/>
                  </a:moveTo>
                  <a:cubicBezTo>
                    <a:pt x="146" y="1"/>
                    <a:pt x="1" y="254"/>
                    <a:pt x="183" y="405"/>
                  </a:cubicBezTo>
                  <a:lnTo>
                    <a:pt x="895" y="1001"/>
                  </a:lnTo>
                  <a:cubicBezTo>
                    <a:pt x="1004" y="1096"/>
                    <a:pt x="1140" y="1150"/>
                    <a:pt x="1289" y="1157"/>
                  </a:cubicBezTo>
                  <a:lnTo>
                    <a:pt x="1668" y="1184"/>
                  </a:lnTo>
                  <a:lnTo>
                    <a:pt x="1689" y="1184"/>
                  </a:lnTo>
                  <a:cubicBezTo>
                    <a:pt x="1693" y="1185"/>
                    <a:pt x="1697" y="1185"/>
                    <a:pt x="1702" y="1185"/>
                  </a:cubicBezTo>
                  <a:cubicBezTo>
                    <a:pt x="1988" y="1185"/>
                    <a:pt x="2003" y="743"/>
                    <a:pt x="1702" y="730"/>
                  </a:cubicBezTo>
                  <a:lnTo>
                    <a:pt x="1316" y="703"/>
                  </a:lnTo>
                  <a:cubicBezTo>
                    <a:pt x="1268" y="703"/>
                    <a:pt x="1221" y="683"/>
                    <a:pt x="1187" y="655"/>
                  </a:cubicBezTo>
                  <a:lnTo>
                    <a:pt x="475" y="59"/>
                  </a:lnTo>
                  <a:cubicBezTo>
                    <a:pt x="427" y="18"/>
                    <a:pt x="377" y="1"/>
                    <a:pt x="329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5" name="Google Shape;19455;p68"/>
            <p:cNvSpPr/>
            <p:nvPr/>
          </p:nvSpPr>
          <p:spPr>
            <a:xfrm>
              <a:off x="6853609" y="3448830"/>
              <a:ext cx="27882" cy="35096"/>
            </a:xfrm>
            <a:custGeom>
              <a:avLst/>
              <a:gdLst/>
              <a:ahLst/>
              <a:cxnLst/>
              <a:rect l="l" t="t" r="r" b="b"/>
              <a:pathLst>
                <a:path w="1063" h="1338" extrusionOk="0">
                  <a:moveTo>
                    <a:pt x="781" y="1"/>
                  </a:moveTo>
                  <a:cubicBezTo>
                    <a:pt x="694" y="1"/>
                    <a:pt x="607" y="48"/>
                    <a:pt x="570" y="158"/>
                  </a:cubicBezTo>
                  <a:lnTo>
                    <a:pt x="455" y="524"/>
                  </a:lnTo>
                  <a:lnTo>
                    <a:pt x="109" y="971"/>
                  </a:lnTo>
                  <a:cubicBezTo>
                    <a:pt x="1" y="1120"/>
                    <a:pt x="102" y="1337"/>
                    <a:pt x="292" y="1337"/>
                  </a:cubicBezTo>
                  <a:cubicBezTo>
                    <a:pt x="367" y="1337"/>
                    <a:pt x="428" y="1304"/>
                    <a:pt x="475" y="1249"/>
                  </a:cubicBezTo>
                  <a:lnTo>
                    <a:pt x="841" y="768"/>
                  </a:lnTo>
                  <a:cubicBezTo>
                    <a:pt x="862" y="748"/>
                    <a:pt x="869" y="720"/>
                    <a:pt x="875" y="700"/>
                  </a:cubicBezTo>
                  <a:lnTo>
                    <a:pt x="1004" y="300"/>
                  </a:lnTo>
                  <a:cubicBezTo>
                    <a:pt x="1062" y="121"/>
                    <a:pt x="921" y="1"/>
                    <a:pt x="7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6" name="Google Shape;19456;p68"/>
            <p:cNvSpPr/>
            <p:nvPr/>
          </p:nvSpPr>
          <p:spPr>
            <a:xfrm>
              <a:off x="6816441" y="3525920"/>
              <a:ext cx="19777" cy="30925"/>
            </a:xfrm>
            <a:custGeom>
              <a:avLst/>
              <a:gdLst/>
              <a:ahLst/>
              <a:cxnLst/>
              <a:rect l="l" t="t" r="r" b="b"/>
              <a:pathLst>
                <a:path w="754" h="1179" extrusionOk="0">
                  <a:moveTo>
                    <a:pt x="282" y="1"/>
                  </a:moveTo>
                  <a:cubicBezTo>
                    <a:pt x="143" y="1"/>
                    <a:pt x="1" y="122"/>
                    <a:pt x="55" y="297"/>
                  </a:cubicBezTo>
                  <a:lnTo>
                    <a:pt x="285" y="1023"/>
                  </a:lnTo>
                  <a:cubicBezTo>
                    <a:pt x="312" y="1111"/>
                    <a:pt x="401" y="1178"/>
                    <a:pt x="502" y="1178"/>
                  </a:cubicBezTo>
                  <a:cubicBezTo>
                    <a:pt x="523" y="1178"/>
                    <a:pt x="550" y="1172"/>
                    <a:pt x="570" y="1165"/>
                  </a:cubicBezTo>
                  <a:cubicBezTo>
                    <a:pt x="692" y="1131"/>
                    <a:pt x="753" y="1002"/>
                    <a:pt x="719" y="880"/>
                  </a:cubicBezTo>
                  <a:lnTo>
                    <a:pt x="489" y="161"/>
                  </a:lnTo>
                  <a:cubicBezTo>
                    <a:pt x="455" y="49"/>
                    <a:pt x="369" y="1"/>
                    <a:pt x="28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7" name="Google Shape;19457;p68"/>
            <p:cNvSpPr/>
            <p:nvPr/>
          </p:nvSpPr>
          <p:spPr>
            <a:xfrm>
              <a:off x="6787457" y="3566891"/>
              <a:ext cx="34519" cy="25548"/>
            </a:xfrm>
            <a:custGeom>
              <a:avLst/>
              <a:gdLst/>
              <a:ahLst/>
              <a:cxnLst/>
              <a:rect l="l" t="t" r="r" b="b"/>
              <a:pathLst>
                <a:path w="1316" h="974" extrusionOk="0">
                  <a:moveTo>
                    <a:pt x="442" y="1"/>
                  </a:moveTo>
                  <a:cubicBezTo>
                    <a:pt x="346" y="1"/>
                    <a:pt x="260" y="53"/>
                    <a:pt x="224" y="139"/>
                  </a:cubicBezTo>
                  <a:lnTo>
                    <a:pt x="41" y="573"/>
                  </a:lnTo>
                  <a:cubicBezTo>
                    <a:pt x="0" y="647"/>
                    <a:pt x="41" y="742"/>
                    <a:pt x="122" y="769"/>
                  </a:cubicBezTo>
                  <a:lnTo>
                    <a:pt x="631" y="959"/>
                  </a:lnTo>
                  <a:cubicBezTo>
                    <a:pt x="658" y="969"/>
                    <a:pt x="685" y="973"/>
                    <a:pt x="713" y="973"/>
                  </a:cubicBezTo>
                  <a:cubicBezTo>
                    <a:pt x="783" y="973"/>
                    <a:pt x="851" y="943"/>
                    <a:pt x="895" y="884"/>
                  </a:cubicBezTo>
                  <a:lnTo>
                    <a:pt x="1207" y="464"/>
                  </a:lnTo>
                  <a:cubicBezTo>
                    <a:pt x="1316" y="328"/>
                    <a:pt x="1234" y="132"/>
                    <a:pt x="1065" y="105"/>
                  </a:cubicBezTo>
                  <a:lnTo>
                    <a:pt x="475" y="3"/>
                  </a:lnTo>
                  <a:cubicBezTo>
                    <a:pt x="464" y="2"/>
                    <a:pt x="453" y="1"/>
                    <a:pt x="44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8" name="Google Shape;19458;p68"/>
            <p:cNvSpPr/>
            <p:nvPr/>
          </p:nvSpPr>
          <p:spPr>
            <a:xfrm>
              <a:off x="6844376" y="3570249"/>
              <a:ext cx="40027" cy="23450"/>
            </a:xfrm>
            <a:custGeom>
              <a:avLst/>
              <a:gdLst/>
              <a:ahLst/>
              <a:cxnLst/>
              <a:rect l="l" t="t" r="r" b="b"/>
              <a:pathLst>
                <a:path w="1526" h="894" extrusionOk="0">
                  <a:moveTo>
                    <a:pt x="750" y="0"/>
                  </a:moveTo>
                  <a:cubicBezTo>
                    <a:pt x="684" y="0"/>
                    <a:pt x="618" y="15"/>
                    <a:pt x="556" y="44"/>
                  </a:cubicBezTo>
                  <a:lnTo>
                    <a:pt x="115" y="248"/>
                  </a:lnTo>
                  <a:cubicBezTo>
                    <a:pt x="0" y="302"/>
                    <a:pt x="0" y="458"/>
                    <a:pt x="115" y="512"/>
                  </a:cubicBezTo>
                  <a:lnTo>
                    <a:pt x="854" y="851"/>
                  </a:lnTo>
                  <a:cubicBezTo>
                    <a:pt x="917" y="879"/>
                    <a:pt x="982" y="893"/>
                    <a:pt x="1047" y="893"/>
                  </a:cubicBezTo>
                  <a:cubicBezTo>
                    <a:pt x="1123" y="893"/>
                    <a:pt x="1199" y="874"/>
                    <a:pt x="1268" y="838"/>
                  </a:cubicBezTo>
                  <a:lnTo>
                    <a:pt x="1424" y="743"/>
                  </a:lnTo>
                  <a:cubicBezTo>
                    <a:pt x="1512" y="695"/>
                    <a:pt x="1526" y="580"/>
                    <a:pt x="1458" y="506"/>
                  </a:cubicBezTo>
                  <a:lnTo>
                    <a:pt x="1065" y="126"/>
                  </a:lnTo>
                  <a:cubicBezTo>
                    <a:pt x="978" y="44"/>
                    <a:pt x="865" y="0"/>
                    <a:pt x="75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9" name="Google Shape;19459;p68"/>
            <p:cNvSpPr/>
            <p:nvPr/>
          </p:nvSpPr>
          <p:spPr>
            <a:xfrm>
              <a:off x="6789791" y="3610381"/>
              <a:ext cx="97287" cy="68854"/>
            </a:xfrm>
            <a:custGeom>
              <a:avLst/>
              <a:gdLst/>
              <a:ahLst/>
              <a:cxnLst/>
              <a:rect l="l" t="t" r="r" b="b"/>
              <a:pathLst>
                <a:path w="3709" h="2625" extrusionOk="0">
                  <a:moveTo>
                    <a:pt x="2063" y="1"/>
                  </a:moveTo>
                  <a:cubicBezTo>
                    <a:pt x="2015" y="1"/>
                    <a:pt x="1967" y="17"/>
                    <a:pt x="1925" y="47"/>
                  </a:cubicBezTo>
                  <a:lnTo>
                    <a:pt x="874" y="786"/>
                  </a:lnTo>
                  <a:lnTo>
                    <a:pt x="420" y="867"/>
                  </a:lnTo>
                  <a:cubicBezTo>
                    <a:pt x="216" y="908"/>
                    <a:pt x="67" y="1078"/>
                    <a:pt x="54" y="1281"/>
                  </a:cubicBezTo>
                  <a:lnTo>
                    <a:pt x="13" y="1810"/>
                  </a:lnTo>
                  <a:cubicBezTo>
                    <a:pt x="0" y="2023"/>
                    <a:pt x="171" y="2211"/>
                    <a:pt x="387" y="2211"/>
                  </a:cubicBezTo>
                  <a:cubicBezTo>
                    <a:pt x="398" y="2211"/>
                    <a:pt x="409" y="2211"/>
                    <a:pt x="420" y="2210"/>
                  </a:cubicBezTo>
                  <a:lnTo>
                    <a:pt x="2088" y="2074"/>
                  </a:lnTo>
                  <a:lnTo>
                    <a:pt x="2481" y="2542"/>
                  </a:lnTo>
                  <a:cubicBezTo>
                    <a:pt x="2527" y="2597"/>
                    <a:pt x="2592" y="2625"/>
                    <a:pt x="2658" y="2625"/>
                  </a:cubicBezTo>
                  <a:cubicBezTo>
                    <a:pt x="2729" y="2625"/>
                    <a:pt x="2801" y="2592"/>
                    <a:pt x="2847" y="2529"/>
                  </a:cubicBezTo>
                  <a:lnTo>
                    <a:pt x="3661" y="1342"/>
                  </a:lnTo>
                  <a:cubicBezTo>
                    <a:pt x="3695" y="1288"/>
                    <a:pt x="3708" y="1220"/>
                    <a:pt x="3688" y="1159"/>
                  </a:cubicBezTo>
                  <a:lnTo>
                    <a:pt x="3437" y="216"/>
                  </a:lnTo>
                  <a:lnTo>
                    <a:pt x="2881" y="352"/>
                  </a:lnTo>
                  <a:lnTo>
                    <a:pt x="2149" y="20"/>
                  </a:lnTo>
                  <a:cubicBezTo>
                    <a:pt x="2121" y="7"/>
                    <a:pt x="2092" y="1"/>
                    <a:pt x="206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0" name="Google Shape;19460;p68"/>
            <p:cNvSpPr/>
            <p:nvPr/>
          </p:nvSpPr>
          <p:spPr>
            <a:xfrm>
              <a:off x="6587716" y="3526576"/>
              <a:ext cx="38978" cy="131124"/>
            </a:xfrm>
            <a:custGeom>
              <a:avLst/>
              <a:gdLst/>
              <a:ahLst/>
              <a:cxnLst/>
              <a:rect l="l" t="t" r="r" b="b"/>
              <a:pathLst>
                <a:path w="1486" h="4999" extrusionOk="0">
                  <a:moveTo>
                    <a:pt x="245" y="1"/>
                  </a:moveTo>
                  <a:lnTo>
                    <a:pt x="245" y="1"/>
                  </a:lnTo>
                  <a:cubicBezTo>
                    <a:pt x="1" y="1764"/>
                    <a:pt x="441" y="3554"/>
                    <a:pt x="1485" y="4998"/>
                  </a:cubicBezTo>
                  <a:lnTo>
                    <a:pt x="1452" y="3215"/>
                  </a:lnTo>
                  <a:cubicBezTo>
                    <a:pt x="1445" y="3167"/>
                    <a:pt x="1438" y="3113"/>
                    <a:pt x="1424" y="3066"/>
                  </a:cubicBezTo>
                  <a:lnTo>
                    <a:pt x="984" y="1872"/>
                  </a:lnTo>
                  <a:cubicBezTo>
                    <a:pt x="936" y="1750"/>
                    <a:pt x="929" y="1621"/>
                    <a:pt x="957" y="1493"/>
                  </a:cubicBezTo>
                  <a:lnTo>
                    <a:pt x="1126" y="1031"/>
                  </a:lnTo>
                  <a:cubicBezTo>
                    <a:pt x="1180" y="875"/>
                    <a:pt x="1106" y="706"/>
                    <a:pt x="957" y="645"/>
                  </a:cubicBezTo>
                  <a:lnTo>
                    <a:pt x="875" y="611"/>
                  </a:lnTo>
                  <a:cubicBezTo>
                    <a:pt x="753" y="591"/>
                    <a:pt x="645" y="530"/>
                    <a:pt x="570" y="428"/>
                  </a:cubicBezTo>
                  <a:lnTo>
                    <a:pt x="245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1" name="Google Shape;19461;p68"/>
            <p:cNvSpPr/>
            <p:nvPr/>
          </p:nvSpPr>
          <p:spPr>
            <a:xfrm>
              <a:off x="6596975" y="3365314"/>
              <a:ext cx="283520" cy="210207"/>
            </a:xfrm>
            <a:custGeom>
              <a:avLst/>
              <a:gdLst/>
              <a:ahLst/>
              <a:cxnLst/>
              <a:rect l="l" t="t" r="r" b="b"/>
              <a:pathLst>
                <a:path w="10809" h="8014" extrusionOk="0">
                  <a:moveTo>
                    <a:pt x="6883" y="0"/>
                  </a:moveTo>
                  <a:cubicBezTo>
                    <a:pt x="4731" y="0"/>
                    <a:pt x="2612" y="985"/>
                    <a:pt x="1234" y="2833"/>
                  </a:cubicBezTo>
                  <a:lnTo>
                    <a:pt x="1750" y="3599"/>
                  </a:lnTo>
                  <a:cubicBezTo>
                    <a:pt x="1851" y="3774"/>
                    <a:pt x="1704" y="3941"/>
                    <a:pt x="1550" y="3941"/>
                  </a:cubicBezTo>
                  <a:cubicBezTo>
                    <a:pt x="1488" y="3941"/>
                    <a:pt x="1425" y="3914"/>
                    <a:pt x="1377" y="3850"/>
                  </a:cubicBezTo>
                  <a:lnTo>
                    <a:pt x="956" y="3233"/>
                  </a:lnTo>
                  <a:cubicBezTo>
                    <a:pt x="502" y="3932"/>
                    <a:pt x="176" y="4705"/>
                    <a:pt x="0" y="5518"/>
                  </a:cubicBezTo>
                  <a:lnTo>
                    <a:pt x="488" y="6183"/>
                  </a:lnTo>
                  <a:cubicBezTo>
                    <a:pt x="516" y="6222"/>
                    <a:pt x="562" y="6243"/>
                    <a:pt x="608" y="6243"/>
                  </a:cubicBezTo>
                  <a:cubicBezTo>
                    <a:pt x="641" y="6243"/>
                    <a:pt x="673" y="6232"/>
                    <a:pt x="699" y="6210"/>
                  </a:cubicBezTo>
                  <a:lnTo>
                    <a:pt x="1017" y="5966"/>
                  </a:lnTo>
                  <a:cubicBezTo>
                    <a:pt x="1071" y="5918"/>
                    <a:pt x="1105" y="5850"/>
                    <a:pt x="1112" y="5769"/>
                  </a:cubicBezTo>
                  <a:lnTo>
                    <a:pt x="1112" y="5464"/>
                  </a:lnTo>
                  <a:cubicBezTo>
                    <a:pt x="1112" y="5410"/>
                    <a:pt x="1092" y="5362"/>
                    <a:pt x="1065" y="5315"/>
                  </a:cubicBezTo>
                  <a:lnTo>
                    <a:pt x="834" y="5003"/>
                  </a:lnTo>
                  <a:cubicBezTo>
                    <a:pt x="721" y="4826"/>
                    <a:pt x="869" y="4645"/>
                    <a:pt x="1028" y="4645"/>
                  </a:cubicBezTo>
                  <a:cubicBezTo>
                    <a:pt x="1088" y="4645"/>
                    <a:pt x="1150" y="4670"/>
                    <a:pt x="1200" y="4732"/>
                  </a:cubicBezTo>
                  <a:lnTo>
                    <a:pt x="1526" y="5166"/>
                  </a:lnTo>
                  <a:cubicBezTo>
                    <a:pt x="1607" y="5274"/>
                    <a:pt x="1729" y="5335"/>
                    <a:pt x="1865" y="5349"/>
                  </a:cubicBezTo>
                  <a:lnTo>
                    <a:pt x="2082" y="5362"/>
                  </a:lnTo>
                  <a:cubicBezTo>
                    <a:pt x="2177" y="5362"/>
                    <a:pt x="2251" y="5423"/>
                    <a:pt x="2285" y="5511"/>
                  </a:cubicBezTo>
                  <a:lnTo>
                    <a:pt x="2719" y="6745"/>
                  </a:lnTo>
                  <a:cubicBezTo>
                    <a:pt x="2766" y="6889"/>
                    <a:pt x="2894" y="6964"/>
                    <a:pt x="3022" y="6964"/>
                  </a:cubicBezTo>
                  <a:cubicBezTo>
                    <a:pt x="3137" y="6964"/>
                    <a:pt x="3252" y="6904"/>
                    <a:pt x="3309" y="6779"/>
                  </a:cubicBezTo>
                  <a:lnTo>
                    <a:pt x="3567" y="6278"/>
                  </a:lnTo>
                  <a:cubicBezTo>
                    <a:pt x="3601" y="6210"/>
                    <a:pt x="3648" y="6156"/>
                    <a:pt x="3716" y="6108"/>
                  </a:cubicBezTo>
                  <a:lnTo>
                    <a:pt x="4170" y="5796"/>
                  </a:lnTo>
                  <a:cubicBezTo>
                    <a:pt x="4247" y="5746"/>
                    <a:pt x="4335" y="5721"/>
                    <a:pt x="4422" y="5721"/>
                  </a:cubicBezTo>
                  <a:cubicBezTo>
                    <a:pt x="4557" y="5721"/>
                    <a:pt x="4690" y="5780"/>
                    <a:pt x="4780" y="5891"/>
                  </a:cubicBezTo>
                  <a:lnTo>
                    <a:pt x="5303" y="6576"/>
                  </a:lnTo>
                  <a:cubicBezTo>
                    <a:pt x="5343" y="6623"/>
                    <a:pt x="5404" y="6657"/>
                    <a:pt x="5472" y="6657"/>
                  </a:cubicBezTo>
                  <a:lnTo>
                    <a:pt x="5872" y="7844"/>
                  </a:lnTo>
                  <a:cubicBezTo>
                    <a:pt x="5893" y="7939"/>
                    <a:pt x="5987" y="8007"/>
                    <a:pt x="6089" y="8013"/>
                  </a:cubicBezTo>
                  <a:cubicBezTo>
                    <a:pt x="6109" y="8013"/>
                    <a:pt x="6130" y="8007"/>
                    <a:pt x="6150" y="8000"/>
                  </a:cubicBezTo>
                  <a:cubicBezTo>
                    <a:pt x="6272" y="7966"/>
                    <a:pt x="6340" y="7844"/>
                    <a:pt x="6306" y="7722"/>
                  </a:cubicBezTo>
                  <a:lnTo>
                    <a:pt x="6137" y="7098"/>
                  </a:lnTo>
                  <a:lnTo>
                    <a:pt x="6530" y="6976"/>
                  </a:lnTo>
                  <a:cubicBezTo>
                    <a:pt x="6720" y="6901"/>
                    <a:pt x="6835" y="6712"/>
                    <a:pt x="6821" y="6508"/>
                  </a:cubicBezTo>
                  <a:lnTo>
                    <a:pt x="6794" y="6122"/>
                  </a:lnTo>
                  <a:cubicBezTo>
                    <a:pt x="6774" y="5918"/>
                    <a:pt x="6903" y="5722"/>
                    <a:pt x="7093" y="5654"/>
                  </a:cubicBezTo>
                  <a:lnTo>
                    <a:pt x="8252" y="5254"/>
                  </a:lnTo>
                  <a:cubicBezTo>
                    <a:pt x="8334" y="5220"/>
                    <a:pt x="8395" y="5145"/>
                    <a:pt x="8401" y="5057"/>
                  </a:cubicBezTo>
                  <a:lnTo>
                    <a:pt x="8510" y="3993"/>
                  </a:lnTo>
                  <a:cubicBezTo>
                    <a:pt x="8523" y="3877"/>
                    <a:pt x="8584" y="3776"/>
                    <a:pt x="8686" y="3715"/>
                  </a:cubicBezTo>
                  <a:cubicBezTo>
                    <a:pt x="8723" y="3694"/>
                    <a:pt x="8762" y="3685"/>
                    <a:pt x="8799" y="3685"/>
                  </a:cubicBezTo>
                  <a:cubicBezTo>
                    <a:pt x="8925" y="3685"/>
                    <a:pt x="9036" y="3790"/>
                    <a:pt x="9025" y="3932"/>
                  </a:cubicBezTo>
                  <a:lnTo>
                    <a:pt x="9005" y="4128"/>
                  </a:lnTo>
                  <a:cubicBezTo>
                    <a:pt x="8991" y="4250"/>
                    <a:pt x="9079" y="4365"/>
                    <a:pt x="9208" y="4379"/>
                  </a:cubicBezTo>
                  <a:lnTo>
                    <a:pt x="9229" y="4379"/>
                  </a:lnTo>
                  <a:cubicBezTo>
                    <a:pt x="9351" y="4379"/>
                    <a:pt x="9446" y="4291"/>
                    <a:pt x="9459" y="4176"/>
                  </a:cubicBezTo>
                  <a:lnTo>
                    <a:pt x="9568" y="3084"/>
                  </a:lnTo>
                  <a:cubicBezTo>
                    <a:pt x="9574" y="3009"/>
                    <a:pt x="9622" y="2942"/>
                    <a:pt x="9690" y="2908"/>
                  </a:cubicBezTo>
                  <a:lnTo>
                    <a:pt x="9832" y="2833"/>
                  </a:lnTo>
                  <a:cubicBezTo>
                    <a:pt x="9947" y="2792"/>
                    <a:pt x="10002" y="2664"/>
                    <a:pt x="9961" y="2548"/>
                  </a:cubicBezTo>
                  <a:lnTo>
                    <a:pt x="9805" y="2128"/>
                  </a:lnTo>
                  <a:cubicBezTo>
                    <a:pt x="9771" y="2026"/>
                    <a:pt x="9805" y="1924"/>
                    <a:pt x="9893" y="1863"/>
                  </a:cubicBezTo>
                  <a:lnTo>
                    <a:pt x="10808" y="1199"/>
                  </a:lnTo>
                  <a:cubicBezTo>
                    <a:pt x="9604" y="390"/>
                    <a:pt x="8237" y="0"/>
                    <a:pt x="6883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2" name="Google Shape;19462;p68"/>
            <p:cNvSpPr/>
            <p:nvPr/>
          </p:nvSpPr>
          <p:spPr>
            <a:xfrm>
              <a:off x="6596791" y="3393013"/>
              <a:ext cx="83438" cy="136081"/>
            </a:xfrm>
            <a:custGeom>
              <a:avLst/>
              <a:gdLst/>
              <a:ahLst/>
              <a:cxnLst/>
              <a:rect l="l" t="t" r="r" b="b"/>
              <a:pathLst>
                <a:path w="3181" h="5188" extrusionOk="0">
                  <a:moveTo>
                    <a:pt x="3180" y="1"/>
                  </a:moveTo>
                  <a:lnTo>
                    <a:pt x="3180" y="1"/>
                  </a:lnTo>
                  <a:cubicBezTo>
                    <a:pt x="2428" y="462"/>
                    <a:pt x="1763" y="1065"/>
                    <a:pt x="1234" y="1777"/>
                  </a:cubicBezTo>
                  <a:lnTo>
                    <a:pt x="1750" y="2543"/>
                  </a:lnTo>
                  <a:cubicBezTo>
                    <a:pt x="1851" y="2699"/>
                    <a:pt x="1743" y="2903"/>
                    <a:pt x="1560" y="2903"/>
                  </a:cubicBezTo>
                  <a:lnTo>
                    <a:pt x="1567" y="2896"/>
                  </a:lnTo>
                  <a:cubicBezTo>
                    <a:pt x="1485" y="2896"/>
                    <a:pt x="1418" y="2862"/>
                    <a:pt x="1377" y="2801"/>
                  </a:cubicBezTo>
                  <a:lnTo>
                    <a:pt x="956" y="2177"/>
                  </a:lnTo>
                  <a:cubicBezTo>
                    <a:pt x="502" y="2876"/>
                    <a:pt x="177" y="3649"/>
                    <a:pt x="0" y="4462"/>
                  </a:cubicBezTo>
                  <a:lnTo>
                    <a:pt x="489" y="5127"/>
                  </a:lnTo>
                  <a:cubicBezTo>
                    <a:pt x="520" y="5166"/>
                    <a:pt x="566" y="5187"/>
                    <a:pt x="611" y="5187"/>
                  </a:cubicBezTo>
                  <a:cubicBezTo>
                    <a:pt x="644" y="5187"/>
                    <a:pt x="677" y="5176"/>
                    <a:pt x="706" y="5154"/>
                  </a:cubicBezTo>
                  <a:lnTo>
                    <a:pt x="1017" y="4910"/>
                  </a:lnTo>
                  <a:cubicBezTo>
                    <a:pt x="1072" y="4862"/>
                    <a:pt x="1112" y="4794"/>
                    <a:pt x="1112" y="4720"/>
                  </a:cubicBezTo>
                  <a:lnTo>
                    <a:pt x="1112" y="4415"/>
                  </a:lnTo>
                  <a:cubicBezTo>
                    <a:pt x="1112" y="4360"/>
                    <a:pt x="1092" y="4306"/>
                    <a:pt x="1065" y="4259"/>
                  </a:cubicBezTo>
                  <a:lnTo>
                    <a:pt x="834" y="3947"/>
                  </a:lnTo>
                  <a:cubicBezTo>
                    <a:pt x="721" y="3769"/>
                    <a:pt x="869" y="3592"/>
                    <a:pt x="1029" y="3592"/>
                  </a:cubicBezTo>
                  <a:cubicBezTo>
                    <a:pt x="1089" y="3592"/>
                    <a:pt x="1151" y="3617"/>
                    <a:pt x="1201" y="3676"/>
                  </a:cubicBezTo>
                  <a:lnTo>
                    <a:pt x="1526" y="4110"/>
                  </a:lnTo>
                  <a:cubicBezTo>
                    <a:pt x="1607" y="4218"/>
                    <a:pt x="1729" y="4286"/>
                    <a:pt x="1865" y="4293"/>
                  </a:cubicBezTo>
                  <a:lnTo>
                    <a:pt x="2082" y="4306"/>
                  </a:lnTo>
                  <a:cubicBezTo>
                    <a:pt x="2116" y="4306"/>
                    <a:pt x="2143" y="4313"/>
                    <a:pt x="2170" y="4333"/>
                  </a:cubicBezTo>
                  <a:cubicBezTo>
                    <a:pt x="2150" y="4116"/>
                    <a:pt x="2136" y="3906"/>
                    <a:pt x="2136" y="3689"/>
                  </a:cubicBezTo>
                  <a:cubicBezTo>
                    <a:pt x="2136" y="2387"/>
                    <a:pt x="2496" y="1106"/>
                    <a:pt x="3180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3" name="Google Shape;19463;p68"/>
            <p:cNvSpPr/>
            <p:nvPr/>
          </p:nvSpPr>
          <p:spPr>
            <a:xfrm>
              <a:off x="6852376" y="3672257"/>
              <a:ext cx="14951" cy="7082"/>
            </a:xfrm>
            <a:custGeom>
              <a:avLst/>
              <a:gdLst/>
              <a:ahLst/>
              <a:cxnLst/>
              <a:rect l="l" t="t" r="r" b="b"/>
              <a:pathLst>
                <a:path w="570" h="270" extrusionOk="0">
                  <a:moveTo>
                    <a:pt x="570" y="0"/>
                  </a:moveTo>
                  <a:cubicBezTo>
                    <a:pt x="380" y="34"/>
                    <a:pt x="190" y="54"/>
                    <a:pt x="0" y="75"/>
                  </a:cubicBezTo>
                  <a:lnTo>
                    <a:pt x="95" y="190"/>
                  </a:lnTo>
                  <a:cubicBezTo>
                    <a:pt x="139" y="243"/>
                    <a:pt x="202" y="269"/>
                    <a:pt x="265" y="269"/>
                  </a:cubicBezTo>
                  <a:cubicBezTo>
                    <a:pt x="338" y="269"/>
                    <a:pt x="411" y="235"/>
                    <a:pt x="454" y="170"/>
                  </a:cubicBezTo>
                  <a:lnTo>
                    <a:pt x="570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64" name="Google Shape;19464;p68"/>
          <p:cNvGrpSpPr/>
          <p:nvPr/>
        </p:nvGrpSpPr>
        <p:grpSpPr>
          <a:xfrm>
            <a:off x="1942120" y="1985852"/>
            <a:ext cx="378315" cy="358695"/>
            <a:chOff x="1942120" y="1985852"/>
            <a:chExt cx="378315" cy="358695"/>
          </a:xfrm>
        </p:grpSpPr>
        <p:sp>
          <p:nvSpPr>
            <p:cNvPr id="19465" name="Google Shape;19465;p68"/>
            <p:cNvSpPr/>
            <p:nvPr/>
          </p:nvSpPr>
          <p:spPr>
            <a:xfrm>
              <a:off x="2161928" y="1985852"/>
              <a:ext cx="158508" cy="158901"/>
            </a:xfrm>
            <a:custGeom>
              <a:avLst/>
              <a:gdLst/>
              <a:ahLst/>
              <a:cxnLst/>
              <a:rect l="l" t="t" r="r" b="b"/>
              <a:pathLst>
                <a:path w="6043" h="6058" extrusionOk="0">
                  <a:moveTo>
                    <a:pt x="3426" y="0"/>
                  </a:moveTo>
                  <a:cubicBezTo>
                    <a:pt x="2360" y="0"/>
                    <a:pt x="1253" y="761"/>
                    <a:pt x="706" y="1986"/>
                  </a:cubicBezTo>
                  <a:cubicBezTo>
                    <a:pt x="1" y="3559"/>
                    <a:pt x="462" y="5295"/>
                    <a:pt x="1744" y="5872"/>
                  </a:cubicBezTo>
                  <a:cubicBezTo>
                    <a:pt x="2024" y="5998"/>
                    <a:pt x="2321" y="6058"/>
                    <a:pt x="2620" y="6058"/>
                  </a:cubicBezTo>
                  <a:cubicBezTo>
                    <a:pt x="3686" y="6058"/>
                    <a:pt x="4787" y="5297"/>
                    <a:pt x="5337" y="4068"/>
                  </a:cubicBezTo>
                  <a:cubicBezTo>
                    <a:pt x="6042" y="2502"/>
                    <a:pt x="5575" y="759"/>
                    <a:pt x="4293" y="183"/>
                  </a:cubicBezTo>
                  <a:cubicBezTo>
                    <a:pt x="4016" y="59"/>
                    <a:pt x="3723" y="0"/>
                    <a:pt x="3426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6" name="Google Shape;19466;p68"/>
            <p:cNvSpPr/>
            <p:nvPr/>
          </p:nvSpPr>
          <p:spPr>
            <a:xfrm>
              <a:off x="2190571" y="2006888"/>
              <a:ext cx="115648" cy="123570"/>
            </a:xfrm>
            <a:custGeom>
              <a:avLst/>
              <a:gdLst/>
              <a:ahLst/>
              <a:cxnLst/>
              <a:rect l="l" t="t" r="r" b="b"/>
              <a:pathLst>
                <a:path w="4409" h="4711" extrusionOk="0">
                  <a:moveTo>
                    <a:pt x="2642" y="1"/>
                  </a:moveTo>
                  <a:cubicBezTo>
                    <a:pt x="1854" y="1"/>
                    <a:pt x="1003" y="629"/>
                    <a:pt x="557" y="1618"/>
                  </a:cubicBezTo>
                  <a:cubicBezTo>
                    <a:pt x="1" y="2852"/>
                    <a:pt x="292" y="4181"/>
                    <a:pt x="1201" y="4588"/>
                  </a:cubicBezTo>
                  <a:cubicBezTo>
                    <a:pt x="1383" y="4671"/>
                    <a:pt x="1576" y="4710"/>
                    <a:pt x="1773" y="4710"/>
                  </a:cubicBezTo>
                  <a:cubicBezTo>
                    <a:pt x="2559" y="4710"/>
                    <a:pt x="3407" y="4083"/>
                    <a:pt x="3852" y="3097"/>
                  </a:cubicBezTo>
                  <a:cubicBezTo>
                    <a:pt x="4408" y="1862"/>
                    <a:pt x="4116" y="533"/>
                    <a:pt x="3208" y="120"/>
                  </a:cubicBezTo>
                  <a:cubicBezTo>
                    <a:pt x="3028" y="39"/>
                    <a:pt x="2837" y="1"/>
                    <a:pt x="264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7" name="Google Shape;19467;p68"/>
            <p:cNvSpPr/>
            <p:nvPr/>
          </p:nvSpPr>
          <p:spPr>
            <a:xfrm>
              <a:off x="1942120" y="1986009"/>
              <a:ext cx="158665" cy="158928"/>
            </a:xfrm>
            <a:custGeom>
              <a:avLst/>
              <a:gdLst/>
              <a:ahLst/>
              <a:cxnLst/>
              <a:rect l="l" t="t" r="r" b="b"/>
              <a:pathLst>
                <a:path w="6049" h="6059" extrusionOk="0">
                  <a:moveTo>
                    <a:pt x="2619" y="1"/>
                  </a:moveTo>
                  <a:cubicBezTo>
                    <a:pt x="2322" y="1"/>
                    <a:pt x="2028" y="60"/>
                    <a:pt x="1749" y="184"/>
                  </a:cubicBezTo>
                  <a:cubicBezTo>
                    <a:pt x="468" y="760"/>
                    <a:pt x="0" y="2496"/>
                    <a:pt x="705" y="4069"/>
                  </a:cubicBezTo>
                  <a:cubicBezTo>
                    <a:pt x="1256" y="5297"/>
                    <a:pt x="2361" y="6059"/>
                    <a:pt x="3426" y="6059"/>
                  </a:cubicBezTo>
                  <a:cubicBezTo>
                    <a:pt x="3724" y="6059"/>
                    <a:pt x="4020" y="5999"/>
                    <a:pt x="4299" y="5872"/>
                  </a:cubicBezTo>
                  <a:cubicBezTo>
                    <a:pt x="5581" y="5296"/>
                    <a:pt x="6048" y="3560"/>
                    <a:pt x="5343" y="1987"/>
                  </a:cubicBezTo>
                  <a:cubicBezTo>
                    <a:pt x="4791" y="762"/>
                    <a:pt x="3687" y="1"/>
                    <a:pt x="261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8" name="Google Shape;19468;p68"/>
            <p:cNvSpPr/>
            <p:nvPr/>
          </p:nvSpPr>
          <p:spPr>
            <a:xfrm>
              <a:off x="1956520" y="2007072"/>
              <a:ext cx="115438" cy="123491"/>
            </a:xfrm>
            <a:custGeom>
              <a:avLst/>
              <a:gdLst/>
              <a:ahLst/>
              <a:cxnLst/>
              <a:rect l="l" t="t" r="r" b="b"/>
              <a:pathLst>
                <a:path w="4401" h="4708" extrusionOk="0">
                  <a:moveTo>
                    <a:pt x="1766" y="1"/>
                  </a:moveTo>
                  <a:cubicBezTo>
                    <a:pt x="1571" y="1"/>
                    <a:pt x="1380" y="39"/>
                    <a:pt x="1200" y="120"/>
                  </a:cubicBezTo>
                  <a:cubicBezTo>
                    <a:pt x="285" y="533"/>
                    <a:pt x="0" y="1862"/>
                    <a:pt x="550" y="3096"/>
                  </a:cubicBezTo>
                  <a:cubicBezTo>
                    <a:pt x="995" y="4085"/>
                    <a:pt x="1844" y="4708"/>
                    <a:pt x="2632" y="4708"/>
                  </a:cubicBezTo>
                  <a:cubicBezTo>
                    <a:pt x="2828" y="4708"/>
                    <a:pt x="3020" y="4669"/>
                    <a:pt x="3201" y="4588"/>
                  </a:cubicBezTo>
                  <a:cubicBezTo>
                    <a:pt x="4109" y="4181"/>
                    <a:pt x="4401" y="2852"/>
                    <a:pt x="3845" y="1618"/>
                  </a:cubicBezTo>
                  <a:cubicBezTo>
                    <a:pt x="3404" y="628"/>
                    <a:pt x="2554" y="1"/>
                    <a:pt x="1766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9" name="Google Shape;19469;p68"/>
            <p:cNvSpPr/>
            <p:nvPr/>
          </p:nvSpPr>
          <p:spPr>
            <a:xfrm>
              <a:off x="1986921" y="2043820"/>
              <a:ext cx="289055" cy="300727"/>
            </a:xfrm>
            <a:custGeom>
              <a:avLst/>
              <a:gdLst/>
              <a:ahLst/>
              <a:cxnLst/>
              <a:rect l="l" t="t" r="r" b="b"/>
              <a:pathLst>
                <a:path w="11020" h="11465" extrusionOk="0">
                  <a:moveTo>
                    <a:pt x="5507" y="0"/>
                  </a:moveTo>
                  <a:cubicBezTo>
                    <a:pt x="2645" y="0"/>
                    <a:pt x="1" y="3390"/>
                    <a:pt x="1" y="6781"/>
                  </a:cubicBezTo>
                  <a:cubicBezTo>
                    <a:pt x="1" y="8625"/>
                    <a:pt x="1506" y="10320"/>
                    <a:pt x="3900" y="10849"/>
                  </a:cubicBezTo>
                  <a:cubicBezTo>
                    <a:pt x="4357" y="11259"/>
                    <a:pt x="4932" y="11464"/>
                    <a:pt x="5507" y="11464"/>
                  </a:cubicBezTo>
                  <a:cubicBezTo>
                    <a:pt x="6081" y="11464"/>
                    <a:pt x="6656" y="11259"/>
                    <a:pt x="7114" y="10849"/>
                  </a:cubicBezTo>
                  <a:cubicBezTo>
                    <a:pt x="9507" y="10320"/>
                    <a:pt x="11019" y="8618"/>
                    <a:pt x="11019" y="6781"/>
                  </a:cubicBezTo>
                  <a:cubicBezTo>
                    <a:pt x="11019" y="3390"/>
                    <a:pt x="8368" y="0"/>
                    <a:pt x="550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0" name="Google Shape;19470;p68"/>
            <p:cNvSpPr/>
            <p:nvPr/>
          </p:nvSpPr>
          <p:spPr>
            <a:xfrm>
              <a:off x="1986737" y="2047178"/>
              <a:ext cx="119215" cy="280687"/>
            </a:xfrm>
            <a:custGeom>
              <a:avLst/>
              <a:gdLst/>
              <a:ahLst/>
              <a:cxnLst/>
              <a:rect l="l" t="t" r="r" b="b"/>
              <a:pathLst>
                <a:path w="4545" h="10701" extrusionOk="0">
                  <a:moveTo>
                    <a:pt x="4544" y="1"/>
                  </a:moveTo>
                  <a:cubicBezTo>
                    <a:pt x="2076" y="645"/>
                    <a:pt x="1" y="3642"/>
                    <a:pt x="1" y="6653"/>
                  </a:cubicBezTo>
                  <a:cubicBezTo>
                    <a:pt x="1" y="8470"/>
                    <a:pt x="1472" y="10145"/>
                    <a:pt x="3812" y="10701"/>
                  </a:cubicBezTo>
                  <a:cubicBezTo>
                    <a:pt x="2523" y="9812"/>
                    <a:pt x="1757" y="8341"/>
                    <a:pt x="1764" y="6775"/>
                  </a:cubicBezTo>
                  <a:cubicBezTo>
                    <a:pt x="1764" y="4035"/>
                    <a:pt x="2951" y="1303"/>
                    <a:pt x="45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1" name="Google Shape;19471;p68"/>
            <p:cNvSpPr/>
            <p:nvPr/>
          </p:nvSpPr>
          <p:spPr>
            <a:xfrm>
              <a:off x="2084916" y="2316822"/>
              <a:ext cx="92697" cy="27725"/>
            </a:xfrm>
            <a:custGeom>
              <a:avLst/>
              <a:gdLst/>
              <a:ahLst/>
              <a:cxnLst/>
              <a:rect l="l" t="t" r="r" b="b"/>
              <a:pathLst>
                <a:path w="3534" h="1057" extrusionOk="0">
                  <a:moveTo>
                    <a:pt x="8" y="0"/>
                  </a:moveTo>
                  <a:cubicBezTo>
                    <a:pt x="1" y="197"/>
                    <a:pt x="89" y="380"/>
                    <a:pt x="231" y="502"/>
                  </a:cubicBezTo>
                  <a:cubicBezTo>
                    <a:pt x="679" y="872"/>
                    <a:pt x="1225" y="1056"/>
                    <a:pt x="1771" y="1056"/>
                  </a:cubicBezTo>
                  <a:cubicBezTo>
                    <a:pt x="2316" y="1056"/>
                    <a:pt x="2862" y="872"/>
                    <a:pt x="3310" y="502"/>
                  </a:cubicBezTo>
                  <a:cubicBezTo>
                    <a:pt x="3452" y="380"/>
                    <a:pt x="3534" y="197"/>
                    <a:pt x="3534" y="0"/>
                  </a:cubicBezTo>
                  <a:lnTo>
                    <a:pt x="3534" y="0"/>
                  </a:lnTo>
                  <a:lnTo>
                    <a:pt x="2652" y="265"/>
                  </a:lnTo>
                  <a:lnTo>
                    <a:pt x="889" y="26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2" name="Google Shape;19472;p68"/>
            <p:cNvSpPr/>
            <p:nvPr/>
          </p:nvSpPr>
          <p:spPr>
            <a:xfrm>
              <a:off x="2102359" y="2257778"/>
              <a:ext cx="57995" cy="48762"/>
            </a:xfrm>
            <a:custGeom>
              <a:avLst/>
              <a:gdLst/>
              <a:ahLst/>
              <a:cxnLst/>
              <a:rect l="l" t="t" r="r" b="b"/>
              <a:pathLst>
                <a:path w="2211" h="1859" extrusionOk="0">
                  <a:moveTo>
                    <a:pt x="1106" y="0"/>
                  </a:moveTo>
                  <a:cubicBezTo>
                    <a:pt x="495" y="0"/>
                    <a:pt x="7" y="393"/>
                    <a:pt x="0" y="882"/>
                  </a:cubicBezTo>
                  <a:cubicBezTo>
                    <a:pt x="0" y="1350"/>
                    <a:pt x="468" y="1594"/>
                    <a:pt x="801" y="1777"/>
                  </a:cubicBezTo>
                  <a:cubicBezTo>
                    <a:pt x="895" y="1831"/>
                    <a:pt x="1001" y="1858"/>
                    <a:pt x="1106" y="1858"/>
                  </a:cubicBezTo>
                  <a:cubicBezTo>
                    <a:pt x="1211" y="1858"/>
                    <a:pt x="1316" y="1831"/>
                    <a:pt x="1411" y="1777"/>
                  </a:cubicBezTo>
                  <a:cubicBezTo>
                    <a:pt x="1743" y="1594"/>
                    <a:pt x="2211" y="1350"/>
                    <a:pt x="2211" y="882"/>
                  </a:cubicBezTo>
                  <a:cubicBezTo>
                    <a:pt x="2211" y="393"/>
                    <a:pt x="1716" y="0"/>
                    <a:pt x="110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3" name="Google Shape;19473;p68"/>
            <p:cNvSpPr/>
            <p:nvPr/>
          </p:nvSpPr>
          <p:spPr>
            <a:xfrm>
              <a:off x="2081611" y="2309714"/>
              <a:ext cx="99202" cy="23135"/>
            </a:xfrm>
            <a:custGeom>
              <a:avLst/>
              <a:gdLst/>
              <a:ahLst/>
              <a:cxnLst/>
              <a:rect l="l" t="t" r="r" b="b"/>
              <a:pathLst>
                <a:path w="3782" h="882" extrusionOk="0">
                  <a:moveTo>
                    <a:pt x="308" y="1"/>
                  </a:moveTo>
                  <a:cubicBezTo>
                    <a:pt x="152" y="1"/>
                    <a:pt x="0" y="173"/>
                    <a:pt x="120" y="346"/>
                  </a:cubicBezTo>
                  <a:cubicBezTo>
                    <a:pt x="344" y="685"/>
                    <a:pt x="717" y="882"/>
                    <a:pt x="1124" y="882"/>
                  </a:cubicBezTo>
                  <a:cubicBezTo>
                    <a:pt x="1354" y="882"/>
                    <a:pt x="1578" y="814"/>
                    <a:pt x="1775" y="692"/>
                  </a:cubicBezTo>
                  <a:cubicBezTo>
                    <a:pt x="1812" y="668"/>
                    <a:pt x="1854" y="656"/>
                    <a:pt x="1897" y="656"/>
                  </a:cubicBezTo>
                  <a:cubicBezTo>
                    <a:pt x="1939" y="656"/>
                    <a:pt x="1981" y="668"/>
                    <a:pt x="2019" y="692"/>
                  </a:cubicBezTo>
                  <a:cubicBezTo>
                    <a:pt x="2209" y="814"/>
                    <a:pt x="2439" y="882"/>
                    <a:pt x="2670" y="882"/>
                  </a:cubicBezTo>
                  <a:cubicBezTo>
                    <a:pt x="3070" y="882"/>
                    <a:pt x="3443" y="678"/>
                    <a:pt x="3666" y="346"/>
                  </a:cubicBezTo>
                  <a:cubicBezTo>
                    <a:pt x="3781" y="173"/>
                    <a:pt x="3632" y="1"/>
                    <a:pt x="3477" y="1"/>
                  </a:cubicBezTo>
                  <a:cubicBezTo>
                    <a:pt x="3413" y="1"/>
                    <a:pt x="3348" y="30"/>
                    <a:pt x="3300" y="102"/>
                  </a:cubicBezTo>
                  <a:cubicBezTo>
                    <a:pt x="3158" y="312"/>
                    <a:pt x="2921" y="441"/>
                    <a:pt x="2663" y="441"/>
                  </a:cubicBezTo>
                  <a:cubicBezTo>
                    <a:pt x="2520" y="441"/>
                    <a:pt x="2378" y="393"/>
                    <a:pt x="2256" y="319"/>
                  </a:cubicBezTo>
                  <a:cubicBezTo>
                    <a:pt x="2144" y="244"/>
                    <a:pt x="2017" y="207"/>
                    <a:pt x="1891" y="207"/>
                  </a:cubicBezTo>
                  <a:cubicBezTo>
                    <a:pt x="1764" y="207"/>
                    <a:pt x="1639" y="244"/>
                    <a:pt x="1531" y="319"/>
                  </a:cubicBezTo>
                  <a:cubicBezTo>
                    <a:pt x="1408" y="393"/>
                    <a:pt x="1266" y="441"/>
                    <a:pt x="1124" y="441"/>
                  </a:cubicBezTo>
                  <a:cubicBezTo>
                    <a:pt x="866" y="441"/>
                    <a:pt x="629" y="312"/>
                    <a:pt x="486" y="102"/>
                  </a:cubicBezTo>
                  <a:cubicBezTo>
                    <a:pt x="439" y="30"/>
                    <a:pt x="373" y="1"/>
                    <a:pt x="30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4" name="Google Shape;19474;p68"/>
            <p:cNvSpPr/>
            <p:nvPr/>
          </p:nvSpPr>
          <p:spPr>
            <a:xfrm>
              <a:off x="2180892" y="2280756"/>
              <a:ext cx="114809" cy="40709"/>
            </a:xfrm>
            <a:custGeom>
              <a:avLst/>
              <a:gdLst/>
              <a:ahLst/>
              <a:cxnLst/>
              <a:rect l="l" t="t" r="r" b="b"/>
              <a:pathLst>
                <a:path w="4377" h="1552" extrusionOk="0">
                  <a:moveTo>
                    <a:pt x="307" y="1"/>
                  </a:moveTo>
                  <a:cubicBezTo>
                    <a:pt x="56" y="1"/>
                    <a:pt x="0" y="389"/>
                    <a:pt x="275" y="440"/>
                  </a:cubicBezTo>
                  <a:cubicBezTo>
                    <a:pt x="295" y="446"/>
                    <a:pt x="2404" y="833"/>
                    <a:pt x="3970" y="1524"/>
                  </a:cubicBezTo>
                  <a:cubicBezTo>
                    <a:pt x="3997" y="1538"/>
                    <a:pt x="4031" y="1545"/>
                    <a:pt x="4065" y="1545"/>
                  </a:cubicBezTo>
                  <a:lnTo>
                    <a:pt x="4058" y="1552"/>
                  </a:lnTo>
                  <a:cubicBezTo>
                    <a:pt x="4302" y="1552"/>
                    <a:pt x="4377" y="1219"/>
                    <a:pt x="4153" y="1124"/>
                  </a:cubicBezTo>
                  <a:cubicBezTo>
                    <a:pt x="2539" y="406"/>
                    <a:pt x="437" y="26"/>
                    <a:pt x="356" y="6"/>
                  </a:cubicBezTo>
                  <a:cubicBezTo>
                    <a:pt x="339" y="2"/>
                    <a:pt x="32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5" name="Google Shape;19475;p68"/>
            <p:cNvSpPr/>
            <p:nvPr/>
          </p:nvSpPr>
          <p:spPr>
            <a:xfrm>
              <a:off x="2194846" y="2262841"/>
              <a:ext cx="123806" cy="18072"/>
            </a:xfrm>
            <a:custGeom>
              <a:avLst/>
              <a:gdLst/>
              <a:ahLst/>
              <a:cxnLst/>
              <a:rect l="l" t="t" r="r" b="b"/>
              <a:pathLst>
                <a:path w="4720" h="689" extrusionOk="0">
                  <a:moveTo>
                    <a:pt x="1368" y="0"/>
                  </a:moveTo>
                  <a:cubicBezTo>
                    <a:pt x="727" y="0"/>
                    <a:pt x="258" y="21"/>
                    <a:pt x="211" y="24"/>
                  </a:cubicBezTo>
                  <a:cubicBezTo>
                    <a:pt x="88" y="31"/>
                    <a:pt x="0" y="133"/>
                    <a:pt x="0" y="255"/>
                  </a:cubicBezTo>
                  <a:cubicBezTo>
                    <a:pt x="13" y="373"/>
                    <a:pt x="109" y="465"/>
                    <a:pt x="219" y="465"/>
                  </a:cubicBezTo>
                  <a:cubicBezTo>
                    <a:pt x="223" y="465"/>
                    <a:pt x="227" y="465"/>
                    <a:pt x="231" y="465"/>
                  </a:cubicBezTo>
                  <a:cubicBezTo>
                    <a:pt x="242" y="465"/>
                    <a:pt x="693" y="446"/>
                    <a:pt x="1322" y="446"/>
                  </a:cubicBezTo>
                  <a:cubicBezTo>
                    <a:pt x="2229" y="446"/>
                    <a:pt x="3504" y="486"/>
                    <a:pt x="4360" y="682"/>
                  </a:cubicBezTo>
                  <a:cubicBezTo>
                    <a:pt x="4381" y="682"/>
                    <a:pt x="4394" y="689"/>
                    <a:pt x="4415" y="689"/>
                  </a:cubicBezTo>
                  <a:cubicBezTo>
                    <a:pt x="4679" y="689"/>
                    <a:pt x="4720" y="309"/>
                    <a:pt x="4462" y="248"/>
                  </a:cubicBezTo>
                  <a:cubicBezTo>
                    <a:pt x="3570" y="44"/>
                    <a:pt x="2291" y="0"/>
                    <a:pt x="136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6" name="Google Shape;19476;p68"/>
            <p:cNvSpPr/>
            <p:nvPr/>
          </p:nvSpPr>
          <p:spPr>
            <a:xfrm>
              <a:off x="1967065" y="2280756"/>
              <a:ext cx="114599" cy="40525"/>
            </a:xfrm>
            <a:custGeom>
              <a:avLst/>
              <a:gdLst/>
              <a:ahLst/>
              <a:cxnLst/>
              <a:rect l="l" t="t" r="r" b="b"/>
              <a:pathLst>
                <a:path w="4369" h="1545" extrusionOk="0">
                  <a:moveTo>
                    <a:pt x="4068" y="1"/>
                  </a:moveTo>
                  <a:cubicBezTo>
                    <a:pt x="4053" y="1"/>
                    <a:pt x="4036" y="2"/>
                    <a:pt x="4019" y="6"/>
                  </a:cubicBezTo>
                  <a:cubicBezTo>
                    <a:pt x="3931" y="19"/>
                    <a:pt x="1836" y="406"/>
                    <a:pt x="222" y="1124"/>
                  </a:cubicBezTo>
                  <a:cubicBezTo>
                    <a:pt x="1" y="1218"/>
                    <a:pt x="65" y="1545"/>
                    <a:pt x="303" y="1545"/>
                  </a:cubicBezTo>
                  <a:cubicBezTo>
                    <a:pt x="305" y="1545"/>
                    <a:pt x="308" y="1545"/>
                    <a:pt x="310" y="1545"/>
                  </a:cubicBezTo>
                  <a:cubicBezTo>
                    <a:pt x="344" y="1545"/>
                    <a:pt x="371" y="1538"/>
                    <a:pt x="398" y="1524"/>
                  </a:cubicBezTo>
                  <a:cubicBezTo>
                    <a:pt x="1965" y="826"/>
                    <a:pt x="4074" y="440"/>
                    <a:pt x="4094" y="440"/>
                  </a:cubicBezTo>
                  <a:cubicBezTo>
                    <a:pt x="4368" y="389"/>
                    <a:pt x="4318" y="1"/>
                    <a:pt x="406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7" name="Google Shape;19477;p68"/>
            <p:cNvSpPr/>
            <p:nvPr/>
          </p:nvSpPr>
          <p:spPr>
            <a:xfrm>
              <a:off x="1943878" y="2262841"/>
              <a:ext cx="125852" cy="18072"/>
            </a:xfrm>
            <a:custGeom>
              <a:avLst/>
              <a:gdLst/>
              <a:ahLst/>
              <a:cxnLst/>
              <a:rect l="l" t="t" r="r" b="b"/>
              <a:pathLst>
                <a:path w="4798" h="689" extrusionOk="0">
                  <a:moveTo>
                    <a:pt x="3356" y="0"/>
                  </a:moveTo>
                  <a:cubicBezTo>
                    <a:pt x="2433" y="0"/>
                    <a:pt x="1153" y="44"/>
                    <a:pt x="265" y="248"/>
                  </a:cubicBezTo>
                  <a:cubicBezTo>
                    <a:pt x="1" y="309"/>
                    <a:pt x="48" y="689"/>
                    <a:pt x="313" y="689"/>
                  </a:cubicBezTo>
                  <a:cubicBezTo>
                    <a:pt x="326" y="689"/>
                    <a:pt x="347" y="682"/>
                    <a:pt x="360" y="682"/>
                  </a:cubicBezTo>
                  <a:cubicBezTo>
                    <a:pt x="1217" y="486"/>
                    <a:pt x="2492" y="446"/>
                    <a:pt x="3398" y="446"/>
                  </a:cubicBezTo>
                  <a:cubicBezTo>
                    <a:pt x="4027" y="446"/>
                    <a:pt x="4479" y="465"/>
                    <a:pt x="4490" y="465"/>
                  </a:cubicBezTo>
                  <a:cubicBezTo>
                    <a:pt x="4494" y="465"/>
                    <a:pt x="4498" y="465"/>
                    <a:pt x="4503" y="465"/>
                  </a:cubicBezTo>
                  <a:cubicBezTo>
                    <a:pt x="4782" y="465"/>
                    <a:pt x="4797" y="38"/>
                    <a:pt x="4510" y="24"/>
                  </a:cubicBezTo>
                  <a:cubicBezTo>
                    <a:pt x="4466" y="21"/>
                    <a:pt x="3997" y="0"/>
                    <a:pt x="335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8" name="Google Shape;19478;p68"/>
            <p:cNvSpPr/>
            <p:nvPr/>
          </p:nvSpPr>
          <p:spPr>
            <a:xfrm>
              <a:off x="2050424" y="2182524"/>
              <a:ext cx="40394" cy="52145"/>
            </a:xfrm>
            <a:custGeom>
              <a:avLst/>
              <a:gdLst/>
              <a:ahLst/>
              <a:cxnLst/>
              <a:rect l="l" t="t" r="r" b="b"/>
              <a:pathLst>
                <a:path w="1540" h="1988" extrusionOk="0">
                  <a:moveTo>
                    <a:pt x="767" y="1"/>
                  </a:moveTo>
                  <a:cubicBezTo>
                    <a:pt x="346" y="1"/>
                    <a:pt x="0" y="347"/>
                    <a:pt x="0" y="774"/>
                  </a:cubicBezTo>
                  <a:lnTo>
                    <a:pt x="0" y="1215"/>
                  </a:lnTo>
                  <a:cubicBezTo>
                    <a:pt x="0" y="1642"/>
                    <a:pt x="346" y="1981"/>
                    <a:pt x="767" y="1988"/>
                  </a:cubicBezTo>
                  <a:cubicBezTo>
                    <a:pt x="1194" y="1981"/>
                    <a:pt x="1540" y="1642"/>
                    <a:pt x="1540" y="1215"/>
                  </a:cubicBezTo>
                  <a:lnTo>
                    <a:pt x="1540" y="774"/>
                  </a:lnTo>
                  <a:cubicBezTo>
                    <a:pt x="1540" y="347"/>
                    <a:pt x="1194" y="1"/>
                    <a:pt x="76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9" name="Google Shape;19479;p68"/>
            <p:cNvSpPr/>
            <p:nvPr/>
          </p:nvSpPr>
          <p:spPr>
            <a:xfrm>
              <a:off x="2067683" y="2182524"/>
              <a:ext cx="23135" cy="40420"/>
            </a:xfrm>
            <a:custGeom>
              <a:avLst/>
              <a:gdLst/>
              <a:ahLst/>
              <a:cxnLst/>
              <a:rect l="l" t="t" r="r" b="b"/>
              <a:pathLst>
                <a:path w="882" h="1541" extrusionOk="0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0" name="Google Shape;19480;p68"/>
            <p:cNvSpPr/>
            <p:nvPr/>
          </p:nvSpPr>
          <p:spPr>
            <a:xfrm>
              <a:off x="2061991" y="2188216"/>
              <a:ext cx="17259" cy="17469"/>
            </a:xfrm>
            <a:custGeom>
              <a:avLst/>
              <a:gdLst/>
              <a:ahLst/>
              <a:cxnLst/>
              <a:rect l="l" t="t" r="r" b="b"/>
              <a:pathLst>
                <a:path w="658" h="666" extrusionOk="0">
                  <a:moveTo>
                    <a:pt x="326" y="1"/>
                  </a:moveTo>
                  <a:cubicBezTo>
                    <a:pt x="143" y="1"/>
                    <a:pt x="0" y="150"/>
                    <a:pt x="0" y="333"/>
                  </a:cubicBezTo>
                  <a:cubicBezTo>
                    <a:pt x="0" y="516"/>
                    <a:pt x="143" y="665"/>
                    <a:pt x="326" y="665"/>
                  </a:cubicBezTo>
                  <a:cubicBezTo>
                    <a:pt x="509" y="665"/>
                    <a:pt x="658" y="516"/>
                    <a:pt x="658" y="333"/>
                  </a:cubicBezTo>
                  <a:cubicBezTo>
                    <a:pt x="658" y="150"/>
                    <a:pt x="509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1" name="Google Shape;19481;p68"/>
            <p:cNvSpPr/>
            <p:nvPr/>
          </p:nvSpPr>
          <p:spPr>
            <a:xfrm>
              <a:off x="2171711" y="2182524"/>
              <a:ext cx="40578" cy="52145"/>
            </a:xfrm>
            <a:custGeom>
              <a:avLst/>
              <a:gdLst/>
              <a:ahLst/>
              <a:cxnLst/>
              <a:rect l="l" t="t" r="r" b="b"/>
              <a:pathLst>
                <a:path w="1547" h="1988" extrusionOk="0">
                  <a:moveTo>
                    <a:pt x="774" y="1"/>
                  </a:moveTo>
                  <a:cubicBezTo>
                    <a:pt x="347" y="1"/>
                    <a:pt x="8" y="347"/>
                    <a:pt x="1" y="774"/>
                  </a:cubicBezTo>
                  <a:lnTo>
                    <a:pt x="1" y="1215"/>
                  </a:lnTo>
                  <a:cubicBezTo>
                    <a:pt x="8" y="1642"/>
                    <a:pt x="347" y="1981"/>
                    <a:pt x="774" y="1988"/>
                  </a:cubicBezTo>
                  <a:cubicBezTo>
                    <a:pt x="1201" y="1981"/>
                    <a:pt x="1547" y="1642"/>
                    <a:pt x="1547" y="1215"/>
                  </a:cubicBezTo>
                  <a:lnTo>
                    <a:pt x="1547" y="774"/>
                  </a:lnTo>
                  <a:cubicBezTo>
                    <a:pt x="1547" y="347"/>
                    <a:pt x="1201" y="1"/>
                    <a:pt x="77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2" name="Google Shape;19482;p68"/>
            <p:cNvSpPr/>
            <p:nvPr/>
          </p:nvSpPr>
          <p:spPr>
            <a:xfrm>
              <a:off x="2189154" y="2182524"/>
              <a:ext cx="23135" cy="40420"/>
            </a:xfrm>
            <a:custGeom>
              <a:avLst/>
              <a:gdLst/>
              <a:ahLst/>
              <a:cxnLst/>
              <a:rect l="l" t="t" r="r" b="b"/>
              <a:pathLst>
                <a:path w="882" h="1541" extrusionOk="0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3" name="Google Shape;19483;p68"/>
            <p:cNvSpPr/>
            <p:nvPr/>
          </p:nvSpPr>
          <p:spPr>
            <a:xfrm>
              <a:off x="2183279" y="2188216"/>
              <a:ext cx="17469" cy="17469"/>
            </a:xfrm>
            <a:custGeom>
              <a:avLst/>
              <a:gdLst/>
              <a:ahLst/>
              <a:cxnLst/>
              <a:rect l="l" t="t" r="r" b="b"/>
              <a:pathLst>
                <a:path w="666" h="666" extrusionOk="0">
                  <a:moveTo>
                    <a:pt x="333" y="1"/>
                  </a:moveTo>
                  <a:cubicBezTo>
                    <a:pt x="150" y="1"/>
                    <a:pt x="1" y="150"/>
                    <a:pt x="1" y="333"/>
                  </a:cubicBezTo>
                  <a:cubicBezTo>
                    <a:pt x="1" y="516"/>
                    <a:pt x="150" y="665"/>
                    <a:pt x="333" y="665"/>
                  </a:cubicBezTo>
                  <a:cubicBezTo>
                    <a:pt x="516" y="665"/>
                    <a:pt x="665" y="516"/>
                    <a:pt x="665" y="333"/>
                  </a:cubicBezTo>
                  <a:cubicBezTo>
                    <a:pt x="665" y="150"/>
                    <a:pt x="516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4" name="Google Shape;19484;p68"/>
            <p:cNvSpPr/>
            <p:nvPr/>
          </p:nvSpPr>
          <p:spPr>
            <a:xfrm>
              <a:off x="2102359" y="2258303"/>
              <a:ext cx="38086" cy="48237"/>
            </a:xfrm>
            <a:custGeom>
              <a:avLst/>
              <a:gdLst/>
              <a:ahLst/>
              <a:cxnLst/>
              <a:rect l="l" t="t" r="r" b="b"/>
              <a:pathLst>
                <a:path w="1452" h="1839" extrusionOk="0">
                  <a:moveTo>
                    <a:pt x="868" y="1"/>
                  </a:moveTo>
                  <a:lnTo>
                    <a:pt x="868" y="1"/>
                  </a:lnTo>
                  <a:cubicBezTo>
                    <a:pt x="373" y="82"/>
                    <a:pt x="0" y="441"/>
                    <a:pt x="0" y="862"/>
                  </a:cubicBezTo>
                  <a:cubicBezTo>
                    <a:pt x="0" y="1330"/>
                    <a:pt x="468" y="1574"/>
                    <a:pt x="801" y="1757"/>
                  </a:cubicBezTo>
                  <a:cubicBezTo>
                    <a:pt x="895" y="1811"/>
                    <a:pt x="1001" y="1838"/>
                    <a:pt x="1106" y="1838"/>
                  </a:cubicBezTo>
                  <a:cubicBezTo>
                    <a:pt x="1211" y="1838"/>
                    <a:pt x="1316" y="1811"/>
                    <a:pt x="1411" y="1757"/>
                  </a:cubicBezTo>
                  <a:lnTo>
                    <a:pt x="1451" y="1736"/>
                  </a:lnTo>
                  <a:cubicBezTo>
                    <a:pt x="1119" y="1513"/>
                    <a:pt x="665" y="1207"/>
                    <a:pt x="665" y="631"/>
                  </a:cubicBezTo>
                  <a:cubicBezTo>
                    <a:pt x="665" y="401"/>
                    <a:pt x="733" y="184"/>
                    <a:pt x="868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85" name="Google Shape;19485;p68"/>
          <p:cNvGrpSpPr/>
          <p:nvPr/>
        </p:nvGrpSpPr>
        <p:grpSpPr>
          <a:xfrm>
            <a:off x="1401415" y="2429218"/>
            <a:ext cx="364282" cy="374197"/>
            <a:chOff x="1401415" y="2429218"/>
            <a:chExt cx="364282" cy="374197"/>
          </a:xfrm>
        </p:grpSpPr>
        <p:sp>
          <p:nvSpPr>
            <p:cNvPr id="19486" name="Google Shape;19486;p68"/>
            <p:cNvSpPr/>
            <p:nvPr/>
          </p:nvSpPr>
          <p:spPr>
            <a:xfrm>
              <a:off x="1458596" y="2755938"/>
              <a:ext cx="89759" cy="47476"/>
            </a:xfrm>
            <a:custGeom>
              <a:avLst/>
              <a:gdLst/>
              <a:ahLst/>
              <a:cxnLst/>
              <a:rect l="l" t="t" r="r" b="b"/>
              <a:pathLst>
                <a:path w="3422" h="1810" extrusionOk="0">
                  <a:moveTo>
                    <a:pt x="3198" y="1"/>
                  </a:moveTo>
                  <a:cubicBezTo>
                    <a:pt x="3076" y="1"/>
                    <a:pt x="2974" y="102"/>
                    <a:pt x="2974" y="224"/>
                  </a:cubicBezTo>
                  <a:lnTo>
                    <a:pt x="2974" y="265"/>
                  </a:lnTo>
                  <a:cubicBezTo>
                    <a:pt x="2974" y="380"/>
                    <a:pt x="2886" y="475"/>
                    <a:pt x="2771" y="489"/>
                  </a:cubicBezTo>
                  <a:lnTo>
                    <a:pt x="784" y="651"/>
                  </a:lnTo>
                  <a:cubicBezTo>
                    <a:pt x="520" y="672"/>
                    <a:pt x="289" y="855"/>
                    <a:pt x="208" y="1106"/>
                  </a:cubicBezTo>
                  <a:lnTo>
                    <a:pt x="72" y="1499"/>
                  </a:lnTo>
                  <a:cubicBezTo>
                    <a:pt x="1" y="1679"/>
                    <a:pt x="149" y="1807"/>
                    <a:pt x="293" y="1807"/>
                  </a:cubicBezTo>
                  <a:cubicBezTo>
                    <a:pt x="381" y="1807"/>
                    <a:pt x="468" y="1758"/>
                    <a:pt x="499" y="1641"/>
                  </a:cubicBezTo>
                  <a:lnTo>
                    <a:pt x="628" y="1248"/>
                  </a:lnTo>
                  <a:cubicBezTo>
                    <a:pt x="655" y="1167"/>
                    <a:pt x="730" y="1106"/>
                    <a:pt x="825" y="1099"/>
                  </a:cubicBezTo>
                  <a:lnTo>
                    <a:pt x="960" y="1085"/>
                  </a:lnTo>
                  <a:lnTo>
                    <a:pt x="960" y="1574"/>
                  </a:lnTo>
                  <a:cubicBezTo>
                    <a:pt x="957" y="1723"/>
                    <a:pt x="1067" y="1797"/>
                    <a:pt x="1178" y="1797"/>
                  </a:cubicBezTo>
                  <a:cubicBezTo>
                    <a:pt x="1289" y="1797"/>
                    <a:pt x="1401" y="1723"/>
                    <a:pt x="1401" y="1574"/>
                  </a:cubicBezTo>
                  <a:lnTo>
                    <a:pt x="1401" y="1052"/>
                  </a:lnTo>
                  <a:lnTo>
                    <a:pt x="1659" y="1031"/>
                  </a:lnTo>
                  <a:lnTo>
                    <a:pt x="1862" y="1641"/>
                  </a:lnTo>
                  <a:cubicBezTo>
                    <a:pt x="1894" y="1760"/>
                    <a:pt x="1982" y="1810"/>
                    <a:pt x="2072" y="1810"/>
                  </a:cubicBezTo>
                  <a:cubicBezTo>
                    <a:pt x="2214" y="1810"/>
                    <a:pt x="2360" y="1684"/>
                    <a:pt x="2289" y="1506"/>
                  </a:cubicBezTo>
                  <a:lnTo>
                    <a:pt x="2120" y="997"/>
                  </a:lnTo>
                  <a:lnTo>
                    <a:pt x="2805" y="936"/>
                  </a:lnTo>
                  <a:cubicBezTo>
                    <a:pt x="3150" y="902"/>
                    <a:pt x="3415" y="618"/>
                    <a:pt x="3422" y="265"/>
                  </a:cubicBezTo>
                  <a:lnTo>
                    <a:pt x="3422" y="231"/>
                  </a:lnTo>
                  <a:cubicBezTo>
                    <a:pt x="3422" y="109"/>
                    <a:pt x="3320" y="7"/>
                    <a:pt x="319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7" name="Google Shape;19487;p68"/>
            <p:cNvSpPr/>
            <p:nvPr/>
          </p:nvSpPr>
          <p:spPr>
            <a:xfrm>
              <a:off x="1618757" y="2755938"/>
              <a:ext cx="89759" cy="47476"/>
            </a:xfrm>
            <a:custGeom>
              <a:avLst/>
              <a:gdLst/>
              <a:ahLst/>
              <a:cxnLst/>
              <a:rect l="l" t="t" r="r" b="b"/>
              <a:pathLst>
                <a:path w="3422" h="1810" extrusionOk="0">
                  <a:moveTo>
                    <a:pt x="225" y="1"/>
                  </a:moveTo>
                  <a:cubicBezTo>
                    <a:pt x="103" y="7"/>
                    <a:pt x="1" y="109"/>
                    <a:pt x="8" y="231"/>
                  </a:cubicBezTo>
                  <a:lnTo>
                    <a:pt x="8" y="265"/>
                  </a:lnTo>
                  <a:cubicBezTo>
                    <a:pt x="8" y="618"/>
                    <a:pt x="272" y="902"/>
                    <a:pt x="618" y="936"/>
                  </a:cubicBezTo>
                  <a:lnTo>
                    <a:pt x="1309" y="997"/>
                  </a:lnTo>
                  <a:lnTo>
                    <a:pt x="1140" y="1506"/>
                  </a:lnTo>
                  <a:cubicBezTo>
                    <a:pt x="1065" y="1684"/>
                    <a:pt x="1209" y="1810"/>
                    <a:pt x="1351" y="1810"/>
                  </a:cubicBezTo>
                  <a:cubicBezTo>
                    <a:pt x="1440" y="1810"/>
                    <a:pt x="1529" y="1760"/>
                    <a:pt x="1560" y="1641"/>
                  </a:cubicBezTo>
                  <a:lnTo>
                    <a:pt x="1764" y="1031"/>
                  </a:lnTo>
                  <a:lnTo>
                    <a:pt x="2021" y="1052"/>
                  </a:lnTo>
                  <a:lnTo>
                    <a:pt x="2021" y="1574"/>
                  </a:lnTo>
                  <a:cubicBezTo>
                    <a:pt x="2021" y="1723"/>
                    <a:pt x="2133" y="1797"/>
                    <a:pt x="2245" y="1797"/>
                  </a:cubicBezTo>
                  <a:cubicBezTo>
                    <a:pt x="2357" y="1797"/>
                    <a:pt x="2469" y="1723"/>
                    <a:pt x="2469" y="1574"/>
                  </a:cubicBezTo>
                  <a:lnTo>
                    <a:pt x="2469" y="1085"/>
                  </a:lnTo>
                  <a:lnTo>
                    <a:pt x="2605" y="1099"/>
                  </a:lnTo>
                  <a:cubicBezTo>
                    <a:pt x="2693" y="1106"/>
                    <a:pt x="2767" y="1167"/>
                    <a:pt x="2794" y="1248"/>
                  </a:cubicBezTo>
                  <a:lnTo>
                    <a:pt x="2923" y="1641"/>
                  </a:lnTo>
                  <a:cubicBezTo>
                    <a:pt x="2957" y="1758"/>
                    <a:pt x="3044" y="1807"/>
                    <a:pt x="3133" y="1807"/>
                  </a:cubicBezTo>
                  <a:cubicBezTo>
                    <a:pt x="3276" y="1807"/>
                    <a:pt x="3422" y="1679"/>
                    <a:pt x="3350" y="1499"/>
                  </a:cubicBezTo>
                  <a:lnTo>
                    <a:pt x="3222" y="1106"/>
                  </a:lnTo>
                  <a:cubicBezTo>
                    <a:pt x="3133" y="855"/>
                    <a:pt x="2903" y="672"/>
                    <a:pt x="2639" y="651"/>
                  </a:cubicBezTo>
                  <a:lnTo>
                    <a:pt x="659" y="489"/>
                  </a:lnTo>
                  <a:cubicBezTo>
                    <a:pt x="537" y="475"/>
                    <a:pt x="448" y="380"/>
                    <a:pt x="448" y="265"/>
                  </a:cubicBezTo>
                  <a:lnTo>
                    <a:pt x="448" y="224"/>
                  </a:lnTo>
                  <a:cubicBezTo>
                    <a:pt x="448" y="102"/>
                    <a:pt x="347" y="1"/>
                    <a:pt x="2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8" name="Google Shape;19488;p68"/>
            <p:cNvSpPr/>
            <p:nvPr/>
          </p:nvSpPr>
          <p:spPr>
            <a:xfrm>
              <a:off x="1442517" y="2491645"/>
              <a:ext cx="282104" cy="287979"/>
            </a:xfrm>
            <a:custGeom>
              <a:avLst/>
              <a:gdLst/>
              <a:ahLst/>
              <a:cxnLst/>
              <a:rect l="l" t="t" r="r" b="b"/>
              <a:pathLst>
                <a:path w="10755" h="10979" extrusionOk="0">
                  <a:moveTo>
                    <a:pt x="5377" y="1"/>
                  </a:moveTo>
                  <a:cubicBezTo>
                    <a:pt x="2407" y="1"/>
                    <a:pt x="0" y="2462"/>
                    <a:pt x="0" y="5486"/>
                  </a:cubicBezTo>
                  <a:cubicBezTo>
                    <a:pt x="0" y="8517"/>
                    <a:pt x="2407" y="10978"/>
                    <a:pt x="5377" y="10978"/>
                  </a:cubicBezTo>
                  <a:cubicBezTo>
                    <a:pt x="8347" y="10978"/>
                    <a:pt x="10754" y="8517"/>
                    <a:pt x="10754" y="5486"/>
                  </a:cubicBezTo>
                  <a:cubicBezTo>
                    <a:pt x="10754" y="2462"/>
                    <a:pt x="8347" y="1"/>
                    <a:pt x="5377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9" name="Google Shape;19489;p68"/>
            <p:cNvSpPr/>
            <p:nvPr/>
          </p:nvSpPr>
          <p:spPr>
            <a:xfrm>
              <a:off x="1489653" y="2515121"/>
              <a:ext cx="187833" cy="252752"/>
            </a:xfrm>
            <a:custGeom>
              <a:avLst/>
              <a:gdLst/>
              <a:ahLst/>
              <a:cxnLst/>
              <a:rect l="l" t="t" r="r" b="b"/>
              <a:pathLst>
                <a:path w="7161" h="9636" extrusionOk="0">
                  <a:moveTo>
                    <a:pt x="3580" y="1"/>
                  </a:moveTo>
                  <a:cubicBezTo>
                    <a:pt x="1600" y="1"/>
                    <a:pt x="0" y="2157"/>
                    <a:pt x="0" y="4815"/>
                  </a:cubicBezTo>
                  <a:cubicBezTo>
                    <a:pt x="0" y="7480"/>
                    <a:pt x="1600" y="9636"/>
                    <a:pt x="3580" y="9636"/>
                  </a:cubicBezTo>
                  <a:cubicBezTo>
                    <a:pt x="5560" y="9636"/>
                    <a:pt x="7160" y="7480"/>
                    <a:pt x="7160" y="4815"/>
                  </a:cubicBezTo>
                  <a:cubicBezTo>
                    <a:pt x="7160" y="2157"/>
                    <a:pt x="5560" y="1"/>
                    <a:pt x="3580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0" name="Google Shape;19490;p68"/>
            <p:cNvSpPr/>
            <p:nvPr/>
          </p:nvSpPr>
          <p:spPr>
            <a:xfrm>
              <a:off x="1401415" y="2432968"/>
              <a:ext cx="364282" cy="212384"/>
            </a:xfrm>
            <a:custGeom>
              <a:avLst/>
              <a:gdLst/>
              <a:ahLst/>
              <a:cxnLst/>
              <a:rect l="l" t="t" r="r" b="b"/>
              <a:pathLst>
                <a:path w="13888" h="8097" extrusionOk="0">
                  <a:moveTo>
                    <a:pt x="6944" y="0"/>
                  </a:moveTo>
                  <a:cubicBezTo>
                    <a:pt x="3974" y="0"/>
                    <a:pt x="1567" y="1804"/>
                    <a:pt x="1567" y="4034"/>
                  </a:cubicBezTo>
                  <a:cubicBezTo>
                    <a:pt x="1567" y="4197"/>
                    <a:pt x="1581" y="4360"/>
                    <a:pt x="1608" y="4523"/>
                  </a:cubicBezTo>
                  <a:lnTo>
                    <a:pt x="896" y="3804"/>
                  </a:lnTo>
                  <a:cubicBezTo>
                    <a:pt x="896" y="3804"/>
                    <a:pt x="89" y="5831"/>
                    <a:pt x="8" y="7187"/>
                  </a:cubicBezTo>
                  <a:cubicBezTo>
                    <a:pt x="1" y="7296"/>
                    <a:pt x="89" y="7391"/>
                    <a:pt x="198" y="7391"/>
                  </a:cubicBezTo>
                  <a:lnTo>
                    <a:pt x="672" y="7391"/>
                  </a:lnTo>
                  <a:lnTo>
                    <a:pt x="672" y="7886"/>
                  </a:lnTo>
                  <a:cubicBezTo>
                    <a:pt x="672" y="7988"/>
                    <a:pt x="754" y="8069"/>
                    <a:pt x="855" y="8076"/>
                  </a:cubicBezTo>
                  <a:cubicBezTo>
                    <a:pt x="1001" y="8085"/>
                    <a:pt x="1229" y="8096"/>
                    <a:pt x="1517" y="8096"/>
                  </a:cubicBezTo>
                  <a:cubicBezTo>
                    <a:pt x="2264" y="8096"/>
                    <a:pt x="3415" y="8022"/>
                    <a:pt x="4585" y="7655"/>
                  </a:cubicBezTo>
                  <a:cubicBezTo>
                    <a:pt x="4483" y="7615"/>
                    <a:pt x="6944" y="6496"/>
                    <a:pt x="6944" y="6496"/>
                  </a:cubicBezTo>
                  <a:cubicBezTo>
                    <a:pt x="6944" y="6496"/>
                    <a:pt x="9182" y="7615"/>
                    <a:pt x="9311" y="7649"/>
                  </a:cubicBezTo>
                  <a:cubicBezTo>
                    <a:pt x="10490" y="8020"/>
                    <a:pt x="11656" y="8095"/>
                    <a:pt x="12404" y="8095"/>
                  </a:cubicBezTo>
                  <a:cubicBezTo>
                    <a:pt x="12679" y="8095"/>
                    <a:pt x="12898" y="8085"/>
                    <a:pt x="13040" y="8076"/>
                  </a:cubicBezTo>
                  <a:cubicBezTo>
                    <a:pt x="13135" y="8069"/>
                    <a:pt x="13216" y="7988"/>
                    <a:pt x="13216" y="7886"/>
                  </a:cubicBezTo>
                  <a:lnTo>
                    <a:pt x="13216" y="7391"/>
                  </a:lnTo>
                  <a:lnTo>
                    <a:pt x="13691" y="7391"/>
                  </a:lnTo>
                  <a:cubicBezTo>
                    <a:pt x="13799" y="7391"/>
                    <a:pt x="13888" y="7296"/>
                    <a:pt x="13881" y="7187"/>
                  </a:cubicBezTo>
                  <a:cubicBezTo>
                    <a:pt x="13799" y="5838"/>
                    <a:pt x="12993" y="3804"/>
                    <a:pt x="12993" y="3804"/>
                  </a:cubicBezTo>
                  <a:lnTo>
                    <a:pt x="12281" y="4523"/>
                  </a:lnTo>
                  <a:cubicBezTo>
                    <a:pt x="12308" y="4360"/>
                    <a:pt x="12321" y="4197"/>
                    <a:pt x="12321" y="4034"/>
                  </a:cubicBezTo>
                  <a:cubicBezTo>
                    <a:pt x="12321" y="1804"/>
                    <a:pt x="9914" y="0"/>
                    <a:pt x="694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1" name="Google Shape;19491;p68"/>
            <p:cNvSpPr/>
            <p:nvPr/>
          </p:nvSpPr>
          <p:spPr>
            <a:xfrm>
              <a:off x="1407291" y="2429218"/>
              <a:ext cx="352531" cy="209368"/>
            </a:xfrm>
            <a:custGeom>
              <a:avLst/>
              <a:gdLst/>
              <a:ahLst/>
              <a:cxnLst/>
              <a:rect l="l" t="t" r="r" b="b"/>
              <a:pathLst>
                <a:path w="13440" h="7982" extrusionOk="0">
                  <a:moveTo>
                    <a:pt x="455" y="255"/>
                  </a:moveTo>
                  <a:cubicBezTo>
                    <a:pt x="343" y="255"/>
                    <a:pt x="250" y="360"/>
                    <a:pt x="279" y="475"/>
                  </a:cubicBezTo>
                  <a:cubicBezTo>
                    <a:pt x="374" y="848"/>
                    <a:pt x="645" y="1445"/>
                    <a:pt x="1404" y="1872"/>
                  </a:cubicBezTo>
                  <a:cubicBezTo>
                    <a:pt x="1540" y="1940"/>
                    <a:pt x="1567" y="2123"/>
                    <a:pt x="1458" y="2225"/>
                  </a:cubicBezTo>
                  <a:cubicBezTo>
                    <a:pt x="1" y="3649"/>
                    <a:pt x="143" y="6035"/>
                    <a:pt x="1757" y="7283"/>
                  </a:cubicBezTo>
                  <a:cubicBezTo>
                    <a:pt x="2370" y="7756"/>
                    <a:pt x="3090" y="7982"/>
                    <a:pt x="3803" y="7982"/>
                  </a:cubicBezTo>
                  <a:cubicBezTo>
                    <a:pt x="4959" y="7982"/>
                    <a:pt x="6095" y="7388"/>
                    <a:pt x="6720" y="6293"/>
                  </a:cubicBezTo>
                  <a:cubicBezTo>
                    <a:pt x="7349" y="7388"/>
                    <a:pt x="8485" y="7982"/>
                    <a:pt x="9641" y="7982"/>
                  </a:cubicBezTo>
                  <a:cubicBezTo>
                    <a:pt x="10354" y="7982"/>
                    <a:pt x="11075" y="7756"/>
                    <a:pt x="11690" y="7283"/>
                  </a:cubicBezTo>
                  <a:cubicBezTo>
                    <a:pt x="13297" y="6035"/>
                    <a:pt x="13440" y="3649"/>
                    <a:pt x="11989" y="2225"/>
                  </a:cubicBezTo>
                  <a:cubicBezTo>
                    <a:pt x="11880" y="2123"/>
                    <a:pt x="11901" y="1940"/>
                    <a:pt x="12036" y="1872"/>
                  </a:cubicBezTo>
                  <a:cubicBezTo>
                    <a:pt x="12796" y="1445"/>
                    <a:pt x="13067" y="848"/>
                    <a:pt x="13162" y="475"/>
                  </a:cubicBezTo>
                  <a:cubicBezTo>
                    <a:pt x="13191" y="360"/>
                    <a:pt x="13097" y="255"/>
                    <a:pt x="12985" y="255"/>
                  </a:cubicBezTo>
                  <a:cubicBezTo>
                    <a:pt x="12965" y="255"/>
                    <a:pt x="12945" y="258"/>
                    <a:pt x="12925" y="265"/>
                  </a:cubicBezTo>
                  <a:cubicBezTo>
                    <a:pt x="11209" y="869"/>
                    <a:pt x="8409" y="1"/>
                    <a:pt x="7005" y="2374"/>
                  </a:cubicBezTo>
                  <a:cubicBezTo>
                    <a:pt x="6941" y="2482"/>
                    <a:pt x="6830" y="2537"/>
                    <a:pt x="6720" y="2537"/>
                  </a:cubicBezTo>
                  <a:cubicBezTo>
                    <a:pt x="6610" y="2537"/>
                    <a:pt x="6500" y="2482"/>
                    <a:pt x="6435" y="2374"/>
                  </a:cubicBezTo>
                  <a:cubicBezTo>
                    <a:pt x="5032" y="1"/>
                    <a:pt x="2238" y="869"/>
                    <a:pt x="516" y="265"/>
                  </a:cubicBezTo>
                  <a:cubicBezTo>
                    <a:pt x="496" y="258"/>
                    <a:pt x="475" y="255"/>
                    <a:pt x="455" y="255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2" name="Google Shape;19492;p68"/>
            <p:cNvSpPr/>
            <p:nvPr/>
          </p:nvSpPr>
          <p:spPr>
            <a:xfrm>
              <a:off x="1448550" y="2491645"/>
              <a:ext cx="117405" cy="117589"/>
            </a:xfrm>
            <a:custGeom>
              <a:avLst/>
              <a:gdLst/>
              <a:ahLst/>
              <a:cxnLst/>
              <a:rect l="l" t="t" r="r" b="b"/>
              <a:pathLst>
                <a:path w="4476" h="4483" extrusionOk="0">
                  <a:moveTo>
                    <a:pt x="2238" y="1"/>
                  </a:moveTo>
                  <a:cubicBezTo>
                    <a:pt x="998" y="1"/>
                    <a:pt x="1" y="1004"/>
                    <a:pt x="1" y="2245"/>
                  </a:cubicBezTo>
                  <a:cubicBezTo>
                    <a:pt x="1" y="3479"/>
                    <a:pt x="998" y="4483"/>
                    <a:pt x="2238" y="4483"/>
                  </a:cubicBezTo>
                  <a:cubicBezTo>
                    <a:pt x="3472" y="4483"/>
                    <a:pt x="4476" y="3479"/>
                    <a:pt x="4476" y="2245"/>
                  </a:cubicBezTo>
                  <a:cubicBezTo>
                    <a:pt x="4476" y="1004"/>
                    <a:pt x="3472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3" name="Google Shape;19493;p68"/>
            <p:cNvSpPr/>
            <p:nvPr/>
          </p:nvSpPr>
          <p:spPr>
            <a:xfrm>
              <a:off x="1466177" y="2509245"/>
              <a:ext cx="82179" cy="82388"/>
            </a:xfrm>
            <a:custGeom>
              <a:avLst/>
              <a:gdLst/>
              <a:ahLst/>
              <a:cxnLst/>
              <a:rect l="l" t="t" r="r" b="b"/>
              <a:pathLst>
                <a:path w="3133" h="3141" extrusionOk="0">
                  <a:moveTo>
                    <a:pt x="1566" y="1"/>
                  </a:moveTo>
                  <a:cubicBezTo>
                    <a:pt x="698" y="1"/>
                    <a:pt x="0" y="706"/>
                    <a:pt x="0" y="1574"/>
                  </a:cubicBezTo>
                  <a:cubicBezTo>
                    <a:pt x="0" y="2435"/>
                    <a:pt x="698" y="3140"/>
                    <a:pt x="1566" y="3140"/>
                  </a:cubicBezTo>
                  <a:cubicBezTo>
                    <a:pt x="2428" y="3140"/>
                    <a:pt x="3133" y="2435"/>
                    <a:pt x="3133" y="1574"/>
                  </a:cubicBezTo>
                  <a:cubicBezTo>
                    <a:pt x="3133" y="706"/>
                    <a:pt x="2428" y="1"/>
                    <a:pt x="156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4" name="Google Shape;19494;p68"/>
            <p:cNvSpPr/>
            <p:nvPr/>
          </p:nvSpPr>
          <p:spPr>
            <a:xfrm>
              <a:off x="1566664" y="2590453"/>
              <a:ext cx="33627" cy="52486"/>
            </a:xfrm>
            <a:custGeom>
              <a:avLst/>
              <a:gdLst/>
              <a:ahLst/>
              <a:cxnLst/>
              <a:rect l="l" t="t" r="r" b="b"/>
              <a:pathLst>
                <a:path w="1282" h="2001" extrusionOk="0">
                  <a:moveTo>
                    <a:pt x="641" y="0"/>
                  </a:moveTo>
                  <a:cubicBezTo>
                    <a:pt x="527" y="0"/>
                    <a:pt x="414" y="44"/>
                    <a:pt x="326" y="132"/>
                  </a:cubicBezTo>
                  <a:lnTo>
                    <a:pt x="129" y="329"/>
                  </a:lnTo>
                  <a:cubicBezTo>
                    <a:pt x="34" y="424"/>
                    <a:pt x="0" y="573"/>
                    <a:pt x="48" y="702"/>
                  </a:cubicBezTo>
                  <a:lnTo>
                    <a:pt x="488" y="1889"/>
                  </a:lnTo>
                  <a:cubicBezTo>
                    <a:pt x="512" y="1963"/>
                    <a:pt x="576" y="2001"/>
                    <a:pt x="641" y="2001"/>
                  </a:cubicBezTo>
                  <a:cubicBezTo>
                    <a:pt x="705" y="2001"/>
                    <a:pt x="770" y="1963"/>
                    <a:pt x="793" y="1889"/>
                  </a:cubicBezTo>
                  <a:lnTo>
                    <a:pt x="1234" y="702"/>
                  </a:lnTo>
                  <a:cubicBezTo>
                    <a:pt x="1282" y="573"/>
                    <a:pt x="1255" y="424"/>
                    <a:pt x="1153" y="329"/>
                  </a:cubicBezTo>
                  <a:lnTo>
                    <a:pt x="956" y="132"/>
                  </a:lnTo>
                  <a:cubicBezTo>
                    <a:pt x="868" y="44"/>
                    <a:pt x="754" y="0"/>
                    <a:pt x="64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5" name="Google Shape;19495;p68"/>
            <p:cNvSpPr/>
            <p:nvPr/>
          </p:nvSpPr>
          <p:spPr>
            <a:xfrm>
              <a:off x="1483777" y="2520996"/>
              <a:ext cx="46978" cy="58886"/>
            </a:xfrm>
            <a:custGeom>
              <a:avLst/>
              <a:gdLst/>
              <a:ahLst/>
              <a:cxnLst/>
              <a:rect l="l" t="t" r="r" b="b"/>
              <a:pathLst>
                <a:path w="1791" h="2245" extrusionOk="0">
                  <a:moveTo>
                    <a:pt x="895" y="0"/>
                  </a:moveTo>
                  <a:cubicBezTo>
                    <a:pt x="400" y="0"/>
                    <a:pt x="0" y="407"/>
                    <a:pt x="0" y="902"/>
                  </a:cubicBezTo>
                  <a:lnTo>
                    <a:pt x="0" y="1350"/>
                  </a:lnTo>
                  <a:cubicBezTo>
                    <a:pt x="0" y="1838"/>
                    <a:pt x="400" y="2245"/>
                    <a:pt x="895" y="2245"/>
                  </a:cubicBezTo>
                  <a:cubicBezTo>
                    <a:pt x="1390" y="2245"/>
                    <a:pt x="1790" y="1838"/>
                    <a:pt x="1790" y="1350"/>
                  </a:cubicBezTo>
                  <a:lnTo>
                    <a:pt x="1790" y="902"/>
                  </a:lnTo>
                  <a:cubicBezTo>
                    <a:pt x="1790" y="407"/>
                    <a:pt x="1390" y="0"/>
                    <a:pt x="89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6" name="Google Shape;19496;p68"/>
            <p:cNvSpPr/>
            <p:nvPr/>
          </p:nvSpPr>
          <p:spPr>
            <a:xfrm>
              <a:off x="1501378" y="2532721"/>
              <a:ext cx="17627" cy="17653"/>
            </a:xfrm>
            <a:custGeom>
              <a:avLst/>
              <a:gdLst/>
              <a:ahLst/>
              <a:cxnLst/>
              <a:rect l="l" t="t" r="r" b="b"/>
              <a:pathLst>
                <a:path w="672" h="673" extrusionOk="0">
                  <a:moveTo>
                    <a:pt x="333" y="1"/>
                  </a:moveTo>
                  <a:cubicBezTo>
                    <a:pt x="150" y="1"/>
                    <a:pt x="1" y="157"/>
                    <a:pt x="1" y="340"/>
                  </a:cubicBezTo>
                  <a:cubicBezTo>
                    <a:pt x="1" y="523"/>
                    <a:pt x="150" y="672"/>
                    <a:pt x="333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7" name="Google Shape;19497;p68"/>
            <p:cNvSpPr/>
            <p:nvPr/>
          </p:nvSpPr>
          <p:spPr>
            <a:xfrm>
              <a:off x="1601156" y="2491645"/>
              <a:ext cx="117589" cy="117589"/>
            </a:xfrm>
            <a:custGeom>
              <a:avLst/>
              <a:gdLst/>
              <a:ahLst/>
              <a:cxnLst/>
              <a:rect l="l" t="t" r="r" b="b"/>
              <a:pathLst>
                <a:path w="4483" h="4483" extrusionOk="0">
                  <a:moveTo>
                    <a:pt x="2238" y="1"/>
                  </a:moveTo>
                  <a:cubicBezTo>
                    <a:pt x="1004" y="1"/>
                    <a:pt x="1" y="1004"/>
                    <a:pt x="1" y="2245"/>
                  </a:cubicBezTo>
                  <a:cubicBezTo>
                    <a:pt x="1" y="3479"/>
                    <a:pt x="1004" y="4483"/>
                    <a:pt x="2238" y="4483"/>
                  </a:cubicBezTo>
                  <a:cubicBezTo>
                    <a:pt x="3479" y="4483"/>
                    <a:pt x="4483" y="3479"/>
                    <a:pt x="4483" y="2245"/>
                  </a:cubicBezTo>
                  <a:cubicBezTo>
                    <a:pt x="4483" y="1004"/>
                    <a:pt x="3479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8" name="Google Shape;19498;p68"/>
            <p:cNvSpPr/>
            <p:nvPr/>
          </p:nvSpPr>
          <p:spPr>
            <a:xfrm>
              <a:off x="1618757" y="2509245"/>
              <a:ext cx="82388" cy="82388"/>
            </a:xfrm>
            <a:custGeom>
              <a:avLst/>
              <a:gdLst/>
              <a:ahLst/>
              <a:cxnLst/>
              <a:rect l="l" t="t" r="r" b="b"/>
              <a:pathLst>
                <a:path w="3141" h="3141" extrusionOk="0">
                  <a:moveTo>
                    <a:pt x="1567" y="1"/>
                  </a:moveTo>
                  <a:cubicBezTo>
                    <a:pt x="706" y="1"/>
                    <a:pt x="1" y="706"/>
                    <a:pt x="1" y="1574"/>
                  </a:cubicBezTo>
                  <a:cubicBezTo>
                    <a:pt x="1" y="2435"/>
                    <a:pt x="706" y="3140"/>
                    <a:pt x="1567" y="3140"/>
                  </a:cubicBezTo>
                  <a:cubicBezTo>
                    <a:pt x="2435" y="3140"/>
                    <a:pt x="3140" y="2435"/>
                    <a:pt x="3140" y="1574"/>
                  </a:cubicBezTo>
                  <a:cubicBezTo>
                    <a:pt x="3140" y="706"/>
                    <a:pt x="2435" y="1"/>
                    <a:pt x="156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9" name="Google Shape;19499;p68"/>
            <p:cNvSpPr/>
            <p:nvPr/>
          </p:nvSpPr>
          <p:spPr>
            <a:xfrm>
              <a:off x="1636541" y="2520996"/>
              <a:ext cx="46978" cy="58886"/>
            </a:xfrm>
            <a:custGeom>
              <a:avLst/>
              <a:gdLst/>
              <a:ahLst/>
              <a:cxnLst/>
              <a:rect l="l" t="t" r="r" b="b"/>
              <a:pathLst>
                <a:path w="1791" h="2245" extrusionOk="0">
                  <a:moveTo>
                    <a:pt x="896" y="0"/>
                  </a:moveTo>
                  <a:cubicBezTo>
                    <a:pt x="401" y="0"/>
                    <a:pt x="1" y="400"/>
                    <a:pt x="1" y="902"/>
                  </a:cubicBezTo>
                  <a:lnTo>
                    <a:pt x="1" y="1350"/>
                  </a:lnTo>
                  <a:cubicBezTo>
                    <a:pt x="1" y="1838"/>
                    <a:pt x="401" y="2245"/>
                    <a:pt x="896" y="2245"/>
                  </a:cubicBezTo>
                  <a:cubicBezTo>
                    <a:pt x="1391" y="2245"/>
                    <a:pt x="1791" y="1838"/>
                    <a:pt x="1791" y="1343"/>
                  </a:cubicBezTo>
                  <a:lnTo>
                    <a:pt x="1791" y="895"/>
                  </a:lnTo>
                  <a:cubicBezTo>
                    <a:pt x="1791" y="400"/>
                    <a:pt x="1391" y="0"/>
                    <a:pt x="8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0" name="Google Shape;19500;p68"/>
            <p:cNvSpPr/>
            <p:nvPr/>
          </p:nvSpPr>
          <p:spPr>
            <a:xfrm>
              <a:off x="1653984" y="2532721"/>
              <a:ext cx="17627" cy="17653"/>
            </a:xfrm>
            <a:custGeom>
              <a:avLst/>
              <a:gdLst/>
              <a:ahLst/>
              <a:cxnLst/>
              <a:rect l="l" t="t" r="r" b="b"/>
              <a:pathLst>
                <a:path w="672" h="673" extrusionOk="0">
                  <a:moveTo>
                    <a:pt x="339" y="1"/>
                  </a:moveTo>
                  <a:cubicBezTo>
                    <a:pt x="156" y="1"/>
                    <a:pt x="0" y="157"/>
                    <a:pt x="0" y="340"/>
                  </a:cubicBezTo>
                  <a:cubicBezTo>
                    <a:pt x="0" y="523"/>
                    <a:pt x="156" y="672"/>
                    <a:pt x="339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01" name="Google Shape;19501;p68"/>
          <p:cNvGrpSpPr/>
          <p:nvPr/>
        </p:nvGrpSpPr>
        <p:grpSpPr>
          <a:xfrm>
            <a:off x="7110427" y="3365261"/>
            <a:ext cx="400401" cy="370184"/>
            <a:chOff x="7110427" y="3365261"/>
            <a:chExt cx="400401" cy="370184"/>
          </a:xfrm>
        </p:grpSpPr>
        <p:sp>
          <p:nvSpPr>
            <p:cNvPr id="19502" name="Google Shape;19502;p68"/>
            <p:cNvSpPr/>
            <p:nvPr/>
          </p:nvSpPr>
          <p:spPr>
            <a:xfrm>
              <a:off x="7140854" y="3365261"/>
              <a:ext cx="369974" cy="370158"/>
            </a:xfrm>
            <a:custGeom>
              <a:avLst/>
              <a:gdLst/>
              <a:ahLst/>
              <a:cxnLst/>
              <a:rect l="l" t="t" r="r" b="b"/>
              <a:pathLst>
                <a:path w="14105" h="14112" extrusionOk="0">
                  <a:moveTo>
                    <a:pt x="7052" y="1"/>
                  </a:moveTo>
                  <a:cubicBezTo>
                    <a:pt x="3153" y="1"/>
                    <a:pt x="0" y="3161"/>
                    <a:pt x="0" y="7059"/>
                  </a:cubicBezTo>
                  <a:cubicBezTo>
                    <a:pt x="0" y="10951"/>
                    <a:pt x="3153" y="14111"/>
                    <a:pt x="7052" y="14111"/>
                  </a:cubicBezTo>
                  <a:cubicBezTo>
                    <a:pt x="10951" y="14111"/>
                    <a:pt x="14104" y="10951"/>
                    <a:pt x="14104" y="7059"/>
                  </a:cubicBezTo>
                  <a:cubicBezTo>
                    <a:pt x="14104" y="3161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3" name="Google Shape;19503;p68"/>
            <p:cNvSpPr/>
            <p:nvPr/>
          </p:nvSpPr>
          <p:spPr>
            <a:xfrm>
              <a:off x="7216081" y="3366704"/>
              <a:ext cx="294747" cy="295901"/>
            </a:xfrm>
            <a:custGeom>
              <a:avLst/>
              <a:gdLst/>
              <a:ahLst/>
              <a:cxnLst/>
              <a:rect l="l" t="t" r="r" b="b"/>
              <a:pathLst>
                <a:path w="11237" h="11281" extrusionOk="0">
                  <a:moveTo>
                    <a:pt x="7357" y="2771"/>
                  </a:moveTo>
                  <a:cubicBezTo>
                    <a:pt x="7423" y="2771"/>
                    <a:pt x="7491" y="2802"/>
                    <a:pt x="7541" y="2875"/>
                  </a:cubicBezTo>
                  <a:lnTo>
                    <a:pt x="8015" y="3573"/>
                  </a:lnTo>
                  <a:cubicBezTo>
                    <a:pt x="8083" y="3682"/>
                    <a:pt x="8056" y="3824"/>
                    <a:pt x="7954" y="3892"/>
                  </a:cubicBezTo>
                  <a:cubicBezTo>
                    <a:pt x="7914" y="3917"/>
                    <a:pt x="7869" y="3929"/>
                    <a:pt x="7825" y="3929"/>
                  </a:cubicBezTo>
                  <a:cubicBezTo>
                    <a:pt x="7750" y="3929"/>
                    <a:pt x="7678" y="3895"/>
                    <a:pt x="7636" y="3831"/>
                  </a:cubicBezTo>
                  <a:lnTo>
                    <a:pt x="7161" y="3126"/>
                  </a:lnTo>
                  <a:cubicBezTo>
                    <a:pt x="7041" y="2948"/>
                    <a:pt x="7196" y="2771"/>
                    <a:pt x="7357" y="2771"/>
                  </a:cubicBezTo>
                  <a:close/>
                  <a:moveTo>
                    <a:pt x="5005" y="0"/>
                  </a:moveTo>
                  <a:lnTo>
                    <a:pt x="4713" y="909"/>
                  </a:lnTo>
                  <a:cubicBezTo>
                    <a:pt x="4645" y="1126"/>
                    <a:pt x="4469" y="1295"/>
                    <a:pt x="4245" y="1356"/>
                  </a:cubicBezTo>
                  <a:lnTo>
                    <a:pt x="3513" y="1553"/>
                  </a:lnTo>
                  <a:cubicBezTo>
                    <a:pt x="3452" y="1573"/>
                    <a:pt x="3391" y="1580"/>
                    <a:pt x="3337" y="1580"/>
                  </a:cubicBezTo>
                  <a:lnTo>
                    <a:pt x="2238" y="1580"/>
                  </a:lnTo>
                  <a:cubicBezTo>
                    <a:pt x="2123" y="1580"/>
                    <a:pt x="2028" y="1661"/>
                    <a:pt x="2014" y="1777"/>
                  </a:cubicBezTo>
                  <a:lnTo>
                    <a:pt x="1892" y="2719"/>
                  </a:lnTo>
                  <a:lnTo>
                    <a:pt x="1194" y="2753"/>
                  </a:lnTo>
                  <a:cubicBezTo>
                    <a:pt x="1072" y="2760"/>
                    <a:pt x="977" y="2855"/>
                    <a:pt x="977" y="2970"/>
                  </a:cubicBezTo>
                  <a:lnTo>
                    <a:pt x="950" y="3580"/>
                  </a:lnTo>
                  <a:cubicBezTo>
                    <a:pt x="943" y="3712"/>
                    <a:pt x="1052" y="3818"/>
                    <a:pt x="1188" y="3818"/>
                  </a:cubicBezTo>
                  <a:cubicBezTo>
                    <a:pt x="1192" y="3818"/>
                    <a:pt x="1196" y="3818"/>
                    <a:pt x="1201" y="3818"/>
                  </a:cubicBezTo>
                  <a:lnTo>
                    <a:pt x="1662" y="3777"/>
                  </a:lnTo>
                  <a:cubicBezTo>
                    <a:pt x="1784" y="3763"/>
                    <a:pt x="1892" y="3702"/>
                    <a:pt x="1960" y="3607"/>
                  </a:cubicBezTo>
                  <a:lnTo>
                    <a:pt x="2394" y="3004"/>
                  </a:lnTo>
                  <a:lnTo>
                    <a:pt x="3310" y="2970"/>
                  </a:lnTo>
                  <a:cubicBezTo>
                    <a:pt x="3313" y="2970"/>
                    <a:pt x="3316" y="2970"/>
                    <a:pt x="3319" y="2970"/>
                  </a:cubicBezTo>
                  <a:cubicBezTo>
                    <a:pt x="3511" y="2970"/>
                    <a:pt x="3647" y="3170"/>
                    <a:pt x="3574" y="3350"/>
                  </a:cubicBezTo>
                  <a:cubicBezTo>
                    <a:pt x="3418" y="3756"/>
                    <a:pt x="3418" y="3790"/>
                    <a:pt x="3418" y="3831"/>
                  </a:cubicBezTo>
                  <a:cubicBezTo>
                    <a:pt x="3414" y="3983"/>
                    <a:pt x="3530" y="4063"/>
                    <a:pt x="3645" y="4063"/>
                  </a:cubicBezTo>
                  <a:cubicBezTo>
                    <a:pt x="3746" y="4063"/>
                    <a:pt x="3847" y="4002"/>
                    <a:pt x="3866" y="3872"/>
                  </a:cubicBezTo>
                  <a:cubicBezTo>
                    <a:pt x="3886" y="3818"/>
                    <a:pt x="3954" y="3634"/>
                    <a:pt x="4042" y="3404"/>
                  </a:cubicBezTo>
                  <a:cubicBezTo>
                    <a:pt x="4064" y="3352"/>
                    <a:pt x="4113" y="3324"/>
                    <a:pt x="4162" y="3324"/>
                  </a:cubicBezTo>
                  <a:cubicBezTo>
                    <a:pt x="4203" y="3324"/>
                    <a:pt x="4245" y="3344"/>
                    <a:pt x="4272" y="3384"/>
                  </a:cubicBezTo>
                  <a:lnTo>
                    <a:pt x="4327" y="3472"/>
                  </a:lnTo>
                  <a:cubicBezTo>
                    <a:pt x="4411" y="3599"/>
                    <a:pt x="4554" y="3672"/>
                    <a:pt x="4703" y="3672"/>
                  </a:cubicBezTo>
                  <a:cubicBezTo>
                    <a:pt x="4745" y="3672"/>
                    <a:pt x="4787" y="3667"/>
                    <a:pt x="4828" y="3655"/>
                  </a:cubicBezTo>
                  <a:lnTo>
                    <a:pt x="5235" y="3546"/>
                  </a:lnTo>
                  <a:cubicBezTo>
                    <a:pt x="5350" y="3512"/>
                    <a:pt x="5439" y="3431"/>
                    <a:pt x="5486" y="3323"/>
                  </a:cubicBezTo>
                  <a:lnTo>
                    <a:pt x="5561" y="3112"/>
                  </a:lnTo>
                  <a:cubicBezTo>
                    <a:pt x="5615" y="2963"/>
                    <a:pt x="5744" y="2861"/>
                    <a:pt x="5893" y="2828"/>
                  </a:cubicBezTo>
                  <a:lnTo>
                    <a:pt x="6157" y="2773"/>
                  </a:lnTo>
                  <a:cubicBezTo>
                    <a:pt x="6182" y="2768"/>
                    <a:pt x="6207" y="2765"/>
                    <a:pt x="6231" y="2765"/>
                  </a:cubicBezTo>
                  <a:cubicBezTo>
                    <a:pt x="6386" y="2765"/>
                    <a:pt x="6522" y="2872"/>
                    <a:pt x="6557" y="3024"/>
                  </a:cubicBezTo>
                  <a:cubicBezTo>
                    <a:pt x="6591" y="3207"/>
                    <a:pt x="6463" y="3377"/>
                    <a:pt x="6279" y="3397"/>
                  </a:cubicBezTo>
                  <a:lnTo>
                    <a:pt x="5649" y="3417"/>
                  </a:lnTo>
                  <a:cubicBezTo>
                    <a:pt x="5520" y="3417"/>
                    <a:pt x="5412" y="3526"/>
                    <a:pt x="5412" y="3648"/>
                  </a:cubicBezTo>
                  <a:lnTo>
                    <a:pt x="5412" y="3709"/>
                  </a:lnTo>
                  <a:cubicBezTo>
                    <a:pt x="5412" y="3763"/>
                    <a:pt x="5439" y="3804"/>
                    <a:pt x="5479" y="3831"/>
                  </a:cubicBezTo>
                  <a:lnTo>
                    <a:pt x="5845" y="4014"/>
                  </a:lnTo>
                  <a:cubicBezTo>
                    <a:pt x="5988" y="4082"/>
                    <a:pt x="6035" y="4258"/>
                    <a:pt x="5940" y="4387"/>
                  </a:cubicBezTo>
                  <a:cubicBezTo>
                    <a:pt x="5893" y="4462"/>
                    <a:pt x="5812" y="4502"/>
                    <a:pt x="5730" y="4502"/>
                  </a:cubicBezTo>
                  <a:lnTo>
                    <a:pt x="3805" y="4502"/>
                  </a:lnTo>
                  <a:cubicBezTo>
                    <a:pt x="3757" y="4502"/>
                    <a:pt x="3703" y="4496"/>
                    <a:pt x="3655" y="4475"/>
                  </a:cubicBezTo>
                  <a:lnTo>
                    <a:pt x="2048" y="3838"/>
                  </a:lnTo>
                  <a:cubicBezTo>
                    <a:pt x="2008" y="3822"/>
                    <a:pt x="1967" y="3815"/>
                    <a:pt x="1926" y="3815"/>
                  </a:cubicBezTo>
                  <a:cubicBezTo>
                    <a:pt x="1842" y="3815"/>
                    <a:pt x="1760" y="3846"/>
                    <a:pt x="1696" y="3906"/>
                  </a:cubicBezTo>
                  <a:lnTo>
                    <a:pt x="170" y="5316"/>
                  </a:lnTo>
                  <a:cubicBezTo>
                    <a:pt x="48" y="5425"/>
                    <a:pt x="1" y="5601"/>
                    <a:pt x="41" y="5757"/>
                  </a:cubicBezTo>
                  <a:lnTo>
                    <a:pt x="353" y="7018"/>
                  </a:lnTo>
                  <a:cubicBezTo>
                    <a:pt x="401" y="7215"/>
                    <a:pt x="570" y="7357"/>
                    <a:pt x="767" y="7364"/>
                  </a:cubicBezTo>
                  <a:lnTo>
                    <a:pt x="2489" y="7459"/>
                  </a:lnTo>
                  <a:cubicBezTo>
                    <a:pt x="2828" y="7472"/>
                    <a:pt x="3099" y="7737"/>
                    <a:pt x="3133" y="8076"/>
                  </a:cubicBezTo>
                  <a:lnTo>
                    <a:pt x="3262" y="9493"/>
                  </a:lnTo>
                  <a:cubicBezTo>
                    <a:pt x="3269" y="9595"/>
                    <a:pt x="3303" y="9703"/>
                    <a:pt x="3343" y="9798"/>
                  </a:cubicBezTo>
                  <a:cubicBezTo>
                    <a:pt x="3493" y="10096"/>
                    <a:pt x="3832" y="10788"/>
                    <a:pt x="4015" y="11025"/>
                  </a:cubicBezTo>
                  <a:cubicBezTo>
                    <a:pt x="4156" y="11201"/>
                    <a:pt x="4414" y="11280"/>
                    <a:pt x="4645" y="11280"/>
                  </a:cubicBezTo>
                  <a:cubicBezTo>
                    <a:pt x="4815" y="11280"/>
                    <a:pt x="4969" y="11238"/>
                    <a:pt x="5052" y="11161"/>
                  </a:cubicBezTo>
                  <a:lnTo>
                    <a:pt x="6449" y="10015"/>
                  </a:lnTo>
                  <a:cubicBezTo>
                    <a:pt x="6571" y="9906"/>
                    <a:pt x="6646" y="9764"/>
                    <a:pt x="6666" y="9608"/>
                  </a:cubicBezTo>
                  <a:lnTo>
                    <a:pt x="6829" y="8483"/>
                  </a:lnTo>
                  <a:lnTo>
                    <a:pt x="7941" y="7262"/>
                  </a:lnTo>
                  <a:cubicBezTo>
                    <a:pt x="8049" y="7147"/>
                    <a:pt x="8009" y="6964"/>
                    <a:pt x="7866" y="6903"/>
                  </a:cubicBezTo>
                  <a:lnTo>
                    <a:pt x="7846" y="6916"/>
                  </a:lnTo>
                  <a:cubicBezTo>
                    <a:pt x="7758" y="6970"/>
                    <a:pt x="7663" y="7004"/>
                    <a:pt x="7561" y="7011"/>
                  </a:cubicBezTo>
                  <a:lnTo>
                    <a:pt x="7507" y="7011"/>
                  </a:lnTo>
                  <a:cubicBezTo>
                    <a:pt x="7303" y="7011"/>
                    <a:pt x="7113" y="6909"/>
                    <a:pt x="6998" y="6733"/>
                  </a:cubicBezTo>
                  <a:lnTo>
                    <a:pt x="6151" y="5384"/>
                  </a:lnTo>
                  <a:cubicBezTo>
                    <a:pt x="6028" y="5205"/>
                    <a:pt x="6187" y="5026"/>
                    <a:pt x="6347" y="5026"/>
                  </a:cubicBezTo>
                  <a:cubicBezTo>
                    <a:pt x="6418" y="5026"/>
                    <a:pt x="6489" y="5061"/>
                    <a:pt x="6537" y="5147"/>
                  </a:cubicBezTo>
                  <a:lnTo>
                    <a:pt x="7385" y="6489"/>
                  </a:lnTo>
                  <a:cubicBezTo>
                    <a:pt x="7415" y="6532"/>
                    <a:pt x="7457" y="6558"/>
                    <a:pt x="7504" y="6558"/>
                  </a:cubicBezTo>
                  <a:cubicBezTo>
                    <a:pt x="7509" y="6558"/>
                    <a:pt x="7515" y="6558"/>
                    <a:pt x="7520" y="6557"/>
                  </a:cubicBezTo>
                  <a:cubicBezTo>
                    <a:pt x="7547" y="6557"/>
                    <a:pt x="7568" y="6543"/>
                    <a:pt x="7588" y="6530"/>
                  </a:cubicBezTo>
                  <a:lnTo>
                    <a:pt x="8734" y="5906"/>
                  </a:lnTo>
                  <a:cubicBezTo>
                    <a:pt x="8856" y="5838"/>
                    <a:pt x="8890" y="5682"/>
                    <a:pt x="8802" y="5574"/>
                  </a:cubicBezTo>
                  <a:cubicBezTo>
                    <a:pt x="8759" y="5519"/>
                    <a:pt x="8694" y="5491"/>
                    <a:pt x="8628" y="5491"/>
                  </a:cubicBezTo>
                  <a:cubicBezTo>
                    <a:pt x="8620" y="5491"/>
                    <a:pt x="8613" y="5492"/>
                    <a:pt x="8605" y="5492"/>
                  </a:cubicBezTo>
                  <a:lnTo>
                    <a:pt x="8368" y="5519"/>
                  </a:lnTo>
                  <a:cubicBezTo>
                    <a:pt x="8359" y="5520"/>
                    <a:pt x="8351" y="5521"/>
                    <a:pt x="8342" y="5521"/>
                  </a:cubicBezTo>
                  <a:cubicBezTo>
                    <a:pt x="8285" y="5521"/>
                    <a:pt x="8232" y="5501"/>
                    <a:pt x="8185" y="5465"/>
                  </a:cubicBezTo>
                  <a:lnTo>
                    <a:pt x="7466" y="4821"/>
                  </a:lnTo>
                  <a:cubicBezTo>
                    <a:pt x="7291" y="4662"/>
                    <a:pt x="7440" y="4419"/>
                    <a:pt x="7620" y="4419"/>
                  </a:cubicBezTo>
                  <a:cubicBezTo>
                    <a:pt x="7670" y="4419"/>
                    <a:pt x="7723" y="4438"/>
                    <a:pt x="7771" y="4482"/>
                  </a:cubicBezTo>
                  <a:lnTo>
                    <a:pt x="8415" y="5058"/>
                  </a:lnTo>
                  <a:lnTo>
                    <a:pt x="8809" y="5011"/>
                  </a:lnTo>
                  <a:cubicBezTo>
                    <a:pt x="8819" y="5009"/>
                    <a:pt x="8830" y="5008"/>
                    <a:pt x="8840" y="5008"/>
                  </a:cubicBezTo>
                  <a:cubicBezTo>
                    <a:pt x="8911" y="5008"/>
                    <a:pt x="8978" y="5046"/>
                    <a:pt x="9019" y="5099"/>
                  </a:cubicBezTo>
                  <a:lnTo>
                    <a:pt x="9093" y="5208"/>
                  </a:lnTo>
                  <a:lnTo>
                    <a:pt x="9473" y="5160"/>
                  </a:lnTo>
                  <a:cubicBezTo>
                    <a:pt x="9490" y="5158"/>
                    <a:pt x="9508" y="5157"/>
                    <a:pt x="9525" y="5157"/>
                  </a:cubicBezTo>
                  <a:cubicBezTo>
                    <a:pt x="9690" y="5157"/>
                    <a:pt x="9848" y="5244"/>
                    <a:pt x="9927" y="5397"/>
                  </a:cubicBezTo>
                  <a:lnTo>
                    <a:pt x="10700" y="6821"/>
                  </a:lnTo>
                  <a:cubicBezTo>
                    <a:pt x="10755" y="6923"/>
                    <a:pt x="10850" y="6998"/>
                    <a:pt x="10958" y="7038"/>
                  </a:cubicBezTo>
                  <a:lnTo>
                    <a:pt x="11236" y="7133"/>
                  </a:lnTo>
                  <a:lnTo>
                    <a:pt x="11236" y="6998"/>
                  </a:lnTo>
                  <a:cubicBezTo>
                    <a:pt x="11236" y="3424"/>
                    <a:pt x="8558" y="414"/>
                    <a:pt x="500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4" name="Google Shape;19504;p68"/>
            <p:cNvSpPr/>
            <p:nvPr/>
          </p:nvSpPr>
          <p:spPr>
            <a:xfrm>
              <a:off x="7110427" y="3392672"/>
              <a:ext cx="372991" cy="342774"/>
            </a:xfrm>
            <a:custGeom>
              <a:avLst/>
              <a:gdLst/>
              <a:ahLst/>
              <a:cxnLst/>
              <a:rect l="l" t="t" r="r" b="b"/>
              <a:pathLst>
                <a:path w="14220" h="13068" extrusionOk="0">
                  <a:moveTo>
                    <a:pt x="4517" y="0"/>
                  </a:moveTo>
                  <a:cubicBezTo>
                    <a:pt x="631" y="2387"/>
                    <a:pt x="1" y="7777"/>
                    <a:pt x="3222" y="10998"/>
                  </a:cubicBezTo>
                  <a:cubicBezTo>
                    <a:pt x="4615" y="12395"/>
                    <a:pt x="6415" y="13067"/>
                    <a:pt x="8202" y="13067"/>
                  </a:cubicBezTo>
                  <a:cubicBezTo>
                    <a:pt x="10545" y="13067"/>
                    <a:pt x="12866" y="11910"/>
                    <a:pt x="14220" y="9710"/>
                  </a:cubicBezTo>
                  <a:lnTo>
                    <a:pt x="14220" y="9710"/>
                  </a:lnTo>
                  <a:cubicBezTo>
                    <a:pt x="13108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8" y="7140"/>
                  </a:cubicBezTo>
                  <a:cubicBezTo>
                    <a:pt x="3120" y="4909"/>
                    <a:pt x="3181" y="2177"/>
                    <a:pt x="4517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5" name="Google Shape;19505;p68"/>
            <p:cNvSpPr/>
            <p:nvPr/>
          </p:nvSpPr>
          <p:spPr>
            <a:xfrm>
              <a:off x="7398563" y="3617646"/>
              <a:ext cx="31424" cy="30427"/>
            </a:xfrm>
            <a:custGeom>
              <a:avLst/>
              <a:gdLst/>
              <a:ahLst/>
              <a:cxnLst/>
              <a:rect l="l" t="t" r="r" b="b"/>
              <a:pathLst>
                <a:path w="1198" h="1160" extrusionOk="0">
                  <a:moveTo>
                    <a:pt x="881" y="1"/>
                  </a:moveTo>
                  <a:cubicBezTo>
                    <a:pt x="825" y="1"/>
                    <a:pt x="768" y="23"/>
                    <a:pt x="719" y="75"/>
                  </a:cubicBezTo>
                  <a:lnTo>
                    <a:pt x="123" y="787"/>
                  </a:lnTo>
                  <a:cubicBezTo>
                    <a:pt x="1" y="936"/>
                    <a:pt x="102" y="1160"/>
                    <a:pt x="299" y="1160"/>
                  </a:cubicBezTo>
                  <a:cubicBezTo>
                    <a:pt x="367" y="1160"/>
                    <a:pt x="428" y="1133"/>
                    <a:pt x="475" y="1079"/>
                  </a:cubicBezTo>
                  <a:lnTo>
                    <a:pt x="1065" y="373"/>
                  </a:lnTo>
                  <a:cubicBezTo>
                    <a:pt x="1197" y="200"/>
                    <a:pt x="1047" y="1"/>
                    <a:pt x="8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6" name="Google Shape;19506;p68"/>
            <p:cNvSpPr/>
            <p:nvPr/>
          </p:nvSpPr>
          <p:spPr>
            <a:xfrm>
              <a:off x="7268410" y="3369012"/>
              <a:ext cx="20276" cy="26886"/>
            </a:xfrm>
            <a:custGeom>
              <a:avLst/>
              <a:gdLst/>
              <a:ahLst/>
              <a:cxnLst/>
              <a:rect l="l" t="t" r="r" b="b"/>
              <a:pathLst>
                <a:path w="773" h="1025" extrusionOk="0">
                  <a:moveTo>
                    <a:pt x="772" y="0"/>
                  </a:moveTo>
                  <a:lnTo>
                    <a:pt x="772" y="0"/>
                  </a:lnTo>
                  <a:cubicBezTo>
                    <a:pt x="596" y="41"/>
                    <a:pt x="419" y="82"/>
                    <a:pt x="250" y="136"/>
                  </a:cubicBezTo>
                  <a:lnTo>
                    <a:pt x="47" y="739"/>
                  </a:lnTo>
                  <a:cubicBezTo>
                    <a:pt x="0" y="908"/>
                    <a:pt x="138" y="1024"/>
                    <a:pt x="274" y="1024"/>
                  </a:cubicBezTo>
                  <a:cubicBezTo>
                    <a:pt x="357" y="1024"/>
                    <a:pt x="440" y="982"/>
                    <a:pt x="480" y="882"/>
                  </a:cubicBezTo>
                  <a:lnTo>
                    <a:pt x="772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7" name="Google Shape;19507;p68"/>
            <p:cNvSpPr/>
            <p:nvPr/>
          </p:nvSpPr>
          <p:spPr>
            <a:xfrm>
              <a:off x="7141562" y="3566236"/>
              <a:ext cx="35778" cy="86638"/>
            </a:xfrm>
            <a:custGeom>
              <a:avLst/>
              <a:gdLst/>
              <a:ahLst/>
              <a:cxnLst/>
              <a:rect l="l" t="t" r="r" b="b"/>
              <a:pathLst>
                <a:path w="1364" h="3303" extrusionOk="0">
                  <a:moveTo>
                    <a:pt x="0" y="1"/>
                  </a:moveTo>
                  <a:lnTo>
                    <a:pt x="0" y="1"/>
                  </a:lnTo>
                  <a:cubicBezTo>
                    <a:pt x="95" y="1181"/>
                    <a:pt x="495" y="2320"/>
                    <a:pt x="1153" y="3303"/>
                  </a:cubicBezTo>
                  <a:lnTo>
                    <a:pt x="1350" y="1513"/>
                  </a:lnTo>
                  <a:cubicBezTo>
                    <a:pt x="1363" y="1377"/>
                    <a:pt x="1316" y="1235"/>
                    <a:pt x="1214" y="11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8" name="Google Shape;19508;p68"/>
            <p:cNvSpPr/>
            <p:nvPr/>
          </p:nvSpPr>
          <p:spPr>
            <a:xfrm>
              <a:off x="7303060" y="3365261"/>
              <a:ext cx="26178" cy="27043"/>
            </a:xfrm>
            <a:custGeom>
              <a:avLst/>
              <a:gdLst/>
              <a:ahLst/>
              <a:cxnLst/>
              <a:rect l="l" t="t" r="r" b="b"/>
              <a:pathLst>
                <a:path w="998" h="1031" extrusionOk="0">
                  <a:moveTo>
                    <a:pt x="868" y="1"/>
                  </a:moveTo>
                  <a:cubicBezTo>
                    <a:pt x="617" y="1"/>
                    <a:pt x="366" y="14"/>
                    <a:pt x="116" y="41"/>
                  </a:cubicBezTo>
                  <a:lnTo>
                    <a:pt x="88" y="577"/>
                  </a:lnTo>
                  <a:cubicBezTo>
                    <a:pt x="0" y="845"/>
                    <a:pt x="213" y="1031"/>
                    <a:pt x="423" y="1031"/>
                  </a:cubicBezTo>
                  <a:cubicBezTo>
                    <a:pt x="553" y="1031"/>
                    <a:pt x="682" y="960"/>
                    <a:pt x="739" y="794"/>
                  </a:cubicBezTo>
                  <a:lnTo>
                    <a:pt x="997" y="8"/>
                  </a:lnTo>
                  <a:cubicBezTo>
                    <a:pt x="956" y="8"/>
                    <a:pt x="916" y="1"/>
                    <a:pt x="86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09" name="Google Shape;19509;p68"/>
          <p:cNvGrpSpPr/>
          <p:nvPr/>
        </p:nvGrpSpPr>
        <p:grpSpPr>
          <a:xfrm>
            <a:off x="7658949" y="3363137"/>
            <a:ext cx="400375" cy="370132"/>
            <a:chOff x="7658949" y="3363137"/>
            <a:chExt cx="400375" cy="370132"/>
          </a:xfrm>
        </p:grpSpPr>
        <p:sp>
          <p:nvSpPr>
            <p:cNvPr id="19510" name="Google Shape;19510;p68"/>
            <p:cNvSpPr/>
            <p:nvPr/>
          </p:nvSpPr>
          <p:spPr>
            <a:xfrm>
              <a:off x="7689192" y="3363137"/>
              <a:ext cx="370132" cy="370132"/>
            </a:xfrm>
            <a:custGeom>
              <a:avLst/>
              <a:gdLst/>
              <a:ahLst/>
              <a:cxnLst/>
              <a:rect l="l" t="t" r="r" b="b"/>
              <a:pathLst>
                <a:path w="14111" h="14111" extrusionOk="0">
                  <a:moveTo>
                    <a:pt x="7059" y="0"/>
                  </a:moveTo>
                  <a:cubicBezTo>
                    <a:pt x="3160" y="0"/>
                    <a:pt x="0" y="3160"/>
                    <a:pt x="0" y="7052"/>
                  </a:cubicBezTo>
                  <a:cubicBezTo>
                    <a:pt x="0" y="10951"/>
                    <a:pt x="3160" y="14111"/>
                    <a:pt x="7059" y="14111"/>
                  </a:cubicBezTo>
                  <a:cubicBezTo>
                    <a:pt x="10951" y="14111"/>
                    <a:pt x="14111" y="10951"/>
                    <a:pt x="14111" y="7052"/>
                  </a:cubicBezTo>
                  <a:cubicBezTo>
                    <a:pt x="14111" y="3160"/>
                    <a:pt x="10951" y="0"/>
                    <a:pt x="7059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1" name="Google Shape;19511;p68"/>
            <p:cNvSpPr/>
            <p:nvPr/>
          </p:nvSpPr>
          <p:spPr>
            <a:xfrm>
              <a:off x="7658949" y="3390521"/>
              <a:ext cx="372991" cy="342695"/>
            </a:xfrm>
            <a:custGeom>
              <a:avLst/>
              <a:gdLst/>
              <a:ahLst/>
              <a:cxnLst/>
              <a:rect l="l" t="t" r="r" b="b"/>
              <a:pathLst>
                <a:path w="14220" h="13065" extrusionOk="0">
                  <a:moveTo>
                    <a:pt x="4516" y="1"/>
                  </a:moveTo>
                  <a:lnTo>
                    <a:pt x="4516" y="1"/>
                  </a:lnTo>
                  <a:cubicBezTo>
                    <a:pt x="631" y="2387"/>
                    <a:pt x="0" y="7778"/>
                    <a:pt x="3221" y="10999"/>
                  </a:cubicBezTo>
                  <a:cubicBezTo>
                    <a:pt x="4615" y="12392"/>
                    <a:pt x="6414" y="13065"/>
                    <a:pt x="8201" y="13065"/>
                  </a:cubicBezTo>
                  <a:cubicBezTo>
                    <a:pt x="10544" y="13065"/>
                    <a:pt x="12865" y="11908"/>
                    <a:pt x="14219" y="9704"/>
                  </a:cubicBezTo>
                  <a:lnTo>
                    <a:pt x="14219" y="9704"/>
                  </a:lnTo>
                  <a:cubicBezTo>
                    <a:pt x="13107" y="10388"/>
                    <a:pt x="11826" y="10748"/>
                    <a:pt x="10524" y="10748"/>
                  </a:cubicBezTo>
                  <a:cubicBezTo>
                    <a:pt x="7968" y="10748"/>
                    <a:pt x="5615" y="9365"/>
                    <a:pt x="4367" y="7134"/>
                  </a:cubicBezTo>
                  <a:cubicBezTo>
                    <a:pt x="3119" y="4910"/>
                    <a:pt x="3174" y="2177"/>
                    <a:pt x="451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2" name="Google Shape;19512;p68"/>
            <p:cNvSpPr/>
            <p:nvPr/>
          </p:nvSpPr>
          <p:spPr>
            <a:xfrm>
              <a:off x="7754111" y="3380029"/>
              <a:ext cx="244569" cy="330000"/>
            </a:xfrm>
            <a:custGeom>
              <a:avLst/>
              <a:gdLst/>
              <a:ahLst/>
              <a:cxnLst/>
              <a:rect l="l" t="t" r="r" b="b"/>
              <a:pathLst>
                <a:path w="9324" h="12581" extrusionOk="0">
                  <a:moveTo>
                    <a:pt x="1641" y="1"/>
                  </a:moveTo>
                  <a:cubicBezTo>
                    <a:pt x="1044" y="272"/>
                    <a:pt x="495" y="624"/>
                    <a:pt x="0" y="1052"/>
                  </a:cubicBezTo>
                  <a:lnTo>
                    <a:pt x="448" y="1743"/>
                  </a:lnTo>
                  <a:cubicBezTo>
                    <a:pt x="509" y="1845"/>
                    <a:pt x="529" y="1967"/>
                    <a:pt x="502" y="2082"/>
                  </a:cubicBezTo>
                  <a:lnTo>
                    <a:pt x="129" y="3730"/>
                  </a:lnTo>
                  <a:cubicBezTo>
                    <a:pt x="75" y="3954"/>
                    <a:pt x="142" y="4191"/>
                    <a:pt x="298" y="4360"/>
                  </a:cubicBezTo>
                  <a:lnTo>
                    <a:pt x="1851" y="5954"/>
                  </a:lnTo>
                  <a:cubicBezTo>
                    <a:pt x="1984" y="6087"/>
                    <a:pt x="2160" y="6161"/>
                    <a:pt x="2351" y="6161"/>
                  </a:cubicBezTo>
                  <a:cubicBezTo>
                    <a:pt x="2374" y="6161"/>
                    <a:pt x="2397" y="6160"/>
                    <a:pt x="2421" y="6157"/>
                  </a:cubicBezTo>
                  <a:lnTo>
                    <a:pt x="3573" y="6022"/>
                  </a:lnTo>
                  <a:lnTo>
                    <a:pt x="4652" y="6937"/>
                  </a:lnTo>
                  <a:cubicBezTo>
                    <a:pt x="4794" y="7059"/>
                    <a:pt x="4848" y="7263"/>
                    <a:pt x="4787" y="7439"/>
                  </a:cubicBezTo>
                  <a:lnTo>
                    <a:pt x="4692" y="7697"/>
                  </a:lnTo>
                  <a:cubicBezTo>
                    <a:pt x="4618" y="7886"/>
                    <a:pt x="4645" y="8103"/>
                    <a:pt x="4746" y="8280"/>
                  </a:cubicBezTo>
                  <a:lnTo>
                    <a:pt x="5553" y="9629"/>
                  </a:lnTo>
                  <a:cubicBezTo>
                    <a:pt x="5642" y="9771"/>
                    <a:pt x="5669" y="9941"/>
                    <a:pt x="5642" y="10104"/>
                  </a:cubicBezTo>
                  <a:lnTo>
                    <a:pt x="5262" y="12138"/>
                  </a:lnTo>
                  <a:cubicBezTo>
                    <a:pt x="5241" y="12226"/>
                    <a:pt x="5282" y="12314"/>
                    <a:pt x="5350" y="12362"/>
                  </a:cubicBezTo>
                  <a:lnTo>
                    <a:pt x="5587" y="12538"/>
                  </a:lnTo>
                  <a:cubicBezTo>
                    <a:pt x="5627" y="12566"/>
                    <a:pt x="5673" y="12580"/>
                    <a:pt x="5720" y="12580"/>
                  </a:cubicBezTo>
                  <a:cubicBezTo>
                    <a:pt x="5786" y="12580"/>
                    <a:pt x="5852" y="12553"/>
                    <a:pt x="5899" y="12497"/>
                  </a:cubicBezTo>
                  <a:lnTo>
                    <a:pt x="9154" y="8632"/>
                  </a:lnTo>
                  <a:cubicBezTo>
                    <a:pt x="9323" y="8436"/>
                    <a:pt x="9283" y="8124"/>
                    <a:pt x="9066" y="7975"/>
                  </a:cubicBezTo>
                  <a:lnTo>
                    <a:pt x="7506" y="6883"/>
                  </a:lnTo>
                  <a:cubicBezTo>
                    <a:pt x="7377" y="6795"/>
                    <a:pt x="7235" y="6734"/>
                    <a:pt x="7086" y="6707"/>
                  </a:cubicBezTo>
                  <a:lnTo>
                    <a:pt x="5628" y="6395"/>
                  </a:lnTo>
                  <a:cubicBezTo>
                    <a:pt x="5594" y="6388"/>
                    <a:pt x="5559" y="6384"/>
                    <a:pt x="5525" y="6384"/>
                  </a:cubicBezTo>
                  <a:cubicBezTo>
                    <a:pt x="5325" y="6384"/>
                    <a:pt x="5140" y="6501"/>
                    <a:pt x="5058" y="6686"/>
                  </a:cubicBezTo>
                  <a:lnTo>
                    <a:pt x="3790" y="5608"/>
                  </a:lnTo>
                  <a:cubicBezTo>
                    <a:pt x="3751" y="5574"/>
                    <a:pt x="3701" y="5559"/>
                    <a:pt x="3651" y="5559"/>
                  </a:cubicBezTo>
                  <a:cubicBezTo>
                    <a:pt x="3641" y="5559"/>
                    <a:pt x="3631" y="5560"/>
                    <a:pt x="3621" y="5561"/>
                  </a:cubicBezTo>
                  <a:lnTo>
                    <a:pt x="3072" y="5622"/>
                  </a:lnTo>
                  <a:cubicBezTo>
                    <a:pt x="3052" y="5624"/>
                    <a:pt x="3032" y="5625"/>
                    <a:pt x="3013" y="5625"/>
                  </a:cubicBezTo>
                  <a:cubicBezTo>
                    <a:pt x="2768" y="5625"/>
                    <a:pt x="2569" y="5432"/>
                    <a:pt x="2563" y="5181"/>
                  </a:cubicBezTo>
                  <a:lnTo>
                    <a:pt x="2556" y="4964"/>
                  </a:lnTo>
                  <a:cubicBezTo>
                    <a:pt x="2543" y="4733"/>
                    <a:pt x="2706" y="4530"/>
                    <a:pt x="2936" y="4496"/>
                  </a:cubicBezTo>
                  <a:lnTo>
                    <a:pt x="3912" y="4340"/>
                  </a:lnTo>
                  <a:cubicBezTo>
                    <a:pt x="3938" y="4336"/>
                    <a:pt x="3964" y="4333"/>
                    <a:pt x="3989" y="4333"/>
                  </a:cubicBezTo>
                  <a:cubicBezTo>
                    <a:pt x="4229" y="4333"/>
                    <a:pt x="4435" y="4529"/>
                    <a:pt x="4435" y="4781"/>
                  </a:cubicBezTo>
                  <a:lnTo>
                    <a:pt x="4435" y="4991"/>
                  </a:lnTo>
                  <a:cubicBezTo>
                    <a:pt x="4441" y="5113"/>
                    <a:pt x="4543" y="5215"/>
                    <a:pt x="4665" y="5215"/>
                  </a:cubicBezTo>
                  <a:cubicBezTo>
                    <a:pt x="4787" y="5208"/>
                    <a:pt x="4889" y="5106"/>
                    <a:pt x="4889" y="4984"/>
                  </a:cubicBezTo>
                  <a:lnTo>
                    <a:pt x="4875" y="4218"/>
                  </a:lnTo>
                  <a:cubicBezTo>
                    <a:pt x="4869" y="4049"/>
                    <a:pt x="4930" y="3879"/>
                    <a:pt x="5045" y="3750"/>
                  </a:cubicBezTo>
                  <a:lnTo>
                    <a:pt x="6109" y="2543"/>
                  </a:lnTo>
                  <a:lnTo>
                    <a:pt x="6760" y="2326"/>
                  </a:lnTo>
                  <a:cubicBezTo>
                    <a:pt x="6943" y="2265"/>
                    <a:pt x="6971" y="2014"/>
                    <a:pt x="6808" y="1919"/>
                  </a:cubicBezTo>
                  <a:lnTo>
                    <a:pt x="5574" y="1153"/>
                  </a:lnTo>
                  <a:cubicBezTo>
                    <a:pt x="5499" y="1106"/>
                    <a:pt x="5416" y="1084"/>
                    <a:pt x="5335" y="1084"/>
                  </a:cubicBezTo>
                  <a:cubicBezTo>
                    <a:pt x="5157" y="1084"/>
                    <a:pt x="4986" y="1189"/>
                    <a:pt x="4916" y="1370"/>
                  </a:cubicBezTo>
                  <a:lnTo>
                    <a:pt x="4882" y="1458"/>
                  </a:lnTo>
                  <a:cubicBezTo>
                    <a:pt x="4811" y="1638"/>
                    <a:pt x="4638" y="1745"/>
                    <a:pt x="4459" y="1745"/>
                  </a:cubicBezTo>
                  <a:cubicBezTo>
                    <a:pt x="4381" y="1745"/>
                    <a:pt x="4303" y="1725"/>
                    <a:pt x="4231" y="1682"/>
                  </a:cubicBezTo>
                  <a:lnTo>
                    <a:pt x="3723" y="1391"/>
                  </a:lnTo>
                  <a:cubicBezTo>
                    <a:pt x="3560" y="1302"/>
                    <a:pt x="3573" y="1072"/>
                    <a:pt x="3736" y="991"/>
                  </a:cubicBezTo>
                  <a:lnTo>
                    <a:pt x="4184" y="774"/>
                  </a:lnTo>
                  <a:cubicBezTo>
                    <a:pt x="4503" y="621"/>
                    <a:pt x="4392" y="142"/>
                    <a:pt x="4043" y="142"/>
                  </a:cubicBezTo>
                  <a:cubicBezTo>
                    <a:pt x="4036" y="142"/>
                    <a:pt x="4028" y="143"/>
                    <a:pt x="4021" y="143"/>
                  </a:cubicBezTo>
                  <a:lnTo>
                    <a:pt x="3038" y="184"/>
                  </a:lnTo>
                  <a:lnTo>
                    <a:pt x="2197" y="543"/>
                  </a:lnTo>
                  <a:cubicBezTo>
                    <a:pt x="2166" y="557"/>
                    <a:pt x="2134" y="563"/>
                    <a:pt x="2103" y="563"/>
                  </a:cubicBezTo>
                  <a:cubicBezTo>
                    <a:pt x="2024" y="563"/>
                    <a:pt x="1951" y="523"/>
                    <a:pt x="1912" y="455"/>
                  </a:cubicBezTo>
                  <a:lnTo>
                    <a:pt x="1641" y="1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3" name="Google Shape;19513;p68"/>
            <p:cNvSpPr/>
            <p:nvPr/>
          </p:nvSpPr>
          <p:spPr>
            <a:xfrm>
              <a:off x="7754111" y="3390704"/>
              <a:ext cx="23135" cy="30086"/>
            </a:xfrm>
            <a:custGeom>
              <a:avLst/>
              <a:gdLst/>
              <a:ahLst/>
              <a:cxnLst/>
              <a:rect l="l" t="t" r="r" b="b"/>
              <a:pathLst>
                <a:path w="882" h="1147" extrusionOk="0">
                  <a:moveTo>
                    <a:pt x="882" y="0"/>
                  </a:moveTo>
                  <a:lnTo>
                    <a:pt x="882" y="0"/>
                  </a:lnTo>
                  <a:cubicBezTo>
                    <a:pt x="570" y="190"/>
                    <a:pt x="278" y="407"/>
                    <a:pt x="0" y="645"/>
                  </a:cubicBezTo>
                  <a:lnTo>
                    <a:pt x="319" y="1146"/>
                  </a:lnTo>
                  <a:cubicBezTo>
                    <a:pt x="475" y="746"/>
                    <a:pt x="665" y="367"/>
                    <a:pt x="88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4" name="Google Shape;19514;p68"/>
            <p:cNvSpPr/>
            <p:nvPr/>
          </p:nvSpPr>
          <p:spPr>
            <a:xfrm>
              <a:off x="7891766" y="3668690"/>
              <a:ext cx="47162" cy="41470"/>
            </a:xfrm>
            <a:custGeom>
              <a:avLst/>
              <a:gdLst/>
              <a:ahLst/>
              <a:cxnLst/>
              <a:rect l="l" t="t" r="r" b="b"/>
              <a:pathLst>
                <a:path w="1798" h="1581" extrusionOk="0">
                  <a:moveTo>
                    <a:pt x="231" y="0"/>
                  </a:moveTo>
                  <a:lnTo>
                    <a:pt x="14" y="1140"/>
                  </a:lnTo>
                  <a:cubicBezTo>
                    <a:pt x="0" y="1221"/>
                    <a:pt x="34" y="1309"/>
                    <a:pt x="102" y="1363"/>
                  </a:cubicBezTo>
                  <a:lnTo>
                    <a:pt x="346" y="1533"/>
                  </a:lnTo>
                  <a:cubicBezTo>
                    <a:pt x="387" y="1565"/>
                    <a:pt x="435" y="1581"/>
                    <a:pt x="483" y="1581"/>
                  </a:cubicBezTo>
                  <a:cubicBezTo>
                    <a:pt x="546" y="1581"/>
                    <a:pt x="609" y="1553"/>
                    <a:pt x="651" y="1499"/>
                  </a:cubicBezTo>
                  <a:lnTo>
                    <a:pt x="1797" y="143"/>
                  </a:lnTo>
                  <a:lnTo>
                    <a:pt x="1648" y="143"/>
                  </a:lnTo>
                  <a:cubicBezTo>
                    <a:pt x="1173" y="143"/>
                    <a:pt x="692" y="95"/>
                    <a:pt x="23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15" name="Google Shape;19515;p68"/>
          <p:cNvGrpSpPr/>
          <p:nvPr/>
        </p:nvGrpSpPr>
        <p:grpSpPr>
          <a:xfrm>
            <a:off x="3304481" y="3379389"/>
            <a:ext cx="356623" cy="370105"/>
            <a:chOff x="3307156" y="3365314"/>
            <a:chExt cx="356623" cy="370105"/>
          </a:xfrm>
        </p:grpSpPr>
        <p:sp>
          <p:nvSpPr>
            <p:cNvPr id="19516" name="Google Shape;19516;p68"/>
            <p:cNvSpPr/>
            <p:nvPr/>
          </p:nvSpPr>
          <p:spPr>
            <a:xfrm>
              <a:off x="3534465" y="3485683"/>
              <a:ext cx="129314" cy="71346"/>
            </a:xfrm>
            <a:custGeom>
              <a:avLst/>
              <a:gdLst/>
              <a:ahLst/>
              <a:cxnLst/>
              <a:rect l="l" t="t" r="r" b="b"/>
              <a:pathLst>
                <a:path w="4930" h="2720" extrusionOk="0">
                  <a:moveTo>
                    <a:pt x="3248" y="0"/>
                  </a:moveTo>
                  <a:lnTo>
                    <a:pt x="0" y="1445"/>
                  </a:lnTo>
                  <a:lnTo>
                    <a:pt x="3607" y="2719"/>
                  </a:lnTo>
                  <a:cubicBezTo>
                    <a:pt x="4102" y="2360"/>
                    <a:pt x="4536" y="1912"/>
                    <a:pt x="4875" y="1404"/>
                  </a:cubicBezTo>
                  <a:cubicBezTo>
                    <a:pt x="4930" y="1316"/>
                    <a:pt x="4923" y="1207"/>
                    <a:pt x="4855" y="1133"/>
                  </a:cubicBezTo>
                  <a:cubicBezTo>
                    <a:pt x="4401" y="651"/>
                    <a:pt x="3858" y="265"/>
                    <a:pt x="324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7" name="Google Shape;19517;p68"/>
            <p:cNvSpPr/>
            <p:nvPr/>
          </p:nvSpPr>
          <p:spPr>
            <a:xfrm>
              <a:off x="3545481" y="3518235"/>
              <a:ext cx="117956" cy="38794"/>
            </a:xfrm>
            <a:custGeom>
              <a:avLst/>
              <a:gdLst/>
              <a:ahLst/>
              <a:cxnLst/>
              <a:rect l="l" t="t" r="r" b="b"/>
              <a:pathLst>
                <a:path w="4497" h="1479" extrusionOk="0">
                  <a:moveTo>
                    <a:pt x="4483" y="0"/>
                  </a:moveTo>
                  <a:lnTo>
                    <a:pt x="1" y="353"/>
                  </a:lnTo>
                  <a:lnTo>
                    <a:pt x="3187" y="1478"/>
                  </a:lnTo>
                  <a:cubicBezTo>
                    <a:pt x="3682" y="1119"/>
                    <a:pt x="4116" y="671"/>
                    <a:pt x="4455" y="163"/>
                  </a:cubicBezTo>
                  <a:cubicBezTo>
                    <a:pt x="4489" y="115"/>
                    <a:pt x="4496" y="54"/>
                    <a:pt x="448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8" name="Google Shape;19518;p68"/>
            <p:cNvSpPr/>
            <p:nvPr/>
          </p:nvSpPr>
          <p:spPr>
            <a:xfrm>
              <a:off x="3356075" y="3631522"/>
              <a:ext cx="96762" cy="103897"/>
            </a:xfrm>
            <a:custGeom>
              <a:avLst/>
              <a:gdLst/>
              <a:ahLst/>
              <a:cxnLst/>
              <a:rect l="l" t="t" r="r" b="b"/>
              <a:pathLst>
                <a:path w="3689" h="3961" extrusionOk="0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87" y="3901"/>
                    <a:pt x="568" y="3961"/>
                    <a:pt x="663" y="3961"/>
                  </a:cubicBezTo>
                  <a:cubicBezTo>
                    <a:pt x="668" y="3961"/>
                    <a:pt x="673" y="3961"/>
                    <a:pt x="678" y="3960"/>
                  </a:cubicBezTo>
                  <a:cubicBezTo>
                    <a:pt x="1777" y="3892"/>
                    <a:pt x="2950" y="3302"/>
                    <a:pt x="3689" y="2509"/>
                  </a:cubicBezTo>
                  <a:lnTo>
                    <a:pt x="963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9" name="Google Shape;19519;p68"/>
            <p:cNvSpPr/>
            <p:nvPr/>
          </p:nvSpPr>
          <p:spPr>
            <a:xfrm>
              <a:off x="3356075" y="3631522"/>
              <a:ext cx="59778" cy="102638"/>
            </a:xfrm>
            <a:custGeom>
              <a:avLst/>
              <a:gdLst/>
              <a:ahLst/>
              <a:cxnLst/>
              <a:rect l="l" t="t" r="r" b="b"/>
              <a:pathLst>
                <a:path w="2279" h="3913" extrusionOk="0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68" y="3852"/>
                    <a:pt x="495" y="3886"/>
                    <a:pt x="529" y="3913"/>
                  </a:cubicBezTo>
                  <a:lnTo>
                    <a:pt x="2278" y="1214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0" name="Google Shape;19520;p68"/>
            <p:cNvSpPr/>
            <p:nvPr/>
          </p:nvSpPr>
          <p:spPr>
            <a:xfrm>
              <a:off x="3478962" y="3563403"/>
              <a:ext cx="101222" cy="161236"/>
            </a:xfrm>
            <a:custGeom>
              <a:avLst/>
              <a:gdLst/>
              <a:ahLst/>
              <a:cxnLst/>
              <a:rect l="l" t="t" r="r" b="b"/>
              <a:pathLst>
                <a:path w="3859" h="6147" extrusionOk="0">
                  <a:moveTo>
                    <a:pt x="679" y="0"/>
                  </a:moveTo>
                  <a:lnTo>
                    <a:pt x="1" y="4672"/>
                  </a:lnTo>
                  <a:cubicBezTo>
                    <a:pt x="665" y="5303"/>
                    <a:pt x="1635" y="5947"/>
                    <a:pt x="2679" y="6144"/>
                  </a:cubicBezTo>
                  <a:cubicBezTo>
                    <a:pt x="2692" y="6146"/>
                    <a:pt x="2704" y="6146"/>
                    <a:pt x="2717" y="6146"/>
                  </a:cubicBezTo>
                  <a:cubicBezTo>
                    <a:pt x="2792" y="6146"/>
                    <a:pt x="2863" y="6112"/>
                    <a:pt x="2910" y="6049"/>
                  </a:cubicBezTo>
                  <a:cubicBezTo>
                    <a:pt x="3472" y="5249"/>
                    <a:pt x="3859" y="4292"/>
                    <a:pt x="3825" y="3282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1" name="Google Shape;19521;p68"/>
            <p:cNvSpPr/>
            <p:nvPr/>
          </p:nvSpPr>
          <p:spPr>
            <a:xfrm>
              <a:off x="3478962" y="3573711"/>
              <a:ext cx="68146" cy="150324"/>
            </a:xfrm>
            <a:custGeom>
              <a:avLst/>
              <a:gdLst/>
              <a:ahLst/>
              <a:cxnLst/>
              <a:rect l="l" t="t" r="r" b="b"/>
              <a:pathLst>
                <a:path w="2598" h="5731" extrusionOk="0">
                  <a:moveTo>
                    <a:pt x="618" y="1"/>
                  </a:moveTo>
                  <a:lnTo>
                    <a:pt x="1" y="4279"/>
                  </a:lnTo>
                  <a:cubicBezTo>
                    <a:pt x="652" y="4889"/>
                    <a:pt x="1581" y="5513"/>
                    <a:pt x="2598" y="5730"/>
                  </a:cubicBezTo>
                  <a:lnTo>
                    <a:pt x="618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2" name="Google Shape;19522;p68"/>
            <p:cNvSpPr/>
            <p:nvPr/>
          </p:nvSpPr>
          <p:spPr>
            <a:xfrm>
              <a:off x="3382383" y="3674749"/>
              <a:ext cx="32368" cy="34151"/>
            </a:xfrm>
            <a:custGeom>
              <a:avLst/>
              <a:gdLst/>
              <a:ahLst/>
              <a:cxnLst/>
              <a:rect l="l" t="t" r="r" b="b"/>
              <a:pathLst>
                <a:path w="1234" h="1302" extrusionOk="0">
                  <a:moveTo>
                    <a:pt x="826" y="0"/>
                  </a:moveTo>
                  <a:cubicBezTo>
                    <a:pt x="739" y="0"/>
                    <a:pt x="651" y="41"/>
                    <a:pt x="591" y="142"/>
                  </a:cubicBezTo>
                  <a:lnTo>
                    <a:pt x="123" y="861"/>
                  </a:lnTo>
                  <a:cubicBezTo>
                    <a:pt x="1" y="1051"/>
                    <a:pt x="136" y="1302"/>
                    <a:pt x="367" y="1302"/>
                  </a:cubicBezTo>
                  <a:cubicBezTo>
                    <a:pt x="462" y="1302"/>
                    <a:pt x="550" y="1254"/>
                    <a:pt x="604" y="1173"/>
                  </a:cubicBezTo>
                  <a:lnTo>
                    <a:pt x="1072" y="454"/>
                  </a:lnTo>
                  <a:cubicBezTo>
                    <a:pt x="1234" y="231"/>
                    <a:pt x="1031" y="0"/>
                    <a:pt x="82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3" name="Google Shape;19523;p68"/>
            <p:cNvSpPr/>
            <p:nvPr/>
          </p:nvSpPr>
          <p:spPr>
            <a:xfrm>
              <a:off x="3551698" y="3514484"/>
              <a:ext cx="80972" cy="19069"/>
            </a:xfrm>
            <a:custGeom>
              <a:avLst/>
              <a:gdLst/>
              <a:ahLst/>
              <a:cxnLst/>
              <a:rect l="l" t="t" r="r" b="b"/>
              <a:pathLst>
                <a:path w="3087" h="727" extrusionOk="0">
                  <a:moveTo>
                    <a:pt x="2706" y="0"/>
                  </a:moveTo>
                  <a:cubicBezTo>
                    <a:pt x="2699" y="0"/>
                    <a:pt x="2693" y="0"/>
                    <a:pt x="2686" y="1"/>
                  </a:cubicBezTo>
                  <a:lnTo>
                    <a:pt x="360" y="163"/>
                  </a:lnTo>
                  <a:cubicBezTo>
                    <a:pt x="1" y="191"/>
                    <a:pt x="14" y="726"/>
                    <a:pt x="381" y="726"/>
                  </a:cubicBezTo>
                  <a:lnTo>
                    <a:pt x="401" y="726"/>
                  </a:lnTo>
                  <a:lnTo>
                    <a:pt x="2727" y="563"/>
                  </a:lnTo>
                  <a:cubicBezTo>
                    <a:pt x="3086" y="530"/>
                    <a:pt x="3054" y="0"/>
                    <a:pt x="270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4" name="Google Shape;19524;p68"/>
            <p:cNvSpPr/>
            <p:nvPr/>
          </p:nvSpPr>
          <p:spPr>
            <a:xfrm>
              <a:off x="3490241" y="3574787"/>
              <a:ext cx="49575" cy="107254"/>
            </a:xfrm>
            <a:custGeom>
              <a:avLst/>
              <a:gdLst/>
              <a:ahLst/>
              <a:cxnLst/>
              <a:rect l="l" t="t" r="r" b="b"/>
              <a:pathLst>
                <a:path w="1890" h="4089" extrusionOk="0">
                  <a:moveTo>
                    <a:pt x="365" y="0"/>
                  </a:moveTo>
                  <a:cubicBezTo>
                    <a:pt x="185" y="0"/>
                    <a:pt x="1" y="163"/>
                    <a:pt x="93" y="394"/>
                  </a:cubicBezTo>
                  <a:lnTo>
                    <a:pt x="1286" y="3899"/>
                  </a:lnTo>
                  <a:cubicBezTo>
                    <a:pt x="1327" y="4014"/>
                    <a:pt x="1435" y="4089"/>
                    <a:pt x="1557" y="4089"/>
                  </a:cubicBezTo>
                  <a:cubicBezTo>
                    <a:pt x="1754" y="4089"/>
                    <a:pt x="1890" y="3899"/>
                    <a:pt x="1829" y="3716"/>
                  </a:cubicBezTo>
                  <a:lnTo>
                    <a:pt x="628" y="211"/>
                  </a:lnTo>
                  <a:cubicBezTo>
                    <a:pt x="587" y="63"/>
                    <a:pt x="477" y="0"/>
                    <a:pt x="36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5" name="Google Shape;19525;p68"/>
            <p:cNvSpPr/>
            <p:nvPr/>
          </p:nvSpPr>
          <p:spPr>
            <a:xfrm>
              <a:off x="3307156" y="3365314"/>
              <a:ext cx="345239" cy="335508"/>
            </a:xfrm>
            <a:custGeom>
              <a:avLst/>
              <a:gdLst/>
              <a:ahLst/>
              <a:cxnLst/>
              <a:rect l="l" t="t" r="r" b="b"/>
              <a:pathLst>
                <a:path w="13162" h="12791" extrusionOk="0">
                  <a:moveTo>
                    <a:pt x="5402" y="1"/>
                  </a:moveTo>
                  <a:cubicBezTo>
                    <a:pt x="5127" y="1"/>
                    <a:pt x="4843" y="46"/>
                    <a:pt x="4564" y="141"/>
                  </a:cubicBezTo>
                  <a:cubicBezTo>
                    <a:pt x="3330" y="562"/>
                    <a:pt x="2631" y="1809"/>
                    <a:pt x="3011" y="2921"/>
                  </a:cubicBezTo>
                  <a:cubicBezTo>
                    <a:pt x="3079" y="3091"/>
                    <a:pt x="3160" y="3247"/>
                    <a:pt x="3248" y="3409"/>
                  </a:cubicBezTo>
                  <a:lnTo>
                    <a:pt x="3052" y="3877"/>
                  </a:lnTo>
                  <a:cubicBezTo>
                    <a:pt x="2842" y="3809"/>
                    <a:pt x="2625" y="3769"/>
                    <a:pt x="2408" y="3748"/>
                  </a:cubicBezTo>
                  <a:cubicBezTo>
                    <a:pt x="2359" y="3745"/>
                    <a:pt x="2310" y="3743"/>
                    <a:pt x="2262" y="3743"/>
                  </a:cubicBezTo>
                  <a:cubicBezTo>
                    <a:pt x="1150" y="3743"/>
                    <a:pt x="200" y="4698"/>
                    <a:pt x="102" y="5945"/>
                  </a:cubicBezTo>
                  <a:cubicBezTo>
                    <a:pt x="1" y="7247"/>
                    <a:pt x="875" y="8380"/>
                    <a:pt x="2048" y="8468"/>
                  </a:cubicBezTo>
                  <a:cubicBezTo>
                    <a:pt x="2117" y="8473"/>
                    <a:pt x="2188" y="8476"/>
                    <a:pt x="2259" y="8476"/>
                  </a:cubicBezTo>
                  <a:cubicBezTo>
                    <a:pt x="2864" y="8476"/>
                    <a:pt x="3559" y="8279"/>
                    <a:pt x="4232" y="8000"/>
                  </a:cubicBezTo>
                  <a:lnTo>
                    <a:pt x="4232" y="8000"/>
                  </a:lnTo>
                  <a:cubicBezTo>
                    <a:pt x="3621" y="8542"/>
                    <a:pt x="3072" y="9166"/>
                    <a:pt x="2842" y="9756"/>
                  </a:cubicBezTo>
                  <a:cubicBezTo>
                    <a:pt x="2408" y="10848"/>
                    <a:pt x="3038" y="12129"/>
                    <a:pt x="4259" y="12611"/>
                  </a:cubicBezTo>
                  <a:cubicBezTo>
                    <a:pt x="4571" y="12733"/>
                    <a:pt x="4892" y="12791"/>
                    <a:pt x="5203" y="12791"/>
                  </a:cubicBezTo>
                  <a:cubicBezTo>
                    <a:pt x="6101" y="12791"/>
                    <a:pt x="6920" y="12309"/>
                    <a:pt x="7242" y="11499"/>
                  </a:cubicBezTo>
                  <a:cubicBezTo>
                    <a:pt x="7561" y="10692"/>
                    <a:pt x="7520" y="9363"/>
                    <a:pt x="7344" y="8291"/>
                  </a:cubicBezTo>
                  <a:lnTo>
                    <a:pt x="7344" y="8291"/>
                  </a:lnTo>
                  <a:cubicBezTo>
                    <a:pt x="7697" y="8976"/>
                    <a:pt x="8659" y="10271"/>
                    <a:pt x="9453" y="10739"/>
                  </a:cubicBezTo>
                  <a:cubicBezTo>
                    <a:pt x="9766" y="10925"/>
                    <a:pt x="10112" y="11013"/>
                    <a:pt x="10460" y="11013"/>
                  </a:cubicBezTo>
                  <a:cubicBezTo>
                    <a:pt x="11241" y="11013"/>
                    <a:pt x="12033" y="10570"/>
                    <a:pt x="12497" y="9797"/>
                  </a:cubicBezTo>
                  <a:cubicBezTo>
                    <a:pt x="13162" y="8671"/>
                    <a:pt x="12884" y="7274"/>
                    <a:pt x="11867" y="6671"/>
                  </a:cubicBezTo>
                  <a:cubicBezTo>
                    <a:pt x="11304" y="6332"/>
                    <a:pt x="10511" y="6183"/>
                    <a:pt x="9704" y="6128"/>
                  </a:cubicBezTo>
                  <a:lnTo>
                    <a:pt x="9758" y="6115"/>
                  </a:lnTo>
                  <a:cubicBezTo>
                    <a:pt x="10497" y="5898"/>
                    <a:pt x="11202" y="5593"/>
                    <a:pt x="11643" y="5193"/>
                  </a:cubicBezTo>
                  <a:cubicBezTo>
                    <a:pt x="12518" y="4406"/>
                    <a:pt x="12518" y="2975"/>
                    <a:pt x="11643" y="2006"/>
                  </a:cubicBezTo>
                  <a:cubicBezTo>
                    <a:pt x="11143" y="1456"/>
                    <a:pt x="10471" y="1170"/>
                    <a:pt x="9823" y="1170"/>
                  </a:cubicBezTo>
                  <a:cubicBezTo>
                    <a:pt x="9329" y="1170"/>
                    <a:pt x="8848" y="1337"/>
                    <a:pt x="8470" y="1680"/>
                  </a:cubicBezTo>
                  <a:cubicBezTo>
                    <a:pt x="8164" y="1952"/>
                    <a:pt x="7893" y="2358"/>
                    <a:pt x="7663" y="2813"/>
                  </a:cubicBezTo>
                  <a:cubicBezTo>
                    <a:pt x="7676" y="2304"/>
                    <a:pt x="7615" y="1769"/>
                    <a:pt x="7493" y="1389"/>
                  </a:cubicBezTo>
                  <a:cubicBezTo>
                    <a:pt x="7199" y="528"/>
                    <a:pt x="6345" y="1"/>
                    <a:pt x="540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6" name="Google Shape;19526;p68"/>
            <p:cNvSpPr/>
            <p:nvPr/>
          </p:nvSpPr>
          <p:spPr>
            <a:xfrm>
              <a:off x="3376167" y="3431859"/>
              <a:ext cx="199453" cy="203623"/>
            </a:xfrm>
            <a:custGeom>
              <a:avLst/>
              <a:gdLst/>
              <a:ahLst/>
              <a:cxnLst/>
              <a:rect l="l" t="t" r="r" b="b"/>
              <a:pathLst>
                <a:path w="7604" h="7763" extrusionOk="0">
                  <a:moveTo>
                    <a:pt x="2874" y="0"/>
                  </a:moveTo>
                  <a:cubicBezTo>
                    <a:pt x="2663" y="0"/>
                    <a:pt x="2451" y="187"/>
                    <a:pt x="2543" y="452"/>
                  </a:cubicBezTo>
                  <a:lnTo>
                    <a:pt x="3594" y="3530"/>
                  </a:lnTo>
                  <a:lnTo>
                    <a:pt x="339" y="3585"/>
                  </a:lnTo>
                  <a:cubicBezTo>
                    <a:pt x="150" y="3585"/>
                    <a:pt x="0" y="3734"/>
                    <a:pt x="0" y="3924"/>
                  </a:cubicBezTo>
                  <a:cubicBezTo>
                    <a:pt x="0" y="4114"/>
                    <a:pt x="150" y="4263"/>
                    <a:pt x="339" y="4263"/>
                  </a:cubicBezTo>
                  <a:lnTo>
                    <a:pt x="346" y="4263"/>
                  </a:lnTo>
                  <a:lnTo>
                    <a:pt x="3594" y="4215"/>
                  </a:lnTo>
                  <a:lnTo>
                    <a:pt x="2638" y="7328"/>
                  </a:lnTo>
                  <a:cubicBezTo>
                    <a:pt x="2584" y="7504"/>
                    <a:pt x="2686" y="7694"/>
                    <a:pt x="2862" y="7748"/>
                  </a:cubicBezTo>
                  <a:cubicBezTo>
                    <a:pt x="2895" y="7758"/>
                    <a:pt x="2929" y="7763"/>
                    <a:pt x="2962" y="7763"/>
                  </a:cubicBezTo>
                  <a:cubicBezTo>
                    <a:pt x="3110" y="7763"/>
                    <a:pt x="3245" y="7668"/>
                    <a:pt x="3289" y="7524"/>
                  </a:cubicBezTo>
                  <a:lnTo>
                    <a:pt x="4245" y="4412"/>
                  </a:lnTo>
                  <a:lnTo>
                    <a:pt x="6910" y="6290"/>
                  </a:lnTo>
                  <a:cubicBezTo>
                    <a:pt x="6976" y="6337"/>
                    <a:pt x="7043" y="6357"/>
                    <a:pt x="7106" y="6357"/>
                  </a:cubicBezTo>
                  <a:cubicBezTo>
                    <a:pt x="7393" y="6357"/>
                    <a:pt x="7603" y="5944"/>
                    <a:pt x="7303" y="5727"/>
                  </a:cubicBezTo>
                  <a:lnTo>
                    <a:pt x="7303" y="5727"/>
                  </a:lnTo>
                  <a:lnTo>
                    <a:pt x="7310" y="5734"/>
                  </a:lnTo>
                  <a:lnTo>
                    <a:pt x="7310" y="5734"/>
                  </a:lnTo>
                  <a:lnTo>
                    <a:pt x="4652" y="3863"/>
                  </a:lnTo>
                  <a:lnTo>
                    <a:pt x="7249" y="1910"/>
                  </a:lnTo>
                  <a:cubicBezTo>
                    <a:pt x="7546" y="1690"/>
                    <a:pt x="7335" y="1287"/>
                    <a:pt x="7049" y="1287"/>
                  </a:cubicBezTo>
                  <a:cubicBezTo>
                    <a:pt x="6982" y="1287"/>
                    <a:pt x="6911" y="1309"/>
                    <a:pt x="6842" y="1361"/>
                  </a:cubicBezTo>
                  <a:lnTo>
                    <a:pt x="4238" y="3313"/>
                  </a:lnTo>
                  <a:lnTo>
                    <a:pt x="3187" y="235"/>
                  </a:lnTo>
                  <a:cubicBezTo>
                    <a:pt x="3131" y="70"/>
                    <a:pt x="3003" y="0"/>
                    <a:pt x="2874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7" name="Google Shape;19527;p68"/>
            <p:cNvSpPr/>
            <p:nvPr/>
          </p:nvSpPr>
          <p:spPr>
            <a:xfrm>
              <a:off x="3390803" y="3461499"/>
              <a:ext cx="99228" cy="74887"/>
            </a:xfrm>
            <a:custGeom>
              <a:avLst/>
              <a:gdLst/>
              <a:ahLst/>
              <a:cxnLst/>
              <a:rect l="l" t="t" r="r" b="b"/>
              <a:pathLst>
                <a:path w="3783" h="2855" extrusionOk="0">
                  <a:moveTo>
                    <a:pt x="558" y="0"/>
                  </a:moveTo>
                  <a:cubicBezTo>
                    <a:pt x="374" y="0"/>
                    <a:pt x="236" y="242"/>
                    <a:pt x="405" y="400"/>
                  </a:cubicBezTo>
                  <a:lnTo>
                    <a:pt x="1992" y="1709"/>
                  </a:lnTo>
                  <a:lnTo>
                    <a:pt x="453" y="949"/>
                  </a:lnTo>
                  <a:cubicBezTo>
                    <a:pt x="413" y="928"/>
                    <a:pt x="374" y="919"/>
                    <a:pt x="338" y="919"/>
                  </a:cubicBezTo>
                  <a:cubicBezTo>
                    <a:pt x="119" y="919"/>
                    <a:pt x="1" y="1264"/>
                    <a:pt x="263" y="1363"/>
                  </a:cubicBezTo>
                  <a:lnTo>
                    <a:pt x="3375" y="2834"/>
                  </a:lnTo>
                  <a:cubicBezTo>
                    <a:pt x="3409" y="2848"/>
                    <a:pt x="3436" y="2855"/>
                    <a:pt x="3470" y="2855"/>
                  </a:cubicBezTo>
                  <a:cubicBezTo>
                    <a:pt x="3687" y="2855"/>
                    <a:pt x="3782" y="2590"/>
                    <a:pt x="3619" y="2455"/>
                  </a:cubicBezTo>
                  <a:lnTo>
                    <a:pt x="697" y="48"/>
                  </a:lnTo>
                  <a:cubicBezTo>
                    <a:pt x="650" y="14"/>
                    <a:pt x="603" y="0"/>
                    <a:pt x="55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8" name="Google Shape;19528;p68"/>
            <p:cNvSpPr/>
            <p:nvPr/>
          </p:nvSpPr>
          <p:spPr>
            <a:xfrm>
              <a:off x="3369058" y="3464516"/>
              <a:ext cx="29902" cy="29719"/>
            </a:xfrm>
            <a:custGeom>
              <a:avLst/>
              <a:gdLst/>
              <a:ahLst/>
              <a:cxnLst/>
              <a:rect l="l" t="t" r="r" b="b"/>
              <a:pathLst>
                <a:path w="1140" h="1133" extrusionOk="0">
                  <a:moveTo>
                    <a:pt x="570" y="0"/>
                  </a:moveTo>
                  <a:cubicBezTo>
                    <a:pt x="258" y="0"/>
                    <a:pt x="0" y="251"/>
                    <a:pt x="0" y="563"/>
                  </a:cubicBezTo>
                  <a:cubicBezTo>
                    <a:pt x="0" y="882"/>
                    <a:pt x="258" y="1133"/>
                    <a:pt x="570" y="1133"/>
                  </a:cubicBezTo>
                  <a:cubicBezTo>
                    <a:pt x="888" y="1133"/>
                    <a:pt x="1139" y="882"/>
                    <a:pt x="1139" y="563"/>
                  </a:cubicBezTo>
                  <a:cubicBezTo>
                    <a:pt x="1139" y="251"/>
                    <a:pt x="888" y="0"/>
                    <a:pt x="570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9" name="Google Shape;19529;p68"/>
            <p:cNvSpPr/>
            <p:nvPr/>
          </p:nvSpPr>
          <p:spPr>
            <a:xfrm>
              <a:off x="3386475" y="3446732"/>
              <a:ext cx="29902" cy="29902"/>
            </a:xfrm>
            <a:custGeom>
              <a:avLst/>
              <a:gdLst/>
              <a:ahLst/>
              <a:cxnLst/>
              <a:rect l="l" t="t" r="r" b="b"/>
              <a:pathLst>
                <a:path w="1140" h="1140" extrusionOk="0">
                  <a:moveTo>
                    <a:pt x="570" y="0"/>
                  </a:moveTo>
                  <a:cubicBezTo>
                    <a:pt x="258" y="0"/>
                    <a:pt x="1" y="258"/>
                    <a:pt x="1" y="570"/>
                  </a:cubicBezTo>
                  <a:cubicBezTo>
                    <a:pt x="1" y="882"/>
                    <a:pt x="258" y="1139"/>
                    <a:pt x="570" y="1139"/>
                  </a:cubicBezTo>
                  <a:cubicBezTo>
                    <a:pt x="882" y="1139"/>
                    <a:pt x="1140" y="882"/>
                    <a:pt x="1140" y="570"/>
                  </a:cubicBezTo>
                  <a:cubicBezTo>
                    <a:pt x="1140" y="258"/>
                    <a:pt x="882" y="0"/>
                    <a:pt x="57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0" name="Google Shape;19530;p68"/>
            <p:cNvSpPr/>
            <p:nvPr/>
          </p:nvSpPr>
          <p:spPr>
            <a:xfrm>
              <a:off x="3390042" y="3471099"/>
              <a:ext cx="29719" cy="2971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3" y="0"/>
                  </a:moveTo>
                  <a:cubicBezTo>
                    <a:pt x="251" y="0"/>
                    <a:pt x="0" y="251"/>
                    <a:pt x="0" y="570"/>
                  </a:cubicBezTo>
                  <a:cubicBezTo>
                    <a:pt x="0" y="882"/>
                    <a:pt x="251" y="1133"/>
                    <a:pt x="563" y="1133"/>
                  </a:cubicBezTo>
                  <a:cubicBezTo>
                    <a:pt x="882" y="1133"/>
                    <a:pt x="1133" y="882"/>
                    <a:pt x="1133" y="570"/>
                  </a:cubicBezTo>
                  <a:cubicBezTo>
                    <a:pt x="1133" y="251"/>
                    <a:pt x="882" y="0"/>
                    <a:pt x="563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31" name="Google Shape;19531;p68"/>
          <p:cNvGrpSpPr/>
          <p:nvPr/>
        </p:nvGrpSpPr>
        <p:grpSpPr>
          <a:xfrm>
            <a:off x="7422407" y="1980107"/>
            <a:ext cx="372807" cy="370079"/>
            <a:chOff x="7422407" y="1980107"/>
            <a:chExt cx="372807" cy="370079"/>
          </a:xfrm>
        </p:grpSpPr>
        <p:sp>
          <p:nvSpPr>
            <p:cNvPr id="19532" name="Google Shape;19532;p68"/>
            <p:cNvSpPr/>
            <p:nvPr/>
          </p:nvSpPr>
          <p:spPr>
            <a:xfrm>
              <a:off x="7422407" y="2057670"/>
              <a:ext cx="90546" cy="89680"/>
            </a:xfrm>
            <a:custGeom>
              <a:avLst/>
              <a:gdLst/>
              <a:ahLst/>
              <a:cxnLst/>
              <a:rect l="l" t="t" r="r" b="b"/>
              <a:pathLst>
                <a:path w="3452" h="3419" extrusionOk="0">
                  <a:moveTo>
                    <a:pt x="319" y="1"/>
                  </a:moveTo>
                  <a:cubicBezTo>
                    <a:pt x="204" y="1"/>
                    <a:pt x="96" y="87"/>
                    <a:pt x="81" y="218"/>
                  </a:cubicBezTo>
                  <a:cubicBezTo>
                    <a:pt x="0" y="1181"/>
                    <a:pt x="95" y="3418"/>
                    <a:pt x="2767" y="3418"/>
                  </a:cubicBezTo>
                  <a:lnTo>
                    <a:pt x="3451" y="1825"/>
                  </a:lnTo>
                  <a:cubicBezTo>
                    <a:pt x="2373" y="1384"/>
                    <a:pt x="1370" y="788"/>
                    <a:pt x="468" y="55"/>
                  </a:cubicBezTo>
                  <a:cubicBezTo>
                    <a:pt x="422" y="18"/>
                    <a:pt x="370" y="1"/>
                    <a:pt x="3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3" name="Google Shape;19533;p68"/>
            <p:cNvSpPr/>
            <p:nvPr/>
          </p:nvSpPr>
          <p:spPr>
            <a:xfrm>
              <a:off x="7704668" y="2057670"/>
              <a:ext cx="90546" cy="89680"/>
            </a:xfrm>
            <a:custGeom>
              <a:avLst/>
              <a:gdLst/>
              <a:ahLst/>
              <a:cxnLst/>
              <a:rect l="l" t="t" r="r" b="b"/>
              <a:pathLst>
                <a:path w="3452" h="3419" extrusionOk="0">
                  <a:moveTo>
                    <a:pt x="3135" y="1"/>
                  </a:moveTo>
                  <a:cubicBezTo>
                    <a:pt x="3085" y="1"/>
                    <a:pt x="3034" y="18"/>
                    <a:pt x="2990" y="55"/>
                  </a:cubicBezTo>
                  <a:cubicBezTo>
                    <a:pt x="2082" y="788"/>
                    <a:pt x="1078" y="1384"/>
                    <a:pt x="0" y="1825"/>
                  </a:cubicBezTo>
                  <a:lnTo>
                    <a:pt x="685" y="3418"/>
                  </a:lnTo>
                  <a:cubicBezTo>
                    <a:pt x="3356" y="3418"/>
                    <a:pt x="3451" y="1181"/>
                    <a:pt x="3370" y="218"/>
                  </a:cubicBezTo>
                  <a:cubicBezTo>
                    <a:pt x="3356" y="87"/>
                    <a:pt x="3248" y="1"/>
                    <a:pt x="313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4" name="Google Shape;19534;p68"/>
            <p:cNvSpPr/>
            <p:nvPr/>
          </p:nvSpPr>
          <p:spPr>
            <a:xfrm>
              <a:off x="7469175" y="1981340"/>
              <a:ext cx="278720" cy="350984"/>
            </a:xfrm>
            <a:custGeom>
              <a:avLst/>
              <a:gdLst/>
              <a:ahLst/>
              <a:cxnLst/>
              <a:rect l="l" t="t" r="r" b="b"/>
              <a:pathLst>
                <a:path w="10626" h="13381" extrusionOk="0">
                  <a:moveTo>
                    <a:pt x="5316" y="0"/>
                  </a:moveTo>
                  <a:cubicBezTo>
                    <a:pt x="5233" y="0"/>
                    <a:pt x="5150" y="3"/>
                    <a:pt x="5066" y="9"/>
                  </a:cubicBezTo>
                  <a:cubicBezTo>
                    <a:pt x="3174" y="138"/>
                    <a:pt x="1696" y="1697"/>
                    <a:pt x="1668" y="3596"/>
                  </a:cubicBezTo>
                  <a:cubicBezTo>
                    <a:pt x="1668" y="3691"/>
                    <a:pt x="1675" y="3786"/>
                    <a:pt x="1682" y="3874"/>
                  </a:cubicBezTo>
                  <a:cubicBezTo>
                    <a:pt x="1729" y="4430"/>
                    <a:pt x="1580" y="4986"/>
                    <a:pt x="1255" y="5440"/>
                  </a:cubicBezTo>
                  <a:cubicBezTo>
                    <a:pt x="156" y="6966"/>
                    <a:pt x="0" y="8980"/>
                    <a:pt x="855" y="10648"/>
                  </a:cubicBezTo>
                  <a:cubicBezTo>
                    <a:pt x="1709" y="12322"/>
                    <a:pt x="3425" y="13380"/>
                    <a:pt x="5303" y="13380"/>
                  </a:cubicBezTo>
                  <a:cubicBezTo>
                    <a:pt x="5309" y="13380"/>
                    <a:pt x="5315" y="13380"/>
                    <a:pt x="5321" y="13380"/>
                  </a:cubicBezTo>
                  <a:cubicBezTo>
                    <a:pt x="7192" y="13380"/>
                    <a:pt x="8906" y="12331"/>
                    <a:pt x="9765" y="10668"/>
                  </a:cubicBezTo>
                  <a:cubicBezTo>
                    <a:pt x="10626" y="8993"/>
                    <a:pt x="10477" y="6986"/>
                    <a:pt x="9378" y="5454"/>
                  </a:cubicBezTo>
                  <a:cubicBezTo>
                    <a:pt x="9053" y="5020"/>
                    <a:pt x="8890" y="4484"/>
                    <a:pt x="8937" y="3942"/>
                  </a:cubicBezTo>
                  <a:cubicBezTo>
                    <a:pt x="8958" y="3664"/>
                    <a:pt x="8958" y="3379"/>
                    <a:pt x="8917" y="3101"/>
                  </a:cubicBezTo>
                  <a:cubicBezTo>
                    <a:pt x="8645" y="1306"/>
                    <a:pt x="7103" y="0"/>
                    <a:pt x="5316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5" name="Google Shape;19535;p68"/>
            <p:cNvSpPr/>
            <p:nvPr/>
          </p:nvSpPr>
          <p:spPr>
            <a:xfrm>
              <a:off x="7443207" y="1980107"/>
              <a:ext cx="189276" cy="352295"/>
            </a:xfrm>
            <a:custGeom>
              <a:avLst/>
              <a:gdLst/>
              <a:ahLst/>
              <a:cxnLst/>
              <a:rect l="l" t="t" r="r" b="b"/>
              <a:pathLst>
                <a:path w="7216" h="13431" extrusionOk="0">
                  <a:moveTo>
                    <a:pt x="6300" y="1"/>
                  </a:moveTo>
                  <a:cubicBezTo>
                    <a:pt x="4293" y="1"/>
                    <a:pt x="2658" y="1627"/>
                    <a:pt x="2658" y="3643"/>
                  </a:cubicBezTo>
                  <a:cubicBezTo>
                    <a:pt x="2658" y="3738"/>
                    <a:pt x="2658" y="3833"/>
                    <a:pt x="2665" y="3921"/>
                  </a:cubicBezTo>
                  <a:cubicBezTo>
                    <a:pt x="2719" y="4477"/>
                    <a:pt x="2570" y="5033"/>
                    <a:pt x="2245" y="5487"/>
                  </a:cubicBezTo>
                  <a:cubicBezTo>
                    <a:pt x="0" y="8593"/>
                    <a:pt x="1926" y="12966"/>
                    <a:pt x="5730" y="13400"/>
                  </a:cubicBezTo>
                  <a:cubicBezTo>
                    <a:pt x="5913" y="13420"/>
                    <a:pt x="6097" y="13430"/>
                    <a:pt x="6281" y="13430"/>
                  </a:cubicBezTo>
                  <a:cubicBezTo>
                    <a:pt x="6594" y="13430"/>
                    <a:pt x="6907" y="13401"/>
                    <a:pt x="7215" y="13346"/>
                  </a:cubicBezTo>
                  <a:cubicBezTo>
                    <a:pt x="5018" y="12932"/>
                    <a:pt x="3357" y="11122"/>
                    <a:pt x="3140" y="8905"/>
                  </a:cubicBezTo>
                  <a:cubicBezTo>
                    <a:pt x="3018" y="7691"/>
                    <a:pt x="3350" y="6477"/>
                    <a:pt x="4062" y="5487"/>
                  </a:cubicBezTo>
                  <a:cubicBezTo>
                    <a:pt x="4388" y="5033"/>
                    <a:pt x="4537" y="4477"/>
                    <a:pt x="4489" y="3921"/>
                  </a:cubicBezTo>
                  <a:cubicBezTo>
                    <a:pt x="4482" y="3833"/>
                    <a:pt x="4476" y="3738"/>
                    <a:pt x="4476" y="3643"/>
                  </a:cubicBezTo>
                  <a:cubicBezTo>
                    <a:pt x="4476" y="1988"/>
                    <a:pt x="5601" y="537"/>
                    <a:pt x="7202" y="124"/>
                  </a:cubicBezTo>
                  <a:cubicBezTo>
                    <a:pt x="6930" y="49"/>
                    <a:pt x="6659" y="8"/>
                    <a:pt x="6374" y="2"/>
                  </a:cubicBezTo>
                  <a:cubicBezTo>
                    <a:pt x="6349" y="1"/>
                    <a:pt x="6325" y="1"/>
                    <a:pt x="630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6" name="Google Shape;19536;p68"/>
            <p:cNvSpPr/>
            <p:nvPr/>
          </p:nvSpPr>
          <p:spPr>
            <a:xfrm>
              <a:off x="7456007" y="2181790"/>
              <a:ext cx="302038" cy="168370"/>
            </a:xfrm>
            <a:custGeom>
              <a:avLst/>
              <a:gdLst/>
              <a:ahLst/>
              <a:cxnLst/>
              <a:rect l="l" t="t" r="r" b="b"/>
              <a:pathLst>
                <a:path w="11515" h="6419" extrusionOk="0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9"/>
                  </a:lnTo>
                  <a:cubicBezTo>
                    <a:pt x="1" y="3460"/>
                    <a:pt x="2428" y="6328"/>
                    <a:pt x="5669" y="6416"/>
                  </a:cubicBezTo>
                  <a:cubicBezTo>
                    <a:pt x="5723" y="6418"/>
                    <a:pt x="5776" y="6418"/>
                    <a:pt x="5829" y="6418"/>
                  </a:cubicBezTo>
                  <a:cubicBezTo>
                    <a:pt x="8957" y="6418"/>
                    <a:pt x="11514" y="3875"/>
                    <a:pt x="11514" y="727"/>
                  </a:cubicBezTo>
                  <a:lnTo>
                    <a:pt x="11514" y="565"/>
                  </a:lnTo>
                  <a:cubicBezTo>
                    <a:pt x="11514" y="458"/>
                    <a:pt x="11426" y="385"/>
                    <a:pt x="11329" y="385"/>
                  </a:cubicBezTo>
                  <a:cubicBezTo>
                    <a:pt x="11303" y="385"/>
                    <a:pt x="11276" y="390"/>
                    <a:pt x="11250" y="402"/>
                  </a:cubicBezTo>
                  <a:lnTo>
                    <a:pt x="9792" y="1134"/>
                  </a:lnTo>
                  <a:cubicBezTo>
                    <a:pt x="9764" y="1153"/>
                    <a:pt x="9732" y="1162"/>
                    <a:pt x="9700" y="1162"/>
                  </a:cubicBezTo>
                  <a:cubicBezTo>
                    <a:pt x="9662" y="1162"/>
                    <a:pt x="9625" y="1149"/>
                    <a:pt x="9595" y="1127"/>
                  </a:cubicBezTo>
                  <a:lnTo>
                    <a:pt x="8436" y="361"/>
                  </a:lnTo>
                  <a:cubicBezTo>
                    <a:pt x="8406" y="340"/>
                    <a:pt x="8371" y="330"/>
                    <a:pt x="8336" y="330"/>
                  </a:cubicBezTo>
                  <a:cubicBezTo>
                    <a:pt x="8290" y="330"/>
                    <a:pt x="8243" y="347"/>
                    <a:pt x="8205" y="382"/>
                  </a:cubicBezTo>
                  <a:lnTo>
                    <a:pt x="6849" y="1738"/>
                  </a:lnTo>
                  <a:cubicBezTo>
                    <a:pt x="6815" y="1772"/>
                    <a:pt x="6769" y="1789"/>
                    <a:pt x="6724" y="1789"/>
                  </a:cubicBezTo>
                  <a:cubicBezTo>
                    <a:pt x="6678" y="1789"/>
                    <a:pt x="6632" y="1772"/>
                    <a:pt x="6598" y="1738"/>
                  </a:cubicBezTo>
                  <a:lnTo>
                    <a:pt x="5493" y="639"/>
                  </a:lnTo>
                  <a:cubicBezTo>
                    <a:pt x="5459" y="602"/>
                    <a:pt x="5413" y="583"/>
                    <a:pt x="5367" y="583"/>
                  </a:cubicBezTo>
                  <a:cubicBezTo>
                    <a:pt x="5320" y="583"/>
                    <a:pt x="5273" y="602"/>
                    <a:pt x="5235" y="639"/>
                  </a:cubicBezTo>
                  <a:lnTo>
                    <a:pt x="4164" y="1772"/>
                  </a:lnTo>
                  <a:cubicBezTo>
                    <a:pt x="4130" y="1805"/>
                    <a:pt x="4083" y="1822"/>
                    <a:pt x="4035" y="1822"/>
                  </a:cubicBezTo>
                  <a:cubicBezTo>
                    <a:pt x="3988" y="1822"/>
                    <a:pt x="3940" y="1805"/>
                    <a:pt x="3906" y="1772"/>
                  </a:cubicBezTo>
                  <a:lnTo>
                    <a:pt x="2293" y="158"/>
                  </a:lnTo>
                  <a:cubicBezTo>
                    <a:pt x="2259" y="125"/>
                    <a:pt x="2214" y="107"/>
                    <a:pt x="2168" y="107"/>
                  </a:cubicBezTo>
                  <a:cubicBezTo>
                    <a:pt x="2129" y="107"/>
                    <a:pt x="2089" y="120"/>
                    <a:pt x="2055" y="144"/>
                  </a:cubicBezTo>
                  <a:lnTo>
                    <a:pt x="1384" y="646"/>
                  </a:lnTo>
                  <a:cubicBezTo>
                    <a:pt x="1351" y="669"/>
                    <a:pt x="1314" y="681"/>
                    <a:pt x="1276" y="681"/>
                  </a:cubicBezTo>
                  <a:cubicBezTo>
                    <a:pt x="1236" y="681"/>
                    <a:pt x="1195" y="667"/>
                    <a:pt x="1160" y="639"/>
                  </a:cubicBezTo>
                  <a:lnTo>
                    <a:pt x="448" y="43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7" name="Google Shape;19537;p68"/>
            <p:cNvSpPr/>
            <p:nvPr/>
          </p:nvSpPr>
          <p:spPr>
            <a:xfrm>
              <a:off x="7757469" y="2189108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8" name="Google Shape;19538;p68"/>
            <p:cNvSpPr/>
            <p:nvPr/>
          </p:nvSpPr>
          <p:spPr>
            <a:xfrm>
              <a:off x="7578554" y="2076896"/>
              <a:ext cx="59778" cy="57286"/>
            </a:xfrm>
            <a:custGeom>
              <a:avLst/>
              <a:gdLst/>
              <a:ahLst/>
              <a:cxnLst/>
              <a:rect l="l" t="t" r="r" b="b"/>
              <a:pathLst>
                <a:path w="2279" h="2184" extrusionOk="0">
                  <a:moveTo>
                    <a:pt x="1140" y="0"/>
                  </a:moveTo>
                  <a:cubicBezTo>
                    <a:pt x="767" y="0"/>
                    <a:pt x="1" y="590"/>
                    <a:pt x="1" y="1092"/>
                  </a:cubicBezTo>
                  <a:cubicBezTo>
                    <a:pt x="1" y="1594"/>
                    <a:pt x="767" y="2184"/>
                    <a:pt x="1140" y="2184"/>
                  </a:cubicBezTo>
                  <a:cubicBezTo>
                    <a:pt x="1513" y="2184"/>
                    <a:pt x="2279" y="1594"/>
                    <a:pt x="2279" y="1092"/>
                  </a:cubicBezTo>
                  <a:cubicBezTo>
                    <a:pt x="2279" y="590"/>
                    <a:pt x="1513" y="0"/>
                    <a:pt x="1140" y="0"/>
                  </a:cubicBez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9" name="Google Shape;19539;p68"/>
            <p:cNvSpPr/>
            <p:nvPr/>
          </p:nvSpPr>
          <p:spPr>
            <a:xfrm>
              <a:off x="7542802" y="2051820"/>
              <a:ext cx="23869" cy="29902"/>
            </a:xfrm>
            <a:custGeom>
              <a:avLst/>
              <a:gdLst/>
              <a:ahLst/>
              <a:cxnLst/>
              <a:rect l="l" t="t" r="r" b="b"/>
              <a:pathLst>
                <a:path w="910" h="1140" extrusionOk="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lnTo>
                    <a:pt x="1" y="685"/>
                  </a:lnTo>
                  <a:cubicBezTo>
                    <a:pt x="1" y="936"/>
                    <a:pt x="204" y="1139"/>
                    <a:pt x="455" y="1139"/>
                  </a:cubicBezTo>
                  <a:cubicBezTo>
                    <a:pt x="706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0" name="Google Shape;19540;p68"/>
            <p:cNvSpPr/>
            <p:nvPr/>
          </p:nvSpPr>
          <p:spPr>
            <a:xfrm>
              <a:off x="7650240" y="2051820"/>
              <a:ext cx="23843" cy="29902"/>
            </a:xfrm>
            <a:custGeom>
              <a:avLst/>
              <a:gdLst/>
              <a:ahLst/>
              <a:cxnLst/>
              <a:rect l="l" t="t" r="r" b="b"/>
              <a:pathLst>
                <a:path w="909" h="1140" extrusionOk="0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36"/>
                    <a:pt x="204" y="1139"/>
                    <a:pt x="454" y="1139"/>
                  </a:cubicBezTo>
                  <a:cubicBezTo>
                    <a:pt x="705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1" name="Google Shape;19541;p68"/>
            <p:cNvSpPr/>
            <p:nvPr/>
          </p:nvSpPr>
          <p:spPr>
            <a:xfrm>
              <a:off x="7582462" y="2100582"/>
              <a:ext cx="51778" cy="22768"/>
            </a:xfrm>
            <a:custGeom>
              <a:avLst/>
              <a:gdLst/>
              <a:ahLst/>
              <a:cxnLst/>
              <a:rect l="l" t="t" r="r" b="b"/>
              <a:pathLst>
                <a:path w="1974" h="868" extrusionOk="0">
                  <a:moveTo>
                    <a:pt x="991" y="1"/>
                  </a:moveTo>
                  <a:cubicBezTo>
                    <a:pt x="726" y="1"/>
                    <a:pt x="462" y="50"/>
                    <a:pt x="211" y="148"/>
                  </a:cubicBezTo>
                  <a:cubicBezTo>
                    <a:pt x="41" y="209"/>
                    <a:pt x="1" y="433"/>
                    <a:pt x="150" y="542"/>
                  </a:cubicBezTo>
                  <a:cubicBezTo>
                    <a:pt x="401" y="725"/>
                    <a:pt x="767" y="867"/>
                    <a:pt x="991" y="867"/>
                  </a:cubicBezTo>
                  <a:cubicBezTo>
                    <a:pt x="1214" y="867"/>
                    <a:pt x="1574" y="731"/>
                    <a:pt x="1831" y="542"/>
                  </a:cubicBezTo>
                  <a:cubicBezTo>
                    <a:pt x="1974" y="433"/>
                    <a:pt x="1940" y="209"/>
                    <a:pt x="1770" y="148"/>
                  </a:cubicBezTo>
                  <a:cubicBezTo>
                    <a:pt x="1520" y="50"/>
                    <a:pt x="1255" y="1"/>
                    <a:pt x="99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2" name="Google Shape;19542;p68"/>
            <p:cNvSpPr/>
            <p:nvPr/>
          </p:nvSpPr>
          <p:spPr>
            <a:xfrm>
              <a:off x="7548678" y="2057853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31" y="1"/>
                  </a:moveTo>
                  <a:cubicBezTo>
                    <a:pt x="102" y="1"/>
                    <a:pt x="0" y="96"/>
                    <a:pt x="0" y="225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60" y="455"/>
                    <a:pt x="455" y="353"/>
                    <a:pt x="455" y="225"/>
                  </a:cubicBezTo>
                  <a:cubicBezTo>
                    <a:pt x="455" y="96"/>
                    <a:pt x="360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3" name="Google Shape;19543;p68"/>
            <p:cNvSpPr/>
            <p:nvPr/>
          </p:nvSpPr>
          <p:spPr>
            <a:xfrm>
              <a:off x="7656273" y="2057853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96" y="1"/>
                    <a:pt x="1" y="96"/>
                    <a:pt x="1" y="225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25"/>
                  </a:cubicBezTo>
                  <a:cubicBezTo>
                    <a:pt x="455" y="96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4" name="Google Shape;19544;p68"/>
            <p:cNvSpPr/>
            <p:nvPr/>
          </p:nvSpPr>
          <p:spPr>
            <a:xfrm>
              <a:off x="7455824" y="2181974"/>
              <a:ext cx="194784" cy="168213"/>
            </a:xfrm>
            <a:custGeom>
              <a:avLst/>
              <a:gdLst/>
              <a:ahLst/>
              <a:cxnLst/>
              <a:rect l="l" t="t" r="r" b="b"/>
              <a:pathLst>
                <a:path w="7426" h="6413" extrusionOk="0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2"/>
                  </a:lnTo>
                  <a:cubicBezTo>
                    <a:pt x="1" y="3453"/>
                    <a:pt x="2428" y="6328"/>
                    <a:pt x="5670" y="6409"/>
                  </a:cubicBezTo>
                  <a:cubicBezTo>
                    <a:pt x="5730" y="6411"/>
                    <a:pt x="5790" y="6412"/>
                    <a:pt x="5850" y="6412"/>
                  </a:cubicBezTo>
                  <a:cubicBezTo>
                    <a:pt x="6385" y="6412"/>
                    <a:pt x="6914" y="6332"/>
                    <a:pt x="7426" y="6186"/>
                  </a:cubicBezTo>
                  <a:cubicBezTo>
                    <a:pt x="5229" y="5535"/>
                    <a:pt x="3642" y="3555"/>
                    <a:pt x="3364" y="1229"/>
                  </a:cubicBezTo>
                  <a:lnTo>
                    <a:pt x="2293" y="158"/>
                  </a:lnTo>
                  <a:cubicBezTo>
                    <a:pt x="2259" y="120"/>
                    <a:pt x="2212" y="101"/>
                    <a:pt x="2165" y="101"/>
                  </a:cubicBezTo>
                  <a:cubicBezTo>
                    <a:pt x="2127" y="101"/>
                    <a:pt x="2089" y="113"/>
                    <a:pt x="2055" y="137"/>
                  </a:cubicBezTo>
                  <a:lnTo>
                    <a:pt x="1384" y="639"/>
                  </a:lnTo>
                  <a:cubicBezTo>
                    <a:pt x="1352" y="664"/>
                    <a:pt x="1316" y="676"/>
                    <a:pt x="1280" y="676"/>
                  </a:cubicBezTo>
                  <a:cubicBezTo>
                    <a:pt x="1238" y="676"/>
                    <a:pt x="1196" y="661"/>
                    <a:pt x="1160" y="632"/>
                  </a:cubicBezTo>
                  <a:lnTo>
                    <a:pt x="448" y="42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45" name="Google Shape;19545;p68"/>
          <p:cNvGrpSpPr/>
          <p:nvPr/>
        </p:nvGrpSpPr>
        <p:grpSpPr>
          <a:xfrm>
            <a:off x="6916141" y="2906184"/>
            <a:ext cx="289737" cy="370394"/>
            <a:chOff x="6916141" y="2906184"/>
            <a:chExt cx="289737" cy="370394"/>
          </a:xfrm>
        </p:grpSpPr>
        <p:sp>
          <p:nvSpPr>
            <p:cNvPr id="19546" name="Google Shape;19546;p68"/>
            <p:cNvSpPr/>
            <p:nvPr/>
          </p:nvSpPr>
          <p:spPr>
            <a:xfrm>
              <a:off x="7003199" y="2916073"/>
              <a:ext cx="44827" cy="64159"/>
            </a:xfrm>
            <a:custGeom>
              <a:avLst/>
              <a:gdLst/>
              <a:ahLst/>
              <a:cxnLst/>
              <a:rect l="l" t="t" r="r" b="b"/>
              <a:pathLst>
                <a:path w="1709" h="2446" extrusionOk="0">
                  <a:moveTo>
                    <a:pt x="294" y="0"/>
                  </a:moveTo>
                  <a:cubicBezTo>
                    <a:pt x="244" y="0"/>
                    <a:pt x="195" y="37"/>
                    <a:pt x="190" y="93"/>
                  </a:cubicBezTo>
                  <a:cubicBezTo>
                    <a:pt x="122" y="541"/>
                    <a:pt x="0" y="1747"/>
                    <a:pt x="631" y="2446"/>
                  </a:cubicBezTo>
                  <a:lnTo>
                    <a:pt x="1709" y="1998"/>
                  </a:lnTo>
                  <a:cubicBezTo>
                    <a:pt x="1661" y="1056"/>
                    <a:pt x="719" y="290"/>
                    <a:pt x="360" y="25"/>
                  </a:cubicBezTo>
                  <a:cubicBezTo>
                    <a:pt x="340" y="8"/>
                    <a:pt x="317" y="0"/>
                    <a:pt x="29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7" name="Google Shape;19547;p68"/>
            <p:cNvSpPr/>
            <p:nvPr/>
          </p:nvSpPr>
          <p:spPr>
            <a:xfrm>
              <a:off x="7073967" y="3099551"/>
              <a:ext cx="44853" cy="64159"/>
            </a:xfrm>
            <a:custGeom>
              <a:avLst/>
              <a:gdLst/>
              <a:ahLst/>
              <a:cxnLst/>
              <a:rect l="l" t="t" r="r" b="b"/>
              <a:pathLst>
                <a:path w="1710" h="2446" extrusionOk="0">
                  <a:moveTo>
                    <a:pt x="1079" y="1"/>
                  </a:moveTo>
                  <a:lnTo>
                    <a:pt x="1" y="448"/>
                  </a:lnTo>
                  <a:cubicBezTo>
                    <a:pt x="55" y="1391"/>
                    <a:pt x="991" y="2157"/>
                    <a:pt x="1350" y="2421"/>
                  </a:cubicBezTo>
                  <a:cubicBezTo>
                    <a:pt x="1371" y="2438"/>
                    <a:pt x="1395" y="2446"/>
                    <a:pt x="1419" y="2446"/>
                  </a:cubicBezTo>
                  <a:cubicBezTo>
                    <a:pt x="1470" y="2446"/>
                    <a:pt x="1517" y="2409"/>
                    <a:pt x="1526" y="2353"/>
                  </a:cubicBezTo>
                  <a:cubicBezTo>
                    <a:pt x="1594" y="1913"/>
                    <a:pt x="1710" y="706"/>
                    <a:pt x="107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8" name="Google Shape;19548;p68"/>
            <p:cNvSpPr/>
            <p:nvPr/>
          </p:nvSpPr>
          <p:spPr>
            <a:xfrm>
              <a:off x="7120762" y="2985530"/>
              <a:ext cx="64945" cy="41496"/>
            </a:xfrm>
            <a:custGeom>
              <a:avLst/>
              <a:gdLst/>
              <a:ahLst/>
              <a:cxnLst/>
              <a:rect l="l" t="t" r="r" b="b"/>
              <a:pathLst>
                <a:path w="2476" h="1582" extrusionOk="0">
                  <a:moveTo>
                    <a:pt x="1643" y="1"/>
                  </a:moveTo>
                  <a:cubicBezTo>
                    <a:pt x="1112" y="1"/>
                    <a:pt x="453" y="98"/>
                    <a:pt x="0" y="503"/>
                  </a:cubicBezTo>
                  <a:lnTo>
                    <a:pt x="448" y="1581"/>
                  </a:lnTo>
                  <a:cubicBezTo>
                    <a:pt x="1390" y="1527"/>
                    <a:pt x="2163" y="591"/>
                    <a:pt x="2421" y="232"/>
                  </a:cubicBezTo>
                  <a:cubicBezTo>
                    <a:pt x="2475" y="164"/>
                    <a:pt x="2434" y="69"/>
                    <a:pt x="2353" y="56"/>
                  </a:cubicBezTo>
                  <a:cubicBezTo>
                    <a:pt x="2195" y="31"/>
                    <a:pt x="1939" y="1"/>
                    <a:pt x="1643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9" name="Google Shape;19549;p68"/>
            <p:cNvSpPr/>
            <p:nvPr/>
          </p:nvSpPr>
          <p:spPr>
            <a:xfrm>
              <a:off x="6936312" y="3052967"/>
              <a:ext cx="65129" cy="41470"/>
            </a:xfrm>
            <a:custGeom>
              <a:avLst/>
              <a:gdLst/>
              <a:ahLst/>
              <a:cxnLst/>
              <a:rect l="l" t="t" r="r" b="b"/>
              <a:pathLst>
                <a:path w="2483" h="1581" extrusionOk="0">
                  <a:moveTo>
                    <a:pt x="2035" y="0"/>
                  </a:moveTo>
                  <a:cubicBezTo>
                    <a:pt x="1092" y="48"/>
                    <a:pt x="326" y="983"/>
                    <a:pt x="62" y="1349"/>
                  </a:cubicBezTo>
                  <a:cubicBezTo>
                    <a:pt x="1" y="1410"/>
                    <a:pt x="41" y="1512"/>
                    <a:pt x="129" y="1526"/>
                  </a:cubicBezTo>
                  <a:cubicBezTo>
                    <a:pt x="287" y="1550"/>
                    <a:pt x="544" y="1580"/>
                    <a:pt x="840" y="1580"/>
                  </a:cubicBezTo>
                  <a:cubicBezTo>
                    <a:pt x="1371" y="1580"/>
                    <a:pt x="2030" y="1483"/>
                    <a:pt x="2482" y="1078"/>
                  </a:cubicBezTo>
                  <a:lnTo>
                    <a:pt x="2035" y="0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0" name="Google Shape;19550;p68"/>
            <p:cNvSpPr/>
            <p:nvPr/>
          </p:nvSpPr>
          <p:spPr>
            <a:xfrm>
              <a:off x="7073967" y="2916073"/>
              <a:ext cx="44853" cy="64159"/>
            </a:xfrm>
            <a:custGeom>
              <a:avLst/>
              <a:gdLst/>
              <a:ahLst/>
              <a:cxnLst/>
              <a:rect l="l" t="t" r="r" b="b"/>
              <a:pathLst>
                <a:path w="1710" h="2446" extrusionOk="0">
                  <a:moveTo>
                    <a:pt x="1419" y="0"/>
                  </a:moveTo>
                  <a:cubicBezTo>
                    <a:pt x="1395" y="0"/>
                    <a:pt x="1371" y="8"/>
                    <a:pt x="1350" y="25"/>
                  </a:cubicBezTo>
                  <a:cubicBezTo>
                    <a:pt x="991" y="290"/>
                    <a:pt x="55" y="1056"/>
                    <a:pt x="1" y="1998"/>
                  </a:cubicBezTo>
                  <a:lnTo>
                    <a:pt x="1079" y="2446"/>
                  </a:lnTo>
                  <a:cubicBezTo>
                    <a:pt x="1710" y="1747"/>
                    <a:pt x="1587" y="534"/>
                    <a:pt x="1526" y="93"/>
                  </a:cubicBezTo>
                  <a:cubicBezTo>
                    <a:pt x="1517" y="37"/>
                    <a:pt x="1470" y="0"/>
                    <a:pt x="141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1" name="Google Shape;19551;p68"/>
            <p:cNvSpPr/>
            <p:nvPr/>
          </p:nvSpPr>
          <p:spPr>
            <a:xfrm>
              <a:off x="7003199" y="3099551"/>
              <a:ext cx="44827" cy="64159"/>
            </a:xfrm>
            <a:custGeom>
              <a:avLst/>
              <a:gdLst/>
              <a:ahLst/>
              <a:cxnLst/>
              <a:rect l="l" t="t" r="r" b="b"/>
              <a:pathLst>
                <a:path w="1709" h="2446" extrusionOk="0">
                  <a:moveTo>
                    <a:pt x="631" y="1"/>
                  </a:moveTo>
                  <a:cubicBezTo>
                    <a:pt x="0" y="706"/>
                    <a:pt x="122" y="1913"/>
                    <a:pt x="190" y="2353"/>
                  </a:cubicBezTo>
                  <a:cubicBezTo>
                    <a:pt x="199" y="2409"/>
                    <a:pt x="247" y="2446"/>
                    <a:pt x="296" y="2446"/>
                  </a:cubicBezTo>
                  <a:cubicBezTo>
                    <a:pt x="318" y="2446"/>
                    <a:pt x="340" y="2438"/>
                    <a:pt x="360" y="2421"/>
                  </a:cubicBezTo>
                  <a:cubicBezTo>
                    <a:pt x="719" y="2164"/>
                    <a:pt x="1661" y="1391"/>
                    <a:pt x="1709" y="448"/>
                  </a:cubicBezTo>
                  <a:lnTo>
                    <a:pt x="63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2" name="Google Shape;19552;p68"/>
            <p:cNvSpPr/>
            <p:nvPr/>
          </p:nvSpPr>
          <p:spPr>
            <a:xfrm>
              <a:off x="7120762" y="3052967"/>
              <a:ext cx="64945" cy="41338"/>
            </a:xfrm>
            <a:custGeom>
              <a:avLst/>
              <a:gdLst/>
              <a:ahLst/>
              <a:cxnLst/>
              <a:rect l="l" t="t" r="r" b="b"/>
              <a:pathLst>
                <a:path w="2476" h="1576" extrusionOk="0">
                  <a:moveTo>
                    <a:pt x="448" y="0"/>
                  </a:moveTo>
                  <a:lnTo>
                    <a:pt x="0" y="1078"/>
                  </a:lnTo>
                  <a:cubicBezTo>
                    <a:pt x="444" y="1479"/>
                    <a:pt x="1093" y="1576"/>
                    <a:pt x="1622" y="1576"/>
                  </a:cubicBezTo>
                  <a:cubicBezTo>
                    <a:pt x="1925" y="1576"/>
                    <a:pt x="2190" y="1544"/>
                    <a:pt x="2353" y="1519"/>
                  </a:cubicBezTo>
                  <a:cubicBezTo>
                    <a:pt x="2434" y="1512"/>
                    <a:pt x="2475" y="1410"/>
                    <a:pt x="2421" y="1349"/>
                  </a:cubicBezTo>
                  <a:cubicBezTo>
                    <a:pt x="2156" y="990"/>
                    <a:pt x="1390" y="48"/>
                    <a:pt x="448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3" name="Google Shape;19553;p68"/>
            <p:cNvSpPr/>
            <p:nvPr/>
          </p:nvSpPr>
          <p:spPr>
            <a:xfrm>
              <a:off x="6936496" y="2985477"/>
              <a:ext cx="64945" cy="41548"/>
            </a:xfrm>
            <a:custGeom>
              <a:avLst/>
              <a:gdLst/>
              <a:ahLst/>
              <a:cxnLst/>
              <a:rect l="l" t="t" r="r" b="b"/>
              <a:pathLst>
                <a:path w="2476" h="1584" extrusionOk="0">
                  <a:moveTo>
                    <a:pt x="854" y="1"/>
                  </a:moveTo>
                  <a:cubicBezTo>
                    <a:pt x="550" y="1"/>
                    <a:pt x="286" y="33"/>
                    <a:pt x="122" y="58"/>
                  </a:cubicBezTo>
                  <a:cubicBezTo>
                    <a:pt x="41" y="71"/>
                    <a:pt x="0" y="166"/>
                    <a:pt x="55" y="234"/>
                  </a:cubicBezTo>
                  <a:cubicBezTo>
                    <a:pt x="319" y="593"/>
                    <a:pt x="1085" y="1529"/>
                    <a:pt x="2028" y="1583"/>
                  </a:cubicBezTo>
                  <a:lnTo>
                    <a:pt x="2475" y="498"/>
                  </a:lnTo>
                  <a:cubicBezTo>
                    <a:pt x="2032" y="98"/>
                    <a:pt x="1383" y="1"/>
                    <a:pt x="85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4" name="Google Shape;19554;p68"/>
            <p:cNvSpPr/>
            <p:nvPr/>
          </p:nvSpPr>
          <p:spPr>
            <a:xfrm>
              <a:off x="7022032" y="3104902"/>
              <a:ext cx="77929" cy="171675"/>
            </a:xfrm>
            <a:custGeom>
              <a:avLst/>
              <a:gdLst/>
              <a:ahLst/>
              <a:cxnLst/>
              <a:rect l="l" t="t" r="r" b="b"/>
              <a:pathLst>
                <a:path w="2971" h="6545" extrusionOk="0">
                  <a:moveTo>
                    <a:pt x="1262" y="0"/>
                  </a:moveTo>
                  <a:lnTo>
                    <a:pt x="1262" y="5228"/>
                  </a:lnTo>
                  <a:cubicBezTo>
                    <a:pt x="957" y="4902"/>
                    <a:pt x="625" y="4597"/>
                    <a:pt x="272" y="4326"/>
                  </a:cubicBezTo>
                  <a:lnTo>
                    <a:pt x="1" y="4685"/>
                  </a:lnTo>
                  <a:cubicBezTo>
                    <a:pt x="8" y="4692"/>
                    <a:pt x="726" y="5235"/>
                    <a:pt x="1174" y="5838"/>
                  </a:cubicBezTo>
                  <a:cubicBezTo>
                    <a:pt x="1228" y="5913"/>
                    <a:pt x="1262" y="6001"/>
                    <a:pt x="1262" y="6096"/>
                  </a:cubicBezTo>
                  <a:lnTo>
                    <a:pt x="1262" y="6306"/>
                  </a:lnTo>
                  <a:cubicBezTo>
                    <a:pt x="1252" y="6465"/>
                    <a:pt x="1369" y="6545"/>
                    <a:pt x="1486" y="6545"/>
                  </a:cubicBezTo>
                  <a:cubicBezTo>
                    <a:pt x="1603" y="6545"/>
                    <a:pt x="1720" y="6465"/>
                    <a:pt x="1710" y="6306"/>
                  </a:cubicBezTo>
                  <a:lnTo>
                    <a:pt x="1710" y="6096"/>
                  </a:lnTo>
                  <a:cubicBezTo>
                    <a:pt x="1710" y="6001"/>
                    <a:pt x="1737" y="5913"/>
                    <a:pt x="1798" y="5838"/>
                  </a:cubicBezTo>
                  <a:cubicBezTo>
                    <a:pt x="2245" y="5235"/>
                    <a:pt x="2964" y="4692"/>
                    <a:pt x="2971" y="4685"/>
                  </a:cubicBezTo>
                  <a:lnTo>
                    <a:pt x="2706" y="4326"/>
                  </a:lnTo>
                  <a:cubicBezTo>
                    <a:pt x="2347" y="4597"/>
                    <a:pt x="2015" y="4902"/>
                    <a:pt x="1710" y="5228"/>
                  </a:cubicBezTo>
                  <a:lnTo>
                    <a:pt x="1710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5" name="Google Shape;19555;p68"/>
            <p:cNvSpPr/>
            <p:nvPr/>
          </p:nvSpPr>
          <p:spPr>
            <a:xfrm>
              <a:off x="6916141" y="3148234"/>
              <a:ext cx="121471" cy="83359"/>
            </a:xfrm>
            <a:custGeom>
              <a:avLst/>
              <a:gdLst/>
              <a:ahLst/>
              <a:cxnLst/>
              <a:rect l="l" t="t" r="r" b="b"/>
              <a:pathLst>
                <a:path w="4631" h="3178" extrusionOk="0">
                  <a:moveTo>
                    <a:pt x="174" y="0"/>
                  </a:moveTo>
                  <a:cubicBezTo>
                    <a:pt x="77" y="0"/>
                    <a:pt x="1" y="99"/>
                    <a:pt x="44" y="192"/>
                  </a:cubicBezTo>
                  <a:cubicBezTo>
                    <a:pt x="349" y="850"/>
                    <a:pt x="1441" y="2640"/>
                    <a:pt x="4438" y="3176"/>
                  </a:cubicBezTo>
                  <a:cubicBezTo>
                    <a:pt x="4446" y="3177"/>
                    <a:pt x="4454" y="3178"/>
                    <a:pt x="4462" y="3178"/>
                  </a:cubicBezTo>
                  <a:cubicBezTo>
                    <a:pt x="4564" y="3178"/>
                    <a:pt x="4631" y="3061"/>
                    <a:pt x="4580" y="2972"/>
                  </a:cubicBezTo>
                  <a:cubicBezTo>
                    <a:pt x="4207" y="2342"/>
                    <a:pt x="3000" y="681"/>
                    <a:pt x="200" y="3"/>
                  </a:cubicBezTo>
                  <a:cubicBezTo>
                    <a:pt x="191" y="1"/>
                    <a:pt x="182" y="0"/>
                    <a:pt x="174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6" name="Google Shape;19556;p68"/>
            <p:cNvSpPr/>
            <p:nvPr/>
          </p:nvSpPr>
          <p:spPr>
            <a:xfrm>
              <a:off x="7084407" y="3148234"/>
              <a:ext cx="121471" cy="83359"/>
            </a:xfrm>
            <a:custGeom>
              <a:avLst/>
              <a:gdLst/>
              <a:ahLst/>
              <a:cxnLst/>
              <a:rect l="l" t="t" r="r" b="b"/>
              <a:pathLst>
                <a:path w="4631" h="3178" extrusionOk="0">
                  <a:moveTo>
                    <a:pt x="4457" y="0"/>
                  </a:moveTo>
                  <a:cubicBezTo>
                    <a:pt x="4448" y="0"/>
                    <a:pt x="4440" y="1"/>
                    <a:pt x="4431" y="3"/>
                  </a:cubicBezTo>
                  <a:cubicBezTo>
                    <a:pt x="1630" y="681"/>
                    <a:pt x="423" y="2342"/>
                    <a:pt x="57" y="2972"/>
                  </a:cubicBezTo>
                  <a:cubicBezTo>
                    <a:pt x="0" y="3061"/>
                    <a:pt x="67" y="3178"/>
                    <a:pt x="169" y="3178"/>
                  </a:cubicBezTo>
                  <a:cubicBezTo>
                    <a:pt x="176" y="3178"/>
                    <a:pt x="185" y="3177"/>
                    <a:pt x="193" y="3176"/>
                  </a:cubicBezTo>
                  <a:cubicBezTo>
                    <a:pt x="3190" y="2640"/>
                    <a:pt x="4281" y="850"/>
                    <a:pt x="4587" y="192"/>
                  </a:cubicBezTo>
                  <a:cubicBezTo>
                    <a:pt x="4630" y="99"/>
                    <a:pt x="4554" y="0"/>
                    <a:pt x="445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7" name="Google Shape;19557;p68"/>
            <p:cNvSpPr/>
            <p:nvPr/>
          </p:nvSpPr>
          <p:spPr>
            <a:xfrm>
              <a:off x="7037508" y="2906184"/>
              <a:ext cx="46978" cy="62847"/>
            </a:xfrm>
            <a:custGeom>
              <a:avLst/>
              <a:gdLst/>
              <a:ahLst/>
              <a:cxnLst/>
              <a:rect l="l" t="t" r="r" b="b"/>
              <a:pathLst>
                <a:path w="1791" h="2396" extrusionOk="0">
                  <a:moveTo>
                    <a:pt x="899" y="0"/>
                  </a:moveTo>
                  <a:cubicBezTo>
                    <a:pt x="864" y="0"/>
                    <a:pt x="828" y="19"/>
                    <a:pt x="808" y="56"/>
                  </a:cubicBezTo>
                  <a:cubicBezTo>
                    <a:pt x="570" y="436"/>
                    <a:pt x="1" y="1507"/>
                    <a:pt x="313" y="2396"/>
                  </a:cubicBezTo>
                  <a:lnTo>
                    <a:pt x="1479" y="2396"/>
                  </a:lnTo>
                  <a:cubicBezTo>
                    <a:pt x="1791" y="1507"/>
                    <a:pt x="1228" y="436"/>
                    <a:pt x="991" y="56"/>
                  </a:cubicBezTo>
                  <a:cubicBezTo>
                    <a:pt x="970" y="19"/>
                    <a:pt x="935" y="0"/>
                    <a:pt x="899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8" name="Google Shape;19558;p68"/>
            <p:cNvSpPr/>
            <p:nvPr/>
          </p:nvSpPr>
          <p:spPr>
            <a:xfrm>
              <a:off x="7037508" y="3110752"/>
              <a:ext cx="47162" cy="62900"/>
            </a:xfrm>
            <a:custGeom>
              <a:avLst/>
              <a:gdLst/>
              <a:ahLst/>
              <a:cxnLst/>
              <a:rect l="l" t="t" r="r" b="b"/>
              <a:pathLst>
                <a:path w="1798" h="2398" extrusionOk="0">
                  <a:moveTo>
                    <a:pt x="313" y="1"/>
                  </a:moveTo>
                  <a:cubicBezTo>
                    <a:pt x="1" y="896"/>
                    <a:pt x="570" y="1960"/>
                    <a:pt x="808" y="2347"/>
                  </a:cubicBezTo>
                  <a:cubicBezTo>
                    <a:pt x="828" y="2381"/>
                    <a:pt x="864" y="2398"/>
                    <a:pt x="899" y="2398"/>
                  </a:cubicBezTo>
                  <a:cubicBezTo>
                    <a:pt x="935" y="2398"/>
                    <a:pt x="970" y="2381"/>
                    <a:pt x="991" y="2347"/>
                  </a:cubicBezTo>
                  <a:cubicBezTo>
                    <a:pt x="1221" y="1960"/>
                    <a:pt x="1798" y="896"/>
                    <a:pt x="147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9" name="Google Shape;19559;p68"/>
            <p:cNvSpPr/>
            <p:nvPr/>
          </p:nvSpPr>
          <p:spPr>
            <a:xfrm>
              <a:off x="7131962" y="3022225"/>
              <a:ext cx="63345" cy="35463"/>
            </a:xfrm>
            <a:custGeom>
              <a:avLst/>
              <a:gdLst/>
              <a:ahLst/>
              <a:cxnLst/>
              <a:rect l="l" t="t" r="r" b="b"/>
              <a:pathLst>
                <a:path w="2415" h="1352" extrusionOk="0">
                  <a:moveTo>
                    <a:pt x="571" y="0"/>
                  </a:moveTo>
                  <a:cubicBezTo>
                    <a:pt x="378" y="0"/>
                    <a:pt x="185" y="28"/>
                    <a:pt x="0" y="94"/>
                  </a:cubicBezTo>
                  <a:lnTo>
                    <a:pt x="0" y="1260"/>
                  </a:lnTo>
                  <a:cubicBezTo>
                    <a:pt x="183" y="1325"/>
                    <a:pt x="374" y="1351"/>
                    <a:pt x="565" y="1351"/>
                  </a:cubicBezTo>
                  <a:cubicBezTo>
                    <a:pt x="1301" y="1351"/>
                    <a:pt x="2038" y="954"/>
                    <a:pt x="2340" y="765"/>
                  </a:cubicBezTo>
                  <a:cubicBezTo>
                    <a:pt x="2414" y="725"/>
                    <a:pt x="2414" y="623"/>
                    <a:pt x="2340" y="582"/>
                  </a:cubicBezTo>
                  <a:cubicBezTo>
                    <a:pt x="2039" y="400"/>
                    <a:pt x="1304" y="0"/>
                    <a:pt x="571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0" name="Google Shape;19560;p68"/>
            <p:cNvSpPr/>
            <p:nvPr/>
          </p:nvSpPr>
          <p:spPr>
            <a:xfrm>
              <a:off x="6926896" y="3022199"/>
              <a:ext cx="63345" cy="35489"/>
            </a:xfrm>
            <a:custGeom>
              <a:avLst/>
              <a:gdLst/>
              <a:ahLst/>
              <a:cxnLst/>
              <a:rect l="l" t="t" r="r" b="b"/>
              <a:pathLst>
                <a:path w="2415" h="1353" extrusionOk="0">
                  <a:moveTo>
                    <a:pt x="1837" y="0"/>
                  </a:moveTo>
                  <a:cubicBezTo>
                    <a:pt x="1103" y="0"/>
                    <a:pt x="374" y="396"/>
                    <a:pt x="68" y="583"/>
                  </a:cubicBezTo>
                  <a:cubicBezTo>
                    <a:pt x="0" y="624"/>
                    <a:pt x="0" y="726"/>
                    <a:pt x="68" y="766"/>
                  </a:cubicBezTo>
                  <a:cubicBezTo>
                    <a:pt x="375" y="955"/>
                    <a:pt x="1109" y="1352"/>
                    <a:pt x="1846" y="1352"/>
                  </a:cubicBezTo>
                  <a:cubicBezTo>
                    <a:pt x="2038" y="1352"/>
                    <a:pt x="2230" y="1326"/>
                    <a:pt x="2414" y="1261"/>
                  </a:cubicBezTo>
                  <a:lnTo>
                    <a:pt x="2414" y="95"/>
                  </a:lnTo>
                  <a:cubicBezTo>
                    <a:pt x="2227" y="28"/>
                    <a:pt x="2032" y="0"/>
                    <a:pt x="1837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1" name="Google Shape;19561;p68"/>
            <p:cNvSpPr/>
            <p:nvPr/>
          </p:nvSpPr>
          <p:spPr>
            <a:xfrm>
              <a:off x="7100302" y="2944558"/>
              <a:ext cx="56526" cy="56132"/>
            </a:xfrm>
            <a:custGeom>
              <a:avLst/>
              <a:gdLst/>
              <a:ahLst/>
              <a:cxnLst/>
              <a:rect l="l" t="t" r="r" b="b"/>
              <a:pathLst>
                <a:path w="2155" h="2140" extrusionOk="0">
                  <a:moveTo>
                    <a:pt x="2034" y="0"/>
                  </a:moveTo>
                  <a:cubicBezTo>
                    <a:pt x="2026" y="0"/>
                    <a:pt x="2017" y="1"/>
                    <a:pt x="2007" y="4"/>
                  </a:cubicBezTo>
                  <a:cubicBezTo>
                    <a:pt x="1573" y="105"/>
                    <a:pt x="407" y="458"/>
                    <a:pt x="0" y="1312"/>
                  </a:cubicBezTo>
                  <a:lnTo>
                    <a:pt x="828" y="2140"/>
                  </a:lnTo>
                  <a:cubicBezTo>
                    <a:pt x="1675" y="1733"/>
                    <a:pt x="2035" y="567"/>
                    <a:pt x="2136" y="133"/>
                  </a:cubicBezTo>
                  <a:cubicBezTo>
                    <a:pt x="2154" y="61"/>
                    <a:pt x="2099" y="0"/>
                    <a:pt x="203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2" name="Google Shape;19562;p68"/>
            <p:cNvSpPr/>
            <p:nvPr/>
          </p:nvSpPr>
          <p:spPr>
            <a:xfrm>
              <a:off x="6965218" y="3079092"/>
              <a:ext cx="56499" cy="56158"/>
            </a:xfrm>
            <a:custGeom>
              <a:avLst/>
              <a:gdLst/>
              <a:ahLst/>
              <a:cxnLst/>
              <a:rect l="l" t="t" r="r" b="b"/>
              <a:pathLst>
                <a:path w="2154" h="2141" extrusionOk="0">
                  <a:moveTo>
                    <a:pt x="1333" y="1"/>
                  </a:moveTo>
                  <a:cubicBezTo>
                    <a:pt x="485" y="408"/>
                    <a:pt x="126" y="1574"/>
                    <a:pt x="24" y="2008"/>
                  </a:cubicBezTo>
                  <a:cubicBezTo>
                    <a:pt x="0" y="2074"/>
                    <a:pt x="56" y="2140"/>
                    <a:pt x="126" y="2140"/>
                  </a:cubicBezTo>
                  <a:cubicBezTo>
                    <a:pt x="135" y="2140"/>
                    <a:pt x="144" y="2139"/>
                    <a:pt x="153" y="2137"/>
                  </a:cubicBezTo>
                  <a:cubicBezTo>
                    <a:pt x="587" y="2035"/>
                    <a:pt x="1746" y="1682"/>
                    <a:pt x="2153" y="828"/>
                  </a:cubicBezTo>
                  <a:lnTo>
                    <a:pt x="1333" y="1"/>
                  </a:ln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3" name="Google Shape;19563;p68"/>
            <p:cNvSpPr/>
            <p:nvPr/>
          </p:nvSpPr>
          <p:spPr>
            <a:xfrm>
              <a:off x="7100302" y="3079276"/>
              <a:ext cx="56499" cy="56027"/>
            </a:xfrm>
            <a:custGeom>
              <a:avLst/>
              <a:gdLst/>
              <a:ahLst/>
              <a:cxnLst/>
              <a:rect l="l" t="t" r="r" b="b"/>
              <a:pathLst>
                <a:path w="2154" h="2136" extrusionOk="0">
                  <a:moveTo>
                    <a:pt x="828" y="1"/>
                  </a:moveTo>
                  <a:lnTo>
                    <a:pt x="0" y="821"/>
                  </a:lnTo>
                  <a:cubicBezTo>
                    <a:pt x="407" y="1669"/>
                    <a:pt x="1573" y="2028"/>
                    <a:pt x="2007" y="2130"/>
                  </a:cubicBezTo>
                  <a:cubicBezTo>
                    <a:pt x="2018" y="2134"/>
                    <a:pt x="2029" y="2135"/>
                    <a:pt x="2039" y="2135"/>
                  </a:cubicBezTo>
                  <a:cubicBezTo>
                    <a:pt x="2101" y="2135"/>
                    <a:pt x="2154" y="2071"/>
                    <a:pt x="2136" y="2001"/>
                  </a:cubicBezTo>
                  <a:cubicBezTo>
                    <a:pt x="2035" y="1567"/>
                    <a:pt x="1682" y="407"/>
                    <a:pt x="82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4" name="Google Shape;19564;p68"/>
            <p:cNvSpPr/>
            <p:nvPr/>
          </p:nvSpPr>
          <p:spPr>
            <a:xfrm>
              <a:off x="6965218" y="2944558"/>
              <a:ext cx="56499" cy="56132"/>
            </a:xfrm>
            <a:custGeom>
              <a:avLst/>
              <a:gdLst/>
              <a:ahLst/>
              <a:cxnLst/>
              <a:rect l="l" t="t" r="r" b="b"/>
              <a:pathLst>
                <a:path w="2154" h="2140" extrusionOk="0">
                  <a:moveTo>
                    <a:pt x="124" y="0"/>
                  </a:moveTo>
                  <a:cubicBezTo>
                    <a:pt x="55" y="0"/>
                    <a:pt x="0" y="61"/>
                    <a:pt x="24" y="133"/>
                  </a:cubicBezTo>
                  <a:cubicBezTo>
                    <a:pt x="126" y="567"/>
                    <a:pt x="478" y="1733"/>
                    <a:pt x="1333" y="2140"/>
                  </a:cubicBezTo>
                  <a:lnTo>
                    <a:pt x="2153" y="1312"/>
                  </a:lnTo>
                  <a:cubicBezTo>
                    <a:pt x="1746" y="465"/>
                    <a:pt x="587" y="105"/>
                    <a:pt x="153" y="4"/>
                  </a:cubicBezTo>
                  <a:cubicBezTo>
                    <a:pt x="143" y="1"/>
                    <a:pt x="133" y="0"/>
                    <a:pt x="12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5" name="Google Shape;19565;p68"/>
            <p:cNvSpPr/>
            <p:nvPr/>
          </p:nvSpPr>
          <p:spPr>
            <a:xfrm>
              <a:off x="6984156" y="2963129"/>
              <a:ext cx="153708" cy="153524"/>
            </a:xfrm>
            <a:custGeom>
              <a:avLst/>
              <a:gdLst/>
              <a:ahLst/>
              <a:cxnLst/>
              <a:rect l="l" t="t" r="r" b="b"/>
              <a:pathLst>
                <a:path w="5860" h="5853" extrusionOk="0">
                  <a:moveTo>
                    <a:pt x="2930" y="1"/>
                  </a:moveTo>
                  <a:cubicBezTo>
                    <a:pt x="1316" y="1"/>
                    <a:pt x="1" y="1310"/>
                    <a:pt x="1" y="2930"/>
                  </a:cubicBezTo>
                  <a:cubicBezTo>
                    <a:pt x="1" y="4544"/>
                    <a:pt x="1316" y="5853"/>
                    <a:pt x="2930" y="5853"/>
                  </a:cubicBezTo>
                  <a:cubicBezTo>
                    <a:pt x="4550" y="5853"/>
                    <a:pt x="5859" y="4544"/>
                    <a:pt x="5859" y="2930"/>
                  </a:cubicBezTo>
                  <a:cubicBezTo>
                    <a:pt x="5859" y="1310"/>
                    <a:pt x="4550" y="1"/>
                    <a:pt x="293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6" name="Google Shape;19566;p68"/>
            <p:cNvSpPr/>
            <p:nvPr/>
          </p:nvSpPr>
          <p:spPr>
            <a:xfrm>
              <a:off x="7001940" y="2980756"/>
              <a:ext cx="118114" cy="118297"/>
            </a:xfrm>
            <a:custGeom>
              <a:avLst/>
              <a:gdLst/>
              <a:ahLst/>
              <a:cxnLst/>
              <a:rect l="l" t="t" r="r" b="b"/>
              <a:pathLst>
                <a:path w="4503" h="4510" extrusionOk="0">
                  <a:moveTo>
                    <a:pt x="2252" y="0"/>
                  </a:moveTo>
                  <a:cubicBezTo>
                    <a:pt x="1011" y="0"/>
                    <a:pt x="1" y="1011"/>
                    <a:pt x="1" y="2258"/>
                  </a:cubicBezTo>
                  <a:cubicBezTo>
                    <a:pt x="1" y="3499"/>
                    <a:pt x="1011" y="4509"/>
                    <a:pt x="2252" y="4509"/>
                  </a:cubicBezTo>
                  <a:cubicBezTo>
                    <a:pt x="3499" y="4509"/>
                    <a:pt x="4503" y="3499"/>
                    <a:pt x="4503" y="2258"/>
                  </a:cubicBezTo>
                  <a:cubicBezTo>
                    <a:pt x="4503" y="1011"/>
                    <a:pt x="3499" y="0"/>
                    <a:pt x="2252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67" name="Google Shape;19567;p68"/>
          <p:cNvGrpSpPr/>
          <p:nvPr/>
        </p:nvGrpSpPr>
        <p:grpSpPr>
          <a:xfrm>
            <a:off x="7970194" y="2013577"/>
            <a:ext cx="372676" cy="331731"/>
            <a:chOff x="7970194" y="2013577"/>
            <a:chExt cx="372676" cy="331731"/>
          </a:xfrm>
        </p:grpSpPr>
        <p:sp>
          <p:nvSpPr>
            <p:cNvPr id="19568" name="Google Shape;19568;p68"/>
            <p:cNvSpPr/>
            <p:nvPr/>
          </p:nvSpPr>
          <p:spPr>
            <a:xfrm>
              <a:off x="8092032" y="2284533"/>
              <a:ext cx="102454" cy="60775"/>
            </a:xfrm>
            <a:custGeom>
              <a:avLst/>
              <a:gdLst/>
              <a:ahLst/>
              <a:cxnLst/>
              <a:rect l="l" t="t" r="r" b="b"/>
              <a:pathLst>
                <a:path w="3906" h="2317" extrusionOk="0">
                  <a:moveTo>
                    <a:pt x="2620" y="1"/>
                  </a:moveTo>
                  <a:cubicBezTo>
                    <a:pt x="2541" y="1"/>
                    <a:pt x="2462" y="40"/>
                    <a:pt x="2414" y="133"/>
                  </a:cubicBezTo>
                  <a:lnTo>
                    <a:pt x="1573" y="1848"/>
                  </a:lnTo>
                  <a:lnTo>
                    <a:pt x="312" y="1848"/>
                  </a:lnTo>
                  <a:cubicBezTo>
                    <a:pt x="0" y="1848"/>
                    <a:pt x="0" y="2316"/>
                    <a:pt x="312" y="2316"/>
                  </a:cubicBezTo>
                  <a:lnTo>
                    <a:pt x="3594" y="2316"/>
                  </a:lnTo>
                  <a:cubicBezTo>
                    <a:pt x="3906" y="2316"/>
                    <a:pt x="3906" y="1848"/>
                    <a:pt x="3594" y="1848"/>
                  </a:cubicBezTo>
                  <a:lnTo>
                    <a:pt x="2102" y="1848"/>
                  </a:lnTo>
                  <a:lnTo>
                    <a:pt x="2841" y="343"/>
                  </a:lnTo>
                  <a:cubicBezTo>
                    <a:pt x="2931" y="154"/>
                    <a:pt x="2776" y="1"/>
                    <a:pt x="262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9" name="Google Shape;19569;p68"/>
            <p:cNvSpPr/>
            <p:nvPr/>
          </p:nvSpPr>
          <p:spPr>
            <a:xfrm>
              <a:off x="8116741" y="2284533"/>
              <a:ext cx="77746" cy="60775"/>
            </a:xfrm>
            <a:custGeom>
              <a:avLst/>
              <a:gdLst/>
              <a:ahLst/>
              <a:cxnLst/>
              <a:rect l="l" t="t" r="r" b="b"/>
              <a:pathLst>
                <a:path w="2964" h="2317" extrusionOk="0">
                  <a:moveTo>
                    <a:pt x="2616" y="1"/>
                  </a:moveTo>
                  <a:cubicBezTo>
                    <a:pt x="2538" y="1"/>
                    <a:pt x="2460" y="40"/>
                    <a:pt x="2415" y="133"/>
                  </a:cubicBezTo>
                  <a:lnTo>
                    <a:pt x="1567" y="1848"/>
                  </a:lnTo>
                  <a:lnTo>
                    <a:pt x="313" y="1848"/>
                  </a:lnTo>
                  <a:cubicBezTo>
                    <a:pt x="1" y="1848"/>
                    <a:pt x="1" y="2316"/>
                    <a:pt x="313" y="2316"/>
                  </a:cubicBezTo>
                  <a:lnTo>
                    <a:pt x="2652" y="2316"/>
                  </a:lnTo>
                  <a:cubicBezTo>
                    <a:pt x="2964" y="2316"/>
                    <a:pt x="2964" y="1848"/>
                    <a:pt x="2652" y="1848"/>
                  </a:cubicBezTo>
                  <a:lnTo>
                    <a:pt x="2096" y="1848"/>
                  </a:lnTo>
                  <a:lnTo>
                    <a:pt x="2835" y="343"/>
                  </a:lnTo>
                  <a:cubicBezTo>
                    <a:pt x="2925" y="154"/>
                    <a:pt x="2770" y="1"/>
                    <a:pt x="261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0" name="Google Shape;19570;p68"/>
            <p:cNvSpPr/>
            <p:nvPr/>
          </p:nvSpPr>
          <p:spPr>
            <a:xfrm>
              <a:off x="7970194" y="2104805"/>
              <a:ext cx="38086" cy="48578"/>
            </a:xfrm>
            <a:custGeom>
              <a:avLst/>
              <a:gdLst/>
              <a:ahLst/>
              <a:cxnLst/>
              <a:rect l="l" t="t" r="r" b="b"/>
              <a:pathLst>
                <a:path w="1452" h="1852" extrusionOk="0">
                  <a:moveTo>
                    <a:pt x="1452" y="1"/>
                  </a:moveTo>
                  <a:lnTo>
                    <a:pt x="204" y="523"/>
                  </a:lnTo>
                  <a:cubicBezTo>
                    <a:pt x="34" y="598"/>
                    <a:pt x="1" y="828"/>
                    <a:pt x="143" y="950"/>
                  </a:cubicBezTo>
                  <a:lnTo>
                    <a:pt x="1282" y="1852"/>
                  </a:lnTo>
                  <a:lnTo>
                    <a:pt x="1452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1" name="Google Shape;19571;p68"/>
            <p:cNvSpPr/>
            <p:nvPr/>
          </p:nvSpPr>
          <p:spPr>
            <a:xfrm>
              <a:off x="7984961" y="2013577"/>
              <a:ext cx="357908" cy="288687"/>
            </a:xfrm>
            <a:custGeom>
              <a:avLst/>
              <a:gdLst/>
              <a:ahLst/>
              <a:cxnLst/>
              <a:rect l="l" t="t" r="r" b="b"/>
              <a:pathLst>
                <a:path w="13645" h="11006" extrusionOk="0">
                  <a:moveTo>
                    <a:pt x="5405" y="0"/>
                  </a:moveTo>
                  <a:cubicBezTo>
                    <a:pt x="5148" y="0"/>
                    <a:pt x="1104" y="70"/>
                    <a:pt x="455" y="4455"/>
                  </a:cubicBezTo>
                  <a:cubicBezTo>
                    <a:pt x="0" y="8435"/>
                    <a:pt x="3235" y="11005"/>
                    <a:pt x="6978" y="11005"/>
                  </a:cubicBezTo>
                  <a:cubicBezTo>
                    <a:pt x="10015" y="11005"/>
                    <a:pt x="12653" y="9202"/>
                    <a:pt x="13582" y="6700"/>
                  </a:cubicBezTo>
                  <a:cubicBezTo>
                    <a:pt x="13644" y="6518"/>
                    <a:pt x="13508" y="6346"/>
                    <a:pt x="13338" y="6346"/>
                  </a:cubicBezTo>
                  <a:cubicBezTo>
                    <a:pt x="13305" y="6346"/>
                    <a:pt x="13271" y="6353"/>
                    <a:pt x="13236" y="6367"/>
                  </a:cubicBezTo>
                  <a:cubicBezTo>
                    <a:pt x="12738" y="6573"/>
                    <a:pt x="12201" y="6679"/>
                    <a:pt x="11663" y="6679"/>
                  </a:cubicBezTo>
                  <a:cubicBezTo>
                    <a:pt x="11527" y="6679"/>
                    <a:pt x="11392" y="6673"/>
                    <a:pt x="11256" y="6659"/>
                  </a:cubicBezTo>
                  <a:cubicBezTo>
                    <a:pt x="9337" y="6483"/>
                    <a:pt x="7954" y="4103"/>
                    <a:pt x="7127" y="2665"/>
                  </a:cubicBezTo>
                  <a:cubicBezTo>
                    <a:pt x="6571" y="1709"/>
                    <a:pt x="5825" y="1112"/>
                    <a:pt x="4726" y="902"/>
                  </a:cubicBezTo>
                  <a:lnTo>
                    <a:pt x="5418" y="0"/>
                  </a:lnTo>
                  <a:cubicBezTo>
                    <a:pt x="5418" y="0"/>
                    <a:pt x="5414" y="0"/>
                    <a:pt x="5405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2" name="Google Shape;19572;p68"/>
            <p:cNvSpPr/>
            <p:nvPr/>
          </p:nvSpPr>
          <p:spPr>
            <a:xfrm>
              <a:off x="7984961" y="2013577"/>
              <a:ext cx="244385" cy="288687"/>
            </a:xfrm>
            <a:custGeom>
              <a:avLst/>
              <a:gdLst/>
              <a:ahLst/>
              <a:cxnLst/>
              <a:rect l="l" t="t" r="r" b="b"/>
              <a:pathLst>
                <a:path w="9317" h="11006" extrusionOk="0">
                  <a:moveTo>
                    <a:pt x="5398" y="0"/>
                  </a:moveTo>
                  <a:cubicBezTo>
                    <a:pt x="5141" y="0"/>
                    <a:pt x="1098" y="70"/>
                    <a:pt x="448" y="4455"/>
                  </a:cubicBezTo>
                  <a:cubicBezTo>
                    <a:pt x="0" y="8435"/>
                    <a:pt x="3228" y="11005"/>
                    <a:pt x="6978" y="11005"/>
                  </a:cubicBezTo>
                  <a:cubicBezTo>
                    <a:pt x="7771" y="11005"/>
                    <a:pt x="8564" y="10883"/>
                    <a:pt x="9317" y="10639"/>
                  </a:cubicBezTo>
                  <a:lnTo>
                    <a:pt x="9317" y="10639"/>
                  </a:lnTo>
                  <a:cubicBezTo>
                    <a:pt x="9147" y="10646"/>
                    <a:pt x="8971" y="10653"/>
                    <a:pt x="8795" y="10653"/>
                  </a:cubicBezTo>
                  <a:cubicBezTo>
                    <a:pt x="5045" y="10653"/>
                    <a:pt x="1818" y="8083"/>
                    <a:pt x="2265" y="4103"/>
                  </a:cubicBezTo>
                  <a:cubicBezTo>
                    <a:pt x="2645" y="1560"/>
                    <a:pt x="4157" y="475"/>
                    <a:pt x="5411" y="0"/>
                  </a:cubicBezTo>
                  <a:cubicBezTo>
                    <a:pt x="5411" y="0"/>
                    <a:pt x="5407" y="0"/>
                    <a:pt x="53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3" name="Google Shape;19573;p68"/>
            <p:cNvSpPr/>
            <p:nvPr/>
          </p:nvSpPr>
          <p:spPr>
            <a:xfrm>
              <a:off x="8083875" y="2093447"/>
              <a:ext cx="208974" cy="129786"/>
            </a:xfrm>
            <a:custGeom>
              <a:avLst/>
              <a:gdLst/>
              <a:ahLst/>
              <a:cxnLst/>
              <a:rect l="l" t="t" r="r" b="b"/>
              <a:pathLst>
                <a:path w="7967" h="4948" extrusionOk="0">
                  <a:moveTo>
                    <a:pt x="2937" y="0"/>
                  </a:moveTo>
                  <a:cubicBezTo>
                    <a:pt x="2729" y="0"/>
                    <a:pt x="2519" y="51"/>
                    <a:pt x="2325" y="156"/>
                  </a:cubicBezTo>
                  <a:lnTo>
                    <a:pt x="2318" y="156"/>
                  </a:lnTo>
                  <a:cubicBezTo>
                    <a:pt x="0" y="1422"/>
                    <a:pt x="1203" y="4948"/>
                    <a:pt x="4061" y="4948"/>
                  </a:cubicBezTo>
                  <a:cubicBezTo>
                    <a:pt x="5106" y="4948"/>
                    <a:pt x="6373" y="4476"/>
                    <a:pt x="7770" y="3248"/>
                  </a:cubicBezTo>
                  <a:cubicBezTo>
                    <a:pt x="7967" y="3078"/>
                    <a:pt x="7845" y="2760"/>
                    <a:pt x="7587" y="2760"/>
                  </a:cubicBezTo>
                  <a:cubicBezTo>
                    <a:pt x="6753" y="2760"/>
                    <a:pt x="5410" y="2393"/>
                    <a:pt x="3966" y="515"/>
                  </a:cubicBezTo>
                  <a:cubicBezTo>
                    <a:pt x="3717" y="182"/>
                    <a:pt x="3332" y="0"/>
                    <a:pt x="293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4" name="Google Shape;19574;p68"/>
            <p:cNvSpPr/>
            <p:nvPr/>
          </p:nvSpPr>
          <p:spPr>
            <a:xfrm>
              <a:off x="8108505" y="2142707"/>
              <a:ext cx="184292" cy="80552"/>
            </a:xfrm>
            <a:custGeom>
              <a:avLst/>
              <a:gdLst/>
              <a:ahLst/>
              <a:cxnLst/>
              <a:rect l="l" t="t" r="r" b="b"/>
              <a:pathLst>
                <a:path w="7026" h="3071" extrusionOk="0">
                  <a:moveTo>
                    <a:pt x="172" y="0"/>
                  </a:moveTo>
                  <a:cubicBezTo>
                    <a:pt x="0" y="1438"/>
                    <a:pt x="1179" y="3070"/>
                    <a:pt x="3125" y="3070"/>
                  </a:cubicBezTo>
                  <a:cubicBezTo>
                    <a:pt x="4171" y="3070"/>
                    <a:pt x="5439" y="2598"/>
                    <a:pt x="6838" y="1370"/>
                  </a:cubicBezTo>
                  <a:cubicBezTo>
                    <a:pt x="7026" y="1195"/>
                    <a:pt x="6908" y="882"/>
                    <a:pt x="6656" y="882"/>
                  </a:cubicBezTo>
                  <a:cubicBezTo>
                    <a:pt x="6653" y="882"/>
                    <a:pt x="6651" y="882"/>
                    <a:pt x="6648" y="882"/>
                  </a:cubicBezTo>
                  <a:cubicBezTo>
                    <a:pt x="6465" y="882"/>
                    <a:pt x="6289" y="861"/>
                    <a:pt x="6119" y="827"/>
                  </a:cubicBezTo>
                  <a:cubicBezTo>
                    <a:pt x="5293" y="1605"/>
                    <a:pt x="3857" y="2217"/>
                    <a:pt x="2601" y="2217"/>
                  </a:cubicBezTo>
                  <a:cubicBezTo>
                    <a:pt x="1361" y="2217"/>
                    <a:pt x="297" y="1621"/>
                    <a:pt x="172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5" name="Google Shape;19575;p68"/>
            <p:cNvSpPr/>
            <p:nvPr/>
          </p:nvSpPr>
          <p:spPr>
            <a:xfrm>
              <a:off x="8032805" y="2087388"/>
              <a:ext cx="36827" cy="42886"/>
            </a:xfrm>
            <a:custGeom>
              <a:avLst/>
              <a:gdLst/>
              <a:ahLst/>
              <a:cxnLst/>
              <a:rect l="l" t="t" r="r" b="b"/>
              <a:pathLst>
                <a:path w="1404" h="1635" extrusionOk="0">
                  <a:moveTo>
                    <a:pt x="705" y="0"/>
                  </a:moveTo>
                  <a:cubicBezTo>
                    <a:pt x="319" y="0"/>
                    <a:pt x="0" y="312"/>
                    <a:pt x="0" y="706"/>
                  </a:cubicBezTo>
                  <a:lnTo>
                    <a:pt x="0" y="929"/>
                  </a:lnTo>
                  <a:cubicBezTo>
                    <a:pt x="0" y="1323"/>
                    <a:pt x="319" y="1634"/>
                    <a:pt x="705" y="1634"/>
                  </a:cubicBezTo>
                  <a:cubicBezTo>
                    <a:pt x="1092" y="1634"/>
                    <a:pt x="1404" y="1323"/>
                    <a:pt x="1404" y="936"/>
                  </a:cubicBezTo>
                  <a:lnTo>
                    <a:pt x="1404" y="706"/>
                  </a:lnTo>
                  <a:cubicBezTo>
                    <a:pt x="1404" y="312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6" name="Google Shape;19576;p68"/>
            <p:cNvSpPr/>
            <p:nvPr/>
          </p:nvSpPr>
          <p:spPr>
            <a:xfrm>
              <a:off x="8051297" y="2087388"/>
              <a:ext cx="18518" cy="30742"/>
            </a:xfrm>
            <a:custGeom>
              <a:avLst/>
              <a:gdLst/>
              <a:ahLst/>
              <a:cxnLst/>
              <a:rect l="l" t="t" r="r" b="b"/>
              <a:pathLst>
                <a:path w="706" h="1172" extrusionOk="0">
                  <a:moveTo>
                    <a:pt x="0" y="0"/>
                  </a:moveTo>
                  <a:lnTo>
                    <a:pt x="0" y="821"/>
                  </a:lnTo>
                  <a:cubicBezTo>
                    <a:pt x="0" y="1055"/>
                    <a:pt x="175" y="1172"/>
                    <a:pt x="350" y="1172"/>
                  </a:cubicBezTo>
                  <a:cubicBezTo>
                    <a:pt x="524" y="1172"/>
                    <a:pt x="699" y="1055"/>
                    <a:pt x="699" y="821"/>
                  </a:cubicBezTo>
                  <a:lnTo>
                    <a:pt x="699" y="706"/>
                  </a:lnTo>
                  <a:cubicBezTo>
                    <a:pt x="706" y="312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7" name="Google Shape;19577;p68"/>
            <p:cNvSpPr/>
            <p:nvPr/>
          </p:nvSpPr>
          <p:spPr>
            <a:xfrm>
              <a:off x="8045081" y="2093421"/>
              <a:ext cx="12276" cy="12302"/>
            </a:xfrm>
            <a:custGeom>
              <a:avLst/>
              <a:gdLst/>
              <a:ahLst/>
              <a:cxnLst/>
              <a:rect l="l" t="t" r="r" b="b"/>
              <a:pathLst>
                <a:path w="468" h="469" extrusionOk="0">
                  <a:moveTo>
                    <a:pt x="237" y="1"/>
                  </a:moveTo>
                  <a:cubicBezTo>
                    <a:pt x="109" y="1"/>
                    <a:pt x="0" y="109"/>
                    <a:pt x="0" y="238"/>
                  </a:cubicBezTo>
                  <a:cubicBezTo>
                    <a:pt x="0" y="367"/>
                    <a:pt x="109" y="469"/>
                    <a:pt x="237" y="469"/>
                  </a:cubicBezTo>
                  <a:cubicBezTo>
                    <a:pt x="366" y="469"/>
                    <a:pt x="468" y="367"/>
                    <a:pt x="468" y="238"/>
                  </a:cubicBezTo>
                  <a:cubicBezTo>
                    <a:pt x="468" y="109"/>
                    <a:pt x="366" y="1"/>
                    <a:pt x="2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78" name="Google Shape;19578;p68"/>
          <p:cNvGrpSpPr/>
          <p:nvPr/>
        </p:nvGrpSpPr>
        <p:grpSpPr>
          <a:xfrm>
            <a:off x="1416733" y="1512190"/>
            <a:ext cx="332964" cy="370158"/>
            <a:chOff x="1416733" y="1512190"/>
            <a:chExt cx="332964" cy="370158"/>
          </a:xfrm>
        </p:grpSpPr>
        <p:sp>
          <p:nvSpPr>
            <p:cNvPr id="19579" name="Google Shape;19579;p68"/>
            <p:cNvSpPr/>
            <p:nvPr/>
          </p:nvSpPr>
          <p:spPr>
            <a:xfrm>
              <a:off x="1416733" y="1637596"/>
              <a:ext cx="106913" cy="144134"/>
            </a:xfrm>
            <a:custGeom>
              <a:avLst/>
              <a:gdLst/>
              <a:ahLst/>
              <a:cxnLst/>
              <a:rect l="l" t="t" r="r" b="b"/>
              <a:pathLst>
                <a:path w="4076" h="5495" extrusionOk="0">
                  <a:moveTo>
                    <a:pt x="4075" y="0"/>
                  </a:moveTo>
                  <a:cubicBezTo>
                    <a:pt x="4075" y="0"/>
                    <a:pt x="1010" y="1092"/>
                    <a:pt x="34" y="5215"/>
                  </a:cubicBezTo>
                  <a:cubicBezTo>
                    <a:pt x="0" y="5343"/>
                    <a:pt x="95" y="5472"/>
                    <a:pt x="231" y="5486"/>
                  </a:cubicBezTo>
                  <a:cubicBezTo>
                    <a:pt x="310" y="5491"/>
                    <a:pt x="405" y="5494"/>
                    <a:pt x="510" y="5494"/>
                  </a:cubicBezTo>
                  <a:cubicBezTo>
                    <a:pt x="993" y="5494"/>
                    <a:pt x="1706" y="5416"/>
                    <a:pt x="2251" y="5004"/>
                  </a:cubicBezTo>
                  <a:lnTo>
                    <a:pt x="4075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0" name="Google Shape;19580;p68"/>
            <p:cNvSpPr/>
            <p:nvPr/>
          </p:nvSpPr>
          <p:spPr>
            <a:xfrm>
              <a:off x="1642967" y="1637596"/>
              <a:ext cx="106730" cy="144134"/>
            </a:xfrm>
            <a:custGeom>
              <a:avLst/>
              <a:gdLst/>
              <a:ahLst/>
              <a:cxnLst/>
              <a:rect l="l" t="t" r="r" b="b"/>
              <a:pathLst>
                <a:path w="4069" h="5495" extrusionOk="0">
                  <a:moveTo>
                    <a:pt x="0" y="0"/>
                  </a:moveTo>
                  <a:lnTo>
                    <a:pt x="1817" y="5004"/>
                  </a:lnTo>
                  <a:cubicBezTo>
                    <a:pt x="2362" y="5416"/>
                    <a:pt x="3080" y="5494"/>
                    <a:pt x="3561" y="5494"/>
                  </a:cubicBezTo>
                  <a:cubicBezTo>
                    <a:pt x="3666" y="5494"/>
                    <a:pt x="3760" y="5491"/>
                    <a:pt x="3838" y="5486"/>
                  </a:cubicBezTo>
                  <a:cubicBezTo>
                    <a:pt x="3973" y="5472"/>
                    <a:pt x="4068" y="5343"/>
                    <a:pt x="4034" y="5215"/>
                  </a:cubicBezTo>
                  <a:cubicBezTo>
                    <a:pt x="3058" y="109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1" name="Google Shape;19581;p68"/>
            <p:cNvSpPr/>
            <p:nvPr/>
          </p:nvSpPr>
          <p:spPr>
            <a:xfrm>
              <a:off x="1463685" y="1643472"/>
              <a:ext cx="238877" cy="238877"/>
            </a:xfrm>
            <a:custGeom>
              <a:avLst/>
              <a:gdLst/>
              <a:ahLst/>
              <a:cxnLst/>
              <a:rect l="l" t="t" r="r" b="b"/>
              <a:pathLst>
                <a:path w="9107" h="9107" extrusionOk="0">
                  <a:moveTo>
                    <a:pt x="1892" y="0"/>
                  </a:moveTo>
                  <a:cubicBezTo>
                    <a:pt x="746" y="1261"/>
                    <a:pt x="7" y="3221"/>
                    <a:pt x="7" y="5004"/>
                  </a:cubicBezTo>
                  <a:cubicBezTo>
                    <a:pt x="0" y="6272"/>
                    <a:pt x="529" y="7479"/>
                    <a:pt x="1458" y="8340"/>
                  </a:cubicBezTo>
                  <a:lnTo>
                    <a:pt x="3641" y="9106"/>
                  </a:lnTo>
                  <a:lnTo>
                    <a:pt x="5465" y="9106"/>
                  </a:lnTo>
                  <a:lnTo>
                    <a:pt x="7662" y="8333"/>
                  </a:lnTo>
                  <a:cubicBezTo>
                    <a:pt x="8578" y="7472"/>
                    <a:pt x="9100" y="6272"/>
                    <a:pt x="9100" y="5011"/>
                  </a:cubicBezTo>
                  <a:cubicBezTo>
                    <a:pt x="9107" y="3228"/>
                    <a:pt x="8367" y="1282"/>
                    <a:pt x="7235" y="14"/>
                  </a:cubicBezTo>
                  <a:lnTo>
                    <a:pt x="1892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2" name="Google Shape;19582;p68"/>
            <p:cNvSpPr/>
            <p:nvPr/>
          </p:nvSpPr>
          <p:spPr>
            <a:xfrm>
              <a:off x="1506178" y="1643472"/>
              <a:ext cx="154049" cy="47765"/>
            </a:xfrm>
            <a:custGeom>
              <a:avLst/>
              <a:gdLst/>
              <a:ahLst/>
              <a:cxnLst/>
              <a:rect l="l" t="t" r="r" b="b"/>
              <a:pathLst>
                <a:path w="5873" h="1821" extrusionOk="0">
                  <a:moveTo>
                    <a:pt x="272" y="0"/>
                  </a:moveTo>
                  <a:cubicBezTo>
                    <a:pt x="184" y="102"/>
                    <a:pt x="89" y="210"/>
                    <a:pt x="1" y="326"/>
                  </a:cubicBezTo>
                  <a:cubicBezTo>
                    <a:pt x="726" y="1322"/>
                    <a:pt x="1831" y="1821"/>
                    <a:pt x="2937" y="1821"/>
                  </a:cubicBezTo>
                  <a:cubicBezTo>
                    <a:pt x="4042" y="1821"/>
                    <a:pt x="5147" y="1322"/>
                    <a:pt x="5873" y="326"/>
                  </a:cubicBezTo>
                  <a:cubicBezTo>
                    <a:pt x="5791" y="217"/>
                    <a:pt x="5703" y="115"/>
                    <a:pt x="5615" y="14"/>
                  </a:cubicBezTo>
                  <a:lnTo>
                    <a:pt x="27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3" name="Google Shape;19583;p68"/>
            <p:cNvSpPr/>
            <p:nvPr/>
          </p:nvSpPr>
          <p:spPr>
            <a:xfrm>
              <a:off x="1499594" y="1643472"/>
              <a:ext cx="167216" cy="196909"/>
            </a:xfrm>
            <a:custGeom>
              <a:avLst/>
              <a:gdLst/>
              <a:ahLst/>
              <a:cxnLst/>
              <a:rect l="l" t="t" r="r" b="b"/>
              <a:pathLst>
                <a:path w="6375" h="7507" extrusionOk="0">
                  <a:moveTo>
                    <a:pt x="1140" y="0"/>
                  </a:moveTo>
                  <a:cubicBezTo>
                    <a:pt x="543" y="1004"/>
                    <a:pt x="1" y="2828"/>
                    <a:pt x="1" y="4096"/>
                  </a:cubicBezTo>
                  <a:cubicBezTo>
                    <a:pt x="1" y="5981"/>
                    <a:pt x="1425" y="7506"/>
                    <a:pt x="3188" y="7506"/>
                  </a:cubicBezTo>
                  <a:cubicBezTo>
                    <a:pt x="4944" y="7506"/>
                    <a:pt x="6375" y="5981"/>
                    <a:pt x="6375" y="4096"/>
                  </a:cubicBezTo>
                  <a:cubicBezTo>
                    <a:pt x="6375" y="2828"/>
                    <a:pt x="5825" y="1004"/>
                    <a:pt x="523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4" name="Google Shape;19584;p68"/>
            <p:cNvSpPr/>
            <p:nvPr/>
          </p:nvSpPr>
          <p:spPr>
            <a:xfrm>
              <a:off x="1518637" y="1643472"/>
              <a:ext cx="129157" cy="47765"/>
            </a:xfrm>
            <a:custGeom>
              <a:avLst/>
              <a:gdLst/>
              <a:ahLst/>
              <a:cxnLst/>
              <a:rect l="l" t="t" r="r" b="b"/>
              <a:pathLst>
                <a:path w="4924" h="1821" extrusionOk="0">
                  <a:moveTo>
                    <a:pt x="414" y="0"/>
                  </a:moveTo>
                  <a:cubicBezTo>
                    <a:pt x="258" y="278"/>
                    <a:pt x="116" y="563"/>
                    <a:pt x="0" y="854"/>
                  </a:cubicBezTo>
                  <a:cubicBezTo>
                    <a:pt x="695" y="1499"/>
                    <a:pt x="1579" y="1821"/>
                    <a:pt x="2462" y="1821"/>
                  </a:cubicBezTo>
                  <a:cubicBezTo>
                    <a:pt x="3345" y="1821"/>
                    <a:pt x="4228" y="1499"/>
                    <a:pt x="4923" y="854"/>
                  </a:cubicBezTo>
                  <a:cubicBezTo>
                    <a:pt x="4808" y="563"/>
                    <a:pt x="4665" y="278"/>
                    <a:pt x="450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5" name="Google Shape;19585;p68"/>
            <p:cNvSpPr/>
            <p:nvPr/>
          </p:nvSpPr>
          <p:spPr>
            <a:xfrm>
              <a:off x="1493745" y="1858295"/>
              <a:ext cx="71687" cy="23869"/>
            </a:xfrm>
            <a:custGeom>
              <a:avLst/>
              <a:gdLst/>
              <a:ahLst/>
              <a:cxnLst/>
              <a:rect l="l" t="t" r="r" b="b"/>
              <a:pathLst>
                <a:path w="2733" h="910" extrusionOk="0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2733" y="910"/>
                  </a:lnTo>
                  <a:cubicBezTo>
                    <a:pt x="2733" y="408"/>
                    <a:pt x="2319" y="1"/>
                    <a:pt x="181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6" name="Google Shape;19586;p68"/>
            <p:cNvSpPr/>
            <p:nvPr/>
          </p:nvSpPr>
          <p:spPr>
            <a:xfrm>
              <a:off x="1493745" y="1858295"/>
              <a:ext cx="47686" cy="23869"/>
            </a:xfrm>
            <a:custGeom>
              <a:avLst/>
              <a:gdLst/>
              <a:ahLst/>
              <a:cxnLst/>
              <a:rect l="l" t="t" r="r" b="b"/>
              <a:pathLst>
                <a:path w="1818" h="910" extrusionOk="0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909" y="910"/>
                  </a:lnTo>
                  <a:cubicBezTo>
                    <a:pt x="909" y="408"/>
                    <a:pt x="1315" y="1"/>
                    <a:pt x="1817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7" name="Google Shape;19587;p68"/>
            <p:cNvSpPr/>
            <p:nvPr/>
          </p:nvSpPr>
          <p:spPr>
            <a:xfrm>
              <a:off x="1601156" y="1858295"/>
              <a:ext cx="71713" cy="23869"/>
            </a:xfrm>
            <a:custGeom>
              <a:avLst/>
              <a:gdLst/>
              <a:ahLst/>
              <a:cxnLst/>
              <a:rect l="l" t="t" r="r" b="b"/>
              <a:pathLst>
                <a:path w="2734" h="910" extrusionOk="0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2733" y="910"/>
                  </a:lnTo>
                  <a:cubicBezTo>
                    <a:pt x="2733" y="408"/>
                    <a:pt x="2326" y="1"/>
                    <a:pt x="1825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8" name="Google Shape;19588;p68"/>
            <p:cNvSpPr/>
            <p:nvPr/>
          </p:nvSpPr>
          <p:spPr>
            <a:xfrm>
              <a:off x="1601156" y="1858295"/>
              <a:ext cx="47870" cy="23869"/>
            </a:xfrm>
            <a:custGeom>
              <a:avLst/>
              <a:gdLst/>
              <a:ahLst/>
              <a:cxnLst/>
              <a:rect l="l" t="t" r="r" b="b"/>
              <a:pathLst>
                <a:path w="1825" h="910" extrusionOk="0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909" y="910"/>
                  </a:lnTo>
                  <a:cubicBezTo>
                    <a:pt x="909" y="408"/>
                    <a:pt x="1316" y="1"/>
                    <a:pt x="18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9" name="Google Shape;19589;p68"/>
            <p:cNvSpPr/>
            <p:nvPr/>
          </p:nvSpPr>
          <p:spPr>
            <a:xfrm>
              <a:off x="1499594" y="1512217"/>
              <a:ext cx="167216" cy="167190"/>
            </a:xfrm>
            <a:custGeom>
              <a:avLst/>
              <a:gdLst/>
              <a:ahLst/>
              <a:cxnLst/>
              <a:rect l="l" t="t" r="r" b="b"/>
              <a:pathLst>
                <a:path w="6375" h="6374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4943"/>
                    <a:pt x="1432" y="6374"/>
                    <a:pt x="3188" y="6374"/>
                  </a:cubicBezTo>
                  <a:cubicBezTo>
                    <a:pt x="4944" y="6374"/>
                    <a:pt x="6375" y="4943"/>
                    <a:pt x="6375" y="3187"/>
                  </a:cubicBezTo>
                  <a:cubicBezTo>
                    <a:pt x="6375" y="1424"/>
                    <a:pt x="4944" y="0"/>
                    <a:pt x="318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0" name="Google Shape;19590;p68"/>
            <p:cNvSpPr/>
            <p:nvPr/>
          </p:nvSpPr>
          <p:spPr>
            <a:xfrm>
              <a:off x="1566480" y="1620415"/>
              <a:ext cx="33286" cy="32263"/>
            </a:xfrm>
            <a:custGeom>
              <a:avLst/>
              <a:gdLst/>
              <a:ahLst/>
              <a:cxnLst/>
              <a:rect l="l" t="t" r="r" b="b"/>
              <a:pathLst>
                <a:path w="1269" h="1230" extrusionOk="0">
                  <a:moveTo>
                    <a:pt x="638" y="1"/>
                  </a:moveTo>
                  <a:cubicBezTo>
                    <a:pt x="607" y="1"/>
                    <a:pt x="577" y="11"/>
                    <a:pt x="550" y="31"/>
                  </a:cubicBezTo>
                  <a:lnTo>
                    <a:pt x="95" y="330"/>
                  </a:lnTo>
                  <a:cubicBezTo>
                    <a:pt x="14" y="384"/>
                    <a:pt x="0" y="486"/>
                    <a:pt x="55" y="560"/>
                  </a:cubicBezTo>
                  <a:lnTo>
                    <a:pt x="509" y="1164"/>
                  </a:lnTo>
                  <a:cubicBezTo>
                    <a:pt x="539" y="1208"/>
                    <a:pt x="587" y="1230"/>
                    <a:pt x="634" y="1230"/>
                  </a:cubicBezTo>
                  <a:cubicBezTo>
                    <a:pt x="682" y="1230"/>
                    <a:pt x="729" y="1208"/>
                    <a:pt x="760" y="1164"/>
                  </a:cubicBezTo>
                  <a:lnTo>
                    <a:pt x="1214" y="560"/>
                  </a:lnTo>
                  <a:cubicBezTo>
                    <a:pt x="1268" y="486"/>
                    <a:pt x="1255" y="384"/>
                    <a:pt x="1180" y="330"/>
                  </a:cubicBezTo>
                  <a:lnTo>
                    <a:pt x="726" y="31"/>
                  </a:lnTo>
                  <a:cubicBezTo>
                    <a:pt x="699" y="11"/>
                    <a:pt x="668" y="1"/>
                    <a:pt x="6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1" name="Google Shape;19591;p68"/>
            <p:cNvSpPr/>
            <p:nvPr/>
          </p:nvSpPr>
          <p:spPr>
            <a:xfrm>
              <a:off x="1499253" y="1512190"/>
              <a:ext cx="98913" cy="167190"/>
            </a:xfrm>
            <a:custGeom>
              <a:avLst/>
              <a:gdLst/>
              <a:ahLst/>
              <a:cxnLst/>
              <a:rect l="l" t="t" r="r" b="b"/>
              <a:pathLst>
                <a:path w="3771" h="6374" extrusionOk="0">
                  <a:moveTo>
                    <a:pt x="3179" y="0"/>
                  </a:moveTo>
                  <a:cubicBezTo>
                    <a:pt x="1461" y="0"/>
                    <a:pt x="0" y="1397"/>
                    <a:pt x="0" y="3188"/>
                  </a:cubicBezTo>
                  <a:cubicBezTo>
                    <a:pt x="0" y="4981"/>
                    <a:pt x="1465" y="6374"/>
                    <a:pt x="3186" y="6374"/>
                  </a:cubicBezTo>
                  <a:cubicBezTo>
                    <a:pt x="3378" y="6374"/>
                    <a:pt x="3574" y="6357"/>
                    <a:pt x="3770" y="6320"/>
                  </a:cubicBezTo>
                  <a:cubicBezTo>
                    <a:pt x="2258" y="6042"/>
                    <a:pt x="1153" y="4727"/>
                    <a:pt x="1153" y="3188"/>
                  </a:cubicBezTo>
                  <a:cubicBezTo>
                    <a:pt x="1153" y="1649"/>
                    <a:pt x="2258" y="326"/>
                    <a:pt x="3770" y="55"/>
                  </a:cubicBezTo>
                  <a:cubicBezTo>
                    <a:pt x="3571" y="18"/>
                    <a:pt x="3373" y="0"/>
                    <a:pt x="3179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2" name="Google Shape;19592;p68"/>
            <p:cNvSpPr/>
            <p:nvPr/>
          </p:nvSpPr>
          <p:spPr>
            <a:xfrm>
              <a:off x="1499594" y="1512217"/>
              <a:ext cx="167216" cy="86638"/>
            </a:xfrm>
            <a:custGeom>
              <a:avLst/>
              <a:gdLst/>
              <a:ahLst/>
              <a:cxnLst/>
              <a:rect l="l" t="t" r="r" b="b"/>
              <a:pathLst>
                <a:path w="6375" h="3303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72" y="2331"/>
                    <a:pt x="878" y="1704"/>
                    <a:pt x="1717" y="1704"/>
                  </a:cubicBezTo>
                  <a:cubicBezTo>
                    <a:pt x="2109" y="1704"/>
                    <a:pt x="2507" y="1841"/>
                    <a:pt x="2842" y="2143"/>
                  </a:cubicBezTo>
                  <a:cubicBezTo>
                    <a:pt x="2940" y="2231"/>
                    <a:pt x="3064" y="2275"/>
                    <a:pt x="3188" y="2275"/>
                  </a:cubicBezTo>
                  <a:cubicBezTo>
                    <a:pt x="3311" y="2275"/>
                    <a:pt x="3435" y="2231"/>
                    <a:pt x="3534" y="2143"/>
                  </a:cubicBezTo>
                  <a:cubicBezTo>
                    <a:pt x="3868" y="1838"/>
                    <a:pt x="4268" y="1701"/>
                    <a:pt x="4662" y="1701"/>
                  </a:cubicBezTo>
                  <a:cubicBezTo>
                    <a:pt x="5504" y="1701"/>
                    <a:pt x="6315" y="2331"/>
                    <a:pt x="6375" y="3302"/>
                  </a:cubicBezTo>
                  <a:cubicBezTo>
                    <a:pt x="6375" y="3261"/>
                    <a:pt x="6375" y="3221"/>
                    <a:pt x="6375" y="3187"/>
                  </a:cubicBezTo>
                  <a:cubicBezTo>
                    <a:pt x="6375" y="1424"/>
                    <a:pt x="4951" y="0"/>
                    <a:pt x="318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3" name="Google Shape;19593;p68"/>
            <p:cNvSpPr/>
            <p:nvPr/>
          </p:nvSpPr>
          <p:spPr>
            <a:xfrm>
              <a:off x="1499594" y="1512217"/>
              <a:ext cx="98572" cy="86638"/>
            </a:xfrm>
            <a:custGeom>
              <a:avLst/>
              <a:gdLst/>
              <a:ahLst/>
              <a:cxnLst/>
              <a:rect l="l" t="t" r="r" b="b"/>
              <a:pathLst>
                <a:path w="3758" h="3303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62" y="2482"/>
                    <a:pt x="686" y="1824"/>
                    <a:pt x="1499" y="1722"/>
                  </a:cubicBezTo>
                  <a:cubicBezTo>
                    <a:pt x="1954" y="848"/>
                    <a:pt x="2788" y="231"/>
                    <a:pt x="3757" y="54"/>
                  </a:cubicBezTo>
                  <a:cubicBezTo>
                    <a:pt x="3567" y="20"/>
                    <a:pt x="3378" y="0"/>
                    <a:pt x="318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4" name="Google Shape;19594;p68"/>
            <p:cNvSpPr/>
            <p:nvPr/>
          </p:nvSpPr>
          <p:spPr>
            <a:xfrm>
              <a:off x="1535529" y="1583877"/>
              <a:ext cx="23869" cy="29745"/>
            </a:xfrm>
            <a:custGeom>
              <a:avLst/>
              <a:gdLst/>
              <a:ahLst/>
              <a:cxnLst/>
              <a:rect l="l" t="t" r="r" b="b"/>
              <a:pathLst>
                <a:path w="910" h="1134" extrusionOk="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459" y="1133"/>
                    <a:pt x="463" y="1133"/>
                    <a:pt x="467" y="1133"/>
                  </a:cubicBezTo>
                  <a:cubicBezTo>
                    <a:pt x="712" y="1133"/>
                    <a:pt x="909" y="926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5" name="Google Shape;19595;p68"/>
            <p:cNvSpPr/>
            <p:nvPr/>
          </p:nvSpPr>
          <p:spPr>
            <a:xfrm>
              <a:off x="1541404" y="1589753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6" name="Google Shape;19596;p68"/>
            <p:cNvSpPr/>
            <p:nvPr/>
          </p:nvSpPr>
          <p:spPr>
            <a:xfrm>
              <a:off x="1607032" y="1583877"/>
              <a:ext cx="23843" cy="29719"/>
            </a:xfrm>
            <a:custGeom>
              <a:avLst/>
              <a:gdLst/>
              <a:ahLst/>
              <a:cxnLst/>
              <a:rect l="l" t="t" r="r" b="b"/>
              <a:pathLst>
                <a:path w="909" h="1133" extrusionOk="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705" y="1133"/>
                    <a:pt x="909" y="930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5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7" name="Google Shape;19597;p68"/>
            <p:cNvSpPr/>
            <p:nvPr/>
          </p:nvSpPr>
          <p:spPr>
            <a:xfrm>
              <a:off x="1613065" y="1589753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98" name="Google Shape;19598;p68"/>
          <p:cNvGrpSpPr/>
          <p:nvPr/>
        </p:nvGrpSpPr>
        <p:grpSpPr>
          <a:xfrm>
            <a:off x="5246366" y="2906105"/>
            <a:ext cx="342852" cy="370079"/>
            <a:chOff x="5246366" y="2906105"/>
            <a:chExt cx="342852" cy="370079"/>
          </a:xfrm>
        </p:grpSpPr>
        <p:sp>
          <p:nvSpPr>
            <p:cNvPr id="19599" name="Google Shape;19599;p68"/>
            <p:cNvSpPr/>
            <p:nvPr/>
          </p:nvSpPr>
          <p:spPr>
            <a:xfrm>
              <a:off x="5410172" y="3089033"/>
              <a:ext cx="179046" cy="163701"/>
            </a:xfrm>
            <a:custGeom>
              <a:avLst/>
              <a:gdLst/>
              <a:ahLst/>
              <a:cxnLst/>
              <a:rect l="l" t="t" r="r" b="b"/>
              <a:pathLst>
                <a:path w="6826" h="6241" extrusionOk="0">
                  <a:moveTo>
                    <a:pt x="6548" y="1"/>
                  </a:moveTo>
                  <a:cubicBezTo>
                    <a:pt x="6513" y="1"/>
                    <a:pt x="6476" y="10"/>
                    <a:pt x="6440" y="29"/>
                  </a:cubicBezTo>
                  <a:cubicBezTo>
                    <a:pt x="2420" y="2029"/>
                    <a:pt x="677" y="4762"/>
                    <a:pt x="80" y="5907"/>
                  </a:cubicBezTo>
                  <a:cubicBezTo>
                    <a:pt x="1" y="6067"/>
                    <a:pt x="126" y="6240"/>
                    <a:pt x="284" y="6240"/>
                  </a:cubicBezTo>
                  <a:cubicBezTo>
                    <a:pt x="315" y="6240"/>
                    <a:pt x="347" y="6234"/>
                    <a:pt x="379" y="6219"/>
                  </a:cubicBezTo>
                  <a:cubicBezTo>
                    <a:pt x="4678" y="4348"/>
                    <a:pt x="6264" y="1500"/>
                    <a:pt x="6759" y="320"/>
                  </a:cubicBezTo>
                  <a:cubicBezTo>
                    <a:pt x="6825" y="161"/>
                    <a:pt x="6699" y="1"/>
                    <a:pt x="654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0" name="Google Shape;19600;p68"/>
            <p:cNvSpPr/>
            <p:nvPr/>
          </p:nvSpPr>
          <p:spPr>
            <a:xfrm>
              <a:off x="5405687" y="3137611"/>
              <a:ext cx="24210" cy="138573"/>
            </a:xfrm>
            <a:custGeom>
              <a:avLst/>
              <a:gdLst/>
              <a:ahLst/>
              <a:cxnLst/>
              <a:rect l="l" t="t" r="r" b="b"/>
              <a:pathLst>
                <a:path w="923" h="5283" extrusionOk="0">
                  <a:moveTo>
                    <a:pt x="0" y="1"/>
                  </a:moveTo>
                  <a:lnTo>
                    <a:pt x="0" y="4828"/>
                  </a:lnTo>
                  <a:cubicBezTo>
                    <a:pt x="0" y="5079"/>
                    <a:pt x="211" y="5283"/>
                    <a:pt x="461" y="5283"/>
                  </a:cubicBezTo>
                  <a:cubicBezTo>
                    <a:pt x="719" y="5283"/>
                    <a:pt x="923" y="5079"/>
                    <a:pt x="923" y="4822"/>
                  </a:cubicBezTo>
                  <a:lnTo>
                    <a:pt x="923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1" name="Google Shape;19601;p68"/>
            <p:cNvSpPr/>
            <p:nvPr/>
          </p:nvSpPr>
          <p:spPr>
            <a:xfrm>
              <a:off x="5381660" y="2906105"/>
              <a:ext cx="72237" cy="87110"/>
            </a:xfrm>
            <a:custGeom>
              <a:avLst/>
              <a:gdLst/>
              <a:ahLst/>
              <a:cxnLst/>
              <a:rect l="l" t="t" r="r" b="b"/>
              <a:pathLst>
                <a:path w="2754" h="3321" extrusionOk="0">
                  <a:moveTo>
                    <a:pt x="1378" y="0"/>
                  </a:moveTo>
                  <a:cubicBezTo>
                    <a:pt x="1311" y="0"/>
                    <a:pt x="1245" y="29"/>
                    <a:pt x="1201" y="87"/>
                  </a:cubicBezTo>
                  <a:cubicBezTo>
                    <a:pt x="971" y="371"/>
                    <a:pt x="550" y="921"/>
                    <a:pt x="1" y="1707"/>
                  </a:cubicBezTo>
                  <a:lnTo>
                    <a:pt x="693" y="3321"/>
                  </a:lnTo>
                  <a:lnTo>
                    <a:pt x="2300" y="3321"/>
                  </a:lnTo>
                  <a:lnTo>
                    <a:pt x="2754" y="1707"/>
                  </a:lnTo>
                  <a:cubicBezTo>
                    <a:pt x="2211" y="921"/>
                    <a:pt x="1784" y="371"/>
                    <a:pt x="1561" y="87"/>
                  </a:cubicBezTo>
                  <a:cubicBezTo>
                    <a:pt x="1513" y="29"/>
                    <a:pt x="1445" y="0"/>
                    <a:pt x="1378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2" name="Google Shape;19602;p68"/>
            <p:cNvSpPr/>
            <p:nvPr/>
          </p:nvSpPr>
          <p:spPr>
            <a:xfrm>
              <a:off x="5343076" y="2934093"/>
              <a:ext cx="168108" cy="215820"/>
            </a:xfrm>
            <a:custGeom>
              <a:avLst/>
              <a:gdLst/>
              <a:ahLst/>
              <a:cxnLst/>
              <a:rect l="l" t="t" r="r" b="b"/>
              <a:pathLst>
                <a:path w="6409" h="8228" extrusionOk="0">
                  <a:moveTo>
                    <a:pt x="4723" y="1"/>
                  </a:moveTo>
                  <a:cubicBezTo>
                    <a:pt x="4666" y="1"/>
                    <a:pt x="4609" y="23"/>
                    <a:pt x="4564" y="70"/>
                  </a:cubicBezTo>
                  <a:cubicBezTo>
                    <a:pt x="4069" y="559"/>
                    <a:pt x="2869" y="1800"/>
                    <a:pt x="2069" y="2952"/>
                  </a:cubicBezTo>
                  <a:cubicBezTo>
                    <a:pt x="1" y="5909"/>
                    <a:pt x="1357" y="8221"/>
                    <a:pt x="2848" y="8228"/>
                  </a:cubicBezTo>
                  <a:cubicBezTo>
                    <a:pt x="4815" y="8228"/>
                    <a:pt x="6408" y="6634"/>
                    <a:pt x="6408" y="4668"/>
                  </a:cubicBezTo>
                  <a:cubicBezTo>
                    <a:pt x="6408" y="3129"/>
                    <a:pt x="5323" y="898"/>
                    <a:pt x="4923" y="125"/>
                  </a:cubicBezTo>
                  <a:cubicBezTo>
                    <a:pt x="4884" y="45"/>
                    <a:pt x="4804" y="1"/>
                    <a:pt x="4723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3" name="Google Shape;19603;p68"/>
            <p:cNvSpPr/>
            <p:nvPr/>
          </p:nvSpPr>
          <p:spPr>
            <a:xfrm>
              <a:off x="5324584" y="2934093"/>
              <a:ext cx="168108" cy="215820"/>
            </a:xfrm>
            <a:custGeom>
              <a:avLst/>
              <a:gdLst/>
              <a:ahLst/>
              <a:cxnLst/>
              <a:rect l="l" t="t" r="r" b="b"/>
              <a:pathLst>
                <a:path w="6409" h="8228" extrusionOk="0">
                  <a:moveTo>
                    <a:pt x="1685" y="1"/>
                  </a:moveTo>
                  <a:cubicBezTo>
                    <a:pt x="1603" y="1"/>
                    <a:pt x="1522" y="45"/>
                    <a:pt x="1479" y="125"/>
                  </a:cubicBezTo>
                  <a:cubicBezTo>
                    <a:pt x="1079" y="898"/>
                    <a:pt x="0" y="3129"/>
                    <a:pt x="0" y="4668"/>
                  </a:cubicBezTo>
                  <a:cubicBezTo>
                    <a:pt x="0" y="6634"/>
                    <a:pt x="1594" y="8228"/>
                    <a:pt x="3560" y="8228"/>
                  </a:cubicBezTo>
                  <a:cubicBezTo>
                    <a:pt x="5052" y="8221"/>
                    <a:pt x="6408" y="5909"/>
                    <a:pt x="4340" y="2952"/>
                  </a:cubicBezTo>
                  <a:cubicBezTo>
                    <a:pt x="3540" y="1800"/>
                    <a:pt x="2333" y="559"/>
                    <a:pt x="1845" y="70"/>
                  </a:cubicBezTo>
                  <a:cubicBezTo>
                    <a:pt x="1800" y="23"/>
                    <a:pt x="1742" y="1"/>
                    <a:pt x="1685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4" name="Google Shape;19604;p68"/>
            <p:cNvSpPr/>
            <p:nvPr/>
          </p:nvSpPr>
          <p:spPr>
            <a:xfrm>
              <a:off x="5246366" y="3089033"/>
              <a:ext cx="179046" cy="163701"/>
            </a:xfrm>
            <a:custGeom>
              <a:avLst/>
              <a:gdLst/>
              <a:ahLst/>
              <a:cxnLst/>
              <a:rect l="l" t="t" r="r" b="b"/>
              <a:pathLst>
                <a:path w="6826" h="6241" extrusionOk="0">
                  <a:moveTo>
                    <a:pt x="282" y="1"/>
                  </a:moveTo>
                  <a:cubicBezTo>
                    <a:pt x="127" y="1"/>
                    <a:pt x="1" y="161"/>
                    <a:pt x="67" y="320"/>
                  </a:cubicBezTo>
                  <a:cubicBezTo>
                    <a:pt x="562" y="1500"/>
                    <a:pt x="2148" y="4348"/>
                    <a:pt x="6447" y="6219"/>
                  </a:cubicBezTo>
                  <a:cubicBezTo>
                    <a:pt x="6479" y="6234"/>
                    <a:pt x="6511" y="6240"/>
                    <a:pt x="6541" y="6240"/>
                  </a:cubicBezTo>
                  <a:cubicBezTo>
                    <a:pt x="6700" y="6240"/>
                    <a:pt x="6825" y="6067"/>
                    <a:pt x="6746" y="5907"/>
                  </a:cubicBezTo>
                  <a:cubicBezTo>
                    <a:pt x="6156" y="4762"/>
                    <a:pt x="4406" y="2029"/>
                    <a:pt x="392" y="29"/>
                  </a:cubicBezTo>
                  <a:cubicBezTo>
                    <a:pt x="355" y="10"/>
                    <a:pt x="318" y="1"/>
                    <a:pt x="282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05" name="Google Shape;19605;p68"/>
          <p:cNvGrpSpPr/>
          <p:nvPr/>
        </p:nvGrpSpPr>
        <p:grpSpPr>
          <a:xfrm>
            <a:off x="849667" y="2434883"/>
            <a:ext cx="371259" cy="366249"/>
            <a:chOff x="849667" y="2434883"/>
            <a:chExt cx="371259" cy="366249"/>
          </a:xfrm>
        </p:grpSpPr>
        <p:sp>
          <p:nvSpPr>
            <p:cNvPr id="19606" name="Google Shape;19606;p68"/>
            <p:cNvSpPr/>
            <p:nvPr/>
          </p:nvSpPr>
          <p:spPr>
            <a:xfrm>
              <a:off x="956607" y="2434883"/>
              <a:ext cx="258628" cy="145367"/>
            </a:xfrm>
            <a:custGeom>
              <a:avLst/>
              <a:gdLst/>
              <a:ahLst/>
              <a:cxnLst/>
              <a:rect l="l" t="t" r="r" b="b"/>
              <a:pathLst>
                <a:path w="9860" h="5542" extrusionOk="0">
                  <a:moveTo>
                    <a:pt x="3972" y="1"/>
                  </a:moveTo>
                  <a:cubicBezTo>
                    <a:pt x="3899" y="1"/>
                    <a:pt x="3825" y="19"/>
                    <a:pt x="3757" y="56"/>
                  </a:cubicBezTo>
                  <a:cubicBezTo>
                    <a:pt x="2469" y="768"/>
                    <a:pt x="1675" y="2009"/>
                    <a:pt x="1675" y="2009"/>
                  </a:cubicBezTo>
                  <a:lnTo>
                    <a:pt x="1397" y="1893"/>
                  </a:lnTo>
                  <a:cubicBezTo>
                    <a:pt x="1335" y="1864"/>
                    <a:pt x="1271" y="1851"/>
                    <a:pt x="1207" y="1851"/>
                  </a:cubicBezTo>
                  <a:cubicBezTo>
                    <a:pt x="1063" y="1851"/>
                    <a:pt x="926" y="1922"/>
                    <a:pt x="841" y="2049"/>
                  </a:cubicBezTo>
                  <a:cubicBezTo>
                    <a:pt x="21" y="3304"/>
                    <a:pt x="0" y="5541"/>
                    <a:pt x="0" y="5541"/>
                  </a:cubicBezTo>
                  <a:lnTo>
                    <a:pt x="7798" y="4172"/>
                  </a:lnTo>
                  <a:lnTo>
                    <a:pt x="9595" y="2897"/>
                  </a:lnTo>
                  <a:cubicBezTo>
                    <a:pt x="9853" y="2714"/>
                    <a:pt x="9860" y="2348"/>
                    <a:pt x="9615" y="2158"/>
                  </a:cubicBezTo>
                  <a:cubicBezTo>
                    <a:pt x="8598" y="1412"/>
                    <a:pt x="7269" y="1215"/>
                    <a:pt x="7269" y="1215"/>
                  </a:cubicBezTo>
                  <a:lnTo>
                    <a:pt x="7385" y="653"/>
                  </a:lnTo>
                  <a:cubicBezTo>
                    <a:pt x="7443" y="368"/>
                    <a:pt x="7217" y="108"/>
                    <a:pt x="6932" y="108"/>
                  </a:cubicBezTo>
                  <a:cubicBezTo>
                    <a:pt x="6918" y="108"/>
                    <a:pt x="6904" y="109"/>
                    <a:pt x="6890" y="110"/>
                  </a:cubicBezTo>
                  <a:cubicBezTo>
                    <a:pt x="6103" y="191"/>
                    <a:pt x="5344" y="415"/>
                    <a:pt x="4632" y="761"/>
                  </a:cubicBezTo>
                  <a:lnTo>
                    <a:pt x="4381" y="253"/>
                  </a:lnTo>
                  <a:cubicBezTo>
                    <a:pt x="4301" y="92"/>
                    <a:pt x="4139" y="1"/>
                    <a:pt x="3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7" name="Google Shape;19607;p68"/>
            <p:cNvSpPr/>
            <p:nvPr/>
          </p:nvSpPr>
          <p:spPr>
            <a:xfrm>
              <a:off x="1078078" y="2454661"/>
              <a:ext cx="393" cy="21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8" name="Google Shape;19608;p68"/>
            <p:cNvSpPr/>
            <p:nvPr/>
          </p:nvSpPr>
          <p:spPr>
            <a:xfrm>
              <a:off x="956790" y="2434883"/>
              <a:ext cx="121314" cy="145183"/>
            </a:xfrm>
            <a:custGeom>
              <a:avLst/>
              <a:gdLst/>
              <a:ahLst/>
              <a:cxnLst/>
              <a:rect l="l" t="t" r="r" b="b"/>
              <a:pathLst>
                <a:path w="4625" h="5535" extrusionOk="0">
                  <a:moveTo>
                    <a:pt x="3968" y="1"/>
                  </a:moveTo>
                  <a:cubicBezTo>
                    <a:pt x="3895" y="1"/>
                    <a:pt x="3820" y="19"/>
                    <a:pt x="3750" y="56"/>
                  </a:cubicBezTo>
                  <a:cubicBezTo>
                    <a:pt x="2462" y="768"/>
                    <a:pt x="1668" y="2009"/>
                    <a:pt x="1668" y="2009"/>
                  </a:cubicBezTo>
                  <a:lnTo>
                    <a:pt x="1390" y="1893"/>
                  </a:lnTo>
                  <a:cubicBezTo>
                    <a:pt x="1332" y="1868"/>
                    <a:pt x="1272" y="1856"/>
                    <a:pt x="1212" y="1856"/>
                  </a:cubicBezTo>
                  <a:cubicBezTo>
                    <a:pt x="1061" y="1856"/>
                    <a:pt x="913" y="1932"/>
                    <a:pt x="821" y="2063"/>
                  </a:cubicBezTo>
                  <a:cubicBezTo>
                    <a:pt x="14" y="3317"/>
                    <a:pt x="0" y="5535"/>
                    <a:pt x="0" y="5535"/>
                  </a:cubicBezTo>
                  <a:lnTo>
                    <a:pt x="1648" y="5257"/>
                  </a:lnTo>
                  <a:cubicBezTo>
                    <a:pt x="1648" y="4456"/>
                    <a:pt x="2116" y="3473"/>
                    <a:pt x="2557" y="2809"/>
                  </a:cubicBezTo>
                  <a:cubicBezTo>
                    <a:pt x="3079" y="2036"/>
                    <a:pt x="3641" y="1263"/>
                    <a:pt x="4625" y="761"/>
                  </a:cubicBezTo>
                  <a:lnTo>
                    <a:pt x="4374" y="253"/>
                  </a:lnTo>
                  <a:cubicBezTo>
                    <a:pt x="4294" y="92"/>
                    <a:pt x="4135" y="1"/>
                    <a:pt x="396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9" name="Google Shape;19609;p68"/>
            <p:cNvSpPr/>
            <p:nvPr/>
          </p:nvSpPr>
          <p:spPr>
            <a:xfrm>
              <a:off x="869287" y="2681944"/>
              <a:ext cx="100854" cy="95372"/>
            </a:xfrm>
            <a:custGeom>
              <a:avLst/>
              <a:gdLst/>
              <a:ahLst/>
              <a:cxnLst/>
              <a:rect l="l" t="t" r="r" b="b"/>
              <a:pathLst>
                <a:path w="3845" h="3636" extrusionOk="0">
                  <a:moveTo>
                    <a:pt x="2245" y="1"/>
                  </a:moveTo>
                  <a:lnTo>
                    <a:pt x="807" y="1432"/>
                  </a:lnTo>
                  <a:cubicBezTo>
                    <a:pt x="0" y="2245"/>
                    <a:pt x="570" y="3635"/>
                    <a:pt x="1722" y="3635"/>
                  </a:cubicBezTo>
                  <a:cubicBezTo>
                    <a:pt x="2896" y="3635"/>
                    <a:pt x="3845" y="2679"/>
                    <a:pt x="3845" y="1506"/>
                  </a:cubicBezTo>
                  <a:lnTo>
                    <a:pt x="3845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0" name="Google Shape;19610;p68"/>
            <p:cNvSpPr/>
            <p:nvPr/>
          </p:nvSpPr>
          <p:spPr>
            <a:xfrm>
              <a:off x="880828" y="2681944"/>
              <a:ext cx="89313" cy="95372"/>
            </a:xfrm>
            <a:custGeom>
              <a:avLst/>
              <a:gdLst/>
              <a:ahLst/>
              <a:cxnLst/>
              <a:rect l="l" t="t" r="r" b="b"/>
              <a:pathLst>
                <a:path w="3405" h="3636" extrusionOk="0">
                  <a:moveTo>
                    <a:pt x="2951" y="1"/>
                  </a:moveTo>
                  <a:lnTo>
                    <a:pt x="2951" y="591"/>
                  </a:lnTo>
                  <a:cubicBezTo>
                    <a:pt x="2951" y="1771"/>
                    <a:pt x="2001" y="2720"/>
                    <a:pt x="828" y="2720"/>
                  </a:cubicBezTo>
                  <a:cubicBezTo>
                    <a:pt x="523" y="2720"/>
                    <a:pt x="231" y="2611"/>
                    <a:pt x="1" y="2415"/>
                  </a:cubicBezTo>
                  <a:lnTo>
                    <a:pt x="1" y="2415"/>
                  </a:lnTo>
                  <a:cubicBezTo>
                    <a:pt x="35" y="3100"/>
                    <a:pt x="598" y="3628"/>
                    <a:pt x="1282" y="3635"/>
                  </a:cubicBezTo>
                  <a:cubicBezTo>
                    <a:pt x="2456" y="3635"/>
                    <a:pt x="3405" y="2679"/>
                    <a:pt x="3405" y="1506"/>
                  </a:cubicBezTo>
                  <a:lnTo>
                    <a:pt x="340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1" name="Google Shape;19611;p68"/>
            <p:cNvSpPr/>
            <p:nvPr/>
          </p:nvSpPr>
          <p:spPr>
            <a:xfrm>
              <a:off x="946456" y="2490674"/>
              <a:ext cx="274471" cy="310458"/>
            </a:xfrm>
            <a:custGeom>
              <a:avLst/>
              <a:gdLst/>
              <a:ahLst/>
              <a:cxnLst/>
              <a:rect l="l" t="t" r="r" b="b"/>
              <a:pathLst>
                <a:path w="10464" h="11836" extrusionOk="0">
                  <a:moveTo>
                    <a:pt x="5234" y="0"/>
                  </a:moveTo>
                  <a:cubicBezTo>
                    <a:pt x="5169" y="0"/>
                    <a:pt x="5104" y="1"/>
                    <a:pt x="5039" y="4"/>
                  </a:cubicBezTo>
                  <a:cubicBezTo>
                    <a:pt x="2205" y="105"/>
                    <a:pt x="1" y="2519"/>
                    <a:pt x="1" y="5360"/>
                  </a:cubicBezTo>
                  <a:lnTo>
                    <a:pt x="1" y="7591"/>
                  </a:lnTo>
                  <a:cubicBezTo>
                    <a:pt x="543" y="7781"/>
                    <a:pt x="903" y="8296"/>
                    <a:pt x="903" y="8873"/>
                  </a:cubicBezTo>
                  <a:lnTo>
                    <a:pt x="903" y="11382"/>
                  </a:lnTo>
                  <a:cubicBezTo>
                    <a:pt x="903" y="11632"/>
                    <a:pt x="1106" y="11836"/>
                    <a:pt x="1357" y="11836"/>
                  </a:cubicBezTo>
                  <a:lnTo>
                    <a:pt x="10002" y="11836"/>
                  </a:lnTo>
                  <a:cubicBezTo>
                    <a:pt x="10253" y="11836"/>
                    <a:pt x="10464" y="11632"/>
                    <a:pt x="10464" y="11382"/>
                  </a:cubicBezTo>
                  <a:lnTo>
                    <a:pt x="10464" y="5232"/>
                  </a:lnTo>
                  <a:cubicBezTo>
                    <a:pt x="10464" y="2334"/>
                    <a:pt x="8109" y="0"/>
                    <a:pt x="523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2" name="Google Shape;19612;p68"/>
            <p:cNvSpPr/>
            <p:nvPr/>
          </p:nvSpPr>
          <p:spPr>
            <a:xfrm>
              <a:off x="946456" y="2490753"/>
              <a:ext cx="172908" cy="310380"/>
            </a:xfrm>
            <a:custGeom>
              <a:avLst/>
              <a:gdLst/>
              <a:ahLst/>
              <a:cxnLst/>
              <a:rect l="l" t="t" r="r" b="b"/>
              <a:pathLst>
                <a:path w="6592" h="11833" extrusionOk="0">
                  <a:moveTo>
                    <a:pt x="5230" y="1"/>
                  </a:moveTo>
                  <a:cubicBezTo>
                    <a:pt x="5076" y="1"/>
                    <a:pt x="4922" y="7"/>
                    <a:pt x="4768" y="21"/>
                  </a:cubicBezTo>
                  <a:cubicBezTo>
                    <a:pt x="2042" y="258"/>
                    <a:pt x="1" y="2618"/>
                    <a:pt x="1" y="5351"/>
                  </a:cubicBezTo>
                  <a:lnTo>
                    <a:pt x="1" y="7588"/>
                  </a:lnTo>
                  <a:cubicBezTo>
                    <a:pt x="543" y="7778"/>
                    <a:pt x="903" y="8293"/>
                    <a:pt x="903" y="8870"/>
                  </a:cubicBezTo>
                  <a:lnTo>
                    <a:pt x="903" y="11379"/>
                  </a:lnTo>
                  <a:cubicBezTo>
                    <a:pt x="903" y="11629"/>
                    <a:pt x="1106" y="11833"/>
                    <a:pt x="1357" y="11833"/>
                  </a:cubicBezTo>
                  <a:lnTo>
                    <a:pt x="2727" y="11833"/>
                  </a:lnTo>
                  <a:lnTo>
                    <a:pt x="2727" y="5229"/>
                  </a:lnTo>
                  <a:cubicBezTo>
                    <a:pt x="2727" y="2869"/>
                    <a:pt x="4313" y="794"/>
                    <a:pt x="6592" y="177"/>
                  </a:cubicBezTo>
                  <a:cubicBezTo>
                    <a:pt x="6145" y="60"/>
                    <a:pt x="5688" y="1"/>
                    <a:pt x="5230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3" name="Google Shape;19613;p68"/>
            <p:cNvSpPr/>
            <p:nvPr/>
          </p:nvSpPr>
          <p:spPr>
            <a:xfrm>
              <a:off x="850952" y="2598506"/>
              <a:ext cx="156200" cy="100592"/>
            </a:xfrm>
            <a:custGeom>
              <a:avLst/>
              <a:gdLst/>
              <a:ahLst/>
              <a:cxnLst/>
              <a:rect l="l" t="t" r="r" b="b"/>
              <a:pathLst>
                <a:path w="5955" h="3835" extrusionOk="0">
                  <a:moveTo>
                    <a:pt x="4257" y="1"/>
                  </a:moveTo>
                  <a:cubicBezTo>
                    <a:pt x="4248" y="1"/>
                    <a:pt x="4240" y="1"/>
                    <a:pt x="4232" y="2"/>
                  </a:cubicBezTo>
                  <a:cubicBezTo>
                    <a:pt x="3242" y="103"/>
                    <a:pt x="191" y="510"/>
                    <a:pt x="1" y="3141"/>
                  </a:cubicBezTo>
                  <a:lnTo>
                    <a:pt x="306" y="3399"/>
                  </a:lnTo>
                  <a:lnTo>
                    <a:pt x="3181" y="3399"/>
                  </a:lnTo>
                  <a:cubicBezTo>
                    <a:pt x="3513" y="3399"/>
                    <a:pt x="3839" y="3521"/>
                    <a:pt x="4090" y="3745"/>
                  </a:cubicBezTo>
                  <a:cubicBezTo>
                    <a:pt x="4153" y="3805"/>
                    <a:pt x="4234" y="3834"/>
                    <a:pt x="4316" y="3834"/>
                  </a:cubicBezTo>
                  <a:cubicBezTo>
                    <a:pt x="4409" y="3834"/>
                    <a:pt x="4502" y="3796"/>
                    <a:pt x="4571" y="3724"/>
                  </a:cubicBezTo>
                  <a:cubicBezTo>
                    <a:pt x="5954" y="2246"/>
                    <a:pt x="4835" y="510"/>
                    <a:pt x="4679" y="259"/>
                  </a:cubicBezTo>
                  <a:cubicBezTo>
                    <a:pt x="4583" y="106"/>
                    <a:pt x="4397" y="1"/>
                    <a:pt x="425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4" name="Google Shape;19614;p68"/>
            <p:cNvSpPr/>
            <p:nvPr/>
          </p:nvSpPr>
          <p:spPr>
            <a:xfrm>
              <a:off x="855936" y="2664160"/>
              <a:ext cx="131281" cy="34938"/>
            </a:xfrm>
            <a:custGeom>
              <a:avLst/>
              <a:gdLst/>
              <a:ahLst/>
              <a:cxnLst/>
              <a:rect l="l" t="t" r="r" b="b"/>
              <a:pathLst>
                <a:path w="5005" h="1332" extrusionOk="0">
                  <a:moveTo>
                    <a:pt x="4103" y="1"/>
                  </a:moveTo>
                  <a:cubicBezTo>
                    <a:pt x="1458" y="1"/>
                    <a:pt x="394" y="469"/>
                    <a:pt x="1" y="726"/>
                  </a:cubicBezTo>
                  <a:lnTo>
                    <a:pt x="96" y="896"/>
                  </a:lnTo>
                  <a:lnTo>
                    <a:pt x="2991" y="896"/>
                  </a:lnTo>
                  <a:cubicBezTo>
                    <a:pt x="3323" y="896"/>
                    <a:pt x="3649" y="1018"/>
                    <a:pt x="3900" y="1242"/>
                  </a:cubicBezTo>
                  <a:cubicBezTo>
                    <a:pt x="3963" y="1302"/>
                    <a:pt x="4044" y="1331"/>
                    <a:pt x="4126" y="1331"/>
                  </a:cubicBezTo>
                  <a:cubicBezTo>
                    <a:pt x="4219" y="1331"/>
                    <a:pt x="4312" y="1293"/>
                    <a:pt x="4381" y="1221"/>
                  </a:cubicBezTo>
                  <a:cubicBezTo>
                    <a:pt x="4686" y="909"/>
                    <a:pt x="4903" y="516"/>
                    <a:pt x="5005" y="89"/>
                  </a:cubicBezTo>
                  <a:cubicBezTo>
                    <a:pt x="4706" y="41"/>
                    <a:pt x="4401" y="14"/>
                    <a:pt x="4103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5" name="Google Shape;19615;p68"/>
            <p:cNvSpPr/>
            <p:nvPr/>
          </p:nvSpPr>
          <p:spPr>
            <a:xfrm>
              <a:off x="1011926" y="2574164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800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96"/>
                    <a:pt x="360" y="2049"/>
                    <a:pt x="800" y="2049"/>
                  </a:cubicBezTo>
                  <a:cubicBezTo>
                    <a:pt x="1234" y="2049"/>
                    <a:pt x="1594" y="1696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4" y="1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6" name="Google Shape;19616;p68"/>
            <p:cNvSpPr/>
            <p:nvPr/>
          </p:nvSpPr>
          <p:spPr>
            <a:xfrm>
              <a:off x="1029893" y="2574164"/>
              <a:ext cx="23843" cy="41837"/>
            </a:xfrm>
            <a:custGeom>
              <a:avLst/>
              <a:gdLst/>
              <a:ahLst/>
              <a:cxnLst/>
              <a:rect l="l" t="t" r="r" b="b"/>
              <a:pathLst>
                <a:path w="909" h="1595" extrusionOk="0">
                  <a:moveTo>
                    <a:pt x="115" y="1"/>
                  </a:moveTo>
                  <a:cubicBezTo>
                    <a:pt x="75" y="8"/>
                    <a:pt x="34" y="8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4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6" y="8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7" name="Google Shape;19617;p68"/>
            <p:cNvSpPr/>
            <p:nvPr/>
          </p:nvSpPr>
          <p:spPr>
            <a:xfrm>
              <a:off x="1023834" y="2580224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6" y="0"/>
                  </a:moveTo>
                  <a:cubicBezTo>
                    <a:pt x="157" y="0"/>
                    <a:pt x="1" y="150"/>
                    <a:pt x="1" y="339"/>
                  </a:cubicBezTo>
                  <a:cubicBezTo>
                    <a:pt x="1" y="529"/>
                    <a:pt x="157" y="685"/>
                    <a:pt x="346" y="685"/>
                  </a:cubicBezTo>
                  <a:cubicBezTo>
                    <a:pt x="529" y="685"/>
                    <a:pt x="685" y="529"/>
                    <a:pt x="685" y="339"/>
                  </a:cubicBezTo>
                  <a:cubicBezTo>
                    <a:pt x="685" y="150"/>
                    <a:pt x="529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8" name="Google Shape;19618;p68"/>
            <p:cNvSpPr/>
            <p:nvPr/>
          </p:nvSpPr>
          <p:spPr>
            <a:xfrm>
              <a:off x="849667" y="2658127"/>
              <a:ext cx="121733" cy="30138"/>
            </a:xfrm>
            <a:custGeom>
              <a:avLst/>
              <a:gdLst/>
              <a:ahLst/>
              <a:cxnLst/>
              <a:rect l="l" t="t" r="r" b="b"/>
              <a:pathLst>
                <a:path w="4641" h="1149" extrusionOk="0">
                  <a:moveTo>
                    <a:pt x="4342" y="0"/>
                  </a:moveTo>
                  <a:cubicBezTo>
                    <a:pt x="1555" y="0"/>
                    <a:pt x="457" y="516"/>
                    <a:pt x="57" y="807"/>
                  </a:cubicBezTo>
                  <a:lnTo>
                    <a:pt x="57" y="821"/>
                  </a:lnTo>
                  <a:cubicBezTo>
                    <a:pt x="1" y="994"/>
                    <a:pt x="138" y="1148"/>
                    <a:pt x="298" y="1148"/>
                  </a:cubicBezTo>
                  <a:cubicBezTo>
                    <a:pt x="332" y="1148"/>
                    <a:pt x="368" y="1141"/>
                    <a:pt x="402" y="1126"/>
                  </a:cubicBezTo>
                  <a:cubicBezTo>
                    <a:pt x="775" y="895"/>
                    <a:pt x="1806" y="455"/>
                    <a:pt x="4342" y="455"/>
                  </a:cubicBezTo>
                  <a:cubicBezTo>
                    <a:pt x="4640" y="455"/>
                    <a:pt x="4640" y="0"/>
                    <a:pt x="4342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19" name="Google Shape;19619;p68"/>
          <p:cNvGrpSpPr/>
          <p:nvPr/>
        </p:nvGrpSpPr>
        <p:grpSpPr>
          <a:xfrm>
            <a:off x="4417026" y="3365366"/>
            <a:ext cx="332728" cy="370053"/>
            <a:chOff x="4417026" y="3365366"/>
            <a:chExt cx="332728" cy="370053"/>
          </a:xfrm>
        </p:grpSpPr>
        <p:sp>
          <p:nvSpPr>
            <p:cNvPr id="19620" name="Google Shape;19620;p68"/>
            <p:cNvSpPr/>
            <p:nvPr/>
          </p:nvSpPr>
          <p:spPr>
            <a:xfrm>
              <a:off x="4486352" y="3547402"/>
              <a:ext cx="194050" cy="188017"/>
            </a:xfrm>
            <a:custGeom>
              <a:avLst/>
              <a:gdLst/>
              <a:ahLst/>
              <a:cxnLst/>
              <a:rect l="l" t="t" r="r" b="b"/>
              <a:pathLst>
                <a:path w="7398" h="7168" extrusionOk="0">
                  <a:moveTo>
                    <a:pt x="0" y="0"/>
                  </a:moveTo>
                  <a:lnTo>
                    <a:pt x="3465" y="3933"/>
                  </a:lnTo>
                  <a:lnTo>
                    <a:pt x="3045" y="6903"/>
                  </a:lnTo>
                  <a:cubicBezTo>
                    <a:pt x="3024" y="7045"/>
                    <a:pt x="3133" y="7167"/>
                    <a:pt x="3275" y="7167"/>
                  </a:cubicBezTo>
                  <a:lnTo>
                    <a:pt x="4130" y="7167"/>
                  </a:lnTo>
                  <a:cubicBezTo>
                    <a:pt x="4272" y="7167"/>
                    <a:pt x="4380" y="7045"/>
                    <a:pt x="4360" y="6903"/>
                  </a:cubicBezTo>
                  <a:lnTo>
                    <a:pt x="3933" y="3933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1" name="Google Shape;19621;p68"/>
            <p:cNvSpPr/>
            <p:nvPr/>
          </p:nvSpPr>
          <p:spPr>
            <a:xfrm>
              <a:off x="4572071" y="3656598"/>
              <a:ext cx="22610" cy="30269"/>
            </a:xfrm>
            <a:custGeom>
              <a:avLst/>
              <a:gdLst/>
              <a:ahLst/>
              <a:cxnLst/>
              <a:rect l="l" t="t" r="r" b="b"/>
              <a:pathLst>
                <a:path w="862" h="1154" extrusionOk="0">
                  <a:moveTo>
                    <a:pt x="170" y="0"/>
                  </a:moveTo>
                  <a:lnTo>
                    <a:pt x="0" y="1153"/>
                  </a:lnTo>
                  <a:lnTo>
                    <a:pt x="862" y="1153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2" name="Google Shape;19622;p68"/>
            <p:cNvSpPr/>
            <p:nvPr/>
          </p:nvSpPr>
          <p:spPr>
            <a:xfrm>
              <a:off x="4583271" y="3619482"/>
              <a:ext cx="147465" cy="43175"/>
            </a:xfrm>
            <a:custGeom>
              <a:avLst/>
              <a:gdLst/>
              <a:ahLst/>
              <a:cxnLst/>
              <a:rect l="l" t="t" r="r" b="b"/>
              <a:pathLst>
                <a:path w="5622" h="1646" extrusionOk="0">
                  <a:moveTo>
                    <a:pt x="4170" y="0"/>
                  </a:moveTo>
                  <a:cubicBezTo>
                    <a:pt x="3937" y="0"/>
                    <a:pt x="3704" y="8"/>
                    <a:pt x="3472" y="25"/>
                  </a:cubicBezTo>
                  <a:lnTo>
                    <a:pt x="1" y="1185"/>
                  </a:lnTo>
                  <a:lnTo>
                    <a:pt x="1" y="1422"/>
                  </a:lnTo>
                  <a:cubicBezTo>
                    <a:pt x="646" y="1580"/>
                    <a:pt x="1240" y="1645"/>
                    <a:pt x="1782" y="1645"/>
                  </a:cubicBezTo>
                  <a:cubicBezTo>
                    <a:pt x="3729" y="1645"/>
                    <a:pt x="5000" y="801"/>
                    <a:pt x="5520" y="371"/>
                  </a:cubicBezTo>
                  <a:cubicBezTo>
                    <a:pt x="5622" y="276"/>
                    <a:pt x="5574" y="107"/>
                    <a:pt x="5432" y="80"/>
                  </a:cubicBezTo>
                  <a:cubicBezTo>
                    <a:pt x="5013" y="27"/>
                    <a:pt x="4591" y="0"/>
                    <a:pt x="41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3" name="Google Shape;19623;p68"/>
            <p:cNvSpPr/>
            <p:nvPr/>
          </p:nvSpPr>
          <p:spPr>
            <a:xfrm>
              <a:off x="4583271" y="3555455"/>
              <a:ext cx="166482" cy="95110"/>
            </a:xfrm>
            <a:custGeom>
              <a:avLst/>
              <a:gdLst/>
              <a:ahLst/>
              <a:cxnLst/>
              <a:rect l="l" t="t" r="r" b="b"/>
              <a:pathLst>
                <a:path w="6347" h="3626" extrusionOk="0">
                  <a:moveTo>
                    <a:pt x="6154" y="0"/>
                  </a:moveTo>
                  <a:cubicBezTo>
                    <a:pt x="6142" y="0"/>
                    <a:pt x="6130" y="2"/>
                    <a:pt x="6117" y="5"/>
                  </a:cubicBezTo>
                  <a:cubicBezTo>
                    <a:pt x="1757" y="995"/>
                    <a:pt x="1" y="3626"/>
                    <a:pt x="1" y="3626"/>
                  </a:cubicBezTo>
                  <a:cubicBezTo>
                    <a:pt x="3893" y="3070"/>
                    <a:pt x="5703" y="1029"/>
                    <a:pt x="6273" y="242"/>
                  </a:cubicBezTo>
                  <a:cubicBezTo>
                    <a:pt x="6346" y="138"/>
                    <a:pt x="6270" y="0"/>
                    <a:pt x="6154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4" name="Google Shape;19624;p68"/>
            <p:cNvSpPr/>
            <p:nvPr/>
          </p:nvSpPr>
          <p:spPr>
            <a:xfrm>
              <a:off x="4436016" y="3619482"/>
              <a:ext cx="147465" cy="43175"/>
            </a:xfrm>
            <a:custGeom>
              <a:avLst/>
              <a:gdLst/>
              <a:ahLst/>
              <a:cxnLst/>
              <a:rect l="l" t="t" r="r" b="b"/>
              <a:pathLst>
                <a:path w="5622" h="1646" extrusionOk="0">
                  <a:moveTo>
                    <a:pt x="1452" y="0"/>
                  </a:moveTo>
                  <a:cubicBezTo>
                    <a:pt x="1031" y="0"/>
                    <a:pt x="609" y="27"/>
                    <a:pt x="190" y="80"/>
                  </a:cubicBezTo>
                  <a:cubicBezTo>
                    <a:pt x="48" y="107"/>
                    <a:pt x="0" y="276"/>
                    <a:pt x="102" y="371"/>
                  </a:cubicBezTo>
                  <a:cubicBezTo>
                    <a:pt x="622" y="801"/>
                    <a:pt x="1893" y="1645"/>
                    <a:pt x="3840" y="1645"/>
                  </a:cubicBezTo>
                  <a:cubicBezTo>
                    <a:pt x="4382" y="1645"/>
                    <a:pt x="4976" y="1580"/>
                    <a:pt x="5621" y="1422"/>
                  </a:cubicBezTo>
                  <a:lnTo>
                    <a:pt x="5621" y="1185"/>
                  </a:lnTo>
                  <a:lnTo>
                    <a:pt x="2150" y="25"/>
                  </a:lnTo>
                  <a:cubicBezTo>
                    <a:pt x="1918" y="8"/>
                    <a:pt x="1685" y="0"/>
                    <a:pt x="145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5" name="Google Shape;19625;p68"/>
            <p:cNvSpPr/>
            <p:nvPr/>
          </p:nvSpPr>
          <p:spPr>
            <a:xfrm>
              <a:off x="4430928" y="3444082"/>
              <a:ext cx="46191" cy="45535"/>
            </a:xfrm>
            <a:custGeom>
              <a:avLst/>
              <a:gdLst/>
              <a:ahLst/>
              <a:cxnLst/>
              <a:rect l="l" t="t" r="r" b="b"/>
              <a:pathLst>
                <a:path w="1761" h="1736" extrusionOk="0">
                  <a:moveTo>
                    <a:pt x="203" y="1"/>
                  </a:moveTo>
                  <a:cubicBezTo>
                    <a:pt x="88" y="1"/>
                    <a:pt x="1" y="110"/>
                    <a:pt x="25" y="230"/>
                  </a:cubicBezTo>
                  <a:lnTo>
                    <a:pt x="330" y="1532"/>
                  </a:lnTo>
                  <a:lnTo>
                    <a:pt x="1761" y="1735"/>
                  </a:lnTo>
                  <a:lnTo>
                    <a:pt x="1557" y="305"/>
                  </a:lnTo>
                  <a:lnTo>
                    <a:pt x="249" y="6"/>
                  </a:lnTo>
                  <a:cubicBezTo>
                    <a:pt x="233" y="2"/>
                    <a:pt x="218" y="1"/>
                    <a:pt x="203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6" name="Google Shape;19626;p68"/>
            <p:cNvSpPr/>
            <p:nvPr/>
          </p:nvSpPr>
          <p:spPr>
            <a:xfrm>
              <a:off x="4464135" y="3435899"/>
              <a:ext cx="92487" cy="118874"/>
            </a:xfrm>
            <a:custGeom>
              <a:avLst/>
              <a:gdLst/>
              <a:ahLst/>
              <a:cxnLst/>
              <a:rect l="l" t="t" r="r" b="b"/>
              <a:pathLst>
                <a:path w="3526" h="4532" extrusionOk="0">
                  <a:moveTo>
                    <a:pt x="189" y="1"/>
                  </a:moveTo>
                  <a:cubicBezTo>
                    <a:pt x="87" y="1"/>
                    <a:pt x="1" y="84"/>
                    <a:pt x="6" y="190"/>
                  </a:cubicBezTo>
                  <a:cubicBezTo>
                    <a:pt x="20" y="786"/>
                    <a:pt x="88" y="2230"/>
                    <a:pt x="467" y="3187"/>
                  </a:cubicBezTo>
                  <a:cubicBezTo>
                    <a:pt x="739" y="3885"/>
                    <a:pt x="1152" y="4441"/>
                    <a:pt x="1810" y="4522"/>
                  </a:cubicBezTo>
                  <a:cubicBezTo>
                    <a:pt x="1860" y="4528"/>
                    <a:pt x="1910" y="4531"/>
                    <a:pt x="1960" y="4531"/>
                  </a:cubicBezTo>
                  <a:cubicBezTo>
                    <a:pt x="2577" y="4531"/>
                    <a:pt x="3120" y="4073"/>
                    <a:pt x="3302" y="3458"/>
                  </a:cubicBezTo>
                  <a:cubicBezTo>
                    <a:pt x="3526" y="2725"/>
                    <a:pt x="3322" y="1932"/>
                    <a:pt x="2780" y="1396"/>
                  </a:cubicBezTo>
                  <a:cubicBezTo>
                    <a:pt x="2142" y="759"/>
                    <a:pt x="813" y="217"/>
                    <a:pt x="257" y="13"/>
                  </a:cubicBezTo>
                  <a:cubicBezTo>
                    <a:pt x="234" y="5"/>
                    <a:pt x="211" y="1"/>
                    <a:pt x="18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7" name="Google Shape;19627;p68"/>
            <p:cNvSpPr/>
            <p:nvPr/>
          </p:nvSpPr>
          <p:spPr>
            <a:xfrm>
              <a:off x="4422481" y="3476791"/>
              <a:ext cx="121681" cy="88867"/>
            </a:xfrm>
            <a:custGeom>
              <a:avLst/>
              <a:gdLst/>
              <a:ahLst/>
              <a:cxnLst/>
              <a:rect l="l" t="t" r="r" b="b"/>
              <a:pathLst>
                <a:path w="4639" h="3388" extrusionOk="0">
                  <a:moveTo>
                    <a:pt x="225" y="0"/>
                  </a:moveTo>
                  <a:cubicBezTo>
                    <a:pt x="89" y="0"/>
                    <a:pt x="1" y="129"/>
                    <a:pt x="48" y="251"/>
                  </a:cubicBezTo>
                  <a:cubicBezTo>
                    <a:pt x="252" y="807"/>
                    <a:pt x="788" y="2143"/>
                    <a:pt x="1425" y="2780"/>
                  </a:cubicBezTo>
                  <a:cubicBezTo>
                    <a:pt x="1823" y="3174"/>
                    <a:pt x="2357" y="3388"/>
                    <a:pt x="2903" y="3388"/>
                  </a:cubicBezTo>
                  <a:cubicBezTo>
                    <a:pt x="3100" y="3388"/>
                    <a:pt x="3299" y="3360"/>
                    <a:pt x="3493" y="3302"/>
                  </a:cubicBezTo>
                  <a:cubicBezTo>
                    <a:pt x="4157" y="3106"/>
                    <a:pt x="4639" y="2489"/>
                    <a:pt x="4551" y="1804"/>
                  </a:cubicBezTo>
                  <a:cubicBezTo>
                    <a:pt x="4469" y="1153"/>
                    <a:pt x="3913" y="739"/>
                    <a:pt x="3222" y="461"/>
                  </a:cubicBezTo>
                  <a:cubicBezTo>
                    <a:pt x="2259" y="88"/>
                    <a:pt x="815" y="14"/>
                    <a:pt x="22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8" name="Google Shape;19628;p68"/>
            <p:cNvSpPr/>
            <p:nvPr/>
          </p:nvSpPr>
          <p:spPr>
            <a:xfrm>
              <a:off x="4689818" y="3444082"/>
              <a:ext cx="46007" cy="45535"/>
            </a:xfrm>
            <a:custGeom>
              <a:avLst/>
              <a:gdLst/>
              <a:ahLst/>
              <a:cxnLst/>
              <a:rect l="l" t="t" r="r" b="b"/>
              <a:pathLst>
                <a:path w="1754" h="1736" extrusionOk="0">
                  <a:moveTo>
                    <a:pt x="1551" y="1"/>
                  </a:moveTo>
                  <a:cubicBezTo>
                    <a:pt x="1536" y="1"/>
                    <a:pt x="1521" y="2"/>
                    <a:pt x="1506" y="6"/>
                  </a:cubicBezTo>
                  <a:lnTo>
                    <a:pt x="204" y="305"/>
                  </a:lnTo>
                  <a:lnTo>
                    <a:pt x="0" y="1735"/>
                  </a:lnTo>
                  <a:lnTo>
                    <a:pt x="1424" y="1532"/>
                  </a:lnTo>
                  <a:lnTo>
                    <a:pt x="1729" y="230"/>
                  </a:lnTo>
                  <a:cubicBezTo>
                    <a:pt x="1753" y="110"/>
                    <a:pt x="1666" y="1"/>
                    <a:pt x="1551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9" name="Google Shape;19629;p68"/>
            <p:cNvSpPr/>
            <p:nvPr/>
          </p:nvSpPr>
          <p:spPr>
            <a:xfrm>
              <a:off x="4610131" y="3435899"/>
              <a:ext cx="92487" cy="118874"/>
            </a:xfrm>
            <a:custGeom>
              <a:avLst/>
              <a:gdLst/>
              <a:ahLst/>
              <a:cxnLst/>
              <a:rect l="l" t="t" r="r" b="b"/>
              <a:pathLst>
                <a:path w="3526" h="4532" extrusionOk="0">
                  <a:moveTo>
                    <a:pt x="3337" y="1"/>
                  </a:moveTo>
                  <a:cubicBezTo>
                    <a:pt x="3315" y="1"/>
                    <a:pt x="3292" y="5"/>
                    <a:pt x="3269" y="13"/>
                  </a:cubicBezTo>
                  <a:cubicBezTo>
                    <a:pt x="2713" y="217"/>
                    <a:pt x="1384" y="759"/>
                    <a:pt x="746" y="1396"/>
                  </a:cubicBezTo>
                  <a:cubicBezTo>
                    <a:pt x="204" y="1932"/>
                    <a:pt x="1" y="2725"/>
                    <a:pt x="224" y="3458"/>
                  </a:cubicBezTo>
                  <a:cubicBezTo>
                    <a:pt x="406" y="4073"/>
                    <a:pt x="949" y="4531"/>
                    <a:pt x="1572" y="4531"/>
                  </a:cubicBezTo>
                  <a:cubicBezTo>
                    <a:pt x="1622" y="4531"/>
                    <a:pt x="1672" y="4528"/>
                    <a:pt x="1723" y="4522"/>
                  </a:cubicBezTo>
                  <a:cubicBezTo>
                    <a:pt x="2374" y="4441"/>
                    <a:pt x="2787" y="3885"/>
                    <a:pt x="3059" y="3187"/>
                  </a:cubicBezTo>
                  <a:cubicBezTo>
                    <a:pt x="3438" y="2230"/>
                    <a:pt x="3506" y="786"/>
                    <a:pt x="3520" y="190"/>
                  </a:cubicBezTo>
                  <a:cubicBezTo>
                    <a:pt x="3525" y="84"/>
                    <a:pt x="3439" y="1"/>
                    <a:pt x="3337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0" name="Google Shape;19630;p68"/>
            <p:cNvSpPr/>
            <p:nvPr/>
          </p:nvSpPr>
          <p:spPr>
            <a:xfrm>
              <a:off x="4622590" y="3476791"/>
              <a:ext cx="121681" cy="88867"/>
            </a:xfrm>
            <a:custGeom>
              <a:avLst/>
              <a:gdLst/>
              <a:ahLst/>
              <a:cxnLst/>
              <a:rect l="l" t="t" r="r" b="b"/>
              <a:pathLst>
                <a:path w="4639" h="3388" extrusionOk="0">
                  <a:moveTo>
                    <a:pt x="4414" y="0"/>
                  </a:moveTo>
                  <a:cubicBezTo>
                    <a:pt x="3824" y="14"/>
                    <a:pt x="2380" y="88"/>
                    <a:pt x="1417" y="461"/>
                  </a:cubicBezTo>
                  <a:cubicBezTo>
                    <a:pt x="726" y="739"/>
                    <a:pt x="170" y="1153"/>
                    <a:pt x="88" y="1804"/>
                  </a:cubicBezTo>
                  <a:cubicBezTo>
                    <a:pt x="0" y="2489"/>
                    <a:pt x="482" y="3106"/>
                    <a:pt x="1146" y="3302"/>
                  </a:cubicBezTo>
                  <a:cubicBezTo>
                    <a:pt x="1340" y="3360"/>
                    <a:pt x="1539" y="3388"/>
                    <a:pt x="1736" y="3388"/>
                  </a:cubicBezTo>
                  <a:cubicBezTo>
                    <a:pt x="2282" y="3388"/>
                    <a:pt x="2816" y="3174"/>
                    <a:pt x="3214" y="2780"/>
                  </a:cubicBezTo>
                  <a:cubicBezTo>
                    <a:pt x="3852" y="2143"/>
                    <a:pt x="4387" y="807"/>
                    <a:pt x="4591" y="251"/>
                  </a:cubicBezTo>
                  <a:cubicBezTo>
                    <a:pt x="4638" y="129"/>
                    <a:pt x="4550" y="0"/>
                    <a:pt x="44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1" name="Google Shape;19631;p68"/>
            <p:cNvSpPr/>
            <p:nvPr/>
          </p:nvSpPr>
          <p:spPr>
            <a:xfrm>
              <a:off x="4560687" y="3365366"/>
              <a:ext cx="45378" cy="62532"/>
            </a:xfrm>
            <a:custGeom>
              <a:avLst/>
              <a:gdLst/>
              <a:ahLst/>
              <a:cxnLst/>
              <a:rect l="l" t="t" r="r" b="b"/>
              <a:pathLst>
                <a:path w="1730" h="2384" extrusionOk="0">
                  <a:moveTo>
                    <a:pt x="865" y="0"/>
                  </a:moveTo>
                  <a:cubicBezTo>
                    <a:pt x="804" y="0"/>
                    <a:pt x="743" y="31"/>
                    <a:pt x="706" y="92"/>
                  </a:cubicBezTo>
                  <a:lnTo>
                    <a:pt x="1" y="1224"/>
                  </a:lnTo>
                  <a:lnTo>
                    <a:pt x="862" y="2384"/>
                  </a:lnTo>
                  <a:lnTo>
                    <a:pt x="1730" y="1224"/>
                  </a:lnTo>
                  <a:lnTo>
                    <a:pt x="1024" y="92"/>
                  </a:lnTo>
                  <a:cubicBezTo>
                    <a:pt x="987" y="31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2" name="Google Shape;19632;p68"/>
            <p:cNvSpPr/>
            <p:nvPr/>
          </p:nvSpPr>
          <p:spPr>
            <a:xfrm>
              <a:off x="4551271" y="3382730"/>
              <a:ext cx="86638" cy="128343"/>
            </a:xfrm>
            <a:custGeom>
              <a:avLst/>
              <a:gdLst/>
              <a:ahLst/>
              <a:cxnLst/>
              <a:rect l="l" t="t" r="r" b="b"/>
              <a:pathLst>
                <a:path w="3303" h="4893" extrusionOk="0">
                  <a:moveTo>
                    <a:pt x="2331" y="1"/>
                  </a:moveTo>
                  <a:cubicBezTo>
                    <a:pt x="2281" y="1"/>
                    <a:pt x="2230" y="20"/>
                    <a:pt x="2190" y="60"/>
                  </a:cubicBezTo>
                  <a:cubicBezTo>
                    <a:pt x="1783" y="488"/>
                    <a:pt x="814" y="1559"/>
                    <a:pt x="400" y="2501"/>
                  </a:cubicBezTo>
                  <a:cubicBezTo>
                    <a:pt x="102" y="3193"/>
                    <a:pt x="0" y="3878"/>
                    <a:pt x="407" y="4393"/>
                  </a:cubicBezTo>
                  <a:cubicBezTo>
                    <a:pt x="667" y="4728"/>
                    <a:pt x="1063" y="4892"/>
                    <a:pt x="1471" y="4892"/>
                  </a:cubicBezTo>
                  <a:cubicBezTo>
                    <a:pt x="1723" y="4892"/>
                    <a:pt x="1980" y="4829"/>
                    <a:pt x="2211" y="4705"/>
                  </a:cubicBezTo>
                  <a:cubicBezTo>
                    <a:pt x="2889" y="4339"/>
                    <a:pt x="3302" y="3634"/>
                    <a:pt x="3302" y="2874"/>
                  </a:cubicBezTo>
                  <a:cubicBezTo>
                    <a:pt x="3302" y="1972"/>
                    <a:pt x="2740" y="650"/>
                    <a:pt x="2495" y="108"/>
                  </a:cubicBezTo>
                  <a:cubicBezTo>
                    <a:pt x="2464" y="37"/>
                    <a:pt x="2399" y="1"/>
                    <a:pt x="233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3" name="Google Shape;19633;p68"/>
            <p:cNvSpPr/>
            <p:nvPr/>
          </p:nvSpPr>
          <p:spPr>
            <a:xfrm>
              <a:off x="4528844" y="3382730"/>
              <a:ext cx="86638" cy="128343"/>
            </a:xfrm>
            <a:custGeom>
              <a:avLst/>
              <a:gdLst/>
              <a:ahLst/>
              <a:cxnLst/>
              <a:rect l="l" t="t" r="r" b="b"/>
              <a:pathLst>
                <a:path w="3303" h="4893" extrusionOk="0">
                  <a:moveTo>
                    <a:pt x="972" y="1"/>
                  </a:moveTo>
                  <a:cubicBezTo>
                    <a:pt x="904" y="1"/>
                    <a:pt x="839" y="37"/>
                    <a:pt x="808" y="108"/>
                  </a:cubicBezTo>
                  <a:cubicBezTo>
                    <a:pt x="564" y="650"/>
                    <a:pt x="1" y="1972"/>
                    <a:pt x="1" y="2874"/>
                  </a:cubicBezTo>
                  <a:cubicBezTo>
                    <a:pt x="1" y="3634"/>
                    <a:pt x="414" y="4339"/>
                    <a:pt x="1092" y="4705"/>
                  </a:cubicBezTo>
                  <a:cubicBezTo>
                    <a:pt x="1323" y="4829"/>
                    <a:pt x="1580" y="4892"/>
                    <a:pt x="1832" y="4892"/>
                  </a:cubicBezTo>
                  <a:cubicBezTo>
                    <a:pt x="2240" y="4892"/>
                    <a:pt x="2636" y="4728"/>
                    <a:pt x="2896" y="4393"/>
                  </a:cubicBezTo>
                  <a:cubicBezTo>
                    <a:pt x="3303" y="3878"/>
                    <a:pt x="3201" y="3193"/>
                    <a:pt x="2903" y="2501"/>
                  </a:cubicBezTo>
                  <a:cubicBezTo>
                    <a:pt x="2489" y="1559"/>
                    <a:pt x="1520" y="488"/>
                    <a:pt x="1113" y="60"/>
                  </a:cubicBezTo>
                  <a:cubicBezTo>
                    <a:pt x="1073" y="20"/>
                    <a:pt x="1022" y="1"/>
                    <a:pt x="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4" name="Google Shape;19634;p68"/>
            <p:cNvSpPr/>
            <p:nvPr/>
          </p:nvSpPr>
          <p:spPr>
            <a:xfrm>
              <a:off x="4417026" y="3555455"/>
              <a:ext cx="166456" cy="95110"/>
            </a:xfrm>
            <a:custGeom>
              <a:avLst/>
              <a:gdLst/>
              <a:ahLst/>
              <a:cxnLst/>
              <a:rect l="l" t="t" r="r" b="b"/>
              <a:pathLst>
                <a:path w="6346" h="3626" extrusionOk="0">
                  <a:moveTo>
                    <a:pt x="197" y="0"/>
                  </a:moveTo>
                  <a:cubicBezTo>
                    <a:pt x="76" y="0"/>
                    <a:pt x="0" y="138"/>
                    <a:pt x="80" y="242"/>
                  </a:cubicBezTo>
                  <a:cubicBezTo>
                    <a:pt x="643" y="1029"/>
                    <a:pt x="2460" y="3070"/>
                    <a:pt x="6345" y="3626"/>
                  </a:cubicBezTo>
                  <a:cubicBezTo>
                    <a:pt x="6345" y="3626"/>
                    <a:pt x="4589" y="995"/>
                    <a:pt x="236" y="5"/>
                  </a:cubicBezTo>
                  <a:cubicBezTo>
                    <a:pt x="223" y="2"/>
                    <a:pt x="209" y="0"/>
                    <a:pt x="19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5" name="Google Shape;19635;p68"/>
            <p:cNvSpPr/>
            <p:nvPr/>
          </p:nvSpPr>
          <p:spPr>
            <a:xfrm>
              <a:off x="4560687" y="3478968"/>
              <a:ext cx="45378" cy="62401"/>
            </a:xfrm>
            <a:custGeom>
              <a:avLst/>
              <a:gdLst/>
              <a:ahLst/>
              <a:cxnLst/>
              <a:rect l="l" t="t" r="r" b="b"/>
              <a:pathLst>
                <a:path w="1730" h="2379" extrusionOk="0">
                  <a:moveTo>
                    <a:pt x="865" y="0"/>
                  </a:moveTo>
                  <a:cubicBezTo>
                    <a:pt x="804" y="0"/>
                    <a:pt x="743" y="29"/>
                    <a:pt x="706" y="87"/>
                  </a:cubicBezTo>
                  <a:lnTo>
                    <a:pt x="1" y="1226"/>
                  </a:lnTo>
                  <a:lnTo>
                    <a:pt x="862" y="2379"/>
                  </a:lnTo>
                  <a:lnTo>
                    <a:pt x="1730" y="1226"/>
                  </a:lnTo>
                  <a:lnTo>
                    <a:pt x="1024" y="87"/>
                  </a:lnTo>
                  <a:cubicBezTo>
                    <a:pt x="987" y="29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6" name="Google Shape;19636;p68"/>
            <p:cNvSpPr/>
            <p:nvPr/>
          </p:nvSpPr>
          <p:spPr>
            <a:xfrm>
              <a:off x="4551271" y="3496306"/>
              <a:ext cx="86638" cy="128422"/>
            </a:xfrm>
            <a:custGeom>
              <a:avLst/>
              <a:gdLst/>
              <a:ahLst/>
              <a:cxnLst/>
              <a:rect l="l" t="t" r="r" b="b"/>
              <a:pathLst>
                <a:path w="3303" h="4896" extrusionOk="0">
                  <a:moveTo>
                    <a:pt x="2329" y="1"/>
                  </a:moveTo>
                  <a:cubicBezTo>
                    <a:pt x="2280" y="1"/>
                    <a:pt x="2230" y="21"/>
                    <a:pt x="2190" y="63"/>
                  </a:cubicBezTo>
                  <a:cubicBezTo>
                    <a:pt x="1783" y="490"/>
                    <a:pt x="814" y="1562"/>
                    <a:pt x="400" y="2504"/>
                  </a:cubicBezTo>
                  <a:cubicBezTo>
                    <a:pt x="102" y="3189"/>
                    <a:pt x="0" y="3874"/>
                    <a:pt x="407" y="4396"/>
                  </a:cubicBezTo>
                  <a:cubicBezTo>
                    <a:pt x="667" y="4731"/>
                    <a:pt x="1063" y="4895"/>
                    <a:pt x="1471" y="4895"/>
                  </a:cubicBezTo>
                  <a:cubicBezTo>
                    <a:pt x="1723" y="4895"/>
                    <a:pt x="1980" y="4832"/>
                    <a:pt x="2211" y="4708"/>
                  </a:cubicBezTo>
                  <a:cubicBezTo>
                    <a:pt x="2889" y="4342"/>
                    <a:pt x="3302" y="3636"/>
                    <a:pt x="3302" y="2877"/>
                  </a:cubicBezTo>
                  <a:cubicBezTo>
                    <a:pt x="3302" y="1975"/>
                    <a:pt x="2740" y="653"/>
                    <a:pt x="2495" y="111"/>
                  </a:cubicBezTo>
                  <a:cubicBezTo>
                    <a:pt x="2464" y="40"/>
                    <a:pt x="2398" y="1"/>
                    <a:pt x="232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7" name="Google Shape;19637;p68"/>
            <p:cNvSpPr/>
            <p:nvPr/>
          </p:nvSpPr>
          <p:spPr>
            <a:xfrm>
              <a:off x="4528844" y="3496306"/>
              <a:ext cx="86638" cy="128422"/>
            </a:xfrm>
            <a:custGeom>
              <a:avLst/>
              <a:gdLst/>
              <a:ahLst/>
              <a:cxnLst/>
              <a:rect l="l" t="t" r="r" b="b"/>
              <a:pathLst>
                <a:path w="3303" h="4896" extrusionOk="0">
                  <a:moveTo>
                    <a:pt x="974" y="1"/>
                  </a:moveTo>
                  <a:cubicBezTo>
                    <a:pt x="905" y="1"/>
                    <a:pt x="839" y="40"/>
                    <a:pt x="808" y="111"/>
                  </a:cubicBezTo>
                  <a:cubicBezTo>
                    <a:pt x="564" y="653"/>
                    <a:pt x="1" y="1975"/>
                    <a:pt x="1" y="2877"/>
                  </a:cubicBezTo>
                  <a:cubicBezTo>
                    <a:pt x="1" y="3636"/>
                    <a:pt x="414" y="4342"/>
                    <a:pt x="1092" y="4708"/>
                  </a:cubicBezTo>
                  <a:cubicBezTo>
                    <a:pt x="1323" y="4832"/>
                    <a:pt x="1580" y="4895"/>
                    <a:pt x="1832" y="4895"/>
                  </a:cubicBezTo>
                  <a:cubicBezTo>
                    <a:pt x="2240" y="4895"/>
                    <a:pt x="2636" y="4731"/>
                    <a:pt x="2896" y="4396"/>
                  </a:cubicBezTo>
                  <a:cubicBezTo>
                    <a:pt x="3303" y="3874"/>
                    <a:pt x="3201" y="3189"/>
                    <a:pt x="2903" y="2504"/>
                  </a:cubicBezTo>
                  <a:cubicBezTo>
                    <a:pt x="2489" y="1562"/>
                    <a:pt x="1520" y="490"/>
                    <a:pt x="1113" y="63"/>
                  </a:cubicBezTo>
                  <a:cubicBezTo>
                    <a:pt x="1073" y="21"/>
                    <a:pt x="1023" y="1"/>
                    <a:pt x="97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38" name="Google Shape;19638;p68"/>
          <p:cNvGrpSpPr/>
          <p:nvPr/>
        </p:nvGrpSpPr>
        <p:grpSpPr>
          <a:xfrm>
            <a:off x="2497068" y="1980186"/>
            <a:ext cx="363994" cy="370105"/>
            <a:chOff x="2497068" y="1980186"/>
            <a:chExt cx="363994" cy="370105"/>
          </a:xfrm>
        </p:grpSpPr>
        <p:sp>
          <p:nvSpPr>
            <p:cNvPr id="19639" name="Google Shape;19639;p68"/>
            <p:cNvSpPr/>
            <p:nvPr/>
          </p:nvSpPr>
          <p:spPr>
            <a:xfrm>
              <a:off x="2702974" y="1980186"/>
              <a:ext cx="131832" cy="172488"/>
            </a:xfrm>
            <a:custGeom>
              <a:avLst/>
              <a:gdLst/>
              <a:ahLst/>
              <a:cxnLst/>
              <a:rect l="l" t="t" r="r" b="b"/>
              <a:pathLst>
                <a:path w="5026" h="6576" extrusionOk="0">
                  <a:moveTo>
                    <a:pt x="4563" y="0"/>
                  </a:moveTo>
                  <a:cubicBezTo>
                    <a:pt x="4465" y="0"/>
                    <a:pt x="4366" y="31"/>
                    <a:pt x="4279" y="100"/>
                  </a:cubicBezTo>
                  <a:lnTo>
                    <a:pt x="1" y="3606"/>
                  </a:lnTo>
                  <a:lnTo>
                    <a:pt x="5025" y="6576"/>
                  </a:lnTo>
                  <a:lnTo>
                    <a:pt x="5025" y="460"/>
                  </a:lnTo>
                  <a:cubicBezTo>
                    <a:pt x="5025" y="186"/>
                    <a:pt x="4800" y="0"/>
                    <a:pt x="45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0" name="Google Shape;19640;p68"/>
            <p:cNvSpPr/>
            <p:nvPr/>
          </p:nvSpPr>
          <p:spPr>
            <a:xfrm>
              <a:off x="2742634" y="2020292"/>
              <a:ext cx="80238" cy="125274"/>
            </a:xfrm>
            <a:custGeom>
              <a:avLst/>
              <a:gdLst/>
              <a:ahLst/>
              <a:cxnLst/>
              <a:rect l="l" t="t" r="r" b="b"/>
              <a:pathLst>
                <a:path w="3059" h="4776" extrusionOk="0">
                  <a:moveTo>
                    <a:pt x="2764" y="0"/>
                  </a:moveTo>
                  <a:cubicBezTo>
                    <a:pt x="2688" y="0"/>
                    <a:pt x="2610" y="30"/>
                    <a:pt x="2550" y="97"/>
                  </a:cubicBezTo>
                  <a:lnTo>
                    <a:pt x="1" y="2972"/>
                  </a:lnTo>
                  <a:lnTo>
                    <a:pt x="3059" y="4776"/>
                  </a:lnTo>
                  <a:lnTo>
                    <a:pt x="3059" y="287"/>
                  </a:lnTo>
                  <a:cubicBezTo>
                    <a:pt x="3054" y="113"/>
                    <a:pt x="2911" y="0"/>
                    <a:pt x="2764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1" name="Google Shape;19641;p68"/>
            <p:cNvSpPr/>
            <p:nvPr/>
          </p:nvSpPr>
          <p:spPr>
            <a:xfrm>
              <a:off x="2523351" y="1980186"/>
              <a:ext cx="131806" cy="172488"/>
            </a:xfrm>
            <a:custGeom>
              <a:avLst/>
              <a:gdLst/>
              <a:ahLst/>
              <a:cxnLst/>
              <a:rect l="l" t="t" r="r" b="b"/>
              <a:pathLst>
                <a:path w="5025" h="6576" extrusionOk="0">
                  <a:moveTo>
                    <a:pt x="463" y="0"/>
                  </a:moveTo>
                  <a:cubicBezTo>
                    <a:pt x="225" y="0"/>
                    <a:pt x="0" y="186"/>
                    <a:pt x="0" y="460"/>
                  </a:cubicBezTo>
                  <a:lnTo>
                    <a:pt x="0" y="6576"/>
                  </a:lnTo>
                  <a:lnTo>
                    <a:pt x="5025" y="3606"/>
                  </a:lnTo>
                  <a:lnTo>
                    <a:pt x="746" y="100"/>
                  </a:lnTo>
                  <a:cubicBezTo>
                    <a:pt x="659" y="31"/>
                    <a:pt x="560" y="0"/>
                    <a:pt x="4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2" name="Google Shape;19642;p68"/>
            <p:cNvSpPr/>
            <p:nvPr/>
          </p:nvSpPr>
          <p:spPr>
            <a:xfrm>
              <a:off x="2535443" y="2020292"/>
              <a:ext cx="80238" cy="125274"/>
            </a:xfrm>
            <a:custGeom>
              <a:avLst/>
              <a:gdLst/>
              <a:ahLst/>
              <a:cxnLst/>
              <a:rect l="l" t="t" r="r" b="b"/>
              <a:pathLst>
                <a:path w="3059" h="4776" extrusionOk="0">
                  <a:moveTo>
                    <a:pt x="291" y="0"/>
                  </a:moveTo>
                  <a:cubicBezTo>
                    <a:pt x="142" y="0"/>
                    <a:pt x="0" y="113"/>
                    <a:pt x="0" y="287"/>
                  </a:cubicBezTo>
                  <a:lnTo>
                    <a:pt x="0" y="4776"/>
                  </a:lnTo>
                  <a:lnTo>
                    <a:pt x="3058" y="2972"/>
                  </a:lnTo>
                  <a:lnTo>
                    <a:pt x="509" y="97"/>
                  </a:lnTo>
                  <a:cubicBezTo>
                    <a:pt x="446" y="30"/>
                    <a:pt x="368" y="0"/>
                    <a:pt x="29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3" name="Google Shape;19643;p68"/>
            <p:cNvSpPr/>
            <p:nvPr/>
          </p:nvSpPr>
          <p:spPr>
            <a:xfrm>
              <a:off x="2511416" y="2032961"/>
              <a:ext cx="335298" cy="317331"/>
            </a:xfrm>
            <a:custGeom>
              <a:avLst/>
              <a:gdLst/>
              <a:ahLst/>
              <a:cxnLst/>
              <a:rect l="l" t="t" r="r" b="b"/>
              <a:pathLst>
                <a:path w="12783" h="12098" extrusionOk="0">
                  <a:moveTo>
                    <a:pt x="6388" y="1"/>
                  </a:moveTo>
                  <a:cubicBezTo>
                    <a:pt x="2862" y="1"/>
                    <a:pt x="1" y="2706"/>
                    <a:pt x="1" y="6049"/>
                  </a:cubicBezTo>
                  <a:cubicBezTo>
                    <a:pt x="1" y="9385"/>
                    <a:pt x="2862" y="12097"/>
                    <a:pt x="6388" y="12097"/>
                  </a:cubicBezTo>
                  <a:cubicBezTo>
                    <a:pt x="9921" y="12097"/>
                    <a:pt x="12782" y="9385"/>
                    <a:pt x="12782" y="6049"/>
                  </a:cubicBezTo>
                  <a:cubicBezTo>
                    <a:pt x="12782" y="2706"/>
                    <a:pt x="9921" y="1"/>
                    <a:pt x="638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4" name="Google Shape;19644;p68"/>
            <p:cNvSpPr/>
            <p:nvPr/>
          </p:nvSpPr>
          <p:spPr>
            <a:xfrm>
              <a:off x="2655130" y="2278395"/>
              <a:ext cx="47870" cy="47870"/>
            </a:xfrm>
            <a:custGeom>
              <a:avLst/>
              <a:gdLst/>
              <a:ahLst/>
              <a:cxnLst/>
              <a:rect l="l" t="t" r="r" b="b"/>
              <a:pathLst>
                <a:path w="1825" h="1825" extrusionOk="0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1418"/>
                    <a:pt x="408" y="1825"/>
                    <a:pt x="916" y="1825"/>
                  </a:cubicBezTo>
                  <a:cubicBezTo>
                    <a:pt x="1418" y="1825"/>
                    <a:pt x="1825" y="1418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5" name="Google Shape;19645;p68"/>
            <p:cNvSpPr/>
            <p:nvPr/>
          </p:nvSpPr>
          <p:spPr>
            <a:xfrm>
              <a:off x="2656914" y="2228610"/>
              <a:ext cx="44302" cy="30112"/>
            </a:xfrm>
            <a:custGeom>
              <a:avLst/>
              <a:gdLst/>
              <a:ahLst/>
              <a:cxnLst/>
              <a:rect l="l" t="t" r="r" b="b"/>
              <a:pathLst>
                <a:path w="1689" h="1148" extrusionOk="0">
                  <a:moveTo>
                    <a:pt x="340" y="0"/>
                  </a:moveTo>
                  <a:cubicBezTo>
                    <a:pt x="123" y="0"/>
                    <a:pt x="0" y="258"/>
                    <a:pt x="136" y="427"/>
                  </a:cubicBezTo>
                  <a:lnTo>
                    <a:pt x="645" y="1051"/>
                  </a:lnTo>
                  <a:cubicBezTo>
                    <a:pt x="695" y="1116"/>
                    <a:pt x="770" y="1148"/>
                    <a:pt x="845" y="1148"/>
                  </a:cubicBezTo>
                  <a:cubicBezTo>
                    <a:pt x="919" y="1148"/>
                    <a:pt x="994" y="1116"/>
                    <a:pt x="1045" y="1051"/>
                  </a:cubicBezTo>
                  <a:lnTo>
                    <a:pt x="1553" y="427"/>
                  </a:lnTo>
                  <a:cubicBezTo>
                    <a:pt x="1689" y="258"/>
                    <a:pt x="1567" y="0"/>
                    <a:pt x="135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6" name="Google Shape;19646;p68"/>
            <p:cNvSpPr/>
            <p:nvPr/>
          </p:nvSpPr>
          <p:spPr>
            <a:xfrm>
              <a:off x="2737204" y="2253555"/>
              <a:ext cx="111792" cy="42834"/>
            </a:xfrm>
            <a:custGeom>
              <a:avLst/>
              <a:gdLst/>
              <a:ahLst/>
              <a:cxnLst/>
              <a:rect l="l" t="t" r="r" b="b"/>
              <a:pathLst>
                <a:path w="4262" h="1633" extrusionOk="0">
                  <a:moveTo>
                    <a:pt x="321" y="1"/>
                  </a:moveTo>
                  <a:cubicBezTo>
                    <a:pt x="57" y="1"/>
                    <a:pt x="1" y="402"/>
                    <a:pt x="282" y="460"/>
                  </a:cubicBezTo>
                  <a:cubicBezTo>
                    <a:pt x="303" y="460"/>
                    <a:pt x="2459" y="887"/>
                    <a:pt x="3842" y="1605"/>
                  </a:cubicBezTo>
                  <a:cubicBezTo>
                    <a:pt x="3875" y="1619"/>
                    <a:pt x="3908" y="1632"/>
                    <a:pt x="3948" y="1633"/>
                  </a:cubicBezTo>
                  <a:lnTo>
                    <a:pt x="3948" y="1633"/>
                  </a:lnTo>
                  <a:cubicBezTo>
                    <a:pt x="4189" y="1629"/>
                    <a:pt x="4261" y="1307"/>
                    <a:pt x="4052" y="1199"/>
                  </a:cubicBezTo>
                  <a:cubicBezTo>
                    <a:pt x="2615" y="453"/>
                    <a:pt x="459" y="26"/>
                    <a:pt x="370" y="5"/>
                  </a:cubicBezTo>
                  <a:cubicBezTo>
                    <a:pt x="353" y="2"/>
                    <a:pt x="336" y="1"/>
                    <a:pt x="321" y="1"/>
                  </a:cubicBezTo>
                  <a:close/>
                  <a:moveTo>
                    <a:pt x="3948" y="1633"/>
                  </a:moveTo>
                  <a:lnTo>
                    <a:pt x="3948" y="1633"/>
                  </a:lnTo>
                  <a:cubicBezTo>
                    <a:pt x="3946" y="1633"/>
                    <a:pt x="3945" y="1633"/>
                    <a:pt x="3944" y="1633"/>
                  </a:cubicBezTo>
                  <a:lnTo>
                    <a:pt x="3951" y="1633"/>
                  </a:lnTo>
                  <a:cubicBezTo>
                    <a:pt x="3950" y="1633"/>
                    <a:pt x="3949" y="1633"/>
                    <a:pt x="3948" y="1633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7" name="Google Shape;19647;p68"/>
            <p:cNvSpPr/>
            <p:nvPr/>
          </p:nvSpPr>
          <p:spPr>
            <a:xfrm>
              <a:off x="2747670" y="2234879"/>
              <a:ext cx="113392" cy="19541"/>
            </a:xfrm>
            <a:custGeom>
              <a:avLst/>
              <a:gdLst/>
              <a:ahLst/>
              <a:cxnLst/>
              <a:rect l="l" t="t" r="r" b="b"/>
              <a:pathLst>
                <a:path w="4323" h="745" extrusionOk="0">
                  <a:moveTo>
                    <a:pt x="817" y="0"/>
                  </a:moveTo>
                  <a:cubicBezTo>
                    <a:pt x="523" y="0"/>
                    <a:pt x="330" y="5"/>
                    <a:pt x="304" y="5"/>
                  </a:cubicBezTo>
                  <a:cubicBezTo>
                    <a:pt x="1" y="12"/>
                    <a:pt x="12" y="460"/>
                    <a:pt x="311" y="460"/>
                  </a:cubicBezTo>
                  <a:cubicBezTo>
                    <a:pt x="313" y="460"/>
                    <a:pt x="315" y="460"/>
                    <a:pt x="317" y="460"/>
                  </a:cubicBezTo>
                  <a:cubicBezTo>
                    <a:pt x="323" y="460"/>
                    <a:pt x="512" y="454"/>
                    <a:pt x="808" y="454"/>
                  </a:cubicBezTo>
                  <a:cubicBezTo>
                    <a:pt x="1565" y="454"/>
                    <a:pt x="3024" y="489"/>
                    <a:pt x="3945" y="738"/>
                  </a:cubicBezTo>
                  <a:cubicBezTo>
                    <a:pt x="3965" y="744"/>
                    <a:pt x="3986" y="744"/>
                    <a:pt x="4006" y="744"/>
                  </a:cubicBezTo>
                  <a:cubicBezTo>
                    <a:pt x="4008" y="744"/>
                    <a:pt x="4011" y="744"/>
                    <a:pt x="4013" y="744"/>
                  </a:cubicBezTo>
                  <a:cubicBezTo>
                    <a:pt x="4278" y="744"/>
                    <a:pt x="4322" y="364"/>
                    <a:pt x="4067" y="297"/>
                  </a:cubicBezTo>
                  <a:cubicBezTo>
                    <a:pt x="3087" y="36"/>
                    <a:pt x="1597" y="0"/>
                    <a:pt x="817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8" name="Google Shape;19648;p68"/>
            <p:cNvSpPr/>
            <p:nvPr/>
          </p:nvSpPr>
          <p:spPr>
            <a:xfrm>
              <a:off x="2511416" y="2035086"/>
              <a:ext cx="236595" cy="315206"/>
            </a:xfrm>
            <a:custGeom>
              <a:avLst/>
              <a:gdLst/>
              <a:ahLst/>
              <a:cxnLst/>
              <a:rect l="l" t="t" r="r" b="b"/>
              <a:pathLst>
                <a:path w="9020" h="12017" extrusionOk="0">
                  <a:moveTo>
                    <a:pt x="5358" y="1"/>
                  </a:moveTo>
                  <a:cubicBezTo>
                    <a:pt x="2320" y="469"/>
                    <a:pt x="1" y="2964"/>
                    <a:pt x="1" y="5968"/>
                  </a:cubicBezTo>
                  <a:cubicBezTo>
                    <a:pt x="1" y="9311"/>
                    <a:pt x="2862" y="12016"/>
                    <a:pt x="6388" y="12016"/>
                  </a:cubicBezTo>
                  <a:cubicBezTo>
                    <a:pt x="6405" y="12016"/>
                    <a:pt x="6421" y="12016"/>
                    <a:pt x="6437" y="12016"/>
                  </a:cubicBezTo>
                  <a:cubicBezTo>
                    <a:pt x="7329" y="12016"/>
                    <a:pt x="8200" y="11833"/>
                    <a:pt x="9019" y="11480"/>
                  </a:cubicBezTo>
                  <a:lnTo>
                    <a:pt x="9019" y="11480"/>
                  </a:lnTo>
                  <a:cubicBezTo>
                    <a:pt x="8680" y="11535"/>
                    <a:pt x="8334" y="11562"/>
                    <a:pt x="7989" y="11562"/>
                  </a:cubicBezTo>
                  <a:cubicBezTo>
                    <a:pt x="4463" y="11562"/>
                    <a:pt x="1601" y="8850"/>
                    <a:pt x="1601" y="5507"/>
                  </a:cubicBezTo>
                  <a:cubicBezTo>
                    <a:pt x="1601" y="3059"/>
                    <a:pt x="3140" y="943"/>
                    <a:pt x="5358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9" name="Google Shape;19649;p68"/>
            <p:cNvSpPr/>
            <p:nvPr/>
          </p:nvSpPr>
          <p:spPr>
            <a:xfrm>
              <a:off x="2508924" y="2253713"/>
              <a:ext cx="111950" cy="42676"/>
            </a:xfrm>
            <a:custGeom>
              <a:avLst/>
              <a:gdLst/>
              <a:ahLst/>
              <a:cxnLst/>
              <a:rect l="l" t="t" r="r" b="b"/>
              <a:pathLst>
                <a:path w="4268" h="1627" extrusionOk="0">
                  <a:moveTo>
                    <a:pt x="3954" y="0"/>
                  </a:moveTo>
                  <a:cubicBezTo>
                    <a:pt x="3937" y="0"/>
                    <a:pt x="3919" y="2"/>
                    <a:pt x="3900" y="6"/>
                  </a:cubicBezTo>
                  <a:cubicBezTo>
                    <a:pt x="3812" y="20"/>
                    <a:pt x="1655" y="447"/>
                    <a:pt x="218" y="1193"/>
                  </a:cubicBezTo>
                  <a:cubicBezTo>
                    <a:pt x="1" y="1301"/>
                    <a:pt x="82" y="1627"/>
                    <a:pt x="326" y="1627"/>
                  </a:cubicBezTo>
                  <a:cubicBezTo>
                    <a:pt x="360" y="1627"/>
                    <a:pt x="394" y="1613"/>
                    <a:pt x="428" y="1599"/>
                  </a:cubicBezTo>
                  <a:cubicBezTo>
                    <a:pt x="1805" y="881"/>
                    <a:pt x="3968" y="454"/>
                    <a:pt x="3988" y="454"/>
                  </a:cubicBezTo>
                  <a:cubicBezTo>
                    <a:pt x="4267" y="396"/>
                    <a:pt x="4208" y="0"/>
                    <a:pt x="395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0" name="Google Shape;19650;p68"/>
            <p:cNvSpPr/>
            <p:nvPr/>
          </p:nvSpPr>
          <p:spPr>
            <a:xfrm>
              <a:off x="2497068" y="2234801"/>
              <a:ext cx="113392" cy="19620"/>
            </a:xfrm>
            <a:custGeom>
              <a:avLst/>
              <a:gdLst/>
              <a:ahLst/>
              <a:cxnLst/>
              <a:rect l="l" t="t" r="r" b="b"/>
              <a:pathLst>
                <a:path w="4323" h="748" extrusionOk="0">
                  <a:moveTo>
                    <a:pt x="3488" y="0"/>
                  </a:moveTo>
                  <a:cubicBezTo>
                    <a:pt x="2703" y="0"/>
                    <a:pt x="1228" y="41"/>
                    <a:pt x="256" y="300"/>
                  </a:cubicBezTo>
                  <a:cubicBezTo>
                    <a:pt x="1" y="367"/>
                    <a:pt x="45" y="747"/>
                    <a:pt x="310" y="747"/>
                  </a:cubicBezTo>
                  <a:cubicBezTo>
                    <a:pt x="313" y="747"/>
                    <a:pt x="315" y="747"/>
                    <a:pt x="317" y="747"/>
                  </a:cubicBezTo>
                  <a:cubicBezTo>
                    <a:pt x="338" y="747"/>
                    <a:pt x="358" y="747"/>
                    <a:pt x="378" y="741"/>
                  </a:cubicBezTo>
                  <a:cubicBezTo>
                    <a:pt x="1299" y="492"/>
                    <a:pt x="2758" y="457"/>
                    <a:pt x="3515" y="457"/>
                  </a:cubicBezTo>
                  <a:cubicBezTo>
                    <a:pt x="3812" y="457"/>
                    <a:pt x="4000" y="463"/>
                    <a:pt x="4006" y="463"/>
                  </a:cubicBezTo>
                  <a:cubicBezTo>
                    <a:pt x="4008" y="463"/>
                    <a:pt x="4011" y="463"/>
                    <a:pt x="4013" y="463"/>
                  </a:cubicBezTo>
                  <a:cubicBezTo>
                    <a:pt x="4311" y="463"/>
                    <a:pt x="4322" y="15"/>
                    <a:pt x="4020" y="8"/>
                  </a:cubicBezTo>
                  <a:cubicBezTo>
                    <a:pt x="3993" y="6"/>
                    <a:pt x="3793" y="0"/>
                    <a:pt x="3488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1" name="Google Shape;19651;p68"/>
            <p:cNvSpPr/>
            <p:nvPr/>
          </p:nvSpPr>
          <p:spPr>
            <a:xfrm>
              <a:off x="2589319" y="2158524"/>
              <a:ext cx="41837" cy="54086"/>
            </a:xfrm>
            <a:custGeom>
              <a:avLst/>
              <a:gdLst/>
              <a:ahLst/>
              <a:cxnLst/>
              <a:rect l="l" t="t" r="r" b="b"/>
              <a:pathLst>
                <a:path w="1595" h="2062" extrusionOk="0">
                  <a:moveTo>
                    <a:pt x="794" y="1"/>
                  </a:moveTo>
                  <a:cubicBezTo>
                    <a:pt x="353" y="7"/>
                    <a:pt x="1" y="360"/>
                    <a:pt x="1" y="801"/>
                  </a:cubicBezTo>
                  <a:lnTo>
                    <a:pt x="1" y="1262"/>
                  </a:lnTo>
                  <a:cubicBezTo>
                    <a:pt x="1" y="1703"/>
                    <a:pt x="353" y="2055"/>
                    <a:pt x="794" y="2062"/>
                  </a:cubicBezTo>
                  <a:cubicBezTo>
                    <a:pt x="1235" y="2055"/>
                    <a:pt x="1594" y="1703"/>
                    <a:pt x="1594" y="1262"/>
                  </a:cubicBezTo>
                  <a:lnTo>
                    <a:pt x="1594" y="801"/>
                  </a:lnTo>
                  <a:cubicBezTo>
                    <a:pt x="1594" y="360"/>
                    <a:pt x="1235" y="7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2" name="Google Shape;19652;p68"/>
            <p:cNvSpPr/>
            <p:nvPr/>
          </p:nvSpPr>
          <p:spPr>
            <a:xfrm>
              <a:off x="2606946" y="2158708"/>
              <a:ext cx="24551" cy="42361"/>
            </a:xfrm>
            <a:custGeom>
              <a:avLst/>
              <a:gdLst/>
              <a:ahLst/>
              <a:cxnLst/>
              <a:rect l="l" t="t" r="r" b="b"/>
              <a:pathLst>
                <a:path w="936" h="1615" extrusionOk="0">
                  <a:moveTo>
                    <a:pt x="122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04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2" y="360"/>
                    <a:pt x="570" y="0"/>
                    <a:pt x="12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3" name="Google Shape;19653;p68"/>
            <p:cNvSpPr/>
            <p:nvPr/>
          </p:nvSpPr>
          <p:spPr>
            <a:xfrm>
              <a:off x="2601254" y="2164583"/>
              <a:ext cx="17968" cy="17968"/>
            </a:xfrm>
            <a:custGeom>
              <a:avLst/>
              <a:gdLst/>
              <a:ahLst/>
              <a:cxnLst/>
              <a:rect l="l" t="t" r="r" b="b"/>
              <a:pathLst>
                <a:path w="685" h="685" extrusionOk="0">
                  <a:moveTo>
                    <a:pt x="339" y="0"/>
                  </a:moveTo>
                  <a:cubicBezTo>
                    <a:pt x="149" y="0"/>
                    <a:pt x="0" y="156"/>
                    <a:pt x="0" y="346"/>
                  </a:cubicBezTo>
                  <a:cubicBezTo>
                    <a:pt x="0" y="536"/>
                    <a:pt x="149" y="685"/>
                    <a:pt x="339" y="685"/>
                  </a:cubicBezTo>
                  <a:cubicBezTo>
                    <a:pt x="529" y="685"/>
                    <a:pt x="685" y="536"/>
                    <a:pt x="685" y="346"/>
                  </a:cubicBezTo>
                  <a:cubicBezTo>
                    <a:pt x="685" y="156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4" name="Google Shape;19654;p68"/>
            <p:cNvSpPr/>
            <p:nvPr/>
          </p:nvSpPr>
          <p:spPr>
            <a:xfrm>
              <a:off x="2727000" y="2158524"/>
              <a:ext cx="41994" cy="54086"/>
            </a:xfrm>
            <a:custGeom>
              <a:avLst/>
              <a:gdLst/>
              <a:ahLst/>
              <a:cxnLst/>
              <a:rect l="l" t="t" r="r" b="b"/>
              <a:pathLst>
                <a:path w="1601" h="2062" extrusionOk="0">
                  <a:moveTo>
                    <a:pt x="800" y="1"/>
                  </a:moveTo>
                  <a:cubicBezTo>
                    <a:pt x="359" y="7"/>
                    <a:pt x="0" y="360"/>
                    <a:pt x="0" y="801"/>
                  </a:cubicBezTo>
                  <a:lnTo>
                    <a:pt x="0" y="1262"/>
                  </a:lnTo>
                  <a:cubicBezTo>
                    <a:pt x="0" y="1703"/>
                    <a:pt x="359" y="2055"/>
                    <a:pt x="800" y="2062"/>
                  </a:cubicBezTo>
                  <a:cubicBezTo>
                    <a:pt x="1241" y="2055"/>
                    <a:pt x="1593" y="1703"/>
                    <a:pt x="1600" y="1262"/>
                  </a:cubicBezTo>
                  <a:lnTo>
                    <a:pt x="1600" y="801"/>
                  </a:lnTo>
                  <a:cubicBezTo>
                    <a:pt x="1593" y="360"/>
                    <a:pt x="1241" y="7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5" name="Google Shape;19655;p68"/>
            <p:cNvSpPr/>
            <p:nvPr/>
          </p:nvSpPr>
          <p:spPr>
            <a:xfrm>
              <a:off x="2744601" y="2158708"/>
              <a:ext cx="24578" cy="42361"/>
            </a:xfrm>
            <a:custGeom>
              <a:avLst/>
              <a:gdLst/>
              <a:ahLst/>
              <a:cxnLst/>
              <a:rect l="l" t="t" r="r" b="b"/>
              <a:pathLst>
                <a:path w="937" h="1615" extrusionOk="0">
                  <a:moveTo>
                    <a:pt x="129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11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9" y="360"/>
                    <a:pt x="570" y="0"/>
                    <a:pt x="12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6" name="Google Shape;19656;p68"/>
            <p:cNvSpPr/>
            <p:nvPr/>
          </p:nvSpPr>
          <p:spPr>
            <a:xfrm>
              <a:off x="2738909" y="2164583"/>
              <a:ext cx="17994" cy="17968"/>
            </a:xfrm>
            <a:custGeom>
              <a:avLst/>
              <a:gdLst/>
              <a:ahLst/>
              <a:cxnLst/>
              <a:rect l="l" t="t" r="r" b="b"/>
              <a:pathLst>
                <a:path w="686" h="685" extrusionOk="0">
                  <a:moveTo>
                    <a:pt x="346" y="0"/>
                  </a:moveTo>
                  <a:cubicBezTo>
                    <a:pt x="156" y="0"/>
                    <a:pt x="0" y="156"/>
                    <a:pt x="0" y="346"/>
                  </a:cubicBezTo>
                  <a:cubicBezTo>
                    <a:pt x="0" y="536"/>
                    <a:pt x="156" y="685"/>
                    <a:pt x="346" y="685"/>
                  </a:cubicBezTo>
                  <a:cubicBezTo>
                    <a:pt x="536" y="685"/>
                    <a:pt x="685" y="536"/>
                    <a:pt x="685" y="346"/>
                  </a:cubicBezTo>
                  <a:cubicBezTo>
                    <a:pt x="685" y="156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7" name="Google Shape;19657;p68"/>
            <p:cNvSpPr/>
            <p:nvPr/>
          </p:nvSpPr>
          <p:spPr>
            <a:xfrm>
              <a:off x="2656914" y="2228768"/>
              <a:ext cx="26886" cy="29981"/>
            </a:xfrm>
            <a:custGeom>
              <a:avLst/>
              <a:gdLst/>
              <a:ahLst/>
              <a:cxnLst/>
              <a:rect l="l" t="t" r="r" b="b"/>
              <a:pathLst>
                <a:path w="1025" h="1143" extrusionOk="0">
                  <a:moveTo>
                    <a:pt x="340" y="1"/>
                  </a:moveTo>
                  <a:cubicBezTo>
                    <a:pt x="123" y="1"/>
                    <a:pt x="0" y="259"/>
                    <a:pt x="143" y="428"/>
                  </a:cubicBezTo>
                  <a:lnTo>
                    <a:pt x="645" y="1052"/>
                  </a:lnTo>
                  <a:cubicBezTo>
                    <a:pt x="694" y="1112"/>
                    <a:pt x="768" y="1143"/>
                    <a:pt x="842" y="1143"/>
                  </a:cubicBezTo>
                  <a:cubicBezTo>
                    <a:pt x="909" y="1143"/>
                    <a:pt x="976" y="1117"/>
                    <a:pt x="1024" y="1065"/>
                  </a:cubicBezTo>
                  <a:lnTo>
                    <a:pt x="1024" y="1052"/>
                  </a:lnTo>
                  <a:lnTo>
                    <a:pt x="516" y="62"/>
                  </a:lnTo>
                  <a:cubicBezTo>
                    <a:pt x="509" y="42"/>
                    <a:pt x="502" y="21"/>
                    <a:pt x="49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8" name="Google Shape;19658;p68"/>
            <p:cNvSpPr/>
            <p:nvPr/>
          </p:nvSpPr>
          <p:spPr>
            <a:xfrm>
              <a:off x="2655130" y="2278395"/>
              <a:ext cx="47870" cy="35909"/>
            </a:xfrm>
            <a:custGeom>
              <a:avLst/>
              <a:gdLst/>
              <a:ahLst/>
              <a:cxnLst/>
              <a:rect l="l" t="t" r="r" b="b"/>
              <a:pathLst>
                <a:path w="1825" h="1369" extrusionOk="0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984"/>
                    <a:pt x="7" y="1052"/>
                    <a:pt x="28" y="1120"/>
                  </a:cubicBezTo>
                  <a:cubicBezTo>
                    <a:pt x="258" y="1092"/>
                    <a:pt x="475" y="1025"/>
                    <a:pt x="686" y="923"/>
                  </a:cubicBezTo>
                  <a:lnTo>
                    <a:pt x="686" y="1140"/>
                  </a:lnTo>
                  <a:cubicBezTo>
                    <a:pt x="686" y="1292"/>
                    <a:pt x="799" y="1369"/>
                    <a:pt x="913" y="1369"/>
                  </a:cubicBezTo>
                  <a:cubicBezTo>
                    <a:pt x="1026" y="1369"/>
                    <a:pt x="1140" y="1292"/>
                    <a:pt x="1140" y="1140"/>
                  </a:cubicBezTo>
                  <a:lnTo>
                    <a:pt x="1140" y="923"/>
                  </a:lnTo>
                  <a:cubicBezTo>
                    <a:pt x="1350" y="1025"/>
                    <a:pt x="1574" y="1092"/>
                    <a:pt x="1798" y="1120"/>
                  </a:cubicBezTo>
                  <a:cubicBezTo>
                    <a:pt x="1818" y="1052"/>
                    <a:pt x="1825" y="984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9" name="Google Shape;19659;p68"/>
            <p:cNvSpPr/>
            <p:nvPr/>
          </p:nvSpPr>
          <p:spPr>
            <a:xfrm>
              <a:off x="2616572" y="2275142"/>
              <a:ext cx="124986" cy="21246"/>
            </a:xfrm>
            <a:custGeom>
              <a:avLst/>
              <a:gdLst/>
              <a:ahLst/>
              <a:cxnLst/>
              <a:rect l="l" t="t" r="r" b="b"/>
              <a:pathLst>
                <a:path w="4765" h="810" extrusionOk="0">
                  <a:moveTo>
                    <a:pt x="330" y="1"/>
                  </a:moveTo>
                  <a:cubicBezTo>
                    <a:pt x="149" y="1"/>
                    <a:pt x="0" y="243"/>
                    <a:pt x="176" y="403"/>
                  </a:cubicBezTo>
                  <a:cubicBezTo>
                    <a:pt x="478" y="672"/>
                    <a:pt x="859" y="809"/>
                    <a:pt x="1241" y="809"/>
                  </a:cubicBezTo>
                  <a:cubicBezTo>
                    <a:pt x="1554" y="809"/>
                    <a:pt x="1868" y="717"/>
                    <a:pt x="2142" y="532"/>
                  </a:cubicBezTo>
                  <a:cubicBezTo>
                    <a:pt x="2213" y="484"/>
                    <a:pt x="2298" y="460"/>
                    <a:pt x="2383" y="460"/>
                  </a:cubicBezTo>
                  <a:cubicBezTo>
                    <a:pt x="2467" y="460"/>
                    <a:pt x="2552" y="484"/>
                    <a:pt x="2623" y="532"/>
                  </a:cubicBezTo>
                  <a:cubicBezTo>
                    <a:pt x="2888" y="715"/>
                    <a:pt x="3207" y="810"/>
                    <a:pt x="3525" y="810"/>
                  </a:cubicBezTo>
                  <a:cubicBezTo>
                    <a:pt x="3918" y="810"/>
                    <a:pt x="4298" y="660"/>
                    <a:pt x="4590" y="403"/>
                  </a:cubicBezTo>
                  <a:cubicBezTo>
                    <a:pt x="4765" y="243"/>
                    <a:pt x="4616" y="1"/>
                    <a:pt x="4435" y="1"/>
                  </a:cubicBezTo>
                  <a:cubicBezTo>
                    <a:pt x="4386" y="1"/>
                    <a:pt x="4333" y="20"/>
                    <a:pt x="4285" y="64"/>
                  </a:cubicBezTo>
                  <a:cubicBezTo>
                    <a:pt x="4067" y="252"/>
                    <a:pt x="3792" y="348"/>
                    <a:pt x="3517" y="348"/>
                  </a:cubicBezTo>
                  <a:cubicBezTo>
                    <a:pt x="3296" y="348"/>
                    <a:pt x="3074" y="286"/>
                    <a:pt x="2881" y="159"/>
                  </a:cubicBezTo>
                  <a:cubicBezTo>
                    <a:pt x="2732" y="54"/>
                    <a:pt x="2557" y="1"/>
                    <a:pt x="2383" y="1"/>
                  </a:cubicBezTo>
                  <a:cubicBezTo>
                    <a:pt x="2208" y="1"/>
                    <a:pt x="2033" y="54"/>
                    <a:pt x="1884" y="159"/>
                  </a:cubicBezTo>
                  <a:cubicBezTo>
                    <a:pt x="1691" y="286"/>
                    <a:pt x="1469" y="348"/>
                    <a:pt x="1248" y="348"/>
                  </a:cubicBezTo>
                  <a:cubicBezTo>
                    <a:pt x="973" y="348"/>
                    <a:pt x="699" y="252"/>
                    <a:pt x="481" y="64"/>
                  </a:cubicBezTo>
                  <a:cubicBezTo>
                    <a:pt x="432" y="20"/>
                    <a:pt x="380" y="1"/>
                    <a:pt x="33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60" name="Google Shape;19660;p68"/>
          <p:cNvGrpSpPr/>
          <p:nvPr/>
        </p:nvGrpSpPr>
        <p:grpSpPr>
          <a:xfrm>
            <a:off x="5820278" y="2906158"/>
            <a:ext cx="294904" cy="370027"/>
            <a:chOff x="5820278" y="2906158"/>
            <a:chExt cx="294904" cy="370027"/>
          </a:xfrm>
        </p:grpSpPr>
        <p:sp>
          <p:nvSpPr>
            <p:cNvPr id="19661" name="Google Shape;19661;p68"/>
            <p:cNvSpPr/>
            <p:nvPr/>
          </p:nvSpPr>
          <p:spPr>
            <a:xfrm>
              <a:off x="5893198" y="2987339"/>
              <a:ext cx="193158" cy="168790"/>
            </a:xfrm>
            <a:custGeom>
              <a:avLst/>
              <a:gdLst/>
              <a:ahLst/>
              <a:cxnLst/>
              <a:rect l="l" t="t" r="r" b="b"/>
              <a:pathLst>
                <a:path w="7364" h="6435" extrusionOk="0">
                  <a:moveTo>
                    <a:pt x="3769" y="1"/>
                  </a:moveTo>
                  <a:cubicBezTo>
                    <a:pt x="3669" y="1"/>
                    <a:pt x="3568" y="5"/>
                    <a:pt x="3465" y="14"/>
                  </a:cubicBezTo>
                  <a:cubicBezTo>
                    <a:pt x="1594" y="183"/>
                    <a:pt x="454" y="2509"/>
                    <a:pt x="0" y="3675"/>
                  </a:cubicBezTo>
                  <a:cubicBezTo>
                    <a:pt x="41" y="3980"/>
                    <a:pt x="68" y="4285"/>
                    <a:pt x="95" y="4591"/>
                  </a:cubicBezTo>
                  <a:cubicBezTo>
                    <a:pt x="149" y="4563"/>
                    <a:pt x="197" y="4516"/>
                    <a:pt x="210" y="4455"/>
                  </a:cubicBezTo>
                  <a:cubicBezTo>
                    <a:pt x="217" y="4435"/>
                    <a:pt x="665" y="2956"/>
                    <a:pt x="1526" y="1804"/>
                  </a:cubicBezTo>
                  <a:cubicBezTo>
                    <a:pt x="1783" y="1444"/>
                    <a:pt x="2197" y="1234"/>
                    <a:pt x="2638" y="1234"/>
                  </a:cubicBezTo>
                  <a:cubicBezTo>
                    <a:pt x="2649" y="1234"/>
                    <a:pt x="2661" y="1234"/>
                    <a:pt x="2672" y="1234"/>
                  </a:cubicBezTo>
                  <a:cubicBezTo>
                    <a:pt x="3026" y="1234"/>
                    <a:pt x="3366" y="1335"/>
                    <a:pt x="3668" y="1512"/>
                  </a:cubicBezTo>
                  <a:cubicBezTo>
                    <a:pt x="5581" y="2733"/>
                    <a:pt x="6638" y="6231"/>
                    <a:pt x="6645" y="6272"/>
                  </a:cubicBezTo>
                  <a:cubicBezTo>
                    <a:pt x="6672" y="6367"/>
                    <a:pt x="6760" y="6435"/>
                    <a:pt x="6862" y="6435"/>
                  </a:cubicBezTo>
                  <a:lnTo>
                    <a:pt x="6889" y="6435"/>
                  </a:lnTo>
                  <a:cubicBezTo>
                    <a:pt x="6998" y="6421"/>
                    <a:pt x="7086" y="6333"/>
                    <a:pt x="7093" y="6225"/>
                  </a:cubicBezTo>
                  <a:cubicBezTo>
                    <a:pt x="7106" y="6069"/>
                    <a:pt x="7364" y="2407"/>
                    <a:pt x="5709" y="773"/>
                  </a:cubicBezTo>
                  <a:cubicBezTo>
                    <a:pt x="5187" y="257"/>
                    <a:pt x="4537" y="1"/>
                    <a:pt x="376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2" name="Google Shape;19662;p68"/>
            <p:cNvSpPr/>
            <p:nvPr/>
          </p:nvSpPr>
          <p:spPr>
            <a:xfrm>
              <a:off x="5885906" y="2906158"/>
              <a:ext cx="229276" cy="237880"/>
            </a:xfrm>
            <a:custGeom>
              <a:avLst/>
              <a:gdLst/>
              <a:ahLst/>
              <a:cxnLst/>
              <a:rect l="l" t="t" r="r" b="b"/>
              <a:pathLst>
                <a:path w="8741" h="9069" extrusionOk="0">
                  <a:moveTo>
                    <a:pt x="4950" y="1"/>
                  </a:moveTo>
                  <a:cubicBezTo>
                    <a:pt x="4558" y="1"/>
                    <a:pt x="4149" y="58"/>
                    <a:pt x="3729" y="173"/>
                  </a:cubicBezTo>
                  <a:cubicBezTo>
                    <a:pt x="2089" y="627"/>
                    <a:pt x="929" y="2281"/>
                    <a:pt x="373" y="4967"/>
                  </a:cubicBezTo>
                  <a:cubicBezTo>
                    <a:pt x="115" y="6241"/>
                    <a:pt x="0" y="7543"/>
                    <a:pt x="27" y="8845"/>
                  </a:cubicBezTo>
                  <a:cubicBezTo>
                    <a:pt x="27" y="8974"/>
                    <a:pt x="129" y="9069"/>
                    <a:pt x="251" y="9069"/>
                  </a:cubicBezTo>
                  <a:lnTo>
                    <a:pt x="258" y="9069"/>
                  </a:lnTo>
                  <a:cubicBezTo>
                    <a:pt x="380" y="9069"/>
                    <a:pt x="482" y="8960"/>
                    <a:pt x="475" y="8831"/>
                  </a:cubicBezTo>
                  <a:cubicBezTo>
                    <a:pt x="475" y="8770"/>
                    <a:pt x="326" y="3739"/>
                    <a:pt x="2394" y="1529"/>
                  </a:cubicBezTo>
                  <a:cubicBezTo>
                    <a:pt x="2495" y="1413"/>
                    <a:pt x="2645" y="1339"/>
                    <a:pt x="2801" y="1325"/>
                  </a:cubicBezTo>
                  <a:cubicBezTo>
                    <a:pt x="2920" y="1309"/>
                    <a:pt x="3044" y="1301"/>
                    <a:pt x="3171" y="1301"/>
                  </a:cubicBezTo>
                  <a:cubicBezTo>
                    <a:pt x="4962" y="1301"/>
                    <a:pt x="7379" y="2920"/>
                    <a:pt x="8069" y="5238"/>
                  </a:cubicBezTo>
                  <a:cubicBezTo>
                    <a:pt x="8104" y="5351"/>
                    <a:pt x="8197" y="5405"/>
                    <a:pt x="8290" y="5405"/>
                  </a:cubicBezTo>
                  <a:cubicBezTo>
                    <a:pt x="8397" y="5405"/>
                    <a:pt x="8502" y="5334"/>
                    <a:pt x="8517" y="5204"/>
                  </a:cubicBezTo>
                  <a:cubicBezTo>
                    <a:pt x="8740" y="3278"/>
                    <a:pt x="8272" y="1719"/>
                    <a:pt x="7208" y="803"/>
                  </a:cubicBezTo>
                  <a:cubicBezTo>
                    <a:pt x="6584" y="273"/>
                    <a:pt x="5808" y="1"/>
                    <a:pt x="495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3" name="Google Shape;19663;p68"/>
            <p:cNvSpPr/>
            <p:nvPr/>
          </p:nvSpPr>
          <p:spPr>
            <a:xfrm>
              <a:off x="5836987" y="2915154"/>
              <a:ext cx="61562" cy="295061"/>
            </a:xfrm>
            <a:custGeom>
              <a:avLst/>
              <a:gdLst/>
              <a:ahLst/>
              <a:cxnLst/>
              <a:rect l="l" t="t" r="r" b="b"/>
              <a:pathLst>
                <a:path w="2347" h="11249" extrusionOk="0">
                  <a:moveTo>
                    <a:pt x="905" y="1"/>
                  </a:moveTo>
                  <a:cubicBezTo>
                    <a:pt x="869" y="1"/>
                    <a:pt x="833" y="22"/>
                    <a:pt x="821" y="67"/>
                  </a:cubicBezTo>
                  <a:cubicBezTo>
                    <a:pt x="523" y="1057"/>
                    <a:pt x="0" y="3457"/>
                    <a:pt x="516" y="6895"/>
                  </a:cubicBezTo>
                  <a:lnTo>
                    <a:pt x="1431" y="11248"/>
                  </a:lnTo>
                  <a:lnTo>
                    <a:pt x="2347" y="8956"/>
                  </a:lnTo>
                  <a:cubicBezTo>
                    <a:pt x="1235" y="5613"/>
                    <a:pt x="1031" y="1525"/>
                    <a:pt x="997" y="94"/>
                  </a:cubicBezTo>
                  <a:cubicBezTo>
                    <a:pt x="997" y="34"/>
                    <a:pt x="951" y="1"/>
                    <a:pt x="905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4" name="Google Shape;19664;p68"/>
            <p:cNvSpPr/>
            <p:nvPr/>
          </p:nvSpPr>
          <p:spPr>
            <a:xfrm>
              <a:off x="5880555" y="3094358"/>
              <a:ext cx="187990" cy="175951"/>
            </a:xfrm>
            <a:custGeom>
              <a:avLst/>
              <a:gdLst/>
              <a:ahLst/>
              <a:cxnLst/>
              <a:rect l="l" t="t" r="r" b="b"/>
              <a:pathLst>
                <a:path w="7167" h="6708" extrusionOk="0">
                  <a:moveTo>
                    <a:pt x="2037" y="1"/>
                  </a:moveTo>
                  <a:cubicBezTo>
                    <a:pt x="1961" y="1"/>
                    <a:pt x="1888" y="8"/>
                    <a:pt x="1818" y="22"/>
                  </a:cubicBezTo>
                  <a:cubicBezTo>
                    <a:pt x="231" y="341"/>
                    <a:pt x="1" y="3955"/>
                    <a:pt x="1" y="3955"/>
                  </a:cubicBezTo>
                  <a:lnTo>
                    <a:pt x="916" y="6708"/>
                  </a:lnTo>
                  <a:cubicBezTo>
                    <a:pt x="916" y="6708"/>
                    <a:pt x="1553" y="1439"/>
                    <a:pt x="2232" y="1324"/>
                  </a:cubicBezTo>
                  <a:cubicBezTo>
                    <a:pt x="2250" y="1321"/>
                    <a:pt x="2270" y="1319"/>
                    <a:pt x="2291" y="1319"/>
                  </a:cubicBezTo>
                  <a:cubicBezTo>
                    <a:pt x="3060" y="1319"/>
                    <a:pt x="5771" y="3426"/>
                    <a:pt x="6985" y="4396"/>
                  </a:cubicBezTo>
                  <a:cubicBezTo>
                    <a:pt x="7003" y="4411"/>
                    <a:pt x="7022" y="4417"/>
                    <a:pt x="7041" y="4417"/>
                  </a:cubicBezTo>
                  <a:cubicBezTo>
                    <a:pt x="7108" y="4417"/>
                    <a:pt x="7167" y="4336"/>
                    <a:pt x="7114" y="4267"/>
                  </a:cubicBezTo>
                  <a:cubicBezTo>
                    <a:pt x="6085" y="2961"/>
                    <a:pt x="3589" y="1"/>
                    <a:pt x="203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5" name="Google Shape;19665;p68"/>
            <p:cNvSpPr/>
            <p:nvPr/>
          </p:nvSpPr>
          <p:spPr>
            <a:xfrm>
              <a:off x="5820278" y="2986343"/>
              <a:ext cx="94979" cy="289842"/>
            </a:xfrm>
            <a:custGeom>
              <a:avLst/>
              <a:gdLst/>
              <a:ahLst/>
              <a:cxnLst/>
              <a:rect l="l" t="t" r="r" b="b"/>
              <a:pathLst>
                <a:path w="3621" h="11050" extrusionOk="0">
                  <a:moveTo>
                    <a:pt x="100" y="0"/>
                  </a:moveTo>
                  <a:cubicBezTo>
                    <a:pt x="53" y="0"/>
                    <a:pt x="7" y="33"/>
                    <a:pt x="7" y="92"/>
                  </a:cubicBezTo>
                  <a:cubicBezTo>
                    <a:pt x="0" y="1787"/>
                    <a:pt x="163" y="6208"/>
                    <a:pt x="1878" y="10758"/>
                  </a:cubicBezTo>
                  <a:cubicBezTo>
                    <a:pt x="1946" y="10934"/>
                    <a:pt x="2116" y="11050"/>
                    <a:pt x="2305" y="11050"/>
                  </a:cubicBezTo>
                  <a:lnTo>
                    <a:pt x="3350" y="11050"/>
                  </a:lnTo>
                  <a:cubicBezTo>
                    <a:pt x="3512" y="11050"/>
                    <a:pt x="3621" y="10887"/>
                    <a:pt x="3560" y="10738"/>
                  </a:cubicBezTo>
                  <a:cubicBezTo>
                    <a:pt x="1790" y="6439"/>
                    <a:pt x="604" y="1801"/>
                    <a:pt x="190" y="72"/>
                  </a:cubicBezTo>
                  <a:cubicBezTo>
                    <a:pt x="178" y="23"/>
                    <a:pt x="139" y="0"/>
                    <a:pt x="10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6" name="Google Shape;19666;p68"/>
            <p:cNvSpPr/>
            <p:nvPr/>
          </p:nvSpPr>
          <p:spPr>
            <a:xfrm>
              <a:off x="5951166" y="2917804"/>
              <a:ext cx="156541" cy="130179"/>
            </a:xfrm>
            <a:custGeom>
              <a:avLst/>
              <a:gdLst/>
              <a:ahLst/>
              <a:cxnLst/>
              <a:rect l="l" t="t" r="r" b="b"/>
              <a:pathLst>
                <a:path w="5968" h="4963" extrusionOk="0">
                  <a:moveTo>
                    <a:pt x="2493" y="0"/>
                  </a:moveTo>
                  <a:cubicBezTo>
                    <a:pt x="1390" y="0"/>
                    <a:pt x="446" y="531"/>
                    <a:pt x="1" y="1003"/>
                  </a:cubicBezTo>
                  <a:cubicBezTo>
                    <a:pt x="89" y="936"/>
                    <a:pt x="197" y="895"/>
                    <a:pt x="306" y="881"/>
                  </a:cubicBezTo>
                  <a:cubicBezTo>
                    <a:pt x="426" y="865"/>
                    <a:pt x="550" y="857"/>
                    <a:pt x="678" y="857"/>
                  </a:cubicBezTo>
                  <a:cubicBezTo>
                    <a:pt x="2474" y="857"/>
                    <a:pt x="4891" y="2477"/>
                    <a:pt x="5581" y="4801"/>
                  </a:cubicBezTo>
                  <a:cubicBezTo>
                    <a:pt x="5610" y="4904"/>
                    <a:pt x="5702" y="4962"/>
                    <a:pt x="5798" y="4962"/>
                  </a:cubicBezTo>
                  <a:cubicBezTo>
                    <a:pt x="5858" y="4962"/>
                    <a:pt x="5920" y="4939"/>
                    <a:pt x="5968" y="4889"/>
                  </a:cubicBezTo>
                  <a:cubicBezTo>
                    <a:pt x="5886" y="2515"/>
                    <a:pt x="5059" y="522"/>
                    <a:pt x="3289" y="95"/>
                  </a:cubicBezTo>
                  <a:cubicBezTo>
                    <a:pt x="3018" y="29"/>
                    <a:pt x="2751" y="0"/>
                    <a:pt x="249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7" name="Google Shape;19667;p68"/>
            <p:cNvSpPr/>
            <p:nvPr/>
          </p:nvSpPr>
          <p:spPr>
            <a:xfrm>
              <a:off x="5937290" y="2999589"/>
              <a:ext cx="141249" cy="156541"/>
            </a:xfrm>
            <a:custGeom>
              <a:avLst/>
              <a:gdLst/>
              <a:ahLst/>
              <a:cxnLst/>
              <a:rect l="l" t="t" r="r" b="b"/>
              <a:pathLst>
                <a:path w="5385" h="5968" extrusionOk="0">
                  <a:moveTo>
                    <a:pt x="2195" y="0"/>
                  </a:moveTo>
                  <a:cubicBezTo>
                    <a:pt x="1226" y="0"/>
                    <a:pt x="558" y="457"/>
                    <a:pt x="1" y="1167"/>
                  </a:cubicBezTo>
                  <a:cubicBezTo>
                    <a:pt x="252" y="910"/>
                    <a:pt x="597" y="767"/>
                    <a:pt x="957" y="767"/>
                  </a:cubicBezTo>
                  <a:cubicBezTo>
                    <a:pt x="968" y="767"/>
                    <a:pt x="980" y="767"/>
                    <a:pt x="991" y="767"/>
                  </a:cubicBezTo>
                  <a:cubicBezTo>
                    <a:pt x="1345" y="767"/>
                    <a:pt x="1685" y="868"/>
                    <a:pt x="1987" y="1052"/>
                  </a:cubicBezTo>
                  <a:cubicBezTo>
                    <a:pt x="3900" y="2266"/>
                    <a:pt x="4957" y="5771"/>
                    <a:pt x="4964" y="5805"/>
                  </a:cubicBezTo>
                  <a:cubicBezTo>
                    <a:pt x="4991" y="5900"/>
                    <a:pt x="5079" y="5968"/>
                    <a:pt x="5181" y="5968"/>
                  </a:cubicBezTo>
                  <a:lnTo>
                    <a:pt x="5208" y="5968"/>
                  </a:lnTo>
                  <a:cubicBezTo>
                    <a:pt x="5283" y="5961"/>
                    <a:pt x="5351" y="5914"/>
                    <a:pt x="5385" y="5846"/>
                  </a:cubicBezTo>
                  <a:cubicBezTo>
                    <a:pt x="5276" y="571"/>
                    <a:pt x="2977" y="8"/>
                    <a:pt x="2259" y="1"/>
                  </a:cubicBezTo>
                  <a:cubicBezTo>
                    <a:pt x="2237" y="1"/>
                    <a:pt x="2216" y="0"/>
                    <a:pt x="2195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68" name="Google Shape;19668;p68"/>
          <p:cNvGrpSpPr/>
          <p:nvPr/>
        </p:nvGrpSpPr>
        <p:grpSpPr>
          <a:xfrm>
            <a:off x="4946819" y="3383229"/>
            <a:ext cx="370132" cy="334223"/>
            <a:chOff x="4946819" y="3383229"/>
            <a:chExt cx="370132" cy="334223"/>
          </a:xfrm>
        </p:grpSpPr>
        <p:sp>
          <p:nvSpPr>
            <p:cNvPr id="19669" name="Google Shape;19669;p68"/>
            <p:cNvSpPr/>
            <p:nvPr/>
          </p:nvSpPr>
          <p:spPr>
            <a:xfrm>
              <a:off x="4946819" y="3383229"/>
              <a:ext cx="370132" cy="179125"/>
            </a:xfrm>
            <a:custGeom>
              <a:avLst/>
              <a:gdLst/>
              <a:ahLst/>
              <a:cxnLst/>
              <a:rect l="l" t="t" r="r" b="b"/>
              <a:pathLst>
                <a:path w="14111" h="6829" extrusionOk="0">
                  <a:moveTo>
                    <a:pt x="7052" y="1"/>
                  </a:moveTo>
                  <a:cubicBezTo>
                    <a:pt x="3160" y="1"/>
                    <a:pt x="0" y="2550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12951" y="6829"/>
                  </a:lnTo>
                  <a:cubicBezTo>
                    <a:pt x="12955" y="6829"/>
                    <a:pt x="12960" y="6829"/>
                    <a:pt x="12964" y="6829"/>
                  </a:cubicBezTo>
                  <a:cubicBezTo>
                    <a:pt x="13589" y="6829"/>
                    <a:pt x="14097" y="6323"/>
                    <a:pt x="14111" y="5703"/>
                  </a:cubicBezTo>
                  <a:lnTo>
                    <a:pt x="14111" y="5690"/>
                  </a:lnTo>
                  <a:cubicBezTo>
                    <a:pt x="14111" y="2550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0" name="Google Shape;19670;p68"/>
            <p:cNvSpPr/>
            <p:nvPr/>
          </p:nvSpPr>
          <p:spPr>
            <a:xfrm>
              <a:off x="4946819" y="3383229"/>
              <a:ext cx="200817" cy="179125"/>
            </a:xfrm>
            <a:custGeom>
              <a:avLst/>
              <a:gdLst/>
              <a:ahLst/>
              <a:cxnLst/>
              <a:rect l="l" t="t" r="r" b="b"/>
              <a:pathLst>
                <a:path w="7656" h="6829" extrusionOk="0">
                  <a:moveTo>
                    <a:pt x="7059" y="1"/>
                  </a:moveTo>
                  <a:cubicBezTo>
                    <a:pt x="3160" y="1"/>
                    <a:pt x="0" y="2543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4916" y="6829"/>
                  </a:lnTo>
                  <a:cubicBezTo>
                    <a:pt x="4598" y="6829"/>
                    <a:pt x="4326" y="6327"/>
                    <a:pt x="4326" y="5703"/>
                  </a:cubicBezTo>
                  <a:lnTo>
                    <a:pt x="4326" y="5690"/>
                  </a:lnTo>
                  <a:cubicBezTo>
                    <a:pt x="4326" y="2713"/>
                    <a:pt x="5791" y="265"/>
                    <a:pt x="7656" y="21"/>
                  </a:cubicBezTo>
                  <a:cubicBezTo>
                    <a:pt x="7459" y="7"/>
                    <a:pt x="7256" y="1"/>
                    <a:pt x="7059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1" name="Google Shape;19671;p68"/>
            <p:cNvSpPr/>
            <p:nvPr/>
          </p:nvSpPr>
          <p:spPr>
            <a:xfrm>
              <a:off x="5063149" y="3562327"/>
              <a:ext cx="137314" cy="155124"/>
            </a:xfrm>
            <a:custGeom>
              <a:avLst/>
              <a:gdLst/>
              <a:ahLst/>
              <a:cxnLst/>
              <a:rect l="l" t="t" r="r" b="b"/>
              <a:pathLst>
                <a:path w="5235" h="5914" extrusionOk="0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3526" y="5913"/>
                  </a:lnTo>
                  <a:cubicBezTo>
                    <a:pt x="4489" y="5913"/>
                    <a:pt x="5234" y="5059"/>
                    <a:pt x="5099" y="4103"/>
                  </a:cubicBezTo>
                  <a:lnTo>
                    <a:pt x="4536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2" name="Google Shape;19672;p68"/>
            <p:cNvSpPr/>
            <p:nvPr/>
          </p:nvSpPr>
          <p:spPr>
            <a:xfrm>
              <a:off x="5063149" y="3562327"/>
              <a:ext cx="122206" cy="155124"/>
            </a:xfrm>
            <a:custGeom>
              <a:avLst/>
              <a:gdLst/>
              <a:ahLst/>
              <a:cxnLst/>
              <a:rect l="l" t="t" r="r" b="b"/>
              <a:pathLst>
                <a:path w="4659" h="5914" extrusionOk="0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1865" y="5913"/>
                  </a:lnTo>
                  <a:cubicBezTo>
                    <a:pt x="1729" y="5635"/>
                    <a:pt x="1681" y="5323"/>
                    <a:pt x="1722" y="5018"/>
                  </a:cubicBezTo>
                  <a:lnTo>
                    <a:pt x="2183" y="1696"/>
                  </a:lnTo>
                  <a:cubicBezTo>
                    <a:pt x="2244" y="1242"/>
                    <a:pt x="2631" y="909"/>
                    <a:pt x="3085" y="909"/>
                  </a:cubicBezTo>
                  <a:lnTo>
                    <a:pt x="4658" y="909"/>
                  </a:lnTo>
                  <a:lnTo>
                    <a:pt x="453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3" name="Google Shape;19673;p68"/>
            <p:cNvSpPr/>
            <p:nvPr/>
          </p:nvSpPr>
          <p:spPr>
            <a:xfrm>
              <a:off x="5048382" y="3425039"/>
              <a:ext cx="95530" cy="83595"/>
            </a:xfrm>
            <a:custGeom>
              <a:avLst/>
              <a:gdLst/>
              <a:ahLst/>
              <a:cxnLst/>
              <a:rect l="l" t="t" r="r" b="b"/>
              <a:pathLst>
                <a:path w="3642" h="3187" extrusionOk="0">
                  <a:moveTo>
                    <a:pt x="1817" y="0"/>
                  </a:moveTo>
                  <a:cubicBezTo>
                    <a:pt x="814" y="0"/>
                    <a:pt x="0" y="712"/>
                    <a:pt x="0" y="1594"/>
                  </a:cubicBezTo>
                  <a:cubicBezTo>
                    <a:pt x="0" y="2475"/>
                    <a:pt x="814" y="3187"/>
                    <a:pt x="1817" y="3187"/>
                  </a:cubicBezTo>
                  <a:cubicBezTo>
                    <a:pt x="2821" y="3187"/>
                    <a:pt x="3641" y="2475"/>
                    <a:pt x="3641" y="1594"/>
                  </a:cubicBezTo>
                  <a:cubicBezTo>
                    <a:pt x="3641" y="712"/>
                    <a:pt x="2821" y="0"/>
                    <a:pt x="1817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4" name="Google Shape;19674;p68"/>
            <p:cNvSpPr/>
            <p:nvPr/>
          </p:nvSpPr>
          <p:spPr>
            <a:xfrm>
              <a:off x="5197604" y="3396580"/>
              <a:ext cx="82362" cy="64237"/>
            </a:xfrm>
            <a:custGeom>
              <a:avLst/>
              <a:gdLst/>
              <a:ahLst/>
              <a:cxnLst/>
              <a:rect l="l" t="t" r="r" b="b"/>
              <a:pathLst>
                <a:path w="3140" h="2449" extrusionOk="0">
                  <a:moveTo>
                    <a:pt x="414" y="0"/>
                  </a:moveTo>
                  <a:cubicBezTo>
                    <a:pt x="149" y="258"/>
                    <a:pt x="0" y="604"/>
                    <a:pt x="0" y="970"/>
                  </a:cubicBezTo>
                  <a:cubicBezTo>
                    <a:pt x="0" y="1790"/>
                    <a:pt x="759" y="2448"/>
                    <a:pt x="1702" y="2448"/>
                  </a:cubicBezTo>
                  <a:cubicBezTo>
                    <a:pt x="1716" y="2448"/>
                    <a:pt x="1731" y="2448"/>
                    <a:pt x="1745" y="2448"/>
                  </a:cubicBezTo>
                  <a:cubicBezTo>
                    <a:pt x="2292" y="2448"/>
                    <a:pt x="2803" y="2199"/>
                    <a:pt x="3139" y="1770"/>
                  </a:cubicBezTo>
                  <a:cubicBezTo>
                    <a:pt x="2380" y="977"/>
                    <a:pt x="1451" y="373"/>
                    <a:pt x="41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5" name="Google Shape;19675;p68"/>
            <p:cNvSpPr/>
            <p:nvPr/>
          </p:nvSpPr>
          <p:spPr>
            <a:xfrm>
              <a:off x="5157394" y="3496700"/>
              <a:ext cx="115989" cy="65654"/>
            </a:xfrm>
            <a:custGeom>
              <a:avLst/>
              <a:gdLst/>
              <a:ahLst/>
              <a:cxnLst/>
              <a:rect l="l" t="t" r="r" b="b"/>
              <a:pathLst>
                <a:path w="4422" h="2503" extrusionOk="0">
                  <a:moveTo>
                    <a:pt x="2211" y="1"/>
                  </a:moveTo>
                  <a:cubicBezTo>
                    <a:pt x="991" y="1"/>
                    <a:pt x="1" y="916"/>
                    <a:pt x="1" y="2048"/>
                  </a:cubicBezTo>
                  <a:cubicBezTo>
                    <a:pt x="1" y="2198"/>
                    <a:pt x="21" y="2354"/>
                    <a:pt x="62" y="2503"/>
                  </a:cubicBezTo>
                  <a:lnTo>
                    <a:pt x="4367" y="2503"/>
                  </a:lnTo>
                  <a:cubicBezTo>
                    <a:pt x="4401" y="2354"/>
                    <a:pt x="4422" y="2198"/>
                    <a:pt x="4422" y="2048"/>
                  </a:cubicBezTo>
                  <a:cubicBezTo>
                    <a:pt x="4422" y="916"/>
                    <a:pt x="3432" y="1"/>
                    <a:pt x="2211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6" name="Google Shape;19676;p68"/>
            <p:cNvSpPr/>
            <p:nvPr/>
          </p:nvSpPr>
          <p:spPr>
            <a:xfrm>
              <a:off x="4947344" y="3455807"/>
              <a:ext cx="58545" cy="70690"/>
            </a:xfrm>
            <a:custGeom>
              <a:avLst/>
              <a:gdLst/>
              <a:ahLst/>
              <a:cxnLst/>
              <a:rect l="l" t="t" r="r" b="b"/>
              <a:pathLst>
                <a:path w="2232" h="2695" extrusionOk="0">
                  <a:moveTo>
                    <a:pt x="984" y="0"/>
                  </a:moveTo>
                  <a:cubicBezTo>
                    <a:pt x="428" y="732"/>
                    <a:pt x="82" y="1607"/>
                    <a:pt x="1" y="2522"/>
                  </a:cubicBezTo>
                  <a:cubicBezTo>
                    <a:pt x="213" y="2639"/>
                    <a:pt x="440" y="2694"/>
                    <a:pt x="663" y="2694"/>
                  </a:cubicBezTo>
                  <a:cubicBezTo>
                    <a:pt x="1205" y="2694"/>
                    <a:pt x="1722" y="2371"/>
                    <a:pt x="1933" y="1824"/>
                  </a:cubicBezTo>
                  <a:cubicBezTo>
                    <a:pt x="2231" y="1051"/>
                    <a:pt x="1784" y="197"/>
                    <a:pt x="984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7" name="Google Shape;19677;p68"/>
            <p:cNvSpPr/>
            <p:nvPr/>
          </p:nvSpPr>
          <p:spPr>
            <a:xfrm>
              <a:off x="5048198" y="3425564"/>
              <a:ext cx="41102" cy="71529"/>
            </a:xfrm>
            <a:custGeom>
              <a:avLst/>
              <a:gdLst/>
              <a:ahLst/>
              <a:cxnLst/>
              <a:rect l="l" t="t" r="r" b="b"/>
              <a:pathLst>
                <a:path w="1567" h="2727" extrusionOk="0">
                  <a:moveTo>
                    <a:pt x="1567" y="0"/>
                  </a:moveTo>
                  <a:lnTo>
                    <a:pt x="1567" y="0"/>
                  </a:lnTo>
                  <a:cubicBezTo>
                    <a:pt x="685" y="109"/>
                    <a:pt x="0" y="767"/>
                    <a:pt x="0" y="1574"/>
                  </a:cubicBezTo>
                  <a:cubicBezTo>
                    <a:pt x="7" y="2021"/>
                    <a:pt x="210" y="2441"/>
                    <a:pt x="563" y="2726"/>
                  </a:cubicBezTo>
                  <a:cubicBezTo>
                    <a:pt x="726" y="1668"/>
                    <a:pt x="1078" y="733"/>
                    <a:pt x="1567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78" name="Google Shape;19678;p68"/>
          <p:cNvGrpSpPr/>
          <p:nvPr/>
        </p:nvGrpSpPr>
        <p:grpSpPr>
          <a:xfrm>
            <a:off x="3038403" y="1539234"/>
            <a:ext cx="375482" cy="316072"/>
            <a:chOff x="3038403" y="1539234"/>
            <a:chExt cx="375482" cy="316072"/>
          </a:xfrm>
        </p:grpSpPr>
        <p:sp>
          <p:nvSpPr>
            <p:cNvPr id="19679" name="Google Shape;19679;p68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680" name="Google Shape;19680;p68"/>
            <p:cNvGrpSpPr/>
            <p:nvPr/>
          </p:nvGrpSpPr>
          <p:grpSpPr>
            <a:xfrm>
              <a:off x="3038403" y="1539234"/>
              <a:ext cx="375482" cy="316072"/>
              <a:chOff x="3038403" y="1539234"/>
              <a:chExt cx="375482" cy="316072"/>
            </a:xfrm>
          </p:grpSpPr>
          <p:sp>
            <p:nvSpPr>
              <p:cNvPr id="19681" name="Google Shape;19681;p68"/>
              <p:cNvSpPr/>
              <p:nvPr/>
            </p:nvSpPr>
            <p:spPr>
              <a:xfrm>
                <a:off x="3038403" y="1585792"/>
                <a:ext cx="72788" cy="58414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2227" extrusionOk="0">
                    <a:moveTo>
                      <a:pt x="2517" y="0"/>
                    </a:moveTo>
                    <a:cubicBezTo>
                      <a:pt x="2472" y="0"/>
                      <a:pt x="2427" y="14"/>
                      <a:pt x="2388" y="43"/>
                    </a:cubicBezTo>
                    <a:lnTo>
                      <a:pt x="896" y="1094"/>
                    </a:lnTo>
                    <a:lnTo>
                      <a:pt x="299" y="1094"/>
                    </a:lnTo>
                    <a:cubicBezTo>
                      <a:pt x="1" y="1094"/>
                      <a:pt x="1" y="1541"/>
                      <a:pt x="299" y="1541"/>
                    </a:cubicBezTo>
                    <a:lnTo>
                      <a:pt x="659" y="1541"/>
                    </a:lnTo>
                    <a:lnTo>
                      <a:pt x="530" y="1921"/>
                    </a:lnTo>
                    <a:cubicBezTo>
                      <a:pt x="459" y="2101"/>
                      <a:pt x="607" y="2226"/>
                      <a:pt x="750" y="2226"/>
                    </a:cubicBezTo>
                    <a:cubicBezTo>
                      <a:pt x="839" y="2226"/>
                      <a:pt x="926" y="2178"/>
                      <a:pt x="957" y="2063"/>
                    </a:cubicBezTo>
                    <a:lnTo>
                      <a:pt x="1160" y="1460"/>
                    </a:lnTo>
                    <a:lnTo>
                      <a:pt x="2645" y="409"/>
                    </a:lnTo>
                    <a:cubicBezTo>
                      <a:pt x="2747" y="334"/>
                      <a:pt x="2774" y="199"/>
                      <a:pt x="2700" y="97"/>
                    </a:cubicBezTo>
                    <a:cubicBezTo>
                      <a:pt x="2658" y="35"/>
                      <a:pt x="2588" y="0"/>
                      <a:pt x="2517" y="0"/>
                    </a:cubicBezTo>
                    <a:close/>
                  </a:path>
                </a:pathLst>
              </a:custGeom>
              <a:solidFill>
                <a:srgbClr val="98A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2" name="Google Shape;19682;p68"/>
              <p:cNvSpPr/>
              <p:nvPr/>
            </p:nvSpPr>
            <p:spPr>
              <a:xfrm>
                <a:off x="3169317" y="1683420"/>
                <a:ext cx="244569" cy="169105"/>
              </a:xfrm>
              <a:custGeom>
                <a:avLst/>
                <a:gdLst/>
                <a:ahLst/>
                <a:cxnLst/>
                <a:rect l="l" t="t" r="r" b="b"/>
                <a:pathLst>
                  <a:path w="9324" h="6447" extrusionOk="0">
                    <a:moveTo>
                      <a:pt x="2774" y="1"/>
                    </a:moveTo>
                    <a:cubicBezTo>
                      <a:pt x="2352" y="1"/>
                      <a:pt x="1905" y="14"/>
                      <a:pt x="1431" y="43"/>
                    </a:cubicBezTo>
                    <a:lnTo>
                      <a:pt x="970" y="1115"/>
                    </a:lnTo>
                    <a:cubicBezTo>
                      <a:pt x="1587" y="1024"/>
                      <a:pt x="2189" y="981"/>
                      <a:pt x="2759" y="981"/>
                    </a:cubicBezTo>
                    <a:cubicBezTo>
                      <a:pt x="3468" y="981"/>
                      <a:pt x="4125" y="1048"/>
                      <a:pt x="4693" y="1176"/>
                    </a:cubicBezTo>
                    <a:cubicBezTo>
                      <a:pt x="6388" y="1549"/>
                      <a:pt x="7703" y="2267"/>
                      <a:pt x="7337" y="3217"/>
                    </a:cubicBezTo>
                    <a:cubicBezTo>
                      <a:pt x="6896" y="4363"/>
                      <a:pt x="4469" y="5115"/>
                      <a:pt x="2665" y="5122"/>
                    </a:cubicBezTo>
                    <a:cubicBezTo>
                      <a:pt x="2639" y="5122"/>
                      <a:pt x="2613" y="5123"/>
                      <a:pt x="2587" y="5123"/>
                    </a:cubicBezTo>
                    <a:cubicBezTo>
                      <a:pt x="2200" y="5123"/>
                      <a:pt x="1819" y="5076"/>
                      <a:pt x="1438" y="5000"/>
                    </a:cubicBezTo>
                    <a:lnTo>
                      <a:pt x="1" y="6010"/>
                    </a:lnTo>
                    <a:cubicBezTo>
                      <a:pt x="690" y="6300"/>
                      <a:pt x="1561" y="6447"/>
                      <a:pt x="2504" y="6447"/>
                    </a:cubicBezTo>
                    <a:cubicBezTo>
                      <a:pt x="3789" y="6447"/>
                      <a:pt x="5208" y="6175"/>
                      <a:pt x="6483" y="5624"/>
                    </a:cubicBezTo>
                    <a:cubicBezTo>
                      <a:pt x="9202" y="4451"/>
                      <a:pt x="9324" y="2939"/>
                      <a:pt x="9127" y="2322"/>
                    </a:cubicBezTo>
                    <a:cubicBezTo>
                      <a:pt x="8922" y="1669"/>
                      <a:pt x="7434" y="1"/>
                      <a:pt x="277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3" name="Google Shape;19683;p68"/>
              <p:cNvSpPr/>
              <p:nvPr/>
            </p:nvSpPr>
            <p:spPr>
              <a:xfrm>
                <a:off x="3194760" y="1700076"/>
                <a:ext cx="197800" cy="103294"/>
              </a:xfrm>
              <a:custGeom>
                <a:avLst/>
                <a:gdLst/>
                <a:ahLst/>
                <a:cxnLst/>
                <a:rect l="l" t="t" r="r" b="b"/>
                <a:pathLst>
                  <a:path w="7541" h="3938" extrusionOk="0">
                    <a:moveTo>
                      <a:pt x="2759" y="0"/>
                    </a:moveTo>
                    <a:cubicBezTo>
                      <a:pt x="1947" y="0"/>
                      <a:pt x="1043" y="93"/>
                      <a:pt x="61" y="310"/>
                    </a:cubicBezTo>
                    <a:lnTo>
                      <a:pt x="0" y="486"/>
                    </a:lnTo>
                    <a:cubicBezTo>
                      <a:pt x="617" y="393"/>
                      <a:pt x="1220" y="349"/>
                      <a:pt x="1790" y="349"/>
                    </a:cubicBezTo>
                    <a:cubicBezTo>
                      <a:pt x="2498" y="349"/>
                      <a:pt x="3155" y="417"/>
                      <a:pt x="3723" y="541"/>
                    </a:cubicBezTo>
                    <a:cubicBezTo>
                      <a:pt x="5418" y="920"/>
                      <a:pt x="6733" y="1632"/>
                      <a:pt x="6367" y="2582"/>
                    </a:cubicBezTo>
                    <a:cubicBezTo>
                      <a:pt x="6157" y="3144"/>
                      <a:pt x="5465" y="3612"/>
                      <a:pt x="4611" y="3938"/>
                    </a:cubicBezTo>
                    <a:cubicBezTo>
                      <a:pt x="6218" y="3409"/>
                      <a:pt x="7540" y="2568"/>
                      <a:pt x="7228" y="1687"/>
                    </a:cubicBezTo>
                    <a:cubicBezTo>
                      <a:pt x="6951" y="910"/>
                      <a:pt x="5311" y="0"/>
                      <a:pt x="2759" y="0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4" name="Google Shape;19684;p68"/>
              <p:cNvSpPr/>
              <p:nvPr/>
            </p:nvSpPr>
            <p:spPr>
              <a:xfrm>
                <a:off x="3077905" y="1539234"/>
                <a:ext cx="153367" cy="300963"/>
              </a:xfrm>
              <a:custGeom>
                <a:avLst/>
                <a:gdLst/>
                <a:ahLst/>
                <a:cxnLst/>
                <a:rect l="l" t="t" r="r" b="b"/>
                <a:pathLst>
                  <a:path w="5847" h="11474" extrusionOk="0">
                    <a:moveTo>
                      <a:pt x="3034" y="1"/>
                    </a:moveTo>
                    <a:cubicBezTo>
                      <a:pt x="2100" y="1"/>
                      <a:pt x="1082" y="426"/>
                      <a:pt x="285" y="1303"/>
                    </a:cubicBezTo>
                    <a:cubicBezTo>
                      <a:pt x="0" y="1614"/>
                      <a:pt x="88" y="2028"/>
                      <a:pt x="611" y="2211"/>
                    </a:cubicBezTo>
                    <a:cubicBezTo>
                      <a:pt x="652" y="2342"/>
                      <a:pt x="919" y="2969"/>
                      <a:pt x="2038" y="2969"/>
                    </a:cubicBezTo>
                    <a:cubicBezTo>
                      <a:pt x="2194" y="2969"/>
                      <a:pt x="2366" y="2957"/>
                      <a:pt x="2557" y="2930"/>
                    </a:cubicBezTo>
                    <a:lnTo>
                      <a:pt x="2557" y="2930"/>
                    </a:lnTo>
                    <a:cubicBezTo>
                      <a:pt x="2557" y="2930"/>
                      <a:pt x="2618" y="3337"/>
                      <a:pt x="1858" y="6062"/>
                    </a:cubicBezTo>
                    <a:cubicBezTo>
                      <a:pt x="1485" y="7398"/>
                      <a:pt x="1119" y="9432"/>
                      <a:pt x="2489" y="10856"/>
                    </a:cubicBezTo>
                    <a:cubicBezTo>
                      <a:pt x="2753" y="11121"/>
                      <a:pt x="3065" y="11331"/>
                      <a:pt x="3404" y="11473"/>
                    </a:cubicBezTo>
                    <a:cubicBezTo>
                      <a:pt x="4055" y="11223"/>
                      <a:pt x="4692" y="10917"/>
                      <a:pt x="5296" y="10565"/>
                    </a:cubicBezTo>
                    <a:cubicBezTo>
                      <a:pt x="4943" y="10517"/>
                      <a:pt x="4584" y="10422"/>
                      <a:pt x="4333" y="10253"/>
                    </a:cubicBezTo>
                    <a:cubicBezTo>
                      <a:pt x="3160" y="9432"/>
                      <a:pt x="3764" y="8192"/>
                      <a:pt x="4503" y="6612"/>
                    </a:cubicBezTo>
                    <a:cubicBezTo>
                      <a:pt x="4706" y="6178"/>
                      <a:pt x="5506" y="4408"/>
                      <a:pt x="5628" y="3235"/>
                    </a:cubicBezTo>
                    <a:cubicBezTo>
                      <a:pt x="5846" y="1117"/>
                      <a:pt x="4550" y="1"/>
                      <a:pt x="303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5" name="Google Shape;19685;p68"/>
              <p:cNvSpPr/>
              <p:nvPr/>
            </p:nvSpPr>
            <p:spPr>
              <a:xfrm>
                <a:off x="3049315" y="1658633"/>
                <a:ext cx="284464" cy="196673"/>
              </a:xfrm>
              <a:custGeom>
                <a:avLst/>
                <a:gdLst/>
                <a:ahLst/>
                <a:cxnLst/>
                <a:rect l="l" t="t" r="r" b="b"/>
                <a:pathLst>
                  <a:path w="10845" h="7498" extrusionOk="0">
                    <a:moveTo>
                      <a:pt x="10727" y="1"/>
                    </a:moveTo>
                    <a:cubicBezTo>
                      <a:pt x="10718" y="1"/>
                      <a:pt x="10709" y="2"/>
                      <a:pt x="10698" y="5"/>
                    </a:cubicBezTo>
                    <a:cubicBezTo>
                      <a:pt x="8149" y="276"/>
                      <a:pt x="7993" y="4209"/>
                      <a:pt x="6264" y="5464"/>
                    </a:cubicBezTo>
                    <a:cubicBezTo>
                      <a:pt x="5494" y="6020"/>
                      <a:pt x="4695" y="6258"/>
                      <a:pt x="3995" y="6258"/>
                    </a:cubicBezTo>
                    <a:cubicBezTo>
                      <a:pt x="3007" y="6258"/>
                      <a:pt x="2214" y="5785"/>
                      <a:pt x="1972" y="5070"/>
                    </a:cubicBezTo>
                    <a:cubicBezTo>
                      <a:pt x="1653" y="4128"/>
                      <a:pt x="2202" y="3443"/>
                      <a:pt x="2697" y="3036"/>
                    </a:cubicBezTo>
                    <a:lnTo>
                      <a:pt x="3002" y="1592"/>
                    </a:lnTo>
                    <a:lnTo>
                      <a:pt x="3002" y="1592"/>
                    </a:lnTo>
                    <a:cubicBezTo>
                      <a:pt x="1965" y="1999"/>
                      <a:pt x="1097" y="2792"/>
                      <a:pt x="778" y="3524"/>
                    </a:cubicBezTo>
                    <a:cubicBezTo>
                      <a:pt x="0" y="5314"/>
                      <a:pt x="1231" y="7497"/>
                      <a:pt x="3650" y="7497"/>
                    </a:cubicBezTo>
                    <a:cubicBezTo>
                      <a:pt x="4392" y="7497"/>
                      <a:pt x="5247" y="7292"/>
                      <a:pt x="6189" y="6806"/>
                    </a:cubicBezTo>
                    <a:cubicBezTo>
                      <a:pt x="9458" y="5118"/>
                      <a:pt x="8420" y="1388"/>
                      <a:pt x="10746" y="168"/>
                    </a:cubicBezTo>
                    <a:cubicBezTo>
                      <a:pt x="10844" y="137"/>
                      <a:pt x="10814" y="1"/>
                      <a:pt x="10727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6" name="Google Shape;19686;p68"/>
              <p:cNvSpPr/>
              <p:nvPr/>
            </p:nvSpPr>
            <p:spPr>
              <a:xfrm>
                <a:off x="3058207" y="1663013"/>
                <a:ext cx="272976" cy="192292"/>
              </a:xfrm>
              <a:custGeom>
                <a:avLst/>
                <a:gdLst/>
                <a:ahLst/>
                <a:cxnLst/>
                <a:rect l="l" t="t" r="r" b="b"/>
                <a:pathLst>
                  <a:path w="10407" h="7331" extrusionOk="0">
                    <a:moveTo>
                      <a:pt x="10407" y="1"/>
                    </a:moveTo>
                    <a:cubicBezTo>
                      <a:pt x="10081" y="21"/>
                      <a:pt x="8929" y="211"/>
                      <a:pt x="8088" y="2652"/>
                    </a:cubicBezTo>
                    <a:cubicBezTo>
                      <a:pt x="7786" y="3539"/>
                      <a:pt x="6964" y="6809"/>
                      <a:pt x="2938" y="6809"/>
                    </a:cubicBezTo>
                    <a:cubicBezTo>
                      <a:pt x="2901" y="6809"/>
                      <a:pt x="2864" y="6809"/>
                      <a:pt x="2826" y="6809"/>
                    </a:cubicBezTo>
                    <a:cubicBezTo>
                      <a:pt x="1206" y="6788"/>
                      <a:pt x="175" y="5412"/>
                      <a:pt x="236" y="4062"/>
                    </a:cubicBezTo>
                    <a:lnTo>
                      <a:pt x="236" y="4062"/>
                    </a:lnTo>
                    <a:cubicBezTo>
                      <a:pt x="0" y="5672"/>
                      <a:pt x="1207" y="7330"/>
                      <a:pt x="3314" y="7330"/>
                    </a:cubicBezTo>
                    <a:cubicBezTo>
                      <a:pt x="4056" y="7330"/>
                      <a:pt x="4909" y="7125"/>
                      <a:pt x="5850" y="6639"/>
                    </a:cubicBezTo>
                    <a:cubicBezTo>
                      <a:pt x="9119" y="4951"/>
                      <a:pt x="8081" y="1221"/>
                      <a:pt x="10407" y="1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7" name="Google Shape;19687;p68"/>
              <p:cNvSpPr/>
              <p:nvPr/>
            </p:nvSpPr>
            <p:spPr>
              <a:xfrm>
                <a:off x="3107598" y="1603261"/>
                <a:ext cx="85405" cy="219309"/>
              </a:xfrm>
              <a:custGeom>
                <a:avLst/>
                <a:gdLst/>
                <a:ahLst/>
                <a:cxnLst/>
                <a:rect l="l" t="t" r="r" b="b"/>
                <a:pathLst>
                  <a:path w="3256" h="8361" extrusionOk="0">
                    <a:moveTo>
                      <a:pt x="3052" y="1"/>
                    </a:moveTo>
                    <a:lnTo>
                      <a:pt x="3052" y="1"/>
                    </a:lnTo>
                    <a:cubicBezTo>
                      <a:pt x="2659" y="252"/>
                      <a:pt x="1425" y="489"/>
                      <a:pt x="1425" y="489"/>
                    </a:cubicBezTo>
                    <a:cubicBezTo>
                      <a:pt x="1425" y="489"/>
                      <a:pt x="1479" y="896"/>
                      <a:pt x="719" y="3621"/>
                    </a:cubicBezTo>
                    <a:cubicBezTo>
                      <a:pt x="360" y="4930"/>
                      <a:pt x="1" y="6897"/>
                      <a:pt x="1269" y="8320"/>
                    </a:cubicBezTo>
                    <a:cubicBezTo>
                      <a:pt x="1439" y="8347"/>
                      <a:pt x="1609" y="8361"/>
                      <a:pt x="1779" y="8361"/>
                    </a:cubicBezTo>
                    <a:cubicBezTo>
                      <a:pt x="1914" y="8361"/>
                      <a:pt x="2049" y="8352"/>
                      <a:pt x="2184" y="8334"/>
                    </a:cubicBezTo>
                    <a:cubicBezTo>
                      <a:pt x="808" y="6442"/>
                      <a:pt x="2130" y="3764"/>
                      <a:pt x="2679" y="2659"/>
                    </a:cubicBezTo>
                    <a:cubicBezTo>
                      <a:pt x="3255" y="1479"/>
                      <a:pt x="3052" y="1"/>
                      <a:pt x="3052" y="1"/>
                    </a:cubicBezTo>
                    <a:close/>
                  </a:path>
                </a:pathLst>
              </a:custGeom>
              <a:solidFill>
                <a:srgbClr val="E3E8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8" name="Google Shape;19688;p68"/>
              <p:cNvSpPr/>
              <p:nvPr/>
            </p:nvSpPr>
            <p:spPr>
              <a:xfrm>
                <a:off x="3093381" y="1585556"/>
                <a:ext cx="94271" cy="32289"/>
              </a:xfrm>
              <a:custGeom>
                <a:avLst/>
                <a:gdLst/>
                <a:ahLst/>
                <a:cxnLst/>
                <a:rect l="l" t="t" r="r" b="b"/>
                <a:pathLst>
                  <a:path w="3594" h="1231" extrusionOk="0">
                    <a:moveTo>
                      <a:pt x="2999" y="1"/>
                    </a:moveTo>
                    <a:cubicBezTo>
                      <a:pt x="2861" y="1"/>
                      <a:pt x="2708" y="33"/>
                      <a:pt x="2550" y="93"/>
                    </a:cubicBezTo>
                    <a:cubicBezTo>
                      <a:pt x="1735" y="405"/>
                      <a:pt x="1100" y="526"/>
                      <a:pt x="628" y="526"/>
                    </a:cubicBezTo>
                    <a:cubicBezTo>
                      <a:pt x="372" y="526"/>
                      <a:pt x="164" y="491"/>
                      <a:pt x="0" y="432"/>
                    </a:cubicBezTo>
                    <a:lnTo>
                      <a:pt x="0" y="432"/>
                    </a:lnTo>
                    <a:cubicBezTo>
                      <a:pt x="258" y="1039"/>
                      <a:pt x="831" y="1230"/>
                      <a:pt x="1445" y="1230"/>
                    </a:cubicBezTo>
                    <a:cubicBezTo>
                      <a:pt x="2463" y="1230"/>
                      <a:pt x="3594" y="705"/>
                      <a:pt x="3594" y="676"/>
                    </a:cubicBezTo>
                    <a:cubicBezTo>
                      <a:pt x="3584" y="195"/>
                      <a:pt x="3336" y="1"/>
                      <a:pt x="2999" y="1"/>
                    </a:cubicBezTo>
                    <a:close/>
                  </a:path>
                </a:pathLst>
              </a:custGeom>
              <a:solidFill>
                <a:srgbClr val="D8E0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9" name="Google Shape;19689;p68"/>
              <p:cNvSpPr/>
              <p:nvPr/>
            </p:nvSpPr>
            <p:spPr>
              <a:xfrm>
                <a:off x="3137133" y="1559824"/>
                <a:ext cx="14767" cy="20512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82" extrusionOk="0">
                    <a:moveTo>
                      <a:pt x="282" y="1"/>
                    </a:moveTo>
                    <a:cubicBezTo>
                      <a:pt x="141" y="1"/>
                      <a:pt x="0" y="94"/>
                      <a:pt x="0" y="280"/>
                    </a:cubicBezTo>
                    <a:lnTo>
                      <a:pt x="0" y="504"/>
                    </a:lnTo>
                    <a:cubicBezTo>
                      <a:pt x="0" y="660"/>
                      <a:pt x="129" y="782"/>
                      <a:pt x="285" y="782"/>
                    </a:cubicBezTo>
                    <a:cubicBezTo>
                      <a:pt x="434" y="782"/>
                      <a:pt x="563" y="660"/>
                      <a:pt x="563" y="504"/>
                    </a:cubicBezTo>
                    <a:lnTo>
                      <a:pt x="563" y="280"/>
                    </a:lnTo>
                    <a:cubicBezTo>
                      <a:pt x="563" y="94"/>
                      <a:pt x="422" y="1"/>
                      <a:pt x="282" y="1"/>
                    </a:cubicBezTo>
                    <a:close/>
                  </a:path>
                </a:pathLst>
              </a:custGeom>
              <a:solidFill>
                <a:srgbClr val="203B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9690" name="Google Shape;19690;p68"/>
          <p:cNvGrpSpPr/>
          <p:nvPr/>
        </p:nvGrpSpPr>
        <p:grpSpPr>
          <a:xfrm>
            <a:off x="6332865" y="2906131"/>
            <a:ext cx="360846" cy="370184"/>
            <a:chOff x="6332865" y="2906131"/>
            <a:chExt cx="360846" cy="370184"/>
          </a:xfrm>
        </p:grpSpPr>
        <p:sp>
          <p:nvSpPr>
            <p:cNvPr id="19691" name="Google Shape;19691;p68"/>
            <p:cNvSpPr/>
            <p:nvPr/>
          </p:nvSpPr>
          <p:spPr>
            <a:xfrm>
              <a:off x="6332865" y="2906131"/>
              <a:ext cx="360846" cy="327508"/>
            </a:xfrm>
            <a:custGeom>
              <a:avLst/>
              <a:gdLst/>
              <a:ahLst/>
              <a:cxnLst/>
              <a:rect l="l" t="t" r="r" b="b"/>
              <a:pathLst>
                <a:path w="13757" h="12486" extrusionOk="0">
                  <a:moveTo>
                    <a:pt x="6879" y="1"/>
                  </a:moveTo>
                  <a:cubicBezTo>
                    <a:pt x="6804" y="1"/>
                    <a:pt x="6730" y="38"/>
                    <a:pt x="6686" y="113"/>
                  </a:cubicBezTo>
                  <a:lnTo>
                    <a:pt x="5567" y="1977"/>
                  </a:lnTo>
                  <a:cubicBezTo>
                    <a:pt x="5533" y="2032"/>
                    <a:pt x="5479" y="2072"/>
                    <a:pt x="5418" y="2079"/>
                  </a:cubicBezTo>
                  <a:lnTo>
                    <a:pt x="4597" y="2249"/>
                  </a:lnTo>
                  <a:cubicBezTo>
                    <a:pt x="4475" y="2269"/>
                    <a:pt x="4394" y="2384"/>
                    <a:pt x="4414" y="2506"/>
                  </a:cubicBezTo>
                  <a:lnTo>
                    <a:pt x="4794" y="4873"/>
                  </a:lnTo>
                  <a:cubicBezTo>
                    <a:pt x="4821" y="5025"/>
                    <a:pt x="4698" y="5136"/>
                    <a:pt x="4570" y="5136"/>
                  </a:cubicBezTo>
                  <a:cubicBezTo>
                    <a:pt x="4510" y="5136"/>
                    <a:pt x="4448" y="5112"/>
                    <a:pt x="4401" y="5056"/>
                  </a:cubicBezTo>
                  <a:lnTo>
                    <a:pt x="3214" y="3652"/>
                  </a:lnTo>
                  <a:cubicBezTo>
                    <a:pt x="3167" y="3599"/>
                    <a:pt x="3105" y="3573"/>
                    <a:pt x="3043" y="3573"/>
                  </a:cubicBezTo>
                  <a:cubicBezTo>
                    <a:pt x="2969" y="3573"/>
                    <a:pt x="2895" y="3609"/>
                    <a:pt x="2848" y="3679"/>
                  </a:cubicBezTo>
                  <a:lnTo>
                    <a:pt x="2671" y="3944"/>
                  </a:lnTo>
                  <a:cubicBezTo>
                    <a:pt x="2630" y="4008"/>
                    <a:pt x="2558" y="4044"/>
                    <a:pt x="2484" y="4044"/>
                  </a:cubicBezTo>
                  <a:cubicBezTo>
                    <a:pt x="2449" y="4044"/>
                    <a:pt x="2413" y="4036"/>
                    <a:pt x="2380" y="4018"/>
                  </a:cubicBezTo>
                  <a:lnTo>
                    <a:pt x="380" y="3015"/>
                  </a:lnTo>
                  <a:cubicBezTo>
                    <a:pt x="346" y="2998"/>
                    <a:pt x="311" y="2990"/>
                    <a:pt x="278" y="2990"/>
                  </a:cubicBezTo>
                  <a:cubicBezTo>
                    <a:pt x="126" y="2990"/>
                    <a:pt x="1" y="3150"/>
                    <a:pt x="68" y="3306"/>
                  </a:cubicBezTo>
                  <a:lnTo>
                    <a:pt x="915" y="5334"/>
                  </a:lnTo>
                  <a:cubicBezTo>
                    <a:pt x="949" y="5415"/>
                    <a:pt x="929" y="5517"/>
                    <a:pt x="861" y="5578"/>
                  </a:cubicBezTo>
                  <a:lnTo>
                    <a:pt x="305" y="6134"/>
                  </a:lnTo>
                  <a:cubicBezTo>
                    <a:pt x="190" y="6256"/>
                    <a:pt x="230" y="6446"/>
                    <a:pt x="380" y="6507"/>
                  </a:cubicBezTo>
                  <a:lnTo>
                    <a:pt x="997" y="6758"/>
                  </a:lnTo>
                  <a:cubicBezTo>
                    <a:pt x="1112" y="6798"/>
                    <a:pt x="1166" y="6927"/>
                    <a:pt x="1132" y="7036"/>
                  </a:cubicBezTo>
                  <a:lnTo>
                    <a:pt x="1031" y="7334"/>
                  </a:lnTo>
                  <a:cubicBezTo>
                    <a:pt x="997" y="7442"/>
                    <a:pt x="1044" y="7558"/>
                    <a:pt x="1139" y="7605"/>
                  </a:cubicBezTo>
                  <a:lnTo>
                    <a:pt x="3017" y="8595"/>
                  </a:lnTo>
                  <a:cubicBezTo>
                    <a:pt x="3160" y="8670"/>
                    <a:pt x="3187" y="8866"/>
                    <a:pt x="3065" y="8968"/>
                  </a:cubicBezTo>
                  <a:lnTo>
                    <a:pt x="814" y="10901"/>
                  </a:lnTo>
                  <a:cubicBezTo>
                    <a:pt x="685" y="11016"/>
                    <a:pt x="719" y="11226"/>
                    <a:pt x="888" y="11287"/>
                  </a:cubicBezTo>
                  <a:lnTo>
                    <a:pt x="4251" y="12474"/>
                  </a:lnTo>
                  <a:cubicBezTo>
                    <a:pt x="4276" y="12482"/>
                    <a:pt x="4301" y="12486"/>
                    <a:pt x="4325" y="12486"/>
                  </a:cubicBezTo>
                  <a:cubicBezTo>
                    <a:pt x="4383" y="12486"/>
                    <a:pt x="4439" y="12464"/>
                    <a:pt x="4482" y="12426"/>
                  </a:cubicBezTo>
                  <a:lnTo>
                    <a:pt x="6733" y="10385"/>
                  </a:lnTo>
                  <a:cubicBezTo>
                    <a:pt x="6774" y="10345"/>
                    <a:pt x="6828" y="10324"/>
                    <a:pt x="6883" y="10324"/>
                  </a:cubicBezTo>
                  <a:cubicBezTo>
                    <a:pt x="6938" y="10324"/>
                    <a:pt x="6994" y="10345"/>
                    <a:pt x="7038" y="10385"/>
                  </a:cubicBezTo>
                  <a:lnTo>
                    <a:pt x="9283" y="12426"/>
                  </a:lnTo>
                  <a:cubicBezTo>
                    <a:pt x="9325" y="12464"/>
                    <a:pt x="9382" y="12486"/>
                    <a:pt x="9439" y="12486"/>
                  </a:cubicBezTo>
                  <a:cubicBezTo>
                    <a:pt x="9464" y="12486"/>
                    <a:pt x="9489" y="12482"/>
                    <a:pt x="9513" y="12474"/>
                  </a:cubicBezTo>
                  <a:lnTo>
                    <a:pt x="12876" y="11287"/>
                  </a:lnTo>
                  <a:cubicBezTo>
                    <a:pt x="13046" y="11226"/>
                    <a:pt x="13087" y="11016"/>
                    <a:pt x="12951" y="10901"/>
                  </a:cubicBezTo>
                  <a:lnTo>
                    <a:pt x="10707" y="8968"/>
                  </a:lnTo>
                  <a:cubicBezTo>
                    <a:pt x="10578" y="8866"/>
                    <a:pt x="10605" y="8670"/>
                    <a:pt x="10747" y="8595"/>
                  </a:cubicBezTo>
                  <a:lnTo>
                    <a:pt x="12625" y="7605"/>
                  </a:lnTo>
                  <a:cubicBezTo>
                    <a:pt x="12720" y="7558"/>
                    <a:pt x="12768" y="7442"/>
                    <a:pt x="12734" y="7334"/>
                  </a:cubicBezTo>
                  <a:lnTo>
                    <a:pt x="12632" y="7036"/>
                  </a:lnTo>
                  <a:cubicBezTo>
                    <a:pt x="12598" y="6927"/>
                    <a:pt x="12653" y="6798"/>
                    <a:pt x="12768" y="6758"/>
                  </a:cubicBezTo>
                  <a:lnTo>
                    <a:pt x="13385" y="6507"/>
                  </a:lnTo>
                  <a:cubicBezTo>
                    <a:pt x="13534" y="6446"/>
                    <a:pt x="13575" y="6256"/>
                    <a:pt x="13459" y="6134"/>
                  </a:cubicBezTo>
                  <a:lnTo>
                    <a:pt x="12897" y="5578"/>
                  </a:lnTo>
                  <a:cubicBezTo>
                    <a:pt x="12829" y="5510"/>
                    <a:pt x="12815" y="5415"/>
                    <a:pt x="12849" y="5327"/>
                  </a:cubicBezTo>
                  <a:lnTo>
                    <a:pt x="13690" y="3306"/>
                  </a:lnTo>
                  <a:cubicBezTo>
                    <a:pt x="13756" y="3146"/>
                    <a:pt x="13633" y="2990"/>
                    <a:pt x="13482" y="2990"/>
                  </a:cubicBezTo>
                  <a:cubicBezTo>
                    <a:pt x="13448" y="2990"/>
                    <a:pt x="13413" y="2997"/>
                    <a:pt x="13378" y="3015"/>
                  </a:cubicBezTo>
                  <a:lnTo>
                    <a:pt x="11378" y="4018"/>
                  </a:lnTo>
                  <a:cubicBezTo>
                    <a:pt x="11347" y="4033"/>
                    <a:pt x="11314" y="4040"/>
                    <a:pt x="11280" y="4040"/>
                  </a:cubicBezTo>
                  <a:cubicBezTo>
                    <a:pt x="11204" y="4040"/>
                    <a:pt x="11129" y="4003"/>
                    <a:pt x="11086" y="3937"/>
                  </a:cubicBezTo>
                  <a:lnTo>
                    <a:pt x="10910" y="3672"/>
                  </a:lnTo>
                  <a:cubicBezTo>
                    <a:pt x="10866" y="3607"/>
                    <a:pt x="10794" y="3573"/>
                    <a:pt x="10721" y="3573"/>
                  </a:cubicBezTo>
                  <a:cubicBezTo>
                    <a:pt x="10658" y="3573"/>
                    <a:pt x="10595" y="3599"/>
                    <a:pt x="10551" y="3652"/>
                  </a:cubicBezTo>
                  <a:lnTo>
                    <a:pt x="9432" y="4968"/>
                  </a:lnTo>
                  <a:cubicBezTo>
                    <a:pt x="9385" y="5024"/>
                    <a:pt x="9325" y="5049"/>
                    <a:pt x="9264" y="5049"/>
                  </a:cubicBezTo>
                  <a:cubicBezTo>
                    <a:pt x="9131" y="5049"/>
                    <a:pt x="9001" y="4928"/>
                    <a:pt x="9038" y="4764"/>
                  </a:cubicBezTo>
                  <a:lnTo>
                    <a:pt x="9554" y="2520"/>
                  </a:lnTo>
                  <a:cubicBezTo>
                    <a:pt x="9581" y="2398"/>
                    <a:pt x="9500" y="2269"/>
                    <a:pt x="9371" y="2249"/>
                  </a:cubicBezTo>
                  <a:lnTo>
                    <a:pt x="8347" y="2079"/>
                  </a:lnTo>
                  <a:cubicBezTo>
                    <a:pt x="8279" y="2065"/>
                    <a:pt x="8225" y="2025"/>
                    <a:pt x="8191" y="1971"/>
                  </a:cubicBezTo>
                  <a:lnTo>
                    <a:pt x="7072" y="113"/>
                  </a:lnTo>
                  <a:cubicBezTo>
                    <a:pt x="7028" y="38"/>
                    <a:pt x="6953" y="1"/>
                    <a:pt x="687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2" name="Google Shape;19692;p68"/>
            <p:cNvSpPr/>
            <p:nvPr/>
          </p:nvSpPr>
          <p:spPr>
            <a:xfrm>
              <a:off x="6636005" y="3022855"/>
              <a:ext cx="21089" cy="18466"/>
            </a:xfrm>
            <a:custGeom>
              <a:avLst/>
              <a:gdLst/>
              <a:ahLst/>
              <a:cxnLst/>
              <a:rect l="l" t="t" r="r" b="b"/>
              <a:pathLst>
                <a:path w="804" h="704" extrusionOk="0">
                  <a:moveTo>
                    <a:pt x="551" y="0"/>
                  </a:moveTo>
                  <a:cubicBezTo>
                    <a:pt x="490" y="0"/>
                    <a:pt x="429" y="24"/>
                    <a:pt x="384" y="70"/>
                  </a:cubicBezTo>
                  <a:lnTo>
                    <a:pt x="160" y="314"/>
                  </a:lnTo>
                  <a:cubicBezTo>
                    <a:pt x="1" y="483"/>
                    <a:pt x="152" y="703"/>
                    <a:pt x="327" y="703"/>
                  </a:cubicBezTo>
                  <a:cubicBezTo>
                    <a:pt x="383" y="703"/>
                    <a:pt x="441" y="680"/>
                    <a:pt x="492" y="626"/>
                  </a:cubicBezTo>
                  <a:lnTo>
                    <a:pt x="716" y="382"/>
                  </a:lnTo>
                  <a:cubicBezTo>
                    <a:pt x="804" y="294"/>
                    <a:pt x="797" y="151"/>
                    <a:pt x="709" y="63"/>
                  </a:cubicBezTo>
                  <a:cubicBezTo>
                    <a:pt x="663" y="21"/>
                    <a:pt x="607" y="0"/>
                    <a:pt x="55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3" name="Google Shape;19693;p68"/>
            <p:cNvSpPr/>
            <p:nvPr/>
          </p:nvSpPr>
          <p:spPr>
            <a:xfrm>
              <a:off x="6391594" y="2960034"/>
              <a:ext cx="243546" cy="316281"/>
            </a:xfrm>
            <a:custGeom>
              <a:avLst/>
              <a:gdLst/>
              <a:ahLst/>
              <a:cxnLst/>
              <a:rect l="l" t="t" r="r" b="b"/>
              <a:pathLst>
                <a:path w="9285" h="12058" extrusionOk="0">
                  <a:moveTo>
                    <a:pt x="2146" y="1"/>
                  </a:moveTo>
                  <a:cubicBezTo>
                    <a:pt x="1975" y="1"/>
                    <a:pt x="1819" y="206"/>
                    <a:pt x="1965" y="377"/>
                  </a:cubicBezTo>
                  <a:lnTo>
                    <a:pt x="4413" y="3272"/>
                  </a:lnTo>
                  <a:lnTo>
                    <a:pt x="4413" y="7042"/>
                  </a:lnTo>
                  <a:cubicBezTo>
                    <a:pt x="4413" y="7178"/>
                    <a:pt x="4300" y="7269"/>
                    <a:pt x="4183" y="7269"/>
                  </a:cubicBezTo>
                  <a:cubicBezTo>
                    <a:pt x="4125" y="7269"/>
                    <a:pt x="4066" y="7247"/>
                    <a:pt x="4019" y="7198"/>
                  </a:cubicBezTo>
                  <a:lnTo>
                    <a:pt x="487" y="3435"/>
                  </a:lnTo>
                  <a:cubicBezTo>
                    <a:pt x="436" y="3382"/>
                    <a:pt x="378" y="3360"/>
                    <a:pt x="323" y="3360"/>
                  </a:cubicBezTo>
                  <a:cubicBezTo>
                    <a:pt x="150" y="3360"/>
                    <a:pt x="0" y="3577"/>
                    <a:pt x="154" y="3747"/>
                  </a:cubicBezTo>
                  <a:lnTo>
                    <a:pt x="3870" y="7700"/>
                  </a:lnTo>
                  <a:cubicBezTo>
                    <a:pt x="3999" y="7835"/>
                    <a:pt x="3918" y="8059"/>
                    <a:pt x="3735" y="8079"/>
                  </a:cubicBezTo>
                  <a:lnTo>
                    <a:pt x="975" y="8452"/>
                  </a:lnTo>
                  <a:cubicBezTo>
                    <a:pt x="692" y="8486"/>
                    <a:pt x="717" y="8900"/>
                    <a:pt x="995" y="8900"/>
                  </a:cubicBezTo>
                  <a:cubicBezTo>
                    <a:pt x="997" y="8900"/>
                    <a:pt x="1000" y="8900"/>
                    <a:pt x="1002" y="8900"/>
                  </a:cubicBezTo>
                  <a:lnTo>
                    <a:pt x="1036" y="8900"/>
                  </a:lnTo>
                  <a:lnTo>
                    <a:pt x="4155" y="8486"/>
                  </a:lnTo>
                  <a:cubicBezTo>
                    <a:pt x="4166" y="8484"/>
                    <a:pt x="4177" y="8484"/>
                    <a:pt x="4188" y="8484"/>
                  </a:cubicBezTo>
                  <a:cubicBezTo>
                    <a:pt x="4310" y="8484"/>
                    <a:pt x="4413" y="8585"/>
                    <a:pt x="4413" y="8710"/>
                  </a:cubicBezTo>
                  <a:lnTo>
                    <a:pt x="4413" y="11829"/>
                  </a:lnTo>
                  <a:cubicBezTo>
                    <a:pt x="4413" y="11982"/>
                    <a:pt x="4526" y="12058"/>
                    <a:pt x="4640" y="12058"/>
                  </a:cubicBezTo>
                  <a:cubicBezTo>
                    <a:pt x="4753" y="12058"/>
                    <a:pt x="4867" y="11982"/>
                    <a:pt x="4867" y="11829"/>
                  </a:cubicBezTo>
                  <a:lnTo>
                    <a:pt x="4867" y="8710"/>
                  </a:lnTo>
                  <a:cubicBezTo>
                    <a:pt x="4867" y="8585"/>
                    <a:pt x="4964" y="8484"/>
                    <a:pt x="5085" y="8484"/>
                  </a:cubicBezTo>
                  <a:cubicBezTo>
                    <a:pt x="5096" y="8484"/>
                    <a:pt x="5107" y="8484"/>
                    <a:pt x="5118" y="8486"/>
                  </a:cubicBezTo>
                  <a:lnTo>
                    <a:pt x="8244" y="8900"/>
                  </a:lnTo>
                  <a:lnTo>
                    <a:pt x="8271" y="8900"/>
                  </a:lnTo>
                  <a:cubicBezTo>
                    <a:pt x="8273" y="8900"/>
                    <a:pt x="8275" y="8900"/>
                    <a:pt x="8278" y="8900"/>
                  </a:cubicBezTo>
                  <a:cubicBezTo>
                    <a:pt x="8556" y="8900"/>
                    <a:pt x="8587" y="8486"/>
                    <a:pt x="8305" y="8445"/>
                  </a:cubicBezTo>
                  <a:lnTo>
                    <a:pt x="8305" y="8445"/>
                  </a:lnTo>
                  <a:lnTo>
                    <a:pt x="8312" y="8452"/>
                  </a:lnTo>
                  <a:lnTo>
                    <a:pt x="8312" y="8452"/>
                  </a:lnTo>
                  <a:lnTo>
                    <a:pt x="5545" y="8079"/>
                  </a:lnTo>
                  <a:cubicBezTo>
                    <a:pt x="5362" y="8059"/>
                    <a:pt x="5287" y="7835"/>
                    <a:pt x="5409" y="7700"/>
                  </a:cubicBezTo>
                  <a:lnTo>
                    <a:pt x="9125" y="3747"/>
                  </a:lnTo>
                  <a:cubicBezTo>
                    <a:pt x="9285" y="3577"/>
                    <a:pt x="9132" y="3360"/>
                    <a:pt x="8957" y="3360"/>
                  </a:cubicBezTo>
                  <a:cubicBezTo>
                    <a:pt x="8902" y="3360"/>
                    <a:pt x="8844" y="3382"/>
                    <a:pt x="8793" y="3435"/>
                  </a:cubicBezTo>
                  <a:lnTo>
                    <a:pt x="5260" y="7198"/>
                  </a:lnTo>
                  <a:cubicBezTo>
                    <a:pt x="5213" y="7247"/>
                    <a:pt x="5155" y="7269"/>
                    <a:pt x="5097" y="7269"/>
                  </a:cubicBezTo>
                  <a:cubicBezTo>
                    <a:pt x="4980" y="7269"/>
                    <a:pt x="4867" y="7178"/>
                    <a:pt x="4867" y="7042"/>
                  </a:cubicBezTo>
                  <a:lnTo>
                    <a:pt x="4867" y="3279"/>
                  </a:lnTo>
                  <a:lnTo>
                    <a:pt x="7539" y="383"/>
                  </a:lnTo>
                  <a:cubicBezTo>
                    <a:pt x="7692" y="219"/>
                    <a:pt x="7540" y="1"/>
                    <a:pt x="7366" y="1"/>
                  </a:cubicBezTo>
                  <a:cubicBezTo>
                    <a:pt x="7309" y="1"/>
                    <a:pt x="7251" y="24"/>
                    <a:pt x="7200" y="78"/>
                  </a:cubicBezTo>
                  <a:lnTo>
                    <a:pt x="4867" y="2607"/>
                  </a:lnTo>
                  <a:lnTo>
                    <a:pt x="4867" y="912"/>
                  </a:lnTo>
                  <a:cubicBezTo>
                    <a:pt x="4867" y="760"/>
                    <a:pt x="4753" y="683"/>
                    <a:pt x="4640" y="683"/>
                  </a:cubicBezTo>
                  <a:cubicBezTo>
                    <a:pt x="4526" y="683"/>
                    <a:pt x="4413" y="760"/>
                    <a:pt x="4413" y="912"/>
                  </a:cubicBezTo>
                  <a:lnTo>
                    <a:pt x="4413" y="2567"/>
                  </a:lnTo>
                  <a:lnTo>
                    <a:pt x="2317" y="85"/>
                  </a:lnTo>
                  <a:cubicBezTo>
                    <a:pt x="2267" y="26"/>
                    <a:pt x="2206" y="1"/>
                    <a:pt x="214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4" name="Google Shape;19694;p68"/>
            <p:cNvSpPr/>
            <p:nvPr/>
          </p:nvSpPr>
          <p:spPr>
            <a:xfrm>
              <a:off x="6624333" y="3184510"/>
              <a:ext cx="22820" cy="12879"/>
            </a:xfrm>
            <a:custGeom>
              <a:avLst/>
              <a:gdLst/>
              <a:ahLst/>
              <a:cxnLst/>
              <a:rect l="l" t="t" r="r" b="b"/>
              <a:pathLst>
                <a:path w="870" h="491" extrusionOk="0">
                  <a:moveTo>
                    <a:pt x="310" y="0"/>
                  </a:moveTo>
                  <a:cubicBezTo>
                    <a:pt x="44" y="0"/>
                    <a:pt x="1" y="418"/>
                    <a:pt x="286" y="457"/>
                  </a:cubicBezTo>
                  <a:lnTo>
                    <a:pt x="523" y="491"/>
                  </a:lnTo>
                  <a:lnTo>
                    <a:pt x="551" y="491"/>
                  </a:lnTo>
                  <a:cubicBezTo>
                    <a:pt x="835" y="491"/>
                    <a:pt x="869" y="71"/>
                    <a:pt x="584" y="37"/>
                  </a:cubicBezTo>
                  <a:lnTo>
                    <a:pt x="347" y="3"/>
                  </a:lnTo>
                  <a:cubicBezTo>
                    <a:pt x="334" y="1"/>
                    <a:pt x="322" y="0"/>
                    <a:pt x="310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5" name="Google Shape;19695;p68"/>
            <p:cNvSpPr/>
            <p:nvPr/>
          </p:nvSpPr>
          <p:spPr>
            <a:xfrm>
              <a:off x="6367593" y="3022750"/>
              <a:ext cx="21115" cy="18387"/>
            </a:xfrm>
            <a:custGeom>
              <a:avLst/>
              <a:gdLst/>
              <a:ahLst/>
              <a:cxnLst/>
              <a:rect l="l" t="t" r="r" b="b"/>
              <a:pathLst>
                <a:path w="805" h="701" extrusionOk="0">
                  <a:moveTo>
                    <a:pt x="331" y="1"/>
                  </a:moveTo>
                  <a:cubicBezTo>
                    <a:pt x="155" y="1"/>
                    <a:pt x="1" y="221"/>
                    <a:pt x="161" y="386"/>
                  </a:cubicBezTo>
                  <a:lnTo>
                    <a:pt x="391" y="630"/>
                  </a:lnTo>
                  <a:cubicBezTo>
                    <a:pt x="434" y="677"/>
                    <a:pt x="495" y="701"/>
                    <a:pt x="556" y="701"/>
                  </a:cubicBezTo>
                  <a:cubicBezTo>
                    <a:pt x="610" y="701"/>
                    <a:pt x="665" y="682"/>
                    <a:pt x="710" y="644"/>
                  </a:cubicBezTo>
                  <a:cubicBezTo>
                    <a:pt x="798" y="555"/>
                    <a:pt x="805" y="413"/>
                    <a:pt x="717" y="318"/>
                  </a:cubicBezTo>
                  <a:lnTo>
                    <a:pt x="493" y="74"/>
                  </a:lnTo>
                  <a:cubicBezTo>
                    <a:pt x="443" y="22"/>
                    <a:pt x="386" y="1"/>
                    <a:pt x="33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6" name="Google Shape;19696;p68"/>
            <p:cNvSpPr/>
            <p:nvPr/>
          </p:nvSpPr>
          <p:spPr>
            <a:xfrm>
              <a:off x="6379633" y="3184563"/>
              <a:ext cx="22794" cy="12826"/>
            </a:xfrm>
            <a:custGeom>
              <a:avLst/>
              <a:gdLst/>
              <a:ahLst/>
              <a:cxnLst/>
              <a:rect l="l" t="t" r="r" b="b"/>
              <a:pathLst>
                <a:path w="869" h="489" extrusionOk="0">
                  <a:moveTo>
                    <a:pt x="522" y="1"/>
                  </a:moveTo>
                  <a:lnTo>
                    <a:pt x="285" y="35"/>
                  </a:lnTo>
                  <a:cubicBezTo>
                    <a:pt x="0" y="69"/>
                    <a:pt x="27" y="489"/>
                    <a:pt x="312" y="489"/>
                  </a:cubicBezTo>
                  <a:lnTo>
                    <a:pt x="346" y="489"/>
                  </a:lnTo>
                  <a:lnTo>
                    <a:pt x="577" y="455"/>
                  </a:lnTo>
                  <a:cubicBezTo>
                    <a:pt x="868" y="416"/>
                    <a:pt x="825" y="5"/>
                    <a:pt x="560" y="5"/>
                  </a:cubicBezTo>
                  <a:cubicBezTo>
                    <a:pt x="548" y="5"/>
                    <a:pt x="535" y="6"/>
                    <a:pt x="522" y="8"/>
                  </a:cubicBezTo>
                  <a:lnTo>
                    <a:pt x="522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7" name="Google Shape;19697;p68"/>
            <p:cNvSpPr/>
            <p:nvPr/>
          </p:nvSpPr>
          <p:spPr>
            <a:xfrm>
              <a:off x="6507321" y="2948257"/>
              <a:ext cx="11935" cy="17941"/>
            </a:xfrm>
            <a:custGeom>
              <a:avLst/>
              <a:gdLst/>
              <a:ahLst/>
              <a:cxnLst/>
              <a:rect l="l" t="t" r="r" b="b"/>
              <a:pathLst>
                <a:path w="455" h="684" extrusionOk="0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459"/>
                  </a:lnTo>
                  <a:cubicBezTo>
                    <a:pt x="1" y="581"/>
                    <a:pt x="102" y="683"/>
                    <a:pt x="231" y="683"/>
                  </a:cubicBezTo>
                  <a:cubicBezTo>
                    <a:pt x="353" y="683"/>
                    <a:pt x="455" y="581"/>
                    <a:pt x="455" y="459"/>
                  </a:cubicBezTo>
                  <a:lnTo>
                    <a:pt x="455" y="229"/>
                  </a:lnTo>
                  <a:cubicBezTo>
                    <a:pt x="455" y="76"/>
                    <a:pt x="341" y="0"/>
                    <a:pt x="22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8" name="Google Shape;19698;p68"/>
            <p:cNvSpPr/>
            <p:nvPr/>
          </p:nvSpPr>
          <p:spPr>
            <a:xfrm>
              <a:off x="6417142" y="3001923"/>
              <a:ext cx="72001" cy="84985"/>
            </a:xfrm>
            <a:custGeom>
              <a:avLst/>
              <a:gdLst/>
              <a:ahLst/>
              <a:cxnLst/>
              <a:rect l="l" t="t" r="r" b="b"/>
              <a:pathLst>
                <a:path w="2745" h="3240" extrusionOk="0">
                  <a:moveTo>
                    <a:pt x="1" y="0"/>
                  </a:moveTo>
                  <a:lnTo>
                    <a:pt x="1276" y="2685"/>
                  </a:lnTo>
                  <a:cubicBezTo>
                    <a:pt x="1364" y="2868"/>
                    <a:pt x="1527" y="3004"/>
                    <a:pt x="1723" y="3051"/>
                  </a:cubicBezTo>
                  <a:lnTo>
                    <a:pt x="2442" y="3234"/>
                  </a:lnTo>
                  <a:cubicBezTo>
                    <a:pt x="2458" y="3238"/>
                    <a:pt x="2475" y="3240"/>
                    <a:pt x="2491" y="3240"/>
                  </a:cubicBezTo>
                  <a:cubicBezTo>
                    <a:pt x="2627" y="3240"/>
                    <a:pt x="2744" y="3116"/>
                    <a:pt x="2720" y="2977"/>
                  </a:cubicBezTo>
                  <a:lnTo>
                    <a:pt x="2503" y="1614"/>
                  </a:lnTo>
                  <a:cubicBezTo>
                    <a:pt x="2483" y="1471"/>
                    <a:pt x="2422" y="1349"/>
                    <a:pt x="2327" y="1248"/>
                  </a:cubicBezTo>
                  <a:lnTo>
                    <a:pt x="1438" y="312"/>
                  </a:lnTo>
                  <a:lnTo>
                    <a:pt x="1581" y="1214"/>
                  </a:lnTo>
                  <a:cubicBezTo>
                    <a:pt x="1608" y="1370"/>
                    <a:pt x="1487" y="1479"/>
                    <a:pt x="1359" y="1479"/>
                  </a:cubicBezTo>
                  <a:cubicBezTo>
                    <a:pt x="1298" y="1479"/>
                    <a:pt x="1236" y="1454"/>
                    <a:pt x="1188" y="139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9" name="Google Shape;19699;p68"/>
            <p:cNvSpPr/>
            <p:nvPr/>
          </p:nvSpPr>
          <p:spPr>
            <a:xfrm>
              <a:off x="6358990" y="3090659"/>
              <a:ext cx="102481" cy="86113"/>
            </a:xfrm>
            <a:custGeom>
              <a:avLst/>
              <a:gdLst/>
              <a:ahLst/>
              <a:cxnLst/>
              <a:rect l="l" t="t" r="r" b="b"/>
              <a:pathLst>
                <a:path w="3907" h="3283" extrusionOk="0">
                  <a:moveTo>
                    <a:pt x="129" y="1"/>
                  </a:moveTo>
                  <a:lnTo>
                    <a:pt x="35" y="299"/>
                  </a:lnTo>
                  <a:cubicBezTo>
                    <a:pt x="1" y="401"/>
                    <a:pt x="41" y="516"/>
                    <a:pt x="143" y="570"/>
                  </a:cubicBezTo>
                  <a:lnTo>
                    <a:pt x="2021" y="1560"/>
                  </a:lnTo>
                  <a:cubicBezTo>
                    <a:pt x="2164" y="1635"/>
                    <a:pt x="2184" y="1831"/>
                    <a:pt x="2062" y="1933"/>
                  </a:cubicBezTo>
                  <a:lnTo>
                    <a:pt x="496" y="3282"/>
                  </a:lnTo>
                  <a:lnTo>
                    <a:pt x="3676" y="2496"/>
                  </a:lnTo>
                  <a:cubicBezTo>
                    <a:pt x="3838" y="2455"/>
                    <a:pt x="3906" y="2272"/>
                    <a:pt x="3805" y="2143"/>
                  </a:cubicBezTo>
                  <a:lnTo>
                    <a:pt x="3377" y="1547"/>
                  </a:lnTo>
                  <a:cubicBezTo>
                    <a:pt x="3303" y="1452"/>
                    <a:pt x="3215" y="1377"/>
                    <a:pt x="3106" y="1330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0" name="Google Shape;19700;p68"/>
            <p:cNvSpPr/>
            <p:nvPr/>
          </p:nvSpPr>
          <p:spPr>
            <a:xfrm>
              <a:off x="6565131" y="3090659"/>
              <a:ext cx="102481" cy="86113"/>
            </a:xfrm>
            <a:custGeom>
              <a:avLst/>
              <a:gdLst/>
              <a:ahLst/>
              <a:cxnLst/>
              <a:rect l="l" t="t" r="r" b="b"/>
              <a:pathLst>
                <a:path w="3907" h="3283" extrusionOk="0">
                  <a:moveTo>
                    <a:pt x="3777" y="1"/>
                  </a:moveTo>
                  <a:lnTo>
                    <a:pt x="801" y="1330"/>
                  </a:lnTo>
                  <a:cubicBezTo>
                    <a:pt x="692" y="1377"/>
                    <a:pt x="597" y="1452"/>
                    <a:pt x="529" y="1547"/>
                  </a:cubicBezTo>
                  <a:lnTo>
                    <a:pt x="102" y="2136"/>
                  </a:lnTo>
                  <a:cubicBezTo>
                    <a:pt x="0" y="2272"/>
                    <a:pt x="68" y="2455"/>
                    <a:pt x="231" y="2496"/>
                  </a:cubicBezTo>
                  <a:lnTo>
                    <a:pt x="3411" y="3282"/>
                  </a:lnTo>
                  <a:lnTo>
                    <a:pt x="1845" y="1933"/>
                  </a:lnTo>
                  <a:cubicBezTo>
                    <a:pt x="1723" y="1831"/>
                    <a:pt x="1743" y="1635"/>
                    <a:pt x="1885" y="1560"/>
                  </a:cubicBezTo>
                  <a:lnTo>
                    <a:pt x="3764" y="570"/>
                  </a:lnTo>
                  <a:cubicBezTo>
                    <a:pt x="3865" y="516"/>
                    <a:pt x="3906" y="401"/>
                    <a:pt x="3872" y="299"/>
                  </a:cubicBezTo>
                  <a:lnTo>
                    <a:pt x="3777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1" name="Google Shape;19701;p68"/>
            <p:cNvSpPr/>
            <p:nvPr/>
          </p:nvSpPr>
          <p:spPr>
            <a:xfrm>
              <a:off x="6537459" y="3001740"/>
              <a:ext cx="72342" cy="85038"/>
            </a:xfrm>
            <a:custGeom>
              <a:avLst/>
              <a:gdLst/>
              <a:ahLst/>
              <a:cxnLst/>
              <a:rect l="l" t="t" r="r" b="b"/>
              <a:pathLst>
                <a:path w="2758" h="3242" extrusionOk="0">
                  <a:moveTo>
                    <a:pt x="2757" y="0"/>
                  </a:moveTo>
                  <a:cubicBezTo>
                    <a:pt x="2757" y="0"/>
                    <a:pt x="2751" y="7"/>
                    <a:pt x="2751" y="7"/>
                  </a:cubicBezTo>
                  <a:lnTo>
                    <a:pt x="1639" y="1323"/>
                  </a:lnTo>
                  <a:cubicBezTo>
                    <a:pt x="1590" y="1379"/>
                    <a:pt x="1528" y="1404"/>
                    <a:pt x="1467" y="1404"/>
                  </a:cubicBezTo>
                  <a:cubicBezTo>
                    <a:pt x="1331" y="1404"/>
                    <a:pt x="1201" y="1283"/>
                    <a:pt x="1238" y="1119"/>
                  </a:cubicBezTo>
                  <a:lnTo>
                    <a:pt x="1455" y="177"/>
                  </a:lnTo>
                  <a:lnTo>
                    <a:pt x="418" y="1255"/>
                  </a:lnTo>
                  <a:cubicBezTo>
                    <a:pt x="323" y="1356"/>
                    <a:pt x="262" y="1478"/>
                    <a:pt x="242" y="1621"/>
                  </a:cubicBezTo>
                  <a:lnTo>
                    <a:pt x="25" y="2984"/>
                  </a:lnTo>
                  <a:cubicBezTo>
                    <a:pt x="1" y="3121"/>
                    <a:pt x="113" y="3242"/>
                    <a:pt x="246" y="3242"/>
                  </a:cubicBezTo>
                  <a:cubicBezTo>
                    <a:pt x="265" y="3242"/>
                    <a:pt x="284" y="3240"/>
                    <a:pt x="303" y="3235"/>
                  </a:cubicBezTo>
                  <a:lnTo>
                    <a:pt x="1021" y="3058"/>
                  </a:lnTo>
                  <a:cubicBezTo>
                    <a:pt x="1218" y="3011"/>
                    <a:pt x="1388" y="2875"/>
                    <a:pt x="1469" y="2685"/>
                  </a:cubicBezTo>
                  <a:lnTo>
                    <a:pt x="2757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02" name="Google Shape;19702;p68"/>
          <p:cNvGrpSpPr/>
          <p:nvPr/>
        </p:nvGrpSpPr>
        <p:grpSpPr>
          <a:xfrm>
            <a:off x="4135079" y="1518066"/>
            <a:ext cx="370132" cy="358223"/>
            <a:chOff x="4135079" y="1518066"/>
            <a:chExt cx="370132" cy="358223"/>
          </a:xfrm>
        </p:grpSpPr>
        <p:sp>
          <p:nvSpPr>
            <p:cNvPr id="19703" name="Google Shape;19703;p68"/>
            <p:cNvSpPr/>
            <p:nvPr/>
          </p:nvSpPr>
          <p:spPr>
            <a:xfrm>
              <a:off x="4135079" y="1625688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24" y="0"/>
                  </a:moveTo>
                  <a:cubicBezTo>
                    <a:pt x="814" y="0"/>
                    <a:pt x="0" y="814"/>
                    <a:pt x="0" y="1817"/>
                  </a:cubicBezTo>
                  <a:cubicBezTo>
                    <a:pt x="0" y="2821"/>
                    <a:pt x="814" y="3641"/>
                    <a:pt x="1824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2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4" name="Google Shape;19704;p68"/>
            <p:cNvSpPr/>
            <p:nvPr/>
          </p:nvSpPr>
          <p:spPr>
            <a:xfrm>
              <a:off x="4153047" y="1643472"/>
              <a:ext cx="59595" cy="59778"/>
            </a:xfrm>
            <a:custGeom>
              <a:avLst/>
              <a:gdLst/>
              <a:ahLst/>
              <a:cxnLst/>
              <a:rect l="l" t="t" r="r" b="b"/>
              <a:pathLst>
                <a:path w="2272" h="2279" extrusionOk="0">
                  <a:moveTo>
                    <a:pt x="1139" y="0"/>
                  </a:moveTo>
                  <a:cubicBezTo>
                    <a:pt x="509" y="0"/>
                    <a:pt x="0" y="509"/>
                    <a:pt x="0" y="1139"/>
                  </a:cubicBezTo>
                  <a:cubicBezTo>
                    <a:pt x="0" y="1770"/>
                    <a:pt x="509" y="2278"/>
                    <a:pt x="1139" y="2278"/>
                  </a:cubicBezTo>
                  <a:cubicBezTo>
                    <a:pt x="1763" y="2278"/>
                    <a:pt x="2272" y="1770"/>
                    <a:pt x="2272" y="1139"/>
                  </a:cubicBezTo>
                  <a:cubicBezTo>
                    <a:pt x="2272" y="509"/>
                    <a:pt x="1763" y="0"/>
                    <a:pt x="113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5" name="Google Shape;19705;p68"/>
            <p:cNvSpPr/>
            <p:nvPr/>
          </p:nvSpPr>
          <p:spPr>
            <a:xfrm>
              <a:off x="4409681" y="1625688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18" y="0"/>
                  </a:moveTo>
                  <a:cubicBezTo>
                    <a:pt x="814" y="0"/>
                    <a:pt x="1" y="814"/>
                    <a:pt x="1" y="1817"/>
                  </a:cubicBezTo>
                  <a:cubicBezTo>
                    <a:pt x="1" y="2821"/>
                    <a:pt x="814" y="3641"/>
                    <a:pt x="1818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6" name="Google Shape;19706;p68"/>
            <p:cNvSpPr/>
            <p:nvPr/>
          </p:nvSpPr>
          <p:spPr>
            <a:xfrm>
              <a:off x="4427649" y="1643472"/>
              <a:ext cx="59621" cy="59778"/>
            </a:xfrm>
            <a:custGeom>
              <a:avLst/>
              <a:gdLst/>
              <a:ahLst/>
              <a:cxnLst/>
              <a:rect l="l" t="t" r="r" b="b"/>
              <a:pathLst>
                <a:path w="2273" h="2279" extrusionOk="0">
                  <a:moveTo>
                    <a:pt x="1133" y="0"/>
                  </a:moveTo>
                  <a:cubicBezTo>
                    <a:pt x="509" y="0"/>
                    <a:pt x="1" y="509"/>
                    <a:pt x="1" y="1139"/>
                  </a:cubicBezTo>
                  <a:cubicBezTo>
                    <a:pt x="1" y="1770"/>
                    <a:pt x="509" y="2278"/>
                    <a:pt x="1133" y="2278"/>
                  </a:cubicBezTo>
                  <a:cubicBezTo>
                    <a:pt x="1764" y="2278"/>
                    <a:pt x="2272" y="1770"/>
                    <a:pt x="2272" y="1139"/>
                  </a:cubicBezTo>
                  <a:cubicBezTo>
                    <a:pt x="2272" y="509"/>
                    <a:pt x="1764" y="0"/>
                    <a:pt x="113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7" name="Google Shape;19707;p68"/>
            <p:cNvSpPr/>
            <p:nvPr/>
          </p:nvSpPr>
          <p:spPr>
            <a:xfrm>
              <a:off x="4170831" y="1518250"/>
              <a:ext cx="298471" cy="358040"/>
            </a:xfrm>
            <a:custGeom>
              <a:avLst/>
              <a:gdLst/>
              <a:ahLst/>
              <a:cxnLst/>
              <a:rect l="l" t="t" r="r" b="b"/>
              <a:pathLst>
                <a:path w="11379" h="13650" extrusionOk="0">
                  <a:moveTo>
                    <a:pt x="6150" y="1"/>
                  </a:moveTo>
                  <a:cubicBezTo>
                    <a:pt x="5547" y="197"/>
                    <a:pt x="5032" y="618"/>
                    <a:pt x="4652" y="1024"/>
                  </a:cubicBezTo>
                  <a:cubicBezTo>
                    <a:pt x="2468" y="1513"/>
                    <a:pt x="916" y="3452"/>
                    <a:pt x="916" y="5689"/>
                  </a:cubicBezTo>
                  <a:cubicBezTo>
                    <a:pt x="909" y="6144"/>
                    <a:pt x="780" y="6598"/>
                    <a:pt x="550" y="6991"/>
                  </a:cubicBezTo>
                  <a:cubicBezTo>
                    <a:pt x="190" y="7595"/>
                    <a:pt x="7" y="8286"/>
                    <a:pt x="0" y="8985"/>
                  </a:cubicBezTo>
                  <a:cubicBezTo>
                    <a:pt x="0" y="11561"/>
                    <a:pt x="2543" y="13650"/>
                    <a:pt x="5689" y="13650"/>
                  </a:cubicBezTo>
                  <a:cubicBezTo>
                    <a:pt x="8836" y="13650"/>
                    <a:pt x="11378" y="11561"/>
                    <a:pt x="11378" y="8985"/>
                  </a:cubicBezTo>
                  <a:cubicBezTo>
                    <a:pt x="11378" y="8286"/>
                    <a:pt x="11188" y="7595"/>
                    <a:pt x="10836" y="6991"/>
                  </a:cubicBezTo>
                  <a:cubicBezTo>
                    <a:pt x="10598" y="6598"/>
                    <a:pt x="10476" y="6144"/>
                    <a:pt x="10470" y="5689"/>
                  </a:cubicBezTo>
                  <a:cubicBezTo>
                    <a:pt x="10470" y="3750"/>
                    <a:pt x="9303" y="2008"/>
                    <a:pt x="7513" y="1269"/>
                  </a:cubicBezTo>
                  <a:lnTo>
                    <a:pt x="7513" y="455"/>
                  </a:lnTo>
                  <a:lnTo>
                    <a:pt x="6374" y="909"/>
                  </a:lnTo>
                  <a:lnTo>
                    <a:pt x="6150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8" name="Google Shape;19708;p68"/>
            <p:cNvSpPr/>
            <p:nvPr/>
          </p:nvSpPr>
          <p:spPr>
            <a:xfrm>
              <a:off x="4170831" y="1518066"/>
              <a:ext cx="166665" cy="352374"/>
            </a:xfrm>
            <a:custGeom>
              <a:avLst/>
              <a:gdLst/>
              <a:ahLst/>
              <a:cxnLst/>
              <a:rect l="l" t="t" r="r" b="b"/>
              <a:pathLst>
                <a:path w="6354" h="13434" extrusionOk="0">
                  <a:moveTo>
                    <a:pt x="6150" y="1"/>
                  </a:moveTo>
                  <a:cubicBezTo>
                    <a:pt x="5547" y="204"/>
                    <a:pt x="5032" y="625"/>
                    <a:pt x="4652" y="1031"/>
                  </a:cubicBezTo>
                  <a:cubicBezTo>
                    <a:pt x="2468" y="1520"/>
                    <a:pt x="916" y="3459"/>
                    <a:pt x="916" y="5696"/>
                  </a:cubicBezTo>
                  <a:cubicBezTo>
                    <a:pt x="909" y="6151"/>
                    <a:pt x="780" y="6605"/>
                    <a:pt x="550" y="6998"/>
                  </a:cubicBezTo>
                  <a:cubicBezTo>
                    <a:pt x="190" y="7602"/>
                    <a:pt x="7" y="8293"/>
                    <a:pt x="0" y="8992"/>
                  </a:cubicBezTo>
                  <a:cubicBezTo>
                    <a:pt x="0" y="11073"/>
                    <a:pt x="1662" y="12836"/>
                    <a:pt x="3953" y="13433"/>
                  </a:cubicBezTo>
                  <a:cubicBezTo>
                    <a:pt x="3025" y="12457"/>
                    <a:pt x="2509" y="11155"/>
                    <a:pt x="2509" y="9805"/>
                  </a:cubicBezTo>
                  <a:cubicBezTo>
                    <a:pt x="2502" y="8999"/>
                    <a:pt x="2692" y="8205"/>
                    <a:pt x="3052" y="7480"/>
                  </a:cubicBezTo>
                  <a:cubicBezTo>
                    <a:pt x="3289" y="7005"/>
                    <a:pt x="3418" y="6483"/>
                    <a:pt x="3418" y="5954"/>
                  </a:cubicBezTo>
                  <a:cubicBezTo>
                    <a:pt x="3418" y="3642"/>
                    <a:pt x="4625" y="1655"/>
                    <a:pt x="6354" y="814"/>
                  </a:cubicBezTo>
                  <a:lnTo>
                    <a:pt x="6150" y="1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9" name="Google Shape;19709;p68"/>
            <p:cNvSpPr/>
            <p:nvPr/>
          </p:nvSpPr>
          <p:spPr>
            <a:xfrm>
              <a:off x="4212615" y="1636914"/>
              <a:ext cx="214719" cy="215558"/>
            </a:xfrm>
            <a:custGeom>
              <a:avLst/>
              <a:gdLst/>
              <a:ahLst/>
              <a:cxnLst/>
              <a:rect l="l" t="t" r="r" b="b"/>
              <a:pathLst>
                <a:path w="8186" h="8218" extrusionOk="0">
                  <a:moveTo>
                    <a:pt x="2256" y="0"/>
                  </a:moveTo>
                  <a:cubicBezTo>
                    <a:pt x="1747" y="0"/>
                    <a:pt x="1238" y="190"/>
                    <a:pt x="842" y="569"/>
                  </a:cubicBezTo>
                  <a:cubicBezTo>
                    <a:pt x="55" y="1321"/>
                    <a:pt x="1" y="2555"/>
                    <a:pt x="706" y="3383"/>
                  </a:cubicBezTo>
                  <a:cubicBezTo>
                    <a:pt x="991" y="3722"/>
                    <a:pt x="1052" y="4190"/>
                    <a:pt x="875" y="4590"/>
                  </a:cubicBezTo>
                  <a:cubicBezTo>
                    <a:pt x="753" y="4874"/>
                    <a:pt x="686" y="5180"/>
                    <a:pt x="686" y="5485"/>
                  </a:cubicBezTo>
                  <a:cubicBezTo>
                    <a:pt x="686" y="6997"/>
                    <a:pt x="2211" y="8217"/>
                    <a:pt x="4096" y="8217"/>
                  </a:cubicBezTo>
                  <a:cubicBezTo>
                    <a:pt x="5981" y="8217"/>
                    <a:pt x="7514" y="6990"/>
                    <a:pt x="7514" y="5485"/>
                  </a:cubicBezTo>
                  <a:cubicBezTo>
                    <a:pt x="7514" y="5173"/>
                    <a:pt x="7446" y="4874"/>
                    <a:pt x="7324" y="4590"/>
                  </a:cubicBezTo>
                  <a:cubicBezTo>
                    <a:pt x="7148" y="4190"/>
                    <a:pt x="7209" y="3722"/>
                    <a:pt x="7493" y="3383"/>
                  </a:cubicBezTo>
                  <a:cubicBezTo>
                    <a:pt x="8185" y="2555"/>
                    <a:pt x="8117" y="1335"/>
                    <a:pt x="7337" y="589"/>
                  </a:cubicBezTo>
                  <a:cubicBezTo>
                    <a:pt x="6944" y="213"/>
                    <a:pt x="6434" y="23"/>
                    <a:pt x="5923" y="23"/>
                  </a:cubicBezTo>
                  <a:cubicBezTo>
                    <a:pt x="5430" y="23"/>
                    <a:pt x="4936" y="199"/>
                    <a:pt x="4544" y="555"/>
                  </a:cubicBezTo>
                  <a:cubicBezTo>
                    <a:pt x="4418" y="667"/>
                    <a:pt x="4261" y="723"/>
                    <a:pt x="4102" y="723"/>
                  </a:cubicBezTo>
                  <a:cubicBezTo>
                    <a:pt x="3944" y="723"/>
                    <a:pt x="3784" y="667"/>
                    <a:pt x="3656" y="555"/>
                  </a:cubicBezTo>
                  <a:cubicBezTo>
                    <a:pt x="3262" y="185"/>
                    <a:pt x="2759" y="0"/>
                    <a:pt x="225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0" name="Google Shape;19710;p68"/>
            <p:cNvSpPr/>
            <p:nvPr/>
          </p:nvSpPr>
          <p:spPr>
            <a:xfrm>
              <a:off x="4204274" y="1638121"/>
              <a:ext cx="60119" cy="179308"/>
            </a:xfrm>
            <a:custGeom>
              <a:avLst/>
              <a:gdLst/>
              <a:ahLst/>
              <a:cxnLst/>
              <a:rect l="l" t="t" r="r" b="b"/>
              <a:pathLst>
                <a:path w="2292" h="6836" extrusionOk="0">
                  <a:moveTo>
                    <a:pt x="2272" y="1"/>
                  </a:moveTo>
                  <a:cubicBezTo>
                    <a:pt x="699" y="252"/>
                    <a:pt x="0" y="2116"/>
                    <a:pt x="1024" y="3337"/>
                  </a:cubicBezTo>
                  <a:cubicBezTo>
                    <a:pt x="1309" y="3676"/>
                    <a:pt x="1370" y="4144"/>
                    <a:pt x="1193" y="4544"/>
                  </a:cubicBezTo>
                  <a:cubicBezTo>
                    <a:pt x="1071" y="4828"/>
                    <a:pt x="1004" y="5134"/>
                    <a:pt x="1004" y="5439"/>
                  </a:cubicBezTo>
                  <a:cubicBezTo>
                    <a:pt x="1010" y="5947"/>
                    <a:pt x="1180" y="6435"/>
                    <a:pt x="1485" y="6835"/>
                  </a:cubicBezTo>
                  <a:cubicBezTo>
                    <a:pt x="1065" y="5534"/>
                    <a:pt x="1166" y="4123"/>
                    <a:pt x="1777" y="2903"/>
                  </a:cubicBezTo>
                  <a:cubicBezTo>
                    <a:pt x="2014" y="2428"/>
                    <a:pt x="2143" y="1906"/>
                    <a:pt x="2143" y="1377"/>
                  </a:cubicBezTo>
                  <a:cubicBezTo>
                    <a:pt x="2143" y="916"/>
                    <a:pt x="2190" y="448"/>
                    <a:pt x="229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1" name="Google Shape;19711;p68"/>
            <p:cNvSpPr/>
            <p:nvPr/>
          </p:nvSpPr>
          <p:spPr>
            <a:xfrm>
              <a:off x="4287948" y="1733126"/>
              <a:ext cx="28564" cy="17968"/>
            </a:xfrm>
            <a:custGeom>
              <a:avLst/>
              <a:gdLst/>
              <a:ahLst/>
              <a:cxnLst/>
              <a:rect l="l" t="t" r="r" b="b"/>
              <a:pathLst>
                <a:path w="1089" h="685" extrusionOk="0">
                  <a:moveTo>
                    <a:pt x="323" y="0"/>
                  </a:moveTo>
                  <a:cubicBezTo>
                    <a:pt x="114" y="0"/>
                    <a:pt x="0" y="302"/>
                    <a:pt x="214" y="427"/>
                  </a:cubicBezTo>
                  <a:lnTo>
                    <a:pt x="668" y="657"/>
                  </a:lnTo>
                  <a:cubicBezTo>
                    <a:pt x="702" y="671"/>
                    <a:pt x="736" y="678"/>
                    <a:pt x="770" y="678"/>
                  </a:cubicBezTo>
                  <a:lnTo>
                    <a:pt x="770" y="684"/>
                  </a:lnTo>
                  <a:cubicBezTo>
                    <a:pt x="1014" y="684"/>
                    <a:pt x="1089" y="359"/>
                    <a:pt x="872" y="250"/>
                  </a:cubicBezTo>
                  <a:lnTo>
                    <a:pt x="417" y="20"/>
                  </a:lnTo>
                  <a:cubicBezTo>
                    <a:pt x="385" y="6"/>
                    <a:pt x="353" y="0"/>
                    <a:pt x="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2" name="Google Shape;19712;p68"/>
            <p:cNvSpPr/>
            <p:nvPr/>
          </p:nvSpPr>
          <p:spPr>
            <a:xfrm>
              <a:off x="4323673" y="1733126"/>
              <a:ext cx="28696" cy="17784"/>
            </a:xfrm>
            <a:custGeom>
              <a:avLst/>
              <a:gdLst/>
              <a:ahLst/>
              <a:cxnLst/>
              <a:rect l="l" t="t" r="r" b="b"/>
              <a:pathLst>
                <a:path w="1094" h="678" extrusionOk="0">
                  <a:moveTo>
                    <a:pt x="768" y="0"/>
                  </a:moveTo>
                  <a:cubicBezTo>
                    <a:pt x="739" y="0"/>
                    <a:pt x="708" y="6"/>
                    <a:pt x="676" y="20"/>
                  </a:cubicBezTo>
                  <a:lnTo>
                    <a:pt x="222" y="250"/>
                  </a:lnTo>
                  <a:cubicBezTo>
                    <a:pt x="0" y="351"/>
                    <a:pt x="78" y="678"/>
                    <a:pt x="316" y="678"/>
                  </a:cubicBezTo>
                  <a:cubicBezTo>
                    <a:pt x="318" y="678"/>
                    <a:pt x="321" y="678"/>
                    <a:pt x="323" y="678"/>
                  </a:cubicBezTo>
                  <a:cubicBezTo>
                    <a:pt x="357" y="678"/>
                    <a:pt x="391" y="671"/>
                    <a:pt x="425" y="657"/>
                  </a:cubicBezTo>
                  <a:lnTo>
                    <a:pt x="879" y="427"/>
                  </a:lnTo>
                  <a:cubicBezTo>
                    <a:pt x="1093" y="302"/>
                    <a:pt x="974" y="0"/>
                    <a:pt x="76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3" name="Google Shape;19713;p68"/>
            <p:cNvSpPr/>
            <p:nvPr/>
          </p:nvSpPr>
          <p:spPr>
            <a:xfrm>
              <a:off x="4260459" y="1774884"/>
              <a:ext cx="119373" cy="53745"/>
            </a:xfrm>
            <a:custGeom>
              <a:avLst/>
              <a:gdLst/>
              <a:ahLst/>
              <a:cxnLst/>
              <a:rect l="l" t="t" r="r" b="b"/>
              <a:pathLst>
                <a:path w="4551" h="2049" extrusionOk="0">
                  <a:moveTo>
                    <a:pt x="245" y="1"/>
                  </a:moveTo>
                  <a:cubicBezTo>
                    <a:pt x="102" y="1"/>
                    <a:pt x="1" y="123"/>
                    <a:pt x="14" y="259"/>
                  </a:cubicBezTo>
                  <a:cubicBezTo>
                    <a:pt x="157" y="1262"/>
                    <a:pt x="1120" y="2049"/>
                    <a:pt x="2272" y="2049"/>
                  </a:cubicBezTo>
                  <a:cubicBezTo>
                    <a:pt x="3432" y="2049"/>
                    <a:pt x="4395" y="1262"/>
                    <a:pt x="4530" y="259"/>
                  </a:cubicBezTo>
                  <a:cubicBezTo>
                    <a:pt x="4551" y="123"/>
                    <a:pt x="4442" y="1"/>
                    <a:pt x="430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4" name="Google Shape;19714;p68"/>
            <p:cNvSpPr/>
            <p:nvPr/>
          </p:nvSpPr>
          <p:spPr>
            <a:xfrm>
              <a:off x="4285718" y="1792773"/>
              <a:ext cx="68670" cy="35778"/>
            </a:xfrm>
            <a:custGeom>
              <a:avLst/>
              <a:gdLst/>
              <a:ahLst/>
              <a:cxnLst/>
              <a:rect l="l" t="t" r="r" b="b"/>
              <a:pathLst>
                <a:path w="2618" h="1364" extrusionOk="0">
                  <a:moveTo>
                    <a:pt x="1309" y="0"/>
                  </a:moveTo>
                  <a:cubicBezTo>
                    <a:pt x="748" y="0"/>
                    <a:pt x="187" y="329"/>
                    <a:pt x="1" y="987"/>
                  </a:cubicBezTo>
                  <a:cubicBezTo>
                    <a:pt x="401" y="1238"/>
                    <a:pt x="855" y="1363"/>
                    <a:pt x="1309" y="1363"/>
                  </a:cubicBezTo>
                  <a:cubicBezTo>
                    <a:pt x="1764" y="1363"/>
                    <a:pt x="2218" y="1238"/>
                    <a:pt x="2618" y="987"/>
                  </a:cubicBezTo>
                  <a:cubicBezTo>
                    <a:pt x="2431" y="329"/>
                    <a:pt x="1870" y="0"/>
                    <a:pt x="1309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5" name="Google Shape;19715;p68"/>
            <p:cNvSpPr/>
            <p:nvPr/>
          </p:nvSpPr>
          <p:spPr>
            <a:xfrm>
              <a:off x="4248550" y="1667472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6" y="1587"/>
                    <a:pt x="679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6" name="Google Shape;19716;p68"/>
            <p:cNvSpPr/>
            <p:nvPr/>
          </p:nvSpPr>
          <p:spPr>
            <a:xfrm>
              <a:off x="4266334" y="1667472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lnTo>
                    <a:pt x="1" y="794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0"/>
                    <a:pt x="1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7" name="Google Shape;19717;p68"/>
            <p:cNvSpPr/>
            <p:nvPr/>
          </p:nvSpPr>
          <p:spPr>
            <a:xfrm>
              <a:off x="4260459" y="1673348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2" y="0"/>
                    <a:pt x="1" y="102"/>
                    <a:pt x="1" y="231"/>
                  </a:cubicBezTo>
                  <a:cubicBezTo>
                    <a:pt x="1" y="353"/>
                    <a:pt x="102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8" name="Google Shape;19718;p68"/>
            <p:cNvSpPr/>
            <p:nvPr/>
          </p:nvSpPr>
          <p:spPr>
            <a:xfrm>
              <a:off x="4355962" y="1667472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1" y="306"/>
                    <a:pt x="1" y="679"/>
                  </a:cubicBezTo>
                  <a:lnTo>
                    <a:pt x="1" y="909"/>
                  </a:lnTo>
                  <a:cubicBezTo>
                    <a:pt x="1" y="1282"/>
                    <a:pt x="306" y="1594"/>
                    <a:pt x="679" y="1594"/>
                  </a:cubicBezTo>
                  <a:cubicBezTo>
                    <a:pt x="1059" y="1594"/>
                    <a:pt x="1364" y="1282"/>
                    <a:pt x="1364" y="909"/>
                  </a:cubicBezTo>
                  <a:lnTo>
                    <a:pt x="1364" y="679"/>
                  </a:lnTo>
                  <a:cubicBezTo>
                    <a:pt x="1364" y="306"/>
                    <a:pt x="1059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9" name="Google Shape;19719;p68"/>
            <p:cNvSpPr/>
            <p:nvPr/>
          </p:nvSpPr>
          <p:spPr>
            <a:xfrm>
              <a:off x="4373772" y="1667472"/>
              <a:ext cx="17968" cy="29771"/>
            </a:xfrm>
            <a:custGeom>
              <a:avLst/>
              <a:gdLst/>
              <a:ahLst/>
              <a:cxnLst/>
              <a:rect l="l" t="t" r="r" b="b"/>
              <a:pathLst>
                <a:path w="685" h="1135" extrusionOk="0">
                  <a:moveTo>
                    <a:pt x="12" y="0"/>
                  </a:moveTo>
                  <a:cubicBezTo>
                    <a:pt x="8" y="0"/>
                    <a:pt x="4" y="0"/>
                    <a:pt x="0" y="0"/>
                  </a:cubicBezTo>
                  <a:lnTo>
                    <a:pt x="0" y="794"/>
                  </a:lnTo>
                  <a:cubicBezTo>
                    <a:pt x="0" y="1021"/>
                    <a:pt x="171" y="1134"/>
                    <a:pt x="342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0"/>
                    <a:pt x="1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0" name="Google Shape;19720;p68"/>
            <p:cNvSpPr/>
            <p:nvPr/>
          </p:nvSpPr>
          <p:spPr>
            <a:xfrm>
              <a:off x="4367897" y="1673348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1" name="Google Shape;19721;p68"/>
            <p:cNvSpPr/>
            <p:nvPr/>
          </p:nvSpPr>
          <p:spPr>
            <a:xfrm>
              <a:off x="4314178" y="1810688"/>
              <a:ext cx="11935" cy="17941"/>
            </a:xfrm>
            <a:custGeom>
              <a:avLst/>
              <a:gdLst/>
              <a:ahLst/>
              <a:cxnLst/>
              <a:rect l="l" t="t" r="r" b="b"/>
              <a:pathLst>
                <a:path w="455" h="684" extrusionOk="0">
                  <a:moveTo>
                    <a:pt x="228" y="1"/>
                  </a:moveTo>
                  <a:cubicBezTo>
                    <a:pt x="114" y="1"/>
                    <a:pt x="1" y="77"/>
                    <a:pt x="1" y="229"/>
                  </a:cubicBezTo>
                  <a:lnTo>
                    <a:pt x="1" y="670"/>
                  </a:lnTo>
                  <a:cubicBezTo>
                    <a:pt x="75" y="677"/>
                    <a:pt x="150" y="684"/>
                    <a:pt x="224" y="684"/>
                  </a:cubicBezTo>
                  <a:cubicBezTo>
                    <a:pt x="306" y="684"/>
                    <a:pt x="380" y="677"/>
                    <a:pt x="455" y="670"/>
                  </a:cubicBezTo>
                  <a:lnTo>
                    <a:pt x="455" y="229"/>
                  </a:lnTo>
                  <a:cubicBezTo>
                    <a:pt x="455" y="77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22" name="Google Shape;19722;p68"/>
          <p:cNvGrpSpPr/>
          <p:nvPr/>
        </p:nvGrpSpPr>
        <p:grpSpPr>
          <a:xfrm>
            <a:off x="6878869" y="1980134"/>
            <a:ext cx="361240" cy="370158"/>
            <a:chOff x="6878869" y="1980134"/>
            <a:chExt cx="361240" cy="370158"/>
          </a:xfrm>
        </p:grpSpPr>
        <p:sp>
          <p:nvSpPr>
            <p:cNvPr id="19723" name="Google Shape;19723;p68"/>
            <p:cNvSpPr/>
            <p:nvPr/>
          </p:nvSpPr>
          <p:spPr>
            <a:xfrm>
              <a:off x="6878869" y="2012869"/>
              <a:ext cx="67437" cy="32027"/>
            </a:xfrm>
            <a:custGeom>
              <a:avLst/>
              <a:gdLst/>
              <a:ahLst/>
              <a:cxnLst/>
              <a:rect l="l" t="t" r="r" b="b"/>
              <a:pathLst>
                <a:path w="2571" h="1221" extrusionOk="0">
                  <a:moveTo>
                    <a:pt x="2258" y="0"/>
                  </a:moveTo>
                  <a:lnTo>
                    <a:pt x="434" y="475"/>
                  </a:lnTo>
                  <a:cubicBezTo>
                    <a:pt x="0" y="583"/>
                    <a:pt x="75" y="1221"/>
                    <a:pt x="523" y="1221"/>
                  </a:cubicBezTo>
                  <a:lnTo>
                    <a:pt x="2570" y="1221"/>
                  </a:lnTo>
                  <a:lnTo>
                    <a:pt x="2258" y="0"/>
                  </a:ln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4" name="Google Shape;19724;p68"/>
            <p:cNvSpPr/>
            <p:nvPr/>
          </p:nvSpPr>
          <p:spPr>
            <a:xfrm>
              <a:off x="6882777" y="2032961"/>
              <a:ext cx="63529" cy="11777"/>
            </a:xfrm>
            <a:custGeom>
              <a:avLst/>
              <a:gdLst/>
              <a:ahLst/>
              <a:cxnLst/>
              <a:rect l="l" t="t" r="r" b="b"/>
              <a:pathLst>
                <a:path w="2422" h="449" extrusionOk="0">
                  <a:moveTo>
                    <a:pt x="7" y="1"/>
                  </a:moveTo>
                  <a:cubicBezTo>
                    <a:pt x="1" y="28"/>
                    <a:pt x="1" y="48"/>
                    <a:pt x="1" y="75"/>
                  </a:cubicBezTo>
                  <a:cubicBezTo>
                    <a:pt x="1" y="279"/>
                    <a:pt x="170" y="448"/>
                    <a:pt x="374" y="448"/>
                  </a:cubicBezTo>
                  <a:lnTo>
                    <a:pt x="2421" y="448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A9BB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5" name="Google Shape;19725;p68"/>
            <p:cNvSpPr/>
            <p:nvPr/>
          </p:nvSpPr>
          <p:spPr>
            <a:xfrm>
              <a:off x="6992339" y="2273962"/>
              <a:ext cx="91989" cy="76329"/>
            </a:xfrm>
            <a:custGeom>
              <a:avLst/>
              <a:gdLst/>
              <a:ahLst/>
              <a:cxnLst/>
              <a:rect l="l" t="t" r="r" b="b"/>
              <a:pathLst>
                <a:path w="3507" h="2910" extrusionOk="0">
                  <a:moveTo>
                    <a:pt x="1865" y="0"/>
                  </a:moveTo>
                  <a:cubicBezTo>
                    <a:pt x="1753" y="0"/>
                    <a:pt x="1641" y="75"/>
                    <a:pt x="1641" y="224"/>
                  </a:cubicBezTo>
                  <a:lnTo>
                    <a:pt x="1641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3208" y="2909"/>
                  </a:lnTo>
                  <a:cubicBezTo>
                    <a:pt x="3506" y="2909"/>
                    <a:pt x="3506" y="2462"/>
                    <a:pt x="3208" y="2462"/>
                  </a:cubicBezTo>
                  <a:lnTo>
                    <a:pt x="2089" y="2462"/>
                  </a:lnTo>
                  <a:lnTo>
                    <a:pt x="2089" y="224"/>
                  </a:lnTo>
                  <a:cubicBezTo>
                    <a:pt x="2089" y="75"/>
                    <a:pt x="1977" y="0"/>
                    <a:pt x="1865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6" name="Google Shape;19726;p68"/>
            <p:cNvSpPr/>
            <p:nvPr/>
          </p:nvSpPr>
          <p:spPr>
            <a:xfrm>
              <a:off x="7015815" y="2273962"/>
              <a:ext cx="68670" cy="76329"/>
            </a:xfrm>
            <a:custGeom>
              <a:avLst/>
              <a:gdLst/>
              <a:ahLst/>
              <a:cxnLst/>
              <a:rect l="l" t="t" r="r" b="b"/>
              <a:pathLst>
                <a:path w="2618" h="2910" extrusionOk="0">
                  <a:moveTo>
                    <a:pt x="1872" y="0"/>
                  </a:moveTo>
                  <a:cubicBezTo>
                    <a:pt x="1760" y="0"/>
                    <a:pt x="1648" y="75"/>
                    <a:pt x="1648" y="224"/>
                  </a:cubicBezTo>
                  <a:lnTo>
                    <a:pt x="1648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2320" y="2909"/>
                  </a:lnTo>
                  <a:cubicBezTo>
                    <a:pt x="2618" y="2909"/>
                    <a:pt x="2618" y="2462"/>
                    <a:pt x="2320" y="2462"/>
                  </a:cubicBezTo>
                  <a:lnTo>
                    <a:pt x="2096" y="2462"/>
                  </a:lnTo>
                  <a:lnTo>
                    <a:pt x="2096" y="224"/>
                  </a:lnTo>
                  <a:cubicBezTo>
                    <a:pt x="2096" y="75"/>
                    <a:pt x="1984" y="0"/>
                    <a:pt x="187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7" name="Google Shape;19727;p68"/>
            <p:cNvSpPr/>
            <p:nvPr/>
          </p:nvSpPr>
          <p:spPr>
            <a:xfrm>
              <a:off x="6923696" y="1980134"/>
              <a:ext cx="316412" cy="317147"/>
            </a:xfrm>
            <a:custGeom>
              <a:avLst/>
              <a:gdLst/>
              <a:ahLst/>
              <a:cxnLst/>
              <a:rect l="l" t="t" r="r" b="b"/>
              <a:pathLst>
                <a:path w="12063" h="12091" extrusionOk="0">
                  <a:moveTo>
                    <a:pt x="1783" y="1"/>
                  </a:moveTo>
                  <a:cubicBezTo>
                    <a:pt x="922" y="7"/>
                    <a:pt x="224" y="713"/>
                    <a:pt x="224" y="1574"/>
                  </a:cubicBezTo>
                  <a:cubicBezTo>
                    <a:pt x="238" y="2320"/>
                    <a:pt x="841" y="2910"/>
                    <a:pt x="1580" y="2910"/>
                  </a:cubicBezTo>
                  <a:lnTo>
                    <a:pt x="1790" y="2910"/>
                  </a:lnTo>
                  <a:cubicBezTo>
                    <a:pt x="1790" y="4930"/>
                    <a:pt x="0" y="5825"/>
                    <a:pt x="0" y="7615"/>
                  </a:cubicBezTo>
                  <a:cubicBezTo>
                    <a:pt x="0" y="9405"/>
                    <a:pt x="1567" y="12090"/>
                    <a:pt x="7839" y="12090"/>
                  </a:cubicBezTo>
                  <a:lnTo>
                    <a:pt x="11480" y="12090"/>
                  </a:lnTo>
                  <a:cubicBezTo>
                    <a:pt x="11575" y="12090"/>
                    <a:pt x="11636" y="12009"/>
                    <a:pt x="11615" y="11921"/>
                  </a:cubicBezTo>
                  <a:cubicBezTo>
                    <a:pt x="11561" y="11677"/>
                    <a:pt x="11493" y="11433"/>
                    <a:pt x="11405" y="11195"/>
                  </a:cubicBezTo>
                  <a:lnTo>
                    <a:pt x="11392" y="11189"/>
                  </a:lnTo>
                  <a:cubicBezTo>
                    <a:pt x="11554" y="11189"/>
                    <a:pt x="11724" y="11195"/>
                    <a:pt x="11893" y="11195"/>
                  </a:cubicBezTo>
                  <a:cubicBezTo>
                    <a:pt x="11995" y="11195"/>
                    <a:pt x="12063" y="11100"/>
                    <a:pt x="12022" y="11006"/>
                  </a:cubicBezTo>
                  <a:cubicBezTo>
                    <a:pt x="11622" y="10050"/>
                    <a:pt x="9520" y="5771"/>
                    <a:pt x="3363" y="5378"/>
                  </a:cubicBezTo>
                  <a:lnTo>
                    <a:pt x="3363" y="1594"/>
                  </a:lnTo>
                  <a:cubicBezTo>
                    <a:pt x="3370" y="719"/>
                    <a:pt x="2658" y="7"/>
                    <a:pt x="178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8" name="Google Shape;19728;p68"/>
            <p:cNvSpPr/>
            <p:nvPr/>
          </p:nvSpPr>
          <p:spPr>
            <a:xfrm>
              <a:off x="6923853" y="1987085"/>
              <a:ext cx="305239" cy="310380"/>
            </a:xfrm>
            <a:custGeom>
              <a:avLst/>
              <a:gdLst/>
              <a:ahLst/>
              <a:cxnLst/>
              <a:rect l="l" t="t" r="r" b="b"/>
              <a:pathLst>
                <a:path w="11637" h="11833" extrusionOk="0">
                  <a:moveTo>
                    <a:pt x="923" y="0"/>
                  </a:moveTo>
                  <a:lnTo>
                    <a:pt x="923" y="0"/>
                  </a:lnTo>
                  <a:cubicBezTo>
                    <a:pt x="489" y="285"/>
                    <a:pt x="232" y="773"/>
                    <a:pt x="225" y="1288"/>
                  </a:cubicBezTo>
                  <a:cubicBezTo>
                    <a:pt x="225" y="2041"/>
                    <a:pt x="835" y="2651"/>
                    <a:pt x="1594" y="2651"/>
                  </a:cubicBezTo>
                  <a:lnTo>
                    <a:pt x="1791" y="2651"/>
                  </a:lnTo>
                  <a:cubicBezTo>
                    <a:pt x="1791" y="4665"/>
                    <a:pt x="1" y="5560"/>
                    <a:pt x="1" y="7357"/>
                  </a:cubicBezTo>
                  <a:cubicBezTo>
                    <a:pt x="1" y="9147"/>
                    <a:pt x="1567" y="11832"/>
                    <a:pt x="7839" y="11832"/>
                  </a:cubicBezTo>
                  <a:lnTo>
                    <a:pt x="11481" y="11832"/>
                  </a:lnTo>
                  <a:cubicBezTo>
                    <a:pt x="11569" y="11832"/>
                    <a:pt x="11637" y="11751"/>
                    <a:pt x="11616" y="11663"/>
                  </a:cubicBezTo>
                  <a:cubicBezTo>
                    <a:pt x="11596" y="11554"/>
                    <a:pt x="11555" y="11398"/>
                    <a:pt x="11494" y="11202"/>
                  </a:cubicBezTo>
                  <a:cubicBezTo>
                    <a:pt x="11014" y="11234"/>
                    <a:pt x="10485" y="11252"/>
                    <a:pt x="9932" y="11252"/>
                  </a:cubicBezTo>
                  <a:cubicBezTo>
                    <a:pt x="7369" y="11252"/>
                    <a:pt x="4271" y="10871"/>
                    <a:pt x="2910" y="9812"/>
                  </a:cubicBezTo>
                  <a:cubicBezTo>
                    <a:pt x="998" y="8327"/>
                    <a:pt x="1079" y="6564"/>
                    <a:pt x="1791" y="5113"/>
                  </a:cubicBezTo>
                  <a:cubicBezTo>
                    <a:pt x="2164" y="4340"/>
                    <a:pt x="2401" y="3506"/>
                    <a:pt x="2489" y="2651"/>
                  </a:cubicBezTo>
                  <a:cubicBezTo>
                    <a:pt x="2517" y="2421"/>
                    <a:pt x="2354" y="2211"/>
                    <a:pt x="2130" y="2170"/>
                  </a:cubicBezTo>
                  <a:cubicBezTo>
                    <a:pt x="1147" y="2000"/>
                    <a:pt x="638" y="1166"/>
                    <a:pt x="92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9" name="Google Shape;19729;p68"/>
            <p:cNvSpPr/>
            <p:nvPr/>
          </p:nvSpPr>
          <p:spPr>
            <a:xfrm>
              <a:off x="6923853" y="2087388"/>
              <a:ext cx="316255" cy="210076"/>
            </a:xfrm>
            <a:custGeom>
              <a:avLst/>
              <a:gdLst/>
              <a:ahLst/>
              <a:cxnLst/>
              <a:rect l="l" t="t" r="r" b="b"/>
              <a:pathLst>
                <a:path w="12057" h="8009" extrusionOk="0">
                  <a:moveTo>
                    <a:pt x="1574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62" y="7588"/>
                    <a:pt x="11494" y="7344"/>
                    <a:pt x="11406" y="7106"/>
                  </a:cubicBezTo>
                  <a:lnTo>
                    <a:pt x="11392" y="7100"/>
                  </a:lnTo>
                  <a:cubicBezTo>
                    <a:pt x="11555" y="7100"/>
                    <a:pt x="11725" y="7106"/>
                    <a:pt x="11894" y="7106"/>
                  </a:cubicBezTo>
                  <a:cubicBezTo>
                    <a:pt x="11989" y="7106"/>
                    <a:pt x="12057" y="7005"/>
                    <a:pt x="12023" y="6917"/>
                  </a:cubicBezTo>
                  <a:cubicBezTo>
                    <a:pt x="11623" y="5954"/>
                    <a:pt x="9521" y="1682"/>
                    <a:pt x="3364" y="1282"/>
                  </a:cubicBezTo>
                  <a:lnTo>
                    <a:pt x="3364" y="448"/>
                  </a:lnTo>
                  <a:cubicBezTo>
                    <a:pt x="2740" y="421"/>
                    <a:pt x="2130" y="272"/>
                    <a:pt x="157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0" name="Google Shape;19730;p68"/>
            <p:cNvSpPr/>
            <p:nvPr/>
          </p:nvSpPr>
          <p:spPr>
            <a:xfrm>
              <a:off x="6923853" y="2087388"/>
              <a:ext cx="305239" cy="210076"/>
            </a:xfrm>
            <a:custGeom>
              <a:avLst/>
              <a:gdLst/>
              <a:ahLst/>
              <a:cxnLst/>
              <a:rect l="l" t="t" r="r" b="b"/>
              <a:pathLst>
                <a:path w="11637" h="8009" extrusionOk="0">
                  <a:moveTo>
                    <a:pt x="1567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96" y="7730"/>
                    <a:pt x="11555" y="7574"/>
                    <a:pt x="11494" y="7378"/>
                  </a:cubicBezTo>
                  <a:cubicBezTo>
                    <a:pt x="11014" y="7410"/>
                    <a:pt x="10485" y="7428"/>
                    <a:pt x="9932" y="7428"/>
                  </a:cubicBezTo>
                  <a:cubicBezTo>
                    <a:pt x="7369" y="7428"/>
                    <a:pt x="4271" y="7047"/>
                    <a:pt x="2910" y="5988"/>
                  </a:cubicBezTo>
                  <a:cubicBezTo>
                    <a:pt x="998" y="4503"/>
                    <a:pt x="1079" y="2740"/>
                    <a:pt x="1791" y="1289"/>
                  </a:cubicBezTo>
                  <a:cubicBezTo>
                    <a:pt x="1954" y="950"/>
                    <a:pt x="2089" y="604"/>
                    <a:pt x="2198" y="251"/>
                  </a:cubicBezTo>
                  <a:cubicBezTo>
                    <a:pt x="1981" y="183"/>
                    <a:pt x="1771" y="102"/>
                    <a:pt x="156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1" name="Google Shape;19731;p68"/>
            <p:cNvSpPr/>
            <p:nvPr/>
          </p:nvSpPr>
          <p:spPr>
            <a:xfrm>
              <a:off x="6941296" y="2121356"/>
              <a:ext cx="298812" cy="176108"/>
            </a:xfrm>
            <a:custGeom>
              <a:avLst/>
              <a:gdLst/>
              <a:ahLst/>
              <a:cxnLst/>
              <a:rect l="l" t="t" r="r" b="b"/>
              <a:pathLst>
                <a:path w="11392" h="6714" extrusionOk="0">
                  <a:moveTo>
                    <a:pt x="2753" y="0"/>
                  </a:moveTo>
                  <a:cubicBezTo>
                    <a:pt x="2225" y="184"/>
                    <a:pt x="1777" y="394"/>
                    <a:pt x="1492" y="638"/>
                  </a:cubicBezTo>
                  <a:cubicBezTo>
                    <a:pt x="387" y="1601"/>
                    <a:pt x="0" y="5527"/>
                    <a:pt x="3987" y="6401"/>
                  </a:cubicBezTo>
                  <a:cubicBezTo>
                    <a:pt x="4340" y="6483"/>
                    <a:pt x="4720" y="6544"/>
                    <a:pt x="5120" y="6598"/>
                  </a:cubicBezTo>
                  <a:cubicBezTo>
                    <a:pt x="5805" y="6679"/>
                    <a:pt x="6490" y="6713"/>
                    <a:pt x="7174" y="6713"/>
                  </a:cubicBezTo>
                  <a:lnTo>
                    <a:pt x="10822" y="6713"/>
                  </a:lnTo>
                  <a:cubicBezTo>
                    <a:pt x="10911" y="6713"/>
                    <a:pt x="10978" y="6632"/>
                    <a:pt x="10958" y="6544"/>
                  </a:cubicBezTo>
                  <a:cubicBezTo>
                    <a:pt x="10897" y="6293"/>
                    <a:pt x="10829" y="6049"/>
                    <a:pt x="10741" y="5811"/>
                  </a:cubicBezTo>
                  <a:lnTo>
                    <a:pt x="10727" y="5805"/>
                  </a:lnTo>
                  <a:cubicBezTo>
                    <a:pt x="10890" y="5805"/>
                    <a:pt x="11053" y="5811"/>
                    <a:pt x="11229" y="5811"/>
                  </a:cubicBezTo>
                  <a:cubicBezTo>
                    <a:pt x="11324" y="5811"/>
                    <a:pt x="11392" y="5716"/>
                    <a:pt x="11358" y="5622"/>
                  </a:cubicBezTo>
                  <a:cubicBezTo>
                    <a:pt x="10958" y="4666"/>
                    <a:pt x="8863" y="414"/>
                    <a:pt x="275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2" name="Google Shape;19732;p68"/>
            <p:cNvSpPr/>
            <p:nvPr/>
          </p:nvSpPr>
          <p:spPr>
            <a:xfrm>
              <a:off x="6953388" y="2121172"/>
              <a:ext cx="286720" cy="152632"/>
            </a:xfrm>
            <a:custGeom>
              <a:avLst/>
              <a:gdLst/>
              <a:ahLst/>
              <a:cxnLst/>
              <a:rect l="l" t="t" r="r" b="b"/>
              <a:pathLst>
                <a:path w="10931" h="5819" extrusionOk="0">
                  <a:moveTo>
                    <a:pt x="2191" y="0"/>
                  </a:moveTo>
                  <a:cubicBezTo>
                    <a:pt x="1284" y="0"/>
                    <a:pt x="665" y="682"/>
                    <a:pt x="665" y="1343"/>
                  </a:cubicBezTo>
                  <a:cubicBezTo>
                    <a:pt x="665" y="1343"/>
                    <a:pt x="1" y="5764"/>
                    <a:pt x="10761" y="5818"/>
                  </a:cubicBezTo>
                  <a:cubicBezTo>
                    <a:pt x="10863" y="5818"/>
                    <a:pt x="10931" y="5723"/>
                    <a:pt x="10890" y="5629"/>
                  </a:cubicBezTo>
                  <a:cubicBezTo>
                    <a:pt x="10497" y="4673"/>
                    <a:pt x="8388" y="394"/>
                    <a:pt x="2231" y="1"/>
                  </a:cubicBezTo>
                  <a:cubicBezTo>
                    <a:pt x="2218" y="0"/>
                    <a:pt x="2205" y="0"/>
                    <a:pt x="2191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3" name="Google Shape;19733;p68"/>
            <p:cNvSpPr/>
            <p:nvPr/>
          </p:nvSpPr>
          <p:spPr>
            <a:xfrm>
              <a:off x="6953204" y="2003610"/>
              <a:ext cx="23502" cy="23502"/>
            </a:xfrm>
            <a:custGeom>
              <a:avLst/>
              <a:gdLst/>
              <a:ahLst/>
              <a:cxnLst/>
              <a:rect l="l" t="t" r="r" b="b"/>
              <a:pathLst>
                <a:path w="896" h="896" extrusionOk="0">
                  <a:moveTo>
                    <a:pt x="448" y="1"/>
                  </a:moveTo>
                  <a:cubicBezTo>
                    <a:pt x="204" y="1"/>
                    <a:pt x="1" y="204"/>
                    <a:pt x="1" y="448"/>
                  </a:cubicBezTo>
                  <a:cubicBezTo>
                    <a:pt x="1" y="699"/>
                    <a:pt x="204" y="896"/>
                    <a:pt x="448" y="896"/>
                  </a:cubicBezTo>
                  <a:cubicBezTo>
                    <a:pt x="692" y="896"/>
                    <a:pt x="896" y="699"/>
                    <a:pt x="896" y="448"/>
                  </a:cubicBezTo>
                  <a:cubicBezTo>
                    <a:pt x="896" y="204"/>
                    <a:pt x="692" y="1"/>
                    <a:pt x="44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4" name="Google Shape;19734;p68"/>
            <p:cNvSpPr/>
            <p:nvPr/>
          </p:nvSpPr>
          <p:spPr>
            <a:xfrm>
              <a:off x="6971696" y="2121146"/>
              <a:ext cx="218811" cy="95503"/>
            </a:xfrm>
            <a:custGeom>
              <a:avLst/>
              <a:gdLst/>
              <a:ahLst/>
              <a:cxnLst/>
              <a:rect l="l" t="t" r="r" b="b"/>
              <a:pathLst>
                <a:path w="8342" h="3641" extrusionOk="0">
                  <a:moveTo>
                    <a:pt x="1476" y="1"/>
                  </a:moveTo>
                  <a:cubicBezTo>
                    <a:pt x="1117" y="1"/>
                    <a:pt x="773" y="122"/>
                    <a:pt x="489" y="341"/>
                  </a:cubicBezTo>
                  <a:cubicBezTo>
                    <a:pt x="109" y="646"/>
                    <a:pt x="1" y="1182"/>
                    <a:pt x="238" y="1609"/>
                  </a:cubicBezTo>
                  <a:cubicBezTo>
                    <a:pt x="1026" y="3147"/>
                    <a:pt x="3122" y="3641"/>
                    <a:pt x="4889" y="3641"/>
                  </a:cubicBezTo>
                  <a:cubicBezTo>
                    <a:pt x="5373" y="3641"/>
                    <a:pt x="5832" y="3604"/>
                    <a:pt x="6232" y="3541"/>
                  </a:cubicBezTo>
                  <a:cubicBezTo>
                    <a:pt x="7277" y="3372"/>
                    <a:pt x="8341" y="2911"/>
                    <a:pt x="8341" y="2911"/>
                  </a:cubicBezTo>
                  <a:cubicBezTo>
                    <a:pt x="7012" y="1568"/>
                    <a:pt x="4869" y="219"/>
                    <a:pt x="1533" y="2"/>
                  </a:cubicBezTo>
                  <a:cubicBezTo>
                    <a:pt x="1514" y="1"/>
                    <a:pt x="1495" y="1"/>
                    <a:pt x="1476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5" name="Google Shape;19735;p68"/>
            <p:cNvSpPr/>
            <p:nvPr/>
          </p:nvSpPr>
          <p:spPr>
            <a:xfrm>
              <a:off x="6964955" y="2003610"/>
              <a:ext cx="11751" cy="11777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224" y="1"/>
                  </a:moveTo>
                  <a:cubicBezTo>
                    <a:pt x="102" y="1"/>
                    <a:pt x="0" y="102"/>
                    <a:pt x="0" y="224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4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36" name="Google Shape;19736;p68"/>
          <p:cNvGrpSpPr/>
          <p:nvPr/>
        </p:nvGrpSpPr>
        <p:grpSpPr>
          <a:xfrm>
            <a:off x="2493999" y="2550033"/>
            <a:ext cx="370132" cy="259467"/>
            <a:chOff x="2493999" y="2550033"/>
            <a:chExt cx="370132" cy="259467"/>
          </a:xfrm>
        </p:grpSpPr>
        <p:sp>
          <p:nvSpPr>
            <p:cNvPr id="19737" name="Google Shape;19737;p68"/>
            <p:cNvSpPr/>
            <p:nvPr/>
          </p:nvSpPr>
          <p:spPr>
            <a:xfrm>
              <a:off x="2493999" y="2660251"/>
              <a:ext cx="370132" cy="149249"/>
            </a:xfrm>
            <a:custGeom>
              <a:avLst/>
              <a:gdLst/>
              <a:ahLst/>
              <a:cxnLst/>
              <a:rect l="l" t="t" r="r" b="b"/>
              <a:pathLst>
                <a:path w="14111" h="5690" extrusionOk="0">
                  <a:moveTo>
                    <a:pt x="0" y="1"/>
                  </a:moveTo>
                  <a:cubicBezTo>
                    <a:pt x="0" y="1947"/>
                    <a:pt x="3872" y="5690"/>
                    <a:pt x="7059" y="5690"/>
                  </a:cubicBezTo>
                  <a:cubicBezTo>
                    <a:pt x="10239" y="5690"/>
                    <a:pt x="14111" y="1953"/>
                    <a:pt x="1411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8" name="Google Shape;19738;p68"/>
            <p:cNvSpPr/>
            <p:nvPr/>
          </p:nvSpPr>
          <p:spPr>
            <a:xfrm>
              <a:off x="2493999" y="2660251"/>
              <a:ext cx="139649" cy="140724"/>
            </a:xfrm>
            <a:custGeom>
              <a:avLst/>
              <a:gdLst/>
              <a:ahLst/>
              <a:cxnLst/>
              <a:rect l="l" t="t" r="r" b="b"/>
              <a:pathLst>
                <a:path w="5324" h="5365" extrusionOk="0">
                  <a:moveTo>
                    <a:pt x="0" y="1"/>
                  </a:moveTo>
                  <a:cubicBezTo>
                    <a:pt x="0" y="1608"/>
                    <a:pt x="2618" y="4422"/>
                    <a:pt x="5323" y="5364"/>
                  </a:cubicBezTo>
                  <a:cubicBezTo>
                    <a:pt x="4665" y="4462"/>
                    <a:pt x="3635" y="2937"/>
                    <a:pt x="3187" y="1594"/>
                  </a:cubicBezTo>
                  <a:cubicBezTo>
                    <a:pt x="3018" y="1085"/>
                    <a:pt x="3140" y="543"/>
                    <a:pt x="343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9" name="Google Shape;19739;p68"/>
            <p:cNvSpPr/>
            <p:nvPr/>
          </p:nvSpPr>
          <p:spPr>
            <a:xfrm>
              <a:off x="2493999" y="2660251"/>
              <a:ext cx="370132" cy="101405"/>
            </a:xfrm>
            <a:custGeom>
              <a:avLst/>
              <a:gdLst/>
              <a:ahLst/>
              <a:cxnLst/>
              <a:rect l="l" t="t" r="r" b="b"/>
              <a:pathLst>
                <a:path w="14111" h="3866" extrusionOk="0">
                  <a:moveTo>
                    <a:pt x="0" y="1"/>
                  </a:moveTo>
                  <a:cubicBezTo>
                    <a:pt x="0" y="1031"/>
                    <a:pt x="4781" y="3866"/>
                    <a:pt x="7059" y="3866"/>
                  </a:cubicBezTo>
                  <a:cubicBezTo>
                    <a:pt x="9331" y="3866"/>
                    <a:pt x="14111" y="1031"/>
                    <a:pt x="141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0" name="Google Shape;19740;p68"/>
            <p:cNvSpPr/>
            <p:nvPr/>
          </p:nvSpPr>
          <p:spPr>
            <a:xfrm>
              <a:off x="2493999" y="2550033"/>
              <a:ext cx="370132" cy="15205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657"/>
                    <a:pt x="3553" y="5796"/>
                    <a:pt x="7059" y="5796"/>
                  </a:cubicBezTo>
                  <a:cubicBezTo>
                    <a:pt x="10565" y="5796"/>
                    <a:pt x="14111" y="4657"/>
                    <a:pt x="14111" y="4203"/>
                  </a:cubicBezTo>
                  <a:cubicBezTo>
                    <a:pt x="14111" y="3748"/>
                    <a:pt x="13311" y="2684"/>
                    <a:pt x="13311" y="2684"/>
                  </a:cubicBezTo>
                  <a:cubicBezTo>
                    <a:pt x="12762" y="1890"/>
                    <a:pt x="13107" y="975"/>
                    <a:pt x="12456" y="439"/>
                  </a:cubicBezTo>
                  <a:cubicBezTo>
                    <a:pt x="12108" y="154"/>
                    <a:pt x="11596" y="0"/>
                    <a:pt x="11102" y="0"/>
                  </a:cubicBezTo>
                  <a:cubicBezTo>
                    <a:pt x="10692" y="0"/>
                    <a:pt x="10295" y="106"/>
                    <a:pt x="10015" y="331"/>
                  </a:cubicBezTo>
                  <a:cubicBezTo>
                    <a:pt x="8998" y="1145"/>
                    <a:pt x="8158" y="1470"/>
                    <a:pt x="7059" y="1470"/>
                  </a:cubicBezTo>
                  <a:cubicBezTo>
                    <a:pt x="5954" y="1470"/>
                    <a:pt x="5113" y="1145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1" name="Google Shape;19741;p68"/>
            <p:cNvSpPr/>
            <p:nvPr/>
          </p:nvSpPr>
          <p:spPr>
            <a:xfrm>
              <a:off x="2493999" y="2550033"/>
              <a:ext cx="158665" cy="141012"/>
            </a:xfrm>
            <a:custGeom>
              <a:avLst/>
              <a:gdLst/>
              <a:ahLst/>
              <a:cxnLst/>
              <a:rect l="l" t="t" r="r" b="b"/>
              <a:pathLst>
                <a:path w="6049" h="5376" extrusionOk="0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481"/>
                    <a:pt x="1309" y="5003"/>
                    <a:pt x="3113" y="5376"/>
                  </a:cubicBezTo>
                  <a:cubicBezTo>
                    <a:pt x="3058" y="3999"/>
                    <a:pt x="4781" y="2413"/>
                    <a:pt x="6049" y="1362"/>
                  </a:cubicBezTo>
                  <a:cubicBezTo>
                    <a:pt x="5391" y="1206"/>
                    <a:pt x="4781" y="880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2" name="Google Shape;19742;p68"/>
            <p:cNvSpPr/>
            <p:nvPr/>
          </p:nvSpPr>
          <p:spPr>
            <a:xfrm>
              <a:off x="2505908" y="2558689"/>
              <a:ext cx="95530" cy="95556"/>
            </a:xfrm>
            <a:custGeom>
              <a:avLst/>
              <a:gdLst/>
              <a:ahLst/>
              <a:cxnLst/>
              <a:rect l="l" t="t" r="r" b="b"/>
              <a:pathLst>
                <a:path w="3642" h="3643" extrusionOk="0">
                  <a:moveTo>
                    <a:pt x="1825" y="1"/>
                  </a:moveTo>
                  <a:cubicBezTo>
                    <a:pt x="814" y="1"/>
                    <a:pt x="1" y="821"/>
                    <a:pt x="1" y="1825"/>
                  </a:cubicBezTo>
                  <a:cubicBezTo>
                    <a:pt x="1" y="2828"/>
                    <a:pt x="814" y="3642"/>
                    <a:pt x="1825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25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3" name="Google Shape;19743;p68"/>
            <p:cNvSpPr/>
            <p:nvPr/>
          </p:nvSpPr>
          <p:spPr>
            <a:xfrm>
              <a:off x="2497567" y="2564932"/>
              <a:ext cx="97654" cy="89392"/>
            </a:xfrm>
            <a:custGeom>
              <a:avLst/>
              <a:gdLst/>
              <a:ahLst/>
              <a:cxnLst/>
              <a:rect l="l" t="t" r="r" b="b"/>
              <a:pathLst>
                <a:path w="3723" h="3408" extrusionOk="0">
                  <a:moveTo>
                    <a:pt x="1241" y="0"/>
                  </a:moveTo>
                  <a:lnTo>
                    <a:pt x="1241" y="0"/>
                  </a:lnTo>
                  <a:cubicBezTo>
                    <a:pt x="197" y="597"/>
                    <a:pt x="0" y="2021"/>
                    <a:pt x="848" y="2875"/>
                  </a:cubicBezTo>
                  <a:cubicBezTo>
                    <a:pt x="1210" y="3234"/>
                    <a:pt x="1674" y="3407"/>
                    <a:pt x="2134" y="3407"/>
                  </a:cubicBezTo>
                  <a:cubicBezTo>
                    <a:pt x="2760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9" y="2726"/>
                    <a:pt x="2821" y="2726"/>
                  </a:cubicBezTo>
                  <a:cubicBezTo>
                    <a:pt x="1424" y="2726"/>
                    <a:pt x="549" y="1214"/>
                    <a:pt x="1241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4" name="Google Shape;19744;p68"/>
            <p:cNvSpPr/>
            <p:nvPr/>
          </p:nvSpPr>
          <p:spPr>
            <a:xfrm>
              <a:off x="2756693" y="2558689"/>
              <a:ext cx="95530" cy="95556"/>
            </a:xfrm>
            <a:custGeom>
              <a:avLst/>
              <a:gdLst/>
              <a:ahLst/>
              <a:cxnLst/>
              <a:rect l="l" t="t" r="r" b="b"/>
              <a:pathLst>
                <a:path w="3642" h="3643" extrusionOk="0">
                  <a:moveTo>
                    <a:pt x="1818" y="1"/>
                  </a:moveTo>
                  <a:cubicBezTo>
                    <a:pt x="814" y="1"/>
                    <a:pt x="0" y="821"/>
                    <a:pt x="0" y="1825"/>
                  </a:cubicBezTo>
                  <a:cubicBezTo>
                    <a:pt x="0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1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5" name="Google Shape;19745;p68"/>
            <p:cNvSpPr/>
            <p:nvPr/>
          </p:nvSpPr>
          <p:spPr>
            <a:xfrm>
              <a:off x="2748325" y="2564932"/>
              <a:ext cx="97681" cy="89392"/>
            </a:xfrm>
            <a:custGeom>
              <a:avLst/>
              <a:gdLst/>
              <a:ahLst/>
              <a:cxnLst/>
              <a:rect l="l" t="t" r="r" b="b"/>
              <a:pathLst>
                <a:path w="3724" h="3408" extrusionOk="0">
                  <a:moveTo>
                    <a:pt x="1242" y="0"/>
                  </a:moveTo>
                  <a:lnTo>
                    <a:pt x="1242" y="0"/>
                  </a:lnTo>
                  <a:cubicBezTo>
                    <a:pt x="191" y="597"/>
                    <a:pt x="1" y="2021"/>
                    <a:pt x="848" y="2875"/>
                  </a:cubicBezTo>
                  <a:cubicBezTo>
                    <a:pt x="1210" y="3234"/>
                    <a:pt x="1675" y="3407"/>
                    <a:pt x="2135" y="3407"/>
                  </a:cubicBezTo>
                  <a:cubicBezTo>
                    <a:pt x="2761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3" y="2726"/>
                    <a:pt x="2821" y="2726"/>
                  </a:cubicBezTo>
                  <a:cubicBezTo>
                    <a:pt x="1425" y="2726"/>
                    <a:pt x="550" y="1214"/>
                    <a:pt x="124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6" name="Google Shape;19746;p68"/>
            <p:cNvSpPr/>
            <p:nvPr/>
          </p:nvSpPr>
          <p:spPr>
            <a:xfrm>
              <a:off x="2523875" y="2576840"/>
              <a:ext cx="35778" cy="53745"/>
            </a:xfrm>
            <a:custGeom>
              <a:avLst/>
              <a:gdLst/>
              <a:ahLst/>
              <a:cxnLst/>
              <a:rect l="l" t="t" r="r" b="b"/>
              <a:pathLst>
                <a:path w="1364" h="2049" extrusionOk="0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85" y="2048"/>
                  </a:cubicBezTo>
                  <a:cubicBezTo>
                    <a:pt x="1058" y="2041"/>
                    <a:pt x="1363" y="1736"/>
                    <a:pt x="1363" y="1363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7" name="Google Shape;19747;p68"/>
            <p:cNvSpPr/>
            <p:nvPr/>
          </p:nvSpPr>
          <p:spPr>
            <a:xfrm>
              <a:off x="2647130" y="2648212"/>
              <a:ext cx="22558" cy="17941"/>
            </a:xfrm>
            <a:custGeom>
              <a:avLst/>
              <a:gdLst/>
              <a:ahLst/>
              <a:cxnLst/>
              <a:rect l="l" t="t" r="r" b="b"/>
              <a:pathLst>
                <a:path w="860" h="684" extrusionOk="0">
                  <a:moveTo>
                    <a:pt x="535" y="1"/>
                  </a:moveTo>
                  <a:cubicBezTo>
                    <a:pt x="481" y="1"/>
                    <a:pt x="425" y="22"/>
                    <a:pt x="373" y="73"/>
                  </a:cubicBezTo>
                  <a:lnTo>
                    <a:pt x="150" y="297"/>
                  </a:lnTo>
                  <a:cubicBezTo>
                    <a:pt x="1" y="439"/>
                    <a:pt x="102" y="683"/>
                    <a:pt x="306" y="683"/>
                  </a:cubicBezTo>
                  <a:cubicBezTo>
                    <a:pt x="367" y="683"/>
                    <a:pt x="428" y="663"/>
                    <a:pt x="468" y="622"/>
                  </a:cubicBezTo>
                  <a:lnTo>
                    <a:pt x="699" y="392"/>
                  </a:lnTo>
                  <a:cubicBezTo>
                    <a:pt x="860" y="226"/>
                    <a:pt x="711" y="1"/>
                    <a:pt x="535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8" name="Google Shape;19748;p68"/>
            <p:cNvSpPr/>
            <p:nvPr/>
          </p:nvSpPr>
          <p:spPr>
            <a:xfrm>
              <a:off x="2688495" y="2648212"/>
              <a:ext cx="22505" cy="17941"/>
            </a:xfrm>
            <a:custGeom>
              <a:avLst/>
              <a:gdLst/>
              <a:ahLst/>
              <a:cxnLst/>
              <a:rect l="l" t="t" r="r" b="b"/>
              <a:pathLst>
                <a:path w="858" h="684" extrusionOk="0">
                  <a:moveTo>
                    <a:pt x="323" y="1"/>
                  </a:moveTo>
                  <a:cubicBezTo>
                    <a:pt x="147" y="1"/>
                    <a:pt x="0" y="226"/>
                    <a:pt x="166" y="392"/>
                  </a:cubicBezTo>
                  <a:lnTo>
                    <a:pt x="390" y="622"/>
                  </a:lnTo>
                  <a:cubicBezTo>
                    <a:pt x="431" y="663"/>
                    <a:pt x="492" y="683"/>
                    <a:pt x="553" y="683"/>
                  </a:cubicBezTo>
                  <a:cubicBezTo>
                    <a:pt x="756" y="683"/>
                    <a:pt x="858" y="439"/>
                    <a:pt x="715" y="297"/>
                  </a:cubicBezTo>
                  <a:lnTo>
                    <a:pt x="485" y="73"/>
                  </a:lnTo>
                  <a:cubicBezTo>
                    <a:pt x="434" y="22"/>
                    <a:pt x="377" y="1"/>
                    <a:pt x="323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9" name="Google Shape;19749;p68"/>
            <p:cNvSpPr/>
            <p:nvPr/>
          </p:nvSpPr>
          <p:spPr>
            <a:xfrm>
              <a:off x="2541843" y="2576656"/>
              <a:ext cx="17810" cy="35830"/>
            </a:xfrm>
            <a:custGeom>
              <a:avLst/>
              <a:gdLst/>
              <a:ahLst/>
              <a:cxnLst/>
              <a:rect l="l" t="t" r="r" b="b"/>
              <a:pathLst>
                <a:path w="679" h="1366" extrusionOk="0">
                  <a:moveTo>
                    <a:pt x="21" y="1"/>
                  </a:moveTo>
                  <a:cubicBezTo>
                    <a:pt x="7" y="41"/>
                    <a:pt x="0" y="75"/>
                    <a:pt x="0" y="116"/>
                  </a:cubicBezTo>
                  <a:lnTo>
                    <a:pt x="0" y="1025"/>
                  </a:lnTo>
                  <a:cubicBezTo>
                    <a:pt x="0" y="1252"/>
                    <a:pt x="170" y="1365"/>
                    <a:pt x="339" y="1365"/>
                  </a:cubicBezTo>
                  <a:cubicBezTo>
                    <a:pt x="509" y="1365"/>
                    <a:pt x="678" y="1252"/>
                    <a:pt x="678" y="1025"/>
                  </a:cubicBezTo>
                  <a:lnTo>
                    <a:pt x="678" y="686"/>
                  </a:lnTo>
                  <a:cubicBezTo>
                    <a:pt x="678" y="319"/>
                    <a:pt x="387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0" name="Google Shape;19750;p68"/>
            <p:cNvSpPr/>
            <p:nvPr/>
          </p:nvSpPr>
          <p:spPr>
            <a:xfrm>
              <a:off x="2535784" y="2588591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31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31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1" name="Google Shape;19751;p68"/>
            <p:cNvSpPr/>
            <p:nvPr/>
          </p:nvSpPr>
          <p:spPr>
            <a:xfrm>
              <a:off x="2798477" y="2576840"/>
              <a:ext cx="35778" cy="53745"/>
            </a:xfrm>
            <a:custGeom>
              <a:avLst/>
              <a:gdLst/>
              <a:ahLst/>
              <a:cxnLst/>
              <a:rect l="l" t="t" r="r" b="b"/>
              <a:pathLst>
                <a:path w="1364" h="2049" extrusionOk="0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79" y="2048"/>
                  </a:cubicBezTo>
                  <a:cubicBezTo>
                    <a:pt x="1059" y="2041"/>
                    <a:pt x="1364" y="1736"/>
                    <a:pt x="1364" y="1363"/>
                  </a:cubicBezTo>
                  <a:lnTo>
                    <a:pt x="1364" y="679"/>
                  </a:lnTo>
                  <a:cubicBezTo>
                    <a:pt x="1364" y="306"/>
                    <a:pt x="1059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2" name="Google Shape;19752;p68"/>
            <p:cNvSpPr/>
            <p:nvPr/>
          </p:nvSpPr>
          <p:spPr>
            <a:xfrm>
              <a:off x="2816261" y="2576656"/>
              <a:ext cx="17994" cy="35830"/>
            </a:xfrm>
            <a:custGeom>
              <a:avLst/>
              <a:gdLst/>
              <a:ahLst/>
              <a:cxnLst/>
              <a:rect l="l" t="t" r="r" b="b"/>
              <a:pathLst>
                <a:path w="686" h="1366" extrusionOk="0">
                  <a:moveTo>
                    <a:pt x="21" y="1"/>
                  </a:moveTo>
                  <a:cubicBezTo>
                    <a:pt x="8" y="41"/>
                    <a:pt x="1" y="75"/>
                    <a:pt x="1" y="116"/>
                  </a:cubicBezTo>
                  <a:lnTo>
                    <a:pt x="1" y="1025"/>
                  </a:lnTo>
                  <a:cubicBezTo>
                    <a:pt x="1" y="1252"/>
                    <a:pt x="172" y="1365"/>
                    <a:pt x="343" y="1365"/>
                  </a:cubicBezTo>
                  <a:cubicBezTo>
                    <a:pt x="515" y="1365"/>
                    <a:pt x="686" y="1252"/>
                    <a:pt x="686" y="1025"/>
                  </a:cubicBezTo>
                  <a:lnTo>
                    <a:pt x="686" y="686"/>
                  </a:lnTo>
                  <a:cubicBezTo>
                    <a:pt x="686" y="319"/>
                    <a:pt x="394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3" name="Google Shape;19753;p68"/>
            <p:cNvSpPr/>
            <p:nvPr/>
          </p:nvSpPr>
          <p:spPr>
            <a:xfrm>
              <a:off x="2810412" y="2588591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4" y="353"/>
                    <a:pt x="454" y="231"/>
                  </a:cubicBezTo>
                  <a:cubicBezTo>
                    <a:pt x="454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4" name="Google Shape;19754;p68"/>
            <p:cNvSpPr/>
            <p:nvPr/>
          </p:nvSpPr>
          <p:spPr>
            <a:xfrm>
              <a:off x="2609595" y="2725879"/>
              <a:ext cx="138940" cy="35778"/>
            </a:xfrm>
            <a:custGeom>
              <a:avLst/>
              <a:gdLst/>
              <a:ahLst/>
              <a:cxnLst/>
              <a:rect l="l" t="t" r="r" b="b"/>
              <a:pathLst>
                <a:path w="5297" h="1364" extrusionOk="0">
                  <a:moveTo>
                    <a:pt x="2652" y="1"/>
                  </a:moveTo>
                  <a:cubicBezTo>
                    <a:pt x="1581" y="1"/>
                    <a:pt x="625" y="265"/>
                    <a:pt x="1" y="672"/>
                  </a:cubicBezTo>
                  <a:cubicBezTo>
                    <a:pt x="977" y="1086"/>
                    <a:pt x="1940" y="1364"/>
                    <a:pt x="2652" y="1364"/>
                  </a:cubicBezTo>
                  <a:cubicBezTo>
                    <a:pt x="3357" y="1364"/>
                    <a:pt x="4320" y="1086"/>
                    <a:pt x="5297" y="672"/>
                  </a:cubicBezTo>
                  <a:cubicBezTo>
                    <a:pt x="4673" y="265"/>
                    <a:pt x="3717" y="1"/>
                    <a:pt x="26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5" name="Google Shape;19755;p68"/>
            <p:cNvSpPr/>
            <p:nvPr/>
          </p:nvSpPr>
          <p:spPr>
            <a:xfrm>
              <a:off x="2656730" y="2727662"/>
              <a:ext cx="91805" cy="33994"/>
            </a:xfrm>
            <a:custGeom>
              <a:avLst/>
              <a:gdLst/>
              <a:ahLst/>
              <a:cxnLst/>
              <a:rect l="l" t="t" r="r" b="b"/>
              <a:pathLst>
                <a:path w="3500" h="1296" extrusionOk="0">
                  <a:moveTo>
                    <a:pt x="1743" y="0"/>
                  </a:moveTo>
                  <a:cubicBezTo>
                    <a:pt x="1079" y="156"/>
                    <a:pt x="482" y="577"/>
                    <a:pt x="1" y="1201"/>
                  </a:cubicBezTo>
                  <a:cubicBezTo>
                    <a:pt x="279" y="1262"/>
                    <a:pt x="563" y="1296"/>
                    <a:pt x="848" y="1296"/>
                  </a:cubicBezTo>
                  <a:cubicBezTo>
                    <a:pt x="1560" y="1296"/>
                    <a:pt x="2523" y="1018"/>
                    <a:pt x="3500" y="604"/>
                  </a:cubicBezTo>
                  <a:cubicBezTo>
                    <a:pt x="3059" y="312"/>
                    <a:pt x="2442" y="95"/>
                    <a:pt x="174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56" name="Google Shape;19756;p68"/>
          <p:cNvGrpSpPr/>
          <p:nvPr/>
        </p:nvGrpSpPr>
        <p:grpSpPr>
          <a:xfrm>
            <a:off x="1699703" y="3365261"/>
            <a:ext cx="281054" cy="370158"/>
            <a:chOff x="1699703" y="3365261"/>
            <a:chExt cx="281054" cy="370158"/>
          </a:xfrm>
        </p:grpSpPr>
        <p:sp>
          <p:nvSpPr>
            <p:cNvPr id="19757" name="Google Shape;19757;p68"/>
            <p:cNvSpPr/>
            <p:nvPr/>
          </p:nvSpPr>
          <p:spPr>
            <a:xfrm>
              <a:off x="1737474" y="3471362"/>
              <a:ext cx="227781" cy="108435"/>
            </a:xfrm>
            <a:custGeom>
              <a:avLst/>
              <a:gdLst/>
              <a:ahLst/>
              <a:cxnLst/>
              <a:rect l="l" t="t" r="r" b="b"/>
              <a:pathLst>
                <a:path w="8684" h="4134" extrusionOk="0">
                  <a:moveTo>
                    <a:pt x="4695" y="0"/>
                  </a:moveTo>
                  <a:cubicBezTo>
                    <a:pt x="2124" y="0"/>
                    <a:pt x="153" y="2378"/>
                    <a:pt x="126" y="2411"/>
                  </a:cubicBezTo>
                  <a:cubicBezTo>
                    <a:pt x="1" y="2582"/>
                    <a:pt x="151" y="2775"/>
                    <a:pt x="314" y="2775"/>
                  </a:cubicBezTo>
                  <a:cubicBezTo>
                    <a:pt x="371" y="2775"/>
                    <a:pt x="430" y="2752"/>
                    <a:pt x="479" y="2696"/>
                  </a:cubicBezTo>
                  <a:cubicBezTo>
                    <a:pt x="499" y="2675"/>
                    <a:pt x="1632" y="1306"/>
                    <a:pt x="3259" y="723"/>
                  </a:cubicBezTo>
                  <a:cubicBezTo>
                    <a:pt x="5036" y="3042"/>
                    <a:pt x="8250" y="4079"/>
                    <a:pt x="8385" y="4120"/>
                  </a:cubicBezTo>
                  <a:cubicBezTo>
                    <a:pt x="8406" y="4126"/>
                    <a:pt x="8433" y="4133"/>
                    <a:pt x="8453" y="4133"/>
                  </a:cubicBezTo>
                  <a:cubicBezTo>
                    <a:pt x="8582" y="4133"/>
                    <a:pt x="8684" y="4031"/>
                    <a:pt x="8677" y="3903"/>
                  </a:cubicBezTo>
                  <a:cubicBezTo>
                    <a:pt x="8677" y="3808"/>
                    <a:pt x="8609" y="1543"/>
                    <a:pt x="6737" y="533"/>
                  </a:cubicBezTo>
                  <a:cubicBezTo>
                    <a:pt x="6033" y="152"/>
                    <a:pt x="5345" y="0"/>
                    <a:pt x="4695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8" name="Google Shape;19758;p68"/>
            <p:cNvSpPr/>
            <p:nvPr/>
          </p:nvSpPr>
          <p:spPr>
            <a:xfrm>
              <a:off x="1743271" y="3393301"/>
              <a:ext cx="237486" cy="103425"/>
            </a:xfrm>
            <a:custGeom>
              <a:avLst/>
              <a:gdLst/>
              <a:ahLst/>
              <a:cxnLst/>
              <a:rect l="l" t="t" r="r" b="b"/>
              <a:pathLst>
                <a:path w="9054" h="3943" extrusionOk="0">
                  <a:moveTo>
                    <a:pt x="5267" y="0"/>
                  </a:moveTo>
                  <a:cubicBezTo>
                    <a:pt x="4521" y="0"/>
                    <a:pt x="3745" y="159"/>
                    <a:pt x="3031" y="600"/>
                  </a:cubicBezTo>
                  <a:cubicBezTo>
                    <a:pt x="2306" y="1054"/>
                    <a:pt x="2224" y="1725"/>
                    <a:pt x="2299" y="2125"/>
                  </a:cubicBezTo>
                  <a:cubicBezTo>
                    <a:pt x="1533" y="2512"/>
                    <a:pt x="814" y="2987"/>
                    <a:pt x="156" y="3543"/>
                  </a:cubicBezTo>
                  <a:cubicBezTo>
                    <a:pt x="0" y="3685"/>
                    <a:pt x="102" y="3943"/>
                    <a:pt x="312" y="3943"/>
                  </a:cubicBezTo>
                  <a:cubicBezTo>
                    <a:pt x="366" y="3943"/>
                    <a:pt x="421" y="3922"/>
                    <a:pt x="461" y="3888"/>
                  </a:cubicBezTo>
                  <a:cubicBezTo>
                    <a:pt x="492" y="3858"/>
                    <a:pt x="3359" y="1335"/>
                    <a:pt x="7306" y="1335"/>
                  </a:cubicBezTo>
                  <a:cubicBezTo>
                    <a:pt x="7755" y="1335"/>
                    <a:pt x="8218" y="1368"/>
                    <a:pt x="8693" y="1441"/>
                  </a:cubicBezTo>
                  <a:cubicBezTo>
                    <a:pt x="8707" y="1443"/>
                    <a:pt x="8721" y="1444"/>
                    <a:pt x="8734" y="1444"/>
                  </a:cubicBezTo>
                  <a:cubicBezTo>
                    <a:pt x="8962" y="1444"/>
                    <a:pt x="9054" y="1129"/>
                    <a:pt x="8842" y="1013"/>
                  </a:cubicBezTo>
                  <a:cubicBezTo>
                    <a:pt x="8751" y="956"/>
                    <a:pt x="7101" y="0"/>
                    <a:pt x="5267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9" name="Google Shape;19759;p68"/>
            <p:cNvSpPr/>
            <p:nvPr/>
          </p:nvSpPr>
          <p:spPr>
            <a:xfrm>
              <a:off x="1709644" y="3365261"/>
              <a:ext cx="47686" cy="370158"/>
            </a:xfrm>
            <a:custGeom>
              <a:avLst/>
              <a:gdLst/>
              <a:ahLst/>
              <a:cxnLst/>
              <a:rect l="l" t="t" r="r" b="b"/>
              <a:pathLst>
                <a:path w="1818" h="14112" extrusionOk="0">
                  <a:moveTo>
                    <a:pt x="292" y="1"/>
                  </a:moveTo>
                  <a:cubicBezTo>
                    <a:pt x="150" y="1"/>
                    <a:pt x="41" y="136"/>
                    <a:pt x="69" y="279"/>
                  </a:cubicBezTo>
                  <a:cubicBezTo>
                    <a:pt x="184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1526" y="14111"/>
                  </a:lnTo>
                  <a:cubicBezTo>
                    <a:pt x="1676" y="14111"/>
                    <a:pt x="1784" y="13982"/>
                    <a:pt x="1750" y="13840"/>
                  </a:cubicBezTo>
                  <a:cubicBezTo>
                    <a:pt x="1642" y="13257"/>
                    <a:pt x="1587" y="12660"/>
                    <a:pt x="1594" y="12063"/>
                  </a:cubicBezTo>
                  <a:cubicBezTo>
                    <a:pt x="1594" y="11216"/>
                    <a:pt x="1682" y="10239"/>
                    <a:pt x="1818" y="9792"/>
                  </a:cubicBezTo>
                  <a:lnTo>
                    <a:pt x="1818" y="9331"/>
                  </a:lnTo>
                  <a:cubicBezTo>
                    <a:pt x="1682" y="8883"/>
                    <a:pt x="1594" y="7907"/>
                    <a:pt x="1594" y="7059"/>
                  </a:cubicBezTo>
                  <a:cubicBezTo>
                    <a:pt x="1594" y="6212"/>
                    <a:pt x="1682" y="5235"/>
                    <a:pt x="1818" y="4781"/>
                  </a:cubicBezTo>
                  <a:lnTo>
                    <a:pt x="1818" y="4327"/>
                  </a:lnTo>
                  <a:cubicBezTo>
                    <a:pt x="1682" y="3873"/>
                    <a:pt x="1594" y="2896"/>
                    <a:pt x="1594" y="2049"/>
                  </a:cubicBezTo>
                  <a:cubicBezTo>
                    <a:pt x="1587" y="1459"/>
                    <a:pt x="1642" y="862"/>
                    <a:pt x="1757" y="279"/>
                  </a:cubicBezTo>
                  <a:cubicBezTo>
                    <a:pt x="1784" y="136"/>
                    <a:pt x="1676" y="1"/>
                    <a:pt x="1526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0" name="Google Shape;19760;p68"/>
            <p:cNvSpPr/>
            <p:nvPr/>
          </p:nvSpPr>
          <p:spPr>
            <a:xfrm>
              <a:off x="1709644" y="3365261"/>
              <a:ext cx="25653" cy="370158"/>
            </a:xfrm>
            <a:custGeom>
              <a:avLst/>
              <a:gdLst/>
              <a:ahLst/>
              <a:cxnLst/>
              <a:rect l="l" t="t" r="r" b="b"/>
              <a:pathLst>
                <a:path w="978" h="14112" extrusionOk="0">
                  <a:moveTo>
                    <a:pt x="292" y="1"/>
                  </a:moveTo>
                  <a:cubicBezTo>
                    <a:pt x="143" y="1"/>
                    <a:pt x="35" y="136"/>
                    <a:pt x="69" y="279"/>
                  </a:cubicBezTo>
                  <a:cubicBezTo>
                    <a:pt x="177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977" y="14111"/>
                  </a:lnTo>
                  <a:cubicBezTo>
                    <a:pt x="828" y="14111"/>
                    <a:pt x="719" y="13982"/>
                    <a:pt x="753" y="13840"/>
                  </a:cubicBezTo>
                  <a:cubicBezTo>
                    <a:pt x="862" y="13257"/>
                    <a:pt x="916" y="12660"/>
                    <a:pt x="909" y="12063"/>
                  </a:cubicBezTo>
                  <a:cubicBezTo>
                    <a:pt x="909" y="11216"/>
                    <a:pt x="814" y="10470"/>
                    <a:pt x="679" y="10016"/>
                  </a:cubicBezTo>
                  <a:lnTo>
                    <a:pt x="679" y="9107"/>
                  </a:lnTo>
                  <a:cubicBezTo>
                    <a:pt x="814" y="8653"/>
                    <a:pt x="909" y="7907"/>
                    <a:pt x="909" y="7059"/>
                  </a:cubicBezTo>
                  <a:cubicBezTo>
                    <a:pt x="909" y="6212"/>
                    <a:pt x="814" y="5459"/>
                    <a:pt x="679" y="5012"/>
                  </a:cubicBezTo>
                  <a:lnTo>
                    <a:pt x="679" y="4096"/>
                  </a:lnTo>
                  <a:cubicBezTo>
                    <a:pt x="814" y="3649"/>
                    <a:pt x="909" y="2903"/>
                    <a:pt x="909" y="2049"/>
                  </a:cubicBezTo>
                  <a:cubicBezTo>
                    <a:pt x="916" y="1459"/>
                    <a:pt x="862" y="862"/>
                    <a:pt x="747" y="279"/>
                  </a:cubicBezTo>
                  <a:cubicBezTo>
                    <a:pt x="719" y="136"/>
                    <a:pt x="828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1" name="Google Shape;19761;p68"/>
            <p:cNvSpPr/>
            <p:nvPr/>
          </p:nvSpPr>
          <p:spPr>
            <a:xfrm>
              <a:off x="1789881" y="3484660"/>
              <a:ext cx="38243" cy="70218"/>
            </a:xfrm>
            <a:custGeom>
              <a:avLst/>
              <a:gdLst/>
              <a:ahLst/>
              <a:cxnLst/>
              <a:rect l="l" t="t" r="r" b="b"/>
              <a:pathLst>
                <a:path w="1458" h="2677" extrusionOk="0">
                  <a:moveTo>
                    <a:pt x="289" y="1"/>
                  </a:moveTo>
                  <a:cubicBezTo>
                    <a:pt x="145" y="1"/>
                    <a:pt x="1" y="136"/>
                    <a:pt x="74" y="317"/>
                  </a:cubicBezTo>
                  <a:lnTo>
                    <a:pt x="983" y="2535"/>
                  </a:lnTo>
                  <a:cubicBezTo>
                    <a:pt x="1017" y="2623"/>
                    <a:pt x="1105" y="2677"/>
                    <a:pt x="1193" y="2677"/>
                  </a:cubicBezTo>
                  <a:cubicBezTo>
                    <a:pt x="1227" y="2677"/>
                    <a:pt x="1254" y="2670"/>
                    <a:pt x="1281" y="2657"/>
                  </a:cubicBezTo>
                  <a:cubicBezTo>
                    <a:pt x="1397" y="2609"/>
                    <a:pt x="1458" y="2480"/>
                    <a:pt x="1410" y="2365"/>
                  </a:cubicBezTo>
                  <a:lnTo>
                    <a:pt x="495" y="148"/>
                  </a:lnTo>
                  <a:cubicBezTo>
                    <a:pt x="453" y="45"/>
                    <a:pt x="371" y="1"/>
                    <a:pt x="289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2" name="Google Shape;19762;p68"/>
            <p:cNvSpPr/>
            <p:nvPr/>
          </p:nvSpPr>
          <p:spPr>
            <a:xfrm>
              <a:off x="1805147" y="3536228"/>
              <a:ext cx="122232" cy="130389"/>
            </a:xfrm>
            <a:custGeom>
              <a:avLst/>
              <a:gdLst/>
              <a:ahLst/>
              <a:cxnLst/>
              <a:rect l="l" t="t" r="r" b="b"/>
              <a:pathLst>
                <a:path w="4660" h="4971" extrusionOk="0">
                  <a:moveTo>
                    <a:pt x="1080" y="0"/>
                  </a:moveTo>
                  <a:cubicBezTo>
                    <a:pt x="1041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93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4558" y="3552"/>
                  </a:lnTo>
                  <a:cubicBezTo>
                    <a:pt x="4659" y="3450"/>
                    <a:pt x="4639" y="3281"/>
                    <a:pt x="4517" y="3199"/>
                  </a:cubicBezTo>
                  <a:cubicBezTo>
                    <a:pt x="3981" y="2860"/>
                    <a:pt x="2639" y="1911"/>
                    <a:pt x="1262" y="94"/>
                  </a:cubicBezTo>
                  <a:cubicBezTo>
                    <a:pt x="1219" y="33"/>
                    <a:pt x="1151" y="0"/>
                    <a:pt x="1080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3" name="Google Shape;19763;p68"/>
            <p:cNvSpPr/>
            <p:nvPr/>
          </p:nvSpPr>
          <p:spPr>
            <a:xfrm>
              <a:off x="1703611" y="3472699"/>
              <a:ext cx="59778" cy="24027"/>
            </a:xfrm>
            <a:custGeom>
              <a:avLst/>
              <a:gdLst/>
              <a:ahLst/>
              <a:cxnLst/>
              <a:rect l="l" t="t" r="r" b="b"/>
              <a:pathLst>
                <a:path w="2279" h="916" extrusionOk="0">
                  <a:moveTo>
                    <a:pt x="461" y="0"/>
                  </a:moveTo>
                  <a:cubicBezTo>
                    <a:pt x="204" y="0"/>
                    <a:pt x="0" y="204"/>
                    <a:pt x="0" y="461"/>
                  </a:cubicBezTo>
                  <a:cubicBezTo>
                    <a:pt x="0" y="712"/>
                    <a:pt x="204" y="916"/>
                    <a:pt x="461" y="916"/>
                  </a:cubicBezTo>
                  <a:lnTo>
                    <a:pt x="1824" y="916"/>
                  </a:lnTo>
                  <a:cubicBezTo>
                    <a:pt x="2075" y="916"/>
                    <a:pt x="2278" y="712"/>
                    <a:pt x="2278" y="461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4" name="Google Shape;19764;p68"/>
            <p:cNvSpPr/>
            <p:nvPr/>
          </p:nvSpPr>
          <p:spPr>
            <a:xfrm>
              <a:off x="1699703" y="3472699"/>
              <a:ext cx="33810" cy="24027"/>
            </a:xfrm>
            <a:custGeom>
              <a:avLst/>
              <a:gdLst/>
              <a:ahLst/>
              <a:cxnLst/>
              <a:rect l="l" t="t" r="r" b="b"/>
              <a:pathLst>
                <a:path w="1289" h="916" extrusionOk="0">
                  <a:moveTo>
                    <a:pt x="610" y="0"/>
                  </a:moveTo>
                  <a:cubicBezTo>
                    <a:pt x="0" y="0"/>
                    <a:pt x="0" y="916"/>
                    <a:pt x="610" y="916"/>
                  </a:cubicBezTo>
                  <a:lnTo>
                    <a:pt x="1288" y="916"/>
                  </a:lnTo>
                  <a:cubicBezTo>
                    <a:pt x="1037" y="909"/>
                    <a:pt x="834" y="705"/>
                    <a:pt x="834" y="461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5" name="Google Shape;19765;p68"/>
            <p:cNvSpPr/>
            <p:nvPr/>
          </p:nvSpPr>
          <p:spPr>
            <a:xfrm>
              <a:off x="1703611" y="3604138"/>
              <a:ext cx="59778" cy="23843"/>
            </a:xfrm>
            <a:custGeom>
              <a:avLst/>
              <a:gdLst/>
              <a:ahLst/>
              <a:cxnLst/>
              <a:rect l="l" t="t" r="r" b="b"/>
              <a:pathLst>
                <a:path w="2279" h="909" extrusionOk="0">
                  <a:moveTo>
                    <a:pt x="461" y="0"/>
                  </a:moveTo>
                  <a:cubicBezTo>
                    <a:pt x="204" y="0"/>
                    <a:pt x="0" y="204"/>
                    <a:pt x="0" y="454"/>
                  </a:cubicBezTo>
                  <a:cubicBezTo>
                    <a:pt x="0" y="705"/>
                    <a:pt x="204" y="909"/>
                    <a:pt x="461" y="909"/>
                  </a:cubicBezTo>
                  <a:lnTo>
                    <a:pt x="1824" y="909"/>
                  </a:lnTo>
                  <a:cubicBezTo>
                    <a:pt x="2075" y="909"/>
                    <a:pt x="2278" y="705"/>
                    <a:pt x="2278" y="454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6" name="Google Shape;19766;p68"/>
            <p:cNvSpPr/>
            <p:nvPr/>
          </p:nvSpPr>
          <p:spPr>
            <a:xfrm>
              <a:off x="1699703" y="3604138"/>
              <a:ext cx="33810" cy="23843"/>
            </a:xfrm>
            <a:custGeom>
              <a:avLst/>
              <a:gdLst/>
              <a:ahLst/>
              <a:cxnLst/>
              <a:rect l="l" t="t" r="r" b="b"/>
              <a:pathLst>
                <a:path w="1289" h="909" extrusionOk="0">
                  <a:moveTo>
                    <a:pt x="610" y="0"/>
                  </a:moveTo>
                  <a:cubicBezTo>
                    <a:pt x="0" y="0"/>
                    <a:pt x="0" y="909"/>
                    <a:pt x="610" y="909"/>
                  </a:cubicBezTo>
                  <a:lnTo>
                    <a:pt x="1288" y="909"/>
                  </a:lnTo>
                  <a:cubicBezTo>
                    <a:pt x="1037" y="909"/>
                    <a:pt x="834" y="705"/>
                    <a:pt x="834" y="454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7" name="Google Shape;19767;p68"/>
            <p:cNvSpPr/>
            <p:nvPr/>
          </p:nvSpPr>
          <p:spPr>
            <a:xfrm>
              <a:off x="1801606" y="3393222"/>
              <a:ext cx="177341" cy="55844"/>
            </a:xfrm>
            <a:custGeom>
              <a:avLst/>
              <a:gdLst/>
              <a:ahLst/>
              <a:cxnLst/>
              <a:rect l="l" t="t" r="r" b="b"/>
              <a:pathLst>
                <a:path w="6761" h="2129" extrusionOk="0">
                  <a:moveTo>
                    <a:pt x="3047" y="0"/>
                  </a:moveTo>
                  <a:cubicBezTo>
                    <a:pt x="2302" y="0"/>
                    <a:pt x="1526" y="159"/>
                    <a:pt x="814" y="603"/>
                  </a:cubicBezTo>
                  <a:cubicBezTo>
                    <a:pt x="82" y="1057"/>
                    <a:pt x="0" y="1728"/>
                    <a:pt x="75" y="2128"/>
                  </a:cubicBezTo>
                  <a:cubicBezTo>
                    <a:pt x="1333" y="1448"/>
                    <a:pt x="3051" y="1011"/>
                    <a:pt x="4672" y="1011"/>
                  </a:cubicBezTo>
                  <a:cubicBezTo>
                    <a:pt x="5393" y="1011"/>
                    <a:pt x="6094" y="1098"/>
                    <a:pt x="6727" y="1288"/>
                  </a:cubicBezTo>
                  <a:cubicBezTo>
                    <a:pt x="6761" y="1186"/>
                    <a:pt x="6713" y="1071"/>
                    <a:pt x="6625" y="1016"/>
                  </a:cubicBezTo>
                  <a:cubicBezTo>
                    <a:pt x="6529" y="959"/>
                    <a:pt x="4878" y="0"/>
                    <a:pt x="30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8" name="Google Shape;19768;p68"/>
            <p:cNvSpPr/>
            <p:nvPr/>
          </p:nvSpPr>
          <p:spPr>
            <a:xfrm>
              <a:off x="1822957" y="3484319"/>
              <a:ext cx="141590" cy="95582"/>
            </a:xfrm>
            <a:custGeom>
              <a:avLst/>
              <a:gdLst/>
              <a:ahLst/>
              <a:cxnLst/>
              <a:rect l="l" t="t" r="r" b="b"/>
              <a:pathLst>
                <a:path w="5398" h="3644" extrusionOk="0">
                  <a:moveTo>
                    <a:pt x="1512" y="0"/>
                  </a:moveTo>
                  <a:cubicBezTo>
                    <a:pt x="874" y="0"/>
                    <a:pt x="321" y="126"/>
                    <a:pt x="0" y="229"/>
                  </a:cubicBezTo>
                  <a:cubicBezTo>
                    <a:pt x="1777" y="2554"/>
                    <a:pt x="4991" y="3585"/>
                    <a:pt x="5126" y="3632"/>
                  </a:cubicBezTo>
                  <a:cubicBezTo>
                    <a:pt x="5148" y="3640"/>
                    <a:pt x="5171" y="3643"/>
                    <a:pt x="5194" y="3643"/>
                  </a:cubicBezTo>
                  <a:cubicBezTo>
                    <a:pt x="5275" y="3643"/>
                    <a:pt x="5355" y="3598"/>
                    <a:pt x="5397" y="3524"/>
                  </a:cubicBezTo>
                  <a:cubicBezTo>
                    <a:pt x="4779" y="625"/>
                    <a:pt x="2936" y="0"/>
                    <a:pt x="1512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9" name="Google Shape;19769;p68"/>
            <p:cNvSpPr/>
            <p:nvPr/>
          </p:nvSpPr>
          <p:spPr>
            <a:xfrm>
              <a:off x="1805147" y="3536228"/>
              <a:ext cx="98572" cy="130389"/>
            </a:xfrm>
            <a:custGeom>
              <a:avLst/>
              <a:gdLst/>
              <a:ahLst/>
              <a:cxnLst/>
              <a:rect l="l" t="t" r="r" b="b"/>
              <a:pathLst>
                <a:path w="3758" h="4971" extrusionOk="0">
                  <a:moveTo>
                    <a:pt x="1078" y="0"/>
                  </a:moveTo>
                  <a:cubicBezTo>
                    <a:pt x="1040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86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3757" y="4345"/>
                  </a:lnTo>
                  <a:cubicBezTo>
                    <a:pt x="3757" y="4345"/>
                    <a:pt x="1310" y="2630"/>
                    <a:pt x="1167" y="1423"/>
                  </a:cubicBezTo>
                  <a:cubicBezTo>
                    <a:pt x="1113" y="1043"/>
                    <a:pt x="1235" y="670"/>
                    <a:pt x="1493" y="392"/>
                  </a:cubicBezTo>
                  <a:cubicBezTo>
                    <a:pt x="1411" y="290"/>
                    <a:pt x="1337" y="196"/>
                    <a:pt x="1255" y="94"/>
                  </a:cubicBezTo>
                  <a:cubicBezTo>
                    <a:pt x="1212" y="33"/>
                    <a:pt x="1147" y="0"/>
                    <a:pt x="107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70" name="Google Shape;19770;p68"/>
          <p:cNvGrpSpPr/>
          <p:nvPr/>
        </p:nvGrpSpPr>
        <p:grpSpPr>
          <a:xfrm>
            <a:off x="7966810" y="1519430"/>
            <a:ext cx="369974" cy="355626"/>
            <a:chOff x="7966810" y="1519430"/>
            <a:chExt cx="369974" cy="355626"/>
          </a:xfrm>
        </p:grpSpPr>
        <p:sp>
          <p:nvSpPr>
            <p:cNvPr id="19771" name="Google Shape;19771;p68"/>
            <p:cNvSpPr/>
            <p:nvPr/>
          </p:nvSpPr>
          <p:spPr>
            <a:xfrm>
              <a:off x="8205503" y="1519430"/>
              <a:ext cx="131281" cy="122992"/>
            </a:xfrm>
            <a:custGeom>
              <a:avLst/>
              <a:gdLst/>
              <a:ahLst/>
              <a:cxnLst/>
              <a:rect l="l" t="t" r="r" b="b"/>
              <a:pathLst>
                <a:path w="5005" h="4689" extrusionOk="0">
                  <a:moveTo>
                    <a:pt x="4448" y="1"/>
                  </a:moveTo>
                  <a:cubicBezTo>
                    <a:pt x="2325" y="1"/>
                    <a:pt x="631" y="1573"/>
                    <a:pt x="0" y="2410"/>
                  </a:cubicBezTo>
                  <a:lnTo>
                    <a:pt x="2048" y="4688"/>
                  </a:lnTo>
                  <a:cubicBezTo>
                    <a:pt x="4781" y="4004"/>
                    <a:pt x="5004" y="37"/>
                    <a:pt x="5004" y="37"/>
                  </a:cubicBezTo>
                  <a:cubicBezTo>
                    <a:pt x="4816" y="12"/>
                    <a:pt x="4631" y="1"/>
                    <a:pt x="4448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2" name="Google Shape;19772;p68"/>
            <p:cNvSpPr/>
            <p:nvPr/>
          </p:nvSpPr>
          <p:spPr>
            <a:xfrm>
              <a:off x="8230763" y="1530132"/>
              <a:ext cx="105130" cy="112291"/>
            </a:xfrm>
            <a:custGeom>
              <a:avLst/>
              <a:gdLst/>
              <a:ahLst/>
              <a:cxnLst/>
              <a:rect l="l" t="t" r="r" b="b"/>
              <a:pathLst>
                <a:path w="4008" h="4281" extrusionOk="0">
                  <a:moveTo>
                    <a:pt x="3939" y="1"/>
                  </a:moveTo>
                  <a:cubicBezTo>
                    <a:pt x="2178" y="1"/>
                    <a:pt x="402" y="1788"/>
                    <a:pt x="0" y="3067"/>
                  </a:cubicBezTo>
                  <a:lnTo>
                    <a:pt x="1085" y="4280"/>
                  </a:lnTo>
                  <a:cubicBezTo>
                    <a:pt x="3302" y="3724"/>
                    <a:pt x="3872" y="1005"/>
                    <a:pt x="4008" y="2"/>
                  </a:cubicBezTo>
                  <a:cubicBezTo>
                    <a:pt x="3985" y="1"/>
                    <a:pt x="3962" y="1"/>
                    <a:pt x="393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3" name="Google Shape;19773;p68"/>
            <p:cNvSpPr/>
            <p:nvPr/>
          </p:nvSpPr>
          <p:spPr>
            <a:xfrm>
              <a:off x="7966810" y="1519430"/>
              <a:ext cx="131281" cy="122992"/>
            </a:xfrm>
            <a:custGeom>
              <a:avLst/>
              <a:gdLst/>
              <a:ahLst/>
              <a:cxnLst/>
              <a:rect l="l" t="t" r="r" b="b"/>
              <a:pathLst>
                <a:path w="5005" h="4689" extrusionOk="0">
                  <a:moveTo>
                    <a:pt x="557" y="1"/>
                  </a:moveTo>
                  <a:cubicBezTo>
                    <a:pt x="374" y="1"/>
                    <a:pt x="189" y="12"/>
                    <a:pt x="1" y="37"/>
                  </a:cubicBezTo>
                  <a:cubicBezTo>
                    <a:pt x="1" y="37"/>
                    <a:pt x="224" y="4004"/>
                    <a:pt x="2957" y="4688"/>
                  </a:cubicBezTo>
                  <a:lnTo>
                    <a:pt x="5005" y="2410"/>
                  </a:lnTo>
                  <a:cubicBezTo>
                    <a:pt x="4374" y="1573"/>
                    <a:pt x="2680" y="1"/>
                    <a:pt x="557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4" name="Google Shape;19774;p68"/>
            <p:cNvSpPr/>
            <p:nvPr/>
          </p:nvSpPr>
          <p:spPr>
            <a:xfrm>
              <a:off x="7967886" y="1530132"/>
              <a:ext cx="104946" cy="112291"/>
            </a:xfrm>
            <a:custGeom>
              <a:avLst/>
              <a:gdLst/>
              <a:ahLst/>
              <a:cxnLst/>
              <a:rect l="l" t="t" r="r" b="b"/>
              <a:pathLst>
                <a:path w="4001" h="4281" extrusionOk="0">
                  <a:moveTo>
                    <a:pt x="69" y="1"/>
                  </a:moveTo>
                  <a:cubicBezTo>
                    <a:pt x="46" y="1"/>
                    <a:pt x="23" y="1"/>
                    <a:pt x="0" y="2"/>
                  </a:cubicBezTo>
                  <a:cubicBezTo>
                    <a:pt x="129" y="1005"/>
                    <a:pt x="699" y="3724"/>
                    <a:pt x="2916" y="4280"/>
                  </a:cubicBezTo>
                  <a:lnTo>
                    <a:pt x="4001" y="3067"/>
                  </a:lnTo>
                  <a:cubicBezTo>
                    <a:pt x="3606" y="1788"/>
                    <a:pt x="1823" y="1"/>
                    <a:pt x="6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5" name="Google Shape;19775;p68"/>
            <p:cNvSpPr/>
            <p:nvPr/>
          </p:nvSpPr>
          <p:spPr>
            <a:xfrm>
              <a:off x="8002562" y="1564677"/>
              <a:ext cx="298471" cy="310380"/>
            </a:xfrm>
            <a:custGeom>
              <a:avLst/>
              <a:gdLst/>
              <a:ahLst/>
              <a:cxnLst/>
              <a:rect l="l" t="t" r="r" b="b"/>
              <a:pathLst>
                <a:path w="11379" h="11833" extrusionOk="0">
                  <a:moveTo>
                    <a:pt x="5690" y="0"/>
                  </a:moveTo>
                  <a:cubicBezTo>
                    <a:pt x="2550" y="0"/>
                    <a:pt x="1" y="3641"/>
                    <a:pt x="1" y="6828"/>
                  </a:cubicBezTo>
                  <a:cubicBezTo>
                    <a:pt x="1" y="9595"/>
                    <a:pt x="2550" y="11832"/>
                    <a:pt x="5690" y="11832"/>
                  </a:cubicBezTo>
                  <a:cubicBezTo>
                    <a:pt x="8829" y="11832"/>
                    <a:pt x="11379" y="9595"/>
                    <a:pt x="11379" y="6828"/>
                  </a:cubicBezTo>
                  <a:cubicBezTo>
                    <a:pt x="11379" y="3641"/>
                    <a:pt x="8829" y="0"/>
                    <a:pt x="56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6" name="Google Shape;19776;p68"/>
            <p:cNvSpPr/>
            <p:nvPr/>
          </p:nvSpPr>
          <p:spPr>
            <a:xfrm>
              <a:off x="8100741" y="1803527"/>
              <a:ext cx="102481" cy="35778"/>
            </a:xfrm>
            <a:custGeom>
              <a:avLst/>
              <a:gdLst/>
              <a:ahLst/>
              <a:cxnLst/>
              <a:rect l="l" t="t" r="r" b="b"/>
              <a:pathLst>
                <a:path w="3907" h="1364" extrusionOk="0">
                  <a:moveTo>
                    <a:pt x="3906" y="1"/>
                  </a:moveTo>
                  <a:lnTo>
                    <a:pt x="1" y="21"/>
                  </a:lnTo>
                  <a:cubicBezTo>
                    <a:pt x="245" y="801"/>
                    <a:pt x="916" y="1363"/>
                    <a:pt x="1709" y="1363"/>
                  </a:cubicBezTo>
                  <a:lnTo>
                    <a:pt x="2184" y="1363"/>
                  </a:lnTo>
                  <a:cubicBezTo>
                    <a:pt x="2984" y="1363"/>
                    <a:pt x="3669" y="794"/>
                    <a:pt x="390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7" name="Google Shape;19777;p68"/>
            <p:cNvSpPr/>
            <p:nvPr/>
          </p:nvSpPr>
          <p:spPr>
            <a:xfrm>
              <a:off x="8084924" y="1714948"/>
              <a:ext cx="133930" cy="94507"/>
            </a:xfrm>
            <a:custGeom>
              <a:avLst/>
              <a:gdLst/>
              <a:ahLst/>
              <a:cxnLst/>
              <a:rect l="l" t="t" r="r" b="b"/>
              <a:pathLst>
                <a:path w="5106" h="3603" extrusionOk="0">
                  <a:moveTo>
                    <a:pt x="2550" y="1"/>
                  </a:moveTo>
                  <a:cubicBezTo>
                    <a:pt x="1139" y="1"/>
                    <a:pt x="0" y="1045"/>
                    <a:pt x="0" y="2537"/>
                  </a:cubicBezTo>
                  <a:cubicBezTo>
                    <a:pt x="0" y="3430"/>
                    <a:pt x="677" y="3603"/>
                    <a:pt x="1373" y="3603"/>
                  </a:cubicBezTo>
                  <a:cubicBezTo>
                    <a:pt x="1813" y="3603"/>
                    <a:pt x="2261" y="3534"/>
                    <a:pt x="2550" y="3534"/>
                  </a:cubicBezTo>
                  <a:cubicBezTo>
                    <a:pt x="2846" y="3534"/>
                    <a:pt x="3297" y="3603"/>
                    <a:pt x="3738" y="3603"/>
                  </a:cubicBezTo>
                  <a:cubicBezTo>
                    <a:pt x="4434" y="3603"/>
                    <a:pt x="5106" y="3430"/>
                    <a:pt x="5106" y="2537"/>
                  </a:cubicBezTo>
                  <a:cubicBezTo>
                    <a:pt x="5106" y="1045"/>
                    <a:pt x="3960" y="1"/>
                    <a:pt x="2550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8" name="Google Shape;19778;p68"/>
            <p:cNvSpPr/>
            <p:nvPr/>
          </p:nvSpPr>
          <p:spPr>
            <a:xfrm>
              <a:off x="8002562" y="1564677"/>
              <a:ext cx="149249" cy="309855"/>
            </a:xfrm>
            <a:custGeom>
              <a:avLst/>
              <a:gdLst/>
              <a:ahLst/>
              <a:cxnLst/>
              <a:rect l="l" t="t" r="r" b="b"/>
              <a:pathLst>
                <a:path w="5690" h="11813" extrusionOk="0">
                  <a:moveTo>
                    <a:pt x="5690" y="0"/>
                  </a:moveTo>
                  <a:cubicBezTo>
                    <a:pt x="2550" y="0"/>
                    <a:pt x="1" y="3648"/>
                    <a:pt x="1" y="6828"/>
                  </a:cubicBezTo>
                  <a:cubicBezTo>
                    <a:pt x="1" y="9439"/>
                    <a:pt x="2272" y="11581"/>
                    <a:pt x="5167" y="11812"/>
                  </a:cubicBezTo>
                  <a:cubicBezTo>
                    <a:pt x="3276" y="10924"/>
                    <a:pt x="1974" y="9066"/>
                    <a:pt x="1974" y="6910"/>
                  </a:cubicBezTo>
                  <a:cubicBezTo>
                    <a:pt x="1974" y="4204"/>
                    <a:pt x="3520" y="1200"/>
                    <a:pt x="569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9" name="Google Shape;19779;p68"/>
            <p:cNvSpPr/>
            <p:nvPr/>
          </p:nvSpPr>
          <p:spPr>
            <a:xfrm>
              <a:off x="8112492" y="1755684"/>
              <a:ext cx="29010" cy="28486"/>
            </a:xfrm>
            <a:custGeom>
              <a:avLst/>
              <a:gdLst/>
              <a:ahLst/>
              <a:cxnLst/>
              <a:rect l="l" t="t" r="r" b="b"/>
              <a:pathLst>
                <a:path w="1106" h="1086" extrusionOk="0">
                  <a:moveTo>
                    <a:pt x="633" y="1"/>
                  </a:moveTo>
                  <a:cubicBezTo>
                    <a:pt x="450" y="1"/>
                    <a:pt x="259" y="121"/>
                    <a:pt x="149" y="326"/>
                  </a:cubicBezTo>
                  <a:cubicBezTo>
                    <a:pt x="0" y="597"/>
                    <a:pt x="61" y="916"/>
                    <a:pt x="285" y="1038"/>
                  </a:cubicBezTo>
                  <a:cubicBezTo>
                    <a:pt x="344" y="1070"/>
                    <a:pt x="408" y="1085"/>
                    <a:pt x="474" y="1085"/>
                  </a:cubicBezTo>
                  <a:cubicBezTo>
                    <a:pt x="658" y="1085"/>
                    <a:pt x="853" y="965"/>
                    <a:pt x="963" y="760"/>
                  </a:cubicBezTo>
                  <a:cubicBezTo>
                    <a:pt x="1105" y="489"/>
                    <a:pt x="1044" y="163"/>
                    <a:pt x="820" y="48"/>
                  </a:cubicBezTo>
                  <a:cubicBezTo>
                    <a:pt x="762" y="16"/>
                    <a:pt x="698" y="1"/>
                    <a:pt x="6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0" name="Google Shape;19780;p68"/>
            <p:cNvSpPr/>
            <p:nvPr/>
          </p:nvSpPr>
          <p:spPr>
            <a:xfrm>
              <a:off x="8161935" y="1755788"/>
              <a:ext cx="29194" cy="28538"/>
            </a:xfrm>
            <a:custGeom>
              <a:avLst/>
              <a:gdLst/>
              <a:ahLst/>
              <a:cxnLst/>
              <a:rect l="l" t="t" r="r" b="b"/>
              <a:pathLst>
                <a:path w="1113" h="1088" extrusionOk="0">
                  <a:moveTo>
                    <a:pt x="468" y="1"/>
                  </a:moveTo>
                  <a:cubicBezTo>
                    <a:pt x="404" y="1"/>
                    <a:pt x="342" y="15"/>
                    <a:pt x="285" y="44"/>
                  </a:cubicBezTo>
                  <a:cubicBezTo>
                    <a:pt x="61" y="166"/>
                    <a:pt x="0" y="485"/>
                    <a:pt x="149" y="763"/>
                  </a:cubicBezTo>
                  <a:cubicBezTo>
                    <a:pt x="260" y="964"/>
                    <a:pt x="453" y="1087"/>
                    <a:pt x="637" y="1087"/>
                  </a:cubicBezTo>
                  <a:cubicBezTo>
                    <a:pt x="700" y="1087"/>
                    <a:pt x="763" y="1072"/>
                    <a:pt x="821" y="1041"/>
                  </a:cubicBezTo>
                  <a:cubicBezTo>
                    <a:pt x="1044" y="919"/>
                    <a:pt x="1112" y="600"/>
                    <a:pt x="963" y="322"/>
                  </a:cubicBezTo>
                  <a:cubicBezTo>
                    <a:pt x="852" y="120"/>
                    <a:pt x="654" y="1"/>
                    <a:pt x="4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1" name="Google Shape;19781;p68"/>
            <p:cNvSpPr/>
            <p:nvPr/>
          </p:nvSpPr>
          <p:spPr>
            <a:xfrm>
              <a:off x="8068189" y="1666213"/>
              <a:ext cx="35778" cy="41837"/>
            </a:xfrm>
            <a:custGeom>
              <a:avLst/>
              <a:gdLst/>
              <a:ahLst/>
              <a:cxnLst/>
              <a:rect l="l" t="t" r="r" b="b"/>
              <a:pathLst>
                <a:path w="1364" h="1595" extrusionOk="0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85" y="1594"/>
                  </a:cubicBezTo>
                  <a:cubicBezTo>
                    <a:pt x="1058" y="1594"/>
                    <a:pt x="1364" y="1289"/>
                    <a:pt x="1364" y="910"/>
                  </a:cubicBezTo>
                  <a:lnTo>
                    <a:pt x="1364" y="679"/>
                  </a:lnTo>
                  <a:cubicBezTo>
                    <a:pt x="1364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2" name="Google Shape;19782;p68"/>
            <p:cNvSpPr/>
            <p:nvPr/>
          </p:nvSpPr>
          <p:spPr>
            <a:xfrm>
              <a:off x="8086157" y="1666213"/>
              <a:ext cx="17810" cy="29797"/>
            </a:xfrm>
            <a:custGeom>
              <a:avLst/>
              <a:gdLst/>
              <a:ahLst/>
              <a:cxnLst/>
              <a:rect l="l" t="t" r="r" b="b"/>
              <a:pathLst>
                <a:path w="679" h="1136" extrusionOk="0">
                  <a:moveTo>
                    <a:pt x="0" y="1"/>
                  </a:moveTo>
                  <a:lnTo>
                    <a:pt x="0" y="794"/>
                  </a:lnTo>
                  <a:cubicBezTo>
                    <a:pt x="0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3" name="Google Shape;19783;p68"/>
            <p:cNvSpPr/>
            <p:nvPr/>
          </p:nvSpPr>
          <p:spPr>
            <a:xfrm>
              <a:off x="8080098" y="1672089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31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4" y="455"/>
                    <a:pt x="455" y="353"/>
                    <a:pt x="455" y="231"/>
                  </a:cubicBezTo>
                  <a:cubicBezTo>
                    <a:pt x="455" y="102"/>
                    <a:pt x="354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4" name="Google Shape;19784;p68"/>
            <p:cNvSpPr/>
            <p:nvPr/>
          </p:nvSpPr>
          <p:spPr>
            <a:xfrm>
              <a:off x="8199628" y="1666213"/>
              <a:ext cx="35778" cy="41837"/>
            </a:xfrm>
            <a:custGeom>
              <a:avLst/>
              <a:gdLst/>
              <a:ahLst/>
              <a:cxnLst/>
              <a:rect l="l" t="t" r="r" b="b"/>
              <a:pathLst>
                <a:path w="1364" h="1595" extrusionOk="0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79" y="1594"/>
                  </a:cubicBezTo>
                  <a:cubicBezTo>
                    <a:pt x="1058" y="1594"/>
                    <a:pt x="1363" y="1289"/>
                    <a:pt x="1363" y="910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5" name="Google Shape;19785;p68"/>
            <p:cNvSpPr/>
            <p:nvPr/>
          </p:nvSpPr>
          <p:spPr>
            <a:xfrm>
              <a:off x="8217412" y="1666213"/>
              <a:ext cx="17994" cy="29797"/>
            </a:xfrm>
            <a:custGeom>
              <a:avLst/>
              <a:gdLst/>
              <a:ahLst/>
              <a:cxnLst/>
              <a:rect l="l" t="t" r="r" b="b"/>
              <a:pathLst>
                <a:path w="686" h="1136" extrusionOk="0">
                  <a:moveTo>
                    <a:pt x="1" y="1"/>
                  </a:move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06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6" name="Google Shape;19786;p68"/>
            <p:cNvSpPr/>
            <p:nvPr/>
          </p:nvSpPr>
          <p:spPr>
            <a:xfrm>
              <a:off x="8211536" y="1672089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87" name="Google Shape;19787;p68"/>
          <p:cNvGrpSpPr/>
          <p:nvPr/>
        </p:nvGrpSpPr>
        <p:grpSpPr>
          <a:xfrm>
            <a:off x="2792628" y="3365340"/>
            <a:ext cx="290445" cy="370079"/>
            <a:chOff x="2792628" y="3365340"/>
            <a:chExt cx="290445" cy="370079"/>
          </a:xfrm>
        </p:grpSpPr>
        <p:sp>
          <p:nvSpPr>
            <p:cNvPr id="19788" name="Google Shape;19788;p68"/>
            <p:cNvSpPr/>
            <p:nvPr/>
          </p:nvSpPr>
          <p:spPr>
            <a:xfrm>
              <a:off x="2792628" y="3365366"/>
              <a:ext cx="290445" cy="287769"/>
            </a:xfrm>
            <a:custGeom>
              <a:avLst/>
              <a:gdLst/>
              <a:ahLst/>
              <a:cxnLst/>
              <a:rect l="l" t="t" r="r" b="b"/>
              <a:pathLst>
                <a:path w="11073" h="10971" extrusionOk="0">
                  <a:moveTo>
                    <a:pt x="3984" y="1"/>
                  </a:moveTo>
                  <a:cubicBezTo>
                    <a:pt x="3825" y="1"/>
                    <a:pt x="3665" y="26"/>
                    <a:pt x="3512" y="78"/>
                  </a:cubicBezTo>
                  <a:cubicBezTo>
                    <a:pt x="3099" y="200"/>
                    <a:pt x="2760" y="485"/>
                    <a:pt x="2563" y="871"/>
                  </a:cubicBezTo>
                  <a:cubicBezTo>
                    <a:pt x="2495" y="1000"/>
                    <a:pt x="2367" y="1095"/>
                    <a:pt x="2224" y="1109"/>
                  </a:cubicBezTo>
                  <a:cubicBezTo>
                    <a:pt x="1797" y="1163"/>
                    <a:pt x="1410" y="1387"/>
                    <a:pt x="1153" y="1726"/>
                  </a:cubicBezTo>
                  <a:cubicBezTo>
                    <a:pt x="902" y="2045"/>
                    <a:pt x="787" y="2451"/>
                    <a:pt x="834" y="2851"/>
                  </a:cubicBezTo>
                  <a:cubicBezTo>
                    <a:pt x="1038" y="4343"/>
                    <a:pt x="3329" y="5042"/>
                    <a:pt x="4638" y="5326"/>
                  </a:cubicBezTo>
                  <a:cubicBezTo>
                    <a:pt x="4208" y="5267"/>
                    <a:pt x="3666" y="5213"/>
                    <a:pt x="3106" y="5213"/>
                  </a:cubicBezTo>
                  <a:cubicBezTo>
                    <a:pt x="1936" y="5213"/>
                    <a:pt x="689" y="5447"/>
                    <a:pt x="217" y="6350"/>
                  </a:cubicBezTo>
                  <a:cubicBezTo>
                    <a:pt x="34" y="6710"/>
                    <a:pt x="0" y="7130"/>
                    <a:pt x="129" y="7510"/>
                  </a:cubicBezTo>
                  <a:cubicBezTo>
                    <a:pt x="258" y="7923"/>
                    <a:pt x="543" y="8262"/>
                    <a:pt x="929" y="8459"/>
                  </a:cubicBezTo>
                  <a:cubicBezTo>
                    <a:pt x="1058" y="8527"/>
                    <a:pt x="1146" y="8656"/>
                    <a:pt x="1166" y="8798"/>
                  </a:cubicBezTo>
                  <a:cubicBezTo>
                    <a:pt x="1214" y="9225"/>
                    <a:pt x="1438" y="9612"/>
                    <a:pt x="1783" y="9876"/>
                  </a:cubicBezTo>
                  <a:cubicBezTo>
                    <a:pt x="2055" y="10084"/>
                    <a:pt x="2385" y="10198"/>
                    <a:pt x="2725" y="10198"/>
                  </a:cubicBezTo>
                  <a:cubicBezTo>
                    <a:pt x="2784" y="10198"/>
                    <a:pt x="2843" y="10195"/>
                    <a:pt x="2902" y="10188"/>
                  </a:cubicBezTo>
                  <a:cubicBezTo>
                    <a:pt x="4401" y="9985"/>
                    <a:pt x="5099" y="7693"/>
                    <a:pt x="5384" y="6384"/>
                  </a:cubicBezTo>
                  <a:lnTo>
                    <a:pt x="5384" y="6384"/>
                  </a:lnTo>
                  <a:cubicBezTo>
                    <a:pt x="5201" y="7713"/>
                    <a:pt x="5072" y="10107"/>
                    <a:pt x="6408" y="10805"/>
                  </a:cubicBezTo>
                  <a:cubicBezTo>
                    <a:pt x="6623" y="10914"/>
                    <a:pt x="6857" y="10971"/>
                    <a:pt x="7093" y="10971"/>
                  </a:cubicBezTo>
                  <a:cubicBezTo>
                    <a:pt x="7252" y="10971"/>
                    <a:pt x="7412" y="10945"/>
                    <a:pt x="7567" y="10893"/>
                  </a:cubicBezTo>
                  <a:cubicBezTo>
                    <a:pt x="7981" y="10764"/>
                    <a:pt x="8320" y="10480"/>
                    <a:pt x="8517" y="10100"/>
                  </a:cubicBezTo>
                  <a:cubicBezTo>
                    <a:pt x="8584" y="9964"/>
                    <a:pt x="8706" y="9876"/>
                    <a:pt x="8856" y="9856"/>
                  </a:cubicBezTo>
                  <a:cubicBezTo>
                    <a:pt x="9283" y="9808"/>
                    <a:pt x="9669" y="9585"/>
                    <a:pt x="9927" y="9239"/>
                  </a:cubicBezTo>
                  <a:cubicBezTo>
                    <a:pt x="10178" y="8920"/>
                    <a:pt x="10293" y="8520"/>
                    <a:pt x="10239" y="8120"/>
                  </a:cubicBezTo>
                  <a:cubicBezTo>
                    <a:pt x="10042" y="6621"/>
                    <a:pt x="7750" y="5923"/>
                    <a:pt x="6442" y="5638"/>
                  </a:cubicBezTo>
                  <a:lnTo>
                    <a:pt x="6442" y="5638"/>
                  </a:lnTo>
                  <a:cubicBezTo>
                    <a:pt x="6870" y="5700"/>
                    <a:pt x="7411" y="5754"/>
                    <a:pt x="7970" y="5754"/>
                  </a:cubicBezTo>
                  <a:cubicBezTo>
                    <a:pt x="9138" y="5754"/>
                    <a:pt x="10386" y="5517"/>
                    <a:pt x="10863" y="4614"/>
                  </a:cubicBezTo>
                  <a:cubicBezTo>
                    <a:pt x="11039" y="4255"/>
                    <a:pt x="11073" y="3841"/>
                    <a:pt x="10951" y="3455"/>
                  </a:cubicBezTo>
                  <a:cubicBezTo>
                    <a:pt x="10822" y="3048"/>
                    <a:pt x="10537" y="2702"/>
                    <a:pt x="10151" y="2506"/>
                  </a:cubicBezTo>
                  <a:cubicBezTo>
                    <a:pt x="10022" y="2445"/>
                    <a:pt x="9934" y="2316"/>
                    <a:pt x="9913" y="2167"/>
                  </a:cubicBezTo>
                  <a:cubicBezTo>
                    <a:pt x="9859" y="1739"/>
                    <a:pt x="9635" y="1353"/>
                    <a:pt x="9296" y="1095"/>
                  </a:cubicBezTo>
                  <a:cubicBezTo>
                    <a:pt x="9026" y="883"/>
                    <a:pt x="8693" y="772"/>
                    <a:pt x="8355" y="772"/>
                  </a:cubicBezTo>
                  <a:cubicBezTo>
                    <a:pt x="8294" y="772"/>
                    <a:pt x="8232" y="776"/>
                    <a:pt x="8171" y="783"/>
                  </a:cubicBezTo>
                  <a:cubicBezTo>
                    <a:pt x="6679" y="980"/>
                    <a:pt x="5981" y="3272"/>
                    <a:pt x="5696" y="4580"/>
                  </a:cubicBezTo>
                  <a:cubicBezTo>
                    <a:pt x="5879" y="3258"/>
                    <a:pt x="6008" y="865"/>
                    <a:pt x="4672" y="166"/>
                  </a:cubicBezTo>
                  <a:cubicBezTo>
                    <a:pt x="4457" y="57"/>
                    <a:pt x="4221" y="1"/>
                    <a:pt x="3984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9" name="Google Shape;19789;p68"/>
            <p:cNvSpPr/>
            <p:nvPr/>
          </p:nvSpPr>
          <p:spPr>
            <a:xfrm>
              <a:off x="2792628" y="3502025"/>
              <a:ext cx="145314" cy="89156"/>
            </a:xfrm>
            <a:custGeom>
              <a:avLst/>
              <a:gdLst/>
              <a:ahLst/>
              <a:cxnLst/>
              <a:rect l="l" t="t" r="r" b="b"/>
              <a:pathLst>
                <a:path w="5540" h="3399" extrusionOk="0">
                  <a:moveTo>
                    <a:pt x="3114" y="1"/>
                  </a:moveTo>
                  <a:cubicBezTo>
                    <a:pt x="1943" y="1"/>
                    <a:pt x="691" y="235"/>
                    <a:pt x="217" y="1140"/>
                  </a:cubicBezTo>
                  <a:cubicBezTo>
                    <a:pt x="34" y="1500"/>
                    <a:pt x="0" y="1920"/>
                    <a:pt x="129" y="2300"/>
                  </a:cubicBezTo>
                  <a:cubicBezTo>
                    <a:pt x="251" y="2713"/>
                    <a:pt x="543" y="3052"/>
                    <a:pt x="922" y="3249"/>
                  </a:cubicBezTo>
                  <a:cubicBezTo>
                    <a:pt x="990" y="3283"/>
                    <a:pt x="1044" y="3337"/>
                    <a:pt x="1092" y="3398"/>
                  </a:cubicBezTo>
                  <a:lnTo>
                    <a:pt x="5540" y="272"/>
                  </a:lnTo>
                  <a:cubicBezTo>
                    <a:pt x="5540" y="272"/>
                    <a:pt x="4374" y="1"/>
                    <a:pt x="3114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0" name="Google Shape;19790;p68"/>
            <p:cNvSpPr/>
            <p:nvPr/>
          </p:nvSpPr>
          <p:spPr>
            <a:xfrm>
              <a:off x="2937916" y="3427348"/>
              <a:ext cx="145157" cy="88946"/>
            </a:xfrm>
            <a:custGeom>
              <a:avLst/>
              <a:gdLst/>
              <a:ahLst/>
              <a:cxnLst/>
              <a:rect l="l" t="t" r="r" b="b"/>
              <a:pathLst>
                <a:path w="5534" h="3391" extrusionOk="0">
                  <a:moveTo>
                    <a:pt x="4449" y="0"/>
                  </a:moveTo>
                  <a:lnTo>
                    <a:pt x="1" y="3119"/>
                  </a:lnTo>
                  <a:cubicBezTo>
                    <a:pt x="1" y="3119"/>
                    <a:pt x="1166" y="3391"/>
                    <a:pt x="2426" y="3391"/>
                  </a:cubicBezTo>
                  <a:cubicBezTo>
                    <a:pt x="3597" y="3391"/>
                    <a:pt x="4850" y="3156"/>
                    <a:pt x="5324" y="2251"/>
                  </a:cubicBezTo>
                  <a:cubicBezTo>
                    <a:pt x="5500" y="1892"/>
                    <a:pt x="5534" y="1472"/>
                    <a:pt x="5412" y="1092"/>
                  </a:cubicBezTo>
                  <a:cubicBezTo>
                    <a:pt x="5283" y="678"/>
                    <a:pt x="4998" y="339"/>
                    <a:pt x="4612" y="143"/>
                  </a:cubicBezTo>
                  <a:cubicBezTo>
                    <a:pt x="4551" y="109"/>
                    <a:pt x="4496" y="61"/>
                    <a:pt x="444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1" name="Google Shape;19791;p68"/>
            <p:cNvSpPr/>
            <p:nvPr/>
          </p:nvSpPr>
          <p:spPr>
            <a:xfrm>
              <a:off x="2856105" y="3365340"/>
              <a:ext cx="108356" cy="143845"/>
            </a:xfrm>
            <a:custGeom>
              <a:avLst/>
              <a:gdLst/>
              <a:ahLst/>
              <a:cxnLst/>
              <a:rect l="l" t="t" r="r" b="b"/>
              <a:pathLst>
                <a:path w="4131" h="5484" extrusionOk="0">
                  <a:moveTo>
                    <a:pt x="1555" y="0"/>
                  </a:moveTo>
                  <a:cubicBezTo>
                    <a:pt x="1399" y="0"/>
                    <a:pt x="1242" y="24"/>
                    <a:pt x="1092" y="72"/>
                  </a:cubicBezTo>
                  <a:cubicBezTo>
                    <a:pt x="679" y="201"/>
                    <a:pt x="340" y="486"/>
                    <a:pt x="143" y="872"/>
                  </a:cubicBezTo>
                  <a:cubicBezTo>
                    <a:pt x="109" y="934"/>
                    <a:pt x="62" y="995"/>
                    <a:pt x="1" y="1035"/>
                  </a:cubicBezTo>
                  <a:lnTo>
                    <a:pt x="3120" y="5483"/>
                  </a:lnTo>
                  <a:cubicBezTo>
                    <a:pt x="3120" y="5483"/>
                    <a:pt x="4130" y="1151"/>
                    <a:pt x="2252" y="167"/>
                  </a:cubicBezTo>
                  <a:cubicBezTo>
                    <a:pt x="2034" y="57"/>
                    <a:pt x="1795" y="0"/>
                    <a:pt x="155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2" name="Google Shape;19792;p68"/>
            <p:cNvSpPr/>
            <p:nvPr/>
          </p:nvSpPr>
          <p:spPr>
            <a:xfrm>
              <a:off x="2911424" y="3509159"/>
              <a:ext cx="108173" cy="143845"/>
            </a:xfrm>
            <a:custGeom>
              <a:avLst/>
              <a:gdLst/>
              <a:ahLst/>
              <a:cxnLst/>
              <a:rect l="l" t="t" r="r" b="b"/>
              <a:pathLst>
                <a:path w="4124" h="5484" extrusionOk="0">
                  <a:moveTo>
                    <a:pt x="1011" y="0"/>
                  </a:moveTo>
                  <a:cubicBezTo>
                    <a:pt x="1011" y="1"/>
                    <a:pt x="1" y="4340"/>
                    <a:pt x="1879" y="5323"/>
                  </a:cubicBezTo>
                  <a:cubicBezTo>
                    <a:pt x="2095" y="5429"/>
                    <a:pt x="2331" y="5484"/>
                    <a:pt x="2569" y="5484"/>
                  </a:cubicBezTo>
                  <a:cubicBezTo>
                    <a:pt x="2726" y="5484"/>
                    <a:pt x="2884" y="5460"/>
                    <a:pt x="3038" y="5411"/>
                  </a:cubicBezTo>
                  <a:cubicBezTo>
                    <a:pt x="3445" y="5282"/>
                    <a:pt x="3791" y="4998"/>
                    <a:pt x="3988" y="4611"/>
                  </a:cubicBezTo>
                  <a:cubicBezTo>
                    <a:pt x="4021" y="4550"/>
                    <a:pt x="4069" y="4496"/>
                    <a:pt x="4123" y="4448"/>
                  </a:cubicBezTo>
                  <a:lnTo>
                    <a:pt x="1011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3" name="Google Shape;19793;p68"/>
            <p:cNvSpPr/>
            <p:nvPr/>
          </p:nvSpPr>
          <p:spPr>
            <a:xfrm>
              <a:off x="2830504" y="3566708"/>
              <a:ext cx="25181" cy="17889"/>
            </a:xfrm>
            <a:custGeom>
              <a:avLst/>
              <a:gdLst/>
              <a:ahLst/>
              <a:cxnLst/>
              <a:rect l="l" t="t" r="r" b="b"/>
              <a:pathLst>
                <a:path w="960" h="682" extrusionOk="0">
                  <a:moveTo>
                    <a:pt x="645" y="0"/>
                  </a:moveTo>
                  <a:cubicBezTo>
                    <a:pt x="606" y="0"/>
                    <a:pt x="565" y="11"/>
                    <a:pt x="522" y="37"/>
                  </a:cubicBezTo>
                  <a:lnTo>
                    <a:pt x="183" y="274"/>
                  </a:lnTo>
                  <a:cubicBezTo>
                    <a:pt x="0" y="396"/>
                    <a:pt x="89" y="681"/>
                    <a:pt x="312" y="681"/>
                  </a:cubicBezTo>
                  <a:cubicBezTo>
                    <a:pt x="353" y="681"/>
                    <a:pt x="400" y="668"/>
                    <a:pt x="434" y="641"/>
                  </a:cubicBezTo>
                  <a:lnTo>
                    <a:pt x="780" y="403"/>
                  </a:lnTo>
                  <a:cubicBezTo>
                    <a:pt x="960" y="257"/>
                    <a:pt x="833" y="0"/>
                    <a:pt x="64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4" name="Google Shape;19794;p68"/>
            <p:cNvSpPr/>
            <p:nvPr/>
          </p:nvSpPr>
          <p:spPr>
            <a:xfrm>
              <a:off x="2857547" y="3525002"/>
              <a:ext cx="57890" cy="40735"/>
            </a:xfrm>
            <a:custGeom>
              <a:avLst/>
              <a:gdLst/>
              <a:ahLst/>
              <a:cxnLst/>
              <a:rect l="l" t="t" r="r" b="b"/>
              <a:pathLst>
                <a:path w="2207" h="1553" extrusionOk="0">
                  <a:moveTo>
                    <a:pt x="1871" y="1"/>
                  </a:moveTo>
                  <a:cubicBezTo>
                    <a:pt x="1825" y="1"/>
                    <a:pt x="1777" y="17"/>
                    <a:pt x="1729" y="54"/>
                  </a:cubicBezTo>
                  <a:lnTo>
                    <a:pt x="183" y="1146"/>
                  </a:lnTo>
                  <a:cubicBezTo>
                    <a:pt x="0" y="1268"/>
                    <a:pt x="88" y="1553"/>
                    <a:pt x="312" y="1553"/>
                  </a:cubicBezTo>
                  <a:cubicBezTo>
                    <a:pt x="353" y="1546"/>
                    <a:pt x="400" y="1532"/>
                    <a:pt x="434" y="1505"/>
                  </a:cubicBezTo>
                  <a:lnTo>
                    <a:pt x="1987" y="420"/>
                  </a:lnTo>
                  <a:cubicBezTo>
                    <a:pt x="2206" y="288"/>
                    <a:pt x="2066" y="1"/>
                    <a:pt x="187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5" name="Google Shape;19795;p68"/>
            <p:cNvSpPr/>
            <p:nvPr/>
          </p:nvSpPr>
          <p:spPr>
            <a:xfrm>
              <a:off x="3020095" y="3433407"/>
              <a:ext cx="26256" cy="18492"/>
            </a:xfrm>
            <a:custGeom>
              <a:avLst/>
              <a:gdLst/>
              <a:ahLst/>
              <a:cxnLst/>
              <a:rect l="l" t="t" r="r" b="b"/>
              <a:pathLst>
                <a:path w="1001" h="705" extrusionOk="0">
                  <a:moveTo>
                    <a:pt x="664" y="1"/>
                  </a:moveTo>
                  <a:cubicBezTo>
                    <a:pt x="619" y="1"/>
                    <a:pt x="570" y="17"/>
                    <a:pt x="523" y="54"/>
                  </a:cubicBezTo>
                  <a:lnTo>
                    <a:pt x="184" y="298"/>
                  </a:lnTo>
                  <a:cubicBezTo>
                    <a:pt x="1" y="420"/>
                    <a:pt x="89" y="705"/>
                    <a:pt x="312" y="705"/>
                  </a:cubicBezTo>
                  <a:cubicBezTo>
                    <a:pt x="353" y="705"/>
                    <a:pt x="401" y="691"/>
                    <a:pt x="435" y="664"/>
                  </a:cubicBezTo>
                  <a:lnTo>
                    <a:pt x="780" y="427"/>
                  </a:lnTo>
                  <a:cubicBezTo>
                    <a:pt x="1000" y="290"/>
                    <a:pt x="859" y="1"/>
                    <a:pt x="66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6" name="Google Shape;19796;p68"/>
            <p:cNvSpPr/>
            <p:nvPr/>
          </p:nvSpPr>
          <p:spPr>
            <a:xfrm>
              <a:off x="2961392" y="3452529"/>
              <a:ext cx="57837" cy="40657"/>
            </a:xfrm>
            <a:custGeom>
              <a:avLst/>
              <a:gdLst/>
              <a:ahLst/>
              <a:cxnLst/>
              <a:rect l="l" t="t" r="r" b="b"/>
              <a:pathLst>
                <a:path w="2205" h="1550" extrusionOk="0">
                  <a:moveTo>
                    <a:pt x="1875" y="1"/>
                  </a:moveTo>
                  <a:cubicBezTo>
                    <a:pt x="1829" y="1"/>
                    <a:pt x="1779" y="18"/>
                    <a:pt x="1730" y="57"/>
                  </a:cubicBezTo>
                  <a:lnTo>
                    <a:pt x="184" y="1135"/>
                  </a:lnTo>
                  <a:cubicBezTo>
                    <a:pt x="1" y="1264"/>
                    <a:pt x="89" y="1549"/>
                    <a:pt x="313" y="1549"/>
                  </a:cubicBezTo>
                  <a:cubicBezTo>
                    <a:pt x="354" y="1542"/>
                    <a:pt x="401" y="1529"/>
                    <a:pt x="435" y="1508"/>
                  </a:cubicBezTo>
                  <a:lnTo>
                    <a:pt x="1981" y="423"/>
                  </a:lnTo>
                  <a:cubicBezTo>
                    <a:pt x="2205" y="287"/>
                    <a:pt x="2068" y="1"/>
                    <a:pt x="1875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7" name="Google Shape;19797;p68"/>
            <p:cNvSpPr/>
            <p:nvPr/>
          </p:nvSpPr>
          <p:spPr>
            <a:xfrm>
              <a:off x="2860878" y="3404292"/>
              <a:ext cx="21404" cy="20591"/>
            </a:xfrm>
            <a:custGeom>
              <a:avLst/>
              <a:gdLst/>
              <a:ahLst/>
              <a:cxnLst/>
              <a:rect l="l" t="t" r="r" b="b"/>
              <a:pathLst>
                <a:path w="816" h="785" extrusionOk="0">
                  <a:moveTo>
                    <a:pt x="301" y="1"/>
                  </a:moveTo>
                  <a:cubicBezTo>
                    <a:pt x="146" y="1"/>
                    <a:pt x="1" y="172"/>
                    <a:pt x="104" y="344"/>
                  </a:cubicBezTo>
                  <a:lnTo>
                    <a:pt x="341" y="689"/>
                  </a:lnTo>
                  <a:cubicBezTo>
                    <a:pt x="388" y="744"/>
                    <a:pt x="456" y="784"/>
                    <a:pt x="531" y="784"/>
                  </a:cubicBezTo>
                  <a:cubicBezTo>
                    <a:pt x="707" y="784"/>
                    <a:pt x="816" y="581"/>
                    <a:pt x="714" y="432"/>
                  </a:cubicBezTo>
                  <a:lnTo>
                    <a:pt x="470" y="86"/>
                  </a:lnTo>
                  <a:cubicBezTo>
                    <a:pt x="421" y="26"/>
                    <a:pt x="360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8" name="Google Shape;19798;p68"/>
            <p:cNvSpPr/>
            <p:nvPr/>
          </p:nvSpPr>
          <p:spPr>
            <a:xfrm>
              <a:off x="2879790" y="3431466"/>
              <a:ext cx="43568" cy="52093"/>
            </a:xfrm>
            <a:custGeom>
              <a:avLst/>
              <a:gdLst/>
              <a:ahLst/>
              <a:cxnLst/>
              <a:rect l="l" t="t" r="r" b="b"/>
              <a:pathLst>
                <a:path w="1661" h="1986" extrusionOk="0">
                  <a:moveTo>
                    <a:pt x="301" y="1"/>
                  </a:moveTo>
                  <a:cubicBezTo>
                    <a:pt x="146" y="1"/>
                    <a:pt x="1" y="168"/>
                    <a:pt x="108" y="338"/>
                  </a:cubicBezTo>
                  <a:lnTo>
                    <a:pt x="1186" y="1891"/>
                  </a:lnTo>
                  <a:cubicBezTo>
                    <a:pt x="1234" y="1945"/>
                    <a:pt x="1302" y="1986"/>
                    <a:pt x="1376" y="1986"/>
                  </a:cubicBezTo>
                  <a:cubicBezTo>
                    <a:pt x="1552" y="1986"/>
                    <a:pt x="1661" y="1776"/>
                    <a:pt x="1559" y="1633"/>
                  </a:cubicBezTo>
                  <a:lnTo>
                    <a:pt x="474" y="87"/>
                  </a:lnTo>
                  <a:cubicBezTo>
                    <a:pt x="425" y="26"/>
                    <a:pt x="362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9" name="Google Shape;19799;p68"/>
            <p:cNvSpPr/>
            <p:nvPr/>
          </p:nvSpPr>
          <p:spPr>
            <a:xfrm>
              <a:off x="2993445" y="3593856"/>
              <a:ext cx="21509" cy="20617"/>
            </a:xfrm>
            <a:custGeom>
              <a:avLst/>
              <a:gdLst/>
              <a:ahLst/>
              <a:cxnLst/>
              <a:rect l="l" t="t" r="r" b="b"/>
              <a:pathLst>
                <a:path w="820" h="786" extrusionOk="0">
                  <a:moveTo>
                    <a:pt x="302" y="0"/>
                  </a:moveTo>
                  <a:cubicBezTo>
                    <a:pt x="146" y="0"/>
                    <a:pt x="1" y="169"/>
                    <a:pt x="108" y="345"/>
                  </a:cubicBezTo>
                  <a:lnTo>
                    <a:pt x="352" y="690"/>
                  </a:lnTo>
                  <a:cubicBezTo>
                    <a:pt x="392" y="744"/>
                    <a:pt x="459" y="784"/>
                    <a:pt x="532" y="785"/>
                  </a:cubicBezTo>
                  <a:lnTo>
                    <a:pt x="532" y="785"/>
                  </a:lnTo>
                  <a:cubicBezTo>
                    <a:pt x="713" y="783"/>
                    <a:pt x="819" y="581"/>
                    <a:pt x="711" y="433"/>
                  </a:cubicBezTo>
                  <a:lnTo>
                    <a:pt x="474" y="87"/>
                  </a:lnTo>
                  <a:cubicBezTo>
                    <a:pt x="425" y="26"/>
                    <a:pt x="362" y="0"/>
                    <a:pt x="302" y="0"/>
                  </a:cubicBezTo>
                  <a:close/>
                  <a:moveTo>
                    <a:pt x="532" y="785"/>
                  </a:moveTo>
                  <a:lnTo>
                    <a:pt x="532" y="785"/>
                  </a:lnTo>
                  <a:cubicBezTo>
                    <a:pt x="531" y="785"/>
                    <a:pt x="530" y="785"/>
                    <a:pt x="528" y="785"/>
                  </a:cubicBezTo>
                  <a:lnTo>
                    <a:pt x="535" y="785"/>
                  </a:lnTo>
                  <a:cubicBezTo>
                    <a:pt x="534" y="785"/>
                    <a:pt x="533" y="785"/>
                    <a:pt x="532" y="78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0" name="Google Shape;19800;p68"/>
            <p:cNvSpPr/>
            <p:nvPr/>
          </p:nvSpPr>
          <p:spPr>
            <a:xfrm>
              <a:off x="2952500" y="3535258"/>
              <a:ext cx="43620" cy="52171"/>
            </a:xfrm>
            <a:custGeom>
              <a:avLst/>
              <a:gdLst/>
              <a:ahLst/>
              <a:cxnLst/>
              <a:rect l="l" t="t" r="r" b="b"/>
              <a:pathLst>
                <a:path w="1663" h="1989" extrusionOk="0">
                  <a:moveTo>
                    <a:pt x="299" y="1"/>
                  </a:moveTo>
                  <a:cubicBezTo>
                    <a:pt x="146" y="1"/>
                    <a:pt x="0" y="171"/>
                    <a:pt x="103" y="341"/>
                  </a:cubicBezTo>
                  <a:lnTo>
                    <a:pt x="1188" y="1887"/>
                  </a:lnTo>
                  <a:cubicBezTo>
                    <a:pt x="1228" y="1948"/>
                    <a:pt x="1296" y="1982"/>
                    <a:pt x="1371" y="1982"/>
                  </a:cubicBezTo>
                  <a:lnTo>
                    <a:pt x="1371" y="1989"/>
                  </a:lnTo>
                  <a:cubicBezTo>
                    <a:pt x="1554" y="1989"/>
                    <a:pt x="1662" y="1785"/>
                    <a:pt x="1554" y="1636"/>
                  </a:cubicBezTo>
                  <a:lnTo>
                    <a:pt x="469" y="90"/>
                  </a:lnTo>
                  <a:cubicBezTo>
                    <a:pt x="421" y="27"/>
                    <a:pt x="359" y="1"/>
                    <a:pt x="2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1" name="Google Shape;19801;p68"/>
            <p:cNvSpPr/>
            <p:nvPr/>
          </p:nvSpPr>
          <p:spPr>
            <a:xfrm>
              <a:off x="2912315" y="3503284"/>
              <a:ext cx="41470" cy="232136"/>
            </a:xfrm>
            <a:custGeom>
              <a:avLst/>
              <a:gdLst/>
              <a:ahLst/>
              <a:cxnLst/>
              <a:rect l="l" t="t" r="r" b="b"/>
              <a:pathLst>
                <a:path w="1581" h="8850" extrusionOk="0">
                  <a:moveTo>
                    <a:pt x="970" y="1"/>
                  </a:moveTo>
                  <a:cubicBezTo>
                    <a:pt x="879" y="1"/>
                    <a:pt x="790" y="52"/>
                    <a:pt x="760" y="170"/>
                  </a:cubicBezTo>
                  <a:cubicBezTo>
                    <a:pt x="556" y="950"/>
                    <a:pt x="407" y="1743"/>
                    <a:pt x="312" y="2543"/>
                  </a:cubicBezTo>
                  <a:cubicBezTo>
                    <a:pt x="0" y="5120"/>
                    <a:pt x="272" y="7208"/>
                    <a:pt x="1106" y="8734"/>
                  </a:cubicBezTo>
                  <a:cubicBezTo>
                    <a:pt x="1146" y="8802"/>
                    <a:pt x="1221" y="8849"/>
                    <a:pt x="1309" y="8849"/>
                  </a:cubicBezTo>
                  <a:cubicBezTo>
                    <a:pt x="1479" y="8849"/>
                    <a:pt x="1580" y="8666"/>
                    <a:pt x="1499" y="8517"/>
                  </a:cubicBezTo>
                  <a:cubicBezTo>
                    <a:pt x="706" y="7073"/>
                    <a:pt x="455" y="5079"/>
                    <a:pt x="753" y="2597"/>
                  </a:cubicBezTo>
                  <a:cubicBezTo>
                    <a:pt x="855" y="1818"/>
                    <a:pt x="997" y="1045"/>
                    <a:pt x="1194" y="285"/>
                  </a:cubicBezTo>
                  <a:cubicBezTo>
                    <a:pt x="1238" y="112"/>
                    <a:pt x="1102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02" name="Google Shape;19802;p68"/>
          <p:cNvGrpSpPr/>
          <p:nvPr/>
        </p:nvGrpSpPr>
        <p:grpSpPr>
          <a:xfrm>
            <a:off x="1389585" y="1988317"/>
            <a:ext cx="388125" cy="353790"/>
            <a:chOff x="1389585" y="1988317"/>
            <a:chExt cx="388125" cy="353790"/>
          </a:xfrm>
        </p:grpSpPr>
        <p:sp>
          <p:nvSpPr>
            <p:cNvPr id="19803" name="Google Shape;19803;p68"/>
            <p:cNvSpPr/>
            <p:nvPr/>
          </p:nvSpPr>
          <p:spPr>
            <a:xfrm>
              <a:off x="1673551" y="2066221"/>
              <a:ext cx="104159" cy="74546"/>
            </a:xfrm>
            <a:custGeom>
              <a:avLst/>
              <a:gdLst/>
              <a:ahLst/>
              <a:cxnLst/>
              <a:rect l="l" t="t" r="r" b="b"/>
              <a:pathLst>
                <a:path w="3971" h="2842" extrusionOk="0">
                  <a:moveTo>
                    <a:pt x="3608" y="0"/>
                  </a:moveTo>
                  <a:lnTo>
                    <a:pt x="0" y="1831"/>
                  </a:lnTo>
                  <a:lnTo>
                    <a:pt x="685" y="2747"/>
                  </a:lnTo>
                  <a:cubicBezTo>
                    <a:pt x="997" y="2812"/>
                    <a:pt x="1276" y="2842"/>
                    <a:pt x="1526" y="2842"/>
                  </a:cubicBezTo>
                  <a:cubicBezTo>
                    <a:pt x="3970" y="2842"/>
                    <a:pt x="3608" y="1"/>
                    <a:pt x="360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4" name="Google Shape;19804;p68"/>
            <p:cNvSpPr/>
            <p:nvPr/>
          </p:nvSpPr>
          <p:spPr>
            <a:xfrm>
              <a:off x="1691519" y="2074745"/>
              <a:ext cx="77510" cy="66021"/>
            </a:xfrm>
            <a:custGeom>
              <a:avLst/>
              <a:gdLst/>
              <a:ahLst/>
              <a:cxnLst/>
              <a:rect l="l" t="t" r="r" b="b"/>
              <a:pathLst>
                <a:path w="2955" h="2517" extrusionOk="0">
                  <a:moveTo>
                    <a:pt x="2936" y="1"/>
                  </a:moveTo>
                  <a:lnTo>
                    <a:pt x="2936" y="1"/>
                  </a:lnTo>
                  <a:cubicBezTo>
                    <a:pt x="2292" y="394"/>
                    <a:pt x="977" y="1276"/>
                    <a:pt x="0" y="2422"/>
                  </a:cubicBezTo>
                  <a:cubicBezTo>
                    <a:pt x="312" y="2487"/>
                    <a:pt x="591" y="2517"/>
                    <a:pt x="841" y="2517"/>
                  </a:cubicBezTo>
                  <a:cubicBezTo>
                    <a:pt x="2770" y="2517"/>
                    <a:pt x="2954" y="751"/>
                    <a:pt x="293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5" name="Google Shape;19805;p68"/>
            <p:cNvSpPr/>
            <p:nvPr/>
          </p:nvSpPr>
          <p:spPr>
            <a:xfrm>
              <a:off x="1389585" y="2066221"/>
              <a:ext cx="104002" cy="74546"/>
            </a:xfrm>
            <a:custGeom>
              <a:avLst/>
              <a:gdLst/>
              <a:ahLst/>
              <a:cxnLst/>
              <a:rect l="l" t="t" r="r" b="b"/>
              <a:pathLst>
                <a:path w="3965" h="2842" extrusionOk="0">
                  <a:moveTo>
                    <a:pt x="364" y="0"/>
                  </a:moveTo>
                  <a:cubicBezTo>
                    <a:pt x="364" y="1"/>
                    <a:pt x="1" y="2842"/>
                    <a:pt x="2441" y="2842"/>
                  </a:cubicBezTo>
                  <a:cubicBezTo>
                    <a:pt x="2690" y="2842"/>
                    <a:pt x="2968" y="2812"/>
                    <a:pt x="3279" y="2747"/>
                  </a:cubicBezTo>
                  <a:lnTo>
                    <a:pt x="3964" y="18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6" name="Google Shape;19806;p68"/>
            <p:cNvSpPr/>
            <p:nvPr/>
          </p:nvSpPr>
          <p:spPr>
            <a:xfrm>
              <a:off x="1398267" y="2074745"/>
              <a:ext cx="77352" cy="66021"/>
            </a:xfrm>
            <a:custGeom>
              <a:avLst/>
              <a:gdLst/>
              <a:ahLst/>
              <a:cxnLst/>
              <a:rect l="l" t="t" r="r" b="b"/>
              <a:pathLst>
                <a:path w="2949" h="2517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751"/>
                    <a:pt x="185" y="2517"/>
                    <a:pt x="2109" y="2517"/>
                  </a:cubicBezTo>
                  <a:cubicBezTo>
                    <a:pt x="2359" y="2517"/>
                    <a:pt x="2637" y="2487"/>
                    <a:pt x="2948" y="2422"/>
                  </a:cubicBezTo>
                  <a:cubicBezTo>
                    <a:pt x="1972" y="1276"/>
                    <a:pt x="657" y="394"/>
                    <a:pt x="1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7" name="Google Shape;19807;p68"/>
            <p:cNvSpPr/>
            <p:nvPr/>
          </p:nvSpPr>
          <p:spPr>
            <a:xfrm>
              <a:off x="1655584" y="1988317"/>
              <a:ext cx="89838" cy="101930"/>
            </a:xfrm>
            <a:custGeom>
              <a:avLst/>
              <a:gdLst/>
              <a:ahLst/>
              <a:cxnLst/>
              <a:rect l="l" t="t" r="r" b="b"/>
              <a:pathLst>
                <a:path w="3425" h="3886" extrusionOk="0">
                  <a:moveTo>
                    <a:pt x="2286" y="1"/>
                  </a:moveTo>
                  <a:cubicBezTo>
                    <a:pt x="2285" y="1"/>
                    <a:pt x="1865" y="1994"/>
                    <a:pt x="0" y="2516"/>
                  </a:cubicBezTo>
                  <a:lnTo>
                    <a:pt x="909" y="3886"/>
                  </a:lnTo>
                  <a:cubicBezTo>
                    <a:pt x="3425" y="2292"/>
                    <a:pt x="2286" y="1"/>
                    <a:pt x="2286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8" name="Google Shape;19808;p68"/>
            <p:cNvSpPr/>
            <p:nvPr/>
          </p:nvSpPr>
          <p:spPr>
            <a:xfrm>
              <a:off x="1670168" y="1988317"/>
              <a:ext cx="75254" cy="101930"/>
            </a:xfrm>
            <a:custGeom>
              <a:avLst/>
              <a:gdLst/>
              <a:ahLst/>
              <a:cxnLst/>
              <a:rect l="l" t="t" r="r" b="b"/>
              <a:pathLst>
                <a:path w="2869" h="3886" extrusionOk="0">
                  <a:moveTo>
                    <a:pt x="1730" y="1"/>
                  </a:moveTo>
                  <a:cubicBezTo>
                    <a:pt x="1730" y="1"/>
                    <a:pt x="1967" y="2123"/>
                    <a:pt x="0" y="3350"/>
                  </a:cubicBezTo>
                  <a:lnTo>
                    <a:pt x="353" y="3886"/>
                  </a:lnTo>
                  <a:cubicBezTo>
                    <a:pt x="2869" y="2286"/>
                    <a:pt x="1730" y="1"/>
                    <a:pt x="173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9" name="Google Shape;19809;p68"/>
            <p:cNvSpPr/>
            <p:nvPr/>
          </p:nvSpPr>
          <p:spPr>
            <a:xfrm>
              <a:off x="1421691" y="1988317"/>
              <a:ext cx="90021" cy="101930"/>
            </a:xfrm>
            <a:custGeom>
              <a:avLst/>
              <a:gdLst/>
              <a:ahLst/>
              <a:cxnLst/>
              <a:rect l="l" t="t" r="r" b="b"/>
              <a:pathLst>
                <a:path w="3432" h="3886" extrusionOk="0">
                  <a:moveTo>
                    <a:pt x="1140" y="1"/>
                  </a:moveTo>
                  <a:cubicBezTo>
                    <a:pt x="1140" y="1"/>
                    <a:pt x="1" y="2292"/>
                    <a:pt x="2516" y="3886"/>
                  </a:cubicBezTo>
                  <a:lnTo>
                    <a:pt x="3432" y="2516"/>
                  </a:lnTo>
                  <a:cubicBezTo>
                    <a:pt x="1560" y="1994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0" name="Google Shape;19810;p68"/>
            <p:cNvSpPr/>
            <p:nvPr/>
          </p:nvSpPr>
          <p:spPr>
            <a:xfrm>
              <a:off x="1421691" y="1988317"/>
              <a:ext cx="75280" cy="101930"/>
            </a:xfrm>
            <a:custGeom>
              <a:avLst/>
              <a:gdLst/>
              <a:ahLst/>
              <a:cxnLst/>
              <a:rect l="l" t="t" r="r" b="b"/>
              <a:pathLst>
                <a:path w="2870" h="3886" extrusionOk="0">
                  <a:moveTo>
                    <a:pt x="1140" y="1"/>
                  </a:moveTo>
                  <a:cubicBezTo>
                    <a:pt x="1140" y="1"/>
                    <a:pt x="1" y="2286"/>
                    <a:pt x="2516" y="3886"/>
                  </a:cubicBezTo>
                  <a:lnTo>
                    <a:pt x="2869" y="3350"/>
                  </a:lnTo>
                  <a:cubicBezTo>
                    <a:pt x="903" y="2123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1" name="Google Shape;19811;p68"/>
            <p:cNvSpPr/>
            <p:nvPr/>
          </p:nvSpPr>
          <p:spPr>
            <a:xfrm>
              <a:off x="1461193" y="2012502"/>
              <a:ext cx="244726" cy="295088"/>
            </a:xfrm>
            <a:custGeom>
              <a:avLst/>
              <a:gdLst/>
              <a:ahLst/>
              <a:cxnLst/>
              <a:rect l="l" t="t" r="r" b="b"/>
              <a:pathLst>
                <a:path w="9330" h="11250" extrusionOk="0">
                  <a:moveTo>
                    <a:pt x="4654" y="1"/>
                  </a:moveTo>
                  <a:cubicBezTo>
                    <a:pt x="2015" y="1"/>
                    <a:pt x="1" y="2357"/>
                    <a:pt x="400" y="4964"/>
                  </a:cubicBezTo>
                  <a:lnTo>
                    <a:pt x="977" y="8721"/>
                  </a:lnTo>
                  <a:cubicBezTo>
                    <a:pt x="1139" y="9751"/>
                    <a:pt x="1722" y="10673"/>
                    <a:pt x="2597" y="11250"/>
                  </a:cubicBezTo>
                  <a:lnTo>
                    <a:pt x="6740" y="11250"/>
                  </a:lnTo>
                  <a:cubicBezTo>
                    <a:pt x="7608" y="10673"/>
                    <a:pt x="8191" y="9751"/>
                    <a:pt x="8354" y="8721"/>
                  </a:cubicBezTo>
                  <a:lnTo>
                    <a:pt x="8930" y="4971"/>
                  </a:lnTo>
                  <a:cubicBezTo>
                    <a:pt x="9330" y="2357"/>
                    <a:pt x="7316" y="1"/>
                    <a:pt x="4677" y="1"/>
                  </a:cubicBezTo>
                  <a:cubicBezTo>
                    <a:pt x="4673" y="1"/>
                    <a:pt x="4669" y="1"/>
                    <a:pt x="4665" y="1"/>
                  </a:cubicBezTo>
                  <a:cubicBezTo>
                    <a:pt x="4661" y="1"/>
                    <a:pt x="4658" y="1"/>
                    <a:pt x="465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2" name="Google Shape;19812;p68"/>
            <p:cNvSpPr/>
            <p:nvPr/>
          </p:nvSpPr>
          <p:spPr>
            <a:xfrm>
              <a:off x="1461901" y="2012869"/>
              <a:ext cx="111346" cy="294720"/>
            </a:xfrm>
            <a:custGeom>
              <a:avLst/>
              <a:gdLst/>
              <a:ahLst/>
              <a:cxnLst/>
              <a:rect l="l" t="t" r="r" b="b"/>
              <a:pathLst>
                <a:path w="4245" h="11236" extrusionOk="0">
                  <a:moveTo>
                    <a:pt x="4245" y="0"/>
                  </a:moveTo>
                  <a:cubicBezTo>
                    <a:pt x="1770" y="224"/>
                    <a:pt x="0" y="2489"/>
                    <a:pt x="373" y="4950"/>
                  </a:cubicBezTo>
                  <a:lnTo>
                    <a:pt x="956" y="8700"/>
                  </a:lnTo>
                  <a:cubicBezTo>
                    <a:pt x="1112" y="9737"/>
                    <a:pt x="1695" y="10653"/>
                    <a:pt x="2570" y="11236"/>
                  </a:cubicBezTo>
                  <a:lnTo>
                    <a:pt x="3628" y="11236"/>
                  </a:lnTo>
                  <a:cubicBezTo>
                    <a:pt x="3079" y="10605"/>
                    <a:pt x="2733" y="9825"/>
                    <a:pt x="2624" y="8998"/>
                  </a:cubicBezTo>
                  <a:lnTo>
                    <a:pt x="2062" y="4889"/>
                  </a:lnTo>
                  <a:cubicBezTo>
                    <a:pt x="1777" y="2821"/>
                    <a:pt x="2726" y="909"/>
                    <a:pt x="424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3" name="Google Shape;19813;p68"/>
            <p:cNvSpPr/>
            <p:nvPr/>
          </p:nvSpPr>
          <p:spPr>
            <a:xfrm>
              <a:off x="1526270" y="2270054"/>
              <a:ext cx="114573" cy="72054"/>
            </a:xfrm>
            <a:custGeom>
              <a:avLst/>
              <a:gdLst/>
              <a:ahLst/>
              <a:cxnLst/>
              <a:rect l="l" t="t" r="r" b="b"/>
              <a:pathLst>
                <a:path w="4368" h="2747" extrusionOk="0">
                  <a:moveTo>
                    <a:pt x="1520" y="0"/>
                  </a:moveTo>
                  <a:cubicBezTo>
                    <a:pt x="848" y="0"/>
                    <a:pt x="272" y="488"/>
                    <a:pt x="164" y="1146"/>
                  </a:cubicBezTo>
                  <a:lnTo>
                    <a:pt x="123" y="1417"/>
                  </a:lnTo>
                  <a:cubicBezTo>
                    <a:pt x="1" y="2109"/>
                    <a:pt x="543" y="2746"/>
                    <a:pt x="1249" y="2746"/>
                  </a:cubicBezTo>
                  <a:lnTo>
                    <a:pt x="3120" y="2746"/>
                  </a:lnTo>
                  <a:cubicBezTo>
                    <a:pt x="3832" y="2746"/>
                    <a:pt x="4368" y="2116"/>
                    <a:pt x="4252" y="1417"/>
                  </a:cubicBezTo>
                  <a:lnTo>
                    <a:pt x="4212" y="1146"/>
                  </a:lnTo>
                  <a:cubicBezTo>
                    <a:pt x="4096" y="488"/>
                    <a:pt x="3527" y="0"/>
                    <a:pt x="2856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4" name="Google Shape;19814;p68"/>
            <p:cNvSpPr/>
            <p:nvPr/>
          </p:nvSpPr>
          <p:spPr>
            <a:xfrm>
              <a:off x="1526270" y="2270211"/>
              <a:ext cx="75437" cy="71896"/>
            </a:xfrm>
            <a:custGeom>
              <a:avLst/>
              <a:gdLst/>
              <a:ahLst/>
              <a:cxnLst/>
              <a:rect l="l" t="t" r="r" b="b"/>
              <a:pathLst>
                <a:path w="2876" h="2741" extrusionOk="0">
                  <a:moveTo>
                    <a:pt x="1506" y="1"/>
                  </a:moveTo>
                  <a:cubicBezTo>
                    <a:pt x="841" y="1"/>
                    <a:pt x="271" y="487"/>
                    <a:pt x="164" y="1147"/>
                  </a:cubicBezTo>
                  <a:lnTo>
                    <a:pt x="116" y="1411"/>
                  </a:lnTo>
                  <a:cubicBezTo>
                    <a:pt x="1" y="2110"/>
                    <a:pt x="537" y="2740"/>
                    <a:pt x="1249" y="2740"/>
                  </a:cubicBezTo>
                  <a:lnTo>
                    <a:pt x="1777" y="2740"/>
                  </a:lnTo>
                  <a:cubicBezTo>
                    <a:pt x="1547" y="2421"/>
                    <a:pt x="1452" y="2028"/>
                    <a:pt x="1513" y="1642"/>
                  </a:cubicBezTo>
                  <a:lnTo>
                    <a:pt x="1560" y="1330"/>
                  </a:lnTo>
                  <a:cubicBezTo>
                    <a:pt x="1669" y="577"/>
                    <a:pt x="2218" y="21"/>
                    <a:pt x="2876" y="1"/>
                  </a:cubicBezTo>
                  <a:lnTo>
                    <a:pt x="1520" y="1"/>
                  </a:lnTo>
                  <a:cubicBezTo>
                    <a:pt x="1515" y="1"/>
                    <a:pt x="1511" y="1"/>
                    <a:pt x="150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5" name="Google Shape;19815;p68"/>
            <p:cNvSpPr/>
            <p:nvPr/>
          </p:nvSpPr>
          <p:spPr>
            <a:xfrm>
              <a:off x="1547621" y="2287628"/>
              <a:ext cx="19463" cy="24420"/>
            </a:xfrm>
            <a:custGeom>
              <a:avLst/>
              <a:gdLst/>
              <a:ahLst/>
              <a:cxnLst/>
              <a:rect l="l" t="t" r="r" b="b"/>
              <a:pathLst>
                <a:path w="742" h="931" extrusionOk="0">
                  <a:moveTo>
                    <a:pt x="406" y="1"/>
                  </a:moveTo>
                  <a:cubicBezTo>
                    <a:pt x="344" y="1"/>
                    <a:pt x="281" y="28"/>
                    <a:pt x="231" y="96"/>
                  </a:cubicBezTo>
                  <a:cubicBezTo>
                    <a:pt x="82" y="266"/>
                    <a:pt x="1" y="483"/>
                    <a:pt x="1" y="706"/>
                  </a:cubicBezTo>
                  <a:cubicBezTo>
                    <a:pt x="1" y="829"/>
                    <a:pt x="102" y="930"/>
                    <a:pt x="231" y="930"/>
                  </a:cubicBezTo>
                  <a:cubicBezTo>
                    <a:pt x="353" y="930"/>
                    <a:pt x="455" y="829"/>
                    <a:pt x="455" y="706"/>
                  </a:cubicBezTo>
                  <a:cubicBezTo>
                    <a:pt x="455" y="591"/>
                    <a:pt x="502" y="476"/>
                    <a:pt x="577" y="395"/>
                  </a:cubicBezTo>
                  <a:cubicBezTo>
                    <a:pt x="742" y="220"/>
                    <a:pt x="579" y="1"/>
                    <a:pt x="40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6" name="Google Shape;19816;p68"/>
            <p:cNvSpPr/>
            <p:nvPr/>
          </p:nvSpPr>
          <p:spPr>
            <a:xfrm>
              <a:off x="1600029" y="2287628"/>
              <a:ext cx="19463" cy="24420"/>
            </a:xfrm>
            <a:custGeom>
              <a:avLst/>
              <a:gdLst/>
              <a:ahLst/>
              <a:cxnLst/>
              <a:rect l="l" t="t" r="r" b="b"/>
              <a:pathLst>
                <a:path w="742" h="931" extrusionOk="0">
                  <a:moveTo>
                    <a:pt x="337" y="1"/>
                  </a:moveTo>
                  <a:cubicBezTo>
                    <a:pt x="164" y="1"/>
                    <a:pt x="1" y="220"/>
                    <a:pt x="166" y="395"/>
                  </a:cubicBezTo>
                  <a:cubicBezTo>
                    <a:pt x="240" y="476"/>
                    <a:pt x="288" y="591"/>
                    <a:pt x="288" y="706"/>
                  </a:cubicBezTo>
                  <a:cubicBezTo>
                    <a:pt x="288" y="829"/>
                    <a:pt x="389" y="930"/>
                    <a:pt x="518" y="930"/>
                  </a:cubicBezTo>
                  <a:cubicBezTo>
                    <a:pt x="640" y="930"/>
                    <a:pt x="742" y="829"/>
                    <a:pt x="742" y="706"/>
                  </a:cubicBezTo>
                  <a:cubicBezTo>
                    <a:pt x="742" y="483"/>
                    <a:pt x="661" y="266"/>
                    <a:pt x="511" y="96"/>
                  </a:cubicBezTo>
                  <a:cubicBezTo>
                    <a:pt x="461" y="28"/>
                    <a:pt x="398" y="1"/>
                    <a:pt x="33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7" name="Google Shape;19817;p68"/>
            <p:cNvSpPr/>
            <p:nvPr/>
          </p:nvSpPr>
          <p:spPr>
            <a:xfrm>
              <a:off x="1499594" y="2126156"/>
              <a:ext cx="35961" cy="41994"/>
            </a:xfrm>
            <a:custGeom>
              <a:avLst/>
              <a:gdLst/>
              <a:ahLst/>
              <a:cxnLst/>
              <a:rect l="l" t="t" r="r" b="b"/>
              <a:pathLst>
                <a:path w="1371" h="1601" extrusionOk="0">
                  <a:moveTo>
                    <a:pt x="686" y="1"/>
                  </a:moveTo>
                  <a:cubicBezTo>
                    <a:pt x="306" y="1"/>
                    <a:pt x="1" y="312"/>
                    <a:pt x="1" y="685"/>
                  </a:cubicBezTo>
                  <a:lnTo>
                    <a:pt x="1" y="916"/>
                  </a:lnTo>
                  <a:cubicBezTo>
                    <a:pt x="1" y="1296"/>
                    <a:pt x="306" y="1601"/>
                    <a:pt x="686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8" name="Google Shape;19818;p68"/>
            <p:cNvSpPr/>
            <p:nvPr/>
          </p:nvSpPr>
          <p:spPr>
            <a:xfrm>
              <a:off x="1517561" y="2126156"/>
              <a:ext cx="17994" cy="30086"/>
            </a:xfrm>
            <a:custGeom>
              <a:avLst/>
              <a:gdLst/>
              <a:ahLst/>
              <a:cxnLst/>
              <a:rect l="l" t="t" r="r" b="b"/>
              <a:pathLst>
                <a:path w="686" h="1147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4" y="1146"/>
                    <a:pt x="685" y="1031"/>
                    <a:pt x="685" y="801"/>
                  </a:cubicBezTo>
                  <a:lnTo>
                    <a:pt x="685" y="685"/>
                  </a:lnTo>
                  <a:cubicBezTo>
                    <a:pt x="685" y="312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9" name="Google Shape;19819;p68"/>
            <p:cNvSpPr/>
            <p:nvPr/>
          </p:nvSpPr>
          <p:spPr>
            <a:xfrm>
              <a:off x="1511686" y="2132215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25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0" name="Google Shape;19820;p68"/>
            <p:cNvSpPr/>
            <p:nvPr/>
          </p:nvSpPr>
          <p:spPr>
            <a:xfrm>
              <a:off x="1631583" y="2126156"/>
              <a:ext cx="35935" cy="41994"/>
            </a:xfrm>
            <a:custGeom>
              <a:avLst/>
              <a:gdLst/>
              <a:ahLst/>
              <a:cxnLst/>
              <a:rect l="l" t="t" r="r" b="b"/>
              <a:pathLst>
                <a:path w="1370" h="1601" extrusionOk="0">
                  <a:moveTo>
                    <a:pt x="685" y="1"/>
                  </a:moveTo>
                  <a:cubicBezTo>
                    <a:pt x="305" y="1"/>
                    <a:pt x="0" y="312"/>
                    <a:pt x="0" y="685"/>
                  </a:cubicBezTo>
                  <a:lnTo>
                    <a:pt x="0" y="916"/>
                  </a:lnTo>
                  <a:cubicBezTo>
                    <a:pt x="0" y="1296"/>
                    <a:pt x="305" y="1601"/>
                    <a:pt x="685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1" name="Google Shape;19821;p68"/>
            <p:cNvSpPr/>
            <p:nvPr/>
          </p:nvSpPr>
          <p:spPr>
            <a:xfrm>
              <a:off x="1649525" y="2126156"/>
              <a:ext cx="17994" cy="30086"/>
            </a:xfrm>
            <a:custGeom>
              <a:avLst/>
              <a:gdLst/>
              <a:ahLst/>
              <a:cxnLst/>
              <a:rect l="l" t="t" r="r" b="b"/>
              <a:pathLst>
                <a:path w="686" h="1147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5" y="1146"/>
                    <a:pt x="686" y="1031"/>
                    <a:pt x="686" y="801"/>
                  </a:cubicBezTo>
                  <a:lnTo>
                    <a:pt x="686" y="685"/>
                  </a:lnTo>
                  <a:cubicBezTo>
                    <a:pt x="686" y="312"/>
                    <a:pt x="381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2" name="Google Shape;19822;p68"/>
            <p:cNvSpPr/>
            <p:nvPr/>
          </p:nvSpPr>
          <p:spPr>
            <a:xfrm>
              <a:off x="1643492" y="2132215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60" y="454"/>
                    <a:pt x="461" y="353"/>
                    <a:pt x="461" y="231"/>
                  </a:cubicBezTo>
                  <a:cubicBezTo>
                    <a:pt x="461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3" name="Google Shape;19823;p68"/>
            <p:cNvSpPr/>
            <p:nvPr/>
          </p:nvSpPr>
          <p:spPr>
            <a:xfrm>
              <a:off x="1483410" y="2012370"/>
              <a:ext cx="190876" cy="73077"/>
            </a:xfrm>
            <a:custGeom>
              <a:avLst/>
              <a:gdLst/>
              <a:ahLst/>
              <a:cxnLst/>
              <a:rect l="l" t="t" r="r" b="b"/>
              <a:pathLst>
                <a:path w="7277" h="2786" extrusionOk="0">
                  <a:moveTo>
                    <a:pt x="3823" y="0"/>
                  </a:moveTo>
                  <a:cubicBezTo>
                    <a:pt x="2307" y="0"/>
                    <a:pt x="800" y="786"/>
                    <a:pt x="1" y="2304"/>
                  </a:cubicBezTo>
                  <a:cubicBezTo>
                    <a:pt x="172" y="2313"/>
                    <a:pt x="407" y="2321"/>
                    <a:pt x="681" y="2321"/>
                  </a:cubicBezTo>
                  <a:cubicBezTo>
                    <a:pt x="1536" y="2321"/>
                    <a:pt x="2766" y="2241"/>
                    <a:pt x="3588" y="1830"/>
                  </a:cubicBezTo>
                  <a:lnTo>
                    <a:pt x="3588" y="1830"/>
                  </a:lnTo>
                  <a:lnTo>
                    <a:pt x="3364" y="2745"/>
                  </a:lnTo>
                  <a:cubicBezTo>
                    <a:pt x="3364" y="2745"/>
                    <a:pt x="4964" y="2515"/>
                    <a:pt x="5873" y="1830"/>
                  </a:cubicBezTo>
                  <a:cubicBezTo>
                    <a:pt x="5988" y="2135"/>
                    <a:pt x="6069" y="2460"/>
                    <a:pt x="6103" y="2786"/>
                  </a:cubicBezTo>
                  <a:cubicBezTo>
                    <a:pt x="6619" y="2603"/>
                    <a:pt x="7039" y="2223"/>
                    <a:pt x="7276" y="1735"/>
                  </a:cubicBezTo>
                  <a:cubicBezTo>
                    <a:pt x="6405" y="567"/>
                    <a:pt x="5111" y="0"/>
                    <a:pt x="3823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4" name="Google Shape;19824;p68"/>
            <p:cNvSpPr/>
            <p:nvPr/>
          </p:nvSpPr>
          <p:spPr>
            <a:xfrm>
              <a:off x="1483410" y="2012869"/>
              <a:ext cx="89838" cy="60460"/>
            </a:xfrm>
            <a:custGeom>
              <a:avLst/>
              <a:gdLst/>
              <a:ahLst/>
              <a:cxnLst/>
              <a:rect l="l" t="t" r="r" b="b"/>
              <a:pathLst>
                <a:path w="3425" h="2305" extrusionOk="0">
                  <a:moveTo>
                    <a:pt x="3425" y="0"/>
                  </a:moveTo>
                  <a:lnTo>
                    <a:pt x="3425" y="0"/>
                  </a:lnTo>
                  <a:cubicBezTo>
                    <a:pt x="1967" y="136"/>
                    <a:pt x="679" y="997"/>
                    <a:pt x="1" y="2285"/>
                  </a:cubicBezTo>
                  <a:cubicBezTo>
                    <a:pt x="232" y="2298"/>
                    <a:pt x="464" y="2304"/>
                    <a:pt x="696" y="2304"/>
                  </a:cubicBezTo>
                  <a:cubicBezTo>
                    <a:pt x="979" y="2304"/>
                    <a:pt x="1263" y="2294"/>
                    <a:pt x="1547" y="2272"/>
                  </a:cubicBezTo>
                  <a:cubicBezTo>
                    <a:pt x="1906" y="1329"/>
                    <a:pt x="2564" y="529"/>
                    <a:pt x="342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25" name="Google Shape;19825;p68"/>
          <p:cNvGrpSpPr/>
          <p:nvPr/>
        </p:nvGrpSpPr>
        <p:grpSpPr>
          <a:xfrm>
            <a:off x="2492924" y="1512190"/>
            <a:ext cx="370158" cy="370158"/>
            <a:chOff x="2492924" y="1512190"/>
            <a:chExt cx="370158" cy="370158"/>
          </a:xfrm>
        </p:grpSpPr>
        <p:sp>
          <p:nvSpPr>
            <p:cNvPr id="19826" name="Google Shape;19826;p68"/>
            <p:cNvSpPr/>
            <p:nvPr/>
          </p:nvSpPr>
          <p:spPr>
            <a:xfrm>
              <a:off x="2492924" y="1512190"/>
              <a:ext cx="370158" cy="370158"/>
            </a:xfrm>
            <a:custGeom>
              <a:avLst/>
              <a:gdLst/>
              <a:ahLst/>
              <a:cxnLst/>
              <a:rect l="l" t="t" r="r" b="b"/>
              <a:pathLst>
                <a:path w="14112" h="14112" extrusionOk="0">
                  <a:moveTo>
                    <a:pt x="8382" y="1"/>
                  </a:moveTo>
                  <a:cubicBezTo>
                    <a:pt x="7996" y="1"/>
                    <a:pt x="7617" y="96"/>
                    <a:pt x="7283" y="286"/>
                  </a:cubicBezTo>
                  <a:cubicBezTo>
                    <a:pt x="7215" y="326"/>
                    <a:pt x="7134" y="354"/>
                    <a:pt x="7053" y="354"/>
                  </a:cubicBezTo>
                  <a:cubicBezTo>
                    <a:pt x="6971" y="354"/>
                    <a:pt x="6897" y="32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68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9"/>
                  </a:lnTo>
                  <a:cubicBezTo>
                    <a:pt x="2279" y="11609"/>
                    <a:pt x="2964" y="12742"/>
                    <a:pt x="4103" y="13427"/>
                  </a:cubicBezTo>
                  <a:lnTo>
                    <a:pt x="4551" y="12972"/>
                  </a:lnTo>
                  <a:cubicBezTo>
                    <a:pt x="4551" y="12972"/>
                    <a:pt x="5690" y="13881"/>
                    <a:pt x="7053" y="14111"/>
                  </a:cubicBezTo>
                  <a:cubicBezTo>
                    <a:pt x="8422" y="13881"/>
                    <a:pt x="9561" y="12972"/>
                    <a:pt x="9561" y="12972"/>
                  </a:cubicBezTo>
                  <a:lnTo>
                    <a:pt x="10009" y="13427"/>
                  </a:lnTo>
                  <a:cubicBezTo>
                    <a:pt x="11148" y="12742"/>
                    <a:pt x="11833" y="11603"/>
                    <a:pt x="11833" y="11603"/>
                  </a:cubicBezTo>
                  <a:lnTo>
                    <a:pt x="12511" y="12057"/>
                  </a:lnTo>
                  <a:cubicBezTo>
                    <a:pt x="13426" y="10694"/>
                    <a:pt x="13426" y="8646"/>
                    <a:pt x="13426" y="8646"/>
                  </a:cubicBezTo>
                  <a:lnTo>
                    <a:pt x="14111" y="8877"/>
                  </a:lnTo>
                  <a:cubicBezTo>
                    <a:pt x="14111" y="8877"/>
                    <a:pt x="14111" y="6375"/>
                    <a:pt x="12972" y="4551"/>
                  </a:cubicBezTo>
                  <a:lnTo>
                    <a:pt x="13887" y="4551"/>
                  </a:lnTo>
                  <a:cubicBezTo>
                    <a:pt x="13887" y="4551"/>
                    <a:pt x="12986" y="2395"/>
                    <a:pt x="11094" y="1405"/>
                  </a:cubicBezTo>
                  <a:cubicBezTo>
                    <a:pt x="10680" y="1181"/>
                    <a:pt x="10239" y="1018"/>
                    <a:pt x="9785" y="910"/>
                  </a:cubicBezTo>
                  <a:lnTo>
                    <a:pt x="10246" y="455"/>
                  </a:lnTo>
                  <a:cubicBezTo>
                    <a:pt x="9683" y="164"/>
                    <a:pt x="9060" y="8"/>
                    <a:pt x="8422" y="1"/>
                  </a:cubicBezTo>
                  <a:cubicBezTo>
                    <a:pt x="8409" y="1"/>
                    <a:pt x="8396" y="1"/>
                    <a:pt x="838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7" name="Google Shape;19827;p68"/>
            <p:cNvSpPr/>
            <p:nvPr/>
          </p:nvSpPr>
          <p:spPr>
            <a:xfrm>
              <a:off x="2492924" y="1512190"/>
              <a:ext cx="185000" cy="369974"/>
            </a:xfrm>
            <a:custGeom>
              <a:avLst/>
              <a:gdLst/>
              <a:ahLst/>
              <a:cxnLst/>
              <a:rect l="l" t="t" r="r" b="b"/>
              <a:pathLst>
                <a:path w="7053" h="14105" extrusionOk="0">
                  <a:moveTo>
                    <a:pt x="5727" y="1"/>
                  </a:move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75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3"/>
                  </a:lnTo>
                  <a:cubicBezTo>
                    <a:pt x="2279" y="11603"/>
                    <a:pt x="2957" y="12742"/>
                    <a:pt x="4096" y="13427"/>
                  </a:cubicBezTo>
                  <a:lnTo>
                    <a:pt x="4551" y="12972"/>
                  </a:lnTo>
                  <a:cubicBezTo>
                    <a:pt x="4551" y="12972"/>
                    <a:pt x="5689" y="13880"/>
                    <a:pt x="7052" y="14104"/>
                  </a:cubicBezTo>
                  <a:lnTo>
                    <a:pt x="7052" y="14104"/>
                  </a:lnTo>
                  <a:cubicBezTo>
                    <a:pt x="7005" y="14089"/>
                    <a:pt x="5401" y="13269"/>
                    <a:pt x="5161" y="2510"/>
                  </a:cubicBezTo>
                  <a:cubicBezTo>
                    <a:pt x="5161" y="2510"/>
                    <a:pt x="5819" y="1167"/>
                    <a:pt x="6924" y="333"/>
                  </a:cubicBezTo>
                  <a:cubicBezTo>
                    <a:pt x="6890" y="320"/>
                    <a:pt x="6856" y="30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lose/>
                  <a:moveTo>
                    <a:pt x="7052" y="14104"/>
                  </a:moveTo>
                  <a:lnTo>
                    <a:pt x="7052" y="14104"/>
                  </a:lnTo>
                  <a:cubicBezTo>
                    <a:pt x="7052" y="14105"/>
                    <a:pt x="7052" y="14105"/>
                    <a:pt x="7052" y="14105"/>
                  </a:cubicBezTo>
                  <a:cubicBezTo>
                    <a:pt x="7053" y="14105"/>
                    <a:pt x="7053" y="14105"/>
                    <a:pt x="7053" y="14105"/>
                  </a:cubicBezTo>
                  <a:cubicBezTo>
                    <a:pt x="7052" y="14105"/>
                    <a:pt x="7052" y="14104"/>
                    <a:pt x="7052" y="14104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8" name="Google Shape;19828;p68"/>
            <p:cNvSpPr/>
            <p:nvPr/>
          </p:nvSpPr>
          <p:spPr>
            <a:xfrm>
              <a:off x="2725033" y="1548047"/>
              <a:ext cx="91307" cy="91175"/>
            </a:xfrm>
            <a:custGeom>
              <a:avLst/>
              <a:gdLst/>
              <a:ahLst/>
              <a:cxnLst/>
              <a:rect l="l" t="t" r="r" b="b"/>
              <a:pathLst>
                <a:path w="3481" h="3476" extrusionOk="0">
                  <a:moveTo>
                    <a:pt x="2619" y="1"/>
                  </a:moveTo>
                  <a:cubicBezTo>
                    <a:pt x="2565" y="1"/>
                    <a:pt x="2510" y="6"/>
                    <a:pt x="2455" y="17"/>
                  </a:cubicBezTo>
                  <a:cubicBezTo>
                    <a:pt x="1879" y="126"/>
                    <a:pt x="841" y="600"/>
                    <a:pt x="0" y="1265"/>
                  </a:cubicBezTo>
                  <a:lnTo>
                    <a:pt x="2191" y="3475"/>
                  </a:lnTo>
                  <a:cubicBezTo>
                    <a:pt x="2875" y="2770"/>
                    <a:pt x="3370" y="1570"/>
                    <a:pt x="3438" y="892"/>
                  </a:cubicBezTo>
                  <a:cubicBezTo>
                    <a:pt x="3481" y="405"/>
                    <a:pt x="3087" y="1"/>
                    <a:pt x="26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9" name="Google Shape;19829;p68"/>
            <p:cNvSpPr/>
            <p:nvPr/>
          </p:nvSpPr>
          <p:spPr>
            <a:xfrm>
              <a:off x="2740509" y="1563732"/>
              <a:ext cx="66782" cy="71739"/>
            </a:xfrm>
            <a:custGeom>
              <a:avLst/>
              <a:gdLst/>
              <a:ahLst/>
              <a:cxnLst/>
              <a:rect l="l" t="t" r="r" b="b"/>
              <a:pathLst>
                <a:path w="2546" h="2735" extrusionOk="0">
                  <a:moveTo>
                    <a:pt x="2055" y="1"/>
                  </a:moveTo>
                  <a:cubicBezTo>
                    <a:pt x="2044" y="1"/>
                    <a:pt x="2032" y="1"/>
                    <a:pt x="2021" y="2"/>
                  </a:cubicBezTo>
                  <a:cubicBezTo>
                    <a:pt x="1729" y="29"/>
                    <a:pt x="699" y="735"/>
                    <a:pt x="0" y="1264"/>
                  </a:cubicBezTo>
                  <a:lnTo>
                    <a:pt x="1465" y="2735"/>
                  </a:lnTo>
                  <a:cubicBezTo>
                    <a:pt x="1885" y="2118"/>
                    <a:pt x="2313" y="1331"/>
                    <a:pt x="2421" y="911"/>
                  </a:cubicBezTo>
                  <a:cubicBezTo>
                    <a:pt x="2545" y="440"/>
                    <a:pt x="2360" y="1"/>
                    <a:pt x="2055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0" name="Google Shape;19830;p68"/>
            <p:cNvSpPr/>
            <p:nvPr/>
          </p:nvSpPr>
          <p:spPr>
            <a:xfrm>
              <a:off x="2539666" y="1548047"/>
              <a:ext cx="91307" cy="91175"/>
            </a:xfrm>
            <a:custGeom>
              <a:avLst/>
              <a:gdLst/>
              <a:ahLst/>
              <a:cxnLst/>
              <a:rect l="l" t="t" r="r" b="b"/>
              <a:pathLst>
                <a:path w="3481" h="3476" extrusionOk="0">
                  <a:moveTo>
                    <a:pt x="860" y="1"/>
                  </a:moveTo>
                  <a:cubicBezTo>
                    <a:pt x="388" y="1"/>
                    <a:pt x="0" y="405"/>
                    <a:pt x="43" y="892"/>
                  </a:cubicBezTo>
                  <a:cubicBezTo>
                    <a:pt x="111" y="1570"/>
                    <a:pt x="605" y="2770"/>
                    <a:pt x="1290" y="3475"/>
                  </a:cubicBezTo>
                  <a:lnTo>
                    <a:pt x="3480" y="1272"/>
                  </a:lnTo>
                  <a:cubicBezTo>
                    <a:pt x="2640" y="600"/>
                    <a:pt x="1595" y="126"/>
                    <a:pt x="1026" y="17"/>
                  </a:cubicBezTo>
                  <a:cubicBezTo>
                    <a:pt x="970" y="6"/>
                    <a:pt x="915" y="1"/>
                    <a:pt x="86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1" name="Google Shape;19831;p68"/>
            <p:cNvSpPr/>
            <p:nvPr/>
          </p:nvSpPr>
          <p:spPr>
            <a:xfrm>
              <a:off x="2548532" y="1563732"/>
              <a:ext cx="66782" cy="71739"/>
            </a:xfrm>
            <a:custGeom>
              <a:avLst/>
              <a:gdLst/>
              <a:ahLst/>
              <a:cxnLst/>
              <a:rect l="l" t="t" r="r" b="b"/>
              <a:pathLst>
                <a:path w="2546" h="2735" extrusionOk="0">
                  <a:moveTo>
                    <a:pt x="497" y="1"/>
                  </a:moveTo>
                  <a:cubicBezTo>
                    <a:pt x="186" y="1"/>
                    <a:pt x="1" y="440"/>
                    <a:pt x="125" y="911"/>
                  </a:cubicBezTo>
                  <a:cubicBezTo>
                    <a:pt x="240" y="1331"/>
                    <a:pt x="661" y="2118"/>
                    <a:pt x="1088" y="2735"/>
                  </a:cubicBezTo>
                  <a:lnTo>
                    <a:pt x="2546" y="1264"/>
                  </a:lnTo>
                  <a:cubicBezTo>
                    <a:pt x="1847" y="735"/>
                    <a:pt x="817" y="29"/>
                    <a:pt x="532" y="2"/>
                  </a:cubicBezTo>
                  <a:cubicBezTo>
                    <a:pt x="520" y="1"/>
                    <a:pt x="509" y="1"/>
                    <a:pt x="497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2" name="Google Shape;19832;p68"/>
            <p:cNvSpPr/>
            <p:nvPr/>
          </p:nvSpPr>
          <p:spPr>
            <a:xfrm>
              <a:off x="2540767" y="1577975"/>
              <a:ext cx="274471" cy="250654"/>
            </a:xfrm>
            <a:custGeom>
              <a:avLst/>
              <a:gdLst/>
              <a:ahLst/>
              <a:cxnLst/>
              <a:rect l="l" t="t" r="r" b="b"/>
              <a:pathLst>
                <a:path w="10464" h="9556" extrusionOk="0">
                  <a:moveTo>
                    <a:pt x="3244" y="1"/>
                  </a:moveTo>
                  <a:cubicBezTo>
                    <a:pt x="2970" y="1"/>
                    <a:pt x="2711" y="63"/>
                    <a:pt x="2503" y="226"/>
                  </a:cubicBezTo>
                  <a:cubicBezTo>
                    <a:pt x="455" y="1819"/>
                    <a:pt x="1" y="6369"/>
                    <a:pt x="224" y="7277"/>
                  </a:cubicBezTo>
                  <a:cubicBezTo>
                    <a:pt x="394" y="7942"/>
                    <a:pt x="1818" y="9095"/>
                    <a:pt x="3411" y="9556"/>
                  </a:cubicBezTo>
                  <a:lnTo>
                    <a:pt x="7053" y="9556"/>
                  </a:lnTo>
                  <a:cubicBezTo>
                    <a:pt x="8646" y="9095"/>
                    <a:pt x="10077" y="7942"/>
                    <a:pt x="10239" y="7277"/>
                  </a:cubicBezTo>
                  <a:cubicBezTo>
                    <a:pt x="10463" y="6369"/>
                    <a:pt x="10009" y="1819"/>
                    <a:pt x="7961" y="226"/>
                  </a:cubicBezTo>
                  <a:cubicBezTo>
                    <a:pt x="7753" y="63"/>
                    <a:pt x="7494" y="1"/>
                    <a:pt x="7219" y="1"/>
                  </a:cubicBezTo>
                  <a:cubicBezTo>
                    <a:pt x="6311" y="1"/>
                    <a:pt x="5229" y="680"/>
                    <a:pt x="5229" y="680"/>
                  </a:cubicBezTo>
                  <a:cubicBezTo>
                    <a:pt x="5229" y="680"/>
                    <a:pt x="4150" y="1"/>
                    <a:pt x="32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3" name="Google Shape;19833;p68"/>
            <p:cNvSpPr/>
            <p:nvPr/>
          </p:nvSpPr>
          <p:spPr>
            <a:xfrm>
              <a:off x="2540767" y="1577949"/>
              <a:ext cx="87530" cy="229513"/>
            </a:xfrm>
            <a:custGeom>
              <a:avLst/>
              <a:gdLst/>
              <a:ahLst/>
              <a:cxnLst/>
              <a:rect l="l" t="t" r="r" b="b"/>
              <a:pathLst>
                <a:path w="3337" h="8750" extrusionOk="0">
                  <a:moveTo>
                    <a:pt x="3248" y="1"/>
                  </a:moveTo>
                  <a:cubicBezTo>
                    <a:pt x="2970" y="1"/>
                    <a:pt x="2711" y="61"/>
                    <a:pt x="2503" y="227"/>
                  </a:cubicBezTo>
                  <a:cubicBezTo>
                    <a:pt x="455" y="1820"/>
                    <a:pt x="1" y="6370"/>
                    <a:pt x="224" y="7278"/>
                  </a:cubicBezTo>
                  <a:cubicBezTo>
                    <a:pt x="326" y="7678"/>
                    <a:pt x="882" y="8255"/>
                    <a:pt x="1655" y="8750"/>
                  </a:cubicBezTo>
                  <a:cubicBezTo>
                    <a:pt x="1648" y="8709"/>
                    <a:pt x="1635" y="8662"/>
                    <a:pt x="1628" y="8621"/>
                  </a:cubicBezTo>
                  <a:cubicBezTo>
                    <a:pt x="1452" y="7529"/>
                    <a:pt x="1865" y="2688"/>
                    <a:pt x="3337" y="3"/>
                  </a:cubicBezTo>
                  <a:cubicBezTo>
                    <a:pt x="3307" y="2"/>
                    <a:pt x="3277" y="1"/>
                    <a:pt x="324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4" name="Google Shape;19834;p68"/>
            <p:cNvSpPr/>
            <p:nvPr/>
          </p:nvSpPr>
          <p:spPr>
            <a:xfrm>
              <a:off x="2544676" y="1735067"/>
              <a:ext cx="266471" cy="93562"/>
            </a:xfrm>
            <a:custGeom>
              <a:avLst/>
              <a:gdLst/>
              <a:ahLst/>
              <a:cxnLst/>
              <a:rect l="l" t="t" r="r" b="b"/>
              <a:pathLst>
                <a:path w="10159" h="3567" extrusionOk="0">
                  <a:moveTo>
                    <a:pt x="48" y="0"/>
                  </a:moveTo>
                  <a:lnTo>
                    <a:pt x="48" y="0"/>
                  </a:lnTo>
                  <a:cubicBezTo>
                    <a:pt x="1" y="597"/>
                    <a:pt x="14" y="1058"/>
                    <a:pt x="69" y="1288"/>
                  </a:cubicBezTo>
                  <a:cubicBezTo>
                    <a:pt x="238" y="1953"/>
                    <a:pt x="1662" y="3112"/>
                    <a:pt x="3256" y="3567"/>
                  </a:cubicBezTo>
                  <a:lnTo>
                    <a:pt x="6904" y="3567"/>
                  </a:lnTo>
                  <a:cubicBezTo>
                    <a:pt x="8497" y="3112"/>
                    <a:pt x="9921" y="1953"/>
                    <a:pt x="10090" y="1288"/>
                  </a:cubicBezTo>
                  <a:cubicBezTo>
                    <a:pt x="10145" y="1058"/>
                    <a:pt x="10158" y="597"/>
                    <a:pt x="10111" y="0"/>
                  </a:cubicBezTo>
                  <a:lnTo>
                    <a:pt x="10111" y="0"/>
                  </a:lnTo>
                  <a:cubicBezTo>
                    <a:pt x="10111" y="48"/>
                    <a:pt x="10097" y="102"/>
                    <a:pt x="10090" y="149"/>
                  </a:cubicBezTo>
                  <a:cubicBezTo>
                    <a:pt x="9921" y="814"/>
                    <a:pt x="8497" y="1973"/>
                    <a:pt x="6904" y="2428"/>
                  </a:cubicBezTo>
                  <a:lnTo>
                    <a:pt x="3256" y="2428"/>
                  </a:lnTo>
                  <a:cubicBezTo>
                    <a:pt x="1662" y="1966"/>
                    <a:pt x="238" y="814"/>
                    <a:pt x="69" y="149"/>
                  </a:cubicBezTo>
                  <a:cubicBezTo>
                    <a:pt x="62" y="102"/>
                    <a:pt x="48" y="48"/>
                    <a:pt x="4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5" name="Google Shape;19835;p68"/>
            <p:cNvSpPr/>
            <p:nvPr/>
          </p:nvSpPr>
          <p:spPr>
            <a:xfrm>
              <a:off x="2628454" y="1810478"/>
              <a:ext cx="99097" cy="41994"/>
            </a:xfrm>
            <a:custGeom>
              <a:avLst/>
              <a:gdLst/>
              <a:ahLst/>
              <a:cxnLst/>
              <a:rect l="l" t="t" r="r" b="b"/>
              <a:pathLst>
                <a:path w="3778" h="1601" extrusionOk="0">
                  <a:moveTo>
                    <a:pt x="1886" y="0"/>
                  </a:moveTo>
                  <a:lnTo>
                    <a:pt x="1" y="319"/>
                  </a:lnTo>
                  <a:cubicBezTo>
                    <a:pt x="123" y="1058"/>
                    <a:pt x="760" y="1600"/>
                    <a:pt x="1506" y="1600"/>
                  </a:cubicBezTo>
                  <a:lnTo>
                    <a:pt x="2272" y="1600"/>
                  </a:lnTo>
                  <a:cubicBezTo>
                    <a:pt x="3011" y="1600"/>
                    <a:pt x="3649" y="1058"/>
                    <a:pt x="3777" y="325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6" name="Google Shape;19836;p68"/>
            <p:cNvSpPr/>
            <p:nvPr/>
          </p:nvSpPr>
          <p:spPr>
            <a:xfrm>
              <a:off x="2606395" y="1762976"/>
              <a:ext cx="143216" cy="59621"/>
            </a:xfrm>
            <a:custGeom>
              <a:avLst/>
              <a:gdLst/>
              <a:ahLst/>
              <a:cxnLst/>
              <a:rect l="l" t="t" r="r" b="b"/>
              <a:pathLst>
                <a:path w="5460" h="2273" extrusionOk="0">
                  <a:moveTo>
                    <a:pt x="1479" y="1"/>
                  </a:moveTo>
                  <a:cubicBezTo>
                    <a:pt x="658" y="1"/>
                    <a:pt x="1" y="509"/>
                    <a:pt x="1" y="1133"/>
                  </a:cubicBezTo>
                  <a:cubicBezTo>
                    <a:pt x="1" y="1764"/>
                    <a:pt x="658" y="2272"/>
                    <a:pt x="1479" y="2272"/>
                  </a:cubicBezTo>
                  <a:cubicBezTo>
                    <a:pt x="2008" y="2272"/>
                    <a:pt x="2469" y="2055"/>
                    <a:pt x="2727" y="1736"/>
                  </a:cubicBezTo>
                  <a:cubicBezTo>
                    <a:pt x="2991" y="2062"/>
                    <a:pt x="3452" y="2272"/>
                    <a:pt x="3981" y="2272"/>
                  </a:cubicBezTo>
                  <a:cubicBezTo>
                    <a:pt x="4795" y="2272"/>
                    <a:pt x="5459" y="1764"/>
                    <a:pt x="5459" y="1133"/>
                  </a:cubicBezTo>
                  <a:cubicBezTo>
                    <a:pt x="5459" y="509"/>
                    <a:pt x="4795" y="1"/>
                    <a:pt x="3981" y="1"/>
                  </a:cubicBezTo>
                  <a:cubicBezTo>
                    <a:pt x="3452" y="1"/>
                    <a:pt x="2991" y="211"/>
                    <a:pt x="2727" y="529"/>
                  </a:cubicBezTo>
                  <a:cubicBezTo>
                    <a:pt x="2469" y="211"/>
                    <a:pt x="2008" y="1"/>
                    <a:pt x="1479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7" name="Google Shape;19837;p68"/>
            <p:cNvSpPr/>
            <p:nvPr/>
          </p:nvSpPr>
          <p:spPr>
            <a:xfrm>
              <a:off x="2601778" y="1776353"/>
              <a:ext cx="152265" cy="51935"/>
            </a:xfrm>
            <a:custGeom>
              <a:avLst/>
              <a:gdLst/>
              <a:ahLst/>
              <a:cxnLst/>
              <a:rect l="l" t="t" r="r" b="b"/>
              <a:pathLst>
                <a:path w="5805" h="1980" extrusionOk="0">
                  <a:moveTo>
                    <a:pt x="234" y="1"/>
                  </a:moveTo>
                  <a:cubicBezTo>
                    <a:pt x="121" y="1"/>
                    <a:pt x="7" y="77"/>
                    <a:pt x="7" y="230"/>
                  </a:cubicBezTo>
                  <a:cubicBezTo>
                    <a:pt x="0" y="1193"/>
                    <a:pt x="780" y="1979"/>
                    <a:pt x="1750" y="1979"/>
                  </a:cubicBezTo>
                  <a:cubicBezTo>
                    <a:pt x="1759" y="1979"/>
                    <a:pt x="1769" y="1979"/>
                    <a:pt x="1778" y="1979"/>
                  </a:cubicBezTo>
                  <a:cubicBezTo>
                    <a:pt x="2161" y="1979"/>
                    <a:pt x="2530" y="1844"/>
                    <a:pt x="2828" y="1599"/>
                  </a:cubicBezTo>
                  <a:cubicBezTo>
                    <a:pt x="2852" y="1582"/>
                    <a:pt x="2879" y="1574"/>
                    <a:pt x="2905" y="1574"/>
                  </a:cubicBezTo>
                  <a:cubicBezTo>
                    <a:pt x="2931" y="1574"/>
                    <a:pt x="2957" y="1582"/>
                    <a:pt x="2977" y="1599"/>
                  </a:cubicBezTo>
                  <a:cubicBezTo>
                    <a:pt x="3282" y="1844"/>
                    <a:pt x="3651" y="1979"/>
                    <a:pt x="4034" y="1979"/>
                  </a:cubicBezTo>
                  <a:cubicBezTo>
                    <a:pt x="4043" y="1979"/>
                    <a:pt x="4053" y="1979"/>
                    <a:pt x="4062" y="1979"/>
                  </a:cubicBezTo>
                  <a:cubicBezTo>
                    <a:pt x="5025" y="1979"/>
                    <a:pt x="5805" y="1193"/>
                    <a:pt x="5805" y="230"/>
                  </a:cubicBezTo>
                  <a:cubicBezTo>
                    <a:pt x="5805" y="77"/>
                    <a:pt x="5691" y="1"/>
                    <a:pt x="5578" y="1"/>
                  </a:cubicBezTo>
                  <a:cubicBezTo>
                    <a:pt x="5464" y="1"/>
                    <a:pt x="5350" y="77"/>
                    <a:pt x="5350" y="230"/>
                  </a:cubicBezTo>
                  <a:cubicBezTo>
                    <a:pt x="5350" y="942"/>
                    <a:pt x="4781" y="1525"/>
                    <a:pt x="4062" y="1525"/>
                  </a:cubicBezTo>
                  <a:cubicBezTo>
                    <a:pt x="3771" y="1525"/>
                    <a:pt x="3493" y="1430"/>
                    <a:pt x="3269" y="1247"/>
                  </a:cubicBezTo>
                  <a:cubicBezTo>
                    <a:pt x="3164" y="1162"/>
                    <a:pt x="3035" y="1120"/>
                    <a:pt x="2906" y="1120"/>
                  </a:cubicBezTo>
                  <a:cubicBezTo>
                    <a:pt x="2777" y="1120"/>
                    <a:pt x="2648" y="1162"/>
                    <a:pt x="2543" y="1247"/>
                  </a:cubicBezTo>
                  <a:cubicBezTo>
                    <a:pt x="2326" y="1424"/>
                    <a:pt x="2052" y="1525"/>
                    <a:pt x="1777" y="1525"/>
                  </a:cubicBezTo>
                  <a:cubicBezTo>
                    <a:pt x="1768" y="1525"/>
                    <a:pt x="1759" y="1525"/>
                    <a:pt x="1750" y="1525"/>
                  </a:cubicBezTo>
                  <a:cubicBezTo>
                    <a:pt x="1031" y="1525"/>
                    <a:pt x="455" y="942"/>
                    <a:pt x="462" y="230"/>
                  </a:cubicBezTo>
                  <a:cubicBezTo>
                    <a:pt x="462" y="77"/>
                    <a:pt x="348" y="1"/>
                    <a:pt x="234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8" name="Google Shape;19838;p68"/>
            <p:cNvSpPr/>
            <p:nvPr/>
          </p:nvSpPr>
          <p:spPr>
            <a:xfrm>
              <a:off x="2640022" y="1759434"/>
              <a:ext cx="75778" cy="31633"/>
            </a:xfrm>
            <a:custGeom>
              <a:avLst/>
              <a:gdLst/>
              <a:ahLst/>
              <a:cxnLst/>
              <a:rect l="l" t="t" r="r" b="b"/>
              <a:pathLst>
                <a:path w="2889" h="1206" extrusionOk="0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9" y="1115"/>
                    <a:pt x="1184" y="1205"/>
                    <a:pt x="1448" y="1205"/>
                  </a:cubicBezTo>
                  <a:cubicBezTo>
                    <a:pt x="1712" y="1205"/>
                    <a:pt x="1977" y="1115"/>
                    <a:pt x="2190" y="936"/>
                  </a:cubicBezTo>
                  <a:lnTo>
                    <a:pt x="2672" y="529"/>
                  </a:lnTo>
                  <a:cubicBezTo>
                    <a:pt x="2889" y="353"/>
                    <a:pt x="2767" y="0"/>
                    <a:pt x="24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9" name="Google Shape;19839;p68"/>
            <p:cNvSpPr/>
            <p:nvPr/>
          </p:nvSpPr>
          <p:spPr>
            <a:xfrm>
              <a:off x="2672022" y="1606697"/>
              <a:ext cx="11961" cy="60801"/>
            </a:xfrm>
            <a:custGeom>
              <a:avLst/>
              <a:gdLst/>
              <a:ahLst/>
              <a:cxnLst/>
              <a:rect l="l" t="t" r="r" b="b"/>
              <a:pathLst>
                <a:path w="456" h="2318" extrusionOk="0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2087"/>
                  </a:lnTo>
                  <a:cubicBezTo>
                    <a:pt x="1" y="2216"/>
                    <a:pt x="103" y="2317"/>
                    <a:pt x="225" y="2317"/>
                  </a:cubicBezTo>
                  <a:cubicBezTo>
                    <a:pt x="353" y="2317"/>
                    <a:pt x="455" y="2216"/>
                    <a:pt x="455" y="2087"/>
                  </a:cubicBezTo>
                  <a:lnTo>
                    <a:pt x="455" y="229"/>
                  </a:lnTo>
                  <a:cubicBezTo>
                    <a:pt x="455" y="76"/>
                    <a:pt x="342" y="0"/>
                    <a:pt x="22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0" name="Google Shape;19840;p68"/>
            <p:cNvSpPr/>
            <p:nvPr/>
          </p:nvSpPr>
          <p:spPr>
            <a:xfrm>
              <a:off x="2600362" y="1685256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85" y="1"/>
                  </a:moveTo>
                  <a:cubicBezTo>
                    <a:pt x="305" y="7"/>
                    <a:pt x="0" y="312"/>
                    <a:pt x="7" y="685"/>
                  </a:cubicBezTo>
                  <a:lnTo>
                    <a:pt x="7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63" y="1289"/>
                    <a:pt x="1363" y="916"/>
                  </a:cubicBezTo>
                  <a:lnTo>
                    <a:pt x="1363" y="685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1" name="Google Shape;19841;p68"/>
            <p:cNvSpPr/>
            <p:nvPr/>
          </p:nvSpPr>
          <p:spPr>
            <a:xfrm>
              <a:off x="2618330" y="1685256"/>
              <a:ext cx="17810" cy="29955"/>
            </a:xfrm>
            <a:custGeom>
              <a:avLst/>
              <a:gdLst/>
              <a:ahLst/>
              <a:cxnLst/>
              <a:rect l="l" t="t" r="r" b="b"/>
              <a:pathLst>
                <a:path w="679" h="1142" extrusionOk="0">
                  <a:moveTo>
                    <a:pt x="0" y="1"/>
                  </a:moveTo>
                  <a:lnTo>
                    <a:pt x="0" y="801"/>
                  </a:lnTo>
                  <a:cubicBezTo>
                    <a:pt x="0" y="1028"/>
                    <a:pt x="170" y="1141"/>
                    <a:pt x="339" y="1141"/>
                  </a:cubicBezTo>
                  <a:cubicBezTo>
                    <a:pt x="509" y="1141"/>
                    <a:pt x="678" y="1028"/>
                    <a:pt x="678" y="801"/>
                  </a:cubicBezTo>
                  <a:lnTo>
                    <a:pt x="678" y="685"/>
                  </a:lnTo>
                  <a:cubicBezTo>
                    <a:pt x="678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2" name="Google Shape;19842;p68"/>
            <p:cNvSpPr/>
            <p:nvPr/>
          </p:nvSpPr>
          <p:spPr>
            <a:xfrm>
              <a:off x="2612270" y="1691315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1" y="102"/>
                    <a:pt x="1" y="224"/>
                  </a:cubicBezTo>
                  <a:cubicBezTo>
                    <a:pt x="1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3" name="Google Shape;19843;p68"/>
            <p:cNvSpPr/>
            <p:nvPr/>
          </p:nvSpPr>
          <p:spPr>
            <a:xfrm>
              <a:off x="2719709" y="1685256"/>
              <a:ext cx="35935" cy="41811"/>
            </a:xfrm>
            <a:custGeom>
              <a:avLst/>
              <a:gdLst/>
              <a:ahLst/>
              <a:cxnLst/>
              <a:rect l="l" t="t" r="r" b="b"/>
              <a:pathLst>
                <a:path w="1370" h="1594" extrusionOk="0">
                  <a:moveTo>
                    <a:pt x="685" y="1"/>
                  </a:moveTo>
                  <a:cubicBezTo>
                    <a:pt x="305" y="1"/>
                    <a:pt x="0" y="306"/>
                    <a:pt x="0" y="685"/>
                  </a:cubicBezTo>
                  <a:lnTo>
                    <a:pt x="0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70" y="1289"/>
                    <a:pt x="1370" y="916"/>
                  </a:cubicBezTo>
                  <a:lnTo>
                    <a:pt x="1370" y="685"/>
                  </a:lnTo>
                  <a:cubicBezTo>
                    <a:pt x="1370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4" name="Google Shape;19844;p68"/>
            <p:cNvSpPr/>
            <p:nvPr/>
          </p:nvSpPr>
          <p:spPr>
            <a:xfrm>
              <a:off x="2737650" y="1685256"/>
              <a:ext cx="17994" cy="29955"/>
            </a:xfrm>
            <a:custGeom>
              <a:avLst/>
              <a:gdLst/>
              <a:ahLst/>
              <a:cxnLst/>
              <a:rect l="l" t="t" r="r" b="b"/>
              <a:pathLst>
                <a:path w="686" h="1142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28"/>
                    <a:pt x="172" y="1141"/>
                    <a:pt x="343" y="1141"/>
                  </a:cubicBezTo>
                  <a:cubicBezTo>
                    <a:pt x="515" y="1141"/>
                    <a:pt x="686" y="1028"/>
                    <a:pt x="686" y="801"/>
                  </a:cubicBezTo>
                  <a:lnTo>
                    <a:pt x="686" y="685"/>
                  </a:lnTo>
                  <a:cubicBezTo>
                    <a:pt x="686" y="306"/>
                    <a:pt x="374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5" name="Google Shape;19845;p68"/>
            <p:cNvSpPr/>
            <p:nvPr/>
          </p:nvSpPr>
          <p:spPr>
            <a:xfrm>
              <a:off x="2731617" y="1691315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6" name="Google Shape;19846;p68"/>
            <p:cNvSpPr/>
            <p:nvPr/>
          </p:nvSpPr>
          <p:spPr>
            <a:xfrm>
              <a:off x="2640022" y="1759434"/>
              <a:ext cx="48762" cy="31528"/>
            </a:xfrm>
            <a:custGeom>
              <a:avLst/>
              <a:gdLst/>
              <a:ahLst/>
              <a:cxnLst/>
              <a:rect l="l" t="t" r="r" b="b"/>
              <a:pathLst>
                <a:path w="1859" h="1202" extrusionOk="0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5" y="1110"/>
                    <a:pt x="1178" y="1201"/>
                    <a:pt x="1445" y="1201"/>
                  </a:cubicBezTo>
                  <a:cubicBezTo>
                    <a:pt x="1583" y="1201"/>
                    <a:pt x="1724" y="1177"/>
                    <a:pt x="1858" y="1126"/>
                  </a:cubicBezTo>
                  <a:cubicBezTo>
                    <a:pt x="1756" y="1065"/>
                    <a:pt x="1662" y="990"/>
                    <a:pt x="1587" y="895"/>
                  </a:cubicBezTo>
                  <a:lnTo>
                    <a:pt x="1099" y="339"/>
                  </a:lnTo>
                  <a:cubicBezTo>
                    <a:pt x="1024" y="244"/>
                    <a:pt x="984" y="122"/>
                    <a:pt x="99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7" name="Google Shape;19847;p68"/>
            <p:cNvSpPr/>
            <p:nvPr/>
          </p:nvSpPr>
          <p:spPr>
            <a:xfrm>
              <a:off x="2544859" y="1735067"/>
              <a:ext cx="39345" cy="72578"/>
            </a:xfrm>
            <a:custGeom>
              <a:avLst/>
              <a:gdLst/>
              <a:ahLst/>
              <a:cxnLst/>
              <a:rect l="l" t="t" r="r" b="b"/>
              <a:pathLst>
                <a:path w="1500" h="2767" extrusionOk="0">
                  <a:moveTo>
                    <a:pt x="41" y="0"/>
                  </a:moveTo>
                  <a:cubicBezTo>
                    <a:pt x="1" y="597"/>
                    <a:pt x="14" y="1058"/>
                    <a:pt x="68" y="1288"/>
                  </a:cubicBezTo>
                  <a:cubicBezTo>
                    <a:pt x="170" y="1688"/>
                    <a:pt x="726" y="2265"/>
                    <a:pt x="1499" y="2767"/>
                  </a:cubicBezTo>
                  <a:cubicBezTo>
                    <a:pt x="1492" y="2719"/>
                    <a:pt x="1479" y="2678"/>
                    <a:pt x="1472" y="2631"/>
                  </a:cubicBezTo>
                  <a:cubicBezTo>
                    <a:pt x="1431" y="2285"/>
                    <a:pt x="1425" y="1933"/>
                    <a:pt x="1445" y="1580"/>
                  </a:cubicBezTo>
                  <a:cubicBezTo>
                    <a:pt x="699" y="1092"/>
                    <a:pt x="163" y="536"/>
                    <a:pt x="68" y="149"/>
                  </a:cubicBezTo>
                  <a:cubicBezTo>
                    <a:pt x="55" y="102"/>
                    <a:pt x="48" y="48"/>
                    <a:pt x="4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48" name="Google Shape;19848;p68"/>
          <p:cNvGrpSpPr/>
          <p:nvPr/>
        </p:nvGrpSpPr>
        <p:grpSpPr>
          <a:xfrm>
            <a:off x="1933569" y="1512243"/>
            <a:ext cx="393975" cy="370105"/>
            <a:chOff x="1933569" y="1512243"/>
            <a:chExt cx="393975" cy="370105"/>
          </a:xfrm>
        </p:grpSpPr>
        <p:sp>
          <p:nvSpPr>
            <p:cNvPr id="19849" name="Google Shape;19849;p68"/>
            <p:cNvSpPr/>
            <p:nvPr/>
          </p:nvSpPr>
          <p:spPr>
            <a:xfrm>
              <a:off x="2184354" y="1512243"/>
              <a:ext cx="113943" cy="113471"/>
            </a:xfrm>
            <a:custGeom>
              <a:avLst/>
              <a:gdLst/>
              <a:ahLst/>
              <a:cxnLst/>
              <a:rect l="l" t="t" r="r" b="b"/>
              <a:pathLst>
                <a:path w="4344" h="4326" extrusionOk="0">
                  <a:moveTo>
                    <a:pt x="3302" y="0"/>
                  </a:moveTo>
                  <a:cubicBezTo>
                    <a:pt x="3217" y="0"/>
                    <a:pt x="3131" y="11"/>
                    <a:pt x="3045" y="33"/>
                  </a:cubicBezTo>
                  <a:cubicBezTo>
                    <a:pt x="2340" y="209"/>
                    <a:pt x="1139" y="684"/>
                    <a:pt x="0" y="1816"/>
                  </a:cubicBezTo>
                  <a:lnTo>
                    <a:pt x="2957" y="4325"/>
                  </a:lnTo>
                  <a:cubicBezTo>
                    <a:pt x="3865" y="3410"/>
                    <a:pt x="4286" y="1904"/>
                    <a:pt x="4320" y="1057"/>
                  </a:cubicBezTo>
                  <a:cubicBezTo>
                    <a:pt x="4343" y="462"/>
                    <a:pt x="3860" y="0"/>
                    <a:pt x="330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0" name="Google Shape;19850;p68"/>
            <p:cNvSpPr/>
            <p:nvPr/>
          </p:nvSpPr>
          <p:spPr>
            <a:xfrm>
              <a:off x="2203214" y="1527273"/>
              <a:ext cx="86979" cy="92749"/>
            </a:xfrm>
            <a:custGeom>
              <a:avLst/>
              <a:gdLst/>
              <a:ahLst/>
              <a:cxnLst/>
              <a:rect l="l" t="t" r="r" b="b"/>
              <a:pathLst>
                <a:path w="3316" h="3536" extrusionOk="0">
                  <a:moveTo>
                    <a:pt x="2703" y="0"/>
                  </a:moveTo>
                  <a:cubicBezTo>
                    <a:pt x="2675" y="0"/>
                    <a:pt x="2646" y="3"/>
                    <a:pt x="2617" y="9"/>
                  </a:cubicBezTo>
                  <a:cubicBezTo>
                    <a:pt x="2217" y="91"/>
                    <a:pt x="1044" y="816"/>
                    <a:pt x="0" y="1853"/>
                  </a:cubicBezTo>
                  <a:lnTo>
                    <a:pt x="1987" y="3535"/>
                  </a:lnTo>
                  <a:cubicBezTo>
                    <a:pt x="2583" y="2830"/>
                    <a:pt x="3099" y="1650"/>
                    <a:pt x="3221" y="986"/>
                  </a:cubicBezTo>
                  <a:cubicBezTo>
                    <a:pt x="3315" y="458"/>
                    <a:pt x="3054" y="0"/>
                    <a:pt x="2703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1" name="Google Shape;19851;p68"/>
            <p:cNvSpPr/>
            <p:nvPr/>
          </p:nvSpPr>
          <p:spPr>
            <a:xfrm>
              <a:off x="1962999" y="1512243"/>
              <a:ext cx="113943" cy="113471"/>
            </a:xfrm>
            <a:custGeom>
              <a:avLst/>
              <a:gdLst/>
              <a:ahLst/>
              <a:cxnLst/>
              <a:rect l="l" t="t" r="r" b="b"/>
              <a:pathLst>
                <a:path w="4344" h="4326" extrusionOk="0">
                  <a:moveTo>
                    <a:pt x="1040" y="0"/>
                  </a:moveTo>
                  <a:cubicBezTo>
                    <a:pt x="479" y="0"/>
                    <a:pt x="0" y="462"/>
                    <a:pt x="18" y="1057"/>
                  </a:cubicBezTo>
                  <a:cubicBezTo>
                    <a:pt x="52" y="1904"/>
                    <a:pt x="472" y="3410"/>
                    <a:pt x="1381" y="4325"/>
                  </a:cubicBezTo>
                  <a:lnTo>
                    <a:pt x="4344" y="1816"/>
                  </a:lnTo>
                  <a:cubicBezTo>
                    <a:pt x="3205" y="684"/>
                    <a:pt x="2004" y="209"/>
                    <a:pt x="1299" y="33"/>
                  </a:cubicBezTo>
                  <a:cubicBezTo>
                    <a:pt x="1212" y="11"/>
                    <a:pt x="1125" y="0"/>
                    <a:pt x="1040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2" name="Google Shape;19852;p68"/>
            <p:cNvSpPr/>
            <p:nvPr/>
          </p:nvSpPr>
          <p:spPr>
            <a:xfrm>
              <a:off x="1970947" y="1527273"/>
              <a:ext cx="87162" cy="92749"/>
            </a:xfrm>
            <a:custGeom>
              <a:avLst/>
              <a:gdLst/>
              <a:ahLst/>
              <a:cxnLst/>
              <a:rect l="l" t="t" r="r" b="b"/>
              <a:pathLst>
                <a:path w="3323" h="3536" extrusionOk="0">
                  <a:moveTo>
                    <a:pt x="619" y="0"/>
                  </a:moveTo>
                  <a:cubicBezTo>
                    <a:pt x="267" y="0"/>
                    <a:pt x="1" y="458"/>
                    <a:pt x="101" y="986"/>
                  </a:cubicBezTo>
                  <a:cubicBezTo>
                    <a:pt x="223" y="1650"/>
                    <a:pt x="739" y="2830"/>
                    <a:pt x="1335" y="3535"/>
                  </a:cubicBezTo>
                  <a:lnTo>
                    <a:pt x="3322" y="1853"/>
                  </a:lnTo>
                  <a:cubicBezTo>
                    <a:pt x="2271" y="816"/>
                    <a:pt x="1098" y="91"/>
                    <a:pt x="705" y="9"/>
                  </a:cubicBezTo>
                  <a:cubicBezTo>
                    <a:pt x="676" y="3"/>
                    <a:pt x="647" y="0"/>
                    <a:pt x="619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3" name="Google Shape;19853;p68"/>
            <p:cNvSpPr/>
            <p:nvPr/>
          </p:nvSpPr>
          <p:spPr>
            <a:xfrm>
              <a:off x="1933569" y="1542093"/>
              <a:ext cx="393975" cy="328347"/>
            </a:xfrm>
            <a:custGeom>
              <a:avLst/>
              <a:gdLst/>
              <a:ahLst/>
              <a:cxnLst/>
              <a:rect l="l" t="t" r="r" b="b"/>
              <a:pathLst>
                <a:path w="15020" h="12518" extrusionOk="0">
                  <a:moveTo>
                    <a:pt x="7514" y="0"/>
                  </a:moveTo>
                  <a:cubicBezTo>
                    <a:pt x="1" y="0"/>
                    <a:pt x="909" y="8645"/>
                    <a:pt x="909" y="8645"/>
                  </a:cubicBezTo>
                  <a:lnTo>
                    <a:pt x="1777" y="8327"/>
                  </a:lnTo>
                  <a:cubicBezTo>
                    <a:pt x="1845" y="9452"/>
                    <a:pt x="2089" y="10557"/>
                    <a:pt x="2509" y="11602"/>
                  </a:cubicBezTo>
                  <a:lnTo>
                    <a:pt x="3160" y="10835"/>
                  </a:lnTo>
                  <a:cubicBezTo>
                    <a:pt x="3642" y="11744"/>
                    <a:pt x="4557" y="12517"/>
                    <a:pt x="4557" y="12517"/>
                  </a:cubicBezTo>
                  <a:lnTo>
                    <a:pt x="5235" y="11602"/>
                  </a:lnTo>
                  <a:lnTo>
                    <a:pt x="9785" y="11602"/>
                  </a:lnTo>
                  <a:lnTo>
                    <a:pt x="10470" y="12517"/>
                  </a:lnTo>
                  <a:cubicBezTo>
                    <a:pt x="10470" y="12517"/>
                    <a:pt x="11379" y="11744"/>
                    <a:pt x="11867" y="10835"/>
                  </a:cubicBezTo>
                  <a:lnTo>
                    <a:pt x="12518" y="11602"/>
                  </a:lnTo>
                  <a:cubicBezTo>
                    <a:pt x="12938" y="10557"/>
                    <a:pt x="13182" y="9452"/>
                    <a:pt x="13250" y="8327"/>
                  </a:cubicBezTo>
                  <a:lnTo>
                    <a:pt x="14111" y="8645"/>
                  </a:lnTo>
                  <a:cubicBezTo>
                    <a:pt x="14111" y="8645"/>
                    <a:pt x="15020" y="0"/>
                    <a:pt x="75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4" name="Google Shape;19854;p68"/>
            <p:cNvSpPr/>
            <p:nvPr/>
          </p:nvSpPr>
          <p:spPr>
            <a:xfrm>
              <a:off x="1939445" y="1551876"/>
              <a:ext cx="190508" cy="318563"/>
            </a:xfrm>
            <a:custGeom>
              <a:avLst/>
              <a:gdLst/>
              <a:ahLst/>
              <a:cxnLst/>
              <a:rect l="l" t="t" r="r" b="b"/>
              <a:pathLst>
                <a:path w="7263" h="12145" extrusionOk="0">
                  <a:moveTo>
                    <a:pt x="4842" y="0"/>
                  </a:moveTo>
                  <a:lnTo>
                    <a:pt x="4842" y="0"/>
                  </a:lnTo>
                  <a:cubicBezTo>
                    <a:pt x="0" y="1668"/>
                    <a:pt x="692" y="8272"/>
                    <a:pt x="692" y="8272"/>
                  </a:cubicBezTo>
                  <a:lnTo>
                    <a:pt x="1553" y="7954"/>
                  </a:lnTo>
                  <a:cubicBezTo>
                    <a:pt x="1621" y="9079"/>
                    <a:pt x="1865" y="10184"/>
                    <a:pt x="2285" y="11229"/>
                  </a:cubicBezTo>
                  <a:lnTo>
                    <a:pt x="2936" y="10462"/>
                  </a:lnTo>
                  <a:cubicBezTo>
                    <a:pt x="3418" y="11371"/>
                    <a:pt x="4333" y="12144"/>
                    <a:pt x="4333" y="12144"/>
                  </a:cubicBezTo>
                  <a:lnTo>
                    <a:pt x="5011" y="11229"/>
                  </a:lnTo>
                  <a:lnTo>
                    <a:pt x="7262" y="11229"/>
                  </a:lnTo>
                  <a:cubicBezTo>
                    <a:pt x="4611" y="10246"/>
                    <a:pt x="2740" y="7764"/>
                    <a:pt x="2740" y="4862"/>
                  </a:cubicBezTo>
                  <a:cubicBezTo>
                    <a:pt x="2740" y="3017"/>
                    <a:pt x="3499" y="1261"/>
                    <a:pt x="484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5" name="Google Shape;19855;p68"/>
            <p:cNvSpPr/>
            <p:nvPr/>
          </p:nvSpPr>
          <p:spPr>
            <a:xfrm>
              <a:off x="2199122" y="1856538"/>
              <a:ext cx="23135" cy="13902"/>
            </a:xfrm>
            <a:custGeom>
              <a:avLst/>
              <a:gdLst/>
              <a:ahLst/>
              <a:cxnLst/>
              <a:rect l="l" t="t" r="r" b="b"/>
              <a:pathLst>
                <a:path w="882" h="530" extrusionOk="0">
                  <a:moveTo>
                    <a:pt x="882" y="0"/>
                  </a:moveTo>
                  <a:lnTo>
                    <a:pt x="882" y="0"/>
                  </a:lnTo>
                  <a:cubicBezTo>
                    <a:pt x="590" y="41"/>
                    <a:pt x="298" y="61"/>
                    <a:pt x="0" y="68"/>
                  </a:cubicBezTo>
                  <a:lnTo>
                    <a:pt x="346" y="529"/>
                  </a:lnTo>
                  <a:cubicBezTo>
                    <a:pt x="536" y="360"/>
                    <a:pt x="712" y="183"/>
                    <a:pt x="88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6" name="Google Shape;19856;p68"/>
            <p:cNvSpPr/>
            <p:nvPr/>
          </p:nvSpPr>
          <p:spPr>
            <a:xfrm>
              <a:off x="1950461" y="1650921"/>
              <a:ext cx="120448" cy="219519"/>
            </a:xfrm>
            <a:custGeom>
              <a:avLst/>
              <a:gdLst/>
              <a:ahLst/>
              <a:cxnLst/>
              <a:rect l="l" t="t" r="r" b="b"/>
              <a:pathLst>
                <a:path w="4592" h="8369" extrusionOk="0">
                  <a:moveTo>
                    <a:pt x="814" y="1"/>
                  </a:moveTo>
                  <a:lnTo>
                    <a:pt x="814" y="1"/>
                  </a:lnTo>
                  <a:cubicBezTo>
                    <a:pt x="35" y="2218"/>
                    <a:pt x="272" y="4496"/>
                    <a:pt x="272" y="4496"/>
                  </a:cubicBezTo>
                  <a:lnTo>
                    <a:pt x="1133" y="4178"/>
                  </a:lnTo>
                  <a:cubicBezTo>
                    <a:pt x="1201" y="5303"/>
                    <a:pt x="1445" y="6408"/>
                    <a:pt x="1865" y="7453"/>
                  </a:cubicBezTo>
                  <a:lnTo>
                    <a:pt x="2516" y="6686"/>
                  </a:lnTo>
                  <a:cubicBezTo>
                    <a:pt x="2998" y="7595"/>
                    <a:pt x="3913" y="8368"/>
                    <a:pt x="3913" y="8368"/>
                  </a:cubicBezTo>
                  <a:lnTo>
                    <a:pt x="4591" y="7453"/>
                  </a:lnTo>
                  <a:cubicBezTo>
                    <a:pt x="3140" y="6212"/>
                    <a:pt x="1" y="3839"/>
                    <a:pt x="814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7" name="Google Shape;19857;p68"/>
            <p:cNvSpPr/>
            <p:nvPr/>
          </p:nvSpPr>
          <p:spPr>
            <a:xfrm>
              <a:off x="2190230" y="1650921"/>
              <a:ext cx="120422" cy="219519"/>
            </a:xfrm>
            <a:custGeom>
              <a:avLst/>
              <a:gdLst/>
              <a:ahLst/>
              <a:cxnLst/>
              <a:rect l="l" t="t" r="r" b="b"/>
              <a:pathLst>
                <a:path w="4591" h="8369" extrusionOk="0">
                  <a:moveTo>
                    <a:pt x="3784" y="1"/>
                  </a:moveTo>
                  <a:cubicBezTo>
                    <a:pt x="4591" y="3839"/>
                    <a:pt x="1451" y="6212"/>
                    <a:pt x="0" y="7453"/>
                  </a:cubicBezTo>
                  <a:lnTo>
                    <a:pt x="685" y="8368"/>
                  </a:lnTo>
                  <a:cubicBezTo>
                    <a:pt x="685" y="8368"/>
                    <a:pt x="1594" y="7595"/>
                    <a:pt x="2082" y="6686"/>
                  </a:cubicBezTo>
                  <a:lnTo>
                    <a:pt x="2733" y="7453"/>
                  </a:lnTo>
                  <a:cubicBezTo>
                    <a:pt x="3153" y="6408"/>
                    <a:pt x="3397" y="5303"/>
                    <a:pt x="3465" y="4178"/>
                  </a:cubicBezTo>
                  <a:lnTo>
                    <a:pt x="4326" y="4496"/>
                  </a:lnTo>
                  <a:cubicBezTo>
                    <a:pt x="4326" y="4496"/>
                    <a:pt x="4563" y="2218"/>
                    <a:pt x="378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8" name="Google Shape;19858;p68"/>
            <p:cNvSpPr/>
            <p:nvPr/>
          </p:nvSpPr>
          <p:spPr>
            <a:xfrm>
              <a:off x="2071408" y="1828603"/>
              <a:ext cx="118114" cy="53745"/>
            </a:xfrm>
            <a:custGeom>
              <a:avLst/>
              <a:gdLst/>
              <a:ahLst/>
              <a:cxnLst/>
              <a:rect l="l" t="t" r="r" b="b"/>
              <a:pathLst>
                <a:path w="4503" h="2049" extrusionOk="0">
                  <a:moveTo>
                    <a:pt x="2259" y="1"/>
                  </a:moveTo>
                  <a:lnTo>
                    <a:pt x="1" y="523"/>
                  </a:lnTo>
                  <a:cubicBezTo>
                    <a:pt x="150" y="1397"/>
                    <a:pt x="909" y="2048"/>
                    <a:pt x="1804" y="2048"/>
                  </a:cubicBezTo>
                  <a:lnTo>
                    <a:pt x="2713" y="2048"/>
                  </a:lnTo>
                  <a:cubicBezTo>
                    <a:pt x="3594" y="2048"/>
                    <a:pt x="4354" y="1404"/>
                    <a:pt x="4503" y="530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9" name="Google Shape;19859;p68"/>
            <p:cNvSpPr/>
            <p:nvPr/>
          </p:nvSpPr>
          <p:spPr>
            <a:xfrm>
              <a:off x="2023040" y="1755395"/>
              <a:ext cx="25627" cy="20958"/>
            </a:xfrm>
            <a:custGeom>
              <a:avLst/>
              <a:gdLst/>
              <a:ahLst/>
              <a:cxnLst/>
              <a:rect l="l" t="t" r="r" b="b"/>
              <a:pathLst>
                <a:path w="977" h="799" extrusionOk="0">
                  <a:moveTo>
                    <a:pt x="305" y="0"/>
                  </a:moveTo>
                  <a:cubicBezTo>
                    <a:pt x="218" y="0"/>
                    <a:pt x="133" y="46"/>
                    <a:pt x="82" y="127"/>
                  </a:cubicBezTo>
                  <a:cubicBezTo>
                    <a:pt x="0" y="256"/>
                    <a:pt x="34" y="432"/>
                    <a:pt x="156" y="520"/>
                  </a:cubicBezTo>
                  <a:cubicBezTo>
                    <a:pt x="285" y="615"/>
                    <a:pt x="414" y="696"/>
                    <a:pt x="549" y="771"/>
                  </a:cubicBezTo>
                  <a:cubicBezTo>
                    <a:pt x="590" y="785"/>
                    <a:pt x="631" y="798"/>
                    <a:pt x="672" y="798"/>
                  </a:cubicBezTo>
                  <a:cubicBezTo>
                    <a:pt x="773" y="798"/>
                    <a:pt x="868" y="737"/>
                    <a:pt x="909" y="642"/>
                  </a:cubicBezTo>
                  <a:cubicBezTo>
                    <a:pt x="977" y="500"/>
                    <a:pt x="922" y="337"/>
                    <a:pt x="794" y="256"/>
                  </a:cubicBezTo>
                  <a:cubicBezTo>
                    <a:pt x="672" y="195"/>
                    <a:pt x="563" y="127"/>
                    <a:pt x="455" y="52"/>
                  </a:cubicBezTo>
                  <a:cubicBezTo>
                    <a:pt x="409" y="17"/>
                    <a:pt x="356" y="0"/>
                    <a:pt x="30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0" name="Google Shape;19860;p68"/>
            <p:cNvSpPr/>
            <p:nvPr/>
          </p:nvSpPr>
          <p:spPr>
            <a:xfrm>
              <a:off x="1986213" y="1706188"/>
              <a:ext cx="35778" cy="47922"/>
            </a:xfrm>
            <a:custGeom>
              <a:avLst/>
              <a:gdLst/>
              <a:ahLst/>
              <a:cxnLst/>
              <a:rect l="l" t="t" r="r" b="b"/>
              <a:pathLst>
                <a:path w="1364" h="1827" extrusionOk="0">
                  <a:moveTo>
                    <a:pt x="362" y="1"/>
                  </a:moveTo>
                  <a:cubicBezTo>
                    <a:pt x="330" y="1"/>
                    <a:pt x="297" y="6"/>
                    <a:pt x="265" y="16"/>
                  </a:cubicBezTo>
                  <a:cubicBezTo>
                    <a:pt x="89" y="84"/>
                    <a:pt x="1" y="274"/>
                    <a:pt x="62" y="450"/>
                  </a:cubicBezTo>
                  <a:cubicBezTo>
                    <a:pt x="218" y="904"/>
                    <a:pt x="455" y="1332"/>
                    <a:pt x="760" y="1711"/>
                  </a:cubicBezTo>
                  <a:cubicBezTo>
                    <a:pt x="821" y="1786"/>
                    <a:pt x="909" y="1827"/>
                    <a:pt x="1004" y="1827"/>
                  </a:cubicBezTo>
                  <a:cubicBezTo>
                    <a:pt x="1086" y="1827"/>
                    <a:pt x="1153" y="1799"/>
                    <a:pt x="1214" y="1745"/>
                  </a:cubicBezTo>
                  <a:cubicBezTo>
                    <a:pt x="1350" y="1623"/>
                    <a:pt x="1364" y="1413"/>
                    <a:pt x="1248" y="1264"/>
                  </a:cubicBezTo>
                  <a:cubicBezTo>
                    <a:pt x="1004" y="959"/>
                    <a:pt x="808" y="606"/>
                    <a:pt x="665" y="233"/>
                  </a:cubicBezTo>
                  <a:cubicBezTo>
                    <a:pt x="627" y="90"/>
                    <a:pt x="499" y="1"/>
                    <a:pt x="36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1" name="Google Shape;19861;p68"/>
            <p:cNvSpPr/>
            <p:nvPr/>
          </p:nvSpPr>
          <p:spPr>
            <a:xfrm>
              <a:off x="2206571" y="1755474"/>
              <a:ext cx="25653" cy="20879"/>
            </a:xfrm>
            <a:custGeom>
              <a:avLst/>
              <a:gdLst/>
              <a:ahLst/>
              <a:cxnLst/>
              <a:rect l="l" t="t" r="r" b="b"/>
              <a:pathLst>
                <a:path w="978" h="796" extrusionOk="0">
                  <a:moveTo>
                    <a:pt x="676" y="0"/>
                  </a:moveTo>
                  <a:cubicBezTo>
                    <a:pt x="623" y="0"/>
                    <a:pt x="569" y="16"/>
                    <a:pt x="523" y="49"/>
                  </a:cubicBezTo>
                  <a:cubicBezTo>
                    <a:pt x="414" y="124"/>
                    <a:pt x="306" y="192"/>
                    <a:pt x="184" y="259"/>
                  </a:cubicBezTo>
                  <a:cubicBezTo>
                    <a:pt x="55" y="334"/>
                    <a:pt x="1" y="497"/>
                    <a:pt x="69" y="639"/>
                  </a:cubicBezTo>
                  <a:cubicBezTo>
                    <a:pt x="109" y="734"/>
                    <a:pt x="204" y="795"/>
                    <a:pt x="306" y="795"/>
                  </a:cubicBezTo>
                  <a:cubicBezTo>
                    <a:pt x="347" y="795"/>
                    <a:pt x="387" y="788"/>
                    <a:pt x="428" y="768"/>
                  </a:cubicBezTo>
                  <a:cubicBezTo>
                    <a:pt x="564" y="693"/>
                    <a:pt x="699" y="612"/>
                    <a:pt x="821" y="524"/>
                  </a:cubicBezTo>
                  <a:cubicBezTo>
                    <a:pt x="943" y="429"/>
                    <a:pt x="977" y="253"/>
                    <a:pt x="896" y="124"/>
                  </a:cubicBezTo>
                  <a:cubicBezTo>
                    <a:pt x="849" y="44"/>
                    <a:pt x="763" y="0"/>
                    <a:pt x="67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2" name="Google Shape;19862;p68"/>
            <p:cNvSpPr/>
            <p:nvPr/>
          </p:nvSpPr>
          <p:spPr>
            <a:xfrm>
              <a:off x="2233090" y="1706188"/>
              <a:ext cx="35778" cy="47922"/>
            </a:xfrm>
            <a:custGeom>
              <a:avLst/>
              <a:gdLst/>
              <a:ahLst/>
              <a:cxnLst/>
              <a:rect l="l" t="t" r="r" b="b"/>
              <a:pathLst>
                <a:path w="1364" h="1827" extrusionOk="0">
                  <a:moveTo>
                    <a:pt x="1008" y="1"/>
                  </a:moveTo>
                  <a:cubicBezTo>
                    <a:pt x="869" y="1"/>
                    <a:pt x="737" y="90"/>
                    <a:pt x="699" y="233"/>
                  </a:cubicBezTo>
                  <a:cubicBezTo>
                    <a:pt x="563" y="606"/>
                    <a:pt x="366" y="952"/>
                    <a:pt x="115" y="1264"/>
                  </a:cubicBezTo>
                  <a:cubicBezTo>
                    <a:pt x="0" y="1406"/>
                    <a:pt x="14" y="1616"/>
                    <a:pt x="149" y="1745"/>
                  </a:cubicBezTo>
                  <a:cubicBezTo>
                    <a:pt x="210" y="1799"/>
                    <a:pt x="285" y="1827"/>
                    <a:pt x="360" y="1827"/>
                  </a:cubicBezTo>
                  <a:cubicBezTo>
                    <a:pt x="454" y="1827"/>
                    <a:pt x="549" y="1786"/>
                    <a:pt x="604" y="1711"/>
                  </a:cubicBezTo>
                  <a:cubicBezTo>
                    <a:pt x="909" y="1332"/>
                    <a:pt x="1146" y="904"/>
                    <a:pt x="1309" y="450"/>
                  </a:cubicBezTo>
                  <a:cubicBezTo>
                    <a:pt x="1363" y="274"/>
                    <a:pt x="1275" y="84"/>
                    <a:pt x="1105" y="16"/>
                  </a:cubicBezTo>
                  <a:cubicBezTo>
                    <a:pt x="1073" y="6"/>
                    <a:pt x="1040" y="1"/>
                    <a:pt x="100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3" name="Google Shape;19863;p68"/>
            <p:cNvSpPr/>
            <p:nvPr/>
          </p:nvSpPr>
          <p:spPr>
            <a:xfrm>
              <a:off x="2042765" y="1585031"/>
              <a:ext cx="33758" cy="22164"/>
            </a:xfrm>
            <a:custGeom>
              <a:avLst/>
              <a:gdLst/>
              <a:ahLst/>
              <a:cxnLst/>
              <a:rect l="l" t="t" r="r" b="b"/>
              <a:pathLst>
                <a:path w="1287" h="845" extrusionOk="0">
                  <a:moveTo>
                    <a:pt x="870" y="1"/>
                  </a:moveTo>
                  <a:cubicBezTo>
                    <a:pt x="823" y="1"/>
                    <a:pt x="772" y="14"/>
                    <a:pt x="720" y="45"/>
                  </a:cubicBezTo>
                  <a:cubicBezTo>
                    <a:pt x="550" y="126"/>
                    <a:pt x="394" y="221"/>
                    <a:pt x="238" y="316"/>
                  </a:cubicBezTo>
                  <a:cubicBezTo>
                    <a:pt x="1" y="472"/>
                    <a:pt x="109" y="838"/>
                    <a:pt x="387" y="845"/>
                  </a:cubicBezTo>
                  <a:cubicBezTo>
                    <a:pt x="442" y="845"/>
                    <a:pt x="496" y="824"/>
                    <a:pt x="543" y="797"/>
                  </a:cubicBezTo>
                  <a:cubicBezTo>
                    <a:pt x="679" y="709"/>
                    <a:pt x="828" y="628"/>
                    <a:pt x="971" y="553"/>
                  </a:cubicBezTo>
                  <a:cubicBezTo>
                    <a:pt x="1287" y="421"/>
                    <a:pt x="1135" y="1"/>
                    <a:pt x="87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4" name="Google Shape;19864;p68"/>
            <p:cNvSpPr/>
            <p:nvPr/>
          </p:nvSpPr>
          <p:spPr>
            <a:xfrm>
              <a:off x="2078201" y="1600297"/>
              <a:ext cx="104395" cy="23082"/>
            </a:xfrm>
            <a:custGeom>
              <a:avLst/>
              <a:gdLst/>
              <a:ahLst/>
              <a:cxnLst/>
              <a:rect l="l" t="t" r="r" b="b"/>
              <a:pathLst>
                <a:path w="3980" h="880" extrusionOk="0">
                  <a:moveTo>
                    <a:pt x="1993" y="0"/>
                  </a:moveTo>
                  <a:cubicBezTo>
                    <a:pt x="1415" y="0"/>
                    <a:pt x="837" y="110"/>
                    <a:pt x="291" y="331"/>
                  </a:cubicBezTo>
                  <a:cubicBezTo>
                    <a:pt x="1" y="476"/>
                    <a:pt x="136" y="879"/>
                    <a:pt x="409" y="879"/>
                  </a:cubicBezTo>
                  <a:cubicBezTo>
                    <a:pt x="442" y="879"/>
                    <a:pt x="478" y="873"/>
                    <a:pt x="515" y="860"/>
                  </a:cubicBezTo>
                  <a:cubicBezTo>
                    <a:pt x="989" y="666"/>
                    <a:pt x="1493" y="570"/>
                    <a:pt x="1996" y="570"/>
                  </a:cubicBezTo>
                  <a:cubicBezTo>
                    <a:pt x="2500" y="570"/>
                    <a:pt x="3003" y="666"/>
                    <a:pt x="3478" y="860"/>
                  </a:cubicBezTo>
                  <a:cubicBezTo>
                    <a:pt x="3512" y="873"/>
                    <a:pt x="3552" y="880"/>
                    <a:pt x="3593" y="880"/>
                  </a:cubicBezTo>
                  <a:cubicBezTo>
                    <a:pt x="3898" y="873"/>
                    <a:pt x="3979" y="453"/>
                    <a:pt x="3695" y="331"/>
                  </a:cubicBezTo>
                  <a:cubicBezTo>
                    <a:pt x="3149" y="110"/>
                    <a:pt x="2571" y="0"/>
                    <a:pt x="199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5" name="Google Shape;19865;p68"/>
            <p:cNvSpPr/>
            <p:nvPr/>
          </p:nvSpPr>
          <p:spPr>
            <a:xfrm>
              <a:off x="2184590" y="1585031"/>
              <a:ext cx="33942" cy="22164"/>
            </a:xfrm>
            <a:custGeom>
              <a:avLst/>
              <a:gdLst/>
              <a:ahLst/>
              <a:cxnLst/>
              <a:rect l="l" t="t" r="r" b="b"/>
              <a:pathLst>
                <a:path w="1294" h="845" extrusionOk="0">
                  <a:moveTo>
                    <a:pt x="421" y="1"/>
                  </a:moveTo>
                  <a:cubicBezTo>
                    <a:pt x="153" y="1"/>
                    <a:pt x="0" y="421"/>
                    <a:pt x="317" y="553"/>
                  </a:cubicBezTo>
                  <a:cubicBezTo>
                    <a:pt x="466" y="628"/>
                    <a:pt x="608" y="709"/>
                    <a:pt x="744" y="797"/>
                  </a:cubicBezTo>
                  <a:cubicBezTo>
                    <a:pt x="791" y="824"/>
                    <a:pt x="846" y="838"/>
                    <a:pt x="900" y="845"/>
                  </a:cubicBezTo>
                  <a:cubicBezTo>
                    <a:pt x="1185" y="838"/>
                    <a:pt x="1293" y="472"/>
                    <a:pt x="1056" y="316"/>
                  </a:cubicBezTo>
                  <a:cubicBezTo>
                    <a:pt x="900" y="221"/>
                    <a:pt x="737" y="126"/>
                    <a:pt x="574" y="45"/>
                  </a:cubicBezTo>
                  <a:cubicBezTo>
                    <a:pt x="521" y="14"/>
                    <a:pt x="469" y="1"/>
                    <a:pt x="4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6" name="Google Shape;19866;p68"/>
            <p:cNvSpPr/>
            <p:nvPr/>
          </p:nvSpPr>
          <p:spPr>
            <a:xfrm>
              <a:off x="2075264" y="1568952"/>
              <a:ext cx="110717" cy="23922"/>
            </a:xfrm>
            <a:custGeom>
              <a:avLst/>
              <a:gdLst/>
              <a:ahLst/>
              <a:cxnLst/>
              <a:rect l="l" t="t" r="r" b="b"/>
              <a:pathLst>
                <a:path w="4221" h="912" extrusionOk="0">
                  <a:moveTo>
                    <a:pt x="2109" y="0"/>
                  </a:moveTo>
                  <a:cubicBezTo>
                    <a:pt x="1532" y="0"/>
                    <a:pt x="955" y="81"/>
                    <a:pt x="396" y="244"/>
                  </a:cubicBezTo>
                  <a:cubicBezTo>
                    <a:pt x="0" y="355"/>
                    <a:pt x="123" y="912"/>
                    <a:pt x="477" y="912"/>
                  </a:cubicBezTo>
                  <a:cubicBezTo>
                    <a:pt x="511" y="912"/>
                    <a:pt x="547" y="906"/>
                    <a:pt x="586" y="895"/>
                  </a:cubicBezTo>
                  <a:cubicBezTo>
                    <a:pt x="1084" y="753"/>
                    <a:pt x="1596" y="681"/>
                    <a:pt x="2108" y="681"/>
                  </a:cubicBezTo>
                  <a:cubicBezTo>
                    <a:pt x="2620" y="681"/>
                    <a:pt x="3132" y="753"/>
                    <a:pt x="3630" y="895"/>
                  </a:cubicBezTo>
                  <a:cubicBezTo>
                    <a:pt x="3664" y="902"/>
                    <a:pt x="3698" y="909"/>
                    <a:pt x="3725" y="909"/>
                  </a:cubicBezTo>
                  <a:lnTo>
                    <a:pt x="3732" y="909"/>
                  </a:lnTo>
                  <a:cubicBezTo>
                    <a:pt x="3739" y="909"/>
                    <a:pt x="3746" y="909"/>
                    <a:pt x="3752" y="909"/>
                  </a:cubicBezTo>
                  <a:cubicBezTo>
                    <a:pt x="4142" y="909"/>
                    <a:pt x="4220" y="331"/>
                    <a:pt x="3827" y="244"/>
                  </a:cubicBezTo>
                  <a:cubicBezTo>
                    <a:pt x="3264" y="81"/>
                    <a:pt x="2686" y="0"/>
                    <a:pt x="21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7" name="Google Shape;19867;p68"/>
            <p:cNvSpPr/>
            <p:nvPr/>
          </p:nvSpPr>
          <p:spPr>
            <a:xfrm>
              <a:off x="2035132" y="1679381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8" name="Google Shape;19868;p68"/>
            <p:cNvSpPr/>
            <p:nvPr/>
          </p:nvSpPr>
          <p:spPr>
            <a:xfrm>
              <a:off x="2052916" y="1679381"/>
              <a:ext cx="24027" cy="41837"/>
            </a:xfrm>
            <a:custGeom>
              <a:avLst/>
              <a:gdLst/>
              <a:ahLst/>
              <a:cxnLst/>
              <a:rect l="l" t="t" r="r" b="b"/>
              <a:pathLst>
                <a:path w="916" h="1595" extrusionOk="0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9" name="Google Shape;19869;p68"/>
            <p:cNvSpPr/>
            <p:nvPr/>
          </p:nvSpPr>
          <p:spPr>
            <a:xfrm>
              <a:off x="2047040" y="1685256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30" y="685"/>
                    <a:pt x="685" y="529"/>
                    <a:pt x="685" y="340"/>
                  </a:cubicBezTo>
                  <a:cubicBezTo>
                    <a:pt x="685" y="156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0" name="Google Shape;19870;p68"/>
            <p:cNvSpPr/>
            <p:nvPr/>
          </p:nvSpPr>
          <p:spPr>
            <a:xfrm>
              <a:off x="2184354" y="1679381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1" name="Google Shape;19871;p68"/>
            <p:cNvSpPr/>
            <p:nvPr/>
          </p:nvSpPr>
          <p:spPr>
            <a:xfrm>
              <a:off x="2202138" y="1679381"/>
              <a:ext cx="24027" cy="41837"/>
            </a:xfrm>
            <a:custGeom>
              <a:avLst/>
              <a:gdLst/>
              <a:ahLst/>
              <a:cxnLst/>
              <a:rect l="l" t="t" r="r" b="b"/>
              <a:pathLst>
                <a:path w="916" h="1595" extrusionOk="0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2" name="Google Shape;19872;p68"/>
            <p:cNvSpPr/>
            <p:nvPr/>
          </p:nvSpPr>
          <p:spPr>
            <a:xfrm>
              <a:off x="2196263" y="1685256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85" y="529"/>
                    <a:pt x="685" y="340"/>
                  </a:cubicBezTo>
                  <a:cubicBezTo>
                    <a:pt x="685" y="156"/>
                    <a:pt x="529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3" name="Google Shape;19873;p68"/>
            <p:cNvSpPr/>
            <p:nvPr/>
          </p:nvSpPr>
          <p:spPr>
            <a:xfrm>
              <a:off x="2047040" y="1774884"/>
              <a:ext cx="167216" cy="71529"/>
            </a:xfrm>
            <a:custGeom>
              <a:avLst/>
              <a:gdLst/>
              <a:ahLst/>
              <a:cxnLst/>
              <a:rect l="l" t="t" r="r" b="b"/>
              <a:pathLst>
                <a:path w="6375" h="2727" extrusionOk="0">
                  <a:moveTo>
                    <a:pt x="1703" y="1"/>
                  </a:moveTo>
                  <a:cubicBezTo>
                    <a:pt x="760" y="1"/>
                    <a:pt x="1" y="611"/>
                    <a:pt x="1" y="1364"/>
                  </a:cubicBezTo>
                  <a:cubicBezTo>
                    <a:pt x="1" y="2116"/>
                    <a:pt x="760" y="2727"/>
                    <a:pt x="1703" y="2727"/>
                  </a:cubicBezTo>
                  <a:cubicBezTo>
                    <a:pt x="2340" y="2727"/>
                    <a:pt x="2889" y="2455"/>
                    <a:pt x="3188" y="2042"/>
                  </a:cubicBezTo>
                  <a:cubicBezTo>
                    <a:pt x="3479" y="2455"/>
                    <a:pt x="4035" y="2727"/>
                    <a:pt x="4666" y="2727"/>
                  </a:cubicBezTo>
                  <a:cubicBezTo>
                    <a:pt x="5608" y="2727"/>
                    <a:pt x="6374" y="2116"/>
                    <a:pt x="6374" y="1364"/>
                  </a:cubicBezTo>
                  <a:cubicBezTo>
                    <a:pt x="6374" y="611"/>
                    <a:pt x="5608" y="1"/>
                    <a:pt x="4666" y="1"/>
                  </a:cubicBezTo>
                  <a:cubicBezTo>
                    <a:pt x="4028" y="1"/>
                    <a:pt x="3479" y="272"/>
                    <a:pt x="3188" y="686"/>
                  </a:cubicBezTo>
                  <a:cubicBezTo>
                    <a:pt x="2889" y="279"/>
                    <a:pt x="2340" y="1"/>
                    <a:pt x="1703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4" name="Google Shape;19874;p68"/>
            <p:cNvSpPr/>
            <p:nvPr/>
          </p:nvSpPr>
          <p:spPr>
            <a:xfrm>
              <a:off x="2085467" y="1771343"/>
              <a:ext cx="90205" cy="37588"/>
            </a:xfrm>
            <a:custGeom>
              <a:avLst/>
              <a:gdLst/>
              <a:ahLst/>
              <a:cxnLst/>
              <a:rect l="l" t="t" r="r" b="b"/>
              <a:pathLst>
                <a:path w="3439" h="1433" extrusionOk="0">
                  <a:moveTo>
                    <a:pt x="482" y="0"/>
                  </a:moveTo>
                  <a:cubicBezTo>
                    <a:pt x="149" y="7"/>
                    <a:pt x="0" y="421"/>
                    <a:pt x="258" y="631"/>
                  </a:cubicBezTo>
                  <a:lnTo>
                    <a:pt x="834" y="1112"/>
                  </a:lnTo>
                  <a:cubicBezTo>
                    <a:pt x="1092" y="1326"/>
                    <a:pt x="1407" y="1433"/>
                    <a:pt x="1723" y="1433"/>
                  </a:cubicBezTo>
                  <a:cubicBezTo>
                    <a:pt x="2038" y="1433"/>
                    <a:pt x="2353" y="1326"/>
                    <a:pt x="2611" y="1112"/>
                  </a:cubicBezTo>
                  <a:lnTo>
                    <a:pt x="3180" y="631"/>
                  </a:lnTo>
                  <a:cubicBezTo>
                    <a:pt x="3438" y="421"/>
                    <a:pt x="3289" y="7"/>
                    <a:pt x="2957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5" name="Google Shape;19875;p68"/>
            <p:cNvSpPr/>
            <p:nvPr/>
          </p:nvSpPr>
          <p:spPr>
            <a:xfrm>
              <a:off x="2085467" y="1771526"/>
              <a:ext cx="48762" cy="37404"/>
            </a:xfrm>
            <a:custGeom>
              <a:avLst/>
              <a:gdLst/>
              <a:ahLst/>
              <a:cxnLst/>
              <a:rect l="l" t="t" r="r" b="b"/>
              <a:pathLst>
                <a:path w="1859" h="1426" extrusionOk="0">
                  <a:moveTo>
                    <a:pt x="482" y="0"/>
                  </a:moveTo>
                  <a:cubicBezTo>
                    <a:pt x="149" y="0"/>
                    <a:pt x="0" y="414"/>
                    <a:pt x="251" y="624"/>
                  </a:cubicBezTo>
                  <a:lnTo>
                    <a:pt x="827" y="1105"/>
                  </a:lnTo>
                  <a:cubicBezTo>
                    <a:pt x="1080" y="1311"/>
                    <a:pt x="1390" y="1425"/>
                    <a:pt x="1711" y="1425"/>
                  </a:cubicBezTo>
                  <a:cubicBezTo>
                    <a:pt x="1760" y="1425"/>
                    <a:pt x="1809" y="1423"/>
                    <a:pt x="1858" y="1417"/>
                  </a:cubicBezTo>
                  <a:cubicBezTo>
                    <a:pt x="1817" y="1377"/>
                    <a:pt x="1777" y="1329"/>
                    <a:pt x="1743" y="1288"/>
                  </a:cubicBezTo>
                  <a:lnTo>
                    <a:pt x="1167" y="583"/>
                  </a:lnTo>
                  <a:cubicBezTo>
                    <a:pt x="1044" y="414"/>
                    <a:pt x="1004" y="197"/>
                    <a:pt x="1065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6" name="Google Shape;19876;p68"/>
            <p:cNvSpPr/>
            <p:nvPr/>
          </p:nvSpPr>
          <p:spPr>
            <a:xfrm>
              <a:off x="2041007" y="1792720"/>
              <a:ext cx="179125" cy="59752"/>
            </a:xfrm>
            <a:custGeom>
              <a:avLst/>
              <a:gdLst/>
              <a:ahLst/>
              <a:cxnLst/>
              <a:rect l="l" t="t" r="r" b="b"/>
              <a:pathLst>
                <a:path w="6829" h="2278" extrusionOk="0">
                  <a:moveTo>
                    <a:pt x="227" y="1"/>
                  </a:moveTo>
                  <a:cubicBezTo>
                    <a:pt x="114" y="1"/>
                    <a:pt x="0" y="77"/>
                    <a:pt x="0" y="230"/>
                  </a:cubicBezTo>
                  <a:cubicBezTo>
                    <a:pt x="0" y="1355"/>
                    <a:pt x="909" y="2270"/>
                    <a:pt x="2034" y="2277"/>
                  </a:cubicBezTo>
                  <a:cubicBezTo>
                    <a:pt x="2495" y="2277"/>
                    <a:pt x="2936" y="2121"/>
                    <a:pt x="3295" y="1830"/>
                  </a:cubicBezTo>
                  <a:cubicBezTo>
                    <a:pt x="3329" y="1803"/>
                    <a:pt x="3370" y="1789"/>
                    <a:pt x="3412" y="1789"/>
                  </a:cubicBezTo>
                  <a:cubicBezTo>
                    <a:pt x="3453" y="1789"/>
                    <a:pt x="3496" y="1803"/>
                    <a:pt x="3533" y="1830"/>
                  </a:cubicBezTo>
                  <a:cubicBezTo>
                    <a:pt x="3885" y="2121"/>
                    <a:pt x="4333" y="2277"/>
                    <a:pt x="4794" y="2277"/>
                  </a:cubicBezTo>
                  <a:cubicBezTo>
                    <a:pt x="5920" y="2270"/>
                    <a:pt x="6828" y="1348"/>
                    <a:pt x="6828" y="230"/>
                  </a:cubicBezTo>
                  <a:cubicBezTo>
                    <a:pt x="6828" y="77"/>
                    <a:pt x="6715" y="1"/>
                    <a:pt x="6601" y="1"/>
                  </a:cubicBezTo>
                  <a:cubicBezTo>
                    <a:pt x="6487" y="1"/>
                    <a:pt x="6374" y="77"/>
                    <a:pt x="6374" y="230"/>
                  </a:cubicBezTo>
                  <a:cubicBezTo>
                    <a:pt x="6374" y="1104"/>
                    <a:pt x="5669" y="1816"/>
                    <a:pt x="4794" y="1816"/>
                  </a:cubicBezTo>
                  <a:cubicBezTo>
                    <a:pt x="4785" y="1816"/>
                    <a:pt x="4775" y="1816"/>
                    <a:pt x="4766" y="1816"/>
                  </a:cubicBezTo>
                  <a:cubicBezTo>
                    <a:pt x="4416" y="1816"/>
                    <a:pt x="4082" y="1695"/>
                    <a:pt x="3818" y="1477"/>
                  </a:cubicBezTo>
                  <a:cubicBezTo>
                    <a:pt x="3699" y="1382"/>
                    <a:pt x="3557" y="1335"/>
                    <a:pt x="3414" y="1335"/>
                  </a:cubicBezTo>
                  <a:cubicBezTo>
                    <a:pt x="3272" y="1335"/>
                    <a:pt x="3129" y="1382"/>
                    <a:pt x="3011" y="1477"/>
                  </a:cubicBezTo>
                  <a:cubicBezTo>
                    <a:pt x="2740" y="1695"/>
                    <a:pt x="2405" y="1816"/>
                    <a:pt x="2062" y="1816"/>
                  </a:cubicBezTo>
                  <a:cubicBezTo>
                    <a:pt x="2053" y="1816"/>
                    <a:pt x="2044" y="1816"/>
                    <a:pt x="2034" y="1816"/>
                  </a:cubicBezTo>
                  <a:cubicBezTo>
                    <a:pt x="1160" y="1816"/>
                    <a:pt x="454" y="1104"/>
                    <a:pt x="454" y="230"/>
                  </a:cubicBezTo>
                  <a:cubicBezTo>
                    <a:pt x="454" y="77"/>
                    <a:pt x="341" y="1"/>
                    <a:pt x="22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77" name="Google Shape;19877;p68"/>
          <p:cNvGrpSpPr/>
          <p:nvPr/>
        </p:nvGrpSpPr>
        <p:grpSpPr>
          <a:xfrm>
            <a:off x="2236106" y="3365392"/>
            <a:ext cx="306471" cy="370000"/>
            <a:chOff x="2236106" y="3365392"/>
            <a:chExt cx="306471" cy="370000"/>
          </a:xfrm>
        </p:grpSpPr>
        <p:sp>
          <p:nvSpPr>
            <p:cNvPr id="19878" name="Google Shape;19878;p68"/>
            <p:cNvSpPr/>
            <p:nvPr/>
          </p:nvSpPr>
          <p:spPr>
            <a:xfrm>
              <a:off x="2413788" y="3588085"/>
              <a:ext cx="128789" cy="88107"/>
            </a:xfrm>
            <a:custGeom>
              <a:avLst/>
              <a:gdLst/>
              <a:ahLst/>
              <a:cxnLst/>
              <a:rect l="l" t="t" r="r" b="b"/>
              <a:pathLst>
                <a:path w="4910" h="3359" extrusionOk="0">
                  <a:moveTo>
                    <a:pt x="2793" y="0"/>
                  </a:moveTo>
                  <a:cubicBezTo>
                    <a:pt x="2259" y="0"/>
                    <a:pt x="1705" y="75"/>
                    <a:pt x="1234" y="293"/>
                  </a:cubicBezTo>
                  <a:cubicBezTo>
                    <a:pt x="285" y="741"/>
                    <a:pt x="0" y="2111"/>
                    <a:pt x="211" y="2558"/>
                  </a:cubicBezTo>
                  <a:cubicBezTo>
                    <a:pt x="366" y="2895"/>
                    <a:pt x="1128" y="3359"/>
                    <a:pt x="1902" y="3359"/>
                  </a:cubicBezTo>
                  <a:cubicBezTo>
                    <a:pt x="2140" y="3359"/>
                    <a:pt x="2380" y="3315"/>
                    <a:pt x="2604" y="3209"/>
                  </a:cubicBezTo>
                  <a:cubicBezTo>
                    <a:pt x="3770" y="2667"/>
                    <a:pt x="4577" y="1148"/>
                    <a:pt x="4848" y="565"/>
                  </a:cubicBezTo>
                  <a:cubicBezTo>
                    <a:pt x="4910" y="436"/>
                    <a:pt x="4842" y="293"/>
                    <a:pt x="4706" y="260"/>
                  </a:cubicBezTo>
                  <a:cubicBezTo>
                    <a:pt x="4330" y="162"/>
                    <a:pt x="3582" y="0"/>
                    <a:pt x="279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9" name="Google Shape;19879;p68"/>
            <p:cNvSpPr/>
            <p:nvPr/>
          </p:nvSpPr>
          <p:spPr>
            <a:xfrm>
              <a:off x="2413604" y="3588085"/>
              <a:ext cx="127740" cy="67831"/>
            </a:xfrm>
            <a:custGeom>
              <a:avLst/>
              <a:gdLst/>
              <a:ahLst/>
              <a:cxnLst/>
              <a:rect l="l" t="t" r="r" b="b"/>
              <a:pathLst>
                <a:path w="4870" h="2586" extrusionOk="0">
                  <a:moveTo>
                    <a:pt x="2798" y="0"/>
                  </a:moveTo>
                  <a:cubicBezTo>
                    <a:pt x="2263" y="0"/>
                    <a:pt x="1708" y="75"/>
                    <a:pt x="1235" y="293"/>
                  </a:cubicBezTo>
                  <a:cubicBezTo>
                    <a:pt x="285" y="741"/>
                    <a:pt x="1" y="2111"/>
                    <a:pt x="211" y="2558"/>
                  </a:cubicBezTo>
                  <a:cubicBezTo>
                    <a:pt x="218" y="2565"/>
                    <a:pt x="224" y="2578"/>
                    <a:pt x="231" y="2585"/>
                  </a:cubicBezTo>
                  <a:cubicBezTo>
                    <a:pt x="1011" y="2111"/>
                    <a:pt x="3140" y="890"/>
                    <a:pt x="4869" y="463"/>
                  </a:cubicBezTo>
                  <a:cubicBezTo>
                    <a:pt x="4869" y="368"/>
                    <a:pt x="4801" y="280"/>
                    <a:pt x="4713" y="260"/>
                  </a:cubicBezTo>
                  <a:cubicBezTo>
                    <a:pt x="4337" y="162"/>
                    <a:pt x="3589" y="0"/>
                    <a:pt x="279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0" name="Google Shape;19880;p68"/>
            <p:cNvSpPr/>
            <p:nvPr/>
          </p:nvSpPr>
          <p:spPr>
            <a:xfrm>
              <a:off x="2350469" y="3365471"/>
              <a:ext cx="64945" cy="86559"/>
            </a:xfrm>
            <a:custGeom>
              <a:avLst/>
              <a:gdLst/>
              <a:ahLst/>
              <a:cxnLst/>
              <a:rect l="l" t="t" r="r" b="b"/>
              <a:pathLst>
                <a:path w="2476" h="3300" extrusionOk="0">
                  <a:moveTo>
                    <a:pt x="763" y="0"/>
                  </a:moveTo>
                  <a:cubicBezTo>
                    <a:pt x="682" y="0"/>
                    <a:pt x="602" y="46"/>
                    <a:pt x="563" y="128"/>
                  </a:cubicBezTo>
                  <a:cubicBezTo>
                    <a:pt x="367" y="576"/>
                    <a:pt x="0" y="1552"/>
                    <a:pt x="204" y="2332"/>
                  </a:cubicBezTo>
                  <a:cubicBezTo>
                    <a:pt x="370" y="2952"/>
                    <a:pt x="1096" y="3300"/>
                    <a:pt x="1469" y="3300"/>
                  </a:cubicBezTo>
                  <a:cubicBezTo>
                    <a:pt x="1508" y="3300"/>
                    <a:pt x="1543" y="3296"/>
                    <a:pt x="1574" y="3288"/>
                  </a:cubicBezTo>
                  <a:cubicBezTo>
                    <a:pt x="1885" y="3200"/>
                    <a:pt x="2475" y="2468"/>
                    <a:pt x="2292" y="1790"/>
                  </a:cubicBezTo>
                  <a:cubicBezTo>
                    <a:pt x="2089" y="1010"/>
                    <a:pt x="1289" y="332"/>
                    <a:pt x="895" y="47"/>
                  </a:cubicBezTo>
                  <a:cubicBezTo>
                    <a:pt x="856" y="15"/>
                    <a:pt x="810" y="0"/>
                    <a:pt x="76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1" name="Google Shape;19881;p68"/>
            <p:cNvSpPr/>
            <p:nvPr/>
          </p:nvSpPr>
          <p:spPr>
            <a:xfrm>
              <a:off x="2368436" y="3365392"/>
              <a:ext cx="46978" cy="86166"/>
            </a:xfrm>
            <a:custGeom>
              <a:avLst/>
              <a:gdLst/>
              <a:ahLst/>
              <a:cxnLst/>
              <a:rect l="l" t="t" r="r" b="b"/>
              <a:pathLst>
                <a:path w="1791" h="3285" extrusionOk="0">
                  <a:moveTo>
                    <a:pt x="86" y="0"/>
                  </a:moveTo>
                  <a:cubicBezTo>
                    <a:pt x="58" y="0"/>
                    <a:pt x="29" y="6"/>
                    <a:pt x="0" y="16"/>
                  </a:cubicBezTo>
                  <a:cubicBezTo>
                    <a:pt x="373" y="1087"/>
                    <a:pt x="672" y="2179"/>
                    <a:pt x="889" y="3284"/>
                  </a:cubicBezTo>
                  <a:cubicBezTo>
                    <a:pt x="1207" y="3196"/>
                    <a:pt x="1790" y="2471"/>
                    <a:pt x="1607" y="1793"/>
                  </a:cubicBezTo>
                  <a:cubicBezTo>
                    <a:pt x="1404" y="1013"/>
                    <a:pt x="604" y="335"/>
                    <a:pt x="210" y="43"/>
                  </a:cubicBezTo>
                  <a:cubicBezTo>
                    <a:pt x="173" y="14"/>
                    <a:pt x="130" y="0"/>
                    <a:pt x="8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2" name="Google Shape;19882;p68"/>
            <p:cNvSpPr/>
            <p:nvPr/>
          </p:nvSpPr>
          <p:spPr>
            <a:xfrm>
              <a:off x="2236106" y="3542156"/>
              <a:ext cx="145157" cy="92618"/>
            </a:xfrm>
            <a:custGeom>
              <a:avLst/>
              <a:gdLst/>
              <a:ahLst/>
              <a:cxnLst/>
              <a:rect l="l" t="t" r="r" b="b"/>
              <a:pathLst>
                <a:path w="5534" h="3531" extrusionOk="0">
                  <a:moveTo>
                    <a:pt x="2978" y="0"/>
                  </a:moveTo>
                  <a:cubicBezTo>
                    <a:pt x="1844" y="0"/>
                    <a:pt x="668" y="449"/>
                    <a:pt x="177" y="654"/>
                  </a:cubicBezTo>
                  <a:cubicBezTo>
                    <a:pt x="48" y="709"/>
                    <a:pt x="0" y="865"/>
                    <a:pt x="82" y="980"/>
                  </a:cubicBezTo>
                  <a:cubicBezTo>
                    <a:pt x="462" y="1549"/>
                    <a:pt x="1580" y="3062"/>
                    <a:pt x="2923" y="3462"/>
                  </a:cubicBezTo>
                  <a:cubicBezTo>
                    <a:pt x="3082" y="3509"/>
                    <a:pt x="3245" y="3530"/>
                    <a:pt x="3406" y="3530"/>
                  </a:cubicBezTo>
                  <a:cubicBezTo>
                    <a:pt x="4348" y="3530"/>
                    <a:pt x="5257" y="2805"/>
                    <a:pt x="5384" y="2377"/>
                  </a:cubicBezTo>
                  <a:cubicBezTo>
                    <a:pt x="5533" y="1868"/>
                    <a:pt x="5005" y="444"/>
                    <a:pt x="3920" y="126"/>
                  </a:cubicBezTo>
                  <a:cubicBezTo>
                    <a:pt x="3621" y="37"/>
                    <a:pt x="3301" y="0"/>
                    <a:pt x="2978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3" name="Google Shape;19883;p68"/>
            <p:cNvSpPr/>
            <p:nvPr/>
          </p:nvSpPr>
          <p:spPr>
            <a:xfrm>
              <a:off x="2236814" y="3542156"/>
              <a:ext cx="144449" cy="63608"/>
            </a:xfrm>
            <a:custGeom>
              <a:avLst/>
              <a:gdLst/>
              <a:ahLst/>
              <a:cxnLst/>
              <a:rect l="l" t="t" r="r" b="b"/>
              <a:pathLst>
                <a:path w="5507" h="2425" extrusionOk="0">
                  <a:moveTo>
                    <a:pt x="2951" y="0"/>
                  </a:moveTo>
                  <a:cubicBezTo>
                    <a:pt x="1818" y="0"/>
                    <a:pt x="642" y="449"/>
                    <a:pt x="157" y="654"/>
                  </a:cubicBezTo>
                  <a:cubicBezTo>
                    <a:pt x="48" y="702"/>
                    <a:pt x="1" y="817"/>
                    <a:pt x="34" y="926"/>
                  </a:cubicBezTo>
                  <a:cubicBezTo>
                    <a:pt x="1085" y="1007"/>
                    <a:pt x="4103" y="1346"/>
                    <a:pt x="5337" y="2424"/>
                  </a:cubicBezTo>
                  <a:cubicBezTo>
                    <a:pt x="5344" y="2404"/>
                    <a:pt x="5351" y="2390"/>
                    <a:pt x="5357" y="2370"/>
                  </a:cubicBezTo>
                  <a:cubicBezTo>
                    <a:pt x="5506" y="1868"/>
                    <a:pt x="4978" y="444"/>
                    <a:pt x="3893" y="126"/>
                  </a:cubicBezTo>
                  <a:cubicBezTo>
                    <a:pt x="3594" y="37"/>
                    <a:pt x="3274" y="0"/>
                    <a:pt x="295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4" name="Google Shape;19884;p68"/>
            <p:cNvSpPr/>
            <p:nvPr/>
          </p:nvSpPr>
          <p:spPr>
            <a:xfrm>
              <a:off x="2298717" y="3457171"/>
              <a:ext cx="81654" cy="61693"/>
            </a:xfrm>
            <a:custGeom>
              <a:avLst/>
              <a:gdLst/>
              <a:ahLst/>
              <a:cxnLst/>
              <a:rect l="l" t="t" r="r" b="b"/>
              <a:pathLst>
                <a:path w="3113" h="2352" extrusionOk="0">
                  <a:moveTo>
                    <a:pt x="870" y="0"/>
                  </a:moveTo>
                  <a:cubicBezTo>
                    <a:pt x="618" y="0"/>
                    <a:pt x="394" y="18"/>
                    <a:pt x="231" y="36"/>
                  </a:cubicBezTo>
                  <a:cubicBezTo>
                    <a:pt x="88" y="50"/>
                    <a:pt x="0" y="192"/>
                    <a:pt x="48" y="328"/>
                  </a:cubicBezTo>
                  <a:cubicBezTo>
                    <a:pt x="204" y="789"/>
                    <a:pt x="611" y="1759"/>
                    <a:pt x="1289" y="2186"/>
                  </a:cubicBezTo>
                  <a:cubicBezTo>
                    <a:pt x="1479" y="2305"/>
                    <a:pt x="1699" y="2352"/>
                    <a:pt x="1915" y="2352"/>
                  </a:cubicBezTo>
                  <a:cubicBezTo>
                    <a:pt x="2376" y="2352"/>
                    <a:pt x="2821" y="2138"/>
                    <a:pt x="2936" y="1948"/>
                  </a:cubicBezTo>
                  <a:cubicBezTo>
                    <a:pt x="3113" y="1670"/>
                    <a:pt x="3038" y="735"/>
                    <a:pt x="2441" y="362"/>
                  </a:cubicBezTo>
                  <a:cubicBezTo>
                    <a:pt x="1989" y="72"/>
                    <a:pt x="1374" y="0"/>
                    <a:pt x="8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5" name="Google Shape;19885;p68"/>
            <p:cNvSpPr/>
            <p:nvPr/>
          </p:nvSpPr>
          <p:spPr>
            <a:xfrm>
              <a:off x="2299609" y="3457171"/>
              <a:ext cx="80762" cy="51647"/>
            </a:xfrm>
            <a:custGeom>
              <a:avLst/>
              <a:gdLst/>
              <a:ahLst/>
              <a:cxnLst/>
              <a:rect l="l" t="t" r="r" b="b"/>
              <a:pathLst>
                <a:path w="3079" h="1969" extrusionOk="0">
                  <a:moveTo>
                    <a:pt x="836" y="0"/>
                  </a:moveTo>
                  <a:cubicBezTo>
                    <a:pt x="584" y="0"/>
                    <a:pt x="360" y="18"/>
                    <a:pt x="197" y="36"/>
                  </a:cubicBezTo>
                  <a:cubicBezTo>
                    <a:pt x="95" y="50"/>
                    <a:pt x="14" y="124"/>
                    <a:pt x="0" y="226"/>
                  </a:cubicBezTo>
                  <a:cubicBezTo>
                    <a:pt x="570" y="470"/>
                    <a:pt x="1953" y="1114"/>
                    <a:pt x="2889" y="1969"/>
                  </a:cubicBezTo>
                  <a:cubicBezTo>
                    <a:pt x="2889" y="1962"/>
                    <a:pt x="2902" y="1955"/>
                    <a:pt x="2902" y="1948"/>
                  </a:cubicBezTo>
                  <a:cubicBezTo>
                    <a:pt x="3079" y="1670"/>
                    <a:pt x="3004" y="735"/>
                    <a:pt x="2407" y="362"/>
                  </a:cubicBezTo>
                  <a:cubicBezTo>
                    <a:pt x="1955" y="72"/>
                    <a:pt x="1340" y="0"/>
                    <a:pt x="83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6" name="Google Shape;19886;p68"/>
            <p:cNvSpPr/>
            <p:nvPr/>
          </p:nvSpPr>
          <p:spPr>
            <a:xfrm>
              <a:off x="2421080" y="3480857"/>
              <a:ext cx="85929" cy="59044"/>
            </a:xfrm>
            <a:custGeom>
              <a:avLst/>
              <a:gdLst/>
              <a:ahLst/>
              <a:cxnLst/>
              <a:rect l="l" t="t" r="r" b="b"/>
              <a:pathLst>
                <a:path w="3276" h="2251" extrusionOk="0">
                  <a:moveTo>
                    <a:pt x="1879" y="0"/>
                  </a:moveTo>
                  <a:cubicBezTo>
                    <a:pt x="1519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36" y="1717"/>
                  </a:cubicBezTo>
                  <a:cubicBezTo>
                    <a:pt x="245" y="1944"/>
                    <a:pt x="752" y="2251"/>
                    <a:pt x="1269" y="2251"/>
                  </a:cubicBezTo>
                  <a:cubicBezTo>
                    <a:pt x="1430" y="2251"/>
                    <a:pt x="1592" y="2221"/>
                    <a:pt x="1743" y="2151"/>
                  </a:cubicBezTo>
                  <a:cubicBezTo>
                    <a:pt x="2475" y="1812"/>
                    <a:pt x="2991" y="903"/>
                    <a:pt x="3208" y="462"/>
                  </a:cubicBezTo>
                  <a:cubicBezTo>
                    <a:pt x="3275" y="333"/>
                    <a:pt x="3201" y="184"/>
                    <a:pt x="3065" y="150"/>
                  </a:cubicBezTo>
                  <a:cubicBezTo>
                    <a:pt x="2793" y="85"/>
                    <a:pt x="2347" y="0"/>
                    <a:pt x="187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7" name="Google Shape;19887;p68"/>
            <p:cNvSpPr/>
            <p:nvPr/>
          </p:nvSpPr>
          <p:spPr>
            <a:xfrm>
              <a:off x="2421080" y="3480857"/>
              <a:ext cx="85221" cy="47345"/>
            </a:xfrm>
            <a:custGeom>
              <a:avLst/>
              <a:gdLst/>
              <a:ahLst/>
              <a:cxnLst/>
              <a:rect l="l" t="t" r="r" b="b"/>
              <a:pathLst>
                <a:path w="3249" h="1805" extrusionOk="0">
                  <a:moveTo>
                    <a:pt x="1881" y="0"/>
                  </a:moveTo>
                  <a:cubicBezTo>
                    <a:pt x="1520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43" y="1717"/>
                  </a:cubicBezTo>
                  <a:cubicBezTo>
                    <a:pt x="156" y="1744"/>
                    <a:pt x="177" y="1778"/>
                    <a:pt x="204" y="1805"/>
                  </a:cubicBezTo>
                  <a:cubicBezTo>
                    <a:pt x="868" y="1113"/>
                    <a:pt x="2509" y="605"/>
                    <a:pt x="3221" y="408"/>
                  </a:cubicBezTo>
                  <a:cubicBezTo>
                    <a:pt x="3248" y="293"/>
                    <a:pt x="3180" y="177"/>
                    <a:pt x="3065" y="150"/>
                  </a:cubicBezTo>
                  <a:cubicBezTo>
                    <a:pt x="2797" y="85"/>
                    <a:pt x="2351" y="0"/>
                    <a:pt x="188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8" name="Google Shape;19888;p68"/>
            <p:cNvSpPr/>
            <p:nvPr/>
          </p:nvSpPr>
          <p:spPr>
            <a:xfrm>
              <a:off x="2379269" y="3608807"/>
              <a:ext cx="129340" cy="76093"/>
            </a:xfrm>
            <a:custGeom>
              <a:avLst/>
              <a:gdLst/>
              <a:ahLst/>
              <a:cxnLst/>
              <a:rect l="l" t="t" r="r" b="b"/>
              <a:pathLst>
                <a:path w="4931" h="2901" extrusionOk="0">
                  <a:moveTo>
                    <a:pt x="4618" y="0"/>
                  </a:moveTo>
                  <a:cubicBezTo>
                    <a:pt x="4595" y="0"/>
                    <a:pt x="4570" y="4"/>
                    <a:pt x="4544" y="12"/>
                  </a:cubicBezTo>
                  <a:cubicBezTo>
                    <a:pt x="2008" y="751"/>
                    <a:pt x="225" y="2439"/>
                    <a:pt x="150" y="2514"/>
                  </a:cubicBezTo>
                  <a:cubicBezTo>
                    <a:pt x="1" y="2656"/>
                    <a:pt x="96" y="2900"/>
                    <a:pt x="306" y="2900"/>
                  </a:cubicBezTo>
                  <a:cubicBezTo>
                    <a:pt x="360" y="2900"/>
                    <a:pt x="414" y="2880"/>
                    <a:pt x="462" y="2839"/>
                  </a:cubicBezTo>
                  <a:cubicBezTo>
                    <a:pt x="476" y="2819"/>
                    <a:pt x="2238" y="1151"/>
                    <a:pt x="4666" y="446"/>
                  </a:cubicBezTo>
                  <a:cubicBezTo>
                    <a:pt x="4931" y="366"/>
                    <a:pt x="4849" y="0"/>
                    <a:pt x="4618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9" name="Google Shape;19889;p68"/>
            <p:cNvSpPr/>
            <p:nvPr/>
          </p:nvSpPr>
          <p:spPr>
            <a:xfrm>
              <a:off x="2274035" y="3568019"/>
              <a:ext cx="22400" cy="12485"/>
            </a:xfrm>
            <a:custGeom>
              <a:avLst/>
              <a:gdLst/>
              <a:ahLst/>
              <a:cxnLst/>
              <a:rect l="l" t="t" r="r" b="b"/>
              <a:pathLst>
                <a:path w="854" h="476" extrusionOk="0">
                  <a:moveTo>
                    <a:pt x="311" y="1"/>
                  </a:moveTo>
                  <a:cubicBezTo>
                    <a:pt x="25" y="1"/>
                    <a:pt x="1" y="428"/>
                    <a:pt x="290" y="455"/>
                  </a:cubicBezTo>
                  <a:cubicBezTo>
                    <a:pt x="290" y="455"/>
                    <a:pt x="378" y="455"/>
                    <a:pt x="514" y="475"/>
                  </a:cubicBezTo>
                  <a:lnTo>
                    <a:pt x="541" y="475"/>
                  </a:lnTo>
                  <a:cubicBezTo>
                    <a:pt x="826" y="475"/>
                    <a:pt x="853" y="48"/>
                    <a:pt x="562" y="21"/>
                  </a:cubicBezTo>
                  <a:lnTo>
                    <a:pt x="562" y="21"/>
                  </a:lnTo>
                  <a:lnTo>
                    <a:pt x="562" y="28"/>
                  </a:lnTo>
                  <a:cubicBezTo>
                    <a:pt x="406" y="7"/>
                    <a:pt x="317" y="1"/>
                    <a:pt x="317" y="1"/>
                  </a:cubicBezTo>
                  <a:cubicBezTo>
                    <a:pt x="315" y="1"/>
                    <a:pt x="313" y="1"/>
                    <a:pt x="3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0" name="Google Shape;19890;p68"/>
            <p:cNvSpPr/>
            <p:nvPr/>
          </p:nvSpPr>
          <p:spPr>
            <a:xfrm>
              <a:off x="2450012" y="3500398"/>
              <a:ext cx="20722" cy="13823"/>
            </a:xfrm>
            <a:custGeom>
              <a:avLst/>
              <a:gdLst/>
              <a:ahLst/>
              <a:cxnLst/>
              <a:rect l="l" t="t" r="r" b="b"/>
              <a:pathLst>
                <a:path w="790" h="527" extrusionOk="0">
                  <a:moveTo>
                    <a:pt x="547" y="0"/>
                  </a:moveTo>
                  <a:cubicBezTo>
                    <a:pt x="526" y="0"/>
                    <a:pt x="505" y="3"/>
                    <a:pt x="484" y="9"/>
                  </a:cubicBezTo>
                  <a:cubicBezTo>
                    <a:pt x="396" y="29"/>
                    <a:pt x="308" y="56"/>
                    <a:pt x="226" y="83"/>
                  </a:cubicBezTo>
                  <a:cubicBezTo>
                    <a:pt x="0" y="126"/>
                    <a:pt x="110" y="526"/>
                    <a:pt x="302" y="526"/>
                  </a:cubicBezTo>
                  <a:cubicBezTo>
                    <a:pt x="324" y="526"/>
                    <a:pt x="346" y="521"/>
                    <a:pt x="369" y="511"/>
                  </a:cubicBezTo>
                  <a:cubicBezTo>
                    <a:pt x="443" y="483"/>
                    <a:pt x="525" y="456"/>
                    <a:pt x="599" y="436"/>
                  </a:cubicBezTo>
                  <a:cubicBezTo>
                    <a:pt x="721" y="402"/>
                    <a:pt x="789" y="287"/>
                    <a:pt x="762" y="165"/>
                  </a:cubicBezTo>
                  <a:cubicBezTo>
                    <a:pt x="734" y="64"/>
                    <a:pt x="646" y="0"/>
                    <a:pt x="5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1" name="Google Shape;19891;p68"/>
            <p:cNvSpPr/>
            <p:nvPr/>
          </p:nvSpPr>
          <p:spPr>
            <a:xfrm>
              <a:off x="2303675" y="3396003"/>
              <a:ext cx="142088" cy="339390"/>
            </a:xfrm>
            <a:custGeom>
              <a:avLst/>
              <a:gdLst/>
              <a:ahLst/>
              <a:cxnLst/>
              <a:rect l="l" t="t" r="r" b="b"/>
              <a:pathLst>
                <a:path w="5417" h="12939" extrusionOk="0">
                  <a:moveTo>
                    <a:pt x="2876" y="0"/>
                  </a:moveTo>
                  <a:cubicBezTo>
                    <a:pt x="2738" y="0"/>
                    <a:pt x="2598" y="119"/>
                    <a:pt x="2652" y="293"/>
                  </a:cubicBezTo>
                  <a:cubicBezTo>
                    <a:pt x="3120" y="1758"/>
                    <a:pt x="3398" y="3270"/>
                    <a:pt x="3486" y="4802"/>
                  </a:cubicBezTo>
                  <a:cubicBezTo>
                    <a:pt x="2944" y="4063"/>
                    <a:pt x="2225" y="3473"/>
                    <a:pt x="1398" y="3080"/>
                  </a:cubicBezTo>
                  <a:cubicBezTo>
                    <a:pt x="1361" y="3063"/>
                    <a:pt x="1327" y="3055"/>
                    <a:pt x="1294" y="3055"/>
                  </a:cubicBezTo>
                  <a:cubicBezTo>
                    <a:pt x="1074" y="3055"/>
                    <a:pt x="968" y="3412"/>
                    <a:pt x="1228" y="3501"/>
                  </a:cubicBezTo>
                  <a:cubicBezTo>
                    <a:pt x="2212" y="3968"/>
                    <a:pt x="3018" y="4755"/>
                    <a:pt x="3520" y="5725"/>
                  </a:cubicBezTo>
                  <a:cubicBezTo>
                    <a:pt x="3527" y="6579"/>
                    <a:pt x="3480" y="7427"/>
                    <a:pt x="3385" y="8281"/>
                  </a:cubicBezTo>
                  <a:cubicBezTo>
                    <a:pt x="2740" y="7379"/>
                    <a:pt x="1439" y="6938"/>
                    <a:pt x="354" y="6721"/>
                  </a:cubicBezTo>
                  <a:cubicBezTo>
                    <a:pt x="341" y="6720"/>
                    <a:pt x="328" y="6719"/>
                    <a:pt x="316" y="6719"/>
                  </a:cubicBezTo>
                  <a:cubicBezTo>
                    <a:pt x="62" y="6719"/>
                    <a:pt x="0" y="7104"/>
                    <a:pt x="266" y="7162"/>
                  </a:cubicBezTo>
                  <a:cubicBezTo>
                    <a:pt x="1262" y="7366"/>
                    <a:pt x="2964" y="7874"/>
                    <a:pt x="3283" y="9088"/>
                  </a:cubicBezTo>
                  <a:cubicBezTo>
                    <a:pt x="2957" y="11224"/>
                    <a:pt x="2415" y="12600"/>
                    <a:pt x="2401" y="12627"/>
                  </a:cubicBezTo>
                  <a:cubicBezTo>
                    <a:pt x="2328" y="12805"/>
                    <a:pt x="2474" y="12939"/>
                    <a:pt x="2618" y="12939"/>
                  </a:cubicBezTo>
                  <a:cubicBezTo>
                    <a:pt x="2700" y="12939"/>
                    <a:pt x="2780" y="12897"/>
                    <a:pt x="2822" y="12797"/>
                  </a:cubicBezTo>
                  <a:cubicBezTo>
                    <a:pt x="2829" y="12763"/>
                    <a:pt x="3398" y="11332"/>
                    <a:pt x="3737" y="9108"/>
                  </a:cubicBezTo>
                  <a:lnTo>
                    <a:pt x="3737" y="9101"/>
                  </a:lnTo>
                  <a:cubicBezTo>
                    <a:pt x="3859" y="8254"/>
                    <a:pt x="3941" y="7393"/>
                    <a:pt x="3961" y="6538"/>
                  </a:cubicBezTo>
                  <a:cubicBezTo>
                    <a:pt x="4151" y="5833"/>
                    <a:pt x="4598" y="5230"/>
                    <a:pt x="5209" y="4843"/>
                  </a:cubicBezTo>
                  <a:cubicBezTo>
                    <a:pt x="5417" y="4708"/>
                    <a:pt x="5284" y="4424"/>
                    <a:pt x="5090" y="4424"/>
                  </a:cubicBezTo>
                  <a:cubicBezTo>
                    <a:pt x="5050" y="4424"/>
                    <a:pt x="5007" y="4436"/>
                    <a:pt x="4965" y="4463"/>
                  </a:cubicBezTo>
                  <a:cubicBezTo>
                    <a:pt x="4564" y="4721"/>
                    <a:pt x="4219" y="5060"/>
                    <a:pt x="3961" y="5453"/>
                  </a:cubicBezTo>
                  <a:cubicBezTo>
                    <a:pt x="3920" y="3657"/>
                    <a:pt x="3629" y="1873"/>
                    <a:pt x="3086" y="158"/>
                  </a:cubicBezTo>
                  <a:cubicBezTo>
                    <a:pt x="3050" y="48"/>
                    <a:pt x="2963" y="0"/>
                    <a:pt x="287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92" name="Google Shape;19892;p68"/>
          <p:cNvGrpSpPr/>
          <p:nvPr/>
        </p:nvGrpSpPr>
        <p:grpSpPr>
          <a:xfrm>
            <a:off x="5492823" y="3385563"/>
            <a:ext cx="375325" cy="329606"/>
            <a:chOff x="5492823" y="3385563"/>
            <a:chExt cx="375325" cy="329606"/>
          </a:xfrm>
        </p:grpSpPr>
        <p:sp>
          <p:nvSpPr>
            <p:cNvPr id="19893" name="Google Shape;19893;p68"/>
            <p:cNvSpPr/>
            <p:nvPr/>
          </p:nvSpPr>
          <p:spPr>
            <a:xfrm>
              <a:off x="5531617" y="3399019"/>
              <a:ext cx="53719" cy="53404"/>
            </a:xfrm>
            <a:custGeom>
              <a:avLst/>
              <a:gdLst/>
              <a:ahLst/>
              <a:cxnLst/>
              <a:rect l="l" t="t" r="r" b="b"/>
              <a:pathLst>
                <a:path w="2048" h="2036" extrusionOk="0">
                  <a:moveTo>
                    <a:pt x="881" y="1"/>
                  </a:moveTo>
                  <a:cubicBezTo>
                    <a:pt x="744" y="1"/>
                    <a:pt x="609" y="37"/>
                    <a:pt x="488" y="111"/>
                  </a:cubicBezTo>
                  <a:cubicBezTo>
                    <a:pt x="109" y="341"/>
                    <a:pt x="0" y="850"/>
                    <a:pt x="305" y="1324"/>
                  </a:cubicBezTo>
                  <a:cubicBezTo>
                    <a:pt x="549" y="1704"/>
                    <a:pt x="1031" y="2036"/>
                    <a:pt x="1409" y="2036"/>
                  </a:cubicBezTo>
                  <a:cubicBezTo>
                    <a:pt x="1504" y="2036"/>
                    <a:pt x="1592" y="2015"/>
                    <a:pt x="1668" y="1968"/>
                  </a:cubicBezTo>
                  <a:cubicBezTo>
                    <a:pt x="2048" y="1738"/>
                    <a:pt x="1987" y="965"/>
                    <a:pt x="1682" y="490"/>
                  </a:cubicBezTo>
                  <a:cubicBezTo>
                    <a:pt x="1478" y="167"/>
                    <a:pt x="1174" y="1"/>
                    <a:pt x="88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4" name="Google Shape;19894;p68"/>
            <p:cNvSpPr/>
            <p:nvPr/>
          </p:nvSpPr>
          <p:spPr>
            <a:xfrm>
              <a:off x="5492823" y="3446417"/>
              <a:ext cx="50729" cy="42388"/>
            </a:xfrm>
            <a:custGeom>
              <a:avLst/>
              <a:gdLst/>
              <a:ahLst/>
              <a:cxnLst/>
              <a:rect l="l" t="t" r="r" b="b"/>
              <a:pathLst>
                <a:path w="1934" h="1616" extrusionOk="0">
                  <a:moveTo>
                    <a:pt x="726" y="0"/>
                  </a:moveTo>
                  <a:cubicBezTo>
                    <a:pt x="538" y="0"/>
                    <a:pt x="366" y="75"/>
                    <a:pt x="245" y="216"/>
                  </a:cubicBezTo>
                  <a:cubicBezTo>
                    <a:pt x="1" y="501"/>
                    <a:pt x="42" y="941"/>
                    <a:pt x="414" y="1267"/>
                  </a:cubicBezTo>
                  <a:cubicBezTo>
                    <a:pt x="655" y="1472"/>
                    <a:pt x="1010" y="1615"/>
                    <a:pt x="1298" y="1615"/>
                  </a:cubicBezTo>
                  <a:cubicBezTo>
                    <a:pt x="1457" y="1615"/>
                    <a:pt x="1596" y="1572"/>
                    <a:pt x="1682" y="1470"/>
                  </a:cubicBezTo>
                  <a:cubicBezTo>
                    <a:pt x="1933" y="1192"/>
                    <a:pt x="1682" y="562"/>
                    <a:pt x="1316" y="243"/>
                  </a:cubicBezTo>
                  <a:cubicBezTo>
                    <a:pt x="1128" y="78"/>
                    <a:pt x="918" y="0"/>
                    <a:pt x="72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5" name="Google Shape;19895;p68"/>
            <p:cNvSpPr/>
            <p:nvPr/>
          </p:nvSpPr>
          <p:spPr>
            <a:xfrm>
              <a:off x="5654321" y="3412318"/>
              <a:ext cx="43437" cy="47660"/>
            </a:xfrm>
            <a:custGeom>
              <a:avLst/>
              <a:gdLst/>
              <a:ahLst/>
              <a:cxnLst/>
              <a:rect l="l" t="t" r="r" b="b"/>
              <a:pathLst>
                <a:path w="1656" h="1817" extrusionOk="0">
                  <a:moveTo>
                    <a:pt x="917" y="0"/>
                  </a:moveTo>
                  <a:cubicBezTo>
                    <a:pt x="645" y="0"/>
                    <a:pt x="369" y="174"/>
                    <a:pt x="211" y="505"/>
                  </a:cubicBezTo>
                  <a:cubicBezTo>
                    <a:pt x="1" y="946"/>
                    <a:pt x="14" y="1617"/>
                    <a:pt x="353" y="1780"/>
                  </a:cubicBezTo>
                  <a:cubicBezTo>
                    <a:pt x="405" y="1805"/>
                    <a:pt x="462" y="1817"/>
                    <a:pt x="522" y="1817"/>
                  </a:cubicBezTo>
                  <a:cubicBezTo>
                    <a:pt x="849" y="1817"/>
                    <a:pt x="1260" y="1467"/>
                    <a:pt x="1438" y="1089"/>
                  </a:cubicBezTo>
                  <a:cubicBezTo>
                    <a:pt x="1655" y="648"/>
                    <a:pt x="1520" y="221"/>
                    <a:pt x="1181" y="58"/>
                  </a:cubicBezTo>
                  <a:cubicBezTo>
                    <a:pt x="1096" y="19"/>
                    <a:pt x="1007" y="0"/>
                    <a:pt x="91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6" name="Google Shape;19896;p68"/>
            <p:cNvSpPr/>
            <p:nvPr/>
          </p:nvSpPr>
          <p:spPr>
            <a:xfrm>
              <a:off x="5541742" y="3464332"/>
              <a:ext cx="135373" cy="89182"/>
            </a:xfrm>
            <a:custGeom>
              <a:avLst/>
              <a:gdLst/>
              <a:ahLst/>
              <a:cxnLst/>
              <a:rect l="l" t="t" r="r" b="b"/>
              <a:pathLst>
                <a:path w="5161" h="3400" extrusionOk="0">
                  <a:moveTo>
                    <a:pt x="2723" y="0"/>
                  </a:moveTo>
                  <a:cubicBezTo>
                    <a:pt x="2543" y="0"/>
                    <a:pt x="2362" y="18"/>
                    <a:pt x="2184" y="55"/>
                  </a:cubicBezTo>
                  <a:cubicBezTo>
                    <a:pt x="862" y="326"/>
                    <a:pt x="1" y="1547"/>
                    <a:pt x="204" y="2537"/>
                  </a:cubicBezTo>
                  <a:cubicBezTo>
                    <a:pt x="336" y="3180"/>
                    <a:pt x="853" y="3400"/>
                    <a:pt x="1562" y="3400"/>
                  </a:cubicBezTo>
                  <a:cubicBezTo>
                    <a:pt x="1943" y="3400"/>
                    <a:pt x="2380" y="3336"/>
                    <a:pt x="2842" y="3242"/>
                  </a:cubicBezTo>
                  <a:cubicBezTo>
                    <a:pt x="4157" y="2970"/>
                    <a:pt x="5161" y="2503"/>
                    <a:pt x="4910" y="1519"/>
                  </a:cubicBezTo>
                  <a:cubicBezTo>
                    <a:pt x="4645" y="523"/>
                    <a:pt x="3818" y="204"/>
                    <a:pt x="3465" y="102"/>
                  </a:cubicBezTo>
                  <a:cubicBezTo>
                    <a:pt x="3224" y="35"/>
                    <a:pt x="2974" y="0"/>
                    <a:pt x="272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7" name="Google Shape;19897;p68"/>
            <p:cNvSpPr/>
            <p:nvPr/>
          </p:nvSpPr>
          <p:spPr>
            <a:xfrm>
              <a:off x="5596877" y="3385563"/>
              <a:ext cx="46270" cy="57470"/>
            </a:xfrm>
            <a:custGeom>
              <a:avLst/>
              <a:gdLst/>
              <a:ahLst/>
              <a:cxnLst/>
              <a:rect l="l" t="t" r="r" b="b"/>
              <a:pathLst>
                <a:path w="1764" h="2191" extrusionOk="0">
                  <a:moveTo>
                    <a:pt x="900" y="1"/>
                  </a:moveTo>
                  <a:cubicBezTo>
                    <a:pt x="513" y="1"/>
                    <a:pt x="174" y="303"/>
                    <a:pt x="89" y="800"/>
                  </a:cubicBezTo>
                  <a:cubicBezTo>
                    <a:pt x="1" y="1356"/>
                    <a:pt x="245" y="2102"/>
                    <a:pt x="679" y="2183"/>
                  </a:cubicBezTo>
                  <a:cubicBezTo>
                    <a:pt x="705" y="2188"/>
                    <a:pt x="732" y="2190"/>
                    <a:pt x="758" y="2190"/>
                  </a:cubicBezTo>
                  <a:cubicBezTo>
                    <a:pt x="1174" y="2190"/>
                    <a:pt x="1586" y="1614"/>
                    <a:pt x="1675" y="1091"/>
                  </a:cubicBezTo>
                  <a:cubicBezTo>
                    <a:pt x="1764" y="542"/>
                    <a:pt x="1472" y="95"/>
                    <a:pt x="1038" y="13"/>
                  </a:cubicBezTo>
                  <a:cubicBezTo>
                    <a:pt x="991" y="5"/>
                    <a:pt x="945" y="1"/>
                    <a:pt x="90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8" name="Google Shape;19898;p68"/>
            <p:cNvSpPr/>
            <p:nvPr/>
          </p:nvSpPr>
          <p:spPr>
            <a:xfrm>
              <a:off x="5542109" y="3467532"/>
              <a:ext cx="50519" cy="85956"/>
            </a:xfrm>
            <a:custGeom>
              <a:avLst/>
              <a:gdLst/>
              <a:ahLst/>
              <a:cxnLst/>
              <a:rect l="l" t="t" r="r" b="b"/>
              <a:pathLst>
                <a:path w="1926" h="3277" extrusionOk="0">
                  <a:moveTo>
                    <a:pt x="1926" y="1"/>
                  </a:moveTo>
                  <a:cubicBezTo>
                    <a:pt x="746" y="360"/>
                    <a:pt x="0" y="1492"/>
                    <a:pt x="190" y="2415"/>
                  </a:cubicBezTo>
                  <a:cubicBezTo>
                    <a:pt x="320" y="3063"/>
                    <a:pt x="839" y="3277"/>
                    <a:pt x="1542" y="3277"/>
                  </a:cubicBezTo>
                  <a:cubicBezTo>
                    <a:pt x="1575" y="3277"/>
                    <a:pt x="1608" y="3277"/>
                    <a:pt x="1641" y="3276"/>
                  </a:cubicBezTo>
                  <a:cubicBezTo>
                    <a:pt x="1465" y="3106"/>
                    <a:pt x="1343" y="2882"/>
                    <a:pt x="1282" y="2645"/>
                  </a:cubicBezTo>
                  <a:cubicBezTo>
                    <a:pt x="1031" y="1791"/>
                    <a:pt x="1295" y="726"/>
                    <a:pt x="192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9" name="Google Shape;19899;p68"/>
            <p:cNvSpPr/>
            <p:nvPr/>
          </p:nvSpPr>
          <p:spPr>
            <a:xfrm>
              <a:off x="5492823" y="3450273"/>
              <a:ext cx="46821" cy="38532"/>
            </a:xfrm>
            <a:custGeom>
              <a:avLst/>
              <a:gdLst/>
              <a:ahLst/>
              <a:cxnLst/>
              <a:rect l="l" t="t" r="r" b="b"/>
              <a:pathLst>
                <a:path w="1785" h="1469" extrusionOk="0">
                  <a:moveTo>
                    <a:pt x="320" y="1"/>
                  </a:moveTo>
                  <a:cubicBezTo>
                    <a:pt x="299" y="21"/>
                    <a:pt x="272" y="42"/>
                    <a:pt x="252" y="69"/>
                  </a:cubicBezTo>
                  <a:cubicBezTo>
                    <a:pt x="1" y="354"/>
                    <a:pt x="48" y="801"/>
                    <a:pt x="421" y="1120"/>
                  </a:cubicBezTo>
                  <a:cubicBezTo>
                    <a:pt x="661" y="1325"/>
                    <a:pt x="1014" y="1468"/>
                    <a:pt x="1302" y="1468"/>
                  </a:cubicBezTo>
                  <a:cubicBezTo>
                    <a:pt x="1461" y="1468"/>
                    <a:pt x="1600" y="1425"/>
                    <a:pt x="1689" y="1323"/>
                  </a:cubicBezTo>
                  <a:cubicBezTo>
                    <a:pt x="1744" y="1262"/>
                    <a:pt x="1777" y="1181"/>
                    <a:pt x="1784" y="1099"/>
                  </a:cubicBezTo>
                  <a:cubicBezTo>
                    <a:pt x="1452" y="1099"/>
                    <a:pt x="1011" y="910"/>
                    <a:pt x="713" y="645"/>
                  </a:cubicBezTo>
                  <a:cubicBezTo>
                    <a:pt x="509" y="482"/>
                    <a:pt x="374" y="259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0" name="Google Shape;19900;p68"/>
            <p:cNvSpPr/>
            <p:nvPr/>
          </p:nvSpPr>
          <p:spPr>
            <a:xfrm>
              <a:off x="5531774" y="3399596"/>
              <a:ext cx="44486" cy="52827"/>
            </a:xfrm>
            <a:custGeom>
              <a:avLst/>
              <a:gdLst/>
              <a:ahLst/>
              <a:cxnLst/>
              <a:rect l="l" t="t" r="r" b="b"/>
              <a:pathLst>
                <a:path w="1696" h="2014" extrusionOk="0">
                  <a:moveTo>
                    <a:pt x="713" y="0"/>
                  </a:moveTo>
                  <a:cubicBezTo>
                    <a:pt x="631" y="14"/>
                    <a:pt x="557" y="48"/>
                    <a:pt x="482" y="89"/>
                  </a:cubicBezTo>
                  <a:cubicBezTo>
                    <a:pt x="103" y="319"/>
                    <a:pt x="1" y="821"/>
                    <a:pt x="299" y="1302"/>
                  </a:cubicBezTo>
                  <a:cubicBezTo>
                    <a:pt x="543" y="1682"/>
                    <a:pt x="1025" y="2014"/>
                    <a:pt x="1403" y="2014"/>
                  </a:cubicBezTo>
                  <a:cubicBezTo>
                    <a:pt x="1498" y="2014"/>
                    <a:pt x="1586" y="1993"/>
                    <a:pt x="1662" y="1946"/>
                  </a:cubicBezTo>
                  <a:cubicBezTo>
                    <a:pt x="1676" y="1933"/>
                    <a:pt x="1682" y="1926"/>
                    <a:pt x="1696" y="1913"/>
                  </a:cubicBezTo>
                  <a:cubicBezTo>
                    <a:pt x="1357" y="1763"/>
                    <a:pt x="998" y="1404"/>
                    <a:pt x="801" y="1031"/>
                  </a:cubicBezTo>
                  <a:cubicBezTo>
                    <a:pt x="591" y="645"/>
                    <a:pt x="577" y="272"/>
                    <a:pt x="71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1" name="Google Shape;19901;p68"/>
            <p:cNvSpPr/>
            <p:nvPr/>
          </p:nvSpPr>
          <p:spPr>
            <a:xfrm>
              <a:off x="5597244" y="3385563"/>
              <a:ext cx="34886" cy="55686"/>
            </a:xfrm>
            <a:custGeom>
              <a:avLst/>
              <a:gdLst/>
              <a:ahLst/>
              <a:cxnLst/>
              <a:rect l="l" t="t" r="r" b="b"/>
              <a:pathLst>
                <a:path w="1330" h="2123" extrusionOk="0">
                  <a:moveTo>
                    <a:pt x="886" y="1"/>
                  </a:moveTo>
                  <a:cubicBezTo>
                    <a:pt x="500" y="1"/>
                    <a:pt x="160" y="303"/>
                    <a:pt x="81" y="800"/>
                  </a:cubicBezTo>
                  <a:cubicBezTo>
                    <a:pt x="0" y="1281"/>
                    <a:pt x="176" y="1912"/>
                    <a:pt x="509" y="2122"/>
                  </a:cubicBezTo>
                  <a:cubicBezTo>
                    <a:pt x="421" y="1729"/>
                    <a:pt x="434" y="1315"/>
                    <a:pt x="563" y="936"/>
                  </a:cubicBezTo>
                  <a:cubicBezTo>
                    <a:pt x="712" y="508"/>
                    <a:pt x="1004" y="237"/>
                    <a:pt x="1329" y="142"/>
                  </a:cubicBezTo>
                  <a:cubicBezTo>
                    <a:pt x="1234" y="81"/>
                    <a:pt x="1132" y="34"/>
                    <a:pt x="1024" y="13"/>
                  </a:cubicBezTo>
                  <a:cubicBezTo>
                    <a:pt x="977" y="5"/>
                    <a:pt x="931" y="1"/>
                    <a:pt x="88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2" name="Google Shape;19902;p68"/>
            <p:cNvSpPr/>
            <p:nvPr/>
          </p:nvSpPr>
          <p:spPr>
            <a:xfrm>
              <a:off x="5654872" y="3412292"/>
              <a:ext cx="38086" cy="42807"/>
            </a:xfrm>
            <a:custGeom>
              <a:avLst/>
              <a:gdLst/>
              <a:ahLst/>
              <a:cxnLst/>
              <a:rect l="l" t="t" r="r" b="b"/>
              <a:pathLst>
                <a:path w="1452" h="1632" extrusionOk="0">
                  <a:moveTo>
                    <a:pt x="892" y="0"/>
                  </a:moveTo>
                  <a:cubicBezTo>
                    <a:pt x="622" y="0"/>
                    <a:pt x="347" y="172"/>
                    <a:pt x="190" y="506"/>
                  </a:cubicBezTo>
                  <a:cubicBezTo>
                    <a:pt x="20" y="859"/>
                    <a:pt x="0" y="1368"/>
                    <a:pt x="176" y="1632"/>
                  </a:cubicBezTo>
                  <a:cubicBezTo>
                    <a:pt x="244" y="1293"/>
                    <a:pt x="400" y="974"/>
                    <a:pt x="631" y="717"/>
                  </a:cubicBezTo>
                  <a:cubicBezTo>
                    <a:pt x="829" y="485"/>
                    <a:pt x="1124" y="357"/>
                    <a:pt x="1428" y="357"/>
                  </a:cubicBezTo>
                  <a:cubicBezTo>
                    <a:pt x="1435" y="357"/>
                    <a:pt x="1443" y="357"/>
                    <a:pt x="1451" y="357"/>
                  </a:cubicBezTo>
                  <a:cubicBezTo>
                    <a:pt x="1390" y="228"/>
                    <a:pt x="1288" y="120"/>
                    <a:pt x="1160" y="59"/>
                  </a:cubicBezTo>
                  <a:cubicBezTo>
                    <a:pt x="1074" y="20"/>
                    <a:pt x="983" y="0"/>
                    <a:pt x="892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3" name="Google Shape;19903;p68"/>
            <p:cNvSpPr/>
            <p:nvPr/>
          </p:nvSpPr>
          <p:spPr>
            <a:xfrm>
              <a:off x="5730624" y="3541868"/>
              <a:ext cx="43070" cy="57863"/>
            </a:xfrm>
            <a:custGeom>
              <a:avLst/>
              <a:gdLst/>
              <a:ahLst/>
              <a:cxnLst/>
              <a:rect l="l" t="t" r="r" b="b"/>
              <a:pathLst>
                <a:path w="1642" h="2206" extrusionOk="0">
                  <a:moveTo>
                    <a:pt x="807" y="0"/>
                  </a:moveTo>
                  <a:cubicBezTo>
                    <a:pt x="381" y="0"/>
                    <a:pt x="27" y="362"/>
                    <a:pt x="14" y="910"/>
                  </a:cubicBezTo>
                  <a:cubicBezTo>
                    <a:pt x="1" y="1472"/>
                    <a:pt x="346" y="2184"/>
                    <a:pt x="787" y="2205"/>
                  </a:cubicBezTo>
                  <a:cubicBezTo>
                    <a:pt x="794" y="2205"/>
                    <a:pt x="800" y="2205"/>
                    <a:pt x="807" y="2205"/>
                  </a:cubicBezTo>
                  <a:cubicBezTo>
                    <a:pt x="1246" y="2205"/>
                    <a:pt x="1608" y="1539"/>
                    <a:pt x="1628" y="984"/>
                  </a:cubicBezTo>
                  <a:cubicBezTo>
                    <a:pt x="1642" y="415"/>
                    <a:pt x="1289" y="21"/>
                    <a:pt x="841" y="1"/>
                  </a:cubicBezTo>
                  <a:cubicBezTo>
                    <a:pt x="830" y="0"/>
                    <a:pt x="818" y="0"/>
                    <a:pt x="80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4" name="Google Shape;19904;p68"/>
            <p:cNvSpPr/>
            <p:nvPr/>
          </p:nvSpPr>
          <p:spPr>
            <a:xfrm>
              <a:off x="5672472" y="3557868"/>
              <a:ext cx="41102" cy="49260"/>
            </a:xfrm>
            <a:custGeom>
              <a:avLst/>
              <a:gdLst/>
              <a:ahLst/>
              <a:cxnLst/>
              <a:rect l="l" t="t" r="r" b="b"/>
              <a:pathLst>
                <a:path w="1567" h="1878" extrusionOk="0">
                  <a:moveTo>
                    <a:pt x="728" y="1"/>
                  </a:moveTo>
                  <a:cubicBezTo>
                    <a:pt x="675" y="1"/>
                    <a:pt x="622" y="8"/>
                    <a:pt x="570" y="22"/>
                  </a:cubicBezTo>
                  <a:cubicBezTo>
                    <a:pt x="211" y="123"/>
                    <a:pt x="0" y="516"/>
                    <a:pt x="122" y="991"/>
                  </a:cubicBezTo>
                  <a:cubicBezTo>
                    <a:pt x="240" y="1420"/>
                    <a:pt x="626" y="1877"/>
                    <a:pt x="972" y="1877"/>
                  </a:cubicBezTo>
                  <a:cubicBezTo>
                    <a:pt x="1003" y="1877"/>
                    <a:pt x="1034" y="1874"/>
                    <a:pt x="1065" y="1866"/>
                  </a:cubicBezTo>
                  <a:cubicBezTo>
                    <a:pt x="1424" y="1771"/>
                    <a:pt x="1567" y="1113"/>
                    <a:pt x="1438" y="639"/>
                  </a:cubicBezTo>
                  <a:cubicBezTo>
                    <a:pt x="1334" y="233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5" name="Google Shape;19905;p68"/>
            <p:cNvSpPr/>
            <p:nvPr/>
          </p:nvSpPr>
          <p:spPr>
            <a:xfrm>
              <a:off x="5815111" y="3621974"/>
              <a:ext cx="53037" cy="39712"/>
            </a:xfrm>
            <a:custGeom>
              <a:avLst/>
              <a:gdLst/>
              <a:ahLst/>
              <a:cxnLst/>
              <a:rect l="l" t="t" r="r" b="b"/>
              <a:pathLst>
                <a:path w="2022" h="1514" extrusionOk="0">
                  <a:moveTo>
                    <a:pt x="1262" y="1"/>
                  </a:moveTo>
                  <a:cubicBezTo>
                    <a:pt x="1109" y="1"/>
                    <a:pt x="944" y="46"/>
                    <a:pt x="780" y="141"/>
                  </a:cubicBezTo>
                  <a:cubicBezTo>
                    <a:pt x="353" y="391"/>
                    <a:pt x="0" y="961"/>
                    <a:pt x="183" y="1286"/>
                  </a:cubicBezTo>
                  <a:cubicBezTo>
                    <a:pt x="277" y="1444"/>
                    <a:pt x="490" y="1514"/>
                    <a:pt x="732" y="1514"/>
                  </a:cubicBezTo>
                  <a:cubicBezTo>
                    <a:pt x="980" y="1514"/>
                    <a:pt x="1259" y="1441"/>
                    <a:pt x="1472" y="1314"/>
                  </a:cubicBezTo>
                  <a:cubicBezTo>
                    <a:pt x="1892" y="1063"/>
                    <a:pt x="2021" y="636"/>
                    <a:pt x="1824" y="310"/>
                  </a:cubicBezTo>
                  <a:cubicBezTo>
                    <a:pt x="1708" y="111"/>
                    <a:pt x="1501" y="1"/>
                    <a:pt x="12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6" name="Google Shape;19906;p68"/>
            <p:cNvSpPr/>
            <p:nvPr/>
          </p:nvSpPr>
          <p:spPr>
            <a:xfrm>
              <a:off x="5673180" y="3620138"/>
              <a:ext cx="136265" cy="95031"/>
            </a:xfrm>
            <a:custGeom>
              <a:avLst/>
              <a:gdLst/>
              <a:ahLst/>
              <a:cxnLst/>
              <a:rect l="l" t="t" r="r" b="b"/>
              <a:pathLst>
                <a:path w="5195" h="3623" extrusionOk="0">
                  <a:moveTo>
                    <a:pt x="2409" y="1"/>
                  </a:moveTo>
                  <a:cubicBezTo>
                    <a:pt x="1494" y="1"/>
                    <a:pt x="664" y="472"/>
                    <a:pt x="380" y="1160"/>
                  </a:cubicBezTo>
                  <a:cubicBezTo>
                    <a:pt x="0" y="2096"/>
                    <a:pt x="936" y="2699"/>
                    <a:pt x="2177" y="3214"/>
                  </a:cubicBezTo>
                  <a:cubicBezTo>
                    <a:pt x="2775" y="3458"/>
                    <a:pt x="3338" y="3622"/>
                    <a:pt x="3799" y="3622"/>
                  </a:cubicBezTo>
                  <a:cubicBezTo>
                    <a:pt x="4301" y="3622"/>
                    <a:pt x="4682" y="3428"/>
                    <a:pt x="4855" y="2930"/>
                  </a:cubicBezTo>
                  <a:cubicBezTo>
                    <a:pt x="5194" y="1953"/>
                    <a:pt x="4686" y="1234"/>
                    <a:pt x="4449" y="956"/>
                  </a:cubicBezTo>
                  <a:cubicBezTo>
                    <a:pt x="4164" y="624"/>
                    <a:pt x="3811" y="367"/>
                    <a:pt x="3411" y="197"/>
                  </a:cubicBezTo>
                  <a:cubicBezTo>
                    <a:pt x="3080" y="62"/>
                    <a:pt x="2739" y="1"/>
                    <a:pt x="240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7" name="Google Shape;19907;p68"/>
            <p:cNvSpPr/>
            <p:nvPr/>
          </p:nvSpPr>
          <p:spPr>
            <a:xfrm>
              <a:off x="5779884" y="3567363"/>
              <a:ext cx="56237" cy="51280"/>
            </a:xfrm>
            <a:custGeom>
              <a:avLst/>
              <a:gdLst/>
              <a:ahLst/>
              <a:cxnLst/>
              <a:rect l="l" t="t" r="r" b="b"/>
              <a:pathLst>
                <a:path w="2144" h="1955" extrusionOk="0">
                  <a:moveTo>
                    <a:pt x="1308" y="1"/>
                  </a:moveTo>
                  <a:cubicBezTo>
                    <a:pt x="1070" y="1"/>
                    <a:pt x="818" y="109"/>
                    <a:pt x="604" y="338"/>
                  </a:cubicBezTo>
                  <a:cubicBezTo>
                    <a:pt x="218" y="751"/>
                    <a:pt x="1" y="1504"/>
                    <a:pt x="320" y="1816"/>
                  </a:cubicBezTo>
                  <a:cubicBezTo>
                    <a:pt x="418" y="1912"/>
                    <a:pt x="556" y="1954"/>
                    <a:pt x="711" y="1954"/>
                  </a:cubicBezTo>
                  <a:cubicBezTo>
                    <a:pt x="1058" y="1954"/>
                    <a:pt x="1490" y="1744"/>
                    <a:pt x="1757" y="1463"/>
                  </a:cubicBezTo>
                  <a:cubicBezTo>
                    <a:pt x="2144" y="1050"/>
                    <a:pt x="2144" y="521"/>
                    <a:pt x="1825" y="209"/>
                  </a:cubicBezTo>
                  <a:cubicBezTo>
                    <a:pt x="1682" y="72"/>
                    <a:pt x="1500" y="1"/>
                    <a:pt x="130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8" name="Google Shape;19908;p68"/>
            <p:cNvSpPr/>
            <p:nvPr/>
          </p:nvSpPr>
          <p:spPr>
            <a:xfrm>
              <a:off x="5676380" y="3620243"/>
              <a:ext cx="79897" cy="70349"/>
            </a:xfrm>
            <a:custGeom>
              <a:avLst/>
              <a:gdLst/>
              <a:ahLst/>
              <a:cxnLst/>
              <a:rect l="l" t="t" r="r" b="b"/>
              <a:pathLst>
                <a:path w="3046" h="2682" extrusionOk="0">
                  <a:moveTo>
                    <a:pt x="2283" y="0"/>
                  </a:moveTo>
                  <a:cubicBezTo>
                    <a:pt x="1369" y="0"/>
                    <a:pt x="540" y="470"/>
                    <a:pt x="258" y="1156"/>
                  </a:cubicBezTo>
                  <a:cubicBezTo>
                    <a:pt x="1" y="1793"/>
                    <a:pt x="346" y="2275"/>
                    <a:pt x="990" y="2681"/>
                  </a:cubicBezTo>
                  <a:cubicBezTo>
                    <a:pt x="943" y="2437"/>
                    <a:pt x="957" y="2186"/>
                    <a:pt x="1038" y="1949"/>
                  </a:cubicBezTo>
                  <a:cubicBezTo>
                    <a:pt x="1309" y="1102"/>
                    <a:pt x="2123" y="363"/>
                    <a:pt x="3045" y="112"/>
                  </a:cubicBezTo>
                  <a:cubicBezTo>
                    <a:pt x="2791" y="36"/>
                    <a:pt x="2534" y="0"/>
                    <a:pt x="228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9" name="Google Shape;19909;p68"/>
            <p:cNvSpPr/>
            <p:nvPr/>
          </p:nvSpPr>
          <p:spPr>
            <a:xfrm>
              <a:off x="5672289" y="3558052"/>
              <a:ext cx="33286" cy="49076"/>
            </a:xfrm>
            <a:custGeom>
              <a:avLst/>
              <a:gdLst/>
              <a:ahLst/>
              <a:cxnLst/>
              <a:rect l="l" t="t" r="r" b="b"/>
              <a:pathLst>
                <a:path w="1269" h="1871" extrusionOk="0">
                  <a:moveTo>
                    <a:pt x="672" y="1"/>
                  </a:moveTo>
                  <a:cubicBezTo>
                    <a:pt x="638" y="1"/>
                    <a:pt x="611" y="8"/>
                    <a:pt x="577" y="15"/>
                  </a:cubicBezTo>
                  <a:cubicBezTo>
                    <a:pt x="211" y="116"/>
                    <a:pt x="1" y="509"/>
                    <a:pt x="129" y="984"/>
                  </a:cubicBezTo>
                  <a:cubicBezTo>
                    <a:pt x="247" y="1413"/>
                    <a:pt x="633" y="1870"/>
                    <a:pt x="979" y="1870"/>
                  </a:cubicBezTo>
                  <a:cubicBezTo>
                    <a:pt x="1010" y="1870"/>
                    <a:pt x="1041" y="1867"/>
                    <a:pt x="1072" y="1859"/>
                  </a:cubicBezTo>
                  <a:cubicBezTo>
                    <a:pt x="1146" y="1832"/>
                    <a:pt x="1221" y="1784"/>
                    <a:pt x="1269" y="1723"/>
                  </a:cubicBezTo>
                  <a:cubicBezTo>
                    <a:pt x="997" y="1540"/>
                    <a:pt x="740" y="1140"/>
                    <a:pt x="638" y="754"/>
                  </a:cubicBezTo>
                  <a:cubicBezTo>
                    <a:pt x="563" y="503"/>
                    <a:pt x="577" y="238"/>
                    <a:pt x="67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0" name="Google Shape;19910;p68"/>
            <p:cNvSpPr/>
            <p:nvPr/>
          </p:nvSpPr>
          <p:spPr>
            <a:xfrm>
              <a:off x="5730624" y="3541868"/>
              <a:ext cx="28486" cy="57837"/>
            </a:xfrm>
            <a:custGeom>
              <a:avLst/>
              <a:gdLst/>
              <a:ahLst/>
              <a:cxnLst/>
              <a:rect l="l" t="t" r="r" b="b"/>
              <a:pathLst>
                <a:path w="1086" h="2205" extrusionOk="0">
                  <a:moveTo>
                    <a:pt x="806" y="0"/>
                  </a:moveTo>
                  <a:cubicBezTo>
                    <a:pt x="381" y="0"/>
                    <a:pt x="27" y="355"/>
                    <a:pt x="14" y="910"/>
                  </a:cubicBezTo>
                  <a:cubicBezTo>
                    <a:pt x="1" y="1472"/>
                    <a:pt x="346" y="2177"/>
                    <a:pt x="787" y="2205"/>
                  </a:cubicBezTo>
                  <a:cubicBezTo>
                    <a:pt x="801" y="2198"/>
                    <a:pt x="821" y="2198"/>
                    <a:pt x="835" y="2198"/>
                  </a:cubicBezTo>
                  <a:cubicBezTo>
                    <a:pt x="638" y="1879"/>
                    <a:pt x="543" y="1377"/>
                    <a:pt x="584" y="964"/>
                  </a:cubicBezTo>
                  <a:cubicBezTo>
                    <a:pt x="624" y="523"/>
                    <a:pt x="828" y="204"/>
                    <a:pt x="1086" y="55"/>
                  </a:cubicBezTo>
                  <a:cubicBezTo>
                    <a:pt x="1011" y="28"/>
                    <a:pt x="930" y="8"/>
                    <a:pt x="841" y="1"/>
                  </a:cubicBezTo>
                  <a:cubicBezTo>
                    <a:pt x="830" y="0"/>
                    <a:pt x="818" y="0"/>
                    <a:pt x="80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1" name="Google Shape;19911;p68"/>
            <p:cNvSpPr/>
            <p:nvPr/>
          </p:nvSpPr>
          <p:spPr>
            <a:xfrm>
              <a:off x="5781484" y="3567363"/>
              <a:ext cx="51070" cy="44093"/>
            </a:xfrm>
            <a:custGeom>
              <a:avLst/>
              <a:gdLst/>
              <a:ahLst/>
              <a:cxnLst/>
              <a:rect l="l" t="t" r="r" b="b"/>
              <a:pathLst>
                <a:path w="1947" h="1681" extrusionOk="0">
                  <a:moveTo>
                    <a:pt x="1247" y="1"/>
                  </a:moveTo>
                  <a:cubicBezTo>
                    <a:pt x="1009" y="1"/>
                    <a:pt x="757" y="109"/>
                    <a:pt x="543" y="338"/>
                  </a:cubicBezTo>
                  <a:cubicBezTo>
                    <a:pt x="204" y="697"/>
                    <a:pt x="1" y="1321"/>
                    <a:pt x="164" y="1680"/>
                  </a:cubicBezTo>
                  <a:cubicBezTo>
                    <a:pt x="306" y="1300"/>
                    <a:pt x="557" y="968"/>
                    <a:pt x="876" y="724"/>
                  </a:cubicBezTo>
                  <a:cubicBezTo>
                    <a:pt x="1130" y="532"/>
                    <a:pt x="1398" y="442"/>
                    <a:pt x="1649" y="442"/>
                  </a:cubicBezTo>
                  <a:cubicBezTo>
                    <a:pt x="1752" y="442"/>
                    <a:pt x="1852" y="457"/>
                    <a:pt x="1947" y="487"/>
                  </a:cubicBezTo>
                  <a:cubicBezTo>
                    <a:pt x="1906" y="385"/>
                    <a:pt x="1845" y="290"/>
                    <a:pt x="1764" y="209"/>
                  </a:cubicBezTo>
                  <a:cubicBezTo>
                    <a:pt x="1621" y="72"/>
                    <a:pt x="1439" y="1"/>
                    <a:pt x="124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2" name="Google Shape;19912;p68"/>
            <p:cNvSpPr/>
            <p:nvPr/>
          </p:nvSpPr>
          <p:spPr>
            <a:xfrm>
              <a:off x="5818836" y="3622027"/>
              <a:ext cx="46978" cy="28197"/>
            </a:xfrm>
            <a:custGeom>
              <a:avLst/>
              <a:gdLst/>
              <a:ahLst/>
              <a:cxnLst/>
              <a:rect l="l" t="t" r="r" b="b"/>
              <a:pathLst>
                <a:path w="1791" h="1075" extrusionOk="0">
                  <a:moveTo>
                    <a:pt x="1116" y="1"/>
                  </a:moveTo>
                  <a:cubicBezTo>
                    <a:pt x="964" y="1"/>
                    <a:pt x="800" y="45"/>
                    <a:pt x="638" y="139"/>
                  </a:cubicBezTo>
                  <a:cubicBezTo>
                    <a:pt x="299" y="342"/>
                    <a:pt x="1" y="749"/>
                    <a:pt x="1" y="1074"/>
                  </a:cubicBezTo>
                  <a:cubicBezTo>
                    <a:pt x="238" y="823"/>
                    <a:pt x="550" y="647"/>
                    <a:pt x="882" y="566"/>
                  </a:cubicBezTo>
                  <a:cubicBezTo>
                    <a:pt x="976" y="539"/>
                    <a:pt x="1071" y="526"/>
                    <a:pt x="1166" y="526"/>
                  </a:cubicBezTo>
                  <a:cubicBezTo>
                    <a:pt x="1380" y="526"/>
                    <a:pt x="1592" y="593"/>
                    <a:pt x="1771" y="715"/>
                  </a:cubicBezTo>
                  <a:cubicBezTo>
                    <a:pt x="1791" y="579"/>
                    <a:pt x="1757" y="430"/>
                    <a:pt x="1689" y="308"/>
                  </a:cubicBezTo>
                  <a:cubicBezTo>
                    <a:pt x="1568" y="112"/>
                    <a:pt x="1358" y="1"/>
                    <a:pt x="111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13" name="Google Shape;19913;p68"/>
          <p:cNvGrpSpPr/>
          <p:nvPr/>
        </p:nvGrpSpPr>
        <p:grpSpPr>
          <a:xfrm>
            <a:off x="3041787" y="2001118"/>
            <a:ext cx="370158" cy="328164"/>
            <a:chOff x="3041787" y="2001118"/>
            <a:chExt cx="370158" cy="328164"/>
          </a:xfrm>
        </p:grpSpPr>
        <p:sp>
          <p:nvSpPr>
            <p:cNvPr id="19914" name="Google Shape;19914;p68"/>
            <p:cNvSpPr/>
            <p:nvPr/>
          </p:nvSpPr>
          <p:spPr>
            <a:xfrm>
              <a:off x="3087689" y="2006993"/>
              <a:ext cx="278536" cy="258628"/>
            </a:xfrm>
            <a:custGeom>
              <a:avLst/>
              <a:gdLst/>
              <a:ahLst/>
              <a:cxnLst/>
              <a:rect l="l" t="t" r="r" b="b"/>
              <a:pathLst>
                <a:path w="10619" h="9860" extrusionOk="0">
                  <a:moveTo>
                    <a:pt x="5309" y="1"/>
                  </a:moveTo>
                  <a:cubicBezTo>
                    <a:pt x="3977" y="1"/>
                    <a:pt x="3566" y="333"/>
                    <a:pt x="3065" y="333"/>
                  </a:cubicBezTo>
                  <a:cubicBezTo>
                    <a:pt x="2918" y="333"/>
                    <a:pt x="2764" y="305"/>
                    <a:pt x="2577" y="231"/>
                  </a:cubicBezTo>
                  <a:lnTo>
                    <a:pt x="299" y="231"/>
                  </a:lnTo>
                  <a:lnTo>
                    <a:pt x="0" y="5947"/>
                  </a:lnTo>
                  <a:cubicBezTo>
                    <a:pt x="190" y="8191"/>
                    <a:pt x="1580" y="9419"/>
                    <a:pt x="2679" y="9860"/>
                  </a:cubicBezTo>
                  <a:lnTo>
                    <a:pt x="7934" y="9860"/>
                  </a:lnTo>
                  <a:cubicBezTo>
                    <a:pt x="9039" y="9419"/>
                    <a:pt x="10429" y="8191"/>
                    <a:pt x="10619" y="5947"/>
                  </a:cubicBezTo>
                  <a:lnTo>
                    <a:pt x="10314" y="231"/>
                  </a:lnTo>
                  <a:lnTo>
                    <a:pt x="8042" y="231"/>
                  </a:lnTo>
                  <a:cubicBezTo>
                    <a:pt x="7855" y="305"/>
                    <a:pt x="7700" y="333"/>
                    <a:pt x="7554" y="333"/>
                  </a:cubicBezTo>
                  <a:cubicBezTo>
                    <a:pt x="7053" y="333"/>
                    <a:pt x="6642" y="1"/>
                    <a:pt x="5309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5" name="Google Shape;19915;p68"/>
            <p:cNvSpPr/>
            <p:nvPr/>
          </p:nvSpPr>
          <p:spPr>
            <a:xfrm>
              <a:off x="3298631" y="2001118"/>
              <a:ext cx="113314" cy="184082"/>
            </a:xfrm>
            <a:custGeom>
              <a:avLst/>
              <a:gdLst/>
              <a:ahLst/>
              <a:cxnLst/>
              <a:rect l="l" t="t" r="r" b="b"/>
              <a:pathLst>
                <a:path w="4320" h="7018" extrusionOk="0">
                  <a:moveTo>
                    <a:pt x="1587" y="1"/>
                  </a:moveTo>
                  <a:cubicBezTo>
                    <a:pt x="902" y="1"/>
                    <a:pt x="0" y="455"/>
                    <a:pt x="0" y="455"/>
                  </a:cubicBezTo>
                  <a:cubicBezTo>
                    <a:pt x="2556" y="1215"/>
                    <a:pt x="1166" y="5174"/>
                    <a:pt x="2814" y="6883"/>
                  </a:cubicBezTo>
                  <a:cubicBezTo>
                    <a:pt x="2906" y="6975"/>
                    <a:pt x="3022" y="7018"/>
                    <a:pt x="3136" y="7018"/>
                  </a:cubicBezTo>
                  <a:cubicBezTo>
                    <a:pt x="3324" y="7018"/>
                    <a:pt x="3507" y="6900"/>
                    <a:pt x="3567" y="6693"/>
                  </a:cubicBezTo>
                  <a:cubicBezTo>
                    <a:pt x="3702" y="6266"/>
                    <a:pt x="3831" y="5581"/>
                    <a:pt x="3811" y="4605"/>
                  </a:cubicBezTo>
                  <a:cubicBezTo>
                    <a:pt x="3784" y="3269"/>
                    <a:pt x="4319" y="3188"/>
                    <a:pt x="4319" y="3188"/>
                  </a:cubicBezTo>
                  <a:cubicBezTo>
                    <a:pt x="4319" y="3188"/>
                    <a:pt x="3634" y="1"/>
                    <a:pt x="158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6" name="Google Shape;19916;p68"/>
            <p:cNvSpPr/>
            <p:nvPr/>
          </p:nvSpPr>
          <p:spPr>
            <a:xfrm>
              <a:off x="3143166" y="2114431"/>
              <a:ext cx="41837" cy="53719"/>
            </a:xfrm>
            <a:custGeom>
              <a:avLst/>
              <a:gdLst/>
              <a:ahLst/>
              <a:cxnLst/>
              <a:rect l="l" t="t" r="r" b="b"/>
              <a:pathLst>
                <a:path w="1595" h="2048" extrusionOk="0">
                  <a:moveTo>
                    <a:pt x="801" y="0"/>
                  </a:moveTo>
                  <a:cubicBezTo>
                    <a:pt x="360" y="0"/>
                    <a:pt x="8" y="359"/>
                    <a:pt x="1" y="800"/>
                  </a:cubicBezTo>
                  <a:lnTo>
                    <a:pt x="1" y="1254"/>
                  </a:lnTo>
                  <a:cubicBezTo>
                    <a:pt x="8" y="1695"/>
                    <a:pt x="360" y="2048"/>
                    <a:pt x="801" y="2048"/>
                  </a:cubicBezTo>
                  <a:cubicBezTo>
                    <a:pt x="1242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42" y="0"/>
                    <a:pt x="80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7" name="Google Shape;19917;p68"/>
            <p:cNvSpPr/>
            <p:nvPr/>
          </p:nvSpPr>
          <p:spPr>
            <a:xfrm>
              <a:off x="3161133" y="2114431"/>
              <a:ext cx="23869" cy="41811"/>
            </a:xfrm>
            <a:custGeom>
              <a:avLst/>
              <a:gdLst/>
              <a:ahLst/>
              <a:cxnLst/>
              <a:rect l="l" t="t" r="r" b="b"/>
              <a:pathLst>
                <a:path w="910" h="1594" extrusionOk="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09" y="1390"/>
                    <a:pt x="909" y="1139"/>
                  </a:cubicBezTo>
                  <a:lnTo>
                    <a:pt x="909" y="800"/>
                  </a:lnTo>
                  <a:cubicBezTo>
                    <a:pt x="909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8" name="Google Shape;19918;p68"/>
            <p:cNvSpPr/>
            <p:nvPr/>
          </p:nvSpPr>
          <p:spPr>
            <a:xfrm>
              <a:off x="3155258" y="2120464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1"/>
                  </a:moveTo>
                  <a:cubicBezTo>
                    <a:pt x="150" y="1"/>
                    <a:pt x="1" y="150"/>
                    <a:pt x="1" y="340"/>
                  </a:cubicBezTo>
                  <a:cubicBezTo>
                    <a:pt x="1" y="529"/>
                    <a:pt x="150" y="679"/>
                    <a:pt x="340" y="679"/>
                  </a:cubicBezTo>
                  <a:cubicBezTo>
                    <a:pt x="530" y="679"/>
                    <a:pt x="679" y="529"/>
                    <a:pt x="679" y="340"/>
                  </a:cubicBezTo>
                  <a:cubicBezTo>
                    <a:pt x="679" y="150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9" name="Google Shape;19919;p68"/>
            <p:cNvSpPr/>
            <p:nvPr/>
          </p:nvSpPr>
          <p:spPr>
            <a:xfrm>
              <a:off x="3268571" y="2114431"/>
              <a:ext cx="41811" cy="53719"/>
            </a:xfrm>
            <a:custGeom>
              <a:avLst/>
              <a:gdLst/>
              <a:ahLst/>
              <a:cxnLst/>
              <a:rect l="l" t="t" r="r" b="b"/>
              <a:pathLst>
                <a:path w="1594" h="2048" extrusionOk="0">
                  <a:moveTo>
                    <a:pt x="800" y="0"/>
                  </a:moveTo>
                  <a:cubicBezTo>
                    <a:pt x="359" y="0"/>
                    <a:pt x="0" y="359"/>
                    <a:pt x="0" y="800"/>
                  </a:cubicBezTo>
                  <a:lnTo>
                    <a:pt x="0" y="1254"/>
                  </a:lnTo>
                  <a:cubicBezTo>
                    <a:pt x="0" y="1695"/>
                    <a:pt x="359" y="2048"/>
                    <a:pt x="800" y="2048"/>
                  </a:cubicBezTo>
                  <a:cubicBezTo>
                    <a:pt x="1234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34" y="0"/>
                    <a:pt x="8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0" name="Google Shape;19920;p68"/>
            <p:cNvSpPr/>
            <p:nvPr/>
          </p:nvSpPr>
          <p:spPr>
            <a:xfrm>
              <a:off x="3286513" y="2114431"/>
              <a:ext cx="23869" cy="41811"/>
            </a:xfrm>
            <a:custGeom>
              <a:avLst/>
              <a:gdLst/>
              <a:ahLst/>
              <a:cxnLst/>
              <a:rect l="l" t="t" r="r" b="b"/>
              <a:pathLst>
                <a:path w="910" h="1594" extrusionOk="0">
                  <a:moveTo>
                    <a:pt x="116" y="0"/>
                  </a:moveTo>
                  <a:cubicBezTo>
                    <a:pt x="76" y="0"/>
                    <a:pt x="35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10" y="1390"/>
                    <a:pt x="910" y="1139"/>
                  </a:cubicBezTo>
                  <a:lnTo>
                    <a:pt x="910" y="800"/>
                  </a:lnTo>
                  <a:cubicBezTo>
                    <a:pt x="910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1" name="Google Shape;19921;p68"/>
            <p:cNvSpPr/>
            <p:nvPr/>
          </p:nvSpPr>
          <p:spPr>
            <a:xfrm>
              <a:off x="3280480" y="2120464"/>
              <a:ext cx="17994" cy="17810"/>
            </a:xfrm>
            <a:custGeom>
              <a:avLst/>
              <a:gdLst/>
              <a:ahLst/>
              <a:cxnLst/>
              <a:rect l="l" t="t" r="r" b="b"/>
              <a:pathLst>
                <a:path w="686" h="679" extrusionOk="0">
                  <a:moveTo>
                    <a:pt x="346" y="1"/>
                  </a:moveTo>
                  <a:cubicBezTo>
                    <a:pt x="156" y="1"/>
                    <a:pt x="0" y="150"/>
                    <a:pt x="0" y="340"/>
                  </a:cubicBezTo>
                  <a:cubicBezTo>
                    <a:pt x="0" y="529"/>
                    <a:pt x="156" y="679"/>
                    <a:pt x="346" y="679"/>
                  </a:cubicBezTo>
                  <a:cubicBezTo>
                    <a:pt x="529" y="679"/>
                    <a:pt x="685" y="529"/>
                    <a:pt x="685" y="340"/>
                  </a:cubicBezTo>
                  <a:cubicBezTo>
                    <a:pt x="685" y="150"/>
                    <a:pt x="529" y="1"/>
                    <a:pt x="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2" name="Google Shape;19922;p68"/>
            <p:cNvSpPr/>
            <p:nvPr/>
          </p:nvSpPr>
          <p:spPr>
            <a:xfrm>
              <a:off x="3298447" y="2011741"/>
              <a:ext cx="98730" cy="173459"/>
            </a:xfrm>
            <a:custGeom>
              <a:avLst/>
              <a:gdLst/>
              <a:ahLst/>
              <a:cxnLst/>
              <a:rect l="l" t="t" r="r" b="b"/>
              <a:pathLst>
                <a:path w="3764" h="6613" extrusionOk="0">
                  <a:moveTo>
                    <a:pt x="496" y="0"/>
                  </a:moveTo>
                  <a:cubicBezTo>
                    <a:pt x="342" y="0"/>
                    <a:pt x="177" y="17"/>
                    <a:pt x="0" y="50"/>
                  </a:cubicBezTo>
                  <a:cubicBezTo>
                    <a:pt x="2563" y="816"/>
                    <a:pt x="1167" y="4776"/>
                    <a:pt x="2814" y="6478"/>
                  </a:cubicBezTo>
                  <a:cubicBezTo>
                    <a:pt x="2906" y="6570"/>
                    <a:pt x="3022" y="6613"/>
                    <a:pt x="3136" y="6613"/>
                  </a:cubicBezTo>
                  <a:cubicBezTo>
                    <a:pt x="3326" y="6613"/>
                    <a:pt x="3510" y="6495"/>
                    <a:pt x="3574" y="6288"/>
                  </a:cubicBezTo>
                  <a:cubicBezTo>
                    <a:pt x="3669" y="5963"/>
                    <a:pt x="3730" y="5624"/>
                    <a:pt x="3764" y="5291"/>
                  </a:cubicBezTo>
                  <a:cubicBezTo>
                    <a:pt x="3316" y="5068"/>
                    <a:pt x="2936" y="4356"/>
                    <a:pt x="2706" y="3149"/>
                  </a:cubicBezTo>
                  <a:cubicBezTo>
                    <a:pt x="2323" y="1189"/>
                    <a:pt x="1805" y="0"/>
                    <a:pt x="496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3" name="Google Shape;19923;p68"/>
            <p:cNvSpPr/>
            <p:nvPr/>
          </p:nvSpPr>
          <p:spPr>
            <a:xfrm>
              <a:off x="3087506" y="2013052"/>
              <a:ext cx="98730" cy="252569"/>
            </a:xfrm>
            <a:custGeom>
              <a:avLst/>
              <a:gdLst/>
              <a:ahLst/>
              <a:cxnLst/>
              <a:rect l="l" t="t" r="r" b="b"/>
              <a:pathLst>
                <a:path w="3764" h="9629" extrusionOk="0">
                  <a:moveTo>
                    <a:pt x="306" y="0"/>
                  </a:moveTo>
                  <a:lnTo>
                    <a:pt x="0" y="5716"/>
                  </a:lnTo>
                  <a:cubicBezTo>
                    <a:pt x="190" y="7960"/>
                    <a:pt x="1587" y="9188"/>
                    <a:pt x="2686" y="9629"/>
                  </a:cubicBezTo>
                  <a:lnTo>
                    <a:pt x="3764" y="9629"/>
                  </a:lnTo>
                  <a:cubicBezTo>
                    <a:pt x="3764" y="9629"/>
                    <a:pt x="1872" y="8361"/>
                    <a:pt x="1560" y="6116"/>
                  </a:cubicBezTo>
                  <a:cubicBezTo>
                    <a:pt x="950" y="1743"/>
                    <a:pt x="2109" y="434"/>
                    <a:pt x="3113" y="102"/>
                  </a:cubicBezTo>
                  <a:cubicBezTo>
                    <a:pt x="2930" y="102"/>
                    <a:pt x="2747" y="68"/>
                    <a:pt x="258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4" name="Google Shape;19924;p68"/>
            <p:cNvSpPr/>
            <p:nvPr/>
          </p:nvSpPr>
          <p:spPr>
            <a:xfrm>
              <a:off x="3041787" y="2001118"/>
              <a:ext cx="113497" cy="184082"/>
            </a:xfrm>
            <a:custGeom>
              <a:avLst/>
              <a:gdLst/>
              <a:ahLst/>
              <a:cxnLst/>
              <a:rect l="l" t="t" r="r" b="b"/>
              <a:pathLst>
                <a:path w="4327" h="7018" extrusionOk="0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cubicBezTo>
                    <a:pt x="489" y="5581"/>
                    <a:pt x="625" y="6266"/>
                    <a:pt x="753" y="6693"/>
                  </a:cubicBezTo>
                  <a:cubicBezTo>
                    <a:pt x="813" y="6900"/>
                    <a:pt x="996" y="7018"/>
                    <a:pt x="1184" y="7018"/>
                  </a:cubicBezTo>
                  <a:cubicBezTo>
                    <a:pt x="1298" y="7018"/>
                    <a:pt x="1414" y="6975"/>
                    <a:pt x="1506" y="6883"/>
                  </a:cubicBezTo>
                  <a:cubicBezTo>
                    <a:pt x="3154" y="5174"/>
                    <a:pt x="1764" y="1215"/>
                    <a:pt x="4327" y="455"/>
                  </a:cubicBezTo>
                  <a:cubicBezTo>
                    <a:pt x="4327" y="455"/>
                    <a:pt x="3411" y="1"/>
                    <a:pt x="273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5" name="Google Shape;19925;p68"/>
            <p:cNvSpPr/>
            <p:nvPr/>
          </p:nvSpPr>
          <p:spPr>
            <a:xfrm>
              <a:off x="3041787" y="2001118"/>
              <a:ext cx="111373" cy="122232"/>
            </a:xfrm>
            <a:custGeom>
              <a:avLst/>
              <a:gdLst/>
              <a:ahLst/>
              <a:cxnLst/>
              <a:rect l="l" t="t" r="r" b="b"/>
              <a:pathLst>
                <a:path w="4246" h="4660" extrusionOk="0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lnTo>
                    <a:pt x="509" y="4659"/>
                  </a:lnTo>
                  <a:cubicBezTo>
                    <a:pt x="1500" y="916"/>
                    <a:pt x="2883" y="307"/>
                    <a:pt x="3682" y="307"/>
                  </a:cubicBezTo>
                  <a:cubicBezTo>
                    <a:pt x="3944" y="307"/>
                    <a:pt x="4143" y="373"/>
                    <a:pt x="4245" y="414"/>
                  </a:cubicBezTo>
                  <a:cubicBezTo>
                    <a:pt x="4015" y="313"/>
                    <a:pt x="3296" y="1"/>
                    <a:pt x="2733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6" name="Google Shape;19926;p68"/>
            <p:cNvSpPr/>
            <p:nvPr/>
          </p:nvSpPr>
          <p:spPr>
            <a:xfrm>
              <a:off x="3161133" y="2221843"/>
              <a:ext cx="131281" cy="95530"/>
            </a:xfrm>
            <a:custGeom>
              <a:avLst/>
              <a:gdLst/>
              <a:ahLst/>
              <a:cxnLst/>
              <a:rect l="l" t="t" r="r" b="b"/>
              <a:pathLst>
                <a:path w="5005" h="3642" extrusionOk="0">
                  <a:moveTo>
                    <a:pt x="2503" y="0"/>
                  </a:moveTo>
                  <a:cubicBezTo>
                    <a:pt x="1119" y="0"/>
                    <a:pt x="1" y="814"/>
                    <a:pt x="1" y="1824"/>
                  </a:cubicBezTo>
                  <a:cubicBezTo>
                    <a:pt x="1" y="2828"/>
                    <a:pt x="1119" y="3642"/>
                    <a:pt x="2503" y="3642"/>
                  </a:cubicBezTo>
                  <a:cubicBezTo>
                    <a:pt x="3886" y="3642"/>
                    <a:pt x="5005" y="2828"/>
                    <a:pt x="5005" y="1824"/>
                  </a:cubicBezTo>
                  <a:cubicBezTo>
                    <a:pt x="5005" y="814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7" name="Google Shape;19927;p68"/>
            <p:cNvSpPr/>
            <p:nvPr/>
          </p:nvSpPr>
          <p:spPr>
            <a:xfrm>
              <a:off x="3196885" y="2269687"/>
              <a:ext cx="59778" cy="59595"/>
            </a:xfrm>
            <a:custGeom>
              <a:avLst/>
              <a:gdLst/>
              <a:ahLst/>
              <a:cxnLst/>
              <a:rect l="l" t="t" r="r" b="b"/>
              <a:pathLst>
                <a:path w="2279" h="2272" extrusionOk="0">
                  <a:moveTo>
                    <a:pt x="1" y="0"/>
                  </a:moveTo>
                  <a:lnTo>
                    <a:pt x="1" y="1140"/>
                  </a:lnTo>
                  <a:cubicBezTo>
                    <a:pt x="1" y="1763"/>
                    <a:pt x="516" y="2272"/>
                    <a:pt x="1140" y="2272"/>
                  </a:cubicBezTo>
                  <a:cubicBezTo>
                    <a:pt x="1770" y="2272"/>
                    <a:pt x="2279" y="1763"/>
                    <a:pt x="2279" y="1140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8" name="Google Shape;19928;p68"/>
            <p:cNvSpPr/>
            <p:nvPr/>
          </p:nvSpPr>
          <p:spPr>
            <a:xfrm>
              <a:off x="3196885" y="2269687"/>
              <a:ext cx="59778" cy="29850"/>
            </a:xfrm>
            <a:custGeom>
              <a:avLst/>
              <a:gdLst/>
              <a:ahLst/>
              <a:cxnLst/>
              <a:rect l="l" t="t" r="r" b="b"/>
              <a:pathLst>
                <a:path w="2279" h="1138" extrusionOk="0">
                  <a:moveTo>
                    <a:pt x="1" y="0"/>
                  </a:moveTo>
                  <a:lnTo>
                    <a:pt x="1" y="889"/>
                  </a:lnTo>
                  <a:cubicBezTo>
                    <a:pt x="319" y="848"/>
                    <a:pt x="631" y="746"/>
                    <a:pt x="916" y="597"/>
                  </a:cubicBezTo>
                  <a:lnTo>
                    <a:pt x="916" y="909"/>
                  </a:lnTo>
                  <a:cubicBezTo>
                    <a:pt x="916" y="1062"/>
                    <a:pt x="1029" y="1138"/>
                    <a:pt x="1143" y="1138"/>
                  </a:cubicBezTo>
                  <a:cubicBezTo>
                    <a:pt x="1257" y="1138"/>
                    <a:pt x="1370" y="1062"/>
                    <a:pt x="1370" y="909"/>
                  </a:cubicBezTo>
                  <a:lnTo>
                    <a:pt x="1370" y="590"/>
                  </a:lnTo>
                  <a:cubicBezTo>
                    <a:pt x="1648" y="746"/>
                    <a:pt x="1960" y="848"/>
                    <a:pt x="2279" y="88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9" name="Google Shape;19929;p68"/>
            <p:cNvSpPr/>
            <p:nvPr/>
          </p:nvSpPr>
          <p:spPr>
            <a:xfrm>
              <a:off x="3143166" y="2215968"/>
              <a:ext cx="167216" cy="65680"/>
            </a:xfrm>
            <a:custGeom>
              <a:avLst/>
              <a:gdLst/>
              <a:ahLst/>
              <a:cxnLst/>
              <a:rect l="l" t="t" r="r" b="b"/>
              <a:pathLst>
                <a:path w="6375" h="2504" extrusionOk="0">
                  <a:moveTo>
                    <a:pt x="1709" y="1"/>
                  </a:moveTo>
                  <a:cubicBezTo>
                    <a:pt x="767" y="1"/>
                    <a:pt x="1" y="557"/>
                    <a:pt x="1" y="1248"/>
                  </a:cubicBezTo>
                  <a:cubicBezTo>
                    <a:pt x="1" y="1940"/>
                    <a:pt x="767" y="2503"/>
                    <a:pt x="1709" y="2503"/>
                  </a:cubicBezTo>
                  <a:cubicBezTo>
                    <a:pt x="1720" y="2503"/>
                    <a:pt x="1731" y="2503"/>
                    <a:pt x="1742" y="2503"/>
                  </a:cubicBezTo>
                  <a:cubicBezTo>
                    <a:pt x="2165" y="2503"/>
                    <a:pt x="2579" y="2374"/>
                    <a:pt x="2923" y="2130"/>
                  </a:cubicBezTo>
                  <a:cubicBezTo>
                    <a:pt x="3001" y="2072"/>
                    <a:pt x="3094" y="2043"/>
                    <a:pt x="3189" y="2043"/>
                  </a:cubicBezTo>
                  <a:cubicBezTo>
                    <a:pt x="3283" y="2043"/>
                    <a:pt x="3378" y="2072"/>
                    <a:pt x="3459" y="2130"/>
                  </a:cubicBezTo>
                  <a:cubicBezTo>
                    <a:pt x="3803" y="2374"/>
                    <a:pt x="4211" y="2503"/>
                    <a:pt x="4633" y="2503"/>
                  </a:cubicBezTo>
                  <a:cubicBezTo>
                    <a:pt x="4644" y="2503"/>
                    <a:pt x="4655" y="2503"/>
                    <a:pt x="4666" y="2503"/>
                  </a:cubicBezTo>
                  <a:cubicBezTo>
                    <a:pt x="5608" y="2503"/>
                    <a:pt x="6375" y="1940"/>
                    <a:pt x="6375" y="1248"/>
                  </a:cubicBezTo>
                  <a:cubicBezTo>
                    <a:pt x="6375" y="557"/>
                    <a:pt x="5608" y="1"/>
                    <a:pt x="466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0" name="Google Shape;19930;p68"/>
            <p:cNvSpPr/>
            <p:nvPr/>
          </p:nvSpPr>
          <p:spPr>
            <a:xfrm>
              <a:off x="3191009" y="2192151"/>
              <a:ext cx="71713" cy="50362"/>
            </a:xfrm>
            <a:custGeom>
              <a:avLst/>
              <a:gdLst/>
              <a:ahLst/>
              <a:cxnLst/>
              <a:rect l="l" t="t" r="r" b="b"/>
              <a:pathLst>
                <a:path w="2734" h="1920" extrusionOk="0">
                  <a:moveTo>
                    <a:pt x="1364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397"/>
                    <a:pt x="570" y="1648"/>
                    <a:pt x="984" y="1838"/>
                  </a:cubicBezTo>
                  <a:cubicBezTo>
                    <a:pt x="1106" y="1892"/>
                    <a:pt x="1237" y="1919"/>
                    <a:pt x="1366" y="1919"/>
                  </a:cubicBezTo>
                  <a:cubicBezTo>
                    <a:pt x="1496" y="1919"/>
                    <a:pt x="1625" y="1892"/>
                    <a:pt x="1743" y="1838"/>
                  </a:cubicBezTo>
                  <a:cubicBezTo>
                    <a:pt x="2157" y="1648"/>
                    <a:pt x="2733" y="1390"/>
                    <a:pt x="2733" y="909"/>
                  </a:cubicBezTo>
                  <a:cubicBezTo>
                    <a:pt x="2733" y="407"/>
                    <a:pt x="2123" y="0"/>
                    <a:pt x="136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1" name="Google Shape;19931;p68"/>
            <p:cNvSpPr/>
            <p:nvPr/>
          </p:nvSpPr>
          <p:spPr>
            <a:xfrm>
              <a:off x="3190826" y="2193908"/>
              <a:ext cx="53221" cy="48604"/>
            </a:xfrm>
            <a:custGeom>
              <a:avLst/>
              <a:gdLst/>
              <a:ahLst/>
              <a:cxnLst/>
              <a:rect l="l" t="t" r="r" b="b"/>
              <a:pathLst>
                <a:path w="2029" h="1853" extrusionOk="0">
                  <a:moveTo>
                    <a:pt x="849" y="1"/>
                  </a:moveTo>
                  <a:lnTo>
                    <a:pt x="849" y="1"/>
                  </a:lnTo>
                  <a:cubicBezTo>
                    <a:pt x="354" y="137"/>
                    <a:pt x="1" y="462"/>
                    <a:pt x="1" y="842"/>
                  </a:cubicBezTo>
                  <a:cubicBezTo>
                    <a:pt x="1" y="1323"/>
                    <a:pt x="577" y="1581"/>
                    <a:pt x="991" y="1771"/>
                  </a:cubicBezTo>
                  <a:cubicBezTo>
                    <a:pt x="1113" y="1825"/>
                    <a:pt x="1242" y="1852"/>
                    <a:pt x="1371" y="1852"/>
                  </a:cubicBezTo>
                  <a:cubicBezTo>
                    <a:pt x="1499" y="1852"/>
                    <a:pt x="1628" y="1825"/>
                    <a:pt x="1750" y="1771"/>
                  </a:cubicBezTo>
                  <a:cubicBezTo>
                    <a:pt x="1839" y="1730"/>
                    <a:pt x="1933" y="1689"/>
                    <a:pt x="2028" y="1642"/>
                  </a:cubicBezTo>
                  <a:cubicBezTo>
                    <a:pt x="1472" y="1540"/>
                    <a:pt x="747" y="1167"/>
                    <a:pt x="679" y="591"/>
                  </a:cubicBezTo>
                  <a:cubicBezTo>
                    <a:pt x="652" y="306"/>
                    <a:pt x="849" y="1"/>
                    <a:pt x="8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32" name="Google Shape;19932;p68"/>
          <p:cNvGrpSpPr/>
          <p:nvPr/>
        </p:nvGrpSpPr>
        <p:grpSpPr>
          <a:xfrm>
            <a:off x="5779884" y="2039125"/>
            <a:ext cx="372309" cy="328216"/>
            <a:chOff x="5779884" y="2039125"/>
            <a:chExt cx="372309" cy="328216"/>
          </a:xfrm>
        </p:grpSpPr>
        <p:sp>
          <p:nvSpPr>
            <p:cNvPr id="19933" name="Google Shape;19933;p68"/>
            <p:cNvSpPr/>
            <p:nvPr/>
          </p:nvSpPr>
          <p:spPr>
            <a:xfrm>
              <a:off x="5893198" y="2355406"/>
              <a:ext cx="22610" cy="11935"/>
            </a:xfrm>
            <a:custGeom>
              <a:avLst/>
              <a:gdLst/>
              <a:ahLst/>
              <a:cxnLst/>
              <a:rect l="l" t="t" r="r" b="b"/>
              <a:pathLst>
                <a:path w="862" h="455" extrusionOk="0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4" name="Google Shape;19934;p68"/>
            <p:cNvSpPr/>
            <p:nvPr/>
          </p:nvSpPr>
          <p:spPr>
            <a:xfrm>
              <a:off x="6089188" y="2355223"/>
              <a:ext cx="22610" cy="12118"/>
            </a:xfrm>
            <a:custGeom>
              <a:avLst/>
              <a:gdLst/>
              <a:ahLst/>
              <a:cxnLst/>
              <a:rect l="l" t="t" r="r" b="b"/>
              <a:pathLst>
                <a:path w="862" h="462" extrusionOk="0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5" name="Google Shape;19935;p68"/>
            <p:cNvSpPr/>
            <p:nvPr/>
          </p:nvSpPr>
          <p:spPr>
            <a:xfrm>
              <a:off x="6095221" y="2136097"/>
              <a:ext cx="56972" cy="134088"/>
            </a:xfrm>
            <a:custGeom>
              <a:avLst/>
              <a:gdLst/>
              <a:ahLst/>
              <a:cxnLst/>
              <a:rect l="l" t="t" r="r" b="b"/>
              <a:pathLst>
                <a:path w="2172" h="5112" extrusionOk="0">
                  <a:moveTo>
                    <a:pt x="419" y="0"/>
                  </a:moveTo>
                  <a:cubicBezTo>
                    <a:pt x="288" y="0"/>
                    <a:pt x="148" y="16"/>
                    <a:pt x="1" y="49"/>
                  </a:cubicBezTo>
                  <a:lnTo>
                    <a:pt x="103" y="361"/>
                  </a:lnTo>
                  <a:cubicBezTo>
                    <a:pt x="131" y="359"/>
                    <a:pt x="159" y="358"/>
                    <a:pt x="186" y="358"/>
                  </a:cubicBezTo>
                  <a:cubicBezTo>
                    <a:pt x="1439" y="358"/>
                    <a:pt x="1138" y="2473"/>
                    <a:pt x="1052" y="3581"/>
                  </a:cubicBezTo>
                  <a:cubicBezTo>
                    <a:pt x="977" y="4510"/>
                    <a:pt x="1438" y="4992"/>
                    <a:pt x="1974" y="5107"/>
                  </a:cubicBezTo>
                  <a:cubicBezTo>
                    <a:pt x="1984" y="5110"/>
                    <a:pt x="1994" y="5111"/>
                    <a:pt x="2004" y="5111"/>
                  </a:cubicBezTo>
                  <a:cubicBezTo>
                    <a:pt x="2085" y="5111"/>
                    <a:pt x="2145" y="5017"/>
                    <a:pt x="2096" y="4944"/>
                  </a:cubicBezTo>
                  <a:cubicBezTo>
                    <a:pt x="1974" y="4714"/>
                    <a:pt x="1832" y="4273"/>
                    <a:pt x="1927" y="3480"/>
                  </a:cubicBezTo>
                  <a:cubicBezTo>
                    <a:pt x="2172" y="1402"/>
                    <a:pt x="1652" y="0"/>
                    <a:pt x="41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6" name="Google Shape;19936;p68"/>
            <p:cNvSpPr/>
            <p:nvPr/>
          </p:nvSpPr>
          <p:spPr>
            <a:xfrm>
              <a:off x="5801419" y="2039125"/>
              <a:ext cx="156882" cy="90441"/>
            </a:xfrm>
            <a:custGeom>
              <a:avLst/>
              <a:gdLst/>
              <a:ahLst/>
              <a:cxnLst/>
              <a:rect l="l" t="t" r="r" b="b"/>
              <a:pathLst>
                <a:path w="5981" h="3448" extrusionOk="0">
                  <a:moveTo>
                    <a:pt x="1761" y="1"/>
                  </a:moveTo>
                  <a:cubicBezTo>
                    <a:pt x="947" y="1"/>
                    <a:pt x="315" y="420"/>
                    <a:pt x="75" y="661"/>
                  </a:cubicBezTo>
                  <a:cubicBezTo>
                    <a:pt x="0" y="735"/>
                    <a:pt x="14" y="857"/>
                    <a:pt x="109" y="905"/>
                  </a:cubicBezTo>
                  <a:lnTo>
                    <a:pt x="678" y="1223"/>
                  </a:lnTo>
                  <a:lnTo>
                    <a:pt x="5981" y="3447"/>
                  </a:lnTo>
                  <a:cubicBezTo>
                    <a:pt x="5540" y="3135"/>
                    <a:pt x="4401" y="566"/>
                    <a:pt x="2306" y="64"/>
                  </a:cubicBezTo>
                  <a:cubicBezTo>
                    <a:pt x="2117" y="20"/>
                    <a:pt x="1935" y="1"/>
                    <a:pt x="17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7" name="Google Shape;19937;p68"/>
            <p:cNvSpPr/>
            <p:nvPr/>
          </p:nvSpPr>
          <p:spPr>
            <a:xfrm>
              <a:off x="5779884" y="2058666"/>
              <a:ext cx="331731" cy="308675"/>
            </a:xfrm>
            <a:custGeom>
              <a:avLst/>
              <a:gdLst/>
              <a:ahLst/>
              <a:cxnLst/>
              <a:rect l="l" t="t" r="r" b="b"/>
              <a:pathLst>
                <a:path w="12647" h="11768" extrusionOk="0">
                  <a:moveTo>
                    <a:pt x="2682" y="0"/>
                  </a:moveTo>
                  <a:cubicBezTo>
                    <a:pt x="2598" y="0"/>
                    <a:pt x="2513" y="6"/>
                    <a:pt x="2428" y="17"/>
                  </a:cubicBezTo>
                  <a:lnTo>
                    <a:pt x="1994" y="72"/>
                  </a:lnTo>
                  <a:cubicBezTo>
                    <a:pt x="1818" y="92"/>
                    <a:pt x="1649" y="146"/>
                    <a:pt x="1499" y="241"/>
                  </a:cubicBezTo>
                  <a:cubicBezTo>
                    <a:pt x="1364" y="329"/>
                    <a:pt x="1255" y="458"/>
                    <a:pt x="1201" y="614"/>
                  </a:cubicBezTo>
                  <a:lnTo>
                    <a:pt x="1093" y="926"/>
                  </a:lnTo>
                  <a:cubicBezTo>
                    <a:pt x="1065" y="1000"/>
                    <a:pt x="1032" y="1068"/>
                    <a:pt x="977" y="1136"/>
                  </a:cubicBezTo>
                  <a:lnTo>
                    <a:pt x="75" y="2255"/>
                  </a:lnTo>
                  <a:cubicBezTo>
                    <a:pt x="1" y="2343"/>
                    <a:pt x="8" y="2479"/>
                    <a:pt x="89" y="2560"/>
                  </a:cubicBezTo>
                  <a:lnTo>
                    <a:pt x="306" y="2729"/>
                  </a:lnTo>
                  <a:cubicBezTo>
                    <a:pt x="394" y="2818"/>
                    <a:pt x="509" y="2863"/>
                    <a:pt x="627" y="2863"/>
                  </a:cubicBezTo>
                  <a:cubicBezTo>
                    <a:pt x="690" y="2863"/>
                    <a:pt x="753" y="2850"/>
                    <a:pt x="815" y="2824"/>
                  </a:cubicBezTo>
                  <a:lnTo>
                    <a:pt x="2476" y="2072"/>
                  </a:lnTo>
                  <a:cubicBezTo>
                    <a:pt x="2494" y="2063"/>
                    <a:pt x="2513" y="2058"/>
                    <a:pt x="2531" y="2058"/>
                  </a:cubicBezTo>
                  <a:cubicBezTo>
                    <a:pt x="2581" y="2058"/>
                    <a:pt x="2627" y="2090"/>
                    <a:pt x="2652" y="2140"/>
                  </a:cubicBezTo>
                  <a:lnTo>
                    <a:pt x="4340" y="5557"/>
                  </a:lnTo>
                  <a:lnTo>
                    <a:pt x="4802" y="10968"/>
                  </a:lnTo>
                  <a:lnTo>
                    <a:pt x="4368" y="11571"/>
                  </a:lnTo>
                  <a:cubicBezTo>
                    <a:pt x="4307" y="11653"/>
                    <a:pt x="4368" y="11768"/>
                    <a:pt x="4469" y="11768"/>
                  </a:cubicBezTo>
                  <a:lnTo>
                    <a:pt x="5025" y="11768"/>
                  </a:lnTo>
                  <a:cubicBezTo>
                    <a:pt x="5093" y="11768"/>
                    <a:pt x="5147" y="11721"/>
                    <a:pt x="5154" y="11653"/>
                  </a:cubicBezTo>
                  <a:lnTo>
                    <a:pt x="5303" y="9225"/>
                  </a:lnTo>
                  <a:cubicBezTo>
                    <a:pt x="5351" y="8507"/>
                    <a:pt x="5425" y="7788"/>
                    <a:pt x="5534" y="7076"/>
                  </a:cubicBezTo>
                  <a:lnTo>
                    <a:pt x="5636" y="6384"/>
                  </a:lnTo>
                  <a:cubicBezTo>
                    <a:pt x="6065" y="6535"/>
                    <a:pt x="6478" y="6597"/>
                    <a:pt x="6867" y="6597"/>
                  </a:cubicBezTo>
                  <a:cubicBezTo>
                    <a:pt x="8192" y="6597"/>
                    <a:pt x="9235" y="5880"/>
                    <a:pt x="9670" y="5523"/>
                  </a:cubicBezTo>
                  <a:cubicBezTo>
                    <a:pt x="9996" y="6310"/>
                    <a:pt x="10674" y="7652"/>
                    <a:pt x="11840" y="8662"/>
                  </a:cubicBezTo>
                  <a:lnTo>
                    <a:pt x="12220" y="10927"/>
                  </a:lnTo>
                  <a:lnTo>
                    <a:pt x="11840" y="11578"/>
                  </a:lnTo>
                  <a:cubicBezTo>
                    <a:pt x="11792" y="11666"/>
                    <a:pt x="11847" y="11768"/>
                    <a:pt x="11948" y="11768"/>
                  </a:cubicBezTo>
                  <a:lnTo>
                    <a:pt x="12525" y="11768"/>
                  </a:lnTo>
                  <a:cubicBezTo>
                    <a:pt x="12593" y="11768"/>
                    <a:pt x="12647" y="11714"/>
                    <a:pt x="12647" y="11646"/>
                  </a:cubicBezTo>
                  <a:lnTo>
                    <a:pt x="12647" y="8337"/>
                  </a:lnTo>
                  <a:cubicBezTo>
                    <a:pt x="12647" y="8195"/>
                    <a:pt x="12572" y="8052"/>
                    <a:pt x="12457" y="7964"/>
                  </a:cubicBezTo>
                  <a:cubicBezTo>
                    <a:pt x="11745" y="7415"/>
                    <a:pt x="11813" y="6120"/>
                    <a:pt x="12199" y="5326"/>
                  </a:cubicBezTo>
                  <a:cubicBezTo>
                    <a:pt x="12620" y="4445"/>
                    <a:pt x="12579" y="3333"/>
                    <a:pt x="11969" y="2797"/>
                  </a:cubicBezTo>
                  <a:cubicBezTo>
                    <a:pt x="11594" y="2472"/>
                    <a:pt x="11085" y="2287"/>
                    <a:pt x="10381" y="2287"/>
                  </a:cubicBezTo>
                  <a:cubicBezTo>
                    <a:pt x="9924" y="2287"/>
                    <a:pt x="9385" y="2365"/>
                    <a:pt x="8748" y="2533"/>
                  </a:cubicBezTo>
                  <a:cubicBezTo>
                    <a:pt x="8111" y="2700"/>
                    <a:pt x="7680" y="2770"/>
                    <a:pt x="7372" y="2770"/>
                  </a:cubicBezTo>
                  <a:cubicBezTo>
                    <a:pt x="6695" y="2770"/>
                    <a:pt x="6611" y="2435"/>
                    <a:pt x="6253" y="2072"/>
                  </a:cubicBezTo>
                  <a:cubicBezTo>
                    <a:pt x="5446" y="1245"/>
                    <a:pt x="4239" y="411"/>
                    <a:pt x="3310" y="99"/>
                  </a:cubicBezTo>
                  <a:cubicBezTo>
                    <a:pt x="3106" y="35"/>
                    <a:pt x="2895" y="0"/>
                    <a:pt x="268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8" name="Google Shape;19938;p68"/>
            <p:cNvSpPr/>
            <p:nvPr/>
          </p:nvSpPr>
          <p:spPr>
            <a:xfrm>
              <a:off x="5818757" y="2041250"/>
              <a:ext cx="35515" cy="28250"/>
            </a:xfrm>
            <a:custGeom>
              <a:avLst/>
              <a:gdLst/>
              <a:ahLst/>
              <a:cxnLst/>
              <a:rect l="l" t="t" r="r" b="b"/>
              <a:pathLst>
                <a:path w="1354" h="1077" extrusionOk="0">
                  <a:moveTo>
                    <a:pt x="159" y="0"/>
                  </a:moveTo>
                  <a:cubicBezTo>
                    <a:pt x="70" y="0"/>
                    <a:pt x="0" y="87"/>
                    <a:pt x="31" y="180"/>
                  </a:cubicBezTo>
                  <a:lnTo>
                    <a:pt x="302" y="966"/>
                  </a:lnTo>
                  <a:cubicBezTo>
                    <a:pt x="326" y="1032"/>
                    <a:pt x="398" y="1077"/>
                    <a:pt x="471" y="1077"/>
                  </a:cubicBezTo>
                  <a:cubicBezTo>
                    <a:pt x="480" y="1077"/>
                    <a:pt x="489" y="1076"/>
                    <a:pt x="499" y="1075"/>
                  </a:cubicBezTo>
                  <a:lnTo>
                    <a:pt x="1211" y="919"/>
                  </a:lnTo>
                  <a:cubicBezTo>
                    <a:pt x="1306" y="898"/>
                    <a:pt x="1353" y="783"/>
                    <a:pt x="1292" y="702"/>
                  </a:cubicBezTo>
                  <a:cubicBezTo>
                    <a:pt x="1014" y="349"/>
                    <a:pt x="628" y="105"/>
                    <a:pt x="187" y="3"/>
                  </a:cubicBezTo>
                  <a:cubicBezTo>
                    <a:pt x="177" y="1"/>
                    <a:pt x="168" y="0"/>
                    <a:pt x="15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9" name="Google Shape;19939;p68"/>
            <p:cNvSpPr/>
            <p:nvPr/>
          </p:nvSpPr>
          <p:spPr>
            <a:xfrm>
              <a:off x="5821695" y="2081513"/>
              <a:ext cx="16027" cy="12118"/>
            </a:xfrm>
            <a:custGeom>
              <a:avLst/>
              <a:gdLst/>
              <a:ahLst/>
              <a:cxnLst/>
              <a:rect l="l" t="t" r="r" b="b"/>
              <a:pathLst>
                <a:path w="611" h="462" extrusionOk="0">
                  <a:moveTo>
                    <a:pt x="305" y="1"/>
                  </a:moveTo>
                  <a:cubicBezTo>
                    <a:pt x="0" y="1"/>
                    <a:pt x="0" y="462"/>
                    <a:pt x="305" y="462"/>
                  </a:cubicBezTo>
                  <a:cubicBezTo>
                    <a:pt x="611" y="462"/>
                    <a:pt x="611" y="1"/>
                    <a:pt x="30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0" name="Google Shape;19940;p68"/>
            <p:cNvSpPr/>
            <p:nvPr/>
          </p:nvSpPr>
          <p:spPr>
            <a:xfrm>
              <a:off x="5844987" y="2093710"/>
              <a:ext cx="48945" cy="110717"/>
            </a:xfrm>
            <a:custGeom>
              <a:avLst/>
              <a:gdLst/>
              <a:ahLst/>
              <a:cxnLst/>
              <a:rect l="l" t="t" r="r" b="b"/>
              <a:pathLst>
                <a:path w="1866" h="4221" extrusionOk="0">
                  <a:moveTo>
                    <a:pt x="4" y="734"/>
                  </a:moveTo>
                  <a:cubicBezTo>
                    <a:pt x="3" y="734"/>
                    <a:pt x="2" y="735"/>
                    <a:pt x="1" y="736"/>
                  </a:cubicBezTo>
                  <a:cubicBezTo>
                    <a:pt x="2" y="735"/>
                    <a:pt x="3" y="734"/>
                    <a:pt x="4" y="734"/>
                  </a:cubicBezTo>
                  <a:close/>
                  <a:moveTo>
                    <a:pt x="803" y="0"/>
                  </a:moveTo>
                  <a:cubicBezTo>
                    <a:pt x="704" y="0"/>
                    <a:pt x="608" y="58"/>
                    <a:pt x="563" y="153"/>
                  </a:cubicBezTo>
                  <a:cubicBezTo>
                    <a:pt x="442" y="402"/>
                    <a:pt x="247" y="605"/>
                    <a:pt x="4" y="734"/>
                  </a:cubicBezTo>
                  <a:lnTo>
                    <a:pt x="4" y="734"/>
                  </a:lnTo>
                  <a:cubicBezTo>
                    <a:pt x="20" y="726"/>
                    <a:pt x="36" y="722"/>
                    <a:pt x="53" y="722"/>
                  </a:cubicBezTo>
                  <a:cubicBezTo>
                    <a:pt x="102" y="722"/>
                    <a:pt x="152" y="754"/>
                    <a:pt x="177" y="804"/>
                  </a:cubicBezTo>
                  <a:lnTo>
                    <a:pt x="1865" y="4221"/>
                  </a:lnTo>
                  <a:cubicBezTo>
                    <a:pt x="1757" y="2980"/>
                    <a:pt x="1201" y="756"/>
                    <a:pt x="1065" y="200"/>
                  </a:cubicBezTo>
                  <a:cubicBezTo>
                    <a:pt x="1045" y="119"/>
                    <a:pt x="984" y="58"/>
                    <a:pt x="909" y="24"/>
                  </a:cubicBezTo>
                  <a:cubicBezTo>
                    <a:pt x="875" y="8"/>
                    <a:pt x="839" y="0"/>
                    <a:pt x="80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1" name="Google Shape;19941;p68"/>
            <p:cNvSpPr/>
            <p:nvPr/>
          </p:nvSpPr>
          <p:spPr>
            <a:xfrm>
              <a:off x="5927690" y="2196374"/>
              <a:ext cx="105864" cy="35253"/>
            </a:xfrm>
            <a:custGeom>
              <a:avLst/>
              <a:gdLst/>
              <a:ahLst/>
              <a:cxnLst/>
              <a:rect l="l" t="t" r="r" b="b"/>
              <a:pathLst>
                <a:path w="4036" h="1344" extrusionOk="0">
                  <a:moveTo>
                    <a:pt x="3698" y="1"/>
                  </a:moveTo>
                  <a:cubicBezTo>
                    <a:pt x="3652" y="1"/>
                    <a:pt x="3605" y="10"/>
                    <a:pt x="3560" y="29"/>
                  </a:cubicBezTo>
                  <a:cubicBezTo>
                    <a:pt x="2756" y="367"/>
                    <a:pt x="2043" y="469"/>
                    <a:pt x="1480" y="469"/>
                  </a:cubicBezTo>
                  <a:cubicBezTo>
                    <a:pt x="1127" y="469"/>
                    <a:pt x="833" y="429"/>
                    <a:pt x="611" y="382"/>
                  </a:cubicBezTo>
                  <a:cubicBezTo>
                    <a:pt x="582" y="376"/>
                    <a:pt x="554" y="374"/>
                    <a:pt x="526" y="374"/>
                  </a:cubicBezTo>
                  <a:cubicBezTo>
                    <a:pt x="306" y="374"/>
                    <a:pt x="104" y="533"/>
                    <a:pt x="68" y="761"/>
                  </a:cubicBezTo>
                  <a:lnTo>
                    <a:pt x="1" y="1134"/>
                  </a:lnTo>
                  <a:cubicBezTo>
                    <a:pt x="427" y="1282"/>
                    <a:pt x="838" y="1343"/>
                    <a:pt x="1225" y="1343"/>
                  </a:cubicBezTo>
                  <a:cubicBezTo>
                    <a:pt x="2555" y="1343"/>
                    <a:pt x="3604" y="625"/>
                    <a:pt x="4035" y="273"/>
                  </a:cubicBezTo>
                  <a:lnTo>
                    <a:pt x="4028" y="246"/>
                  </a:lnTo>
                  <a:cubicBezTo>
                    <a:pt x="3987" y="96"/>
                    <a:pt x="3846" y="1"/>
                    <a:pt x="36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2" name="Google Shape;19942;p68"/>
            <p:cNvSpPr/>
            <p:nvPr/>
          </p:nvSpPr>
          <p:spPr>
            <a:xfrm>
              <a:off x="5779884" y="2098956"/>
              <a:ext cx="42886" cy="34833"/>
            </a:xfrm>
            <a:custGeom>
              <a:avLst/>
              <a:gdLst/>
              <a:ahLst/>
              <a:cxnLst/>
              <a:rect l="l" t="t" r="r" b="b"/>
              <a:pathLst>
                <a:path w="1635" h="1328" extrusionOk="0">
                  <a:moveTo>
                    <a:pt x="659" y="0"/>
                  </a:moveTo>
                  <a:lnTo>
                    <a:pt x="75" y="719"/>
                  </a:lnTo>
                  <a:cubicBezTo>
                    <a:pt x="1" y="807"/>
                    <a:pt x="8" y="943"/>
                    <a:pt x="89" y="1024"/>
                  </a:cubicBezTo>
                  <a:lnTo>
                    <a:pt x="306" y="1193"/>
                  </a:lnTo>
                  <a:cubicBezTo>
                    <a:pt x="394" y="1282"/>
                    <a:pt x="509" y="1327"/>
                    <a:pt x="627" y="1327"/>
                  </a:cubicBezTo>
                  <a:cubicBezTo>
                    <a:pt x="690" y="1327"/>
                    <a:pt x="753" y="1314"/>
                    <a:pt x="815" y="1288"/>
                  </a:cubicBezTo>
                  <a:lnTo>
                    <a:pt x="1635" y="915"/>
                  </a:lnTo>
                  <a:cubicBezTo>
                    <a:pt x="1432" y="502"/>
                    <a:pt x="1086" y="176"/>
                    <a:pt x="65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3" name="Google Shape;19943;p68"/>
            <p:cNvSpPr/>
            <p:nvPr/>
          </p:nvSpPr>
          <p:spPr>
            <a:xfrm>
              <a:off x="5780959" y="2120884"/>
              <a:ext cx="9102" cy="7790"/>
            </a:xfrm>
            <a:custGeom>
              <a:avLst/>
              <a:gdLst/>
              <a:ahLst/>
              <a:cxnLst/>
              <a:rect l="l" t="t" r="r" b="b"/>
              <a:pathLst>
                <a:path w="347" h="297" extrusionOk="0">
                  <a:moveTo>
                    <a:pt x="201" y="1"/>
                  </a:moveTo>
                  <a:cubicBezTo>
                    <a:pt x="148" y="1"/>
                    <a:pt x="83" y="25"/>
                    <a:pt x="28" y="73"/>
                  </a:cubicBezTo>
                  <a:cubicBezTo>
                    <a:pt x="21" y="86"/>
                    <a:pt x="7" y="93"/>
                    <a:pt x="1" y="100"/>
                  </a:cubicBezTo>
                  <a:cubicBezTo>
                    <a:pt x="14" y="134"/>
                    <a:pt x="28" y="161"/>
                    <a:pt x="55" y="188"/>
                  </a:cubicBezTo>
                  <a:lnTo>
                    <a:pt x="197" y="296"/>
                  </a:lnTo>
                  <a:lnTo>
                    <a:pt x="211" y="290"/>
                  </a:lnTo>
                  <a:cubicBezTo>
                    <a:pt x="306" y="215"/>
                    <a:pt x="346" y="100"/>
                    <a:pt x="292" y="39"/>
                  </a:cubicBezTo>
                  <a:cubicBezTo>
                    <a:pt x="272" y="13"/>
                    <a:pt x="240" y="1"/>
                    <a:pt x="20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4" name="Google Shape;19944;p68"/>
            <p:cNvSpPr/>
            <p:nvPr/>
          </p:nvSpPr>
          <p:spPr>
            <a:xfrm>
              <a:off x="5893198" y="2355406"/>
              <a:ext cx="22610" cy="11935"/>
            </a:xfrm>
            <a:custGeom>
              <a:avLst/>
              <a:gdLst/>
              <a:ahLst/>
              <a:cxnLst/>
              <a:rect l="l" t="t" r="r" b="b"/>
              <a:pathLst>
                <a:path w="862" h="455" extrusionOk="0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5" name="Google Shape;19945;p68"/>
            <p:cNvSpPr/>
            <p:nvPr/>
          </p:nvSpPr>
          <p:spPr>
            <a:xfrm>
              <a:off x="6089188" y="2355223"/>
              <a:ext cx="22610" cy="12118"/>
            </a:xfrm>
            <a:custGeom>
              <a:avLst/>
              <a:gdLst/>
              <a:ahLst/>
              <a:cxnLst/>
              <a:rect l="l" t="t" r="r" b="b"/>
              <a:pathLst>
                <a:path w="862" h="462" extrusionOk="0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9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50" name="Google Shape;19950;p69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51" name="Google Shape;19951;p69"/>
          <p:cNvGrpSpPr/>
          <p:nvPr/>
        </p:nvGrpSpPr>
        <p:grpSpPr>
          <a:xfrm>
            <a:off x="878066" y="1981993"/>
            <a:ext cx="354610" cy="372358"/>
            <a:chOff x="878066" y="1981993"/>
            <a:chExt cx="354610" cy="372358"/>
          </a:xfrm>
        </p:grpSpPr>
        <p:sp>
          <p:nvSpPr>
            <p:cNvPr id="19952" name="Google Shape;19952;p69"/>
            <p:cNvSpPr/>
            <p:nvPr/>
          </p:nvSpPr>
          <p:spPr>
            <a:xfrm>
              <a:off x="1002194" y="1982386"/>
              <a:ext cx="230482" cy="176742"/>
            </a:xfrm>
            <a:custGeom>
              <a:avLst/>
              <a:gdLst/>
              <a:ahLst/>
              <a:cxnLst/>
              <a:rect l="l" t="t" r="r" b="b"/>
              <a:pathLst>
                <a:path w="8792" h="6742" extrusionOk="0">
                  <a:moveTo>
                    <a:pt x="4908" y="0"/>
                  </a:moveTo>
                  <a:cubicBezTo>
                    <a:pt x="4850" y="0"/>
                    <a:pt x="4807" y="15"/>
                    <a:pt x="4778" y="58"/>
                  </a:cubicBezTo>
                  <a:lnTo>
                    <a:pt x="0" y="6741"/>
                  </a:lnTo>
                  <a:lnTo>
                    <a:pt x="4057" y="6741"/>
                  </a:lnTo>
                  <a:lnTo>
                    <a:pt x="8719" y="231"/>
                  </a:lnTo>
                  <a:cubicBezTo>
                    <a:pt x="8791" y="130"/>
                    <a:pt x="8719" y="0"/>
                    <a:pt x="8604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3" name="Google Shape;19953;p69"/>
            <p:cNvSpPr/>
            <p:nvPr/>
          </p:nvSpPr>
          <p:spPr>
            <a:xfrm>
              <a:off x="1038895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4836" y="1"/>
                  </a:moveTo>
                  <a:lnTo>
                    <a:pt x="0" y="6756"/>
                  </a:lnTo>
                  <a:lnTo>
                    <a:pt x="1401" y="6756"/>
                  </a:lnTo>
                  <a:lnTo>
                    <a:pt x="6222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4" name="Google Shape;19954;p69"/>
            <p:cNvSpPr/>
            <p:nvPr/>
          </p:nvSpPr>
          <p:spPr>
            <a:xfrm>
              <a:off x="1075596" y="1982386"/>
              <a:ext cx="156687" cy="176742"/>
            </a:xfrm>
            <a:custGeom>
              <a:avLst/>
              <a:gdLst/>
              <a:ahLst/>
              <a:cxnLst/>
              <a:rect l="l" t="t" r="r" b="b"/>
              <a:pathLst>
                <a:path w="5977" h="6742" extrusionOk="0">
                  <a:moveTo>
                    <a:pt x="4822" y="0"/>
                  </a:moveTo>
                  <a:lnTo>
                    <a:pt x="1" y="6741"/>
                  </a:lnTo>
                  <a:lnTo>
                    <a:pt x="1257" y="6741"/>
                  </a:lnTo>
                  <a:lnTo>
                    <a:pt x="5919" y="231"/>
                  </a:lnTo>
                  <a:cubicBezTo>
                    <a:pt x="5977" y="130"/>
                    <a:pt x="5919" y="0"/>
                    <a:pt x="5804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5" name="Google Shape;19955;p69"/>
            <p:cNvSpPr/>
            <p:nvPr/>
          </p:nvSpPr>
          <p:spPr>
            <a:xfrm>
              <a:off x="878145" y="1982281"/>
              <a:ext cx="230404" cy="176846"/>
            </a:xfrm>
            <a:custGeom>
              <a:avLst/>
              <a:gdLst/>
              <a:ahLst/>
              <a:cxnLst/>
              <a:rect l="l" t="t" r="r" b="b"/>
              <a:pathLst>
                <a:path w="8789" h="6746" extrusionOk="0">
                  <a:moveTo>
                    <a:pt x="3910" y="0"/>
                  </a:moveTo>
                  <a:cubicBezTo>
                    <a:pt x="3900" y="0"/>
                    <a:pt x="3891" y="2"/>
                    <a:pt x="3880" y="4"/>
                  </a:cubicBezTo>
                  <a:lnTo>
                    <a:pt x="185" y="4"/>
                  </a:lnTo>
                  <a:cubicBezTo>
                    <a:pt x="180" y="3"/>
                    <a:pt x="174" y="3"/>
                    <a:pt x="169" y="3"/>
                  </a:cubicBezTo>
                  <a:cubicBezTo>
                    <a:pt x="63" y="3"/>
                    <a:pt x="1" y="139"/>
                    <a:pt x="69" y="235"/>
                  </a:cubicBezTo>
                  <a:lnTo>
                    <a:pt x="4732" y="6745"/>
                  </a:lnTo>
                  <a:lnTo>
                    <a:pt x="8789" y="6745"/>
                  </a:lnTo>
                  <a:lnTo>
                    <a:pt x="4010" y="62"/>
                  </a:lnTo>
                  <a:cubicBezTo>
                    <a:pt x="3987" y="26"/>
                    <a:pt x="3953" y="0"/>
                    <a:pt x="3910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6" name="Google Shape;19956;p69"/>
            <p:cNvSpPr/>
            <p:nvPr/>
          </p:nvSpPr>
          <p:spPr>
            <a:xfrm>
              <a:off x="910599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1" y="1"/>
                  </a:moveTo>
                  <a:lnTo>
                    <a:pt x="4837" y="6756"/>
                  </a:lnTo>
                  <a:lnTo>
                    <a:pt x="6222" y="6756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7" name="Google Shape;19957;p69"/>
            <p:cNvSpPr/>
            <p:nvPr/>
          </p:nvSpPr>
          <p:spPr>
            <a:xfrm>
              <a:off x="878066" y="1982386"/>
              <a:ext cx="159335" cy="177109"/>
            </a:xfrm>
            <a:custGeom>
              <a:avLst/>
              <a:gdLst/>
              <a:ahLst/>
              <a:cxnLst/>
              <a:rect l="l" t="t" r="r" b="b"/>
              <a:pathLst>
                <a:path w="6078" h="6756" extrusionOk="0">
                  <a:moveTo>
                    <a:pt x="188" y="0"/>
                  </a:moveTo>
                  <a:cubicBezTo>
                    <a:pt x="72" y="0"/>
                    <a:pt x="0" y="130"/>
                    <a:pt x="72" y="231"/>
                  </a:cubicBezTo>
                  <a:lnTo>
                    <a:pt x="4735" y="6756"/>
                  </a:lnTo>
                  <a:lnTo>
                    <a:pt x="6078" y="6756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8" name="Google Shape;19958;p69"/>
            <p:cNvSpPr/>
            <p:nvPr/>
          </p:nvSpPr>
          <p:spPr>
            <a:xfrm>
              <a:off x="1092243" y="2108008"/>
              <a:ext cx="36360" cy="51119"/>
            </a:xfrm>
            <a:custGeom>
              <a:avLst/>
              <a:gdLst/>
              <a:ahLst/>
              <a:cxnLst/>
              <a:rect l="l" t="t" r="r" b="b"/>
              <a:pathLst>
                <a:path w="1387" h="1950" extrusionOk="0">
                  <a:moveTo>
                    <a:pt x="751" y="1"/>
                  </a:moveTo>
                  <a:lnTo>
                    <a:pt x="1" y="1069"/>
                  </a:lnTo>
                  <a:lnTo>
                    <a:pt x="622" y="1949"/>
                  </a:lnTo>
                  <a:lnTo>
                    <a:pt x="1156" y="1228"/>
                  </a:lnTo>
                  <a:lnTo>
                    <a:pt x="1387" y="881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9" name="Google Shape;19959;p69"/>
            <p:cNvSpPr/>
            <p:nvPr/>
          </p:nvSpPr>
          <p:spPr>
            <a:xfrm>
              <a:off x="1073709" y="2082658"/>
              <a:ext cx="38248" cy="53374"/>
            </a:xfrm>
            <a:custGeom>
              <a:avLst/>
              <a:gdLst/>
              <a:ahLst/>
              <a:cxnLst/>
              <a:rect l="l" t="t" r="r" b="b"/>
              <a:pathLst>
                <a:path w="1459" h="2036" extrusionOk="0">
                  <a:moveTo>
                    <a:pt x="766" y="0"/>
                  </a:moveTo>
                  <a:lnTo>
                    <a:pt x="0" y="1054"/>
                  </a:lnTo>
                  <a:lnTo>
                    <a:pt x="708" y="2036"/>
                  </a:lnTo>
                  <a:lnTo>
                    <a:pt x="1458" y="968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0" name="Google Shape;19960;p69"/>
            <p:cNvSpPr/>
            <p:nvPr/>
          </p:nvSpPr>
          <p:spPr>
            <a:xfrm>
              <a:off x="1055542" y="2056915"/>
              <a:ext cx="38248" cy="53400"/>
            </a:xfrm>
            <a:custGeom>
              <a:avLst/>
              <a:gdLst/>
              <a:ahLst/>
              <a:cxnLst/>
              <a:rect l="l" t="t" r="r" b="b"/>
              <a:pathLst>
                <a:path w="1459" h="2037" extrusionOk="0">
                  <a:moveTo>
                    <a:pt x="751" y="1"/>
                  </a:moveTo>
                  <a:lnTo>
                    <a:pt x="1" y="1055"/>
                  </a:lnTo>
                  <a:lnTo>
                    <a:pt x="693" y="2036"/>
                  </a:lnTo>
                  <a:lnTo>
                    <a:pt x="1459" y="98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1" name="Google Shape;19961;p69"/>
            <p:cNvSpPr/>
            <p:nvPr/>
          </p:nvSpPr>
          <p:spPr>
            <a:xfrm>
              <a:off x="940117" y="2129583"/>
              <a:ext cx="230482" cy="224636"/>
            </a:xfrm>
            <a:custGeom>
              <a:avLst/>
              <a:gdLst/>
              <a:ahLst/>
              <a:cxnLst/>
              <a:rect l="l" t="t" r="r" b="b"/>
              <a:pathLst>
                <a:path w="8792" h="8569" extrusionOk="0">
                  <a:moveTo>
                    <a:pt x="4418" y="0"/>
                  </a:moveTo>
                  <a:cubicBezTo>
                    <a:pt x="4237" y="0"/>
                    <a:pt x="4054" y="69"/>
                    <a:pt x="3913" y="203"/>
                  </a:cubicBezTo>
                  <a:cubicBezTo>
                    <a:pt x="3783" y="333"/>
                    <a:pt x="3604" y="407"/>
                    <a:pt x="3421" y="407"/>
                  </a:cubicBezTo>
                  <a:cubicBezTo>
                    <a:pt x="3339" y="407"/>
                    <a:pt x="3256" y="392"/>
                    <a:pt x="3177" y="361"/>
                  </a:cubicBezTo>
                  <a:cubicBezTo>
                    <a:pt x="3094" y="328"/>
                    <a:pt x="3008" y="312"/>
                    <a:pt x="2924" y="312"/>
                  </a:cubicBezTo>
                  <a:cubicBezTo>
                    <a:pt x="2643" y="312"/>
                    <a:pt x="2378" y="488"/>
                    <a:pt x="2267" y="766"/>
                  </a:cubicBezTo>
                  <a:cubicBezTo>
                    <a:pt x="2180" y="1011"/>
                    <a:pt x="1935" y="1184"/>
                    <a:pt x="1661" y="1199"/>
                  </a:cubicBezTo>
                  <a:cubicBezTo>
                    <a:pt x="1285" y="1227"/>
                    <a:pt x="997" y="1545"/>
                    <a:pt x="1011" y="1920"/>
                  </a:cubicBezTo>
                  <a:cubicBezTo>
                    <a:pt x="1026" y="2195"/>
                    <a:pt x="867" y="2454"/>
                    <a:pt x="636" y="2584"/>
                  </a:cubicBezTo>
                  <a:cubicBezTo>
                    <a:pt x="289" y="2758"/>
                    <a:pt x="160" y="3176"/>
                    <a:pt x="333" y="3508"/>
                  </a:cubicBezTo>
                  <a:cubicBezTo>
                    <a:pt x="448" y="3754"/>
                    <a:pt x="419" y="4042"/>
                    <a:pt x="246" y="4259"/>
                  </a:cubicBezTo>
                  <a:cubicBezTo>
                    <a:pt x="1" y="4562"/>
                    <a:pt x="58" y="4995"/>
                    <a:pt x="347" y="5240"/>
                  </a:cubicBezTo>
                  <a:cubicBezTo>
                    <a:pt x="564" y="5414"/>
                    <a:pt x="650" y="5688"/>
                    <a:pt x="578" y="5962"/>
                  </a:cubicBezTo>
                  <a:cubicBezTo>
                    <a:pt x="477" y="6338"/>
                    <a:pt x="708" y="6713"/>
                    <a:pt x="1069" y="6814"/>
                  </a:cubicBezTo>
                  <a:cubicBezTo>
                    <a:pt x="1343" y="6886"/>
                    <a:pt x="1531" y="7103"/>
                    <a:pt x="1574" y="7377"/>
                  </a:cubicBezTo>
                  <a:cubicBezTo>
                    <a:pt x="1627" y="7717"/>
                    <a:pt x="1928" y="7962"/>
                    <a:pt x="2263" y="7962"/>
                  </a:cubicBezTo>
                  <a:cubicBezTo>
                    <a:pt x="2298" y="7962"/>
                    <a:pt x="2333" y="7960"/>
                    <a:pt x="2368" y="7954"/>
                  </a:cubicBezTo>
                  <a:cubicBezTo>
                    <a:pt x="2406" y="7948"/>
                    <a:pt x="2444" y="7945"/>
                    <a:pt x="2482" y="7945"/>
                  </a:cubicBezTo>
                  <a:cubicBezTo>
                    <a:pt x="2716" y="7945"/>
                    <a:pt x="2937" y="8059"/>
                    <a:pt x="3061" y="8257"/>
                  </a:cubicBezTo>
                  <a:cubicBezTo>
                    <a:pt x="3199" y="8460"/>
                    <a:pt x="3419" y="8568"/>
                    <a:pt x="3642" y="8568"/>
                  </a:cubicBezTo>
                  <a:cubicBezTo>
                    <a:pt x="3770" y="8568"/>
                    <a:pt x="3898" y="8533"/>
                    <a:pt x="4014" y="8460"/>
                  </a:cubicBezTo>
                  <a:cubicBezTo>
                    <a:pt x="4129" y="8387"/>
                    <a:pt x="4263" y="8351"/>
                    <a:pt x="4396" y="8351"/>
                  </a:cubicBezTo>
                  <a:cubicBezTo>
                    <a:pt x="4530" y="8351"/>
                    <a:pt x="4663" y="8387"/>
                    <a:pt x="4779" y="8460"/>
                  </a:cubicBezTo>
                  <a:cubicBezTo>
                    <a:pt x="4893" y="8532"/>
                    <a:pt x="5022" y="8568"/>
                    <a:pt x="5150" y="8568"/>
                  </a:cubicBezTo>
                  <a:cubicBezTo>
                    <a:pt x="5378" y="8568"/>
                    <a:pt x="5602" y="8456"/>
                    <a:pt x="5732" y="8243"/>
                  </a:cubicBezTo>
                  <a:cubicBezTo>
                    <a:pt x="5870" y="8054"/>
                    <a:pt x="6085" y="7932"/>
                    <a:pt x="6319" y="7932"/>
                  </a:cubicBezTo>
                  <a:cubicBezTo>
                    <a:pt x="6354" y="7932"/>
                    <a:pt x="6389" y="7934"/>
                    <a:pt x="6425" y="7940"/>
                  </a:cubicBezTo>
                  <a:cubicBezTo>
                    <a:pt x="6460" y="7945"/>
                    <a:pt x="6495" y="7948"/>
                    <a:pt x="6529" y="7948"/>
                  </a:cubicBezTo>
                  <a:cubicBezTo>
                    <a:pt x="6865" y="7948"/>
                    <a:pt x="7166" y="7703"/>
                    <a:pt x="7218" y="7362"/>
                  </a:cubicBezTo>
                  <a:cubicBezTo>
                    <a:pt x="7262" y="7088"/>
                    <a:pt x="7464" y="6872"/>
                    <a:pt x="7724" y="6800"/>
                  </a:cubicBezTo>
                  <a:cubicBezTo>
                    <a:pt x="8099" y="6698"/>
                    <a:pt x="8316" y="6323"/>
                    <a:pt x="8215" y="5948"/>
                  </a:cubicBezTo>
                  <a:cubicBezTo>
                    <a:pt x="8142" y="5688"/>
                    <a:pt x="8243" y="5399"/>
                    <a:pt x="8445" y="5226"/>
                  </a:cubicBezTo>
                  <a:cubicBezTo>
                    <a:pt x="8749" y="4981"/>
                    <a:pt x="8792" y="4548"/>
                    <a:pt x="8561" y="4259"/>
                  </a:cubicBezTo>
                  <a:cubicBezTo>
                    <a:pt x="8388" y="4042"/>
                    <a:pt x="8359" y="3754"/>
                    <a:pt x="8474" y="3508"/>
                  </a:cubicBezTo>
                  <a:cubicBezTo>
                    <a:pt x="8648" y="3162"/>
                    <a:pt x="8518" y="2743"/>
                    <a:pt x="8171" y="2570"/>
                  </a:cubicBezTo>
                  <a:cubicBezTo>
                    <a:pt x="7926" y="2440"/>
                    <a:pt x="7781" y="2195"/>
                    <a:pt x="7796" y="1920"/>
                  </a:cubicBezTo>
                  <a:cubicBezTo>
                    <a:pt x="7810" y="1531"/>
                    <a:pt x="7522" y="1213"/>
                    <a:pt x="7146" y="1199"/>
                  </a:cubicBezTo>
                  <a:cubicBezTo>
                    <a:pt x="6872" y="1184"/>
                    <a:pt x="6627" y="1011"/>
                    <a:pt x="6526" y="751"/>
                  </a:cubicBezTo>
                  <a:cubicBezTo>
                    <a:pt x="6425" y="471"/>
                    <a:pt x="6159" y="304"/>
                    <a:pt x="5876" y="304"/>
                  </a:cubicBezTo>
                  <a:cubicBezTo>
                    <a:pt x="5794" y="304"/>
                    <a:pt x="5711" y="318"/>
                    <a:pt x="5631" y="347"/>
                  </a:cubicBezTo>
                  <a:cubicBezTo>
                    <a:pt x="5547" y="380"/>
                    <a:pt x="5460" y="396"/>
                    <a:pt x="5374" y="396"/>
                  </a:cubicBezTo>
                  <a:cubicBezTo>
                    <a:pt x="5195" y="396"/>
                    <a:pt x="5021" y="325"/>
                    <a:pt x="4894" y="188"/>
                  </a:cubicBezTo>
                  <a:cubicBezTo>
                    <a:pt x="4761" y="62"/>
                    <a:pt x="4590" y="0"/>
                    <a:pt x="441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2" name="Google Shape;19962;p69"/>
            <p:cNvSpPr/>
            <p:nvPr/>
          </p:nvSpPr>
          <p:spPr>
            <a:xfrm>
              <a:off x="1038502" y="2129478"/>
              <a:ext cx="132097" cy="224872"/>
            </a:xfrm>
            <a:custGeom>
              <a:avLst/>
              <a:gdLst/>
              <a:ahLst/>
              <a:cxnLst/>
              <a:rect l="l" t="t" r="r" b="b"/>
              <a:pathLst>
                <a:path w="5039" h="8578" extrusionOk="0">
                  <a:moveTo>
                    <a:pt x="636" y="1"/>
                  </a:moveTo>
                  <a:cubicBezTo>
                    <a:pt x="459" y="1"/>
                    <a:pt x="282" y="69"/>
                    <a:pt x="145" y="207"/>
                  </a:cubicBezTo>
                  <a:cubicBezTo>
                    <a:pt x="102" y="250"/>
                    <a:pt x="44" y="293"/>
                    <a:pt x="1" y="322"/>
                  </a:cubicBezTo>
                  <a:cubicBezTo>
                    <a:pt x="102" y="381"/>
                    <a:pt x="218" y="410"/>
                    <a:pt x="334" y="410"/>
                  </a:cubicBezTo>
                  <a:cubicBezTo>
                    <a:pt x="417" y="410"/>
                    <a:pt x="500" y="395"/>
                    <a:pt x="578" y="365"/>
                  </a:cubicBezTo>
                  <a:cubicBezTo>
                    <a:pt x="661" y="332"/>
                    <a:pt x="747" y="316"/>
                    <a:pt x="831" y="316"/>
                  </a:cubicBezTo>
                  <a:cubicBezTo>
                    <a:pt x="1111" y="316"/>
                    <a:pt x="1377" y="492"/>
                    <a:pt x="1488" y="770"/>
                  </a:cubicBezTo>
                  <a:cubicBezTo>
                    <a:pt x="1589" y="1015"/>
                    <a:pt x="1820" y="1188"/>
                    <a:pt x="2094" y="1203"/>
                  </a:cubicBezTo>
                  <a:cubicBezTo>
                    <a:pt x="2469" y="1231"/>
                    <a:pt x="2758" y="1549"/>
                    <a:pt x="2758" y="1924"/>
                  </a:cubicBezTo>
                  <a:cubicBezTo>
                    <a:pt x="2744" y="2199"/>
                    <a:pt x="2888" y="2458"/>
                    <a:pt x="3133" y="2588"/>
                  </a:cubicBezTo>
                  <a:cubicBezTo>
                    <a:pt x="3465" y="2762"/>
                    <a:pt x="3595" y="3180"/>
                    <a:pt x="3437" y="3512"/>
                  </a:cubicBezTo>
                  <a:cubicBezTo>
                    <a:pt x="3307" y="3758"/>
                    <a:pt x="3336" y="4046"/>
                    <a:pt x="3509" y="4263"/>
                  </a:cubicBezTo>
                  <a:cubicBezTo>
                    <a:pt x="3754" y="4566"/>
                    <a:pt x="3696" y="4999"/>
                    <a:pt x="3408" y="5244"/>
                  </a:cubicBezTo>
                  <a:cubicBezTo>
                    <a:pt x="3191" y="5418"/>
                    <a:pt x="3105" y="5692"/>
                    <a:pt x="3177" y="5966"/>
                  </a:cubicBezTo>
                  <a:cubicBezTo>
                    <a:pt x="3278" y="6327"/>
                    <a:pt x="3047" y="6717"/>
                    <a:pt x="2686" y="6818"/>
                  </a:cubicBezTo>
                  <a:cubicBezTo>
                    <a:pt x="2412" y="6890"/>
                    <a:pt x="2224" y="7107"/>
                    <a:pt x="2181" y="7381"/>
                  </a:cubicBezTo>
                  <a:cubicBezTo>
                    <a:pt x="2128" y="7721"/>
                    <a:pt x="1827" y="7966"/>
                    <a:pt x="1492" y="7966"/>
                  </a:cubicBezTo>
                  <a:cubicBezTo>
                    <a:pt x="1457" y="7966"/>
                    <a:pt x="1422" y="7964"/>
                    <a:pt x="1387" y="7958"/>
                  </a:cubicBezTo>
                  <a:cubicBezTo>
                    <a:pt x="1349" y="7952"/>
                    <a:pt x="1311" y="7949"/>
                    <a:pt x="1273" y="7949"/>
                  </a:cubicBezTo>
                  <a:cubicBezTo>
                    <a:pt x="1039" y="7949"/>
                    <a:pt x="818" y="8063"/>
                    <a:pt x="694" y="8261"/>
                  </a:cubicBezTo>
                  <a:cubicBezTo>
                    <a:pt x="665" y="8290"/>
                    <a:pt x="651" y="8319"/>
                    <a:pt x="622" y="8348"/>
                  </a:cubicBezTo>
                  <a:cubicBezTo>
                    <a:pt x="766" y="8348"/>
                    <a:pt x="896" y="8391"/>
                    <a:pt x="1026" y="8464"/>
                  </a:cubicBezTo>
                  <a:cubicBezTo>
                    <a:pt x="1140" y="8541"/>
                    <a:pt x="1268" y="8578"/>
                    <a:pt x="1397" y="8578"/>
                  </a:cubicBezTo>
                  <a:cubicBezTo>
                    <a:pt x="1626" y="8578"/>
                    <a:pt x="1854" y="8460"/>
                    <a:pt x="1993" y="8247"/>
                  </a:cubicBezTo>
                  <a:cubicBezTo>
                    <a:pt x="2119" y="8058"/>
                    <a:pt x="2343" y="7936"/>
                    <a:pt x="2570" y="7936"/>
                  </a:cubicBezTo>
                  <a:cubicBezTo>
                    <a:pt x="2604" y="7936"/>
                    <a:pt x="2638" y="7938"/>
                    <a:pt x="2672" y="7944"/>
                  </a:cubicBezTo>
                  <a:cubicBezTo>
                    <a:pt x="2707" y="7949"/>
                    <a:pt x="2742" y="7952"/>
                    <a:pt x="2776" y="7952"/>
                  </a:cubicBezTo>
                  <a:cubicBezTo>
                    <a:pt x="3112" y="7952"/>
                    <a:pt x="3413" y="7707"/>
                    <a:pt x="3465" y="7366"/>
                  </a:cubicBezTo>
                  <a:cubicBezTo>
                    <a:pt x="3509" y="7092"/>
                    <a:pt x="3711" y="6876"/>
                    <a:pt x="3971" y="6804"/>
                  </a:cubicBezTo>
                  <a:cubicBezTo>
                    <a:pt x="4346" y="6702"/>
                    <a:pt x="4563" y="6327"/>
                    <a:pt x="4462" y="5952"/>
                  </a:cubicBezTo>
                  <a:cubicBezTo>
                    <a:pt x="4389" y="5692"/>
                    <a:pt x="4490" y="5403"/>
                    <a:pt x="4692" y="5230"/>
                  </a:cubicBezTo>
                  <a:cubicBezTo>
                    <a:pt x="4996" y="4999"/>
                    <a:pt x="5039" y="4566"/>
                    <a:pt x="4794" y="4263"/>
                  </a:cubicBezTo>
                  <a:cubicBezTo>
                    <a:pt x="4620" y="4046"/>
                    <a:pt x="4591" y="3758"/>
                    <a:pt x="4721" y="3512"/>
                  </a:cubicBezTo>
                  <a:cubicBezTo>
                    <a:pt x="4895" y="3166"/>
                    <a:pt x="4750" y="2762"/>
                    <a:pt x="4418" y="2588"/>
                  </a:cubicBezTo>
                  <a:cubicBezTo>
                    <a:pt x="4173" y="2458"/>
                    <a:pt x="4028" y="2199"/>
                    <a:pt x="4043" y="1924"/>
                  </a:cubicBezTo>
                  <a:cubicBezTo>
                    <a:pt x="4043" y="1549"/>
                    <a:pt x="3754" y="1231"/>
                    <a:pt x="3379" y="1203"/>
                  </a:cubicBezTo>
                  <a:cubicBezTo>
                    <a:pt x="3105" y="1188"/>
                    <a:pt x="2874" y="1015"/>
                    <a:pt x="2773" y="770"/>
                  </a:cubicBezTo>
                  <a:cubicBezTo>
                    <a:pt x="2661" y="492"/>
                    <a:pt x="2396" y="316"/>
                    <a:pt x="2115" y="316"/>
                  </a:cubicBezTo>
                  <a:cubicBezTo>
                    <a:pt x="2031" y="316"/>
                    <a:pt x="1946" y="332"/>
                    <a:pt x="1863" y="365"/>
                  </a:cubicBezTo>
                  <a:cubicBezTo>
                    <a:pt x="1788" y="396"/>
                    <a:pt x="1708" y="411"/>
                    <a:pt x="1628" y="411"/>
                  </a:cubicBezTo>
                  <a:cubicBezTo>
                    <a:pt x="1448" y="411"/>
                    <a:pt x="1267" y="337"/>
                    <a:pt x="1127" y="207"/>
                  </a:cubicBezTo>
                  <a:cubicBezTo>
                    <a:pt x="990" y="69"/>
                    <a:pt x="813" y="1"/>
                    <a:pt x="63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3" name="Google Shape;19963;p69"/>
            <p:cNvSpPr/>
            <p:nvPr/>
          </p:nvSpPr>
          <p:spPr>
            <a:xfrm>
              <a:off x="970395" y="2156821"/>
              <a:ext cx="169952" cy="169559"/>
            </a:xfrm>
            <a:custGeom>
              <a:avLst/>
              <a:gdLst/>
              <a:ahLst/>
              <a:cxnLst/>
              <a:rect l="l" t="t" r="r" b="b"/>
              <a:pathLst>
                <a:path w="6483" h="6468" extrusionOk="0">
                  <a:moveTo>
                    <a:pt x="3249" y="1"/>
                  </a:moveTo>
                  <a:cubicBezTo>
                    <a:pt x="1459" y="1"/>
                    <a:pt x="1" y="1444"/>
                    <a:pt x="1" y="3234"/>
                  </a:cubicBezTo>
                  <a:cubicBezTo>
                    <a:pt x="1" y="5024"/>
                    <a:pt x="1459" y="6468"/>
                    <a:pt x="3249" y="6468"/>
                  </a:cubicBezTo>
                  <a:cubicBezTo>
                    <a:pt x="5024" y="6468"/>
                    <a:pt x="6482" y="5024"/>
                    <a:pt x="6482" y="3234"/>
                  </a:cubicBezTo>
                  <a:cubicBezTo>
                    <a:pt x="6482" y="1444"/>
                    <a:pt x="5024" y="1"/>
                    <a:pt x="324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4" name="Google Shape;19964;p69"/>
            <p:cNvSpPr/>
            <p:nvPr/>
          </p:nvSpPr>
          <p:spPr>
            <a:xfrm>
              <a:off x="1038502" y="2156821"/>
              <a:ext cx="106380" cy="169716"/>
            </a:xfrm>
            <a:custGeom>
              <a:avLst/>
              <a:gdLst/>
              <a:ahLst/>
              <a:cxnLst/>
              <a:rect l="l" t="t" r="r" b="b"/>
              <a:pathLst>
                <a:path w="4058" h="6474" extrusionOk="0">
                  <a:moveTo>
                    <a:pt x="651" y="1"/>
                  </a:moveTo>
                  <a:cubicBezTo>
                    <a:pt x="434" y="1"/>
                    <a:pt x="217" y="15"/>
                    <a:pt x="1" y="59"/>
                  </a:cubicBezTo>
                  <a:cubicBezTo>
                    <a:pt x="1517" y="362"/>
                    <a:pt x="2599" y="1690"/>
                    <a:pt x="2599" y="3234"/>
                  </a:cubicBezTo>
                  <a:cubicBezTo>
                    <a:pt x="2599" y="4779"/>
                    <a:pt x="1517" y="6107"/>
                    <a:pt x="1" y="6410"/>
                  </a:cubicBezTo>
                  <a:cubicBezTo>
                    <a:pt x="216" y="6453"/>
                    <a:pt x="430" y="6474"/>
                    <a:pt x="640" y="6474"/>
                  </a:cubicBezTo>
                  <a:cubicBezTo>
                    <a:pt x="2266" y="6474"/>
                    <a:pt x="3689" y="5239"/>
                    <a:pt x="3855" y="3552"/>
                  </a:cubicBezTo>
                  <a:cubicBezTo>
                    <a:pt x="4057" y="1646"/>
                    <a:pt x="2556" y="1"/>
                    <a:pt x="65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5" name="Google Shape;19965;p69"/>
            <p:cNvSpPr/>
            <p:nvPr/>
          </p:nvSpPr>
          <p:spPr>
            <a:xfrm>
              <a:off x="1038502" y="2203641"/>
              <a:ext cx="20841" cy="76207"/>
            </a:xfrm>
            <a:custGeom>
              <a:avLst/>
              <a:gdLst/>
              <a:ahLst/>
              <a:cxnLst/>
              <a:rect l="l" t="t" r="r" b="b"/>
              <a:pathLst>
                <a:path w="795" h="2907" extrusionOk="0">
                  <a:moveTo>
                    <a:pt x="584" y="1"/>
                  </a:moveTo>
                  <a:cubicBezTo>
                    <a:pt x="549" y="1"/>
                    <a:pt x="518" y="25"/>
                    <a:pt x="506" y="48"/>
                  </a:cubicBezTo>
                  <a:lnTo>
                    <a:pt x="88" y="438"/>
                  </a:lnTo>
                  <a:cubicBezTo>
                    <a:pt x="30" y="481"/>
                    <a:pt x="1" y="539"/>
                    <a:pt x="1" y="597"/>
                  </a:cubicBezTo>
                  <a:cubicBezTo>
                    <a:pt x="1" y="683"/>
                    <a:pt x="59" y="770"/>
                    <a:pt x="145" y="770"/>
                  </a:cubicBezTo>
                  <a:cubicBezTo>
                    <a:pt x="174" y="770"/>
                    <a:pt x="203" y="755"/>
                    <a:pt x="232" y="741"/>
                  </a:cubicBezTo>
                  <a:lnTo>
                    <a:pt x="362" y="572"/>
                  </a:lnTo>
                  <a:lnTo>
                    <a:pt x="362" y="572"/>
                  </a:lnTo>
                  <a:lnTo>
                    <a:pt x="362" y="2762"/>
                  </a:lnTo>
                  <a:cubicBezTo>
                    <a:pt x="362" y="2863"/>
                    <a:pt x="477" y="2906"/>
                    <a:pt x="578" y="2906"/>
                  </a:cubicBezTo>
                  <a:cubicBezTo>
                    <a:pt x="679" y="2906"/>
                    <a:pt x="795" y="2863"/>
                    <a:pt x="795" y="2762"/>
                  </a:cubicBezTo>
                  <a:lnTo>
                    <a:pt x="795" y="135"/>
                  </a:lnTo>
                  <a:cubicBezTo>
                    <a:pt x="795" y="48"/>
                    <a:pt x="694" y="5"/>
                    <a:pt x="607" y="5"/>
                  </a:cubicBezTo>
                  <a:cubicBezTo>
                    <a:pt x="599" y="2"/>
                    <a:pt x="591" y="1"/>
                    <a:pt x="5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66" name="Google Shape;19966;p69"/>
          <p:cNvGrpSpPr/>
          <p:nvPr/>
        </p:nvGrpSpPr>
        <p:grpSpPr>
          <a:xfrm>
            <a:off x="1345794" y="1982386"/>
            <a:ext cx="371650" cy="371624"/>
            <a:chOff x="1345794" y="1982386"/>
            <a:chExt cx="371650" cy="371624"/>
          </a:xfrm>
        </p:grpSpPr>
        <p:sp>
          <p:nvSpPr>
            <p:cNvPr id="19967" name="Google Shape;19967;p69"/>
            <p:cNvSpPr/>
            <p:nvPr/>
          </p:nvSpPr>
          <p:spPr>
            <a:xfrm>
              <a:off x="1345794" y="2140567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7" y="0"/>
                  </a:moveTo>
                  <a:cubicBezTo>
                    <a:pt x="1098" y="0"/>
                    <a:pt x="881" y="217"/>
                    <a:pt x="881" y="476"/>
                  </a:cubicBezTo>
                  <a:lnTo>
                    <a:pt x="881" y="1242"/>
                  </a:lnTo>
                  <a:lnTo>
                    <a:pt x="780" y="1227"/>
                  </a:lnTo>
                  <a:cubicBezTo>
                    <a:pt x="725" y="1214"/>
                    <a:pt x="669" y="1208"/>
                    <a:pt x="614" y="1208"/>
                  </a:cubicBezTo>
                  <a:cubicBezTo>
                    <a:pt x="479" y="1208"/>
                    <a:pt x="348" y="1246"/>
                    <a:pt x="246" y="1328"/>
                  </a:cubicBezTo>
                  <a:cubicBezTo>
                    <a:pt x="1" y="1530"/>
                    <a:pt x="1" y="1920"/>
                    <a:pt x="44" y="2512"/>
                  </a:cubicBezTo>
                  <a:cubicBezTo>
                    <a:pt x="87" y="3219"/>
                    <a:pt x="780" y="3811"/>
                    <a:pt x="939" y="3926"/>
                  </a:cubicBezTo>
                  <a:lnTo>
                    <a:pt x="939" y="4692"/>
                  </a:lnTo>
                  <a:lnTo>
                    <a:pt x="3739" y="4692"/>
                  </a:lnTo>
                  <a:lnTo>
                    <a:pt x="3739" y="3710"/>
                  </a:lnTo>
                  <a:cubicBezTo>
                    <a:pt x="4201" y="3291"/>
                    <a:pt x="4259" y="2469"/>
                    <a:pt x="4230" y="2093"/>
                  </a:cubicBezTo>
                  <a:lnTo>
                    <a:pt x="4230" y="1011"/>
                  </a:lnTo>
                  <a:cubicBezTo>
                    <a:pt x="4230" y="751"/>
                    <a:pt x="4014" y="534"/>
                    <a:pt x="3754" y="534"/>
                  </a:cubicBezTo>
                  <a:lnTo>
                    <a:pt x="3739" y="534"/>
                  </a:lnTo>
                  <a:cubicBezTo>
                    <a:pt x="3595" y="534"/>
                    <a:pt x="3480" y="592"/>
                    <a:pt x="3393" y="693"/>
                  </a:cubicBezTo>
                  <a:cubicBezTo>
                    <a:pt x="3321" y="505"/>
                    <a:pt x="3147" y="375"/>
                    <a:pt x="2945" y="375"/>
                  </a:cubicBezTo>
                  <a:lnTo>
                    <a:pt x="2931" y="375"/>
                  </a:lnTo>
                  <a:cubicBezTo>
                    <a:pt x="2801" y="375"/>
                    <a:pt x="2686" y="433"/>
                    <a:pt x="2599" y="520"/>
                  </a:cubicBezTo>
                  <a:cubicBezTo>
                    <a:pt x="2527" y="347"/>
                    <a:pt x="2354" y="231"/>
                    <a:pt x="2166" y="231"/>
                  </a:cubicBezTo>
                  <a:lnTo>
                    <a:pt x="2137" y="231"/>
                  </a:lnTo>
                  <a:cubicBezTo>
                    <a:pt x="2022" y="231"/>
                    <a:pt x="1920" y="274"/>
                    <a:pt x="1834" y="347"/>
                  </a:cubicBezTo>
                  <a:cubicBezTo>
                    <a:pt x="1776" y="144"/>
                    <a:pt x="1588" y="0"/>
                    <a:pt x="137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8" name="Google Shape;19968;p69"/>
            <p:cNvSpPr/>
            <p:nvPr/>
          </p:nvSpPr>
          <p:spPr>
            <a:xfrm>
              <a:off x="1345794" y="2172445"/>
              <a:ext cx="31065" cy="91490"/>
            </a:xfrm>
            <a:custGeom>
              <a:avLst/>
              <a:gdLst/>
              <a:ahLst/>
              <a:cxnLst/>
              <a:rect l="l" t="t" r="r" b="b"/>
              <a:pathLst>
                <a:path w="1185" h="3490" extrusionOk="0">
                  <a:moveTo>
                    <a:pt x="610" y="0"/>
                  </a:moveTo>
                  <a:cubicBezTo>
                    <a:pt x="477" y="0"/>
                    <a:pt x="347" y="46"/>
                    <a:pt x="246" y="127"/>
                  </a:cubicBezTo>
                  <a:cubicBezTo>
                    <a:pt x="1" y="329"/>
                    <a:pt x="1" y="718"/>
                    <a:pt x="44" y="1310"/>
                  </a:cubicBezTo>
                  <a:cubicBezTo>
                    <a:pt x="87" y="2003"/>
                    <a:pt x="780" y="2595"/>
                    <a:pt x="939" y="2725"/>
                  </a:cubicBezTo>
                  <a:lnTo>
                    <a:pt x="939" y="3490"/>
                  </a:lnTo>
                  <a:lnTo>
                    <a:pt x="1184" y="3490"/>
                  </a:lnTo>
                  <a:lnTo>
                    <a:pt x="1184" y="2624"/>
                  </a:lnTo>
                  <a:cubicBezTo>
                    <a:pt x="910" y="2407"/>
                    <a:pt x="347" y="1888"/>
                    <a:pt x="318" y="1296"/>
                  </a:cubicBezTo>
                  <a:cubicBezTo>
                    <a:pt x="275" y="704"/>
                    <a:pt x="246" y="314"/>
                    <a:pt x="491" y="112"/>
                  </a:cubicBezTo>
                  <a:cubicBezTo>
                    <a:pt x="592" y="69"/>
                    <a:pt x="693" y="40"/>
                    <a:pt x="809" y="26"/>
                  </a:cubicBezTo>
                  <a:lnTo>
                    <a:pt x="780" y="26"/>
                  </a:lnTo>
                  <a:cubicBezTo>
                    <a:pt x="724" y="8"/>
                    <a:pt x="667" y="0"/>
                    <a:pt x="61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9" name="Google Shape;19969;p69"/>
            <p:cNvSpPr/>
            <p:nvPr/>
          </p:nvSpPr>
          <p:spPr>
            <a:xfrm>
              <a:off x="1368496" y="2140934"/>
              <a:ext cx="14418" cy="50752"/>
            </a:xfrm>
            <a:custGeom>
              <a:avLst/>
              <a:gdLst/>
              <a:ahLst/>
              <a:cxnLst/>
              <a:rect l="l" t="t" r="r" b="b"/>
              <a:pathLst>
                <a:path w="550" h="1936" extrusionOk="0">
                  <a:moveTo>
                    <a:pt x="463" y="1"/>
                  </a:moveTo>
                  <a:cubicBezTo>
                    <a:pt x="347" y="1"/>
                    <a:pt x="232" y="58"/>
                    <a:pt x="145" y="145"/>
                  </a:cubicBezTo>
                  <a:cubicBezTo>
                    <a:pt x="58" y="231"/>
                    <a:pt x="15" y="347"/>
                    <a:pt x="15" y="477"/>
                  </a:cubicBezTo>
                  <a:lnTo>
                    <a:pt x="15" y="1560"/>
                  </a:lnTo>
                  <a:lnTo>
                    <a:pt x="15" y="1632"/>
                  </a:lnTo>
                  <a:lnTo>
                    <a:pt x="15" y="1790"/>
                  </a:lnTo>
                  <a:cubicBezTo>
                    <a:pt x="1" y="1863"/>
                    <a:pt x="58" y="1935"/>
                    <a:pt x="131" y="1935"/>
                  </a:cubicBezTo>
                  <a:cubicBezTo>
                    <a:pt x="137" y="1936"/>
                    <a:pt x="144" y="1936"/>
                    <a:pt x="150" y="1936"/>
                  </a:cubicBezTo>
                  <a:cubicBezTo>
                    <a:pt x="274" y="1936"/>
                    <a:pt x="261" y="1805"/>
                    <a:pt x="261" y="1805"/>
                  </a:cubicBezTo>
                  <a:lnTo>
                    <a:pt x="261" y="1502"/>
                  </a:lnTo>
                  <a:lnTo>
                    <a:pt x="261" y="448"/>
                  </a:lnTo>
                  <a:cubicBezTo>
                    <a:pt x="261" y="260"/>
                    <a:pt x="376" y="73"/>
                    <a:pt x="54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0" name="Google Shape;19970;p69"/>
            <p:cNvSpPr/>
            <p:nvPr/>
          </p:nvSpPr>
          <p:spPr>
            <a:xfrm>
              <a:off x="1392509" y="2146675"/>
              <a:ext cx="8939" cy="46165"/>
            </a:xfrm>
            <a:custGeom>
              <a:avLst/>
              <a:gdLst/>
              <a:ahLst/>
              <a:cxnLst/>
              <a:rect l="l" t="t" r="r" b="b"/>
              <a:pathLst>
                <a:path w="341" h="1761" extrusionOk="0">
                  <a:moveTo>
                    <a:pt x="267" y="0"/>
                  </a:moveTo>
                  <a:cubicBezTo>
                    <a:pt x="122" y="0"/>
                    <a:pt x="0" y="140"/>
                    <a:pt x="37" y="301"/>
                  </a:cubicBezTo>
                  <a:lnTo>
                    <a:pt x="37" y="1442"/>
                  </a:lnTo>
                  <a:lnTo>
                    <a:pt x="37" y="1600"/>
                  </a:lnTo>
                  <a:cubicBezTo>
                    <a:pt x="23" y="1687"/>
                    <a:pt x="66" y="1745"/>
                    <a:pt x="153" y="1759"/>
                  </a:cubicBezTo>
                  <a:cubicBezTo>
                    <a:pt x="159" y="1760"/>
                    <a:pt x="165" y="1760"/>
                    <a:pt x="171" y="1760"/>
                  </a:cubicBezTo>
                  <a:cubicBezTo>
                    <a:pt x="281" y="1760"/>
                    <a:pt x="268" y="1629"/>
                    <a:pt x="268" y="1629"/>
                  </a:cubicBezTo>
                  <a:lnTo>
                    <a:pt x="268" y="1326"/>
                  </a:lnTo>
                  <a:lnTo>
                    <a:pt x="268" y="258"/>
                  </a:lnTo>
                  <a:cubicBezTo>
                    <a:pt x="268" y="171"/>
                    <a:pt x="297" y="85"/>
                    <a:pt x="341" y="12"/>
                  </a:cubicBezTo>
                  <a:cubicBezTo>
                    <a:pt x="316" y="4"/>
                    <a:pt x="291" y="0"/>
                    <a:pt x="2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1" name="Google Shape;19971;p69"/>
            <p:cNvSpPr/>
            <p:nvPr/>
          </p:nvSpPr>
          <p:spPr>
            <a:xfrm>
              <a:off x="1412092" y="2150608"/>
              <a:ext cx="9804" cy="46007"/>
            </a:xfrm>
            <a:custGeom>
              <a:avLst/>
              <a:gdLst/>
              <a:ahLst/>
              <a:cxnLst/>
              <a:rect l="l" t="t" r="r" b="b"/>
              <a:pathLst>
                <a:path w="374" h="1755" extrusionOk="0">
                  <a:moveTo>
                    <a:pt x="311" y="0"/>
                  </a:moveTo>
                  <a:cubicBezTo>
                    <a:pt x="137" y="0"/>
                    <a:pt x="1" y="158"/>
                    <a:pt x="27" y="339"/>
                  </a:cubicBezTo>
                  <a:lnTo>
                    <a:pt x="56" y="1378"/>
                  </a:lnTo>
                  <a:lnTo>
                    <a:pt x="56" y="1450"/>
                  </a:lnTo>
                  <a:lnTo>
                    <a:pt x="56" y="1609"/>
                  </a:lnTo>
                  <a:cubicBezTo>
                    <a:pt x="41" y="1681"/>
                    <a:pt x="99" y="1754"/>
                    <a:pt x="171" y="1754"/>
                  </a:cubicBezTo>
                  <a:cubicBezTo>
                    <a:pt x="177" y="1754"/>
                    <a:pt x="183" y="1755"/>
                    <a:pt x="189" y="1755"/>
                  </a:cubicBezTo>
                  <a:cubicBezTo>
                    <a:pt x="301" y="1755"/>
                    <a:pt x="301" y="1624"/>
                    <a:pt x="301" y="1624"/>
                  </a:cubicBezTo>
                  <a:lnTo>
                    <a:pt x="301" y="1335"/>
                  </a:lnTo>
                  <a:lnTo>
                    <a:pt x="272" y="296"/>
                  </a:lnTo>
                  <a:cubicBezTo>
                    <a:pt x="272" y="194"/>
                    <a:pt x="301" y="93"/>
                    <a:pt x="373" y="7"/>
                  </a:cubicBezTo>
                  <a:cubicBezTo>
                    <a:pt x="352" y="2"/>
                    <a:pt x="331" y="0"/>
                    <a:pt x="311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2" name="Google Shape;19972;p69"/>
            <p:cNvSpPr/>
            <p:nvPr/>
          </p:nvSpPr>
          <p:spPr>
            <a:xfrm>
              <a:off x="1434348" y="2154933"/>
              <a:ext cx="7209" cy="42442"/>
            </a:xfrm>
            <a:custGeom>
              <a:avLst/>
              <a:gdLst/>
              <a:ahLst/>
              <a:cxnLst/>
              <a:rect l="l" t="t" r="r" b="b"/>
              <a:pathLst>
                <a:path w="275" h="1619" extrusionOk="0">
                  <a:moveTo>
                    <a:pt x="231" y="1"/>
                  </a:moveTo>
                  <a:cubicBezTo>
                    <a:pt x="159" y="29"/>
                    <a:pt x="73" y="73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0" y="1545"/>
                    <a:pt x="58" y="1617"/>
                    <a:pt x="130" y="1617"/>
                  </a:cubicBezTo>
                  <a:cubicBezTo>
                    <a:pt x="137" y="1618"/>
                    <a:pt x="142" y="1618"/>
                    <a:pt x="148" y="1618"/>
                  </a:cubicBezTo>
                  <a:cubicBezTo>
                    <a:pt x="260" y="1618"/>
                    <a:pt x="260" y="1487"/>
                    <a:pt x="260" y="1487"/>
                  </a:cubicBezTo>
                  <a:lnTo>
                    <a:pt x="260" y="1199"/>
                  </a:lnTo>
                  <a:lnTo>
                    <a:pt x="260" y="131"/>
                  </a:lnTo>
                  <a:cubicBezTo>
                    <a:pt x="260" y="87"/>
                    <a:pt x="260" y="44"/>
                    <a:pt x="27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3" name="Google Shape;19973;p69"/>
            <p:cNvSpPr/>
            <p:nvPr/>
          </p:nvSpPr>
          <p:spPr>
            <a:xfrm>
              <a:off x="1427926" y="1982386"/>
              <a:ext cx="46558" cy="32192"/>
            </a:xfrm>
            <a:custGeom>
              <a:avLst/>
              <a:gdLst/>
              <a:ahLst/>
              <a:cxnLst/>
              <a:rect l="l" t="t" r="r" b="b"/>
              <a:pathLst>
                <a:path w="1776" h="1228" extrusionOk="0">
                  <a:moveTo>
                    <a:pt x="173" y="0"/>
                  </a:moveTo>
                  <a:cubicBezTo>
                    <a:pt x="87" y="0"/>
                    <a:pt x="0" y="15"/>
                    <a:pt x="144" y="173"/>
                  </a:cubicBezTo>
                  <a:lnTo>
                    <a:pt x="1184" y="1198"/>
                  </a:lnTo>
                  <a:lnTo>
                    <a:pt x="1256" y="1227"/>
                  </a:lnTo>
                  <a:lnTo>
                    <a:pt x="1776" y="130"/>
                  </a:lnTo>
                  <a:lnTo>
                    <a:pt x="16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4" name="Google Shape;19974;p69"/>
            <p:cNvSpPr/>
            <p:nvPr/>
          </p:nvSpPr>
          <p:spPr>
            <a:xfrm>
              <a:off x="1429420" y="1983120"/>
              <a:ext cx="38248" cy="31065"/>
            </a:xfrm>
            <a:custGeom>
              <a:avLst/>
              <a:gdLst/>
              <a:ahLst/>
              <a:cxnLst/>
              <a:rect l="l" t="t" r="r" b="b"/>
              <a:pathLst>
                <a:path w="1459" h="1185" extrusionOk="0">
                  <a:moveTo>
                    <a:pt x="1" y="1"/>
                  </a:moveTo>
                  <a:cubicBezTo>
                    <a:pt x="1" y="30"/>
                    <a:pt x="1" y="73"/>
                    <a:pt x="73" y="145"/>
                  </a:cubicBezTo>
                  <a:lnTo>
                    <a:pt x="1127" y="1156"/>
                  </a:lnTo>
                  <a:lnTo>
                    <a:pt x="1199" y="1185"/>
                  </a:lnTo>
                  <a:lnTo>
                    <a:pt x="1459" y="6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5" name="Google Shape;19975;p69"/>
            <p:cNvSpPr/>
            <p:nvPr/>
          </p:nvSpPr>
          <p:spPr>
            <a:xfrm>
              <a:off x="1458178" y="1984640"/>
              <a:ext cx="65511" cy="52640"/>
            </a:xfrm>
            <a:custGeom>
              <a:avLst/>
              <a:gdLst/>
              <a:ahLst/>
              <a:cxnLst/>
              <a:rect l="l" t="t" r="r" b="b"/>
              <a:pathLst>
                <a:path w="2499" h="2008" extrusionOk="0">
                  <a:moveTo>
                    <a:pt x="521" y="1"/>
                  </a:moveTo>
                  <a:lnTo>
                    <a:pt x="1" y="1098"/>
                  </a:lnTo>
                  <a:lnTo>
                    <a:pt x="2181" y="2007"/>
                  </a:lnTo>
                  <a:lnTo>
                    <a:pt x="2498" y="824"/>
                  </a:lnTo>
                  <a:lnTo>
                    <a:pt x="521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6" name="Google Shape;19976;p69"/>
            <p:cNvSpPr/>
            <p:nvPr/>
          </p:nvSpPr>
          <p:spPr>
            <a:xfrm>
              <a:off x="1590249" y="2037621"/>
              <a:ext cx="35233" cy="40528"/>
            </a:xfrm>
            <a:custGeom>
              <a:avLst/>
              <a:gdLst/>
              <a:ahLst/>
              <a:cxnLst/>
              <a:rect l="l" t="t" r="r" b="b"/>
              <a:pathLst>
                <a:path w="1344" h="1546" extrusionOk="0">
                  <a:moveTo>
                    <a:pt x="290" y="1"/>
                  </a:moveTo>
                  <a:lnTo>
                    <a:pt x="44" y="896"/>
                  </a:lnTo>
                  <a:lnTo>
                    <a:pt x="44" y="925"/>
                  </a:lnTo>
                  <a:lnTo>
                    <a:pt x="44" y="953"/>
                  </a:lnTo>
                  <a:lnTo>
                    <a:pt x="1" y="1184"/>
                  </a:lnTo>
                  <a:lnTo>
                    <a:pt x="838" y="1545"/>
                  </a:lnTo>
                  <a:lnTo>
                    <a:pt x="1343" y="434"/>
                  </a:lnTo>
                  <a:lnTo>
                    <a:pt x="290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7" name="Google Shape;19977;p69"/>
            <p:cNvSpPr/>
            <p:nvPr/>
          </p:nvSpPr>
          <p:spPr>
            <a:xfrm>
              <a:off x="1593657" y="2037621"/>
              <a:ext cx="31825" cy="25769"/>
            </a:xfrm>
            <a:custGeom>
              <a:avLst/>
              <a:gdLst/>
              <a:ahLst/>
              <a:cxnLst/>
              <a:rect l="l" t="t" r="r" b="b"/>
              <a:pathLst>
                <a:path w="1214" h="983" extrusionOk="0">
                  <a:moveTo>
                    <a:pt x="160" y="1"/>
                  </a:moveTo>
                  <a:lnTo>
                    <a:pt x="1" y="578"/>
                  </a:lnTo>
                  <a:lnTo>
                    <a:pt x="954" y="982"/>
                  </a:lnTo>
                  <a:lnTo>
                    <a:pt x="1184" y="491"/>
                  </a:lnTo>
                  <a:lnTo>
                    <a:pt x="1213" y="434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8" name="Google Shape;19978;p69"/>
            <p:cNvSpPr/>
            <p:nvPr/>
          </p:nvSpPr>
          <p:spPr>
            <a:xfrm>
              <a:off x="1465387" y="1984640"/>
              <a:ext cx="58302" cy="36727"/>
            </a:xfrm>
            <a:custGeom>
              <a:avLst/>
              <a:gdLst/>
              <a:ahLst/>
              <a:cxnLst/>
              <a:rect l="l" t="t" r="r" b="b"/>
              <a:pathLst>
                <a:path w="2224" h="1401" extrusionOk="0">
                  <a:moveTo>
                    <a:pt x="246" y="1"/>
                  </a:moveTo>
                  <a:lnTo>
                    <a:pt x="0" y="520"/>
                  </a:lnTo>
                  <a:lnTo>
                    <a:pt x="2064" y="1401"/>
                  </a:lnTo>
                  <a:lnTo>
                    <a:pt x="2223" y="824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9" name="Google Shape;19979;p69"/>
            <p:cNvSpPr/>
            <p:nvPr/>
          </p:nvSpPr>
          <p:spPr>
            <a:xfrm>
              <a:off x="1605768" y="2108401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8" y="0"/>
                  </a:moveTo>
                  <a:cubicBezTo>
                    <a:pt x="1098" y="0"/>
                    <a:pt x="896" y="202"/>
                    <a:pt x="896" y="462"/>
                  </a:cubicBezTo>
                  <a:lnTo>
                    <a:pt x="896" y="1227"/>
                  </a:lnTo>
                  <a:lnTo>
                    <a:pt x="795" y="1213"/>
                  </a:lnTo>
                  <a:cubicBezTo>
                    <a:pt x="746" y="1201"/>
                    <a:pt x="696" y="1196"/>
                    <a:pt x="646" y="1196"/>
                  </a:cubicBezTo>
                  <a:cubicBezTo>
                    <a:pt x="504" y="1196"/>
                    <a:pt x="363" y="1239"/>
                    <a:pt x="246" y="1314"/>
                  </a:cubicBezTo>
                  <a:cubicBezTo>
                    <a:pt x="1" y="1516"/>
                    <a:pt x="15" y="1920"/>
                    <a:pt x="44" y="2497"/>
                  </a:cubicBezTo>
                  <a:cubicBezTo>
                    <a:pt x="87" y="3205"/>
                    <a:pt x="795" y="3797"/>
                    <a:pt x="953" y="3926"/>
                  </a:cubicBezTo>
                  <a:lnTo>
                    <a:pt x="953" y="4692"/>
                  </a:lnTo>
                  <a:lnTo>
                    <a:pt x="3740" y="4692"/>
                  </a:lnTo>
                  <a:lnTo>
                    <a:pt x="3740" y="3696"/>
                  </a:lnTo>
                  <a:cubicBezTo>
                    <a:pt x="4216" y="3277"/>
                    <a:pt x="4259" y="2440"/>
                    <a:pt x="4230" y="2064"/>
                  </a:cubicBezTo>
                  <a:lnTo>
                    <a:pt x="4230" y="996"/>
                  </a:lnTo>
                  <a:cubicBezTo>
                    <a:pt x="4230" y="736"/>
                    <a:pt x="4014" y="534"/>
                    <a:pt x="3768" y="534"/>
                  </a:cubicBezTo>
                  <a:lnTo>
                    <a:pt x="3740" y="534"/>
                  </a:lnTo>
                  <a:cubicBezTo>
                    <a:pt x="3726" y="533"/>
                    <a:pt x="3713" y="532"/>
                    <a:pt x="3700" y="532"/>
                  </a:cubicBezTo>
                  <a:cubicBezTo>
                    <a:pt x="3584" y="532"/>
                    <a:pt x="3471" y="588"/>
                    <a:pt x="3393" y="679"/>
                  </a:cubicBezTo>
                  <a:cubicBezTo>
                    <a:pt x="3335" y="491"/>
                    <a:pt x="3148" y="375"/>
                    <a:pt x="2960" y="375"/>
                  </a:cubicBezTo>
                  <a:lnTo>
                    <a:pt x="2931" y="375"/>
                  </a:lnTo>
                  <a:cubicBezTo>
                    <a:pt x="2918" y="374"/>
                    <a:pt x="2904" y="373"/>
                    <a:pt x="2891" y="373"/>
                  </a:cubicBezTo>
                  <a:cubicBezTo>
                    <a:pt x="2778" y="373"/>
                    <a:pt x="2677" y="428"/>
                    <a:pt x="2599" y="505"/>
                  </a:cubicBezTo>
                  <a:cubicBezTo>
                    <a:pt x="2527" y="332"/>
                    <a:pt x="2354" y="217"/>
                    <a:pt x="2166" y="217"/>
                  </a:cubicBezTo>
                  <a:lnTo>
                    <a:pt x="2152" y="217"/>
                  </a:lnTo>
                  <a:cubicBezTo>
                    <a:pt x="2036" y="217"/>
                    <a:pt x="1921" y="260"/>
                    <a:pt x="1834" y="347"/>
                  </a:cubicBezTo>
                  <a:cubicBezTo>
                    <a:pt x="1776" y="130"/>
                    <a:pt x="1589" y="0"/>
                    <a:pt x="138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0" name="Google Shape;19980;p69"/>
            <p:cNvSpPr/>
            <p:nvPr/>
          </p:nvSpPr>
          <p:spPr>
            <a:xfrm>
              <a:off x="1605768" y="2139886"/>
              <a:ext cx="31432" cy="91517"/>
            </a:xfrm>
            <a:custGeom>
              <a:avLst/>
              <a:gdLst/>
              <a:ahLst/>
              <a:cxnLst/>
              <a:rect l="l" t="t" r="r" b="b"/>
              <a:pathLst>
                <a:path w="1199" h="3491" extrusionOk="0">
                  <a:moveTo>
                    <a:pt x="613" y="1"/>
                  </a:moveTo>
                  <a:cubicBezTo>
                    <a:pt x="483" y="1"/>
                    <a:pt x="358" y="46"/>
                    <a:pt x="246" y="127"/>
                  </a:cubicBezTo>
                  <a:cubicBezTo>
                    <a:pt x="1" y="329"/>
                    <a:pt x="1" y="719"/>
                    <a:pt x="44" y="1296"/>
                  </a:cubicBezTo>
                  <a:cubicBezTo>
                    <a:pt x="87" y="2004"/>
                    <a:pt x="795" y="2596"/>
                    <a:pt x="939" y="2725"/>
                  </a:cubicBezTo>
                  <a:lnTo>
                    <a:pt x="939" y="3491"/>
                  </a:lnTo>
                  <a:lnTo>
                    <a:pt x="1199" y="3491"/>
                  </a:lnTo>
                  <a:lnTo>
                    <a:pt x="1199" y="2624"/>
                  </a:lnTo>
                  <a:cubicBezTo>
                    <a:pt x="925" y="2408"/>
                    <a:pt x="362" y="1888"/>
                    <a:pt x="318" y="1296"/>
                  </a:cubicBezTo>
                  <a:cubicBezTo>
                    <a:pt x="275" y="705"/>
                    <a:pt x="246" y="315"/>
                    <a:pt x="492" y="113"/>
                  </a:cubicBezTo>
                  <a:cubicBezTo>
                    <a:pt x="593" y="69"/>
                    <a:pt x="694" y="41"/>
                    <a:pt x="809" y="26"/>
                  </a:cubicBezTo>
                  <a:lnTo>
                    <a:pt x="780" y="26"/>
                  </a:lnTo>
                  <a:cubicBezTo>
                    <a:pt x="724" y="9"/>
                    <a:pt x="668" y="1"/>
                    <a:pt x="613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1" name="Google Shape;19981;p69"/>
            <p:cNvSpPr/>
            <p:nvPr/>
          </p:nvSpPr>
          <p:spPr>
            <a:xfrm>
              <a:off x="1482400" y="1991483"/>
              <a:ext cx="123394" cy="138887"/>
            </a:xfrm>
            <a:custGeom>
              <a:avLst/>
              <a:gdLst/>
              <a:ahLst/>
              <a:cxnLst/>
              <a:rect l="l" t="t" r="r" b="b"/>
              <a:pathLst>
                <a:path w="4707" h="5298" extrusionOk="0">
                  <a:moveTo>
                    <a:pt x="1957" y="0"/>
                  </a:moveTo>
                  <a:cubicBezTo>
                    <a:pt x="1870" y="0"/>
                    <a:pt x="1788" y="22"/>
                    <a:pt x="1719" y="72"/>
                  </a:cubicBezTo>
                  <a:cubicBezTo>
                    <a:pt x="1603" y="129"/>
                    <a:pt x="1531" y="231"/>
                    <a:pt x="1502" y="360"/>
                  </a:cubicBezTo>
                  <a:lnTo>
                    <a:pt x="1141" y="1717"/>
                  </a:lnTo>
                  <a:lnTo>
                    <a:pt x="362" y="1385"/>
                  </a:lnTo>
                  <a:lnTo>
                    <a:pt x="261" y="1703"/>
                  </a:lnTo>
                  <a:cubicBezTo>
                    <a:pt x="203" y="1905"/>
                    <a:pt x="160" y="2122"/>
                    <a:pt x="116" y="2324"/>
                  </a:cubicBezTo>
                  <a:cubicBezTo>
                    <a:pt x="1" y="3031"/>
                    <a:pt x="564" y="3796"/>
                    <a:pt x="679" y="3926"/>
                  </a:cubicBezTo>
                  <a:lnTo>
                    <a:pt x="679" y="5297"/>
                  </a:lnTo>
                  <a:lnTo>
                    <a:pt x="3465" y="5297"/>
                  </a:lnTo>
                  <a:lnTo>
                    <a:pt x="3465" y="4345"/>
                  </a:lnTo>
                  <a:cubicBezTo>
                    <a:pt x="4115" y="3984"/>
                    <a:pt x="4274" y="3002"/>
                    <a:pt x="4303" y="2872"/>
                  </a:cubicBezTo>
                  <a:lnTo>
                    <a:pt x="4635" y="1660"/>
                  </a:lnTo>
                  <a:lnTo>
                    <a:pt x="4635" y="1645"/>
                  </a:lnTo>
                  <a:cubicBezTo>
                    <a:pt x="4707" y="1385"/>
                    <a:pt x="4548" y="1126"/>
                    <a:pt x="4303" y="1068"/>
                  </a:cubicBezTo>
                  <a:lnTo>
                    <a:pt x="4274" y="1068"/>
                  </a:lnTo>
                  <a:cubicBezTo>
                    <a:pt x="4240" y="1060"/>
                    <a:pt x="4207" y="1057"/>
                    <a:pt x="4173" y="1057"/>
                  </a:cubicBezTo>
                  <a:cubicBezTo>
                    <a:pt x="4079" y="1057"/>
                    <a:pt x="3988" y="1086"/>
                    <a:pt x="3913" y="1140"/>
                  </a:cubicBezTo>
                  <a:cubicBezTo>
                    <a:pt x="3884" y="938"/>
                    <a:pt x="3740" y="779"/>
                    <a:pt x="3552" y="736"/>
                  </a:cubicBezTo>
                  <a:lnTo>
                    <a:pt x="3537" y="736"/>
                  </a:lnTo>
                  <a:cubicBezTo>
                    <a:pt x="3496" y="727"/>
                    <a:pt x="3455" y="722"/>
                    <a:pt x="3415" y="722"/>
                  </a:cubicBezTo>
                  <a:cubicBezTo>
                    <a:pt x="3328" y="722"/>
                    <a:pt x="3246" y="744"/>
                    <a:pt x="3177" y="793"/>
                  </a:cubicBezTo>
                  <a:cubicBezTo>
                    <a:pt x="3133" y="606"/>
                    <a:pt x="2989" y="447"/>
                    <a:pt x="2816" y="418"/>
                  </a:cubicBezTo>
                  <a:lnTo>
                    <a:pt x="2787" y="418"/>
                  </a:lnTo>
                  <a:cubicBezTo>
                    <a:pt x="2748" y="409"/>
                    <a:pt x="2710" y="404"/>
                    <a:pt x="2672" y="404"/>
                  </a:cubicBezTo>
                  <a:cubicBezTo>
                    <a:pt x="2596" y="404"/>
                    <a:pt x="2522" y="423"/>
                    <a:pt x="2455" y="461"/>
                  </a:cubicBezTo>
                  <a:cubicBezTo>
                    <a:pt x="2455" y="245"/>
                    <a:pt x="2296" y="57"/>
                    <a:pt x="2094" y="14"/>
                  </a:cubicBezTo>
                  <a:lnTo>
                    <a:pt x="2079" y="14"/>
                  </a:lnTo>
                  <a:cubicBezTo>
                    <a:pt x="2038" y="5"/>
                    <a:pt x="1997" y="0"/>
                    <a:pt x="195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2" name="Google Shape;19982;p69"/>
            <p:cNvSpPr/>
            <p:nvPr/>
          </p:nvSpPr>
          <p:spPr>
            <a:xfrm>
              <a:off x="1482794" y="2027030"/>
              <a:ext cx="26503" cy="102946"/>
            </a:xfrm>
            <a:custGeom>
              <a:avLst/>
              <a:gdLst/>
              <a:ahLst/>
              <a:cxnLst/>
              <a:rect l="l" t="t" r="r" b="b"/>
              <a:pathLst>
                <a:path w="1011" h="3927" extrusionOk="0">
                  <a:moveTo>
                    <a:pt x="361" y="0"/>
                  </a:moveTo>
                  <a:lnTo>
                    <a:pt x="260" y="318"/>
                  </a:lnTo>
                  <a:cubicBezTo>
                    <a:pt x="202" y="535"/>
                    <a:pt x="159" y="737"/>
                    <a:pt x="116" y="953"/>
                  </a:cubicBezTo>
                  <a:cubicBezTo>
                    <a:pt x="0" y="1661"/>
                    <a:pt x="563" y="2411"/>
                    <a:pt x="679" y="2556"/>
                  </a:cubicBezTo>
                  <a:lnTo>
                    <a:pt x="679" y="3927"/>
                  </a:lnTo>
                  <a:lnTo>
                    <a:pt x="1011" y="3927"/>
                  </a:lnTo>
                  <a:lnTo>
                    <a:pt x="1011" y="2556"/>
                  </a:lnTo>
                  <a:cubicBezTo>
                    <a:pt x="910" y="2411"/>
                    <a:pt x="332" y="1661"/>
                    <a:pt x="462" y="953"/>
                  </a:cubicBezTo>
                  <a:cubicBezTo>
                    <a:pt x="491" y="737"/>
                    <a:pt x="534" y="535"/>
                    <a:pt x="592" y="318"/>
                  </a:cubicBezTo>
                  <a:lnTo>
                    <a:pt x="664" y="13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3" name="Google Shape;19983;p69"/>
            <p:cNvSpPr/>
            <p:nvPr/>
          </p:nvSpPr>
          <p:spPr>
            <a:xfrm>
              <a:off x="1610303" y="2048212"/>
              <a:ext cx="34473" cy="36413"/>
            </a:xfrm>
            <a:custGeom>
              <a:avLst/>
              <a:gdLst/>
              <a:ahLst/>
              <a:cxnLst/>
              <a:rect l="l" t="t" r="r" b="b"/>
              <a:pathLst>
                <a:path w="1315" h="1389" extrusionOk="0">
                  <a:moveTo>
                    <a:pt x="506" y="1"/>
                  </a:moveTo>
                  <a:lnTo>
                    <a:pt x="1" y="1112"/>
                  </a:lnTo>
                  <a:lnTo>
                    <a:pt x="549" y="1358"/>
                  </a:lnTo>
                  <a:cubicBezTo>
                    <a:pt x="605" y="1379"/>
                    <a:pt x="662" y="1389"/>
                    <a:pt x="718" y="1389"/>
                  </a:cubicBezTo>
                  <a:cubicBezTo>
                    <a:pt x="896" y="1389"/>
                    <a:pt x="1065" y="1288"/>
                    <a:pt x="1141" y="1112"/>
                  </a:cubicBezTo>
                  <a:lnTo>
                    <a:pt x="1271" y="809"/>
                  </a:lnTo>
                  <a:cubicBezTo>
                    <a:pt x="1315" y="708"/>
                    <a:pt x="1315" y="578"/>
                    <a:pt x="1271" y="463"/>
                  </a:cubicBezTo>
                  <a:cubicBezTo>
                    <a:pt x="1228" y="362"/>
                    <a:pt x="1141" y="275"/>
                    <a:pt x="1026" y="23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4" name="Google Shape;19984;p69"/>
            <p:cNvSpPr/>
            <p:nvPr/>
          </p:nvSpPr>
          <p:spPr>
            <a:xfrm>
              <a:off x="1489216" y="2157214"/>
              <a:ext cx="92355" cy="196796"/>
            </a:xfrm>
            <a:custGeom>
              <a:avLst/>
              <a:gdLst/>
              <a:ahLst/>
              <a:cxnLst/>
              <a:rect l="l" t="t" r="r" b="b"/>
              <a:pathLst>
                <a:path w="3523" h="7507" extrusionOk="0">
                  <a:moveTo>
                    <a:pt x="15" y="0"/>
                  </a:moveTo>
                  <a:lnTo>
                    <a:pt x="15" y="7247"/>
                  </a:lnTo>
                  <a:cubicBezTo>
                    <a:pt x="15" y="7247"/>
                    <a:pt x="15" y="7261"/>
                    <a:pt x="15" y="7276"/>
                  </a:cubicBezTo>
                  <a:cubicBezTo>
                    <a:pt x="1" y="7406"/>
                    <a:pt x="116" y="7507"/>
                    <a:pt x="246" y="7507"/>
                  </a:cubicBezTo>
                  <a:lnTo>
                    <a:pt x="3306" y="7507"/>
                  </a:lnTo>
                  <a:cubicBezTo>
                    <a:pt x="3422" y="7507"/>
                    <a:pt x="3508" y="7434"/>
                    <a:pt x="3523" y="7333"/>
                  </a:cubicBezTo>
                  <a:lnTo>
                    <a:pt x="3523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5" name="Google Shape;19985;p69"/>
            <p:cNvSpPr/>
            <p:nvPr/>
          </p:nvSpPr>
          <p:spPr>
            <a:xfrm>
              <a:off x="1621681" y="2257879"/>
              <a:ext cx="91962" cy="96130"/>
            </a:xfrm>
            <a:custGeom>
              <a:avLst/>
              <a:gdLst/>
              <a:ahLst/>
              <a:cxnLst/>
              <a:rect l="l" t="t" r="r" b="b"/>
              <a:pathLst>
                <a:path w="3508" h="3667" extrusionOk="0">
                  <a:moveTo>
                    <a:pt x="0" y="0"/>
                  </a:moveTo>
                  <a:lnTo>
                    <a:pt x="0" y="3465"/>
                  </a:lnTo>
                  <a:cubicBezTo>
                    <a:pt x="0" y="3580"/>
                    <a:pt x="101" y="3667"/>
                    <a:pt x="217" y="3667"/>
                  </a:cubicBezTo>
                  <a:lnTo>
                    <a:pt x="3291" y="3667"/>
                  </a:lnTo>
                  <a:cubicBezTo>
                    <a:pt x="3407" y="3667"/>
                    <a:pt x="3508" y="3580"/>
                    <a:pt x="3508" y="3465"/>
                  </a:cubicBezTo>
                  <a:lnTo>
                    <a:pt x="3508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6" name="Google Shape;19986;p69"/>
            <p:cNvSpPr/>
            <p:nvPr/>
          </p:nvSpPr>
          <p:spPr>
            <a:xfrm>
              <a:off x="1509664" y="2157214"/>
              <a:ext cx="71908" cy="196796"/>
            </a:xfrm>
            <a:custGeom>
              <a:avLst/>
              <a:gdLst/>
              <a:ahLst/>
              <a:cxnLst/>
              <a:rect l="l" t="t" r="r" b="b"/>
              <a:pathLst>
                <a:path w="2743" h="7507" extrusionOk="0">
                  <a:moveTo>
                    <a:pt x="0" y="0"/>
                  </a:moveTo>
                  <a:lnTo>
                    <a:pt x="0" y="7507"/>
                  </a:lnTo>
                  <a:lnTo>
                    <a:pt x="2526" y="7507"/>
                  </a:lnTo>
                  <a:cubicBezTo>
                    <a:pt x="2627" y="7507"/>
                    <a:pt x="2728" y="7434"/>
                    <a:pt x="2743" y="7333"/>
                  </a:cubicBezTo>
                  <a:lnTo>
                    <a:pt x="2743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7" name="Google Shape;19987;p69"/>
            <p:cNvSpPr/>
            <p:nvPr/>
          </p:nvSpPr>
          <p:spPr>
            <a:xfrm>
              <a:off x="1639822" y="2257879"/>
              <a:ext cx="73821" cy="96130"/>
            </a:xfrm>
            <a:custGeom>
              <a:avLst/>
              <a:gdLst/>
              <a:ahLst/>
              <a:cxnLst/>
              <a:rect l="l" t="t" r="r" b="b"/>
              <a:pathLst>
                <a:path w="2816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2599" y="3667"/>
                  </a:lnTo>
                  <a:cubicBezTo>
                    <a:pt x="2715" y="3667"/>
                    <a:pt x="2816" y="3580"/>
                    <a:pt x="2816" y="3465"/>
                  </a:cubicBezTo>
                  <a:lnTo>
                    <a:pt x="2816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8" name="Google Shape;19988;p69"/>
            <p:cNvSpPr/>
            <p:nvPr/>
          </p:nvSpPr>
          <p:spPr>
            <a:xfrm>
              <a:off x="1360920" y="2290779"/>
              <a:ext cx="92749" cy="63231"/>
            </a:xfrm>
            <a:custGeom>
              <a:avLst/>
              <a:gdLst/>
              <a:ahLst/>
              <a:cxnLst/>
              <a:rect l="l" t="t" r="r" b="b"/>
              <a:pathLst>
                <a:path w="3538" h="2412" extrusionOk="0">
                  <a:moveTo>
                    <a:pt x="15" y="1"/>
                  </a:moveTo>
                  <a:lnTo>
                    <a:pt x="15" y="2166"/>
                  </a:lnTo>
                  <a:cubicBezTo>
                    <a:pt x="1" y="2296"/>
                    <a:pt x="102" y="2397"/>
                    <a:pt x="218" y="2412"/>
                  </a:cubicBezTo>
                  <a:lnTo>
                    <a:pt x="3336" y="2412"/>
                  </a:lnTo>
                  <a:cubicBezTo>
                    <a:pt x="3451" y="2397"/>
                    <a:pt x="3538" y="2296"/>
                    <a:pt x="3523" y="2181"/>
                  </a:cubicBezTo>
                  <a:lnTo>
                    <a:pt x="3523" y="1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9" name="Google Shape;19989;p69"/>
            <p:cNvSpPr/>
            <p:nvPr/>
          </p:nvSpPr>
          <p:spPr>
            <a:xfrm>
              <a:off x="1381368" y="2290779"/>
              <a:ext cx="72301" cy="63231"/>
            </a:xfrm>
            <a:custGeom>
              <a:avLst/>
              <a:gdLst/>
              <a:ahLst/>
              <a:cxnLst/>
              <a:rect l="l" t="t" r="r" b="b"/>
              <a:pathLst>
                <a:path w="2758" h="2412" extrusionOk="0">
                  <a:moveTo>
                    <a:pt x="0" y="1"/>
                  </a:moveTo>
                  <a:lnTo>
                    <a:pt x="0" y="2412"/>
                  </a:lnTo>
                  <a:lnTo>
                    <a:pt x="2556" y="2412"/>
                  </a:lnTo>
                  <a:cubicBezTo>
                    <a:pt x="2671" y="2412"/>
                    <a:pt x="2758" y="2296"/>
                    <a:pt x="2743" y="2181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0" name="Google Shape;19990;p69"/>
            <p:cNvSpPr/>
            <p:nvPr/>
          </p:nvSpPr>
          <p:spPr>
            <a:xfrm>
              <a:off x="1489216" y="2126542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7" y="1"/>
                  </a:moveTo>
                  <a:cubicBezTo>
                    <a:pt x="87" y="1"/>
                    <a:pt x="1" y="116"/>
                    <a:pt x="15" y="232"/>
                  </a:cubicBezTo>
                  <a:lnTo>
                    <a:pt x="15" y="1315"/>
                  </a:lnTo>
                  <a:lnTo>
                    <a:pt x="3523" y="1315"/>
                  </a:lnTo>
                  <a:lnTo>
                    <a:pt x="3523" y="261"/>
                  </a:lnTo>
                  <a:lnTo>
                    <a:pt x="3523" y="232"/>
                  </a:lnTo>
                  <a:cubicBezTo>
                    <a:pt x="3537" y="116"/>
                    <a:pt x="3451" y="1"/>
                    <a:pt x="3335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1" name="Google Shape;19991;p69"/>
            <p:cNvSpPr/>
            <p:nvPr/>
          </p:nvSpPr>
          <p:spPr>
            <a:xfrm>
              <a:off x="1509664" y="2126542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5"/>
                  </a:lnTo>
                  <a:lnTo>
                    <a:pt x="2743" y="1315"/>
                  </a:lnTo>
                  <a:lnTo>
                    <a:pt x="2743" y="261"/>
                  </a:lnTo>
                  <a:cubicBezTo>
                    <a:pt x="2743" y="246"/>
                    <a:pt x="2743" y="246"/>
                    <a:pt x="2743" y="232"/>
                  </a:cubicBezTo>
                  <a:cubicBezTo>
                    <a:pt x="2757" y="116"/>
                    <a:pt x="2671" y="1"/>
                    <a:pt x="2555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2" name="Google Shape;19992;p69"/>
            <p:cNvSpPr/>
            <p:nvPr/>
          </p:nvSpPr>
          <p:spPr>
            <a:xfrm>
              <a:off x="1511919" y="1991089"/>
              <a:ext cx="26897" cy="47528"/>
            </a:xfrm>
            <a:custGeom>
              <a:avLst/>
              <a:gdLst/>
              <a:ahLst/>
              <a:cxnLst/>
              <a:rect l="l" t="t" r="r" b="b"/>
              <a:pathLst>
                <a:path w="1026" h="1813" extrusionOk="0">
                  <a:moveTo>
                    <a:pt x="840" y="1"/>
                  </a:moveTo>
                  <a:cubicBezTo>
                    <a:pt x="757" y="1"/>
                    <a:pt x="671" y="23"/>
                    <a:pt x="593" y="72"/>
                  </a:cubicBezTo>
                  <a:cubicBezTo>
                    <a:pt x="492" y="130"/>
                    <a:pt x="419" y="231"/>
                    <a:pt x="390" y="361"/>
                  </a:cubicBezTo>
                  <a:lnTo>
                    <a:pt x="102" y="1400"/>
                  </a:lnTo>
                  <a:lnTo>
                    <a:pt x="87" y="1473"/>
                  </a:lnTo>
                  <a:lnTo>
                    <a:pt x="44" y="1617"/>
                  </a:lnTo>
                  <a:cubicBezTo>
                    <a:pt x="1" y="1689"/>
                    <a:pt x="44" y="1776"/>
                    <a:pt x="116" y="1805"/>
                  </a:cubicBezTo>
                  <a:cubicBezTo>
                    <a:pt x="133" y="1810"/>
                    <a:pt x="148" y="1813"/>
                    <a:pt x="162" y="1813"/>
                  </a:cubicBezTo>
                  <a:cubicBezTo>
                    <a:pt x="253" y="1813"/>
                    <a:pt x="275" y="1703"/>
                    <a:pt x="275" y="1703"/>
                  </a:cubicBezTo>
                  <a:lnTo>
                    <a:pt x="347" y="1429"/>
                  </a:lnTo>
                  <a:lnTo>
                    <a:pt x="636" y="390"/>
                  </a:lnTo>
                  <a:cubicBezTo>
                    <a:pt x="679" y="202"/>
                    <a:pt x="838" y="58"/>
                    <a:pt x="1026" y="29"/>
                  </a:cubicBezTo>
                  <a:lnTo>
                    <a:pt x="982" y="15"/>
                  </a:lnTo>
                  <a:lnTo>
                    <a:pt x="953" y="15"/>
                  </a:lnTo>
                  <a:cubicBezTo>
                    <a:pt x="917" y="5"/>
                    <a:pt x="879" y="1"/>
                    <a:pt x="840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3" name="Google Shape;19993;p69"/>
            <p:cNvSpPr/>
            <p:nvPr/>
          </p:nvSpPr>
          <p:spPr>
            <a:xfrm>
              <a:off x="1535774" y="2000841"/>
              <a:ext cx="19320" cy="44225"/>
            </a:xfrm>
            <a:custGeom>
              <a:avLst/>
              <a:gdLst/>
              <a:ahLst/>
              <a:cxnLst/>
              <a:rect l="l" t="t" r="r" b="b"/>
              <a:pathLst>
                <a:path w="737" h="1687" extrusionOk="0">
                  <a:moveTo>
                    <a:pt x="614" y="1"/>
                  </a:moveTo>
                  <a:cubicBezTo>
                    <a:pt x="489" y="1"/>
                    <a:pt x="372" y="93"/>
                    <a:pt x="361" y="234"/>
                  </a:cubicBezTo>
                  <a:lnTo>
                    <a:pt x="87" y="1288"/>
                  </a:lnTo>
                  <a:lnTo>
                    <a:pt x="72" y="1346"/>
                  </a:lnTo>
                  <a:lnTo>
                    <a:pt x="29" y="1505"/>
                  </a:lnTo>
                  <a:cubicBezTo>
                    <a:pt x="0" y="1562"/>
                    <a:pt x="29" y="1649"/>
                    <a:pt x="101" y="1678"/>
                  </a:cubicBezTo>
                  <a:cubicBezTo>
                    <a:pt x="118" y="1684"/>
                    <a:pt x="133" y="1686"/>
                    <a:pt x="147" y="1686"/>
                  </a:cubicBezTo>
                  <a:cubicBezTo>
                    <a:pt x="238" y="1686"/>
                    <a:pt x="260" y="1577"/>
                    <a:pt x="260" y="1577"/>
                  </a:cubicBezTo>
                  <a:lnTo>
                    <a:pt x="332" y="1303"/>
                  </a:lnTo>
                  <a:lnTo>
                    <a:pt x="606" y="263"/>
                  </a:lnTo>
                  <a:cubicBezTo>
                    <a:pt x="635" y="177"/>
                    <a:pt x="679" y="104"/>
                    <a:pt x="736" y="32"/>
                  </a:cubicBezTo>
                  <a:cubicBezTo>
                    <a:pt x="697" y="11"/>
                    <a:pt x="655" y="1"/>
                    <a:pt x="61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4" name="Google Shape;19994;p69"/>
            <p:cNvSpPr/>
            <p:nvPr/>
          </p:nvSpPr>
          <p:spPr>
            <a:xfrm>
              <a:off x="1554675" y="2009623"/>
              <a:ext cx="19714" cy="44146"/>
            </a:xfrm>
            <a:custGeom>
              <a:avLst/>
              <a:gdLst/>
              <a:ahLst/>
              <a:cxnLst/>
              <a:rect l="l" t="t" r="r" b="b"/>
              <a:pathLst>
                <a:path w="752" h="1684" extrusionOk="0">
                  <a:moveTo>
                    <a:pt x="629" y="0"/>
                  </a:moveTo>
                  <a:cubicBezTo>
                    <a:pt x="490" y="0"/>
                    <a:pt x="359" y="105"/>
                    <a:pt x="347" y="260"/>
                  </a:cubicBezTo>
                  <a:lnTo>
                    <a:pt x="88" y="1271"/>
                  </a:lnTo>
                  <a:lnTo>
                    <a:pt x="73" y="1343"/>
                  </a:lnTo>
                  <a:lnTo>
                    <a:pt x="30" y="1487"/>
                  </a:lnTo>
                  <a:cubicBezTo>
                    <a:pt x="1" y="1559"/>
                    <a:pt x="30" y="1646"/>
                    <a:pt x="102" y="1675"/>
                  </a:cubicBezTo>
                  <a:cubicBezTo>
                    <a:pt x="119" y="1681"/>
                    <a:pt x="134" y="1683"/>
                    <a:pt x="148" y="1683"/>
                  </a:cubicBezTo>
                  <a:cubicBezTo>
                    <a:pt x="239" y="1683"/>
                    <a:pt x="261" y="1574"/>
                    <a:pt x="261" y="1574"/>
                  </a:cubicBezTo>
                  <a:lnTo>
                    <a:pt x="333" y="1300"/>
                  </a:lnTo>
                  <a:lnTo>
                    <a:pt x="578" y="289"/>
                  </a:lnTo>
                  <a:cubicBezTo>
                    <a:pt x="607" y="188"/>
                    <a:pt x="665" y="87"/>
                    <a:pt x="752" y="29"/>
                  </a:cubicBezTo>
                  <a:cubicBezTo>
                    <a:pt x="712" y="9"/>
                    <a:pt x="670" y="0"/>
                    <a:pt x="629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5" name="Google Shape;19995;p69"/>
            <p:cNvSpPr/>
            <p:nvPr/>
          </p:nvSpPr>
          <p:spPr>
            <a:xfrm>
              <a:off x="1575123" y="2019087"/>
              <a:ext cx="17433" cy="40345"/>
            </a:xfrm>
            <a:custGeom>
              <a:avLst/>
              <a:gdLst/>
              <a:ahLst/>
              <a:cxnLst/>
              <a:rect l="l" t="t" r="r" b="b"/>
              <a:pathLst>
                <a:path w="665" h="1539" extrusionOk="0">
                  <a:moveTo>
                    <a:pt x="636" y="0"/>
                  </a:moveTo>
                  <a:cubicBezTo>
                    <a:pt x="535" y="0"/>
                    <a:pt x="448" y="29"/>
                    <a:pt x="376" y="73"/>
                  </a:cubicBezTo>
                  <a:lnTo>
                    <a:pt x="376" y="87"/>
                  </a:lnTo>
                  <a:lnTo>
                    <a:pt x="87" y="1126"/>
                  </a:lnTo>
                  <a:lnTo>
                    <a:pt x="73" y="1198"/>
                  </a:lnTo>
                  <a:lnTo>
                    <a:pt x="29" y="1343"/>
                  </a:lnTo>
                  <a:cubicBezTo>
                    <a:pt x="0" y="1415"/>
                    <a:pt x="29" y="1502"/>
                    <a:pt x="101" y="1530"/>
                  </a:cubicBezTo>
                  <a:cubicBezTo>
                    <a:pt x="118" y="1536"/>
                    <a:pt x="134" y="1539"/>
                    <a:pt x="147" y="1539"/>
                  </a:cubicBezTo>
                  <a:cubicBezTo>
                    <a:pt x="238" y="1539"/>
                    <a:pt x="260" y="1429"/>
                    <a:pt x="260" y="1429"/>
                  </a:cubicBezTo>
                  <a:lnTo>
                    <a:pt x="332" y="1141"/>
                  </a:lnTo>
                  <a:lnTo>
                    <a:pt x="621" y="116"/>
                  </a:lnTo>
                  <a:cubicBezTo>
                    <a:pt x="621" y="73"/>
                    <a:pt x="636" y="29"/>
                    <a:pt x="664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6" name="Google Shape;19996;p69"/>
            <p:cNvSpPr/>
            <p:nvPr/>
          </p:nvSpPr>
          <p:spPr>
            <a:xfrm>
              <a:off x="1628864" y="2108008"/>
              <a:ext cx="14025" cy="51145"/>
            </a:xfrm>
            <a:custGeom>
              <a:avLst/>
              <a:gdLst/>
              <a:ahLst/>
              <a:cxnLst/>
              <a:rect l="l" t="t" r="r" b="b"/>
              <a:pathLst>
                <a:path w="535" h="1951" extrusionOk="0">
                  <a:moveTo>
                    <a:pt x="534" y="1"/>
                  </a:moveTo>
                  <a:lnTo>
                    <a:pt x="477" y="15"/>
                  </a:lnTo>
                  <a:lnTo>
                    <a:pt x="462" y="15"/>
                  </a:lnTo>
                  <a:cubicBezTo>
                    <a:pt x="332" y="15"/>
                    <a:pt x="217" y="73"/>
                    <a:pt x="130" y="159"/>
                  </a:cubicBezTo>
                  <a:cubicBezTo>
                    <a:pt x="44" y="246"/>
                    <a:pt x="0" y="362"/>
                    <a:pt x="15" y="491"/>
                  </a:cubicBezTo>
                  <a:lnTo>
                    <a:pt x="15" y="1574"/>
                  </a:lnTo>
                  <a:lnTo>
                    <a:pt x="15" y="1646"/>
                  </a:lnTo>
                  <a:lnTo>
                    <a:pt x="15" y="1791"/>
                  </a:lnTo>
                  <a:cubicBezTo>
                    <a:pt x="0" y="1877"/>
                    <a:pt x="44" y="1935"/>
                    <a:pt x="130" y="1949"/>
                  </a:cubicBezTo>
                  <a:cubicBezTo>
                    <a:pt x="136" y="1950"/>
                    <a:pt x="141" y="1950"/>
                    <a:pt x="146" y="1950"/>
                  </a:cubicBezTo>
                  <a:cubicBezTo>
                    <a:pt x="259" y="1950"/>
                    <a:pt x="246" y="1805"/>
                    <a:pt x="246" y="1805"/>
                  </a:cubicBezTo>
                  <a:lnTo>
                    <a:pt x="246" y="1516"/>
                  </a:lnTo>
                  <a:lnTo>
                    <a:pt x="246" y="448"/>
                  </a:lnTo>
                  <a:cubicBezTo>
                    <a:pt x="246" y="260"/>
                    <a:pt x="361" y="73"/>
                    <a:pt x="53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7" name="Google Shape;19997;p69"/>
            <p:cNvSpPr/>
            <p:nvPr/>
          </p:nvSpPr>
          <p:spPr>
            <a:xfrm>
              <a:off x="1652798" y="2114116"/>
              <a:ext cx="8625" cy="46165"/>
            </a:xfrm>
            <a:custGeom>
              <a:avLst/>
              <a:gdLst/>
              <a:ahLst/>
              <a:cxnLst/>
              <a:rect l="l" t="t" r="r" b="b"/>
              <a:pathLst>
                <a:path w="329" h="1761" extrusionOk="0">
                  <a:moveTo>
                    <a:pt x="256" y="1"/>
                  </a:moveTo>
                  <a:cubicBezTo>
                    <a:pt x="114" y="1"/>
                    <a:pt x="1" y="139"/>
                    <a:pt x="26" y="287"/>
                  </a:cubicBezTo>
                  <a:lnTo>
                    <a:pt x="26" y="1442"/>
                  </a:lnTo>
                  <a:lnTo>
                    <a:pt x="26" y="1601"/>
                  </a:lnTo>
                  <a:cubicBezTo>
                    <a:pt x="11" y="1673"/>
                    <a:pt x="69" y="1745"/>
                    <a:pt x="141" y="1760"/>
                  </a:cubicBezTo>
                  <a:cubicBezTo>
                    <a:pt x="147" y="1760"/>
                    <a:pt x="152" y="1761"/>
                    <a:pt x="157" y="1761"/>
                  </a:cubicBezTo>
                  <a:cubicBezTo>
                    <a:pt x="271" y="1761"/>
                    <a:pt x="271" y="1615"/>
                    <a:pt x="271" y="1615"/>
                  </a:cubicBezTo>
                  <a:lnTo>
                    <a:pt x="271" y="1327"/>
                  </a:lnTo>
                  <a:lnTo>
                    <a:pt x="271" y="258"/>
                  </a:lnTo>
                  <a:cubicBezTo>
                    <a:pt x="271" y="172"/>
                    <a:pt x="285" y="85"/>
                    <a:pt x="329" y="13"/>
                  </a:cubicBezTo>
                  <a:cubicBezTo>
                    <a:pt x="304" y="5"/>
                    <a:pt x="280" y="1"/>
                    <a:pt x="25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8" name="Google Shape;19998;p69"/>
            <p:cNvSpPr/>
            <p:nvPr/>
          </p:nvSpPr>
          <p:spPr>
            <a:xfrm>
              <a:off x="1672459" y="2118049"/>
              <a:ext cx="9411" cy="46034"/>
            </a:xfrm>
            <a:custGeom>
              <a:avLst/>
              <a:gdLst/>
              <a:ahLst/>
              <a:cxnLst/>
              <a:rect l="l" t="t" r="r" b="b"/>
              <a:pathLst>
                <a:path w="359" h="1756" extrusionOk="0">
                  <a:moveTo>
                    <a:pt x="296" y="1"/>
                  </a:moveTo>
                  <a:cubicBezTo>
                    <a:pt x="125" y="1"/>
                    <a:pt x="0" y="158"/>
                    <a:pt x="26" y="339"/>
                  </a:cubicBezTo>
                  <a:lnTo>
                    <a:pt x="41" y="1379"/>
                  </a:lnTo>
                  <a:lnTo>
                    <a:pt x="41" y="1451"/>
                  </a:lnTo>
                  <a:lnTo>
                    <a:pt x="41" y="1610"/>
                  </a:lnTo>
                  <a:cubicBezTo>
                    <a:pt x="26" y="1682"/>
                    <a:pt x="84" y="1754"/>
                    <a:pt x="156" y="1754"/>
                  </a:cubicBezTo>
                  <a:cubicBezTo>
                    <a:pt x="163" y="1755"/>
                    <a:pt x="170" y="1755"/>
                    <a:pt x="176" y="1755"/>
                  </a:cubicBezTo>
                  <a:cubicBezTo>
                    <a:pt x="299" y="1755"/>
                    <a:pt x="286" y="1624"/>
                    <a:pt x="286" y="1624"/>
                  </a:cubicBezTo>
                  <a:lnTo>
                    <a:pt x="286" y="1335"/>
                  </a:lnTo>
                  <a:lnTo>
                    <a:pt x="272" y="296"/>
                  </a:lnTo>
                  <a:cubicBezTo>
                    <a:pt x="257" y="195"/>
                    <a:pt x="301" y="94"/>
                    <a:pt x="358" y="7"/>
                  </a:cubicBezTo>
                  <a:cubicBezTo>
                    <a:pt x="337" y="3"/>
                    <a:pt x="316" y="1"/>
                    <a:pt x="29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9" name="Google Shape;19999;p69"/>
            <p:cNvSpPr/>
            <p:nvPr/>
          </p:nvSpPr>
          <p:spPr>
            <a:xfrm>
              <a:off x="1694323" y="2122400"/>
              <a:ext cx="7209" cy="42416"/>
            </a:xfrm>
            <a:custGeom>
              <a:avLst/>
              <a:gdLst/>
              <a:ahLst/>
              <a:cxnLst/>
              <a:rect l="l" t="t" r="r" b="b"/>
              <a:pathLst>
                <a:path w="275" h="1618" extrusionOk="0">
                  <a:moveTo>
                    <a:pt x="246" y="0"/>
                  </a:moveTo>
                  <a:cubicBezTo>
                    <a:pt x="159" y="29"/>
                    <a:pt x="87" y="72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1" y="1545"/>
                    <a:pt x="58" y="1617"/>
                    <a:pt x="131" y="1617"/>
                  </a:cubicBezTo>
                  <a:cubicBezTo>
                    <a:pt x="137" y="1618"/>
                    <a:pt x="144" y="1618"/>
                    <a:pt x="150" y="1618"/>
                  </a:cubicBezTo>
                  <a:cubicBezTo>
                    <a:pt x="274" y="1618"/>
                    <a:pt x="260" y="1487"/>
                    <a:pt x="260" y="1487"/>
                  </a:cubicBezTo>
                  <a:lnTo>
                    <a:pt x="260" y="1198"/>
                  </a:lnTo>
                  <a:lnTo>
                    <a:pt x="260" y="130"/>
                  </a:lnTo>
                  <a:cubicBezTo>
                    <a:pt x="260" y="87"/>
                    <a:pt x="260" y="43"/>
                    <a:pt x="275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0" name="Google Shape;20000;p69"/>
            <p:cNvSpPr/>
            <p:nvPr/>
          </p:nvSpPr>
          <p:spPr>
            <a:xfrm>
              <a:off x="1621288" y="2227208"/>
              <a:ext cx="92749" cy="34840"/>
            </a:xfrm>
            <a:custGeom>
              <a:avLst/>
              <a:gdLst/>
              <a:ahLst/>
              <a:cxnLst/>
              <a:rect l="l" t="t" r="r" b="b"/>
              <a:pathLst>
                <a:path w="3538" h="1329" extrusionOk="0">
                  <a:moveTo>
                    <a:pt x="203" y="1"/>
                  </a:moveTo>
                  <a:cubicBezTo>
                    <a:pt x="87" y="15"/>
                    <a:pt x="1" y="116"/>
                    <a:pt x="15" y="246"/>
                  </a:cubicBezTo>
                  <a:lnTo>
                    <a:pt x="15" y="1329"/>
                  </a:lnTo>
                  <a:lnTo>
                    <a:pt x="3523" y="1329"/>
                  </a:lnTo>
                  <a:lnTo>
                    <a:pt x="3523" y="261"/>
                  </a:lnTo>
                  <a:lnTo>
                    <a:pt x="3523" y="246"/>
                  </a:lnTo>
                  <a:cubicBezTo>
                    <a:pt x="3537" y="116"/>
                    <a:pt x="3451" y="15"/>
                    <a:pt x="3321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1" name="Google Shape;20001;p69"/>
            <p:cNvSpPr/>
            <p:nvPr/>
          </p:nvSpPr>
          <p:spPr>
            <a:xfrm>
              <a:off x="1639822" y="2227208"/>
              <a:ext cx="74215" cy="34840"/>
            </a:xfrm>
            <a:custGeom>
              <a:avLst/>
              <a:gdLst/>
              <a:ahLst/>
              <a:cxnLst/>
              <a:rect l="l" t="t" r="r" b="b"/>
              <a:pathLst>
                <a:path w="2831" h="1329" extrusionOk="0">
                  <a:moveTo>
                    <a:pt x="1" y="1"/>
                  </a:moveTo>
                  <a:lnTo>
                    <a:pt x="1" y="1329"/>
                  </a:lnTo>
                  <a:lnTo>
                    <a:pt x="2816" y="1329"/>
                  </a:lnTo>
                  <a:lnTo>
                    <a:pt x="2816" y="275"/>
                  </a:lnTo>
                  <a:lnTo>
                    <a:pt x="2816" y="246"/>
                  </a:lnTo>
                  <a:cubicBezTo>
                    <a:pt x="2830" y="116"/>
                    <a:pt x="2744" y="15"/>
                    <a:pt x="2614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2" name="Google Shape;20002;p69"/>
            <p:cNvSpPr/>
            <p:nvPr/>
          </p:nvSpPr>
          <p:spPr>
            <a:xfrm>
              <a:off x="1360920" y="2260134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8" y="1"/>
                  </a:moveTo>
                  <a:cubicBezTo>
                    <a:pt x="88" y="1"/>
                    <a:pt x="1" y="116"/>
                    <a:pt x="15" y="232"/>
                  </a:cubicBezTo>
                  <a:lnTo>
                    <a:pt x="15" y="1314"/>
                  </a:lnTo>
                  <a:lnTo>
                    <a:pt x="3523" y="1314"/>
                  </a:lnTo>
                  <a:lnTo>
                    <a:pt x="3523" y="260"/>
                  </a:lnTo>
                  <a:cubicBezTo>
                    <a:pt x="3523" y="260"/>
                    <a:pt x="3523" y="246"/>
                    <a:pt x="3523" y="232"/>
                  </a:cubicBezTo>
                  <a:cubicBezTo>
                    <a:pt x="3538" y="116"/>
                    <a:pt x="3451" y="1"/>
                    <a:pt x="3336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3" name="Google Shape;20003;p69"/>
            <p:cNvSpPr/>
            <p:nvPr/>
          </p:nvSpPr>
          <p:spPr>
            <a:xfrm>
              <a:off x="1381368" y="2260134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4"/>
                  </a:lnTo>
                  <a:lnTo>
                    <a:pt x="2743" y="1314"/>
                  </a:lnTo>
                  <a:lnTo>
                    <a:pt x="2743" y="260"/>
                  </a:lnTo>
                  <a:cubicBezTo>
                    <a:pt x="2743" y="260"/>
                    <a:pt x="2743" y="246"/>
                    <a:pt x="2743" y="232"/>
                  </a:cubicBezTo>
                  <a:cubicBezTo>
                    <a:pt x="2758" y="116"/>
                    <a:pt x="2671" y="1"/>
                    <a:pt x="255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04" name="Google Shape;20004;p69"/>
          <p:cNvGrpSpPr/>
          <p:nvPr/>
        </p:nvGrpSpPr>
        <p:grpSpPr>
          <a:xfrm>
            <a:off x="1821465" y="1981993"/>
            <a:ext cx="372410" cy="372410"/>
            <a:chOff x="1821465" y="1981993"/>
            <a:chExt cx="372410" cy="372410"/>
          </a:xfrm>
        </p:grpSpPr>
        <p:sp>
          <p:nvSpPr>
            <p:cNvPr id="20005" name="Google Shape;20005;p69"/>
            <p:cNvSpPr/>
            <p:nvPr/>
          </p:nvSpPr>
          <p:spPr>
            <a:xfrm>
              <a:off x="1821858" y="1981993"/>
              <a:ext cx="282336" cy="186205"/>
            </a:xfrm>
            <a:custGeom>
              <a:avLst/>
              <a:gdLst/>
              <a:ahLst/>
              <a:cxnLst/>
              <a:rect l="l" t="t" r="r" b="b"/>
              <a:pathLst>
                <a:path w="10770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2527" y="7103"/>
                  </a:lnTo>
                  <a:cubicBezTo>
                    <a:pt x="2772" y="7103"/>
                    <a:pt x="2989" y="6901"/>
                    <a:pt x="2989" y="6641"/>
                  </a:cubicBezTo>
                  <a:lnTo>
                    <a:pt x="2989" y="6179"/>
                  </a:lnTo>
                  <a:cubicBezTo>
                    <a:pt x="2989" y="5991"/>
                    <a:pt x="2902" y="5804"/>
                    <a:pt x="2758" y="5674"/>
                  </a:cubicBezTo>
                  <a:cubicBezTo>
                    <a:pt x="1848" y="4909"/>
                    <a:pt x="2382" y="3436"/>
                    <a:pt x="3566" y="3436"/>
                  </a:cubicBezTo>
                  <a:cubicBezTo>
                    <a:pt x="4750" y="3436"/>
                    <a:pt x="5284" y="4909"/>
                    <a:pt x="4360" y="5674"/>
                  </a:cubicBezTo>
                  <a:cubicBezTo>
                    <a:pt x="4216" y="5804"/>
                    <a:pt x="4129" y="5991"/>
                    <a:pt x="4129" y="6179"/>
                  </a:cubicBezTo>
                  <a:lnTo>
                    <a:pt x="4129" y="6655"/>
                  </a:lnTo>
                  <a:cubicBezTo>
                    <a:pt x="4129" y="6901"/>
                    <a:pt x="4331" y="7103"/>
                    <a:pt x="4591" y="7103"/>
                  </a:cubicBezTo>
                  <a:lnTo>
                    <a:pt x="7088" y="7103"/>
                  </a:lnTo>
                  <a:lnTo>
                    <a:pt x="7088" y="4577"/>
                  </a:lnTo>
                  <a:cubicBezTo>
                    <a:pt x="7088" y="4331"/>
                    <a:pt x="7290" y="4129"/>
                    <a:pt x="7550" y="4129"/>
                  </a:cubicBezTo>
                  <a:lnTo>
                    <a:pt x="8012" y="4129"/>
                  </a:lnTo>
                  <a:cubicBezTo>
                    <a:pt x="8214" y="4129"/>
                    <a:pt x="8402" y="4216"/>
                    <a:pt x="8532" y="4360"/>
                  </a:cubicBezTo>
                  <a:cubicBezTo>
                    <a:pt x="8795" y="4680"/>
                    <a:pt x="9150" y="4823"/>
                    <a:pt x="9499" y="4823"/>
                  </a:cubicBezTo>
                  <a:cubicBezTo>
                    <a:pt x="10143" y="4823"/>
                    <a:pt x="10769" y="4334"/>
                    <a:pt x="10769" y="3566"/>
                  </a:cubicBezTo>
                  <a:cubicBezTo>
                    <a:pt x="10769" y="2788"/>
                    <a:pt x="10142" y="2296"/>
                    <a:pt x="9496" y="2296"/>
                  </a:cubicBezTo>
                  <a:cubicBezTo>
                    <a:pt x="9148" y="2296"/>
                    <a:pt x="8795" y="2439"/>
                    <a:pt x="8532" y="2758"/>
                  </a:cubicBezTo>
                  <a:cubicBezTo>
                    <a:pt x="8402" y="2902"/>
                    <a:pt x="8214" y="2989"/>
                    <a:pt x="8012" y="2989"/>
                  </a:cubicBezTo>
                  <a:lnTo>
                    <a:pt x="7550" y="2989"/>
                  </a:lnTo>
                  <a:cubicBezTo>
                    <a:pt x="7305" y="2989"/>
                    <a:pt x="7088" y="2772"/>
                    <a:pt x="7088" y="2527"/>
                  </a:cubicBezTo>
                  <a:lnTo>
                    <a:pt x="7088" y="232"/>
                  </a:lnTo>
                  <a:cubicBezTo>
                    <a:pt x="7103" y="116"/>
                    <a:pt x="7002" y="1"/>
                    <a:pt x="68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6" name="Google Shape;20006;p69"/>
            <p:cNvSpPr/>
            <p:nvPr/>
          </p:nvSpPr>
          <p:spPr>
            <a:xfrm>
              <a:off x="2007670" y="1981993"/>
              <a:ext cx="186205" cy="282336"/>
            </a:xfrm>
            <a:custGeom>
              <a:avLst/>
              <a:gdLst/>
              <a:ahLst/>
              <a:cxnLst/>
              <a:rect l="l" t="t" r="r" b="b"/>
              <a:pathLst>
                <a:path w="7103" h="10770" extrusionOk="0">
                  <a:moveTo>
                    <a:pt x="246" y="1"/>
                  </a:moveTo>
                  <a:cubicBezTo>
                    <a:pt x="116" y="1"/>
                    <a:pt x="15" y="102"/>
                    <a:pt x="15" y="232"/>
                  </a:cubicBezTo>
                  <a:lnTo>
                    <a:pt x="15" y="2512"/>
                  </a:lnTo>
                  <a:cubicBezTo>
                    <a:pt x="15" y="2772"/>
                    <a:pt x="217" y="2974"/>
                    <a:pt x="462" y="2974"/>
                  </a:cubicBezTo>
                  <a:lnTo>
                    <a:pt x="924" y="2974"/>
                  </a:lnTo>
                  <a:cubicBezTo>
                    <a:pt x="1126" y="2974"/>
                    <a:pt x="1314" y="2902"/>
                    <a:pt x="1444" y="2743"/>
                  </a:cubicBezTo>
                  <a:cubicBezTo>
                    <a:pt x="1705" y="2427"/>
                    <a:pt x="2056" y="2285"/>
                    <a:pt x="2402" y="2285"/>
                  </a:cubicBezTo>
                  <a:cubicBezTo>
                    <a:pt x="3050" y="2285"/>
                    <a:pt x="3681" y="2780"/>
                    <a:pt x="3681" y="3552"/>
                  </a:cubicBezTo>
                  <a:cubicBezTo>
                    <a:pt x="3681" y="4323"/>
                    <a:pt x="3050" y="4819"/>
                    <a:pt x="2402" y="4819"/>
                  </a:cubicBezTo>
                  <a:cubicBezTo>
                    <a:pt x="2056" y="4819"/>
                    <a:pt x="1705" y="4677"/>
                    <a:pt x="1444" y="4360"/>
                  </a:cubicBezTo>
                  <a:cubicBezTo>
                    <a:pt x="1314" y="4201"/>
                    <a:pt x="1126" y="4115"/>
                    <a:pt x="924" y="4115"/>
                  </a:cubicBezTo>
                  <a:lnTo>
                    <a:pt x="448" y="4115"/>
                  </a:lnTo>
                  <a:cubicBezTo>
                    <a:pt x="202" y="4115"/>
                    <a:pt x="0" y="4317"/>
                    <a:pt x="0" y="4577"/>
                  </a:cubicBezTo>
                  <a:lnTo>
                    <a:pt x="0" y="7103"/>
                  </a:lnTo>
                  <a:lnTo>
                    <a:pt x="2526" y="7103"/>
                  </a:lnTo>
                  <a:cubicBezTo>
                    <a:pt x="2772" y="7103"/>
                    <a:pt x="2974" y="7305"/>
                    <a:pt x="2974" y="7565"/>
                  </a:cubicBezTo>
                  <a:lnTo>
                    <a:pt x="2974" y="8012"/>
                  </a:lnTo>
                  <a:cubicBezTo>
                    <a:pt x="2988" y="8214"/>
                    <a:pt x="2902" y="8402"/>
                    <a:pt x="2743" y="8532"/>
                  </a:cubicBezTo>
                  <a:cubicBezTo>
                    <a:pt x="1833" y="9283"/>
                    <a:pt x="2368" y="10769"/>
                    <a:pt x="3551" y="10769"/>
                  </a:cubicBezTo>
                  <a:cubicBezTo>
                    <a:pt x="4735" y="10769"/>
                    <a:pt x="5269" y="9283"/>
                    <a:pt x="4360" y="8532"/>
                  </a:cubicBezTo>
                  <a:cubicBezTo>
                    <a:pt x="4201" y="8402"/>
                    <a:pt x="4114" y="8214"/>
                    <a:pt x="4129" y="8012"/>
                  </a:cubicBezTo>
                  <a:lnTo>
                    <a:pt x="4129" y="7550"/>
                  </a:lnTo>
                  <a:cubicBezTo>
                    <a:pt x="4129" y="7305"/>
                    <a:pt x="4331" y="7103"/>
                    <a:pt x="4576" y="7103"/>
                  </a:cubicBezTo>
                  <a:lnTo>
                    <a:pt x="6886" y="7103"/>
                  </a:lnTo>
                  <a:cubicBezTo>
                    <a:pt x="7001" y="7103"/>
                    <a:pt x="7102" y="7002"/>
                    <a:pt x="7102" y="6872"/>
                  </a:cubicBezTo>
                  <a:lnTo>
                    <a:pt x="7102" y="925"/>
                  </a:lnTo>
                  <a:cubicBezTo>
                    <a:pt x="7102" y="419"/>
                    <a:pt x="6698" y="1"/>
                    <a:pt x="6193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7" name="Google Shape;20007;p69"/>
            <p:cNvSpPr/>
            <p:nvPr/>
          </p:nvSpPr>
          <p:spPr>
            <a:xfrm>
              <a:off x="1911540" y="2167805"/>
              <a:ext cx="282336" cy="186598"/>
            </a:xfrm>
            <a:custGeom>
              <a:avLst/>
              <a:gdLst/>
              <a:ahLst/>
              <a:cxnLst/>
              <a:rect l="l" t="t" r="r" b="b"/>
              <a:pathLst>
                <a:path w="10770" h="7118" extrusionOk="0">
                  <a:moveTo>
                    <a:pt x="3682" y="0"/>
                  </a:moveTo>
                  <a:lnTo>
                    <a:pt x="3682" y="2527"/>
                  </a:lnTo>
                  <a:cubicBezTo>
                    <a:pt x="3682" y="2786"/>
                    <a:pt x="3480" y="2989"/>
                    <a:pt x="3220" y="2989"/>
                  </a:cubicBezTo>
                  <a:lnTo>
                    <a:pt x="2758" y="2989"/>
                  </a:lnTo>
                  <a:cubicBezTo>
                    <a:pt x="2556" y="2989"/>
                    <a:pt x="2368" y="2902"/>
                    <a:pt x="2238" y="2743"/>
                  </a:cubicBezTo>
                  <a:cubicBezTo>
                    <a:pt x="1977" y="2426"/>
                    <a:pt x="1626" y="2285"/>
                    <a:pt x="1279" y="2285"/>
                  </a:cubicBezTo>
                  <a:cubicBezTo>
                    <a:pt x="632" y="2285"/>
                    <a:pt x="1" y="2780"/>
                    <a:pt x="1" y="3552"/>
                  </a:cubicBezTo>
                  <a:cubicBezTo>
                    <a:pt x="1" y="4323"/>
                    <a:pt x="632" y="4818"/>
                    <a:pt x="1279" y="4818"/>
                  </a:cubicBezTo>
                  <a:cubicBezTo>
                    <a:pt x="1626" y="4818"/>
                    <a:pt x="1977" y="4677"/>
                    <a:pt x="2238" y="4360"/>
                  </a:cubicBezTo>
                  <a:cubicBezTo>
                    <a:pt x="2368" y="4201"/>
                    <a:pt x="2556" y="4129"/>
                    <a:pt x="2758" y="4129"/>
                  </a:cubicBezTo>
                  <a:lnTo>
                    <a:pt x="3220" y="4129"/>
                  </a:lnTo>
                  <a:cubicBezTo>
                    <a:pt x="3465" y="4129"/>
                    <a:pt x="3667" y="4331"/>
                    <a:pt x="3667" y="4591"/>
                  </a:cubicBezTo>
                  <a:lnTo>
                    <a:pt x="3667" y="6872"/>
                  </a:lnTo>
                  <a:cubicBezTo>
                    <a:pt x="3667" y="7002"/>
                    <a:pt x="3768" y="7117"/>
                    <a:pt x="3913" y="7117"/>
                  </a:cubicBezTo>
                  <a:lnTo>
                    <a:pt x="9860" y="7117"/>
                  </a:lnTo>
                  <a:cubicBezTo>
                    <a:pt x="10365" y="7117"/>
                    <a:pt x="10769" y="6698"/>
                    <a:pt x="10769" y="6193"/>
                  </a:cubicBezTo>
                  <a:lnTo>
                    <a:pt x="10769" y="246"/>
                  </a:lnTo>
                  <a:cubicBezTo>
                    <a:pt x="10769" y="116"/>
                    <a:pt x="10668" y="15"/>
                    <a:pt x="10553" y="15"/>
                  </a:cubicBezTo>
                  <a:lnTo>
                    <a:pt x="8272" y="15"/>
                  </a:lnTo>
                  <a:cubicBezTo>
                    <a:pt x="8012" y="15"/>
                    <a:pt x="7810" y="217"/>
                    <a:pt x="7810" y="477"/>
                  </a:cubicBezTo>
                  <a:lnTo>
                    <a:pt x="7810" y="924"/>
                  </a:lnTo>
                  <a:cubicBezTo>
                    <a:pt x="7796" y="1126"/>
                    <a:pt x="7882" y="1314"/>
                    <a:pt x="8041" y="1444"/>
                  </a:cubicBezTo>
                  <a:cubicBezTo>
                    <a:pt x="8951" y="2195"/>
                    <a:pt x="8416" y="3681"/>
                    <a:pt x="7233" y="3681"/>
                  </a:cubicBezTo>
                  <a:cubicBezTo>
                    <a:pt x="6049" y="3681"/>
                    <a:pt x="5515" y="2195"/>
                    <a:pt x="6424" y="1444"/>
                  </a:cubicBezTo>
                  <a:cubicBezTo>
                    <a:pt x="6583" y="1314"/>
                    <a:pt x="6670" y="1126"/>
                    <a:pt x="6670" y="924"/>
                  </a:cubicBezTo>
                  <a:lnTo>
                    <a:pt x="6670" y="462"/>
                  </a:lnTo>
                  <a:cubicBezTo>
                    <a:pt x="6670" y="203"/>
                    <a:pt x="6453" y="0"/>
                    <a:pt x="620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8" name="Google Shape;20008;p69"/>
            <p:cNvSpPr/>
            <p:nvPr/>
          </p:nvSpPr>
          <p:spPr>
            <a:xfrm>
              <a:off x="1821465" y="2072067"/>
              <a:ext cx="186598" cy="281942"/>
            </a:xfrm>
            <a:custGeom>
              <a:avLst/>
              <a:gdLst/>
              <a:ahLst/>
              <a:cxnLst/>
              <a:rect l="l" t="t" r="r" b="b"/>
              <a:pathLst>
                <a:path w="7118" h="10755" extrusionOk="0">
                  <a:moveTo>
                    <a:pt x="3566" y="0"/>
                  </a:moveTo>
                  <a:cubicBezTo>
                    <a:pt x="2383" y="0"/>
                    <a:pt x="1849" y="1473"/>
                    <a:pt x="2758" y="2238"/>
                  </a:cubicBezTo>
                  <a:cubicBezTo>
                    <a:pt x="2917" y="2368"/>
                    <a:pt x="2989" y="2555"/>
                    <a:pt x="2989" y="2743"/>
                  </a:cubicBezTo>
                  <a:lnTo>
                    <a:pt x="2989" y="3205"/>
                  </a:lnTo>
                  <a:cubicBezTo>
                    <a:pt x="2989" y="3465"/>
                    <a:pt x="2787" y="3667"/>
                    <a:pt x="2527" y="3667"/>
                  </a:cubicBezTo>
                  <a:lnTo>
                    <a:pt x="246" y="3667"/>
                  </a:lnTo>
                  <a:cubicBezTo>
                    <a:pt x="238" y="3666"/>
                    <a:pt x="230" y="3665"/>
                    <a:pt x="222" y="3665"/>
                  </a:cubicBezTo>
                  <a:cubicBezTo>
                    <a:pt x="102" y="3665"/>
                    <a:pt x="1" y="3762"/>
                    <a:pt x="1" y="3883"/>
                  </a:cubicBezTo>
                  <a:lnTo>
                    <a:pt x="1" y="9845"/>
                  </a:lnTo>
                  <a:cubicBezTo>
                    <a:pt x="1" y="10350"/>
                    <a:pt x="405" y="10755"/>
                    <a:pt x="925" y="10755"/>
                  </a:cubicBezTo>
                  <a:lnTo>
                    <a:pt x="6872" y="10755"/>
                  </a:lnTo>
                  <a:cubicBezTo>
                    <a:pt x="7002" y="10755"/>
                    <a:pt x="7103" y="10654"/>
                    <a:pt x="7103" y="10524"/>
                  </a:cubicBezTo>
                  <a:lnTo>
                    <a:pt x="7103" y="8257"/>
                  </a:lnTo>
                  <a:cubicBezTo>
                    <a:pt x="7103" y="7997"/>
                    <a:pt x="6901" y="7795"/>
                    <a:pt x="6641" y="7795"/>
                  </a:cubicBezTo>
                  <a:lnTo>
                    <a:pt x="6194" y="7795"/>
                  </a:lnTo>
                  <a:cubicBezTo>
                    <a:pt x="5992" y="7795"/>
                    <a:pt x="5804" y="7882"/>
                    <a:pt x="5674" y="8026"/>
                  </a:cubicBezTo>
                  <a:cubicBezTo>
                    <a:pt x="5408" y="8343"/>
                    <a:pt x="5055" y="8485"/>
                    <a:pt x="4709" y="8485"/>
                  </a:cubicBezTo>
                  <a:cubicBezTo>
                    <a:pt x="4062" y="8485"/>
                    <a:pt x="3437" y="7989"/>
                    <a:pt x="3437" y="7218"/>
                  </a:cubicBezTo>
                  <a:cubicBezTo>
                    <a:pt x="3437" y="6450"/>
                    <a:pt x="4057" y="5955"/>
                    <a:pt x="4701" y="5955"/>
                  </a:cubicBezTo>
                  <a:cubicBezTo>
                    <a:pt x="5050" y="5955"/>
                    <a:pt x="5406" y="6100"/>
                    <a:pt x="5674" y="6424"/>
                  </a:cubicBezTo>
                  <a:cubicBezTo>
                    <a:pt x="5804" y="6568"/>
                    <a:pt x="5992" y="6655"/>
                    <a:pt x="6194" y="6655"/>
                  </a:cubicBezTo>
                  <a:lnTo>
                    <a:pt x="6656" y="6655"/>
                  </a:lnTo>
                  <a:cubicBezTo>
                    <a:pt x="6916" y="6655"/>
                    <a:pt x="7118" y="6453"/>
                    <a:pt x="7118" y="6193"/>
                  </a:cubicBezTo>
                  <a:lnTo>
                    <a:pt x="7118" y="3667"/>
                  </a:lnTo>
                  <a:lnTo>
                    <a:pt x="4591" y="3667"/>
                  </a:lnTo>
                  <a:cubicBezTo>
                    <a:pt x="4346" y="3667"/>
                    <a:pt x="4129" y="3465"/>
                    <a:pt x="4129" y="3219"/>
                  </a:cubicBezTo>
                  <a:lnTo>
                    <a:pt x="4129" y="2743"/>
                  </a:lnTo>
                  <a:cubicBezTo>
                    <a:pt x="4129" y="2555"/>
                    <a:pt x="4216" y="2368"/>
                    <a:pt x="4375" y="2238"/>
                  </a:cubicBezTo>
                  <a:cubicBezTo>
                    <a:pt x="5284" y="1473"/>
                    <a:pt x="4750" y="0"/>
                    <a:pt x="356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9" name="Google Shape;20009;p69"/>
            <p:cNvSpPr/>
            <p:nvPr/>
          </p:nvSpPr>
          <p:spPr>
            <a:xfrm>
              <a:off x="1821858" y="2167805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6193"/>
                  </a:lnTo>
                  <a:cubicBezTo>
                    <a:pt x="0" y="6698"/>
                    <a:pt x="405" y="7103"/>
                    <a:pt x="910" y="7103"/>
                  </a:cubicBezTo>
                  <a:lnTo>
                    <a:pt x="1603" y="7103"/>
                  </a:lnTo>
                  <a:cubicBezTo>
                    <a:pt x="1097" y="7103"/>
                    <a:pt x="693" y="6698"/>
                    <a:pt x="693" y="6193"/>
                  </a:cubicBezTo>
                  <a:lnTo>
                    <a:pt x="693" y="231"/>
                  </a:lnTo>
                  <a:cubicBezTo>
                    <a:pt x="693" y="101"/>
                    <a:pt x="794" y="0"/>
                    <a:pt x="9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0" name="Google Shape;20010;p69"/>
            <p:cNvSpPr/>
            <p:nvPr/>
          </p:nvSpPr>
          <p:spPr>
            <a:xfrm>
              <a:off x="1869989" y="2072303"/>
              <a:ext cx="51041" cy="95894"/>
            </a:xfrm>
            <a:custGeom>
              <a:avLst/>
              <a:gdLst/>
              <a:ahLst/>
              <a:cxnLst/>
              <a:rect l="l" t="t" r="r" b="b"/>
              <a:pathLst>
                <a:path w="1947" h="3658" extrusionOk="0">
                  <a:moveTo>
                    <a:pt x="1714" y="0"/>
                  </a:moveTo>
                  <a:cubicBezTo>
                    <a:pt x="590" y="0"/>
                    <a:pt x="1" y="1444"/>
                    <a:pt x="907" y="2229"/>
                  </a:cubicBezTo>
                  <a:cubicBezTo>
                    <a:pt x="1066" y="2359"/>
                    <a:pt x="1138" y="2546"/>
                    <a:pt x="1138" y="2748"/>
                  </a:cubicBezTo>
                  <a:lnTo>
                    <a:pt x="1138" y="3196"/>
                  </a:lnTo>
                  <a:cubicBezTo>
                    <a:pt x="1138" y="3456"/>
                    <a:pt x="936" y="3658"/>
                    <a:pt x="676" y="3658"/>
                  </a:cubicBezTo>
                  <a:lnTo>
                    <a:pt x="1138" y="3658"/>
                  </a:lnTo>
                  <a:cubicBezTo>
                    <a:pt x="1398" y="3658"/>
                    <a:pt x="1600" y="3456"/>
                    <a:pt x="1600" y="3196"/>
                  </a:cubicBezTo>
                  <a:lnTo>
                    <a:pt x="1600" y="2734"/>
                  </a:lnTo>
                  <a:cubicBezTo>
                    <a:pt x="1600" y="2546"/>
                    <a:pt x="1513" y="2359"/>
                    <a:pt x="1369" y="2229"/>
                  </a:cubicBezTo>
                  <a:cubicBezTo>
                    <a:pt x="561" y="1536"/>
                    <a:pt x="893" y="222"/>
                    <a:pt x="1946" y="20"/>
                  </a:cubicBezTo>
                  <a:cubicBezTo>
                    <a:pt x="1867" y="7"/>
                    <a:pt x="1789" y="0"/>
                    <a:pt x="171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1" name="Google Shape;20011;p69"/>
            <p:cNvSpPr/>
            <p:nvPr/>
          </p:nvSpPr>
          <p:spPr>
            <a:xfrm>
              <a:off x="1821858" y="1981993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910" y="7103"/>
                  </a:lnTo>
                  <a:cubicBezTo>
                    <a:pt x="794" y="7103"/>
                    <a:pt x="693" y="7002"/>
                    <a:pt x="693" y="6872"/>
                  </a:cubicBezTo>
                  <a:lnTo>
                    <a:pt x="693" y="925"/>
                  </a:lnTo>
                  <a:cubicBezTo>
                    <a:pt x="693" y="405"/>
                    <a:pt x="1097" y="1"/>
                    <a:pt x="160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2" name="Google Shape;20012;p69"/>
            <p:cNvSpPr/>
            <p:nvPr/>
          </p:nvSpPr>
          <p:spPr>
            <a:xfrm>
              <a:off x="2076904" y="2041658"/>
              <a:ext cx="45064" cy="66560"/>
            </a:xfrm>
            <a:custGeom>
              <a:avLst/>
              <a:gdLst/>
              <a:ahLst/>
              <a:cxnLst/>
              <a:rect l="l" t="t" r="r" b="b"/>
              <a:pathLst>
                <a:path w="1719" h="2539" extrusionOk="0">
                  <a:moveTo>
                    <a:pt x="347" y="0"/>
                  </a:moveTo>
                  <a:cubicBezTo>
                    <a:pt x="233" y="0"/>
                    <a:pt x="116" y="16"/>
                    <a:pt x="1" y="49"/>
                  </a:cubicBezTo>
                  <a:cubicBezTo>
                    <a:pt x="1343" y="323"/>
                    <a:pt x="1343" y="2228"/>
                    <a:pt x="15" y="2517"/>
                  </a:cubicBezTo>
                  <a:cubicBezTo>
                    <a:pt x="87" y="2532"/>
                    <a:pt x="163" y="2539"/>
                    <a:pt x="241" y="2539"/>
                  </a:cubicBezTo>
                  <a:cubicBezTo>
                    <a:pt x="318" y="2539"/>
                    <a:pt x="398" y="2532"/>
                    <a:pt x="477" y="2517"/>
                  </a:cubicBezTo>
                  <a:cubicBezTo>
                    <a:pt x="1213" y="2445"/>
                    <a:pt x="1719" y="1752"/>
                    <a:pt x="1589" y="1016"/>
                  </a:cubicBezTo>
                  <a:cubicBezTo>
                    <a:pt x="1468" y="412"/>
                    <a:pt x="933" y="0"/>
                    <a:pt x="34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3" name="Google Shape;20013;p69"/>
            <p:cNvSpPr/>
            <p:nvPr/>
          </p:nvSpPr>
          <p:spPr>
            <a:xfrm>
              <a:off x="2008037" y="1981993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2527"/>
                  </a:lnTo>
                  <a:cubicBezTo>
                    <a:pt x="1" y="2772"/>
                    <a:pt x="203" y="2974"/>
                    <a:pt x="448" y="2989"/>
                  </a:cubicBezTo>
                  <a:lnTo>
                    <a:pt x="910" y="2989"/>
                  </a:lnTo>
                  <a:cubicBezTo>
                    <a:pt x="665" y="2974"/>
                    <a:pt x="448" y="2772"/>
                    <a:pt x="448" y="2527"/>
                  </a:cubicBezTo>
                  <a:lnTo>
                    <a:pt x="448" y="232"/>
                  </a:lnTo>
                  <a:cubicBezTo>
                    <a:pt x="448" y="102"/>
                    <a:pt x="549" y="1"/>
                    <a:pt x="67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4" name="Google Shape;20014;p69"/>
            <p:cNvSpPr/>
            <p:nvPr/>
          </p:nvSpPr>
          <p:spPr>
            <a:xfrm>
              <a:off x="2008037" y="2090234"/>
              <a:ext cx="23882" cy="77963"/>
            </a:xfrm>
            <a:custGeom>
              <a:avLst/>
              <a:gdLst/>
              <a:ahLst/>
              <a:cxnLst/>
              <a:rect l="l" t="t" r="r" b="b"/>
              <a:pathLst>
                <a:path w="911" h="2974" extrusionOk="0">
                  <a:moveTo>
                    <a:pt x="448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2974"/>
                  </a:lnTo>
                  <a:lnTo>
                    <a:pt x="448" y="2974"/>
                  </a:lnTo>
                  <a:lnTo>
                    <a:pt x="448" y="448"/>
                  </a:lnTo>
                  <a:cubicBezTo>
                    <a:pt x="448" y="202"/>
                    <a:pt x="665" y="0"/>
                    <a:pt x="910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5" name="Google Shape;20015;p69"/>
            <p:cNvSpPr/>
            <p:nvPr/>
          </p:nvSpPr>
          <p:spPr>
            <a:xfrm>
              <a:off x="2058737" y="2168172"/>
              <a:ext cx="48105" cy="95973"/>
            </a:xfrm>
            <a:custGeom>
              <a:avLst/>
              <a:gdLst/>
              <a:ahLst/>
              <a:cxnLst/>
              <a:rect l="l" t="t" r="r" b="b"/>
              <a:pathLst>
                <a:path w="1835" h="3661" extrusionOk="0">
                  <a:moveTo>
                    <a:pt x="578" y="1"/>
                  </a:moveTo>
                  <a:cubicBezTo>
                    <a:pt x="824" y="1"/>
                    <a:pt x="1026" y="203"/>
                    <a:pt x="1026" y="463"/>
                  </a:cubicBezTo>
                  <a:lnTo>
                    <a:pt x="1026" y="925"/>
                  </a:lnTo>
                  <a:cubicBezTo>
                    <a:pt x="1026" y="1127"/>
                    <a:pt x="939" y="1314"/>
                    <a:pt x="795" y="1444"/>
                  </a:cubicBezTo>
                  <a:cubicBezTo>
                    <a:pt x="1" y="2108"/>
                    <a:pt x="319" y="3408"/>
                    <a:pt x="1329" y="3639"/>
                  </a:cubicBezTo>
                  <a:cubicBezTo>
                    <a:pt x="1416" y="3653"/>
                    <a:pt x="1499" y="3660"/>
                    <a:pt x="1582" y="3660"/>
                  </a:cubicBezTo>
                  <a:cubicBezTo>
                    <a:pt x="1665" y="3660"/>
                    <a:pt x="1748" y="3653"/>
                    <a:pt x="1834" y="3639"/>
                  </a:cubicBezTo>
                  <a:lnTo>
                    <a:pt x="1791" y="3624"/>
                  </a:lnTo>
                  <a:cubicBezTo>
                    <a:pt x="780" y="3393"/>
                    <a:pt x="463" y="2108"/>
                    <a:pt x="1257" y="1430"/>
                  </a:cubicBezTo>
                  <a:cubicBezTo>
                    <a:pt x="1401" y="1314"/>
                    <a:pt x="1488" y="1112"/>
                    <a:pt x="1488" y="925"/>
                  </a:cubicBezTo>
                  <a:lnTo>
                    <a:pt x="1488" y="463"/>
                  </a:lnTo>
                  <a:cubicBezTo>
                    <a:pt x="1488" y="203"/>
                    <a:pt x="1286" y="1"/>
                    <a:pt x="102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6" name="Google Shape;20016;p69"/>
            <p:cNvSpPr/>
            <p:nvPr/>
          </p:nvSpPr>
          <p:spPr>
            <a:xfrm>
              <a:off x="1995926" y="2167805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448" y="0"/>
                  </a:moveTo>
                  <a:lnTo>
                    <a:pt x="448" y="2527"/>
                  </a:lnTo>
                  <a:cubicBezTo>
                    <a:pt x="448" y="2786"/>
                    <a:pt x="246" y="2989"/>
                    <a:pt x="1" y="2989"/>
                  </a:cubicBezTo>
                  <a:lnTo>
                    <a:pt x="463" y="2989"/>
                  </a:lnTo>
                  <a:cubicBezTo>
                    <a:pt x="708" y="2989"/>
                    <a:pt x="910" y="2786"/>
                    <a:pt x="910" y="2527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7" name="Google Shape;20017;p69"/>
            <p:cNvSpPr/>
            <p:nvPr/>
          </p:nvSpPr>
          <p:spPr>
            <a:xfrm>
              <a:off x="1905484" y="2228152"/>
              <a:ext cx="45431" cy="66586"/>
            </a:xfrm>
            <a:custGeom>
              <a:avLst/>
              <a:gdLst/>
              <a:ahLst/>
              <a:cxnLst/>
              <a:rect l="l" t="t" r="r" b="b"/>
              <a:pathLst>
                <a:path w="1733" h="2540" extrusionOk="0">
                  <a:moveTo>
                    <a:pt x="1487" y="1"/>
                  </a:moveTo>
                  <a:cubicBezTo>
                    <a:pt x="1412" y="1"/>
                    <a:pt x="1336" y="8"/>
                    <a:pt x="1256" y="23"/>
                  </a:cubicBezTo>
                  <a:cubicBezTo>
                    <a:pt x="520" y="95"/>
                    <a:pt x="1" y="788"/>
                    <a:pt x="145" y="1509"/>
                  </a:cubicBezTo>
                  <a:cubicBezTo>
                    <a:pt x="254" y="2126"/>
                    <a:pt x="787" y="2540"/>
                    <a:pt x="1382" y="2540"/>
                  </a:cubicBezTo>
                  <a:cubicBezTo>
                    <a:pt x="1497" y="2540"/>
                    <a:pt x="1615" y="2524"/>
                    <a:pt x="1733" y="2491"/>
                  </a:cubicBezTo>
                  <a:cubicBezTo>
                    <a:pt x="1026" y="2361"/>
                    <a:pt x="578" y="1683"/>
                    <a:pt x="737" y="990"/>
                  </a:cubicBezTo>
                  <a:cubicBezTo>
                    <a:pt x="838" y="499"/>
                    <a:pt x="1228" y="109"/>
                    <a:pt x="1718" y="23"/>
                  </a:cubicBezTo>
                  <a:cubicBezTo>
                    <a:pt x="1639" y="8"/>
                    <a:pt x="1563" y="1"/>
                    <a:pt x="1487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8" name="Google Shape;20018;p69"/>
            <p:cNvSpPr/>
            <p:nvPr/>
          </p:nvSpPr>
          <p:spPr>
            <a:xfrm>
              <a:off x="1995926" y="2276020"/>
              <a:ext cx="29938" cy="77990"/>
            </a:xfrm>
            <a:custGeom>
              <a:avLst/>
              <a:gdLst/>
              <a:ahLst/>
              <a:cxnLst/>
              <a:rect l="l" t="t" r="r" b="b"/>
              <a:pathLst>
                <a:path w="1142" h="2975" extrusionOk="0">
                  <a:moveTo>
                    <a:pt x="1" y="1"/>
                  </a:moveTo>
                  <a:cubicBezTo>
                    <a:pt x="246" y="1"/>
                    <a:pt x="448" y="203"/>
                    <a:pt x="448" y="463"/>
                  </a:cubicBezTo>
                  <a:lnTo>
                    <a:pt x="448" y="2744"/>
                  </a:lnTo>
                  <a:cubicBezTo>
                    <a:pt x="448" y="2874"/>
                    <a:pt x="549" y="2975"/>
                    <a:pt x="679" y="2975"/>
                  </a:cubicBezTo>
                  <a:lnTo>
                    <a:pt x="1141" y="2975"/>
                  </a:lnTo>
                  <a:cubicBezTo>
                    <a:pt x="1011" y="2975"/>
                    <a:pt x="910" y="2874"/>
                    <a:pt x="910" y="2744"/>
                  </a:cubicBezTo>
                  <a:lnTo>
                    <a:pt x="910" y="463"/>
                  </a:lnTo>
                  <a:cubicBezTo>
                    <a:pt x="910" y="203"/>
                    <a:pt x="708" y="1"/>
                    <a:pt x="448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19" name="Google Shape;20019;p69"/>
          <p:cNvGrpSpPr/>
          <p:nvPr/>
        </p:nvGrpSpPr>
        <p:grpSpPr>
          <a:xfrm>
            <a:off x="2276348" y="1981809"/>
            <a:ext cx="415901" cy="372699"/>
            <a:chOff x="2276348" y="1981809"/>
            <a:chExt cx="415901" cy="372699"/>
          </a:xfrm>
        </p:grpSpPr>
        <p:sp>
          <p:nvSpPr>
            <p:cNvPr id="20020" name="Google Shape;20020;p69"/>
            <p:cNvSpPr/>
            <p:nvPr/>
          </p:nvSpPr>
          <p:spPr>
            <a:xfrm>
              <a:off x="2350510" y="2034606"/>
              <a:ext cx="267209" cy="267183"/>
            </a:xfrm>
            <a:custGeom>
              <a:avLst/>
              <a:gdLst/>
              <a:ahLst/>
              <a:cxnLst/>
              <a:rect l="l" t="t" r="r" b="b"/>
              <a:pathLst>
                <a:path w="10193" h="10192" extrusionOk="0">
                  <a:moveTo>
                    <a:pt x="5096" y="0"/>
                  </a:moveTo>
                  <a:cubicBezTo>
                    <a:pt x="2282" y="0"/>
                    <a:pt x="1" y="2281"/>
                    <a:pt x="1" y="5096"/>
                  </a:cubicBezTo>
                  <a:cubicBezTo>
                    <a:pt x="1" y="7911"/>
                    <a:pt x="2282" y="10192"/>
                    <a:pt x="5096" y="10192"/>
                  </a:cubicBezTo>
                  <a:cubicBezTo>
                    <a:pt x="7911" y="10192"/>
                    <a:pt x="10192" y="7911"/>
                    <a:pt x="10192" y="5096"/>
                  </a:cubicBezTo>
                  <a:cubicBezTo>
                    <a:pt x="10192" y="2281"/>
                    <a:pt x="7911" y="0"/>
                    <a:pt x="509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1" name="Google Shape;20021;p69"/>
            <p:cNvSpPr/>
            <p:nvPr/>
          </p:nvSpPr>
          <p:spPr>
            <a:xfrm>
              <a:off x="2324033" y="2037254"/>
              <a:ext cx="254312" cy="264614"/>
            </a:xfrm>
            <a:custGeom>
              <a:avLst/>
              <a:gdLst/>
              <a:ahLst/>
              <a:cxnLst/>
              <a:rect l="l" t="t" r="r" b="b"/>
              <a:pathLst>
                <a:path w="9701" h="10094" extrusionOk="0">
                  <a:moveTo>
                    <a:pt x="5067" y="0"/>
                  </a:moveTo>
                  <a:lnTo>
                    <a:pt x="5067" y="0"/>
                  </a:lnTo>
                  <a:cubicBezTo>
                    <a:pt x="1718" y="693"/>
                    <a:pt x="0" y="4403"/>
                    <a:pt x="1603" y="7406"/>
                  </a:cubicBezTo>
                  <a:cubicBezTo>
                    <a:pt x="2546" y="9157"/>
                    <a:pt x="4320" y="10094"/>
                    <a:pt x="6115" y="10094"/>
                  </a:cubicBezTo>
                  <a:cubicBezTo>
                    <a:pt x="7397" y="10094"/>
                    <a:pt x="8691" y="9616"/>
                    <a:pt x="9701" y="8618"/>
                  </a:cubicBezTo>
                  <a:lnTo>
                    <a:pt x="9701" y="8618"/>
                  </a:lnTo>
                  <a:cubicBezTo>
                    <a:pt x="9354" y="8676"/>
                    <a:pt x="9008" y="8719"/>
                    <a:pt x="8647" y="8719"/>
                  </a:cubicBezTo>
                  <a:cubicBezTo>
                    <a:pt x="4100" y="8719"/>
                    <a:pt x="1834" y="3205"/>
                    <a:pt x="50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2" name="Google Shape;20022;p69"/>
            <p:cNvSpPr/>
            <p:nvPr/>
          </p:nvSpPr>
          <p:spPr>
            <a:xfrm>
              <a:off x="2405771" y="2035734"/>
              <a:ext cx="211948" cy="264169"/>
            </a:xfrm>
            <a:custGeom>
              <a:avLst/>
              <a:gdLst/>
              <a:ahLst/>
              <a:cxnLst/>
              <a:rect l="l" t="t" r="r" b="b"/>
              <a:pathLst>
                <a:path w="8085" h="10077" extrusionOk="0">
                  <a:moveTo>
                    <a:pt x="3725" y="0"/>
                  </a:moveTo>
                  <a:lnTo>
                    <a:pt x="4071" y="419"/>
                  </a:lnTo>
                  <a:cubicBezTo>
                    <a:pt x="4114" y="477"/>
                    <a:pt x="4129" y="549"/>
                    <a:pt x="4100" y="607"/>
                  </a:cubicBezTo>
                  <a:lnTo>
                    <a:pt x="3869" y="1155"/>
                  </a:lnTo>
                  <a:cubicBezTo>
                    <a:pt x="3853" y="1188"/>
                    <a:pt x="3823" y="1207"/>
                    <a:pt x="3792" y="1207"/>
                  </a:cubicBezTo>
                  <a:cubicBezTo>
                    <a:pt x="3768" y="1207"/>
                    <a:pt x="3744" y="1195"/>
                    <a:pt x="3725" y="1170"/>
                  </a:cubicBezTo>
                  <a:lnTo>
                    <a:pt x="3508" y="852"/>
                  </a:lnTo>
                  <a:cubicBezTo>
                    <a:pt x="3465" y="809"/>
                    <a:pt x="3407" y="780"/>
                    <a:pt x="3349" y="780"/>
                  </a:cubicBezTo>
                  <a:lnTo>
                    <a:pt x="3118" y="794"/>
                  </a:lnTo>
                  <a:cubicBezTo>
                    <a:pt x="3032" y="794"/>
                    <a:pt x="2960" y="838"/>
                    <a:pt x="2902" y="910"/>
                  </a:cubicBezTo>
                  <a:lnTo>
                    <a:pt x="2252" y="1892"/>
                  </a:lnTo>
                  <a:cubicBezTo>
                    <a:pt x="2194" y="1978"/>
                    <a:pt x="2238" y="2094"/>
                    <a:pt x="2353" y="2122"/>
                  </a:cubicBezTo>
                  <a:lnTo>
                    <a:pt x="2656" y="2180"/>
                  </a:lnTo>
                  <a:cubicBezTo>
                    <a:pt x="2667" y="2182"/>
                    <a:pt x="2677" y="2182"/>
                    <a:pt x="2688" y="2182"/>
                  </a:cubicBezTo>
                  <a:cubicBezTo>
                    <a:pt x="2778" y="2182"/>
                    <a:pt x="2861" y="2128"/>
                    <a:pt x="2887" y="2050"/>
                  </a:cubicBezTo>
                  <a:lnTo>
                    <a:pt x="3046" y="1646"/>
                  </a:lnTo>
                  <a:cubicBezTo>
                    <a:pt x="3063" y="1579"/>
                    <a:pt x="3124" y="1541"/>
                    <a:pt x="3186" y="1541"/>
                  </a:cubicBezTo>
                  <a:cubicBezTo>
                    <a:pt x="3231" y="1541"/>
                    <a:pt x="3276" y="1561"/>
                    <a:pt x="3306" y="1603"/>
                  </a:cubicBezTo>
                  <a:lnTo>
                    <a:pt x="3436" y="1776"/>
                  </a:lnTo>
                  <a:lnTo>
                    <a:pt x="3364" y="2310"/>
                  </a:lnTo>
                  <a:cubicBezTo>
                    <a:pt x="3364" y="2353"/>
                    <a:pt x="3335" y="2368"/>
                    <a:pt x="3292" y="2382"/>
                  </a:cubicBezTo>
                  <a:lnTo>
                    <a:pt x="2613" y="2483"/>
                  </a:lnTo>
                  <a:cubicBezTo>
                    <a:pt x="2584" y="2483"/>
                    <a:pt x="2555" y="2498"/>
                    <a:pt x="2526" y="2512"/>
                  </a:cubicBezTo>
                  <a:lnTo>
                    <a:pt x="1848" y="3017"/>
                  </a:lnTo>
                  <a:cubicBezTo>
                    <a:pt x="1776" y="3061"/>
                    <a:pt x="1733" y="3147"/>
                    <a:pt x="1718" y="3220"/>
                  </a:cubicBezTo>
                  <a:lnTo>
                    <a:pt x="1646" y="3494"/>
                  </a:lnTo>
                  <a:cubicBezTo>
                    <a:pt x="1617" y="3580"/>
                    <a:pt x="1545" y="3638"/>
                    <a:pt x="1458" y="3638"/>
                  </a:cubicBezTo>
                  <a:lnTo>
                    <a:pt x="1141" y="3595"/>
                  </a:lnTo>
                  <a:cubicBezTo>
                    <a:pt x="1069" y="3595"/>
                    <a:pt x="996" y="3638"/>
                    <a:pt x="967" y="3710"/>
                  </a:cubicBezTo>
                  <a:lnTo>
                    <a:pt x="794" y="4172"/>
                  </a:lnTo>
                  <a:cubicBezTo>
                    <a:pt x="765" y="4273"/>
                    <a:pt x="809" y="4374"/>
                    <a:pt x="910" y="4403"/>
                  </a:cubicBezTo>
                  <a:lnTo>
                    <a:pt x="1299" y="4519"/>
                  </a:lnTo>
                  <a:cubicBezTo>
                    <a:pt x="1317" y="4524"/>
                    <a:pt x="1335" y="4526"/>
                    <a:pt x="1353" y="4526"/>
                  </a:cubicBezTo>
                  <a:cubicBezTo>
                    <a:pt x="1435" y="4526"/>
                    <a:pt x="1509" y="4475"/>
                    <a:pt x="1545" y="4403"/>
                  </a:cubicBezTo>
                  <a:lnTo>
                    <a:pt x="1790" y="3855"/>
                  </a:lnTo>
                  <a:cubicBezTo>
                    <a:pt x="1834" y="3754"/>
                    <a:pt x="1906" y="3696"/>
                    <a:pt x="2007" y="3653"/>
                  </a:cubicBezTo>
                  <a:lnTo>
                    <a:pt x="2411" y="3523"/>
                  </a:lnTo>
                  <a:lnTo>
                    <a:pt x="2974" y="4201"/>
                  </a:lnTo>
                  <a:lnTo>
                    <a:pt x="2916" y="4360"/>
                  </a:lnTo>
                  <a:cubicBezTo>
                    <a:pt x="2887" y="4447"/>
                    <a:pt x="2931" y="4562"/>
                    <a:pt x="3032" y="4591"/>
                  </a:cubicBezTo>
                  <a:cubicBezTo>
                    <a:pt x="3046" y="4591"/>
                    <a:pt x="3075" y="4605"/>
                    <a:pt x="3089" y="4605"/>
                  </a:cubicBezTo>
                  <a:cubicBezTo>
                    <a:pt x="3176" y="4605"/>
                    <a:pt x="3248" y="4548"/>
                    <a:pt x="3277" y="4475"/>
                  </a:cubicBezTo>
                  <a:lnTo>
                    <a:pt x="3320" y="4317"/>
                  </a:lnTo>
                  <a:cubicBezTo>
                    <a:pt x="3364" y="4201"/>
                    <a:pt x="3335" y="4071"/>
                    <a:pt x="3263" y="3970"/>
                  </a:cubicBezTo>
                  <a:lnTo>
                    <a:pt x="2801" y="3407"/>
                  </a:lnTo>
                  <a:lnTo>
                    <a:pt x="2916" y="3364"/>
                  </a:lnTo>
                  <a:lnTo>
                    <a:pt x="3306" y="3609"/>
                  </a:lnTo>
                  <a:cubicBezTo>
                    <a:pt x="3393" y="3667"/>
                    <a:pt x="3450" y="3754"/>
                    <a:pt x="3479" y="3855"/>
                  </a:cubicBezTo>
                  <a:lnTo>
                    <a:pt x="3566" y="4273"/>
                  </a:lnTo>
                  <a:cubicBezTo>
                    <a:pt x="3580" y="4360"/>
                    <a:pt x="3652" y="4418"/>
                    <a:pt x="3739" y="4418"/>
                  </a:cubicBezTo>
                  <a:lnTo>
                    <a:pt x="3782" y="4418"/>
                  </a:lnTo>
                  <a:cubicBezTo>
                    <a:pt x="3883" y="4403"/>
                    <a:pt x="3941" y="4302"/>
                    <a:pt x="3927" y="4201"/>
                  </a:cubicBezTo>
                  <a:lnTo>
                    <a:pt x="3883" y="3956"/>
                  </a:lnTo>
                  <a:cubicBezTo>
                    <a:pt x="3855" y="3869"/>
                    <a:pt x="3912" y="3797"/>
                    <a:pt x="3999" y="3783"/>
                  </a:cubicBezTo>
                  <a:cubicBezTo>
                    <a:pt x="4071" y="3768"/>
                    <a:pt x="4114" y="3725"/>
                    <a:pt x="4129" y="3667"/>
                  </a:cubicBezTo>
                  <a:lnTo>
                    <a:pt x="4215" y="3234"/>
                  </a:lnTo>
                  <a:cubicBezTo>
                    <a:pt x="4244" y="3147"/>
                    <a:pt x="4316" y="3104"/>
                    <a:pt x="4403" y="3104"/>
                  </a:cubicBezTo>
                  <a:lnTo>
                    <a:pt x="4490" y="3104"/>
                  </a:lnTo>
                  <a:cubicBezTo>
                    <a:pt x="4533" y="3104"/>
                    <a:pt x="4591" y="3090"/>
                    <a:pt x="4620" y="3061"/>
                  </a:cubicBezTo>
                  <a:cubicBezTo>
                    <a:pt x="4649" y="3017"/>
                    <a:pt x="4706" y="3003"/>
                    <a:pt x="4750" y="3003"/>
                  </a:cubicBezTo>
                  <a:lnTo>
                    <a:pt x="5024" y="3032"/>
                  </a:lnTo>
                  <a:cubicBezTo>
                    <a:pt x="5082" y="3046"/>
                    <a:pt x="5125" y="3090"/>
                    <a:pt x="5139" y="3147"/>
                  </a:cubicBezTo>
                  <a:lnTo>
                    <a:pt x="5168" y="3263"/>
                  </a:lnTo>
                  <a:cubicBezTo>
                    <a:pt x="5183" y="3349"/>
                    <a:pt x="5139" y="3451"/>
                    <a:pt x="5053" y="3479"/>
                  </a:cubicBezTo>
                  <a:lnTo>
                    <a:pt x="4259" y="3710"/>
                  </a:lnTo>
                  <a:cubicBezTo>
                    <a:pt x="4158" y="3739"/>
                    <a:pt x="4129" y="3840"/>
                    <a:pt x="4201" y="3912"/>
                  </a:cubicBezTo>
                  <a:lnTo>
                    <a:pt x="4273" y="3999"/>
                  </a:lnTo>
                  <a:cubicBezTo>
                    <a:pt x="4302" y="4028"/>
                    <a:pt x="4345" y="4057"/>
                    <a:pt x="4403" y="4057"/>
                  </a:cubicBezTo>
                  <a:lnTo>
                    <a:pt x="4865" y="4014"/>
                  </a:lnTo>
                  <a:cubicBezTo>
                    <a:pt x="4952" y="4014"/>
                    <a:pt x="5024" y="4071"/>
                    <a:pt x="5038" y="4158"/>
                  </a:cubicBezTo>
                  <a:lnTo>
                    <a:pt x="5067" y="4273"/>
                  </a:lnTo>
                  <a:cubicBezTo>
                    <a:pt x="5096" y="4475"/>
                    <a:pt x="4952" y="4663"/>
                    <a:pt x="4750" y="4692"/>
                  </a:cubicBezTo>
                  <a:lnTo>
                    <a:pt x="3855" y="4764"/>
                  </a:lnTo>
                  <a:cubicBezTo>
                    <a:pt x="3754" y="4764"/>
                    <a:pt x="3696" y="4865"/>
                    <a:pt x="3725" y="4966"/>
                  </a:cubicBezTo>
                  <a:cubicBezTo>
                    <a:pt x="3750" y="5070"/>
                    <a:pt x="3661" y="5173"/>
                    <a:pt x="3559" y="5173"/>
                  </a:cubicBezTo>
                  <a:cubicBezTo>
                    <a:pt x="3547" y="5173"/>
                    <a:pt x="3535" y="5171"/>
                    <a:pt x="3523" y="5168"/>
                  </a:cubicBezTo>
                  <a:lnTo>
                    <a:pt x="2859" y="4937"/>
                  </a:lnTo>
                  <a:cubicBezTo>
                    <a:pt x="2772" y="4909"/>
                    <a:pt x="2700" y="4836"/>
                    <a:pt x="2685" y="4750"/>
                  </a:cubicBezTo>
                  <a:cubicBezTo>
                    <a:pt x="2671" y="4620"/>
                    <a:pt x="2555" y="4533"/>
                    <a:pt x="2440" y="4533"/>
                  </a:cubicBezTo>
                  <a:lnTo>
                    <a:pt x="1805" y="4548"/>
                  </a:lnTo>
                  <a:cubicBezTo>
                    <a:pt x="1574" y="4562"/>
                    <a:pt x="1357" y="4605"/>
                    <a:pt x="1155" y="4692"/>
                  </a:cubicBezTo>
                  <a:lnTo>
                    <a:pt x="939" y="4793"/>
                  </a:lnTo>
                  <a:cubicBezTo>
                    <a:pt x="809" y="4851"/>
                    <a:pt x="737" y="4966"/>
                    <a:pt x="722" y="5096"/>
                  </a:cubicBezTo>
                  <a:lnTo>
                    <a:pt x="722" y="5284"/>
                  </a:lnTo>
                  <a:lnTo>
                    <a:pt x="87" y="6006"/>
                  </a:lnTo>
                  <a:cubicBezTo>
                    <a:pt x="44" y="6063"/>
                    <a:pt x="0" y="6150"/>
                    <a:pt x="0" y="6237"/>
                  </a:cubicBezTo>
                  <a:lnTo>
                    <a:pt x="0" y="7002"/>
                  </a:lnTo>
                  <a:cubicBezTo>
                    <a:pt x="0" y="7146"/>
                    <a:pt x="58" y="7290"/>
                    <a:pt x="159" y="7391"/>
                  </a:cubicBezTo>
                  <a:lnTo>
                    <a:pt x="722" y="7925"/>
                  </a:lnTo>
                  <a:cubicBezTo>
                    <a:pt x="809" y="8012"/>
                    <a:pt x="924" y="8055"/>
                    <a:pt x="1040" y="8070"/>
                  </a:cubicBezTo>
                  <a:lnTo>
                    <a:pt x="2700" y="8214"/>
                  </a:lnTo>
                  <a:cubicBezTo>
                    <a:pt x="2801" y="8229"/>
                    <a:pt x="2887" y="8315"/>
                    <a:pt x="2873" y="8416"/>
                  </a:cubicBezTo>
                  <a:lnTo>
                    <a:pt x="2859" y="8503"/>
                  </a:lnTo>
                  <a:cubicBezTo>
                    <a:pt x="2844" y="8618"/>
                    <a:pt x="2902" y="8748"/>
                    <a:pt x="3003" y="8820"/>
                  </a:cubicBezTo>
                  <a:lnTo>
                    <a:pt x="3407" y="9124"/>
                  </a:lnTo>
                  <a:lnTo>
                    <a:pt x="3335" y="9326"/>
                  </a:lnTo>
                  <a:cubicBezTo>
                    <a:pt x="3306" y="9470"/>
                    <a:pt x="3349" y="9614"/>
                    <a:pt x="3450" y="9701"/>
                  </a:cubicBezTo>
                  <a:lnTo>
                    <a:pt x="3883" y="10076"/>
                  </a:lnTo>
                  <a:cubicBezTo>
                    <a:pt x="4302" y="10004"/>
                    <a:pt x="4721" y="9874"/>
                    <a:pt x="5096" y="9701"/>
                  </a:cubicBezTo>
                  <a:lnTo>
                    <a:pt x="5774" y="8893"/>
                  </a:lnTo>
                  <a:cubicBezTo>
                    <a:pt x="5890" y="8763"/>
                    <a:pt x="5977" y="8618"/>
                    <a:pt x="6034" y="8460"/>
                  </a:cubicBezTo>
                  <a:lnTo>
                    <a:pt x="6785" y="6727"/>
                  </a:lnTo>
                  <a:cubicBezTo>
                    <a:pt x="6872" y="6540"/>
                    <a:pt x="6742" y="6323"/>
                    <a:pt x="6540" y="6323"/>
                  </a:cubicBezTo>
                  <a:cubicBezTo>
                    <a:pt x="6526" y="6324"/>
                    <a:pt x="6512" y="6325"/>
                    <a:pt x="6498" y="6325"/>
                  </a:cubicBezTo>
                  <a:cubicBezTo>
                    <a:pt x="6296" y="6325"/>
                    <a:pt x="6097" y="6226"/>
                    <a:pt x="5962" y="6063"/>
                  </a:cubicBezTo>
                  <a:lnTo>
                    <a:pt x="5226" y="5168"/>
                  </a:lnTo>
                  <a:cubicBezTo>
                    <a:pt x="5109" y="5030"/>
                    <a:pt x="5227" y="4868"/>
                    <a:pt x="5361" y="4868"/>
                  </a:cubicBezTo>
                  <a:cubicBezTo>
                    <a:pt x="5409" y="4868"/>
                    <a:pt x="5459" y="4888"/>
                    <a:pt x="5500" y="4937"/>
                  </a:cubicBezTo>
                  <a:lnTo>
                    <a:pt x="6251" y="5832"/>
                  </a:lnTo>
                  <a:cubicBezTo>
                    <a:pt x="6309" y="5919"/>
                    <a:pt x="6410" y="5962"/>
                    <a:pt x="6511" y="5962"/>
                  </a:cubicBezTo>
                  <a:cubicBezTo>
                    <a:pt x="6626" y="5962"/>
                    <a:pt x="6727" y="5890"/>
                    <a:pt x="6785" y="5803"/>
                  </a:cubicBezTo>
                  <a:lnTo>
                    <a:pt x="7218" y="4937"/>
                  </a:lnTo>
                  <a:cubicBezTo>
                    <a:pt x="7261" y="4851"/>
                    <a:pt x="7232" y="4764"/>
                    <a:pt x="7160" y="4706"/>
                  </a:cubicBezTo>
                  <a:lnTo>
                    <a:pt x="7045" y="4620"/>
                  </a:lnTo>
                  <a:cubicBezTo>
                    <a:pt x="6987" y="4591"/>
                    <a:pt x="6973" y="4519"/>
                    <a:pt x="7016" y="4475"/>
                  </a:cubicBezTo>
                  <a:lnTo>
                    <a:pt x="7074" y="4374"/>
                  </a:lnTo>
                  <a:cubicBezTo>
                    <a:pt x="7139" y="4276"/>
                    <a:pt x="7251" y="4224"/>
                    <a:pt x="7365" y="4224"/>
                  </a:cubicBezTo>
                  <a:cubicBezTo>
                    <a:pt x="7452" y="4224"/>
                    <a:pt x="7539" y="4254"/>
                    <a:pt x="7608" y="4317"/>
                  </a:cubicBezTo>
                  <a:lnTo>
                    <a:pt x="8084" y="4779"/>
                  </a:lnTo>
                  <a:cubicBezTo>
                    <a:pt x="8070" y="4576"/>
                    <a:pt x="8041" y="4360"/>
                    <a:pt x="8012" y="4158"/>
                  </a:cubicBezTo>
                  <a:cubicBezTo>
                    <a:pt x="7622" y="1993"/>
                    <a:pt x="5904" y="318"/>
                    <a:pt x="3725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3" name="Google Shape;20023;p69"/>
            <p:cNvSpPr/>
            <p:nvPr/>
          </p:nvSpPr>
          <p:spPr>
            <a:xfrm>
              <a:off x="2437177" y="2084939"/>
              <a:ext cx="17066" cy="27264"/>
            </a:xfrm>
            <a:custGeom>
              <a:avLst/>
              <a:gdLst/>
              <a:ahLst/>
              <a:cxnLst/>
              <a:rect l="l" t="t" r="r" b="b"/>
              <a:pathLst>
                <a:path w="651" h="1040" extrusionOk="0">
                  <a:moveTo>
                    <a:pt x="462" y="0"/>
                  </a:moveTo>
                  <a:cubicBezTo>
                    <a:pt x="361" y="0"/>
                    <a:pt x="289" y="87"/>
                    <a:pt x="289" y="188"/>
                  </a:cubicBezTo>
                  <a:lnTo>
                    <a:pt x="289" y="577"/>
                  </a:lnTo>
                  <a:lnTo>
                    <a:pt x="130" y="736"/>
                  </a:lnTo>
                  <a:cubicBezTo>
                    <a:pt x="0" y="837"/>
                    <a:pt x="87" y="1039"/>
                    <a:pt x="246" y="1039"/>
                  </a:cubicBezTo>
                  <a:cubicBezTo>
                    <a:pt x="289" y="1039"/>
                    <a:pt x="332" y="1025"/>
                    <a:pt x="376" y="996"/>
                  </a:cubicBezTo>
                  <a:lnTo>
                    <a:pt x="592" y="794"/>
                  </a:lnTo>
                  <a:cubicBezTo>
                    <a:pt x="636" y="751"/>
                    <a:pt x="650" y="707"/>
                    <a:pt x="650" y="650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4" name="Google Shape;20024;p69"/>
            <p:cNvSpPr/>
            <p:nvPr/>
          </p:nvSpPr>
          <p:spPr>
            <a:xfrm>
              <a:off x="2405771" y="2174621"/>
              <a:ext cx="153279" cy="125281"/>
            </a:xfrm>
            <a:custGeom>
              <a:avLst/>
              <a:gdLst/>
              <a:ahLst/>
              <a:cxnLst/>
              <a:rect l="l" t="t" r="r" b="b"/>
              <a:pathLst>
                <a:path w="5847" h="4779" extrusionOk="0">
                  <a:moveTo>
                    <a:pt x="693" y="0"/>
                  </a:moveTo>
                  <a:lnTo>
                    <a:pt x="87" y="708"/>
                  </a:lnTo>
                  <a:cubicBezTo>
                    <a:pt x="29" y="765"/>
                    <a:pt x="0" y="852"/>
                    <a:pt x="0" y="939"/>
                  </a:cubicBezTo>
                  <a:lnTo>
                    <a:pt x="0" y="1704"/>
                  </a:lnTo>
                  <a:cubicBezTo>
                    <a:pt x="0" y="1848"/>
                    <a:pt x="58" y="1992"/>
                    <a:pt x="159" y="2079"/>
                  </a:cubicBezTo>
                  <a:lnTo>
                    <a:pt x="708" y="2627"/>
                  </a:lnTo>
                  <a:cubicBezTo>
                    <a:pt x="794" y="2714"/>
                    <a:pt x="910" y="2757"/>
                    <a:pt x="1025" y="2772"/>
                  </a:cubicBezTo>
                  <a:lnTo>
                    <a:pt x="2700" y="2916"/>
                  </a:lnTo>
                  <a:cubicBezTo>
                    <a:pt x="2801" y="2931"/>
                    <a:pt x="2873" y="3017"/>
                    <a:pt x="2859" y="3118"/>
                  </a:cubicBezTo>
                  <a:lnTo>
                    <a:pt x="2844" y="3205"/>
                  </a:lnTo>
                  <a:cubicBezTo>
                    <a:pt x="2830" y="3320"/>
                    <a:pt x="2887" y="3450"/>
                    <a:pt x="2988" y="3522"/>
                  </a:cubicBezTo>
                  <a:lnTo>
                    <a:pt x="3393" y="3826"/>
                  </a:lnTo>
                  <a:lnTo>
                    <a:pt x="3335" y="4028"/>
                  </a:lnTo>
                  <a:cubicBezTo>
                    <a:pt x="3292" y="4172"/>
                    <a:pt x="3335" y="4316"/>
                    <a:pt x="3436" y="4403"/>
                  </a:cubicBezTo>
                  <a:lnTo>
                    <a:pt x="3869" y="4778"/>
                  </a:lnTo>
                  <a:lnTo>
                    <a:pt x="3883" y="4778"/>
                  </a:lnTo>
                  <a:cubicBezTo>
                    <a:pt x="4187" y="4721"/>
                    <a:pt x="4490" y="4648"/>
                    <a:pt x="4778" y="4533"/>
                  </a:cubicBezTo>
                  <a:lnTo>
                    <a:pt x="4851" y="4504"/>
                  </a:lnTo>
                  <a:lnTo>
                    <a:pt x="5038" y="4432"/>
                  </a:lnTo>
                  <a:lnTo>
                    <a:pt x="5096" y="4403"/>
                  </a:lnTo>
                  <a:lnTo>
                    <a:pt x="5760" y="3595"/>
                  </a:lnTo>
                  <a:cubicBezTo>
                    <a:pt x="5803" y="3551"/>
                    <a:pt x="5818" y="3522"/>
                    <a:pt x="5847" y="3479"/>
                  </a:cubicBezTo>
                  <a:lnTo>
                    <a:pt x="5529" y="3479"/>
                  </a:lnTo>
                  <a:cubicBezTo>
                    <a:pt x="3349" y="3479"/>
                    <a:pt x="1401" y="2079"/>
                    <a:pt x="693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5" name="Google Shape;20025;p69"/>
            <p:cNvSpPr/>
            <p:nvPr/>
          </p:nvSpPr>
          <p:spPr>
            <a:xfrm>
              <a:off x="2329827" y="2084651"/>
              <a:ext cx="362422" cy="269857"/>
            </a:xfrm>
            <a:custGeom>
              <a:avLst/>
              <a:gdLst/>
              <a:ahLst/>
              <a:cxnLst/>
              <a:rect l="l" t="t" r="r" b="b"/>
              <a:pathLst>
                <a:path w="13825" h="10294" extrusionOk="0">
                  <a:moveTo>
                    <a:pt x="12099" y="0"/>
                  </a:moveTo>
                  <a:cubicBezTo>
                    <a:pt x="11949" y="0"/>
                    <a:pt x="11796" y="149"/>
                    <a:pt x="11891" y="329"/>
                  </a:cubicBezTo>
                  <a:cubicBezTo>
                    <a:pt x="13305" y="3331"/>
                    <a:pt x="12295" y="6911"/>
                    <a:pt x="9523" y="8730"/>
                  </a:cubicBezTo>
                  <a:cubicBezTo>
                    <a:pt x="8406" y="9463"/>
                    <a:pt x="7140" y="9818"/>
                    <a:pt x="5883" y="9818"/>
                  </a:cubicBezTo>
                  <a:cubicBezTo>
                    <a:pt x="4020" y="9818"/>
                    <a:pt x="2178" y="9037"/>
                    <a:pt x="876" y="7546"/>
                  </a:cubicBezTo>
                  <a:lnTo>
                    <a:pt x="876" y="7546"/>
                  </a:lnTo>
                  <a:lnTo>
                    <a:pt x="1641" y="7806"/>
                  </a:lnTo>
                  <a:cubicBezTo>
                    <a:pt x="1674" y="7819"/>
                    <a:pt x="1705" y="7825"/>
                    <a:pt x="1733" y="7825"/>
                  </a:cubicBezTo>
                  <a:cubicBezTo>
                    <a:pt x="1957" y="7825"/>
                    <a:pt x="2042" y="7464"/>
                    <a:pt x="1786" y="7388"/>
                  </a:cubicBezTo>
                  <a:lnTo>
                    <a:pt x="313" y="6897"/>
                  </a:lnTo>
                  <a:cubicBezTo>
                    <a:pt x="287" y="6887"/>
                    <a:pt x="261" y="6883"/>
                    <a:pt x="236" y="6883"/>
                  </a:cubicBezTo>
                  <a:cubicBezTo>
                    <a:pt x="107" y="6883"/>
                    <a:pt x="1" y="6997"/>
                    <a:pt x="25" y="7142"/>
                  </a:cubicBezTo>
                  <a:lnTo>
                    <a:pt x="270" y="8860"/>
                  </a:lnTo>
                  <a:cubicBezTo>
                    <a:pt x="284" y="8961"/>
                    <a:pt x="371" y="9048"/>
                    <a:pt x="487" y="9048"/>
                  </a:cubicBezTo>
                  <a:lnTo>
                    <a:pt x="515" y="9048"/>
                  </a:lnTo>
                  <a:cubicBezTo>
                    <a:pt x="631" y="9019"/>
                    <a:pt x="718" y="8918"/>
                    <a:pt x="703" y="8802"/>
                  </a:cubicBezTo>
                  <a:lnTo>
                    <a:pt x="573" y="7878"/>
                  </a:lnTo>
                  <a:lnTo>
                    <a:pt x="573" y="7878"/>
                  </a:lnTo>
                  <a:cubicBezTo>
                    <a:pt x="1964" y="9467"/>
                    <a:pt x="3921" y="10294"/>
                    <a:pt x="5902" y="10294"/>
                  </a:cubicBezTo>
                  <a:cubicBezTo>
                    <a:pt x="7252" y="10294"/>
                    <a:pt x="8612" y="9910"/>
                    <a:pt x="9812" y="9120"/>
                  </a:cubicBezTo>
                  <a:cubicBezTo>
                    <a:pt x="12757" y="7171"/>
                    <a:pt x="13825" y="3331"/>
                    <a:pt x="12295" y="141"/>
                  </a:cubicBezTo>
                  <a:cubicBezTo>
                    <a:pt x="12255" y="41"/>
                    <a:pt x="12177" y="0"/>
                    <a:pt x="1209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6" name="Google Shape;20026;p69"/>
            <p:cNvSpPr/>
            <p:nvPr/>
          </p:nvSpPr>
          <p:spPr>
            <a:xfrm>
              <a:off x="2276348" y="1981809"/>
              <a:ext cx="361793" cy="268704"/>
            </a:xfrm>
            <a:custGeom>
              <a:avLst/>
              <a:gdLst/>
              <a:ahLst/>
              <a:cxnLst/>
              <a:rect l="l" t="t" r="r" b="b"/>
              <a:pathLst>
                <a:path w="13801" h="10250" extrusionOk="0">
                  <a:moveTo>
                    <a:pt x="7918" y="1"/>
                  </a:moveTo>
                  <a:cubicBezTo>
                    <a:pt x="6569" y="1"/>
                    <a:pt x="5210" y="385"/>
                    <a:pt x="4013" y="1177"/>
                  </a:cubicBezTo>
                  <a:cubicBezTo>
                    <a:pt x="1069" y="3126"/>
                    <a:pt x="0" y="6937"/>
                    <a:pt x="1516" y="10141"/>
                  </a:cubicBezTo>
                  <a:cubicBezTo>
                    <a:pt x="1559" y="10217"/>
                    <a:pt x="1628" y="10249"/>
                    <a:pt x="1698" y="10249"/>
                  </a:cubicBezTo>
                  <a:cubicBezTo>
                    <a:pt x="1841" y="10249"/>
                    <a:pt x="1988" y="10114"/>
                    <a:pt x="1920" y="9939"/>
                  </a:cubicBezTo>
                  <a:cubicBezTo>
                    <a:pt x="1487" y="9059"/>
                    <a:pt x="1271" y="8091"/>
                    <a:pt x="1271" y="7110"/>
                  </a:cubicBezTo>
                  <a:cubicBezTo>
                    <a:pt x="1271" y="4338"/>
                    <a:pt x="2989" y="1855"/>
                    <a:pt x="5587" y="874"/>
                  </a:cubicBezTo>
                  <a:cubicBezTo>
                    <a:pt x="6347" y="591"/>
                    <a:pt x="7136" y="454"/>
                    <a:pt x="7917" y="454"/>
                  </a:cubicBezTo>
                  <a:cubicBezTo>
                    <a:pt x="9805" y="454"/>
                    <a:pt x="11648" y="1255"/>
                    <a:pt x="12935" y="2736"/>
                  </a:cubicBezTo>
                  <a:lnTo>
                    <a:pt x="12169" y="2476"/>
                  </a:lnTo>
                  <a:cubicBezTo>
                    <a:pt x="12143" y="2468"/>
                    <a:pt x="12118" y="2464"/>
                    <a:pt x="12095" y="2464"/>
                  </a:cubicBezTo>
                  <a:cubicBezTo>
                    <a:pt x="11874" y="2464"/>
                    <a:pt x="11790" y="2803"/>
                    <a:pt x="12025" y="2895"/>
                  </a:cubicBezTo>
                  <a:lnTo>
                    <a:pt x="13498" y="3386"/>
                  </a:lnTo>
                  <a:cubicBezTo>
                    <a:pt x="13526" y="3386"/>
                    <a:pt x="13541" y="3400"/>
                    <a:pt x="13570" y="3400"/>
                  </a:cubicBezTo>
                  <a:cubicBezTo>
                    <a:pt x="13700" y="3400"/>
                    <a:pt x="13801" y="3270"/>
                    <a:pt x="13786" y="3140"/>
                  </a:cubicBezTo>
                  <a:lnTo>
                    <a:pt x="13541" y="1422"/>
                  </a:lnTo>
                  <a:cubicBezTo>
                    <a:pt x="13528" y="1280"/>
                    <a:pt x="13425" y="1216"/>
                    <a:pt x="13322" y="1216"/>
                  </a:cubicBezTo>
                  <a:cubicBezTo>
                    <a:pt x="13195" y="1216"/>
                    <a:pt x="13068" y="1313"/>
                    <a:pt x="13108" y="1480"/>
                  </a:cubicBezTo>
                  <a:lnTo>
                    <a:pt x="13238" y="2389"/>
                  </a:lnTo>
                  <a:cubicBezTo>
                    <a:pt x="11841" y="821"/>
                    <a:pt x="9889" y="1"/>
                    <a:pt x="79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27" name="Google Shape;20027;p69"/>
          <p:cNvGrpSpPr/>
          <p:nvPr/>
        </p:nvGrpSpPr>
        <p:grpSpPr>
          <a:xfrm>
            <a:off x="2774354" y="2009990"/>
            <a:ext cx="372017" cy="316310"/>
            <a:chOff x="2774354" y="2009990"/>
            <a:chExt cx="372017" cy="316310"/>
          </a:xfrm>
        </p:grpSpPr>
        <p:sp>
          <p:nvSpPr>
            <p:cNvPr id="20028" name="Google Shape;20028;p69"/>
            <p:cNvSpPr/>
            <p:nvPr/>
          </p:nvSpPr>
          <p:spPr>
            <a:xfrm>
              <a:off x="2948055" y="2090995"/>
              <a:ext cx="191134" cy="174094"/>
            </a:xfrm>
            <a:custGeom>
              <a:avLst/>
              <a:gdLst/>
              <a:ahLst/>
              <a:cxnLst/>
              <a:rect l="l" t="t" r="r" b="b"/>
              <a:pathLst>
                <a:path w="7291" h="6641" extrusionOk="0">
                  <a:moveTo>
                    <a:pt x="4591" y="0"/>
                  </a:moveTo>
                  <a:lnTo>
                    <a:pt x="3191" y="1068"/>
                  </a:lnTo>
                  <a:lnTo>
                    <a:pt x="2021" y="679"/>
                  </a:lnTo>
                  <a:lnTo>
                    <a:pt x="0" y="2324"/>
                  </a:lnTo>
                  <a:lnTo>
                    <a:pt x="3118" y="6640"/>
                  </a:lnTo>
                  <a:lnTo>
                    <a:pt x="7290" y="3667"/>
                  </a:lnTo>
                  <a:lnTo>
                    <a:pt x="4591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9" name="Google Shape;20029;p69"/>
            <p:cNvSpPr/>
            <p:nvPr/>
          </p:nvSpPr>
          <p:spPr>
            <a:xfrm>
              <a:off x="3033568" y="2009990"/>
              <a:ext cx="112803" cy="206889"/>
            </a:xfrm>
            <a:custGeom>
              <a:avLst/>
              <a:gdLst/>
              <a:ahLst/>
              <a:cxnLst/>
              <a:rect l="l" t="t" r="r" b="b"/>
              <a:pathLst>
                <a:path w="4303" h="7892" extrusionOk="0">
                  <a:moveTo>
                    <a:pt x="4302" y="1"/>
                  </a:moveTo>
                  <a:lnTo>
                    <a:pt x="131" y="2960"/>
                  </a:lnTo>
                  <a:cubicBezTo>
                    <a:pt x="30" y="3032"/>
                    <a:pt x="1" y="3177"/>
                    <a:pt x="87" y="3278"/>
                  </a:cubicBezTo>
                  <a:lnTo>
                    <a:pt x="3581" y="7810"/>
                  </a:lnTo>
                  <a:cubicBezTo>
                    <a:pt x="3631" y="7861"/>
                    <a:pt x="3696" y="7892"/>
                    <a:pt x="3761" y="7892"/>
                  </a:cubicBezTo>
                  <a:cubicBezTo>
                    <a:pt x="3809" y="7892"/>
                    <a:pt x="3856" y="7876"/>
                    <a:pt x="3898" y="7839"/>
                  </a:cubicBezTo>
                  <a:lnTo>
                    <a:pt x="4302" y="7522"/>
                  </a:lnTo>
                  <a:lnTo>
                    <a:pt x="4302" y="1"/>
                  </a:ln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0" name="Google Shape;20030;p69"/>
            <p:cNvSpPr/>
            <p:nvPr/>
          </p:nvSpPr>
          <p:spPr>
            <a:xfrm>
              <a:off x="3110404" y="2165524"/>
              <a:ext cx="35600" cy="51355"/>
            </a:xfrm>
            <a:custGeom>
              <a:avLst/>
              <a:gdLst/>
              <a:ahLst/>
              <a:cxnLst/>
              <a:rect l="l" t="t" r="r" b="b"/>
              <a:pathLst>
                <a:path w="1358" h="1959" extrusionOk="0">
                  <a:moveTo>
                    <a:pt x="1357" y="1"/>
                  </a:moveTo>
                  <a:lnTo>
                    <a:pt x="0" y="1040"/>
                  </a:lnTo>
                  <a:lnTo>
                    <a:pt x="650" y="1877"/>
                  </a:lnTo>
                  <a:cubicBezTo>
                    <a:pt x="692" y="1928"/>
                    <a:pt x="758" y="1959"/>
                    <a:pt x="823" y="1959"/>
                  </a:cubicBezTo>
                  <a:cubicBezTo>
                    <a:pt x="870" y="1959"/>
                    <a:pt x="917" y="1943"/>
                    <a:pt x="953" y="1906"/>
                  </a:cubicBezTo>
                  <a:lnTo>
                    <a:pt x="1357" y="1589"/>
                  </a:lnTo>
                  <a:lnTo>
                    <a:pt x="1357" y="1"/>
                  </a:ln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1" name="Google Shape;20031;p69"/>
            <p:cNvSpPr/>
            <p:nvPr/>
          </p:nvSpPr>
          <p:spPr>
            <a:xfrm>
              <a:off x="2960533" y="2148510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0"/>
                  </a:moveTo>
                  <a:lnTo>
                    <a:pt x="1" y="1169"/>
                  </a:lnTo>
                  <a:lnTo>
                    <a:pt x="4476" y="3609"/>
                  </a:lnTo>
                  <a:cubicBezTo>
                    <a:pt x="4575" y="3663"/>
                    <a:pt x="4682" y="3689"/>
                    <a:pt x="4789" y="3689"/>
                  </a:cubicBezTo>
                  <a:cubicBezTo>
                    <a:pt x="5023" y="3689"/>
                    <a:pt x="5252" y="3563"/>
                    <a:pt x="5371" y="3335"/>
                  </a:cubicBezTo>
                  <a:cubicBezTo>
                    <a:pt x="5544" y="3017"/>
                    <a:pt x="5428" y="2613"/>
                    <a:pt x="5111" y="2440"/>
                  </a:cubicBezTo>
                  <a:lnTo>
                    <a:pt x="636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2" name="Google Shape;20032;p69"/>
            <p:cNvSpPr/>
            <p:nvPr/>
          </p:nvSpPr>
          <p:spPr>
            <a:xfrm>
              <a:off x="3017315" y="2196930"/>
              <a:ext cx="85540" cy="48419"/>
            </a:xfrm>
            <a:custGeom>
              <a:avLst/>
              <a:gdLst/>
              <a:ahLst/>
              <a:cxnLst/>
              <a:rect l="l" t="t" r="r" b="b"/>
              <a:pathLst>
                <a:path w="3263" h="1847" extrusionOk="0">
                  <a:moveTo>
                    <a:pt x="289" y="1"/>
                  </a:moveTo>
                  <a:lnTo>
                    <a:pt x="0" y="506"/>
                  </a:lnTo>
                  <a:lnTo>
                    <a:pt x="2310" y="1762"/>
                  </a:lnTo>
                  <a:cubicBezTo>
                    <a:pt x="2412" y="1820"/>
                    <a:pt x="2522" y="1847"/>
                    <a:pt x="2630" y="1847"/>
                  </a:cubicBezTo>
                  <a:cubicBezTo>
                    <a:pt x="2901" y="1847"/>
                    <a:pt x="3159" y="1676"/>
                    <a:pt x="3262" y="1387"/>
                  </a:cubicBezTo>
                  <a:lnTo>
                    <a:pt x="3262" y="1387"/>
                  </a:lnTo>
                  <a:cubicBezTo>
                    <a:pt x="3187" y="1410"/>
                    <a:pt x="3112" y="1421"/>
                    <a:pt x="3039" y="1421"/>
                  </a:cubicBezTo>
                  <a:cubicBezTo>
                    <a:pt x="2929" y="1421"/>
                    <a:pt x="2824" y="1395"/>
                    <a:pt x="2728" y="1343"/>
                  </a:cubicBezTo>
                  <a:lnTo>
                    <a:pt x="289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3" name="Google Shape;20033;p69"/>
            <p:cNvSpPr/>
            <p:nvPr/>
          </p:nvSpPr>
          <p:spPr>
            <a:xfrm>
              <a:off x="2933663" y="2173467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1"/>
                  </a:moveTo>
                  <a:lnTo>
                    <a:pt x="1" y="1170"/>
                  </a:lnTo>
                  <a:lnTo>
                    <a:pt x="4476" y="3610"/>
                  </a:lnTo>
                  <a:cubicBezTo>
                    <a:pt x="4575" y="3664"/>
                    <a:pt x="4682" y="3690"/>
                    <a:pt x="4789" y="3690"/>
                  </a:cubicBezTo>
                  <a:cubicBezTo>
                    <a:pt x="5023" y="3690"/>
                    <a:pt x="5252" y="3564"/>
                    <a:pt x="5371" y="3336"/>
                  </a:cubicBezTo>
                  <a:cubicBezTo>
                    <a:pt x="5544" y="3018"/>
                    <a:pt x="5428" y="2614"/>
                    <a:pt x="5111" y="2441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4" name="Google Shape;20034;p69"/>
            <p:cNvSpPr/>
            <p:nvPr/>
          </p:nvSpPr>
          <p:spPr>
            <a:xfrm>
              <a:off x="2999515" y="2228361"/>
              <a:ext cx="76102" cy="41603"/>
            </a:xfrm>
            <a:custGeom>
              <a:avLst/>
              <a:gdLst/>
              <a:ahLst/>
              <a:cxnLst/>
              <a:rect l="l" t="t" r="r" b="b"/>
              <a:pathLst>
                <a:path w="2903" h="1587" extrusionOk="0">
                  <a:moveTo>
                    <a:pt x="260" y="0"/>
                  </a:moveTo>
                  <a:lnTo>
                    <a:pt x="1" y="448"/>
                  </a:lnTo>
                  <a:lnTo>
                    <a:pt x="1949" y="1501"/>
                  </a:lnTo>
                  <a:cubicBezTo>
                    <a:pt x="2053" y="1559"/>
                    <a:pt x="2163" y="1586"/>
                    <a:pt x="2272" y="1586"/>
                  </a:cubicBezTo>
                  <a:cubicBezTo>
                    <a:pt x="2542" y="1586"/>
                    <a:pt x="2799" y="1419"/>
                    <a:pt x="2902" y="1140"/>
                  </a:cubicBezTo>
                  <a:lnTo>
                    <a:pt x="2902" y="1140"/>
                  </a:lnTo>
                  <a:cubicBezTo>
                    <a:pt x="2816" y="1180"/>
                    <a:pt x="2724" y="1199"/>
                    <a:pt x="2631" y="1199"/>
                  </a:cubicBezTo>
                  <a:cubicBezTo>
                    <a:pt x="2522" y="1199"/>
                    <a:pt x="2412" y="1173"/>
                    <a:pt x="2310" y="1126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5" name="Google Shape;20035;p69"/>
            <p:cNvSpPr/>
            <p:nvPr/>
          </p:nvSpPr>
          <p:spPr>
            <a:xfrm>
              <a:off x="2906425" y="2198450"/>
              <a:ext cx="145729" cy="96733"/>
            </a:xfrm>
            <a:custGeom>
              <a:avLst/>
              <a:gdLst/>
              <a:ahLst/>
              <a:cxnLst/>
              <a:rect l="l" t="t" r="r" b="b"/>
              <a:pathLst>
                <a:path w="5559" h="3690" extrusionOk="0">
                  <a:moveTo>
                    <a:pt x="650" y="1"/>
                  </a:moveTo>
                  <a:lnTo>
                    <a:pt x="0" y="1170"/>
                  </a:lnTo>
                  <a:lnTo>
                    <a:pt x="4490" y="3610"/>
                  </a:lnTo>
                  <a:cubicBezTo>
                    <a:pt x="4590" y="3664"/>
                    <a:pt x="4698" y="3690"/>
                    <a:pt x="4806" y="3690"/>
                  </a:cubicBezTo>
                  <a:cubicBezTo>
                    <a:pt x="5039" y="3690"/>
                    <a:pt x="5266" y="3567"/>
                    <a:pt x="5385" y="3350"/>
                  </a:cubicBezTo>
                  <a:cubicBezTo>
                    <a:pt x="5558" y="3018"/>
                    <a:pt x="5443" y="2613"/>
                    <a:pt x="5125" y="2440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6" name="Google Shape;20036;p69"/>
            <p:cNvSpPr/>
            <p:nvPr/>
          </p:nvSpPr>
          <p:spPr>
            <a:xfrm>
              <a:off x="2982108" y="2259007"/>
              <a:ext cx="66245" cy="36150"/>
            </a:xfrm>
            <a:custGeom>
              <a:avLst/>
              <a:gdLst/>
              <a:ahLst/>
              <a:cxnLst/>
              <a:rect l="l" t="t" r="r" b="b"/>
              <a:pathLst>
                <a:path w="2527" h="1379" extrusionOk="0">
                  <a:moveTo>
                    <a:pt x="260" y="0"/>
                  </a:moveTo>
                  <a:lnTo>
                    <a:pt x="1" y="433"/>
                  </a:lnTo>
                  <a:lnTo>
                    <a:pt x="1603" y="1300"/>
                  </a:lnTo>
                  <a:cubicBezTo>
                    <a:pt x="1703" y="1354"/>
                    <a:pt x="1810" y="1379"/>
                    <a:pt x="1915" y="1379"/>
                  </a:cubicBezTo>
                  <a:cubicBezTo>
                    <a:pt x="2175" y="1379"/>
                    <a:pt x="2424" y="1224"/>
                    <a:pt x="2527" y="968"/>
                  </a:cubicBezTo>
                  <a:lnTo>
                    <a:pt x="2527" y="968"/>
                  </a:lnTo>
                  <a:cubicBezTo>
                    <a:pt x="2452" y="999"/>
                    <a:pt x="2369" y="1014"/>
                    <a:pt x="2285" y="1014"/>
                  </a:cubicBezTo>
                  <a:cubicBezTo>
                    <a:pt x="2174" y="1014"/>
                    <a:pt x="2062" y="988"/>
                    <a:pt x="1964" y="93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7" name="Google Shape;20037;p69"/>
            <p:cNvSpPr/>
            <p:nvPr/>
          </p:nvSpPr>
          <p:spPr>
            <a:xfrm>
              <a:off x="2879555" y="2223800"/>
              <a:ext cx="145729" cy="96655"/>
            </a:xfrm>
            <a:custGeom>
              <a:avLst/>
              <a:gdLst/>
              <a:ahLst/>
              <a:cxnLst/>
              <a:rect l="l" t="t" r="r" b="b"/>
              <a:pathLst>
                <a:path w="5559" h="3687" extrusionOk="0">
                  <a:moveTo>
                    <a:pt x="636" y="1"/>
                  </a:moveTo>
                  <a:lnTo>
                    <a:pt x="0" y="1156"/>
                  </a:lnTo>
                  <a:lnTo>
                    <a:pt x="4475" y="3610"/>
                  </a:lnTo>
                  <a:cubicBezTo>
                    <a:pt x="4572" y="3662"/>
                    <a:pt x="4676" y="3687"/>
                    <a:pt x="4780" y="3687"/>
                  </a:cubicBezTo>
                  <a:cubicBezTo>
                    <a:pt x="5018" y="3687"/>
                    <a:pt x="5254" y="3557"/>
                    <a:pt x="5385" y="3335"/>
                  </a:cubicBezTo>
                  <a:cubicBezTo>
                    <a:pt x="5558" y="3018"/>
                    <a:pt x="5428" y="2614"/>
                    <a:pt x="5111" y="2440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8" name="Google Shape;20038;p69"/>
            <p:cNvSpPr/>
            <p:nvPr/>
          </p:nvSpPr>
          <p:spPr>
            <a:xfrm>
              <a:off x="2964701" y="2288132"/>
              <a:ext cx="56782" cy="32323"/>
            </a:xfrm>
            <a:custGeom>
              <a:avLst/>
              <a:gdLst/>
              <a:ahLst/>
              <a:cxnLst/>
              <a:rect l="l" t="t" r="r" b="b"/>
              <a:pathLst>
                <a:path w="2166" h="1233" extrusionOk="0">
                  <a:moveTo>
                    <a:pt x="275" y="1"/>
                  </a:moveTo>
                  <a:lnTo>
                    <a:pt x="0" y="477"/>
                  </a:lnTo>
                  <a:lnTo>
                    <a:pt x="1227" y="1156"/>
                  </a:lnTo>
                  <a:cubicBezTo>
                    <a:pt x="1324" y="1208"/>
                    <a:pt x="1428" y="1233"/>
                    <a:pt x="1532" y="1233"/>
                  </a:cubicBezTo>
                  <a:cubicBezTo>
                    <a:pt x="1770" y="1233"/>
                    <a:pt x="2006" y="1103"/>
                    <a:pt x="2137" y="881"/>
                  </a:cubicBezTo>
                  <a:cubicBezTo>
                    <a:pt x="2151" y="853"/>
                    <a:pt x="2166" y="824"/>
                    <a:pt x="2166" y="795"/>
                  </a:cubicBezTo>
                  <a:lnTo>
                    <a:pt x="2166" y="795"/>
                  </a:lnTo>
                  <a:cubicBezTo>
                    <a:pt x="2097" y="818"/>
                    <a:pt x="2025" y="829"/>
                    <a:pt x="1953" y="829"/>
                  </a:cubicBezTo>
                  <a:cubicBezTo>
                    <a:pt x="1845" y="829"/>
                    <a:pt x="1736" y="803"/>
                    <a:pt x="1632" y="752"/>
                  </a:cubicBezTo>
                  <a:lnTo>
                    <a:pt x="275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9" name="Google Shape;20039;p69"/>
            <p:cNvSpPr/>
            <p:nvPr/>
          </p:nvSpPr>
          <p:spPr>
            <a:xfrm>
              <a:off x="2791761" y="2103080"/>
              <a:ext cx="185445" cy="168064"/>
            </a:xfrm>
            <a:custGeom>
              <a:avLst/>
              <a:gdLst/>
              <a:ahLst/>
              <a:cxnLst/>
              <a:rect l="l" t="t" r="r" b="b"/>
              <a:pathLst>
                <a:path w="7074" h="6411" extrusionOk="0">
                  <a:moveTo>
                    <a:pt x="2209" y="1"/>
                  </a:moveTo>
                  <a:lnTo>
                    <a:pt x="0" y="3985"/>
                  </a:lnTo>
                  <a:lnTo>
                    <a:pt x="4519" y="6410"/>
                  </a:lnTo>
                  <a:lnTo>
                    <a:pt x="7074" y="1733"/>
                  </a:lnTo>
                  <a:lnTo>
                    <a:pt x="4836" y="780"/>
                  </a:lnTo>
                  <a:cubicBezTo>
                    <a:pt x="4815" y="773"/>
                    <a:pt x="4793" y="770"/>
                    <a:pt x="4773" y="770"/>
                  </a:cubicBezTo>
                  <a:cubicBezTo>
                    <a:pt x="4753" y="770"/>
                    <a:pt x="4735" y="773"/>
                    <a:pt x="4721" y="780"/>
                  </a:cubicBezTo>
                  <a:lnTo>
                    <a:pt x="3811" y="882"/>
                  </a:lnTo>
                  <a:cubicBezTo>
                    <a:pt x="3768" y="882"/>
                    <a:pt x="3725" y="882"/>
                    <a:pt x="3682" y="853"/>
                  </a:cubicBezTo>
                  <a:lnTo>
                    <a:pt x="2209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0" name="Google Shape;20040;p69"/>
            <p:cNvSpPr/>
            <p:nvPr/>
          </p:nvSpPr>
          <p:spPr>
            <a:xfrm>
              <a:off x="2774354" y="2035734"/>
              <a:ext cx="114691" cy="198316"/>
            </a:xfrm>
            <a:custGeom>
              <a:avLst/>
              <a:gdLst/>
              <a:ahLst/>
              <a:cxnLst/>
              <a:rect l="l" t="t" r="r" b="b"/>
              <a:pathLst>
                <a:path w="4375" h="7565" extrusionOk="0">
                  <a:moveTo>
                    <a:pt x="0" y="0"/>
                  </a:moveTo>
                  <a:lnTo>
                    <a:pt x="0" y="6785"/>
                  </a:lnTo>
                  <a:lnTo>
                    <a:pt x="1271" y="7536"/>
                  </a:lnTo>
                  <a:cubicBezTo>
                    <a:pt x="1308" y="7554"/>
                    <a:pt x="1350" y="7564"/>
                    <a:pt x="1392" y="7564"/>
                  </a:cubicBezTo>
                  <a:cubicBezTo>
                    <a:pt x="1480" y="7564"/>
                    <a:pt x="1568" y="7522"/>
                    <a:pt x="1617" y="7435"/>
                  </a:cubicBezTo>
                  <a:lnTo>
                    <a:pt x="4302" y="2787"/>
                  </a:lnTo>
                  <a:cubicBezTo>
                    <a:pt x="4374" y="2671"/>
                    <a:pt x="4331" y="2512"/>
                    <a:pt x="4216" y="24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1" name="Google Shape;20041;p69"/>
            <p:cNvSpPr/>
            <p:nvPr/>
          </p:nvSpPr>
          <p:spPr>
            <a:xfrm>
              <a:off x="2774354" y="2035734"/>
              <a:ext cx="88580" cy="185445"/>
            </a:xfrm>
            <a:custGeom>
              <a:avLst/>
              <a:gdLst/>
              <a:ahLst/>
              <a:cxnLst/>
              <a:rect l="l" t="t" r="r" b="b"/>
              <a:pathLst>
                <a:path w="3379" h="7074" extrusionOk="0">
                  <a:moveTo>
                    <a:pt x="0" y="0"/>
                  </a:moveTo>
                  <a:lnTo>
                    <a:pt x="0" y="6785"/>
                  </a:lnTo>
                  <a:lnTo>
                    <a:pt x="506" y="7074"/>
                  </a:lnTo>
                  <a:lnTo>
                    <a:pt x="3378" y="19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2" name="Google Shape;20042;p69"/>
            <p:cNvSpPr/>
            <p:nvPr/>
          </p:nvSpPr>
          <p:spPr>
            <a:xfrm>
              <a:off x="2774354" y="2175381"/>
              <a:ext cx="54894" cy="58669"/>
            </a:xfrm>
            <a:custGeom>
              <a:avLst/>
              <a:gdLst/>
              <a:ahLst/>
              <a:cxnLst/>
              <a:rect l="l" t="t" r="r" b="b"/>
              <a:pathLst>
                <a:path w="2094" h="2238" extrusionOk="0">
                  <a:moveTo>
                    <a:pt x="0" y="0"/>
                  </a:moveTo>
                  <a:lnTo>
                    <a:pt x="0" y="1458"/>
                  </a:lnTo>
                  <a:lnTo>
                    <a:pt x="1271" y="2209"/>
                  </a:lnTo>
                  <a:cubicBezTo>
                    <a:pt x="1308" y="2227"/>
                    <a:pt x="1350" y="2237"/>
                    <a:pt x="1392" y="2237"/>
                  </a:cubicBezTo>
                  <a:cubicBezTo>
                    <a:pt x="1480" y="2237"/>
                    <a:pt x="1568" y="2195"/>
                    <a:pt x="1617" y="2108"/>
                  </a:cubicBezTo>
                  <a:lnTo>
                    <a:pt x="2094" y="12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3" name="Google Shape;20043;p69"/>
            <p:cNvSpPr/>
            <p:nvPr/>
          </p:nvSpPr>
          <p:spPr>
            <a:xfrm>
              <a:off x="2774354" y="2175381"/>
              <a:ext cx="28784" cy="45798"/>
            </a:xfrm>
            <a:custGeom>
              <a:avLst/>
              <a:gdLst/>
              <a:ahLst/>
              <a:cxnLst/>
              <a:rect l="l" t="t" r="r" b="b"/>
              <a:pathLst>
                <a:path w="1098" h="1747" extrusionOk="0">
                  <a:moveTo>
                    <a:pt x="0" y="0"/>
                  </a:moveTo>
                  <a:lnTo>
                    <a:pt x="0" y="1458"/>
                  </a:lnTo>
                  <a:lnTo>
                    <a:pt x="506" y="1747"/>
                  </a:lnTo>
                  <a:lnTo>
                    <a:pt x="1098" y="6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4" name="Google Shape;20044;p69"/>
            <p:cNvSpPr/>
            <p:nvPr/>
          </p:nvSpPr>
          <p:spPr>
            <a:xfrm>
              <a:off x="2829983" y="2199105"/>
              <a:ext cx="78357" cy="62811"/>
            </a:xfrm>
            <a:custGeom>
              <a:avLst/>
              <a:gdLst/>
              <a:ahLst/>
              <a:cxnLst/>
              <a:rect l="l" t="t" r="r" b="b"/>
              <a:pathLst>
                <a:path w="2989" h="2396" extrusionOk="0">
                  <a:moveTo>
                    <a:pt x="2228" y="0"/>
                  </a:moveTo>
                  <a:cubicBezTo>
                    <a:pt x="2096" y="0"/>
                    <a:pt x="1963" y="40"/>
                    <a:pt x="1848" y="120"/>
                  </a:cubicBezTo>
                  <a:lnTo>
                    <a:pt x="376" y="1188"/>
                  </a:lnTo>
                  <a:cubicBezTo>
                    <a:pt x="73" y="1405"/>
                    <a:pt x="0" y="1823"/>
                    <a:pt x="217" y="2112"/>
                  </a:cubicBezTo>
                  <a:cubicBezTo>
                    <a:pt x="349" y="2297"/>
                    <a:pt x="556" y="2396"/>
                    <a:pt x="767" y="2396"/>
                  </a:cubicBezTo>
                  <a:cubicBezTo>
                    <a:pt x="901" y="2396"/>
                    <a:pt x="1037" y="2355"/>
                    <a:pt x="1155" y="2271"/>
                  </a:cubicBezTo>
                  <a:lnTo>
                    <a:pt x="2628" y="1203"/>
                  </a:lnTo>
                  <a:cubicBezTo>
                    <a:pt x="2916" y="986"/>
                    <a:pt x="2989" y="553"/>
                    <a:pt x="2758" y="264"/>
                  </a:cubicBezTo>
                  <a:cubicBezTo>
                    <a:pt x="2627" y="91"/>
                    <a:pt x="2429" y="0"/>
                    <a:pt x="2228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5" name="Google Shape;20045;p69"/>
            <p:cNvSpPr/>
            <p:nvPr/>
          </p:nvSpPr>
          <p:spPr>
            <a:xfrm>
              <a:off x="2833390" y="2200337"/>
              <a:ext cx="74949" cy="61579"/>
            </a:xfrm>
            <a:custGeom>
              <a:avLst/>
              <a:gdLst/>
              <a:ahLst/>
              <a:cxnLst/>
              <a:rect l="l" t="t" r="r" b="b"/>
              <a:pathLst>
                <a:path w="2859" h="2349" extrusionOk="0">
                  <a:moveTo>
                    <a:pt x="2353" y="1"/>
                  </a:moveTo>
                  <a:cubicBezTo>
                    <a:pt x="2454" y="290"/>
                    <a:pt x="2368" y="607"/>
                    <a:pt x="2122" y="780"/>
                  </a:cubicBezTo>
                  <a:lnTo>
                    <a:pt x="650" y="1849"/>
                  </a:lnTo>
                  <a:cubicBezTo>
                    <a:pt x="533" y="1939"/>
                    <a:pt x="393" y="1984"/>
                    <a:pt x="252" y="1984"/>
                  </a:cubicBezTo>
                  <a:cubicBezTo>
                    <a:pt x="167" y="1984"/>
                    <a:pt x="82" y="1968"/>
                    <a:pt x="0" y="1935"/>
                  </a:cubicBezTo>
                  <a:lnTo>
                    <a:pt x="0" y="1935"/>
                  </a:lnTo>
                  <a:cubicBezTo>
                    <a:pt x="114" y="2201"/>
                    <a:pt x="365" y="2348"/>
                    <a:pt x="622" y="2348"/>
                  </a:cubicBezTo>
                  <a:cubicBezTo>
                    <a:pt x="756" y="2348"/>
                    <a:pt x="892" y="2308"/>
                    <a:pt x="1011" y="2224"/>
                  </a:cubicBezTo>
                  <a:lnTo>
                    <a:pt x="2483" y="1156"/>
                  </a:lnTo>
                  <a:cubicBezTo>
                    <a:pt x="2786" y="939"/>
                    <a:pt x="2859" y="521"/>
                    <a:pt x="2628" y="217"/>
                  </a:cubicBezTo>
                  <a:cubicBezTo>
                    <a:pt x="2555" y="116"/>
                    <a:pt x="2454" y="44"/>
                    <a:pt x="2353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6" name="Google Shape;20046;p69"/>
            <p:cNvSpPr/>
            <p:nvPr/>
          </p:nvSpPr>
          <p:spPr>
            <a:xfrm>
              <a:off x="2859868" y="2226815"/>
              <a:ext cx="69653" cy="56546"/>
            </a:xfrm>
            <a:custGeom>
              <a:avLst/>
              <a:gdLst/>
              <a:ahLst/>
              <a:cxnLst/>
              <a:rect l="l" t="t" r="r" b="b"/>
              <a:pathLst>
                <a:path w="2657" h="2157" extrusionOk="0">
                  <a:moveTo>
                    <a:pt x="1904" y="0"/>
                  </a:moveTo>
                  <a:cubicBezTo>
                    <a:pt x="1766" y="0"/>
                    <a:pt x="1626" y="43"/>
                    <a:pt x="1502" y="131"/>
                  </a:cubicBezTo>
                  <a:lnTo>
                    <a:pt x="376" y="940"/>
                  </a:lnTo>
                  <a:cubicBezTo>
                    <a:pt x="73" y="1156"/>
                    <a:pt x="1" y="1589"/>
                    <a:pt x="232" y="1892"/>
                  </a:cubicBezTo>
                  <a:cubicBezTo>
                    <a:pt x="362" y="2066"/>
                    <a:pt x="561" y="2156"/>
                    <a:pt x="761" y="2156"/>
                  </a:cubicBezTo>
                  <a:cubicBezTo>
                    <a:pt x="893" y="2156"/>
                    <a:pt x="1026" y="2117"/>
                    <a:pt x="1141" y="2037"/>
                  </a:cubicBezTo>
                  <a:lnTo>
                    <a:pt x="2282" y="1199"/>
                  </a:lnTo>
                  <a:cubicBezTo>
                    <a:pt x="2585" y="983"/>
                    <a:pt x="2657" y="550"/>
                    <a:pt x="2426" y="261"/>
                  </a:cubicBezTo>
                  <a:cubicBezTo>
                    <a:pt x="2298" y="90"/>
                    <a:pt x="2104" y="0"/>
                    <a:pt x="1904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7" name="Google Shape;20047;p69"/>
            <p:cNvSpPr/>
            <p:nvPr/>
          </p:nvSpPr>
          <p:spPr>
            <a:xfrm>
              <a:off x="2863669" y="2227968"/>
              <a:ext cx="65852" cy="55392"/>
            </a:xfrm>
            <a:custGeom>
              <a:avLst/>
              <a:gdLst/>
              <a:ahLst/>
              <a:cxnLst/>
              <a:rect l="l" t="t" r="r" b="b"/>
              <a:pathLst>
                <a:path w="2512" h="2113" extrusionOk="0">
                  <a:moveTo>
                    <a:pt x="2007" y="1"/>
                  </a:moveTo>
                  <a:lnTo>
                    <a:pt x="2007" y="1"/>
                  </a:lnTo>
                  <a:cubicBezTo>
                    <a:pt x="2122" y="289"/>
                    <a:pt x="2021" y="607"/>
                    <a:pt x="1776" y="795"/>
                  </a:cubicBezTo>
                  <a:lnTo>
                    <a:pt x="635" y="1617"/>
                  </a:lnTo>
                  <a:cubicBezTo>
                    <a:pt x="520" y="1697"/>
                    <a:pt x="382" y="1739"/>
                    <a:pt x="247" y="1739"/>
                  </a:cubicBezTo>
                  <a:cubicBezTo>
                    <a:pt x="162" y="1739"/>
                    <a:pt x="78" y="1723"/>
                    <a:pt x="0" y="1690"/>
                  </a:cubicBezTo>
                  <a:lnTo>
                    <a:pt x="0" y="1690"/>
                  </a:lnTo>
                  <a:cubicBezTo>
                    <a:pt x="15" y="1747"/>
                    <a:pt x="44" y="1805"/>
                    <a:pt x="87" y="1848"/>
                  </a:cubicBezTo>
                  <a:cubicBezTo>
                    <a:pt x="217" y="2022"/>
                    <a:pt x="416" y="2112"/>
                    <a:pt x="616" y="2112"/>
                  </a:cubicBezTo>
                  <a:cubicBezTo>
                    <a:pt x="748" y="2112"/>
                    <a:pt x="881" y="2073"/>
                    <a:pt x="996" y="1993"/>
                  </a:cubicBezTo>
                  <a:lnTo>
                    <a:pt x="2151" y="1155"/>
                  </a:lnTo>
                  <a:cubicBezTo>
                    <a:pt x="2440" y="939"/>
                    <a:pt x="2512" y="506"/>
                    <a:pt x="2281" y="217"/>
                  </a:cubicBezTo>
                  <a:cubicBezTo>
                    <a:pt x="2209" y="116"/>
                    <a:pt x="2108" y="44"/>
                    <a:pt x="2007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8" name="Google Shape;20048;p69"/>
            <p:cNvSpPr/>
            <p:nvPr/>
          </p:nvSpPr>
          <p:spPr>
            <a:xfrm>
              <a:off x="2889779" y="2254734"/>
              <a:ext cx="60950" cy="50097"/>
            </a:xfrm>
            <a:custGeom>
              <a:avLst/>
              <a:gdLst/>
              <a:ahLst/>
              <a:cxnLst/>
              <a:rect l="l" t="t" r="r" b="b"/>
              <a:pathLst>
                <a:path w="2325" h="1911" extrusionOk="0">
                  <a:moveTo>
                    <a:pt x="1565" y="0"/>
                  </a:moveTo>
                  <a:cubicBezTo>
                    <a:pt x="1432" y="0"/>
                    <a:pt x="1299" y="40"/>
                    <a:pt x="1184" y="120"/>
                  </a:cubicBezTo>
                  <a:lnTo>
                    <a:pt x="361" y="697"/>
                  </a:lnTo>
                  <a:cubicBezTo>
                    <a:pt x="72" y="914"/>
                    <a:pt x="0" y="1333"/>
                    <a:pt x="217" y="1636"/>
                  </a:cubicBezTo>
                  <a:cubicBezTo>
                    <a:pt x="346" y="1817"/>
                    <a:pt x="547" y="1910"/>
                    <a:pt x="750" y="1910"/>
                  </a:cubicBezTo>
                  <a:cubicBezTo>
                    <a:pt x="887" y="1910"/>
                    <a:pt x="1024" y="1867"/>
                    <a:pt x="1141" y="1780"/>
                  </a:cubicBezTo>
                  <a:lnTo>
                    <a:pt x="1963" y="1203"/>
                  </a:lnTo>
                  <a:cubicBezTo>
                    <a:pt x="2252" y="972"/>
                    <a:pt x="2324" y="553"/>
                    <a:pt x="2108" y="264"/>
                  </a:cubicBezTo>
                  <a:cubicBezTo>
                    <a:pt x="1969" y="90"/>
                    <a:pt x="1767" y="0"/>
                    <a:pt x="1565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9" name="Google Shape;20049;p69"/>
            <p:cNvSpPr/>
            <p:nvPr/>
          </p:nvSpPr>
          <p:spPr>
            <a:xfrm>
              <a:off x="2893187" y="2255599"/>
              <a:ext cx="57542" cy="49468"/>
            </a:xfrm>
            <a:custGeom>
              <a:avLst/>
              <a:gdLst/>
              <a:ahLst/>
              <a:cxnLst/>
              <a:rect l="l" t="t" r="r" b="b"/>
              <a:pathLst>
                <a:path w="2195" h="1887" extrusionOk="0">
                  <a:moveTo>
                    <a:pt x="1660" y="0"/>
                  </a:moveTo>
                  <a:lnTo>
                    <a:pt x="1660" y="0"/>
                  </a:lnTo>
                  <a:cubicBezTo>
                    <a:pt x="1761" y="275"/>
                    <a:pt x="1660" y="592"/>
                    <a:pt x="1429" y="766"/>
                  </a:cubicBezTo>
                  <a:lnTo>
                    <a:pt x="606" y="1357"/>
                  </a:lnTo>
                  <a:cubicBezTo>
                    <a:pt x="491" y="1434"/>
                    <a:pt x="350" y="1479"/>
                    <a:pt x="209" y="1479"/>
                  </a:cubicBezTo>
                  <a:cubicBezTo>
                    <a:pt x="138" y="1479"/>
                    <a:pt x="68" y="1468"/>
                    <a:pt x="0" y="1444"/>
                  </a:cubicBezTo>
                  <a:lnTo>
                    <a:pt x="0" y="1444"/>
                  </a:lnTo>
                  <a:cubicBezTo>
                    <a:pt x="15" y="1502"/>
                    <a:pt x="58" y="1559"/>
                    <a:pt x="87" y="1603"/>
                  </a:cubicBezTo>
                  <a:cubicBezTo>
                    <a:pt x="219" y="1788"/>
                    <a:pt x="426" y="1887"/>
                    <a:pt x="636" y="1887"/>
                  </a:cubicBezTo>
                  <a:cubicBezTo>
                    <a:pt x="771" y="1887"/>
                    <a:pt x="907" y="1846"/>
                    <a:pt x="1025" y="1762"/>
                  </a:cubicBezTo>
                  <a:lnTo>
                    <a:pt x="1833" y="1170"/>
                  </a:lnTo>
                  <a:cubicBezTo>
                    <a:pt x="2137" y="953"/>
                    <a:pt x="2194" y="520"/>
                    <a:pt x="1978" y="231"/>
                  </a:cubicBezTo>
                  <a:cubicBezTo>
                    <a:pt x="1891" y="116"/>
                    <a:pt x="1790" y="44"/>
                    <a:pt x="1660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0" name="Google Shape;20050;p69"/>
            <p:cNvSpPr/>
            <p:nvPr/>
          </p:nvSpPr>
          <p:spPr>
            <a:xfrm>
              <a:off x="2919664" y="2281971"/>
              <a:ext cx="52246" cy="44277"/>
            </a:xfrm>
            <a:custGeom>
              <a:avLst/>
              <a:gdLst/>
              <a:ahLst/>
              <a:cxnLst/>
              <a:rect l="l" t="t" r="r" b="b"/>
              <a:pathLst>
                <a:path w="1993" h="1689" extrusionOk="0">
                  <a:moveTo>
                    <a:pt x="1233" y="1"/>
                  </a:moveTo>
                  <a:cubicBezTo>
                    <a:pt x="1100" y="1"/>
                    <a:pt x="967" y="40"/>
                    <a:pt x="852" y="120"/>
                  </a:cubicBezTo>
                  <a:lnTo>
                    <a:pt x="362" y="481"/>
                  </a:lnTo>
                  <a:cubicBezTo>
                    <a:pt x="58" y="698"/>
                    <a:pt x="1" y="1116"/>
                    <a:pt x="217" y="1405"/>
                  </a:cubicBezTo>
                  <a:cubicBezTo>
                    <a:pt x="349" y="1590"/>
                    <a:pt x="551" y="1689"/>
                    <a:pt x="757" y="1689"/>
                  </a:cubicBezTo>
                  <a:cubicBezTo>
                    <a:pt x="889" y="1689"/>
                    <a:pt x="1023" y="1648"/>
                    <a:pt x="1141" y="1564"/>
                  </a:cubicBezTo>
                  <a:lnTo>
                    <a:pt x="1632" y="1203"/>
                  </a:lnTo>
                  <a:cubicBezTo>
                    <a:pt x="1935" y="987"/>
                    <a:pt x="1993" y="553"/>
                    <a:pt x="1762" y="265"/>
                  </a:cubicBezTo>
                  <a:cubicBezTo>
                    <a:pt x="1631" y="91"/>
                    <a:pt x="1433" y="1"/>
                    <a:pt x="1233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1" name="Google Shape;20051;p69"/>
            <p:cNvSpPr/>
            <p:nvPr/>
          </p:nvSpPr>
          <p:spPr>
            <a:xfrm>
              <a:off x="2923072" y="2283229"/>
              <a:ext cx="48839" cy="43071"/>
            </a:xfrm>
            <a:custGeom>
              <a:avLst/>
              <a:gdLst/>
              <a:ahLst/>
              <a:cxnLst/>
              <a:rect l="l" t="t" r="r" b="b"/>
              <a:pathLst>
                <a:path w="1863" h="1643" extrusionOk="0">
                  <a:moveTo>
                    <a:pt x="1343" y="0"/>
                  </a:moveTo>
                  <a:lnTo>
                    <a:pt x="1343" y="0"/>
                  </a:lnTo>
                  <a:cubicBezTo>
                    <a:pt x="1459" y="289"/>
                    <a:pt x="1358" y="606"/>
                    <a:pt x="1112" y="780"/>
                  </a:cubicBezTo>
                  <a:lnTo>
                    <a:pt x="636" y="1141"/>
                  </a:lnTo>
                  <a:cubicBezTo>
                    <a:pt x="520" y="1221"/>
                    <a:pt x="388" y="1262"/>
                    <a:pt x="253" y="1262"/>
                  </a:cubicBezTo>
                  <a:cubicBezTo>
                    <a:pt x="169" y="1262"/>
                    <a:pt x="84" y="1246"/>
                    <a:pt x="1" y="1213"/>
                  </a:cubicBezTo>
                  <a:lnTo>
                    <a:pt x="1" y="1213"/>
                  </a:lnTo>
                  <a:cubicBezTo>
                    <a:pt x="106" y="1482"/>
                    <a:pt x="360" y="1643"/>
                    <a:pt x="624" y="1643"/>
                  </a:cubicBezTo>
                  <a:cubicBezTo>
                    <a:pt x="756" y="1643"/>
                    <a:pt x="891" y="1603"/>
                    <a:pt x="1011" y="1516"/>
                  </a:cubicBezTo>
                  <a:lnTo>
                    <a:pt x="1502" y="1155"/>
                  </a:lnTo>
                  <a:cubicBezTo>
                    <a:pt x="1791" y="939"/>
                    <a:pt x="1863" y="520"/>
                    <a:pt x="1632" y="217"/>
                  </a:cubicBezTo>
                  <a:cubicBezTo>
                    <a:pt x="1560" y="116"/>
                    <a:pt x="1459" y="44"/>
                    <a:pt x="1343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2" name="Google Shape;20052;p69"/>
            <p:cNvSpPr/>
            <p:nvPr/>
          </p:nvSpPr>
          <p:spPr>
            <a:xfrm>
              <a:off x="2925353" y="2108768"/>
              <a:ext cx="75709" cy="116211"/>
            </a:xfrm>
            <a:custGeom>
              <a:avLst/>
              <a:gdLst/>
              <a:ahLst/>
              <a:cxnLst/>
              <a:rect l="l" t="t" r="r" b="b"/>
              <a:pathLst>
                <a:path w="288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59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81" y="4432"/>
                  </a:cubicBezTo>
                  <a:cubicBezTo>
                    <a:pt x="1372" y="4432"/>
                    <a:pt x="1776" y="4042"/>
                    <a:pt x="1776" y="3552"/>
                  </a:cubicBezTo>
                  <a:lnTo>
                    <a:pt x="1776" y="2224"/>
                  </a:lnTo>
                  <a:lnTo>
                    <a:pt x="2887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3" name="Google Shape;20053;p69"/>
            <p:cNvSpPr/>
            <p:nvPr/>
          </p:nvSpPr>
          <p:spPr>
            <a:xfrm>
              <a:off x="2925353" y="2108768"/>
              <a:ext cx="32192" cy="116211"/>
            </a:xfrm>
            <a:custGeom>
              <a:avLst/>
              <a:gdLst/>
              <a:ahLst/>
              <a:cxnLst/>
              <a:rect l="l" t="t" r="r" b="b"/>
              <a:pathLst>
                <a:path w="122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74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95" y="4432"/>
                  </a:cubicBezTo>
                  <a:cubicBezTo>
                    <a:pt x="996" y="4432"/>
                    <a:pt x="1112" y="4418"/>
                    <a:pt x="1227" y="4374"/>
                  </a:cubicBezTo>
                  <a:cubicBezTo>
                    <a:pt x="881" y="4230"/>
                    <a:pt x="664" y="3912"/>
                    <a:pt x="664" y="3552"/>
                  </a:cubicBezTo>
                  <a:lnTo>
                    <a:pt x="664" y="1776"/>
                  </a:lnTo>
                  <a:lnTo>
                    <a:pt x="1112" y="1"/>
                  </a:ln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54" name="Google Shape;20054;p69"/>
          <p:cNvGrpSpPr/>
          <p:nvPr/>
        </p:nvGrpSpPr>
        <p:grpSpPr>
          <a:xfrm>
            <a:off x="3722682" y="1981993"/>
            <a:ext cx="375818" cy="372043"/>
            <a:chOff x="3722682" y="1981993"/>
            <a:chExt cx="375818" cy="372043"/>
          </a:xfrm>
        </p:grpSpPr>
        <p:sp>
          <p:nvSpPr>
            <p:cNvPr id="20055" name="Google Shape;20055;p69"/>
            <p:cNvSpPr/>
            <p:nvPr/>
          </p:nvSpPr>
          <p:spPr>
            <a:xfrm>
              <a:off x="3876695" y="1981993"/>
              <a:ext cx="71934" cy="72301"/>
            </a:xfrm>
            <a:custGeom>
              <a:avLst/>
              <a:gdLst/>
              <a:ahLst/>
              <a:cxnLst/>
              <a:rect l="l" t="t" r="r" b="b"/>
              <a:pathLst>
                <a:path w="2744" h="2758" extrusionOk="0">
                  <a:moveTo>
                    <a:pt x="1372" y="1"/>
                  </a:moveTo>
                  <a:cubicBezTo>
                    <a:pt x="607" y="1"/>
                    <a:pt x="1" y="621"/>
                    <a:pt x="1" y="1372"/>
                  </a:cubicBezTo>
                  <a:cubicBezTo>
                    <a:pt x="1" y="2137"/>
                    <a:pt x="607" y="2758"/>
                    <a:pt x="1372" y="2758"/>
                  </a:cubicBezTo>
                  <a:cubicBezTo>
                    <a:pt x="2137" y="2758"/>
                    <a:pt x="2744" y="2137"/>
                    <a:pt x="2744" y="1372"/>
                  </a:cubicBezTo>
                  <a:cubicBezTo>
                    <a:pt x="2744" y="621"/>
                    <a:pt x="2137" y="1"/>
                    <a:pt x="13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6" name="Google Shape;20056;p69"/>
            <p:cNvSpPr/>
            <p:nvPr/>
          </p:nvSpPr>
          <p:spPr>
            <a:xfrm>
              <a:off x="3755582" y="2204217"/>
              <a:ext cx="146516" cy="102448"/>
            </a:xfrm>
            <a:custGeom>
              <a:avLst/>
              <a:gdLst/>
              <a:ahLst/>
              <a:cxnLst/>
              <a:rect l="l" t="t" r="r" b="b"/>
              <a:pathLst>
                <a:path w="5589" h="3908" extrusionOk="0">
                  <a:moveTo>
                    <a:pt x="2788" y="1"/>
                  </a:moveTo>
                  <a:cubicBezTo>
                    <a:pt x="2672" y="1"/>
                    <a:pt x="2557" y="77"/>
                    <a:pt x="2557" y="228"/>
                  </a:cubicBezTo>
                  <a:lnTo>
                    <a:pt x="2557" y="2047"/>
                  </a:lnTo>
                  <a:lnTo>
                    <a:pt x="1445" y="2047"/>
                  </a:lnTo>
                  <a:cubicBezTo>
                    <a:pt x="1113" y="2047"/>
                    <a:pt x="796" y="2235"/>
                    <a:pt x="637" y="2538"/>
                  </a:cubicBezTo>
                  <a:lnTo>
                    <a:pt x="117" y="3548"/>
                  </a:lnTo>
                  <a:cubicBezTo>
                    <a:pt x="0" y="3733"/>
                    <a:pt x="159" y="3898"/>
                    <a:pt x="319" y="3898"/>
                  </a:cubicBezTo>
                  <a:cubicBezTo>
                    <a:pt x="396" y="3898"/>
                    <a:pt x="474" y="3859"/>
                    <a:pt x="521" y="3765"/>
                  </a:cubicBezTo>
                  <a:lnTo>
                    <a:pt x="1041" y="2754"/>
                  </a:lnTo>
                  <a:cubicBezTo>
                    <a:pt x="1128" y="2610"/>
                    <a:pt x="1286" y="2509"/>
                    <a:pt x="1445" y="2509"/>
                  </a:cubicBezTo>
                  <a:lnTo>
                    <a:pt x="4130" y="2509"/>
                  </a:lnTo>
                  <a:cubicBezTo>
                    <a:pt x="4303" y="2509"/>
                    <a:pt x="4448" y="2610"/>
                    <a:pt x="4534" y="2754"/>
                  </a:cubicBezTo>
                  <a:lnTo>
                    <a:pt x="5068" y="3765"/>
                  </a:lnTo>
                  <a:cubicBezTo>
                    <a:pt x="5112" y="3866"/>
                    <a:pt x="5190" y="3908"/>
                    <a:pt x="5269" y="3908"/>
                  </a:cubicBezTo>
                  <a:cubicBezTo>
                    <a:pt x="5428" y="3908"/>
                    <a:pt x="5588" y="3741"/>
                    <a:pt x="5473" y="3548"/>
                  </a:cubicBezTo>
                  <a:lnTo>
                    <a:pt x="4939" y="2552"/>
                  </a:lnTo>
                  <a:cubicBezTo>
                    <a:pt x="4780" y="2249"/>
                    <a:pt x="4462" y="2061"/>
                    <a:pt x="4130" y="2061"/>
                  </a:cubicBezTo>
                  <a:lnTo>
                    <a:pt x="3019" y="2061"/>
                  </a:lnTo>
                  <a:lnTo>
                    <a:pt x="3019" y="228"/>
                  </a:lnTo>
                  <a:cubicBezTo>
                    <a:pt x="3019" y="77"/>
                    <a:pt x="2903" y="1"/>
                    <a:pt x="278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7" name="Google Shape;20057;p69"/>
            <p:cNvSpPr/>
            <p:nvPr/>
          </p:nvSpPr>
          <p:spPr>
            <a:xfrm>
              <a:off x="3848697" y="2066195"/>
              <a:ext cx="129817" cy="66403"/>
            </a:xfrm>
            <a:custGeom>
              <a:avLst/>
              <a:gdLst/>
              <a:ahLst/>
              <a:cxnLst/>
              <a:rect l="l" t="t" r="r" b="b"/>
              <a:pathLst>
                <a:path w="4952" h="2533" extrusionOk="0">
                  <a:moveTo>
                    <a:pt x="2455" y="1"/>
                  </a:moveTo>
                  <a:cubicBezTo>
                    <a:pt x="2339" y="1"/>
                    <a:pt x="2224" y="80"/>
                    <a:pt x="2224" y="239"/>
                  </a:cubicBezTo>
                  <a:lnTo>
                    <a:pt x="2224" y="1134"/>
                  </a:lnTo>
                  <a:lnTo>
                    <a:pt x="1040" y="1134"/>
                  </a:lnTo>
                  <a:cubicBezTo>
                    <a:pt x="780" y="1134"/>
                    <a:pt x="549" y="1278"/>
                    <a:pt x="434" y="1495"/>
                  </a:cubicBezTo>
                  <a:lnTo>
                    <a:pt x="73" y="2173"/>
                  </a:lnTo>
                  <a:cubicBezTo>
                    <a:pt x="1" y="2274"/>
                    <a:pt x="44" y="2433"/>
                    <a:pt x="174" y="2491"/>
                  </a:cubicBezTo>
                  <a:cubicBezTo>
                    <a:pt x="204" y="2508"/>
                    <a:pt x="238" y="2516"/>
                    <a:pt x="273" y="2516"/>
                  </a:cubicBezTo>
                  <a:cubicBezTo>
                    <a:pt x="353" y="2516"/>
                    <a:pt x="437" y="2471"/>
                    <a:pt x="477" y="2390"/>
                  </a:cubicBezTo>
                  <a:lnTo>
                    <a:pt x="838" y="1726"/>
                  </a:lnTo>
                  <a:cubicBezTo>
                    <a:pt x="881" y="1653"/>
                    <a:pt x="953" y="1596"/>
                    <a:pt x="1040" y="1596"/>
                  </a:cubicBezTo>
                  <a:lnTo>
                    <a:pt x="3869" y="1596"/>
                  </a:lnTo>
                  <a:cubicBezTo>
                    <a:pt x="3956" y="1596"/>
                    <a:pt x="4028" y="1653"/>
                    <a:pt x="4072" y="1726"/>
                  </a:cubicBezTo>
                  <a:lnTo>
                    <a:pt x="4432" y="2390"/>
                  </a:lnTo>
                  <a:cubicBezTo>
                    <a:pt x="4481" y="2491"/>
                    <a:pt x="4562" y="2533"/>
                    <a:pt x="4641" y="2533"/>
                  </a:cubicBezTo>
                  <a:cubicBezTo>
                    <a:pt x="4799" y="2533"/>
                    <a:pt x="4952" y="2370"/>
                    <a:pt x="4837" y="2187"/>
                  </a:cubicBezTo>
                  <a:lnTo>
                    <a:pt x="4476" y="1509"/>
                  </a:lnTo>
                  <a:cubicBezTo>
                    <a:pt x="4360" y="1292"/>
                    <a:pt x="4129" y="1148"/>
                    <a:pt x="3869" y="1148"/>
                  </a:cubicBezTo>
                  <a:lnTo>
                    <a:pt x="2686" y="1148"/>
                  </a:lnTo>
                  <a:lnTo>
                    <a:pt x="2686" y="239"/>
                  </a:lnTo>
                  <a:cubicBezTo>
                    <a:pt x="2686" y="80"/>
                    <a:pt x="2570" y="1"/>
                    <a:pt x="245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8" name="Google Shape;20058;p69"/>
            <p:cNvSpPr/>
            <p:nvPr/>
          </p:nvSpPr>
          <p:spPr>
            <a:xfrm>
              <a:off x="3923227" y="2204217"/>
              <a:ext cx="146909" cy="102370"/>
            </a:xfrm>
            <a:custGeom>
              <a:avLst/>
              <a:gdLst/>
              <a:ahLst/>
              <a:cxnLst/>
              <a:rect l="l" t="t" r="r" b="b"/>
              <a:pathLst>
                <a:path w="5604" h="3905" extrusionOk="0">
                  <a:moveTo>
                    <a:pt x="2802" y="1"/>
                  </a:moveTo>
                  <a:cubicBezTo>
                    <a:pt x="2686" y="1"/>
                    <a:pt x="2571" y="77"/>
                    <a:pt x="2571" y="228"/>
                  </a:cubicBezTo>
                  <a:lnTo>
                    <a:pt x="2571" y="2047"/>
                  </a:lnTo>
                  <a:lnTo>
                    <a:pt x="1459" y="2047"/>
                  </a:lnTo>
                  <a:cubicBezTo>
                    <a:pt x="1127" y="2047"/>
                    <a:pt x="810" y="2235"/>
                    <a:pt x="651" y="2538"/>
                  </a:cubicBezTo>
                  <a:lnTo>
                    <a:pt x="117" y="3548"/>
                  </a:lnTo>
                  <a:cubicBezTo>
                    <a:pt x="0" y="3733"/>
                    <a:pt x="165" y="3904"/>
                    <a:pt x="325" y="3904"/>
                  </a:cubicBezTo>
                  <a:cubicBezTo>
                    <a:pt x="402" y="3904"/>
                    <a:pt x="479" y="3864"/>
                    <a:pt x="521" y="3765"/>
                  </a:cubicBezTo>
                  <a:lnTo>
                    <a:pt x="1055" y="2754"/>
                  </a:lnTo>
                  <a:cubicBezTo>
                    <a:pt x="1142" y="2610"/>
                    <a:pt x="1301" y="2509"/>
                    <a:pt x="1459" y="2509"/>
                  </a:cubicBezTo>
                  <a:lnTo>
                    <a:pt x="4144" y="2509"/>
                  </a:lnTo>
                  <a:cubicBezTo>
                    <a:pt x="4303" y="2509"/>
                    <a:pt x="4462" y="2610"/>
                    <a:pt x="4549" y="2754"/>
                  </a:cubicBezTo>
                  <a:lnTo>
                    <a:pt x="5083" y="3765"/>
                  </a:lnTo>
                  <a:cubicBezTo>
                    <a:pt x="5125" y="3864"/>
                    <a:pt x="5202" y="3904"/>
                    <a:pt x="5279" y="3904"/>
                  </a:cubicBezTo>
                  <a:cubicBezTo>
                    <a:pt x="5439" y="3904"/>
                    <a:pt x="5604" y="3733"/>
                    <a:pt x="5487" y="3548"/>
                  </a:cubicBezTo>
                  <a:lnTo>
                    <a:pt x="4953" y="2552"/>
                  </a:lnTo>
                  <a:cubicBezTo>
                    <a:pt x="4794" y="2249"/>
                    <a:pt x="4476" y="2061"/>
                    <a:pt x="4144" y="2061"/>
                  </a:cubicBezTo>
                  <a:lnTo>
                    <a:pt x="3033" y="2061"/>
                  </a:lnTo>
                  <a:lnTo>
                    <a:pt x="3033" y="228"/>
                  </a:lnTo>
                  <a:cubicBezTo>
                    <a:pt x="3033" y="77"/>
                    <a:pt x="2917" y="1"/>
                    <a:pt x="280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9" name="Google Shape;20059;p69"/>
            <p:cNvSpPr/>
            <p:nvPr/>
          </p:nvSpPr>
          <p:spPr>
            <a:xfrm>
              <a:off x="3868752" y="1983513"/>
              <a:ext cx="71934" cy="70781"/>
            </a:xfrm>
            <a:custGeom>
              <a:avLst/>
              <a:gdLst/>
              <a:ahLst/>
              <a:cxnLst/>
              <a:rect l="l" t="t" r="r" b="b"/>
              <a:pathLst>
                <a:path w="2744" h="2700" extrusionOk="0">
                  <a:moveTo>
                    <a:pt x="1300" y="0"/>
                  </a:moveTo>
                  <a:lnTo>
                    <a:pt x="1300" y="0"/>
                  </a:lnTo>
                  <a:cubicBezTo>
                    <a:pt x="391" y="260"/>
                    <a:pt x="1" y="1314"/>
                    <a:pt x="520" y="2079"/>
                  </a:cubicBezTo>
                  <a:cubicBezTo>
                    <a:pt x="786" y="2489"/>
                    <a:pt x="1224" y="2700"/>
                    <a:pt x="1665" y="2700"/>
                  </a:cubicBezTo>
                  <a:cubicBezTo>
                    <a:pt x="2063" y="2700"/>
                    <a:pt x="2463" y="2529"/>
                    <a:pt x="2744" y="2180"/>
                  </a:cubicBezTo>
                  <a:lnTo>
                    <a:pt x="2744" y="2180"/>
                  </a:lnTo>
                  <a:cubicBezTo>
                    <a:pt x="2614" y="2223"/>
                    <a:pt x="2484" y="2238"/>
                    <a:pt x="2368" y="2238"/>
                  </a:cubicBezTo>
                  <a:cubicBezTo>
                    <a:pt x="1213" y="2238"/>
                    <a:pt x="564" y="895"/>
                    <a:pt x="1300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0" name="Google Shape;20060;p69"/>
            <p:cNvSpPr/>
            <p:nvPr/>
          </p:nvSpPr>
          <p:spPr>
            <a:xfrm>
              <a:off x="3804814" y="2143949"/>
              <a:ext cx="47711" cy="48105"/>
            </a:xfrm>
            <a:custGeom>
              <a:avLst/>
              <a:gdLst/>
              <a:ahLst/>
              <a:cxnLst/>
              <a:rect l="l" t="t" r="r" b="b"/>
              <a:pathLst>
                <a:path w="1820" h="1835" extrusionOk="0">
                  <a:moveTo>
                    <a:pt x="910" y="1"/>
                  </a:moveTo>
                  <a:cubicBezTo>
                    <a:pt x="404" y="1"/>
                    <a:pt x="0" y="420"/>
                    <a:pt x="0" y="925"/>
                  </a:cubicBezTo>
                  <a:cubicBezTo>
                    <a:pt x="0" y="1430"/>
                    <a:pt x="404" y="1834"/>
                    <a:pt x="910" y="1834"/>
                  </a:cubicBezTo>
                  <a:cubicBezTo>
                    <a:pt x="1415" y="1834"/>
                    <a:pt x="1819" y="1430"/>
                    <a:pt x="1819" y="925"/>
                  </a:cubicBezTo>
                  <a:cubicBezTo>
                    <a:pt x="1819" y="420"/>
                    <a:pt x="1415" y="1"/>
                    <a:pt x="91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1" name="Google Shape;20061;p69"/>
            <p:cNvSpPr/>
            <p:nvPr/>
          </p:nvSpPr>
          <p:spPr>
            <a:xfrm>
              <a:off x="3799125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7" y="0"/>
                  </a:moveTo>
                  <a:lnTo>
                    <a:pt x="867" y="0"/>
                  </a:lnTo>
                  <a:cubicBezTo>
                    <a:pt x="261" y="159"/>
                    <a:pt x="1" y="866"/>
                    <a:pt x="347" y="1386"/>
                  </a:cubicBezTo>
                  <a:cubicBezTo>
                    <a:pt x="528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4" y="1444"/>
                  </a:cubicBezTo>
                  <a:lnTo>
                    <a:pt x="1834" y="1444"/>
                  </a:lnTo>
                  <a:cubicBezTo>
                    <a:pt x="1747" y="1473"/>
                    <a:pt x="1675" y="1487"/>
                    <a:pt x="1589" y="1487"/>
                  </a:cubicBezTo>
                  <a:cubicBezTo>
                    <a:pt x="1582" y="1487"/>
                    <a:pt x="1576" y="1487"/>
                    <a:pt x="1570" y="1487"/>
                  </a:cubicBezTo>
                  <a:cubicBezTo>
                    <a:pt x="802" y="1487"/>
                    <a:pt x="380" y="602"/>
                    <a:pt x="86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2" name="Google Shape;20062;p69"/>
            <p:cNvSpPr/>
            <p:nvPr/>
          </p:nvSpPr>
          <p:spPr>
            <a:xfrm>
              <a:off x="3972458" y="2143949"/>
              <a:ext cx="48078" cy="48105"/>
            </a:xfrm>
            <a:custGeom>
              <a:avLst/>
              <a:gdLst/>
              <a:ahLst/>
              <a:cxnLst/>
              <a:rect l="l" t="t" r="r" b="b"/>
              <a:pathLst>
                <a:path w="1834" h="1835" extrusionOk="0">
                  <a:moveTo>
                    <a:pt x="924" y="1"/>
                  </a:moveTo>
                  <a:cubicBezTo>
                    <a:pt x="419" y="1"/>
                    <a:pt x="0" y="420"/>
                    <a:pt x="0" y="925"/>
                  </a:cubicBezTo>
                  <a:cubicBezTo>
                    <a:pt x="0" y="1430"/>
                    <a:pt x="419" y="1834"/>
                    <a:pt x="924" y="1834"/>
                  </a:cubicBezTo>
                  <a:cubicBezTo>
                    <a:pt x="1429" y="1834"/>
                    <a:pt x="1833" y="1430"/>
                    <a:pt x="1833" y="925"/>
                  </a:cubicBezTo>
                  <a:cubicBezTo>
                    <a:pt x="1833" y="420"/>
                    <a:pt x="1429" y="1"/>
                    <a:pt x="924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3" name="Google Shape;20063;p69"/>
            <p:cNvSpPr/>
            <p:nvPr/>
          </p:nvSpPr>
          <p:spPr>
            <a:xfrm>
              <a:off x="3967163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6" y="0"/>
                  </a:moveTo>
                  <a:cubicBezTo>
                    <a:pt x="260" y="159"/>
                    <a:pt x="0" y="866"/>
                    <a:pt x="346" y="1386"/>
                  </a:cubicBezTo>
                  <a:cubicBezTo>
                    <a:pt x="527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3" y="1444"/>
                  </a:cubicBezTo>
                  <a:lnTo>
                    <a:pt x="1833" y="1444"/>
                  </a:lnTo>
                  <a:cubicBezTo>
                    <a:pt x="1747" y="1473"/>
                    <a:pt x="1660" y="1487"/>
                    <a:pt x="1588" y="1487"/>
                  </a:cubicBezTo>
                  <a:cubicBezTo>
                    <a:pt x="1582" y="1487"/>
                    <a:pt x="1575" y="1487"/>
                    <a:pt x="1569" y="1487"/>
                  </a:cubicBezTo>
                  <a:cubicBezTo>
                    <a:pt x="802" y="1487"/>
                    <a:pt x="379" y="602"/>
                    <a:pt x="86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4" name="Google Shape;20064;p69"/>
            <p:cNvSpPr/>
            <p:nvPr/>
          </p:nvSpPr>
          <p:spPr>
            <a:xfrm>
              <a:off x="3726850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79" y="0"/>
                  </a:moveTo>
                  <a:cubicBezTo>
                    <a:pt x="304" y="0"/>
                    <a:pt x="0" y="303"/>
                    <a:pt x="0" y="693"/>
                  </a:cubicBezTo>
                  <a:cubicBezTo>
                    <a:pt x="0" y="1068"/>
                    <a:pt x="304" y="1372"/>
                    <a:pt x="679" y="1372"/>
                  </a:cubicBezTo>
                  <a:cubicBezTo>
                    <a:pt x="1054" y="1372"/>
                    <a:pt x="1372" y="1068"/>
                    <a:pt x="1372" y="693"/>
                  </a:cubicBezTo>
                  <a:cubicBezTo>
                    <a:pt x="1372" y="303"/>
                    <a:pt x="1054" y="0"/>
                    <a:pt x="67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5" name="Google Shape;20065;p69"/>
            <p:cNvSpPr/>
            <p:nvPr/>
          </p:nvSpPr>
          <p:spPr>
            <a:xfrm>
              <a:off x="3722682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188" y="116"/>
                    <a:pt x="1" y="650"/>
                    <a:pt x="246" y="1039"/>
                  </a:cubicBezTo>
                  <a:cubicBezTo>
                    <a:pt x="381" y="1242"/>
                    <a:pt x="602" y="1343"/>
                    <a:pt x="823" y="1343"/>
                  </a:cubicBezTo>
                  <a:cubicBezTo>
                    <a:pt x="1028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00" y="1097"/>
                    <a:pt x="1242" y="1112"/>
                    <a:pt x="1184" y="1112"/>
                  </a:cubicBezTo>
                  <a:cubicBezTo>
                    <a:pt x="1178" y="1112"/>
                    <a:pt x="1172" y="1112"/>
                    <a:pt x="1166" y="1112"/>
                  </a:cubicBezTo>
                  <a:cubicBezTo>
                    <a:pt x="600" y="1112"/>
                    <a:pt x="279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6" name="Google Shape;20066;p69"/>
            <p:cNvSpPr/>
            <p:nvPr/>
          </p:nvSpPr>
          <p:spPr>
            <a:xfrm>
              <a:off x="3894495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cubicBezTo>
                    <a:pt x="0" y="1068"/>
                    <a:pt x="318" y="1372"/>
                    <a:pt x="693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7" name="Google Shape;20067;p69"/>
            <p:cNvSpPr/>
            <p:nvPr/>
          </p:nvSpPr>
          <p:spPr>
            <a:xfrm>
              <a:off x="3890327" y="2318803"/>
              <a:ext cx="35967" cy="35233"/>
            </a:xfrm>
            <a:custGeom>
              <a:avLst/>
              <a:gdLst/>
              <a:ahLst/>
              <a:cxnLst/>
              <a:rect l="l" t="t" r="r" b="b"/>
              <a:pathLst>
                <a:path w="1372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203" y="116"/>
                    <a:pt x="1" y="650"/>
                    <a:pt x="260" y="1039"/>
                  </a:cubicBezTo>
                  <a:cubicBezTo>
                    <a:pt x="395" y="1242"/>
                    <a:pt x="612" y="1343"/>
                    <a:pt x="830" y="1343"/>
                  </a:cubicBezTo>
                  <a:cubicBezTo>
                    <a:pt x="1031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14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14" y="1112"/>
                    <a:pt x="293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8" name="Google Shape;20068;p69"/>
            <p:cNvSpPr/>
            <p:nvPr/>
          </p:nvSpPr>
          <p:spPr>
            <a:xfrm>
              <a:off x="4062507" y="2318043"/>
              <a:ext cx="35993" cy="35967"/>
            </a:xfrm>
            <a:custGeom>
              <a:avLst/>
              <a:gdLst/>
              <a:ahLst/>
              <a:cxnLst/>
              <a:rect l="l" t="t" r="r" b="b"/>
              <a:pathLst>
                <a:path w="1373" h="1372" extrusionOk="0">
                  <a:moveTo>
                    <a:pt x="694" y="0"/>
                  </a:moveTo>
                  <a:cubicBezTo>
                    <a:pt x="318" y="0"/>
                    <a:pt x="1" y="303"/>
                    <a:pt x="1" y="693"/>
                  </a:cubicBezTo>
                  <a:cubicBezTo>
                    <a:pt x="1" y="1068"/>
                    <a:pt x="318" y="1372"/>
                    <a:pt x="694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9" name="Google Shape;20069;p69"/>
            <p:cNvSpPr/>
            <p:nvPr/>
          </p:nvSpPr>
          <p:spPr>
            <a:xfrm>
              <a:off x="4058339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1" y="0"/>
                  </a:moveTo>
                  <a:cubicBezTo>
                    <a:pt x="203" y="116"/>
                    <a:pt x="1" y="650"/>
                    <a:pt x="261" y="1039"/>
                  </a:cubicBezTo>
                  <a:cubicBezTo>
                    <a:pt x="396" y="1242"/>
                    <a:pt x="612" y="1343"/>
                    <a:pt x="830" y="1343"/>
                  </a:cubicBezTo>
                  <a:cubicBezTo>
                    <a:pt x="1031" y="1343"/>
                    <a:pt x="1234" y="1256"/>
                    <a:pt x="1372" y="1083"/>
                  </a:cubicBezTo>
                  <a:lnTo>
                    <a:pt x="1372" y="1083"/>
                  </a:lnTo>
                  <a:cubicBezTo>
                    <a:pt x="1315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01" y="1112"/>
                    <a:pt x="293" y="443"/>
                    <a:pt x="651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70" name="Google Shape;20070;p69"/>
          <p:cNvGrpSpPr/>
          <p:nvPr/>
        </p:nvGrpSpPr>
        <p:grpSpPr>
          <a:xfrm>
            <a:off x="4201394" y="1981809"/>
            <a:ext cx="373538" cy="372305"/>
            <a:chOff x="4201394" y="1981809"/>
            <a:chExt cx="373538" cy="372305"/>
          </a:xfrm>
        </p:grpSpPr>
        <p:sp>
          <p:nvSpPr>
            <p:cNvPr id="20071" name="Google Shape;20071;p69"/>
            <p:cNvSpPr/>
            <p:nvPr/>
          </p:nvSpPr>
          <p:spPr>
            <a:xfrm>
              <a:off x="4308876" y="2188619"/>
              <a:ext cx="59429" cy="59823"/>
            </a:xfrm>
            <a:custGeom>
              <a:avLst/>
              <a:gdLst/>
              <a:ahLst/>
              <a:cxnLst/>
              <a:rect l="l" t="t" r="r" b="b"/>
              <a:pathLst>
                <a:path w="2267" h="2282" extrusionOk="0">
                  <a:moveTo>
                    <a:pt x="1400" y="0"/>
                  </a:moveTo>
                  <a:lnTo>
                    <a:pt x="0" y="1415"/>
                  </a:lnTo>
                  <a:cubicBezTo>
                    <a:pt x="101" y="1429"/>
                    <a:pt x="202" y="1473"/>
                    <a:pt x="275" y="1545"/>
                  </a:cubicBezTo>
                  <a:lnTo>
                    <a:pt x="722" y="1992"/>
                  </a:lnTo>
                  <a:cubicBezTo>
                    <a:pt x="794" y="2079"/>
                    <a:pt x="852" y="2166"/>
                    <a:pt x="866" y="2281"/>
                  </a:cubicBezTo>
                  <a:lnTo>
                    <a:pt x="2267" y="881"/>
                  </a:lnTo>
                  <a:cubicBezTo>
                    <a:pt x="1935" y="636"/>
                    <a:pt x="1646" y="332"/>
                    <a:pt x="140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2" name="Google Shape;20072;p69"/>
            <p:cNvSpPr/>
            <p:nvPr/>
          </p:nvSpPr>
          <p:spPr>
            <a:xfrm>
              <a:off x="4309243" y="2188619"/>
              <a:ext cx="48078" cy="59823"/>
            </a:xfrm>
            <a:custGeom>
              <a:avLst/>
              <a:gdLst/>
              <a:ahLst/>
              <a:cxnLst/>
              <a:rect l="l" t="t" r="r" b="b"/>
              <a:pathLst>
                <a:path w="1834" h="2282" extrusionOk="0">
                  <a:moveTo>
                    <a:pt x="1401" y="0"/>
                  </a:moveTo>
                  <a:lnTo>
                    <a:pt x="1" y="1415"/>
                  </a:lnTo>
                  <a:cubicBezTo>
                    <a:pt x="102" y="1429"/>
                    <a:pt x="203" y="1473"/>
                    <a:pt x="275" y="1545"/>
                  </a:cubicBezTo>
                  <a:lnTo>
                    <a:pt x="722" y="1992"/>
                  </a:lnTo>
                  <a:cubicBezTo>
                    <a:pt x="795" y="2079"/>
                    <a:pt x="852" y="2166"/>
                    <a:pt x="867" y="2281"/>
                  </a:cubicBezTo>
                  <a:lnTo>
                    <a:pt x="1386" y="1747"/>
                  </a:lnTo>
                  <a:lnTo>
                    <a:pt x="1199" y="1545"/>
                  </a:lnTo>
                  <a:lnTo>
                    <a:pt x="1184" y="1545"/>
                  </a:lnTo>
                  <a:cubicBezTo>
                    <a:pt x="1069" y="1429"/>
                    <a:pt x="1069" y="1256"/>
                    <a:pt x="1184" y="1141"/>
                  </a:cubicBezTo>
                  <a:lnTo>
                    <a:pt x="1834" y="491"/>
                  </a:lnTo>
                  <a:cubicBezTo>
                    <a:pt x="1675" y="347"/>
                    <a:pt x="1531" y="174"/>
                    <a:pt x="1401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3" name="Google Shape;20073;p69"/>
            <p:cNvSpPr/>
            <p:nvPr/>
          </p:nvSpPr>
          <p:spPr>
            <a:xfrm>
              <a:off x="4303580" y="1981809"/>
              <a:ext cx="271351" cy="259030"/>
            </a:xfrm>
            <a:custGeom>
              <a:avLst/>
              <a:gdLst/>
              <a:ahLst/>
              <a:cxnLst/>
              <a:rect l="l" t="t" r="r" b="b"/>
              <a:pathLst>
                <a:path w="10351" h="9881" extrusionOk="0">
                  <a:moveTo>
                    <a:pt x="5378" y="1"/>
                  </a:moveTo>
                  <a:cubicBezTo>
                    <a:pt x="4169" y="1"/>
                    <a:pt x="2937" y="449"/>
                    <a:pt x="1934" y="1451"/>
                  </a:cubicBezTo>
                  <a:cubicBezTo>
                    <a:pt x="0" y="3386"/>
                    <a:pt x="0" y="6504"/>
                    <a:pt x="1934" y="8438"/>
                  </a:cubicBezTo>
                  <a:cubicBezTo>
                    <a:pt x="2873" y="9376"/>
                    <a:pt x="4136" y="9880"/>
                    <a:pt x="5423" y="9880"/>
                  </a:cubicBezTo>
                  <a:cubicBezTo>
                    <a:pt x="6056" y="9880"/>
                    <a:pt x="6695" y="9758"/>
                    <a:pt x="7304" y="9506"/>
                  </a:cubicBezTo>
                  <a:cubicBezTo>
                    <a:pt x="9152" y="8741"/>
                    <a:pt x="10350" y="6937"/>
                    <a:pt x="10350" y="4945"/>
                  </a:cubicBezTo>
                  <a:cubicBezTo>
                    <a:pt x="10350" y="1973"/>
                    <a:pt x="7915" y="1"/>
                    <a:pt x="537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4" name="Google Shape;20074;p69"/>
            <p:cNvSpPr/>
            <p:nvPr/>
          </p:nvSpPr>
          <p:spPr>
            <a:xfrm>
              <a:off x="4298652" y="1982281"/>
              <a:ext cx="158208" cy="258296"/>
            </a:xfrm>
            <a:custGeom>
              <a:avLst/>
              <a:gdLst/>
              <a:ahLst/>
              <a:cxnLst/>
              <a:rect l="l" t="t" r="r" b="b"/>
              <a:pathLst>
                <a:path w="6035" h="9853" extrusionOk="0">
                  <a:moveTo>
                    <a:pt x="5607" y="0"/>
                  </a:moveTo>
                  <a:cubicBezTo>
                    <a:pt x="2908" y="0"/>
                    <a:pt x="679" y="2183"/>
                    <a:pt x="679" y="4927"/>
                  </a:cubicBezTo>
                  <a:cubicBezTo>
                    <a:pt x="679" y="7670"/>
                    <a:pt x="2908" y="9853"/>
                    <a:pt x="5607" y="9853"/>
                  </a:cubicBezTo>
                  <a:cubicBezTo>
                    <a:pt x="5748" y="9853"/>
                    <a:pt x="5891" y="9847"/>
                    <a:pt x="6035" y="9835"/>
                  </a:cubicBezTo>
                  <a:cubicBezTo>
                    <a:pt x="4865" y="9748"/>
                    <a:pt x="3783" y="9243"/>
                    <a:pt x="2960" y="8420"/>
                  </a:cubicBezTo>
                  <a:cubicBezTo>
                    <a:pt x="0" y="5446"/>
                    <a:pt x="1848" y="365"/>
                    <a:pt x="6035" y="19"/>
                  </a:cubicBezTo>
                  <a:cubicBezTo>
                    <a:pt x="5891" y="6"/>
                    <a:pt x="5748" y="0"/>
                    <a:pt x="5607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5" name="Google Shape;20075;p69"/>
            <p:cNvSpPr/>
            <p:nvPr/>
          </p:nvSpPr>
          <p:spPr>
            <a:xfrm>
              <a:off x="4341041" y="2006504"/>
              <a:ext cx="219498" cy="209746"/>
            </a:xfrm>
            <a:custGeom>
              <a:avLst/>
              <a:gdLst/>
              <a:ahLst/>
              <a:cxnLst/>
              <a:rect l="l" t="t" r="r" b="b"/>
              <a:pathLst>
                <a:path w="8373" h="8001" extrusionOk="0">
                  <a:moveTo>
                    <a:pt x="4028" y="0"/>
                  </a:moveTo>
                  <a:cubicBezTo>
                    <a:pt x="1974" y="0"/>
                    <a:pt x="0" y="1597"/>
                    <a:pt x="0" y="4003"/>
                  </a:cubicBezTo>
                  <a:cubicBezTo>
                    <a:pt x="0" y="6404"/>
                    <a:pt x="1968" y="8001"/>
                    <a:pt x="4019" y="8001"/>
                  </a:cubicBezTo>
                  <a:cubicBezTo>
                    <a:pt x="5000" y="8001"/>
                    <a:pt x="6001" y="7635"/>
                    <a:pt x="6814" y="6817"/>
                  </a:cubicBezTo>
                  <a:cubicBezTo>
                    <a:pt x="8373" y="5258"/>
                    <a:pt x="8373" y="2732"/>
                    <a:pt x="6814" y="1173"/>
                  </a:cubicBezTo>
                  <a:cubicBezTo>
                    <a:pt x="6003" y="363"/>
                    <a:pt x="5006" y="0"/>
                    <a:pt x="4028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6" name="Google Shape;20076;p69"/>
            <p:cNvSpPr/>
            <p:nvPr/>
          </p:nvSpPr>
          <p:spPr>
            <a:xfrm>
              <a:off x="4331945" y="2006845"/>
              <a:ext cx="124914" cy="209169"/>
            </a:xfrm>
            <a:custGeom>
              <a:avLst/>
              <a:gdLst/>
              <a:ahLst/>
              <a:cxnLst/>
              <a:rect l="l" t="t" r="r" b="b"/>
              <a:pathLst>
                <a:path w="4765" h="7979" extrusionOk="0">
                  <a:moveTo>
                    <a:pt x="4367" y="0"/>
                  </a:moveTo>
                  <a:cubicBezTo>
                    <a:pt x="2187" y="0"/>
                    <a:pt x="376" y="1770"/>
                    <a:pt x="376" y="3990"/>
                  </a:cubicBezTo>
                  <a:cubicBezTo>
                    <a:pt x="376" y="6222"/>
                    <a:pt x="2186" y="7979"/>
                    <a:pt x="4364" y="7979"/>
                  </a:cubicBezTo>
                  <a:cubicBezTo>
                    <a:pt x="4497" y="7979"/>
                    <a:pt x="4630" y="7972"/>
                    <a:pt x="4765" y="7959"/>
                  </a:cubicBezTo>
                  <a:cubicBezTo>
                    <a:pt x="3855" y="7858"/>
                    <a:pt x="3018" y="7454"/>
                    <a:pt x="2368" y="6804"/>
                  </a:cubicBezTo>
                  <a:cubicBezTo>
                    <a:pt x="1" y="4437"/>
                    <a:pt x="1430" y="381"/>
                    <a:pt x="4765" y="20"/>
                  </a:cubicBezTo>
                  <a:cubicBezTo>
                    <a:pt x="4631" y="7"/>
                    <a:pt x="4498" y="0"/>
                    <a:pt x="4367" y="0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7" name="Google Shape;20077;p69"/>
            <p:cNvSpPr/>
            <p:nvPr/>
          </p:nvSpPr>
          <p:spPr>
            <a:xfrm>
              <a:off x="4417091" y="2048212"/>
              <a:ext cx="57175" cy="57175"/>
            </a:xfrm>
            <a:custGeom>
              <a:avLst/>
              <a:gdLst/>
              <a:ahLst/>
              <a:cxnLst/>
              <a:rect l="l" t="t" r="r" b="b"/>
              <a:pathLst>
                <a:path w="2181" h="2181" extrusionOk="0">
                  <a:moveTo>
                    <a:pt x="1083" y="1"/>
                  </a:moveTo>
                  <a:cubicBezTo>
                    <a:pt x="492" y="1"/>
                    <a:pt x="1" y="492"/>
                    <a:pt x="1" y="1084"/>
                  </a:cubicBezTo>
                  <a:cubicBezTo>
                    <a:pt x="1" y="1690"/>
                    <a:pt x="492" y="2181"/>
                    <a:pt x="1083" y="2181"/>
                  </a:cubicBezTo>
                  <a:cubicBezTo>
                    <a:pt x="1690" y="2181"/>
                    <a:pt x="2181" y="1690"/>
                    <a:pt x="2181" y="1084"/>
                  </a:cubicBezTo>
                  <a:cubicBezTo>
                    <a:pt x="2181" y="492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8" name="Google Shape;20078;p69"/>
            <p:cNvSpPr/>
            <p:nvPr/>
          </p:nvSpPr>
          <p:spPr>
            <a:xfrm>
              <a:off x="4417851" y="2048369"/>
              <a:ext cx="39008" cy="56834"/>
            </a:xfrm>
            <a:custGeom>
              <a:avLst/>
              <a:gdLst/>
              <a:ahLst/>
              <a:cxnLst/>
              <a:rect l="l" t="t" r="r" b="b"/>
              <a:pathLst>
                <a:path w="1488" h="2168" extrusionOk="0">
                  <a:moveTo>
                    <a:pt x="1080" y="1"/>
                  </a:moveTo>
                  <a:cubicBezTo>
                    <a:pt x="510" y="1"/>
                    <a:pt x="1" y="459"/>
                    <a:pt x="1" y="1078"/>
                  </a:cubicBezTo>
                  <a:cubicBezTo>
                    <a:pt x="1" y="1699"/>
                    <a:pt x="514" y="2167"/>
                    <a:pt x="1086" y="2167"/>
                  </a:cubicBezTo>
                  <a:cubicBezTo>
                    <a:pt x="1219" y="2167"/>
                    <a:pt x="1354" y="2142"/>
                    <a:pt x="1488" y="2088"/>
                  </a:cubicBezTo>
                  <a:cubicBezTo>
                    <a:pt x="1083" y="1915"/>
                    <a:pt x="823" y="1525"/>
                    <a:pt x="838" y="1078"/>
                  </a:cubicBezTo>
                  <a:cubicBezTo>
                    <a:pt x="823" y="644"/>
                    <a:pt x="1083" y="255"/>
                    <a:pt x="1488" y="81"/>
                  </a:cubicBezTo>
                  <a:cubicBezTo>
                    <a:pt x="1352" y="26"/>
                    <a:pt x="1214" y="1"/>
                    <a:pt x="10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9" name="Google Shape;20079;p69"/>
            <p:cNvSpPr/>
            <p:nvPr/>
          </p:nvSpPr>
          <p:spPr>
            <a:xfrm>
              <a:off x="4398557" y="2105361"/>
              <a:ext cx="93876" cy="59823"/>
            </a:xfrm>
            <a:custGeom>
              <a:avLst/>
              <a:gdLst/>
              <a:ahLst/>
              <a:cxnLst/>
              <a:rect l="l" t="t" r="r" b="b"/>
              <a:pathLst>
                <a:path w="3581" h="2282" extrusionOk="0">
                  <a:moveTo>
                    <a:pt x="1170" y="1"/>
                  </a:moveTo>
                  <a:cubicBezTo>
                    <a:pt x="535" y="1"/>
                    <a:pt x="15" y="520"/>
                    <a:pt x="0" y="1170"/>
                  </a:cubicBezTo>
                  <a:lnTo>
                    <a:pt x="0" y="2079"/>
                  </a:lnTo>
                  <a:cubicBezTo>
                    <a:pt x="0" y="2195"/>
                    <a:pt x="101" y="2281"/>
                    <a:pt x="203" y="2281"/>
                  </a:cubicBezTo>
                  <a:lnTo>
                    <a:pt x="3378" y="2281"/>
                  </a:lnTo>
                  <a:cubicBezTo>
                    <a:pt x="3494" y="2281"/>
                    <a:pt x="3580" y="2195"/>
                    <a:pt x="3580" y="2079"/>
                  </a:cubicBezTo>
                  <a:lnTo>
                    <a:pt x="3580" y="1170"/>
                  </a:lnTo>
                  <a:cubicBezTo>
                    <a:pt x="3580" y="520"/>
                    <a:pt x="3061" y="1"/>
                    <a:pt x="2411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0" name="Google Shape;20080;p69"/>
            <p:cNvSpPr/>
            <p:nvPr/>
          </p:nvSpPr>
          <p:spPr>
            <a:xfrm>
              <a:off x="4398924" y="2105361"/>
              <a:ext cx="53007" cy="59823"/>
            </a:xfrm>
            <a:custGeom>
              <a:avLst/>
              <a:gdLst/>
              <a:ahLst/>
              <a:cxnLst/>
              <a:rect l="l" t="t" r="r" b="b"/>
              <a:pathLst>
                <a:path w="2022" h="2282" extrusionOk="0">
                  <a:moveTo>
                    <a:pt x="1170" y="1"/>
                  </a:moveTo>
                  <a:cubicBezTo>
                    <a:pt x="521" y="1"/>
                    <a:pt x="1" y="520"/>
                    <a:pt x="1" y="1170"/>
                  </a:cubicBezTo>
                  <a:lnTo>
                    <a:pt x="1" y="2079"/>
                  </a:lnTo>
                  <a:cubicBezTo>
                    <a:pt x="1" y="2195"/>
                    <a:pt x="87" y="2281"/>
                    <a:pt x="189" y="2281"/>
                  </a:cubicBezTo>
                  <a:lnTo>
                    <a:pt x="1055" y="2281"/>
                  </a:lnTo>
                  <a:cubicBezTo>
                    <a:pt x="939" y="2281"/>
                    <a:pt x="853" y="2195"/>
                    <a:pt x="853" y="2079"/>
                  </a:cubicBezTo>
                  <a:lnTo>
                    <a:pt x="853" y="1170"/>
                  </a:lnTo>
                  <a:cubicBezTo>
                    <a:pt x="853" y="520"/>
                    <a:pt x="1372" y="1"/>
                    <a:pt x="2022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1" name="Google Shape;20081;p69"/>
            <p:cNvSpPr/>
            <p:nvPr/>
          </p:nvSpPr>
          <p:spPr>
            <a:xfrm>
              <a:off x="4416331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2" y="0"/>
                  </a:moveTo>
                  <a:cubicBezTo>
                    <a:pt x="116" y="0"/>
                    <a:pt x="1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3" y="80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2" name="Google Shape;20082;p69"/>
            <p:cNvSpPr/>
            <p:nvPr/>
          </p:nvSpPr>
          <p:spPr>
            <a:xfrm>
              <a:off x="4462889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1" y="0"/>
                  </a:moveTo>
                  <a:cubicBezTo>
                    <a:pt x="116" y="0"/>
                    <a:pt x="0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2" y="80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3" name="Google Shape;20083;p69"/>
            <p:cNvSpPr/>
            <p:nvPr/>
          </p:nvSpPr>
          <p:spPr>
            <a:xfrm>
              <a:off x="4201394" y="2221441"/>
              <a:ext cx="135872" cy="132674"/>
            </a:xfrm>
            <a:custGeom>
              <a:avLst/>
              <a:gdLst/>
              <a:ahLst/>
              <a:cxnLst/>
              <a:rect l="l" t="t" r="r" b="b"/>
              <a:pathLst>
                <a:path w="5183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36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4966" y="1404"/>
                  </a:lnTo>
                  <a:cubicBezTo>
                    <a:pt x="5183" y="1188"/>
                    <a:pt x="5183" y="827"/>
                    <a:pt x="4966" y="611"/>
                  </a:cubicBez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4" name="Google Shape;20084;p69"/>
            <p:cNvSpPr/>
            <p:nvPr/>
          </p:nvSpPr>
          <p:spPr>
            <a:xfrm>
              <a:off x="4201394" y="2221441"/>
              <a:ext cx="118859" cy="132674"/>
            </a:xfrm>
            <a:custGeom>
              <a:avLst/>
              <a:gdLst/>
              <a:ahLst/>
              <a:cxnLst/>
              <a:rect l="l" t="t" r="r" b="b"/>
              <a:pathLst>
                <a:path w="4534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50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1502" y="4869"/>
                  </a:lnTo>
                  <a:lnTo>
                    <a:pt x="1083" y="4450"/>
                  </a:lnTo>
                  <a:cubicBezTo>
                    <a:pt x="867" y="4219"/>
                    <a:pt x="867" y="3858"/>
                    <a:pt x="1083" y="3642"/>
                  </a:cubicBezTo>
                  <a:lnTo>
                    <a:pt x="4533" y="192"/>
                  </a:ln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5" name="Google Shape;20085;p69"/>
            <p:cNvSpPr/>
            <p:nvPr/>
          </p:nvSpPr>
          <p:spPr>
            <a:xfrm>
              <a:off x="4287668" y="2221441"/>
              <a:ext cx="49599" cy="47816"/>
            </a:xfrm>
            <a:custGeom>
              <a:avLst/>
              <a:gdLst/>
              <a:ahLst/>
              <a:cxnLst/>
              <a:rect l="l" t="t" r="r" b="b"/>
              <a:pathLst>
                <a:path w="1892" h="1824" extrusionOk="0">
                  <a:moveTo>
                    <a:pt x="816" y="1"/>
                  </a:moveTo>
                  <a:cubicBezTo>
                    <a:pt x="672" y="1"/>
                    <a:pt x="528" y="55"/>
                    <a:pt x="419" y="163"/>
                  </a:cubicBezTo>
                  <a:lnTo>
                    <a:pt x="1" y="582"/>
                  </a:lnTo>
                  <a:lnTo>
                    <a:pt x="1257" y="1823"/>
                  </a:lnTo>
                  <a:lnTo>
                    <a:pt x="1675" y="1404"/>
                  </a:lnTo>
                  <a:cubicBezTo>
                    <a:pt x="1892" y="1188"/>
                    <a:pt x="1892" y="827"/>
                    <a:pt x="1675" y="611"/>
                  </a:cubicBezTo>
                  <a:lnTo>
                    <a:pt x="1213" y="163"/>
                  </a:lnTo>
                  <a:cubicBezTo>
                    <a:pt x="1105" y="55"/>
                    <a:pt x="961" y="1"/>
                    <a:pt x="816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6" name="Google Shape;20086;p69"/>
            <p:cNvSpPr/>
            <p:nvPr/>
          </p:nvSpPr>
          <p:spPr>
            <a:xfrm>
              <a:off x="4287668" y="2221545"/>
              <a:ext cx="32585" cy="26136"/>
            </a:xfrm>
            <a:custGeom>
              <a:avLst/>
              <a:gdLst/>
              <a:ahLst/>
              <a:cxnLst/>
              <a:rect l="l" t="t" r="r" b="b"/>
              <a:pathLst>
                <a:path w="1243" h="997" extrusionOk="0">
                  <a:moveTo>
                    <a:pt x="708" y="0"/>
                  </a:moveTo>
                  <a:cubicBezTo>
                    <a:pt x="593" y="15"/>
                    <a:pt x="492" y="72"/>
                    <a:pt x="405" y="159"/>
                  </a:cubicBezTo>
                  <a:lnTo>
                    <a:pt x="102" y="462"/>
                  </a:lnTo>
                  <a:lnTo>
                    <a:pt x="1" y="578"/>
                  </a:lnTo>
                  <a:lnTo>
                    <a:pt x="434" y="996"/>
                  </a:lnTo>
                  <a:lnTo>
                    <a:pt x="1242" y="188"/>
                  </a:lnTo>
                  <a:lnTo>
                    <a:pt x="1213" y="159"/>
                  </a:lnTo>
                  <a:lnTo>
                    <a:pt x="1185" y="116"/>
                  </a:lnTo>
                  <a:lnTo>
                    <a:pt x="1170" y="101"/>
                  </a:lnTo>
                  <a:lnTo>
                    <a:pt x="1112" y="87"/>
                  </a:lnTo>
                  <a:cubicBezTo>
                    <a:pt x="1011" y="29"/>
                    <a:pt x="910" y="0"/>
                    <a:pt x="809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87" name="Google Shape;20087;p69"/>
          <p:cNvGrpSpPr/>
          <p:nvPr/>
        </p:nvGrpSpPr>
        <p:grpSpPr>
          <a:xfrm>
            <a:off x="4659658" y="1500266"/>
            <a:ext cx="422743" cy="377784"/>
            <a:chOff x="4659658" y="1500266"/>
            <a:chExt cx="422743" cy="377784"/>
          </a:xfrm>
        </p:grpSpPr>
        <p:sp>
          <p:nvSpPr>
            <p:cNvPr id="20088" name="Google Shape;20088;p69"/>
            <p:cNvSpPr/>
            <p:nvPr/>
          </p:nvSpPr>
          <p:spPr>
            <a:xfrm>
              <a:off x="4786067" y="1537727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42" y="0"/>
                  </a:moveTo>
                  <a:cubicBezTo>
                    <a:pt x="1097" y="0"/>
                    <a:pt x="0" y="1092"/>
                    <a:pt x="0" y="2440"/>
                  </a:cubicBezTo>
                  <a:cubicBezTo>
                    <a:pt x="0" y="3797"/>
                    <a:pt x="1097" y="4909"/>
                    <a:pt x="2454" y="4909"/>
                  </a:cubicBezTo>
                  <a:cubicBezTo>
                    <a:pt x="3811" y="4909"/>
                    <a:pt x="4908" y="3811"/>
                    <a:pt x="4908" y="2455"/>
                  </a:cubicBezTo>
                  <a:cubicBezTo>
                    <a:pt x="4923" y="1098"/>
                    <a:pt x="3826" y="1"/>
                    <a:pt x="2469" y="1"/>
                  </a:cubicBezTo>
                  <a:cubicBezTo>
                    <a:pt x="2460" y="0"/>
                    <a:pt x="2451" y="0"/>
                    <a:pt x="244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9" name="Google Shape;20089;p69"/>
            <p:cNvSpPr/>
            <p:nvPr/>
          </p:nvSpPr>
          <p:spPr>
            <a:xfrm>
              <a:off x="4783419" y="1537544"/>
              <a:ext cx="75316" cy="128873"/>
            </a:xfrm>
            <a:custGeom>
              <a:avLst/>
              <a:gdLst/>
              <a:ahLst/>
              <a:cxnLst/>
              <a:rect l="l" t="t" r="r" b="b"/>
              <a:pathLst>
                <a:path w="2873" h="4916" extrusionOk="0">
                  <a:moveTo>
                    <a:pt x="2543" y="0"/>
                  </a:moveTo>
                  <a:cubicBezTo>
                    <a:pt x="1266" y="0"/>
                    <a:pt x="181" y="985"/>
                    <a:pt x="101" y="2288"/>
                  </a:cubicBezTo>
                  <a:cubicBezTo>
                    <a:pt x="0" y="3717"/>
                    <a:pt x="1126" y="4916"/>
                    <a:pt x="2541" y="4916"/>
                  </a:cubicBezTo>
                  <a:cubicBezTo>
                    <a:pt x="2642" y="4916"/>
                    <a:pt x="2757" y="4916"/>
                    <a:pt x="2859" y="4901"/>
                  </a:cubicBezTo>
                  <a:cubicBezTo>
                    <a:pt x="1632" y="4728"/>
                    <a:pt x="722" y="3689"/>
                    <a:pt x="722" y="2462"/>
                  </a:cubicBezTo>
                  <a:cubicBezTo>
                    <a:pt x="737" y="1220"/>
                    <a:pt x="1646" y="181"/>
                    <a:pt x="2873" y="22"/>
                  </a:cubicBezTo>
                  <a:cubicBezTo>
                    <a:pt x="2762" y="7"/>
                    <a:pt x="2651" y="0"/>
                    <a:pt x="254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0" name="Google Shape;20090;p69"/>
            <p:cNvSpPr/>
            <p:nvPr/>
          </p:nvSpPr>
          <p:spPr>
            <a:xfrm>
              <a:off x="4806489" y="1558175"/>
              <a:ext cx="87820" cy="87820"/>
            </a:xfrm>
            <a:custGeom>
              <a:avLst/>
              <a:gdLst/>
              <a:ahLst/>
              <a:cxnLst/>
              <a:rect l="l" t="t" r="r" b="b"/>
              <a:pathLst>
                <a:path w="3350" h="3350" extrusionOk="0">
                  <a:moveTo>
                    <a:pt x="1690" y="0"/>
                  </a:moveTo>
                  <a:cubicBezTo>
                    <a:pt x="766" y="0"/>
                    <a:pt x="15" y="751"/>
                    <a:pt x="15" y="1660"/>
                  </a:cubicBezTo>
                  <a:cubicBezTo>
                    <a:pt x="1" y="2584"/>
                    <a:pt x="752" y="3335"/>
                    <a:pt x="1675" y="3349"/>
                  </a:cubicBezTo>
                  <a:cubicBezTo>
                    <a:pt x="2599" y="3349"/>
                    <a:pt x="3350" y="2598"/>
                    <a:pt x="3350" y="1675"/>
                  </a:cubicBezTo>
                  <a:cubicBezTo>
                    <a:pt x="3350" y="751"/>
                    <a:pt x="2614" y="0"/>
                    <a:pt x="169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1" name="Google Shape;20091;p69"/>
            <p:cNvSpPr/>
            <p:nvPr/>
          </p:nvSpPr>
          <p:spPr>
            <a:xfrm>
              <a:off x="4806489" y="1558096"/>
              <a:ext cx="52246" cy="87951"/>
            </a:xfrm>
            <a:custGeom>
              <a:avLst/>
              <a:gdLst/>
              <a:ahLst/>
              <a:cxnLst/>
              <a:rect l="l" t="t" r="r" b="b"/>
              <a:pathLst>
                <a:path w="1993" h="3355" extrusionOk="0">
                  <a:moveTo>
                    <a:pt x="1671" y="0"/>
                  </a:moveTo>
                  <a:cubicBezTo>
                    <a:pt x="775" y="0"/>
                    <a:pt x="1" y="735"/>
                    <a:pt x="1" y="1678"/>
                  </a:cubicBezTo>
                  <a:cubicBezTo>
                    <a:pt x="1" y="2620"/>
                    <a:pt x="775" y="3355"/>
                    <a:pt x="1671" y="3355"/>
                  </a:cubicBezTo>
                  <a:cubicBezTo>
                    <a:pt x="1777" y="3355"/>
                    <a:pt x="1885" y="3345"/>
                    <a:pt x="1993" y="3323"/>
                  </a:cubicBezTo>
                  <a:cubicBezTo>
                    <a:pt x="1213" y="3164"/>
                    <a:pt x="650" y="2471"/>
                    <a:pt x="650" y="1678"/>
                  </a:cubicBezTo>
                  <a:cubicBezTo>
                    <a:pt x="650" y="869"/>
                    <a:pt x="1213" y="191"/>
                    <a:pt x="1993" y="32"/>
                  </a:cubicBezTo>
                  <a:cubicBezTo>
                    <a:pt x="1885" y="11"/>
                    <a:pt x="1777" y="0"/>
                    <a:pt x="1671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2" name="Google Shape;20092;p69"/>
            <p:cNvSpPr/>
            <p:nvPr/>
          </p:nvSpPr>
          <p:spPr>
            <a:xfrm>
              <a:off x="4832599" y="1572541"/>
              <a:ext cx="34473" cy="60190"/>
            </a:xfrm>
            <a:custGeom>
              <a:avLst/>
              <a:gdLst/>
              <a:ahLst/>
              <a:cxnLst/>
              <a:rect l="l" t="t" r="r" b="b"/>
              <a:pathLst>
                <a:path w="1315" h="2296" extrusionOk="0">
                  <a:moveTo>
                    <a:pt x="622" y="463"/>
                  </a:moveTo>
                  <a:lnTo>
                    <a:pt x="622" y="881"/>
                  </a:lnTo>
                  <a:cubicBezTo>
                    <a:pt x="448" y="809"/>
                    <a:pt x="405" y="751"/>
                    <a:pt x="405" y="665"/>
                  </a:cubicBezTo>
                  <a:cubicBezTo>
                    <a:pt x="405" y="535"/>
                    <a:pt x="506" y="477"/>
                    <a:pt x="622" y="463"/>
                  </a:cubicBezTo>
                  <a:close/>
                  <a:moveTo>
                    <a:pt x="766" y="1329"/>
                  </a:moveTo>
                  <a:cubicBezTo>
                    <a:pt x="935" y="1399"/>
                    <a:pt x="980" y="1483"/>
                    <a:pt x="982" y="1581"/>
                  </a:cubicBezTo>
                  <a:lnTo>
                    <a:pt x="982" y="1581"/>
                  </a:lnTo>
                  <a:cubicBezTo>
                    <a:pt x="979" y="1708"/>
                    <a:pt x="894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1"/>
                  </a:moveTo>
                  <a:cubicBezTo>
                    <a:pt x="651" y="1"/>
                    <a:pt x="607" y="29"/>
                    <a:pt x="607" y="73"/>
                  </a:cubicBezTo>
                  <a:lnTo>
                    <a:pt x="607" y="145"/>
                  </a:lnTo>
                  <a:cubicBezTo>
                    <a:pt x="275" y="188"/>
                    <a:pt x="59" y="333"/>
                    <a:pt x="59" y="693"/>
                  </a:cubicBezTo>
                  <a:cubicBezTo>
                    <a:pt x="59" y="1040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1"/>
                    <a:pt x="333" y="1718"/>
                    <a:pt x="246" y="1632"/>
                  </a:cubicBezTo>
                  <a:cubicBezTo>
                    <a:pt x="219" y="1616"/>
                    <a:pt x="190" y="1607"/>
                    <a:pt x="163" y="1607"/>
                  </a:cubicBezTo>
                  <a:cubicBezTo>
                    <a:pt x="117" y="1607"/>
                    <a:pt x="77" y="1630"/>
                    <a:pt x="59" y="1675"/>
                  </a:cubicBezTo>
                  <a:cubicBezTo>
                    <a:pt x="1" y="1733"/>
                    <a:pt x="1" y="1848"/>
                    <a:pt x="59" y="1920"/>
                  </a:cubicBezTo>
                  <a:cubicBezTo>
                    <a:pt x="193" y="2054"/>
                    <a:pt x="364" y="2139"/>
                    <a:pt x="561" y="2139"/>
                  </a:cubicBezTo>
                  <a:cubicBezTo>
                    <a:pt x="576" y="2139"/>
                    <a:pt x="592" y="2138"/>
                    <a:pt x="607" y="2137"/>
                  </a:cubicBezTo>
                  <a:lnTo>
                    <a:pt x="607" y="2137"/>
                  </a:lnTo>
                  <a:lnTo>
                    <a:pt x="593" y="2151"/>
                  </a:lnTo>
                  <a:lnTo>
                    <a:pt x="593" y="2224"/>
                  </a:lnTo>
                  <a:cubicBezTo>
                    <a:pt x="593" y="2267"/>
                    <a:pt x="636" y="2296"/>
                    <a:pt x="679" y="2296"/>
                  </a:cubicBezTo>
                  <a:cubicBezTo>
                    <a:pt x="723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84" y="2123"/>
                    <a:pt x="1315" y="1848"/>
                    <a:pt x="1315" y="1545"/>
                  </a:cubicBezTo>
                  <a:cubicBezTo>
                    <a:pt x="1315" y="1213"/>
                    <a:pt x="1098" y="1069"/>
                    <a:pt x="780" y="953"/>
                  </a:cubicBezTo>
                  <a:lnTo>
                    <a:pt x="780" y="448"/>
                  </a:lnTo>
                  <a:cubicBezTo>
                    <a:pt x="881" y="463"/>
                    <a:pt x="968" y="491"/>
                    <a:pt x="1055" y="549"/>
                  </a:cubicBezTo>
                  <a:cubicBezTo>
                    <a:pt x="1073" y="558"/>
                    <a:pt x="1094" y="563"/>
                    <a:pt x="1115" y="563"/>
                  </a:cubicBezTo>
                  <a:cubicBezTo>
                    <a:pt x="1162" y="563"/>
                    <a:pt x="1208" y="541"/>
                    <a:pt x="1228" y="491"/>
                  </a:cubicBezTo>
                  <a:cubicBezTo>
                    <a:pt x="1286" y="419"/>
                    <a:pt x="1286" y="318"/>
                    <a:pt x="1214" y="260"/>
                  </a:cubicBezTo>
                  <a:cubicBezTo>
                    <a:pt x="1098" y="174"/>
                    <a:pt x="939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37" y="1"/>
                    <a:pt x="6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3" name="Google Shape;20093;p69"/>
            <p:cNvSpPr/>
            <p:nvPr/>
          </p:nvSpPr>
          <p:spPr>
            <a:xfrm>
              <a:off x="4885973" y="1500266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69" y="0"/>
                  </a:moveTo>
                  <a:cubicBezTo>
                    <a:pt x="1112" y="0"/>
                    <a:pt x="15" y="1098"/>
                    <a:pt x="0" y="2454"/>
                  </a:cubicBezTo>
                  <a:cubicBezTo>
                    <a:pt x="0" y="3811"/>
                    <a:pt x="1097" y="4908"/>
                    <a:pt x="2454" y="4908"/>
                  </a:cubicBezTo>
                  <a:cubicBezTo>
                    <a:pt x="2463" y="4909"/>
                    <a:pt x="2472" y="4909"/>
                    <a:pt x="2481" y="4909"/>
                  </a:cubicBezTo>
                  <a:cubicBezTo>
                    <a:pt x="3826" y="4909"/>
                    <a:pt x="4908" y="3817"/>
                    <a:pt x="4923" y="2469"/>
                  </a:cubicBezTo>
                  <a:cubicBezTo>
                    <a:pt x="4923" y="1112"/>
                    <a:pt x="3826" y="0"/>
                    <a:pt x="2469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4" name="Google Shape;20094;p69"/>
            <p:cNvSpPr/>
            <p:nvPr/>
          </p:nvSpPr>
          <p:spPr>
            <a:xfrm>
              <a:off x="4883325" y="1500449"/>
              <a:ext cx="75316" cy="128506"/>
            </a:xfrm>
            <a:custGeom>
              <a:avLst/>
              <a:gdLst/>
              <a:ahLst/>
              <a:cxnLst/>
              <a:rect l="l" t="t" r="r" b="b"/>
              <a:pathLst>
                <a:path w="2873" h="4902" extrusionOk="0">
                  <a:moveTo>
                    <a:pt x="2545" y="0"/>
                  </a:moveTo>
                  <a:cubicBezTo>
                    <a:pt x="1278" y="0"/>
                    <a:pt x="181" y="985"/>
                    <a:pt x="101" y="2289"/>
                  </a:cubicBezTo>
                  <a:cubicBezTo>
                    <a:pt x="0" y="3703"/>
                    <a:pt x="1126" y="4901"/>
                    <a:pt x="2541" y="4901"/>
                  </a:cubicBezTo>
                  <a:cubicBezTo>
                    <a:pt x="2642" y="4901"/>
                    <a:pt x="2757" y="4901"/>
                    <a:pt x="2858" y="4887"/>
                  </a:cubicBezTo>
                  <a:cubicBezTo>
                    <a:pt x="1631" y="4728"/>
                    <a:pt x="722" y="3674"/>
                    <a:pt x="722" y="2447"/>
                  </a:cubicBezTo>
                  <a:cubicBezTo>
                    <a:pt x="736" y="1206"/>
                    <a:pt x="1646" y="167"/>
                    <a:pt x="2873" y="22"/>
                  </a:cubicBezTo>
                  <a:cubicBezTo>
                    <a:pt x="2763" y="8"/>
                    <a:pt x="2653" y="0"/>
                    <a:pt x="254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5" name="Google Shape;20095;p69"/>
            <p:cNvSpPr/>
            <p:nvPr/>
          </p:nvSpPr>
          <p:spPr>
            <a:xfrm>
              <a:off x="4906787" y="1521081"/>
              <a:ext cx="87427" cy="87427"/>
            </a:xfrm>
            <a:custGeom>
              <a:avLst/>
              <a:gdLst/>
              <a:ahLst/>
              <a:cxnLst/>
              <a:rect l="l" t="t" r="r" b="b"/>
              <a:pathLst>
                <a:path w="3335" h="3335" extrusionOk="0">
                  <a:moveTo>
                    <a:pt x="1649" y="0"/>
                  </a:moveTo>
                  <a:cubicBezTo>
                    <a:pt x="737" y="0"/>
                    <a:pt x="0" y="745"/>
                    <a:pt x="0" y="1660"/>
                  </a:cubicBezTo>
                  <a:cubicBezTo>
                    <a:pt x="0" y="2584"/>
                    <a:pt x="736" y="3335"/>
                    <a:pt x="1660" y="3335"/>
                  </a:cubicBezTo>
                  <a:cubicBezTo>
                    <a:pt x="2584" y="3335"/>
                    <a:pt x="3335" y="2599"/>
                    <a:pt x="3335" y="1675"/>
                  </a:cubicBezTo>
                  <a:cubicBezTo>
                    <a:pt x="3335" y="751"/>
                    <a:pt x="2599" y="0"/>
                    <a:pt x="1675" y="0"/>
                  </a:cubicBezTo>
                  <a:cubicBezTo>
                    <a:pt x="1666" y="0"/>
                    <a:pt x="1657" y="0"/>
                    <a:pt x="1649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6" name="Google Shape;20096;p69"/>
            <p:cNvSpPr/>
            <p:nvPr/>
          </p:nvSpPr>
          <p:spPr>
            <a:xfrm>
              <a:off x="4906394" y="1521002"/>
              <a:ext cx="52246" cy="87584"/>
            </a:xfrm>
            <a:custGeom>
              <a:avLst/>
              <a:gdLst/>
              <a:ahLst/>
              <a:cxnLst/>
              <a:rect l="l" t="t" r="r" b="b"/>
              <a:pathLst>
                <a:path w="1993" h="3341" extrusionOk="0">
                  <a:moveTo>
                    <a:pt x="1667" y="0"/>
                  </a:moveTo>
                  <a:cubicBezTo>
                    <a:pt x="772" y="0"/>
                    <a:pt x="1" y="722"/>
                    <a:pt x="1" y="1663"/>
                  </a:cubicBezTo>
                  <a:cubicBezTo>
                    <a:pt x="1" y="2606"/>
                    <a:pt x="775" y="3341"/>
                    <a:pt x="1671" y="3341"/>
                  </a:cubicBezTo>
                  <a:cubicBezTo>
                    <a:pt x="1777" y="3341"/>
                    <a:pt x="1885" y="3330"/>
                    <a:pt x="1993" y="3309"/>
                  </a:cubicBezTo>
                  <a:cubicBezTo>
                    <a:pt x="1213" y="3150"/>
                    <a:pt x="650" y="2457"/>
                    <a:pt x="650" y="1663"/>
                  </a:cubicBezTo>
                  <a:cubicBezTo>
                    <a:pt x="650" y="870"/>
                    <a:pt x="1213" y="177"/>
                    <a:pt x="1993" y="32"/>
                  </a:cubicBezTo>
                  <a:cubicBezTo>
                    <a:pt x="1883" y="11"/>
                    <a:pt x="1774" y="0"/>
                    <a:pt x="166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7" name="Google Shape;20097;p69"/>
            <p:cNvSpPr/>
            <p:nvPr/>
          </p:nvSpPr>
          <p:spPr>
            <a:xfrm>
              <a:off x="4932504" y="1535079"/>
              <a:ext cx="34840" cy="60190"/>
            </a:xfrm>
            <a:custGeom>
              <a:avLst/>
              <a:gdLst/>
              <a:ahLst/>
              <a:cxnLst/>
              <a:rect l="l" t="t" r="r" b="b"/>
              <a:pathLst>
                <a:path w="1329" h="2296" extrusionOk="0">
                  <a:moveTo>
                    <a:pt x="636" y="462"/>
                  </a:moveTo>
                  <a:lnTo>
                    <a:pt x="636" y="881"/>
                  </a:lnTo>
                  <a:cubicBezTo>
                    <a:pt x="448" y="809"/>
                    <a:pt x="405" y="766"/>
                    <a:pt x="405" y="665"/>
                  </a:cubicBezTo>
                  <a:cubicBezTo>
                    <a:pt x="405" y="535"/>
                    <a:pt x="506" y="477"/>
                    <a:pt x="636" y="462"/>
                  </a:cubicBezTo>
                  <a:close/>
                  <a:moveTo>
                    <a:pt x="766" y="1329"/>
                  </a:moveTo>
                  <a:cubicBezTo>
                    <a:pt x="954" y="1401"/>
                    <a:pt x="982" y="1487"/>
                    <a:pt x="982" y="1588"/>
                  </a:cubicBezTo>
                  <a:cubicBezTo>
                    <a:pt x="982" y="1704"/>
                    <a:pt x="896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0"/>
                  </a:moveTo>
                  <a:cubicBezTo>
                    <a:pt x="650" y="0"/>
                    <a:pt x="607" y="29"/>
                    <a:pt x="607" y="73"/>
                  </a:cubicBezTo>
                  <a:lnTo>
                    <a:pt x="607" y="159"/>
                  </a:lnTo>
                  <a:cubicBezTo>
                    <a:pt x="275" y="188"/>
                    <a:pt x="59" y="347"/>
                    <a:pt x="59" y="693"/>
                  </a:cubicBezTo>
                  <a:cubicBezTo>
                    <a:pt x="59" y="1054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0"/>
                    <a:pt x="333" y="1733"/>
                    <a:pt x="246" y="1632"/>
                  </a:cubicBezTo>
                  <a:cubicBezTo>
                    <a:pt x="219" y="1615"/>
                    <a:pt x="192" y="1607"/>
                    <a:pt x="167" y="1607"/>
                  </a:cubicBezTo>
                  <a:cubicBezTo>
                    <a:pt x="124" y="1607"/>
                    <a:pt x="86" y="1630"/>
                    <a:pt x="59" y="1675"/>
                  </a:cubicBezTo>
                  <a:cubicBezTo>
                    <a:pt x="1" y="1747"/>
                    <a:pt x="1" y="1848"/>
                    <a:pt x="59" y="1920"/>
                  </a:cubicBezTo>
                  <a:cubicBezTo>
                    <a:pt x="203" y="2065"/>
                    <a:pt x="391" y="2151"/>
                    <a:pt x="607" y="2151"/>
                  </a:cubicBezTo>
                  <a:lnTo>
                    <a:pt x="593" y="2224"/>
                  </a:lnTo>
                  <a:cubicBezTo>
                    <a:pt x="593" y="2267"/>
                    <a:pt x="650" y="2296"/>
                    <a:pt x="694" y="2296"/>
                  </a:cubicBezTo>
                  <a:cubicBezTo>
                    <a:pt x="737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98" y="2122"/>
                    <a:pt x="1329" y="1863"/>
                    <a:pt x="1315" y="1545"/>
                  </a:cubicBezTo>
                  <a:cubicBezTo>
                    <a:pt x="1315" y="1199"/>
                    <a:pt x="1084" y="1054"/>
                    <a:pt x="795" y="953"/>
                  </a:cubicBezTo>
                  <a:lnTo>
                    <a:pt x="795" y="448"/>
                  </a:lnTo>
                  <a:cubicBezTo>
                    <a:pt x="982" y="477"/>
                    <a:pt x="1040" y="563"/>
                    <a:pt x="1127" y="563"/>
                  </a:cubicBezTo>
                  <a:cubicBezTo>
                    <a:pt x="1199" y="563"/>
                    <a:pt x="1242" y="491"/>
                    <a:pt x="1257" y="419"/>
                  </a:cubicBezTo>
                  <a:cubicBezTo>
                    <a:pt x="1300" y="304"/>
                    <a:pt x="1228" y="246"/>
                    <a:pt x="1098" y="203"/>
                  </a:cubicBezTo>
                  <a:cubicBezTo>
                    <a:pt x="997" y="159"/>
                    <a:pt x="896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52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8" name="Google Shape;20098;p69"/>
            <p:cNvSpPr/>
            <p:nvPr/>
          </p:nvSpPr>
          <p:spPr>
            <a:xfrm>
              <a:off x="4659658" y="1714836"/>
              <a:ext cx="144969" cy="163215"/>
            </a:xfrm>
            <a:custGeom>
              <a:avLst/>
              <a:gdLst/>
              <a:ahLst/>
              <a:cxnLst/>
              <a:rect l="l" t="t" r="r" b="b"/>
              <a:pathLst>
                <a:path w="5530" h="6226" extrusionOk="0">
                  <a:moveTo>
                    <a:pt x="3682" y="0"/>
                  </a:moveTo>
                  <a:lnTo>
                    <a:pt x="275" y="1285"/>
                  </a:lnTo>
                  <a:cubicBezTo>
                    <a:pt x="88" y="1343"/>
                    <a:pt x="1" y="1530"/>
                    <a:pt x="73" y="1718"/>
                  </a:cubicBezTo>
                  <a:lnTo>
                    <a:pt x="1675" y="6005"/>
                  </a:lnTo>
                  <a:cubicBezTo>
                    <a:pt x="1721" y="6142"/>
                    <a:pt x="1857" y="6225"/>
                    <a:pt x="1998" y="6225"/>
                  </a:cubicBezTo>
                  <a:cubicBezTo>
                    <a:pt x="2035" y="6225"/>
                    <a:pt x="2072" y="6220"/>
                    <a:pt x="2108" y="6207"/>
                  </a:cubicBezTo>
                  <a:lnTo>
                    <a:pt x="5530" y="4923"/>
                  </a:lnTo>
                  <a:lnTo>
                    <a:pt x="3682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9" name="Google Shape;20099;p69"/>
            <p:cNvSpPr/>
            <p:nvPr/>
          </p:nvSpPr>
          <p:spPr>
            <a:xfrm>
              <a:off x="4699400" y="1824939"/>
              <a:ext cx="105227" cy="52928"/>
            </a:xfrm>
            <a:custGeom>
              <a:avLst/>
              <a:gdLst/>
              <a:ahLst/>
              <a:cxnLst/>
              <a:rect l="l" t="t" r="r" b="b"/>
              <a:pathLst>
                <a:path w="4014" h="2019" extrusionOk="0">
                  <a:moveTo>
                    <a:pt x="3739" y="1"/>
                  </a:moveTo>
                  <a:lnTo>
                    <a:pt x="3682" y="30"/>
                  </a:lnTo>
                  <a:lnTo>
                    <a:pt x="1" y="1401"/>
                  </a:lnTo>
                  <a:lnTo>
                    <a:pt x="159" y="1805"/>
                  </a:lnTo>
                  <a:cubicBezTo>
                    <a:pt x="203" y="1937"/>
                    <a:pt x="330" y="2019"/>
                    <a:pt x="465" y="2019"/>
                  </a:cubicBezTo>
                  <a:cubicBezTo>
                    <a:pt x="508" y="2019"/>
                    <a:pt x="551" y="2010"/>
                    <a:pt x="592" y="1993"/>
                  </a:cubicBezTo>
                  <a:lnTo>
                    <a:pt x="4014" y="723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0" name="Google Shape;20100;p69"/>
            <p:cNvSpPr/>
            <p:nvPr/>
          </p:nvSpPr>
          <p:spPr>
            <a:xfrm>
              <a:off x="4800066" y="1641276"/>
              <a:ext cx="282336" cy="173858"/>
            </a:xfrm>
            <a:custGeom>
              <a:avLst/>
              <a:gdLst/>
              <a:ahLst/>
              <a:cxnLst/>
              <a:rect l="l" t="t" r="r" b="b"/>
              <a:pathLst>
                <a:path w="10770" h="6632" extrusionOk="0">
                  <a:moveTo>
                    <a:pt x="9581" y="1"/>
                  </a:moveTo>
                  <a:cubicBezTo>
                    <a:pt x="9150" y="1"/>
                    <a:pt x="8803" y="341"/>
                    <a:pt x="8763" y="381"/>
                  </a:cubicBezTo>
                  <a:lnTo>
                    <a:pt x="5933" y="2720"/>
                  </a:lnTo>
                  <a:cubicBezTo>
                    <a:pt x="5905" y="2267"/>
                    <a:pt x="5530" y="1911"/>
                    <a:pt x="5066" y="1911"/>
                  </a:cubicBezTo>
                  <a:cubicBezTo>
                    <a:pt x="5057" y="1911"/>
                    <a:pt x="5048" y="1911"/>
                    <a:pt x="5038" y="1911"/>
                  </a:cubicBezTo>
                  <a:cubicBezTo>
                    <a:pt x="4300" y="1911"/>
                    <a:pt x="3764" y="1907"/>
                    <a:pt x="3361" y="1907"/>
                  </a:cubicBezTo>
                  <a:cubicBezTo>
                    <a:pt x="2487" y="1907"/>
                    <a:pt x="2233" y="1927"/>
                    <a:pt x="1877" y="2056"/>
                  </a:cubicBezTo>
                  <a:lnTo>
                    <a:pt x="0" y="2835"/>
                  </a:lnTo>
                  <a:lnTo>
                    <a:pt x="1430" y="6632"/>
                  </a:lnTo>
                  <a:cubicBezTo>
                    <a:pt x="2518" y="6184"/>
                    <a:pt x="2486" y="6114"/>
                    <a:pt x="3497" y="6114"/>
                  </a:cubicBezTo>
                  <a:cubicBezTo>
                    <a:pt x="3854" y="6114"/>
                    <a:pt x="4341" y="6123"/>
                    <a:pt x="5053" y="6126"/>
                  </a:cubicBezTo>
                  <a:cubicBezTo>
                    <a:pt x="5659" y="6098"/>
                    <a:pt x="6237" y="5838"/>
                    <a:pt x="6641" y="5376"/>
                  </a:cubicBezTo>
                  <a:lnTo>
                    <a:pt x="10120" y="1651"/>
                  </a:lnTo>
                  <a:cubicBezTo>
                    <a:pt x="10235" y="1536"/>
                    <a:pt x="10769" y="843"/>
                    <a:pt x="10177" y="251"/>
                  </a:cubicBezTo>
                  <a:cubicBezTo>
                    <a:pt x="9975" y="66"/>
                    <a:pt x="9770" y="1"/>
                    <a:pt x="958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1" name="Google Shape;20101;p69"/>
            <p:cNvSpPr/>
            <p:nvPr/>
          </p:nvSpPr>
          <p:spPr>
            <a:xfrm>
              <a:off x="4800066" y="1707260"/>
              <a:ext cx="57175" cy="107875"/>
            </a:xfrm>
            <a:custGeom>
              <a:avLst/>
              <a:gdLst/>
              <a:ahLst/>
              <a:cxnLst/>
              <a:rect l="l" t="t" r="r" b="b"/>
              <a:pathLst>
                <a:path w="2181" h="4115" extrusionOk="0">
                  <a:moveTo>
                    <a:pt x="751" y="1"/>
                  </a:moveTo>
                  <a:lnTo>
                    <a:pt x="0" y="318"/>
                  </a:lnTo>
                  <a:lnTo>
                    <a:pt x="1430" y="4115"/>
                  </a:lnTo>
                  <a:lnTo>
                    <a:pt x="2180" y="381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2" name="Google Shape;20102;p69"/>
            <p:cNvSpPr/>
            <p:nvPr/>
          </p:nvSpPr>
          <p:spPr>
            <a:xfrm>
              <a:off x="4874228" y="1692501"/>
              <a:ext cx="81004" cy="51827"/>
            </a:xfrm>
            <a:custGeom>
              <a:avLst/>
              <a:gdLst/>
              <a:ahLst/>
              <a:cxnLst/>
              <a:rect l="l" t="t" r="r" b="b"/>
              <a:pathLst>
                <a:path w="3090" h="1977" extrusionOk="0">
                  <a:moveTo>
                    <a:pt x="2527" y="1"/>
                  </a:moveTo>
                  <a:lnTo>
                    <a:pt x="2527" y="1"/>
                  </a:lnTo>
                  <a:cubicBezTo>
                    <a:pt x="2599" y="347"/>
                    <a:pt x="2671" y="939"/>
                    <a:pt x="2455" y="1256"/>
                  </a:cubicBezTo>
                  <a:cubicBezTo>
                    <a:pt x="2323" y="1441"/>
                    <a:pt x="2144" y="1481"/>
                    <a:pt x="1670" y="1481"/>
                  </a:cubicBezTo>
                  <a:cubicBezTo>
                    <a:pt x="1364" y="1481"/>
                    <a:pt x="935" y="1464"/>
                    <a:pt x="318" y="1459"/>
                  </a:cubicBezTo>
                  <a:cubicBezTo>
                    <a:pt x="1" y="1459"/>
                    <a:pt x="1" y="1964"/>
                    <a:pt x="318" y="1964"/>
                  </a:cubicBezTo>
                  <a:cubicBezTo>
                    <a:pt x="820" y="1964"/>
                    <a:pt x="1219" y="1977"/>
                    <a:pt x="1543" y="1977"/>
                  </a:cubicBezTo>
                  <a:cubicBezTo>
                    <a:pt x="2246" y="1977"/>
                    <a:pt x="2597" y="1916"/>
                    <a:pt x="2873" y="1531"/>
                  </a:cubicBezTo>
                  <a:cubicBezTo>
                    <a:pt x="3018" y="1300"/>
                    <a:pt x="3090" y="1026"/>
                    <a:pt x="3090" y="751"/>
                  </a:cubicBezTo>
                  <a:cubicBezTo>
                    <a:pt x="3061" y="405"/>
                    <a:pt x="2845" y="116"/>
                    <a:pt x="2527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3" name="Google Shape;20103;p69"/>
            <p:cNvSpPr/>
            <p:nvPr/>
          </p:nvSpPr>
          <p:spPr>
            <a:xfrm>
              <a:off x="4754662" y="1702200"/>
              <a:ext cx="88187" cy="142085"/>
            </a:xfrm>
            <a:custGeom>
              <a:avLst/>
              <a:gdLst/>
              <a:ahLst/>
              <a:cxnLst/>
              <a:rect l="l" t="t" r="r" b="b"/>
              <a:pathLst>
                <a:path w="3364" h="5420" extrusionOk="0">
                  <a:moveTo>
                    <a:pt x="1396" y="1"/>
                  </a:moveTo>
                  <a:cubicBezTo>
                    <a:pt x="1359" y="1"/>
                    <a:pt x="1322" y="7"/>
                    <a:pt x="1285" y="20"/>
                  </a:cubicBezTo>
                  <a:lnTo>
                    <a:pt x="0" y="497"/>
                  </a:lnTo>
                  <a:lnTo>
                    <a:pt x="1848" y="5419"/>
                  </a:lnTo>
                  <a:lnTo>
                    <a:pt x="3118" y="4943"/>
                  </a:lnTo>
                  <a:cubicBezTo>
                    <a:pt x="3277" y="4885"/>
                    <a:pt x="3364" y="4726"/>
                    <a:pt x="3306" y="4567"/>
                  </a:cubicBezTo>
                  <a:lnTo>
                    <a:pt x="1675" y="194"/>
                  </a:lnTo>
                  <a:cubicBezTo>
                    <a:pt x="1630" y="71"/>
                    <a:pt x="1518" y="1"/>
                    <a:pt x="139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4" name="Google Shape;20104;p69"/>
            <p:cNvSpPr/>
            <p:nvPr/>
          </p:nvSpPr>
          <p:spPr>
            <a:xfrm>
              <a:off x="4795898" y="1809446"/>
              <a:ext cx="46951" cy="35207"/>
            </a:xfrm>
            <a:custGeom>
              <a:avLst/>
              <a:gdLst/>
              <a:ahLst/>
              <a:cxnLst/>
              <a:rect l="l" t="t" r="r" b="b"/>
              <a:pathLst>
                <a:path w="1791" h="1343" extrusionOk="0">
                  <a:moveTo>
                    <a:pt x="1545" y="0"/>
                  </a:moveTo>
                  <a:cubicBezTo>
                    <a:pt x="1502" y="43"/>
                    <a:pt x="1459" y="72"/>
                    <a:pt x="1401" y="87"/>
                  </a:cubicBezTo>
                  <a:lnTo>
                    <a:pt x="1" y="621"/>
                  </a:lnTo>
                  <a:lnTo>
                    <a:pt x="261" y="1343"/>
                  </a:lnTo>
                  <a:lnTo>
                    <a:pt x="1545" y="866"/>
                  </a:lnTo>
                  <a:cubicBezTo>
                    <a:pt x="1704" y="809"/>
                    <a:pt x="1791" y="635"/>
                    <a:pt x="1719" y="476"/>
                  </a:cubicBezTo>
                  <a:lnTo>
                    <a:pt x="154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05" name="Google Shape;20105;p69"/>
          <p:cNvGrpSpPr/>
          <p:nvPr/>
        </p:nvGrpSpPr>
        <p:grpSpPr>
          <a:xfrm>
            <a:off x="5211406" y="1513504"/>
            <a:ext cx="260394" cy="351202"/>
            <a:chOff x="5211406" y="1513504"/>
            <a:chExt cx="260394" cy="351202"/>
          </a:xfrm>
        </p:grpSpPr>
        <p:sp>
          <p:nvSpPr>
            <p:cNvPr id="20106" name="Google Shape;20106;p69"/>
            <p:cNvSpPr/>
            <p:nvPr/>
          </p:nvSpPr>
          <p:spPr>
            <a:xfrm>
              <a:off x="5294297" y="1582765"/>
              <a:ext cx="33686" cy="74582"/>
            </a:xfrm>
            <a:custGeom>
              <a:avLst/>
              <a:gdLst/>
              <a:ahLst/>
              <a:cxnLst/>
              <a:rect l="l" t="t" r="r" b="b"/>
              <a:pathLst>
                <a:path w="1285" h="2845" extrusionOk="0">
                  <a:moveTo>
                    <a:pt x="780" y="0"/>
                  </a:moveTo>
                  <a:cubicBezTo>
                    <a:pt x="347" y="0"/>
                    <a:pt x="0" y="347"/>
                    <a:pt x="0" y="780"/>
                  </a:cubicBezTo>
                  <a:lnTo>
                    <a:pt x="0" y="953"/>
                  </a:lnTo>
                  <a:cubicBezTo>
                    <a:pt x="0" y="1184"/>
                    <a:pt x="29" y="1401"/>
                    <a:pt x="101" y="1617"/>
                  </a:cubicBezTo>
                  <a:lnTo>
                    <a:pt x="520" y="2844"/>
                  </a:lnTo>
                  <a:lnTo>
                    <a:pt x="1285" y="2844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7" name="Google Shape;20107;p69"/>
            <p:cNvSpPr/>
            <p:nvPr/>
          </p:nvSpPr>
          <p:spPr>
            <a:xfrm>
              <a:off x="5307903" y="1575949"/>
              <a:ext cx="81398" cy="81398"/>
            </a:xfrm>
            <a:custGeom>
              <a:avLst/>
              <a:gdLst/>
              <a:ahLst/>
              <a:cxnLst/>
              <a:rect l="l" t="t" r="r" b="b"/>
              <a:pathLst>
                <a:path w="3105" h="3105" extrusionOk="0">
                  <a:moveTo>
                    <a:pt x="766" y="1"/>
                  </a:moveTo>
                  <a:cubicBezTo>
                    <a:pt x="347" y="1"/>
                    <a:pt x="1" y="347"/>
                    <a:pt x="1" y="780"/>
                  </a:cubicBezTo>
                  <a:cubicBezTo>
                    <a:pt x="1" y="1069"/>
                    <a:pt x="232" y="1300"/>
                    <a:pt x="506" y="1300"/>
                  </a:cubicBezTo>
                  <a:lnTo>
                    <a:pt x="2585" y="3104"/>
                  </a:lnTo>
                  <a:lnTo>
                    <a:pt x="3018" y="1574"/>
                  </a:lnTo>
                  <a:cubicBezTo>
                    <a:pt x="3076" y="1386"/>
                    <a:pt x="3104" y="1199"/>
                    <a:pt x="3104" y="1011"/>
                  </a:cubicBezTo>
                  <a:lnTo>
                    <a:pt x="3104" y="520"/>
                  </a:lnTo>
                  <a:cubicBezTo>
                    <a:pt x="3104" y="231"/>
                    <a:pt x="2874" y="1"/>
                    <a:pt x="258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8" name="Google Shape;20108;p69"/>
            <p:cNvSpPr/>
            <p:nvPr/>
          </p:nvSpPr>
          <p:spPr>
            <a:xfrm>
              <a:off x="5321168" y="1677741"/>
              <a:ext cx="40895" cy="30305"/>
            </a:xfrm>
            <a:custGeom>
              <a:avLst/>
              <a:gdLst/>
              <a:ahLst/>
              <a:cxnLst/>
              <a:rect l="l" t="t" r="r" b="b"/>
              <a:pathLst>
                <a:path w="1560" h="1156" extrusionOk="0">
                  <a:moveTo>
                    <a:pt x="0" y="1"/>
                  </a:moveTo>
                  <a:lnTo>
                    <a:pt x="0" y="1155"/>
                  </a:lnTo>
                  <a:lnTo>
                    <a:pt x="1559" y="1155"/>
                  </a:lnTo>
                  <a:lnTo>
                    <a:pt x="155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9" name="Google Shape;20109;p69"/>
            <p:cNvSpPr/>
            <p:nvPr/>
          </p:nvSpPr>
          <p:spPr>
            <a:xfrm>
              <a:off x="5321168" y="1677741"/>
              <a:ext cx="40895" cy="16489"/>
            </a:xfrm>
            <a:custGeom>
              <a:avLst/>
              <a:gdLst/>
              <a:ahLst/>
              <a:cxnLst/>
              <a:rect l="l" t="t" r="r" b="b"/>
              <a:pathLst>
                <a:path w="1560" h="629" extrusionOk="0">
                  <a:moveTo>
                    <a:pt x="0" y="1"/>
                  </a:moveTo>
                  <a:lnTo>
                    <a:pt x="0" y="477"/>
                  </a:lnTo>
                  <a:cubicBezTo>
                    <a:pt x="253" y="578"/>
                    <a:pt x="520" y="629"/>
                    <a:pt x="785" y="629"/>
                  </a:cubicBezTo>
                  <a:cubicBezTo>
                    <a:pt x="1050" y="629"/>
                    <a:pt x="1314" y="578"/>
                    <a:pt x="1559" y="477"/>
                  </a:cubicBezTo>
                  <a:lnTo>
                    <a:pt x="1559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0" name="Google Shape;20110;p69"/>
            <p:cNvSpPr/>
            <p:nvPr/>
          </p:nvSpPr>
          <p:spPr>
            <a:xfrm>
              <a:off x="5273850" y="1694021"/>
              <a:ext cx="135872" cy="57542"/>
            </a:xfrm>
            <a:custGeom>
              <a:avLst/>
              <a:gdLst/>
              <a:ahLst/>
              <a:cxnLst/>
              <a:rect l="l" t="t" r="r" b="b"/>
              <a:pathLst>
                <a:path w="5183" h="2195" extrusionOk="0">
                  <a:moveTo>
                    <a:pt x="1805" y="0"/>
                  </a:moveTo>
                  <a:lnTo>
                    <a:pt x="564" y="361"/>
                  </a:lnTo>
                  <a:cubicBezTo>
                    <a:pt x="232" y="462"/>
                    <a:pt x="1" y="765"/>
                    <a:pt x="1" y="1112"/>
                  </a:cubicBezTo>
                  <a:lnTo>
                    <a:pt x="1" y="2195"/>
                  </a:lnTo>
                  <a:lnTo>
                    <a:pt x="5183" y="2195"/>
                  </a:lnTo>
                  <a:lnTo>
                    <a:pt x="5183" y="1112"/>
                  </a:lnTo>
                  <a:cubicBezTo>
                    <a:pt x="5183" y="765"/>
                    <a:pt x="4952" y="462"/>
                    <a:pt x="4620" y="361"/>
                  </a:cubicBezTo>
                  <a:lnTo>
                    <a:pt x="3364" y="0"/>
                  </a:lnTo>
                  <a:lnTo>
                    <a:pt x="2585" y="520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1" name="Google Shape;20111;p69"/>
            <p:cNvSpPr/>
            <p:nvPr/>
          </p:nvSpPr>
          <p:spPr>
            <a:xfrm>
              <a:off x="5334773" y="1708020"/>
              <a:ext cx="13658" cy="54527"/>
            </a:xfrm>
            <a:custGeom>
              <a:avLst/>
              <a:gdLst/>
              <a:ahLst/>
              <a:cxnLst/>
              <a:rect l="l" t="t" r="r" b="b"/>
              <a:pathLst>
                <a:path w="521" h="2080" extrusionOk="0">
                  <a:moveTo>
                    <a:pt x="131" y="0"/>
                  </a:moveTo>
                  <a:lnTo>
                    <a:pt x="1" y="2079"/>
                  </a:lnTo>
                  <a:lnTo>
                    <a:pt x="520" y="2079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2" name="Google Shape;20112;p69"/>
            <p:cNvSpPr/>
            <p:nvPr/>
          </p:nvSpPr>
          <p:spPr>
            <a:xfrm>
              <a:off x="5301113" y="1610002"/>
              <a:ext cx="81371" cy="74582"/>
            </a:xfrm>
            <a:custGeom>
              <a:avLst/>
              <a:gdLst/>
              <a:ahLst/>
              <a:cxnLst/>
              <a:rect l="l" t="t" r="r" b="b"/>
              <a:pathLst>
                <a:path w="3104" h="2845" extrusionOk="0">
                  <a:moveTo>
                    <a:pt x="996" y="1"/>
                  </a:moveTo>
                  <a:cubicBezTo>
                    <a:pt x="852" y="1"/>
                    <a:pt x="707" y="58"/>
                    <a:pt x="621" y="159"/>
                  </a:cubicBezTo>
                  <a:lnTo>
                    <a:pt x="144" y="621"/>
                  </a:lnTo>
                  <a:cubicBezTo>
                    <a:pt x="43" y="722"/>
                    <a:pt x="0" y="852"/>
                    <a:pt x="0" y="982"/>
                  </a:cubicBezTo>
                  <a:lnTo>
                    <a:pt x="0" y="1285"/>
                  </a:lnTo>
                  <a:cubicBezTo>
                    <a:pt x="0" y="2137"/>
                    <a:pt x="693" y="2844"/>
                    <a:pt x="1545" y="2844"/>
                  </a:cubicBezTo>
                  <a:cubicBezTo>
                    <a:pt x="2396" y="2830"/>
                    <a:pt x="3089" y="2152"/>
                    <a:pt x="3104" y="1300"/>
                  </a:cubicBezTo>
                  <a:lnTo>
                    <a:pt x="3104" y="968"/>
                  </a:lnTo>
                  <a:cubicBezTo>
                    <a:pt x="3104" y="824"/>
                    <a:pt x="3046" y="694"/>
                    <a:pt x="2959" y="607"/>
                  </a:cubicBezTo>
                  <a:cubicBezTo>
                    <a:pt x="2555" y="217"/>
                    <a:pt x="1819" y="30"/>
                    <a:pt x="99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3" name="Google Shape;20113;p69"/>
            <p:cNvSpPr/>
            <p:nvPr/>
          </p:nvSpPr>
          <p:spPr>
            <a:xfrm>
              <a:off x="5300720" y="1610002"/>
              <a:ext cx="81398" cy="72694"/>
            </a:xfrm>
            <a:custGeom>
              <a:avLst/>
              <a:gdLst/>
              <a:ahLst/>
              <a:cxnLst/>
              <a:rect l="l" t="t" r="r" b="b"/>
              <a:pathLst>
                <a:path w="3105" h="2773" extrusionOk="0">
                  <a:moveTo>
                    <a:pt x="997" y="1"/>
                  </a:moveTo>
                  <a:cubicBezTo>
                    <a:pt x="852" y="1"/>
                    <a:pt x="722" y="44"/>
                    <a:pt x="621" y="145"/>
                  </a:cubicBezTo>
                  <a:lnTo>
                    <a:pt x="159" y="621"/>
                  </a:lnTo>
                  <a:cubicBezTo>
                    <a:pt x="58" y="708"/>
                    <a:pt x="1" y="838"/>
                    <a:pt x="1" y="982"/>
                  </a:cubicBezTo>
                  <a:lnTo>
                    <a:pt x="1" y="1285"/>
                  </a:lnTo>
                  <a:cubicBezTo>
                    <a:pt x="1" y="1978"/>
                    <a:pt x="463" y="2585"/>
                    <a:pt x="1127" y="2772"/>
                  </a:cubicBezTo>
                  <a:cubicBezTo>
                    <a:pt x="896" y="2498"/>
                    <a:pt x="780" y="2152"/>
                    <a:pt x="780" y="1805"/>
                  </a:cubicBezTo>
                  <a:lnTo>
                    <a:pt x="780" y="1054"/>
                  </a:lnTo>
                  <a:cubicBezTo>
                    <a:pt x="780" y="760"/>
                    <a:pt x="1011" y="534"/>
                    <a:pt x="1302" y="534"/>
                  </a:cubicBezTo>
                  <a:cubicBezTo>
                    <a:pt x="1311" y="534"/>
                    <a:pt x="1320" y="534"/>
                    <a:pt x="1329" y="535"/>
                  </a:cubicBezTo>
                  <a:cubicBezTo>
                    <a:pt x="1848" y="564"/>
                    <a:pt x="2628" y="650"/>
                    <a:pt x="3104" y="881"/>
                  </a:cubicBezTo>
                  <a:cubicBezTo>
                    <a:pt x="3090" y="780"/>
                    <a:pt x="3032" y="665"/>
                    <a:pt x="2960" y="593"/>
                  </a:cubicBezTo>
                  <a:cubicBezTo>
                    <a:pt x="2556" y="203"/>
                    <a:pt x="1834" y="30"/>
                    <a:pt x="99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4" name="Google Shape;20114;p69"/>
            <p:cNvSpPr/>
            <p:nvPr/>
          </p:nvSpPr>
          <p:spPr>
            <a:xfrm>
              <a:off x="5334773" y="1707653"/>
              <a:ext cx="13658" cy="13632"/>
            </a:xfrm>
            <a:custGeom>
              <a:avLst/>
              <a:gdLst/>
              <a:ahLst/>
              <a:cxnLst/>
              <a:rect l="l" t="t" r="r" b="b"/>
              <a:pathLst>
                <a:path w="521" h="520" extrusionOk="0">
                  <a:moveTo>
                    <a:pt x="1" y="0"/>
                  </a:moveTo>
                  <a:lnTo>
                    <a:pt x="1" y="419"/>
                  </a:lnTo>
                  <a:cubicBezTo>
                    <a:pt x="1" y="476"/>
                    <a:pt x="59" y="520"/>
                    <a:pt x="116" y="520"/>
                  </a:cubicBezTo>
                  <a:lnTo>
                    <a:pt x="419" y="520"/>
                  </a:lnTo>
                  <a:cubicBezTo>
                    <a:pt x="477" y="520"/>
                    <a:pt x="520" y="476"/>
                    <a:pt x="520" y="419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5" name="Google Shape;20115;p69"/>
            <p:cNvSpPr/>
            <p:nvPr/>
          </p:nvSpPr>
          <p:spPr>
            <a:xfrm>
              <a:off x="5313959" y="1688778"/>
              <a:ext cx="27657" cy="28758"/>
            </a:xfrm>
            <a:custGeom>
              <a:avLst/>
              <a:gdLst/>
              <a:ahLst/>
              <a:cxnLst/>
              <a:rect l="l" t="t" r="r" b="b"/>
              <a:pathLst>
                <a:path w="1055" h="1097" extrusionOk="0">
                  <a:moveTo>
                    <a:pt x="243" y="1"/>
                  </a:moveTo>
                  <a:cubicBezTo>
                    <a:pt x="208" y="1"/>
                    <a:pt x="176" y="16"/>
                    <a:pt x="160" y="42"/>
                  </a:cubicBezTo>
                  <a:lnTo>
                    <a:pt x="1" y="287"/>
                  </a:lnTo>
                  <a:lnTo>
                    <a:pt x="391" y="1009"/>
                  </a:lnTo>
                  <a:cubicBezTo>
                    <a:pt x="419" y="1065"/>
                    <a:pt x="477" y="1097"/>
                    <a:pt x="534" y="1097"/>
                  </a:cubicBezTo>
                  <a:cubicBezTo>
                    <a:pt x="565" y="1097"/>
                    <a:pt x="596" y="1087"/>
                    <a:pt x="622" y="1066"/>
                  </a:cubicBezTo>
                  <a:lnTo>
                    <a:pt x="1055" y="720"/>
                  </a:lnTo>
                  <a:lnTo>
                    <a:pt x="318" y="27"/>
                  </a:lnTo>
                  <a:cubicBezTo>
                    <a:pt x="294" y="9"/>
                    <a:pt x="268" y="1"/>
                    <a:pt x="24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6" name="Google Shape;20116;p69"/>
            <p:cNvSpPr/>
            <p:nvPr/>
          </p:nvSpPr>
          <p:spPr>
            <a:xfrm>
              <a:off x="5341589" y="1688778"/>
              <a:ext cx="28024" cy="28758"/>
            </a:xfrm>
            <a:custGeom>
              <a:avLst/>
              <a:gdLst/>
              <a:ahLst/>
              <a:cxnLst/>
              <a:rect l="l" t="t" r="r" b="b"/>
              <a:pathLst>
                <a:path w="1069" h="1097" extrusionOk="0">
                  <a:moveTo>
                    <a:pt x="817" y="1"/>
                  </a:moveTo>
                  <a:cubicBezTo>
                    <a:pt x="793" y="1"/>
                    <a:pt x="769" y="9"/>
                    <a:pt x="751" y="27"/>
                  </a:cubicBezTo>
                  <a:lnTo>
                    <a:pt x="1" y="720"/>
                  </a:lnTo>
                  <a:lnTo>
                    <a:pt x="448" y="1066"/>
                  </a:lnTo>
                  <a:cubicBezTo>
                    <a:pt x="474" y="1087"/>
                    <a:pt x="503" y="1097"/>
                    <a:pt x="532" y="1097"/>
                  </a:cubicBezTo>
                  <a:cubicBezTo>
                    <a:pt x="586" y="1097"/>
                    <a:pt x="642" y="1065"/>
                    <a:pt x="679" y="1009"/>
                  </a:cubicBezTo>
                  <a:lnTo>
                    <a:pt x="1069" y="287"/>
                  </a:lnTo>
                  <a:lnTo>
                    <a:pt x="910" y="42"/>
                  </a:lnTo>
                  <a:cubicBezTo>
                    <a:pt x="885" y="16"/>
                    <a:pt x="850" y="1"/>
                    <a:pt x="817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7" name="Google Shape;20117;p69"/>
            <p:cNvSpPr/>
            <p:nvPr/>
          </p:nvSpPr>
          <p:spPr>
            <a:xfrm>
              <a:off x="5211406" y="1513504"/>
              <a:ext cx="260394" cy="351202"/>
            </a:xfrm>
            <a:custGeom>
              <a:avLst/>
              <a:gdLst/>
              <a:ahLst/>
              <a:cxnLst/>
              <a:rect l="l" t="t" r="r" b="b"/>
              <a:pathLst>
                <a:path w="9933" h="13397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97"/>
                    <a:pt x="4967" y="13397"/>
                  </a:cubicBezTo>
                  <a:cubicBezTo>
                    <a:pt x="4967" y="13397"/>
                    <a:pt x="9932" y="10149"/>
                    <a:pt x="9932" y="4966"/>
                  </a:cubicBezTo>
                  <a:cubicBezTo>
                    <a:pt x="9932" y="2224"/>
                    <a:pt x="7709" y="1"/>
                    <a:pt x="496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8" name="Google Shape;20118;p69"/>
            <p:cNvSpPr/>
            <p:nvPr/>
          </p:nvSpPr>
          <p:spPr>
            <a:xfrm>
              <a:off x="5211406" y="1513504"/>
              <a:ext cx="252450" cy="350835"/>
            </a:xfrm>
            <a:custGeom>
              <a:avLst/>
              <a:gdLst/>
              <a:ahLst/>
              <a:cxnLst/>
              <a:rect l="l" t="t" r="r" b="b"/>
              <a:pathLst>
                <a:path w="9630" h="13383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82"/>
                    <a:pt x="4967" y="13382"/>
                  </a:cubicBezTo>
                  <a:cubicBezTo>
                    <a:pt x="4967" y="13382"/>
                    <a:pt x="3783" y="11765"/>
                    <a:pt x="3090" y="9008"/>
                  </a:cubicBezTo>
                  <a:cubicBezTo>
                    <a:pt x="3054" y="8854"/>
                    <a:pt x="3165" y="8730"/>
                    <a:pt x="3301" y="8730"/>
                  </a:cubicBezTo>
                  <a:cubicBezTo>
                    <a:pt x="3331" y="8730"/>
                    <a:pt x="3362" y="8736"/>
                    <a:pt x="3393" y="8749"/>
                  </a:cubicBezTo>
                  <a:cubicBezTo>
                    <a:pt x="3919" y="8973"/>
                    <a:pt x="4463" y="9079"/>
                    <a:pt x="4997" y="9079"/>
                  </a:cubicBezTo>
                  <a:cubicBezTo>
                    <a:pt x="6763" y="9079"/>
                    <a:pt x="8415" y="7925"/>
                    <a:pt x="8936" y="6107"/>
                  </a:cubicBezTo>
                  <a:cubicBezTo>
                    <a:pt x="9629" y="3739"/>
                    <a:pt x="8070" y="1300"/>
                    <a:pt x="5631" y="925"/>
                  </a:cubicBezTo>
                  <a:cubicBezTo>
                    <a:pt x="5414" y="888"/>
                    <a:pt x="5193" y="870"/>
                    <a:pt x="4971" y="870"/>
                  </a:cubicBezTo>
                  <a:cubicBezTo>
                    <a:pt x="4659" y="870"/>
                    <a:pt x="4346" y="906"/>
                    <a:pt x="4043" y="982"/>
                  </a:cubicBezTo>
                  <a:cubicBezTo>
                    <a:pt x="4022" y="988"/>
                    <a:pt x="4001" y="991"/>
                    <a:pt x="3982" y="991"/>
                  </a:cubicBezTo>
                  <a:cubicBezTo>
                    <a:pt x="3798" y="991"/>
                    <a:pt x="3683" y="765"/>
                    <a:pt x="3826" y="621"/>
                  </a:cubicBezTo>
                  <a:cubicBezTo>
                    <a:pt x="4158" y="217"/>
                    <a:pt x="4548" y="1"/>
                    <a:pt x="4967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19" name="Google Shape;20119;p69"/>
          <p:cNvGrpSpPr/>
          <p:nvPr/>
        </p:nvGrpSpPr>
        <p:grpSpPr>
          <a:xfrm>
            <a:off x="5632602" y="1513216"/>
            <a:ext cx="366722" cy="351779"/>
            <a:chOff x="5632602" y="1513216"/>
            <a:chExt cx="366722" cy="351779"/>
          </a:xfrm>
        </p:grpSpPr>
        <p:sp>
          <p:nvSpPr>
            <p:cNvPr id="20120" name="Google Shape;20120;p69"/>
            <p:cNvSpPr/>
            <p:nvPr/>
          </p:nvSpPr>
          <p:spPr>
            <a:xfrm>
              <a:off x="5750674" y="1724299"/>
              <a:ext cx="9857" cy="20448"/>
            </a:xfrm>
            <a:custGeom>
              <a:avLst/>
              <a:gdLst/>
              <a:ahLst/>
              <a:cxnLst/>
              <a:rect l="l" t="t" r="r" b="b"/>
              <a:pathLst>
                <a:path w="376" h="780" extrusionOk="0">
                  <a:moveTo>
                    <a:pt x="332" y="0"/>
                  </a:moveTo>
                  <a:lnTo>
                    <a:pt x="0" y="318"/>
                  </a:lnTo>
                  <a:cubicBezTo>
                    <a:pt x="116" y="491"/>
                    <a:pt x="231" y="635"/>
                    <a:pt x="376" y="780"/>
                  </a:cubicBezTo>
                  <a:cubicBezTo>
                    <a:pt x="332" y="520"/>
                    <a:pt x="318" y="260"/>
                    <a:pt x="332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1" name="Google Shape;20121;p69"/>
            <p:cNvSpPr/>
            <p:nvPr/>
          </p:nvSpPr>
          <p:spPr>
            <a:xfrm>
              <a:off x="5760505" y="1536207"/>
              <a:ext cx="238819" cy="251297"/>
            </a:xfrm>
            <a:custGeom>
              <a:avLst/>
              <a:gdLst/>
              <a:ahLst/>
              <a:cxnLst/>
              <a:rect l="l" t="t" r="r" b="b"/>
              <a:pathLst>
                <a:path w="9110" h="9586" extrusionOk="0">
                  <a:moveTo>
                    <a:pt x="7940" y="1"/>
                  </a:moveTo>
                  <a:cubicBezTo>
                    <a:pt x="7940" y="1"/>
                    <a:pt x="8272" y="2238"/>
                    <a:pt x="7103" y="3408"/>
                  </a:cubicBezTo>
                  <a:lnTo>
                    <a:pt x="3407" y="7117"/>
                  </a:lnTo>
                  <a:cubicBezTo>
                    <a:pt x="2652" y="7863"/>
                    <a:pt x="1475" y="7998"/>
                    <a:pt x="721" y="7998"/>
                  </a:cubicBezTo>
                  <a:cubicBezTo>
                    <a:pt x="292" y="7998"/>
                    <a:pt x="1" y="7955"/>
                    <a:pt x="1" y="7955"/>
                  </a:cubicBezTo>
                  <a:lnTo>
                    <a:pt x="1" y="7955"/>
                  </a:lnTo>
                  <a:cubicBezTo>
                    <a:pt x="362" y="8316"/>
                    <a:pt x="824" y="8575"/>
                    <a:pt x="1314" y="8720"/>
                  </a:cubicBezTo>
                  <a:lnTo>
                    <a:pt x="2180" y="9586"/>
                  </a:lnTo>
                  <a:cubicBezTo>
                    <a:pt x="2931" y="9124"/>
                    <a:pt x="3610" y="8561"/>
                    <a:pt x="4230" y="7955"/>
                  </a:cubicBezTo>
                  <a:lnTo>
                    <a:pt x="7940" y="4245"/>
                  </a:lnTo>
                  <a:cubicBezTo>
                    <a:pt x="9109" y="3076"/>
                    <a:pt x="9109" y="1170"/>
                    <a:pt x="794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2" name="Google Shape;20122;p69"/>
            <p:cNvSpPr/>
            <p:nvPr/>
          </p:nvSpPr>
          <p:spPr>
            <a:xfrm>
              <a:off x="5738170" y="1513216"/>
              <a:ext cx="252057" cy="243747"/>
            </a:xfrm>
            <a:custGeom>
              <a:avLst/>
              <a:gdLst/>
              <a:ahLst/>
              <a:cxnLst/>
              <a:rect l="l" t="t" r="r" b="b"/>
              <a:pathLst>
                <a:path w="9615" h="9298" extrusionOk="0">
                  <a:moveTo>
                    <a:pt x="6723" y="1484"/>
                  </a:moveTo>
                  <a:cubicBezTo>
                    <a:pt x="7100" y="1484"/>
                    <a:pt x="7478" y="1628"/>
                    <a:pt x="7767" y="1917"/>
                  </a:cubicBezTo>
                  <a:cubicBezTo>
                    <a:pt x="8359" y="2509"/>
                    <a:pt x="8330" y="3476"/>
                    <a:pt x="7724" y="4039"/>
                  </a:cubicBezTo>
                  <a:lnTo>
                    <a:pt x="7710" y="4039"/>
                  </a:lnTo>
                  <a:lnTo>
                    <a:pt x="5862" y="5901"/>
                  </a:lnTo>
                  <a:lnTo>
                    <a:pt x="5472" y="6002"/>
                  </a:lnTo>
                  <a:lnTo>
                    <a:pt x="4115" y="7648"/>
                  </a:lnTo>
                  <a:lnTo>
                    <a:pt x="4014" y="7749"/>
                  </a:lnTo>
                  <a:cubicBezTo>
                    <a:pt x="3726" y="8067"/>
                    <a:pt x="3332" y="8226"/>
                    <a:pt x="2936" y="8226"/>
                  </a:cubicBezTo>
                  <a:cubicBezTo>
                    <a:pt x="2559" y="8226"/>
                    <a:pt x="2181" y="8081"/>
                    <a:pt x="1892" y="7792"/>
                  </a:cubicBezTo>
                  <a:cubicBezTo>
                    <a:pt x="1300" y="7200"/>
                    <a:pt x="1315" y="6233"/>
                    <a:pt x="1935" y="5670"/>
                  </a:cubicBezTo>
                  <a:lnTo>
                    <a:pt x="5645" y="1960"/>
                  </a:lnTo>
                  <a:cubicBezTo>
                    <a:pt x="5933" y="1643"/>
                    <a:pt x="6328" y="1484"/>
                    <a:pt x="6723" y="1484"/>
                  </a:cubicBezTo>
                  <a:close/>
                  <a:moveTo>
                    <a:pt x="6677" y="1"/>
                  </a:moveTo>
                  <a:cubicBezTo>
                    <a:pt x="5912" y="1"/>
                    <a:pt x="5147" y="293"/>
                    <a:pt x="4563" y="878"/>
                  </a:cubicBezTo>
                  <a:lnTo>
                    <a:pt x="853" y="4588"/>
                  </a:lnTo>
                  <a:lnTo>
                    <a:pt x="1" y="7172"/>
                  </a:lnTo>
                  <a:cubicBezTo>
                    <a:pt x="73" y="7605"/>
                    <a:pt x="232" y="8009"/>
                    <a:pt x="477" y="8370"/>
                  </a:cubicBezTo>
                  <a:lnTo>
                    <a:pt x="521" y="8341"/>
                  </a:lnTo>
                  <a:cubicBezTo>
                    <a:pt x="593" y="8514"/>
                    <a:pt x="708" y="8687"/>
                    <a:pt x="853" y="8832"/>
                  </a:cubicBezTo>
                  <a:cubicBezTo>
                    <a:pt x="1170" y="9149"/>
                    <a:pt x="1612" y="9297"/>
                    <a:pt x="2109" y="9297"/>
                  </a:cubicBezTo>
                  <a:cubicBezTo>
                    <a:pt x="2245" y="9297"/>
                    <a:pt x="2385" y="9286"/>
                    <a:pt x="2527" y="9265"/>
                  </a:cubicBezTo>
                  <a:cubicBezTo>
                    <a:pt x="3263" y="9106"/>
                    <a:pt x="3942" y="8745"/>
                    <a:pt x="4462" y="8197"/>
                  </a:cubicBezTo>
                  <a:lnTo>
                    <a:pt x="8171" y="4487"/>
                  </a:lnTo>
                  <a:cubicBezTo>
                    <a:pt x="9341" y="3317"/>
                    <a:pt x="9615" y="1701"/>
                    <a:pt x="8792" y="878"/>
                  </a:cubicBezTo>
                  <a:cubicBezTo>
                    <a:pt x="8208" y="293"/>
                    <a:pt x="7442" y="1"/>
                    <a:pt x="6677" y="1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3" name="Google Shape;20123;p69"/>
            <p:cNvSpPr/>
            <p:nvPr/>
          </p:nvSpPr>
          <p:spPr>
            <a:xfrm>
              <a:off x="5867226" y="1633464"/>
              <a:ext cx="24616" cy="58695"/>
            </a:xfrm>
            <a:custGeom>
              <a:avLst/>
              <a:gdLst/>
              <a:ahLst/>
              <a:cxnLst/>
              <a:rect l="l" t="t" r="r" b="b"/>
              <a:pathLst>
                <a:path w="939" h="2239" extrusionOk="0">
                  <a:moveTo>
                    <a:pt x="174" y="1"/>
                  </a:moveTo>
                  <a:lnTo>
                    <a:pt x="174" y="1"/>
                  </a:lnTo>
                  <a:cubicBezTo>
                    <a:pt x="260" y="751"/>
                    <a:pt x="203" y="1516"/>
                    <a:pt x="0" y="2238"/>
                  </a:cubicBezTo>
                  <a:lnTo>
                    <a:pt x="939" y="1314"/>
                  </a:lnTo>
                  <a:cubicBezTo>
                    <a:pt x="794" y="824"/>
                    <a:pt x="535" y="362"/>
                    <a:pt x="174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4" name="Google Shape;20124;p69"/>
            <p:cNvSpPr/>
            <p:nvPr/>
          </p:nvSpPr>
          <p:spPr>
            <a:xfrm>
              <a:off x="5663247" y="1786350"/>
              <a:ext cx="162743" cy="78645"/>
            </a:xfrm>
            <a:custGeom>
              <a:avLst/>
              <a:gdLst/>
              <a:ahLst/>
              <a:cxnLst/>
              <a:rect l="l" t="t" r="r" b="b"/>
              <a:pathLst>
                <a:path w="6208" h="3000" extrusionOk="0">
                  <a:moveTo>
                    <a:pt x="4692" y="1"/>
                  </a:moveTo>
                  <a:lnTo>
                    <a:pt x="3408" y="1285"/>
                  </a:lnTo>
                  <a:cubicBezTo>
                    <a:pt x="2662" y="2031"/>
                    <a:pt x="1481" y="2166"/>
                    <a:pt x="724" y="2166"/>
                  </a:cubicBezTo>
                  <a:cubicBezTo>
                    <a:pt x="294" y="2166"/>
                    <a:pt x="1" y="2123"/>
                    <a:pt x="1" y="2123"/>
                  </a:cubicBezTo>
                  <a:lnTo>
                    <a:pt x="1" y="2123"/>
                  </a:lnTo>
                  <a:cubicBezTo>
                    <a:pt x="585" y="2707"/>
                    <a:pt x="1354" y="3000"/>
                    <a:pt x="2123" y="3000"/>
                  </a:cubicBezTo>
                  <a:cubicBezTo>
                    <a:pt x="2891" y="3000"/>
                    <a:pt x="3660" y="2707"/>
                    <a:pt x="4245" y="2123"/>
                  </a:cubicBezTo>
                  <a:lnTo>
                    <a:pt x="6208" y="145"/>
                  </a:lnTo>
                  <a:lnTo>
                    <a:pt x="4692" y="1"/>
                  </a:ln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5" name="Google Shape;20125;p69"/>
            <p:cNvSpPr/>
            <p:nvPr/>
          </p:nvSpPr>
          <p:spPr>
            <a:xfrm>
              <a:off x="5786248" y="1740946"/>
              <a:ext cx="88947" cy="49808"/>
            </a:xfrm>
            <a:custGeom>
              <a:avLst/>
              <a:gdLst/>
              <a:ahLst/>
              <a:cxnLst/>
              <a:rect l="l" t="t" r="r" b="b"/>
              <a:pathLst>
                <a:path w="3393" h="1900" extrusionOk="0">
                  <a:moveTo>
                    <a:pt x="3393" y="0"/>
                  </a:moveTo>
                  <a:lnTo>
                    <a:pt x="3248" y="145"/>
                  </a:lnTo>
                  <a:cubicBezTo>
                    <a:pt x="2687" y="706"/>
                    <a:pt x="1909" y="1020"/>
                    <a:pt x="1121" y="1020"/>
                  </a:cubicBezTo>
                  <a:cubicBezTo>
                    <a:pt x="998" y="1020"/>
                    <a:pt x="874" y="1012"/>
                    <a:pt x="751" y="996"/>
                  </a:cubicBezTo>
                  <a:lnTo>
                    <a:pt x="0" y="1733"/>
                  </a:lnTo>
                  <a:cubicBezTo>
                    <a:pt x="364" y="1840"/>
                    <a:pt x="744" y="1899"/>
                    <a:pt x="1122" y="1899"/>
                  </a:cubicBezTo>
                  <a:cubicBezTo>
                    <a:pt x="1254" y="1899"/>
                    <a:pt x="1385" y="1892"/>
                    <a:pt x="1516" y="1877"/>
                  </a:cubicBezTo>
                  <a:lnTo>
                    <a:pt x="3263" y="145"/>
                  </a:lnTo>
                  <a:cubicBezTo>
                    <a:pt x="3306" y="101"/>
                    <a:pt x="3349" y="44"/>
                    <a:pt x="3393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6" name="Google Shape;20126;p69"/>
            <p:cNvSpPr/>
            <p:nvPr/>
          </p:nvSpPr>
          <p:spPr>
            <a:xfrm>
              <a:off x="5632602" y="1610474"/>
              <a:ext cx="253184" cy="243773"/>
            </a:xfrm>
            <a:custGeom>
              <a:avLst/>
              <a:gdLst/>
              <a:ahLst/>
              <a:cxnLst/>
              <a:rect l="l" t="t" r="r" b="b"/>
              <a:pathLst>
                <a:path w="9658" h="9299" extrusionOk="0">
                  <a:moveTo>
                    <a:pt x="7002" y="1"/>
                  </a:moveTo>
                  <a:cubicBezTo>
                    <a:pt x="6233" y="1"/>
                    <a:pt x="5464" y="293"/>
                    <a:pt x="4880" y="878"/>
                  </a:cubicBezTo>
                  <a:lnTo>
                    <a:pt x="1170" y="4588"/>
                  </a:lnTo>
                  <a:cubicBezTo>
                    <a:pt x="0" y="5757"/>
                    <a:pt x="0" y="7662"/>
                    <a:pt x="1170" y="8832"/>
                  </a:cubicBezTo>
                  <a:cubicBezTo>
                    <a:pt x="1495" y="9157"/>
                    <a:pt x="1933" y="9299"/>
                    <a:pt x="2417" y="9299"/>
                  </a:cubicBezTo>
                  <a:cubicBezTo>
                    <a:pt x="2556" y="9299"/>
                    <a:pt x="2699" y="9287"/>
                    <a:pt x="2844" y="9265"/>
                  </a:cubicBezTo>
                  <a:cubicBezTo>
                    <a:pt x="3595" y="9120"/>
                    <a:pt x="4259" y="8745"/>
                    <a:pt x="4793" y="8211"/>
                  </a:cubicBezTo>
                  <a:lnTo>
                    <a:pt x="6193" y="6796"/>
                  </a:lnTo>
                  <a:cubicBezTo>
                    <a:pt x="6193" y="6796"/>
                    <a:pt x="6033" y="6575"/>
                    <a:pt x="5611" y="6575"/>
                  </a:cubicBezTo>
                  <a:cubicBezTo>
                    <a:pt x="5576" y="6575"/>
                    <a:pt x="5539" y="6576"/>
                    <a:pt x="5500" y="6580"/>
                  </a:cubicBezTo>
                  <a:lnTo>
                    <a:pt x="4331" y="7749"/>
                  </a:lnTo>
                  <a:cubicBezTo>
                    <a:pt x="4043" y="8067"/>
                    <a:pt x="3649" y="8226"/>
                    <a:pt x="3253" y="8226"/>
                  </a:cubicBezTo>
                  <a:cubicBezTo>
                    <a:pt x="2876" y="8226"/>
                    <a:pt x="2498" y="8081"/>
                    <a:pt x="2209" y="7792"/>
                  </a:cubicBezTo>
                  <a:cubicBezTo>
                    <a:pt x="1617" y="7200"/>
                    <a:pt x="1632" y="6233"/>
                    <a:pt x="2252" y="5670"/>
                  </a:cubicBezTo>
                  <a:lnTo>
                    <a:pt x="5962" y="1960"/>
                  </a:lnTo>
                  <a:cubicBezTo>
                    <a:pt x="6244" y="1686"/>
                    <a:pt x="6617" y="1545"/>
                    <a:pt x="6992" y="1545"/>
                  </a:cubicBezTo>
                  <a:cubicBezTo>
                    <a:pt x="7346" y="1545"/>
                    <a:pt x="7702" y="1672"/>
                    <a:pt x="7983" y="1931"/>
                  </a:cubicBezTo>
                  <a:cubicBezTo>
                    <a:pt x="8561" y="2451"/>
                    <a:pt x="8618" y="3332"/>
                    <a:pt x="8142" y="3938"/>
                  </a:cubicBezTo>
                  <a:lnTo>
                    <a:pt x="9571" y="2509"/>
                  </a:lnTo>
                  <a:cubicBezTo>
                    <a:pt x="9658" y="1874"/>
                    <a:pt x="9528" y="1282"/>
                    <a:pt x="9124" y="878"/>
                  </a:cubicBezTo>
                  <a:cubicBezTo>
                    <a:pt x="8539" y="293"/>
                    <a:pt x="7770" y="1"/>
                    <a:pt x="700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7" name="Google Shape;20127;p69"/>
            <p:cNvSpPr/>
            <p:nvPr/>
          </p:nvSpPr>
          <p:spPr>
            <a:xfrm>
              <a:off x="5776784" y="1764775"/>
              <a:ext cx="39375" cy="23882"/>
            </a:xfrm>
            <a:custGeom>
              <a:avLst/>
              <a:gdLst/>
              <a:ahLst/>
              <a:cxnLst/>
              <a:rect l="l" t="t" r="r" b="b"/>
              <a:pathLst>
                <a:path w="1502" h="911" extrusionOk="0">
                  <a:moveTo>
                    <a:pt x="693" y="1"/>
                  </a:moveTo>
                  <a:lnTo>
                    <a:pt x="0" y="694"/>
                  </a:lnTo>
                  <a:cubicBezTo>
                    <a:pt x="231" y="780"/>
                    <a:pt x="462" y="852"/>
                    <a:pt x="693" y="910"/>
                  </a:cubicBezTo>
                  <a:lnTo>
                    <a:pt x="1502" y="116"/>
                  </a:lnTo>
                  <a:cubicBezTo>
                    <a:pt x="1227" y="102"/>
                    <a:pt x="953" y="73"/>
                    <a:pt x="693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28" name="Google Shape;20128;p69"/>
          <p:cNvGrpSpPr/>
          <p:nvPr/>
        </p:nvGrpSpPr>
        <p:grpSpPr>
          <a:xfrm>
            <a:off x="6089372" y="1527136"/>
            <a:ext cx="401902" cy="323965"/>
            <a:chOff x="6089372" y="1527136"/>
            <a:chExt cx="401902" cy="323965"/>
          </a:xfrm>
        </p:grpSpPr>
        <p:sp>
          <p:nvSpPr>
            <p:cNvPr id="20129" name="Google Shape;20129;p69"/>
            <p:cNvSpPr/>
            <p:nvPr/>
          </p:nvSpPr>
          <p:spPr>
            <a:xfrm>
              <a:off x="6089372" y="1552853"/>
              <a:ext cx="401902" cy="298248"/>
            </a:xfrm>
            <a:custGeom>
              <a:avLst/>
              <a:gdLst/>
              <a:ahLst/>
              <a:cxnLst/>
              <a:rect l="l" t="t" r="r" b="b"/>
              <a:pathLst>
                <a:path w="15331" h="11377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0640"/>
                  </a:lnTo>
                  <a:cubicBezTo>
                    <a:pt x="0" y="11044"/>
                    <a:pt x="332" y="11376"/>
                    <a:pt x="736" y="11376"/>
                  </a:cubicBezTo>
                  <a:lnTo>
                    <a:pt x="14594" y="11376"/>
                  </a:lnTo>
                  <a:cubicBezTo>
                    <a:pt x="14999" y="11376"/>
                    <a:pt x="15331" y="11044"/>
                    <a:pt x="15331" y="10640"/>
                  </a:cubicBez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0" name="Google Shape;20130;p69"/>
            <p:cNvSpPr/>
            <p:nvPr/>
          </p:nvSpPr>
          <p:spPr>
            <a:xfrm>
              <a:off x="6089372" y="1552853"/>
              <a:ext cx="401902" cy="39008"/>
            </a:xfrm>
            <a:custGeom>
              <a:avLst/>
              <a:gdLst/>
              <a:ahLst/>
              <a:cxnLst/>
              <a:rect l="l" t="t" r="r" b="b"/>
              <a:pathLst>
                <a:path w="15331" h="1488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488"/>
                  </a:lnTo>
                  <a:lnTo>
                    <a:pt x="15331" y="1488"/>
                  </a:ln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1" name="Google Shape;20131;p69"/>
            <p:cNvSpPr/>
            <p:nvPr/>
          </p:nvSpPr>
          <p:spPr>
            <a:xfrm>
              <a:off x="6115089" y="1552853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78" y="665"/>
                    <a:pt x="1978" y="246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2" name="Google Shape;20132;p69"/>
            <p:cNvSpPr/>
            <p:nvPr/>
          </p:nvSpPr>
          <p:spPr>
            <a:xfrm>
              <a:off x="6413285" y="1552853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93" y="665"/>
                    <a:pt x="1993" y="246"/>
                  </a:cubicBezTo>
                  <a:lnTo>
                    <a:pt x="1993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3" name="Google Shape;20133;p69"/>
            <p:cNvSpPr/>
            <p:nvPr/>
          </p:nvSpPr>
          <p:spPr>
            <a:xfrm>
              <a:off x="6128328" y="1527136"/>
              <a:ext cx="25769" cy="39008"/>
            </a:xfrm>
            <a:custGeom>
              <a:avLst/>
              <a:gdLst/>
              <a:ahLst/>
              <a:cxnLst/>
              <a:rect l="l" t="t" r="r" b="b"/>
              <a:pathLst>
                <a:path w="983" h="1488" extrusionOk="0">
                  <a:moveTo>
                    <a:pt x="246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1242"/>
                  </a:lnTo>
                  <a:cubicBezTo>
                    <a:pt x="1" y="1372"/>
                    <a:pt x="102" y="1487"/>
                    <a:pt x="246" y="1487"/>
                  </a:cubicBezTo>
                  <a:lnTo>
                    <a:pt x="737" y="1487"/>
                  </a:lnTo>
                  <a:cubicBezTo>
                    <a:pt x="882" y="1487"/>
                    <a:pt x="983" y="1372"/>
                    <a:pt x="983" y="1227"/>
                  </a:cubicBezTo>
                  <a:lnTo>
                    <a:pt x="983" y="246"/>
                  </a:lnTo>
                  <a:cubicBezTo>
                    <a:pt x="983" y="101"/>
                    <a:pt x="867" y="0"/>
                    <a:pt x="73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4" name="Google Shape;20134;p69"/>
            <p:cNvSpPr/>
            <p:nvPr/>
          </p:nvSpPr>
          <p:spPr>
            <a:xfrm>
              <a:off x="6128328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46" y="0"/>
                  </a:moveTo>
                  <a:cubicBezTo>
                    <a:pt x="116" y="0"/>
                    <a:pt x="1" y="101"/>
                    <a:pt x="1" y="246"/>
                  </a:cubicBezTo>
                  <a:lnTo>
                    <a:pt x="1" y="491"/>
                  </a:lnTo>
                  <a:cubicBezTo>
                    <a:pt x="1" y="621"/>
                    <a:pt x="102" y="737"/>
                    <a:pt x="246" y="737"/>
                  </a:cubicBezTo>
                  <a:lnTo>
                    <a:pt x="737" y="737"/>
                  </a:lnTo>
                  <a:cubicBezTo>
                    <a:pt x="882" y="737"/>
                    <a:pt x="997" y="621"/>
                    <a:pt x="983" y="491"/>
                  </a:cubicBezTo>
                  <a:lnTo>
                    <a:pt x="983" y="246"/>
                  </a:lnTo>
                  <a:cubicBezTo>
                    <a:pt x="983" y="101"/>
                    <a:pt x="882" y="0"/>
                    <a:pt x="73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5" name="Google Shape;20135;p69"/>
            <p:cNvSpPr/>
            <p:nvPr/>
          </p:nvSpPr>
          <p:spPr>
            <a:xfrm>
              <a:off x="6426549" y="1527136"/>
              <a:ext cx="26136" cy="39008"/>
            </a:xfrm>
            <a:custGeom>
              <a:avLst/>
              <a:gdLst/>
              <a:ahLst/>
              <a:cxnLst/>
              <a:rect l="l" t="t" r="r" b="b"/>
              <a:pathLst>
                <a:path w="997" h="1488" extrusionOk="0">
                  <a:moveTo>
                    <a:pt x="245" y="0"/>
                  </a:moveTo>
                  <a:cubicBezTo>
                    <a:pt x="116" y="0"/>
                    <a:pt x="0" y="101"/>
                    <a:pt x="0" y="246"/>
                  </a:cubicBezTo>
                  <a:lnTo>
                    <a:pt x="0" y="1242"/>
                  </a:lnTo>
                  <a:cubicBezTo>
                    <a:pt x="0" y="1372"/>
                    <a:pt x="116" y="1487"/>
                    <a:pt x="245" y="1487"/>
                  </a:cubicBezTo>
                  <a:lnTo>
                    <a:pt x="736" y="1487"/>
                  </a:lnTo>
                  <a:cubicBezTo>
                    <a:pt x="881" y="1487"/>
                    <a:pt x="996" y="1372"/>
                    <a:pt x="982" y="1227"/>
                  </a:cubicBezTo>
                  <a:lnTo>
                    <a:pt x="982" y="246"/>
                  </a:lnTo>
                  <a:cubicBezTo>
                    <a:pt x="982" y="101"/>
                    <a:pt x="881" y="0"/>
                    <a:pt x="73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6" name="Google Shape;20136;p69"/>
            <p:cNvSpPr/>
            <p:nvPr/>
          </p:nvSpPr>
          <p:spPr>
            <a:xfrm>
              <a:off x="6426156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60" y="0"/>
                  </a:moveTo>
                  <a:cubicBezTo>
                    <a:pt x="116" y="0"/>
                    <a:pt x="15" y="101"/>
                    <a:pt x="15" y="246"/>
                  </a:cubicBezTo>
                  <a:lnTo>
                    <a:pt x="15" y="491"/>
                  </a:lnTo>
                  <a:cubicBezTo>
                    <a:pt x="1" y="621"/>
                    <a:pt x="116" y="737"/>
                    <a:pt x="260" y="737"/>
                  </a:cubicBezTo>
                  <a:lnTo>
                    <a:pt x="751" y="737"/>
                  </a:lnTo>
                  <a:cubicBezTo>
                    <a:pt x="896" y="737"/>
                    <a:pt x="997" y="621"/>
                    <a:pt x="997" y="491"/>
                  </a:cubicBezTo>
                  <a:lnTo>
                    <a:pt x="997" y="246"/>
                  </a:lnTo>
                  <a:cubicBezTo>
                    <a:pt x="997" y="101"/>
                    <a:pt x="881" y="0"/>
                    <a:pt x="75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7" name="Google Shape;20137;p69"/>
            <p:cNvSpPr/>
            <p:nvPr/>
          </p:nvSpPr>
          <p:spPr>
            <a:xfrm>
              <a:off x="6089372" y="1591835"/>
              <a:ext cx="401902" cy="12898"/>
            </a:xfrm>
            <a:custGeom>
              <a:avLst/>
              <a:gdLst/>
              <a:ahLst/>
              <a:cxnLst/>
              <a:rect l="l" t="t" r="r" b="b"/>
              <a:pathLst>
                <a:path w="15331" h="492" extrusionOk="0">
                  <a:moveTo>
                    <a:pt x="0" y="1"/>
                  </a:moveTo>
                  <a:lnTo>
                    <a:pt x="0" y="492"/>
                  </a:lnTo>
                  <a:lnTo>
                    <a:pt x="15331" y="492"/>
                  </a:lnTo>
                  <a:lnTo>
                    <a:pt x="15331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8" name="Google Shape;20138;p69"/>
            <p:cNvSpPr/>
            <p:nvPr/>
          </p:nvSpPr>
          <p:spPr>
            <a:xfrm>
              <a:off x="6128328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02" y="996"/>
                    <a:pt x="246" y="996"/>
                  </a:cubicBezTo>
                  <a:lnTo>
                    <a:pt x="1733" y="996"/>
                  </a:lnTo>
                  <a:cubicBezTo>
                    <a:pt x="1863" y="996"/>
                    <a:pt x="1979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9" name="Google Shape;20139;p69"/>
            <p:cNvSpPr/>
            <p:nvPr/>
          </p:nvSpPr>
          <p:spPr>
            <a:xfrm>
              <a:off x="6128328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46" y="0"/>
                  </a:moveTo>
                  <a:cubicBezTo>
                    <a:pt x="102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79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0" name="Google Shape;20140;p69"/>
            <p:cNvSpPr/>
            <p:nvPr/>
          </p:nvSpPr>
          <p:spPr>
            <a:xfrm>
              <a:off x="6128328" y="1734497"/>
              <a:ext cx="51512" cy="26136"/>
            </a:xfrm>
            <a:custGeom>
              <a:avLst/>
              <a:gdLst/>
              <a:ahLst/>
              <a:cxnLst/>
              <a:rect l="l" t="t" r="r" b="b"/>
              <a:pathLst>
                <a:path w="1965" h="997" extrusionOk="0">
                  <a:moveTo>
                    <a:pt x="246" y="1"/>
                  </a:moveTo>
                  <a:cubicBezTo>
                    <a:pt x="102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02" y="997"/>
                    <a:pt x="246" y="997"/>
                  </a:cubicBezTo>
                  <a:lnTo>
                    <a:pt x="1733" y="997"/>
                  </a:lnTo>
                  <a:cubicBezTo>
                    <a:pt x="1863" y="983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1" name="Google Shape;20141;p69"/>
            <p:cNvSpPr/>
            <p:nvPr/>
          </p:nvSpPr>
          <p:spPr>
            <a:xfrm>
              <a:off x="6219163" y="1734497"/>
              <a:ext cx="51486" cy="26136"/>
            </a:xfrm>
            <a:custGeom>
              <a:avLst/>
              <a:gdLst/>
              <a:ahLst/>
              <a:cxnLst/>
              <a:rect l="l" t="t" r="r" b="b"/>
              <a:pathLst>
                <a:path w="1964" h="997" extrusionOk="0">
                  <a:moveTo>
                    <a:pt x="246" y="1"/>
                  </a:moveTo>
                  <a:cubicBezTo>
                    <a:pt x="102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02" y="997"/>
                    <a:pt x="246" y="997"/>
                  </a:cubicBezTo>
                  <a:lnTo>
                    <a:pt x="1718" y="997"/>
                  </a:lnTo>
                  <a:cubicBezTo>
                    <a:pt x="1863" y="997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2" name="Google Shape;20142;p69"/>
            <p:cNvSpPr/>
            <p:nvPr/>
          </p:nvSpPr>
          <p:spPr>
            <a:xfrm>
              <a:off x="6309604" y="1734497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60" y="1"/>
                  </a:moveTo>
                  <a:cubicBezTo>
                    <a:pt x="116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16" y="997"/>
                    <a:pt x="260" y="997"/>
                  </a:cubicBezTo>
                  <a:lnTo>
                    <a:pt x="1733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3" name="Google Shape;20143;p69"/>
            <p:cNvSpPr/>
            <p:nvPr/>
          </p:nvSpPr>
          <p:spPr>
            <a:xfrm>
              <a:off x="6219163" y="1682670"/>
              <a:ext cx="51486" cy="25743"/>
            </a:xfrm>
            <a:custGeom>
              <a:avLst/>
              <a:gdLst/>
              <a:ahLst/>
              <a:cxnLst/>
              <a:rect l="l" t="t" r="r" b="b"/>
              <a:pathLst>
                <a:path w="1964" h="982" extrusionOk="0">
                  <a:moveTo>
                    <a:pt x="246" y="0"/>
                  </a:moveTo>
                  <a:cubicBezTo>
                    <a:pt x="102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4" name="Google Shape;20144;p69"/>
            <p:cNvSpPr/>
            <p:nvPr/>
          </p:nvSpPr>
          <p:spPr>
            <a:xfrm>
              <a:off x="6128328" y="1786350"/>
              <a:ext cx="51512" cy="25769"/>
            </a:xfrm>
            <a:custGeom>
              <a:avLst/>
              <a:gdLst/>
              <a:ahLst/>
              <a:cxnLst/>
              <a:rect l="l" t="t" r="r" b="b"/>
              <a:pathLst>
                <a:path w="1965" h="983" extrusionOk="0">
                  <a:moveTo>
                    <a:pt x="246" y="1"/>
                  </a:moveTo>
                  <a:cubicBezTo>
                    <a:pt x="102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5" name="Google Shape;20145;p69"/>
            <p:cNvSpPr/>
            <p:nvPr/>
          </p:nvSpPr>
          <p:spPr>
            <a:xfrm>
              <a:off x="6219163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02" y="996"/>
                    <a:pt x="246" y="996"/>
                  </a:cubicBezTo>
                  <a:lnTo>
                    <a:pt x="1718" y="996"/>
                  </a:lnTo>
                  <a:cubicBezTo>
                    <a:pt x="1863" y="996"/>
                    <a:pt x="1978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6" name="Google Shape;20146;p69"/>
            <p:cNvSpPr/>
            <p:nvPr/>
          </p:nvSpPr>
          <p:spPr>
            <a:xfrm>
              <a:off x="6219163" y="1786350"/>
              <a:ext cx="51486" cy="25769"/>
            </a:xfrm>
            <a:custGeom>
              <a:avLst/>
              <a:gdLst/>
              <a:ahLst/>
              <a:cxnLst/>
              <a:rect l="l" t="t" r="r" b="b"/>
              <a:pathLst>
                <a:path w="1964" h="983" extrusionOk="0">
                  <a:moveTo>
                    <a:pt x="246" y="1"/>
                  </a:moveTo>
                  <a:cubicBezTo>
                    <a:pt x="102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7" name="Google Shape;20147;p69"/>
            <p:cNvSpPr/>
            <p:nvPr/>
          </p:nvSpPr>
          <p:spPr>
            <a:xfrm>
              <a:off x="6400439" y="1734497"/>
              <a:ext cx="51853" cy="26136"/>
            </a:xfrm>
            <a:custGeom>
              <a:avLst/>
              <a:gdLst/>
              <a:ahLst/>
              <a:cxnLst/>
              <a:rect l="l" t="t" r="r" b="b"/>
              <a:pathLst>
                <a:path w="1978" h="997" extrusionOk="0">
                  <a:moveTo>
                    <a:pt x="260" y="1"/>
                  </a:moveTo>
                  <a:cubicBezTo>
                    <a:pt x="116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16" y="997"/>
                    <a:pt x="260" y="997"/>
                  </a:cubicBezTo>
                  <a:lnTo>
                    <a:pt x="1732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8" name="Google Shape;20148;p69"/>
            <p:cNvSpPr/>
            <p:nvPr/>
          </p:nvSpPr>
          <p:spPr>
            <a:xfrm>
              <a:off x="6400439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16" y="996"/>
                    <a:pt x="260" y="996"/>
                  </a:cubicBezTo>
                  <a:lnTo>
                    <a:pt x="1732" y="996"/>
                  </a:lnTo>
                  <a:cubicBezTo>
                    <a:pt x="1877" y="996"/>
                    <a:pt x="1992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9" name="Google Shape;20149;p69"/>
            <p:cNvSpPr/>
            <p:nvPr/>
          </p:nvSpPr>
          <p:spPr>
            <a:xfrm>
              <a:off x="6400439" y="1786350"/>
              <a:ext cx="51853" cy="25769"/>
            </a:xfrm>
            <a:custGeom>
              <a:avLst/>
              <a:gdLst/>
              <a:ahLst/>
              <a:cxnLst/>
              <a:rect l="l" t="t" r="r" b="b"/>
              <a:pathLst>
                <a:path w="1978" h="983" extrusionOk="0">
                  <a:moveTo>
                    <a:pt x="260" y="1"/>
                  </a:moveTo>
                  <a:cubicBezTo>
                    <a:pt x="116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0" name="Google Shape;20150;p69"/>
            <p:cNvSpPr/>
            <p:nvPr/>
          </p:nvSpPr>
          <p:spPr>
            <a:xfrm>
              <a:off x="6309604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60" y="0"/>
                  </a:moveTo>
                  <a:cubicBezTo>
                    <a:pt x="116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1" name="Google Shape;20151;p69"/>
            <p:cNvSpPr/>
            <p:nvPr/>
          </p:nvSpPr>
          <p:spPr>
            <a:xfrm>
              <a:off x="6309604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16" y="996"/>
                    <a:pt x="260" y="996"/>
                  </a:cubicBezTo>
                  <a:lnTo>
                    <a:pt x="1733" y="996"/>
                  </a:lnTo>
                  <a:cubicBezTo>
                    <a:pt x="1877" y="996"/>
                    <a:pt x="1993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2" name="Google Shape;20152;p69"/>
            <p:cNvSpPr/>
            <p:nvPr/>
          </p:nvSpPr>
          <p:spPr>
            <a:xfrm>
              <a:off x="6400439" y="1682670"/>
              <a:ext cx="51853" cy="25743"/>
            </a:xfrm>
            <a:custGeom>
              <a:avLst/>
              <a:gdLst/>
              <a:ahLst/>
              <a:cxnLst/>
              <a:rect l="l" t="t" r="r" b="b"/>
              <a:pathLst>
                <a:path w="1978" h="982" extrusionOk="0">
                  <a:moveTo>
                    <a:pt x="260" y="0"/>
                  </a:moveTo>
                  <a:cubicBezTo>
                    <a:pt x="116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3" name="Google Shape;20153;p69"/>
            <p:cNvSpPr/>
            <p:nvPr/>
          </p:nvSpPr>
          <p:spPr>
            <a:xfrm>
              <a:off x="6309604" y="1786350"/>
              <a:ext cx="51879" cy="25769"/>
            </a:xfrm>
            <a:custGeom>
              <a:avLst/>
              <a:gdLst/>
              <a:ahLst/>
              <a:cxnLst/>
              <a:rect l="l" t="t" r="r" b="b"/>
              <a:pathLst>
                <a:path w="1979" h="983" extrusionOk="0">
                  <a:moveTo>
                    <a:pt x="260" y="1"/>
                  </a:moveTo>
                  <a:cubicBezTo>
                    <a:pt x="116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4" name="Google Shape;20154;p69"/>
            <p:cNvSpPr/>
            <p:nvPr/>
          </p:nvSpPr>
          <p:spPr>
            <a:xfrm>
              <a:off x="6397661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42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12" y="1463"/>
                    <a:pt x="785" y="1492"/>
                    <a:pt x="857" y="1492"/>
                  </a:cubicBezTo>
                  <a:cubicBezTo>
                    <a:pt x="914" y="1477"/>
                    <a:pt x="972" y="1463"/>
                    <a:pt x="1015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5" name="Google Shape;20155;p69"/>
            <p:cNvSpPr/>
            <p:nvPr/>
          </p:nvSpPr>
          <p:spPr>
            <a:xfrm>
              <a:off x="6216017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57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27" y="1463"/>
                    <a:pt x="784" y="1492"/>
                    <a:pt x="857" y="1492"/>
                  </a:cubicBezTo>
                  <a:cubicBezTo>
                    <a:pt x="914" y="1477"/>
                    <a:pt x="972" y="1463"/>
                    <a:pt x="1030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6" name="Google Shape;20156;p69"/>
            <p:cNvSpPr/>
            <p:nvPr/>
          </p:nvSpPr>
          <p:spPr>
            <a:xfrm>
              <a:off x="6306852" y="172796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8" y="1"/>
                    <a:pt x="1718" y="23"/>
                    <a:pt x="1665" y="77"/>
                  </a:cubicBezTo>
                  <a:lnTo>
                    <a:pt x="842" y="885"/>
                  </a:lnTo>
                  <a:lnTo>
                    <a:pt x="524" y="568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7"/>
                    <a:pt x="178" y="914"/>
                  </a:cubicBezTo>
                  <a:lnTo>
                    <a:pt x="669" y="1419"/>
                  </a:lnTo>
                  <a:cubicBezTo>
                    <a:pt x="726" y="1463"/>
                    <a:pt x="784" y="1491"/>
                    <a:pt x="856" y="1491"/>
                  </a:cubicBezTo>
                  <a:cubicBezTo>
                    <a:pt x="914" y="1477"/>
                    <a:pt x="986" y="1448"/>
                    <a:pt x="1029" y="1405"/>
                  </a:cubicBezTo>
                  <a:lnTo>
                    <a:pt x="2011" y="423"/>
                  </a:lnTo>
                  <a:cubicBezTo>
                    <a:pt x="2188" y="246"/>
                    <a:pt x="2025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7" name="Google Shape;20157;p69"/>
            <p:cNvSpPr/>
            <p:nvPr/>
          </p:nvSpPr>
          <p:spPr>
            <a:xfrm>
              <a:off x="6125208" y="1779823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56" y="885"/>
                  </a:lnTo>
                  <a:lnTo>
                    <a:pt x="539" y="567"/>
                  </a:lnTo>
                  <a:cubicBezTo>
                    <a:pt x="482" y="514"/>
                    <a:pt x="420" y="491"/>
                    <a:pt x="360" y="491"/>
                  </a:cubicBezTo>
                  <a:cubicBezTo>
                    <a:pt x="164" y="491"/>
                    <a:pt x="0" y="739"/>
                    <a:pt x="178" y="928"/>
                  </a:cubicBezTo>
                  <a:lnTo>
                    <a:pt x="683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91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8" name="Google Shape;20158;p69"/>
            <p:cNvSpPr/>
            <p:nvPr/>
          </p:nvSpPr>
          <p:spPr>
            <a:xfrm>
              <a:off x="6306852" y="162428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42" y="885"/>
                  </a:lnTo>
                  <a:lnTo>
                    <a:pt x="524" y="567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6"/>
                    <a:pt x="178" y="914"/>
                  </a:cubicBezTo>
                  <a:lnTo>
                    <a:pt x="669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77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59" name="Google Shape;20159;p69"/>
          <p:cNvGrpSpPr/>
          <p:nvPr/>
        </p:nvGrpSpPr>
        <p:grpSpPr>
          <a:xfrm>
            <a:off x="6579435" y="1527897"/>
            <a:ext cx="370103" cy="322445"/>
            <a:chOff x="6579435" y="1527897"/>
            <a:chExt cx="370103" cy="322445"/>
          </a:xfrm>
        </p:grpSpPr>
        <p:sp>
          <p:nvSpPr>
            <p:cNvPr id="20160" name="Google Shape;20160;p69"/>
            <p:cNvSpPr/>
            <p:nvPr/>
          </p:nvSpPr>
          <p:spPr>
            <a:xfrm>
              <a:off x="6704691" y="1527897"/>
              <a:ext cx="119593" cy="64725"/>
            </a:xfrm>
            <a:custGeom>
              <a:avLst/>
              <a:gdLst/>
              <a:ahLst/>
              <a:cxnLst/>
              <a:rect l="l" t="t" r="r" b="b"/>
              <a:pathLst>
                <a:path w="4562" h="2469" extrusionOk="0">
                  <a:moveTo>
                    <a:pt x="1242" y="0"/>
                  </a:moveTo>
                  <a:cubicBezTo>
                    <a:pt x="809" y="0"/>
                    <a:pt x="419" y="303"/>
                    <a:pt x="347" y="736"/>
                  </a:cubicBezTo>
                  <a:lnTo>
                    <a:pt x="0" y="2469"/>
                  </a:lnTo>
                  <a:lnTo>
                    <a:pt x="462" y="2469"/>
                  </a:lnTo>
                  <a:lnTo>
                    <a:pt x="794" y="1040"/>
                  </a:lnTo>
                  <a:cubicBezTo>
                    <a:pt x="837" y="823"/>
                    <a:pt x="1025" y="679"/>
                    <a:pt x="1242" y="679"/>
                  </a:cubicBezTo>
                  <a:lnTo>
                    <a:pt x="3335" y="679"/>
                  </a:lnTo>
                  <a:cubicBezTo>
                    <a:pt x="3537" y="679"/>
                    <a:pt x="3725" y="823"/>
                    <a:pt x="3768" y="1040"/>
                  </a:cubicBezTo>
                  <a:lnTo>
                    <a:pt x="4085" y="2454"/>
                  </a:lnTo>
                  <a:lnTo>
                    <a:pt x="4562" y="2454"/>
                  </a:lnTo>
                  <a:lnTo>
                    <a:pt x="4215" y="736"/>
                  </a:lnTo>
                  <a:cubicBezTo>
                    <a:pt x="4129" y="303"/>
                    <a:pt x="3753" y="0"/>
                    <a:pt x="330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1" name="Google Shape;20161;p69"/>
            <p:cNvSpPr/>
            <p:nvPr/>
          </p:nvSpPr>
          <p:spPr>
            <a:xfrm>
              <a:off x="6591153" y="1706893"/>
              <a:ext cx="346667" cy="143448"/>
            </a:xfrm>
            <a:custGeom>
              <a:avLst/>
              <a:gdLst/>
              <a:ahLst/>
              <a:cxnLst/>
              <a:rect l="l" t="t" r="r" b="b"/>
              <a:pathLst>
                <a:path w="13224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18" y="5471"/>
                    <a:pt x="693" y="5471"/>
                  </a:cubicBezTo>
                  <a:lnTo>
                    <a:pt x="12545" y="5471"/>
                  </a:lnTo>
                  <a:cubicBezTo>
                    <a:pt x="12920" y="5471"/>
                    <a:pt x="13223" y="5168"/>
                    <a:pt x="13223" y="4793"/>
                  </a:cubicBezTo>
                  <a:lnTo>
                    <a:pt x="13223" y="0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2" name="Google Shape;20162;p69"/>
            <p:cNvSpPr/>
            <p:nvPr/>
          </p:nvSpPr>
          <p:spPr>
            <a:xfrm>
              <a:off x="6591520" y="1706893"/>
              <a:ext cx="346300" cy="143448"/>
            </a:xfrm>
            <a:custGeom>
              <a:avLst/>
              <a:gdLst/>
              <a:ahLst/>
              <a:cxnLst/>
              <a:rect l="l" t="t" r="r" b="b"/>
              <a:pathLst>
                <a:path w="13210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04" y="5471"/>
                    <a:pt x="679" y="5471"/>
                  </a:cubicBezTo>
                  <a:lnTo>
                    <a:pt x="12531" y="5471"/>
                  </a:lnTo>
                  <a:cubicBezTo>
                    <a:pt x="12906" y="5471"/>
                    <a:pt x="13209" y="5168"/>
                    <a:pt x="13209" y="4793"/>
                  </a:cubicBezTo>
                  <a:lnTo>
                    <a:pt x="13209" y="4562"/>
                  </a:lnTo>
                  <a:lnTo>
                    <a:pt x="1820" y="4562"/>
                  </a:lnTo>
                  <a:cubicBezTo>
                    <a:pt x="1315" y="4562"/>
                    <a:pt x="910" y="4143"/>
                    <a:pt x="910" y="3638"/>
                  </a:cubicBezTo>
                  <a:lnTo>
                    <a:pt x="910" y="2050"/>
                  </a:lnTo>
                  <a:cubicBezTo>
                    <a:pt x="910" y="1915"/>
                    <a:pt x="1012" y="1818"/>
                    <a:pt x="1131" y="1818"/>
                  </a:cubicBezTo>
                  <a:cubicBezTo>
                    <a:pt x="1139" y="1818"/>
                    <a:pt x="1148" y="1818"/>
                    <a:pt x="1156" y="1819"/>
                  </a:cubicBezTo>
                  <a:cubicBezTo>
                    <a:pt x="1228" y="1819"/>
                    <a:pt x="1300" y="1833"/>
                    <a:pt x="1358" y="1833"/>
                  </a:cubicBezTo>
                  <a:lnTo>
                    <a:pt x="11838" y="1833"/>
                  </a:lnTo>
                  <a:cubicBezTo>
                    <a:pt x="12329" y="1833"/>
                    <a:pt x="12820" y="1660"/>
                    <a:pt x="13209" y="1372"/>
                  </a:cubicBezTo>
                  <a:lnTo>
                    <a:pt x="1320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3" name="Google Shape;20163;p69"/>
            <p:cNvSpPr/>
            <p:nvPr/>
          </p:nvSpPr>
          <p:spPr>
            <a:xfrm>
              <a:off x="6579435" y="1587693"/>
              <a:ext cx="370103" cy="155167"/>
            </a:xfrm>
            <a:custGeom>
              <a:avLst/>
              <a:gdLst/>
              <a:ahLst/>
              <a:cxnLst/>
              <a:rect l="l" t="t" r="r" b="b"/>
              <a:pathLst>
                <a:path w="14118" h="5919" extrusionOk="0">
                  <a:moveTo>
                    <a:pt x="909" y="0"/>
                  </a:moveTo>
                  <a:cubicBezTo>
                    <a:pt x="404" y="0"/>
                    <a:pt x="0" y="404"/>
                    <a:pt x="0" y="909"/>
                  </a:cubicBezTo>
                  <a:lnTo>
                    <a:pt x="0" y="4100"/>
                  </a:lnTo>
                  <a:cubicBezTo>
                    <a:pt x="0" y="5096"/>
                    <a:pt x="823" y="5919"/>
                    <a:pt x="1819" y="5919"/>
                  </a:cubicBezTo>
                  <a:lnTo>
                    <a:pt x="12299" y="5919"/>
                  </a:lnTo>
                  <a:cubicBezTo>
                    <a:pt x="13310" y="5919"/>
                    <a:pt x="14118" y="5096"/>
                    <a:pt x="14118" y="4100"/>
                  </a:cubicBezTo>
                  <a:lnTo>
                    <a:pt x="14118" y="909"/>
                  </a:lnTo>
                  <a:cubicBezTo>
                    <a:pt x="14118" y="404"/>
                    <a:pt x="13714" y="0"/>
                    <a:pt x="13208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4" name="Google Shape;20164;p69"/>
            <p:cNvSpPr/>
            <p:nvPr/>
          </p:nvSpPr>
          <p:spPr>
            <a:xfrm>
              <a:off x="6609320" y="1587693"/>
              <a:ext cx="310700" cy="17800"/>
            </a:xfrm>
            <a:custGeom>
              <a:avLst/>
              <a:gdLst/>
              <a:ahLst/>
              <a:cxnLst/>
              <a:rect l="l" t="t" r="r" b="b"/>
              <a:pathLst>
                <a:path w="11852" h="679" extrusionOk="0">
                  <a:moveTo>
                    <a:pt x="347" y="0"/>
                  </a:moveTo>
                  <a:cubicBezTo>
                    <a:pt x="159" y="0"/>
                    <a:pt x="0" y="144"/>
                    <a:pt x="0" y="332"/>
                  </a:cubicBezTo>
                  <a:cubicBezTo>
                    <a:pt x="0" y="520"/>
                    <a:pt x="159" y="678"/>
                    <a:pt x="347" y="678"/>
                  </a:cubicBezTo>
                  <a:lnTo>
                    <a:pt x="11505" y="678"/>
                  </a:lnTo>
                  <a:cubicBezTo>
                    <a:pt x="11693" y="678"/>
                    <a:pt x="11852" y="520"/>
                    <a:pt x="11852" y="332"/>
                  </a:cubicBezTo>
                  <a:cubicBezTo>
                    <a:pt x="11852" y="144"/>
                    <a:pt x="11693" y="0"/>
                    <a:pt x="11505" y="0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5" name="Google Shape;20165;p69"/>
            <p:cNvSpPr/>
            <p:nvPr/>
          </p:nvSpPr>
          <p:spPr>
            <a:xfrm>
              <a:off x="6639206" y="1587693"/>
              <a:ext cx="35993" cy="262648"/>
            </a:xfrm>
            <a:custGeom>
              <a:avLst/>
              <a:gdLst/>
              <a:ahLst/>
              <a:cxnLst/>
              <a:rect l="l" t="t" r="r" b="b"/>
              <a:pathLst>
                <a:path w="1373" h="10019" extrusionOk="0">
                  <a:moveTo>
                    <a:pt x="1" y="0"/>
                  </a:moveTo>
                  <a:lnTo>
                    <a:pt x="1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6" name="Google Shape;20166;p69"/>
            <p:cNvSpPr/>
            <p:nvPr/>
          </p:nvSpPr>
          <p:spPr>
            <a:xfrm>
              <a:off x="6639206" y="1587693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7" name="Google Shape;20167;p69"/>
            <p:cNvSpPr/>
            <p:nvPr/>
          </p:nvSpPr>
          <p:spPr>
            <a:xfrm>
              <a:off x="6639206" y="1760607"/>
              <a:ext cx="35993" cy="18193"/>
            </a:xfrm>
            <a:custGeom>
              <a:avLst/>
              <a:gdLst/>
              <a:ahLst/>
              <a:cxnLst/>
              <a:rect l="l" t="t" r="r" b="b"/>
              <a:pathLst>
                <a:path w="1373" h="694" extrusionOk="0">
                  <a:moveTo>
                    <a:pt x="1" y="1"/>
                  </a:moveTo>
                  <a:lnTo>
                    <a:pt x="1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8" name="Google Shape;20168;p69"/>
            <p:cNvSpPr/>
            <p:nvPr/>
          </p:nvSpPr>
          <p:spPr>
            <a:xfrm>
              <a:off x="6639206" y="1719004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9" name="Google Shape;20169;p69"/>
            <p:cNvSpPr/>
            <p:nvPr/>
          </p:nvSpPr>
          <p:spPr>
            <a:xfrm>
              <a:off x="6627094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3" y="1602"/>
                  </a:lnTo>
                  <a:lnTo>
                    <a:pt x="463" y="462"/>
                  </a:lnTo>
                  <a:close/>
                  <a:moveTo>
                    <a:pt x="463" y="0"/>
                  </a:moveTo>
                  <a:cubicBezTo>
                    <a:pt x="217" y="0"/>
                    <a:pt x="1" y="202"/>
                    <a:pt x="1" y="462"/>
                  </a:cubicBezTo>
                  <a:lnTo>
                    <a:pt x="1" y="1602"/>
                  </a:lnTo>
                  <a:cubicBezTo>
                    <a:pt x="1" y="1848"/>
                    <a:pt x="217" y="2050"/>
                    <a:pt x="463" y="2050"/>
                  </a:cubicBezTo>
                  <a:lnTo>
                    <a:pt x="1834" y="2050"/>
                  </a:lnTo>
                  <a:cubicBezTo>
                    <a:pt x="2080" y="2050"/>
                    <a:pt x="2282" y="1848"/>
                    <a:pt x="2282" y="1602"/>
                  </a:cubicBezTo>
                  <a:lnTo>
                    <a:pt x="2282" y="462"/>
                  </a:lnTo>
                  <a:cubicBezTo>
                    <a:pt x="2282" y="202"/>
                    <a:pt x="2080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0" name="Google Shape;20170;p69"/>
            <p:cNvSpPr/>
            <p:nvPr/>
          </p:nvSpPr>
          <p:spPr>
            <a:xfrm>
              <a:off x="6651317" y="1713027"/>
              <a:ext cx="11771" cy="29833"/>
            </a:xfrm>
            <a:custGeom>
              <a:avLst/>
              <a:gdLst/>
              <a:ahLst/>
              <a:cxnLst/>
              <a:rect l="l" t="t" r="r" b="b"/>
              <a:pathLst>
                <a:path w="449" h="1138" extrusionOk="0">
                  <a:moveTo>
                    <a:pt x="225" y="1"/>
                  </a:moveTo>
                  <a:cubicBezTo>
                    <a:pt x="113" y="1"/>
                    <a:pt x="1" y="77"/>
                    <a:pt x="1" y="228"/>
                  </a:cubicBezTo>
                  <a:lnTo>
                    <a:pt x="1" y="907"/>
                  </a:lnTo>
                  <a:cubicBezTo>
                    <a:pt x="1" y="1036"/>
                    <a:pt x="102" y="1138"/>
                    <a:pt x="217" y="1138"/>
                  </a:cubicBezTo>
                  <a:cubicBezTo>
                    <a:pt x="347" y="1138"/>
                    <a:pt x="448" y="1036"/>
                    <a:pt x="448" y="907"/>
                  </a:cubicBezTo>
                  <a:lnTo>
                    <a:pt x="448" y="228"/>
                  </a:lnTo>
                  <a:cubicBezTo>
                    <a:pt x="448" y="77"/>
                    <a:pt x="336" y="1"/>
                    <a:pt x="22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1" name="Google Shape;20171;p69"/>
            <p:cNvSpPr/>
            <p:nvPr/>
          </p:nvSpPr>
          <p:spPr>
            <a:xfrm>
              <a:off x="6639206" y="1826459"/>
              <a:ext cx="35993" cy="23882"/>
            </a:xfrm>
            <a:custGeom>
              <a:avLst/>
              <a:gdLst/>
              <a:ahLst/>
              <a:cxnLst/>
              <a:rect l="l" t="t" r="r" b="b"/>
              <a:pathLst>
                <a:path w="1373" h="911" extrusionOk="0">
                  <a:moveTo>
                    <a:pt x="1" y="1"/>
                  </a:moveTo>
                  <a:lnTo>
                    <a:pt x="1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2" name="Google Shape;20172;p69"/>
            <p:cNvSpPr/>
            <p:nvPr/>
          </p:nvSpPr>
          <p:spPr>
            <a:xfrm>
              <a:off x="6854169" y="1587693"/>
              <a:ext cx="35967" cy="262648"/>
            </a:xfrm>
            <a:custGeom>
              <a:avLst/>
              <a:gdLst/>
              <a:ahLst/>
              <a:cxnLst/>
              <a:rect l="l" t="t" r="r" b="b"/>
              <a:pathLst>
                <a:path w="1372" h="10019" extrusionOk="0">
                  <a:moveTo>
                    <a:pt x="0" y="0"/>
                  </a:moveTo>
                  <a:lnTo>
                    <a:pt x="0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3" name="Google Shape;20173;p69"/>
            <p:cNvSpPr/>
            <p:nvPr/>
          </p:nvSpPr>
          <p:spPr>
            <a:xfrm>
              <a:off x="6854169" y="1587693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4" name="Google Shape;20174;p69"/>
            <p:cNvSpPr/>
            <p:nvPr/>
          </p:nvSpPr>
          <p:spPr>
            <a:xfrm>
              <a:off x="6854169" y="1760607"/>
              <a:ext cx="35967" cy="18193"/>
            </a:xfrm>
            <a:custGeom>
              <a:avLst/>
              <a:gdLst/>
              <a:ahLst/>
              <a:cxnLst/>
              <a:rect l="l" t="t" r="r" b="b"/>
              <a:pathLst>
                <a:path w="1372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5" name="Google Shape;20175;p69"/>
            <p:cNvSpPr/>
            <p:nvPr/>
          </p:nvSpPr>
          <p:spPr>
            <a:xfrm>
              <a:off x="6854169" y="1719004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6" name="Google Shape;20176;p69"/>
            <p:cNvSpPr/>
            <p:nvPr/>
          </p:nvSpPr>
          <p:spPr>
            <a:xfrm>
              <a:off x="6842057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2" y="1602"/>
                  </a:lnTo>
                  <a:lnTo>
                    <a:pt x="462" y="462"/>
                  </a:lnTo>
                  <a:close/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1602"/>
                  </a:lnTo>
                  <a:cubicBezTo>
                    <a:pt x="0" y="1848"/>
                    <a:pt x="202" y="2050"/>
                    <a:pt x="462" y="2050"/>
                  </a:cubicBezTo>
                  <a:lnTo>
                    <a:pt x="1834" y="2050"/>
                  </a:lnTo>
                  <a:cubicBezTo>
                    <a:pt x="2079" y="2050"/>
                    <a:pt x="2281" y="1848"/>
                    <a:pt x="2281" y="1602"/>
                  </a:cubicBezTo>
                  <a:lnTo>
                    <a:pt x="2281" y="462"/>
                  </a:lnTo>
                  <a:cubicBezTo>
                    <a:pt x="2281" y="202"/>
                    <a:pt x="2079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7" name="Google Shape;20177;p69"/>
            <p:cNvSpPr/>
            <p:nvPr/>
          </p:nvSpPr>
          <p:spPr>
            <a:xfrm>
              <a:off x="6866280" y="1713027"/>
              <a:ext cx="12138" cy="29833"/>
            </a:xfrm>
            <a:custGeom>
              <a:avLst/>
              <a:gdLst/>
              <a:ahLst/>
              <a:cxnLst/>
              <a:rect l="l" t="t" r="r" b="b"/>
              <a:pathLst>
                <a:path w="463" h="1138" extrusionOk="0">
                  <a:moveTo>
                    <a:pt x="231" y="1"/>
                  </a:moveTo>
                  <a:cubicBezTo>
                    <a:pt x="116" y="1"/>
                    <a:pt x="0" y="77"/>
                    <a:pt x="0" y="228"/>
                  </a:cubicBezTo>
                  <a:lnTo>
                    <a:pt x="0" y="907"/>
                  </a:lnTo>
                  <a:cubicBezTo>
                    <a:pt x="0" y="1036"/>
                    <a:pt x="101" y="1138"/>
                    <a:pt x="217" y="1138"/>
                  </a:cubicBezTo>
                  <a:cubicBezTo>
                    <a:pt x="347" y="1138"/>
                    <a:pt x="462" y="1036"/>
                    <a:pt x="462" y="907"/>
                  </a:cubicBezTo>
                  <a:lnTo>
                    <a:pt x="462" y="228"/>
                  </a:lnTo>
                  <a:cubicBezTo>
                    <a:pt x="462" y="77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8" name="Google Shape;20178;p69"/>
            <p:cNvSpPr/>
            <p:nvPr/>
          </p:nvSpPr>
          <p:spPr>
            <a:xfrm>
              <a:off x="6854169" y="1826459"/>
              <a:ext cx="35967" cy="23882"/>
            </a:xfrm>
            <a:custGeom>
              <a:avLst/>
              <a:gdLst/>
              <a:ahLst/>
              <a:cxnLst/>
              <a:rect l="l" t="t" r="r" b="b"/>
              <a:pathLst>
                <a:path w="1372" h="911" extrusionOk="0">
                  <a:moveTo>
                    <a:pt x="0" y="1"/>
                  </a:moveTo>
                  <a:lnTo>
                    <a:pt x="0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9" name="Google Shape;20179;p69"/>
            <p:cNvSpPr/>
            <p:nvPr/>
          </p:nvSpPr>
          <p:spPr>
            <a:xfrm>
              <a:off x="6734576" y="1695148"/>
              <a:ext cx="59823" cy="23882"/>
            </a:xfrm>
            <a:custGeom>
              <a:avLst/>
              <a:gdLst/>
              <a:ahLst/>
              <a:cxnLst/>
              <a:rect l="l" t="t" r="r" b="b"/>
              <a:pathLst>
                <a:path w="2282" h="911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79"/>
                  </a:lnTo>
                  <a:cubicBezTo>
                    <a:pt x="1" y="809"/>
                    <a:pt x="102" y="910"/>
                    <a:pt x="232" y="910"/>
                  </a:cubicBezTo>
                  <a:lnTo>
                    <a:pt x="2050" y="910"/>
                  </a:lnTo>
                  <a:cubicBezTo>
                    <a:pt x="2180" y="910"/>
                    <a:pt x="2281" y="809"/>
                    <a:pt x="2281" y="679"/>
                  </a:cubicBezTo>
                  <a:lnTo>
                    <a:pt x="2281" y="232"/>
                  </a:lnTo>
                  <a:cubicBezTo>
                    <a:pt x="2281" y="102"/>
                    <a:pt x="2180" y="1"/>
                    <a:pt x="205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0" name="Google Shape;20180;p69"/>
            <p:cNvSpPr/>
            <p:nvPr/>
          </p:nvSpPr>
          <p:spPr>
            <a:xfrm>
              <a:off x="6734576" y="1706893"/>
              <a:ext cx="59823" cy="12138"/>
            </a:xfrm>
            <a:custGeom>
              <a:avLst/>
              <a:gdLst/>
              <a:ahLst/>
              <a:cxnLst/>
              <a:rect l="l" t="t" r="r" b="b"/>
              <a:pathLst>
                <a:path w="2282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cubicBezTo>
                    <a:pt x="1" y="361"/>
                    <a:pt x="102" y="462"/>
                    <a:pt x="232" y="462"/>
                  </a:cubicBezTo>
                  <a:lnTo>
                    <a:pt x="2050" y="462"/>
                  </a:lnTo>
                  <a:cubicBezTo>
                    <a:pt x="2180" y="462"/>
                    <a:pt x="2281" y="361"/>
                    <a:pt x="2281" y="231"/>
                  </a:cubicBezTo>
                  <a:cubicBezTo>
                    <a:pt x="2281" y="101"/>
                    <a:pt x="2180" y="0"/>
                    <a:pt x="20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81" name="Google Shape;20181;p69"/>
          <p:cNvGrpSpPr/>
          <p:nvPr/>
        </p:nvGrpSpPr>
        <p:grpSpPr>
          <a:xfrm>
            <a:off x="6988887" y="1538854"/>
            <a:ext cx="499920" cy="300136"/>
            <a:chOff x="6988887" y="1538854"/>
            <a:chExt cx="499920" cy="300136"/>
          </a:xfrm>
        </p:grpSpPr>
        <p:sp>
          <p:nvSpPr>
            <p:cNvPr id="20182" name="Google Shape;20182;p69"/>
            <p:cNvSpPr/>
            <p:nvPr/>
          </p:nvSpPr>
          <p:spPr>
            <a:xfrm>
              <a:off x="7052826" y="1538854"/>
              <a:ext cx="372777" cy="247155"/>
            </a:xfrm>
            <a:custGeom>
              <a:avLst/>
              <a:gdLst/>
              <a:ahLst/>
              <a:cxnLst/>
              <a:rect l="l" t="t" r="r" b="b"/>
              <a:pathLst>
                <a:path w="14220" h="9428" extrusionOk="0">
                  <a:moveTo>
                    <a:pt x="622" y="1"/>
                  </a:moveTo>
                  <a:cubicBezTo>
                    <a:pt x="275" y="1"/>
                    <a:pt x="1" y="290"/>
                    <a:pt x="1" y="636"/>
                  </a:cubicBezTo>
                  <a:lnTo>
                    <a:pt x="1" y="9427"/>
                  </a:lnTo>
                  <a:lnTo>
                    <a:pt x="14220" y="9427"/>
                  </a:lnTo>
                  <a:lnTo>
                    <a:pt x="14220" y="636"/>
                  </a:lnTo>
                  <a:cubicBezTo>
                    <a:pt x="14220" y="290"/>
                    <a:pt x="13931" y="1"/>
                    <a:pt x="1358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3" name="Google Shape;20183;p69"/>
            <p:cNvSpPr/>
            <p:nvPr/>
          </p:nvSpPr>
          <p:spPr>
            <a:xfrm>
              <a:off x="6988887" y="1773872"/>
              <a:ext cx="499920" cy="33319"/>
            </a:xfrm>
            <a:custGeom>
              <a:avLst/>
              <a:gdLst/>
              <a:ahLst/>
              <a:cxnLst/>
              <a:rect l="l" t="t" r="r" b="b"/>
              <a:pathLst>
                <a:path w="19070" h="1271" extrusionOk="0">
                  <a:moveTo>
                    <a:pt x="2425" y="0"/>
                  </a:moveTo>
                  <a:lnTo>
                    <a:pt x="0" y="924"/>
                  </a:lnTo>
                  <a:lnTo>
                    <a:pt x="0" y="1271"/>
                  </a:lnTo>
                  <a:lnTo>
                    <a:pt x="19069" y="1271"/>
                  </a:lnTo>
                  <a:lnTo>
                    <a:pt x="19069" y="924"/>
                  </a:lnTo>
                  <a:lnTo>
                    <a:pt x="166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4" name="Google Shape;20184;p69"/>
            <p:cNvSpPr/>
            <p:nvPr/>
          </p:nvSpPr>
          <p:spPr>
            <a:xfrm>
              <a:off x="6988887" y="1798095"/>
              <a:ext cx="499920" cy="40895"/>
            </a:xfrm>
            <a:custGeom>
              <a:avLst/>
              <a:gdLst/>
              <a:ahLst/>
              <a:cxnLst/>
              <a:rect l="l" t="t" r="r" b="b"/>
              <a:pathLst>
                <a:path w="19070" h="1560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1011"/>
                    <a:pt x="549" y="1559"/>
                    <a:pt x="1227" y="1559"/>
                  </a:cubicBezTo>
                  <a:lnTo>
                    <a:pt x="17842" y="1559"/>
                  </a:lnTo>
                  <a:cubicBezTo>
                    <a:pt x="18521" y="1559"/>
                    <a:pt x="19069" y="1011"/>
                    <a:pt x="19069" y="347"/>
                  </a:cubicBezTo>
                  <a:lnTo>
                    <a:pt x="19069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5" name="Google Shape;20185;p69"/>
            <p:cNvSpPr/>
            <p:nvPr/>
          </p:nvSpPr>
          <p:spPr>
            <a:xfrm>
              <a:off x="7149323" y="1798095"/>
              <a:ext cx="180543" cy="29544"/>
            </a:xfrm>
            <a:custGeom>
              <a:avLst/>
              <a:gdLst/>
              <a:ahLst/>
              <a:cxnLst/>
              <a:rect l="l" t="t" r="r" b="b"/>
              <a:pathLst>
                <a:path w="6887" h="1127" extrusionOk="0">
                  <a:moveTo>
                    <a:pt x="1" y="0"/>
                  </a:moveTo>
                  <a:lnTo>
                    <a:pt x="1040" y="1039"/>
                  </a:lnTo>
                  <a:cubicBezTo>
                    <a:pt x="1083" y="1097"/>
                    <a:pt x="1156" y="1126"/>
                    <a:pt x="1242" y="1126"/>
                  </a:cubicBezTo>
                  <a:lnTo>
                    <a:pt x="5645" y="1126"/>
                  </a:lnTo>
                  <a:cubicBezTo>
                    <a:pt x="5717" y="1126"/>
                    <a:pt x="5804" y="1097"/>
                    <a:pt x="5847" y="1039"/>
                  </a:cubicBezTo>
                  <a:lnTo>
                    <a:pt x="6887" y="0"/>
                  </a:lnTo>
                  <a:lnTo>
                    <a:pt x="6064" y="0"/>
                  </a:lnTo>
                  <a:lnTo>
                    <a:pt x="5515" y="549"/>
                  </a:lnTo>
                  <a:lnTo>
                    <a:pt x="1358" y="549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6" name="Google Shape;20186;p69"/>
            <p:cNvSpPr/>
            <p:nvPr/>
          </p:nvSpPr>
          <p:spPr>
            <a:xfrm>
              <a:off x="7052826" y="1562317"/>
              <a:ext cx="372777" cy="188119"/>
            </a:xfrm>
            <a:custGeom>
              <a:avLst/>
              <a:gdLst/>
              <a:ahLst/>
              <a:cxnLst/>
              <a:rect l="l" t="t" r="r" b="b"/>
              <a:pathLst>
                <a:path w="14220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14220" y="7175"/>
                  </a:lnTo>
                  <a:lnTo>
                    <a:pt x="14220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7" name="Google Shape;20187;p69"/>
            <p:cNvSpPr/>
            <p:nvPr/>
          </p:nvSpPr>
          <p:spPr>
            <a:xfrm>
              <a:off x="7052826" y="1562317"/>
              <a:ext cx="139674" cy="188119"/>
            </a:xfrm>
            <a:custGeom>
              <a:avLst/>
              <a:gdLst/>
              <a:ahLst/>
              <a:cxnLst/>
              <a:rect l="l" t="t" r="r" b="b"/>
              <a:pathLst>
                <a:path w="5328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5327" y="7175"/>
                  </a:lnTo>
                  <a:lnTo>
                    <a:pt x="53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8" name="Google Shape;20188;p69"/>
            <p:cNvSpPr/>
            <p:nvPr/>
          </p:nvSpPr>
          <p:spPr>
            <a:xfrm>
              <a:off x="7087639" y="1601692"/>
              <a:ext cx="44697" cy="25376"/>
            </a:xfrm>
            <a:custGeom>
              <a:avLst/>
              <a:gdLst/>
              <a:ahLst/>
              <a:cxnLst/>
              <a:rect l="l" t="t" r="r" b="b"/>
              <a:pathLst>
                <a:path w="1705" h="968" extrusionOk="0">
                  <a:moveTo>
                    <a:pt x="189" y="0"/>
                  </a:moveTo>
                  <a:cubicBezTo>
                    <a:pt x="87" y="0"/>
                    <a:pt x="1" y="72"/>
                    <a:pt x="1" y="173"/>
                  </a:cubicBezTo>
                  <a:lnTo>
                    <a:pt x="1" y="794"/>
                  </a:lnTo>
                  <a:cubicBezTo>
                    <a:pt x="1" y="881"/>
                    <a:pt x="87" y="967"/>
                    <a:pt x="189" y="967"/>
                  </a:cubicBezTo>
                  <a:lnTo>
                    <a:pt x="1517" y="967"/>
                  </a:lnTo>
                  <a:cubicBezTo>
                    <a:pt x="1618" y="967"/>
                    <a:pt x="1704" y="881"/>
                    <a:pt x="1704" y="794"/>
                  </a:cubicBezTo>
                  <a:lnTo>
                    <a:pt x="1704" y="173"/>
                  </a:lnTo>
                  <a:cubicBezTo>
                    <a:pt x="1704" y="72"/>
                    <a:pt x="1618" y="0"/>
                    <a:pt x="1517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9" name="Google Shape;20189;p69"/>
            <p:cNvSpPr/>
            <p:nvPr/>
          </p:nvSpPr>
          <p:spPr>
            <a:xfrm>
              <a:off x="7077442" y="1642561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0" name="Google Shape;20190;p69"/>
            <p:cNvSpPr/>
            <p:nvPr/>
          </p:nvSpPr>
          <p:spPr>
            <a:xfrm>
              <a:off x="7122846" y="1671686"/>
              <a:ext cx="44670" cy="25769"/>
            </a:xfrm>
            <a:custGeom>
              <a:avLst/>
              <a:gdLst/>
              <a:ahLst/>
              <a:cxnLst/>
              <a:rect l="l" t="t" r="r" b="b"/>
              <a:pathLst>
                <a:path w="1704" h="983" extrusionOk="0">
                  <a:moveTo>
                    <a:pt x="188" y="1"/>
                  </a:moveTo>
                  <a:cubicBezTo>
                    <a:pt x="87" y="1"/>
                    <a:pt x="0" y="87"/>
                    <a:pt x="0" y="188"/>
                  </a:cubicBezTo>
                  <a:lnTo>
                    <a:pt x="0" y="795"/>
                  </a:lnTo>
                  <a:cubicBezTo>
                    <a:pt x="0" y="896"/>
                    <a:pt x="87" y="982"/>
                    <a:pt x="188" y="982"/>
                  </a:cubicBezTo>
                  <a:lnTo>
                    <a:pt x="1516" y="982"/>
                  </a:lnTo>
                  <a:cubicBezTo>
                    <a:pt x="1617" y="982"/>
                    <a:pt x="1704" y="896"/>
                    <a:pt x="1704" y="795"/>
                  </a:cubicBezTo>
                  <a:lnTo>
                    <a:pt x="1704" y="188"/>
                  </a:lnTo>
                  <a:cubicBezTo>
                    <a:pt x="1704" y="87"/>
                    <a:pt x="1617" y="1"/>
                    <a:pt x="1516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1" name="Google Shape;20191;p69"/>
            <p:cNvSpPr/>
            <p:nvPr/>
          </p:nvSpPr>
          <p:spPr>
            <a:xfrm>
              <a:off x="7077442" y="1712948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2" name="Google Shape;20192;p69"/>
            <p:cNvSpPr/>
            <p:nvPr/>
          </p:nvSpPr>
          <p:spPr>
            <a:xfrm>
              <a:off x="7228807" y="1623922"/>
              <a:ext cx="51041" cy="79589"/>
            </a:xfrm>
            <a:custGeom>
              <a:avLst/>
              <a:gdLst/>
              <a:ahLst/>
              <a:cxnLst/>
              <a:rect l="l" t="t" r="r" b="b"/>
              <a:pathLst>
                <a:path w="1947" h="3036" extrusionOk="0">
                  <a:moveTo>
                    <a:pt x="1529" y="1"/>
                  </a:moveTo>
                  <a:cubicBezTo>
                    <a:pt x="1462" y="1"/>
                    <a:pt x="1392" y="27"/>
                    <a:pt x="1328" y="90"/>
                  </a:cubicBezTo>
                  <a:lnTo>
                    <a:pt x="116" y="1317"/>
                  </a:lnTo>
                  <a:cubicBezTo>
                    <a:pt x="0" y="1433"/>
                    <a:pt x="0" y="1606"/>
                    <a:pt x="116" y="1722"/>
                  </a:cubicBezTo>
                  <a:lnTo>
                    <a:pt x="1328" y="2949"/>
                  </a:lnTo>
                  <a:cubicBezTo>
                    <a:pt x="1386" y="2992"/>
                    <a:pt x="1458" y="3035"/>
                    <a:pt x="1530" y="3035"/>
                  </a:cubicBezTo>
                  <a:cubicBezTo>
                    <a:pt x="1790" y="3035"/>
                    <a:pt x="1920" y="2718"/>
                    <a:pt x="1747" y="2544"/>
                  </a:cubicBezTo>
                  <a:lnTo>
                    <a:pt x="722" y="1520"/>
                  </a:lnTo>
                  <a:lnTo>
                    <a:pt x="1747" y="495"/>
                  </a:lnTo>
                  <a:cubicBezTo>
                    <a:pt x="1947" y="295"/>
                    <a:pt x="1754" y="1"/>
                    <a:pt x="15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3" name="Google Shape;20193;p69"/>
            <p:cNvSpPr/>
            <p:nvPr/>
          </p:nvSpPr>
          <p:spPr>
            <a:xfrm>
              <a:off x="7342449" y="1624079"/>
              <a:ext cx="50988" cy="79431"/>
            </a:xfrm>
            <a:custGeom>
              <a:avLst/>
              <a:gdLst/>
              <a:ahLst/>
              <a:cxnLst/>
              <a:rect l="l" t="t" r="r" b="b"/>
              <a:pathLst>
                <a:path w="1945" h="3030" extrusionOk="0">
                  <a:moveTo>
                    <a:pt x="420" y="1"/>
                  </a:moveTo>
                  <a:cubicBezTo>
                    <a:pt x="194" y="1"/>
                    <a:pt x="0" y="291"/>
                    <a:pt x="212" y="503"/>
                  </a:cubicBezTo>
                  <a:lnTo>
                    <a:pt x="1223" y="1514"/>
                  </a:lnTo>
                  <a:lnTo>
                    <a:pt x="212" y="2538"/>
                  </a:lnTo>
                  <a:cubicBezTo>
                    <a:pt x="25" y="2712"/>
                    <a:pt x="155" y="3029"/>
                    <a:pt x="415" y="3029"/>
                  </a:cubicBezTo>
                  <a:cubicBezTo>
                    <a:pt x="487" y="3029"/>
                    <a:pt x="559" y="2986"/>
                    <a:pt x="617" y="2943"/>
                  </a:cubicBezTo>
                  <a:lnTo>
                    <a:pt x="1844" y="1716"/>
                  </a:lnTo>
                  <a:cubicBezTo>
                    <a:pt x="1945" y="1600"/>
                    <a:pt x="1945" y="1427"/>
                    <a:pt x="1844" y="1311"/>
                  </a:cubicBezTo>
                  <a:lnTo>
                    <a:pt x="617" y="84"/>
                  </a:lnTo>
                  <a:cubicBezTo>
                    <a:pt x="555" y="26"/>
                    <a:pt x="486" y="1"/>
                    <a:pt x="42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4" name="Google Shape;20194;p69"/>
            <p:cNvSpPr/>
            <p:nvPr/>
          </p:nvSpPr>
          <p:spPr>
            <a:xfrm>
              <a:off x="7287450" y="1614485"/>
              <a:ext cx="48734" cy="98490"/>
            </a:xfrm>
            <a:custGeom>
              <a:avLst/>
              <a:gdLst/>
              <a:ahLst/>
              <a:cxnLst/>
              <a:rect l="l" t="t" r="r" b="b"/>
              <a:pathLst>
                <a:path w="1859" h="3757" extrusionOk="0">
                  <a:moveTo>
                    <a:pt x="1494" y="1"/>
                  </a:moveTo>
                  <a:cubicBezTo>
                    <a:pt x="1388" y="1"/>
                    <a:pt x="1281" y="57"/>
                    <a:pt x="1228" y="191"/>
                  </a:cubicBezTo>
                  <a:lnTo>
                    <a:pt x="73" y="3366"/>
                  </a:lnTo>
                  <a:cubicBezTo>
                    <a:pt x="1" y="3554"/>
                    <a:pt x="131" y="3742"/>
                    <a:pt x="333" y="3756"/>
                  </a:cubicBezTo>
                  <a:cubicBezTo>
                    <a:pt x="463" y="3756"/>
                    <a:pt x="564" y="3684"/>
                    <a:pt x="607" y="3568"/>
                  </a:cubicBezTo>
                  <a:lnTo>
                    <a:pt x="1776" y="393"/>
                  </a:lnTo>
                  <a:cubicBezTo>
                    <a:pt x="1858" y="165"/>
                    <a:pt x="1676" y="1"/>
                    <a:pt x="149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95" name="Google Shape;20195;p69"/>
          <p:cNvGrpSpPr/>
          <p:nvPr/>
        </p:nvGrpSpPr>
        <p:grpSpPr>
          <a:xfrm>
            <a:off x="8050359" y="1520687"/>
            <a:ext cx="279321" cy="336837"/>
            <a:chOff x="8050359" y="1520687"/>
            <a:chExt cx="279321" cy="336837"/>
          </a:xfrm>
        </p:grpSpPr>
        <p:sp>
          <p:nvSpPr>
            <p:cNvPr id="20196" name="Google Shape;20196;p69"/>
            <p:cNvSpPr/>
            <p:nvPr/>
          </p:nvSpPr>
          <p:spPr>
            <a:xfrm>
              <a:off x="8153305" y="1520687"/>
              <a:ext cx="68500" cy="45064"/>
            </a:xfrm>
            <a:custGeom>
              <a:avLst/>
              <a:gdLst/>
              <a:ahLst/>
              <a:cxnLst/>
              <a:rect l="l" t="t" r="r" b="b"/>
              <a:pathLst>
                <a:path w="2613" h="1719" extrusionOk="0">
                  <a:moveTo>
                    <a:pt x="1242" y="1"/>
                  </a:moveTo>
                  <a:cubicBezTo>
                    <a:pt x="549" y="1"/>
                    <a:pt x="0" y="549"/>
                    <a:pt x="0" y="1242"/>
                  </a:cubicBezTo>
                  <a:lnTo>
                    <a:pt x="0" y="1719"/>
                  </a:lnTo>
                  <a:lnTo>
                    <a:pt x="375" y="1719"/>
                  </a:lnTo>
                  <a:lnTo>
                    <a:pt x="375" y="1242"/>
                  </a:lnTo>
                  <a:cubicBezTo>
                    <a:pt x="375" y="766"/>
                    <a:pt x="765" y="376"/>
                    <a:pt x="1242" y="376"/>
                  </a:cubicBezTo>
                  <a:lnTo>
                    <a:pt x="1371" y="376"/>
                  </a:lnTo>
                  <a:cubicBezTo>
                    <a:pt x="1848" y="376"/>
                    <a:pt x="2238" y="766"/>
                    <a:pt x="2238" y="1242"/>
                  </a:cubicBezTo>
                  <a:lnTo>
                    <a:pt x="2238" y="1719"/>
                  </a:lnTo>
                  <a:lnTo>
                    <a:pt x="2613" y="1719"/>
                  </a:lnTo>
                  <a:lnTo>
                    <a:pt x="2613" y="1242"/>
                  </a:lnTo>
                  <a:cubicBezTo>
                    <a:pt x="2613" y="549"/>
                    <a:pt x="2064" y="1"/>
                    <a:pt x="1371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7" name="Google Shape;20197;p69"/>
            <p:cNvSpPr/>
            <p:nvPr/>
          </p:nvSpPr>
          <p:spPr>
            <a:xfrm>
              <a:off x="8084045" y="1599411"/>
              <a:ext cx="206653" cy="258113"/>
            </a:xfrm>
            <a:custGeom>
              <a:avLst/>
              <a:gdLst/>
              <a:ahLst/>
              <a:cxnLst/>
              <a:rect l="l" t="t" r="r" b="b"/>
              <a:pathLst>
                <a:path w="7883" h="9846" extrusionOk="0">
                  <a:moveTo>
                    <a:pt x="0" y="1"/>
                  </a:moveTo>
                  <a:lnTo>
                    <a:pt x="491" y="9196"/>
                  </a:lnTo>
                  <a:cubicBezTo>
                    <a:pt x="520" y="9571"/>
                    <a:pt x="823" y="9845"/>
                    <a:pt x="1184" y="9845"/>
                  </a:cubicBezTo>
                  <a:lnTo>
                    <a:pt x="6670" y="9845"/>
                  </a:lnTo>
                  <a:cubicBezTo>
                    <a:pt x="7031" y="9845"/>
                    <a:pt x="7334" y="9571"/>
                    <a:pt x="7363" y="9210"/>
                  </a:cubicBezTo>
                  <a:lnTo>
                    <a:pt x="7882" y="1"/>
                  </a:ln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8" name="Google Shape;20198;p69"/>
            <p:cNvSpPr/>
            <p:nvPr/>
          </p:nvSpPr>
          <p:spPr>
            <a:xfrm>
              <a:off x="8097284" y="1599411"/>
              <a:ext cx="193781" cy="258113"/>
            </a:xfrm>
            <a:custGeom>
              <a:avLst/>
              <a:gdLst/>
              <a:ahLst/>
              <a:cxnLst/>
              <a:rect l="l" t="t" r="r" b="b"/>
              <a:pathLst>
                <a:path w="7392" h="9846" extrusionOk="0">
                  <a:moveTo>
                    <a:pt x="5096" y="1"/>
                  </a:moveTo>
                  <a:lnTo>
                    <a:pt x="4865" y="8575"/>
                  </a:lnTo>
                  <a:cubicBezTo>
                    <a:pt x="4851" y="8950"/>
                    <a:pt x="4548" y="9239"/>
                    <a:pt x="4173" y="9239"/>
                  </a:cubicBezTo>
                  <a:lnTo>
                    <a:pt x="1" y="9239"/>
                  </a:lnTo>
                  <a:cubicBezTo>
                    <a:pt x="44" y="9586"/>
                    <a:pt x="333" y="9845"/>
                    <a:pt x="679" y="9845"/>
                  </a:cubicBezTo>
                  <a:lnTo>
                    <a:pt x="6165" y="9845"/>
                  </a:lnTo>
                  <a:cubicBezTo>
                    <a:pt x="6540" y="9845"/>
                    <a:pt x="6843" y="9571"/>
                    <a:pt x="6858" y="9196"/>
                  </a:cubicBezTo>
                  <a:lnTo>
                    <a:pt x="7392" y="1"/>
                  </a:ln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9" name="Google Shape;20199;p69"/>
            <p:cNvSpPr/>
            <p:nvPr/>
          </p:nvSpPr>
          <p:spPr>
            <a:xfrm>
              <a:off x="8084045" y="1553613"/>
              <a:ext cx="206260" cy="42809"/>
            </a:xfrm>
            <a:custGeom>
              <a:avLst/>
              <a:gdLst/>
              <a:ahLst/>
              <a:cxnLst/>
              <a:rect l="l" t="t" r="r" b="b"/>
              <a:pathLst>
                <a:path w="7868" h="1633" extrusionOk="0">
                  <a:moveTo>
                    <a:pt x="1588" y="1"/>
                  </a:moveTo>
                  <a:cubicBezTo>
                    <a:pt x="708" y="1"/>
                    <a:pt x="0" y="708"/>
                    <a:pt x="0" y="1574"/>
                  </a:cubicBezTo>
                  <a:lnTo>
                    <a:pt x="0" y="1632"/>
                  </a:lnTo>
                  <a:lnTo>
                    <a:pt x="7868" y="1632"/>
                  </a:lnTo>
                  <a:lnTo>
                    <a:pt x="7868" y="1574"/>
                  </a:lnTo>
                  <a:cubicBezTo>
                    <a:pt x="7868" y="708"/>
                    <a:pt x="7160" y="1"/>
                    <a:pt x="6294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0" name="Google Shape;20200;p69"/>
            <p:cNvSpPr/>
            <p:nvPr/>
          </p:nvSpPr>
          <p:spPr>
            <a:xfrm>
              <a:off x="8204372" y="1553613"/>
              <a:ext cx="86326" cy="42809"/>
            </a:xfrm>
            <a:custGeom>
              <a:avLst/>
              <a:gdLst/>
              <a:ahLst/>
              <a:cxnLst/>
              <a:rect l="l" t="t" r="r" b="b"/>
              <a:pathLst>
                <a:path w="3293" h="1633" extrusionOk="0">
                  <a:moveTo>
                    <a:pt x="1" y="1"/>
                  </a:moveTo>
                  <a:cubicBezTo>
                    <a:pt x="881" y="1"/>
                    <a:pt x="1603" y="723"/>
                    <a:pt x="1603" y="1603"/>
                  </a:cubicBezTo>
                  <a:lnTo>
                    <a:pt x="1603" y="1632"/>
                  </a:lnTo>
                  <a:lnTo>
                    <a:pt x="3292" y="1632"/>
                  </a:lnTo>
                  <a:lnTo>
                    <a:pt x="3292" y="1603"/>
                  </a:lnTo>
                  <a:cubicBezTo>
                    <a:pt x="3292" y="723"/>
                    <a:pt x="2570" y="1"/>
                    <a:pt x="167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1" name="Google Shape;20201;p69"/>
            <p:cNvSpPr/>
            <p:nvPr/>
          </p:nvSpPr>
          <p:spPr>
            <a:xfrm>
              <a:off x="8050752" y="1578963"/>
              <a:ext cx="273606" cy="30698"/>
            </a:xfrm>
            <a:custGeom>
              <a:avLst/>
              <a:gdLst/>
              <a:ahLst/>
              <a:cxnLst/>
              <a:rect l="l" t="t" r="r" b="b"/>
              <a:pathLst>
                <a:path w="10437" h="1171" extrusionOk="0">
                  <a:moveTo>
                    <a:pt x="563" y="1"/>
                  </a:moveTo>
                  <a:cubicBezTo>
                    <a:pt x="246" y="1"/>
                    <a:pt x="0" y="261"/>
                    <a:pt x="0" y="578"/>
                  </a:cubicBezTo>
                  <a:lnTo>
                    <a:pt x="0" y="593"/>
                  </a:lnTo>
                  <a:cubicBezTo>
                    <a:pt x="0" y="910"/>
                    <a:pt x="246" y="1170"/>
                    <a:pt x="563" y="1170"/>
                  </a:cubicBezTo>
                  <a:lnTo>
                    <a:pt x="9860" y="1170"/>
                  </a:lnTo>
                  <a:cubicBezTo>
                    <a:pt x="10177" y="1170"/>
                    <a:pt x="10437" y="910"/>
                    <a:pt x="10437" y="593"/>
                  </a:cubicBezTo>
                  <a:lnTo>
                    <a:pt x="10437" y="578"/>
                  </a:lnTo>
                  <a:cubicBezTo>
                    <a:pt x="10437" y="261"/>
                    <a:pt x="10177" y="1"/>
                    <a:pt x="9860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2" name="Google Shape;20202;p69"/>
            <p:cNvSpPr/>
            <p:nvPr/>
          </p:nvSpPr>
          <p:spPr>
            <a:xfrm>
              <a:off x="8050359" y="1578963"/>
              <a:ext cx="279321" cy="30698"/>
            </a:xfrm>
            <a:custGeom>
              <a:avLst/>
              <a:gdLst/>
              <a:ahLst/>
              <a:cxnLst/>
              <a:rect l="l" t="t" r="r" b="b"/>
              <a:pathLst>
                <a:path w="10655" h="1171" extrusionOk="0">
                  <a:moveTo>
                    <a:pt x="8662" y="1"/>
                  </a:moveTo>
                  <a:cubicBezTo>
                    <a:pt x="8662" y="319"/>
                    <a:pt x="8388" y="578"/>
                    <a:pt x="8070" y="578"/>
                  </a:cubicBezTo>
                  <a:lnTo>
                    <a:pt x="1" y="578"/>
                  </a:lnTo>
                  <a:cubicBezTo>
                    <a:pt x="1" y="910"/>
                    <a:pt x="275" y="1170"/>
                    <a:pt x="593" y="1170"/>
                  </a:cubicBezTo>
                  <a:lnTo>
                    <a:pt x="9875" y="1170"/>
                  </a:lnTo>
                  <a:cubicBezTo>
                    <a:pt x="10654" y="1170"/>
                    <a:pt x="10654" y="1"/>
                    <a:pt x="9875" y="1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3" name="Google Shape;20203;p69"/>
            <p:cNvSpPr/>
            <p:nvPr/>
          </p:nvSpPr>
          <p:spPr>
            <a:xfrm>
              <a:off x="8177895" y="1640647"/>
              <a:ext cx="19320" cy="165417"/>
            </a:xfrm>
            <a:custGeom>
              <a:avLst/>
              <a:gdLst/>
              <a:ahLst/>
              <a:cxnLst/>
              <a:rect l="l" t="t" r="r" b="b"/>
              <a:pathLst>
                <a:path w="737" h="631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5948"/>
                  </a:lnTo>
                  <a:cubicBezTo>
                    <a:pt x="0" y="6150"/>
                    <a:pt x="159" y="6309"/>
                    <a:pt x="361" y="6309"/>
                  </a:cubicBezTo>
                  <a:lnTo>
                    <a:pt x="376" y="6309"/>
                  </a:lnTo>
                  <a:cubicBezTo>
                    <a:pt x="578" y="6309"/>
                    <a:pt x="737" y="6150"/>
                    <a:pt x="737" y="5948"/>
                  </a:cubicBezTo>
                  <a:lnTo>
                    <a:pt x="737" y="362"/>
                  </a:lnTo>
                  <a:cubicBezTo>
                    <a:pt x="737" y="160"/>
                    <a:pt x="578" y="1"/>
                    <a:pt x="376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4" name="Google Shape;20204;p69"/>
            <p:cNvSpPr/>
            <p:nvPr/>
          </p:nvSpPr>
          <p:spPr>
            <a:xfrm>
              <a:off x="8231819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527" y="1"/>
                  </a:moveTo>
                  <a:cubicBezTo>
                    <a:pt x="325" y="1"/>
                    <a:pt x="166" y="145"/>
                    <a:pt x="166" y="347"/>
                  </a:cubicBezTo>
                  <a:lnTo>
                    <a:pt x="8" y="5919"/>
                  </a:lnTo>
                  <a:cubicBezTo>
                    <a:pt x="0" y="6170"/>
                    <a:pt x="185" y="6297"/>
                    <a:pt x="370" y="6297"/>
                  </a:cubicBezTo>
                  <a:cubicBezTo>
                    <a:pt x="546" y="6297"/>
                    <a:pt x="722" y="6181"/>
                    <a:pt x="729" y="5948"/>
                  </a:cubicBezTo>
                  <a:lnTo>
                    <a:pt x="888" y="362"/>
                  </a:lnTo>
                  <a:cubicBezTo>
                    <a:pt x="888" y="160"/>
                    <a:pt x="729" y="1"/>
                    <a:pt x="527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5" name="Google Shape;20205;p69"/>
            <p:cNvSpPr/>
            <p:nvPr/>
          </p:nvSpPr>
          <p:spPr>
            <a:xfrm>
              <a:off x="8119986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362" y="1"/>
                  </a:moveTo>
                  <a:cubicBezTo>
                    <a:pt x="160" y="1"/>
                    <a:pt x="1" y="160"/>
                    <a:pt x="1" y="362"/>
                  </a:cubicBezTo>
                  <a:lnTo>
                    <a:pt x="160" y="5948"/>
                  </a:lnTo>
                  <a:cubicBezTo>
                    <a:pt x="167" y="6181"/>
                    <a:pt x="343" y="6297"/>
                    <a:pt x="519" y="6297"/>
                  </a:cubicBezTo>
                  <a:cubicBezTo>
                    <a:pt x="704" y="6297"/>
                    <a:pt x="889" y="6170"/>
                    <a:pt x="881" y="5919"/>
                  </a:cubicBezTo>
                  <a:lnTo>
                    <a:pt x="723" y="347"/>
                  </a:lnTo>
                  <a:cubicBezTo>
                    <a:pt x="723" y="145"/>
                    <a:pt x="564" y="1"/>
                    <a:pt x="362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6" name="Google Shape;20206;p69"/>
            <p:cNvSpPr/>
            <p:nvPr/>
          </p:nvSpPr>
          <p:spPr>
            <a:xfrm>
              <a:off x="8179022" y="1640647"/>
              <a:ext cx="17826" cy="165023"/>
            </a:xfrm>
            <a:custGeom>
              <a:avLst/>
              <a:gdLst/>
              <a:ahLst/>
              <a:cxnLst/>
              <a:rect l="l" t="t" r="r" b="b"/>
              <a:pathLst>
                <a:path w="680" h="6295" extrusionOk="0">
                  <a:moveTo>
                    <a:pt x="318" y="1"/>
                  </a:moveTo>
                  <a:cubicBezTo>
                    <a:pt x="333" y="44"/>
                    <a:pt x="347" y="88"/>
                    <a:pt x="347" y="145"/>
                  </a:cubicBezTo>
                  <a:lnTo>
                    <a:pt x="347" y="5717"/>
                  </a:lnTo>
                  <a:cubicBezTo>
                    <a:pt x="347" y="5905"/>
                    <a:pt x="188" y="6064"/>
                    <a:pt x="1" y="6078"/>
                  </a:cubicBezTo>
                  <a:cubicBezTo>
                    <a:pt x="44" y="6208"/>
                    <a:pt x="174" y="6295"/>
                    <a:pt x="318" y="6295"/>
                  </a:cubicBezTo>
                  <a:cubicBezTo>
                    <a:pt x="520" y="6295"/>
                    <a:pt x="679" y="6136"/>
                    <a:pt x="679" y="5934"/>
                  </a:cubicBezTo>
                  <a:lnTo>
                    <a:pt x="679" y="362"/>
                  </a:lnTo>
                  <a:cubicBezTo>
                    <a:pt x="679" y="160"/>
                    <a:pt x="520" y="1"/>
                    <a:pt x="318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7" name="Google Shape;20207;p69"/>
            <p:cNvSpPr/>
            <p:nvPr/>
          </p:nvSpPr>
          <p:spPr>
            <a:xfrm>
              <a:off x="8232763" y="1640647"/>
              <a:ext cx="22361" cy="164919"/>
            </a:xfrm>
            <a:custGeom>
              <a:avLst/>
              <a:gdLst/>
              <a:ahLst/>
              <a:cxnLst/>
              <a:rect l="l" t="t" r="r" b="b"/>
              <a:pathLst>
                <a:path w="853" h="6291" extrusionOk="0">
                  <a:moveTo>
                    <a:pt x="477" y="1"/>
                  </a:moveTo>
                  <a:cubicBezTo>
                    <a:pt x="491" y="44"/>
                    <a:pt x="506" y="102"/>
                    <a:pt x="506" y="145"/>
                  </a:cubicBezTo>
                  <a:lnTo>
                    <a:pt x="347" y="5732"/>
                  </a:lnTo>
                  <a:cubicBezTo>
                    <a:pt x="333" y="5919"/>
                    <a:pt x="188" y="6064"/>
                    <a:pt x="1" y="6078"/>
                  </a:cubicBezTo>
                  <a:cubicBezTo>
                    <a:pt x="61" y="6224"/>
                    <a:pt x="191" y="6291"/>
                    <a:pt x="323" y="6291"/>
                  </a:cubicBezTo>
                  <a:cubicBezTo>
                    <a:pt x="503" y="6291"/>
                    <a:pt x="685" y="6165"/>
                    <a:pt x="693" y="5948"/>
                  </a:cubicBezTo>
                  <a:lnTo>
                    <a:pt x="838" y="362"/>
                  </a:lnTo>
                  <a:cubicBezTo>
                    <a:pt x="852" y="160"/>
                    <a:pt x="693" y="1"/>
                    <a:pt x="49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8" name="Google Shape;20208;p69"/>
            <p:cNvSpPr/>
            <p:nvPr/>
          </p:nvSpPr>
          <p:spPr>
            <a:xfrm>
              <a:off x="8124914" y="1640647"/>
              <a:ext cx="18403" cy="164683"/>
            </a:xfrm>
            <a:custGeom>
              <a:avLst/>
              <a:gdLst/>
              <a:ahLst/>
              <a:cxnLst/>
              <a:rect l="l" t="t" r="r" b="b"/>
              <a:pathLst>
                <a:path w="702" h="6282" extrusionOk="0">
                  <a:moveTo>
                    <a:pt x="174" y="1"/>
                  </a:moveTo>
                  <a:cubicBezTo>
                    <a:pt x="188" y="44"/>
                    <a:pt x="188" y="88"/>
                    <a:pt x="203" y="131"/>
                  </a:cubicBezTo>
                  <a:lnTo>
                    <a:pt x="347" y="5703"/>
                  </a:lnTo>
                  <a:cubicBezTo>
                    <a:pt x="347" y="5905"/>
                    <a:pt x="203" y="6064"/>
                    <a:pt x="0" y="6064"/>
                  </a:cubicBezTo>
                  <a:cubicBezTo>
                    <a:pt x="66" y="6214"/>
                    <a:pt x="200" y="6281"/>
                    <a:pt x="332" y="6281"/>
                  </a:cubicBezTo>
                  <a:cubicBezTo>
                    <a:pt x="518" y="6281"/>
                    <a:pt x="702" y="6147"/>
                    <a:pt x="693" y="5919"/>
                  </a:cubicBezTo>
                  <a:lnTo>
                    <a:pt x="535" y="347"/>
                  </a:lnTo>
                  <a:cubicBezTo>
                    <a:pt x="520" y="145"/>
                    <a:pt x="361" y="1"/>
                    <a:pt x="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09" name="Google Shape;20209;p69"/>
          <p:cNvGrpSpPr/>
          <p:nvPr/>
        </p:nvGrpSpPr>
        <p:grpSpPr>
          <a:xfrm>
            <a:off x="6093907" y="2461832"/>
            <a:ext cx="364441" cy="339091"/>
            <a:chOff x="6093907" y="2461832"/>
            <a:chExt cx="364441" cy="339091"/>
          </a:xfrm>
        </p:grpSpPr>
        <p:sp>
          <p:nvSpPr>
            <p:cNvPr id="20210" name="Google Shape;20210;p69"/>
            <p:cNvSpPr/>
            <p:nvPr/>
          </p:nvSpPr>
          <p:spPr>
            <a:xfrm>
              <a:off x="6094668" y="2515573"/>
              <a:ext cx="283070" cy="233890"/>
            </a:xfrm>
            <a:custGeom>
              <a:avLst/>
              <a:gdLst/>
              <a:ahLst/>
              <a:cxnLst/>
              <a:rect l="l" t="t" r="r" b="b"/>
              <a:pathLst>
                <a:path w="10798" h="8922" extrusionOk="0">
                  <a:moveTo>
                    <a:pt x="0" y="1"/>
                  </a:moveTo>
                  <a:lnTo>
                    <a:pt x="0" y="6857"/>
                  </a:lnTo>
                  <a:cubicBezTo>
                    <a:pt x="0" y="7998"/>
                    <a:pt x="2411" y="8922"/>
                    <a:pt x="5399" y="8922"/>
                  </a:cubicBezTo>
                  <a:lnTo>
                    <a:pt x="5875" y="8922"/>
                  </a:lnTo>
                  <a:cubicBezTo>
                    <a:pt x="8633" y="8821"/>
                    <a:pt x="10798" y="7940"/>
                    <a:pt x="10798" y="6872"/>
                  </a:cubicBezTo>
                  <a:lnTo>
                    <a:pt x="10798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1" name="Google Shape;20211;p69"/>
            <p:cNvSpPr/>
            <p:nvPr/>
          </p:nvSpPr>
          <p:spPr>
            <a:xfrm>
              <a:off x="6234682" y="2576497"/>
              <a:ext cx="143055" cy="172967"/>
            </a:xfrm>
            <a:custGeom>
              <a:avLst/>
              <a:gdLst/>
              <a:ahLst/>
              <a:cxnLst/>
              <a:rect l="l" t="t" r="r" b="b"/>
              <a:pathLst>
                <a:path w="5457" h="6598" extrusionOk="0">
                  <a:moveTo>
                    <a:pt x="3580" y="1"/>
                  </a:moveTo>
                  <a:cubicBezTo>
                    <a:pt x="3248" y="1"/>
                    <a:pt x="2974" y="275"/>
                    <a:pt x="2974" y="621"/>
                  </a:cubicBezTo>
                  <a:lnTo>
                    <a:pt x="2974" y="1127"/>
                  </a:lnTo>
                  <a:cubicBezTo>
                    <a:pt x="2757" y="1228"/>
                    <a:pt x="2555" y="1358"/>
                    <a:pt x="2353" y="1487"/>
                  </a:cubicBezTo>
                  <a:lnTo>
                    <a:pt x="1906" y="1228"/>
                  </a:lnTo>
                  <a:cubicBezTo>
                    <a:pt x="1809" y="1177"/>
                    <a:pt x="1706" y="1153"/>
                    <a:pt x="1605" y="1153"/>
                  </a:cubicBezTo>
                  <a:cubicBezTo>
                    <a:pt x="1391" y="1153"/>
                    <a:pt x="1186" y="1262"/>
                    <a:pt x="1069" y="1459"/>
                  </a:cubicBezTo>
                  <a:lnTo>
                    <a:pt x="159" y="3032"/>
                  </a:lnTo>
                  <a:cubicBezTo>
                    <a:pt x="0" y="3321"/>
                    <a:pt x="101" y="3696"/>
                    <a:pt x="390" y="3869"/>
                  </a:cubicBezTo>
                  <a:lnTo>
                    <a:pt x="852" y="4129"/>
                  </a:lnTo>
                  <a:cubicBezTo>
                    <a:pt x="823" y="4245"/>
                    <a:pt x="823" y="4375"/>
                    <a:pt x="823" y="4490"/>
                  </a:cubicBezTo>
                  <a:cubicBezTo>
                    <a:pt x="823" y="4606"/>
                    <a:pt x="838" y="4735"/>
                    <a:pt x="852" y="4851"/>
                  </a:cubicBezTo>
                  <a:lnTo>
                    <a:pt x="390" y="5111"/>
                  </a:lnTo>
                  <a:cubicBezTo>
                    <a:pt x="101" y="5284"/>
                    <a:pt x="0" y="5659"/>
                    <a:pt x="159" y="5948"/>
                  </a:cubicBezTo>
                  <a:lnTo>
                    <a:pt x="534" y="6598"/>
                  </a:lnTo>
                  <a:cubicBezTo>
                    <a:pt x="3292" y="6497"/>
                    <a:pt x="5457" y="5616"/>
                    <a:pt x="5457" y="4548"/>
                  </a:cubicBezTo>
                  <a:lnTo>
                    <a:pt x="5457" y="15"/>
                  </a:lnTo>
                  <a:lnTo>
                    <a:pt x="5442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2" name="Google Shape;20212;p69"/>
            <p:cNvSpPr/>
            <p:nvPr/>
          </p:nvSpPr>
          <p:spPr>
            <a:xfrm>
              <a:off x="6094274" y="2515573"/>
              <a:ext cx="283463" cy="65118"/>
            </a:xfrm>
            <a:custGeom>
              <a:avLst/>
              <a:gdLst/>
              <a:ahLst/>
              <a:cxnLst/>
              <a:rect l="l" t="t" r="r" b="b"/>
              <a:pathLst>
                <a:path w="10813" h="2484" extrusionOk="0">
                  <a:moveTo>
                    <a:pt x="1" y="1"/>
                  </a:moveTo>
                  <a:lnTo>
                    <a:pt x="1" y="982"/>
                  </a:lnTo>
                  <a:cubicBezTo>
                    <a:pt x="419" y="1372"/>
                    <a:pt x="896" y="1675"/>
                    <a:pt x="1444" y="1863"/>
                  </a:cubicBezTo>
                  <a:cubicBezTo>
                    <a:pt x="2513" y="2267"/>
                    <a:pt x="3913" y="2483"/>
                    <a:pt x="5414" y="2483"/>
                  </a:cubicBezTo>
                  <a:cubicBezTo>
                    <a:pt x="6901" y="2483"/>
                    <a:pt x="8316" y="2267"/>
                    <a:pt x="9384" y="1863"/>
                  </a:cubicBezTo>
                  <a:cubicBezTo>
                    <a:pt x="9918" y="1675"/>
                    <a:pt x="10409" y="1372"/>
                    <a:pt x="10813" y="982"/>
                  </a:cubicBezTo>
                  <a:lnTo>
                    <a:pt x="10813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3" name="Google Shape;20213;p69"/>
            <p:cNvSpPr/>
            <p:nvPr/>
          </p:nvSpPr>
          <p:spPr>
            <a:xfrm>
              <a:off x="6094668" y="2612070"/>
              <a:ext cx="283070" cy="137393"/>
            </a:xfrm>
            <a:custGeom>
              <a:avLst/>
              <a:gdLst/>
              <a:ahLst/>
              <a:cxnLst/>
              <a:rect l="l" t="t" r="r" b="b"/>
              <a:pathLst>
                <a:path w="10798" h="5241" extrusionOk="0">
                  <a:moveTo>
                    <a:pt x="0" y="1"/>
                  </a:moveTo>
                  <a:lnTo>
                    <a:pt x="0" y="3176"/>
                  </a:lnTo>
                  <a:cubicBezTo>
                    <a:pt x="0" y="4317"/>
                    <a:pt x="2411" y="5241"/>
                    <a:pt x="5399" y="5241"/>
                  </a:cubicBezTo>
                  <a:lnTo>
                    <a:pt x="5875" y="5241"/>
                  </a:lnTo>
                  <a:cubicBezTo>
                    <a:pt x="8633" y="5140"/>
                    <a:pt x="10798" y="4259"/>
                    <a:pt x="10798" y="3191"/>
                  </a:cubicBezTo>
                  <a:lnTo>
                    <a:pt x="10798" y="1"/>
                  </a:lnTo>
                  <a:cubicBezTo>
                    <a:pt x="10798" y="1127"/>
                    <a:pt x="8402" y="2050"/>
                    <a:pt x="5428" y="2050"/>
                  </a:cubicBezTo>
                  <a:lnTo>
                    <a:pt x="5399" y="2050"/>
                  </a:ln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4" name="Google Shape;20214;p69"/>
            <p:cNvSpPr/>
            <p:nvPr/>
          </p:nvSpPr>
          <p:spPr>
            <a:xfrm>
              <a:off x="6234682" y="2612070"/>
              <a:ext cx="143055" cy="137393"/>
            </a:xfrm>
            <a:custGeom>
              <a:avLst/>
              <a:gdLst/>
              <a:ahLst/>
              <a:cxnLst/>
              <a:rect l="l" t="t" r="r" b="b"/>
              <a:pathLst>
                <a:path w="5457" h="5241" extrusionOk="0">
                  <a:moveTo>
                    <a:pt x="5457" y="1"/>
                  </a:moveTo>
                  <a:cubicBezTo>
                    <a:pt x="5457" y="1127"/>
                    <a:pt x="3061" y="2050"/>
                    <a:pt x="87" y="2050"/>
                  </a:cubicBezTo>
                  <a:cubicBezTo>
                    <a:pt x="116" y="2238"/>
                    <a:pt x="217" y="2411"/>
                    <a:pt x="390" y="2512"/>
                  </a:cubicBezTo>
                  <a:lnTo>
                    <a:pt x="852" y="2772"/>
                  </a:lnTo>
                  <a:cubicBezTo>
                    <a:pt x="823" y="2888"/>
                    <a:pt x="823" y="3003"/>
                    <a:pt x="823" y="3133"/>
                  </a:cubicBezTo>
                  <a:cubicBezTo>
                    <a:pt x="823" y="3249"/>
                    <a:pt x="838" y="3378"/>
                    <a:pt x="852" y="3494"/>
                  </a:cubicBezTo>
                  <a:lnTo>
                    <a:pt x="390" y="3754"/>
                  </a:lnTo>
                  <a:cubicBezTo>
                    <a:pt x="101" y="3927"/>
                    <a:pt x="0" y="4302"/>
                    <a:pt x="159" y="4591"/>
                  </a:cubicBezTo>
                  <a:lnTo>
                    <a:pt x="534" y="5241"/>
                  </a:lnTo>
                  <a:cubicBezTo>
                    <a:pt x="3292" y="5140"/>
                    <a:pt x="5457" y="4259"/>
                    <a:pt x="5457" y="3191"/>
                  </a:cubicBezTo>
                  <a:lnTo>
                    <a:pt x="5457" y="1"/>
                  </a:ln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5" name="Google Shape;20215;p69"/>
            <p:cNvSpPr/>
            <p:nvPr/>
          </p:nvSpPr>
          <p:spPr>
            <a:xfrm>
              <a:off x="6093907" y="2612070"/>
              <a:ext cx="283830" cy="66245"/>
            </a:xfrm>
            <a:custGeom>
              <a:avLst/>
              <a:gdLst/>
              <a:ahLst/>
              <a:cxnLst/>
              <a:rect l="l" t="t" r="r" b="b"/>
              <a:pathLst>
                <a:path w="10827" h="2527" extrusionOk="0">
                  <a:moveTo>
                    <a:pt x="0" y="1"/>
                  </a:moveTo>
                  <a:lnTo>
                    <a:pt x="0" y="1011"/>
                  </a:lnTo>
                  <a:cubicBezTo>
                    <a:pt x="405" y="1415"/>
                    <a:pt x="895" y="1718"/>
                    <a:pt x="1444" y="1892"/>
                  </a:cubicBezTo>
                  <a:cubicBezTo>
                    <a:pt x="2512" y="2296"/>
                    <a:pt x="3912" y="2527"/>
                    <a:pt x="5414" y="2527"/>
                  </a:cubicBezTo>
                  <a:cubicBezTo>
                    <a:pt x="6900" y="2527"/>
                    <a:pt x="8315" y="2296"/>
                    <a:pt x="9383" y="1892"/>
                  </a:cubicBezTo>
                  <a:cubicBezTo>
                    <a:pt x="9917" y="1718"/>
                    <a:pt x="10408" y="1415"/>
                    <a:pt x="10827" y="1011"/>
                  </a:cubicBezTo>
                  <a:lnTo>
                    <a:pt x="10827" y="1"/>
                  </a:lnTo>
                  <a:cubicBezTo>
                    <a:pt x="10827" y="1141"/>
                    <a:pt x="8373" y="2050"/>
                    <a:pt x="5399" y="2050"/>
                  </a:cubicBez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6" name="Google Shape;20216;p69"/>
            <p:cNvSpPr/>
            <p:nvPr/>
          </p:nvSpPr>
          <p:spPr>
            <a:xfrm>
              <a:off x="6094668" y="2461832"/>
              <a:ext cx="283070" cy="107875"/>
            </a:xfrm>
            <a:custGeom>
              <a:avLst/>
              <a:gdLst/>
              <a:ahLst/>
              <a:cxnLst/>
              <a:rect l="l" t="t" r="r" b="b"/>
              <a:pathLst>
                <a:path w="10798" h="4115" extrusionOk="0">
                  <a:moveTo>
                    <a:pt x="5399" y="1"/>
                  </a:moveTo>
                  <a:cubicBezTo>
                    <a:pt x="2411" y="1"/>
                    <a:pt x="0" y="925"/>
                    <a:pt x="0" y="2051"/>
                  </a:cubicBezTo>
                  <a:cubicBezTo>
                    <a:pt x="0" y="3191"/>
                    <a:pt x="2411" y="4115"/>
                    <a:pt x="5399" y="4115"/>
                  </a:cubicBezTo>
                  <a:cubicBezTo>
                    <a:pt x="8373" y="4115"/>
                    <a:pt x="10798" y="3191"/>
                    <a:pt x="10798" y="2051"/>
                  </a:cubicBezTo>
                  <a:cubicBezTo>
                    <a:pt x="10798" y="925"/>
                    <a:pt x="8373" y="1"/>
                    <a:pt x="5399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7" name="Google Shape;20217;p69"/>
            <p:cNvSpPr/>
            <p:nvPr/>
          </p:nvSpPr>
          <p:spPr>
            <a:xfrm>
              <a:off x="6247160" y="2587848"/>
              <a:ext cx="211188" cy="213076"/>
            </a:xfrm>
            <a:custGeom>
              <a:avLst/>
              <a:gdLst/>
              <a:ahLst/>
              <a:cxnLst/>
              <a:rect l="l" t="t" r="r" b="b"/>
              <a:pathLst>
                <a:path w="8056" h="8128" extrusionOk="0">
                  <a:moveTo>
                    <a:pt x="3119" y="1"/>
                  </a:moveTo>
                  <a:cubicBezTo>
                    <a:pt x="3018" y="1"/>
                    <a:pt x="2946" y="87"/>
                    <a:pt x="2946" y="188"/>
                  </a:cubicBezTo>
                  <a:lnTo>
                    <a:pt x="2946" y="997"/>
                  </a:lnTo>
                  <a:cubicBezTo>
                    <a:pt x="2570" y="1127"/>
                    <a:pt x="2224" y="1314"/>
                    <a:pt x="1935" y="1574"/>
                  </a:cubicBezTo>
                  <a:lnTo>
                    <a:pt x="1228" y="1170"/>
                  </a:lnTo>
                  <a:cubicBezTo>
                    <a:pt x="1198" y="1150"/>
                    <a:pt x="1165" y="1141"/>
                    <a:pt x="1132" y="1141"/>
                  </a:cubicBezTo>
                  <a:cubicBezTo>
                    <a:pt x="1069" y="1141"/>
                    <a:pt x="1006" y="1176"/>
                    <a:pt x="968" y="1242"/>
                  </a:cubicBezTo>
                  <a:lnTo>
                    <a:pt x="73" y="2816"/>
                  </a:lnTo>
                  <a:cubicBezTo>
                    <a:pt x="15" y="2902"/>
                    <a:pt x="44" y="3018"/>
                    <a:pt x="145" y="3061"/>
                  </a:cubicBezTo>
                  <a:lnTo>
                    <a:pt x="838" y="3465"/>
                  </a:lnTo>
                  <a:cubicBezTo>
                    <a:pt x="766" y="3855"/>
                    <a:pt x="766" y="4259"/>
                    <a:pt x="838" y="4634"/>
                  </a:cubicBezTo>
                  <a:lnTo>
                    <a:pt x="131" y="5053"/>
                  </a:lnTo>
                  <a:cubicBezTo>
                    <a:pt x="30" y="5096"/>
                    <a:pt x="1" y="5212"/>
                    <a:pt x="58" y="5313"/>
                  </a:cubicBezTo>
                  <a:lnTo>
                    <a:pt x="953" y="6886"/>
                  </a:lnTo>
                  <a:cubicBezTo>
                    <a:pt x="993" y="6946"/>
                    <a:pt x="1061" y="6978"/>
                    <a:pt x="1127" y="6978"/>
                  </a:cubicBezTo>
                  <a:cubicBezTo>
                    <a:pt x="1157" y="6978"/>
                    <a:pt x="1186" y="6972"/>
                    <a:pt x="1213" y="6959"/>
                  </a:cubicBezTo>
                  <a:lnTo>
                    <a:pt x="1921" y="6540"/>
                  </a:lnTo>
                  <a:cubicBezTo>
                    <a:pt x="2209" y="6800"/>
                    <a:pt x="2556" y="7002"/>
                    <a:pt x="2931" y="7132"/>
                  </a:cubicBezTo>
                  <a:lnTo>
                    <a:pt x="2931" y="7940"/>
                  </a:lnTo>
                  <a:cubicBezTo>
                    <a:pt x="2931" y="8041"/>
                    <a:pt x="3003" y="8128"/>
                    <a:pt x="3104" y="8128"/>
                  </a:cubicBezTo>
                  <a:lnTo>
                    <a:pt x="4923" y="8128"/>
                  </a:lnTo>
                  <a:cubicBezTo>
                    <a:pt x="5024" y="8128"/>
                    <a:pt x="5111" y="8041"/>
                    <a:pt x="5111" y="7940"/>
                  </a:cubicBezTo>
                  <a:lnTo>
                    <a:pt x="5111" y="7132"/>
                  </a:lnTo>
                  <a:cubicBezTo>
                    <a:pt x="5472" y="7002"/>
                    <a:pt x="5818" y="6800"/>
                    <a:pt x="6107" y="6540"/>
                  </a:cubicBezTo>
                  <a:lnTo>
                    <a:pt x="6814" y="6959"/>
                  </a:lnTo>
                  <a:cubicBezTo>
                    <a:pt x="6841" y="6972"/>
                    <a:pt x="6871" y="6978"/>
                    <a:pt x="6900" y="6978"/>
                  </a:cubicBezTo>
                  <a:cubicBezTo>
                    <a:pt x="6967" y="6978"/>
                    <a:pt x="7034" y="6946"/>
                    <a:pt x="7074" y="6886"/>
                  </a:cubicBezTo>
                  <a:lnTo>
                    <a:pt x="7969" y="5313"/>
                  </a:lnTo>
                  <a:cubicBezTo>
                    <a:pt x="8027" y="5226"/>
                    <a:pt x="7998" y="5111"/>
                    <a:pt x="7911" y="5053"/>
                  </a:cubicBezTo>
                  <a:lnTo>
                    <a:pt x="7204" y="4649"/>
                  </a:lnTo>
                  <a:cubicBezTo>
                    <a:pt x="7247" y="4461"/>
                    <a:pt x="7276" y="4259"/>
                    <a:pt x="7276" y="4057"/>
                  </a:cubicBezTo>
                  <a:cubicBezTo>
                    <a:pt x="7276" y="3869"/>
                    <a:pt x="7262" y="3667"/>
                    <a:pt x="7233" y="3480"/>
                  </a:cubicBezTo>
                  <a:lnTo>
                    <a:pt x="7926" y="3075"/>
                  </a:lnTo>
                  <a:cubicBezTo>
                    <a:pt x="8027" y="3018"/>
                    <a:pt x="8056" y="2902"/>
                    <a:pt x="7998" y="2816"/>
                  </a:cubicBezTo>
                  <a:lnTo>
                    <a:pt x="7103" y="1242"/>
                  </a:lnTo>
                  <a:cubicBezTo>
                    <a:pt x="7065" y="1176"/>
                    <a:pt x="7002" y="1141"/>
                    <a:pt x="6939" y="1141"/>
                  </a:cubicBezTo>
                  <a:cubicBezTo>
                    <a:pt x="6906" y="1141"/>
                    <a:pt x="6873" y="1150"/>
                    <a:pt x="6843" y="1170"/>
                  </a:cubicBezTo>
                  <a:lnTo>
                    <a:pt x="6136" y="1574"/>
                  </a:lnTo>
                  <a:cubicBezTo>
                    <a:pt x="5847" y="1329"/>
                    <a:pt x="5501" y="1127"/>
                    <a:pt x="5125" y="997"/>
                  </a:cubicBezTo>
                  <a:lnTo>
                    <a:pt x="5125" y="188"/>
                  </a:lnTo>
                  <a:cubicBezTo>
                    <a:pt x="5125" y="87"/>
                    <a:pt x="5053" y="1"/>
                    <a:pt x="495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8" name="Google Shape;20218;p69"/>
            <p:cNvSpPr/>
            <p:nvPr/>
          </p:nvSpPr>
          <p:spPr>
            <a:xfrm>
              <a:off x="6300141" y="2654670"/>
              <a:ext cx="91988" cy="78907"/>
            </a:xfrm>
            <a:custGeom>
              <a:avLst/>
              <a:gdLst/>
              <a:ahLst/>
              <a:cxnLst/>
              <a:rect l="l" t="t" r="r" b="b"/>
              <a:pathLst>
                <a:path w="3509" h="3010" extrusionOk="0">
                  <a:moveTo>
                    <a:pt x="1993" y="1"/>
                  </a:moveTo>
                  <a:cubicBezTo>
                    <a:pt x="1623" y="1"/>
                    <a:pt x="1247" y="137"/>
                    <a:pt x="939" y="440"/>
                  </a:cubicBezTo>
                  <a:cubicBezTo>
                    <a:pt x="1" y="1393"/>
                    <a:pt x="665" y="3009"/>
                    <a:pt x="2007" y="3009"/>
                  </a:cubicBezTo>
                  <a:cubicBezTo>
                    <a:pt x="2844" y="3009"/>
                    <a:pt x="3508" y="2345"/>
                    <a:pt x="3508" y="1508"/>
                  </a:cubicBezTo>
                  <a:cubicBezTo>
                    <a:pt x="3508" y="599"/>
                    <a:pt x="2767" y="1"/>
                    <a:pt x="1993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9" name="Google Shape;20219;p69"/>
            <p:cNvSpPr/>
            <p:nvPr/>
          </p:nvSpPr>
          <p:spPr>
            <a:xfrm>
              <a:off x="6324730" y="2666571"/>
              <a:ext cx="55654" cy="55654"/>
            </a:xfrm>
            <a:custGeom>
              <a:avLst/>
              <a:gdLst/>
              <a:ahLst/>
              <a:cxnLst/>
              <a:rect l="l" t="t" r="r" b="b"/>
              <a:pathLst>
                <a:path w="2123" h="2123" extrusionOk="0">
                  <a:moveTo>
                    <a:pt x="1069" y="0"/>
                  </a:moveTo>
                  <a:cubicBezTo>
                    <a:pt x="477" y="0"/>
                    <a:pt x="1" y="477"/>
                    <a:pt x="1" y="1054"/>
                  </a:cubicBezTo>
                  <a:cubicBezTo>
                    <a:pt x="1" y="1646"/>
                    <a:pt x="477" y="2122"/>
                    <a:pt x="1069" y="2122"/>
                  </a:cubicBezTo>
                  <a:cubicBezTo>
                    <a:pt x="1661" y="2122"/>
                    <a:pt x="2123" y="1646"/>
                    <a:pt x="2123" y="1054"/>
                  </a:cubicBezTo>
                  <a:cubicBezTo>
                    <a:pt x="2123" y="477"/>
                    <a:pt x="1661" y="0"/>
                    <a:pt x="1069" y="0"/>
                  </a:cubicBez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20" name="Google Shape;20220;p69"/>
          <p:cNvGrpSpPr/>
          <p:nvPr/>
        </p:nvGrpSpPr>
        <p:grpSpPr>
          <a:xfrm>
            <a:off x="4676331" y="1980866"/>
            <a:ext cx="377680" cy="377680"/>
            <a:chOff x="4676331" y="1980866"/>
            <a:chExt cx="377680" cy="377680"/>
          </a:xfrm>
        </p:grpSpPr>
        <p:sp>
          <p:nvSpPr>
            <p:cNvPr id="20221" name="Google Shape;20221;p69"/>
            <p:cNvSpPr/>
            <p:nvPr/>
          </p:nvSpPr>
          <p:spPr>
            <a:xfrm>
              <a:off x="4676331" y="1980866"/>
              <a:ext cx="377680" cy="377680"/>
            </a:xfrm>
            <a:custGeom>
              <a:avLst/>
              <a:gdLst/>
              <a:ahLst/>
              <a:cxnLst/>
              <a:rect l="l" t="t" r="r" b="b"/>
              <a:pathLst>
                <a:path w="14407" h="14407" extrusionOk="0">
                  <a:moveTo>
                    <a:pt x="736" y="0"/>
                  </a:moveTo>
                  <a:cubicBezTo>
                    <a:pt x="332" y="0"/>
                    <a:pt x="0" y="332"/>
                    <a:pt x="0" y="737"/>
                  </a:cubicBezTo>
                  <a:lnTo>
                    <a:pt x="0" y="13671"/>
                  </a:lnTo>
                  <a:cubicBezTo>
                    <a:pt x="0" y="14075"/>
                    <a:pt x="332" y="14407"/>
                    <a:pt x="736" y="14407"/>
                  </a:cubicBezTo>
                  <a:lnTo>
                    <a:pt x="13670" y="14407"/>
                  </a:lnTo>
                  <a:cubicBezTo>
                    <a:pt x="14075" y="14407"/>
                    <a:pt x="14407" y="14075"/>
                    <a:pt x="14407" y="13671"/>
                  </a:cubicBezTo>
                  <a:lnTo>
                    <a:pt x="14407" y="737"/>
                  </a:lnTo>
                  <a:cubicBezTo>
                    <a:pt x="14407" y="332"/>
                    <a:pt x="14075" y="0"/>
                    <a:pt x="1367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2" name="Google Shape;20222;p69"/>
            <p:cNvSpPr/>
            <p:nvPr/>
          </p:nvSpPr>
          <p:spPr>
            <a:xfrm>
              <a:off x="5014636" y="1980866"/>
              <a:ext cx="39375" cy="377680"/>
            </a:xfrm>
            <a:custGeom>
              <a:avLst/>
              <a:gdLst/>
              <a:ahLst/>
              <a:cxnLst/>
              <a:rect l="l" t="t" r="r" b="b"/>
              <a:pathLst>
                <a:path w="1502" h="1440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13671"/>
                  </a:lnTo>
                  <a:cubicBezTo>
                    <a:pt x="737" y="14075"/>
                    <a:pt x="405" y="14407"/>
                    <a:pt x="0" y="14407"/>
                  </a:cubicBezTo>
                  <a:lnTo>
                    <a:pt x="765" y="14407"/>
                  </a:lnTo>
                  <a:cubicBezTo>
                    <a:pt x="1170" y="14407"/>
                    <a:pt x="1502" y="14075"/>
                    <a:pt x="1502" y="13671"/>
                  </a:cubicBez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3" name="Google Shape;20223;p69"/>
            <p:cNvSpPr/>
            <p:nvPr/>
          </p:nvSpPr>
          <p:spPr>
            <a:xfrm>
              <a:off x="4911689" y="2080378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0"/>
                  </a:moveTo>
                  <a:cubicBezTo>
                    <a:pt x="3439" y="0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7"/>
                    <a:pt x="1" y="780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0"/>
                  </a:lnTo>
                  <a:cubicBezTo>
                    <a:pt x="4202" y="356"/>
                    <a:pt x="3869" y="0"/>
                    <a:pt x="344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4" name="Google Shape;20224;p69"/>
            <p:cNvSpPr/>
            <p:nvPr/>
          </p:nvSpPr>
          <p:spPr>
            <a:xfrm>
              <a:off x="4911689" y="2222279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1"/>
                  </a:moveTo>
                  <a:cubicBezTo>
                    <a:pt x="3439" y="1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8"/>
                    <a:pt x="1" y="781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1"/>
                  </a:lnTo>
                  <a:cubicBezTo>
                    <a:pt x="4202" y="356"/>
                    <a:pt x="3869" y="1"/>
                    <a:pt x="344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5" name="Google Shape;20225;p69"/>
            <p:cNvSpPr/>
            <p:nvPr/>
          </p:nvSpPr>
          <p:spPr>
            <a:xfrm>
              <a:off x="4982077" y="2080378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0"/>
                  </a:moveTo>
                  <a:cubicBezTo>
                    <a:pt x="754" y="0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7"/>
                    <a:pt x="780" y="780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0"/>
                  </a:lnTo>
                  <a:cubicBezTo>
                    <a:pt x="1517" y="356"/>
                    <a:pt x="1184" y="0"/>
                    <a:pt x="76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6" name="Google Shape;20226;p69"/>
            <p:cNvSpPr/>
            <p:nvPr/>
          </p:nvSpPr>
          <p:spPr>
            <a:xfrm>
              <a:off x="4982077" y="2222279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1"/>
                  </a:moveTo>
                  <a:cubicBezTo>
                    <a:pt x="754" y="1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8"/>
                    <a:pt x="780" y="781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1"/>
                  </a:lnTo>
                  <a:cubicBezTo>
                    <a:pt x="1517" y="356"/>
                    <a:pt x="1184" y="1"/>
                    <a:pt x="762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7" name="Google Shape;20227;p69"/>
            <p:cNvSpPr/>
            <p:nvPr/>
          </p:nvSpPr>
          <p:spPr>
            <a:xfrm>
              <a:off x="4676331" y="1980866"/>
              <a:ext cx="377680" cy="66245"/>
            </a:xfrm>
            <a:custGeom>
              <a:avLst/>
              <a:gdLst/>
              <a:ahLst/>
              <a:cxnLst/>
              <a:rect l="l" t="t" r="r" b="b"/>
              <a:pathLst>
                <a:path w="14407" h="2527" extrusionOk="0">
                  <a:moveTo>
                    <a:pt x="736" y="0"/>
                  </a:moveTo>
                  <a:cubicBezTo>
                    <a:pt x="318" y="0"/>
                    <a:pt x="0" y="332"/>
                    <a:pt x="0" y="751"/>
                  </a:cubicBezTo>
                  <a:lnTo>
                    <a:pt x="0" y="2527"/>
                  </a:lnTo>
                  <a:lnTo>
                    <a:pt x="14407" y="2527"/>
                  </a:lnTo>
                  <a:lnTo>
                    <a:pt x="14407" y="751"/>
                  </a:lnTo>
                  <a:cubicBezTo>
                    <a:pt x="14407" y="332"/>
                    <a:pt x="14075" y="0"/>
                    <a:pt x="13656" y="0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8" name="Google Shape;20228;p69"/>
            <p:cNvSpPr/>
            <p:nvPr/>
          </p:nvSpPr>
          <p:spPr>
            <a:xfrm>
              <a:off x="5014636" y="1980866"/>
              <a:ext cx="39375" cy="66245"/>
            </a:xfrm>
            <a:custGeom>
              <a:avLst/>
              <a:gdLst/>
              <a:ahLst/>
              <a:cxnLst/>
              <a:rect l="l" t="t" r="r" b="b"/>
              <a:pathLst>
                <a:path w="1502" h="252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2527"/>
                  </a:lnTo>
                  <a:lnTo>
                    <a:pt x="1502" y="2527"/>
                  </a:ln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9" name="Google Shape;20229;p69"/>
            <p:cNvSpPr/>
            <p:nvPr/>
          </p:nvSpPr>
          <p:spPr>
            <a:xfrm>
              <a:off x="4697513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7" y="674"/>
                    <a:pt x="997" y="419"/>
                  </a:cubicBezTo>
                  <a:cubicBezTo>
                    <a:pt x="997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0" name="Google Shape;20230;p69"/>
            <p:cNvSpPr/>
            <p:nvPr/>
          </p:nvSpPr>
          <p:spPr>
            <a:xfrm>
              <a:off x="4740270" y="2002807"/>
              <a:ext cx="25769" cy="22099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564" y="1"/>
                  </a:moveTo>
                  <a:cubicBezTo>
                    <a:pt x="188" y="1"/>
                    <a:pt x="1" y="448"/>
                    <a:pt x="261" y="722"/>
                  </a:cubicBezTo>
                  <a:cubicBezTo>
                    <a:pt x="348" y="806"/>
                    <a:pt x="454" y="843"/>
                    <a:pt x="557" y="843"/>
                  </a:cubicBezTo>
                  <a:cubicBezTo>
                    <a:pt x="775" y="843"/>
                    <a:pt x="982" y="674"/>
                    <a:pt x="982" y="419"/>
                  </a:cubicBezTo>
                  <a:cubicBezTo>
                    <a:pt x="982" y="188"/>
                    <a:pt x="795" y="1"/>
                    <a:pt x="564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1" name="Google Shape;20231;p69"/>
            <p:cNvSpPr/>
            <p:nvPr/>
          </p:nvSpPr>
          <p:spPr>
            <a:xfrm>
              <a:off x="4782659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6" y="674"/>
                    <a:pt x="996" y="419"/>
                  </a:cubicBezTo>
                  <a:cubicBezTo>
                    <a:pt x="996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2" name="Google Shape;20232;p69"/>
            <p:cNvSpPr/>
            <p:nvPr/>
          </p:nvSpPr>
          <p:spPr>
            <a:xfrm>
              <a:off x="4704696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3" y="674"/>
                    <a:pt x="723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3" name="Google Shape;20233;p69"/>
            <p:cNvSpPr/>
            <p:nvPr/>
          </p:nvSpPr>
          <p:spPr>
            <a:xfrm>
              <a:off x="4747452" y="2002807"/>
              <a:ext cx="18586" cy="22099"/>
            </a:xfrm>
            <a:custGeom>
              <a:avLst/>
              <a:gdLst/>
              <a:ahLst/>
              <a:cxnLst/>
              <a:rect l="l" t="t" r="r" b="b"/>
              <a:pathLst>
                <a:path w="709" h="843" extrusionOk="0">
                  <a:moveTo>
                    <a:pt x="275" y="1"/>
                  </a:moveTo>
                  <a:cubicBezTo>
                    <a:pt x="549" y="260"/>
                    <a:pt x="376" y="722"/>
                    <a:pt x="1" y="722"/>
                  </a:cubicBezTo>
                  <a:cubicBezTo>
                    <a:pt x="84" y="806"/>
                    <a:pt x="186" y="843"/>
                    <a:pt x="287" y="843"/>
                  </a:cubicBezTo>
                  <a:cubicBezTo>
                    <a:pt x="501" y="843"/>
                    <a:pt x="708" y="674"/>
                    <a:pt x="708" y="419"/>
                  </a:cubicBezTo>
                  <a:cubicBezTo>
                    <a:pt x="708" y="188"/>
                    <a:pt x="521" y="1"/>
                    <a:pt x="290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4" name="Google Shape;20234;p69"/>
            <p:cNvSpPr/>
            <p:nvPr/>
          </p:nvSpPr>
          <p:spPr>
            <a:xfrm>
              <a:off x="4789842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2" y="674"/>
                    <a:pt x="722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5" name="Google Shape;20235;p69"/>
            <p:cNvSpPr/>
            <p:nvPr/>
          </p:nvSpPr>
          <p:spPr>
            <a:xfrm>
              <a:off x="4701288" y="2080378"/>
              <a:ext cx="179022" cy="242594"/>
            </a:xfrm>
            <a:custGeom>
              <a:avLst/>
              <a:gdLst/>
              <a:ahLst/>
              <a:cxnLst/>
              <a:rect l="l" t="t" r="r" b="b"/>
              <a:pathLst>
                <a:path w="6829" h="9254" extrusionOk="0">
                  <a:moveTo>
                    <a:pt x="780" y="1"/>
                  </a:moveTo>
                  <a:cubicBezTo>
                    <a:pt x="347" y="1"/>
                    <a:pt x="1" y="347"/>
                    <a:pt x="1" y="780"/>
                  </a:cubicBezTo>
                  <a:lnTo>
                    <a:pt x="1" y="8474"/>
                  </a:lnTo>
                  <a:cubicBezTo>
                    <a:pt x="1" y="8907"/>
                    <a:pt x="347" y="9254"/>
                    <a:pt x="780" y="9254"/>
                  </a:cubicBezTo>
                  <a:lnTo>
                    <a:pt x="6049" y="9254"/>
                  </a:lnTo>
                  <a:cubicBezTo>
                    <a:pt x="6482" y="9254"/>
                    <a:pt x="6829" y="8907"/>
                    <a:pt x="6829" y="8474"/>
                  </a:cubicBezTo>
                  <a:lnTo>
                    <a:pt x="6829" y="780"/>
                  </a:lnTo>
                  <a:cubicBezTo>
                    <a:pt x="6829" y="347"/>
                    <a:pt x="6482" y="1"/>
                    <a:pt x="6049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6" name="Google Shape;20236;p69"/>
            <p:cNvSpPr/>
            <p:nvPr/>
          </p:nvSpPr>
          <p:spPr>
            <a:xfrm>
              <a:off x="4839415" y="2080011"/>
              <a:ext cx="40895" cy="242961"/>
            </a:xfrm>
            <a:custGeom>
              <a:avLst/>
              <a:gdLst/>
              <a:ahLst/>
              <a:cxnLst/>
              <a:rect l="l" t="t" r="r" b="b"/>
              <a:pathLst>
                <a:path w="1560" h="9268" extrusionOk="0">
                  <a:moveTo>
                    <a:pt x="780" y="0"/>
                  </a:moveTo>
                  <a:lnTo>
                    <a:pt x="1" y="29"/>
                  </a:lnTo>
                  <a:cubicBezTo>
                    <a:pt x="419" y="29"/>
                    <a:pt x="780" y="376"/>
                    <a:pt x="780" y="809"/>
                  </a:cubicBezTo>
                  <a:lnTo>
                    <a:pt x="780" y="8517"/>
                  </a:lnTo>
                  <a:cubicBezTo>
                    <a:pt x="780" y="8864"/>
                    <a:pt x="535" y="9181"/>
                    <a:pt x="203" y="9268"/>
                  </a:cubicBezTo>
                  <a:lnTo>
                    <a:pt x="780" y="9268"/>
                  </a:lnTo>
                  <a:cubicBezTo>
                    <a:pt x="1213" y="9268"/>
                    <a:pt x="1560" y="8921"/>
                    <a:pt x="1560" y="8488"/>
                  </a:cubicBezTo>
                  <a:lnTo>
                    <a:pt x="1560" y="794"/>
                  </a:lnTo>
                  <a:cubicBezTo>
                    <a:pt x="1560" y="361"/>
                    <a:pt x="1213" y="0"/>
                    <a:pt x="780" y="0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7" name="Google Shape;20237;p69"/>
            <p:cNvSpPr/>
            <p:nvPr/>
          </p:nvSpPr>
          <p:spPr>
            <a:xfrm>
              <a:off x="4695625" y="2074715"/>
              <a:ext cx="190373" cy="253578"/>
            </a:xfrm>
            <a:custGeom>
              <a:avLst/>
              <a:gdLst/>
              <a:ahLst/>
              <a:cxnLst/>
              <a:rect l="l" t="t" r="r" b="b"/>
              <a:pathLst>
                <a:path w="7262" h="9673" extrusionOk="0">
                  <a:moveTo>
                    <a:pt x="996" y="0"/>
                  </a:moveTo>
                  <a:cubicBezTo>
                    <a:pt x="708" y="0"/>
                    <a:pt x="708" y="419"/>
                    <a:pt x="996" y="419"/>
                  </a:cubicBezTo>
                  <a:lnTo>
                    <a:pt x="1761" y="419"/>
                  </a:lnTo>
                  <a:cubicBezTo>
                    <a:pt x="2036" y="419"/>
                    <a:pt x="2036" y="0"/>
                    <a:pt x="1761" y="0"/>
                  </a:cubicBezTo>
                  <a:close/>
                  <a:moveTo>
                    <a:pt x="2526" y="0"/>
                  </a:moveTo>
                  <a:cubicBezTo>
                    <a:pt x="2252" y="0"/>
                    <a:pt x="2252" y="419"/>
                    <a:pt x="2526" y="419"/>
                  </a:cubicBezTo>
                  <a:lnTo>
                    <a:pt x="3306" y="419"/>
                  </a:lnTo>
                  <a:cubicBezTo>
                    <a:pt x="3580" y="419"/>
                    <a:pt x="3580" y="0"/>
                    <a:pt x="3306" y="0"/>
                  </a:cubicBezTo>
                  <a:close/>
                  <a:moveTo>
                    <a:pt x="4071" y="0"/>
                  </a:moveTo>
                  <a:cubicBezTo>
                    <a:pt x="3797" y="0"/>
                    <a:pt x="3797" y="419"/>
                    <a:pt x="4071" y="419"/>
                  </a:cubicBezTo>
                  <a:lnTo>
                    <a:pt x="4851" y="419"/>
                  </a:lnTo>
                  <a:cubicBezTo>
                    <a:pt x="5125" y="419"/>
                    <a:pt x="5125" y="0"/>
                    <a:pt x="4851" y="0"/>
                  </a:cubicBezTo>
                  <a:close/>
                  <a:moveTo>
                    <a:pt x="5616" y="0"/>
                  </a:moveTo>
                  <a:cubicBezTo>
                    <a:pt x="5341" y="0"/>
                    <a:pt x="5341" y="433"/>
                    <a:pt x="5616" y="433"/>
                  </a:cubicBezTo>
                  <a:lnTo>
                    <a:pt x="6395" y="433"/>
                  </a:lnTo>
                  <a:cubicBezTo>
                    <a:pt x="6641" y="433"/>
                    <a:pt x="6669" y="73"/>
                    <a:pt x="6424" y="15"/>
                  </a:cubicBezTo>
                  <a:cubicBezTo>
                    <a:pt x="6366" y="15"/>
                    <a:pt x="6323" y="15"/>
                    <a:pt x="6265" y="0"/>
                  </a:cubicBezTo>
                  <a:close/>
                  <a:moveTo>
                    <a:pt x="338" y="343"/>
                  </a:moveTo>
                  <a:cubicBezTo>
                    <a:pt x="273" y="343"/>
                    <a:pt x="207" y="374"/>
                    <a:pt x="159" y="448"/>
                  </a:cubicBezTo>
                  <a:cubicBezTo>
                    <a:pt x="58" y="607"/>
                    <a:pt x="0" y="794"/>
                    <a:pt x="0" y="996"/>
                  </a:cubicBezTo>
                  <a:lnTo>
                    <a:pt x="0" y="1300"/>
                  </a:lnTo>
                  <a:cubicBezTo>
                    <a:pt x="0" y="1415"/>
                    <a:pt x="101" y="1516"/>
                    <a:pt x="217" y="1516"/>
                  </a:cubicBezTo>
                  <a:cubicBezTo>
                    <a:pt x="332" y="1516"/>
                    <a:pt x="419" y="1429"/>
                    <a:pt x="433" y="1314"/>
                  </a:cubicBezTo>
                  <a:lnTo>
                    <a:pt x="433" y="996"/>
                  </a:lnTo>
                  <a:cubicBezTo>
                    <a:pt x="433" y="881"/>
                    <a:pt x="462" y="765"/>
                    <a:pt x="520" y="679"/>
                  </a:cubicBezTo>
                  <a:cubicBezTo>
                    <a:pt x="631" y="507"/>
                    <a:pt x="488" y="343"/>
                    <a:pt x="338" y="343"/>
                  </a:cubicBezTo>
                  <a:close/>
                  <a:moveTo>
                    <a:pt x="6985" y="453"/>
                  </a:moveTo>
                  <a:cubicBezTo>
                    <a:pt x="6846" y="453"/>
                    <a:pt x="6709" y="589"/>
                    <a:pt x="6785" y="751"/>
                  </a:cubicBezTo>
                  <a:cubicBezTo>
                    <a:pt x="6814" y="823"/>
                    <a:pt x="6828" y="910"/>
                    <a:pt x="6828" y="996"/>
                  </a:cubicBezTo>
                  <a:lnTo>
                    <a:pt x="6828" y="1429"/>
                  </a:lnTo>
                  <a:cubicBezTo>
                    <a:pt x="6828" y="1545"/>
                    <a:pt x="6929" y="1632"/>
                    <a:pt x="7045" y="1632"/>
                  </a:cubicBezTo>
                  <a:cubicBezTo>
                    <a:pt x="7160" y="1632"/>
                    <a:pt x="7261" y="1545"/>
                    <a:pt x="7261" y="1429"/>
                  </a:cubicBezTo>
                  <a:lnTo>
                    <a:pt x="7261" y="982"/>
                  </a:lnTo>
                  <a:cubicBezTo>
                    <a:pt x="7261" y="838"/>
                    <a:pt x="7218" y="708"/>
                    <a:pt x="7175" y="578"/>
                  </a:cubicBezTo>
                  <a:cubicBezTo>
                    <a:pt x="7130" y="489"/>
                    <a:pt x="7058" y="453"/>
                    <a:pt x="6985" y="453"/>
                  </a:cubicBezTo>
                  <a:close/>
                  <a:moveTo>
                    <a:pt x="210" y="1862"/>
                  </a:moveTo>
                  <a:cubicBezTo>
                    <a:pt x="105" y="1862"/>
                    <a:pt x="0" y="1935"/>
                    <a:pt x="0" y="2079"/>
                  </a:cubicBezTo>
                  <a:lnTo>
                    <a:pt x="0" y="2844"/>
                  </a:lnTo>
                  <a:cubicBezTo>
                    <a:pt x="0" y="2960"/>
                    <a:pt x="101" y="3061"/>
                    <a:pt x="217" y="3061"/>
                  </a:cubicBezTo>
                  <a:cubicBezTo>
                    <a:pt x="332" y="3061"/>
                    <a:pt x="419" y="2960"/>
                    <a:pt x="419" y="2844"/>
                  </a:cubicBezTo>
                  <a:lnTo>
                    <a:pt x="419" y="2079"/>
                  </a:lnTo>
                  <a:cubicBezTo>
                    <a:pt x="419" y="1935"/>
                    <a:pt x="314" y="1862"/>
                    <a:pt x="210" y="1862"/>
                  </a:cubicBezTo>
                  <a:close/>
                  <a:moveTo>
                    <a:pt x="7052" y="1992"/>
                  </a:moveTo>
                  <a:cubicBezTo>
                    <a:pt x="6947" y="1992"/>
                    <a:pt x="6843" y="2065"/>
                    <a:pt x="6843" y="2209"/>
                  </a:cubicBezTo>
                  <a:lnTo>
                    <a:pt x="6843" y="2974"/>
                  </a:lnTo>
                  <a:cubicBezTo>
                    <a:pt x="6843" y="3089"/>
                    <a:pt x="6929" y="3176"/>
                    <a:pt x="7045" y="3176"/>
                  </a:cubicBezTo>
                  <a:cubicBezTo>
                    <a:pt x="7160" y="3176"/>
                    <a:pt x="7261" y="3089"/>
                    <a:pt x="7261" y="2974"/>
                  </a:cubicBezTo>
                  <a:lnTo>
                    <a:pt x="7261" y="2209"/>
                  </a:lnTo>
                  <a:cubicBezTo>
                    <a:pt x="7261" y="2065"/>
                    <a:pt x="7157" y="1992"/>
                    <a:pt x="7052" y="1992"/>
                  </a:cubicBezTo>
                  <a:close/>
                  <a:moveTo>
                    <a:pt x="210" y="3407"/>
                  </a:moveTo>
                  <a:cubicBezTo>
                    <a:pt x="105" y="3407"/>
                    <a:pt x="0" y="3479"/>
                    <a:pt x="0" y="3624"/>
                  </a:cubicBezTo>
                  <a:lnTo>
                    <a:pt x="0" y="4389"/>
                  </a:lnTo>
                  <a:cubicBezTo>
                    <a:pt x="0" y="4504"/>
                    <a:pt x="101" y="4605"/>
                    <a:pt x="217" y="4605"/>
                  </a:cubicBezTo>
                  <a:cubicBezTo>
                    <a:pt x="332" y="4605"/>
                    <a:pt x="419" y="4504"/>
                    <a:pt x="419" y="4389"/>
                  </a:cubicBezTo>
                  <a:lnTo>
                    <a:pt x="419" y="3624"/>
                  </a:lnTo>
                  <a:cubicBezTo>
                    <a:pt x="419" y="3479"/>
                    <a:pt x="314" y="3407"/>
                    <a:pt x="210" y="3407"/>
                  </a:cubicBezTo>
                  <a:close/>
                  <a:moveTo>
                    <a:pt x="7039" y="3519"/>
                  </a:moveTo>
                  <a:cubicBezTo>
                    <a:pt x="6933" y="3519"/>
                    <a:pt x="6828" y="3588"/>
                    <a:pt x="6828" y="3725"/>
                  </a:cubicBezTo>
                  <a:lnTo>
                    <a:pt x="6828" y="4504"/>
                  </a:lnTo>
                  <a:cubicBezTo>
                    <a:pt x="6828" y="4612"/>
                    <a:pt x="6917" y="4708"/>
                    <a:pt x="7023" y="4708"/>
                  </a:cubicBezTo>
                  <a:cubicBezTo>
                    <a:pt x="7030" y="4708"/>
                    <a:pt x="7037" y="4707"/>
                    <a:pt x="7045" y="4706"/>
                  </a:cubicBezTo>
                  <a:lnTo>
                    <a:pt x="7045" y="4721"/>
                  </a:lnTo>
                  <a:cubicBezTo>
                    <a:pt x="7160" y="4721"/>
                    <a:pt x="7261" y="4620"/>
                    <a:pt x="7261" y="4504"/>
                  </a:cubicBezTo>
                  <a:lnTo>
                    <a:pt x="7261" y="3725"/>
                  </a:lnTo>
                  <a:cubicBezTo>
                    <a:pt x="7254" y="3588"/>
                    <a:pt x="7146" y="3519"/>
                    <a:pt x="7039" y="3519"/>
                  </a:cubicBezTo>
                  <a:close/>
                  <a:moveTo>
                    <a:pt x="210" y="4937"/>
                  </a:moveTo>
                  <a:cubicBezTo>
                    <a:pt x="105" y="4937"/>
                    <a:pt x="0" y="5009"/>
                    <a:pt x="0" y="5154"/>
                  </a:cubicBezTo>
                  <a:lnTo>
                    <a:pt x="0" y="5919"/>
                  </a:lnTo>
                  <a:cubicBezTo>
                    <a:pt x="0" y="6034"/>
                    <a:pt x="87" y="6135"/>
                    <a:pt x="217" y="6135"/>
                  </a:cubicBezTo>
                  <a:cubicBezTo>
                    <a:pt x="332" y="6135"/>
                    <a:pt x="419" y="6034"/>
                    <a:pt x="419" y="5919"/>
                  </a:cubicBezTo>
                  <a:lnTo>
                    <a:pt x="419" y="5154"/>
                  </a:lnTo>
                  <a:cubicBezTo>
                    <a:pt x="419" y="5009"/>
                    <a:pt x="314" y="4937"/>
                    <a:pt x="210" y="4937"/>
                  </a:cubicBezTo>
                  <a:close/>
                  <a:moveTo>
                    <a:pt x="7039" y="5064"/>
                  </a:moveTo>
                  <a:cubicBezTo>
                    <a:pt x="6933" y="5064"/>
                    <a:pt x="6828" y="5132"/>
                    <a:pt x="6828" y="5269"/>
                  </a:cubicBezTo>
                  <a:lnTo>
                    <a:pt x="6828" y="6049"/>
                  </a:lnTo>
                  <a:cubicBezTo>
                    <a:pt x="6828" y="6164"/>
                    <a:pt x="6929" y="6251"/>
                    <a:pt x="7045" y="6251"/>
                  </a:cubicBezTo>
                  <a:lnTo>
                    <a:pt x="7045" y="6265"/>
                  </a:lnTo>
                  <a:cubicBezTo>
                    <a:pt x="7160" y="6265"/>
                    <a:pt x="7261" y="6164"/>
                    <a:pt x="7261" y="6049"/>
                  </a:cubicBezTo>
                  <a:lnTo>
                    <a:pt x="7261" y="5269"/>
                  </a:lnTo>
                  <a:cubicBezTo>
                    <a:pt x="7254" y="5132"/>
                    <a:pt x="7146" y="5064"/>
                    <a:pt x="7039" y="5064"/>
                  </a:cubicBezTo>
                  <a:close/>
                  <a:moveTo>
                    <a:pt x="210" y="6482"/>
                  </a:moveTo>
                  <a:cubicBezTo>
                    <a:pt x="105" y="6482"/>
                    <a:pt x="0" y="6554"/>
                    <a:pt x="0" y="6698"/>
                  </a:cubicBezTo>
                  <a:lnTo>
                    <a:pt x="0" y="7463"/>
                  </a:lnTo>
                  <a:cubicBezTo>
                    <a:pt x="0" y="7579"/>
                    <a:pt x="87" y="7680"/>
                    <a:pt x="217" y="7680"/>
                  </a:cubicBezTo>
                  <a:cubicBezTo>
                    <a:pt x="332" y="7680"/>
                    <a:pt x="419" y="7579"/>
                    <a:pt x="419" y="7463"/>
                  </a:cubicBezTo>
                  <a:lnTo>
                    <a:pt x="419" y="6698"/>
                  </a:lnTo>
                  <a:cubicBezTo>
                    <a:pt x="419" y="6554"/>
                    <a:pt x="314" y="6482"/>
                    <a:pt x="210" y="6482"/>
                  </a:cubicBezTo>
                  <a:close/>
                  <a:moveTo>
                    <a:pt x="7039" y="6608"/>
                  </a:moveTo>
                  <a:cubicBezTo>
                    <a:pt x="6933" y="6608"/>
                    <a:pt x="6828" y="6677"/>
                    <a:pt x="6828" y="6814"/>
                  </a:cubicBezTo>
                  <a:lnTo>
                    <a:pt x="6828" y="7593"/>
                  </a:lnTo>
                  <a:cubicBezTo>
                    <a:pt x="6828" y="7709"/>
                    <a:pt x="6929" y="7795"/>
                    <a:pt x="7045" y="7795"/>
                  </a:cubicBezTo>
                  <a:lnTo>
                    <a:pt x="7045" y="7810"/>
                  </a:lnTo>
                  <a:cubicBezTo>
                    <a:pt x="7160" y="7810"/>
                    <a:pt x="7261" y="7709"/>
                    <a:pt x="7261" y="7593"/>
                  </a:cubicBezTo>
                  <a:lnTo>
                    <a:pt x="7261" y="6814"/>
                  </a:lnTo>
                  <a:cubicBezTo>
                    <a:pt x="7254" y="6677"/>
                    <a:pt x="7146" y="6608"/>
                    <a:pt x="7039" y="6608"/>
                  </a:cubicBezTo>
                  <a:close/>
                  <a:moveTo>
                    <a:pt x="210" y="8026"/>
                  </a:moveTo>
                  <a:cubicBezTo>
                    <a:pt x="105" y="8026"/>
                    <a:pt x="0" y="8099"/>
                    <a:pt x="0" y="8243"/>
                  </a:cubicBezTo>
                  <a:lnTo>
                    <a:pt x="0" y="8676"/>
                  </a:lnTo>
                  <a:cubicBezTo>
                    <a:pt x="0" y="8820"/>
                    <a:pt x="29" y="8965"/>
                    <a:pt x="87" y="9080"/>
                  </a:cubicBezTo>
                  <a:cubicBezTo>
                    <a:pt x="116" y="9167"/>
                    <a:pt x="188" y="9210"/>
                    <a:pt x="275" y="9210"/>
                  </a:cubicBezTo>
                  <a:cubicBezTo>
                    <a:pt x="433" y="9210"/>
                    <a:pt x="534" y="9051"/>
                    <a:pt x="477" y="8907"/>
                  </a:cubicBezTo>
                  <a:cubicBezTo>
                    <a:pt x="433" y="8835"/>
                    <a:pt x="419" y="8763"/>
                    <a:pt x="419" y="8676"/>
                  </a:cubicBezTo>
                  <a:lnTo>
                    <a:pt x="419" y="8243"/>
                  </a:lnTo>
                  <a:cubicBezTo>
                    <a:pt x="419" y="8099"/>
                    <a:pt x="314" y="8026"/>
                    <a:pt x="210" y="8026"/>
                  </a:cubicBezTo>
                  <a:close/>
                  <a:moveTo>
                    <a:pt x="7038" y="8153"/>
                  </a:moveTo>
                  <a:cubicBezTo>
                    <a:pt x="6933" y="8153"/>
                    <a:pt x="6828" y="8221"/>
                    <a:pt x="6828" y="8358"/>
                  </a:cubicBezTo>
                  <a:lnTo>
                    <a:pt x="6828" y="8676"/>
                  </a:lnTo>
                  <a:cubicBezTo>
                    <a:pt x="6828" y="8791"/>
                    <a:pt x="6799" y="8893"/>
                    <a:pt x="6742" y="8994"/>
                  </a:cubicBezTo>
                  <a:cubicBezTo>
                    <a:pt x="6644" y="9133"/>
                    <a:pt x="6735" y="9312"/>
                    <a:pt x="6896" y="9312"/>
                  </a:cubicBezTo>
                  <a:cubicBezTo>
                    <a:pt x="6902" y="9312"/>
                    <a:pt x="6909" y="9312"/>
                    <a:pt x="6915" y="9311"/>
                  </a:cubicBezTo>
                  <a:lnTo>
                    <a:pt x="6915" y="9326"/>
                  </a:lnTo>
                  <a:cubicBezTo>
                    <a:pt x="6987" y="9326"/>
                    <a:pt x="7059" y="9282"/>
                    <a:pt x="7088" y="9225"/>
                  </a:cubicBezTo>
                  <a:cubicBezTo>
                    <a:pt x="7189" y="9066"/>
                    <a:pt x="7247" y="8878"/>
                    <a:pt x="7247" y="8676"/>
                  </a:cubicBezTo>
                  <a:lnTo>
                    <a:pt x="7247" y="8358"/>
                  </a:lnTo>
                  <a:cubicBezTo>
                    <a:pt x="7247" y="8221"/>
                    <a:pt x="7142" y="8153"/>
                    <a:pt x="7038" y="8153"/>
                  </a:cubicBezTo>
                  <a:close/>
                  <a:moveTo>
                    <a:pt x="846" y="9248"/>
                  </a:moveTo>
                  <a:cubicBezTo>
                    <a:pt x="613" y="9248"/>
                    <a:pt x="567" y="9631"/>
                    <a:pt x="838" y="9672"/>
                  </a:cubicBezTo>
                  <a:lnTo>
                    <a:pt x="1631" y="9672"/>
                  </a:lnTo>
                  <a:cubicBezTo>
                    <a:pt x="1920" y="9672"/>
                    <a:pt x="1920" y="9253"/>
                    <a:pt x="1631" y="9253"/>
                  </a:cubicBezTo>
                  <a:lnTo>
                    <a:pt x="895" y="9253"/>
                  </a:lnTo>
                  <a:cubicBezTo>
                    <a:pt x="878" y="9250"/>
                    <a:pt x="862" y="9248"/>
                    <a:pt x="846" y="9248"/>
                  </a:cubicBezTo>
                  <a:close/>
                  <a:moveTo>
                    <a:pt x="2411" y="9253"/>
                  </a:moveTo>
                  <a:cubicBezTo>
                    <a:pt x="2122" y="9253"/>
                    <a:pt x="2122" y="9672"/>
                    <a:pt x="2411" y="9672"/>
                  </a:cubicBezTo>
                  <a:lnTo>
                    <a:pt x="3176" y="9672"/>
                  </a:lnTo>
                  <a:cubicBezTo>
                    <a:pt x="3465" y="9672"/>
                    <a:pt x="3465" y="9253"/>
                    <a:pt x="3176" y="9253"/>
                  </a:cubicBezTo>
                  <a:close/>
                  <a:moveTo>
                    <a:pt x="3956" y="9253"/>
                  </a:moveTo>
                  <a:cubicBezTo>
                    <a:pt x="3667" y="9253"/>
                    <a:pt x="3667" y="9672"/>
                    <a:pt x="3956" y="9672"/>
                  </a:cubicBezTo>
                  <a:lnTo>
                    <a:pt x="4721" y="9672"/>
                  </a:lnTo>
                  <a:cubicBezTo>
                    <a:pt x="4995" y="9672"/>
                    <a:pt x="4995" y="9253"/>
                    <a:pt x="4721" y="9253"/>
                  </a:cubicBezTo>
                  <a:close/>
                  <a:moveTo>
                    <a:pt x="5500" y="9253"/>
                  </a:moveTo>
                  <a:cubicBezTo>
                    <a:pt x="5211" y="9253"/>
                    <a:pt x="5211" y="9672"/>
                    <a:pt x="5500" y="9672"/>
                  </a:cubicBezTo>
                  <a:lnTo>
                    <a:pt x="6265" y="9672"/>
                  </a:lnTo>
                  <a:cubicBezTo>
                    <a:pt x="6554" y="9672"/>
                    <a:pt x="6554" y="9253"/>
                    <a:pt x="6265" y="9253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8" name="Google Shape;20238;p69"/>
            <p:cNvSpPr/>
            <p:nvPr/>
          </p:nvSpPr>
          <p:spPr>
            <a:xfrm>
              <a:off x="4913970" y="2083025"/>
              <a:ext cx="105620" cy="95029"/>
            </a:xfrm>
            <a:custGeom>
              <a:avLst/>
              <a:gdLst/>
              <a:ahLst/>
              <a:cxnLst/>
              <a:rect l="l" t="t" r="r" b="b"/>
              <a:pathLst>
                <a:path w="4029" h="3625" extrusionOk="0">
                  <a:moveTo>
                    <a:pt x="289" y="1"/>
                  </a:moveTo>
                  <a:cubicBezTo>
                    <a:pt x="159" y="73"/>
                    <a:pt x="58" y="189"/>
                    <a:pt x="1" y="318"/>
                  </a:cubicBezTo>
                  <a:lnTo>
                    <a:pt x="1689" y="1820"/>
                  </a:lnTo>
                  <a:lnTo>
                    <a:pt x="1" y="3307"/>
                  </a:lnTo>
                  <a:cubicBezTo>
                    <a:pt x="73" y="3437"/>
                    <a:pt x="174" y="3552"/>
                    <a:pt x="289" y="3624"/>
                  </a:cubicBezTo>
                  <a:lnTo>
                    <a:pt x="2007" y="2094"/>
                  </a:lnTo>
                  <a:lnTo>
                    <a:pt x="3739" y="3624"/>
                  </a:lnTo>
                  <a:cubicBezTo>
                    <a:pt x="3855" y="3552"/>
                    <a:pt x="3956" y="3437"/>
                    <a:pt x="4028" y="3321"/>
                  </a:cubicBezTo>
                  <a:lnTo>
                    <a:pt x="2325" y="1820"/>
                  </a:lnTo>
                  <a:lnTo>
                    <a:pt x="4028" y="318"/>
                  </a:lnTo>
                  <a:cubicBezTo>
                    <a:pt x="3970" y="189"/>
                    <a:pt x="3869" y="73"/>
                    <a:pt x="3739" y="1"/>
                  </a:cubicBezTo>
                  <a:lnTo>
                    <a:pt x="2022" y="1531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9" name="Google Shape;20239;p69"/>
            <p:cNvSpPr/>
            <p:nvPr/>
          </p:nvSpPr>
          <p:spPr>
            <a:xfrm>
              <a:off x="4913970" y="2224953"/>
              <a:ext cx="105620" cy="95003"/>
            </a:xfrm>
            <a:custGeom>
              <a:avLst/>
              <a:gdLst/>
              <a:ahLst/>
              <a:cxnLst/>
              <a:rect l="l" t="t" r="r" b="b"/>
              <a:pathLst>
                <a:path w="4029" h="3624" extrusionOk="0">
                  <a:moveTo>
                    <a:pt x="289" y="0"/>
                  </a:moveTo>
                  <a:cubicBezTo>
                    <a:pt x="174" y="72"/>
                    <a:pt x="73" y="188"/>
                    <a:pt x="1" y="318"/>
                  </a:cubicBezTo>
                  <a:lnTo>
                    <a:pt x="1704" y="1819"/>
                  </a:lnTo>
                  <a:lnTo>
                    <a:pt x="1" y="3320"/>
                  </a:lnTo>
                  <a:cubicBezTo>
                    <a:pt x="73" y="3436"/>
                    <a:pt x="174" y="3551"/>
                    <a:pt x="289" y="3623"/>
                  </a:cubicBezTo>
                  <a:lnTo>
                    <a:pt x="2022" y="2093"/>
                  </a:lnTo>
                  <a:lnTo>
                    <a:pt x="3739" y="3623"/>
                  </a:lnTo>
                  <a:cubicBezTo>
                    <a:pt x="3869" y="3551"/>
                    <a:pt x="3970" y="3436"/>
                    <a:pt x="4028" y="3320"/>
                  </a:cubicBezTo>
                  <a:lnTo>
                    <a:pt x="2339" y="1819"/>
                  </a:lnTo>
                  <a:lnTo>
                    <a:pt x="4028" y="318"/>
                  </a:lnTo>
                  <a:cubicBezTo>
                    <a:pt x="3970" y="188"/>
                    <a:pt x="3869" y="72"/>
                    <a:pt x="3739" y="0"/>
                  </a:cubicBezTo>
                  <a:lnTo>
                    <a:pt x="2022" y="153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40" name="Google Shape;20240;p69"/>
          <p:cNvGrpSpPr/>
          <p:nvPr/>
        </p:nvGrpSpPr>
        <p:grpSpPr>
          <a:xfrm>
            <a:off x="7526242" y="1522968"/>
            <a:ext cx="357651" cy="332275"/>
            <a:chOff x="7526242" y="1522968"/>
            <a:chExt cx="357651" cy="332275"/>
          </a:xfrm>
        </p:grpSpPr>
        <p:sp>
          <p:nvSpPr>
            <p:cNvPr id="20241" name="Google Shape;20241;p69"/>
            <p:cNvSpPr/>
            <p:nvPr/>
          </p:nvSpPr>
          <p:spPr>
            <a:xfrm>
              <a:off x="7589814" y="1531304"/>
              <a:ext cx="187726" cy="323939"/>
            </a:xfrm>
            <a:custGeom>
              <a:avLst/>
              <a:gdLst/>
              <a:ahLst/>
              <a:cxnLst/>
              <a:rect l="l" t="t" r="r" b="b"/>
              <a:pathLst>
                <a:path w="7161" h="12357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11505"/>
                  </a:lnTo>
                  <a:cubicBezTo>
                    <a:pt x="1" y="11981"/>
                    <a:pt x="376" y="12357"/>
                    <a:pt x="852" y="12357"/>
                  </a:cubicBezTo>
                  <a:lnTo>
                    <a:pt x="6309" y="12357"/>
                  </a:lnTo>
                  <a:cubicBezTo>
                    <a:pt x="6785" y="12357"/>
                    <a:pt x="7161" y="11981"/>
                    <a:pt x="7161" y="11505"/>
                  </a:cubicBez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2" name="Google Shape;20242;p69"/>
            <p:cNvSpPr/>
            <p:nvPr/>
          </p:nvSpPr>
          <p:spPr>
            <a:xfrm>
              <a:off x="7739292" y="1531304"/>
              <a:ext cx="38248" cy="323939"/>
            </a:xfrm>
            <a:custGeom>
              <a:avLst/>
              <a:gdLst/>
              <a:ahLst/>
              <a:cxnLst/>
              <a:rect l="l" t="t" r="r" b="b"/>
              <a:pathLst>
                <a:path w="1459" h="12357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11505"/>
                  </a:lnTo>
                  <a:cubicBezTo>
                    <a:pt x="852" y="11981"/>
                    <a:pt x="463" y="12357"/>
                    <a:pt x="1" y="12357"/>
                  </a:cubicBezTo>
                  <a:lnTo>
                    <a:pt x="607" y="12357"/>
                  </a:lnTo>
                  <a:cubicBezTo>
                    <a:pt x="1083" y="12357"/>
                    <a:pt x="1459" y="11981"/>
                    <a:pt x="1459" y="11505"/>
                  </a:cubicBez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3" name="Google Shape;20243;p69"/>
            <p:cNvSpPr/>
            <p:nvPr/>
          </p:nvSpPr>
          <p:spPr>
            <a:xfrm>
              <a:off x="7589814" y="1531304"/>
              <a:ext cx="187726" cy="53741"/>
            </a:xfrm>
            <a:custGeom>
              <a:avLst/>
              <a:gdLst/>
              <a:ahLst/>
              <a:cxnLst/>
              <a:rect l="l" t="t" r="r" b="b"/>
              <a:pathLst>
                <a:path w="7161" h="2050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2050"/>
                  </a:lnTo>
                  <a:lnTo>
                    <a:pt x="7161" y="2050"/>
                  </a:ln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4" name="Google Shape;20244;p69"/>
            <p:cNvSpPr/>
            <p:nvPr/>
          </p:nvSpPr>
          <p:spPr>
            <a:xfrm>
              <a:off x="7739292" y="1531304"/>
              <a:ext cx="38248" cy="53741"/>
            </a:xfrm>
            <a:custGeom>
              <a:avLst/>
              <a:gdLst/>
              <a:ahLst/>
              <a:cxnLst/>
              <a:rect l="l" t="t" r="r" b="b"/>
              <a:pathLst>
                <a:path w="1459" h="2050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2050"/>
                  </a:lnTo>
                  <a:lnTo>
                    <a:pt x="1459" y="2050"/>
                  </a:ln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5" name="Google Shape;20245;p69"/>
            <p:cNvSpPr/>
            <p:nvPr/>
          </p:nvSpPr>
          <p:spPr>
            <a:xfrm>
              <a:off x="7590207" y="1801476"/>
              <a:ext cx="187726" cy="53767"/>
            </a:xfrm>
            <a:custGeom>
              <a:avLst/>
              <a:gdLst/>
              <a:ahLst/>
              <a:cxnLst/>
              <a:rect l="l" t="t" r="r" b="b"/>
              <a:pathLst>
                <a:path w="7161" h="2051" extrusionOk="0">
                  <a:moveTo>
                    <a:pt x="0" y="1"/>
                  </a:moveTo>
                  <a:lnTo>
                    <a:pt x="0" y="1199"/>
                  </a:lnTo>
                  <a:cubicBezTo>
                    <a:pt x="0" y="1675"/>
                    <a:pt x="375" y="2051"/>
                    <a:pt x="852" y="2051"/>
                  </a:cubicBezTo>
                  <a:lnTo>
                    <a:pt x="6308" y="2051"/>
                  </a:lnTo>
                  <a:cubicBezTo>
                    <a:pt x="6770" y="2051"/>
                    <a:pt x="7160" y="1675"/>
                    <a:pt x="7160" y="1199"/>
                  </a:cubicBezTo>
                  <a:lnTo>
                    <a:pt x="716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6" name="Google Shape;20246;p69"/>
            <p:cNvSpPr/>
            <p:nvPr/>
          </p:nvSpPr>
          <p:spPr>
            <a:xfrm>
              <a:off x="7739292" y="1801476"/>
              <a:ext cx="38248" cy="53767"/>
            </a:xfrm>
            <a:custGeom>
              <a:avLst/>
              <a:gdLst/>
              <a:ahLst/>
              <a:cxnLst/>
              <a:rect l="l" t="t" r="r" b="b"/>
              <a:pathLst>
                <a:path w="1459" h="2051" extrusionOk="0">
                  <a:moveTo>
                    <a:pt x="838" y="1"/>
                  </a:moveTo>
                  <a:lnTo>
                    <a:pt x="852" y="1199"/>
                  </a:lnTo>
                  <a:cubicBezTo>
                    <a:pt x="852" y="1675"/>
                    <a:pt x="463" y="2051"/>
                    <a:pt x="1" y="2051"/>
                  </a:cubicBezTo>
                  <a:lnTo>
                    <a:pt x="607" y="2051"/>
                  </a:lnTo>
                  <a:cubicBezTo>
                    <a:pt x="1040" y="2051"/>
                    <a:pt x="1401" y="1733"/>
                    <a:pt x="1459" y="1300"/>
                  </a:cubicBezTo>
                  <a:cubicBezTo>
                    <a:pt x="1459" y="1271"/>
                    <a:pt x="1459" y="1228"/>
                    <a:pt x="1459" y="1214"/>
                  </a:cubicBezTo>
                  <a:lnTo>
                    <a:pt x="1459" y="1"/>
                  </a:ln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7" name="Google Shape;20247;p69"/>
            <p:cNvSpPr/>
            <p:nvPr/>
          </p:nvSpPr>
          <p:spPr>
            <a:xfrm>
              <a:off x="7678001" y="1625521"/>
              <a:ext cx="205893" cy="135112"/>
            </a:xfrm>
            <a:custGeom>
              <a:avLst/>
              <a:gdLst/>
              <a:ahLst/>
              <a:cxnLst/>
              <a:rect l="l" t="t" r="r" b="b"/>
              <a:pathLst>
                <a:path w="7854" h="5154" extrusionOk="0">
                  <a:moveTo>
                    <a:pt x="419" y="1"/>
                  </a:moveTo>
                  <a:cubicBezTo>
                    <a:pt x="188" y="1"/>
                    <a:pt x="0" y="188"/>
                    <a:pt x="0" y="419"/>
                  </a:cubicBezTo>
                  <a:lnTo>
                    <a:pt x="0" y="4735"/>
                  </a:lnTo>
                  <a:cubicBezTo>
                    <a:pt x="0" y="4966"/>
                    <a:pt x="188" y="5154"/>
                    <a:pt x="419" y="5154"/>
                  </a:cubicBezTo>
                  <a:lnTo>
                    <a:pt x="7420" y="5154"/>
                  </a:lnTo>
                  <a:cubicBezTo>
                    <a:pt x="7651" y="5154"/>
                    <a:pt x="7853" y="4966"/>
                    <a:pt x="7853" y="4735"/>
                  </a:cubicBezTo>
                  <a:lnTo>
                    <a:pt x="7853" y="419"/>
                  </a:lnTo>
                  <a:cubicBezTo>
                    <a:pt x="7853" y="188"/>
                    <a:pt x="7651" y="1"/>
                    <a:pt x="7420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8" name="Google Shape;20248;p69"/>
            <p:cNvSpPr/>
            <p:nvPr/>
          </p:nvSpPr>
          <p:spPr>
            <a:xfrm>
              <a:off x="7857364" y="1625521"/>
              <a:ext cx="26530" cy="135112"/>
            </a:xfrm>
            <a:custGeom>
              <a:avLst/>
              <a:gdLst/>
              <a:ahLst/>
              <a:cxnLst/>
              <a:rect l="l" t="t" r="r" b="b"/>
              <a:pathLst>
                <a:path w="1012" h="5154" extrusionOk="0">
                  <a:moveTo>
                    <a:pt x="1" y="1"/>
                  </a:moveTo>
                  <a:cubicBezTo>
                    <a:pt x="232" y="1"/>
                    <a:pt x="419" y="188"/>
                    <a:pt x="419" y="419"/>
                  </a:cubicBezTo>
                  <a:lnTo>
                    <a:pt x="419" y="4735"/>
                  </a:lnTo>
                  <a:cubicBezTo>
                    <a:pt x="419" y="4966"/>
                    <a:pt x="232" y="5154"/>
                    <a:pt x="1" y="5154"/>
                  </a:cubicBezTo>
                  <a:lnTo>
                    <a:pt x="578" y="5154"/>
                  </a:lnTo>
                  <a:cubicBezTo>
                    <a:pt x="809" y="5154"/>
                    <a:pt x="1011" y="4966"/>
                    <a:pt x="1011" y="4735"/>
                  </a:cubicBezTo>
                  <a:lnTo>
                    <a:pt x="1011" y="419"/>
                  </a:lnTo>
                  <a:cubicBezTo>
                    <a:pt x="1011" y="188"/>
                    <a:pt x="809" y="1"/>
                    <a:pt x="578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9" name="Google Shape;20249;p69"/>
            <p:cNvSpPr/>
            <p:nvPr/>
          </p:nvSpPr>
          <p:spPr>
            <a:xfrm>
              <a:off x="7782809" y="1648223"/>
              <a:ext cx="55287" cy="47266"/>
            </a:xfrm>
            <a:custGeom>
              <a:avLst/>
              <a:gdLst/>
              <a:ahLst/>
              <a:cxnLst/>
              <a:rect l="l" t="t" r="r" b="b"/>
              <a:pathLst>
                <a:path w="2109" h="1803" extrusionOk="0">
                  <a:moveTo>
                    <a:pt x="1199" y="1"/>
                  </a:moveTo>
                  <a:cubicBezTo>
                    <a:pt x="405" y="1"/>
                    <a:pt x="1" y="968"/>
                    <a:pt x="564" y="1531"/>
                  </a:cubicBezTo>
                  <a:cubicBezTo>
                    <a:pt x="747" y="1719"/>
                    <a:pt x="974" y="1803"/>
                    <a:pt x="1198" y="1803"/>
                  </a:cubicBezTo>
                  <a:cubicBezTo>
                    <a:pt x="1661" y="1803"/>
                    <a:pt x="2108" y="1441"/>
                    <a:pt x="2108" y="896"/>
                  </a:cubicBezTo>
                  <a:cubicBezTo>
                    <a:pt x="2108" y="390"/>
                    <a:pt x="1704" y="1"/>
                    <a:pt x="1199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0" name="Google Shape;20250;p69"/>
            <p:cNvSpPr/>
            <p:nvPr/>
          </p:nvSpPr>
          <p:spPr>
            <a:xfrm>
              <a:off x="7807425" y="1648223"/>
              <a:ext cx="55261" cy="47266"/>
            </a:xfrm>
            <a:custGeom>
              <a:avLst/>
              <a:gdLst/>
              <a:ahLst/>
              <a:cxnLst/>
              <a:rect l="l" t="t" r="r" b="b"/>
              <a:pathLst>
                <a:path w="2108" h="1803" extrusionOk="0">
                  <a:moveTo>
                    <a:pt x="1213" y="1"/>
                  </a:moveTo>
                  <a:cubicBezTo>
                    <a:pt x="404" y="1"/>
                    <a:pt x="0" y="968"/>
                    <a:pt x="563" y="1531"/>
                  </a:cubicBezTo>
                  <a:cubicBezTo>
                    <a:pt x="751" y="1719"/>
                    <a:pt x="980" y="1803"/>
                    <a:pt x="1203" y="1803"/>
                  </a:cubicBezTo>
                  <a:cubicBezTo>
                    <a:pt x="1667" y="1803"/>
                    <a:pt x="2108" y="1441"/>
                    <a:pt x="2108" y="896"/>
                  </a:cubicBezTo>
                  <a:cubicBezTo>
                    <a:pt x="2108" y="390"/>
                    <a:pt x="1703" y="1"/>
                    <a:pt x="1213" y="1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1" name="Google Shape;20251;p69"/>
            <p:cNvSpPr/>
            <p:nvPr/>
          </p:nvSpPr>
          <p:spPr>
            <a:xfrm>
              <a:off x="7701464" y="1649351"/>
              <a:ext cx="65852" cy="44697"/>
            </a:xfrm>
            <a:custGeom>
              <a:avLst/>
              <a:gdLst/>
              <a:ahLst/>
              <a:cxnLst/>
              <a:rect l="l" t="t" r="r" b="b"/>
              <a:pathLst>
                <a:path w="2512" h="1705" extrusionOk="0">
                  <a:moveTo>
                    <a:pt x="419" y="1"/>
                  </a:moveTo>
                  <a:cubicBezTo>
                    <a:pt x="188" y="1"/>
                    <a:pt x="0" y="189"/>
                    <a:pt x="0" y="420"/>
                  </a:cubicBezTo>
                  <a:lnTo>
                    <a:pt x="0" y="1286"/>
                  </a:lnTo>
                  <a:cubicBezTo>
                    <a:pt x="0" y="1517"/>
                    <a:pt x="188" y="1704"/>
                    <a:pt x="419" y="1704"/>
                  </a:cubicBezTo>
                  <a:lnTo>
                    <a:pt x="2093" y="1704"/>
                  </a:lnTo>
                  <a:cubicBezTo>
                    <a:pt x="2324" y="1704"/>
                    <a:pt x="2512" y="1517"/>
                    <a:pt x="2512" y="1286"/>
                  </a:cubicBezTo>
                  <a:lnTo>
                    <a:pt x="2512" y="420"/>
                  </a:lnTo>
                  <a:cubicBezTo>
                    <a:pt x="2512" y="189"/>
                    <a:pt x="2324" y="1"/>
                    <a:pt x="2093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2" name="Google Shape;20252;p69"/>
            <p:cNvSpPr/>
            <p:nvPr/>
          </p:nvSpPr>
          <p:spPr>
            <a:xfrm>
              <a:off x="7698056" y="1704245"/>
              <a:ext cx="167278" cy="29544"/>
            </a:xfrm>
            <a:custGeom>
              <a:avLst/>
              <a:gdLst/>
              <a:ahLst/>
              <a:cxnLst/>
              <a:rect l="l" t="t" r="r" b="b"/>
              <a:pathLst>
                <a:path w="6381" h="1127" extrusionOk="0">
                  <a:moveTo>
                    <a:pt x="419" y="0"/>
                  </a:moveTo>
                  <a:cubicBezTo>
                    <a:pt x="188" y="0"/>
                    <a:pt x="0" y="188"/>
                    <a:pt x="0" y="419"/>
                  </a:cubicBezTo>
                  <a:lnTo>
                    <a:pt x="0" y="707"/>
                  </a:lnTo>
                  <a:cubicBezTo>
                    <a:pt x="0" y="938"/>
                    <a:pt x="188" y="1126"/>
                    <a:pt x="419" y="1126"/>
                  </a:cubicBezTo>
                  <a:lnTo>
                    <a:pt x="5962" y="1126"/>
                  </a:lnTo>
                  <a:cubicBezTo>
                    <a:pt x="6193" y="1126"/>
                    <a:pt x="6381" y="938"/>
                    <a:pt x="6381" y="707"/>
                  </a:cubicBezTo>
                  <a:lnTo>
                    <a:pt x="6381" y="419"/>
                  </a:lnTo>
                  <a:cubicBezTo>
                    <a:pt x="6381" y="188"/>
                    <a:pt x="6193" y="0"/>
                    <a:pt x="5962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3" name="Google Shape;20253;p69"/>
            <p:cNvSpPr/>
            <p:nvPr/>
          </p:nvSpPr>
          <p:spPr>
            <a:xfrm>
              <a:off x="7678001" y="1608298"/>
              <a:ext cx="9857" cy="169742"/>
            </a:xfrm>
            <a:custGeom>
              <a:avLst/>
              <a:gdLst/>
              <a:ahLst/>
              <a:cxnLst/>
              <a:rect l="l" t="t" r="r" b="b"/>
              <a:pathLst>
                <a:path w="376" h="6475" extrusionOk="0">
                  <a:moveTo>
                    <a:pt x="188" y="1"/>
                  </a:moveTo>
                  <a:cubicBezTo>
                    <a:pt x="94" y="1"/>
                    <a:pt x="0" y="66"/>
                    <a:pt x="0" y="196"/>
                  </a:cubicBezTo>
                  <a:lnTo>
                    <a:pt x="0" y="6287"/>
                  </a:lnTo>
                  <a:cubicBezTo>
                    <a:pt x="0" y="6388"/>
                    <a:pt x="87" y="6475"/>
                    <a:pt x="188" y="6475"/>
                  </a:cubicBezTo>
                  <a:cubicBezTo>
                    <a:pt x="289" y="6475"/>
                    <a:pt x="376" y="6388"/>
                    <a:pt x="376" y="6287"/>
                  </a:cubicBezTo>
                  <a:lnTo>
                    <a:pt x="376" y="196"/>
                  </a:lnTo>
                  <a:cubicBezTo>
                    <a:pt x="376" y="66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4" name="Google Shape;20254;p69"/>
            <p:cNvSpPr/>
            <p:nvPr/>
          </p:nvSpPr>
          <p:spPr>
            <a:xfrm>
              <a:off x="7526242" y="1522968"/>
              <a:ext cx="114691" cy="98201"/>
            </a:xfrm>
            <a:custGeom>
              <a:avLst/>
              <a:gdLst/>
              <a:ahLst/>
              <a:cxnLst/>
              <a:rect l="l" t="t" r="r" b="b"/>
              <a:pathLst>
                <a:path w="4375" h="3746" extrusionOk="0">
                  <a:moveTo>
                    <a:pt x="2498" y="1"/>
                  </a:moveTo>
                  <a:cubicBezTo>
                    <a:pt x="838" y="1"/>
                    <a:pt x="1" y="2007"/>
                    <a:pt x="1170" y="3191"/>
                  </a:cubicBezTo>
                  <a:cubicBezTo>
                    <a:pt x="1553" y="3574"/>
                    <a:pt x="2023" y="3745"/>
                    <a:pt x="2485" y="3745"/>
                  </a:cubicBezTo>
                  <a:cubicBezTo>
                    <a:pt x="3450" y="3745"/>
                    <a:pt x="4375" y="2996"/>
                    <a:pt x="4375" y="1863"/>
                  </a:cubicBezTo>
                  <a:cubicBezTo>
                    <a:pt x="4375" y="838"/>
                    <a:pt x="3537" y="1"/>
                    <a:pt x="2498" y="1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5" name="Google Shape;20255;p69"/>
            <p:cNvSpPr/>
            <p:nvPr/>
          </p:nvSpPr>
          <p:spPr>
            <a:xfrm>
              <a:off x="7584151" y="1522968"/>
              <a:ext cx="58669" cy="97913"/>
            </a:xfrm>
            <a:custGeom>
              <a:avLst/>
              <a:gdLst/>
              <a:ahLst/>
              <a:cxnLst/>
              <a:rect l="l" t="t" r="r" b="b"/>
              <a:pathLst>
                <a:path w="2238" h="3735" extrusionOk="0">
                  <a:moveTo>
                    <a:pt x="289" y="1"/>
                  </a:moveTo>
                  <a:cubicBezTo>
                    <a:pt x="188" y="1"/>
                    <a:pt x="101" y="1"/>
                    <a:pt x="0" y="15"/>
                  </a:cubicBezTo>
                  <a:cubicBezTo>
                    <a:pt x="910" y="159"/>
                    <a:pt x="1574" y="953"/>
                    <a:pt x="1574" y="1863"/>
                  </a:cubicBezTo>
                  <a:cubicBezTo>
                    <a:pt x="1574" y="2787"/>
                    <a:pt x="910" y="3566"/>
                    <a:pt x="0" y="3710"/>
                  </a:cubicBezTo>
                  <a:cubicBezTo>
                    <a:pt x="102" y="3727"/>
                    <a:pt x="203" y="3735"/>
                    <a:pt x="302" y="3735"/>
                  </a:cubicBezTo>
                  <a:cubicBezTo>
                    <a:pt x="1262" y="3735"/>
                    <a:pt x="2087" y="3002"/>
                    <a:pt x="2166" y="2022"/>
                  </a:cubicBezTo>
                  <a:cubicBezTo>
                    <a:pt x="2238" y="924"/>
                    <a:pt x="1386" y="1"/>
                    <a:pt x="289" y="1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6" name="Google Shape;20256;p69"/>
            <p:cNvSpPr/>
            <p:nvPr/>
          </p:nvSpPr>
          <p:spPr>
            <a:xfrm>
              <a:off x="7570467" y="1556471"/>
              <a:ext cx="43255" cy="30488"/>
            </a:xfrm>
            <a:custGeom>
              <a:avLst/>
              <a:gdLst/>
              <a:ahLst/>
              <a:cxnLst/>
              <a:rect l="l" t="t" r="r" b="b"/>
              <a:pathLst>
                <a:path w="1650" h="1163" extrusionOk="0">
                  <a:moveTo>
                    <a:pt x="1369" y="0"/>
                  </a:moveTo>
                  <a:cubicBezTo>
                    <a:pt x="1321" y="0"/>
                    <a:pt x="1272" y="19"/>
                    <a:pt x="1230" y="65"/>
                  </a:cubicBezTo>
                  <a:lnTo>
                    <a:pt x="667" y="686"/>
                  </a:lnTo>
                  <a:lnTo>
                    <a:pt x="421" y="368"/>
                  </a:lnTo>
                  <a:cubicBezTo>
                    <a:pt x="376" y="319"/>
                    <a:pt x="323" y="299"/>
                    <a:pt x="272" y="299"/>
                  </a:cubicBezTo>
                  <a:cubicBezTo>
                    <a:pt x="128" y="299"/>
                    <a:pt x="1" y="464"/>
                    <a:pt x="118" y="614"/>
                  </a:cubicBezTo>
                  <a:lnTo>
                    <a:pt x="508" y="1090"/>
                  </a:lnTo>
                  <a:cubicBezTo>
                    <a:pt x="537" y="1133"/>
                    <a:pt x="594" y="1162"/>
                    <a:pt x="652" y="1162"/>
                  </a:cubicBezTo>
                  <a:cubicBezTo>
                    <a:pt x="710" y="1162"/>
                    <a:pt x="753" y="1148"/>
                    <a:pt x="796" y="1104"/>
                  </a:cubicBezTo>
                  <a:lnTo>
                    <a:pt x="1518" y="325"/>
                  </a:lnTo>
                  <a:cubicBezTo>
                    <a:pt x="1649" y="183"/>
                    <a:pt x="1516" y="0"/>
                    <a:pt x="136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57" name="Google Shape;20257;p69"/>
          <p:cNvGrpSpPr/>
          <p:nvPr/>
        </p:nvGrpSpPr>
        <p:grpSpPr>
          <a:xfrm>
            <a:off x="3250786" y="1982386"/>
            <a:ext cx="371650" cy="371624"/>
            <a:chOff x="3250786" y="1982386"/>
            <a:chExt cx="371650" cy="371624"/>
          </a:xfrm>
        </p:grpSpPr>
        <p:sp>
          <p:nvSpPr>
            <p:cNvPr id="20258" name="Google Shape;20258;p69"/>
            <p:cNvSpPr/>
            <p:nvPr/>
          </p:nvSpPr>
          <p:spPr>
            <a:xfrm>
              <a:off x="3358634" y="2006215"/>
              <a:ext cx="179782" cy="164263"/>
            </a:xfrm>
            <a:custGeom>
              <a:avLst/>
              <a:gdLst/>
              <a:ahLst/>
              <a:cxnLst/>
              <a:rect l="l" t="t" r="r" b="b"/>
              <a:pathLst>
                <a:path w="6858" h="6266" extrusionOk="0">
                  <a:moveTo>
                    <a:pt x="6189" y="0"/>
                  </a:moveTo>
                  <a:cubicBezTo>
                    <a:pt x="6181" y="0"/>
                    <a:pt x="6173" y="0"/>
                    <a:pt x="6165" y="1"/>
                  </a:cubicBezTo>
                  <a:lnTo>
                    <a:pt x="679" y="1"/>
                  </a:ln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706"/>
                    <a:pt x="304" y="5024"/>
                    <a:pt x="679" y="5024"/>
                  </a:cubicBezTo>
                  <a:lnTo>
                    <a:pt x="2513" y="5024"/>
                  </a:lnTo>
                  <a:lnTo>
                    <a:pt x="4346" y="6237"/>
                  </a:lnTo>
                  <a:cubicBezTo>
                    <a:pt x="4370" y="6257"/>
                    <a:pt x="4396" y="6265"/>
                    <a:pt x="4421" y="6265"/>
                  </a:cubicBezTo>
                  <a:cubicBezTo>
                    <a:pt x="4485" y="6265"/>
                    <a:pt x="4540" y="6205"/>
                    <a:pt x="4519" y="6121"/>
                  </a:cubicBezTo>
                  <a:lnTo>
                    <a:pt x="4346" y="5024"/>
                  </a:lnTo>
                  <a:lnTo>
                    <a:pt x="6165" y="5024"/>
                  </a:lnTo>
                  <a:cubicBezTo>
                    <a:pt x="6554" y="5024"/>
                    <a:pt x="6858" y="4706"/>
                    <a:pt x="6858" y="4331"/>
                  </a:cubicBezTo>
                  <a:lnTo>
                    <a:pt x="6858" y="679"/>
                  </a:lnTo>
                  <a:cubicBezTo>
                    <a:pt x="6858" y="312"/>
                    <a:pt x="6554" y="0"/>
                    <a:pt x="618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9" name="Google Shape;20259;p69"/>
            <p:cNvSpPr/>
            <p:nvPr/>
          </p:nvSpPr>
          <p:spPr>
            <a:xfrm>
              <a:off x="3358634" y="2006215"/>
              <a:ext cx="167671" cy="119619"/>
            </a:xfrm>
            <a:custGeom>
              <a:avLst/>
              <a:gdLst/>
              <a:ahLst/>
              <a:cxnLst/>
              <a:rect l="l" t="t" r="r" b="b"/>
              <a:pathLst>
                <a:path w="6396" h="4563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418"/>
                    <a:pt x="15" y="4490"/>
                    <a:pt x="44" y="4562"/>
                  </a:cubicBezTo>
                  <a:lnTo>
                    <a:pt x="5241" y="4562"/>
                  </a:lnTo>
                  <a:cubicBezTo>
                    <a:pt x="5876" y="4562"/>
                    <a:pt x="6396" y="4057"/>
                    <a:pt x="6396" y="3422"/>
                  </a:cubicBezTo>
                  <a:lnTo>
                    <a:pt x="6396" y="44"/>
                  </a:lnTo>
                  <a:cubicBezTo>
                    <a:pt x="6309" y="15"/>
                    <a:pt x="6237" y="1"/>
                    <a:pt x="616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0" name="Google Shape;20260;p69"/>
            <p:cNvSpPr/>
            <p:nvPr/>
          </p:nvSpPr>
          <p:spPr>
            <a:xfrm>
              <a:off x="3251546" y="2150398"/>
              <a:ext cx="131730" cy="131704"/>
            </a:xfrm>
            <a:custGeom>
              <a:avLst/>
              <a:gdLst/>
              <a:ahLst/>
              <a:cxnLst/>
              <a:rect l="l" t="t" r="r" b="b"/>
              <a:pathLst>
                <a:path w="5025" h="5024" extrusionOk="0">
                  <a:moveTo>
                    <a:pt x="2512" y="0"/>
                  </a:moveTo>
                  <a:cubicBezTo>
                    <a:pt x="1415" y="0"/>
                    <a:pt x="607" y="881"/>
                    <a:pt x="535" y="1949"/>
                  </a:cubicBezTo>
                  <a:cubicBezTo>
                    <a:pt x="462" y="2729"/>
                    <a:pt x="304" y="3494"/>
                    <a:pt x="58" y="4244"/>
                  </a:cubicBezTo>
                  <a:cubicBezTo>
                    <a:pt x="1" y="4374"/>
                    <a:pt x="73" y="4533"/>
                    <a:pt x="203" y="4605"/>
                  </a:cubicBezTo>
                  <a:cubicBezTo>
                    <a:pt x="665" y="4807"/>
                    <a:pt x="1155" y="4952"/>
                    <a:pt x="1661" y="5024"/>
                  </a:cubicBezTo>
                  <a:lnTo>
                    <a:pt x="3364" y="5024"/>
                  </a:lnTo>
                  <a:cubicBezTo>
                    <a:pt x="3869" y="4952"/>
                    <a:pt x="4360" y="4807"/>
                    <a:pt x="4822" y="4605"/>
                  </a:cubicBezTo>
                  <a:cubicBezTo>
                    <a:pt x="4966" y="4533"/>
                    <a:pt x="5024" y="4374"/>
                    <a:pt x="4966" y="4244"/>
                  </a:cubicBezTo>
                  <a:cubicBezTo>
                    <a:pt x="4721" y="3494"/>
                    <a:pt x="4562" y="2729"/>
                    <a:pt x="4504" y="1949"/>
                  </a:cubicBezTo>
                  <a:cubicBezTo>
                    <a:pt x="4418" y="867"/>
                    <a:pt x="3609" y="0"/>
                    <a:pt x="2512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1" name="Google Shape;20261;p69"/>
            <p:cNvSpPr/>
            <p:nvPr/>
          </p:nvSpPr>
          <p:spPr>
            <a:xfrm>
              <a:off x="3287487" y="2150398"/>
              <a:ext cx="95790" cy="131704"/>
            </a:xfrm>
            <a:custGeom>
              <a:avLst/>
              <a:gdLst/>
              <a:ahLst/>
              <a:cxnLst/>
              <a:rect l="l" t="t" r="r" b="b"/>
              <a:pathLst>
                <a:path w="3654" h="5024" extrusionOk="0">
                  <a:moveTo>
                    <a:pt x="1141" y="0"/>
                  </a:moveTo>
                  <a:cubicBezTo>
                    <a:pt x="304" y="0"/>
                    <a:pt x="1" y="1155"/>
                    <a:pt x="723" y="1588"/>
                  </a:cubicBezTo>
                  <a:cubicBezTo>
                    <a:pt x="752" y="1588"/>
                    <a:pt x="780" y="1603"/>
                    <a:pt x="795" y="1617"/>
                  </a:cubicBezTo>
                  <a:lnTo>
                    <a:pt x="1430" y="5024"/>
                  </a:lnTo>
                  <a:lnTo>
                    <a:pt x="1993" y="5024"/>
                  </a:lnTo>
                  <a:cubicBezTo>
                    <a:pt x="2498" y="4952"/>
                    <a:pt x="2989" y="4807"/>
                    <a:pt x="3451" y="4605"/>
                  </a:cubicBezTo>
                  <a:cubicBezTo>
                    <a:pt x="3595" y="4533"/>
                    <a:pt x="3653" y="4374"/>
                    <a:pt x="3595" y="4244"/>
                  </a:cubicBezTo>
                  <a:cubicBezTo>
                    <a:pt x="3350" y="3494"/>
                    <a:pt x="3191" y="2729"/>
                    <a:pt x="3119" y="1949"/>
                  </a:cubicBezTo>
                  <a:cubicBezTo>
                    <a:pt x="3047" y="867"/>
                    <a:pt x="2238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2" name="Google Shape;20262;p69"/>
            <p:cNvSpPr/>
            <p:nvPr/>
          </p:nvSpPr>
          <p:spPr>
            <a:xfrm>
              <a:off x="3251179" y="2249910"/>
              <a:ext cx="131337" cy="104100"/>
            </a:xfrm>
            <a:custGeom>
              <a:avLst/>
              <a:gdLst/>
              <a:ahLst/>
              <a:cxnLst/>
              <a:rect l="l" t="t" r="r" b="b"/>
              <a:pathLst>
                <a:path w="5010" h="3971" extrusionOk="0">
                  <a:moveTo>
                    <a:pt x="1675" y="1"/>
                  </a:moveTo>
                  <a:lnTo>
                    <a:pt x="1675" y="838"/>
                  </a:lnTo>
                  <a:cubicBezTo>
                    <a:pt x="1675" y="1055"/>
                    <a:pt x="1545" y="1242"/>
                    <a:pt x="1357" y="1343"/>
                  </a:cubicBezTo>
                  <a:lnTo>
                    <a:pt x="462" y="1791"/>
                  </a:lnTo>
                  <a:cubicBezTo>
                    <a:pt x="173" y="1935"/>
                    <a:pt x="0" y="2224"/>
                    <a:pt x="0" y="2542"/>
                  </a:cubicBezTo>
                  <a:lnTo>
                    <a:pt x="0" y="3696"/>
                  </a:lnTo>
                  <a:cubicBezTo>
                    <a:pt x="0" y="3841"/>
                    <a:pt x="116" y="3971"/>
                    <a:pt x="274" y="3971"/>
                  </a:cubicBezTo>
                  <a:lnTo>
                    <a:pt x="4735" y="3971"/>
                  </a:lnTo>
                  <a:cubicBezTo>
                    <a:pt x="4894" y="3971"/>
                    <a:pt x="5009" y="3841"/>
                    <a:pt x="5009" y="3696"/>
                  </a:cubicBezTo>
                  <a:lnTo>
                    <a:pt x="5009" y="2542"/>
                  </a:lnTo>
                  <a:cubicBezTo>
                    <a:pt x="5009" y="2224"/>
                    <a:pt x="4836" y="1935"/>
                    <a:pt x="4562" y="1791"/>
                  </a:cubicBezTo>
                  <a:lnTo>
                    <a:pt x="3652" y="1343"/>
                  </a:lnTo>
                  <a:cubicBezTo>
                    <a:pt x="3465" y="1242"/>
                    <a:pt x="3349" y="1055"/>
                    <a:pt x="3349" y="838"/>
                  </a:cubicBezTo>
                  <a:lnTo>
                    <a:pt x="33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3" name="Google Shape;20263;p69"/>
            <p:cNvSpPr/>
            <p:nvPr/>
          </p:nvSpPr>
          <p:spPr>
            <a:xfrm>
              <a:off x="3294303" y="2249910"/>
              <a:ext cx="44697" cy="29544"/>
            </a:xfrm>
            <a:custGeom>
              <a:avLst/>
              <a:gdLst/>
              <a:ahLst/>
              <a:cxnLst/>
              <a:rect l="l" t="t" r="r" b="b"/>
              <a:pathLst>
                <a:path w="1705" h="1127" extrusionOk="0">
                  <a:moveTo>
                    <a:pt x="30" y="1"/>
                  </a:moveTo>
                  <a:lnTo>
                    <a:pt x="30" y="838"/>
                  </a:lnTo>
                  <a:cubicBezTo>
                    <a:pt x="15" y="867"/>
                    <a:pt x="15" y="910"/>
                    <a:pt x="1" y="939"/>
                  </a:cubicBezTo>
                  <a:cubicBezTo>
                    <a:pt x="275" y="1055"/>
                    <a:pt x="564" y="1112"/>
                    <a:pt x="852" y="1127"/>
                  </a:cubicBezTo>
                  <a:cubicBezTo>
                    <a:pt x="1141" y="1112"/>
                    <a:pt x="1430" y="1055"/>
                    <a:pt x="1704" y="939"/>
                  </a:cubicBezTo>
                  <a:cubicBezTo>
                    <a:pt x="1704" y="910"/>
                    <a:pt x="1690" y="867"/>
                    <a:pt x="1690" y="838"/>
                  </a:cubicBezTo>
                  <a:lnTo>
                    <a:pt x="169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4" name="Google Shape;20264;p69"/>
            <p:cNvSpPr/>
            <p:nvPr/>
          </p:nvSpPr>
          <p:spPr>
            <a:xfrm>
              <a:off x="3251179" y="2288525"/>
              <a:ext cx="131337" cy="65485"/>
            </a:xfrm>
            <a:custGeom>
              <a:avLst/>
              <a:gdLst/>
              <a:ahLst/>
              <a:cxnLst/>
              <a:rect l="l" t="t" r="r" b="b"/>
              <a:pathLst>
                <a:path w="5010" h="2498" extrusionOk="0">
                  <a:moveTo>
                    <a:pt x="1097" y="0"/>
                  </a:moveTo>
                  <a:lnTo>
                    <a:pt x="462" y="318"/>
                  </a:lnTo>
                  <a:cubicBezTo>
                    <a:pt x="173" y="462"/>
                    <a:pt x="0" y="751"/>
                    <a:pt x="0" y="1069"/>
                  </a:cubicBezTo>
                  <a:lnTo>
                    <a:pt x="0" y="2223"/>
                  </a:lnTo>
                  <a:cubicBezTo>
                    <a:pt x="0" y="2368"/>
                    <a:pt x="130" y="2498"/>
                    <a:pt x="274" y="2498"/>
                  </a:cubicBezTo>
                  <a:lnTo>
                    <a:pt x="4735" y="2498"/>
                  </a:lnTo>
                  <a:cubicBezTo>
                    <a:pt x="4894" y="2498"/>
                    <a:pt x="5009" y="2368"/>
                    <a:pt x="5009" y="2223"/>
                  </a:cubicBezTo>
                  <a:lnTo>
                    <a:pt x="5009" y="1069"/>
                  </a:lnTo>
                  <a:cubicBezTo>
                    <a:pt x="5009" y="751"/>
                    <a:pt x="4836" y="462"/>
                    <a:pt x="4562" y="318"/>
                  </a:cubicBezTo>
                  <a:lnTo>
                    <a:pt x="3912" y="0"/>
                  </a:lnTo>
                  <a:cubicBezTo>
                    <a:pt x="3580" y="513"/>
                    <a:pt x="3042" y="769"/>
                    <a:pt x="2505" y="769"/>
                  </a:cubicBezTo>
                  <a:cubicBezTo>
                    <a:pt x="1967" y="769"/>
                    <a:pt x="1429" y="513"/>
                    <a:pt x="109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5" name="Google Shape;20265;p69"/>
            <p:cNvSpPr/>
            <p:nvPr/>
          </p:nvSpPr>
          <p:spPr>
            <a:xfrm>
              <a:off x="3272728" y="2192604"/>
              <a:ext cx="87820" cy="72091"/>
            </a:xfrm>
            <a:custGeom>
              <a:avLst/>
              <a:gdLst/>
              <a:ahLst/>
              <a:cxnLst/>
              <a:rect l="l" t="t" r="r" b="b"/>
              <a:pathLst>
                <a:path w="3350" h="2750" extrusionOk="0">
                  <a:moveTo>
                    <a:pt x="1300" y="1"/>
                  </a:moveTo>
                  <a:cubicBezTo>
                    <a:pt x="1191" y="1"/>
                    <a:pt x="1089" y="68"/>
                    <a:pt x="1040" y="166"/>
                  </a:cubicBezTo>
                  <a:cubicBezTo>
                    <a:pt x="954" y="354"/>
                    <a:pt x="824" y="527"/>
                    <a:pt x="665" y="671"/>
                  </a:cubicBezTo>
                  <a:cubicBezTo>
                    <a:pt x="506" y="801"/>
                    <a:pt x="347" y="917"/>
                    <a:pt x="174" y="1003"/>
                  </a:cubicBezTo>
                  <a:cubicBezTo>
                    <a:pt x="59" y="1061"/>
                    <a:pt x="1" y="1176"/>
                    <a:pt x="15" y="1292"/>
                  </a:cubicBezTo>
                  <a:cubicBezTo>
                    <a:pt x="131" y="2129"/>
                    <a:pt x="838" y="2750"/>
                    <a:pt x="1675" y="2750"/>
                  </a:cubicBezTo>
                  <a:cubicBezTo>
                    <a:pt x="2556" y="2750"/>
                    <a:pt x="3278" y="2086"/>
                    <a:pt x="3350" y="1205"/>
                  </a:cubicBezTo>
                  <a:cubicBezTo>
                    <a:pt x="3350" y="1119"/>
                    <a:pt x="3321" y="1032"/>
                    <a:pt x="3249" y="989"/>
                  </a:cubicBezTo>
                  <a:cubicBezTo>
                    <a:pt x="2700" y="527"/>
                    <a:pt x="2051" y="195"/>
                    <a:pt x="1358" y="7"/>
                  </a:cubicBezTo>
                  <a:cubicBezTo>
                    <a:pt x="1338" y="3"/>
                    <a:pt x="1319" y="1"/>
                    <a:pt x="130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6" name="Google Shape;20266;p69"/>
            <p:cNvSpPr/>
            <p:nvPr/>
          </p:nvSpPr>
          <p:spPr>
            <a:xfrm>
              <a:off x="3272728" y="2192814"/>
              <a:ext cx="87820" cy="71515"/>
            </a:xfrm>
            <a:custGeom>
              <a:avLst/>
              <a:gdLst/>
              <a:ahLst/>
              <a:cxnLst/>
              <a:rect l="l" t="t" r="r" b="b"/>
              <a:pathLst>
                <a:path w="3350" h="2728" extrusionOk="0">
                  <a:moveTo>
                    <a:pt x="1280" y="1"/>
                  </a:moveTo>
                  <a:cubicBezTo>
                    <a:pt x="1179" y="1"/>
                    <a:pt x="1086" y="66"/>
                    <a:pt x="1040" y="158"/>
                  </a:cubicBezTo>
                  <a:cubicBezTo>
                    <a:pt x="968" y="288"/>
                    <a:pt x="882" y="418"/>
                    <a:pt x="780" y="533"/>
                  </a:cubicBezTo>
                  <a:cubicBezTo>
                    <a:pt x="752" y="577"/>
                    <a:pt x="708" y="620"/>
                    <a:pt x="665" y="663"/>
                  </a:cubicBezTo>
                  <a:cubicBezTo>
                    <a:pt x="506" y="793"/>
                    <a:pt x="347" y="909"/>
                    <a:pt x="160" y="995"/>
                  </a:cubicBezTo>
                  <a:cubicBezTo>
                    <a:pt x="59" y="1053"/>
                    <a:pt x="1" y="1168"/>
                    <a:pt x="15" y="1284"/>
                  </a:cubicBezTo>
                  <a:cubicBezTo>
                    <a:pt x="116" y="2020"/>
                    <a:pt x="679" y="2612"/>
                    <a:pt x="1416" y="2727"/>
                  </a:cubicBezTo>
                  <a:cubicBezTo>
                    <a:pt x="1040" y="2482"/>
                    <a:pt x="824" y="2063"/>
                    <a:pt x="853" y="1630"/>
                  </a:cubicBezTo>
                  <a:lnTo>
                    <a:pt x="853" y="1226"/>
                  </a:lnTo>
                  <a:cubicBezTo>
                    <a:pt x="910" y="1183"/>
                    <a:pt x="968" y="1140"/>
                    <a:pt x="1040" y="1082"/>
                  </a:cubicBezTo>
                  <a:cubicBezTo>
                    <a:pt x="1185" y="937"/>
                    <a:pt x="1329" y="779"/>
                    <a:pt x="1430" y="605"/>
                  </a:cubicBezTo>
                  <a:cubicBezTo>
                    <a:pt x="1964" y="779"/>
                    <a:pt x="2455" y="1039"/>
                    <a:pt x="2888" y="1399"/>
                  </a:cubicBezTo>
                  <a:cubicBezTo>
                    <a:pt x="2946" y="1443"/>
                    <a:pt x="3076" y="1573"/>
                    <a:pt x="3220" y="1703"/>
                  </a:cubicBezTo>
                  <a:cubicBezTo>
                    <a:pt x="3292" y="1544"/>
                    <a:pt x="3336" y="1371"/>
                    <a:pt x="3350" y="1197"/>
                  </a:cubicBezTo>
                  <a:cubicBezTo>
                    <a:pt x="3350" y="1111"/>
                    <a:pt x="3321" y="1024"/>
                    <a:pt x="3249" y="981"/>
                  </a:cubicBezTo>
                  <a:cubicBezTo>
                    <a:pt x="2700" y="519"/>
                    <a:pt x="2051" y="187"/>
                    <a:pt x="1358" y="14"/>
                  </a:cubicBezTo>
                  <a:cubicBezTo>
                    <a:pt x="1332" y="5"/>
                    <a:pt x="1306" y="1"/>
                    <a:pt x="128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7" name="Google Shape;20267;p69"/>
            <p:cNvSpPr/>
            <p:nvPr/>
          </p:nvSpPr>
          <p:spPr>
            <a:xfrm>
              <a:off x="3250786" y="2303284"/>
              <a:ext cx="29544" cy="50726"/>
            </a:xfrm>
            <a:custGeom>
              <a:avLst/>
              <a:gdLst/>
              <a:ahLst/>
              <a:cxnLst/>
              <a:rect l="l" t="t" r="r" b="b"/>
              <a:pathLst>
                <a:path w="1127" h="1935" extrusionOk="0">
                  <a:moveTo>
                    <a:pt x="174" y="0"/>
                  </a:moveTo>
                  <a:cubicBezTo>
                    <a:pt x="58" y="145"/>
                    <a:pt x="1" y="332"/>
                    <a:pt x="1" y="506"/>
                  </a:cubicBezTo>
                  <a:lnTo>
                    <a:pt x="1" y="1660"/>
                  </a:lnTo>
                  <a:cubicBezTo>
                    <a:pt x="1" y="1805"/>
                    <a:pt x="131" y="1935"/>
                    <a:pt x="289" y="1935"/>
                  </a:cubicBezTo>
                  <a:lnTo>
                    <a:pt x="1127" y="1935"/>
                  </a:lnTo>
                  <a:lnTo>
                    <a:pt x="1127" y="1025"/>
                  </a:lnTo>
                  <a:cubicBezTo>
                    <a:pt x="1112" y="866"/>
                    <a:pt x="1040" y="708"/>
                    <a:pt x="910" y="592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8" name="Google Shape;20268;p69"/>
            <p:cNvSpPr/>
            <p:nvPr/>
          </p:nvSpPr>
          <p:spPr>
            <a:xfrm>
              <a:off x="3353339" y="2303284"/>
              <a:ext cx="29177" cy="50726"/>
            </a:xfrm>
            <a:custGeom>
              <a:avLst/>
              <a:gdLst/>
              <a:ahLst/>
              <a:cxnLst/>
              <a:rect l="l" t="t" r="r" b="b"/>
              <a:pathLst>
                <a:path w="1113" h="1935" extrusionOk="0">
                  <a:moveTo>
                    <a:pt x="939" y="0"/>
                  </a:moveTo>
                  <a:lnTo>
                    <a:pt x="203" y="592"/>
                  </a:lnTo>
                  <a:cubicBezTo>
                    <a:pt x="73" y="708"/>
                    <a:pt x="1" y="866"/>
                    <a:pt x="1" y="1025"/>
                  </a:cubicBezTo>
                  <a:lnTo>
                    <a:pt x="1" y="1935"/>
                  </a:lnTo>
                  <a:lnTo>
                    <a:pt x="838" y="1935"/>
                  </a:lnTo>
                  <a:cubicBezTo>
                    <a:pt x="982" y="1935"/>
                    <a:pt x="1112" y="1805"/>
                    <a:pt x="1112" y="1660"/>
                  </a:cubicBezTo>
                  <a:lnTo>
                    <a:pt x="1112" y="506"/>
                  </a:lnTo>
                  <a:cubicBezTo>
                    <a:pt x="1112" y="332"/>
                    <a:pt x="1054" y="145"/>
                    <a:pt x="939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9" name="Google Shape;20269;p69"/>
            <p:cNvSpPr/>
            <p:nvPr/>
          </p:nvSpPr>
          <p:spPr>
            <a:xfrm>
              <a:off x="3499802" y="2163636"/>
              <a:ext cx="36360" cy="79117"/>
            </a:xfrm>
            <a:custGeom>
              <a:avLst/>
              <a:gdLst/>
              <a:ahLst/>
              <a:cxnLst/>
              <a:rect l="l" t="t" r="r" b="b"/>
              <a:pathLst>
                <a:path w="1387" h="3018" extrusionOk="0">
                  <a:moveTo>
                    <a:pt x="825" y="0"/>
                  </a:moveTo>
                  <a:cubicBezTo>
                    <a:pt x="362" y="0"/>
                    <a:pt x="0" y="370"/>
                    <a:pt x="15" y="823"/>
                  </a:cubicBezTo>
                  <a:lnTo>
                    <a:pt x="15" y="1026"/>
                  </a:lnTo>
                  <a:cubicBezTo>
                    <a:pt x="0" y="1257"/>
                    <a:pt x="44" y="1502"/>
                    <a:pt x="116" y="1718"/>
                  </a:cubicBezTo>
                  <a:lnTo>
                    <a:pt x="563" y="3018"/>
                  </a:lnTo>
                  <a:lnTo>
                    <a:pt x="1386" y="3018"/>
                  </a:lnTo>
                  <a:lnTo>
                    <a:pt x="1386" y="1"/>
                  </a:lnTo>
                  <a:lnTo>
                    <a:pt x="852" y="1"/>
                  </a:lnTo>
                  <a:cubicBezTo>
                    <a:pt x="843" y="0"/>
                    <a:pt x="834" y="0"/>
                    <a:pt x="82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0" name="Google Shape;20270;p69"/>
            <p:cNvSpPr/>
            <p:nvPr/>
          </p:nvSpPr>
          <p:spPr>
            <a:xfrm>
              <a:off x="3514561" y="2156821"/>
              <a:ext cx="85933" cy="85933"/>
            </a:xfrm>
            <a:custGeom>
              <a:avLst/>
              <a:gdLst/>
              <a:ahLst/>
              <a:cxnLst/>
              <a:rect l="l" t="t" r="r" b="b"/>
              <a:pathLst>
                <a:path w="3278" h="3278" extrusionOk="0">
                  <a:moveTo>
                    <a:pt x="823" y="1"/>
                  </a:moveTo>
                  <a:cubicBezTo>
                    <a:pt x="361" y="1"/>
                    <a:pt x="0" y="362"/>
                    <a:pt x="0" y="824"/>
                  </a:cubicBezTo>
                  <a:cubicBezTo>
                    <a:pt x="0" y="1112"/>
                    <a:pt x="246" y="1358"/>
                    <a:pt x="534" y="1358"/>
                  </a:cubicBezTo>
                  <a:lnTo>
                    <a:pt x="2729" y="3278"/>
                  </a:lnTo>
                  <a:lnTo>
                    <a:pt x="3190" y="1661"/>
                  </a:lnTo>
                  <a:cubicBezTo>
                    <a:pt x="3248" y="1459"/>
                    <a:pt x="3277" y="1257"/>
                    <a:pt x="3277" y="1055"/>
                  </a:cubicBezTo>
                  <a:lnTo>
                    <a:pt x="3277" y="535"/>
                  </a:lnTo>
                  <a:cubicBezTo>
                    <a:pt x="3277" y="246"/>
                    <a:pt x="3032" y="1"/>
                    <a:pt x="274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1" name="Google Shape;20271;p69"/>
            <p:cNvSpPr/>
            <p:nvPr/>
          </p:nvSpPr>
          <p:spPr>
            <a:xfrm>
              <a:off x="3528560" y="2264302"/>
              <a:ext cx="43150" cy="31825"/>
            </a:xfrm>
            <a:custGeom>
              <a:avLst/>
              <a:gdLst/>
              <a:ahLst/>
              <a:cxnLst/>
              <a:rect l="l" t="t" r="r" b="b"/>
              <a:pathLst>
                <a:path w="1646" h="1214" extrusionOk="0">
                  <a:moveTo>
                    <a:pt x="0" y="0"/>
                  </a:moveTo>
                  <a:lnTo>
                    <a:pt x="0" y="1213"/>
                  </a:lnTo>
                  <a:lnTo>
                    <a:pt x="1646" y="1213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2" name="Google Shape;20272;p69"/>
            <p:cNvSpPr/>
            <p:nvPr/>
          </p:nvSpPr>
          <p:spPr>
            <a:xfrm>
              <a:off x="3528560" y="2264302"/>
              <a:ext cx="43150" cy="17538"/>
            </a:xfrm>
            <a:custGeom>
              <a:avLst/>
              <a:gdLst/>
              <a:ahLst/>
              <a:cxnLst/>
              <a:rect l="l" t="t" r="r" b="b"/>
              <a:pathLst>
                <a:path w="1646" h="669" extrusionOk="0">
                  <a:moveTo>
                    <a:pt x="0" y="0"/>
                  </a:moveTo>
                  <a:lnTo>
                    <a:pt x="0" y="506"/>
                  </a:lnTo>
                  <a:cubicBezTo>
                    <a:pt x="267" y="614"/>
                    <a:pt x="549" y="668"/>
                    <a:pt x="829" y="668"/>
                  </a:cubicBezTo>
                  <a:cubicBezTo>
                    <a:pt x="1108" y="668"/>
                    <a:pt x="1386" y="614"/>
                    <a:pt x="1646" y="506"/>
                  </a:cubicBezTo>
                  <a:lnTo>
                    <a:pt x="164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3" name="Google Shape;20273;p69"/>
            <p:cNvSpPr/>
            <p:nvPr/>
          </p:nvSpPr>
          <p:spPr>
            <a:xfrm>
              <a:off x="3478594" y="2281709"/>
              <a:ext cx="143842" cy="72301"/>
            </a:xfrm>
            <a:custGeom>
              <a:avLst/>
              <a:gdLst/>
              <a:ahLst/>
              <a:cxnLst/>
              <a:rect l="l" t="t" r="r" b="b"/>
              <a:pathLst>
                <a:path w="5487" h="2758" extrusionOk="0">
                  <a:moveTo>
                    <a:pt x="1921" y="0"/>
                  </a:moveTo>
                  <a:lnTo>
                    <a:pt x="593" y="376"/>
                  </a:lnTo>
                  <a:cubicBezTo>
                    <a:pt x="246" y="477"/>
                    <a:pt x="1" y="794"/>
                    <a:pt x="1" y="1170"/>
                  </a:cubicBezTo>
                  <a:lnTo>
                    <a:pt x="1" y="2483"/>
                  </a:lnTo>
                  <a:cubicBezTo>
                    <a:pt x="1" y="2642"/>
                    <a:pt x="116" y="2758"/>
                    <a:pt x="275" y="2758"/>
                  </a:cubicBezTo>
                  <a:lnTo>
                    <a:pt x="5212" y="2758"/>
                  </a:lnTo>
                  <a:cubicBezTo>
                    <a:pt x="5356" y="2758"/>
                    <a:pt x="5486" y="2642"/>
                    <a:pt x="5486" y="2483"/>
                  </a:cubicBezTo>
                  <a:lnTo>
                    <a:pt x="5486" y="1170"/>
                  </a:lnTo>
                  <a:cubicBezTo>
                    <a:pt x="5472" y="794"/>
                    <a:pt x="5226" y="477"/>
                    <a:pt x="4880" y="376"/>
                  </a:cubicBezTo>
                  <a:lnTo>
                    <a:pt x="3552" y="0"/>
                  </a:lnTo>
                  <a:lnTo>
                    <a:pt x="2744" y="549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4" name="Google Shape;20274;p69"/>
            <p:cNvSpPr/>
            <p:nvPr/>
          </p:nvSpPr>
          <p:spPr>
            <a:xfrm>
              <a:off x="3542926" y="2296101"/>
              <a:ext cx="14418" cy="57909"/>
            </a:xfrm>
            <a:custGeom>
              <a:avLst/>
              <a:gdLst/>
              <a:ahLst/>
              <a:cxnLst/>
              <a:rect l="l" t="t" r="r" b="b"/>
              <a:pathLst>
                <a:path w="550" h="2209" extrusionOk="0">
                  <a:moveTo>
                    <a:pt x="145" y="0"/>
                  </a:moveTo>
                  <a:lnTo>
                    <a:pt x="1" y="2209"/>
                  </a:lnTo>
                  <a:lnTo>
                    <a:pt x="549" y="2209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5" name="Google Shape;20275;p69"/>
            <p:cNvSpPr/>
            <p:nvPr/>
          </p:nvSpPr>
          <p:spPr>
            <a:xfrm>
              <a:off x="3507352" y="2192394"/>
              <a:ext cx="85933" cy="79117"/>
            </a:xfrm>
            <a:custGeom>
              <a:avLst/>
              <a:gdLst/>
              <a:ahLst/>
              <a:cxnLst/>
              <a:rect l="l" t="t" r="r" b="b"/>
              <a:pathLst>
                <a:path w="3278" h="3018" extrusionOk="0">
                  <a:moveTo>
                    <a:pt x="1055" y="1"/>
                  </a:moveTo>
                  <a:cubicBezTo>
                    <a:pt x="896" y="1"/>
                    <a:pt x="752" y="58"/>
                    <a:pt x="651" y="174"/>
                  </a:cubicBezTo>
                  <a:lnTo>
                    <a:pt x="160" y="665"/>
                  </a:lnTo>
                  <a:cubicBezTo>
                    <a:pt x="59" y="766"/>
                    <a:pt x="1" y="910"/>
                    <a:pt x="1" y="1055"/>
                  </a:cubicBezTo>
                  <a:lnTo>
                    <a:pt x="1" y="1372"/>
                  </a:lnTo>
                  <a:cubicBezTo>
                    <a:pt x="1" y="2282"/>
                    <a:pt x="737" y="3018"/>
                    <a:pt x="1647" y="3018"/>
                  </a:cubicBezTo>
                  <a:cubicBezTo>
                    <a:pt x="2542" y="3018"/>
                    <a:pt x="3278" y="2282"/>
                    <a:pt x="3278" y="1372"/>
                  </a:cubicBezTo>
                  <a:lnTo>
                    <a:pt x="3278" y="1026"/>
                  </a:lnTo>
                  <a:cubicBezTo>
                    <a:pt x="3278" y="881"/>
                    <a:pt x="3220" y="737"/>
                    <a:pt x="3119" y="636"/>
                  </a:cubicBezTo>
                  <a:cubicBezTo>
                    <a:pt x="2700" y="217"/>
                    <a:pt x="1921" y="30"/>
                    <a:pt x="10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6" name="Google Shape;20276;p69"/>
            <p:cNvSpPr/>
            <p:nvPr/>
          </p:nvSpPr>
          <p:spPr>
            <a:xfrm>
              <a:off x="3506985" y="2192394"/>
              <a:ext cx="86300" cy="77229"/>
            </a:xfrm>
            <a:custGeom>
              <a:avLst/>
              <a:gdLst/>
              <a:ahLst/>
              <a:cxnLst/>
              <a:rect l="l" t="t" r="r" b="b"/>
              <a:pathLst>
                <a:path w="3292" h="2946" extrusionOk="0">
                  <a:moveTo>
                    <a:pt x="1054" y="1"/>
                  </a:moveTo>
                  <a:cubicBezTo>
                    <a:pt x="910" y="1"/>
                    <a:pt x="766" y="58"/>
                    <a:pt x="665" y="160"/>
                  </a:cubicBezTo>
                  <a:lnTo>
                    <a:pt x="174" y="665"/>
                  </a:lnTo>
                  <a:cubicBezTo>
                    <a:pt x="58" y="766"/>
                    <a:pt x="0" y="896"/>
                    <a:pt x="0" y="1040"/>
                  </a:cubicBezTo>
                  <a:lnTo>
                    <a:pt x="0" y="1372"/>
                  </a:lnTo>
                  <a:cubicBezTo>
                    <a:pt x="15" y="2108"/>
                    <a:pt x="491" y="2743"/>
                    <a:pt x="1199" y="2946"/>
                  </a:cubicBezTo>
                  <a:cubicBezTo>
                    <a:pt x="953" y="2657"/>
                    <a:pt x="838" y="2296"/>
                    <a:pt x="838" y="1921"/>
                  </a:cubicBezTo>
                  <a:lnTo>
                    <a:pt x="838" y="1127"/>
                  </a:lnTo>
                  <a:lnTo>
                    <a:pt x="823" y="1127"/>
                  </a:lnTo>
                  <a:cubicBezTo>
                    <a:pt x="823" y="825"/>
                    <a:pt x="1070" y="576"/>
                    <a:pt x="1367" y="576"/>
                  </a:cubicBezTo>
                  <a:cubicBezTo>
                    <a:pt x="1383" y="576"/>
                    <a:pt x="1399" y="577"/>
                    <a:pt x="1415" y="578"/>
                  </a:cubicBezTo>
                  <a:cubicBezTo>
                    <a:pt x="1964" y="607"/>
                    <a:pt x="2787" y="708"/>
                    <a:pt x="3292" y="939"/>
                  </a:cubicBezTo>
                  <a:cubicBezTo>
                    <a:pt x="3277" y="824"/>
                    <a:pt x="3220" y="708"/>
                    <a:pt x="3133" y="636"/>
                  </a:cubicBezTo>
                  <a:cubicBezTo>
                    <a:pt x="2714" y="217"/>
                    <a:pt x="1935" y="30"/>
                    <a:pt x="105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7" name="Google Shape;20277;p69"/>
            <p:cNvSpPr/>
            <p:nvPr/>
          </p:nvSpPr>
          <p:spPr>
            <a:xfrm>
              <a:off x="3478594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145" y="0"/>
                  </a:moveTo>
                  <a:cubicBezTo>
                    <a:pt x="44" y="145"/>
                    <a:pt x="1" y="304"/>
                    <a:pt x="1" y="477"/>
                  </a:cubicBezTo>
                  <a:lnTo>
                    <a:pt x="1" y="1790"/>
                  </a:lnTo>
                  <a:cubicBezTo>
                    <a:pt x="1" y="1935"/>
                    <a:pt x="116" y="2065"/>
                    <a:pt x="275" y="2065"/>
                  </a:cubicBezTo>
                  <a:lnTo>
                    <a:pt x="1083" y="2065"/>
                  </a:lnTo>
                  <a:lnTo>
                    <a:pt x="1083" y="1285"/>
                  </a:lnTo>
                  <a:lnTo>
                    <a:pt x="1098" y="1285"/>
                  </a:lnTo>
                  <a:cubicBezTo>
                    <a:pt x="1098" y="1069"/>
                    <a:pt x="1011" y="866"/>
                    <a:pt x="853" y="708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8" name="Google Shape;20278;p69"/>
            <p:cNvSpPr/>
            <p:nvPr/>
          </p:nvSpPr>
          <p:spPr>
            <a:xfrm>
              <a:off x="3593258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954" y="0"/>
                  </a:moveTo>
                  <a:lnTo>
                    <a:pt x="246" y="708"/>
                  </a:lnTo>
                  <a:cubicBezTo>
                    <a:pt x="87" y="866"/>
                    <a:pt x="1" y="1069"/>
                    <a:pt x="1" y="1285"/>
                  </a:cubicBezTo>
                  <a:lnTo>
                    <a:pt x="1" y="2065"/>
                  </a:lnTo>
                  <a:lnTo>
                    <a:pt x="824" y="2065"/>
                  </a:lnTo>
                  <a:cubicBezTo>
                    <a:pt x="982" y="2065"/>
                    <a:pt x="1098" y="1935"/>
                    <a:pt x="1098" y="1790"/>
                  </a:cubicBezTo>
                  <a:lnTo>
                    <a:pt x="1098" y="477"/>
                  </a:lnTo>
                  <a:cubicBezTo>
                    <a:pt x="1098" y="304"/>
                    <a:pt x="1040" y="145"/>
                    <a:pt x="954" y="0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9" name="Google Shape;20279;p69"/>
            <p:cNvSpPr/>
            <p:nvPr/>
          </p:nvSpPr>
          <p:spPr>
            <a:xfrm>
              <a:off x="3542926" y="2296101"/>
              <a:ext cx="14418" cy="14392"/>
            </a:xfrm>
            <a:custGeom>
              <a:avLst/>
              <a:gdLst/>
              <a:ahLst/>
              <a:cxnLst/>
              <a:rect l="l" t="t" r="r" b="b"/>
              <a:pathLst>
                <a:path w="550" h="549" extrusionOk="0">
                  <a:moveTo>
                    <a:pt x="1" y="0"/>
                  </a:moveTo>
                  <a:lnTo>
                    <a:pt x="1" y="433"/>
                  </a:lnTo>
                  <a:cubicBezTo>
                    <a:pt x="1" y="491"/>
                    <a:pt x="59" y="549"/>
                    <a:pt x="116" y="549"/>
                  </a:cubicBezTo>
                  <a:lnTo>
                    <a:pt x="434" y="549"/>
                  </a:lnTo>
                  <a:cubicBezTo>
                    <a:pt x="506" y="549"/>
                    <a:pt x="549" y="491"/>
                    <a:pt x="549" y="433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0" name="Google Shape;20280;p69"/>
            <p:cNvSpPr/>
            <p:nvPr/>
          </p:nvSpPr>
          <p:spPr>
            <a:xfrm>
              <a:off x="3520984" y="2276125"/>
              <a:ext cx="29544" cy="30226"/>
            </a:xfrm>
            <a:custGeom>
              <a:avLst/>
              <a:gdLst/>
              <a:ahLst/>
              <a:cxnLst/>
              <a:rect l="l" t="t" r="r" b="b"/>
              <a:pathLst>
                <a:path w="1127" h="1153" extrusionOk="0">
                  <a:moveTo>
                    <a:pt x="260" y="1"/>
                  </a:moveTo>
                  <a:cubicBezTo>
                    <a:pt x="222" y="1"/>
                    <a:pt x="186" y="20"/>
                    <a:pt x="159" y="55"/>
                  </a:cubicBezTo>
                  <a:lnTo>
                    <a:pt x="1" y="300"/>
                  </a:lnTo>
                  <a:lnTo>
                    <a:pt x="405" y="1065"/>
                  </a:lnTo>
                  <a:cubicBezTo>
                    <a:pt x="442" y="1121"/>
                    <a:pt x="503" y="1153"/>
                    <a:pt x="562" y="1153"/>
                  </a:cubicBezTo>
                  <a:cubicBezTo>
                    <a:pt x="594" y="1153"/>
                    <a:pt x="625" y="1143"/>
                    <a:pt x="650" y="1123"/>
                  </a:cubicBezTo>
                  <a:lnTo>
                    <a:pt x="1127" y="762"/>
                  </a:lnTo>
                  <a:lnTo>
                    <a:pt x="333" y="26"/>
                  </a:lnTo>
                  <a:cubicBezTo>
                    <a:pt x="310" y="9"/>
                    <a:pt x="285" y="1"/>
                    <a:pt x="260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1" name="Google Shape;20281;p69"/>
            <p:cNvSpPr/>
            <p:nvPr/>
          </p:nvSpPr>
          <p:spPr>
            <a:xfrm>
              <a:off x="3550502" y="2276125"/>
              <a:ext cx="29177" cy="30226"/>
            </a:xfrm>
            <a:custGeom>
              <a:avLst/>
              <a:gdLst/>
              <a:ahLst/>
              <a:cxnLst/>
              <a:rect l="l" t="t" r="r" b="b"/>
              <a:pathLst>
                <a:path w="1113" h="1153" extrusionOk="0">
                  <a:moveTo>
                    <a:pt x="852" y="1"/>
                  </a:moveTo>
                  <a:cubicBezTo>
                    <a:pt x="828" y="1"/>
                    <a:pt x="803" y="9"/>
                    <a:pt x="780" y="26"/>
                  </a:cubicBezTo>
                  <a:lnTo>
                    <a:pt x="1" y="762"/>
                  </a:lnTo>
                  <a:lnTo>
                    <a:pt x="463" y="1123"/>
                  </a:lnTo>
                  <a:cubicBezTo>
                    <a:pt x="488" y="1143"/>
                    <a:pt x="519" y="1153"/>
                    <a:pt x="551" y="1153"/>
                  </a:cubicBezTo>
                  <a:cubicBezTo>
                    <a:pt x="609" y="1153"/>
                    <a:pt x="671" y="1121"/>
                    <a:pt x="708" y="1065"/>
                  </a:cubicBezTo>
                  <a:lnTo>
                    <a:pt x="1112" y="300"/>
                  </a:lnTo>
                  <a:lnTo>
                    <a:pt x="953" y="55"/>
                  </a:lnTo>
                  <a:cubicBezTo>
                    <a:pt x="927" y="20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2" name="Google Shape;20282;p69"/>
            <p:cNvSpPr/>
            <p:nvPr/>
          </p:nvSpPr>
          <p:spPr>
            <a:xfrm>
              <a:off x="3310582" y="1982386"/>
              <a:ext cx="203612" cy="175169"/>
            </a:xfrm>
            <a:custGeom>
              <a:avLst/>
              <a:gdLst/>
              <a:ahLst/>
              <a:cxnLst/>
              <a:rect l="l" t="t" r="r" b="b"/>
              <a:pathLst>
                <a:path w="7767" h="668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lnTo>
                    <a:pt x="0" y="4331"/>
                  </a:lnTo>
                  <a:cubicBezTo>
                    <a:pt x="0" y="4706"/>
                    <a:pt x="318" y="5024"/>
                    <a:pt x="693" y="5024"/>
                  </a:cubicBezTo>
                  <a:lnTo>
                    <a:pt x="3205" y="5024"/>
                  </a:lnTo>
                  <a:lnTo>
                    <a:pt x="2815" y="6539"/>
                  </a:lnTo>
                  <a:cubicBezTo>
                    <a:pt x="2794" y="6614"/>
                    <a:pt x="2860" y="6681"/>
                    <a:pt x="2931" y="6681"/>
                  </a:cubicBezTo>
                  <a:cubicBezTo>
                    <a:pt x="2956" y="6681"/>
                    <a:pt x="2981" y="6673"/>
                    <a:pt x="3003" y="6655"/>
                  </a:cubicBezTo>
                  <a:lnTo>
                    <a:pt x="5255" y="5024"/>
                  </a:lnTo>
                  <a:lnTo>
                    <a:pt x="7088" y="5024"/>
                  </a:lnTo>
                  <a:cubicBezTo>
                    <a:pt x="7464" y="5024"/>
                    <a:pt x="7767" y="4706"/>
                    <a:pt x="7767" y="4331"/>
                  </a:cubicBezTo>
                  <a:lnTo>
                    <a:pt x="7767" y="679"/>
                  </a:lnTo>
                  <a:cubicBezTo>
                    <a:pt x="7767" y="303"/>
                    <a:pt x="7464" y="0"/>
                    <a:pt x="707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3" name="Google Shape;20283;p69"/>
            <p:cNvSpPr/>
            <p:nvPr/>
          </p:nvSpPr>
          <p:spPr>
            <a:xfrm>
              <a:off x="3345396" y="2012192"/>
              <a:ext cx="33844" cy="11875"/>
            </a:xfrm>
            <a:custGeom>
              <a:avLst/>
              <a:gdLst/>
              <a:ahLst/>
              <a:cxnLst/>
              <a:rect l="l" t="t" r="r" b="b"/>
              <a:pathLst>
                <a:path w="1291" h="453" extrusionOk="0">
                  <a:moveTo>
                    <a:pt x="1006" y="1"/>
                  </a:moveTo>
                  <a:cubicBezTo>
                    <a:pt x="994" y="1"/>
                    <a:pt x="981" y="2"/>
                    <a:pt x="968" y="3"/>
                  </a:cubicBezTo>
                  <a:lnTo>
                    <a:pt x="275" y="3"/>
                  </a:lnTo>
                  <a:cubicBezTo>
                    <a:pt x="1" y="18"/>
                    <a:pt x="1" y="422"/>
                    <a:pt x="275" y="451"/>
                  </a:cubicBezTo>
                  <a:lnTo>
                    <a:pt x="968" y="451"/>
                  </a:lnTo>
                  <a:cubicBezTo>
                    <a:pt x="977" y="452"/>
                    <a:pt x="985" y="452"/>
                    <a:pt x="994" y="452"/>
                  </a:cubicBezTo>
                  <a:cubicBezTo>
                    <a:pt x="1287" y="452"/>
                    <a:pt x="1291" y="1"/>
                    <a:pt x="100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4" name="Google Shape;20284;p69"/>
            <p:cNvSpPr/>
            <p:nvPr/>
          </p:nvSpPr>
          <p:spPr>
            <a:xfrm>
              <a:off x="3387025" y="2012192"/>
              <a:ext cx="93640" cy="11875"/>
            </a:xfrm>
            <a:custGeom>
              <a:avLst/>
              <a:gdLst/>
              <a:ahLst/>
              <a:cxnLst/>
              <a:rect l="l" t="t" r="r" b="b"/>
              <a:pathLst>
                <a:path w="3572" h="453" extrusionOk="0">
                  <a:moveTo>
                    <a:pt x="3287" y="1"/>
                  </a:moveTo>
                  <a:cubicBezTo>
                    <a:pt x="3274" y="1"/>
                    <a:pt x="3262" y="2"/>
                    <a:pt x="3248" y="3"/>
                  </a:cubicBezTo>
                  <a:lnTo>
                    <a:pt x="289" y="3"/>
                  </a:lnTo>
                  <a:cubicBezTo>
                    <a:pt x="0" y="18"/>
                    <a:pt x="0" y="422"/>
                    <a:pt x="289" y="451"/>
                  </a:cubicBezTo>
                  <a:lnTo>
                    <a:pt x="3248" y="451"/>
                  </a:lnTo>
                  <a:cubicBezTo>
                    <a:pt x="3257" y="452"/>
                    <a:pt x="3266" y="452"/>
                    <a:pt x="3275" y="452"/>
                  </a:cubicBezTo>
                  <a:cubicBezTo>
                    <a:pt x="3568" y="452"/>
                    <a:pt x="3572" y="1"/>
                    <a:pt x="328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5" name="Google Shape;20285;p69"/>
            <p:cNvSpPr/>
            <p:nvPr/>
          </p:nvSpPr>
          <p:spPr>
            <a:xfrm>
              <a:off x="3344111" y="2042104"/>
              <a:ext cx="136554" cy="11849"/>
            </a:xfrm>
            <a:custGeom>
              <a:avLst/>
              <a:gdLst/>
              <a:ahLst/>
              <a:cxnLst/>
              <a:rect l="l" t="t" r="r" b="b"/>
              <a:pathLst>
                <a:path w="5209" h="452" extrusionOk="0">
                  <a:moveTo>
                    <a:pt x="286" y="0"/>
                  </a:moveTo>
                  <a:cubicBezTo>
                    <a:pt x="1" y="0"/>
                    <a:pt x="5" y="452"/>
                    <a:pt x="298" y="452"/>
                  </a:cubicBezTo>
                  <a:cubicBezTo>
                    <a:pt x="306" y="452"/>
                    <a:pt x="315" y="451"/>
                    <a:pt x="324" y="450"/>
                  </a:cubicBezTo>
                  <a:lnTo>
                    <a:pt x="4885" y="450"/>
                  </a:lnTo>
                  <a:cubicBezTo>
                    <a:pt x="4894" y="451"/>
                    <a:pt x="4903" y="452"/>
                    <a:pt x="4912" y="452"/>
                  </a:cubicBezTo>
                  <a:cubicBezTo>
                    <a:pt x="5205" y="452"/>
                    <a:pt x="5209" y="0"/>
                    <a:pt x="4924" y="0"/>
                  </a:cubicBezTo>
                  <a:cubicBezTo>
                    <a:pt x="4911" y="0"/>
                    <a:pt x="4899" y="1"/>
                    <a:pt x="4885" y="3"/>
                  </a:cubicBezTo>
                  <a:lnTo>
                    <a:pt x="324" y="3"/>
                  </a:lnTo>
                  <a:cubicBezTo>
                    <a:pt x="311" y="1"/>
                    <a:pt x="298" y="0"/>
                    <a:pt x="28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6" name="Google Shape;20286;p69"/>
            <p:cNvSpPr/>
            <p:nvPr/>
          </p:nvSpPr>
          <p:spPr>
            <a:xfrm>
              <a:off x="3345396" y="2072041"/>
              <a:ext cx="93640" cy="11797"/>
            </a:xfrm>
            <a:custGeom>
              <a:avLst/>
              <a:gdLst/>
              <a:ahLst/>
              <a:cxnLst/>
              <a:rect l="l" t="t" r="r" b="b"/>
              <a:pathLst>
                <a:path w="3572" h="450" extrusionOk="0">
                  <a:moveTo>
                    <a:pt x="3275" y="0"/>
                  </a:moveTo>
                  <a:cubicBezTo>
                    <a:pt x="3267" y="0"/>
                    <a:pt x="3258" y="0"/>
                    <a:pt x="3249" y="1"/>
                  </a:cubicBezTo>
                  <a:lnTo>
                    <a:pt x="275" y="1"/>
                  </a:lnTo>
                  <a:cubicBezTo>
                    <a:pt x="1" y="16"/>
                    <a:pt x="1" y="434"/>
                    <a:pt x="275" y="449"/>
                  </a:cubicBezTo>
                  <a:lnTo>
                    <a:pt x="3249" y="449"/>
                  </a:lnTo>
                  <a:cubicBezTo>
                    <a:pt x="3258" y="450"/>
                    <a:pt x="3267" y="450"/>
                    <a:pt x="3275" y="450"/>
                  </a:cubicBezTo>
                  <a:cubicBezTo>
                    <a:pt x="3572" y="450"/>
                    <a:pt x="3572" y="0"/>
                    <a:pt x="327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7" name="Google Shape;20287;p69"/>
            <p:cNvSpPr/>
            <p:nvPr/>
          </p:nvSpPr>
          <p:spPr>
            <a:xfrm>
              <a:off x="3445904" y="2072041"/>
              <a:ext cx="34761" cy="11797"/>
            </a:xfrm>
            <a:custGeom>
              <a:avLst/>
              <a:gdLst/>
              <a:ahLst/>
              <a:cxnLst/>
              <a:rect l="l" t="t" r="r" b="b"/>
              <a:pathLst>
                <a:path w="1326" h="450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cubicBezTo>
                    <a:pt x="306" y="450"/>
                    <a:pt x="315" y="450"/>
                    <a:pt x="324" y="449"/>
                  </a:cubicBezTo>
                  <a:lnTo>
                    <a:pt x="1002" y="449"/>
                  </a:lnTo>
                  <a:cubicBezTo>
                    <a:pt x="1012" y="450"/>
                    <a:pt x="1021" y="450"/>
                    <a:pt x="1029" y="450"/>
                  </a:cubicBezTo>
                  <a:cubicBezTo>
                    <a:pt x="1325" y="450"/>
                    <a:pt x="1325" y="0"/>
                    <a:pt x="1029" y="0"/>
                  </a:cubicBezTo>
                  <a:cubicBezTo>
                    <a:pt x="1021" y="0"/>
                    <a:pt x="1012" y="0"/>
                    <a:pt x="1002" y="1"/>
                  </a:cubicBezTo>
                  <a:lnTo>
                    <a:pt x="324" y="1"/>
                  </a:lnTo>
                  <a:cubicBezTo>
                    <a:pt x="315" y="0"/>
                    <a:pt x="306" y="0"/>
                    <a:pt x="2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88" name="Google Shape;20288;p69"/>
          <p:cNvGrpSpPr/>
          <p:nvPr/>
        </p:nvGrpSpPr>
        <p:grpSpPr>
          <a:xfrm>
            <a:off x="1342386" y="2916322"/>
            <a:ext cx="373538" cy="331515"/>
            <a:chOff x="1342386" y="2916322"/>
            <a:chExt cx="373538" cy="331515"/>
          </a:xfrm>
        </p:grpSpPr>
        <p:sp>
          <p:nvSpPr>
            <p:cNvPr id="20289" name="Google Shape;20289;p69"/>
            <p:cNvSpPr/>
            <p:nvPr/>
          </p:nvSpPr>
          <p:spPr>
            <a:xfrm>
              <a:off x="1499047" y="2916322"/>
              <a:ext cx="216877" cy="180910"/>
            </a:xfrm>
            <a:custGeom>
              <a:avLst/>
              <a:gdLst/>
              <a:ahLst/>
              <a:cxnLst/>
              <a:rect l="l" t="t" r="r" b="b"/>
              <a:pathLst>
                <a:path w="8273" h="6901" extrusionOk="0">
                  <a:moveTo>
                    <a:pt x="463" y="1"/>
                  </a:moveTo>
                  <a:cubicBezTo>
                    <a:pt x="203" y="1"/>
                    <a:pt x="1" y="203"/>
                    <a:pt x="1" y="463"/>
                  </a:cubicBezTo>
                  <a:lnTo>
                    <a:pt x="1" y="6439"/>
                  </a:lnTo>
                  <a:cubicBezTo>
                    <a:pt x="1" y="6699"/>
                    <a:pt x="203" y="6901"/>
                    <a:pt x="463" y="6901"/>
                  </a:cubicBezTo>
                  <a:lnTo>
                    <a:pt x="7811" y="6901"/>
                  </a:lnTo>
                  <a:cubicBezTo>
                    <a:pt x="8070" y="6901"/>
                    <a:pt x="8272" y="6699"/>
                    <a:pt x="8272" y="6439"/>
                  </a:cubicBezTo>
                  <a:lnTo>
                    <a:pt x="8272" y="463"/>
                  </a:lnTo>
                  <a:cubicBezTo>
                    <a:pt x="8272" y="203"/>
                    <a:pt x="8070" y="1"/>
                    <a:pt x="781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0" name="Google Shape;20290;p69"/>
            <p:cNvSpPr/>
            <p:nvPr/>
          </p:nvSpPr>
          <p:spPr>
            <a:xfrm>
              <a:off x="1342386" y="3060137"/>
              <a:ext cx="217244" cy="187699"/>
            </a:xfrm>
            <a:custGeom>
              <a:avLst/>
              <a:gdLst/>
              <a:ahLst/>
              <a:cxnLst/>
              <a:rect l="l" t="t" r="r" b="b"/>
              <a:pathLst>
                <a:path w="8287" h="7160" extrusionOk="0">
                  <a:moveTo>
                    <a:pt x="8104" y="0"/>
                  </a:moveTo>
                  <a:cubicBezTo>
                    <a:pt x="8063" y="0"/>
                    <a:pt x="8020" y="14"/>
                    <a:pt x="7983" y="43"/>
                  </a:cubicBezTo>
                  <a:lnTo>
                    <a:pt x="3812" y="4042"/>
                  </a:lnTo>
                  <a:cubicBezTo>
                    <a:pt x="3725" y="4129"/>
                    <a:pt x="3610" y="4172"/>
                    <a:pt x="3494" y="4172"/>
                  </a:cubicBezTo>
                  <a:lnTo>
                    <a:pt x="3436" y="4172"/>
                  </a:lnTo>
                  <a:cubicBezTo>
                    <a:pt x="3191" y="4172"/>
                    <a:pt x="2989" y="3970"/>
                    <a:pt x="2989" y="3710"/>
                  </a:cubicBezTo>
                  <a:lnTo>
                    <a:pt x="2989" y="3479"/>
                  </a:lnTo>
                  <a:lnTo>
                    <a:pt x="1603" y="3479"/>
                  </a:lnTo>
                  <a:lnTo>
                    <a:pt x="1603" y="3710"/>
                  </a:lnTo>
                  <a:cubicBezTo>
                    <a:pt x="1603" y="3912"/>
                    <a:pt x="1473" y="4100"/>
                    <a:pt x="1271" y="4157"/>
                  </a:cubicBezTo>
                  <a:lnTo>
                    <a:pt x="506" y="4374"/>
                  </a:lnTo>
                  <a:cubicBezTo>
                    <a:pt x="203" y="4461"/>
                    <a:pt x="1" y="4735"/>
                    <a:pt x="1" y="5038"/>
                  </a:cubicBezTo>
                  <a:lnTo>
                    <a:pt x="1" y="6929"/>
                  </a:lnTo>
                  <a:cubicBezTo>
                    <a:pt x="1" y="7059"/>
                    <a:pt x="102" y="7160"/>
                    <a:pt x="232" y="7160"/>
                  </a:cubicBezTo>
                  <a:lnTo>
                    <a:pt x="3451" y="7160"/>
                  </a:lnTo>
                  <a:cubicBezTo>
                    <a:pt x="3581" y="7160"/>
                    <a:pt x="3682" y="7059"/>
                    <a:pt x="3682" y="6929"/>
                  </a:cubicBezTo>
                  <a:lnTo>
                    <a:pt x="3682" y="5933"/>
                  </a:lnTo>
                  <a:cubicBezTo>
                    <a:pt x="3682" y="5688"/>
                    <a:pt x="3768" y="5457"/>
                    <a:pt x="3942" y="5283"/>
                  </a:cubicBezTo>
                  <a:lnTo>
                    <a:pt x="7854" y="1371"/>
                  </a:lnTo>
                  <a:cubicBezTo>
                    <a:pt x="7969" y="1256"/>
                    <a:pt x="8027" y="1083"/>
                    <a:pt x="7983" y="938"/>
                  </a:cubicBezTo>
                  <a:lnTo>
                    <a:pt x="7897" y="606"/>
                  </a:lnTo>
                  <a:lnTo>
                    <a:pt x="8229" y="289"/>
                  </a:lnTo>
                  <a:cubicBezTo>
                    <a:pt x="8287" y="217"/>
                    <a:pt x="8287" y="115"/>
                    <a:pt x="8214" y="43"/>
                  </a:cubicBezTo>
                  <a:cubicBezTo>
                    <a:pt x="8186" y="14"/>
                    <a:pt x="8146" y="0"/>
                    <a:pt x="810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1" name="Google Shape;20291;p69"/>
            <p:cNvSpPr/>
            <p:nvPr/>
          </p:nvSpPr>
          <p:spPr>
            <a:xfrm>
              <a:off x="1382128" y="3151706"/>
              <a:ext cx="41262" cy="18193"/>
            </a:xfrm>
            <a:custGeom>
              <a:avLst/>
              <a:gdLst/>
              <a:ahLst/>
              <a:cxnLst/>
              <a:rect l="l" t="t" r="r" b="b"/>
              <a:pathLst>
                <a:path w="1574" h="694" extrusionOk="0">
                  <a:moveTo>
                    <a:pt x="101" y="0"/>
                  </a:moveTo>
                  <a:lnTo>
                    <a:pt x="101" y="231"/>
                  </a:lnTo>
                  <a:cubicBezTo>
                    <a:pt x="101" y="332"/>
                    <a:pt x="58" y="419"/>
                    <a:pt x="0" y="506"/>
                  </a:cubicBezTo>
                  <a:cubicBezTo>
                    <a:pt x="246" y="621"/>
                    <a:pt x="520" y="679"/>
                    <a:pt x="794" y="693"/>
                  </a:cubicBezTo>
                  <a:cubicBezTo>
                    <a:pt x="1054" y="679"/>
                    <a:pt x="1328" y="621"/>
                    <a:pt x="1574" y="506"/>
                  </a:cubicBezTo>
                  <a:cubicBezTo>
                    <a:pt x="1516" y="419"/>
                    <a:pt x="1473" y="332"/>
                    <a:pt x="1473" y="23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2" name="Google Shape;20292;p69"/>
            <p:cNvSpPr/>
            <p:nvPr/>
          </p:nvSpPr>
          <p:spPr>
            <a:xfrm>
              <a:off x="1360186" y="3066927"/>
              <a:ext cx="29911" cy="66272"/>
            </a:xfrm>
            <a:custGeom>
              <a:avLst/>
              <a:gdLst/>
              <a:ahLst/>
              <a:cxnLst/>
              <a:rect l="l" t="t" r="r" b="b"/>
              <a:pathLst>
                <a:path w="1141" h="2528" extrusionOk="0">
                  <a:moveTo>
                    <a:pt x="679" y="1"/>
                  </a:moveTo>
                  <a:cubicBezTo>
                    <a:pt x="303" y="1"/>
                    <a:pt x="0" y="318"/>
                    <a:pt x="0" y="694"/>
                  </a:cubicBezTo>
                  <a:lnTo>
                    <a:pt x="0" y="853"/>
                  </a:lnTo>
                  <a:cubicBezTo>
                    <a:pt x="0" y="1055"/>
                    <a:pt x="29" y="1242"/>
                    <a:pt x="101" y="1430"/>
                  </a:cubicBezTo>
                  <a:lnTo>
                    <a:pt x="462" y="2527"/>
                  </a:lnTo>
                  <a:lnTo>
                    <a:pt x="1141" y="2527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3" name="Google Shape;20293;p69"/>
            <p:cNvSpPr/>
            <p:nvPr/>
          </p:nvSpPr>
          <p:spPr>
            <a:xfrm>
              <a:off x="1372297" y="3060871"/>
              <a:ext cx="72301" cy="72694"/>
            </a:xfrm>
            <a:custGeom>
              <a:avLst/>
              <a:gdLst/>
              <a:ahLst/>
              <a:cxnLst/>
              <a:rect l="l" t="t" r="r" b="b"/>
              <a:pathLst>
                <a:path w="2758" h="2773" extrusionOk="0">
                  <a:moveTo>
                    <a:pt x="693" y="1"/>
                  </a:moveTo>
                  <a:cubicBezTo>
                    <a:pt x="303" y="1"/>
                    <a:pt x="0" y="318"/>
                    <a:pt x="0" y="694"/>
                  </a:cubicBezTo>
                  <a:cubicBezTo>
                    <a:pt x="0" y="954"/>
                    <a:pt x="217" y="1156"/>
                    <a:pt x="462" y="1156"/>
                  </a:cubicBezTo>
                  <a:lnTo>
                    <a:pt x="2310" y="2772"/>
                  </a:lnTo>
                  <a:lnTo>
                    <a:pt x="2699" y="1401"/>
                  </a:lnTo>
                  <a:cubicBezTo>
                    <a:pt x="2743" y="1242"/>
                    <a:pt x="2757" y="1069"/>
                    <a:pt x="2757" y="910"/>
                  </a:cubicBezTo>
                  <a:lnTo>
                    <a:pt x="2757" y="463"/>
                  </a:lnTo>
                  <a:cubicBezTo>
                    <a:pt x="2757" y="203"/>
                    <a:pt x="2555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4" name="Google Shape;20294;p69"/>
            <p:cNvSpPr/>
            <p:nvPr/>
          </p:nvSpPr>
          <p:spPr>
            <a:xfrm>
              <a:off x="1366609" y="3091149"/>
              <a:ext cx="72301" cy="66245"/>
            </a:xfrm>
            <a:custGeom>
              <a:avLst/>
              <a:gdLst/>
              <a:ahLst/>
              <a:cxnLst/>
              <a:rect l="l" t="t" r="r" b="b"/>
              <a:pathLst>
                <a:path w="2758" h="2527" extrusionOk="0">
                  <a:moveTo>
                    <a:pt x="881" y="1"/>
                  </a:moveTo>
                  <a:cubicBezTo>
                    <a:pt x="766" y="1"/>
                    <a:pt x="636" y="44"/>
                    <a:pt x="549" y="145"/>
                  </a:cubicBezTo>
                  <a:lnTo>
                    <a:pt x="130" y="564"/>
                  </a:lnTo>
                  <a:cubicBezTo>
                    <a:pt x="44" y="636"/>
                    <a:pt x="1" y="766"/>
                    <a:pt x="1" y="881"/>
                  </a:cubicBezTo>
                  <a:lnTo>
                    <a:pt x="1" y="1156"/>
                  </a:lnTo>
                  <a:cubicBezTo>
                    <a:pt x="1" y="1906"/>
                    <a:pt x="621" y="2527"/>
                    <a:pt x="1386" y="2527"/>
                  </a:cubicBezTo>
                  <a:cubicBezTo>
                    <a:pt x="2137" y="2527"/>
                    <a:pt x="2758" y="1906"/>
                    <a:pt x="2758" y="1156"/>
                  </a:cubicBezTo>
                  <a:lnTo>
                    <a:pt x="2758" y="852"/>
                  </a:lnTo>
                  <a:cubicBezTo>
                    <a:pt x="2758" y="737"/>
                    <a:pt x="2714" y="621"/>
                    <a:pt x="2628" y="535"/>
                  </a:cubicBezTo>
                  <a:cubicBezTo>
                    <a:pt x="2267" y="188"/>
                    <a:pt x="1617" y="30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5" name="Google Shape;20295;p69"/>
            <p:cNvSpPr/>
            <p:nvPr/>
          </p:nvSpPr>
          <p:spPr>
            <a:xfrm>
              <a:off x="1366242" y="3091149"/>
              <a:ext cx="72301" cy="64751"/>
            </a:xfrm>
            <a:custGeom>
              <a:avLst/>
              <a:gdLst/>
              <a:ahLst/>
              <a:cxnLst/>
              <a:rect l="l" t="t" r="r" b="b"/>
              <a:pathLst>
                <a:path w="2758" h="2470" extrusionOk="0">
                  <a:moveTo>
                    <a:pt x="895" y="1"/>
                  </a:moveTo>
                  <a:cubicBezTo>
                    <a:pt x="765" y="1"/>
                    <a:pt x="650" y="44"/>
                    <a:pt x="563" y="145"/>
                  </a:cubicBezTo>
                  <a:lnTo>
                    <a:pt x="144" y="564"/>
                  </a:lnTo>
                  <a:cubicBezTo>
                    <a:pt x="58" y="636"/>
                    <a:pt x="0" y="766"/>
                    <a:pt x="0" y="881"/>
                  </a:cubicBezTo>
                  <a:lnTo>
                    <a:pt x="0" y="1156"/>
                  </a:lnTo>
                  <a:cubicBezTo>
                    <a:pt x="0" y="1762"/>
                    <a:pt x="404" y="2310"/>
                    <a:pt x="996" y="2469"/>
                  </a:cubicBezTo>
                  <a:cubicBezTo>
                    <a:pt x="808" y="2224"/>
                    <a:pt x="693" y="1921"/>
                    <a:pt x="693" y="1617"/>
                  </a:cubicBezTo>
                  <a:lnTo>
                    <a:pt x="693" y="939"/>
                  </a:lnTo>
                  <a:cubicBezTo>
                    <a:pt x="693" y="687"/>
                    <a:pt x="910" y="476"/>
                    <a:pt x="1159" y="476"/>
                  </a:cubicBezTo>
                  <a:cubicBezTo>
                    <a:pt x="1167" y="476"/>
                    <a:pt x="1176" y="477"/>
                    <a:pt x="1184" y="477"/>
                  </a:cubicBezTo>
                  <a:cubicBezTo>
                    <a:pt x="1646" y="506"/>
                    <a:pt x="2339" y="593"/>
                    <a:pt x="2757" y="795"/>
                  </a:cubicBezTo>
                  <a:cubicBezTo>
                    <a:pt x="2743" y="694"/>
                    <a:pt x="2700" y="607"/>
                    <a:pt x="2627" y="535"/>
                  </a:cubicBezTo>
                  <a:cubicBezTo>
                    <a:pt x="2266" y="188"/>
                    <a:pt x="1631" y="30"/>
                    <a:pt x="89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6" name="Google Shape;20296;p69"/>
            <p:cNvSpPr/>
            <p:nvPr/>
          </p:nvSpPr>
          <p:spPr>
            <a:xfrm>
              <a:off x="1342386" y="3086981"/>
              <a:ext cx="198710" cy="160855"/>
            </a:xfrm>
            <a:custGeom>
              <a:avLst/>
              <a:gdLst/>
              <a:ahLst/>
              <a:cxnLst/>
              <a:rect l="l" t="t" r="r" b="b"/>
              <a:pathLst>
                <a:path w="7580" h="6136" extrusionOk="0">
                  <a:moveTo>
                    <a:pt x="6959" y="1"/>
                  </a:moveTo>
                  <a:lnTo>
                    <a:pt x="3812" y="3018"/>
                  </a:lnTo>
                  <a:cubicBezTo>
                    <a:pt x="3754" y="3076"/>
                    <a:pt x="3682" y="3119"/>
                    <a:pt x="3595" y="3133"/>
                  </a:cubicBezTo>
                  <a:cubicBezTo>
                    <a:pt x="3347" y="3644"/>
                    <a:pt x="2859" y="3900"/>
                    <a:pt x="2369" y="3900"/>
                  </a:cubicBezTo>
                  <a:cubicBezTo>
                    <a:pt x="1888" y="3900"/>
                    <a:pt x="1405" y="3655"/>
                    <a:pt x="1141" y="3162"/>
                  </a:cubicBezTo>
                  <a:lnTo>
                    <a:pt x="506" y="3350"/>
                  </a:lnTo>
                  <a:cubicBezTo>
                    <a:pt x="203" y="3437"/>
                    <a:pt x="1" y="3711"/>
                    <a:pt x="1" y="4014"/>
                  </a:cubicBezTo>
                  <a:lnTo>
                    <a:pt x="1" y="5905"/>
                  </a:lnTo>
                  <a:cubicBezTo>
                    <a:pt x="1" y="6035"/>
                    <a:pt x="102" y="6136"/>
                    <a:pt x="232" y="6136"/>
                  </a:cubicBezTo>
                  <a:lnTo>
                    <a:pt x="3451" y="6136"/>
                  </a:lnTo>
                  <a:cubicBezTo>
                    <a:pt x="3581" y="6136"/>
                    <a:pt x="3682" y="6035"/>
                    <a:pt x="3682" y="5905"/>
                  </a:cubicBezTo>
                  <a:lnTo>
                    <a:pt x="3682" y="4909"/>
                  </a:lnTo>
                  <a:cubicBezTo>
                    <a:pt x="3682" y="4664"/>
                    <a:pt x="3768" y="4433"/>
                    <a:pt x="3942" y="4259"/>
                  </a:cubicBezTo>
                  <a:lnTo>
                    <a:pt x="7579" y="636"/>
                  </a:lnTo>
                  <a:lnTo>
                    <a:pt x="6959" y="1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7" name="Google Shape;20297;p69"/>
            <p:cNvSpPr/>
            <p:nvPr/>
          </p:nvSpPr>
          <p:spPr>
            <a:xfrm>
              <a:off x="1342386" y="3181591"/>
              <a:ext cx="23882" cy="66245"/>
            </a:xfrm>
            <a:custGeom>
              <a:avLst/>
              <a:gdLst/>
              <a:ahLst/>
              <a:cxnLst/>
              <a:rect l="l" t="t" r="r" b="b"/>
              <a:pathLst>
                <a:path w="911" h="2527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96"/>
                  </a:lnTo>
                  <a:cubicBezTo>
                    <a:pt x="1" y="2426"/>
                    <a:pt x="102" y="2527"/>
                    <a:pt x="232" y="2527"/>
                  </a:cubicBezTo>
                  <a:lnTo>
                    <a:pt x="910" y="2527"/>
                  </a:lnTo>
                  <a:lnTo>
                    <a:pt x="910" y="1069"/>
                  </a:lnTo>
                  <a:cubicBezTo>
                    <a:pt x="910" y="896"/>
                    <a:pt x="838" y="723"/>
                    <a:pt x="708" y="593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8" name="Google Shape;20298;p69"/>
            <p:cNvSpPr/>
            <p:nvPr/>
          </p:nvSpPr>
          <p:spPr>
            <a:xfrm>
              <a:off x="1438517" y="3086981"/>
              <a:ext cx="102579" cy="129083"/>
            </a:xfrm>
            <a:custGeom>
              <a:avLst/>
              <a:gdLst/>
              <a:ahLst/>
              <a:cxnLst/>
              <a:rect l="l" t="t" r="r" b="b"/>
              <a:pathLst>
                <a:path w="3913" h="4924" extrusionOk="0">
                  <a:moveTo>
                    <a:pt x="3292" y="1"/>
                  </a:moveTo>
                  <a:lnTo>
                    <a:pt x="231" y="2946"/>
                  </a:lnTo>
                  <a:cubicBezTo>
                    <a:pt x="87" y="3234"/>
                    <a:pt x="0" y="3552"/>
                    <a:pt x="15" y="3884"/>
                  </a:cubicBezTo>
                  <a:lnTo>
                    <a:pt x="15" y="4923"/>
                  </a:lnTo>
                  <a:cubicBezTo>
                    <a:pt x="15" y="4678"/>
                    <a:pt x="101" y="4447"/>
                    <a:pt x="275" y="4274"/>
                  </a:cubicBezTo>
                  <a:lnTo>
                    <a:pt x="3912" y="636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9" name="Google Shape;20299;p69"/>
            <p:cNvSpPr/>
            <p:nvPr/>
          </p:nvSpPr>
          <p:spPr>
            <a:xfrm>
              <a:off x="1515903" y="2943559"/>
              <a:ext cx="178839" cy="114900"/>
            </a:xfrm>
            <a:custGeom>
              <a:avLst/>
              <a:gdLst/>
              <a:ahLst/>
              <a:cxnLst/>
              <a:rect l="l" t="t" r="r" b="b"/>
              <a:pathLst>
                <a:path w="6822" h="4383" extrusionOk="0">
                  <a:moveTo>
                    <a:pt x="5334" y="1"/>
                  </a:moveTo>
                  <a:cubicBezTo>
                    <a:pt x="4872" y="1"/>
                    <a:pt x="4872" y="694"/>
                    <a:pt x="5334" y="694"/>
                  </a:cubicBezTo>
                  <a:lnTo>
                    <a:pt x="5652" y="694"/>
                  </a:lnTo>
                  <a:lnTo>
                    <a:pt x="3602" y="2729"/>
                  </a:lnTo>
                  <a:lnTo>
                    <a:pt x="2707" y="1834"/>
                  </a:lnTo>
                  <a:cubicBezTo>
                    <a:pt x="2642" y="1762"/>
                    <a:pt x="2555" y="1726"/>
                    <a:pt x="2467" y="1726"/>
                  </a:cubicBezTo>
                  <a:cubicBezTo>
                    <a:pt x="2379" y="1726"/>
                    <a:pt x="2288" y="1762"/>
                    <a:pt x="2216" y="1834"/>
                  </a:cubicBezTo>
                  <a:lnTo>
                    <a:pt x="267" y="3783"/>
                  </a:lnTo>
                  <a:cubicBezTo>
                    <a:pt x="1" y="4027"/>
                    <a:pt x="238" y="4382"/>
                    <a:pt x="513" y="4382"/>
                  </a:cubicBezTo>
                  <a:cubicBezTo>
                    <a:pt x="596" y="4382"/>
                    <a:pt x="681" y="4350"/>
                    <a:pt x="758" y="4274"/>
                  </a:cubicBezTo>
                  <a:lnTo>
                    <a:pt x="2462" y="2556"/>
                  </a:lnTo>
                  <a:lnTo>
                    <a:pt x="3371" y="3465"/>
                  </a:lnTo>
                  <a:cubicBezTo>
                    <a:pt x="3436" y="3530"/>
                    <a:pt x="3523" y="3563"/>
                    <a:pt x="3609" y="3563"/>
                  </a:cubicBezTo>
                  <a:cubicBezTo>
                    <a:pt x="3696" y="3563"/>
                    <a:pt x="3782" y="3530"/>
                    <a:pt x="3847" y="3465"/>
                  </a:cubicBezTo>
                  <a:lnTo>
                    <a:pt x="6143" y="1170"/>
                  </a:lnTo>
                  <a:lnTo>
                    <a:pt x="6143" y="1488"/>
                  </a:lnTo>
                  <a:cubicBezTo>
                    <a:pt x="6143" y="1719"/>
                    <a:pt x="6312" y="1834"/>
                    <a:pt x="6482" y="1834"/>
                  </a:cubicBezTo>
                  <a:cubicBezTo>
                    <a:pt x="6651" y="1834"/>
                    <a:pt x="6821" y="1719"/>
                    <a:pt x="6821" y="1488"/>
                  </a:cubicBezTo>
                  <a:lnTo>
                    <a:pt x="6821" y="347"/>
                  </a:lnTo>
                  <a:cubicBezTo>
                    <a:pt x="6821" y="160"/>
                    <a:pt x="6677" y="1"/>
                    <a:pt x="6489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00" name="Google Shape;20300;p69"/>
          <p:cNvGrpSpPr/>
          <p:nvPr/>
        </p:nvGrpSpPr>
        <p:grpSpPr>
          <a:xfrm>
            <a:off x="2294122" y="2946600"/>
            <a:ext cx="373931" cy="271351"/>
            <a:chOff x="2294122" y="2946600"/>
            <a:chExt cx="373931" cy="271351"/>
          </a:xfrm>
        </p:grpSpPr>
        <p:sp>
          <p:nvSpPr>
            <p:cNvPr id="20301" name="Google Shape;20301;p69"/>
            <p:cNvSpPr/>
            <p:nvPr/>
          </p:nvSpPr>
          <p:spPr>
            <a:xfrm>
              <a:off x="2312289" y="2946600"/>
              <a:ext cx="337597" cy="247129"/>
            </a:xfrm>
            <a:custGeom>
              <a:avLst/>
              <a:gdLst/>
              <a:ahLst/>
              <a:cxnLst/>
              <a:rect l="l" t="t" r="r" b="b"/>
              <a:pathLst>
                <a:path w="12878" h="9427" extrusionOk="0">
                  <a:moveTo>
                    <a:pt x="463" y="0"/>
                  </a:moveTo>
                  <a:cubicBezTo>
                    <a:pt x="203" y="0"/>
                    <a:pt x="1" y="203"/>
                    <a:pt x="1" y="462"/>
                  </a:cubicBezTo>
                  <a:lnTo>
                    <a:pt x="1" y="9427"/>
                  </a:lnTo>
                  <a:lnTo>
                    <a:pt x="12877" y="9427"/>
                  </a:lnTo>
                  <a:lnTo>
                    <a:pt x="12877" y="462"/>
                  </a:lnTo>
                  <a:cubicBezTo>
                    <a:pt x="12877" y="203"/>
                    <a:pt x="12675" y="0"/>
                    <a:pt x="1241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2" name="Google Shape;20302;p69"/>
            <p:cNvSpPr/>
            <p:nvPr/>
          </p:nvSpPr>
          <p:spPr>
            <a:xfrm>
              <a:off x="2336511" y="2970823"/>
              <a:ext cx="289151" cy="192628"/>
            </a:xfrm>
            <a:custGeom>
              <a:avLst/>
              <a:gdLst/>
              <a:ahLst/>
              <a:cxnLst/>
              <a:rect l="l" t="t" r="r" b="b"/>
              <a:pathLst>
                <a:path w="11030" h="7348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7117"/>
                  </a:lnTo>
                  <a:cubicBezTo>
                    <a:pt x="1" y="7247"/>
                    <a:pt x="102" y="7348"/>
                    <a:pt x="232" y="7348"/>
                  </a:cubicBezTo>
                  <a:lnTo>
                    <a:pt x="10798" y="7348"/>
                  </a:lnTo>
                  <a:cubicBezTo>
                    <a:pt x="10928" y="7348"/>
                    <a:pt x="11029" y="7247"/>
                    <a:pt x="11029" y="7117"/>
                  </a:cubicBezTo>
                  <a:lnTo>
                    <a:pt x="11029" y="231"/>
                  </a:lnTo>
                  <a:cubicBezTo>
                    <a:pt x="11029" y="101"/>
                    <a:pt x="10928" y="0"/>
                    <a:pt x="1079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3" name="Google Shape;20303;p69"/>
            <p:cNvSpPr/>
            <p:nvPr/>
          </p:nvSpPr>
          <p:spPr>
            <a:xfrm>
              <a:off x="2336511" y="3127483"/>
              <a:ext cx="168798" cy="35967"/>
            </a:xfrm>
            <a:custGeom>
              <a:avLst/>
              <a:gdLst/>
              <a:ahLst/>
              <a:cxnLst/>
              <a:rect l="l" t="t" r="r" b="b"/>
              <a:pathLst>
                <a:path w="6439" h="1372" extrusionOk="0">
                  <a:moveTo>
                    <a:pt x="1" y="1"/>
                  </a:moveTo>
                  <a:lnTo>
                    <a:pt x="1" y="1141"/>
                  </a:lnTo>
                  <a:cubicBezTo>
                    <a:pt x="1" y="1271"/>
                    <a:pt x="102" y="1372"/>
                    <a:pt x="232" y="1372"/>
                  </a:cubicBezTo>
                  <a:lnTo>
                    <a:pt x="6439" y="1372"/>
                  </a:lnTo>
                  <a:lnTo>
                    <a:pt x="6439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4" name="Google Shape;20304;p69"/>
            <p:cNvSpPr/>
            <p:nvPr/>
          </p:nvSpPr>
          <p:spPr>
            <a:xfrm>
              <a:off x="2505284" y="2970823"/>
              <a:ext cx="120379" cy="96130"/>
            </a:xfrm>
            <a:custGeom>
              <a:avLst/>
              <a:gdLst/>
              <a:ahLst/>
              <a:cxnLst/>
              <a:rect l="l" t="t" r="r" b="b"/>
              <a:pathLst>
                <a:path w="4592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4591" y="3667"/>
                  </a:lnTo>
                  <a:lnTo>
                    <a:pt x="4591" y="231"/>
                  </a:lnTo>
                  <a:cubicBezTo>
                    <a:pt x="4591" y="101"/>
                    <a:pt x="4490" y="0"/>
                    <a:pt x="4360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5" name="Google Shape;20305;p69"/>
            <p:cNvSpPr/>
            <p:nvPr/>
          </p:nvSpPr>
          <p:spPr>
            <a:xfrm>
              <a:off x="2505284" y="3066927"/>
              <a:ext cx="120379" cy="96524"/>
            </a:xfrm>
            <a:custGeom>
              <a:avLst/>
              <a:gdLst/>
              <a:ahLst/>
              <a:cxnLst/>
              <a:rect l="l" t="t" r="r" b="b"/>
              <a:pathLst>
                <a:path w="4592" h="3682" extrusionOk="0">
                  <a:moveTo>
                    <a:pt x="1" y="1"/>
                  </a:moveTo>
                  <a:lnTo>
                    <a:pt x="1" y="3682"/>
                  </a:lnTo>
                  <a:lnTo>
                    <a:pt x="4360" y="3682"/>
                  </a:lnTo>
                  <a:cubicBezTo>
                    <a:pt x="4490" y="3682"/>
                    <a:pt x="4591" y="3581"/>
                    <a:pt x="4591" y="3451"/>
                  </a:cubicBezTo>
                  <a:lnTo>
                    <a:pt x="4591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6" name="Google Shape;20306;p69"/>
            <p:cNvSpPr/>
            <p:nvPr/>
          </p:nvSpPr>
          <p:spPr>
            <a:xfrm>
              <a:off x="2294122" y="3187647"/>
              <a:ext cx="373931" cy="30305"/>
            </a:xfrm>
            <a:custGeom>
              <a:avLst/>
              <a:gdLst/>
              <a:ahLst/>
              <a:cxnLst/>
              <a:rect l="l" t="t" r="r" b="b"/>
              <a:pathLst>
                <a:path w="14264" h="1156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939"/>
                    <a:pt x="217" y="1156"/>
                    <a:pt x="463" y="1156"/>
                  </a:cubicBezTo>
                  <a:lnTo>
                    <a:pt x="13801" y="1156"/>
                  </a:lnTo>
                  <a:cubicBezTo>
                    <a:pt x="14047" y="1156"/>
                    <a:pt x="14263" y="939"/>
                    <a:pt x="14263" y="694"/>
                  </a:cubicBez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7" name="Google Shape;20307;p69"/>
            <p:cNvSpPr/>
            <p:nvPr/>
          </p:nvSpPr>
          <p:spPr>
            <a:xfrm>
              <a:off x="2294122" y="3187647"/>
              <a:ext cx="373931" cy="12138"/>
            </a:xfrm>
            <a:custGeom>
              <a:avLst/>
              <a:gdLst/>
              <a:ahLst/>
              <a:cxnLst/>
              <a:rect l="l" t="t" r="r" b="b"/>
              <a:pathLst>
                <a:path w="14264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63"/>
                  </a:lnTo>
                  <a:lnTo>
                    <a:pt x="14263" y="463"/>
                  </a:ln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8" name="Google Shape;20308;p69"/>
            <p:cNvSpPr/>
            <p:nvPr/>
          </p:nvSpPr>
          <p:spPr>
            <a:xfrm>
              <a:off x="2444753" y="3187647"/>
              <a:ext cx="72668" cy="18193"/>
            </a:xfrm>
            <a:custGeom>
              <a:avLst/>
              <a:gdLst/>
              <a:ahLst/>
              <a:cxnLst/>
              <a:rect l="l" t="t" r="r" b="b"/>
              <a:pathLst>
                <a:path w="2772" h="694" extrusionOk="0">
                  <a:moveTo>
                    <a:pt x="0" y="1"/>
                  </a:moveTo>
                  <a:lnTo>
                    <a:pt x="332" y="492"/>
                  </a:lnTo>
                  <a:cubicBezTo>
                    <a:pt x="419" y="607"/>
                    <a:pt x="563" y="694"/>
                    <a:pt x="707" y="694"/>
                  </a:cubicBezTo>
                  <a:lnTo>
                    <a:pt x="2064" y="694"/>
                  </a:lnTo>
                  <a:cubicBezTo>
                    <a:pt x="2209" y="694"/>
                    <a:pt x="2353" y="607"/>
                    <a:pt x="2440" y="492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9" name="Google Shape;20309;p69"/>
            <p:cNvSpPr/>
            <p:nvPr/>
          </p:nvSpPr>
          <p:spPr>
            <a:xfrm>
              <a:off x="2535195" y="3043097"/>
              <a:ext cx="60557" cy="24249"/>
            </a:xfrm>
            <a:custGeom>
              <a:avLst/>
              <a:gdLst/>
              <a:ahLst/>
              <a:cxnLst/>
              <a:rect l="l" t="t" r="r" b="b"/>
              <a:pathLst>
                <a:path w="2310" h="925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88"/>
                    <a:pt x="0" y="361"/>
                    <a:pt x="0" y="563"/>
                  </a:cubicBezTo>
                  <a:lnTo>
                    <a:pt x="0" y="924"/>
                  </a:lnTo>
                  <a:lnTo>
                    <a:pt x="2310" y="924"/>
                  </a:lnTo>
                  <a:lnTo>
                    <a:pt x="2310" y="563"/>
                  </a:lnTo>
                  <a:cubicBezTo>
                    <a:pt x="2310" y="361"/>
                    <a:pt x="2180" y="188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0" name="Google Shape;20310;p69"/>
            <p:cNvSpPr/>
            <p:nvPr/>
          </p:nvSpPr>
          <p:spPr>
            <a:xfrm>
              <a:off x="2553362" y="3024930"/>
              <a:ext cx="24223" cy="30305"/>
            </a:xfrm>
            <a:custGeom>
              <a:avLst/>
              <a:gdLst/>
              <a:ahLst/>
              <a:cxnLst/>
              <a:rect l="l" t="t" r="r" b="b"/>
              <a:pathLst>
                <a:path w="924" h="1156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55"/>
                    <a:pt x="462" y="1155"/>
                  </a:cubicBezTo>
                  <a:cubicBezTo>
                    <a:pt x="707" y="1155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1" name="Google Shape;20311;p69"/>
            <p:cNvSpPr/>
            <p:nvPr/>
          </p:nvSpPr>
          <p:spPr>
            <a:xfrm>
              <a:off x="2547306" y="2994652"/>
              <a:ext cx="36334" cy="42416"/>
            </a:xfrm>
            <a:custGeom>
              <a:avLst/>
              <a:gdLst/>
              <a:ahLst/>
              <a:cxnLst/>
              <a:rect l="l" t="t" r="r" b="b"/>
              <a:pathLst>
                <a:path w="1386" h="1618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00"/>
                    <a:pt x="318" y="1617"/>
                    <a:pt x="693" y="1617"/>
                  </a:cubicBezTo>
                  <a:cubicBezTo>
                    <a:pt x="1068" y="1617"/>
                    <a:pt x="1386" y="1300"/>
                    <a:pt x="1386" y="925"/>
                  </a:cubicBezTo>
                  <a:lnTo>
                    <a:pt x="1386" y="463"/>
                  </a:lnTo>
                  <a:cubicBezTo>
                    <a:pt x="1386" y="217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2" name="Google Shape;20312;p69"/>
            <p:cNvSpPr/>
            <p:nvPr/>
          </p:nvSpPr>
          <p:spPr>
            <a:xfrm>
              <a:off x="2547306" y="2994652"/>
              <a:ext cx="24249" cy="42337"/>
            </a:xfrm>
            <a:custGeom>
              <a:avLst/>
              <a:gdLst/>
              <a:ahLst/>
              <a:cxnLst/>
              <a:rect l="l" t="t" r="r" b="b"/>
              <a:pathLst>
                <a:path w="925" h="1615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19"/>
                    <a:pt x="327" y="1614"/>
                    <a:pt x="693" y="1614"/>
                  </a:cubicBezTo>
                  <a:cubicBezTo>
                    <a:pt x="769" y="1614"/>
                    <a:pt x="847" y="1602"/>
                    <a:pt x="924" y="1574"/>
                  </a:cubicBezTo>
                  <a:cubicBezTo>
                    <a:pt x="650" y="1473"/>
                    <a:pt x="462" y="1213"/>
                    <a:pt x="462" y="925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3" name="Google Shape;20313;p69"/>
            <p:cNvSpPr/>
            <p:nvPr/>
          </p:nvSpPr>
          <p:spPr>
            <a:xfrm>
              <a:off x="2547306" y="2994652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03"/>
                    <a:pt x="0" y="463"/>
                  </a:cubicBezTo>
                  <a:cubicBezTo>
                    <a:pt x="448" y="593"/>
                    <a:pt x="910" y="665"/>
                    <a:pt x="1386" y="694"/>
                  </a:cubicBezTo>
                  <a:lnTo>
                    <a:pt x="1386" y="463"/>
                  </a:lnTo>
                  <a:cubicBezTo>
                    <a:pt x="1386" y="203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4" name="Google Shape;20314;p69"/>
            <p:cNvSpPr/>
            <p:nvPr/>
          </p:nvSpPr>
          <p:spPr>
            <a:xfrm>
              <a:off x="2547306" y="2994652"/>
              <a:ext cx="24249" cy="15178"/>
            </a:xfrm>
            <a:custGeom>
              <a:avLst/>
              <a:gdLst/>
              <a:ahLst/>
              <a:cxnLst/>
              <a:rect l="l" t="t" r="r" b="b"/>
              <a:pathLst>
                <a:path w="925" h="579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cubicBezTo>
                    <a:pt x="159" y="506"/>
                    <a:pt x="303" y="549"/>
                    <a:pt x="462" y="578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5" name="Google Shape;20315;p69"/>
            <p:cNvSpPr/>
            <p:nvPr/>
          </p:nvSpPr>
          <p:spPr>
            <a:xfrm>
              <a:off x="2535195" y="3139595"/>
              <a:ext cx="60557" cy="23856"/>
            </a:xfrm>
            <a:custGeom>
              <a:avLst/>
              <a:gdLst/>
              <a:ahLst/>
              <a:cxnLst/>
              <a:rect l="l" t="t" r="r" b="b"/>
              <a:pathLst>
                <a:path w="2310" h="910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74"/>
                    <a:pt x="0" y="361"/>
                    <a:pt x="0" y="549"/>
                  </a:cubicBezTo>
                  <a:lnTo>
                    <a:pt x="0" y="910"/>
                  </a:lnTo>
                  <a:lnTo>
                    <a:pt x="2310" y="910"/>
                  </a:lnTo>
                  <a:lnTo>
                    <a:pt x="2310" y="549"/>
                  </a:lnTo>
                  <a:cubicBezTo>
                    <a:pt x="2310" y="361"/>
                    <a:pt x="2180" y="174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6" name="Google Shape;20316;p69"/>
            <p:cNvSpPr/>
            <p:nvPr/>
          </p:nvSpPr>
          <p:spPr>
            <a:xfrm>
              <a:off x="2553362" y="3121428"/>
              <a:ext cx="24223" cy="29911"/>
            </a:xfrm>
            <a:custGeom>
              <a:avLst/>
              <a:gdLst/>
              <a:ahLst/>
              <a:cxnLst/>
              <a:rect l="l" t="t" r="r" b="b"/>
              <a:pathLst>
                <a:path w="924" h="1141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41"/>
                    <a:pt x="462" y="1141"/>
                  </a:cubicBezTo>
                  <a:cubicBezTo>
                    <a:pt x="707" y="1141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7" name="Google Shape;20317;p69"/>
            <p:cNvSpPr/>
            <p:nvPr/>
          </p:nvSpPr>
          <p:spPr>
            <a:xfrm>
              <a:off x="2547306" y="3091543"/>
              <a:ext cx="36334" cy="42023"/>
            </a:xfrm>
            <a:custGeom>
              <a:avLst/>
              <a:gdLst/>
              <a:ahLst/>
              <a:cxnLst/>
              <a:rect l="l" t="t" r="r" b="b"/>
              <a:pathLst>
                <a:path w="1386" h="1603" extrusionOk="0">
                  <a:moveTo>
                    <a:pt x="462" y="0"/>
                  </a:moveTo>
                  <a:cubicBezTo>
                    <a:pt x="217" y="0"/>
                    <a:pt x="15" y="202"/>
                    <a:pt x="15" y="462"/>
                  </a:cubicBezTo>
                  <a:lnTo>
                    <a:pt x="15" y="910"/>
                  </a:lnTo>
                  <a:cubicBezTo>
                    <a:pt x="0" y="1285"/>
                    <a:pt x="318" y="1588"/>
                    <a:pt x="693" y="1602"/>
                  </a:cubicBezTo>
                  <a:cubicBezTo>
                    <a:pt x="1068" y="1602"/>
                    <a:pt x="1386" y="1299"/>
                    <a:pt x="1386" y="910"/>
                  </a:cubicBezTo>
                  <a:lnTo>
                    <a:pt x="1386" y="462"/>
                  </a:lnTo>
                  <a:cubicBezTo>
                    <a:pt x="1386" y="202"/>
                    <a:pt x="1184" y="0"/>
                    <a:pt x="92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8" name="Google Shape;20318;p69"/>
            <p:cNvSpPr/>
            <p:nvPr/>
          </p:nvSpPr>
          <p:spPr>
            <a:xfrm>
              <a:off x="2547306" y="3091543"/>
              <a:ext cx="24249" cy="42101"/>
            </a:xfrm>
            <a:custGeom>
              <a:avLst/>
              <a:gdLst/>
              <a:ahLst/>
              <a:cxnLst/>
              <a:rect l="l" t="t" r="r" b="b"/>
              <a:pathLst>
                <a:path w="925" h="1606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lnTo>
                    <a:pt x="15" y="910"/>
                  </a:lnTo>
                  <a:cubicBezTo>
                    <a:pt x="3" y="1311"/>
                    <a:pt x="319" y="1606"/>
                    <a:pt x="679" y="1606"/>
                  </a:cubicBezTo>
                  <a:cubicBezTo>
                    <a:pt x="759" y="1606"/>
                    <a:pt x="842" y="1591"/>
                    <a:pt x="924" y="1559"/>
                  </a:cubicBezTo>
                  <a:cubicBezTo>
                    <a:pt x="650" y="1473"/>
                    <a:pt x="462" y="1198"/>
                    <a:pt x="462" y="910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9" name="Google Shape;20319;p69"/>
            <p:cNvSpPr/>
            <p:nvPr/>
          </p:nvSpPr>
          <p:spPr>
            <a:xfrm>
              <a:off x="2547306" y="3091149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17"/>
                    <a:pt x="15" y="477"/>
                  </a:cubicBezTo>
                  <a:cubicBezTo>
                    <a:pt x="462" y="607"/>
                    <a:pt x="924" y="679"/>
                    <a:pt x="1386" y="694"/>
                  </a:cubicBezTo>
                  <a:lnTo>
                    <a:pt x="1386" y="477"/>
                  </a:lnTo>
                  <a:cubicBezTo>
                    <a:pt x="1386" y="217"/>
                    <a:pt x="1184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0" name="Google Shape;20320;p69"/>
            <p:cNvSpPr/>
            <p:nvPr/>
          </p:nvSpPr>
          <p:spPr>
            <a:xfrm>
              <a:off x="2547306" y="3091543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cubicBezTo>
                    <a:pt x="159" y="505"/>
                    <a:pt x="318" y="534"/>
                    <a:pt x="462" y="563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1" name="Google Shape;20321;p69"/>
            <p:cNvSpPr/>
            <p:nvPr/>
          </p:nvSpPr>
          <p:spPr>
            <a:xfrm>
              <a:off x="2384563" y="3049153"/>
              <a:ext cx="72327" cy="90075"/>
            </a:xfrm>
            <a:custGeom>
              <a:avLst/>
              <a:gdLst/>
              <a:ahLst/>
              <a:cxnLst/>
              <a:rect l="l" t="t" r="r" b="b"/>
              <a:pathLst>
                <a:path w="2759" h="3436" extrusionOk="0">
                  <a:moveTo>
                    <a:pt x="925" y="0"/>
                  </a:moveTo>
                  <a:lnTo>
                    <a:pt x="925" y="448"/>
                  </a:lnTo>
                  <a:cubicBezTo>
                    <a:pt x="925" y="534"/>
                    <a:pt x="867" y="621"/>
                    <a:pt x="795" y="650"/>
                  </a:cubicBezTo>
                  <a:lnTo>
                    <a:pt x="246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3205"/>
                  </a:lnTo>
                  <a:cubicBezTo>
                    <a:pt x="1" y="3335"/>
                    <a:pt x="102" y="3436"/>
                    <a:pt x="232" y="3436"/>
                  </a:cubicBezTo>
                  <a:lnTo>
                    <a:pt x="2527" y="3436"/>
                  </a:lnTo>
                  <a:cubicBezTo>
                    <a:pt x="2657" y="3436"/>
                    <a:pt x="2758" y="3335"/>
                    <a:pt x="2758" y="3205"/>
                  </a:cubicBezTo>
                  <a:lnTo>
                    <a:pt x="2758" y="1343"/>
                  </a:lnTo>
                  <a:cubicBezTo>
                    <a:pt x="2758" y="1170"/>
                    <a:pt x="2657" y="1011"/>
                    <a:pt x="2513" y="924"/>
                  </a:cubicBezTo>
                  <a:lnTo>
                    <a:pt x="1964" y="664"/>
                  </a:lnTo>
                  <a:cubicBezTo>
                    <a:pt x="1892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2" name="Google Shape;20322;p69"/>
            <p:cNvSpPr/>
            <p:nvPr/>
          </p:nvSpPr>
          <p:spPr>
            <a:xfrm>
              <a:off x="2407659" y="3048760"/>
              <a:ext cx="26503" cy="18115"/>
            </a:xfrm>
            <a:custGeom>
              <a:avLst/>
              <a:gdLst/>
              <a:ahLst/>
              <a:cxnLst/>
              <a:rect l="l" t="t" r="r" b="b"/>
              <a:pathLst>
                <a:path w="1011" h="691" extrusionOk="0">
                  <a:moveTo>
                    <a:pt x="968" y="1"/>
                  </a:moveTo>
                  <a:lnTo>
                    <a:pt x="44" y="15"/>
                  </a:lnTo>
                  <a:lnTo>
                    <a:pt x="44" y="463"/>
                  </a:lnTo>
                  <a:cubicBezTo>
                    <a:pt x="44" y="506"/>
                    <a:pt x="29" y="564"/>
                    <a:pt x="0" y="593"/>
                  </a:cubicBezTo>
                  <a:cubicBezTo>
                    <a:pt x="159" y="658"/>
                    <a:pt x="329" y="690"/>
                    <a:pt x="500" y="690"/>
                  </a:cubicBezTo>
                  <a:cubicBezTo>
                    <a:pt x="672" y="690"/>
                    <a:pt x="845" y="658"/>
                    <a:pt x="1011" y="593"/>
                  </a:cubicBezTo>
                  <a:cubicBezTo>
                    <a:pt x="982" y="564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3" name="Google Shape;20323;p69"/>
            <p:cNvSpPr/>
            <p:nvPr/>
          </p:nvSpPr>
          <p:spPr>
            <a:xfrm>
              <a:off x="2384563" y="3068080"/>
              <a:ext cx="72327" cy="71541"/>
            </a:xfrm>
            <a:custGeom>
              <a:avLst/>
              <a:gdLst/>
              <a:ahLst/>
              <a:cxnLst/>
              <a:rect l="l" t="t" r="r" b="b"/>
              <a:pathLst>
                <a:path w="2759" h="2729" extrusionOk="0">
                  <a:moveTo>
                    <a:pt x="679" y="0"/>
                  </a:moveTo>
                  <a:lnTo>
                    <a:pt x="261" y="202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497"/>
                  </a:lnTo>
                  <a:cubicBezTo>
                    <a:pt x="1" y="2613"/>
                    <a:pt x="102" y="2728"/>
                    <a:pt x="232" y="2728"/>
                  </a:cubicBezTo>
                  <a:lnTo>
                    <a:pt x="2542" y="2728"/>
                  </a:lnTo>
                  <a:cubicBezTo>
                    <a:pt x="2657" y="2728"/>
                    <a:pt x="2758" y="2613"/>
                    <a:pt x="2758" y="2497"/>
                  </a:cubicBezTo>
                  <a:lnTo>
                    <a:pt x="2758" y="621"/>
                  </a:lnTo>
                  <a:cubicBezTo>
                    <a:pt x="2758" y="448"/>
                    <a:pt x="2657" y="289"/>
                    <a:pt x="2513" y="202"/>
                  </a:cubicBezTo>
                  <a:lnTo>
                    <a:pt x="2094" y="0"/>
                  </a:lnTo>
                  <a:cubicBezTo>
                    <a:pt x="1914" y="224"/>
                    <a:pt x="1650" y="336"/>
                    <a:pt x="1387" y="336"/>
                  </a:cubicBezTo>
                  <a:cubicBezTo>
                    <a:pt x="1123" y="336"/>
                    <a:pt x="860" y="224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4" name="Google Shape;20324;p69"/>
            <p:cNvSpPr/>
            <p:nvPr/>
          </p:nvSpPr>
          <p:spPr>
            <a:xfrm>
              <a:off x="2396675" y="3000708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65"/>
                    <a:pt x="1834" y="1661"/>
                    <a:pt x="1834" y="115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5" name="Google Shape;20325;p69"/>
            <p:cNvSpPr/>
            <p:nvPr/>
          </p:nvSpPr>
          <p:spPr>
            <a:xfrm>
              <a:off x="2396675" y="3000708"/>
              <a:ext cx="33345" cy="54422"/>
            </a:xfrm>
            <a:custGeom>
              <a:avLst/>
              <a:gdLst/>
              <a:ahLst/>
              <a:cxnLst/>
              <a:rect l="l" t="t" r="r" b="b"/>
              <a:pathLst>
                <a:path w="1272" h="2076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82"/>
                    <a:pt x="437" y="2075"/>
                    <a:pt x="925" y="2075"/>
                  </a:cubicBezTo>
                  <a:cubicBezTo>
                    <a:pt x="1039" y="2075"/>
                    <a:pt x="1156" y="2054"/>
                    <a:pt x="1271" y="2007"/>
                  </a:cubicBezTo>
                  <a:cubicBezTo>
                    <a:pt x="910" y="1863"/>
                    <a:pt x="694" y="1531"/>
                    <a:pt x="694" y="1155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6" name="Google Shape;20326;p69"/>
            <p:cNvSpPr/>
            <p:nvPr/>
          </p:nvSpPr>
          <p:spPr>
            <a:xfrm>
              <a:off x="2396675" y="3000708"/>
              <a:ext cx="48105" cy="24301"/>
            </a:xfrm>
            <a:custGeom>
              <a:avLst/>
              <a:gdLst/>
              <a:ahLst/>
              <a:cxnLst/>
              <a:rect l="l" t="t" r="r" b="b"/>
              <a:pathLst>
                <a:path w="1835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0" y="841"/>
                    <a:pt x="1124" y="926"/>
                    <a:pt x="1700" y="926"/>
                  </a:cubicBezTo>
                  <a:cubicBezTo>
                    <a:pt x="1745" y="926"/>
                    <a:pt x="1789" y="926"/>
                    <a:pt x="1834" y="92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7" name="Google Shape;20327;p69"/>
            <p:cNvSpPr/>
            <p:nvPr/>
          </p:nvSpPr>
          <p:spPr>
            <a:xfrm>
              <a:off x="2396675" y="3000708"/>
              <a:ext cx="33345" cy="21968"/>
            </a:xfrm>
            <a:custGeom>
              <a:avLst/>
              <a:gdLst/>
              <a:ahLst/>
              <a:cxnLst/>
              <a:rect l="l" t="t" r="r" b="b"/>
              <a:pathLst>
                <a:path w="1272" h="838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32" y="766"/>
                    <a:pt x="463" y="809"/>
                    <a:pt x="694" y="838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8" name="Google Shape;20328;p69"/>
            <p:cNvSpPr/>
            <p:nvPr/>
          </p:nvSpPr>
          <p:spPr>
            <a:xfrm>
              <a:off x="2384563" y="3079038"/>
              <a:ext cx="30305" cy="60583"/>
            </a:xfrm>
            <a:custGeom>
              <a:avLst/>
              <a:gdLst/>
              <a:ahLst/>
              <a:cxnLst/>
              <a:rect l="l" t="t" r="r" b="b"/>
              <a:pathLst>
                <a:path w="1156" h="2311" extrusionOk="0">
                  <a:moveTo>
                    <a:pt x="59" y="1"/>
                  </a:moveTo>
                  <a:cubicBezTo>
                    <a:pt x="30" y="59"/>
                    <a:pt x="1" y="131"/>
                    <a:pt x="1" y="203"/>
                  </a:cubicBezTo>
                  <a:lnTo>
                    <a:pt x="1" y="2079"/>
                  </a:lnTo>
                  <a:cubicBezTo>
                    <a:pt x="1" y="2209"/>
                    <a:pt x="102" y="2310"/>
                    <a:pt x="232" y="2310"/>
                  </a:cubicBezTo>
                  <a:lnTo>
                    <a:pt x="1156" y="2310"/>
                  </a:lnTo>
                  <a:lnTo>
                    <a:pt x="1156" y="1849"/>
                  </a:lnTo>
                  <a:lnTo>
                    <a:pt x="925" y="1849"/>
                  </a:lnTo>
                  <a:cubicBezTo>
                    <a:pt x="795" y="1849"/>
                    <a:pt x="694" y="1747"/>
                    <a:pt x="694" y="1618"/>
                  </a:cubicBezTo>
                  <a:lnTo>
                    <a:pt x="694" y="694"/>
                  </a:lnTo>
                  <a:cubicBezTo>
                    <a:pt x="694" y="549"/>
                    <a:pt x="622" y="419"/>
                    <a:pt x="506" y="333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9" name="Google Shape;20329;p69"/>
            <p:cNvSpPr/>
            <p:nvPr/>
          </p:nvSpPr>
          <p:spPr>
            <a:xfrm>
              <a:off x="2426953" y="3078671"/>
              <a:ext cx="30305" cy="60557"/>
            </a:xfrm>
            <a:custGeom>
              <a:avLst/>
              <a:gdLst/>
              <a:ahLst/>
              <a:cxnLst/>
              <a:rect l="l" t="t" r="r" b="b"/>
              <a:pathLst>
                <a:path w="1156" h="2310" extrusionOk="0">
                  <a:moveTo>
                    <a:pt x="1083" y="0"/>
                  </a:moveTo>
                  <a:lnTo>
                    <a:pt x="636" y="347"/>
                  </a:lnTo>
                  <a:cubicBezTo>
                    <a:pt x="520" y="419"/>
                    <a:pt x="463" y="563"/>
                    <a:pt x="463" y="708"/>
                  </a:cubicBezTo>
                  <a:lnTo>
                    <a:pt x="463" y="1617"/>
                  </a:lnTo>
                  <a:cubicBezTo>
                    <a:pt x="463" y="1747"/>
                    <a:pt x="362" y="1848"/>
                    <a:pt x="232" y="1848"/>
                  </a:cubicBezTo>
                  <a:lnTo>
                    <a:pt x="1" y="1848"/>
                  </a:lnTo>
                  <a:lnTo>
                    <a:pt x="1" y="2310"/>
                  </a:lnTo>
                  <a:lnTo>
                    <a:pt x="925" y="2310"/>
                  </a:lnTo>
                  <a:cubicBezTo>
                    <a:pt x="1040" y="2310"/>
                    <a:pt x="1156" y="2209"/>
                    <a:pt x="1156" y="2079"/>
                  </a:cubicBezTo>
                  <a:lnTo>
                    <a:pt x="1156" y="217"/>
                  </a:lnTo>
                  <a:cubicBezTo>
                    <a:pt x="1141" y="145"/>
                    <a:pt x="1127" y="73"/>
                    <a:pt x="108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0" name="Google Shape;20330;p69"/>
            <p:cNvSpPr/>
            <p:nvPr/>
          </p:nvSpPr>
          <p:spPr>
            <a:xfrm>
              <a:off x="2408786" y="3127483"/>
              <a:ext cx="24249" cy="11744"/>
            </a:xfrm>
            <a:custGeom>
              <a:avLst/>
              <a:gdLst/>
              <a:ahLst/>
              <a:cxnLst/>
              <a:rect l="l" t="t" r="r" b="b"/>
              <a:pathLst>
                <a:path w="925" h="448" extrusionOk="0">
                  <a:moveTo>
                    <a:pt x="1" y="1"/>
                  </a:moveTo>
                  <a:lnTo>
                    <a:pt x="1" y="448"/>
                  </a:lnTo>
                  <a:lnTo>
                    <a:pt x="925" y="448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31" name="Google Shape;20331;p69"/>
          <p:cNvGrpSpPr/>
          <p:nvPr/>
        </p:nvGrpSpPr>
        <p:grpSpPr>
          <a:xfrm>
            <a:off x="2769819" y="2907251"/>
            <a:ext cx="373905" cy="349682"/>
            <a:chOff x="2769819" y="2907251"/>
            <a:chExt cx="373905" cy="349682"/>
          </a:xfrm>
        </p:grpSpPr>
        <p:sp>
          <p:nvSpPr>
            <p:cNvPr id="20332" name="Google Shape;20332;p69"/>
            <p:cNvSpPr/>
            <p:nvPr/>
          </p:nvSpPr>
          <p:spPr>
            <a:xfrm>
              <a:off x="2975292" y="2943559"/>
              <a:ext cx="168431" cy="176532"/>
            </a:xfrm>
            <a:custGeom>
              <a:avLst/>
              <a:gdLst/>
              <a:ahLst/>
              <a:cxnLst/>
              <a:rect l="l" t="t" r="r" b="b"/>
              <a:pathLst>
                <a:path w="6425" h="6734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4375"/>
                  </a:lnTo>
                  <a:cubicBezTo>
                    <a:pt x="1" y="4750"/>
                    <a:pt x="304" y="5053"/>
                    <a:pt x="679" y="5053"/>
                  </a:cubicBezTo>
                  <a:lnTo>
                    <a:pt x="1372" y="5053"/>
                  </a:lnTo>
                  <a:lnTo>
                    <a:pt x="982" y="6583"/>
                  </a:lnTo>
                  <a:cubicBezTo>
                    <a:pt x="960" y="6671"/>
                    <a:pt x="1021" y="6734"/>
                    <a:pt x="1096" y="6734"/>
                  </a:cubicBezTo>
                  <a:cubicBezTo>
                    <a:pt x="1120" y="6734"/>
                    <a:pt x="1146" y="6727"/>
                    <a:pt x="1170" y="6713"/>
                  </a:cubicBezTo>
                  <a:lnTo>
                    <a:pt x="3436" y="5053"/>
                  </a:lnTo>
                  <a:lnTo>
                    <a:pt x="5732" y="5053"/>
                  </a:lnTo>
                  <a:cubicBezTo>
                    <a:pt x="6121" y="5053"/>
                    <a:pt x="6424" y="4750"/>
                    <a:pt x="6424" y="4375"/>
                  </a:cubicBezTo>
                  <a:lnTo>
                    <a:pt x="6424" y="694"/>
                  </a:lnTo>
                  <a:cubicBezTo>
                    <a:pt x="6424" y="304"/>
                    <a:pt x="6121" y="1"/>
                    <a:pt x="574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3" name="Google Shape;20333;p69"/>
            <p:cNvSpPr/>
            <p:nvPr/>
          </p:nvSpPr>
          <p:spPr>
            <a:xfrm>
              <a:off x="3035456" y="2943559"/>
              <a:ext cx="48105" cy="114691"/>
            </a:xfrm>
            <a:custGeom>
              <a:avLst/>
              <a:gdLst/>
              <a:ahLst/>
              <a:cxnLst/>
              <a:rect l="l" t="t" r="r" b="b"/>
              <a:pathLst>
                <a:path w="1835" h="4375" extrusionOk="0">
                  <a:moveTo>
                    <a:pt x="1" y="1"/>
                  </a:moveTo>
                  <a:lnTo>
                    <a:pt x="1" y="3451"/>
                  </a:lnTo>
                  <a:cubicBezTo>
                    <a:pt x="1" y="3956"/>
                    <a:pt x="405" y="4375"/>
                    <a:pt x="925" y="4375"/>
                  </a:cubicBezTo>
                  <a:cubicBezTo>
                    <a:pt x="1430" y="4360"/>
                    <a:pt x="1834" y="3956"/>
                    <a:pt x="1834" y="3451"/>
                  </a:cubicBezTo>
                  <a:lnTo>
                    <a:pt x="1834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4" name="Google Shape;20334;p69"/>
            <p:cNvSpPr/>
            <p:nvPr/>
          </p:nvSpPr>
          <p:spPr>
            <a:xfrm>
              <a:off x="3047567" y="2907251"/>
              <a:ext cx="23882" cy="96524"/>
            </a:xfrm>
            <a:custGeom>
              <a:avLst/>
              <a:gdLst/>
              <a:ahLst/>
              <a:cxnLst/>
              <a:rect l="l" t="t" r="r" b="b"/>
              <a:pathLst>
                <a:path w="911" h="3682" extrusionOk="0">
                  <a:moveTo>
                    <a:pt x="246" y="0"/>
                  </a:moveTo>
                  <a:cubicBezTo>
                    <a:pt x="116" y="0"/>
                    <a:pt x="1" y="116"/>
                    <a:pt x="15" y="246"/>
                  </a:cubicBezTo>
                  <a:lnTo>
                    <a:pt x="217" y="3465"/>
                  </a:lnTo>
                  <a:cubicBezTo>
                    <a:pt x="217" y="3595"/>
                    <a:pt x="318" y="3681"/>
                    <a:pt x="448" y="3681"/>
                  </a:cubicBezTo>
                  <a:lnTo>
                    <a:pt x="477" y="3681"/>
                  </a:lnTo>
                  <a:cubicBezTo>
                    <a:pt x="593" y="3681"/>
                    <a:pt x="694" y="3595"/>
                    <a:pt x="708" y="3465"/>
                  </a:cubicBezTo>
                  <a:lnTo>
                    <a:pt x="896" y="246"/>
                  </a:lnTo>
                  <a:cubicBezTo>
                    <a:pt x="910" y="116"/>
                    <a:pt x="809" y="0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5" name="Google Shape;20335;p69"/>
            <p:cNvSpPr/>
            <p:nvPr/>
          </p:nvSpPr>
          <p:spPr>
            <a:xfrm>
              <a:off x="3047567" y="3021916"/>
              <a:ext cx="23882" cy="24223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cubicBezTo>
                    <a:pt x="1" y="707"/>
                    <a:pt x="203" y="924"/>
                    <a:pt x="448" y="924"/>
                  </a:cubicBezTo>
                  <a:cubicBezTo>
                    <a:pt x="708" y="924"/>
                    <a:pt x="910" y="707"/>
                    <a:pt x="910" y="462"/>
                  </a:cubicBezTo>
                  <a:cubicBezTo>
                    <a:pt x="910" y="202"/>
                    <a:pt x="708" y="0"/>
                    <a:pt x="448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6" name="Google Shape;20336;p69"/>
            <p:cNvSpPr/>
            <p:nvPr/>
          </p:nvSpPr>
          <p:spPr>
            <a:xfrm>
              <a:off x="2769819" y="3172521"/>
              <a:ext cx="205132" cy="84412"/>
            </a:xfrm>
            <a:custGeom>
              <a:avLst/>
              <a:gdLst/>
              <a:ahLst/>
              <a:cxnLst/>
              <a:rect l="l" t="t" r="r" b="b"/>
              <a:pathLst>
                <a:path w="7825" h="3220" extrusionOk="0">
                  <a:moveTo>
                    <a:pt x="2541" y="0"/>
                  </a:moveTo>
                  <a:lnTo>
                    <a:pt x="606" y="708"/>
                  </a:lnTo>
                  <a:cubicBezTo>
                    <a:pt x="246" y="838"/>
                    <a:pt x="0" y="1184"/>
                    <a:pt x="0" y="1574"/>
                  </a:cubicBezTo>
                  <a:lnTo>
                    <a:pt x="0" y="2988"/>
                  </a:lnTo>
                  <a:cubicBezTo>
                    <a:pt x="0" y="3118"/>
                    <a:pt x="101" y="3219"/>
                    <a:pt x="231" y="3219"/>
                  </a:cubicBezTo>
                  <a:lnTo>
                    <a:pt x="7593" y="3219"/>
                  </a:lnTo>
                  <a:cubicBezTo>
                    <a:pt x="7723" y="3219"/>
                    <a:pt x="7824" y="3118"/>
                    <a:pt x="7824" y="2988"/>
                  </a:cubicBezTo>
                  <a:lnTo>
                    <a:pt x="7824" y="1574"/>
                  </a:lnTo>
                  <a:cubicBezTo>
                    <a:pt x="7824" y="1184"/>
                    <a:pt x="7579" y="838"/>
                    <a:pt x="7218" y="708"/>
                  </a:cubicBezTo>
                  <a:lnTo>
                    <a:pt x="5298" y="0"/>
                  </a:lnTo>
                  <a:lnTo>
                    <a:pt x="3912" y="462"/>
                  </a:lnTo>
                  <a:lnTo>
                    <a:pt x="2541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7" name="Google Shape;20337;p69"/>
            <p:cNvSpPr/>
            <p:nvPr/>
          </p:nvSpPr>
          <p:spPr>
            <a:xfrm>
              <a:off x="2860628" y="3196743"/>
              <a:ext cx="24249" cy="60190"/>
            </a:xfrm>
            <a:custGeom>
              <a:avLst/>
              <a:gdLst/>
              <a:ahLst/>
              <a:cxnLst/>
              <a:rect l="l" t="t" r="r" b="b"/>
              <a:pathLst>
                <a:path w="925" h="2296" extrusionOk="0">
                  <a:moveTo>
                    <a:pt x="217" y="0"/>
                  </a:moveTo>
                  <a:lnTo>
                    <a:pt x="1" y="2295"/>
                  </a:lnTo>
                  <a:lnTo>
                    <a:pt x="925" y="229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8" name="Google Shape;20338;p69"/>
            <p:cNvSpPr/>
            <p:nvPr/>
          </p:nvSpPr>
          <p:spPr>
            <a:xfrm>
              <a:off x="2862148" y="3184632"/>
              <a:ext cx="21208" cy="20448"/>
            </a:xfrm>
            <a:custGeom>
              <a:avLst/>
              <a:gdLst/>
              <a:ahLst/>
              <a:cxnLst/>
              <a:rect l="l" t="t" r="r" b="b"/>
              <a:pathLst>
                <a:path w="809" h="780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1"/>
                  </a:cubicBezTo>
                  <a:lnTo>
                    <a:pt x="80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9" name="Google Shape;20339;p69"/>
            <p:cNvSpPr/>
            <p:nvPr/>
          </p:nvSpPr>
          <p:spPr>
            <a:xfrm>
              <a:off x="2938958" y="3197110"/>
              <a:ext cx="35993" cy="59823"/>
            </a:xfrm>
            <a:custGeom>
              <a:avLst/>
              <a:gdLst/>
              <a:ahLst/>
              <a:cxnLst/>
              <a:rect l="l" t="t" r="r" b="b"/>
              <a:pathLst>
                <a:path w="1373" h="2282" extrusionOk="0">
                  <a:moveTo>
                    <a:pt x="1127" y="1"/>
                  </a:moveTo>
                  <a:lnTo>
                    <a:pt x="261" y="867"/>
                  </a:lnTo>
                  <a:cubicBezTo>
                    <a:pt x="87" y="1040"/>
                    <a:pt x="1" y="1271"/>
                    <a:pt x="1" y="1516"/>
                  </a:cubicBezTo>
                  <a:lnTo>
                    <a:pt x="1" y="2281"/>
                  </a:lnTo>
                  <a:lnTo>
                    <a:pt x="1141" y="2281"/>
                  </a:lnTo>
                  <a:cubicBezTo>
                    <a:pt x="1271" y="2281"/>
                    <a:pt x="1372" y="2180"/>
                    <a:pt x="1372" y="2050"/>
                  </a:cubicBezTo>
                  <a:lnTo>
                    <a:pt x="1372" y="621"/>
                  </a:lnTo>
                  <a:cubicBezTo>
                    <a:pt x="1372" y="390"/>
                    <a:pt x="1286" y="174"/>
                    <a:pt x="11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0" name="Google Shape;20340;p69"/>
            <p:cNvSpPr/>
            <p:nvPr/>
          </p:nvSpPr>
          <p:spPr>
            <a:xfrm>
              <a:off x="2806520" y="2985582"/>
              <a:ext cx="132464" cy="96130"/>
            </a:xfrm>
            <a:custGeom>
              <a:avLst/>
              <a:gdLst/>
              <a:ahLst/>
              <a:cxnLst/>
              <a:rect l="l" t="t" r="r" b="b"/>
              <a:pathLst>
                <a:path w="5053" h="3667" extrusionOk="0">
                  <a:moveTo>
                    <a:pt x="1834" y="0"/>
                  </a:moveTo>
                  <a:cubicBezTo>
                    <a:pt x="823" y="0"/>
                    <a:pt x="0" y="823"/>
                    <a:pt x="0" y="1848"/>
                  </a:cubicBezTo>
                  <a:lnTo>
                    <a:pt x="0" y="2382"/>
                  </a:lnTo>
                  <a:cubicBezTo>
                    <a:pt x="0" y="2627"/>
                    <a:pt x="29" y="2873"/>
                    <a:pt x="116" y="3104"/>
                  </a:cubicBezTo>
                  <a:lnTo>
                    <a:pt x="188" y="3335"/>
                  </a:lnTo>
                  <a:cubicBezTo>
                    <a:pt x="217" y="3407"/>
                    <a:pt x="217" y="3479"/>
                    <a:pt x="231" y="3551"/>
                  </a:cubicBezTo>
                  <a:lnTo>
                    <a:pt x="231" y="3667"/>
                  </a:lnTo>
                  <a:lnTo>
                    <a:pt x="4822" y="3667"/>
                  </a:lnTo>
                  <a:lnTo>
                    <a:pt x="4822" y="3551"/>
                  </a:lnTo>
                  <a:cubicBezTo>
                    <a:pt x="4822" y="3479"/>
                    <a:pt x="4836" y="3407"/>
                    <a:pt x="4865" y="3335"/>
                  </a:cubicBezTo>
                  <a:lnTo>
                    <a:pt x="4937" y="3104"/>
                  </a:lnTo>
                  <a:cubicBezTo>
                    <a:pt x="5010" y="2873"/>
                    <a:pt x="5053" y="2627"/>
                    <a:pt x="5053" y="2397"/>
                  </a:cubicBezTo>
                  <a:lnTo>
                    <a:pt x="5053" y="462"/>
                  </a:lnTo>
                  <a:cubicBezTo>
                    <a:pt x="5053" y="217"/>
                    <a:pt x="4851" y="0"/>
                    <a:pt x="4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1" name="Google Shape;20341;p69"/>
            <p:cNvSpPr/>
            <p:nvPr/>
          </p:nvSpPr>
          <p:spPr>
            <a:xfrm>
              <a:off x="2836405" y="2985582"/>
              <a:ext cx="102579" cy="96524"/>
            </a:xfrm>
            <a:custGeom>
              <a:avLst/>
              <a:gdLst/>
              <a:ahLst/>
              <a:cxnLst/>
              <a:rect l="l" t="t" r="r" b="b"/>
              <a:pathLst>
                <a:path w="3913" h="3682" extrusionOk="0">
                  <a:moveTo>
                    <a:pt x="939" y="0"/>
                  </a:moveTo>
                  <a:cubicBezTo>
                    <a:pt x="419" y="0"/>
                    <a:pt x="1" y="419"/>
                    <a:pt x="1" y="939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81"/>
                  </a:lnTo>
                  <a:lnTo>
                    <a:pt x="3682" y="3681"/>
                  </a:lnTo>
                  <a:lnTo>
                    <a:pt x="3682" y="3566"/>
                  </a:lnTo>
                  <a:cubicBezTo>
                    <a:pt x="3682" y="3494"/>
                    <a:pt x="3696" y="3407"/>
                    <a:pt x="3725" y="3349"/>
                  </a:cubicBezTo>
                  <a:lnTo>
                    <a:pt x="3797" y="3118"/>
                  </a:lnTo>
                  <a:cubicBezTo>
                    <a:pt x="3870" y="2887"/>
                    <a:pt x="3913" y="2642"/>
                    <a:pt x="3913" y="2397"/>
                  </a:cubicBezTo>
                  <a:lnTo>
                    <a:pt x="3913" y="462"/>
                  </a:lnTo>
                  <a:cubicBezTo>
                    <a:pt x="3913" y="217"/>
                    <a:pt x="3711" y="0"/>
                    <a:pt x="345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2" name="Google Shape;20342;p69"/>
            <p:cNvSpPr/>
            <p:nvPr/>
          </p:nvSpPr>
          <p:spPr>
            <a:xfrm>
              <a:off x="2836405" y="3130498"/>
              <a:ext cx="72327" cy="54160"/>
            </a:xfrm>
            <a:custGeom>
              <a:avLst/>
              <a:gdLst/>
              <a:ahLst/>
              <a:cxnLst/>
              <a:rect l="l" t="t" r="r" b="b"/>
              <a:pathLst>
                <a:path w="2759" h="2066" extrusionOk="0">
                  <a:moveTo>
                    <a:pt x="1" y="1"/>
                  </a:moveTo>
                  <a:lnTo>
                    <a:pt x="1" y="2065"/>
                  </a:lnTo>
                  <a:lnTo>
                    <a:pt x="2758" y="2065"/>
                  </a:lnTo>
                  <a:lnTo>
                    <a:pt x="275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3" name="Google Shape;20343;p69"/>
            <p:cNvSpPr/>
            <p:nvPr/>
          </p:nvSpPr>
          <p:spPr>
            <a:xfrm>
              <a:off x="2836405" y="3130498"/>
              <a:ext cx="72327" cy="30121"/>
            </a:xfrm>
            <a:custGeom>
              <a:avLst/>
              <a:gdLst/>
              <a:ahLst/>
              <a:cxnLst/>
              <a:rect l="l" t="t" r="r" b="b"/>
              <a:pathLst>
                <a:path w="2759" h="1149" extrusionOk="0">
                  <a:moveTo>
                    <a:pt x="1" y="1"/>
                  </a:moveTo>
                  <a:lnTo>
                    <a:pt x="1" y="781"/>
                  </a:lnTo>
                  <a:cubicBezTo>
                    <a:pt x="427" y="1026"/>
                    <a:pt x="903" y="1149"/>
                    <a:pt x="1379" y="1149"/>
                  </a:cubicBezTo>
                  <a:cubicBezTo>
                    <a:pt x="1856" y="1149"/>
                    <a:pt x="2332" y="1026"/>
                    <a:pt x="2758" y="781"/>
                  </a:cubicBezTo>
                  <a:lnTo>
                    <a:pt x="275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4" name="Google Shape;20344;p69"/>
            <p:cNvSpPr/>
            <p:nvPr/>
          </p:nvSpPr>
          <p:spPr>
            <a:xfrm>
              <a:off x="2824294" y="3162533"/>
              <a:ext cx="48472" cy="43202"/>
            </a:xfrm>
            <a:custGeom>
              <a:avLst/>
              <a:gdLst/>
              <a:ahLst/>
              <a:cxnLst/>
              <a:rect l="l" t="t" r="r" b="b"/>
              <a:pathLst>
                <a:path w="1849" h="1648" extrusionOk="0">
                  <a:moveTo>
                    <a:pt x="413" y="0"/>
                  </a:moveTo>
                  <a:cubicBezTo>
                    <a:pt x="327" y="0"/>
                    <a:pt x="242" y="48"/>
                    <a:pt x="203" y="136"/>
                  </a:cubicBezTo>
                  <a:lnTo>
                    <a:pt x="1" y="555"/>
                  </a:lnTo>
                  <a:lnTo>
                    <a:pt x="766" y="1551"/>
                  </a:lnTo>
                  <a:cubicBezTo>
                    <a:pt x="814" y="1614"/>
                    <a:pt x="883" y="1647"/>
                    <a:pt x="953" y="1647"/>
                  </a:cubicBezTo>
                  <a:cubicBezTo>
                    <a:pt x="1010" y="1647"/>
                    <a:pt x="1067" y="1625"/>
                    <a:pt x="1112" y="1579"/>
                  </a:cubicBezTo>
                  <a:lnTo>
                    <a:pt x="1849" y="843"/>
                  </a:lnTo>
                  <a:lnTo>
                    <a:pt x="535" y="35"/>
                  </a:lnTo>
                  <a:cubicBezTo>
                    <a:pt x="497" y="11"/>
                    <a:pt x="455" y="0"/>
                    <a:pt x="41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5" name="Google Shape;20345;p69"/>
            <p:cNvSpPr/>
            <p:nvPr/>
          </p:nvSpPr>
          <p:spPr>
            <a:xfrm>
              <a:off x="2872739" y="3162533"/>
              <a:ext cx="48078" cy="43202"/>
            </a:xfrm>
            <a:custGeom>
              <a:avLst/>
              <a:gdLst/>
              <a:ahLst/>
              <a:cxnLst/>
              <a:rect l="l" t="t" r="r" b="b"/>
              <a:pathLst>
                <a:path w="1834" h="1648" extrusionOk="0">
                  <a:moveTo>
                    <a:pt x="1432" y="0"/>
                  </a:moveTo>
                  <a:cubicBezTo>
                    <a:pt x="1393" y="0"/>
                    <a:pt x="1352" y="11"/>
                    <a:pt x="1314" y="35"/>
                  </a:cubicBezTo>
                  <a:lnTo>
                    <a:pt x="1" y="843"/>
                  </a:lnTo>
                  <a:lnTo>
                    <a:pt x="737" y="1579"/>
                  </a:lnTo>
                  <a:cubicBezTo>
                    <a:pt x="776" y="1625"/>
                    <a:pt x="832" y="1647"/>
                    <a:pt x="891" y="1647"/>
                  </a:cubicBezTo>
                  <a:cubicBezTo>
                    <a:pt x="962" y="1647"/>
                    <a:pt x="1036" y="1614"/>
                    <a:pt x="1083" y="1551"/>
                  </a:cubicBezTo>
                  <a:lnTo>
                    <a:pt x="1834" y="555"/>
                  </a:lnTo>
                  <a:lnTo>
                    <a:pt x="1632" y="136"/>
                  </a:lnTo>
                  <a:cubicBezTo>
                    <a:pt x="1593" y="48"/>
                    <a:pt x="1515" y="0"/>
                    <a:pt x="1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6" name="Google Shape;20346;p69"/>
            <p:cNvSpPr/>
            <p:nvPr/>
          </p:nvSpPr>
          <p:spPr>
            <a:xfrm>
              <a:off x="2812576" y="3034709"/>
              <a:ext cx="120746" cy="113616"/>
            </a:xfrm>
            <a:custGeom>
              <a:avLst/>
              <a:gdLst/>
              <a:ahLst/>
              <a:cxnLst/>
              <a:rect l="l" t="t" r="r" b="b"/>
              <a:pathLst>
                <a:path w="4606" h="4334" extrusionOk="0">
                  <a:moveTo>
                    <a:pt x="2002" y="0"/>
                  </a:moveTo>
                  <a:cubicBezTo>
                    <a:pt x="1409" y="0"/>
                    <a:pt x="895" y="100"/>
                    <a:pt x="636" y="162"/>
                  </a:cubicBezTo>
                  <a:cubicBezTo>
                    <a:pt x="535" y="176"/>
                    <a:pt x="448" y="277"/>
                    <a:pt x="462" y="378"/>
                  </a:cubicBezTo>
                  <a:lnTo>
                    <a:pt x="462" y="927"/>
                  </a:lnTo>
                  <a:cubicBezTo>
                    <a:pt x="448" y="1057"/>
                    <a:pt x="405" y="1172"/>
                    <a:pt x="318" y="1259"/>
                  </a:cubicBezTo>
                  <a:lnTo>
                    <a:pt x="130" y="1446"/>
                  </a:lnTo>
                  <a:cubicBezTo>
                    <a:pt x="44" y="1533"/>
                    <a:pt x="0" y="1648"/>
                    <a:pt x="0" y="1778"/>
                  </a:cubicBezTo>
                  <a:lnTo>
                    <a:pt x="0" y="2038"/>
                  </a:lnTo>
                  <a:cubicBezTo>
                    <a:pt x="0" y="3309"/>
                    <a:pt x="1025" y="4333"/>
                    <a:pt x="2296" y="4333"/>
                  </a:cubicBezTo>
                  <a:cubicBezTo>
                    <a:pt x="2304" y="4334"/>
                    <a:pt x="2313" y="4334"/>
                    <a:pt x="2322" y="4334"/>
                  </a:cubicBezTo>
                  <a:cubicBezTo>
                    <a:pt x="3580" y="4334"/>
                    <a:pt x="4605" y="3300"/>
                    <a:pt x="4605" y="2038"/>
                  </a:cubicBezTo>
                  <a:lnTo>
                    <a:pt x="4605" y="1778"/>
                  </a:lnTo>
                  <a:cubicBezTo>
                    <a:pt x="4605" y="1648"/>
                    <a:pt x="4548" y="1533"/>
                    <a:pt x="4461" y="1446"/>
                  </a:cubicBezTo>
                  <a:lnTo>
                    <a:pt x="4273" y="1259"/>
                  </a:lnTo>
                  <a:cubicBezTo>
                    <a:pt x="4187" y="1172"/>
                    <a:pt x="4143" y="1057"/>
                    <a:pt x="4143" y="927"/>
                  </a:cubicBezTo>
                  <a:lnTo>
                    <a:pt x="4143" y="811"/>
                  </a:lnTo>
                  <a:cubicBezTo>
                    <a:pt x="4143" y="710"/>
                    <a:pt x="4100" y="624"/>
                    <a:pt x="4028" y="566"/>
                  </a:cubicBezTo>
                  <a:cubicBezTo>
                    <a:pt x="3419" y="124"/>
                    <a:pt x="2662" y="0"/>
                    <a:pt x="200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7" name="Google Shape;20347;p69"/>
            <p:cNvSpPr/>
            <p:nvPr/>
          </p:nvSpPr>
          <p:spPr>
            <a:xfrm>
              <a:off x="2812183" y="3034577"/>
              <a:ext cx="108268" cy="113380"/>
            </a:xfrm>
            <a:custGeom>
              <a:avLst/>
              <a:gdLst/>
              <a:ahLst/>
              <a:cxnLst/>
              <a:rect l="l" t="t" r="r" b="b"/>
              <a:pathLst>
                <a:path w="4130" h="4325" extrusionOk="0">
                  <a:moveTo>
                    <a:pt x="2014" y="0"/>
                  </a:moveTo>
                  <a:cubicBezTo>
                    <a:pt x="1792" y="0"/>
                    <a:pt x="1580" y="15"/>
                    <a:pt x="1387" y="37"/>
                  </a:cubicBezTo>
                  <a:cubicBezTo>
                    <a:pt x="1141" y="66"/>
                    <a:pt x="882" y="109"/>
                    <a:pt x="636" y="167"/>
                  </a:cubicBezTo>
                  <a:cubicBezTo>
                    <a:pt x="535" y="181"/>
                    <a:pt x="463" y="282"/>
                    <a:pt x="463" y="383"/>
                  </a:cubicBezTo>
                  <a:lnTo>
                    <a:pt x="463" y="932"/>
                  </a:lnTo>
                  <a:cubicBezTo>
                    <a:pt x="463" y="1062"/>
                    <a:pt x="405" y="1177"/>
                    <a:pt x="333" y="1264"/>
                  </a:cubicBezTo>
                  <a:lnTo>
                    <a:pt x="131" y="1451"/>
                  </a:lnTo>
                  <a:cubicBezTo>
                    <a:pt x="44" y="1538"/>
                    <a:pt x="1" y="1653"/>
                    <a:pt x="1" y="1769"/>
                  </a:cubicBezTo>
                  <a:lnTo>
                    <a:pt x="1" y="2043"/>
                  </a:lnTo>
                  <a:cubicBezTo>
                    <a:pt x="1" y="3198"/>
                    <a:pt x="867" y="4180"/>
                    <a:pt x="2022" y="4324"/>
                  </a:cubicBezTo>
                  <a:cubicBezTo>
                    <a:pt x="1603" y="3891"/>
                    <a:pt x="1372" y="3328"/>
                    <a:pt x="1372" y="2736"/>
                  </a:cubicBezTo>
                  <a:lnTo>
                    <a:pt x="1372" y="1047"/>
                  </a:lnTo>
                  <a:cubicBezTo>
                    <a:pt x="1372" y="816"/>
                    <a:pt x="1546" y="629"/>
                    <a:pt x="1777" y="600"/>
                  </a:cubicBezTo>
                  <a:cubicBezTo>
                    <a:pt x="1967" y="575"/>
                    <a:pt x="2208" y="554"/>
                    <a:pt x="2474" y="554"/>
                  </a:cubicBezTo>
                  <a:cubicBezTo>
                    <a:pt x="2996" y="554"/>
                    <a:pt x="3613" y="635"/>
                    <a:pt x="4130" y="932"/>
                  </a:cubicBezTo>
                  <a:lnTo>
                    <a:pt x="4130" y="816"/>
                  </a:lnTo>
                  <a:cubicBezTo>
                    <a:pt x="4130" y="715"/>
                    <a:pt x="4101" y="629"/>
                    <a:pt x="4028" y="571"/>
                  </a:cubicBezTo>
                  <a:cubicBezTo>
                    <a:pt x="3424" y="128"/>
                    <a:pt x="2674" y="0"/>
                    <a:pt x="20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8" name="Google Shape;20348;p69"/>
            <p:cNvSpPr/>
            <p:nvPr/>
          </p:nvSpPr>
          <p:spPr>
            <a:xfrm>
              <a:off x="2770186" y="3197110"/>
              <a:ext cx="36360" cy="59823"/>
            </a:xfrm>
            <a:custGeom>
              <a:avLst/>
              <a:gdLst/>
              <a:ahLst/>
              <a:cxnLst/>
              <a:rect l="l" t="t" r="r" b="b"/>
              <a:pathLst>
                <a:path w="1387" h="2282" extrusionOk="0">
                  <a:moveTo>
                    <a:pt x="246" y="1"/>
                  </a:moveTo>
                  <a:cubicBezTo>
                    <a:pt x="87" y="174"/>
                    <a:pt x="1" y="390"/>
                    <a:pt x="1" y="621"/>
                  </a:cubicBezTo>
                  <a:lnTo>
                    <a:pt x="1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1386" y="2281"/>
                  </a:lnTo>
                  <a:lnTo>
                    <a:pt x="1386" y="1516"/>
                  </a:lnTo>
                  <a:cubicBezTo>
                    <a:pt x="1372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49" name="Google Shape;20349;p69"/>
          <p:cNvGrpSpPr/>
          <p:nvPr/>
        </p:nvGrpSpPr>
        <p:grpSpPr>
          <a:xfrm>
            <a:off x="3246251" y="2895245"/>
            <a:ext cx="375792" cy="373800"/>
            <a:chOff x="3246251" y="2895245"/>
            <a:chExt cx="375792" cy="373800"/>
          </a:xfrm>
        </p:grpSpPr>
        <p:sp>
          <p:nvSpPr>
            <p:cNvPr id="20350" name="Google Shape;20350;p69"/>
            <p:cNvSpPr/>
            <p:nvPr/>
          </p:nvSpPr>
          <p:spPr>
            <a:xfrm>
              <a:off x="3246251" y="2960599"/>
              <a:ext cx="308446" cy="308446"/>
            </a:xfrm>
            <a:custGeom>
              <a:avLst/>
              <a:gdLst/>
              <a:ahLst/>
              <a:cxnLst/>
              <a:rect l="l" t="t" r="r" b="b"/>
              <a:pathLst>
                <a:path w="11766" h="11766" extrusionOk="0">
                  <a:moveTo>
                    <a:pt x="5876" y="1"/>
                  </a:moveTo>
                  <a:cubicBezTo>
                    <a:pt x="2628" y="1"/>
                    <a:pt x="0" y="2628"/>
                    <a:pt x="0" y="5876"/>
                  </a:cubicBezTo>
                  <a:cubicBezTo>
                    <a:pt x="0" y="9138"/>
                    <a:pt x="2628" y="11765"/>
                    <a:pt x="5876" y="11765"/>
                  </a:cubicBezTo>
                  <a:cubicBezTo>
                    <a:pt x="9124" y="11765"/>
                    <a:pt x="11765" y="9138"/>
                    <a:pt x="11765" y="5876"/>
                  </a:cubicBezTo>
                  <a:cubicBezTo>
                    <a:pt x="11765" y="2628"/>
                    <a:pt x="9124" y="1"/>
                    <a:pt x="587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1" name="Google Shape;20351;p69"/>
            <p:cNvSpPr/>
            <p:nvPr/>
          </p:nvSpPr>
          <p:spPr>
            <a:xfrm>
              <a:off x="3400264" y="3108556"/>
              <a:ext cx="154039" cy="12531"/>
            </a:xfrm>
            <a:custGeom>
              <a:avLst/>
              <a:gdLst/>
              <a:ahLst/>
              <a:cxnLst/>
              <a:rect l="l" t="t" r="r" b="b"/>
              <a:pathLst>
                <a:path w="58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5876" y="477"/>
                  </a:lnTo>
                  <a:lnTo>
                    <a:pt x="5876" y="246"/>
                  </a:lnTo>
                  <a:lnTo>
                    <a:pt x="587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2" name="Google Shape;20352;p69"/>
            <p:cNvSpPr/>
            <p:nvPr/>
          </p:nvSpPr>
          <p:spPr>
            <a:xfrm>
              <a:off x="3529687" y="2895245"/>
              <a:ext cx="92355" cy="89970"/>
            </a:xfrm>
            <a:custGeom>
              <a:avLst/>
              <a:gdLst/>
              <a:ahLst/>
              <a:cxnLst/>
              <a:rect l="l" t="t" r="r" b="b"/>
              <a:pathLst>
                <a:path w="3523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" y="3432"/>
                  </a:lnTo>
                  <a:lnTo>
                    <a:pt x="1127" y="3432"/>
                  </a:lnTo>
                  <a:cubicBezTo>
                    <a:pt x="1314" y="3432"/>
                    <a:pt x="1487" y="3360"/>
                    <a:pt x="1632" y="3230"/>
                  </a:cubicBezTo>
                  <a:lnTo>
                    <a:pt x="3364" y="1483"/>
                  </a:lnTo>
                  <a:cubicBezTo>
                    <a:pt x="3523" y="1339"/>
                    <a:pt x="3422" y="1079"/>
                    <a:pt x="3205" y="1079"/>
                  </a:cubicBezTo>
                  <a:lnTo>
                    <a:pt x="2368" y="1079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3" name="Google Shape;20353;p69"/>
            <p:cNvSpPr/>
            <p:nvPr/>
          </p:nvSpPr>
          <p:spPr>
            <a:xfrm>
              <a:off x="3529687" y="2895245"/>
              <a:ext cx="62103" cy="89970"/>
            </a:xfrm>
            <a:custGeom>
              <a:avLst/>
              <a:gdLst/>
              <a:ahLst/>
              <a:cxnLst/>
              <a:rect l="l" t="t" r="r" b="b"/>
              <a:pathLst>
                <a:path w="2369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5" y="3432"/>
                  </a:lnTo>
                  <a:lnTo>
                    <a:pt x="2354" y="1093"/>
                  </a:lnTo>
                  <a:lnTo>
                    <a:pt x="2354" y="242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4" name="Google Shape;20354;p69"/>
            <p:cNvSpPr/>
            <p:nvPr/>
          </p:nvSpPr>
          <p:spPr>
            <a:xfrm>
              <a:off x="3283345" y="2997693"/>
              <a:ext cx="234257" cy="234257"/>
            </a:xfrm>
            <a:custGeom>
              <a:avLst/>
              <a:gdLst/>
              <a:ahLst/>
              <a:cxnLst/>
              <a:rect l="l" t="t" r="r" b="b"/>
              <a:pathLst>
                <a:path w="8936" h="8936" extrusionOk="0">
                  <a:moveTo>
                    <a:pt x="4461" y="0"/>
                  </a:moveTo>
                  <a:cubicBezTo>
                    <a:pt x="1992" y="0"/>
                    <a:pt x="0" y="1992"/>
                    <a:pt x="0" y="4461"/>
                  </a:cubicBezTo>
                  <a:cubicBezTo>
                    <a:pt x="0" y="6944"/>
                    <a:pt x="1992" y="8936"/>
                    <a:pt x="4461" y="8936"/>
                  </a:cubicBezTo>
                  <a:cubicBezTo>
                    <a:pt x="6929" y="8936"/>
                    <a:pt x="8936" y="6944"/>
                    <a:pt x="8936" y="4461"/>
                  </a:cubicBezTo>
                  <a:cubicBezTo>
                    <a:pt x="8936" y="1992"/>
                    <a:pt x="6929" y="0"/>
                    <a:pt x="44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5" name="Google Shape;20355;p69"/>
            <p:cNvSpPr/>
            <p:nvPr/>
          </p:nvSpPr>
          <p:spPr>
            <a:xfrm>
              <a:off x="3400264" y="3108556"/>
              <a:ext cx="117338" cy="12531"/>
            </a:xfrm>
            <a:custGeom>
              <a:avLst/>
              <a:gdLst/>
              <a:ahLst/>
              <a:cxnLst/>
              <a:rect l="l" t="t" r="r" b="b"/>
              <a:pathLst>
                <a:path w="44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4461" y="477"/>
                  </a:lnTo>
                  <a:cubicBezTo>
                    <a:pt x="4461" y="390"/>
                    <a:pt x="4476" y="318"/>
                    <a:pt x="4476" y="246"/>
                  </a:cubicBezTo>
                  <a:cubicBezTo>
                    <a:pt x="4476" y="160"/>
                    <a:pt x="4476" y="87"/>
                    <a:pt x="446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6" name="Google Shape;20356;p69"/>
            <p:cNvSpPr/>
            <p:nvPr/>
          </p:nvSpPr>
          <p:spPr>
            <a:xfrm>
              <a:off x="3313990" y="3028338"/>
              <a:ext cx="172573" cy="172967"/>
            </a:xfrm>
            <a:custGeom>
              <a:avLst/>
              <a:gdLst/>
              <a:ahLst/>
              <a:cxnLst/>
              <a:rect l="l" t="t" r="r" b="b"/>
              <a:pathLst>
                <a:path w="6583" h="6598" extrusionOk="0">
                  <a:moveTo>
                    <a:pt x="3292" y="0"/>
                  </a:moveTo>
                  <a:cubicBezTo>
                    <a:pt x="1473" y="0"/>
                    <a:pt x="0" y="1487"/>
                    <a:pt x="0" y="3292"/>
                  </a:cubicBezTo>
                  <a:cubicBezTo>
                    <a:pt x="0" y="5111"/>
                    <a:pt x="1473" y="6597"/>
                    <a:pt x="3292" y="6597"/>
                  </a:cubicBezTo>
                  <a:cubicBezTo>
                    <a:pt x="5111" y="6597"/>
                    <a:pt x="6583" y="5111"/>
                    <a:pt x="6583" y="3292"/>
                  </a:cubicBezTo>
                  <a:cubicBezTo>
                    <a:pt x="6583" y="1487"/>
                    <a:pt x="5111" y="0"/>
                    <a:pt x="329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7" name="Google Shape;20357;p69"/>
            <p:cNvSpPr/>
            <p:nvPr/>
          </p:nvSpPr>
          <p:spPr>
            <a:xfrm>
              <a:off x="3400264" y="3108556"/>
              <a:ext cx="86693" cy="12531"/>
            </a:xfrm>
            <a:custGeom>
              <a:avLst/>
              <a:gdLst/>
              <a:ahLst/>
              <a:cxnLst/>
              <a:rect l="l" t="t" r="r" b="b"/>
              <a:pathLst>
                <a:path w="3307" h="478" extrusionOk="0">
                  <a:moveTo>
                    <a:pt x="1" y="1"/>
                  </a:moveTo>
                  <a:lnTo>
                    <a:pt x="1" y="477"/>
                  </a:lnTo>
                  <a:lnTo>
                    <a:pt x="3292" y="477"/>
                  </a:lnTo>
                  <a:cubicBezTo>
                    <a:pt x="3292" y="390"/>
                    <a:pt x="3306" y="318"/>
                    <a:pt x="3306" y="246"/>
                  </a:cubicBezTo>
                  <a:cubicBezTo>
                    <a:pt x="3306" y="160"/>
                    <a:pt x="3306" y="87"/>
                    <a:pt x="329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8" name="Google Shape;20358;p69"/>
            <p:cNvSpPr/>
            <p:nvPr/>
          </p:nvSpPr>
          <p:spPr>
            <a:xfrm>
              <a:off x="3351084" y="3065432"/>
              <a:ext cx="98778" cy="98778"/>
            </a:xfrm>
            <a:custGeom>
              <a:avLst/>
              <a:gdLst/>
              <a:ahLst/>
              <a:cxnLst/>
              <a:rect l="l" t="t" r="r" b="b"/>
              <a:pathLst>
                <a:path w="3768" h="3768" extrusionOk="0">
                  <a:moveTo>
                    <a:pt x="1877" y="0"/>
                  </a:moveTo>
                  <a:cubicBezTo>
                    <a:pt x="837" y="0"/>
                    <a:pt x="0" y="837"/>
                    <a:pt x="0" y="1877"/>
                  </a:cubicBezTo>
                  <a:cubicBezTo>
                    <a:pt x="0" y="2930"/>
                    <a:pt x="837" y="3768"/>
                    <a:pt x="1877" y="3768"/>
                  </a:cubicBezTo>
                  <a:cubicBezTo>
                    <a:pt x="2916" y="3768"/>
                    <a:pt x="3768" y="2930"/>
                    <a:pt x="3768" y="1877"/>
                  </a:cubicBezTo>
                  <a:cubicBezTo>
                    <a:pt x="3768" y="837"/>
                    <a:pt x="2916" y="0"/>
                    <a:pt x="18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9" name="Google Shape;20359;p69"/>
            <p:cNvSpPr/>
            <p:nvPr/>
          </p:nvSpPr>
          <p:spPr>
            <a:xfrm>
              <a:off x="3400264" y="3108556"/>
              <a:ext cx="49599" cy="12531"/>
            </a:xfrm>
            <a:custGeom>
              <a:avLst/>
              <a:gdLst/>
              <a:ahLst/>
              <a:cxnLst/>
              <a:rect l="l" t="t" r="r" b="b"/>
              <a:pathLst>
                <a:path w="1892" h="478" extrusionOk="0">
                  <a:moveTo>
                    <a:pt x="1" y="1"/>
                  </a:moveTo>
                  <a:lnTo>
                    <a:pt x="1" y="477"/>
                  </a:lnTo>
                  <a:lnTo>
                    <a:pt x="1877" y="477"/>
                  </a:lnTo>
                  <a:cubicBezTo>
                    <a:pt x="1892" y="318"/>
                    <a:pt x="1892" y="160"/>
                    <a:pt x="187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0" name="Google Shape;20360;p69"/>
            <p:cNvSpPr/>
            <p:nvPr/>
          </p:nvSpPr>
          <p:spPr>
            <a:xfrm>
              <a:off x="3381730" y="3096445"/>
              <a:ext cx="37120" cy="36753"/>
            </a:xfrm>
            <a:custGeom>
              <a:avLst/>
              <a:gdLst/>
              <a:ahLst/>
              <a:cxnLst/>
              <a:rect l="l" t="t" r="r" b="b"/>
              <a:pathLst>
                <a:path w="1416" h="1402" extrusionOk="0">
                  <a:moveTo>
                    <a:pt x="708" y="1"/>
                  </a:moveTo>
                  <a:cubicBezTo>
                    <a:pt x="318" y="1"/>
                    <a:pt x="0" y="318"/>
                    <a:pt x="0" y="694"/>
                  </a:cubicBezTo>
                  <a:cubicBezTo>
                    <a:pt x="0" y="1083"/>
                    <a:pt x="318" y="1401"/>
                    <a:pt x="708" y="1401"/>
                  </a:cubicBezTo>
                  <a:cubicBezTo>
                    <a:pt x="1097" y="1401"/>
                    <a:pt x="1415" y="1083"/>
                    <a:pt x="1415" y="694"/>
                  </a:cubicBezTo>
                  <a:cubicBezTo>
                    <a:pt x="1415" y="318"/>
                    <a:pt x="1097" y="1"/>
                    <a:pt x="708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1" name="Google Shape;20361;p69"/>
            <p:cNvSpPr/>
            <p:nvPr/>
          </p:nvSpPr>
          <p:spPr>
            <a:xfrm>
              <a:off x="3400264" y="3108556"/>
              <a:ext cx="18953" cy="12531"/>
            </a:xfrm>
            <a:custGeom>
              <a:avLst/>
              <a:gdLst/>
              <a:ahLst/>
              <a:cxnLst/>
              <a:rect l="l" t="t" r="r" b="b"/>
              <a:pathLst>
                <a:path w="723" h="478" extrusionOk="0">
                  <a:moveTo>
                    <a:pt x="1" y="1"/>
                  </a:moveTo>
                  <a:lnTo>
                    <a:pt x="1" y="477"/>
                  </a:lnTo>
                  <a:lnTo>
                    <a:pt x="679" y="477"/>
                  </a:lnTo>
                  <a:cubicBezTo>
                    <a:pt x="722" y="318"/>
                    <a:pt x="722" y="160"/>
                    <a:pt x="679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2" name="Google Shape;20362;p69"/>
            <p:cNvSpPr/>
            <p:nvPr/>
          </p:nvSpPr>
          <p:spPr>
            <a:xfrm>
              <a:off x="3391429" y="3079431"/>
              <a:ext cx="44434" cy="41603"/>
            </a:xfrm>
            <a:custGeom>
              <a:avLst/>
              <a:gdLst/>
              <a:ahLst/>
              <a:cxnLst/>
              <a:rect l="l" t="t" r="r" b="b"/>
              <a:pathLst>
                <a:path w="1695" h="1587" extrusionOk="0">
                  <a:moveTo>
                    <a:pt x="1348" y="0"/>
                  </a:moveTo>
                  <a:lnTo>
                    <a:pt x="179" y="1184"/>
                  </a:lnTo>
                  <a:cubicBezTo>
                    <a:pt x="1" y="1351"/>
                    <a:pt x="157" y="1586"/>
                    <a:pt x="344" y="1586"/>
                  </a:cubicBezTo>
                  <a:cubicBezTo>
                    <a:pt x="400" y="1586"/>
                    <a:pt x="458" y="1566"/>
                    <a:pt x="511" y="1516"/>
                  </a:cubicBezTo>
                  <a:lnTo>
                    <a:pt x="1695" y="332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3" name="Google Shape;20363;p69"/>
            <p:cNvSpPr/>
            <p:nvPr/>
          </p:nvSpPr>
          <p:spPr>
            <a:xfrm>
              <a:off x="3420056" y="2908038"/>
              <a:ext cx="189718" cy="185052"/>
            </a:xfrm>
            <a:custGeom>
              <a:avLst/>
              <a:gdLst/>
              <a:ahLst/>
              <a:cxnLst/>
              <a:rect l="l" t="t" r="r" b="b"/>
              <a:pathLst>
                <a:path w="7237" h="7059" extrusionOk="0">
                  <a:moveTo>
                    <a:pt x="6897" y="1"/>
                  </a:moveTo>
                  <a:cubicBezTo>
                    <a:pt x="6843" y="1"/>
                    <a:pt x="6787" y="22"/>
                    <a:pt x="6738" y="71"/>
                  </a:cubicBezTo>
                  <a:lnTo>
                    <a:pt x="141" y="6668"/>
                  </a:lnTo>
                  <a:cubicBezTo>
                    <a:pt x="0" y="6809"/>
                    <a:pt x="92" y="7058"/>
                    <a:pt x="297" y="7058"/>
                  </a:cubicBezTo>
                  <a:cubicBezTo>
                    <a:pt x="302" y="7058"/>
                    <a:pt x="308" y="7058"/>
                    <a:pt x="314" y="7058"/>
                  </a:cubicBezTo>
                  <a:cubicBezTo>
                    <a:pt x="372" y="7058"/>
                    <a:pt x="429" y="7043"/>
                    <a:pt x="473" y="6986"/>
                  </a:cubicBezTo>
                  <a:lnTo>
                    <a:pt x="7070" y="403"/>
                  </a:lnTo>
                  <a:cubicBezTo>
                    <a:pt x="7237" y="236"/>
                    <a:pt x="7078" y="1"/>
                    <a:pt x="68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64" name="Google Shape;20364;p69"/>
          <p:cNvGrpSpPr/>
          <p:nvPr/>
        </p:nvGrpSpPr>
        <p:grpSpPr>
          <a:xfrm>
            <a:off x="3791182" y="2895454"/>
            <a:ext cx="234650" cy="373590"/>
            <a:chOff x="3791182" y="2895454"/>
            <a:chExt cx="234650" cy="373590"/>
          </a:xfrm>
        </p:grpSpPr>
        <p:sp>
          <p:nvSpPr>
            <p:cNvPr id="20365" name="Google Shape;20365;p69"/>
            <p:cNvSpPr/>
            <p:nvPr/>
          </p:nvSpPr>
          <p:spPr>
            <a:xfrm>
              <a:off x="3905479" y="2895454"/>
              <a:ext cx="30278" cy="35652"/>
            </a:xfrm>
            <a:custGeom>
              <a:avLst/>
              <a:gdLst/>
              <a:ahLst/>
              <a:cxnLst/>
              <a:rect l="l" t="t" r="r" b="b"/>
              <a:pathLst>
                <a:path w="1155" h="1360" extrusionOk="0">
                  <a:moveTo>
                    <a:pt x="133" y="0"/>
                  </a:moveTo>
                  <a:cubicBezTo>
                    <a:pt x="58" y="0"/>
                    <a:pt x="0" y="55"/>
                    <a:pt x="0" y="133"/>
                  </a:cubicBezTo>
                  <a:lnTo>
                    <a:pt x="0" y="1129"/>
                  </a:lnTo>
                  <a:lnTo>
                    <a:pt x="1155" y="1360"/>
                  </a:lnTo>
                  <a:cubicBezTo>
                    <a:pt x="1155" y="306"/>
                    <a:pt x="476" y="60"/>
                    <a:pt x="159" y="3"/>
                  </a:cubicBezTo>
                  <a:cubicBezTo>
                    <a:pt x="150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6" name="Google Shape;20366;p69"/>
            <p:cNvSpPr/>
            <p:nvPr/>
          </p:nvSpPr>
          <p:spPr>
            <a:xfrm>
              <a:off x="3881623" y="2918969"/>
              <a:ext cx="138520" cy="265689"/>
            </a:xfrm>
            <a:custGeom>
              <a:avLst/>
              <a:gdLst/>
              <a:ahLst/>
              <a:cxnLst/>
              <a:rect l="l" t="t" r="r" b="b"/>
              <a:pathLst>
                <a:path w="5284" h="10135" extrusionOk="0">
                  <a:moveTo>
                    <a:pt x="419" y="1"/>
                  </a:moveTo>
                  <a:cubicBezTo>
                    <a:pt x="304" y="1"/>
                    <a:pt x="203" y="73"/>
                    <a:pt x="188" y="174"/>
                  </a:cubicBezTo>
                  <a:lnTo>
                    <a:pt x="1" y="1155"/>
                  </a:lnTo>
                  <a:lnTo>
                    <a:pt x="2758" y="5760"/>
                  </a:lnTo>
                  <a:lnTo>
                    <a:pt x="2989" y="10134"/>
                  </a:lnTo>
                  <a:lnTo>
                    <a:pt x="4129" y="10134"/>
                  </a:lnTo>
                  <a:cubicBezTo>
                    <a:pt x="4129" y="7363"/>
                    <a:pt x="5284" y="6684"/>
                    <a:pt x="5284" y="4144"/>
                  </a:cubicBezTo>
                  <a:cubicBezTo>
                    <a:pt x="5284" y="275"/>
                    <a:pt x="1329" y="15"/>
                    <a:pt x="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7" name="Google Shape;20367;p69"/>
            <p:cNvSpPr/>
            <p:nvPr/>
          </p:nvSpPr>
          <p:spPr>
            <a:xfrm>
              <a:off x="3791182" y="2940885"/>
              <a:ext cx="223299" cy="255491"/>
            </a:xfrm>
            <a:custGeom>
              <a:avLst/>
              <a:gdLst/>
              <a:ahLst/>
              <a:cxnLst/>
              <a:rect l="l" t="t" r="r" b="b"/>
              <a:pathLst>
                <a:path w="8518" h="9746" extrusionOk="0">
                  <a:moveTo>
                    <a:pt x="3367" y="0"/>
                  </a:moveTo>
                  <a:cubicBezTo>
                    <a:pt x="3145" y="0"/>
                    <a:pt x="2923" y="10"/>
                    <a:pt x="2700" y="31"/>
                  </a:cubicBezTo>
                  <a:cubicBezTo>
                    <a:pt x="2469" y="60"/>
                    <a:pt x="2281" y="262"/>
                    <a:pt x="2296" y="493"/>
                  </a:cubicBezTo>
                  <a:lnTo>
                    <a:pt x="2296" y="781"/>
                  </a:lnTo>
                  <a:lnTo>
                    <a:pt x="159" y="2903"/>
                  </a:lnTo>
                  <a:cubicBezTo>
                    <a:pt x="58" y="3019"/>
                    <a:pt x="1" y="3163"/>
                    <a:pt x="29" y="3322"/>
                  </a:cubicBezTo>
                  <a:lnTo>
                    <a:pt x="188" y="4087"/>
                  </a:lnTo>
                  <a:cubicBezTo>
                    <a:pt x="203" y="4174"/>
                    <a:pt x="275" y="4246"/>
                    <a:pt x="361" y="4260"/>
                  </a:cubicBezTo>
                  <a:cubicBezTo>
                    <a:pt x="616" y="4315"/>
                    <a:pt x="853" y="4338"/>
                    <a:pt x="1071" y="4338"/>
                  </a:cubicBezTo>
                  <a:cubicBezTo>
                    <a:pt x="1889" y="4338"/>
                    <a:pt x="2444" y="4009"/>
                    <a:pt x="2729" y="3770"/>
                  </a:cubicBezTo>
                  <a:cubicBezTo>
                    <a:pt x="2816" y="3700"/>
                    <a:pt x="2930" y="3661"/>
                    <a:pt x="3045" y="3661"/>
                  </a:cubicBezTo>
                  <a:cubicBezTo>
                    <a:pt x="3120" y="3661"/>
                    <a:pt x="3195" y="3678"/>
                    <a:pt x="3263" y="3712"/>
                  </a:cubicBezTo>
                  <a:cubicBezTo>
                    <a:pt x="3612" y="3930"/>
                    <a:pt x="4018" y="4033"/>
                    <a:pt x="4426" y="4033"/>
                  </a:cubicBezTo>
                  <a:cubicBezTo>
                    <a:pt x="4559" y="4033"/>
                    <a:pt x="4691" y="4022"/>
                    <a:pt x="4822" y="4000"/>
                  </a:cubicBezTo>
                  <a:lnTo>
                    <a:pt x="4822" y="4000"/>
                  </a:lnTo>
                  <a:cubicBezTo>
                    <a:pt x="2729" y="6108"/>
                    <a:pt x="2065" y="7537"/>
                    <a:pt x="2065" y="8374"/>
                  </a:cubicBezTo>
                  <a:cubicBezTo>
                    <a:pt x="2065" y="8908"/>
                    <a:pt x="2310" y="9428"/>
                    <a:pt x="2743" y="9746"/>
                  </a:cubicBezTo>
                  <a:lnTo>
                    <a:pt x="7810" y="9746"/>
                  </a:lnTo>
                  <a:cubicBezTo>
                    <a:pt x="7810" y="9746"/>
                    <a:pt x="7059" y="8605"/>
                    <a:pt x="7882" y="4794"/>
                  </a:cubicBezTo>
                  <a:cubicBezTo>
                    <a:pt x="8517" y="1864"/>
                    <a:pt x="7088" y="810"/>
                    <a:pt x="5472" y="291"/>
                  </a:cubicBezTo>
                  <a:cubicBezTo>
                    <a:pt x="4789" y="103"/>
                    <a:pt x="4081" y="0"/>
                    <a:pt x="3367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8" name="Google Shape;20368;p69"/>
            <p:cNvSpPr/>
            <p:nvPr/>
          </p:nvSpPr>
          <p:spPr>
            <a:xfrm>
              <a:off x="3869145" y="2961726"/>
              <a:ext cx="12138" cy="17826"/>
            </a:xfrm>
            <a:custGeom>
              <a:avLst/>
              <a:gdLst/>
              <a:ahLst/>
              <a:cxnLst/>
              <a:rect l="l" t="t" r="r" b="b"/>
              <a:pathLst>
                <a:path w="463" h="680" extrusionOk="0">
                  <a:moveTo>
                    <a:pt x="231" y="1"/>
                  </a:moveTo>
                  <a:cubicBezTo>
                    <a:pt x="123" y="1"/>
                    <a:pt x="15" y="73"/>
                    <a:pt x="0" y="217"/>
                  </a:cubicBezTo>
                  <a:lnTo>
                    <a:pt x="0" y="448"/>
                  </a:lnTo>
                  <a:cubicBezTo>
                    <a:pt x="0" y="564"/>
                    <a:pt x="101" y="679"/>
                    <a:pt x="231" y="679"/>
                  </a:cubicBezTo>
                  <a:cubicBezTo>
                    <a:pt x="361" y="679"/>
                    <a:pt x="462" y="564"/>
                    <a:pt x="462" y="448"/>
                  </a:cubicBezTo>
                  <a:lnTo>
                    <a:pt x="462" y="217"/>
                  </a:lnTo>
                  <a:cubicBezTo>
                    <a:pt x="448" y="73"/>
                    <a:pt x="339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9" name="Google Shape;20369;p69"/>
            <p:cNvSpPr/>
            <p:nvPr/>
          </p:nvSpPr>
          <p:spPr>
            <a:xfrm>
              <a:off x="3793069" y="3004247"/>
              <a:ext cx="155193" cy="186467"/>
            </a:xfrm>
            <a:custGeom>
              <a:avLst/>
              <a:gdLst/>
              <a:ahLst/>
              <a:cxnLst/>
              <a:rect l="l" t="t" r="r" b="b"/>
              <a:pathLst>
                <a:path w="5920" h="7113" extrusionOk="0">
                  <a:moveTo>
                    <a:pt x="3146" y="1"/>
                  </a:moveTo>
                  <a:cubicBezTo>
                    <a:pt x="2981" y="1"/>
                    <a:pt x="2828" y="55"/>
                    <a:pt x="2686" y="198"/>
                  </a:cubicBezTo>
                  <a:cubicBezTo>
                    <a:pt x="2244" y="639"/>
                    <a:pt x="1380" y="1081"/>
                    <a:pt x="169" y="1081"/>
                  </a:cubicBezTo>
                  <a:cubicBezTo>
                    <a:pt x="114" y="1081"/>
                    <a:pt x="58" y="1080"/>
                    <a:pt x="1" y="1078"/>
                  </a:cubicBezTo>
                  <a:lnTo>
                    <a:pt x="1" y="1078"/>
                  </a:lnTo>
                  <a:lnTo>
                    <a:pt x="116" y="1670"/>
                  </a:lnTo>
                  <a:cubicBezTo>
                    <a:pt x="145" y="1757"/>
                    <a:pt x="217" y="1829"/>
                    <a:pt x="304" y="1843"/>
                  </a:cubicBezTo>
                  <a:cubicBezTo>
                    <a:pt x="556" y="1898"/>
                    <a:pt x="790" y="1921"/>
                    <a:pt x="1006" y="1921"/>
                  </a:cubicBezTo>
                  <a:cubicBezTo>
                    <a:pt x="1817" y="1921"/>
                    <a:pt x="2375" y="1592"/>
                    <a:pt x="2671" y="1353"/>
                  </a:cubicBezTo>
                  <a:cubicBezTo>
                    <a:pt x="2759" y="1283"/>
                    <a:pt x="2867" y="1244"/>
                    <a:pt x="2978" y="1244"/>
                  </a:cubicBezTo>
                  <a:cubicBezTo>
                    <a:pt x="3050" y="1244"/>
                    <a:pt x="3123" y="1261"/>
                    <a:pt x="3191" y="1295"/>
                  </a:cubicBezTo>
                  <a:cubicBezTo>
                    <a:pt x="3551" y="1513"/>
                    <a:pt x="3951" y="1616"/>
                    <a:pt x="4356" y="1616"/>
                  </a:cubicBezTo>
                  <a:cubicBezTo>
                    <a:pt x="4487" y="1616"/>
                    <a:pt x="4619" y="1605"/>
                    <a:pt x="4750" y="1583"/>
                  </a:cubicBezTo>
                  <a:lnTo>
                    <a:pt x="4750" y="1583"/>
                  </a:lnTo>
                  <a:cubicBezTo>
                    <a:pt x="2642" y="3691"/>
                    <a:pt x="1993" y="5120"/>
                    <a:pt x="1993" y="5957"/>
                  </a:cubicBezTo>
                  <a:cubicBezTo>
                    <a:pt x="1993" y="6376"/>
                    <a:pt x="2152" y="6795"/>
                    <a:pt x="2440" y="7112"/>
                  </a:cubicBezTo>
                  <a:lnTo>
                    <a:pt x="3841" y="7112"/>
                  </a:lnTo>
                  <a:lnTo>
                    <a:pt x="3841" y="6881"/>
                  </a:lnTo>
                  <a:lnTo>
                    <a:pt x="3826" y="6881"/>
                  </a:lnTo>
                  <a:cubicBezTo>
                    <a:pt x="3826" y="6881"/>
                    <a:pt x="2902" y="5264"/>
                    <a:pt x="4519" y="3431"/>
                  </a:cubicBezTo>
                  <a:cubicBezTo>
                    <a:pt x="5919" y="1814"/>
                    <a:pt x="5905" y="963"/>
                    <a:pt x="5789" y="631"/>
                  </a:cubicBezTo>
                  <a:cubicBezTo>
                    <a:pt x="5750" y="527"/>
                    <a:pt x="5653" y="470"/>
                    <a:pt x="5550" y="470"/>
                  </a:cubicBezTo>
                  <a:cubicBezTo>
                    <a:pt x="5538" y="470"/>
                    <a:pt x="5527" y="470"/>
                    <a:pt x="5515" y="472"/>
                  </a:cubicBezTo>
                  <a:cubicBezTo>
                    <a:pt x="5366" y="509"/>
                    <a:pt x="5223" y="524"/>
                    <a:pt x="5085" y="524"/>
                  </a:cubicBezTo>
                  <a:cubicBezTo>
                    <a:pt x="4286" y="524"/>
                    <a:pt x="3658" y="1"/>
                    <a:pt x="314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0" name="Google Shape;20370;p69"/>
            <p:cNvSpPr/>
            <p:nvPr/>
          </p:nvSpPr>
          <p:spPr>
            <a:xfrm>
              <a:off x="3833178" y="3184632"/>
              <a:ext cx="180936" cy="30305"/>
            </a:xfrm>
            <a:custGeom>
              <a:avLst/>
              <a:gdLst/>
              <a:ahLst/>
              <a:cxnLst/>
              <a:rect l="l" t="t" r="r" b="b"/>
              <a:pathLst>
                <a:path w="6902" h="1156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6901" y="1155"/>
                  </a:lnTo>
                  <a:lnTo>
                    <a:pt x="6901" y="462"/>
                  </a:lnTo>
                  <a:cubicBezTo>
                    <a:pt x="6901" y="202"/>
                    <a:pt x="6699" y="0"/>
                    <a:pt x="64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1" name="Google Shape;20371;p69"/>
            <p:cNvSpPr/>
            <p:nvPr/>
          </p:nvSpPr>
          <p:spPr>
            <a:xfrm>
              <a:off x="3833178" y="3184632"/>
              <a:ext cx="60216" cy="30305"/>
            </a:xfrm>
            <a:custGeom>
              <a:avLst/>
              <a:gdLst/>
              <a:ahLst/>
              <a:cxnLst/>
              <a:rect l="l" t="t" r="r" b="b"/>
              <a:pathLst>
                <a:path w="2297" h="115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1849" y="1155"/>
                  </a:lnTo>
                  <a:lnTo>
                    <a:pt x="1849" y="462"/>
                  </a:lnTo>
                  <a:cubicBezTo>
                    <a:pt x="1849" y="202"/>
                    <a:pt x="2051" y="0"/>
                    <a:pt x="229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2" name="Google Shape;20372;p69"/>
            <p:cNvSpPr/>
            <p:nvPr/>
          </p:nvSpPr>
          <p:spPr>
            <a:xfrm>
              <a:off x="3821067" y="3208855"/>
              <a:ext cx="204765" cy="60190"/>
            </a:xfrm>
            <a:custGeom>
              <a:avLst/>
              <a:gdLst/>
              <a:ahLst/>
              <a:cxnLst/>
              <a:rect l="l" t="t" r="r" b="b"/>
              <a:pathLst>
                <a:path w="7811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7363" y="2295"/>
                  </a:lnTo>
                  <a:cubicBezTo>
                    <a:pt x="7608" y="2295"/>
                    <a:pt x="7811" y="2093"/>
                    <a:pt x="7811" y="1833"/>
                  </a:cubicBezTo>
                  <a:lnTo>
                    <a:pt x="7811" y="462"/>
                  </a:lnTo>
                  <a:cubicBezTo>
                    <a:pt x="7811" y="202"/>
                    <a:pt x="7608" y="0"/>
                    <a:pt x="736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3" name="Google Shape;20373;p69"/>
            <p:cNvSpPr/>
            <p:nvPr/>
          </p:nvSpPr>
          <p:spPr>
            <a:xfrm>
              <a:off x="3821067" y="3208855"/>
              <a:ext cx="78383" cy="60190"/>
            </a:xfrm>
            <a:custGeom>
              <a:avLst/>
              <a:gdLst/>
              <a:ahLst/>
              <a:cxnLst/>
              <a:rect l="l" t="t" r="r" b="b"/>
              <a:pathLst>
                <a:path w="2990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2989" y="2295"/>
                  </a:lnTo>
                  <a:cubicBezTo>
                    <a:pt x="2729" y="2295"/>
                    <a:pt x="2527" y="2093"/>
                    <a:pt x="2527" y="1833"/>
                  </a:cubicBezTo>
                  <a:lnTo>
                    <a:pt x="2527" y="448"/>
                  </a:lnTo>
                  <a:cubicBezTo>
                    <a:pt x="2527" y="202"/>
                    <a:pt x="2729" y="0"/>
                    <a:pt x="29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74" name="Google Shape;20374;p69"/>
          <p:cNvGrpSpPr/>
          <p:nvPr/>
        </p:nvGrpSpPr>
        <p:grpSpPr>
          <a:xfrm>
            <a:off x="7042995" y="2489463"/>
            <a:ext cx="364441" cy="256225"/>
            <a:chOff x="7042995" y="2489463"/>
            <a:chExt cx="364441" cy="256225"/>
          </a:xfrm>
        </p:grpSpPr>
        <p:sp>
          <p:nvSpPr>
            <p:cNvPr id="20375" name="Google Shape;20375;p69"/>
            <p:cNvSpPr/>
            <p:nvPr/>
          </p:nvSpPr>
          <p:spPr>
            <a:xfrm>
              <a:off x="7042995" y="2526164"/>
              <a:ext cx="364441" cy="219524"/>
            </a:xfrm>
            <a:custGeom>
              <a:avLst/>
              <a:gdLst/>
              <a:ahLst/>
              <a:cxnLst/>
              <a:rect l="l" t="t" r="r" b="b"/>
              <a:pathLst>
                <a:path w="13902" h="8374" extrusionOk="0">
                  <a:moveTo>
                    <a:pt x="6944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77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80" y="7839"/>
                    <a:pt x="6121" y="8373"/>
                    <a:pt x="6944" y="8373"/>
                  </a:cubicBezTo>
                  <a:cubicBezTo>
                    <a:pt x="7781" y="8373"/>
                    <a:pt x="9023" y="7839"/>
                    <a:pt x="10639" y="6800"/>
                  </a:cubicBezTo>
                  <a:cubicBezTo>
                    <a:pt x="11679" y="6107"/>
                    <a:pt x="12689" y="5371"/>
                    <a:pt x="13656" y="4591"/>
                  </a:cubicBezTo>
                  <a:cubicBezTo>
                    <a:pt x="13902" y="4375"/>
                    <a:pt x="13902" y="3999"/>
                    <a:pt x="13656" y="3797"/>
                  </a:cubicBezTo>
                  <a:cubicBezTo>
                    <a:pt x="12689" y="3003"/>
                    <a:pt x="11679" y="2267"/>
                    <a:pt x="10639" y="1574"/>
                  </a:cubicBezTo>
                  <a:cubicBezTo>
                    <a:pt x="9023" y="535"/>
                    <a:pt x="7781" y="1"/>
                    <a:pt x="694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6" name="Google Shape;20376;p69"/>
            <p:cNvSpPr/>
            <p:nvPr/>
          </p:nvSpPr>
          <p:spPr>
            <a:xfrm>
              <a:off x="7042995" y="2526164"/>
              <a:ext cx="200204" cy="219524"/>
            </a:xfrm>
            <a:custGeom>
              <a:avLst/>
              <a:gdLst/>
              <a:ahLst/>
              <a:cxnLst/>
              <a:rect l="l" t="t" r="r" b="b"/>
              <a:pathLst>
                <a:path w="7637" h="8374" extrusionOk="0">
                  <a:moveTo>
                    <a:pt x="6958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91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94" y="7854"/>
                    <a:pt x="6121" y="8373"/>
                    <a:pt x="6944" y="8373"/>
                  </a:cubicBezTo>
                  <a:cubicBezTo>
                    <a:pt x="7189" y="8373"/>
                    <a:pt x="7420" y="8344"/>
                    <a:pt x="7637" y="8272"/>
                  </a:cubicBezTo>
                  <a:cubicBezTo>
                    <a:pt x="6872" y="8085"/>
                    <a:pt x="5861" y="7594"/>
                    <a:pt x="4649" y="6800"/>
                  </a:cubicBezTo>
                  <a:cubicBezTo>
                    <a:pt x="3609" y="6107"/>
                    <a:pt x="2599" y="5371"/>
                    <a:pt x="1632" y="4577"/>
                  </a:cubicBezTo>
                  <a:cubicBezTo>
                    <a:pt x="1386" y="4375"/>
                    <a:pt x="1386" y="3999"/>
                    <a:pt x="1632" y="3797"/>
                  </a:cubicBezTo>
                  <a:cubicBezTo>
                    <a:pt x="2599" y="3003"/>
                    <a:pt x="3609" y="2267"/>
                    <a:pt x="4649" y="1574"/>
                  </a:cubicBezTo>
                  <a:cubicBezTo>
                    <a:pt x="5861" y="795"/>
                    <a:pt x="6872" y="304"/>
                    <a:pt x="7637" y="102"/>
                  </a:cubicBezTo>
                  <a:cubicBezTo>
                    <a:pt x="7420" y="44"/>
                    <a:pt x="7189" y="1"/>
                    <a:pt x="695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7" name="Google Shape;20377;p69"/>
            <p:cNvSpPr/>
            <p:nvPr/>
          </p:nvSpPr>
          <p:spPr>
            <a:xfrm>
              <a:off x="7120198" y="2557255"/>
              <a:ext cx="183557" cy="157395"/>
            </a:xfrm>
            <a:custGeom>
              <a:avLst/>
              <a:gdLst/>
              <a:ahLst/>
              <a:cxnLst/>
              <a:rect l="l" t="t" r="r" b="b"/>
              <a:pathLst>
                <a:path w="7002" h="6004" extrusionOk="0">
                  <a:moveTo>
                    <a:pt x="3981" y="1"/>
                  </a:moveTo>
                  <a:cubicBezTo>
                    <a:pt x="3246" y="1"/>
                    <a:pt x="2498" y="273"/>
                    <a:pt x="1891" y="879"/>
                  </a:cubicBezTo>
                  <a:cubicBezTo>
                    <a:pt x="0" y="2770"/>
                    <a:pt x="1328" y="6004"/>
                    <a:pt x="3999" y="6004"/>
                  </a:cubicBezTo>
                  <a:cubicBezTo>
                    <a:pt x="5659" y="6004"/>
                    <a:pt x="7002" y="4661"/>
                    <a:pt x="7002" y="3001"/>
                  </a:cubicBezTo>
                  <a:cubicBezTo>
                    <a:pt x="7002" y="1193"/>
                    <a:pt x="5520" y="1"/>
                    <a:pt x="3981" y="1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8" name="Google Shape;20378;p69"/>
            <p:cNvSpPr/>
            <p:nvPr/>
          </p:nvSpPr>
          <p:spPr>
            <a:xfrm>
              <a:off x="7146308" y="2557622"/>
              <a:ext cx="93876" cy="157002"/>
            </a:xfrm>
            <a:custGeom>
              <a:avLst/>
              <a:gdLst/>
              <a:ahLst/>
              <a:cxnLst/>
              <a:rect l="l" t="t" r="r" b="b"/>
              <a:pathLst>
                <a:path w="3581" h="5989" extrusionOk="0">
                  <a:moveTo>
                    <a:pt x="2996" y="0"/>
                  </a:moveTo>
                  <a:cubicBezTo>
                    <a:pt x="1374" y="0"/>
                    <a:pt x="0" y="1309"/>
                    <a:pt x="0" y="2987"/>
                  </a:cubicBezTo>
                  <a:cubicBezTo>
                    <a:pt x="0" y="4678"/>
                    <a:pt x="1374" y="5988"/>
                    <a:pt x="2996" y="5988"/>
                  </a:cubicBezTo>
                  <a:cubicBezTo>
                    <a:pt x="3188" y="5988"/>
                    <a:pt x="3383" y="5970"/>
                    <a:pt x="3580" y="5932"/>
                  </a:cubicBezTo>
                  <a:cubicBezTo>
                    <a:pt x="2166" y="5658"/>
                    <a:pt x="1155" y="4416"/>
                    <a:pt x="1155" y="2987"/>
                  </a:cubicBezTo>
                  <a:cubicBezTo>
                    <a:pt x="1155" y="1558"/>
                    <a:pt x="2166" y="331"/>
                    <a:pt x="3580" y="57"/>
                  </a:cubicBezTo>
                  <a:cubicBezTo>
                    <a:pt x="3383" y="18"/>
                    <a:pt x="3188" y="0"/>
                    <a:pt x="299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9" name="Google Shape;20379;p69"/>
            <p:cNvSpPr/>
            <p:nvPr/>
          </p:nvSpPr>
          <p:spPr>
            <a:xfrm>
              <a:off x="7172025" y="2596236"/>
              <a:ext cx="92749" cy="79431"/>
            </a:xfrm>
            <a:custGeom>
              <a:avLst/>
              <a:gdLst/>
              <a:ahLst/>
              <a:cxnLst/>
              <a:rect l="l" t="t" r="r" b="b"/>
              <a:pathLst>
                <a:path w="3538" h="3030" extrusionOk="0">
                  <a:moveTo>
                    <a:pt x="2011" y="1"/>
                  </a:moveTo>
                  <a:cubicBezTo>
                    <a:pt x="1640" y="1"/>
                    <a:pt x="1261" y="138"/>
                    <a:pt x="954" y="446"/>
                  </a:cubicBezTo>
                  <a:cubicBezTo>
                    <a:pt x="1" y="1398"/>
                    <a:pt x="679" y="3030"/>
                    <a:pt x="2022" y="3030"/>
                  </a:cubicBezTo>
                  <a:cubicBezTo>
                    <a:pt x="2859" y="3030"/>
                    <a:pt x="3538" y="2351"/>
                    <a:pt x="3538" y="1514"/>
                  </a:cubicBezTo>
                  <a:cubicBezTo>
                    <a:pt x="3538" y="605"/>
                    <a:pt x="2790" y="1"/>
                    <a:pt x="2011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0" name="Google Shape;20380;p69"/>
            <p:cNvSpPr/>
            <p:nvPr/>
          </p:nvSpPr>
          <p:spPr>
            <a:xfrm>
              <a:off x="7185290" y="2596420"/>
              <a:ext cx="55261" cy="79143"/>
            </a:xfrm>
            <a:custGeom>
              <a:avLst/>
              <a:gdLst/>
              <a:ahLst/>
              <a:cxnLst/>
              <a:rect l="l" t="t" r="r" b="b"/>
              <a:pathLst>
                <a:path w="2108" h="3019" extrusionOk="0">
                  <a:moveTo>
                    <a:pt x="1516" y="1"/>
                  </a:moveTo>
                  <a:cubicBezTo>
                    <a:pt x="717" y="1"/>
                    <a:pt x="0" y="637"/>
                    <a:pt x="0" y="1507"/>
                  </a:cubicBezTo>
                  <a:cubicBezTo>
                    <a:pt x="0" y="2374"/>
                    <a:pt x="713" y="3019"/>
                    <a:pt x="1509" y="3019"/>
                  </a:cubicBezTo>
                  <a:cubicBezTo>
                    <a:pt x="1706" y="3019"/>
                    <a:pt x="1909" y="2979"/>
                    <a:pt x="2108" y="2893"/>
                  </a:cubicBezTo>
                  <a:cubicBezTo>
                    <a:pt x="1545" y="2662"/>
                    <a:pt x="1184" y="2113"/>
                    <a:pt x="1184" y="1507"/>
                  </a:cubicBezTo>
                  <a:cubicBezTo>
                    <a:pt x="1184" y="901"/>
                    <a:pt x="1545" y="352"/>
                    <a:pt x="2108" y="121"/>
                  </a:cubicBezTo>
                  <a:cubicBezTo>
                    <a:pt x="1912" y="39"/>
                    <a:pt x="1711" y="1"/>
                    <a:pt x="15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1" name="Google Shape;20381;p69"/>
            <p:cNvSpPr/>
            <p:nvPr/>
          </p:nvSpPr>
          <p:spPr>
            <a:xfrm>
              <a:off x="7338360" y="2541159"/>
              <a:ext cx="35574" cy="24747"/>
            </a:xfrm>
            <a:custGeom>
              <a:avLst/>
              <a:gdLst/>
              <a:ahLst/>
              <a:cxnLst/>
              <a:rect l="l" t="t" r="r" b="b"/>
              <a:pathLst>
                <a:path w="1357" h="944" extrusionOk="0">
                  <a:moveTo>
                    <a:pt x="308" y="1"/>
                  </a:moveTo>
                  <a:cubicBezTo>
                    <a:pt x="121" y="1"/>
                    <a:pt x="0" y="266"/>
                    <a:pt x="181" y="410"/>
                  </a:cubicBezTo>
                  <a:lnTo>
                    <a:pt x="181" y="396"/>
                  </a:lnTo>
                  <a:cubicBezTo>
                    <a:pt x="426" y="555"/>
                    <a:pt x="672" y="728"/>
                    <a:pt x="917" y="901"/>
                  </a:cubicBezTo>
                  <a:cubicBezTo>
                    <a:pt x="949" y="931"/>
                    <a:pt x="984" y="944"/>
                    <a:pt x="1020" y="944"/>
                  </a:cubicBezTo>
                  <a:cubicBezTo>
                    <a:pt x="1189" y="944"/>
                    <a:pt x="1356" y="648"/>
                    <a:pt x="1177" y="540"/>
                  </a:cubicBezTo>
                  <a:cubicBezTo>
                    <a:pt x="917" y="367"/>
                    <a:pt x="672" y="179"/>
                    <a:pt x="426" y="35"/>
                  </a:cubicBezTo>
                  <a:cubicBezTo>
                    <a:pt x="386" y="11"/>
                    <a:pt x="346" y="1"/>
                    <a:pt x="30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2" name="Google Shape;20382;p69"/>
            <p:cNvSpPr/>
            <p:nvPr/>
          </p:nvSpPr>
          <p:spPr>
            <a:xfrm>
              <a:off x="7106567" y="2489463"/>
              <a:ext cx="221648" cy="56415"/>
            </a:xfrm>
            <a:custGeom>
              <a:avLst/>
              <a:gdLst/>
              <a:ahLst/>
              <a:cxnLst/>
              <a:rect l="l" t="t" r="r" b="b"/>
              <a:pathLst>
                <a:path w="8455" h="2152" extrusionOk="0">
                  <a:moveTo>
                    <a:pt x="4519" y="0"/>
                  </a:moveTo>
                  <a:cubicBezTo>
                    <a:pt x="3436" y="0"/>
                    <a:pt x="2007" y="563"/>
                    <a:pt x="188" y="1733"/>
                  </a:cubicBezTo>
                  <a:cubicBezTo>
                    <a:pt x="1" y="1848"/>
                    <a:pt x="87" y="2137"/>
                    <a:pt x="318" y="2137"/>
                  </a:cubicBezTo>
                  <a:lnTo>
                    <a:pt x="304" y="2151"/>
                  </a:lnTo>
                  <a:cubicBezTo>
                    <a:pt x="347" y="2151"/>
                    <a:pt x="390" y="2137"/>
                    <a:pt x="434" y="2108"/>
                  </a:cubicBezTo>
                  <a:cubicBezTo>
                    <a:pt x="2180" y="997"/>
                    <a:pt x="3523" y="448"/>
                    <a:pt x="4519" y="448"/>
                  </a:cubicBezTo>
                  <a:cubicBezTo>
                    <a:pt x="5414" y="448"/>
                    <a:pt x="6540" y="867"/>
                    <a:pt x="7983" y="1718"/>
                  </a:cubicBezTo>
                  <a:cubicBezTo>
                    <a:pt x="8027" y="1747"/>
                    <a:pt x="8070" y="1760"/>
                    <a:pt x="8111" y="1760"/>
                  </a:cubicBezTo>
                  <a:cubicBezTo>
                    <a:pt x="8315" y="1760"/>
                    <a:pt x="8455" y="1449"/>
                    <a:pt x="8214" y="1329"/>
                  </a:cubicBezTo>
                  <a:cubicBezTo>
                    <a:pt x="6699" y="434"/>
                    <a:pt x="5486" y="0"/>
                    <a:pt x="451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3" name="Google Shape;20383;p69"/>
            <p:cNvSpPr/>
            <p:nvPr/>
          </p:nvSpPr>
          <p:spPr>
            <a:xfrm>
              <a:off x="7234863" y="2598884"/>
              <a:ext cx="32192" cy="27211"/>
            </a:xfrm>
            <a:custGeom>
              <a:avLst/>
              <a:gdLst/>
              <a:ahLst/>
              <a:cxnLst/>
              <a:rect l="l" t="t" r="r" b="b"/>
              <a:pathLst>
                <a:path w="1228" h="1038" extrusionOk="0">
                  <a:moveTo>
                    <a:pt x="524" y="0"/>
                  </a:moveTo>
                  <a:cubicBezTo>
                    <a:pt x="256" y="0"/>
                    <a:pt x="0" y="207"/>
                    <a:pt x="0" y="518"/>
                  </a:cubicBezTo>
                  <a:cubicBezTo>
                    <a:pt x="0" y="807"/>
                    <a:pt x="231" y="1038"/>
                    <a:pt x="520" y="1038"/>
                  </a:cubicBezTo>
                  <a:cubicBezTo>
                    <a:pt x="996" y="1038"/>
                    <a:pt x="1227" y="475"/>
                    <a:pt x="895" y="157"/>
                  </a:cubicBezTo>
                  <a:cubicBezTo>
                    <a:pt x="787" y="49"/>
                    <a:pt x="654" y="0"/>
                    <a:pt x="52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84" name="Google Shape;20384;p69"/>
          <p:cNvGrpSpPr/>
          <p:nvPr/>
        </p:nvGrpSpPr>
        <p:grpSpPr>
          <a:xfrm>
            <a:off x="7517172" y="2437007"/>
            <a:ext cx="364284" cy="361243"/>
            <a:chOff x="7517172" y="2437007"/>
            <a:chExt cx="364284" cy="361243"/>
          </a:xfrm>
        </p:grpSpPr>
        <p:sp>
          <p:nvSpPr>
            <p:cNvPr id="20385" name="Google Shape;20385;p69"/>
            <p:cNvSpPr/>
            <p:nvPr/>
          </p:nvSpPr>
          <p:spPr>
            <a:xfrm>
              <a:off x="7517172" y="2548499"/>
              <a:ext cx="164997" cy="78724"/>
            </a:xfrm>
            <a:custGeom>
              <a:avLst/>
              <a:gdLst/>
              <a:ahLst/>
              <a:cxnLst/>
              <a:rect l="l" t="t" r="r" b="b"/>
              <a:pathLst>
                <a:path w="6294" h="3003" extrusionOk="0">
                  <a:moveTo>
                    <a:pt x="6294" y="0"/>
                  </a:moveTo>
                  <a:lnTo>
                    <a:pt x="4923" y="116"/>
                  </a:lnTo>
                  <a:cubicBezTo>
                    <a:pt x="3118" y="260"/>
                    <a:pt x="1429" y="1040"/>
                    <a:pt x="144" y="2324"/>
                  </a:cubicBezTo>
                  <a:cubicBezTo>
                    <a:pt x="0" y="2469"/>
                    <a:pt x="87" y="2729"/>
                    <a:pt x="303" y="2743"/>
                  </a:cubicBezTo>
                  <a:lnTo>
                    <a:pt x="3277" y="3003"/>
                  </a:lnTo>
                  <a:lnTo>
                    <a:pt x="6294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6" name="Google Shape;20386;p69"/>
            <p:cNvSpPr/>
            <p:nvPr/>
          </p:nvSpPr>
          <p:spPr>
            <a:xfrm>
              <a:off x="7690112" y="2635166"/>
              <a:ext cx="79117" cy="163084"/>
            </a:xfrm>
            <a:custGeom>
              <a:avLst/>
              <a:gdLst/>
              <a:ahLst/>
              <a:cxnLst/>
              <a:rect l="l" t="t" r="r" b="b"/>
              <a:pathLst>
                <a:path w="3018" h="6221" extrusionOk="0">
                  <a:moveTo>
                    <a:pt x="3017" y="0"/>
                  </a:moveTo>
                  <a:lnTo>
                    <a:pt x="0" y="3017"/>
                  </a:lnTo>
                  <a:lnTo>
                    <a:pt x="260" y="5991"/>
                  </a:lnTo>
                  <a:cubicBezTo>
                    <a:pt x="270" y="6134"/>
                    <a:pt x="387" y="6221"/>
                    <a:pt x="507" y="6221"/>
                  </a:cubicBezTo>
                  <a:cubicBezTo>
                    <a:pt x="568" y="6221"/>
                    <a:pt x="630" y="6198"/>
                    <a:pt x="679" y="6150"/>
                  </a:cubicBezTo>
                  <a:cubicBezTo>
                    <a:pt x="1963" y="4865"/>
                    <a:pt x="2743" y="3176"/>
                    <a:pt x="2887" y="1386"/>
                  </a:cubicBezTo>
                  <a:lnTo>
                    <a:pt x="3017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7" name="Google Shape;20387;p69"/>
            <p:cNvSpPr/>
            <p:nvPr/>
          </p:nvSpPr>
          <p:spPr>
            <a:xfrm>
              <a:off x="7517172" y="2552274"/>
              <a:ext cx="118833" cy="69286"/>
            </a:xfrm>
            <a:custGeom>
              <a:avLst/>
              <a:gdLst/>
              <a:ahLst/>
              <a:cxnLst/>
              <a:rect l="l" t="t" r="r" b="b"/>
              <a:pathLst>
                <a:path w="4533" h="2643" extrusionOk="0">
                  <a:moveTo>
                    <a:pt x="4533" y="1"/>
                  </a:moveTo>
                  <a:cubicBezTo>
                    <a:pt x="2873" y="232"/>
                    <a:pt x="1328" y="982"/>
                    <a:pt x="144" y="2166"/>
                  </a:cubicBezTo>
                  <a:cubicBezTo>
                    <a:pt x="0" y="2325"/>
                    <a:pt x="87" y="2585"/>
                    <a:pt x="303" y="2599"/>
                  </a:cubicBezTo>
                  <a:lnTo>
                    <a:pt x="751" y="2642"/>
                  </a:lnTo>
                  <a:cubicBezTo>
                    <a:pt x="606" y="2541"/>
                    <a:pt x="592" y="2325"/>
                    <a:pt x="707" y="2209"/>
                  </a:cubicBezTo>
                  <a:cubicBezTo>
                    <a:pt x="1761" y="1141"/>
                    <a:pt x="3089" y="391"/>
                    <a:pt x="4533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8" name="Google Shape;20388;p69"/>
            <p:cNvSpPr/>
            <p:nvPr/>
          </p:nvSpPr>
          <p:spPr>
            <a:xfrm>
              <a:off x="7690112" y="2699864"/>
              <a:ext cx="23095" cy="98385"/>
            </a:xfrm>
            <a:custGeom>
              <a:avLst/>
              <a:gdLst/>
              <a:ahLst/>
              <a:cxnLst/>
              <a:rect l="l" t="t" r="r" b="b"/>
              <a:pathLst>
                <a:path w="881" h="3753" extrusionOk="0">
                  <a:moveTo>
                    <a:pt x="549" y="1"/>
                  </a:moveTo>
                  <a:lnTo>
                    <a:pt x="0" y="549"/>
                  </a:lnTo>
                  <a:lnTo>
                    <a:pt x="260" y="3523"/>
                  </a:lnTo>
                  <a:cubicBezTo>
                    <a:pt x="270" y="3666"/>
                    <a:pt x="387" y="3753"/>
                    <a:pt x="511" y="3753"/>
                  </a:cubicBezTo>
                  <a:cubicBezTo>
                    <a:pt x="574" y="3753"/>
                    <a:pt x="639" y="3730"/>
                    <a:pt x="693" y="3682"/>
                  </a:cubicBezTo>
                  <a:cubicBezTo>
                    <a:pt x="751" y="3609"/>
                    <a:pt x="823" y="3552"/>
                    <a:pt x="881" y="3479"/>
                  </a:cubicBezTo>
                  <a:cubicBezTo>
                    <a:pt x="866" y="3451"/>
                    <a:pt x="852" y="3422"/>
                    <a:pt x="852" y="3378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9" name="Google Shape;20389;p69"/>
            <p:cNvSpPr/>
            <p:nvPr/>
          </p:nvSpPr>
          <p:spPr>
            <a:xfrm>
              <a:off x="7585646" y="2437138"/>
              <a:ext cx="295128" cy="293608"/>
            </a:xfrm>
            <a:custGeom>
              <a:avLst/>
              <a:gdLst/>
              <a:ahLst/>
              <a:cxnLst/>
              <a:rect l="l" t="t" r="r" b="b"/>
              <a:pathLst>
                <a:path w="11258" h="11200" extrusionOk="0">
                  <a:moveTo>
                    <a:pt x="11038" y="0"/>
                  </a:moveTo>
                  <a:cubicBezTo>
                    <a:pt x="11025" y="0"/>
                    <a:pt x="11013" y="2"/>
                    <a:pt x="11001" y="4"/>
                  </a:cubicBezTo>
                  <a:lnTo>
                    <a:pt x="8619" y="697"/>
                  </a:lnTo>
                  <a:lnTo>
                    <a:pt x="6858" y="1217"/>
                  </a:lnTo>
                  <a:cubicBezTo>
                    <a:pt x="6713" y="1246"/>
                    <a:pt x="6583" y="1332"/>
                    <a:pt x="6482" y="1434"/>
                  </a:cubicBezTo>
                  <a:lnTo>
                    <a:pt x="88" y="7828"/>
                  </a:lnTo>
                  <a:cubicBezTo>
                    <a:pt x="1" y="7915"/>
                    <a:pt x="1" y="8045"/>
                    <a:pt x="88" y="8117"/>
                  </a:cubicBezTo>
                  <a:lnTo>
                    <a:pt x="1358" y="9402"/>
                  </a:lnTo>
                  <a:lnTo>
                    <a:pt x="1834" y="9864"/>
                  </a:lnTo>
                  <a:lnTo>
                    <a:pt x="3090" y="11134"/>
                  </a:lnTo>
                  <a:cubicBezTo>
                    <a:pt x="3141" y="11177"/>
                    <a:pt x="3198" y="11199"/>
                    <a:pt x="3256" y="11199"/>
                  </a:cubicBezTo>
                  <a:cubicBezTo>
                    <a:pt x="3314" y="11199"/>
                    <a:pt x="3372" y="11177"/>
                    <a:pt x="3422" y="11134"/>
                  </a:cubicBezTo>
                  <a:lnTo>
                    <a:pt x="6988" y="7554"/>
                  </a:lnTo>
                  <a:lnTo>
                    <a:pt x="9774" y="4768"/>
                  </a:lnTo>
                  <a:cubicBezTo>
                    <a:pt x="9889" y="4653"/>
                    <a:pt x="9976" y="4508"/>
                    <a:pt x="10034" y="4349"/>
                  </a:cubicBezTo>
                  <a:lnTo>
                    <a:pt x="11232" y="250"/>
                  </a:lnTo>
                  <a:cubicBezTo>
                    <a:pt x="11258" y="119"/>
                    <a:pt x="11154" y="0"/>
                    <a:pt x="1103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0" name="Google Shape;20390;p69"/>
            <p:cNvSpPr/>
            <p:nvPr/>
          </p:nvSpPr>
          <p:spPr>
            <a:xfrm>
              <a:off x="7585646" y="2437400"/>
              <a:ext cx="295495" cy="219341"/>
            </a:xfrm>
            <a:custGeom>
              <a:avLst/>
              <a:gdLst/>
              <a:ahLst/>
              <a:cxnLst/>
              <a:rect l="l" t="t" r="r" b="b"/>
              <a:pathLst>
                <a:path w="11272" h="8367" extrusionOk="0">
                  <a:moveTo>
                    <a:pt x="11057" y="0"/>
                  </a:moveTo>
                  <a:cubicBezTo>
                    <a:pt x="11039" y="0"/>
                    <a:pt x="11020" y="3"/>
                    <a:pt x="11001" y="9"/>
                  </a:cubicBezTo>
                  <a:lnTo>
                    <a:pt x="6843" y="1221"/>
                  </a:lnTo>
                  <a:cubicBezTo>
                    <a:pt x="6713" y="1250"/>
                    <a:pt x="6583" y="1308"/>
                    <a:pt x="6482" y="1409"/>
                  </a:cubicBezTo>
                  <a:lnTo>
                    <a:pt x="73" y="7818"/>
                  </a:lnTo>
                  <a:cubicBezTo>
                    <a:pt x="1" y="7891"/>
                    <a:pt x="1" y="8035"/>
                    <a:pt x="73" y="8107"/>
                  </a:cubicBezTo>
                  <a:lnTo>
                    <a:pt x="333" y="8367"/>
                  </a:lnTo>
                  <a:lnTo>
                    <a:pt x="1069" y="7645"/>
                  </a:lnTo>
                  <a:lnTo>
                    <a:pt x="6814" y="1900"/>
                  </a:lnTo>
                  <a:cubicBezTo>
                    <a:pt x="6901" y="1813"/>
                    <a:pt x="7017" y="1741"/>
                    <a:pt x="7132" y="1712"/>
                  </a:cubicBezTo>
                  <a:lnTo>
                    <a:pt x="11160" y="543"/>
                  </a:lnTo>
                  <a:lnTo>
                    <a:pt x="11246" y="240"/>
                  </a:lnTo>
                  <a:cubicBezTo>
                    <a:pt x="11271" y="115"/>
                    <a:pt x="11177" y="0"/>
                    <a:pt x="11057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1" name="Google Shape;20391;p69"/>
            <p:cNvSpPr/>
            <p:nvPr/>
          </p:nvSpPr>
          <p:spPr>
            <a:xfrm>
              <a:off x="7734757" y="2520868"/>
              <a:ext cx="61710" cy="61710"/>
            </a:xfrm>
            <a:custGeom>
              <a:avLst/>
              <a:gdLst/>
              <a:ahLst/>
              <a:cxnLst/>
              <a:rect l="l" t="t" r="r" b="b"/>
              <a:pathLst>
                <a:path w="2354" h="2354" extrusionOk="0">
                  <a:moveTo>
                    <a:pt x="1170" y="1"/>
                  </a:moveTo>
                  <a:cubicBezTo>
                    <a:pt x="520" y="1"/>
                    <a:pt x="1" y="535"/>
                    <a:pt x="1" y="1184"/>
                  </a:cubicBezTo>
                  <a:cubicBezTo>
                    <a:pt x="1" y="1834"/>
                    <a:pt x="520" y="2354"/>
                    <a:pt x="1170" y="2354"/>
                  </a:cubicBezTo>
                  <a:cubicBezTo>
                    <a:pt x="1819" y="2354"/>
                    <a:pt x="2353" y="1834"/>
                    <a:pt x="2353" y="1184"/>
                  </a:cubicBezTo>
                  <a:cubicBezTo>
                    <a:pt x="2353" y="535"/>
                    <a:pt x="1819" y="1"/>
                    <a:pt x="117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2" name="Google Shape;20392;p69"/>
            <p:cNvSpPr/>
            <p:nvPr/>
          </p:nvSpPr>
          <p:spPr>
            <a:xfrm>
              <a:off x="7734757" y="2520790"/>
              <a:ext cx="38248" cy="61867"/>
            </a:xfrm>
            <a:custGeom>
              <a:avLst/>
              <a:gdLst/>
              <a:ahLst/>
              <a:cxnLst/>
              <a:rect l="l" t="t" r="r" b="b"/>
              <a:pathLst>
                <a:path w="1459" h="2360" extrusionOk="0">
                  <a:moveTo>
                    <a:pt x="1184" y="1"/>
                  </a:moveTo>
                  <a:cubicBezTo>
                    <a:pt x="544" y="1"/>
                    <a:pt x="1" y="516"/>
                    <a:pt x="1" y="1187"/>
                  </a:cubicBezTo>
                  <a:cubicBezTo>
                    <a:pt x="1" y="1856"/>
                    <a:pt x="541" y="2360"/>
                    <a:pt x="1179" y="2360"/>
                  </a:cubicBezTo>
                  <a:cubicBezTo>
                    <a:pt x="1271" y="2360"/>
                    <a:pt x="1364" y="2349"/>
                    <a:pt x="1458" y="2328"/>
                  </a:cubicBezTo>
                  <a:cubicBezTo>
                    <a:pt x="563" y="2111"/>
                    <a:pt x="246" y="1000"/>
                    <a:pt x="895" y="350"/>
                  </a:cubicBezTo>
                  <a:cubicBezTo>
                    <a:pt x="1054" y="191"/>
                    <a:pt x="1242" y="90"/>
                    <a:pt x="1458" y="32"/>
                  </a:cubicBezTo>
                  <a:cubicBezTo>
                    <a:pt x="1366" y="11"/>
                    <a:pt x="1274" y="1"/>
                    <a:pt x="118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3" name="Google Shape;20393;p69"/>
            <p:cNvSpPr/>
            <p:nvPr/>
          </p:nvSpPr>
          <p:spPr>
            <a:xfrm>
              <a:off x="7578096" y="2659362"/>
              <a:ext cx="79484" cy="78750"/>
            </a:xfrm>
            <a:custGeom>
              <a:avLst/>
              <a:gdLst/>
              <a:ahLst/>
              <a:cxnLst/>
              <a:rect l="l" t="t" r="r" b="b"/>
              <a:pathLst>
                <a:path w="3032" h="3004" extrusionOk="0">
                  <a:moveTo>
                    <a:pt x="780" y="1"/>
                  </a:moveTo>
                  <a:lnTo>
                    <a:pt x="116" y="679"/>
                  </a:lnTo>
                  <a:cubicBezTo>
                    <a:pt x="0" y="795"/>
                    <a:pt x="0" y="997"/>
                    <a:pt x="116" y="1112"/>
                  </a:cubicBezTo>
                  <a:lnTo>
                    <a:pt x="1011" y="2007"/>
                  </a:lnTo>
                  <a:lnTo>
                    <a:pt x="1920" y="2917"/>
                  </a:lnTo>
                  <a:cubicBezTo>
                    <a:pt x="1978" y="2975"/>
                    <a:pt x="2057" y="3004"/>
                    <a:pt x="2137" y="3004"/>
                  </a:cubicBezTo>
                  <a:cubicBezTo>
                    <a:pt x="2216" y="3004"/>
                    <a:pt x="2295" y="2975"/>
                    <a:pt x="2353" y="2917"/>
                  </a:cubicBezTo>
                  <a:lnTo>
                    <a:pt x="3032" y="2253"/>
                  </a:lnTo>
                  <a:lnTo>
                    <a:pt x="2151" y="1372"/>
                  </a:lnTo>
                  <a:lnTo>
                    <a:pt x="1675" y="896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4" name="Google Shape;20394;p69"/>
            <p:cNvSpPr/>
            <p:nvPr/>
          </p:nvSpPr>
          <p:spPr>
            <a:xfrm>
              <a:off x="7578096" y="2659755"/>
              <a:ext cx="31039" cy="34473"/>
            </a:xfrm>
            <a:custGeom>
              <a:avLst/>
              <a:gdLst/>
              <a:ahLst/>
              <a:cxnLst/>
              <a:rect l="l" t="t" r="r" b="b"/>
              <a:pathLst>
                <a:path w="1184" h="1315" extrusionOk="0">
                  <a:moveTo>
                    <a:pt x="780" y="0"/>
                  </a:moveTo>
                  <a:lnTo>
                    <a:pt x="116" y="664"/>
                  </a:lnTo>
                  <a:cubicBezTo>
                    <a:pt x="0" y="780"/>
                    <a:pt x="0" y="982"/>
                    <a:pt x="116" y="1097"/>
                  </a:cubicBezTo>
                  <a:lnTo>
                    <a:pt x="332" y="1314"/>
                  </a:lnTo>
                  <a:cubicBezTo>
                    <a:pt x="347" y="1242"/>
                    <a:pt x="376" y="1184"/>
                    <a:pt x="419" y="1141"/>
                  </a:cubicBezTo>
                  <a:lnTo>
                    <a:pt x="1184" y="390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5" name="Google Shape;20395;p69"/>
            <p:cNvSpPr/>
            <p:nvPr/>
          </p:nvSpPr>
          <p:spPr>
            <a:xfrm>
              <a:off x="7585646" y="2627196"/>
              <a:ext cx="104493" cy="103549"/>
            </a:xfrm>
            <a:custGeom>
              <a:avLst/>
              <a:gdLst/>
              <a:ahLst/>
              <a:cxnLst/>
              <a:rect l="l" t="t" r="r" b="b"/>
              <a:pathLst>
                <a:path w="3986" h="3950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82"/>
                  </a:cubicBezTo>
                  <a:lnTo>
                    <a:pt x="1358" y="2152"/>
                  </a:lnTo>
                  <a:lnTo>
                    <a:pt x="1834" y="2628"/>
                  </a:lnTo>
                  <a:lnTo>
                    <a:pt x="3090" y="3884"/>
                  </a:lnTo>
                  <a:cubicBezTo>
                    <a:pt x="3141" y="3927"/>
                    <a:pt x="3198" y="3949"/>
                    <a:pt x="3256" y="3949"/>
                  </a:cubicBezTo>
                  <a:cubicBezTo>
                    <a:pt x="3314" y="3949"/>
                    <a:pt x="3372" y="3927"/>
                    <a:pt x="3422" y="3884"/>
                  </a:cubicBezTo>
                  <a:lnTo>
                    <a:pt x="3985" y="3321"/>
                  </a:lnTo>
                  <a:lnTo>
                    <a:pt x="2556" y="1906"/>
                  </a:lnTo>
                  <a:lnTo>
                    <a:pt x="2094" y="1430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6" name="Google Shape;20396;p69"/>
            <p:cNvSpPr/>
            <p:nvPr/>
          </p:nvSpPr>
          <p:spPr>
            <a:xfrm>
              <a:off x="7585646" y="2627196"/>
              <a:ext cx="28050" cy="29544"/>
            </a:xfrm>
            <a:custGeom>
              <a:avLst/>
              <a:gdLst/>
              <a:ahLst/>
              <a:cxnLst/>
              <a:rect l="l" t="t" r="r" b="b"/>
              <a:pathLst>
                <a:path w="1070" h="1127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67"/>
                  </a:cubicBezTo>
                  <a:lnTo>
                    <a:pt x="347" y="1127"/>
                  </a:lnTo>
                  <a:lnTo>
                    <a:pt x="1069" y="405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B6C5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7" name="Google Shape;20397;p69"/>
            <p:cNvSpPr/>
            <p:nvPr/>
          </p:nvSpPr>
          <p:spPr>
            <a:xfrm>
              <a:off x="7539874" y="2697505"/>
              <a:ext cx="32480" cy="29544"/>
            </a:xfrm>
            <a:custGeom>
              <a:avLst/>
              <a:gdLst/>
              <a:ahLst/>
              <a:cxnLst/>
              <a:rect l="l" t="t" r="r" b="b"/>
              <a:pathLst>
                <a:path w="1239" h="1127" extrusionOk="0">
                  <a:moveTo>
                    <a:pt x="939" y="1"/>
                  </a:moveTo>
                  <a:cubicBezTo>
                    <a:pt x="891" y="1"/>
                    <a:pt x="840" y="19"/>
                    <a:pt x="794" y="62"/>
                  </a:cubicBezTo>
                  <a:lnTo>
                    <a:pt x="87" y="769"/>
                  </a:lnTo>
                  <a:cubicBezTo>
                    <a:pt x="0" y="856"/>
                    <a:pt x="0" y="986"/>
                    <a:pt x="87" y="1072"/>
                  </a:cubicBezTo>
                  <a:cubicBezTo>
                    <a:pt x="130" y="1108"/>
                    <a:pt x="184" y="1126"/>
                    <a:pt x="237" y="1126"/>
                  </a:cubicBezTo>
                  <a:cubicBezTo>
                    <a:pt x="289" y="1126"/>
                    <a:pt x="339" y="1108"/>
                    <a:pt x="376" y="1072"/>
                  </a:cubicBezTo>
                  <a:lnTo>
                    <a:pt x="1083" y="365"/>
                  </a:lnTo>
                  <a:cubicBezTo>
                    <a:pt x="1239" y="209"/>
                    <a:pt x="1102" y="1"/>
                    <a:pt x="93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8" name="Google Shape;20398;p69"/>
            <p:cNvSpPr/>
            <p:nvPr/>
          </p:nvSpPr>
          <p:spPr>
            <a:xfrm>
              <a:off x="7558041" y="2715515"/>
              <a:ext cx="32454" cy="29597"/>
            </a:xfrm>
            <a:custGeom>
              <a:avLst/>
              <a:gdLst/>
              <a:ahLst/>
              <a:cxnLst/>
              <a:rect l="l" t="t" r="r" b="b"/>
              <a:pathLst>
                <a:path w="1238" h="1129" extrusionOk="0">
                  <a:moveTo>
                    <a:pt x="937" y="1"/>
                  </a:moveTo>
                  <a:cubicBezTo>
                    <a:pt x="888" y="1"/>
                    <a:pt x="838" y="20"/>
                    <a:pt x="794" y="68"/>
                  </a:cubicBezTo>
                  <a:lnTo>
                    <a:pt x="87" y="775"/>
                  </a:lnTo>
                  <a:cubicBezTo>
                    <a:pt x="0" y="862"/>
                    <a:pt x="0" y="991"/>
                    <a:pt x="87" y="1064"/>
                  </a:cubicBezTo>
                  <a:cubicBezTo>
                    <a:pt x="123" y="1107"/>
                    <a:pt x="173" y="1129"/>
                    <a:pt x="226" y="1129"/>
                  </a:cubicBezTo>
                  <a:cubicBezTo>
                    <a:pt x="278" y="1129"/>
                    <a:pt x="332" y="1107"/>
                    <a:pt x="375" y="1064"/>
                  </a:cubicBezTo>
                  <a:lnTo>
                    <a:pt x="1083" y="356"/>
                  </a:lnTo>
                  <a:cubicBezTo>
                    <a:pt x="1238" y="212"/>
                    <a:pt x="1096" y="1"/>
                    <a:pt x="9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9" name="Google Shape;20399;p69"/>
            <p:cNvSpPr/>
            <p:nvPr/>
          </p:nvSpPr>
          <p:spPr>
            <a:xfrm>
              <a:off x="7593982" y="2751639"/>
              <a:ext cx="32507" cy="29518"/>
            </a:xfrm>
            <a:custGeom>
              <a:avLst/>
              <a:gdLst/>
              <a:ahLst/>
              <a:cxnLst/>
              <a:rect l="l" t="t" r="r" b="b"/>
              <a:pathLst>
                <a:path w="1240" h="1126" extrusionOk="0">
                  <a:moveTo>
                    <a:pt x="939" y="0"/>
                  </a:moveTo>
                  <a:cubicBezTo>
                    <a:pt x="891" y="0"/>
                    <a:pt x="840" y="18"/>
                    <a:pt x="794" y="61"/>
                  </a:cubicBezTo>
                  <a:lnTo>
                    <a:pt x="87" y="768"/>
                  </a:lnTo>
                  <a:cubicBezTo>
                    <a:pt x="1" y="855"/>
                    <a:pt x="1" y="985"/>
                    <a:pt x="87" y="1071"/>
                  </a:cubicBezTo>
                  <a:cubicBezTo>
                    <a:pt x="130" y="1107"/>
                    <a:pt x="185" y="1126"/>
                    <a:pt x="237" y="1126"/>
                  </a:cubicBezTo>
                  <a:cubicBezTo>
                    <a:pt x="289" y="1126"/>
                    <a:pt x="340" y="1107"/>
                    <a:pt x="376" y="1071"/>
                  </a:cubicBezTo>
                  <a:lnTo>
                    <a:pt x="1083" y="364"/>
                  </a:lnTo>
                  <a:cubicBezTo>
                    <a:pt x="1239" y="208"/>
                    <a:pt x="1103" y="0"/>
                    <a:pt x="93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0" name="Google Shape;20400;p69"/>
            <p:cNvSpPr/>
            <p:nvPr/>
          </p:nvSpPr>
          <p:spPr>
            <a:xfrm>
              <a:off x="7576208" y="2733629"/>
              <a:ext cx="32140" cy="29649"/>
            </a:xfrm>
            <a:custGeom>
              <a:avLst/>
              <a:gdLst/>
              <a:ahLst/>
              <a:cxnLst/>
              <a:rect l="l" t="t" r="r" b="b"/>
              <a:pathLst>
                <a:path w="1226" h="1131" extrusionOk="0">
                  <a:moveTo>
                    <a:pt x="932" y="1"/>
                  </a:moveTo>
                  <a:cubicBezTo>
                    <a:pt x="881" y="1"/>
                    <a:pt x="828" y="21"/>
                    <a:pt x="780" y="69"/>
                  </a:cubicBezTo>
                  <a:lnTo>
                    <a:pt x="72" y="777"/>
                  </a:lnTo>
                  <a:cubicBezTo>
                    <a:pt x="0" y="849"/>
                    <a:pt x="0" y="979"/>
                    <a:pt x="72" y="1066"/>
                  </a:cubicBezTo>
                  <a:cubicBezTo>
                    <a:pt x="116" y="1109"/>
                    <a:pt x="170" y="1130"/>
                    <a:pt x="224" y="1130"/>
                  </a:cubicBezTo>
                  <a:cubicBezTo>
                    <a:pt x="278" y="1130"/>
                    <a:pt x="332" y="1109"/>
                    <a:pt x="375" y="1066"/>
                  </a:cubicBezTo>
                  <a:lnTo>
                    <a:pt x="1083" y="358"/>
                  </a:lnTo>
                  <a:cubicBezTo>
                    <a:pt x="1225" y="205"/>
                    <a:pt x="1093" y="1"/>
                    <a:pt x="93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1" name="Google Shape;20401;p69"/>
            <p:cNvSpPr/>
            <p:nvPr/>
          </p:nvSpPr>
          <p:spPr>
            <a:xfrm>
              <a:off x="7811567" y="2437033"/>
              <a:ext cx="69522" cy="68736"/>
            </a:xfrm>
            <a:custGeom>
              <a:avLst/>
              <a:gdLst/>
              <a:ahLst/>
              <a:cxnLst/>
              <a:rect l="l" t="t" r="r" b="b"/>
              <a:pathLst>
                <a:path w="2652" h="2622" extrusionOk="0">
                  <a:moveTo>
                    <a:pt x="2435" y="1"/>
                  </a:moveTo>
                  <a:cubicBezTo>
                    <a:pt x="2418" y="1"/>
                    <a:pt x="2400" y="3"/>
                    <a:pt x="2383" y="8"/>
                  </a:cubicBezTo>
                  <a:lnTo>
                    <a:pt x="1" y="701"/>
                  </a:lnTo>
                  <a:lnTo>
                    <a:pt x="1921" y="2621"/>
                  </a:lnTo>
                  <a:lnTo>
                    <a:pt x="2614" y="254"/>
                  </a:lnTo>
                  <a:cubicBezTo>
                    <a:pt x="2652" y="127"/>
                    <a:pt x="2556" y="1"/>
                    <a:pt x="2435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2" name="Google Shape;20402;p69"/>
            <p:cNvSpPr/>
            <p:nvPr/>
          </p:nvSpPr>
          <p:spPr>
            <a:xfrm>
              <a:off x="7811567" y="2437007"/>
              <a:ext cx="69889" cy="30147"/>
            </a:xfrm>
            <a:custGeom>
              <a:avLst/>
              <a:gdLst/>
              <a:ahLst/>
              <a:cxnLst/>
              <a:rect l="l" t="t" r="r" b="b"/>
              <a:pathLst>
                <a:path w="2666" h="1150" extrusionOk="0">
                  <a:moveTo>
                    <a:pt x="2440" y="1"/>
                  </a:moveTo>
                  <a:cubicBezTo>
                    <a:pt x="2421" y="1"/>
                    <a:pt x="2402" y="4"/>
                    <a:pt x="2383" y="9"/>
                  </a:cubicBezTo>
                  <a:lnTo>
                    <a:pt x="1603" y="240"/>
                  </a:lnTo>
                  <a:lnTo>
                    <a:pt x="1" y="702"/>
                  </a:lnTo>
                  <a:lnTo>
                    <a:pt x="448" y="1150"/>
                  </a:lnTo>
                  <a:lnTo>
                    <a:pt x="2542" y="544"/>
                  </a:lnTo>
                  <a:lnTo>
                    <a:pt x="2628" y="255"/>
                  </a:lnTo>
                  <a:cubicBezTo>
                    <a:pt x="2666" y="117"/>
                    <a:pt x="2562" y="1"/>
                    <a:pt x="244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3" name="Google Shape;20403;p69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4" name="Google Shape;20404;p69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5" name="Google Shape;20405;p69"/>
            <p:cNvSpPr/>
            <p:nvPr/>
          </p:nvSpPr>
          <p:spPr>
            <a:xfrm>
              <a:off x="7600798" y="2589080"/>
              <a:ext cx="126409" cy="126330"/>
            </a:xfrm>
            <a:custGeom>
              <a:avLst/>
              <a:gdLst/>
              <a:ahLst/>
              <a:cxnLst/>
              <a:rect l="l" t="t" r="r" b="b"/>
              <a:pathLst>
                <a:path w="4822" h="4819" extrusionOk="0">
                  <a:moveTo>
                    <a:pt x="4531" y="1"/>
                  </a:moveTo>
                  <a:cubicBezTo>
                    <a:pt x="4450" y="1"/>
                    <a:pt x="4367" y="33"/>
                    <a:pt x="4302" y="98"/>
                  </a:cubicBezTo>
                  <a:lnTo>
                    <a:pt x="130" y="4255"/>
                  </a:lnTo>
                  <a:cubicBezTo>
                    <a:pt x="0" y="4385"/>
                    <a:pt x="0" y="4587"/>
                    <a:pt x="130" y="4703"/>
                  </a:cubicBezTo>
                  <a:lnTo>
                    <a:pt x="145" y="4732"/>
                  </a:lnTo>
                  <a:cubicBezTo>
                    <a:pt x="202" y="4790"/>
                    <a:pt x="289" y="4818"/>
                    <a:pt x="376" y="4818"/>
                  </a:cubicBezTo>
                  <a:cubicBezTo>
                    <a:pt x="289" y="4688"/>
                    <a:pt x="318" y="4530"/>
                    <a:pt x="419" y="4429"/>
                  </a:cubicBezTo>
                  <a:lnTo>
                    <a:pt x="4591" y="271"/>
                  </a:lnTo>
                  <a:cubicBezTo>
                    <a:pt x="4649" y="199"/>
                    <a:pt x="4735" y="170"/>
                    <a:pt x="4822" y="170"/>
                  </a:cubicBezTo>
                  <a:cubicBezTo>
                    <a:pt x="4807" y="156"/>
                    <a:pt x="4793" y="127"/>
                    <a:pt x="4764" y="112"/>
                  </a:cubicBezTo>
                  <a:lnTo>
                    <a:pt x="4750" y="98"/>
                  </a:lnTo>
                  <a:cubicBezTo>
                    <a:pt x="4692" y="33"/>
                    <a:pt x="4612" y="1"/>
                    <a:pt x="45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06" name="Google Shape;20406;p69"/>
          <p:cNvGrpSpPr/>
          <p:nvPr/>
        </p:nvGrpSpPr>
        <p:grpSpPr>
          <a:xfrm>
            <a:off x="8006475" y="2436954"/>
            <a:ext cx="335290" cy="361321"/>
            <a:chOff x="8006475" y="2436954"/>
            <a:chExt cx="335290" cy="361321"/>
          </a:xfrm>
        </p:grpSpPr>
        <p:sp>
          <p:nvSpPr>
            <p:cNvPr id="20407" name="Google Shape;20407;p69"/>
            <p:cNvSpPr/>
            <p:nvPr/>
          </p:nvSpPr>
          <p:spPr>
            <a:xfrm>
              <a:off x="8174487" y="2454256"/>
              <a:ext cx="83652" cy="45824"/>
            </a:xfrm>
            <a:custGeom>
              <a:avLst/>
              <a:gdLst/>
              <a:ahLst/>
              <a:cxnLst/>
              <a:rect l="l" t="t" r="r" b="b"/>
              <a:pathLst>
                <a:path w="319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2916" y="1748"/>
                  </a:lnTo>
                  <a:cubicBezTo>
                    <a:pt x="3075" y="1748"/>
                    <a:pt x="3191" y="1574"/>
                    <a:pt x="3119" y="1430"/>
                  </a:cubicBezTo>
                  <a:lnTo>
                    <a:pt x="2830" y="882"/>
                  </a:lnTo>
                  <a:lnTo>
                    <a:pt x="3119" y="319"/>
                  </a:lnTo>
                  <a:cubicBezTo>
                    <a:pt x="3191" y="174"/>
                    <a:pt x="3090" y="1"/>
                    <a:pt x="291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8" name="Google Shape;20408;p69"/>
            <p:cNvSpPr/>
            <p:nvPr/>
          </p:nvSpPr>
          <p:spPr>
            <a:xfrm>
              <a:off x="8174487" y="2454256"/>
              <a:ext cx="17066" cy="45824"/>
            </a:xfrm>
            <a:custGeom>
              <a:avLst/>
              <a:gdLst/>
              <a:ahLst/>
              <a:cxnLst/>
              <a:rect l="l" t="t" r="r" b="b"/>
              <a:pathLst>
                <a:path w="65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650" y="174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9" name="Google Shape;20409;p69"/>
            <p:cNvSpPr/>
            <p:nvPr/>
          </p:nvSpPr>
          <p:spPr>
            <a:xfrm>
              <a:off x="8168431" y="2436954"/>
              <a:ext cx="11771" cy="258008"/>
            </a:xfrm>
            <a:custGeom>
              <a:avLst/>
              <a:gdLst/>
              <a:ahLst/>
              <a:cxnLst/>
              <a:rect l="l" t="t" r="r" b="b"/>
              <a:pathLst>
                <a:path w="449" h="9842" extrusionOk="0">
                  <a:moveTo>
                    <a:pt x="224" y="1"/>
                  </a:moveTo>
                  <a:cubicBezTo>
                    <a:pt x="112" y="1"/>
                    <a:pt x="1" y="76"/>
                    <a:pt x="1" y="228"/>
                  </a:cubicBezTo>
                  <a:lnTo>
                    <a:pt x="1" y="9625"/>
                  </a:lnTo>
                  <a:cubicBezTo>
                    <a:pt x="1" y="9741"/>
                    <a:pt x="102" y="9842"/>
                    <a:pt x="232" y="9842"/>
                  </a:cubicBezTo>
                  <a:cubicBezTo>
                    <a:pt x="347" y="9842"/>
                    <a:pt x="448" y="9741"/>
                    <a:pt x="448" y="9625"/>
                  </a:cubicBezTo>
                  <a:lnTo>
                    <a:pt x="448" y="228"/>
                  </a:lnTo>
                  <a:cubicBezTo>
                    <a:pt x="448" y="76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0" name="Google Shape;20410;p69"/>
            <p:cNvSpPr/>
            <p:nvPr/>
          </p:nvSpPr>
          <p:spPr>
            <a:xfrm>
              <a:off x="8076862" y="2643476"/>
              <a:ext cx="45798" cy="103340"/>
            </a:xfrm>
            <a:custGeom>
              <a:avLst/>
              <a:gdLst/>
              <a:ahLst/>
              <a:cxnLst/>
              <a:rect l="l" t="t" r="r" b="b"/>
              <a:pathLst>
                <a:path w="1747" h="3942" extrusionOk="0">
                  <a:moveTo>
                    <a:pt x="0" y="1"/>
                  </a:moveTo>
                  <a:lnTo>
                    <a:pt x="0" y="3942"/>
                  </a:lnTo>
                  <a:lnTo>
                    <a:pt x="1747" y="3942"/>
                  </a:lnTo>
                  <a:lnTo>
                    <a:pt x="1747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1" name="Google Shape;20411;p69"/>
            <p:cNvSpPr/>
            <p:nvPr/>
          </p:nvSpPr>
          <p:spPr>
            <a:xfrm>
              <a:off x="8065118" y="2534500"/>
              <a:ext cx="122267" cy="120353"/>
            </a:xfrm>
            <a:custGeom>
              <a:avLst/>
              <a:gdLst/>
              <a:ahLst/>
              <a:cxnLst/>
              <a:rect l="l" t="t" r="r" b="b"/>
              <a:pathLst>
                <a:path w="4664" h="4591" extrusionOk="0">
                  <a:moveTo>
                    <a:pt x="881" y="0"/>
                  </a:moveTo>
                  <a:lnTo>
                    <a:pt x="881" y="520"/>
                  </a:lnTo>
                  <a:cubicBezTo>
                    <a:pt x="881" y="607"/>
                    <a:pt x="823" y="679"/>
                    <a:pt x="751" y="708"/>
                  </a:cubicBezTo>
                  <a:lnTo>
                    <a:pt x="260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2671"/>
                  </a:lnTo>
                  <a:cubicBezTo>
                    <a:pt x="1" y="2931"/>
                    <a:pt x="44" y="3191"/>
                    <a:pt x="116" y="3450"/>
                  </a:cubicBezTo>
                  <a:lnTo>
                    <a:pt x="448" y="4591"/>
                  </a:lnTo>
                  <a:lnTo>
                    <a:pt x="665" y="4158"/>
                  </a:lnTo>
                  <a:lnTo>
                    <a:pt x="2195" y="4158"/>
                  </a:lnTo>
                  <a:lnTo>
                    <a:pt x="2195" y="1877"/>
                  </a:lnTo>
                  <a:lnTo>
                    <a:pt x="2715" y="2498"/>
                  </a:lnTo>
                  <a:cubicBezTo>
                    <a:pt x="2798" y="2606"/>
                    <a:pt x="2924" y="2661"/>
                    <a:pt x="3052" y="2661"/>
                  </a:cubicBezTo>
                  <a:cubicBezTo>
                    <a:pt x="3146" y="2661"/>
                    <a:pt x="3241" y="2631"/>
                    <a:pt x="3321" y="2570"/>
                  </a:cubicBezTo>
                  <a:lnTo>
                    <a:pt x="4548" y="1588"/>
                  </a:lnTo>
                  <a:cubicBezTo>
                    <a:pt x="4634" y="1516"/>
                    <a:pt x="4663" y="1386"/>
                    <a:pt x="4620" y="1285"/>
                  </a:cubicBezTo>
                  <a:cubicBezTo>
                    <a:pt x="4571" y="1198"/>
                    <a:pt x="4477" y="1143"/>
                    <a:pt x="4385" y="1143"/>
                  </a:cubicBezTo>
                  <a:cubicBezTo>
                    <a:pt x="4341" y="1143"/>
                    <a:pt x="4297" y="1156"/>
                    <a:pt x="4259" y="1184"/>
                  </a:cubicBezTo>
                  <a:lnTo>
                    <a:pt x="3104" y="1964"/>
                  </a:lnTo>
                  <a:lnTo>
                    <a:pt x="2498" y="1011"/>
                  </a:lnTo>
                  <a:cubicBezTo>
                    <a:pt x="2440" y="924"/>
                    <a:pt x="2354" y="852"/>
                    <a:pt x="2267" y="823"/>
                  </a:cubicBezTo>
                  <a:lnTo>
                    <a:pt x="1906" y="708"/>
                  </a:lnTo>
                  <a:cubicBezTo>
                    <a:pt x="1820" y="679"/>
                    <a:pt x="1747" y="592"/>
                    <a:pt x="1747" y="506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2" name="Google Shape;20412;p69"/>
            <p:cNvSpPr/>
            <p:nvPr/>
          </p:nvSpPr>
          <p:spPr>
            <a:xfrm>
              <a:off x="8099932" y="2654827"/>
              <a:ext cx="5715" cy="91988"/>
            </a:xfrm>
            <a:custGeom>
              <a:avLst/>
              <a:gdLst/>
              <a:ahLst/>
              <a:cxnLst/>
              <a:rect l="l" t="t" r="r" b="b"/>
              <a:pathLst>
                <a:path w="218" h="3509" extrusionOk="0">
                  <a:moveTo>
                    <a:pt x="102" y="1"/>
                  </a:moveTo>
                  <a:cubicBezTo>
                    <a:pt x="44" y="1"/>
                    <a:pt x="1" y="58"/>
                    <a:pt x="1" y="116"/>
                  </a:cubicBezTo>
                  <a:lnTo>
                    <a:pt x="1" y="3509"/>
                  </a:lnTo>
                  <a:lnTo>
                    <a:pt x="217" y="3509"/>
                  </a:lnTo>
                  <a:lnTo>
                    <a:pt x="217" y="116"/>
                  </a:lnTo>
                  <a:cubicBezTo>
                    <a:pt x="217" y="44"/>
                    <a:pt x="160" y="1"/>
                    <a:pt x="10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3" name="Google Shape;20413;p69"/>
            <p:cNvSpPr/>
            <p:nvPr/>
          </p:nvSpPr>
          <p:spPr>
            <a:xfrm>
              <a:off x="8006475" y="2677450"/>
              <a:ext cx="335290" cy="120825"/>
            </a:xfrm>
            <a:custGeom>
              <a:avLst/>
              <a:gdLst/>
              <a:ahLst/>
              <a:cxnLst/>
              <a:rect l="l" t="t" r="r" b="b"/>
              <a:pathLst>
                <a:path w="12790" h="4609" extrusionOk="0">
                  <a:moveTo>
                    <a:pt x="6397" y="0"/>
                  </a:moveTo>
                  <a:cubicBezTo>
                    <a:pt x="6218" y="0"/>
                    <a:pt x="6041" y="54"/>
                    <a:pt x="5890" y="163"/>
                  </a:cubicBezTo>
                  <a:lnTo>
                    <a:pt x="173" y="4205"/>
                  </a:lnTo>
                  <a:cubicBezTo>
                    <a:pt x="0" y="4334"/>
                    <a:pt x="87" y="4609"/>
                    <a:pt x="303" y="4609"/>
                  </a:cubicBezTo>
                  <a:lnTo>
                    <a:pt x="12487" y="4609"/>
                  </a:lnTo>
                  <a:cubicBezTo>
                    <a:pt x="12703" y="4609"/>
                    <a:pt x="12790" y="4334"/>
                    <a:pt x="12617" y="4205"/>
                  </a:cubicBezTo>
                  <a:lnTo>
                    <a:pt x="6915" y="163"/>
                  </a:lnTo>
                  <a:cubicBezTo>
                    <a:pt x="6756" y="54"/>
                    <a:pt x="6576" y="0"/>
                    <a:pt x="639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4" name="Google Shape;20414;p69"/>
            <p:cNvSpPr/>
            <p:nvPr/>
          </p:nvSpPr>
          <p:spPr>
            <a:xfrm>
              <a:off x="8200283" y="2711163"/>
              <a:ext cx="56336" cy="40188"/>
            </a:xfrm>
            <a:custGeom>
              <a:avLst/>
              <a:gdLst/>
              <a:ahLst/>
              <a:cxnLst/>
              <a:rect l="l" t="t" r="r" b="b"/>
              <a:pathLst>
                <a:path w="2149" h="1533" extrusionOk="0">
                  <a:moveTo>
                    <a:pt x="312" y="0"/>
                  </a:moveTo>
                  <a:cubicBezTo>
                    <a:pt x="126" y="0"/>
                    <a:pt x="0" y="266"/>
                    <a:pt x="200" y="407"/>
                  </a:cubicBezTo>
                  <a:lnTo>
                    <a:pt x="1730" y="1489"/>
                  </a:lnTo>
                  <a:cubicBezTo>
                    <a:pt x="1759" y="1518"/>
                    <a:pt x="1803" y="1533"/>
                    <a:pt x="1846" y="1533"/>
                  </a:cubicBezTo>
                  <a:cubicBezTo>
                    <a:pt x="2062" y="1533"/>
                    <a:pt x="2149" y="1258"/>
                    <a:pt x="1976" y="1129"/>
                  </a:cubicBezTo>
                  <a:lnTo>
                    <a:pt x="446" y="46"/>
                  </a:lnTo>
                  <a:cubicBezTo>
                    <a:pt x="400" y="14"/>
                    <a:pt x="355" y="0"/>
                    <a:pt x="31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5" name="Google Shape;20415;p69"/>
            <p:cNvSpPr/>
            <p:nvPr/>
          </p:nvSpPr>
          <p:spPr>
            <a:xfrm>
              <a:off x="8177187" y="2694883"/>
              <a:ext cx="22309" cy="15598"/>
            </a:xfrm>
            <a:custGeom>
              <a:avLst/>
              <a:gdLst/>
              <a:ahLst/>
              <a:cxnLst/>
              <a:rect l="l" t="t" r="r" b="b"/>
              <a:pathLst>
                <a:path w="851" h="595" extrusionOk="0">
                  <a:moveTo>
                    <a:pt x="326" y="0"/>
                  </a:moveTo>
                  <a:cubicBezTo>
                    <a:pt x="136" y="0"/>
                    <a:pt x="1" y="266"/>
                    <a:pt x="201" y="407"/>
                  </a:cubicBezTo>
                  <a:lnTo>
                    <a:pt x="417" y="566"/>
                  </a:lnTo>
                  <a:cubicBezTo>
                    <a:pt x="460" y="580"/>
                    <a:pt x="504" y="595"/>
                    <a:pt x="547" y="595"/>
                  </a:cubicBezTo>
                  <a:cubicBezTo>
                    <a:pt x="764" y="595"/>
                    <a:pt x="850" y="320"/>
                    <a:pt x="677" y="205"/>
                  </a:cubicBezTo>
                  <a:lnTo>
                    <a:pt x="460" y="46"/>
                  </a:lnTo>
                  <a:cubicBezTo>
                    <a:pt x="415" y="14"/>
                    <a:pt x="369" y="0"/>
                    <a:pt x="326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6" name="Google Shape;20416;p69"/>
            <p:cNvSpPr/>
            <p:nvPr/>
          </p:nvSpPr>
          <p:spPr>
            <a:xfrm>
              <a:off x="8006475" y="2677398"/>
              <a:ext cx="174461" cy="120877"/>
            </a:xfrm>
            <a:custGeom>
              <a:avLst/>
              <a:gdLst/>
              <a:ahLst/>
              <a:cxnLst/>
              <a:rect l="l" t="t" r="r" b="b"/>
              <a:pathLst>
                <a:path w="6655" h="4611" extrusionOk="0">
                  <a:moveTo>
                    <a:pt x="6406" y="1"/>
                  </a:moveTo>
                  <a:cubicBezTo>
                    <a:pt x="6222" y="1"/>
                    <a:pt x="6039" y="55"/>
                    <a:pt x="5890" y="165"/>
                  </a:cubicBezTo>
                  <a:lnTo>
                    <a:pt x="173" y="4207"/>
                  </a:lnTo>
                  <a:cubicBezTo>
                    <a:pt x="0" y="4336"/>
                    <a:pt x="87" y="4611"/>
                    <a:pt x="303" y="4611"/>
                  </a:cubicBezTo>
                  <a:lnTo>
                    <a:pt x="2974" y="4611"/>
                  </a:lnTo>
                  <a:cubicBezTo>
                    <a:pt x="2844" y="4611"/>
                    <a:pt x="2801" y="4351"/>
                    <a:pt x="2902" y="4207"/>
                  </a:cubicBezTo>
                  <a:lnTo>
                    <a:pt x="6496" y="165"/>
                  </a:lnTo>
                  <a:cubicBezTo>
                    <a:pt x="6539" y="107"/>
                    <a:pt x="6583" y="64"/>
                    <a:pt x="6655" y="35"/>
                  </a:cubicBezTo>
                  <a:cubicBezTo>
                    <a:pt x="6574" y="12"/>
                    <a:pt x="6490" y="1"/>
                    <a:pt x="6406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7" name="Google Shape;20417;p69"/>
            <p:cNvSpPr/>
            <p:nvPr/>
          </p:nvSpPr>
          <p:spPr>
            <a:xfrm>
              <a:off x="8088213" y="2534500"/>
              <a:ext cx="23489" cy="17040"/>
            </a:xfrm>
            <a:custGeom>
              <a:avLst/>
              <a:gdLst/>
              <a:ahLst/>
              <a:cxnLst/>
              <a:rect l="l" t="t" r="r" b="b"/>
              <a:pathLst>
                <a:path w="896" h="650" extrusionOk="0">
                  <a:moveTo>
                    <a:pt x="0" y="0"/>
                  </a:moveTo>
                  <a:lnTo>
                    <a:pt x="0" y="520"/>
                  </a:lnTo>
                  <a:cubicBezTo>
                    <a:pt x="0" y="534"/>
                    <a:pt x="0" y="549"/>
                    <a:pt x="0" y="578"/>
                  </a:cubicBezTo>
                  <a:cubicBezTo>
                    <a:pt x="145" y="621"/>
                    <a:pt x="289" y="650"/>
                    <a:pt x="448" y="650"/>
                  </a:cubicBezTo>
                  <a:cubicBezTo>
                    <a:pt x="592" y="650"/>
                    <a:pt x="751" y="621"/>
                    <a:pt x="895" y="578"/>
                  </a:cubicBezTo>
                  <a:cubicBezTo>
                    <a:pt x="881" y="549"/>
                    <a:pt x="881" y="520"/>
                    <a:pt x="881" y="506"/>
                  </a:cubicBezTo>
                  <a:lnTo>
                    <a:pt x="88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8" name="Google Shape;20418;p69"/>
            <p:cNvSpPr/>
            <p:nvPr/>
          </p:nvSpPr>
          <p:spPr>
            <a:xfrm>
              <a:off x="8076862" y="2494391"/>
              <a:ext cx="46191" cy="51486"/>
            </a:xfrm>
            <a:custGeom>
              <a:avLst/>
              <a:gdLst/>
              <a:ahLst/>
              <a:cxnLst/>
              <a:rect l="l" t="t" r="r" b="b"/>
              <a:pathLst>
                <a:path w="1762" h="196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97"/>
                  </a:lnTo>
                  <a:cubicBezTo>
                    <a:pt x="0" y="1574"/>
                    <a:pt x="390" y="1963"/>
                    <a:pt x="881" y="1963"/>
                  </a:cubicBezTo>
                  <a:cubicBezTo>
                    <a:pt x="1357" y="1963"/>
                    <a:pt x="1761" y="1574"/>
                    <a:pt x="1761" y="1097"/>
                  </a:cubicBezTo>
                  <a:lnTo>
                    <a:pt x="1761" y="650"/>
                  </a:lnTo>
                  <a:cubicBezTo>
                    <a:pt x="1761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9" name="Google Shape;20419;p69"/>
            <p:cNvSpPr/>
            <p:nvPr/>
          </p:nvSpPr>
          <p:spPr>
            <a:xfrm>
              <a:off x="8076548" y="2494391"/>
              <a:ext cx="31746" cy="51644"/>
            </a:xfrm>
            <a:custGeom>
              <a:avLst/>
              <a:gdLst/>
              <a:ahLst/>
              <a:cxnLst/>
              <a:rect l="l" t="t" r="r" b="b"/>
              <a:pathLst>
                <a:path w="1211" h="1970" extrusionOk="0">
                  <a:moveTo>
                    <a:pt x="662" y="0"/>
                  </a:moveTo>
                  <a:cubicBezTo>
                    <a:pt x="301" y="0"/>
                    <a:pt x="12" y="289"/>
                    <a:pt x="12" y="664"/>
                  </a:cubicBezTo>
                  <a:lnTo>
                    <a:pt x="12" y="1097"/>
                  </a:lnTo>
                  <a:cubicBezTo>
                    <a:pt x="0" y="1600"/>
                    <a:pt x="415" y="1970"/>
                    <a:pt x="879" y="1970"/>
                  </a:cubicBezTo>
                  <a:cubicBezTo>
                    <a:pt x="989" y="1970"/>
                    <a:pt x="1100" y="1950"/>
                    <a:pt x="1210" y="1906"/>
                  </a:cubicBezTo>
                  <a:cubicBezTo>
                    <a:pt x="878" y="1776"/>
                    <a:pt x="662" y="1444"/>
                    <a:pt x="662" y="1097"/>
                  </a:cubicBezTo>
                  <a:lnTo>
                    <a:pt x="662" y="650"/>
                  </a:lnTo>
                  <a:cubicBezTo>
                    <a:pt x="662" y="332"/>
                    <a:pt x="893" y="72"/>
                    <a:pt x="1210" y="15"/>
                  </a:cubicBezTo>
                  <a:cubicBezTo>
                    <a:pt x="1167" y="0"/>
                    <a:pt x="1138" y="0"/>
                    <a:pt x="10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0" name="Google Shape;20420;p69"/>
            <p:cNvSpPr/>
            <p:nvPr/>
          </p:nvSpPr>
          <p:spPr>
            <a:xfrm>
              <a:off x="8076862" y="2494391"/>
              <a:ext cx="45798" cy="23095"/>
            </a:xfrm>
            <a:custGeom>
              <a:avLst/>
              <a:gdLst/>
              <a:ahLst/>
              <a:cxnLst/>
              <a:rect l="l" t="t" r="r" b="b"/>
              <a:pathLst>
                <a:path w="1747" h="881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cubicBezTo>
                    <a:pt x="563" y="809"/>
                    <a:pt x="1155" y="881"/>
                    <a:pt x="1747" y="881"/>
                  </a:cubicBezTo>
                  <a:lnTo>
                    <a:pt x="1747" y="650"/>
                  </a:lnTo>
                  <a:cubicBezTo>
                    <a:pt x="1747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1" name="Google Shape;20421;p69"/>
            <p:cNvSpPr/>
            <p:nvPr/>
          </p:nvSpPr>
          <p:spPr>
            <a:xfrm>
              <a:off x="8076862" y="2494391"/>
              <a:ext cx="31432" cy="20841"/>
            </a:xfrm>
            <a:custGeom>
              <a:avLst/>
              <a:gdLst/>
              <a:ahLst/>
              <a:cxnLst/>
              <a:rect l="l" t="t" r="r" b="b"/>
              <a:pathLst>
                <a:path w="1199" h="795" extrusionOk="0">
                  <a:moveTo>
                    <a:pt x="650" y="0"/>
                  </a:moveTo>
                  <a:cubicBezTo>
                    <a:pt x="289" y="0"/>
                    <a:pt x="0" y="289"/>
                    <a:pt x="0" y="664"/>
                  </a:cubicBezTo>
                  <a:cubicBezTo>
                    <a:pt x="202" y="722"/>
                    <a:pt x="433" y="765"/>
                    <a:pt x="650" y="794"/>
                  </a:cubicBezTo>
                  <a:lnTo>
                    <a:pt x="650" y="650"/>
                  </a:lnTo>
                  <a:cubicBezTo>
                    <a:pt x="650" y="332"/>
                    <a:pt x="881" y="72"/>
                    <a:pt x="1198" y="15"/>
                  </a:cubicBezTo>
                  <a:cubicBezTo>
                    <a:pt x="1155" y="0"/>
                    <a:pt x="1126" y="0"/>
                    <a:pt x="108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2" name="Google Shape;20422;p69"/>
            <p:cNvSpPr/>
            <p:nvPr/>
          </p:nvSpPr>
          <p:spPr>
            <a:xfrm>
              <a:off x="8065511" y="2553794"/>
              <a:ext cx="112017" cy="89708"/>
            </a:xfrm>
            <a:custGeom>
              <a:avLst/>
              <a:gdLst/>
              <a:ahLst/>
              <a:cxnLst/>
              <a:rect l="l" t="t" r="r" b="b"/>
              <a:pathLst>
                <a:path w="4273" h="3422" extrusionOk="0">
                  <a:moveTo>
                    <a:pt x="2007" y="0"/>
                  </a:moveTo>
                  <a:cubicBezTo>
                    <a:pt x="1829" y="237"/>
                    <a:pt x="1565" y="356"/>
                    <a:pt x="1301" y="356"/>
                  </a:cubicBezTo>
                  <a:cubicBezTo>
                    <a:pt x="1049" y="356"/>
                    <a:pt x="797" y="248"/>
                    <a:pt x="621" y="29"/>
                  </a:cubicBezTo>
                  <a:lnTo>
                    <a:pt x="260" y="188"/>
                  </a:lnTo>
                  <a:cubicBezTo>
                    <a:pt x="101" y="260"/>
                    <a:pt x="0" y="419"/>
                    <a:pt x="0" y="592"/>
                  </a:cubicBezTo>
                  <a:lnTo>
                    <a:pt x="0" y="3422"/>
                  </a:lnTo>
                  <a:lnTo>
                    <a:pt x="2194" y="3422"/>
                  </a:lnTo>
                  <a:lnTo>
                    <a:pt x="2194" y="1141"/>
                  </a:lnTo>
                  <a:lnTo>
                    <a:pt x="2714" y="1762"/>
                  </a:lnTo>
                  <a:cubicBezTo>
                    <a:pt x="2797" y="1870"/>
                    <a:pt x="2923" y="1925"/>
                    <a:pt x="3051" y="1925"/>
                  </a:cubicBezTo>
                  <a:cubicBezTo>
                    <a:pt x="3145" y="1925"/>
                    <a:pt x="3241" y="1895"/>
                    <a:pt x="3320" y="1834"/>
                  </a:cubicBezTo>
                  <a:lnTo>
                    <a:pt x="4273" y="1069"/>
                  </a:lnTo>
                  <a:lnTo>
                    <a:pt x="3970" y="636"/>
                  </a:lnTo>
                  <a:lnTo>
                    <a:pt x="3104" y="1228"/>
                  </a:lnTo>
                  <a:lnTo>
                    <a:pt x="2483" y="275"/>
                  </a:lnTo>
                  <a:cubicBezTo>
                    <a:pt x="2425" y="188"/>
                    <a:pt x="2353" y="116"/>
                    <a:pt x="2252" y="87"/>
                  </a:cubicBezTo>
                  <a:lnTo>
                    <a:pt x="2007" y="0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3" name="Google Shape;20423;p69"/>
            <p:cNvSpPr/>
            <p:nvPr/>
          </p:nvSpPr>
          <p:spPr>
            <a:xfrm>
              <a:off x="8122634" y="2560977"/>
              <a:ext cx="54527" cy="43176"/>
            </a:xfrm>
            <a:custGeom>
              <a:avLst/>
              <a:gdLst/>
              <a:ahLst/>
              <a:cxnLst/>
              <a:rect l="l" t="t" r="r" b="b"/>
              <a:pathLst>
                <a:path w="2080" h="1647" extrusionOk="0">
                  <a:moveTo>
                    <a:pt x="318" y="1"/>
                  </a:moveTo>
                  <a:lnTo>
                    <a:pt x="131" y="318"/>
                  </a:lnTo>
                  <a:cubicBezTo>
                    <a:pt x="44" y="448"/>
                    <a:pt x="1" y="607"/>
                    <a:pt x="1" y="766"/>
                  </a:cubicBezTo>
                  <a:lnTo>
                    <a:pt x="1" y="867"/>
                  </a:lnTo>
                  <a:lnTo>
                    <a:pt x="521" y="1488"/>
                  </a:lnTo>
                  <a:cubicBezTo>
                    <a:pt x="614" y="1590"/>
                    <a:pt x="743" y="1647"/>
                    <a:pt x="871" y="1647"/>
                  </a:cubicBezTo>
                  <a:cubicBezTo>
                    <a:pt x="961" y="1647"/>
                    <a:pt x="1050" y="1619"/>
                    <a:pt x="1127" y="1560"/>
                  </a:cubicBezTo>
                  <a:lnTo>
                    <a:pt x="2080" y="795"/>
                  </a:lnTo>
                  <a:lnTo>
                    <a:pt x="1791" y="362"/>
                  </a:lnTo>
                  <a:lnTo>
                    <a:pt x="925" y="954"/>
                  </a:lnTo>
                  <a:lnTo>
                    <a:pt x="31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4" name="Google Shape;20424;p69"/>
            <p:cNvSpPr/>
            <p:nvPr/>
          </p:nvSpPr>
          <p:spPr>
            <a:xfrm>
              <a:off x="8065511" y="2560977"/>
              <a:ext cx="17040" cy="94269"/>
            </a:xfrm>
            <a:custGeom>
              <a:avLst/>
              <a:gdLst/>
              <a:ahLst/>
              <a:cxnLst/>
              <a:rect l="l" t="t" r="r" b="b"/>
              <a:pathLst>
                <a:path w="650" h="3596" extrusionOk="0">
                  <a:moveTo>
                    <a:pt x="130" y="1"/>
                  </a:moveTo>
                  <a:cubicBezTo>
                    <a:pt x="43" y="87"/>
                    <a:pt x="0" y="203"/>
                    <a:pt x="0" y="318"/>
                  </a:cubicBezTo>
                  <a:lnTo>
                    <a:pt x="0" y="3379"/>
                  </a:lnTo>
                  <a:cubicBezTo>
                    <a:pt x="0" y="3494"/>
                    <a:pt x="87" y="3595"/>
                    <a:pt x="217" y="3595"/>
                  </a:cubicBezTo>
                  <a:lnTo>
                    <a:pt x="650" y="3595"/>
                  </a:lnTo>
                  <a:lnTo>
                    <a:pt x="650" y="795"/>
                  </a:lnTo>
                  <a:cubicBezTo>
                    <a:pt x="650" y="621"/>
                    <a:pt x="578" y="448"/>
                    <a:pt x="462" y="333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5" name="Google Shape;20425;p69"/>
            <p:cNvSpPr/>
            <p:nvPr/>
          </p:nvSpPr>
          <p:spPr>
            <a:xfrm>
              <a:off x="8071174" y="2654827"/>
              <a:ext cx="11377" cy="11377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1" y="1"/>
                  </a:moveTo>
                  <a:lnTo>
                    <a:pt x="1" y="217"/>
                  </a:lnTo>
                  <a:cubicBezTo>
                    <a:pt x="1" y="347"/>
                    <a:pt x="102" y="434"/>
                    <a:pt x="217" y="434"/>
                  </a:cubicBezTo>
                  <a:lnTo>
                    <a:pt x="347" y="434"/>
                  </a:lnTo>
                  <a:cubicBezTo>
                    <a:pt x="390" y="434"/>
                    <a:pt x="434" y="405"/>
                    <a:pt x="434" y="347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26" name="Google Shape;20426;p69"/>
          <p:cNvGrpSpPr/>
          <p:nvPr/>
        </p:nvGrpSpPr>
        <p:grpSpPr>
          <a:xfrm>
            <a:off x="5596661" y="2909139"/>
            <a:ext cx="394326" cy="349682"/>
            <a:chOff x="5596661" y="2909139"/>
            <a:chExt cx="394326" cy="349682"/>
          </a:xfrm>
        </p:grpSpPr>
        <p:sp>
          <p:nvSpPr>
            <p:cNvPr id="20427" name="Google Shape;20427;p69"/>
            <p:cNvSpPr/>
            <p:nvPr/>
          </p:nvSpPr>
          <p:spPr>
            <a:xfrm>
              <a:off x="5762025" y="2909139"/>
              <a:ext cx="228962" cy="190740"/>
            </a:xfrm>
            <a:custGeom>
              <a:avLst/>
              <a:gdLst/>
              <a:ahLst/>
              <a:cxnLst/>
              <a:rect l="l" t="t" r="r" b="b"/>
              <a:pathLst>
                <a:path w="8734" h="7276" extrusionOk="0">
                  <a:moveTo>
                    <a:pt x="491" y="0"/>
                  </a:moveTo>
                  <a:cubicBezTo>
                    <a:pt x="217" y="0"/>
                    <a:pt x="0" y="217"/>
                    <a:pt x="0" y="477"/>
                  </a:cubicBezTo>
                  <a:lnTo>
                    <a:pt x="0" y="6785"/>
                  </a:lnTo>
                  <a:cubicBezTo>
                    <a:pt x="0" y="7059"/>
                    <a:pt x="217" y="7276"/>
                    <a:pt x="491" y="7276"/>
                  </a:cubicBezTo>
                  <a:lnTo>
                    <a:pt x="8243" y="7276"/>
                  </a:lnTo>
                  <a:cubicBezTo>
                    <a:pt x="8517" y="7276"/>
                    <a:pt x="8734" y="7059"/>
                    <a:pt x="8734" y="6785"/>
                  </a:cubicBezTo>
                  <a:lnTo>
                    <a:pt x="8734" y="477"/>
                  </a:lnTo>
                  <a:cubicBezTo>
                    <a:pt x="8734" y="217"/>
                    <a:pt x="8517" y="0"/>
                    <a:pt x="824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8" name="Google Shape;20428;p69"/>
            <p:cNvSpPr/>
            <p:nvPr/>
          </p:nvSpPr>
          <p:spPr>
            <a:xfrm>
              <a:off x="5597395" y="3061631"/>
              <a:ext cx="113957" cy="114324"/>
            </a:xfrm>
            <a:custGeom>
              <a:avLst/>
              <a:gdLst/>
              <a:ahLst/>
              <a:cxnLst/>
              <a:rect l="l" t="t" r="r" b="b"/>
              <a:pathLst>
                <a:path w="4347" h="4361" extrusionOk="0">
                  <a:moveTo>
                    <a:pt x="2181" y="1"/>
                  </a:moveTo>
                  <a:cubicBezTo>
                    <a:pt x="1228" y="1"/>
                    <a:pt x="521" y="766"/>
                    <a:pt x="448" y="1690"/>
                  </a:cubicBezTo>
                  <a:cubicBezTo>
                    <a:pt x="391" y="2368"/>
                    <a:pt x="246" y="3032"/>
                    <a:pt x="44" y="3682"/>
                  </a:cubicBezTo>
                  <a:cubicBezTo>
                    <a:pt x="1" y="3797"/>
                    <a:pt x="44" y="3942"/>
                    <a:pt x="174" y="3985"/>
                  </a:cubicBezTo>
                  <a:cubicBezTo>
                    <a:pt x="564" y="4173"/>
                    <a:pt x="997" y="4302"/>
                    <a:pt x="1430" y="4360"/>
                  </a:cubicBezTo>
                  <a:lnTo>
                    <a:pt x="2903" y="4360"/>
                  </a:lnTo>
                  <a:cubicBezTo>
                    <a:pt x="3350" y="4302"/>
                    <a:pt x="3769" y="4173"/>
                    <a:pt x="4173" y="3985"/>
                  </a:cubicBezTo>
                  <a:cubicBezTo>
                    <a:pt x="4288" y="3942"/>
                    <a:pt x="4346" y="3797"/>
                    <a:pt x="4303" y="3682"/>
                  </a:cubicBezTo>
                  <a:cubicBezTo>
                    <a:pt x="4101" y="3032"/>
                    <a:pt x="3956" y="2368"/>
                    <a:pt x="3899" y="1690"/>
                  </a:cubicBezTo>
                  <a:cubicBezTo>
                    <a:pt x="3826" y="766"/>
                    <a:pt x="3133" y="1"/>
                    <a:pt x="218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9" name="Google Shape;20429;p69"/>
            <p:cNvSpPr/>
            <p:nvPr/>
          </p:nvSpPr>
          <p:spPr>
            <a:xfrm>
              <a:off x="5628434" y="3061631"/>
              <a:ext cx="82918" cy="114324"/>
            </a:xfrm>
            <a:custGeom>
              <a:avLst/>
              <a:gdLst/>
              <a:ahLst/>
              <a:cxnLst/>
              <a:rect l="l" t="t" r="r" b="b"/>
              <a:pathLst>
                <a:path w="3163" h="4361" extrusionOk="0">
                  <a:moveTo>
                    <a:pt x="997" y="1"/>
                  </a:moveTo>
                  <a:cubicBezTo>
                    <a:pt x="275" y="1"/>
                    <a:pt x="1" y="997"/>
                    <a:pt x="636" y="1372"/>
                  </a:cubicBezTo>
                  <a:cubicBezTo>
                    <a:pt x="650" y="1387"/>
                    <a:pt x="665" y="1387"/>
                    <a:pt x="694" y="1401"/>
                  </a:cubicBezTo>
                  <a:lnTo>
                    <a:pt x="1242" y="4360"/>
                  </a:lnTo>
                  <a:lnTo>
                    <a:pt x="1733" y="4360"/>
                  </a:lnTo>
                  <a:cubicBezTo>
                    <a:pt x="2166" y="4302"/>
                    <a:pt x="2599" y="4173"/>
                    <a:pt x="3003" y="3985"/>
                  </a:cubicBezTo>
                  <a:cubicBezTo>
                    <a:pt x="3119" y="3942"/>
                    <a:pt x="3162" y="3797"/>
                    <a:pt x="3119" y="3682"/>
                  </a:cubicBezTo>
                  <a:cubicBezTo>
                    <a:pt x="2917" y="3032"/>
                    <a:pt x="2772" y="2368"/>
                    <a:pt x="2715" y="1690"/>
                  </a:cubicBezTo>
                  <a:cubicBezTo>
                    <a:pt x="2642" y="766"/>
                    <a:pt x="1949" y="1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0" name="Google Shape;20430;p69"/>
            <p:cNvSpPr/>
            <p:nvPr/>
          </p:nvSpPr>
          <p:spPr>
            <a:xfrm>
              <a:off x="5596661" y="3067032"/>
              <a:ext cx="216483" cy="191789"/>
            </a:xfrm>
            <a:custGeom>
              <a:avLst/>
              <a:gdLst/>
              <a:ahLst/>
              <a:cxnLst/>
              <a:rect l="l" t="t" r="r" b="b"/>
              <a:pathLst>
                <a:path w="8258" h="7316" extrusionOk="0">
                  <a:moveTo>
                    <a:pt x="8070" y="0"/>
                  </a:moveTo>
                  <a:cubicBezTo>
                    <a:pt x="8023" y="0"/>
                    <a:pt x="7976" y="19"/>
                    <a:pt x="7940" y="55"/>
                  </a:cubicBezTo>
                  <a:lnTo>
                    <a:pt x="3782" y="4024"/>
                  </a:lnTo>
                  <a:cubicBezTo>
                    <a:pt x="3696" y="4096"/>
                    <a:pt x="3566" y="4154"/>
                    <a:pt x="3450" y="4154"/>
                  </a:cubicBezTo>
                  <a:lnTo>
                    <a:pt x="3407" y="4154"/>
                  </a:lnTo>
                  <a:cubicBezTo>
                    <a:pt x="3133" y="4154"/>
                    <a:pt x="2916" y="3938"/>
                    <a:pt x="2916" y="3663"/>
                  </a:cubicBezTo>
                  <a:lnTo>
                    <a:pt x="2916" y="3202"/>
                  </a:lnTo>
                  <a:lnTo>
                    <a:pt x="1458" y="3202"/>
                  </a:lnTo>
                  <a:lnTo>
                    <a:pt x="1458" y="3678"/>
                  </a:lnTo>
                  <a:cubicBezTo>
                    <a:pt x="1458" y="3866"/>
                    <a:pt x="1357" y="4024"/>
                    <a:pt x="1198" y="4111"/>
                  </a:cubicBezTo>
                  <a:lnTo>
                    <a:pt x="404" y="4501"/>
                  </a:lnTo>
                  <a:cubicBezTo>
                    <a:pt x="159" y="4631"/>
                    <a:pt x="0" y="4876"/>
                    <a:pt x="0" y="5150"/>
                  </a:cubicBezTo>
                  <a:lnTo>
                    <a:pt x="0" y="7070"/>
                  </a:lnTo>
                  <a:cubicBezTo>
                    <a:pt x="0" y="7200"/>
                    <a:pt x="116" y="7316"/>
                    <a:pt x="246" y="7316"/>
                  </a:cubicBezTo>
                  <a:lnTo>
                    <a:pt x="3161" y="7316"/>
                  </a:lnTo>
                  <a:cubicBezTo>
                    <a:pt x="3291" y="7316"/>
                    <a:pt x="3392" y="7200"/>
                    <a:pt x="3392" y="7070"/>
                  </a:cubicBezTo>
                  <a:lnTo>
                    <a:pt x="3392" y="6262"/>
                  </a:lnTo>
                  <a:cubicBezTo>
                    <a:pt x="3392" y="6002"/>
                    <a:pt x="3494" y="5757"/>
                    <a:pt x="3681" y="5583"/>
                  </a:cubicBezTo>
                  <a:lnTo>
                    <a:pt x="7810" y="1455"/>
                  </a:lnTo>
                  <a:cubicBezTo>
                    <a:pt x="7925" y="1325"/>
                    <a:pt x="7983" y="1152"/>
                    <a:pt x="7940" y="993"/>
                  </a:cubicBezTo>
                  <a:lnTo>
                    <a:pt x="7853" y="646"/>
                  </a:lnTo>
                  <a:lnTo>
                    <a:pt x="8185" y="300"/>
                  </a:lnTo>
                  <a:cubicBezTo>
                    <a:pt x="8257" y="228"/>
                    <a:pt x="8257" y="112"/>
                    <a:pt x="8199" y="55"/>
                  </a:cubicBezTo>
                  <a:cubicBezTo>
                    <a:pt x="8163" y="19"/>
                    <a:pt x="8116" y="0"/>
                    <a:pt x="8070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1" name="Google Shape;20431;p69"/>
            <p:cNvSpPr/>
            <p:nvPr/>
          </p:nvSpPr>
          <p:spPr>
            <a:xfrm>
              <a:off x="5596661" y="3095318"/>
              <a:ext cx="197163" cy="163136"/>
            </a:xfrm>
            <a:custGeom>
              <a:avLst/>
              <a:gdLst/>
              <a:ahLst/>
              <a:cxnLst/>
              <a:rect l="l" t="t" r="r" b="b"/>
              <a:pathLst>
                <a:path w="7521" h="6223" extrusionOk="0">
                  <a:moveTo>
                    <a:pt x="6871" y="1"/>
                  </a:moveTo>
                  <a:lnTo>
                    <a:pt x="3782" y="2945"/>
                  </a:lnTo>
                  <a:cubicBezTo>
                    <a:pt x="3696" y="3032"/>
                    <a:pt x="3566" y="3075"/>
                    <a:pt x="3450" y="3075"/>
                  </a:cubicBezTo>
                  <a:lnTo>
                    <a:pt x="3306" y="3075"/>
                  </a:lnTo>
                  <a:cubicBezTo>
                    <a:pt x="3096" y="3561"/>
                    <a:pt x="2642" y="3806"/>
                    <a:pt x="2189" y="3806"/>
                  </a:cubicBezTo>
                  <a:cubicBezTo>
                    <a:pt x="1740" y="3806"/>
                    <a:pt x="1291" y="3564"/>
                    <a:pt x="1083" y="3075"/>
                  </a:cubicBezTo>
                  <a:lnTo>
                    <a:pt x="404" y="3422"/>
                  </a:lnTo>
                  <a:cubicBezTo>
                    <a:pt x="159" y="3537"/>
                    <a:pt x="0" y="3797"/>
                    <a:pt x="0" y="4071"/>
                  </a:cubicBezTo>
                  <a:lnTo>
                    <a:pt x="0" y="5991"/>
                  </a:lnTo>
                  <a:cubicBezTo>
                    <a:pt x="0" y="6121"/>
                    <a:pt x="116" y="6222"/>
                    <a:pt x="246" y="6222"/>
                  </a:cubicBezTo>
                  <a:lnTo>
                    <a:pt x="3161" y="6222"/>
                  </a:lnTo>
                  <a:cubicBezTo>
                    <a:pt x="3291" y="6222"/>
                    <a:pt x="3392" y="6121"/>
                    <a:pt x="3392" y="5991"/>
                  </a:cubicBezTo>
                  <a:lnTo>
                    <a:pt x="3392" y="5183"/>
                  </a:lnTo>
                  <a:cubicBezTo>
                    <a:pt x="3392" y="4923"/>
                    <a:pt x="3494" y="4678"/>
                    <a:pt x="3681" y="4504"/>
                  </a:cubicBezTo>
                  <a:lnTo>
                    <a:pt x="7521" y="665"/>
                  </a:lnTo>
                  <a:lnTo>
                    <a:pt x="6871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2" name="Google Shape;20432;p69"/>
            <p:cNvSpPr/>
            <p:nvPr/>
          </p:nvSpPr>
          <p:spPr>
            <a:xfrm>
              <a:off x="5633362" y="3150946"/>
              <a:ext cx="41262" cy="22361"/>
            </a:xfrm>
            <a:custGeom>
              <a:avLst/>
              <a:gdLst/>
              <a:ahLst/>
              <a:cxnLst/>
              <a:rect l="l" t="t" r="r" b="b"/>
              <a:pathLst>
                <a:path w="1574" h="853" extrusionOk="0">
                  <a:moveTo>
                    <a:pt x="58" y="1"/>
                  </a:moveTo>
                  <a:lnTo>
                    <a:pt x="58" y="477"/>
                  </a:lnTo>
                  <a:cubicBezTo>
                    <a:pt x="58" y="549"/>
                    <a:pt x="44" y="621"/>
                    <a:pt x="0" y="693"/>
                  </a:cubicBezTo>
                  <a:cubicBezTo>
                    <a:pt x="246" y="794"/>
                    <a:pt x="520" y="852"/>
                    <a:pt x="794" y="852"/>
                  </a:cubicBezTo>
                  <a:cubicBezTo>
                    <a:pt x="1054" y="852"/>
                    <a:pt x="1314" y="794"/>
                    <a:pt x="1574" y="679"/>
                  </a:cubicBezTo>
                  <a:cubicBezTo>
                    <a:pt x="1531" y="621"/>
                    <a:pt x="1516" y="549"/>
                    <a:pt x="1516" y="477"/>
                  </a:cubicBezTo>
                  <a:lnTo>
                    <a:pt x="151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3" name="Google Shape;20433;p69"/>
            <p:cNvSpPr/>
            <p:nvPr/>
          </p:nvSpPr>
          <p:spPr>
            <a:xfrm>
              <a:off x="5615562" y="3098149"/>
              <a:ext cx="76469" cy="62654"/>
            </a:xfrm>
            <a:custGeom>
              <a:avLst/>
              <a:gdLst/>
              <a:ahLst/>
              <a:cxnLst/>
              <a:rect l="l" t="t" r="r" b="b"/>
              <a:pathLst>
                <a:path w="2917" h="2390" extrusionOk="0">
                  <a:moveTo>
                    <a:pt x="1126" y="1"/>
                  </a:moveTo>
                  <a:cubicBezTo>
                    <a:pt x="1032" y="1"/>
                    <a:pt x="946" y="57"/>
                    <a:pt x="910" y="152"/>
                  </a:cubicBezTo>
                  <a:cubicBezTo>
                    <a:pt x="824" y="311"/>
                    <a:pt x="708" y="455"/>
                    <a:pt x="578" y="585"/>
                  </a:cubicBezTo>
                  <a:cubicBezTo>
                    <a:pt x="448" y="701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16" y="1856"/>
                    <a:pt x="723" y="2390"/>
                    <a:pt x="1459" y="2390"/>
                  </a:cubicBezTo>
                  <a:cubicBezTo>
                    <a:pt x="2210" y="2390"/>
                    <a:pt x="2845" y="1798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5" y="3"/>
                    <a:pt x="1145" y="1"/>
                    <a:pt x="112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4" name="Google Shape;20434;p69"/>
            <p:cNvSpPr/>
            <p:nvPr/>
          </p:nvSpPr>
          <p:spPr>
            <a:xfrm>
              <a:off x="5615562" y="3098149"/>
              <a:ext cx="76469" cy="61894"/>
            </a:xfrm>
            <a:custGeom>
              <a:avLst/>
              <a:gdLst/>
              <a:ahLst/>
              <a:cxnLst/>
              <a:rect l="l" t="t" r="r" b="b"/>
              <a:pathLst>
                <a:path w="2917" h="2361" extrusionOk="0">
                  <a:moveTo>
                    <a:pt x="1125" y="1"/>
                  </a:moveTo>
                  <a:cubicBezTo>
                    <a:pt x="1031" y="1"/>
                    <a:pt x="946" y="54"/>
                    <a:pt x="910" y="138"/>
                  </a:cubicBezTo>
                  <a:cubicBezTo>
                    <a:pt x="853" y="268"/>
                    <a:pt x="766" y="369"/>
                    <a:pt x="679" y="470"/>
                  </a:cubicBezTo>
                  <a:cubicBezTo>
                    <a:pt x="650" y="499"/>
                    <a:pt x="607" y="542"/>
                    <a:pt x="578" y="585"/>
                  </a:cubicBezTo>
                  <a:cubicBezTo>
                    <a:pt x="448" y="686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02" y="1755"/>
                    <a:pt x="593" y="2274"/>
                    <a:pt x="1242" y="2361"/>
                  </a:cubicBezTo>
                  <a:cubicBezTo>
                    <a:pt x="910" y="2173"/>
                    <a:pt x="708" y="1798"/>
                    <a:pt x="723" y="1423"/>
                  </a:cubicBezTo>
                  <a:lnTo>
                    <a:pt x="723" y="1076"/>
                  </a:lnTo>
                  <a:cubicBezTo>
                    <a:pt x="780" y="1033"/>
                    <a:pt x="838" y="990"/>
                    <a:pt x="896" y="946"/>
                  </a:cubicBezTo>
                  <a:cubicBezTo>
                    <a:pt x="1026" y="816"/>
                    <a:pt x="1141" y="686"/>
                    <a:pt x="1242" y="528"/>
                  </a:cubicBezTo>
                  <a:cubicBezTo>
                    <a:pt x="1704" y="672"/>
                    <a:pt x="2137" y="903"/>
                    <a:pt x="2498" y="1221"/>
                  </a:cubicBezTo>
                  <a:cubicBezTo>
                    <a:pt x="2542" y="1264"/>
                    <a:pt x="2657" y="1365"/>
                    <a:pt x="2801" y="1495"/>
                  </a:cubicBezTo>
                  <a:cubicBezTo>
                    <a:pt x="2859" y="1350"/>
                    <a:pt x="2888" y="1192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4" y="3"/>
                    <a:pt x="1144" y="1"/>
                    <a:pt x="112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5" name="Google Shape;20435;p69"/>
            <p:cNvSpPr/>
            <p:nvPr/>
          </p:nvSpPr>
          <p:spPr>
            <a:xfrm>
              <a:off x="5596661" y="3191815"/>
              <a:ext cx="25743" cy="66639"/>
            </a:xfrm>
            <a:custGeom>
              <a:avLst/>
              <a:gdLst/>
              <a:ahLst/>
              <a:cxnLst/>
              <a:rect l="l" t="t" r="r" b="b"/>
              <a:pathLst>
                <a:path w="982" h="2542" extrusionOk="0">
                  <a:moveTo>
                    <a:pt x="116" y="1"/>
                  </a:moveTo>
                  <a:cubicBezTo>
                    <a:pt x="43" y="116"/>
                    <a:pt x="0" y="246"/>
                    <a:pt x="0" y="390"/>
                  </a:cubicBezTo>
                  <a:lnTo>
                    <a:pt x="0" y="2310"/>
                  </a:lnTo>
                  <a:cubicBezTo>
                    <a:pt x="0" y="2440"/>
                    <a:pt x="116" y="2541"/>
                    <a:pt x="246" y="2541"/>
                  </a:cubicBezTo>
                  <a:lnTo>
                    <a:pt x="967" y="2541"/>
                  </a:lnTo>
                  <a:lnTo>
                    <a:pt x="982" y="1256"/>
                  </a:lnTo>
                  <a:cubicBezTo>
                    <a:pt x="982" y="997"/>
                    <a:pt x="866" y="751"/>
                    <a:pt x="693" y="564"/>
                  </a:cubicBezTo>
                  <a:lnTo>
                    <a:pt x="116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6" name="Google Shape;20436;p69"/>
            <p:cNvSpPr/>
            <p:nvPr/>
          </p:nvSpPr>
          <p:spPr>
            <a:xfrm>
              <a:off x="5819174" y="2953416"/>
              <a:ext cx="114297" cy="114691"/>
            </a:xfrm>
            <a:custGeom>
              <a:avLst/>
              <a:gdLst/>
              <a:ahLst/>
              <a:cxnLst/>
              <a:rect l="l" t="t" r="r" b="b"/>
              <a:pathLst>
                <a:path w="4360" h="4375" extrusionOk="0">
                  <a:moveTo>
                    <a:pt x="2180" y="0"/>
                  </a:moveTo>
                  <a:cubicBezTo>
                    <a:pt x="982" y="0"/>
                    <a:pt x="0" y="982"/>
                    <a:pt x="0" y="2180"/>
                  </a:cubicBezTo>
                  <a:cubicBezTo>
                    <a:pt x="0" y="3393"/>
                    <a:pt x="982" y="4374"/>
                    <a:pt x="2180" y="4374"/>
                  </a:cubicBezTo>
                  <a:cubicBezTo>
                    <a:pt x="3393" y="4374"/>
                    <a:pt x="4360" y="3393"/>
                    <a:pt x="4360" y="2180"/>
                  </a:cubicBezTo>
                  <a:cubicBezTo>
                    <a:pt x="4360" y="982"/>
                    <a:pt x="3393" y="0"/>
                    <a:pt x="2180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7" name="Google Shape;20437;p69"/>
            <p:cNvSpPr/>
            <p:nvPr/>
          </p:nvSpPr>
          <p:spPr>
            <a:xfrm>
              <a:off x="5838075" y="2972710"/>
              <a:ext cx="76469" cy="76076"/>
            </a:xfrm>
            <a:custGeom>
              <a:avLst/>
              <a:gdLst/>
              <a:ahLst/>
              <a:cxnLst/>
              <a:rect l="l" t="t" r="r" b="b"/>
              <a:pathLst>
                <a:path w="2917" h="2902" extrusionOk="0">
                  <a:moveTo>
                    <a:pt x="1459" y="0"/>
                  </a:moveTo>
                  <a:cubicBezTo>
                    <a:pt x="665" y="0"/>
                    <a:pt x="1" y="650"/>
                    <a:pt x="1" y="1444"/>
                  </a:cubicBezTo>
                  <a:cubicBezTo>
                    <a:pt x="1" y="2252"/>
                    <a:pt x="665" y="2902"/>
                    <a:pt x="1459" y="2902"/>
                  </a:cubicBezTo>
                  <a:cubicBezTo>
                    <a:pt x="2267" y="2902"/>
                    <a:pt x="2917" y="2252"/>
                    <a:pt x="2917" y="1444"/>
                  </a:cubicBezTo>
                  <a:cubicBezTo>
                    <a:pt x="2917" y="650"/>
                    <a:pt x="2267" y="0"/>
                    <a:pt x="14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8" name="Google Shape;20438;p69"/>
            <p:cNvSpPr/>
            <p:nvPr/>
          </p:nvSpPr>
          <p:spPr>
            <a:xfrm>
              <a:off x="5685582" y="3095318"/>
              <a:ext cx="108242" cy="135872"/>
            </a:xfrm>
            <a:custGeom>
              <a:avLst/>
              <a:gdLst/>
              <a:ahLst/>
              <a:cxnLst/>
              <a:rect l="l" t="t" r="r" b="b"/>
              <a:pathLst>
                <a:path w="4129" h="5183" extrusionOk="0">
                  <a:moveTo>
                    <a:pt x="3479" y="1"/>
                  </a:moveTo>
                  <a:lnTo>
                    <a:pt x="722" y="2628"/>
                  </a:lnTo>
                  <a:cubicBezTo>
                    <a:pt x="506" y="2830"/>
                    <a:pt x="332" y="3075"/>
                    <a:pt x="203" y="3350"/>
                  </a:cubicBezTo>
                  <a:cubicBezTo>
                    <a:pt x="73" y="3653"/>
                    <a:pt x="0" y="3970"/>
                    <a:pt x="0" y="4288"/>
                  </a:cubicBezTo>
                  <a:lnTo>
                    <a:pt x="0" y="5183"/>
                  </a:lnTo>
                  <a:cubicBezTo>
                    <a:pt x="0" y="4923"/>
                    <a:pt x="102" y="4678"/>
                    <a:pt x="289" y="4504"/>
                  </a:cubicBezTo>
                  <a:lnTo>
                    <a:pt x="4129" y="650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9" name="Google Shape;20439;p69"/>
            <p:cNvSpPr/>
            <p:nvPr/>
          </p:nvSpPr>
          <p:spPr>
            <a:xfrm>
              <a:off x="5857396" y="2991637"/>
              <a:ext cx="38248" cy="38248"/>
            </a:xfrm>
            <a:custGeom>
              <a:avLst/>
              <a:gdLst/>
              <a:ahLst/>
              <a:cxnLst/>
              <a:rect l="l" t="t" r="r" b="b"/>
              <a:pathLst>
                <a:path w="1459" h="1459" extrusionOk="0">
                  <a:moveTo>
                    <a:pt x="722" y="0"/>
                  </a:moveTo>
                  <a:cubicBezTo>
                    <a:pt x="318" y="0"/>
                    <a:pt x="0" y="332"/>
                    <a:pt x="0" y="722"/>
                  </a:cubicBezTo>
                  <a:cubicBezTo>
                    <a:pt x="0" y="1126"/>
                    <a:pt x="318" y="1458"/>
                    <a:pt x="722" y="1458"/>
                  </a:cubicBezTo>
                  <a:cubicBezTo>
                    <a:pt x="1126" y="1458"/>
                    <a:pt x="1458" y="1126"/>
                    <a:pt x="1458" y="722"/>
                  </a:cubicBezTo>
                  <a:cubicBezTo>
                    <a:pt x="1458" y="332"/>
                    <a:pt x="1126" y="0"/>
                    <a:pt x="72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0" name="Google Shape;20440;p69"/>
            <p:cNvSpPr/>
            <p:nvPr/>
          </p:nvSpPr>
          <p:spPr>
            <a:xfrm>
              <a:off x="5867986" y="2934384"/>
              <a:ext cx="87532" cy="82630"/>
            </a:xfrm>
            <a:custGeom>
              <a:avLst/>
              <a:gdLst/>
              <a:ahLst/>
              <a:cxnLst/>
              <a:rect l="l" t="t" r="r" b="b"/>
              <a:pathLst>
                <a:path w="3339" h="3152" extrusionOk="0">
                  <a:moveTo>
                    <a:pt x="2986" y="0"/>
                  </a:moveTo>
                  <a:cubicBezTo>
                    <a:pt x="2929" y="0"/>
                    <a:pt x="2869" y="23"/>
                    <a:pt x="2815" y="77"/>
                  </a:cubicBezTo>
                  <a:lnTo>
                    <a:pt x="145" y="2747"/>
                  </a:lnTo>
                  <a:cubicBezTo>
                    <a:pt x="0" y="2892"/>
                    <a:pt x="101" y="3151"/>
                    <a:pt x="318" y="3151"/>
                  </a:cubicBezTo>
                  <a:cubicBezTo>
                    <a:pt x="390" y="3151"/>
                    <a:pt x="448" y="3137"/>
                    <a:pt x="491" y="3079"/>
                  </a:cubicBezTo>
                  <a:lnTo>
                    <a:pt x="3162" y="423"/>
                  </a:lnTo>
                  <a:cubicBezTo>
                    <a:pt x="3339" y="246"/>
                    <a:pt x="3176" y="0"/>
                    <a:pt x="2986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1" name="Google Shape;20441;p69"/>
            <p:cNvSpPr/>
            <p:nvPr/>
          </p:nvSpPr>
          <p:spPr>
            <a:xfrm>
              <a:off x="5916799" y="2937241"/>
              <a:ext cx="38248" cy="33214"/>
            </a:xfrm>
            <a:custGeom>
              <a:avLst/>
              <a:gdLst/>
              <a:ahLst/>
              <a:cxnLst/>
              <a:rect l="l" t="t" r="r" b="b"/>
              <a:pathLst>
                <a:path w="1459" h="1267" extrusionOk="0">
                  <a:moveTo>
                    <a:pt x="495" y="1"/>
                  </a:moveTo>
                  <a:cubicBezTo>
                    <a:pt x="298" y="1"/>
                    <a:pt x="104" y="113"/>
                    <a:pt x="1" y="300"/>
                  </a:cubicBezTo>
                  <a:lnTo>
                    <a:pt x="1" y="1021"/>
                  </a:lnTo>
                  <a:cubicBezTo>
                    <a:pt x="1" y="1151"/>
                    <a:pt x="116" y="1267"/>
                    <a:pt x="246" y="1267"/>
                  </a:cubicBezTo>
                  <a:lnTo>
                    <a:pt x="968" y="1267"/>
                  </a:lnTo>
                  <a:lnTo>
                    <a:pt x="1459" y="776"/>
                  </a:lnTo>
                  <a:cubicBezTo>
                    <a:pt x="1444" y="646"/>
                    <a:pt x="1343" y="545"/>
                    <a:pt x="1213" y="545"/>
                  </a:cubicBezTo>
                  <a:lnTo>
                    <a:pt x="722" y="545"/>
                  </a:lnTo>
                  <a:lnTo>
                    <a:pt x="722" y="54"/>
                  </a:lnTo>
                  <a:cubicBezTo>
                    <a:pt x="649" y="18"/>
                    <a:pt x="572" y="1"/>
                    <a:pt x="49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2" name="Google Shape;20442;p69"/>
            <p:cNvSpPr/>
            <p:nvPr/>
          </p:nvSpPr>
          <p:spPr>
            <a:xfrm>
              <a:off x="5889430" y="2934384"/>
              <a:ext cx="63729" cy="60635"/>
            </a:xfrm>
            <a:custGeom>
              <a:avLst/>
              <a:gdLst/>
              <a:ahLst/>
              <a:cxnLst/>
              <a:rect l="l" t="t" r="r" b="b"/>
              <a:pathLst>
                <a:path w="2431" h="2313" extrusionOk="0">
                  <a:moveTo>
                    <a:pt x="2170" y="1"/>
                  </a:moveTo>
                  <a:cubicBezTo>
                    <a:pt x="2109" y="1"/>
                    <a:pt x="2048" y="26"/>
                    <a:pt x="1997" y="77"/>
                  </a:cubicBezTo>
                  <a:lnTo>
                    <a:pt x="178" y="1896"/>
                  </a:lnTo>
                  <a:cubicBezTo>
                    <a:pt x="0" y="2074"/>
                    <a:pt x="166" y="2312"/>
                    <a:pt x="357" y="2312"/>
                  </a:cubicBezTo>
                  <a:cubicBezTo>
                    <a:pt x="413" y="2312"/>
                    <a:pt x="472" y="2291"/>
                    <a:pt x="525" y="2242"/>
                  </a:cubicBezTo>
                  <a:lnTo>
                    <a:pt x="2344" y="423"/>
                  </a:lnTo>
                  <a:cubicBezTo>
                    <a:pt x="2430" y="322"/>
                    <a:pt x="2430" y="163"/>
                    <a:pt x="2344" y="77"/>
                  </a:cubicBezTo>
                  <a:cubicBezTo>
                    <a:pt x="2293" y="26"/>
                    <a:pt x="2232" y="1"/>
                    <a:pt x="217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43" name="Google Shape;20443;p69"/>
          <p:cNvGrpSpPr/>
          <p:nvPr/>
        </p:nvGrpSpPr>
        <p:grpSpPr>
          <a:xfrm>
            <a:off x="874658" y="2914408"/>
            <a:ext cx="356891" cy="335709"/>
            <a:chOff x="874658" y="2914408"/>
            <a:chExt cx="356891" cy="335709"/>
          </a:xfrm>
        </p:grpSpPr>
        <p:sp>
          <p:nvSpPr>
            <p:cNvPr id="20444" name="Google Shape;20444;p69"/>
            <p:cNvSpPr/>
            <p:nvPr/>
          </p:nvSpPr>
          <p:spPr>
            <a:xfrm>
              <a:off x="909472" y="2994285"/>
              <a:ext cx="287238" cy="177869"/>
            </a:xfrm>
            <a:custGeom>
              <a:avLst/>
              <a:gdLst/>
              <a:ahLst/>
              <a:cxnLst/>
              <a:rect l="l" t="t" r="r" b="b"/>
              <a:pathLst>
                <a:path w="10957" h="6785" extrusionOk="0">
                  <a:moveTo>
                    <a:pt x="0" y="0"/>
                  </a:moveTo>
                  <a:lnTo>
                    <a:pt x="0" y="6785"/>
                  </a:lnTo>
                  <a:lnTo>
                    <a:pt x="10957" y="6785"/>
                  </a:lnTo>
                  <a:lnTo>
                    <a:pt x="10957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5" name="Google Shape;20445;p69"/>
            <p:cNvSpPr/>
            <p:nvPr/>
          </p:nvSpPr>
          <p:spPr>
            <a:xfrm>
              <a:off x="874658" y="2914408"/>
              <a:ext cx="356891" cy="93902"/>
            </a:xfrm>
            <a:custGeom>
              <a:avLst/>
              <a:gdLst/>
              <a:ahLst/>
              <a:cxnLst/>
              <a:rect l="l" t="t" r="r" b="b"/>
              <a:pathLst>
                <a:path w="13614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13339" y="3581"/>
                  </a:lnTo>
                  <a:cubicBezTo>
                    <a:pt x="13498" y="3581"/>
                    <a:pt x="13613" y="3451"/>
                    <a:pt x="13613" y="3293"/>
                  </a:cubicBezTo>
                  <a:lnTo>
                    <a:pt x="13613" y="276"/>
                  </a:lnTo>
                  <a:cubicBezTo>
                    <a:pt x="13613" y="117"/>
                    <a:pt x="13498" y="1"/>
                    <a:pt x="13339" y="1"/>
                  </a:cubicBez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6" name="Google Shape;20446;p69"/>
            <p:cNvSpPr/>
            <p:nvPr/>
          </p:nvSpPr>
          <p:spPr>
            <a:xfrm>
              <a:off x="1211442" y="2914434"/>
              <a:ext cx="20107" cy="93876"/>
            </a:xfrm>
            <a:custGeom>
              <a:avLst/>
              <a:gdLst/>
              <a:ahLst/>
              <a:cxnLst/>
              <a:rect l="l" t="t" r="r" b="b"/>
              <a:pathLst>
                <a:path w="767" h="3581" extrusionOk="0">
                  <a:moveTo>
                    <a:pt x="1" y="0"/>
                  </a:moveTo>
                  <a:lnTo>
                    <a:pt x="1" y="3580"/>
                  </a:lnTo>
                  <a:lnTo>
                    <a:pt x="492" y="3580"/>
                  </a:lnTo>
                  <a:cubicBezTo>
                    <a:pt x="651" y="3580"/>
                    <a:pt x="766" y="3450"/>
                    <a:pt x="766" y="3292"/>
                  </a:cubicBezTo>
                  <a:lnTo>
                    <a:pt x="766" y="275"/>
                  </a:lnTo>
                  <a:cubicBezTo>
                    <a:pt x="766" y="116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7" name="Google Shape;20447;p69"/>
            <p:cNvSpPr/>
            <p:nvPr/>
          </p:nvSpPr>
          <p:spPr>
            <a:xfrm>
              <a:off x="874658" y="2914408"/>
              <a:ext cx="20081" cy="93902"/>
            </a:xfrm>
            <a:custGeom>
              <a:avLst/>
              <a:gdLst/>
              <a:ahLst/>
              <a:cxnLst/>
              <a:rect l="l" t="t" r="r" b="b"/>
              <a:pathLst>
                <a:path w="766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765" y="3581"/>
                  </a:lnTo>
                  <a:lnTo>
                    <a:pt x="765" y="1"/>
                  </a:ln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8" name="Google Shape;20448;p69"/>
            <p:cNvSpPr/>
            <p:nvPr/>
          </p:nvSpPr>
          <p:spPr>
            <a:xfrm>
              <a:off x="1171333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90" y="1"/>
                    <a:pt x="1" y="289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9" name="Google Shape;20449;p69"/>
            <p:cNvSpPr/>
            <p:nvPr/>
          </p:nvSpPr>
          <p:spPr>
            <a:xfrm>
              <a:off x="1113451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89" y="1"/>
                    <a:pt x="0" y="289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0" name="Google Shape;20450;p69"/>
            <p:cNvSpPr/>
            <p:nvPr/>
          </p:nvSpPr>
          <p:spPr>
            <a:xfrm>
              <a:off x="898488" y="2956824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5" y="0"/>
                    <a:pt x="1" y="405"/>
                    <a:pt x="261" y="405"/>
                  </a:cubicBezTo>
                  <a:cubicBezTo>
                    <a:pt x="266" y="405"/>
                    <a:pt x="270" y="405"/>
                    <a:pt x="275" y="404"/>
                  </a:cubicBezTo>
                  <a:lnTo>
                    <a:pt x="7262" y="404"/>
                  </a:lnTo>
                  <a:cubicBezTo>
                    <a:pt x="7536" y="404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1" name="Google Shape;20451;p69"/>
            <p:cNvSpPr/>
            <p:nvPr/>
          </p:nvSpPr>
          <p:spPr>
            <a:xfrm>
              <a:off x="874658" y="303515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2" name="Google Shape;20452;p69"/>
            <p:cNvSpPr/>
            <p:nvPr/>
          </p:nvSpPr>
          <p:spPr>
            <a:xfrm>
              <a:off x="1211442" y="303515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3" name="Google Shape;20453;p69"/>
            <p:cNvSpPr/>
            <p:nvPr/>
          </p:nvSpPr>
          <p:spPr>
            <a:xfrm>
              <a:off x="874658" y="303515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4" name="Google Shape;20454;p69"/>
            <p:cNvSpPr/>
            <p:nvPr/>
          </p:nvSpPr>
          <p:spPr>
            <a:xfrm>
              <a:off x="1171333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1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1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5" name="Google Shape;20455;p69"/>
            <p:cNvSpPr/>
            <p:nvPr/>
          </p:nvSpPr>
          <p:spPr>
            <a:xfrm>
              <a:off x="1113451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1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1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6" name="Google Shape;20456;p69"/>
            <p:cNvSpPr/>
            <p:nvPr/>
          </p:nvSpPr>
          <p:spPr>
            <a:xfrm>
              <a:off x="898488" y="3077544"/>
              <a:ext cx="197582" cy="10984"/>
            </a:xfrm>
            <a:custGeom>
              <a:avLst/>
              <a:gdLst/>
              <a:ahLst/>
              <a:cxnLst/>
              <a:rect l="l" t="t" r="r" b="b"/>
              <a:pathLst>
                <a:path w="7537" h="419" extrusionOk="0">
                  <a:moveTo>
                    <a:pt x="275" y="0"/>
                  </a:moveTo>
                  <a:cubicBezTo>
                    <a:pt x="1" y="0"/>
                    <a:pt x="1" y="419"/>
                    <a:pt x="275" y="419"/>
                  </a:cubicBezTo>
                  <a:lnTo>
                    <a:pt x="7262" y="419"/>
                  </a:lnTo>
                  <a:cubicBezTo>
                    <a:pt x="7536" y="419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7" name="Google Shape;20457;p69"/>
            <p:cNvSpPr/>
            <p:nvPr/>
          </p:nvSpPr>
          <p:spPr>
            <a:xfrm>
              <a:off x="874658" y="315587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8" name="Google Shape;20458;p69"/>
            <p:cNvSpPr/>
            <p:nvPr/>
          </p:nvSpPr>
          <p:spPr>
            <a:xfrm>
              <a:off x="1211442" y="315587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9" name="Google Shape;20459;p69"/>
            <p:cNvSpPr/>
            <p:nvPr/>
          </p:nvSpPr>
          <p:spPr>
            <a:xfrm>
              <a:off x="874658" y="315587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0" name="Google Shape;20460;p69"/>
            <p:cNvSpPr/>
            <p:nvPr/>
          </p:nvSpPr>
          <p:spPr>
            <a:xfrm>
              <a:off x="1171333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1" name="Google Shape;20461;p69"/>
            <p:cNvSpPr/>
            <p:nvPr/>
          </p:nvSpPr>
          <p:spPr>
            <a:xfrm>
              <a:off x="1113451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2" name="Google Shape;20462;p69"/>
            <p:cNvSpPr/>
            <p:nvPr/>
          </p:nvSpPr>
          <p:spPr>
            <a:xfrm>
              <a:off x="898488" y="3198631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7262" y="405"/>
                  </a:lnTo>
                  <a:cubicBezTo>
                    <a:pt x="7536" y="405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3" name="Google Shape;20463;p69"/>
            <p:cNvSpPr/>
            <p:nvPr/>
          </p:nvSpPr>
          <p:spPr>
            <a:xfrm>
              <a:off x="898488" y="3094924"/>
              <a:ext cx="30305" cy="10643"/>
            </a:xfrm>
            <a:custGeom>
              <a:avLst/>
              <a:gdLst/>
              <a:ahLst/>
              <a:cxnLst/>
              <a:rect l="l" t="t" r="r" b="b"/>
              <a:pathLst>
                <a:path w="1156" h="406" extrusionOk="0">
                  <a:moveTo>
                    <a:pt x="261" y="1"/>
                  </a:moveTo>
                  <a:cubicBezTo>
                    <a:pt x="1" y="1"/>
                    <a:pt x="5" y="405"/>
                    <a:pt x="275" y="405"/>
                  </a:cubicBezTo>
                  <a:lnTo>
                    <a:pt x="881" y="405"/>
                  </a:lnTo>
                  <a:cubicBezTo>
                    <a:pt x="1156" y="405"/>
                    <a:pt x="1156" y="1"/>
                    <a:pt x="881" y="1"/>
                  </a:cubicBezTo>
                  <a:lnTo>
                    <a:pt x="275" y="1"/>
                  </a:lnTo>
                  <a:cubicBezTo>
                    <a:pt x="270" y="1"/>
                    <a:pt x="266" y="1"/>
                    <a:pt x="261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64" name="Google Shape;20464;p69"/>
          <p:cNvGrpSpPr/>
          <p:nvPr/>
        </p:nvGrpSpPr>
        <p:grpSpPr>
          <a:xfrm>
            <a:off x="4230912" y="2929193"/>
            <a:ext cx="308813" cy="306165"/>
            <a:chOff x="4230912" y="2929193"/>
            <a:chExt cx="308813" cy="306165"/>
          </a:xfrm>
        </p:grpSpPr>
        <p:sp>
          <p:nvSpPr>
            <p:cNvPr id="20465" name="Google Shape;20465;p69"/>
            <p:cNvSpPr/>
            <p:nvPr/>
          </p:nvSpPr>
          <p:spPr>
            <a:xfrm>
              <a:off x="4425427" y="2976878"/>
              <a:ext cx="114297" cy="258113"/>
            </a:xfrm>
            <a:custGeom>
              <a:avLst/>
              <a:gdLst/>
              <a:ahLst/>
              <a:cxnLst/>
              <a:rect l="l" t="t" r="r" b="b"/>
              <a:pathLst>
                <a:path w="4360" h="9846" extrusionOk="0">
                  <a:moveTo>
                    <a:pt x="0" y="0"/>
                  </a:moveTo>
                  <a:lnTo>
                    <a:pt x="0" y="9845"/>
                  </a:lnTo>
                  <a:lnTo>
                    <a:pt x="1213" y="9845"/>
                  </a:lnTo>
                  <a:cubicBezTo>
                    <a:pt x="1285" y="9845"/>
                    <a:pt x="1357" y="9787"/>
                    <a:pt x="1386" y="9715"/>
                  </a:cubicBezTo>
                  <a:lnTo>
                    <a:pt x="2584" y="5847"/>
                  </a:lnTo>
                  <a:lnTo>
                    <a:pt x="4317" y="246"/>
                  </a:lnTo>
                  <a:cubicBezTo>
                    <a:pt x="4360" y="130"/>
                    <a:pt x="4273" y="0"/>
                    <a:pt x="4143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6" name="Google Shape;20466;p69"/>
            <p:cNvSpPr/>
            <p:nvPr/>
          </p:nvSpPr>
          <p:spPr>
            <a:xfrm>
              <a:off x="4425427" y="2976878"/>
              <a:ext cx="93116" cy="258480"/>
            </a:xfrm>
            <a:custGeom>
              <a:avLst/>
              <a:gdLst/>
              <a:ahLst/>
              <a:cxnLst/>
              <a:rect l="l" t="t" r="r" b="b"/>
              <a:pathLst>
                <a:path w="3552" h="9860" extrusionOk="0">
                  <a:moveTo>
                    <a:pt x="0" y="0"/>
                  </a:moveTo>
                  <a:lnTo>
                    <a:pt x="0" y="9860"/>
                  </a:lnTo>
                  <a:lnTo>
                    <a:pt x="1213" y="9860"/>
                  </a:lnTo>
                  <a:cubicBezTo>
                    <a:pt x="1285" y="9845"/>
                    <a:pt x="1357" y="9802"/>
                    <a:pt x="1386" y="9715"/>
                  </a:cubicBezTo>
                  <a:lnTo>
                    <a:pt x="2584" y="5847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7" name="Google Shape;20467;p69"/>
            <p:cNvSpPr/>
            <p:nvPr/>
          </p:nvSpPr>
          <p:spPr>
            <a:xfrm>
              <a:off x="4404613" y="2962879"/>
              <a:ext cx="100299" cy="272479"/>
            </a:xfrm>
            <a:custGeom>
              <a:avLst/>
              <a:gdLst/>
              <a:ahLst/>
              <a:cxnLst/>
              <a:rect l="l" t="t" r="r" b="b"/>
              <a:pathLst>
                <a:path w="3826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29" y="6770"/>
                  </a:lnTo>
                  <a:lnTo>
                    <a:pt x="3811" y="231"/>
                  </a:lnTo>
                  <a:cubicBezTo>
                    <a:pt x="3826" y="116"/>
                    <a:pt x="3739" y="15"/>
                    <a:pt x="362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8" name="Google Shape;20468;p69"/>
            <p:cNvSpPr/>
            <p:nvPr/>
          </p:nvSpPr>
          <p:spPr>
            <a:xfrm>
              <a:off x="4404613" y="2962879"/>
              <a:ext cx="71934" cy="272479"/>
            </a:xfrm>
            <a:custGeom>
              <a:avLst/>
              <a:gdLst/>
              <a:ahLst/>
              <a:cxnLst/>
              <a:rect l="l" t="t" r="r" b="b"/>
              <a:pathLst>
                <a:path w="2744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43" y="6770"/>
                  </a:lnTo>
                  <a:lnTo>
                    <a:pt x="27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9" name="Google Shape;20469;p69"/>
            <p:cNvSpPr/>
            <p:nvPr/>
          </p:nvSpPr>
          <p:spPr>
            <a:xfrm>
              <a:off x="4230912" y="2929193"/>
              <a:ext cx="229722" cy="306165"/>
            </a:xfrm>
            <a:custGeom>
              <a:avLst/>
              <a:gdLst/>
              <a:ahLst/>
              <a:cxnLst/>
              <a:rect l="l" t="t" r="r" b="b"/>
              <a:pathLst>
                <a:path w="8763" h="11679" extrusionOk="0">
                  <a:moveTo>
                    <a:pt x="188" y="0"/>
                  </a:moveTo>
                  <a:cubicBezTo>
                    <a:pt x="87" y="0"/>
                    <a:pt x="1" y="87"/>
                    <a:pt x="1" y="188"/>
                  </a:cubicBezTo>
                  <a:lnTo>
                    <a:pt x="1" y="11476"/>
                  </a:lnTo>
                  <a:cubicBezTo>
                    <a:pt x="1" y="11592"/>
                    <a:pt x="87" y="11679"/>
                    <a:pt x="188" y="11679"/>
                  </a:cubicBezTo>
                  <a:lnTo>
                    <a:pt x="8575" y="11679"/>
                  </a:lnTo>
                  <a:cubicBezTo>
                    <a:pt x="8676" y="11679"/>
                    <a:pt x="8763" y="11592"/>
                    <a:pt x="8763" y="11476"/>
                  </a:cubicBezTo>
                  <a:lnTo>
                    <a:pt x="8763" y="1011"/>
                  </a:lnTo>
                  <a:cubicBezTo>
                    <a:pt x="8763" y="910"/>
                    <a:pt x="8676" y="823"/>
                    <a:pt x="8575" y="823"/>
                  </a:cubicBezTo>
                  <a:lnTo>
                    <a:pt x="3234" y="823"/>
                  </a:lnTo>
                  <a:cubicBezTo>
                    <a:pt x="3191" y="823"/>
                    <a:pt x="3133" y="809"/>
                    <a:pt x="3104" y="765"/>
                  </a:cubicBezTo>
                  <a:lnTo>
                    <a:pt x="2411" y="58"/>
                  </a:lnTo>
                  <a:cubicBezTo>
                    <a:pt x="2368" y="15"/>
                    <a:pt x="2325" y="0"/>
                    <a:pt x="2267" y="0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0" name="Google Shape;20470;p69"/>
            <p:cNvSpPr/>
            <p:nvPr/>
          </p:nvSpPr>
          <p:spPr>
            <a:xfrm>
              <a:off x="4443594" y="2950768"/>
              <a:ext cx="17040" cy="284590"/>
            </a:xfrm>
            <a:custGeom>
              <a:avLst/>
              <a:gdLst/>
              <a:ahLst/>
              <a:cxnLst/>
              <a:rect l="l" t="t" r="r" b="b"/>
              <a:pathLst>
                <a:path w="650" h="10856" extrusionOk="0">
                  <a:moveTo>
                    <a:pt x="0" y="0"/>
                  </a:moveTo>
                  <a:lnTo>
                    <a:pt x="0" y="10856"/>
                  </a:lnTo>
                  <a:lnTo>
                    <a:pt x="462" y="10856"/>
                  </a:lnTo>
                  <a:cubicBezTo>
                    <a:pt x="563" y="10856"/>
                    <a:pt x="650" y="10769"/>
                    <a:pt x="650" y="10653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1" name="Google Shape;20471;p69"/>
            <p:cNvSpPr/>
            <p:nvPr/>
          </p:nvSpPr>
          <p:spPr>
            <a:xfrm>
              <a:off x="4271021" y="300865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59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4"/>
                  </a:cubicBezTo>
                  <a:lnTo>
                    <a:pt x="852" y="174"/>
                  </a:lnTo>
                  <a:cubicBezTo>
                    <a:pt x="852" y="73"/>
                    <a:pt x="780" y="1"/>
                    <a:pt x="679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2" name="Google Shape;20472;p69"/>
            <p:cNvSpPr/>
            <p:nvPr/>
          </p:nvSpPr>
          <p:spPr>
            <a:xfrm>
              <a:off x="4310003" y="302645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3" name="Google Shape;20473;p69"/>
            <p:cNvSpPr/>
            <p:nvPr/>
          </p:nvSpPr>
          <p:spPr>
            <a:xfrm>
              <a:off x="4310003" y="3010538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4" name="Google Shape;20474;p69"/>
            <p:cNvSpPr/>
            <p:nvPr/>
          </p:nvSpPr>
          <p:spPr>
            <a:xfrm>
              <a:off x="4271021" y="3082079"/>
              <a:ext cx="22361" cy="22335"/>
            </a:xfrm>
            <a:custGeom>
              <a:avLst/>
              <a:gdLst/>
              <a:ahLst/>
              <a:cxnLst/>
              <a:rect l="l" t="t" r="r" b="b"/>
              <a:pathLst>
                <a:path w="853" h="852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93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3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5" name="Google Shape;20475;p69"/>
            <p:cNvSpPr/>
            <p:nvPr/>
          </p:nvSpPr>
          <p:spPr>
            <a:xfrm>
              <a:off x="4310003" y="3099853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4129" y="362"/>
                  </a:lnTo>
                  <a:cubicBezTo>
                    <a:pt x="4374" y="362"/>
                    <a:pt x="4374" y="1"/>
                    <a:pt x="41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6" name="Google Shape;20476;p69"/>
            <p:cNvSpPr/>
            <p:nvPr/>
          </p:nvSpPr>
          <p:spPr>
            <a:xfrm>
              <a:off x="4310003" y="3084334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7" name="Google Shape;20477;p69"/>
            <p:cNvSpPr/>
            <p:nvPr/>
          </p:nvSpPr>
          <p:spPr>
            <a:xfrm>
              <a:off x="4271021" y="3155874"/>
              <a:ext cx="22361" cy="21968"/>
            </a:xfrm>
            <a:custGeom>
              <a:avLst/>
              <a:gdLst/>
              <a:ahLst/>
              <a:cxnLst/>
              <a:rect l="l" t="t" r="r" b="b"/>
              <a:pathLst>
                <a:path w="853" h="838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79"/>
                  </a:lnTo>
                  <a:cubicBezTo>
                    <a:pt x="1" y="765"/>
                    <a:pt x="73" y="837"/>
                    <a:pt x="159" y="837"/>
                  </a:cubicBezTo>
                  <a:lnTo>
                    <a:pt x="679" y="837"/>
                  </a:lnTo>
                  <a:cubicBezTo>
                    <a:pt x="766" y="837"/>
                    <a:pt x="852" y="765"/>
                    <a:pt x="852" y="679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8" name="Google Shape;20478;p69"/>
            <p:cNvSpPr/>
            <p:nvPr/>
          </p:nvSpPr>
          <p:spPr>
            <a:xfrm>
              <a:off x="4310003" y="317328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9" name="Google Shape;20479;p69"/>
            <p:cNvSpPr/>
            <p:nvPr/>
          </p:nvSpPr>
          <p:spPr>
            <a:xfrm>
              <a:off x="4310003" y="3157762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1184" y="361"/>
                  </a:lnTo>
                  <a:cubicBezTo>
                    <a:pt x="1415" y="361"/>
                    <a:pt x="1415" y="0"/>
                    <a:pt x="118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80" name="Google Shape;20480;p69"/>
          <p:cNvGrpSpPr/>
          <p:nvPr/>
        </p:nvGrpSpPr>
        <p:grpSpPr>
          <a:xfrm>
            <a:off x="4627886" y="3401089"/>
            <a:ext cx="409111" cy="267944"/>
            <a:chOff x="4627886" y="3401089"/>
            <a:chExt cx="409111" cy="267944"/>
          </a:xfrm>
        </p:grpSpPr>
        <p:sp>
          <p:nvSpPr>
            <p:cNvPr id="20481" name="Google Shape;20481;p69"/>
            <p:cNvSpPr/>
            <p:nvPr/>
          </p:nvSpPr>
          <p:spPr>
            <a:xfrm>
              <a:off x="4627886" y="3401089"/>
              <a:ext cx="409111" cy="267944"/>
            </a:xfrm>
            <a:custGeom>
              <a:avLst/>
              <a:gdLst/>
              <a:ahLst/>
              <a:cxnLst/>
              <a:rect l="l" t="t" r="r" b="b"/>
              <a:pathLst>
                <a:path w="15606" h="10221" extrusionOk="0">
                  <a:moveTo>
                    <a:pt x="549" y="0"/>
                  </a:moveTo>
                  <a:cubicBezTo>
                    <a:pt x="246" y="0"/>
                    <a:pt x="0" y="231"/>
                    <a:pt x="0" y="534"/>
                  </a:cubicBezTo>
                  <a:lnTo>
                    <a:pt x="0" y="9672"/>
                  </a:lnTo>
                  <a:cubicBezTo>
                    <a:pt x="0" y="9975"/>
                    <a:pt x="246" y="10221"/>
                    <a:pt x="549" y="10221"/>
                  </a:cubicBezTo>
                  <a:lnTo>
                    <a:pt x="15071" y="10221"/>
                  </a:lnTo>
                  <a:cubicBezTo>
                    <a:pt x="15360" y="10221"/>
                    <a:pt x="15605" y="9975"/>
                    <a:pt x="15605" y="9686"/>
                  </a:cubicBezTo>
                  <a:lnTo>
                    <a:pt x="15605" y="534"/>
                  </a:lnTo>
                  <a:cubicBezTo>
                    <a:pt x="15605" y="231"/>
                    <a:pt x="15374" y="0"/>
                    <a:pt x="15071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2" name="Google Shape;20482;p69"/>
            <p:cNvSpPr/>
            <p:nvPr/>
          </p:nvSpPr>
          <p:spPr>
            <a:xfrm>
              <a:off x="4670276" y="3422271"/>
              <a:ext cx="324332" cy="225580"/>
            </a:xfrm>
            <a:custGeom>
              <a:avLst/>
              <a:gdLst/>
              <a:ahLst/>
              <a:cxnLst/>
              <a:rect l="l" t="t" r="r" b="b"/>
              <a:pathLst>
                <a:path w="12372" h="8605" extrusionOk="0">
                  <a:moveTo>
                    <a:pt x="274" y="1"/>
                  </a:moveTo>
                  <a:cubicBezTo>
                    <a:pt x="130" y="1"/>
                    <a:pt x="0" y="116"/>
                    <a:pt x="0" y="261"/>
                  </a:cubicBezTo>
                  <a:lnTo>
                    <a:pt x="0" y="8330"/>
                  </a:lnTo>
                  <a:cubicBezTo>
                    <a:pt x="0" y="8489"/>
                    <a:pt x="130" y="8604"/>
                    <a:pt x="274" y="8604"/>
                  </a:cubicBezTo>
                  <a:lnTo>
                    <a:pt x="12111" y="8604"/>
                  </a:lnTo>
                  <a:cubicBezTo>
                    <a:pt x="12256" y="8604"/>
                    <a:pt x="12371" y="8489"/>
                    <a:pt x="12371" y="8330"/>
                  </a:cubicBezTo>
                  <a:lnTo>
                    <a:pt x="12371" y="261"/>
                  </a:lnTo>
                  <a:cubicBezTo>
                    <a:pt x="12371" y="116"/>
                    <a:pt x="12256" y="1"/>
                    <a:pt x="1211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3" name="Google Shape;20483;p69"/>
            <p:cNvSpPr/>
            <p:nvPr/>
          </p:nvSpPr>
          <p:spPr>
            <a:xfrm>
              <a:off x="4642252" y="3520761"/>
              <a:ext cx="14025" cy="28312"/>
            </a:xfrm>
            <a:custGeom>
              <a:avLst/>
              <a:gdLst/>
              <a:ahLst/>
              <a:cxnLst/>
              <a:rect l="l" t="t" r="r" b="b"/>
              <a:pathLst>
                <a:path w="535" h="1080" extrusionOk="0">
                  <a:moveTo>
                    <a:pt x="268" y="0"/>
                  </a:moveTo>
                  <a:cubicBezTo>
                    <a:pt x="134" y="0"/>
                    <a:pt x="1" y="91"/>
                    <a:pt x="1" y="271"/>
                  </a:cubicBezTo>
                  <a:lnTo>
                    <a:pt x="1" y="805"/>
                  </a:lnTo>
                  <a:cubicBezTo>
                    <a:pt x="1" y="964"/>
                    <a:pt x="116" y="1080"/>
                    <a:pt x="261" y="1080"/>
                  </a:cubicBezTo>
                  <a:cubicBezTo>
                    <a:pt x="420" y="1080"/>
                    <a:pt x="535" y="964"/>
                    <a:pt x="535" y="805"/>
                  </a:cubicBezTo>
                  <a:lnTo>
                    <a:pt x="535" y="271"/>
                  </a:lnTo>
                  <a:cubicBezTo>
                    <a:pt x="535" y="91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4" name="Google Shape;20484;p69"/>
            <p:cNvSpPr/>
            <p:nvPr/>
          </p:nvSpPr>
          <p:spPr>
            <a:xfrm>
              <a:off x="5008947" y="3513578"/>
              <a:ext cx="14025" cy="42678"/>
            </a:xfrm>
            <a:custGeom>
              <a:avLst/>
              <a:gdLst/>
              <a:ahLst/>
              <a:cxnLst/>
              <a:rect l="l" t="t" r="r" b="b"/>
              <a:pathLst>
                <a:path w="535" h="1628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1354"/>
                  </a:lnTo>
                  <a:cubicBezTo>
                    <a:pt x="1" y="1498"/>
                    <a:pt x="116" y="1628"/>
                    <a:pt x="261" y="1628"/>
                  </a:cubicBezTo>
                  <a:cubicBezTo>
                    <a:pt x="419" y="1628"/>
                    <a:pt x="535" y="1498"/>
                    <a:pt x="535" y="1354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5" name="Google Shape;20485;p69"/>
            <p:cNvSpPr/>
            <p:nvPr/>
          </p:nvSpPr>
          <p:spPr>
            <a:xfrm>
              <a:off x="5006299" y="3421904"/>
              <a:ext cx="18953" cy="14392"/>
            </a:xfrm>
            <a:custGeom>
              <a:avLst/>
              <a:gdLst/>
              <a:ahLst/>
              <a:cxnLst/>
              <a:rect l="l" t="t" r="r" b="b"/>
              <a:pathLst>
                <a:path w="723" h="549" extrusionOk="0">
                  <a:moveTo>
                    <a:pt x="362" y="0"/>
                  </a:moveTo>
                  <a:cubicBezTo>
                    <a:pt x="1" y="0"/>
                    <a:pt x="1" y="549"/>
                    <a:pt x="362" y="549"/>
                  </a:cubicBezTo>
                  <a:cubicBezTo>
                    <a:pt x="723" y="549"/>
                    <a:pt x="723" y="0"/>
                    <a:pt x="36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6" name="Google Shape;20486;p69"/>
            <p:cNvSpPr/>
            <p:nvPr/>
          </p:nvSpPr>
          <p:spPr>
            <a:xfrm>
              <a:off x="4642252" y="3485554"/>
              <a:ext cx="14025" cy="21129"/>
            </a:xfrm>
            <a:custGeom>
              <a:avLst/>
              <a:gdLst/>
              <a:ahLst/>
              <a:cxnLst/>
              <a:rect l="l" t="t" r="r" b="b"/>
              <a:pathLst>
                <a:path w="535" h="806" extrusionOk="0">
                  <a:moveTo>
                    <a:pt x="268" y="1"/>
                  </a:moveTo>
                  <a:cubicBezTo>
                    <a:pt x="134" y="1"/>
                    <a:pt x="1" y="91"/>
                    <a:pt x="1" y="272"/>
                  </a:cubicBezTo>
                  <a:lnTo>
                    <a:pt x="1" y="546"/>
                  </a:lnTo>
                  <a:cubicBezTo>
                    <a:pt x="1" y="690"/>
                    <a:pt x="116" y="806"/>
                    <a:pt x="261" y="806"/>
                  </a:cubicBezTo>
                  <a:cubicBezTo>
                    <a:pt x="420" y="806"/>
                    <a:pt x="535" y="690"/>
                    <a:pt x="535" y="546"/>
                  </a:cubicBezTo>
                  <a:lnTo>
                    <a:pt x="535" y="272"/>
                  </a:lnTo>
                  <a:cubicBezTo>
                    <a:pt x="535" y="91"/>
                    <a:pt x="401" y="1"/>
                    <a:pt x="26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7" name="Google Shape;20487;p69"/>
            <p:cNvSpPr/>
            <p:nvPr/>
          </p:nvSpPr>
          <p:spPr>
            <a:xfrm>
              <a:off x="4642252" y="3563150"/>
              <a:ext cx="14025" cy="21103"/>
            </a:xfrm>
            <a:custGeom>
              <a:avLst/>
              <a:gdLst/>
              <a:ahLst/>
              <a:cxnLst/>
              <a:rect l="l" t="t" r="r" b="b"/>
              <a:pathLst>
                <a:path w="535" h="805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545"/>
                  </a:lnTo>
                  <a:cubicBezTo>
                    <a:pt x="1" y="690"/>
                    <a:pt x="116" y="805"/>
                    <a:pt x="261" y="805"/>
                  </a:cubicBezTo>
                  <a:cubicBezTo>
                    <a:pt x="420" y="805"/>
                    <a:pt x="535" y="690"/>
                    <a:pt x="535" y="545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8" name="Google Shape;20488;p69"/>
            <p:cNvSpPr/>
            <p:nvPr/>
          </p:nvSpPr>
          <p:spPr>
            <a:xfrm>
              <a:off x="4761845" y="3457478"/>
              <a:ext cx="141561" cy="113170"/>
            </a:xfrm>
            <a:custGeom>
              <a:avLst/>
              <a:gdLst/>
              <a:ahLst/>
              <a:cxnLst/>
              <a:rect l="l" t="t" r="r" b="b"/>
              <a:pathLst>
                <a:path w="5400" h="4317" extrusionOk="0">
                  <a:moveTo>
                    <a:pt x="2160" y="1243"/>
                  </a:moveTo>
                  <a:cubicBezTo>
                    <a:pt x="2200" y="1243"/>
                    <a:pt x="2241" y="1252"/>
                    <a:pt x="2281" y="1270"/>
                  </a:cubicBezTo>
                  <a:lnTo>
                    <a:pt x="3566" y="1906"/>
                  </a:lnTo>
                  <a:cubicBezTo>
                    <a:pt x="3754" y="2007"/>
                    <a:pt x="3754" y="2295"/>
                    <a:pt x="3566" y="2396"/>
                  </a:cubicBezTo>
                  <a:lnTo>
                    <a:pt x="2281" y="3032"/>
                  </a:lnTo>
                  <a:cubicBezTo>
                    <a:pt x="2241" y="3050"/>
                    <a:pt x="2200" y="3059"/>
                    <a:pt x="2160" y="3059"/>
                  </a:cubicBezTo>
                  <a:cubicBezTo>
                    <a:pt x="2016" y="3059"/>
                    <a:pt x="1892" y="2945"/>
                    <a:pt x="1892" y="2786"/>
                  </a:cubicBezTo>
                  <a:lnTo>
                    <a:pt x="1892" y="1516"/>
                  </a:lnTo>
                  <a:cubicBezTo>
                    <a:pt x="1892" y="1357"/>
                    <a:pt x="2016" y="1243"/>
                    <a:pt x="2160" y="1243"/>
                  </a:cubicBezTo>
                  <a:close/>
                  <a:moveTo>
                    <a:pt x="1083" y="0"/>
                  </a:moveTo>
                  <a:cubicBezTo>
                    <a:pt x="491" y="0"/>
                    <a:pt x="0" y="477"/>
                    <a:pt x="0" y="1083"/>
                  </a:cubicBezTo>
                  <a:lnTo>
                    <a:pt x="0" y="3234"/>
                  </a:lnTo>
                  <a:cubicBezTo>
                    <a:pt x="0" y="3826"/>
                    <a:pt x="491" y="4316"/>
                    <a:pt x="1083" y="4316"/>
                  </a:cubicBezTo>
                  <a:lnTo>
                    <a:pt x="4317" y="4316"/>
                  </a:lnTo>
                  <a:cubicBezTo>
                    <a:pt x="4909" y="4316"/>
                    <a:pt x="5399" y="3826"/>
                    <a:pt x="5399" y="3234"/>
                  </a:cubicBezTo>
                  <a:lnTo>
                    <a:pt x="5399" y="1068"/>
                  </a:lnTo>
                  <a:cubicBezTo>
                    <a:pt x="5385" y="477"/>
                    <a:pt x="4909" y="0"/>
                    <a:pt x="43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9" name="Google Shape;20489;p69"/>
            <p:cNvSpPr/>
            <p:nvPr/>
          </p:nvSpPr>
          <p:spPr>
            <a:xfrm>
              <a:off x="4691457" y="3598619"/>
              <a:ext cx="281942" cy="14025"/>
            </a:xfrm>
            <a:custGeom>
              <a:avLst/>
              <a:gdLst/>
              <a:ahLst/>
              <a:cxnLst/>
              <a:rect l="l" t="t" r="r" b="b"/>
              <a:pathLst>
                <a:path w="10755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10495" y="535"/>
                  </a:lnTo>
                  <a:cubicBezTo>
                    <a:pt x="10639" y="535"/>
                    <a:pt x="10755" y="405"/>
                    <a:pt x="10755" y="260"/>
                  </a:cubicBezTo>
                  <a:cubicBezTo>
                    <a:pt x="10755" y="116"/>
                    <a:pt x="10639" y="1"/>
                    <a:pt x="10495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0" name="Google Shape;20490;p69"/>
            <p:cNvSpPr/>
            <p:nvPr/>
          </p:nvSpPr>
          <p:spPr>
            <a:xfrm>
              <a:off x="4691457" y="3598619"/>
              <a:ext cx="63598" cy="14025"/>
            </a:xfrm>
            <a:custGeom>
              <a:avLst/>
              <a:gdLst/>
              <a:ahLst/>
              <a:cxnLst/>
              <a:rect l="l" t="t" r="r" b="b"/>
              <a:pathLst>
                <a:path w="2426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2426" y="535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1" name="Google Shape;20491;p69"/>
            <p:cNvSpPr/>
            <p:nvPr/>
          </p:nvSpPr>
          <p:spPr>
            <a:xfrm>
              <a:off x="4741030" y="3591436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5" y="0"/>
                  </a:moveTo>
                  <a:cubicBezTo>
                    <a:pt x="232" y="0"/>
                    <a:pt x="1" y="246"/>
                    <a:pt x="1" y="534"/>
                  </a:cubicBezTo>
                  <a:cubicBezTo>
                    <a:pt x="1" y="838"/>
                    <a:pt x="232" y="1068"/>
                    <a:pt x="535" y="1068"/>
                  </a:cubicBezTo>
                  <a:cubicBezTo>
                    <a:pt x="823" y="1068"/>
                    <a:pt x="1069" y="838"/>
                    <a:pt x="1069" y="534"/>
                  </a:cubicBezTo>
                  <a:cubicBezTo>
                    <a:pt x="1069" y="246"/>
                    <a:pt x="823" y="0"/>
                    <a:pt x="5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92" name="Google Shape;20492;p69"/>
          <p:cNvGrpSpPr/>
          <p:nvPr/>
        </p:nvGrpSpPr>
        <p:grpSpPr>
          <a:xfrm>
            <a:off x="4652476" y="2898915"/>
            <a:ext cx="386016" cy="384495"/>
            <a:chOff x="4652476" y="2898915"/>
            <a:chExt cx="386016" cy="384495"/>
          </a:xfrm>
        </p:grpSpPr>
        <p:sp>
          <p:nvSpPr>
            <p:cNvPr id="20493" name="Google Shape;20493;p69"/>
            <p:cNvSpPr/>
            <p:nvPr/>
          </p:nvSpPr>
          <p:spPr>
            <a:xfrm>
              <a:off x="4842456" y="3088895"/>
              <a:ext cx="60190" cy="60190"/>
            </a:xfrm>
            <a:custGeom>
              <a:avLst/>
              <a:gdLst/>
              <a:ahLst/>
              <a:cxnLst/>
              <a:rect l="l" t="t" r="r" b="b"/>
              <a:pathLst>
                <a:path w="2296" h="2296" extrusionOk="0">
                  <a:moveTo>
                    <a:pt x="592" y="0"/>
                  </a:moveTo>
                  <a:lnTo>
                    <a:pt x="0" y="592"/>
                  </a:lnTo>
                  <a:lnTo>
                    <a:pt x="1704" y="2295"/>
                  </a:lnTo>
                  <a:lnTo>
                    <a:pt x="2295" y="1703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4" name="Google Shape;20494;p69"/>
            <p:cNvSpPr/>
            <p:nvPr/>
          </p:nvSpPr>
          <p:spPr>
            <a:xfrm>
              <a:off x="4652476" y="2898915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21" y="1"/>
                  </a:moveTo>
                  <a:cubicBezTo>
                    <a:pt x="2108" y="1"/>
                    <a:pt x="1" y="2108"/>
                    <a:pt x="1" y="4721"/>
                  </a:cubicBezTo>
                  <a:cubicBezTo>
                    <a:pt x="1" y="7334"/>
                    <a:pt x="2108" y="9456"/>
                    <a:pt x="4721" y="9456"/>
                  </a:cubicBezTo>
                  <a:cubicBezTo>
                    <a:pt x="7334" y="9456"/>
                    <a:pt x="9456" y="7334"/>
                    <a:pt x="9456" y="4721"/>
                  </a:cubicBezTo>
                  <a:cubicBezTo>
                    <a:pt x="9456" y="2108"/>
                    <a:pt x="7334" y="1"/>
                    <a:pt x="472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5" name="Google Shape;20495;p69"/>
            <p:cNvSpPr/>
            <p:nvPr/>
          </p:nvSpPr>
          <p:spPr>
            <a:xfrm>
              <a:off x="4680866" y="2927306"/>
              <a:ext cx="191134" cy="191134"/>
            </a:xfrm>
            <a:custGeom>
              <a:avLst/>
              <a:gdLst/>
              <a:ahLst/>
              <a:cxnLst/>
              <a:rect l="l" t="t" r="r" b="b"/>
              <a:pathLst>
                <a:path w="7291" h="7291" extrusionOk="0">
                  <a:moveTo>
                    <a:pt x="3638" y="0"/>
                  </a:moveTo>
                  <a:cubicBezTo>
                    <a:pt x="1632" y="0"/>
                    <a:pt x="0" y="1631"/>
                    <a:pt x="0" y="3638"/>
                  </a:cubicBezTo>
                  <a:cubicBezTo>
                    <a:pt x="0" y="5659"/>
                    <a:pt x="1632" y="7290"/>
                    <a:pt x="3638" y="7290"/>
                  </a:cubicBezTo>
                  <a:cubicBezTo>
                    <a:pt x="5659" y="7290"/>
                    <a:pt x="7290" y="5659"/>
                    <a:pt x="7290" y="3638"/>
                  </a:cubicBezTo>
                  <a:cubicBezTo>
                    <a:pt x="7290" y="1631"/>
                    <a:pt x="5659" y="0"/>
                    <a:pt x="3638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6" name="Google Shape;20496;p69"/>
            <p:cNvSpPr/>
            <p:nvPr/>
          </p:nvSpPr>
          <p:spPr>
            <a:xfrm>
              <a:off x="4869693" y="3117653"/>
              <a:ext cx="168798" cy="165757"/>
            </a:xfrm>
            <a:custGeom>
              <a:avLst/>
              <a:gdLst/>
              <a:ahLst/>
              <a:cxnLst/>
              <a:rect l="l" t="t" r="r" b="b"/>
              <a:pathLst>
                <a:path w="6439" h="6323" extrusionOk="0">
                  <a:moveTo>
                    <a:pt x="1293" y="0"/>
                  </a:moveTo>
                  <a:cubicBezTo>
                    <a:pt x="1145" y="0"/>
                    <a:pt x="997" y="58"/>
                    <a:pt x="881" y="173"/>
                  </a:cubicBezTo>
                  <a:lnTo>
                    <a:pt x="232" y="823"/>
                  </a:lnTo>
                  <a:cubicBezTo>
                    <a:pt x="1" y="1054"/>
                    <a:pt x="1" y="1415"/>
                    <a:pt x="232" y="1646"/>
                  </a:cubicBezTo>
                  <a:lnTo>
                    <a:pt x="4735" y="6150"/>
                  </a:lnTo>
                  <a:cubicBezTo>
                    <a:pt x="4851" y="6265"/>
                    <a:pt x="4999" y="6323"/>
                    <a:pt x="5147" y="6323"/>
                  </a:cubicBezTo>
                  <a:cubicBezTo>
                    <a:pt x="5295" y="6323"/>
                    <a:pt x="5443" y="6265"/>
                    <a:pt x="5558" y="6150"/>
                  </a:cubicBezTo>
                  <a:lnTo>
                    <a:pt x="6208" y="5500"/>
                  </a:lnTo>
                  <a:cubicBezTo>
                    <a:pt x="6439" y="5269"/>
                    <a:pt x="6439" y="4908"/>
                    <a:pt x="6208" y="4677"/>
                  </a:cubicBezTo>
                  <a:lnTo>
                    <a:pt x="1704" y="173"/>
                  </a:lnTo>
                  <a:cubicBezTo>
                    <a:pt x="1588" y="58"/>
                    <a:pt x="1441" y="0"/>
                    <a:pt x="12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7" name="Google Shape;20497;p69"/>
            <p:cNvSpPr/>
            <p:nvPr/>
          </p:nvSpPr>
          <p:spPr>
            <a:xfrm>
              <a:off x="4881437" y="3118020"/>
              <a:ext cx="157054" cy="155560"/>
            </a:xfrm>
            <a:custGeom>
              <a:avLst/>
              <a:gdLst/>
              <a:ahLst/>
              <a:cxnLst/>
              <a:rect l="l" t="t" r="r" b="b"/>
              <a:pathLst>
                <a:path w="5991" h="5934" extrusionOk="0">
                  <a:moveTo>
                    <a:pt x="25" y="582"/>
                  </a:moveTo>
                  <a:cubicBezTo>
                    <a:pt x="17" y="590"/>
                    <a:pt x="8" y="598"/>
                    <a:pt x="0" y="607"/>
                  </a:cubicBezTo>
                  <a:lnTo>
                    <a:pt x="25" y="582"/>
                  </a:lnTo>
                  <a:close/>
                  <a:moveTo>
                    <a:pt x="845" y="1"/>
                  </a:moveTo>
                  <a:cubicBezTo>
                    <a:pt x="697" y="1"/>
                    <a:pt x="549" y="58"/>
                    <a:pt x="433" y="174"/>
                  </a:cubicBezTo>
                  <a:lnTo>
                    <a:pt x="25" y="582"/>
                  </a:lnTo>
                  <a:lnTo>
                    <a:pt x="25" y="582"/>
                  </a:lnTo>
                  <a:cubicBezTo>
                    <a:pt x="131" y="483"/>
                    <a:pt x="267" y="434"/>
                    <a:pt x="404" y="434"/>
                  </a:cubicBezTo>
                  <a:cubicBezTo>
                    <a:pt x="552" y="434"/>
                    <a:pt x="700" y="491"/>
                    <a:pt x="808" y="607"/>
                  </a:cubicBezTo>
                  <a:lnTo>
                    <a:pt x="5327" y="5111"/>
                  </a:lnTo>
                  <a:cubicBezTo>
                    <a:pt x="5543" y="5342"/>
                    <a:pt x="5543" y="5703"/>
                    <a:pt x="5327" y="5934"/>
                  </a:cubicBezTo>
                  <a:lnTo>
                    <a:pt x="5760" y="5501"/>
                  </a:lnTo>
                  <a:cubicBezTo>
                    <a:pt x="5991" y="5270"/>
                    <a:pt x="5991" y="4909"/>
                    <a:pt x="5760" y="4678"/>
                  </a:cubicBezTo>
                  <a:lnTo>
                    <a:pt x="1256" y="174"/>
                  </a:lnTo>
                  <a:cubicBezTo>
                    <a:pt x="1140" y="58"/>
                    <a:pt x="993" y="1"/>
                    <a:pt x="8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8" name="Google Shape;20498;p69"/>
            <p:cNvSpPr/>
            <p:nvPr/>
          </p:nvSpPr>
          <p:spPr>
            <a:xfrm>
              <a:off x="4952952" y="3199391"/>
              <a:ext cx="54134" cy="54134"/>
            </a:xfrm>
            <a:custGeom>
              <a:avLst/>
              <a:gdLst/>
              <a:ahLst/>
              <a:cxnLst/>
              <a:rect l="l" t="t" r="r" b="b"/>
              <a:pathLst>
                <a:path w="2065" h="2065" extrusionOk="0">
                  <a:moveTo>
                    <a:pt x="1458" y="0"/>
                  </a:moveTo>
                  <a:lnTo>
                    <a:pt x="0" y="1473"/>
                  </a:lnTo>
                  <a:lnTo>
                    <a:pt x="592" y="2064"/>
                  </a:lnTo>
                  <a:lnTo>
                    <a:pt x="2065" y="607"/>
                  </a:lnTo>
                  <a:lnTo>
                    <a:pt x="14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9" name="Google Shape;20499;p69"/>
            <p:cNvSpPr/>
            <p:nvPr/>
          </p:nvSpPr>
          <p:spPr>
            <a:xfrm>
              <a:off x="4931377" y="3179232"/>
              <a:ext cx="55209" cy="50464"/>
            </a:xfrm>
            <a:custGeom>
              <a:avLst/>
              <a:gdLst/>
              <a:ahLst/>
              <a:cxnLst/>
              <a:rect l="l" t="t" r="r" b="b"/>
              <a:pathLst>
                <a:path w="2106" h="1925" extrusionOk="0">
                  <a:moveTo>
                    <a:pt x="1771" y="0"/>
                  </a:moveTo>
                  <a:cubicBezTo>
                    <a:pt x="1713" y="0"/>
                    <a:pt x="1653" y="26"/>
                    <a:pt x="1603" y="91"/>
                  </a:cubicBezTo>
                  <a:lnTo>
                    <a:pt x="130" y="1549"/>
                  </a:lnTo>
                  <a:cubicBezTo>
                    <a:pt x="1" y="1693"/>
                    <a:pt x="102" y="1924"/>
                    <a:pt x="289" y="1924"/>
                  </a:cubicBezTo>
                  <a:cubicBezTo>
                    <a:pt x="347" y="1924"/>
                    <a:pt x="405" y="1910"/>
                    <a:pt x="448" y="1866"/>
                  </a:cubicBezTo>
                  <a:lnTo>
                    <a:pt x="1920" y="394"/>
                  </a:lnTo>
                  <a:cubicBezTo>
                    <a:pt x="2105" y="242"/>
                    <a:pt x="1947" y="0"/>
                    <a:pt x="17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0" name="Google Shape;20500;p69"/>
            <p:cNvSpPr/>
            <p:nvPr/>
          </p:nvSpPr>
          <p:spPr>
            <a:xfrm>
              <a:off x="4736101" y="2955670"/>
              <a:ext cx="87453" cy="95396"/>
            </a:xfrm>
            <a:custGeom>
              <a:avLst/>
              <a:gdLst/>
              <a:ahLst/>
              <a:cxnLst/>
              <a:rect l="l" t="t" r="r" b="b"/>
              <a:pathLst>
                <a:path w="3336" h="3639" extrusionOk="0">
                  <a:moveTo>
                    <a:pt x="1529" y="1"/>
                  </a:moveTo>
                  <a:cubicBezTo>
                    <a:pt x="1161" y="1"/>
                    <a:pt x="789" y="133"/>
                    <a:pt x="492" y="405"/>
                  </a:cubicBezTo>
                  <a:cubicBezTo>
                    <a:pt x="174" y="694"/>
                    <a:pt x="1" y="1098"/>
                    <a:pt x="1" y="1517"/>
                  </a:cubicBezTo>
                  <a:cubicBezTo>
                    <a:pt x="1" y="1863"/>
                    <a:pt x="257" y="2036"/>
                    <a:pt x="513" y="2036"/>
                  </a:cubicBezTo>
                  <a:cubicBezTo>
                    <a:pt x="770" y="2036"/>
                    <a:pt x="1026" y="1863"/>
                    <a:pt x="1026" y="1517"/>
                  </a:cubicBezTo>
                  <a:cubicBezTo>
                    <a:pt x="1026" y="1236"/>
                    <a:pt x="1270" y="1011"/>
                    <a:pt x="1549" y="1011"/>
                  </a:cubicBezTo>
                  <a:cubicBezTo>
                    <a:pt x="1557" y="1011"/>
                    <a:pt x="1566" y="1011"/>
                    <a:pt x="1574" y="1011"/>
                  </a:cubicBezTo>
                  <a:cubicBezTo>
                    <a:pt x="1820" y="1040"/>
                    <a:pt x="2022" y="1242"/>
                    <a:pt x="2051" y="1488"/>
                  </a:cubicBezTo>
                  <a:cubicBezTo>
                    <a:pt x="2051" y="1704"/>
                    <a:pt x="1935" y="1892"/>
                    <a:pt x="1748" y="1979"/>
                  </a:cubicBezTo>
                  <a:cubicBezTo>
                    <a:pt x="1300" y="2181"/>
                    <a:pt x="1011" y="2628"/>
                    <a:pt x="1026" y="3119"/>
                  </a:cubicBezTo>
                  <a:cubicBezTo>
                    <a:pt x="1026" y="3408"/>
                    <a:pt x="1257" y="3639"/>
                    <a:pt x="1531" y="3639"/>
                  </a:cubicBezTo>
                  <a:cubicBezTo>
                    <a:pt x="1820" y="3639"/>
                    <a:pt x="2051" y="3422"/>
                    <a:pt x="2051" y="3133"/>
                  </a:cubicBezTo>
                  <a:cubicBezTo>
                    <a:pt x="2051" y="3047"/>
                    <a:pt x="2108" y="2960"/>
                    <a:pt x="2181" y="2931"/>
                  </a:cubicBezTo>
                  <a:cubicBezTo>
                    <a:pt x="3032" y="2527"/>
                    <a:pt x="3335" y="1459"/>
                    <a:pt x="2801" y="679"/>
                  </a:cubicBezTo>
                  <a:cubicBezTo>
                    <a:pt x="2505" y="234"/>
                    <a:pt x="2020" y="1"/>
                    <a:pt x="152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1" name="Google Shape;20501;p69"/>
            <p:cNvSpPr/>
            <p:nvPr/>
          </p:nvSpPr>
          <p:spPr>
            <a:xfrm>
              <a:off x="4762972" y="3064279"/>
              <a:ext cx="26897" cy="28050"/>
            </a:xfrm>
            <a:custGeom>
              <a:avLst/>
              <a:gdLst/>
              <a:ahLst/>
              <a:cxnLst/>
              <a:rect l="l" t="t" r="r" b="b"/>
              <a:pathLst>
                <a:path w="1026" h="1070" extrusionOk="0">
                  <a:moveTo>
                    <a:pt x="513" y="1"/>
                  </a:moveTo>
                  <a:cubicBezTo>
                    <a:pt x="257" y="1"/>
                    <a:pt x="1" y="174"/>
                    <a:pt x="1" y="520"/>
                  </a:cubicBezTo>
                  <a:lnTo>
                    <a:pt x="1" y="549"/>
                  </a:lnTo>
                  <a:cubicBezTo>
                    <a:pt x="1" y="838"/>
                    <a:pt x="232" y="1069"/>
                    <a:pt x="506" y="1069"/>
                  </a:cubicBezTo>
                  <a:cubicBezTo>
                    <a:pt x="795" y="1069"/>
                    <a:pt x="1026" y="838"/>
                    <a:pt x="1026" y="549"/>
                  </a:cubicBezTo>
                  <a:lnTo>
                    <a:pt x="1026" y="520"/>
                  </a:lnTo>
                  <a:cubicBezTo>
                    <a:pt x="1026" y="174"/>
                    <a:pt x="769" y="1"/>
                    <a:pt x="51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02" name="Google Shape;20502;p69"/>
          <p:cNvGrpSpPr/>
          <p:nvPr/>
        </p:nvGrpSpPr>
        <p:grpSpPr>
          <a:xfrm>
            <a:off x="5156931" y="2922194"/>
            <a:ext cx="324699" cy="347611"/>
            <a:chOff x="5156931" y="2922194"/>
            <a:chExt cx="324699" cy="347611"/>
          </a:xfrm>
        </p:grpSpPr>
        <p:sp>
          <p:nvSpPr>
            <p:cNvPr id="20503" name="Google Shape;20503;p69"/>
            <p:cNvSpPr/>
            <p:nvPr/>
          </p:nvSpPr>
          <p:spPr>
            <a:xfrm>
              <a:off x="5160706" y="3072982"/>
              <a:ext cx="317149" cy="43543"/>
            </a:xfrm>
            <a:custGeom>
              <a:avLst/>
              <a:gdLst/>
              <a:ahLst/>
              <a:cxnLst/>
              <a:rect l="l" t="t" r="r" b="b"/>
              <a:pathLst>
                <a:path w="12098" h="1661" extrusionOk="0">
                  <a:moveTo>
                    <a:pt x="15" y="1"/>
                  </a:moveTo>
                  <a:lnTo>
                    <a:pt x="0" y="1661"/>
                  </a:lnTo>
                  <a:lnTo>
                    <a:pt x="12097" y="1661"/>
                  </a:lnTo>
                  <a:lnTo>
                    <a:pt x="12083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4" name="Google Shape;20504;p69"/>
            <p:cNvSpPr/>
            <p:nvPr/>
          </p:nvSpPr>
          <p:spPr>
            <a:xfrm>
              <a:off x="5258330" y="2922194"/>
              <a:ext cx="128689" cy="62261"/>
            </a:xfrm>
            <a:custGeom>
              <a:avLst/>
              <a:gdLst/>
              <a:ahLst/>
              <a:cxnLst/>
              <a:rect l="l" t="t" r="r" b="b"/>
              <a:pathLst>
                <a:path w="4909" h="2375" extrusionOk="0">
                  <a:moveTo>
                    <a:pt x="2453" y="0"/>
                  </a:moveTo>
                  <a:cubicBezTo>
                    <a:pt x="2397" y="0"/>
                    <a:pt x="2339" y="22"/>
                    <a:pt x="2296" y="65"/>
                  </a:cubicBezTo>
                  <a:lnTo>
                    <a:pt x="997" y="1364"/>
                  </a:lnTo>
                  <a:lnTo>
                    <a:pt x="1" y="2375"/>
                  </a:lnTo>
                  <a:lnTo>
                    <a:pt x="4909" y="2375"/>
                  </a:lnTo>
                  <a:lnTo>
                    <a:pt x="2599" y="65"/>
                  </a:lnTo>
                  <a:cubicBezTo>
                    <a:pt x="2563" y="22"/>
                    <a:pt x="2509" y="0"/>
                    <a:pt x="2453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5" name="Google Shape;20505;p69"/>
            <p:cNvSpPr/>
            <p:nvPr/>
          </p:nvSpPr>
          <p:spPr>
            <a:xfrm>
              <a:off x="5258330" y="2957951"/>
              <a:ext cx="128689" cy="26503"/>
            </a:xfrm>
            <a:custGeom>
              <a:avLst/>
              <a:gdLst/>
              <a:ahLst/>
              <a:cxnLst/>
              <a:rect l="l" t="t" r="r" b="b"/>
              <a:pathLst>
                <a:path w="4909" h="1011" extrusionOk="0">
                  <a:moveTo>
                    <a:pt x="997" y="0"/>
                  </a:moveTo>
                  <a:lnTo>
                    <a:pt x="1" y="1011"/>
                  </a:lnTo>
                  <a:lnTo>
                    <a:pt x="4909" y="1011"/>
                  </a:lnTo>
                  <a:lnTo>
                    <a:pt x="391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6" name="Google Shape;20506;p69"/>
            <p:cNvSpPr/>
            <p:nvPr/>
          </p:nvSpPr>
          <p:spPr>
            <a:xfrm>
              <a:off x="5180000" y="2975358"/>
              <a:ext cx="278561" cy="260761"/>
            </a:xfrm>
            <a:custGeom>
              <a:avLst/>
              <a:gdLst/>
              <a:ahLst/>
              <a:cxnLst/>
              <a:rect l="l" t="t" r="r" b="b"/>
              <a:pathLst>
                <a:path w="10626" h="9947" extrusionOk="0">
                  <a:moveTo>
                    <a:pt x="217" y="0"/>
                  </a:moveTo>
                  <a:cubicBezTo>
                    <a:pt x="102" y="0"/>
                    <a:pt x="1" y="102"/>
                    <a:pt x="1" y="217"/>
                  </a:cubicBezTo>
                  <a:lnTo>
                    <a:pt x="1" y="9946"/>
                  </a:lnTo>
                  <a:lnTo>
                    <a:pt x="10625" y="9946"/>
                  </a:lnTo>
                  <a:lnTo>
                    <a:pt x="10625" y="217"/>
                  </a:lnTo>
                  <a:cubicBezTo>
                    <a:pt x="10625" y="102"/>
                    <a:pt x="10524" y="0"/>
                    <a:pt x="104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7" name="Google Shape;20507;p69"/>
            <p:cNvSpPr/>
            <p:nvPr/>
          </p:nvSpPr>
          <p:spPr>
            <a:xfrm>
              <a:off x="5438847" y="2975358"/>
              <a:ext cx="19714" cy="260761"/>
            </a:xfrm>
            <a:custGeom>
              <a:avLst/>
              <a:gdLst/>
              <a:ahLst/>
              <a:cxnLst/>
              <a:rect l="l" t="t" r="r" b="b"/>
              <a:pathLst>
                <a:path w="752" h="9947" extrusionOk="0">
                  <a:moveTo>
                    <a:pt x="1" y="0"/>
                  </a:moveTo>
                  <a:lnTo>
                    <a:pt x="1" y="9946"/>
                  </a:lnTo>
                  <a:lnTo>
                    <a:pt x="751" y="9946"/>
                  </a:lnTo>
                  <a:lnTo>
                    <a:pt x="751" y="217"/>
                  </a:lnTo>
                  <a:cubicBezTo>
                    <a:pt x="751" y="102"/>
                    <a:pt x="650" y="0"/>
                    <a:pt x="535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8" name="Google Shape;20508;p69"/>
            <p:cNvSpPr/>
            <p:nvPr/>
          </p:nvSpPr>
          <p:spPr>
            <a:xfrm>
              <a:off x="5180000" y="3062785"/>
              <a:ext cx="278561" cy="172967"/>
            </a:xfrm>
            <a:custGeom>
              <a:avLst/>
              <a:gdLst/>
              <a:ahLst/>
              <a:cxnLst/>
              <a:rect l="l" t="t" r="r" b="b"/>
              <a:pathLst>
                <a:path w="10626" h="6598" extrusionOk="0">
                  <a:moveTo>
                    <a:pt x="1" y="0"/>
                  </a:moveTo>
                  <a:lnTo>
                    <a:pt x="1" y="6597"/>
                  </a:lnTo>
                  <a:lnTo>
                    <a:pt x="10625" y="6597"/>
                  </a:lnTo>
                  <a:lnTo>
                    <a:pt x="10625" y="0"/>
                  </a:lnTo>
                  <a:lnTo>
                    <a:pt x="5313" y="37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9" name="Google Shape;20509;p69"/>
            <p:cNvSpPr/>
            <p:nvPr/>
          </p:nvSpPr>
          <p:spPr>
            <a:xfrm>
              <a:off x="5221262" y="3114192"/>
              <a:ext cx="196953" cy="10329"/>
            </a:xfrm>
            <a:custGeom>
              <a:avLst/>
              <a:gdLst/>
              <a:ahLst/>
              <a:cxnLst/>
              <a:rect l="l" t="t" r="r" b="b"/>
              <a:pathLst>
                <a:path w="7513" h="394" extrusionOk="0">
                  <a:moveTo>
                    <a:pt x="7259" y="1"/>
                  </a:moveTo>
                  <a:cubicBezTo>
                    <a:pt x="7250" y="1"/>
                    <a:pt x="7241" y="1"/>
                    <a:pt x="7232" y="2"/>
                  </a:cubicBezTo>
                  <a:lnTo>
                    <a:pt x="246" y="2"/>
                  </a:lnTo>
                  <a:cubicBezTo>
                    <a:pt x="0" y="17"/>
                    <a:pt x="0" y="378"/>
                    <a:pt x="246" y="392"/>
                  </a:cubicBezTo>
                  <a:lnTo>
                    <a:pt x="7232" y="392"/>
                  </a:lnTo>
                  <a:cubicBezTo>
                    <a:pt x="7241" y="393"/>
                    <a:pt x="7250" y="393"/>
                    <a:pt x="7259" y="393"/>
                  </a:cubicBezTo>
                  <a:cubicBezTo>
                    <a:pt x="7512" y="393"/>
                    <a:pt x="7512" y="1"/>
                    <a:pt x="7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0" name="Google Shape;20510;p69"/>
            <p:cNvSpPr/>
            <p:nvPr/>
          </p:nvSpPr>
          <p:spPr>
            <a:xfrm>
              <a:off x="5254031" y="3136528"/>
              <a:ext cx="129581" cy="10696"/>
            </a:xfrm>
            <a:custGeom>
              <a:avLst/>
              <a:gdLst/>
              <a:ahLst/>
              <a:cxnLst/>
              <a:rect l="l" t="t" r="r" b="b"/>
              <a:pathLst>
                <a:path w="4943" h="408" extrusionOk="0">
                  <a:moveTo>
                    <a:pt x="255" y="1"/>
                  </a:moveTo>
                  <a:cubicBezTo>
                    <a:pt x="0" y="1"/>
                    <a:pt x="0" y="407"/>
                    <a:pt x="255" y="407"/>
                  </a:cubicBezTo>
                  <a:cubicBezTo>
                    <a:pt x="263" y="407"/>
                    <a:pt x="272" y="407"/>
                    <a:pt x="280" y="406"/>
                  </a:cubicBezTo>
                  <a:lnTo>
                    <a:pt x="4698" y="406"/>
                  </a:lnTo>
                  <a:cubicBezTo>
                    <a:pt x="4943" y="377"/>
                    <a:pt x="4943" y="31"/>
                    <a:pt x="4698" y="2"/>
                  </a:cubicBezTo>
                  <a:lnTo>
                    <a:pt x="280" y="2"/>
                  </a:lnTo>
                  <a:cubicBezTo>
                    <a:pt x="272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1" name="Google Shape;20511;p69"/>
            <p:cNvSpPr/>
            <p:nvPr/>
          </p:nvSpPr>
          <p:spPr>
            <a:xfrm>
              <a:off x="5284074" y="3159282"/>
              <a:ext cx="68893" cy="10617"/>
            </a:xfrm>
            <a:custGeom>
              <a:avLst/>
              <a:gdLst/>
              <a:ahLst/>
              <a:cxnLst/>
              <a:rect l="l" t="t" r="r" b="b"/>
              <a:pathLst>
                <a:path w="2628" h="405" extrusionOk="0">
                  <a:moveTo>
                    <a:pt x="246" y="0"/>
                  </a:moveTo>
                  <a:cubicBezTo>
                    <a:pt x="0" y="15"/>
                    <a:pt x="0" y="375"/>
                    <a:pt x="246" y="404"/>
                  </a:cubicBezTo>
                  <a:lnTo>
                    <a:pt x="2382" y="404"/>
                  </a:lnTo>
                  <a:cubicBezTo>
                    <a:pt x="2628" y="375"/>
                    <a:pt x="2628" y="15"/>
                    <a:pt x="2382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2" name="Google Shape;20512;p69"/>
            <p:cNvSpPr/>
            <p:nvPr/>
          </p:nvSpPr>
          <p:spPr>
            <a:xfrm>
              <a:off x="5156931" y="3073009"/>
              <a:ext cx="324699" cy="196796"/>
            </a:xfrm>
            <a:custGeom>
              <a:avLst/>
              <a:gdLst/>
              <a:ahLst/>
              <a:cxnLst/>
              <a:rect l="l" t="t" r="r" b="b"/>
              <a:pathLst>
                <a:path w="12386" h="7507" extrusionOk="0">
                  <a:moveTo>
                    <a:pt x="176" y="0"/>
                  </a:moveTo>
                  <a:cubicBezTo>
                    <a:pt x="85" y="0"/>
                    <a:pt x="0" y="67"/>
                    <a:pt x="0" y="173"/>
                  </a:cubicBezTo>
                  <a:lnTo>
                    <a:pt x="0" y="7304"/>
                  </a:lnTo>
                  <a:cubicBezTo>
                    <a:pt x="0" y="7420"/>
                    <a:pt x="101" y="7506"/>
                    <a:pt x="217" y="7506"/>
                  </a:cubicBezTo>
                  <a:lnTo>
                    <a:pt x="12169" y="7506"/>
                  </a:lnTo>
                  <a:cubicBezTo>
                    <a:pt x="12285" y="7506"/>
                    <a:pt x="12386" y="7420"/>
                    <a:pt x="12386" y="7304"/>
                  </a:cubicBezTo>
                  <a:lnTo>
                    <a:pt x="12386" y="173"/>
                  </a:lnTo>
                  <a:cubicBezTo>
                    <a:pt x="12375" y="76"/>
                    <a:pt x="12291" y="3"/>
                    <a:pt x="12201" y="3"/>
                  </a:cubicBezTo>
                  <a:cubicBezTo>
                    <a:pt x="12171" y="3"/>
                    <a:pt x="12140" y="11"/>
                    <a:pt x="12111" y="29"/>
                  </a:cubicBezTo>
                  <a:lnTo>
                    <a:pt x="11722" y="303"/>
                  </a:lnTo>
                  <a:lnTo>
                    <a:pt x="6294" y="4201"/>
                  </a:lnTo>
                  <a:cubicBezTo>
                    <a:pt x="6265" y="4222"/>
                    <a:pt x="6229" y="4233"/>
                    <a:pt x="6193" y="4233"/>
                  </a:cubicBezTo>
                  <a:cubicBezTo>
                    <a:pt x="6157" y="4233"/>
                    <a:pt x="6121" y="4222"/>
                    <a:pt x="6092" y="4201"/>
                  </a:cubicBezTo>
                  <a:lnTo>
                    <a:pt x="274" y="29"/>
                  </a:lnTo>
                  <a:cubicBezTo>
                    <a:pt x="243" y="9"/>
                    <a:pt x="209" y="0"/>
                    <a:pt x="17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3" name="Google Shape;20513;p69"/>
            <p:cNvSpPr/>
            <p:nvPr/>
          </p:nvSpPr>
          <p:spPr>
            <a:xfrm>
              <a:off x="5464197" y="3072694"/>
              <a:ext cx="17433" cy="197111"/>
            </a:xfrm>
            <a:custGeom>
              <a:avLst/>
              <a:gdLst/>
              <a:ahLst/>
              <a:cxnLst/>
              <a:rect l="l" t="t" r="r" b="b"/>
              <a:pathLst>
                <a:path w="665" h="7519" extrusionOk="0">
                  <a:moveTo>
                    <a:pt x="481" y="0"/>
                  </a:moveTo>
                  <a:cubicBezTo>
                    <a:pt x="450" y="0"/>
                    <a:pt x="419" y="8"/>
                    <a:pt x="390" y="26"/>
                  </a:cubicBezTo>
                  <a:lnTo>
                    <a:pt x="1" y="301"/>
                  </a:lnTo>
                  <a:lnTo>
                    <a:pt x="1" y="7518"/>
                  </a:lnTo>
                  <a:lnTo>
                    <a:pt x="448" y="7518"/>
                  </a:lnTo>
                  <a:cubicBezTo>
                    <a:pt x="564" y="7518"/>
                    <a:pt x="665" y="7432"/>
                    <a:pt x="665" y="7316"/>
                  </a:cubicBezTo>
                  <a:lnTo>
                    <a:pt x="665" y="185"/>
                  </a:lnTo>
                  <a:cubicBezTo>
                    <a:pt x="665" y="76"/>
                    <a:pt x="575" y="0"/>
                    <a:pt x="4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4" name="Google Shape;20514;p69"/>
            <p:cNvSpPr/>
            <p:nvPr/>
          </p:nvSpPr>
          <p:spPr>
            <a:xfrm>
              <a:off x="5217461" y="3013579"/>
              <a:ext cx="32585" cy="32952"/>
            </a:xfrm>
            <a:custGeom>
              <a:avLst/>
              <a:gdLst/>
              <a:ahLst/>
              <a:cxnLst/>
              <a:rect l="l" t="t" r="r" b="b"/>
              <a:pathLst>
                <a:path w="1243" h="1257" extrusionOk="0">
                  <a:moveTo>
                    <a:pt x="188" y="0"/>
                  </a:moveTo>
                  <a:cubicBezTo>
                    <a:pt x="87" y="0"/>
                    <a:pt x="1" y="87"/>
                    <a:pt x="1" y="203"/>
                  </a:cubicBezTo>
                  <a:lnTo>
                    <a:pt x="1" y="1054"/>
                  </a:lnTo>
                  <a:cubicBezTo>
                    <a:pt x="1" y="1155"/>
                    <a:pt x="87" y="1256"/>
                    <a:pt x="188" y="1256"/>
                  </a:cubicBezTo>
                  <a:lnTo>
                    <a:pt x="1040" y="1256"/>
                  </a:lnTo>
                  <a:cubicBezTo>
                    <a:pt x="1156" y="1256"/>
                    <a:pt x="1242" y="1155"/>
                    <a:pt x="1242" y="1054"/>
                  </a:cubicBezTo>
                  <a:lnTo>
                    <a:pt x="1242" y="203"/>
                  </a:lnTo>
                  <a:cubicBezTo>
                    <a:pt x="1242" y="87"/>
                    <a:pt x="1156" y="0"/>
                    <a:pt x="1040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5" name="Google Shape;20515;p69"/>
            <p:cNvSpPr/>
            <p:nvPr/>
          </p:nvSpPr>
          <p:spPr>
            <a:xfrm>
              <a:off x="5271595" y="3008258"/>
              <a:ext cx="36491" cy="10670"/>
            </a:xfrm>
            <a:custGeom>
              <a:avLst/>
              <a:gdLst/>
              <a:ahLst/>
              <a:cxnLst/>
              <a:rect l="l" t="t" r="r" b="b"/>
              <a:pathLst>
                <a:path w="1392" h="407" extrusionOk="0">
                  <a:moveTo>
                    <a:pt x="1137" y="0"/>
                  </a:moveTo>
                  <a:cubicBezTo>
                    <a:pt x="1129" y="0"/>
                    <a:pt x="1120" y="0"/>
                    <a:pt x="1112" y="1"/>
                  </a:cubicBezTo>
                  <a:lnTo>
                    <a:pt x="245" y="1"/>
                  </a:lnTo>
                  <a:cubicBezTo>
                    <a:pt x="0" y="30"/>
                    <a:pt x="0" y="391"/>
                    <a:pt x="245" y="406"/>
                  </a:cubicBezTo>
                  <a:lnTo>
                    <a:pt x="1112" y="406"/>
                  </a:lnTo>
                  <a:cubicBezTo>
                    <a:pt x="1120" y="406"/>
                    <a:pt x="1129" y="407"/>
                    <a:pt x="1137" y="407"/>
                  </a:cubicBezTo>
                  <a:cubicBezTo>
                    <a:pt x="1392" y="407"/>
                    <a:pt x="1392" y="0"/>
                    <a:pt x="113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6" name="Google Shape;20516;p69"/>
            <p:cNvSpPr/>
            <p:nvPr/>
          </p:nvSpPr>
          <p:spPr>
            <a:xfrm>
              <a:off x="5270206" y="3036255"/>
              <a:ext cx="113406" cy="10670"/>
            </a:xfrm>
            <a:custGeom>
              <a:avLst/>
              <a:gdLst/>
              <a:ahLst/>
              <a:cxnLst/>
              <a:rect l="l" t="t" r="r" b="b"/>
              <a:pathLst>
                <a:path w="4326" h="407" extrusionOk="0">
                  <a:moveTo>
                    <a:pt x="271" y="0"/>
                  </a:moveTo>
                  <a:cubicBezTo>
                    <a:pt x="0" y="0"/>
                    <a:pt x="5" y="406"/>
                    <a:pt x="284" y="406"/>
                  </a:cubicBezTo>
                  <a:cubicBezTo>
                    <a:pt x="289" y="406"/>
                    <a:pt x="294" y="406"/>
                    <a:pt x="298" y="406"/>
                  </a:cubicBezTo>
                  <a:lnTo>
                    <a:pt x="4081" y="406"/>
                  </a:lnTo>
                  <a:cubicBezTo>
                    <a:pt x="4326" y="377"/>
                    <a:pt x="4326" y="16"/>
                    <a:pt x="4081" y="2"/>
                  </a:cubicBezTo>
                  <a:lnTo>
                    <a:pt x="298" y="2"/>
                  </a:lnTo>
                  <a:cubicBezTo>
                    <a:pt x="289" y="1"/>
                    <a:pt x="280" y="0"/>
                    <a:pt x="27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7" name="Google Shape;20517;p69"/>
            <p:cNvSpPr/>
            <p:nvPr/>
          </p:nvSpPr>
          <p:spPr>
            <a:xfrm>
              <a:off x="5223517" y="3080532"/>
              <a:ext cx="69915" cy="10670"/>
            </a:xfrm>
            <a:custGeom>
              <a:avLst/>
              <a:gdLst/>
              <a:ahLst/>
              <a:cxnLst/>
              <a:rect l="l" t="t" r="r" b="b"/>
              <a:pathLst>
                <a:path w="2667" h="407" extrusionOk="0">
                  <a:moveTo>
                    <a:pt x="2396" y="0"/>
                  </a:moveTo>
                  <a:cubicBezTo>
                    <a:pt x="2387" y="0"/>
                    <a:pt x="2378" y="1"/>
                    <a:pt x="2368" y="2"/>
                  </a:cubicBezTo>
                  <a:lnTo>
                    <a:pt x="246" y="2"/>
                  </a:lnTo>
                  <a:cubicBezTo>
                    <a:pt x="1" y="16"/>
                    <a:pt x="1" y="377"/>
                    <a:pt x="246" y="406"/>
                  </a:cubicBezTo>
                  <a:lnTo>
                    <a:pt x="2368" y="406"/>
                  </a:lnTo>
                  <a:cubicBezTo>
                    <a:pt x="2373" y="406"/>
                    <a:pt x="2378" y="406"/>
                    <a:pt x="2382" y="406"/>
                  </a:cubicBezTo>
                  <a:cubicBezTo>
                    <a:pt x="2662" y="406"/>
                    <a:pt x="2667" y="0"/>
                    <a:pt x="2396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8" name="Google Shape;20518;p69"/>
            <p:cNvSpPr/>
            <p:nvPr/>
          </p:nvSpPr>
          <p:spPr>
            <a:xfrm>
              <a:off x="5183251" y="3234152"/>
              <a:ext cx="56939" cy="10696"/>
            </a:xfrm>
            <a:custGeom>
              <a:avLst/>
              <a:gdLst/>
              <a:ahLst/>
              <a:cxnLst/>
              <a:rect l="l" t="t" r="r" b="b"/>
              <a:pathLst>
                <a:path w="2172" h="408" extrusionOk="0">
                  <a:moveTo>
                    <a:pt x="255" y="1"/>
                  </a:moveTo>
                  <a:cubicBezTo>
                    <a:pt x="1" y="1"/>
                    <a:pt x="1" y="408"/>
                    <a:pt x="255" y="408"/>
                  </a:cubicBezTo>
                  <a:cubicBezTo>
                    <a:pt x="264" y="408"/>
                    <a:pt x="272" y="407"/>
                    <a:pt x="281" y="406"/>
                  </a:cubicBezTo>
                  <a:lnTo>
                    <a:pt x="1927" y="406"/>
                  </a:lnTo>
                  <a:cubicBezTo>
                    <a:pt x="2172" y="378"/>
                    <a:pt x="2172" y="31"/>
                    <a:pt x="1927" y="2"/>
                  </a:cubicBezTo>
                  <a:lnTo>
                    <a:pt x="281" y="2"/>
                  </a:lnTo>
                  <a:cubicBezTo>
                    <a:pt x="272" y="1"/>
                    <a:pt x="264" y="1"/>
                    <a:pt x="25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19" name="Google Shape;20519;p69"/>
          <p:cNvGrpSpPr/>
          <p:nvPr/>
        </p:nvGrpSpPr>
        <p:grpSpPr>
          <a:xfrm>
            <a:off x="6086331" y="2905337"/>
            <a:ext cx="364441" cy="364834"/>
            <a:chOff x="6086331" y="2905337"/>
            <a:chExt cx="364441" cy="364834"/>
          </a:xfrm>
        </p:grpSpPr>
        <p:sp>
          <p:nvSpPr>
            <p:cNvPr id="20520" name="Google Shape;20520;p69"/>
            <p:cNvSpPr/>
            <p:nvPr/>
          </p:nvSpPr>
          <p:spPr>
            <a:xfrm>
              <a:off x="6086331" y="2905337"/>
              <a:ext cx="277407" cy="277433"/>
            </a:xfrm>
            <a:custGeom>
              <a:avLst/>
              <a:gdLst/>
              <a:ahLst/>
              <a:cxnLst/>
              <a:rect l="l" t="t" r="r" b="b"/>
              <a:pathLst>
                <a:path w="10582" h="10583" extrusionOk="0">
                  <a:moveTo>
                    <a:pt x="4952" y="1"/>
                  </a:moveTo>
                  <a:cubicBezTo>
                    <a:pt x="4735" y="1"/>
                    <a:pt x="4533" y="160"/>
                    <a:pt x="4490" y="391"/>
                  </a:cubicBezTo>
                  <a:lnTo>
                    <a:pt x="4245" y="1589"/>
                  </a:lnTo>
                  <a:cubicBezTo>
                    <a:pt x="3956" y="1675"/>
                    <a:pt x="3667" y="1791"/>
                    <a:pt x="3407" y="1935"/>
                  </a:cubicBezTo>
                  <a:lnTo>
                    <a:pt x="2382" y="1257"/>
                  </a:lnTo>
                  <a:cubicBezTo>
                    <a:pt x="2303" y="1202"/>
                    <a:pt x="2210" y="1175"/>
                    <a:pt x="2117" y="1175"/>
                  </a:cubicBezTo>
                  <a:cubicBezTo>
                    <a:pt x="1992" y="1175"/>
                    <a:pt x="1867" y="1223"/>
                    <a:pt x="1776" y="1315"/>
                  </a:cubicBezTo>
                  <a:lnTo>
                    <a:pt x="1314" y="1791"/>
                  </a:lnTo>
                  <a:cubicBezTo>
                    <a:pt x="1155" y="1950"/>
                    <a:pt x="1127" y="2195"/>
                    <a:pt x="1256" y="2397"/>
                  </a:cubicBezTo>
                  <a:lnTo>
                    <a:pt x="1935" y="3408"/>
                  </a:lnTo>
                  <a:cubicBezTo>
                    <a:pt x="1776" y="3668"/>
                    <a:pt x="1661" y="3956"/>
                    <a:pt x="1589" y="4259"/>
                  </a:cubicBezTo>
                  <a:lnTo>
                    <a:pt x="376" y="4490"/>
                  </a:lnTo>
                  <a:cubicBezTo>
                    <a:pt x="159" y="4534"/>
                    <a:pt x="1" y="4736"/>
                    <a:pt x="1" y="4967"/>
                  </a:cubicBezTo>
                  <a:lnTo>
                    <a:pt x="1" y="5616"/>
                  </a:lnTo>
                  <a:cubicBezTo>
                    <a:pt x="1" y="5847"/>
                    <a:pt x="159" y="6049"/>
                    <a:pt x="376" y="6093"/>
                  </a:cubicBezTo>
                  <a:lnTo>
                    <a:pt x="1589" y="6338"/>
                  </a:lnTo>
                  <a:cubicBezTo>
                    <a:pt x="1661" y="6627"/>
                    <a:pt x="1776" y="6915"/>
                    <a:pt x="1935" y="7175"/>
                  </a:cubicBezTo>
                  <a:lnTo>
                    <a:pt x="1256" y="8200"/>
                  </a:lnTo>
                  <a:cubicBezTo>
                    <a:pt x="1127" y="8388"/>
                    <a:pt x="1155" y="8633"/>
                    <a:pt x="1314" y="8807"/>
                  </a:cubicBezTo>
                  <a:lnTo>
                    <a:pt x="1776" y="9268"/>
                  </a:lnTo>
                  <a:cubicBezTo>
                    <a:pt x="1867" y="9360"/>
                    <a:pt x="1992" y="9408"/>
                    <a:pt x="2117" y="9408"/>
                  </a:cubicBezTo>
                  <a:cubicBezTo>
                    <a:pt x="2210" y="9408"/>
                    <a:pt x="2303" y="9381"/>
                    <a:pt x="2382" y="9326"/>
                  </a:cubicBezTo>
                  <a:lnTo>
                    <a:pt x="3407" y="8648"/>
                  </a:lnTo>
                  <a:cubicBezTo>
                    <a:pt x="3667" y="8792"/>
                    <a:pt x="3956" y="8908"/>
                    <a:pt x="4245" y="8994"/>
                  </a:cubicBezTo>
                  <a:lnTo>
                    <a:pt x="4490" y="10192"/>
                  </a:lnTo>
                  <a:cubicBezTo>
                    <a:pt x="4533" y="10423"/>
                    <a:pt x="4735" y="10582"/>
                    <a:pt x="4952" y="10582"/>
                  </a:cubicBezTo>
                  <a:lnTo>
                    <a:pt x="5616" y="10582"/>
                  </a:lnTo>
                  <a:cubicBezTo>
                    <a:pt x="5847" y="10582"/>
                    <a:pt x="6035" y="10423"/>
                    <a:pt x="6078" y="10192"/>
                  </a:cubicBezTo>
                  <a:lnTo>
                    <a:pt x="6323" y="8994"/>
                  </a:lnTo>
                  <a:cubicBezTo>
                    <a:pt x="6612" y="8908"/>
                    <a:pt x="6901" y="8792"/>
                    <a:pt x="7175" y="8648"/>
                  </a:cubicBezTo>
                  <a:lnTo>
                    <a:pt x="8186" y="9326"/>
                  </a:lnTo>
                  <a:cubicBezTo>
                    <a:pt x="8265" y="9381"/>
                    <a:pt x="8358" y="9408"/>
                    <a:pt x="8451" y="9408"/>
                  </a:cubicBezTo>
                  <a:cubicBezTo>
                    <a:pt x="8576" y="9408"/>
                    <a:pt x="8701" y="9360"/>
                    <a:pt x="8792" y="9268"/>
                  </a:cubicBezTo>
                  <a:lnTo>
                    <a:pt x="9254" y="8807"/>
                  </a:lnTo>
                  <a:cubicBezTo>
                    <a:pt x="9413" y="8633"/>
                    <a:pt x="9441" y="8388"/>
                    <a:pt x="9311" y="8200"/>
                  </a:cubicBezTo>
                  <a:lnTo>
                    <a:pt x="8633" y="7175"/>
                  </a:lnTo>
                  <a:cubicBezTo>
                    <a:pt x="8792" y="6915"/>
                    <a:pt x="8907" y="6627"/>
                    <a:pt x="8994" y="6338"/>
                  </a:cubicBezTo>
                  <a:lnTo>
                    <a:pt x="10192" y="6093"/>
                  </a:lnTo>
                  <a:cubicBezTo>
                    <a:pt x="10409" y="6049"/>
                    <a:pt x="10567" y="5847"/>
                    <a:pt x="10582" y="5616"/>
                  </a:cubicBezTo>
                  <a:lnTo>
                    <a:pt x="10582" y="4967"/>
                  </a:lnTo>
                  <a:cubicBezTo>
                    <a:pt x="10567" y="4736"/>
                    <a:pt x="10409" y="4534"/>
                    <a:pt x="10192" y="4490"/>
                  </a:cubicBezTo>
                  <a:lnTo>
                    <a:pt x="8994" y="4259"/>
                  </a:lnTo>
                  <a:cubicBezTo>
                    <a:pt x="8907" y="3956"/>
                    <a:pt x="8792" y="3682"/>
                    <a:pt x="8647" y="3408"/>
                  </a:cubicBezTo>
                  <a:lnTo>
                    <a:pt x="9311" y="2397"/>
                  </a:lnTo>
                  <a:cubicBezTo>
                    <a:pt x="9441" y="2195"/>
                    <a:pt x="9413" y="1950"/>
                    <a:pt x="9254" y="1791"/>
                  </a:cubicBezTo>
                  <a:lnTo>
                    <a:pt x="8792" y="1315"/>
                  </a:lnTo>
                  <a:cubicBezTo>
                    <a:pt x="8701" y="1223"/>
                    <a:pt x="8576" y="1175"/>
                    <a:pt x="8451" y="1175"/>
                  </a:cubicBezTo>
                  <a:cubicBezTo>
                    <a:pt x="8358" y="1175"/>
                    <a:pt x="8265" y="1202"/>
                    <a:pt x="8186" y="1257"/>
                  </a:cubicBezTo>
                  <a:lnTo>
                    <a:pt x="7175" y="1935"/>
                  </a:lnTo>
                  <a:cubicBezTo>
                    <a:pt x="6901" y="1791"/>
                    <a:pt x="6612" y="1675"/>
                    <a:pt x="6323" y="1589"/>
                  </a:cubicBezTo>
                  <a:lnTo>
                    <a:pt x="6078" y="391"/>
                  </a:lnTo>
                  <a:cubicBezTo>
                    <a:pt x="6035" y="160"/>
                    <a:pt x="5847" y="1"/>
                    <a:pt x="5616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1" name="Google Shape;20521;p69"/>
            <p:cNvSpPr/>
            <p:nvPr/>
          </p:nvSpPr>
          <p:spPr>
            <a:xfrm>
              <a:off x="6143480" y="2983301"/>
              <a:ext cx="142321" cy="121821"/>
            </a:xfrm>
            <a:custGeom>
              <a:avLst/>
              <a:gdLst/>
              <a:ahLst/>
              <a:cxnLst/>
              <a:rect l="l" t="t" r="r" b="b"/>
              <a:pathLst>
                <a:path w="5429" h="4647" extrusionOk="0">
                  <a:moveTo>
                    <a:pt x="3104" y="1"/>
                  </a:moveTo>
                  <a:cubicBezTo>
                    <a:pt x="1040" y="1"/>
                    <a:pt x="0" y="2498"/>
                    <a:pt x="1458" y="3956"/>
                  </a:cubicBezTo>
                  <a:cubicBezTo>
                    <a:pt x="1931" y="4433"/>
                    <a:pt x="2515" y="4647"/>
                    <a:pt x="3087" y="4647"/>
                  </a:cubicBezTo>
                  <a:cubicBezTo>
                    <a:pt x="4281" y="4647"/>
                    <a:pt x="5428" y="3720"/>
                    <a:pt x="5428" y="2325"/>
                  </a:cubicBezTo>
                  <a:cubicBezTo>
                    <a:pt x="5428" y="1040"/>
                    <a:pt x="4389" y="1"/>
                    <a:pt x="3104" y="1"/>
                  </a:cubicBez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2" name="Google Shape;20522;p69"/>
            <p:cNvSpPr/>
            <p:nvPr/>
          </p:nvSpPr>
          <p:spPr>
            <a:xfrm>
              <a:off x="6184349" y="3013946"/>
              <a:ext cx="70781" cy="60557"/>
            </a:xfrm>
            <a:custGeom>
              <a:avLst/>
              <a:gdLst/>
              <a:ahLst/>
              <a:cxnLst/>
              <a:rect l="l" t="t" r="r" b="b"/>
              <a:pathLst>
                <a:path w="2700" h="2310" extrusionOk="0">
                  <a:moveTo>
                    <a:pt x="1545" y="1"/>
                  </a:moveTo>
                  <a:cubicBezTo>
                    <a:pt x="520" y="1"/>
                    <a:pt x="0" y="1242"/>
                    <a:pt x="722" y="1964"/>
                  </a:cubicBezTo>
                  <a:cubicBezTo>
                    <a:pt x="961" y="2203"/>
                    <a:pt x="1253" y="2310"/>
                    <a:pt x="1539" y="2310"/>
                  </a:cubicBezTo>
                  <a:cubicBezTo>
                    <a:pt x="2134" y="2310"/>
                    <a:pt x="2700" y="1848"/>
                    <a:pt x="2700" y="1156"/>
                  </a:cubicBezTo>
                  <a:cubicBezTo>
                    <a:pt x="2700" y="506"/>
                    <a:pt x="2180" y="1"/>
                    <a:pt x="15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3" name="Google Shape;20523;p69"/>
            <p:cNvSpPr/>
            <p:nvPr/>
          </p:nvSpPr>
          <p:spPr>
            <a:xfrm>
              <a:off x="6268368" y="3087374"/>
              <a:ext cx="182404" cy="182797"/>
            </a:xfrm>
            <a:custGeom>
              <a:avLst/>
              <a:gdLst/>
              <a:ahLst/>
              <a:cxnLst/>
              <a:rect l="l" t="t" r="r" b="b"/>
              <a:pathLst>
                <a:path w="6958" h="6973" extrusionOk="0">
                  <a:moveTo>
                    <a:pt x="3262" y="0"/>
                  </a:moveTo>
                  <a:cubicBezTo>
                    <a:pt x="3118" y="0"/>
                    <a:pt x="2988" y="116"/>
                    <a:pt x="2945" y="260"/>
                  </a:cubicBezTo>
                  <a:lnTo>
                    <a:pt x="2801" y="1054"/>
                  </a:lnTo>
                  <a:cubicBezTo>
                    <a:pt x="2598" y="1097"/>
                    <a:pt x="2411" y="1184"/>
                    <a:pt x="2238" y="1285"/>
                  </a:cubicBezTo>
                  <a:lnTo>
                    <a:pt x="1574" y="838"/>
                  </a:lnTo>
                  <a:cubicBezTo>
                    <a:pt x="1518" y="800"/>
                    <a:pt x="1454" y="782"/>
                    <a:pt x="1392" y="782"/>
                  </a:cubicBezTo>
                  <a:cubicBezTo>
                    <a:pt x="1308" y="782"/>
                    <a:pt x="1227" y="815"/>
                    <a:pt x="1169" y="881"/>
                  </a:cubicBezTo>
                  <a:lnTo>
                    <a:pt x="866" y="1184"/>
                  </a:lnTo>
                  <a:cubicBezTo>
                    <a:pt x="765" y="1285"/>
                    <a:pt x="736" y="1458"/>
                    <a:pt x="823" y="1574"/>
                  </a:cubicBezTo>
                  <a:lnTo>
                    <a:pt x="1270" y="2252"/>
                  </a:lnTo>
                  <a:cubicBezTo>
                    <a:pt x="1169" y="2426"/>
                    <a:pt x="1097" y="2613"/>
                    <a:pt x="1039" y="2801"/>
                  </a:cubicBezTo>
                  <a:lnTo>
                    <a:pt x="260" y="2960"/>
                  </a:lnTo>
                  <a:cubicBezTo>
                    <a:pt x="101" y="2988"/>
                    <a:pt x="0" y="3118"/>
                    <a:pt x="0" y="3277"/>
                  </a:cubicBezTo>
                  <a:lnTo>
                    <a:pt x="0" y="3710"/>
                  </a:lnTo>
                  <a:cubicBezTo>
                    <a:pt x="0" y="3855"/>
                    <a:pt x="101" y="3985"/>
                    <a:pt x="260" y="4013"/>
                  </a:cubicBezTo>
                  <a:lnTo>
                    <a:pt x="1039" y="4172"/>
                  </a:lnTo>
                  <a:cubicBezTo>
                    <a:pt x="1097" y="4360"/>
                    <a:pt x="1169" y="4548"/>
                    <a:pt x="1270" y="4735"/>
                  </a:cubicBezTo>
                  <a:lnTo>
                    <a:pt x="823" y="5399"/>
                  </a:lnTo>
                  <a:cubicBezTo>
                    <a:pt x="751" y="5529"/>
                    <a:pt x="765" y="5688"/>
                    <a:pt x="866" y="5803"/>
                  </a:cubicBezTo>
                  <a:lnTo>
                    <a:pt x="1169" y="6107"/>
                  </a:lnTo>
                  <a:cubicBezTo>
                    <a:pt x="1234" y="6163"/>
                    <a:pt x="1312" y="6192"/>
                    <a:pt x="1390" y="6192"/>
                  </a:cubicBezTo>
                  <a:cubicBezTo>
                    <a:pt x="1453" y="6192"/>
                    <a:pt x="1516" y="6174"/>
                    <a:pt x="1574" y="6135"/>
                  </a:cubicBezTo>
                  <a:lnTo>
                    <a:pt x="2238" y="5702"/>
                  </a:lnTo>
                  <a:cubicBezTo>
                    <a:pt x="2411" y="5789"/>
                    <a:pt x="2598" y="5876"/>
                    <a:pt x="2801" y="5919"/>
                  </a:cubicBezTo>
                  <a:lnTo>
                    <a:pt x="2959" y="6713"/>
                  </a:lnTo>
                  <a:cubicBezTo>
                    <a:pt x="2988" y="6857"/>
                    <a:pt x="3118" y="6973"/>
                    <a:pt x="3262" y="6973"/>
                  </a:cubicBezTo>
                  <a:lnTo>
                    <a:pt x="3696" y="6973"/>
                  </a:lnTo>
                  <a:cubicBezTo>
                    <a:pt x="3840" y="6973"/>
                    <a:pt x="3970" y="6857"/>
                    <a:pt x="3999" y="6713"/>
                  </a:cubicBezTo>
                  <a:lnTo>
                    <a:pt x="4157" y="5919"/>
                  </a:lnTo>
                  <a:cubicBezTo>
                    <a:pt x="4360" y="5876"/>
                    <a:pt x="4547" y="5789"/>
                    <a:pt x="4720" y="5702"/>
                  </a:cubicBezTo>
                  <a:lnTo>
                    <a:pt x="5384" y="6135"/>
                  </a:lnTo>
                  <a:cubicBezTo>
                    <a:pt x="5442" y="6174"/>
                    <a:pt x="5505" y="6192"/>
                    <a:pt x="5568" y="6192"/>
                  </a:cubicBezTo>
                  <a:cubicBezTo>
                    <a:pt x="5646" y="6192"/>
                    <a:pt x="5724" y="6163"/>
                    <a:pt x="5789" y="6107"/>
                  </a:cubicBezTo>
                  <a:lnTo>
                    <a:pt x="6092" y="5803"/>
                  </a:lnTo>
                  <a:cubicBezTo>
                    <a:pt x="6193" y="5688"/>
                    <a:pt x="6207" y="5529"/>
                    <a:pt x="6135" y="5399"/>
                  </a:cubicBezTo>
                  <a:lnTo>
                    <a:pt x="5688" y="4735"/>
                  </a:lnTo>
                  <a:cubicBezTo>
                    <a:pt x="5789" y="4548"/>
                    <a:pt x="5861" y="4360"/>
                    <a:pt x="5919" y="4172"/>
                  </a:cubicBezTo>
                  <a:lnTo>
                    <a:pt x="6698" y="4013"/>
                  </a:lnTo>
                  <a:cubicBezTo>
                    <a:pt x="6857" y="3985"/>
                    <a:pt x="6958" y="3855"/>
                    <a:pt x="6958" y="3710"/>
                  </a:cubicBezTo>
                  <a:lnTo>
                    <a:pt x="6958" y="3277"/>
                  </a:lnTo>
                  <a:cubicBezTo>
                    <a:pt x="6958" y="3118"/>
                    <a:pt x="6857" y="2988"/>
                    <a:pt x="6698" y="2960"/>
                  </a:cubicBezTo>
                  <a:lnTo>
                    <a:pt x="5919" y="2801"/>
                  </a:lnTo>
                  <a:cubicBezTo>
                    <a:pt x="5861" y="2613"/>
                    <a:pt x="5774" y="2426"/>
                    <a:pt x="5688" y="2252"/>
                  </a:cubicBezTo>
                  <a:lnTo>
                    <a:pt x="6135" y="1574"/>
                  </a:lnTo>
                  <a:cubicBezTo>
                    <a:pt x="6207" y="1458"/>
                    <a:pt x="6193" y="1285"/>
                    <a:pt x="6092" y="1184"/>
                  </a:cubicBezTo>
                  <a:lnTo>
                    <a:pt x="5789" y="881"/>
                  </a:lnTo>
                  <a:cubicBezTo>
                    <a:pt x="5723" y="815"/>
                    <a:pt x="5643" y="782"/>
                    <a:pt x="5562" y="782"/>
                  </a:cubicBezTo>
                  <a:cubicBezTo>
                    <a:pt x="5501" y="782"/>
                    <a:pt x="5440" y="800"/>
                    <a:pt x="5384" y="838"/>
                  </a:cubicBezTo>
                  <a:lnTo>
                    <a:pt x="4720" y="1285"/>
                  </a:lnTo>
                  <a:cubicBezTo>
                    <a:pt x="4533" y="1184"/>
                    <a:pt x="4360" y="1097"/>
                    <a:pt x="4157" y="1054"/>
                  </a:cubicBezTo>
                  <a:lnTo>
                    <a:pt x="3999" y="260"/>
                  </a:lnTo>
                  <a:cubicBezTo>
                    <a:pt x="3970" y="116"/>
                    <a:pt x="3840" y="0"/>
                    <a:pt x="3696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4" name="Google Shape;20524;p69"/>
            <p:cNvSpPr/>
            <p:nvPr/>
          </p:nvSpPr>
          <p:spPr>
            <a:xfrm>
              <a:off x="6298620" y="3133172"/>
              <a:ext cx="106747" cy="91412"/>
            </a:xfrm>
            <a:custGeom>
              <a:avLst/>
              <a:gdLst/>
              <a:ahLst/>
              <a:cxnLst/>
              <a:rect l="l" t="t" r="r" b="b"/>
              <a:pathLst>
                <a:path w="4072" h="3487" extrusionOk="0">
                  <a:moveTo>
                    <a:pt x="2325" y="0"/>
                  </a:moveTo>
                  <a:cubicBezTo>
                    <a:pt x="780" y="0"/>
                    <a:pt x="1" y="1877"/>
                    <a:pt x="1098" y="2974"/>
                  </a:cubicBezTo>
                  <a:cubicBezTo>
                    <a:pt x="1453" y="3328"/>
                    <a:pt x="1889" y="3487"/>
                    <a:pt x="2317" y="3487"/>
                  </a:cubicBezTo>
                  <a:cubicBezTo>
                    <a:pt x="3212" y="3487"/>
                    <a:pt x="4072" y="2792"/>
                    <a:pt x="4072" y="1747"/>
                  </a:cubicBezTo>
                  <a:cubicBezTo>
                    <a:pt x="4057" y="780"/>
                    <a:pt x="3292" y="0"/>
                    <a:pt x="2325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5" name="Google Shape;20525;p69"/>
            <p:cNvSpPr/>
            <p:nvPr/>
          </p:nvSpPr>
          <p:spPr>
            <a:xfrm>
              <a:off x="6322843" y="3151706"/>
              <a:ext cx="63991" cy="54527"/>
            </a:xfrm>
            <a:custGeom>
              <a:avLst/>
              <a:gdLst/>
              <a:ahLst/>
              <a:cxnLst/>
              <a:rect l="l" t="t" r="r" b="b"/>
              <a:pathLst>
                <a:path w="2441" h="2080" extrusionOk="0">
                  <a:moveTo>
                    <a:pt x="1401" y="0"/>
                  </a:moveTo>
                  <a:cubicBezTo>
                    <a:pt x="477" y="0"/>
                    <a:pt x="1" y="1112"/>
                    <a:pt x="665" y="1776"/>
                  </a:cubicBezTo>
                  <a:cubicBezTo>
                    <a:pt x="874" y="1985"/>
                    <a:pt x="1134" y="2079"/>
                    <a:pt x="1388" y="2079"/>
                  </a:cubicBezTo>
                  <a:cubicBezTo>
                    <a:pt x="1924" y="2079"/>
                    <a:pt x="2440" y="1666"/>
                    <a:pt x="2440" y="1040"/>
                  </a:cubicBezTo>
                  <a:cubicBezTo>
                    <a:pt x="2440" y="462"/>
                    <a:pt x="1978" y="0"/>
                    <a:pt x="1401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26" name="Google Shape;20526;p69"/>
          <p:cNvGrpSpPr/>
          <p:nvPr/>
        </p:nvGrpSpPr>
        <p:grpSpPr>
          <a:xfrm>
            <a:off x="6554059" y="2907251"/>
            <a:ext cx="377706" cy="377680"/>
            <a:chOff x="6554059" y="2907251"/>
            <a:chExt cx="377706" cy="377680"/>
          </a:xfrm>
        </p:grpSpPr>
        <p:sp>
          <p:nvSpPr>
            <p:cNvPr id="20527" name="Google Shape;20527;p69"/>
            <p:cNvSpPr/>
            <p:nvPr/>
          </p:nvSpPr>
          <p:spPr>
            <a:xfrm>
              <a:off x="6635064" y="2907251"/>
              <a:ext cx="215723" cy="377680"/>
            </a:xfrm>
            <a:custGeom>
              <a:avLst/>
              <a:gdLst/>
              <a:ahLst/>
              <a:cxnLst/>
              <a:rect l="l" t="t" r="r" b="b"/>
              <a:pathLst>
                <a:path w="8229" h="14407" extrusionOk="0">
                  <a:moveTo>
                    <a:pt x="866" y="0"/>
                  </a:moveTo>
                  <a:cubicBezTo>
                    <a:pt x="390" y="0"/>
                    <a:pt x="0" y="390"/>
                    <a:pt x="0" y="881"/>
                  </a:cubicBezTo>
                  <a:lnTo>
                    <a:pt x="0" y="13541"/>
                  </a:lnTo>
                  <a:cubicBezTo>
                    <a:pt x="0" y="14017"/>
                    <a:pt x="390" y="14407"/>
                    <a:pt x="866" y="14407"/>
                  </a:cubicBezTo>
                  <a:lnTo>
                    <a:pt x="7362" y="14407"/>
                  </a:lnTo>
                  <a:cubicBezTo>
                    <a:pt x="7838" y="14407"/>
                    <a:pt x="8228" y="14017"/>
                    <a:pt x="8228" y="13541"/>
                  </a:cubicBezTo>
                  <a:lnTo>
                    <a:pt x="8228" y="881"/>
                  </a:lnTo>
                  <a:cubicBezTo>
                    <a:pt x="8228" y="390"/>
                    <a:pt x="7838" y="0"/>
                    <a:pt x="7362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8" name="Google Shape;20528;p69"/>
            <p:cNvSpPr/>
            <p:nvPr/>
          </p:nvSpPr>
          <p:spPr>
            <a:xfrm>
              <a:off x="6805330" y="2907251"/>
              <a:ext cx="45457" cy="377680"/>
            </a:xfrm>
            <a:custGeom>
              <a:avLst/>
              <a:gdLst/>
              <a:ahLst/>
              <a:cxnLst/>
              <a:rect l="l" t="t" r="r" b="b"/>
              <a:pathLst>
                <a:path w="1734" h="14407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541"/>
                  </a:lnTo>
                  <a:cubicBezTo>
                    <a:pt x="867" y="14017"/>
                    <a:pt x="477" y="14407"/>
                    <a:pt x="1" y="14407"/>
                  </a:cubicBezTo>
                  <a:lnTo>
                    <a:pt x="867" y="14407"/>
                  </a:lnTo>
                  <a:cubicBezTo>
                    <a:pt x="1343" y="14407"/>
                    <a:pt x="1733" y="14017"/>
                    <a:pt x="1733" y="13541"/>
                  </a:cubicBez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CC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9" name="Google Shape;20529;p69"/>
            <p:cNvSpPr/>
            <p:nvPr/>
          </p:nvSpPr>
          <p:spPr>
            <a:xfrm>
              <a:off x="6635064" y="3227389"/>
              <a:ext cx="215723" cy="22728"/>
            </a:xfrm>
            <a:custGeom>
              <a:avLst/>
              <a:gdLst/>
              <a:ahLst/>
              <a:cxnLst/>
              <a:rect l="l" t="t" r="r" b="b"/>
              <a:pathLst>
                <a:path w="8229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228" y="867"/>
                  </a:lnTo>
                  <a:lnTo>
                    <a:pt x="8228" y="0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0" name="Google Shape;20530;p69"/>
            <p:cNvSpPr/>
            <p:nvPr/>
          </p:nvSpPr>
          <p:spPr>
            <a:xfrm>
              <a:off x="6828058" y="3227389"/>
              <a:ext cx="22728" cy="22728"/>
            </a:xfrm>
            <a:custGeom>
              <a:avLst/>
              <a:gdLst/>
              <a:ahLst/>
              <a:cxnLst/>
              <a:rect l="l" t="t" r="r" b="b"/>
              <a:pathLst>
                <a:path w="867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66" y="867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1" name="Google Shape;20531;p69"/>
            <p:cNvSpPr/>
            <p:nvPr/>
          </p:nvSpPr>
          <p:spPr>
            <a:xfrm>
              <a:off x="6635064" y="3250091"/>
              <a:ext cx="215723" cy="34840"/>
            </a:xfrm>
            <a:custGeom>
              <a:avLst/>
              <a:gdLst/>
              <a:ahLst/>
              <a:cxnLst/>
              <a:rect l="l" t="t" r="r" b="b"/>
              <a:pathLst>
                <a:path w="8229" h="1329" extrusionOk="0">
                  <a:moveTo>
                    <a:pt x="0" y="1"/>
                  </a:moveTo>
                  <a:lnTo>
                    <a:pt x="0" y="463"/>
                  </a:lnTo>
                  <a:cubicBezTo>
                    <a:pt x="0" y="939"/>
                    <a:pt x="390" y="1329"/>
                    <a:pt x="866" y="1329"/>
                  </a:cubicBezTo>
                  <a:lnTo>
                    <a:pt x="7362" y="1329"/>
                  </a:lnTo>
                  <a:cubicBezTo>
                    <a:pt x="7838" y="1329"/>
                    <a:pt x="8228" y="939"/>
                    <a:pt x="8228" y="463"/>
                  </a:cubicBezTo>
                  <a:lnTo>
                    <a:pt x="8228" y="1"/>
                  </a:ln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2" name="Google Shape;20532;p69"/>
            <p:cNvSpPr/>
            <p:nvPr/>
          </p:nvSpPr>
          <p:spPr>
            <a:xfrm>
              <a:off x="6805330" y="3250091"/>
              <a:ext cx="45457" cy="34840"/>
            </a:xfrm>
            <a:custGeom>
              <a:avLst/>
              <a:gdLst/>
              <a:ahLst/>
              <a:cxnLst/>
              <a:rect l="l" t="t" r="r" b="b"/>
              <a:pathLst>
                <a:path w="1734" h="1329" extrusionOk="0">
                  <a:moveTo>
                    <a:pt x="867" y="1"/>
                  </a:moveTo>
                  <a:lnTo>
                    <a:pt x="867" y="463"/>
                  </a:lnTo>
                  <a:cubicBezTo>
                    <a:pt x="867" y="939"/>
                    <a:pt x="477" y="1329"/>
                    <a:pt x="1" y="1329"/>
                  </a:cubicBezTo>
                  <a:lnTo>
                    <a:pt x="867" y="1329"/>
                  </a:lnTo>
                  <a:cubicBezTo>
                    <a:pt x="1343" y="1329"/>
                    <a:pt x="1733" y="939"/>
                    <a:pt x="1733" y="463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3" name="Google Shape;20533;p69"/>
            <p:cNvSpPr/>
            <p:nvPr/>
          </p:nvSpPr>
          <p:spPr>
            <a:xfrm>
              <a:off x="6635064" y="2907251"/>
              <a:ext cx="216090" cy="35207"/>
            </a:xfrm>
            <a:custGeom>
              <a:avLst/>
              <a:gdLst/>
              <a:ahLst/>
              <a:cxnLst/>
              <a:rect l="l" t="t" r="r" b="b"/>
              <a:pathLst>
                <a:path w="8243" h="1343" extrusionOk="0">
                  <a:moveTo>
                    <a:pt x="866" y="0"/>
                  </a:moveTo>
                  <a:cubicBezTo>
                    <a:pt x="390" y="15"/>
                    <a:pt x="0" y="390"/>
                    <a:pt x="0" y="881"/>
                  </a:cubicBezTo>
                  <a:lnTo>
                    <a:pt x="0" y="1343"/>
                  </a:lnTo>
                  <a:lnTo>
                    <a:pt x="8243" y="1343"/>
                  </a:lnTo>
                  <a:lnTo>
                    <a:pt x="8243" y="881"/>
                  </a:lnTo>
                  <a:cubicBezTo>
                    <a:pt x="8243" y="390"/>
                    <a:pt x="7853" y="0"/>
                    <a:pt x="7362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4" name="Google Shape;20534;p69"/>
            <p:cNvSpPr/>
            <p:nvPr/>
          </p:nvSpPr>
          <p:spPr>
            <a:xfrm>
              <a:off x="6805330" y="2907251"/>
              <a:ext cx="45457" cy="35207"/>
            </a:xfrm>
            <a:custGeom>
              <a:avLst/>
              <a:gdLst/>
              <a:ahLst/>
              <a:cxnLst/>
              <a:rect l="l" t="t" r="r" b="b"/>
              <a:pathLst>
                <a:path w="1734" h="1343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43"/>
                  </a:lnTo>
                  <a:lnTo>
                    <a:pt x="1733" y="1343"/>
                  </a:ln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5" name="Google Shape;20535;p69"/>
            <p:cNvSpPr/>
            <p:nvPr/>
          </p:nvSpPr>
          <p:spPr>
            <a:xfrm>
              <a:off x="6720577" y="3262202"/>
              <a:ext cx="45064" cy="11010"/>
            </a:xfrm>
            <a:custGeom>
              <a:avLst/>
              <a:gdLst/>
              <a:ahLst/>
              <a:cxnLst/>
              <a:rect l="l" t="t" r="r" b="b"/>
              <a:pathLst>
                <a:path w="1719" h="420" extrusionOk="0">
                  <a:moveTo>
                    <a:pt x="1444" y="0"/>
                  </a:moveTo>
                  <a:cubicBezTo>
                    <a:pt x="1439" y="0"/>
                    <a:pt x="1434" y="0"/>
                    <a:pt x="1430" y="1"/>
                  </a:cubicBezTo>
                  <a:lnTo>
                    <a:pt x="275" y="1"/>
                  </a:lnTo>
                  <a:cubicBezTo>
                    <a:pt x="0" y="1"/>
                    <a:pt x="0" y="419"/>
                    <a:pt x="275" y="419"/>
                  </a:cubicBezTo>
                  <a:lnTo>
                    <a:pt x="1430" y="419"/>
                  </a:lnTo>
                  <a:cubicBezTo>
                    <a:pt x="1714" y="419"/>
                    <a:pt x="1718" y="0"/>
                    <a:pt x="144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6" name="Google Shape;20536;p69"/>
            <p:cNvSpPr/>
            <p:nvPr/>
          </p:nvSpPr>
          <p:spPr>
            <a:xfrm>
              <a:off x="6554059" y="2962879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0"/>
                  </a:moveTo>
                  <a:cubicBezTo>
                    <a:pt x="506" y="0"/>
                    <a:pt x="1" y="505"/>
                    <a:pt x="1" y="1112"/>
                  </a:cubicBezTo>
                  <a:lnTo>
                    <a:pt x="1" y="3811"/>
                  </a:lnTo>
                  <a:cubicBezTo>
                    <a:pt x="1" y="4417"/>
                    <a:pt x="506" y="4923"/>
                    <a:pt x="1127" y="4923"/>
                  </a:cubicBezTo>
                  <a:lnTo>
                    <a:pt x="2108" y="4923"/>
                  </a:lnTo>
                  <a:cubicBezTo>
                    <a:pt x="2166" y="4923"/>
                    <a:pt x="2209" y="4966"/>
                    <a:pt x="2224" y="5024"/>
                  </a:cubicBezTo>
                  <a:cubicBezTo>
                    <a:pt x="2313" y="6043"/>
                    <a:pt x="2886" y="6246"/>
                    <a:pt x="3324" y="6246"/>
                  </a:cubicBezTo>
                  <a:cubicBezTo>
                    <a:pt x="3457" y="6246"/>
                    <a:pt x="3577" y="6227"/>
                    <a:pt x="3667" y="6207"/>
                  </a:cubicBezTo>
                  <a:cubicBezTo>
                    <a:pt x="3696" y="6193"/>
                    <a:pt x="3696" y="6164"/>
                    <a:pt x="3667" y="6150"/>
                  </a:cubicBezTo>
                  <a:cubicBezTo>
                    <a:pt x="3047" y="6049"/>
                    <a:pt x="3162" y="5283"/>
                    <a:pt x="3220" y="5009"/>
                  </a:cubicBezTo>
                  <a:cubicBezTo>
                    <a:pt x="3234" y="4966"/>
                    <a:pt x="3278" y="4923"/>
                    <a:pt x="332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1"/>
                  </a:cubicBezTo>
                  <a:lnTo>
                    <a:pt x="5688" y="1112"/>
                  </a:lnTo>
                  <a:cubicBezTo>
                    <a:pt x="5688" y="491"/>
                    <a:pt x="5183" y="0"/>
                    <a:pt x="4562" y="0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7" name="Google Shape;20537;p69"/>
            <p:cNvSpPr/>
            <p:nvPr/>
          </p:nvSpPr>
          <p:spPr>
            <a:xfrm>
              <a:off x="6650950" y="2962879"/>
              <a:ext cx="52246" cy="129056"/>
            </a:xfrm>
            <a:custGeom>
              <a:avLst/>
              <a:gdLst/>
              <a:ahLst/>
              <a:cxnLst/>
              <a:rect l="l" t="t" r="r" b="b"/>
              <a:pathLst>
                <a:path w="1993" h="4923" extrusionOk="0">
                  <a:moveTo>
                    <a:pt x="0" y="0"/>
                  </a:moveTo>
                  <a:cubicBezTo>
                    <a:pt x="621" y="0"/>
                    <a:pt x="1126" y="505"/>
                    <a:pt x="1126" y="1112"/>
                  </a:cubicBezTo>
                  <a:lnTo>
                    <a:pt x="1126" y="3811"/>
                  </a:lnTo>
                  <a:cubicBezTo>
                    <a:pt x="1126" y="4417"/>
                    <a:pt x="621" y="4923"/>
                    <a:pt x="0" y="4923"/>
                  </a:cubicBezTo>
                  <a:lnTo>
                    <a:pt x="866" y="4923"/>
                  </a:lnTo>
                  <a:cubicBezTo>
                    <a:pt x="1487" y="4923"/>
                    <a:pt x="1992" y="4417"/>
                    <a:pt x="1992" y="3811"/>
                  </a:cubicBezTo>
                  <a:lnTo>
                    <a:pt x="1992" y="1112"/>
                  </a:lnTo>
                  <a:cubicBezTo>
                    <a:pt x="1992" y="505"/>
                    <a:pt x="1487" y="0"/>
                    <a:pt x="866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8" name="Google Shape;20538;p69"/>
            <p:cNvSpPr/>
            <p:nvPr/>
          </p:nvSpPr>
          <p:spPr>
            <a:xfrm>
              <a:off x="6596842" y="2999580"/>
              <a:ext cx="64358" cy="53295"/>
            </a:xfrm>
            <a:custGeom>
              <a:avLst/>
              <a:gdLst/>
              <a:ahLst/>
              <a:cxnLst/>
              <a:rect l="l" t="t" r="r" b="b"/>
              <a:pathLst>
                <a:path w="2455" h="2033" extrusionOk="0">
                  <a:moveTo>
                    <a:pt x="621" y="0"/>
                  </a:moveTo>
                  <a:cubicBezTo>
                    <a:pt x="274" y="29"/>
                    <a:pt x="0" y="332"/>
                    <a:pt x="29" y="693"/>
                  </a:cubicBezTo>
                  <a:cubicBezTo>
                    <a:pt x="29" y="1097"/>
                    <a:pt x="361" y="1588"/>
                    <a:pt x="1169" y="2021"/>
                  </a:cubicBezTo>
                  <a:cubicBezTo>
                    <a:pt x="1191" y="2029"/>
                    <a:pt x="1213" y="2032"/>
                    <a:pt x="1232" y="2032"/>
                  </a:cubicBezTo>
                  <a:cubicBezTo>
                    <a:pt x="1252" y="2032"/>
                    <a:pt x="1270" y="2029"/>
                    <a:pt x="1285" y="2021"/>
                  </a:cubicBezTo>
                  <a:cubicBezTo>
                    <a:pt x="2108" y="1588"/>
                    <a:pt x="2425" y="1097"/>
                    <a:pt x="2425" y="693"/>
                  </a:cubicBezTo>
                  <a:cubicBezTo>
                    <a:pt x="2454" y="332"/>
                    <a:pt x="2194" y="29"/>
                    <a:pt x="1848" y="0"/>
                  </a:cubicBezTo>
                  <a:cubicBezTo>
                    <a:pt x="1646" y="0"/>
                    <a:pt x="1444" y="87"/>
                    <a:pt x="1299" y="231"/>
                  </a:cubicBezTo>
                  <a:cubicBezTo>
                    <a:pt x="1285" y="253"/>
                    <a:pt x="1263" y="264"/>
                    <a:pt x="1240" y="264"/>
                  </a:cubicBezTo>
                  <a:cubicBezTo>
                    <a:pt x="1216" y="264"/>
                    <a:pt x="1191" y="253"/>
                    <a:pt x="1169" y="231"/>
                  </a:cubicBezTo>
                  <a:cubicBezTo>
                    <a:pt x="1025" y="87"/>
                    <a:pt x="837" y="0"/>
                    <a:pt x="6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9" name="Google Shape;20539;p69"/>
            <p:cNvSpPr/>
            <p:nvPr/>
          </p:nvSpPr>
          <p:spPr>
            <a:xfrm>
              <a:off x="6782628" y="3055576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1"/>
                  </a:moveTo>
                  <a:cubicBezTo>
                    <a:pt x="506" y="1"/>
                    <a:pt x="1" y="492"/>
                    <a:pt x="1" y="1112"/>
                  </a:cubicBezTo>
                  <a:lnTo>
                    <a:pt x="1" y="3812"/>
                  </a:lnTo>
                  <a:cubicBezTo>
                    <a:pt x="1" y="4432"/>
                    <a:pt x="506" y="4938"/>
                    <a:pt x="1127" y="4938"/>
                  </a:cubicBezTo>
                  <a:lnTo>
                    <a:pt x="2368" y="4938"/>
                  </a:lnTo>
                  <a:cubicBezTo>
                    <a:pt x="2376" y="4936"/>
                    <a:pt x="2383" y="4935"/>
                    <a:pt x="2390" y="4935"/>
                  </a:cubicBezTo>
                  <a:cubicBezTo>
                    <a:pt x="2437" y="4935"/>
                    <a:pt x="2471" y="4974"/>
                    <a:pt x="2484" y="5024"/>
                  </a:cubicBezTo>
                  <a:cubicBezTo>
                    <a:pt x="2527" y="5284"/>
                    <a:pt x="2643" y="6049"/>
                    <a:pt x="2036" y="6150"/>
                  </a:cubicBezTo>
                  <a:cubicBezTo>
                    <a:pt x="2007" y="6165"/>
                    <a:pt x="2007" y="6208"/>
                    <a:pt x="2036" y="6208"/>
                  </a:cubicBezTo>
                  <a:cubicBezTo>
                    <a:pt x="2124" y="6228"/>
                    <a:pt x="2242" y="6247"/>
                    <a:pt x="2374" y="6247"/>
                  </a:cubicBezTo>
                  <a:cubicBezTo>
                    <a:pt x="2806" y="6247"/>
                    <a:pt x="3380" y="6046"/>
                    <a:pt x="3480" y="5039"/>
                  </a:cubicBezTo>
                  <a:cubicBezTo>
                    <a:pt x="3480" y="4967"/>
                    <a:pt x="3523" y="4923"/>
                    <a:pt x="358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2"/>
                  </a:cubicBezTo>
                  <a:lnTo>
                    <a:pt x="5688" y="1112"/>
                  </a:lnTo>
                  <a:cubicBezTo>
                    <a:pt x="5688" y="506"/>
                    <a:pt x="5183" y="1"/>
                    <a:pt x="4577" y="1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0" name="Google Shape;20540;p69"/>
            <p:cNvSpPr/>
            <p:nvPr/>
          </p:nvSpPr>
          <p:spPr>
            <a:xfrm>
              <a:off x="6879885" y="3055576"/>
              <a:ext cx="51879" cy="129083"/>
            </a:xfrm>
            <a:custGeom>
              <a:avLst/>
              <a:gdLst/>
              <a:ahLst/>
              <a:cxnLst/>
              <a:rect l="l" t="t" r="r" b="b"/>
              <a:pathLst>
                <a:path w="1979" h="4924" extrusionOk="0">
                  <a:moveTo>
                    <a:pt x="1" y="1"/>
                  </a:moveTo>
                  <a:cubicBezTo>
                    <a:pt x="607" y="1"/>
                    <a:pt x="1112" y="506"/>
                    <a:pt x="1112" y="1112"/>
                  </a:cubicBezTo>
                  <a:lnTo>
                    <a:pt x="1112" y="3812"/>
                  </a:lnTo>
                  <a:cubicBezTo>
                    <a:pt x="1112" y="4432"/>
                    <a:pt x="607" y="4923"/>
                    <a:pt x="1" y="4923"/>
                  </a:cubicBezTo>
                  <a:lnTo>
                    <a:pt x="867" y="4923"/>
                  </a:lnTo>
                  <a:cubicBezTo>
                    <a:pt x="1473" y="4923"/>
                    <a:pt x="1978" y="4432"/>
                    <a:pt x="1978" y="3812"/>
                  </a:cubicBezTo>
                  <a:lnTo>
                    <a:pt x="1978" y="1112"/>
                  </a:lnTo>
                  <a:cubicBezTo>
                    <a:pt x="1978" y="506"/>
                    <a:pt x="1473" y="1"/>
                    <a:pt x="867" y="1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1" name="Google Shape;20541;p69"/>
            <p:cNvSpPr/>
            <p:nvPr/>
          </p:nvSpPr>
          <p:spPr>
            <a:xfrm>
              <a:off x="6841297" y="3080926"/>
              <a:ext cx="31799" cy="32192"/>
            </a:xfrm>
            <a:custGeom>
              <a:avLst/>
              <a:gdLst/>
              <a:ahLst/>
              <a:cxnLst/>
              <a:rect l="l" t="t" r="r" b="b"/>
              <a:pathLst>
                <a:path w="1213" h="1228" extrusionOk="0">
                  <a:moveTo>
                    <a:pt x="607" y="1"/>
                  </a:moveTo>
                  <a:cubicBezTo>
                    <a:pt x="275" y="1"/>
                    <a:pt x="0" y="275"/>
                    <a:pt x="0" y="607"/>
                  </a:cubicBezTo>
                  <a:cubicBezTo>
                    <a:pt x="0" y="954"/>
                    <a:pt x="275" y="1228"/>
                    <a:pt x="607" y="1228"/>
                  </a:cubicBezTo>
                  <a:cubicBezTo>
                    <a:pt x="953" y="1228"/>
                    <a:pt x="1213" y="954"/>
                    <a:pt x="1213" y="607"/>
                  </a:cubicBezTo>
                  <a:cubicBezTo>
                    <a:pt x="1213" y="275"/>
                    <a:pt x="953" y="1"/>
                    <a:pt x="60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2" name="Google Shape;20542;p69"/>
            <p:cNvSpPr/>
            <p:nvPr/>
          </p:nvSpPr>
          <p:spPr>
            <a:xfrm>
              <a:off x="6830706" y="3113091"/>
              <a:ext cx="53374" cy="31825"/>
            </a:xfrm>
            <a:custGeom>
              <a:avLst/>
              <a:gdLst/>
              <a:ahLst/>
              <a:cxnLst/>
              <a:rect l="l" t="t" r="r" b="b"/>
              <a:pathLst>
                <a:path w="2036" h="1214" extrusionOk="0">
                  <a:moveTo>
                    <a:pt x="895" y="1"/>
                  </a:moveTo>
                  <a:cubicBezTo>
                    <a:pt x="404" y="1"/>
                    <a:pt x="0" y="391"/>
                    <a:pt x="0" y="882"/>
                  </a:cubicBezTo>
                  <a:lnTo>
                    <a:pt x="0" y="896"/>
                  </a:lnTo>
                  <a:cubicBezTo>
                    <a:pt x="0" y="1069"/>
                    <a:pt x="145" y="1214"/>
                    <a:pt x="318" y="1214"/>
                  </a:cubicBezTo>
                  <a:lnTo>
                    <a:pt x="1718" y="1214"/>
                  </a:lnTo>
                  <a:cubicBezTo>
                    <a:pt x="1891" y="1214"/>
                    <a:pt x="2036" y="1069"/>
                    <a:pt x="2036" y="896"/>
                  </a:cubicBezTo>
                  <a:lnTo>
                    <a:pt x="2036" y="882"/>
                  </a:lnTo>
                  <a:cubicBezTo>
                    <a:pt x="2036" y="391"/>
                    <a:pt x="1631" y="1"/>
                    <a:pt x="1155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3" name="Google Shape;20543;p69"/>
            <p:cNvSpPr/>
            <p:nvPr/>
          </p:nvSpPr>
          <p:spPr>
            <a:xfrm>
              <a:off x="6725112" y="2972343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4" name="Google Shape;20544;p69"/>
            <p:cNvSpPr/>
            <p:nvPr/>
          </p:nvSpPr>
          <p:spPr>
            <a:xfrm>
              <a:off x="6725112" y="2995045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5" name="Google Shape;20545;p69"/>
            <p:cNvSpPr/>
            <p:nvPr/>
          </p:nvSpPr>
          <p:spPr>
            <a:xfrm>
              <a:off x="6725112" y="3017747"/>
              <a:ext cx="95396" cy="11377"/>
            </a:xfrm>
            <a:custGeom>
              <a:avLst/>
              <a:gdLst/>
              <a:ahLst/>
              <a:cxnLst/>
              <a:rect l="l" t="t" r="r" b="b"/>
              <a:pathLst>
                <a:path w="3639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3350" y="433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6" name="Google Shape;20546;p69"/>
            <p:cNvSpPr/>
            <p:nvPr/>
          </p:nvSpPr>
          <p:spPr>
            <a:xfrm>
              <a:off x="6664949" y="3138467"/>
              <a:ext cx="91595" cy="23095"/>
            </a:xfrm>
            <a:custGeom>
              <a:avLst/>
              <a:gdLst/>
              <a:ahLst/>
              <a:cxnLst/>
              <a:rect l="l" t="t" r="r" b="b"/>
              <a:pathLst>
                <a:path w="3494" h="881" extrusionOk="0">
                  <a:moveTo>
                    <a:pt x="174" y="0"/>
                  </a:moveTo>
                  <a:cubicBezTo>
                    <a:pt x="73" y="0"/>
                    <a:pt x="0" y="87"/>
                    <a:pt x="0" y="173"/>
                  </a:cubicBezTo>
                  <a:lnTo>
                    <a:pt x="0" y="707"/>
                  </a:lnTo>
                  <a:cubicBezTo>
                    <a:pt x="0" y="794"/>
                    <a:pt x="73" y="881"/>
                    <a:pt x="174" y="881"/>
                  </a:cubicBezTo>
                  <a:lnTo>
                    <a:pt x="3321" y="881"/>
                  </a:lnTo>
                  <a:cubicBezTo>
                    <a:pt x="3422" y="881"/>
                    <a:pt x="3494" y="794"/>
                    <a:pt x="3494" y="707"/>
                  </a:cubicBezTo>
                  <a:lnTo>
                    <a:pt x="3494" y="173"/>
                  </a:lnTo>
                  <a:cubicBezTo>
                    <a:pt x="3494" y="87"/>
                    <a:pt x="3422" y="0"/>
                    <a:pt x="33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7" name="Google Shape;20547;p69"/>
            <p:cNvSpPr/>
            <p:nvPr/>
          </p:nvSpPr>
          <p:spPr>
            <a:xfrm>
              <a:off x="6663428" y="3178576"/>
              <a:ext cx="95003" cy="11377"/>
            </a:xfrm>
            <a:custGeom>
              <a:avLst/>
              <a:gdLst/>
              <a:ahLst/>
              <a:cxnLst/>
              <a:rect l="l" t="t" r="r" b="b"/>
              <a:pathLst>
                <a:path w="3624" h="434" extrusionOk="0">
                  <a:moveTo>
                    <a:pt x="275" y="0"/>
                  </a:moveTo>
                  <a:cubicBezTo>
                    <a:pt x="1" y="0"/>
                    <a:pt x="1" y="433"/>
                    <a:pt x="275" y="433"/>
                  </a:cubicBezTo>
                  <a:lnTo>
                    <a:pt x="3350" y="433"/>
                  </a:lnTo>
                  <a:cubicBezTo>
                    <a:pt x="3624" y="419"/>
                    <a:pt x="3624" y="0"/>
                    <a:pt x="3350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48" name="Google Shape;20548;p69"/>
          <p:cNvGrpSpPr/>
          <p:nvPr/>
        </p:nvGrpSpPr>
        <p:grpSpPr>
          <a:xfrm>
            <a:off x="7491796" y="2945446"/>
            <a:ext cx="400801" cy="317542"/>
            <a:chOff x="7491796" y="2945446"/>
            <a:chExt cx="400801" cy="317542"/>
          </a:xfrm>
        </p:grpSpPr>
        <p:sp>
          <p:nvSpPr>
            <p:cNvPr id="20549" name="Google Shape;20549;p69"/>
            <p:cNvSpPr/>
            <p:nvPr/>
          </p:nvSpPr>
          <p:spPr>
            <a:xfrm>
              <a:off x="7491796" y="2998453"/>
              <a:ext cx="340611" cy="264536"/>
            </a:xfrm>
            <a:custGeom>
              <a:avLst/>
              <a:gdLst/>
              <a:ahLst/>
              <a:cxnLst/>
              <a:rect l="l" t="t" r="r" b="b"/>
              <a:pathLst>
                <a:path w="12993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12675" y="10090"/>
                  </a:lnTo>
                  <a:cubicBezTo>
                    <a:pt x="12848" y="10090"/>
                    <a:pt x="12993" y="9960"/>
                    <a:pt x="12993" y="9787"/>
                  </a:cubicBezTo>
                  <a:lnTo>
                    <a:pt x="12993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0" name="Google Shape;20550;p69"/>
            <p:cNvSpPr/>
            <p:nvPr/>
          </p:nvSpPr>
          <p:spPr>
            <a:xfrm>
              <a:off x="7491796" y="2998453"/>
              <a:ext cx="24249" cy="264536"/>
            </a:xfrm>
            <a:custGeom>
              <a:avLst/>
              <a:gdLst/>
              <a:ahLst/>
              <a:cxnLst/>
              <a:rect l="l" t="t" r="r" b="b"/>
              <a:pathLst>
                <a:path w="925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925" y="10090"/>
                  </a:lnTo>
                  <a:cubicBezTo>
                    <a:pt x="752" y="10090"/>
                    <a:pt x="622" y="9960"/>
                    <a:pt x="622" y="9787"/>
                  </a:cubicBezTo>
                  <a:lnTo>
                    <a:pt x="62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1" name="Google Shape;20551;p69"/>
            <p:cNvSpPr/>
            <p:nvPr/>
          </p:nvSpPr>
          <p:spPr>
            <a:xfrm>
              <a:off x="7541002" y="2945473"/>
              <a:ext cx="291406" cy="58669"/>
            </a:xfrm>
            <a:custGeom>
              <a:avLst/>
              <a:gdLst/>
              <a:ahLst/>
              <a:cxnLst/>
              <a:rect l="l" t="t" r="r" b="b"/>
              <a:pathLst>
                <a:path w="11116" h="2238" extrusionOk="0">
                  <a:moveTo>
                    <a:pt x="1" y="0"/>
                  </a:moveTo>
                  <a:lnTo>
                    <a:pt x="1" y="2238"/>
                  </a:lnTo>
                  <a:lnTo>
                    <a:pt x="11116" y="2238"/>
                  </a:lnTo>
                  <a:lnTo>
                    <a:pt x="11116" y="318"/>
                  </a:lnTo>
                  <a:cubicBezTo>
                    <a:pt x="11116" y="144"/>
                    <a:pt x="10971" y="0"/>
                    <a:pt x="1078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2" name="Google Shape;20552;p69"/>
            <p:cNvSpPr/>
            <p:nvPr/>
          </p:nvSpPr>
          <p:spPr>
            <a:xfrm>
              <a:off x="7491796" y="2945473"/>
              <a:ext cx="56415" cy="58669"/>
            </a:xfrm>
            <a:custGeom>
              <a:avLst/>
              <a:gdLst/>
              <a:ahLst/>
              <a:cxnLst/>
              <a:rect l="l" t="t" r="r" b="b"/>
              <a:pathLst>
                <a:path w="2152" h="2238" extrusionOk="0">
                  <a:moveTo>
                    <a:pt x="319" y="0"/>
                  </a:moveTo>
                  <a:cubicBezTo>
                    <a:pt x="145" y="0"/>
                    <a:pt x="1" y="144"/>
                    <a:pt x="1" y="318"/>
                  </a:cubicBezTo>
                  <a:lnTo>
                    <a:pt x="1" y="2238"/>
                  </a:lnTo>
                  <a:lnTo>
                    <a:pt x="2152" y="2238"/>
                  </a:lnTo>
                  <a:lnTo>
                    <a:pt x="2152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3" name="Google Shape;20553;p69"/>
            <p:cNvSpPr/>
            <p:nvPr/>
          </p:nvSpPr>
          <p:spPr>
            <a:xfrm>
              <a:off x="7491796" y="2945446"/>
              <a:ext cx="24642" cy="58695"/>
            </a:xfrm>
            <a:custGeom>
              <a:avLst/>
              <a:gdLst/>
              <a:ahLst/>
              <a:cxnLst/>
              <a:rect l="l" t="t" r="r" b="b"/>
              <a:pathLst>
                <a:path w="940" h="2239" extrusionOk="0">
                  <a:moveTo>
                    <a:pt x="915" y="0"/>
                  </a:moveTo>
                  <a:cubicBezTo>
                    <a:pt x="907" y="0"/>
                    <a:pt x="899" y="0"/>
                    <a:pt x="891" y="1"/>
                  </a:cubicBezTo>
                  <a:lnTo>
                    <a:pt x="939" y="1"/>
                  </a:lnTo>
                  <a:cubicBezTo>
                    <a:pt x="931" y="0"/>
                    <a:pt x="923" y="0"/>
                    <a:pt x="915" y="0"/>
                  </a:cubicBezTo>
                  <a:close/>
                  <a:moveTo>
                    <a:pt x="319" y="1"/>
                  </a:moveTo>
                  <a:cubicBezTo>
                    <a:pt x="145" y="1"/>
                    <a:pt x="1" y="145"/>
                    <a:pt x="1" y="319"/>
                  </a:cubicBezTo>
                  <a:lnTo>
                    <a:pt x="1" y="2239"/>
                  </a:lnTo>
                  <a:lnTo>
                    <a:pt x="607" y="2239"/>
                  </a:lnTo>
                  <a:lnTo>
                    <a:pt x="607" y="319"/>
                  </a:lnTo>
                  <a:cubicBezTo>
                    <a:pt x="607" y="148"/>
                    <a:pt x="738" y="14"/>
                    <a:pt x="89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4" name="Google Shape;20554;p69"/>
            <p:cNvSpPr/>
            <p:nvPr/>
          </p:nvSpPr>
          <p:spPr>
            <a:xfrm>
              <a:off x="7568632" y="2968542"/>
              <a:ext cx="228962" cy="12138"/>
            </a:xfrm>
            <a:custGeom>
              <a:avLst/>
              <a:gdLst/>
              <a:ahLst/>
              <a:cxnLst/>
              <a:rect l="l" t="t" r="r" b="b"/>
              <a:pathLst>
                <a:path w="8734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8416" y="463"/>
                  </a:lnTo>
                  <a:cubicBezTo>
                    <a:pt x="8734" y="463"/>
                    <a:pt x="8734" y="1"/>
                    <a:pt x="841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5" name="Google Shape;20555;p69"/>
            <p:cNvSpPr/>
            <p:nvPr/>
          </p:nvSpPr>
          <p:spPr>
            <a:xfrm>
              <a:off x="7656793" y="3073402"/>
              <a:ext cx="225947" cy="122450"/>
            </a:xfrm>
            <a:custGeom>
              <a:avLst/>
              <a:gdLst/>
              <a:ahLst/>
              <a:cxnLst/>
              <a:rect l="l" t="t" r="r" b="b"/>
              <a:pathLst>
                <a:path w="8619" h="4671" extrusionOk="0">
                  <a:moveTo>
                    <a:pt x="8354" y="0"/>
                  </a:moveTo>
                  <a:cubicBezTo>
                    <a:pt x="8289" y="0"/>
                    <a:pt x="8226" y="30"/>
                    <a:pt x="8186" y="86"/>
                  </a:cubicBezTo>
                  <a:lnTo>
                    <a:pt x="5226" y="3781"/>
                  </a:lnTo>
                  <a:lnTo>
                    <a:pt x="2946" y="1962"/>
                  </a:lnTo>
                  <a:cubicBezTo>
                    <a:pt x="2902" y="1926"/>
                    <a:pt x="2848" y="1908"/>
                    <a:pt x="2796" y="1908"/>
                  </a:cubicBezTo>
                  <a:cubicBezTo>
                    <a:pt x="2744" y="1908"/>
                    <a:pt x="2693" y="1926"/>
                    <a:pt x="2657" y="1962"/>
                  </a:cubicBezTo>
                  <a:lnTo>
                    <a:pt x="188" y="4258"/>
                  </a:lnTo>
                  <a:cubicBezTo>
                    <a:pt x="0" y="4413"/>
                    <a:pt x="161" y="4670"/>
                    <a:pt x="343" y="4670"/>
                  </a:cubicBezTo>
                  <a:cubicBezTo>
                    <a:pt x="399" y="4670"/>
                    <a:pt x="456" y="4647"/>
                    <a:pt x="506" y="4590"/>
                  </a:cubicBezTo>
                  <a:lnTo>
                    <a:pt x="2816" y="2439"/>
                  </a:lnTo>
                  <a:lnTo>
                    <a:pt x="5125" y="4287"/>
                  </a:lnTo>
                  <a:cubicBezTo>
                    <a:pt x="5167" y="4317"/>
                    <a:pt x="5217" y="4332"/>
                    <a:pt x="5266" y="4332"/>
                  </a:cubicBezTo>
                  <a:cubicBezTo>
                    <a:pt x="5334" y="4332"/>
                    <a:pt x="5401" y="4302"/>
                    <a:pt x="5443" y="4243"/>
                  </a:cubicBezTo>
                  <a:lnTo>
                    <a:pt x="8547" y="375"/>
                  </a:lnTo>
                  <a:cubicBezTo>
                    <a:pt x="8619" y="274"/>
                    <a:pt x="8604" y="129"/>
                    <a:pt x="8503" y="57"/>
                  </a:cubicBezTo>
                  <a:cubicBezTo>
                    <a:pt x="8459" y="19"/>
                    <a:pt x="8405" y="0"/>
                    <a:pt x="835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6" name="Google Shape;20556;p69"/>
            <p:cNvSpPr/>
            <p:nvPr/>
          </p:nvSpPr>
          <p:spPr>
            <a:xfrm>
              <a:off x="7649610" y="3172888"/>
              <a:ext cx="32952" cy="32952"/>
            </a:xfrm>
            <a:custGeom>
              <a:avLst/>
              <a:gdLst/>
              <a:ahLst/>
              <a:cxnLst/>
              <a:rect l="l" t="t" r="r" b="b"/>
              <a:pathLst>
                <a:path w="1257" h="1257" extrusionOk="0">
                  <a:moveTo>
                    <a:pt x="621" y="1"/>
                  </a:moveTo>
                  <a:cubicBezTo>
                    <a:pt x="275" y="1"/>
                    <a:pt x="1" y="275"/>
                    <a:pt x="1" y="636"/>
                  </a:cubicBezTo>
                  <a:cubicBezTo>
                    <a:pt x="1" y="982"/>
                    <a:pt x="275" y="1257"/>
                    <a:pt x="621" y="1257"/>
                  </a:cubicBezTo>
                  <a:cubicBezTo>
                    <a:pt x="968" y="1257"/>
                    <a:pt x="1256" y="982"/>
                    <a:pt x="1256" y="636"/>
                  </a:cubicBezTo>
                  <a:cubicBezTo>
                    <a:pt x="1256" y="275"/>
                    <a:pt x="968" y="1"/>
                    <a:pt x="6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7" name="Google Shape;20557;p69"/>
            <p:cNvSpPr/>
            <p:nvPr/>
          </p:nvSpPr>
          <p:spPr>
            <a:xfrm>
              <a:off x="7778273" y="3164184"/>
              <a:ext cx="32952" cy="33345"/>
            </a:xfrm>
            <a:custGeom>
              <a:avLst/>
              <a:gdLst/>
              <a:ahLst/>
              <a:cxnLst/>
              <a:rect l="l" t="t" r="r" b="b"/>
              <a:pathLst>
                <a:path w="1257" h="1272" extrusionOk="0">
                  <a:moveTo>
                    <a:pt x="636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36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36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8" name="Google Shape;20558;p69"/>
            <p:cNvSpPr/>
            <p:nvPr/>
          </p:nvSpPr>
          <p:spPr>
            <a:xfrm>
              <a:off x="7859252" y="3062785"/>
              <a:ext cx="33345" cy="33319"/>
            </a:xfrm>
            <a:custGeom>
              <a:avLst/>
              <a:gdLst/>
              <a:ahLst/>
              <a:cxnLst/>
              <a:rect l="l" t="t" r="r" b="b"/>
              <a:pathLst>
                <a:path w="1272" h="1271" extrusionOk="0">
                  <a:moveTo>
                    <a:pt x="636" y="0"/>
                  </a:moveTo>
                  <a:cubicBezTo>
                    <a:pt x="289" y="0"/>
                    <a:pt x="1" y="289"/>
                    <a:pt x="1" y="635"/>
                  </a:cubicBezTo>
                  <a:cubicBezTo>
                    <a:pt x="1" y="982"/>
                    <a:pt x="289" y="1270"/>
                    <a:pt x="636" y="1270"/>
                  </a:cubicBezTo>
                  <a:cubicBezTo>
                    <a:pt x="982" y="1270"/>
                    <a:pt x="1271" y="982"/>
                    <a:pt x="1271" y="635"/>
                  </a:cubicBezTo>
                  <a:cubicBezTo>
                    <a:pt x="1271" y="289"/>
                    <a:pt x="982" y="0"/>
                    <a:pt x="636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9" name="Google Shape;20559;p69"/>
            <p:cNvSpPr/>
            <p:nvPr/>
          </p:nvSpPr>
          <p:spPr>
            <a:xfrm>
              <a:off x="7713942" y="3112724"/>
              <a:ext cx="32952" cy="33319"/>
            </a:xfrm>
            <a:custGeom>
              <a:avLst/>
              <a:gdLst/>
              <a:ahLst/>
              <a:cxnLst/>
              <a:rect l="l" t="t" r="r" b="b"/>
              <a:pathLst>
                <a:path w="1257" h="1271" extrusionOk="0">
                  <a:moveTo>
                    <a:pt x="621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21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0" name="Google Shape;20560;p69"/>
            <p:cNvSpPr/>
            <p:nvPr/>
          </p:nvSpPr>
          <p:spPr>
            <a:xfrm>
              <a:off x="7649610" y="3172704"/>
              <a:ext cx="24616" cy="33319"/>
            </a:xfrm>
            <a:custGeom>
              <a:avLst/>
              <a:gdLst/>
              <a:ahLst/>
              <a:cxnLst/>
              <a:rect l="l" t="t" r="r" b="b"/>
              <a:pathLst>
                <a:path w="939" h="1271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1004"/>
                    <a:pt x="305" y="1270"/>
                    <a:pt x="636" y="1270"/>
                  </a:cubicBezTo>
                  <a:cubicBezTo>
                    <a:pt x="737" y="1270"/>
                    <a:pt x="841" y="1245"/>
                    <a:pt x="939" y="1191"/>
                  </a:cubicBezTo>
                  <a:cubicBezTo>
                    <a:pt x="737" y="1076"/>
                    <a:pt x="621" y="859"/>
                    <a:pt x="621" y="643"/>
                  </a:cubicBezTo>
                  <a:cubicBezTo>
                    <a:pt x="607" y="412"/>
                    <a:pt x="737" y="195"/>
                    <a:pt x="939" y="80"/>
                  </a:cubicBezTo>
                  <a:cubicBezTo>
                    <a:pt x="841" y="26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1" name="Google Shape;20561;p69"/>
            <p:cNvSpPr/>
            <p:nvPr/>
          </p:nvSpPr>
          <p:spPr>
            <a:xfrm>
              <a:off x="7778273" y="316423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7"/>
                    <a:pt x="939" y="1182"/>
                  </a:cubicBezTo>
                  <a:cubicBezTo>
                    <a:pt x="737" y="1067"/>
                    <a:pt x="621" y="865"/>
                    <a:pt x="621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2" name="Google Shape;20562;p69"/>
            <p:cNvSpPr/>
            <p:nvPr/>
          </p:nvSpPr>
          <p:spPr>
            <a:xfrm>
              <a:off x="7859252" y="3062968"/>
              <a:ext cx="24642" cy="33083"/>
            </a:xfrm>
            <a:custGeom>
              <a:avLst/>
              <a:gdLst/>
              <a:ahLst/>
              <a:cxnLst/>
              <a:rect l="l" t="t" r="r" b="b"/>
              <a:pathLst>
                <a:path w="940" h="1262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991"/>
                    <a:pt x="302" y="1262"/>
                    <a:pt x="631" y="1262"/>
                  </a:cubicBezTo>
                  <a:cubicBezTo>
                    <a:pt x="734" y="1262"/>
                    <a:pt x="839" y="1235"/>
                    <a:pt x="939" y="1177"/>
                  </a:cubicBezTo>
                  <a:cubicBezTo>
                    <a:pt x="751" y="1076"/>
                    <a:pt x="621" y="859"/>
                    <a:pt x="621" y="628"/>
                  </a:cubicBezTo>
                  <a:cubicBezTo>
                    <a:pt x="621" y="397"/>
                    <a:pt x="737" y="195"/>
                    <a:pt x="939" y="80"/>
                  </a:cubicBezTo>
                  <a:cubicBezTo>
                    <a:pt x="841" y="25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3" name="Google Shape;20563;p69"/>
            <p:cNvSpPr/>
            <p:nvPr/>
          </p:nvSpPr>
          <p:spPr>
            <a:xfrm>
              <a:off x="7713942" y="311277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6"/>
                    <a:pt x="939" y="1182"/>
                  </a:cubicBezTo>
                  <a:cubicBezTo>
                    <a:pt x="737" y="1067"/>
                    <a:pt x="607" y="865"/>
                    <a:pt x="607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4" name="Google Shape;20564;p69"/>
            <p:cNvSpPr/>
            <p:nvPr/>
          </p:nvSpPr>
          <p:spPr>
            <a:xfrm>
              <a:off x="7530411" y="3104021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1"/>
                  </a:moveTo>
                  <a:cubicBezTo>
                    <a:pt x="0" y="1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1"/>
                    <a:pt x="356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5" name="Google Shape;20565;p69"/>
            <p:cNvSpPr/>
            <p:nvPr/>
          </p:nvSpPr>
          <p:spPr>
            <a:xfrm>
              <a:off x="7530411" y="3133539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6" name="Google Shape;20566;p69"/>
            <p:cNvSpPr/>
            <p:nvPr/>
          </p:nvSpPr>
          <p:spPr>
            <a:xfrm>
              <a:off x="7530411" y="3163057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7" name="Google Shape;20567;p69"/>
            <p:cNvSpPr/>
            <p:nvPr/>
          </p:nvSpPr>
          <p:spPr>
            <a:xfrm>
              <a:off x="7530411" y="3192575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8" name="Google Shape;20568;p69"/>
            <p:cNvSpPr/>
            <p:nvPr/>
          </p:nvSpPr>
          <p:spPr>
            <a:xfrm>
              <a:off x="7530411" y="3222093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9" name="Google Shape;20569;p69"/>
            <p:cNvSpPr/>
            <p:nvPr/>
          </p:nvSpPr>
          <p:spPr>
            <a:xfrm>
              <a:off x="7538354" y="3035521"/>
              <a:ext cx="247522" cy="44303"/>
            </a:xfrm>
            <a:custGeom>
              <a:avLst/>
              <a:gdLst/>
              <a:ahLst/>
              <a:cxnLst/>
              <a:rect l="l" t="t" r="r" b="b"/>
              <a:pathLst>
                <a:path w="9442" h="169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1329"/>
                  </a:lnTo>
                  <a:cubicBezTo>
                    <a:pt x="0" y="1531"/>
                    <a:pt x="159" y="1690"/>
                    <a:pt x="361" y="1690"/>
                  </a:cubicBezTo>
                  <a:lnTo>
                    <a:pt x="9080" y="1690"/>
                  </a:lnTo>
                  <a:cubicBezTo>
                    <a:pt x="9282" y="1690"/>
                    <a:pt x="9441" y="1531"/>
                    <a:pt x="9441" y="1329"/>
                  </a:cubicBezTo>
                  <a:lnTo>
                    <a:pt x="9441" y="362"/>
                  </a:lnTo>
                  <a:cubicBezTo>
                    <a:pt x="9441" y="160"/>
                    <a:pt x="9282" y="1"/>
                    <a:pt x="908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0" name="Google Shape;20570;p69"/>
            <p:cNvSpPr/>
            <p:nvPr/>
          </p:nvSpPr>
          <p:spPr>
            <a:xfrm>
              <a:off x="7538721" y="3054081"/>
              <a:ext cx="246762" cy="25743"/>
            </a:xfrm>
            <a:custGeom>
              <a:avLst/>
              <a:gdLst/>
              <a:ahLst/>
              <a:cxnLst/>
              <a:rect l="l" t="t" r="r" b="b"/>
              <a:pathLst>
                <a:path w="9413" h="982" extrusionOk="0">
                  <a:moveTo>
                    <a:pt x="9413" y="0"/>
                  </a:moveTo>
                  <a:cubicBezTo>
                    <a:pt x="9413" y="202"/>
                    <a:pt x="9254" y="361"/>
                    <a:pt x="9052" y="375"/>
                  </a:cubicBezTo>
                  <a:lnTo>
                    <a:pt x="362" y="375"/>
                  </a:lnTo>
                  <a:cubicBezTo>
                    <a:pt x="160" y="361"/>
                    <a:pt x="1" y="202"/>
                    <a:pt x="1" y="14"/>
                  </a:cubicBezTo>
                  <a:lnTo>
                    <a:pt x="1" y="621"/>
                  </a:lnTo>
                  <a:cubicBezTo>
                    <a:pt x="1" y="823"/>
                    <a:pt x="160" y="982"/>
                    <a:pt x="362" y="982"/>
                  </a:cubicBezTo>
                  <a:lnTo>
                    <a:pt x="9052" y="982"/>
                  </a:lnTo>
                  <a:cubicBezTo>
                    <a:pt x="9254" y="982"/>
                    <a:pt x="9413" y="823"/>
                    <a:pt x="9413" y="621"/>
                  </a:cubicBezTo>
                  <a:lnTo>
                    <a:pt x="9413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71" name="Google Shape;20571;p69"/>
          <p:cNvGrpSpPr/>
          <p:nvPr/>
        </p:nvGrpSpPr>
        <p:grpSpPr>
          <a:xfrm>
            <a:off x="7045643" y="2907723"/>
            <a:ext cx="345304" cy="365857"/>
            <a:chOff x="7045643" y="2907723"/>
            <a:chExt cx="345304" cy="365857"/>
          </a:xfrm>
        </p:grpSpPr>
        <p:sp>
          <p:nvSpPr>
            <p:cNvPr id="20572" name="Google Shape;20572;p69"/>
            <p:cNvSpPr/>
            <p:nvPr/>
          </p:nvSpPr>
          <p:spPr>
            <a:xfrm>
              <a:off x="7101638" y="2970429"/>
              <a:ext cx="231636" cy="284223"/>
            </a:xfrm>
            <a:custGeom>
              <a:avLst/>
              <a:gdLst/>
              <a:ahLst/>
              <a:cxnLst/>
              <a:rect l="l" t="t" r="r" b="b"/>
              <a:pathLst>
                <a:path w="8836" h="10842" extrusionOk="0">
                  <a:moveTo>
                    <a:pt x="4418" y="1"/>
                  </a:moveTo>
                  <a:cubicBezTo>
                    <a:pt x="2498" y="1"/>
                    <a:pt x="838" y="1329"/>
                    <a:pt x="420" y="3205"/>
                  </a:cubicBezTo>
                  <a:cubicBezTo>
                    <a:pt x="1" y="5082"/>
                    <a:pt x="939" y="6988"/>
                    <a:pt x="2672" y="7810"/>
                  </a:cubicBezTo>
                  <a:cubicBezTo>
                    <a:pt x="3004" y="7969"/>
                    <a:pt x="3220" y="8301"/>
                    <a:pt x="3220" y="8676"/>
                  </a:cubicBezTo>
                  <a:lnTo>
                    <a:pt x="3220" y="10365"/>
                  </a:lnTo>
                  <a:cubicBezTo>
                    <a:pt x="3220" y="10625"/>
                    <a:pt x="3437" y="10842"/>
                    <a:pt x="3696" y="10842"/>
                  </a:cubicBezTo>
                  <a:lnTo>
                    <a:pt x="5140" y="10842"/>
                  </a:lnTo>
                  <a:cubicBezTo>
                    <a:pt x="5414" y="10842"/>
                    <a:pt x="5631" y="10625"/>
                    <a:pt x="5631" y="10365"/>
                  </a:cubicBezTo>
                  <a:lnTo>
                    <a:pt x="5631" y="8676"/>
                  </a:lnTo>
                  <a:cubicBezTo>
                    <a:pt x="5631" y="8301"/>
                    <a:pt x="5833" y="7969"/>
                    <a:pt x="6165" y="7810"/>
                  </a:cubicBezTo>
                  <a:cubicBezTo>
                    <a:pt x="7897" y="6988"/>
                    <a:pt x="8835" y="5082"/>
                    <a:pt x="8417" y="3205"/>
                  </a:cubicBezTo>
                  <a:cubicBezTo>
                    <a:pt x="7998" y="1329"/>
                    <a:pt x="6338" y="1"/>
                    <a:pt x="441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3" name="Google Shape;20573;p69"/>
            <p:cNvSpPr/>
            <p:nvPr/>
          </p:nvSpPr>
          <p:spPr>
            <a:xfrm>
              <a:off x="7129269" y="2989357"/>
              <a:ext cx="176768" cy="177135"/>
            </a:xfrm>
            <a:custGeom>
              <a:avLst/>
              <a:gdLst/>
              <a:ahLst/>
              <a:cxnLst/>
              <a:rect l="l" t="t" r="r" b="b"/>
              <a:pathLst>
                <a:path w="6743" h="6757" extrusionOk="0">
                  <a:moveTo>
                    <a:pt x="3364" y="1"/>
                  </a:moveTo>
                  <a:cubicBezTo>
                    <a:pt x="1502" y="1"/>
                    <a:pt x="1" y="1516"/>
                    <a:pt x="1" y="3378"/>
                  </a:cubicBezTo>
                  <a:cubicBezTo>
                    <a:pt x="1" y="5241"/>
                    <a:pt x="1502" y="6756"/>
                    <a:pt x="3364" y="6756"/>
                  </a:cubicBezTo>
                  <a:cubicBezTo>
                    <a:pt x="5226" y="6756"/>
                    <a:pt x="6742" y="5241"/>
                    <a:pt x="6742" y="3378"/>
                  </a:cubicBezTo>
                  <a:cubicBezTo>
                    <a:pt x="6742" y="1516"/>
                    <a:pt x="5226" y="1"/>
                    <a:pt x="336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4" name="Google Shape;20574;p69"/>
            <p:cNvSpPr/>
            <p:nvPr/>
          </p:nvSpPr>
          <p:spPr>
            <a:xfrm>
              <a:off x="7148196" y="3008284"/>
              <a:ext cx="138913" cy="139280"/>
            </a:xfrm>
            <a:custGeom>
              <a:avLst/>
              <a:gdLst/>
              <a:ahLst/>
              <a:cxnLst/>
              <a:rect l="l" t="t" r="r" b="b"/>
              <a:pathLst>
                <a:path w="5299" h="5313" extrusionOk="0">
                  <a:moveTo>
                    <a:pt x="2642" y="0"/>
                  </a:moveTo>
                  <a:cubicBezTo>
                    <a:pt x="1184" y="0"/>
                    <a:pt x="1" y="1199"/>
                    <a:pt x="1" y="2656"/>
                  </a:cubicBezTo>
                  <a:cubicBezTo>
                    <a:pt x="1" y="4114"/>
                    <a:pt x="1184" y="5313"/>
                    <a:pt x="2642" y="5313"/>
                  </a:cubicBezTo>
                  <a:cubicBezTo>
                    <a:pt x="4115" y="5313"/>
                    <a:pt x="5298" y="4114"/>
                    <a:pt x="5298" y="2656"/>
                  </a:cubicBezTo>
                  <a:cubicBezTo>
                    <a:pt x="5298" y="1199"/>
                    <a:pt x="4115" y="0"/>
                    <a:pt x="2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5" name="Google Shape;20575;p69"/>
            <p:cNvSpPr/>
            <p:nvPr/>
          </p:nvSpPr>
          <p:spPr>
            <a:xfrm>
              <a:off x="7198529" y="3248570"/>
              <a:ext cx="37854" cy="25009"/>
            </a:xfrm>
            <a:custGeom>
              <a:avLst/>
              <a:gdLst/>
              <a:ahLst/>
              <a:cxnLst/>
              <a:rect l="l" t="t" r="r" b="b"/>
              <a:pathLst>
                <a:path w="1444" h="954" extrusionOk="0">
                  <a:moveTo>
                    <a:pt x="0" y="1"/>
                  </a:moveTo>
                  <a:lnTo>
                    <a:pt x="0" y="477"/>
                  </a:lnTo>
                  <a:cubicBezTo>
                    <a:pt x="0" y="737"/>
                    <a:pt x="217" y="954"/>
                    <a:pt x="491" y="954"/>
                  </a:cubicBezTo>
                  <a:lnTo>
                    <a:pt x="968" y="954"/>
                  </a:lnTo>
                  <a:cubicBezTo>
                    <a:pt x="1227" y="954"/>
                    <a:pt x="1444" y="737"/>
                    <a:pt x="1444" y="477"/>
                  </a:cubicBezTo>
                  <a:lnTo>
                    <a:pt x="14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6" name="Google Shape;20576;p69"/>
            <p:cNvSpPr/>
            <p:nvPr/>
          </p:nvSpPr>
          <p:spPr>
            <a:xfrm>
              <a:off x="7342711" y="3071436"/>
              <a:ext cx="48236" cy="12950"/>
            </a:xfrm>
            <a:custGeom>
              <a:avLst/>
              <a:gdLst/>
              <a:ahLst/>
              <a:cxnLst/>
              <a:rect l="l" t="t" r="r" b="b"/>
              <a:pathLst>
                <a:path w="1840" h="494" extrusionOk="0">
                  <a:moveTo>
                    <a:pt x="1528" y="1"/>
                  </a:moveTo>
                  <a:cubicBezTo>
                    <a:pt x="1519" y="1"/>
                    <a:pt x="1511" y="1"/>
                    <a:pt x="1502" y="2"/>
                  </a:cubicBezTo>
                  <a:lnTo>
                    <a:pt x="289" y="2"/>
                  </a:lnTo>
                  <a:cubicBezTo>
                    <a:pt x="0" y="31"/>
                    <a:pt x="0" y="464"/>
                    <a:pt x="289" y="493"/>
                  </a:cubicBezTo>
                  <a:lnTo>
                    <a:pt x="1502" y="493"/>
                  </a:lnTo>
                  <a:cubicBezTo>
                    <a:pt x="1511" y="494"/>
                    <a:pt x="1519" y="494"/>
                    <a:pt x="1528" y="494"/>
                  </a:cubicBezTo>
                  <a:cubicBezTo>
                    <a:pt x="1839" y="494"/>
                    <a:pt x="1839" y="1"/>
                    <a:pt x="152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7" name="Google Shape;20577;p69"/>
            <p:cNvSpPr/>
            <p:nvPr/>
          </p:nvSpPr>
          <p:spPr>
            <a:xfrm>
              <a:off x="7045643" y="3071436"/>
              <a:ext cx="54658" cy="12950"/>
            </a:xfrm>
            <a:custGeom>
              <a:avLst/>
              <a:gdLst/>
              <a:ahLst/>
              <a:cxnLst/>
              <a:rect l="l" t="t" r="r" b="b"/>
              <a:pathLst>
                <a:path w="2085" h="494" extrusionOk="0">
                  <a:moveTo>
                    <a:pt x="1773" y="1"/>
                  </a:moveTo>
                  <a:cubicBezTo>
                    <a:pt x="1765" y="1"/>
                    <a:pt x="1756" y="1"/>
                    <a:pt x="1747" y="2"/>
                  </a:cubicBezTo>
                  <a:lnTo>
                    <a:pt x="304" y="2"/>
                  </a:lnTo>
                  <a:cubicBezTo>
                    <a:pt x="1" y="31"/>
                    <a:pt x="1" y="464"/>
                    <a:pt x="304" y="493"/>
                  </a:cubicBezTo>
                  <a:lnTo>
                    <a:pt x="1747" y="493"/>
                  </a:lnTo>
                  <a:cubicBezTo>
                    <a:pt x="1756" y="494"/>
                    <a:pt x="1765" y="494"/>
                    <a:pt x="1773" y="494"/>
                  </a:cubicBezTo>
                  <a:cubicBezTo>
                    <a:pt x="2085" y="494"/>
                    <a:pt x="2085" y="1"/>
                    <a:pt x="177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8" name="Google Shape;20578;p69"/>
            <p:cNvSpPr/>
            <p:nvPr/>
          </p:nvSpPr>
          <p:spPr>
            <a:xfrm>
              <a:off x="7211400" y="2907723"/>
              <a:ext cx="12505" cy="43831"/>
            </a:xfrm>
            <a:custGeom>
              <a:avLst/>
              <a:gdLst/>
              <a:ahLst/>
              <a:cxnLst/>
              <a:rect l="l" t="t" r="r" b="b"/>
              <a:pathLst>
                <a:path w="477" h="1672" extrusionOk="0">
                  <a:moveTo>
                    <a:pt x="233" y="0"/>
                  </a:moveTo>
                  <a:cubicBezTo>
                    <a:pt x="119" y="0"/>
                    <a:pt x="7" y="76"/>
                    <a:pt x="0" y="228"/>
                  </a:cubicBezTo>
                  <a:lnTo>
                    <a:pt x="0" y="1426"/>
                  </a:lnTo>
                  <a:cubicBezTo>
                    <a:pt x="0" y="1570"/>
                    <a:pt x="101" y="1671"/>
                    <a:pt x="231" y="1671"/>
                  </a:cubicBezTo>
                  <a:cubicBezTo>
                    <a:pt x="361" y="1671"/>
                    <a:pt x="477" y="1570"/>
                    <a:pt x="477" y="1426"/>
                  </a:cubicBezTo>
                  <a:lnTo>
                    <a:pt x="477" y="228"/>
                  </a:lnTo>
                  <a:cubicBezTo>
                    <a:pt x="462" y="76"/>
                    <a:pt x="347" y="0"/>
                    <a:pt x="23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9" name="Google Shape;20579;p69"/>
            <p:cNvSpPr/>
            <p:nvPr/>
          </p:nvSpPr>
          <p:spPr>
            <a:xfrm>
              <a:off x="7204951" y="3014706"/>
              <a:ext cx="25009" cy="107508"/>
            </a:xfrm>
            <a:custGeom>
              <a:avLst/>
              <a:gdLst/>
              <a:ahLst/>
              <a:cxnLst/>
              <a:rect l="l" t="t" r="r" b="b"/>
              <a:pathLst>
                <a:path w="954" h="4101" extrusionOk="0">
                  <a:moveTo>
                    <a:pt x="477" y="1"/>
                  </a:moveTo>
                  <a:cubicBezTo>
                    <a:pt x="217" y="1"/>
                    <a:pt x="1" y="217"/>
                    <a:pt x="15" y="477"/>
                  </a:cubicBezTo>
                  <a:lnTo>
                    <a:pt x="145" y="3783"/>
                  </a:lnTo>
                  <a:cubicBezTo>
                    <a:pt x="160" y="3956"/>
                    <a:pt x="304" y="4100"/>
                    <a:pt x="477" y="4100"/>
                  </a:cubicBezTo>
                  <a:cubicBezTo>
                    <a:pt x="665" y="4100"/>
                    <a:pt x="809" y="3956"/>
                    <a:pt x="809" y="3783"/>
                  </a:cubicBezTo>
                  <a:lnTo>
                    <a:pt x="939" y="477"/>
                  </a:lnTo>
                  <a:cubicBezTo>
                    <a:pt x="954" y="217"/>
                    <a:pt x="737" y="1"/>
                    <a:pt x="47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0" name="Google Shape;20580;p69"/>
            <p:cNvSpPr/>
            <p:nvPr/>
          </p:nvSpPr>
          <p:spPr>
            <a:xfrm>
              <a:off x="7207992" y="3134666"/>
              <a:ext cx="18953" cy="18953"/>
            </a:xfrm>
            <a:custGeom>
              <a:avLst/>
              <a:gdLst/>
              <a:ahLst/>
              <a:cxnLst/>
              <a:rect l="l" t="t" r="r" b="b"/>
              <a:pathLst>
                <a:path w="723" h="723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cubicBezTo>
                    <a:pt x="0" y="564"/>
                    <a:pt x="159" y="723"/>
                    <a:pt x="361" y="723"/>
                  </a:cubicBezTo>
                  <a:cubicBezTo>
                    <a:pt x="563" y="723"/>
                    <a:pt x="722" y="564"/>
                    <a:pt x="722" y="362"/>
                  </a:cubicBezTo>
                  <a:cubicBezTo>
                    <a:pt x="722" y="160"/>
                    <a:pt x="563" y="1"/>
                    <a:pt x="36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1" name="Google Shape;20581;p69"/>
            <p:cNvSpPr/>
            <p:nvPr/>
          </p:nvSpPr>
          <p:spPr>
            <a:xfrm>
              <a:off x="7276099" y="2940754"/>
              <a:ext cx="25088" cy="28574"/>
            </a:xfrm>
            <a:custGeom>
              <a:avLst/>
              <a:gdLst/>
              <a:ahLst/>
              <a:cxnLst/>
              <a:rect l="l" t="t" r="r" b="b"/>
              <a:pathLst>
                <a:path w="957" h="1090" extrusionOk="0">
                  <a:moveTo>
                    <a:pt x="646" y="0"/>
                  </a:moveTo>
                  <a:cubicBezTo>
                    <a:pt x="574" y="0"/>
                    <a:pt x="502" y="32"/>
                    <a:pt x="448" y="108"/>
                  </a:cubicBezTo>
                  <a:lnTo>
                    <a:pt x="87" y="729"/>
                  </a:lnTo>
                  <a:cubicBezTo>
                    <a:pt x="1" y="887"/>
                    <a:pt x="116" y="1090"/>
                    <a:pt x="304" y="1090"/>
                  </a:cubicBezTo>
                  <a:cubicBezTo>
                    <a:pt x="376" y="1090"/>
                    <a:pt x="463" y="1046"/>
                    <a:pt x="506" y="974"/>
                  </a:cubicBezTo>
                  <a:lnTo>
                    <a:pt x="867" y="339"/>
                  </a:lnTo>
                  <a:cubicBezTo>
                    <a:pt x="957" y="159"/>
                    <a:pt x="805" y="0"/>
                    <a:pt x="646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2" name="Google Shape;20582;p69"/>
            <p:cNvSpPr/>
            <p:nvPr/>
          </p:nvSpPr>
          <p:spPr>
            <a:xfrm>
              <a:off x="7133804" y="3185812"/>
              <a:ext cx="26372" cy="29859"/>
            </a:xfrm>
            <a:custGeom>
              <a:avLst/>
              <a:gdLst/>
              <a:ahLst/>
              <a:cxnLst/>
              <a:rect l="l" t="t" r="r" b="b"/>
              <a:pathLst>
                <a:path w="1006" h="1139" extrusionOk="0">
                  <a:moveTo>
                    <a:pt x="665" y="1"/>
                  </a:moveTo>
                  <a:cubicBezTo>
                    <a:pt x="587" y="1"/>
                    <a:pt x="509" y="42"/>
                    <a:pt x="463" y="143"/>
                  </a:cubicBezTo>
                  <a:lnTo>
                    <a:pt x="102" y="778"/>
                  </a:lnTo>
                  <a:cubicBezTo>
                    <a:pt x="1" y="937"/>
                    <a:pt x="116" y="1139"/>
                    <a:pt x="304" y="1139"/>
                  </a:cubicBezTo>
                  <a:cubicBezTo>
                    <a:pt x="391" y="1139"/>
                    <a:pt x="463" y="1081"/>
                    <a:pt x="506" y="1009"/>
                  </a:cubicBezTo>
                  <a:lnTo>
                    <a:pt x="867" y="388"/>
                  </a:lnTo>
                  <a:cubicBezTo>
                    <a:pt x="1005" y="191"/>
                    <a:pt x="834" y="1"/>
                    <a:pt x="66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3" name="Google Shape;20583;p69"/>
            <p:cNvSpPr/>
            <p:nvPr/>
          </p:nvSpPr>
          <p:spPr>
            <a:xfrm>
              <a:off x="7132886" y="2939758"/>
              <a:ext cx="26320" cy="29571"/>
            </a:xfrm>
            <a:custGeom>
              <a:avLst/>
              <a:gdLst/>
              <a:ahLst/>
              <a:cxnLst/>
              <a:rect l="l" t="t" r="r" b="b"/>
              <a:pathLst>
                <a:path w="1004" h="1128" extrusionOk="0">
                  <a:moveTo>
                    <a:pt x="333" y="0"/>
                  </a:moveTo>
                  <a:cubicBezTo>
                    <a:pt x="167" y="0"/>
                    <a:pt x="1" y="182"/>
                    <a:pt x="137" y="377"/>
                  </a:cubicBezTo>
                  <a:lnTo>
                    <a:pt x="498" y="1012"/>
                  </a:lnTo>
                  <a:cubicBezTo>
                    <a:pt x="527" y="1084"/>
                    <a:pt x="613" y="1128"/>
                    <a:pt x="700" y="1128"/>
                  </a:cubicBezTo>
                  <a:cubicBezTo>
                    <a:pt x="888" y="1128"/>
                    <a:pt x="1003" y="925"/>
                    <a:pt x="902" y="767"/>
                  </a:cubicBezTo>
                  <a:lnTo>
                    <a:pt x="541" y="146"/>
                  </a:lnTo>
                  <a:cubicBezTo>
                    <a:pt x="494" y="43"/>
                    <a:pt x="414" y="0"/>
                    <a:pt x="33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4" name="Google Shape;20584;p69"/>
            <p:cNvSpPr/>
            <p:nvPr/>
          </p:nvSpPr>
          <p:spPr>
            <a:xfrm>
              <a:off x="7276020" y="3186729"/>
              <a:ext cx="25062" cy="28941"/>
            </a:xfrm>
            <a:custGeom>
              <a:avLst/>
              <a:gdLst/>
              <a:ahLst/>
              <a:cxnLst/>
              <a:rect l="l" t="t" r="r" b="b"/>
              <a:pathLst>
                <a:path w="956" h="1104" extrusionOk="0">
                  <a:moveTo>
                    <a:pt x="313" y="1"/>
                  </a:moveTo>
                  <a:cubicBezTo>
                    <a:pt x="153" y="1"/>
                    <a:pt x="0" y="163"/>
                    <a:pt x="90" y="353"/>
                  </a:cubicBezTo>
                  <a:lnTo>
                    <a:pt x="451" y="974"/>
                  </a:lnTo>
                  <a:cubicBezTo>
                    <a:pt x="493" y="1043"/>
                    <a:pt x="574" y="1099"/>
                    <a:pt x="657" y="1104"/>
                  </a:cubicBezTo>
                  <a:lnTo>
                    <a:pt x="657" y="1104"/>
                  </a:lnTo>
                  <a:cubicBezTo>
                    <a:pt x="842" y="1087"/>
                    <a:pt x="956" y="901"/>
                    <a:pt x="870" y="743"/>
                  </a:cubicBezTo>
                  <a:lnTo>
                    <a:pt x="509" y="108"/>
                  </a:lnTo>
                  <a:cubicBezTo>
                    <a:pt x="456" y="33"/>
                    <a:pt x="384" y="1"/>
                    <a:pt x="313" y="1"/>
                  </a:cubicBezTo>
                  <a:close/>
                  <a:moveTo>
                    <a:pt x="657" y="1104"/>
                  </a:moveTo>
                  <a:cubicBezTo>
                    <a:pt x="656" y="1104"/>
                    <a:pt x="655" y="1104"/>
                    <a:pt x="653" y="1104"/>
                  </a:cubicBezTo>
                  <a:lnTo>
                    <a:pt x="668" y="1104"/>
                  </a:lnTo>
                  <a:cubicBezTo>
                    <a:pt x="664" y="1104"/>
                    <a:pt x="661" y="1104"/>
                    <a:pt x="657" y="1104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5" name="Google Shape;20585;p69"/>
            <p:cNvSpPr/>
            <p:nvPr/>
          </p:nvSpPr>
          <p:spPr>
            <a:xfrm>
              <a:off x="7322185" y="3137550"/>
              <a:ext cx="35312" cy="22886"/>
            </a:xfrm>
            <a:custGeom>
              <a:avLst/>
              <a:gdLst/>
              <a:ahLst/>
              <a:cxnLst/>
              <a:rect l="l" t="t" r="r" b="b"/>
              <a:pathLst>
                <a:path w="1347" h="873" extrusionOk="0">
                  <a:moveTo>
                    <a:pt x="365" y="0"/>
                  </a:moveTo>
                  <a:cubicBezTo>
                    <a:pt x="144" y="0"/>
                    <a:pt x="0" y="348"/>
                    <a:pt x="264" y="468"/>
                  </a:cubicBezTo>
                  <a:lnTo>
                    <a:pt x="899" y="829"/>
                  </a:lnTo>
                  <a:cubicBezTo>
                    <a:pt x="928" y="858"/>
                    <a:pt x="971" y="872"/>
                    <a:pt x="1014" y="872"/>
                  </a:cubicBezTo>
                  <a:cubicBezTo>
                    <a:pt x="1260" y="858"/>
                    <a:pt x="1346" y="540"/>
                    <a:pt x="1130" y="410"/>
                  </a:cubicBezTo>
                  <a:lnTo>
                    <a:pt x="509" y="50"/>
                  </a:lnTo>
                  <a:cubicBezTo>
                    <a:pt x="460" y="15"/>
                    <a:pt x="411" y="0"/>
                    <a:pt x="365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6" name="Google Shape;20586;p69"/>
            <p:cNvSpPr/>
            <p:nvPr/>
          </p:nvSpPr>
          <p:spPr>
            <a:xfrm>
              <a:off x="7077599" y="2995858"/>
              <a:ext cx="33922" cy="21916"/>
            </a:xfrm>
            <a:custGeom>
              <a:avLst/>
              <a:gdLst/>
              <a:ahLst/>
              <a:cxnLst/>
              <a:rect l="l" t="t" r="r" b="b"/>
              <a:pathLst>
                <a:path w="1294" h="836" extrusionOk="0">
                  <a:moveTo>
                    <a:pt x="343" y="0"/>
                  </a:moveTo>
                  <a:cubicBezTo>
                    <a:pt x="129" y="0"/>
                    <a:pt x="0" y="297"/>
                    <a:pt x="211" y="446"/>
                  </a:cubicBezTo>
                  <a:lnTo>
                    <a:pt x="846" y="806"/>
                  </a:lnTo>
                  <a:cubicBezTo>
                    <a:pt x="875" y="835"/>
                    <a:pt x="918" y="835"/>
                    <a:pt x="961" y="835"/>
                  </a:cubicBezTo>
                  <a:cubicBezTo>
                    <a:pt x="1207" y="835"/>
                    <a:pt x="1293" y="518"/>
                    <a:pt x="1077" y="388"/>
                  </a:cubicBezTo>
                  <a:lnTo>
                    <a:pt x="456" y="27"/>
                  </a:lnTo>
                  <a:cubicBezTo>
                    <a:pt x="417" y="8"/>
                    <a:pt x="379" y="0"/>
                    <a:pt x="34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7" name="Google Shape;20587;p69"/>
            <p:cNvSpPr/>
            <p:nvPr/>
          </p:nvSpPr>
          <p:spPr>
            <a:xfrm>
              <a:off x="7323784" y="2995255"/>
              <a:ext cx="35312" cy="22519"/>
            </a:xfrm>
            <a:custGeom>
              <a:avLst/>
              <a:gdLst/>
              <a:ahLst/>
              <a:cxnLst/>
              <a:rect l="l" t="t" r="r" b="b"/>
              <a:pathLst>
                <a:path w="1347" h="859" extrusionOk="0">
                  <a:moveTo>
                    <a:pt x="981" y="1"/>
                  </a:moveTo>
                  <a:cubicBezTo>
                    <a:pt x="936" y="1"/>
                    <a:pt x="887" y="15"/>
                    <a:pt x="838" y="50"/>
                  </a:cubicBezTo>
                  <a:lnTo>
                    <a:pt x="217" y="411"/>
                  </a:lnTo>
                  <a:cubicBezTo>
                    <a:pt x="1" y="541"/>
                    <a:pt x="87" y="858"/>
                    <a:pt x="333" y="858"/>
                  </a:cubicBezTo>
                  <a:cubicBezTo>
                    <a:pt x="376" y="858"/>
                    <a:pt x="419" y="858"/>
                    <a:pt x="448" y="829"/>
                  </a:cubicBezTo>
                  <a:lnTo>
                    <a:pt x="1083" y="469"/>
                  </a:lnTo>
                  <a:cubicBezTo>
                    <a:pt x="1347" y="349"/>
                    <a:pt x="1203" y="1"/>
                    <a:pt x="981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8" name="Google Shape;20588;p69"/>
            <p:cNvSpPr/>
            <p:nvPr/>
          </p:nvSpPr>
          <p:spPr>
            <a:xfrm>
              <a:off x="7077809" y="3137550"/>
              <a:ext cx="34945" cy="22886"/>
            </a:xfrm>
            <a:custGeom>
              <a:avLst/>
              <a:gdLst/>
              <a:ahLst/>
              <a:cxnLst/>
              <a:rect l="l" t="t" r="r" b="b"/>
              <a:pathLst>
                <a:path w="1333" h="873" extrusionOk="0">
                  <a:moveTo>
                    <a:pt x="967" y="0"/>
                  </a:moveTo>
                  <a:cubicBezTo>
                    <a:pt x="921" y="0"/>
                    <a:pt x="873" y="15"/>
                    <a:pt x="823" y="50"/>
                  </a:cubicBezTo>
                  <a:lnTo>
                    <a:pt x="203" y="410"/>
                  </a:lnTo>
                  <a:cubicBezTo>
                    <a:pt x="1" y="540"/>
                    <a:pt x="73" y="858"/>
                    <a:pt x="318" y="872"/>
                  </a:cubicBezTo>
                  <a:cubicBezTo>
                    <a:pt x="361" y="872"/>
                    <a:pt x="405" y="858"/>
                    <a:pt x="448" y="829"/>
                  </a:cubicBezTo>
                  <a:lnTo>
                    <a:pt x="1069" y="468"/>
                  </a:lnTo>
                  <a:cubicBezTo>
                    <a:pt x="1332" y="348"/>
                    <a:pt x="1188" y="0"/>
                    <a:pt x="967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9" name="Google Shape;20589;p69"/>
            <p:cNvSpPr/>
            <p:nvPr/>
          </p:nvSpPr>
          <p:spPr>
            <a:xfrm>
              <a:off x="7186050" y="3210742"/>
              <a:ext cx="63204" cy="44303"/>
            </a:xfrm>
            <a:custGeom>
              <a:avLst/>
              <a:gdLst/>
              <a:ahLst/>
              <a:cxnLst/>
              <a:rect l="l" t="t" r="r" b="b"/>
              <a:pathLst>
                <a:path w="2411" h="1690" extrusionOk="0">
                  <a:moveTo>
                    <a:pt x="0" y="0"/>
                  </a:moveTo>
                  <a:lnTo>
                    <a:pt x="0" y="1198"/>
                  </a:lnTo>
                  <a:cubicBezTo>
                    <a:pt x="0" y="1473"/>
                    <a:pt x="217" y="1689"/>
                    <a:pt x="476" y="1689"/>
                  </a:cubicBezTo>
                  <a:lnTo>
                    <a:pt x="1920" y="1689"/>
                  </a:lnTo>
                  <a:cubicBezTo>
                    <a:pt x="2194" y="1689"/>
                    <a:pt x="2411" y="1473"/>
                    <a:pt x="2411" y="1198"/>
                  </a:cubicBezTo>
                  <a:lnTo>
                    <a:pt x="2411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0" name="Google Shape;20590;p69"/>
            <p:cNvSpPr/>
            <p:nvPr/>
          </p:nvSpPr>
          <p:spPr>
            <a:xfrm>
              <a:off x="7179602" y="3210349"/>
              <a:ext cx="76102" cy="12898"/>
            </a:xfrm>
            <a:custGeom>
              <a:avLst/>
              <a:gdLst/>
              <a:ahLst/>
              <a:cxnLst/>
              <a:rect l="l" t="t" r="r" b="b"/>
              <a:pathLst>
                <a:path w="2903" h="492" extrusionOk="0">
                  <a:moveTo>
                    <a:pt x="246" y="1"/>
                  </a:moveTo>
                  <a:cubicBezTo>
                    <a:pt x="116" y="1"/>
                    <a:pt x="1" y="116"/>
                    <a:pt x="1" y="246"/>
                  </a:cubicBezTo>
                  <a:cubicBezTo>
                    <a:pt x="1" y="376"/>
                    <a:pt x="116" y="492"/>
                    <a:pt x="246" y="492"/>
                  </a:cubicBezTo>
                  <a:lnTo>
                    <a:pt x="2657" y="492"/>
                  </a:lnTo>
                  <a:cubicBezTo>
                    <a:pt x="2787" y="492"/>
                    <a:pt x="2902" y="376"/>
                    <a:pt x="2902" y="246"/>
                  </a:cubicBezTo>
                  <a:cubicBezTo>
                    <a:pt x="2902" y="116"/>
                    <a:pt x="2787" y="1"/>
                    <a:pt x="26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91" name="Google Shape;20591;p69"/>
          <p:cNvGrpSpPr/>
          <p:nvPr/>
        </p:nvGrpSpPr>
        <p:grpSpPr>
          <a:xfrm>
            <a:off x="7992843" y="2907251"/>
            <a:ext cx="347794" cy="366328"/>
            <a:chOff x="7992843" y="2907251"/>
            <a:chExt cx="347794" cy="366328"/>
          </a:xfrm>
        </p:grpSpPr>
        <p:sp>
          <p:nvSpPr>
            <p:cNvPr id="20592" name="Google Shape;20592;p69"/>
            <p:cNvSpPr/>
            <p:nvPr/>
          </p:nvSpPr>
          <p:spPr>
            <a:xfrm>
              <a:off x="7992843" y="2907251"/>
              <a:ext cx="347794" cy="238032"/>
            </a:xfrm>
            <a:custGeom>
              <a:avLst/>
              <a:gdLst/>
              <a:ahLst/>
              <a:cxnLst/>
              <a:rect l="l" t="t" r="r" b="b"/>
              <a:pathLst>
                <a:path w="13267" h="9080" extrusionOk="0">
                  <a:moveTo>
                    <a:pt x="491" y="0"/>
                  </a:moveTo>
                  <a:cubicBezTo>
                    <a:pt x="217" y="0"/>
                    <a:pt x="15" y="217"/>
                    <a:pt x="0" y="476"/>
                  </a:cubicBezTo>
                  <a:lnTo>
                    <a:pt x="0" y="9080"/>
                  </a:lnTo>
                  <a:lnTo>
                    <a:pt x="13267" y="9080"/>
                  </a:lnTo>
                  <a:lnTo>
                    <a:pt x="13267" y="476"/>
                  </a:lnTo>
                  <a:cubicBezTo>
                    <a:pt x="13267" y="217"/>
                    <a:pt x="13050" y="0"/>
                    <a:pt x="12790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3" name="Google Shape;20593;p69"/>
            <p:cNvSpPr/>
            <p:nvPr/>
          </p:nvSpPr>
          <p:spPr>
            <a:xfrm>
              <a:off x="7993210" y="2907251"/>
              <a:ext cx="26897" cy="238032"/>
            </a:xfrm>
            <a:custGeom>
              <a:avLst/>
              <a:gdLst/>
              <a:ahLst/>
              <a:cxnLst/>
              <a:rect l="l" t="t" r="r" b="b"/>
              <a:pathLst>
                <a:path w="1026" h="9080" extrusionOk="0">
                  <a:moveTo>
                    <a:pt x="477" y="0"/>
                  </a:moveTo>
                  <a:cubicBezTo>
                    <a:pt x="203" y="0"/>
                    <a:pt x="1" y="217"/>
                    <a:pt x="1" y="476"/>
                  </a:cubicBezTo>
                  <a:lnTo>
                    <a:pt x="1" y="9080"/>
                  </a:lnTo>
                  <a:lnTo>
                    <a:pt x="549" y="9080"/>
                  </a:lnTo>
                  <a:lnTo>
                    <a:pt x="549" y="476"/>
                  </a:lnTo>
                  <a:cubicBezTo>
                    <a:pt x="549" y="217"/>
                    <a:pt x="766" y="0"/>
                    <a:pt x="1026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4" name="Google Shape;20594;p69"/>
            <p:cNvSpPr/>
            <p:nvPr/>
          </p:nvSpPr>
          <p:spPr>
            <a:xfrm>
              <a:off x="8018586" y="2935590"/>
              <a:ext cx="296334" cy="207439"/>
            </a:xfrm>
            <a:custGeom>
              <a:avLst/>
              <a:gdLst/>
              <a:ahLst/>
              <a:cxnLst/>
              <a:rect l="l" t="t" r="r" b="b"/>
              <a:pathLst>
                <a:path w="11304" h="7913" extrusionOk="0">
                  <a:moveTo>
                    <a:pt x="265" y="1"/>
                  </a:moveTo>
                  <a:cubicBezTo>
                    <a:pt x="117" y="1"/>
                    <a:pt x="0" y="125"/>
                    <a:pt x="0" y="276"/>
                  </a:cubicBezTo>
                  <a:lnTo>
                    <a:pt x="0" y="7912"/>
                  </a:lnTo>
                  <a:lnTo>
                    <a:pt x="11303" y="7912"/>
                  </a:lnTo>
                  <a:lnTo>
                    <a:pt x="11303" y="276"/>
                  </a:lnTo>
                  <a:cubicBezTo>
                    <a:pt x="11289" y="125"/>
                    <a:pt x="11185" y="1"/>
                    <a:pt x="11038" y="1"/>
                  </a:cubicBezTo>
                  <a:cubicBezTo>
                    <a:pt x="11030" y="1"/>
                    <a:pt x="11022" y="1"/>
                    <a:pt x="11014" y="2"/>
                  </a:cubicBezTo>
                  <a:lnTo>
                    <a:pt x="289" y="2"/>
                  </a:lnTo>
                  <a:cubicBezTo>
                    <a:pt x="281" y="1"/>
                    <a:pt x="273" y="1"/>
                    <a:pt x="265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5" name="Google Shape;20595;p69"/>
            <p:cNvSpPr/>
            <p:nvPr/>
          </p:nvSpPr>
          <p:spPr>
            <a:xfrm>
              <a:off x="8018586" y="2935249"/>
              <a:ext cx="22335" cy="207387"/>
            </a:xfrm>
            <a:custGeom>
              <a:avLst/>
              <a:gdLst/>
              <a:ahLst/>
              <a:cxnLst/>
              <a:rect l="l" t="t" r="r" b="b"/>
              <a:pathLst>
                <a:path w="852" h="7911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7911"/>
                  </a:lnTo>
                  <a:lnTo>
                    <a:pt x="563" y="7911"/>
                  </a:lnTo>
                  <a:lnTo>
                    <a:pt x="563" y="289"/>
                  </a:lnTo>
                  <a:cubicBezTo>
                    <a:pt x="563" y="130"/>
                    <a:pt x="693" y="0"/>
                    <a:pt x="85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6" name="Google Shape;20596;p69"/>
            <p:cNvSpPr/>
            <p:nvPr/>
          </p:nvSpPr>
          <p:spPr>
            <a:xfrm>
              <a:off x="8137393" y="3051801"/>
              <a:ext cx="27657" cy="91595"/>
            </a:xfrm>
            <a:custGeom>
              <a:avLst/>
              <a:gdLst/>
              <a:ahLst/>
              <a:cxnLst/>
              <a:rect l="l" t="t" r="r" b="b"/>
              <a:pathLst>
                <a:path w="1055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1055" y="3494"/>
                  </a:lnTo>
                  <a:lnTo>
                    <a:pt x="105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7" name="Google Shape;20597;p69"/>
            <p:cNvSpPr/>
            <p:nvPr/>
          </p:nvSpPr>
          <p:spPr>
            <a:xfrm>
              <a:off x="8137393" y="3051801"/>
              <a:ext cx="14785" cy="91595"/>
            </a:xfrm>
            <a:custGeom>
              <a:avLst/>
              <a:gdLst/>
              <a:ahLst/>
              <a:cxnLst/>
              <a:rect l="l" t="t" r="r" b="b"/>
              <a:pathLst>
                <a:path w="564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564" y="3494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8" name="Google Shape;20598;p69"/>
            <p:cNvSpPr/>
            <p:nvPr/>
          </p:nvSpPr>
          <p:spPr>
            <a:xfrm>
              <a:off x="8216116" y="2961726"/>
              <a:ext cx="54134" cy="182430"/>
            </a:xfrm>
            <a:custGeom>
              <a:avLst/>
              <a:gdLst/>
              <a:ahLst/>
              <a:cxnLst/>
              <a:rect l="l" t="t" r="r" b="b"/>
              <a:pathLst>
                <a:path w="2065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2065" y="6959"/>
                  </a:lnTo>
                  <a:lnTo>
                    <a:pt x="2065" y="116"/>
                  </a:lnTo>
                  <a:cubicBezTo>
                    <a:pt x="2065" y="44"/>
                    <a:pt x="2007" y="1"/>
                    <a:pt x="194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9" name="Google Shape;20599;p69"/>
            <p:cNvSpPr/>
            <p:nvPr/>
          </p:nvSpPr>
          <p:spPr>
            <a:xfrm>
              <a:off x="8216116" y="2961726"/>
              <a:ext cx="17800" cy="182430"/>
            </a:xfrm>
            <a:custGeom>
              <a:avLst/>
              <a:gdLst/>
              <a:ahLst/>
              <a:cxnLst/>
              <a:rect l="l" t="t" r="r" b="b"/>
              <a:pathLst>
                <a:path w="679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563" y="6959"/>
                  </a:lnTo>
                  <a:lnTo>
                    <a:pt x="563" y="116"/>
                  </a:lnTo>
                  <a:cubicBezTo>
                    <a:pt x="563" y="44"/>
                    <a:pt x="607" y="1"/>
                    <a:pt x="679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0" name="Google Shape;20600;p69"/>
            <p:cNvSpPr/>
            <p:nvPr/>
          </p:nvSpPr>
          <p:spPr>
            <a:xfrm>
              <a:off x="8137393" y="2998637"/>
              <a:ext cx="54160" cy="53190"/>
            </a:xfrm>
            <a:custGeom>
              <a:avLst/>
              <a:gdLst/>
              <a:ahLst/>
              <a:cxnLst/>
              <a:rect l="l" t="t" r="r" b="b"/>
              <a:pathLst>
                <a:path w="2066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2065" y="2028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1" name="Google Shape;20601;p69"/>
            <p:cNvSpPr/>
            <p:nvPr/>
          </p:nvSpPr>
          <p:spPr>
            <a:xfrm>
              <a:off x="8137393" y="2998637"/>
              <a:ext cx="34473" cy="53190"/>
            </a:xfrm>
            <a:custGeom>
              <a:avLst/>
              <a:gdLst/>
              <a:ahLst/>
              <a:cxnLst/>
              <a:rect l="l" t="t" r="r" b="b"/>
              <a:pathLst>
                <a:path w="1315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564" y="2028"/>
                  </a:lnTo>
                  <a:lnTo>
                    <a:pt x="1314" y="441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2" name="Google Shape;20602;p69"/>
            <p:cNvSpPr/>
            <p:nvPr/>
          </p:nvSpPr>
          <p:spPr>
            <a:xfrm>
              <a:off x="8147617" y="2998060"/>
              <a:ext cx="34079" cy="32585"/>
            </a:xfrm>
            <a:custGeom>
              <a:avLst/>
              <a:gdLst/>
              <a:ahLst/>
              <a:cxnLst/>
              <a:rect l="l" t="t" r="r" b="b"/>
              <a:pathLst>
                <a:path w="1300" h="1243" extrusionOk="0">
                  <a:moveTo>
                    <a:pt x="652" y="1"/>
                  </a:moveTo>
                  <a:cubicBezTo>
                    <a:pt x="607" y="1"/>
                    <a:pt x="564" y="29"/>
                    <a:pt x="549" y="87"/>
                  </a:cubicBezTo>
                  <a:lnTo>
                    <a:pt x="1" y="1242"/>
                  </a:lnTo>
                  <a:lnTo>
                    <a:pt x="1300" y="1242"/>
                  </a:lnTo>
                  <a:lnTo>
                    <a:pt x="766" y="87"/>
                  </a:lnTo>
                  <a:cubicBezTo>
                    <a:pt x="744" y="29"/>
                    <a:pt x="697" y="1"/>
                    <a:pt x="65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3" name="Google Shape;20603;p69"/>
            <p:cNvSpPr/>
            <p:nvPr/>
          </p:nvSpPr>
          <p:spPr>
            <a:xfrm>
              <a:off x="8148010" y="2998479"/>
              <a:ext cx="23856" cy="32166"/>
            </a:xfrm>
            <a:custGeom>
              <a:avLst/>
              <a:gdLst/>
              <a:ahLst/>
              <a:cxnLst/>
              <a:rect l="l" t="t" r="r" b="b"/>
              <a:pathLst>
                <a:path w="910" h="1227" extrusionOk="0">
                  <a:moveTo>
                    <a:pt x="642" y="1"/>
                  </a:moveTo>
                  <a:cubicBezTo>
                    <a:pt x="610" y="1"/>
                    <a:pt x="576" y="15"/>
                    <a:pt x="549" y="42"/>
                  </a:cubicBezTo>
                  <a:cubicBezTo>
                    <a:pt x="549" y="42"/>
                    <a:pt x="534" y="42"/>
                    <a:pt x="534" y="57"/>
                  </a:cubicBezTo>
                  <a:lnTo>
                    <a:pt x="0" y="1226"/>
                  </a:lnTo>
                  <a:lnTo>
                    <a:pt x="549" y="1226"/>
                  </a:lnTo>
                  <a:lnTo>
                    <a:pt x="909" y="447"/>
                  </a:lnTo>
                  <a:lnTo>
                    <a:pt x="736" y="57"/>
                  </a:lnTo>
                  <a:cubicBezTo>
                    <a:pt x="713" y="19"/>
                    <a:pt x="678" y="1"/>
                    <a:pt x="642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4" name="Google Shape;20604;p69"/>
            <p:cNvSpPr/>
            <p:nvPr/>
          </p:nvSpPr>
          <p:spPr>
            <a:xfrm>
              <a:off x="8076102" y="3071488"/>
              <a:ext cx="29544" cy="29544"/>
            </a:xfrm>
            <a:custGeom>
              <a:avLst/>
              <a:gdLst/>
              <a:ahLst/>
              <a:cxnLst/>
              <a:rect l="l" t="t" r="r" b="b"/>
              <a:pathLst>
                <a:path w="1127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1126" y="1126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5" name="Google Shape;20605;p69"/>
            <p:cNvSpPr/>
            <p:nvPr/>
          </p:nvSpPr>
          <p:spPr>
            <a:xfrm>
              <a:off x="8076102" y="3071488"/>
              <a:ext cx="14785" cy="29544"/>
            </a:xfrm>
            <a:custGeom>
              <a:avLst/>
              <a:gdLst/>
              <a:ahLst/>
              <a:cxnLst/>
              <a:rect l="l" t="t" r="r" b="b"/>
              <a:pathLst>
                <a:path w="564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563" y="112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6" name="Google Shape;20606;p69"/>
            <p:cNvSpPr/>
            <p:nvPr/>
          </p:nvSpPr>
          <p:spPr>
            <a:xfrm>
              <a:off x="8068526" y="3098726"/>
              <a:ext cx="44670" cy="44670"/>
            </a:xfrm>
            <a:custGeom>
              <a:avLst/>
              <a:gdLst/>
              <a:ahLst/>
              <a:cxnLst/>
              <a:rect l="l" t="t" r="r" b="b"/>
              <a:pathLst>
                <a:path w="1704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1646" y="1704"/>
                  </a:lnTo>
                  <a:lnTo>
                    <a:pt x="1704" y="318"/>
                  </a:lnTo>
                  <a:cubicBezTo>
                    <a:pt x="1704" y="145"/>
                    <a:pt x="1574" y="0"/>
                    <a:pt x="1401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7" name="Google Shape;20607;p69"/>
            <p:cNvSpPr/>
            <p:nvPr/>
          </p:nvSpPr>
          <p:spPr>
            <a:xfrm>
              <a:off x="8068526" y="3098726"/>
              <a:ext cx="23122" cy="44670"/>
            </a:xfrm>
            <a:custGeom>
              <a:avLst/>
              <a:gdLst/>
              <a:ahLst/>
              <a:cxnLst/>
              <a:rect l="l" t="t" r="r" b="b"/>
              <a:pathLst>
                <a:path w="882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621" y="1704"/>
                  </a:lnTo>
                  <a:lnTo>
                    <a:pt x="578" y="318"/>
                  </a:lnTo>
                  <a:cubicBezTo>
                    <a:pt x="564" y="145"/>
                    <a:pt x="708" y="0"/>
                    <a:pt x="88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8" name="Google Shape;20608;p69"/>
            <p:cNvSpPr/>
            <p:nvPr/>
          </p:nvSpPr>
          <p:spPr>
            <a:xfrm>
              <a:off x="8250170" y="3065773"/>
              <a:ext cx="20081" cy="11037"/>
            </a:xfrm>
            <a:custGeom>
              <a:avLst/>
              <a:gdLst/>
              <a:ahLst/>
              <a:cxnLst/>
              <a:rect l="l" t="t" r="r" b="b"/>
              <a:pathLst>
                <a:path w="766" h="421" extrusionOk="0">
                  <a:moveTo>
                    <a:pt x="181" y="0"/>
                  </a:moveTo>
                  <a:cubicBezTo>
                    <a:pt x="76" y="0"/>
                    <a:pt x="1" y="96"/>
                    <a:pt x="1" y="204"/>
                  </a:cubicBezTo>
                  <a:cubicBezTo>
                    <a:pt x="1" y="319"/>
                    <a:pt x="87" y="420"/>
                    <a:pt x="203" y="420"/>
                  </a:cubicBezTo>
                  <a:lnTo>
                    <a:pt x="766" y="420"/>
                  </a:lnTo>
                  <a:lnTo>
                    <a:pt x="766" y="2"/>
                  </a:lnTo>
                  <a:lnTo>
                    <a:pt x="203" y="2"/>
                  </a:lnTo>
                  <a:cubicBezTo>
                    <a:pt x="195" y="1"/>
                    <a:pt x="188" y="0"/>
                    <a:pt x="18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9" name="Google Shape;20609;p69"/>
            <p:cNvSpPr/>
            <p:nvPr/>
          </p:nvSpPr>
          <p:spPr>
            <a:xfrm>
              <a:off x="8247758" y="3102107"/>
              <a:ext cx="22492" cy="11063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269" y="0"/>
                  </a:moveTo>
                  <a:cubicBezTo>
                    <a:pt x="0" y="0"/>
                    <a:pt x="0" y="421"/>
                    <a:pt x="269" y="421"/>
                  </a:cubicBezTo>
                  <a:cubicBezTo>
                    <a:pt x="277" y="421"/>
                    <a:pt x="286" y="421"/>
                    <a:pt x="295" y="420"/>
                  </a:cubicBezTo>
                  <a:lnTo>
                    <a:pt x="858" y="420"/>
                  </a:lnTo>
                  <a:lnTo>
                    <a:pt x="858" y="1"/>
                  </a:lnTo>
                  <a:lnTo>
                    <a:pt x="295" y="1"/>
                  </a:lnTo>
                  <a:cubicBezTo>
                    <a:pt x="286" y="0"/>
                    <a:pt x="277" y="0"/>
                    <a:pt x="26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0" name="Google Shape;20610;p69"/>
            <p:cNvSpPr/>
            <p:nvPr/>
          </p:nvSpPr>
          <p:spPr>
            <a:xfrm>
              <a:off x="8250170" y="2992397"/>
              <a:ext cx="20081" cy="11377"/>
            </a:xfrm>
            <a:custGeom>
              <a:avLst/>
              <a:gdLst/>
              <a:ahLst/>
              <a:cxnLst/>
              <a:rect l="l" t="t" r="r" b="b"/>
              <a:pathLst>
                <a:path w="766" h="434" extrusionOk="0">
                  <a:moveTo>
                    <a:pt x="203" y="0"/>
                  </a:moveTo>
                  <a:cubicBezTo>
                    <a:pt x="87" y="0"/>
                    <a:pt x="1" y="101"/>
                    <a:pt x="1" y="217"/>
                  </a:cubicBezTo>
                  <a:cubicBezTo>
                    <a:pt x="1" y="332"/>
                    <a:pt x="87" y="433"/>
                    <a:pt x="203" y="433"/>
                  </a:cubicBezTo>
                  <a:lnTo>
                    <a:pt x="766" y="433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1" name="Google Shape;20611;p69"/>
            <p:cNvSpPr/>
            <p:nvPr/>
          </p:nvSpPr>
          <p:spPr>
            <a:xfrm>
              <a:off x="8250170" y="3029098"/>
              <a:ext cx="20081" cy="10984"/>
            </a:xfrm>
            <a:custGeom>
              <a:avLst/>
              <a:gdLst/>
              <a:ahLst/>
              <a:cxnLst/>
              <a:rect l="l" t="t" r="r" b="b"/>
              <a:pathLst>
                <a:path w="766" h="419" extrusionOk="0">
                  <a:moveTo>
                    <a:pt x="203" y="0"/>
                  </a:moveTo>
                  <a:cubicBezTo>
                    <a:pt x="87" y="0"/>
                    <a:pt x="1" y="87"/>
                    <a:pt x="1" y="217"/>
                  </a:cubicBezTo>
                  <a:cubicBezTo>
                    <a:pt x="1" y="332"/>
                    <a:pt x="87" y="419"/>
                    <a:pt x="203" y="419"/>
                  </a:cubicBezTo>
                  <a:lnTo>
                    <a:pt x="766" y="419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2" name="Google Shape;20612;p69"/>
            <p:cNvSpPr/>
            <p:nvPr/>
          </p:nvSpPr>
          <p:spPr>
            <a:xfrm>
              <a:off x="8059062" y="2981597"/>
              <a:ext cx="63231" cy="74765"/>
            </a:xfrm>
            <a:custGeom>
              <a:avLst/>
              <a:gdLst/>
              <a:ahLst/>
              <a:cxnLst/>
              <a:rect l="l" t="t" r="r" b="b"/>
              <a:pathLst>
                <a:path w="2412" h="2852" extrusionOk="0">
                  <a:moveTo>
                    <a:pt x="1211" y="1"/>
                  </a:moveTo>
                  <a:cubicBezTo>
                    <a:pt x="1192" y="1"/>
                    <a:pt x="1170" y="8"/>
                    <a:pt x="1156" y="22"/>
                  </a:cubicBezTo>
                  <a:lnTo>
                    <a:pt x="44" y="1654"/>
                  </a:lnTo>
                  <a:cubicBezTo>
                    <a:pt x="1" y="1726"/>
                    <a:pt x="1" y="1812"/>
                    <a:pt x="73" y="1884"/>
                  </a:cubicBezTo>
                  <a:lnTo>
                    <a:pt x="593" y="2419"/>
                  </a:lnTo>
                  <a:cubicBezTo>
                    <a:pt x="621" y="2462"/>
                    <a:pt x="650" y="2491"/>
                    <a:pt x="650" y="2549"/>
                  </a:cubicBezTo>
                  <a:lnTo>
                    <a:pt x="650" y="2852"/>
                  </a:lnTo>
                  <a:lnTo>
                    <a:pt x="1776" y="2852"/>
                  </a:lnTo>
                  <a:lnTo>
                    <a:pt x="1776" y="2534"/>
                  </a:lnTo>
                  <a:cubicBezTo>
                    <a:pt x="1776" y="2491"/>
                    <a:pt x="1791" y="2447"/>
                    <a:pt x="1834" y="2419"/>
                  </a:cubicBezTo>
                  <a:lnTo>
                    <a:pt x="2354" y="1870"/>
                  </a:lnTo>
                  <a:cubicBezTo>
                    <a:pt x="2411" y="1812"/>
                    <a:pt x="2411" y="1726"/>
                    <a:pt x="2368" y="1654"/>
                  </a:cubicBezTo>
                  <a:lnTo>
                    <a:pt x="1257" y="22"/>
                  </a:lnTo>
                  <a:cubicBezTo>
                    <a:pt x="1249" y="8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3" name="Google Shape;20613;p69"/>
            <p:cNvSpPr/>
            <p:nvPr/>
          </p:nvSpPr>
          <p:spPr>
            <a:xfrm>
              <a:off x="8059062" y="2981309"/>
              <a:ext cx="39008" cy="75054"/>
            </a:xfrm>
            <a:custGeom>
              <a:avLst/>
              <a:gdLst/>
              <a:ahLst/>
              <a:cxnLst/>
              <a:rect l="l" t="t" r="r" b="b"/>
              <a:pathLst>
                <a:path w="1488" h="2863" extrusionOk="0">
                  <a:moveTo>
                    <a:pt x="1211" y="1"/>
                  </a:moveTo>
                  <a:cubicBezTo>
                    <a:pt x="1192" y="1"/>
                    <a:pt x="1170" y="12"/>
                    <a:pt x="1156" y="33"/>
                  </a:cubicBezTo>
                  <a:lnTo>
                    <a:pt x="44" y="1650"/>
                  </a:lnTo>
                  <a:cubicBezTo>
                    <a:pt x="1" y="1722"/>
                    <a:pt x="15" y="1823"/>
                    <a:pt x="73" y="1881"/>
                  </a:cubicBezTo>
                  <a:lnTo>
                    <a:pt x="593" y="2430"/>
                  </a:lnTo>
                  <a:cubicBezTo>
                    <a:pt x="621" y="2458"/>
                    <a:pt x="650" y="2502"/>
                    <a:pt x="650" y="2545"/>
                  </a:cubicBezTo>
                  <a:lnTo>
                    <a:pt x="650" y="2863"/>
                  </a:lnTo>
                  <a:lnTo>
                    <a:pt x="1213" y="2863"/>
                  </a:lnTo>
                  <a:lnTo>
                    <a:pt x="1213" y="2545"/>
                  </a:lnTo>
                  <a:cubicBezTo>
                    <a:pt x="1213" y="2502"/>
                    <a:pt x="1184" y="2458"/>
                    <a:pt x="1156" y="2430"/>
                  </a:cubicBezTo>
                  <a:lnTo>
                    <a:pt x="636" y="1881"/>
                  </a:lnTo>
                  <a:cubicBezTo>
                    <a:pt x="578" y="1823"/>
                    <a:pt x="564" y="1722"/>
                    <a:pt x="607" y="1650"/>
                  </a:cubicBezTo>
                  <a:lnTo>
                    <a:pt x="1488" y="365"/>
                  </a:lnTo>
                  <a:lnTo>
                    <a:pt x="1257" y="33"/>
                  </a:lnTo>
                  <a:cubicBezTo>
                    <a:pt x="1249" y="12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4" name="Google Shape;20614;p69"/>
            <p:cNvSpPr/>
            <p:nvPr/>
          </p:nvSpPr>
          <p:spPr>
            <a:xfrm>
              <a:off x="8079510" y="2981597"/>
              <a:ext cx="21968" cy="50176"/>
            </a:xfrm>
            <a:custGeom>
              <a:avLst/>
              <a:gdLst/>
              <a:ahLst/>
              <a:cxnLst/>
              <a:rect l="l" t="t" r="r" b="b"/>
              <a:pathLst>
                <a:path w="838" h="1914" extrusionOk="0">
                  <a:moveTo>
                    <a:pt x="431" y="1"/>
                  </a:moveTo>
                  <a:cubicBezTo>
                    <a:pt x="412" y="1"/>
                    <a:pt x="390" y="8"/>
                    <a:pt x="376" y="22"/>
                  </a:cubicBezTo>
                  <a:lnTo>
                    <a:pt x="246" y="210"/>
                  </a:lnTo>
                  <a:lnTo>
                    <a:pt x="246" y="1552"/>
                  </a:lnTo>
                  <a:cubicBezTo>
                    <a:pt x="0" y="1552"/>
                    <a:pt x="0" y="1913"/>
                    <a:pt x="246" y="1913"/>
                  </a:cubicBezTo>
                  <a:lnTo>
                    <a:pt x="606" y="1913"/>
                  </a:lnTo>
                  <a:cubicBezTo>
                    <a:pt x="837" y="1913"/>
                    <a:pt x="837" y="1552"/>
                    <a:pt x="606" y="1552"/>
                  </a:cubicBezTo>
                  <a:lnTo>
                    <a:pt x="606" y="210"/>
                  </a:lnTo>
                  <a:lnTo>
                    <a:pt x="477" y="22"/>
                  </a:lnTo>
                  <a:cubicBezTo>
                    <a:pt x="469" y="8"/>
                    <a:pt x="451" y="1"/>
                    <a:pt x="4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5" name="Google Shape;20615;p69"/>
            <p:cNvSpPr/>
            <p:nvPr/>
          </p:nvSpPr>
          <p:spPr>
            <a:xfrm>
              <a:off x="8065511" y="3055969"/>
              <a:ext cx="50726" cy="17040"/>
            </a:xfrm>
            <a:custGeom>
              <a:avLst/>
              <a:gdLst/>
              <a:ahLst/>
              <a:cxnLst/>
              <a:rect l="l" t="t" r="r" b="b"/>
              <a:pathLst>
                <a:path w="1935" h="65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433"/>
                  </a:lnTo>
                  <a:cubicBezTo>
                    <a:pt x="0" y="549"/>
                    <a:pt x="101" y="650"/>
                    <a:pt x="231" y="650"/>
                  </a:cubicBezTo>
                  <a:lnTo>
                    <a:pt x="1718" y="650"/>
                  </a:lnTo>
                  <a:cubicBezTo>
                    <a:pt x="1833" y="650"/>
                    <a:pt x="1934" y="549"/>
                    <a:pt x="1934" y="433"/>
                  </a:cubicBezTo>
                  <a:lnTo>
                    <a:pt x="1934" y="231"/>
                  </a:lnTo>
                  <a:cubicBezTo>
                    <a:pt x="1934" y="101"/>
                    <a:pt x="1833" y="0"/>
                    <a:pt x="1718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6" name="Google Shape;20616;p69"/>
            <p:cNvSpPr/>
            <p:nvPr/>
          </p:nvSpPr>
          <p:spPr>
            <a:xfrm>
              <a:off x="8065511" y="3058617"/>
              <a:ext cx="50726" cy="14392"/>
            </a:xfrm>
            <a:custGeom>
              <a:avLst/>
              <a:gdLst/>
              <a:ahLst/>
              <a:cxnLst/>
              <a:rect l="l" t="t" r="r" b="b"/>
              <a:pathLst>
                <a:path w="1935" h="549" extrusionOk="0">
                  <a:moveTo>
                    <a:pt x="29" y="0"/>
                  </a:moveTo>
                  <a:cubicBezTo>
                    <a:pt x="15" y="29"/>
                    <a:pt x="0" y="72"/>
                    <a:pt x="0" y="116"/>
                  </a:cubicBezTo>
                  <a:lnTo>
                    <a:pt x="0" y="318"/>
                  </a:lnTo>
                  <a:cubicBezTo>
                    <a:pt x="0" y="448"/>
                    <a:pt x="101" y="549"/>
                    <a:pt x="231" y="549"/>
                  </a:cubicBezTo>
                  <a:lnTo>
                    <a:pt x="1718" y="549"/>
                  </a:lnTo>
                  <a:cubicBezTo>
                    <a:pt x="1833" y="549"/>
                    <a:pt x="1934" y="448"/>
                    <a:pt x="1934" y="318"/>
                  </a:cubicBezTo>
                  <a:lnTo>
                    <a:pt x="1934" y="130"/>
                  </a:lnTo>
                  <a:cubicBezTo>
                    <a:pt x="1934" y="72"/>
                    <a:pt x="1934" y="44"/>
                    <a:pt x="1906" y="0"/>
                  </a:cubicBezTo>
                  <a:cubicBezTo>
                    <a:pt x="1862" y="72"/>
                    <a:pt x="1790" y="101"/>
                    <a:pt x="1718" y="101"/>
                  </a:cubicBezTo>
                  <a:lnTo>
                    <a:pt x="231" y="101"/>
                  </a:lnTo>
                  <a:cubicBezTo>
                    <a:pt x="144" y="101"/>
                    <a:pt x="72" y="58"/>
                    <a:pt x="2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7" name="Google Shape;20617;p69"/>
            <p:cNvSpPr/>
            <p:nvPr/>
          </p:nvSpPr>
          <p:spPr>
            <a:xfrm>
              <a:off x="8164656" y="3051801"/>
              <a:ext cx="26897" cy="91595"/>
            </a:xfrm>
            <a:custGeom>
              <a:avLst/>
              <a:gdLst/>
              <a:ahLst/>
              <a:cxnLst/>
              <a:rect l="l" t="t" r="r" b="b"/>
              <a:pathLst>
                <a:path w="1026" h="3494" extrusionOk="0">
                  <a:moveTo>
                    <a:pt x="0" y="0"/>
                  </a:moveTo>
                  <a:lnTo>
                    <a:pt x="0" y="3494"/>
                  </a:lnTo>
                  <a:lnTo>
                    <a:pt x="1025" y="3494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8" name="Google Shape;20618;p69"/>
            <p:cNvSpPr/>
            <p:nvPr/>
          </p:nvSpPr>
          <p:spPr>
            <a:xfrm>
              <a:off x="8130577" y="3199391"/>
              <a:ext cx="68919" cy="47711"/>
            </a:xfrm>
            <a:custGeom>
              <a:avLst/>
              <a:gdLst/>
              <a:ahLst/>
              <a:cxnLst/>
              <a:rect l="l" t="t" r="r" b="b"/>
              <a:pathLst>
                <a:path w="2629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2628" y="1819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9" name="Google Shape;20619;p69"/>
            <p:cNvSpPr/>
            <p:nvPr/>
          </p:nvSpPr>
          <p:spPr>
            <a:xfrm>
              <a:off x="8130577" y="3199391"/>
              <a:ext cx="14785" cy="47711"/>
            </a:xfrm>
            <a:custGeom>
              <a:avLst/>
              <a:gdLst/>
              <a:ahLst/>
              <a:cxnLst/>
              <a:rect l="l" t="t" r="r" b="b"/>
              <a:pathLst>
                <a:path w="564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564" y="1819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0" name="Google Shape;20620;p69"/>
            <p:cNvSpPr/>
            <p:nvPr/>
          </p:nvSpPr>
          <p:spPr>
            <a:xfrm>
              <a:off x="8096917" y="3245556"/>
              <a:ext cx="136633" cy="28024"/>
            </a:xfrm>
            <a:custGeom>
              <a:avLst/>
              <a:gdLst/>
              <a:ahLst/>
              <a:cxnLst/>
              <a:rect l="l" t="t" r="r" b="b"/>
              <a:pathLst>
                <a:path w="5212" h="1069" extrusionOk="0">
                  <a:moveTo>
                    <a:pt x="390" y="0"/>
                  </a:moveTo>
                  <a:cubicBezTo>
                    <a:pt x="173" y="0"/>
                    <a:pt x="0" y="174"/>
                    <a:pt x="0" y="390"/>
                  </a:cubicBezTo>
                  <a:lnTo>
                    <a:pt x="0" y="664"/>
                  </a:lnTo>
                  <a:cubicBezTo>
                    <a:pt x="0" y="895"/>
                    <a:pt x="173" y="1069"/>
                    <a:pt x="390" y="1069"/>
                  </a:cubicBezTo>
                  <a:lnTo>
                    <a:pt x="4807" y="1069"/>
                  </a:lnTo>
                  <a:cubicBezTo>
                    <a:pt x="5024" y="1069"/>
                    <a:pt x="5211" y="895"/>
                    <a:pt x="5211" y="664"/>
                  </a:cubicBezTo>
                  <a:lnTo>
                    <a:pt x="5211" y="390"/>
                  </a:lnTo>
                  <a:cubicBezTo>
                    <a:pt x="5211" y="174"/>
                    <a:pt x="5024" y="0"/>
                    <a:pt x="4807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1" name="Google Shape;20621;p69"/>
            <p:cNvSpPr/>
            <p:nvPr/>
          </p:nvSpPr>
          <p:spPr>
            <a:xfrm>
              <a:off x="8096524" y="3252372"/>
              <a:ext cx="137026" cy="21208"/>
            </a:xfrm>
            <a:custGeom>
              <a:avLst/>
              <a:gdLst/>
              <a:ahLst/>
              <a:cxnLst/>
              <a:rect l="l" t="t" r="r" b="b"/>
              <a:pathLst>
                <a:path w="5227" h="809" extrusionOk="0">
                  <a:moveTo>
                    <a:pt x="30" y="0"/>
                  </a:moveTo>
                  <a:cubicBezTo>
                    <a:pt x="15" y="43"/>
                    <a:pt x="1" y="87"/>
                    <a:pt x="1" y="145"/>
                  </a:cubicBezTo>
                  <a:lnTo>
                    <a:pt x="1" y="419"/>
                  </a:lnTo>
                  <a:cubicBezTo>
                    <a:pt x="1" y="635"/>
                    <a:pt x="188" y="809"/>
                    <a:pt x="405" y="809"/>
                  </a:cubicBezTo>
                  <a:lnTo>
                    <a:pt x="4822" y="809"/>
                  </a:lnTo>
                  <a:cubicBezTo>
                    <a:pt x="5039" y="809"/>
                    <a:pt x="5226" y="635"/>
                    <a:pt x="5226" y="419"/>
                  </a:cubicBezTo>
                  <a:lnTo>
                    <a:pt x="5226" y="145"/>
                  </a:lnTo>
                  <a:cubicBezTo>
                    <a:pt x="5226" y="87"/>
                    <a:pt x="5212" y="43"/>
                    <a:pt x="5198" y="0"/>
                  </a:cubicBezTo>
                  <a:cubicBezTo>
                    <a:pt x="5140" y="145"/>
                    <a:pt x="4995" y="246"/>
                    <a:pt x="4822" y="260"/>
                  </a:cubicBezTo>
                  <a:lnTo>
                    <a:pt x="405" y="260"/>
                  </a:lnTo>
                  <a:cubicBezTo>
                    <a:pt x="246" y="260"/>
                    <a:pt x="87" y="145"/>
                    <a:pt x="30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2" name="Google Shape;20622;p69"/>
            <p:cNvSpPr/>
            <p:nvPr/>
          </p:nvSpPr>
          <p:spPr>
            <a:xfrm>
              <a:off x="7992843" y="3143003"/>
              <a:ext cx="347794" cy="59823"/>
            </a:xfrm>
            <a:custGeom>
              <a:avLst/>
              <a:gdLst/>
              <a:ahLst/>
              <a:cxnLst/>
              <a:rect l="l" t="t" r="r" b="b"/>
              <a:pathLst>
                <a:path w="13267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15" y="2065"/>
                    <a:pt x="217" y="2281"/>
                    <a:pt x="491" y="2281"/>
                  </a:cubicBezTo>
                  <a:lnTo>
                    <a:pt x="12790" y="2281"/>
                  </a:lnTo>
                  <a:cubicBezTo>
                    <a:pt x="13050" y="2281"/>
                    <a:pt x="13252" y="2065"/>
                    <a:pt x="13267" y="1805"/>
                  </a:cubicBezTo>
                  <a:lnTo>
                    <a:pt x="13267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3" name="Google Shape;20623;p69"/>
            <p:cNvSpPr/>
            <p:nvPr/>
          </p:nvSpPr>
          <p:spPr>
            <a:xfrm>
              <a:off x="7992843" y="3143003"/>
              <a:ext cx="27264" cy="59823"/>
            </a:xfrm>
            <a:custGeom>
              <a:avLst/>
              <a:gdLst/>
              <a:ahLst/>
              <a:cxnLst/>
              <a:rect l="l" t="t" r="r" b="b"/>
              <a:pathLst>
                <a:path w="1040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0" y="2065"/>
                    <a:pt x="217" y="2281"/>
                    <a:pt x="477" y="2281"/>
                  </a:cubicBezTo>
                  <a:lnTo>
                    <a:pt x="1040" y="2281"/>
                  </a:lnTo>
                  <a:cubicBezTo>
                    <a:pt x="780" y="2281"/>
                    <a:pt x="563" y="2065"/>
                    <a:pt x="563" y="1805"/>
                  </a:cubicBez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4" name="Google Shape;20624;p69"/>
            <p:cNvSpPr/>
            <p:nvPr/>
          </p:nvSpPr>
          <p:spPr>
            <a:xfrm>
              <a:off x="8157447" y="3167225"/>
              <a:ext cx="18586" cy="11377"/>
            </a:xfrm>
            <a:custGeom>
              <a:avLst/>
              <a:gdLst/>
              <a:ahLst/>
              <a:cxnLst/>
              <a:rect l="l" t="t" r="r" b="b"/>
              <a:pathLst>
                <a:path w="709" h="434" extrusionOk="0">
                  <a:moveTo>
                    <a:pt x="290" y="0"/>
                  </a:moveTo>
                  <a:cubicBezTo>
                    <a:pt x="1" y="0"/>
                    <a:pt x="1" y="433"/>
                    <a:pt x="290" y="433"/>
                  </a:cubicBezTo>
                  <a:lnTo>
                    <a:pt x="420" y="433"/>
                  </a:lnTo>
                  <a:cubicBezTo>
                    <a:pt x="708" y="433"/>
                    <a:pt x="708" y="0"/>
                    <a:pt x="4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25" name="Google Shape;20625;p69"/>
          <p:cNvGrpSpPr/>
          <p:nvPr/>
        </p:nvGrpSpPr>
        <p:grpSpPr>
          <a:xfrm>
            <a:off x="873898" y="1512377"/>
            <a:ext cx="398127" cy="353457"/>
            <a:chOff x="873898" y="1512377"/>
            <a:chExt cx="398127" cy="353457"/>
          </a:xfrm>
        </p:grpSpPr>
        <p:sp>
          <p:nvSpPr>
            <p:cNvPr id="20626" name="Google Shape;20626;p69"/>
            <p:cNvSpPr/>
            <p:nvPr/>
          </p:nvSpPr>
          <p:spPr>
            <a:xfrm>
              <a:off x="944652" y="1531671"/>
              <a:ext cx="76862" cy="64358"/>
            </a:xfrm>
            <a:custGeom>
              <a:avLst/>
              <a:gdLst/>
              <a:ahLst/>
              <a:cxnLst/>
              <a:rect l="l" t="t" r="r" b="b"/>
              <a:pathLst>
                <a:path w="2932" h="2455" extrusionOk="0">
                  <a:moveTo>
                    <a:pt x="1459" y="1"/>
                  </a:moveTo>
                  <a:cubicBezTo>
                    <a:pt x="651" y="1"/>
                    <a:pt x="1" y="549"/>
                    <a:pt x="1" y="1228"/>
                  </a:cubicBezTo>
                  <a:cubicBezTo>
                    <a:pt x="1" y="1906"/>
                    <a:pt x="651" y="2455"/>
                    <a:pt x="1459" y="2455"/>
                  </a:cubicBezTo>
                  <a:cubicBezTo>
                    <a:pt x="2282" y="2455"/>
                    <a:pt x="2931" y="1906"/>
                    <a:pt x="2931" y="1228"/>
                  </a:cubicBezTo>
                  <a:cubicBezTo>
                    <a:pt x="2931" y="549"/>
                    <a:pt x="2282" y="1"/>
                    <a:pt x="145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7" name="Google Shape;20627;p69"/>
            <p:cNvSpPr/>
            <p:nvPr/>
          </p:nvSpPr>
          <p:spPr>
            <a:xfrm>
              <a:off x="944285" y="1531671"/>
              <a:ext cx="51879" cy="64358"/>
            </a:xfrm>
            <a:custGeom>
              <a:avLst/>
              <a:gdLst/>
              <a:ahLst/>
              <a:cxnLst/>
              <a:rect l="l" t="t" r="r" b="b"/>
              <a:pathLst>
                <a:path w="1979" h="2455" extrusionOk="0">
                  <a:moveTo>
                    <a:pt x="1473" y="1"/>
                  </a:moveTo>
                  <a:cubicBezTo>
                    <a:pt x="665" y="1"/>
                    <a:pt x="1" y="549"/>
                    <a:pt x="1" y="1228"/>
                  </a:cubicBezTo>
                  <a:cubicBezTo>
                    <a:pt x="1" y="1906"/>
                    <a:pt x="665" y="2455"/>
                    <a:pt x="1473" y="2455"/>
                  </a:cubicBezTo>
                  <a:cubicBezTo>
                    <a:pt x="1646" y="2455"/>
                    <a:pt x="1805" y="2426"/>
                    <a:pt x="1978" y="2382"/>
                  </a:cubicBezTo>
                  <a:cubicBezTo>
                    <a:pt x="1401" y="2224"/>
                    <a:pt x="997" y="1762"/>
                    <a:pt x="997" y="1228"/>
                  </a:cubicBezTo>
                  <a:cubicBezTo>
                    <a:pt x="997" y="693"/>
                    <a:pt x="1401" y="246"/>
                    <a:pt x="1964" y="73"/>
                  </a:cubicBezTo>
                  <a:cubicBezTo>
                    <a:pt x="1805" y="29"/>
                    <a:pt x="1646" y="1"/>
                    <a:pt x="147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8" name="Google Shape;20628;p69"/>
            <p:cNvSpPr/>
            <p:nvPr/>
          </p:nvSpPr>
          <p:spPr>
            <a:xfrm>
              <a:off x="899641" y="1563837"/>
              <a:ext cx="166911" cy="166911"/>
            </a:xfrm>
            <a:custGeom>
              <a:avLst/>
              <a:gdLst/>
              <a:ahLst/>
              <a:cxnLst/>
              <a:rect l="l" t="t" r="r" b="b"/>
              <a:pathLst>
                <a:path w="6367" h="6367" extrusionOk="0">
                  <a:moveTo>
                    <a:pt x="3176" y="1"/>
                  </a:moveTo>
                  <a:cubicBezTo>
                    <a:pt x="1415" y="1"/>
                    <a:pt x="0" y="1430"/>
                    <a:pt x="0" y="3191"/>
                  </a:cubicBezTo>
                  <a:cubicBezTo>
                    <a:pt x="0" y="4952"/>
                    <a:pt x="1415" y="6367"/>
                    <a:pt x="3176" y="6367"/>
                  </a:cubicBezTo>
                  <a:cubicBezTo>
                    <a:pt x="4937" y="6367"/>
                    <a:pt x="6366" y="4952"/>
                    <a:pt x="6366" y="3191"/>
                  </a:cubicBezTo>
                  <a:cubicBezTo>
                    <a:pt x="6366" y="1430"/>
                    <a:pt x="4937" y="1"/>
                    <a:pt x="317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9" name="Google Shape;20629;p69"/>
            <p:cNvSpPr/>
            <p:nvPr/>
          </p:nvSpPr>
          <p:spPr>
            <a:xfrm>
              <a:off x="933301" y="1563837"/>
              <a:ext cx="133618" cy="166911"/>
            </a:xfrm>
            <a:custGeom>
              <a:avLst/>
              <a:gdLst/>
              <a:ahLst/>
              <a:cxnLst/>
              <a:rect l="l" t="t" r="r" b="b"/>
              <a:pathLst>
                <a:path w="5097" h="6367" extrusionOk="0">
                  <a:moveTo>
                    <a:pt x="1930" y="1"/>
                  </a:moveTo>
                  <a:cubicBezTo>
                    <a:pt x="1759" y="1"/>
                    <a:pt x="1588" y="15"/>
                    <a:pt x="1416" y="44"/>
                  </a:cubicBezTo>
                  <a:cubicBezTo>
                    <a:pt x="160" y="275"/>
                    <a:pt x="1" y="2108"/>
                    <a:pt x="1271" y="2498"/>
                  </a:cubicBezTo>
                  <a:lnTo>
                    <a:pt x="1315" y="2498"/>
                  </a:lnTo>
                  <a:lnTo>
                    <a:pt x="1618" y="6352"/>
                  </a:lnTo>
                  <a:cubicBezTo>
                    <a:pt x="1719" y="6352"/>
                    <a:pt x="1805" y="6367"/>
                    <a:pt x="1892" y="6367"/>
                  </a:cubicBezTo>
                  <a:cubicBezTo>
                    <a:pt x="3653" y="6367"/>
                    <a:pt x="5082" y="4952"/>
                    <a:pt x="5082" y="3191"/>
                  </a:cubicBezTo>
                  <a:cubicBezTo>
                    <a:pt x="5097" y="2527"/>
                    <a:pt x="4895" y="1877"/>
                    <a:pt x="4505" y="1358"/>
                  </a:cubicBezTo>
                  <a:cubicBezTo>
                    <a:pt x="3911" y="504"/>
                    <a:pt x="2947" y="1"/>
                    <a:pt x="193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0" name="Google Shape;20630;p69"/>
            <p:cNvSpPr/>
            <p:nvPr/>
          </p:nvSpPr>
          <p:spPr>
            <a:xfrm>
              <a:off x="873898" y="1737145"/>
              <a:ext cx="218371" cy="128689"/>
            </a:xfrm>
            <a:custGeom>
              <a:avLst/>
              <a:gdLst/>
              <a:ahLst/>
              <a:cxnLst/>
              <a:rect l="l" t="t" r="r" b="b"/>
              <a:pathLst>
                <a:path w="8330" h="4909" extrusionOk="0">
                  <a:moveTo>
                    <a:pt x="2945" y="1"/>
                  </a:moveTo>
                  <a:lnTo>
                    <a:pt x="2945" y="1084"/>
                  </a:lnTo>
                  <a:cubicBezTo>
                    <a:pt x="2931" y="1271"/>
                    <a:pt x="2830" y="1445"/>
                    <a:pt x="2642" y="1531"/>
                  </a:cubicBezTo>
                  <a:lnTo>
                    <a:pt x="578" y="2441"/>
                  </a:lnTo>
                  <a:cubicBezTo>
                    <a:pt x="231" y="2599"/>
                    <a:pt x="1" y="2946"/>
                    <a:pt x="1" y="3336"/>
                  </a:cubicBezTo>
                  <a:lnTo>
                    <a:pt x="1" y="4664"/>
                  </a:lnTo>
                  <a:cubicBezTo>
                    <a:pt x="1" y="4794"/>
                    <a:pt x="102" y="4909"/>
                    <a:pt x="246" y="4909"/>
                  </a:cubicBezTo>
                  <a:lnTo>
                    <a:pt x="8084" y="4909"/>
                  </a:lnTo>
                  <a:cubicBezTo>
                    <a:pt x="8214" y="4909"/>
                    <a:pt x="8330" y="4794"/>
                    <a:pt x="8330" y="4664"/>
                  </a:cubicBezTo>
                  <a:lnTo>
                    <a:pt x="8330" y="3350"/>
                  </a:lnTo>
                  <a:cubicBezTo>
                    <a:pt x="8330" y="2960"/>
                    <a:pt x="8099" y="2599"/>
                    <a:pt x="7752" y="2441"/>
                  </a:cubicBezTo>
                  <a:lnTo>
                    <a:pt x="5688" y="1531"/>
                  </a:lnTo>
                  <a:cubicBezTo>
                    <a:pt x="5500" y="1445"/>
                    <a:pt x="5385" y="1271"/>
                    <a:pt x="5385" y="1084"/>
                  </a:cubicBezTo>
                  <a:lnTo>
                    <a:pt x="538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1" name="Google Shape;20631;p69"/>
            <p:cNvSpPr/>
            <p:nvPr/>
          </p:nvSpPr>
          <p:spPr>
            <a:xfrm>
              <a:off x="873898" y="1783702"/>
              <a:ext cx="218371" cy="82132"/>
            </a:xfrm>
            <a:custGeom>
              <a:avLst/>
              <a:gdLst/>
              <a:ahLst/>
              <a:cxnLst/>
              <a:rect l="l" t="t" r="r" b="b"/>
              <a:pathLst>
                <a:path w="8330" h="3133" extrusionOk="0">
                  <a:moveTo>
                    <a:pt x="2108" y="1"/>
                  </a:moveTo>
                  <a:lnTo>
                    <a:pt x="578" y="665"/>
                  </a:lnTo>
                  <a:cubicBezTo>
                    <a:pt x="231" y="823"/>
                    <a:pt x="1" y="1184"/>
                    <a:pt x="1" y="1574"/>
                  </a:cubicBezTo>
                  <a:lnTo>
                    <a:pt x="1" y="2888"/>
                  </a:lnTo>
                  <a:cubicBezTo>
                    <a:pt x="1" y="3018"/>
                    <a:pt x="102" y="3133"/>
                    <a:pt x="246" y="3133"/>
                  </a:cubicBezTo>
                  <a:lnTo>
                    <a:pt x="8084" y="3133"/>
                  </a:lnTo>
                  <a:cubicBezTo>
                    <a:pt x="8214" y="3133"/>
                    <a:pt x="8330" y="3018"/>
                    <a:pt x="8330" y="2888"/>
                  </a:cubicBezTo>
                  <a:lnTo>
                    <a:pt x="8330" y="1560"/>
                  </a:lnTo>
                  <a:cubicBezTo>
                    <a:pt x="8330" y="1170"/>
                    <a:pt x="8099" y="823"/>
                    <a:pt x="7752" y="665"/>
                  </a:cubicBezTo>
                  <a:lnTo>
                    <a:pt x="6222" y="1"/>
                  </a:lnTo>
                  <a:cubicBezTo>
                    <a:pt x="5861" y="946"/>
                    <a:pt x="5013" y="1419"/>
                    <a:pt x="4165" y="1419"/>
                  </a:cubicBezTo>
                  <a:cubicBezTo>
                    <a:pt x="3317" y="1419"/>
                    <a:pt x="2469" y="946"/>
                    <a:pt x="210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2" name="Google Shape;20632;p69"/>
            <p:cNvSpPr/>
            <p:nvPr/>
          </p:nvSpPr>
          <p:spPr>
            <a:xfrm>
              <a:off x="951101" y="1737145"/>
              <a:ext cx="63965" cy="25769"/>
            </a:xfrm>
            <a:custGeom>
              <a:avLst/>
              <a:gdLst/>
              <a:ahLst/>
              <a:cxnLst/>
              <a:rect l="l" t="t" r="r" b="b"/>
              <a:pathLst>
                <a:path w="2440" h="983" extrusionOk="0">
                  <a:moveTo>
                    <a:pt x="0" y="1"/>
                  </a:moveTo>
                  <a:lnTo>
                    <a:pt x="0" y="723"/>
                  </a:lnTo>
                  <a:cubicBezTo>
                    <a:pt x="383" y="896"/>
                    <a:pt x="798" y="983"/>
                    <a:pt x="1215" y="983"/>
                  </a:cubicBezTo>
                  <a:cubicBezTo>
                    <a:pt x="1632" y="983"/>
                    <a:pt x="2050" y="896"/>
                    <a:pt x="2440" y="723"/>
                  </a:cubicBezTo>
                  <a:lnTo>
                    <a:pt x="244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3" name="Google Shape;20633;p69"/>
            <p:cNvSpPr/>
            <p:nvPr/>
          </p:nvSpPr>
          <p:spPr>
            <a:xfrm>
              <a:off x="918542" y="1629191"/>
              <a:ext cx="128689" cy="120982"/>
            </a:xfrm>
            <a:custGeom>
              <a:avLst/>
              <a:gdLst/>
              <a:ahLst/>
              <a:cxnLst/>
              <a:rect l="l" t="t" r="r" b="b"/>
              <a:pathLst>
                <a:path w="4909" h="4615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098" y="784"/>
                    <a:pt x="694" y="1217"/>
                    <a:pt x="217" y="1549"/>
                  </a:cubicBezTo>
                  <a:cubicBezTo>
                    <a:pt x="88" y="1636"/>
                    <a:pt x="1" y="1780"/>
                    <a:pt x="15" y="1939"/>
                  </a:cubicBezTo>
                  <a:lnTo>
                    <a:pt x="15" y="2084"/>
                  </a:lnTo>
                  <a:cubicBezTo>
                    <a:pt x="15" y="3383"/>
                    <a:pt x="997" y="4523"/>
                    <a:pt x="2296" y="4610"/>
                  </a:cubicBezTo>
                  <a:cubicBezTo>
                    <a:pt x="2348" y="4613"/>
                    <a:pt x="2400" y="4615"/>
                    <a:pt x="2451" y="4615"/>
                  </a:cubicBezTo>
                  <a:cubicBezTo>
                    <a:pt x="3797" y="4615"/>
                    <a:pt x="4909" y="3533"/>
                    <a:pt x="4909" y="2170"/>
                  </a:cubicBezTo>
                  <a:lnTo>
                    <a:pt x="4909" y="1737"/>
                  </a:lnTo>
                  <a:cubicBezTo>
                    <a:pt x="4909" y="1521"/>
                    <a:pt x="4822" y="1319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4" name="Google Shape;20634;p69"/>
            <p:cNvSpPr/>
            <p:nvPr/>
          </p:nvSpPr>
          <p:spPr>
            <a:xfrm>
              <a:off x="918542" y="1629191"/>
              <a:ext cx="126042" cy="120484"/>
            </a:xfrm>
            <a:custGeom>
              <a:avLst/>
              <a:gdLst/>
              <a:ahLst/>
              <a:cxnLst/>
              <a:rect l="l" t="t" r="r" b="b"/>
              <a:pathLst>
                <a:path w="4808" h="4596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315" y="351"/>
                    <a:pt x="1257" y="452"/>
                    <a:pt x="1213" y="525"/>
                  </a:cubicBezTo>
                  <a:cubicBezTo>
                    <a:pt x="954" y="929"/>
                    <a:pt x="607" y="1275"/>
                    <a:pt x="217" y="1535"/>
                  </a:cubicBezTo>
                  <a:cubicBezTo>
                    <a:pt x="88" y="1636"/>
                    <a:pt x="15" y="1780"/>
                    <a:pt x="15" y="1939"/>
                  </a:cubicBezTo>
                  <a:lnTo>
                    <a:pt x="15" y="2084"/>
                  </a:lnTo>
                  <a:cubicBezTo>
                    <a:pt x="1" y="3339"/>
                    <a:pt x="910" y="4408"/>
                    <a:pt x="2166" y="4595"/>
                  </a:cubicBezTo>
                  <a:cubicBezTo>
                    <a:pt x="1719" y="4133"/>
                    <a:pt x="1473" y="3527"/>
                    <a:pt x="1488" y="2906"/>
                  </a:cubicBezTo>
                  <a:lnTo>
                    <a:pt x="1488" y="1362"/>
                  </a:lnTo>
                  <a:cubicBezTo>
                    <a:pt x="1473" y="1102"/>
                    <a:pt x="1675" y="900"/>
                    <a:pt x="1921" y="871"/>
                  </a:cubicBezTo>
                  <a:cubicBezTo>
                    <a:pt x="2104" y="852"/>
                    <a:pt x="2288" y="843"/>
                    <a:pt x="2472" y="843"/>
                  </a:cubicBezTo>
                  <a:cubicBezTo>
                    <a:pt x="3272" y="843"/>
                    <a:pt x="4069" y="1019"/>
                    <a:pt x="4808" y="1347"/>
                  </a:cubicBezTo>
                  <a:cubicBezTo>
                    <a:pt x="4765" y="1290"/>
                    <a:pt x="4721" y="1232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5" name="Google Shape;20635;p69"/>
            <p:cNvSpPr/>
            <p:nvPr/>
          </p:nvSpPr>
          <p:spPr>
            <a:xfrm>
              <a:off x="873898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361" y="1"/>
                  </a:moveTo>
                  <a:cubicBezTo>
                    <a:pt x="130" y="174"/>
                    <a:pt x="1" y="463"/>
                    <a:pt x="1" y="752"/>
                  </a:cubicBezTo>
                  <a:lnTo>
                    <a:pt x="1" y="2080"/>
                  </a:lnTo>
                  <a:cubicBezTo>
                    <a:pt x="1" y="2210"/>
                    <a:pt x="116" y="2325"/>
                    <a:pt x="246" y="2325"/>
                  </a:cubicBezTo>
                  <a:lnTo>
                    <a:pt x="1718" y="2325"/>
                  </a:lnTo>
                  <a:lnTo>
                    <a:pt x="1718" y="1647"/>
                  </a:lnTo>
                  <a:cubicBezTo>
                    <a:pt x="1718" y="1444"/>
                    <a:pt x="1632" y="1257"/>
                    <a:pt x="1502" y="1127"/>
                  </a:cubicBezTo>
                  <a:lnTo>
                    <a:pt x="361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6" name="Google Shape;20636;p69"/>
            <p:cNvSpPr/>
            <p:nvPr/>
          </p:nvSpPr>
          <p:spPr>
            <a:xfrm>
              <a:off x="1047205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1358" y="1"/>
                  </a:moveTo>
                  <a:lnTo>
                    <a:pt x="218" y="1127"/>
                  </a:lnTo>
                  <a:cubicBezTo>
                    <a:pt x="73" y="1271"/>
                    <a:pt x="1" y="1459"/>
                    <a:pt x="1" y="1647"/>
                  </a:cubicBezTo>
                  <a:lnTo>
                    <a:pt x="1" y="2325"/>
                  </a:lnTo>
                  <a:lnTo>
                    <a:pt x="1473" y="2325"/>
                  </a:lnTo>
                  <a:cubicBezTo>
                    <a:pt x="1603" y="2325"/>
                    <a:pt x="1719" y="2210"/>
                    <a:pt x="1719" y="2080"/>
                  </a:cubicBezTo>
                  <a:lnTo>
                    <a:pt x="1719" y="752"/>
                  </a:lnTo>
                  <a:cubicBezTo>
                    <a:pt x="1719" y="463"/>
                    <a:pt x="1574" y="174"/>
                    <a:pt x="1358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7" name="Google Shape;20637;p69"/>
            <p:cNvSpPr/>
            <p:nvPr/>
          </p:nvSpPr>
          <p:spPr>
            <a:xfrm>
              <a:off x="1092243" y="1531671"/>
              <a:ext cx="179782" cy="188224"/>
            </a:xfrm>
            <a:custGeom>
              <a:avLst/>
              <a:gdLst/>
              <a:ahLst/>
              <a:cxnLst/>
              <a:rect l="l" t="t" r="r" b="b"/>
              <a:pathLst>
                <a:path w="6858" h="7180" extrusionOk="0">
                  <a:moveTo>
                    <a:pt x="737" y="1"/>
                  </a:moveTo>
                  <a:cubicBezTo>
                    <a:pt x="333" y="1"/>
                    <a:pt x="1" y="333"/>
                    <a:pt x="1" y="737"/>
                  </a:cubicBezTo>
                  <a:lnTo>
                    <a:pt x="1" y="4663"/>
                  </a:lnTo>
                  <a:cubicBezTo>
                    <a:pt x="1" y="5067"/>
                    <a:pt x="333" y="5399"/>
                    <a:pt x="737" y="5399"/>
                  </a:cubicBezTo>
                  <a:lnTo>
                    <a:pt x="1473" y="5399"/>
                  </a:lnTo>
                  <a:lnTo>
                    <a:pt x="1069" y="7031"/>
                  </a:lnTo>
                  <a:cubicBezTo>
                    <a:pt x="1047" y="7109"/>
                    <a:pt x="1111" y="7179"/>
                    <a:pt x="1189" y="7179"/>
                  </a:cubicBezTo>
                  <a:cubicBezTo>
                    <a:pt x="1211" y="7179"/>
                    <a:pt x="1234" y="7173"/>
                    <a:pt x="1257" y="7161"/>
                  </a:cubicBezTo>
                  <a:lnTo>
                    <a:pt x="3682" y="5399"/>
                  </a:lnTo>
                  <a:lnTo>
                    <a:pt x="6121" y="5399"/>
                  </a:lnTo>
                  <a:cubicBezTo>
                    <a:pt x="6526" y="5399"/>
                    <a:pt x="6858" y="5067"/>
                    <a:pt x="6858" y="4663"/>
                  </a:cubicBezTo>
                  <a:lnTo>
                    <a:pt x="6858" y="737"/>
                  </a:lnTo>
                  <a:cubicBezTo>
                    <a:pt x="6858" y="333"/>
                    <a:pt x="6540" y="1"/>
                    <a:pt x="612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8" name="Google Shape;20638;p69"/>
            <p:cNvSpPr/>
            <p:nvPr/>
          </p:nvSpPr>
          <p:spPr>
            <a:xfrm>
              <a:off x="1117986" y="1531671"/>
              <a:ext cx="141168" cy="96497"/>
            </a:xfrm>
            <a:custGeom>
              <a:avLst/>
              <a:gdLst/>
              <a:ahLst/>
              <a:cxnLst/>
              <a:rect l="l" t="t" r="r" b="b"/>
              <a:pathLst>
                <a:path w="5385" h="3681" extrusionOk="0">
                  <a:moveTo>
                    <a:pt x="332" y="1"/>
                  </a:moveTo>
                  <a:cubicBezTo>
                    <a:pt x="116" y="376"/>
                    <a:pt x="0" y="795"/>
                    <a:pt x="0" y="1228"/>
                  </a:cubicBezTo>
                  <a:cubicBezTo>
                    <a:pt x="0" y="2620"/>
                    <a:pt x="1135" y="3681"/>
                    <a:pt x="2446" y="3681"/>
                  </a:cubicBezTo>
                  <a:cubicBezTo>
                    <a:pt x="2658" y="3681"/>
                    <a:pt x="2873" y="3653"/>
                    <a:pt x="3090" y="3595"/>
                  </a:cubicBezTo>
                  <a:cubicBezTo>
                    <a:pt x="4634" y="3176"/>
                    <a:pt x="5385" y="1401"/>
                    <a:pt x="457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9" name="Google Shape;20639;p69"/>
            <p:cNvSpPr/>
            <p:nvPr/>
          </p:nvSpPr>
          <p:spPr>
            <a:xfrm>
              <a:off x="1175501" y="1628064"/>
              <a:ext cx="13265" cy="25874"/>
            </a:xfrm>
            <a:custGeom>
              <a:avLst/>
              <a:gdLst/>
              <a:ahLst/>
              <a:cxnLst/>
              <a:rect l="l" t="t" r="r" b="b"/>
              <a:pathLst>
                <a:path w="506" h="987" extrusionOk="0">
                  <a:moveTo>
                    <a:pt x="260" y="1"/>
                  </a:moveTo>
                  <a:cubicBezTo>
                    <a:pt x="138" y="1"/>
                    <a:pt x="15" y="84"/>
                    <a:pt x="15" y="250"/>
                  </a:cubicBezTo>
                  <a:lnTo>
                    <a:pt x="15" y="741"/>
                  </a:lnTo>
                  <a:cubicBezTo>
                    <a:pt x="1" y="871"/>
                    <a:pt x="116" y="986"/>
                    <a:pt x="260" y="986"/>
                  </a:cubicBezTo>
                  <a:cubicBezTo>
                    <a:pt x="390" y="986"/>
                    <a:pt x="491" y="871"/>
                    <a:pt x="506" y="741"/>
                  </a:cubicBezTo>
                  <a:lnTo>
                    <a:pt x="506" y="250"/>
                  </a:lnTo>
                  <a:cubicBezTo>
                    <a:pt x="506" y="84"/>
                    <a:pt x="383" y="1"/>
                    <a:pt x="260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0" name="Google Shape;20640;p69"/>
            <p:cNvSpPr/>
            <p:nvPr/>
          </p:nvSpPr>
          <p:spPr>
            <a:xfrm>
              <a:off x="1130857" y="1512377"/>
              <a:ext cx="102579" cy="102946"/>
            </a:xfrm>
            <a:custGeom>
              <a:avLst/>
              <a:gdLst/>
              <a:ahLst/>
              <a:cxnLst/>
              <a:rect l="l" t="t" r="r" b="b"/>
              <a:pathLst>
                <a:path w="3913" h="3927" extrusionOk="0">
                  <a:moveTo>
                    <a:pt x="1963" y="0"/>
                  </a:moveTo>
                  <a:cubicBezTo>
                    <a:pt x="881" y="0"/>
                    <a:pt x="0" y="881"/>
                    <a:pt x="0" y="1964"/>
                  </a:cubicBezTo>
                  <a:cubicBezTo>
                    <a:pt x="0" y="3046"/>
                    <a:pt x="881" y="3927"/>
                    <a:pt x="1963" y="3927"/>
                  </a:cubicBezTo>
                  <a:cubicBezTo>
                    <a:pt x="3046" y="3927"/>
                    <a:pt x="3912" y="3046"/>
                    <a:pt x="3912" y="1964"/>
                  </a:cubicBezTo>
                  <a:cubicBezTo>
                    <a:pt x="3912" y="881"/>
                    <a:pt x="3046" y="0"/>
                    <a:pt x="196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1" name="Google Shape;20641;p69"/>
            <p:cNvSpPr/>
            <p:nvPr/>
          </p:nvSpPr>
          <p:spPr>
            <a:xfrm>
              <a:off x="1143729" y="1525249"/>
              <a:ext cx="77203" cy="77203"/>
            </a:xfrm>
            <a:custGeom>
              <a:avLst/>
              <a:gdLst/>
              <a:ahLst/>
              <a:cxnLst/>
              <a:rect l="l" t="t" r="r" b="b"/>
              <a:pathLst>
                <a:path w="2945" h="2945" extrusionOk="0">
                  <a:moveTo>
                    <a:pt x="1472" y="0"/>
                  </a:moveTo>
                  <a:cubicBezTo>
                    <a:pt x="650" y="0"/>
                    <a:pt x="0" y="664"/>
                    <a:pt x="0" y="1473"/>
                  </a:cubicBezTo>
                  <a:cubicBezTo>
                    <a:pt x="0" y="2281"/>
                    <a:pt x="650" y="2945"/>
                    <a:pt x="1472" y="2945"/>
                  </a:cubicBezTo>
                  <a:cubicBezTo>
                    <a:pt x="2281" y="2945"/>
                    <a:pt x="2945" y="2281"/>
                    <a:pt x="2945" y="1473"/>
                  </a:cubicBezTo>
                  <a:cubicBezTo>
                    <a:pt x="2945" y="664"/>
                    <a:pt x="2281" y="0"/>
                    <a:pt x="1472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2" name="Google Shape;20642;p69"/>
            <p:cNvSpPr/>
            <p:nvPr/>
          </p:nvSpPr>
          <p:spPr>
            <a:xfrm>
              <a:off x="1155919" y="1557257"/>
              <a:ext cx="52535" cy="58066"/>
            </a:xfrm>
            <a:custGeom>
              <a:avLst/>
              <a:gdLst/>
              <a:ahLst/>
              <a:cxnLst/>
              <a:rect l="l" t="t" r="r" b="b"/>
              <a:pathLst>
                <a:path w="2004" h="2215" extrusionOk="0">
                  <a:moveTo>
                    <a:pt x="1736" y="1"/>
                  </a:moveTo>
                  <a:cubicBezTo>
                    <a:pt x="1625" y="1"/>
                    <a:pt x="1523" y="81"/>
                    <a:pt x="1498" y="194"/>
                  </a:cubicBezTo>
                  <a:lnTo>
                    <a:pt x="1484" y="237"/>
                  </a:lnTo>
                  <a:lnTo>
                    <a:pt x="517" y="237"/>
                  </a:lnTo>
                  <a:lnTo>
                    <a:pt x="502" y="194"/>
                  </a:lnTo>
                  <a:cubicBezTo>
                    <a:pt x="466" y="67"/>
                    <a:pt x="369" y="11"/>
                    <a:pt x="271" y="11"/>
                  </a:cubicBezTo>
                  <a:cubicBezTo>
                    <a:pt x="136" y="11"/>
                    <a:pt x="1" y="119"/>
                    <a:pt x="26" y="295"/>
                  </a:cubicBezTo>
                  <a:lnTo>
                    <a:pt x="430" y="2128"/>
                  </a:lnTo>
                  <a:cubicBezTo>
                    <a:pt x="603" y="2171"/>
                    <a:pt x="776" y="2200"/>
                    <a:pt x="950" y="2200"/>
                  </a:cubicBezTo>
                  <a:lnTo>
                    <a:pt x="632" y="742"/>
                  </a:lnTo>
                  <a:lnTo>
                    <a:pt x="1383" y="742"/>
                  </a:lnTo>
                  <a:lnTo>
                    <a:pt x="1051" y="2215"/>
                  </a:lnTo>
                  <a:cubicBezTo>
                    <a:pt x="1224" y="2200"/>
                    <a:pt x="1397" y="2171"/>
                    <a:pt x="1570" y="2128"/>
                  </a:cubicBezTo>
                  <a:lnTo>
                    <a:pt x="1975" y="309"/>
                  </a:lnTo>
                  <a:cubicBezTo>
                    <a:pt x="2003" y="165"/>
                    <a:pt x="1917" y="35"/>
                    <a:pt x="1787" y="6"/>
                  </a:cubicBezTo>
                  <a:cubicBezTo>
                    <a:pt x="1770" y="2"/>
                    <a:pt x="1753" y="1"/>
                    <a:pt x="1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3" name="Google Shape;20643;p69"/>
            <p:cNvSpPr/>
            <p:nvPr/>
          </p:nvSpPr>
          <p:spPr>
            <a:xfrm>
              <a:off x="1163023" y="1611522"/>
              <a:ext cx="38615" cy="29544"/>
            </a:xfrm>
            <a:custGeom>
              <a:avLst/>
              <a:gdLst/>
              <a:ahLst/>
              <a:cxnLst/>
              <a:rect l="l" t="t" r="r" b="b"/>
              <a:pathLst>
                <a:path w="1473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1227" y="1126"/>
                  </a:lnTo>
                  <a:cubicBezTo>
                    <a:pt x="1357" y="1126"/>
                    <a:pt x="1473" y="1011"/>
                    <a:pt x="1473" y="88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4" name="Google Shape;20644;p69"/>
            <p:cNvSpPr/>
            <p:nvPr/>
          </p:nvSpPr>
          <p:spPr>
            <a:xfrm>
              <a:off x="1163023" y="1611522"/>
              <a:ext cx="19320" cy="29544"/>
            </a:xfrm>
            <a:custGeom>
              <a:avLst/>
              <a:gdLst/>
              <a:ahLst/>
              <a:cxnLst/>
              <a:rect l="l" t="t" r="r" b="b"/>
              <a:pathLst>
                <a:path w="737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736" y="1126"/>
                  </a:lnTo>
                  <a:cubicBezTo>
                    <a:pt x="592" y="1126"/>
                    <a:pt x="477" y="1011"/>
                    <a:pt x="491" y="88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45" name="Google Shape;20645;p69"/>
          <p:cNvGrpSpPr/>
          <p:nvPr/>
        </p:nvGrpSpPr>
        <p:grpSpPr>
          <a:xfrm>
            <a:off x="1424125" y="1515680"/>
            <a:ext cx="246762" cy="347139"/>
            <a:chOff x="1424125" y="1515680"/>
            <a:chExt cx="246762" cy="347139"/>
          </a:xfrm>
        </p:grpSpPr>
        <p:sp>
          <p:nvSpPr>
            <p:cNvPr id="20646" name="Google Shape;20646;p69"/>
            <p:cNvSpPr/>
            <p:nvPr/>
          </p:nvSpPr>
          <p:spPr>
            <a:xfrm>
              <a:off x="1424125" y="1537727"/>
              <a:ext cx="246762" cy="325092"/>
            </a:xfrm>
            <a:custGeom>
              <a:avLst/>
              <a:gdLst/>
              <a:ahLst/>
              <a:cxnLst/>
              <a:rect l="l" t="t" r="r" b="b"/>
              <a:pathLst>
                <a:path w="9413" h="12401" extrusionOk="0">
                  <a:moveTo>
                    <a:pt x="636" y="1"/>
                  </a:moveTo>
                  <a:cubicBezTo>
                    <a:pt x="289" y="1"/>
                    <a:pt x="1" y="289"/>
                    <a:pt x="1" y="636"/>
                  </a:cubicBezTo>
                  <a:lnTo>
                    <a:pt x="1" y="11751"/>
                  </a:lnTo>
                  <a:cubicBezTo>
                    <a:pt x="1" y="12112"/>
                    <a:pt x="289" y="12401"/>
                    <a:pt x="636" y="12401"/>
                  </a:cubicBezTo>
                  <a:lnTo>
                    <a:pt x="8763" y="12401"/>
                  </a:lnTo>
                  <a:cubicBezTo>
                    <a:pt x="9109" y="12401"/>
                    <a:pt x="9398" y="12112"/>
                    <a:pt x="9398" y="11751"/>
                  </a:cubicBezTo>
                  <a:lnTo>
                    <a:pt x="9398" y="650"/>
                  </a:lnTo>
                  <a:cubicBezTo>
                    <a:pt x="9413" y="289"/>
                    <a:pt x="9109" y="1"/>
                    <a:pt x="8749" y="1"/>
                  </a:cubicBezTo>
                  <a:lnTo>
                    <a:pt x="5342" y="1"/>
                  </a:lnTo>
                  <a:cubicBezTo>
                    <a:pt x="5342" y="426"/>
                    <a:pt x="5021" y="639"/>
                    <a:pt x="4699" y="639"/>
                  </a:cubicBezTo>
                  <a:cubicBezTo>
                    <a:pt x="4378" y="639"/>
                    <a:pt x="4057" y="426"/>
                    <a:pt x="40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7" name="Google Shape;20647;p69"/>
            <p:cNvSpPr/>
            <p:nvPr/>
          </p:nvSpPr>
          <p:spPr>
            <a:xfrm>
              <a:off x="1435109" y="1537727"/>
              <a:ext cx="224060" cy="302757"/>
            </a:xfrm>
            <a:custGeom>
              <a:avLst/>
              <a:gdLst/>
              <a:ahLst/>
              <a:cxnLst/>
              <a:rect l="l" t="t" r="r" b="b"/>
              <a:pathLst>
                <a:path w="8547" h="11549" extrusionOk="0">
                  <a:moveTo>
                    <a:pt x="1935" y="1"/>
                  </a:moveTo>
                  <a:lnTo>
                    <a:pt x="1935" y="217"/>
                  </a:lnTo>
                  <a:cubicBezTo>
                    <a:pt x="1935" y="347"/>
                    <a:pt x="1834" y="434"/>
                    <a:pt x="1718" y="434"/>
                  </a:cubicBezTo>
                  <a:lnTo>
                    <a:pt x="433" y="434"/>
                  </a:lnTo>
                  <a:cubicBezTo>
                    <a:pt x="202" y="434"/>
                    <a:pt x="15" y="621"/>
                    <a:pt x="15" y="867"/>
                  </a:cubicBezTo>
                  <a:lnTo>
                    <a:pt x="15" y="11116"/>
                  </a:lnTo>
                  <a:cubicBezTo>
                    <a:pt x="0" y="11347"/>
                    <a:pt x="202" y="11549"/>
                    <a:pt x="433" y="11549"/>
                  </a:cubicBezTo>
                  <a:lnTo>
                    <a:pt x="8127" y="11549"/>
                  </a:lnTo>
                  <a:cubicBezTo>
                    <a:pt x="8358" y="11549"/>
                    <a:pt x="8546" y="11361"/>
                    <a:pt x="8546" y="11116"/>
                  </a:cubicBezTo>
                  <a:lnTo>
                    <a:pt x="8546" y="867"/>
                  </a:lnTo>
                  <a:cubicBezTo>
                    <a:pt x="8546" y="621"/>
                    <a:pt x="8358" y="434"/>
                    <a:pt x="8127" y="434"/>
                  </a:cubicBezTo>
                  <a:lnTo>
                    <a:pt x="6843" y="434"/>
                  </a:lnTo>
                  <a:cubicBezTo>
                    <a:pt x="6727" y="434"/>
                    <a:pt x="6626" y="347"/>
                    <a:pt x="6626" y="217"/>
                  </a:cubicBezTo>
                  <a:lnTo>
                    <a:pt x="6626" y="1"/>
                  </a:lnTo>
                  <a:lnTo>
                    <a:pt x="4923" y="1"/>
                  </a:lnTo>
                  <a:cubicBezTo>
                    <a:pt x="4923" y="426"/>
                    <a:pt x="4602" y="639"/>
                    <a:pt x="4280" y="639"/>
                  </a:cubicBezTo>
                  <a:cubicBezTo>
                    <a:pt x="3959" y="639"/>
                    <a:pt x="3638" y="426"/>
                    <a:pt x="363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8" name="Google Shape;20648;p69"/>
            <p:cNvSpPr/>
            <p:nvPr/>
          </p:nvSpPr>
          <p:spPr>
            <a:xfrm>
              <a:off x="1446460" y="1560429"/>
              <a:ext cx="201724" cy="268704"/>
            </a:xfrm>
            <a:custGeom>
              <a:avLst/>
              <a:gdLst/>
              <a:ahLst/>
              <a:cxnLst/>
              <a:rect l="l" t="t" r="r" b="b"/>
              <a:pathLst>
                <a:path w="7695" h="10250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0033"/>
                  </a:lnTo>
                  <a:cubicBezTo>
                    <a:pt x="0" y="10149"/>
                    <a:pt x="101" y="10250"/>
                    <a:pt x="217" y="10250"/>
                  </a:cubicBezTo>
                  <a:lnTo>
                    <a:pt x="7478" y="10250"/>
                  </a:lnTo>
                  <a:cubicBezTo>
                    <a:pt x="7593" y="10250"/>
                    <a:pt x="7694" y="10149"/>
                    <a:pt x="7694" y="10033"/>
                  </a:cubicBezTo>
                  <a:lnTo>
                    <a:pt x="7694" y="217"/>
                  </a:lnTo>
                  <a:cubicBezTo>
                    <a:pt x="7694" y="102"/>
                    <a:pt x="7593" y="1"/>
                    <a:pt x="74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9" name="Google Shape;20649;p69"/>
            <p:cNvSpPr/>
            <p:nvPr/>
          </p:nvSpPr>
          <p:spPr>
            <a:xfrm>
              <a:off x="1496792" y="1515680"/>
              <a:ext cx="100692" cy="50464"/>
            </a:xfrm>
            <a:custGeom>
              <a:avLst/>
              <a:gdLst/>
              <a:ahLst/>
              <a:cxnLst/>
              <a:rect l="l" t="t" r="r" b="b"/>
              <a:pathLst>
                <a:path w="3841" h="1925" extrusionOk="0">
                  <a:moveTo>
                    <a:pt x="1922" y="527"/>
                  </a:moveTo>
                  <a:cubicBezTo>
                    <a:pt x="2085" y="527"/>
                    <a:pt x="2243" y="649"/>
                    <a:pt x="2252" y="842"/>
                  </a:cubicBezTo>
                  <a:cubicBezTo>
                    <a:pt x="2252" y="1013"/>
                    <a:pt x="2112" y="1170"/>
                    <a:pt x="1927" y="1173"/>
                  </a:cubicBezTo>
                  <a:lnTo>
                    <a:pt x="1927" y="1173"/>
                  </a:lnTo>
                  <a:cubicBezTo>
                    <a:pt x="1644" y="1168"/>
                    <a:pt x="1503" y="825"/>
                    <a:pt x="1689" y="625"/>
                  </a:cubicBezTo>
                  <a:cubicBezTo>
                    <a:pt x="1757" y="558"/>
                    <a:pt x="1840" y="527"/>
                    <a:pt x="1922" y="527"/>
                  </a:cubicBezTo>
                  <a:close/>
                  <a:moveTo>
                    <a:pt x="1926" y="1"/>
                  </a:moveTo>
                  <a:cubicBezTo>
                    <a:pt x="1639" y="1"/>
                    <a:pt x="1350" y="141"/>
                    <a:pt x="1184" y="423"/>
                  </a:cubicBezTo>
                  <a:lnTo>
                    <a:pt x="433" y="423"/>
                  </a:lnTo>
                  <a:cubicBezTo>
                    <a:pt x="202" y="423"/>
                    <a:pt x="15" y="611"/>
                    <a:pt x="0" y="842"/>
                  </a:cubicBezTo>
                  <a:lnTo>
                    <a:pt x="0" y="1693"/>
                  </a:lnTo>
                  <a:cubicBezTo>
                    <a:pt x="0" y="1823"/>
                    <a:pt x="87" y="1924"/>
                    <a:pt x="217" y="1924"/>
                  </a:cubicBezTo>
                  <a:lnTo>
                    <a:pt x="3638" y="1924"/>
                  </a:lnTo>
                  <a:cubicBezTo>
                    <a:pt x="3754" y="1924"/>
                    <a:pt x="3840" y="1823"/>
                    <a:pt x="3840" y="1708"/>
                  </a:cubicBezTo>
                  <a:lnTo>
                    <a:pt x="3840" y="842"/>
                  </a:lnTo>
                  <a:cubicBezTo>
                    <a:pt x="3840" y="611"/>
                    <a:pt x="3652" y="423"/>
                    <a:pt x="3422" y="423"/>
                  </a:cubicBezTo>
                  <a:lnTo>
                    <a:pt x="2656" y="423"/>
                  </a:lnTo>
                  <a:cubicBezTo>
                    <a:pt x="2498" y="141"/>
                    <a:pt x="2213" y="1"/>
                    <a:pt x="192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0" name="Google Shape;20650;p69"/>
            <p:cNvSpPr/>
            <p:nvPr/>
          </p:nvSpPr>
          <p:spPr>
            <a:xfrm>
              <a:off x="1477498" y="1669431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4" y="0"/>
                  </a:moveTo>
                  <a:cubicBezTo>
                    <a:pt x="231" y="0"/>
                    <a:pt x="0" y="245"/>
                    <a:pt x="0" y="534"/>
                  </a:cubicBezTo>
                  <a:cubicBezTo>
                    <a:pt x="0" y="837"/>
                    <a:pt x="231" y="1068"/>
                    <a:pt x="534" y="1068"/>
                  </a:cubicBezTo>
                  <a:cubicBezTo>
                    <a:pt x="823" y="1068"/>
                    <a:pt x="1068" y="837"/>
                    <a:pt x="1068" y="534"/>
                  </a:cubicBezTo>
                  <a:cubicBezTo>
                    <a:pt x="1068" y="245"/>
                    <a:pt x="823" y="0"/>
                    <a:pt x="534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1" name="Google Shape;20651;p69"/>
            <p:cNvSpPr/>
            <p:nvPr/>
          </p:nvSpPr>
          <p:spPr>
            <a:xfrm>
              <a:off x="1477498" y="1719738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2" name="Google Shape;20652;p69"/>
            <p:cNvSpPr/>
            <p:nvPr/>
          </p:nvSpPr>
          <p:spPr>
            <a:xfrm>
              <a:off x="1477498" y="1770071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3" name="Google Shape;20653;p69"/>
            <p:cNvSpPr/>
            <p:nvPr/>
          </p:nvSpPr>
          <p:spPr>
            <a:xfrm>
              <a:off x="1517607" y="1666784"/>
              <a:ext cx="65118" cy="10984"/>
            </a:xfrm>
            <a:custGeom>
              <a:avLst/>
              <a:gdLst/>
              <a:ahLst/>
              <a:cxnLst/>
              <a:rect l="l" t="t" r="r" b="b"/>
              <a:pathLst>
                <a:path w="2484" h="419" extrusionOk="0">
                  <a:moveTo>
                    <a:pt x="275" y="0"/>
                  </a:moveTo>
                  <a:cubicBezTo>
                    <a:pt x="0" y="0"/>
                    <a:pt x="0" y="419"/>
                    <a:pt x="275" y="419"/>
                  </a:cubicBezTo>
                  <a:lnTo>
                    <a:pt x="2194" y="419"/>
                  </a:lnTo>
                  <a:cubicBezTo>
                    <a:pt x="2483" y="419"/>
                    <a:pt x="2483" y="0"/>
                    <a:pt x="219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4" name="Google Shape;20654;p69"/>
            <p:cNvSpPr/>
            <p:nvPr/>
          </p:nvSpPr>
          <p:spPr>
            <a:xfrm>
              <a:off x="1517607" y="1689093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5" name="Google Shape;20655;p69"/>
            <p:cNvSpPr/>
            <p:nvPr/>
          </p:nvSpPr>
          <p:spPr>
            <a:xfrm>
              <a:off x="1517607" y="1717090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6" name="Google Shape;20656;p69"/>
            <p:cNvSpPr/>
            <p:nvPr/>
          </p:nvSpPr>
          <p:spPr>
            <a:xfrm>
              <a:off x="1517607" y="1739425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7" name="Google Shape;20657;p69"/>
            <p:cNvSpPr/>
            <p:nvPr/>
          </p:nvSpPr>
          <p:spPr>
            <a:xfrm>
              <a:off x="1517607" y="1767423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8" name="Google Shape;20658;p69"/>
            <p:cNvSpPr/>
            <p:nvPr/>
          </p:nvSpPr>
          <p:spPr>
            <a:xfrm>
              <a:off x="1517607" y="1789758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0"/>
                  </a:moveTo>
                  <a:cubicBezTo>
                    <a:pt x="0" y="0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0"/>
                    <a:pt x="3696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9" name="Google Shape;20659;p69"/>
            <p:cNvSpPr/>
            <p:nvPr/>
          </p:nvSpPr>
          <p:spPr>
            <a:xfrm>
              <a:off x="1517607" y="1582765"/>
              <a:ext cx="98778" cy="11377"/>
            </a:xfrm>
            <a:custGeom>
              <a:avLst/>
              <a:gdLst/>
              <a:ahLst/>
              <a:cxnLst/>
              <a:rect l="l" t="t" r="r" b="b"/>
              <a:pathLst>
                <a:path w="3768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3479" y="433"/>
                  </a:lnTo>
                  <a:cubicBezTo>
                    <a:pt x="3768" y="433"/>
                    <a:pt x="3768" y="0"/>
                    <a:pt x="34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0" name="Google Shape;20660;p69"/>
            <p:cNvSpPr/>
            <p:nvPr/>
          </p:nvSpPr>
          <p:spPr>
            <a:xfrm>
              <a:off x="1472570" y="1633097"/>
              <a:ext cx="149504" cy="11377"/>
            </a:xfrm>
            <a:custGeom>
              <a:avLst/>
              <a:gdLst/>
              <a:ahLst/>
              <a:cxnLst/>
              <a:rect l="l" t="t" r="r" b="b"/>
              <a:pathLst>
                <a:path w="5703" h="434" extrusionOk="0">
                  <a:moveTo>
                    <a:pt x="289" y="0"/>
                  </a:moveTo>
                  <a:cubicBezTo>
                    <a:pt x="0" y="0"/>
                    <a:pt x="0" y="433"/>
                    <a:pt x="289" y="433"/>
                  </a:cubicBezTo>
                  <a:lnTo>
                    <a:pt x="5414" y="433"/>
                  </a:lnTo>
                  <a:cubicBezTo>
                    <a:pt x="5702" y="433"/>
                    <a:pt x="5702" y="0"/>
                    <a:pt x="541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1" name="Google Shape;20661;p69"/>
            <p:cNvSpPr/>
            <p:nvPr/>
          </p:nvSpPr>
          <p:spPr>
            <a:xfrm>
              <a:off x="1517607" y="1605100"/>
              <a:ext cx="26136" cy="11377"/>
            </a:xfrm>
            <a:custGeom>
              <a:avLst/>
              <a:gdLst/>
              <a:ahLst/>
              <a:cxnLst/>
              <a:rect l="l" t="t" r="r" b="b"/>
              <a:pathLst>
                <a:path w="997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708" y="433"/>
                  </a:lnTo>
                  <a:cubicBezTo>
                    <a:pt x="996" y="433"/>
                    <a:pt x="996" y="0"/>
                    <a:pt x="70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2" name="Google Shape;20662;p69"/>
            <p:cNvSpPr/>
            <p:nvPr/>
          </p:nvSpPr>
          <p:spPr>
            <a:xfrm>
              <a:off x="1550900" y="1605100"/>
              <a:ext cx="37487" cy="11377"/>
            </a:xfrm>
            <a:custGeom>
              <a:avLst/>
              <a:gdLst/>
              <a:ahLst/>
              <a:cxnLst/>
              <a:rect l="l" t="t" r="r" b="b"/>
              <a:pathLst>
                <a:path w="1430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1141" y="433"/>
                  </a:lnTo>
                  <a:cubicBezTo>
                    <a:pt x="1430" y="433"/>
                    <a:pt x="14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3" name="Google Shape;20663;p69"/>
            <p:cNvSpPr/>
            <p:nvPr/>
          </p:nvSpPr>
          <p:spPr>
            <a:xfrm>
              <a:off x="1474457" y="1582765"/>
              <a:ext cx="33712" cy="33712"/>
            </a:xfrm>
            <a:custGeom>
              <a:avLst/>
              <a:gdLst/>
              <a:ahLst/>
              <a:cxnLst/>
              <a:rect l="l" t="t" r="r" b="b"/>
              <a:pathLst>
                <a:path w="1286" h="1286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069"/>
                  </a:lnTo>
                  <a:cubicBezTo>
                    <a:pt x="1" y="1184"/>
                    <a:pt x="102" y="1285"/>
                    <a:pt x="217" y="1285"/>
                  </a:cubicBezTo>
                  <a:lnTo>
                    <a:pt x="1069" y="1285"/>
                  </a:lnTo>
                  <a:cubicBezTo>
                    <a:pt x="1184" y="1285"/>
                    <a:pt x="1285" y="1184"/>
                    <a:pt x="1285" y="1069"/>
                  </a:cubicBezTo>
                  <a:lnTo>
                    <a:pt x="1285" y="217"/>
                  </a:lnTo>
                  <a:cubicBezTo>
                    <a:pt x="1285" y="101"/>
                    <a:pt x="1184" y="0"/>
                    <a:pt x="106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4" name="Google Shape;20664;p69"/>
            <p:cNvSpPr/>
            <p:nvPr/>
          </p:nvSpPr>
          <p:spPr>
            <a:xfrm>
              <a:off x="1496792" y="1555134"/>
              <a:ext cx="100692" cy="11010"/>
            </a:xfrm>
            <a:custGeom>
              <a:avLst/>
              <a:gdLst/>
              <a:ahLst/>
              <a:cxnLst/>
              <a:rect l="l" t="t" r="r" b="b"/>
              <a:pathLst>
                <a:path w="3841" h="420" extrusionOk="0">
                  <a:moveTo>
                    <a:pt x="217" y="1"/>
                  </a:moveTo>
                  <a:cubicBezTo>
                    <a:pt x="101" y="1"/>
                    <a:pt x="0" y="87"/>
                    <a:pt x="0" y="203"/>
                  </a:cubicBezTo>
                  <a:cubicBezTo>
                    <a:pt x="0" y="318"/>
                    <a:pt x="101" y="419"/>
                    <a:pt x="217" y="419"/>
                  </a:cubicBezTo>
                  <a:lnTo>
                    <a:pt x="3638" y="419"/>
                  </a:lnTo>
                  <a:cubicBezTo>
                    <a:pt x="3754" y="419"/>
                    <a:pt x="3840" y="318"/>
                    <a:pt x="3840" y="203"/>
                  </a:cubicBezTo>
                  <a:cubicBezTo>
                    <a:pt x="3840" y="87"/>
                    <a:pt x="3754" y="1"/>
                    <a:pt x="363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5" name="Google Shape;20665;p69"/>
            <p:cNvSpPr/>
            <p:nvPr/>
          </p:nvSpPr>
          <p:spPr>
            <a:xfrm>
              <a:off x="1482794" y="1591075"/>
              <a:ext cx="17040" cy="17066"/>
            </a:xfrm>
            <a:custGeom>
              <a:avLst/>
              <a:gdLst/>
              <a:ahLst/>
              <a:cxnLst/>
              <a:rect l="l" t="t" r="r" b="b"/>
              <a:pathLst>
                <a:path w="650" h="651" extrusionOk="0">
                  <a:moveTo>
                    <a:pt x="332" y="1"/>
                  </a:moveTo>
                  <a:cubicBezTo>
                    <a:pt x="145" y="1"/>
                    <a:pt x="0" y="145"/>
                    <a:pt x="0" y="319"/>
                  </a:cubicBezTo>
                  <a:cubicBezTo>
                    <a:pt x="0" y="506"/>
                    <a:pt x="145" y="651"/>
                    <a:pt x="332" y="651"/>
                  </a:cubicBezTo>
                  <a:cubicBezTo>
                    <a:pt x="505" y="651"/>
                    <a:pt x="650" y="506"/>
                    <a:pt x="650" y="319"/>
                  </a:cubicBezTo>
                  <a:cubicBezTo>
                    <a:pt x="650" y="145"/>
                    <a:pt x="505" y="1"/>
                    <a:pt x="332" y="1"/>
                  </a:cubicBezTo>
                  <a:close/>
                </a:path>
              </a:pathLst>
            </a:custGeom>
            <a:solidFill>
              <a:srgbClr val="A8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66" name="Google Shape;20666;p69"/>
          <p:cNvGrpSpPr/>
          <p:nvPr/>
        </p:nvGrpSpPr>
        <p:grpSpPr>
          <a:xfrm>
            <a:off x="2319498" y="1512744"/>
            <a:ext cx="352697" cy="352723"/>
            <a:chOff x="2319498" y="1512744"/>
            <a:chExt cx="352697" cy="352723"/>
          </a:xfrm>
        </p:grpSpPr>
        <p:sp>
          <p:nvSpPr>
            <p:cNvPr id="20667" name="Google Shape;20667;p69"/>
            <p:cNvSpPr/>
            <p:nvPr/>
          </p:nvSpPr>
          <p:spPr>
            <a:xfrm>
              <a:off x="2319498" y="1512744"/>
              <a:ext cx="352697" cy="352723"/>
            </a:xfrm>
            <a:custGeom>
              <a:avLst/>
              <a:gdLst/>
              <a:ahLst/>
              <a:cxnLst/>
              <a:rect l="l" t="t" r="r" b="b"/>
              <a:pathLst>
                <a:path w="13454" h="13455" extrusionOk="0">
                  <a:moveTo>
                    <a:pt x="6727" y="1"/>
                  </a:moveTo>
                  <a:cubicBezTo>
                    <a:pt x="3017" y="1"/>
                    <a:pt x="0" y="3018"/>
                    <a:pt x="0" y="6728"/>
                  </a:cubicBezTo>
                  <a:cubicBezTo>
                    <a:pt x="0" y="10438"/>
                    <a:pt x="3017" y="13455"/>
                    <a:pt x="6727" y="13455"/>
                  </a:cubicBezTo>
                  <a:cubicBezTo>
                    <a:pt x="10437" y="13455"/>
                    <a:pt x="13454" y="10438"/>
                    <a:pt x="13454" y="6728"/>
                  </a:cubicBezTo>
                  <a:cubicBezTo>
                    <a:pt x="13454" y="3018"/>
                    <a:pt x="10437" y="1"/>
                    <a:pt x="672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8" name="Google Shape;20668;p69"/>
            <p:cNvSpPr/>
            <p:nvPr/>
          </p:nvSpPr>
          <p:spPr>
            <a:xfrm>
              <a:off x="2345975" y="1539248"/>
              <a:ext cx="299742" cy="299742"/>
            </a:xfrm>
            <a:custGeom>
              <a:avLst/>
              <a:gdLst/>
              <a:ahLst/>
              <a:cxnLst/>
              <a:rect l="l" t="t" r="r" b="b"/>
              <a:pathLst>
                <a:path w="11434" h="11434" extrusionOk="0">
                  <a:moveTo>
                    <a:pt x="5717" y="0"/>
                  </a:moveTo>
                  <a:cubicBezTo>
                    <a:pt x="2556" y="0"/>
                    <a:pt x="0" y="2555"/>
                    <a:pt x="0" y="5717"/>
                  </a:cubicBezTo>
                  <a:cubicBezTo>
                    <a:pt x="0" y="8878"/>
                    <a:pt x="2556" y="11433"/>
                    <a:pt x="5717" y="11433"/>
                  </a:cubicBezTo>
                  <a:cubicBezTo>
                    <a:pt x="8878" y="11433"/>
                    <a:pt x="11433" y="8878"/>
                    <a:pt x="11433" y="5717"/>
                  </a:cubicBezTo>
                  <a:cubicBezTo>
                    <a:pt x="11433" y="2555"/>
                    <a:pt x="8878" y="0"/>
                    <a:pt x="5717" y="0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9" name="Google Shape;20669;p69"/>
            <p:cNvSpPr/>
            <p:nvPr/>
          </p:nvSpPr>
          <p:spPr>
            <a:xfrm>
              <a:off x="2490524" y="1560534"/>
              <a:ext cx="11010" cy="133880"/>
            </a:xfrm>
            <a:custGeom>
              <a:avLst/>
              <a:gdLst/>
              <a:ahLst/>
              <a:cxnLst/>
              <a:rect l="l" t="t" r="r" b="b"/>
              <a:pathLst>
                <a:path w="420" h="5107" extrusionOk="0">
                  <a:moveTo>
                    <a:pt x="212" y="0"/>
                  </a:moveTo>
                  <a:cubicBezTo>
                    <a:pt x="116" y="0"/>
                    <a:pt x="22" y="62"/>
                    <a:pt x="15" y="184"/>
                  </a:cubicBezTo>
                  <a:lnTo>
                    <a:pt x="15" y="4905"/>
                  </a:lnTo>
                  <a:cubicBezTo>
                    <a:pt x="1" y="5020"/>
                    <a:pt x="102" y="5107"/>
                    <a:pt x="203" y="5107"/>
                  </a:cubicBezTo>
                  <a:cubicBezTo>
                    <a:pt x="318" y="5107"/>
                    <a:pt x="419" y="5020"/>
                    <a:pt x="419" y="4905"/>
                  </a:cubicBezTo>
                  <a:lnTo>
                    <a:pt x="419" y="184"/>
                  </a:lnTo>
                  <a:cubicBezTo>
                    <a:pt x="405" y="62"/>
                    <a:pt x="308" y="0"/>
                    <a:pt x="21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0" name="Google Shape;20670;p69"/>
            <p:cNvSpPr/>
            <p:nvPr/>
          </p:nvSpPr>
          <p:spPr>
            <a:xfrm>
              <a:off x="2489397" y="1683771"/>
              <a:ext cx="137917" cy="10696"/>
            </a:xfrm>
            <a:custGeom>
              <a:avLst/>
              <a:gdLst/>
              <a:ahLst/>
              <a:cxnLst/>
              <a:rect l="l" t="t" r="r" b="b"/>
              <a:pathLst>
                <a:path w="5261" h="408" extrusionOk="0">
                  <a:moveTo>
                    <a:pt x="5006" y="0"/>
                  </a:moveTo>
                  <a:cubicBezTo>
                    <a:pt x="4998" y="0"/>
                    <a:pt x="4990" y="1"/>
                    <a:pt x="4981" y="2"/>
                  </a:cubicBezTo>
                  <a:lnTo>
                    <a:pt x="246" y="2"/>
                  </a:lnTo>
                  <a:cubicBezTo>
                    <a:pt x="1" y="30"/>
                    <a:pt x="1" y="391"/>
                    <a:pt x="246" y="406"/>
                  </a:cubicBezTo>
                  <a:lnTo>
                    <a:pt x="4981" y="406"/>
                  </a:lnTo>
                  <a:cubicBezTo>
                    <a:pt x="4990" y="407"/>
                    <a:pt x="4998" y="407"/>
                    <a:pt x="5006" y="407"/>
                  </a:cubicBezTo>
                  <a:cubicBezTo>
                    <a:pt x="5261" y="407"/>
                    <a:pt x="5261" y="0"/>
                    <a:pt x="5006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1" name="Google Shape;20671;p69"/>
            <p:cNvSpPr/>
            <p:nvPr/>
          </p:nvSpPr>
          <p:spPr>
            <a:xfrm>
              <a:off x="2383069" y="1576316"/>
              <a:ext cx="280422" cy="262753"/>
            </a:xfrm>
            <a:custGeom>
              <a:avLst/>
              <a:gdLst/>
              <a:ahLst/>
              <a:cxnLst/>
              <a:rect l="l" t="t" r="r" b="b"/>
              <a:pathLst>
                <a:path w="10697" h="10023" extrusionOk="0">
                  <a:moveTo>
                    <a:pt x="8070" y="1"/>
                  </a:moveTo>
                  <a:lnTo>
                    <a:pt x="8070" y="1"/>
                  </a:lnTo>
                  <a:cubicBezTo>
                    <a:pt x="10033" y="2253"/>
                    <a:pt x="9917" y="5674"/>
                    <a:pt x="7795" y="7796"/>
                  </a:cubicBezTo>
                  <a:cubicBezTo>
                    <a:pt x="6686" y="8906"/>
                    <a:pt x="5225" y="9467"/>
                    <a:pt x="3760" y="9467"/>
                  </a:cubicBezTo>
                  <a:cubicBezTo>
                    <a:pt x="2422" y="9467"/>
                    <a:pt x="1082" y="8999"/>
                    <a:pt x="0" y="8056"/>
                  </a:cubicBezTo>
                  <a:lnTo>
                    <a:pt x="0" y="8056"/>
                  </a:lnTo>
                  <a:cubicBezTo>
                    <a:pt x="1131" y="9360"/>
                    <a:pt x="2719" y="10023"/>
                    <a:pt x="4311" y="10023"/>
                  </a:cubicBezTo>
                  <a:cubicBezTo>
                    <a:pt x="5767" y="10023"/>
                    <a:pt x="7227" y="9469"/>
                    <a:pt x="8344" y="8345"/>
                  </a:cubicBezTo>
                  <a:cubicBezTo>
                    <a:pt x="10697" y="6006"/>
                    <a:pt x="10567" y="2166"/>
                    <a:pt x="8070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2" name="Google Shape;20672;p69"/>
            <p:cNvSpPr/>
            <p:nvPr/>
          </p:nvSpPr>
          <p:spPr>
            <a:xfrm>
              <a:off x="2365662" y="1683771"/>
              <a:ext cx="21732" cy="10696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561" y="0"/>
                  </a:moveTo>
                  <a:cubicBezTo>
                    <a:pt x="552" y="0"/>
                    <a:pt x="543" y="1"/>
                    <a:pt x="534" y="2"/>
                  </a:cubicBezTo>
                  <a:lnTo>
                    <a:pt x="246" y="2"/>
                  </a:lnTo>
                  <a:cubicBezTo>
                    <a:pt x="0" y="30"/>
                    <a:pt x="0" y="391"/>
                    <a:pt x="246" y="406"/>
                  </a:cubicBezTo>
                  <a:lnTo>
                    <a:pt x="534" y="406"/>
                  </a:lnTo>
                  <a:cubicBezTo>
                    <a:pt x="543" y="407"/>
                    <a:pt x="552" y="407"/>
                    <a:pt x="561" y="407"/>
                  </a:cubicBezTo>
                  <a:cubicBezTo>
                    <a:pt x="828" y="407"/>
                    <a:pt x="828" y="0"/>
                    <a:pt x="56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3" name="Google Shape;20673;p69"/>
            <p:cNvSpPr/>
            <p:nvPr/>
          </p:nvSpPr>
          <p:spPr>
            <a:xfrm>
              <a:off x="2490524" y="1799589"/>
              <a:ext cx="11377" cy="18613"/>
            </a:xfrm>
            <a:custGeom>
              <a:avLst/>
              <a:gdLst/>
              <a:ahLst/>
              <a:cxnLst/>
              <a:rect l="l" t="t" r="r" b="b"/>
              <a:pathLst>
                <a:path w="434" h="710" extrusionOk="0">
                  <a:moveTo>
                    <a:pt x="217" y="1"/>
                  </a:moveTo>
                  <a:cubicBezTo>
                    <a:pt x="109" y="1"/>
                    <a:pt x="1" y="73"/>
                    <a:pt x="15" y="217"/>
                  </a:cubicBezTo>
                  <a:lnTo>
                    <a:pt x="15" y="506"/>
                  </a:lnTo>
                  <a:cubicBezTo>
                    <a:pt x="1" y="622"/>
                    <a:pt x="102" y="708"/>
                    <a:pt x="203" y="708"/>
                  </a:cubicBezTo>
                  <a:cubicBezTo>
                    <a:pt x="210" y="709"/>
                    <a:pt x="218" y="710"/>
                    <a:pt x="225" y="710"/>
                  </a:cubicBezTo>
                  <a:cubicBezTo>
                    <a:pt x="331" y="710"/>
                    <a:pt x="419" y="615"/>
                    <a:pt x="419" y="520"/>
                  </a:cubicBezTo>
                  <a:lnTo>
                    <a:pt x="419" y="217"/>
                  </a:lnTo>
                  <a:cubicBezTo>
                    <a:pt x="434" y="73"/>
                    <a:pt x="326" y="1"/>
                    <a:pt x="21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4" name="Google Shape;20674;p69"/>
            <p:cNvSpPr/>
            <p:nvPr/>
          </p:nvSpPr>
          <p:spPr>
            <a:xfrm>
              <a:off x="2401393" y="1596554"/>
              <a:ext cx="19163" cy="15755"/>
            </a:xfrm>
            <a:custGeom>
              <a:avLst/>
              <a:gdLst/>
              <a:ahLst/>
              <a:cxnLst/>
              <a:rect l="l" t="t" r="r" b="b"/>
              <a:pathLst>
                <a:path w="731" h="601" extrusionOk="0">
                  <a:moveTo>
                    <a:pt x="268" y="1"/>
                  </a:moveTo>
                  <a:cubicBezTo>
                    <a:pt x="121" y="1"/>
                    <a:pt x="1" y="184"/>
                    <a:pt x="124" y="340"/>
                  </a:cubicBezTo>
                  <a:lnTo>
                    <a:pt x="326" y="543"/>
                  </a:lnTo>
                  <a:cubicBezTo>
                    <a:pt x="369" y="571"/>
                    <a:pt x="413" y="600"/>
                    <a:pt x="470" y="600"/>
                  </a:cubicBezTo>
                  <a:cubicBezTo>
                    <a:pt x="644" y="600"/>
                    <a:pt x="730" y="384"/>
                    <a:pt x="615" y="254"/>
                  </a:cubicBezTo>
                  <a:lnTo>
                    <a:pt x="398" y="52"/>
                  </a:lnTo>
                  <a:cubicBezTo>
                    <a:pt x="356" y="16"/>
                    <a:pt x="311" y="1"/>
                    <a:pt x="268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5" name="Google Shape;20675;p69"/>
            <p:cNvSpPr/>
            <p:nvPr/>
          </p:nvSpPr>
          <p:spPr>
            <a:xfrm>
              <a:off x="2569563" y="1765378"/>
              <a:ext cx="20893" cy="16830"/>
            </a:xfrm>
            <a:custGeom>
              <a:avLst/>
              <a:gdLst/>
              <a:ahLst/>
              <a:cxnLst/>
              <a:rect l="l" t="t" r="r" b="b"/>
              <a:pathLst>
                <a:path w="797" h="642" extrusionOk="0">
                  <a:moveTo>
                    <a:pt x="313" y="0"/>
                  </a:moveTo>
                  <a:cubicBezTo>
                    <a:pt x="149" y="0"/>
                    <a:pt x="1" y="225"/>
                    <a:pt x="176" y="368"/>
                  </a:cubicBezTo>
                  <a:lnTo>
                    <a:pt x="393" y="584"/>
                  </a:lnTo>
                  <a:cubicBezTo>
                    <a:pt x="421" y="613"/>
                    <a:pt x="479" y="642"/>
                    <a:pt x="537" y="642"/>
                  </a:cubicBezTo>
                  <a:cubicBezTo>
                    <a:pt x="710" y="642"/>
                    <a:pt x="797" y="425"/>
                    <a:pt x="681" y="295"/>
                  </a:cubicBezTo>
                  <a:lnTo>
                    <a:pt x="465" y="79"/>
                  </a:lnTo>
                  <a:cubicBezTo>
                    <a:pt x="419" y="23"/>
                    <a:pt x="366" y="0"/>
                    <a:pt x="31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6" name="Google Shape;20676;p69"/>
            <p:cNvSpPr/>
            <p:nvPr/>
          </p:nvSpPr>
          <p:spPr>
            <a:xfrm>
              <a:off x="2571136" y="1595610"/>
              <a:ext cx="20841" cy="16699"/>
            </a:xfrm>
            <a:custGeom>
              <a:avLst/>
              <a:gdLst/>
              <a:ahLst/>
              <a:cxnLst/>
              <a:rect l="l" t="t" r="r" b="b"/>
              <a:pathLst>
                <a:path w="795" h="637" extrusionOk="0">
                  <a:moveTo>
                    <a:pt x="491" y="1"/>
                  </a:moveTo>
                  <a:cubicBezTo>
                    <a:pt x="436" y="1"/>
                    <a:pt x="380" y="26"/>
                    <a:pt x="333" y="88"/>
                  </a:cubicBezTo>
                  <a:lnTo>
                    <a:pt x="116" y="290"/>
                  </a:lnTo>
                  <a:cubicBezTo>
                    <a:pt x="1" y="420"/>
                    <a:pt x="87" y="636"/>
                    <a:pt x="260" y="636"/>
                  </a:cubicBezTo>
                  <a:cubicBezTo>
                    <a:pt x="318" y="636"/>
                    <a:pt x="376" y="607"/>
                    <a:pt x="405" y="579"/>
                  </a:cubicBezTo>
                  <a:lnTo>
                    <a:pt x="621" y="362"/>
                  </a:lnTo>
                  <a:cubicBezTo>
                    <a:pt x="794" y="222"/>
                    <a:pt x="652" y="1"/>
                    <a:pt x="49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7" name="Google Shape;20677;p69"/>
            <p:cNvSpPr/>
            <p:nvPr/>
          </p:nvSpPr>
          <p:spPr>
            <a:xfrm>
              <a:off x="2401236" y="1766296"/>
              <a:ext cx="19583" cy="15913"/>
            </a:xfrm>
            <a:custGeom>
              <a:avLst/>
              <a:gdLst/>
              <a:ahLst/>
              <a:cxnLst/>
              <a:rect l="l" t="t" r="r" b="b"/>
              <a:pathLst>
                <a:path w="747" h="607" extrusionOk="0">
                  <a:moveTo>
                    <a:pt x="456" y="0"/>
                  </a:moveTo>
                  <a:cubicBezTo>
                    <a:pt x="414" y="0"/>
                    <a:pt x="372" y="13"/>
                    <a:pt x="332" y="44"/>
                  </a:cubicBezTo>
                  <a:lnTo>
                    <a:pt x="130" y="260"/>
                  </a:lnTo>
                  <a:cubicBezTo>
                    <a:pt x="0" y="390"/>
                    <a:pt x="87" y="607"/>
                    <a:pt x="274" y="607"/>
                  </a:cubicBezTo>
                  <a:cubicBezTo>
                    <a:pt x="318" y="607"/>
                    <a:pt x="375" y="578"/>
                    <a:pt x="404" y="549"/>
                  </a:cubicBezTo>
                  <a:lnTo>
                    <a:pt x="621" y="333"/>
                  </a:lnTo>
                  <a:cubicBezTo>
                    <a:pt x="746" y="184"/>
                    <a:pt x="611" y="0"/>
                    <a:pt x="45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8" name="Google Shape;20678;p69"/>
            <p:cNvSpPr/>
            <p:nvPr/>
          </p:nvSpPr>
          <p:spPr>
            <a:xfrm>
              <a:off x="2373160" y="1634985"/>
              <a:ext cx="23174" cy="14025"/>
            </a:xfrm>
            <a:custGeom>
              <a:avLst/>
              <a:gdLst/>
              <a:ahLst/>
              <a:cxnLst/>
              <a:rect l="l" t="t" r="r" b="b"/>
              <a:pathLst>
                <a:path w="884" h="535" extrusionOk="0">
                  <a:moveTo>
                    <a:pt x="303" y="0"/>
                  </a:moveTo>
                  <a:cubicBezTo>
                    <a:pt x="104" y="0"/>
                    <a:pt x="0" y="330"/>
                    <a:pt x="248" y="405"/>
                  </a:cubicBezTo>
                  <a:lnTo>
                    <a:pt x="523" y="520"/>
                  </a:lnTo>
                  <a:cubicBezTo>
                    <a:pt x="551" y="520"/>
                    <a:pt x="566" y="535"/>
                    <a:pt x="595" y="535"/>
                  </a:cubicBezTo>
                  <a:cubicBezTo>
                    <a:pt x="811" y="535"/>
                    <a:pt x="883" y="231"/>
                    <a:pt x="681" y="145"/>
                  </a:cubicBezTo>
                  <a:lnTo>
                    <a:pt x="407" y="29"/>
                  </a:lnTo>
                  <a:cubicBezTo>
                    <a:pt x="370" y="9"/>
                    <a:pt x="335" y="0"/>
                    <a:pt x="30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9" name="Google Shape;20679;p69"/>
            <p:cNvSpPr/>
            <p:nvPr/>
          </p:nvSpPr>
          <p:spPr>
            <a:xfrm>
              <a:off x="2595516" y="1729333"/>
              <a:ext cx="21811" cy="13527"/>
            </a:xfrm>
            <a:custGeom>
              <a:avLst/>
              <a:gdLst/>
              <a:ahLst/>
              <a:cxnLst/>
              <a:rect l="l" t="t" r="r" b="b"/>
              <a:pathLst>
                <a:path w="832" h="516" extrusionOk="0">
                  <a:moveTo>
                    <a:pt x="291" y="0"/>
                  </a:moveTo>
                  <a:cubicBezTo>
                    <a:pt x="100" y="0"/>
                    <a:pt x="1" y="281"/>
                    <a:pt x="197" y="386"/>
                  </a:cubicBezTo>
                  <a:lnTo>
                    <a:pt x="471" y="501"/>
                  </a:lnTo>
                  <a:cubicBezTo>
                    <a:pt x="500" y="516"/>
                    <a:pt x="529" y="516"/>
                    <a:pt x="557" y="516"/>
                  </a:cubicBezTo>
                  <a:cubicBezTo>
                    <a:pt x="774" y="516"/>
                    <a:pt x="832" y="212"/>
                    <a:pt x="630" y="126"/>
                  </a:cubicBezTo>
                  <a:lnTo>
                    <a:pt x="355" y="10"/>
                  </a:lnTo>
                  <a:cubicBezTo>
                    <a:pt x="333" y="3"/>
                    <a:pt x="312" y="0"/>
                    <a:pt x="29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0" name="Google Shape;20680;p69"/>
            <p:cNvSpPr/>
            <p:nvPr/>
          </p:nvSpPr>
          <p:spPr>
            <a:xfrm>
              <a:off x="2535195" y="1570129"/>
              <a:ext cx="15650" cy="17197"/>
            </a:xfrm>
            <a:custGeom>
              <a:avLst/>
              <a:gdLst/>
              <a:ahLst/>
              <a:cxnLst/>
              <a:rect l="l" t="t" r="r" b="b"/>
              <a:pathLst>
                <a:path w="597" h="656" extrusionOk="0">
                  <a:moveTo>
                    <a:pt x="345" y="1"/>
                  </a:moveTo>
                  <a:cubicBezTo>
                    <a:pt x="279" y="1"/>
                    <a:pt x="213" y="32"/>
                    <a:pt x="173" y="107"/>
                  </a:cubicBezTo>
                  <a:lnTo>
                    <a:pt x="58" y="381"/>
                  </a:lnTo>
                  <a:cubicBezTo>
                    <a:pt x="0" y="511"/>
                    <a:pt x="87" y="656"/>
                    <a:pt x="231" y="656"/>
                  </a:cubicBezTo>
                  <a:lnTo>
                    <a:pt x="246" y="656"/>
                  </a:lnTo>
                  <a:cubicBezTo>
                    <a:pt x="332" y="656"/>
                    <a:pt x="390" y="612"/>
                    <a:pt x="433" y="540"/>
                  </a:cubicBezTo>
                  <a:lnTo>
                    <a:pt x="549" y="266"/>
                  </a:lnTo>
                  <a:cubicBezTo>
                    <a:pt x="596" y="115"/>
                    <a:pt x="470" y="1"/>
                    <a:pt x="345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1" name="Google Shape;20681;p69"/>
            <p:cNvSpPr/>
            <p:nvPr/>
          </p:nvSpPr>
          <p:spPr>
            <a:xfrm>
              <a:off x="2441345" y="1790099"/>
              <a:ext cx="16463" cy="18219"/>
            </a:xfrm>
            <a:custGeom>
              <a:avLst/>
              <a:gdLst/>
              <a:ahLst/>
              <a:cxnLst/>
              <a:rect l="l" t="t" r="r" b="b"/>
              <a:pathLst>
                <a:path w="628" h="695" extrusionOk="0">
                  <a:moveTo>
                    <a:pt x="349" y="1"/>
                  </a:moveTo>
                  <a:cubicBezTo>
                    <a:pt x="272" y="1"/>
                    <a:pt x="195" y="43"/>
                    <a:pt x="159" y="146"/>
                  </a:cubicBezTo>
                  <a:lnTo>
                    <a:pt x="58" y="421"/>
                  </a:lnTo>
                  <a:cubicBezTo>
                    <a:pt x="0" y="550"/>
                    <a:pt x="87" y="695"/>
                    <a:pt x="231" y="695"/>
                  </a:cubicBezTo>
                  <a:lnTo>
                    <a:pt x="246" y="695"/>
                  </a:lnTo>
                  <a:cubicBezTo>
                    <a:pt x="318" y="695"/>
                    <a:pt x="390" y="652"/>
                    <a:pt x="419" y="579"/>
                  </a:cubicBezTo>
                  <a:lnTo>
                    <a:pt x="534" y="305"/>
                  </a:lnTo>
                  <a:cubicBezTo>
                    <a:pt x="627" y="138"/>
                    <a:pt x="487" y="1"/>
                    <a:pt x="34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2" name="Google Shape;20682;p69"/>
            <p:cNvSpPr/>
            <p:nvPr/>
          </p:nvSpPr>
          <p:spPr>
            <a:xfrm>
              <a:off x="2443521" y="1569290"/>
              <a:ext cx="15624" cy="17276"/>
            </a:xfrm>
            <a:custGeom>
              <a:avLst/>
              <a:gdLst/>
              <a:ahLst/>
              <a:cxnLst/>
              <a:rect l="l" t="t" r="r" b="b"/>
              <a:pathLst>
                <a:path w="596" h="659" extrusionOk="0">
                  <a:moveTo>
                    <a:pt x="252" y="0"/>
                  </a:moveTo>
                  <a:cubicBezTo>
                    <a:pt x="128" y="0"/>
                    <a:pt x="1" y="111"/>
                    <a:pt x="47" y="269"/>
                  </a:cubicBezTo>
                  <a:lnTo>
                    <a:pt x="163" y="529"/>
                  </a:lnTo>
                  <a:cubicBezTo>
                    <a:pt x="191" y="601"/>
                    <a:pt x="264" y="659"/>
                    <a:pt x="336" y="659"/>
                  </a:cubicBezTo>
                  <a:lnTo>
                    <a:pt x="350" y="659"/>
                  </a:lnTo>
                  <a:cubicBezTo>
                    <a:pt x="495" y="659"/>
                    <a:pt x="596" y="514"/>
                    <a:pt x="538" y="384"/>
                  </a:cubicBezTo>
                  <a:lnTo>
                    <a:pt x="422" y="110"/>
                  </a:lnTo>
                  <a:cubicBezTo>
                    <a:pt x="387" y="3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3" name="Google Shape;20683;p69"/>
            <p:cNvSpPr/>
            <p:nvPr/>
          </p:nvSpPr>
          <p:spPr>
            <a:xfrm>
              <a:off x="2532416" y="1791121"/>
              <a:ext cx="16411" cy="18351"/>
            </a:xfrm>
            <a:custGeom>
              <a:avLst/>
              <a:gdLst/>
              <a:ahLst/>
              <a:cxnLst/>
              <a:rect l="l" t="t" r="r" b="b"/>
              <a:pathLst>
                <a:path w="626" h="700" extrusionOk="0">
                  <a:moveTo>
                    <a:pt x="277" y="1"/>
                  </a:moveTo>
                  <a:cubicBezTo>
                    <a:pt x="140" y="1"/>
                    <a:pt x="0" y="131"/>
                    <a:pt x="92" y="295"/>
                  </a:cubicBezTo>
                  <a:lnTo>
                    <a:pt x="193" y="569"/>
                  </a:lnTo>
                  <a:cubicBezTo>
                    <a:pt x="222" y="641"/>
                    <a:pt x="294" y="699"/>
                    <a:pt x="380" y="699"/>
                  </a:cubicBezTo>
                  <a:lnTo>
                    <a:pt x="395" y="699"/>
                  </a:lnTo>
                  <a:cubicBezTo>
                    <a:pt x="525" y="685"/>
                    <a:pt x="626" y="555"/>
                    <a:pt x="568" y="425"/>
                  </a:cubicBezTo>
                  <a:lnTo>
                    <a:pt x="467" y="151"/>
                  </a:lnTo>
                  <a:cubicBezTo>
                    <a:pt x="435" y="45"/>
                    <a:pt x="357" y="1"/>
                    <a:pt x="27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4" name="Google Shape;20684;p69"/>
            <p:cNvSpPr/>
            <p:nvPr/>
          </p:nvSpPr>
          <p:spPr>
            <a:xfrm>
              <a:off x="2596486" y="1637370"/>
              <a:ext cx="21785" cy="13527"/>
            </a:xfrm>
            <a:custGeom>
              <a:avLst/>
              <a:gdLst/>
              <a:ahLst/>
              <a:cxnLst/>
              <a:rect l="l" t="t" r="r" b="b"/>
              <a:pathLst>
                <a:path w="831" h="516" extrusionOk="0">
                  <a:moveTo>
                    <a:pt x="539" y="1"/>
                  </a:moveTo>
                  <a:cubicBezTo>
                    <a:pt x="519" y="1"/>
                    <a:pt x="499" y="4"/>
                    <a:pt x="477" y="10"/>
                  </a:cubicBezTo>
                  <a:lnTo>
                    <a:pt x="203" y="126"/>
                  </a:lnTo>
                  <a:cubicBezTo>
                    <a:pt x="1" y="213"/>
                    <a:pt x="59" y="516"/>
                    <a:pt x="275" y="516"/>
                  </a:cubicBezTo>
                  <a:cubicBezTo>
                    <a:pt x="304" y="516"/>
                    <a:pt x="333" y="516"/>
                    <a:pt x="347" y="501"/>
                  </a:cubicBezTo>
                  <a:lnTo>
                    <a:pt x="621" y="400"/>
                  </a:lnTo>
                  <a:cubicBezTo>
                    <a:pt x="831" y="295"/>
                    <a:pt x="732" y="1"/>
                    <a:pt x="53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5" name="Google Shape;20685;p69"/>
            <p:cNvSpPr/>
            <p:nvPr/>
          </p:nvSpPr>
          <p:spPr>
            <a:xfrm>
              <a:off x="2373606" y="1727052"/>
              <a:ext cx="22859" cy="13920"/>
            </a:xfrm>
            <a:custGeom>
              <a:avLst/>
              <a:gdLst/>
              <a:ahLst/>
              <a:cxnLst/>
              <a:rect l="l" t="t" r="r" b="b"/>
              <a:pathLst>
                <a:path w="872" h="531" extrusionOk="0">
                  <a:moveTo>
                    <a:pt x="575" y="0"/>
                  </a:moveTo>
                  <a:cubicBezTo>
                    <a:pt x="544" y="0"/>
                    <a:pt x="511" y="8"/>
                    <a:pt x="477" y="25"/>
                  </a:cubicBezTo>
                  <a:lnTo>
                    <a:pt x="202" y="141"/>
                  </a:lnTo>
                  <a:cubicBezTo>
                    <a:pt x="0" y="213"/>
                    <a:pt x="58" y="516"/>
                    <a:pt x="289" y="530"/>
                  </a:cubicBezTo>
                  <a:cubicBezTo>
                    <a:pt x="303" y="530"/>
                    <a:pt x="332" y="516"/>
                    <a:pt x="361" y="516"/>
                  </a:cubicBezTo>
                  <a:lnTo>
                    <a:pt x="621" y="400"/>
                  </a:lnTo>
                  <a:cubicBezTo>
                    <a:pt x="871" y="325"/>
                    <a:pt x="774" y="0"/>
                    <a:pt x="57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86" name="Google Shape;20686;p69"/>
          <p:cNvGrpSpPr/>
          <p:nvPr/>
        </p:nvGrpSpPr>
        <p:grpSpPr>
          <a:xfrm>
            <a:off x="4236601" y="1512666"/>
            <a:ext cx="312981" cy="352697"/>
            <a:chOff x="4236601" y="1512666"/>
            <a:chExt cx="312981" cy="352697"/>
          </a:xfrm>
        </p:grpSpPr>
        <p:sp>
          <p:nvSpPr>
            <p:cNvPr id="20687" name="Google Shape;20687;p69"/>
            <p:cNvSpPr/>
            <p:nvPr/>
          </p:nvSpPr>
          <p:spPr>
            <a:xfrm>
              <a:off x="4236601" y="1512666"/>
              <a:ext cx="312981" cy="352697"/>
            </a:xfrm>
            <a:custGeom>
              <a:avLst/>
              <a:gdLst/>
              <a:ahLst/>
              <a:cxnLst/>
              <a:rect l="l" t="t" r="r" b="b"/>
              <a:pathLst>
                <a:path w="11939" h="13454" extrusionOk="0">
                  <a:moveTo>
                    <a:pt x="5969" y="0"/>
                  </a:moveTo>
                  <a:cubicBezTo>
                    <a:pt x="5933" y="0"/>
                    <a:pt x="5897" y="11"/>
                    <a:pt x="5861" y="33"/>
                  </a:cubicBezTo>
                  <a:cubicBezTo>
                    <a:pt x="5832" y="47"/>
                    <a:pt x="2743" y="1895"/>
                    <a:pt x="404" y="1895"/>
                  </a:cubicBezTo>
                  <a:cubicBezTo>
                    <a:pt x="303" y="1895"/>
                    <a:pt x="217" y="1967"/>
                    <a:pt x="202" y="2068"/>
                  </a:cubicBezTo>
                  <a:cubicBezTo>
                    <a:pt x="0" y="3656"/>
                    <a:pt x="58" y="5273"/>
                    <a:pt x="390" y="6846"/>
                  </a:cubicBezTo>
                  <a:cubicBezTo>
                    <a:pt x="650" y="8218"/>
                    <a:pt x="1198" y="9517"/>
                    <a:pt x="2007" y="10657"/>
                  </a:cubicBezTo>
                  <a:cubicBezTo>
                    <a:pt x="2988" y="11971"/>
                    <a:pt x="4345" y="12952"/>
                    <a:pt x="5919" y="13443"/>
                  </a:cubicBezTo>
                  <a:cubicBezTo>
                    <a:pt x="5933" y="13450"/>
                    <a:pt x="5951" y="13454"/>
                    <a:pt x="5971" y="13454"/>
                  </a:cubicBezTo>
                  <a:cubicBezTo>
                    <a:pt x="5991" y="13454"/>
                    <a:pt x="6012" y="13450"/>
                    <a:pt x="6034" y="13443"/>
                  </a:cubicBezTo>
                  <a:cubicBezTo>
                    <a:pt x="7608" y="12952"/>
                    <a:pt x="8964" y="11971"/>
                    <a:pt x="9946" y="10657"/>
                  </a:cubicBezTo>
                  <a:cubicBezTo>
                    <a:pt x="10754" y="9517"/>
                    <a:pt x="11303" y="8218"/>
                    <a:pt x="11563" y="6846"/>
                  </a:cubicBezTo>
                  <a:cubicBezTo>
                    <a:pt x="11880" y="5273"/>
                    <a:pt x="11938" y="3656"/>
                    <a:pt x="11736" y="2068"/>
                  </a:cubicBezTo>
                  <a:cubicBezTo>
                    <a:pt x="11722" y="1967"/>
                    <a:pt x="11635" y="1895"/>
                    <a:pt x="11534" y="1895"/>
                  </a:cubicBezTo>
                  <a:cubicBezTo>
                    <a:pt x="9195" y="1895"/>
                    <a:pt x="6106" y="47"/>
                    <a:pt x="6077" y="33"/>
                  </a:cubicBezTo>
                  <a:cubicBezTo>
                    <a:pt x="6041" y="11"/>
                    <a:pt x="6005" y="0"/>
                    <a:pt x="59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8" name="Google Shape;20688;p69"/>
            <p:cNvSpPr/>
            <p:nvPr/>
          </p:nvSpPr>
          <p:spPr>
            <a:xfrm>
              <a:off x="4383798" y="1561557"/>
              <a:ext cx="165784" cy="303806"/>
            </a:xfrm>
            <a:custGeom>
              <a:avLst/>
              <a:gdLst/>
              <a:ahLst/>
              <a:cxnLst/>
              <a:rect l="l" t="t" r="r" b="b"/>
              <a:pathLst>
                <a:path w="6324" h="11589" extrusionOk="0">
                  <a:moveTo>
                    <a:pt x="5385" y="1"/>
                  </a:moveTo>
                  <a:cubicBezTo>
                    <a:pt x="5573" y="1618"/>
                    <a:pt x="5500" y="3249"/>
                    <a:pt x="5183" y="4837"/>
                  </a:cubicBezTo>
                  <a:cubicBezTo>
                    <a:pt x="4909" y="6251"/>
                    <a:pt x="4331" y="7608"/>
                    <a:pt x="3494" y="8792"/>
                  </a:cubicBezTo>
                  <a:cubicBezTo>
                    <a:pt x="2599" y="10005"/>
                    <a:pt x="1401" y="10929"/>
                    <a:pt x="0" y="11477"/>
                  </a:cubicBezTo>
                  <a:cubicBezTo>
                    <a:pt x="87" y="11520"/>
                    <a:pt x="188" y="11549"/>
                    <a:pt x="289" y="11578"/>
                  </a:cubicBezTo>
                  <a:cubicBezTo>
                    <a:pt x="311" y="11585"/>
                    <a:pt x="332" y="11589"/>
                    <a:pt x="354" y="11589"/>
                  </a:cubicBezTo>
                  <a:cubicBezTo>
                    <a:pt x="376" y="11589"/>
                    <a:pt x="397" y="11585"/>
                    <a:pt x="419" y="11578"/>
                  </a:cubicBezTo>
                  <a:cubicBezTo>
                    <a:pt x="1978" y="11087"/>
                    <a:pt x="3349" y="10106"/>
                    <a:pt x="4317" y="8792"/>
                  </a:cubicBezTo>
                  <a:cubicBezTo>
                    <a:pt x="5125" y="7652"/>
                    <a:pt x="5674" y="6353"/>
                    <a:pt x="5948" y="4981"/>
                  </a:cubicBezTo>
                  <a:cubicBezTo>
                    <a:pt x="6265" y="3408"/>
                    <a:pt x="6323" y="1791"/>
                    <a:pt x="6121" y="203"/>
                  </a:cubicBezTo>
                  <a:cubicBezTo>
                    <a:pt x="6107" y="102"/>
                    <a:pt x="6020" y="30"/>
                    <a:pt x="5919" y="30"/>
                  </a:cubicBezTo>
                  <a:cubicBezTo>
                    <a:pt x="5746" y="30"/>
                    <a:pt x="5558" y="15"/>
                    <a:pt x="5385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9" name="Google Shape;20689;p69"/>
            <p:cNvSpPr/>
            <p:nvPr/>
          </p:nvSpPr>
          <p:spPr>
            <a:xfrm>
              <a:off x="4267246" y="1546326"/>
              <a:ext cx="251664" cy="283856"/>
            </a:xfrm>
            <a:custGeom>
              <a:avLst/>
              <a:gdLst/>
              <a:ahLst/>
              <a:cxnLst/>
              <a:rect l="l" t="t" r="r" b="b"/>
              <a:pathLst>
                <a:path w="9600" h="10828" extrusionOk="0">
                  <a:moveTo>
                    <a:pt x="4798" y="1"/>
                  </a:moveTo>
                  <a:cubicBezTo>
                    <a:pt x="4764" y="1"/>
                    <a:pt x="4728" y="12"/>
                    <a:pt x="4692" y="33"/>
                  </a:cubicBezTo>
                  <a:cubicBezTo>
                    <a:pt x="4677" y="48"/>
                    <a:pt x="2209" y="1520"/>
                    <a:pt x="347" y="1520"/>
                  </a:cubicBezTo>
                  <a:cubicBezTo>
                    <a:pt x="260" y="1520"/>
                    <a:pt x="174" y="1592"/>
                    <a:pt x="159" y="1679"/>
                  </a:cubicBezTo>
                  <a:cubicBezTo>
                    <a:pt x="0" y="2964"/>
                    <a:pt x="44" y="4263"/>
                    <a:pt x="303" y="5519"/>
                  </a:cubicBezTo>
                  <a:cubicBezTo>
                    <a:pt x="506" y="6616"/>
                    <a:pt x="953" y="7670"/>
                    <a:pt x="1603" y="8579"/>
                  </a:cubicBezTo>
                  <a:cubicBezTo>
                    <a:pt x="2382" y="9633"/>
                    <a:pt x="3479" y="10427"/>
                    <a:pt x="4735" y="10817"/>
                  </a:cubicBezTo>
                  <a:cubicBezTo>
                    <a:pt x="4757" y="10824"/>
                    <a:pt x="4778" y="10827"/>
                    <a:pt x="4800" y="10827"/>
                  </a:cubicBezTo>
                  <a:cubicBezTo>
                    <a:pt x="4822" y="10827"/>
                    <a:pt x="4843" y="10824"/>
                    <a:pt x="4865" y="10817"/>
                  </a:cubicBezTo>
                  <a:cubicBezTo>
                    <a:pt x="6121" y="10427"/>
                    <a:pt x="7218" y="9633"/>
                    <a:pt x="7998" y="8579"/>
                  </a:cubicBezTo>
                  <a:cubicBezTo>
                    <a:pt x="8647" y="7670"/>
                    <a:pt x="9095" y="6616"/>
                    <a:pt x="9297" y="5519"/>
                  </a:cubicBezTo>
                  <a:cubicBezTo>
                    <a:pt x="9557" y="4263"/>
                    <a:pt x="9600" y="2964"/>
                    <a:pt x="9441" y="1679"/>
                  </a:cubicBezTo>
                  <a:cubicBezTo>
                    <a:pt x="9427" y="1592"/>
                    <a:pt x="9340" y="1520"/>
                    <a:pt x="9253" y="1520"/>
                  </a:cubicBezTo>
                  <a:cubicBezTo>
                    <a:pt x="7391" y="1520"/>
                    <a:pt x="4923" y="48"/>
                    <a:pt x="4894" y="33"/>
                  </a:cubicBezTo>
                  <a:cubicBezTo>
                    <a:pt x="4865" y="12"/>
                    <a:pt x="4833" y="1"/>
                    <a:pt x="479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0" name="Google Shape;20690;p69"/>
            <p:cNvSpPr/>
            <p:nvPr/>
          </p:nvSpPr>
          <p:spPr>
            <a:xfrm>
              <a:off x="4388726" y="1585019"/>
              <a:ext cx="130184" cy="245163"/>
            </a:xfrm>
            <a:custGeom>
              <a:avLst/>
              <a:gdLst/>
              <a:ahLst/>
              <a:cxnLst/>
              <a:rect l="l" t="t" r="r" b="b"/>
              <a:pathLst>
                <a:path w="4966" h="9352" extrusionOk="0">
                  <a:moveTo>
                    <a:pt x="4071" y="1"/>
                  </a:moveTo>
                  <a:cubicBezTo>
                    <a:pt x="4215" y="1315"/>
                    <a:pt x="4143" y="2643"/>
                    <a:pt x="3898" y="3927"/>
                  </a:cubicBezTo>
                  <a:cubicBezTo>
                    <a:pt x="3667" y="5126"/>
                    <a:pt x="3190" y="6251"/>
                    <a:pt x="2483" y="7248"/>
                  </a:cubicBezTo>
                  <a:cubicBezTo>
                    <a:pt x="1833" y="8128"/>
                    <a:pt x="982" y="8835"/>
                    <a:pt x="0" y="9312"/>
                  </a:cubicBezTo>
                  <a:lnTo>
                    <a:pt x="116" y="9341"/>
                  </a:lnTo>
                  <a:cubicBezTo>
                    <a:pt x="130" y="9348"/>
                    <a:pt x="148" y="9351"/>
                    <a:pt x="168" y="9351"/>
                  </a:cubicBezTo>
                  <a:cubicBezTo>
                    <a:pt x="188" y="9351"/>
                    <a:pt x="209" y="9348"/>
                    <a:pt x="231" y="9341"/>
                  </a:cubicBezTo>
                  <a:cubicBezTo>
                    <a:pt x="1487" y="8951"/>
                    <a:pt x="2584" y="8157"/>
                    <a:pt x="3364" y="7103"/>
                  </a:cubicBezTo>
                  <a:cubicBezTo>
                    <a:pt x="4013" y="6194"/>
                    <a:pt x="4461" y="5140"/>
                    <a:pt x="4677" y="4043"/>
                  </a:cubicBezTo>
                  <a:cubicBezTo>
                    <a:pt x="4923" y="2787"/>
                    <a:pt x="4966" y="1488"/>
                    <a:pt x="4807" y="203"/>
                  </a:cubicBezTo>
                  <a:cubicBezTo>
                    <a:pt x="4793" y="116"/>
                    <a:pt x="4706" y="44"/>
                    <a:pt x="4619" y="44"/>
                  </a:cubicBezTo>
                  <a:cubicBezTo>
                    <a:pt x="4432" y="44"/>
                    <a:pt x="4244" y="30"/>
                    <a:pt x="407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1" name="Google Shape;20691;p69"/>
            <p:cNvSpPr/>
            <p:nvPr/>
          </p:nvSpPr>
          <p:spPr>
            <a:xfrm>
              <a:off x="4330817" y="1674727"/>
              <a:ext cx="124521" cy="84019"/>
            </a:xfrm>
            <a:custGeom>
              <a:avLst/>
              <a:gdLst/>
              <a:ahLst/>
              <a:cxnLst/>
              <a:rect l="l" t="t" r="r" b="b"/>
              <a:pathLst>
                <a:path w="4750" h="3205" extrusionOk="0">
                  <a:moveTo>
                    <a:pt x="2382" y="0"/>
                  </a:moveTo>
                  <a:cubicBezTo>
                    <a:pt x="1083" y="15"/>
                    <a:pt x="0" y="1068"/>
                    <a:pt x="0" y="2295"/>
                  </a:cubicBezTo>
                  <a:lnTo>
                    <a:pt x="0" y="3003"/>
                  </a:lnTo>
                  <a:cubicBezTo>
                    <a:pt x="0" y="3104"/>
                    <a:pt x="87" y="3205"/>
                    <a:pt x="203" y="3205"/>
                  </a:cubicBezTo>
                  <a:lnTo>
                    <a:pt x="4562" y="3205"/>
                  </a:lnTo>
                  <a:cubicBezTo>
                    <a:pt x="4663" y="3205"/>
                    <a:pt x="4750" y="3104"/>
                    <a:pt x="4750" y="3003"/>
                  </a:cubicBezTo>
                  <a:lnTo>
                    <a:pt x="4750" y="2295"/>
                  </a:lnTo>
                  <a:cubicBezTo>
                    <a:pt x="4750" y="1068"/>
                    <a:pt x="3667" y="15"/>
                    <a:pt x="2382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2" name="Google Shape;20692;p69"/>
            <p:cNvSpPr/>
            <p:nvPr/>
          </p:nvSpPr>
          <p:spPr>
            <a:xfrm>
              <a:off x="4383798" y="1674727"/>
              <a:ext cx="71934" cy="84019"/>
            </a:xfrm>
            <a:custGeom>
              <a:avLst/>
              <a:gdLst/>
              <a:ahLst/>
              <a:cxnLst/>
              <a:rect l="l" t="t" r="r" b="b"/>
              <a:pathLst>
                <a:path w="2744" h="3205" extrusionOk="0">
                  <a:moveTo>
                    <a:pt x="361" y="0"/>
                  </a:moveTo>
                  <a:cubicBezTo>
                    <a:pt x="231" y="0"/>
                    <a:pt x="116" y="15"/>
                    <a:pt x="0" y="29"/>
                  </a:cubicBezTo>
                  <a:cubicBezTo>
                    <a:pt x="1112" y="217"/>
                    <a:pt x="2007" y="1184"/>
                    <a:pt x="2007" y="2310"/>
                  </a:cubicBezTo>
                  <a:lnTo>
                    <a:pt x="2007" y="3003"/>
                  </a:lnTo>
                  <a:cubicBezTo>
                    <a:pt x="2007" y="3118"/>
                    <a:pt x="1920" y="3205"/>
                    <a:pt x="1805" y="3205"/>
                  </a:cubicBezTo>
                  <a:lnTo>
                    <a:pt x="2541" y="3205"/>
                  </a:lnTo>
                  <a:cubicBezTo>
                    <a:pt x="2657" y="3205"/>
                    <a:pt x="2743" y="3118"/>
                    <a:pt x="2743" y="3003"/>
                  </a:cubicBezTo>
                  <a:lnTo>
                    <a:pt x="2743" y="2295"/>
                  </a:lnTo>
                  <a:cubicBezTo>
                    <a:pt x="2729" y="1068"/>
                    <a:pt x="1646" y="15"/>
                    <a:pt x="36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3" name="Google Shape;20693;p69"/>
            <p:cNvSpPr/>
            <p:nvPr/>
          </p:nvSpPr>
          <p:spPr>
            <a:xfrm>
              <a:off x="4379263" y="1679917"/>
              <a:ext cx="27657" cy="16017"/>
            </a:xfrm>
            <a:custGeom>
              <a:avLst/>
              <a:gdLst/>
              <a:ahLst/>
              <a:cxnLst/>
              <a:rect l="l" t="t" r="r" b="b"/>
              <a:pathLst>
                <a:path w="1055" h="611" extrusionOk="0">
                  <a:moveTo>
                    <a:pt x="527" y="1"/>
                  </a:moveTo>
                  <a:cubicBezTo>
                    <a:pt x="350" y="1"/>
                    <a:pt x="173" y="26"/>
                    <a:pt x="0" y="76"/>
                  </a:cubicBezTo>
                  <a:lnTo>
                    <a:pt x="275" y="611"/>
                  </a:lnTo>
                  <a:lnTo>
                    <a:pt x="780" y="611"/>
                  </a:lnTo>
                  <a:lnTo>
                    <a:pt x="1054" y="76"/>
                  </a:lnTo>
                  <a:cubicBezTo>
                    <a:pt x="881" y="26"/>
                    <a:pt x="704" y="1"/>
                    <a:pt x="52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4" name="Google Shape;20694;p69"/>
            <p:cNvSpPr/>
            <p:nvPr/>
          </p:nvSpPr>
          <p:spPr>
            <a:xfrm>
              <a:off x="4372814" y="1689486"/>
              <a:ext cx="40528" cy="58564"/>
            </a:xfrm>
            <a:custGeom>
              <a:avLst/>
              <a:gdLst/>
              <a:ahLst/>
              <a:cxnLst/>
              <a:rect l="l" t="t" r="r" b="b"/>
              <a:pathLst>
                <a:path w="1546" h="2234" extrusionOk="0">
                  <a:moveTo>
                    <a:pt x="521" y="0"/>
                  </a:moveTo>
                  <a:cubicBezTo>
                    <a:pt x="419" y="15"/>
                    <a:pt x="333" y="72"/>
                    <a:pt x="318" y="173"/>
                  </a:cubicBezTo>
                  <a:lnTo>
                    <a:pt x="30" y="1473"/>
                  </a:lnTo>
                  <a:cubicBezTo>
                    <a:pt x="1" y="1545"/>
                    <a:pt x="30" y="1617"/>
                    <a:pt x="87" y="1675"/>
                  </a:cubicBezTo>
                  <a:lnTo>
                    <a:pt x="636" y="2180"/>
                  </a:lnTo>
                  <a:cubicBezTo>
                    <a:pt x="679" y="2216"/>
                    <a:pt x="730" y="2234"/>
                    <a:pt x="780" y="2234"/>
                  </a:cubicBezTo>
                  <a:cubicBezTo>
                    <a:pt x="831" y="2234"/>
                    <a:pt x="881" y="2216"/>
                    <a:pt x="925" y="2180"/>
                  </a:cubicBezTo>
                  <a:lnTo>
                    <a:pt x="1473" y="1675"/>
                  </a:lnTo>
                  <a:cubicBezTo>
                    <a:pt x="1517" y="1617"/>
                    <a:pt x="1545" y="1545"/>
                    <a:pt x="1531" y="1473"/>
                  </a:cubicBezTo>
                  <a:lnTo>
                    <a:pt x="1228" y="173"/>
                  </a:lnTo>
                  <a:cubicBezTo>
                    <a:pt x="1213" y="72"/>
                    <a:pt x="1127" y="15"/>
                    <a:pt x="1040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5" name="Google Shape;20695;p69"/>
            <p:cNvSpPr/>
            <p:nvPr/>
          </p:nvSpPr>
          <p:spPr>
            <a:xfrm>
              <a:off x="4383431" y="1689486"/>
              <a:ext cx="29911" cy="58564"/>
            </a:xfrm>
            <a:custGeom>
              <a:avLst/>
              <a:gdLst/>
              <a:ahLst/>
              <a:cxnLst/>
              <a:rect l="l" t="t" r="r" b="b"/>
              <a:pathLst>
                <a:path w="1141" h="2234" extrusionOk="0">
                  <a:moveTo>
                    <a:pt x="346" y="0"/>
                  </a:moveTo>
                  <a:lnTo>
                    <a:pt x="217" y="246"/>
                  </a:lnTo>
                  <a:lnTo>
                    <a:pt x="505" y="1501"/>
                  </a:lnTo>
                  <a:lnTo>
                    <a:pt x="0" y="1978"/>
                  </a:lnTo>
                  <a:lnTo>
                    <a:pt x="231" y="2180"/>
                  </a:lnTo>
                  <a:cubicBezTo>
                    <a:pt x="274" y="2216"/>
                    <a:pt x="325" y="2234"/>
                    <a:pt x="374" y="2234"/>
                  </a:cubicBezTo>
                  <a:cubicBezTo>
                    <a:pt x="422" y="2234"/>
                    <a:pt x="469" y="2216"/>
                    <a:pt x="505" y="2180"/>
                  </a:cubicBezTo>
                  <a:lnTo>
                    <a:pt x="1068" y="1675"/>
                  </a:lnTo>
                  <a:cubicBezTo>
                    <a:pt x="1112" y="1617"/>
                    <a:pt x="1140" y="1545"/>
                    <a:pt x="1126" y="1473"/>
                  </a:cubicBezTo>
                  <a:lnTo>
                    <a:pt x="823" y="173"/>
                  </a:lnTo>
                  <a:cubicBezTo>
                    <a:pt x="808" y="72"/>
                    <a:pt x="722" y="15"/>
                    <a:pt x="635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6" name="Google Shape;20696;p69"/>
            <p:cNvSpPr/>
            <p:nvPr/>
          </p:nvSpPr>
          <p:spPr>
            <a:xfrm>
              <a:off x="4372054" y="1674727"/>
              <a:ext cx="42416" cy="21208"/>
            </a:xfrm>
            <a:custGeom>
              <a:avLst/>
              <a:gdLst/>
              <a:ahLst/>
              <a:cxnLst/>
              <a:rect l="l" t="t" r="r" b="b"/>
              <a:pathLst>
                <a:path w="1618" h="809" extrusionOk="0">
                  <a:moveTo>
                    <a:pt x="809" y="0"/>
                  </a:moveTo>
                  <a:cubicBezTo>
                    <a:pt x="535" y="0"/>
                    <a:pt x="246" y="58"/>
                    <a:pt x="1" y="144"/>
                  </a:cubicBezTo>
                  <a:lnTo>
                    <a:pt x="333" y="809"/>
                  </a:lnTo>
                  <a:lnTo>
                    <a:pt x="1286" y="809"/>
                  </a:lnTo>
                  <a:lnTo>
                    <a:pt x="1618" y="144"/>
                  </a:lnTo>
                  <a:cubicBezTo>
                    <a:pt x="1358" y="43"/>
                    <a:pt x="1084" y="0"/>
                    <a:pt x="809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7" name="Google Shape;20697;p69"/>
            <p:cNvSpPr/>
            <p:nvPr/>
          </p:nvSpPr>
          <p:spPr>
            <a:xfrm>
              <a:off x="4389460" y="1675094"/>
              <a:ext cx="24642" cy="20841"/>
            </a:xfrm>
            <a:custGeom>
              <a:avLst/>
              <a:gdLst/>
              <a:ahLst/>
              <a:cxnLst/>
              <a:rect l="l" t="t" r="r" b="b"/>
              <a:pathLst>
                <a:path w="940" h="795" extrusionOk="0">
                  <a:moveTo>
                    <a:pt x="405" y="1"/>
                  </a:moveTo>
                  <a:lnTo>
                    <a:pt x="1" y="795"/>
                  </a:lnTo>
                  <a:lnTo>
                    <a:pt x="607" y="795"/>
                  </a:lnTo>
                  <a:lnTo>
                    <a:pt x="939" y="130"/>
                  </a:lnTo>
                  <a:cubicBezTo>
                    <a:pt x="766" y="58"/>
                    <a:pt x="578" y="15"/>
                    <a:pt x="405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8" name="Google Shape;20698;p69"/>
            <p:cNvSpPr/>
            <p:nvPr/>
          </p:nvSpPr>
          <p:spPr>
            <a:xfrm>
              <a:off x="4360703" y="1596396"/>
              <a:ext cx="64751" cy="88947"/>
            </a:xfrm>
            <a:custGeom>
              <a:avLst/>
              <a:gdLst/>
              <a:ahLst/>
              <a:cxnLst/>
              <a:rect l="l" t="t" r="r" b="b"/>
              <a:pathLst>
                <a:path w="2470" h="3393" extrusionOk="0">
                  <a:moveTo>
                    <a:pt x="1242" y="0"/>
                  </a:moveTo>
                  <a:cubicBezTo>
                    <a:pt x="549" y="0"/>
                    <a:pt x="1" y="563"/>
                    <a:pt x="1" y="1241"/>
                  </a:cubicBezTo>
                  <a:lnTo>
                    <a:pt x="1" y="2151"/>
                  </a:lnTo>
                  <a:cubicBezTo>
                    <a:pt x="1" y="2829"/>
                    <a:pt x="549" y="3392"/>
                    <a:pt x="1242" y="3392"/>
                  </a:cubicBezTo>
                  <a:cubicBezTo>
                    <a:pt x="1921" y="3378"/>
                    <a:pt x="2469" y="2829"/>
                    <a:pt x="2469" y="2136"/>
                  </a:cubicBezTo>
                  <a:lnTo>
                    <a:pt x="2469" y="1241"/>
                  </a:lnTo>
                  <a:cubicBezTo>
                    <a:pt x="2469" y="563"/>
                    <a:pt x="1921" y="14"/>
                    <a:pt x="1242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9" name="Google Shape;20699;p69"/>
            <p:cNvSpPr/>
            <p:nvPr/>
          </p:nvSpPr>
          <p:spPr>
            <a:xfrm>
              <a:off x="4383431" y="1596396"/>
              <a:ext cx="42023" cy="88947"/>
            </a:xfrm>
            <a:custGeom>
              <a:avLst/>
              <a:gdLst/>
              <a:ahLst/>
              <a:cxnLst/>
              <a:rect l="l" t="t" r="r" b="b"/>
              <a:pathLst>
                <a:path w="1603" h="3393" extrusionOk="0">
                  <a:moveTo>
                    <a:pt x="375" y="0"/>
                  </a:moveTo>
                  <a:cubicBezTo>
                    <a:pt x="245" y="0"/>
                    <a:pt x="130" y="29"/>
                    <a:pt x="14" y="58"/>
                  </a:cubicBezTo>
                  <a:cubicBezTo>
                    <a:pt x="520" y="217"/>
                    <a:pt x="881" y="707"/>
                    <a:pt x="881" y="1241"/>
                  </a:cubicBezTo>
                  <a:lnTo>
                    <a:pt x="881" y="2151"/>
                  </a:lnTo>
                  <a:cubicBezTo>
                    <a:pt x="881" y="2685"/>
                    <a:pt x="520" y="3176"/>
                    <a:pt x="0" y="3335"/>
                  </a:cubicBezTo>
                  <a:cubicBezTo>
                    <a:pt x="116" y="3363"/>
                    <a:pt x="245" y="3392"/>
                    <a:pt x="361" y="3392"/>
                  </a:cubicBezTo>
                  <a:cubicBezTo>
                    <a:pt x="1054" y="3378"/>
                    <a:pt x="1602" y="2829"/>
                    <a:pt x="1602" y="2136"/>
                  </a:cubicBezTo>
                  <a:lnTo>
                    <a:pt x="1602" y="1241"/>
                  </a:lnTo>
                  <a:cubicBezTo>
                    <a:pt x="1602" y="563"/>
                    <a:pt x="1054" y="14"/>
                    <a:pt x="375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0" name="Google Shape;20700;p69"/>
            <p:cNvSpPr/>
            <p:nvPr/>
          </p:nvSpPr>
          <p:spPr>
            <a:xfrm>
              <a:off x="4360336" y="1597891"/>
              <a:ext cx="65118" cy="42783"/>
            </a:xfrm>
            <a:custGeom>
              <a:avLst/>
              <a:gdLst/>
              <a:ahLst/>
              <a:cxnLst/>
              <a:rect l="l" t="t" r="r" b="b"/>
              <a:pathLst>
                <a:path w="2484" h="1632" extrusionOk="0">
                  <a:moveTo>
                    <a:pt x="1242" y="1"/>
                  </a:moveTo>
                  <a:cubicBezTo>
                    <a:pt x="578" y="1"/>
                    <a:pt x="29" y="520"/>
                    <a:pt x="0" y="1184"/>
                  </a:cubicBezTo>
                  <a:lnTo>
                    <a:pt x="0" y="1632"/>
                  </a:lnTo>
                  <a:lnTo>
                    <a:pt x="203" y="1632"/>
                  </a:lnTo>
                  <a:cubicBezTo>
                    <a:pt x="1112" y="1632"/>
                    <a:pt x="1444" y="1026"/>
                    <a:pt x="1444" y="1026"/>
                  </a:cubicBezTo>
                  <a:cubicBezTo>
                    <a:pt x="1444" y="1026"/>
                    <a:pt x="1675" y="1632"/>
                    <a:pt x="2281" y="1632"/>
                  </a:cubicBezTo>
                  <a:lnTo>
                    <a:pt x="2483" y="1632"/>
                  </a:lnTo>
                  <a:lnTo>
                    <a:pt x="2483" y="1184"/>
                  </a:lnTo>
                  <a:cubicBezTo>
                    <a:pt x="2454" y="520"/>
                    <a:pt x="1906" y="1"/>
                    <a:pt x="124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01" name="Google Shape;20701;p69"/>
          <p:cNvGrpSpPr/>
          <p:nvPr/>
        </p:nvGrpSpPr>
        <p:grpSpPr>
          <a:xfrm>
            <a:off x="849675" y="3347716"/>
            <a:ext cx="346300" cy="375818"/>
            <a:chOff x="849675" y="3347716"/>
            <a:chExt cx="346300" cy="375818"/>
          </a:xfrm>
        </p:grpSpPr>
        <p:sp>
          <p:nvSpPr>
            <p:cNvPr id="20702" name="Google Shape;20702;p69"/>
            <p:cNvSpPr/>
            <p:nvPr/>
          </p:nvSpPr>
          <p:spPr>
            <a:xfrm>
              <a:off x="880714" y="3347716"/>
              <a:ext cx="315262" cy="314895"/>
            </a:xfrm>
            <a:custGeom>
              <a:avLst/>
              <a:gdLst/>
              <a:ahLst/>
              <a:cxnLst/>
              <a:rect l="l" t="t" r="r" b="b"/>
              <a:pathLst>
                <a:path w="12026" h="12012" extrusionOk="0">
                  <a:moveTo>
                    <a:pt x="6006" y="1"/>
                  </a:moveTo>
                  <a:cubicBezTo>
                    <a:pt x="2685" y="1"/>
                    <a:pt x="0" y="2686"/>
                    <a:pt x="0" y="6006"/>
                  </a:cubicBezTo>
                  <a:cubicBezTo>
                    <a:pt x="0" y="9326"/>
                    <a:pt x="2685" y="12011"/>
                    <a:pt x="6006" y="12011"/>
                  </a:cubicBezTo>
                  <a:cubicBezTo>
                    <a:pt x="9326" y="12011"/>
                    <a:pt x="12025" y="9326"/>
                    <a:pt x="12025" y="6006"/>
                  </a:cubicBezTo>
                  <a:cubicBezTo>
                    <a:pt x="12025" y="2686"/>
                    <a:pt x="9326" y="1"/>
                    <a:pt x="6006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3" name="Google Shape;20703;p69"/>
            <p:cNvSpPr/>
            <p:nvPr/>
          </p:nvSpPr>
          <p:spPr>
            <a:xfrm>
              <a:off x="849675" y="3351124"/>
              <a:ext cx="299742" cy="311801"/>
            </a:xfrm>
            <a:custGeom>
              <a:avLst/>
              <a:gdLst/>
              <a:ahLst/>
              <a:cxnLst/>
              <a:rect l="l" t="t" r="r" b="b"/>
              <a:pathLst>
                <a:path w="11434" h="11894" extrusionOk="0">
                  <a:moveTo>
                    <a:pt x="5963" y="1"/>
                  </a:moveTo>
                  <a:cubicBezTo>
                    <a:pt x="2036" y="809"/>
                    <a:pt x="1" y="5183"/>
                    <a:pt x="1906" y="8720"/>
                  </a:cubicBezTo>
                  <a:cubicBezTo>
                    <a:pt x="3009" y="10790"/>
                    <a:pt x="5092" y="11894"/>
                    <a:pt x="7205" y="11894"/>
                  </a:cubicBezTo>
                  <a:cubicBezTo>
                    <a:pt x="8716" y="11894"/>
                    <a:pt x="10242" y="11329"/>
                    <a:pt x="11434" y="10149"/>
                  </a:cubicBezTo>
                  <a:lnTo>
                    <a:pt x="11434" y="10149"/>
                  </a:lnTo>
                  <a:cubicBezTo>
                    <a:pt x="11029" y="10221"/>
                    <a:pt x="10611" y="10264"/>
                    <a:pt x="10207" y="10264"/>
                  </a:cubicBezTo>
                  <a:cubicBezTo>
                    <a:pt x="7767" y="10264"/>
                    <a:pt x="5573" y="8806"/>
                    <a:pt x="4649" y="6554"/>
                  </a:cubicBezTo>
                  <a:cubicBezTo>
                    <a:pt x="3711" y="4303"/>
                    <a:pt x="4245" y="1704"/>
                    <a:pt x="5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4" name="Google Shape;20704;p69"/>
            <p:cNvSpPr/>
            <p:nvPr/>
          </p:nvSpPr>
          <p:spPr>
            <a:xfrm>
              <a:off x="881081" y="3347716"/>
              <a:ext cx="314501" cy="314895"/>
            </a:xfrm>
            <a:custGeom>
              <a:avLst/>
              <a:gdLst/>
              <a:ahLst/>
              <a:cxnLst/>
              <a:rect l="l" t="t" r="r" b="b"/>
              <a:pathLst>
                <a:path w="11997" h="12012" extrusionOk="0">
                  <a:moveTo>
                    <a:pt x="5775" y="15"/>
                  </a:moveTo>
                  <a:lnTo>
                    <a:pt x="5775" y="2542"/>
                  </a:lnTo>
                  <a:lnTo>
                    <a:pt x="2975" y="2542"/>
                  </a:lnTo>
                  <a:cubicBezTo>
                    <a:pt x="3610" y="1098"/>
                    <a:pt x="4620" y="131"/>
                    <a:pt x="5761" y="15"/>
                  </a:cubicBezTo>
                  <a:close/>
                  <a:moveTo>
                    <a:pt x="6222" y="15"/>
                  </a:moveTo>
                  <a:cubicBezTo>
                    <a:pt x="7377" y="131"/>
                    <a:pt x="8388" y="1098"/>
                    <a:pt x="9023" y="2542"/>
                  </a:cubicBezTo>
                  <a:lnTo>
                    <a:pt x="6222" y="2542"/>
                  </a:lnTo>
                  <a:lnTo>
                    <a:pt x="6222" y="15"/>
                  </a:lnTo>
                  <a:close/>
                  <a:moveTo>
                    <a:pt x="5761" y="3003"/>
                  </a:moveTo>
                  <a:lnTo>
                    <a:pt x="5761" y="5775"/>
                  </a:lnTo>
                  <a:lnTo>
                    <a:pt x="2310" y="5775"/>
                  </a:lnTo>
                  <a:cubicBezTo>
                    <a:pt x="2325" y="4837"/>
                    <a:pt x="2484" y="3898"/>
                    <a:pt x="2801" y="3003"/>
                  </a:cubicBezTo>
                  <a:close/>
                  <a:moveTo>
                    <a:pt x="9196" y="3003"/>
                  </a:moveTo>
                  <a:cubicBezTo>
                    <a:pt x="9514" y="3898"/>
                    <a:pt x="9673" y="4837"/>
                    <a:pt x="9687" y="5775"/>
                  </a:cubicBezTo>
                  <a:lnTo>
                    <a:pt x="6222" y="5775"/>
                  </a:lnTo>
                  <a:lnTo>
                    <a:pt x="6222" y="3003"/>
                  </a:lnTo>
                  <a:close/>
                  <a:moveTo>
                    <a:pt x="5761" y="6237"/>
                  </a:moveTo>
                  <a:lnTo>
                    <a:pt x="5761" y="9009"/>
                  </a:lnTo>
                  <a:lnTo>
                    <a:pt x="2801" y="9009"/>
                  </a:lnTo>
                  <a:cubicBezTo>
                    <a:pt x="2484" y="8114"/>
                    <a:pt x="2325" y="7190"/>
                    <a:pt x="2310" y="6237"/>
                  </a:cubicBezTo>
                  <a:close/>
                  <a:moveTo>
                    <a:pt x="9687" y="6237"/>
                  </a:moveTo>
                  <a:cubicBezTo>
                    <a:pt x="9673" y="7190"/>
                    <a:pt x="9514" y="8114"/>
                    <a:pt x="9196" y="9009"/>
                  </a:cubicBezTo>
                  <a:lnTo>
                    <a:pt x="6222" y="9009"/>
                  </a:lnTo>
                  <a:lnTo>
                    <a:pt x="6222" y="6237"/>
                  </a:lnTo>
                  <a:close/>
                  <a:moveTo>
                    <a:pt x="5761" y="9470"/>
                  </a:moveTo>
                  <a:lnTo>
                    <a:pt x="5761" y="11997"/>
                  </a:lnTo>
                  <a:cubicBezTo>
                    <a:pt x="4620" y="11896"/>
                    <a:pt x="3610" y="10914"/>
                    <a:pt x="2975" y="9470"/>
                  </a:cubicBezTo>
                  <a:close/>
                  <a:moveTo>
                    <a:pt x="5761" y="1"/>
                  </a:moveTo>
                  <a:cubicBezTo>
                    <a:pt x="5154" y="30"/>
                    <a:pt x="4562" y="145"/>
                    <a:pt x="3985" y="347"/>
                  </a:cubicBezTo>
                  <a:cubicBezTo>
                    <a:pt x="3321" y="954"/>
                    <a:pt x="2816" y="1704"/>
                    <a:pt x="2484" y="2542"/>
                  </a:cubicBezTo>
                  <a:lnTo>
                    <a:pt x="1098" y="2542"/>
                  </a:lnTo>
                  <a:cubicBezTo>
                    <a:pt x="982" y="2686"/>
                    <a:pt x="881" y="2845"/>
                    <a:pt x="795" y="3003"/>
                  </a:cubicBezTo>
                  <a:lnTo>
                    <a:pt x="2310" y="3003"/>
                  </a:lnTo>
                  <a:cubicBezTo>
                    <a:pt x="2022" y="3898"/>
                    <a:pt x="1863" y="4837"/>
                    <a:pt x="1849" y="5775"/>
                  </a:cubicBezTo>
                  <a:lnTo>
                    <a:pt x="1" y="5775"/>
                  </a:lnTo>
                  <a:lnTo>
                    <a:pt x="1" y="6006"/>
                  </a:lnTo>
                  <a:lnTo>
                    <a:pt x="1" y="6237"/>
                  </a:lnTo>
                  <a:lnTo>
                    <a:pt x="1849" y="6237"/>
                  </a:lnTo>
                  <a:cubicBezTo>
                    <a:pt x="1863" y="7175"/>
                    <a:pt x="2022" y="8114"/>
                    <a:pt x="2310" y="9009"/>
                  </a:cubicBezTo>
                  <a:lnTo>
                    <a:pt x="795" y="9009"/>
                  </a:lnTo>
                  <a:cubicBezTo>
                    <a:pt x="881" y="9167"/>
                    <a:pt x="982" y="9326"/>
                    <a:pt x="1083" y="9470"/>
                  </a:cubicBezTo>
                  <a:lnTo>
                    <a:pt x="2484" y="9470"/>
                  </a:lnTo>
                  <a:cubicBezTo>
                    <a:pt x="2816" y="10308"/>
                    <a:pt x="3321" y="11058"/>
                    <a:pt x="3985" y="11665"/>
                  </a:cubicBezTo>
                  <a:cubicBezTo>
                    <a:pt x="4562" y="11867"/>
                    <a:pt x="5154" y="11982"/>
                    <a:pt x="5761" y="12011"/>
                  </a:cubicBezTo>
                  <a:lnTo>
                    <a:pt x="6222" y="12011"/>
                  </a:lnTo>
                  <a:lnTo>
                    <a:pt x="6222" y="11997"/>
                  </a:lnTo>
                  <a:lnTo>
                    <a:pt x="6222" y="9470"/>
                  </a:lnTo>
                  <a:lnTo>
                    <a:pt x="9023" y="9470"/>
                  </a:lnTo>
                  <a:cubicBezTo>
                    <a:pt x="8388" y="10914"/>
                    <a:pt x="7377" y="11896"/>
                    <a:pt x="6222" y="12011"/>
                  </a:cubicBezTo>
                  <a:cubicBezTo>
                    <a:pt x="6829" y="11982"/>
                    <a:pt x="7435" y="11867"/>
                    <a:pt x="8012" y="11665"/>
                  </a:cubicBezTo>
                  <a:cubicBezTo>
                    <a:pt x="8677" y="11058"/>
                    <a:pt x="9182" y="10308"/>
                    <a:pt x="9514" y="9470"/>
                  </a:cubicBezTo>
                  <a:lnTo>
                    <a:pt x="10900" y="9470"/>
                  </a:lnTo>
                  <a:cubicBezTo>
                    <a:pt x="11015" y="9326"/>
                    <a:pt x="11116" y="9167"/>
                    <a:pt x="11203" y="9009"/>
                  </a:cubicBezTo>
                  <a:lnTo>
                    <a:pt x="9687" y="9009"/>
                  </a:lnTo>
                  <a:cubicBezTo>
                    <a:pt x="9976" y="8114"/>
                    <a:pt x="10135" y="7175"/>
                    <a:pt x="10163" y="6237"/>
                  </a:cubicBezTo>
                  <a:lnTo>
                    <a:pt x="11997" y="6237"/>
                  </a:lnTo>
                  <a:lnTo>
                    <a:pt x="11997" y="6006"/>
                  </a:lnTo>
                  <a:lnTo>
                    <a:pt x="11997" y="5775"/>
                  </a:lnTo>
                  <a:lnTo>
                    <a:pt x="10163" y="5775"/>
                  </a:lnTo>
                  <a:cubicBezTo>
                    <a:pt x="10135" y="4837"/>
                    <a:pt x="9976" y="3898"/>
                    <a:pt x="9687" y="3003"/>
                  </a:cubicBezTo>
                  <a:lnTo>
                    <a:pt x="11203" y="3003"/>
                  </a:lnTo>
                  <a:cubicBezTo>
                    <a:pt x="11102" y="2845"/>
                    <a:pt x="11001" y="2700"/>
                    <a:pt x="10900" y="2542"/>
                  </a:cubicBezTo>
                  <a:lnTo>
                    <a:pt x="9514" y="2542"/>
                  </a:lnTo>
                  <a:cubicBezTo>
                    <a:pt x="9182" y="1704"/>
                    <a:pt x="8677" y="954"/>
                    <a:pt x="8012" y="347"/>
                  </a:cubicBezTo>
                  <a:cubicBezTo>
                    <a:pt x="7435" y="145"/>
                    <a:pt x="6829" y="30"/>
                    <a:pt x="62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5" name="Google Shape;20705;p69"/>
            <p:cNvSpPr/>
            <p:nvPr/>
          </p:nvSpPr>
          <p:spPr>
            <a:xfrm>
              <a:off x="881081" y="3351124"/>
              <a:ext cx="237298" cy="311487"/>
            </a:xfrm>
            <a:custGeom>
              <a:avLst/>
              <a:gdLst/>
              <a:ahLst/>
              <a:cxnLst/>
              <a:rect l="l" t="t" r="r" b="b"/>
              <a:pathLst>
                <a:path w="9052" h="11882" extrusionOk="0">
                  <a:moveTo>
                    <a:pt x="8532" y="10250"/>
                  </a:moveTo>
                  <a:cubicBezTo>
                    <a:pt x="7927" y="11187"/>
                    <a:pt x="7120" y="11778"/>
                    <a:pt x="6241" y="11881"/>
                  </a:cubicBezTo>
                  <a:lnTo>
                    <a:pt x="6241" y="11881"/>
                  </a:lnTo>
                  <a:cubicBezTo>
                    <a:pt x="6841" y="11864"/>
                    <a:pt x="7441" y="11749"/>
                    <a:pt x="8012" y="11549"/>
                  </a:cubicBezTo>
                  <a:cubicBezTo>
                    <a:pt x="8417" y="11174"/>
                    <a:pt x="8778" y="10755"/>
                    <a:pt x="9052" y="10279"/>
                  </a:cubicBezTo>
                  <a:lnTo>
                    <a:pt x="9009" y="10264"/>
                  </a:lnTo>
                  <a:cubicBezTo>
                    <a:pt x="8850" y="10264"/>
                    <a:pt x="8691" y="10264"/>
                    <a:pt x="8532" y="10250"/>
                  </a:cubicBezTo>
                  <a:close/>
                  <a:moveTo>
                    <a:pt x="4765" y="1"/>
                  </a:moveTo>
                  <a:cubicBezTo>
                    <a:pt x="4505" y="59"/>
                    <a:pt x="4245" y="131"/>
                    <a:pt x="3985" y="217"/>
                  </a:cubicBezTo>
                  <a:cubicBezTo>
                    <a:pt x="3321" y="824"/>
                    <a:pt x="2816" y="1574"/>
                    <a:pt x="2484" y="2412"/>
                  </a:cubicBezTo>
                  <a:lnTo>
                    <a:pt x="1098" y="2412"/>
                  </a:lnTo>
                  <a:cubicBezTo>
                    <a:pt x="982" y="2570"/>
                    <a:pt x="881" y="2715"/>
                    <a:pt x="795" y="2873"/>
                  </a:cubicBezTo>
                  <a:lnTo>
                    <a:pt x="2310" y="2873"/>
                  </a:lnTo>
                  <a:cubicBezTo>
                    <a:pt x="2022" y="3768"/>
                    <a:pt x="1863" y="4707"/>
                    <a:pt x="1849" y="5645"/>
                  </a:cubicBezTo>
                  <a:lnTo>
                    <a:pt x="1" y="5645"/>
                  </a:lnTo>
                  <a:lnTo>
                    <a:pt x="1" y="5876"/>
                  </a:lnTo>
                  <a:lnTo>
                    <a:pt x="1" y="6107"/>
                  </a:lnTo>
                  <a:lnTo>
                    <a:pt x="1849" y="6107"/>
                  </a:lnTo>
                  <a:cubicBezTo>
                    <a:pt x="1863" y="7060"/>
                    <a:pt x="2022" y="7984"/>
                    <a:pt x="2310" y="8893"/>
                  </a:cubicBezTo>
                  <a:lnTo>
                    <a:pt x="795" y="8893"/>
                  </a:lnTo>
                  <a:cubicBezTo>
                    <a:pt x="881" y="9037"/>
                    <a:pt x="982" y="9196"/>
                    <a:pt x="1083" y="9355"/>
                  </a:cubicBezTo>
                  <a:lnTo>
                    <a:pt x="2484" y="9355"/>
                  </a:lnTo>
                  <a:cubicBezTo>
                    <a:pt x="2816" y="10192"/>
                    <a:pt x="3321" y="10943"/>
                    <a:pt x="3985" y="11549"/>
                  </a:cubicBezTo>
                  <a:cubicBezTo>
                    <a:pt x="4562" y="11751"/>
                    <a:pt x="5154" y="11867"/>
                    <a:pt x="5761" y="11881"/>
                  </a:cubicBezTo>
                  <a:lnTo>
                    <a:pt x="5775" y="11881"/>
                  </a:lnTo>
                  <a:cubicBezTo>
                    <a:pt x="4620" y="11766"/>
                    <a:pt x="3610" y="10798"/>
                    <a:pt x="2989" y="9355"/>
                  </a:cubicBezTo>
                  <a:lnTo>
                    <a:pt x="5761" y="9355"/>
                  </a:lnTo>
                  <a:lnTo>
                    <a:pt x="5775" y="11881"/>
                  </a:lnTo>
                  <a:lnTo>
                    <a:pt x="6222" y="11881"/>
                  </a:lnTo>
                  <a:cubicBezTo>
                    <a:pt x="6227" y="11881"/>
                    <a:pt x="6232" y="11881"/>
                    <a:pt x="6237" y="11881"/>
                  </a:cubicBezTo>
                  <a:lnTo>
                    <a:pt x="6237" y="11881"/>
                  </a:lnTo>
                  <a:lnTo>
                    <a:pt x="6237" y="11881"/>
                  </a:lnTo>
                  <a:cubicBezTo>
                    <a:pt x="6238" y="11881"/>
                    <a:pt x="6240" y="11881"/>
                    <a:pt x="6241" y="11881"/>
                  </a:cubicBezTo>
                  <a:lnTo>
                    <a:pt x="6241" y="11881"/>
                  </a:lnTo>
                  <a:cubicBezTo>
                    <a:pt x="6240" y="11881"/>
                    <a:pt x="6238" y="11881"/>
                    <a:pt x="6237" y="11881"/>
                  </a:cubicBezTo>
                  <a:lnTo>
                    <a:pt x="6237" y="11881"/>
                  </a:lnTo>
                  <a:lnTo>
                    <a:pt x="6237" y="9586"/>
                  </a:lnTo>
                  <a:cubicBezTo>
                    <a:pt x="5847" y="9398"/>
                    <a:pt x="5486" y="9153"/>
                    <a:pt x="5169" y="8879"/>
                  </a:cubicBezTo>
                  <a:lnTo>
                    <a:pt x="2801" y="8879"/>
                  </a:lnTo>
                  <a:cubicBezTo>
                    <a:pt x="2484" y="7998"/>
                    <a:pt x="2325" y="7060"/>
                    <a:pt x="2296" y="6107"/>
                  </a:cubicBezTo>
                  <a:lnTo>
                    <a:pt x="3278" y="6107"/>
                  </a:lnTo>
                  <a:cubicBezTo>
                    <a:pt x="3234" y="5963"/>
                    <a:pt x="3191" y="5804"/>
                    <a:pt x="3162" y="5645"/>
                  </a:cubicBezTo>
                  <a:lnTo>
                    <a:pt x="2310" y="5645"/>
                  </a:lnTo>
                  <a:cubicBezTo>
                    <a:pt x="2325" y="4707"/>
                    <a:pt x="2484" y="3768"/>
                    <a:pt x="2801" y="2873"/>
                  </a:cubicBezTo>
                  <a:lnTo>
                    <a:pt x="3162" y="2873"/>
                  </a:lnTo>
                  <a:cubicBezTo>
                    <a:pt x="3191" y="2715"/>
                    <a:pt x="3234" y="2570"/>
                    <a:pt x="3292" y="2412"/>
                  </a:cubicBezTo>
                  <a:lnTo>
                    <a:pt x="2975" y="2412"/>
                  </a:lnTo>
                  <a:cubicBezTo>
                    <a:pt x="3263" y="1719"/>
                    <a:pt x="3696" y="1098"/>
                    <a:pt x="4245" y="593"/>
                  </a:cubicBezTo>
                  <a:cubicBezTo>
                    <a:pt x="4404" y="391"/>
                    <a:pt x="4577" y="188"/>
                    <a:pt x="476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6" name="Google Shape;20706;p69"/>
            <p:cNvSpPr/>
            <p:nvPr/>
          </p:nvSpPr>
          <p:spPr>
            <a:xfrm>
              <a:off x="935582" y="3650473"/>
              <a:ext cx="205893" cy="72668"/>
            </a:xfrm>
            <a:custGeom>
              <a:avLst/>
              <a:gdLst/>
              <a:ahLst/>
              <a:cxnLst/>
              <a:rect l="l" t="t" r="r" b="b"/>
              <a:pathLst>
                <a:path w="7854" h="2772" extrusionOk="0">
                  <a:moveTo>
                    <a:pt x="5313" y="0"/>
                  </a:moveTo>
                  <a:lnTo>
                    <a:pt x="3927" y="477"/>
                  </a:lnTo>
                  <a:lnTo>
                    <a:pt x="2541" y="15"/>
                  </a:lnTo>
                  <a:lnTo>
                    <a:pt x="607" y="708"/>
                  </a:lnTo>
                  <a:cubicBezTo>
                    <a:pt x="246" y="837"/>
                    <a:pt x="1" y="1198"/>
                    <a:pt x="1" y="1588"/>
                  </a:cubicBezTo>
                  <a:lnTo>
                    <a:pt x="1" y="2555"/>
                  </a:lnTo>
                  <a:cubicBezTo>
                    <a:pt x="1" y="2671"/>
                    <a:pt x="102" y="2772"/>
                    <a:pt x="217" y="2772"/>
                  </a:cubicBezTo>
                  <a:lnTo>
                    <a:pt x="7622" y="2772"/>
                  </a:lnTo>
                  <a:cubicBezTo>
                    <a:pt x="7752" y="2772"/>
                    <a:pt x="7853" y="2671"/>
                    <a:pt x="7853" y="2541"/>
                  </a:cubicBezTo>
                  <a:lnTo>
                    <a:pt x="7853" y="1574"/>
                  </a:lnTo>
                  <a:cubicBezTo>
                    <a:pt x="7853" y="1184"/>
                    <a:pt x="7608" y="837"/>
                    <a:pt x="7247" y="708"/>
                  </a:cubicBezTo>
                  <a:lnTo>
                    <a:pt x="531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7" name="Google Shape;20707;p69"/>
            <p:cNvSpPr/>
            <p:nvPr/>
          </p:nvSpPr>
          <p:spPr>
            <a:xfrm>
              <a:off x="1026024" y="3675062"/>
              <a:ext cx="24616" cy="48472"/>
            </a:xfrm>
            <a:custGeom>
              <a:avLst/>
              <a:gdLst/>
              <a:ahLst/>
              <a:cxnLst/>
              <a:rect l="l" t="t" r="r" b="b"/>
              <a:pathLst>
                <a:path w="939" h="1849" extrusionOk="0">
                  <a:moveTo>
                    <a:pt x="232" y="0"/>
                  </a:moveTo>
                  <a:lnTo>
                    <a:pt x="1" y="1848"/>
                  </a:lnTo>
                  <a:lnTo>
                    <a:pt x="939" y="1848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8" name="Google Shape;20708;p69"/>
            <p:cNvSpPr/>
            <p:nvPr/>
          </p:nvSpPr>
          <p:spPr>
            <a:xfrm>
              <a:off x="1027544" y="3662584"/>
              <a:ext cx="21601" cy="20841"/>
            </a:xfrm>
            <a:custGeom>
              <a:avLst/>
              <a:gdLst/>
              <a:ahLst/>
              <a:cxnLst/>
              <a:rect l="l" t="t" r="r" b="b"/>
              <a:pathLst>
                <a:path w="824" h="795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7"/>
                    <a:pt x="73" y="794"/>
                    <a:pt x="174" y="794"/>
                  </a:cubicBezTo>
                  <a:lnTo>
                    <a:pt x="650" y="794"/>
                  </a:lnTo>
                  <a:cubicBezTo>
                    <a:pt x="737" y="794"/>
                    <a:pt x="823" y="707"/>
                    <a:pt x="823" y="621"/>
                  </a:cubicBezTo>
                  <a:lnTo>
                    <a:pt x="823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9" name="Google Shape;20709;p69"/>
            <p:cNvSpPr/>
            <p:nvPr/>
          </p:nvSpPr>
          <p:spPr>
            <a:xfrm>
              <a:off x="1104747" y="3675429"/>
              <a:ext cx="36727" cy="47711"/>
            </a:xfrm>
            <a:custGeom>
              <a:avLst/>
              <a:gdLst/>
              <a:ahLst/>
              <a:cxnLst/>
              <a:rect l="l" t="t" r="r" b="b"/>
              <a:pathLst>
                <a:path w="1401" h="1820" extrusionOk="0">
                  <a:moveTo>
                    <a:pt x="1141" y="1"/>
                  </a:moveTo>
                  <a:lnTo>
                    <a:pt x="274" y="853"/>
                  </a:lnTo>
                  <a:cubicBezTo>
                    <a:pt x="101" y="1026"/>
                    <a:pt x="0" y="1271"/>
                    <a:pt x="0" y="1517"/>
                  </a:cubicBezTo>
                  <a:lnTo>
                    <a:pt x="0" y="1820"/>
                  </a:lnTo>
                  <a:lnTo>
                    <a:pt x="1169" y="1820"/>
                  </a:lnTo>
                  <a:cubicBezTo>
                    <a:pt x="1285" y="1820"/>
                    <a:pt x="1386" y="1719"/>
                    <a:pt x="1400" y="1603"/>
                  </a:cubicBezTo>
                  <a:lnTo>
                    <a:pt x="1400" y="622"/>
                  </a:lnTo>
                  <a:cubicBezTo>
                    <a:pt x="1400" y="391"/>
                    <a:pt x="1299" y="174"/>
                    <a:pt x="114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0" name="Google Shape;20710;p69"/>
            <p:cNvSpPr/>
            <p:nvPr/>
          </p:nvSpPr>
          <p:spPr>
            <a:xfrm>
              <a:off x="971523" y="3463140"/>
              <a:ext cx="133251" cy="96524"/>
            </a:xfrm>
            <a:custGeom>
              <a:avLst/>
              <a:gdLst/>
              <a:ahLst/>
              <a:cxnLst/>
              <a:rect l="l" t="t" r="r" b="b"/>
              <a:pathLst>
                <a:path w="5083" h="3682" extrusionOk="0">
                  <a:moveTo>
                    <a:pt x="1849" y="1"/>
                  </a:moveTo>
                  <a:cubicBezTo>
                    <a:pt x="838" y="1"/>
                    <a:pt x="1" y="823"/>
                    <a:pt x="1" y="1848"/>
                  </a:cubicBezTo>
                  <a:lnTo>
                    <a:pt x="1" y="2383"/>
                  </a:lnTo>
                  <a:cubicBezTo>
                    <a:pt x="1" y="2628"/>
                    <a:pt x="44" y="2873"/>
                    <a:pt x="131" y="3119"/>
                  </a:cubicBezTo>
                  <a:lnTo>
                    <a:pt x="203" y="3350"/>
                  </a:lnTo>
                  <a:cubicBezTo>
                    <a:pt x="232" y="3422"/>
                    <a:pt x="232" y="3494"/>
                    <a:pt x="232" y="3566"/>
                  </a:cubicBezTo>
                  <a:lnTo>
                    <a:pt x="232" y="3682"/>
                  </a:lnTo>
                  <a:lnTo>
                    <a:pt x="4866" y="3682"/>
                  </a:lnTo>
                  <a:lnTo>
                    <a:pt x="4866" y="3566"/>
                  </a:lnTo>
                  <a:cubicBezTo>
                    <a:pt x="4866" y="3494"/>
                    <a:pt x="4866" y="3422"/>
                    <a:pt x="4895" y="3350"/>
                  </a:cubicBezTo>
                  <a:lnTo>
                    <a:pt x="4967" y="3119"/>
                  </a:lnTo>
                  <a:cubicBezTo>
                    <a:pt x="5053" y="2873"/>
                    <a:pt x="5082" y="2628"/>
                    <a:pt x="5082" y="2383"/>
                  </a:cubicBezTo>
                  <a:lnTo>
                    <a:pt x="5082" y="448"/>
                  </a:lnTo>
                  <a:cubicBezTo>
                    <a:pt x="5082" y="203"/>
                    <a:pt x="4880" y="1"/>
                    <a:pt x="4635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1" name="Google Shape;20711;p69"/>
            <p:cNvSpPr/>
            <p:nvPr/>
          </p:nvSpPr>
          <p:spPr>
            <a:xfrm>
              <a:off x="1001801" y="3463140"/>
              <a:ext cx="103340" cy="96524"/>
            </a:xfrm>
            <a:custGeom>
              <a:avLst/>
              <a:gdLst/>
              <a:ahLst/>
              <a:cxnLst/>
              <a:rect l="l" t="t" r="r" b="b"/>
              <a:pathLst>
                <a:path w="3942" h="3682" extrusionOk="0">
                  <a:moveTo>
                    <a:pt x="3503" y="0"/>
                  </a:moveTo>
                  <a:cubicBezTo>
                    <a:pt x="3495" y="0"/>
                    <a:pt x="3487" y="0"/>
                    <a:pt x="3480" y="1"/>
                  </a:cubicBezTo>
                  <a:lnTo>
                    <a:pt x="939" y="1"/>
                  </a:lnTo>
                  <a:cubicBezTo>
                    <a:pt x="931" y="0"/>
                    <a:pt x="922" y="0"/>
                    <a:pt x="914" y="0"/>
                  </a:cubicBezTo>
                  <a:cubicBezTo>
                    <a:pt x="420" y="0"/>
                    <a:pt x="15" y="414"/>
                    <a:pt x="1" y="925"/>
                  </a:cubicBezTo>
                  <a:cubicBezTo>
                    <a:pt x="1" y="1444"/>
                    <a:pt x="419" y="1863"/>
                    <a:pt x="939" y="1863"/>
                  </a:cubicBezTo>
                  <a:lnTo>
                    <a:pt x="1069" y="1863"/>
                  </a:lnTo>
                  <a:lnTo>
                    <a:pt x="1141" y="3682"/>
                  </a:lnTo>
                  <a:lnTo>
                    <a:pt x="3711" y="3682"/>
                  </a:lnTo>
                  <a:lnTo>
                    <a:pt x="3711" y="3566"/>
                  </a:lnTo>
                  <a:cubicBezTo>
                    <a:pt x="3711" y="3494"/>
                    <a:pt x="3711" y="3422"/>
                    <a:pt x="3740" y="3350"/>
                  </a:cubicBezTo>
                  <a:lnTo>
                    <a:pt x="3812" y="3119"/>
                  </a:lnTo>
                  <a:cubicBezTo>
                    <a:pt x="3898" y="2873"/>
                    <a:pt x="3942" y="2628"/>
                    <a:pt x="3942" y="2383"/>
                  </a:cubicBezTo>
                  <a:lnTo>
                    <a:pt x="3942" y="448"/>
                  </a:lnTo>
                  <a:cubicBezTo>
                    <a:pt x="3928" y="211"/>
                    <a:pt x="3738" y="0"/>
                    <a:pt x="3503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2" name="Google Shape;20712;p69"/>
            <p:cNvSpPr/>
            <p:nvPr/>
          </p:nvSpPr>
          <p:spPr>
            <a:xfrm>
              <a:off x="1001801" y="3608083"/>
              <a:ext cx="73061" cy="54527"/>
            </a:xfrm>
            <a:custGeom>
              <a:avLst/>
              <a:gdLst/>
              <a:ahLst/>
              <a:cxnLst/>
              <a:rect l="l" t="t" r="r" b="b"/>
              <a:pathLst>
                <a:path w="2787" h="2080" extrusionOk="0">
                  <a:moveTo>
                    <a:pt x="1" y="0"/>
                  </a:moveTo>
                  <a:lnTo>
                    <a:pt x="1" y="2079"/>
                  </a:lnTo>
                  <a:lnTo>
                    <a:pt x="2787" y="2079"/>
                  </a:lnTo>
                  <a:lnTo>
                    <a:pt x="278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3" name="Google Shape;20713;p69"/>
            <p:cNvSpPr/>
            <p:nvPr/>
          </p:nvSpPr>
          <p:spPr>
            <a:xfrm>
              <a:off x="1001801" y="3608083"/>
              <a:ext cx="73061" cy="30383"/>
            </a:xfrm>
            <a:custGeom>
              <a:avLst/>
              <a:gdLst/>
              <a:ahLst/>
              <a:cxnLst/>
              <a:rect l="l" t="t" r="r" b="b"/>
              <a:pathLst>
                <a:path w="2787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34" y="1033"/>
                    <a:pt x="914" y="1159"/>
                    <a:pt x="1394" y="1159"/>
                  </a:cubicBezTo>
                  <a:cubicBezTo>
                    <a:pt x="1874" y="1159"/>
                    <a:pt x="2354" y="1033"/>
                    <a:pt x="2787" y="780"/>
                  </a:cubicBezTo>
                  <a:lnTo>
                    <a:pt x="278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4" name="Google Shape;20714;p69"/>
            <p:cNvSpPr/>
            <p:nvPr/>
          </p:nvSpPr>
          <p:spPr>
            <a:xfrm>
              <a:off x="990083" y="3640459"/>
              <a:ext cx="48445" cy="43596"/>
            </a:xfrm>
            <a:custGeom>
              <a:avLst/>
              <a:gdLst/>
              <a:ahLst/>
              <a:cxnLst/>
              <a:rect l="l" t="t" r="r" b="b"/>
              <a:pathLst>
                <a:path w="1848" h="1663" extrusionOk="0">
                  <a:moveTo>
                    <a:pt x="406" y="1"/>
                  </a:moveTo>
                  <a:cubicBezTo>
                    <a:pt x="320" y="1"/>
                    <a:pt x="241" y="49"/>
                    <a:pt x="202" y="137"/>
                  </a:cubicBezTo>
                  <a:lnTo>
                    <a:pt x="0" y="555"/>
                  </a:lnTo>
                  <a:lnTo>
                    <a:pt x="765" y="1566"/>
                  </a:lnTo>
                  <a:cubicBezTo>
                    <a:pt x="813" y="1629"/>
                    <a:pt x="882" y="1662"/>
                    <a:pt x="952" y="1662"/>
                  </a:cubicBezTo>
                  <a:cubicBezTo>
                    <a:pt x="1009" y="1662"/>
                    <a:pt x="1066" y="1640"/>
                    <a:pt x="1112" y="1595"/>
                  </a:cubicBezTo>
                  <a:lnTo>
                    <a:pt x="1848" y="859"/>
                  </a:lnTo>
                  <a:lnTo>
                    <a:pt x="534" y="36"/>
                  </a:lnTo>
                  <a:cubicBezTo>
                    <a:pt x="492" y="12"/>
                    <a:pt x="448" y="1"/>
                    <a:pt x="40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5" name="Google Shape;20715;p69"/>
            <p:cNvSpPr/>
            <p:nvPr/>
          </p:nvSpPr>
          <p:spPr>
            <a:xfrm>
              <a:off x="1038502" y="3640459"/>
              <a:ext cx="48105" cy="43438"/>
            </a:xfrm>
            <a:custGeom>
              <a:avLst/>
              <a:gdLst/>
              <a:ahLst/>
              <a:cxnLst/>
              <a:rect l="l" t="t" r="r" b="b"/>
              <a:pathLst>
                <a:path w="1835" h="1657" extrusionOk="0">
                  <a:moveTo>
                    <a:pt x="1422" y="1"/>
                  </a:moveTo>
                  <a:cubicBezTo>
                    <a:pt x="1380" y="1"/>
                    <a:pt x="1338" y="12"/>
                    <a:pt x="1300" y="36"/>
                  </a:cubicBezTo>
                  <a:lnTo>
                    <a:pt x="1" y="859"/>
                  </a:lnTo>
                  <a:lnTo>
                    <a:pt x="723" y="1595"/>
                  </a:lnTo>
                  <a:cubicBezTo>
                    <a:pt x="770" y="1635"/>
                    <a:pt x="829" y="1656"/>
                    <a:pt x="888" y="1656"/>
                  </a:cubicBezTo>
                  <a:cubicBezTo>
                    <a:pt x="956" y="1656"/>
                    <a:pt x="1023" y="1628"/>
                    <a:pt x="1069" y="1566"/>
                  </a:cubicBezTo>
                  <a:lnTo>
                    <a:pt x="1834" y="555"/>
                  </a:lnTo>
                  <a:lnTo>
                    <a:pt x="1632" y="137"/>
                  </a:lnTo>
                  <a:cubicBezTo>
                    <a:pt x="1593" y="49"/>
                    <a:pt x="1508" y="1"/>
                    <a:pt x="142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6" name="Google Shape;20716;p69"/>
            <p:cNvSpPr/>
            <p:nvPr/>
          </p:nvSpPr>
          <p:spPr>
            <a:xfrm>
              <a:off x="977971" y="3511926"/>
              <a:ext cx="120746" cy="114350"/>
            </a:xfrm>
            <a:custGeom>
              <a:avLst/>
              <a:gdLst/>
              <a:ahLst/>
              <a:cxnLst/>
              <a:rect l="l" t="t" r="r" b="b"/>
              <a:pathLst>
                <a:path w="4606" h="4362" extrusionOk="0">
                  <a:moveTo>
                    <a:pt x="1995" y="1"/>
                  </a:moveTo>
                  <a:cubicBezTo>
                    <a:pt x="1405" y="1"/>
                    <a:pt x="893" y="100"/>
                    <a:pt x="635" y="161"/>
                  </a:cubicBezTo>
                  <a:cubicBezTo>
                    <a:pt x="534" y="190"/>
                    <a:pt x="462" y="276"/>
                    <a:pt x="462" y="392"/>
                  </a:cubicBezTo>
                  <a:lnTo>
                    <a:pt x="462" y="940"/>
                  </a:lnTo>
                  <a:cubicBezTo>
                    <a:pt x="462" y="1056"/>
                    <a:pt x="419" y="1186"/>
                    <a:pt x="332" y="1272"/>
                  </a:cubicBezTo>
                  <a:lnTo>
                    <a:pt x="130" y="1460"/>
                  </a:lnTo>
                  <a:cubicBezTo>
                    <a:pt x="44" y="1546"/>
                    <a:pt x="0" y="1662"/>
                    <a:pt x="0" y="1792"/>
                  </a:cubicBezTo>
                  <a:lnTo>
                    <a:pt x="0" y="2052"/>
                  </a:lnTo>
                  <a:cubicBezTo>
                    <a:pt x="0" y="3336"/>
                    <a:pt x="1040" y="4361"/>
                    <a:pt x="2310" y="4361"/>
                  </a:cubicBezTo>
                  <a:cubicBezTo>
                    <a:pt x="3580" y="4361"/>
                    <a:pt x="4605" y="3322"/>
                    <a:pt x="4605" y="2052"/>
                  </a:cubicBezTo>
                  <a:lnTo>
                    <a:pt x="4605" y="1792"/>
                  </a:lnTo>
                  <a:cubicBezTo>
                    <a:pt x="4605" y="1662"/>
                    <a:pt x="4562" y="1546"/>
                    <a:pt x="4475" y="1460"/>
                  </a:cubicBezTo>
                  <a:lnTo>
                    <a:pt x="4302" y="1272"/>
                  </a:lnTo>
                  <a:cubicBezTo>
                    <a:pt x="4215" y="1186"/>
                    <a:pt x="4158" y="1070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4" y="637"/>
                    <a:pt x="4042" y="579"/>
                  </a:cubicBezTo>
                  <a:cubicBezTo>
                    <a:pt x="3429" y="127"/>
                    <a:pt x="2662" y="1"/>
                    <a:pt x="199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7" name="Google Shape;20717;p69"/>
            <p:cNvSpPr/>
            <p:nvPr/>
          </p:nvSpPr>
          <p:spPr>
            <a:xfrm>
              <a:off x="977578" y="3511926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94" y="1"/>
                  </a:moveTo>
                  <a:cubicBezTo>
                    <a:pt x="1778" y="1"/>
                    <a:pt x="1573" y="13"/>
                    <a:pt x="1387" y="31"/>
                  </a:cubicBezTo>
                  <a:cubicBezTo>
                    <a:pt x="1141" y="60"/>
                    <a:pt x="881" y="103"/>
                    <a:pt x="636" y="161"/>
                  </a:cubicBezTo>
                  <a:cubicBezTo>
                    <a:pt x="535" y="190"/>
                    <a:pt x="463" y="276"/>
                    <a:pt x="463" y="392"/>
                  </a:cubicBezTo>
                  <a:lnTo>
                    <a:pt x="463" y="940"/>
                  </a:lnTo>
                  <a:cubicBezTo>
                    <a:pt x="463" y="1056"/>
                    <a:pt x="419" y="1186"/>
                    <a:pt x="318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3"/>
                    <a:pt x="2036" y="4347"/>
                  </a:cubicBezTo>
                  <a:cubicBezTo>
                    <a:pt x="1618" y="3914"/>
                    <a:pt x="1387" y="3351"/>
                    <a:pt x="1387" y="2745"/>
                  </a:cubicBezTo>
                  <a:lnTo>
                    <a:pt x="1387" y="1056"/>
                  </a:lnTo>
                  <a:cubicBezTo>
                    <a:pt x="1387" y="825"/>
                    <a:pt x="1560" y="637"/>
                    <a:pt x="1791" y="608"/>
                  </a:cubicBezTo>
                  <a:cubicBezTo>
                    <a:pt x="1976" y="584"/>
                    <a:pt x="2216" y="563"/>
                    <a:pt x="2482" y="563"/>
                  </a:cubicBezTo>
                  <a:cubicBezTo>
                    <a:pt x="3005" y="563"/>
                    <a:pt x="3632" y="644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5" y="637"/>
                    <a:pt x="4043" y="579"/>
                  </a:cubicBezTo>
                  <a:cubicBezTo>
                    <a:pt x="3431" y="121"/>
                    <a:pt x="2663" y="1"/>
                    <a:pt x="199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8" name="Google Shape;20718;p69"/>
            <p:cNvSpPr/>
            <p:nvPr/>
          </p:nvSpPr>
          <p:spPr>
            <a:xfrm>
              <a:off x="935215" y="3675429"/>
              <a:ext cx="36334" cy="47711"/>
            </a:xfrm>
            <a:custGeom>
              <a:avLst/>
              <a:gdLst/>
              <a:ahLst/>
              <a:cxnLst/>
              <a:rect l="l" t="t" r="r" b="b"/>
              <a:pathLst>
                <a:path w="1386" h="1820" extrusionOk="0">
                  <a:moveTo>
                    <a:pt x="260" y="1"/>
                  </a:moveTo>
                  <a:cubicBezTo>
                    <a:pt x="87" y="174"/>
                    <a:pt x="0" y="391"/>
                    <a:pt x="0" y="622"/>
                  </a:cubicBezTo>
                  <a:lnTo>
                    <a:pt x="0" y="1603"/>
                  </a:lnTo>
                  <a:cubicBezTo>
                    <a:pt x="15" y="1719"/>
                    <a:pt x="116" y="1820"/>
                    <a:pt x="231" y="1820"/>
                  </a:cubicBezTo>
                  <a:lnTo>
                    <a:pt x="1386" y="1820"/>
                  </a:lnTo>
                  <a:lnTo>
                    <a:pt x="1386" y="1517"/>
                  </a:lnTo>
                  <a:cubicBezTo>
                    <a:pt x="1386" y="1271"/>
                    <a:pt x="1299" y="1026"/>
                    <a:pt x="1126" y="853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19" name="Google Shape;20719;p69"/>
          <p:cNvGrpSpPr/>
          <p:nvPr/>
        </p:nvGrpSpPr>
        <p:grpSpPr>
          <a:xfrm>
            <a:off x="1324219" y="3399202"/>
            <a:ext cx="376578" cy="272846"/>
            <a:chOff x="1324219" y="3399202"/>
            <a:chExt cx="376578" cy="272846"/>
          </a:xfrm>
        </p:grpSpPr>
        <p:sp>
          <p:nvSpPr>
            <p:cNvPr id="20720" name="Google Shape;20720;p69"/>
            <p:cNvSpPr/>
            <p:nvPr/>
          </p:nvSpPr>
          <p:spPr>
            <a:xfrm>
              <a:off x="1597458" y="3496066"/>
              <a:ext cx="30278" cy="66639"/>
            </a:xfrm>
            <a:custGeom>
              <a:avLst/>
              <a:gdLst/>
              <a:ahLst/>
              <a:cxnLst/>
              <a:rect l="l" t="t" r="r" b="b"/>
              <a:pathLst>
                <a:path w="1155" h="2542" extrusionOk="0">
                  <a:moveTo>
                    <a:pt x="693" y="1"/>
                  </a:moveTo>
                  <a:cubicBezTo>
                    <a:pt x="303" y="1"/>
                    <a:pt x="0" y="318"/>
                    <a:pt x="0" y="693"/>
                  </a:cubicBezTo>
                  <a:lnTo>
                    <a:pt x="0" y="852"/>
                  </a:lnTo>
                  <a:cubicBezTo>
                    <a:pt x="0" y="1054"/>
                    <a:pt x="29" y="1256"/>
                    <a:pt x="101" y="1444"/>
                  </a:cubicBezTo>
                  <a:lnTo>
                    <a:pt x="462" y="2541"/>
                  </a:lnTo>
                  <a:lnTo>
                    <a:pt x="1155" y="2541"/>
                  </a:lnTo>
                  <a:lnTo>
                    <a:pt x="1155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1" name="Google Shape;20721;p69"/>
            <p:cNvSpPr/>
            <p:nvPr/>
          </p:nvSpPr>
          <p:spPr>
            <a:xfrm>
              <a:off x="1609569" y="3490011"/>
              <a:ext cx="72668" cy="72694"/>
            </a:xfrm>
            <a:custGeom>
              <a:avLst/>
              <a:gdLst/>
              <a:ahLst/>
              <a:cxnLst/>
              <a:rect l="l" t="t" r="r" b="b"/>
              <a:pathLst>
                <a:path w="2772" h="2773" extrusionOk="0">
                  <a:moveTo>
                    <a:pt x="693" y="1"/>
                  </a:moveTo>
                  <a:cubicBezTo>
                    <a:pt x="303" y="1"/>
                    <a:pt x="0" y="304"/>
                    <a:pt x="0" y="693"/>
                  </a:cubicBezTo>
                  <a:cubicBezTo>
                    <a:pt x="0" y="939"/>
                    <a:pt x="202" y="1155"/>
                    <a:pt x="462" y="1155"/>
                  </a:cubicBezTo>
                  <a:lnTo>
                    <a:pt x="2310" y="2772"/>
                  </a:lnTo>
                  <a:lnTo>
                    <a:pt x="2700" y="1401"/>
                  </a:lnTo>
                  <a:cubicBezTo>
                    <a:pt x="2757" y="1242"/>
                    <a:pt x="2772" y="1069"/>
                    <a:pt x="2772" y="896"/>
                  </a:cubicBezTo>
                  <a:lnTo>
                    <a:pt x="2772" y="463"/>
                  </a:lnTo>
                  <a:cubicBezTo>
                    <a:pt x="2772" y="203"/>
                    <a:pt x="2570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2" name="Google Shape;20722;p69"/>
            <p:cNvSpPr/>
            <p:nvPr/>
          </p:nvSpPr>
          <p:spPr>
            <a:xfrm>
              <a:off x="1621681" y="3580846"/>
              <a:ext cx="36334" cy="26870"/>
            </a:xfrm>
            <a:custGeom>
              <a:avLst/>
              <a:gdLst/>
              <a:ahLst/>
              <a:cxnLst/>
              <a:rect l="l" t="t" r="r" b="b"/>
              <a:pathLst>
                <a:path w="1386" h="1025" extrusionOk="0">
                  <a:moveTo>
                    <a:pt x="0" y="0"/>
                  </a:moveTo>
                  <a:lnTo>
                    <a:pt x="0" y="1025"/>
                  </a:lnTo>
                  <a:lnTo>
                    <a:pt x="1386" y="1025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3" name="Google Shape;20723;p69"/>
            <p:cNvSpPr/>
            <p:nvPr/>
          </p:nvSpPr>
          <p:spPr>
            <a:xfrm>
              <a:off x="1621681" y="3580846"/>
              <a:ext cx="36334" cy="14785"/>
            </a:xfrm>
            <a:custGeom>
              <a:avLst/>
              <a:gdLst/>
              <a:ahLst/>
              <a:cxnLst/>
              <a:rect l="l" t="t" r="r" b="b"/>
              <a:pathLst>
                <a:path w="1386" h="564" extrusionOk="0">
                  <a:moveTo>
                    <a:pt x="0" y="0"/>
                  </a:moveTo>
                  <a:lnTo>
                    <a:pt x="0" y="433"/>
                  </a:lnTo>
                  <a:cubicBezTo>
                    <a:pt x="224" y="520"/>
                    <a:pt x="458" y="563"/>
                    <a:pt x="693" y="563"/>
                  </a:cubicBezTo>
                  <a:cubicBezTo>
                    <a:pt x="927" y="563"/>
                    <a:pt x="1162" y="520"/>
                    <a:pt x="1386" y="433"/>
                  </a:cubicBezTo>
                  <a:lnTo>
                    <a:pt x="138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4" name="Google Shape;20724;p69"/>
            <p:cNvSpPr/>
            <p:nvPr/>
          </p:nvSpPr>
          <p:spPr>
            <a:xfrm>
              <a:off x="1579291" y="3595605"/>
              <a:ext cx="121507" cy="76443"/>
            </a:xfrm>
            <a:custGeom>
              <a:avLst/>
              <a:gdLst/>
              <a:ahLst/>
              <a:cxnLst/>
              <a:rect l="l" t="t" r="r" b="b"/>
              <a:pathLst>
                <a:path w="4635" h="2916" extrusionOk="0">
                  <a:moveTo>
                    <a:pt x="1631" y="0"/>
                  </a:moveTo>
                  <a:lnTo>
                    <a:pt x="505" y="318"/>
                  </a:lnTo>
                  <a:cubicBezTo>
                    <a:pt x="217" y="404"/>
                    <a:pt x="0" y="679"/>
                    <a:pt x="0" y="996"/>
                  </a:cubicBezTo>
                  <a:lnTo>
                    <a:pt x="0" y="2685"/>
                  </a:lnTo>
                  <a:cubicBezTo>
                    <a:pt x="0" y="2801"/>
                    <a:pt x="116" y="2916"/>
                    <a:pt x="231" y="2916"/>
                  </a:cubicBezTo>
                  <a:lnTo>
                    <a:pt x="4403" y="2916"/>
                  </a:lnTo>
                  <a:cubicBezTo>
                    <a:pt x="4519" y="2916"/>
                    <a:pt x="4634" y="2801"/>
                    <a:pt x="4634" y="2685"/>
                  </a:cubicBezTo>
                  <a:lnTo>
                    <a:pt x="4634" y="996"/>
                  </a:lnTo>
                  <a:cubicBezTo>
                    <a:pt x="4634" y="679"/>
                    <a:pt x="4417" y="404"/>
                    <a:pt x="4114" y="318"/>
                  </a:cubicBezTo>
                  <a:lnTo>
                    <a:pt x="3017" y="0"/>
                  </a:lnTo>
                  <a:lnTo>
                    <a:pt x="2324" y="462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5" name="Google Shape;20725;p69"/>
            <p:cNvSpPr/>
            <p:nvPr/>
          </p:nvSpPr>
          <p:spPr>
            <a:xfrm>
              <a:off x="1633766" y="3607690"/>
              <a:ext cx="12138" cy="64358"/>
            </a:xfrm>
            <a:custGeom>
              <a:avLst/>
              <a:gdLst/>
              <a:ahLst/>
              <a:cxnLst/>
              <a:rect l="l" t="t" r="r" b="b"/>
              <a:pathLst>
                <a:path w="463" h="2455" extrusionOk="0">
                  <a:moveTo>
                    <a:pt x="116" y="1"/>
                  </a:moveTo>
                  <a:lnTo>
                    <a:pt x="1" y="2455"/>
                  </a:lnTo>
                  <a:lnTo>
                    <a:pt x="463" y="2455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6" name="Google Shape;20726;p69"/>
            <p:cNvSpPr/>
            <p:nvPr/>
          </p:nvSpPr>
          <p:spPr>
            <a:xfrm>
              <a:off x="1603514" y="3520289"/>
              <a:ext cx="72668" cy="66639"/>
            </a:xfrm>
            <a:custGeom>
              <a:avLst/>
              <a:gdLst/>
              <a:ahLst/>
              <a:cxnLst/>
              <a:rect l="l" t="t" r="r" b="b"/>
              <a:pathLst>
                <a:path w="2772" h="2542" extrusionOk="0">
                  <a:moveTo>
                    <a:pt x="895" y="0"/>
                  </a:moveTo>
                  <a:cubicBezTo>
                    <a:pt x="765" y="0"/>
                    <a:pt x="635" y="44"/>
                    <a:pt x="549" y="130"/>
                  </a:cubicBezTo>
                  <a:lnTo>
                    <a:pt x="130" y="549"/>
                  </a:lnTo>
                  <a:cubicBezTo>
                    <a:pt x="43" y="636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920"/>
                    <a:pt x="621" y="2541"/>
                    <a:pt x="1386" y="2541"/>
                  </a:cubicBezTo>
                  <a:cubicBezTo>
                    <a:pt x="2151" y="2541"/>
                    <a:pt x="2772" y="1920"/>
                    <a:pt x="2772" y="1155"/>
                  </a:cubicBezTo>
                  <a:lnTo>
                    <a:pt x="2772" y="852"/>
                  </a:lnTo>
                  <a:cubicBezTo>
                    <a:pt x="2772" y="737"/>
                    <a:pt x="2728" y="621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7" name="Google Shape;20727;p69"/>
            <p:cNvSpPr/>
            <p:nvPr/>
          </p:nvSpPr>
          <p:spPr>
            <a:xfrm>
              <a:off x="1603514" y="3520289"/>
              <a:ext cx="72668" cy="65118"/>
            </a:xfrm>
            <a:custGeom>
              <a:avLst/>
              <a:gdLst/>
              <a:ahLst/>
              <a:cxnLst/>
              <a:rect l="l" t="t" r="r" b="b"/>
              <a:pathLst>
                <a:path w="2772" h="2484" extrusionOk="0">
                  <a:moveTo>
                    <a:pt x="895" y="0"/>
                  </a:moveTo>
                  <a:cubicBezTo>
                    <a:pt x="765" y="0"/>
                    <a:pt x="650" y="58"/>
                    <a:pt x="563" y="145"/>
                  </a:cubicBezTo>
                  <a:lnTo>
                    <a:pt x="144" y="563"/>
                  </a:lnTo>
                  <a:cubicBezTo>
                    <a:pt x="43" y="650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776"/>
                    <a:pt x="404" y="2325"/>
                    <a:pt x="1011" y="2483"/>
                  </a:cubicBezTo>
                  <a:cubicBezTo>
                    <a:pt x="808" y="2238"/>
                    <a:pt x="693" y="1935"/>
                    <a:pt x="693" y="1617"/>
                  </a:cubicBezTo>
                  <a:lnTo>
                    <a:pt x="693" y="939"/>
                  </a:lnTo>
                  <a:cubicBezTo>
                    <a:pt x="693" y="695"/>
                    <a:pt x="897" y="489"/>
                    <a:pt x="1137" y="489"/>
                  </a:cubicBezTo>
                  <a:cubicBezTo>
                    <a:pt x="1153" y="489"/>
                    <a:pt x="1168" y="489"/>
                    <a:pt x="1184" y="491"/>
                  </a:cubicBezTo>
                  <a:cubicBezTo>
                    <a:pt x="1646" y="520"/>
                    <a:pt x="2339" y="592"/>
                    <a:pt x="2772" y="794"/>
                  </a:cubicBezTo>
                  <a:cubicBezTo>
                    <a:pt x="2757" y="693"/>
                    <a:pt x="2714" y="607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8" name="Google Shape;20728;p69"/>
            <p:cNvSpPr/>
            <p:nvPr/>
          </p:nvSpPr>
          <p:spPr>
            <a:xfrm>
              <a:off x="1676156" y="3611098"/>
              <a:ext cx="24249" cy="60583"/>
            </a:xfrm>
            <a:custGeom>
              <a:avLst/>
              <a:gdLst/>
              <a:ahLst/>
              <a:cxnLst/>
              <a:rect l="l" t="t" r="r" b="b"/>
              <a:pathLst>
                <a:path w="925" h="2311" extrusionOk="0">
                  <a:moveTo>
                    <a:pt x="809" y="1"/>
                  </a:moveTo>
                  <a:lnTo>
                    <a:pt x="203" y="593"/>
                  </a:lnTo>
                  <a:cubicBezTo>
                    <a:pt x="73" y="723"/>
                    <a:pt x="1" y="896"/>
                    <a:pt x="1" y="1084"/>
                  </a:cubicBezTo>
                  <a:lnTo>
                    <a:pt x="1" y="2311"/>
                  </a:lnTo>
                  <a:lnTo>
                    <a:pt x="694" y="2311"/>
                  </a:lnTo>
                  <a:cubicBezTo>
                    <a:pt x="824" y="2311"/>
                    <a:pt x="925" y="2210"/>
                    <a:pt x="925" y="2080"/>
                  </a:cubicBezTo>
                  <a:lnTo>
                    <a:pt x="925" y="391"/>
                  </a:lnTo>
                  <a:cubicBezTo>
                    <a:pt x="925" y="261"/>
                    <a:pt x="881" y="116"/>
                    <a:pt x="809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9" name="Google Shape;20729;p69"/>
            <p:cNvSpPr/>
            <p:nvPr/>
          </p:nvSpPr>
          <p:spPr>
            <a:xfrm>
              <a:off x="1633766" y="3607690"/>
              <a:ext cx="12138" cy="12138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20"/>
                    <a:pt x="59" y="463"/>
                    <a:pt x="116" y="463"/>
                  </a:cubicBezTo>
                  <a:lnTo>
                    <a:pt x="347" y="463"/>
                  </a:lnTo>
                  <a:cubicBezTo>
                    <a:pt x="405" y="463"/>
                    <a:pt x="463" y="420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0" name="Google Shape;20730;p69"/>
            <p:cNvSpPr/>
            <p:nvPr/>
          </p:nvSpPr>
          <p:spPr>
            <a:xfrm>
              <a:off x="1614865" y="3590755"/>
              <a:ext cx="24983" cy="25560"/>
            </a:xfrm>
            <a:custGeom>
              <a:avLst/>
              <a:gdLst/>
              <a:ahLst/>
              <a:cxnLst/>
              <a:rect l="l" t="t" r="r" b="b"/>
              <a:pathLst>
                <a:path w="953" h="975" extrusionOk="0">
                  <a:moveTo>
                    <a:pt x="225" y="0"/>
                  </a:moveTo>
                  <a:cubicBezTo>
                    <a:pt x="193" y="0"/>
                    <a:pt x="161" y="16"/>
                    <a:pt x="145" y="41"/>
                  </a:cubicBezTo>
                  <a:lnTo>
                    <a:pt x="0" y="257"/>
                  </a:lnTo>
                  <a:lnTo>
                    <a:pt x="361" y="907"/>
                  </a:lnTo>
                  <a:cubicBezTo>
                    <a:pt x="379" y="952"/>
                    <a:pt x="425" y="974"/>
                    <a:pt x="475" y="974"/>
                  </a:cubicBezTo>
                  <a:cubicBezTo>
                    <a:pt x="505" y="974"/>
                    <a:pt x="536" y="966"/>
                    <a:pt x="563" y="950"/>
                  </a:cubicBezTo>
                  <a:lnTo>
                    <a:pt x="953" y="647"/>
                  </a:lnTo>
                  <a:lnTo>
                    <a:pt x="289" y="26"/>
                  </a:lnTo>
                  <a:cubicBezTo>
                    <a:pt x="271" y="8"/>
                    <a:pt x="248" y="0"/>
                    <a:pt x="225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1" name="Google Shape;20731;p69"/>
            <p:cNvSpPr/>
            <p:nvPr/>
          </p:nvSpPr>
          <p:spPr>
            <a:xfrm>
              <a:off x="1639822" y="3590755"/>
              <a:ext cx="25009" cy="25560"/>
            </a:xfrm>
            <a:custGeom>
              <a:avLst/>
              <a:gdLst/>
              <a:ahLst/>
              <a:cxnLst/>
              <a:rect l="l" t="t" r="r" b="b"/>
              <a:pathLst>
                <a:path w="954" h="975" extrusionOk="0">
                  <a:moveTo>
                    <a:pt x="729" y="0"/>
                  </a:moveTo>
                  <a:cubicBezTo>
                    <a:pt x="706" y="0"/>
                    <a:pt x="683" y="8"/>
                    <a:pt x="665" y="26"/>
                  </a:cubicBezTo>
                  <a:lnTo>
                    <a:pt x="1" y="647"/>
                  </a:lnTo>
                  <a:lnTo>
                    <a:pt x="391" y="950"/>
                  </a:lnTo>
                  <a:cubicBezTo>
                    <a:pt x="418" y="966"/>
                    <a:pt x="449" y="974"/>
                    <a:pt x="479" y="974"/>
                  </a:cubicBezTo>
                  <a:cubicBezTo>
                    <a:pt x="528" y="974"/>
                    <a:pt x="575" y="952"/>
                    <a:pt x="593" y="907"/>
                  </a:cubicBezTo>
                  <a:lnTo>
                    <a:pt x="954" y="257"/>
                  </a:lnTo>
                  <a:lnTo>
                    <a:pt x="809" y="41"/>
                  </a:lnTo>
                  <a:cubicBezTo>
                    <a:pt x="793" y="16"/>
                    <a:pt x="761" y="0"/>
                    <a:pt x="72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2" name="Google Shape;20732;p69"/>
            <p:cNvSpPr/>
            <p:nvPr/>
          </p:nvSpPr>
          <p:spPr>
            <a:xfrm>
              <a:off x="1325373" y="3492291"/>
              <a:ext cx="109002" cy="109395"/>
            </a:xfrm>
            <a:custGeom>
              <a:avLst/>
              <a:gdLst/>
              <a:ahLst/>
              <a:cxnLst/>
              <a:rect l="l" t="t" r="r" b="b"/>
              <a:pathLst>
                <a:path w="4158" h="4173" extrusionOk="0">
                  <a:moveTo>
                    <a:pt x="2079" y="0"/>
                  </a:moveTo>
                  <a:cubicBezTo>
                    <a:pt x="1169" y="0"/>
                    <a:pt x="505" y="722"/>
                    <a:pt x="433" y="1631"/>
                  </a:cubicBezTo>
                  <a:cubicBezTo>
                    <a:pt x="390" y="2267"/>
                    <a:pt x="245" y="2902"/>
                    <a:pt x="43" y="3522"/>
                  </a:cubicBezTo>
                  <a:cubicBezTo>
                    <a:pt x="0" y="3638"/>
                    <a:pt x="58" y="3768"/>
                    <a:pt x="173" y="3811"/>
                  </a:cubicBezTo>
                  <a:cubicBezTo>
                    <a:pt x="549" y="3984"/>
                    <a:pt x="967" y="4114"/>
                    <a:pt x="1371" y="4172"/>
                  </a:cubicBezTo>
                  <a:lnTo>
                    <a:pt x="2786" y="4172"/>
                  </a:lnTo>
                  <a:cubicBezTo>
                    <a:pt x="3205" y="4114"/>
                    <a:pt x="3609" y="3984"/>
                    <a:pt x="3999" y="3811"/>
                  </a:cubicBezTo>
                  <a:cubicBezTo>
                    <a:pt x="4100" y="3753"/>
                    <a:pt x="4157" y="3638"/>
                    <a:pt x="4114" y="3522"/>
                  </a:cubicBezTo>
                  <a:cubicBezTo>
                    <a:pt x="3912" y="2902"/>
                    <a:pt x="3782" y="2267"/>
                    <a:pt x="3724" y="1631"/>
                  </a:cubicBezTo>
                  <a:cubicBezTo>
                    <a:pt x="3667" y="736"/>
                    <a:pt x="2988" y="0"/>
                    <a:pt x="207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3" name="Google Shape;20733;p69"/>
            <p:cNvSpPr/>
            <p:nvPr/>
          </p:nvSpPr>
          <p:spPr>
            <a:xfrm>
              <a:off x="1355258" y="3492291"/>
              <a:ext cx="79117" cy="109002"/>
            </a:xfrm>
            <a:custGeom>
              <a:avLst/>
              <a:gdLst/>
              <a:ahLst/>
              <a:cxnLst/>
              <a:rect l="l" t="t" r="r" b="b"/>
              <a:pathLst>
                <a:path w="3018" h="4158" extrusionOk="0">
                  <a:moveTo>
                    <a:pt x="939" y="0"/>
                  </a:moveTo>
                  <a:cubicBezTo>
                    <a:pt x="246" y="29"/>
                    <a:pt x="0" y="953"/>
                    <a:pt x="592" y="1314"/>
                  </a:cubicBezTo>
                  <a:cubicBezTo>
                    <a:pt x="621" y="1328"/>
                    <a:pt x="636" y="1328"/>
                    <a:pt x="664" y="1343"/>
                  </a:cubicBezTo>
                  <a:lnTo>
                    <a:pt x="1184" y="4158"/>
                  </a:lnTo>
                  <a:lnTo>
                    <a:pt x="1661" y="4158"/>
                  </a:lnTo>
                  <a:cubicBezTo>
                    <a:pt x="2065" y="4100"/>
                    <a:pt x="2469" y="3984"/>
                    <a:pt x="2859" y="3811"/>
                  </a:cubicBezTo>
                  <a:cubicBezTo>
                    <a:pt x="2960" y="3768"/>
                    <a:pt x="3017" y="3638"/>
                    <a:pt x="2974" y="3522"/>
                  </a:cubicBezTo>
                  <a:cubicBezTo>
                    <a:pt x="2772" y="2902"/>
                    <a:pt x="2642" y="2267"/>
                    <a:pt x="2584" y="1631"/>
                  </a:cubicBezTo>
                  <a:cubicBezTo>
                    <a:pt x="2527" y="736"/>
                    <a:pt x="1848" y="0"/>
                    <a:pt x="939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4" name="Google Shape;20734;p69"/>
            <p:cNvSpPr/>
            <p:nvPr/>
          </p:nvSpPr>
          <p:spPr>
            <a:xfrm>
              <a:off x="1324612" y="3574790"/>
              <a:ext cx="109002" cy="97258"/>
            </a:xfrm>
            <a:custGeom>
              <a:avLst/>
              <a:gdLst/>
              <a:ahLst/>
              <a:cxnLst/>
              <a:rect l="l" t="t" r="r" b="b"/>
              <a:pathLst>
                <a:path w="4158" h="3710" extrusionOk="0">
                  <a:moveTo>
                    <a:pt x="1386" y="0"/>
                  </a:moveTo>
                  <a:lnTo>
                    <a:pt x="1386" y="693"/>
                  </a:lnTo>
                  <a:cubicBezTo>
                    <a:pt x="1386" y="881"/>
                    <a:pt x="1285" y="1039"/>
                    <a:pt x="1141" y="1112"/>
                  </a:cubicBezTo>
                  <a:lnTo>
                    <a:pt x="390" y="1487"/>
                  </a:lnTo>
                  <a:cubicBezTo>
                    <a:pt x="145" y="1602"/>
                    <a:pt x="0" y="1848"/>
                    <a:pt x="0" y="2108"/>
                  </a:cubicBezTo>
                  <a:lnTo>
                    <a:pt x="0" y="3479"/>
                  </a:lnTo>
                  <a:cubicBezTo>
                    <a:pt x="0" y="3595"/>
                    <a:pt x="101" y="3710"/>
                    <a:pt x="231" y="3710"/>
                  </a:cubicBezTo>
                  <a:lnTo>
                    <a:pt x="3927" y="3710"/>
                  </a:lnTo>
                  <a:cubicBezTo>
                    <a:pt x="4057" y="3710"/>
                    <a:pt x="4158" y="3595"/>
                    <a:pt x="4158" y="3479"/>
                  </a:cubicBezTo>
                  <a:lnTo>
                    <a:pt x="4158" y="2108"/>
                  </a:lnTo>
                  <a:cubicBezTo>
                    <a:pt x="4158" y="1848"/>
                    <a:pt x="4013" y="1602"/>
                    <a:pt x="3782" y="1487"/>
                  </a:cubicBezTo>
                  <a:lnTo>
                    <a:pt x="3032" y="1112"/>
                  </a:lnTo>
                  <a:cubicBezTo>
                    <a:pt x="2873" y="1039"/>
                    <a:pt x="2772" y="881"/>
                    <a:pt x="2772" y="693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5" name="Google Shape;20735;p69"/>
            <p:cNvSpPr/>
            <p:nvPr/>
          </p:nvSpPr>
          <p:spPr>
            <a:xfrm>
              <a:off x="1360553" y="3574790"/>
              <a:ext cx="37120" cy="24223"/>
            </a:xfrm>
            <a:custGeom>
              <a:avLst/>
              <a:gdLst/>
              <a:ahLst/>
              <a:cxnLst/>
              <a:rect l="l" t="t" r="r" b="b"/>
              <a:pathLst>
                <a:path w="1416" h="924" extrusionOk="0">
                  <a:moveTo>
                    <a:pt x="15" y="0"/>
                  </a:moveTo>
                  <a:lnTo>
                    <a:pt x="15" y="693"/>
                  </a:lnTo>
                  <a:cubicBezTo>
                    <a:pt x="15" y="722"/>
                    <a:pt x="1" y="751"/>
                    <a:pt x="1" y="794"/>
                  </a:cubicBezTo>
                  <a:cubicBezTo>
                    <a:pt x="232" y="881"/>
                    <a:pt x="462" y="924"/>
                    <a:pt x="708" y="924"/>
                  </a:cubicBezTo>
                  <a:cubicBezTo>
                    <a:pt x="953" y="924"/>
                    <a:pt x="1184" y="881"/>
                    <a:pt x="1415" y="794"/>
                  </a:cubicBezTo>
                  <a:cubicBezTo>
                    <a:pt x="1401" y="751"/>
                    <a:pt x="1401" y="722"/>
                    <a:pt x="1401" y="693"/>
                  </a:cubicBezTo>
                  <a:lnTo>
                    <a:pt x="140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6" name="Google Shape;20736;p69"/>
            <p:cNvSpPr/>
            <p:nvPr/>
          </p:nvSpPr>
          <p:spPr>
            <a:xfrm>
              <a:off x="1324219" y="3606563"/>
              <a:ext cx="109395" cy="65485"/>
            </a:xfrm>
            <a:custGeom>
              <a:avLst/>
              <a:gdLst/>
              <a:ahLst/>
              <a:cxnLst/>
              <a:rect l="l" t="t" r="r" b="b"/>
              <a:pathLst>
                <a:path w="4173" h="2498" extrusionOk="0">
                  <a:moveTo>
                    <a:pt x="925" y="1"/>
                  </a:moveTo>
                  <a:lnTo>
                    <a:pt x="390" y="275"/>
                  </a:lnTo>
                  <a:cubicBezTo>
                    <a:pt x="145" y="390"/>
                    <a:pt x="1" y="636"/>
                    <a:pt x="1" y="896"/>
                  </a:cubicBezTo>
                  <a:lnTo>
                    <a:pt x="1" y="2267"/>
                  </a:lnTo>
                  <a:cubicBezTo>
                    <a:pt x="1" y="2383"/>
                    <a:pt x="102" y="2498"/>
                    <a:pt x="232" y="2498"/>
                  </a:cubicBezTo>
                  <a:lnTo>
                    <a:pt x="3927" y="2498"/>
                  </a:lnTo>
                  <a:cubicBezTo>
                    <a:pt x="4057" y="2498"/>
                    <a:pt x="4158" y="2383"/>
                    <a:pt x="4158" y="2267"/>
                  </a:cubicBezTo>
                  <a:lnTo>
                    <a:pt x="4158" y="896"/>
                  </a:lnTo>
                  <a:cubicBezTo>
                    <a:pt x="4173" y="636"/>
                    <a:pt x="4028" y="390"/>
                    <a:pt x="3797" y="275"/>
                  </a:cubicBezTo>
                  <a:lnTo>
                    <a:pt x="3263" y="1"/>
                  </a:lnTo>
                  <a:cubicBezTo>
                    <a:pt x="2989" y="427"/>
                    <a:pt x="2541" y="639"/>
                    <a:pt x="2094" y="639"/>
                  </a:cubicBezTo>
                  <a:cubicBezTo>
                    <a:pt x="1646" y="639"/>
                    <a:pt x="1199" y="427"/>
                    <a:pt x="92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7" name="Google Shape;20737;p69"/>
            <p:cNvSpPr/>
            <p:nvPr/>
          </p:nvSpPr>
          <p:spPr>
            <a:xfrm>
              <a:off x="1342779" y="3527393"/>
              <a:ext cx="72668" cy="59534"/>
            </a:xfrm>
            <a:custGeom>
              <a:avLst/>
              <a:gdLst/>
              <a:ahLst/>
              <a:cxnLst/>
              <a:rect l="l" t="t" r="r" b="b"/>
              <a:pathLst>
                <a:path w="2772" h="2271" extrusionOk="0">
                  <a:moveTo>
                    <a:pt x="1083" y="1"/>
                  </a:moveTo>
                  <a:cubicBezTo>
                    <a:pt x="986" y="1"/>
                    <a:pt x="904" y="45"/>
                    <a:pt x="866" y="134"/>
                  </a:cubicBezTo>
                  <a:cubicBezTo>
                    <a:pt x="780" y="292"/>
                    <a:pt x="679" y="437"/>
                    <a:pt x="549" y="552"/>
                  </a:cubicBezTo>
                  <a:cubicBezTo>
                    <a:pt x="419" y="653"/>
                    <a:pt x="274" y="754"/>
                    <a:pt x="130" y="827"/>
                  </a:cubicBezTo>
                  <a:cubicBezTo>
                    <a:pt x="43" y="870"/>
                    <a:pt x="0" y="971"/>
                    <a:pt x="15" y="1072"/>
                  </a:cubicBezTo>
                  <a:cubicBezTo>
                    <a:pt x="101" y="1750"/>
                    <a:pt x="693" y="2270"/>
                    <a:pt x="1386" y="2270"/>
                  </a:cubicBezTo>
                  <a:cubicBezTo>
                    <a:pt x="2108" y="2270"/>
                    <a:pt x="2714" y="1707"/>
                    <a:pt x="2772" y="985"/>
                  </a:cubicBezTo>
                  <a:cubicBezTo>
                    <a:pt x="2772" y="928"/>
                    <a:pt x="2743" y="855"/>
                    <a:pt x="2685" y="812"/>
                  </a:cubicBezTo>
                  <a:cubicBezTo>
                    <a:pt x="2238" y="422"/>
                    <a:pt x="1689" y="148"/>
                    <a:pt x="1126" y="4"/>
                  </a:cubicBezTo>
                  <a:cubicBezTo>
                    <a:pt x="1112" y="2"/>
                    <a:pt x="1097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8" name="Google Shape;20738;p69"/>
            <p:cNvSpPr/>
            <p:nvPr/>
          </p:nvSpPr>
          <p:spPr>
            <a:xfrm>
              <a:off x="1342779" y="3527393"/>
              <a:ext cx="73061" cy="59141"/>
            </a:xfrm>
            <a:custGeom>
              <a:avLst/>
              <a:gdLst/>
              <a:ahLst/>
              <a:cxnLst/>
              <a:rect l="l" t="t" r="r" b="b"/>
              <a:pathLst>
                <a:path w="2787" h="2256" extrusionOk="0">
                  <a:moveTo>
                    <a:pt x="1088" y="1"/>
                  </a:moveTo>
                  <a:cubicBezTo>
                    <a:pt x="997" y="1"/>
                    <a:pt x="904" y="45"/>
                    <a:pt x="866" y="134"/>
                  </a:cubicBezTo>
                  <a:cubicBezTo>
                    <a:pt x="808" y="249"/>
                    <a:pt x="736" y="350"/>
                    <a:pt x="650" y="451"/>
                  </a:cubicBezTo>
                  <a:cubicBezTo>
                    <a:pt x="621" y="480"/>
                    <a:pt x="592" y="523"/>
                    <a:pt x="549" y="552"/>
                  </a:cubicBezTo>
                  <a:cubicBezTo>
                    <a:pt x="433" y="653"/>
                    <a:pt x="289" y="754"/>
                    <a:pt x="144" y="827"/>
                  </a:cubicBezTo>
                  <a:cubicBezTo>
                    <a:pt x="58" y="870"/>
                    <a:pt x="0" y="971"/>
                    <a:pt x="15" y="1072"/>
                  </a:cubicBezTo>
                  <a:cubicBezTo>
                    <a:pt x="101" y="1678"/>
                    <a:pt x="577" y="2169"/>
                    <a:pt x="1184" y="2256"/>
                  </a:cubicBezTo>
                  <a:cubicBezTo>
                    <a:pt x="866" y="2068"/>
                    <a:pt x="693" y="1722"/>
                    <a:pt x="693" y="1361"/>
                  </a:cubicBezTo>
                  <a:lnTo>
                    <a:pt x="693" y="1029"/>
                  </a:lnTo>
                  <a:cubicBezTo>
                    <a:pt x="751" y="985"/>
                    <a:pt x="808" y="942"/>
                    <a:pt x="852" y="899"/>
                  </a:cubicBezTo>
                  <a:cubicBezTo>
                    <a:pt x="982" y="783"/>
                    <a:pt x="1097" y="653"/>
                    <a:pt x="1184" y="509"/>
                  </a:cubicBezTo>
                  <a:cubicBezTo>
                    <a:pt x="1631" y="653"/>
                    <a:pt x="2035" y="870"/>
                    <a:pt x="2396" y="1159"/>
                  </a:cubicBezTo>
                  <a:cubicBezTo>
                    <a:pt x="2440" y="1202"/>
                    <a:pt x="2541" y="1303"/>
                    <a:pt x="2671" y="1418"/>
                  </a:cubicBezTo>
                  <a:cubicBezTo>
                    <a:pt x="2728" y="1288"/>
                    <a:pt x="2772" y="1144"/>
                    <a:pt x="2772" y="1000"/>
                  </a:cubicBezTo>
                  <a:cubicBezTo>
                    <a:pt x="2786" y="928"/>
                    <a:pt x="2757" y="855"/>
                    <a:pt x="2700" y="812"/>
                  </a:cubicBezTo>
                  <a:cubicBezTo>
                    <a:pt x="2238" y="437"/>
                    <a:pt x="1703" y="162"/>
                    <a:pt x="1126" y="4"/>
                  </a:cubicBezTo>
                  <a:cubicBezTo>
                    <a:pt x="1113" y="2"/>
                    <a:pt x="1101" y="1"/>
                    <a:pt x="108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9" name="Google Shape;20739;p69"/>
            <p:cNvSpPr/>
            <p:nvPr/>
          </p:nvSpPr>
          <p:spPr>
            <a:xfrm>
              <a:off x="1324612" y="3619067"/>
              <a:ext cx="24249" cy="52981"/>
            </a:xfrm>
            <a:custGeom>
              <a:avLst/>
              <a:gdLst/>
              <a:ahLst/>
              <a:cxnLst/>
              <a:rect l="l" t="t" r="r" b="b"/>
              <a:pathLst>
                <a:path w="925" h="2021" extrusionOk="0">
                  <a:moveTo>
                    <a:pt x="145" y="0"/>
                  </a:moveTo>
                  <a:cubicBezTo>
                    <a:pt x="58" y="116"/>
                    <a:pt x="0" y="260"/>
                    <a:pt x="0" y="419"/>
                  </a:cubicBezTo>
                  <a:lnTo>
                    <a:pt x="0" y="1790"/>
                  </a:lnTo>
                  <a:cubicBezTo>
                    <a:pt x="0" y="1906"/>
                    <a:pt x="116" y="2021"/>
                    <a:pt x="231" y="2021"/>
                  </a:cubicBezTo>
                  <a:lnTo>
                    <a:pt x="924" y="2021"/>
                  </a:lnTo>
                  <a:lnTo>
                    <a:pt x="924" y="852"/>
                  </a:lnTo>
                  <a:cubicBezTo>
                    <a:pt x="924" y="707"/>
                    <a:pt x="866" y="577"/>
                    <a:pt x="751" y="491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0" name="Google Shape;20740;p69"/>
            <p:cNvSpPr/>
            <p:nvPr/>
          </p:nvSpPr>
          <p:spPr>
            <a:xfrm>
              <a:off x="1409365" y="3586901"/>
              <a:ext cx="206286" cy="85146"/>
            </a:xfrm>
            <a:custGeom>
              <a:avLst/>
              <a:gdLst/>
              <a:ahLst/>
              <a:cxnLst/>
              <a:rect l="l" t="t" r="r" b="b"/>
              <a:pathLst>
                <a:path w="7869" h="3248" extrusionOk="0">
                  <a:moveTo>
                    <a:pt x="2556" y="0"/>
                  </a:moveTo>
                  <a:lnTo>
                    <a:pt x="621" y="707"/>
                  </a:lnTo>
                  <a:cubicBezTo>
                    <a:pt x="246" y="837"/>
                    <a:pt x="1" y="1184"/>
                    <a:pt x="1" y="1574"/>
                  </a:cubicBezTo>
                  <a:lnTo>
                    <a:pt x="1" y="3017"/>
                  </a:lnTo>
                  <a:cubicBezTo>
                    <a:pt x="1" y="3133"/>
                    <a:pt x="116" y="3248"/>
                    <a:pt x="232" y="3248"/>
                  </a:cubicBezTo>
                  <a:lnTo>
                    <a:pt x="7637" y="3248"/>
                  </a:lnTo>
                  <a:cubicBezTo>
                    <a:pt x="7767" y="3248"/>
                    <a:pt x="7868" y="3133"/>
                    <a:pt x="7868" y="3017"/>
                  </a:cubicBezTo>
                  <a:lnTo>
                    <a:pt x="7868" y="1574"/>
                  </a:lnTo>
                  <a:cubicBezTo>
                    <a:pt x="7868" y="1184"/>
                    <a:pt x="7623" y="837"/>
                    <a:pt x="7262" y="707"/>
                  </a:cubicBezTo>
                  <a:lnTo>
                    <a:pt x="5327" y="0"/>
                  </a:lnTo>
                  <a:lnTo>
                    <a:pt x="3942" y="462"/>
                  </a:lnTo>
                  <a:lnTo>
                    <a:pt x="2556" y="0"/>
                  </a:ln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1" name="Google Shape;20741;p69"/>
            <p:cNvSpPr/>
            <p:nvPr/>
          </p:nvSpPr>
          <p:spPr>
            <a:xfrm>
              <a:off x="1500567" y="3611098"/>
              <a:ext cx="24249" cy="60950"/>
            </a:xfrm>
            <a:custGeom>
              <a:avLst/>
              <a:gdLst/>
              <a:ahLst/>
              <a:cxnLst/>
              <a:rect l="l" t="t" r="r" b="b"/>
              <a:pathLst>
                <a:path w="925" h="2325" extrusionOk="0">
                  <a:moveTo>
                    <a:pt x="217" y="1"/>
                  </a:moveTo>
                  <a:lnTo>
                    <a:pt x="1" y="2325"/>
                  </a:lnTo>
                  <a:lnTo>
                    <a:pt x="925" y="2325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2" name="Google Shape;20742;p69"/>
            <p:cNvSpPr/>
            <p:nvPr/>
          </p:nvSpPr>
          <p:spPr>
            <a:xfrm>
              <a:off x="1502088" y="3598986"/>
              <a:ext cx="21208" cy="20474"/>
            </a:xfrm>
            <a:custGeom>
              <a:avLst/>
              <a:gdLst/>
              <a:ahLst/>
              <a:cxnLst/>
              <a:rect l="l" t="t" r="r" b="b"/>
              <a:pathLst>
                <a:path w="809" h="781" extrusionOk="0">
                  <a:moveTo>
                    <a:pt x="0" y="1"/>
                  </a:moveTo>
                  <a:lnTo>
                    <a:pt x="0" y="622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2"/>
                  </a:cubicBezTo>
                  <a:lnTo>
                    <a:pt x="809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3" name="Google Shape;20743;p69"/>
            <p:cNvSpPr/>
            <p:nvPr/>
          </p:nvSpPr>
          <p:spPr>
            <a:xfrm>
              <a:off x="1579291" y="3611858"/>
              <a:ext cx="36360" cy="60190"/>
            </a:xfrm>
            <a:custGeom>
              <a:avLst/>
              <a:gdLst/>
              <a:ahLst/>
              <a:cxnLst/>
              <a:rect l="l" t="t" r="r" b="b"/>
              <a:pathLst>
                <a:path w="1387" h="2296" extrusionOk="0">
                  <a:moveTo>
                    <a:pt x="1141" y="1"/>
                  </a:moveTo>
                  <a:lnTo>
                    <a:pt x="275" y="867"/>
                  </a:lnTo>
                  <a:cubicBezTo>
                    <a:pt x="101" y="1040"/>
                    <a:pt x="0" y="1271"/>
                    <a:pt x="0" y="1516"/>
                  </a:cubicBezTo>
                  <a:lnTo>
                    <a:pt x="0" y="2296"/>
                  </a:lnTo>
                  <a:lnTo>
                    <a:pt x="1155" y="2296"/>
                  </a:lnTo>
                  <a:cubicBezTo>
                    <a:pt x="1285" y="2296"/>
                    <a:pt x="1386" y="2181"/>
                    <a:pt x="1386" y="2065"/>
                  </a:cubicBezTo>
                  <a:lnTo>
                    <a:pt x="1386" y="622"/>
                  </a:lnTo>
                  <a:cubicBezTo>
                    <a:pt x="1386" y="391"/>
                    <a:pt x="1299" y="160"/>
                    <a:pt x="1141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4" name="Google Shape;20744;p69"/>
            <p:cNvSpPr/>
            <p:nvPr/>
          </p:nvSpPr>
          <p:spPr>
            <a:xfrm>
              <a:off x="1446066" y="3399202"/>
              <a:ext cx="133251" cy="96891"/>
            </a:xfrm>
            <a:custGeom>
              <a:avLst/>
              <a:gdLst/>
              <a:ahLst/>
              <a:cxnLst/>
              <a:rect l="l" t="t" r="r" b="b"/>
              <a:pathLst>
                <a:path w="5083" h="3696" extrusionOk="0">
                  <a:moveTo>
                    <a:pt x="1849" y="0"/>
                  </a:moveTo>
                  <a:cubicBezTo>
                    <a:pt x="824" y="0"/>
                    <a:pt x="1" y="823"/>
                    <a:pt x="1" y="1848"/>
                  </a:cubicBezTo>
                  <a:lnTo>
                    <a:pt x="1" y="2396"/>
                  </a:lnTo>
                  <a:cubicBezTo>
                    <a:pt x="1" y="2642"/>
                    <a:pt x="30" y="2887"/>
                    <a:pt x="116" y="3118"/>
                  </a:cubicBezTo>
                  <a:lnTo>
                    <a:pt x="189" y="3349"/>
                  </a:lnTo>
                  <a:cubicBezTo>
                    <a:pt x="217" y="3421"/>
                    <a:pt x="232" y="3493"/>
                    <a:pt x="232" y="3566"/>
                  </a:cubicBezTo>
                  <a:lnTo>
                    <a:pt x="232" y="3696"/>
                  </a:lnTo>
                  <a:lnTo>
                    <a:pt x="4851" y="3696"/>
                  </a:lnTo>
                  <a:lnTo>
                    <a:pt x="4851" y="3580"/>
                  </a:lnTo>
                  <a:cubicBezTo>
                    <a:pt x="4851" y="3508"/>
                    <a:pt x="4851" y="3421"/>
                    <a:pt x="4880" y="3349"/>
                  </a:cubicBezTo>
                  <a:lnTo>
                    <a:pt x="4952" y="3133"/>
                  </a:lnTo>
                  <a:cubicBezTo>
                    <a:pt x="5039" y="2887"/>
                    <a:pt x="5082" y="2642"/>
                    <a:pt x="5082" y="2396"/>
                  </a:cubicBezTo>
                  <a:lnTo>
                    <a:pt x="5082" y="462"/>
                  </a:lnTo>
                  <a:cubicBezTo>
                    <a:pt x="5082" y="202"/>
                    <a:pt x="4880" y="0"/>
                    <a:pt x="462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5" name="Google Shape;20745;p69"/>
            <p:cNvSpPr/>
            <p:nvPr/>
          </p:nvSpPr>
          <p:spPr>
            <a:xfrm>
              <a:off x="1476345" y="3399202"/>
              <a:ext cx="102973" cy="96891"/>
            </a:xfrm>
            <a:custGeom>
              <a:avLst/>
              <a:gdLst/>
              <a:ahLst/>
              <a:cxnLst/>
              <a:rect l="l" t="t" r="r" b="b"/>
              <a:pathLst>
                <a:path w="3928" h="3696" extrusionOk="0">
                  <a:moveTo>
                    <a:pt x="939" y="0"/>
                  </a:moveTo>
                  <a:cubicBezTo>
                    <a:pt x="419" y="0"/>
                    <a:pt x="1" y="419"/>
                    <a:pt x="1" y="938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96"/>
                  </a:lnTo>
                  <a:lnTo>
                    <a:pt x="3696" y="3696"/>
                  </a:lnTo>
                  <a:lnTo>
                    <a:pt x="3696" y="3580"/>
                  </a:lnTo>
                  <a:cubicBezTo>
                    <a:pt x="3696" y="3508"/>
                    <a:pt x="3696" y="3421"/>
                    <a:pt x="3725" y="3349"/>
                  </a:cubicBezTo>
                  <a:lnTo>
                    <a:pt x="3797" y="3133"/>
                  </a:lnTo>
                  <a:cubicBezTo>
                    <a:pt x="3884" y="2887"/>
                    <a:pt x="3927" y="2642"/>
                    <a:pt x="3927" y="2396"/>
                  </a:cubicBezTo>
                  <a:lnTo>
                    <a:pt x="3927" y="462"/>
                  </a:lnTo>
                  <a:cubicBezTo>
                    <a:pt x="3927" y="202"/>
                    <a:pt x="3711" y="0"/>
                    <a:pt x="346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6" name="Google Shape;20746;p69"/>
            <p:cNvSpPr/>
            <p:nvPr/>
          </p:nvSpPr>
          <p:spPr>
            <a:xfrm>
              <a:off x="1476345" y="3544512"/>
              <a:ext cx="72694" cy="54501"/>
            </a:xfrm>
            <a:custGeom>
              <a:avLst/>
              <a:gdLst/>
              <a:ahLst/>
              <a:cxnLst/>
              <a:rect l="l" t="t" r="r" b="b"/>
              <a:pathLst>
                <a:path w="2773" h="2079" extrusionOk="0">
                  <a:moveTo>
                    <a:pt x="1" y="0"/>
                  </a:moveTo>
                  <a:lnTo>
                    <a:pt x="1" y="2079"/>
                  </a:lnTo>
                  <a:lnTo>
                    <a:pt x="2772" y="2079"/>
                  </a:ln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7" name="Google Shape;20747;p69"/>
            <p:cNvSpPr/>
            <p:nvPr/>
          </p:nvSpPr>
          <p:spPr>
            <a:xfrm>
              <a:off x="1476345" y="3544512"/>
              <a:ext cx="72694" cy="30383"/>
            </a:xfrm>
            <a:custGeom>
              <a:avLst/>
              <a:gdLst/>
              <a:ahLst/>
              <a:cxnLst/>
              <a:rect l="l" t="t" r="r" b="b"/>
              <a:pathLst>
                <a:path w="2773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27" y="1032"/>
                    <a:pt x="903" y="1159"/>
                    <a:pt x="1381" y="1159"/>
                  </a:cubicBezTo>
                  <a:cubicBezTo>
                    <a:pt x="1859" y="1159"/>
                    <a:pt x="2339" y="1032"/>
                    <a:pt x="2772" y="780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8" name="Google Shape;20748;p69"/>
            <p:cNvSpPr/>
            <p:nvPr/>
          </p:nvSpPr>
          <p:spPr>
            <a:xfrm>
              <a:off x="1464233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413" y="1"/>
                  </a:moveTo>
                  <a:cubicBezTo>
                    <a:pt x="327" y="1"/>
                    <a:pt x="242" y="49"/>
                    <a:pt x="203" y="137"/>
                  </a:cubicBezTo>
                  <a:lnTo>
                    <a:pt x="1" y="555"/>
                  </a:lnTo>
                  <a:lnTo>
                    <a:pt x="752" y="1566"/>
                  </a:lnTo>
                  <a:cubicBezTo>
                    <a:pt x="798" y="1628"/>
                    <a:pt x="869" y="1656"/>
                    <a:pt x="941" y="1656"/>
                  </a:cubicBezTo>
                  <a:cubicBezTo>
                    <a:pt x="1003" y="1656"/>
                    <a:pt x="1065" y="1635"/>
                    <a:pt x="1112" y="1595"/>
                  </a:cubicBezTo>
                  <a:lnTo>
                    <a:pt x="1849" y="844"/>
                  </a:lnTo>
                  <a:lnTo>
                    <a:pt x="535" y="36"/>
                  </a:lnTo>
                  <a:cubicBezTo>
                    <a:pt x="497" y="12"/>
                    <a:pt x="455" y="1"/>
                    <a:pt x="41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9" name="Google Shape;20749;p69"/>
            <p:cNvSpPr/>
            <p:nvPr/>
          </p:nvSpPr>
          <p:spPr>
            <a:xfrm>
              <a:off x="1512679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1436" y="1"/>
                  </a:moveTo>
                  <a:cubicBezTo>
                    <a:pt x="1394" y="1"/>
                    <a:pt x="1352" y="12"/>
                    <a:pt x="1314" y="36"/>
                  </a:cubicBezTo>
                  <a:lnTo>
                    <a:pt x="1" y="844"/>
                  </a:lnTo>
                  <a:lnTo>
                    <a:pt x="737" y="1595"/>
                  </a:lnTo>
                  <a:cubicBezTo>
                    <a:pt x="784" y="1635"/>
                    <a:pt x="843" y="1656"/>
                    <a:pt x="902" y="1656"/>
                  </a:cubicBezTo>
                  <a:cubicBezTo>
                    <a:pt x="970" y="1656"/>
                    <a:pt x="1037" y="1628"/>
                    <a:pt x="1083" y="1566"/>
                  </a:cubicBezTo>
                  <a:lnTo>
                    <a:pt x="1848" y="555"/>
                  </a:lnTo>
                  <a:lnTo>
                    <a:pt x="1646" y="137"/>
                  </a:lnTo>
                  <a:cubicBezTo>
                    <a:pt x="1607" y="49"/>
                    <a:pt x="1522" y="1"/>
                    <a:pt x="143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0" name="Google Shape;20750;p69"/>
            <p:cNvSpPr/>
            <p:nvPr/>
          </p:nvSpPr>
          <p:spPr>
            <a:xfrm>
              <a:off x="1452122" y="3448171"/>
              <a:ext cx="121140" cy="114533"/>
            </a:xfrm>
            <a:custGeom>
              <a:avLst/>
              <a:gdLst/>
              <a:ahLst/>
              <a:cxnLst/>
              <a:rect l="l" t="t" r="r" b="b"/>
              <a:pathLst>
                <a:path w="4621" h="4369" extrusionOk="0">
                  <a:moveTo>
                    <a:pt x="2025" y="1"/>
                  </a:moveTo>
                  <a:cubicBezTo>
                    <a:pt x="1423" y="1"/>
                    <a:pt x="898" y="105"/>
                    <a:pt x="636" y="167"/>
                  </a:cubicBezTo>
                  <a:cubicBezTo>
                    <a:pt x="535" y="182"/>
                    <a:pt x="463" y="283"/>
                    <a:pt x="463" y="384"/>
                  </a:cubicBezTo>
                  <a:lnTo>
                    <a:pt x="463" y="947"/>
                  </a:lnTo>
                  <a:cubicBezTo>
                    <a:pt x="463" y="1062"/>
                    <a:pt x="405" y="1178"/>
                    <a:pt x="319" y="1279"/>
                  </a:cubicBezTo>
                  <a:lnTo>
                    <a:pt x="131" y="1467"/>
                  </a:lnTo>
                  <a:cubicBezTo>
                    <a:pt x="44" y="1553"/>
                    <a:pt x="1" y="1669"/>
                    <a:pt x="1" y="1784"/>
                  </a:cubicBezTo>
                  <a:lnTo>
                    <a:pt x="1" y="2059"/>
                  </a:lnTo>
                  <a:cubicBezTo>
                    <a:pt x="1" y="3343"/>
                    <a:pt x="1026" y="4368"/>
                    <a:pt x="2311" y="4368"/>
                  </a:cubicBezTo>
                  <a:cubicBezTo>
                    <a:pt x="3581" y="4368"/>
                    <a:pt x="4620" y="3329"/>
                    <a:pt x="4620" y="2059"/>
                  </a:cubicBezTo>
                  <a:lnTo>
                    <a:pt x="4620" y="1784"/>
                  </a:lnTo>
                  <a:cubicBezTo>
                    <a:pt x="4620" y="1669"/>
                    <a:pt x="4577" y="1539"/>
                    <a:pt x="4490" y="1452"/>
                  </a:cubicBezTo>
                  <a:lnTo>
                    <a:pt x="4303" y="1265"/>
                  </a:lnTo>
                  <a:cubicBezTo>
                    <a:pt x="4202" y="1178"/>
                    <a:pt x="4158" y="1062"/>
                    <a:pt x="4158" y="947"/>
                  </a:cubicBezTo>
                  <a:lnTo>
                    <a:pt x="4158" y="817"/>
                  </a:lnTo>
                  <a:cubicBezTo>
                    <a:pt x="4158" y="716"/>
                    <a:pt x="4115" y="629"/>
                    <a:pt x="4043" y="572"/>
                  </a:cubicBezTo>
                  <a:cubicBezTo>
                    <a:pt x="3439" y="126"/>
                    <a:pt x="2685" y="1"/>
                    <a:pt x="202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1" name="Google Shape;20751;p69"/>
            <p:cNvSpPr/>
            <p:nvPr/>
          </p:nvSpPr>
          <p:spPr>
            <a:xfrm>
              <a:off x="1452122" y="3448355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86" y="1"/>
                  </a:moveTo>
                  <a:cubicBezTo>
                    <a:pt x="1772" y="1"/>
                    <a:pt x="1570" y="13"/>
                    <a:pt x="1387" y="31"/>
                  </a:cubicBezTo>
                  <a:cubicBezTo>
                    <a:pt x="1127" y="59"/>
                    <a:pt x="881" y="103"/>
                    <a:pt x="636" y="160"/>
                  </a:cubicBezTo>
                  <a:cubicBezTo>
                    <a:pt x="521" y="189"/>
                    <a:pt x="448" y="276"/>
                    <a:pt x="448" y="391"/>
                  </a:cubicBezTo>
                  <a:lnTo>
                    <a:pt x="448" y="940"/>
                  </a:lnTo>
                  <a:cubicBezTo>
                    <a:pt x="448" y="1055"/>
                    <a:pt x="405" y="1171"/>
                    <a:pt x="319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2"/>
                    <a:pt x="2022" y="4347"/>
                  </a:cubicBezTo>
                  <a:cubicBezTo>
                    <a:pt x="1618" y="3914"/>
                    <a:pt x="1387" y="3351"/>
                    <a:pt x="1387" y="2744"/>
                  </a:cubicBezTo>
                  <a:lnTo>
                    <a:pt x="1387" y="1055"/>
                  </a:lnTo>
                  <a:cubicBezTo>
                    <a:pt x="1387" y="825"/>
                    <a:pt x="1560" y="622"/>
                    <a:pt x="1791" y="594"/>
                  </a:cubicBezTo>
                  <a:cubicBezTo>
                    <a:pt x="1966" y="575"/>
                    <a:pt x="2188" y="558"/>
                    <a:pt x="2436" y="558"/>
                  </a:cubicBezTo>
                  <a:cubicBezTo>
                    <a:pt x="2964" y="558"/>
                    <a:pt x="3608" y="635"/>
                    <a:pt x="4158" y="940"/>
                  </a:cubicBezTo>
                  <a:lnTo>
                    <a:pt x="4158" y="810"/>
                  </a:lnTo>
                  <a:cubicBezTo>
                    <a:pt x="4158" y="723"/>
                    <a:pt x="4115" y="637"/>
                    <a:pt x="4043" y="579"/>
                  </a:cubicBezTo>
                  <a:cubicBezTo>
                    <a:pt x="3420" y="121"/>
                    <a:pt x="2649" y="1"/>
                    <a:pt x="198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2" name="Google Shape;20752;p69"/>
            <p:cNvSpPr/>
            <p:nvPr/>
          </p:nvSpPr>
          <p:spPr>
            <a:xfrm>
              <a:off x="1409759" y="3611858"/>
              <a:ext cx="36334" cy="60190"/>
            </a:xfrm>
            <a:custGeom>
              <a:avLst/>
              <a:gdLst/>
              <a:ahLst/>
              <a:cxnLst/>
              <a:rect l="l" t="t" r="r" b="b"/>
              <a:pathLst>
                <a:path w="1386" h="2296" extrusionOk="0">
                  <a:moveTo>
                    <a:pt x="246" y="1"/>
                  </a:moveTo>
                  <a:cubicBezTo>
                    <a:pt x="87" y="160"/>
                    <a:pt x="0" y="391"/>
                    <a:pt x="0" y="622"/>
                  </a:cubicBezTo>
                  <a:lnTo>
                    <a:pt x="0" y="2065"/>
                  </a:lnTo>
                  <a:cubicBezTo>
                    <a:pt x="0" y="2181"/>
                    <a:pt x="101" y="2296"/>
                    <a:pt x="231" y="2296"/>
                  </a:cubicBezTo>
                  <a:lnTo>
                    <a:pt x="1386" y="2296"/>
                  </a:lnTo>
                  <a:lnTo>
                    <a:pt x="1386" y="1516"/>
                  </a:lnTo>
                  <a:cubicBezTo>
                    <a:pt x="1386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53" name="Google Shape;20753;p69"/>
          <p:cNvGrpSpPr/>
          <p:nvPr/>
        </p:nvGrpSpPr>
        <p:grpSpPr>
          <a:xfrm>
            <a:off x="1798763" y="3395401"/>
            <a:ext cx="376185" cy="280448"/>
            <a:chOff x="1798763" y="3395401"/>
            <a:chExt cx="376185" cy="280448"/>
          </a:xfrm>
        </p:grpSpPr>
        <p:sp>
          <p:nvSpPr>
            <p:cNvPr id="20754" name="Google Shape;20754;p69"/>
            <p:cNvSpPr/>
            <p:nvPr/>
          </p:nvSpPr>
          <p:spPr>
            <a:xfrm>
              <a:off x="2097352" y="3478660"/>
              <a:ext cx="47711" cy="42023"/>
            </a:xfrm>
            <a:custGeom>
              <a:avLst/>
              <a:gdLst/>
              <a:ahLst/>
              <a:cxnLst/>
              <a:rect l="l" t="t" r="r" b="b"/>
              <a:pathLst>
                <a:path w="1820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401" y="1603"/>
                    <a:pt x="1819" y="1242"/>
                    <a:pt x="1819" y="809"/>
                  </a:cubicBezTo>
                  <a:cubicBezTo>
                    <a:pt x="1819" y="361"/>
                    <a:pt x="1401" y="1"/>
                    <a:pt x="910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5" name="Google Shape;20755;p69"/>
            <p:cNvSpPr/>
            <p:nvPr/>
          </p:nvSpPr>
          <p:spPr>
            <a:xfrm>
              <a:off x="2097352" y="3478660"/>
              <a:ext cx="32559" cy="42023"/>
            </a:xfrm>
            <a:custGeom>
              <a:avLst/>
              <a:gdLst/>
              <a:ahLst/>
              <a:cxnLst/>
              <a:rect l="l" t="t" r="r" b="b"/>
              <a:pathLst>
                <a:path w="1242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025" y="1603"/>
                    <a:pt x="1141" y="1574"/>
                    <a:pt x="1242" y="1545"/>
                  </a:cubicBezTo>
                  <a:cubicBezTo>
                    <a:pt x="924" y="1444"/>
                    <a:pt x="693" y="1141"/>
                    <a:pt x="679" y="809"/>
                  </a:cubicBezTo>
                  <a:cubicBezTo>
                    <a:pt x="693" y="462"/>
                    <a:pt x="924" y="159"/>
                    <a:pt x="1242" y="73"/>
                  </a:cubicBezTo>
                  <a:cubicBezTo>
                    <a:pt x="1141" y="29"/>
                    <a:pt x="1025" y="1"/>
                    <a:pt x="9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6" name="Google Shape;20756;p69"/>
            <p:cNvSpPr/>
            <p:nvPr/>
          </p:nvSpPr>
          <p:spPr>
            <a:xfrm>
              <a:off x="2067441" y="3580452"/>
              <a:ext cx="107508" cy="95396"/>
            </a:xfrm>
            <a:custGeom>
              <a:avLst/>
              <a:gdLst/>
              <a:ahLst/>
              <a:cxnLst/>
              <a:rect l="l" t="t" r="r" b="b"/>
              <a:pathLst>
                <a:path w="4101" h="3639" extrusionOk="0">
                  <a:moveTo>
                    <a:pt x="1358" y="1"/>
                  </a:moveTo>
                  <a:lnTo>
                    <a:pt x="1358" y="679"/>
                  </a:lnTo>
                  <a:cubicBezTo>
                    <a:pt x="1358" y="852"/>
                    <a:pt x="1271" y="1011"/>
                    <a:pt x="1113" y="1083"/>
                  </a:cubicBezTo>
                  <a:lnTo>
                    <a:pt x="376" y="1444"/>
                  </a:lnTo>
                  <a:cubicBezTo>
                    <a:pt x="145" y="1560"/>
                    <a:pt x="1" y="1805"/>
                    <a:pt x="1" y="2065"/>
                  </a:cubicBezTo>
                  <a:lnTo>
                    <a:pt x="1" y="3407"/>
                  </a:lnTo>
                  <a:cubicBezTo>
                    <a:pt x="1" y="3523"/>
                    <a:pt x="102" y="3638"/>
                    <a:pt x="232" y="3638"/>
                  </a:cubicBezTo>
                  <a:lnTo>
                    <a:pt x="3870" y="3638"/>
                  </a:lnTo>
                  <a:cubicBezTo>
                    <a:pt x="3985" y="3638"/>
                    <a:pt x="4101" y="3523"/>
                    <a:pt x="4101" y="3407"/>
                  </a:cubicBezTo>
                  <a:lnTo>
                    <a:pt x="4101" y="2065"/>
                  </a:lnTo>
                  <a:cubicBezTo>
                    <a:pt x="4086" y="1805"/>
                    <a:pt x="3942" y="1560"/>
                    <a:pt x="3711" y="1444"/>
                  </a:cubicBezTo>
                  <a:lnTo>
                    <a:pt x="2975" y="1083"/>
                  </a:lnTo>
                  <a:cubicBezTo>
                    <a:pt x="2830" y="1011"/>
                    <a:pt x="2729" y="852"/>
                    <a:pt x="2729" y="679"/>
                  </a:cubicBezTo>
                  <a:lnTo>
                    <a:pt x="272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7" name="Google Shape;20757;p69"/>
            <p:cNvSpPr/>
            <p:nvPr/>
          </p:nvSpPr>
          <p:spPr>
            <a:xfrm>
              <a:off x="2103014" y="3580085"/>
              <a:ext cx="36360" cy="23856"/>
            </a:xfrm>
            <a:custGeom>
              <a:avLst/>
              <a:gdLst/>
              <a:ahLst/>
              <a:cxnLst/>
              <a:rect l="l" t="t" r="r" b="b"/>
              <a:pathLst>
                <a:path w="1387" h="910" extrusionOk="0">
                  <a:moveTo>
                    <a:pt x="1" y="0"/>
                  </a:moveTo>
                  <a:lnTo>
                    <a:pt x="1" y="693"/>
                  </a:lnTo>
                  <a:cubicBezTo>
                    <a:pt x="1" y="722"/>
                    <a:pt x="1" y="751"/>
                    <a:pt x="1" y="780"/>
                  </a:cubicBezTo>
                  <a:cubicBezTo>
                    <a:pt x="217" y="866"/>
                    <a:pt x="448" y="910"/>
                    <a:pt x="694" y="910"/>
                  </a:cubicBezTo>
                  <a:cubicBezTo>
                    <a:pt x="925" y="910"/>
                    <a:pt x="1170" y="866"/>
                    <a:pt x="1387" y="780"/>
                  </a:cubicBezTo>
                  <a:cubicBezTo>
                    <a:pt x="1372" y="751"/>
                    <a:pt x="1372" y="722"/>
                    <a:pt x="1372" y="693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8" name="Google Shape;20758;p69"/>
            <p:cNvSpPr/>
            <p:nvPr/>
          </p:nvSpPr>
          <p:spPr>
            <a:xfrm>
              <a:off x="2067441" y="3611491"/>
              <a:ext cx="107141" cy="64358"/>
            </a:xfrm>
            <a:custGeom>
              <a:avLst/>
              <a:gdLst/>
              <a:ahLst/>
              <a:cxnLst/>
              <a:rect l="l" t="t" r="r" b="b"/>
              <a:pathLst>
                <a:path w="4087" h="2455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76"/>
                    <a:pt x="1" y="621"/>
                    <a:pt x="1" y="881"/>
                  </a:cubicBezTo>
                  <a:lnTo>
                    <a:pt x="1" y="2223"/>
                  </a:lnTo>
                  <a:cubicBezTo>
                    <a:pt x="1" y="2339"/>
                    <a:pt x="102" y="2454"/>
                    <a:pt x="218" y="2454"/>
                  </a:cubicBezTo>
                  <a:lnTo>
                    <a:pt x="3870" y="2454"/>
                  </a:lnTo>
                  <a:cubicBezTo>
                    <a:pt x="3985" y="2454"/>
                    <a:pt x="4086" y="2339"/>
                    <a:pt x="4086" y="2223"/>
                  </a:cubicBezTo>
                  <a:lnTo>
                    <a:pt x="4086" y="881"/>
                  </a:lnTo>
                  <a:cubicBezTo>
                    <a:pt x="4086" y="621"/>
                    <a:pt x="3942" y="376"/>
                    <a:pt x="3711" y="260"/>
                  </a:cubicBezTo>
                  <a:lnTo>
                    <a:pt x="3191" y="0"/>
                  </a:lnTo>
                  <a:cubicBezTo>
                    <a:pt x="2924" y="419"/>
                    <a:pt x="2484" y="628"/>
                    <a:pt x="2044" y="628"/>
                  </a:cubicBezTo>
                  <a:cubicBezTo>
                    <a:pt x="1603" y="628"/>
                    <a:pt x="1163" y="419"/>
                    <a:pt x="8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9" name="Google Shape;20759;p69"/>
            <p:cNvSpPr/>
            <p:nvPr/>
          </p:nvSpPr>
          <p:spPr>
            <a:xfrm>
              <a:off x="2079185" y="3496827"/>
              <a:ext cx="83652" cy="83285"/>
            </a:xfrm>
            <a:custGeom>
              <a:avLst/>
              <a:gdLst/>
              <a:ahLst/>
              <a:cxnLst/>
              <a:rect l="l" t="t" r="r" b="b"/>
              <a:pathLst>
                <a:path w="3191" h="3177" extrusionOk="0">
                  <a:moveTo>
                    <a:pt x="1603" y="0"/>
                  </a:moveTo>
                  <a:cubicBezTo>
                    <a:pt x="722" y="0"/>
                    <a:pt x="0" y="708"/>
                    <a:pt x="0" y="1588"/>
                  </a:cubicBezTo>
                  <a:cubicBezTo>
                    <a:pt x="0" y="2469"/>
                    <a:pt x="722" y="3176"/>
                    <a:pt x="1603" y="3176"/>
                  </a:cubicBezTo>
                  <a:cubicBezTo>
                    <a:pt x="2483" y="3176"/>
                    <a:pt x="3191" y="2469"/>
                    <a:pt x="3191" y="1588"/>
                  </a:cubicBezTo>
                  <a:cubicBezTo>
                    <a:pt x="3191" y="708"/>
                    <a:pt x="2483" y="0"/>
                    <a:pt x="160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0" name="Google Shape;20760;p69"/>
            <p:cNvSpPr/>
            <p:nvPr/>
          </p:nvSpPr>
          <p:spPr>
            <a:xfrm>
              <a:off x="2095071" y="3496827"/>
              <a:ext cx="69653" cy="75342"/>
            </a:xfrm>
            <a:custGeom>
              <a:avLst/>
              <a:gdLst/>
              <a:ahLst/>
              <a:cxnLst/>
              <a:rect l="l" t="t" r="r" b="b"/>
              <a:pathLst>
                <a:path w="2657" h="2874" extrusionOk="0">
                  <a:moveTo>
                    <a:pt x="997" y="0"/>
                  </a:moveTo>
                  <a:cubicBezTo>
                    <a:pt x="246" y="0"/>
                    <a:pt x="1" y="1025"/>
                    <a:pt x="665" y="1372"/>
                  </a:cubicBezTo>
                  <a:cubicBezTo>
                    <a:pt x="694" y="1386"/>
                    <a:pt x="708" y="1401"/>
                    <a:pt x="737" y="1401"/>
                  </a:cubicBezTo>
                  <a:lnTo>
                    <a:pt x="1516" y="2844"/>
                  </a:lnTo>
                  <a:cubicBezTo>
                    <a:pt x="1516" y="2844"/>
                    <a:pt x="1733" y="2859"/>
                    <a:pt x="1950" y="2873"/>
                  </a:cubicBezTo>
                  <a:cubicBezTo>
                    <a:pt x="2411" y="2527"/>
                    <a:pt x="2657" y="1949"/>
                    <a:pt x="2570" y="1372"/>
                  </a:cubicBezTo>
                  <a:cubicBezTo>
                    <a:pt x="2484" y="708"/>
                    <a:pt x="1993" y="188"/>
                    <a:pt x="1343" y="29"/>
                  </a:cubicBezTo>
                  <a:cubicBezTo>
                    <a:pt x="1228" y="15"/>
                    <a:pt x="1112" y="0"/>
                    <a:pt x="9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1" name="Google Shape;20761;p69"/>
            <p:cNvSpPr/>
            <p:nvPr/>
          </p:nvSpPr>
          <p:spPr>
            <a:xfrm>
              <a:off x="2085241" y="3533449"/>
              <a:ext cx="71541" cy="58774"/>
            </a:xfrm>
            <a:custGeom>
              <a:avLst/>
              <a:gdLst/>
              <a:ahLst/>
              <a:cxnLst/>
              <a:rect l="l" t="t" r="r" b="b"/>
              <a:pathLst>
                <a:path w="2729" h="2242" extrusionOk="0">
                  <a:moveTo>
                    <a:pt x="1060" y="1"/>
                  </a:moveTo>
                  <a:cubicBezTo>
                    <a:pt x="972" y="1"/>
                    <a:pt x="890" y="45"/>
                    <a:pt x="852" y="134"/>
                  </a:cubicBezTo>
                  <a:cubicBezTo>
                    <a:pt x="766" y="292"/>
                    <a:pt x="664" y="422"/>
                    <a:pt x="535" y="538"/>
                  </a:cubicBezTo>
                  <a:cubicBezTo>
                    <a:pt x="419" y="653"/>
                    <a:pt x="275" y="740"/>
                    <a:pt x="130" y="812"/>
                  </a:cubicBezTo>
                  <a:cubicBezTo>
                    <a:pt x="44" y="855"/>
                    <a:pt x="0" y="956"/>
                    <a:pt x="15" y="1057"/>
                  </a:cubicBezTo>
                  <a:cubicBezTo>
                    <a:pt x="102" y="1736"/>
                    <a:pt x="679" y="2241"/>
                    <a:pt x="1372" y="2241"/>
                  </a:cubicBezTo>
                  <a:cubicBezTo>
                    <a:pt x="2079" y="2241"/>
                    <a:pt x="2671" y="1693"/>
                    <a:pt x="2729" y="985"/>
                  </a:cubicBezTo>
                  <a:cubicBezTo>
                    <a:pt x="2729" y="913"/>
                    <a:pt x="2700" y="841"/>
                    <a:pt x="2642" y="798"/>
                  </a:cubicBezTo>
                  <a:cubicBezTo>
                    <a:pt x="2195" y="422"/>
                    <a:pt x="1675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2" name="Google Shape;20762;p69"/>
            <p:cNvSpPr/>
            <p:nvPr/>
          </p:nvSpPr>
          <p:spPr>
            <a:xfrm>
              <a:off x="2085608" y="3533449"/>
              <a:ext cx="71567" cy="58381"/>
            </a:xfrm>
            <a:custGeom>
              <a:avLst/>
              <a:gdLst/>
              <a:ahLst/>
              <a:cxnLst/>
              <a:rect l="l" t="t" r="r" b="b"/>
              <a:pathLst>
                <a:path w="2730" h="2227" extrusionOk="0">
                  <a:moveTo>
                    <a:pt x="1060" y="1"/>
                  </a:moveTo>
                  <a:cubicBezTo>
                    <a:pt x="969" y="1"/>
                    <a:pt x="876" y="45"/>
                    <a:pt x="838" y="134"/>
                  </a:cubicBezTo>
                  <a:cubicBezTo>
                    <a:pt x="780" y="249"/>
                    <a:pt x="723" y="350"/>
                    <a:pt x="636" y="437"/>
                  </a:cubicBezTo>
                  <a:cubicBezTo>
                    <a:pt x="607" y="480"/>
                    <a:pt x="564" y="509"/>
                    <a:pt x="535" y="538"/>
                  </a:cubicBezTo>
                  <a:cubicBezTo>
                    <a:pt x="405" y="653"/>
                    <a:pt x="275" y="740"/>
                    <a:pt x="131" y="812"/>
                  </a:cubicBezTo>
                  <a:cubicBezTo>
                    <a:pt x="44" y="855"/>
                    <a:pt x="1" y="956"/>
                    <a:pt x="1" y="1057"/>
                  </a:cubicBezTo>
                  <a:cubicBezTo>
                    <a:pt x="88" y="1649"/>
                    <a:pt x="549" y="2126"/>
                    <a:pt x="1156" y="2227"/>
                  </a:cubicBezTo>
                  <a:cubicBezTo>
                    <a:pt x="838" y="2025"/>
                    <a:pt x="665" y="1693"/>
                    <a:pt x="679" y="1332"/>
                  </a:cubicBezTo>
                  <a:lnTo>
                    <a:pt x="679" y="1000"/>
                  </a:lnTo>
                  <a:cubicBezTo>
                    <a:pt x="737" y="971"/>
                    <a:pt x="780" y="928"/>
                    <a:pt x="838" y="884"/>
                  </a:cubicBezTo>
                  <a:cubicBezTo>
                    <a:pt x="954" y="769"/>
                    <a:pt x="1069" y="639"/>
                    <a:pt x="1156" y="494"/>
                  </a:cubicBezTo>
                  <a:cubicBezTo>
                    <a:pt x="1589" y="624"/>
                    <a:pt x="1993" y="855"/>
                    <a:pt x="2339" y="1144"/>
                  </a:cubicBezTo>
                  <a:cubicBezTo>
                    <a:pt x="2383" y="1173"/>
                    <a:pt x="2498" y="1274"/>
                    <a:pt x="2614" y="1389"/>
                  </a:cubicBezTo>
                  <a:cubicBezTo>
                    <a:pt x="2671" y="1260"/>
                    <a:pt x="2715" y="1130"/>
                    <a:pt x="2715" y="985"/>
                  </a:cubicBezTo>
                  <a:cubicBezTo>
                    <a:pt x="2729" y="913"/>
                    <a:pt x="2700" y="841"/>
                    <a:pt x="2643" y="798"/>
                  </a:cubicBezTo>
                  <a:cubicBezTo>
                    <a:pt x="2195" y="422"/>
                    <a:pt x="1661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3" name="Google Shape;20763;p69"/>
            <p:cNvSpPr/>
            <p:nvPr/>
          </p:nvSpPr>
          <p:spPr>
            <a:xfrm>
              <a:off x="2150699" y="3623969"/>
              <a:ext cx="24249" cy="51879"/>
            </a:xfrm>
            <a:custGeom>
              <a:avLst/>
              <a:gdLst/>
              <a:ahLst/>
              <a:cxnLst/>
              <a:rect l="l" t="t" r="r" b="b"/>
              <a:pathLst>
                <a:path w="925" h="1979" extrusionOk="0">
                  <a:moveTo>
                    <a:pt x="780" y="1"/>
                  </a:moveTo>
                  <a:lnTo>
                    <a:pt x="174" y="463"/>
                  </a:lnTo>
                  <a:cubicBezTo>
                    <a:pt x="73" y="549"/>
                    <a:pt x="1" y="694"/>
                    <a:pt x="15" y="824"/>
                  </a:cubicBezTo>
                  <a:lnTo>
                    <a:pt x="15" y="1978"/>
                  </a:lnTo>
                  <a:lnTo>
                    <a:pt x="694" y="1978"/>
                  </a:lnTo>
                  <a:cubicBezTo>
                    <a:pt x="809" y="1978"/>
                    <a:pt x="925" y="1877"/>
                    <a:pt x="925" y="1747"/>
                  </a:cubicBezTo>
                  <a:lnTo>
                    <a:pt x="925" y="405"/>
                  </a:lnTo>
                  <a:cubicBezTo>
                    <a:pt x="910" y="261"/>
                    <a:pt x="867" y="116"/>
                    <a:pt x="780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4" name="Google Shape;20764;p69"/>
            <p:cNvSpPr/>
            <p:nvPr/>
          </p:nvSpPr>
          <p:spPr>
            <a:xfrm>
              <a:off x="1816930" y="3502882"/>
              <a:ext cx="29938" cy="65485"/>
            </a:xfrm>
            <a:custGeom>
              <a:avLst/>
              <a:gdLst/>
              <a:ahLst/>
              <a:cxnLst/>
              <a:rect l="l" t="t" r="r" b="b"/>
              <a:pathLst>
                <a:path w="1142" h="2498" extrusionOk="0">
                  <a:moveTo>
                    <a:pt x="679" y="0"/>
                  </a:moveTo>
                  <a:cubicBezTo>
                    <a:pt x="304" y="0"/>
                    <a:pt x="1" y="304"/>
                    <a:pt x="1" y="679"/>
                  </a:cubicBezTo>
                  <a:lnTo>
                    <a:pt x="1" y="838"/>
                  </a:lnTo>
                  <a:cubicBezTo>
                    <a:pt x="1" y="1025"/>
                    <a:pt x="30" y="1227"/>
                    <a:pt x="87" y="1415"/>
                  </a:cubicBezTo>
                  <a:lnTo>
                    <a:pt x="448" y="2498"/>
                  </a:lnTo>
                  <a:lnTo>
                    <a:pt x="1141" y="2498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5" name="Google Shape;20765;p69"/>
            <p:cNvSpPr/>
            <p:nvPr/>
          </p:nvSpPr>
          <p:spPr>
            <a:xfrm>
              <a:off x="1828674" y="3496827"/>
              <a:ext cx="71541" cy="71541"/>
            </a:xfrm>
            <a:custGeom>
              <a:avLst/>
              <a:gdLst/>
              <a:ahLst/>
              <a:cxnLst/>
              <a:rect l="l" t="t" r="r" b="b"/>
              <a:pathLst>
                <a:path w="2729" h="2729" extrusionOk="0">
                  <a:moveTo>
                    <a:pt x="693" y="0"/>
                  </a:moveTo>
                  <a:cubicBezTo>
                    <a:pt x="318" y="0"/>
                    <a:pt x="0" y="304"/>
                    <a:pt x="0" y="679"/>
                  </a:cubicBezTo>
                  <a:cubicBezTo>
                    <a:pt x="0" y="939"/>
                    <a:pt x="202" y="1141"/>
                    <a:pt x="462" y="1141"/>
                  </a:cubicBezTo>
                  <a:lnTo>
                    <a:pt x="2281" y="2729"/>
                  </a:lnTo>
                  <a:lnTo>
                    <a:pt x="2671" y="1386"/>
                  </a:lnTo>
                  <a:cubicBezTo>
                    <a:pt x="2714" y="1213"/>
                    <a:pt x="2729" y="1040"/>
                    <a:pt x="2729" y="881"/>
                  </a:cubicBezTo>
                  <a:lnTo>
                    <a:pt x="2729" y="448"/>
                  </a:lnTo>
                  <a:cubicBezTo>
                    <a:pt x="2729" y="203"/>
                    <a:pt x="2526" y="0"/>
                    <a:pt x="228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6" name="Google Shape;20766;p69"/>
            <p:cNvSpPr/>
            <p:nvPr/>
          </p:nvSpPr>
          <p:spPr>
            <a:xfrm>
              <a:off x="1840786" y="3586141"/>
              <a:ext cx="35967" cy="26503"/>
            </a:xfrm>
            <a:custGeom>
              <a:avLst/>
              <a:gdLst/>
              <a:ahLst/>
              <a:cxnLst/>
              <a:rect l="l" t="t" r="r" b="b"/>
              <a:pathLst>
                <a:path w="1372" h="1011" extrusionOk="0">
                  <a:moveTo>
                    <a:pt x="0" y="0"/>
                  </a:moveTo>
                  <a:lnTo>
                    <a:pt x="0" y="1011"/>
                  </a:lnTo>
                  <a:lnTo>
                    <a:pt x="1372" y="101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7" name="Google Shape;20767;p69"/>
            <p:cNvSpPr/>
            <p:nvPr/>
          </p:nvSpPr>
          <p:spPr>
            <a:xfrm>
              <a:off x="1840786" y="3586141"/>
              <a:ext cx="35967" cy="14392"/>
            </a:xfrm>
            <a:custGeom>
              <a:avLst/>
              <a:gdLst/>
              <a:ahLst/>
              <a:cxnLst/>
              <a:rect l="l" t="t" r="r" b="b"/>
              <a:pathLst>
                <a:path w="1372" h="549" extrusionOk="0">
                  <a:moveTo>
                    <a:pt x="0" y="0"/>
                  </a:moveTo>
                  <a:lnTo>
                    <a:pt x="0" y="419"/>
                  </a:lnTo>
                  <a:cubicBezTo>
                    <a:pt x="217" y="505"/>
                    <a:pt x="448" y="549"/>
                    <a:pt x="680" y="549"/>
                  </a:cubicBezTo>
                  <a:cubicBezTo>
                    <a:pt x="913" y="549"/>
                    <a:pt x="1148" y="505"/>
                    <a:pt x="1372" y="419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8" name="Google Shape;20768;p69"/>
            <p:cNvSpPr/>
            <p:nvPr/>
          </p:nvSpPr>
          <p:spPr>
            <a:xfrm>
              <a:off x="1799156" y="3600507"/>
              <a:ext cx="119226" cy="75342"/>
            </a:xfrm>
            <a:custGeom>
              <a:avLst/>
              <a:gdLst/>
              <a:ahLst/>
              <a:cxnLst/>
              <a:rect l="l" t="t" r="r" b="b"/>
              <a:pathLst>
                <a:path w="4548" h="2874" extrusionOk="0">
                  <a:moveTo>
                    <a:pt x="1588" y="1"/>
                  </a:moveTo>
                  <a:lnTo>
                    <a:pt x="491" y="318"/>
                  </a:lnTo>
                  <a:cubicBezTo>
                    <a:pt x="202" y="405"/>
                    <a:pt x="0" y="679"/>
                    <a:pt x="0" y="982"/>
                  </a:cubicBezTo>
                  <a:lnTo>
                    <a:pt x="0" y="2642"/>
                  </a:lnTo>
                  <a:cubicBezTo>
                    <a:pt x="0" y="2772"/>
                    <a:pt x="87" y="2873"/>
                    <a:pt x="217" y="2873"/>
                  </a:cubicBezTo>
                  <a:lnTo>
                    <a:pt x="4316" y="2873"/>
                  </a:lnTo>
                  <a:cubicBezTo>
                    <a:pt x="4446" y="2873"/>
                    <a:pt x="4547" y="2772"/>
                    <a:pt x="4547" y="2642"/>
                  </a:cubicBezTo>
                  <a:lnTo>
                    <a:pt x="4547" y="968"/>
                  </a:lnTo>
                  <a:cubicBezTo>
                    <a:pt x="4547" y="665"/>
                    <a:pt x="4345" y="405"/>
                    <a:pt x="4057" y="318"/>
                  </a:cubicBezTo>
                  <a:lnTo>
                    <a:pt x="2960" y="1"/>
                  </a:lnTo>
                  <a:lnTo>
                    <a:pt x="2267" y="463"/>
                  </a:lnTo>
                  <a:lnTo>
                    <a:pt x="1588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9" name="Google Shape;20769;p69"/>
            <p:cNvSpPr/>
            <p:nvPr/>
          </p:nvSpPr>
          <p:spPr>
            <a:xfrm>
              <a:off x="1852897" y="3612618"/>
              <a:ext cx="11744" cy="63231"/>
            </a:xfrm>
            <a:custGeom>
              <a:avLst/>
              <a:gdLst/>
              <a:ahLst/>
              <a:cxnLst/>
              <a:rect l="l" t="t" r="r" b="b"/>
              <a:pathLst>
                <a:path w="448" h="2412" extrusionOk="0">
                  <a:moveTo>
                    <a:pt x="101" y="1"/>
                  </a:moveTo>
                  <a:lnTo>
                    <a:pt x="0" y="2411"/>
                  </a:lnTo>
                  <a:lnTo>
                    <a:pt x="448" y="2411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0" name="Google Shape;20770;p69"/>
            <p:cNvSpPr/>
            <p:nvPr/>
          </p:nvSpPr>
          <p:spPr>
            <a:xfrm>
              <a:off x="1822986" y="3526712"/>
              <a:ext cx="71541" cy="65511"/>
            </a:xfrm>
            <a:custGeom>
              <a:avLst/>
              <a:gdLst/>
              <a:ahLst/>
              <a:cxnLst/>
              <a:rect l="l" t="t" r="r" b="b"/>
              <a:pathLst>
                <a:path w="2729" h="2499" extrusionOk="0">
                  <a:moveTo>
                    <a:pt x="881" y="1"/>
                  </a:moveTo>
                  <a:cubicBezTo>
                    <a:pt x="751" y="1"/>
                    <a:pt x="636" y="44"/>
                    <a:pt x="549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892"/>
                    <a:pt x="607" y="2498"/>
                    <a:pt x="1358" y="2498"/>
                  </a:cubicBezTo>
                  <a:cubicBezTo>
                    <a:pt x="2123" y="2498"/>
                    <a:pt x="2729" y="1892"/>
                    <a:pt x="2729" y="1127"/>
                  </a:cubicBezTo>
                  <a:lnTo>
                    <a:pt x="2729" y="838"/>
                  </a:lnTo>
                  <a:cubicBezTo>
                    <a:pt x="2729" y="723"/>
                    <a:pt x="2686" y="607"/>
                    <a:pt x="2599" y="520"/>
                  </a:cubicBezTo>
                  <a:cubicBezTo>
                    <a:pt x="2253" y="174"/>
                    <a:pt x="1603" y="15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1" name="Google Shape;20771;p69"/>
            <p:cNvSpPr/>
            <p:nvPr/>
          </p:nvSpPr>
          <p:spPr>
            <a:xfrm>
              <a:off x="1822986" y="3526712"/>
              <a:ext cx="71174" cy="63991"/>
            </a:xfrm>
            <a:custGeom>
              <a:avLst/>
              <a:gdLst/>
              <a:ahLst/>
              <a:cxnLst/>
              <a:rect l="l" t="t" r="r" b="b"/>
              <a:pathLst>
                <a:path w="2715" h="2441" extrusionOk="0">
                  <a:moveTo>
                    <a:pt x="867" y="1"/>
                  </a:moveTo>
                  <a:cubicBezTo>
                    <a:pt x="751" y="1"/>
                    <a:pt x="636" y="44"/>
                    <a:pt x="535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733"/>
                    <a:pt x="405" y="2267"/>
                    <a:pt x="982" y="2440"/>
                  </a:cubicBezTo>
                  <a:cubicBezTo>
                    <a:pt x="780" y="2195"/>
                    <a:pt x="679" y="1892"/>
                    <a:pt x="679" y="1589"/>
                  </a:cubicBezTo>
                  <a:lnTo>
                    <a:pt x="679" y="925"/>
                  </a:lnTo>
                  <a:cubicBezTo>
                    <a:pt x="679" y="673"/>
                    <a:pt x="882" y="462"/>
                    <a:pt x="1131" y="462"/>
                  </a:cubicBezTo>
                  <a:cubicBezTo>
                    <a:pt x="1139" y="462"/>
                    <a:pt x="1147" y="462"/>
                    <a:pt x="1156" y="463"/>
                  </a:cubicBezTo>
                  <a:cubicBezTo>
                    <a:pt x="1617" y="492"/>
                    <a:pt x="2296" y="578"/>
                    <a:pt x="2715" y="780"/>
                  </a:cubicBezTo>
                  <a:cubicBezTo>
                    <a:pt x="2715" y="679"/>
                    <a:pt x="2657" y="593"/>
                    <a:pt x="2599" y="520"/>
                  </a:cubicBezTo>
                  <a:cubicBezTo>
                    <a:pt x="2238" y="174"/>
                    <a:pt x="1603" y="15"/>
                    <a:pt x="86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2" name="Google Shape;20772;p69"/>
            <p:cNvSpPr/>
            <p:nvPr/>
          </p:nvSpPr>
          <p:spPr>
            <a:xfrm>
              <a:off x="1798763" y="3616026"/>
              <a:ext cx="24249" cy="59823"/>
            </a:xfrm>
            <a:custGeom>
              <a:avLst/>
              <a:gdLst/>
              <a:ahLst/>
              <a:cxnLst/>
              <a:rect l="l" t="t" r="r" b="b"/>
              <a:pathLst>
                <a:path w="925" h="2282" extrusionOk="0">
                  <a:moveTo>
                    <a:pt x="131" y="1"/>
                  </a:moveTo>
                  <a:cubicBezTo>
                    <a:pt x="59" y="102"/>
                    <a:pt x="15" y="246"/>
                    <a:pt x="15" y="390"/>
                  </a:cubicBezTo>
                  <a:lnTo>
                    <a:pt x="15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910" y="2281"/>
                  </a:lnTo>
                  <a:lnTo>
                    <a:pt x="925" y="1069"/>
                  </a:lnTo>
                  <a:cubicBezTo>
                    <a:pt x="925" y="881"/>
                    <a:pt x="852" y="708"/>
                    <a:pt x="723" y="578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3" name="Google Shape;20773;p69"/>
            <p:cNvSpPr/>
            <p:nvPr/>
          </p:nvSpPr>
          <p:spPr>
            <a:xfrm>
              <a:off x="1852504" y="3612618"/>
              <a:ext cx="12138" cy="11771"/>
            </a:xfrm>
            <a:custGeom>
              <a:avLst/>
              <a:gdLst/>
              <a:ahLst/>
              <a:cxnLst/>
              <a:rect l="l" t="t" r="r" b="b"/>
              <a:pathLst>
                <a:path w="463" h="44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05"/>
                    <a:pt x="58" y="448"/>
                    <a:pt x="116" y="448"/>
                  </a:cubicBezTo>
                  <a:lnTo>
                    <a:pt x="347" y="448"/>
                  </a:lnTo>
                  <a:cubicBezTo>
                    <a:pt x="405" y="448"/>
                    <a:pt x="463" y="405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4" name="Google Shape;20774;p69"/>
            <p:cNvSpPr/>
            <p:nvPr/>
          </p:nvSpPr>
          <p:spPr>
            <a:xfrm>
              <a:off x="1834337" y="3595919"/>
              <a:ext cx="24249" cy="25114"/>
            </a:xfrm>
            <a:custGeom>
              <a:avLst/>
              <a:gdLst/>
              <a:ahLst/>
              <a:cxnLst/>
              <a:rect l="l" t="t" r="r" b="b"/>
              <a:pathLst>
                <a:path w="925" h="958" extrusionOk="0">
                  <a:moveTo>
                    <a:pt x="203" y="0"/>
                  </a:moveTo>
                  <a:cubicBezTo>
                    <a:pt x="174" y="0"/>
                    <a:pt x="146" y="15"/>
                    <a:pt x="131" y="46"/>
                  </a:cubicBezTo>
                  <a:lnTo>
                    <a:pt x="1" y="248"/>
                  </a:lnTo>
                  <a:lnTo>
                    <a:pt x="347" y="883"/>
                  </a:lnTo>
                  <a:cubicBezTo>
                    <a:pt x="365" y="929"/>
                    <a:pt x="413" y="957"/>
                    <a:pt x="463" y="957"/>
                  </a:cubicBezTo>
                  <a:cubicBezTo>
                    <a:pt x="492" y="957"/>
                    <a:pt x="523" y="948"/>
                    <a:pt x="549" y="926"/>
                  </a:cubicBezTo>
                  <a:lnTo>
                    <a:pt x="925" y="638"/>
                  </a:lnTo>
                  <a:lnTo>
                    <a:pt x="275" y="31"/>
                  </a:lnTo>
                  <a:cubicBezTo>
                    <a:pt x="255" y="11"/>
                    <a:pt x="229" y="0"/>
                    <a:pt x="20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5" name="Google Shape;20775;p69"/>
            <p:cNvSpPr/>
            <p:nvPr/>
          </p:nvSpPr>
          <p:spPr>
            <a:xfrm>
              <a:off x="1858559" y="3595919"/>
              <a:ext cx="24616" cy="25114"/>
            </a:xfrm>
            <a:custGeom>
              <a:avLst/>
              <a:gdLst/>
              <a:ahLst/>
              <a:cxnLst/>
              <a:rect l="l" t="t" r="r" b="b"/>
              <a:pathLst>
                <a:path w="939" h="958" extrusionOk="0">
                  <a:moveTo>
                    <a:pt x="730" y="0"/>
                  </a:moveTo>
                  <a:cubicBezTo>
                    <a:pt x="708" y="0"/>
                    <a:pt x="685" y="11"/>
                    <a:pt x="665" y="31"/>
                  </a:cubicBezTo>
                  <a:lnTo>
                    <a:pt x="1" y="638"/>
                  </a:lnTo>
                  <a:lnTo>
                    <a:pt x="390" y="926"/>
                  </a:lnTo>
                  <a:cubicBezTo>
                    <a:pt x="417" y="948"/>
                    <a:pt x="445" y="957"/>
                    <a:pt x="473" y="957"/>
                  </a:cubicBezTo>
                  <a:cubicBezTo>
                    <a:pt x="520" y="957"/>
                    <a:pt x="565" y="929"/>
                    <a:pt x="592" y="883"/>
                  </a:cubicBezTo>
                  <a:lnTo>
                    <a:pt x="939" y="248"/>
                  </a:lnTo>
                  <a:lnTo>
                    <a:pt x="795" y="46"/>
                  </a:lnTo>
                  <a:cubicBezTo>
                    <a:pt x="779" y="15"/>
                    <a:pt x="755" y="0"/>
                    <a:pt x="730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6" name="Google Shape;20776;p69"/>
            <p:cNvSpPr/>
            <p:nvPr/>
          </p:nvSpPr>
          <p:spPr>
            <a:xfrm>
              <a:off x="1900556" y="3395401"/>
              <a:ext cx="178288" cy="208540"/>
            </a:xfrm>
            <a:custGeom>
              <a:avLst/>
              <a:gdLst/>
              <a:ahLst/>
              <a:cxnLst/>
              <a:rect l="l" t="t" r="r" b="b"/>
              <a:pathLst>
                <a:path w="6801" h="7955" extrusionOk="0">
                  <a:moveTo>
                    <a:pt x="3408" y="1"/>
                  </a:moveTo>
                  <a:cubicBezTo>
                    <a:pt x="1777" y="1"/>
                    <a:pt x="578" y="1141"/>
                    <a:pt x="448" y="2960"/>
                  </a:cubicBezTo>
                  <a:cubicBezTo>
                    <a:pt x="290" y="5212"/>
                    <a:pt x="88" y="6468"/>
                    <a:pt x="30" y="6886"/>
                  </a:cubicBezTo>
                  <a:cubicBezTo>
                    <a:pt x="1" y="6987"/>
                    <a:pt x="59" y="7089"/>
                    <a:pt x="145" y="7132"/>
                  </a:cubicBezTo>
                  <a:cubicBezTo>
                    <a:pt x="578" y="7348"/>
                    <a:pt x="1921" y="7955"/>
                    <a:pt x="3408" y="7955"/>
                  </a:cubicBezTo>
                  <a:cubicBezTo>
                    <a:pt x="4895" y="7955"/>
                    <a:pt x="6237" y="7348"/>
                    <a:pt x="6670" y="7132"/>
                  </a:cubicBezTo>
                  <a:cubicBezTo>
                    <a:pt x="6757" y="7089"/>
                    <a:pt x="6800" y="6987"/>
                    <a:pt x="6786" y="6886"/>
                  </a:cubicBezTo>
                  <a:cubicBezTo>
                    <a:pt x="6728" y="6468"/>
                    <a:pt x="6526" y="5212"/>
                    <a:pt x="6367" y="2960"/>
                  </a:cubicBezTo>
                  <a:cubicBezTo>
                    <a:pt x="6237" y="1127"/>
                    <a:pt x="5039" y="1"/>
                    <a:pt x="34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7" name="Google Shape;20777;p69"/>
            <p:cNvSpPr/>
            <p:nvPr/>
          </p:nvSpPr>
          <p:spPr>
            <a:xfrm>
              <a:off x="1942579" y="3395401"/>
              <a:ext cx="136266" cy="208593"/>
            </a:xfrm>
            <a:custGeom>
              <a:avLst/>
              <a:gdLst/>
              <a:ahLst/>
              <a:cxnLst/>
              <a:rect l="l" t="t" r="r" b="b"/>
              <a:pathLst>
                <a:path w="5198" h="7957" extrusionOk="0">
                  <a:moveTo>
                    <a:pt x="1805" y="1"/>
                  </a:moveTo>
                  <a:cubicBezTo>
                    <a:pt x="1689" y="1"/>
                    <a:pt x="1574" y="1"/>
                    <a:pt x="1473" y="15"/>
                  </a:cubicBezTo>
                  <a:cubicBezTo>
                    <a:pt x="202" y="145"/>
                    <a:pt x="0" y="1935"/>
                    <a:pt x="1227" y="2310"/>
                  </a:cubicBezTo>
                  <a:lnTo>
                    <a:pt x="1256" y="2310"/>
                  </a:lnTo>
                  <a:lnTo>
                    <a:pt x="1718" y="7955"/>
                  </a:lnTo>
                  <a:cubicBezTo>
                    <a:pt x="1768" y="7956"/>
                    <a:pt x="1817" y="7957"/>
                    <a:pt x="1867" y="7957"/>
                  </a:cubicBezTo>
                  <a:cubicBezTo>
                    <a:pt x="3324" y="7957"/>
                    <a:pt x="4634" y="7355"/>
                    <a:pt x="5067" y="7132"/>
                  </a:cubicBezTo>
                  <a:cubicBezTo>
                    <a:pt x="5154" y="7089"/>
                    <a:pt x="5197" y="6987"/>
                    <a:pt x="5183" y="6886"/>
                  </a:cubicBezTo>
                  <a:cubicBezTo>
                    <a:pt x="5125" y="6468"/>
                    <a:pt x="4923" y="5212"/>
                    <a:pt x="4764" y="2960"/>
                  </a:cubicBezTo>
                  <a:cubicBezTo>
                    <a:pt x="4634" y="1127"/>
                    <a:pt x="3436" y="1"/>
                    <a:pt x="180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8" name="Google Shape;20778;p69"/>
            <p:cNvSpPr/>
            <p:nvPr/>
          </p:nvSpPr>
          <p:spPr>
            <a:xfrm>
              <a:off x="1888471" y="3556230"/>
              <a:ext cx="202852" cy="119619"/>
            </a:xfrm>
            <a:custGeom>
              <a:avLst/>
              <a:gdLst/>
              <a:ahLst/>
              <a:cxnLst/>
              <a:rect l="l" t="t" r="r" b="b"/>
              <a:pathLst>
                <a:path w="7738" h="4563" extrusionOk="0">
                  <a:moveTo>
                    <a:pt x="2728" y="1"/>
                  </a:moveTo>
                  <a:lnTo>
                    <a:pt x="2728" y="1011"/>
                  </a:lnTo>
                  <a:cubicBezTo>
                    <a:pt x="2728" y="1184"/>
                    <a:pt x="2627" y="1343"/>
                    <a:pt x="2454" y="1430"/>
                  </a:cubicBezTo>
                  <a:lnTo>
                    <a:pt x="549" y="2267"/>
                  </a:lnTo>
                  <a:cubicBezTo>
                    <a:pt x="217" y="2411"/>
                    <a:pt x="0" y="2744"/>
                    <a:pt x="0" y="3104"/>
                  </a:cubicBezTo>
                  <a:lnTo>
                    <a:pt x="0" y="4331"/>
                  </a:lnTo>
                  <a:cubicBezTo>
                    <a:pt x="0" y="4447"/>
                    <a:pt x="101" y="4562"/>
                    <a:pt x="231" y="4562"/>
                  </a:cubicBezTo>
                  <a:lnTo>
                    <a:pt x="7506" y="4562"/>
                  </a:lnTo>
                  <a:cubicBezTo>
                    <a:pt x="7636" y="4562"/>
                    <a:pt x="7737" y="4447"/>
                    <a:pt x="7737" y="4331"/>
                  </a:cubicBezTo>
                  <a:lnTo>
                    <a:pt x="7737" y="3104"/>
                  </a:lnTo>
                  <a:cubicBezTo>
                    <a:pt x="7737" y="2744"/>
                    <a:pt x="7521" y="2411"/>
                    <a:pt x="7189" y="2267"/>
                  </a:cubicBezTo>
                  <a:lnTo>
                    <a:pt x="5269" y="1430"/>
                  </a:lnTo>
                  <a:cubicBezTo>
                    <a:pt x="5110" y="1343"/>
                    <a:pt x="5009" y="1184"/>
                    <a:pt x="5009" y="1011"/>
                  </a:cubicBezTo>
                  <a:lnTo>
                    <a:pt x="500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9" name="Google Shape;20779;p69"/>
            <p:cNvSpPr/>
            <p:nvPr/>
          </p:nvSpPr>
          <p:spPr>
            <a:xfrm>
              <a:off x="1888471" y="3599380"/>
              <a:ext cx="202852" cy="76469"/>
            </a:xfrm>
            <a:custGeom>
              <a:avLst/>
              <a:gdLst/>
              <a:ahLst/>
              <a:cxnLst/>
              <a:rect l="l" t="t" r="r" b="b"/>
              <a:pathLst>
                <a:path w="7738" h="2917" extrusionOk="0">
                  <a:moveTo>
                    <a:pt x="1963" y="0"/>
                  </a:moveTo>
                  <a:lnTo>
                    <a:pt x="549" y="621"/>
                  </a:lnTo>
                  <a:cubicBezTo>
                    <a:pt x="217" y="765"/>
                    <a:pt x="0" y="1098"/>
                    <a:pt x="0" y="1458"/>
                  </a:cubicBezTo>
                  <a:lnTo>
                    <a:pt x="0" y="2685"/>
                  </a:lnTo>
                  <a:cubicBezTo>
                    <a:pt x="0" y="2801"/>
                    <a:pt x="101" y="2916"/>
                    <a:pt x="231" y="2916"/>
                  </a:cubicBezTo>
                  <a:lnTo>
                    <a:pt x="7506" y="2916"/>
                  </a:lnTo>
                  <a:cubicBezTo>
                    <a:pt x="7636" y="2916"/>
                    <a:pt x="7737" y="2801"/>
                    <a:pt x="7737" y="2685"/>
                  </a:cubicBezTo>
                  <a:lnTo>
                    <a:pt x="7737" y="1458"/>
                  </a:lnTo>
                  <a:cubicBezTo>
                    <a:pt x="7737" y="1098"/>
                    <a:pt x="7521" y="765"/>
                    <a:pt x="7189" y="621"/>
                  </a:cubicBezTo>
                  <a:lnTo>
                    <a:pt x="5774" y="0"/>
                  </a:lnTo>
                  <a:cubicBezTo>
                    <a:pt x="5442" y="881"/>
                    <a:pt x="4655" y="1321"/>
                    <a:pt x="3869" y="1321"/>
                  </a:cubicBezTo>
                  <a:cubicBezTo>
                    <a:pt x="3082" y="1321"/>
                    <a:pt x="2295" y="881"/>
                    <a:pt x="1963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0" name="Google Shape;20780;p69"/>
            <p:cNvSpPr/>
            <p:nvPr/>
          </p:nvSpPr>
          <p:spPr>
            <a:xfrm>
              <a:off x="1959985" y="3556230"/>
              <a:ext cx="59823" cy="23961"/>
            </a:xfrm>
            <a:custGeom>
              <a:avLst/>
              <a:gdLst/>
              <a:ahLst/>
              <a:cxnLst/>
              <a:rect l="l" t="t" r="r" b="b"/>
              <a:pathLst>
                <a:path w="2282" h="914" extrusionOk="0">
                  <a:moveTo>
                    <a:pt x="0" y="1"/>
                  </a:moveTo>
                  <a:lnTo>
                    <a:pt x="0" y="665"/>
                  </a:lnTo>
                  <a:cubicBezTo>
                    <a:pt x="361" y="831"/>
                    <a:pt x="751" y="914"/>
                    <a:pt x="1141" y="914"/>
                  </a:cubicBezTo>
                  <a:cubicBezTo>
                    <a:pt x="1530" y="914"/>
                    <a:pt x="1920" y="831"/>
                    <a:pt x="2281" y="665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1" name="Google Shape;20781;p69"/>
            <p:cNvSpPr/>
            <p:nvPr/>
          </p:nvSpPr>
          <p:spPr>
            <a:xfrm>
              <a:off x="1929707" y="3456062"/>
              <a:ext cx="119619" cy="112069"/>
            </a:xfrm>
            <a:custGeom>
              <a:avLst/>
              <a:gdLst/>
              <a:ahLst/>
              <a:cxnLst/>
              <a:rect l="l" t="t" r="r" b="b"/>
              <a:pathLst>
                <a:path w="4563" h="4275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025" y="733"/>
                    <a:pt x="665" y="1137"/>
                    <a:pt x="203" y="1426"/>
                  </a:cubicBezTo>
                  <a:cubicBezTo>
                    <a:pt x="87" y="1512"/>
                    <a:pt x="15" y="1642"/>
                    <a:pt x="15" y="1786"/>
                  </a:cubicBezTo>
                  <a:lnTo>
                    <a:pt x="15" y="1916"/>
                  </a:lnTo>
                  <a:cubicBezTo>
                    <a:pt x="0" y="3143"/>
                    <a:pt x="924" y="4168"/>
                    <a:pt x="2137" y="4269"/>
                  </a:cubicBezTo>
                  <a:cubicBezTo>
                    <a:pt x="2188" y="4273"/>
                    <a:pt x="2239" y="4274"/>
                    <a:pt x="2290" y="4274"/>
                  </a:cubicBezTo>
                  <a:cubicBezTo>
                    <a:pt x="3536" y="4274"/>
                    <a:pt x="4562" y="3265"/>
                    <a:pt x="4562" y="2003"/>
                  </a:cubicBezTo>
                  <a:lnTo>
                    <a:pt x="4562" y="1599"/>
                  </a:lnTo>
                  <a:cubicBezTo>
                    <a:pt x="4562" y="1411"/>
                    <a:pt x="4490" y="1223"/>
                    <a:pt x="4346" y="1093"/>
                  </a:cubicBezTo>
                  <a:cubicBezTo>
                    <a:pt x="3985" y="776"/>
                    <a:pt x="3162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2" name="Google Shape;20782;p69"/>
            <p:cNvSpPr/>
            <p:nvPr/>
          </p:nvSpPr>
          <p:spPr>
            <a:xfrm>
              <a:off x="1929707" y="3456062"/>
              <a:ext cx="116971" cy="111938"/>
            </a:xfrm>
            <a:custGeom>
              <a:avLst/>
              <a:gdLst/>
              <a:ahLst/>
              <a:cxnLst/>
              <a:rect l="l" t="t" r="r" b="b"/>
              <a:pathLst>
                <a:path w="4462" h="4270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227" y="328"/>
                    <a:pt x="1184" y="415"/>
                    <a:pt x="1126" y="487"/>
                  </a:cubicBezTo>
                  <a:cubicBezTo>
                    <a:pt x="895" y="863"/>
                    <a:pt x="578" y="1180"/>
                    <a:pt x="217" y="1426"/>
                  </a:cubicBezTo>
                  <a:cubicBezTo>
                    <a:pt x="87" y="1512"/>
                    <a:pt x="15" y="1656"/>
                    <a:pt x="15" y="1801"/>
                  </a:cubicBezTo>
                  <a:lnTo>
                    <a:pt x="15" y="1931"/>
                  </a:lnTo>
                  <a:cubicBezTo>
                    <a:pt x="0" y="3100"/>
                    <a:pt x="852" y="4096"/>
                    <a:pt x="2021" y="4269"/>
                  </a:cubicBezTo>
                  <a:cubicBezTo>
                    <a:pt x="1603" y="3836"/>
                    <a:pt x="1386" y="3273"/>
                    <a:pt x="1386" y="2696"/>
                  </a:cubicBezTo>
                  <a:lnTo>
                    <a:pt x="1386" y="1267"/>
                  </a:lnTo>
                  <a:cubicBezTo>
                    <a:pt x="1386" y="1021"/>
                    <a:pt x="1560" y="834"/>
                    <a:pt x="1790" y="805"/>
                  </a:cubicBezTo>
                  <a:cubicBezTo>
                    <a:pt x="1953" y="789"/>
                    <a:pt x="2115" y="782"/>
                    <a:pt x="2278" y="782"/>
                  </a:cubicBezTo>
                  <a:cubicBezTo>
                    <a:pt x="3027" y="782"/>
                    <a:pt x="3773" y="944"/>
                    <a:pt x="4461" y="1252"/>
                  </a:cubicBezTo>
                  <a:cubicBezTo>
                    <a:pt x="4432" y="1195"/>
                    <a:pt x="4389" y="1137"/>
                    <a:pt x="4346" y="1093"/>
                  </a:cubicBezTo>
                  <a:cubicBezTo>
                    <a:pt x="3985" y="776"/>
                    <a:pt x="3147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3" name="Google Shape;20783;p69"/>
            <p:cNvSpPr/>
            <p:nvPr/>
          </p:nvSpPr>
          <p:spPr>
            <a:xfrm>
              <a:off x="1888471" y="3619067"/>
              <a:ext cx="41629" cy="56782"/>
            </a:xfrm>
            <a:custGeom>
              <a:avLst/>
              <a:gdLst/>
              <a:ahLst/>
              <a:cxnLst/>
              <a:rect l="l" t="t" r="r" b="b"/>
              <a:pathLst>
                <a:path w="1588" h="2166" extrusionOk="0">
                  <a:moveTo>
                    <a:pt x="346" y="0"/>
                  </a:moveTo>
                  <a:cubicBezTo>
                    <a:pt x="130" y="173"/>
                    <a:pt x="0" y="433"/>
                    <a:pt x="0" y="707"/>
                  </a:cubicBezTo>
                  <a:lnTo>
                    <a:pt x="0" y="1934"/>
                  </a:lnTo>
                  <a:cubicBezTo>
                    <a:pt x="0" y="2064"/>
                    <a:pt x="101" y="2165"/>
                    <a:pt x="231" y="2165"/>
                  </a:cubicBezTo>
                  <a:lnTo>
                    <a:pt x="1588" y="2165"/>
                  </a:lnTo>
                  <a:lnTo>
                    <a:pt x="1588" y="1530"/>
                  </a:lnTo>
                  <a:cubicBezTo>
                    <a:pt x="1588" y="1357"/>
                    <a:pt x="1516" y="1184"/>
                    <a:pt x="1386" y="1054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4" name="Google Shape;20784;p69"/>
            <p:cNvSpPr/>
            <p:nvPr/>
          </p:nvSpPr>
          <p:spPr>
            <a:xfrm>
              <a:off x="2049667" y="3619067"/>
              <a:ext cx="41656" cy="56782"/>
            </a:xfrm>
            <a:custGeom>
              <a:avLst/>
              <a:gdLst/>
              <a:ahLst/>
              <a:cxnLst/>
              <a:rect l="l" t="t" r="r" b="b"/>
              <a:pathLst>
                <a:path w="1589" h="2166" extrusionOk="0">
                  <a:moveTo>
                    <a:pt x="1242" y="0"/>
                  </a:moveTo>
                  <a:lnTo>
                    <a:pt x="203" y="1054"/>
                  </a:lnTo>
                  <a:cubicBezTo>
                    <a:pt x="73" y="1184"/>
                    <a:pt x="1" y="1357"/>
                    <a:pt x="1" y="1530"/>
                  </a:cubicBezTo>
                  <a:lnTo>
                    <a:pt x="1" y="2165"/>
                  </a:lnTo>
                  <a:lnTo>
                    <a:pt x="1357" y="2165"/>
                  </a:lnTo>
                  <a:cubicBezTo>
                    <a:pt x="1487" y="2165"/>
                    <a:pt x="1588" y="2064"/>
                    <a:pt x="1588" y="1934"/>
                  </a:cubicBezTo>
                  <a:lnTo>
                    <a:pt x="1588" y="707"/>
                  </a:lnTo>
                  <a:cubicBezTo>
                    <a:pt x="1588" y="433"/>
                    <a:pt x="1459" y="173"/>
                    <a:pt x="124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85" name="Google Shape;20785;p69"/>
          <p:cNvGrpSpPr/>
          <p:nvPr/>
        </p:nvGrpSpPr>
        <p:grpSpPr>
          <a:xfrm>
            <a:off x="2273307" y="3378754"/>
            <a:ext cx="375818" cy="313374"/>
            <a:chOff x="2273307" y="3378754"/>
            <a:chExt cx="375818" cy="313374"/>
          </a:xfrm>
        </p:grpSpPr>
        <p:sp>
          <p:nvSpPr>
            <p:cNvPr id="20786" name="Google Shape;20786;p69"/>
            <p:cNvSpPr/>
            <p:nvPr/>
          </p:nvSpPr>
          <p:spPr>
            <a:xfrm>
              <a:off x="2448528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7" name="Google Shape;20787;p69"/>
            <p:cNvSpPr/>
            <p:nvPr/>
          </p:nvSpPr>
          <p:spPr>
            <a:xfrm>
              <a:off x="2447401" y="3429087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77"/>
                  </a:lnTo>
                  <a:cubicBezTo>
                    <a:pt x="43" y="520"/>
                    <a:pt x="29" y="578"/>
                    <a:pt x="0" y="621"/>
                  </a:cubicBezTo>
                  <a:cubicBezTo>
                    <a:pt x="166" y="686"/>
                    <a:pt x="343" y="719"/>
                    <a:pt x="522" y="719"/>
                  </a:cubicBezTo>
                  <a:cubicBezTo>
                    <a:pt x="700" y="719"/>
                    <a:pt x="881" y="686"/>
                    <a:pt x="1054" y="621"/>
                  </a:cubicBezTo>
                  <a:cubicBezTo>
                    <a:pt x="1025" y="578"/>
                    <a:pt x="996" y="520"/>
                    <a:pt x="996" y="477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8" name="Google Shape;20788;p69"/>
            <p:cNvSpPr/>
            <p:nvPr/>
          </p:nvSpPr>
          <p:spPr>
            <a:xfrm>
              <a:off x="2423545" y="3448774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02" y="303"/>
                    <a:pt x="1" y="462"/>
                    <a:pt x="1" y="650"/>
                  </a:cubicBezTo>
                  <a:lnTo>
                    <a:pt x="1" y="2036"/>
                  </a:lnTo>
                  <a:cubicBezTo>
                    <a:pt x="1" y="2555"/>
                    <a:pt x="160" y="3060"/>
                    <a:pt x="448" y="3493"/>
                  </a:cubicBezTo>
                  <a:lnTo>
                    <a:pt x="477" y="3551"/>
                  </a:lnTo>
                  <a:lnTo>
                    <a:pt x="2383" y="3551"/>
                  </a:lnTo>
                  <a:lnTo>
                    <a:pt x="2426" y="3493"/>
                  </a:lnTo>
                  <a:cubicBezTo>
                    <a:pt x="2700" y="3060"/>
                    <a:pt x="2859" y="2555"/>
                    <a:pt x="2859" y="2036"/>
                  </a:cubicBezTo>
                  <a:lnTo>
                    <a:pt x="2859" y="650"/>
                  </a:lnTo>
                  <a:cubicBezTo>
                    <a:pt x="2859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57" y="202"/>
                    <a:pt x="1452" y="202"/>
                  </a:cubicBezTo>
                  <a:cubicBezTo>
                    <a:pt x="1438" y="202"/>
                    <a:pt x="1430" y="202"/>
                    <a:pt x="1430" y="202"/>
                  </a:cubicBezTo>
                  <a:cubicBezTo>
                    <a:pt x="1430" y="202"/>
                    <a:pt x="1422" y="202"/>
                    <a:pt x="1409" y="202"/>
                  </a:cubicBezTo>
                  <a:cubicBezTo>
                    <a:pt x="1306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9" name="Google Shape;20789;p69"/>
            <p:cNvSpPr/>
            <p:nvPr/>
          </p:nvSpPr>
          <p:spPr>
            <a:xfrm>
              <a:off x="2436050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0" y="0"/>
                  </a:moveTo>
                  <a:lnTo>
                    <a:pt x="0" y="4057"/>
                  </a:lnTo>
                  <a:lnTo>
                    <a:pt x="1920" y="4057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0" name="Google Shape;20790;p69"/>
            <p:cNvSpPr/>
            <p:nvPr/>
          </p:nvSpPr>
          <p:spPr>
            <a:xfrm>
              <a:off x="2423545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73" y="1"/>
                  </a:moveTo>
                  <a:cubicBezTo>
                    <a:pt x="30" y="73"/>
                    <a:pt x="1" y="174"/>
                    <a:pt x="1" y="261"/>
                  </a:cubicBezTo>
                  <a:lnTo>
                    <a:pt x="1" y="1647"/>
                  </a:lnTo>
                  <a:cubicBezTo>
                    <a:pt x="1" y="2166"/>
                    <a:pt x="160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1" name="Google Shape;20791;p69"/>
            <p:cNvSpPr/>
            <p:nvPr/>
          </p:nvSpPr>
          <p:spPr>
            <a:xfrm>
              <a:off x="2485989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44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2" name="Google Shape;20792;p69"/>
            <p:cNvSpPr/>
            <p:nvPr/>
          </p:nvSpPr>
          <p:spPr>
            <a:xfrm>
              <a:off x="2442105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0"/>
                  </a:moveTo>
                  <a:cubicBezTo>
                    <a:pt x="220" y="0"/>
                    <a:pt x="209" y="4"/>
                    <a:pt x="202" y="11"/>
                  </a:cubicBezTo>
                  <a:lnTo>
                    <a:pt x="0" y="271"/>
                  </a:lnTo>
                  <a:lnTo>
                    <a:pt x="318" y="675"/>
                  </a:lnTo>
                  <a:cubicBezTo>
                    <a:pt x="334" y="700"/>
                    <a:pt x="366" y="716"/>
                    <a:pt x="398" y="716"/>
                  </a:cubicBezTo>
                  <a:cubicBezTo>
                    <a:pt x="421" y="716"/>
                    <a:pt x="444" y="708"/>
                    <a:pt x="462" y="690"/>
                  </a:cubicBezTo>
                  <a:lnTo>
                    <a:pt x="606" y="574"/>
                  </a:lnTo>
                  <a:lnTo>
                    <a:pt x="606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0" y="708"/>
                    <a:pt x="1023" y="716"/>
                    <a:pt x="1047" y="716"/>
                  </a:cubicBezTo>
                  <a:cubicBezTo>
                    <a:pt x="1080" y="716"/>
                    <a:pt x="1115" y="700"/>
                    <a:pt x="1140" y="675"/>
                  </a:cubicBezTo>
                  <a:lnTo>
                    <a:pt x="1458" y="271"/>
                  </a:lnTo>
                  <a:lnTo>
                    <a:pt x="1256" y="11"/>
                  </a:lnTo>
                  <a:cubicBezTo>
                    <a:pt x="1249" y="4"/>
                    <a:pt x="1238" y="0"/>
                    <a:pt x="1227" y="0"/>
                  </a:cubicBezTo>
                  <a:cubicBezTo>
                    <a:pt x="1216" y="0"/>
                    <a:pt x="1205" y="4"/>
                    <a:pt x="1198" y="11"/>
                  </a:cubicBezTo>
                  <a:lnTo>
                    <a:pt x="722" y="473"/>
                  </a:lnTo>
                  <a:lnTo>
                    <a:pt x="260" y="11"/>
                  </a:lnTo>
                  <a:cubicBezTo>
                    <a:pt x="253" y="4"/>
                    <a:pt x="242" y="0"/>
                    <a:pt x="23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3" name="Google Shape;20793;p69"/>
            <p:cNvSpPr/>
            <p:nvPr/>
          </p:nvSpPr>
          <p:spPr>
            <a:xfrm>
              <a:off x="2457992" y="3554342"/>
              <a:ext cx="6449" cy="93876"/>
            </a:xfrm>
            <a:custGeom>
              <a:avLst/>
              <a:gdLst/>
              <a:ahLst/>
              <a:cxnLst/>
              <a:rect l="l" t="t" r="r" b="b"/>
              <a:pathLst>
                <a:path w="246" h="3581" extrusionOk="0">
                  <a:moveTo>
                    <a:pt x="116" y="1"/>
                  </a:moveTo>
                  <a:cubicBezTo>
                    <a:pt x="58" y="1"/>
                    <a:pt x="0" y="58"/>
                    <a:pt x="0" y="116"/>
                  </a:cubicBezTo>
                  <a:lnTo>
                    <a:pt x="0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4" name="Google Shape;20794;p69"/>
            <p:cNvSpPr/>
            <p:nvPr/>
          </p:nvSpPr>
          <p:spPr>
            <a:xfrm>
              <a:off x="2436050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32" y="1"/>
                    <a:pt x="0" y="333"/>
                    <a:pt x="0" y="722"/>
                  </a:cubicBezTo>
                  <a:lnTo>
                    <a:pt x="0" y="1199"/>
                  </a:lnTo>
                  <a:cubicBezTo>
                    <a:pt x="0" y="1733"/>
                    <a:pt x="433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2" y="1"/>
                    <a:pt x="119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5" name="Google Shape;20795;p69"/>
            <p:cNvSpPr/>
            <p:nvPr/>
          </p:nvSpPr>
          <p:spPr>
            <a:xfrm>
              <a:off x="2436050" y="3379147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8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4"/>
                    <a:pt x="722" y="1573"/>
                    <a:pt x="722" y="1184"/>
                  </a:cubicBez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6" name="Google Shape;20796;p69"/>
            <p:cNvSpPr/>
            <p:nvPr/>
          </p:nvSpPr>
          <p:spPr>
            <a:xfrm>
              <a:off x="2435656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5" y="722"/>
                  </a:lnTo>
                  <a:cubicBezTo>
                    <a:pt x="591" y="883"/>
                    <a:pt x="1180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7" name="Google Shape;20797;p69"/>
            <p:cNvSpPr/>
            <p:nvPr/>
          </p:nvSpPr>
          <p:spPr>
            <a:xfrm>
              <a:off x="2436050" y="3379147"/>
              <a:ext cx="34447" cy="22728"/>
            </a:xfrm>
            <a:custGeom>
              <a:avLst/>
              <a:gdLst/>
              <a:ahLst/>
              <a:cxnLst/>
              <a:rect l="l" t="t" r="r" b="b"/>
              <a:pathLst>
                <a:path w="1314" h="867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80"/>
                    <a:pt x="476" y="837"/>
                    <a:pt x="722" y="866"/>
                  </a:cubicBezTo>
                  <a:lnTo>
                    <a:pt x="722" y="722"/>
                  </a:ln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8" name="Google Shape;20798;p69"/>
            <p:cNvSpPr/>
            <p:nvPr/>
          </p:nvSpPr>
          <p:spPr>
            <a:xfrm>
              <a:off x="2548800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4" y="953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9" name="Google Shape;20799;p69"/>
            <p:cNvSpPr/>
            <p:nvPr/>
          </p:nvSpPr>
          <p:spPr>
            <a:xfrm>
              <a:off x="2547673" y="3429087"/>
              <a:ext cx="27264" cy="18849"/>
            </a:xfrm>
            <a:custGeom>
              <a:avLst/>
              <a:gdLst/>
              <a:ahLst/>
              <a:cxnLst/>
              <a:rect l="l" t="t" r="r" b="b"/>
              <a:pathLst>
                <a:path w="1040" h="719" extrusionOk="0">
                  <a:moveTo>
                    <a:pt x="44" y="1"/>
                  </a:moveTo>
                  <a:lnTo>
                    <a:pt x="44" y="477"/>
                  </a:lnTo>
                  <a:cubicBezTo>
                    <a:pt x="44" y="520"/>
                    <a:pt x="29" y="578"/>
                    <a:pt x="1" y="621"/>
                  </a:cubicBezTo>
                  <a:cubicBezTo>
                    <a:pt x="167" y="686"/>
                    <a:pt x="343" y="719"/>
                    <a:pt x="520" y="719"/>
                  </a:cubicBezTo>
                  <a:cubicBezTo>
                    <a:pt x="697" y="719"/>
                    <a:pt x="874" y="686"/>
                    <a:pt x="1040" y="621"/>
                  </a:cubicBezTo>
                  <a:cubicBezTo>
                    <a:pt x="1011" y="578"/>
                    <a:pt x="997" y="520"/>
                    <a:pt x="997" y="477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0" name="Google Shape;20800;p69"/>
            <p:cNvSpPr/>
            <p:nvPr/>
          </p:nvSpPr>
          <p:spPr>
            <a:xfrm>
              <a:off x="2523844" y="3448774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707" y="0"/>
                  </a:moveTo>
                  <a:lnTo>
                    <a:pt x="260" y="217"/>
                  </a:lnTo>
                  <a:cubicBezTo>
                    <a:pt x="101" y="303"/>
                    <a:pt x="0" y="462"/>
                    <a:pt x="0" y="650"/>
                  </a:cubicBezTo>
                  <a:lnTo>
                    <a:pt x="0" y="2036"/>
                  </a:lnTo>
                  <a:cubicBezTo>
                    <a:pt x="0" y="2555"/>
                    <a:pt x="159" y="3060"/>
                    <a:pt x="448" y="3493"/>
                  </a:cubicBezTo>
                  <a:lnTo>
                    <a:pt x="477" y="3551"/>
                  </a:lnTo>
                  <a:lnTo>
                    <a:pt x="2396" y="3551"/>
                  </a:lnTo>
                  <a:lnTo>
                    <a:pt x="2425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7" y="303"/>
                    <a:pt x="2599" y="217"/>
                  </a:cubicBezTo>
                  <a:lnTo>
                    <a:pt x="2165" y="0"/>
                  </a:lnTo>
                  <a:cubicBezTo>
                    <a:pt x="2013" y="191"/>
                    <a:pt x="1556" y="202"/>
                    <a:pt x="1451" y="202"/>
                  </a:cubicBezTo>
                  <a:cubicBezTo>
                    <a:pt x="1437" y="202"/>
                    <a:pt x="1429" y="202"/>
                    <a:pt x="1429" y="202"/>
                  </a:cubicBezTo>
                  <a:cubicBezTo>
                    <a:pt x="1429" y="202"/>
                    <a:pt x="1422" y="202"/>
                    <a:pt x="1408" y="202"/>
                  </a:cubicBezTo>
                  <a:cubicBezTo>
                    <a:pt x="1305" y="202"/>
                    <a:pt x="860" y="191"/>
                    <a:pt x="70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1" name="Google Shape;20801;p69"/>
            <p:cNvSpPr/>
            <p:nvPr/>
          </p:nvSpPr>
          <p:spPr>
            <a:xfrm>
              <a:off x="2536322" y="3541864"/>
              <a:ext cx="49992" cy="106354"/>
            </a:xfrm>
            <a:custGeom>
              <a:avLst/>
              <a:gdLst/>
              <a:ahLst/>
              <a:cxnLst/>
              <a:rect l="l" t="t" r="r" b="b"/>
              <a:pathLst>
                <a:path w="1907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06" y="4057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2" name="Google Shape;20802;p69"/>
            <p:cNvSpPr/>
            <p:nvPr/>
          </p:nvSpPr>
          <p:spPr>
            <a:xfrm>
              <a:off x="2523844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2" y="1"/>
                  </a:moveTo>
                  <a:cubicBezTo>
                    <a:pt x="15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45" y="2671"/>
                    <a:pt x="433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4" y="261"/>
                    <a:pt x="289" y="160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3" name="Google Shape;20803;p69"/>
            <p:cNvSpPr/>
            <p:nvPr/>
          </p:nvSpPr>
          <p:spPr>
            <a:xfrm>
              <a:off x="2586288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4" y="1"/>
                  </a:moveTo>
                  <a:lnTo>
                    <a:pt x="202" y="160"/>
                  </a:lnTo>
                  <a:cubicBezTo>
                    <a:pt x="72" y="261"/>
                    <a:pt x="0" y="391"/>
                    <a:pt x="0" y="549"/>
                  </a:cubicBezTo>
                  <a:lnTo>
                    <a:pt x="0" y="3162"/>
                  </a:lnTo>
                  <a:lnTo>
                    <a:pt x="43" y="3104"/>
                  </a:lnTo>
                  <a:cubicBezTo>
                    <a:pt x="332" y="2671"/>
                    <a:pt x="476" y="2166"/>
                    <a:pt x="476" y="1647"/>
                  </a:cubicBezTo>
                  <a:lnTo>
                    <a:pt x="476" y="261"/>
                  </a:lnTo>
                  <a:cubicBezTo>
                    <a:pt x="476" y="174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4" name="Google Shape;20804;p69"/>
            <p:cNvSpPr/>
            <p:nvPr/>
          </p:nvSpPr>
          <p:spPr>
            <a:xfrm>
              <a:off x="2542011" y="3441670"/>
              <a:ext cx="38615" cy="100220"/>
            </a:xfrm>
            <a:custGeom>
              <a:avLst/>
              <a:gdLst/>
              <a:ahLst/>
              <a:cxnLst/>
              <a:rect l="l" t="t" r="r" b="b"/>
              <a:pathLst>
                <a:path w="1473" h="3823" extrusionOk="0">
                  <a:moveTo>
                    <a:pt x="245" y="0"/>
                  </a:moveTo>
                  <a:cubicBezTo>
                    <a:pt x="235" y="0"/>
                    <a:pt x="224" y="4"/>
                    <a:pt x="217" y="11"/>
                  </a:cubicBezTo>
                  <a:lnTo>
                    <a:pt x="0" y="271"/>
                  </a:lnTo>
                  <a:lnTo>
                    <a:pt x="332" y="675"/>
                  </a:lnTo>
                  <a:cubicBezTo>
                    <a:pt x="349" y="700"/>
                    <a:pt x="380" y="716"/>
                    <a:pt x="412" y="716"/>
                  </a:cubicBezTo>
                  <a:cubicBezTo>
                    <a:pt x="435" y="716"/>
                    <a:pt x="458" y="708"/>
                    <a:pt x="476" y="690"/>
                  </a:cubicBezTo>
                  <a:lnTo>
                    <a:pt x="621" y="574"/>
                  </a:lnTo>
                  <a:lnTo>
                    <a:pt x="621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96" y="690"/>
                  </a:lnTo>
                  <a:cubicBezTo>
                    <a:pt x="1014" y="708"/>
                    <a:pt x="1037" y="716"/>
                    <a:pt x="1060" y="716"/>
                  </a:cubicBezTo>
                  <a:cubicBezTo>
                    <a:pt x="1092" y="716"/>
                    <a:pt x="1124" y="700"/>
                    <a:pt x="1140" y="675"/>
                  </a:cubicBezTo>
                  <a:lnTo>
                    <a:pt x="1472" y="271"/>
                  </a:lnTo>
                  <a:lnTo>
                    <a:pt x="1270" y="11"/>
                  </a:lnTo>
                  <a:cubicBezTo>
                    <a:pt x="1263" y="4"/>
                    <a:pt x="1252" y="0"/>
                    <a:pt x="1240" y="0"/>
                  </a:cubicBezTo>
                  <a:cubicBezTo>
                    <a:pt x="1227" y="0"/>
                    <a:pt x="1213" y="4"/>
                    <a:pt x="1198" y="11"/>
                  </a:cubicBezTo>
                  <a:lnTo>
                    <a:pt x="736" y="473"/>
                  </a:lnTo>
                  <a:lnTo>
                    <a:pt x="274" y="11"/>
                  </a:lnTo>
                  <a:cubicBezTo>
                    <a:pt x="267" y="4"/>
                    <a:pt x="256" y="0"/>
                    <a:pt x="245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5" name="Google Shape;20805;p69"/>
            <p:cNvSpPr/>
            <p:nvPr/>
          </p:nvSpPr>
          <p:spPr>
            <a:xfrm>
              <a:off x="2558264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16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32" y="3581"/>
                  </a:lnTo>
                  <a:lnTo>
                    <a:pt x="232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6" name="Google Shape;20806;p69"/>
            <p:cNvSpPr/>
            <p:nvPr/>
          </p:nvSpPr>
          <p:spPr>
            <a:xfrm>
              <a:off x="2536322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7" name="Google Shape;20807;p69"/>
            <p:cNvSpPr/>
            <p:nvPr/>
          </p:nvSpPr>
          <p:spPr>
            <a:xfrm>
              <a:off x="2536008" y="3379147"/>
              <a:ext cx="34787" cy="56441"/>
            </a:xfrm>
            <a:custGeom>
              <a:avLst/>
              <a:gdLst/>
              <a:ahLst/>
              <a:cxnLst/>
              <a:rect l="l" t="t" r="r" b="b"/>
              <a:pathLst>
                <a:path w="1327" h="2153" extrusionOk="0">
                  <a:moveTo>
                    <a:pt x="734" y="0"/>
                  </a:moveTo>
                  <a:cubicBezTo>
                    <a:pt x="330" y="0"/>
                    <a:pt x="13" y="318"/>
                    <a:pt x="13" y="722"/>
                  </a:cubicBezTo>
                  <a:lnTo>
                    <a:pt x="13" y="1198"/>
                  </a:lnTo>
                  <a:cubicBezTo>
                    <a:pt x="1" y="1746"/>
                    <a:pt x="450" y="2152"/>
                    <a:pt x="957" y="2152"/>
                  </a:cubicBezTo>
                  <a:cubicBezTo>
                    <a:pt x="1079" y="2152"/>
                    <a:pt x="1204" y="2129"/>
                    <a:pt x="1326" y="2079"/>
                  </a:cubicBezTo>
                  <a:cubicBezTo>
                    <a:pt x="965" y="1934"/>
                    <a:pt x="720" y="1573"/>
                    <a:pt x="734" y="1184"/>
                  </a:cubicBezTo>
                  <a:lnTo>
                    <a:pt x="734" y="707"/>
                  </a:lnTo>
                  <a:cubicBezTo>
                    <a:pt x="734" y="361"/>
                    <a:pt x="980" y="72"/>
                    <a:pt x="132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8" name="Google Shape;20808;p69"/>
            <p:cNvSpPr/>
            <p:nvPr/>
          </p:nvSpPr>
          <p:spPr>
            <a:xfrm>
              <a:off x="2536322" y="3378754"/>
              <a:ext cx="49992" cy="25429"/>
            </a:xfrm>
            <a:custGeom>
              <a:avLst/>
              <a:gdLst/>
              <a:ahLst/>
              <a:cxnLst/>
              <a:rect l="l" t="t" r="r" b="b"/>
              <a:pathLst>
                <a:path w="1907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69" y="969"/>
                  </a:cubicBezTo>
                  <a:cubicBezTo>
                    <a:pt x="1815" y="969"/>
                    <a:pt x="1860" y="969"/>
                    <a:pt x="1906" y="968"/>
                  </a:cubicBezTo>
                  <a:lnTo>
                    <a:pt x="1906" y="722"/>
                  </a:lnTo>
                  <a:cubicBezTo>
                    <a:pt x="1906" y="333"/>
                    <a:pt x="1588" y="1"/>
                    <a:pt x="118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9" name="Google Shape;20809;p69"/>
            <p:cNvSpPr/>
            <p:nvPr/>
          </p:nvSpPr>
          <p:spPr>
            <a:xfrm>
              <a:off x="2536322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1" y="780"/>
                    <a:pt x="477" y="837"/>
                    <a:pt x="722" y="866"/>
                  </a:cubicBezTo>
                  <a:lnTo>
                    <a:pt x="722" y="707"/>
                  </a:lnTo>
                  <a:cubicBezTo>
                    <a:pt x="722" y="361"/>
                    <a:pt x="968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0" name="Google Shape;20810;p69"/>
            <p:cNvSpPr/>
            <p:nvPr/>
          </p:nvSpPr>
          <p:spPr>
            <a:xfrm>
              <a:off x="2348623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1" name="Google Shape;20811;p69"/>
            <p:cNvSpPr/>
            <p:nvPr/>
          </p:nvSpPr>
          <p:spPr>
            <a:xfrm>
              <a:off x="2347102" y="3429087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9" y="1"/>
                  </a:moveTo>
                  <a:lnTo>
                    <a:pt x="59" y="477"/>
                  </a:lnTo>
                  <a:cubicBezTo>
                    <a:pt x="44" y="520"/>
                    <a:pt x="30" y="578"/>
                    <a:pt x="1" y="621"/>
                  </a:cubicBezTo>
                  <a:cubicBezTo>
                    <a:pt x="174" y="686"/>
                    <a:pt x="354" y="719"/>
                    <a:pt x="533" y="719"/>
                  </a:cubicBezTo>
                  <a:cubicBezTo>
                    <a:pt x="712" y="719"/>
                    <a:pt x="889" y="686"/>
                    <a:pt x="1055" y="621"/>
                  </a:cubicBezTo>
                  <a:cubicBezTo>
                    <a:pt x="1026" y="578"/>
                    <a:pt x="1011" y="520"/>
                    <a:pt x="1011" y="477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2" name="Google Shape;20812;p69"/>
            <p:cNvSpPr/>
            <p:nvPr/>
          </p:nvSpPr>
          <p:spPr>
            <a:xfrm>
              <a:off x="2323273" y="3448774"/>
              <a:ext cx="75342" cy="93116"/>
            </a:xfrm>
            <a:custGeom>
              <a:avLst/>
              <a:gdLst/>
              <a:ahLst/>
              <a:cxnLst/>
              <a:rect l="l" t="t" r="r" b="b"/>
              <a:pathLst>
                <a:path w="2874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16" y="303"/>
                    <a:pt x="0" y="462"/>
                    <a:pt x="15" y="650"/>
                  </a:cubicBezTo>
                  <a:lnTo>
                    <a:pt x="15" y="2036"/>
                  </a:lnTo>
                  <a:cubicBezTo>
                    <a:pt x="15" y="2555"/>
                    <a:pt x="159" y="3060"/>
                    <a:pt x="448" y="3493"/>
                  </a:cubicBezTo>
                  <a:lnTo>
                    <a:pt x="491" y="3551"/>
                  </a:lnTo>
                  <a:lnTo>
                    <a:pt x="2397" y="3551"/>
                  </a:lnTo>
                  <a:lnTo>
                    <a:pt x="2426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68" y="202"/>
                    <a:pt x="1465" y="202"/>
                  </a:cubicBezTo>
                  <a:cubicBezTo>
                    <a:pt x="1451" y="202"/>
                    <a:pt x="1444" y="202"/>
                    <a:pt x="1444" y="202"/>
                  </a:cubicBezTo>
                  <a:cubicBezTo>
                    <a:pt x="1444" y="202"/>
                    <a:pt x="1436" y="202"/>
                    <a:pt x="1422" y="202"/>
                  </a:cubicBezTo>
                  <a:cubicBezTo>
                    <a:pt x="1317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3" name="Google Shape;20813;p69"/>
            <p:cNvSpPr/>
            <p:nvPr/>
          </p:nvSpPr>
          <p:spPr>
            <a:xfrm>
              <a:off x="2335751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21" y="4057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4" name="Google Shape;20814;p69"/>
            <p:cNvSpPr/>
            <p:nvPr/>
          </p:nvSpPr>
          <p:spPr>
            <a:xfrm>
              <a:off x="2323273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3" y="1"/>
                  </a:moveTo>
                  <a:cubicBezTo>
                    <a:pt x="29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59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5" name="Google Shape;20815;p69"/>
            <p:cNvSpPr/>
            <p:nvPr/>
          </p:nvSpPr>
          <p:spPr>
            <a:xfrm>
              <a:off x="2386084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30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6" name="Google Shape;20816;p69"/>
            <p:cNvSpPr/>
            <p:nvPr/>
          </p:nvSpPr>
          <p:spPr>
            <a:xfrm>
              <a:off x="2341807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3" y="0"/>
                  </a:moveTo>
                  <a:cubicBezTo>
                    <a:pt x="221" y="0"/>
                    <a:pt x="210" y="4"/>
                    <a:pt x="203" y="11"/>
                  </a:cubicBezTo>
                  <a:lnTo>
                    <a:pt x="1" y="271"/>
                  </a:lnTo>
                  <a:lnTo>
                    <a:pt x="318" y="675"/>
                  </a:lnTo>
                  <a:cubicBezTo>
                    <a:pt x="343" y="700"/>
                    <a:pt x="373" y="716"/>
                    <a:pt x="406" y="716"/>
                  </a:cubicBezTo>
                  <a:cubicBezTo>
                    <a:pt x="429" y="716"/>
                    <a:pt x="453" y="708"/>
                    <a:pt x="477" y="690"/>
                  </a:cubicBezTo>
                  <a:lnTo>
                    <a:pt x="607" y="574"/>
                  </a:lnTo>
                  <a:lnTo>
                    <a:pt x="607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6" y="708"/>
                    <a:pt x="1031" y="716"/>
                    <a:pt x="1054" y="716"/>
                  </a:cubicBezTo>
                  <a:cubicBezTo>
                    <a:pt x="1086" y="716"/>
                    <a:pt x="1116" y="700"/>
                    <a:pt x="1141" y="675"/>
                  </a:cubicBezTo>
                  <a:lnTo>
                    <a:pt x="1459" y="271"/>
                  </a:lnTo>
                  <a:lnTo>
                    <a:pt x="1257" y="11"/>
                  </a:lnTo>
                  <a:cubicBezTo>
                    <a:pt x="1249" y="4"/>
                    <a:pt x="1239" y="0"/>
                    <a:pt x="1228" y="0"/>
                  </a:cubicBezTo>
                  <a:cubicBezTo>
                    <a:pt x="1217" y="0"/>
                    <a:pt x="1206" y="4"/>
                    <a:pt x="1199" y="11"/>
                  </a:cubicBezTo>
                  <a:lnTo>
                    <a:pt x="737" y="473"/>
                  </a:lnTo>
                  <a:lnTo>
                    <a:pt x="275" y="11"/>
                  </a:lnTo>
                  <a:cubicBezTo>
                    <a:pt x="261" y="4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7" name="Google Shape;20817;p69"/>
            <p:cNvSpPr/>
            <p:nvPr/>
          </p:nvSpPr>
          <p:spPr>
            <a:xfrm>
              <a:off x="2357693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31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8" name="Google Shape;20818;p69"/>
            <p:cNvSpPr/>
            <p:nvPr/>
          </p:nvSpPr>
          <p:spPr>
            <a:xfrm>
              <a:off x="2335751" y="3378754"/>
              <a:ext cx="50752" cy="56782"/>
            </a:xfrm>
            <a:custGeom>
              <a:avLst/>
              <a:gdLst/>
              <a:ahLst/>
              <a:cxnLst/>
              <a:rect l="l" t="t" r="r" b="b"/>
              <a:pathLst>
                <a:path w="1936" h="2166" extrusionOk="0">
                  <a:moveTo>
                    <a:pt x="723" y="1"/>
                  </a:moveTo>
                  <a:cubicBezTo>
                    <a:pt x="333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68" y="2166"/>
                  </a:cubicBezTo>
                  <a:cubicBezTo>
                    <a:pt x="1488" y="2166"/>
                    <a:pt x="1935" y="1733"/>
                    <a:pt x="1935" y="1199"/>
                  </a:cubicBezTo>
                  <a:lnTo>
                    <a:pt x="1935" y="722"/>
                  </a:lnTo>
                  <a:cubicBezTo>
                    <a:pt x="1935" y="333"/>
                    <a:pt x="1603" y="1"/>
                    <a:pt x="121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9" name="Google Shape;20819;p69"/>
            <p:cNvSpPr/>
            <p:nvPr/>
          </p:nvSpPr>
          <p:spPr>
            <a:xfrm>
              <a:off x="2335751" y="3379147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8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5" y="2129"/>
                    <a:pt x="1314" y="2079"/>
                  </a:cubicBezTo>
                  <a:cubicBezTo>
                    <a:pt x="953" y="1934"/>
                    <a:pt x="723" y="1573"/>
                    <a:pt x="723" y="1184"/>
                  </a:cubicBez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0" name="Google Shape;20820;p69"/>
            <p:cNvSpPr/>
            <p:nvPr/>
          </p:nvSpPr>
          <p:spPr>
            <a:xfrm>
              <a:off x="2335751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1" name="Google Shape;20821;p69"/>
            <p:cNvSpPr/>
            <p:nvPr/>
          </p:nvSpPr>
          <p:spPr>
            <a:xfrm>
              <a:off x="2335751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80"/>
                    <a:pt x="477" y="837"/>
                    <a:pt x="723" y="866"/>
                  </a:cubicBezTo>
                  <a:lnTo>
                    <a:pt x="723" y="722"/>
                  </a:ln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2" name="Google Shape;20822;p69"/>
            <p:cNvSpPr/>
            <p:nvPr/>
          </p:nvSpPr>
          <p:spPr>
            <a:xfrm>
              <a:off x="2298290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3" name="Google Shape;20823;p69"/>
            <p:cNvSpPr/>
            <p:nvPr/>
          </p:nvSpPr>
          <p:spPr>
            <a:xfrm>
              <a:off x="2297163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11" y="578"/>
                    <a:pt x="996" y="535"/>
                    <a:pt x="996" y="492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4" name="Google Shape;20824;p69"/>
            <p:cNvSpPr/>
            <p:nvPr/>
          </p:nvSpPr>
          <p:spPr>
            <a:xfrm>
              <a:off x="2273307" y="3555102"/>
              <a:ext cx="74975" cy="93116"/>
            </a:xfrm>
            <a:custGeom>
              <a:avLst/>
              <a:gdLst/>
              <a:ahLst/>
              <a:cxnLst/>
              <a:rect l="l" t="t" r="r" b="b"/>
              <a:pathLst>
                <a:path w="2860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1" y="192"/>
                    <a:pt x="1554" y="203"/>
                    <a:pt x="1451" y="203"/>
                  </a:cubicBezTo>
                  <a:cubicBezTo>
                    <a:pt x="1438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7" y="192"/>
                    <a:pt x="69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5" name="Google Shape;20825;p69"/>
            <p:cNvSpPr/>
            <p:nvPr/>
          </p:nvSpPr>
          <p:spPr>
            <a:xfrm>
              <a:off x="2285812" y="3648192"/>
              <a:ext cx="49966" cy="43936"/>
            </a:xfrm>
            <a:custGeom>
              <a:avLst/>
              <a:gdLst/>
              <a:ahLst/>
              <a:cxnLst/>
              <a:rect l="l" t="t" r="r" b="b"/>
              <a:pathLst>
                <a:path w="1906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01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6" name="Google Shape;20826;p69"/>
            <p:cNvSpPr/>
            <p:nvPr/>
          </p:nvSpPr>
          <p:spPr>
            <a:xfrm>
              <a:off x="2273307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60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90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7" name="Google Shape;20827;p69"/>
            <p:cNvSpPr/>
            <p:nvPr/>
          </p:nvSpPr>
          <p:spPr>
            <a:xfrm>
              <a:off x="2335751" y="3565693"/>
              <a:ext cx="12898" cy="82525"/>
            </a:xfrm>
            <a:custGeom>
              <a:avLst/>
              <a:gdLst/>
              <a:ahLst/>
              <a:cxnLst/>
              <a:rect l="l" t="t" r="r" b="b"/>
              <a:pathLst>
                <a:path w="492" h="3148" extrusionOk="0">
                  <a:moveTo>
                    <a:pt x="419" y="1"/>
                  </a:moveTo>
                  <a:lnTo>
                    <a:pt x="203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44" y="3090"/>
                  </a:lnTo>
                  <a:cubicBezTo>
                    <a:pt x="333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92" y="159"/>
                    <a:pt x="463" y="73"/>
                    <a:pt x="41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8" name="Google Shape;20828;p69"/>
            <p:cNvSpPr/>
            <p:nvPr/>
          </p:nvSpPr>
          <p:spPr>
            <a:xfrm>
              <a:off x="2291867" y="3547998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1"/>
                  </a:moveTo>
                  <a:cubicBezTo>
                    <a:pt x="220" y="1"/>
                    <a:pt x="210" y="4"/>
                    <a:pt x="202" y="12"/>
                  </a:cubicBezTo>
                  <a:lnTo>
                    <a:pt x="0" y="271"/>
                  </a:lnTo>
                  <a:lnTo>
                    <a:pt x="318" y="676"/>
                  </a:lnTo>
                  <a:cubicBezTo>
                    <a:pt x="343" y="701"/>
                    <a:pt x="373" y="716"/>
                    <a:pt x="405" y="716"/>
                  </a:cubicBezTo>
                  <a:cubicBezTo>
                    <a:pt x="428" y="716"/>
                    <a:pt x="452" y="708"/>
                    <a:pt x="477" y="690"/>
                  </a:cubicBezTo>
                  <a:lnTo>
                    <a:pt x="607" y="575"/>
                  </a:lnTo>
                  <a:lnTo>
                    <a:pt x="607" y="3823"/>
                  </a:lnTo>
                  <a:lnTo>
                    <a:pt x="852" y="3823"/>
                  </a:lnTo>
                  <a:lnTo>
                    <a:pt x="852" y="575"/>
                  </a:lnTo>
                  <a:lnTo>
                    <a:pt x="982" y="690"/>
                  </a:lnTo>
                  <a:cubicBezTo>
                    <a:pt x="1006" y="708"/>
                    <a:pt x="1030" y="716"/>
                    <a:pt x="1053" y="716"/>
                  </a:cubicBezTo>
                  <a:cubicBezTo>
                    <a:pt x="1085" y="716"/>
                    <a:pt x="1115" y="701"/>
                    <a:pt x="1141" y="676"/>
                  </a:cubicBezTo>
                  <a:lnTo>
                    <a:pt x="1458" y="271"/>
                  </a:lnTo>
                  <a:lnTo>
                    <a:pt x="1256" y="26"/>
                  </a:lnTo>
                  <a:cubicBezTo>
                    <a:pt x="1249" y="12"/>
                    <a:pt x="1238" y="4"/>
                    <a:pt x="1227" y="4"/>
                  </a:cubicBezTo>
                  <a:cubicBezTo>
                    <a:pt x="1216" y="4"/>
                    <a:pt x="1206" y="12"/>
                    <a:pt x="1198" y="26"/>
                  </a:cubicBezTo>
                  <a:lnTo>
                    <a:pt x="736" y="474"/>
                  </a:lnTo>
                  <a:lnTo>
                    <a:pt x="260" y="12"/>
                  </a:lnTo>
                  <a:cubicBezTo>
                    <a:pt x="253" y="4"/>
                    <a:pt x="242" y="1"/>
                    <a:pt x="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9" name="Google Shape;20829;p69"/>
            <p:cNvSpPr/>
            <p:nvPr/>
          </p:nvSpPr>
          <p:spPr>
            <a:xfrm>
              <a:off x="2307754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0" name="Google Shape;20830;p69"/>
            <p:cNvSpPr/>
            <p:nvPr/>
          </p:nvSpPr>
          <p:spPr>
            <a:xfrm>
              <a:off x="2285812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3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1" name="Google Shape;20831;p69"/>
            <p:cNvSpPr/>
            <p:nvPr/>
          </p:nvSpPr>
          <p:spPr>
            <a:xfrm>
              <a:off x="2285812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08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2" name="Google Shape;20832;p69"/>
            <p:cNvSpPr/>
            <p:nvPr/>
          </p:nvSpPr>
          <p:spPr>
            <a:xfrm>
              <a:off x="2285418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33" y="1"/>
                    <a:pt x="1" y="319"/>
                    <a:pt x="1" y="723"/>
                  </a:cubicBezTo>
                  <a:lnTo>
                    <a:pt x="15" y="737"/>
                  </a:lnTo>
                  <a:cubicBezTo>
                    <a:pt x="591" y="884"/>
                    <a:pt x="1192" y="970"/>
                    <a:pt x="1783" y="970"/>
                  </a:cubicBezTo>
                  <a:cubicBezTo>
                    <a:pt x="1829" y="970"/>
                    <a:pt x="1875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3" name="Google Shape;20833;p69"/>
            <p:cNvSpPr/>
            <p:nvPr/>
          </p:nvSpPr>
          <p:spPr>
            <a:xfrm>
              <a:off x="2285812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4" name="Google Shape;20834;p69"/>
            <p:cNvSpPr/>
            <p:nvPr/>
          </p:nvSpPr>
          <p:spPr>
            <a:xfrm>
              <a:off x="2398588" y="3535415"/>
              <a:ext cx="24983" cy="25009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5" name="Google Shape;20835;p69"/>
            <p:cNvSpPr/>
            <p:nvPr/>
          </p:nvSpPr>
          <p:spPr>
            <a:xfrm>
              <a:off x="2397435" y="3535415"/>
              <a:ext cx="27290" cy="18849"/>
            </a:xfrm>
            <a:custGeom>
              <a:avLst/>
              <a:gdLst/>
              <a:ahLst/>
              <a:cxnLst/>
              <a:rect l="l" t="t" r="r" b="b"/>
              <a:pathLst>
                <a:path w="1041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30" y="578"/>
                    <a:pt x="1" y="622"/>
                  </a:cubicBezTo>
                  <a:cubicBezTo>
                    <a:pt x="167" y="687"/>
                    <a:pt x="344" y="719"/>
                    <a:pt x="520" y="719"/>
                  </a:cubicBezTo>
                  <a:cubicBezTo>
                    <a:pt x="697" y="719"/>
                    <a:pt x="874" y="687"/>
                    <a:pt x="1040" y="622"/>
                  </a:cubicBezTo>
                  <a:cubicBezTo>
                    <a:pt x="1011" y="578"/>
                    <a:pt x="997" y="535"/>
                    <a:pt x="997" y="492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6" name="Google Shape;20836;p69"/>
            <p:cNvSpPr/>
            <p:nvPr/>
          </p:nvSpPr>
          <p:spPr>
            <a:xfrm>
              <a:off x="2373606" y="3555102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693" y="0"/>
                  </a:moveTo>
                  <a:lnTo>
                    <a:pt x="260" y="231"/>
                  </a:lnTo>
                  <a:cubicBezTo>
                    <a:pt x="101" y="304"/>
                    <a:pt x="0" y="477"/>
                    <a:pt x="0" y="650"/>
                  </a:cubicBezTo>
                  <a:lnTo>
                    <a:pt x="0" y="2036"/>
                  </a:lnTo>
                  <a:cubicBezTo>
                    <a:pt x="0" y="2556"/>
                    <a:pt x="159" y="3061"/>
                    <a:pt x="448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5" y="3494"/>
                  </a:lnTo>
                  <a:cubicBezTo>
                    <a:pt x="2714" y="3061"/>
                    <a:pt x="2873" y="2556"/>
                    <a:pt x="2858" y="2036"/>
                  </a:cubicBezTo>
                  <a:lnTo>
                    <a:pt x="2858" y="650"/>
                  </a:lnTo>
                  <a:cubicBezTo>
                    <a:pt x="2858" y="477"/>
                    <a:pt x="2757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3" y="203"/>
                    <a:pt x="1451" y="203"/>
                  </a:cubicBezTo>
                  <a:cubicBezTo>
                    <a:pt x="1437" y="203"/>
                    <a:pt x="1429" y="203"/>
                    <a:pt x="1429" y="203"/>
                  </a:cubicBezTo>
                  <a:cubicBezTo>
                    <a:pt x="1429" y="203"/>
                    <a:pt x="1422" y="203"/>
                    <a:pt x="1408" y="203"/>
                  </a:cubicBezTo>
                  <a:cubicBezTo>
                    <a:pt x="1305" y="203"/>
                    <a:pt x="859" y="192"/>
                    <a:pt x="693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7" name="Google Shape;20837;p69"/>
            <p:cNvSpPr/>
            <p:nvPr/>
          </p:nvSpPr>
          <p:spPr>
            <a:xfrm>
              <a:off x="2386084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18"/>
                    <a:pt x="419" y="2151"/>
                    <a:pt x="953" y="2151"/>
                  </a:cubicBezTo>
                  <a:cubicBezTo>
                    <a:pt x="1488" y="2151"/>
                    <a:pt x="1921" y="1718"/>
                    <a:pt x="1921" y="1199"/>
                  </a:cubicBezTo>
                  <a:lnTo>
                    <a:pt x="1921" y="722"/>
                  </a:lnTo>
                  <a:cubicBezTo>
                    <a:pt x="1921" y="318"/>
                    <a:pt x="1603" y="0"/>
                    <a:pt x="119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8" name="Google Shape;20838;p69"/>
            <p:cNvSpPr/>
            <p:nvPr/>
          </p:nvSpPr>
          <p:spPr>
            <a:xfrm>
              <a:off x="2385717" y="3485475"/>
              <a:ext cx="34840" cy="56441"/>
            </a:xfrm>
            <a:custGeom>
              <a:avLst/>
              <a:gdLst/>
              <a:ahLst/>
              <a:cxnLst/>
              <a:rect l="l" t="t" r="r" b="b"/>
              <a:pathLst>
                <a:path w="1329" h="2153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51" y="2152"/>
                    <a:pt x="952" y="2152"/>
                  </a:cubicBezTo>
                  <a:cubicBezTo>
                    <a:pt x="1071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9" name="Google Shape;20839;p69"/>
            <p:cNvSpPr/>
            <p:nvPr/>
          </p:nvSpPr>
          <p:spPr>
            <a:xfrm>
              <a:off x="2386084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32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0" name="Google Shape;20840;p69"/>
            <p:cNvSpPr/>
            <p:nvPr/>
          </p:nvSpPr>
          <p:spPr>
            <a:xfrm>
              <a:off x="2373606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15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45" y="2657"/>
                    <a:pt x="433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1" name="Google Shape;20841;p69"/>
            <p:cNvSpPr/>
            <p:nvPr/>
          </p:nvSpPr>
          <p:spPr>
            <a:xfrm>
              <a:off x="2436050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4" y="1"/>
                  </a:moveTo>
                  <a:lnTo>
                    <a:pt x="188" y="159"/>
                  </a:lnTo>
                  <a:cubicBezTo>
                    <a:pt x="72" y="246"/>
                    <a:pt x="0" y="390"/>
                    <a:pt x="0" y="535"/>
                  </a:cubicBezTo>
                  <a:lnTo>
                    <a:pt x="0" y="3148"/>
                  </a:lnTo>
                  <a:lnTo>
                    <a:pt x="43" y="3090"/>
                  </a:lnTo>
                  <a:cubicBezTo>
                    <a:pt x="332" y="2657"/>
                    <a:pt x="476" y="2152"/>
                    <a:pt x="476" y="1632"/>
                  </a:cubicBezTo>
                  <a:lnTo>
                    <a:pt x="476" y="246"/>
                  </a:lnTo>
                  <a:cubicBezTo>
                    <a:pt x="476" y="159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2" name="Google Shape;20842;p69"/>
            <p:cNvSpPr/>
            <p:nvPr/>
          </p:nvSpPr>
          <p:spPr>
            <a:xfrm>
              <a:off x="2391773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44" y="0"/>
                  </a:moveTo>
                  <a:cubicBezTo>
                    <a:pt x="231" y="0"/>
                    <a:pt x="217" y="8"/>
                    <a:pt x="202" y="22"/>
                  </a:cubicBezTo>
                  <a:lnTo>
                    <a:pt x="0" y="267"/>
                  </a:lnTo>
                  <a:lnTo>
                    <a:pt x="332" y="672"/>
                  </a:lnTo>
                  <a:cubicBezTo>
                    <a:pt x="349" y="697"/>
                    <a:pt x="380" y="712"/>
                    <a:pt x="412" y="712"/>
                  </a:cubicBezTo>
                  <a:cubicBezTo>
                    <a:pt x="435" y="712"/>
                    <a:pt x="458" y="704"/>
                    <a:pt x="477" y="686"/>
                  </a:cubicBezTo>
                  <a:lnTo>
                    <a:pt x="621" y="571"/>
                  </a:lnTo>
                  <a:lnTo>
                    <a:pt x="621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6" y="686"/>
                  </a:lnTo>
                  <a:cubicBezTo>
                    <a:pt x="1014" y="704"/>
                    <a:pt x="1038" y="712"/>
                    <a:pt x="1061" y="712"/>
                  </a:cubicBezTo>
                  <a:cubicBezTo>
                    <a:pt x="1092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71" y="22"/>
                  </a:lnTo>
                  <a:cubicBezTo>
                    <a:pt x="1256" y="8"/>
                    <a:pt x="1242" y="0"/>
                    <a:pt x="1229" y="0"/>
                  </a:cubicBezTo>
                  <a:cubicBezTo>
                    <a:pt x="1216" y="0"/>
                    <a:pt x="1206" y="8"/>
                    <a:pt x="1198" y="22"/>
                  </a:cubicBezTo>
                  <a:lnTo>
                    <a:pt x="736" y="484"/>
                  </a:lnTo>
                  <a:lnTo>
                    <a:pt x="274" y="22"/>
                  </a:lnTo>
                  <a:cubicBezTo>
                    <a:pt x="267" y="8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3" name="Google Shape;20843;p69"/>
            <p:cNvSpPr/>
            <p:nvPr/>
          </p:nvSpPr>
          <p:spPr>
            <a:xfrm>
              <a:off x="2408026" y="3660670"/>
              <a:ext cx="6082" cy="31458"/>
            </a:xfrm>
            <a:custGeom>
              <a:avLst/>
              <a:gdLst/>
              <a:ahLst/>
              <a:cxnLst/>
              <a:rect l="l" t="t" r="r" b="b"/>
              <a:pathLst>
                <a:path w="232" h="1200" extrusionOk="0">
                  <a:moveTo>
                    <a:pt x="116" y="1"/>
                  </a:moveTo>
                  <a:cubicBezTo>
                    <a:pt x="44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32" y="1199"/>
                  </a:lnTo>
                  <a:lnTo>
                    <a:pt x="232" y="116"/>
                  </a:lnTo>
                  <a:cubicBezTo>
                    <a:pt x="232" y="59"/>
                    <a:pt x="189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4" name="Google Shape;20844;p69"/>
            <p:cNvSpPr/>
            <p:nvPr/>
          </p:nvSpPr>
          <p:spPr>
            <a:xfrm>
              <a:off x="2385717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15" y="737"/>
                  </a:lnTo>
                  <a:cubicBezTo>
                    <a:pt x="591" y="884"/>
                    <a:pt x="1179" y="970"/>
                    <a:pt x="1780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603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5" name="Google Shape;20845;p69"/>
            <p:cNvSpPr/>
            <p:nvPr/>
          </p:nvSpPr>
          <p:spPr>
            <a:xfrm>
              <a:off x="2385717" y="3485475"/>
              <a:ext cx="34840" cy="23095"/>
            </a:xfrm>
            <a:custGeom>
              <a:avLst/>
              <a:gdLst/>
              <a:ahLst/>
              <a:cxnLst/>
              <a:rect l="l" t="t" r="r" b="b"/>
              <a:pathLst>
                <a:path w="1329" h="881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cubicBezTo>
                    <a:pt x="246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6" name="Google Shape;20846;p69"/>
            <p:cNvSpPr/>
            <p:nvPr/>
          </p:nvSpPr>
          <p:spPr>
            <a:xfrm>
              <a:off x="2498861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7" name="Google Shape;20847;p69"/>
            <p:cNvSpPr/>
            <p:nvPr/>
          </p:nvSpPr>
          <p:spPr>
            <a:xfrm>
              <a:off x="2497340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8" y="1"/>
                  </a:moveTo>
                  <a:lnTo>
                    <a:pt x="58" y="492"/>
                  </a:lnTo>
                  <a:cubicBezTo>
                    <a:pt x="58" y="535"/>
                    <a:pt x="30" y="578"/>
                    <a:pt x="1" y="622"/>
                  </a:cubicBezTo>
                  <a:cubicBezTo>
                    <a:pt x="174" y="687"/>
                    <a:pt x="354" y="719"/>
                    <a:pt x="533" y="719"/>
                  </a:cubicBezTo>
                  <a:cubicBezTo>
                    <a:pt x="712" y="719"/>
                    <a:pt x="888" y="687"/>
                    <a:pt x="1054" y="622"/>
                  </a:cubicBezTo>
                  <a:cubicBezTo>
                    <a:pt x="1026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8" name="Google Shape;20848;p69"/>
            <p:cNvSpPr/>
            <p:nvPr/>
          </p:nvSpPr>
          <p:spPr>
            <a:xfrm>
              <a:off x="2473878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4" y="203"/>
                    <a:pt x="1451" y="203"/>
                  </a:cubicBezTo>
                  <a:cubicBezTo>
                    <a:pt x="1437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6" y="192"/>
                    <a:pt x="694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9" name="Google Shape;20849;p69"/>
            <p:cNvSpPr/>
            <p:nvPr/>
          </p:nvSpPr>
          <p:spPr>
            <a:xfrm>
              <a:off x="2485989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0" name="Google Shape;20850;p69"/>
            <p:cNvSpPr/>
            <p:nvPr/>
          </p:nvSpPr>
          <p:spPr>
            <a:xfrm>
              <a:off x="2473511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29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1" name="Google Shape;20851;p69"/>
            <p:cNvSpPr/>
            <p:nvPr/>
          </p:nvSpPr>
          <p:spPr>
            <a:xfrm>
              <a:off x="2536322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5" y="1"/>
                  </a:moveTo>
                  <a:lnTo>
                    <a:pt x="188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29" y="3090"/>
                  </a:lnTo>
                  <a:cubicBezTo>
                    <a:pt x="318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2" name="Google Shape;20852;p69"/>
            <p:cNvSpPr/>
            <p:nvPr/>
          </p:nvSpPr>
          <p:spPr>
            <a:xfrm>
              <a:off x="2492045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33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8" y="672"/>
                  </a:lnTo>
                  <a:cubicBezTo>
                    <a:pt x="343" y="697"/>
                    <a:pt x="378" y="712"/>
                    <a:pt x="412" y="712"/>
                  </a:cubicBezTo>
                  <a:cubicBezTo>
                    <a:pt x="436" y="712"/>
                    <a:pt x="459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7" y="686"/>
                  </a:lnTo>
                  <a:cubicBezTo>
                    <a:pt x="1015" y="704"/>
                    <a:pt x="1038" y="712"/>
                    <a:pt x="1061" y="712"/>
                  </a:cubicBezTo>
                  <a:cubicBezTo>
                    <a:pt x="1093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56" y="22"/>
                  </a:lnTo>
                  <a:cubicBezTo>
                    <a:pt x="1249" y="8"/>
                    <a:pt x="1238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75" y="22"/>
                  </a:lnTo>
                  <a:cubicBezTo>
                    <a:pt x="260" y="8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3" name="Google Shape;20853;p69"/>
            <p:cNvSpPr/>
            <p:nvPr/>
          </p:nvSpPr>
          <p:spPr>
            <a:xfrm>
              <a:off x="2507931" y="3660670"/>
              <a:ext cx="6475" cy="31458"/>
            </a:xfrm>
            <a:custGeom>
              <a:avLst/>
              <a:gdLst/>
              <a:ahLst/>
              <a:cxnLst/>
              <a:rect l="l" t="t" r="r" b="b"/>
              <a:pathLst>
                <a:path w="247" h="1200" extrusionOk="0">
                  <a:moveTo>
                    <a:pt x="131" y="1"/>
                  </a:moveTo>
                  <a:cubicBezTo>
                    <a:pt x="59" y="1"/>
                    <a:pt x="15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4" name="Google Shape;20854;p69"/>
            <p:cNvSpPr/>
            <p:nvPr/>
          </p:nvSpPr>
          <p:spPr>
            <a:xfrm>
              <a:off x="2486383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19" y="2151"/>
                    <a:pt x="953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588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5" name="Google Shape;20855;p69"/>
            <p:cNvSpPr/>
            <p:nvPr/>
          </p:nvSpPr>
          <p:spPr>
            <a:xfrm>
              <a:off x="2485989" y="3485475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6" name="Google Shape;20856;p69"/>
            <p:cNvSpPr/>
            <p:nvPr/>
          </p:nvSpPr>
          <p:spPr>
            <a:xfrm>
              <a:off x="2485989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19"/>
                    <a:pt x="1" y="723"/>
                  </a:cubicBezTo>
                  <a:lnTo>
                    <a:pt x="1" y="737"/>
                  </a:lnTo>
                  <a:cubicBezTo>
                    <a:pt x="577" y="884"/>
                    <a:pt x="1177" y="970"/>
                    <a:pt x="1780" y="970"/>
                  </a:cubicBezTo>
                  <a:cubicBezTo>
                    <a:pt x="1827" y="970"/>
                    <a:pt x="1874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7" name="Google Shape;20857;p69"/>
            <p:cNvSpPr/>
            <p:nvPr/>
          </p:nvSpPr>
          <p:spPr>
            <a:xfrm>
              <a:off x="2485989" y="3485475"/>
              <a:ext cx="34473" cy="23095"/>
            </a:xfrm>
            <a:custGeom>
              <a:avLst/>
              <a:gdLst/>
              <a:ahLst/>
              <a:cxnLst/>
              <a:rect l="l" t="t" r="r" b="b"/>
              <a:pathLst>
                <a:path w="1315" h="881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8" name="Google Shape;20858;p69"/>
            <p:cNvSpPr/>
            <p:nvPr/>
          </p:nvSpPr>
          <p:spPr>
            <a:xfrm>
              <a:off x="2598766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9" name="Google Shape;20859;p69"/>
            <p:cNvSpPr/>
            <p:nvPr/>
          </p:nvSpPr>
          <p:spPr>
            <a:xfrm>
              <a:off x="2597639" y="3535415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92"/>
                  </a:lnTo>
                  <a:cubicBezTo>
                    <a:pt x="43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25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0" name="Google Shape;20860;p69"/>
            <p:cNvSpPr/>
            <p:nvPr/>
          </p:nvSpPr>
          <p:spPr>
            <a:xfrm>
              <a:off x="2573783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60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72" y="304"/>
                    <a:pt x="2613" y="231"/>
                  </a:cubicBezTo>
                  <a:lnTo>
                    <a:pt x="2166" y="0"/>
                  </a:lnTo>
                  <a:cubicBezTo>
                    <a:pt x="2013" y="192"/>
                    <a:pt x="1568" y="203"/>
                    <a:pt x="1465" y="203"/>
                  </a:cubicBezTo>
                  <a:cubicBezTo>
                    <a:pt x="1452" y="203"/>
                    <a:pt x="1444" y="203"/>
                    <a:pt x="1444" y="203"/>
                  </a:cubicBezTo>
                  <a:cubicBezTo>
                    <a:pt x="1444" y="203"/>
                    <a:pt x="1436" y="203"/>
                    <a:pt x="1422" y="203"/>
                  </a:cubicBezTo>
                  <a:cubicBezTo>
                    <a:pt x="1317" y="203"/>
                    <a:pt x="861" y="192"/>
                    <a:pt x="70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1" name="Google Shape;20861;p69"/>
            <p:cNvSpPr/>
            <p:nvPr/>
          </p:nvSpPr>
          <p:spPr>
            <a:xfrm>
              <a:off x="2586288" y="3648192"/>
              <a:ext cx="50333" cy="43936"/>
            </a:xfrm>
            <a:custGeom>
              <a:avLst/>
              <a:gdLst/>
              <a:ahLst/>
              <a:cxnLst/>
              <a:rect l="l" t="t" r="r" b="b"/>
              <a:pathLst>
                <a:path w="1920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15" y="1675"/>
                    <a:pt x="245" y="1675"/>
                  </a:cubicBezTo>
                  <a:lnTo>
                    <a:pt x="1675" y="1675"/>
                  </a:lnTo>
                  <a:cubicBezTo>
                    <a:pt x="1804" y="1675"/>
                    <a:pt x="1920" y="1560"/>
                    <a:pt x="1920" y="1430"/>
                  </a:cubicBezTo>
                  <a:lnTo>
                    <a:pt x="1920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2" name="Google Shape;20862;p69"/>
            <p:cNvSpPr/>
            <p:nvPr/>
          </p:nvSpPr>
          <p:spPr>
            <a:xfrm>
              <a:off x="2573783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89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3" name="Google Shape;20863;p69"/>
            <p:cNvSpPr/>
            <p:nvPr/>
          </p:nvSpPr>
          <p:spPr>
            <a:xfrm>
              <a:off x="2636594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405" y="1"/>
                  </a:moveTo>
                  <a:lnTo>
                    <a:pt x="189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30" y="3090"/>
                  </a:lnTo>
                  <a:cubicBezTo>
                    <a:pt x="319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4" name="Google Shape;20864;p69"/>
            <p:cNvSpPr/>
            <p:nvPr/>
          </p:nvSpPr>
          <p:spPr>
            <a:xfrm>
              <a:off x="2592317" y="3548103"/>
              <a:ext cx="38248" cy="100115"/>
            </a:xfrm>
            <a:custGeom>
              <a:avLst/>
              <a:gdLst/>
              <a:ahLst/>
              <a:cxnLst/>
              <a:rect l="l" t="t" r="r" b="b"/>
              <a:pathLst>
                <a:path w="1459" h="3819" extrusionOk="0">
                  <a:moveTo>
                    <a:pt x="232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9" y="672"/>
                  </a:lnTo>
                  <a:cubicBezTo>
                    <a:pt x="344" y="697"/>
                    <a:pt x="374" y="712"/>
                    <a:pt x="406" y="712"/>
                  </a:cubicBezTo>
                  <a:cubicBezTo>
                    <a:pt x="429" y="712"/>
                    <a:pt x="453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3" y="3819"/>
                  </a:lnTo>
                  <a:lnTo>
                    <a:pt x="853" y="571"/>
                  </a:lnTo>
                  <a:lnTo>
                    <a:pt x="983" y="686"/>
                  </a:lnTo>
                  <a:cubicBezTo>
                    <a:pt x="1007" y="704"/>
                    <a:pt x="1031" y="712"/>
                    <a:pt x="1054" y="712"/>
                  </a:cubicBezTo>
                  <a:cubicBezTo>
                    <a:pt x="1086" y="712"/>
                    <a:pt x="1116" y="697"/>
                    <a:pt x="1141" y="672"/>
                  </a:cubicBezTo>
                  <a:lnTo>
                    <a:pt x="1459" y="267"/>
                  </a:lnTo>
                  <a:lnTo>
                    <a:pt x="1257" y="22"/>
                  </a:lnTo>
                  <a:cubicBezTo>
                    <a:pt x="1250" y="8"/>
                    <a:pt x="1239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61" y="22"/>
                  </a:lnTo>
                  <a:cubicBezTo>
                    <a:pt x="254" y="8"/>
                    <a:pt x="243" y="0"/>
                    <a:pt x="23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5" name="Google Shape;20865;p69"/>
            <p:cNvSpPr/>
            <p:nvPr/>
          </p:nvSpPr>
          <p:spPr>
            <a:xfrm>
              <a:off x="2608230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0" y="59"/>
                    <a:pt x="0" y="116"/>
                  </a:cubicBezTo>
                  <a:lnTo>
                    <a:pt x="0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6" name="Google Shape;20866;p69"/>
            <p:cNvSpPr/>
            <p:nvPr/>
          </p:nvSpPr>
          <p:spPr>
            <a:xfrm>
              <a:off x="2586288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2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7" name="Google Shape;20867;p69"/>
            <p:cNvSpPr/>
            <p:nvPr/>
          </p:nvSpPr>
          <p:spPr>
            <a:xfrm>
              <a:off x="2586288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8" name="Google Shape;20868;p69"/>
            <p:cNvSpPr/>
            <p:nvPr/>
          </p:nvSpPr>
          <p:spPr>
            <a:xfrm>
              <a:off x="2586288" y="3485082"/>
              <a:ext cx="50333" cy="25429"/>
            </a:xfrm>
            <a:custGeom>
              <a:avLst/>
              <a:gdLst/>
              <a:ahLst/>
              <a:cxnLst/>
              <a:rect l="l" t="t" r="r" b="b"/>
              <a:pathLst>
                <a:path w="1920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0" y="737"/>
                  </a:lnTo>
                  <a:cubicBezTo>
                    <a:pt x="576" y="884"/>
                    <a:pt x="1177" y="970"/>
                    <a:pt x="1779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588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9" name="Google Shape;20869;p69"/>
            <p:cNvSpPr/>
            <p:nvPr/>
          </p:nvSpPr>
          <p:spPr>
            <a:xfrm>
              <a:off x="2586288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6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70" name="Google Shape;20870;p69"/>
          <p:cNvGrpSpPr/>
          <p:nvPr/>
        </p:nvGrpSpPr>
        <p:grpSpPr>
          <a:xfrm>
            <a:off x="2747484" y="3359460"/>
            <a:ext cx="377706" cy="352330"/>
            <a:chOff x="2747484" y="3359460"/>
            <a:chExt cx="377706" cy="352330"/>
          </a:xfrm>
        </p:grpSpPr>
        <p:sp>
          <p:nvSpPr>
            <p:cNvPr id="20871" name="Google Shape;20871;p69"/>
            <p:cNvSpPr/>
            <p:nvPr/>
          </p:nvSpPr>
          <p:spPr>
            <a:xfrm>
              <a:off x="2806520" y="3611858"/>
              <a:ext cx="46951" cy="46951"/>
            </a:xfrm>
            <a:custGeom>
              <a:avLst/>
              <a:gdLst/>
              <a:ahLst/>
              <a:cxnLst/>
              <a:rect l="l" t="t" r="r" b="b"/>
              <a:pathLst>
                <a:path w="1791" h="1791" extrusionOk="0">
                  <a:moveTo>
                    <a:pt x="231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574"/>
                  </a:lnTo>
                  <a:cubicBezTo>
                    <a:pt x="0" y="1690"/>
                    <a:pt x="101" y="1791"/>
                    <a:pt x="231" y="1791"/>
                  </a:cubicBezTo>
                  <a:lnTo>
                    <a:pt x="1574" y="1791"/>
                  </a:lnTo>
                  <a:cubicBezTo>
                    <a:pt x="1689" y="1791"/>
                    <a:pt x="1790" y="1690"/>
                    <a:pt x="1790" y="1574"/>
                  </a:cubicBezTo>
                  <a:lnTo>
                    <a:pt x="1790" y="217"/>
                  </a:lnTo>
                  <a:cubicBezTo>
                    <a:pt x="1790" y="102"/>
                    <a:pt x="1689" y="1"/>
                    <a:pt x="1559" y="1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2" name="Google Shape;20872;p69"/>
            <p:cNvSpPr/>
            <p:nvPr/>
          </p:nvSpPr>
          <p:spPr>
            <a:xfrm>
              <a:off x="2960533" y="3488490"/>
              <a:ext cx="110155" cy="94086"/>
            </a:xfrm>
            <a:custGeom>
              <a:avLst/>
              <a:gdLst/>
              <a:ahLst/>
              <a:cxnLst/>
              <a:rect l="l" t="t" r="r" b="b"/>
              <a:pathLst>
                <a:path w="4202" h="3589" extrusionOk="0">
                  <a:moveTo>
                    <a:pt x="2397" y="1"/>
                  </a:moveTo>
                  <a:cubicBezTo>
                    <a:pt x="809" y="1"/>
                    <a:pt x="1" y="1935"/>
                    <a:pt x="1141" y="3061"/>
                  </a:cubicBezTo>
                  <a:cubicBezTo>
                    <a:pt x="1505" y="3425"/>
                    <a:pt x="1954" y="3589"/>
                    <a:pt x="2395" y="3589"/>
                  </a:cubicBezTo>
                  <a:cubicBezTo>
                    <a:pt x="3316" y="3589"/>
                    <a:pt x="4201" y="2875"/>
                    <a:pt x="4201" y="1791"/>
                  </a:cubicBezTo>
                  <a:cubicBezTo>
                    <a:pt x="4187" y="809"/>
                    <a:pt x="3393" y="1"/>
                    <a:pt x="2397" y="1"/>
                  </a:cubicBez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3" name="Google Shape;20873;p69"/>
            <p:cNvSpPr/>
            <p:nvPr/>
          </p:nvSpPr>
          <p:spPr>
            <a:xfrm>
              <a:off x="2971884" y="3526712"/>
              <a:ext cx="103340" cy="56048"/>
            </a:xfrm>
            <a:custGeom>
              <a:avLst/>
              <a:gdLst/>
              <a:ahLst/>
              <a:cxnLst/>
              <a:rect l="l" t="t" r="r" b="b"/>
              <a:pathLst>
                <a:path w="3942" h="2138" extrusionOk="0">
                  <a:moveTo>
                    <a:pt x="217" y="1"/>
                  </a:moveTo>
                  <a:lnTo>
                    <a:pt x="217" y="1"/>
                  </a:lnTo>
                  <a:cubicBezTo>
                    <a:pt x="1" y="1098"/>
                    <a:pt x="838" y="2137"/>
                    <a:pt x="1964" y="2137"/>
                  </a:cubicBezTo>
                  <a:cubicBezTo>
                    <a:pt x="3090" y="2137"/>
                    <a:pt x="3942" y="1098"/>
                    <a:pt x="3725" y="1"/>
                  </a:cubicBezTo>
                  <a:lnTo>
                    <a:pt x="3725" y="1"/>
                  </a:lnTo>
                  <a:cubicBezTo>
                    <a:pt x="3566" y="838"/>
                    <a:pt x="2830" y="1459"/>
                    <a:pt x="1964" y="1459"/>
                  </a:cubicBezTo>
                  <a:cubicBezTo>
                    <a:pt x="1112" y="1459"/>
                    <a:pt x="376" y="838"/>
                    <a:pt x="217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4" name="Google Shape;20874;p69"/>
            <p:cNvSpPr/>
            <p:nvPr/>
          </p:nvSpPr>
          <p:spPr>
            <a:xfrm>
              <a:off x="2835645" y="3382817"/>
              <a:ext cx="158601" cy="305457"/>
            </a:xfrm>
            <a:custGeom>
              <a:avLst/>
              <a:gdLst/>
              <a:ahLst/>
              <a:cxnLst/>
              <a:rect l="l" t="t" r="r" b="b"/>
              <a:pathLst>
                <a:path w="6050" h="11652" extrusionOk="0">
                  <a:moveTo>
                    <a:pt x="5833" y="1"/>
                  </a:moveTo>
                  <a:cubicBezTo>
                    <a:pt x="5755" y="1"/>
                    <a:pt x="5667" y="35"/>
                    <a:pt x="5631" y="120"/>
                  </a:cubicBezTo>
                  <a:cubicBezTo>
                    <a:pt x="5198" y="798"/>
                    <a:pt x="4693" y="1419"/>
                    <a:pt x="4115" y="1982"/>
                  </a:cubicBezTo>
                  <a:cubicBezTo>
                    <a:pt x="3263" y="2805"/>
                    <a:pt x="1878" y="3801"/>
                    <a:pt x="232" y="3801"/>
                  </a:cubicBezTo>
                  <a:cubicBezTo>
                    <a:pt x="102" y="3801"/>
                    <a:pt x="1" y="3902"/>
                    <a:pt x="1" y="4032"/>
                  </a:cubicBezTo>
                  <a:lnTo>
                    <a:pt x="1" y="7612"/>
                  </a:lnTo>
                  <a:cubicBezTo>
                    <a:pt x="1" y="7742"/>
                    <a:pt x="102" y="7843"/>
                    <a:pt x="232" y="7843"/>
                  </a:cubicBezTo>
                  <a:cubicBezTo>
                    <a:pt x="1878" y="7843"/>
                    <a:pt x="3263" y="8839"/>
                    <a:pt x="4115" y="9676"/>
                  </a:cubicBezTo>
                  <a:cubicBezTo>
                    <a:pt x="4693" y="10225"/>
                    <a:pt x="5198" y="10860"/>
                    <a:pt x="5631" y="11538"/>
                  </a:cubicBezTo>
                  <a:cubicBezTo>
                    <a:pt x="5676" y="11617"/>
                    <a:pt x="5749" y="11652"/>
                    <a:pt x="5821" y="11652"/>
                  </a:cubicBezTo>
                  <a:cubicBezTo>
                    <a:pt x="5936" y="11652"/>
                    <a:pt x="6049" y="11564"/>
                    <a:pt x="6049" y="11423"/>
                  </a:cubicBezTo>
                  <a:lnTo>
                    <a:pt x="6049" y="235"/>
                  </a:lnTo>
                  <a:cubicBezTo>
                    <a:pt x="6049" y="134"/>
                    <a:pt x="5977" y="33"/>
                    <a:pt x="5876" y="4"/>
                  </a:cubicBezTo>
                  <a:cubicBezTo>
                    <a:pt x="5863" y="2"/>
                    <a:pt x="5848" y="1"/>
                    <a:pt x="5833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5" name="Google Shape;20875;p69"/>
            <p:cNvSpPr/>
            <p:nvPr/>
          </p:nvSpPr>
          <p:spPr>
            <a:xfrm>
              <a:off x="2835645" y="3564933"/>
              <a:ext cx="158601" cy="123342"/>
            </a:xfrm>
            <a:custGeom>
              <a:avLst/>
              <a:gdLst/>
              <a:ahLst/>
              <a:cxnLst/>
              <a:rect l="l" t="t" r="r" b="b"/>
              <a:pathLst>
                <a:path w="6050" h="4705" extrusionOk="0">
                  <a:moveTo>
                    <a:pt x="1" y="1"/>
                  </a:moveTo>
                  <a:lnTo>
                    <a:pt x="1" y="665"/>
                  </a:lnTo>
                  <a:cubicBezTo>
                    <a:pt x="1" y="795"/>
                    <a:pt x="102" y="896"/>
                    <a:pt x="232" y="896"/>
                  </a:cubicBezTo>
                  <a:cubicBezTo>
                    <a:pt x="1878" y="896"/>
                    <a:pt x="3263" y="1892"/>
                    <a:pt x="4115" y="2729"/>
                  </a:cubicBezTo>
                  <a:cubicBezTo>
                    <a:pt x="4693" y="3278"/>
                    <a:pt x="5198" y="3913"/>
                    <a:pt x="5631" y="4591"/>
                  </a:cubicBezTo>
                  <a:cubicBezTo>
                    <a:pt x="5676" y="4670"/>
                    <a:pt x="5749" y="4705"/>
                    <a:pt x="5821" y="4705"/>
                  </a:cubicBezTo>
                  <a:cubicBezTo>
                    <a:pt x="5936" y="4705"/>
                    <a:pt x="6049" y="4617"/>
                    <a:pt x="6049" y="4476"/>
                  </a:cubicBezTo>
                  <a:lnTo>
                    <a:pt x="6049" y="3364"/>
                  </a:lnTo>
                  <a:cubicBezTo>
                    <a:pt x="6049" y="3451"/>
                    <a:pt x="5992" y="3537"/>
                    <a:pt x="5891" y="3566"/>
                  </a:cubicBezTo>
                  <a:cubicBezTo>
                    <a:pt x="5864" y="3578"/>
                    <a:pt x="5838" y="3583"/>
                    <a:pt x="5812" y="3583"/>
                  </a:cubicBezTo>
                  <a:cubicBezTo>
                    <a:pt x="5740" y="3583"/>
                    <a:pt x="5673" y="3540"/>
                    <a:pt x="5631" y="3465"/>
                  </a:cubicBezTo>
                  <a:cubicBezTo>
                    <a:pt x="5631" y="3465"/>
                    <a:pt x="5068" y="2974"/>
                    <a:pt x="4115" y="2051"/>
                  </a:cubicBezTo>
                  <a:cubicBezTo>
                    <a:pt x="3263" y="1213"/>
                    <a:pt x="1878" y="217"/>
                    <a:pt x="232" y="217"/>
                  </a:cubicBezTo>
                  <a:cubicBezTo>
                    <a:pt x="102" y="217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6" name="Google Shape;20876;p69"/>
            <p:cNvSpPr/>
            <p:nvPr/>
          </p:nvSpPr>
          <p:spPr>
            <a:xfrm>
              <a:off x="2982475" y="3359460"/>
              <a:ext cx="46951" cy="352330"/>
            </a:xfrm>
            <a:custGeom>
              <a:avLst/>
              <a:gdLst/>
              <a:ahLst/>
              <a:cxnLst/>
              <a:rect l="l" t="t" r="r" b="b"/>
              <a:pathLst>
                <a:path w="1791" h="13440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3209"/>
                  </a:lnTo>
                  <a:cubicBezTo>
                    <a:pt x="1" y="13339"/>
                    <a:pt x="102" y="13440"/>
                    <a:pt x="217" y="13440"/>
                  </a:cubicBezTo>
                  <a:lnTo>
                    <a:pt x="1560" y="13440"/>
                  </a:lnTo>
                  <a:cubicBezTo>
                    <a:pt x="1690" y="13440"/>
                    <a:pt x="1791" y="13339"/>
                    <a:pt x="1791" y="13209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7" name="Google Shape;20877;p69"/>
            <p:cNvSpPr/>
            <p:nvPr/>
          </p:nvSpPr>
          <p:spPr>
            <a:xfrm>
              <a:off x="2982475" y="3682245"/>
              <a:ext cx="46951" cy="29544"/>
            </a:xfrm>
            <a:custGeom>
              <a:avLst/>
              <a:gdLst/>
              <a:ahLst/>
              <a:cxnLst/>
              <a:rect l="l" t="t" r="r" b="b"/>
              <a:pathLst>
                <a:path w="1791" h="1127" extrusionOk="0">
                  <a:moveTo>
                    <a:pt x="1" y="1"/>
                  </a:moveTo>
                  <a:lnTo>
                    <a:pt x="1" y="910"/>
                  </a:lnTo>
                  <a:cubicBezTo>
                    <a:pt x="1" y="1026"/>
                    <a:pt x="102" y="1127"/>
                    <a:pt x="217" y="1127"/>
                  </a:cubicBezTo>
                  <a:lnTo>
                    <a:pt x="1560" y="1127"/>
                  </a:lnTo>
                  <a:cubicBezTo>
                    <a:pt x="1690" y="1127"/>
                    <a:pt x="1791" y="1026"/>
                    <a:pt x="1791" y="910"/>
                  </a:cubicBezTo>
                  <a:lnTo>
                    <a:pt x="1791" y="1"/>
                  </a:lnTo>
                  <a:cubicBezTo>
                    <a:pt x="1791" y="131"/>
                    <a:pt x="1690" y="232"/>
                    <a:pt x="1560" y="232"/>
                  </a:cubicBezTo>
                  <a:lnTo>
                    <a:pt x="217" y="232"/>
                  </a:lnTo>
                  <a:cubicBezTo>
                    <a:pt x="102" y="232"/>
                    <a:pt x="1" y="131"/>
                    <a:pt x="1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8" name="Google Shape;20878;p69"/>
            <p:cNvSpPr/>
            <p:nvPr/>
          </p:nvSpPr>
          <p:spPr>
            <a:xfrm>
              <a:off x="2747851" y="3482828"/>
              <a:ext cx="46951" cy="105594"/>
            </a:xfrm>
            <a:custGeom>
              <a:avLst/>
              <a:gdLst/>
              <a:ahLst/>
              <a:cxnLst/>
              <a:rect l="l" t="t" r="r" b="b"/>
              <a:pathLst>
                <a:path w="1791" h="4028" extrusionOk="0">
                  <a:moveTo>
                    <a:pt x="1112" y="0"/>
                  </a:moveTo>
                  <a:cubicBezTo>
                    <a:pt x="492" y="0"/>
                    <a:pt x="1" y="491"/>
                    <a:pt x="1" y="1112"/>
                  </a:cubicBezTo>
                  <a:lnTo>
                    <a:pt x="1" y="2902"/>
                  </a:lnTo>
                  <a:cubicBezTo>
                    <a:pt x="1" y="3523"/>
                    <a:pt x="492" y="4028"/>
                    <a:pt x="1112" y="4028"/>
                  </a:cubicBezTo>
                  <a:lnTo>
                    <a:pt x="1560" y="4028"/>
                  </a:lnTo>
                  <a:cubicBezTo>
                    <a:pt x="1690" y="4028"/>
                    <a:pt x="1791" y="3927"/>
                    <a:pt x="1791" y="3797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9" name="Google Shape;20879;p69"/>
            <p:cNvSpPr/>
            <p:nvPr/>
          </p:nvSpPr>
          <p:spPr>
            <a:xfrm>
              <a:off x="2747484" y="3488123"/>
              <a:ext cx="47318" cy="100299"/>
            </a:xfrm>
            <a:custGeom>
              <a:avLst/>
              <a:gdLst/>
              <a:ahLst/>
              <a:cxnLst/>
              <a:rect l="l" t="t" r="r" b="b"/>
              <a:pathLst>
                <a:path w="1805" h="3826" extrusionOk="0">
                  <a:moveTo>
                    <a:pt x="477" y="0"/>
                  </a:moveTo>
                  <a:lnTo>
                    <a:pt x="477" y="0"/>
                  </a:lnTo>
                  <a:cubicBezTo>
                    <a:pt x="188" y="203"/>
                    <a:pt x="1" y="549"/>
                    <a:pt x="1" y="910"/>
                  </a:cubicBezTo>
                  <a:lnTo>
                    <a:pt x="1" y="2700"/>
                  </a:lnTo>
                  <a:cubicBezTo>
                    <a:pt x="1" y="3321"/>
                    <a:pt x="506" y="3826"/>
                    <a:pt x="1126" y="3826"/>
                  </a:cubicBezTo>
                  <a:lnTo>
                    <a:pt x="1574" y="3826"/>
                  </a:lnTo>
                  <a:cubicBezTo>
                    <a:pt x="1704" y="3826"/>
                    <a:pt x="1805" y="3725"/>
                    <a:pt x="1805" y="3595"/>
                  </a:cubicBezTo>
                  <a:lnTo>
                    <a:pt x="1805" y="3147"/>
                  </a:lnTo>
                  <a:lnTo>
                    <a:pt x="1126" y="3147"/>
                  </a:lnTo>
                  <a:cubicBezTo>
                    <a:pt x="751" y="3147"/>
                    <a:pt x="448" y="2844"/>
                    <a:pt x="448" y="2483"/>
                  </a:cubicBezTo>
                  <a:lnTo>
                    <a:pt x="448" y="246"/>
                  </a:lnTo>
                  <a:cubicBezTo>
                    <a:pt x="448" y="159"/>
                    <a:pt x="462" y="73"/>
                    <a:pt x="4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0" name="Google Shape;20880;p69"/>
            <p:cNvSpPr/>
            <p:nvPr/>
          </p:nvSpPr>
          <p:spPr>
            <a:xfrm>
              <a:off x="2788720" y="3482828"/>
              <a:ext cx="58695" cy="105594"/>
            </a:xfrm>
            <a:custGeom>
              <a:avLst/>
              <a:gdLst/>
              <a:ahLst/>
              <a:cxnLst/>
              <a:rect l="l" t="t" r="r" b="b"/>
              <a:pathLst>
                <a:path w="2239" h="4028" extrusionOk="0">
                  <a:moveTo>
                    <a:pt x="1" y="0"/>
                  </a:moveTo>
                  <a:lnTo>
                    <a:pt x="1" y="4028"/>
                  </a:lnTo>
                  <a:lnTo>
                    <a:pt x="2238" y="4028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1" name="Google Shape;20881;p69"/>
            <p:cNvSpPr/>
            <p:nvPr/>
          </p:nvSpPr>
          <p:spPr>
            <a:xfrm>
              <a:off x="2788720" y="3570622"/>
              <a:ext cx="58695" cy="17800"/>
            </a:xfrm>
            <a:custGeom>
              <a:avLst/>
              <a:gdLst/>
              <a:ahLst/>
              <a:cxnLst/>
              <a:rect l="l" t="t" r="r" b="b"/>
              <a:pathLst>
                <a:path w="2239" h="679" extrusionOk="0">
                  <a:moveTo>
                    <a:pt x="1" y="0"/>
                  </a:moveTo>
                  <a:lnTo>
                    <a:pt x="1" y="679"/>
                  </a:lnTo>
                  <a:lnTo>
                    <a:pt x="2238" y="679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2" name="Google Shape;20882;p69"/>
            <p:cNvSpPr/>
            <p:nvPr/>
          </p:nvSpPr>
          <p:spPr>
            <a:xfrm>
              <a:off x="2788720" y="3588396"/>
              <a:ext cx="59062" cy="93876"/>
            </a:xfrm>
            <a:custGeom>
              <a:avLst/>
              <a:gdLst/>
              <a:ahLst/>
              <a:cxnLst/>
              <a:rect l="l" t="t" r="r" b="b"/>
              <a:pathLst>
                <a:path w="2253" h="3581" extrusionOk="0">
                  <a:moveTo>
                    <a:pt x="1" y="1"/>
                  </a:moveTo>
                  <a:lnTo>
                    <a:pt x="1" y="3364"/>
                  </a:lnTo>
                  <a:cubicBezTo>
                    <a:pt x="1" y="3480"/>
                    <a:pt x="102" y="3581"/>
                    <a:pt x="232" y="3581"/>
                  </a:cubicBezTo>
                  <a:lnTo>
                    <a:pt x="1127" y="3581"/>
                  </a:lnTo>
                  <a:cubicBezTo>
                    <a:pt x="1228" y="3581"/>
                    <a:pt x="1315" y="3509"/>
                    <a:pt x="1343" y="3422"/>
                  </a:cubicBezTo>
                  <a:lnTo>
                    <a:pt x="2253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3" name="Google Shape;20883;p69"/>
            <p:cNvSpPr/>
            <p:nvPr/>
          </p:nvSpPr>
          <p:spPr>
            <a:xfrm>
              <a:off x="3091844" y="3529753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0"/>
                    <a:pt x="98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4" name="Google Shape;20884;p69"/>
            <p:cNvSpPr/>
            <p:nvPr/>
          </p:nvSpPr>
          <p:spPr>
            <a:xfrm>
              <a:off x="3069535" y="3463140"/>
              <a:ext cx="28574" cy="24249"/>
            </a:xfrm>
            <a:custGeom>
              <a:avLst/>
              <a:gdLst/>
              <a:ahLst/>
              <a:cxnLst/>
              <a:rect l="l" t="t" r="r" b="b"/>
              <a:pathLst>
                <a:path w="1090" h="925" extrusionOk="0">
                  <a:moveTo>
                    <a:pt x="768" y="0"/>
                  </a:moveTo>
                  <a:cubicBezTo>
                    <a:pt x="714" y="0"/>
                    <a:pt x="657" y="22"/>
                    <a:pt x="606" y="73"/>
                  </a:cubicBezTo>
                  <a:lnTo>
                    <a:pt x="144" y="549"/>
                  </a:lnTo>
                  <a:cubicBezTo>
                    <a:pt x="0" y="679"/>
                    <a:pt x="101" y="925"/>
                    <a:pt x="303" y="925"/>
                  </a:cubicBezTo>
                  <a:cubicBezTo>
                    <a:pt x="361" y="925"/>
                    <a:pt x="419" y="910"/>
                    <a:pt x="462" y="867"/>
                  </a:cubicBezTo>
                  <a:lnTo>
                    <a:pt x="924" y="390"/>
                  </a:lnTo>
                  <a:cubicBezTo>
                    <a:pt x="1089" y="225"/>
                    <a:pt x="943" y="0"/>
                    <a:pt x="768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5" name="Google Shape;20885;p69"/>
            <p:cNvSpPr/>
            <p:nvPr/>
          </p:nvSpPr>
          <p:spPr>
            <a:xfrm>
              <a:off x="3068958" y="3583467"/>
              <a:ext cx="28601" cy="24249"/>
            </a:xfrm>
            <a:custGeom>
              <a:avLst/>
              <a:gdLst/>
              <a:ahLst/>
              <a:cxnLst/>
              <a:rect l="l" t="t" r="r" b="b"/>
              <a:pathLst>
                <a:path w="1091" h="925" extrusionOk="0">
                  <a:moveTo>
                    <a:pt x="322" y="1"/>
                  </a:moveTo>
                  <a:cubicBezTo>
                    <a:pt x="147" y="1"/>
                    <a:pt x="1" y="225"/>
                    <a:pt x="166" y="391"/>
                  </a:cubicBezTo>
                  <a:lnTo>
                    <a:pt x="643" y="867"/>
                  </a:lnTo>
                  <a:cubicBezTo>
                    <a:pt x="686" y="911"/>
                    <a:pt x="744" y="925"/>
                    <a:pt x="802" y="925"/>
                  </a:cubicBezTo>
                  <a:cubicBezTo>
                    <a:pt x="1004" y="925"/>
                    <a:pt x="1090" y="694"/>
                    <a:pt x="960" y="550"/>
                  </a:cubicBezTo>
                  <a:lnTo>
                    <a:pt x="484" y="73"/>
                  </a:lnTo>
                  <a:cubicBezTo>
                    <a:pt x="433" y="22"/>
                    <a:pt x="376" y="1"/>
                    <a:pt x="322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86" name="Google Shape;20886;p69"/>
          <p:cNvGrpSpPr/>
          <p:nvPr/>
        </p:nvGrpSpPr>
        <p:grpSpPr>
          <a:xfrm>
            <a:off x="3696205" y="3371938"/>
            <a:ext cx="375792" cy="327373"/>
            <a:chOff x="3696205" y="3371938"/>
            <a:chExt cx="375792" cy="327373"/>
          </a:xfrm>
        </p:grpSpPr>
        <p:sp>
          <p:nvSpPr>
            <p:cNvPr id="20887" name="Google Shape;20887;p69"/>
            <p:cNvSpPr/>
            <p:nvPr/>
          </p:nvSpPr>
          <p:spPr>
            <a:xfrm>
              <a:off x="3696205" y="3456718"/>
              <a:ext cx="375792" cy="242594"/>
            </a:xfrm>
            <a:custGeom>
              <a:avLst/>
              <a:gdLst/>
              <a:ahLst/>
              <a:cxnLst/>
              <a:rect l="l" t="t" r="r" b="b"/>
              <a:pathLst>
                <a:path w="14335" h="925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8791"/>
                  </a:lnTo>
                  <a:cubicBezTo>
                    <a:pt x="0" y="9037"/>
                    <a:pt x="202" y="9253"/>
                    <a:pt x="462" y="9253"/>
                  </a:cubicBezTo>
                  <a:lnTo>
                    <a:pt x="13873" y="9253"/>
                  </a:lnTo>
                  <a:cubicBezTo>
                    <a:pt x="14118" y="9253"/>
                    <a:pt x="14335" y="9037"/>
                    <a:pt x="14335" y="8791"/>
                  </a:cubicBez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8" name="Google Shape;20888;p69"/>
            <p:cNvSpPr/>
            <p:nvPr/>
          </p:nvSpPr>
          <p:spPr>
            <a:xfrm>
              <a:off x="3696205" y="3456718"/>
              <a:ext cx="375792" cy="18193"/>
            </a:xfrm>
            <a:custGeom>
              <a:avLst/>
              <a:gdLst/>
              <a:ahLst/>
              <a:cxnLst/>
              <a:rect l="l" t="t" r="r" b="b"/>
              <a:pathLst>
                <a:path w="14335" h="69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693"/>
                  </a:lnTo>
                  <a:lnTo>
                    <a:pt x="14335" y="693"/>
                  </a:ln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9" name="Google Shape;20889;p69"/>
            <p:cNvSpPr/>
            <p:nvPr/>
          </p:nvSpPr>
          <p:spPr>
            <a:xfrm>
              <a:off x="3732539" y="3505163"/>
              <a:ext cx="121113" cy="157814"/>
            </a:xfrm>
            <a:custGeom>
              <a:avLst/>
              <a:gdLst/>
              <a:ahLst/>
              <a:cxnLst/>
              <a:rect l="l" t="t" r="r" b="b"/>
              <a:pathLst>
                <a:path w="4620" h="602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5789"/>
                  </a:lnTo>
                  <a:cubicBezTo>
                    <a:pt x="0" y="5904"/>
                    <a:pt x="101" y="6020"/>
                    <a:pt x="231" y="6020"/>
                  </a:cubicBezTo>
                  <a:lnTo>
                    <a:pt x="4388" y="6020"/>
                  </a:lnTo>
                  <a:cubicBezTo>
                    <a:pt x="4518" y="6020"/>
                    <a:pt x="4619" y="5919"/>
                    <a:pt x="4619" y="5789"/>
                  </a:cubicBezTo>
                  <a:lnTo>
                    <a:pt x="4619" y="231"/>
                  </a:lnTo>
                  <a:cubicBezTo>
                    <a:pt x="4619" y="101"/>
                    <a:pt x="4518" y="0"/>
                    <a:pt x="438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0" name="Google Shape;20890;p69"/>
            <p:cNvSpPr/>
            <p:nvPr/>
          </p:nvSpPr>
          <p:spPr>
            <a:xfrm>
              <a:off x="3883904" y="3505163"/>
              <a:ext cx="151759" cy="30278"/>
            </a:xfrm>
            <a:custGeom>
              <a:avLst/>
              <a:gdLst/>
              <a:ahLst/>
              <a:cxnLst/>
              <a:rect l="l" t="t" r="r" b="b"/>
              <a:pathLst>
                <a:path w="5789" h="1155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924"/>
                  </a:lnTo>
                  <a:cubicBezTo>
                    <a:pt x="0" y="1054"/>
                    <a:pt x="101" y="1155"/>
                    <a:pt x="231" y="1155"/>
                  </a:cubicBezTo>
                  <a:lnTo>
                    <a:pt x="5558" y="1155"/>
                  </a:lnTo>
                  <a:cubicBezTo>
                    <a:pt x="5673" y="1155"/>
                    <a:pt x="5789" y="1054"/>
                    <a:pt x="5789" y="924"/>
                  </a:cubicBezTo>
                  <a:lnTo>
                    <a:pt x="5789" y="231"/>
                  </a:lnTo>
                  <a:cubicBezTo>
                    <a:pt x="5789" y="101"/>
                    <a:pt x="5673" y="0"/>
                    <a:pt x="5558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1" name="Google Shape;20891;p69"/>
            <p:cNvSpPr/>
            <p:nvPr/>
          </p:nvSpPr>
          <p:spPr>
            <a:xfrm>
              <a:off x="3883904" y="3553582"/>
              <a:ext cx="115451" cy="24249"/>
            </a:xfrm>
            <a:custGeom>
              <a:avLst/>
              <a:gdLst/>
              <a:ahLst/>
              <a:cxnLst/>
              <a:rect l="l" t="t" r="r" b="b"/>
              <a:pathLst>
                <a:path w="4404" h="925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694"/>
                  </a:lnTo>
                  <a:cubicBezTo>
                    <a:pt x="0" y="824"/>
                    <a:pt x="101" y="925"/>
                    <a:pt x="231" y="925"/>
                  </a:cubicBezTo>
                  <a:lnTo>
                    <a:pt x="4172" y="925"/>
                  </a:lnTo>
                  <a:cubicBezTo>
                    <a:pt x="4288" y="925"/>
                    <a:pt x="4403" y="824"/>
                    <a:pt x="4403" y="694"/>
                  </a:cubicBezTo>
                  <a:lnTo>
                    <a:pt x="4403" y="232"/>
                  </a:lnTo>
                  <a:cubicBezTo>
                    <a:pt x="4403" y="102"/>
                    <a:pt x="4288" y="1"/>
                    <a:pt x="417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2" name="Google Shape;20892;p69"/>
            <p:cNvSpPr/>
            <p:nvPr/>
          </p:nvSpPr>
          <p:spPr>
            <a:xfrm>
              <a:off x="3882017" y="3595972"/>
              <a:ext cx="76836" cy="12138"/>
            </a:xfrm>
            <a:custGeom>
              <a:avLst/>
              <a:gdLst/>
              <a:ahLst/>
              <a:cxnLst/>
              <a:rect l="l" t="t" r="r" b="b"/>
              <a:pathLst>
                <a:path w="2931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2613" y="462"/>
                  </a:lnTo>
                  <a:cubicBezTo>
                    <a:pt x="2930" y="462"/>
                    <a:pt x="2930" y="0"/>
                    <a:pt x="2613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3" name="Google Shape;20893;p69"/>
            <p:cNvSpPr/>
            <p:nvPr/>
          </p:nvSpPr>
          <p:spPr>
            <a:xfrm>
              <a:off x="3966770" y="3595972"/>
              <a:ext cx="40528" cy="12138"/>
            </a:xfrm>
            <a:custGeom>
              <a:avLst/>
              <a:gdLst/>
              <a:ahLst/>
              <a:cxnLst/>
              <a:rect l="l" t="t" r="r" b="b"/>
              <a:pathLst>
                <a:path w="1546" h="463" extrusionOk="0">
                  <a:moveTo>
                    <a:pt x="318" y="0"/>
                  </a:moveTo>
                  <a:cubicBezTo>
                    <a:pt x="1" y="0"/>
                    <a:pt x="1" y="462"/>
                    <a:pt x="318" y="462"/>
                  </a:cubicBezTo>
                  <a:lnTo>
                    <a:pt x="1242" y="462"/>
                  </a:lnTo>
                  <a:cubicBezTo>
                    <a:pt x="1545" y="462"/>
                    <a:pt x="1545" y="0"/>
                    <a:pt x="124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4" name="Google Shape;20894;p69"/>
            <p:cNvSpPr/>
            <p:nvPr/>
          </p:nvSpPr>
          <p:spPr>
            <a:xfrm>
              <a:off x="3882017" y="3632306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765" y="462"/>
                  </a:lnTo>
                  <a:cubicBezTo>
                    <a:pt x="1083" y="462"/>
                    <a:pt x="1083" y="0"/>
                    <a:pt x="765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5" name="Google Shape;20895;p69"/>
            <p:cNvSpPr/>
            <p:nvPr/>
          </p:nvSpPr>
          <p:spPr>
            <a:xfrm>
              <a:off x="3918324" y="3632306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66" y="462"/>
                  </a:lnTo>
                  <a:cubicBezTo>
                    <a:pt x="2469" y="462"/>
                    <a:pt x="2469" y="0"/>
                    <a:pt x="216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6" name="Google Shape;20896;p69"/>
            <p:cNvSpPr/>
            <p:nvPr/>
          </p:nvSpPr>
          <p:spPr>
            <a:xfrm>
              <a:off x="3882017" y="3656895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765" y="463"/>
                  </a:lnTo>
                  <a:cubicBezTo>
                    <a:pt x="1083" y="463"/>
                    <a:pt x="1083" y="1"/>
                    <a:pt x="765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7" name="Google Shape;20897;p69"/>
            <p:cNvSpPr/>
            <p:nvPr/>
          </p:nvSpPr>
          <p:spPr>
            <a:xfrm>
              <a:off x="3918324" y="3656895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66" y="463"/>
                  </a:lnTo>
                  <a:cubicBezTo>
                    <a:pt x="2469" y="463"/>
                    <a:pt x="2469" y="1"/>
                    <a:pt x="216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8" name="Google Shape;20898;p69"/>
            <p:cNvSpPr/>
            <p:nvPr/>
          </p:nvSpPr>
          <p:spPr>
            <a:xfrm>
              <a:off x="3853993" y="3371938"/>
              <a:ext cx="59823" cy="109028"/>
            </a:xfrm>
            <a:custGeom>
              <a:avLst/>
              <a:gdLst/>
              <a:ahLst/>
              <a:cxnLst/>
              <a:rect l="l" t="t" r="r" b="b"/>
              <a:pathLst>
                <a:path w="2282" h="4159" extrusionOk="0">
                  <a:moveTo>
                    <a:pt x="246" y="1"/>
                  </a:moveTo>
                  <a:cubicBezTo>
                    <a:pt x="116" y="1"/>
                    <a:pt x="1" y="116"/>
                    <a:pt x="15" y="261"/>
                  </a:cubicBezTo>
                  <a:lnTo>
                    <a:pt x="434" y="3956"/>
                  </a:lnTo>
                  <a:cubicBezTo>
                    <a:pt x="448" y="4072"/>
                    <a:pt x="535" y="4158"/>
                    <a:pt x="665" y="4158"/>
                  </a:cubicBezTo>
                  <a:lnTo>
                    <a:pt x="1632" y="4158"/>
                  </a:lnTo>
                  <a:cubicBezTo>
                    <a:pt x="1748" y="4158"/>
                    <a:pt x="1849" y="4072"/>
                    <a:pt x="1863" y="3956"/>
                  </a:cubicBezTo>
                  <a:lnTo>
                    <a:pt x="2267" y="261"/>
                  </a:lnTo>
                  <a:cubicBezTo>
                    <a:pt x="2282" y="116"/>
                    <a:pt x="2181" y="1"/>
                    <a:pt x="205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9" name="Google Shape;20899;p69"/>
            <p:cNvSpPr/>
            <p:nvPr/>
          </p:nvSpPr>
          <p:spPr>
            <a:xfrm>
              <a:off x="3756735" y="3583860"/>
              <a:ext cx="72694" cy="78750"/>
            </a:xfrm>
            <a:custGeom>
              <a:avLst/>
              <a:gdLst/>
              <a:ahLst/>
              <a:cxnLst/>
              <a:rect l="l" t="t" r="r" b="b"/>
              <a:pathLst>
                <a:path w="2773" h="3004" extrusionOk="0">
                  <a:moveTo>
                    <a:pt x="925" y="1"/>
                  </a:moveTo>
                  <a:lnTo>
                    <a:pt x="925" y="462"/>
                  </a:lnTo>
                  <a:cubicBezTo>
                    <a:pt x="925" y="549"/>
                    <a:pt x="881" y="636"/>
                    <a:pt x="795" y="679"/>
                  </a:cubicBezTo>
                  <a:lnTo>
                    <a:pt x="261" y="939"/>
                  </a:lnTo>
                  <a:cubicBezTo>
                    <a:pt x="102" y="1025"/>
                    <a:pt x="1" y="1184"/>
                    <a:pt x="1" y="1357"/>
                  </a:cubicBezTo>
                  <a:lnTo>
                    <a:pt x="1" y="3003"/>
                  </a:lnTo>
                  <a:lnTo>
                    <a:pt x="2773" y="3003"/>
                  </a:lnTo>
                  <a:lnTo>
                    <a:pt x="2773" y="1357"/>
                  </a:lnTo>
                  <a:cubicBezTo>
                    <a:pt x="2773" y="1184"/>
                    <a:pt x="2671" y="1025"/>
                    <a:pt x="2527" y="939"/>
                  </a:cubicBezTo>
                  <a:lnTo>
                    <a:pt x="1979" y="679"/>
                  </a:lnTo>
                  <a:cubicBezTo>
                    <a:pt x="1906" y="636"/>
                    <a:pt x="1849" y="549"/>
                    <a:pt x="1849" y="462"/>
                  </a:cubicBezTo>
                  <a:lnTo>
                    <a:pt x="18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0" name="Google Shape;20900;p69"/>
            <p:cNvSpPr/>
            <p:nvPr/>
          </p:nvSpPr>
          <p:spPr>
            <a:xfrm>
              <a:off x="3779831" y="3583860"/>
              <a:ext cx="26503" cy="18193"/>
            </a:xfrm>
            <a:custGeom>
              <a:avLst/>
              <a:gdLst/>
              <a:ahLst/>
              <a:cxnLst/>
              <a:rect l="l" t="t" r="r" b="b"/>
              <a:pathLst>
                <a:path w="1011" h="694" extrusionOk="0">
                  <a:moveTo>
                    <a:pt x="44" y="1"/>
                  </a:moveTo>
                  <a:lnTo>
                    <a:pt x="44" y="462"/>
                  </a:lnTo>
                  <a:cubicBezTo>
                    <a:pt x="44" y="520"/>
                    <a:pt x="29" y="564"/>
                    <a:pt x="0" y="607"/>
                  </a:cubicBezTo>
                  <a:cubicBezTo>
                    <a:pt x="159" y="665"/>
                    <a:pt x="332" y="693"/>
                    <a:pt x="506" y="693"/>
                  </a:cubicBezTo>
                  <a:cubicBezTo>
                    <a:pt x="679" y="693"/>
                    <a:pt x="852" y="665"/>
                    <a:pt x="1011" y="607"/>
                  </a:cubicBezTo>
                  <a:cubicBezTo>
                    <a:pt x="982" y="564"/>
                    <a:pt x="968" y="520"/>
                    <a:pt x="968" y="462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1" name="Google Shape;20901;p69"/>
            <p:cNvSpPr/>
            <p:nvPr/>
          </p:nvSpPr>
          <p:spPr>
            <a:xfrm>
              <a:off x="3756735" y="3603155"/>
              <a:ext cx="72694" cy="59456"/>
            </a:xfrm>
            <a:custGeom>
              <a:avLst/>
              <a:gdLst/>
              <a:ahLst/>
              <a:cxnLst/>
              <a:rect l="l" t="t" r="r" b="b"/>
              <a:pathLst>
                <a:path w="2773" h="2268" extrusionOk="0">
                  <a:moveTo>
                    <a:pt x="679" y="1"/>
                  </a:moveTo>
                  <a:lnTo>
                    <a:pt x="261" y="203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267"/>
                  </a:lnTo>
                  <a:lnTo>
                    <a:pt x="2773" y="2267"/>
                  </a:lnTo>
                  <a:lnTo>
                    <a:pt x="2773" y="621"/>
                  </a:lnTo>
                  <a:cubicBezTo>
                    <a:pt x="2773" y="448"/>
                    <a:pt x="2671" y="289"/>
                    <a:pt x="2527" y="203"/>
                  </a:cubicBezTo>
                  <a:lnTo>
                    <a:pt x="2094" y="1"/>
                  </a:lnTo>
                  <a:cubicBezTo>
                    <a:pt x="1914" y="225"/>
                    <a:pt x="1650" y="336"/>
                    <a:pt x="1387" y="336"/>
                  </a:cubicBezTo>
                  <a:cubicBezTo>
                    <a:pt x="1123" y="336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2" name="Google Shape;20902;p69"/>
            <p:cNvSpPr/>
            <p:nvPr/>
          </p:nvSpPr>
          <p:spPr>
            <a:xfrm>
              <a:off x="3756735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59" y="0"/>
                  </a:moveTo>
                  <a:cubicBezTo>
                    <a:pt x="30" y="58"/>
                    <a:pt x="1" y="130"/>
                    <a:pt x="1" y="217"/>
                  </a:cubicBezTo>
                  <a:lnTo>
                    <a:pt x="1" y="1863"/>
                  </a:lnTo>
                  <a:lnTo>
                    <a:pt x="694" y="1863"/>
                  </a:lnTo>
                  <a:lnTo>
                    <a:pt x="694" y="708"/>
                  </a:lnTo>
                  <a:lnTo>
                    <a:pt x="694" y="693"/>
                  </a:lnTo>
                  <a:cubicBezTo>
                    <a:pt x="694" y="563"/>
                    <a:pt x="622" y="419"/>
                    <a:pt x="521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3" name="Google Shape;20903;p69"/>
            <p:cNvSpPr/>
            <p:nvPr/>
          </p:nvSpPr>
          <p:spPr>
            <a:xfrm>
              <a:off x="3811236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636" y="0"/>
                  </a:moveTo>
                  <a:lnTo>
                    <a:pt x="188" y="332"/>
                  </a:lnTo>
                  <a:cubicBezTo>
                    <a:pt x="73" y="419"/>
                    <a:pt x="1" y="563"/>
                    <a:pt x="1" y="693"/>
                  </a:cubicBezTo>
                  <a:lnTo>
                    <a:pt x="1" y="708"/>
                  </a:lnTo>
                  <a:lnTo>
                    <a:pt x="1" y="1863"/>
                  </a:lnTo>
                  <a:lnTo>
                    <a:pt x="694" y="1863"/>
                  </a:lnTo>
                  <a:lnTo>
                    <a:pt x="694" y="217"/>
                  </a:lnTo>
                  <a:cubicBezTo>
                    <a:pt x="694" y="130"/>
                    <a:pt x="665" y="58"/>
                    <a:pt x="63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4" name="Google Shape;20904;p69"/>
            <p:cNvSpPr/>
            <p:nvPr/>
          </p:nvSpPr>
          <p:spPr>
            <a:xfrm>
              <a:off x="3768847" y="3535415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75"/>
                    <a:pt x="419" y="2080"/>
                    <a:pt x="925" y="2080"/>
                  </a:cubicBezTo>
                  <a:cubicBezTo>
                    <a:pt x="1430" y="2080"/>
                    <a:pt x="1849" y="1675"/>
                    <a:pt x="1849" y="1156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5" name="Google Shape;20905;p69"/>
            <p:cNvSpPr/>
            <p:nvPr/>
          </p:nvSpPr>
          <p:spPr>
            <a:xfrm>
              <a:off x="3768847" y="3535415"/>
              <a:ext cx="33345" cy="54632"/>
            </a:xfrm>
            <a:custGeom>
              <a:avLst/>
              <a:gdLst/>
              <a:ahLst/>
              <a:cxnLst/>
              <a:rect l="l" t="t" r="r" b="b"/>
              <a:pathLst>
                <a:path w="1272" h="2084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87"/>
                    <a:pt x="436" y="2083"/>
                    <a:pt x="926" y="2083"/>
                  </a:cubicBezTo>
                  <a:cubicBezTo>
                    <a:pt x="1035" y="2083"/>
                    <a:pt x="1146" y="2064"/>
                    <a:pt x="1257" y="2022"/>
                  </a:cubicBezTo>
                  <a:cubicBezTo>
                    <a:pt x="910" y="1877"/>
                    <a:pt x="679" y="1531"/>
                    <a:pt x="694" y="1156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6" name="Google Shape;20906;p69"/>
            <p:cNvSpPr/>
            <p:nvPr/>
          </p:nvSpPr>
          <p:spPr>
            <a:xfrm>
              <a:off x="3768847" y="3535415"/>
              <a:ext cx="48472" cy="24301"/>
            </a:xfrm>
            <a:custGeom>
              <a:avLst/>
              <a:gdLst/>
              <a:ahLst/>
              <a:cxnLst/>
              <a:rect l="l" t="t" r="r" b="b"/>
              <a:pathLst>
                <a:path w="1849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7" y="853"/>
                    <a:pt x="1125" y="926"/>
                    <a:pt x="1694" y="926"/>
                  </a:cubicBezTo>
                  <a:cubicBezTo>
                    <a:pt x="1746" y="926"/>
                    <a:pt x="1797" y="926"/>
                    <a:pt x="1849" y="925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7" name="Google Shape;20907;p69"/>
            <p:cNvSpPr/>
            <p:nvPr/>
          </p:nvSpPr>
          <p:spPr>
            <a:xfrm>
              <a:off x="3768847" y="3535415"/>
              <a:ext cx="33345" cy="22361"/>
            </a:xfrm>
            <a:custGeom>
              <a:avLst/>
              <a:gdLst/>
              <a:ahLst/>
              <a:cxnLst/>
              <a:rect l="l" t="t" r="r" b="b"/>
              <a:pathLst>
                <a:path w="1272" h="853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17" y="766"/>
                    <a:pt x="448" y="809"/>
                    <a:pt x="694" y="853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8" name="Google Shape;20908;p69"/>
            <p:cNvSpPr/>
            <p:nvPr/>
          </p:nvSpPr>
          <p:spPr>
            <a:xfrm>
              <a:off x="3871793" y="3451029"/>
              <a:ext cx="24249" cy="12138"/>
            </a:xfrm>
            <a:custGeom>
              <a:avLst/>
              <a:gdLst/>
              <a:ahLst/>
              <a:cxnLst/>
              <a:rect l="l" t="t" r="r" b="b"/>
              <a:pathLst>
                <a:path w="925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47"/>
                    <a:pt x="101" y="463"/>
                    <a:pt x="231" y="463"/>
                  </a:cubicBezTo>
                  <a:lnTo>
                    <a:pt x="693" y="463"/>
                  </a:lnTo>
                  <a:cubicBezTo>
                    <a:pt x="823" y="463"/>
                    <a:pt x="924" y="347"/>
                    <a:pt x="924" y="232"/>
                  </a:cubicBezTo>
                  <a:cubicBezTo>
                    <a:pt x="924" y="102"/>
                    <a:pt x="823" y="1"/>
                    <a:pt x="69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9" name="Google Shape;20909;p69"/>
            <p:cNvSpPr/>
            <p:nvPr/>
          </p:nvSpPr>
          <p:spPr>
            <a:xfrm>
              <a:off x="3854386" y="3371938"/>
              <a:ext cx="59429" cy="12138"/>
            </a:xfrm>
            <a:custGeom>
              <a:avLst/>
              <a:gdLst/>
              <a:ahLst/>
              <a:cxnLst/>
              <a:rect l="l" t="t" r="r" b="b"/>
              <a:pathLst>
                <a:path w="2267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62"/>
                    <a:pt x="101" y="463"/>
                    <a:pt x="231" y="463"/>
                  </a:cubicBezTo>
                  <a:lnTo>
                    <a:pt x="2021" y="463"/>
                  </a:lnTo>
                  <a:cubicBezTo>
                    <a:pt x="2151" y="463"/>
                    <a:pt x="2267" y="362"/>
                    <a:pt x="2252" y="232"/>
                  </a:cubicBezTo>
                  <a:cubicBezTo>
                    <a:pt x="2252" y="102"/>
                    <a:pt x="2151" y="1"/>
                    <a:pt x="20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10" name="Google Shape;20910;p69"/>
          <p:cNvGrpSpPr/>
          <p:nvPr/>
        </p:nvGrpSpPr>
        <p:grpSpPr>
          <a:xfrm>
            <a:off x="6567324" y="2436849"/>
            <a:ext cx="366722" cy="342892"/>
            <a:chOff x="6567324" y="2436849"/>
            <a:chExt cx="366722" cy="342892"/>
          </a:xfrm>
        </p:grpSpPr>
        <p:sp>
          <p:nvSpPr>
            <p:cNvPr id="20911" name="Google Shape;20911;p69"/>
            <p:cNvSpPr/>
            <p:nvPr/>
          </p:nvSpPr>
          <p:spPr>
            <a:xfrm>
              <a:off x="6567324" y="2508390"/>
              <a:ext cx="366722" cy="271351"/>
            </a:xfrm>
            <a:custGeom>
              <a:avLst/>
              <a:gdLst/>
              <a:ahLst/>
              <a:cxnLst/>
              <a:rect l="l" t="t" r="r" b="b"/>
              <a:pathLst>
                <a:path w="13989" h="10351" extrusionOk="0">
                  <a:moveTo>
                    <a:pt x="1054" y="0"/>
                  </a:moveTo>
                  <a:cubicBezTo>
                    <a:pt x="476" y="0"/>
                    <a:pt x="0" y="477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76" y="10350"/>
                    <a:pt x="1054" y="10350"/>
                  </a:cubicBezTo>
                  <a:lnTo>
                    <a:pt x="12934" y="10350"/>
                  </a:lnTo>
                  <a:cubicBezTo>
                    <a:pt x="13512" y="10350"/>
                    <a:pt x="13988" y="9874"/>
                    <a:pt x="13988" y="9297"/>
                  </a:cubicBezTo>
                  <a:lnTo>
                    <a:pt x="13988" y="1068"/>
                  </a:lnTo>
                  <a:cubicBezTo>
                    <a:pt x="13988" y="477"/>
                    <a:pt x="13512" y="0"/>
                    <a:pt x="12934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2" name="Google Shape;20912;p69"/>
            <p:cNvSpPr/>
            <p:nvPr/>
          </p:nvSpPr>
          <p:spPr>
            <a:xfrm>
              <a:off x="6567324" y="2508390"/>
              <a:ext cx="183164" cy="271351"/>
            </a:xfrm>
            <a:custGeom>
              <a:avLst/>
              <a:gdLst/>
              <a:ahLst/>
              <a:cxnLst/>
              <a:rect l="l" t="t" r="r" b="b"/>
              <a:pathLst>
                <a:path w="6987" h="10351" extrusionOk="0">
                  <a:moveTo>
                    <a:pt x="1039" y="0"/>
                  </a:moveTo>
                  <a:cubicBezTo>
                    <a:pt x="462" y="15"/>
                    <a:pt x="0" y="491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62" y="10350"/>
                    <a:pt x="1039" y="10350"/>
                  </a:cubicBezTo>
                  <a:lnTo>
                    <a:pt x="6987" y="10350"/>
                  </a:lnTo>
                  <a:lnTo>
                    <a:pt x="69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3" name="Google Shape;20913;p69"/>
            <p:cNvSpPr/>
            <p:nvPr/>
          </p:nvSpPr>
          <p:spPr>
            <a:xfrm>
              <a:off x="6599097" y="2540163"/>
              <a:ext cx="303150" cy="207780"/>
            </a:xfrm>
            <a:custGeom>
              <a:avLst/>
              <a:gdLst/>
              <a:ahLst/>
              <a:cxnLst/>
              <a:rect l="l" t="t" r="r" b="b"/>
              <a:pathLst>
                <a:path w="11564" h="7926" extrusionOk="0">
                  <a:moveTo>
                    <a:pt x="275" y="1"/>
                  </a:moveTo>
                  <a:cubicBezTo>
                    <a:pt x="131" y="1"/>
                    <a:pt x="1" y="131"/>
                    <a:pt x="1" y="290"/>
                  </a:cubicBezTo>
                  <a:lnTo>
                    <a:pt x="1" y="7652"/>
                  </a:lnTo>
                  <a:cubicBezTo>
                    <a:pt x="1" y="7796"/>
                    <a:pt x="131" y="7926"/>
                    <a:pt x="275" y="7926"/>
                  </a:cubicBezTo>
                  <a:lnTo>
                    <a:pt x="11289" y="7926"/>
                  </a:lnTo>
                  <a:cubicBezTo>
                    <a:pt x="11448" y="7926"/>
                    <a:pt x="11563" y="7796"/>
                    <a:pt x="11563" y="7652"/>
                  </a:cubicBezTo>
                  <a:lnTo>
                    <a:pt x="11563" y="290"/>
                  </a:lnTo>
                  <a:cubicBezTo>
                    <a:pt x="11563" y="131"/>
                    <a:pt x="11448" y="15"/>
                    <a:pt x="1128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4" name="Google Shape;20914;p69"/>
            <p:cNvSpPr/>
            <p:nvPr/>
          </p:nvSpPr>
          <p:spPr>
            <a:xfrm>
              <a:off x="6598730" y="2540556"/>
              <a:ext cx="151759" cy="207780"/>
            </a:xfrm>
            <a:custGeom>
              <a:avLst/>
              <a:gdLst/>
              <a:ahLst/>
              <a:cxnLst/>
              <a:rect l="l" t="t" r="r" b="b"/>
              <a:pathLst>
                <a:path w="5789" h="7926" extrusionOk="0">
                  <a:moveTo>
                    <a:pt x="289" y="0"/>
                  </a:moveTo>
                  <a:cubicBezTo>
                    <a:pt x="130" y="0"/>
                    <a:pt x="0" y="130"/>
                    <a:pt x="15" y="275"/>
                  </a:cubicBezTo>
                  <a:lnTo>
                    <a:pt x="15" y="7637"/>
                  </a:lnTo>
                  <a:cubicBezTo>
                    <a:pt x="0" y="7795"/>
                    <a:pt x="130" y="7911"/>
                    <a:pt x="289" y="7925"/>
                  </a:cubicBezTo>
                  <a:lnTo>
                    <a:pt x="5789" y="7925"/>
                  </a:lnTo>
                  <a:lnTo>
                    <a:pt x="5789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5" name="Google Shape;20915;p69"/>
            <p:cNvSpPr/>
            <p:nvPr/>
          </p:nvSpPr>
          <p:spPr>
            <a:xfrm>
              <a:off x="6678580" y="2436849"/>
              <a:ext cx="144209" cy="120379"/>
            </a:xfrm>
            <a:custGeom>
              <a:avLst/>
              <a:gdLst/>
              <a:ahLst/>
              <a:cxnLst/>
              <a:rect l="l" t="t" r="r" b="b"/>
              <a:pathLst>
                <a:path w="5501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4980" y="4591"/>
                  </a:lnTo>
                  <a:cubicBezTo>
                    <a:pt x="5269" y="4591"/>
                    <a:pt x="5500" y="4360"/>
                    <a:pt x="5500" y="4072"/>
                  </a:cubicBezTo>
                  <a:lnTo>
                    <a:pt x="5500" y="2643"/>
                  </a:lnTo>
                  <a:cubicBezTo>
                    <a:pt x="5500" y="2354"/>
                    <a:pt x="5269" y="2123"/>
                    <a:pt x="4980" y="2123"/>
                  </a:cubicBezTo>
                  <a:lnTo>
                    <a:pt x="4764" y="2123"/>
                  </a:lnTo>
                  <a:cubicBezTo>
                    <a:pt x="4504" y="2123"/>
                    <a:pt x="4287" y="1906"/>
                    <a:pt x="4287" y="1647"/>
                  </a:cubicBezTo>
                  <a:lnTo>
                    <a:pt x="4287" y="1127"/>
                  </a:lnTo>
                  <a:cubicBezTo>
                    <a:pt x="4287" y="506"/>
                    <a:pt x="3782" y="1"/>
                    <a:pt x="316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6" name="Google Shape;20916;p69"/>
            <p:cNvSpPr/>
            <p:nvPr/>
          </p:nvSpPr>
          <p:spPr>
            <a:xfrm>
              <a:off x="6711480" y="2591256"/>
              <a:ext cx="141954" cy="101452"/>
            </a:xfrm>
            <a:custGeom>
              <a:avLst/>
              <a:gdLst/>
              <a:ahLst/>
              <a:cxnLst/>
              <a:rect l="l" t="t" r="r" b="b"/>
              <a:pathLst>
                <a:path w="5415" h="3870" extrusionOk="0">
                  <a:moveTo>
                    <a:pt x="4794" y="1"/>
                  </a:moveTo>
                  <a:lnTo>
                    <a:pt x="4765" y="15"/>
                  </a:lnTo>
                  <a:lnTo>
                    <a:pt x="4173" y="318"/>
                  </a:lnTo>
                  <a:cubicBezTo>
                    <a:pt x="4057" y="376"/>
                    <a:pt x="4000" y="506"/>
                    <a:pt x="4057" y="621"/>
                  </a:cubicBezTo>
                  <a:cubicBezTo>
                    <a:pt x="4098" y="702"/>
                    <a:pt x="4174" y="748"/>
                    <a:pt x="4256" y="748"/>
                  </a:cubicBezTo>
                  <a:cubicBezTo>
                    <a:pt x="4290" y="748"/>
                    <a:pt x="4326" y="740"/>
                    <a:pt x="4361" y="722"/>
                  </a:cubicBezTo>
                  <a:lnTo>
                    <a:pt x="4519" y="650"/>
                  </a:lnTo>
                  <a:lnTo>
                    <a:pt x="4519" y="650"/>
                  </a:lnTo>
                  <a:cubicBezTo>
                    <a:pt x="4231" y="1646"/>
                    <a:pt x="3711" y="2382"/>
                    <a:pt x="2989" y="2844"/>
                  </a:cubicBezTo>
                  <a:cubicBezTo>
                    <a:pt x="2257" y="3316"/>
                    <a:pt x="1238" y="3414"/>
                    <a:pt x="544" y="3414"/>
                  </a:cubicBezTo>
                  <a:cubicBezTo>
                    <a:pt x="430" y="3414"/>
                    <a:pt x="325" y="3411"/>
                    <a:pt x="232" y="3407"/>
                  </a:cubicBezTo>
                  <a:cubicBezTo>
                    <a:pt x="224" y="3406"/>
                    <a:pt x="215" y="3406"/>
                    <a:pt x="207" y="3406"/>
                  </a:cubicBezTo>
                  <a:cubicBezTo>
                    <a:pt x="90" y="3406"/>
                    <a:pt x="1" y="3502"/>
                    <a:pt x="1" y="3624"/>
                  </a:cubicBezTo>
                  <a:cubicBezTo>
                    <a:pt x="1" y="3754"/>
                    <a:pt x="88" y="3855"/>
                    <a:pt x="218" y="3855"/>
                  </a:cubicBezTo>
                  <a:cubicBezTo>
                    <a:pt x="434" y="3855"/>
                    <a:pt x="752" y="3869"/>
                    <a:pt x="896" y="3869"/>
                  </a:cubicBezTo>
                  <a:cubicBezTo>
                    <a:pt x="922" y="3870"/>
                    <a:pt x="947" y="3870"/>
                    <a:pt x="973" y="3870"/>
                  </a:cubicBezTo>
                  <a:cubicBezTo>
                    <a:pt x="1769" y="3870"/>
                    <a:pt x="2549" y="3654"/>
                    <a:pt x="3220" y="3234"/>
                  </a:cubicBezTo>
                  <a:cubicBezTo>
                    <a:pt x="4028" y="2729"/>
                    <a:pt x="4606" y="1921"/>
                    <a:pt x="4938" y="867"/>
                  </a:cubicBezTo>
                  <a:lnTo>
                    <a:pt x="4967" y="924"/>
                  </a:lnTo>
                  <a:cubicBezTo>
                    <a:pt x="5006" y="1012"/>
                    <a:pt x="5084" y="1060"/>
                    <a:pt x="5166" y="1060"/>
                  </a:cubicBezTo>
                  <a:cubicBezTo>
                    <a:pt x="5206" y="1060"/>
                    <a:pt x="5247" y="1049"/>
                    <a:pt x="5284" y="1026"/>
                  </a:cubicBezTo>
                  <a:cubicBezTo>
                    <a:pt x="5385" y="953"/>
                    <a:pt x="5414" y="795"/>
                    <a:pt x="5328" y="693"/>
                  </a:cubicBezTo>
                  <a:lnTo>
                    <a:pt x="5039" y="102"/>
                  </a:lnTo>
                  <a:lnTo>
                    <a:pt x="5025" y="73"/>
                  </a:lnTo>
                  <a:cubicBezTo>
                    <a:pt x="5010" y="58"/>
                    <a:pt x="4996" y="44"/>
                    <a:pt x="4981" y="29"/>
                  </a:cubicBezTo>
                  <a:lnTo>
                    <a:pt x="4952" y="15"/>
                  </a:lnTo>
                  <a:lnTo>
                    <a:pt x="4923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7" name="Google Shape;20917;p69"/>
            <p:cNvSpPr/>
            <p:nvPr/>
          </p:nvSpPr>
          <p:spPr>
            <a:xfrm>
              <a:off x="6669117" y="2666178"/>
              <a:ext cx="41656" cy="35652"/>
            </a:xfrm>
            <a:custGeom>
              <a:avLst/>
              <a:gdLst/>
              <a:ahLst/>
              <a:cxnLst/>
              <a:rect l="l" t="t" r="r" b="b"/>
              <a:pathLst>
                <a:path w="1589" h="1360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cubicBezTo>
                    <a:pt x="0" y="1088"/>
                    <a:pt x="335" y="1359"/>
                    <a:pt x="687" y="1359"/>
                  </a:cubicBezTo>
                  <a:cubicBezTo>
                    <a:pt x="856" y="1359"/>
                    <a:pt x="1029" y="1296"/>
                    <a:pt x="1170" y="1156"/>
                  </a:cubicBezTo>
                  <a:cubicBezTo>
                    <a:pt x="1588" y="737"/>
                    <a:pt x="1285" y="1"/>
                    <a:pt x="679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8" name="Google Shape;20918;p69"/>
            <p:cNvSpPr/>
            <p:nvPr/>
          </p:nvSpPr>
          <p:spPr>
            <a:xfrm>
              <a:off x="6630476" y="2582238"/>
              <a:ext cx="41682" cy="36413"/>
            </a:xfrm>
            <a:custGeom>
              <a:avLst/>
              <a:gdLst/>
              <a:ahLst/>
              <a:cxnLst/>
              <a:rect l="l" t="t" r="r" b="b"/>
              <a:pathLst>
                <a:path w="1590" h="1389" extrusionOk="0">
                  <a:moveTo>
                    <a:pt x="324" y="0"/>
                  </a:moveTo>
                  <a:cubicBezTo>
                    <a:pt x="148" y="0"/>
                    <a:pt x="0" y="239"/>
                    <a:pt x="175" y="402"/>
                  </a:cubicBezTo>
                  <a:lnTo>
                    <a:pt x="464" y="691"/>
                  </a:lnTo>
                  <a:lnTo>
                    <a:pt x="175" y="994"/>
                  </a:lnTo>
                  <a:cubicBezTo>
                    <a:pt x="88" y="1081"/>
                    <a:pt x="88" y="1225"/>
                    <a:pt x="175" y="1312"/>
                  </a:cubicBezTo>
                  <a:cubicBezTo>
                    <a:pt x="218" y="1355"/>
                    <a:pt x="276" y="1377"/>
                    <a:pt x="334" y="1377"/>
                  </a:cubicBezTo>
                  <a:cubicBezTo>
                    <a:pt x="392" y="1377"/>
                    <a:pt x="449" y="1355"/>
                    <a:pt x="493" y="1312"/>
                  </a:cubicBezTo>
                  <a:lnTo>
                    <a:pt x="796" y="1023"/>
                  </a:lnTo>
                  <a:lnTo>
                    <a:pt x="1084" y="1312"/>
                  </a:lnTo>
                  <a:cubicBezTo>
                    <a:pt x="1135" y="1366"/>
                    <a:pt x="1193" y="1388"/>
                    <a:pt x="1249" y="1388"/>
                  </a:cubicBezTo>
                  <a:cubicBezTo>
                    <a:pt x="1431" y="1388"/>
                    <a:pt x="1590" y="1149"/>
                    <a:pt x="1402" y="994"/>
                  </a:cubicBezTo>
                  <a:lnTo>
                    <a:pt x="1113" y="691"/>
                  </a:lnTo>
                  <a:lnTo>
                    <a:pt x="1402" y="402"/>
                  </a:lnTo>
                  <a:cubicBezTo>
                    <a:pt x="1588" y="239"/>
                    <a:pt x="1435" y="0"/>
                    <a:pt x="1255" y="0"/>
                  </a:cubicBezTo>
                  <a:cubicBezTo>
                    <a:pt x="1198" y="0"/>
                    <a:pt x="1137" y="25"/>
                    <a:pt x="1084" y="85"/>
                  </a:cubicBezTo>
                  <a:lnTo>
                    <a:pt x="796" y="373"/>
                  </a:lnTo>
                  <a:lnTo>
                    <a:pt x="493" y="85"/>
                  </a:lnTo>
                  <a:cubicBezTo>
                    <a:pt x="440" y="25"/>
                    <a:pt x="380" y="0"/>
                    <a:pt x="324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9" name="Google Shape;20919;p69"/>
            <p:cNvSpPr/>
            <p:nvPr/>
          </p:nvSpPr>
          <p:spPr>
            <a:xfrm>
              <a:off x="6837889" y="2678080"/>
              <a:ext cx="40948" cy="35967"/>
            </a:xfrm>
            <a:custGeom>
              <a:avLst/>
              <a:gdLst/>
              <a:ahLst/>
              <a:cxnLst/>
              <a:rect l="l" t="t" r="r" b="b"/>
              <a:pathLst>
                <a:path w="1562" h="1372" extrusionOk="0">
                  <a:moveTo>
                    <a:pt x="320" y="0"/>
                  </a:moveTo>
                  <a:cubicBezTo>
                    <a:pt x="146" y="0"/>
                    <a:pt x="1" y="218"/>
                    <a:pt x="145" y="384"/>
                  </a:cubicBezTo>
                  <a:lnTo>
                    <a:pt x="448" y="673"/>
                  </a:lnTo>
                  <a:lnTo>
                    <a:pt x="145" y="976"/>
                  </a:lnTo>
                  <a:cubicBezTo>
                    <a:pt x="1" y="1142"/>
                    <a:pt x="146" y="1360"/>
                    <a:pt x="320" y="1360"/>
                  </a:cubicBezTo>
                  <a:cubicBezTo>
                    <a:pt x="372" y="1360"/>
                    <a:pt x="427" y="1340"/>
                    <a:pt x="477" y="1293"/>
                  </a:cubicBezTo>
                  <a:lnTo>
                    <a:pt x="766" y="1005"/>
                  </a:lnTo>
                  <a:lnTo>
                    <a:pt x="1069" y="1293"/>
                  </a:lnTo>
                  <a:cubicBezTo>
                    <a:pt x="1117" y="1349"/>
                    <a:pt x="1174" y="1372"/>
                    <a:pt x="1229" y="1372"/>
                  </a:cubicBezTo>
                  <a:cubicBezTo>
                    <a:pt x="1404" y="1372"/>
                    <a:pt x="1562" y="1141"/>
                    <a:pt x="1386" y="976"/>
                  </a:cubicBezTo>
                  <a:lnTo>
                    <a:pt x="1083" y="673"/>
                  </a:lnTo>
                  <a:lnTo>
                    <a:pt x="1386" y="384"/>
                  </a:lnTo>
                  <a:cubicBezTo>
                    <a:pt x="1530" y="218"/>
                    <a:pt x="1385" y="0"/>
                    <a:pt x="1218" y="0"/>
                  </a:cubicBezTo>
                  <a:cubicBezTo>
                    <a:pt x="1168" y="0"/>
                    <a:pt x="1115" y="20"/>
                    <a:pt x="1069" y="66"/>
                  </a:cubicBezTo>
                  <a:lnTo>
                    <a:pt x="766" y="355"/>
                  </a:lnTo>
                  <a:lnTo>
                    <a:pt x="477" y="66"/>
                  </a:lnTo>
                  <a:cubicBezTo>
                    <a:pt x="427" y="20"/>
                    <a:pt x="372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0" name="Google Shape;20920;p69"/>
            <p:cNvSpPr/>
            <p:nvPr/>
          </p:nvSpPr>
          <p:spPr>
            <a:xfrm>
              <a:off x="6733868" y="2598124"/>
              <a:ext cx="40895" cy="36124"/>
            </a:xfrm>
            <a:custGeom>
              <a:avLst/>
              <a:gdLst/>
              <a:ahLst/>
              <a:cxnLst/>
              <a:rect l="l" t="t" r="r" b="b"/>
              <a:pathLst>
                <a:path w="1560" h="1378" extrusionOk="0">
                  <a:moveTo>
                    <a:pt x="333" y="1"/>
                  </a:moveTo>
                  <a:cubicBezTo>
                    <a:pt x="154" y="1"/>
                    <a:pt x="1" y="239"/>
                    <a:pt x="186" y="403"/>
                  </a:cubicBezTo>
                  <a:lnTo>
                    <a:pt x="475" y="691"/>
                  </a:lnTo>
                  <a:lnTo>
                    <a:pt x="186" y="994"/>
                  </a:lnTo>
                  <a:cubicBezTo>
                    <a:pt x="85" y="1081"/>
                    <a:pt x="85" y="1225"/>
                    <a:pt x="186" y="1312"/>
                  </a:cubicBezTo>
                  <a:cubicBezTo>
                    <a:pt x="230" y="1355"/>
                    <a:pt x="287" y="1377"/>
                    <a:pt x="345" y="1377"/>
                  </a:cubicBezTo>
                  <a:cubicBezTo>
                    <a:pt x="403" y="1377"/>
                    <a:pt x="461" y="1355"/>
                    <a:pt x="504" y="1312"/>
                  </a:cubicBezTo>
                  <a:lnTo>
                    <a:pt x="793" y="1023"/>
                  </a:lnTo>
                  <a:lnTo>
                    <a:pt x="1096" y="1312"/>
                  </a:lnTo>
                  <a:cubicBezTo>
                    <a:pt x="1140" y="1353"/>
                    <a:pt x="1190" y="1371"/>
                    <a:pt x="1238" y="1371"/>
                  </a:cubicBezTo>
                  <a:cubicBezTo>
                    <a:pt x="1408" y="1371"/>
                    <a:pt x="1560" y="1152"/>
                    <a:pt x="1413" y="994"/>
                  </a:cubicBezTo>
                  <a:lnTo>
                    <a:pt x="1110" y="691"/>
                  </a:lnTo>
                  <a:lnTo>
                    <a:pt x="1413" y="403"/>
                  </a:lnTo>
                  <a:cubicBezTo>
                    <a:pt x="1558" y="236"/>
                    <a:pt x="1412" y="19"/>
                    <a:pt x="1245" y="19"/>
                  </a:cubicBezTo>
                  <a:cubicBezTo>
                    <a:pt x="1195" y="19"/>
                    <a:pt x="1143" y="38"/>
                    <a:pt x="1096" y="85"/>
                  </a:cubicBezTo>
                  <a:lnTo>
                    <a:pt x="793" y="374"/>
                  </a:lnTo>
                  <a:lnTo>
                    <a:pt x="504" y="85"/>
                  </a:lnTo>
                  <a:cubicBezTo>
                    <a:pt x="451" y="25"/>
                    <a:pt x="391" y="1"/>
                    <a:pt x="333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1" name="Google Shape;20921;p69"/>
            <p:cNvSpPr/>
            <p:nvPr/>
          </p:nvSpPr>
          <p:spPr>
            <a:xfrm>
              <a:off x="6678580" y="2436849"/>
              <a:ext cx="71908" cy="120379"/>
            </a:xfrm>
            <a:custGeom>
              <a:avLst/>
              <a:gdLst/>
              <a:ahLst/>
              <a:cxnLst/>
              <a:rect l="l" t="t" r="r" b="b"/>
              <a:pathLst>
                <a:path w="2743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2743" y="4591"/>
                  </a:lnTo>
                  <a:lnTo>
                    <a:pt x="2743" y="1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2" name="Google Shape;20922;p69"/>
            <p:cNvSpPr/>
            <p:nvPr/>
          </p:nvSpPr>
          <p:spPr>
            <a:xfrm>
              <a:off x="6728913" y="2500578"/>
              <a:ext cx="38221" cy="32795"/>
            </a:xfrm>
            <a:custGeom>
              <a:avLst/>
              <a:gdLst/>
              <a:ahLst/>
              <a:cxnLst/>
              <a:rect l="l" t="t" r="r" b="b"/>
              <a:pathLst>
                <a:path w="1458" h="1251" extrusionOk="0">
                  <a:moveTo>
                    <a:pt x="825" y="0"/>
                  </a:moveTo>
                  <a:cubicBezTo>
                    <a:pt x="672" y="0"/>
                    <a:pt x="516" y="57"/>
                    <a:pt x="390" y="183"/>
                  </a:cubicBezTo>
                  <a:cubicBezTo>
                    <a:pt x="0" y="573"/>
                    <a:pt x="274" y="1251"/>
                    <a:pt x="823" y="1251"/>
                  </a:cubicBezTo>
                  <a:cubicBezTo>
                    <a:pt x="1169" y="1251"/>
                    <a:pt x="1458" y="962"/>
                    <a:pt x="1458" y="630"/>
                  </a:cubicBezTo>
                  <a:cubicBezTo>
                    <a:pt x="1458" y="249"/>
                    <a:pt x="1147" y="0"/>
                    <a:pt x="82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23" name="Google Shape;20923;p69"/>
          <p:cNvGrpSpPr/>
          <p:nvPr/>
        </p:nvGrpSpPr>
        <p:grpSpPr>
          <a:xfrm>
            <a:off x="4208970" y="3361347"/>
            <a:ext cx="299349" cy="348188"/>
            <a:chOff x="4208970" y="3361347"/>
            <a:chExt cx="299349" cy="348188"/>
          </a:xfrm>
        </p:grpSpPr>
        <p:sp>
          <p:nvSpPr>
            <p:cNvPr id="20924" name="Google Shape;20924;p69"/>
            <p:cNvSpPr/>
            <p:nvPr/>
          </p:nvSpPr>
          <p:spPr>
            <a:xfrm>
              <a:off x="4208970" y="3374979"/>
              <a:ext cx="252817" cy="334556"/>
            </a:xfrm>
            <a:custGeom>
              <a:avLst/>
              <a:gdLst/>
              <a:ahLst/>
              <a:cxnLst/>
              <a:rect l="l" t="t" r="r" b="b"/>
              <a:pathLst>
                <a:path w="9644" h="12762" extrusionOk="0">
                  <a:moveTo>
                    <a:pt x="217" y="0"/>
                  </a:moveTo>
                  <a:cubicBezTo>
                    <a:pt x="87" y="0"/>
                    <a:pt x="0" y="101"/>
                    <a:pt x="0" y="217"/>
                  </a:cubicBezTo>
                  <a:lnTo>
                    <a:pt x="0" y="12545"/>
                  </a:lnTo>
                  <a:cubicBezTo>
                    <a:pt x="0" y="12660"/>
                    <a:pt x="87" y="12761"/>
                    <a:pt x="217" y="12761"/>
                  </a:cubicBezTo>
                  <a:lnTo>
                    <a:pt x="9427" y="12761"/>
                  </a:lnTo>
                  <a:cubicBezTo>
                    <a:pt x="9542" y="12761"/>
                    <a:pt x="9643" y="12660"/>
                    <a:pt x="9643" y="12545"/>
                  </a:cubicBezTo>
                  <a:lnTo>
                    <a:pt x="9643" y="2238"/>
                  </a:lnTo>
                  <a:lnTo>
                    <a:pt x="7406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5" name="Google Shape;20925;p69"/>
            <p:cNvSpPr/>
            <p:nvPr/>
          </p:nvSpPr>
          <p:spPr>
            <a:xfrm>
              <a:off x="4439059" y="3410920"/>
              <a:ext cx="22728" cy="298615"/>
            </a:xfrm>
            <a:custGeom>
              <a:avLst/>
              <a:gdLst/>
              <a:ahLst/>
              <a:cxnLst/>
              <a:rect l="l" t="t" r="r" b="b"/>
              <a:pathLst>
                <a:path w="867" h="11391" extrusionOk="0">
                  <a:moveTo>
                    <a:pt x="0" y="1"/>
                  </a:moveTo>
                  <a:lnTo>
                    <a:pt x="0" y="11390"/>
                  </a:lnTo>
                  <a:lnTo>
                    <a:pt x="650" y="11390"/>
                  </a:lnTo>
                  <a:cubicBezTo>
                    <a:pt x="765" y="11390"/>
                    <a:pt x="866" y="11289"/>
                    <a:pt x="866" y="11174"/>
                  </a:cubicBezTo>
                  <a:lnTo>
                    <a:pt x="866" y="8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6" name="Google Shape;20926;p69"/>
            <p:cNvSpPr/>
            <p:nvPr/>
          </p:nvSpPr>
          <p:spPr>
            <a:xfrm>
              <a:off x="4403092" y="3374979"/>
              <a:ext cx="58695" cy="58669"/>
            </a:xfrm>
            <a:custGeom>
              <a:avLst/>
              <a:gdLst/>
              <a:ahLst/>
              <a:cxnLst/>
              <a:rect l="l" t="t" r="r" b="b"/>
              <a:pathLst>
                <a:path w="2239" h="2238" extrusionOk="0">
                  <a:moveTo>
                    <a:pt x="1" y="0"/>
                  </a:moveTo>
                  <a:lnTo>
                    <a:pt x="15" y="2007"/>
                  </a:lnTo>
                  <a:cubicBezTo>
                    <a:pt x="15" y="2122"/>
                    <a:pt x="116" y="2223"/>
                    <a:pt x="232" y="2223"/>
                  </a:cubicBezTo>
                  <a:lnTo>
                    <a:pt x="2238" y="22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7" name="Google Shape;20927;p69"/>
            <p:cNvSpPr/>
            <p:nvPr/>
          </p:nvSpPr>
          <p:spPr>
            <a:xfrm>
              <a:off x="4289188" y="3457478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8" name="Google Shape;20928;p69"/>
            <p:cNvSpPr/>
            <p:nvPr/>
          </p:nvSpPr>
          <p:spPr>
            <a:xfrm>
              <a:off x="4289188" y="3478293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9" name="Google Shape;20929;p69"/>
            <p:cNvSpPr/>
            <p:nvPr/>
          </p:nvSpPr>
          <p:spPr>
            <a:xfrm>
              <a:off x="4240743" y="3457845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0" name="Google Shape;20930;p69"/>
            <p:cNvSpPr/>
            <p:nvPr/>
          </p:nvSpPr>
          <p:spPr>
            <a:xfrm>
              <a:off x="4289188" y="3544512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1" name="Google Shape;20931;p69"/>
            <p:cNvSpPr/>
            <p:nvPr/>
          </p:nvSpPr>
          <p:spPr>
            <a:xfrm>
              <a:off x="4289188" y="3565326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2" name="Google Shape;20932;p69"/>
            <p:cNvSpPr/>
            <p:nvPr/>
          </p:nvSpPr>
          <p:spPr>
            <a:xfrm>
              <a:off x="4240743" y="3544879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3" name="Google Shape;20933;p69"/>
            <p:cNvSpPr/>
            <p:nvPr/>
          </p:nvSpPr>
          <p:spPr>
            <a:xfrm>
              <a:off x="4289188" y="3631545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5111" y="405"/>
                  </a:lnTo>
                  <a:cubicBezTo>
                    <a:pt x="5385" y="405"/>
                    <a:pt x="5385" y="15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4" name="Google Shape;20934;p69"/>
            <p:cNvSpPr/>
            <p:nvPr/>
          </p:nvSpPr>
          <p:spPr>
            <a:xfrm>
              <a:off x="4289188" y="3652360"/>
              <a:ext cx="141194" cy="10250"/>
            </a:xfrm>
            <a:custGeom>
              <a:avLst/>
              <a:gdLst/>
              <a:ahLst/>
              <a:cxnLst/>
              <a:rect l="l" t="t" r="r" b="b"/>
              <a:pathLst>
                <a:path w="5386" h="391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5" name="Google Shape;20935;p69"/>
            <p:cNvSpPr/>
            <p:nvPr/>
          </p:nvSpPr>
          <p:spPr>
            <a:xfrm>
              <a:off x="4240743" y="3631912"/>
              <a:ext cx="31065" cy="30698"/>
            </a:xfrm>
            <a:custGeom>
              <a:avLst/>
              <a:gdLst/>
              <a:ahLst/>
              <a:cxnLst/>
              <a:rect l="l" t="t" r="r" b="b"/>
              <a:pathLst>
                <a:path w="1185" h="1171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4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4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6" name="Google Shape;20936;p69"/>
            <p:cNvSpPr/>
            <p:nvPr/>
          </p:nvSpPr>
          <p:spPr>
            <a:xfrm>
              <a:off x="4320227" y="3361347"/>
              <a:ext cx="38248" cy="35967"/>
            </a:xfrm>
            <a:custGeom>
              <a:avLst/>
              <a:gdLst/>
              <a:ahLst/>
              <a:cxnLst/>
              <a:rect l="l" t="t" r="r" b="b"/>
              <a:pathLst>
                <a:path w="1459" h="1372" extrusionOk="0">
                  <a:moveTo>
                    <a:pt x="202" y="1"/>
                  </a:moveTo>
                  <a:cubicBezTo>
                    <a:pt x="87" y="1"/>
                    <a:pt x="0" y="102"/>
                    <a:pt x="15" y="232"/>
                  </a:cubicBezTo>
                  <a:lnTo>
                    <a:pt x="116" y="1199"/>
                  </a:lnTo>
                  <a:cubicBezTo>
                    <a:pt x="130" y="1300"/>
                    <a:pt x="217" y="1372"/>
                    <a:pt x="318" y="1372"/>
                  </a:cubicBezTo>
                  <a:lnTo>
                    <a:pt x="1141" y="1372"/>
                  </a:lnTo>
                  <a:cubicBezTo>
                    <a:pt x="1242" y="1372"/>
                    <a:pt x="1328" y="1300"/>
                    <a:pt x="1343" y="1199"/>
                  </a:cubicBezTo>
                  <a:lnTo>
                    <a:pt x="1444" y="232"/>
                  </a:lnTo>
                  <a:cubicBezTo>
                    <a:pt x="1458" y="102"/>
                    <a:pt x="1372" y="1"/>
                    <a:pt x="1256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7" name="Google Shape;20937;p69"/>
            <p:cNvSpPr/>
            <p:nvPr/>
          </p:nvSpPr>
          <p:spPr>
            <a:xfrm>
              <a:off x="4405609" y="3596653"/>
              <a:ext cx="102710" cy="101033"/>
            </a:xfrm>
            <a:custGeom>
              <a:avLst/>
              <a:gdLst/>
              <a:ahLst/>
              <a:cxnLst/>
              <a:rect l="l" t="t" r="r" b="b"/>
              <a:pathLst>
                <a:path w="3918" h="3854" extrusionOk="0">
                  <a:moveTo>
                    <a:pt x="233" y="1"/>
                  </a:moveTo>
                  <a:cubicBezTo>
                    <a:pt x="105" y="1"/>
                    <a:pt x="1" y="144"/>
                    <a:pt x="49" y="278"/>
                  </a:cubicBezTo>
                  <a:lnTo>
                    <a:pt x="1161" y="3396"/>
                  </a:lnTo>
                  <a:cubicBezTo>
                    <a:pt x="1198" y="3486"/>
                    <a:pt x="1279" y="3533"/>
                    <a:pt x="1360" y="3533"/>
                  </a:cubicBezTo>
                  <a:cubicBezTo>
                    <a:pt x="1434" y="3533"/>
                    <a:pt x="1509" y="3493"/>
                    <a:pt x="1550" y="3410"/>
                  </a:cubicBezTo>
                  <a:lnTo>
                    <a:pt x="1926" y="2616"/>
                  </a:lnTo>
                  <a:lnTo>
                    <a:pt x="3095" y="3800"/>
                  </a:lnTo>
                  <a:cubicBezTo>
                    <a:pt x="3138" y="3836"/>
                    <a:pt x="3192" y="3854"/>
                    <a:pt x="3246" y="3854"/>
                  </a:cubicBezTo>
                  <a:cubicBezTo>
                    <a:pt x="3301" y="3854"/>
                    <a:pt x="3355" y="3836"/>
                    <a:pt x="3398" y="3800"/>
                  </a:cubicBezTo>
                  <a:lnTo>
                    <a:pt x="3831" y="3352"/>
                  </a:lnTo>
                  <a:cubicBezTo>
                    <a:pt x="3918" y="3266"/>
                    <a:pt x="3918" y="3136"/>
                    <a:pt x="3831" y="3064"/>
                  </a:cubicBezTo>
                  <a:lnTo>
                    <a:pt x="2662" y="1880"/>
                  </a:lnTo>
                  <a:lnTo>
                    <a:pt x="3456" y="1519"/>
                  </a:lnTo>
                  <a:cubicBezTo>
                    <a:pt x="3615" y="1432"/>
                    <a:pt x="3600" y="1187"/>
                    <a:pt x="3427" y="1129"/>
                  </a:cubicBezTo>
                  <a:lnTo>
                    <a:pt x="309" y="18"/>
                  </a:lnTo>
                  <a:cubicBezTo>
                    <a:pt x="283" y="6"/>
                    <a:pt x="258" y="1"/>
                    <a:pt x="23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38" name="Google Shape;20938;p69"/>
          <p:cNvGrpSpPr/>
          <p:nvPr/>
        </p:nvGrpSpPr>
        <p:grpSpPr>
          <a:xfrm>
            <a:off x="2786833" y="1512351"/>
            <a:ext cx="366722" cy="353667"/>
            <a:chOff x="2786833" y="1512351"/>
            <a:chExt cx="366722" cy="353667"/>
          </a:xfrm>
        </p:grpSpPr>
        <p:sp>
          <p:nvSpPr>
            <p:cNvPr id="20939" name="Google Shape;20939;p69"/>
            <p:cNvSpPr/>
            <p:nvPr/>
          </p:nvSpPr>
          <p:spPr>
            <a:xfrm>
              <a:off x="2987797" y="1713315"/>
              <a:ext cx="165757" cy="75106"/>
            </a:xfrm>
            <a:custGeom>
              <a:avLst/>
              <a:gdLst/>
              <a:ahLst/>
              <a:cxnLst/>
              <a:rect l="l" t="t" r="r" b="b"/>
              <a:pathLst>
                <a:path w="6323" h="2865" extrusionOk="0">
                  <a:moveTo>
                    <a:pt x="5669" y="0"/>
                  </a:moveTo>
                  <a:cubicBezTo>
                    <a:pt x="5661" y="0"/>
                    <a:pt x="5653" y="0"/>
                    <a:pt x="5644" y="1"/>
                  </a:cubicBezTo>
                  <a:lnTo>
                    <a:pt x="679" y="1"/>
                  </a:lnTo>
                  <a:cubicBezTo>
                    <a:pt x="303" y="1"/>
                    <a:pt x="0" y="304"/>
                    <a:pt x="0" y="679"/>
                  </a:cubicBezTo>
                  <a:lnTo>
                    <a:pt x="0" y="1127"/>
                  </a:lnTo>
                  <a:cubicBezTo>
                    <a:pt x="0" y="1502"/>
                    <a:pt x="303" y="1805"/>
                    <a:pt x="679" y="1805"/>
                  </a:cubicBezTo>
                  <a:lnTo>
                    <a:pt x="3392" y="1805"/>
                  </a:lnTo>
                  <a:lnTo>
                    <a:pt x="4749" y="2815"/>
                  </a:lnTo>
                  <a:cubicBezTo>
                    <a:pt x="4791" y="2850"/>
                    <a:pt x="4838" y="2865"/>
                    <a:pt x="4884" y="2865"/>
                  </a:cubicBezTo>
                  <a:cubicBezTo>
                    <a:pt x="5012" y="2865"/>
                    <a:pt x="5131" y="2748"/>
                    <a:pt x="5110" y="2599"/>
                  </a:cubicBezTo>
                  <a:lnTo>
                    <a:pt x="4966" y="1805"/>
                  </a:lnTo>
                  <a:lnTo>
                    <a:pt x="5644" y="1805"/>
                  </a:lnTo>
                  <a:cubicBezTo>
                    <a:pt x="6020" y="1805"/>
                    <a:pt x="6323" y="1502"/>
                    <a:pt x="6323" y="1127"/>
                  </a:cubicBezTo>
                  <a:lnTo>
                    <a:pt x="6323" y="679"/>
                  </a:lnTo>
                  <a:cubicBezTo>
                    <a:pt x="6323" y="312"/>
                    <a:pt x="6033" y="0"/>
                    <a:pt x="5669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0" name="Google Shape;20940;p69"/>
            <p:cNvSpPr/>
            <p:nvPr/>
          </p:nvSpPr>
          <p:spPr>
            <a:xfrm>
              <a:off x="2786833" y="1767423"/>
              <a:ext cx="177528" cy="98595"/>
            </a:xfrm>
            <a:custGeom>
              <a:avLst/>
              <a:gdLst/>
              <a:ahLst/>
              <a:cxnLst/>
              <a:rect l="l" t="t" r="r" b="b"/>
              <a:pathLst>
                <a:path w="6772" h="3761" extrusionOk="0">
                  <a:moveTo>
                    <a:pt x="654" y="0"/>
                  </a:moveTo>
                  <a:cubicBezTo>
                    <a:pt x="290" y="0"/>
                    <a:pt x="1" y="298"/>
                    <a:pt x="1" y="665"/>
                  </a:cubicBezTo>
                  <a:lnTo>
                    <a:pt x="1" y="2022"/>
                  </a:lnTo>
                  <a:cubicBezTo>
                    <a:pt x="1" y="2397"/>
                    <a:pt x="304" y="2700"/>
                    <a:pt x="679" y="2700"/>
                  </a:cubicBezTo>
                  <a:lnTo>
                    <a:pt x="1358" y="2700"/>
                  </a:lnTo>
                  <a:lnTo>
                    <a:pt x="1228" y="3494"/>
                  </a:lnTo>
                  <a:cubicBezTo>
                    <a:pt x="1196" y="3643"/>
                    <a:pt x="1313" y="3760"/>
                    <a:pt x="1445" y="3760"/>
                  </a:cubicBezTo>
                  <a:cubicBezTo>
                    <a:pt x="1493" y="3760"/>
                    <a:pt x="1543" y="3745"/>
                    <a:pt x="1589" y="3711"/>
                  </a:cubicBezTo>
                  <a:lnTo>
                    <a:pt x="2931" y="2700"/>
                  </a:lnTo>
                  <a:lnTo>
                    <a:pt x="6093" y="2700"/>
                  </a:lnTo>
                  <a:cubicBezTo>
                    <a:pt x="6468" y="2700"/>
                    <a:pt x="6771" y="2397"/>
                    <a:pt x="6771" y="2022"/>
                  </a:cubicBezTo>
                  <a:lnTo>
                    <a:pt x="6771" y="665"/>
                  </a:lnTo>
                  <a:cubicBezTo>
                    <a:pt x="6771" y="290"/>
                    <a:pt x="6468" y="1"/>
                    <a:pt x="6093" y="1"/>
                  </a:cubicBezTo>
                  <a:lnTo>
                    <a:pt x="679" y="1"/>
                  </a:lnTo>
                  <a:cubicBezTo>
                    <a:pt x="671" y="0"/>
                    <a:pt x="662" y="0"/>
                    <a:pt x="65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1" name="Google Shape;20941;p69"/>
            <p:cNvSpPr/>
            <p:nvPr/>
          </p:nvSpPr>
          <p:spPr>
            <a:xfrm>
              <a:off x="2786833" y="1607747"/>
              <a:ext cx="189246" cy="122398"/>
            </a:xfrm>
            <a:custGeom>
              <a:avLst/>
              <a:gdLst/>
              <a:ahLst/>
              <a:cxnLst/>
              <a:rect l="l" t="t" r="r" b="b"/>
              <a:pathLst>
                <a:path w="7219" h="4669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2930"/>
                  </a:lnTo>
                  <a:cubicBezTo>
                    <a:pt x="1" y="3291"/>
                    <a:pt x="304" y="3594"/>
                    <a:pt x="679" y="3594"/>
                  </a:cubicBezTo>
                  <a:lnTo>
                    <a:pt x="1358" y="3594"/>
                  </a:lnTo>
                  <a:lnTo>
                    <a:pt x="1228" y="4403"/>
                  </a:lnTo>
                  <a:cubicBezTo>
                    <a:pt x="1196" y="4552"/>
                    <a:pt x="1313" y="4669"/>
                    <a:pt x="1445" y="4669"/>
                  </a:cubicBezTo>
                  <a:cubicBezTo>
                    <a:pt x="1493" y="4669"/>
                    <a:pt x="1543" y="4654"/>
                    <a:pt x="1589" y="4619"/>
                  </a:cubicBezTo>
                  <a:lnTo>
                    <a:pt x="2931" y="3594"/>
                  </a:lnTo>
                  <a:lnTo>
                    <a:pt x="6540" y="3594"/>
                  </a:lnTo>
                  <a:cubicBezTo>
                    <a:pt x="6915" y="3594"/>
                    <a:pt x="7219" y="3291"/>
                    <a:pt x="7219" y="2930"/>
                  </a:cubicBezTo>
                  <a:lnTo>
                    <a:pt x="7219" y="679"/>
                  </a:lnTo>
                  <a:cubicBezTo>
                    <a:pt x="7219" y="303"/>
                    <a:pt x="6915" y="0"/>
                    <a:pt x="654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2" name="Google Shape;20942;p69"/>
            <p:cNvSpPr/>
            <p:nvPr/>
          </p:nvSpPr>
          <p:spPr>
            <a:xfrm>
              <a:off x="2964334" y="1512351"/>
              <a:ext cx="189220" cy="98595"/>
            </a:xfrm>
            <a:custGeom>
              <a:avLst/>
              <a:gdLst/>
              <a:ahLst/>
              <a:cxnLst/>
              <a:rect l="l" t="t" r="r" b="b"/>
              <a:pathLst>
                <a:path w="7218" h="3761" extrusionOk="0">
                  <a:moveTo>
                    <a:pt x="6565" y="1"/>
                  </a:moveTo>
                  <a:cubicBezTo>
                    <a:pt x="6556" y="1"/>
                    <a:pt x="6548" y="1"/>
                    <a:pt x="6539" y="1"/>
                  </a:cubicBezTo>
                  <a:lnTo>
                    <a:pt x="679" y="1"/>
                  </a:lnTo>
                  <a:cubicBezTo>
                    <a:pt x="303" y="1"/>
                    <a:pt x="0" y="290"/>
                    <a:pt x="0" y="665"/>
                  </a:cubicBezTo>
                  <a:lnTo>
                    <a:pt x="0" y="2022"/>
                  </a:lnTo>
                  <a:cubicBezTo>
                    <a:pt x="0" y="2398"/>
                    <a:pt x="303" y="2701"/>
                    <a:pt x="679" y="2701"/>
                  </a:cubicBezTo>
                  <a:lnTo>
                    <a:pt x="4287" y="2701"/>
                  </a:lnTo>
                  <a:lnTo>
                    <a:pt x="5644" y="3711"/>
                  </a:lnTo>
                  <a:cubicBezTo>
                    <a:pt x="5686" y="3746"/>
                    <a:pt x="5733" y="3761"/>
                    <a:pt x="5779" y="3761"/>
                  </a:cubicBezTo>
                  <a:cubicBezTo>
                    <a:pt x="5907" y="3761"/>
                    <a:pt x="6026" y="3643"/>
                    <a:pt x="6005" y="3495"/>
                  </a:cubicBezTo>
                  <a:lnTo>
                    <a:pt x="5861" y="2701"/>
                  </a:lnTo>
                  <a:lnTo>
                    <a:pt x="6539" y="2701"/>
                  </a:lnTo>
                  <a:cubicBezTo>
                    <a:pt x="6915" y="2701"/>
                    <a:pt x="7218" y="2398"/>
                    <a:pt x="7218" y="2022"/>
                  </a:cubicBezTo>
                  <a:lnTo>
                    <a:pt x="7218" y="665"/>
                  </a:lnTo>
                  <a:cubicBezTo>
                    <a:pt x="7218" y="299"/>
                    <a:pt x="6928" y="1"/>
                    <a:pt x="6565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3" name="Google Shape;20943;p69"/>
            <p:cNvSpPr/>
            <p:nvPr/>
          </p:nvSpPr>
          <p:spPr>
            <a:xfrm>
              <a:off x="2991939" y="1529784"/>
              <a:ext cx="39401" cy="12138"/>
            </a:xfrm>
            <a:custGeom>
              <a:avLst/>
              <a:gdLst/>
              <a:ahLst/>
              <a:cxnLst/>
              <a:rect l="l" t="t" r="r" b="b"/>
              <a:pathLst>
                <a:path w="1503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4" name="Google Shape;20944;p69"/>
            <p:cNvSpPr/>
            <p:nvPr/>
          </p:nvSpPr>
          <p:spPr>
            <a:xfrm>
              <a:off x="3098293" y="1553613"/>
              <a:ext cx="27631" cy="11771"/>
            </a:xfrm>
            <a:custGeom>
              <a:avLst/>
              <a:gdLst/>
              <a:ahLst/>
              <a:cxnLst/>
              <a:rect l="l" t="t" r="r" b="b"/>
              <a:pathLst>
                <a:path w="1054" h="449" extrusionOk="0">
                  <a:moveTo>
                    <a:pt x="303" y="1"/>
                  </a:moveTo>
                  <a:cubicBezTo>
                    <a:pt x="0" y="1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5" name="Google Shape;20945;p69"/>
            <p:cNvSpPr/>
            <p:nvPr/>
          </p:nvSpPr>
          <p:spPr>
            <a:xfrm>
              <a:off x="3039257" y="1529784"/>
              <a:ext cx="84779" cy="12138"/>
            </a:xfrm>
            <a:custGeom>
              <a:avLst/>
              <a:gdLst/>
              <a:ahLst/>
              <a:cxnLst/>
              <a:rect l="l" t="t" r="r" b="b"/>
              <a:pathLst>
                <a:path w="3234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3003" y="462"/>
                  </a:lnTo>
                  <a:cubicBezTo>
                    <a:pt x="3133" y="462"/>
                    <a:pt x="3234" y="361"/>
                    <a:pt x="3234" y="231"/>
                  </a:cubicBezTo>
                  <a:cubicBezTo>
                    <a:pt x="3234" y="101"/>
                    <a:pt x="3133" y="0"/>
                    <a:pt x="300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6" name="Google Shape;20946;p69"/>
            <p:cNvSpPr/>
            <p:nvPr/>
          </p:nvSpPr>
          <p:spPr>
            <a:xfrm>
              <a:off x="2991939" y="1553613"/>
              <a:ext cx="98437" cy="11771"/>
            </a:xfrm>
            <a:custGeom>
              <a:avLst/>
              <a:gdLst/>
              <a:ahLst/>
              <a:cxnLst/>
              <a:rect l="l" t="t" r="r" b="b"/>
              <a:pathLst>
                <a:path w="37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7" name="Google Shape;20947;p69"/>
            <p:cNvSpPr/>
            <p:nvPr/>
          </p:nvSpPr>
          <p:spPr>
            <a:xfrm>
              <a:off x="2814463" y="1784070"/>
              <a:ext cx="86693" cy="11771"/>
            </a:xfrm>
            <a:custGeom>
              <a:avLst/>
              <a:gdLst/>
              <a:ahLst/>
              <a:cxnLst/>
              <a:rect l="l" t="t" r="r" b="b"/>
              <a:pathLst>
                <a:path w="3307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8" name="Google Shape;20948;p69"/>
            <p:cNvSpPr/>
            <p:nvPr/>
          </p:nvSpPr>
          <p:spPr>
            <a:xfrm>
              <a:off x="2909073" y="1784070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0" y="1"/>
                    <a:pt x="0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9" name="Google Shape;20949;p69"/>
            <p:cNvSpPr/>
            <p:nvPr/>
          </p:nvSpPr>
          <p:spPr>
            <a:xfrm>
              <a:off x="2814463" y="180792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0"/>
                    <a:pt x="75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0" name="Google Shape;20950;p69"/>
            <p:cNvSpPr/>
            <p:nvPr/>
          </p:nvSpPr>
          <p:spPr>
            <a:xfrm>
              <a:off x="2850037" y="1807925"/>
              <a:ext cx="86693" cy="11744"/>
            </a:xfrm>
            <a:custGeom>
              <a:avLst/>
              <a:gdLst/>
              <a:ahLst/>
              <a:cxnLst/>
              <a:rect l="l" t="t" r="r" b="b"/>
              <a:pathLst>
                <a:path w="3307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1" name="Google Shape;20951;p69"/>
            <p:cNvSpPr/>
            <p:nvPr/>
          </p:nvSpPr>
          <p:spPr>
            <a:xfrm>
              <a:off x="3050975" y="1731115"/>
              <a:ext cx="74949" cy="11744"/>
            </a:xfrm>
            <a:custGeom>
              <a:avLst/>
              <a:gdLst/>
              <a:ahLst/>
              <a:cxnLst/>
              <a:rect l="l" t="t" r="r" b="b"/>
              <a:pathLst>
                <a:path w="2859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556" y="448"/>
                  </a:lnTo>
                  <a:cubicBezTo>
                    <a:pt x="2859" y="448"/>
                    <a:pt x="2859" y="0"/>
                    <a:pt x="255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2" name="Google Shape;20952;p69"/>
            <p:cNvSpPr/>
            <p:nvPr/>
          </p:nvSpPr>
          <p:spPr>
            <a:xfrm>
              <a:off x="3015401" y="173111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5" y="448"/>
                    <a:pt x="1055" y="0"/>
                    <a:pt x="75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3" name="Google Shape;20953;p69"/>
            <p:cNvSpPr/>
            <p:nvPr/>
          </p:nvSpPr>
          <p:spPr>
            <a:xfrm>
              <a:off x="2814463" y="1624394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3003" y="462"/>
                  </a:lnTo>
                  <a:cubicBezTo>
                    <a:pt x="3306" y="462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4" name="Google Shape;20954;p69"/>
            <p:cNvSpPr/>
            <p:nvPr/>
          </p:nvSpPr>
          <p:spPr>
            <a:xfrm>
              <a:off x="2909073" y="1624394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0"/>
                  </a:moveTo>
                  <a:cubicBezTo>
                    <a:pt x="0" y="0"/>
                    <a:pt x="0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5" name="Google Shape;20955;p69"/>
            <p:cNvSpPr/>
            <p:nvPr/>
          </p:nvSpPr>
          <p:spPr>
            <a:xfrm>
              <a:off x="2814463" y="1671686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3003" y="463"/>
                  </a:lnTo>
                  <a:cubicBezTo>
                    <a:pt x="3306" y="463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6" name="Google Shape;20956;p69"/>
            <p:cNvSpPr/>
            <p:nvPr/>
          </p:nvSpPr>
          <p:spPr>
            <a:xfrm>
              <a:off x="2909073" y="1671686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1"/>
                  </a:moveTo>
                  <a:cubicBezTo>
                    <a:pt x="0" y="1"/>
                    <a:pt x="0" y="463"/>
                    <a:pt x="304" y="463"/>
                  </a:cubicBezTo>
                  <a:lnTo>
                    <a:pt x="1199" y="463"/>
                  </a:lnTo>
                  <a:cubicBezTo>
                    <a:pt x="1502" y="463"/>
                    <a:pt x="1502" y="1"/>
                    <a:pt x="1199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7" name="Google Shape;20957;p69"/>
            <p:cNvSpPr/>
            <p:nvPr/>
          </p:nvSpPr>
          <p:spPr>
            <a:xfrm>
              <a:off x="2814463" y="1648223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8" name="Google Shape;20958;p69"/>
            <p:cNvSpPr/>
            <p:nvPr/>
          </p:nvSpPr>
          <p:spPr>
            <a:xfrm>
              <a:off x="2850037" y="1648223"/>
              <a:ext cx="98411" cy="11771"/>
            </a:xfrm>
            <a:custGeom>
              <a:avLst/>
              <a:gdLst/>
              <a:ahLst/>
              <a:cxnLst/>
              <a:rect l="l" t="t" r="r" b="b"/>
              <a:pathLst>
                <a:path w="3754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59" name="Google Shape;20959;p69"/>
          <p:cNvGrpSpPr/>
          <p:nvPr/>
        </p:nvGrpSpPr>
        <p:grpSpPr>
          <a:xfrm>
            <a:off x="1845321" y="1512744"/>
            <a:ext cx="352723" cy="353090"/>
            <a:chOff x="1845321" y="1512744"/>
            <a:chExt cx="352723" cy="353090"/>
          </a:xfrm>
        </p:grpSpPr>
        <p:sp>
          <p:nvSpPr>
            <p:cNvPr id="20960" name="Google Shape;20960;p69"/>
            <p:cNvSpPr/>
            <p:nvPr/>
          </p:nvSpPr>
          <p:spPr>
            <a:xfrm>
              <a:off x="1964888" y="1700444"/>
              <a:ext cx="113563" cy="96917"/>
            </a:xfrm>
            <a:custGeom>
              <a:avLst/>
              <a:gdLst/>
              <a:ahLst/>
              <a:cxnLst/>
              <a:rect l="l" t="t" r="r" b="b"/>
              <a:pathLst>
                <a:path w="4332" h="3697" extrusionOk="0">
                  <a:moveTo>
                    <a:pt x="1517" y="1"/>
                  </a:moveTo>
                  <a:lnTo>
                    <a:pt x="1517" y="289"/>
                  </a:lnTo>
                  <a:cubicBezTo>
                    <a:pt x="1517" y="376"/>
                    <a:pt x="1459" y="463"/>
                    <a:pt x="1387" y="492"/>
                  </a:cubicBezTo>
                  <a:lnTo>
                    <a:pt x="391" y="925"/>
                  </a:lnTo>
                  <a:cubicBezTo>
                    <a:pt x="145" y="1026"/>
                    <a:pt x="1" y="1257"/>
                    <a:pt x="1" y="1516"/>
                  </a:cubicBezTo>
                  <a:lnTo>
                    <a:pt x="1" y="3696"/>
                  </a:lnTo>
                  <a:lnTo>
                    <a:pt x="4332" y="3696"/>
                  </a:lnTo>
                  <a:lnTo>
                    <a:pt x="4332" y="1516"/>
                  </a:lnTo>
                  <a:cubicBezTo>
                    <a:pt x="4332" y="1257"/>
                    <a:pt x="4173" y="1026"/>
                    <a:pt x="3942" y="925"/>
                  </a:cubicBezTo>
                  <a:lnTo>
                    <a:pt x="2946" y="492"/>
                  </a:lnTo>
                  <a:cubicBezTo>
                    <a:pt x="2859" y="463"/>
                    <a:pt x="2816" y="376"/>
                    <a:pt x="2816" y="289"/>
                  </a:cubicBezTo>
                  <a:lnTo>
                    <a:pt x="2816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1" name="Google Shape;20961;p69"/>
            <p:cNvSpPr/>
            <p:nvPr/>
          </p:nvSpPr>
          <p:spPr>
            <a:xfrm>
              <a:off x="2001615" y="1700444"/>
              <a:ext cx="39742" cy="17066"/>
            </a:xfrm>
            <a:custGeom>
              <a:avLst/>
              <a:gdLst/>
              <a:ahLst/>
              <a:cxnLst/>
              <a:rect l="l" t="t" r="r" b="b"/>
              <a:pathLst>
                <a:path w="1516" h="651" extrusionOk="0">
                  <a:moveTo>
                    <a:pt x="116" y="1"/>
                  </a:moveTo>
                  <a:lnTo>
                    <a:pt x="116" y="289"/>
                  </a:lnTo>
                  <a:cubicBezTo>
                    <a:pt x="116" y="362"/>
                    <a:pt x="72" y="434"/>
                    <a:pt x="0" y="477"/>
                  </a:cubicBezTo>
                  <a:cubicBezTo>
                    <a:pt x="246" y="593"/>
                    <a:pt x="505" y="650"/>
                    <a:pt x="765" y="650"/>
                  </a:cubicBezTo>
                  <a:cubicBezTo>
                    <a:pt x="1025" y="650"/>
                    <a:pt x="1285" y="593"/>
                    <a:pt x="1516" y="477"/>
                  </a:cubicBezTo>
                  <a:cubicBezTo>
                    <a:pt x="1458" y="434"/>
                    <a:pt x="1415" y="362"/>
                    <a:pt x="1415" y="289"/>
                  </a:cubicBezTo>
                  <a:lnTo>
                    <a:pt x="141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2" name="Google Shape;20962;p69"/>
            <p:cNvSpPr/>
            <p:nvPr/>
          </p:nvSpPr>
          <p:spPr>
            <a:xfrm>
              <a:off x="1964521" y="1715203"/>
              <a:ext cx="113930" cy="82158"/>
            </a:xfrm>
            <a:custGeom>
              <a:avLst/>
              <a:gdLst/>
              <a:ahLst/>
              <a:cxnLst/>
              <a:rect l="l" t="t" r="r" b="b"/>
              <a:pathLst>
                <a:path w="4346" h="3134" extrusionOk="0">
                  <a:moveTo>
                    <a:pt x="1256" y="1"/>
                  </a:moveTo>
                  <a:lnTo>
                    <a:pt x="405" y="362"/>
                  </a:lnTo>
                  <a:cubicBezTo>
                    <a:pt x="159" y="463"/>
                    <a:pt x="1" y="694"/>
                    <a:pt x="15" y="953"/>
                  </a:cubicBezTo>
                  <a:lnTo>
                    <a:pt x="15" y="3133"/>
                  </a:lnTo>
                  <a:lnTo>
                    <a:pt x="4346" y="3133"/>
                  </a:lnTo>
                  <a:lnTo>
                    <a:pt x="4346" y="953"/>
                  </a:lnTo>
                  <a:cubicBezTo>
                    <a:pt x="4346" y="694"/>
                    <a:pt x="4187" y="463"/>
                    <a:pt x="3956" y="362"/>
                  </a:cubicBezTo>
                  <a:lnTo>
                    <a:pt x="3104" y="1"/>
                  </a:lnTo>
                  <a:cubicBezTo>
                    <a:pt x="2895" y="347"/>
                    <a:pt x="2538" y="520"/>
                    <a:pt x="2180" y="520"/>
                  </a:cubicBezTo>
                  <a:cubicBezTo>
                    <a:pt x="1823" y="520"/>
                    <a:pt x="1466" y="347"/>
                    <a:pt x="12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3" name="Google Shape;20963;p69"/>
            <p:cNvSpPr/>
            <p:nvPr/>
          </p:nvSpPr>
          <p:spPr>
            <a:xfrm>
              <a:off x="1981560" y="1620986"/>
              <a:ext cx="28784" cy="62077"/>
            </a:xfrm>
            <a:custGeom>
              <a:avLst/>
              <a:gdLst/>
              <a:ahLst/>
              <a:cxnLst/>
              <a:rect l="l" t="t" r="r" b="b"/>
              <a:pathLst>
                <a:path w="1098" h="2368" extrusionOk="0">
                  <a:moveTo>
                    <a:pt x="664" y="0"/>
                  </a:moveTo>
                  <a:cubicBezTo>
                    <a:pt x="303" y="0"/>
                    <a:pt x="0" y="289"/>
                    <a:pt x="15" y="650"/>
                  </a:cubicBezTo>
                  <a:lnTo>
                    <a:pt x="15" y="794"/>
                  </a:lnTo>
                  <a:cubicBezTo>
                    <a:pt x="15" y="982"/>
                    <a:pt x="43" y="1155"/>
                    <a:pt x="101" y="1343"/>
                  </a:cubicBezTo>
                  <a:lnTo>
                    <a:pt x="448" y="2368"/>
                  </a:lnTo>
                  <a:lnTo>
                    <a:pt x="1097" y="2368"/>
                  </a:lnTo>
                  <a:lnTo>
                    <a:pt x="1097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4" name="Google Shape;20964;p69"/>
            <p:cNvSpPr/>
            <p:nvPr/>
          </p:nvSpPr>
          <p:spPr>
            <a:xfrm>
              <a:off x="1993278" y="1615297"/>
              <a:ext cx="68159" cy="68159"/>
            </a:xfrm>
            <a:custGeom>
              <a:avLst/>
              <a:gdLst/>
              <a:ahLst/>
              <a:cxnLst/>
              <a:rect l="l" t="t" r="r" b="b"/>
              <a:pathLst>
                <a:path w="2600" h="2600" extrusionOk="0">
                  <a:moveTo>
                    <a:pt x="650" y="1"/>
                  </a:moveTo>
                  <a:cubicBezTo>
                    <a:pt x="289" y="1"/>
                    <a:pt x="1" y="289"/>
                    <a:pt x="1" y="650"/>
                  </a:cubicBezTo>
                  <a:cubicBezTo>
                    <a:pt x="1" y="896"/>
                    <a:pt x="188" y="1083"/>
                    <a:pt x="434" y="1083"/>
                  </a:cubicBezTo>
                  <a:lnTo>
                    <a:pt x="2166" y="2599"/>
                  </a:lnTo>
                  <a:lnTo>
                    <a:pt x="2527" y="1314"/>
                  </a:lnTo>
                  <a:cubicBezTo>
                    <a:pt x="2585" y="1156"/>
                    <a:pt x="2599" y="997"/>
                    <a:pt x="2599" y="838"/>
                  </a:cubicBezTo>
                  <a:lnTo>
                    <a:pt x="2599" y="434"/>
                  </a:lnTo>
                  <a:cubicBezTo>
                    <a:pt x="2599" y="188"/>
                    <a:pt x="2411" y="1"/>
                    <a:pt x="216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5" name="Google Shape;20965;p69"/>
            <p:cNvSpPr/>
            <p:nvPr/>
          </p:nvSpPr>
          <p:spPr>
            <a:xfrm>
              <a:off x="1987223" y="1643688"/>
              <a:ext cx="68526" cy="62470"/>
            </a:xfrm>
            <a:custGeom>
              <a:avLst/>
              <a:gdLst/>
              <a:ahLst/>
              <a:cxnLst/>
              <a:rect l="l" t="t" r="r" b="b"/>
              <a:pathLst>
                <a:path w="2614" h="2383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22"/>
                    <a:pt x="15" y="838"/>
                  </a:cubicBezTo>
                  <a:lnTo>
                    <a:pt x="15" y="1083"/>
                  </a:lnTo>
                  <a:cubicBezTo>
                    <a:pt x="15" y="1805"/>
                    <a:pt x="593" y="2382"/>
                    <a:pt x="1314" y="2382"/>
                  </a:cubicBezTo>
                  <a:cubicBezTo>
                    <a:pt x="2022" y="2382"/>
                    <a:pt x="2613" y="1805"/>
                    <a:pt x="2613" y="1083"/>
                  </a:cubicBezTo>
                  <a:lnTo>
                    <a:pt x="2613" y="809"/>
                  </a:lnTo>
                  <a:cubicBezTo>
                    <a:pt x="2613" y="693"/>
                    <a:pt x="2570" y="578"/>
                    <a:pt x="2484" y="506"/>
                  </a:cubicBezTo>
                  <a:cubicBezTo>
                    <a:pt x="2152" y="174"/>
                    <a:pt x="1531" y="29"/>
                    <a:pt x="83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6" name="Google Shape;20966;p69"/>
            <p:cNvSpPr/>
            <p:nvPr/>
          </p:nvSpPr>
          <p:spPr>
            <a:xfrm>
              <a:off x="1987223" y="1643688"/>
              <a:ext cx="68526" cy="61317"/>
            </a:xfrm>
            <a:custGeom>
              <a:avLst/>
              <a:gdLst/>
              <a:ahLst/>
              <a:cxnLst/>
              <a:rect l="l" t="t" r="r" b="b"/>
              <a:pathLst>
                <a:path w="2614" h="2339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08"/>
                    <a:pt x="15" y="823"/>
                  </a:cubicBezTo>
                  <a:lnTo>
                    <a:pt x="15" y="1083"/>
                  </a:lnTo>
                  <a:cubicBezTo>
                    <a:pt x="1" y="1661"/>
                    <a:pt x="390" y="2166"/>
                    <a:pt x="953" y="2339"/>
                  </a:cubicBezTo>
                  <a:cubicBezTo>
                    <a:pt x="766" y="2108"/>
                    <a:pt x="665" y="1819"/>
                    <a:pt x="665" y="1516"/>
                  </a:cubicBezTo>
                  <a:lnTo>
                    <a:pt x="665" y="881"/>
                  </a:lnTo>
                  <a:cubicBezTo>
                    <a:pt x="665" y="644"/>
                    <a:pt x="853" y="447"/>
                    <a:pt x="1100" y="447"/>
                  </a:cubicBezTo>
                  <a:cubicBezTo>
                    <a:pt x="1109" y="447"/>
                    <a:pt x="1118" y="447"/>
                    <a:pt x="1127" y="448"/>
                  </a:cubicBezTo>
                  <a:cubicBezTo>
                    <a:pt x="1560" y="477"/>
                    <a:pt x="2209" y="549"/>
                    <a:pt x="2613" y="737"/>
                  </a:cubicBezTo>
                  <a:cubicBezTo>
                    <a:pt x="2599" y="650"/>
                    <a:pt x="2556" y="563"/>
                    <a:pt x="2484" y="491"/>
                  </a:cubicBezTo>
                  <a:cubicBezTo>
                    <a:pt x="2152" y="174"/>
                    <a:pt x="1545" y="15"/>
                    <a:pt x="83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7" name="Google Shape;20967;p69"/>
            <p:cNvSpPr/>
            <p:nvPr/>
          </p:nvSpPr>
          <p:spPr>
            <a:xfrm>
              <a:off x="1964521" y="1729595"/>
              <a:ext cx="23122" cy="67766"/>
            </a:xfrm>
            <a:custGeom>
              <a:avLst/>
              <a:gdLst/>
              <a:ahLst/>
              <a:cxnLst/>
              <a:rect l="l" t="t" r="r" b="b"/>
              <a:pathLst>
                <a:path w="882" h="2585" extrusionOk="0">
                  <a:moveTo>
                    <a:pt x="159" y="0"/>
                  </a:moveTo>
                  <a:cubicBezTo>
                    <a:pt x="58" y="116"/>
                    <a:pt x="1" y="260"/>
                    <a:pt x="1" y="404"/>
                  </a:cubicBezTo>
                  <a:lnTo>
                    <a:pt x="1" y="2584"/>
                  </a:lnTo>
                  <a:lnTo>
                    <a:pt x="881" y="2584"/>
                  </a:lnTo>
                  <a:lnTo>
                    <a:pt x="881" y="982"/>
                  </a:lnTo>
                  <a:cubicBezTo>
                    <a:pt x="867" y="809"/>
                    <a:pt x="809" y="650"/>
                    <a:pt x="679" y="534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8" name="Google Shape;20968;p69"/>
            <p:cNvSpPr/>
            <p:nvPr/>
          </p:nvSpPr>
          <p:spPr>
            <a:xfrm>
              <a:off x="2055723" y="1729595"/>
              <a:ext cx="22728" cy="67766"/>
            </a:xfrm>
            <a:custGeom>
              <a:avLst/>
              <a:gdLst/>
              <a:ahLst/>
              <a:cxnLst/>
              <a:rect l="l" t="t" r="r" b="b"/>
              <a:pathLst>
                <a:path w="867" h="2585" extrusionOk="0">
                  <a:moveTo>
                    <a:pt x="722" y="0"/>
                  </a:moveTo>
                  <a:lnTo>
                    <a:pt x="188" y="534"/>
                  </a:lnTo>
                  <a:cubicBezTo>
                    <a:pt x="73" y="650"/>
                    <a:pt x="0" y="809"/>
                    <a:pt x="0" y="982"/>
                  </a:cubicBezTo>
                  <a:lnTo>
                    <a:pt x="0" y="2584"/>
                  </a:lnTo>
                  <a:lnTo>
                    <a:pt x="867" y="2584"/>
                  </a:lnTo>
                  <a:lnTo>
                    <a:pt x="867" y="404"/>
                  </a:lnTo>
                  <a:cubicBezTo>
                    <a:pt x="867" y="260"/>
                    <a:pt x="809" y="116"/>
                    <a:pt x="72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9" name="Google Shape;20969;p69"/>
            <p:cNvSpPr/>
            <p:nvPr/>
          </p:nvSpPr>
          <p:spPr>
            <a:xfrm>
              <a:off x="1845321" y="1512744"/>
              <a:ext cx="352723" cy="353090"/>
            </a:xfrm>
            <a:custGeom>
              <a:avLst/>
              <a:gdLst/>
              <a:ahLst/>
              <a:cxnLst/>
              <a:rect l="l" t="t" r="r" b="b"/>
              <a:pathLst>
                <a:path w="13455" h="13469" extrusionOk="0">
                  <a:moveTo>
                    <a:pt x="6692" y="2597"/>
                  </a:moveTo>
                  <a:cubicBezTo>
                    <a:pt x="8810" y="2597"/>
                    <a:pt x="10841" y="4246"/>
                    <a:pt x="10841" y="6728"/>
                  </a:cubicBezTo>
                  <a:cubicBezTo>
                    <a:pt x="10841" y="9008"/>
                    <a:pt x="8994" y="10856"/>
                    <a:pt x="6727" y="10856"/>
                  </a:cubicBezTo>
                  <a:cubicBezTo>
                    <a:pt x="3046" y="10856"/>
                    <a:pt x="1213" y="6410"/>
                    <a:pt x="3811" y="3812"/>
                  </a:cubicBezTo>
                  <a:cubicBezTo>
                    <a:pt x="4651" y="2972"/>
                    <a:pt x="5681" y="2597"/>
                    <a:pt x="6692" y="2597"/>
                  </a:cubicBezTo>
                  <a:close/>
                  <a:moveTo>
                    <a:pt x="5861" y="1"/>
                  </a:moveTo>
                  <a:cubicBezTo>
                    <a:pt x="5731" y="1"/>
                    <a:pt x="5645" y="102"/>
                    <a:pt x="5645" y="217"/>
                  </a:cubicBezTo>
                  <a:lnTo>
                    <a:pt x="5645" y="795"/>
                  </a:lnTo>
                  <a:cubicBezTo>
                    <a:pt x="5630" y="896"/>
                    <a:pt x="5558" y="982"/>
                    <a:pt x="5457" y="1011"/>
                  </a:cubicBezTo>
                  <a:cubicBezTo>
                    <a:pt x="4779" y="1156"/>
                    <a:pt x="4143" y="1415"/>
                    <a:pt x="3551" y="1791"/>
                  </a:cubicBezTo>
                  <a:cubicBezTo>
                    <a:pt x="3515" y="1815"/>
                    <a:pt x="3477" y="1826"/>
                    <a:pt x="3439" y="1826"/>
                  </a:cubicBezTo>
                  <a:cubicBezTo>
                    <a:pt x="3386" y="1826"/>
                    <a:pt x="3334" y="1804"/>
                    <a:pt x="3292" y="1762"/>
                  </a:cubicBezTo>
                  <a:lnTo>
                    <a:pt x="2873" y="1358"/>
                  </a:lnTo>
                  <a:cubicBezTo>
                    <a:pt x="2837" y="1314"/>
                    <a:pt x="2783" y="1293"/>
                    <a:pt x="2727" y="1293"/>
                  </a:cubicBezTo>
                  <a:cubicBezTo>
                    <a:pt x="2671" y="1293"/>
                    <a:pt x="2613" y="1314"/>
                    <a:pt x="2570" y="1358"/>
                  </a:cubicBezTo>
                  <a:lnTo>
                    <a:pt x="1343" y="2585"/>
                  </a:lnTo>
                  <a:cubicBezTo>
                    <a:pt x="1256" y="2671"/>
                    <a:pt x="1256" y="2801"/>
                    <a:pt x="1343" y="2888"/>
                  </a:cubicBezTo>
                  <a:lnTo>
                    <a:pt x="1761" y="3307"/>
                  </a:lnTo>
                  <a:cubicBezTo>
                    <a:pt x="1834" y="3379"/>
                    <a:pt x="1848" y="3480"/>
                    <a:pt x="1790" y="3566"/>
                  </a:cubicBezTo>
                  <a:cubicBezTo>
                    <a:pt x="1415" y="4144"/>
                    <a:pt x="1155" y="4793"/>
                    <a:pt x="996" y="5472"/>
                  </a:cubicBezTo>
                  <a:cubicBezTo>
                    <a:pt x="982" y="5573"/>
                    <a:pt x="895" y="5645"/>
                    <a:pt x="794" y="5645"/>
                  </a:cubicBezTo>
                  <a:lnTo>
                    <a:pt x="217" y="5645"/>
                  </a:lnTo>
                  <a:cubicBezTo>
                    <a:pt x="87" y="5645"/>
                    <a:pt x="0" y="5746"/>
                    <a:pt x="0" y="5862"/>
                  </a:cubicBezTo>
                  <a:lnTo>
                    <a:pt x="0" y="7594"/>
                  </a:lnTo>
                  <a:cubicBezTo>
                    <a:pt x="0" y="7724"/>
                    <a:pt x="87" y="7810"/>
                    <a:pt x="217" y="7810"/>
                  </a:cubicBezTo>
                  <a:lnTo>
                    <a:pt x="794" y="7810"/>
                  </a:lnTo>
                  <a:cubicBezTo>
                    <a:pt x="895" y="7810"/>
                    <a:pt x="982" y="7897"/>
                    <a:pt x="996" y="7998"/>
                  </a:cubicBezTo>
                  <a:cubicBezTo>
                    <a:pt x="1155" y="8676"/>
                    <a:pt x="1415" y="9312"/>
                    <a:pt x="1790" y="9889"/>
                  </a:cubicBezTo>
                  <a:cubicBezTo>
                    <a:pt x="1848" y="9976"/>
                    <a:pt x="1834" y="10091"/>
                    <a:pt x="1761" y="10163"/>
                  </a:cubicBezTo>
                  <a:lnTo>
                    <a:pt x="1357" y="10567"/>
                  </a:lnTo>
                  <a:cubicBezTo>
                    <a:pt x="1271" y="10654"/>
                    <a:pt x="1271" y="10798"/>
                    <a:pt x="1357" y="10885"/>
                  </a:cubicBezTo>
                  <a:lnTo>
                    <a:pt x="2584" y="12112"/>
                  </a:lnTo>
                  <a:cubicBezTo>
                    <a:pt x="2628" y="12155"/>
                    <a:pt x="2682" y="12177"/>
                    <a:pt x="2736" y="12177"/>
                  </a:cubicBezTo>
                  <a:cubicBezTo>
                    <a:pt x="2790" y="12177"/>
                    <a:pt x="2844" y="12155"/>
                    <a:pt x="2887" y="12112"/>
                  </a:cubicBezTo>
                  <a:lnTo>
                    <a:pt x="3292" y="11693"/>
                  </a:lnTo>
                  <a:cubicBezTo>
                    <a:pt x="3332" y="11653"/>
                    <a:pt x="3387" y="11635"/>
                    <a:pt x="3442" y="11635"/>
                  </a:cubicBezTo>
                  <a:cubicBezTo>
                    <a:pt x="3485" y="11635"/>
                    <a:pt x="3528" y="11646"/>
                    <a:pt x="3566" y="11665"/>
                  </a:cubicBezTo>
                  <a:cubicBezTo>
                    <a:pt x="4143" y="12040"/>
                    <a:pt x="4793" y="12314"/>
                    <a:pt x="5471" y="12459"/>
                  </a:cubicBezTo>
                  <a:cubicBezTo>
                    <a:pt x="5572" y="12473"/>
                    <a:pt x="5645" y="12560"/>
                    <a:pt x="5645" y="12675"/>
                  </a:cubicBezTo>
                  <a:lnTo>
                    <a:pt x="5645" y="13252"/>
                  </a:lnTo>
                  <a:cubicBezTo>
                    <a:pt x="5645" y="13368"/>
                    <a:pt x="5746" y="13469"/>
                    <a:pt x="5861" y="13469"/>
                  </a:cubicBezTo>
                  <a:lnTo>
                    <a:pt x="7593" y="13469"/>
                  </a:lnTo>
                  <a:cubicBezTo>
                    <a:pt x="7723" y="13469"/>
                    <a:pt x="7810" y="13368"/>
                    <a:pt x="7810" y="13252"/>
                  </a:cubicBezTo>
                  <a:lnTo>
                    <a:pt x="7810" y="12675"/>
                  </a:lnTo>
                  <a:cubicBezTo>
                    <a:pt x="7810" y="12560"/>
                    <a:pt x="7897" y="12473"/>
                    <a:pt x="7998" y="12459"/>
                  </a:cubicBezTo>
                  <a:cubicBezTo>
                    <a:pt x="8676" y="12314"/>
                    <a:pt x="9311" y="12040"/>
                    <a:pt x="9889" y="11665"/>
                  </a:cubicBezTo>
                  <a:cubicBezTo>
                    <a:pt x="9926" y="11646"/>
                    <a:pt x="9970" y="11635"/>
                    <a:pt x="10013" y="11635"/>
                  </a:cubicBezTo>
                  <a:cubicBezTo>
                    <a:pt x="10068" y="11635"/>
                    <a:pt x="10122" y="11653"/>
                    <a:pt x="10163" y="11693"/>
                  </a:cubicBezTo>
                  <a:lnTo>
                    <a:pt x="10567" y="12112"/>
                  </a:lnTo>
                  <a:cubicBezTo>
                    <a:pt x="10610" y="12155"/>
                    <a:pt x="10668" y="12177"/>
                    <a:pt x="10726" y="12177"/>
                  </a:cubicBezTo>
                  <a:cubicBezTo>
                    <a:pt x="10784" y="12177"/>
                    <a:pt x="10841" y="12155"/>
                    <a:pt x="10885" y="12112"/>
                  </a:cubicBezTo>
                  <a:lnTo>
                    <a:pt x="12112" y="10885"/>
                  </a:lnTo>
                  <a:cubicBezTo>
                    <a:pt x="12198" y="10798"/>
                    <a:pt x="12198" y="10654"/>
                    <a:pt x="12112" y="10567"/>
                  </a:cubicBezTo>
                  <a:lnTo>
                    <a:pt x="11693" y="10163"/>
                  </a:lnTo>
                  <a:cubicBezTo>
                    <a:pt x="11621" y="10077"/>
                    <a:pt x="11606" y="9976"/>
                    <a:pt x="11664" y="9889"/>
                  </a:cubicBezTo>
                  <a:cubicBezTo>
                    <a:pt x="12025" y="9312"/>
                    <a:pt x="12299" y="8662"/>
                    <a:pt x="12444" y="7998"/>
                  </a:cubicBezTo>
                  <a:cubicBezTo>
                    <a:pt x="12458" y="7883"/>
                    <a:pt x="12545" y="7810"/>
                    <a:pt x="12660" y="7810"/>
                  </a:cubicBezTo>
                  <a:lnTo>
                    <a:pt x="13238" y="7810"/>
                  </a:lnTo>
                  <a:cubicBezTo>
                    <a:pt x="13353" y="7810"/>
                    <a:pt x="13454" y="7709"/>
                    <a:pt x="13454" y="7594"/>
                  </a:cubicBezTo>
                  <a:lnTo>
                    <a:pt x="13454" y="5862"/>
                  </a:lnTo>
                  <a:cubicBezTo>
                    <a:pt x="13454" y="5746"/>
                    <a:pt x="13353" y="5645"/>
                    <a:pt x="13238" y="5645"/>
                  </a:cubicBezTo>
                  <a:lnTo>
                    <a:pt x="12660" y="5645"/>
                  </a:lnTo>
                  <a:cubicBezTo>
                    <a:pt x="12545" y="5645"/>
                    <a:pt x="12458" y="5573"/>
                    <a:pt x="12444" y="5472"/>
                  </a:cubicBezTo>
                  <a:cubicBezTo>
                    <a:pt x="12299" y="4793"/>
                    <a:pt x="12025" y="4144"/>
                    <a:pt x="11664" y="3566"/>
                  </a:cubicBezTo>
                  <a:cubicBezTo>
                    <a:pt x="11606" y="3480"/>
                    <a:pt x="11621" y="3364"/>
                    <a:pt x="11679" y="3292"/>
                  </a:cubicBezTo>
                  <a:lnTo>
                    <a:pt x="12097" y="2888"/>
                  </a:lnTo>
                  <a:cubicBezTo>
                    <a:pt x="12184" y="2801"/>
                    <a:pt x="12184" y="2657"/>
                    <a:pt x="12097" y="2585"/>
                  </a:cubicBezTo>
                  <a:lnTo>
                    <a:pt x="10870" y="1358"/>
                  </a:lnTo>
                  <a:cubicBezTo>
                    <a:pt x="10827" y="1314"/>
                    <a:pt x="10769" y="1293"/>
                    <a:pt x="10711" y="1293"/>
                  </a:cubicBezTo>
                  <a:cubicBezTo>
                    <a:pt x="10654" y="1293"/>
                    <a:pt x="10596" y="1314"/>
                    <a:pt x="10553" y="1358"/>
                  </a:cubicBezTo>
                  <a:lnTo>
                    <a:pt x="10148" y="1762"/>
                  </a:lnTo>
                  <a:cubicBezTo>
                    <a:pt x="10106" y="1804"/>
                    <a:pt x="10050" y="1826"/>
                    <a:pt x="9993" y="1826"/>
                  </a:cubicBezTo>
                  <a:cubicBezTo>
                    <a:pt x="9952" y="1826"/>
                    <a:pt x="9910" y="1815"/>
                    <a:pt x="9874" y="1791"/>
                  </a:cubicBezTo>
                  <a:cubicBezTo>
                    <a:pt x="9297" y="1415"/>
                    <a:pt x="8662" y="1141"/>
                    <a:pt x="7983" y="997"/>
                  </a:cubicBezTo>
                  <a:cubicBezTo>
                    <a:pt x="7882" y="982"/>
                    <a:pt x="7796" y="896"/>
                    <a:pt x="7796" y="795"/>
                  </a:cubicBezTo>
                  <a:lnTo>
                    <a:pt x="7796" y="217"/>
                  </a:lnTo>
                  <a:cubicBezTo>
                    <a:pt x="7796" y="102"/>
                    <a:pt x="7709" y="1"/>
                    <a:pt x="757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0" name="Google Shape;20970;p69"/>
            <p:cNvSpPr/>
            <p:nvPr/>
          </p:nvSpPr>
          <p:spPr>
            <a:xfrm>
              <a:off x="1854391" y="1563837"/>
              <a:ext cx="292166" cy="250511"/>
            </a:xfrm>
            <a:custGeom>
              <a:avLst/>
              <a:gdLst/>
              <a:ahLst/>
              <a:cxnLst/>
              <a:rect l="l" t="t" r="r" b="b"/>
              <a:pathLst>
                <a:path w="11145" h="9556" extrusionOk="0">
                  <a:moveTo>
                    <a:pt x="6341" y="861"/>
                  </a:moveTo>
                  <a:cubicBezTo>
                    <a:pt x="8352" y="861"/>
                    <a:pt x="10279" y="2422"/>
                    <a:pt x="10279" y="4779"/>
                  </a:cubicBezTo>
                  <a:cubicBezTo>
                    <a:pt x="10279" y="6930"/>
                    <a:pt x="8532" y="8691"/>
                    <a:pt x="6381" y="8691"/>
                  </a:cubicBezTo>
                  <a:cubicBezTo>
                    <a:pt x="2902" y="8676"/>
                    <a:pt x="1156" y="4476"/>
                    <a:pt x="3610" y="2007"/>
                  </a:cubicBezTo>
                  <a:cubicBezTo>
                    <a:pt x="4406" y="1215"/>
                    <a:pt x="5383" y="861"/>
                    <a:pt x="6341" y="861"/>
                  </a:cubicBezTo>
                  <a:close/>
                  <a:moveTo>
                    <a:pt x="6381" y="1"/>
                  </a:moveTo>
                  <a:cubicBezTo>
                    <a:pt x="2123" y="1"/>
                    <a:pt x="1" y="5154"/>
                    <a:pt x="3003" y="8157"/>
                  </a:cubicBezTo>
                  <a:cubicBezTo>
                    <a:pt x="3914" y="9067"/>
                    <a:pt x="5143" y="9555"/>
                    <a:pt x="6390" y="9555"/>
                  </a:cubicBezTo>
                  <a:cubicBezTo>
                    <a:pt x="7001" y="9555"/>
                    <a:pt x="7616" y="9438"/>
                    <a:pt x="8200" y="9196"/>
                  </a:cubicBezTo>
                  <a:cubicBezTo>
                    <a:pt x="9990" y="8445"/>
                    <a:pt x="11145" y="6713"/>
                    <a:pt x="11145" y="4779"/>
                  </a:cubicBezTo>
                  <a:cubicBezTo>
                    <a:pt x="11145" y="2137"/>
                    <a:pt x="9009" y="1"/>
                    <a:pt x="638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71" name="Google Shape;20971;p69"/>
          <p:cNvGrpSpPr/>
          <p:nvPr/>
        </p:nvGrpSpPr>
        <p:grpSpPr>
          <a:xfrm>
            <a:off x="3214452" y="3340533"/>
            <a:ext cx="392465" cy="389896"/>
            <a:chOff x="3214452" y="3340533"/>
            <a:chExt cx="392465" cy="389896"/>
          </a:xfrm>
        </p:grpSpPr>
        <p:sp>
          <p:nvSpPr>
            <p:cNvPr id="20972" name="Google Shape;20972;p69"/>
            <p:cNvSpPr/>
            <p:nvPr/>
          </p:nvSpPr>
          <p:spPr>
            <a:xfrm>
              <a:off x="3214452" y="3340533"/>
              <a:ext cx="289912" cy="97651"/>
            </a:xfrm>
            <a:custGeom>
              <a:avLst/>
              <a:gdLst/>
              <a:ahLst/>
              <a:cxnLst/>
              <a:rect l="l" t="t" r="r" b="b"/>
              <a:pathLst>
                <a:path w="11059" h="3725" extrusionOk="0">
                  <a:moveTo>
                    <a:pt x="59" y="1"/>
                  </a:moveTo>
                  <a:cubicBezTo>
                    <a:pt x="30" y="1"/>
                    <a:pt x="1" y="29"/>
                    <a:pt x="1" y="44"/>
                  </a:cubicBezTo>
                  <a:lnTo>
                    <a:pt x="1" y="3682"/>
                  </a:lnTo>
                  <a:cubicBezTo>
                    <a:pt x="1" y="3711"/>
                    <a:pt x="30" y="3725"/>
                    <a:pt x="59" y="3725"/>
                  </a:cubicBezTo>
                  <a:lnTo>
                    <a:pt x="11015" y="3725"/>
                  </a:lnTo>
                  <a:cubicBezTo>
                    <a:pt x="11030" y="3725"/>
                    <a:pt x="11058" y="3711"/>
                    <a:pt x="11058" y="3682"/>
                  </a:cubicBezTo>
                  <a:lnTo>
                    <a:pt x="11058" y="44"/>
                  </a:lnTo>
                  <a:cubicBezTo>
                    <a:pt x="11058" y="29"/>
                    <a:pt x="11030" y="1"/>
                    <a:pt x="11015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3" name="Google Shape;20973;p69"/>
            <p:cNvSpPr/>
            <p:nvPr/>
          </p:nvSpPr>
          <p:spPr>
            <a:xfrm>
              <a:off x="3214452" y="3571749"/>
              <a:ext cx="302783" cy="98411"/>
            </a:xfrm>
            <a:custGeom>
              <a:avLst/>
              <a:gdLst/>
              <a:ahLst/>
              <a:cxnLst/>
              <a:rect l="l" t="t" r="r" b="b"/>
              <a:pathLst>
                <a:path w="11550" h="3754" extrusionOk="0">
                  <a:moveTo>
                    <a:pt x="59" y="1"/>
                  </a:moveTo>
                  <a:cubicBezTo>
                    <a:pt x="30" y="1"/>
                    <a:pt x="1" y="30"/>
                    <a:pt x="1" y="58"/>
                  </a:cubicBezTo>
                  <a:lnTo>
                    <a:pt x="1" y="3682"/>
                  </a:lnTo>
                  <a:cubicBezTo>
                    <a:pt x="1" y="3711"/>
                    <a:pt x="30" y="3739"/>
                    <a:pt x="59" y="3739"/>
                  </a:cubicBezTo>
                  <a:lnTo>
                    <a:pt x="9413" y="3739"/>
                  </a:lnTo>
                  <a:lnTo>
                    <a:pt x="9528" y="3754"/>
                  </a:lnTo>
                  <a:lnTo>
                    <a:pt x="9543" y="3754"/>
                  </a:lnTo>
                  <a:lnTo>
                    <a:pt x="9644" y="3696"/>
                  </a:lnTo>
                  <a:cubicBezTo>
                    <a:pt x="9716" y="3653"/>
                    <a:pt x="9774" y="3624"/>
                    <a:pt x="9846" y="3595"/>
                  </a:cubicBezTo>
                  <a:lnTo>
                    <a:pt x="11520" y="2931"/>
                  </a:lnTo>
                  <a:cubicBezTo>
                    <a:pt x="11535" y="2931"/>
                    <a:pt x="11549" y="2917"/>
                    <a:pt x="11549" y="2888"/>
                  </a:cubicBezTo>
                  <a:lnTo>
                    <a:pt x="11549" y="2166"/>
                  </a:lnTo>
                  <a:cubicBezTo>
                    <a:pt x="11549" y="2152"/>
                    <a:pt x="11549" y="2137"/>
                    <a:pt x="11535" y="2123"/>
                  </a:cubicBezTo>
                  <a:lnTo>
                    <a:pt x="11362" y="2036"/>
                  </a:lnTo>
                  <a:cubicBezTo>
                    <a:pt x="11058" y="1863"/>
                    <a:pt x="10827" y="1589"/>
                    <a:pt x="10741" y="1257"/>
                  </a:cubicBezTo>
                  <a:lnTo>
                    <a:pt x="10669" y="1011"/>
                  </a:lnTo>
                  <a:cubicBezTo>
                    <a:pt x="10669" y="982"/>
                    <a:pt x="10640" y="968"/>
                    <a:pt x="10625" y="968"/>
                  </a:cubicBezTo>
                  <a:lnTo>
                    <a:pt x="10366" y="968"/>
                  </a:lnTo>
                  <a:cubicBezTo>
                    <a:pt x="10106" y="968"/>
                    <a:pt x="9889" y="751"/>
                    <a:pt x="9889" y="491"/>
                  </a:cubicBezTo>
                  <a:cubicBezTo>
                    <a:pt x="9889" y="463"/>
                    <a:pt x="9889" y="448"/>
                    <a:pt x="9889" y="419"/>
                  </a:cubicBezTo>
                  <a:lnTo>
                    <a:pt x="9932" y="58"/>
                  </a:lnTo>
                  <a:cubicBezTo>
                    <a:pt x="9932" y="30"/>
                    <a:pt x="9918" y="1"/>
                    <a:pt x="988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4" name="Google Shape;20974;p69"/>
            <p:cNvSpPr/>
            <p:nvPr/>
          </p:nvSpPr>
          <p:spPr>
            <a:xfrm>
              <a:off x="3214452" y="3456246"/>
              <a:ext cx="289912" cy="97756"/>
            </a:xfrm>
            <a:custGeom>
              <a:avLst/>
              <a:gdLst/>
              <a:ahLst/>
              <a:cxnLst/>
              <a:rect l="l" t="t" r="r" b="b"/>
              <a:pathLst>
                <a:path w="11059" h="3729" extrusionOk="0">
                  <a:moveTo>
                    <a:pt x="11030" y="0"/>
                  </a:moveTo>
                  <a:cubicBezTo>
                    <a:pt x="11025" y="0"/>
                    <a:pt x="11020" y="1"/>
                    <a:pt x="11015" y="4"/>
                  </a:cubicBezTo>
                  <a:lnTo>
                    <a:pt x="59" y="4"/>
                  </a:lnTo>
                  <a:cubicBezTo>
                    <a:pt x="30" y="4"/>
                    <a:pt x="1" y="18"/>
                    <a:pt x="1" y="47"/>
                  </a:cubicBezTo>
                  <a:lnTo>
                    <a:pt x="1" y="3685"/>
                  </a:lnTo>
                  <a:cubicBezTo>
                    <a:pt x="1" y="3714"/>
                    <a:pt x="30" y="3728"/>
                    <a:pt x="59" y="3728"/>
                  </a:cubicBezTo>
                  <a:lnTo>
                    <a:pt x="9817" y="3728"/>
                  </a:lnTo>
                  <a:cubicBezTo>
                    <a:pt x="9846" y="3728"/>
                    <a:pt x="9860" y="3714"/>
                    <a:pt x="9875" y="3685"/>
                  </a:cubicBezTo>
                  <a:lnTo>
                    <a:pt x="9889" y="3396"/>
                  </a:lnTo>
                  <a:cubicBezTo>
                    <a:pt x="9947" y="2804"/>
                    <a:pt x="10279" y="2530"/>
                    <a:pt x="10856" y="2227"/>
                  </a:cubicBezTo>
                  <a:lnTo>
                    <a:pt x="11044" y="2140"/>
                  </a:lnTo>
                  <a:cubicBezTo>
                    <a:pt x="11058" y="2126"/>
                    <a:pt x="11058" y="2111"/>
                    <a:pt x="11058" y="2097"/>
                  </a:cubicBezTo>
                  <a:lnTo>
                    <a:pt x="11058" y="47"/>
                  </a:lnTo>
                  <a:cubicBezTo>
                    <a:pt x="11058" y="24"/>
                    <a:pt x="11049" y="0"/>
                    <a:pt x="11030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5" name="Google Shape;20975;p69"/>
            <p:cNvSpPr/>
            <p:nvPr/>
          </p:nvSpPr>
          <p:spPr>
            <a:xfrm>
              <a:off x="3307410" y="337191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3"/>
                    <a:pt x="352" y="493"/>
                  </a:cubicBezTo>
                  <a:lnTo>
                    <a:pt x="3023" y="493"/>
                  </a:lnTo>
                  <a:cubicBezTo>
                    <a:pt x="3032" y="493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6" name="Google Shape;20976;p69"/>
            <p:cNvSpPr/>
            <p:nvPr/>
          </p:nvSpPr>
          <p:spPr>
            <a:xfrm>
              <a:off x="3307410" y="3400303"/>
              <a:ext cx="157605" cy="12557"/>
            </a:xfrm>
            <a:custGeom>
              <a:avLst/>
              <a:gdLst/>
              <a:ahLst/>
              <a:cxnLst/>
              <a:rect l="l" t="t" r="r" b="b"/>
              <a:pathLst>
                <a:path w="6012" h="479" extrusionOk="0">
                  <a:moveTo>
                    <a:pt x="325" y="0"/>
                  </a:moveTo>
                  <a:cubicBezTo>
                    <a:pt x="1" y="0"/>
                    <a:pt x="1" y="479"/>
                    <a:pt x="325" y="479"/>
                  </a:cubicBezTo>
                  <a:cubicBezTo>
                    <a:pt x="334" y="479"/>
                    <a:pt x="343" y="479"/>
                    <a:pt x="352" y="478"/>
                  </a:cubicBezTo>
                  <a:lnTo>
                    <a:pt x="5708" y="478"/>
                  </a:lnTo>
                  <a:cubicBezTo>
                    <a:pt x="6011" y="449"/>
                    <a:pt x="6011" y="16"/>
                    <a:pt x="5708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7" name="Google Shape;20977;p69"/>
            <p:cNvSpPr/>
            <p:nvPr/>
          </p:nvSpPr>
          <p:spPr>
            <a:xfrm>
              <a:off x="3307410" y="3487704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4"/>
                    <a:pt x="352" y="493"/>
                  </a:cubicBezTo>
                  <a:lnTo>
                    <a:pt x="3023" y="493"/>
                  </a:lnTo>
                  <a:cubicBezTo>
                    <a:pt x="3032" y="494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8" name="Google Shape;20978;p69"/>
            <p:cNvSpPr/>
            <p:nvPr/>
          </p:nvSpPr>
          <p:spPr>
            <a:xfrm>
              <a:off x="3307410" y="3516068"/>
              <a:ext cx="155691" cy="12609"/>
            </a:xfrm>
            <a:custGeom>
              <a:avLst/>
              <a:gdLst/>
              <a:ahLst/>
              <a:cxnLst/>
              <a:rect l="l" t="t" r="r" b="b"/>
              <a:pathLst>
                <a:path w="5939" h="481" extrusionOk="0">
                  <a:moveTo>
                    <a:pt x="313" y="0"/>
                  </a:moveTo>
                  <a:cubicBezTo>
                    <a:pt x="1" y="0"/>
                    <a:pt x="5" y="480"/>
                    <a:pt x="325" y="480"/>
                  </a:cubicBezTo>
                  <a:cubicBezTo>
                    <a:pt x="334" y="480"/>
                    <a:pt x="343" y="480"/>
                    <a:pt x="352" y="479"/>
                  </a:cubicBezTo>
                  <a:lnTo>
                    <a:pt x="5650" y="479"/>
                  </a:lnTo>
                  <a:cubicBezTo>
                    <a:pt x="5939" y="450"/>
                    <a:pt x="5939" y="17"/>
                    <a:pt x="5650" y="3"/>
                  </a:cubicBezTo>
                  <a:lnTo>
                    <a:pt x="352" y="3"/>
                  </a:lnTo>
                  <a:cubicBezTo>
                    <a:pt x="339" y="1"/>
                    <a:pt x="326" y="0"/>
                    <a:pt x="31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9" name="Google Shape;20979;p69"/>
            <p:cNvSpPr/>
            <p:nvPr/>
          </p:nvSpPr>
          <p:spPr>
            <a:xfrm>
              <a:off x="3307410" y="360352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3023" y="492"/>
                  </a:lnTo>
                  <a:cubicBezTo>
                    <a:pt x="3032" y="493"/>
                    <a:pt x="3041" y="493"/>
                    <a:pt x="3050" y="493"/>
                  </a:cubicBezTo>
                  <a:cubicBezTo>
                    <a:pt x="3375" y="493"/>
                    <a:pt x="3375" y="0"/>
                    <a:pt x="3050" y="0"/>
                  </a:cubicBezTo>
                  <a:cubicBezTo>
                    <a:pt x="3041" y="0"/>
                    <a:pt x="3032" y="0"/>
                    <a:pt x="3023" y="1"/>
                  </a:cubicBezTo>
                  <a:lnTo>
                    <a:pt x="352" y="1"/>
                  </a:lnTo>
                  <a:cubicBezTo>
                    <a:pt x="343" y="0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0" name="Google Shape;20980;p69"/>
            <p:cNvSpPr/>
            <p:nvPr/>
          </p:nvSpPr>
          <p:spPr>
            <a:xfrm>
              <a:off x="3307410" y="3631519"/>
              <a:ext cx="156215" cy="12950"/>
            </a:xfrm>
            <a:custGeom>
              <a:avLst/>
              <a:gdLst/>
              <a:ahLst/>
              <a:cxnLst/>
              <a:rect l="l" t="t" r="r" b="b"/>
              <a:pathLst>
                <a:path w="5959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5607" y="492"/>
                  </a:lnTo>
                  <a:cubicBezTo>
                    <a:pt x="5616" y="493"/>
                    <a:pt x="5625" y="493"/>
                    <a:pt x="5634" y="493"/>
                  </a:cubicBezTo>
                  <a:cubicBezTo>
                    <a:pt x="5959" y="493"/>
                    <a:pt x="5959" y="0"/>
                    <a:pt x="5634" y="0"/>
                  </a:cubicBezTo>
                  <a:cubicBezTo>
                    <a:pt x="5625" y="0"/>
                    <a:pt x="5616" y="1"/>
                    <a:pt x="5607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1" name="Google Shape;20981;p69"/>
            <p:cNvSpPr/>
            <p:nvPr/>
          </p:nvSpPr>
          <p:spPr>
            <a:xfrm>
              <a:off x="3235660" y="3365070"/>
              <a:ext cx="57175" cy="54973"/>
            </a:xfrm>
            <a:custGeom>
              <a:avLst/>
              <a:gdLst/>
              <a:ahLst/>
              <a:cxnLst/>
              <a:rect l="l" t="t" r="r" b="b"/>
              <a:pathLst>
                <a:path w="2181" h="2097" extrusionOk="0">
                  <a:moveTo>
                    <a:pt x="1498" y="0"/>
                  </a:moveTo>
                  <a:cubicBezTo>
                    <a:pt x="1485" y="0"/>
                    <a:pt x="1472" y="1"/>
                    <a:pt x="1458" y="3"/>
                  </a:cubicBezTo>
                  <a:lnTo>
                    <a:pt x="246" y="3"/>
                  </a:lnTo>
                  <a:cubicBezTo>
                    <a:pt x="101" y="3"/>
                    <a:pt x="0" y="104"/>
                    <a:pt x="0" y="234"/>
                  </a:cubicBezTo>
                  <a:lnTo>
                    <a:pt x="0" y="1851"/>
                  </a:lnTo>
                  <a:cubicBezTo>
                    <a:pt x="0" y="1981"/>
                    <a:pt x="101" y="2096"/>
                    <a:pt x="246" y="2096"/>
                  </a:cubicBezTo>
                  <a:lnTo>
                    <a:pt x="1935" y="2096"/>
                  </a:lnTo>
                  <a:cubicBezTo>
                    <a:pt x="2065" y="2096"/>
                    <a:pt x="2166" y="1981"/>
                    <a:pt x="2166" y="1851"/>
                  </a:cubicBezTo>
                  <a:lnTo>
                    <a:pt x="2166" y="1418"/>
                  </a:lnTo>
                  <a:cubicBezTo>
                    <a:pt x="2180" y="1237"/>
                    <a:pt x="2054" y="1147"/>
                    <a:pt x="1927" y="1147"/>
                  </a:cubicBezTo>
                  <a:cubicBezTo>
                    <a:pt x="1801" y="1147"/>
                    <a:pt x="1675" y="1237"/>
                    <a:pt x="1689" y="1418"/>
                  </a:cubicBezTo>
                  <a:lnTo>
                    <a:pt x="1689" y="1605"/>
                  </a:lnTo>
                  <a:lnTo>
                    <a:pt x="477" y="1605"/>
                  </a:lnTo>
                  <a:lnTo>
                    <a:pt x="477" y="479"/>
                  </a:lnTo>
                  <a:lnTo>
                    <a:pt x="1458" y="479"/>
                  </a:lnTo>
                  <a:cubicBezTo>
                    <a:pt x="1468" y="480"/>
                    <a:pt x="1477" y="480"/>
                    <a:pt x="1485" y="480"/>
                  </a:cubicBezTo>
                  <a:cubicBezTo>
                    <a:pt x="1806" y="480"/>
                    <a:pt x="1810" y="0"/>
                    <a:pt x="149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2" name="Google Shape;20982;p69"/>
            <p:cNvSpPr/>
            <p:nvPr/>
          </p:nvSpPr>
          <p:spPr>
            <a:xfrm>
              <a:off x="3248426" y="3364755"/>
              <a:ext cx="55104" cy="40528"/>
            </a:xfrm>
            <a:custGeom>
              <a:avLst/>
              <a:gdLst/>
              <a:ahLst/>
              <a:cxnLst/>
              <a:rect l="l" t="t" r="r" b="b"/>
              <a:pathLst>
                <a:path w="2102" h="1546" extrusionOk="0">
                  <a:moveTo>
                    <a:pt x="1754" y="1"/>
                  </a:moveTo>
                  <a:cubicBezTo>
                    <a:pt x="1694" y="1"/>
                    <a:pt x="1631" y="26"/>
                    <a:pt x="1578" y="87"/>
                  </a:cubicBezTo>
                  <a:lnTo>
                    <a:pt x="769" y="939"/>
                  </a:lnTo>
                  <a:lnTo>
                    <a:pt x="524" y="679"/>
                  </a:lnTo>
                  <a:cubicBezTo>
                    <a:pt x="470" y="618"/>
                    <a:pt x="407" y="593"/>
                    <a:pt x="346" y="593"/>
                  </a:cubicBezTo>
                  <a:cubicBezTo>
                    <a:pt x="163" y="593"/>
                    <a:pt x="0" y="823"/>
                    <a:pt x="163" y="997"/>
                  </a:cubicBezTo>
                  <a:lnTo>
                    <a:pt x="581" y="1458"/>
                  </a:lnTo>
                  <a:cubicBezTo>
                    <a:pt x="625" y="1516"/>
                    <a:pt x="697" y="1545"/>
                    <a:pt x="769" y="1545"/>
                  </a:cubicBezTo>
                  <a:cubicBezTo>
                    <a:pt x="841" y="1545"/>
                    <a:pt x="899" y="1516"/>
                    <a:pt x="957" y="1473"/>
                  </a:cubicBezTo>
                  <a:lnTo>
                    <a:pt x="1938" y="419"/>
                  </a:lnTo>
                  <a:cubicBezTo>
                    <a:pt x="2101" y="235"/>
                    <a:pt x="1937" y="1"/>
                    <a:pt x="1754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3" name="Google Shape;20983;p69"/>
            <p:cNvSpPr/>
            <p:nvPr/>
          </p:nvSpPr>
          <p:spPr>
            <a:xfrm>
              <a:off x="3235660" y="3480547"/>
              <a:ext cx="56782" cy="55287"/>
            </a:xfrm>
            <a:custGeom>
              <a:avLst/>
              <a:gdLst/>
              <a:ahLst/>
              <a:cxnLst/>
              <a:rect l="l" t="t" r="r" b="b"/>
              <a:pathLst>
                <a:path w="2166" h="2109" extrusionOk="0">
                  <a:moveTo>
                    <a:pt x="246" y="1"/>
                  </a:moveTo>
                  <a:cubicBezTo>
                    <a:pt x="101" y="1"/>
                    <a:pt x="0" y="116"/>
                    <a:pt x="0" y="246"/>
                  </a:cubicBezTo>
                  <a:lnTo>
                    <a:pt x="0" y="1863"/>
                  </a:lnTo>
                  <a:cubicBezTo>
                    <a:pt x="0" y="1993"/>
                    <a:pt x="101" y="2108"/>
                    <a:pt x="246" y="2108"/>
                  </a:cubicBezTo>
                  <a:lnTo>
                    <a:pt x="1935" y="2108"/>
                  </a:lnTo>
                  <a:cubicBezTo>
                    <a:pt x="2065" y="2108"/>
                    <a:pt x="2166" y="1993"/>
                    <a:pt x="2166" y="1863"/>
                  </a:cubicBezTo>
                  <a:lnTo>
                    <a:pt x="2166" y="1430"/>
                  </a:lnTo>
                  <a:cubicBezTo>
                    <a:pt x="2151" y="1278"/>
                    <a:pt x="2036" y="1202"/>
                    <a:pt x="1922" y="1202"/>
                  </a:cubicBezTo>
                  <a:cubicBezTo>
                    <a:pt x="1808" y="1202"/>
                    <a:pt x="1696" y="1278"/>
                    <a:pt x="1689" y="1430"/>
                  </a:cubicBezTo>
                  <a:lnTo>
                    <a:pt x="1689" y="1617"/>
                  </a:lnTo>
                  <a:lnTo>
                    <a:pt x="477" y="1617"/>
                  </a:lnTo>
                  <a:lnTo>
                    <a:pt x="477" y="492"/>
                  </a:lnTo>
                  <a:lnTo>
                    <a:pt x="1458" y="492"/>
                  </a:lnTo>
                  <a:cubicBezTo>
                    <a:pt x="1761" y="463"/>
                    <a:pt x="1761" y="30"/>
                    <a:pt x="1458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4" name="Google Shape;20984;p69"/>
            <p:cNvSpPr/>
            <p:nvPr/>
          </p:nvSpPr>
          <p:spPr>
            <a:xfrm>
              <a:off x="3248400" y="3480573"/>
              <a:ext cx="55130" cy="40502"/>
            </a:xfrm>
            <a:custGeom>
              <a:avLst/>
              <a:gdLst/>
              <a:ahLst/>
              <a:cxnLst/>
              <a:rect l="l" t="t" r="r" b="b"/>
              <a:pathLst>
                <a:path w="2103" h="1545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6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2" y="607"/>
                    <a:pt x="410" y="584"/>
                    <a:pt x="351" y="584"/>
                  </a:cubicBezTo>
                  <a:cubicBezTo>
                    <a:pt x="166" y="584"/>
                    <a:pt x="0" y="810"/>
                    <a:pt x="164" y="996"/>
                  </a:cubicBezTo>
                  <a:lnTo>
                    <a:pt x="582" y="1458"/>
                  </a:lnTo>
                  <a:cubicBezTo>
                    <a:pt x="626" y="1515"/>
                    <a:pt x="698" y="1544"/>
                    <a:pt x="770" y="1544"/>
                  </a:cubicBezTo>
                  <a:cubicBezTo>
                    <a:pt x="842" y="1544"/>
                    <a:pt x="900" y="1515"/>
                    <a:pt x="958" y="1458"/>
                  </a:cubicBezTo>
                  <a:lnTo>
                    <a:pt x="1939" y="418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5" name="Google Shape;20985;p69"/>
            <p:cNvSpPr/>
            <p:nvPr/>
          </p:nvSpPr>
          <p:spPr>
            <a:xfrm>
              <a:off x="3235660" y="3596312"/>
              <a:ext cx="56782" cy="55314"/>
            </a:xfrm>
            <a:custGeom>
              <a:avLst/>
              <a:gdLst/>
              <a:ahLst/>
              <a:cxnLst/>
              <a:rect l="l" t="t" r="r" b="b"/>
              <a:pathLst>
                <a:path w="2166" h="2110" extrusionOk="0">
                  <a:moveTo>
                    <a:pt x="1485" y="1"/>
                  </a:moveTo>
                  <a:cubicBezTo>
                    <a:pt x="1477" y="1"/>
                    <a:pt x="1468" y="1"/>
                    <a:pt x="1458" y="2"/>
                  </a:cubicBezTo>
                  <a:lnTo>
                    <a:pt x="246" y="2"/>
                  </a:lnTo>
                  <a:cubicBezTo>
                    <a:pt x="101" y="2"/>
                    <a:pt x="0" y="117"/>
                    <a:pt x="0" y="247"/>
                  </a:cubicBezTo>
                  <a:lnTo>
                    <a:pt x="0" y="1864"/>
                  </a:lnTo>
                  <a:cubicBezTo>
                    <a:pt x="0" y="1994"/>
                    <a:pt x="101" y="2109"/>
                    <a:pt x="246" y="2109"/>
                  </a:cubicBezTo>
                  <a:lnTo>
                    <a:pt x="1935" y="2109"/>
                  </a:lnTo>
                  <a:cubicBezTo>
                    <a:pt x="2065" y="2095"/>
                    <a:pt x="2166" y="1994"/>
                    <a:pt x="2166" y="1850"/>
                  </a:cubicBezTo>
                  <a:lnTo>
                    <a:pt x="2166" y="1417"/>
                  </a:lnTo>
                  <a:cubicBezTo>
                    <a:pt x="2151" y="1272"/>
                    <a:pt x="2036" y="1200"/>
                    <a:pt x="1922" y="1200"/>
                  </a:cubicBezTo>
                  <a:cubicBezTo>
                    <a:pt x="1808" y="1200"/>
                    <a:pt x="1696" y="1272"/>
                    <a:pt x="1689" y="1417"/>
                  </a:cubicBezTo>
                  <a:lnTo>
                    <a:pt x="1689" y="1619"/>
                  </a:lnTo>
                  <a:lnTo>
                    <a:pt x="477" y="1619"/>
                  </a:lnTo>
                  <a:lnTo>
                    <a:pt x="477" y="493"/>
                  </a:lnTo>
                  <a:lnTo>
                    <a:pt x="1458" y="493"/>
                  </a:lnTo>
                  <a:cubicBezTo>
                    <a:pt x="1468" y="493"/>
                    <a:pt x="1477" y="494"/>
                    <a:pt x="1485" y="494"/>
                  </a:cubicBezTo>
                  <a:cubicBezTo>
                    <a:pt x="1810" y="494"/>
                    <a:pt x="1810" y="1"/>
                    <a:pt x="1485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6" name="Google Shape;20986;p69"/>
            <p:cNvSpPr/>
            <p:nvPr/>
          </p:nvSpPr>
          <p:spPr>
            <a:xfrm>
              <a:off x="3248400" y="3596365"/>
              <a:ext cx="55130" cy="40214"/>
            </a:xfrm>
            <a:custGeom>
              <a:avLst/>
              <a:gdLst/>
              <a:ahLst/>
              <a:cxnLst/>
              <a:rect l="l" t="t" r="r" b="b"/>
              <a:pathLst>
                <a:path w="2103" h="1534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7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1" y="603"/>
                    <a:pt x="409" y="578"/>
                    <a:pt x="348" y="578"/>
                  </a:cubicBezTo>
                  <a:cubicBezTo>
                    <a:pt x="165" y="578"/>
                    <a:pt x="1" y="811"/>
                    <a:pt x="164" y="996"/>
                  </a:cubicBezTo>
                  <a:lnTo>
                    <a:pt x="582" y="1458"/>
                  </a:lnTo>
                  <a:cubicBezTo>
                    <a:pt x="626" y="1501"/>
                    <a:pt x="698" y="1530"/>
                    <a:pt x="770" y="1530"/>
                  </a:cubicBezTo>
                  <a:cubicBezTo>
                    <a:pt x="783" y="1533"/>
                    <a:pt x="794" y="1534"/>
                    <a:pt x="806" y="1534"/>
                  </a:cubicBezTo>
                  <a:cubicBezTo>
                    <a:pt x="862" y="1534"/>
                    <a:pt x="910" y="1506"/>
                    <a:pt x="958" y="1458"/>
                  </a:cubicBezTo>
                  <a:lnTo>
                    <a:pt x="1939" y="419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7" name="Google Shape;20987;p69"/>
            <p:cNvSpPr/>
            <p:nvPr/>
          </p:nvSpPr>
          <p:spPr>
            <a:xfrm>
              <a:off x="3438878" y="3642136"/>
              <a:ext cx="168038" cy="88292"/>
            </a:xfrm>
            <a:custGeom>
              <a:avLst/>
              <a:gdLst/>
              <a:ahLst/>
              <a:cxnLst/>
              <a:rect l="l" t="t" r="r" b="b"/>
              <a:pathLst>
                <a:path w="6410" h="3368" extrusionOk="0">
                  <a:moveTo>
                    <a:pt x="2440" y="1"/>
                  </a:moveTo>
                  <a:lnTo>
                    <a:pt x="982" y="592"/>
                  </a:lnTo>
                  <a:cubicBezTo>
                    <a:pt x="837" y="636"/>
                    <a:pt x="707" y="722"/>
                    <a:pt x="592" y="809"/>
                  </a:cubicBezTo>
                  <a:lnTo>
                    <a:pt x="549" y="838"/>
                  </a:lnTo>
                  <a:lnTo>
                    <a:pt x="534" y="867"/>
                  </a:lnTo>
                  <a:lnTo>
                    <a:pt x="520" y="881"/>
                  </a:lnTo>
                  <a:lnTo>
                    <a:pt x="476" y="910"/>
                  </a:lnTo>
                  <a:cubicBezTo>
                    <a:pt x="217" y="1170"/>
                    <a:pt x="58" y="1502"/>
                    <a:pt x="0" y="1877"/>
                  </a:cubicBezTo>
                  <a:lnTo>
                    <a:pt x="0" y="1935"/>
                  </a:lnTo>
                  <a:lnTo>
                    <a:pt x="0" y="1949"/>
                  </a:lnTo>
                  <a:lnTo>
                    <a:pt x="0" y="2007"/>
                  </a:lnTo>
                  <a:lnTo>
                    <a:pt x="0" y="2036"/>
                  </a:lnTo>
                  <a:lnTo>
                    <a:pt x="0" y="2050"/>
                  </a:lnTo>
                  <a:lnTo>
                    <a:pt x="0" y="2123"/>
                  </a:lnTo>
                  <a:lnTo>
                    <a:pt x="0" y="2354"/>
                  </a:lnTo>
                  <a:lnTo>
                    <a:pt x="0" y="3061"/>
                  </a:lnTo>
                  <a:cubicBezTo>
                    <a:pt x="13" y="3232"/>
                    <a:pt x="147" y="3368"/>
                    <a:pt x="313" y="3368"/>
                  </a:cubicBezTo>
                  <a:cubicBezTo>
                    <a:pt x="329" y="3368"/>
                    <a:pt x="345" y="3367"/>
                    <a:pt x="361" y="3364"/>
                  </a:cubicBezTo>
                  <a:lnTo>
                    <a:pt x="6049" y="3364"/>
                  </a:lnTo>
                  <a:cubicBezTo>
                    <a:pt x="6065" y="3367"/>
                    <a:pt x="6081" y="3368"/>
                    <a:pt x="6097" y="3368"/>
                  </a:cubicBezTo>
                  <a:cubicBezTo>
                    <a:pt x="6265" y="3368"/>
                    <a:pt x="6409" y="3232"/>
                    <a:pt x="6409" y="3061"/>
                  </a:cubicBezTo>
                  <a:lnTo>
                    <a:pt x="6409" y="2354"/>
                  </a:lnTo>
                  <a:lnTo>
                    <a:pt x="6409" y="2123"/>
                  </a:lnTo>
                  <a:lnTo>
                    <a:pt x="6337" y="2123"/>
                  </a:lnTo>
                  <a:lnTo>
                    <a:pt x="6337" y="2050"/>
                  </a:lnTo>
                  <a:lnTo>
                    <a:pt x="6337" y="2036"/>
                  </a:lnTo>
                  <a:lnTo>
                    <a:pt x="6337" y="2007"/>
                  </a:lnTo>
                  <a:lnTo>
                    <a:pt x="6337" y="1949"/>
                  </a:lnTo>
                  <a:lnTo>
                    <a:pt x="6337" y="1935"/>
                  </a:lnTo>
                  <a:lnTo>
                    <a:pt x="6337" y="1877"/>
                  </a:lnTo>
                  <a:cubicBezTo>
                    <a:pt x="6294" y="1502"/>
                    <a:pt x="6121" y="1170"/>
                    <a:pt x="5861" y="910"/>
                  </a:cubicBezTo>
                  <a:lnTo>
                    <a:pt x="5818" y="881"/>
                  </a:lnTo>
                  <a:lnTo>
                    <a:pt x="5803" y="867"/>
                  </a:lnTo>
                  <a:lnTo>
                    <a:pt x="5789" y="838"/>
                  </a:lnTo>
                  <a:lnTo>
                    <a:pt x="5745" y="809"/>
                  </a:lnTo>
                  <a:cubicBezTo>
                    <a:pt x="5630" y="722"/>
                    <a:pt x="5500" y="636"/>
                    <a:pt x="5356" y="592"/>
                  </a:cubicBezTo>
                  <a:lnTo>
                    <a:pt x="3898" y="1"/>
                  </a:lnTo>
                  <a:lnTo>
                    <a:pt x="3537" y="376"/>
                  </a:lnTo>
                  <a:lnTo>
                    <a:pt x="3176" y="737"/>
                  </a:lnTo>
                  <a:lnTo>
                    <a:pt x="2801" y="376"/>
                  </a:lnTo>
                  <a:lnTo>
                    <a:pt x="2440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8" name="Google Shape;20988;p69"/>
            <p:cNvSpPr/>
            <p:nvPr/>
          </p:nvSpPr>
          <p:spPr>
            <a:xfrm>
              <a:off x="3436965" y="3642529"/>
              <a:ext cx="68526" cy="87899"/>
            </a:xfrm>
            <a:custGeom>
              <a:avLst/>
              <a:gdLst/>
              <a:ahLst/>
              <a:cxnLst/>
              <a:rect l="l" t="t" r="r" b="b"/>
              <a:pathLst>
                <a:path w="2614" h="3353" extrusionOk="0">
                  <a:moveTo>
                    <a:pt x="2469" y="0"/>
                  </a:moveTo>
                  <a:lnTo>
                    <a:pt x="1026" y="563"/>
                  </a:lnTo>
                  <a:cubicBezTo>
                    <a:pt x="405" y="808"/>
                    <a:pt x="1" y="1429"/>
                    <a:pt x="30" y="2108"/>
                  </a:cubicBezTo>
                  <a:lnTo>
                    <a:pt x="30" y="3046"/>
                  </a:lnTo>
                  <a:cubicBezTo>
                    <a:pt x="30" y="3217"/>
                    <a:pt x="174" y="3353"/>
                    <a:pt x="343" y="3353"/>
                  </a:cubicBezTo>
                  <a:cubicBezTo>
                    <a:pt x="358" y="3353"/>
                    <a:pt x="375" y="3352"/>
                    <a:pt x="391" y="3349"/>
                  </a:cubicBezTo>
                  <a:lnTo>
                    <a:pt x="463" y="3349"/>
                  </a:lnTo>
                  <a:lnTo>
                    <a:pt x="463" y="2108"/>
                  </a:lnTo>
                  <a:cubicBezTo>
                    <a:pt x="434" y="1429"/>
                    <a:pt x="838" y="808"/>
                    <a:pt x="1459" y="563"/>
                  </a:cubicBezTo>
                  <a:lnTo>
                    <a:pt x="2614" y="116"/>
                  </a:lnTo>
                  <a:lnTo>
                    <a:pt x="246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9" name="Google Shape;20989;p69"/>
            <p:cNvSpPr/>
            <p:nvPr/>
          </p:nvSpPr>
          <p:spPr>
            <a:xfrm>
              <a:off x="3468003" y="3503249"/>
              <a:ext cx="106354" cy="74975"/>
            </a:xfrm>
            <a:custGeom>
              <a:avLst/>
              <a:gdLst/>
              <a:ahLst/>
              <a:cxnLst/>
              <a:rect l="l" t="t" r="r" b="b"/>
              <a:pathLst>
                <a:path w="4057" h="2860" extrusionOk="0">
                  <a:moveTo>
                    <a:pt x="3581" y="2440"/>
                  </a:moveTo>
                  <a:lnTo>
                    <a:pt x="3564" y="2457"/>
                  </a:lnTo>
                  <a:lnTo>
                    <a:pt x="3564" y="2457"/>
                  </a:lnTo>
                  <a:lnTo>
                    <a:pt x="3566" y="2455"/>
                  </a:lnTo>
                  <a:lnTo>
                    <a:pt x="3581" y="2440"/>
                  </a:lnTo>
                  <a:close/>
                  <a:moveTo>
                    <a:pt x="3552" y="2455"/>
                  </a:moveTo>
                  <a:lnTo>
                    <a:pt x="3552" y="2469"/>
                  </a:lnTo>
                  <a:lnTo>
                    <a:pt x="3552" y="2484"/>
                  </a:lnTo>
                  <a:lnTo>
                    <a:pt x="3537" y="2513"/>
                  </a:lnTo>
                  <a:lnTo>
                    <a:pt x="3552" y="2469"/>
                  </a:lnTo>
                  <a:lnTo>
                    <a:pt x="3508" y="2498"/>
                  </a:lnTo>
                  <a:lnTo>
                    <a:pt x="3508" y="2498"/>
                  </a:lnTo>
                  <a:lnTo>
                    <a:pt x="3552" y="2455"/>
                  </a:lnTo>
                  <a:close/>
                  <a:moveTo>
                    <a:pt x="1949" y="1"/>
                  </a:moveTo>
                  <a:cubicBezTo>
                    <a:pt x="867" y="1"/>
                    <a:pt x="1" y="867"/>
                    <a:pt x="1" y="1935"/>
                  </a:cubicBezTo>
                  <a:lnTo>
                    <a:pt x="1" y="2859"/>
                  </a:lnTo>
                  <a:cubicBezTo>
                    <a:pt x="1" y="2859"/>
                    <a:pt x="448" y="2816"/>
                    <a:pt x="506" y="2599"/>
                  </a:cubicBezTo>
                  <a:cubicBezTo>
                    <a:pt x="520" y="2570"/>
                    <a:pt x="535" y="2556"/>
                    <a:pt x="549" y="2527"/>
                  </a:cubicBezTo>
                  <a:cubicBezTo>
                    <a:pt x="795" y="2527"/>
                    <a:pt x="1964" y="2513"/>
                    <a:pt x="2642" y="1704"/>
                  </a:cubicBezTo>
                  <a:cubicBezTo>
                    <a:pt x="2787" y="2094"/>
                    <a:pt x="3104" y="2397"/>
                    <a:pt x="3508" y="2513"/>
                  </a:cubicBezTo>
                  <a:cubicBezTo>
                    <a:pt x="3523" y="2541"/>
                    <a:pt x="3537" y="2570"/>
                    <a:pt x="3552" y="2585"/>
                  </a:cubicBezTo>
                  <a:cubicBezTo>
                    <a:pt x="3610" y="2801"/>
                    <a:pt x="4057" y="2845"/>
                    <a:pt x="4057" y="2845"/>
                  </a:cubicBezTo>
                  <a:lnTo>
                    <a:pt x="4057" y="1935"/>
                  </a:lnTo>
                  <a:cubicBezTo>
                    <a:pt x="4043" y="867"/>
                    <a:pt x="3176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0" name="Google Shape;20990;p69"/>
            <p:cNvSpPr/>
            <p:nvPr/>
          </p:nvSpPr>
          <p:spPr>
            <a:xfrm>
              <a:off x="3468003" y="3502882"/>
              <a:ext cx="57542" cy="74949"/>
            </a:xfrm>
            <a:custGeom>
              <a:avLst/>
              <a:gdLst/>
              <a:ahLst/>
              <a:cxnLst/>
              <a:rect l="l" t="t" r="r" b="b"/>
              <a:pathLst>
                <a:path w="2195" h="2859" extrusionOk="0">
                  <a:moveTo>
                    <a:pt x="1949" y="0"/>
                  </a:moveTo>
                  <a:cubicBezTo>
                    <a:pt x="881" y="0"/>
                    <a:pt x="1" y="881"/>
                    <a:pt x="1" y="1949"/>
                  </a:cubicBezTo>
                  <a:lnTo>
                    <a:pt x="1" y="2859"/>
                  </a:lnTo>
                  <a:cubicBezTo>
                    <a:pt x="116" y="2844"/>
                    <a:pt x="232" y="2815"/>
                    <a:pt x="347" y="2772"/>
                  </a:cubicBezTo>
                  <a:lnTo>
                    <a:pt x="347" y="2454"/>
                  </a:lnTo>
                  <a:lnTo>
                    <a:pt x="347" y="1949"/>
                  </a:lnTo>
                  <a:cubicBezTo>
                    <a:pt x="347" y="910"/>
                    <a:pt x="1155" y="58"/>
                    <a:pt x="2195" y="0"/>
                  </a:cubicBezTo>
                  <a:close/>
                </a:path>
              </a:pathLst>
            </a:custGeom>
            <a:solidFill>
              <a:srgbClr val="6075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1" name="Google Shape;20991;p69"/>
            <p:cNvSpPr/>
            <p:nvPr/>
          </p:nvSpPr>
          <p:spPr>
            <a:xfrm>
              <a:off x="3559598" y="3570386"/>
              <a:ext cx="23489" cy="31143"/>
            </a:xfrm>
            <a:custGeom>
              <a:avLst/>
              <a:gdLst/>
              <a:ahLst/>
              <a:cxnLst/>
              <a:rect l="l" t="t" r="r" b="b"/>
              <a:pathLst>
                <a:path w="896" h="1188" extrusionOk="0">
                  <a:moveTo>
                    <a:pt x="250" y="0"/>
                  </a:moveTo>
                  <a:cubicBezTo>
                    <a:pt x="116" y="0"/>
                    <a:pt x="0" y="104"/>
                    <a:pt x="0" y="240"/>
                  </a:cubicBezTo>
                  <a:lnTo>
                    <a:pt x="0" y="948"/>
                  </a:lnTo>
                  <a:cubicBezTo>
                    <a:pt x="0" y="1084"/>
                    <a:pt x="116" y="1188"/>
                    <a:pt x="250" y="1188"/>
                  </a:cubicBezTo>
                  <a:cubicBezTo>
                    <a:pt x="272" y="1188"/>
                    <a:pt x="295" y="1185"/>
                    <a:pt x="318" y="1179"/>
                  </a:cubicBezTo>
                  <a:cubicBezTo>
                    <a:pt x="361" y="1164"/>
                    <a:pt x="419" y="1135"/>
                    <a:pt x="462" y="1121"/>
                  </a:cubicBezTo>
                  <a:cubicBezTo>
                    <a:pt x="505" y="1078"/>
                    <a:pt x="549" y="1034"/>
                    <a:pt x="592" y="1005"/>
                  </a:cubicBezTo>
                  <a:cubicBezTo>
                    <a:pt x="895" y="673"/>
                    <a:pt x="751" y="139"/>
                    <a:pt x="318" y="9"/>
                  </a:cubicBezTo>
                  <a:cubicBezTo>
                    <a:pt x="295" y="3"/>
                    <a:pt x="272" y="0"/>
                    <a:pt x="250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2" name="Google Shape;20992;p69"/>
            <p:cNvSpPr/>
            <p:nvPr/>
          </p:nvSpPr>
          <p:spPr>
            <a:xfrm>
              <a:off x="3459300" y="3570596"/>
              <a:ext cx="23489" cy="31065"/>
            </a:xfrm>
            <a:custGeom>
              <a:avLst/>
              <a:gdLst/>
              <a:ahLst/>
              <a:cxnLst/>
              <a:rect l="l" t="t" r="r" b="b"/>
              <a:pathLst>
                <a:path w="896" h="1185" extrusionOk="0">
                  <a:moveTo>
                    <a:pt x="658" y="1"/>
                  </a:moveTo>
                  <a:cubicBezTo>
                    <a:pt x="631" y="1"/>
                    <a:pt x="604" y="6"/>
                    <a:pt x="578" y="16"/>
                  </a:cubicBezTo>
                  <a:cubicBezTo>
                    <a:pt x="1" y="189"/>
                    <a:pt x="1" y="997"/>
                    <a:pt x="578" y="1171"/>
                  </a:cubicBezTo>
                  <a:cubicBezTo>
                    <a:pt x="604" y="1180"/>
                    <a:pt x="631" y="1185"/>
                    <a:pt x="656" y="1185"/>
                  </a:cubicBezTo>
                  <a:cubicBezTo>
                    <a:pt x="785" y="1185"/>
                    <a:pt x="896" y="1072"/>
                    <a:pt x="896" y="940"/>
                  </a:cubicBezTo>
                  <a:lnTo>
                    <a:pt x="896" y="247"/>
                  </a:lnTo>
                  <a:cubicBezTo>
                    <a:pt x="896" y="160"/>
                    <a:pt x="852" y="88"/>
                    <a:pt x="795" y="45"/>
                  </a:cubicBezTo>
                  <a:cubicBezTo>
                    <a:pt x="757" y="17"/>
                    <a:pt x="708" y="1"/>
                    <a:pt x="65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3" name="Google Shape;20993;p69"/>
            <p:cNvSpPr/>
            <p:nvPr/>
          </p:nvSpPr>
          <p:spPr>
            <a:xfrm>
              <a:off x="3501689" y="3624887"/>
              <a:ext cx="39008" cy="44146"/>
            </a:xfrm>
            <a:custGeom>
              <a:avLst/>
              <a:gdLst/>
              <a:ahLst/>
              <a:cxnLst/>
              <a:rect l="l" t="t" r="r" b="b"/>
              <a:pathLst>
                <a:path w="1488" h="1684" extrusionOk="0">
                  <a:moveTo>
                    <a:pt x="241" y="1"/>
                  </a:moveTo>
                  <a:cubicBezTo>
                    <a:pt x="109" y="1"/>
                    <a:pt x="0" y="115"/>
                    <a:pt x="0" y="240"/>
                  </a:cubicBezTo>
                  <a:lnTo>
                    <a:pt x="0" y="962"/>
                  </a:lnTo>
                  <a:cubicBezTo>
                    <a:pt x="0" y="1019"/>
                    <a:pt x="29" y="1092"/>
                    <a:pt x="73" y="1135"/>
                  </a:cubicBezTo>
                  <a:lnTo>
                    <a:pt x="563" y="1611"/>
                  </a:lnTo>
                  <a:cubicBezTo>
                    <a:pt x="607" y="1655"/>
                    <a:pt x="679" y="1684"/>
                    <a:pt x="737" y="1684"/>
                  </a:cubicBezTo>
                  <a:cubicBezTo>
                    <a:pt x="809" y="1684"/>
                    <a:pt x="867" y="1655"/>
                    <a:pt x="924" y="1611"/>
                  </a:cubicBezTo>
                  <a:lnTo>
                    <a:pt x="1430" y="1077"/>
                  </a:lnTo>
                  <a:cubicBezTo>
                    <a:pt x="1473" y="1034"/>
                    <a:pt x="1487" y="976"/>
                    <a:pt x="1487" y="918"/>
                  </a:cubicBezTo>
                  <a:lnTo>
                    <a:pt x="1487" y="240"/>
                  </a:lnTo>
                  <a:cubicBezTo>
                    <a:pt x="1487" y="168"/>
                    <a:pt x="1458" y="125"/>
                    <a:pt x="1415" y="81"/>
                  </a:cubicBezTo>
                  <a:cubicBezTo>
                    <a:pt x="1357" y="38"/>
                    <a:pt x="1300" y="9"/>
                    <a:pt x="1227" y="9"/>
                  </a:cubicBezTo>
                  <a:lnTo>
                    <a:pt x="1184" y="9"/>
                  </a:lnTo>
                  <a:cubicBezTo>
                    <a:pt x="1097" y="23"/>
                    <a:pt x="996" y="38"/>
                    <a:pt x="895" y="38"/>
                  </a:cubicBezTo>
                  <a:lnTo>
                    <a:pt x="592" y="38"/>
                  </a:lnTo>
                  <a:cubicBezTo>
                    <a:pt x="491" y="38"/>
                    <a:pt x="390" y="23"/>
                    <a:pt x="304" y="9"/>
                  </a:cubicBezTo>
                  <a:cubicBezTo>
                    <a:pt x="282" y="3"/>
                    <a:pt x="262" y="1"/>
                    <a:pt x="24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4" name="Google Shape;20994;p69"/>
            <p:cNvSpPr/>
            <p:nvPr/>
          </p:nvSpPr>
          <p:spPr>
            <a:xfrm>
              <a:off x="3501689" y="3625385"/>
              <a:ext cx="24249" cy="44015"/>
            </a:xfrm>
            <a:custGeom>
              <a:avLst/>
              <a:gdLst/>
              <a:ahLst/>
              <a:cxnLst/>
              <a:rect l="l" t="t" r="r" b="b"/>
              <a:pathLst>
                <a:path w="925" h="1679" extrusionOk="0">
                  <a:moveTo>
                    <a:pt x="241" y="0"/>
                  </a:moveTo>
                  <a:cubicBezTo>
                    <a:pt x="105" y="0"/>
                    <a:pt x="0" y="108"/>
                    <a:pt x="0" y="250"/>
                  </a:cubicBezTo>
                  <a:lnTo>
                    <a:pt x="0" y="957"/>
                  </a:lnTo>
                  <a:cubicBezTo>
                    <a:pt x="0" y="1029"/>
                    <a:pt x="29" y="1087"/>
                    <a:pt x="73" y="1130"/>
                  </a:cubicBezTo>
                  <a:lnTo>
                    <a:pt x="563" y="1621"/>
                  </a:lnTo>
                  <a:cubicBezTo>
                    <a:pt x="607" y="1665"/>
                    <a:pt x="679" y="1679"/>
                    <a:pt x="737" y="1679"/>
                  </a:cubicBezTo>
                  <a:cubicBezTo>
                    <a:pt x="809" y="1679"/>
                    <a:pt x="867" y="1650"/>
                    <a:pt x="924" y="1607"/>
                  </a:cubicBezTo>
                  <a:cubicBezTo>
                    <a:pt x="867" y="1592"/>
                    <a:pt x="823" y="1578"/>
                    <a:pt x="780" y="1549"/>
                  </a:cubicBezTo>
                  <a:lnTo>
                    <a:pt x="289" y="1058"/>
                  </a:lnTo>
                  <a:cubicBezTo>
                    <a:pt x="246" y="1015"/>
                    <a:pt x="217" y="957"/>
                    <a:pt x="217" y="885"/>
                  </a:cubicBezTo>
                  <a:lnTo>
                    <a:pt x="217" y="178"/>
                  </a:lnTo>
                  <a:cubicBezTo>
                    <a:pt x="217" y="106"/>
                    <a:pt x="246" y="48"/>
                    <a:pt x="289" y="4"/>
                  </a:cubicBezTo>
                  <a:cubicBezTo>
                    <a:pt x="273" y="1"/>
                    <a:pt x="256" y="0"/>
                    <a:pt x="241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5" name="Google Shape;20995;p69"/>
            <p:cNvSpPr/>
            <p:nvPr/>
          </p:nvSpPr>
          <p:spPr>
            <a:xfrm>
              <a:off x="3479354" y="3547133"/>
              <a:ext cx="83652" cy="89367"/>
            </a:xfrm>
            <a:custGeom>
              <a:avLst/>
              <a:gdLst/>
              <a:ahLst/>
              <a:cxnLst/>
              <a:rect l="l" t="t" r="r" b="b"/>
              <a:pathLst>
                <a:path w="319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80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47" y="3408"/>
                  </a:lnTo>
                  <a:cubicBezTo>
                    <a:pt x="2541" y="3408"/>
                    <a:pt x="3191" y="2758"/>
                    <a:pt x="3191" y="1965"/>
                  </a:cubicBezTo>
                  <a:lnTo>
                    <a:pt x="3191" y="925"/>
                  </a:lnTo>
                  <a:cubicBezTo>
                    <a:pt x="3191" y="824"/>
                    <a:pt x="3119" y="738"/>
                    <a:pt x="3032" y="694"/>
                  </a:cubicBezTo>
                  <a:cubicBezTo>
                    <a:pt x="3003" y="680"/>
                    <a:pt x="2974" y="665"/>
                    <a:pt x="2946" y="665"/>
                  </a:cubicBezTo>
                  <a:cubicBezTo>
                    <a:pt x="2657" y="550"/>
                    <a:pt x="2426" y="333"/>
                    <a:pt x="2296" y="74"/>
                  </a:cubicBez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6" name="Google Shape;20996;p69"/>
            <p:cNvSpPr/>
            <p:nvPr/>
          </p:nvSpPr>
          <p:spPr>
            <a:xfrm>
              <a:off x="3479354" y="3547133"/>
              <a:ext cx="60583" cy="89367"/>
            </a:xfrm>
            <a:custGeom>
              <a:avLst/>
              <a:gdLst/>
              <a:ahLst/>
              <a:cxnLst/>
              <a:rect l="l" t="t" r="r" b="b"/>
              <a:pathLst>
                <a:path w="231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65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33" y="3408"/>
                  </a:lnTo>
                  <a:cubicBezTo>
                    <a:pt x="939" y="3408"/>
                    <a:pt x="304" y="2758"/>
                    <a:pt x="304" y="1965"/>
                  </a:cubicBezTo>
                  <a:lnTo>
                    <a:pt x="304" y="969"/>
                  </a:lnTo>
                  <a:cubicBezTo>
                    <a:pt x="304" y="839"/>
                    <a:pt x="405" y="738"/>
                    <a:pt x="520" y="723"/>
                  </a:cubicBezTo>
                  <a:cubicBezTo>
                    <a:pt x="650" y="709"/>
                    <a:pt x="780" y="694"/>
                    <a:pt x="910" y="680"/>
                  </a:cubicBezTo>
                  <a:cubicBezTo>
                    <a:pt x="1415" y="579"/>
                    <a:pt x="1892" y="391"/>
                    <a:pt x="2310" y="117"/>
                  </a:cubicBezTo>
                  <a:lnTo>
                    <a:pt x="2296" y="74"/>
                  </a:ln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97" name="Google Shape;20997;p69"/>
          <p:cNvGrpSpPr/>
          <p:nvPr/>
        </p:nvGrpSpPr>
        <p:grpSpPr>
          <a:xfrm>
            <a:off x="3327229" y="1499899"/>
            <a:ext cx="234650" cy="378440"/>
            <a:chOff x="3327229" y="1499899"/>
            <a:chExt cx="234650" cy="378440"/>
          </a:xfrm>
        </p:grpSpPr>
        <p:sp>
          <p:nvSpPr>
            <p:cNvPr id="20998" name="Google Shape;20998;p69"/>
            <p:cNvSpPr/>
            <p:nvPr/>
          </p:nvSpPr>
          <p:spPr>
            <a:xfrm>
              <a:off x="3327229" y="1553613"/>
              <a:ext cx="180543" cy="324725"/>
            </a:xfrm>
            <a:custGeom>
              <a:avLst/>
              <a:gdLst/>
              <a:ahLst/>
              <a:cxnLst/>
              <a:rect l="l" t="t" r="r" b="b"/>
              <a:pathLst>
                <a:path w="6887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6193" y="12386"/>
                  </a:lnTo>
                  <a:cubicBezTo>
                    <a:pt x="6569" y="12386"/>
                    <a:pt x="6886" y="12083"/>
                    <a:pt x="6886" y="11708"/>
                  </a:cubicBezTo>
                  <a:lnTo>
                    <a:pt x="6886" y="708"/>
                  </a:lnTo>
                  <a:cubicBezTo>
                    <a:pt x="6886" y="318"/>
                    <a:pt x="6583" y="1"/>
                    <a:pt x="6193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9" name="Google Shape;20999;p69"/>
            <p:cNvSpPr/>
            <p:nvPr/>
          </p:nvSpPr>
          <p:spPr>
            <a:xfrm>
              <a:off x="3327229" y="1553613"/>
              <a:ext cx="42023" cy="324725"/>
            </a:xfrm>
            <a:custGeom>
              <a:avLst/>
              <a:gdLst/>
              <a:ahLst/>
              <a:cxnLst/>
              <a:rect l="l" t="t" r="r" b="b"/>
              <a:pathLst>
                <a:path w="1603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1603" y="12386"/>
                  </a:lnTo>
                  <a:cubicBezTo>
                    <a:pt x="1228" y="12386"/>
                    <a:pt x="925" y="12083"/>
                    <a:pt x="925" y="11693"/>
                  </a:cubicBezTo>
                  <a:lnTo>
                    <a:pt x="925" y="694"/>
                  </a:lnTo>
                  <a:cubicBezTo>
                    <a:pt x="925" y="318"/>
                    <a:pt x="1228" y="1"/>
                    <a:pt x="1603" y="1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0" name="Google Shape;21000;p69"/>
            <p:cNvSpPr/>
            <p:nvPr/>
          </p:nvSpPr>
          <p:spPr>
            <a:xfrm>
              <a:off x="3339340" y="1577836"/>
              <a:ext cx="156320" cy="252450"/>
            </a:xfrm>
            <a:custGeom>
              <a:avLst/>
              <a:gdLst/>
              <a:ahLst/>
              <a:cxnLst/>
              <a:rect l="l" t="t" r="r" b="b"/>
              <a:pathLst>
                <a:path w="5963" h="9630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9398"/>
                  </a:lnTo>
                  <a:cubicBezTo>
                    <a:pt x="1" y="9528"/>
                    <a:pt x="102" y="9629"/>
                    <a:pt x="232" y="9629"/>
                  </a:cubicBezTo>
                  <a:lnTo>
                    <a:pt x="5731" y="9629"/>
                  </a:lnTo>
                  <a:cubicBezTo>
                    <a:pt x="5861" y="9629"/>
                    <a:pt x="5962" y="9528"/>
                    <a:pt x="5962" y="9398"/>
                  </a:cubicBezTo>
                  <a:lnTo>
                    <a:pt x="5962" y="232"/>
                  </a:lnTo>
                  <a:cubicBezTo>
                    <a:pt x="5962" y="102"/>
                    <a:pt x="5861" y="1"/>
                    <a:pt x="57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1" name="Google Shape;21001;p69"/>
            <p:cNvSpPr/>
            <p:nvPr/>
          </p:nvSpPr>
          <p:spPr>
            <a:xfrm>
              <a:off x="3339340" y="1596187"/>
              <a:ext cx="156320" cy="167960"/>
            </a:xfrm>
            <a:custGeom>
              <a:avLst/>
              <a:gdLst/>
              <a:ahLst/>
              <a:cxnLst/>
              <a:rect l="l" t="t" r="r" b="b"/>
              <a:pathLst>
                <a:path w="5963" h="6407" extrusionOk="0">
                  <a:moveTo>
                    <a:pt x="2982" y="1"/>
                  </a:moveTo>
                  <a:cubicBezTo>
                    <a:pt x="1762" y="1"/>
                    <a:pt x="542" y="672"/>
                    <a:pt x="1" y="2015"/>
                  </a:cubicBezTo>
                  <a:lnTo>
                    <a:pt x="1" y="4382"/>
                  </a:lnTo>
                  <a:cubicBezTo>
                    <a:pt x="542" y="5732"/>
                    <a:pt x="1762" y="6406"/>
                    <a:pt x="2982" y="6406"/>
                  </a:cubicBezTo>
                  <a:cubicBezTo>
                    <a:pt x="4201" y="6406"/>
                    <a:pt x="5421" y="5732"/>
                    <a:pt x="5962" y="4382"/>
                  </a:cubicBezTo>
                  <a:lnTo>
                    <a:pt x="5962" y="2015"/>
                  </a:lnTo>
                  <a:cubicBezTo>
                    <a:pt x="5421" y="672"/>
                    <a:pt x="4201" y="1"/>
                    <a:pt x="2982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2" name="Google Shape;21002;p69"/>
            <p:cNvSpPr/>
            <p:nvPr/>
          </p:nvSpPr>
          <p:spPr>
            <a:xfrm>
              <a:off x="3441526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3" y="1"/>
                    <a:pt x="0" y="304"/>
                    <a:pt x="0" y="694"/>
                  </a:cubicBezTo>
                  <a:cubicBezTo>
                    <a:pt x="0" y="1069"/>
                    <a:pt x="303" y="1372"/>
                    <a:pt x="679" y="1372"/>
                  </a:cubicBezTo>
                  <a:cubicBezTo>
                    <a:pt x="1068" y="1372"/>
                    <a:pt x="1372" y="1069"/>
                    <a:pt x="1372" y="694"/>
                  </a:cubicBezTo>
                  <a:cubicBezTo>
                    <a:pt x="1372" y="304"/>
                    <a:pt x="1068" y="1"/>
                    <a:pt x="679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3" name="Google Shape;21003;p69"/>
            <p:cNvSpPr/>
            <p:nvPr/>
          </p:nvSpPr>
          <p:spPr>
            <a:xfrm>
              <a:off x="3357507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4" y="1"/>
                    <a:pt x="0" y="304"/>
                    <a:pt x="0" y="694"/>
                  </a:cubicBezTo>
                  <a:cubicBezTo>
                    <a:pt x="0" y="1069"/>
                    <a:pt x="304" y="1372"/>
                    <a:pt x="679" y="1372"/>
                  </a:cubicBezTo>
                  <a:cubicBezTo>
                    <a:pt x="1069" y="1372"/>
                    <a:pt x="1372" y="1069"/>
                    <a:pt x="1372" y="694"/>
                  </a:cubicBezTo>
                  <a:cubicBezTo>
                    <a:pt x="1372" y="304"/>
                    <a:pt x="1069" y="1"/>
                    <a:pt x="679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4" name="Google Shape;21004;p69"/>
            <p:cNvSpPr/>
            <p:nvPr/>
          </p:nvSpPr>
          <p:spPr>
            <a:xfrm>
              <a:off x="3357507" y="1619859"/>
              <a:ext cx="119986" cy="120353"/>
            </a:xfrm>
            <a:custGeom>
              <a:avLst/>
              <a:gdLst/>
              <a:ahLst/>
              <a:cxnLst/>
              <a:rect l="l" t="t" r="r" b="b"/>
              <a:pathLst>
                <a:path w="4577" h="4591" extrusionOk="0">
                  <a:moveTo>
                    <a:pt x="2281" y="0"/>
                  </a:moveTo>
                  <a:cubicBezTo>
                    <a:pt x="1025" y="0"/>
                    <a:pt x="0" y="1039"/>
                    <a:pt x="0" y="2295"/>
                  </a:cubicBezTo>
                  <a:cubicBezTo>
                    <a:pt x="0" y="3566"/>
                    <a:pt x="1025" y="4590"/>
                    <a:pt x="2281" y="4590"/>
                  </a:cubicBezTo>
                  <a:cubicBezTo>
                    <a:pt x="3552" y="4590"/>
                    <a:pt x="4577" y="3566"/>
                    <a:pt x="4577" y="2295"/>
                  </a:cubicBezTo>
                  <a:cubicBezTo>
                    <a:pt x="4577" y="1039"/>
                    <a:pt x="3552" y="0"/>
                    <a:pt x="22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5" name="Google Shape;21005;p69"/>
            <p:cNvSpPr/>
            <p:nvPr/>
          </p:nvSpPr>
          <p:spPr>
            <a:xfrm>
              <a:off x="3366210" y="1846907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347" y="0"/>
                  </a:moveTo>
                  <a:cubicBezTo>
                    <a:pt x="0" y="29"/>
                    <a:pt x="0" y="534"/>
                    <a:pt x="347" y="563"/>
                  </a:cubicBezTo>
                  <a:lnTo>
                    <a:pt x="578" y="563"/>
                  </a:lnTo>
                  <a:cubicBezTo>
                    <a:pt x="924" y="534"/>
                    <a:pt x="924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6" name="Google Shape;21006;p69"/>
            <p:cNvSpPr/>
            <p:nvPr/>
          </p:nvSpPr>
          <p:spPr>
            <a:xfrm>
              <a:off x="3444174" y="1846907"/>
              <a:ext cx="24616" cy="14785"/>
            </a:xfrm>
            <a:custGeom>
              <a:avLst/>
              <a:gdLst/>
              <a:ahLst/>
              <a:cxnLst/>
              <a:rect l="l" t="t" r="r" b="b"/>
              <a:pathLst>
                <a:path w="939" h="564" extrusionOk="0">
                  <a:moveTo>
                    <a:pt x="361" y="0"/>
                  </a:moveTo>
                  <a:cubicBezTo>
                    <a:pt x="0" y="29"/>
                    <a:pt x="0" y="534"/>
                    <a:pt x="361" y="563"/>
                  </a:cubicBezTo>
                  <a:lnTo>
                    <a:pt x="578" y="563"/>
                  </a:lnTo>
                  <a:cubicBezTo>
                    <a:pt x="939" y="534"/>
                    <a:pt x="939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7" name="Google Shape;21007;p69"/>
            <p:cNvSpPr/>
            <p:nvPr/>
          </p:nvSpPr>
          <p:spPr>
            <a:xfrm>
              <a:off x="3396095" y="1846907"/>
              <a:ext cx="42809" cy="14785"/>
            </a:xfrm>
            <a:custGeom>
              <a:avLst/>
              <a:gdLst/>
              <a:ahLst/>
              <a:cxnLst/>
              <a:rect l="l" t="t" r="r" b="b"/>
              <a:pathLst>
                <a:path w="1633" h="564" extrusionOk="0">
                  <a:moveTo>
                    <a:pt x="362" y="0"/>
                  </a:moveTo>
                  <a:cubicBezTo>
                    <a:pt x="1" y="29"/>
                    <a:pt x="1" y="534"/>
                    <a:pt x="362" y="563"/>
                  </a:cubicBezTo>
                  <a:lnTo>
                    <a:pt x="1271" y="563"/>
                  </a:lnTo>
                  <a:cubicBezTo>
                    <a:pt x="1632" y="534"/>
                    <a:pt x="1632" y="29"/>
                    <a:pt x="1271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8" name="Google Shape;21008;p69"/>
            <p:cNvSpPr/>
            <p:nvPr/>
          </p:nvSpPr>
          <p:spPr>
            <a:xfrm>
              <a:off x="3487691" y="1524095"/>
              <a:ext cx="49966" cy="48105"/>
            </a:xfrm>
            <a:custGeom>
              <a:avLst/>
              <a:gdLst/>
              <a:ahLst/>
              <a:cxnLst/>
              <a:rect l="l" t="t" r="r" b="b"/>
              <a:pathLst>
                <a:path w="1906" h="1835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cubicBezTo>
                    <a:pt x="939" y="463"/>
                    <a:pt x="1444" y="968"/>
                    <a:pt x="1444" y="1603"/>
                  </a:cubicBezTo>
                  <a:cubicBezTo>
                    <a:pt x="1444" y="1719"/>
                    <a:pt x="1545" y="1820"/>
                    <a:pt x="1675" y="1834"/>
                  </a:cubicBezTo>
                  <a:cubicBezTo>
                    <a:pt x="1790" y="1834"/>
                    <a:pt x="1906" y="1733"/>
                    <a:pt x="1906" y="1603"/>
                  </a:cubicBezTo>
                  <a:cubicBezTo>
                    <a:pt x="1906" y="723"/>
                    <a:pt x="1184" y="1"/>
                    <a:pt x="30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9" name="Google Shape;21009;p69"/>
            <p:cNvSpPr/>
            <p:nvPr/>
          </p:nvSpPr>
          <p:spPr>
            <a:xfrm>
              <a:off x="3487691" y="1499899"/>
              <a:ext cx="74188" cy="72301"/>
            </a:xfrm>
            <a:custGeom>
              <a:avLst/>
              <a:gdLst/>
              <a:ahLst/>
              <a:cxnLst/>
              <a:rect l="l" t="t" r="r" b="b"/>
              <a:pathLst>
                <a:path w="2830" h="2758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cubicBezTo>
                    <a:pt x="1444" y="462"/>
                    <a:pt x="2368" y="1386"/>
                    <a:pt x="2368" y="2526"/>
                  </a:cubicBezTo>
                  <a:cubicBezTo>
                    <a:pt x="2368" y="2656"/>
                    <a:pt x="2469" y="2757"/>
                    <a:pt x="2599" y="2757"/>
                  </a:cubicBezTo>
                  <a:cubicBezTo>
                    <a:pt x="2714" y="2757"/>
                    <a:pt x="2830" y="2656"/>
                    <a:pt x="2830" y="2526"/>
                  </a:cubicBezTo>
                  <a:cubicBezTo>
                    <a:pt x="2830" y="1126"/>
                    <a:pt x="1689" y="0"/>
                    <a:pt x="30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0" name="Google Shape;21010;p69"/>
            <p:cNvSpPr/>
            <p:nvPr/>
          </p:nvSpPr>
          <p:spPr>
            <a:xfrm>
              <a:off x="3381336" y="1686078"/>
              <a:ext cx="71934" cy="54239"/>
            </a:xfrm>
            <a:custGeom>
              <a:avLst/>
              <a:gdLst/>
              <a:ahLst/>
              <a:cxnLst/>
              <a:rect l="l" t="t" r="r" b="b"/>
              <a:pathLst>
                <a:path w="2744" h="2069" extrusionOk="0">
                  <a:moveTo>
                    <a:pt x="910" y="0"/>
                  </a:moveTo>
                  <a:lnTo>
                    <a:pt x="910" y="462"/>
                  </a:lnTo>
                  <a:cubicBezTo>
                    <a:pt x="910" y="549"/>
                    <a:pt x="867" y="621"/>
                    <a:pt x="795" y="664"/>
                  </a:cubicBezTo>
                  <a:lnTo>
                    <a:pt x="246" y="939"/>
                  </a:lnTo>
                  <a:cubicBezTo>
                    <a:pt x="88" y="1011"/>
                    <a:pt x="1" y="1169"/>
                    <a:pt x="1" y="1343"/>
                  </a:cubicBezTo>
                  <a:lnTo>
                    <a:pt x="1" y="1603"/>
                  </a:lnTo>
                  <a:cubicBezTo>
                    <a:pt x="405" y="1913"/>
                    <a:pt x="889" y="2068"/>
                    <a:pt x="1372" y="2068"/>
                  </a:cubicBezTo>
                  <a:cubicBezTo>
                    <a:pt x="1856" y="2068"/>
                    <a:pt x="2339" y="1913"/>
                    <a:pt x="2744" y="1603"/>
                  </a:cubicBezTo>
                  <a:lnTo>
                    <a:pt x="2744" y="1343"/>
                  </a:lnTo>
                  <a:cubicBezTo>
                    <a:pt x="2744" y="1169"/>
                    <a:pt x="2657" y="1011"/>
                    <a:pt x="2498" y="939"/>
                  </a:cubicBezTo>
                  <a:lnTo>
                    <a:pt x="1964" y="664"/>
                  </a:lnTo>
                  <a:cubicBezTo>
                    <a:pt x="1878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1" name="Google Shape;21011;p69"/>
            <p:cNvSpPr/>
            <p:nvPr/>
          </p:nvSpPr>
          <p:spPr>
            <a:xfrm>
              <a:off x="3381336" y="1704979"/>
              <a:ext cx="72327" cy="35338"/>
            </a:xfrm>
            <a:custGeom>
              <a:avLst/>
              <a:gdLst/>
              <a:ahLst/>
              <a:cxnLst/>
              <a:rect l="l" t="t" r="r" b="b"/>
              <a:pathLst>
                <a:path w="2759" h="1348" extrusionOk="0">
                  <a:moveTo>
                    <a:pt x="679" y="1"/>
                  </a:moveTo>
                  <a:lnTo>
                    <a:pt x="261" y="218"/>
                  </a:lnTo>
                  <a:cubicBezTo>
                    <a:pt x="102" y="290"/>
                    <a:pt x="1" y="448"/>
                    <a:pt x="1" y="622"/>
                  </a:cubicBezTo>
                  <a:lnTo>
                    <a:pt x="1" y="882"/>
                  </a:lnTo>
                  <a:cubicBezTo>
                    <a:pt x="405" y="1192"/>
                    <a:pt x="889" y="1347"/>
                    <a:pt x="1374" y="1347"/>
                  </a:cubicBezTo>
                  <a:cubicBezTo>
                    <a:pt x="1859" y="1347"/>
                    <a:pt x="2347" y="1192"/>
                    <a:pt x="2758" y="882"/>
                  </a:cubicBezTo>
                  <a:lnTo>
                    <a:pt x="2758" y="622"/>
                  </a:lnTo>
                  <a:cubicBezTo>
                    <a:pt x="2758" y="448"/>
                    <a:pt x="2657" y="290"/>
                    <a:pt x="2498" y="218"/>
                  </a:cubicBezTo>
                  <a:lnTo>
                    <a:pt x="2080" y="1"/>
                  </a:lnTo>
                  <a:cubicBezTo>
                    <a:pt x="1899" y="225"/>
                    <a:pt x="1639" y="337"/>
                    <a:pt x="1380" y="337"/>
                  </a:cubicBezTo>
                  <a:cubicBezTo>
                    <a:pt x="1120" y="337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2" name="Google Shape;21012;p69"/>
            <p:cNvSpPr/>
            <p:nvPr/>
          </p:nvSpPr>
          <p:spPr>
            <a:xfrm>
              <a:off x="3404432" y="1686078"/>
              <a:ext cx="26136" cy="18088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44" y="0"/>
                  </a:moveTo>
                  <a:lnTo>
                    <a:pt x="44" y="462"/>
                  </a:lnTo>
                  <a:cubicBezTo>
                    <a:pt x="44" y="505"/>
                    <a:pt x="15" y="549"/>
                    <a:pt x="0" y="592"/>
                  </a:cubicBezTo>
                  <a:cubicBezTo>
                    <a:pt x="159" y="657"/>
                    <a:pt x="329" y="689"/>
                    <a:pt x="499" y="689"/>
                  </a:cubicBezTo>
                  <a:cubicBezTo>
                    <a:pt x="668" y="689"/>
                    <a:pt x="838" y="657"/>
                    <a:pt x="997" y="592"/>
                  </a:cubicBezTo>
                  <a:cubicBezTo>
                    <a:pt x="968" y="549"/>
                    <a:pt x="953" y="505"/>
                    <a:pt x="953" y="462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3" name="Google Shape;21013;p69"/>
            <p:cNvSpPr/>
            <p:nvPr/>
          </p:nvSpPr>
          <p:spPr>
            <a:xfrm>
              <a:off x="3393448" y="1638000"/>
              <a:ext cx="48105" cy="54160"/>
            </a:xfrm>
            <a:custGeom>
              <a:avLst/>
              <a:gdLst/>
              <a:ahLst/>
              <a:cxnLst/>
              <a:rect l="l" t="t" r="r" b="b"/>
              <a:pathLst>
                <a:path w="1835" h="2066" extrusionOk="0">
                  <a:moveTo>
                    <a:pt x="679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47"/>
                    <a:pt x="405" y="2065"/>
                    <a:pt x="910" y="2065"/>
                  </a:cubicBezTo>
                  <a:cubicBezTo>
                    <a:pt x="1430" y="2065"/>
                    <a:pt x="1834" y="1647"/>
                    <a:pt x="1834" y="1141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4" name="Google Shape;21014;p69"/>
            <p:cNvSpPr/>
            <p:nvPr/>
          </p:nvSpPr>
          <p:spPr>
            <a:xfrm>
              <a:off x="3393448" y="1638000"/>
              <a:ext cx="32952" cy="54055"/>
            </a:xfrm>
            <a:custGeom>
              <a:avLst/>
              <a:gdLst/>
              <a:ahLst/>
              <a:cxnLst/>
              <a:rect l="l" t="t" r="r" b="b"/>
              <a:pathLst>
                <a:path w="1257" h="2062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68"/>
                    <a:pt x="437" y="2061"/>
                    <a:pt x="917" y="2061"/>
                  </a:cubicBezTo>
                  <a:cubicBezTo>
                    <a:pt x="1029" y="2061"/>
                    <a:pt x="1144" y="2040"/>
                    <a:pt x="1257" y="1993"/>
                  </a:cubicBezTo>
                  <a:cubicBezTo>
                    <a:pt x="910" y="1849"/>
                    <a:pt x="694" y="1517"/>
                    <a:pt x="694" y="1156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5" name="Google Shape;21015;p69"/>
            <p:cNvSpPr/>
            <p:nvPr/>
          </p:nvSpPr>
          <p:spPr>
            <a:xfrm>
              <a:off x="3393448" y="1638000"/>
              <a:ext cx="48105" cy="24249"/>
            </a:xfrm>
            <a:custGeom>
              <a:avLst/>
              <a:gdLst/>
              <a:ahLst/>
              <a:cxnLst/>
              <a:rect l="l" t="t" r="r" b="b"/>
              <a:pathLst>
                <a:path w="1835" h="925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593" y="853"/>
                    <a:pt x="1213" y="925"/>
                    <a:pt x="1834" y="925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6" name="Google Shape;21016;p69"/>
            <p:cNvSpPr/>
            <p:nvPr/>
          </p:nvSpPr>
          <p:spPr>
            <a:xfrm>
              <a:off x="3393448" y="1638000"/>
              <a:ext cx="32952" cy="21994"/>
            </a:xfrm>
            <a:custGeom>
              <a:avLst/>
              <a:gdLst/>
              <a:ahLst/>
              <a:cxnLst/>
              <a:rect l="l" t="t" r="r" b="b"/>
              <a:pathLst>
                <a:path w="1257" h="839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217" y="752"/>
                    <a:pt x="448" y="809"/>
                    <a:pt x="694" y="838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7" name="Google Shape;21017;p69"/>
            <p:cNvSpPr/>
            <p:nvPr/>
          </p:nvSpPr>
          <p:spPr>
            <a:xfrm>
              <a:off x="3435470" y="1715596"/>
              <a:ext cx="18193" cy="21575"/>
            </a:xfrm>
            <a:custGeom>
              <a:avLst/>
              <a:gdLst/>
              <a:ahLst/>
              <a:cxnLst/>
              <a:rect l="l" t="t" r="r" b="b"/>
              <a:pathLst>
                <a:path w="694" h="823" extrusionOk="0">
                  <a:moveTo>
                    <a:pt x="635" y="0"/>
                  </a:moveTo>
                  <a:lnTo>
                    <a:pt x="188" y="347"/>
                  </a:lnTo>
                  <a:cubicBezTo>
                    <a:pt x="72" y="433"/>
                    <a:pt x="0" y="563"/>
                    <a:pt x="0" y="707"/>
                  </a:cubicBezTo>
                  <a:lnTo>
                    <a:pt x="0" y="823"/>
                  </a:lnTo>
                  <a:cubicBezTo>
                    <a:pt x="246" y="751"/>
                    <a:pt x="491" y="621"/>
                    <a:pt x="693" y="462"/>
                  </a:cubicBezTo>
                  <a:lnTo>
                    <a:pt x="693" y="217"/>
                  </a:lnTo>
                  <a:cubicBezTo>
                    <a:pt x="693" y="145"/>
                    <a:pt x="664" y="72"/>
                    <a:pt x="635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8" name="Google Shape;21018;p69"/>
            <p:cNvSpPr/>
            <p:nvPr/>
          </p:nvSpPr>
          <p:spPr>
            <a:xfrm>
              <a:off x="3381336" y="1715596"/>
              <a:ext cx="18193" cy="21968"/>
            </a:xfrm>
            <a:custGeom>
              <a:avLst/>
              <a:gdLst/>
              <a:ahLst/>
              <a:cxnLst/>
              <a:rect l="l" t="t" r="r" b="b"/>
              <a:pathLst>
                <a:path w="694" h="838" extrusionOk="0">
                  <a:moveTo>
                    <a:pt x="59" y="0"/>
                  </a:moveTo>
                  <a:cubicBezTo>
                    <a:pt x="30" y="72"/>
                    <a:pt x="1" y="145"/>
                    <a:pt x="1" y="217"/>
                  </a:cubicBezTo>
                  <a:lnTo>
                    <a:pt x="1" y="477"/>
                  </a:lnTo>
                  <a:cubicBezTo>
                    <a:pt x="203" y="635"/>
                    <a:pt x="448" y="751"/>
                    <a:pt x="694" y="837"/>
                  </a:cubicBezTo>
                  <a:lnTo>
                    <a:pt x="694" y="707"/>
                  </a:lnTo>
                  <a:cubicBezTo>
                    <a:pt x="694" y="563"/>
                    <a:pt x="622" y="433"/>
                    <a:pt x="506" y="347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19" name="Google Shape;21019;p69"/>
          <p:cNvGrpSpPr/>
          <p:nvPr/>
        </p:nvGrpSpPr>
        <p:grpSpPr>
          <a:xfrm>
            <a:off x="3735553" y="1530151"/>
            <a:ext cx="366722" cy="317962"/>
            <a:chOff x="3735553" y="1530151"/>
            <a:chExt cx="366722" cy="317962"/>
          </a:xfrm>
        </p:grpSpPr>
        <p:sp>
          <p:nvSpPr>
            <p:cNvPr id="21020" name="Google Shape;21020;p69"/>
            <p:cNvSpPr/>
            <p:nvPr/>
          </p:nvSpPr>
          <p:spPr>
            <a:xfrm>
              <a:off x="3770760" y="1565725"/>
              <a:ext cx="331515" cy="282388"/>
            </a:xfrm>
            <a:custGeom>
              <a:avLst/>
              <a:gdLst/>
              <a:ahLst/>
              <a:cxnLst/>
              <a:rect l="l" t="t" r="r" b="b"/>
              <a:pathLst>
                <a:path w="12646" h="10772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cubicBezTo>
                    <a:pt x="0" y="7724"/>
                    <a:pt x="404" y="8128"/>
                    <a:pt x="909" y="8128"/>
                  </a:cubicBezTo>
                  <a:lnTo>
                    <a:pt x="4518" y="8128"/>
                  </a:lnTo>
                  <a:lnTo>
                    <a:pt x="8329" y="10726"/>
                  </a:lnTo>
                  <a:cubicBezTo>
                    <a:pt x="8371" y="10757"/>
                    <a:pt x="8416" y="10771"/>
                    <a:pt x="8459" y="10771"/>
                  </a:cubicBezTo>
                  <a:cubicBezTo>
                    <a:pt x="8597" y="10771"/>
                    <a:pt x="8720" y="10634"/>
                    <a:pt x="8676" y="10481"/>
                  </a:cubicBezTo>
                  <a:lnTo>
                    <a:pt x="8127" y="8113"/>
                  </a:lnTo>
                  <a:lnTo>
                    <a:pt x="11736" y="8113"/>
                  </a:lnTo>
                  <a:cubicBezTo>
                    <a:pt x="12241" y="8113"/>
                    <a:pt x="12645" y="7709"/>
                    <a:pt x="12645" y="7218"/>
                  </a:cubicBezTo>
                  <a:lnTo>
                    <a:pt x="12645" y="896"/>
                  </a:lnTo>
                  <a:cubicBezTo>
                    <a:pt x="12645" y="405"/>
                    <a:pt x="12227" y="1"/>
                    <a:pt x="1173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1" name="Google Shape;21021;p69"/>
            <p:cNvSpPr/>
            <p:nvPr/>
          </p:nvSpPr>
          <p:spPr>
            <a:xfrm>
              <a:off x="3770760" y="1565725"/>
              <a:ext cx="307685" cy="189246"/>
            </a:xfrm>
            <a:custGeom>
              <a:avLst/>
              <a:gdLst/>
              <a:ahLst/>
              <a:cxnLst/>
              <a:rect l="l" t="t" r="r" b="b"/>
              <a:pathLst>
                <a:path w="11737" h="7219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lnTo>
                    <a:pt x="10379" y="7218"/>
                  </a:lnTo>
                  <a:cubicBezTo>
                    <a:pt x="11130" y="7218"/>
                    <a:pt x="11736" y="6612"/>
                    <a:pt x="11736" y="5862"/>
                  </a:cubicBezTo>
                  <a:lnTo>
                    <a:pt x="11736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2" name="Google Shape;21022;p69"/>
            <p:cNvSpPr/>
            <p:nvPr/>
          </p:nvSpPr>
          <p:spPr>
            <a:xfrm>
              <a:off x="3735553" y="1530151"/>
              <a:ext cx="330781" cy="282073"/>
            </a:xfrm>
            <a:custGeom>
              <a:avLst/>
              <a:gdLst/>
              <a:ahLst/>
              <a:cxnLst/>
              <a:rect l="l" t="t" r="r" b="b"/>
              <a:pathLst>
                <a:path w="12618" h="10760" extrusionOk="0">
                  <a:moveTo>
                    <a:pt x="896" y="1"/>
                  </a:moveTo>
                  <a:cubicBezTo>
                    <a:pt x="405" y="1"/>
                    <a:pt x="1" y="405"/>
                    <a:pt x="1" y="910"/>
                  </a:cubicBezTo>
                  <a:lnTo>
                    <a:pt x="1" y="7219"/>
                  </a:lnTo>
                  <a:cubicBezTo>
                    <a:pt x="1" y="7724"/>
                    <a:pt x="405" y="8128"/>
                    <a:pt x="896" y="8128"/>
                  </a:cubicBezTo>
                  <a:lnTo>
                    <a:pt x="4504" y="8128"/>
                  </a:lnTo>
                  <a:lnTo>
                    <a:pt x="3970" y="10495"/>
                  </a:lnTo>
                  <a:cubicBezTo>
                    <a:pt x="3937" y="10640"/>
                    <a:pt x="4050" y="10760"/>
                    <a:pt x="4183" y="10760"/>
                  </a:cubicBezTo>
                  <a:cubicBezTo>
                    <a:pt x="4222" y="10760"/>
                    <a:pt x="4263" y="10749"/>
                    <a:pt x="4302" y="10726"/>
                  </a:cubicBezTo>
                  <a:lnTo>
                    <a:pt x="8113" y="8128"/>
                  </a:lnTo>
                  <a:lnTo>
                    <a:pt x="11722" y="8128"/>
                  </a:lnTo>
                  <a:cubicBezTo>
                    <a:pt x="12213" y="8128"/>
                    <a:pt x="12617" y="7724"/>
                    <a:pt x="12617" y="7219"/>
                  </a:cubicBezTo>
                  <a:lnTo>
                    <a:pt x="12617" y="910"/>
                  </a:lnTo>
                  <a:cubicBezTo>
                    <a:pt x="12617" y="405"/>
                    <a:pt x="12213" y="15"/>
                    <a:pt x="117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3" name="Google Shape;21023;p69"/>
            <p:cNvSpPr/>
            <p:nvPr/>
          </p:nvSpPr>
          <p:spPr>
            <a:xfrm>
              <a:off x="3779070" y="1629296"/>
              <a:ext cx="250170" cy="14785"/>
            </a:xfrm>
            <a:custGeom>
              <a:avLst/>
              <a:gdLst/>
              <a:ahLst/>
              <a:cxnLst/>
              <a:rect l="l" t="t" r="r" b="b"/>
              <a:pathLst>
                <a:path w="9543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9167" y="564"/>
                  </a:lnTo>
                  <a:cubicBezTo>
                    <a:pt x="9542" y="564"/>
                    <a:pt x="9542" y="1"/>
                    <a:pt x="9167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4" name="Google Shape;21024;p69"/>
            <p:cNvSpPr/>
            <p:nvPr/>
          </p:nvSpPr>
          <p:spPr>
            <a:xfrm>
              <a:off x="3779070" y="1599778"/>
              <a:ext cx="167304" cy="14785"/>
            </a:xfrm>
            <a:custGeom>
              <a:avLst/>
              <a:gdLst/>
              <a:ahLst/>
              <a:cxnLst/>
              <a:rect l="l" t="t" r="r" b="b"/>
              <a:pathLst>
                <a:path w="63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6006" y="564"/>
                  </a:lnTo>
                  <a:cubicBezTo>
                    <a:pt x="6381" y="564"/>
                    <a:pt x="6381" y="1"/>
                    <a:pt x="600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5" name="Google Shape;21025;p69"/>
            <p:cNvSpPr/>
            <p:nvPr/>
          </p:nvSpPr>
          <p:spPr>
            <a:xfrm>
              <a:off x="3950490" y="1599778"/>
              <a:ext cx="78750" cy="14785"/>
            </a:xfrm>
            <a:custGeom>
              <a:avLst/>
              <a:gdLst/>
              <a:ahLst/>
              <a:cxnLst/>
              <a:rect l="l" t="t" r="r" b="b"/>
              <a:pathLst>
                <a:path w="3004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2628" y="564"/>
                  </a:lnTo>
                  <a:cubicBezTo>
                    <a:pt x="3003" y="564"/>
                    <a:pt x="3003" y="1"/>
                    <a:pt x="2628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6" name="Google Shape;21026;p69"/>
            <p:cNvSpPr/>
            <p:nvPr/>
          </p:nvSpPr>
          <p:spPr>
            <a:xfrm>
              <a:off x="3779070" y="1658814"/>
              <a:ext cx="96524" cy="14785"/>
            </a:xfrm>
            <a:custGeom>
              <a:avLst/>
              <a:gdLst/>
              <a:ahLst/>
              <a:cxnLst/>
              <a:rect l="l" t="t" r="r" b="b"/>
              <a:pathLst>
                <a:path w="36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3306" y="564"/>
                  </a:lnTo>
                  <a:cubicBezTo>
                    <a:pt x="3682" y="564"/>
                    <a:pt x="3682" y="1"/>
                    <a:pt x="330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7" name="Google Shape;21027;p69"/>
            <p:cNvSpPr/>
            <p:nvPr/>
          </p:nvSpPr>
          <p:spPr>
            <a:xfrm>
              <a:off x="3891087" y="1658814"/>
              <a:ext cx="138153" cy="14785"/>
            </a:xfrm>
            <a:custGeom>
              <a:avLst/>
              <a:gdLst/>
              <a:ahLst/>
              <a:cxnLst/>
              <a:rect l="l" t="t" r="r" b="b"/>
              <a:pathLst>
                <a:path w="5270" h="564" extrusionOk="0">
                  <a:moveTo>
                    <a:pt x="376" y="1"/>
                  </a:moveTo>
                  <a:cubicBezTo>
                    <a:pt x="0" y="1"/>
                    <a:pt x="0" y="564"/>
                    <a:pt x="376" y="564"/>
                  </a:cubicBezTo>
                  <a:lnTo>
                    <a:pt x="4894" y="564"/>
                  </a:lnTo>
                  <a:cubicBezTo>
                    <a:pt x="5269" y="564"/>
                    <a:pt x="5269" y="1"/>
                    <a:pt x="4894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8" name="Google Shape;21028;p69"/>
            <p:cNvSpPr/>
            <p:nvPr/>
          </p:nvSpPr>
          <p:spPr>
            <a:xfrm>
              <a:off x="3779070" y="1570260"/>
              <a:ext cx="49232" cy="14785"/>
            </a:xfrm>
            <a:custGeom>
              <a:avLst/>
              <a:gdLst/>
              <a:ahLst/>
              <a:cxnLst/>
              <a:rect l="l" t="t" r="r" b="b"/>
              <a:pathLst>
                <a:path w="1878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1502" y="564"/>
                  </a:lnTo>
                  <a:cubicBezTo>
                    <a:pt x="1877" y="564"/>
                    <a:pt x="1877" y="1"/>
                    <a:pt x="150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9" name="Google Shape;21029;p69"/>
            <p:cNvSpPr/>
            <p:nvPr/>
          </p:nvSpPr>
          <p:spPr>
            <a:xfrm>
              <a:off x="3832051" y="1570260"/>
              <a:ext cx="197189" cy="14785"/>
            </a:xfrm>
            <a:custGeom>
              <a:avLst/>
              <a:gdLst/>
              <a:ahLst/>
              <a:cxnLst/>
              <a:rect l="l" t="t" r="r" b="b"/>
              <a:pathLst>
                <a:path w="752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7146" y="564"/>
                  </a:lnTo>
                  <a:cubicBezTo>
                    <a:pt x="7521" y="564"/>
                    <a:pt x="7521" y="1"/>
                    <a:pt x="714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0" name="Google Shape;21030;p69"/>
            <p:cNvSpPr/>
            <p:nvPr/>
          </p:nvSpPr>
          <p:spPr>
            <a:xfrm>
              <a:off x="3779070" y="1688699"/>
              <a:ext cx="190740" cy="14811"/>
            </a:xfrm>
            <a:custGeom>
              <a:avLst/>
              <a:gdLst/>
              <a:ahLst/>
              <a:cxnLst/>
              <a:rect l="l" t="t" r="r" b="b"/>
              <a:pathLst>
                <a:path w="7276" h="565" extrusionOk="0">
                  <a:moveTo>
                    <a:pt x="6929" y="1"/>
                  </a:moveTo>
                  <a:cubicBezTo>
                    <a:pt x="6924" y="1"/>
                    <a:pt x="6920" y="1"/>
                    <a:pt x="6915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6915" y="564"/>
                  </a:lnTo>
                  <a:cubicBezTo>
                    <a:pt x="7271" y="550"/>
                    <a:pt x="7276" y="1"/>
                    <a:pt x="692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1" name="Google Shape;21031;p69"/>
            <p:cNvSpPr/>
            <p:nvPr/>
          </p:nvSpPr>
          <p:spPr>
            <a:xfrm>
              <a:off x="3973953" y="1688699"/>
              <a:ext cx="55287" cy="14811"/>
            </a:xfrm>
            <a:custGeom>
              <a:avLst/>
              <a:gdLst/>
              <a:ahLst/>
              <a:cxnLst/>
              <a:rect l="l" t="t" r="r" b="b"/>
              <a:pathLst>
                <a:path w="2109" h="565" extrusionOk="0">
                  <a:moveTo>
                    <a:pt x="1747" y="1"/>
                  </a:moveTo>
                  <a:cubicBezTo>
                    <a:pt x="1743" y="1"/>
                    <a:pt x="1738" y="1"/>
                    <a:pt x="1733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1733" y="564"/>
                  </a:lnTo>
                  <a:cubicBezTo>
                    <a:pt x="2104" y="550"/>
                    <a:pt x="2108" y="1"/>
                    <a:pt x="1747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32" name="Google Shape;21032;p69"/>
          <p:cNvGrpSpPr/>
          <p:nvPr/>
        </p:nvGrpSpPr>
        <p:grpSpPr>
          <a:xfrm>
            <a:off x="866322" y="2469775"/>
            <a:ext cx="379226" cy="322733"/>
            <a:chOff x="866322" y="2469775"/>
            <a:chExt cx="379226" cy="322733"/>
          </a:xfrm>
        </p:grpSpPr>
        <p:sp>
          <p:nvSpPr>
            <p:cNvPr id="21033" name="Google Shape;21033;p69"/>
            <p:cNvSpPr/>
            <p:nvPr/>
          </p:nvSpPr>
          <p:spPr>
            <a:xfrm>
              <a:off x="1050246" y="2469775"/>
              <a:ext cx="175981" cy="171787"/>
            </a:xfrm>
            <a:custGeom>
              <a:avLst/>
              <a:gdLst/>
              <a:ahLst/>
              <a:cxnLst/>
              <a:rect l="l" t="t" r="r" b="b"/>
              <a:pathLst>
                <a:path w="6713" h="6553" extrusionOk="0">
                  <a:moveTo>
                    <a:pt x="664" y="1"/>
                  </a:moveTo>
                  <a:cubicBezTo>
                    <a:pt x="289" y="1"/>
                    <a:pt x="0" y="290"/>
                    <a:pt x="0" y="665"/>
                  </a:cubicBezTo>
                  <a:lnTo>
                    <a:pt x="0" y="4245"/>
                  </a:lnTo>
                  <a:cubicBezTo>
                    <a:pt x="0" y="4620"/>
                    <a:pt x="289" y="4923"/>
                    <a:pt x="664" y="4923"/>
                  </a:cubicBezTo>
                  <a:lnTo>
                    <a:pt x="1343" y="4923"/>
                  </a:lnTo>
                  <a:lnTo>
                    <a:pt x="968" y="6410"/>
                  </a:lnTo>
                  <a:cubicBezTo>
                    <a:pt x="935" y="6485"/>
                    <a:pt x="999" y="6552"/>
                    <a:pt x="1069" y="6552"/>
                  </a:cubicBezTo>
                  <a:cubicBezTo>
                    <a:pt x="1093" y="6552"/>
                    <a:pt x="1119" y="6544"/>
                    <a:pt x="1141" y="6526"/>
                  </a:cubicBezTo>
                  <a:lnTo>
                    <a:pt x="3349" y="4923"/>
                  </a:lnTo>
                  <a:lnTo>
                    <a:pt x="6034" y="4923"/>
                  </a:lnTo>
                  <a:cubicBezTo>
                    <a:pt x="6410" y="4923"/>
                    <a:pt x="6713" y="4620"/>
                    <a:pt x="6713" y="4245"/>
                  </a:cubicBezTo>
                  <a:lnTo>
                    <a:pt x="6713" y="665"/>
                  </a:lnTo>
                  <a:cubicBezTo>
                    <a:pt x="6713" y="290"/>
                    <a:pt x="6410" y="1"/>
                    <a:pt x="603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4" name="Google Shape;21034;p69"/>
            <p:cNvSpPr/>
            <p:nvPr/>
          </p:nvSpPr>
          <p:spPr>
            <a:xfrm>
              <a:off x="1077484" y="2498926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68" y="448"/>
                  </a:lnTo>
                  <a:cubicBezTo>
                    <a:pt x="1271" y="448"/>
                    <a:pt x="1271" y="0"/>
                    <a:pt x="968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5" name="Google Shape;21035;p69"/>
            <p:cNvSpPr/>
            <p:nvPr/>
          </p:nvSpPr>
          <p:spPr>
            <a:xfrm>
              <a:off x="1118353" y="2498926"/>
              <a:ext cx="80270" cy="11744"/>
            </a:xfrm>
            <a:custGeom>
              <a:avLst/>
              <a:gdLst/>
              <a:ahLst/>
              <a:cxnLst/>
              <a:rect l="l" t="t" r="r" b="b"/>
              <a:pathLst>
                <a:path w="306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772" y="448"/>
                  </a:lnTo>
                  <a:cubicBezTo>
                    <a:pt x="3061" y="448"/>
                    <a:pt x="3061" y="0"/>
                    <a:pt x="277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6" name="Google Shape;21036;p69"/>
            <p:cNvSpPr/>
            <p:nvPr/>
          </p:nvSpPr>
          <p:spPr>
            <a:xfrm>
              <a:off x="1077484" y="2528418"/>
              <a:ext cx="121140" cy="11771"/>
            </a:xfrm>
            <a:custGeom>
              <a:avLst/>
              <a:gdLst/>
              <a:ahLst/>
              <a:cxnLst/>
              <a:rect l="l" t="t" r="r" b="b"/>
              <a:pathLst>
                <a:path w="4621" h="449" extrusionOk="0">
                  <a:moveTo>
                    <a:pt x="4345" y="1"/>
                  </a:moveTo>
                  <a:cubicBezTo>
                    <a:pt x="4341" y="1"/>
                    <a:pt x="4336" y="1"/>
                    <a:pt x="4331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4331" y="449"/>
                  </a:lnTo>
                  <a:cubicBezTo>
                    <a:pt x="4616" y="435"/>
                    <a:pt x="4620" y="1"/>
                    <a:pt x="434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7" name="Google Shape;21037;p69"/>
            <p:cNvSpPr/>
            <p:nvPr/>
          </p:nvSpPr>
          <p:spPr>
            <a:xfrm>
              <a:off x="1077484" y="2557569"/>
              <a:ext cx="80270" cy="11771"/>
            </a:xfrm>
            <a:custGeom>
              <a:avLst/>
              <a:gdLst/>
              <a:ahLst/>
              <a:cxnLst/>
              <a:rect l="l" t="t" r="r" b="b"/>
              <a:pathLst>
                <a:path w="306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2758" y="448"/>
                  </a:lnTo>
                  <a:cubicBezTo>
                    <a:pt x="3061" y="448"/>
                    <a:pt x="3061" y="1"/>
                    <a:pt x="2758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8" name="Google Shape;21038;p69"/>
            <p:cNvSpPr/>
            <p:nvPr/>
          </p:nvSpPr>
          <p:spPr>
            <a:xfrm>
              <a:off x="1165278" y="2557569"/>
              <a:ext cx="33345" cy="11771"/>
            </a:xfrm>
            <a:custGeom>
              <a:avLst/>
              <a:gdLst/>
              <a:ahLst/>
              <a:cxnLst/>
              <a:rect l="l" t="t" r="r" b="b"/>
              <a:pathLst>
                <a:path w="127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1"/>
                    <a:pt x="982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9" name="Google Shape;21039;p69"/>
            <p:cNvSpPr/>
            <p:nvPr/>
          </p:nvSpPr>
          <p:spPr>
            <a:xfrm>
              <a:off x="886009" y="2733551"/>
              <a:ext cx="340218" cy="17433"/>
            </a:xfrm>
            <a:custGeom>
              <a:avLst/>
              <a:gdLst/>
              <a:ahLst/>
              <a:cxnLst/>
              <a:rect l="l" t="t" r="r" b="b"/>
              <a:pathLst>
                <a:path w="1297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12978" y="664"/>
                  </a:lnTo>
                  <a:lnTo>
                    <a:pt x="1297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0" name="Google Shape;21040;p69"/>
            <p:cNvSpPr/>
            <p:nvPr/>
          </p:nvSpPr>
          <p:spPr>
            <a:xfrm>
              <a:off x="879954" y="2733551"/>
              <a:ext cx="12138" cy="58958"/>
            </a:xfrm>
            <a:custGeom>
              <a:avLst/>
              <a:gdLst/>
              <a:ahLst/>
              <a:cxnLst/>
              <a:rect l="l" t="t" r="r" b="b"/>
              <a:pathLst>
                <a:path w="463" h="2249" extrusionOk="0">
                  <a:moveTo>
                    <a:pt x="0" y="0"/>
                  </a:moveTo>
                  <a:lnTo>
                    <a:pt x="0" y="2021"/>
                  </a:lnTo>
                  <a:cubicBezTo>
                    <a:pt x="0" y="2173"/>
                    <a:pt x="116" y="2249"/>
                    <a:pt x="231" y="2249"/>
                  </a:cubicBezTo>
                  <a:cubicBezTo>
                    <a:pt x="347" y="2249"/>
                    <a:pt x="462" y="2173"/>
                    <a:pt x="462" y="2021"/>
                  </a:cubicBezTo>
                  <a:lnTo>
                    <a:pt x="46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1" name="Google Shape;21041;p69"/>
            <p:cNvSpPr/>
            <p:nvPr/>
          </p:nvSpPr>
          <p:spPr>
            <a:xfrm>
              <a:off x="1220146" y="2733551"/>
              <a:ext cx="11771" cy="58958"/>
            </a:xfrm>
            <a:custGeom>
              <a:avLst/>
              <a:gdLst/>
              <a:ahLst/>
              <a:cxnLst/>
              <a:rect l="l" t="t" r="r" b="b"/>
              <a:pathLst>
                <a:path w="449" h="2249" extrusionOk="0">
                  <a:moveTo>
                    <a:pt x="1" y="0"/>
                  </a:moveTo>
                  <a:lnTo>
                    <a:pt x="1" y="2021"/>
                  </a:lnTo>
                  <a:cubicBezTo>
                    <a:pt x="1" y="2173"/>
                    <a:pt x="113" y="2249"/>
                    <a:pt x="225" y="2249"/>
                  </a:cubicBezTo>
                  <a:cubicBezTo>
                    <a:pt x="337" y="2249"/>
                    <a:pt x="448" y="2173"/>
                    <a:pt x="448" y="2021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2" name="Google Shape;21042;p69"/>
            <p:cNvSpPr/>
            <p:nvPr/>
          </p:nvSpPr>
          <p:spPr>
            <a:xfrm>
              <a:off x="921190" y="2608295"/>
              <a:ext cx="105620" cy="119593"/>
            </a:xfrm>
            <a:custGeom>
              <a:avLst/>
              <a:gdLst/>
              <a:ahLst/>
              <a:cxnLst/>
              <a:rect l="l" t="t" r="r" b="b"/>
              <a:pathLst>
                <a:path w="4029" h="4562" extrusionOk="0">
                  <a:moveTo>
                    <a:pt x="1343" y="0"/>
                  </a:moveTo>
                  <a:lnTo>
                    <a:pt x="1343" y="664"/>
                  </a:lnTo>
                  <a:cubicBezTo>
                    <a:pt x="1343" y="837"/>
                    <a:pt x="1242" y="982"/>
                    <a:pt x="1084" y="1068"/>
                  </a:cubicBezTo>
                  <a:lnTo>
                    <a:pt x="362" y="1429"/>
                  </a:lnTo>
                  <a:cubicBezTo>
                    <a:pt x="145" y="1545"/>
                    <a:pt x="1" y="1776"/>
                    <a:pt x="1" y="2021"/>
                  </a:cubicBezTo>
                  <a:lnTo>
                    <a:pt x="1" y="3883"/>
                  </a:lnTo>
                  <a:cubicBezTo>
                    <a:pt x="1" y="4259"/>
                    <a:pt x="290" y="4562"/>
                    <a:pt x="665" y="4562"/>
                  </a:cubicBezTo>
                  <a:lnTo>
                    <a:pt x="4028" y="4562"/>
                  </a:lnTo>
                  <a:lnTo>
                    <a:pt x="4028" y="2036"/>
                  </a:lnTo>
                  <a:cubicBezTo>
                    <a:pt x="4028" y="1776"/>
                    <a:pt x="3884" y="1545"/>
                    <a:pt x="3653" y="1429"/>
                  </a:cubicBezTo>
                  <a:lnTo>
                    <a:pt x="2931" y="1068"/>
                  </a:lnTo>
                  <a:cubicBezTo>
                    <a:pt x="2773" y="996"/>
                    <a:pt x="2672" y="837"/>
                    <a:pt x="2672" y="664"/>
                  </a:cubicBezTo>
                  <a:lnTo>
                    <a:pt x="26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3" name="Google Shape;21043;p69"/>
            <p:cNvSpPr/>
            <p:nvPr/>
          </p:nvSpPr>
          <p:spPr>
            <a:xfrm>
              <a:off x="956029" y="2608295"/>
              <a:ext cx="35574" cy="23095"/>
            </a:xfrm>
            <a:custGeom>
              <a:avLst/>
              <a:gdLst/>
              <a:ahLst/>
              <a:cxnLst/>
              <a:rect l="l" t="t" r="r" b="b"/>
              <a:pathLst>
                <a:path w="1357" h="881" extrusionOk="0">
                  <a:moveTo>
                    <a:pt x="14" y="0"/>
                  </a:moveTo>
                  <a:lnTo>
                    <a:pt x="14" y="664"/>
                  </a:lnTo>
                  <a:cubicBezTo>
                    <a:pt x="0" y="693"/>
                    <a:pt x="0" y="722"/>
                    <a:pt x="0" y="751"/>
                  </a:cubicBezTo>
                  <a:cubicBezTo>
                    <a:pt x="217" y="837"/>
                    <a:pt x="448" y="881"/>
                    <a:pt x="678" y="881"/>
                  </a:cubicBezTo>
                  <a:cubicBezTo>
                    <a:pt x="909" y="881"/>
                    <a:pt x="1140" y="837"/>
                    <a:pt x="1357" y="751"/>
                  </a:cubicBezTo>
                  <a:cubicBezTo>
                    <a:pt x="1357" y="722"/>
                    <a:pt x="1343" y="693"/>
                    <a:pt x="1343" y="664"/>
                  </a:cubicBezTo>
                  <a:lnTo>
                    <a:pt x="13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4" name="Google Shape;21044;p69"/>
            <p:cNvSpPr/>
            <p:nvPr/>
          </p:nvSpPr>
          <p:spPr>
            <a:xfrm>
              <a:off x="920823" y="2638941"/>
              <a:ext cx="105987" cy="88947"/>
            </a:xfrm>
            <a:custGeom>
              <a:avLst/>
              <a:gdLst/>
              <a:ahLst/>
              <a:cxnLst/>
              <a:rect l="l" t="t" r="r" b="b"/>
              <a:pathLst>
                <a:path w="4043" h="3393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61"/>
                    <a:pt x="1" y="607"/>
                    <a:pt x="1" y="852"/>
                  </a:cubicBezTo>
                  <a:lnTo>
                    <a:pt x="1" y="2714"/>
                  </a:lnTo>
                  <a:cubicBezTo>
                    <a:pt x="1" y="3090"/>
                    <a:pt x="304" y="3393"/>
                    <a:pt x="679" y="3393"/>
                  </a:cubicBezTo>
                  <a:lnTo>
                    <a:pt x="4042" y="3393"/>
                  </a:lnTo>
                  <a:lnTo>
                    <a:pt x="4042" y="867"/>
                  </a:lnTo>
                  <a:cubicBezTo>
                    <a:pt x="4042" y="607"/>
                    <a:pt x="3898" y="376"/>
                    <a:pt x="3667" y="260"/>
                  </a:cubicBezTo>
                  <a:lnTo>
                    <a:pt x="3147" y="0"/>
                  </a:lnTo>
                  <a:cubicBezTo>
                    <a:pt x="2888" y="405"/>
                    <a:pt x="2458" y="607"/>
                    <a:pt x="2027" y="607"/>
                  </a:cubicBezTo>
                  <a:cubicBezTo>
                    <a:pt x="1596" y="607"/>
                    <a:pt x="1163" y="405"/>
                    <a:pt x="896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5" name="Google Shape;21045;p69"/>
            <p:cNvSpPr/>
            <p:nvPr/>
          </p:nvSpPr>
          <p:spPr>
            <a:xfrm>
              <a:off x="1002954" y="2650659"/>
              <a:ext cx="23856" cy="76862"/>
            </a:xfrm>
            <a:custGeom>
              <a:avLst/>
              <a:gdLst/>
              <a:ahLst/>
              <a:cxnLst/>
              <a:rect l="l" t="t" r="r" b="b"/>
              <a:pathLst>
                <a:path w="910" h="2932" extrusionOk="0">
                  <a:moveTo>
                    <a:pt x="765" y="1"/>
                  </a:moveTo>
                  <a:lnTo>
                    <a:pt x="173" y="477"/>
                  </a:lnTo>
                  <a:cubicBezTo>
                    <a:pt x="58" y="564"/>
                    <a:pt x="0" y="694"/>
                    <a:pt x="0" y="824"/>
                  </a:cubicBezTo>
                  <a:lnTo>
                    <a:pt x="0" y="2931"/>
                  </a:lnTo>
                  <a:lnTo>
                    <a:pt x="909" y="2931"/>
                  </a:lnTo>
                  <a:lnTo>
                    <a:pt x="909" y="405"/>
                  </a:lnTo>
                  <a:cubicBezTo>
                    <a:pt x="909" y="261"/>
                    <a:pt x="852" y="116"/>
                    <a:pt x="76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6" name="Google Shape;21046;p69"/>
            <p:cNvSpPr/>
            <p:nvPr/>
          </p:nvSpPr>
          <p:spPr>
            <a:xfrm>
              <a:off x="921190" y="2650659"/>
              <a:ext cx="52640" cy="77229"/>
            </a:xfrm>
            <a:custGeom>
              <a:avLst/>
              <a:gdLst/>
              <a:ahLst/>
              <a:cxnLst/>
              <a:rect l="l" t="t" r="r" b="b"/>
              <a:pathLst>
                <a:path w="2008" h="2946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67"/>
                  </a:lnTo>
                  <a:cubicBezTo>
                    <a:pt x="1" y="2643"/>
                    <a:pt x="290" y="2946"/>
                    <a:pt x="665" y="2946"/>
                  </a:cubicBezTo>
                  <a:lnTo>
                    <a:pt x="2007" y="2946"/>
                  </a:lnTo>
                  <a:lnTo>
                    <a:pt x="2007" y="2036"/>
                  </a:lnTo>
                  <a:lnTo>
                    <a:pt x="1112" y="2036"/>
                  </a:lnTo>
                  <a:cubicBezTo>
                    <a:pt x="983" y="2036"/>
                    <a:pt x="896" y="1935"/>
                    <a:pt x="896" y="1820"/>
                  </a:cubicBezTo>
                  <a:lnTo>
                    <a:pt x="896" y="824"/>
                  </a:lnTo>
                  <a:cubicBezTo>
                    <a:pt x="896" y="694"/>
                    <a:pt x="824" y="564"/>
                    <a:pt x="723" y="477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7" name="Google Shape;21047;p69"/>
            <p:cNvSpPr/>
            <p:nvPr/>
          </p:nvSpPr>
          <p:spPr>
            <a:xfrm>
              <a:off x="950341" y="2510644"/>
              <a:ext cx="46951" cy="41289"/>
            </a:xfrm>
            <a:custGeom>
              <a:avLst/>
              <a:gdLst/>
              <a:ahLst/>
              <a:cxnLst/>
              <a:rect l="l" t="t" r="r" b="b"/>
              <a:pathLst>
                <a:path w="1791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405" y="1574"/>
                    <a:pt x="895" y="1574"/>
                  </a:cubicBezTo>
                  <a:cubicBezTo>
                    <a:pt x="1386" y="1574"/>
                    <a:pt x="1790" y="1213"/>
                    <a:pt x="1790" y="780"/>
                  </a:cubicBezTo>
                  <a:cubicBezTo>
                    <a:pt x="1790" y="347"/>
                    <a:pt x="1386" y="1"/>
                    <a:pt x="895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8" name="Google Shape;21048;p69"/>
            <p:cNvSpPr/>
            <p:nvPr/>
          </p:nvSpPr>
          <p:spPr>
            <a:xfrm>
              <a:off x="950341" y="2510644"/>
              <a:ext cx="32192" cy="41289"/>
            </a:xfrm>
            <a:custGeom>
              <a:avLst/>
              <a:gdLst/>
              <a:ahLst/>
              <a:cxnLst/>
              <a:rect l="l" t="t" r="r" b="b"/>
              <a:pathLst>
                <a:path w="1228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390" y="1574"/>
                    <a:pt x="895" y="1574"/>
                  </a:cubicBezTo>
                  <a:cubicBezTo>
                    <a:pt x="1011" y="1574"/>
                    <a:pt x="1126" y="1545"/>
                    <a:pt x="1228" y="1517"/>
                  </a:cubicBezTo>
                  <a:cubicBezTo>
                    <a:pt x="910" y="1416"/>
                    <a:pt x="679" y="1112"/>
                    <a:pt x="679" y="780"/>
                  </a:cubicBezTo>
                  <a:cubicBezTo>
                    <a:pt x="693" y="448"/>
                    <a:pt x="910" y="160"/>
                    <a:pt x="1228" y="59"/>
                  </a:cubicBezTo>
                  <a:cubicBezTo>
                    <a:pt x="1126" y="15"/>
                    <a:pt x="1011" y="1"/>
                    <a:pt x="89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9" name="Google Shape;21049;p69"/>
            <p:cNvSpPr/>
            <p:nvPr/>
          </p:nvSpPr>
          <p:spPr>
            <a:xfrm>
              <a:off x="932567" y="2528444"/>
              <a:ext cx="82499" cy="82132"/>
            </a:xfrm>
            <a:custGeom>
              <a:avLst/>
              <a:gdLst/>
              <a:ahLst/>
              <a:cxnLst/>
              <a:rect l="l" t="t" r="r" b="b"/>
              <a:pathLst>
                <a:path w="3147" h="3133" extrusionOk="0">
                  <a:moveTo>
                    <a:pt x="1573" y="0"/>
                  </a:moveTo>
                  <a:cubicBezTo>
                    <a:pt x="707" y="0"/>
                    <a:pt x="0" y="693"/>
                    <a:pt x="0" y="1559"/>
                  </a:cubicBezTo>
                  <a:cubicBezTo>
                    <a:pt x="0" y="2425"/>
                    <a:pt x="707" y="3133"/>
                    <a:pt x="1573" y="3133"/>
                  </a:cubicBezTo>
                  <a:cubicBezTo>
                    <a:pt x="2440" y="3133"/>
                    <a:pt x="3147" y="2425"/>
                    <a:pt x="3147" y="1559"/>
                  </a:cubicBezTo>
                  <a:cubicBezTo>
                    <a:pt x="3147" y="693"/>
                    <a:pt x="2440" y="0"/>
                    <a:pt x="157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0" name="Google Shape;21050;p69"/>
            <p:cNvSpPr/>
            <p:nvPr/>
          </p:nvSpPr>
          <p:spPr>
            <a:xfrm>
              <a:off x="948060" y="2528051"/>
              <a:ext cx="68526" cy="74215"/>
            </a:xfrm>
            <a:custGeom>
              <a:avLst/>
              <a:gdLst/>
              <a:ahLst/>
              <a:cxnLst/>
              <a:rect l="l" t="t" r="r" b="b"/>
              <a:pathLst>
                <a:path w="2614" h="2831" extrusionOk="0">
                  <a:moveTo>
                    <a:pt x="997" y="1"/>
                  </a:moveTo>
                  <a:cubicBezTo>
                    <a:pt x="246" y="15"/>
                    <a:pt x="1" y="1026"/>
                    <a:pt x="665" y="1372"/>
                  </a:cubicBezTo>
                  <a:cubicBezTo>
                    <a:pt x="679" y="1372"/>
                    <a:pt x="708" y="1387"/>
                    <a:pt x="723" y="1387"/>
                  </a:cubicBezTo>
                  <a:lnTo>
                    <a:pt x="1502" y="2801"/>
                  </a:lnTo>
                  <a:cubicBezTo>
                    <a:pt x="1502" y="2801"/>
                    <a:pt x="1719" y="2816"/>
                    <a:pt x="1921" y="2830"/>
                  </a:cubicBezTo>
                  <a:cubicBezTo>
                    <a:pt x="2383" y="2484"/>
                    <a:pt x="2614" y="1921"/>
                    <a:pt x="2542" y="1358"/>
                  </a:cubicBezTo>
                  <a:cubicBezTo>
                    <a:pt x="2440" y="708"/>
                    <a:pt x="1964" y="189"/>
                    <a:pt x="1329" y="44"/>
                  </a:cubicBezTo>
                  <a:cubicBezTo>
                    <a:pt x="1213" y="15"/>
                    <a:pt x="1112" y="15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1" name="Google Shape;21051;p69"/>
            <p:cNvSpPr/>
            <p:nvPr/>
          </p:nvSpPr>
          <p:spPr>
            <a:xfrm>
              <a:off x="938596" y="2564542"/>
              <a:ext cx="70413" cy="57778"/>
            </a:xfrm>
            <a:custGeom>
              <a:avLst/>
              <a:gdLst/>
              <a:ahLst/>
              <a:cxnLst/>
              <a:rect l="l" t="t" r="r" b="b"/>
              <a:pathLst>
                <a:path w="2686" h="2204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66" y="283"/>
                    <a:pt x="651" y="413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34"/>
                  </a:cubicBezTo>
                  <a:cubicBezTo>
                    <a:pt x="102" y="1698"/>
                    <a:pt x="665" y="2203"/>
                    <a:pt x="1343" y="2203"/>
                  </a:cubicBezTo>
                  <a:cubicBezTo>
                    <a:pt x="2051" y="2203"/>
                    <a:pt x="2628" y="1655"/>
                    <a:pt x="2686" y="962"/>
                  </a:cubicBezTo>
                  <a:cubicBezTo>
                    <a:pt x="2686" y="890"/>
                    <a:pt x="2657" y="832"/>
                    <a:pt x="2614" y="789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2" name="Google Shape;21052;p69"/>
            <p:cNvSpPr/>
            <p:nvPr/>
          </p:nvSpPr>
          <p:spPr>
            <a:xfrm>
              <a:off x="938596" y="2564542"/>
              <a:ext cx="70413" cy="57018"/>
            </a:xfrm>
            <a:custGeom>
              <a:avLst/>
              <a:gdLst/>
              <a:ahLst/>
              <a:cxnLst/>
              <a:rect l="l" t="t" r="r" b="b"/>
              <a:pathLst>
                <a:path w="2686" h="2175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81" y="240"/>
                    <a:pt x="708" y="327"/>
                    <a:pt x="636" y="428"/>
                  </a:cubicBezTo>
                  <a:cubicBezTo>
                    <a:pt x="593" y="457"/>
                    <a:pt x="564" y="500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20"/>
                  </a:cubicBezTo>
                  <a:cubicBezTo>
                    <a:pt x="88" y="1611"/>
                    <a:pt x="550" y="2088"/>
                    <a:pt x="1141" y="2174"/>
                  </a:cubicBezTo>
                  <a:cubicBezTo>
                    <a:pt x="838" y="1987"/>
                    <a:pt x="665" y="1655"/>
                    <a:pt x="679" y="1294"/>
                  </a:cubicBezTo>
                  <a:lnTo>
                    <a:pt x="679" y="976"/>
                  </a:lnTo>
                  <a:cubicBezTo>
                    <a:pt x="723" y="933"/>
                    <a:pt x="781" y="904"/>
                    <a:pt x="824" y="861"/>
                  </a:cubicBezTo>
                  <a:cubicBezTo>
                    <a:pt x="954" y="745"/>
                    <a:pt x="1055" y="615"/>
                    <a:pt x="1141" y="485"/>
                  </a:cubicBezTo>
                  <a:cubicBezTo>
                    <a:pt x="1574" y="615"/>
                    <a:pt x="1964" y="832"/>
                    <a:pt x="2311" y="1121"/>
                  </a:cubicBezTo>
                  <a:cubicBezTo>
                    <a:pt x="2354" y="1150"/>
                    <a:pt x="2455" y="1251"/>
                    <a:pt x="2585" y="1366"/>
                  </a:cubicBezTo>
                  <a:cubicBezTo>
                    <a:pt x="2643" y="1236"/>
                    <a:pt x="2672" y="1092"/>
                    <a:pt x="2686" y="962"/>
                  </a:cubicBezTo>
                  <a:cubicBezTo>
                    <a:pt x="2686" y="890"/>
                    <a:pt x="2657" y="818"/>
                    <a:pt x="2614" y="774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3" name="Google Shape;21053;p69"/>
            <p:cNvSpPr/>
            <p:nvPr/>
          </p:nvSpPr>
          <p:spPr>
            <a:xfrm>
              <a:off x="879954" y="2733551"/>
              <a:ext cx="11744" cy="17433"/>
            </a:xfrm>
            <a:custGeom>
              <a:avLst/>
              <a:gdLst/>
              <a:ahLst/>
              <a:cxnLst/>
              <a:rect l="l" t="t" r="r" b="b"/>
              <a:pathLst>
                <a:path w="44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4" name="Google Shape;21054;p69"/>
            <p:cNvSpPr/>
            <p:nvPr/>
          </p:nvSpPr>
          <p:spPr>
            <a:xfrm>
              <a:off x="1220146" y="2733551"/>
              <a:ext cx="11771" cy="17433"/>
            </a:xfrm>
            <a:custGeom>
              <a:avLst/>
              <a:gdLst/>
              <a:ahLst/>
              <a:cxnLst/>
              <a:rect l="l" t="t" r="r" b="b"/>
              <a:pathLst>
                <a:path w="449" h="665" extrusionOk="0">
                  <a:moveTo>
                    <a:pt x="1" y="0"/>
                  </a:moveTo>
                  <a:lnTo>
                    <a:pt x="1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5" name="Google Shape;21055;p69"/>
            <p:cNvSpPr/>
            <p:nvPr/>
          </p:nvSpPr>
          <p:spPr>
            <a:xfrm>
              <a:off x="866322" y="2727495"/>
              <a:ext cx="379226" cy="11744"/>
            </a:xfrm>
            <a:custGeom>
              <a:avLst/>
              <a:gdLst/>
              <a:ahLst/>
              <a:cxnLst/>
              <a:rect l="l" t="t" r="r" b="b"/>
              <a:pathLst>
                <a:path w="14466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4176" y="448"/>
                  </a:lnTo>
                  <a:cubicBezTo>
                    <a:pt x="14465" y="448"/>
                    <a:pt x="14465" y="0"/>
                    <a:pt x="1417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6" name="Google Shape;21056;p69"/>
            <p:cNvSpPr/>
            <p:nvPr/>
          </p:nvSpPr>
          <p:spPr>
            <a:xfrm>
              <a:off x="944652" y="2716144"/>
              <a:ext cx="35233" cy="11744"/>
            </a:xfrm>
            <a:custGeom>
              <a:avLst/>
              <a:gdLst/>
              <a:ahLst/>
              <a:cxnLst/>
              <a:rect l="l" t="t" r="r" b="b"/>
              <a:pathLst>
                <a:path w="1344" h="44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cubicBezTo>
                    <a:pt x="1" y="347"/>
                    <a:pt x="88" y="448"/>
                    <a:pt x="217" y="448"/>
                  </a:cubicBezTo>
                  <a:lnTo>
                    <a:pt x="1343" y="448"/>
                  </a:lnTo>
                  <a:lnTo>
                    <a:pt x="134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7" name="Google Shape;21057;p69"/>
            <p:cNvSpPr/>
            <p:nvPr/>
          </p:nvSpPr>
          <p:spPr>
            <a:xfrm>
              <a:off x="968115" y="2669219"/>
              <a:ext cx="82158" cy="58669"/>
            </a:xfrm>
            <a:custGeom>
              <a:avLst/>
              <a:gdLst/>
              <a:ahLst/>
              <a:cxnLst/>
              <a:rect l="l" t="t" r="r" b="b"/>
              <a:pathLst>
                <a:path w="3134" h="223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lnTo>
                    <a:pt x="1" y="2007"/>
                  </a:lnTo>
                  <a:cubicBezTo>
                    <a:pt x="1" y="2137"/>
                    <a:pt x="88" y="2238"/>
                    <a:pt x="217" y="2238"/>
                  </a:cubicBezTo>
                  <a:lnTo>
                    <a:pt x="2902" y="2238"/>
                  </a:lnTo>
                  <a:cubicBezTo>
                    <a:pt x="3032" y="2238"/>
                    <a:pt x="3133" y="2137"/>
                    <a:pt x="3133" y="2007"/>
                  </a:cubicBezTo>
                  <a:lnTo>
                    <a:pt x="3133" y="217"/>
                  </a:lnTo>
                  <a:cubicBezTo>
                    <a:pt x="3133" y="87"/>
                    <a:pt x="3032" y="0"/>
                    <a:pt x="2902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8" name="Google Shape;21058;p69"/>
            <p:cNvSpPr/>
            <p:nvPr/>
          </p:nvSpPr>
          <p:spPr>
            <a:xfrm>
              <a:off x="995378" y="2692681"/>
              <a:ext cx="27264" cy="11744"/>
            </a:xfrm>
            <a:custGeom>
              <a:avLst/>
              <a:gdLst/>
              <a:ahLst/>
              <a:cxnLst/>
              <a:rect l="l" t="t" r="r" b="b"/>
              <a:pathLst>
                <a:path w="1040" h="448" extrusionOk="0">
                  <a:moveTo>
                    <a:pt x="303" y="0"/>
                  </a:moveTo>
                  <a:cubicBezTo>
                    <a:pt x="0" y="0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40" y="448"/>
                    <a:pt x="1040" y="0"/>
                    <a:pt x="7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59" name="Google Shape;21059;p69"/>
          <p:cNvGrpSpPr/>
          <p:nvPr/>
        </p:nvGrpSpPr>
        <p:grpSpPr>
          <a:xfrm>
            <a:off x="1328387" y="2500814"/>
            <a:ext cx="404183" cy="289151"/>
            <a:chOff x="1328387" y="2500814"/>
            <a:chExt cx="404183" cy="289151"/>
          </a:xfrm>
        </p:grpSpPr>
        <p:sp>
          <p:nvSpPr>
            <p:cNvPr id="21060" name="Google Shape;21060;p69"/>
            <p:cNvSpPr/>
            <p:nvPr/>
          </p:nvSpPr>
          <p:spPr>
            <a:xfrm>
              <a:off x="1561491" y="2601479"/>
              <a:ext cx="125281" cy="118859"/>
            </a:xfrm>
            <a:custGeom>
              <a:avLst/>
              <a:gdLst/>
              <a:ahLst/>
              <a:cxnLst/>
              <a:rect l="l" t="t" r="r" b="b"/>
              <a:pathLst>
                <a:path w="4779" h="4534" extrusionOk="0">
                  <a:moveTo>
                    <a:pt x="1675" y="0"/>
                  </a:moveTo>
                  <a:lnTo>
                    <a:pt x="1675" y="405"/>
                  </a:lnTo>
                  <a:cubicBezTo>
                    <a:pt x="1675" y="506"/>
                    <a:pt x="1603" y="607"/>
                    <a:pt x="1502" y="621"/>
                  </a:cubicBezTo>
                  <a:lnTo>
                    <a:pt x="520" y="910"/>
                  </a:lnTo>
                  <a:cubicBezTo>
                    <a:pt x="203" y="996"/>
                    <a:pt x="1" y="1271"/>
                    <a:pt x="1" y="1603"/>
                  </a:cubicBezTo>
                  <a:lnTo>
                    <a:pt x="1" y="4533"/>
                  </a:lnTo>
                  <a:lnTo>
                    <a:pt x="3826" y="4533"/>
                  </a:lnTo>
                  <a:cubicBezTo>
                    <a:pt x="4346" y="4533"/>
                    <a:pt x="4779" y="4100"/>
                    <a:pt x="4779" y="3580"/>
                  </a:cubicBezTo>
                  <a:lnTo>
                    <a:pt x="4779" y="1588"/>
                  </a:lnTo>
                  <a:cubicBezTo>
                    <a:pt x="4779" y="1285"/>
                    <a:pt x="4577" y="996"/>
                    <a:pt x="4274" y="910"/>
                  </a:cubicBezTo>
                  <a:lnTo>
                    <a:pt x="3306" y="621"/>
                  </a:lnTo>
                  <a:cubicBezTo>
                    <a:pt x="3191" y="607"/>
                    <a:pt x="3119" y="506"/>
                    <a:pt x="3119" y="405"/>
                  </a:cubicBezTo>
                  <a:lnTo>
                    <a:pt x="3119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1" name="Google Shape;21061;p69"/>
            <p:cNvSpPr/>
            <p:nvPr/>
          </p:nvSpPr>
          <p:spPr>
            <a:xfrm>
              <a:off x="1561884" y="2620407"/>
              <a:ext cx="125281" cy="99932"/>
            </a:xfrm>
            <a:custGeom>
              <a:avLst/>
              <a:gdLst/>
              <a:ahLst/>
              <a:cxnLst/>
              <a:rect l="l" t="t" r="r" b="b"/>
              <a:pathLst>
                <a:path w="4779" h="3812" extrusionOk="0">
                  <a:moveTo>
                    <a:pt x="1155" y="0"/>
                  </a:moveTo>
                  <a:lnTo>
                    <a:pt x="520" y="188"/>
                  </a:lnTo>
                  <a:cubicBezTo>
                    <a:pt x="217" y="274"/>
                    <a:pt x="0" y="549"/>
                    <a:pt x="0" y="881"/>
                  </a:cubicBezTo>
                  <a:lnTo>
                    <a:pt x="0" y="3811"/>
                  </a:lnTo>
                  <a:lnTo>
                    <a:pt x="3826" y="3811"/>
                  </a:lnTo>
                  <a:cubicBezTo>
                    <a:pt x="4360" y="3811"/>
                    <a:pt x="4778" y="3378"/>
                    <a:pt x="4778" y="2858"/>
                  </a:cubicBezTo>
                  <a:lnTo>
                    <a:pt x="4778" y="866"/>
                  </a:lnTo>
                  <a:cubicBezTo>
                    <a:pt x="4778" y="549"/>
                    <a:pt x="4576" y="274"/>
                    <a:pt x="4259" y="188"/>
                  </a:cubicBezTo>
                  <a:lnTo>
                    <a:pt x="3624" y="0"/>
                  </a:lnTo>
                  <a:cubicBezTo>
                    <a:pt x="3349" y="476"/>
                    <a:pt x="2869" y="715"/>
                    <a:pt x="2389" y="715"/>
                  </a:cubicBezTo>
                  <a:cubicBezTo>
                    <a:pt x="1909" y="715"/>
                    <a:pt x="1429" y="476"/>
                    <a:pt x="115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2" name="Google Shape;21062;p69"/>
            <p:cNvSpPr/>
            <p:nvPr/>
          </p:nvSpPr>
          <p:spPr>
            <a:xfrm>
              <a:off x="1603881" y="2601479"/>
              <a:ext cx="40895" cy="18953"/>
            </a:xfrm>
            <a:custGeom>
              <a:avLst/>
              <a:gdLst/>
              <a:ahLst/>
              <a:cxnLst/>
              <a:rect l="l" t="t" r="r" b="b"/>
              <a:pathLst>
                <a:path w="1560" h="723" extrusionOk="0">
                  <a:moveTo>
                    <a:pt x="58" y="0"/>
                  </a:moveTo>
                  <a:lnTo>
                    <a:pt x="58" y="405"/>
                  </a:lnTo>
                  <a:cubicBezTo>
                    <a:pt x="58" y="448"/>
                    <a:pt x="44" y="506"/>
                    <a:pt x="1" y="549"/>
                  </a:cubicBezTo>
                  <a:cubicBezTo>
                    <a:pt x="246" y="664"/>
                    <a:pt x="520" y="722"/>
                    <a:pt x="794" y="722"/>
                  </a:cubicBezTo>
                  <a:cubicBezTo>
                    <a:pt x="1054" y="722"/>
                    <a:pt x="1314" y="664"/>
                    <a:pt x="1560" y="549"/>
                  </a:cubicBezTo>
                  <a:cubicBezTo>
                    <a:pt x="1531" y="506"/>
                    <a:pt x="1502" y="448"/>
                    <a:pt x="1502" y="405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3" name="Google Shape;21063;p69"/>
            <p:cNvSpPr/>
            <p:nvPr/>
          </p:nvSpPr>
          <p:spPr>
            <a:xfrm>
              <a:off x="1580785" y="2513685"/>
              <a:ext cx="31458" cy="68893"/>
            </a:xfrm>
            <a:custGeom>
              <a:avLst/>
              <a:gdLst/>
              <a:ahLst/>
              <a:cxnLst/>
              <a:rect l="l" t="t" r="r" b="b"/>
              <a:pathLst>
                <a:path w="1200" h="2628" extrusionOk="0">
                  <a:moveTo>
                    <a:pt x="723" y="0"/>
                  </a:moveTo>
                  <a:cubicBezTo>
                    <a:pt x="319" y="0"/>
                    <a:pt x="1" y="318"/>
                    <a:pt x="1" y="722"/>
                  </a:cubicBezTo>
                  <a:lnTo>
                    <a:pt x="1" y="881"/>
                  </a:lnTo>
                  <a:cubicBezTo>
                    <a:pt x="1" y="1083"/>
                    <a:pt x="30" y="1285"/>
                    <a:pt x="88" y="1487"/>
                  </a:cubicBezTo>
                  <a:lnTo>
                    <a:pt x="477" y="2628"/>
                  </a:lnTo>
                  <a:lnTo>
                    <a:pt x="1199" y="2628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4" name="Google Shape;21064;p69"/>
            <p:cNvSpPr/>
            <p:nvPr/>
          </p:nvSpPr>
          <p:spPr>
            <a:xfrm>
              <a:off x="1593290" y="2507236"/>
              <a:ext cx="75342" cy="75342"/>
            </a:xfrm>
            <a:custGeom>
              <a:avLst/>
              <a:gdLst/>
              <a:ahLst/>
              <a:cxnLst/>
              <a:rect l="l" t="t" r="r" b="b"/>
              <a:pathLst>
                <a:path w="2874" h="2874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cubicBezTo>
                    <a:pt x="0" y="983"/>
                    <a:pt x="217" y="1199"/>
                    <a:pt x="477" y="1199"/>
                  </a:cubicBezTo>
                  <a:lnTo>
                    <a:pt x="2397" y="2874"/>
                  </a:lnTo>
                  <a:lnTo>
                    <a:pt x="2801" y="1459"/>
                  </a:lnTo>
                  <a:cubicBezTo>
                    <a:pt x="2844" y="1286"/>
                    <a:pt x="2873" y="1098"/>
                    <a:pt x="2873" y="925"/>
                  </a:cubicBezTo>
                  <a:lnTo>
                    <a:pt x="2873" y="477"/>
                  </a:lnTo>
                  <a:cubicBezTo>
                    <a:pt x="2873" y="203"/>
                    <a:pt x="2656" y="1"/>
                    <a:pt x="23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5" name="Google Shape;21065;p69"/>
            <p:cNvSpPr/>
            <p:nvPr/>
          </p:nvSpPr>
          <p:spPr>
            <a:xfrm>
              <a:off x="1586841" y="2538668"/>
              <a:ext cx="74975" cy="68893"/>
            </a:xfrm>
            <a:custGeom>
              <a:avLst/>
              <a:gdLst/>
              <a:ahLst/>
              <a:cxnLst/>
              <a:rect l="l" t="t" r="r" b="b"/>
              <a:pathLst>
                <a:path w="2860" h="2628" extrusionOk="0">
                  <a:moveTo>
                    <a:pt x="910" y="0"/>
                  </a:moveTo>
                  <a:cubicBezTo>
                    <a:pt x="780" y="0"/>
                    <a:pt x="665" y="43"/>
                    <a:pt x="564" y="144"/>
                  </a:cubicBezTo>
                  <a:lnTo>
                    <a:pt x="131" y="577"/>
                  </a:lnTo>
                  <a:cubicBezTo>
                    <a:pt x="44" y="664"/>
                    <a:pt x="1" y="780"/>
                    <a:pt x="1" y="910"/>
                  </a:cubicBezTo>
                  <a:lnTo>
                    <a:pt x="1" y="1184"/>
                  </a:lnTo>
                  <a:cubicBezTo>
                    <a:pt x="1" y="1992"/>
                    <a:pt x="636" y="2627"/>
                    <a:pt x="1444" y="2627"/>
                  </a:cubicBezTo>
                  <a:cubicBezTo>
                    <a:pt x="2224" y="2613"/>
                    <a:pt x="2859" y="1978"/>
                    <a:pt x="2859" y="1184"/>
                  </a:cubicBezTo>
                  <a:lnTo>
                    <a:pt x="2859" y="881"/>
                  </a:lnTo>
                  <a:cubicBezTo>
                    <a:pt x="2859" y="751"/>
                    <a:pt x="2816" y="635"/>
                    <a:pt x="2715" y="534"/>
                  </a:cubicBezTo>
                  <a:cubicBezTo>
                    <a:pt x="2354" y="173"/>
                    <a:pt x="1675" y="15"/>
                    <a:pt x="910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6" name="Google Shape;21066;p69"/>
            <p:cNvSpPr/>
            <p:nvPr/>
          </p:nvSpPr>
          <p:spPr>
            <a:xfrm>
              <a:off x="1587234" y="2538983"/>
              <a:ext cx="74949" cy="67451"/>
            </a:xfrm>
            <a:custGeom>
              <a:avLst/>
              <a:gdLst/>
              <a:ahLst/>
              <a:cxnLst/>
              <a:rect l="l" t="t" r="r" b="b"/>
              <a:pathLst>
                <a:path w="2859" h="2573" extrusionOk="0">
                  <a:moveTo>
                    <a:pt x="884" y="0"/>
                  </a:moveTo>
                  <a:cubicBezTo>
                    <a:pt x="768" y="0"/>
                    <a:pt x="655" y="55"/>
                    <a:pt x="578" y="132"/>
                  </a:cubicBezTo>
                  <a:lnTo>
                    <a:pt x="145" y="565"/>
                  </a:lnTo>
                  <a:cubicBezTo>
                    <a:pt x="44" y="667"/>
                    <a:pt x="0" y="782"/>
                    <a:pt x="0" y="912"/>
                  </a:cubicBezTo>
                  <a:lnTo>
                    <a:pt x="0" y="1186"/>
                  </a:lnTo>
                  <a:cubicBezTo>
                    <a:pt x="0" y="1821"/>
                    <a:pt x="419" y="2384"/>
                    <a:pt x="1040" y="2572"/>
                  </a:cubicBezTo>
                  <a:cubicBezTo>
                    <a:pt x="823" y="2312"/>
                    <a:pt x="708" y="1995"/>
                    <a:pt x="722" y="1663"/>
                  </a:cubicBezTo>
                  <a:lnTo>
                    <a:pt x="708" y="970"/>
                  </a:lnTo>
                  <a:cubicBezTo>
                    <a:pt x="708" y="690"/>
                    <a:pt x="924" y="478"/>
                    <a:pt x="1187" y="478"/>
                  </a:cubicBezTo>
                  <a:cubicBezTo>
                    <a:pt x="1196" y="478"/>
                    <a:pt x="1204" y="478"/>
                    <a:pt x="1213" y="479"/>
                  </a:cubicBezTo>
                  <a:cubicBezTo>
                    <a:pt x="1704" y="522"/>
                    <a:pt x="2411" y="594"/>
                    <a:pt x="2859" y="811"/>
                  </a:cubicBezTo>
                  <a:cubicBezTo>
                    <a:pt x="2844" y="710"/>
                    <a:pt x="2801" y="609"/>
                    <a:pt x="2729" y="537"/>
                  </a:cubicBezTo>
                  <a:cubicBezTo>
                    <a:pt x="2353" y="176"/>
                    <a:pt x="1675" y="17"/>
                    <a:pt x="924" y="3"/>
                  </a:cubicBezTo>
                  <a:cubicBezTo>
                    <a:pt x="911" y="1"/>
                    <a:pt x="897" y="0"/>
                    <a:pt x="88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7" name="Google Shape;21067;p69"/>
            <p:cNvSpPr/>
            <p:nvPr/>
          </p:nvSpPr>
          <p:spPr>
            <a:xfrm>
              <a:off x="1561884" y="2632518"/>
              <a:ext cx="24983" cy="87820"/>
            </a:xfrm>
            <a:custGeom>
              <a:avLst/>
              <a:gdLst/>
              <a:ahLst/>
              <a:cxnLst/>
              <a:rect l="l" t="t" r="r" b="b"/>
              <a:pathLst>
                <a:path w="953" h="3350" extrusionOk="0">
                  <a:moveTo>
                    <a:pt x="130" y="0"/>
                  </a:moveTo>
                  <a:cubicBezTo>
                    <a:pt x="44" y="130"/>
                    <a:pt x="0" y="260"/>
                    <a:pt x="0" y="419"/>
                  </a:cubicBezTo>
                  <a:lnTo>
                    <a:pt x="0" y="3349"/>
                  </a:lnTo>
                  <a:lnTo>
                    <a:pt x="953" y="3349"/>
                  </a:lnTo>
                  <a:lnTo>
                    <a:pt x="953" y="1126"/>
                  </a:lnTo>
                  <a:cubicBezTo>
                    <a:pt x="953" y="938"/>
                    <a:pt x="881" y="751"/>
                    <a:pt x="751" y="621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8" name="Google Shape;21068;p69"/>
            <p:cNvSpPr/>
            <p:nvPr/>
          </p:nvSpPr>
          <p:spPr>
            <a:xfrm>
              <a:off x="1630751" y="2632518"/>
              <a:ext cx="56415" cy="87820"/>
            </a:xfrm>
            <a:custGeom>
              <a:avLst/>
              <a:gdLst/>
              <a:ahLst/>
              <a:cxnLst/>
              <a:rect l="l" t="t" r="r" b="b"/>
              <a:pathLst>
                <a:path w="2152" h="3350" extrusionOk="0">
                  <a:moveTo>
                    <a:pt x="2021" y="0"/>
                  </a:moveTo>
                  <a:lnTo>
                    <a:pt x="1415" y="621"/>
                  </a:lnTo>
                  <a:cubicBezTo>
                    <a:pt x="1271" y="751"/>
                    <a:pt x="1199" y="938"/>
                    <a:pt x="1199" y="1126"/>
                  </a:cubicBezTo>
                  <a:lnTo>
                    <a:pt x="1199" y="2165"/>
                  </a:lnTo>
                  <a:cubicBezTo>
                    <a:pt x="1199" y="2295"/>
                    <a:pt x="1098" y="2396"/>
                    <a:pt x="953" y="2396"/>
                  </a:cubicBezTo>
                  <a:lnTo>
                    <a:pt x="0" y="2396"/>
                  </a:lnTo>
                  <a:lnTo>
                    <a:pt x="0" y="3349"/>
                  </a:lnTo>
                  <a:lnTo>
                    <a:pt x="1199" y="3349"/>
                  </a:lnTo>
                  <a:cubicBezTo>
                    <a:pt x="1733" y="3349"/>
                    <a:pt x="2151" y="2916"/>
                    <a:pt x="2151" y="2396"/>
                  </a:cubicBezTo>
                  <a:lnTo>
                    <a:pt x="2151" y="404"/>
                  </a:lnTo>
                  <a:cubicBezTo>
                    <a:pt x="2151" y="260"/>
                    <a:pt x="2108" y="116"/>
                    <a:pt x="202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9" name="Google Shape;21069;p69"/>
            <p:cNvSpPr/>
            <p:nvPr/>
          </p:nvSpPr>
          <p:spPr>
            <a:xfrm>
              <a:off x="1348442" y="2726735"/>
              <a:ext cx="364074" cy="18953"/>
            </a:xfrm>
            <a:custGeom>
              <a:avLst/>
              <a:gdLst/>
              <a:ahLst/>
              <a:cxnLst/>
              <a:rect l="l" t="t" r="r" b="b"/>
              <a:pathLst>
                <a:path w="1388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13888" y="722"/>
                  </a:lnTo>
                  <a:lnTo>
                    <a:pt x="1388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0" name="Google Shape;21070;p69"/>
            <p:cNvSpPr/>
            <p:nvPr/>
          </p:nvSpPr>
          <p:spPr>
            <a:xfrm>
              <a:off x="1342019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0" y="2325"/>
                    <a:pt x="127" y="2411"/>
                    <a:pt x="253" y="2411"/>
                  </a:cubicBezTo>
                  <a:cubicBezTo>
                    <a:pt x="379" y="2411"/>
                    <a:pt x="505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1" name="Google Shape;21071;p69"/>
            <p:cNvSpPr/>
            <p:nvPr/>
          </p:nvSpPr>
          <p:spPr>
            <a:xfrm>
              <a:off x="1705674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1" y="2325"/>
                    <a:pt x="127" y="2411"/>
                    <a:pt x="253" y="2411"/>
                  </a:cubicBezTo>
                  <a:cubicBezTo>
                    <a:pt x="380" y="2411"/>
                    <a:pt x="506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2" name="Google Shape;21072;p69"/>
            <p:cNvSpPr/>
            <p:nvPr/>
          </p:nvSpPr>
          <p:spPr>
            <a:xfrm>
              <a:off x="1342386" y="2726735"/>
              <a:ext cx="12531" cy="18953"/>
            </a:xfrm>
            <a:custGeom>
              <a:avLst/>
              <a:gdLst/>
              <a:ahLst/>
              <a:cxnLst/>
              <a:rect l="l" t="t" r="r" b="b"/>
              <a:pathLst>
                <a:path w="47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477" y="722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3" name="Google Shape;21073;p69"/>
            <p:cNvSpPr/>
            <p:nvPr/>
          </p:nvSpPr>
          <p:spPr>
            <a:xfrm>
              <a:off x="1706067" y="2726735"/>
              <a:ext cx="12505" cy="18953"/>
            </a:xfrm>
            <a:custGeom>
              <a:avLst/>
              <a:gdLst/>
              <a:ahLst/>
              <a:cxnLst/>
              <a:rect l="l" t="t" r="r" b="b"/>
              <a:pathLst>
                <a:path w="477" h="723" extrusionOk="0">
                  <a:moveTo>
                    <a:pt x="0" y="0"/>
                  </a:moveTo>
                  <a:lnTo>
                    <a:pt x="0" y="722"/>
                  </a:lnTo>
                  <a:lnTo>
                    <a:pt x="476" y="722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4" name="Google Shape;21074;p69"/>
            <p:cNvSpPr/>
            <p:nvPr/>
          </p:nvSpPr>
          <p:spPr>
            <a:xfrm>
              <a:off x="1328387" y="2720679"/>
              <a:ext cx="404183" cy="12505"/>
            </a:xfrm>
            <a:custGeom>
              <a:avLst/>
              <a:gdLst/>
              <a:ahLst/>
              <a:cxnLst/>
              <a:rect l="l" t="t" r="r" b="b"/>
              <a:pathLst>
                <a:path w="15418" h="477" extrusionOk="0">
                  <a:moveTo>
                    <a:pt x="289" y="0"/>
                  </a:moveTo>
                  <a:cubicBezTo>
                    <a:pt x="1" y="15"/>
                    <a:pt x="1" y="448"/>
                    <a:pt x="289" y="477"/>
                  </a:cubicBezTo>
                  <a:lnTo>
                    <a:pt x="15129" y="477"/>
                  </a:lnTo>
                  <a:cubicBezTo>
                    <a:pt x="15418" y="448"/>
                    <a:pt x="15418" y="15"/>
                    <a:pt x="1512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5" name="Google Shape;21075;p69"/>
            <p:cNvSpPr/>
            <p:nvPr/>
          </p:nvSpPr>
          <p:spPr>
            <a:xfrm>
              <a:off x="1624695" y="2708148"/>
              <a:ext cx="37487" cy="12557"/>
            </a:xfrm>
            <a:custGeom>
              <a:avLst/>
              <a:gdLst/>
              <a:ahLst/>
              <a:cxnLst/>
              <a:rect l="l" t="t" r="r" b="b"/>
              <a:pathLst>
                <a:path w="1430" h="479" extrusionOk="0">
                  <a:moveTo>
                    <a:pt x="1221" y="1"/>
                  </a:moveTo>
                  <a:cubicBezTo>
                    <a:pt x="1213" y="1"/>
                    <a:pt x="1206" y="1"/>
                    <a:pt x="1199" y="2"/>
                  </a:cubicBezTo>
                  <a:lnTo>
                    <a:pt x="0" y="2"/>
                  </a:lnTo>
                  <a:lnTo>
                    <a:pt x="0" y="478"/>
                  </a:lnTo>
                  <a:lnTo>
                    <a:pt x="1199" y="478"/>
                  </a:lnTo>
                  <a:cubicBezTo>
                    <a:pt x="1329" y="478"/>
                    <a:pt x="1430" y="363"/>
                    <a:pt x="1430" y="233"/>
                  </a:cubicBezTo>
                  <a:cubicBezTo>
                    <a:pt x="1430" y="111"/>
                    <a:pt x="1340" y="1"/>
                    <a:pt x="12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6" name="Google Shape;21076;p69"/>
            <p:cNvSpPr/>
            <p:nvPr/>
          </p:nvSpPr>
          <p:spPr>
            <a:xfrm>
              <a:off x="1549380" y="2657868"/>
              <a:ext cx="87820" cy="62837"/>
            </a:xfrm>
            <a:custGeom>
              <a:avLst/>
              <a:gdLst/>
              <a:ahLst/>
              <a:cxnLst/>
              <a:rect l="l" t="t" r="r" b="b"/>
              <a:pathLst>
                <a:path w="3350" h="2397" extrusionOk="0">
                  <a:moveTo>
                    <a:pt x="232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2151"/>
                  </a:lnTo>
                  <a:cubicBezTo>
                    <a:pt x="1" y="2281"/>
                    <a:pt x="102" y="2396"/>
                    <a:pt x="232" y="2396"/>
                  </a:cubicBezTo>
                  <a:lnTo>
                    <a:pt x="3104" y="2396"/>
                  </a:lnTo>
                  <a:cubicBezTo>
                    <a:pt x="3234" y="2396"/>
                    <a:pt x="3350" y="2281"/>
                    <a:pt x="3350" y="2151"/>
                  </a:cubicBezTo>
                  <a:lnTo>
                    <a:pt x="3350" y="246"/>
                  </a:lnTo>
                  <a:cubicBezTo>
                    <a:pt x="3350" y="101"/>
                    <a:pt x="3234" y="0"/>
                    <a:pt x="310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7" name="Google Shape;21077;p69"/>
            <p:cNvSpPr/>
            <p:nvPr/>
          </p:nvSpPr>
          <p:spPr>
            <a:xfrm>
              <a:off x="1585714" y="2682825"/>
              <a:ext cx="15178" cy="12531"/>
            </a:xfrm>
            <a:custGeom>
              <a:avLst/>
              <a:gdLst/>
              <a:ahLst/>
              <a:cxnLst/>
              <a:rect l="l" t="t" r="r" b="b"/>
              <a:pathLst>
                <a:path w="579" h="478" extrusionOk="0">
                  <a:moveTo>
                    <a:pt x="289" y="1"/>
                  </a:moveTo>
                  <a:cubicBezTo>
                    <a:pt x="1" y="30"/>
                    <a:pt x="1" y="463"/>
                    <a:pt x="289" y="477"/>
                  </a:cubicBezTo>
                  <a:cubicBezTo>
                    <a:pt x="578" y="463"/>
                    <a:pt x="578" y="30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8" name="Google Shape;21078;p69"/>
            <p:cNvSpPr/>
            <p:nvPr/>
          </p:nvSpPr>
          <p:spPr>
            <a:xfrm>
              <a:off x="1386296" y="2607535"/>
              <a:ext cx="125648" cy="113170"/>
            </a:xfrm>
            <a:custGeom>
              <a:avLst/>
              <a:gdLst/>
              <a:ahLst/>
              <a:cxnLst/>
              <a:rect l="l" t="t" r="r" b="b"/>
              <a:pathLst>
                <a:path w="4793" h="4317" extrusionOk="0">
                  <a:moveTo>
                    <a:pt x="1675" y="0"/>
                  </a:moveTo>
                  <a:lnTo>
                    <a:pt x="1675" y="116"/>
                  </a:lnTo>
                  <a:cubicBezTo>
                    <a:pt x="1675" y="332"/>
                    <a:pt x="1530" y="520"/>
                    <a:pt x="1328" y="578"/>
                  </a:cubicBezTo>
                  <a:lnTo>
                    <a:pt x="520" y="809"/>
                  </a:lnTo>
                  <a:cubicBezTo>
                    <a:pt x="217" y="910"/>
                    <a:pt x="0" y="1184"/>
                    <a:pt x="0" y="1502"/>
                  </a:cubicBezTo>
                  <a:lnTo>
                    <a:pt x="0" y="3595"/>
                  </a:lnTo>
                  <a:cubicBezTo>
                    <a:pt x="0" y="3984"/>
                    <a:pt x="318" y="4316"/>
                    <a:pt x="722" y="4316"/>
                  </a:cubicBezTo>
                  <a:lnTo>
                    <a:pt x="4071" y="4316"/>
                  </a:lnTo>
                  <a:cubicBezTo>
                    <a:pt x="4461" y="4316"/>
                    <a:pt x="4793" y="3984"/>
                    <a:pt x="4793" y="3595"/>
                  </a:cubicBezTo>
                  <a:lnTo>
                    <a:pt x="4793" y="1502"/>
                  </a:lnTo>
                  <a:cubicBezTo>
                    <a:pt x="4793" y="1184"/>
                    <a:pt x="4576" y="895"/>
                    <a:pt x="4259" y="809"/>
                  </a:cubicBezTo>
                  <a:lnTo>
                    <a:pt x="3465" y="578"/>
                  </a:lnTo>
                  <a:cubicBezTo>
                    <a:pt x="3248" y="520"/>
                    <a:pt x="3118" y="332"/>
                    <a:pt x="3118" y="116"/>
                  </a:cubicBezTo>
                  <a:lnTo>
                    <a:pt x="3118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9" name="Google Shape;21079;p69"/>
            <p:cNvSpPr/>
            <p:nvPr/>
          </p:nvSpPr>
          <p:spPr>
            <a:xfrm>
              <a:off x="1386296" y="2636293"/>
              <a:ext cx="24983" cy="84412"/>
            </a:xfrm>
            <a:custGeom>
              <a:avLst/>
              <a:gdLst/>
              <a:ahLst/>
              <a:cxnLst/>
              <a:rect l="l" t="t" r="r" b="b"/>
              <a:pathLst>
                <a:path w="953" h="3220" extrusionOk="0">
                  <a:moveTo>
                    <a:pt x="130" y="0"/>
                  </a:moveTo>
                  <a:cubicBezTo>
                    <a:pt x="43" y="116"/>
                    <a:pt x="0" y="260"/>
                    <a:pt x="0" y="405"/>
                  </a:cubicBezTo>
                  <a:lnTo>
                    <a:pt x="0" y="2498"/>
                  </a:lnTo>
                  <a:cubicBezTo>
                    <a:pt x="0" y="2887"/>
                    <a:pt x="318" y="3219"/>
                    <a:pt x="722" y="3219"/>
                  </a:cubicBezTo>
                  <a:lnTo>
                    <a:pt x="953" y="3219"/>
                  </a:lnTo>
                  <a:lnTo>
                    <a:pt x="953" y="82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0" name="Google Shape;21080;p69"/>
            <p:cNvSpPr/>
            <p:nvPr/>
          </p:nvSpPr>
          <p:spPr>
            <a:xfrm>
              <a:off x="1486569" y="2636293"/>
              <a:ext cx="25376" cy="84412"/>
            </a:xfrm>
            <a:custGeom>
              <a:avLst/>
              <a:gdLst/>
              <a:ahLst/>
              <a:cxnLst/>
              <a:rect l="l" t="t" r="r" b="b"/>
              <a:pathLst>
                <a:path w="968" h="3220" extrusionOk="0">
                  <a:moveTo>
                    <a:pt x="823" y="0"/>
                  </a:moveTo>
                  <a:lnTo>
                    <a:pt x="1" y="823"/>
                  </a:lnTo>
                  <a:lnTo>
                    <a:pt x="1" y="3219"/>
                  </a:lnTo>
                  <a:lnTo>
                    <a:pt x="246" y="3219"/>
                  </a:lnTo>
                  <a:cubicBezTo>
                    <a:pt x="636" y="3219"/>
                    <a:pt x="968" y="2887"/>
                    <a:pt x="968" y="2498"/>
                  </a:cubicBezTo>
                  <a:lnTo>
                    <a:pt x="968" y="405"/>
                  </a:lnTo>
                  <a:cubicBezTo>
                    <a:pt x="953" y="260"/>
                    <a:pt x="910" y="116"/>
                    <a:pt x="8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1" name="Google Shape;21081;p69"/>
            <p:cNvSpPr/>
            <p:nvPr/>
          </p:nvSpPr>
          <p:spPr>
            <a:xfrm>
              <a:off x="1418829" y="2607535"/>
              <a:ext cx="60190" cy="18953"/>
            </a:xfrm>
            <a:custGeom>
              <a:avLst/>
              <a:gdLst/>
              <a:ahLst/>
              <a:cxnLst/>
              <a:rect l="l" t="t" r="r" b="b"/>
              <a:pathLst>
                <a:path w="2296" h="723" extrusionOk="0">
                  <a:moveTo>
                    <a:pt x="434" y="0"/>
                  </a:moveTo>
                  <a:lnTo>
                    <a:pt x="434" y="116"/>
                  </a:lnTo>
                  <a:cubicBezTo>
                    <a:pt x="434" y="332"/>
                    <a:pt x="289" y="520"/>
                    <a:pt x="87" y="578"/>
                  </a:cubicBezTo>
                  <a:lnTo>
                    <a:pt x="1" y="607"/>
                  </a:lnTo>
                  <a:cubicBezTo>
                    <a:pt x="376" y="679"/>
                    <a:pt x="766" y="722"/>
                    <a:pt x="1155" y="722"/>
                  </a:cubicBezTo>
                  <a:cubicBezTo>
                    <a:pt x="1531" y="722"/>
                    <a:pt x="1921" y="679"/>
                    <a:pt x="2296" y="607"/>
                  </a:cubicBezTo>
                  <a:lnTo>
                    <a:pt x="2224" y="578"/>
                  </a:lnTo>
                  <a:cubicBezTo>
                    <a:pt x="2007" y="520"/>
                    <a:pt x="1877" y="332"/>
                    <a:pt x="1877" y="116"/>
                  </a:cubicBezTo>
                  <a:lnTo>
                    <a:pt x="187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2" name="Google Shape;21082;p69"/>
            <p:cNvSpPr/>
            <p:nvPr/>
          </p:nvSpPr>
          <p:spPr>
            <a:xfrm>
              <a:off x="1393846" y="2500814"/>
              <a:ext cx="110549" cy="113170"/>
            </a:xfrm>
            <a:custGeom>
              <a:avLst/>
              <a:gdLst/>
              <a:ahLst/>
              <a:cxnLst/>
              <a:rect l="l" t="t" r="r" b="b"/>
              <a:pathLst>
                <a:path w="4217" h="4317" extrusionOk="0">
                  <a:moveTo>
                    <a:pt x="2108" y="1"/>
                  </a:moveTo>
                  <a:cubicBezTo>
                    <a:pt x="1185" y="1"/>
                    <a:pt x="492" y="766"/>
                    <a:pt x="434" y="1704"/>
                  </a:cubicBezTo>
                  <a:cubicBezTo>
                    <a:pt x="376" y="2368"/>
                    <a:pt x="246" y="3032"/>
                    <a:pt x="44" y="3682"/>
                  </a:cubicBezTo>
                  <a:cubicBezTo>
                    <a:pt x="1" y="3811"/>
                    <a:pt x="59" y="3941"/>
                    <a:pt x="189" y="3985"/>
                  </a:cubicBezTo>
                  <a:cubicBezTo>
                    <a:pt x="795" y="4201"/>
                    <a:pt x="1444" y="4317"/>
                    <a:pt x="2108" y="4317"/>
                  </a:cubicBezTo>
                  <a:cubicBezTo>
                    <a:pt x="2758" y="4302"/>
                    <a:pt x="3408" y="4187"/>
                    <a:pt x="4028" y="3970"/>
                  </a:cubicBezTo>
                  <a:cubicBezTo>
                    <a:pt x="4144" y="3927"/>
                    <a:pt x="4216" y="3797"/>
                    <a:pt x="4173" y="3667"/>
                  </a:cubicBezTo>
                  <a:cubicBezTo>
                    <a:pt x="3971" y="3032"/>
                    <a:pt x="3841" y="2368"/>
                    <a:pt x="3783" y="1704"/>
                  </a:cubicBezTo>
                  <a:cubicBezTo>
                    <a:pt x="3711" y="766"/>
                    <a:pt x="3032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3" name="Google Shape;21083;p69"/>
            <p:cNvSpPr/>
            <p:nvPr/>
          </p:nvSpPr>
          <p:spPr>
            <a:xfrm>
              <a:off x="1405197" y="2751718"/>
              <a:ext cx="12531" cy="37854"/>
            </a:xfrm>
            <a:custGeom>
              <a:avLst/>
              <a:gdLst/>
              <a:ahLst/>
              <a:cxnLst/>
              <a:rect l="l" t="t" r="r" b="b"/>
              <a:pathLst>
                <a:path w="478" h="1444" extrusionOk="0">
                  <a:moveTo>
                    <a:pt x="1" y="0"/>
                  </a:moveTo>
                  <a:lnTo>
                    <a:pt x="1" y="1198"/>
                  </a:lnTo>
                  <a:cubicBezTo>
                    <a:pt x="1" y="1328"/>
                    <a:pt x="102" y="1444"/>
                    <a:pt x="232" y="1444"/>
                  </a:cubicBezTo>
                  <a:cubicBezTo>
                    <a:pt x="362" y="1444"/>
                    <a:pt x="477" y="1328"/>
                    <a:pt x="477" y="1198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4" name="Google Shape;21084;p69"/>
            <p:cNvSpPr/>
            <p:nvPr/>
          </p:nvSpPr>
          <p:spPr>
            <a:xfrm>
              <a:off x="1405197" y="2745662"/>
              <a:ext cx="12531" cy="24983"/>
            </a:xfrm>
            <a:custGeom>
              <a:avLst/>
              <a:gdLst/>
              <a:ahLst/>
              <a:cxnLst/>
              <a:rect l="l" t="t" r="r" b="b"/>
              <a:pathLst>
                <a:path w="478" h="953" extrusionOk="0">
                  <a:moveTo>
                    <a:pt x="1" y="0"/>
                  </a:moveTo>
                  <a:lnTo>
                    <a:pt x="1" y="953"/>
                  </a:lnTo>
                  <a:lnTo>
                    <a:pt x="477" y="953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5" name="Google Shape;21085;p69"/>
            <p:cNvSpPr/>
            <p:nvPr/>
          </p:nvSpPr>
          <p:spPr>
            <a:xfrm>
              <a:off x="1480146" y="2751718"/>
              <a:ext cx="12872" cy="37854"/>
            </a:xfrm>
            <a:custGeom>
              <a:avLst/>
              <a:gdLst/>
              <a:ahLst/>
              <a:cxnLst/>
              <a:rect l="l" t="t" r="r" b="b"/>
              <a:pathLst>
                <a:path w="491" h="1444" extrusionOk="0">
                  <a:moveTo>
                    <a:pt x="0" y="0"/>
                  </a:moveTo>
                  <a:lnTo>
                    <a:pt x="0" y="1198"/>
                  </a:lnTo>
                  <a:cubicBezTo>
                    <a:pt x="15" y="1328"/>
                    <a:pt x="116" y="1444"/>
                    <a:pt x="246" y="1444"/>
                  </a:cubicBezTo>
                  <a:cubicBezTo>
                    <a:pt x="375" y="1444"/>
                    <a:pt x="491" y="1328"/>
                    <a:pt x="491" y="1198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6" name="Google Shape;21086;p69"/>
            <p:cNvSpPr/>
            <p:nvPr/>
          </p:nvSpPr>
          <p:spPr>
            <a:xfrm>
              <a:off x="1480146" y="2745662"/>
              <a:ext cx="12872" cy="24983"/>
            </a:xfrm>
            <a:custGeom>
              <a:avLst/>
              <a:gdLst/>
              <a:ahLst/>
              <a:cxnLst/>
              <a:rect l="l" t="t" r="r" b="b"/>
              <a:pathLst>
                <a:path w="491" h="953" extrusionOk="0">
                  <a:moveTo>
                    <a:pt x="0" y="0"/>
                  </a:moveTo>
                  <a:lnTo>
                    <a:pt x="0" y="953"/>
                  </a:lnTo>
                  <a:lnTo>
                    <a:pt x="491" y="953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7" name="Google Shape;21087;p69"/>
            <p:cNvSpPr/>
            <p:nvPr/>
          </p:nvSpPr>
          <p:spPr>
            <a:xfrm>
              <a:off x="1404830" y="2651419"/>
              <a:ext cx="88187" cy="106747"/>
            </a:xfrm>
            <a:custGeom>
              <a:avLst/>
              <a:gdLst/>
              <a:ahLst/>
              <a:cxnLst/>
              <a:rect l="l" t="t" r="r" b="b"/>
              <a:pathLst>
                <a:path w="3364" h="4072" extrusionOk="0">
                  <a:moveTo>
                    <a:pt x="722" y="1"/>
                  </a:moveTo>
                  <a:cubicBezTo>
                    <a:pt x="333" y="1"/>
                    <a:pt x="0" y="333"/>
                    <a:pt x="0" y="723"/>
                  </a:cubicBezTo>
                  <a:lnTo>
                    <a:pt x="0" y="3841"/>
                  </a:lnTo>
                  <a:cubicBezTo>
                    <a:pt x="0" y="3971"/>
                    <a:pt x="116" y="4072"/>
                    <a:pt x="246" y="4072"/>
                  </a:cubicBezTo>
                  <a:lnTo>
                    <a:pt x="3119" y="4072"/>
                  </a:lnTo>
                  <a:cubicBezTo>
                    <a:pt x="3248" y="4072"/>
                    <a:pt x="3364" y="3971"/>
                    <a:pt x="3364" y="3841"/>
                  </a:cubicBezTo>
                  <a:lnTo>
                    <a:pt x="3364" y="723"/>
                  </a:lnTo>
                  <a:cubicBezTo>
                    <a:pt x="3350" y="333"/>
                    <a:pt x="3032" y="15"/>
                    <a:pt x="2642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8" name="Google Shape;21088;p69"/>
            <p:cNvSpPr/>
            <p:nvPr/>
          </p:nvSpPr>
          <p:spPr>
            <a:xfrm>
              <a:off x="1393846" y="2501181"/>
              <a:ext cx="67399" cy="110916"/>
            </a:xfrm>
            <a:custGeom>
              <a:avLst/>
              <a:gdLst/>
              <a:ahLst/>
              <a:cxnLst/>
              <a:rect l="l" t="t" r="r" b="b"/>
              <a:pathLst>
                <a:path w="2571" h="4231" extrusionOk="0">
                  <a:moveTo>
                    <a:pt x="2108" y="1"/>
                  </a:moveTo>
                  <a:cubicBezTo>
                    <a:pt x="1185" y="1"/>
                    <a:pt x="492" y="752"/>
                    <a:pt x="434" y="1690"/>
                  </a:cubicBezTo>
                  <a:cubicBezTo>
                    <a:pt x="376" y="2368"/>
                    <a:pt x="246" y="3018"/>
                    <a:pt x="44" y="3668"/>
                  </a:cubicBezTo>
                  <a:cubicBezTo>
                    <a:pt x="1" y="3797"/>
                    <a:pt x="59" y="3927"/>
                    <a:pt x="189" y="3971"/>
                  </a:cubicBezTo>
                  <a:cubicBezTo>
                    <a:pt x="506" y="4086"/>
                    <a:pt x="824" y="4158"/>
                    <a:pt x="1156" y="4231"/>
                  </a:cubicBezTo>
                  <a:cubicBezTo>
                    <a:pt x="1141" y="4173"/>
                    <a:pt x="1141" y="4115"/>
                    <a:pt x="1156" y="4072"/>
                  </a:cubicBezTo>
                  <a:cubicBezTo>
                    <a:pt x="1329" y="3350"/>
                    <a:pt x="1444" y="2614"/>
                    <a:pt x="1502" y="1878"/>
                  </a:cubicBezTo>
                  <a:cubicBezTo>
                    <a:pt x="1545" y="1011"/>
                    <a:pt x="1964" y="290"/>
                    <a:pt x="2570" y="59"/>
                  </a:cubicBezTo>
                  <a:cubicBezTo>
                    <a:pt x="2412" y="15"/>
                    <a:pt x="2267" y="1"/>
                    <a:pt x="21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89" name="Google Shape;21089;p69"/>
          <p:cNvGrpSpPr/>
          <p:nvPr/>
        </p:nvGrpSpPr>
        <p:grpSpPr>
          <a:xfrm>
            <a:off x="1821465" y="2495702"/>
            <a:ext cx="365988" cy="270801"/>
            <a:chOff x="1821465" y="2495702"/>
            <a:chExt cx="365988" cy="270801"/>
          </a:xfrm>
        </p:grpSpPr>
        <p:sp>
          <p:nvSpPr>
            <p:cNvPr id="21090" name="Google Shape;21090;p69"/>
            <p:cNvSpPr/>
            <p:nvPr/>
          </p:nvSpPr>
          <p:spPr>
            <a:xfrm>
              <a:off x="1822619" y="2495702"/>
              <a:ext cx="364834" cy="194725"/>
            </a:xfrm>
            <a:custGeom>
              <a:avLst/>
              <a:gdLst/>
              <a:ahLst/>
              <a:cxnLst/>
              <a:rect l="l" t="t" r="r" b="b"/>
              <a:pathLst>
                <a:path w="13917" h="7428" extrusionOk="0">
                  <a:moveTo>
                    <a:pt x="5620" y="0"/>
                  </a:moveTo>
                  <a:cubicBezTo>
                    <a:pt x="4319" y="0"/>
                    <a:pt x="3029" y="789"/>
                    <a:pt x="2599" y="2260"/>
                  </a:cubicBezTo>
                  <a:lnTo>
                    <a:pt x="2584" y="2260"/>
                  </a:lnTo>
                  <a:cubicBezTo>
                    <a:pt x="1155" y="2260"/>
                    <a:pt x="0" y="3415"/>
                    <a:pt x="0" y="4844"/>
                  </a:cubicBezTo>
                  <a:cubicBezTo>
                    <a:pt x="0" y="6258"/>
                    <a:pt x="1155" y="7413"/>
                    <a:pt x="2584" y="7428"/>
                  </a:cubicBezTo>
                  <a:lnTo>
                    <a:pt x="11780" y="7428"/>
                  </a:lnTo>
                  <a:cubicBezTo>
                    <a:pt x="12963" y="7428"/>
                    <a:pt x="13916" y="6460"/>
                    <a:pt x="13916" y="5291"/>
                  </a:cubicBezTo>
                  <a:cubicBezTo>
                    <a:pt x="13916" y="4108"/>
                    <a:pt x="12963" y="3155"/>
                    <a:pt x="11780" y="3155"/>
                  </a:cubicBezTo>
                  <a:lnTo>
                    <a:pt x="11794" y="3140"/>
                  </a:lnTo>
                  <a:cubicBezTo>
                    <a:pt x="11707" y="3140"/>
                    <a:pt x="11635" y="3155"/>
                    <a:pt x="11563" y="3155"/>
                  </a:cubicBezTo>
                  <a:cubicBezTo>
                    <a:pt x="11216" y="2055"/>
                    <a:pt x="10191" y="1345"/>
                    <a:pt x="9092" y="1345"/>
                  </a:cubicBezTo>
                  <a:cubicBezTo>
                    <a:pt x="8820" y="1345"/>
                    <a:pt x="8544" y="1389"/>
                    <a:pt x="8272" y="1480"/>
                  </a:cubicBezTo>
                  <a:cubicBezTo>
                    <a:pt x="7647" y="477"/>
                    <a:pt x="6630" y="0"/>
                    <a:pt x="562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1" name="Google Shape;21091;p69"/>
            <p:cNvSpPr/>
            <p:nvPr/>
          </p:nvSpPr>
          <p:spPr>
            <a:xfrm>
              <a:off x="1821465" y="2554922"/>
              <a:ext cx="333062" cy="135138"/>
            </a:xfrm>
            <a:custGeom>
              <a:avLst/>
              <a:gdLst/>
              <a:ahLst/>
              <a:cxnLst/>
              <a:rect l="l" t="t" r="r" b="b"/>
              <a:pathLst>
                <a:path w="12705" h="5155" extrusionOk="0">
                  <a:moveTo>
                    <a:pt x="2513" y="1"/>
                  </a:moveTo>
                  <a:lnTo>
                    <a:pt x="2513" y="1"/>
                  </a:lnTo>
                  <a:cubicBezTo>
                    <a:pt x="1098" y="59"/>
                    <a:pt x="1" y="1242"/>
                    <a:pt x="44" y="2657"/>
                  </a:cubicBezTo>
                  <a:cubicBezTo>
                    <a:pt x="88" y="4072"/>
                    <a:pt x="1300" y="5154"/>
                    <a:pt x="2715" y="5154"/>
                  </a:cubicBezTo>
                  <a:lnTo>
                    <a:pt x="12011" y="5154"/>
                  </a:lnTo>
                  <a:cubicBezTo>
                    <a:pt x="12704" y="5096"/>
                    <a:pt x="12646" y="4028"/>
                    <a:pt x="11939" y="4028"/>
                  </a:cubicBezTo>
                  <a:lnTo>
                    <a:pt x="10149" y="4028"/>
                  </a:lnTo>
                  <a:cubicBezTo>
                    <a:pt x="10019" y="4028"/>
                    <a:pt x="9918" y="3927"/>
                    <a:pt x="9918" y="3812"/>
                  </a:cubicBezTo>
                  <a:lnTo>
                    <a:pt x="9918" y="3090"/>
                  </a:lnTo>
                  <a:cubicBezTo>
                    <a:pt x="9918" y="2859"/>
                    <a:pt x="9831" y="2628"/>
                    <a:pt x="9658" y="2455"/>
                  </a:cubicBezTo>
                  <a:lnTo>
                    <a:pt x="8345" y="1141"/>
                  </a:lnTo>
                  <a:cubicBezTo>
                    <a:pt x="8186" y="982"/>
                    <a:pt x="7955" y="881"/>
                    <a:pt x="7709" y="881"/>
                  </a:cubicBezTo>
                  <a:lnTo>
                    <a:pt x="4750" y="881"/>
                  </a:lnTo>
                  <a:cubicBezTo>
                    <a:pt x="4389" y="881"/>
                    <a:pt x="4086" y="1185"/>
                    <a:pt x="4086" y="1560"/>
                  </a:cubicBezTo>
                  <a:lnTo>
                    <a:pt x="4086" y="3653"/>
                  </a:lnTo>
                  <a:cubicBezTo>
                    <a:pt x="4086" y="3771"/>
                    <a:pt x="3979" y="3870"/>
                    <a:pt x="3861" y="3870"/>
                  </a:cubicBezTo>
                  <a:cubicBezTo>
                    <a:pt x="3836" y="3870"/>
                    <a:pt x="3809" y="3865"/>
                    <a:pt x="3783" y="3855"/>
                  </a:cubicBezTo>
                  <a:cubicBezTo>
                    <a:pt x="2181" y="3307"/>
                    <a:pt x="1560" y="1387"/>
                    <a:pt x="251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2" name="Google Shape;21092;p69"/>
            <p:cNvSpPr/>
            <p:nvPr/>
          </p:nvSpPr>
          <p:spPr>
            <a:xfrm>
              <a:off x="1940298" y="2589735"/>
              <a:ext cx="129450" cy="176768"/>
            </a:xfrm>
            <a:custGeom>
              <a:avLst/>
              <a:gdLst/>
              <a:ahLst/>
              <a:cxnLst/>
              <a:rect l="l" t="t" r="r" b="b"/>
              <a:pathLst>
                <a:path w="4938" h="674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526"/>
                  </a:lnTo>
                  <a:cubicBezTo>
                    <a:pt x="1" y="6641"/>
                    <a:pt x="102" y="6742"/>
                    <a:pt x="232" y="6742"/>
                  </a:cubicBezTo>
                  <a:lnTo>
                    <a:pt x="4721" y="6742"/>
                  </a:lnTo>
                  <a:cubicBezTo>
                    <a:pt x="4837" y="6742"/>
                    <a:pt x="4938" y="6641"/>
                    <a:pt x="4938" y="6526"/>
                  </a:cubicBezTo>
                  <a:lnTo>
                    <a:pt x="4938" y="1762"/>
                  </a:lnTo>
                  <a:cubicBezTo>
                    <a:pt x="4938" y="1646"/>
                    <a:pt x="4894" y="1531"/>
                    <a:pt x="4808" y="1444"/>
                  </a:cubicBezTo>
                  <a:lnTo>
                    <a:pt x="3508" y="131"/>
                  </a:lnTo>
                  <a:cubicBezTo>
                    <a:pt x="3422" y="59"/>
                    <a:pt x="3306" y="1"/>
                    <a:pt x="3191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3" name="Google Shape;21093;p69"/>
            <p:cNvSpPr/>
            <p:nvPr/>
          </p:nvSpPr>
          <p:spPr>
            <a:xfrm>
              <a:off x="1971546" y="2659100"/>
              <a:ext cx="67608" cy="79012"/>
            </a:xfrm>
            <a:custGeom>
              <a:avLst/>
              <a:gdLst/>
              <a:ahLst/>
              <a:cxnLst/>
              <a:rect l="l" t="t" r="r" b="b"/>
              <a:pathLst>
                <a:path w="2579" h="3014" extrusionOk="0">
                  <a:moveTo>
                    <a:pt x="1277" y="0"/>
                  </a:moveTo>
                  <a:cubicBezTo>
                    <a:pt x="1198" y="0"/>
                    <a:pt x="1118" y="33"/>
                    <a:pt x="1061" y="98"/>
                  </a:cubicBezTo>
                  <a:lnTo>
                    <a:pt x="151" y="1224"/>
                  </a:lnTo>
                  <a:cubicBezTo>
                    <a:pt x="0" y="1439"/>
                    <a:pt x="187" y="1678"/>
                    <a:pt x="393" y="1678"/>
                  </a:cubicBezTo>
                  <a:cubicBezTo>
                    <a:pt x="464" y="1678"/>
                    <a:pt x="536" y="1650"/>
                    <a:pt x="599" y="1584"/>
                  </a:cubicBezTo>
                  <a:lnTo>
                    <a:pt x="988" y="1079"/>
                  </a:lnTo>
                  <a:lnTo>
                    <a:pt x="988" y="2754"/>
                  </a:lnTo>
                  <a:cubicBezTo>
                    <a:pt x="1003" y="2927"/>
                    <a:pt x="1136" y="3014"/>
                    <a:pt x="1270" y="3014"/>
                  </a:cubicBezTo>
                  <a:cubicBezTo>
                    <a:pt x="1403" y="3014"/>
                    <a:pt x="1537" y="2927"/>
                    <a:pt x="1551" y="2754"/>
                  </a:cubicBezTo>
                  <a:lnTo>
                    <a:pt x="1551" y="1079"/>
                  </a:lnTo>
                  <a:lnTo>
                    <a:pt x="1956" y="1570"/>
                  </a:lnTo>
                  <a:cubicBezTo>
                    <a:pt x="2018" y="1656"/>
                    <a:pt x="2097" y="1691"/>
                    <a:pt x="2175" y="1691"/>
                  </a:cubicBezTo>
                  <a:cubicBezTo>
                    <a:pt x="2384" y="1691"/>
                    <a:pt x="2578" y="1434"/>
                    <a:pt x="2389" y="1224"/>
                  </a:cubicBezTo>
                  <a:lnTo>
                    <a:pt x="2403" y="1224"/>
                  </a:lnTo>
                  <a:lnTo>
                    <a:pt x="1494" y="98"/>
                  </a:lnTo>
                  <a:cubicBezTo>
                    <a:pt x="1436" y="33"/>
                    <a:pt x="1357" y="0"/>
                    <a:pt x="1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4" name="Google Shape;21094;p69"/>
            <p:cNvSpPr/>
            <p:nvPr/>
          </p:nvSpPr>
          <p:spPr>
            <a:xfrm>
              <a:off x="1972464" y="2513292"/>
              <a:ext cx="53767" cy="37120"/>
            </a:xfrm>
            <a:custGeom>
              <a:avLst/>
              <a:gdLst/>
              <a:ahLst/>
              <a:cxnLst/>
              <a:rect l="l" t="t" r="r" b="b"/>
              <a:pathLst>
                <a:path w="2051" h="1416" extrusionOk="0">
                  <a:moveTo>
                    <a:pt x="405" y="1"/>
                  </a:moveTo>
                  <a:cubicBezTo>
                    <a:pt x="87" y="1"/>
                    <a:pt x="1" y="420"/>
                    <a:pt x="289" y="549"/>
                  </a:cubicBezTo>
                  <a:cubicBezTo>
                    <a:pt x="766" y="636"/>
                    <a:pt x="1184" y="910"/>
                    <a:pt x="1473" y="1286"/>
                  </a:cubicBezTo>
                  <a:cubicBezTo>
                    <a:pt x="1516" y="1358"/>
                    <a:pt x="1603" y="1401"/>
                    <a:pt x="1690" y="1401"/>
                  </a:cubicBezTo>
                  <a:lnTo>
                    <a:pt x="1690" y="1416"/>
                  </a:lnTo>
                  <a:cubicBezTo>
                    <a:pt x="1921" y="1401"/>
                    <a:pt x="2051" y="1141"/>
                    <a:pt x="1921" y="968"/>
                  </a:cubicBezTo>
                  <a:cubicBezTo>
                    <a:pt x="1545" y="463"/>
                    <a:pt x="1011" y="131"/>
                    <a:pt x="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5" name="Google Shape;21095;p69"/>
            <p:cNvSpPr/>
            <p:nvPr/>
          </p:nvSpPr>
          <p:spPr>
            <a:xfrm>
              <a:off x="2065973" y="2549521"/>
              <a:ext cx="43124" cy="36098"/>
            </a:xfrm>
            <a:custGeom>
              <a:avLst/>
              <a:gdLst/>
              <a:ahLst/>
              <a:cxnLst/>
              <a:rect l="l" t="t" r="r" b="b"/>
              <a:pathLst>
                <a:path w="1645" h="1377" extrusionOk="0">
                  <a:moveTo>
                    <a:pt x="379" y="1"/>
                  </a:moveTo>
                  <a:cubicBezTo>
                    <a:pt x="138" y="1"/>
                    <a:pt x="0" y="488"/>
                    <a:pt x="274" y="553"/>
                  </a:cubicBezTo>
                  <a:cubicBezTo>
                    <a:pt x="606" y="669"/>
                    <a:pt x="894" y="914"/>
                    <a:pt x="1053" y="1217"/>
                  </a:cubicBezTo>
                  <a:cubicBezTo>
                    <a:pt x="1096" y="1318"/>
                    <a:pt x="1197" y="1376"/>
                    <a:pt x="1298" y="1376"/>
                  </a:cubicBezTo>
                  <a:cubicBezTo>
                    <a:pt x="1501" y="1376"/>
                    <a:pt x="1645" y="1145"/>
                    <a:pt x="1544" y="957"/>
                  </a:cubicBezTo>
                  <a:cubicBezTo>
                    <a:pt x="1313" y="524"/>
                    <a:pt x="923" y="192"/>
                    <a:pt x="461" y="19"/>
                  </a:cubicBezTo>
                  <a:cubicBezTo>
                    <a:pt x="433" y="6"/>
                    <a:pt x="405" y="1"/>
                    <a:pt x="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6" name="Google Shape;21096;p69"/>
            <p:cNvSpPr/>
            <p:nvPr/>
          </p:nvSpPr>
          <p:spPr>
            <a:xfrm>
              <a:off x="2017134" y="2589735"/>
              <a:ext cx="52614" cy="53400"/>
            </a:xfrm>
            <a:custGeom>
              <a:avLst/>
              <a:gdLst/>
              <a:ahLst/>
              <a:cxnLst/>
              <a:rect l="l" t="t" r="r" b="b"/>
              <a:pathLst>
                <a:path w="2007" h="2037" extrusionOk="0">
                  <a:moveTo>
                    <a:pt x="0" y="1"/>
                  </a:moveTo>
                  <a:lnTo>
                    <a:pt x="0" y="1574"/>
                  </a:lnTo>
                  <a:cubicBezTo>
                    <a:pt x="0" y="1834"/>
                    <a:pt x="202" y="2036"/>
                    <a:pt x="448" y="2036"/>
                  </a:cubicBezTo>
                  <a:lnTo>
                    <a:pt x="2007" y="2036"/>
                  </a:lnTo>
                  <a:lnTo>
                    <a:pt x="2007" y="1762"/>
                  </a:lnTo>
                  <a:cubicBezTo>
                    <a:pt x="2007" y="1704"/>
                    <a:pt x="1992" y="1646"/>
                    <a:pt x="1963" y="1589"/>
                  </a:cubicBezTo>
                  <a:lnTo>
                    <a:pt x="433" y="1589"/>
                  </a:lnTo>
                  <a:lnTo>
                    <a:pt x="433" y="59"/>
                  </a:lnTo>
                  <a:lnTo>
                    <a:pt x="433" y="44"/>
                  </a:lnTo>
                  <a:cubicBezTo>
                    <a:pt x="375" y="15"/>
                    <a:pt x="318" y="1"/>
                    <a:pt x="26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97" name="Google Shape;21097;p69"/>
          <p:cNvGrpSpPr/>
          <p:nvPr/>
        </p:nvGrpSpPr>
        <p:grpSpPr>
          <a:xfrm>
            <a:off x="3725723" y="2455776"/>
            <a:ext cx="354977" cy="351202"/>
            <a:chOff x="3725723" y="2455776"/>
            <a:chExt cx="354977" cy="351202"/>
          </a:xfrm>
        </p:grpSpPr>
        <p:sp>
          <p:nvSpPr>
            <p:cNvPr id="21098" name="Google Shape;21098;p69"/>
            <p:cNvSpPr/>
            <p:nvPr/>
          </p:nvSpPr>
          <p:spPr>
            <a:xfrm>
              <a:off x="3979248" y="2643109"/>
              <a:ext cx="40895" cy="40895"/>
            </a:xfrm>
            <a:custGeom>
              <a:avLst/>
              <a:gdLst/>
              <a:ahLst/>
              <a:cxnLst/>
              <a:rect l="l" t="t" r="r" b="b"/>
              <a:pathLst>
                <a:path w="1560" h="1560" extrusionOk="0">
                  <a:moveTo>
                    <a:pt x="1" y="0"/>
                  </a:moveTo>
                  <a:lnTo>
                    <a:pt x="997" y="1559"/>
                  </a:lnTo>
                  <a:lnTo>
                    <a:pt x="1560" y="1559"/>
                  </a:lnTo>
                  <a:cubicBezTo>
                    <a:pt x="1560" y="693"/>
                    <a:pt x="853" y="0"/>
                    <a:pt x="1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9" name="Google Shape;21099;p69"/>
            <p:cNvSpPr/>
            <p:nvPr/>
          </p:nvSpPr>
          <p:spPr>
            <a:xfrm>
              <a:off x="3938012" y="2643109"/>
              <a:ext cx="67373" cy="40502"/>
            </a:xfrm>
            <a:custGeom>
              <a:avLst/>
              <a:gdLst/>
              <a:ahLst/>
              <a:cxnLst/>
              <a:rect l="l" t="t" r="r" b="b"/>
              <a:pathLst>
                <a:path w="2570" h="1545" extrusionOk="0">
                  <a:moveTo>
                    <a:pt x="1574" y="0"/>
                  </a:moveTo>
                  <a:cubicBezTo>
                    <a:pt x="708" y="0"/>
                    <a:pt x="15" y="693"/>
                    <a:pt x="0" y="1545"/>
                  </a:cubicBezTo>
                  <a:lnTo>
                    <a:pt x="2570" y="1545"/>
                  </a:lnTo>
                  <a:cubicBezTo>
                    <a:pt x="2570" y="693"/>
                    <a:pt x="2122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0" name="Google Shape;21100;p69"/>
            <p:cNvSpPr/>
            <p:nvPr/>
          </p:nvSpPr>
          <p:spPr>
            <a:xfrm>
              <a:off x="3978514" y="2575736"/>
              <a:ext cx="22728" cy="45064"/>
            </a:xfrm>
            <a:custGeom>
              <a:avLst/>
              <a:gdLst/>
              <a:ahLst/>
              <a:cxnLst/>
              <a:rect l="l" t="t" r="r" b="b"/>
              <a:pathLst>
                <a:path w="867" h="1719" extrusionOk="0">
                  <a:moveTo>
                    <a:pt x="0" y="1"/>
                  </a:moveTo>
                  <a:lnTo>
                    <a:pt x="0" y="1719"/>
                  </a:lnTo>
                  <a:cubicBezTo>
                    <a:pt x="476" y="1719"/>
                    <a:pt x="866" y="1329"/>
                    <a:pt x="866" y="867"/>
                  </a:cubicBezTo>
                  <a:cubicBezTo>
                    <a:pt x="866" y="391"/>
                    <a:pt x="476" y="1"/>
                    <a:pt x="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1" name="Google Shape;21101;p69"/>
            <p:cNvSpPr/>
            <p:nvPr/>
          </p:nvSpPr>
          <p:spPr>
            <a:xfrm>
              <a:off x="3827516" y="2643109"/>
              <a:ext cx="41262" cy="40895"/>
            </a:xfrm>
            <a:custGeom>
              <a:avLst/>
              <a:gdLst/>
              <a:ahLst/>
              <a:cxnLst/>
              <a:rect l="l" t="t" r="r" b="b"/>
              <a:pathLst>
                <a:path w="1574" h="1560" extrusionOk="0">
                  <a:moveTo>
                    <a:pt x="0" y="0"/>
                  </a:moveTo>
                  <a:lnTo>
                    <a:pt x="996" y="1559"/>
                  </a:lnTo>
                  <a:lnTo>
                    <a:pt x="1574" y="1559"/>
                  </a:lnTo>
                  <a:cubicBezTo>
                    <a:pt x="1559" y="693"/>
                    <a:pt x="852" y="0"/>
                    <a:pt x="0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2" name="Google Shape;21102;p69"/>
            <p:cNvSpPr/>
            <p:nvPr/>
          </p:nvSpPr>
          <p:spPr>
            <a:xfrm>
              <a:off x="3786253" y="2643109"/>
              <a:ext cx="67399" cy="40502"/>
            </a:xfrm>
            <a:custGeom>
              <a:avLst/>
              <a:gdLst/>
              <a:ahLst/>
              <a:cxnLst/>
              <a:rect l="l" t="t" r="r" b="b"/>
              <a:pathLst>
                <a:path w="2571" h="1545" extrusionOk="0">
                  <a:moveTo>
                    <a:pt x="1574" y="0"/>
                  </a:moveTo>
                  <a:cubicBezTo>
                    <a:pt x="708" y="0"/>
                    <a:pt x="15" y="693"/>
                    <a:pt x="1" y="1545"/>
                  </a:cubicBezTo>
                  <a:lnTo>
                    <a:pt x="2570" y="1545"/>
                  </a:lnTo>
                  <a:cubicBezTo>
                    <a:pt x="2570" y="693"/>
                    <a:pt x="2123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3" name="Google Shape;21103;p69"/>
            <p:cNvSpPr/>
            <p:nvPr/>
          </p:nvSpPr>
          <p:spPr>
            <a:xfrm>
              <a:off x="3827122" y="2575736"/>
              <a:ext cx="22361" cy="45064"/>
            </a:xfrm>
            <a:custGeom>
              <a:avLst/>
              <a:gdLst/>
              <a:ahLst/>
              <a:cxnLst/>
              <a:rect l="l" t="t" r="r" b="b"/>
              <a:pathLst>
                <a:path w="853" h="1719" extrusionOk="0">
                  <a:moveTo>
                    <a:pt x="1" y="1"/>
                  </a:moveTo>
                  <a:lnTo>
                    <a:pt x="1" y="1719"/>
                  </a:lnTo>
                  <a:cubicBezTo>
                    <a:pt x="463" y="1719"/>
                    <a:pt x="853" y="1329"/>
                    <a:pt x="853" y="867"/>
                  </a:cubicBezTo>
                  <a:cubicBezTo>
                    <a:pt x="853" y="391"/>
                    <a:pt x="463" y="1"/>
                    <a:pt x="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4" name="Google Shape;21104;p69"/>
            <p:cNvSpPr/>
            <p:nvPr/>
          </p:nvSpPr>
          <p:spPr>
            <a:xfrm>
              <a:off x="3903198" y="2644996"/>
              <a:ext cx="55261" cy="55261"/>
            </a:xfrm>
            <a:custGeom>
              <a:avLst/>
              <a:gdLst/>
              <a:ahLst/>
              <a:cxnLst/>
              <a:rect l="l" t="t" r="r" b="b"/>
              <a:pathLst>
                <a:path w="2108" h="2108" extrusionOk="0">
                  <a:moveTo>
                    <a:pt x="0" y="0"/>
                  </a:moveTo>
                  <a:lnTo>
                    <a:pt x="1256" y="2108"/>
                  </a:lnTo>
                  <a:lnTo>
                    <a:pt x="2108" y="2108"/>
                  </a:lnTo>
                  <a:cubicBezTo>
                    <a:pt x="2108" y="953"/>
                    <a:pt x="1170" y="0"/>
                    <a:pt x="0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5" name="Google Shape;21105;p69"/>
            <p:cNvSpPr/>
            <p:nvPr/>
          </p:nvSpPr>
          <p:spPr>
            <a:xfrm>
              <a:off x="3847937" y="2644996"/>
              <a:ext cx="88213" cy="55261"/>
            </a:xfrm>
            <a:custGeom>
              <a:avLst/>
              <a:gdLst/>
              <a:ahLst/>
              <a:cxnLst/>
              <a:rect l="l" t="t" r="r" b="b"/>
              <a:pathLst>
                <a:path w="3365" h="2108" extrusionOk="0">
                  <a:moveTo>
                    <a:pt x="2108" y="0"/>
                  </a:moveTo>
                  <a:cubicBezTo>
                    <a:pt x="954" y="0"/>
                    <a:pt x="1" y="953"/>
                    <a:pt x="1" y="2108"/>
                  </a:cubicBezTo>
                  <a:lnTo>
                    <a:pt x="3364" y="2108"/>
                  </a:lnTo>
                  <a:cubicBezTo>
                    <a:pt x="3364" y="953"/>
                    <a:pt x="2801" y="0"/>
                    <a:pt x="2108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6" name="Google Shape;21106;p69"/>
            <p:cNvSpPr/>
            <p:nvPr/>
          </p:nvSpPr>
          <p:spPr>
            <a:xfrm>
              <a:off x="3903565" y="2561737"/>
              <a:ext cx="30698" cy="60950"/>
            </a:xfrm>
            <a:custGeom>
              <a:avLst/>
              <a:gdLst/>
              <a:ahLst/>
              <a:cxnLst/>
              <a:rect l="l" t="t" r="r" b="b"/>
              <a:pathLst>
                <a:path w="1171" h="2325" extrusionOk="0">
                  <a:moveTo>
                    <a:pt x="1" y="1"/>
                  </a:moveTo>
                  <a:lnTo>
                    <a:pt x="1" y="2325"/>
                  </a:lnTo>
                  <a:cubicBezTo>
                    <a:pt x="650" y="2325"/>
                    <a:pt x="1170" y="1805"/>
                    <a:pt x="1170" y="1170"/>
                  </a:cubicBezTo>
                  <a:cubicBezTo>
                    <a:pt x="1170" y="520"/>
                    <a:pt x="650" y="1"/>
                    <a:pt x="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7" name="Google Shape;21107;p69"/>
            <p:cNvSpPr/>
            <p:nvPr/>
          </p:nvSpPr>
          <p:spPr>
            <a:xfrm>
              <a:off x="3872553" y="2561737"/>
              <a:ext cx="46191" cy="60950"/>
            </a:xfrm>
            <a:custGeom>
              <a:avLst/>
              <a:gdLst/>
              <a:ahLst/>
              <a:cxnLst/>
              <a:rect l="l" t="t" r="r" b="b"/>
              <a:pathLst>
                <a:path w="1762" h="2325" extrusionOk="0">
                  <a:moveTo>
                    <a:pt x="1155" y="1"/>
                  </a:moveTo>
                  <a:cubicBezTo>
                    <a:pt x="520" y="1"/>
                    <a:pt x="0" y="520"/>
                    <a:pt x="0" y="1170"/>
                  </a:cubicBezTo>
                  <a:cubicBezTo>
                    <a:pt x="0" y="1805"/>
                    <a:pt x="520" y="2325"/>
                    <a:pt x="1155" y="2325"/>
                  </a:cubicBezTo>
                  <a:lnTo>
                    <a:pt x="1184" y="2325"/>
                  </a:lnTo>
                  <a:cubicBezTo>
                    <a:pt x="1501" y="2310"/>
                    <a:pt x="1761" y="1805"/>
                    <a:pt x="1761" y="1170"/>
                  </a:cubicBezTo>
                  <a:cubicBezTo>
                    <a:pt x="1761" y="535"/>
                    <a:pt x="1516" y="15"/>
                    <a:pt x="1184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8" name="Google Shape;21108;p69"/>
            <p:cNvSpPr/>
            <p:nvPr/>
          </p:nvSpPr>
          <p:spPr>
            <a:xfrm>
              <a:off x="3797237" y="2575736"/>
              <a:ext cx="37120" cy="45064"/>
            </a:xfrm>
            <a:custGeom>
              <a:avLst/>
              <a:gdLst/>
              <a:ahLst/>
              <a:cxnLst/>
              <a:rect l="l" t="t" r="r" b="b"/>
              <a:pathLst>
                <a:path w="1416" h="1719" extrusionOk="0">
                  <a:moveTo>
                    <a:pt x="1141" y="1"/>
                  </a:moveTo>
                  <a:cubicBezTo>
                    <a:pt x="0" y="1"/>
                    <a:pt x="0" y="1719"/>
                    <a:pt x="1141" y="1719"/>
                  </a:cubicBezTo>
                  <a:cubicBezTo>
                    <a:pt x="1285" y="1719"/>
                    <a:pt x="1415" y="1329"/>
                    <a:pt x="1415" y="867"/>
                  </a:cubicBezTo>
                  <a:cubicBezTo>
                    <a:pt x="1415" y="391"/>
                    <a:pt x="1285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9" name="Google Shape;21109;p69"/>
            <p:cNvSpPr/>
            <p:nvPr/>
          </p:nvSpPr>
          <p:spPr>
            <a:xfrm>
              <a:off x="3948603" y="2575736"/>
              <a:ext cx="37487" cy="45064"/>
            </a:xfrm>
            <a:custGeom>
              <a:avLst/>
              <a:gdLst/>
              <a:ahLst/>
              <a:cxnLst/>
              <a:rect l="l" t="t" r="r" b="b"/>
              <a:pathLst>
                <a:path w="1430" h="1719" extrusionOk="0">
                  <a:moveTo>
                    <a:pt x="1141" y="1"/>
                  </a:moveTo>
                  <a:cubicBezTo>
                    <a:pt x="1" y="1"/>
                    <a:pt x="1" y="1719"/>
                    <a:pt x="1141" y="1719"/>
                  </a:cubicBezTo>
                  <a:cubicBezTo>
                    <a:pt x="1300" y="1719"/>
                    <a:pt x="1430" y="1329"/>
                    <a:pt x="1430" y="867"/>
                  </a:cubicBezTo>
                  <a:cubicBezTo>
                    <a:pt x="1430" y="391"/>
                    <a:pt x="1300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0" name="Google Shape;21110;p69"/>
            <p:cNvSpPr/>
            <p:nvPr/>
          </p:nvSpPr>
          <p:spPr>
            <a:xfrm>
              <a:off x="3725723" y="2455776"/>
              <a:ext cx="354977" cy="351202"/>
            </a:xfrm>
            <a:custGeom>
              <a:avLst/>
              <a:gdLst/>
              <a:ahLst/>
              <a:cxnLst/>
              <a:rect l="l" t="t" r="r" b="b"/>
              <a:pathLst>
                <a:path w="13541" h="13397" extrusionOk="0">
                  <a:moveTo>
                    <a:pt x="6987" y="1156"/>
                  </a:moveTo>
                  <a:cubicBezTo>
                    <a:pt x="9874" y="1271"/>
                    <a:pt x="12198" y="3595"/>
                    <a:pt x="12314" y="6482"/>
                  </a:cubicBezTo>
                  <a:lnTo>
                    <a:pt x="11794" y="6482"/>
                  </a:lnTo>
                  <a:cubicBezTo>
                    <a:pt x="11520" y="6482"/>
                    <a:pt x="11520" y="6915"/>
                    <a:pt x="11794" y="6915"/>
                  </a:cubicBezTo>
                  <a:lnTo>
                    <a:pt x="12314" y="6915"/>
                  </a:lnTo>
                  <a:cubicBezTo>
                    <a:pt x="12198" y="9802"/>
                    <a:pt x="9874" y="12112"/>
                    <a:pt x="6987" y="12227"/>
                  </a:cubicBezTo>
                  <a:lnTo>
                    <a:pt x="6987" y="11722"/>
                  </a:lnTo>
                  <a:cubicBezTo>
                    <a:pt x="6987" y="11578"/>
                    <a:pt x="6879" y="11506"/>
                    <a:pt x="6770" y="11506"/>
                  </a:cubicBezTo>
                  <a:cubicBezTo>
                    <a:pt x="6662" y="11506"/>
                    <a:pt x="6554" y="11578"/>
                    <a:pt x="6554" y="11722"/>
                  </a:cubicBezTo>
                  <a:lnTo>
                    <a:pt x="6554" y="12227"/>
                  </a:lnTo>
                  <a:cubicBezTo>
                    <a:pt x="3667" y="12112"/>
                    <a:pt x="1357" y="9788"/>
                    <a:pt x="1242" y="6901"/>
                  </a:cubicBezTo>
                  <a:lnTo>
                    <a:pt x="1747" y="6901"/>
                  </a:lnTo>
                  <a:cubicBezTo>
                    <a:pt x="2036" y="6901"/>
                    <a:pt x="2036" y="6482"/>
                    <a:pt x="1747" y="6482"/>
                  </a:cubicBezTo>
                  <a:lnTo>
                    <a:pt x="1242" y="6482"/>
                  </a:lnTo>
                  <a:cubicBezTo>
                    <a:pt x="1357" y="3581"/>
                    <a:pt x="3667" y="1271"/>
                    <a:pt x="6554" y="1156"/>
                  </a:cubicBezTo>
                  <a:lnTo>
                    <a:pt x="6554" y="1661"/>
                  </a:lnTo>
                  <a:cubicBezTo>
                    <a:pt x="6554" y="1805"/>
                    <a:pt x="6662" y="1877"/>
                    <a:pt x="6770" y="1877"/>
                  </a:cubicBezTo>
                  <a:cubicBezTo>
                    <a:pt x="6879" y="1877"/>
                    <a:pt x="6987" y="1805"/>
                    <a:pt x="6987" y="1661"/>
                  </a:cubicBezTo>
                  <a:lnTo>
                    <a:pt x="6987" y="1156"/>
                  </a:lnTo>
                  <a:close/>
                  <a:moveTo>
                    <a:pt x="6770" y="1"/>
                  </a:moveTo>
                  <a:cubicBezTo>
                    <a:pt x="6662" y="1"/>
                    <a:pt x="6554" y="73"/>
                    <a:pt x="6554" y="217"/>
                  </a:cubicBezTo>
                  <a:lnTo>
                    <a:pt x="6554" y="737"/>
                  </a:lnTo>
                  <a:cubicBezTo>
                    <a:pt x="3436" y="852"/>
                    <a:pt x="924" y="3350"/>
                    <a:pt x="809" y="6482"/>
                  </a:cubicBezTo>
                  <a:lnTo>
                    <a:pt x="289" y="6482"/>
                  </a:lnTo>
                  <a:cubicBezTo>
                    <a:pt x="0" y="6482"/>
                    <a:pt x="0" y="6915"/>
                    <a:pt x="289" y="6915"/>
                  </a:cubicBezTo>
                  <a:lnTo>
                    <a:pt x="809" y="6915"/>
                  </a:lnTo>
                  <a:cubicBezTo>
                    <a:pt x="924" y="10033"/>
                    <a:pt x="3436" y="12545"/>
                    <a:pt x="6554" y="12661"/>
                  </a:cubicBezTo>
                  <a:lnTo>
                    <a:pt x="6554" y="13180"/>
                  </a:lnTo>
                  <a:cubicBezTo>
                    <a:pt x="6554" y="13325"/>
                    <a:pt x="6662" y="13397"/>
                    <a:pt x="6770" y="13397"/>
                  </a:cubicBezTo>
                  <a:cubicBezTo>
                    <a:pt x="6879" y="13397"/>
                    <a:pt x="6987" y="13325"/>
                    <a:pt x="6987" y="13180"/>
                  </a:cubicBezTo>
                  <a:lnTo>
                    <a:pt x="6987" y="12661"/>
                  </a:lnTo>
                  <a:cubicBezTo>
                    <a:pt x="10119" y="12545"/>
                    <a:pt x="12617" y="10033"/>
                    <a:pt x="12732" y="6915"/>
                  </a:cubicBezTo>
                  <a:lnTo>
                    <a:pt x="13252" y="6915"/>
                  </a:lnTo>
                  <a:cubicBezTo>
                    <a:pt x="13541" y="6915"/>
                    <a:pt x="13541" y="6482"/>
                    <a:pt x="13252" y="6482"/>
                  </a:cubicBezTo>
                  <a:lnTo>
                    <a:pt x="12732" y="6482"/>
                  </a:lnTo>
                  <a:cubicBezTo>
                    <a:pt x="12617" y="3350"/>
                    <a:pt x="10119" y="852"/>
                    <a:pt x="6987" y="737"/>
                  </a:cubicBezTo>
                  <a:lnTo>
                    <a:pt x="6987" y="217"/>
                  </a:lnTo>
                  <a:cubicBezTo>
                    <a:pt x="6987" y="73"/>
                    <a:pt x="6879" y="1"/>
                    <a:pt x="677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11" name="Google Shape;21111;p69"/>
          <p:cNvGrpSpPr/>
          <p:nvPr/>
        </p:nvGrpSpPr>
        <p:grpSpPr>
          <a:xfrm>
            <a:off x="5226165" y="1977641"/>
            <a:ext cx="230482" cy="388847"/>
            <a:chOff x="5226165" y="1977641"/>
            <a:chExt cx="230482" cy="388847"/>
          </a:xfrm>
        </p:grpSpPr>
        <p:sp>
          <p:nvSpPr>
            <p:cNvPr id="21112" name="Google Shape;21112;p69"/>
            <p:cNvSpPr/>
            <p:nvPr/>
          </p:nvSpPr>
          <p:spPr>
            <a:xfrm>
              <a:off x="5256443" y="2329761"/>
              <a:ext cx="169952" cy="12138"/>
            </a:xfrm>
            <a:custGeom>
              <a:avLst/>
              <a:gdLst/>
              <a:ahLst/>
              <a:cxnLst/>
              <a:rect l="l" t="t" r="r" b="b"/>
              <a:pathLst>
                <a:path w="6483" h="463" extrusionOk="0">
                  <a:moveTo>
                    <a:pt x="1" y="1"/>
                  </a:moveTo>
                  <a:lnTo>
                    <a:pt x="1" y="463"/>
                  </a:lnTo>
                  <a:lnTo>
                    <a:pt x="6482" y="463"/>
                  </a:lnTo>
                  <a:lnTo>
                    <a:pt x="648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3" name="Google Shape;21113;p69"/>
            <p:cNvSpPr/>
            <p:nvPr/>
          </p:nvSpPr>
          <p:spPr>
            <a:xfrm>
              <a:off x="5335167" y="1977641"/>
              <a:ext cx="12138" cy="388480"/>
            </a:xfrm>
            <a:custGeom>
              <a:avLst/>
              <a:gdLst/>
              <a:ahLst/>
              <a:cxnLst/>
              <a:rect l="l" t="t" r="r" b="b"/>
              <a:pathLst>
                <a:path w="463" h="14819" extrusionOk="0">
                  <a:moveTo>
                    <a:pt x="231" y="1"/>
                  </a:moveTo>
                  <a:cubicBezTo>
                    <a:pt x="116" y="1"/>
                    <a:pt x="0" y="80"/>
                    <a:pt x="0" y="239"/>
                  </a:cubicBezTo>
                  <a:lnTo>
                    <a:pt x="0" y="14588"/>
                  </a:lnTo>
                  <a:cubicBezTo>
                    <a:pt x="0" y="14718"/>
                    <a:pt x="101" y="14819"/>
                    <a:pt x="231" y="14819"/>
                  </a:cubicBezTo>
                  <a:cubicBezTo>
                    <a:pt x="361" y="14819"/>
                    <a:pt x="462" y="14718"/>
                    <a:pt x="462" y="14588"/>
                  </a:cubicBezTo>
                  <a:lnTo>
                    <a:pt x="462" y="239"/>
                  </a:lnTo>
                  <a:cubicBezTo>
                    <a:pt x="462" y="80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4" name="Google Shape;21114;p69"/>
            <p:cNvSpPr/>
            <p:nvPr/>
          </p:nvSpPr>
          <p:spPr>
            <a:xfrm>
              <a:off x="5243571" y="2226421"/>
              <a:ext cx="37986" cy="139700"/>
            </a:xfrm>
            <a:custGeom>
              <a:avLst/>
              <a:gdLst/>
              <a:ahLst/>
              <a:cxnLst/>
              <a:rect l="l" t="t" r="r" b="b"/>
              <a:pathLst>
                <a:path w="1449" h="5329" extrusionOk="0">
                  <a:moveTo>
                    <a:pt x="1179" y="1"/>
                  </a:moveTo>
                  <a:cubicBezTo>
                    <a:pt x="1078" y="1"/>
                    <a:pt x="978" y="59"/>
                    <a:pt x="954" y="190"/>
                  </a:cubicBezTo>
                  <a:lnTo>
                    <a:pt x="30" y="5069"/>
                  </a:lnTo>
                  <a:cubicBezTo>
                    <a:pt x="1" y="5184"/>
                    <a:pt x="87" y="5300"/>
                    <a:pt x="217" y="5329"/>
                  </a:cubicBezTo>
                  <a:lnTo>
                    <a:pt x="261" y="5329"/>
                  </a:lnTo>
                  <a:cubicBezTo>
                    <a:pt x="362" y="5329"/>
                    <a:pt x="463" y="5256"/>
                    <a:pt x="492" y="5141"/>
                  </a:cubicBezTo>
                  <a:lnTo>
                    <a:pt x="1416" y="276"/>
                  </a:lnTo>
                  <a:cubicBezTo>
                    <a:pt x="1448" y="103"/>
                    <a:pt x="1312" y="1"/>
                    <a:pt x="117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5" name="Google Shape;21115;p69"/>
            <p:cNvSpPr/>
            <p:nvPr/>
          </p:nvSpPr>
          <p:spPr>
            <a:xfrm>
              <a:off x="5401281" y="2226421"/>
              <a:ext cx="37592" cy="140067"/>
            </a:xfrm>
            <a:custGeom>
              <a:avLst/>
              <a:gdLst/>
              <a:ahLst/>
              <a:cxnLst/>
              <a:rect l="l" t="t" r="r" b="b"/>
              <a:pathLst>
                <a:path w="1434" h="5343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957" y="5155"/>
                  </a:lnTo>
                  <a:cubicBezTo>
                    <a:pt x="986" y="5256"/>
                    <a:pt x="1073" y="5329"/>
                    <a:pt x="1188" y="5329"/>
                  </a:cubicBezTo>
                  <a:lnTo>
                    <a:pt x="1231" y="5343"/>
                  </a:lnTo>
                  <a:cubicBezTo>
                    <a:pt x="1361" y="5314"/>
                    <a:pt x="1434" y="5184"/>
                    <a:pt x="1419" y="5069"/>
                  </a:cubicBez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6" name="Google Shape;21116;p69"/>
            <p:cNvSpPr/>
            <p:nvPr/>
          </p:nvSpPr>
          <p:spPr>
            <a:xfrm>
              <a:off x="5335167" y="2226448"/>
              <a:ext cx="12138" cy="24249"/>
            </a:xfrm>
            <a:custGeom>
              <a:avLst/>
              <a:gdLst/>
              <a:ahLst/>
              <a:cxnLst/>
              <a:rect l="l" t="t" r="r" b="b"/>
              <a:pathLst>
                <a:path w="463" h="925" extrusionOk="0">
                  <a:moveTo>
                    <a:pt x="0" y="1"/>
                  </a:moveTo>
                  <a:lnTo>
                    <a:pt x="0" y="925"/>
                  </a:lnTo>
                  <a:lnTo>
                    <a:pt x="462" y="925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7" name="Google Shape;21117;p69"/>
            <p:cNvSpPr/>
            <p:nvPr/>
          </p:nvSpPr>
          <p:spPr>
            <a:xfrm>
              <a:off x="5264779" y="2226421"/>
              <a:ext cx="16280" cy="24275"/>
            </a:xfrm>
            <a:custGeom>
              <a:avLst/>
              <a:gdLst/>
              <a:ahLst/>
              <a:cxnLst/>
              <a:rect l="l" t="t" r="r" b="b"/>
              <a:pathLst>
                <a:path w="621" h="926" extrusionOk="0">
                  <a:moveTo>
                    <a:pt x="386" y="0"/>
                  </a:moveTo>
                  <a:cubicBezTo>
                    <a:pt x="270" y="0"/>
                    <a:pt x="171" y="71"/>
                    <a:pt x="145" y="190"/>
                  </a:cubicBezTo>
                  <a:lnTo>
                    <a:pt x="0" y="926"/>
                  </a:lnTo>
                  <a:lnTo>
                    <a:pt x="477" y="926"/>
                  </a:lnTo>
                  <a:lnTo>
                    <a:pt x="607" y="276"/>
                  </a:lnTo>
                  <a:cubicBezTo>
                    <a:pt x="621" y="146"/>
                    <a:pt x="534" y="31"/>
                    <a:pt x="419" y="2"/>
                  </a:cubicBezTo>
                  <a:cubicBezTo>
                    <a:pt x="408" y="1"/>
                    <a:pt x="397" y="0"/>
                    <a:pt x="38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8" name="Google Shape;21118;p69"/>
            <p:cNvSpPr/>
            <p:nvPr/>
          </p:nvSpPr>
          <p:spPr>
            <a:xfrm>
              <a:off x="5401281" y="2226421"/>
              <a:ext cx="16411" cy="24275"/>
            </a:xfrm>
            <a:custGeom>
              <a:avLst/>
              <a:gdLst/>
              <a:ahLst/>
              <a:cxnLst/>
              <a:rect l="l" t="t" r="r" b="b"/>
              <a:pathLst>
                <a:path w="626" h="926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163" y="926"/>
                  </a:lnTo>
                  <a:lnTo>
                    <a:pt x="625" y="926"/>
                  </a:ln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9" name="Google Shape;21119;p69"/>
            <p:cNvSpPr/>
            <p:nvPr/>
          </p:nvSpPr>
          <p:spPr>
            <a:xfrm>
              <a:off x="5238276" y="2020214"/>
              <a:ext cx="206286" cy="218371"/>
            </a:xfrm>
            <a:custGeom>
              <a:avLst/>
              <a:gdLst/>
              <a:ahLst/>
              <a:cxnLst/>
              <a:rect l="l" t="t" r="r" b="b"/>
              <a:pathLst>
                <a:path w="7869" h="8330" extrusionOk="0">
                  <a:moveTo>
                    <a:pt x="1" y="1"/>
                  </a:moveTo>
                  <a:lnTo>
                    <a:pt x="1" y="8099"/>
                  </a:lnTo>
                  <a:cubicBezTo>
                    <a:pt x="1" y="8229"/>
                    <a:pt x="102" y="8330"/>
                    <a:pt x="232" y="8330"/>
                  </a:cubicBezTo>
                  <a:lnTo>
                    <a:pt x="7637" y="8330"/>
                  </a:lnTo>
                  <a:cubicBezTo>
                    <a:pt x="7767" y="8330"/>
                    <a:pt x="7868" y="8229"/>
                    <a:pt x="7868" y="8099"/>
                  </a:cubicBezTo>
                  <a:lnTo>
                    <a:pt x="7868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0" name="Google Shape;21120;p69"/>
            <p:cNvSpPr/>
            <p:nvPr/>
          </p:nvSpPr>
          <p:spPr>
            <a:xfrm>
              <a:off x="5237909" y="2020214"/>
              <a:ext cx="206653" cy="18193"/>
            </a:xfrm>
            <a:custGeom>
              <a:avLst/>
              <a:gdLst/>
              <a:ahLst/>
              <a:cxnLst/>
              <a:rect l="l" t="t" r="r" b="b"/>
              <a:pathLst>
                <a:path w="7883" h="694" extrusionOk="0">
                  <a:moveTo>
                    <a:pt x="0" y="1"/>
                  </a:moveTo>
                  <a:lnTo>
                    <a:pt x="0" y="694"/>
                  </a:lnTo>
                  <a:lnTo>
                    <a:pt x="7882" y="694"/>
                  </a:lnTo>
                  <a:lnTo>
                    <a:pt x="7882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1" name="Google Shape;21121;p69"/>
            <p:cNvSpPr/>
            <p:nvPr/>
          </p:nvSpPr>
          <p:spPr>
            <a:xfrm>
              <a:off x="5226165" y="2002047"/>
              <a:ext cx="230482" cy="24249"/>
            </a:xfrm>
            <a:custGeom>
              <a:avLst/>
              <a:gdLst/>
              <a:ahLst/>
              <a:cxnLst/>
              <a:rect l="l" t="t" r="r" b="b"/>
              <a:pathLst>
                <a:path w="8792" h="925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824"/>
                    <a:pt x="102" y="925"/>
                    <a:pt x="232" y="925"/>
                  </a:cubicBezTo>
                  <a:lnTo>
                    <a:pt x="8561" y="925"/>
                  </a:lnTo>
                  <a:cubicBezTo>
                    <a:pt x="8691" y="925"/>
                    <a:pt x="8792" y="824"/>
                    <a:pt x="8792" y="694"/>
                  </a:cubicBezTo>
                  <a:lnTo>
                    <a:pt x="8792" y="232"/>
                  </a:ln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2" name="Google Shape;21122;p69"/>
            <p:cNvSpPr/>
            <p:nvPr/>
          </p:nvSpPr>
          <p:spPr>
            <a:xfrm>
              <a:off x="5257754" y="2073195"/>
              <a:ext cx="164080" cy="118597"/>
            </a:xfrm>
            <a:custGeom>
              <a:avLst/>
              <a:gdLst/>
              <a:ahLst/>
              <a:cxnLst/>
              <a:rect l="l" t="t" r="r" b="b"/>
              <a:pathLst>
                <a:path w="6259" h="4524" extrusionOk="0">
                  <a:moveTo>
                    <a:pt x="4801" y="1"/>
                  </a:moveTo>
                  <a:cubicBezTo>
                    <a:pt x="4426" y="1"/>
                    <a:pt x="4426" y="578"/>
                    <a:pt x="4801" y="578"/>
                  </a:cubicBezTo>
                  <a:lnTo>
                    <a:pt x="5263" y="578"/>
                  </a:lnTo>
                  <a:lnTo>
                    <a:pt x="3300" y="2541"/>
                  </a:lnTo>
                  <a:lnTo>
                    <a:pt x="2852" y="2108"/>
                  </a:lnTo>
                  <a:cubicBezTo>
                    <a:pt x="2751" y="2007"/>
                    <a:pt x="2618" y="1957"/>
                    <a:pt x="2484" y="1957"/>
                  </a:cubicBezTo>
                  <a:cubicBezTo>
                    <a:pt x="2351" y="1957"/>
                    <a:pt x="2217" y="2007"/>
                    <a:pt x="2116" y="2108"/>
                  </a:cubicBezTo>
                  <a:lnTo>
                    <a:pt x="210" y="4028"/>
                  </a:lnTo>
                  <a:cubicBezTo>
                    <a:pt x="1" y="4238"/>
                    <a:pt x="188" y="4524"/>
                    <a:pt x="410" y="4524"/>
                  </a:cubicBezTo>
                  <a:cubicBezTo>
                    <a:pt x="479" y="4524"/>
                    <a:pt x="550" y="4497"/>
                    <a:pt x="615" y="4432"/>
                  </a:cubicBezTo>
                  <a:lnTo>
                    <a:pt x="2491" y="2556"/>
                  </a:lnTo>
                  <a:lnTo>
                    <a:pt x="2939" y="3003"/>
                  </a:lnTo>
                  <a:cubicBezTo>
                    <a:pt x="3040" y="3104"/>
                    <a:pt x="3173" y="3155"/>
                    <a:pt x="3307" y="3155"/>
                  </a:cubicBezTo>
                  <a:cubicBezTo>
                    <a:pt x="3440" y="3155"/>
                    <a:pt x="3574" y="3104"/>
                    <a:pt x="3675" y="3003"/>
                  </a:cubicBezTo>
                  <a:lnTo>
                    <a:pt x="5682" y="997"/>
                  </a:lnTo>
                  <a:lnTo>
                    <a:pt x="5682" y="1444"/>
                  </a:lnTo>
                  <a:cubicBezTo>
                    <a:pt x="5682" y="1639"/>
                    <a:pt x="5826" y="1736"/>
                    <a:pt x="5970" y="1736"/>
                  </a:cubicBezTo>
                  <a:cubicBezTo>
                    <a:pt x="6115" y="1736"/>
                    <a:pt x="6259" y="1639"/>
                    <a:pt x="6259" y="1444"/>
                  </a:cubicBezTo>
                  <a:lnTo>
                    <a:pt x="6259" y="289"/>
                  </a:lnTo>
                  <a:cubicBezTo>
                    <a:pt x="6259" y="131"/>
                    <a:pt x="6129" y="1"/>
                    <a:pt x="59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3" name="Google Shape;21123;p69"/>
            <p:cNvSpPr/>
            <p:nvPr/>
          </p:nvSpPr>
          <p:spPr>
            <a:xfrm>
              <a:off x="5226165" y="2014159"/>
              <a:ext cx="230482" cy="12138"/>
            </a:xfrm>
            <a:custGeom>
              <a:avLst/>
              <a:gdLst/>
              <a:ahLst/>
              <a:cxnLst/>
              <a:rect l="l" t="t" r="r" b="b"/>
              <a:pathLst>
                <a:path w="8792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cubicBezTo>
                    <a:pt x="1" y="362"/>
                    <a:pt x="102" y="463"/>
                    <a:pt x="232" y="463"/>
                  </a:cubicBezTo>
                  <a:lnTo>
                    <a:pt x="8561" y="463"/>
                  </a:lnTo>
                  <a:cubicBezTo>
                    <a:pt x="8691" y="463"/>
                    <a:pt x="8792" y="362"/>
                    <a:pt x="8792" y="232"/>
                  </a:cubicBez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24" name="Google Shape;21124;p69"/>
          <p:cNvGrpSpPr/>
          <p:nvPr/>
        </p:nvGrpSpPr>
        <p:grpSpPr>
          <a:xfrm>
            <a:off x="5632602" y="2025510"/>
            <a:ext cx="370130" cy="287264"/>
            <a:chOff x="5632602" y="2025510"/>
            <a:chExt cx="370130" cy="287264"/>
          </a:xfrm>
        </p:grpSpPr>
        <p:sp>
          <p:nvSpPr>
            <p:cNvPr id="21125" name="Google Shape;21125;p69"/>
            <p:cNvSpPr/>
            <p:nvPr/>
          </p:nvSpPr>
          <p:spPr>
            <a:xfrm>
              <a:off x="5695046" y="2050493"/>
              <a:ext cx="296701" cy="191501"/>
            </a:xfrm>
            <a:custGeom>
              <a:avLst/>
              <a:gdLst/>
              <a:ahLst/>
              <a:cxnLst/>
              <a:rect l="l" t="t" r="r" b="b"/>
              <a:pathLst>
                <a:path w="11318" h="7305" extrusionOk="0">
                  <a:moveTo>
                    <a:pt x="0" y="0"/>
                  </a:moveTo>
                  <a:lnTo>
                    <a:pt x="0" y="4649"/>
                  </a:lnTo>
                  <a:lnTo>
                    <a:pt x="780" y="4649"/>
                  </a:lnTo>
                  <a:lnTo>
                    <a:pt x="780" y="5168"/>
                  </a:lnTo>
                  <a:lnTo>
                    <a:pt x="996" y="5240"/>
                  </a:lnTo>
                  <a:cubicBezTo>
                    <a:pt x="1126" y="5284"/>
                    <a:pt x="1242" y="5327"/>
                    <a:pt x="1357" y="5399"/>
                  </a:cubicBezTo>
                  <a:lnTo>
                    <a:pt x="1559" y="5500"/>
                  </a:lnTo>
                  <a:lnTo>
                    <a:pt x="1920" y="5139"/>
                  </a:lnTo>
                  <a:lnTo>
                    <a:pt x="2498" y="5717"/>
                  </a:lnTo>
                  <a:lnTo>
                    <a:pt x="2137" y="6078"/>
                  </a:lnTo>
                  <a:lnTo>
                    <a:pt x="2238" y="6280"/>
                  </a:lnTo>
                  <a:cubicBezTo>
                    <a:pt x="2310" y="6395"/>
                    <a:pt x="2353" y="6511"/>
                    <a:pt x="2397" y="6641"/>
                  </a:cubicBezTo>
                  <a:lnTo>
                    <a:pt x="2454" y="6857"/>
                  </a:lnTo>
                  <a:lnTo>
                    <a:pt x="2974" y="6857"/>
                  </a:lnTo>
                  <a:lnTo>
                    <a:pt x="2974" y="7305"/>
                  </a:lnTo>
                  <a:lnTo>
                    <a:pt x="11318" y="7305"/>
                  </a:lnTo>
                  <a:lnTo>
                    <a:pt x="11318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6" name="Google Shape;21126;p69"/>
            <p:cNvSpPr/>
            <p:nvPr/>
          </p:nvSpPr>
          <p:spPr>
            <a:xfrm>
              <a:off x="5735522" y="2241967"/>
              <a:ext cx="50359" cy="23882"/>
            </a:xfrm>
            <a:custGeom>
              <a:avLst/>
              <a:gdLst/>
              <a:ahLst/>
              <a:cxnLst/>
              <a:rect l="l" t="t" r="r" b="b"/>
              <a:pathLst>
                <a:path w="1921" h="911" extrusionOk="0">
                  <a:moveTo>
                    <a:pt x="1098" y="1"/>
                  </a:moveTo>
                  <a:lnTo>
                    <a:pt x="1098" y="30"/>
                  </a:lnTo>
                  <a:lnTo>
                    <a:pt x="434" y="30"/>
                  </a:lnTo>
                  <a:lnTo>
                    <a:pt x="434" y="44"/>
                  </a:lnTo>
                  <a:cubicBezTo>
                    <a:pt x="405" y="376"/>
                    <a:pt x="261" y="679"/>
                    <a:pt x="1" y="910"/>
                  </a:cubicBezTo>
                  <a:lnTo>
                    <a:pt x="1228" y="910"/>
                  </a:lnTo>
                  <a:cubicBezTo>
                    <a:pt x="1271" y="780"/>
                    <a:pt x="1329" y="650"/>
                    <a:pt x="1358" y="520"/>
                  </a:cubicBezTo>
                  <a:lnTo>
                    <a:pt x="1921" y="520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7" name="Google Shape;21127;p69"/>
            <p:cNvSpPr/>
            <p:nvPr/>
          </p:nvSpPr>
          <p:spPr>
            <a:xfrm>
              <a:off x="5746899" y="2179156"/>
              <a:ext cx="38982" cy="62470"/>
            </a:xfrm>
            <a:custGeom>
              <a:avLst/>
              <a:gdLst/>
              <a:ahLst/>
              <a:cxnLst/>
              <a:rect l="l" t="t" r="r" b="b"/>
              <a:pathLst>
                <a:path w="1487" h="2383" extrusionOk="0">
                  <a:moveTo>
                    <a:pt x="274" y="0"/>
                  </a:moveTo>
                  <a:lnTo>
                    <a:pt x="0" y="275"/>
                  </a:lnTo>
                  <a:lnTo>
                    <a:pt x="534" y="809"/>
                  </a:lnTo>
                  <a:lnTo>
                    <a:pt x="173" y="1170"/>
                  </a:lnTo>
                  <a:lnTo>
                    <a:pt x="274" y="1357"/>
                  </a:lnTo>
                  <a:cubicBezTo>
                    <a:pt x="332" y="1473"/>
                    <a:pt x="390" y="1603"/>
                    <a:pt x="419" y="1718"/>
                  </a:cubicBezTo>
                  <a:lnTo>
                    <a:pt x="491" y="1935"/>
                  </a:lnTo>
                  <a:lnTo>
                    <a:pt x="1010" y="1935"/>
                  </a:lnTo>
                  <a:lnTo>
                    <a:pt x="1010" y="2382"/>
                  </a:lnTo>
                  <a:lnTo>
                    <a:pt x="1487" y="2382"/>
                  </a:lnTo>
                  <a:lnTo>
                    <a:pt x="1487" y="1790"/>
                  </a:lnTo>
                  <a:lnTo>
                    <a:pt x="924" y="1790"/>
                  </a:lnTo>
                  <a:cubicBezTo>
                    <a:pt x="881" y="1574"/>
                    <a:pt x="794" y="1386"/>
                    <a:pt x="678" y="1199"/>
                  </a:cubicBezTo>
                  <a:lnTo>
                    <a:pt x="1083" y="809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8" name="Google Shape;21128;p69"/>
            <p:cNvSpPr/>
            <p:nvPr/>
          </p:nvSpPr>
          <p:spPr>
            <a:xfrm>
              <a:off x="5698821" y="2168565"/>
              <a:ext cx="42783" cy="26136"/>
            </a:xfrm>
            <a:custGeom>
              <a:avLst/>
              <a:gdLst/>
              <a:ahLst/>
              <a:cxnLst/>
              <a:rect l="l" t="t" r="r" b="b"/>
              <a:pathLst>
                <a:path w="1632" h="997" extrusionOk="0">
                  <a:moveTo>
                    <a:pt x="1" y="0"/>
                  </a:moveTo>
                  <a:lnTo>
                    <a:pt x="1" y="159"/>
                  </a:lnTo>
                  <a:lnTo>
                    <a:pt x="636" y="159"/>
                  </a:lnTo>
                  <a:lnTo>
                    <a:pt x="636" y="679"/>
                  </a:lnTo>
                  <a:lnTo>
                    <a:pt x="852" y="736"/>
                  </a:lnTo>
                  <a:cubicBezTo>
                    <a:pt x="982" y="780"/>
                    <a:pt x="1098" y="823"/>
                    <a:pt x="1213" y="895"/>
                  </a:cubicBezTo>
                  <a:lnTo>
                    <a:pt x="1415" y="996"/>
                  </a:lnTo>
                  <a:lnTo>
                    <a:pt x="1632" y="765"/>
                  </a:lnTo>
                  <a:cubicBezTo>
                    <a:pt x="1473" y="679"/>
                    <a:pt x="1300" y="607"/>
                    <a:pt x="1127" y="563"/>
                  </a:cubicBezTo>
                  <a:lnTo>
                    <a:pt x="1127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9" name="Google Shape;21129;p69"/>
            <p:cNvSpPr/>
            <p:nvPr/>
          </p:nvSpPr>
          <p:spPr>
            <a:xfrm>
              <a:off x="5695046" y="2050493"/>
              <a:ext cx="9857" cy="118099"/>
            </a:xfrm>
            <a:custGeom>
              <a:avLst/>
              <a:gdLst/>
              <a:ahLst/>
              <a:cxnLst/>
              <a:rect l="l" t="t" r="r" b="b"/>
              <a:pathLst>
                <a:path w="376" h="4505" extrusionOk="0">
                  <a:moveTo>
                    <a:pt x="0" y="0"/>
                  </a:moveTo>
                  <a:lnTo>
                    <a:pt x="0" y="4504"/>
                  </a:lnTo>
                  <a:lnTo>
                    <a:pt x="376" y="4504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0" name="Google Shape;21130;p69"/>
            <p:cNvSpPr/>
            <p:nvPr/>
          </p:nvSpPr>
          <p:spPr>
            <a:xfrm>
              <a:off x="5695046" y="2049732"/>
              <a:ext cx="296701" cy="9857"/>
            </a:xfrm>
            <a:custGeom>
              <a:avLst/>
              <a:gdLst/>
              <a:ahLst/>
              <a:cxnLst/>
              <a:rect l="l" t="t" r="r" b="b"/>
              <a:pathLst>
                <a:path w="11318" h="376" extrusionOk="0">
                  <a:moveTo>
                    <a:pt x="0" y="1"/>
                  </a:moveTo>
                  <a:lnTo>
                    <a:pt x="0" y="376"/>
                  </a:lnTo>
                  <a:lnTo>
                    <a:pt x="11318" y="376"/>
                  </a:lnTo>
                  <a:lnTo>
                    <a:pt x="11318" y="1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1" name="Google Shape;21131;p69"/>
            <p:cNvSpPr/>
            <p:nvPr/>
          </p:nvSpPr>
          <p:spPr>
            <a:xfrm>
              <a:off x="5725324" y="2240473"/>
              <a:ext cx="277014" cy="26503"/>
            </a:xfrm>
            <a:custGeom>
              <a:avLst/>
              <a:gdLst/>
              <a:ahLst/>
              <a:cxnLst/>
              <a:rect l="l" t="t" r="r" b="b"/>
              <a:pathLst>
                <a:path w="10567" h="1011" extrusionOk="0">
                  <a:moveTo>
                    <a:pt x="1487" y="0"/>
                  </a:moveTo>
                  <a:cubicBezTo>
                    <a:pt x="1458" y="0"/>
                    <a:pt x="1444" y="14"/>
                    <a:pt x="1429" y="43"/>
                  </a:cubicBezTo>
                  <a:lnTo>
                    <a:pt x="477" y="43"/>
                  </a:lnTo>
                  <a:cubicBezTo>
                    <a:pt x="462" y="43"/>
                    <a:pt x="433" y="58"/>
                    <a:pt x="433" y="87"/>
                  </a:cubicBezTo>
                  <a:lnTo>
                    <a:pt x="433" y="159"/>
                  </a:lnTo>
                  <a:lnTo>
                    <a:pt x="433" y="188"/>
                  </a:lnTo>
                  <a:lnTo>
                    <a:pt x="433" y="202"/>
                  </a:lnTo>
                  <a:lnTo>
                    <a:pt x="433" y="217"/>
                  </a:lnTo>
                  <a:cubicBezTo>
                    <a:pt x="404" y="505"/>
                    <a:pt x="260" y="765"/>
                    <a:pt x="29" y="924"/>
                  </a:cubicBezTo>
                  <a:cubicBezTo>
                    <a:pt x="0" y="953"/>
                    <a:pt x="15" y="1010"/>
                    <a:pt x="58" y="1010"/>
                  </a:cubicBezTo>
                  <a:lnTo>
                    <a:pt x="10524" y="1010"/>
                  </a:lnTo>
                  <a:cubicBezTo>
                    <a:pt x="10553" y="1010"/>
                    <a:pt x="10567" y="996"/>
                    <a:pt x="10567" y="967"/>
                  </a:cubicBezTo>
                  <a:lnTo>
                    <a:pt x="10567" y="58"/>
                  </a:lnTo>
                  <a:cubicBezTo>
                    <a:pt x="10567" y="29"/>
                    <a:pt x="10553" y="14"/>
                    <a:pt x="1053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2" name="Google Shape;21132;p69"/>
            <p:cNvSpPr/>
            <p:nvPr/>
          </p:nvSpPr>
          <p:spPr>
            <a:xfrm>
              <a:off x="5684062" y="2025510"/>
              <a:ext cx="318670" cy="26136"/>
            </a:xfrm>
            <a:custGeom>
              <a:avLst/>
              <a:gdLst/>
              <a:ahLst/>
              <a:cxnLst/>
              <a:rect l="l" t="t" r="r" b="b"/>
              <a:pathLst>
                <a:path w="12156" h="997" extrusionOk="0">
                  <a:moveTo>
                    <a:pt x="44" y="1"/>
                  </a:moveTo>
                  <a:cubicBezTo>
                    <a:pt x="15" y="1"/>
                    <a:pt x="1" y="15"/>
                    <a:pt x="1" y="44"/>
                  </a:cubicBezTo>
                  <a:lnTo>
                    <a:pt x="1" y="953"/>
                  </a:lnTo>
                  <a:cubicBezTo>
                    <a:pt x="1" y="982"/>
                    <a:pt x="15" y="997"/>
                    <a:pt x="44" y="997"/>
                  </a:cubicBezTo>
                  <a:lnTo>
                    <a:pt x="12112" y="997"/>
                  </a:lnTo>
                  <a:cubicBezTo>
                    <a:pt x="12127" y="997"/>
                    <a:pt x="12155" y="982"/>
                    <a:pt x="12155" y="953"/>
                  </a:cubicBezTo>
                  <a:lnTo>
                    <a:pt x="12155" y="44"/>
                  </a:lnTo>
                  <a:cubicBezTo>
                    <a:pt x="12155" y="15"/>
                    <a:pt x="12127" y="1"/>
                    <a:pt x="12112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3" name="Google Shape;21133;p69"/>
            <p:cNvSpPr/>
            <p:nvPr/>
          </p:nvSpPr>
          <p:spPr>
            <a:xfrm>
              <a:off x="5804022" y="2150005"/>
              <a:ext cx="25009" cy="58328"/>
            </a:xfrm>
            <a:custGeom>
              <a:avLst/>
              <a:gdLst/>
              <a:ahLst/>
              <a:cxnLst/>
              <a:rect l="l" t="t" r="r" b="b"/>
              <a:pathLst>
                <a:path w="954" h="2225" extrusionOk="0">
                  <a:moveTo>
                    <a:pt x="1" y="1"/>
                  </a:moveTo>
                  <a:lnTo>
                    <a:pt x="1" y="2224"/>
                  </a:lnTo>
                  <a:lnTo>
                    <a:pt x="953" y="222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4" name="Google Shape;21134;p69"/>
            <p:cNvSpPr/>
            <p:nvPr/>
          </p:nvSpPr>
          <p:spPr>
            <a:xfrm>
              <a:off x="5846779" y="2125048"/>
              <a:ext cx="25009" cy="83285"/>
            </a:xfrm>
            <a:custGeom>
              <a:avLst/>
              <a:gdLst/>
              <a:ahLst/>
              <a:cxnLst/>
              <a:rect l="l" t="t" r="r" b="b"/>
              <a:pathLst>
                <a:path w="954" h="3177" extrusionOk="0">
                  <a:moveTo>
                    <a:pt x="1" y="0"/>
                  </a:moveTo>
                  <a:lnTo>
                    <a:pt x="1" y="3176"/>
                  </a:lnTo>
                  <a:lnTo>
                    <a:pt x="954" y="3176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5" name="Google Shape;21135;p69"/>
            <p:cNvSpPr/>
            <p:nvPr/>
          </p:nvSpPr>
          <p:spPr>
            <a:xfrm>
              <a:off x="5888408" y="2140174"/>
              <a:ext cx="25009" cy="68159"/>
            </a:xfrm>
            <a:custGeom>
              <a:avLst/>
              <a:gdLst/>
              <a:ahLst/>
              <a:cxnLst/>
              <a:rect l="l" t="t" r="r" b="b"/>
              <a:pathLst>
                <a:path w="954" h="2600" extrusionOk="0">
                  <a:moveTo>
                    <a:pt x="1" y="1"/>
                  </a:moveTo>
                  <a:lnTo>
                    <a:pt x="1" y="2599"/>
                  </a:lnTo>
                  <a:lnTo>
                    <a:pt x="954" y="2599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6" name="Google Shape;21136;p69"/>
            <p:cNvSpPr/>
            <p:nvPr/>
          </p:nvSpPr>
          <p:spPr>
            <a:xfrm>
              <a:off x="5932318" y="2090995"/>
              <a:ext cx="25009" cy="117338"/>
            </a:xfrm>
            <a:custGeom>
              <a:avLst/>
              <a:gdLst/>
              <a:ahLst/>
              <a:cxnLst/>
              <a:rect l="l" t="t" r="r" b="b"/>
              <a:pathLst>
                <a:path w="954" h="4476" extrusionOk="0">
                  <a:moveTo>
                    <a:pt x="0" y="0"/>
                  </a:moveTo>
                  <a:lnTo>
                    <a:pt x="0" y="4475"/>
                  </a:lnTo>
                  <a:lnTo>
                    <a:pt x="953" y="447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7" name="Google Shape;21137;p69"/>
            <p:cNvSpPr/>
            <p:nvPr/>
          </p:nvSpPr>
          <p:spPr>
            <a:xfrm>
              <a:off x="5719636" y="2082658"/>
              <a:ext cx="47711" cy="11744"/>
            </a:xfrm>
            <a:custGeom>
              <a:avLst/>
              <a:gdLst/>
              <a:ahLst/>
              <a:cxnLst/>
              <a:rect l="l" t="t" r="r" b="b"/>
              <a:pathLst>
                <a:path w="1820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516" y="448"/>
                  </a:lnTo>
                  <a:cubicBezTo>
                    <a:pt x="1820" y="448"/>
                    <a:pt x="1820" y="0"/>
                    <a:pt x="15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8" name="Google Shape;21138;p69"/>
            <p:cNvSpPr/>
            <p:nvPr/>
          </p:nvSpPr>
          <p:spPr>
            <a:xfrm>
              <a:off x="5719636" y="2102346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80" y="462"/>
                  </a:lnTo>
                  <a:cubicBezTo>
                    <a:pt x="2484" y="462"/>
                    <a:pt x="2484" y="0"/>
                    <a:pt x="2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9" name="Google Shape;21139;p69"/>
            <p:cNvSpPr/>
            <p:nvPr/>
          </p:nvSpPr>
          <p:spPr>
            <a:xfrm>
              <a:off x="5719636" y="2122374"/>
              <a:ext cx="65118" cy="11771"/>
            </a:xfrm>
            <a:custGeom>
              <a:avLst/>
              <a:gdLst/>
              <a:ahLst/>
              <a:cxnLst/>
              <a:rect l="l" t="t" r="r" b="b"/>
              <a:pathLst>
                <a:path w="2484" h="449" extrusionOk="0">
                  <a:moveTo>
                    <a:pt x="2194" y="1"/>
                  </a:moveTo>
                  <a:cubicBezTo>
                    <a:pt x="2190" y="1"/>
                    <a:pt x="2185" y="1"/>
                    <a:pt x="2180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2180" y="449"/>
                  </a:lnTo>
                  <a:cubicBezTo>
                    <a:pt x="2479" y="449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0" name="Google Shape;21140;p69"/>
            <p:cNvSpPr/>
            <p:nvPr/>
          </p:nvSpPr>
          <p:spPr>
            <a:xfrm>
              <a:off x="5719636" y="2142062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80" y="463"/>
                  </a:lnTo>
                  <a:cubicBezTo>
                    <a:pt x="2484" y="448"/>
                    <a:pt x="2484" y="1"/>
                    <a:pt x="2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1" name="Google Shape;21141;p69"/>
            <p:cNvSpPr/>
            <p:nvPr/>
          </p:nvSpPr>
          <p:spPr>
            <a:xfrm>
              <a:off x="5632602" y="2168172"/>
              <a:ext cx="144576" cy="144602"/>
            </a:xfrm>
            <a:custGeom>
              <a:avLst/>
              <a:gdLst/>
              <a:ahLst/>
              <a:cxnLst/>
              <a:rect l="l" t="t" r="r" b="b"/>
              <a:pathLst>
                <a:path w="5515" h="5516" extrusionOk="0">
                  <a:moveTo>
                    <a:pt x="3133" y="1748"/>
                  </a:moveTo>
                  <a:lnTo>
                    <a:pt x="3162" y="1762"/>
                  </a:lnTo>
                  <a:lnTo>
                    <a:pt x="3191" y="1776"/>
                  </a:lnTo>
                  <a:lnTo>
                    <a:pt x="3220" y="1776"/>
                  </a:lnTo>
                  <a:lnTo>
                    <a:pt x="3248" y="1791"/>
                  </a:lnTo>
                  <a:lnTo>
                    <a:pt x="3263" y="1805"/>
                  </a:lnTo>
                  <a:lnTo>
                    <a:pt x="3292" y="1820"/>
                  </a:lnTo>
                  <a:lnTo>
                    <a:pt x="3321" y="1834"/>
                  </a:lnTo>
                  <a:lnTo>
                    <a:pt x="3335" y="1849"/>
                  </a:lnTo>
                  <a:lnTo>
                    <a:pt x="3364" y="1863"/>
                  </a:lnTo>
                  <a:lnTo>
                    <a:pt x="3378" y="1863"/>
                  </a:lnTo>
                  <a:lnTo>
                    <a:pt x="3407" y="1877"/>
                  </a:lnTo>
                  <a:lnTo>
                    <a:pt x="3422" y="1892"/>
                  </a:lnTo>
                  <a:lnTo>
                    <a:pt x="3451" y="1906"/>
                  </a:lnTo>
                  <a:lnTo>
                    <a:pt x="3465" y="1921"/>
                  </a:lnTo>
                  <a:lnTo>
                    <a:pt x="3479" y="1935"/>
                  </a:lnTo>
                  <a:lnTo>
                    <a:pt x="3494" y="1950"/>
                  </a:lnTo>
                  <a:lnTo>
                    <a:pt x="3523" y="1979"/>
                  </a:lnTo>
                  <a:lnTo>
                    <a:pt x="3552" y="1993"/>
                  </a:lnTo>
                  <a:lnTo>
                    <a:pt x="3580" y="2022"/>
                  </a:lnTo>
                  <a:lnTo>
                    <a:pt x="3580" y="2036"/>
                  </a:lnTo>
                  <a:lnTo>
                    <a:pt x="3609" y="2051"/>
                  </a:lnTo>
                  <a:lnTo>
                    <a:pt x="3609" y="2065"/>
                  </a:lnTo>
                  <a:lnTo>
                    <a:pt x="3638" y="2080"/>
                  </a:lnTo>
                  <a:lnTo>
                    <a:pt x="3638" y="2094"/>
                  </a:lnTo>
                  <a:lnTo>
                    <a:pt x="3653" y="2123"/>
                  </a:lnTo>
                  <a:lnTo>
                    <a:pt x="3667" y="2137"/>
                  </a:lnTo>
                  <a:lnTo>
                    <a:pt x="3696" y="2152"/>
                  </a:lnTo>
                  <a:lnTo>
                    <a:pt x="3710" y="2181"/>
                  </a:lnTo>
                  <a:lnTo>
                    <a:pt x="3725" y="2195"/>
                  </a:lnTo>
                  <a:lnTo>
                    <a:pt x="3739" y="2224"/>
                  </a:lnTo>
                  <a:lnTo>
                    <a:pt x="3754" y="2253"/>
                  </a:lnTo>
                  <a:lnTo>
                    <a:pt x="3768" y="2267"/>
                  </a:lnTo>
                  <a:lnTo>
                    <a:pt x="3768" y="2296"/>
                  </a:lnTo>
                  <a:lnTo>
                    <a:pt x="3783" y="2325"/>
                  </a:lnTo>
                  <a:lnTo>
                    <a:pt x="3797" y="2339"/>
                  </a:lnTo>
                  <a:lnTo>
                    <a:pt x="3811" y="2368"/>
                  </a:lnTo>
                  <a:lnTo>
                    <a:pt x="3811" y="2397"/>
                  </a:lnTo>
                  <a:lnTo>
                    <a:pt x="3826" y="2412"/>
                  </a:lnTo>
                  <a:lnTo>
                    <a:pt x="3826" y="2440"/>
                  </a:lnTo>
                  <a:lnTo>
                    <a:pt x="3826" y="2469"/>
                  </a:lnTo>
                  <a:lnTo>
                    <a:pt x="3826" y="2498"/>
                  </a:lnTo>
                  <a:lnTo>
                    <a:pt x="3826" y="2513"/>
                  </a:lnTo>
                  <a:lnTo>
                    <a:pt x="3826" y="2541"/>
                  </a:lnTo>
                  <a:lnTo>
                    <a:pt x="3826" y="2556"/>
                  </a:lnTo>
                  <a:lnTo>
                    <a:pt x="3826" y="2570"/>
                  </a:lnTo>
                  <a:lnTo>
                    <a:pt x="3826" y="2599"/>
                  </a:lnTo>
                  <a:lnTo>
                    <a:pt x="3826" y="2628"/>
                  </a:lnTo>
                  <a:lnTo>
                    <a:pt x="3826" y="2671"/>
                  </a:lnTo>
                  <a:lnTo>
                    <a:pt x="3826" y="2700"/>
                  </a:lnTo>
                  <a:cubicBezTo>
                    <a:pt x="3898" y="2715"/>
                    <a:pt x="3898" y="2744"/>
                    <a:pt x="3898" y="2758"/>
                  </a:cubicBezTo>
                  <a:lnTo>
                    <a:pt x="3898" y="2830"/>
                  </a:lnTo>
                  <a:lnTo>
                    <a:pt x="3898" y="2859"/>
                  </a:lnTo>
                  <a:lnTo>
                    <a:pt x="3898" y="2902"/>
                  </a:lnTo>
                  <a:lnTo>
                    <a:pt x="3898" y="2917"/>
                  </a:lnTo>
                  <a:lnTo>
                    <a:pt x="3898" y="2975"/>
                  </a:lnTo>
                  <a:lnTo>
                    <a:pt x="3898" y="2989"/>
                  </a:lnTo>
                  <a:cubicBezTo>
                    <a:pt x="3898" y="3018"/>
                    <a:pt x="3898" y="3032"/>
                    <a:pt x="3884" y="3061"/>
                  </a:cubicBezTo>
                  <a:lnTo>
                    <a:pt x="3869" y="3119"/>
                  </a:lnTo>
                  <a:lnTo>
                    <a:pt x="3869" y="3133"/>
                  </a:lnTo>
                  <a:lnTo>
                    <a:pt x="3855" y="3191"/>
                  </a:lnTo>
                  <a:lnTo>
                    <a:pt x="3855" y="3206"/>
                  </a:lnTo>
                  <a:cubicBezTo>
                    <a:pt x="3826" y="3234"/>
                    <a:pt x="3811" y="3278"/>
                    <a:pt x="3797" y="3321"/>
                  </a:cubicBezTo>
                  <a:lnTo>
                    <a:pt x="3754" y="3379"/>
                  </a:lnTo>
                  <a:cubicBezTo>
                    <a:pt x="3725" y="3436"/>
                    <a:pt x="3682" y="3494"/>
                    <a:pt x="3638" y="3538"/>
                  </a:cubicBezTo>
                  <a:cubicBezTo>
                    <a:pt x="3580" y="3595"/>
                    <a:pt x="3537" y="3639"/>
                    <a:pt x="3479" y="3682"/>
                  </a:cubicBezTo>
                  <a:lnTo>
                    <a:pt x="3451" y="3696"/>
                  </a:lnTo>
                  <a:lnTo>
                    <a:pt x="3422" y="3725"/>
                  </a:lnTo>
                  <a:lnTo>
                    <a:pt x="3407" y="3725"/>
                  </a:lnTo>
                  <a:lnTo>
                    <a:pt x="3378" y="3740"/>
                  </a:lnTo>
                  <a:lnTo>
                    <a:pt x="3364" y="3740"/>
                  </a:lnTo>
                  <a:lnTo>
                    <a:pt x="3350" y="3754"/>
                  </a:lnTo>
                  <a:lnTo>
                    <a:pt x="3292" y="3783"/>
                  </a:lnTo>
                  <a:lnTo>
                    <a:pt x="3263" y="3797"/>
                  </a:lnTo>
                  <a:lnTo>
                    <a:pt x="3234" y="3797"/>
                  </a:lnTo>
                  <a:lnTo>
                    <a:pt x="3191" y="3826"/>
                  </a:lnTo>
                  <a:lnTo>
                    <a:pt x="3075" y="3826"/>
                  </a:lnTo>
                  <a:lnTo>
                    <a:pt x="3003" y="3841"/>
                  </a:lnTo>
                  <a:lnTo>
                    <a:pt x="2657" y="3841"/>
                  </a:lnTo>
                  <a:lnTo>
                    <a:pt x="2599" y="3826"/>
                  </a:lnTo>
                  <a:lnTo>
                    <a:pt x="2527" y="3826"/>
                  </a:lnTo>
                  <a:lnTo>
                    <a:pt x="2498" y="3812"/>
                  </a:lnTo>
                  <a:lnTo>
                    <a:pt x="2455" y="3797"/>
                  </a:lnTo>
                  <a:lnTo>
                    <a:pt x="2411" y="3783"/>
                  </a:lnTo>
                  <a:lnTo>
                    <a:pt x="2382" y="3768"/>
                  </a:lnTo>
                  <a:lnTo>
                    <a:pt x="2325" y="3740"/>
                  </a:lnTo>
                  <a:lnTo>
                    <a:pt x="2310" y="3740"/>
                  </a:lnTo>
                  <a:lnTo>
                    <a:pt x="2267" y="3711"/>
                  </a:lnTo>
                  <a:cubicBezTo>
                    <a:pt x="1978" y="3538"/>
                    <a:pt x="1790" y="3234"/>
                    <a:pt x="1747" y="2902"/>
                  </a:cubicBezTo>
                  <a:lnTo>
                    <a:pt x="1747" y="2888"/>
                  </a:lnTo>
                  <a:lnTo>
                    <a:pt x="1747" y="2845"/>
                  </a:lnTo>
                  <a:lnTo>
                    <a:pt x="1747" y="2772"/>
                  </a:lnTo>
                  <a:lnTo>
                    <a:pt x="1747" y="2686"/>
                  </a:lnTo>
                  <a:lnTo>
                    <a:pt x="1747" y="2657"/>
                  </a:lnTo>
                  <a:lnTo>
                    <a:pt x="1747" y="2614"/>
                  </a:lnTo>
                  <a:lnTo>
                    <a:pt x="1747" y="2585"/>
                  </a:lnTo>
                  <a:lnTo>
                    <a:pt x="1747" y="2556"/>
                  </a:lnTo>
                  <a:lnTo>
                    <a:pt x="1747" y="2541"/>
                  </a:lnTo>
                  <a:lnTo>
                    <a:pt x="1747" y="2513"/>
                  </a:lnTo>
                  <a:lnTo>
                    <a:pt x="1747" y="2484"/>
                  </a:lnTo>
                  <a:lnTo>
                    <a:pt x="1747" y="2469"/>
                  </a:lnTo>
                  <a:lnTo>
                    <a:pt x="1747" y="2440"/>
                  </a:lnTo>
                  <a:lnTo>
                    <a:pt x="1747" y="2412"/>
                  </a:lnTo>
                  <a:lnTo>
                    <a:pt x="1762" y="2397"/>
                  </a:lnTo>
                  <a:lnTo>
                    <a:pt x="1776" y="2368"/>
                  </a:lnTo>
                  <a:lnTo>
                    <a:pt x="1776" y="2339"/>
                  </a:lnTo>
                  <a:lnTo>
                    <a:pt x="1790" y="2325"/>
                  </a:lnTo>
                  <a:lnTo>
                    <a:pt x="1805" y="2296"/>
                  </a:lnTo>
                  <a:lnTo>
                    <a:pt x="1819" y="2267"/>
                  </a:lnTo>
                  <a:lnTo>
                    <a:pt x="1834" y="2253"/>
                  </a:lnTo>
                  <a:lnTo>
                    <a:pt x="1848" y="2224"/>
                  </a:lnTo>
                  <a:lnTo>
                    <a:pt x="1863" y="2195"/>
                  </a:lnTo>
                  <a:lnTo>
                    <a:pt x="1877" y="2181"/>
                  </a:lnTo>
                  <a:lnTo>
                    <a:pt x="1892" y="2152"/>
                  </a:lnTo>
                  <a:lnTo>
                    <a:pt x="1906" y="2137"/>
                  </a:lnTo>
                  <a:lnTo>
                    <a:pt x="1920" y="2108"/>
                  </a:lnTo>
                  <a:lnTo>
                    <a:pt x="1935" y="2094"/>
                  </a:lnTo>
                  <a:lnTo>
                    <a:pt x="1949" y="2080"/>
                  </a:lnTo>
                  <a:lnTo>
                    <a:pt x="1964" y="2051"/>
                  </a:lnTo>
                  <a:lnTo>
                    <a:pt x="1978" y="2036"/>
                  </a:lnTo>
                  <a:lnTo>
                    <a:pt x="1993" y="2022"/>
                  </a:lnTo>
                  <a:lnTo>
                    <a:pt x="2007" y="2007"/>
                  </a:lnTo>
                  <a:lnTo>
                    <a:pt x="2050" y="1979"/>
                  </a:lnTo>
                  <a:lnTo>
                    <a:pt x="2079" y="1935"/>
                  </a:lnTo>
                  <a:lnTo>
                    <a:pt x="2094" y="1935"/>
                  </a:lnTo>
                  <a:lnTo>
                    <a:pt x="2123" y="1906"/>
                  </a:lnTo>
                  <a:lnTo>
                    <a:pt x="2137" y="1892"/>
                  </a:lnTo>
                  <a:lnTo>
                    <a:pt x="2166" y="1877"/>
                  </a:lnTo>
                  <a:lnTo>
                    <a:pt x="2180" y="1863"/>
                  </a:lnTo>
                  <a:lnTo>
                    <a:pt x="2209" y="1849"/>
                  </a:lnTo>
                  <a:lnTo>
                    <a:pt x="2224" y="1849"/>
                  </a:lnTo>
                  <a:lnTo>
                    <a:pt x="2252" y="1834"/>
                  </a:lnTo>
                  <a:lnTo>
                    <a:pt x="2267" y="1820"/>
                  </a:lnTo>
                  <a:lnTo>
                    <a:pt x="2296" y="1805"/>
                  </a:lnTo>
                  <a:lnTo>
                    <a:pt x="2310" y="1791"/>
                  </a:lnTo>
                  <a:lnTo>
                    <a:pt x="2339" y="1776"/>
                  </a:lnTo>
                  <a:lnTo>
                    <a:pt x="2368" y="1776"/>
                  </a:lnTo>
                  <a:lnTo>
                    <a:pt x="2397" y="1762"/>
                  </a:lnTo>
                  <a:lnTo>
                    <a:pt x="2411" y="1762"/>
                  </a:lnTo>
                  <a:lnTo>
                    <a:pt x="2440" y="1748"/>
                  </a:lnTo>
                  <a:close/>
                  <a:moveTo>
                    <a:pt x="2209" y="1"/>
                  </a:moveTo>
                  <a:cubicBezTo>
                    <a:pt x="2166" y="1"/>
                    <a:pt x="2137" y="44"/>
                    <a:pt x="2137" y="87"/>
                  </a:cubicBezTo>
                  <a:lnTo>
                    <a:pt x="2137" y="578"/>
                  </a:lnTo>
                  <a:cubicBezTo>
                    <a:pt x="1964" y="622"/>
                    <a:pt x="1805" y="679"/>
                    <a:pt x="1646" y="766"/>
                  </a:cubicBezTo>
                  <a:lnTo>
                    <a:pt x="1300" y="434"/>
                  </a:lnTo>
                  <a:cubicBezTo>
                    <a:pt x="1285" y="419"/>
                    <a:pt x="1267" y="412"/>
                    <a:pt x="1247" y="412"/>
                  </a:cubicBezTo>
                  <a:cubicBezTo>
                    <a:pt x="1228" y="412"/>
                    <a:pt x="1206" y="419"/>
                    <a:pt x="1184" y="434"/>
                  </a:cubicBezTo>
                  <a:lnTo>
                    <a:pt x="419" y="1199"/>
                  </a:lnTo>
                  <a:cubicBezTo>
                    <a:pt x="390" y="1228"/>
                    <a:pt x="390" y="1286"/>
                    <a:pt x="419" y="1314"/>
                  </a:cubicBezTo>
                  <a:lnTo>
                    <a:pt x="766" y="1661"/>
                  </a:lnTo>
                  <a:cubicBezTo>
                    <a:pt x="679" y="1805"/>
                    <a:pt x="607" y="1964"/>
                    <a:pt x="563" y="2137"/>
                  </a:cubicBezTo>
                  <a:lnTo>
                    <a:pt x="73" y="2137"/>
                  </a:lnTo>
                  <a:cubicBezTo>
                    <a:pt x="29" y="2137"/>
                    <a:pt x="0" y="2181"/>
                    <a:pt x="0" y="2224"/>
                  </a:cubicBezTo>
                  <a:lnTo>
                    <a:pt x="0" y="3307"/>
                  </a:lnTo>
                  <a:cubicBezTo>
                    <a:pt x="0" y="3350"/>
                    <a:pt x="29" y="3393"/>
                    <a:pt x="73" y="3393"/>
                  </a:cubicBezTo>
                  <a:lnTo>
                    <a:pt x="563" y="3393"/>
                  </a:lnTo>
                  <a:cubicBezTo>
                    <a:pt x="607" y="3552"/>
                    <a:pt x="679" y="3725"/>
                    <a:pt x="766" y="3870"/>
                  </a:cubicBezTo>
                  <a:lnTo>
                    <a:pt x="419" y="4216"/>
                  </a:lnTo>
                  <a:cubicBezTo>
                    <a:pt x="390" y="4245"/>
                    <a:pt x="390" y="4303"/>
                    <a:pt x="419" y="4331"/>
                  </a:cubicBezTo>
                  <a:lnTo>
                    <a:pt x="1184" y="5097"/>
                  </a:lnTo>
                  <a:cubicBezTo>
                    <a:pt x="1206" y="5111"/>
                    <a:pt x="1228" y="5118"/>
                    <a:pt x="1247" y="5118"/>
                  </a:cubicBezTo>
                  <a:cubicBezTo>
                    <a:pt x="1267" y="5118"/>
                    <a:pt x="1285" y="5111"/>
                    <a:pt x="1300" y="5097"/>
                  </a:cubicBezTo>
                  <a:lnTo>
                    <a:pt x="1646" y="4750"/>
                  </a:lnTo>
                  <a:cubicBezTo>
                    <a:pt x="1805" y="4837"/>
                    <a:pt x="1964" y="4909"/>
                    <a:pt x="2123" y="4952"/>
                  </a:cubicBezTo>
                  <a:lnTo>
                    <a:pt x="2123" y="5443"/>
                  </a:lnTo>
                  <a:cubicBezTo>
                    <a:pt x="2123" y="5486"/>
                    <a:pt x="2166" y="5515"/>
                    <a:pt x="2209" y="5515"/>
                  </a:cubicBezTo>
                  <a:lnTo>
                    <a:pt x="3292" y="5515"/>
                  </a:lnTo>
                  <a:cubicBezTo>
                    <a:pt x="3335" y="5515"/>
                    <a:pt x="3378" y="5486"/>
                    <a:pt x="3378" y="5443"/>
                  </a:cubicBezTo>
                  <a:lnTo>
                    <a:pt x="3378" y="4952"/>
                  </a:lnTo>
                  <a:cubicBezTo>
                    <a:pt x="3552" y="4909"/>
                    <a:pt x="3710" y="4837"/>
                    <a:pt x="3855" y="4750"/>
                  </a:cubicBezTo>
                  <a:lnTo>
                    <a:pt x="4201" y="5097"/>
                  </a:lnTo>
                  <a:cubicBezTo>
                    <a:pt x="4216" y="5111"/>
                    <a:pt x="4237" y="5118"/>
                    <a:pt x="4259" y="5118"/>
                  </a:cubicBezTo>
                  <a:cubicBezTo>
                    <a:pt x="4281" y="5118"/>
                    <a:pt x="4302" y="5111"/>
                    <a:pt x="4317" y="5097"/>
                  </a:cubicBezTo>
                  <a:lnTo>
                    <a:pt x="5082" y="4331"/>
                  </a:lnTo>
                  <a:cubicBezTo>
                    <a:pt x="5125" y="4303"/>
                    <a:pt x="5125" y="4245"/>
                    <a:pt x="5082" y="4216"/>
                  </a:cubicBezTo>
                  <a:lnTo>
                    <a:pt x="4750" y="3870"/>
                  </a:lnTo>
                  <a:cubicBezTo>
                    <a:pt x="4836" y="3725"/>
                    <a:pt x="4894" y="3552"/>
                    <a:pt x="4952" y="3393"/>
                  </a:cubicBezTo>
                  <a:lnTo>
                    <a:pt x="5428" y="3393"/>
                  </a:lnTo>
                  <a:cubicBezTo>
                    <a:pt x="5472" y="3393"/>
                    <a:pt x="5515" y="3350"/>
                    <a:pt x="5515" y="3307"/>
                  </a:cubicBezTo>
                  <a:lnTo>
                    <a:pt x="5515" y="2224"/>
                  </a:lnTo>
                  <a:cubicBezTo>
                    <a:pt x="5515" y="2181"/>
                    <a:pt x="5472" y="2137"/>
                    <a:pt x="5428" y="2137"/>
                  </a:cubicBezTo>
                  <a:lnTo>
                    <a:pt x="4952" y="2137"/>
                  </a:lnTo>
                  <a:cubicBezTo>
                    <a:pt x="4894" y="1964"/>
                    <a:pt x="4836" y="1805"/>
                    <a:pt x="4750" y="1661"/>
                  </a:cubicBezTo>
                  <a:lnTo>
                    <a:pt x="5096" y="1314"/>
                  </a:lnTo>
                  <a:cubicBezTo>
                    <a:pt x="5125" y="1286"/>
                    <a:pt x="5125" y="1228"/>
                    <a:pt x="5096" y="1199"/>
                  </a:cubicBezTo>
                  <a:lnTo>
                    <a:pt x="4317" y="434"/>
                  </a:lnTo>
                  <a:cubicBezTo>
                    <a:pt x="4302" y="412"/>
                    <a:pt x="4281" y="401"/>
                    <a:pt x="4259" y="401"/>
                  </a:cubicBezTo>
                  <a:cubicBezTo>
                    <a:pt x="4237" y="401"/>
                    <a:pt x="4216" y="412"/>
                    <a:pt x="4201" y="434"/>
                  </a:cubicBezTo>
                  <a:lnTo>
                    <a:pt x="3869" y="766"/>
                  </a:lnTo>
                  <a:cubicBezTo>
                    <a:pt x="3710" y="679"/>
                    <a:pt x="3552" y="622"/>
                    <a:pt x="3378" y="564"/>
                  </a:cubicBezTo>
                  <a:lnTo>
                    <a:pt x="3378" y="87"/>
                  </a:lnTo>
                  <a:cubicBezTo>
                    <a:pt x="3378" y="44"/>
                    <a:pt x="3350" y="1"/>
                    <a:pt x="329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2" name="Google Shape;21142;p69"/>
            <p:cNvSpPr/>
            <p:nvPr/>
          </p:nvSpPr>
          <p:spPr>
            <a:xfrm>
              <a:off x="5669696" y="2213602"/>
              <a:ext cx="29151" cy="54894"/>
            </a:xfrm>
            <a:custGeom>
              <a:avLst/>
              <a:gdLst/>
              <a:ahLst/>
              <a:cxnLst/>
              <a:rect l="l" t="t" r="r" b="b"/>
              <a:pathLst>
                <a:path w="1112" h="2094" extrusionOk="0">
                  <a:moveTo>
                    <a:pt x="708" y="0"/>
                  </a:moveTo>
                  <a:lnTo>
                    <a:pt x="679" y="15"/>
                  </a:lnTo>
                  <a:lnTo>
                    <a:pt x="664" y="15"/>
                  </a:lnTo>
                  <a:lnTo>
                    <a:pt x="635" y="29"/>
                  </a:lnTo>
                  <a:lnTo>
                    <a:pt x="606" y="29"/>
                  </a:lnTo>
                  <a:lnTo>
                    <a:pt x="578" y="43"/>
                  </a:lnTo>
                  <a:lnTo>
                    <a:pt x="563" y="58"/>
                  </a:lnTo>
                  <a:lnTo>
                    <a:pt x="534" y="72"/>
                  </a:lnTo>
                  <a:lnTo>
                    <a:pt x="520" y="87"/>
                  </a:lnTo>
                  <a:lnTo>
                    <a:pt x="491" y="101"/>
                  </a:lnTo>
                  <a:lnTo>
                    <a:pt x="477" y="101"/>
                  </a:lnTo>
                  <a:lnTo>
                    <a:pt x="448" y="130"/>
                  </a:lnTo>
                  <a:lnTo>
                    <a:pt x="433" y="130"/>
                  </a:lnTo>
                  <a:lnTo>
                    <a:pt x="404" y="159"/>
                  </a:lnTo>
                  <a:lnTo>
                    <a:pt x="390" y="159"/>
                  </a:lnTo>
                  <a:lnTo>
                    <a:pt x="361" y="188"/>
                  </a:lnTo>
                  <a:lnTo>
                    <a:pt x="347" y="202"/>
                  </a:lnTo>
                  <a:lnTo>
                    <a:pt x="318" y="231"/>
                  </a:lnTo>
                  <a:lnTo>
                    <a:pt x="274" y="260"/>
                  </a:lnTo>
                  <a:lnTo>
                    <a:pt x="260" y="274"/>
                  </a:lnTo>
                  <a:lnTo>
                    <a:pt x="246" y="289"/>
                  </a:lnTo>
                  <a:lnTo>
                    <a:pt x="231" y="303"/>
                  </a:lnTo>
                  <a:lnTo>
                    <a:pt x="217" y="332"/>
                  </a:lnTo>
                  <a:lnTo>
                    <a:pt x="202" y="303"/>
                  </a:lnTo>
                  <a:lnTo>
                    <a:pt x="188" y="332"/>
                  </a:lnTo>
                  <a:lnTo>
                    <a:pt x="159" y="347"/>
                  </a:lnTo>
                  <a:lnTo>
                    <a:pt x="145" y="375"/>
                  </a:lnTo>
                  <a:lnTo>
                    <a:pt x="130" y="390"/>
                  </a:lnTo>
                  <a:lnTo>
                    <a:pt x="116" y="419"/>
                  </a:lnTo>
                  <a:lnTo>
                    <a:pt x="101" y="448"/>
                  </a:lnTo>
                  <a:lnTo>
                    <a:pt x="87" y="462"/>
                  </a:lnTo>
                  <a:lnTo>
                    <a:pt x="72" y="491"/>
                  </a:lnTo>
                  <a:lnTo>
                    <a:pt x="58" y="520"/>
                  </a:lnTo>
                  <a:lnTo>
                    <a:pt x="58" y="534"/>
                  </a:lnTo>
                  <a:lnTo>
                    <a:pt x="43" y="563"/>
                  </a:lnTo>
                  <a:lnTo>
                    <a:pt x="29" y="592"/>
                  </a:lnTo>
                  <a:lnTo>
                    <a:pt x="15" y="621"/>
                  </a:lnTo>
                  <a:lnTo>
                    <a:pt x="15" y="635"/>
                  </a:lnTo>
                  <a:lnTo>
                    <a:pt x="0" y="664"/>
                  </a:lnTo>
                  <a:lnTo>
                    <a:pt x="0" y="693"/>
                  </a:lnTo>
                  <a:lnTo>
                    <a:pt x="0" y="707"/>
                  </a:lnTo>
                  <a:lnTo>
                    <a:pt x="0" y="736"/>
                  </a:lnTo>
                  <a:lnTo>
                    <a:pt x="0" y="765"/>
                  </a:lnTo>
                  <a:lnTo>
                    <a:pt x="0" y="780"/>
                  </a:lnTo>
                  <a:lnTo>
                    <a:pt x="0" y="823"/>
                  </a:lnTo>
                  <a:lnTo>
                    <a:pt x="0" y="837"/>
                  </a:lnTo>
                  <a:lnTo>
                    <a:pt x="0" y="881"/>
                  </a:lnTo>
                  <a:lnTo>
                    <a:pt x="0" y="910"/>
                  </a:lnTo>
                  <a:lnTo>
                    <a:pt x="0" y="996"/>
                  </a:lnTo>
                  <a:lnTo>
                    <a:pt x="0" y="1068"/>
                  </a:lnTo>
                  <a:lnTo>
                    <a:pt x="0" y="1083"/>
                  </a:lnTo>
                  <a:lnTo>
                    <a:pt x="0" y="1140"/>
                  </a:lnTo>
                  <a:lnTo>
                    <a:pt x="0" y="1155"/>
                  </a:lnTo>
                  <a:cubicBezTo>
                    <a:pt x="43" y="1487"/>
                    <a:pt x="231" y="1790"/>
                    <a:pt x="520" y="1963"/>
                  </a:cubicBezTo>
                  <a:lnTo>
                    <a:pt x="549" y="1963"/>
                  </a:lnTo>
                  <a:lnTo>
                    <a:pt x="578" y="1992"/>
                  </a:lnTo>
                  <a:lnTo>
                    <a:pt x="606" y="1992"/>
                  </a:lnTo>
                  <a:lnTo>
                    <a:pt x="664" y="2021"/>
                  </a:lnTo>
                  <a:lnTo>
                    <a:pt x="693" y="2035"/>
                  </a:lnTo>
                  <a:lnTo>
                    <a:pt x="722" y="2050"/>
                  </a:lnTo>
                  <a:lnTo>
                    <a:pt x="736" y="2050"/>
                  </a:lnTo>
                  <a:lnTo>
                    <a:pt x="780" y="2064"/>
                  </a:lnTo>
                  <a:lnTo>
                    <a:pt x="809" y="2079"/>
                  </a:lnTo>
                  <a:lnTo>
                    <a:pt x="852" y="2093"/>
                  </a:lnTo>
                  <a:lnTo>
                    <a:pt x="1112" y="2093"/>
                  </a:lnTo>
                  <a:lnTo>
                    <a:pt x="1068" y="2079"/>
                  </a:lnTo>
                  <a:lnTo>
                    <a:pt x="1040" y="2064"/>
                  </a:lnTo>
                  <a:lnTo>
                    <a:pt x="996" y="2050"/>
                  </a:lnTo>
                  <a:lnTo>
                    <a:pt x="982" y="2050"/>
                  </a:lnTo>
                  <a:lnTo>
                    <a:pt x="953" y="2035"/>
                  </a:lnTo>
                  <a:lnTo>
                    <a:pt x="924" y="2021"/>
                  </a:lnTo>
                  <a:lnTo>
                    <a:pt x="852" y="1992"/>
                  </a:lnTo>
                  <a:lnTo>
                    <a:pt x="837" y="1992"/>
                  </a:lnTo>
                  <a:lnTo>
                    <a:pt x="809" y="1963"/>
                  </a:lnTo>
                  <a:lnTo>
                    <a:pt x="780" y="1963"/>
                  </a:lnTo>
                  <a:cubicBezTo>
                    <a:pt x="491" y="1790"/>
                    <a:pt x="303" y="1487"/>
                    <a:pt x="260" y="1155"/>
                  </a:cubicBezTo>
                  <a:lnTo>
                    <a:pt x="260" y="1140"/>
                  </a:lnTo>
                  <a:lnTo>
                    <a:pt x="260" y="1112"/>
                  </a:lnTo>
                  <a:lnTo>
                    <a:pt x="260" y="1039"/>
                  </a:lnTo>
                  <a:lnTo>
                    <a:pt x="260" y="953"/>
                  </a:lnTo>
                  <a:lnTo>
                    <a:pt x="260" y="924"/>
                  </a:lnTo>
                  <a:lnTo>
                    <a:pt x="260" y="866"/>
                  </a:lnTo>
                  <a:lnTo>
                    <a:pt x="260" y="852"/>
                  </a:lnTo>
                  <a:lnTo>
                    <a:pt x="260" y="823"/>
                  </a:lnTo>
                  <a:lnTo>
                    <a:pt x="260" y="794"/>
                  </a:lnTo>
                  <a:lnTo>
                    <a:pt x="260" y="765"/>
                  </a:lnTo>
                  <a:lnTo>
                    <a:pt x="260" y="751"/>
                  </a:lnTo>
                  <a:lnTo>
                    <a:pt x="260" y="722"/>
                  </a:lnTo>
                  <a:lnTo>
                    <a:pt x="260" y="707"/>
                  </a:lnTo>
                  <a:lnTo>
                    <a:pt x="260" y="679"/>
                  </a:lnTo>
                  <a:lnTo>
                    <a:pt x="274" y="650"/>
                  </a:lnTo>
                  <a:lnTo>
                    <a:pt x="289" y="621"/>
                  </a:lnTo>
                  <a:lnTo>
                    <a:pt x="303" y="606"/>
                  </a:lnTo>
                  <a:lnTo>
                    <a:pt x="303" y="578"/>
                  </a:lnTo>
                  <a:lnTo>
                    <a:pt x="318" y="549"/>
                  </a:lnTo>
                  <a:lnTo>
                    <a:pt x="332" y="520"/>
                  </a:lnTo>
                  <a:lnTo>
                    <a:pt x="347" y="505"/>
                  </a:lnTo>
                  <a:lnTo>
                    <a:pt x="361" y="476"/>
                  </a:lnTo>
                  <a:lnTo>
                    <a:pt x="375" y="462"/>
                  </a:lnTo>
                  <a:lnTo>
                    <a:pt x="390" y="433"/>
                  </a:lnTo>
                  <a:lnTo>
                    <a:pt x="404" y="419"/>
                  </a:lnTo>
                  <a:lnTo>
                    <a:pt x="419" y="390"/>
                  </a:lnTo>
                  <a:lnTo>
                    <a:pt x="433" y="375"/>
                  </a:lnTo>
                  <a:lnTo>
                    <a:pt x="462" y="347"/>
                  </a:lnTo>
                  <a:lnTo>
                    <a:pt x="477" y="332"/>
                  </a:lnTo>
                  <a:lnTo>
                    <a:pt x="491" y="303"/>
                  </a:lnTo>
                  <a:lnTo>
                    <a:pt x="505" y="289"/>
                  </a:lnTo>
                  <a:lnTo>
                    <a:pt x="520" y="274"/>
                  </a:lnTo>
                  <a:lnTo>
                    <a:pt x="534" y="260"/>
                  </a:lnTo>
                  <a:lnTo>
                    <a:pt x="563" y="231"/>
                  </a:lnTo>
                  <a:lnTo>
                    <a:pt x="606" y="202"/>
                  </a:lnTo>
                  <a:lnTo>
                    <a:pt x="621" y="188"/>
                  </a:lnTo>
                  <a:lnTo>
                    <a:pt x="650" y="159"/>
                  </a:lnTo>
                  <a:lnTo>
                    <a:pt x="664" y="159"/>
                  </a:lnTo>
                  <a:lnTo>
                    <a:pt x="693" y="130"/>
                  </a:lnTo>
                  <a:lnTo>
                    <a:pt x="708" y="130"/>
                  </a:lnTo>
                  <a:lnTo>
                    <a:pt x="736" y="101"/>
                  </a:lnTo>
                  <a:lnTo>
                    <a:pt x="751" y="101"/>
                  </a:lnTo>
                  <a:lnTo>
                    <a:pt x="780" y="87"/>
                  </a:lnTo>
                  <a:lnTo>
                    <a:pt x="794" y="72"/>
                  </a:lnTo>
                  <a:lnTo>
                    <a:pt x="823" y="58"/>
                  </a:lnTo>
                  <a:lnTo>
                    <a:pt x="837" y="43"/>
                  </a:lnTo>
                  <a:lnTo>
                    <a:pt x="866" y="29"/>
                  </a:lnTo>
                  <a:lnTo>
                    <a:pt x="895" y="29"/>
                  </a:lnTo>
                  <a:lnTo>
                    <a:pt x="924" y="15"/>
                  </a:lnTo>
                  <a:lnTo>
                    <a:pt x="938" y="15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43" name="Google Shape;21143;p69"/>
          <p:cNvGrpSpPr/>
          <p:nvPr/>
        </p:nvGrpSpPr>
        <p:grpSpPr>
          <a:xfrm>
            <a:off x="4212378" y="2456537"/>
            <a:ext cx="331515" cy="330021"/>
            <a:chOff x="4212378" y="2456537"/>
            <a:chExt cx="331515" cy="330021"/>
          </a:xfrm>
        </p:grpSpPr>
        <p:sp>
          <p:nvSpPr>
            <p:cNvPr id="21144" name="Google Shape;21144;p69"/>
            <p:cNvSpPr/>
            <p:nvPr/>
          </p:nvSpPr>
          <p:spPr>
            <a:xfrm>
              <a:off x="4212378" y="2651026"/>
              <a:ext cx="59796" cy="135532"/>
            </a:xfrm>
            <a:custGeom>
              <a:avLst/>
              <a:gdLst/>
              <a:ahLst/>
              <a:cxnLst/>
              <a:rect l="l" t="t" r="r" b="b"/>
              <a:pathLst>
                <a:path w="2281" h="5170" extrusionOk="0">
                  <a:moveTo>
                    <a:pt x="1973" y="0"/>
                  </a:moveTo>
                  <a:cubicBezTo>
                    <a:pt x="1965" y="0"/>
                    <a:pt x="1957" y="1"/>
                    <a:pt x="1949" y="1"/>
                  </a:cubicBezTo>
                  <a:lnTo>
                    <a:pt x="332" y="1"/>
                  </a:lnTo>
                  <a:cubicBezTo>
                    <a:pt x="145" y="1"/>
                    <a:pt x="0" y="146"/>
                    <a:pt x="0" y="319"/>
                  </a:cubicBezTo>
                  <a:lnTo>
                    <a:pt x="0" y="5169"/>
                  </a:lnTo>
                  <a:lnTo>
                    <a:pt x="2281" y="5169"/>
                  </a:lnTo>
                  <a:lnTo>
                    <a:pt x="2281" y="319"/>
                  </a:lnTo>
                  <a:cubicBezTo>
                    <a:pt x="2281" y="153"/>
                    <a:pt x="2149" y="0"/>
                    <a:pt x="1973" y="0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5" name="Google Shape;21145;p69"/>
            <p:cNvSpPr/>
            <p:nvPr/>
          </p:nvSpPr>
          <p:spPr>
            <a:xfrm>
              <a:off x="4212378" y="2651052"/>
              <a:ext cx="28784" cy="135505"/>
            </a:xfrm>
            <a:custGeom>
              <a:avLst/>
              <a:gdLst/>
              <a:ahLst/>
              <a:cxnLst/>
              <a:rect l="l" t="t" r="r" b="b"/>
              <a:pathLst>
                <a:path w="1098" h="5169" extrusionOk="0">
                  <a:moveTo>
                    <a:pt x="332" y="0"/>
                  </a:moveTo>
                  <a:cubicBezTo>
                    <a:pt x="145" y="0"/>
                    <a:pt x="0" y="145"/>
                    <a:pt x="0" y="318"/>
                  </a:cubicBezTo>
                  <a:lnTo>
                    <a:pt x="0" y="5168"/>
                  </a:lnTo>
                  <a:lnTo>
                    <a:pt x="765" y="5168"/>
                  </a:lnTo>
                  <a:lnTo>
                    <a:pt x="765" y="318"/>
                  </a:lnTo>
                  <a:cubicBezTo>
                    <a:pt x="765" y="145"/>
                    <a:pt x="910" y="0"/>
                    <a:pt x="1097" y="0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6" name="Google Shape;21146;p69"/>
            <p:cNvSpPr/>
            <p:nvPr/>
          </p:nvSpPr>
          <p:spPr>
            <a:xfrm>
              <a:off x="4302820" y="2617366"/>
              <a:ext cx="59823" cy="169192"/>
            </a:xfrm>
            <a:custGeom>
              <a:avLst/>
              <a:gdLst/>
              <a:ahLst/>
              <a:cxnLst/>
              <a:rect l="l" t="t" r="r" b="b"/>
              <a:pathLst>
                <a:path w="2282" h="6454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2281" y="6453"/>
                  </a:lnTo>
                  <a:lnTo>
                    <a:pt x="2281" y="318"/>
                  </a:lnTo>
                  <a:cubicBezTo>
                    <a:pt x="2281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687F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7" name="Google Shape;21147;p69"/>
            <p:cNvSpPr/>
            <p:nvPr/>
          </p:nvSpPr>
          <p:spPr>
            <a:xfrm>
              <a:off x="4302820" y="2617366"/>
              <a:ext cx="28391" cy="169192"/>
            </a:xfrm>
            <a:custGeom>
              <a:avLst/>
              <a:gdLst/>
              <a:ahLst/>
              <a:cxnLst/>
              <a:rect l="l" t="t" r="r" b="b"/>
              <a:pathLst>
                <a:path w="1083" h="6454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765" y="6453"/>
                  </a:lnTo>
                  <a:lnTo>
                    <a:pt x="765" y="318"/>
                  </a:lnTo>
                  <a:cubicBezTo>
                    <a:pt x="765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8" name="Google Shape;21148;p69"/>
            <p:cNvSpPr/>
            <p:nvPr/>
          </p:nvSpPr>
          <p:spPr>
            <a:xfrm>
              <a:off x="4393262" y="2583679"/>
              <a:ext cx="59823" cy="202878"/>
            </a:xfrm>
            <a:custGeom>
              <a:avLst/>
              <a:gdLst/>
              <a:ahLst/>
              <a:cxnLst/>
              <a:rect l="l" t="t" r="r" b="b"/>
              <a:pathLst>
                <a:path w="2282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2281" y="7738"/>
                  </a:lnTo>
                  <a:lnTo>
                    <a:pt x="2281" y="347"/>
                  </a:lnTo>
                  <a:cubicBezTo>
                    <a:pt x="2281" y="160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9" name="Google Shape;21149;p69"/>
            <p:cNvSpPr/>
            <p:nvPr/>
          </p:nvSpPr>
          <p:spPr>
            <a:xfrm>
              <a:off x="4393262" y="2583679"/>
              <a:ext cx="28391" cy="202878"/>
            </a:xfrm>
            <a:custGeom>
              <a:avLst/>
              <a:gdLst/>
              <a:ahLst/>
              <a:cxnLst/>
              <a:rect l="l" t="t" r="r" b="b"/>
              <a:pathLst>
                <a:path w="1083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765" y="7738"/>
                  </a:lnTo>
                  <a:lnTo>
                    <a:pt x="765" y="347"/>
                  </a:lnTo>
                  <a:cubicBezTo>
                    <a:pt x="751" y="160"/>
                    <a:pt x="910" y="15"/>
                    <a:pt x="1083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0" name="Google Shape;21150;p69"/>
            <p:cNvSpPr/>
            <p:nvPr/>
          </p:nvSpPr>
          <p:spPr>
            <a:xfrm>
              <a:off x="4483703" y="2550386"/>
              <a:ext cx="60190" cy="236171"/>
            </a:xfrm>
            <a:custGeom>
              <a:avLst/>
              <a:gdLst/>
              <a:ahLst/>
              <a:cxnLst/>
              <a:rect l="l" t="t" r="r" b="b"/>
              <a:pathLst>
                <a:path w="2296" h="9009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2296" y="9008"/>
                  </a:lnTo>
                  <a:lnTo>
                    <a:pt x="2296" y="333"/>
                  </a:lnTo>
                  <a:cubicBezTo>
                    <a:pt x="2296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1" name="Google Shape;21151;p69"/>
            <p:cNvSpPr/>
            <p:nvPr/>
          </p:nvSpPr>
          <p:spPr>
            <a:xfrm>
              <a:off x="4483703" y="2550386"/>
              <a:ext cx="28417" cy="236171"/>
            </a:xfrm>
            <a:custGeom>
              <a:avLst/>
              <a:gdLst/>
              <a:ahLst/>
              <a:cxnLst/>
              <a:rect l="l" t="t" r="r" b="b"/>
              <a:pathLst>
                <a:path w="1084" h="9009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766" y="9008"/>
                  </a:lnTo>
                  <a:lnTo>
                    <a:pt x="766" y="333"/>
                  </a:lnTo>
                  <a:cubicBezTo>
                    <a:pt x="766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2" name="Google Shape;21152;p69"/>
            <p:cNvSpPr/>
            <p:nvPr/>
          </p:nvSpPr>
          <p:spPr>
            <a:xfrm>
              <a:off x="4226744" y="2456537"/>
              <a:ext cx="307318" cy="124154"/>
            </a:xfrm>
            <a:custGeom>
              <a:avLst/>
              <a:gdLst/>
              <a:ahLst/>
              <a:cxnLst/>
              <a:rect l="l" t="t" r="r" b="b"/>
              <a:pathLst>
                <a:path w="11723" h="4736" extrusionOk="0">
                  <a:moveTo>
                    <a:pt x="9427" y="1"/>
                  </a:moveTo>
                  <a:cubicBezTo>
                    <a:pt x="9268" y="1"/>
                    <a:pt x="9153" y="188"/>
                    <a:pt x="9254" y="333"/>
                  </a:cubicBezTo>
                  <a:lnTo>
                    <a:pt x="9586" y="809"/>
                  </a:lnTo>
                  <a:cubicBezTo>
                    <a:pt x="6670" y="2483"/>
                    <a:pt x="3364" y="3364"/>
                    <a:pt x="1" y="3364"/>
                  </a:cubicBezTo>
                  <a:lnTo>
                    <a:pt x="1" y="4735"/>
                  </a:lnTo>
                  <a:cubicBezTo>
                    <a:pt x="2657" y="4735"/>
                    <a:pt x="5299" y="4216"/>
                    <a:pt x="7767" y="3234"/>
                  </a:cubicBezTo>
                  <a:cubicBezTo>
                    <a:pt x="8662" y="2873"/>
                    <a:pt x="9543" y="2440"/>
                    <a:pt x="10365" y="1949"/>
                  </a:cubicBezTo>
                  <a:lnTo>
                    <a:pt x="10669" y="2368"/>
                  </a:lnTo>
                  <a:cubicBezTo>
                    <a:pt x="10712" y="2423"/>
                    <a:pt x="10773" y="2450"/>
                    <a:pt x="10834" y="2450"/>
                  </a:cubicBezTo>
                  <a:cubicBezTo>
                    <a:pt x="10915" y="2450"/>
                    <a:pt x="10996" y="2401"/>
                    <a:pt x="11029" y="2310"/>
                  </a:cubicBezTo>
                  <a:lnTo>
                    <a:pt x="11679" y="361"/>
                  </a:lnTo>
                  <a:cubicBezTo>
                    <a:pt x="11722" y="232"/>
                    <a:pt x="11636" y="87"/>
                    <a:pt x="11491" y="73"/>
                  </a:cubicBezTo>
                  <a:lnTo>
                    <a:pt x="942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53" name="Google Shape;21153;p69"/>
          <p:cNvGrpSpPr/>
          <p:nvPr/>
        </p:nvGrpSpPr>
        <p:grpSpPr>
          <a:xfrm>
            <a:off x="6176013" y="1977825"/>
            <a:ext cx="235411" cy="347427"/>
            <a:chOff x="6176013" y="1977825"/>
            <a:chExt cx="235411" cy="347427"/>
          </a:xfrm>
        </p:grpSpPr>
        <p:sp>
          <p:nvSpPr>
            <p:cNvPr id="21154" name="Google Shape;21154;p69"/>
            <p:cNvSpPr/>
            <p:nvPr/>
          </p:nvSpPr>
          <p:spPr>
            <a:xfrm>
              <a:off x="6268368" y="2084179"/>
              <a:ext cx="50726" cy="50726"/>
            </a:xfrm>
            <a:custGeom>
              <a:avLst/>
              <a:gdLst/>
              <a:ahLst/>
              <a:cxnLst/>
              <a:rect l="l" t="t" r="r" b="b"/>
              <a:pathLst>
                <a:path w="1935" h="1935" extrusionOk="0">
                  <a:moveTo>
                    <a:pt x="0" y="0"/>
                  </a:moveTo>
                  <a:lnTo>
                    <a:pt x="0" y="1935"/>
                  </a:lnTo>
                  <a:lnTo>
                    <a:pt x="1934" y="1935"/>
                  </a:lnTo>
                  <a:lnTo>
                    <a:pt x="19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5" name="Google Shape;21155;p69"/>
            <p:cNvSpPr/>
            <p:nvPr/>
          </p:nvSpPr>
          <p:spPr>
            <a:xfrm>
              <a:off x="6268368" y="2084179"/>
              <a:ext cx="50726" cy="28024"/>
            </a:xfrm>
            <a:custGeom>
              <a:avLst/>
              <a:gdLst/>
              <a:ahLst/>
              <a:cxnLst/>
              <a:rect l="l" t="t" r="r" b="b"/>
              <a:pathLst>
                <a:path w="1935" h="1069" extrusionOk="0">
                  <a:moveTo>
                    <a:pt x="0" y="0"/>
                  </a:moveTo>
                  <a:lnTo>
                    <a:pt x="0" y="895"/>
                  </a:lnTo>
                  <a:cubicBezTo>
                    <a:pt x="310" y="1011"/>
                    <a:pt x="639" y="1068"/>
                    <a:pt x="967" y="1068"/>
                  </a:cubicBezTo>
                  <a:cubicBezTo>
                    <a:pt x="1296" y="1068"/>
                    <a:pt x="1624" y="1011"/>
                    <a:pt x="1934" y="895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6" name="Google Shape;21156;p69"/>
            <p:cNvSpPr/>
            <p:nvPr/>
          </p:nvSpPr>
          <p:spPr>
            <a:xfrm>
              <a:off x="6243385" y="1977825"/>
              <a:ext cx="101059" cy="78357"/>
            </a:xfrm>
            <a:custGeom>
              <a:avLst/>
              <a:gdLst/>
              <a:ahLst/>
              <a:cxnLst/>
              <a:rect l="l" t="t" r="r" b="b"/>
              <a:pathLst>
                <a:path w="3855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3638" y="2989"/>
                  </a:lnTo>
                  <a:lnTo>
                    <a:pt x="3638" y="2888"/>
                  </a:lnTo>
                  <a:cubicBezTo>
                    <a:pt x="3638" y="2816"/>
                    <a:pt x="3653" y="2744"/>
                    <a:pt x="3667" y="2686"/>
                  </a:cubicBezTo>
                  <a:lnTo>
                    <a:pt x="3768" y="2397"/>
                  </a:lnTo>
                  <a:cubicBezTo>
                    <a:pt x="3826" y="2224"/>
                    <a:pt x="3855" y="2036"/>
                    <a:pt x="3855" y="1863"/>
                  </a:cubicBezTo>
                  <a:lnTo>
                    <a:pt x="3855" y="419"/>
                  </a:lnTo>
                  <a:cubicBezTo>
                    <a:pt x="3855" y="189"/>
                    <a:pt x="3667" y="1"/>
                    <a:pt x="3422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7" name="Google Shape;21157;p69"/>
            <p:cNvSpPr/>
            <p:nvPr/>
          </p:nvSpPr>
          <p:spPr>
            <a:xfrm>
              <a:off x="6243385" y="1977825"/>
              <a:ext cx="42416" cy="78357"/>
            </a:xfrm>
            <a:custGeom>
              <a:avLst/>
              <a:gdLst/>
              <a:ahLst/>
              <a:cxnLst/>
              <a:rect l="l" t="t" r="r" b="b"/>
              <a:pathLst>
                <a:path w="1618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1487" y="2989"/>
                  </a:lnTo>
                  <a:lnTo>
                    <a:pt x="1487" y="1488"/>
                  </a:lnTo>
                  <a:cubicBezTo>
                    <a:pt x="1112" y="1488"/>
                    <a:pt x="809" y="1185"/>
                    <a:pt x="809" y="809"/>
                  </a:cubicBezTo>
                  <a:cubicBezTo>
                    <a:pt x="809" y="362"/>
                    <a:pt x="1170" y="1"/>
                    <a:pt x="1617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8" name="Google Shape;21158;p69"/>
            <p:cNvSpPr/>
            <p:nvPr/>
          </p:nvSpPr>
          <p:spPr>
            <a:xfrm>
              <a:off x="6215388" y="2117839"/>
              <a:ext cx="156687" cy="73061"/>
            </a:xfrm>
            <a:custGeom>
              <a:avLst/>
              <a:gdLst/>
              <a:ahLst/>
              <a:cxnLst/>
              <a:rect l="l" t="t" r="r" b="b"/>
              <a:pathLst>
                <a:path w="5977" h="2787" extrusionOk="0">
                  <a:moveTo>
                    <a:pt x="2137" y="1"/>
                  </a:moveTo>
                  <a:lnTo>
                    <a:pt x="606" y="463"/>
                  </a:lnTo>
                  <a:cubicBezTo>
                    <a:pt x="246" y="564"/>
                    <a:pt x="0" y="896"/>
                    <a:pt x="0" y="1271"/>
                  </a:cubicBezTo>
                  <a:lnTo>
                    <a:pt x="0" y="2570"/>
                  </a:lnTo>
                  <a:cubicBezTo>
                    <a:pt x="0" y="2686"/>
                    <a:pt x="87" y="2773"/>
                    <a:pt x="202" y="2787"/>
                  </a:cubicBezTo>
                  <a:lnTo>
                    <a:pt x="5774" y="2787"/>
                  </a:lnTo>
                  <a:cubicBezTo>
                    <a:pt x="5890" y="2787"/>
                    <a:pt x="5976" y="2686"/>
                    <a:pt x="5976" y="2570"/>
                  </a:cubicBezTo>
                  <a:lnTo>
                    <a:pt x="5976" y="1271"/>
                  </a:lnTo>
                  <a:cubicBezTo>
                    <a:pt x="5976" y="896"/>
                    <a:pt x="5731" y="564"/>
                    <a:pt x="5370" y="463"/>
                  </a:cubicBezTo>
                  <a:lnTo>
                    <a:pt x="3840" y="1"/>
                  </a:lnTo>
                  <a:lnTo>
                    <a:pt x="2988" y="651"/>
                  </a:lnTo>
                  <a:lnTo>
                    <a:pt x="2137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9" name="Google Shape;21159;p69"/>
            <p:cNvSpPr/>
            <p:nvPr/>
          </p:nvSpPr>
          <p:spPr>
            <a:xfrm>
              <a:off x="6285382" y="2140174"/>
              <a:ext cx="16673" cy="50726"/>
            </a:xfrm>
            <a:custGeom>
              <a:avLst/>
              <a:gdLst/>
              <a:ahLst/>
              <a:cxnLst/>
              <a:rect l="l" t="t" r="r" b="b"/>
              <a:pathLst>
                <a:path w="636" h="1935" extrusionOk="0">
                  <a:moveTo>
                    <a:pt x="159" y="1"/>
                  </a:moveTo>
                  <a:lnTo>
                    <a:pt x="1" y="1935"/>
                  </a:lnTo>
                  <a:lnTo>
                    <a:pt x="636" y="1935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0" name="Google Shape;21160;p69"/>
            <p:cNvSpPr/>
            <p:nvPr/>
          </p:nvSpPr>
          <p:spPr>
            <a:xfrm>
              <a:off x="6215388" y="2138654"/>
              <a:ext cx="28024" cy="51879"/>
            </a:xfrm>
            <a:custGeom>
              <a:avLst/>
              <a:gdLst/>
              <a:ahLst/>
              <a:cxnLst/>
              <a:rect l="l" t="t" r="r" b="b"/>
              <a:pathLst>
                <a:path w="1069" h="1979" extrusionOk="0">
                  <a:moveTo>
                    <a:pt x="144" y="1"/>
                  </a:moveTo>
                  <a:cubicBezTo>
                    <a:pt x="43" y="131"/>
                    <a:pt x="0" y="304"/>
                    <a:pt x="0" y="477"/>
                  </a:cubicBezTo>
                  <a:lnTo>
                    <a:pt x="0" y="1762"/>
                  </a:lnTo>
                  <a:cubicBezTo>
                    <a:pt x="0" y="1877"/>
                    <a:pt x="87" y="1979"/>
                    <a:pt x="217" y="1979"/>
                  </a:cubicBezTo>
                  <a:lnTo>
                    <a:pt x="1068" y="1979"/>
                  </a:lnTo>
                  <a:lnTo>
                    <a:pt x="1068" y="1185"/>
                  </a:lnTo>
                  <a:cubicBezTo>
                    <a:pt x="1068" y="1011"/>
                    <a:pt x="1011" y="853"/>
                    <a:pt x="881" y="723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1" name="Google Shape;21161;p69"/>
            <p:cNvSpPr/>
            <p:nvPr/>
          </p:nvSpPr>
          <p:spPr>
            <a:xfrm>
              <a:off x="6344051" y="2138654"/>
              <a:ext cx="28391" cy="51879"/>
            </a:xfrm>
            <a:custGeom>
              <a:avLst/>
              <a:gdLst/>
              <a:ahLst/>
              <a:cxnLst/>
              <a:rect l="l" t="t" r="r" b="b"/>
              <a:pathLst>
                <a:path w="1083" h="1979" extrusionOk="0">
                  <a:moveTo>
                    <a:pt x="924" y="1"/>
                  </a:moveTo>
                  <a:lnTo>
                    <a:pt x="188" y="723"/>
                  </a:lnTo>
                  <a:cubicBezTo>
                    <a:pt x="72" y="853"/>
                    <a:pt x="0" y="1011"/>
                    <a:pt x="0" y="1185"/>
                  </a:cubicBezTo>
                  <a:lnTo>
                    <a:pt x="0" y="1979"/>
                  </a:lnTo>
                  <a:lnTo>
                    <a:pt x="866" y="1979"/>
                  </a:lnTo>
                  <a:cubicBezTo>
                    <a:pt x="982" y="1979"/>
                    <a:pt x="1083" y="1877"/>
                    <a:pt x="1083" y="1762"/>
                  </a:cubicBezTo>
                  <a:lnTo>
                    <a:pt x="1083" y="477"/>
                  </a:lnTo>
                  <a:cubicBezTo>
                    <a:pt x="1068" y="304"/>
                    <a:pt x="1025" y="13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2" name="Google Shape;21162;p69"/>
            <p:cNvSpPr/>
            <p:nvPr/>
          </p:nvSpPr>
          <p:spPr>
            <a:xfrm>
              <a:off x="6285015" y="2134879"/>
              <a:ext cx="17040" cy="13658"/>
            </a:xfrm>
            <a:custGeom>
              <a:avLst/>
              <a:gdLst/>
              <a:ahLst/>
              <a:cxnLst/>
              <a:rect l="l" t="t" r="r" b="b"/>
              <a:pathLst>
                <a:path w="650" h="521" extrusionOk="0">
                  <a:moveTo>
                    <a:pt x="0" y="1"/>
                  </a:moveTo>
                  <a:lnTo>
                    <a:pt x="0" y="405"/>
                  </a:lnTo>
                  <a:cubicBezTo>
                    <a:pt x="0" y="462"/>
                    <a:pt x="58" y="520"/>
                    <a:pt x="130" y="520"/>
                  </a:cubicBezTo>
                  <a:lnTo>
                    <a:pt x="520" y="520"/>
                  </a:lnTo>
                  <a:cubicBezTo>
                    <a:pt x="592" y="520"/>
                    <a:pt x="650" y="462"/>
                    <a:pt x="650" y="405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3" name="Google Shape;21163;p69"/>
            <p:cNvSpPr/>
            <p:nvPr/>
          </p:nvSpPr>
          <p:spPr>
            <a:xfrm>
              <a:off x="6258905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334" y="1"/>
                  </a:moveTo>
                  <a:cubicBezTo>
                    <a:pt x="291" y="1"/>
                    <a:pt x="249" y="20"/>
                    <a:pt x="217" y="52"/>
                  </a:cubicBezTo>
                  <a:lnTo>
                    <a:pt x="0" y="355"/>
                  </a:lnTo>
                  <a:lnTo>
                    <a:pt x="505" y="1092"/>
                  </a:lnTo>
                  <a:cubicBezTo>
                    <a:pt x="562" y="1158"/>
                    <a:pt x="638" y="1193"/>
                    <a:pt x="716" y="1193"/>
                  </a:cubicBezTo>
                  <a:cubicBezTo>
                    <a:pt x="756" y="1193"/>
                    <a:pt x="798" y="1184"/>
                    <a:pt x="837" y="1164"/>
                  </a:cubicBezTo>
                  <a:lnTo>
                    <a:pt x="1328" y="861"/>
                  </a:lnTo>
                  <a:lnTo>
                    <a:pt x="433" y="38"/>
                  </a:lnTo>
                  <a:cubicBezTo>
                    <a:pt x="402" y="12"/>
                    <a:pt x="367" y="1"/>
                    <a:pt x="33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4" name="Google Shape;21164;p69"/>
            <p:cNvSpPr/>
            <p:nvPr/>
          </p:nvSpPr>
          <p:spPr>
            <a:xfrm>
              <a:off x="6293718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997" y="1"/>
                  </a:moveTo>
                  <a:cubicBezTo>
                    <a:pt x="966" y="1"/>
                    <a:pt x="935" y="12"/>
                    <a:pt x="910" y="38"/>
                  </a:cubicBezTo>
                  <a:lnTo>
                    <a:pt x="0" y="861"/>
                  </a:lnTo>
                  <a:lnTo>
                    <a:pt x="491" y="1164"/>
                  </a:lnTo>
                  <a:cubicBezTo>
                    <a:pt x="531" y="1184"/>
                    <a:pt x="572" y="1193"/>
                    <a:pt x="613" y="1193"/>
                  </a:cubicBezTo>
                  <a:cubicBezTo>
                    <a:pt x="691" y="1193"/>
                    <a:pt x="766" y="1158"/>
                    <a:pt x="823" y="1092"/>
                  </a:cubicBezTo>
                  <a:lnTo>
                    <a:pt x="1328" y="355"/>
                  </a:lnTo>
                  <a:lnTo>
                    <a:pt x="1112" y="52"/>
                  </a:lnTo>
                  <a:cubicBezTo>
                    <a:pt x="1079" y="20"/>
                    <a:pt x="1038" y="1"/>
                    <a:pt x="9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5" name="Google Shape;21165;p69"/>
            <p:cNvSpPr/>
            <p:nvPr/>
          </p:nvSpPr>
          <p:spPr>
            <a:xfrm>
              <a:off x="6248681" y="2016859"/>
              <a:ext cx="90075" cy="84045"/>
            </a:xfrm>
            <a:custGeom>
              <a:avLst/>
              <a:gdLst/>
              <a:ahLst/>
              <a:cxnLst/>
              <a:rect l="l" t="t" r="r" b="b"/>
              <a:pathLst>
                <a:path w="3436" h="3206" extrusionOk="0">
                  <a:moveTo>
                    <a:pt x="1307" y="1"/>
                  </a:moveTo>
                  <a:cubicBezTo>
                    <a:pt x="1010" y="1"/>
                    <a:pt x="760" y="38"/>
                    <a:pt x="607" y="71"/>
                  </a:cubicBezTo>
                  <a:cubicBezTo>
                    <a:pt x="506" y="85"/>
                    <a:pt x="433" y="172"/>
                    <a:pt x="433" y="273"/>
                  </a:cubicBezTo>
                  <a:lnTo>
                    <a:pt x="433" y="937"/>
                  </a:lnTo>
                  <a:cubicBezTo>
                    <a:pt x="433" y="1024"/>
                    <a:pt x="390" y="1096"/>
                    <a:pt x="318" y="1125"/>
                  </a:cubicBezTo>
                  <a:lnTo>
                    <a:pt x="130" y="1226"/>
                  </a:lnTo>
                  <a:cubicBezTo>
                    <a:pt x="58" y="1269"/>
                    <a:pt x="0" y="1341"/>
                    <a:pt x="0" y="1413"/>
                  </a:cubicBezTo>
                  <a:lnTo>
                    <a:pt x="0" y="1442"/>
                  </a:lnTo>
                  <a:cubicBezTo>
                    <a:pt x="15" y="2366"/>
                    <a:pt x="722" y="3131"/>
                    <a:pt x="1661" y="3203"/>
                  </a:cubicBezTo>
                  <a:cubicBezTo>
                    <a:pt x="1686" y="3205"/>
                    <a:pt x="1712" y="3205"/>
                    <a:pt x="1737" y="3205"/>
                  </a:cubicBezTo>
                  <a:cubicBezTo>
                    <a:pt x="2670" y="3205"/>
                    <a:pt x="3436" y="2441"/>
                    <a:pt x="3422" y="1500"/>
                  </a:cubicBezTo>
                  <a:lnTo>
                    <a:pt x="3422" y="1413"/>
                  </a:lnTo>
                  <a:cubicBezTo>
                    <a:pt x="3422" y="1341"/>
                    <a:pt x="3378" y="1269"/>
                    <a:pt x="3306" y="1226"/>
                  </a:cubicBezTo>
                  <a:lnTo>
                    <a:pt x="3118" y="1125"/>
                  </a:lnTo>
                  <a:cubicBezTo>
                    <a:pt x="3046" y="1096"/>
                    <a:pt x="3003" y="1024"/>
                    <a:pt x="3003" y="937"/>
                  </a:cubicBezTo>
                  <a:lnTo>
                    <a:pt x="3003" y="677"/>
                  </a:lnTo>
                  <a:cubicBezTo>
                    <a:pt x="3003" y="591"/>
                    <a:pt x="2974" y="518"/>
                    <a:pt x="2916" y="475"/>
                  </a:cubicBezTo>
                  <a:cubicBezTo>
                    <a:pt x="2398" y="99"/>
                    <a:pt x="1790" y="1"/>
                    <a:pt x="130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6" name="Google Shape;21166;p69"/>
            <p:cNvSpPr/>
            <p:nvPr/>
          </p:nvSpPr>
          <p:spPr>
            <a:xfrm>
              <a:off x="6248681" y="2016911"/>
              <a:ext cx="78724" cy="83180"/>
            </a:xfrm>
            <a:custGeom>
              <a:avLst/>
              <a:gdLst/>
              <a:ahLst/>
              <a:cxnLst/>
              <a:rect l="l" t="t" r="r" b="b"/>
              <a:pathLst>
                <a:path w="3003" h="3173" extrusionOk="0">
                  <a:moveTo>
                    <a:pt x="1308" y="0"/>
                  </a:moveTo>
                  <a:cubicBezTo>
                    <a:pt x="1144" y="0"/>
                    <a:pt x="994" y="11"/>
                    <a:pt x="867" y="26"/>
                  </a:cubicBezTo>
                  <a:cubicBezTo>
                    <a:pt x="766" y="40"/>
                    <a:pt x="679" y="54"/>
                    <a:pt x="607" y="69"/>
                  </a:cubicBezTo>
                  <a:cubicBezTo>
                    <a:pt x="506" y="83"/>
                    <a:pt x="433" y="184"/>
                    <a:pt x="433" y="285"/>
                  </a:cubicBezTo>
                  <a:lnTo>
                    <a:pt x="433" y="935"/>
                  </a:lnTo>
                  <a:cubicBezTo>
                    <a:pt x="433" y="1022"/>
                    <a:pt x="390" y="1094"/>
                    <a:pt x="318" y="1137"/>
                  </a:cubicBezTo>
                  <a:lnTo>
                    <a:pt x="130" y="1224"/>
                  </a:lnTo>
                  <a:cubicBezTo>
                    <a:pt x="58" y="1267"/>
                    <a:pt x="15" y="1339"/>
                    <a:pt x="0" y="1426"/>
                  </a:cubicBezTo>
                  <a:lnTo>
                    <a:pt x="0" y="1440"/>
                  </a:lnTo>
                  <a:cubicBezTo>
                    <a:pt x="15" y="2278"/>
                    <a:pt x="592" y="2985"/>
                    <a:pt x="1401" y="3172"/>
                  </a:cubicBezTo>
                  <a:cubicBezTo>
                    <a:pt x="1069" y="2855"/>
                    <a:pt x="867" y="2407"/>
                    <a:pt x="867" y="1931"/>
                  </a:cubicBezTo>
                  <a:lnTo>
                    <a:pt x="867" y="733"/>
                  </a:lnTo>
                  <a:cubicBezTo>
                    <a:pt x="867" y="545"/>
                    <a:pt x="1011" y="401"/>
                    <a:pt x="1199" y="401"/>
                  </a:cubicBezTo>
                  <a:cubicBezTo>
                    <a:pt x="1264" y="399"/>
                    <a:pt x="1335" y="398"/>
                    <a:pt x="1408" y="398"/>
                  </a:cubicBezTo>
                  <a:cubicBezTo>
                    <a:pt x="1902" y="398"/>
                    <a:pt x="2551" y="449"/>
                    <a:pt x="3003" y="675"/>
                  </a:cubicBezTo>
                  <a:cubicBezTo>
                    <a:pt x="3003" y="589"/>
                    <a:pt x="2974" y="516"/>
                    <a:pt x="2916" y="473"/>
                  </a:cubicBezTo>
                  <a:cubicBezTo>
                    <a:pt x="2399" y="95"/>
                    <a:pt x="1792" y="0"/>
                    <a:pt x="130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7" name="Google Shape;21167;p69"/>
            <p:cNvSpPr/>
            <p:nvPr/>
          </p:nvSpPr>
          <p:spPr>
            <a:xfrm>
              <a:off x="628236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3" y="1"/>
                  </a:moveTo>
                  <a:cubicBezTo>
                    <a:pt x="202" y="1"/>
                    <a:pt x="0" y="189"/>
                    <a:pt x="0" y="419"/>
                  </a:cubicBezTo>
                  <a:cubicBezTo>
                    <a:pt x="0" y="665"/>
                    <a:pt x="202" y="853"/>
                    <a:pt x="433" y="853"/>
                  </a:cubicBezTo>
                  <a:cubicBezTo>
                    <a:pt x="664" y="853"/>
                    <a:pt x="866" y="665"/>
                    <a:pt x="866" y="419"/>
                  </a:cubicBezTo>
                  <a:cubicBezTo>
                    <a:pt x="866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8" name="Google Shape;21168;p69"/>
            <p:cNvSpPr/>
            <p:nvPr/>
          </p:nvSpPr>
          <p:spPr>
            <a:xfrm>
              <a:off x="6176013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8" y="1"/>
                    <a:pt x="1" y="189"/>
                    <a:pt x="1" y="419"/>
                  </a:cubicBezTo>
                  <a:cubicBezTo>
                    <a:pt x="1" y="665"/>
                    <a:pt x="188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9" name="Google Shape;21169;p69"/>
            <p:cNvSpPr/>
            <p:nvPr/>
          </p:nvSpPr>
          <p:spPr>
            <a:xfrm>
              <a:off x="6389062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9" y="1"/>
                    <a:pt x="1" y="189"/>
                    <a:pt x="1" y="419"/>
                  </a:cubicBezTo>
                  <a:cubicBezTo>
                    <a:pt x="1" y="665"/>
                    <a:pt x="189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0" name="Google Shape;21170;p69"/>
            <p:cNvSpPr/>
            <p:nvPr/>
          </p:nvSpPr>
          <p:spPr>
            <a:xfrm>
              <a:off x="6199528" y="2217954"/>
              <a:ext cx="188381" cy="73769"/>
            </a:xfrm>
            <a:custGeom>
              <a:avLst/>
              <a:gdLst/>
              <a:ahLst/>
              <a:cxnLst/>
              <a:rect l="l" t="t" r="r" b="b"/>
              <a:pathLst>
                <a:path w="7186" h="2814" extrusionOk="0">
                  <a:moveTo>
                    <a:pt x="3593" y="0"/>
                  </a:moveTo>
                  <a:cubicBezTo>
                    <a:pt x="3478" y="0"/>
                    <a:pt x="3362" y="80"/>
                    <a:pt x="3377" y="238"/>
                  </a:cubicBezTo>
                  <a:lnTo>
                    <a:pt x="3377" y="455"/>
                  </a:lnTo>
                  <a:lnTo>
                    <a:pt x="2005" y="455"/>
                  </a:lnTo>
                  <a:cubicBezTo>
                    <a:pt x="1717" y="455"/>
                    <a:pt x="1457" y="585"/>
                    <a:pt x="1298" y="816"/>
                  </a:cubicBezTo>
                  <a:lnTo>
                    <a:pt x="114" y="2476"/>
                  </a:lnTo>
                  <a:cubicBezTo>
                    <a:pt x="1" y="2641"/>
                    <a:pt x="146" y="2814"/>
                    <a:pt x="301" y="2814"/>
                  </a:cubicBezTo>
                  <a:cubicBezTo>
                    <a:pt x="363" y="2814"/>
                    <a:pt x="426" y="2787"/>
                    <a:pt x="475" y="2721"/>
                  </a:cubicBezTo>
                  <a:lnTo>
                    <a:pt x="1659" y="1061"/>
                  </a:lnTo>
                  <a:cubicBezTo>
                    <a:pt x="1731" y="946"/>
                    <a:pt x="1861" y="888"/>
                    <a:pt x="2005" y="888"/>
                  </a:cubicBezTo>
                  <a:lnTo>
                    <a:pt x="3377" y="888"/>
                  </a:lnTo>
                  <a:lnTo>
                    <a:pt x="3377" y="2389"/>
                  </a:lnTo>
                  <a:cubicBezTo>
                    <a:pt x="3362" y="2541"/>
                    <a:pt x="3478" y="2617"/>
                    <a:pt x="3593" y="2617"/>
                  </a:cubicBezTo>
                  <a:cubicBezTo>
                    <a:pt x="3709" y="2617"/>
                    <a:pt x="3824" y="2541"/>
                    <a:pt x="3810" y="2389"/>
                  </a:cubicBezTo>
                  <a:lnTo>
                    <a:pt x="3810" y="888"/>
                  </a:lnTo>
                  <a:lnTo>
                    <a:pt x="5196" y="888"/>
                  </a:lnTo>
                  <a:cubicBezTo>
                    <a:pt x="5326" y="888"/>
                    <a:pt x="5455" y="946"/>
                    <a:pt x="5542" y="1061"/>
                  </a:cubicBezTo>
                  <a:lnTo>
                    <a:pt x="6726" y="2721"/>
                  </a:lnTo>
                  <a:cubicBezTo>
                    <a:pt x="6771" y="2787"/>
                    <a:pt x="6831" y="2814"/>
                    <a:pt x="6891" y="2814"/>
                  </a:cubicBezTo>
                  <a:cubicBezTo>
                    <a:pt x="7041" y="2814"/>
                    <a:pt x="7186" y="2641"/>
                    <a:pt x="7072" y="2476"/>
                  </a:cubicBezTo>
                  <a:lnTo>
                    <a:pt x="5888" y="816"/>
                  </a:lnTo>
                  <a:cubicBezTo>
                    <a:pt x="5730" y="585"/>
                    <a:pt x="5470" y="455"/>
                    <a:pt x="5196" y="455"/>
                  </a:cubicBezTo>
                  <a:lnTo>
                    <a:pt x="3810" y="455"/>
                  </a:lnTo>
                  <a:lnTo>
                    <a:pt x="3810" y="238"/>
                  </a:lnTo>
                  <a:cubicBezTo>
                    <a:pt x="3824" y="80"/>
                    <a:pt x="3709" y="0"/>
                    <a:pt x="3593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71" name="Google Shape;21171;p69"/>
          <p:cNvGrpSpPr/>
          <p:nvPr/>
        </p:nvGrpSpPr>
        <p:grpSpPr>
          <a:xfrm>
            <a:off x="6652077" y="1977458"/>
            <a:ext cx="235778" cy="347794"/>
            <a:chOff x="6652077" y="1977458"/>
            <a:chExt cx="235778" cy="347794"/>
          </a:xfrm>
        </p:grpSpPr>
        <p:sp>
          <p:nvSpPr>
            <p:cNvPr id="21172" name="Google Shape;21172;p69"/>
            <p:cNvSpPr/>
            <p:nvPr/>
          </p:nvSpPr>
          <p:spPr>
            <a:xfrm>
              <a:off x="6758798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3" y="1"/>
                  </a:moveTo>
                  <a:cubicBezTo>
                    <a:pt x="188" y="1"/>
                    <a:pt x="0" y="189"/>
                    <a:pt x="0" y="419"/>
                  </a:cubicBezTo>
                  <a:cubicBezTo>
                    <a:pt x="0" y="665"/>
                    <a:pt x="188" y="853"/>
                    <a:pt x="433" y="853"/>
                  </a:cubicBezTo>
                  <a:cubicBezTo>
                    <a:pt x="664" y="853"/>
                    <a:pt x="852" y="665"/>
                    <a:pt x="852" y="419"/>
                  </a:cubicBezTo>
                  <a:cubicBezTo>
                    <a:pt x="852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3" name="Google Shape;21173;p69"/>
            <p:cNvSpPr/>
            <p:nvPr/>
          </p:nvSpPr>
          <p:spPr>
            <a:xfrm>
              <a:off x="665207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4" name="Google Shape;21174;p69"/>
            <p:cNvSpPr/>
            <p:nvPr/>
          </p:nvSpPr>
          <p:spPr>
            <a:xfrm>
              <a:off x="6865126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5" name="Google Shape;21175;p69"/>
            <p:cNvSpPr/>
            <p:nvPr/>
          </p:nvSpPr>
          <p:spPr>
            <a:xfrm>
              <a:off x="6675697" y="2219081"/>
              <a:ext cx="188564" cy="72642"/>
            </a:xfrm>
            <a:custGeom>
              <a:avLst/>
              <a:gdLst/>
              <a:ahLst/>
              <a:cxnLst/>
              <a:rect l="l" t="t" r="r" b="b"/>
              <a:pathLst>
                <a:path w="7193" h="2771" extrusionOk="0">
                  <a:moveTo>
                    <a:pt x="3596" y="0"/>
                  </a:moveTo>
                  <a:cubicBezTo>
                    <a:pt x="3495" y="0"/>
                    <a:pt x="3394" y="65"/>
                    <a:pt x="3387" y="195"/>
                  </a:cubicBezTo>
                  <a:lnTo>
                    <a:pt x="3387" y="412"/>
                  </a:lnTo>
                  <a:lnTo>
                    <a:pt x="2001" y="412"/>
                  </a:lnTo>
                  <a:cubicBezTo>
                    <a:pt x="1727" y="412"/>
                    <a:pt x="1467" y="542"/>
                    <a:pt x="1308" y="773"/>
                  </a:cubicBezTo>
                  <a:lnTo>
                    <a:pt x="125" y="2433"/>
                  </a:lnTo>
                  <a:cubicBezTo>
                    <a:pt x="1" y="2598"/>
                    <a:pt x="143" y="2771"/>
                    <a:pt x="297" y="2771"/>
                  </a:cubicBezTo>
                  <a:cubicBezTo>
                    <a:pt x="359" y="2771"/>
                    <a:pt x="422" y="2744"/>
                    <a:pt x="471" y="2678"/>
                  </a:cubicBezTo>
                  <a:lnTo>
                    <a:pt x="1655" y="1018"/>
                  </a:lnTo>
                  <a:cubicBezTo>
                    <a:pt x="1727" y="903"/>
                    <a:pt x="1857" y="845"/>
                    <a:pt x="2001" y="845"/>
                  </a:cubicBezTo>
                  <a:lnTo>
                    <a:pt x="3387" y="845"/>
                  </a:lnTo>
                  <a:lnTo>
                    <a:pt x="3387" y="2346"/>
                  </a:lnTo>
                  <a:cubicBezTo>
                    <a:pt x="3394" y="2476"/>
                    <a:pt x="3495" y="2541"/>
                    <a:pt x="3596" y="2541"/>
                  </a:cubicBezTo>
                  <a:cubicBezTo>
                    <a:pt x="3697" y="2541"/>
                    <a:pt x="3798" y="2476"/>
                    <a:pt x="3806" y="2346"/>
                  </a:cubicBezTo>
                  <a:lnTo>
                    <a:pt x="3806" y="845"/>
                  </a:lnTo>
                  <a:lnTo>
                    <a:pt x="5191" y="845"/>
                  </a:lnTo>
                  <a:cubicBezTo>
                    <a:pt x="5321" y="845"/>
                    <a:pt x="5451" y="903"/>
                    <a:pt x="5538" y="1018"/>
                  </a:cubicBezTo>
                  <a:lnTo>
                    <a:pt x="6722" y="2678"/>
                  </a:lnTo>
                  <a:cubicBezTo>
                    <a:pt x="6767" y="2744"/>
                    <a:pt x="6828" y="2771"/>
                    <a:pt x="6889" y="2771"/>
                  </a:cubicBezTo>
                  <a:cubicBezTo>
                    <a:pt x="7042" y="2771"/>
                    <a:pt x="7192" y="2598"/>
                    <a:pt x="7068" y="2433"/>
                  </a:cubicBezTo>
                  <a:lnTo>
                    <a:pt x="5884" y="773"/>
                  </a:lnTo>
                  <a:cubicBezTo>
                    <a:pt x="5726" y="542"/>
                    <a:pt x="5466" y="412"/>
                    <a:pt x="5191" y="412"/>
                  </a:cubicBezTo>
                  <a:lnTo>
                    <a:pt x="3806" y="412"/>
                  </a:lnTo>
                  <a:lnTo>
                    <a:pt x="3806" y="195"/>
                  </a:lnTo>
                  <a:cubicBezTo>
                    <a:pt x="3798" y="65"/>
                    <a:pt x="3697" y="0"/>
                    <a:pt x="35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6" name="Google Shape;21176;p69"/>
            <p:cNvSpPr/>
            <p:nvPr/>
          </p:nvSpPr>
          <p:spPr>
            <a:xfrm>
              <a:off x="6747447" y="2112176"/>
              <a:ext cx="45064" cy="45064"/>
            </a:xfrm>
            <a:custGeom>
              <a:avLst/>
              <a:gdLst/>
              <a:ahLst/>
              <a:cxnLst/>
              <a:rect l="l" t="t" r="r" b="b"/>
              <a:pathLst>
                <a:path w="1719" h="1719" extrusionOk="0">
                  <a:moveTo>
                    <a:pt x="0" y="0"/>
                  </a:moveTo>
                  <a:lnTo>
                    <a:pt x="0" y="1718"/>
                  </a:lnTo>
                  <a:lnTo>
                    <a:pt x="1718" y="1718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7" name="Google Shape;21177;p69"/>
            <p:cNvSpPr/>
            <p:nvPr/>
          </p:nvSpPr>
          <p:spPr>
            <a:xfrm>
              <a:off x="6747447" y="2112176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0"/>
                  </a:moveTo>
                  <a:lnTo>
                    <a:pt x="0" y="679"/>
                  </a:lnTo>
                  <a:cubicBezTo>
                    <a:pt x="275" y="794"/>
                    <a:pt x="567" y="852"/>
                    <a:pt x="859" y="852"/>
                  </a:cubicBezTo>
                  <a:cubicBezTo>
                    <a:pt x="1152" y="852"/>
                    <a:pt x="1444" y="794"/>
                    <a:pt x="1718" y="679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8" name="Google Shape;21178;p69"/>
            <p:cNvSpPr/>
            <p:nvPr/>
          </p:nvSpPr>
          <p:spPr>
            <a:xfrm>
              <a:off x="6741759" y="1977458"/>
              <a:ext cx="56415" cy="45064"/>
            </a:xfrm>
            <a:custGeom>
              <a:avLst/>
              <a:gdLst/>
              <a:ahLst/>
              <a:cxnLst/>
              <a:rect l="l" t="t" r="r" b="b"/>
              <a:pathLst>
                <a:path w="2152" h="1719" extrusionOk="0">
                  <a:moveTo>
                    <a:pt x="1083" y="0"/>
                  </a:moveTo>
                  <a:cubicBezTo>
                    <a:pt x="492" y="0"/>
                    <a:pt x="1" y="390"/>
                    <a:pt x="1" y="867"/>
                  </a:cubicBezTo>
                  <a:cubicBezTo>
                    <a:pt x="1" y="1328"/>
                    <a:pt x="492" y="1718"/>
                    <a:pt x="1083" y="1718"/>
                  </a:cubicBezTo>
                  <a:cubicBezTo>
                    <a:pt x="1661" y="1718"/>
                    <a:pt x="2152" y="1328"/>
                    <a:pt x="2152" y="867"/>
                  </a:cubicBezTo>
                  <a:cubicBezTo>
                    <a:pt x="2152" y="390"/>
                    <a:pt x="1661" y="0"/>
                    <a:pt x="108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9" name="Google Shape;21179;p69"/>
            <p:cNvSpPr/>
            <p:nvPr/>
          </p:nvSpPr>
          <p:spPr>
            <a:xfrm>
              <a:off x="6741759" y="1977825"/>
              <a:ext cx="38248" cy="44697"/>
            </a:xfrm>
            <a:custGeom>
              <a:avLst/>
              <a:gdLst/>
              <a:ahLst/>
              <a:cxnLst/>
              <a:rect l="l" t="t" r="r" b="b"/>
              <a:pathLst>
                <a:path w="1459" h="1705" extrusionOk="0">
                  <a:moveTo>
                    <a:pt x="1083" y="1"/>
                  </a:moveTo>
                  <a:cubicBezTo>
                    <a:pt x="492" y="1"/>
                    <a:pt x="1" y="376"/>
                    <a:pt x="1" y="853"/>
                  </a:cubicBezTo>
                  <a:cubicBezTo>
                    <a:pt x="1" y="1314"/>
                    <a:pt x="492" y="1704"/>
                    <a:pt x="1083" y="1704"/>
                  </a:cubicBezTo>
                  <a:cubicBezTo>
                    <a:pt x="1199" y="1704"/>
                    <a:pt x="1329" y="1690"/>
                    <a:pt x="1459" y="1647"/>
                  </a:cubicBezTo>
                  <a:cubicBezTo>
                    <a:pt x="1083" y="1545"/>
                    <a:pt x="809" y="1213"/>
                    <a:pt x="795" y="824"/>
                  </a:cubicBezTo>
                  <a:cubicBezTo>
                    <a:pt x="809" y="463"/>
                    <a:pt x="1040" y="160"/>
                    <a:pt x="1372" y="30"/>
                  </a:cubicBezTo>
                  <a:cubicBezTo>
                    <a:pt x="1271" y="1"/>
                    <a:pt x="117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0" name="Google Shape;21180;p69"/>
            <p:cNvSpPr/>
            <p:nvPr/>
          </p:nvSpPr>
          <p:spPr>
            <a:xfrm>
              <a:off x="6713761" y="2000160"/>
              <a:ext cx="112410" cy="112043"/>
            </a:xfrm>
            <a:custGeom>
              <a:avLst/>
              <a:gdLst/>
              <a:ahLst/>
              <a:cxnLst/>
              <a:rect l="l" t="t" r="r" b="b"/>
              <a:pathLst>
                <a:path w="4288" h="4274" extrusionOk="0">
                  <a:moveTo>
                    <a:pt x="2151" y="1"/>
                  </a:moveTo>
                  <a:cubicBezTo>
                    <a:pt x="968" y="1"/>
                    <a:pt x="1" y="953"/>
                    <a:pt x="1" y="2137"/>
                  </a:cubicBezTo>
                  <a:cubicBezTo>
                    <a:pt x="1" y="3321"/>
                    <a:pt x="968" y="4273"/>
                    <a:pt x="2151" y="4273"/>
                  </a:cubicBezTo>
                  <a:cubicBezTo>
                    <a:pt x="3321" y="4273"/>
                    <a:pt x="4288" y="3321"/>
                    <a:pt x="4288" y="2137"/>
                  </a:cubicBezTo>
                  <a:cubicBezTo>
                    <a:pt x="4288" y="953"/>
                    <a:pt x="3321" y="1"/>
                    <a:pt x="21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1" name="Google Shape;21181;p69"/>
            <p:cNvSpPr/>
            <p:nvPr/>
          </p:nvSpPr>
          <p:spPr>
            <a:xfrm>
              <a:off x="6740605" y="2000134"/>
              <a:ext cx="88974" cy="110942"/>
            </a:xfrm>
            <a:custGeom>
              <a:avLst/>
              <a:gdLst/>
              <a:ahLst/>
              <a:cxnLst/>
              <a:rect l="l" t="t" r="r" b="b"/>
              <a:pathLst>
                <a:path w="3394" h="4232" extrusionOk="0">
                  <a:moveTo>
                    <a:pt x="1164" y="0"/>
                  </a:moveTo>
                  <a:cubicBezTo>
                    <a:pt x="375" y="0"/>
                    <a:pt x="0" y="994"/>
                    <a:pt x="622" y="1517"/>
                  </a:cubicBezTo>
                  <a:cubicBezTo>
                    <a:pt x="622" y="1517"/>
                    <a:pt x="1229" y="3596"/>
                    <a:pt x="1546" y="4231"/>
                  </a:cubicBezTo>
                  <a:cubicBezTo>
                    <a:pt x="2658" y="4000"/>
                    <a:pt x="3394" y="2946"/>
                    <a:pt x="3235" y="1835"/>
                  </a:cubicBezTo>
                  <a:cubicBezTo>
                    <a:pt x="3105" y="969"/>
                    <a:pt x="2484" y="276"/>
                    <a:pt x="1633" y="59"/>
                  </a:cubicBezTo>
                  <a:cubicBezTo>
                    <a:pt x="1503" y="30"/>
                    <a:pt x="1358" y="2"/>
                    <a:pt x="1214" y="2"/>
                  </a:cubicBezTo>
                  <a:cubicBezTo>
                    <a:pt x="1197" y="1"/>
                    <a:pt x="1180" y="0"/>
                    <a:pt x="1164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2" name="Google Shape;21182;p69"/>
            <p:cNvSpPr/>
            <p:nvPr/>
          </p:nvSpPr>
          <p:spPr>
            <a:xfrm>
              <a:off x="6725112" y="2040033"/>
              <a:ext cx="89708" cy="83521"/>
            </a:xfrm>
            <a:custGeom>
              <a:avLst/>
              <a:gdLst/>
              <a:ahLst/>
              <a:cxnLst/>
              <a:rect l="l" t="t" r="r" b="b"/>
              <a:pathLst>
                <a:path w="3422" h="3186" extrusionOk="0">
                  <a:moveTo>
                    <a:pt x="1158" y="1"/>
                  </a:moveTo>
                  <a:cubicBezTo>
                    <a:pt x="1091" y="1"/>
                    <a:pt x="1028" y="40"/>
                    <a:pt x="982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420"/>
                    <a:pt x="766" y="3185"/>
                    <a:pt x="1718" y="3185"/>
                  </a:cubicBezTo>
                  <a:cubicBezTo>
                    <a:pt x="2657" y="3171"/>
                    <a:pt x="3422" y="2420"/>
                    <a:pt x="3422" y="1468"/>
                  </a:cubicBezTo>
                  <a:lnTo>
                    <a:pt x="3422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3" name="Google Shape;21183;p69"/>
            <p:cNvSpPr/>
            <p:nvPr/>
          </p:nvSpPr>
          <p:spPr>
            <a:xfrm>
              <a:off x="6697481" y="2142822"/>
              <a:ext cx="145362" cy="59062"/>
            </a:xfrm>
            <a:custGeom>
              <a:avLst/>
              <a:gdLst/>
              <a:ahLst/>
              <a:cxnLst/>
              <a:rect l="l" t="t" r="r" b="b"/>
              <a:pathLst>
                <a:path w="5545" h="2253" extrusionOk="0">
                  <a:moveTo>
                    <a:pt x="1690" y="1"/>
                  </a:moveTo>
                  <a:lnTo>
                    <a:pt x="1675" y="15"/>
                  </a:lnTo>
                  <a:lnTo>
                    <a:pt x="376" y="593"/>
                  </a:lnTo>
                  <a:cubicBezTo>
                    <a:pt x="145" y="694"/>
                    <a:pt x="1" y="925"/>
                    <a:pt x="1" y="1170"/>
                  </a:cubicBezTo>
                  <a:lnTo>
                    <a:pt x="1" y="2036"/>
                  </a:lnTo>
                  <a:cubicBezTo>
                    <a:pt x="1" y="2152"/>
                    <a:pt x="88" y="2253"/>
                    <a:pt x="203" y="2253"/>
                  </a:cubicBezTo>
                  <a:lnTo>
                    <a:pt x="5328" y="2253"/>
                  </a:lnTo>
                  <a:cubicBezTo>
                    <a:pt x="5457" y="2253"/>
                    <a:pt x="5544" y="2152"/>
                    <a:pt x="5544" y="2036"/>
                  </a:cubicBezTo>
                  <a:lnTo>
                    <a:pt x="5544" y="1170"/>
                  </a:lnTo>
                  <a:cubicBezTo>
                    <a:pt x="5544" y="925"/>
                    <a:pt x="5400" y="694"/>
                    <a:pt x="5169" y="593"/>
                  </a:cubicBezTo>
                  <a:lnTo>
                    <a:pt x="3884" y="15"/>
                  </a:lnTo>
                  <a:lnTo>
                    <a:pt x="3855" y="1"/>
                  </a:lnTo>
                  <a:lnTo>
                    <a:pt x="2772" y="564"/>
                  </a:lnTo>
                  <a:lnTo>
                    <a:pt x="169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4" name="Google Shape;21184;p69"/>
            <p:cNvSpPr/>
            <p:nvPr/>
          </p:nvSpPr>
          <p:spPr>
            <a:xfrm>
              <a:off x="6697114" y="2161749"/>
              <a:ext cx="28024" cy="40135"/>
            </a:xfrm>
            <a:custGeom>
              <a:avLst/>
              <a:gdLst/>
              <a:ahLst/>
              <a:cxnLst/>
              <a:rect l="l" t="t" r="r" b="b"/>
              <a:pathLst>
                <a:path w="1069" h="1531" extrusionOk="0">
                  <a:moveTo>
                    <a:pt x="188" y="0"/>
                  </a:moveTo>
                  <a:cubicBezTo>
                    <a:pt x="73" y="130"/>
                    <a:pt x="0" y="289"/>
                    <a:pt x="0" y="448"/>
                  </a:cubicBezTo>
                  <a:lnTo>
                    <a:pt x="0" y="1314"/>
                  </a:lnTo>
                  <a:cubicBezTo>
                    <a:pt x="0" y="1430"/>
                    <a:pt x="102" y="1531"/>
                    <a:pt x="217" y="1531"/>
                  </a:cubicBezTo>
                  <a:lnTo>
                    <a:pt x="1069" y="1531"/>
                  </a:lnTo>
                  <a:lnTo>
                    <a:pt x="1069" y="1069"/>
                  </a:lnTo>
                  <a:cubicBezTo>
                    <a:pt x="1069" y="953"/>
                    <a:pt x="1025" y="852"/>
                    <a:pt x="953" y="766"/>
                  </a:cubicBezTo>
                  <a:lnTo>
                    <a:pt x="18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5" name="Google Shape;21185;p69"/>
            <p:cNvSpPr/>
            <p:nvPr/>
          </p:nvSpPr>
          <p:spPr>
            <a:xfrm>
              <a:off x="6814427" y="2161749"/>
              <a:ext cx="28417" cy="40135"/>
            </a:xfrm>
            <a:custGeom>
              <a:avLst/>
              <a:gdLst/>
              <a:ahLst/>
              <a:cxnLst/>
              <a:rect l="l" t="t" r="r" b="b"/>
              <a:pathLst>
                <a:path w="1084" h="1531" extrusionOk="0">
                  <a:moveTo>
                    <a:pt x="895" y="0"/>
                  </a:moveTo>
                  <a:lnTo>
                    <a:pt x="130" y="766"/>
                  </a:lnTo>
                  <a:cubicBezTo>
                    <a:pt x="44" y="852"/>
                    <a:pt x="0" y="953"/>
                    <a:pt x="0" y="1069"/>
                  </a:cubicBezTo>
                  <a:lnTo>
                    <a:pt x="0" y="1531"/>
                  </a:lnTo>
                  <a:lnTo>
                    <a:pt x="867" y="1531"/>
                  </a:lnTo>
                  <a:cubicBezTo>
                    <a:pt x="982" y="1531"/>
                    <a:pt x="1083" y="1430"/>
                    <a:pt x="1083" y="1314"/>
                  </a:cubicBezTo>
                  <a:lnTo>
                    <a:pt x="1083" y="448"/>
                  </a:lnTo>
                  <a:cubicBezTo>
                    <a:pt x="1083" y="289"/>
                    <a:pt x="1011" y="130"/>
                    <a:pt x="89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6" name="Google Shape;21186;p69"/>
            <p:cNvSpPr/>
            <p:nvPr/>
          </p:nvSpPr>
          <p:spPr>
            <a:xfrm>
              <a:off x="6737617" y="2135849"/>
              <a:ext cx="64358" cy="66036"/>
            </a:xfrm>
            <a:custGeom>
              <a:avLst/>
              <a:gdLst/>
              <a:ahLst/>
              <a:cxnLst/>
              <a:rect l="l" t="t" r="r" b="b"/>
              <a:pathLst>
                <a:path w="2455" h="2519" extrusionOk="0">
                  <a:moveTo>
                    <a:pt x="293" y="0"/>
                  </a:moveTo>
                  <a:cubicBezTo>
                    <a:pt x="253" y="0"/>
                    <a:pt x="213" y="23"/>
                    <a:pt x="188" y="65"/>
                  </a:cubicBezTo>
                  <a:lnTo>
                    <a:pt x="0" y="339"/>
                  </a:lnTo>
                  <a:lnTo>
                    <a:pt x="433" y="1118"/>
                  </a:lnTo>
                  <a:cubicBezTo>
                    <a:pt x="479" y="1192"/>
                    <a:pt x="553" y="1230"/>
                    <a:pt x="628" y="1230"/>
                  </a:cubicBezTo>
                  <a:cubicBezTo>
                    <a:pt x="671" y="1230"/>
                    <a:pt x="714" y="1217"/>
                    <a:pt x="751" y="1191"/>
                  </a:cubicBezTo>
                  <a:lnTo>
                    <a:pt x="1011" y="974"/>
                  </a:lnTo>
                  <a:lnTo>
                    <a:pt x="1011" y="2519"/>
                  </a:lnTo>
                  <a:lnTo>
                    <a:pt x="1444" y="2519"/>
                  </a:lnTo>
                  <a:lnTo>
                    <a:pt x="1444" y="974"/>
                  </a:lnTo>
                  <a:lnTo>
                    <a:pt x="1703" y="1191"/>
                  </a:lnTo>
                  <a:cubicBezTo>
                    <a:pt x="1740" y="1217"/>
                    <a:pt x="1785" y="1230"/>
                    <a:pt x="1830" y="1230"/>
                  </a:cubicBezTo>
                  <a:cubicBezTo>
                    <a:pt x="1907" y="1230"/>
                    <a:pt x="1984" y="1192"/>
                    <a:pt x="2021" y="1118"/>
                  </a:cubicBezTo>
                  <a:lnTo>
                    <a:pt x="2454" y="339"/>
                  </a:lnTo>
                  <a:lnTo>
                    <a:pt x="2281" y="65"/>
                  </a:lnTo>
                  <a:cubicBezTo>
                    <a:pt x="2256" y="23"/>
                    <a:pt x="2216" y="0"/>
                    <a:pt x="2175" y="0"/>
                  </a:cubicBezTo>
                  <a:cubicBezTo>
                    <a:pt x="2146" y="0"/>
                    <a:pt x="2117" y="12"/>
                    <a:pt x="2093" y="36"/>
                  </a:cubicBezTo>
                  <a:lnTo>
                    <a:pt x="1371" y="685"/>
                  </a:lnTo>
                  <a:cubicBezTo>
                    <a:pt x="1335" y="721"/>
                    <a:pt x="1285" y="739"/>
                    <a:pt x="1232" y="739"/>
                  </a:cubicBezTo>
                  <a:cubicBezTo>
                    <a:pt x="1180" y="739"/>
                    <a:pt x="1126" y="721"/>
                    <a:pt x="1083" y="685"/>
                  </a:cubicBezTo>
                  <a:lnTo>
                    <a:pt x="375" y="36"/>
                  </a:lnTo>
                  <a:cubicBezTo>
                    <a:pt x="351" y="12"/>
                    <a:pt x="322" y="0"/>
                    <a:pt x="29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7" name="Google Shape;21187;p69"/>
            <p:cNvSpPr/>
            <p:nvPr/>
          </p:nvSpPr>
          <p:spPr>
            <a:xfrm>
              <a:off x="6725112" y="2040033"/>
              <a:ext cx="90101" cy="82761"/>
            </a:xfrm>
            <a:custGeom>
              <a:avLst/>
              <a:gdLst/>
              <a:ahLst/>
              <a:cxnLst/>
              <a:rect l="l" t="t" r="r" b="b"/>
              <a:pathLst>
                <a:path w="3437" h="3157" extrusionOk="0">
                  <a:moveTo>
                    <a:pt x="1158" y="1"/>
                  </a:moveTo>
                  <a:cubicBezTo>
                    <a:pt x="1092" y="1"/>
                    <a:pt x="1031" y="40"/>
                    <a:pt x="997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290"/>
                    <a:pt x="593" y="3012"/>
                    <a:pt x="1415" y="3157"/>
                  </a:cubicBezTo>
                  <a:cubicBezTo>
                    <a:pt x="1069" y="2825"/>
                    <a:pt x="867" y="2363"/>
                    <a:pt x="867" y="1886"/>
                  </a:cubicBezTo>
                  <a:lnTo>
                    <a:pt x="867" y="1237"/>
                  </a:lnTo>
                  <a:cubicBezTo>
                    <a:pt x="867" y="1092"/>
                    <a:pt x="925" y="962"/>
                    <a:pt x="1011" y="847"/>
                  </a:cubicBezTo>
                  <a:cubicBezTo>
                    <a:pt x="1083" y="746"/>
                    <a:pt x="1170" y="630"/>
                    <a:pt x="1242" y="515"/>
                  </a:cubicBezTo>
                  <a:cubicBezTo>
                    <a:pt x="1264" y="482"/>
                    <a:pt x="1294" y="466"/>
                    <a:pt x="1331" y="466"/>
                  </a:cubicBezTo>
                  <a:cubicBezTo>
                    <a:pt x="1344" y="466"/>
                    <a:pt x="1358" y="468"/>
                    <a:pt x="1372" y="472"/>
                  </a:cubicBezTo>
                  <a:cubicBezTo>
                    <a:pt x="2281" y="688"/>
                    <a:pt x="3205" y="1078"/>
                    <a:pt x="3436" y="1338"/>
                  </a:cubicBezTo>
                  <a:lnTo>
                    <a:pt x="3436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88" name="Google Shape;21188;p69"/>
          <p:cNvGrpSpPr/>
          <p:nvPr/>
        </p:nvGrpSpPr>
        <p:grpSpPr>
          <a:xfrm>
            <a:off x="7072513" y="1997512"/>
            <a:ext cx="394352" cy="308052"/>
            <a:chOff x="7072513" y="1997512"/>
            <a:chExt cx="394352" cy="308052"/>
          </a:xfrm>
        </p:grpSpPr>
        <p:sp>
          <p:nvSpPr>
            <p:cNvPr id="21189" name="Google Shape;21189;p69"/>
            <p:cNvSpPr/>
            <p:nvPr/>
          </p:nvSpPr>
          <p:spPr>
            <a:xfrm>
              <a:off x="7111862" y="2025903"/>
              <a:ext cx="279321" cy="279662"/>
            </a:xfrm>
            <a:custGeom>
              <a:avLst/>
              <a:gdLst/>
              <a:ahLst/>
              <a:cxnLst/>
              <a:rect l="l" t="t" r="r" b="b"/>
              <a:pathLst>
                <a:path w="10655" h="10668" extrusionOk="0">
                  <a:moveTo>
                    <a:pt x="5327" y="0"/>
                  </a:moveTo>
                  <a:cubicBezTo>
                    <a:pt x="2383" y="0"/>
                    <a:pt x="1" y="2396"/>
                    <a:pt x="1" y="5327"/>
                  </a:cubicBezTo>
                  <a:cubicBezTo>
                    <a:pt x="1" y="8272"/>
                    <a:pt x="2383" y="10668"/>
                    <a:pt x="5327" y="10668"/>
                  </a:cubicBezTo>
                  <a:cubicBezTo>
                    <a:pt x="8272" y="10668"/>
                    <a:pt x="10654" y="8272"/>
                    <a:pt x="10654" y="5327"/>
                  </a:cubicBezTo>
                  <a:cubicBezTo>
                    <a:pt x="10654" y="2396"/>
                    <a:pt x="8272" y="0"/>
                    <a:pt x="5327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0" name="Google Shape;21190;p69"/>
            <p:cNvSpPr/>
            <p:nvPr/>
          </p:nvSpPr>
          <p:spPr>
            <a:xfrm>
              <a:off x="7250749" y="2106488"/>
              <a:ext cx="74582" cy="97677"/>
            </a:xfrm>
            <a:custGeom>
              <a:avLst/>
              <a:gdLst/>
              <a:ahLst/>
              <a:cxnLst/>
              <a:rect l="l" t="t" r="r" b="b"/>
              <a:pathLst>
                <a:path w="2845" h="3726" extrusionOk="0">
                  <a:moveTo>
                    <a:pt x="1" y="1"/>
                  </a:moveTo>
                  <a:lnTo>
                    <a:pt x="44" y="2282"/>
                  </a:lnTo>
                  <a:lnTo>
                    <a:pt x="1747" y="3725"/>
                  </a:lnTo>
                  <a:lnTo>
                    <a:pt x="1892" y="3523"/>
                  </a:lnTo>
                  <a:cubicBezTo>
                    <a:pt x="2844" y="2108"/>
                    <a:pt x="1949" y="189"/>
                    <a:pt x="246" y="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1" name="Google Shape;21191;p69"/>
            <p:cNvSpPr/>
            <p:nvPr/>
          </p:nvSpPr>
          <p:spPr>
            <a:xfrm>
              <a:off x="7250749" y="2048212"/>
              <a:ext cx="148744" cy="193021"/>
            </a:xfrm>
            <a:custGeom>
              <a:avLst/>
              <a:gdLst/>
              <a:ahLst/>
              <a:cxnLst/>
              <a:rect l="l" t="t" r="r" b="b"/>
              <a:pathLst>
                <a:path w="5674" h="7363" extrusionOk="0">
                  <a:moveTo>
                    <a:pt x="1" y="1"/>
                  </a:moveTo>
                  <a:lnTo>
                    <a:pt x="1" y="2253"/>
                  </a:lnTo>
                  <a:lnTo>
                    <a:pt x="203" y="2267"/>
                  </a:lnTo>
                  <a:cubicBezTo>
                    <a:pt x="1357" y="2368"/>
                    <a:pt x="2238" y="3335"/>
                    <a:pt x="2252" y="4476"/>
                  </a:cubicBezTo>
                  <a:cubicBezTo>
                    <a:pt x="2252" y="4938"/>
                    <a:pt x="2108" y="5385"/>
                    <a:pt x="1834" y="5761"/>
                  </a:cubicBezTo>
                  <a:lnTo>
                    <a:pt x="1718" y="5934"/>
                  </a:lnTo>
                  <a:lnTo>
                    <a:pt x="3451" y="7363"/>
                  </a:lnTo>
                  <a:lnTo>
                    <a:pt x="3595" y="7175"/>
                  </a:lnTo>
                  <a:lnTo>
                    <a:pt x="3609" y="7161"/>
                  </a:lnTo>
                  <a:lnTo>
                    <a:pt x="3667" y="7089"/>
                  </a:lnTo>
                  <a:cubicBezTo>
                    <a:pt x="5674" y="4303"/>
                    <a:pt x="3913" y="376"/>
                    <a:pt x="491" y="15"/>
                  </a:cubicBezTo>
                  <a:lnTo>
                    <a:pt x="246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2" name="Google Shape;21192;p69"/>
            <p:cNvSpPr/>
            <p:nvPr/>
          </p:nvSpPr>
          <p:spPr>
            <a:xfrm>
              <a:off x="7250382" y="1997512"/>
              <a:ext cx="216483" cy="272872"/>
            </a:xfrm>
            <a:custGeom>
              <a:avLst/>
              <a:gdLst/>
              <a:ahLst/>
              <a:cxnLst/>
              <a:rect l="l" t="t" r="r" b="b"/>
              <a:pathLst>
                <a:path w="8258" h="10409" extrusionOk="0">
                  <a:moveTo>
                    <a:pt x="404" y="1"/>
                  </a:moveTo>
                  <a:cubicBezTo>
                    <a:pt x="188" y="1"/>
                    <a:pt x="0" y="188"/>
                    <a:pt x="0" y="405"/>
                  </a:cubicBezTo>
                  <a:lnTo>
                    <a:pt x="0" y="1978"/>
                  </a:lnTo>
                  <a:lnTo>
                    <a:pt x="217" y="1978"/>
                  </a:lnTo>
                  <a:cubicBezTo>
                    <a:pt x="3825" y="2123"/>
                    <a:pt x="5760" y="6265"/>
                    <a:pt x="3566" y="9124"/>
                  </a:cubicBezTo>
                  <a:lnTo>
                    <a:pt x="3436" y="9297"/>
                  </a:lnTo>
                  <a:lnTo>
                    <a:pt x="4634" y="10307"/>
                  </a:lnTo>
                  <a:cubicBezTo>
                    <a:pt x="4706" y="10365"/>
                    <a:pt x="4793" y="10394"/>
                    <a:pt x="4894" y="10394"/>
                  </a:cubicBezTo>
                  <a:lnTo>
                    <a:pt x="4951" y="10408"/>
                  </a:lnTo>
                  <a:cubicBezTo>
                    <a:pt x="5053" y="10394"/>
                    <a:pt x="5154" y="10336"/>
                    <a:pt x="5226" y="10250"/>
                  </a:cubicBezTo>
                  <a:cubicBezTo>
                    <a:pt x="8257" y="6136"/>
                    <a:pt x="5529" y="304"/>
                    <a:pt x="43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3" name="Google Shape;21193;p69"/>
            <p:cNvSpPr/>
            <p:nvPr/>
          </p:nvSpPr>
          <p:spPr>
            <a:xfrm>
              <a:off x="7114903" y="2025903"/>
              <a:ext cx="137000" cy="140408"/>
            </a:xfrm>
            <a:custGeom>
              <a:avLst/>
              <a:gdLst/>
              <a:ahLst/>
              <a:cxnLst/>
              <a:rect l="l" t="t" r="r" b="b"/>
              <a:pathLst>
                <a:path w="5226" h="5356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5226" y="5356"/>
                  </a:lnTo>
                  <a:lnTo>
                    <a:pt x="5197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4" name="Google Shape;21194;p69"/>
            <p:cNvSpPr/>
            <p:nvPr/>
          </p:nvSpPr>
          <p:spPr>
            <a:xfrm>
              <a:off x="7111862" y="2135639"/>
              <a:ext cx="140041" cy="164630"/>
            </a:xfrm>
            <a:custGeom>
              <a:avLst/>
              <a:gdLst/>
              <a:ahLst/>
              <a:cxnLst/>
              <a:rect l="l" t="t" r="r" b="b"/>
              <a:pathLst>
                <a:path w="5342" h="6280" extrusionOk="0">
                  <a:moveTo>
                    <a:pt x="131" y="0"/>
                  </a:moveTo>
                  <a:cubicBezTo>
                    <a:pt x="44" y="376"/>
                    <a:pt x="1" y="765"/>
                    <a:pt x="1" y="1155"/>
                  </a:cubicBezTo>
                  <a:cubicBezTo>
                    <a:pt x="1" y="3537"/>
                    <a:pt x="1603" y="5645"/>
                    <a:pt x="3913" y="6280"/>
                  </a:cubicBezTo>
                  <a:lnTo>
                    <a:pt x="5342" y="1170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5" name="Google Shape;21195;p69"/>
            <p:cNvSpPr/>
            <p:nvPr/>
          </p:nvSpPr>
          <p:spPr>
            <a:xfrm>
              <a:off x="7198529" y="2280188"/>
              <a:ext cx="73821" cy="25376"/>
            </a:xfrm>
            <a:custGeom>
              <a:avLst/>
              <a:gdLst/>
              <a:ahLst/>
              <a:cxnLst/>
              <a:rect l="l" t="t" r="r" b="b"/>
              <a:pathLst>
                <a:path w="2816" h="968" extrusionOk="0">
                  <a:moveTo>
                    <a:pt x="563" y="1"/>
                  </a:moveTo>
                  <a:lnTo>
                    <a:pt x="0" y="564"/>
                  </a:lnTo>
                  <a:cubicBezTo>
                    <a:pt x="636" y="824"/>
                    <a:pt x="1329" y="968"/>
                    <a:pt x="2021" y="968"/>
                  </a:cubicBezTo>
                  <a:cubicBezTo>
                    <a:pt x="2281" y="968"/>
                    <a:pt x="2556" y="939"/>
                    <a:pt x="2815" y="896"/>
                  </a:cubicBezTo>
                  <a:cubicBezTo>
                    <a:pt x="2007" y="780"/>
                    <a:pt x="1242" y="477"/>
                    <a:pt x="56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6" name="Google Shape;21196;p69"/>
            <p:cNvSpPr/>
            <p:nvPr/>
          </p:nvSpPr>
          <p:spPr>
            <a:xfrm>
              <a:off x="7114903" y="2025903"/>
              <a:ext cx="136239" cy="118833"/>
            </a:xfrm>
            <a:custGeom>
              <a:avLst/>
              <a:gdLst/>
              <a:ahLst/>
              <a:cxnLst/>
              <a:rect l="l" t="t" r="r" b="b"/>
              <a:pathLst>
                <a:path w="5197" h="4533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1545" y="4533"/>
                  </a:lnTo>
                  <a:cubicBezTo>
                    <a:pt x="1848" y="2526"/>
                    <a:pt x="3263" y="866"/>
                    <a:pt x="5197" y="260"/>
                  </a:cubicBezTo>
                  <a:lnTo>
                    <a:pt x="5197" y="0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7" name="Google Shape;21197;p69"/>
            <p:cNvSpPr/>
            <p:nvPr/>
          </p:nvSpPr>
          <p:spPr>
            <a:xfrm>
              <a:off x="7072513" y="2004223"/>
              <a:ext cx="136947" cy="105515"/>
            </a:xfrm>
            <a:custGeom>
              <a:avLst/>
              <a:gdLst/>
              <a:ahLst/>
              <a:cxnLst/>
              <a:rect l="l" t="t" r="r" b="b"/>
              <a:pathLst>
                <a:path w="5224" h="4025" extrusionOk="0">
                  <a:moveTo>
                    <a:pt x="210" y="1"/>
                  </a:moveTo>
                  <a:cubicBezTo>
                    <a:pt x="105" y="1"/>
                    <a:pt x="0" y="69"/>
                    <a:pt x="0" y="206"/>
                  </a:cubicBezTo>
                  <a:lnTo>
                    <a:pt x="0" y="1332"/>
                  </a:lnTo>
                  <a:cubicBezTo>
                    <a:pt x="0" y="1470"/>
                    <a:pt x="105" y="1538"/>
                    <a:pt x="210" y="1538"/>
                  </a:cubicBezTo>
                  <a:cubicBezTo>
                    <a:pt x="314" y="1538"/>
                    <a:pt x="419" y="1470"/>
                    <a:pt x="419" y="1332"/>
                  </a:cubicBezTo>
                  <a:lnTo>
                    <a:pt x="419" y="972"/>
                  </a:lnTo>
                  <a:lnTo>
                    <a:pt x="3147" y="972"/>
                  </a:lnTo>
                  <a:lnTo>
                    <a:pt x="4750" y="3931"/>
                  </a:lnTo>
                  <a:cubicBezTo>
                    <a:pt x="4775" y="3998"/>
                    <a:pt x="4829" y="4025"/>
                    <a:pt x="4889" y="4025"/>
                  </a:cubicBezTo>
                  <a:cubicBezTo>
                    <a:pt x="5037" y="4025"/>
                    <a:pt x="5223" y="3862"/>
                    <a:pt x="5111" y="3729"/>
                  </a:cubicBezTo>
                  <a:lnTo>
                    <a:pt x="5125" y="3729"/>
                  </a:lnTo>
                  <a:lnTo>
                    <a:pt x="3451" y="668"/>
                  </a:lnTo>
                  <a:cubicBezTo>
                    <a:pt x="3422" y="596"/>
                    <a:pt x="3349" y="553"/>
                    <a:pt x="3277" y="553"/>
                  </a:cubicBezTo>
                  <a:lnTo>
                    <a:pt x="419" y="553"/>
                  </a:lnTo>
                  <a:lnTo>
                    <a:pt x="419" y="206"/>
                  </a:lnTo>
                  <a:cubicBezTo>
                    <a:pt x="419" y="69"/>
                    <a:pt x="314" y="1"/>
                    <a:pt x="21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8" name="Google Shape;21198;p69"/>
            <p:cNvSpPr/>
            <p:nvPr/>
          </p:nvSpPr>
          <p:spPr>
            <a:xfrm>
              <a:off x="7187545" y="2099436"/>
              <a:ext cx="35233" cy="30173"/>
            </a:xfrm>
            <a:custGeom>
              <a:avLst/>
              <a:gdLst/>
              <a:ahLst/>
              <a:cxnLst/>
              <a:rect l="l" t="t" r="r" b="b"/>
              <a:pathLst>
                <a:path w="1344" h="1151" extrusionOk="0">
                  <a:moveTo>
                    <a:pt x="762" y="1"/>
                  </a:moveTo>
                  <a:cubicBezTo>
                    <a:pt x="621" y="1"/>
                    <a:pt x="478" y="53"/>
                    <a:pt x="362" y="169"/>
                  </a:cubicBezTo>
                  <a:cubicBezTo>
                    <a:pt x="1" y="530"/>
                    <a:pt x="261" y="1150"/>
                    <a:pt x="766" y="1150"/>
                  </a:cubicBezTo>
                  <a:cubicBezTo>
                    <a:pt x="1083" y="1150"/>
                    <a:pt x="1343" y="891"/>
                    <a:pt x="1343" y="573"/>
                  </a:cubicBezTo>
                  <a:cubicBezTo>
                    <a:pt x="1343" y="231"/>
                    <a:pt x="1058" y="1"/>
                    <a:pt x="762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9" name="Google Shape;21199;p69"/>
            <p:cNvSpPr/>
            <p:nvPr/>
          </p:nvSpPr>
          <p:spPr>
            <a:xfrm>
              <a:off x="7098990" y="2135246"/>
              <a:ext cx="120379" cy="165023"/>
            </a:xfrm>
            <a:custGeom>
              <a:avLst/>
              <a:gdLst/>
              <a:ahLst/>
              <a:cxnLst/>
              <a:rect l="l" t="t" r="r" b="b"/>
              <a:pathLst>
                <a:path w="4592" h="6295" extrusionOk="0">
                  <a:moveTo>
                    <a:pt x="622" y="1"/>
                  </a:moveTo>
                  <a:lnTo>
                    <a:pt x="622" y="1"/>
                  </a:lnTo>
                  <a:cubicBezTo>
                    <a:pt x="1" y="2773"/>
                    <a:pt x="1675" y="5544"/>
                    <a:pt x="4404" y="6295"/>
                  </a:cubicBezTo>
                  <a:lnTo>
                    <a:pt x="4591" y="5660"/>
                  </a:lnTo>
                  <a:cubicBezTo>
                    <a:pt x="3032" y="4692"/>
                    <a:pt x="2094" y="2989"/>
                    <a:pt x="2094" y="1170"/>
                  </a:cubicBezTo>
                  <a:cubicBezTo>
                    <a:pt x="2094" y="896"/>
                    <a:pt x="2108" y="622"/>
                    <a:pt x="2152" y="362"/>
                  </a:cubicBezTo>
                  <a:lnTo>
                    <a:pt x="622" y="1"/>
                  </a:ln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00" name="Google Shape;21200;p69"/>
          <p:cNvGrpSpPr/>
          <p:nvPr/>
        </p:nvGrpSpPr>
        <p:grpSpPr>
          <a:xfrm>
            <a:off x="7576208" y="1977825"/>
            <a:ext cx="292533" cy="347454"/>
            <a:chOff x="7576208" y="1977825"/>
            <a:chExt cx="292533" cy="347454"/>
          </a:xfrm>
        </p:grpSpPr>
        <p:sp>
          <p:nvSpPr>
            <p:cNvPr id="21201" name="Google Shape;21201;p69"/>
            <p:cNvSpPr/>
            <p:nvPr/>
          </p:nvSpPr>
          <p:spPr>
            <a:xfrm>
              <a:off x="7576208" y="1999032"/>
              <a:ext cx="89315" cy="148351"/>
            </a:xfrm>
            <a:custGeom>
              <a:avLst/>
              <a:gdLst/>
              <a:ahLst/>
              <a:cxnLst/>
              <a:rect l="l" t="t" r="r" b="b"/>
              <a:pathLst>
                <a:path w="3407" h="5659" extrusionOk="0">
                  <a:moveTo>
                    <a:pt x="592" y="0"/>
                  </a:moveTo>
                  <a:cubicBezTo>
                    <a:pt x="260" y="0"/>
                    <a:pt x="0" y="260"/>
                    <a:pt x="0" y="592"/>
                  </a:cubicBezTo>
                  <a:lnTo>
                    <a:pt x="0" y="1415"/>
                  </a:lnTo>
                  <a:cubicBezTo>
                    <a:pt x="0" y="3378"/>
                    <a:pt x="1011" y="3797"/>
                    <a:pt x="1819" y="4129"/>
                  </a:cubicBezTo>
                  <a:cubicBezTo>
                    <a:pt x="2281" y="4316"/>
                    <a:pt x="2671" y="4475"/>
                    <a:pt x="2858" y="4865"/>
                  </a:cubicBezTo>
                  <a:cubicBezTo>
                    <a:pt x="2916" y="4952"/>
                    <a:pt x="2902" y="5067"/>
                    <a:pt x="2829" y="5154"/>
                  </a:cubicBezTo>
                  <a:cubicBezTo>
                    <a:pt x="2759" y="5224"/>
                    <a:pt x="2661" y="5266"/>
                    <a:pt x="2560" y="5266"/>
                  </a:cubicBezTo>
                  <a:cubicBezTo>
                    <a:pt x="2515" y="5266"/>
                    <a:pt x="2469" y="5258"/>
                    <a:pt x="2425" y="5240"/>
                  </a:cubicBezTo>
                  <a:cubicBezTo>
                    <a:pt x="2295" y="5183"/>
                    <a:pt x="2266" y="5009"/>
                    <a:pt x="2266" y="4865"/>
                  </a:cubicBezTo>
                  <a:cubicBezTo>
                    <a:pt x="2274" y="4731"/>
                    <a:pt x="2175" y="4663"/>
                    <a:pt x="2074" y="4663"/>
                  </a:cubicBezTo>
                  <a:cubicBezTo>
                    <a:pt x="1979" y="4663"/>
                    <a:pt x="1884" y="4724"/>
                    <a:pt x="1877" y="4851"/>
                  </a:cubicBezTo>
                  <a:cubicBezTo>
                    <a:pt x="1877" y="5024"/>
                    <a:pt x="1891" y="5442"/>
                    <a:pt x="2281" y="5616"/>
                  </a:cubicBezTo>
                  <a:cubicBezTo>
                    <a:pt x="2353" y="5644"/>
                    <a:pt x="2454" y="5659"/>
                    <a:pt x="2541" y="5659"/>
                  </a:cubicBezTo>
                  <a:cubicBezTo>
                    <a:pt x="2757" y="5659"/>
                    <a:pt x="2959" y="5572"/>
                    <a:pt x="3104" y="5428"/>
                  </a:cubicBezTo>
                  <a:cubicBezTo>
                    <a:pt x="3306" y="5226"/>
                    <a:pt x="3349" y="4937"/>
                    <a:pt x="3219" y="4692"/>
                  </a:cubicBezTo>
                  <a:cubicBezTo>
                    <a:pt x="2959" y="4158"/>
                    <a:pt x="2454" y="3956"/>
                    <a:pt x="1963" y="3768"/>
                  </a:cubicBezTo>
                  <a:cubicBezTo>
                    <a:pt x="1588" y="3609"/>
                    <a:pt x="1184" y="3436"/>
                    <a:pt x="881" y="3118"/>
                  </a:cubicBezTo>
                  <a:cubicBezTo>
                    <a:pt x="549" y="2743"/>
                    <a:pt x="390" y="2180"/>
                    <a:pt x="390" y="1415"/>
                  </a:cubicBezTo>
                  <a:lnTo>
                    <a:pt x="390" y="592"/>
                  </a:lnTo>
                  <a:cubicBezTo>
                    <a:pt x="390" y="477"/>
                    <a:pt x="476" y="390"/>
                    <a:pt x="592" y="390"/>
                  </a:cubicBezTo>
                  <a:cubicBezTo>
                    <a:pt x="895" y="390"/>
                    <a:pt x="1198" y="549"/>
                    <a:pt x="1371" y="809"/>
                  </a:cubicBezTo>
                  <a:lnTo>
                    <a:pt x="1516" y="1025"/>
                  </a:lnTo>
                  <a:cubicBezTo>
                    <a:pt x="1689" y="1256"/>
                    <a:pt x="1949" y="1400"/>
                    <a:pt x="2223" y="1400"/>
                  </a:cubicBezTo>
                  <a:lnTo>
                    <a:pt x="3147" y="1400"/>
                  </a:lnTo>
                  <a:cubicBezTo>
                    <a:pt x="3407" y="1400"/>
                    <a:pt x="3407" y="996"/>
                    <a:pt x="3147" y="996"/>
                  </a:cubicBezTo>
                  <a:lnTo>
                    <a:pt x="2223" y="996"/>
                  </a:lnTo>
                  <a:cubicBezTo>
                    <a:pt x="2079" y="996"/>
                    <a:pt x="1934" y="924"/>
                    <a:pt x="1848" y="809"/>
                  </a:cubicBezTo>
                  <a:lnTo>
                    <a:pt x="1689" y="578"/>
                  </a:lnTo>
                  <a:cubicBezTo>
                    <a:pt x="1444" y="217"/>
                    <a:pt x="1025" y="0"/>
                    <a:pt x="5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2" name="Google Shape;21202;p69"/>
            <p:cNvSpPr/>
            <p:nvPr/>
          </p:nvSpPr>
          <p:spPr>
            <a:xfrm>
              <a:off x="7779034" y="1999032"/>
              <a:ext cx="89708" cy="148351"/>
            </a:xfrm>
            <a:custGeom>
              <a:avLst/>
              <a:gdLst/>
              <a:ahLst/>
              <a:cxnLst/>
              <a:rect l="l" t="t" r="r" b="b"/>
              <a:pathLst>
                <a:path w="3422" h="5659" extrusionOk="0">
                  <a:moveTo>
                    <a:pt x="2830" y="0"/>
                  </a:moveTo>
                  <a:cubicBezTo>
                    <a:pt x="2382" y="0"/>
                    <a:pt x="1964" y="217"/>
                    <a:pt x="1718" y="578"/>
                  </a:cubicBezTo>
                  <a:lnTo>
                    <a:pt x="1574" y="794"/>
                  </a:lnTo>
                  <a:cubicBezTo>
                    <a:pt x="1487" y="924"/>
                    <a:pt x="1343" y="996"/>
                    <a:pt x="1184" y="996"/>
                  </a:cubicBezTo>
                  <a:lnTo>
                    <a:pt x="260" y="996"/>
                  </a:lnTo>
                  <a:cubicBezTo>
                    <a:pt x="0" y="996"/>
                    <a:pt x="0" y="1386"/>
                    <a:pt x="260" y="1386"/>
                  </a:cubicBezTo>
                  <a:lnTo>
                    <a:pt x="1184" y="1386"/>
                  </a:lnTo>
                  <a:cubicBezTo>
                    <a:pt x="1197" y="1387"/>
                    <a:pt x="1211" y="1387"/>
                    <a:pt x="1224" y="1387"/>
                  </a:cubicBezTo>
                  <a:cubicBezTo>
                    <a:pt x="1497" y="1387"/>
                    <a:pt x="1740" y="1246"/>
                    <a:pt x="1891" y="1025"/>
                  </a:cubicBezTo>
                  <a:lnTo>
                    <a:pt x="2050" y="794"/>
                  </a:lnTo>
                  <a:cubicBezTo>
                    <a:pt x="2224" y="549"/>
                    <a:pt x="2512" y="390"/>
                    <a:pt x="2830" y="390"/>
                  </a:cubicBezTo>
                  <a:cubicBezTo>
                    <a:pt x="2931" y="390"/>
                    <a:pt x="3032" y="477"/>
                    <a:pt x="3032" y="592"/>
                  </a:cubicBezTo>
                  <a:lnTo>
                    <a:pt x="3032" y="1415"/>
                  </a:lnTo>
                  <a:cubicBezTo>
                    <a:pt x="3032" y="2180"/>
                    <a:pt x="2859" y="2743"/>
                    <a:pt x="2527" y="3104"/>
                  </a:cubicBezTo>
                  <a:cubicBezTo>
                    <a:pt x="2238" y="3436"/>
                    <a:pt x="1834" y="3595"/>
                    <a:pt x="1444" y="3753"/>
                  </a:cubicBezTo>
                  <a:cubicBezTo>
                    <a:pt x="968" y="3970"/>
                    <a:pt x="462" y="4158"/>
                    <a:pt x="203" y="4692"/>
                  </a:cubicBezTo>
                  <a:cubicBezTo>
                    <a:pt x="73" y="4923"/>
                    <a:pt x="116" y="5226"/>
                    <a:pt x="304" y="5414"/>
                  </a:cubicBezTo>
                  <a:cubicBezTo>
                    <a:pt x="462" y="5572"/>
                    <a:pt x="664" y="5659"/>
                    <a:pt x="881" y="5659"/>
                  </a:cubicBezTo>
                  <a:cubicBezTo>
                    <a:pt x="968" y="5659"/>
                    <a:pt x="1054" y="5644"/>
                    <a:pt x="1141" y="5601"/>
                  </a:cubicBezTo>
                  <a:cubicBezTo>
                    <a:pt x="1516" y="5442"/>
                    <a:pt x="1531" y="5038"/>
                    <a:pt x="1531" y="4851"/>
                  </a:cubicBezTo>
                  <a:cubicBezTo>
                    <a:pt x="1524" y="4724"/>
                    <a:pt x="1428" y="4663"/>
                    <a:pt x="1333" y="4663"/>
                  </a:cubicBezTo>
                  <a:cubicBezTo>
                    <a:pt x="1233" y="4663"/>
                    <a:pt x="1133" y="4731"/>
                    <a:pt x="1141" y="4865"/>
                  </a:cubicBezTo>
                  <a:cubicBezTo>
                    <a:pt x="1141" y="5009"/>
                    <a:pt x="1126" y="5183"/>
                    <a:pt x="982" y="5240"/>
                  </a:cubicBezTo>
                  <a:cubicBezTo>
                    <a:pt x="939" y="5253"/>
                    <a:pt x="895" y="5260"/>
                    <a:pt x="853" y="5260"/>
                  </a:cubicBezTo>
                  <a:cubicBezTo>
                    <a:pt x="755" y="5260"/>
                    <a:pt x="663" y="5224"/>
                    <a:pt x="592" y="5154"/>
                  </a:cubicBezTo>
                  <a:cubicBezTo>
                    <a:pt x="506" y="5067"/>
                    <a:pt x="491" y="4952"/>
                    <a:pt x="549" y="4851"/>
                  </a:cubicBezTo>
                  <a:cubicBezTo>
                    <a:pt x="751" y="4461"/>
                    <a:pt x="1141" y="4302"/>
                    <a:pt x="1588" y="4114"/>
                  </a:cubicBezTo>
                  <a:cubicBezTo>
                    <a:pt x="2411" y="3797"/>
                    <a:pt x="3422" y="3378"/>
                    <a:pt x="3422" y="1415"/>
                  </a:cubicBezTo>
                  <a:lnTo>
                    <a:pt x="3422" y="592"/>
                  </a:lnTo>
                  <a:cubicBezTo>
                    <a:pt x="3422" y="260"/>
                    <a:pt x="3147" y="0"/>
                    <a:pt x="2830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3" name="Google Shape;21203;p69"/>
            <p:cNvSpPr/>
            <p:nvPr/>
          </p:nvSpPr>
          <p:spPr>
            <a:xfrm>
              <a:off x="7710927" y="2175381"/>
              <a:ext cx="22728" cy="103707"/>
            </a:xfrm>
            <a:custGeom>
              <a:avLst/>
              <a:gdLst/>
              <a:ahLst/>
              <a:cxnLst/>
              <a:rect l="l" t="t" r="r" b="b"/>
              <a:pathLst>
                <a:path w="867" h="3956" extrusionOk="0">
                  <a:moveTo>
                    <a:pt x="0" y="0"/>
                  </a:moveTo>
                  <a:lnTo>
                    <a:pt x="0" y="3955"/>
                  </a:lnTo>
                  <a:lnTo>
                    <a:pt x="866" y="3955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4" name="Google Shape;21204;p69"/>
            <p:cNvSpPr/>
            <p:nvPr/>
          </p:nvSpPr>
          <p:spPr>
            <a:xfrm>
              <a:off x="7638626" y="1989176"/>
              <a:ext cx="167671" cy="204765"/>
            </a:xfrm>
            <a:custGeom>
              <a:avLst/>
              <a:gdLst/>
              <a:ahLst/>
              <a:cxnLst/>
              <a:rect l="l" t="t" r="r" b="b"/>
              <a:pathLst>
                <a:path w="6396" h="7811" extrusionOk="0">
                  <a:moveTo>
                    <a:pt x="1" y="1"/>
                  </a:moveTo>
                  <a:lnTo>
                    <a:pt x="1" y="2570"/>
                  </a:lnTo>
                  <a:cubicBezTo>
                    <a:pt x="1" y="4375"/>
                    <a:pt x="867" y="6093"/>
                    <a:pt x="2325" y="7175"/>
                  </a:cubicBezTo>
                  <a:lnTo>
                    <a:pt x="3191" y="7810"/>
                  </a:lnTo>
                  <a:lnTo>
                    <a:pt x="4072" y="7175"/>
                  </a:lnTo>
                  <a:cubicBezTo>
                    <a:pt x="5530" y="6093"/>
                    <a:pt x="6396" y="4375"/>
                    <a:pt x="6396" y="2570"/>
                  </a:cubicBezTo>
                  <a:lnTo>
                    <a:pt x="6396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5" name="Google Shape;21205;p69"/>
            <p:cNvSpPr/>
            <p:nvPr/>
          </p:nvSpPr>
          <p:spPr>
            <a:xfrm>
              <a:off x="7706759" y="1989176"/>
              <a:ext cx="99538" cy="204765"/>
            </a:xfrm>
            <a:custGeom>
              <a:avLst/>
              <a:gdLst/>
              <a:ahLst/>
              <a:cxnLst/>
              <a:rect l="l" t="t" r="r" b="b"/>
              <a:pathLst>
                <a:path w="3797" h="7811" extrusionOk="0">
                  <a:moveTo>
                    <a:pt x="2584" y="1"/>
                  </a:moveTo>
                  <a:lnTo>
                    <a:pt x="2584" y="2570"/>
                  </a:lnTo>
                  <a:cubicBezTo>
                    <a:pt x="2584" y="4375"/>
                    <a:pt x="1718" y="6093"/>
                    <a:pt x="260" y="7175"/>
                  </a:cubicBezTo>
                  <a:lnTo>
                    <a:pt x="0" y="7363"/>
                  </a:lnTo>
                  <a:lnTo>
                    <a:pt x="592" y="7810"/>
                  </a:lnTo>
                  <a:lnTo>
                    <a:pt x="1458" y="7175"/>
                  </a:lnTo>
                  <a:cubicBezTo>
                    <a:pt x="2931" y="6093"/>
                    <a:pt x="3797" y="4389"/>
                    <a:pt x="3797" y="2570"/>
                  </a:cubicBezTo>
                  <a:lnTo>
                    <a:pt x="3797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6" name="Google Shape;21206;p69"/>
            <p:cNvSpPr/>
            <p:nvPr/>
          </p:nvSpPr>
          <p:spPr>
            <a:xfrm>
              <a:off x="7628035" y="1977825"/>
              <a:ext cx="189246" cy="22728"/>
            </a:xfrm>
            <a:custGeom>
              <a:avLst/>
              <a:gdLst/>
              <a:ahLst/>
              <a:cxnLst/>
              <a:rect l="l" t="t" r="r" b="b"/>
              <a:pathLst>
                <a:path w="7219" h="867" extrusionOk="0">
                  <a:moveTo>
                    <a:pt x="174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95"/>
                    <a:pt x="73" y="867"/>
                    <a:pt x="174" y="867"/>
                  </a:cubicBezTo>
                  <a:lnTo>
                    <a:pt x="7031" y="867"/>
                  </a:lnTo>
                  <a:cubicBezTo>
                    <a:pt x="7132" y="867"/>
                    <a:pt x="7218" y="795"/>
                    <a:pt x="7218" y="694"/>
                  </a:cubicBezTo>
                  <a:lnTo>
                    <a:pt x="7218" y="174"/>
                  </a:lnTo>
                  <a:cubicBezTo>
                    <a:pt x="7218" y="73"/>
                    <a:pt x="7132" y="1"/>
                    <a:pt x="70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7" name="Google Shape;21207;p69"/>
            <p:cNvSpPr/>
            <p:nvPr/>
          </p:nvSpPr>
          <p:spPr>
            <a:xfrm>
              <a:off x="7785456" y="1977825"/>
              <a:ext cx="31825" cy="22728"/>
            </a:xfrm>
            <a:custGeom>
              <a:avLst/>
              <a:gdLst/>
              <a:ahLst/>
              <a:cxnLst/>
              <a:rect l="l" t="t" r="r" b="b"/>
              <a:pathLst>
                <a:path w="1214" h="867" extrusionOk="0">
                  <a:moveTo>
                    <a:pt x="1" y="1"/>
                  </a:moveTo>
                  <a:lnTo>
                    <a:pt x="1" y="867"/>
                  </a:lnTo>
                  <a:lnTo>
                    <a:pt x="1026" y="867"/>
                  </a:lnTo>
                  <a:cubicBezTo>
                    <a:pt x="1127" y="867"/>
                    <a:pt x="1213" y="795"/>
                    <a:pt x="1213" y="694"/>
                  </a:cubicBezTo>
                  <a:lnTo>
                    <a:pt x="1213" y="174"/>
                  </a:lnTo>
                  <a:cubicBezTo>
                    <a:pt x="1213" y="73"/>
                    <a:pt x="1127" y="1"/>
                    <a:pt x="102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8" name="Google Shape;21208;p69"/>
            <p:cNvSpPr/>
            <p:nvPr/>
          </p:nvSpPr>
          <p:spPr>
            <a:xfrm>
              <a:off x="7681776" y="2039980"/>
              <a:ext cx="82158" cy="78042"/>
            </a:xfrm>
            <a:custGeom>
              <a:avLst/>
              <a:gdLst/>
              <a:ahLst/>
              <a:cxnLst/>
              <a:rect l="l" t="t" r="r" b="b"/>
              <a:pathLst>
                <a:path w="3134" h="2977" extrusionOk="0">
                  <a:moveTo>
                    <a:pt x="1567" y="1"/>
                  </a:moveTo>
                  <a:cubicBezTo>
                    <a:pt x="1560" y="1"/>
                    <a:pt x="1552" y="4"/>
                    <a:pt x="1545" y="12"/>
                  </a:cubicBezTo>
                  <a:lnTo>
                    <a:pt x="1083" y="921"/>
                  </a:lnTo>
                  <a:cubicBezTo>
                    <a:pt x="1083" y="936"/>
                    <a:pt x="1069" y="950"/>
                    <a:pt x="1054" y="950"/>
                  </a:cubicBezTo>
                  <a:lnTo>
                    <a:pt x="44" y="1094"/>
                  </a:lnTo>
                  <a:cubicBezTo>
                    <a:pt x="15" y="1094"/>
                    <a:pt x="1" y="1138"/>
                    <a:pt x="15" y="1167"/>
                  </a:cubicBezTo>
                  <a:lnTo>
                    <a:pt x="751" y="1888"/>
                  </a:lnTo>
                  <a:cubicBezTo>
                    <a:pt x="766" y="1903"/>
                    <a:pt x="766" y="1903"/>
                    <a:pt x="766" y="1917"/>
                  </a:cubicBezTo>
                  <a:lnTo>
                    <a:pt x="592" y="2928"/>
                  </a:lnTo>
                  <a:cubicBezTo>
                    <a:pt x="582" y="2960"/>
                    <a:pt x="595" y="2976"/>
                    <a:pt x="621" y="2976"/>
                  </a:cubicBezTo>
                  <a:cubicBezTo>
                    <a:pt x="629" y="2976"/>
                    <a:pt x="639" y="2975"/>
                    <a:pt x="650" y="2971"/>
                  </a:cubicBezTo>
                  <a:lnTo>
                    <a:pt x="1545" y="2495"/>
                  </a:lnTo>
                  <a:lnTo>
                    <a:pt x="1588" y="2495"/>
                  </a:lnTo>
                  <a:lnTo>
                    <a:pt x="2483" y="2971"/>
                  </a:lnTo>
                  <a:cubicBezTo>
                    <a:pt x="2491" y="2975"/>
                    <a:pt x="2498" y="2976"/>
                    <a:pt x="2505" y="2976"/>
                  </a:cubicBezTo>
                  <a:cubicBezTo>
                    <a:pt x="2525" y="2976"/>
                    <a:pt x="2541" y="2960"/>
                    <a:pt x="2541" y="2928"/>
                  </a:cubicBezTo>
                  <a:lnTo>
                    <a:pt x="2368" y="1917"/>
                  </a:lnTo>
                  <a:cubicBezTo>
                    <a:pt x="2354" y="1903"/>
                    <a:pt x="2368" y="1903"/>
                    <a:pt x="2368" y="1888"/>
                  </a:cubicBezTo>
                  <a:lnTo>
                    <a:pt x="3104" y="1167"/>
                  </a:lnTo>
                  <a:cubicBezTo>
                    <a:pt x="3133" y="1138"/>
                    <a:pt x="3119" y="1094"/>
                    <a:pt x="3090" y="1094"/>
                  </a:cubicBezTo>
                  <a:lnTo>
                    <a:pt x="2065" y="950"/>
                  </a:lnTo>
                  <a:cubicBezTo>
                    <a:pt x="2050" y="950"/>
                    <a:pt x="2050" y="936"/>
                    <a:pt x="2036" y="921"/>
                  </a:cubicBezTo>
                  <a:lnTo>
                    <a:pt x="1588" y="12"/>
                  </a:lnTo>
                  <a:cubicBezTo>
                    <a:pt x="1581" y="4"/>
                    <a:pt x="1574" y="1"/>
                    <a:pt x="15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9" name="Google Shape;21209;p69"/>
            <p:cNvSpPr/>
            <p:nvPr/>
          </p:nvSpPr>
          <p:spPr>
            <a:xfrm>
              <a:off x="7700703" y="2180676"/>
              <a:ext cx="43543" cy="21208"/>
            </a:xfrm>
            <a:custGeom>
              <a:avLst/>
              <a:gdLst/>
              <a:ahLst/>
              <a:cxnLst/>
              <a:rect l="l" t="t" r="r" b="b"/>
              <a:pathLst>
                <a:path w="1661" h="809" extrusionOk="0">
                  <a:moveTo>
                    <a:pt x="332" y="0"/>
                  </a:moveTo>
                  <a:cubicBezTo>
                    <a:pt x="145" y="0"/>
                    <a:pt x="0" y="145"/>
                    <a:pt x="0" y="332"/>
                  </a:cubicBezTo>
                  <a:lnTo>
                    <a:pt x="0" y="477"/>
                  </a:lnTo>
                  <a:cubicBezTo>
                    <a:pt x="0" y="664"/>
                    <a:pt x="145" y="809"/>
                    <a:pt x="332" y="809"/>
                  </a:cubicBezTo>
                  <a:lnTo>
                    <a:pt x="1328" y="809"/>
                  </a:lnTo>
                  <a:cubicBezTo>
                    <a:pt x="1502" y="809"/>
                    <a:pt x="1660" y="664"/>
                    <a:pt x="1660" y="477"/>
                  </a:cubicBezTo>
                  <a:lnTo>
                    <a:pt x="1660" y="332"/>
                  </a:lnTo>
                  <a:cubicBezTo>
                    <a:pt x="1660" y="145"/>
                    <a:pt x="1502" y="0"/>
                    <a:pt x="132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0" name="Google Shape;21210;p69"/>
            <p:cNvSpPr/>
            <p:nvPr/>
          </p:nvSpPr>
          <p:spPr>
            <a:xfrm>
              <a:off x="7678001" y="2263542"/>
              <a:ext cx="88947" cy="30672"/>
            </a:xfrm>
            <a:custGeom>
              <a:avLst/>
              <a:gdLst/>
              <a:ahLst/>
              <a:cxnLst/>
              <a:rect l="l" t="t" r="r" b="b"/>
              <a:pathLst>
                <a:path w="3393" h="1170" extrusionOk="0">
                  <a:moveTo>
                    <a:pt x="448" y="1"/>
                  </a:moveTo>
                  <a:cubicBezTo>
                    <a:pt x="202" y="1"/>
                    <a:pt x="0" y="203"/>
                    <a:pt x="0" y="448"/>
                  </a:cubicBezTo>
                  <a:lnTo>
                    <a:pt x="0" y="1170"/>
                  </a:lnTo>
                  <a:lnTo>
                    <a:pt x="3393" y="1170"/>
                  </a:lnTo>
                  <a:lnTo>
                    <a:pt x="3393" y="448"/>
                  </a:lnTo>
                  <a:cubicBezTo>
                    <a:pt x="3393" y="203"/>
                    <a:pt x="3190" y="1"/>
                    <a:pt x="294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1" name="Google Shape;21211;p69"/>
            <p:cNvSpPr/>
            <p:nvPr/>
          </p:nvSpPr>
          <p:spPr>
            <a:xfrm>
              <a:off x="7735517" y="2263542"/>
              <a:ext cx="31432" cy="30672"/>
            </a:xfrm>
            <a:custGeom>
              <a:avLst/>
              <a:gdLst/>
              <a:ahLst/>
              <a:cxnLst/>
              <a:rect l="l" t="t" r="r" b="b"/>
              <a:pathLst>
                <a:path w="1199" h="1170" extrusionOk="0">
                  <a:moveTo>
                    <a:pt x="0" y="1"/>
                  </a:moveTo>
                  <a:lnTo>
                    <a:pt x="0" y="1170"/>
                  </a:lnTo>
                  <a:lnTo>
                    <a:pt x="1199" y="1170"/>
                  </a:lnTo>
                  <a:lnTo>
                    <a:pt x="1199" y="448"/>
                  </a:lnTo>
                  <a:cubicBezTo>
                    <a:pt x="1199" y="203"/>
                    <a:pt x="996" y="1"/>
                    <a:pt x="751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2" name="Google Shape;21212;p69"/>
            <p:cNvSpPr/>
            <p:nvPr/>
          </p:nvSpPr>
          <p:spPr>
            <a:xfrm>
              <a:off x="7645835" y="2286637"/>
              <a:ext cx="152519" cy="38615"/>
            </a:xfrm>
            <a:custGeom>
              <a:avLst/>
              <a:gdLst/>
              <a:ahLst/>
              <a:cxnLst/>
              <a:rect l="l" t="t" r="r" b="b"/>
              <a:pathLst>
                <a:path w="5818" h="1473" extrusionOk="0">
                  <a:moveTo>
                    <a:pt x="462" y="0"/>
                  </a:moveTo>
                  <a:cubicBezTo>
                    <a:pt x="332" y="0"/>
                    <a:pt x="231" y="87"/>
                    <a:pt x="217" y="202"/>
                  </a:cubicBezTo>
                  <a:lnTo>
                    <a:pt x="29" y="1169"/>
                  </a:lnTo>
                  <a:cubicBezTo>
                    <a:pt x="0" y="1328"/>
                    <a:pt x="116" y="1473"/>
                    <a:pt x="274" y="1473"/>
                  </a:cubicBezTo>
                  <a:lnTo>
                    <a:pt x="5558" y="1473"/>
                  </a:lnTo>
                  <a:cubicBezTo>
                    <a:pt x="5717" y="1458"/>
                    <a:pt x="5818" y="1328"/>
                    <a:pt x="5789" y="1169"/>
                  </a:cubicBezTo>
                  <a:lnTo>
                    <a:pt x="5616" y="202"/>
                  </a:lnTo>
                  <a:cubicBezTo>
                    <a:pt x="5587" y="87"/>
                    <a:pt x="5486" y="0"/>
                    <a:pt x="5370" y="0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3" name="Google Shape;21213;p69"/>
            <p:cNvSpPr/>
            <p:nvPr/>
          </p:nvSpPr>
          <p:spPr>
            <a:xfrm>
              <a:off x="7760500" y="2286637"/>
              <a:ext cx="38588" cy="38641"/>
            </a:xfrm>
            <a:custGeom>
              <a:avLst/>
              <a:gdLst/>
              <a:ahLst/>
              <a:cxnLst/>
              <a:rect l="l" t="t" r="r" b="b"/>
              <a:pathLst>
                <a:path w="1472" h="1474" extrusionOk="0">
                  <a:moveTo>
                    <a:pt x="0" y="0"/>
                  </a:moveTo>
                  <a:lnTo>
                    <a:pt x="274" y="1473"/>
                  </a:lnTo>
                  <a:lnTo>
                    <a:pt x="1184" y="1473"/>
                  </a:lnTo>
                  <a:cubicBezTo>
                    <a:pt x="1191" y="1473"/>
                    <a:pt x="1197" y="1473"/>
                    <a:pt x="1204" y="1473"/>
                  </a:cubicBezTo>
                  <a:cubicBezTo>
                    <a:pt x="1353" y="1473"/>
                    <a:pt x="1471" y="1321"/>
                    <a:pt x="1444" y="1169"/>
                  </a:cubicBezTo>
                  <a:lnTo>
                    <a:pt x="1256" y="202"/>
                  </a:lnTo>
                  <a:cubicBezTo>
                    <a:pt x="1227" y="87"/>
                    <a:pt x="1126" y="0"/>
                    <a:pt x="1011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14" name="Google Shape;21214;p69"/>
          <p:cNvGrpSpPr/>
          <p:nvPr/>
        </p:nvGrpSpPr>
        <p:grpSpPr>
          <a:xfrm>
            <a:off x="8023882" y="1977458"/>
            <a:ext cx="320557" cy="347794"/>
            <a:chOff x="8023882" y="1977458"/>
            <a:chExt cx="320557" cy="347794"/>
          </a:xfrm>
        </p:grpSpPr>
        <p:sp>
          <p:nvSpPr>
            <p:cNvPr id="21215" name="Google Shape;21215;p69"/>
            <p:cNvSpPr/>
            <p:nvPr/>
          </p:nvSpPr>
          <p:spPr>
            <a:xfrm>
              <a:off x="8053007" y="1977458"/>
              <a:ext cx="291432" cy="291799"/>
            </a:xfrm>
            <a:custGeom>
              <a:avLst/>
              <a:gdLst/>
              <a:ahLst/>
              <a:cxnLst/>
              <a:rect l="l" t="t" r="r" b="b"/>
              <a:pathLst>
                <a:path w="11117" h="11131" extrusionOk="0">
                  <a:moveTo>
                    <a:pt x="5558" y="0"/>
                  </a:moveTo>
                  <a:cubicBezTo>
                    <a:pt x="2484" y="0"/>
                    <a:pt x="1" y="2498"/>
                    <a:pt x="1" y="5572"/>
                  </a:cubicBezTo>
                  <a:cubicBezTo>
                    <a:pt x="1" y="8633"/>
                    <a:pt x="2484" y="11130"/>
                    <a:pt x="5558" y="11130"/>
                  </a:cubicBezTo>
                  <a:cubicBezTo>
                    <a:pt x="8633" y="11130"/>
                    <a:pt x="11116" y="8633"/>
                    <a:pt x="11116" y="5572"/>
                  </a:cubicBezTo>
                  <a:cubicBezTo>
                    <a:pt x="11116" y="2498"/>
                    <a:pt x="8633" y="0"/>
                    <a:pt x="5558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6" name="Google Shape;21216;p69"/>
            <p:cNvSpPr/>
            <p:nvPr/>
          </p:nvSpPr>
          <p:spPr>
            <a:xfrm>
              <a:off x="8023882" y="1980866"/>
              <a:ext cx="277407" cy="288549"/>
            </a:xfrm>
            <a:custGeom>
              <a:avLst/>
              <a:gdLst/>
              <a:ahLst/>
              <a:cxnLst/>
              <a:rect l="l" t="t" r="r" b="b"/>
              <a:pathLst>
                <a:path w="10582" h="11007" extrusionOk="0">
                  <a:moveTo>
                    <a:pt x="5529" y="0"/>
                  </a:moveTo>
                  <a:cubicBezTo>
                    <a:pt x="1891" y="751"/>
                    <a:pt x="0" y="4793"/>
                    <a:pt x="1761" y="8070"/>
                  </a:cubicBezTo>
                  <a:cubicBezTo>
                    <a:pt x="2787" y="9986"/>
                    <a:pt x="4717" y="11007"/>
                    <a:pt x="6670" y="11007"/>
                  </a:cubicBezTo>
                  <a:cubicBezTo>
                    <a:pt x="8071" y="11007"/>
                    <a:pt x="9484" y="10481"/>
                    <a:pt x="10581" y="9383"/>
                  </a:cubicBezTo>
                  <a:lnTo>
                    <a:pt x="10581" y="9383"/>
                  </a:lnTo>
                  <a:cubicBezTo>
                    <a:pt x="10206" y="9456"/>
                    <a:pt x="9831" y="9499"/>
                    <a:pt x="9441" y="9499"/>
                  </a:cubicBezTo>
                  <a:cubicBezTo>
                    <a:pt x="7189" y="9499"/>
                    <a:pt x="5168" y="8142"/>
                    <a:pt x="4302" y="6063"/>
                  </a:cubicBezTo>
                  <a:cubicBezTo>
                    <a:pt x="3450" y="3970"/>
                    <a:pt x="3927" y="1574"/>
                    <a:pt x="552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7" name="Google Shape;21217;p69"/>
            <p:cNvSpPr/>
            <p:nvPr/>
          </p:nvSpPr>
          <p:spPr>
            <a:xfrm>
              <a:off x="8053007" y="1977825"/>
              <a:ext cx="291432" cy="291039"/>
            </a:xfrm>
            <a:custGeom>
              <a:avLst/>
              <a:gdLst/>
              <a:ahLst/>
              <a:cxnLst/>
              <a:rect l="l" t="t" r="r" b="b"/>
              <a:pathLst>
                <a:path w="11117" h="11102" extrusionOk="0">
                  <a:moveTo>
                    <a:pt x="5342" y="2758"/>
                  </a:moveTo>
                  <a:lnTo>
                    <a:pt x="5342" y="5328"/>
                  </a:lnTo>
                  <a:lnTo>
                    <a:pt x="2137" y="5328"/>
                  </a:lnTo>
                  <a:cubicBezTo>
                    <a:pt x="2152" y="4461"/>
                    <a:pt x="2310" y="3595"/>
                    <a:pt x="2599" y="2772"/>
                  </a:cubicBezTo>
                  <a:lnTo>
                    <a:pt x="2599" y="2758"/>
                  </a:lnTo>
                  <a:close/>
                  <a:moveTo>
                    <a:pt x="8518" y="2772"/>
                  </a:moveTo>
                  <a:cubicBezTo>
                    <a:pt x="8806" y="3595"/>
                    <a:pt x="8951" y="4461"/>
                    <a:pt x="8980" y="5342"/>
                  </a:cubicBezTo>
                  <a:lnTo>
                    <a:pt x="5775" y="5342"/>
                  </a:lnTo>
                  <a:lnTo>
                    <a:pt x="5775" y="2772"/>
                  </a:lnTo>
                  <a:close/>
                  <a:moveTo>
                    <a:pt x="5342" y="5775"/>
                  </a:moveTo>
                  <a:lnTo>
                    <a:pt x="5342" y="8330"/>
                  </a:lnTo>
                  <a:lnTo>
                    <a:pt x="2599" y="8330"/>
                  </a:lnTo>
                  <a:cubicBezTo>
                    <a:pt x="2310" y="7507"/>
                    <a:pt x="2152" y="6641"/>
                    <a:pt x="2137" y="5775"/>
                  </a:cubicBezTo>
                  <a:close/>
                  <a:moveTo>
                    <a:pt x="8980" y="5775"/>
                  </a:moveTo>
                  <a:cubicBezTo>
                    <a:pt x="8951" y="6641"/>
                    <a:pt x="8806" y="7507"/>
                    <a:pt x="8518" y="8330"/>
                  </a:cubicBezTo>
                  <a:lnTo>
                    <a:pt x="8518" y="8345"/>
                  </a:lnTo>
                  <a:lnTo>
                    <a:pt x="5775" y="8345"/>
                  </a:lnTo>
                  <a:lnTo>
                    <a:pt x="5775" y="5775"/>
                  </a:lnTo>
                  <a:close/>
                  <a:moveTo>
                    <a:pt x="5342" y="1"/>
                  </a:moveTo>
                  <a:lnTo>
                    <a:pt x="5342" y="2339"/>
                  </a:lnTo>
                  <a:lnTo>
                    <a:pt x="2758" y="2339"/>
                  </a:lnTo>
                  <a:cubicBezTo>
                    <a:pt x="3350" y="1011"/>
                    <a:pt x="4274" y="116"/>
                    <a:pt x="5342" y="1"/>
                  </a:cubicBezTo>
                  <a:lnTo>
                    <a:pt x="5342" y="1"/>
                  </a:lnTo>
                  <a:cubicBezTo>
                    <a:pt x="4779" y="15"/>
                    <a:pt x="4230" y="131"/>
                    <a:pt x="3696" y="318"/>
                  </a:cubicBezTo>
                  <a:cubicBezTo>
                    <a:pt x="3090" y="867"/>
                    <a:pt x="2614" y="1574"/>
                    <a:pt x="2310" y="2339"/>
                  </a:cubicBezTo>
                  <a:lnTo>
                    <a:pt x="1011" y="2339"/>
                  </a:lnTo>
                  <a:cubicBezTo>
                    <a:pt x="925" y="2484"/>
                    <a:pt x="824" y="2628"/>
                    <a:pt x="737" y="2772"/>
                  </a:cubicBezTo>
                  <a:lnTo>
                    <a:pt x="2152" y="2772"/>
                  </a:lnTo>
                  <a:cubicBezTo>
                    <a:pt x="1877" y="3595"/>
                    <a:pt x="1733" y="4461"/>
                    <a:pt x="1719" y="5342"/>
                  </a:cubicBezTo>
                  <a:lnTo>
                    <a:pt x="1" y="5342"/>
                  </a:lnTo>
                  <a:lnTo>
                    <a:pt x="1" y="5558"/>
                  </a:lnTo>
                  <a:lnTo>
                    <a:pt x="1" y="5775"/>
                  </a:lnTo>
                  <a:lnTo>
                    <a:pt x="1719" y="5775"/>
                  </a:lnTo>
                  <a:cubicBezTo>
                    <a:pt x="1733" y="6641"/>
                    <a:pt x="1877" y="7507"/>
                    <a:pt x="2152" y="8330"/>
                  </a:cubicBezTo>
                  <a:lnTo>
                    <a:pt x="751" y="8330"/>
                  </a:lnTo>
                  <a:cubicBezTo>
                    <a:pt x="824" y="8474"/>
                    <a:pt x="925" y="8619"/>
                    <a:pt x="1026" y="8763"/>
                  </a:cubicBezTo>
                  <a:lnTo>
                    <a:pt x="2310" y="8763"/>
                  </a:lnTo>
                  <a:cubicBezTo>
                    <a:pt x="2614" y="9543"/>
                    <a:pt x="3090" y="10236"/>
                    <a:pt x="3696" y="10799"/>
                  </a:cubicBezTo>
                  <a:cubicBezTo>
                    <a:pt x="4230" y="10986"/>
                    <a:pt x="4779" y="11087"/>
                    <a:pt x="5342" y="11102"/>
                  </a:cubicBezTo>
                  <a:cubicBezTo>
                    <a:pt x="4274" y="11001"/>
                    <a:pt x="3350" y="10106"/>
                    <a:pt x="2758" y="8763"/>
                  </a:cubicBezTo>
                  <a:lnTo>
                    <a:pt x="5342" y="8763"/>
                  </a:lnTo>
                  <a:lnTo>
                    <a:pt x="5342" y="11102"/>
                  </a:lnTo>
                  <a:lnTo>
                    <a:pt x="5775" y="11102"/>
                  </a:lnTo>
                  <a:lnTo>
                    <a:pt x="5775" y="8763"/>
                  </a:lnTo>
                  <a:lnTo>
                    <a:pt x="8344" y="8763"/>
                  </a:lnTo>
                  <a:cubicBezTo>
                    <a:pt x="7767" y="10106"/>
                    <a:pt x="6829" y="11001"/>
                    <a:pt x="5775" y="11102"/>
                  </a:cubicBezTo>
                  <a:cubicBezTo>
                    <a:pt x="6338" y="11087"/>
                    <a:pt x="6886" y="10986"/>
                    <a:pt x="7421" y="10799"/>
                  </a:cubicBezTo>
                  <a:cubicBezTo>
                    <a:pt x="8041" y="10236"/>
                    <a:pt x="8503" y="9543"/>
                    <a:pt x="8806" y="8763"/>
                  </a:cubicBezTo>
                  <a:lnTo>
                    <a:pt x="10106" y="8763"/>
                  </a:lnTo>
                  <a:cubicBezTo>
                    <a:pt x="10207" y="8619"/>
                    <a:pt x="10293" y="8474"/>
                    <a:pt x="10380" y="8330"/>
                  </a:cubicBezTo>
                  <a:lnTo>
                    <a:pt x="8965" y="8330"/>
                  </a:lnTo>
                  <a:cubicBezTo>
                    <a:pt x="9239" y="7507"/>
                    <a:pt x="9384" y="6641"/>
                    <a:pt x="9413" y="5775"/>
                  </a:cubicBezTo>
                  <a:lnTo>
                    <a:pt x="11116" y="5775"/>
                  </a:lnTo>
                  <a:lnTo>
                    <a:pt x="11116" y="5558"/>
                  </a:lnTo>
                  <a:lnTo>
                    <a:pt x="11116" y="5342"/>
                  </a:lnTo>
                  <a:lnTo>
                    <a:pt x="9413" y="5342"/>
                  </a:lnTo>
                  <a:cubicBezTo>
                    <a:pt x="9384" y="4461"/>
                    <a:pt x="9239" y="3595"/>
                    <a:pt x="8965" y="2772"/>
                  </a:cubicBezTo>
                  <a:lnTo>
                    <a:pt x="10380" y="2772"/>
                  </a:lnTo>
                  <a:cubicBezTo>
                    <a:pt x="10293" y="2628"/>
                    <a:pt x="10192" y="2484"/>
                    <a:pt x="10106" y="2339"/>
                  </a:cubicBezTo>
                  <a:lnTo>
                    <a:pt x="8806" y="2339"/>
                  </a:lnTo>
                  <a:cubicBezTo>
                    <a:pt x="8503" y="1574"/>
                    <a:pt x="8041" y="867"/>
                    <a:pt x="7421" y="318"/>
                  </a:cubicBezTo>
                  <a:cubicBezTo>
                    <a:pt x="6886" y="131"/>
                    <a:pt x="6338" y="15"/>
                    <a:pt x="5775" y="1"/>
                  </a:cubicBezTo>
                  <a:lnTo>
                    <a:pt x="5775" y="1"/>
                  </a:lnTo>
                  <a:cubicBezTo>
                    <a:pt x="6829" y="116"/>
                    <a:pt x="7767" y="1011"/>
                    <a:pt x="8344" y="2339"/>
                  </a:cubicBezTo>
                  <a:lnTo>
                    <a:pt x="5775" y="2339"/>
                  </a:lnTo>
                  <a:lnTo>
                    <a:pt x="5775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8" name="Google Shape;21218;p69"/>
            <p:cNvSpPr/>
            <p:nvPr/>
          </p:nvSpPr>
          <p:spPr>
            <a:xfrm>
              <a:off x="8052640" y="1981233"/>
              <a:ext cx="220258" cy="288024"/>
            </a:xfrm>
            <a:custGeom>
              <a:avLst/>
              <a:gdLst/>
              <a:ahLst/>
              <a:cxnLst/>
              <a:rect l="l" t="t" r="r" b="b"/>
              <a:pathLst>
                <a:path w="8402" h="10987" extrusionOk="0">
                  <a:moveTo>
                    <a:pt x="5356" y="8633"/>
                  </a:moveTo>
                  <a:lnTo>
                    <a:pt x="5356" y="10972"/>
                  </a:lnTo>
                  <a:cubicBezTo>
                    <a:pt x="4288" y="10871"/>
                    <a:pt x="3364" y="9961"/>
                    <a:pt x="2772" y="8633"/>
                  </a:cubicBezTo>
                  <a:close/>
                  <a:moveTo>
                    <a:pt x="4418" y="1"/>
                  </a:moveTo>
                  <a:lnTo>
                    <a:pt x="4418" y="1"/>
                  </a:lnTo>
                  <a:cubicBezTo>
                    <a:pt x="4172" y="44"/>
                    <a:pt x="3941" y="102"/>
                    <a:pt x="3696" y="188"/>
                  </a:cubicBezTo>
                  <a:cubicBezTo>
                    <a:pt x="3089" y="751"/>
                    <a:pt x="2613" y="1444"/>
                    <a:pt x="2310" y="2224"/>
                  </a:cubicBezTo>
                  <a:lnTo>
                    <a:pt x="1025" y="2224"/>
                  </a:lnTo>
                  <a:cubicBezTo>
                    <a:pt x="924" y="2368"/>
                    <a:pt x="838" y="2498"/>
                    <a:pt x="751" y="2657"/>
                  </a:cubicBezTo>
                  <a:lnTo>
                    <a:pt x="2151" y="2657"/>
                  </a:lnTo>
                  <a:cubicBezTo>
                    <a:pt x="1877" y="3480"/>
                    <a:pt x="1733" y="4346"/>
                    <a:pt x="1718" y="5212"/>
                  </a:cubicBezTo>
                  <a:lnTo>
                    <a:pt x="0" y="5212"/>
                  </a:lnTo>
                  <a:lnTo>
                    <a:pt x="0" y="5428"/>
                  </a:lnTo>
                  <a:lnTo>
                    <a:pt x="0" y="5645"/>
                  </a:lnTo>
                  <a:lnTo>
                    <a:pt x="1718" y="5645"/>
                  </a:lnTo>
                  <a:cubicBezTo>
                    <a:pt x="1733" y="6526"/>
                    <a:pt x="1877" y="7377"/>
                    <a:pt x="2151" y="8215"/>
                  </a:cubicBezTo>
                  <a:lnTo>
                    <a:pt x="765" y="8215"/>
                  </a:lnTo>
                  <a:cubicBezTo>
                    <a:pt x="838" y="8359"/>
                    <a:pt x="939" y="8503"/>
                    <a:pt x="1040" y="8648"/>
                  </a:cubicBezTo>
                  <a:lnTo>
                    <a:pt x="2324" y="8648"/>
                  </a:lnTo>
                  <a:cubicBezTo>
                    <a:pt x="2628" y="9413"/>
                    <a:pt x="3104" y="10120"/>
                    <a:pt x="3710" y="10669"/>
                  </a:cubicBezTo>
                  <a:cubicBezTo>
                    <a:pt x="4244" y="10856"/>
                    <a:pt x="4793" y="10972"/>
                    <a:pt x="5356" y="10986"/>
                  </a:cubicBezTo>
                  <a:lnTo>
                    <a:pt x="5789" y="10986"/>
                  </a:lnTo>
                  <a:cubicBezTo>
                    <a:pt x="6352" y="10972"/>
                    <a:pt x="6900" y="10856"/>
                    <a:pt x="7435" y="10669"/>
                  </a:cubicBezTo>
                  <a:cubicBezTo>
                    <a:pt x="7810" y="10337"/>
                    <a:pt x="8142" y="9932"/>
                    <a:pt x="8402" y="9499"/>
                  </a:cubicBezTo>
                  <a:lnTo>
                    <a:pt x="8344" y="9485"/>
                  </a:lnTo>
                  <a:cubicBezTo>
                    <a:pt x="8200" y="9485"/>
                    <a:pt x="8055" y="9485"/>
                    <a:pt x="7911" y="9470"/>
                  </a:cubicBezTo>
                  <a:cubicBezTo>
                    <a:pt x="7348" y="10337"/>
                    <a:pt x="6612" y="10885"/>
                    <a:pt x="5789" y="10972"/>
                  </a:cubicBezTo>
                  <a:lnTo>
                    <a:pt x="5789" y="8864"/>
                  </a:lnTo>
                  <a:cubicBezTo>
                    <a:pt x="5428" y="8676"/>
                    <a:pt x="5096" y="8460"/>
                    <a:pt x="4793" y="8200"/>
                  </a:cubicBezTo>
                  <a:lnTo>
                    <a:pt x="2613" y="8200"/>
                  </a:lnTo>
                  <a:cubicBezTo>
                    <a:pt x="2324" y="7377"/>
                    <a:pt x="2166" y="6511"/>
                    <a:pt x="2151" y="5645"/>
                  </a:cubicBezTo>
                  <a:lnTo>
                    <a:pt x="3046" y="5645"/>
                  </a:lnTo>
                  <a:cubicBezTo>
                    <a:pt x="3003" y="5501"/>
                    <a:pt x="2974" y="5356"/>
                    <a:pt x="2931" y="5212"/>
                  </a:cubicBezTo>
                  <a:lnTo>
                    <a:pt x="2151" y="5212"/>
                  </a:lnTo>
                  <a:cubicBezTo>
                    <a:pt x="2166" y="4331"/>
                    <a:pt x="2310" y="3465"/>
                    <a:pt x="2599" y="2642"/>
                  </a:cubicBezTo>
                  <a:lnTo>
                    <a:pt x="2931" y="2642"/>
                  </a:lnTo>
                  <a:cubicBezTo>
                    <a:pt x="2974" y="2498"/>
                    <a:pt x="3003" y="2354"/>
                    <a:pt x="3046" y="2224"/>
                  </a:cubicBezTo>
                  <a:lnTo>
                    <a:pt x="2772" y="2224"/>
                  </a:lnTo>
                  <a:cubicBezTo>
                    <a:pt x="3032" y="1574"/>
                    <a:pt x="3436" y="1011"/>
                    <a:pt x="3941" y="535"/>
                  </a:cubicBezTo>
                  <a:cubicBezTo>
                    <a:pt x="4086" y="347"/>
                    <a:pt x="4244" y="160"/>
                    <a:pt x="44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9" name="Google Shape;21219;p69"/>
            <p:cNvSpPr/>
            <p:nvPr/>
          </p:nvSpPr>
          <p:spPr>
            <a:xfrm>
              <a:off x="8097677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0" name="Google Shape;21220;p69"/>
            <p:cNvSpPr/>
            <p:nvPr/>
          </p:nvSpPr>
          <p:spPr>
            <a:xfrm>
              <a:off x="8096524" y="2201858"/>
              <a:ext cx="24642" cy="16961"/>
            </a:xfrm>
            <a:custGeom>
              <a:avLst/>
              <a:gdLst/>
              <a:ahLst/>
              <a:cxnLst/>
              <a:rect l="l" t="t" r="r" b="b"/>
              <a:pathLst>
                <a:path w="940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30" y="520"/>
                    <a:pt x="1" y="549"/>
                  </a:cubicBezTo>
                  <a:cubicBezTo>
                    <a:pt x="152" y="614"/>
                    <a:pt x="311" y="647"/>
                    <a:pt x="470" y="647"/>
                  </a:cubicBezTo>
                  <a:cubicBezTo>
                    <a:pt x="629" y="647"/>
                    <a:pt x="788" y="614"/>
                    <a:pt x="939" y="549"/>
                  </a:cubicBezTo>
                  <a:cubicBezTo>
                    <a:pt x="910" y="520"/>
                    <a:pt x="896" y="477"/>
                    <a:pt x="896" y="434"/>
                  </a:cubicBezTo>
                  <a:lnTo>
                    <a:pt x="8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1" name="Google Shape;21221;p69"/>
            <p:cNvSpPr/>
            <p:nvPr/>
          </p:nvSpPr>
          <p:spPr>
            <a:xfrm>
              <a:off x="8075342" y="2219658"/>
              <a:ext cx="67373" cy="83259"/>
            </a:xfrm>
            <a:custGeom>
              <a:avLst/>
              <a:gdLst/>
              <a:ahLst/>
              <a:cxnLst/>
              <a:rect l="l" t="t" r="r" b="b"/>
              <a:pathLst>
                <a:path w="2570" h="3176" extrusionOk="0">
                  <a:moveTo>
                    <a:pt x="621" y="0"/>
                  </a:moveTo>
                  <a:lnTo>
                    <a:pt x="231" y="188"/>
                  </a:lnTo>
                  <a:cubicBezTo>
                    <a:pt x="87" y="260"/>
                    <a:pt x="0" y="419"/>
                    <a:pt x="0" y="577"/>
                  </a:cubicBezTo>
                  <a:lnTo>
                    <a:pt x="0" y="1819"/>
                  </a:lnTo>
                  <a:cubicBezTo>
                    <a:pt x="0" y="2281"/>
                    <a:pt x="130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09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2" name="Google Shape;21222;p69"/>
            <p:cNvSpPr/>
            <p:nvPr/>
          </p:nvSpPr>
          <p:spPr>
            <a:xfrm>
              <a:off x="8086693" y="2302891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1"/>
                  </a:moveTo>
                  <a:lnTo>
                    <a:pt x="0" y="636"/>
                  </a:lnTo>
                  <a:cubicBezTo>
                    <a:pt x="0" y="751"/>
                    <a:pt x="102" y="853"/>
                    <a:pt x="217" y="853"/>
                  </a:cubicBezTo>
                  <a:lnTo>
                    <a:pt x="1502" y="853"/>
                  </a:lnTo>
                  <a:cubicBezTo>
                    <a:pt x="1617" y="853"/>
                    <a:pt x="1718" y="751"/>
                    <a:pt x="1718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3" name="Google Shape;21223;p69"/>
            <p:cNvSpPr/>
            <p:nvPr/>
          </p:nvSpPr>
          <p:spPr>
            <a:xfrm>
              <a:off x="8075342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73" y="1"/>
                  </a:moveTo>
                  <a:cubicBezTo>
                    <a:pt x="29" y="58"/>
                    <a:pt x="0" y="145"/>
                    <a:pt x="0" y="217"/>
                  </a:cubicBezTo>
                  <a:lnTo>
                    <a:pt x="0" y="1458"/>
                  </a:lnTo>
                  <a:cubicBezTo>
                    <a:pt x="0" y="1920"/>
                    <a:pt x="145" y="2382"/>
                    <a:pt x="405" y="2772"/>
                  </a:cubicBezTo>
                  <a:lnTo>
                    <a:pt x="433" y="2830"/>
                  </a:lnTo>
                  <a:lnTo>
                    <a:pt x="433" y="477"/>
                  </a:lnTo>
                  <a:cubicBezTo>
                    <a:pt x="433" y="347"/>
                    <a:pt x="376" y="217"/>
                    <a:pt x="260" y="145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4" name="Google Shape;21224;p69"/>
            <p:cNvSpPr/>
            <p:nvPr/>
          </p:nvSpPr>
          <p:spPr>
            <a:xfrm>
              <a:off x="8131337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2" y="1"/>
                  </a:moveTo>
                  <a:lnTo>
                    <a:pt x="174" y="145"/>
                  </a:lnTo>
                  <a:cubicBezTo>
                    <a:pt x="59" y="217"/>
                    <a:pt x="1" y="347"/>
                    <a:pt x="1" y="477"/>
                  </a:cubicBezTo>
                  <a:lnTo>
                    <a:pt x="1" y="2830"/>
                  </a:lnTo>
                  <a:lnTo>
                    <a:pt x="30" y="2772"/>
                  </a:lnTo>
                  <a:cubicBezTo>
                    <a:pt x="290" y="2382"/>
                    <a:pt x="434" y="1920"/>
                    <a:pt x="434" y="1458"/>
                  </a:cubicBezTo>
                  <a:lnTo>
                    <a:pt x="434" y="217"/>
                  </a:lnTo>
                  <a:cubicBezTo>
                    <a:pt x="419" y="145"/>
                    <a:pt x="405" y="58"/>
                    <a:pt x="36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5" name="Google Shape;21225;p69"/>
            <p:cNvSpPr/>
            <p:nvPr/>
          </p:nvSpPr>
          <p:spPr>
            <a:xfrm>
              <a:off x="8091621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1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8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26" y="4"/>
                    <a:pt x="1115" y="0"/>
                    <a:pt x="1106" y="0"/>
                  </a:cubicBezTo>
                  <a:cubicBezTo>
                    <a:pt x="1097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8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6" name="Google Shape;21226;p69"/>
            <p:cNvSpPr/>
            <p:nvPr/>
          </p:nvSpPr>
          <p:spPr>
            <a:xfrm>
              <a:off x="8105987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8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7" name="Google Shape;21227;p69"/>
            <p:cNvSpPr/>
            <p:nvPr/>
          </p:nvSpPr>
          <p:spPr>
            <a:xfrm>
              <a:off x="8086326" y="2156821"/>
              <a:ext cx="45037" cy="50752"/>
            </a:xfrm>
            <a:custGeom>
              <a:avLst/>
              <a:gdLst/>
              <a:ahLst/>
              <a:cxnLst/>
              <a:rect l="l" t="t" r="r" b="b"/>
              <a:pathLst>
                <a:path w="1718" h="1936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45"/>
                    <a:pt x="390" y="1935"/>
                    <a:pt x="866" y="1935"/>
                  </a:cubicBezTo>
                  <a:cubicBezTo>
                    <a:pt x="1328" y="1935"/>
                    <a:pt x="1718" y="1545"/>
                    <a:pt x="1718" y="1083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8" name="Google Shape;21228;p69"/>
            <p:cNvSpPr/>
            <p:nvPr/>
          </p:nvSpPr>
          <p:spPr>
            <a:xfrm>
              <a:off x="8086693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9" name="Google Shape;21229;p69"/>
            <p:cNvSpPr/>
            <p:nvPr/>
          </p:nvSpPr>
          <p:spPr>
            <a:xfrm>
              <a:off x="8086693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517" y="796"/>
                    <a:pt x="1033" y="869"/>
                    <a:pt x="1571" y="869"/>
                  </a:cubicBezTo>
                  <a:cubicBezTo>
                    <a:pt x="1620" y="869"/>
                    <a:pt x="1669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6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0" name="Google Shape;21230;p69"/>
            <p:cNvSpPr/>
            <p:nvPr/>
          </p:nvSpPr>
          <p:spPr>
            <a:xfrm>
              <a:off x="8086693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1" name="Google Shape;21231;p69"/>
            <p:cNvSpPr/>
            <p:nvPr/>
          </p:nvSpPr>
          <p:spPr>
            <a:xfrm>
              <a:off x="8187359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2" name="Google Shape;21232;p69"/>
            <p:cNvSpPr/>
            <p:nvPr/>
          </p:nvSpPr>
          <p:spPr>
            <a:xfrm>
              <a:off x="8186231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3" y="1"/>
                  </a:moveTo>
                  <a:lnTo>
                    <a:pt x="43" y="434"/>
                  </a:lnTo>
                  <a:cubicBezTo>
                    <a:pt x="43" y="477"/>
                    <a:pt x="29" y="520"/>
                    <a:pt x="0" y="549"/>
                  </a:cubicBezTo>
                  <a:cubicBezTo>
                    <a:pt x="152" y="614"/>
                    <a:pt x="310" y="647"/>
                    <a:pt x="469" y="647"/>
                  </a:cubicBezTo>
                  <a:cubicBezTo>
                    <a:pt x="628" y="647"/>
                    <a:pt x="787" y="614"/>
                    <a:pt x="938" y="549"/>
                  </a:cubicBezTo>
                  <a:cubicBezTo>
                    <a:pt x="909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3" name="Google Shape;21233;p69"/>
            <p:cNvSpPr/>
            <p:nvPr/>
          </p:nvSpPr>
          <p:spPr>
            <a:xfrm>
              <a:off x="8165023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1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10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4" name="Google Shape;21234;p69"/>
            <p:cNvSpPr/>
            <p:nvPr/>
          </p:nvSpPr>
          <p:spPr>
            <a:xfrm>
              <a:off x="8176374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7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5" name="Google Shape;21235;p69"/>
            <p:cNvSpPr/>
            <p:nvPr/>
          </p:nvSpPr>
          <p:spPr>
            <a:xfrm>
              <a:off x="8165023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8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0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0" y="1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6" name="Google Shape;21236;p69"/>
            <p:cNvSpPr/>
            <p:nvPr/>
          </p:nvSpPr>
          <p:spPr>
            <a:xfrm>
              <a:off x="822104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3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7" name="Google Shape;21237;p69"/>
            <p:cNvSpPr/>
            <p:nvPr/>
          </p:nvSpPr>
          <p:spPr>
            <a:xfrm>
              <a:off x="8181303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8" name="Google Shape;21238;p69"/>
            <p:cNvSpPr/>
            <p:nvPr/>
          </p:nvSpPr>
          <p:spPr>
            <a:xfrm>
              <a:off x="8195669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9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9" name="Google Shape;21239;p69"/>
            <p:cNvSpPr/>
            <p:nvPr/>
          </p:nvSpPr>
          <p:spPr>
            <a:xfrm>
              <a:off x="8176374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2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5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0" name="Google Shape;21240;p69"/>
            <p:cNvSpPr/>
            <p:nvPr/>
          </p:nvSpPr>
          <p:spPr>
            <a:xfrm>
              <a:off x="8176374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1" name="Google Shape;21241;p69"/>
            <p:cNvSpPr/>
            <p:nvPr/>
          </p:nvSpPr>
          <p:spPr>
            <a:xfrm>
              <a:off x="8176007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2" name="Google Shape;21242;p69"/>
            <p:cNvSpPr/>
            <p:nvPr/>
          </p:nvSpPr>
          <p:spPr>
            <a:xfrm>
              <a:off x="8176374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3" name="Google Shape;21243;p69"/>
            <p:cNvSpPr/>
            <p:nvPr/>
          </p:nvSpPr>
          <p:spPr>
            <a:xfrm>
              <a:off x="8277040" y="2201858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" y="1"/>
                  </a:moveTo>
                  <a:lnTo>
                    <a:pt x="1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4" name="Google Shape;21244;p69"/>
            <p:cNvSpPr/>
            <p:nvPr/>
          </p:nvSpPr>
          <p:spPr>
            <a:xfrm>
              <a:off x="8275913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29" y="520"/>
                    <a:pt x="0" y="549"/>
                  </a:cubicBezTo>
                  <a:cubicBezTo>
                    <a:pt x="152" y="614"/>
                    <a:pt x="311" y="647"/>
                    <a:pt x="469" y="647"/>
                  </a:cubicBezTo>
                  <a:cubicBezTo>
                    <a:pt x="628" y="647"/>
                    <a:pt x="787" y="614"/>
                    <a:pt x="939" y="549"/>
                  </a:cubicBezTo>
                  <a:cubicBezTo>
                    <a:pt x="910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5" name="Google Shape;21245;p69"/>
            <p:cNvSpPr/>
            <p:nvPr/>
          </p:nvSpPr>
          <p:spPr>
            <a:xfrm>
              <a:off x="8254705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2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1" y="3118"/>
                  </a:cubicBezTo>
                  <a:lnTo>
                    <a:pt x="434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8" y="163"/>
                    <a:pt x="1411" y="174"/>
                    <a:pt x="1310" y="174"/>
                  </a:cubicBezTo>
                  <a:cubicBezTo>
                    <a:pt x="1294" y="174"/>
                    <a:pt x="1286" y="173"/>
                    <a:pt x="1286" y="173"/>
                  </a:cubicBezTo>
                  <a:cubicBezTo>
                    <a:pt x="1286" y="173"/>
                    <a:pt x="780" y="173"/>
                    <a:pt x="622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6" name="Google Shape;21246;p69"/>
            <p:cNvSpPr/>
            <p:nvPr/>
          </p:nvSpPr>
          <p:spPr>
            <a:xfrm>
              <a:off x="8266056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8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7" name="Google Shape;21247;p69"/>
            <p:cNvSpPr/>
            <p:nvPr/>
          </p:nvSpPr>
          <p:spPr>
            <a:xfrm>
              <a:off x="825470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9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1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1" y="145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8" name="Google Shape;21248;p69"/>
            <p:cNvSpPr/>
            <p:nvPr/>
          </p:nvSpPr>
          <p:spPr>
            <a:xfrm>
              <a:off x="8310726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4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9" name="Google Shape;21249;p69"/>
            <p:cNvSpPr/>
            <p:nvPr/>
          </p:nvSpPr>
          <p:spPr>
            <a:xfrm>
              <a:off x="8270984" y="2213314"/>
              <a:ext cx="34473" cy="89603"/>
            </a:xfrm>
            <a:custGeom>
              <a:avLst/>
              <a:gdLst/>
              <a:ahLst/>
              <a:cxnLst/>
              <a:rect l="l" t="t" r="r" b="b"/>
              <a:pathLst>
                <a:path w="1315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1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4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6" y="3418"/>
                  </a:lnTo>
                  <a:lnTo>
                    <a:pt x="766" y="516"/>
                  </a:lnTo>
                  <a:lnTo>
                    <a:pt x="896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10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5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0" name="Google Shape;21250;p69"/>
            <p:cNvSpPr/>
            <p:nvPr/>
          </p:nvSpPr>
          <p:spPr>
            <a:xfrm>
              <a:off x="8285376" y="2313875"/>
              <a:ext cx="5689" cy="11377"/>
            </a:xfrm>
            <a:custGeom>
              <a:avLst/>
              <a:gdLst/>
              <a:ahLst/>
              <a:cxnLst/>
              <a:rect l="l" t="t" r="r" b="b"/>
              <a:pathLst>
                <a:path w="217" h="434" extrusionOk="0">
                  <a:moveTo>
                    <a:pt x="116" y="0"/>
                  </a:moveTo>
                  <a:cubicBezTo>
                    <a:pt x="58" y="0"/>
                    <a:pt x="0" y="58"/>
                    <a:pt x="0" y="116"/>
                  </a:cubicBezTo>
                  <a:lnTo>
                    <a:pt x="0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3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1" name="Google Shape;21251;p69"/>
            <p:cNvSpPr/>
            <p:nvPr/>
          </p:nvSpPr>
          <p:spPr>
            <a:xfrm>
              <a:off x="8266056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3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6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2" name="Google Shape;21252;p69"/>
            <p:cNvSpPr/>
            <p:nvPr/>
          </p:nvSpPr>
          <p:spPr>
            <a:xfrm>
              <a:off x="8266056" y="2156821"/>
              <a:ext cx="31065" cy="50569"/>
            </a:xfrm>
            <a:custGeom>
              <a:avLst/>
              <a:gdLst/>
              <a:ahLst/>
              <a:cxnLst/>
              <a:rect l="l" t="t" r="r" b="b"/>
              <a:pathLst>
                <a:path w="1185" h="1929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403" y="1929"/>
                    <a:pt x="854" y="1929"/>
                  </a:cubicBezTo>
                  <a:cubicBezTo>
                    <a:pt x="963" y="1929"/>
                    <a:pt x="1075" y="1908"/>
                    <a:pt x="1185" y="1863"/>
                  </a:cubicBezTo>
                  <a:cubicBezTo>
                    <a:pt x="853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3" name="Google Shape;21253;p69"/>
            <p:cNvSpPr/>
            <p:nvPr/>
          </p:nvSpPr>
          <p:spPr>
            <a:xfrm>
              <a:off x="8265689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4" name="Google Shape;21254;p69"/>
            <p:cNvSpPr/>
            <p:nvPr/>
          </p:nvSpPr>
          <p:spPr>
            <a:xfrm>
              <a:off x="8266056" y="2156821"/>
              <a:ext cx="31065" cy="20474"/>
            </a:xfrm>
            <a:custGeom>
              <a:avLst/>
              <a:gdLst/>
              <a:ahLst/>
              <a:cxnLst/>
              <a:rect l="l" t="t" r="r" b="b"/>
              <a:pathLst>
                <a:path w="1185" h="78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217" y="708"/>
                    <a:pt x="420" y="751"/>
                    <a:pt x="650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55" name="Google Shape;21255;p69"/>
          <p:cNvGrpSpPr/>
          <p:nvPr/>
        </p:nvGrpSpPr>
        <p:grpSpPr>
          <a:xfrm>
            <a:off x="5627674" y="2444819"/>
            <a:ext cx="345147" cy="342630"/>
            <a:chOff x="5627674" y="2444819"/>
            <a:chExt cx="345147" cy="342630"/>
          </a:xfrm>
        </p:grpSpPr>
        <p:sp>
          <p:nvSpPr>
            <p:cNvPr id="21256" name="Google Shape;21256;p69"/>
            <p:cNvSpPr/>
            <p:nvPr/>
          </p:nvSpPr>
          <p:spPr>
            <a:xfrm>
              <a:off x="5755210" y="2444819"/>
              <a:ext cx="217611" cy="217978"/>
            </a:xfrm>
            <a:custGeom>
              <a:avLst/>
              <a:gdLst/>
              <a:ahLst/>
              <a:cxnLst/>
              <a:rect l="l" t="t" r="r" b="b"/>
              <a:pathLst>
                <a:path w="8301" h="8315" extrusionOk="0">
                  <a:moveTo>
                    <a:pt x="4144" y="0"/>
                  </a:moveTo>
                  <a:cubicBezTo>
                    <a:pt x="1848" y="0"/>
                    <a:pt x="1" y="1473"/>
                    <a:pt x="1" y="3291"/>
                  </a:cubicBezTo>
                  <a:cubicBezTo>
                    <a:pt x="1" y="4923"/>
                    <a:pt x="1473" y="6265"/>
                    <a:pt x="3422" y="6539"/>
                  </a:cubicBezTo>
                  <a:cubicBezTo>
                    <a:pt x="3537" y="7189"/>
                    <a:pt x="3321" y="7853"/>
                    <a:pt x="2859" y="8315"/>
                  </a:cubicBezTo>
                  <a:cubicBezTo>
                    <a:pt x="3884" y="8315"/>
                    <a:pt x="4735" y="7550"/>
                    <a:pt x="4865" y="6539"/>
                  </a:cubicBezTo>
                  <a:cubicBezTo>
                    <a:pt x="6814" y="6265"/>
                    <a:pt x="8301" y="4923"/>
                    <a:pt x="8301" y="3291"/>
                  </a:cubicBezTo>
                  <a:cubicBezTo>
                    <a:pt x="8301" y="1473"/>
                    <a:pt x="6439" y="0"/>
                    <a:pt x="4144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7" name="Google Shape;21257;p69"/>
            <p:cNvSpPr/>
            <p:nvPr/>
          </p:nvSpPr>
          <p:spPr>
            <a:xfrm>
              <a:off x="5818021" y="2523516"/>
              <a:ext cx="15545" cy="15178"/>
            </a:xfrm>
            <a:custGeom>
              <a:avLst/>
              <a:gdLst/>
              <a:ahLst/>
              <a:cxnLst/>
              <a:rect l="l" t="t" r="r" b="b"/>
              <a:pathLst>
                <a:path w="593" h="579" extrusionOk="0">
                  <a:moveTo>
                    <a:pt x="290" y="1"/>
                  </a:moveTo>
                  <a:cubicBezTo>
                    <a:pt x="131" y="1"/>
                    <a:pt x="1" y="131"/>
                    <a:pt x="1" y="289"/>
                  </a:cubicBezTo>
                  <a:cubicBezTo>
                    <a:pt x="1" y="448"/>
                    <a:pt x="131" y="578"/>
                    <a:pt x="290" y="578"/>
                  </a:cubicBezTo>
                  <a:cubicBezTo>
                    <a:pt x="448" y="578"/>
                    <a:pt x="593" y="448"/>
                    <a:pt x="593" y="289"/>
                  </a:cubicBezTo>
                  <a:cubicBezTo>
                    <a:pt x="593" y="131"/>
                    <a:pt x="448" y="1"/>
                    <a:pt x="29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8" name="Google Shape;21258;p69"/>
            <p:cNvSpPr/>
            <p:nvPr/>
          </p:nvSpPr>
          <p:spPr>
            <a:xfrm>
              <a:off x="5894857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9" name="Google Shape;21259;p69"/>
            <p:cNvSpPr/>
            <p:nvPr/>
          </p:nvSpPr>
          <p:spPr>
            <a:xfrm>
              <a:off x="5856635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0" name="Google Shape;21260;p69"/>
            <p:cNvSpPr/>
            <p:nvPr/>
          </p:nvSpPr>
          <p:spPr>
            <a:xfrm>
              <a:off x="5627674" y="2523149"/>
              <a:ext cx="266816" cy="264300"/>
            </a:xfrm>
            <a:custGeom>
              <a:avLst/>
              <a:gdLst/>
              <a:ahLst/>
              <a:cxnLst/>
              <a:rect l="l" t="t" r="r" b="b"/>
              <a:pathLst>
                <a:path w="10178" h="10082" extrusionOk="0">
                  <a:moveTo>
                    <a:pt x="1358" y="0"/>
                  </a:moveTo>
                  <a:cubicBezTo>
                    <a:pt x="1358" y="0"/>
                    <a:pt x="188" y="1083"/>
                    <a:pt x="102" y="1935"/>
                  </a:cubicBezTo>
                  <a:cubicBezTo>
                    <a:pt x="1" y="3075"/>
                    <a:pt x="1213" y="5154"/>
                    <a:pt x="3119" y="7059"/>
                  </a:cubicBezTo>
                  <a:cubicBezTo>
                    <a:pt x="4950" y="8891"/>
                    <a:pt x="6942" y="10082"/>
                    <a:pt x="8107" y="10082"/>
                  </a:cubicBezTo>
                  <a:cubicBezTo>
                    <a:pt x="8154" y="10082"/>
                    <a:pt x="8199" y="10080"/>
                    <a:pt x="8243" y="10076"/>
                  </a:cubicBezTo>
                  <a:cubicBezTo>
                    <a:pt x="9110" y="9990"/>
                    <a:pt x="10178" y="8820"/>
                    <a:pt x="10178" y="8820"/>
                  </a:cubicBezTo>
                  <a:cubicBezTo>
                    <a:pt x="9817" y="8373"/>
                    <a:pt x="9442" y="7940"/>
                    <a:pt x="9037" y="7521"/>
                  </a:cubicBezTo>
                  <a:cubicBezTo>
                    <a:pt x="8619" y="7117"/>
                    <a:pt x="8186" y="6727"/>
                    <a:pt x="7738" y="6366"/>
                  </a:cubicBezTo>
                  <a:lnTo>
                    <a:pt x="6757" y="7348"/>
                  </a:lnTo>
                  <a:lnTo>
                    <a:pt x="2830" y="3421"/>
                  </a:lnTo>
                  <a:lnTo>
                    <a:pt x="3812" y="2454"/>
                  </a:lnTo>
                  <a:cubicBezTo>
                    <a:pt x="3090" y="1545"/>
                    <a:pt x="2267" y="708"/>
                    <a:pt x="1358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61" name="Google Shape;21261;p69"/>
          <p:cNvGrpSpPr/>
          <p:nvPr/>
        </p:nvGrpSpPr>
        <p:grpSpPr>
          <a:xfrm>
            <a:off x="4653996" y="2440257"/>
            <a:ext cx="396607" cy="348555"/>
            <a:chOff x="4653996" y="2440257"/>
            <a:chExt cx="396607" cy="348555"/>
          </a:xfrm>
        </p:grpSpPr>
        <p:sp>
          <p:nvSpPr>
            <p:cNvPr id="21262" name="Google Shape;21262;p69"/>
            <p:cNvSpPr/>
            <p:nvPr/>
          </p:nvSpPr>
          <p:spPr>
            <a:xfrm>
              <a:off x="4670643" y="2520108"/>
              <a:ext cx="363707" cy="250930"/>
            </a:xfrm>
            <a:custGeom>
              <a:avLst/>
              <a:gdLst/>
              <a:ahLst/>
              <a:cxnLst/>
              <a:rect l="l" t="t" r="r" b="b"/>
              <a:pathLst>
                <a:path w="13874" h="9572" extrusionOk="0">
                  <a:moveTo>
                    <a:pt x="1314" y="1"/>
                  </a:moveTo>
                  <a:cubicBezTo>
                    <a:pt x="592" y="1"/>
                    <a:pt x="1" y="593"/>
                    <a:pt x="1" y="1314"/>
                  </a:cubicBezTo>
                  <a:lnTo>
                    <a:pt x="1" y="9326"/>
                  </a:lnTo>
                  <a:lnTo>
                    <a:pt x="1" y="9355"/>
                  </a:lnTo>
                  <a:cubicBezTo>
                    <a:pt x="1" y="9470"/>
                    <a:pt x="102" y="9571"/>
                    <a:pt x="217" y="9571"/>
                  </a:cubicBezTo>
                  <a:lnTo>
                    <a:pt x="13642" y="9571"/>
                  </a:lnTo>
                  <a:cubicBezTo>
                    <a:pt x="13772" y="9571"/>
                    <a:pt x="13859" y="9470"/>
                    <a:pt x="13873" y="9355"/>
                  </a:cubicBezTo>
                  <a:lnTo>
                    <a:pt x="13873" y="9326"/>
                  </a:lnTo>
                  <a:lnTo>
                    <a:pt x="13873" y="1329"/>
                  </a:lnTo>
                  <a:cubicBezTo>
                    <a:pt x="13873" y="593"/>
                    <a:pt x="13281" y="1"/>
                    <a:pt x="12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3" name="Google Shape;21263;p69"/>
            <p:cNvSpPr/>
            <p:nvPr/>
          </p:nvSpPr>
          <p:spPr>
            <a:xfrm>
              <a:off x="4981710" y="2520108"/>
              <a:ext cx="52640" cy="250930"/>
            </a:xfrm>
            <a:custGeom>
              <a:avLst/>
              <a:gdLst/>
              <a:ahLst/>
              <a:cxnLst/>
              <a:rect l="l" t="t" r="r" b="b"/>
              <a:pathLst>
                <a:path w="2008" h="9572" extrusionOk="0">
                  <a:moveTo>
                    <a:pt x="0" y="1"/>
                  </a:moveTo>
                  <a:cubicBezTo>
                    <a:pt x="737" y="1"/>
                    <a:pt x="1314" y="593"/>
                    <a:pt x="1329" y="1314"/>
                  </a:cubicBezTo>
                  <a:lnTo>
                    <a:pt x="1329" y="9326"/>
                  </a:lnTo>
                  <a:lnTo>
                    <a:pt x="1329" y="9355"/>
                  </a:lnTo>
                  <a:cubicBezTo>
                    <a:pt x="1314" y="9470"/>
                    <a:pt x="1213" y="9571"/>
                    <a:pt x="1098" y="9571"/>
                  </a:cubicBezTo>
                  <a:lnTo>
                    <a:pt x="1776" y="9571"/>
                  </a:lnTo>
                  <a:cubicBezTo>
                    <a:pt x="1906" y="9571"/>
                    <a:pt x="1993" y="9470"/>
                    <a:pt x="2007" y="9355"/>
                  </a:cubicBezTo>
                  <a:lnTo>
                    <a:pt x="2007" y="9326"/>
                  </a:lnTo>
                  <a:lnTo>
                    <a:pt x="2007" y="1329"/>
                  </a:lnTo>
                  <a:cubicBezTo>
                    <a:pt x="2007" y="593"/>
                    <a:pt x="1415" y="1"/>
                    <a:pt x="679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4" name="Google Shape;21264;p69"/>
            <p:cNvSpPr/>
            <p:nvPr/>
          </p:nvSpPr>
          <p:spPr>
            <a:xfrm>
              <a:off x="4694865" y="2544724"/>
              <a:ext cx="314108" cy="226681"/>
            </a:xfrm>
            <a:custGeom>
              <a:avLst/>
              <a:gdLst/>
              <a:ahLst/>
              <a:cxnLst/>
              <a:rect l="l" t="t" r="r" b="b"/>
              <a:pathLst>
                <a:path w="11982" h="8647" extrusionOk="0">
                  <a:moveTo>
                    <a:pt x="390" y="0"/>
                  </a:moveTo>
                  <a:cubicBezTo>
                    <a:pt x="188" y="0"/>
                    <a:pt x="15" y="173"/>
                    <a:pt x="15" y="390"/>
                  </a:cubicBezTo>
                  <a:lnTo>
                    <a:pt x="15" y="8387"/>
                  </a:lnTo>
                  <a:cubicBezTo>
                    <a:pt x="0" y="8416"/>
                    <a:pt x="0" y="8430"/>
                    <a:pt x="15" y="8459"/>
                  </a:cubicBezTo>
                  <a:cubicBezTo>
                    <a:pt x="29" y="8560"/>
                    <a:pt x="116" y="8647"/>
                    <a:pt x="231" y="8647"/>
                  </a:cubicBezTo>
                  <a:lnTo>
                    <a:pt x="11765" y="8647"/>
                  </a:lnTo>
                  <a:cubicBezTo>
                    <a:pt x="11866" y="8647"/>
                    <a:pt x="11967" y="8560"/>
                    <a:pt x="11982" y="8459"/>
                  </a:cubicBezTo>
                  <a:cubicBezTo>
                    <a:pt x="11982" y="8430"/>
                    <a:pt x="11982" y="8416"/>
                    <a:pt x="11982" y="8387"/>
                  </a:cubicBezTo>
                  <a:lnTo>
                    <a:pt x="11982" y="390"/>
                  </a:lnTo>
                  <a:cubicBezTo>
                    <a:pt x="11982" y="188"/>
                    <a:pt x="11823" y="14"/>
                    <a:pt x="11621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5" name="Google Shape;21265;p69"/>
            <p:cNvSpPr/>
            <p:nvPr/>
          </p:nvSpPr>
          <p:spPr>
            <a:xfrm>
              <a:off x="4981710" y="2544724"/>
              <a:ext cx="28024" cy="226314"/>
            </a:xfrm>
            <a:custGeom>
              <a:avLst/>
              <a:gdLst/>
              <a:ahLst/>
              <a:cxnLst/>
              <a:rect l="l" t="t" r="r" b="b"/>
              <a:pathLst>
                <a:path w="1069" h="8633" extrusionOk="0">
                  <a:moveTo>
                    <a:pt x="0" y="0"/>
                  </a:moveTo>
                  <a:cubicBezTo>
                    <a:pt x="217" y="0"/>
                    <a:pt x="376" y="173"/>
                    <a:pt x="376" y="375"/>
                  </a:cubicBezTo>
                  <a:lnTo>
                    <a:pt x="376" y="8387"/>
                  </a:lnTo>
                  <a:cubicBezTo>
                    <a:pt x="390" y="8416"/>
                    <a:pt x="390" y="8430"/>
                    <a:pt x="376" y="8459"/>
                  </a:cubicBezTo>
                  <a:cubicBezTo>
                    <a:pt x="361" y="8560"/>
                    <a:pt x="275" y="8632"/>
                    <a:pt x="159" y="8632"/>
                  </a:cubicBezTo>
                  <a:lnTo>
                    <a:pt x="838" y="8632"/>
                  </a:lnTo>
                  <a:cubicBezTo>
                    <a:pt x="953" y="8632"/>
                    <a:pt x="1040" y="8560"/>
                    <a:pt x="1069" y="8459"/>
                  </a:cubicBezTo>
                  <a:cubicBezTo>
                    <a:pt x="1069" y="8430"/>
                    <a:pt x="1069" y="8416"/>
                    <a:pt x="1069" y="8387"/>
                  </a:cubicBezTo>
                  <a:lnTo>
                    <a:pt x="1069" y="390"/>
                  </a:lnTo>
                  <a:cubicBezTo>
                    <a:pt x="1054" y="173"/>
                    <a:pt x="895" y="0"/>
                    <a:pt x="679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6" name="Google Shape;21266;p69"/>
            <p:cNvSpPr/>
            <p:nvPr/>
          </p:nvSpPr>
          <p:spPr>
            <a:xfrm>
              <a:off x="4775476" y="2618493"/>
              <a:ext cx="69260" cy="30409"/>
            </a:xfrm>
            <a:custGeom>
              <a:avLst/>
              <a:gdLst/>
              <a:ahLst/>
              <a:cxnLst/>
              <a:rect l="l" t="t" r="r" b="b"/>
              <a:pathLst>
                <a:path w="2642" h="1160" extrusionOk="0">
                  <a:moveTo>
                    <a:pt x="996" y="1"/>
                  </a:moveTo>
                  <a:cubicBezTo>
                    <a:pt x="938" y="1"/>
                    <a:pt x="881" y="15"/>
                    <a:pt x="837" y="59"/>
                  </a:cubicBezTo>
                  <a:lnTo>
                    <a:pt x="145" y="780"/>
                  </a:lnTo>
                  <a:cubicBezTo>
                    <a:pt x="0" y="925"/>
                    <a:pt x="101" y="1156"/>
                    <a:pt x="303" y="1156"/>
                  </a:cubicBezTo>
                  <a:cubicBezTo>
                    <a:pt x="314" y="1158"/>
                    <a:pt x="324" y="1160"/>
                    <a:pt x="334" y="1160"/>
                  </a:cubicBezTo>
                  <a:cubicBezTo>
                    <a:pt x="381" y="1160"/>
                    <a:pt x="426" y="1134"/>
                    <a:pt x="462" y="1098"/>
                  </a:cubicBezTo>
                  <a:lnTo>
                    <a:pt x="1097" y="434"/>
                  </a:lnTo>
                  <a:lnTo>
                    <a:pt x="2339" y="448"/>
                  </a:lnTo>
                  <a:cubicBezTo>
                    <a:pt x="2642" y="448"/>
                    <a:pt x="2642" y="1"/>
                    <a:pt x="233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7" name="Google Shape;21267;p69"/>
            <p:cNvSpPr/>
            <p:nvPr/>
          </p:nvSpPr>
          <p:spPr>
            <a:xfrm>
              <a:off x="4775476" y="2643476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1"/>
                  </a:moveTo>
                  <a:cubicBezTo>
                    <a:pt x="938" y="1"/>
                    <a:pt x="881" y="30"/>
                    <a:pt x="837" y="73"/>
                  </a:cubicBezTo>
                  <a:lnTo>
                    <a:pt x="145" y="795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3"/>
                  </a:lnTo>
                  <a:cubicBezTo>
                    <a:pt x="2642" y="463"/>
                    <a:pt x="2642" y="15"/>
                    <a:pt x="2339" y="15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8" name="Google Shape;21268;p69"/>
            <p:cNvSpPr/>
            <p:nvPr/>
          </p:nvSpPr>
          <p:spPr>
            <a:xfrm>
              <a:off x="4775476" y="2668459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0"/>
                  </a:moveTo>
                  <a:cubicBezTo>
                    <a:pt x="938" y="0"/>
                    <a:pt x="881" y="29"/>
                    <a:pt x="837" y="73"/>
                  </a:cubicBezTo>
                  <a:lnTo>
                    <a:pt x="145" y="794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2"/>
                  </a:lnTo>
                  <a:cubicBezTo>
                    <a:pt x="2642" y="462"/>
                    <a:pt x="2642" y="15"/>
                    <a:pt x="2339" y="15"/>
                  </a:cubicBezTo>
                  <a:lnTo>
                    <a:pt x="996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9" name="Google Shape;21269;p69"/>
            <p:cNvSpPr/>
            <p:nvPr/>
          </p:nvSpPr>
          <p:spPr>
            <a:xfrm>
              <a:off x="4860229" y="261812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62"/>
                    <a:pt x="304" y="462"/>
                  </a:cubicBezTo>
                  <a:lnTo>
                    <a:pt x="1545" y="448"/>
                  </a:lnTo>
                  <a:lnTo>
                    <a:pt x="2180" y="1112"/>
                  </a:lnTo>
                  <a:cubicBezTo>
                    <a:pt x="2224" y="1155"/>
                    <a:pt x="2282" y="1170"/>
                    <a:pt x="2339" y="1170"/>
                  </a:cubicBezTo>
                  <a:cubicBezTo>
                    <a:pt x="2541" y="1170"/>
                    <a:pt x="2628" y="939"/>
                    <a:pt x="2498" y="794"/>
                  </a:cubicBezTo>
                  <a:lnTo>
                    <a:pt x="1805" y="73"/>
                  </a:lnTo>
                  <a:cubicBezTo>
                    <a:pt x="1762" y="29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0" name="Google Shape;21270;p69"/>
            <p:cNvSpPr/>
            <p:nvPr/>
          </p:nvSpPr>
          <p:spPr>
            <a:xfrm>
              <a:off x="4860229" y="264347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48"/>
                    <a:pt x="304" y="448"/>
                  </a:cubicBezTo>
                  <a:lnTo>
                    <a:pt x="1545" y="448"/>
                  </a:lnTo>
                  <a:lnTo>
                    <a:pt x="2180" y="1098"/>
                  </a:lnTo>
                  <a:cubicBezTo>
                    <a:pt x="2224" y="1141"/>
                    <a:pt x="2282" y="1170"/>
                    <a:pt x="2339" y="1170"/>
                  </a:cubicBezTo>
                  <a:cubicBezTo>
                    <a:pt x="2541" y="1170"/>
                    <a:pt x="2628" y="925"/>
                    <a:pt x="2498" y="795"/>
                  </a:cubicBezTo>
                  <a:lnTo>
                    <a:pt x="1805" y="73"/>
                  </a:lnTo>
                  <a:cubicBezTo>
                    <a:pt x="1762" y="15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1" name="Google Shape;21271;p69"/>
            <p:cNvSpPr/>
            <p:nvPr/>
          </p:nvSpPr>
          <p:spPr>
            <a:xfrm>
              <a:off x="4860229" y="2668354"/>
              <a:ext cx="68893" cy="30776"/>
            </a:xfrm>
            <a:custGeom>
              <a:avLst/>
              <a:gdLst/>
              <a:ahLst/>
              <a:cxnLst/>
              <a:rect l="l" t="t" r="r" b="b"/>
              <a:pathLst>
                <a:path w="2628" h="1174" extrusionOk="0">
                  <a:moveTo>
                    <a:pt x="1677" y="1"/>
                  </a:moveTo>
                  <a:cubicBezTo>
                    <a:pt x="1667" y="1"/>
                    <a:pt x="1657" y="2"/>
                    <a:pt x="1646" y="4"/>
                  </a:cubicBezTo>
                  <a:lnTo>
                    <a:pt x="304" y="19"/>
                  </a:lnTo>
                  <a:cubicBezTo>
                    <a:pt x="1" y="19"/>
                    <a:pt x="1" y="466"/>
                    <a:pt x="304" y="466"/>
                  </a:cubicBezTo>
                  <a:lnTo>
                    <a:pt x="1545" y="452"/>
                  </a:lnTo>
                  <a:lnTo>
                    <a:pt x="2180" y="1102"/>
                  </a:lnTo>
                  <a:cubicBezTo>
                    <a:pt x="2224" y="1145"/>
                    <a:pt x="2282" y="1174"/>
                    <a:pt x="2339" y="1174"/>
                  </a:cubicBezTo>
                  <a:lnTo>
                    <a:pt x="2339" y="1159"/>
                  </a:lnTo>
                  <a:cubicBezTo>
                    <a:pt x="2527" y="1159"/>
                    <a:pt x="2628" y="928"/>
                    <a:pt x="2498" y="784"/>
                  </a:cubicBezTo>
                  <a:lnTo>
                    <a:pt x="1805" y="62"/>
                  </a:lnTo>
                  <a:cubicBezTo>
                    <a:pt x="1770" y="27"/>
                    <a:pt x="1724" y="1"/>
                    <a:pt x="1677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2" name="Google Shape;21272;p69"/>
            <p:cNvSpPr/>
            <p:nvPr/>
          </p:nvSpPr>
          <p:spPr>
            <a:xfrm>
              <a:off x="4825049" y="2584440"/>
              <a:ext cx="54894" cy="33712"/>
            </a:xfrm>
            <a:custGeom>
              <a:avLst/>
              <a:gdLst/>
              <a:ahLst/>
              <a:cxnLst/>
              <a:rect l="l" t="t" r="r" b="b"/>
              <a:pathLst>
                <a:path w="2094" h="1286" extrusionOk="0">
                  <a:moveTo>
                    <a:pt x="1054" y="1"/>
                  </a:moveTo>
                  <a:cubicBezTo>
                    <a:pt x="477" y="1"/>
                    <a:pt x="0" y="477"/>
                    <a:pt x="0" y="1055"/>
                  </a:cubicBezTo>
                  <a:cubicBezTo>
                    <a:pt x="0" y="1184"/>
                    <a:pt x="101" y="1286"/>
                    <a:pt x="231" y="1286"/>
                  </a:cubicBezTo>
                  <a:lnTo>
                    <a:pt x="1877" y="1286"/>
                  </a:lnTo>
                  <a:cubicBezTo>
                    <a:pt x="1992" y="1286"/>
                    <a:pt x="2093" y="1184"/>
                    <a:pt x="2093" y="1069"/>
                  </a:cubicBezTo>
                  <a:lnTo>
                    <a:pt x="2093" y="1055"/>
                  </a:lnTo>
                  <a:cubicBezTo>
                    <a:pt x="2093" y="477"/>
                    <a:pt x="1617" y="1"/>
                    <a:pt x="1054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3" name="Google Shape;21273;p69"/>
            <p:cNvSpPr/>
            <p:nvPr/>
          </p:nvSpPr>
          <p:spPr>
            <a:xfrm>
              <a:off x="4843216" y="2584440"/>
              <a:ext cx="36727" cy="33712"/>
            </a:xfrm>
            <a:custGeom>
              <a:avLst/>
              <a:gdLst/>
              <a:ahLst/>
              <a:cxnLst/>
              <a:rect l="l" t="t" r="r" b="b"/>
              <a:pathLst>
                <a:path w="1401" h="1286" extrusionOk="0">
                  <a:moveTo>
                    <a:pt x="361" y="1"/>
                  </a:moveTo>
                  <a:cubicBezTo>
                    <a:pt x="231" y="1"/>
                    <a:pt x="116" y="30"/>
                    <a:pt x="0" y="73"/>
                  </a:cubicBezTo>
                  <a:cubicBezTo>
                    <a:pt x="404" y="217"/>
                    <a:pt x="679" y="607"/>
                    <a:pt x="679" y="1055"/>
                  </a:cubicBezTo>
                  <a:lnTo>
                    <a:pt x="679" y="1069"/>
                  </a:lnTo>
                  <a:cubicBezTo>
                    <a:pt x="679" y="1184"/>
                    <a:pt x="578" y="1286"/>
                    <a:pt x="462" y="1286"/>
                  </a:cubicBezTo>
                  <a:lnTo>
                    <a:pt x="1169" y="1286"/>
                  </a:lnTo>
                  <a:cubicBezTo>
                    <a:pt x="1285" y="1286"/>
                    <a:pt x="1386" y="1184"/>
                    <a:pt x="1400" y="1069"/>
                  </a:cubicBezTo>
                  <a:lnTo>
                    <a:pt x="1400" y="1055"/>
                  </a:lnTo>
                  <a:cubicBezTo>
                    <a:pt x="1386" y="477"/>
                    <a:pt x="924" y="15"/>
                    <a:pt x="36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4" name="Google Shape;21274;p69"/>
            <p:cNvSpPr/>
            <p:nvPr/>
          </p:nvSpPr>
          <p:spPr>
            <a:xfrm>
              <a:off x="4809897" y="2606775"/>
              <a:ext cx="85173" cy="95763"/>
            </a:xfrm>
            <a:custGeom>
              <a:avLst/>
              <a:gdLst/>
              <a:ahLst/>
              <a:cxnLst/>
              <a:rect l="l" t="t" r="r" b="b"/>
              <a:pathLst>
                <a:path w="3249" h="3653" extrusionOk="0">
                  <a:moveTo>
                    <a:pt x="766" y="0"/>
                  </a:moveTo>
                  <a:cubicBezTo>
                    <a:pt x="362" y="0"/>
                    <a:pt x="44" y="318"/>
                    <a:pt x="44" y="722"/>
                  </a:cubicBezTo>
                  <a:lnTo>
                    <a:pt x="44" y="2007"/>
                  </a:lnTo>
                  <a:cubicBezTo>
                    <a:pt x="1" y="2902"/>
                    <a:pt x="723" y="3653"/>
                    <a:pt x="1632" y="3653"/>
                  </a:cubicBezTo>
                  <a:cubicBezTo>
                    <a:pt x="2527" y="3653"/>
                    <a:pt x="3249" y="2902"/>
                    <a:pt x="3220" y="2007"/>
                  </a:cubicBezTo>
                  <a:lnTo>
                    <a:pt x="3220" y="722"/>
                  </a:lnTo>
                  <a:cubicBezTo>
                    <a:pt x="3220" y="318"/>
                    <a:pt x="2902" y="0"/>
                    <a:pt x="2498" y="0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5" name="Google Shape;21275;p69"/>
            <p:cNvSpPr/>
            <p:nvPr/>
          </p:nvSpPr>
          <p:spPr>
            <a:xfrm>
              <a:off x="4843216" y="2606775"/>
              <a:ext cx="51093" cy="94217"/>
            </a:xfrm>
            <a:custGeom>
              <a:avLst/>
              <a:gdLst/>
              <a:ahLst/>
              <a:cxnLst/>
              <a:rect l="l" t="t" r="r" b="b"/>
              <a:pathLst>
                <a:path w="1949" h="3594" extrusionOk="0">
                  <a:moveTo>
                    <a:pt x="520" y="0"/>
                  </a:moveTo>
                  <a:cubicBezTo>
                    <a:pt x="924" y="0"/>
                    <a:pt x="1242" y="318"/>
                    <a:pt x="1242" y="722"/>
                  </a:cubicBezTo>
                  <a:lnTo>
                    <a:pt x="1242" y="2007"/>
                  </a:lnTo>
                  <a:cubicBezTo>
                    <a:pt x="1242" y="2743"/>
                    <a:pt x="722" y="3393"/>
                    <a:pt x="0" y="3552"/>
                  </a:cubicBezTo>
                  <a:cubicBezTo>
                    <a:pt x="123" y="3580"/>
                    <a:pt x="245" y="3594"/>
                    <a:pt x="364" y="3594"/>
                  </a:cubicBezTo>
                  <a:cubicBezTo>
                    <a:pt x="1216" y="3594"/>
                    <a:pt x="1949" y="2906"/>
                    <a:pt x="1949" y="2007"/>
                  </a:cubicBezTo>
                  <a:lnTo>
                    <a:pt x="1949" y="722"/>
                  </a:lnTo>
                  <a:cubicBezTo>
                    <a:pt x="1949" y="318"/>
                    <a:pt x="1631" y="0"/>
                    <a:pt x="122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6" name="Google Shape;21276;p69"/>
            <p:cNvSpPr/>
            <p:nvPr/>
          </p:nvSpPr>
          <p:spPr>
            <a:xfrm>
              <a:off x="4801953" y="2440257"/>
              <a:ext cx="101452" cy="56415"/>
            </a:xfrm>
            <a:custGeom>
              <a:avLst/>
              <a:gdLst/>
              <a:ahLst/>
              <a:cxnLst/>
              <a:rect l="l" t="t" r="r" b="b"/>
              <a:pathLst>
                <a:path w="3870" h="2152" extrusionOk="0">
                  <a:moveTo>
                    <a:pt x="1935" y="1"/>
                  </a:moveTo>
                  <a:cubicBezTo>
                    <a:pt x="867" y="1"/>
                    <a:pt x="1" y="867"/>
                    <a:pt x="1" y="1935"/>
                  </a:cubicBezTo>
                  <a:cubicBezTo>
                    <a:pt x="1" y="2080"/>
                    <a:pt x="113" y="2152"/>
                    <a:pt x="224" y="2152"/>
                  </a:cubicBezTo>
                  <a:cubicBezTo>
                    <a:pt x="336" y="2152"/>
                    <a:pt x="448" y="2080"/>
                    <a:pt x="448" y="1935"/>
                  </a:cubicBezTo>
                  <a:cubicBezTo>
                    <a:pt x="448" y="1112"/>
                    <a:pt x="1112" y="448"/>
                    <a:pt x="1935" y="448"/>
                  </a:cubicBezTo>
                  <a:cubicBezTo>
                    <a:pt x="2758" y="448"/>
                    <a:pt x="3422" y="1112"/>
                    <a:pt x="3422" y="1935"/>
                  </a:cubicBezTo>
                  <a:cubicBezTo>
                    <a:pt x="3422" y="2051"/>
                    <a:pt x="3523" y="2152"/>
                    <a:pt x="3638" y="2152"/>
                  </a:cubicBezTo>
                  <a:cubicBezTo>
                    <a:pt x="3768" y="2152"/>
                    <a:pt x="3869" y="2051"/>
                    <a:pt x="3855" y="1935"/>
                  </a:cubicBezTo>
                  <a:cubicBezTo>
                    <a:pt x="3855" y="867"/>
                    <a:pt x="3003" y="1"/>
                    <a:pt x="193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7" name="Google Shape;21277;p69"/>
            <p:cNvSpPr/>
            <p:nvPr/>
          </p:nvSpPr>
          <p:spPr>
            <a:xfrm>
              <a:off x="4824656" y="2459945"/>
              <a:ext cx="56048" cy="34079"/>
            </a:xfrm>
            <a:custGeom>
              <a:avLst/>
              <a:gdLst/>
              <a:ahLst/>
              <a:cxnLst/>
              <a:rect l="l" t="t" r="r" b="b"/>
              <a:pathLst>
                <a:path w="2138" h="1300" extrusionOk="0">
                  <a:moveTo>
                    <a:pt x="1069" y="1"/>
                  </a:moveTo>
                  <a:cubicBezTo>
                    <a:pt x="477" y="1"/>
                    <a:pt x="1" y="477"/>
                    <a:pt x="1" y="1069"/>
                  </a:cubicBezTo>
                  <a:cubicBezTo>
                    <a:pt x="1" y="1220"/>
                    <a:pt x="113" y="1296"/>
                    <a:pt x="225" y="1296"/>
                  </a:cubicBezTo>
                  <a:cubicBezTo>
                    <a:pt x="336" y="1296"/>
                    <a:pt x="448" y="1220"/>
                    <a:pt x="448" y="1069"/>
                  </a:cubicBezTo>
                  <a:cubicBezTo>
                    <a:pt x="448" y="657"/>
                    <a:pt x="759" y="452"/>
                    <a:pt x="1069" y="452"/>
                  </a:cubicBezTo>
                  <a:cubicBezTo>
                    <a:pt x="1379" y="452"/>
                    <a:pt x="1690" y="657"/>
                    <a:pt x="1690" y="1069"/>
                  </a:cubicBezTo>
                  <a:cubicBezTo>
                    <a:pt x="1690" y="1199"/>
                    <a:pt x="1791" y="1300"/>
                    <a:pt x="1921" y="1300"/>
                  </a:cubicBezTo>
                  <a:cubicBezTo>
                    <a:pt x="2036" y="1285"/>
                    <a:pt x="2137" y="1199"/>
                    <a:pt x="2137" y="1069"/>
                  </a:cubicBezTo>
                  <a:cubicBezTo>
                    <a:pt x="2137" y="477"/>
                    <a:pt x="1661" y="1"/>
                    <a:pt x="106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8" name="Google Shape;21278;p69"/>
            <p:cNvSpPr/>
            <p:nvPr/>
          </p:nvSpPr>
          <p:spPr>
            <a:xfrm>
              <a:off x="4653996" y="2737326"/>
              <a:ext cx="396607" cy="51486"/>
            </a:xfrm>
            <a:custGeom>
              <a:avLst/>
              <a:gdLst/>
              <a:ahLst/>
              <a:cxnLst/>
              <a:rect l="l" t="t" r="r" b="b"/>
              <a:pathLst>
                <a:path w="15129" h="1964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708"/>
                  </a:lnTo>
                  <a:cubicBezTo>
                    <a:pt x="0" y="1401"/>
                    <a:pt x="563" y="1964"/>
                    <a:pt x="1271" y="1964"/>
                  </a:cubicBezTo>
                  <a:lnTo>
                    <a:pt x="13858" y="1964"/>
                  </a:lnTo>
                  <a:cubicBezTo>
                    <a:pt x="14551" y="1964"/>
                    <a:pt x="15114" y="1401"/>
                    <a:pt x="15114" y="708"/>
                  </a:cubicBezTo>
                  <a:lnTo>
                    <a:pt x="15114" y="217"/>
                  </a:lnTo>
                  <a:cubicBezTo>
                    <a:pt x="15129" y="102"/>
                    <a:pt x="15028" y="15"/>
                    <a:pt x="14927" y="1"/>
                  </a:cubicBezTo>
                  <a:lnTo>
                    <a:pt x="9326" y="1"/>
                  </a:lnTo>
                  <a:cubicBezTo>
                    <a:pt x="9282" y="1"/>
                    <a:pt x="9239" y="15"/>
                    <a:pt x="9196" y="44"/>
                  </a:cubicBezTo>
                  <a:lnTo>
                    <a:pt x="8950" y="217"/>
                  </a:lnTo>
                  <a:lnTo>
                    <a:pt x="6208" y="217"/>
                  </a:lnTo>
                  <a:lnTo>
                    <a:pt x="5977" y="44"/>
                  </a:lnTo>
                  <a:cubicBezTo>
                    <a:pt x="5933" y="15"/>
                    <a:pt x="5890" y="1"/>
                    <a:pt x="5847" y="1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9" name="Google Shape;21279;p69"/>
            <p:cNvSpPr/>
            <p:nvPr/>
          </p:nvSpPr>
          <p:spPr>
            <a:xfrm>
              <a:off x="4998749" y="2737326"/>
              <a:ext cx="51853" cy="51486"/>
            </a:xfrm>
            <a:custGeom>
              <a:avLst/>
              <a:gdLst/>
              <a:ahLst/>
              <a:cxnLst/>
              <a:rect l="l" t="t" r="r" b="b"/>
              <a:pathLst>
                <a:path w="1978" h="1964" extrusionOk="0">
                  <a:moveTo>
                    <a:pt x="1054" y="1"/>
                  </a:moveTo>
                  <a:cubicBezTo>
                    <a:pt x="1169" y="1"/>
                    <a:pt x="1270" y="102"/>
                    <a:pt x="1270" y="217"/>
                  </a:cubicBezTo>
                  <a:lnTo>
                    <a:pt x="1270" y="708"/>
                  </a:lnTo>
                  <a:cubicBezTo>
                    <a:pt x="1270" y="1401"/>
                    <a:pt x="707" y="1964"/>
                    <a:pt x="0" y="1964"/>
                  </a:cubicBezTo>
                  <a:lnTo>
                    <a:pt x="722" y="1964"/>
                  </a:lnTo>
                  <a:cubicBezTo>
                    <a:pt x="1415" y="1964"/>
                    <a:pt x="1978" y="1401"/>
                    <a:pt x="1978" y="708"/>
                  </a:cubicBezTo>
                  <a:lnTo>
                    <a:pt x="1978" y="217"/>
                  </a:lnTo>
                  <a:cubicBezTo>
                    <a:pt x="1978" y="102"/>
                    <a:pt x="1891" y="1"/>
                    <a:pt x="177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80" name="Google Shape;21280;p69"/>
          <p:cNvGrpSpPr/>
          <p:nvPr/>
        </p:nvGrpSpPr>
        <p:grpSpPr>
          <a:xfrm>
            <a:off x="1854391" y="2895140"/>
            <a:ext cx="301630" cy="374272"/>
            <a:chOff x="1854391" y="2895140"/>
            <a:chExt cx="301630" cy="374272"/>
          </a:xfrm>
        </p:grpSpPr>
        <p:sp>
          <p:nvSpPr>
            <p:cNvPr id="21281" name="Google Shape;21281;p69"/>
            <p:cNvSpPr/>
            <p:nvPr/>
          </p:nvSpPr>
          <p:spPr>
            <a:xfrm>
              <a:off x="1968689" y="2943559"/>
              <a:ext cx="72668" cy="60216"/>
            </a:xfrm>
            <a:custGeom>
              <a:avLst/>
              <a:gdLst/>
              <a:ahLst/>
              <a:cxnLst/>
              <a:rect l="l" t="t" r="r" b="b"/>
              <a:pathLst>
                <a:path w="2772" h="2297" extrusionOk="0">
                  <a:moveTo>
                    <a:pt x="924" y="1"/>
                  </a:moveTo>
                  <a:lnTo>
                    <a:pt x="924" y="463"/>
                  </a:lnTo>
                  <a:cubicBezTo>
                    <a:pt x="924" y="549"/>
                    <a:pt x="881" y="622"/>
                    <a:pt x="794" y="665"/>
                  </a:cubicBezTo>
                  <a:lnTo>
                    <a:pt x="260" y="939"/>
                  </a:lnTo>
                  <a:cubicBezTo>
                    <a:pt x="101" y="1011"/>
                    <a:pt x="0" y="1170"/>
                    <a:pt x="0" y="1343"/>
                  </a:cubicBezTo>
                  <a:lnTo>
                    <a:pt x="0" y="2296"/>
                  </a:lnTo>
                  <a:lnTo>
                    <a:pt x="2772" y="2296"/>
                  </a:lnTo>
                  <a:lnTo>
                    <a:pt x="2772" y="1343"/>
                  </a:lnTo>
                  <a:cubicBezTo>
                    <a:pt x="2772" y="1170"/>
                    <a:pt x="2671" y="1011"/>
                    <a:pt x="2512" y="939"/>
                  </a:cubicBezTo>
                  <a:lnTo>
                    <a:pt x="1978" y="665"/>
                  </a:lnTo>
                  <a:cubicBezTo>
                    <a:pt x="1891" y="622"/>
                    <a:pt x="1848" y="549"/>
                    <a:pt x="1848" y="463"/>
                  </a:cubicBezTo>
                  <a:lnTo>
                    <a:pt x="184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2" name="Google Shape;21282;p69"/>
            <p:cNvSpPr/>
            <p:nvPr/>
          </p:nvSpPr>
          <p:spPr>
            <a:xfrm>
              <a:off x="1991758" y="2943559"/>
              <a:ext cx="26530" cy="18115"/>
            </a:xfrm>
            <a:custGeom>
              <a:avLst/>
              <a:gdLst/>
              <a:ahLst/>
              <a:cxnLst/>
              <a:rect l="l" t="t" r="r" b="b"/>
              <a:pathLst>
                <a:path w="1012" h="691" extrusionOk="0">
                  <a:moveTo>
                    <a:pt x="44" y="1"/>
                  </a:moveTo>
                  <a:lnTo>
                    <a:pt x="44" y="463"/>
                  </a:lnTo>
                  <a:cubicBezTo>
                    <a:pt x="44" y="506"/>
                    <a:pt x="30" y="549"/>
                    <a:pt x="1" y="593"/>
                  </a:cubicBezTo>
                  <a:cubicBezTo>
                    <a:pt x="167" y="658"/>
                    <a:pt x="340" y="690"/>
                    <a:pt x="512" y="690"/>
                  </a:cubicBezTo>
                  <a:cubicBezTo>
                    <a:pt x="683" y="690"/>
                    <a:pt x="853" y="658"/>
                    <a:pt x="1011" y="593"/>
                  </a:cubicBezTo>
                  <a:cubicBezTo>
                    <a:pt x="983" y="549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3" name="Google Shape;21283;p69"/>
            <p:cNvSpPr/>
            <p:nvPr/>
          </p:nvSpPr>
          <p:spPr>
            <a:xfrm>
              <a:off x="1969056" y="2962486"/>
              <a:ext cx="72301" cy="41289"/>
            </a:xfrm>
            <a:custGeom>
              <a:avLst/>
              <a:gdLst/>
              <a:ahLst/>
              <a:cxnLst/>
              <a:rect l="l" t="t" r="r" b="b"/>
              <a:pathLst>
                <a:path w="2758" h="1575" extrusionOk="0">
                  <a:moveTo>
                    <a:pt x="665" y="1"/>
                  </a:moveTo>
                  <a:lnTo>
                    <a:pt x="246" y="217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1574"/>
                  </a:lnTo>
                  <a:lnTo>
                    <a:pt x="2758" y="1574"/>
                  </a:lnTo>
                  <a:lnTo>
                    <a:pt x="2758" y="621"/>
                  </a:lnTo>
                  <a:cubicBezTo>
                    <a:pt x="2758" y="448"/>
                    <a:pt x="2657" y="289"/>
                    <a:pt x="2498" y="217"/>
                  </a:cubicBezTo>
                  <a:lnTo>
                    <a:pt x="2079" y="1"/>
                  </a:lnTo>
                  <a:cubicBezTo>
                    <a:pt x="1899" y="232"/>
                    <a:pt x="1636" y="347"/>
                    <a:pt x="1372" y="347"/>
                  </a:cubicBezTo>
                  <a:cubicBezTo>
                    <a:pt x="1109" y="347"/>
                    <a:pt x="845" y="232"/>
                    <a:pt x="665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4" name="Google Shape;21284;p69"/>
            <p:cNvSpPr/>
            <p:nvPr/>
          </p:nvSpPr>
          <p:spPr>
            <a:xfrm>
              <a:off x="1969056" y="2973470"/>
              <a:ext cx="18193" cy="30672"/>
            </a:xfrm>
            <a:custGeom>
              <a:avLst/>
              <a:gdLst/>
              <a:ahLst/>
              <a:cxnLst/>
              <a:rect l="l" t="t" r="r" b="b"/>
              <a:pathLst>
                <a:path w="694" h="1170" extrusionOk="0">
                  <a:moveTo>
                    <a:pt x="59" y="0"/>
                  </a:moveTo>
                  <a:cubicBezTo>
                    <a:pt x="15" y="58"/>
                    <a:pt x="1" y="130"/>
                    <a:pt x="1" y="217"/>
                  </a:cubicBezTo>
                  <a:lnTo>
                    <a:pt x="1" y="1170"/>
                  </a:lnTo>
                  <a:lnTo>
                    <a:pt x="694" y="1170"/>
                  </a:lnTo>
                  <a:lnTo>
                    <a:pt x="679" y="693"/>
                  </a:lnTo>
                  <a:cubicBezTo>
                    <a:pt x="679" y="549"/>
                    <a:pt x="621" y="419"/>
                    <a:pt x="506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5" name="Google Shape;21285;p69"/>
            <p:cNvSpPr/>
            <p:nvPr/>
          </p:nvSpPr>
          <p:spPr>
            <a:xfrm>
              <a:off x="2023190" y="2973470"/>
              <a:ext cx="18167" cy="30672"/>
            </a:xfrm>
            <a:custGeom>
              <a:avLst/>
              <a:gdLst/>
              <a:ahLst/>
              <a:cxnLst/>
              <a:rect l="l" t="t" r="r" b="b"/>
              <a:pathLst>
                <a:path w="693" h="1170" extrusionOk="0">
                  <a:moveTo>
                    <a:pt x="635" y="0"/>
                  </a:moveTo>
                  <a:lnTo>
                    <a:pt x="188" y="332"/>
                  </a:lnTo>
                  <a:cubicBezTo>
                    <a:pt x="72" y="419"/>
                    <a:pt x="0" y="549"/>
                    <a:pt x="0" y="693"/>
                  </a:cubicBezTo>
                  <a:lnTo>
                    <a:pt x="0" y="1170"/>
                  </a:lnTo>
                  <a:lnTo>
                    <a:pt x="693" y="1170"/>
                  </a:lnTo>
                  <a:lnTo>
                    <a:pt x="693" y="217"/>
                  </a:lnTo>
                  <a:cubicBezTo>
                    <a:pt x="693" y="130"/>
                    <a:pt x="664" y="58"/>
                    <a:pt x="63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6" name="Google Shape;21286;p69"/>
            <p:cNvSpPr/>
            <p:nvPr/>
          </p:nvSpPr>
          <p:spPr>
            <a:xfrm>
              <a:off x="1980800" y="2895140"/>
              <a:ext cx="48472" cy="54501"/>
            </a:xfrm>
            <a:custGeom>
              <a:avLst/>
              <a:gdLst/>
              <a:ahLst/>
              <a:cxnLst/>
              <a:rect l="l" t="t" r="r" b="b"/>
              <a:pathLst>
                <a:path w="1849" h="2079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0"/>
                    <a:pt x="419" y="2079"/>
                    <a:pt x="924" y="2079"/>
                  </a:cubicBezTo>
                  <a:cubicBezTo>
                    <a:pt x="1429" y="2079"/>
                    <a:pt x="1848" y="1660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7" name="Google Shape;21287;p69"/>
            <p:cNvSpPr/>
            <p:nvPr/>
          </p:nvSpPr>
          <p:spPr>
            <a:xfrm>
              <a:off x="1980879" y="2895507"/>
              <a:ext cx="33241" cy="54029"/>
            </a:xfrm>
            <a:custGeom>
              <a:avLst/>
              <a:gdLst/>
              <a:ahLst/>
              <a:cxnLst/>
              <a:rect l="l" t="t" r="r" b="b"/>
              <a:pathLst>
                <a:path w="1268" h="2061" extrusionOk="0">
                  <a:moveTo>
                    <a:pt x="690" y="1"/>
                  </a:moveTo>
                  <a:cubicBezTo>
                    <a:pt x="315" y="1"/>
                    <a:pt x="12" y="304"/>
                    <a:pt x="12" y="679"/>
                  </a:cubicBezTo>
                  <a:lnTo>
                    <a:pt x="12" y="1141"/>
                  </a:lnTo>
                  <a:cubicBezTo>
                    <a:pt x="0" y="1667"/>
                    <a:pt x="434" y="2061"/>
                    <a:pt x="921" y="2061"/>
                  </a:cubicBezTo>
                  <a:cubicBezTo>
                    <a:pt x="1035" y="2061"/>
                    <a:pt x="1152" y="2039"/>
                    <a:pt x="1268" y="1993"/>
                  </a:cubicBezTo>
                  <a:cubicBezTo>
                    <a:pt x="921" y="1848"/>
                    <a:pt x="690" y="1516"/>
                    <a:pt x="690" y="1141"/>
                  </a:cubicBezTo>
                  <a:lnTo>
                    <a:pt x="690" y="679"/>
                  </a:lnTo>
                  <a:cubicBezTo>
                    <a:pt x="690" y="347"/>
                    <a:pt x="936" y="58"/>
                    <a:pt x="126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8" name="Google Shape;21288;p69"/>
            <p:cNvSpPr/>
            <p:nvPr/>
          </p:nvSpPr>
          <p:spPr>
            <a:xfrm>
              <a:off x="1981167" y="2895507"/>
              <a:ext cx="48105" cy="23908"/>
            </a:xfrm>
            <a:custGeom>
              <a:avLst/>
              <a:gdLst/>
              <a:ahLst/>
              <a:cxnLst/>
              <a:rect l="l" t="t" r="r" b="b"/>
              <a:pathLst>
                <a:path w="1835" h="912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544" y="838"/>
                    <a:pt x="1111" y="912"/>
                    <a:pt x="1680" y="912"/>
                  </a:cubicBezTo>
                  <a:cubicBezTo>
                    <a:pt x="1731" y="912"/>
                    <a:pt x="1783" y="911"/>
                    <a:pt x="1834" y="910"/>
                  </a:cubicBezTo>
                  <a:lnTo>
                    <a:pt x="1834" y="679"/>
                  </a:lnTo>
                  <a:cubicBezTo>
                    <a:pt x="1834" y="304"/>
                    <a:pt x="1516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9" name="Google Shape;21289;p69"/>
            <p:cNvSpPr/>
            <p:nvPr/>
          </p:nvSpPr>
          <p:spPr>
            <a:xfrm>
              <a:off x="1981167" y="2895507"/>
              <a:ext cx="32952" cy="21968"/>
            </a:xfrm>
            <a:custGeom>
              <a:avLst/>
              <a:gdLst/>
              <a:ahLst/>
              <a:cxnLst/>
              <a:rect l="l" t="t" r="r" b="b"/>
              <a:pathLst>
                <a:path w="1257" h="838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217" y="751"/>
                    <a:pt x="448" y="795"/>
                    <a:pt x="679" y="838"/>
                  </a:cubicBezTo>
                  <a:lnTo>
                    <a:pt x="679" y="679"/>
                  </a:lnTo>
                  <a:cubicBezTo>
                    <a:pt x="679" y="347"/>
                    <a:pt x="925" y="58"/>
                    <a:pt x="125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0" name="Google Shape;21290;p69"/>
            <p:cNvSpPr/>
            <p:nvPr/>
          </p:nvSpPr>
          <p:spPr>
            <a:xfrm>
              <a:off x="1963000" y="3015860"/>
              <a:ext cx="84412" cy="144576"/>
            </a:xfrm>
            <a:custGeom>
              <a:avLst/>
              <a:gdLst/>
              <a:ahLst/>
              <a:cxnLst/>
              <a:rect l="l" t="t" r="r" b="b"/>
              <a:pathLst>
                <a:path w="3220" h="5515" extrusionOk="0">
                  <a:moveTo>
                    <a:pt x="1" y="0"/>
                  </a:moveTo>
                  <a:lnTo>
                    <a:pt x="1" y="5514"/>
                  </a:lnTo>
                  <a:lnTo>
                    <a:pt x="3220" y="5514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1" name="Google Shape;21291;p69"/>
            <p:cNvSpPr/>
            <p:nvPr/>
          </p:nvSpPr>
          <p:spPr>
            <a:xfrm>
              <a:off x="1963000" y="3100246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" y="0"/>
                  </a:moveTo>
                  <a:lnTo>
                    <a:pt x="1" y="2295"/>
                  </a:lnTo>
                  <a:lnTo>
                    <a:pt x="3220" y="2295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2" name="Google Shape;21292;p69"/>
            <p:cNvSpPr/>
            <p:nvPr/>
          </p:nvSpPr>
          <p:spPr>
            <a:xfrm>
              <a:off x="2034908" y="3082079"/>
              <a:ext cx="48472" cy="72668"/>
            </a:xfrm>
            <a:custGeom>
              <a:avLst/>
              <a:gdLst/>
              <a:ahLst/>
              <a:cxnLst/>
              <a:rect l="l" t="t" r="r" b="b"/>
              <a:pathLst>
                <a:path w="1849" h="2772" extrusionOk="0">
                  <a:moveTo>
                    <a:pt x="693" y="0"/>
                  </a:moveTo>
                  <a:cubicBezTo>
                    <a:pt x="318" y="0"/>
                    <a:pt x="1" y="318"/>
                    <a:pt x="15" y="693"/>
                  </a:cubicBezTo>
                  <a:lnTo>
                    <a:pt x="15" y="1458"/>
                  </a:lnTo>
                  <a:cubicBezTo>
                    <a:pt x="29" y="1675"/>
                    <a:pt x="102" y="1906"/>
                    <a:pt x="246" y="2079"/>
                  </a:cubicBezTo>
                  <a:cubicBezTo>
                    <a:pt x="390" y="2252"/>
                    <a:pt x="477" y="2469"/>
                    <a:pt x="477" y="2700"/>
                  </a:cubicBezTo>
                  <a:lnTo>
                    <a:pt x="477" y="2772"/>
                  </a:lnTo>
                  <a:lnTo>
                    <a:pt x="1401" y="2772"/>
                  </a:lnTo>
                  <a:lnTo>
                    <a:pt x="1401" y="2628"/>
                  </a:lnTo>
                  <a:cubicBezTo>
                    <a:pt x="1401" y="2440"/>
                    <a:pt x="1459" y="2252"/>
                    <a:pt x="1574" y="2122"/>
                  </a:cubicBezTo>
                  <a:lnTo>
                    <a:pt x="1661" y="2021"/>
                  </a:lnTo>
                  <a:cubicBezTo>
                    <a:pt x="1776" y="1862"/>
                    <a:pt x="1834" y="1689"/>
                    <a:pt x="1848" y="1516"/>
                  </a:cubicBezTo>
                  <a:lnTo>
                    <a:pt x="1848" y="693"/>
                  </a:lnTo>
                  <a:cubicBezTo>
                    <a:pt x="1848" y="303"/>
                    <a:pt x="1531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3" name="Google Shape;21293;p69"/>
            <p:cNvSpPr/>
            <p:nvPr/>
          </p:nvSpPr>
          <p:spPr>
            <a:xfrm>
              <a:off x="2035275" y="3082446"/>
              <a:ext cx="26897" cy="72301"/>
            </a:xfrm>
            <a:custGeom>
              <a:avLst/>
              <a:gdLst/>
              <a:ahLst/>
              <a:cxnLst/>
              <a:rect l="l" t="t" r="r" b="b"/>
              <a:pathLst>
                <a:path w="1026" h="2758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25" y="2758"/>
                  </a:lnTo>
                  <a:lnTo>
                    <a:pt x="925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23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4" name="Google Shape;21294;p69"/>
            <p:cNvSpPr/>
            <p:nvPr/>
          </p:nvSpPr>
          <p:spPr>
            <a:xfrm>
              <a:off x="2035275" y="3082446"/>
              <a:ext cx="48105" cy="54134"/>
            </a:xfrm>
            <a:custGeom>
              <a:avLst/>
              <a:gdLst/>
              <a:ahLst/>
              <a:cxnLst/>
              <a:rect l="l" t="t" r="r" b="b"/>
              <a:pathLst>
                <a:path w="1835" h="2065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05" y="2065"/>
                    <a:pt x="925" y="2065"/>
                  </a:cubicBezTo>
                  <a:cubicBezTo>
                    <a:pt x="1430" y="2065"/>
                    <a:pt x="1834" y="1646"/>
                    <a:pt x="1834" y="1141"/>
                  </a:cubicBezTo>
                  <a:lnTo>
                    <a:pt x="1834" y="679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5" name="Google Shape;21295;p69"/>
            <p:cNvSpPr/>
            <p:nvPr/>
          </p:nvSpPr>
          <p:spPr>
            <a:xfrm>
              <a:off x="2035275" y="3082079"/>
              <a:ext cx="26897" cy="54134"/>
            </a:xfrm>
            <a:custGeom>
              <a:avLst/>
              <a:gdLst/>
              <a:ahLst/>
              <a:cxnLst/>
              <a:rect l="l" t="t" r="r" b="b"/>
              <a:pathLst>
                <a:path w="1026" h="2065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795" y="2065"/>
                  </a:cubicBezTo>
                  <a:cubicBezTo>
                    <a:pt x="723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38" y="0"/>
                    <a:pt x="102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6" name="Google Shape;21296;p69"/>
            <p:cNvSpPr/>
            <p:nvPr/>
          </p:nvSpPr>
          <p:spPr>
            <a:xfrm>
              <a:off x="2017134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38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7" name="Google Shape;21297;p69"/>
            <p:cNvSpPr/>
            <p:nvPr/>
          </p:nvSpPr>
          <p:spPr>
            <a:xfrm>
              <a:off x="2017134" y="3162297"/>
              <a:ext cx="18167" cy="82892"/>
            </a:xfrm>
            <a:custGeom>
              <a:avLst/>
              <a:gdLst/>
              <a:ahLst/>
              <a:cxnLst/>
              <a:rect l="l" t="t" r="r" b="b"/>
              <a:pathLst>
                <a:path w="693" h="3162" extrusionOk="0">
                  <a:moveTo>
                    <a:pt x="144" y="1"/>
                  </a:moveTo>
                  <a:cubicBezTo>
                    <a:pt x="43" y="116"/>
                    <a:pt x="0" y="260"/>
                    <a:pt x="0" y="419"/>
                  </a:cubicBezTo>
                  <a:lnTo>
                    <a:pt x="0" y="2945"/>
                  </a:lnTo>
                  <a:cubicBezTo>
                    <a:pt x="0" y="3061"/>
                    <a:pt x="101" y="3162"/>
                    <a:pt x="231" y="3162"/>
                  </a:cubicBezTo>
                  <a:lnTo>
                    <a:pt x="693" y="3147"/>
                  </a:lnTo>
                  <a:lnTo>
                    <a:pt x="693" y="650"/>
                  </a:lnTo>
                  <a:cubicBezTo>
                    <a:pt x="693" y="506"/>
                    <a:pt x="621" y="361"/>
                    <a:pt x="505" y="289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8" name="Google Shape;21298;p69"/>
            <p:cNvSpPr/>
            <p:nvPr/>
          </p:nvSpPr>
          <p:spPr>
            <a:xfrm>
              <a:off x="2083353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1"/>
                    <a:pt x="0" y="506"/>
                    <a:pt x="0" y="650"/>
                  </a:cubicBezTo>
                  <a:lnTo>
                    <a:pt x="0" y="3147"/>
                  </a:lnTo>
                  <a:lnTo>
                    <a:pt x="462" y="3162"/>
                  </a:lnTo>
                  <a:cubicBezTo>
                    <a:pt x="592" y="3162"/>
                    <a:pt x="693" y="3061"/>
                    <a:pt x="693" y="2945"/>
                  </a:cubicBezTo>
                  <a:lnTo>
                    <a:pt x="693" y="419"/>
                  </a:lnTo>
                  <a:cubicBezTo>
                    <a:pt x="693" y="260"/>
                    <a:pt x="650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9" name="Google Shape;21299;p69"/>
            <p:cNvSpPr/>
            <p:nvPr/>
          </p:nvSpPr>
          <p:spPr>
            <a:xfrm>
              <a:off x="1926666" y="3082079"/>
              <a:ext cx="47711" cy="72668"/>
            </a:xfrm>
            <a:custGeom>
              <a:avLst/>
              <a:gdLst/>
              <a:ahLst/>
              <a:cxnLst/>
              <a:rect l="l" t="t" r="r" b="b"/>
              <a:pathLst>
                <a:path w="1820" h="2772" extrusionOk="0">
                  <a:moveTo>
                    <a:pt x="679" y="0"/>
                  </a:moveTo>
                  <a:cubicBezTo>
                    <a:pt x="290" y="0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8" y="1891"/>
                    <a:pt x="232" y="2079"/>
                  </a:cubicBezTo>
                  <a:cubicBezTo>
                    <a:pt x="376" y="2252"/>
                    <a:pt x="448" y="2469"/>
                    <a:pt x="448" y="2700"/>
                  </a:cubicBezTo>
                  <a:lnTo>
                    <a:pt x="448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30" y="2252"/>
                    <a:pt x="1560" y="2122"/>
                  </a:cubicBezTo>
                  <a:lnTo>
                    <a:pt x="1647" y="2021"/>
                  </a:lnTo>
                  <a:cubicBezTo>
                    <a:pt x="1748" y="1862"/>
                    <a:pt x="1820" y="1689"/>
                    <a:pt x="1820" y="1516"/>
                  </a:cubicBezTo>
                  <a:lnTo>
                    <a:pt x="1820" y="693"/>
                  </a:lnTo>
                  <a:cubicBezTo>
                    <a:pt x="1820" y="303"/>
                    <a:pt x="1517" y="0"/>
                    <a:pt x="112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0" name="Google Shape;21300;p69"/>
            <p:cNvSpPr/>
            <p:nvPr/>
          </p:nvSpPr>
          <p:spPr>
            <a:xfrm>
              <a:off x="1926666" y="3082446"/>
              <a:ext cx="27290" cy="72301"/>
            </a:xfrm>
            <a:custGeom>
              <a:avLst/>
              <a:gdLst/>
              <a:ahLst/>
              <a:cxnLst/>
              <a:rect l="l" t="t" r="r" b="b"/>
              <a:pathLst>
                <a:path w="1041" h="2758" extrusionOk="0">
                  <a:moveTo>
                    <a:pt x="694" y="1"/>
                  </a:moveTo>
                  <a:cubicBezTo>
                    <a:pt x="319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37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53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1" name="Google Shape;21301;p69"/>
            <p:cNvSpPr/>
            <p:nvPr/>
          </p:nvSpPr>
          <p:spPr>
            <a:xfrm>
              <a:off x="1926666" y="3082446"/>
              <a:ext cx="48472" cy="54134"/>
            </a:xfrm>
            <a:custGeom>
              <a:avLst/>
              <a:gdLst/>
              <a:ahLst/>
              <a:cxnLst/>
              <a:rect l="l" t="t" r="r" b="b"/>
              <a:pathLst>
                <a:path w="1849" h="2065" extrusionOk="0">
                  <a:moveTo>
                    <a:pt x="694" y="1"/>
                  </a:moveTo>
                  <a:cubicBezTo>
                    <a:pt x="319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20" y="2065"/>
                    <a:pt x="925" y="2065"/>
                  </a:cubicBezTo>
                  <a:cubicBezTo>
                    <a:pt x="1430" y="2065"/>
                    <a:pt x="1849" y="1646"/>
                    <a:pt x="1849" y="1141"/>
                  </a:cubicBezTo>
                  <a:lnTo>
                    <a:pt x="1849" y="679"/>
                  </a:lnTo>
                  <a:cubicBezTo>
                    <a:pt x="1849" y="304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2" name="Google Shape;21302;p69"/>
            <p:cNvSpPr/>
            <p:nvPr/>
          </p:nvSpPr>
          <p:spPr>
            <a:xfrm>
              <a:off x="1926666" y="3082079"/>
              <a:ext cx="27290" cy="54134"/>
            </a:xfrm>
            <a:custGeom>
              <a:avLst/>
              <a:gdLst/>
              <a:ahLst/>
              <a:cxnLst/>
              <a:rect l="l" t="t" r="r" b="b"/>
              <a:pathLst>
                <a:path w="1041" h="2065" extrusionOk="0">
                  <a:moveTo>
                    <a:pt x="694" y="0"/>
                  </a:moveTo>
                  <a:cubicBezTo>
                    <a:pt x="319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809" y="2065"/>
                  </a:cubicBezTo>
                  <a:cubicBezTo>
                    <a:pt x="737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53" y="0"/>
                    <a:pt x="104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3" name="Google Shape;21303;p69"/>
            <p:cNvSpPr/>
            <p:nvPr/>
          </p:nvSpPr>
          <p:spPr>
            <a:xfrm>
              <a:off x="1908525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53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4" name="Google Shape;21304;p69"/>
            <p:cNvSpPr/>
            <p:nvPr/>
          </p:nvSpPr>
          <p:spPr>
            <a:xfrm>
              <a:off x="1908892" y="3162297"/>
              <a:ext cx="17800" cy="82892"/>
            </a:xfrm>
            <a:custGeom>
              <a:avLst/>
              <a:gdLst/>
              <a:ahLst/>
              <a:cxnLst/>
              <a:rect l="l" t="t" r="r" b="b"/>
              <a:pathLst>
                <a:path w="679" h="3162" extrusionOk="0">
                  <a:moveTo>
                    <a:pt x="130" y="1"/>
                  </a:moveTo>
                  <a:cubicBezTo>
                    <a:pt x="44" y="116"/>
                    <a:pt x="1" y="260"/>
                    <a:pt x="1" y="419"/>
                  </a:cubicBezTo>
                  <a:lnTo>
                    <a:pt x="1" y="2945"/>
                  </a:lnTo>
                  <a:cubicBezTo>
                    <a:pt x="1" y="3061"/>
                    <a:pt x="102" y="3162"/>
                    <a:pt x="217" y="3162"/>
                  </a:cubicBezTo>
                  <a:lnTo>
                    <a:pt x="679" y="3147"/>
                  </a:lnTo>
                  <a:lnTo>
                    <a:pt x="679" y="650"/>
                  </a:lnTo>
                  <a:cubicBezTo>
                    <a:pt x="679" y="506"/>
                    <a:pt x="607" y="361"/>
                    <a:pt x="506" y="289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5" name="Google Shape;21305;p69"/>
            <p:cNvSpPr/>
            <p:nvPr/>
          </p:nvSpPr>
          <p:spPr>
            <a:xfrm>
              <a:off x="1975111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3" y="361"/>
                    <a:pt x="1" y="506"/>
                    <a:pt x="1" y="650"/>
                  </a:cubicBezTo>
                  <a:lnTo>
                    <a:pt x="1" y="3147"/>
                  </a:lnTo>
                  <a:lnTo>
                    <a:pt x="463" y="3162"/>
                  </a:lnTo>
                  <a:cubicBezTo>
                    <a:pt x="593" y="3162"/>
                    <a:pt x="694" y="3061"/>
                    <a:pt x="694" y="2945"/>
                  </a:cubicBezTo>
                  <a:lnTo>
                    <a:pt x="694" y="419"/>
                  </a:lnTo>
                  <a:cubicBezTo>
                    <a:pt x="694" y="260"/>
                    <a:pt x="636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6" name="Google Shape;21306;p69"/>
            <p:cNvSpPr/>
            <p:nvPr/>
          </p:nvSpPr>
          <p:spPr>
            <a:xfrm>
              <a:off x="2089409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458"/>
                  </a:lnTo>
                  <a:cubicBezTo>
                    <a:pt x="15" y="1675"/>
                    <a:pt x="87" y="1892"/>
                    <a:pt x="231" y="2079"/>
                  </a:cubicBezTo>
                  <a:cubicBezTo>
                    <a:pt x="376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59" y="2122"/>
                  </a:cubicBezTo>
                  <a:lnTo>
                    <a:pt x="1646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7" name="Google Shape;21307;p69"/>
            <p:cNvSpPr/>
            <p:nvPr/>
          </p:nvSpPr>
          <p:spPr>
            <a:xfrm>
              <a:off x="2089409" y="3142609"/>
              <a:ext cx="27264" cy="72327"/>
            </a:xfrm>
            <a:custGeom>
              <a:avLst/>
              <a:gdLst/>
              <a:ahLst/>
              <a:cxnLst/>
              <a:rect l="l" t="t" r="r" b="b"/>
              <a:pathLst>
                <a:path w="1040" h="2759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444"/>
                  </a:lnTo>
                  <a:cubicBezTo>
                    <a:pt x="15" y="1661"/>
                    <a:pt x="101" y="1878"/>
                    <a:pt x="231" y="2065"/>
                  </a:cubicBezTo>
                  <a:cubicBezTo>
                    <a:pt x="376" y="2238"/>
                    <a:pt x="462" y="2455"/>
                    <a:pt x="462" y="2686"/>
                  </a:cubicBezTo>
                  <a:lnTo>
                    <a:pt x="462" y="2758"/>
                  </a:lnTo>
                  <a:lnTo>
                    <a:pt x="924" y="2758"/>
                  </a:lnTo>
                  <a:lnTo>
                    <a:pt x="924" y="2686"/>
                  </a:lnTo>
                  <a:cubicBezTo>
                    <a:pt x="924" y="2469"/>
                    <a:pt x="881" y="2267"/>
                    <a:pt x="809" y="2065"/>
                  </a:cubicBezTo>
                  <a:cubicBezTo>
                    <a:pt x="736" y="1863"/>
                    <a:pt x="693" y="1661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8" name="Google Shape;21308;p69"/>
            <p:cNvSpPr/>
            <p:nvPr/>
          </p:nvSpPr>
          <p:spPr>
            <a:xfrm>
              <a:off x="2089409" y="3142242"/>
              <a:ext cx="48445" cy="54527"/>
            </a:xfrm>
            <a:custGeom>
              <a:avLst/>
              <a:gdLst/>
              <a:ahLst/>
              <a:cxnLst/>
              <a:rect l="l" t="t" r="r" b="b"/>
              <a:pathLst>
                <a:path w="1848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9" name="Google Shape;21309;p69"/>
            <p:cNvSpPr/>
            <p:nvPr/>
          </p:nvSpPr>
          <p:spPr>
            <a:xfrm>
              <a:off x="2089409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0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0" name="Google Shape;21310;p69"/>
            <p:cNvSpPr/>
            <p:nvPr/>
          </p:nvSpPr>
          <p:spPr>
            <a:xfrm>
              <a:off x="2071609" y="3208855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19" y="2295"/>
                    <a:pt x="3220" y="2194"/>
                    <a:pt x="3220" y="2064"/>
                  </a:cubicBezTo>
                  <a:lnTo>
                    <a:pt x="3220" y="924"/>
                  </a:lnTo>
                  <a:cubicBezTo>
                    <a:pt x="3220" y="635"/>
                    <a:pt x="3047" y="390"/>
                    <a:pt x="2772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1" name="Google Shape;21311;p69"/>
            <p:cNvSpPr/>
            <p:nvPr/>
          </p:nvSpPr>
          <p:spPr>
            <a:xfrm>
              <a:off x="2071609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17" y="1791"/>
                  </a:cubicBezTo>
                  <a:lnTo>
                    <a:pt x="679" y="1776"/>
                  </a:lnTo>
                  <a:lnTo>
                    <a:pt x="679" y="650"/>
                  </a:lnTo>
                  <a:cubicBezTo>
                    <a:pt x="679" y="506"/>
                    <a:pt x="607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2" name="Google Shape;21312;p69"/>
            <p:cNvSpPr/>
            <p:nvPr/>
          </p:nvSpPr>
          <p:spPr>
            <a:xfrm>
              <a:off x="2137828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550" y="1"/>
                  </a:moveTo>
                  <a:lnTo>
                    <a:pt x="174" y="289"/>
                  </a:lnTo>
                  <a:cubicBezTo>
                    <a:pt x="59" y="362"/>
                    <a:pt x="1" y="506"/>
                    <a:pt x="1" y="650"/>
                  </a:cubicBezTo>
                  <a:lnTo>
                    <a:pt x="1" y="1776"/>
                  </a:lnTo>
                  <a:lnTo>
                    <a:pt x="448" y="1791"/>
                  </a:lnTo>
                  <a:cubicBezTo>
                    <a:pt x="578" y="1791"/>
                    <a:pt x="679" y="1675"/>
                    <a:pt x="679" y="1560"/>
                  </a:cubicBezTo>
                  <a:lnTo>
                    <a:pt x="679" y="419"/>
                  </a:lnTo>
                  <a:cubicBezTo>
                    <a:pt x="679" y="261"/>
                    <a:pt x="636" y="116"/>
                    <a:pt x="55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3" name="Google Shape;21313;p69"/>
            <p:cNvSpPr/>
            <p:nvPr/>
          </p:nvSpPr>
          <p:spPr>
            <a:xfrm>
              <a:off x="1980800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79" y="0"/>
                  </a:moveTo>
                  <a:cubicBezTo>
                    <a:pt x="303" y="15"/>
                    <a:pt x="0" y="318"/>
                    <a:pt x="15" y="693"/>
                  </a:cubicBezTo>
                  <a:lnTo>
                    <a:pt x="15" y="1458"/>
                  </a:lnTo>
                  <a:cubicBezTo>
                    <a:pt x="15" y="1675"/>
                    <a:pt x="101" y="1892"/>
                    <a:pt x="231" y="2079"/>
                  </a:cubicBezTo>
                  <a:cubicBezTo>
                    <a:pt x="390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74" y="2122"/>
                  </a:cubicBezTo>
                  <a:lnTo>
                    <a:pt x="1660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4" name="Google Shape;21314;p69"/>
            <p:cNvSpPr/>
            <p:nvPr/>
          </p:nvSpPr>
          <p:spPr>
            <a:xfrm>
              <a:off x="1981167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" y="1661"/>
                    <a:pt x="87" y="1878"/>
                    <a:pt x="217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10" y="2469"/>
                    <a:pt x="881" y="2267"/>
                    <a:pt x="795" y="2065"/>
                  </a:cubicBezTo>
                  <a:cubicBezTo>
                    <a:pt x="722" y="1863"/>
                    <a:pt x="679" y="1661"/>
                    <a:pt x="679" y="1444"/>
                  </a:cubicBezTo>
                  <a:lnTo>
                    <a:pt x="679" y="679"/>
                  </a:lnTo>
                  <a:cubicBezTo>
                    <a:pt x="679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5" name="Google Shape;21315;p69"/>
            <p:cNvSpPr/>
            <p:nvPr/>
          </p:nvSpPr>
          <p:spPr>
            <a:xfrm>
              <a:off x="1980800" y="3142242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6" name="Google Shape;21316;p69"/>
            <p:cNvSpPr/>
            <p:nvPr/>
          </p:nvSpPr>
          <p:spPr>
            <a:xfrm>
              <a:off x="1980800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15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7" name="Google Shape;21317;p69"/>
            <p:cNvSpPr/>
            <p:nvPr/>
          </p:nvSpPr>
          <p:spPr>
            <a:xfrm>
              <a:off x="1962633" y="3208855"/>
              <a:ext cx="84779" cy="60190"/>
            </a:xfrm>
            <a:custGeom>
              <a:avLst/>
              <a:gdLst/>
              <a:ahLst/>
              <a:cxnLst/>
              <a:rect l="l" t="t" r="r" b="b"/>
              <a:pathLst>
                <a:path w="3234" h="2296" extrusionOk="0">
                  <a:moveTo>
                    <a:pt x="1386" y="0"/>
                  </a:moveTo>
                  <a:cubicBezTo>
                    <a:pt x="1227" y="0"/>
                    <a:pt x="1083" y="29"/>
                    <a:pt x="953" y="72"/>
                  </a:cubicBezTo>
                  <a:lnTo>
                    <a:pt x="448" y="289"/>
                  </a:lnTo>
                  <a:cubicBezTo>
                    <a:pt x="174" y="390"/>
                    <a:pt x="0" y="635"/>
                    <a:pt x="0" y="924"/>
                  </a:cubicBezTo>
                  <a:lnTo>
                    <a:pt x="0" y="2064"/>
                  </a:lnTo>
                  <a:cubicBezTo>
                    <a:pt x="0" y="2194"/>
                    <a:pt x="116" y="2295"/>
                    <a:pt x="231" y="2295"/>
                  </a:cubicBezTo>
                  <a:lnTo>
                    <a:pt x="3003" y="2295"/>
                  </a:lnTo>
                  <a:cubicBezTo>
                    <a:pt x="3133" y="2295"/>
                    <a:pt x="3234" y="2194"/>
                    <a:pt x="3234" y="2064"/>
                  </a:cubicBezTo>
                  <a:lnTo>
                    <a:pt x="3234" y="924"/>
                  </a:lnTo>
                  <a:cubicBezTo>
                    <a:pt x="3234" y="635"/>
                    <a:pt x="3061" y="390"/>
                    <a:pt x="2801" y="289"/>
                  </a:cubicBezTo>
                  <a:lnTo>
                    <a:pt x="2281" y="72"/>
                  </a:lnTo>
                  <a:cubicBezTo>
                    <a:pt x="2151" y="29"/>
                    <a:pt x="2007" y="0"/>
                    <a:pt x="184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8" name="Google Shape;21318;p69"/>
            <p:cNvSpPr/>
            <p:nvPr/>
          </p:nvSpPr>
          <p:spPr>
            <a:xfrm>
              <a:off x="1963000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79" y="506"/>
                    <a:pt x="622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9" name="Google Shape;21319;p69"/>
            <p:cNvSpPr/>
            <p:nvPr/>
          </p:nvSpPr>
          <p:spPr>
            <a:xfrm>
              <a:off x="2029245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73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78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0" name="Google Shape;21320;p69"/>
            <p:cNvSpPr/>
            <p:nvPr/>
          </p:nvSpPr>
          <p:spPr>
            <a:xfrm>
              <a:off x="1872558" y="3142242"/>
              <a:ext cx="47711" cy="72694"/>
            </a:xfrm>
            <a:custGeom>
              <a:avLst/>
              <a:gdLst/>
              <a:ahLst/>
              <a:cxnLst/>
              <a:rect l="l" t="t" r="r" b="b"/>
              <a:pathLst>
                <a:path w="1820" h="2773" extrusionOk="0">
                  <a:moveTo>
                    <a:pt x="679" y="0"/>
                  </a:moveTo>
                  <a:cubicBezTo>
                    <a:pt x="304" y="15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7" y="1892"/>
                    <a:pt x="232" y="2079"/>
                  </a:cubicBezTo>
                  <a:cubicBezTo>
                    <a:pt x="376" y="2252"/>
                    <a:pt x="463" y="2469"/>
                    <a:pt x="463" y="2700"/>
                  </a:cubicBezTo>
                  <a:lnTo>
                    <a:pt x="463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44" y="2267"/>
                    <a:pt x="1560" y="2122"/>
                  </a:cubicBezTo>
                  <a:lnTo>
                    <a:pt x="1646" y="2021"/>
                  </a:lnTo>
                  <a:cubicBezTo>
                    <a:pt x="1747" y="1877"/>
                    <a:pt x="1820" y="1704"/>
                    <a:pt x="1820" y="1516"/>
                  </a:cubicBezTo>
                  <a:lnTo>
                    <a:pt x="1820" y="693"/>
                  </a:lnTo>
                  <a:cubicBezTo>
                    <a:pt x="1820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1" name="Google Shape;21321;p69"/>
            <p:cNvSpPr/>
            <p:nvPr/>
          </p:nvSpPr>
          <p:spPr>
            <a:xfrm>
              <a:off x="1872558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5" y="1661"/>
                    <a:pt x="87" y="1878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1" y="2267"/>
                    <a:pt x="809" y="2065"/>
                  </a:cubicBezTo>
                  <a:cubicBezTo>
                    <a:pt x="722" y="1863"/>
                    <a:pt x="694" y="1661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2" name="Google Shape;21322;p69"/>
            <p:cNvSpPr/>
            <p:nvPr/>
          </p:nvSpPr>
          <p:spPr>
            <a:xfrm>
              <a:off x="1872558" y="3142242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79"/>
                    <a:pt x="1834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1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3" name="Google Shape;21323;p69"/>
            <p:cNvSpPr/>
            <p:nvPr/>
          </p:nvSpPr>
          <p:spPr>
            <a:xfrm>
              <a:off x="1872558" y="3142609"/>
              <a:ext cx="27290" cy="53767"/>
            </a:xfrm>
            <a:custGeom>
              <a:avLst/>
              <a:gdLst/>
              <a:ahLst/>
              <a:cxnLst/>
              <a:rect l="l" t="t" r="r" b="b"/>
              <a:pathLst>
                <a:path w="1041" h="2051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03"/>
                    <a:pt x="347" y="1993"/>
                    <a:pt x="795" y="2051"/>
                  </a:cubicBezTo>
                  <a:cubicBezTo>
                    <a:pt x="722" y="1849"/>
                    <a:pt x="694" y="1647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4" name="Google Shape;21324;p69"/>
            <p:cNvSpPr/>
            <p:nvPr/>
          </p:nvSpPr>
          <p:spPr>
            <a:xfrm>
              <a:off x="1854391" y="3208855"/>
              <a:ext cx="84045" cy="60190"/>
            </a:xfrm>
            <a:custGeom>
              <a:avLst/>
              <a:gdLst/>
              <a:ahLst/>
              <a:cxnLst/>
              <a:rect l="l" t="t" r="r" b="b"/>
              <a:pathLst>
                <a:path w="3206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04" y="2295"/>
                    <a:pt x="3205" y="2194"/>
                    <a:pt x="3205" y="2064"/>
                  </a:cubicBezTo>
                  <a:lnTo>
                    <a:pt x="3205" y="924"/>
                  </a:lnTo>
                  <a:cubicBezTo>
                    <a:pt x="3205" y="635"/>
                    <a:pt x="3047" y="390"/>
                    <a:pt x="2787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5" name="Google Shape;21325;p69"/>
            <p:cNvSpPr/>
            <p:nvPr/>
          </p:nvSpPr>
          <p:spPr>
            <a:xfrm>
              <a:off x="1854391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45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94" y="506"/>
                    <a:pt x="622" y="362"/>
                    <a:pt x="506" y="289"/>
                  </a:cubicBezTo>
                  <a:lnTo>
                    <a:pt x="145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6" name="Google Shape;21326;p69"/>
            <p:cNvSpPr/>
            <p:nvPr/>
          </p:nvSpPr>
          <p:spPr>
            <a:xfrm>
              <a:off x="1920637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93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7" name="Google Shape;21327;p69"/>
            <p:cNvSpPr/>
            <p:nvPr/>
          </p:nvSpPr>
          <p:spPr>
            <a:xfrm>
              <a:off x="1946354" y="2997693"/>
              <a:ext cx="117338" cy="24249"/>
            </a:xfrm>
            <a:custGeom>
              <a:avLst/>
              <a:gdLst/>
              <a:ahLst/>
              <a:cxnLst/>
              <a:rect l="l" t="t" r="r" b="b"/>
              <a:pathLst>
                <a:path w="4476" h="925" extrusionOk="0">
                  <a:moveTo>
                    <a:pt x="246" y="0"/>
                  </a:moveTo>
                  <a:cubicBezTo>
                    <a:pt x="102" y="0"/>
                    <a:pt x="1" y="145"/>
                    <a:pt x="73" y="274"/>
                  </a:cubicBezTo>
                  <a:lnTo>
                    <a:pt x="333" y="794"/>
                  </a:lnTo>
                  <a:cubicBezTo>
                    <a:pt x="376" y="881"/>
                    <a:pt x="463" y="924"/>
                    <a:pt x="549" y="924"/>
                  </a:cubicBezTo>
                  <a:lnTo>
                    <a:pt x="3942" y="924"/>
                  </a:lnTo>
                  <a:cubicBezTo>
                    <a:pt x="4028" y="924"/>
                    <a:pt x="4100" y="866"/>
                    <a:pt x="4144" y="794"/>
                  </a:cubicBezTo>
                  <a:lnTo>
                    <a:pt x="4403" y="274"/>
                  </a:lnTo>
                  <a:cubicBezTo>
                    <a:pt x="4476" y="145"/>
                    <a:pt x="4389" y="0"/>
                    <a:pt x="424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8" name="Google Shape;21328;p69"/>
            <p:cNvSpPr/>
            <p:nvPr/>
          </p:nvSpPr>
          <p:spPr>
            <a:xfrm>
              <a:off x="1986856" y="3040056"/>
              <a:ext cx="36360" cy="18193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463"/>
                  </a:lnTo>
                  <a:cubicBezTo>
                    <a:pt x="0" y="578"/>
                    <a:pt x="101" y="694"/>
                    <a:pt x="231" y="694"/>
                  </a:cubicBezTo>
                  <a:lnTo>
                    <a:pt x="1155" y="694"/>
                  </a:lnTo>
                  <a:cubicBezTo>
                    <a:pt x="1285" y="694"/>
                    <a:pt x="1386" y="578"/>
                    <a:pt x="1386" y="463"/>
                  </a:cubicBezTo>
                  <a:lnTo>
                    <a:pt x="1386" y="232"/>
                  </a:lnTo>
                  <a:cubicBezTo>
                    <a:pt x="1386" y="102"/>
                    <a:pt x="1285" y="1"/>
                    <a:pt x="115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9" name="Google Shape;21329;p69"/>
            <p:cNvSpPr/>
            <p:nvPr/>
          </p:nvSpPr>
          <p:spPr>
            <a:xfrm>
              <a:off x="1963000" y="3009804"/>
              <a:ext cx="84412" cy="12138"/>
            </a:xfrm>
            <a:custGeom>
              <a:avLst/>
              <a:gdLst/>
              <a:ahLst/>
              <a:cxnLst/>
              <a:rect l="l" t="t" r="r" b="b"/>
              <a:pathLst>
                <a:path w="3220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462"/>
                  </a:lnTo>
                  <a:lnTo>
                    <a:pt x="3220" y="462"/>
                  </a:lnTo>
                  <a:lnTo>
                    <a:pt x="3220" y="231"/>
                  </a:lnTo>
                  <a:cubicBezTo>
                    <a:pt x="3220" y="101"/>
                    <a:pt x="3119" y="0"/>
                    <a:pt x="2989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30" name="Google Shape;21330;p69"/>
          <p:cNvGrpSpPr/>
          <p:nvPr/>
        </p:nvGrpSpPr>
        <p:grpSpPr>
          <a:xfrm>
            <a:off x="5172817" y="2438370"/>
            <a:ext cx="289518" cy="357651"/>
            <a:chOff x="5172817" y="2438370"/>
            <a:chExt cx="289518" cy="357651"/>
          </a:xfrm>
        </p:grpSpPr>
        <p:sp>
          <p:nvSpPr>
            <p:cNvPr id="21331" name="Google Shape;21331;p69"/>
            <p:cNvSpPr/>
            <p:nvPr/>
          </p:nvSpPr>
          <p:spPr>
            <a:xfrm>
              <a:off x="5267427" y="2438370"/>
              <a:ext cx="119593" cy="30672"/>
            </a:xfrm>
            <a:custGeom>
              <a:avLst/>
              <a:gdLst/>
              <a:ahLst/>
              <a:cxnLst/>
              <a:rect l="l" t="t" r="r" b="b"/>
              <a:pathLst>
                <a:path w="4562" h="1170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838"/>
                  </a:lnTo>
                  <a:cubicBezTo>
                    <a:pt x="0" y="1011"/>
                    <a:pt x="145" y="1156"/>
                    <a:pt x="332" y="1170"/>
                  </a:cubicBezTo>
                  <a:lnTo>
                    <a:pt x="4215" y="1170"/>
                  </a:lnTo>
                  <a:cubicBezTo>
                    <a:pt x="4403" y="1170"/>
                    <a:pt x="4562" y="1011"/>
                    <a:pt x="4562" y="838"/>
                  </a:cubicBezTo>
                  <a:lnTo>
                    <a:pt x="4562" y="333"/>
                  </a:lnTo>
                  <a:cubicBezTo>
                    <a:pt x="4562" y="145"/>
                    <a:pt x="4418" y="1"/>
                    <a:pt x="4230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2" name="Google Shape;21332;p69"/>
            <p:cNvSpPr/>
            <p:nvPr/>
          </p:nvSpPr>
          <p:spPr>
            <a:xfrm>
              <a:off x="5352940" y="2438370"/>
              <a:ext cx="33712" cy="30672"/>
            </a:xfrm>
            <a:custGeom>
              <a:avLst/>
              <a:gdLst/>
              <a:ahLst/>
              <a:cxnLst/>
              <a:rect l="l" t="t" r="r" b="b"/>
              <a:pathLst>
                <a:path w="1286" h="1170" extrusionOk="0">
                  <a:moveTo>
                    <a:pt x="1" y="1"/>
                  </a:moveTo>
                  <a:cubicBezTo>
                    <a:pt x="188" y="1"/>
                    <a:pt x="347" y="145"/>
                    <a:pt x="347" y="333"/>
                  </a:cubicBezTo>
                  <a:lnTo>
                    <a:pt x="347" y="838"/>
                  </a:lnTo>
                  <a:cubicBezTo>
                    <a:pt x="347" y="1026"/>
                    <a:pt x="188" y="1170"/>
                    <a:pt x="1" y="1170"/>
                  </a:cubicBezTo>
                  <a:lnTo>
                    <a:pt x="953" y="1170"/>
                  </a:lnTo>
                  <a:cubicBezTo>
                    <a:pt x="1141" y="1170"/>
                    <a:pt x="1285" y="1026"/>
                    <a:pt x="1285" y="838"/>
                  </a:cubicBezTo>
                  <a:lnTo>
                    <a:pt x="1285" y="347"/>
                  </a:lnTo>
                  <a:cubicBezTo>
                    <a:pt x="1285" y="159"/>
                    <a:pt x="1141" y="1"/>
                    <a:pt x="95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3" name="Google Shape;21333;p69"/>
            <p:cNvSpPr/>
            <p:nvPr/>
          </p:nvSpPr>
          <p:spPr>
            <a:xfrm>
              <a:off x="5172817" y="2469015"/>
              <a:ext cx="281942" cy="327006"/>
            </a:xfrm>
            <a:custGeom>
              <a:avLst/>
              <a:gdLst/>
              <a:ahLst/>
              <a:cxnLst/>
              <a:rect l="l" t="t" r="r" b="b"/>
              <a:pathLst>
                <a:path w="10755" h="12474" extrusionOk="0">
                  <a:moveTo>
                    <a:pt x="4432" y="1"/>
                  </a:moveTo>
                  <a:lnTo>
                    <a:pt x="4432" y="3639"/>
                  </a:lnTo>
                  <a:cubicBezTo>
                    <a:pt x="4432" y="3855"/>
                    <a:pt x="4302" y="4043"/>
                    <a:pt x="4100" y="4129"/>
                  </a:cubicBezTo>
                  <a:cubicBezTo>
                    <a:pt x="881" y="5400"/>
                    <a:pt x="0" y="9543"/>
                    <a:pt x="2426" y="12026"/>
                  </a:cubicBezTo>
                  <a:cubicBezTo>
                    <a:pt x="2700" y="12314"/>
                    <a:pt x="3090" y="12473"/>
                    <a:pt x="3508" y="12473"/>
                  </a:cubicBezTo>
                  <a:lnTo>
                    <a:pt x="8243" y="12473"/>
                  </a:lnTo>
                  <a:cubicBezTo>
                    <a:pt x="8647" y="12473"/>
                    <a:pt x="9037" y="12300"/>
                    <a:pt x="9326" y="12011"/>
                  </a:cubicBezTo>
                  <a:cubicBezTo>
                    <a:pt x="10250" y="11087"/>
                    <a:pt x="10755" y="9831"/>
                    <a:pt x="10726" y="8518"/>
                  </a:cubicBezTo>
                  <a:cubicBezTo>
                    <a:pt x="10668" y="6569"/>
                    <a:pt x="9470" y="4851"/>
                    <a:pt x="7666" y="4129"/>
                  </a:cubicBezTo>
                  <a:cubicBezTo>
                    <a:pt x="7464" y="4043"/>
                    <a:pt x="7319" y="3855"/>
                    <a:pt x="7319" y="3639"/>
                  </a:cubicBezTo>
                  <a:lnTo>
                    <a:pt x="7319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4" name="Google Shape;21334;p69"/>
            <p:cNvSpPr/>
            <p:nvPr/>
          </p:nvSpPr>
          <p:spPr>
            <a:xfrm>
              <a:off x="5289002" y="2469015"/>
              <a:ext cx="172967" cy="325092"/>
            </a:xfrm>
            <a:custGeom>
              <a:avLst/>
              <a:gdLst/>
              <a:ahLst/>
              <a:cxnLst/>
              <a:rect l="l" t="t" r="r" b="b"/>
              <a:pathLst>
                <a:path w="6598" h="12401" extrusionOk="0">
                  <a:moveTo>
                    <a:pt x="0" y="1"/>
                  </a:moveTo>
                  <a:lnTo>
                    <a:pt x="0" y="477"/>
                  </a:lnTo>
                  <a:lnTo>
                    <a:pt x="1487" y="477"/>
                  </a:lnTo>
                  <a:cubicBezTo>
                    <a:pt x="1862" y="477"/>
                    <a:pt x="2165" y="780"/>
                    <a:pt x="2165" y="1170"/>
                  </a:cubicBezTo>
                  <a:lnTo>
                    <a:pt x="2165" y="4115"/>
                  </a:lnTo>
                  <a:cubicBezTo>
                    <a:pt x="2180" y="4332"/>
                    <a:pt x="2310" y="4534"/>
                    <a:pt x="2512" y="4620"/>
                  </a:cubicBezTo>
                  <a:cubicBezTo>
                    <a:pt x="5673" y="5862"/>
                    <a:pt x="6597" y="9904"/>
                    <a:pt x="4287" y="12401"/>
                  </a:cubicBezTo>
                  <a:cubicBezTo>
                    <a:pt x="4518" y="12314"/>
                    <a:pt x="4735" y="12184"/>
                    <a:pt x="4908" y="12011"/>
                  </a:cubicBezTo>
                  <a:cubicBezTo>
                    <a:pt x="5818" y="11087"/>
                    <a:pt x="6323" y="9817"/>
                    <a:pt x="6294" y="8518"/>
                  </a:cubicBezTo>
                  <a:cubicBezTo>
                    <a:pt x="6236" y="6569"/>
                    <a:pt x="5038" y="4851"/>
                    <a:pt x="3234" y="4129"/>
                  </a:cubicBezTo>
                  <a:cubicBezTo>
                    <a:pt x="3032" y="4043"/>
                    <a:pt x="2887" y="3855"/>
                    <a:pt x="2887" y="3639"/>
                  </a:cubicBezTo>
                  <a:lnTo>
                    <a:pt x="2887" y="1"/>
                  </a:lnTo>
                  <a:close/>
                </a:path>
              </a:pathLst>
            </a:custGeom>
            <a:solidFill>
              <a:srgbClr val="E9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5" name="Google Shape;21335;p69"/>
            <p:cNvSpPr/>
            <p:nvPr/>
          </p:nvSpPr>
          <p:spPr>
            <a:xfrm>
              <a:off x="5192505" y="2645285"/>
              <a:ext cx="269831" cy="150736"/>
            </a:xfrm>
            <a:custGeom>
              <a:avLst/>
              <a:gdLst/>
              <a:ahLst/>
              <a:cxnLst/>
              <a:rect l="l" t="t" r="r" b="b"/>
              <a:pathLst>
                <a:path w="10293" h="5750" extrusionOk="0">
                  <a:moveTo>
                    <a:pt x="2851" y="1"/>
                  </a:moveTo>
                  <a:cubicBezTo>
                    <a:pt x="1469" y="1"/>
                    <a:pt x="462" y="610"/>
                    <a:pt x="462" y="610"/>
                  </a:cubicBezTo>
                  <a:cubicBezTo>
                    <a:pt x="0" y="2270"/>
                    <a:pt x="462" y="4060"/>
                    <a:pt x="1675" y="5302"/>
                  </a:cubicBezTo>
                  <a:cubicBezTo>
                    <a:pt x="1963" y="5590"/>
                    <a:pt x="2353" y="5749"/>
                    <a:pt x="2757" y="5749"/>
                  </a:cubicBezTo>
                  <a:lnTo>
                    <a:pt x="7492" y="5749"/>
                  </a:lnTo>
                  <a:cubicBezTo>
                    <a:pt x="7911" y="5749"/>
                    <a:pt x="8300" y="5590"/>
                    <a:pt x="8575" y="5302"/>
                  </a:cubicBezTo>
                  <a:cubicBezTo>
                    <a:pt x="9874" y="3988"/>
                    <a:pt x="10293" y="2054"/>
                    <a:pt x="9686" y="307"/>
                  </a:cubicBezTo>
                  <a:lnTo>
                    <a:pt x="9686" y="307"/>
                  </a:lnTo>
                  <a:cubicBezTo>
                    <a:pt x="9686" y="307"/>
                    <a:pt x="8605" y="1156"/>
                    <a:pt x="7116" y="1156"/>
                  </a:cubicBezTo>
                  <a:cubicBezTo>
                    <a:pt x="6505" y="1156"/>
                    <a:pt x="5826" y="1013"/>
                    <a:pt x="5125" y="610"/>
                  </a:cubicBezTo>
                  <a:cubicBezTo>
                    <a:pt x="4326" y="153"/>
                    <a:pt x="3542" y="1"/>
                    <a:pt x="285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6" name="Google Shape;21336;p69"/>
            <p:cNvSpPr/>
            <p:nvPr/>
          </p:nvSpPr>
          <p:spPr>
            <a:xfrm>
              <a:off x="5404400" y="2653700"/>
              <a:ext cx="51119" cy="140801"/>
            </a:xfrm>
            <a:custGeom>
              <a:avLst/>
              <a:gdLst/>
              <a:ahLst/>
              <a:cxnLst/>
              <a:rect l="l" t="t" r="r" b="b"/>
              <a:pathLst>
                <a:path w="1950" h="5371" extrusionOk="0">
                  <a:moveTo>
                    <a:pt x="1719" y="0"/>
                  </a:moveTo>
                  <a:cubicBezTo>
                    <a:pt x="1488" y="159"/>
                    <a:pt x="1242" y="304"/>
                    <a:pt x="983" y="419"/>
                  </a:cubicBezTo>
                  <a:cubicBezTo>
                    <a:pt x="1603" y="2122"/>
                    <a:pt x="1228" y="4028"/>
                    <a:pt x="1" y="5370"/>
                  </a:cubicBezTo>
                  <a:cubicBezTo>
                    <a:pt x="30" y="5356"/>
                    <a:pt x="59" y="5342"/>
                    <a:pt x="73" y="5342"/>
                  </a:cubicBezTo>
                  <a:cubicBezTo>
                    <a:pt x="160" y="5298"/>
                    <a:pt x="246" y="5255"/>
                    <a:pt x="318" y="5212"/>
                  </a:cubicBezTo>
                  <a:lnTo>
                    <a:pt x="376" y="5168"/>
                  </a:lnTo>
                  <a:lnTo>
                    <a:pt x="405" y="5154"/>
                  </a:lnTo>
                  <a:lnTo>
                    <a:pt x="448" y="5125"/>
                  </a:lnTo>
                  <a:lnTo>
                    <a:pt x="463" y="5111"/>
                  </a:lnTo>
                  <a:cubicBezTo>
                    <a:pt x="477" y="5096"/>
                    <a:pt x="506" y="5082"/>
                    <a:pt x="521" y="5067"/>
                  </a:cubicBezTo>
                  <a:lnTo>
                    <a:pt x="535" y="5053"/>
                  </a:lnTo>
                  <a:lnTo>
                    <a:pt x="593" y="4995"/>
                  </a:lnTo>
                  <a:cubicBezTo>
                    <a:pt x="1488" y="4042"/>
                    <a:pt x="1950" y="2772"/>
                    <a:pt x="1892" y="1473"/>
                  </a:cubicBezTo>
                  <a:lnTo>
                    <a:pt x="1892" y="1372"/>
                  </a:lnTo>
                  <a:lnTo>
                    <a:pt x="1892" y="1343"/>
                  </a:lnTo>
                  <a:cubicBezTo>
                    <a:pt x="1892" y="1328"/>
                    <a:pt x="1892" y="1300"/>
                    <a:pt x="1892" y="1285"/>
                  </a:cubicBezTo>
                  <a:lnTo>
                    <a:pt x="1892" y="1242"/>
                  </a:lnTo>
                  <a:lnTo>
                    <a:pt x="1892" y="1184"/>
                  </a:lnTo>
                  <a:cubicBezTo>
                    <a:pt x="1892" y="1170"/>
                    <a:pt x="1892" y="1155"/>
                    <a:pt x="1892" y="1155"/>
                  </a:cubicBezTo>
                  <a:lnTo>
                    <a:pt x="1892" y="1098"/>
                  </a:lnTo>
                  <a:cubicBezTo>
                    <a:pt x="1892" y="1083"/>
                    <a:pt x="1892" y="1069"/>
                    <a:pt x="1892" y="1054"/>
                  </a:cubicBezTo>
                  <a:lnTo>
                    <a:pt x="1892" y="996"/>
                  </a:lnTo>
                  <a:cubicBezTo>
                    <a:pt x="1892" y="982"/>
                    <a:pt x="1892" y="982"/>
                    <a:pt x="1892" y="968"/>
                  </a:cubicBezTo>
                  <a:lnTo>
                    <a:pt x="1892" y="910"/>
                  </a:lnTo>
                  <a:lnTo>
                    <a:pt x="1892" y="867"/>
                  </a:lnTo>
                  <a:lnTo>
                    <a:pt x="1892" y="809"/>
                  </a:lnTo>
                  <a:lnTo>
                    <a:pt x="1892" y="780"/>
                  </a:lnTo>
                  <a:cubicBezTo>
                    <a:pt x="1878" y="751"/>
                    <a:pt x="1878" y="737"/>
                    <a:pt x="1878" y="722"/>
                  </a:cubicBezTo>
                  <a:lnTo>
                    <a:pt x="1878" y="693"/>
                  </a:lnTo>
                  <a:cubicBezTo>
                    <a:pt x="1878" y="679"/>
                    <a:pt x="1878" y="650"/>
                    <a:pt x="1863" y="621"/>
                  </a:cubicBezTo>
                  <a:cubicBezTo>
                    <a:pt x="1849" y="592"/>
                    <a:pt x="1863" y="607"/>
                    <a:pt x="1863" y="592"/>
                  </a:cubicBezTo>
                  <a:cubicBezTo>
                    <a:pt x="1863" y="592"/>
                    <a:pt x="1863" y="549"/>
                    <a:pt x="1849" y="535"/>
                  </a:cubicBezTo>
                  <a:cubicBezTo>
                    <a:pt x="1834" y="506"/>
                    <a:pt x="1849" y="520"/>
                    <a:pt x="1849" y="506"/>
                  </a:cubicBezTo>
                  <a:lnTo>
                    <a:pt x="1834" y="433"/>
                  </a:lnTo>
                  <a:lnTo>
                    <a:pt x="1834" y="419"/>
                  </a:lnTo>
                  <a:cubicBezTo>
                    <a:pt x="1834" y="405"/>
                    <a:pt x="1820" y="376"/>
                    <a:pt x="1820" y="347"/>
                  </a:cubicBezTo>
                  <a:cubicBezTo>
                    <a:pt x="1820" y="347"/>
                    <a:pt x="1820" y="332"/>
                    <a:pt x="1820" y="332"/>
                  </a:cubicBezTo>
                  <a:cubicBezTo>
                    <a:pt x="1820" y="304"/>
                    <a:pt x="1805" y="289"/>
                    <a:pt x="1791" y="260"/>
                  </a:cubicBezTo>
                  <a:cubicBezTo>
                    <a:pt x="1791" y="246"/>
                    <a:pt x="1791" y="246"/>
                    <a:pt x="1791" y="246"/>
                  </a:cubicBezTo>
                  <a:cubicBezTo>
                    <a:pt x="1791" y="217"/>
                    <a:pt x="1776" y="188"/>
                    <a:pt x="1776" y="159"/>
                  </a:cubicBezTo>
                  <a:lnTo>
                    <a:pt x="1748" y="87"/>
                  </a:lnTo>
                  <a:cubicBezTo>
                    <a:pt x="1748" y="87"/>
                    <a:pt x="1733" y="29"/>
                    <a:pt x="1719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7" name="Google Shape;21337;p69"/>
            <p:cNvSpPr/>
            <p:nvPr/>
          </p:nvSpPr>
          <p:spPr>
            <a:xfrm>
              <a:off x="5403273" y="2692288"/>
              <a:ext cx="19320" cy="16515"/>
            </a:xfrm>
            <a:custGeom>
              <a:avLst/>
              <a:gdLst/>
              <a:ahLst/>
              <a:cxnLst/>
              <a:rect l="l" t="t" r="r" b="b"/>
              <a:pathLst>
                <a:path w="737" h="630" extrusionOk="0">
                  <a:moveTo>
                    <a:pt x="419" y="1"/>
                  </a:moveTo>
                  <a:cubicBezTo>
                    <a:pt x="145" y="1"/>
                    <a:pt x="1" y="347"/>
                    <a:pt x="203" y="535"/>
                  </a:cubicBezTo>
                  <a:cubicBezTo>
                    <a:pt x="268" y="601"/>
                    <a:pt x="348" y="630"/>
                    <a:pt x="425" y="630"/>
                  </a:cubicBezTo>
                  <a:cubicBezTo>
                    <a:pt x="585" y="630"/>
                    <a:pt x="737" y="504"/>
                    <a:pt x="737" y="318"/>
                  </a:cubicBezTo>
                  <a:cubicBezTo>
                    <a:pt x="737" y="145"/>
                    <a:pt x="592" y="15"/>
                    <a:pt x="419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8" name="Google Shape;21338;p69"/>
            <p:cNvSpPr/>
            <p:nvPr/>
          </p:nvSpPr>
          <p:spPr>
            <a:xfrm>
              <a:off x="5363531" y="2752478"/>
              <a:ext cx="16699" cy="14287"/>
            </a:xfrm>
            <a:custGeom>
              <a:avLst/>
              <a:gdLst/>
              <a:ahLst/>
              <a:cxnLst/>
              <a:rect l="l" t="t" r="r" b="b"/>
              <a:pathLst>
                <a:path w="637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1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9" name="Google Shape;21339;p69"/>
            <p:cNvSpPr/>
            <p:nvPr/>
          </p:nvSpPr>
          <p:spPr>
            <a:xfrm>
              <a:off x="5248133" y="2682458"/>
              <a:ext cx="16673" cy="14313"/>
            </a:xfrm>
            <a:custGeom>
              <a:avLst/>
              <a:gdLst/>
              <a:ahLst/>
              <a:cxnLst/>
              <a:rect l="l" t="t" r="r" b="b"/>
              <a:pathLst>
                <a:path w="636" h="546" extrusionOk="0">
                  <a:moveTo>
                    <a:pt x="361" y="1"/>
                  </a:moveTo>
                  <a:cubicBezTo>
                    <a:pt x="116" y="1"/>
                    <a:pt x="0" y="289"/>
                    <a:pt x="159" y="462"/>
                  </a:cubicBezTo>
                  <a:cubicBezTo>
                    <a:pt x="216" y="520"/>
                    <a:pt x="287" y="545"/>
                    <a:pt x="357" y="545"/>
                  </a:cubicBezTo>
                  <a:cubicBezTo>
                    <a:pt x="499" y="545"/>
                    <a:pt x="635" y="439"/>
                    <a:pt x="635" y="275"/>
                  </a:cubicBezTo>
                  <a:cubicBezTo>
                    <a:pt x="635" y="130"/>
                    <a:pt x="505" y="1"/>
                    <a:pt x="361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0" name="Google Shape;21340;p69"/>
            <p:cNvSpPr/>
            <p:nvPr/>
          </p:nvSpPr>
          <p:spPr>
            <a:xfrm>
              <a:off x="5271202" y="2752478"/>
              <a:ext cx="16673" cy="14287"/>
            </a:xfrm>
            <a:custGeom>
              <a:avLst/>
              <a:gdLst/>
              <a:ahLst/>
              <a:cxnLst/>
              <a:rect l="l" t="t" r="r" b="b"/>
              <a:pathLst>
                <a:path w="636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0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1" name="Google Shape;21341;p69"/>
            <p:cNvSpPr/>
            <p:nvPr/>
          </p:nvSpPr>
          <p:spPr>
            <a:xfrm>
              <a:off x="5312831" y="2697584"/>
              <a:ext cx="20081" cy="17145"/>
            </a:xfrm>
            <a:custGeom>
              <a:avLst/>
              <a:gdLst/>
              <a:ahLst/>
              <a:cxnLst/>
              <a:rect l="l" t="t" r="r" b="b"/>
              <a:pathLst>
                <a:path w="766" h="654" extrusionOk="0">
                  <a:moveTo>
                    <a:pt x="434" y="1"/>
                  </a:moveTo>
                  <a:cubicBezTo>
                    <a:pt x="145" y="1"/>
                    <a:pt x="1" y="347"/>
                    <a:pt x="203" y="549"/>
                  </a:cubicBezTo>
                  <a:cubicBezTo>
                    <a:pt x="270" y="622"/>
                    <a:pt x="355" y="654"/>
                    <a:pt x="438" y="654"/>
                  </a:cubicBezTo>
                  <a:cubicBezTo>
                    <a:pt x="605" y="654"/>
                    <a:pt x="766" y="525"/>
                    <a:pt x="766" y="333"/>
                  </a:cubicBezTo>
                  <a:cubicBezTo>
                    <a:pt x="766" y="145"/>
                    <a:pt x="621" y="1"/>
                    <a:pt x="434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42" name="Google Shape;21342;p69"/>
          <p:cNvGrpSpPr/>
          <p:nvPr/>
        </p:nvGrpSpPr>
        <p:grpSpPr>
          <a:xfrm>
            <a:off x="3234506" y="2484534"/>
            <a:ext cx="388297" cy="293320"/>
            <a:chOff x="3234506" y="2484534"/>
            <a:chExt cx="388297" cy="293320"/>
          </a:xfrm>
        </p:grpSpPr>
        <p:sp>
          <p:nvSpPr>
            <p:cNvPr id="21343" name="Google Shape;21343;p69"/>
            <p:cNvSpPr/>
            <p:nvPr/>
          </p:nvSpPr>
          <p:spPr>
            <a:xfrm>
              <a:off x="3531208" y="2527684"/>
              <a:ext cx="91595" cy="250170"/>
            </a:xfrm>
            <a:custGeom>
              <a:avLst/>
              <a:gdLst/>
              <a:ahLst/>
              <a:cxnLst/>
              <a:rect l="l" t="t" r="r" b="b"/>
              <a:pathLst>
                <a:path w="3494" h="9543" extrusionOk="0">
                  <a:moveTo>
                    <a:pt x="246" y="0"/>
                  </a:moveTo>
                  <a:cubicBezTo>
                    <a:pt x="116" y="0"/>
                    <a:pt x="15" y="116"/>
                    <a:pt x="15" y="246"/>
                  </a:cubicBezTo>
                  <a:lnTo>
                    <a:pt x="15" y="7767"/>
                  </a:lnTo>
                  <a:cubicBezTo>
                    <a:pt x="0" y="8719"/>
                    <a:pt x="765" y="9513"/>
                    <a:pt x="1718" y="9542"/>
                  </a:cubicBezTo>
                  <a:lnTo>
                    <a:pt x="1747" y="9542"/>
                  </a:lnTo>
                  <a:cubicBezTo>
                    <a:pt x="2714" y="9542"/>
                    <a:pt x="3494" y="8748"/>
                    <a:pt x="3494" y="7796"/>
                  </a:cubicBezTo>
                  <a:lnTo>
                    <a:pt x="3494" y="1242"/>
                  </a:lnTo>
                  <a:cubicBezTo>
                    <a:pt x="3494" y="563"/>
                    <a:pt x="2945" y="0"/>
                    <a:pt x="2252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4" name="Google Shape;21344;p69"/>
            <p:cNvSpPr/>
            <p:nvPr/>
          </p:nvSpPr>
          <p:spPr>
            <a:xfrm>
              <a:off x="3520984" y="2527684"/>
              <a:ext cx="70413" cy="157814"/>
            </a:xfrm>
            <a:custGeom>
              <a:avLst/>
              <a:gdLst/>
              <a:ahLst/>
              <a:cxnLst/>
              <a:rect l="l" t="t" r="r" b="b"/>
              <a:pathLst>
                <a:path w="2686" h="6020" extrusionOk="0">
                  <a:moveTo>
                    <a:pt x="1" y="0"/>
                  </a:moveTo>
                  <a:lnTo>
                    <a:pt x="1" y="6020"/>
                  </a:lnTo>
                  <a:lnTo>
                    <a:pt x="1285" y="6020"/>
                  </a:lnTo>
                  <a:cubicBezTo>
                    <a:pt x="1415" y="6020"/>
                    <a:pt x="1516" y="5905"/>
                    <a:pt x="1516" y="5775"/>
                  </a:cubicBezTo>
                  <a:lnTo>
                    <a:pt x="1516" y="1256"/>
                  </a:lnTo>
                  <a:cubicBezTo>
                    <a:pt x="1516" y="592"/>
                    <a:pt x="2022" y="44"/>
                    <a:pt x="2686" y="15"/>
                  </a:cubicBezTo>
                  <a:lnTo>
                    <a:pt x="264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5" name="Google Shape;21345;p69"/>
            <p:cNvSpPr/>
            <p:nvPr/>
          </p:nvSpPr>
          <p:spPr>
            <a:xfrm>
              <a:off x="3234506" y="2576130"/>
              <a:ext cx="340244" cy="201724"/>
            </a:xfrm>
            <a:custGeom>
              <a:avLst/>
              <a:gdLst/>
              <a:ahLst/>
              <a:cxnLst/>
              <a:rect l="l" t="t" r="r" b="b"/>
              <a:pathLst>
                <a:path w="12979" h="7695" extrusionOk="0">
                  <a:moveTo>
                    <a:pt x="1" y="0"/>
                  </a:moveTo>
                  <a:lnTo>
                    <a:pt x="1" y="5948"/>
                  </a:lnTo>
                  <a:cubicBezTo>
                    <a:pt x="1" y="6900"/>
                    <a:pt x="780" y="7680"/>
                    <a:pt x="1748" y="7694"/>
                  </a:cubicBezTo>
                  <a:lnTo>
                    <a:pt x="12978" y="7694"/>
                  </a:lnTo>
                  <a:cubicBezTo>
                    <a:pt x="12040" y="7622"/>
                    <a:pt x="11318" y="6857"/>
                    <a:pt x="11333" y="5919"/>
                  </a:cubicBezTo>
                  <a:lnTo>
                    <a:pt x="11333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6" name="Google Shape;21346;p69"/>
            <p:cNvSpPr/>
            <p:nvPr/>
          </p:nvSpPr>
          <p:spPr>
            <a:xfrm>
              <a:off x="3234506" y="2484534"/>
              <a:ext cx="297095" cy="105227"/>
            </a:xfrm>
            <a:custGeom>
              <a:avLst/>
              <a:gdLst/>
              <a:ahLst/>
              <a:cxnLst/>
              <a:rect l="l" t="t" r="r" b="b"/>
              <a:pathLst>
                <a:path w="11333" h="4014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014"/>
                  </a:lnTo>
                  <a:lnTo>
                    <a:pt x="11333" y="4014"/>
                  </a:lnTo>
                  <a:lnTo>
                    <a:pt x="11333" y="232"/>
                  </a:lnTo>
                  <a:cubicBezTo>
                    <a:pt x="11333" y="102"/>
                    <a:pt x="11217" y="1"/>
                    <a:pt x="11087" y="1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7" name="Google Shape;21347;p69"/>
            <p:cNvSpPr/>
            <p:nvPr/>
          </p:nvSpPr>
          <p:spPr>
            <a:xfrm>
              <a:off x="3268192" y="2507971"/>
              <a:ext cx="51879" cy="58486"/>
            </a:xfrm>
            <a:custGeom>
              <a:avLst/>
              <a:gdLst/>
              <a:ahLst/>
              <a:cxnLst/>
              <a:rect l="l" t="t" r="r" b="b"/>
              <a:pathLst>
                <a:path w="1979" h="2231" extrusionOk="0">
                  <a:moveTo>
                    <a:pt x="226" y="1"/>
                  </a:moveTo>
                  <a:cubicBezTo>
                    <a:pt x="110" y="1"/>
                    <a:pt x="1" y="92"/>
                    <a:pt x="1" y="233"/>
                  </a:cubicBezTo>
                  <a:lnTo>
                    <a:pt x="1" y="1994"/>
                  </a:lnTo>
                  <a:cubicBezTo>
                    <a:pt x="8" y="2138"/>
                    <a:pt x="116" y="2210"/>
                    <a:pt x="226" y="2210"/>
                  </a:cubicBezTo>
                  <a:cubicBezTo>
                    <a:pt x="336" y="2210"/>
                    <a:pt x="448" y="2138"/>
                    <a:pt x="463" y="1994"/>
                  </a:cubicBezTo>
                  <a:lnTo>
                    <a:pt x="463" y="882"/>
                  </a:lnTo>
                  <a:lnTo>
                    <a:pt x="1560" y="2153"/>
                  </a:lnTo>
                  <a:cubicBezTo>
                    <a:pt x="1608" y="2206"/>
                    <a:pt x="1672" y="2230"/>
                    <a:pt x="1735" y="2230"/>
                  </a:cubicBezTo>
                  <a:cubicBezTo>
                    <a:pt x="1858" y="2230"/>
                    <a:pt x="1978" y="2137"/>
                    <a:pt x="1978" y="1994"/>
                  </a:cubicBezTo>
                  <a:lnTo>
                    <a:pt x="1978" y="233"/>
                  </a:lnTo>
                  <a:cubicBezTo>
                    <a:pt x="1964" y="103"/>
                    <a:pt x="1863" y="2"/>
                    <a:pt x="1747" y="2"/>
                  </a:cubicBezTo>
                  <a:cubicBezTo>
                    <a:pt x="1603" y="2"/>
                    <a:pt x="1502" y="103"/>
                    <a:pt x="1502" y="233"/>
                  </a:cubicBezTo>
                  <a:lnTo>
                    <a:pt x="1502" y="1359"/>
                  </a:lnTo>
                  <a:lnTo>
                    <a:pt x="405" y="88"/>
                  </a:lnTo>
                  <a:cubicBezTo>
                    <a:pt x="354" y="28"/>
                    <a:pt x="289" y="1"/>
                    <a:pt x="22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8" name="Google Shape;21348;p69"/>
            <p:cNvSpPr/>
            <p:nvPr/>
          </p:nvSpPr>
          <p:spPr>
            <a:xfrm>
              <a:off x="3327229" y="2507997"/>
              <a:ext cx="46951" cy="58695"/>
            </a:xfrm>
            <a:custGeom>
              <a:avLst/>
              <a:gdLst/>
              <a:ahLst/>
              <a:cxnLst/>
              <a:rect l="l" t="t" r="r" b="b"/>
              <a:pathLst>
                <a:path w="1791" h="2239" extrusionOk="0">
                  <a:moveTo>
                    <a:pt x="232" y="1"/>
                  </a:moveTo>
                  <a:cubicBezTo>
                    <a:pt x="102" y="1"/>
                    <a:pt x="1" y="102"/>
                    <a:pt x="1" y="246"/>
                  </a:cubicBezTo>
                  <a:lnTo>
                    <a:pt x="1" y="2007"/>
                  </a:lnTo>
                  <a:cubicBezTo>
                    <a:pt x="1" y="2137"/>
                    <a:pt x="102" y="2238"/>
                    <a:pt x="232" y="2238"/>
                  </a:cubicBezTo>
                  <a:lnTo>
                    <a:pt x="1502" y="2238"/>
                  </a:lnTo>
                  <a:cubicBezTo>
                    <a:pt x="1791" y="2209"/>
                    <a:pt x="1791" y="1791"/>
                    <a:pt x="1502" y="1762"/>
                  </a:cubicBezTo>
                  <a:lnTo>
                    <a:pt x="477" y="1762"/>
                  </a:lnTo>
                  <a:lnTo>
                    <a:pt x="477" y="1228"/>
                  </a:lnTo>
                  <a:lnTo>
                    <a:pt x="997" y="1228"/>
                  </a:lnTo>
                  <a:cubicBezTo>
                    <a:pt x="1285" y="1199"/>
                    <a:pt x="1285" y="780"/>
                    <a:pt x="997" y="751"/>
                  </a:cubicBezTo>
                  <a:lnTo>
                    <a:pt x="477" y="751"/>
                  </a:lnTo>
                  <a:lnTo>
                    <a:pt x="477" y="463"/>
                  </a:lnTo>
                  <a:lnTo>
                    <a:pt x="1502" y="463"/>
                  </a:lnTo>
                  <a:lnTo>
                    <a:pt x="1502" y="477"/>
                  </a:lnTo>
                  <a:cubicBezTo>
                    <a:pt x="1791" y="448"/>
                    <a:pt x="1791" y="30"/>
                    <a:pt x="1502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9" name="Google Shape;21349;p69"/>
            <p:cNvSpPr/>
            <p:nvPr/>
          </p:nvSpPr>
          <p:spPr>
            <a:xfrm>
              <a:off x="3379292" y="2508049"/>
              <a:ext cx="66796" cy="58643"/>
            </a:xfrm>
            <a:custGeom>
              <a:avLst/>
              <a:gdLst/>
              <a:ahLst/>
              <a:cxnLst/>
              <a:rect l="l" t="t" r="r" b="b"/>
              <a:pathLst>
                <a:path w="2548" h="2237" extrusionOk="0">
                  <a:moveTo>
                    <a:pt x="2269" y="1"/>
                  </a:moveTo>
                  <a:cubicBezTo>
                    <a:pt x="2168" y="1"/>
                    <a:pt x="2080" y="68"/>
                    <a:pt x="2057" y="172"/>
                  </a:cubicBezTo>
                  <a:lnTo>
                    <a:pt x="1739" y="1269"/>
                  </a:lnTo>
                  <a:lnTo>
                    <a:pt x="1494" y="648"/>
                  </a:lnTo>
                  <a:cubicBezTo>
                    <a:pt x="1450" y="547"/>
                    <a:pt x="1360" y="497"/>
                    <a:pt x="1272" y="497"/>
                  </a:cubicBezTo>
                  <a:cubicBezTo>
                    <a:pt x="1183" y="497"/>
                    <a:pt x="1097" y="547"/>
                    <a:pt x="1061" y="648"/>
                  </a:cubicBezTo>
                  <a:lnTo>
                    <a:pt x="801" y="1269"/>
                  </a:lnTo>
                  <a:lnTo>
                    <a:pt x="498" y="172"/>
                  </a:lnTo>
                  <a:cubicBezTo>
                    <a:pt x="458" y="64"/>
                    <a:pt x="368" y="16"/>
                    <a:pt x="278" y="16"/>
                  </a:cubicBezTo>
                  <a:cubicBezTo>
                    <a:pt x="140" y="16"/>
                    <a:pt x="1" y="127"/>
                    <a:pt x="36" y="302"/>
                  </a:cubicBezTo>
                  <a:lnTo>
                    <a:pt x="541" y="2063"/>
                  </a:lnTo>
                  <a:cubicBezTo>
                    <a:pt x="571" y="2175"/>
                    <a:pt x="666" y="2233"/>
                    <a:pt x="763" y="2233"/>
                  </a:cubicBezTo>
                  <a:cubicBezTo>
                    <a:pt x="854" y="2233"/>
                    <a:pt x="946" y="2182"/>
                    <a:pt x="988" y="2078"/>
                  </a:cubicBezTo>
                  <a:lnTo>
                    <a:pt x="1277" y="1370"/>
                  </a:lnTo>
                  <a:lnTo>
                    <a:pt x="1566" y="2078"/>
                  </a:lnTo>
                  <a:cubicBezTo>
                    <a:pt x="1595" y="2179"/>
                    <a:pt x="1681" y="2236"/>
                    <a:pt x="1782" y="2236"/>
                  </a:cubicBezTo>
                  <a:lnTo>
                    <a:pt x="1797" y="2236"/>
                  </a:lnTo>
                  <a:cubicBezTo>
                    <a:pt x="1883" y="2222"/>
                    <a:pt x="1970" y="2164"/>
                    <a:pt x="1999" y="2063"/>
                  </a:cubicBezTo>
                  <a:lnTo>
                    <a:pt x="2504" y="302"/>
                  </a:lnTo>
                  <a:cubicBezTo>
                    <a:pt x="2547" y="172"/>
                    <a:pt x="2475" y="42"/>
                    <a:pt x="2345" y="13"/>
                  </a:cubicBezTo>
                  <a:cubicBezTo>
                    <a:pt x="2320" y="5"/>
                    <a:pt x="2294" y="1"/>
                    <a:pt x="226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0" name="Google Shape;21350;p69"/>
            <p:cNvSpPr/>
            <p:nvPr/>
          </p:nvSpPr>
          <p:spPr>
            <a:xfrm>
              <a:off x="3450072" y="2507971"/>
              <a:ext cx="50647" cy="58748"/>
            </a:xfrm>
            <a:custGeom>
              <a:avLst/>
              <a:gdLst/>
              <a:ahLst/>
              <a:cxnLst/>
              <a:rect l="l" t="t" r="r" b="b"/>
              <a:pathLst>
                <a:path w="1932" h="2241" extrusionOk="0">
                  <a:moveTo>
                    <a:pt x="1621" y="1"/>
                  </a:moveTo>
                  <a:cubicBezTo>
                    <a:pt x="1613" y="1"/>
                    <a:pt x="1603" y="1"/>
                    <a:pt x="1594" y="2"/>
                  </a:cubicBezTo>
                  <a:lnTo>
                    <a:pt x="338" y="2"/>
                  </a:lnTo>
                  <a:cubicBezTo>
                    <a:pt x="208" y="2"/>
                    <a:pt x="107" y="103"/>
                    <a:pt x="107" y="233"/>
                  </a:cubicBezTo>
                  <a:lnTo>
                    <a:pt x="107" y="1243"/>
                  </a:lnTo>
                  <a:cubicBezTo>
                    <a:pt x="107" y="1373"/>
                    <a:pt x="208" y="1474"/>
                    <a:pt x="338" y="1474"/>
                  </a:cubicBezTo>
                  <a:lnTo>
                    <a:pt x="1363" y="1474"/>
                  </a:lnTo>
                  <a:lnTo>
                    <a:pt x="1363" y="1763"/>
                  </a:lnTo>
                  <a:lnTo>
                    <a:pt x="338" y="1763"/>
                  </a:lnTo>
                  <a:cubicBezTo>
                    <a:pt x="329" y="1762"/>
                    <a:pt x="320" y="1762"/>
                    <a:pt x="312" y="1762"/>
                  </a:cubicBezTo>
                  <a:cubicBezTo>
                    <a:pt x="1" y="1762"/>
                    <a:pt x="1" y="2240"/>
                    <a:pt x="312" y="2240"/>
                  </a:cubicBezTo>
                  <a:cubicBezTo>
                    <a:pt x="320" y="2240"/>
                    <a:pt x="329" y="2240"/>
                    <a:pt x="338" y="2239"/>
                  </a:cubicBezTo>
                  <a:lnTo>
                    <a:pt x="1594" y="2239"/>
                  </a:lnTo>
                  <a:cubicBezTo>
                    <a:pt x="1724" y="2239"/>
                    <a:pt x="1839" y="2124"/>
                    <a:pt x="1839" y="1994"/>
                  </a:cubicBezTo>
                  <a:lnTo>
                    <a:pt x="1839" y="1243"/>
                  </a:lnTo>
                  <a:cubicBezTo>
                    <a:pt x="1839" y="1121"/>
                    <a:pt x="1737" y="1011"/>
                    <a:pt x="1616" y="1011"/>
                  </a:cubicBezTo>
                  <a:cubicBezTo>
                    <a:pt x="1609" y="1011"/>
                    <a:pt x="1601" y="1011"/>
                    <a:pt x="1594" y="1012"/>
                  </a:cubicBezTo>
                  <a:lnTo>
                    <a:pt x="584" y="1012"/>
                  </a:lnTo>
                  <a:lnTo>
                    <a:pt x="584" y="464"/>
                  </a:lnTo>
                  <a:lnTo>
                    <a:pt x="1594" y="464"/>
                  </a:lnTo>
                  <a:cubicBezTo>
                    <a:pt x="1603" y="465"/>
                    <a:pt x="1613" y="465"/>
                    <a:pt x="1621" y="465"/>
                  </a:cubicBezTo>
                  <a:cubicBezTo>
                    <a:pt x="1931" y="465"/>
                    <a:pt x="1931" y="1"/>
                    <a:pt x="1621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1" name="Google Shape;21351;p69"/>
            <p:cNvSpPr/>
            <p:nvPr/>
          </p:nvSpPr>
          <p:spPr>
            <a:xfrm>
              <a:off x="3271233" y="2606775"/>
              <a:ext cx="91595" cy="78724"/>
            </a:xfrm>
            <a:custGeom>
              <a:avLst/>
              <a:gdLst/>
              <a:ahLst/>
              <a:cxnLst/>
              <a:rect l="l" t="t" r="r" b="b"/>
              <a:pathLst>
                <a:path w="3494" h="30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2758"/>
                  </a:lnTo>
                  <a:cubicBezTo>
                    <a:pt x="0" y="2888"/>
                    <a:pt x="101" y="3003"/>
                    <a:pt x="231" y="3003"/>
                  </a:cubicBezTo>
                  <a:lnTo>
                    <a:pt x="3248" y="3003"/>
                  </a:lnTo>
                  <a:cubicBezTo>
                    <a:pt x="3378" y="3003"/>
                    <a:pt x="3479" y="2888"/>
                    <a:pt x="3479" y="2758"/>
                  </a:cubicBezTo>
                  <a:lnTo>
                    <a:pt x="3479" y="246"/>
                  </a:lnTo>
                  <a:cubicBezTo>
                    <a:pt x="3494" y="116"/>
                    <a:pt x="3378" y="0"/>
                    <a:pt x="3248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2" name="Google Shape;21352;p69"/>
            <p:cNvSpPr/>
            <p:nvPr/>
          </p:nvSpPr>
          <p:spPr>
            <a:xfrm>
              <a:off x="3395361" y="2640068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3" name="Google Shape;21353;p69"/>
            <p:cNvSpPr/>
            <p:nvPr/>
          </p:nvSpPr>
          <p:spPr>
            <a:xfrm>
              <a:off x="3395361" y="2607142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4" name="Google Shape;21354;p69"/>
            <p:cNvSpPr/>
            <p:nvPr/>
          </p:nvSpPr>
          <p:spPr>
            <a:xfrm>
              <a:off x="3394077" y="2672968"/>
              <a:ext cx="108766" cy="12583"/>
            </a:xfrm>
            <a:custGeom>
              <a:avLst/>
              <a:gdLst/>
              <a:ahLst/>
              <a:cxnLst/>
              <a:rect l="l" t="t" r="r" b="b"/>
              <a:pathLst>
                <a:path w="4149" h="480" extrusionOk="0">
                  <a:moveTo>
                    <a:pt x="311" y="1"/>
                  </a:moveTo>
                  <a:cubicBezTo>
                    <a:pt x="0" y="1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4149" y="449"/>
                    <a:pt x="4149" y="3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1"/>
                    <a:pt x="3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5" name="Google Shape;21355;p69"/>
            <p:cNvSpPr/>
            <p:nvPr/>
          </p:nvSpPr>
          <p:spPr>
            <a:xfrm>
              <a:off x="3395361" y="2705920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1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6" name="Google Shape;21356;p69"/>
            <p:cNvSpPr/>
            <p:nvPr/>
          </p:nvSpPr>
          <p:spPr>
            <a:xfrm>
              <a:off x="3262006" y="2705894"/>
              <a:ext cx="110051" cy="12583"/>
            </a:xfrm>
            <a:custGeom>
              <a:avLst/>
              <a:gdLst/>
              <a:ahLst/>
              <a:cxnLst/>
              <a:rect l="l" t="t" r="r" b="b"/>
              <a:pathLst>
                <a:path w="4198" h="480" extrusionOk="0">
                  <a:moveTo>
                    <a:pt x="311" y="0"/>
                  </a:moveTo>
                  <a:cubicBezTo>
                    <a:pt x="0" y="0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3869" y="479"/>
                    <a:pt x="3878" y="479"/>
                    <a:pt x="3887" y="479"/>
                  </a:cubicBezTo>
                  <a:cubicBezTo>
                    <a:pt x="4198" y="479"/>
                    <a:pt x="4198" y="0"/>
                    <a:pt x="3887" y="0"/>
                  </a:cubicBezTo>
                  <a:cubicBezTo>
                    <a:pt x="3878" y="0"/>
                    <a:pt x="3869" y="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0"/>
                    <a:pt x="3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7" name="Google Shape;21357;p69"/>
            <p:cNvSpPr/>
            <p:nvPr/>
          </p:nvSpPr>
          <p:spPr>
            <a:xfrm>
              <a:off x="3263290" y="2738846"/>
              <a:ext cx="107481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8" name="Google Shape;21358;p69"/>
            <p:cNvSpPr/>
            <p:nvPr/>
          </p:nvSpPr>
          <p:spPr>
            <a:xfrm>
              <a:off x="3395361" y="2738846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59" name="Google Shape;21359;p69"/>
          <p:cNvGrpSpPr/>
          <p:nvPr/>
        </p:nvGrpSpPr>
        <p:grpSpPr>
          <a:xfrm>
            <a:off x="6065149" y="3367036"/>
            <a:ext cx="362553" cy="356498"/>
            <a:chOff x="6065149" y="3367036"/>
            <a:chExt cx="362553" cy="356498"/>
          </a:xfrm>
        </p:grpSpPr>
        <p:sp>
          <p:nvSpPr>
            <p:cNvPr id="21360" name="Google Shape;21360;p69"/>
            <p:cNvSpPr/>
            <p:nvPr/>
          </p:nvSpPr>
          <p:spPr>
            <a:xfrm>
              <a:off x="6065149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53" y="13598"/>
                    <a:pt x="13598" y="10552"/>
                    <a:pt x="13598" y="6799"/>
                  </a:cubicBezTo>
                  <a:cubicBezTo>
                    <a:pt x="13598" y="3046"/>
                    <a:pt x="10553" y="0"/>
                    <a:pt x="679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1" name="Google Shape;21361;p69"/>
            <p:cNvSpPr/>
            <p:nvPr/>
          </p:nvSpPr>
          <p:spPr>
            <a:xfrm>
              <a:off x="6219923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95" y="0"/>
                  </a:moveTo>
                  <a:cubicBezTo>
                    <a:pt x="592" y="0"/>
                    <a:pt x="303" y="15"/>
                    <a:pt x="0" y="58"/>
                  </a:cubicBezTo>
                  <a:cubicBezTo>
                    <a:pt x="3393" y="505"/>
                    <a:pt x="5919" y="3392"/>
                    <a:pt x="5919" y="6799"/>
                  </a:cubicBezTo>
                  <a:cubicBezTo>
                    <a:pt x="5919" y="10206"/>
                    <a:pt x="3393" y="13093"/>
                    <a:pt x="0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8" y="13598"/>
                    <a:pt x="7439" y="10859"/>
                    <a:pt x="7666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2" name="Google Shape;21362;p69"/>
            <p:cNvSpPr/>
            <p:nvPr/>
          </p:nvSpPr>
          <p:spPr>
            <a:xfrm>
              <a:off x="6119257" y="3421144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35" y="0"/>
                  </a:moveTo>
                  <a:cubicBezTo>
                    <a:pt x="2123" y="0"/>
                    <a:pt x="0" y="2122"/>
                    <a:pt x="0" y="4735"/>
                  </a:cubicBezTo>
                  <a:cubicBezTo>
                    <a:pt x="0" y="7348"/>
                    <a:pt x="2123" y="9456"/>
                    <a:pt x="4735" y="9456"/>
                  </a:cubicBezTo>
                  <a:cubicBezTo>
                    <a:pt x="7348" y="9456"/>
                    <a:pt x="9456" y="7348"/>
                    <a:pt x="9456" y="4735"/>
                  </a:cubicBezTo>
                  <a:cubicBezTo>
                    <a:pt x="9456" y="2122"/>
                    <a:pt x="7348" y="0"/>
                    <a:pt x="4735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3" name="Google Shape;21363;p69"/>
            <p:cNvSpPr/>
            <p:nvPr/>
          </p:nvSpPr>
          <p:spPr>
            <a:xfrm>
              <a:off x="6224091" y="3421144"/>
              <a:ext cx="148744" cy="248020"/>
            </a:xfrm>
            <a:custGeom>
              <a:avLst/>
              <a:gdLst/>
              <a:ahLst/>
              <a:cxnLst/>
              <a:rect l="l" t="t" r="r" b="b"/>
              <a:pathLst>
                <a:path w="5674" h="9461" extrusionOk="0">
                  <a:moveTo>
                    <a:pt x="736" y="0"/>
                  </a:moveTo>
                  <a:cubicBezTo>
                    <a:pt x="491" y="0"/>
                    <a:pt x="246" y="29"/>
                    <a:pt x="0" y="58"/>
                  </a:cubicBezTo>
                  <a:cubicBezTo>
                    <a:pt x="2295" y="433"/>
                    <a:pt x="3984" y="2411"/>
                    <a:pt x="3984" y="4735"/>
                  </a:cubicBezTo>
                  <a:cubicBezTo>
                    <a:pt x="3984" y="7059"/>
                    <a:pt x="2295" y="9037"/>
                    <a:pt x="0" y="9398"/>
                  </a:cubicBezTo>
                  <a:cubicBezTo>
                    <a:pt x="257" y="9440"/>
                    <a:pt x="513" y="9461"/>
                    <a:pt x="765" y="9461"/>
                  </a:cubicBezTo>
                  <a:cubicBezTo>
                    <a:pt x="3172" y="9461"/>
                    <a:pt x="5261" y="7593"/>
                    <a:pt x="5457" y="5110"/>
                  </a:cubicBezTo>
                  <a:cubicBezTo>
                    <a:pt x="5673" y="2353"/>
                    <a:pt x="3494" y="0"/>
                    <a:pt x="73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4" name="Google Shape;21364;p69"/>
            <p:cNvSpPr/>
            <p:nvPr/>
          </p:nvSpPr>
          <p:spPr>
            <a:xfrm>
              <a:off x="6069685" y="3415848"/>
              <a:ext cx="303517" cy="259293"/>
            </a:xfrm>
            <a:custGeom>
              <a:avLst/>
              <a:gdLst/>
              <a:ahLst/>
              <a:cxnLst/>
              <a:rect l="l" t="t" r="r" b="b"/>
              <a:pathLst>
                <a:path w="11578" h="9891" extrusionOk="0">
                  <a:moveTo>
                    <a:pt x="6626" y="433"/>
                  </a:moveTo>
                  <a:cubicBezTo>
                    <a:pt x="6727" y="433"/>
                    <a:pt x="6843" y="433"/>
                    <a:pt x="6944" y="448"/>
                  </a:cubicBezTo>
                  <a:cubicBezTo>
                    <a:pt x="6973" y="664"/>
                    <a:pt x="6987" y="881"/>
                    <a:pt x="6987" y="1097"/>
                  </a:cubicBezTo>
                  <a:cubicBezTo>
                    <a:pt x="6987" y="1920"/>
                    <a:pt x="6771" y="2729"/>
                    <a:pt x="6338" y="3421"/>
                  </a:cubicBezTo>
                  <a:cubicBezTo>
                    <a:pt x="5356" y="2772"/>
                    <a:pt x="4230" y="2353"/>
                    <a:pt x="3061" y="2194"/>
                  </a:cubicBezTo>
                  <a:cubicBezTo>
                    <a:pt x="3912" y="1083"/>
                    <a:pt x="5226" y="433"/>
                    <a:pt x="6626" y="433"/>
                  </a:cubicBezTo>
                  <a:close/>
                  <a:moveTo>
                    <a:pt x="7391" y="506"/>
                  </a:moveTo>
                  <a:lnTo>
                    <a:pt x="7391" y="506"/>
                  </a:lnTo>
                  <a:cubicBezTo>
                    <a:pt x="9355" y="852"/>
                    <a:pt x="10870" y="2440"/>
                    <a:pt x="11101" y="4417"/>
                  </a:cubicBezTo>
                  <a:lnTo>
                    <a:pt x="11101" y="4432"/>
                  </a:lnTo>
                  <a:lnTo>
                    <a:pt x="11058" y="4432"/>
                  </a:lnTo>
                  <a:cubicBezTo>
                    <a:pt x="11035" y="4432"/>
                    <a:pt x="11012" y="4431"/>
                    <a:pt x="10989" y="4431"/>
                  </a:cubicBezTo>
                  <a:cubicBezTo>
                    <a:pt x="10045" y="4431"/>
                    <a:pt x="9119" y="4719"/>
                    <a:pt x="8330" y="5255"/>
                  </a:cubicBezTo>
                  <a:cubicBezTo>
                    <a:pt x="8027" y="4865"/>
                    <a:pt x="7695" y="4504"/>
                    <a:pt x="7334" y="4187"/>
                  </a:cubicBezTo>
                  <a:cubicBezTo>
                    <a:pt x="7132" y="3999"/>
                    <a:pt x="6915" y="3840"/>
                    <a:pt x="6713" y="3681"/>
                  </a:cubicBezTo>
                  <a:cubicBezTo>
                    <a:pt x="7175" y="2902"/>
                    <a:pt x="7435" y="2007"/>
                    <a:pt x="7435" y="1097"/>
                  </a:cubicBezTo>
                  <a:cubicBezTo>
                    <a:pt x="7435" y="895"/>
                    <a:pt x="7420" y="708"/>
                    <a:pt x="7391" y="506"/>
                  </a:cubicBezTo>
                  <a:close/>
                  <a:moveTo>
                    <a:pt x="2786" y="2600"/>
                  </a:moveTo>
                  <a:lnTo>
                    <a:pt x="2786" y="2600"/>
                  </a:lnTo>
                  <a:cubicBezTo>
                    <a:pt x="3964" y="2732"/>
                    <a:pt x="5100" y="3135"/>
                    <a:pt x="6107" y="3782"/>
                  </a:cubicBezTo>
                  <a:cubicBezTo>
                    <a:pt x="5255" y="4923"/>
                    <a:pt x="3912" y="5601"/>
                    <a:pt x="2498" y="5601"/>
                  </a:cubicBezTo>
                  <a:lnTo>
                    <a:pt x="2166" y="5601"/>
                  </a:lnTo>
                  <a:cubicBezTo>
                    <a:pt x="2137" y="5385"/>
                    <a:pt x="2122" y="5168"/>
                    <a:pt x="2122" y="4937"/>
                  </a:cubicBezTo>
                  <a:cubicBezTo>
                    <a:pt x="2122" y="4115"/>
                    <a:pt x="2353" y="3307"/>
                    <a:pt x="2786" y="2600"/>
                  </a:cubicBezTo>
                  <a:close/>
                  <a:moveTo>
                    <a:pt x="11130" y="4865"/>
                  </a:moveTo>
                  <a:lnTo>
                    <a:pt x="11130" y="4937"/>
                  </a:lnTo>
                  <a:cubicBezTo>
                    <a:pt x="11130" y="6150"/>
                    <a:pt x="10639" y="7305"/>
                    <a:pt x="9773" y="8156"/>
                  </a:cubicBezTo>
                  <a:cubicBezTo>
                    <a:pt x="9528" y="7247"/>
                    <a:pt x="9138" y="6381"/>
                    <a:pt x="8590" y="5601"/>
                  </a:cubicBezTo>
                  <a:cubicBezTo>
                    <a:pt x="9326" y="5125"/>
                    <a:pt x="10177" y="4865"/>
                    <a:pt x="11058" y="4865"/>
                  </a:cubicBezTo>
                  <a:close/>
                  <a:moveTo>
                    <a:pt x="6468" y="4028"/>
                  </a:moveTo>
                  <a:cubicBezTo>
                    <a:pt x="7031" y="4446"/>
                    <a:pt x="7536" y="4937"/>
                    <a:pt x="7969" y="5500"/>
                  </a:cubicBezTo>
                  <a:cubicBezTo>
                    <a:pt x="6785" y="6438"/>
                    <a:pt x="6107" y="7853"/>
                    <a:pt x="6107" y="9369"/>
                  </a:cubicBezTo>
                  <a:lnTo>
                    <a:pt x="6107" y="9412"/>
                  </a:lnTo>
                  <a:cubicBezTo>
                    <a:pt x="4249" y="9196"/>
                    <a:pt x="2722" y="7860"/>
                    <a:pt x="2256" y="6049"/>
                  </a:cubicBezTo>
                  <a:lnTo>
                    <a:pt x="2483" y="6049"/>
                  </a:lnTo>
                  <a:cubicBezTo>
                    <a:pt x="4057" y="6049"/>
                    <a:pt x="5529" y="5298"/>
                    <a:pt x="6468" y="4028"/>
                  </a:cubicBezTo>
                  <a:close/>
                  <a:moveTo>
                    <a:pt x="8229" y="5861"/>
                  </a:moveTo>
                  <a:cubicBezTo>
                    <a:pt x="8792" y="6655"/>
                    <a:pt x="9181" y="7550"/>
                    <a:pt x="9398" y="8488"/>
                  </a:cubicBezTo>
                  <a:cubicBezTo>
                    <a:pt x="8604" y="9109"/>
                    <a:pt x="7637" y="9455"/>
                    <a:pt x="6626" y="9455"/>
                  </a:cubicBezTo>
                  <a:lnTo>
                    <a:pt x="6554" y="9441"/>
                  </a:lnTo>
                  <a:lnTo>
                    <a:pt x="6554" y="9369"/>
                  </a:lnTo>
                  <a:cubicBezTo>
                    <a:pt x="6554" y="8012"/>
                    <a:pt x="7175" y="6713"/>
                    <a:pt x="8229" y="5861"/>
                  </a:cubicBezTo>
                  <a:close/>
                  <a:moveTo>
                    <a:pt x="6626" y="0"/>
                  </a:moveTo>
                  <a:cubicBezTo>
                    <a:pt x="2209" y="0"/>
                    <a:pt x="0" y="5327"/>
                    <a:pt x="3119" y="8445"/>
                  </a:cubicBezTo>
                  <a:cubicBezTo>
                    <a:pt x="4064" y="9390"/>
                    <a:pt x="5331" y="9891"/>
                    <a:pt x="6619" y="9891"/>
                  </a:cubicBezTo>
                  <a:cubicBezTo>
                    <a:pt x="7259" y="9891"/>
                    <a:pt x="7904" y="9767"/>
                    <a:pt x="8517" y="9513"/>
                  </a:cubicBezTo>
                  <a:cubicBezTo>
                    <a:pt x="10365" y="8748"/>
                    <a:pt x="11578" y="6944"/>
                    <a:pt x="11578" y="4937"/>
                  </a:cubicBezTo>
                  <a:cubicBezTo>
                    <a:pt x="11563" y="2209"/>
                    <a:pt x="9355" y="0"/>
                    <a:pt x="662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65" name="Google Shape;21365;p69"/>
          <p:cNvGrpSpPr/>
          <p:nvPr/>
        </p:nvGrpSpPr>
        <p:grpSpPr>
          <a:xfrm>
            <a:off x="2866317" y="3817357"/>
            <a:ext cx="362920" cy="356865"/>
            <a:chOff x="2866317" y="3817357"/>
            <a:chExt cx="362920" cy="356865"/>
          </a:xfrm>
        </p:grpSpPr>
        <p:sp>
          <p:nvSpPr>
            <p:cNvPr id="21366" name="Google Shape;21366;p69"/>
            <p:cNvSpPr/>
            <p:nvPr/>
          </p:nvSpPr>
          <p:spPr>
            <a:xfrm>
              <a:off x="2866317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7" name="Google Shape;21367;p69"/>
            <p:cNvSpPr/>
            <p:nvPr/>
          </p:nvSpPr>
          <p:spPr>
            <a:xfrm>
              <a:off x="302145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78"/>
                    <a:pt x="5919" y="6799"/>
                  </a:cubicBezTo>
                  <a:cubicBezTo>
                    <a:pt x="5919" y="10220"/>
                    <a:pt x="3379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0" y="10865"/>
                    <a:pt x="7666" y="7247"/>
                  </a:cubicBezTo>
                  <a:cubicBezTo>
                    <a:pt x="7926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8" name="Google Shape;21368;p69"/>
            <p:cNvSpPr/>
            <p:nvPr/>
          </p:nvSpPr>
          <p:spPr>
            <a:xfrm>
              <a:off x="2928367" y="3894561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69" name="Google Shape;21369;p69"/>
          <p:cNvGrpSpPr/>
          <p:nvPr/>
        </p:nvGrpSpPr>
        <p:grpSpPr>
          <a:xfrm>
            <a:off x="6540821" y="3367036"/>
            <a:ext cx="362553" cy="356498"/>
            <a:chOff x="6540821" y="3367036"/>
            <a:chExt cx="362553" cy="356498"/>
          </a:xfrm>
        </p:grpSpPr>
        <p:sp>
          <p:nvSpPr>
            <p:cNvPr id="21370" name="Google Shape;21370;p69"/>
            <p:cNvSpPr/>
            <p:nvPr/>
          </p:nvSpPr>
          <p:spPr>
            <a:xfrm>
              <a:off x="6540821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6" y="0"/>
                    <a:pt x="1" y="3046"/>
                    <a:pt x="1" y="6799"/>
                  </a:cubicBezTo>
                  <a:cubicBezTo>
                    <a:pt x="1" y="10552"/>
                    <a:pt x="3046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1" name="Google Shape;21371;p69"/>
            <p:cNvSpPr/>
            <p:nvPr/>
          </p:nvSpPr>
          <p:spPr>
            <a:xfrm>
              <a:off x="6695987" y="3367036"/>
              <a:ext cx="207387" cy="356472"/>
            </a:xfrm>
            <a:custGeom>
              <a:avLst/>
              <a:gdLst/>
              <a:ahLst/>
              <a:cxnLst/>
              <a:rect l="l" t="t" r="r" b="b"/>
              <a:pathLst>
                <a:path w="7911" h="13598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92"/>
                    <a:pt x="5904" y="6799"/>
                  </a:cubicBezTo>
                  <a:cubicBezTo>
                    <a:pt x="5904" y="10206"/>
                    <a:pt x="3378" y="13093"/>
                    <a:pt x="0" y="13540"/>
                  </a:cubicBezTo>
                  <a:cubicBezTo>
                    <a:pt x="297" y="13579"/>
                    <a:pt x="592" y="13598"/>
                    <a:pt x="884" y="13598"/>
                  </a:cubicBezTo>
                  <a:cubicBezTo>
                    <a:pt x="4403" y="13598"/>
                    <a:pt x="7425" y="10859"/>
                    <a:pt x="7665" y="7247"/>
                  </a:cubicBezTo>
                  <a:cubicBezTo>
                    <a:pt x="7911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2" name="Google Shape;21372;p69"/>
            <p:cNvSpPr/>
            <p:nvPr/>
          </p:nvSpPr>
          <p:spPr>
            <a:xfrm>
              <a:off x="6579802" y="3405992"/>
              <a:ext cx="278534" cy="278561"/>
            </a:xfrm>
            <a:custGeom>
              <a:avLst/>
              <a:gdLst/>
              <a:ahLst/>
              <a:cxnLst/>
              <a:rect l="l" t="t" r="r" b="b"/>
              <a:pathLst>
                <a:path w="10625" h="10626" extrusionOk="0">
                  <a:moveTo>
                    <a:pt x="5313" y="1"/>
                  </a:moveTo>
                  <a:cubicBezTo>
                    <a:pt x="2382" y="1"/>
                    <a:pt x="0" y="2383"/>
                    <a:pt x="0" y="5313"/>
                  </a:cubicBezTo>
                  <a:cubicBezTo>
                    <a:pt x="0" y="8244"/>
                    <a:pt x="2382" y="10625"/>
                    <a:pt x="5313" y="10625"/>
                  </a:cubicBezTo>
                  <a:cubicBezTo>
                    <a:pt x="8243" y="10625"/>
                    <a:pt x="10625" y="8244"/>
                    <a:pt x="10625" y="5313"/>
                  </a:cubicBezTo>
                  <a:cubicBezTo>
                    <a:pt x="10625" y="2383"/>
                    <a:pt x="8243" y="1"/>
                    <a:pt x="5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3" name="Google Shape;21373;p69"/>
            <p:cNvSpPr/>
            <p:nvPr/>
          </p:nvSpPr>
          <p:spPr>
            <a:xfrm>
              <a:off x="6672892" y="3510563"/>
              <a:ext cx="80637" cy="69155"/>
            </a:xfrm>
            <a:custGeom>
              <a:avLst/>
              <a:gdLst/>
              <a:ahLst/>
              <a:cxnLst/>
              <a:rect l="l" t="t" r="r" b="b"/>
              <a:pathLst>
                <a:path w="3076" h="2638" extrusionOk="0">
                  <a:moveTo>
                    <a:pt x="1750" y="0"/>
                  </a:moveTo>
                  <a:cubicBezTo>
                    <a:pt x="1425" y="0"/>
                    <a:pt x="1094" y="120"/>
                    <a:pt x="823" y="386"/>
                  </a:cubicBezTo>
                  <a:cubicBezTo>
                    <a:pt x="1" y="1223"/>
                    <a:pt x="592" y="2638"/>
                    <a:pt x="1762" y="2638"/>
                  </a:cubicBezTo>
                  <a:cubicBezTo>
                    <a:pt x="2483" y="2638"/>
                    <a:pt x="3075" y="2046"/>
                    <a:pt x="3075" y="1324"/>
                  </a:cubicBezTo>
                  <a:cubicBezTo>
                    <a:pt x="3075" y="523"/>
                    <a:pt x="2428" y="0"/>
                    <a:pt x="1750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4" name="Google Shape;21374;p69"/>
            <p:cNvSpPr/>
            <p:nvPr/>
          </p:nvSpPr>
          <p:spPr>
            <a:xfrm>
              <a:off x="6541581" y="3458605"/>
              <a:ext cx="213469" cy="225187"/>
            </a:xfrm>
            <a:custGeom>
              <a:avLst/>
              <a:gdLst/>
              <a:ahLst/>
              <a:cxnLst/>
              <a:rect l="l" t="t" r="r" b="b"/>
              <a:pathLst>
                <a:path w="8143" h="8590" extrusionOk="0">
                  <a:moveTo>
                    <a:pt x="2613" y="0"/>
                  </a:moveTo>
                  <a:cubicBezTo>
                    <a:pt x="0" y="3277"/>
                    <a:pt x="2036" y="8156"/>
                    <a:pt x="6222" y="8590"/>
                  </a:cubicBezTo>
                  <a:lnTo>
                    <a:pt x="8142" y="4952"/>
                  </a:lnTo>
                  <a:lnTo>
                    <a:pt x="8142" y="4952"/>
                  </a:lnTo>
                  <a:cubicBezTo>
                    <a:pt x="7767" y="5269"/>
                    <a:pt x="7276" y="5443"/>
                    <a:pt x="6771" y="5443"/>
                  </a:cubicBezTo>
                  <a:cubicBezTo>
                    <a:pt x="5645" y="5443"/>
                    <a:pt x="4721" y="4576"/>
                    <a:pt x="4634" y="3465"/>
                  </a:cubicBezTo>
                  <a:lnTo>
                    <a:pt x="2613" y="0"/>
                  </a:ln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5" name="Google Shape;21375;p69"/>
            <p:cNvSpPr/>
            <p:nvPr/>
          </p:nvSpPr>
          <p:spPr>
            <a:xfrm>
              <a:off x="6609687" y="3405965"/>
              <a:ext cx="237691" cy="143475"/>
            </a:xfrm>
            <a:custGeom>
              <a:avLst/>
              <a:gdLst/>
              <a:ahLst/>
              <a:cxnLst/>
              <a:rect l="l" t="t" r="r" b="b"/>
              <a:pathLst>
                <a:path w="9067" h="5473" extrusionOk="0">
                  <a:moveTo>
                    <a:pt x="4154" y="1"/>
                  </a:moveTo>
                  <a:cubicBezTo>
                    <a:pt x="2621" y="1"/>
                    <a:pt x="1078" y="654"/>
                    <a:pt x="1" y="2023"/>
                  </a:cubicBezTo>
                  <a:lnTo>
                    <a:pt x="2036" y="5473"/>
                  </a:lnTo>
                  <a:cubicBezTo>
                    <a:pt x="2036" y="5430"/>
                    <a:pt x="2036" y="5372"/>
                    <a:pt x="2036" y="5314"/>
                  </a:cubicBezTo>
                  <a:cubicBezTo>
                    <a:pt x="2024" y="4102"/>
                    <a:pt x="3019" y="3171"/>
                    <a:pt x="4157" y="3171"/>
                  </a:cubicBezTo>
                  <a:cubicBezTo>
                    <a:pt x="4362" y="3171"/>
                    <a:pt x="4571" y="3201"/>
                    <a:pt x="4779" y="3264"/>
                  </a:cubicBezTo>
                  <a:lnTo>
                    <a:pt x="9066" y="3264"/>
                  </a:lnTo>
                  <a:cubicBezTo>
                    <a:pt x="8179" y="1137"/>
                    <a:pt x="6176" y="1"/>
                    <a:pt x="4154" y="1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6" name="Google Shape;21376;p69"/>
            <p:cNvSpPr/>
            <p:nvPr/>
          </p:nvSpPr>
          <p:spPr>
            <a:xfrm>
              <a:off x="6703537" y="3490771"/>
              <a:ext cx="154800" cy="193860"/>
            </a:xfrm>
            <a:custGeom>
              <a:avLst/>
              <a:gdLst/>
              <a:ahLst/>
              <a:cxnLst/>
              <a:rect l="l" t="t" r="r" b="b"/>
              <a:pathLst>
                <a:path w="5905" h="7395" extrusionOk="0">
                  <a:moveTo>
                    <a:pt x="5486" y="0"/>
                  </a:moveTo>
                  <a:lnTo>
                    <a:pt x="1228" y="29"/>
                  </a:lnTo>
                  <a:lnTo>
                    <a:pt x="1242" y="29"/>
                  </a:lnTo>
                  <a:cubicBezTo>
                    <a:pt x="2859" y="549"/>
                    <a:pt x="3263" y="2642"/>
                    <a:pt x="1964" y="3725"/>
                  </a:cubicBezTo>
                  <a:lnTo>
                    <a:pt x="1" y="7363"/>
                  </a:lnTo>
                  <a:cubicBezTo>
                    <a:pt x="199" y="7384"/>
                    <a:pt x="396" y="7395"/>
                    <a:pt x="591" y="7395"/>
                  </a:cubicBezTo>
                  <a:cubicBezTo>
                    <a:pt x="3484" y="7395"/>
                    <a:pt x="5905" y="5041"/>
                    <a:pt x="5905" y="2079"/>
                  </a:cubicBezTo>
                  <a:cubicBezTo>
                    <a:pt x="5905" y="1357"/>
                    <a:pt x="5761" y="650"/>
                    <a:pt x="5486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77" name="Google Shape;21377;p69"/>
          <p:cNvGrpSpPr/>
          <p:nvPr/>
        </p:nvGrpSpPr>
        <p:grpSpPr>
          <a:xfrm>
            <a:off x="2302458" y="2474704"/>
            <a:ext cx="354479" cy="312561"/>
            <a:chOff x="2302458" y="2474704"/>
            <a:chExt cx="354479" cy="312561"/>
          </a:xfrm>
        </p:grpSpPr>
        <p:sp>
          <p:nvSpPr>
            <p:cNvPr id="21378" name="Google Shape;21378;p69"/>
            <p:cNvSpPr/>
            <p:nvPr/>
          </p:nvSpPr>
          <p:spPr>
            <a:xfrm>
              <a:off x="2388732" y="2515756"/>
              <a:ext cx="238058" cy="136266"/>
            </a:xfrm>
            <a:custGeom>
              <a:avLst/>
              <a:gdLst/>
              <a:ahLst/>
              <a:cxnLst/>
              <a:rect l="l" t="t" r="r" b="b"/>
              <a:pathLst>
                <a:path w="9081" h="5198" extrusionOk="0">
                  <a:moveTo>
                    <a:pt x="3003" y="2159"/>
                  </a:moveTo>
                  <a:lnTo>
                    <a:pt x="3003" y="3371"/>
                  </a:lnTo>
                  <a:lnTo>
                    <a:pt x="1791" y="3371"/>
                  </a:lnTo>
                  <a:lnTo>
                    <a:pt x="1791" y="2159"/>
                  </a:lnTo>
                  <a:close/>
                  <a:moveTo>
                    <a:pt x="4620" y="2159"/>
                  </a:moveTo>
                  <a:lnTo>
                    <a:pt x="4620" y="3371"/>
                  </a:lnTo>
                  <a:lnTo>
                    <a:pt x="3393" y="3371"/>
                  </a:lnTo>
                  <a:lnTo>
                    <a:pt x="3393" y="2159"/>
                  </a:lnTo>
                  <a:close/>
                  <a:moveTo>
                    <a:pt x="6208" y="2159"/>
                  </a:moveTo>
                  <a:lnTo>
                    <a:pt x="6208" y="3371"/>
                  </a:lnTo>
                  <a:lnTo>
                    <a:pt x="4995" y="3371"/>
                  </a:lnTo>
                  <a:lnTo>
                    <a:pt x="4995" y="2159"/>
                  </a:lnTo>
                  <a:close/>
                  <a:moveTo>
                    <a:pt x="7810" y="2159"/>
                  </a:moveTo>
                  <a:lnTo>
                    <a:pt x="7810" y="3371"/>
                  </a:lnTo>
                  <a:lnTo>
                    <a:pt x="6598" y="3371"/>
                  </a:lnTo>
                  <a:lnTo>
                    <a:pt x="6598" y="2159"/>
                  </a:lnTo>
                  <a:close/>
                  <a:moveTo>
                    <a:pt x="1603" y="1"/>
                  </a:moveTo>
                  <a:cubicBezTo>
                    <a:pt x="1502" y="1"/>
                    <a:pt x="1401" y="66"/>
                    <a:pt x="1401" y="196"/>
                  </a:cubicBezTo>
                  <a:lnTo>
                    <a:pt x="1401" y="1769"/>
                  </a:lnTo>
                  <a:lnTo>
                    <a:pt x="261" y="1769"/>
                  </a:lnTo>
                  <a:cubicBezTo>
                    <a:pt x="1" y="1769"/>
                    <a:pt x="1" y="2159"/>
                    <a:pt x="261" y="2159"/>
                  </a:cubicBezTo>
                  <a:lnTo>
                    <a:pt x="1401" y="2159"/>
                  </a:lnTo>
                  <a:lnTo>
                    <a:pt x="1401" y="3371"/>
                  </a:lnTo>
                  <a:lnTo>
                    <a:pt x="766" y="3371"/>
                  </a:lnTo>
                  <a:cubicBezTo>
                    <a:pt x="492" y="3371"/>
                    <a:pt x="492" y="3761"/>
                    <a:pt x="766" y="3761"/>
                  </a:cubicBezTo>
                  <a:lnTo>
                    <a:pt x="1401" y="3761"/>
                  </a:lnTo>
                  <a:lnTo>
                    <a:pt x="1401" y="4902"/>
                  </a:lnTo>
                  <a:cubicBezTo>
                    <a:pt x="1401" y="5031"/>
                    <a:pt x="1498" y="5096"/>
                    <a:pt x="1598" y="5096"/>
                  </a:cubicBezTo>
                  <a:cubicBezTo>
                    <a:pt x="1697" y="5096"/>
                    <a:pt x="1798" y="5031"/>
                    <a:pt x="1805" y="4902"/>
                  </a:cubicBezTo>
                  <a:lnTo>
                    <a:pt x="1805" y="3761"/>
                  </a:lnTo>
                  <a:lnTo>
                    <a:pt x="3003" y="3761"/>
                  </a:lnTo>
                  <a:lnTo>
                    <a:pt x="3003" y="5003"/>
                  </a:lnTo>
                  <a:cubicBezTo>
                    <a:pt x="3003" y="5133"/>
                    <a:pt x="3104" y="5197"/>
                    <a:pt x="3205" y="5197"/>
                  </a:cubicBezTo>
                  <a:cubicBezTo>
                    <a:pt x="3306" y="5197"/>
                    <a:pt x="3407" y="5133"/>
                    <a:pt x="3407" y="5003"/>
                  </a:cubicBezTo>
                  <a:lnTo>
                    <a:pt x="3407" y="3761"/>
                  </a:lnTo>
                  <a:lnTo>
                    <a:pt x="4620" y="3761"/>
                  </a:lnTo>
                  <a:lnTo>
                    <a:pt x="4620" y="5003"/>
                  </a:lnTo>
                  <a:cubicBezTo>
                    <a:pt x="4620" y="5133"/>
                    <a:pt x="4717" y="5197"/>
                    <a:pt x="4815" y="5197"/>
                  </a:cubicBezTo>
                  <a:cubicBezTo>
                    <a:pt x="4912" y="5197"/>
                    <a:pt x="5010" y="5133"/>
                    <a:pt x="5010" y="5003"/>
                  </a:cubicBezTo>
                  <a:lnTo>
                    <a:pt x="5010" y="3761"/>
                  </a:lnTo>
                  <a:lnTo>
                    <a:pt x="6222" y="3761"/>
                  </a:lnTo>
                  <a:lnTo>
                    <a:pt x="6222" y="5003"/>
                  </a:lnTo>
                  <a:cubicBezTo>
                    <a:pt x="6222" y="5133"/>
                    <a:pt x="6320" y="5197"/>
                    <a:pt x="6417" y="5197"/>
                  </a:cubicBezTo>
                  <a:cubicBezTo>
                    <a:pt x="6515" y="5197"/>
                    <a:pt x="6612" y="5133"/>
                    <a:pt x="6612" y="5003"/>
                  </a:cubicBezTo>
                  <a:lnTo>
                    <a:pt x="6612" y="3761"/>
                  </a:lnTo>
                  <a:lnTo>
                    <a:pt x="7825" y="3761"/>
                  </a:lnTo>
                  <a:lnTo>
                    <a:pt x="7825" y="5003"/>
                  </a:lnTo>
                  <a:cubicBezTo>
                    <a:pt x="7825" y="5133"/>
                    <a:pt x="7922" y="5197"/>
                    <a:pt x="8020" y="5197"/>
                  </a:cubicBezTo>
                  <a:cubicBezTo>
                    <a:pt x="8117" y="5197"/>
                    <a:pt x="8214" y="5133"/>
                    <a:pt x="8214" y="5003"/>
                  </a:cubicBezTo>
                  <a:lnTo>
                    <a:pt x="8214" y="3761"/>
                  </a:lnTo>
                  <a:lnTo>
                    <a:pt x="8388" y="3761"/>
                  </a:lnTo>
                  <a:cubicBezTo>
                    <a:pt x="8648" y="3761"/>
                    <a:pt x="8648" y="3371"/>
                    <a:pt x="8388" y="3371"/>
                  </a:cubicBezTo>
                  <a:lnTo>
                    <a:pt x="8214" y="3371"/>
                  </a:lnTo>
                  <a:lnTo>
                    <a:pt x="8214" y="2159"/>
                  </a:lnTo>
                  <a:lnTo>
                    <a:pt x="8821" y="2159"/>
                  </a:lnTo>
                  <a:cubicBezTo>
                    <a:pt x="9081" y="2159"/>
                    <a:pt x="9081" y="1769"/>
                    <a:pt x="8821" y="1769"/>
                  </a:cubicBezTo>
                  <a:lnTo>
                    <a:pt x="8200" y="1769"/>
                  </a:lnTo>
                  <a:lnTo>
                    <a:pt x="8200" y="196"/>
                  </a:lnTo>
                  <a:cubicBezTo>
                    <a:pt x="8200" y="66"/>
                    <a:pt x="8103" y="1"/>
                    <a:pt x="8005" y="1"/>
                  </a:cubicBezTo>
                  <a:cubicBezTo>
                    <a:pt x="7908" y="1"/>
                    <a:pt x="7810" y="66"/>
                    <a:pt x="7810" y="196"/>
                  </a:cubicBezTo>
                  <a:lnTo>
                    <a:pt x="7810" y="1769"/>
                  </a:lnTo>
                  <a:lnTo>
                    <a:pt x="6598" y="1769"/>
                  </a:lnTo>
                  <a:lnTo>
                    <a:pt x="6598" y="196"/>
                  </a:lnTo>
                  <a:cubicBezTo>
                    <a:pt x="6598" y="66"/>
                    <a:pt x="6500" y="1"/>
                    <a:pt x="6403" y="1"/>
                  </a:cubicBezTo>
                  <a:cubicBezTo>
                    <a:pt x="6305" y="1"/>
                    <a:pt x="6208" y="66"/>
                    <a:pt x="6208" y="196"/>
                  </a:cubicBezTo>
                  <a:lnTo>
                    <a:pt x="6208" y="1769"/>
                  </a:lnTo>
                  <a:lnTo>
                    <a:pt x="4995" y="1769"/>
                  </a:lnTo>
                  <a:lnTo>
                    <a:pt x="4995" y="196"/>
                  </a:lnTo>
                  <a:cubicBezTo>
                    <a:pt x="4995" y="66"/>
                    <a:pt x="4898" y="1"/>
                    <a:pt x="4800" y="1"/>
                  </a:cubicBezTo>
                  <a:cubicBezTo>
                    <a:pt x="4703" y="1"/>
                    <a:pt x="4606" y="66"/>
                    <a:pt x="4606" y="196"/>
                  </a:cubicBezTo>
                  <a:lnTo>
                    <a:pt x="4606" y="1769"/>
                  </a:lnTo>
                  <a:lnTo>
                    <a:pt x="3393" y="1769"/>
                  </a:lnTo>
                  <a:lnTo>
                    <a:pt x="3393" y="196"/>
                  </a:lnTo>
                  <a:cubicBezTo>
                    <a:pt x="3393" y="66"/>
                    <a:pt x="3296" y="1"/>
                    <a:pt x="3198" y="1"/>
                  </a:cubicBezTo>
                  <a:cubicBezTo>
                    <a:pt x="3101" y="1"/>
                    <a:pt x="3003" y="66"/>
                    <a:pt x="3003" y="196"/>
                  </a:cubicBezTo>
                  <a:lnTo>
                    <a:pt x="3003" y="1769"/>
                  </a:lnTo>
                  <a:lnTo>
                    <a:pt x="1805" y="1769"/>
                  </a:lnTo>
                  <a:lnTo>
                    <a:pt x="1805" y="196"/>
                  </a:lnTo>
                  <a:cubicBezTo>
                    <a:pt x="1805" y="66"/>
                    <a:pt x="1704" y="1"/>
                    <a:pt x="160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9" name="Google Shape;21379;p69"/>
            <p:cNvSpPr/>
            <p:nvPr/>
          </p:nvSpPr>
          <p:spPr>
            <a:xfrm>
              <a:off x="2398195" y="2723327"/>
              <a:ext cx="74949" cy="63938"/>
            </a:xfrm>
            <a:custGeom>
              <a:avLst/>
              <a:gdLst/>
              <a:ahLst/>
              <a:cxnLst/>
              <a:rect l="l" t="t" r="r" b="b"/>
              <a:pathLst>
                <a:path w="2859" h="2439" extrusionOk="0">
                  <a:moveTo>
                    <a:pt x="1632" y="1"/>
                  </a:moveTo>
                  <a:cubicBezTo>
                    <a:pt x="549" y="1"/>
                    <a:pt x="1" y="1314"/>
                    <a:pt x="780" y="2079"/>
                  </a:cubicBezTo>
                  <a:cubicBezTo>
                    <a:pt x="1028" y="2327"/>
                    <a:pt x="1334" y="2439"/>
                    <a:pt x="1634" y="2439"/>
                  </a:cubicBezTo>
                  <a:cubicBezTo>
                    <a:pt x="2259" y="2439"/>
                    <a:pt x="2859" y="1954"/>
                    <a:pt x="2859" y="1213"/>
                  </a:cubicBezTo>
                  <a:cubicBezTo>
                    <a:pt x="2859" y="549"/>
                    <a:pt x="2310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0" name="Google Shape;21380;p69"/>
            <p:cNvSpPr/>
            <p:nvPr/>
          </p:nvSpPr>
          <p:spPr>
            <a:xfrm>
              <a:off x="2421658" y="2740733"/>
              <a:ext cx="34079" cy="29230"/>
            </a:xfrm>
            <a:custGeom>
              <a:avLst/>
              <a:gdLst/>
              <a:ahLst/>
              <a:cxnLst/>
              <a:rect l="l" t="t" r="r" b="b"/>
              <a:pathLst>
                <a:path w="1300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8" y="1065"/>
                    <a:pt x="597" y="1115"/>
                    <a:pt x="733" y="1115"/>
                  </a:cubicBezTo>
                  <a:cubicBezTo>
                    <a:pt x="1021" y="1115"/>
                    <a:pt x="1300" y="892"/>
                    <a:pt x="1300" y="549"/>
                  </a:cubicBezTo>
                  <a:cubicBezTo>
                    <a:pt x="1300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1" name="Google Shape;21381;p69"/>
            <p:cNvSpPr/>
            <p:nvPr/>
          </p:nvSpPr>
          <p:spPr>
            <a:xfrm>
              <a:off x="2525338" y="2723327"/>
              <a:ext cx="74975" cy="63938"/>
            </a:xfrm>
            <a:custGeom>
              <a:avLst/>
              <a:gdLst/>
              <a:ahLst/>
              <a:cxnLst/>
              <a:rect l="l" t="t" r="r" b="b"/>
              <a:pathLst>
                <a:path w="2860" h="2439" extrusionOk="0">
                  <a:moveTo>
                    <a:pt x="1632" y="1"/>
                  </a:moveTo>
                  <a:cubicBezTo>
                    <a:pt x="549" y="1"/>
                    <a:pt x="1" y="1314"/>
                    <a:pt x="766" y="2079"/>
                  </a:cubicBezTo>
                  <a:cubicBezTo>
                    <a:pt x="1014" y="2327"/>
                    <a:pt x="1321" y="2439"/>
                    <a:pt x="1623" y="2439"/>
                  </a:cubicBezTo>
                  <a:cubicBezTo>
                    <a:pt x="2253" y="2439"/>
                    <a:pt x="2859" y="1954"/>
                    <a:pt x="2859" y="1213"/>
                  </a:cubicBezTo>
                  <a:cubicBezTo>
                    <a:pt x="2859" y="549"/>
                    <a:pt x="2311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2" name="Google Shape;21382;p69"/>
            <p:cNvSpPr/>
            <p:nvPr/>
          </p:nvSpPr>
          <p:spPr>
            <a:xfrm>
              <a:off x="2548800" y="2740733"/>
              <a:ext cx="33712" cy="29230"/>
            </a:xfrm>
            <a:custGeom>
              <a:avLst/>
              <a:gdLst/>
              <a:ahLst/>
              <a:cxnLst/>
              <a:rect l="l" t="t" r="r" b="b"/>
              <a:pathLst>
                <a:path w="1286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9" y="1065"/>
                    <a:pt x="596" y="1115"/>
                    <a:pt x="730" y="1115"/>
                  </a:cubicBezTo>
                  <a:cubicBezTo>
                    <a:pt x="1013" y="1115"/>
                    <a:pt x="1286" y="892"/>
                    <a:pt x="1286" y="549"/>
                  </a:cubicBezTo>
                  <a:cubicBezTo>
                    <a:pt x="1286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3" name="Google Shape;21383;p69"/>
            <p:cNvSpPr/>
            <p:nvPr/>
          </p:nvSpPr>
          <p:spPr>
            <a:xfrm>
              <a:off x="2375860" y="2498166"/>
              <a:ext cx="279662" cy="145729"/>
            </a:xfrm>
            <a:custGeom>
              <a:avLst/>
              <a:gdLst/>
              <a:ahLst/>
              <a:cxnLst/>
              <a:rect l="l" t="t" r="r" b="b"/>
              <a:pathLst>
                <a:path w="10668" h="5559" extrusionOk="0">
                  <a:moveTo>
                    <a:pt x="9537" y="0"/>
                  </a:moveTo>
                  <a:cubicBezTo>
                    <a:pt x="9529" y="0"/>
                    <a:pt x="9521" y="0"/>
                    <a:pt x="9514" y="0"/>
                  </a:cubicBezTo>
                  <a:lnTo>
                    <a:pt x="1" y="0"/>
                  </a:lnTo>
                  <a:lnTo>
                    <a:pt x="376" y="1054"/>
                  </a:lnTo>
                  <a:lnTo>
                    <a:pt x="9471" y="1054"/>
                  </a:lnTo>
                  <a:lnTo>
                    <a:pt x="8431" y="5558"/>
                  </a:lnTo>
                  <a:lnTo>
                    <a:pt x="9514" y="5558"/>
                  </a:lnTo>
                  <a:lnTo>
                    <a:pt x="10524" y="1256"/>
                  </a:lnTo>
                  <a:cubicBezTo>
                    <a:pt x="10667" y="614"/>
                    <a:pt x="10189" y="0"/>
                    <a:pt x="9537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4" name="Google Shape;21384;p69"/>
            <p:cNvSpPr/>
            <p:nvPr/>
          </p:nvSpPr>
          <p:spPr>
            <a:xfrm>
              <a:off x="2608230" y="2498166"/>
              <a:ext cx="47292" cy="146096"/>
            </a:xfrm>
            <a:custGeom>
              <a:avLst/>
              <a:gdLst/>
              <a:ahLst/>
              <a:cxnLst/>
              <a:rect l="l" t="t" r="r" b="b"/>
              <a:pathLst>
                <a:path w="1804" h="5573" extrusionOk="0">
                  <a:moveTo>
                    <a:pt x="23" y="0"/>
                  </a:moveTo>
                  <a:cubicBezTo>
                    <a:pt x="15" y="0"/>
                    <a:pt x="8" y="0"/>
                    <a:pt x="0" y="0"/>
                  </a:cubicBezTo>
                  <a:lnTo>
                    <a:pt x="46" y="0"/>
                  </a:lnTo>
                  <a:cubicBezTo>
                    <a:pt x="38" y="0"/>
                    <a:pt x="31" y="0"/>
                    <a:pt x="23" y="0"/>
                  </a:cubicBezTo>
                  <a:close/>
                  <a:moveTo>
                    <a:pt x="673" y="0"/>
                  </a:moveTo>
                  <a:cubicBezTo>
                    <a:pt x="665" y="0"/>
                    <a:pt x="657" y="0"/>
                    <a:pt x="650" y="0"/>
                  </a:cubicBezTo>
                  <a:lnTo>
                    <a:pt x="46" y="0"/>
                  </a:lnTo>
                  <a:cubicBezTo>
                    <a:pt x="686" y="14"/>
                    <a:pt x="1151" y="622"/>
                    <a:pt x="996" y="1256"/>
                  </a:cubicBezTo>
                  <a:lnTo>
                    <a:pt x="0" y="5573"/>
                  </a:lnTo>
                  <a:lnTo>
                    <a:pt x="664" y="5573"/>
                  </a:lnTo>
                  <a:lnTo>
                    <a:pt x="1660" y="1256"/>
                  </a:lnTo>
                  <a:cubicBezTo>
                    <a:pt x="1803" y="614"/>
                    <a:pt x="1325" y="0"/>
                    <a:pt x="67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5" name="Google Shape;21385;p69"/>
            <p:cNvSpPr/>
            <p:nvPr/>
          </p:nvSpPr>
          <p:spPr>
            <a:xfrm>
              <a:off x="2302458" y="2474704"/>
              <a:ext cx="353850" cy="196796"/>
            </a:xfrm>
            <a:custGeom>
              <a:avLst/>
              <a:gdLst/>
              <a:ahLst/>
              <a:cxnLst/>
              <a:rect l="l" t="t" r="r" b="b"/>
              <a:pathLst>
                <a:path w="13498" h="7507" extrusionOk="0">
                  <a:moveTo>
                    <a:pt x="708" y="1"/>
                  </a:moveTo>
                  <a:cubicBezTo>
                    <a:pt x="0" y="1"/>
                    <a:pt x="0" y="1054"/>
                    <a:pt x="708" y="1054"/>
                  </a:cubicBezTo>
                  <a:lnTo>
                    <a:pt x="1660" y="1054"/>
                  </a:lnTo>
                  <a:cubicBezTo>
                    <a:pt x="1704" y="1054"/>
                    <a:pt x="1747" y="1083"/>
                    <a:pt x="1762" y="1126"/>
                  </a:cubicBezTo>
                  <a:lnTo>
                    <a:pt x="3566" y="6193"/>
                  </a:lnTo>
                  <a:cubicBezTo>
                    <a:pt x="3898" y="6987"/>
                    <a:pt x="4678" y="7507"/>
                    <a:pt x="5544" y="7507"/>
                  </a:cubicBezTo>
                  <a:lnTo>
                    <a:pt x="12790" y="7507"/>
                  </a:lnTo>
                  <a:cubicBezTo>
                    <a:pt x="13498" y="7507"/>
                    <a:pt x="13498" y="6453"/>
                    <a:pt x="12790" y="6453"/>
                  </a:cubicBezTo>
                  <a:lnTo>
                    <a:pt x="12790" y="6468"/>
                  </a:lnTo>
                  <a:lnTo>
                    <a:pt x="5544" y="6468"/>
                  </a:lnTo>
                  <a:cubicBezTo>
                    <a:pt x="5111" y="6468"/>
                    <a:pt x="4706" y="6193"/>
                    <a:pt x="4533" y="5789"/>
                  </a:cubicBezTo>
                  <a:lnTo>
                    <a:pt x="2743" y="722"/>
                  </a:lnTo>
                  <a:cubicBezTo>
                    <a:pt x="2555" y="289"/>
                    <a:pt x="2137" y="1"/>
                    <a:pt x="1660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6" name="Google Shape;21386;p69"/>
            <p:cNvSpPr/>
            <p:nvPr/>
          </p:nvSpPr>
          <p:spPr>
            <a:xfrm>
              <a:off x="2402363" y="2644236"/>
              <a:ext cx="254574" cy="27657"/>
            </a:xfrm>
            <a:custGeom>
              <a:avLst/>
              <a:gdLst/>
              <a:ahLst/>
              <a:cxnLst/>
              <a:rect l="l" t="t" r="r" b="b"/>
              <a:pathLst>
                <a:path w="9711" h="1055" extrusionOk="0">
                  <a:moveTo>
                    <a:pt x="9037" y="1"/>
                  </a:moveTo>
                  <a:cubicBezTo>
                    <a:pt x="9037" y="15"/>
                    <a:pt x="9037" y="29"/>
                    <a:pt x="9037" y="44"/>
                  </a:cubicBezTo>
                  <a:cubicBezTo>
                    <a:pt x="9037" y="333"/>
                    <a:pt x="8792" y="578"/>
                    <a:pt x="8503" y="578"/>
                  </a:cubicBezTo>
                  <a:lnTo>
                    <a:pt x="1256" y="578"/>
                  </a:lnTo>
                  <a:cubicBezTo>
                    <a:pt x="809" y="578"/>
                    <a:pt x="361" y="434"/>
                    <a:pt x="0" y="159"/>
                  </a:cubicBezTo>
                  <a:lnTo>
                    <a:pt x="0" y="159"/>
                  </a:lnTo>
                  <a:cubicBezTo>
                    <a:pt x="405" y="722"/>
                    <a:pt x="1054" y="1054"/>
                    <a:pt x="1747" y="1054"/>
                  </a:cubicBezTo>
                  <a:lnTo>
                    <a:pt x="8979" y="1054"/>
                  </a:lnTo>
                  <a:cubicBezTo>
                    <a:pt x="8984" y="1054"/>
                    <a:pt x="8989" y="1054"/>
                    <a:pt x="8994" y="1054"/>
                  </a:cubicBezTo>
                  <a:cubicBezTo>
                    <a:pt x="9673" y="1054"/>
                    <a:pt x="9711" y="44"/>
                    <a:pt x="903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7" name="Google Shape;21387;p69"/>
            <p:cNvSpPr/>
            <p:nvPr/>
          </p:nvSpPr>
          <p:spPr>
            <a:xfrm>
              <a:off x="2375126" y="2653306"/>
              <a:ext cx="243721" cy="76862"/>
            </a:xfrm>
            <a:custGeom>
              <a:avLst/>
              <a:gdLst/>
              <a:ahLst/>
              <a:cxnLst/>
              <a:rect l="l" t="t" r="r" b="b"/>
              <a:pathLst>
                <a:path w="9297" h="2932" extrusionOk="0">
                  <a:moveTo>
                    <a:pt x="1169" y="1"/>
                  </a:moveTo>
                  <a:lnTo>
                    <a:pt x="621" y="766"/>
                  </a:lnTo>
                  <a:cubicBezTo>
                    <a:pt x="0" y="1676"/>
                    <a:pt x="650" y="2931"/>
                    <a:pt x="1761" y="2931"/>
                  </a:cubicBezTo>
                  <a:lnTo>
                    <a:pt x="8604" y="2931"/>
                  </a:lnTo>
                  <a:cubicBezTo>
                    <a:pt x="9296" y="2931"/>
                    <a:pt x="9296" y="1878"/>
                    <a:pt x="8604" y="1878"/>
                  </a:cubicBezTo>
                  <a:lnTo>
                    <a:pt x="1776" y="1878"/>
                  </a:lnTo>
                  <a:cubicBezTo>
                    <a:pt x="1516" y="1878"/>
                    <a:pt x="1357" y="1589"/>
                    <a:pt x="1501" y="1372"/>
                  </a:cubicBezTo>
                  <a:lnTo>
                    <a:pt x="2050" y="578"/>
                  </a:lnTo>
                  <a:cubicBezTo>
                    <a:pt x="1703" y="463"/>
                    <a:pt x="1400" y="261"/>
                    <a:pt x="116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8" name="Google Shape;21388;p69"/>
            <p:cNvSpPr/>
            <p:nvPr/>
          </p:nvSpPr>
          <p:spPr>
            <a:xfrm>
              <a:off x="2382676" y="2688880"/>
              <a:ext cx="232003" cy="41289"/>
            </a:xfrm>
            <a:custGeom>
              <a:avLst/>
              <a:gdLst/>
              <a:ahLst/>
              <a:cxnLst/>
              <a:rect l="l" t="t" r="r" b="b"/>
              <a:pathLst>
                <a:path w="8850" h="1575" extrusionOk="0">
                  <a:moveTo>
                    <a:pt x="116" y="1"/>
                  </a:moveTo>
                  <a:lnTo>
                    <a:pt x="116" y="1"/>
                  </a:lnTo>
                  <a:cubicBezTo>
                    <a:pt x="1" y="795"/>
                    <a:pt x="593" y="1517"/>
                    <a:pt x="1401" y="1574"/>
                  </a:cubicBezTo>
                  <a:lnTo>
                    <a:pt x="7911" y="1574"/>
                  </a:lnTo>
                  <a:cubicBezTo>
                    <a:pt x="8099" y="1574"/>
                    <a:pt x="8301" y="1560"/>
                    <a:pt x="8489" y="1546"/>
                  </a:cubicBezTo>
                  <a:cubicBezTo>
                    <a:pt x="8518" y="1531"/>
                    <a:pt x="8547" y="1517"/>
                    <a:pt x="8561" y="1502"/>
                  </a:cubicBezTo>
                  <a:lnTo>
                    <a:pt x="8575" y="1502"/>
                  </a:lnTo>
                  <a:lnTo>
                    <a:pt x="8633" y="1473"/>
                  </a:lnTo>
                  <a:lnTo>
                    <a:pt x="8662" y="1444"/>
                  </a:lnTo>
                  <a:lnTo>
                    <a:pt x="8691" y="1416"/>
                  </a:lnTo>
                  <a:lnTo>
                    <a:pt x="8705" y="1401"/>
                  </a:lnTo>
                  <a:lnTo>
                    <a:pt x="8720" y="1387"/>
                  </a:lnTo>
                  <a:lnTo>
                    <a:pt x="8734" y="1372"/>
                  </a:lnTo>
                  <a:lnTo>
                    <a:pt x="8749" y="1343"/>
                  </a:lnTo>
                  <a:lnTo>
                    <a:pt x="8763" y="1315"/>
                  </a:lnTo>
                  <a:lnTo>
                    <a:pt x="8777" y="1300"/>
                  </a:lnTo>
                  <a:lnTo>
                    <a:pt x="8792" y="1271"/>
                  </a:lnTo>
                  <a:lnTo>
                    <a:pt x="8792" y="1257"/>
                  </a:lnTo>
                  <a:lnTo>
                    <a:pt x="8806" y="1228"/>
                  </a:lnTo>
                  <a:lnTo>
                    <a:pt x="8806" y="1213"/>
                  </a:lnTo>
                  <a:lnTo>
                    <a:pt x="8806" y="1170"/>
                  </a:lnTo>
                  <a:lnTo>
                    <a:pt x="8806" y="1112"/>
                  </a:lnTo>
                  <a:lnTo>
                    <a:pt x="8806" y="1055"/>
                  </a:lnTo>
                  <a:cubicBezTo>
                    <a:pt x="8821" y="1040"/>
                    <a:pt x="8835" y="1011"/>
                    <a:pt x="8850" y="997"/>
                  </a:cubicBezTo>
                  <a:lnTo>
                    <a:pt x="8850" y="954"/>
                  </a:lnTo>
                  <a:cubicBezTo>
                    <a:pt x="8835" y="910"/>
                    <a:pt x="8821" y="867"/>
                    <a:pt x="8821" y="838"/>
                  </a:cubicBezTo>
                  <a:cubicBezTo>
                    <a:pt x="8705" y="997"/>
                    <a:pt x="8518" y="1098"/>
                    <a:pt x="8330" y="1112"/>
                  </a:cubicBezTo>
                  <a:lnTo>
                    <a:pt x="1488" y="1112"/>
                  </a:lnTo>
                  <a:cubicBezTo>
                    <a:pt x="824" y="1098"/>
                    <a:pt x="261" y="636"/>
                    <a:pt x="116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9" name="Google Shape;21389;p69"/>
            <p:cNvSpPr/>
            <p:nvPr/>
          </p:nvSpPr>
          <p:spPr>
            <a:xfrm>
              <a:off x="2396675" y="2652939"/>
              <a:ext cx="32192" cy="27657"/>
            </a:xfrm>
            <a:custGeom>
              <a:avLst/>
              <a:gdLst/>
              <a:ahLst/>
              <a:cxnLst/>
              <a:rect l="l" t="t" r="r" b="b"/>
              <a:pathLst>
                <a:path w="1228" h="1055" extrusionOk="0">
                  <a:moveTo>
                    <a:pt x="347" y="1"/>
                  </a:moveTo>
                  <a:lnTo>
                    <a:pt x="1" y="506"/>
                  </a:lnTo>
                  <a:cubicBezTo>
                    <a:pt x="261" y="766"/>
                    <a:pt x="564" y="953"/>
                    <a:pt x="910" y="1054"/>
                  </a:cubicBezTo>
                  <a:lnTo>
                    <a:pt x="1228" y="592"/>
                  </a:lnTo>
                  <a:cubicBezTo>
                    <a:pt x="896" y="477"/>
                    <a:pt x="593" y="275"/>
                    <a:pt x="34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90" name="Google Shape;21390;p69"/>
          <p:cNvGrpSpPr/>
          <p:nvPr/>
        </p:nvGrpSpPr>
        <p:grpSpPr>
          <a:xfrm>
            <a:off x="2831110" y="2442538"/>
            <a:ext cx="246002" cy="348922"/>
            <a:chOff x="2831110" y="2442538"/>
            <a:chExt cx="246002" cy="348922"/>
          </a:xfrm>
        </p:grpSpPr>
        <p:sp>
          <p:nvSpPr>
            <p:cNvPr id="21391" name="Google Shape;21391;p69"/>
            <p:cNvSpPr/>
            <p:nvPr/>
          </p:nvSpPr>
          <p:spPr>
            <a:xfrm>
              <a:off x="2831110" y="2442538"/>
              <a:ext cx="194542" cy="348922"/>
            </a:xfrm>
            <a:custGeom>
              <a:avLst/>
              <a:gdLst/>
              <a:ahLst/>
              <a:cxnLst/>
              <a:rect l="l" t="t" r="r" b="b"/>
              <a:pathLst>
                <a:path w="7421" h="13310" extrusionOk="0">
                  <a:moveTo>
                    <a:pt x="925" y="0"/>
                  </a:moveTo>
                  <a:cubicBezTo>
                    <a:pt x="419" y="0"/>
                    <a:pt x="1" y="419"/>
                    <a:pt x="1" y="924"/>
                  </a:cubicBezTo>
                  <a:lnTo>
                    <a:pt x="1" y="12372"/>
                  </a:lnTo>
                  <a:cubicBezTo>
                    <a:pt x="1" y="12891"/>
                    <a:pt x="419" y="13310"/>
                    <a:pt x="925" y="13310"/>
                  </a:cubicBezTo>
                  <a:lnTo>
                    <a:pt x="6497" y="13310"/>
                  </a:lnTo>
                  <a:cubicBezTo>
                    <a:pt x="7002" y="13310"/>
                    <a:pt x="7421" y="12891"/>
                    <a:pt x="7421" y="12372"/>
                  </a:cubicBezTo>
                  <a:lnTo>
                    <a:pt x="7421" y="924"/>
                  </a:lnTo>
                  <a:cubicBezTo>
                    <a:pt x="7421" y="419"/>
                    <a:pt x="7002" y="0"/>
                    <a:pt x="6497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2" name="Google Shape;21392;p69"/>
            <p:cNvSpPr/>
            <p:nvPr/>
          </p:nvSpPr>
          <p:spPr>
            <a:xfrm>
              <a:off x="2831110" y="2476591"/>
              <a:ext cx="194542" cy="276647"/>
            </a:xfrm>
            <a:custGeom>
              <a:avLst/>
              <a:gdLst/>
              <a:ahLst/>
              <a:cxnLst/>
              <a:rect l="l" t="t" r="r" b="b"/>
              <a:pathLst>
                <a:path w="7421" h="10553" extrusionOk="0">
                  <a:moveTo>
                    <a:pt x="1" y="1"/>
                  </a:moveTo>
                  <a:lnTo>
                    <a:pt x="1" y="10553"/>
                  </a:lnTo>
                  <a:lnTo>
                    <a:pt x="7421" y="10553"/>
                  </a:lnTo>
                  <a:lnTo>
                    <a:pt x="7421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3" name="Google Shape;21393;p69"/>
            <p:cNvSpPr/>
            <p:nvPr/>
          </p:nvSpPr>
          <p:spPr>
            <a:xfrm>
              <a:off x="2926480" y="2542181"/>
              <a:ext cx="99171" cy="158732"/>
            </a:xfrm>
            <a:custGeom>
              <a:avLst/>
              <a:gdLst/>
              <a:ahLst/>
              <a:cxnLst/>
              <a:rect l="l" t="t" r="r" b="b"/>
              <a:pathLst>
                <a:path w="3783" h="6055" extrusionOk="0">
                  <a:moveTo>
                    <a:pt x="3022" y="1"/>
                  </a:moveTo>
                  <a:cubicBezTo>
                    <a:pt x="1399" y="1"/>
                    <a:pt x="0" y="1313"/>
                    <a:pt x="0" y="3027"/>
                  </a:cubicBezTo>
                  <a:cubicBezTo>
                    <a:pt x="0" y="4741"/>
                    <a:pt x="1399" y="6054"/>
                    <a:pt x="3022" y="6054"/>
                  </a:cubicBezTo>
                  <a:cubicBezTo>
                    <a:pt x="3272" y="6054"/>
                    <a:pt x="3527" y="6023"/>
                    <a:pt x="3783" y="5958"/>
                  </a:cubicBezTo>
                  <a:lnTo>
                    <a:pt x="3783" y="97"/>
                  </a:lnTo>
                  <a:cubicBezTo>
                    <a:pt x="3527" y="32"/>
                    <a:pt x="3272" y="1"/>
                    <a:pt x="3022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4" name="Google Shape;21394;p69"/>
            <p:cNvSpPr/>
            <p:nvPr/>
          </p:nvSpPr>
          <p:spPr>
            <a:xfrm>
              <a:off x="3008979" y="2476591"/>
              <a:ext cx="16673" cy="276647"/>
            </a:xfrm>
            <a:custGeom>
              <a:avLst/>
              <a:gdLst/>
              <a:ahLst/>
              <a:cxnLst/>
              <a:rect l="l" t="t" r="r" b="b"/>
              <a:pathLst>
                <a:path w="636" h="10553" extrusionOk="0">
                  <a:moveTo>
                    <a:pt x="0" y="1"/>
                  </a:moveTo>
                  <a:lnTo>
                    <a:pt x="0" y="10553"/>
                  </a:lnTo>
                  <a:lnTo>
                    <a:pt x="636" y="10553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5" name="Google Shape;21395;p69"/>
            <p:cNvSpPr/>
            <p:nvPr/>
          </p:nvSpPr>
          <p:spPr>
            <a:xfrm>
              <a:off x="2877668" y="2587481"/>
              <a:ext cx="77229" cy="10617"/>
            </a:xfrm>
            <a:custGeom>
              <a:avLst/>
              <a:gdLst/>
              <a:ahLst/>
              <a:cxnLst/>
              <a:rect l="l" t="t" r="r" b="b"/>
              <a:pathLst>
                <a:path w="2946" h="405" extrusionOk="0">
                  <a:moveTo>
                    <a:pt x="260" y="0"/>
                  </a:moveTo>
                  <a:cubicBezTo>
                    <a:pt x="0" y="0"/>
                    <a:pt x="0" y="404"/>
                    <a:pt x="260" y="404"/>
                  </a:cubicBezTo>
                  <a:lnTo>
                    <a:pt x="2671" y="404"/>
                  </a:lnTo>
                  <a:cubicBezTo>
                    <a:pt x="2945" y="404"/>
                    <a:pt x="2945" y="0"/>
                    <a:pt x="2671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6" name="Google Shape;21396;p69"/>
            <p:cNvSpPr/>
            <p:nvPr/>
          </p:nvSpPr>
          <p:spPr>
            <a:xfrm>
              <a:off x="2851164" y="2567426"/>
              <a:ext cx="117338" cy="10617"/>
            </a:xfrm>
            <a:custGeom>
              <a:avLst/>
              <a:gdLst/>
              <a:ahLst/>
              <a:cxnLst/>
              <a:rect l="l" t="t" r="r" b="b"/>
              <a:pathLst>
                <a:path w="447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4202" y="404"/>
                  </a:lnTo>
                  <a:cubicBezTo>
                    <a:pt x="4476" y="404"/>
                    <a:pt x="4476" y="0"/>
                    <a:pt x="420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7" name="Google Shape;21397;p69"/>
            <p:cNvSpPr/>
            <p:nvPr/>
          </p:nvSpPr>
          <p:spPr>
            <a:xfrm>
              <a:off x="2897329" y="2643109"/>
              <a:ext cx="55287" cy="10617"/>
            </a:xfrm>
            <a:custGeom>
              <a:avLst/>
              <a:gdLst/>
              <a:ahLst/>
              <a:cxnLst/>
              <a:rect l="l" t="t" r="r" b="b"/>
              <a:pathLst>
                <a:path w="2109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1849" y="404"/>
                  </a:lnTo>
                  <a:cubicBezTo>
                    <a:pt x="2109" y="404"/>
                    <a:pt x="2109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8" name="Google Shape;21398;p69"/>
            <p:cNvSpPr/>
            <p:nvPr/>
          </p:nvSpPr>
          <p:spPr>
            <a:xfrm>
              <a:off x="2865556" y="2627196"/>
              <a:ext cx="79117" cy="10643"/>
            </a:xfrm>
            <a:custGeom>
              <a:avLst/>
              <a:gdLst/>
              <a:ahLst/>
              <a:cxnLst/>
              <a:rect l="l" t="t" r="r" b="b"/>
              <a:pathLst>
                <a:path w="3018" h="406" extrusionOk="0">
                  <a:moveTo>
                    <a:pt x="275" y="1"/>
                  </a:moveTo>
                  <a:cubicBezTo>
                    <a:pt x="0" y="1"/>
                    <a:pt x="0" y="405"/>
                    <a:pt x="275" y="405"/>
                  </a:cubicBezTo>
                  <a:lnTo>
                    <a:pt x="2758" y="405"/>
                  </a:lnTo>
                  <a:cubicBezTo>
                    <a:pt x="3017" y="405"/>
                    <a:pt x="3017" y="1"/>
                    <a:pt x="2758" y="1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9" name="Google Shape;21399;p69"/>
            <p:cNvSpPr/>
            <p:nvPr/>
          </p:nvSpPr>
          <p:spPr>
            <a:xfrm>
              <a:off x="2934056" y="2550019"/>
              <a:ext cx="143055" cy="143055"/>
            </a:xfrm>
            <a:custGeom>
              <a:avLst/>
              <a:gdLst/>
              <a:ahLst/>
              <a:cxnLst/>
              <a:rect l="l" t="t" r="r" b="b"/>
              <a:pathLst>
                <a:path w="5457" h="5457" extrusionOk="0">
                  <a:moveTo>
                    <a:pt x="2729" y="0"/>
                  </a:moveTo>
                  <a:cubicBezTo>
                    <a:pt x="1227" y="0"/>
                    <a:pt x="0" y="1227"/>
                    <a:pt x="0" y="2728"/>
                  </a:cubicBezTo>
                  <a:cubicBezTo>
                    <a:pt x="0" y="4230"/>
                    <a:pt x="1227" y="5457"/>
                    <a:pt x="2729" y="5457"/>
                  </a:cubicBezTo>
                  <a:cubicBezTo>
                    <a:pt x="4244" y="5457"/>
                    <a:pt x="5457" y="4230"/>
                    <a:pt x="5457" y="2728"/>
                  </a:cubicBezTo>
                  <a:cubicBezTo>
                    <a:pt x="5457" y="1227"/>
                    <a:pt x="4244" y="0"/>
                    <a:pt x="272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0" name="Google Shape;21400;p69"/>
            <p:cNvSpPr/>
            <p:nvPr/>
          </p:nvSpPr>
          <p:spPr>
            <a:xfrm>
              <a:off x="2957125" y="2572722"/>
              <a:ext cx="97284" cy="97651"/>
            </a:xfrm>
            <a:custGeom>
              <a:avLst/>
              <a:gdLst/>
              <a:ahLst/>
              <a:cxnLst/>
              <a:rect l="l" t="t" r="r" b="b"/>
              <a:pathLst>
                <a:path w="3711" h="3725" extrusionOk="0">
                  <a:moveTo>
                    <a:pt x="1849" y="0"/>
                  </a:moveTo>
                  <a:cubicBezTo>
                    <a:pt x="824" y="0"/>
                    <a:pt x="1" y="838"/>
                    <a:pt x="1" y="1862"/>
                  </a:cubicBezTo>
                  <a:cubicBezTo>
                    <a:pt x="1" y="2887"/>
                    <a:pt x="824" y="3725"/>
                    <a:pt x="1849" y="3725"/>
                  </a:cubicBezTo>
                  <a:cubicBezTo>
                    <a:pt x="2873" y="3725"/>
                    <a:pt x="3711" y="2887"/>
                    <a:pt x="3711" y="1862"/>
                  </a:cubicBezTo>
                  <a:cubicBezTo>
                    <a:pt x="3711" y="838"/>
                    <a:pt x="2873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1" name="Google Shape;21401;p69"/>
            <p:cNvSpPr/>
            <p:nvPr/>
          </p:nvSpPr>
          <p:spPr>
            <a:xfrm>
              <a:off x="2951463" y="2568082"/>
              <a:ext cx="108242" cy="107219"/>
            </a:xfrm>
            <a:custGeom>
              <a:avLst/>
              <a:gdLst/>
              <a:ahLst/>
              <a:cxnLst/>
              <a:rect l="l" t="t" r="r" b="b"/>
              <a:pathLst>
                <a:path w="4129" h="4090" extrusionOk="0">
                  <a:moveTo>
                    <a:pt x="1828" y="1"/>
                  </a:moveTo>
                  <a:cubicBezTo>
                    <a:pt x="1816" y="1"/>
                    <a:pt x="1803" y="2"/>
                    <a:pt x="1790" y="4"/>
                  </a:cubicBezTo>
                  <a:cubicBezTo>
                    <a:pt x="1660" y="18"/>
                    <a:pt x="1545" y="47"/>
                    <a:pt x="1429" y="91"/>
                  </a:cubicBezTo>
                  <a:cubicBezTo>
                    <a:pt x="1203" y="147"/>
                    <a:pt x="1254" y="481"/>
                    <a:pt x="1473" y="481"/>
                  </a:cubicBezTo>
                  <a:cubicBezTo>
                    <a:pt x="1478" y="481"/>
                    <a:pt x="1482" y="481"/>
                    <a:pt x="1487" y="480"/>
                  </a:cubicBezTo>
                  <a:cubicBezTo>
                    <a:pt x="1516" y="480"/>
                    <a:pt x="1530" y="480"/>
                    <a:pt x="1545" y="466"/>
                  </a:cubicBezTo>
                  <a:cubicBezTo>
                    <a:pt x="1646" y="437"/>
                    <a:pt x="1747" y="423"/>
                    <a:pt x="1848" y="408"/>
                  </a:cubicBezTo>
                  <a:cubicBezTo>
                    <a:pt x="2095" y="367"/>
                    <a:pt x="2055" y="1"/>
                    <a:pt x="1828" y="1"/>
                  </a:cubicBezTo>
                  <a:close/>
                  <a:moveTo>
                    <a:pt x="2637" y="81"/>
                  </a:moveTo>
                  <a:cubicBezTo>
                    <a:pt x="2436" y="81"/>
                    <a:pt x="2361" y="388"/>
                    <a:pt x="2584" y="480"/>
                  </a:cubicBezTo>
                  <a:cubicBezTo>
                    <a:pt x="2671" y="509"/>
                    <a:pt x="2757" y="538"/>
                    <a:pt x="2844" y="596"/>
                  </a:cubicBezTo>
                  <a:cubicBezTo>
                    <a:pt x="2873" y="610"/>
                    <a:pt x="2916" y="610"/>
                    <a:pt x="2945" y="610"/>
                  </a:cubicBezTo>
                  <a:cubicBezTo>
                    <a:pt x="3162" y="610"/>
                    <a:pt x="3234" y="336"/>
                    <a:pt x="3046" y="235"/>
                  </a:cubicBezTo>
                  <a:cubicBezTo>
                    <a:pt x="2931" y="177"/>
                    <a:pt x="2815" y="120"/>
                    <a:pt x="2700" y="91"/>
                  </a:cubicBezTo>
                  <a:cubicBezTo>
                    <a:pt x="2678" y="84"/>
                    <a:pt x="2657" y="81"/>
                    <a:pt x="2637" y="81"/>
                  </a:cubicBezTo>
                  <a:close/>
                  <a:moveTo>
                    <a:pt x="781" y="492"/>
                  </a:moveTo>
                  <a:cubicBezTo>
                    <a:pt x="732" y="492"/>
                    <a:pt x="682" y="510"/>
                    <a:pt x="635" y="553"/>
                  </a:cubicBezTo>
                  <a:cubicBezTo>
                    <a:pt x="549" y="639"/>
                    <a:pt x="477" y="726"/>
                    <a:pt x="404" y="827"/>
                  </a:cubicBezTo>
                  <a:cubicBezTo>
                    <a:pt x="303" y="971"/>
                    <a:pt x="390" y="1159"/>
                    <a:pt x="563" y="1159"/>
                  </a:cubicBezTo>
                  <a:cubicBezTo>
                    <a:pt x="635" y="1159"/>
                    <a:pt x="693" y="1116"/>
                    <a:pt x="736" y="1072"/>
                  </a:cubicBezTo>
                  <a:cubicBezTo>
                    <a:pt x="794" y="986"/>
                    <a:pt x="852" y="913"/>
                    <a:pt x="924" y="841"/>
                  </a:cubicBezTo>
                  <a:cubicBezTo>
                    <a:pt x="1080" y="697"/>
                    <a:pt x="944" y="492"/>
                    <a:pt x="781" y="492"/>
                  </a:cubicBezTo>
                  <a:close/>
                  <a:moveTo>
                    <a:pt x="3577" y="740"/>
                  </a:moveTo>
                  <a:cubicBezTo>
                    <a:pt x="3431" y="740"/>
                    <a:pt x="3293" y="903"/>
                    <a:pt x="3407" y="1058"/>
                  </a:cubicBezTo>
                  <a:cubicBezTo>
                    <a:pt x="3465" y="1144"/>
                    <a:pt x="3522" y="1231"/>
                    <a:pt x="3566" y="1318"/>
                  </a:cubicBezTo>
                  <a:cubicBezTo>
                    <a:pt x="3595" y="1390"/>
                    <a:pt x="3667" y="1433"/>
                    <a:pt x="3739" y="1433"/>
                  </a:cubicBezTo>
                  <a:lnTo>
                    <a:pt x="3753" y="1433"/>
                  </a:lnTo>
                  <a:cubicBezTo>
                    <a:pt x="3898" y="1433"/>
                    <a:pt x="3999" y="1274"/>
                    <a:pt x="3927" y="1144"/>
                  </a:cubicBezTo>
                  <a:cubicBezTo>
                    <a:pt x="3869" y="1029"/>
                    <a:pt x="3811" y="928"/>
                    <a:pt x="3739" y="827"/>
                  </a:cubicBezTo>
                  <a:cubicBezTo>
                    <a:pt x="3694" y="765"/>
                    <a:pt x="3635" y="740"/>
                    <a:pt x="3577" y="740"/>
                  </a:cubicBezTo>
                  <a:close/>
                  <a:moveTo>
                    <a:pt x="235" y="1516"/>
                  </a:moveTo>
                  <a:cubicBezTo>
                    <a:pt x="148" y="1516"/>
                    <a:pt x="62" y="1566"/>
                    <a:pt x="44" y="1679"/>
                  </a:cubicBezTo>
                  <a:cubicBezTo>
                    <a:pt x="15" y="1794"/>
                    <a:pt x="0" y="1924"/>
                    <a:pt x="0" y="2039"/>
                  </a:cubicBezTo>
                  <a:cubicBezTo>
                    <a:pt x="0" y="2155"/>
                    <a:pt x="101" y="2242"/>
                    <a:pt x="202" y="2242"/>
                  </a:cubicBezTo>
                  <a:lnTo>
                    <a:pt x="217" y="2242"/>
                  </a:lnTo>
                  <a:cubicBezTo>
                    <a:pt x="318" y="2242"/>
                    <a:pt x="404" y="2155"/>
                    <a:pt x="419" y="2054"/>
                  </a:cubicBezTo>
                  <a:cubicBezTo>
                    <a:pt x="419" y="1953"/>
                    <a:pt x="419" y="1852"/>
                    <a:pt x="433" y="1751"/>
                  </a:cubicBezTo>
                  <a:cubicBezTo>
                    <a:pt x="466" y="1603"/>
                    <a:pt x="350" y="1516"/>
                    <a:pt x="235" y="1516"/>
                  </a:cubicBezTo>
                  <a:close/>
                  <a:moveTo>
                    <a:pt x="3927" y="1834"/>
                  </a:moveTo>
                  <a:cubicBezTo>
                    <a:pt x="3826" y="1834"/>
                    <a:pt x="3725" y="1902"/>
                    <a:pt x="3725" y="2039"/>
                  </a:cubicBezTo>
                  <a:cubicBezTo>
                    <a:pt x="3725" y="2140"/>
                    <a:pt x="3710" y="2242"/>
                    <a:pt x="3696" y="2343"/>
                  </a:cubicBezTo>
                  <a:cubicBezTo>
                    <a:pt x="3681" y="2444"/>
                    <a:pt x="3753" y="2559"/>
                    <a:pt x="3869" y="2574"/>
                  </a:cubicBezTo>
                  <a:lnTo>
                    <a:pt x="3898" y="2574"/>
                  </a:lnTo>
                  <a:cubicBezTo>
                    <a:pt x="3999" y="2574"/>
                    <a:pt x="4085" y="2501"/>
                    <a:pt x="4100" y="2400"/>
                  </a:cubicBezTo>
                  <a:cubicBezTo>
                    <a:pt x="4114" y="2285"/>
                    <a:pt x="4129" y="2169"/>
                    <a:pt x="4129" y="2039"/>
                  </a:cubicBezTo>
                  <a:cubicBezTo>
                    <a:pt x="4129" y="1902"/>
                    <a:pt x="4028" y="1834"/>
                    <a:pt x="3927" y="1834"/>
                  </a:cubicBezTo>
                  <a:close/>
                  <a:moveTo>
                    <a:pt x="409" y="2668"/>
                  </a:moveTo>
                  <a:cubicBezTo>
                    <a:pt x="284" y="2668"/>
                    <a:pt x="168" y="2788"/>
                    <a:pt x="217" y="2934"/>
                  </a:cubicBezTo>
                  <a:cubicBezTo>
                    <a:pt x="260" y="3050"/>
                    <a:pt x="332" y="3151"/>
                    <a:pt x="404" y="3252"/>
                  </a:cubicBezTo>
                  <a:cubicBezTo>
                    <a:pt x="448" y="3310"/>
                    <a:pt x="505" y="3339"/>
                    <a:pt x="563" y="3339"/>
                  </a:cubicBezTo>
                  <a:cubicBezTo>
                    <a:pt x="736" y="3339"/>
                    <a:pt x="823" y="3151"/>
                    <a:pt x="722" y="3007"/>
                  </a:cubicBezTo>
                  <a:cubicBezTo>
                    <a:pt x="664" y="2934"/>
                    <a:pt x="621" y="2848"/>
                    <a:pt x="578" y="2761"/>
                  </a:cubicBezTo>
                  <a:cubicBezTo>
                    <a:pt x="531" y="2696"/>
                    <a:pt x="469" y="2668"/>
                    <a:pt x="409" y="2668"/>
                  </a:cubicBezTo>
                  <a:close/>
                  <a:moveTo>
                    <a:pt x="3563" y="2923"/>
                  </a:moveTo>
                  <a:cubicBezTo>
                    <a:pt x="3507" y="2923"/>
                    <a:pt x="3451" y="2947"/>
                    <a:pt x="3407" y="3007"/>
                  </a:cubicBezTo>
                  <a:cubicBezTo>
                    <a:pt x="3349" y="3093"/>
                    <a:pt x="3292" y="3165"/>
                    <a:pt x="3219" y="3238"/>
                  </a:cubicBezTo>
                  <a:cubicBezTo>
                    <a:pt x="3075" y="3367"/>
                    <a:pt x="3176" y="3584"/>
                    <a:pt x="3349" y="3584"/>
                  </a:cubicBezTo>
                  <a:lnTo>
                    <a:pt x="3364" y="3584"/>
                  </a:lnTo>
                  <a:cubicBezTo>
                    <a:pt x="3407" y="3584"/>
                    <a:pt x="3465" y="3570"/>
                    <a:pt x="3494" y="3526"/>
                  </a:cubicBezTo>
                  <a:cubicBezTo>
                    <a:pt x="3580" y="3440"/>
                    <a:pt x="3667" y="3353"/>
                    <a:pt x="3739" y="3252"/>
                  </a:cubicBezTo>
                  <a:cubicBezTo>
                    <a:pt x="3854" y="3095"/>
                    <a:pt x="3711" y="2923"/>
                    <a:pt x="3563" y="2923"/>
                  </a:cubicBezTo>
                  <a:close/>
                  <a:moveTo>
                    <a:pt x="1181" y="3470"/>
                  </a:moveTo>
                  <a:cubicBezTo>
                    <a:pt x="993" y="3470"/>
                    <a:pt x="888" y="3748"/>
                    <a:pt x="1097" y="3858"/>
                  </a:cubicBezTo>
                  <a:cubicBezTo>
                    <a:pt x="1198" y="3916"/>
                    <a:pt x="1314" y="3959"/>
                    <a:pt x="1429" y="4003"/>
                  </a:cubicBezTo>
                  <a:cubicBezTo>
                    <a:pt x="1456" y="4003"/>
                    <a:pt x="1471" y="4015"/>
                    <a:pt x="1496" y="4017"/>
                  </a:cubicBezTo>
                  <a:lnTo>
                    <a:pt x="1496" y="4017"/>
                  </a:lnTo>
                  <a:cubicBezTo>
                    <a:pt x="1734" y="4009"/>
                    <a:pt x="1787" y="3684"/>
                    <a:pt x="1559" y="3613"/>
                  </a:cubicBezTo>
                  <a:cubicBezTo>
                    <a:pt x="1458" y="3584"/>
                    <a:pt x="1372" y="3541"/>
                    <a:pt x="1285" y="3497"/>
                  </a:cubicBezTo>
                  <a:cubicBezTo>
                    <a:pt x="1249" y="3478"/>
                    <a:pt x="1213" y="3470"/>
                    <a:pt x="1181" y="3470"/>
                  </a:cubicBezTo>
                  <a:close/>
                  <a:moveTo>
                    <a:pt x="1496" y="4017"/>
                  </a:moveTo>
                  <a:cubicBezTo>
                    <a:pt x="1493" y="4017"/>
                    <a:pt x="1490" y="4017"/>
                    <a:pt x="1487" y="4017"/>
                  </a:cubicBezTo>
                  <a:lnTo>
                    <a:pt x="1502" y="4017"/>
                  </a:lnTo>
                  <a:cubicBezTo>
                    <a:pt x="1500" y="4017"/>
                    <a:pt x="1498" y="4017"/>
                    <a:pt x="1496" y="4017"/>
                  </a:cubicBezTo>
                  <a:close/>
                  <a:moveTo>
                    <a:pt x="2657" y="3600"/>
                  </a:moveTo>
                  <a:cubicBezTo>
                    <a:pt x="2634" y="3600"/>
                    <a:pt x="2610" y="3604"/>
                    <a:pt x="2584" y="3613"/>
                  </a:cubicBezTo>
                  <a:cubicBezTo>
                    <a:pt x="2483" y="3642"/>
                    <a:pt x="2397" y="3671"/>
                    <a:pt x="2295" y="3685"/>
                  </a:cubicBezTo>
                  <a:cubicBezTo>
                    <a:pt x="2036" y="3714"/>
                    <a:pt x="2065" y="4089"/>
                    <a:pt x="2324" y="4089"/>
                  </a:cubicBezTo>
                  <a:lnTo>
                    <a:pt x="2353" y="4089"/>
                  </a:lnTo>
                  <a:cubicBezTo>
                    <a:pt x="2469" y="4075"/>
                    <a:pt x="2584" y="4046"/>
                    <a:pt x="2714" y="4003"/>
                  </a:cubicBezTo>
                  <a:cubicBezTo>
                    <a:pt x="2948" y="3925"/>
                    <a:pt x="2866" y="3600"/>
                    <a:pt x="2657" y="3600"/>
                  </a:cubicBezTo>
                  <a:close/>
                </a:path>
              </a:pathLst>
            </a:custGeom>
            <a:solidFill>
              <a:srgbClr val="C1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2" name="Google Shape;21402;p69"/>
            <p:cNvSpPr/>
            <p:nvPr/>
          </p:nvSpPr>
          <p:spPr>
            <a:xfrm>
              <a:off x="2985123" y="2600719"/>
              <a:ext cx="42049" cy="43543"/>
            </a:xfrm>
            <a:custGeom>
              <a:avLst/>
              <a:gdLst/>
              <a:ahLst/>
              <a:cxnLst/>
              <a:rect l="l" t="t" r="r" b="b"/>
              <a:pathLst>
                <a:path w="1604" h="1661" extrusionOk="0">
                  <a:moveTo>
                    <a:pt x="694" y="0"/>
                  </a:moveTo>
                  <a:cubicBezTo>
                    <a:pt x="1" y="0"/>
                    <a:pt x="1" y="1040"/>
                    <a:pt x="694" y="1040"/>
                  </a:cubicBezTo>
                  <a:lnTo>
                    <a:pt x="939" y="1040"/>
                  </a:lnTo>
                  <a:cubicBezTo>
                    <a:pt x="1084" y="1040"/>
                    <a:pt x="1084" y="1256"/>
                    <a:pt x="939" y="1256"/>
                  </a:cubicBezTo>
                  <a:lnTo>
                    <a:pt x="578" y="1256"/>
                  </a:lnTo>
                  <a:cubicBezTo>
                    <a:pt x="552" y="1144"/>
                    <a:pt x="466" y="1093"/>
                    <a:pt x="379" y="1093"/>
                  </a:cubicBezTo>
                  <a:cubicBezTo>
                    <a:pt x="277" y="1093"/>
                    <a:pt x="174" y="1166"/>
                    <a:pt x="174" y="1300"/>
                  </a:cubicBezTo>
                  <a:cubicBezTo>
                    <a:pt x="174" y="1487"/>
                    <a:pt x="333" y="1646"/>
                    <a:pt x="535" y="1661"/>
                  </a:cubicBezTo>
                  <a:lnTo>
                    <a:pt x="925" y="1661"/>
                  </a:lnTo>
                  <a:cubicBezTo>
                    <a:pt x="1603" y="1661"/>
                    <a:pt x="1603" y="621"/>
                    <a:pt x="925" y="621"/>
                  </a:cubicBezTo>
                  <a:lnTo>
                    <a:pt x="679" y="621"/>
                  </a:lnTo>
                  <a:cubicBezTo>
                    <a:pt x="535" y="621"/>
                    <a:pt x="535" y="405"/>
                    <a:pt x="679" y="405"/>
                  </a:cubicBezTo>
                  <a:lnTo>
                    <a:pt x="1040" y="405"/>
                  </a:lnTo>
                  <a:cubicBezTo>
                    <a:pt x="1060" y="511"/>
                    <a:pt x="1148" y="563"/>
                    <a:pt x="1237" y="563"/>
                  </a:cubicBezTo>
                  <a:cubicBezTo>
                    <a:pt x="1340" y="563"/>
                    <a:pt x="1445" y="493"/>
                    <a:pt x="1445" y="361"/>
                  </a:cubicBezTo>
                  <a:cubicBezTo>
                    <a:pt x="1445" y="159"/>
                    <a:pt x="1286" y="0"/>
                    <a:pt x="1084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3" name="Google Shape;21403;p69"/>
            <p:cNvSpPr/>
            <p:nvPr/>
          </p:nvSpPr>
          <p:spPr>
            <a:xfrm>
              <a:off x="3000642" y="2590784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83"/>
                    <a:pt x="87" y="784"/>
                    <a:pt x="203" y="784"/>
                  </a:cubicBezTo>
                  <a:cubicBezTo>
                    <a:pt x="318" y="784"/>
                    <a:pt x="405" y="683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4" name="Google Shape;21404;p69"/>
            <p:cNvSpPr/>
            <p:nvPr/>
          </p:nvSpPr>
          <p:spPr>
            <a:xfrm>
              <a:off x="3000642" y="2633540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97"/>
                    <a:pt x="87" y="784"/>
                    <a:pt x="203" y="784"/>
                  </a:cubicBezTo>
                  <a:cubicBezTo>
                    <a:pt x="318" y="784"/>
                    <a:pt x="405" y="697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05" name="Google Shape;21405;p69"/>
          <p:cNvGrpSpPr/>
          <p:nvPr/>
        </p:nvGrpSpPr>
        <p:grpSpPr>
          <a:xfrm>
            <a:off x="3314750" y="3817357"/>
            <a:ext cx="362920" cy="356865"/>
            <a:chOff x="3314750" y="3817357"/>
            <a:chExt cx="362920" cy="356865"/>
          </a:xfrm>
        </p:grpSpPr>
        <p:sp>
          <p:nvSpPr>
            <p:cNvPr id="21406" name="Google Shape;21406;p69"/>
            <p:cNvSpPr/>
            <p:nvPr/>
          </p:nvSpPr>
          <p:spPr>
            <a:xfrm>
              <a:off x="3314750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7" name="Google Shape;21407;p69"/>
            <p:cNvSpPr/>
            <p:nvPr/>
          </p:nvSpPr>
          <p:spPr>
            <a:xfrm>
              <a:off x="3469891" y="3817357"/>
              <a:ext cx="207780" cy="356865"/>
            </a:xfrm>
            <a:custGeom>
              <a:avLst/>
              <a:gdLst/>
              <a:ahLst/>
              <a:cxnLst/>
              <a:rect l="l" t="t" r="r" b="b"/>
              <a:pathLst>
                <a:path w="7926" h="13613" extrusionOk="0">
                  <a:moveTo>
                    <a:pt x="881" y="0"/>
                  </a:moveTo>
                  <a:cubicBezTo>
                    <a:pt x="884" y="0"/>
                    <a:pt x="886" y="0"/>
                    <a:pt x="888" y="0"/>
                  </a:cubicBezTo>
                  <a:lnTo>
                    <a:pt x="888" y="0"/>
                  </a:lnTo>
                  <a:cubicBezTo>
                    <a:pt x="891" y="0"/>
                    <a:pt x="893" y="0"/>
                    <a:pt x="896" y="0"/>
                  </a:cubicBezTo>
                  <a:close/>
                  <a:moveTo>
                    <a:pt x="888" y="0"/>
                  </a:moveTo>
                  <a:lnTo>
                    <a:pt x="888" y="0"/>
                  </a:lnTo>
                  <a:cubicBezTo>
                    <a:pt x="588" y="0"/>
                    <a:pt x="301" y="15"/>
                    <a:pt x="1" y="58"/>
                  </a:cubicBezTo>
                  <a:cubicBezTo>
                    <a:pt x="3393" y="491"/>
                    <a:pt x="5934" y="3378"/>
                    <a:pt x="5934" y="6799"/>
                  </a:cubicBezTo>
                  <a:cubicBezTo>
                    <a:pt x="5934" y="10220"/>
                    <a:pt x="3393" y="13107"/>
                    <a:pt x="1" y="13555"/>
                  </a:cubicBezTo>
                  <a:cubicBezTo>
                    <a:pt x="299" y="13594"/>
                    <a:pt x="595" y="13612"/>
                    <a:pt x="887" y="13612"/>
                  </a:cubicBezTo>
                  <a:cubicBezTo>
                    <a:pt x="4418" y="13612"/>
                    <a:pt x="7441" y="10873"/>
                    <a:pt x="7680" y="7247"/>
                  </a:cubicBezTo>
                  <a:cubicBezTo>
                    <a:pt x="7926" y="3323"/>
                    <a:pt x="4826" y="4"/>
                    <a:pt x="888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8" name="Google Shape;21408;p69"/>
            <p:cNvSpPr/>
            <p:nvPr/>
          </p:nvSpPr>
          <p:spPr>
            <a:xfrm>
              <a:off x="3379082" y="3881296"/>
              <a:ext cx="228595" cy="228595"/>
            </a:xfrm>
            <a:custGeom>
              <a:avLst/>
              <a:gdLst/>
              <a:ahLst/>
              <a:cxnLst/>
              <a:rect l="l" t="t" r="r" b="b"/>
              <a:pathLst>
                <a:path w="8720" h="8720" extrusionOk="0">
                  <a:moveTo>
                    <a:pt x="6886" y="448"/>
                  </a:moveTo>
                  <a:cubicBezTo>
                    <a:pt x="7651" y="448"/>
                    <a:pt x="8272" y="1069"/>
                    <a:pt x="8272" y="1834"/>
                  </a:cubicBezTo>
                  <a:lnTo>
                    <a:pt x="8272" y="6872"/>
                  </a:lnTo>
                  <a:lnTo>
                    <a:pt x="8272" y="6886"/>
                  </a:lnTo>
                  <a:cubicBezTo>
                    <a:pt x="8272" y="7652"/>
                    <a:pt x="7651" y="8272"/>
                    <a:pt x="6872" y="8272"/>
                  </a:cubicBezTo>
                  <a:lnTo>
                    <a:pt x="1848" y="8272"/>
                  </a:lnTo>
                  <a:cubicBezTo>
                    <a:pt x="1069" y="8272"/>
                    <a:pt x="448" y="7652"/>
                    <a:pt x="448" y="6886"/>
                  </a:cubicBezTo>
                  <a:lnTo>
                    <a:pt x="448" y="1834"/>
                  </a:lnTo>
                  <a:cubicBezTo>
                    <a:pt x="448" y="1069"/>
                    <a:pt x="1069" y="448"/>
                    <a:pt x="1848" y="448"/>
                  </a:cubicBezTo>
                  <a:close/>
                  <a:moveTo>
                    <a:pt x="1848" y="1"/>
                  </a:moveTo>
                  <a:cubicBezTo>
                    <a:pt x="823" y="1"/>
                    <a:pt x="0" y="824"/>
                    <a:pt x="0" y="1834"/>
                  </a:cubicBezTo>
                  <a:lnTo>
                    <a:pt x="0" y="6872"/>
                  </a:lnTo>
                  <a:cubicBezTo>
                    <a:pt x="0" y="7897"/>
                    <a:pt x="823" y="8720"/>
                    <a:pt x="1848" y="8720"/>
                  </a:cubicBezTo>
                  <a:lnTo>
                    <a:pt x="6886" y="8720"/>
                  </a:lnTo>
                  <a:cubicBezTo>
                    <a:pt x="7897" y="8720"/>
                    <a:pt x="8719" y="7897"/>
                    <a:pt x="8719" y="6886"/>
                  </a:cubicBezTo>
                  <a:lnTo>
                    <a:pt x="8719" y="1834"/>
                  </a:lnTo>
                  <a:cubicBezTo>
                    <a:pt x="8719" y="824"/>
                    <a:pt x="7897" y="1"/>
                    <a:pt x="68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9" name="Google Shape;21409;p69"/>
            <p:cNvSpPr/>
            <p:nvPr/>
          </p:nvSpPr>
          <p:spPr>
            <a:xfrm>
              <a:off x="3412768" y="3935430"/>
              <a:ext cx="140408" cy="120274"/>
            </a:xfrm>
            <a:custGeom>
              <a:avLst/>
              <a:gdLst/>
              <a:ahLst/>
              <a:cxnLst/>
              <a:rect l="l" t="t" r="r" b="b"/>
              <a:pathLst>
                <a:path w="5356" h="4588" extrusionOk="0">
                  <a:moveTo>
                    <a:pt x="3063" y="447"/>
                  </a:moveTo>
                  <a:cubicBezTo>
                    <a:pt x="4013" y="447"/>
                    <a:pt x="4923" y="1183"/>
                    <a:pt x="4923" y="2295"/>
                  </a:cubicBezTo>
                  <a:cubicBezTo>
                    <a:pt x="4908" y="3320"/>
                    <a:pt x="4085" y="4143"/>
                    <a:pt x="3075" y="4143"/>
                  </a:cubicBezTo>
                  <a:cubicBezTo>
                    <a:pt x="1429" y="4143"/>
                    <a:pt x="592" y="2151"/>
                    <a:pt x="1761" y="996"/>
                  </a:cubicBezTo>
                  <a:cubicBezTo>
                    <a:pt x="2140" y="617"/>
                    <a:pt x="2606" y="447"/>
                    <a:pt x="3063" y="447"/>
                  </a:cubicBezTo>
                  <a:close/>
                  <a:moveTo>
                    <a:pt x="3075" y="0"/>
                  </a:moveTo>
                  <a:cubicBezTo>
                    <a:pt x="1025" y="0"/>
                    <a:pt x="0" y="2468"/>
                    <a:pt x="1444" y="3912"/>
                  </a:cubicBezTo>
                  <a:cubicBezTo>
                    <a:pt x="1910" y="4379"/>
                    <a:pt x="2484" y="4587"/>
                    <a:pt x="3047" y="4587"/>
                  </a:cubicBezTo>
                  <a:cubicBezTo>
                    <a:pt x="4225" y="4587"/>
                    <a:pt x="5356" y="3673"/>
                    <a:pt x="5356" y="2295"/>
                  </a:cubicBezTo>
                  <a:cubicBezTo>
                    <a:pt x="5356" y="1025"/>
                    <a:pt x="4331" y="0"/>
                    <a:pt x="30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0" name="Google Shape;21410;p69"/>
            <p:cNvSpPr/>
            <p:nvPr/>
          </p:nvSpPr>
          <p:spPr>
            <a:xfrm>
              <a:off x="3539518" y="3910447"/>
              <a:ext cx="31065" cy="31039"/>
            </a:xfrm>
            <a:custGeom>
              <a:avLst/>
              <a:gdLst/>
              <a:ahLst/>
              <a:cxnLst/>
              <a:rect l="l" t="t" r="r" b="b"/>
              <a:pathLst>
                <a:path w="1185" h="1184" extrusionOk="0">
                  <a:moveTo>
                    <a:pt x="593" y="0"/>
                  </a:moveTo>
                  <a:cubicBezTo>
                    <a:pt x="275" y="0"/>
                    <a:pt x="1" y="260"/>
                    <a:pt x="1" y="592"/>
                  </a:cubicBezTo>
                  <a:cubicBezTo>
                    <a:pt x="1" y="910"/>
                    <a:pt x="275" y="1184"/>
                    <a:pt x="593" y="1184"/>
                  </a:cubicBezTo>
                  <a:cubicBezTo>
                    <a:pt x="925" y="1184"/>
                    <a:pt x="1185" y="910"/>
                    <a:pt x="1185" y="592"/>
                  </a:cubicBezTo>
                  <a:cubicBezTo>
                    <a:pt x="1185" y="260"/>
                    <a:pt x="925" y="0"/>
                    <a:pt x="5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11" name="Google Shape;21411;p69"/>
          <p:cNvGrpSpPr/>
          <p:nvPr/>
        </p:nvGrpSpPr>
        <p:grpSpPr>
          <a:xfrm>
            <a:off x="7016492" y="3367036"/>
            <a:ext cx="362947" cy="356498"/>
            <a:chOff x="7016492" y="3367036"/>
            <a:chExt cx="362947" cy="356498"/>
          </a:xfrm>
        </p:grpSpPr>
        <p:sp>
          <p:nvSpPr>
            <p:cNvPr id="21412" name="Google Shape;21412;p69"/>
            <p:cNvSpPr/>
            <p:nvPr/>
          </p:nvSpPr>
          <p:spPr>
            <a:xfrm>
              <a:off x="7016492" y="3367036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3" name="Google Shape;21413;p69"/>
            <p:cNvSpPr/>
            <p:nvPr/>
          </p:nvSpPr>
          <p:spPr>
            <a:xfrm>
              <a:off x="7171658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4" name="Google Shape;21414;p69"/>
            <p:cNvSpPr/>
            <p:nvPr/>
          </p:nvSpPr>
          <p:spPr>
            <a:xfrm>
              <a:off x="7070049" y="3475252"/>
              <a:ext cx="73245" cy="116971"/>
            </a:xfrm>
            <a:custGeom>
              <a:avLst/>
              <a:gdLst/>
              <a:ahLst/>
              <a:cxnLst/>
              <a:rect l="l" t="t" r="r" b="b"/>
              <a:pathLst>
                <a:path w="2794" h="4462" extrusionOk="0">
                  <a:moveTo>
                    <a:pt x="435" y="1"/>
                  </a:moveTo>
                  <a:cubicBezTo>
                    <a:pt x="217" y="1"/>
                    <a:pt x="1" y="145"/>
                    <a:pt x="8" y="434"/>
                  </a:cubicBezTo>
                  <a:lnTo>
                    <a:pt x="8" y="4028"/>
                  </a:lnTo>
                  <a:cubicBezTo>
                    <a:pt x="8" y="4259"/>
                    <a:pt x="195" y="4461"/>
                    <a:pt x="441" y="4461"/>
                  </a:cubicBezTo>
                  <a:cubicBezTo>
                    <a:pt x="686" y="4461"/>
                    <a:pt x="888" y="4259"/>
                    <a:pt x="888" y="4014"/>
                  </a:cubicBezTo>
                  <a:lnTo>
                    <a:pt x="888" y="3422"/>
                  </a:lnTo>
                  <a:lnTo>
                    <a:pt x="1192" y="3119"/>
                  </a:lnTo>
                  <a:lnTo>
                    <a:pt x="1884" y="4043"/>
                  </a:lnTo>
                  <a:cubicBezTo>
                    <a:pt x="1942" y="4144"/>
                    <a:pt x="2043" y="4201"/>
                    <a:pt x="2159" y="4216"/>
                  </a:cubicBezTo>
                  <a:lnTo>
                    <a:pt x="2231" y="4216"/>
                  </a:lnTo>
                  <a:cubicBezTo>
                    <a:pt x="2592" y="4216"/>
                    <a:pt x="2794" y="3812"/>
                    <a:pt x="2577" y="3523"/>
                  </a:cubicBezTo>
                  <a:lnTo>
                    <a:pt x="1812" y="2498"/>
                  </a:lnTo>
                  <a:lnTo>
                    <a:pt x="2390" y="1921"/>
                  </a:lnTo>
                  <a:cubicBezTo>
                    <a:pt x="2690" y="1598"/>
                    <a:pt x="2408" y="1173"/>
                    <a:pt x="2071" y="1173"/>
                  </a:cubicBezTo>
                  <a:cubicBezTo>
                    <a:pt x="1970" y="1173"/>
                    <a:pt x="1865" y="1210"/>
                    <a:pt x="1769" y="1300"/>
                  </a:cubicBezTo>
                  <a:lnTo>
                    <a:pt x="874" y="2195"/>
                  </a:lnTo>
                  <a:lnTo>
                    <a:pt x="874" y="434"/>
                  </a:lnTo>
                  <a:cubicBezTo>
                    <a:pt x="874" y="145"/>
                    <a:pt x="654" y="1"/>
                    <a:pt x="435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5" name="Google Shape;21415;p69"/>
            <p:cNvSpPr/>
            <p:nvPr/>
          </p:nvSpPr>
          <p:spPr>
            <a:xfrm>
              <a:off x="7217063" y="3475252"/>
              <a:ext cx="73454" cy="116971"/>
            </a:xfrm>
            <a:custGeom>
              <a:avLst/>
              <a:gdLst/>
              <a:ahLst/>
              <a:cxnLst/>
              <a:rect l="l" t="t" r="r" b="b"/>
              <a:pathLst>
                <a:path w="2802" h="4462" extrusionOk="0">
                  <a:moveTo>
                    <a:pt x="441" y="1"/>
                  </a:moveTo>
                  <a:cubicBezTo>
                    <a:pt x="221" y="1"/>
                    <a:pt x="1" y="145"/>
                    <a:pt x="1" y="434"/>
                  </a:cubicBezTo>
                  <a:lnTo>
                    <a:pt x="1" y="4028"/>
                  </a:lnTo>
                  <a:cubicBezTo>
                    <a:pt x="1" y="4259"/>
                    <a:pt x="203" y="4461"/>
                    <a:pt x="448" y="4461"/>
                  </a:cubicBezTo>
                  <a:cubicBezTo>
                    <a:pt x="694" y="4461"/>
                    <a:pt x="896" y="4259"/>
                    <a:pt x="881" y="4014"/>
                  </a:cubicBezTo>
                  <a:lnTo>
                    <a:pt x="881" y="3422"/>
                  </a:lnTo>
                  <a:lnTo>
                    <a:pt x="1199" y="3119"/>
                  </a:lnTo>
                  <a:lnTo>
                    <a:pt x="1877" y="4043"/>
                  </a:lnTo>
                  <a:cubicBezTo>
                    <a:pt x="1950" y="4144"/>
                    <a:pt x="2051" y="4201"/>
                    <a:pt x="2166" y="4216"/>
                  </a:cubicBezTo>
                  <a:lnTo>
                    <a:pt x="2238" y="4216"/>
                  </a:lnTo>
                  <a:cubicBezTo>
                    <a:pt x="2599" y="4216"/>
                    <a:pt x="2801" y="3812"/>
                    <a:pt x="2585" y="3523"/>
                  </a:cubicBezTo>
                  <a:lnTo>
                    <a:pt x="1820" y="2498"/>
                  </a:lnTo>
                  <a:lnTo>
                    <a:pt x="2397" y="1921"/>
                  </a:lnTo>
                  <a:cubicBezTo>
                    <a:pt x="2697" y="1598"/>
                    <a:pt x="2415" y="1173"/>
                    <a:pt x="2078" y="1173"/>
                  </a:cubicBezTo>
                  <a:cubicBezTo>
                    <a:pt x="1978" y="1173"/>
                    <a:pt x="1872" y="1210"/>
                    <a:pt x="1776" y="1300"/>
                  </a:cubicBezTo>
                  <a:lnTo>
                    <a:pt x="881" y="2195"/>
                  </a:lnTo>
                  <a:lnTo>
                    <a:pt x="881" y="434"/>
                  </a:lnTo>
                  <a:cubicBezTo>
                    <a:pt x="881" y="145"/>
                    <a:pt x="661" y="1"/>
                    <a:pt x="441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6" name="Google Shape;21416;p69"/>
            <p:cNvSpPr/>
            <p:nvPr/>
          </p:nvSpPr>
          <p:spPr>
            <a:xfrm>
              <a:off x="7162955" y="3498242"/>
              <a:ext cx="24249" cy="93981"/>
            </a:xfrm>
            <a:custGeom>
              <a:avLst/>
              <a:gdLst/>
              <a:ahLst/>
              <a:cxnLst/>
              <a:rect l="l" t="t" r="r" b="b"/>
              <a:pathLst>
                <a:path w="925" h="3585" extrusionOk="0">
                  <a:moveTo>
                    <a:pt x="457" y="1"/>
                  </a:moveTo>
                  <a:cubicBezTo>
                    <a:pt x="228" y="1"/>
                    <a:pt x="1" y="156"/>
                    <a:pt x="1" y="466"/>
                  </a:cubicBezTo>
                  <a:lnTo>
                    <a:pt x="1" y="3122"/>
                  </a:lnTo>
                  <a:cubicBezTo>
                    <a:pt x="1" y="3382"/>
                    <a:pt x="203" y="3584"/>
                    <a:pt x="462" y="3584"/>
                  </a:cubicBezTo>
                  <a:cubicBezTo>
                    <a:pt x="708" y="3584"/>
                    <a:pt x="924" y="3368"/>
                    <a:pt x="924" y="3122"/>
                  </a:cubicBezTo>
                  <a:lnTo>
                    <a:pt x="924" y="466"/>
                  </a:lnTo>
                  <a:cubicBezTo>
                    <a:pt x="917" y="156"/>
                    <a:pt x="686" y="1"/>
                    <a:pt x="457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7" name="Google Shape;21417;p69"/>
            <p:cNvSpPr/>
            <p:nvPr/>
          </p:nvSpPr>
          <p:spPr>
            <a:xfrm>
              <a:off x="7304857" y="3529281"/>
              <a:ext cx="37120" cy="31904"/>
            </a:xfrm>
            <a:custGeom>
              <a:avLst/>
              <a:gdLst/>
              <a:ahLst/>
              <a:cxnLst/>
              <a:rect l="l" t="t" r="r" b="b"/>
              <a:pathLst>
                <a:path w="1416" h="1217" extrusionOk="0">
                  <a:moveTo>
                    <a:pt x="806" y="1"/>
                  </a:moveTo>
                  <a:cubicBezTo>
                    <a:pt x="656" y="1"/>
                    <a:pt x="502" y="55"/>
                    <a:pt x="376" y="177"/>
                  </a:cubicBezTo>
                  <a:cubicBezTo>
                    <a:pt x="1" y="567"/>
                    <a:pt x="261" y="1216"/>
                    <a:pt x="809" y="1216"/>
                  </a:cubicBezTo>
                  <a:cubicBezTo>
                    <a:pt x="1141" y="1216"/>
                    <a:pt x="1415" y="942"/>
                    <a:pt x="1415" y="610"/>
                  </a:cubicBezTo>
                  <a:cubicBezTo>
                    <a:pt x="1415" y="239"/>
                    <a:pt x="1119" y="1"/>
                    <a:pt x="80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18" name="Google Shape;21418;p69"/>
          <p:cNvGrpSpPr/>
          <p:nvPr/>
        </p:nvGrpSpPr>
        <p:grpSpPr>
          <a:xfrm>
            <a:off x="3763184" y="3817357"/>
            <a:ext cx="363314" cy="356576"/>
            <a:chOff x="3763184" y="3817357"/>
            <a:chExt cx="363314" cy="356576"/>
          </a:xfrm>
        </p:grpSpPr>
        <p:sp>
          <p:nvSpPr>
            <p:cNvPr id="21419" name="Google Shape;21419;p69"/>
            <p:cNvSpPr/>
            <p:nvPr/>
          </p:nvSpPr>
          <p:spPr>
            <a:xfrm>
              <a:off x="3763184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0" name="Google Shape;21420;p69"/>
            <p:cNvSpPr/>
            <p:nvPr/>
          </p:nvSpPr>
          <p:spPr>
            <a:xfrm>
              <a:off x="3918324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1" name="Google Shape;21421;p69"/>
            <p:cNvSpPr/>
            <p:nvPr/>
          </p:nvSpPr>
          <p:spPr>
            <a:xfrm>
              <a:off x="3848330" y="3964188"/>
              <a:ext cx="39375" cy="116945"/>
            </a:xfrm>
            <a:custGeom>
              <a:avLst/>
              <a:gdLst/>
              <a:ahLst/>
              <a:cxnLst/>
              <a:rect l="l" t="t" r="r" b="b"/>
              <a:pathLst>
                <a:path w="1502" h="4461" extrusionOk="0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2" name="Google Shape;21422;p69"/>
            <p:cNvSpPr/>
            <p:nvPr/>
          </p:nvSpPr>
          <p:spPr>
            <a:xfrm>
              <a:off x="3832418" y="3894403"/>
              <a:ext cx="55287" cy="47475"/>
            </a:xfrm>
            <a:custGeom>
              <a:avLst/>
              <a:gdLst/>
              <a:ahLst/>
              <a:cxnLst/>
              <a:rect l="l" t="t" r="r" b="b"/>
              <a:pathLst>
                <a:path w="2109" h="1811" extrusionOk="0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3" name="Google Shape;21423;p69"/>
            <p:cNvSpPr/>
            <p:nvPr/>
          </p:nvSpPr>
          <p:spPr>
            <a:xfrm>
              <a:off x="3925901" y="3964161"/>
              <a:ext cx="124914" cy="117365"/>
            </a:xfrm>
            <a:custGeom>
              <a:avLst/>
              <a:gdLst/>
              <a:ahLst/>
              <a:cxnLst/>
              <a:rect l="l" t="t" r="r" b="b"/>
              <a:pathLst>
                <a:path w="4765" h="4477" extrusionOk="0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24" name="Google Shape;21424;p69"/>
          <p:cNvGrpSpPr/>
          <p:nvPr/>
        </p:nvGrpSpPr>
        <p:grpSpPr>
          <a:xfrm>
            <a:off x="5108852" y="3817357"/>
            <a:ext cx="362947" cy="356576"/>
            <a:chOff x="5108852" y="3817357"/>
            <a:chExt cx="362947" cy="356576"/>
          </a:xfrm>
        </p:grpSpPr>
        <p:sp>
          <p:nvSpPr>
            <p:cNvPr id="21425" name="Google Shape;21425;p69"/>
            <p:cNvSpPr/>
            <p:nvPr/>
          </p:nvSpPr>
          <p:spPr>
            <a:xfrm>
              <a:off x="5108852" y="3817357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599" y="10552"/>
                    <a:pt x="13599" y="6799"/>
                  </a:cubicBezTo>
                  <a:cubicBezTo>
                    <a:pt x="13599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6" name="Google Shape;21426;p69"/>
            <p:cNvSpPr/>
            <p:nvPr/>
          </p:nvSpPr>
          <p:spPr>
            <a:xfrm>
              <a:off x="5264019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78" y="505"/>
                    <a:pt x="5919" y="3378"/>
                    <a:pt x="5919" y="6799"/>
                  </a:cubicBezTo>
                  <a:cubicBezTo>
                    <a:pt x="5919" y="10220"/>
                    <a:pt x="3378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28" y="13601"/>
                    <a:pt x="7426" y="10865"/>
                    <a:pt x="7666" y="7247"/>
                  </a:cubicBezTo>
                  <a:cubicBezTo>
                    <a:pt x="7925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7" name="Google Shape;21427;p69"/>
            <p:cNvSpPr/>
            <p:nvPr/>
          </p:nvSpPr>
          <p:spPr>
            <a:xfrm>
              <a:off x="5136116" y="3871229"/>
              <a:ext cx="295495" cy="248282"/>
            </a:xfrm>
            <a:custGeom>
              <a:avLst/>
              <a:gdLst/>
              <a:ahLst/>
              <a:cxnLst/>
              <a:rect l="l" t="t" r="r" b="b"/>
              <a:pathLst>
                <a:path w="11272" h="9471" extrusionOk="0">
                  <a:moveTo>
                    <a:pt x="5753" y="0"/>
                  </a:moveTo>
                  <a:cubicBezTo>
                    <a:pt x="5655" y="0"/>
                    <a:pt x="5556" y="3"/>
                    <a:pt x="5457" y="9"/>
                  </a:cubicBezTo>
                  <a:lnTo>
                    <a:pt x="5457" y="24"/>
                  </a:lnTo>
                  <a:cubicBezTo>
                    <a:pt x="2050" y="240"/>
                    <a:pt x="0" y="3878"/>
                    <a:pt x="1559" y="6910"/>
                  </a:cubicBezTo>
                  <a:cubicBezTo>
                    <a:pt x="1559" y="6924"/>
                    <a:pt x="1559" y="6953"/>
                    <a:pt x="1559" y="6982"/>
                  </a:cubicBezTo>
                  <a:lnTo>
                    <a:pt x="1083" y="8165"/>
                  </a:lnTo>
                  <a:cubicBezTo>
                    <a:pt x="1054" y="8223"/>
                    <a:pt x="1097" y="8295"/>
                    <a:pt x="1169" y="8295"/>
                  </a:cubicBezTo>
                  <a:lnTo>
                    <a:pt x="2599" y="8295"/>
                  </a:lnTo>
                  <a:cubicBezTo>
                    <a:pt x="2613" y="8295"/>
                    <a:pt x="2642" y="8295"/>
                    <a:pt x="2656" y="8310"/>
                  </a:cubicBezTo>
                  <a:cubicBezTo>
                    <a:pt x="3568" y="9102"/>
                    <a:pt x="4661" y="9471"/>
                    <a:pt x="5738" y="9471"/>
                  </a:cubicBezTo>
                  <a:cubicBezTo>
                    <a:pt x="7665" y="9471"/>
                    <a:pt x="9541" y="8292"/>
                    <a:pt x="10235" y="6246"/>
                  </a:cubicBezTo>
                  <a:cubicBezTo>
                    <a:pt x="11271" y="3150"/>
                    <a:pt x="8951" y="0"/>
                    <a:pt x="575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8" name="Google Shape;21428;p69"/>
            <p:cNvSpPr/>
            <p:nvPr/>
          </p:nvSpPr>
          <p:spPr>
            <a:xfrm>
              <a:off x="5219060" y="3952863"/>
              <a:ext cx="128060" cy="78933"/>
            </a:xfrm>
            <a:custGeom>
              <a:avLst/>
              <a:gdLst/>
              <a:ahLst/>
              <a:cxnLst/>
              <a:rect l="l" t="t" r="r" b="b"/>
              <a:pathLst>
                <a:path w="4885" h="3011" extrusionOk="0">
                  <a:moveTo>
                    <a:pt x="4807" y="0"/>
                  </a:moveTo>
                  <a:cubicBezTo>
                    <a:pt x="4796" y="0"/>
                    <a:pt x="4785" y="4"/>
                    <a:pt x="4776" y="13"/>
                  </a:cubicBezTo>
                  <a:lnTo>
                    <a:pt x="3505" y="1024"/>
                  </a:lnTo>
                  <a:cubicBezTo>
                    <a:pt x="3491" y="1038"/>
                    <a:pt x="3476" y="1038"/>
                    <a:pt x="3476" y="1038"/>
                  </a:cubicBezTo>
                  <a:lnTo>
                    <a:pt x="864" y="1038"/>
                  </a:lnTo>
                  <a:cubicBezTo>
                    <a:pt x="835" y="1038"/>
                    <a:pt x="820" y="1053"/>
                    <a:pt x="806" y="1082"/>
                  </a:cubicBezTo>
                  <a:lnTo>
                    <a:pt x="12" y="2944"/>
                  </a:lnTo>
                  <a:cubicBezTo>
                    <a:pt x="1" y="2977"/>
                    <a:pt x="24" y="3011"/>
                    <a:pt x="62" y="3011"/>
                  </a:cubicBezTo>
                  <a:cubicBezTo>
                    <a:pt x="73" y="3011"/>
                    <a:pt x="86" y="3008"/>
                    <a:pt x="99" y="3002"/>
                  </a:cubicBezTo>
                  <a:lnTo>
                    <a:pt x="1398" y="2222"/>
                  </a:lnTo>
                  <a:lnTo>
                    <a:pt x="3751" y="2222"/>
                  </a:lnTo>
                  <a:cubicBezTo>
                    <a:pt x="3780" y="2222"/>
                    <a:pt x="3794" y="2208"/>
                    <a:pt x="3808" y="2193"/>
                  </a:cubicBezTo>
                  <a:lnTo>
                    <a:pt x="4862" y="86"/>
                  </a:lnTo>
                  <a:cubicBezTo>
                    <a:pt x="4885" y="52"/>
                    <a:pt x="4846" y="0"/>
                    <a:pt x="480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29" name="Google Shape;21429;p69"/>
          <p:cNvGrpSpPr/>
          <p:nvPr/>
        </p:nvGrpSpPr>
        <p:grpSpPr>
          <a:xfrm>
            <a:off x="6005720" y="3817357"/>
            <a:ext cx="362947" cy="356576"/>
            <a:chOff x="6005720" y="3817357"/>
            <a:chExt cx="362947" cy="356576"/>
          </a:xfrm>
        </p:grpSpPr>
        <p:sp>
          <p:nvSpPr>
            <p:cNvPr id="21430" name="Google Shape;21430;p69"/>
            <p:cNvSpPr/>
            <p:nvPr/>
          </p:nvSpPr>
          <p:spPr>
            <a:xfrm>
              <a:off x="6005720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14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14" y="13598"/>
                  </a:cubicBezTo>
                  <a:cubicBezTo>
                    <a:pt x="10568" y="13598"/>
                    <a:pt x="13614" y="10552"/>
                    <a:pt x="13614" y="6799"/>
                  </a:cubicBezTo>
                  <a:cubicBezTo>
                    <a:pt x="13614" y="3046"/>
                    <a:pt x="10568" y="0"/>
                    <a:pt x="6814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1" name="Google Shape;21431;p69"/>
            <p:cNvSpPr/>
            <p:nvPr/>
          </p:nvSpPr>
          <p:spPr>
            <a:xfrm>
              <a:off x="616088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2" name="Google Shape;21432;p69"/>
            <p:cNvSpPr/>
            <p:nvPr/>
          </p:nvSpPr>
          <p:spPr>
            <a:xfrm>
              <a:off x="6055240" y="3879487"/>
              <a:ext cx="262727" cy="234572"/>
            </a:xfrm>
            <a:custGeom>
              <a:avLst/>
              <a:gdLst/>
              <a:ahLst/>
              <a:cxnLst/>
              <a:rect l="l" t="t" r="r" b="b"/>
              <a:pathLst>
                <a:path w="10022" h="8948" extrusionOk="0">
                  <a:moveTo>
                    <a:pt x="2283" y="0"/>
                  </a:moveTo>
                  <a:cubicBezTo>
                    <a:pt x="1821" y="0"/>
                    <a:pt x="1360" y="177"/>
                    <a:pt x="1013" y="532"/>
                  </a:cubicBezTo>
                  <a:cubicBezTo>
                    <a:pt x="349" y="1196"/>
                    <a:pt x="306" y="2264"/>
                    <a:pt x="941" y="2971"/>
                  </a:cubicBezTo>
                  <a:lnTo>
                    <a:pt x="999" y="3043"/>
                  </a:lnTo>
                  <a:cubicBezTo>
                    <a:pt x="0" y="5855"/>
                    <a:pt x="2172" y="8593"/>
                    <a:pt x="4888" y="8593"/>
                  </a:cubicBezTo>
                  <a:cubicBezTo>
                    <a:pt x="5351" y="8593"/>
                    <a:pt x="5830" y="8514"/>
                    <a:pt x="6311" y="8341"/>
                  </a:cubicBezTo>
                  <a:lnTo>
                    <a:pt x="6369" y="8413"/>
                  </a:lnTo>
                  <a:cubicBezTo>
                    <a:pt x="6715" y="8745"/>
                    <a:pt x="7163" y="8933"/>
                    <a:pt x="7639" y="8933"/>
                  </a:cubicBezTo>
                  <a:lnTo>
                    <a:pt x="7639" y="8948"/>
                  </a:lnTo>
                  <a:cubicBezTo>
                    <a:pt x="9227" y="8933"/>
                    <a:pt x="10021" y="7013"/>
                    <a:pt x="8895" y="5887"/>
                  </a:cubicBezTo>
                  <a:lnTo>
                    <a:pt x="8837" y="5815"/>
                  </a:lnTo>
                  <a:cubicBezTo>
                    <a:pt x="9836" y="3003"/>
                    <a:pt x="7664" y="265"/>
                    <a:pt x="4949" y="265"/>
                  </a:cubicBezTo>
                  <a:cubicBezTo>
                    <a:pt x="4486" y="265"/>
                    <a:pt x="4007" y="345"/>
                    <a:pt x="3525" y="517"/>
                  </a:cubicBezTo>
                  <a:lnTo>
                    <a:pt x="3467" y="445"/>
                  </a:lnTo>
                  <a:cubicBezTo>
                    <a:pt x="3129" y="149"/>
                    <a:pt x="2706" y="0"/>
                    <a:pt x="22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3" name="Google Shape;21433;p69"/>
            <p:cNvSpPr/>
            <p:nvPr/>
          </p:nvSpPr>
          <p:spPr>
            <a:xfrm>
              <a:off x="6129848" y="3935010"/>
              <a:ext cx="108635" cy="121166"/>
            </a:xfrm>
            <a:custGeom>
              <a:avLst/>
              <a:gdLst/>
              <a:ahLst/>
              <a:cxnLst/>
              <a:rect l="l" t="t" r="r" b="b"/>
              <a:pathLst>
                <a:path w="4144" h="4622" extrusionOk="0">
                  <a:moveTo>
                    <a:pt x="1436" y="1"/>
                  </a:moveTo>
                  <a:cubicBezTo>
                    <a:pt x="651" y="1"/>
                    <a:pt x="15" y="640"/>
                    <a:pt x="15" y="1431"/>
                  </a:cubicBezTo>
                  <a:cubicBezTo>
                    <a:pt x="15" y="2208"/>
                    <a:pt x="651" y="2846"/>
                    <a:pt x="1436" y="2846"/>
                  </a:cubicBezTo>
                  <a:cubicBezTo>
                    <a:pt x="1453" y="2846"/>
                    <a:pt x="1470" y="2846"/>
                    <a:pt x="1488" y="2845"/>
                  </a:cubicBezTo>
                  <a:lnTo>
                    <a:pt x="2671" y="2845"/>
                  </a:lnTo>
                  <a:cubicBezTo>
                    <a:pt x="3061" y="2918"/>
                    <a:pt x="3061" y="3481"/>
                    <a:pt x="2671" y="3553"/>
                  </a:cubicBezTo>
                  <a:lnTo>
                    <a:pt x="1184" y="3553"/>
                  </a:lnTo>
                  <a:cubicBezTo>
                    <a:pt x="1156" y="3553"/>
                    <a:pt x="1127" y="3524"/>
                    <a:pt x="1127" y="3495"/>
                  </a:cubicBezTo>
                  <a:cubicBezTo>
                    <a:pt x="1184" y="3163"/>
                    <a:pt x="939" y="2860"/>
                    <a:pt x="593" y="2860"/>
                  </a:cubicBezTo>
                  <a:cubicBezTo>
                    <a:pt x="261" y="2860"/>
                    <a:pt x="1" y="3163"/>
                    <a:pt x="58" y="3495"/>
                  </a:cubicBezTo>
                  <a:cubicBezTo>
                    <a:pt x="58" y="4116"/>
                    <a:pt x="564" y="4621"/>
                    <a:pt x="1184" y="4621"/>
                  </a:cubicBezTo>
                  <a:lnTo>
                    <a:pt x="2671" y="4621"/>
                  </a:lnTo>
                  <a:cubicBezTo>
                    <a:pt x="2688" y="4622"/>
                    <a:pt x="2705" y="4622"/>
                    <a:pt x="2722" y="4622"/>
                  </a:cubicBezTo>
                  <a:cubicBezTo>
                    <a:pt x="3494" y="4622"/>
                    <a:pt x="4144" y="3983"/>
                    <a:pt x="4144" y="3206"/>
                  </a:cubicBezTo>
                  <a:cubicBezTo>
                    <a:pt x="4144" y="2415"/>
                    <a:pt x="3494" y="1776"/>
                    <a:pt x="2722" y="1776"/>
                  </a:cubicBezTo>
                  <a:cubicBezTo>
                    <a:pt x="2705" y="1776"/>
                    <a:pt x="2688" y="1777"/>
                    <a:pt x="2671" y="1777"/>
                  </a:cubicBezTo>
                  <a:lnTo>
                    <a:pt x="1488" y="1777"/>
                  </a:lnTo>
                  <a:cubicBezTo>
                    <a:pt x="1098" y="1705"/>
                    <a:pt x="1098" y="1142"/>
                    <a:pt x="1488" y="1070"/>
                  </a:cubicBezTo>
                  <a:lnTo>
                    <a:pt x="2960" y="1070"/>
                  </a:lnTo>
                  <a:cubicBezTo>
                    <a:pt x="2989" y="1070"/>
                    <a:pt x="3018" y="1099"/>
                    <a:pt x="3018" y="1128"/>
                  </a:cubicBezTo>
                  <a:cubicBezTo>
                    <a:pt x="2960" y="1460"/>
                    <a:pt x="3220" y="1777"/>
                    <a:pt x="3552" y="1777"/>
                  </a:cubicBezTo>
                  <a:cubicBezTo>
                    <a:pt x="3898" y="1777"/>
                    <a:pt x="4144" y="1460"/>
                    <a:pt x="4086" y="1128"/>
                  </a:cubicBezTo>
                  <a:cubicBezTo>
                    <a:pt x="4086" y="507"/>
                    <a:pt x="3581" y="2"/>
                    <a:pt x="2960" y="2"/>
                  </a:cubicBezTo>
                  <a:lnTo>
                    <a:pt x="1488" y="2"/>
                  </a:lnTo>
                  <a:cubicBezTo>
                    <a:pt x="1470" y="1"/>
                    <a:pt x="1453" y="1"/>
                    <a:pt x="143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34" name="Google Shape;21434;p69"/>
          <p:cNvGrpSpPr/>
          <p:nvPr/>
        </p:nvGrpSpPr>
        <p:grpSpPr>
          <a:xfrm>
            <a:off x="5589452" y="3367036"/>
            <a:ext cx="362580" cy="356498"/>
            <a:chOff x="5589452" y="3367036"/>
            <a:chExt cx="362580" cy="356498"/>
          </a:xfrm>
        </p:grpSpPr>
        <p:sp>
          <p:nvSpPr>
            <p:cNvPr id="21435" name="Google Shape;21435;p69"/>
            <p:cNvSpPr/>
            <p:nvPr/>
          </p:nvSpPr>
          <p:spPr>
            <a:xfrm>
              <a:off x="5589452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6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786" y="13598"/>
                  </a:cubicBezTo>
                  <a:cubicBezTo>
                    <a:pt x="10539" y="13598"/>
                    <a:pt x="13585" y="10552"/>
                    <a:pt x="13585" y="6799"/>
                  </a:cubicBezTo>
                  <a:cubicBezTo>
                    <a:pt x="13585" y="3046"/>
                    <a:pt x="10539" y="0"/>
                    <a:pt x="6786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6" name="Google Shape;21436;p69"/>
            <p:cNvSpPr/>
            <p:nvPr/>
          </p:nvSpPr>
          <p:spPr>
            <a:xfrm>
              <a:off x="5744225" y="3367036"/>
              <a:ext cx="207806" cy="356472"/>
            </a:xfrm>
            <a:custGeom>
              <a:avLst/>
              <a:gdLst/>
              <a:ahLst/>
              <a:cxnLst/>
              <a:rect l="l" t="t" r="r" b="b"/>
              <a:pathLst>
                <a:path w="7927" h="13598" extrusionOk="0">
                  <a:moveTo>
                    <a:pt x="896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92"/>
                    <a:pt x="5919" y="6799"/>
                  </a:cubicBezTo>
                  <a:cubicBezTo>
                    <a:pt x="5919" y="10206"/>
                    <a:pt x="3379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7" name="Google Shape;21437;p69"/>
            <p:cNvSpPr/>
            <p:nvPr/>
          </p:nvSpPr>
          <p:spPr>
            <a:xfrm>
              <a:off x="5666655" y="3420751"/>
              <a:ext cx="165023" cy="241099"/>
            </a:xfrm>
            <a:custGeom>
              <a:avLst/>
              <a:gdLst/>
              <a:ahLst/>
              <a:cxnLst/>
              <a:rect l="l" t="t" r="r" b="b"/>
              <a:pathLst>
                <a:path w="6295" h="9197" extrusionOk="0">
                  <a:moveTo>
                    <a:pt x="2180" y="1"/>
                  </a:moveTo>
                  <a:cubicBezTo>
                    <a:pt x="2123" y="1"/>
                    <a:pt x="2065" y="59"/>
                    <a:pt x="2065" y="116"/>
                  </a:cubicBezTo>
                  <a:lnTo>
                    <a:pt x="2051" y="217"/>
                  </a:lnTo>
                  <a:cubicBezTo>
                    <a:pt x="1964" y="1199"/>
                    <a:pt x="1184" y="1964"/>
                    <a:pt x="203" y="2065"/>
                  </a:cubicBezTo>
                  <a:lnTo>
                    <a:pt x="102" y="2080"/>
                  </a:lnTo>
                  <a:cubicBezTo>
                    <a:pt x="44" y="2080"/>
                    <a:pt x="1" y="2137"/>
                    <a:pt x="1" y="2195"/>
                  </a:cubicBezTo>
                  <a:lnTo>
                    <a:pt x="1" y="4057"/>
                  </a:lnTo>
                  <a:cubicBezTo>
                    <a:pt x="1" y="4129"/>
                    <a:pt x="44" y="4173"/>
                    <a:pt x="116" y="4173"/>
                  </a:cubicBezTo>
                  <a:lnTo>
                    <a:pt x="2051" y="4173"/>
                  </a:lnTo>
                  <a:lnTo>
                    <a:pt x="2051" y="6786"/>
                  </a:lnTo>
                  <a:cubicBezTo>
                    <a:pt x="2051" y="8099"/>
                    <a:pt x="3119" y="9167"/>
                    <a:pt x="4447" y="9196"/>
                  </a:cubicBezTo>
                  <a:cubicBezTo>
                    <a:pt x="5096" y="9196"/>
                    <a:pt x="5717" y="8936"/>
                    <a:pt x="6165" y="8460"/>
                  </a:cubicBezTo>
                  <a:lnTo>
                    <a:pt x="6266" y="8345"/>
                  </a:lnTo>
                  <a:cubicBezTo>
                    <a:pt x="6295" y="8330"/>
                    <a:pt x="6295" y="8287"/>
                    <a:pt x="6266" y="8258"/>
                  </a:cubicBezTo>
                  <a:lnTo>
                    <a:pt x="5140" y="6930"/>
                  </a:lnTo>
                  <a:cubicBezTo>
                    <a:pt x="5132" y="6915"/>
                    <a:pt x="5114" y="6908"/>
                    <a:pt x="5096" y="6908"/>
                  </a:cubicBezTo>
                  <a:cubicBezTo>
                    <a:pt x="5078" y="6908"/>
                    <a:pt x="5060" y="6915"/>
                    <a:pt x="5053" y="6930"/>
                  </a:cubicBezTo>
                  <a:lnTo>
                    <a:pt x="4923" y="7132"/>
                  </a:lnTo>
                  <a:cubicBezTo>
                    <a:pt x="4815" y="7294"/>
                    <a:pt x="4631" y="7393"/>
                    <a:pt x="4442" y="7393"/>
                  </a:cubicBezTo>
                  <a:cubicBezTo>
                    <a:pt x="4429" y="7393"/>
                    <a:pt x="4416" y="7393"/>
                    <a:pt x="4404" y="7392"/>
                  </a:cubicBezTo>
                  <a:cubicBezTo>
                    <a:pt x="4100" y="7363"/>
                    <a:pt x="3855" y="7103"/>
                    <a:pt x="3869" y="6800"/>
                  </a:cubicBezTo>
                  <a:lnTo>
                    <a:pt x="3869" y="4173"/>
                  </a:lnTo>
                  <a:lnTo>
                    <a:pt x="5818" y="4173"/>
                  </a:lnTo>
                  <a:cubicBezTo>
                    <a:pt x="5876" y="4173"/>
                    <a:pt x="5934" y="4115"/>
                    <a:pt x="5934" y="4057"/>
                  </a:cubicBezTo>
                  <a:lnTo>
                    <a:pt x="5934" y="2195"/>
                  </a:lnTo>
                  <a:cubicBezTo>
                    <a:pt x="5934" y="2123"/>
                    <a:pt x="5876" y="2080"/>
                    <a:pt x="5818" y="2080"/>
                  </a:cubicBezTo>
                  <a:lnTo>
                    <a:pt x="3869" y="2080"/>
                  </a:lnTo>
                  <a:lnTo>
                    <a:pt x="3869" y="116"/>
                  </a:lnTo>
                  <a:cubicBezTo>
                    <a:pt x="3869" y="59"/>
                    <a:pt x="3812" y="1"/>
                    <a:pt x="37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38" name="Google Shape;21438;p69"/>
          <p:cNvGrpSpPr/>
          <p:nvPr/>
        </p:nvGrpSpPr>
        <p:grpSpPr>
          <a:xfrm>
            <a:off x="4211985" y="3817357"/>
            <a:ext cx="362947" cy="356576"/>
            <a:chOff x="4211985" y="3817357"/>
            <a:chExt cx="362947" cy="356576"/>
          </a:xfrm>
        </p:grpSpPr>
        <p:sp>
          <p:nvSpPr>
            <p:cNvPr id="21439" name="Google Shape;21439;p69"/>
            <p:cNvSpPr/>
            <p:nvPr/>
          </p:nvSpPr>
          <p:spPr>
            <a:xfrm>
              <a:off x="4211985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0" name="Google Shape;21440;p69"/>
            <p:cNvSpPr/>
            <p:nvPr/>
          </p:nvSpPr>
          <p:spPr>
            <a:xfrm>
              <a:off x="4366758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1" name="Google Shape;21441;p69"/>
            <p:cNvSpPr/>
            <p:nvPr/>
          </p:nvSpPr>
          <p:spPr>
            <a:xfrm>
              <a:off x="4288061" y="3909555"/>
              <a:ext cx="227756" cy="187463"/>
            </a:xfrm>
            <a:custGeom>
              <a:avLst/>
              <a:gdLst/>
              <a:ahLst/>
              <a:cxnLst/>
              <a:rect l="l" t="t" r="r" b="b"/>
              <a:pathLst>
                <a:path w="8688" h="7151" extrusionOk="0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42" name="Google Shape;21442;p69"/>
          <p:cNvGrpSpPr/>
          <p:nvPr/>
        </p:nvGrpSpPr>
        <p:grpSpPr>
          <a:xfrm>
            <a:off x="4660419" y="3817357"/>
            <a:ext cx="362947" cy="356576"/>
            <a:chOff x="4660419" y="3817357"/>
            <a:chExt cx="362947" cy="356576"/>
          </a:xfrm>
        </p:grpSpPr>
        <p:sp>
          <p:nvSpPr>
            <p:cNvPr id="21443" name="Google Shape;21443;p69"/>
            <p:cNvSpPr/>
            <p:nvPr/>
          </p:nvSpPr>
          <p:spPr>
            <a:xfrm>
              <a:off x="4660419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4" name="Google Shape;21444;p69"/>
            <p:cNvSpPr/>
            <p:nvPr/>
          </p:nvSpPr>
          <p:spPr>
            <a:xfrm>
              <a:off x="4815585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78"/>
                    <a:pt x="5904" y="6799"/>
                  </a:cubicBezTo>
                  <a:cubicBezTo>
                    <a:pt x="5904" y="10220"/>
                    <a:pt x="3378" y="13093"/>
                    <a:pt x="0" y="13541"/>
                  </a:cubicBezTo>
                  <a:cubicBezTo>
                    <a:pt x="305" y="13581"/>
                    <a:pt x="607" y="13601"/>
                    <a:pt x="906" y="13601"/>
                  </a:cubicBezTo>
                  <a:cubicBezTo>
                    <a:pt x="4416" y="13601"/>
                    <a:pt x="7426" y="10865"/>
                    <a:pt x="7666" y="7247"/>
                  </a:cubicBezTo>
                  <a:cubicBezTo>
                    <a:pt x="7925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5" name="Google Shape;21445;p69"/>
            <p:cNvSpPr/>
            <p:nvPr/>
          </p:nvSpPr>
          <p:spPr>
            <a:xfrm>
              <a:off x="4702441" y="3871098"/>
              <a:ext cx="271351" cy="249016"/>
            </a:xfrm>
            <a:custGeom>
              <a:avLst/>
              <a:gdLst/>
              <a:ahLst/>
              <a:cxnLst/>
              <a:rect l="l" t="t" r="r" b="b"/>
              <a:pathLst>
                <a:path w="10351" h="9499" extrusionOk="0">
                  <a:moveTo>
                    <a:pt x="5200" y="0"/>
                  </a:moveTo>
                  <a:cubicBezTo>
                    <a:pt x="4034" y="0"/>
                    <a:pt x="2878" y="428"/>
                    <a:pt x="1978" y="1270"/>
                  </a:cubicBezTo>
                  <a:cubicBezTo>
                    <a:pt x="419" y="2714"/>
                    <a:pt x="0" y="5009"/>
                    <a:pt x="967" y="6900"/>
                  </a:cubicBezTo>
                  <a:cubicBezTo>
                    <a:pt x="982" y="6929"/>
                    <a:pt x="982" y="6958"/>
                    <a:pt x="967" y="6987"/>
                  </a:cubicBezTo>
                  <a:lnTo>
                    <a:pt x="505" y="8170"/>
                  </a:lnTo>
                  <a:cubicBezTo>
                    <a:pt x="476" y="8243"/>
                    <a:pt x="520" y="8315"/>
                    <a:pt x="592" y="8315"/>
                  </a:cubicBezTo>
                  <a:lnTo>
                    <a:pt x="2021" y="8315"/>
                  </a:lnTo>
                  <a:cubicBezTo>
                    <a:pt x="2050" y="8315"/>
                    <a:pt x="2079" y="8329"/>
                    <a:pt x="2093" y="8344"/>
                  </a:cubicBezTo>
                  <a:cubicBezTo>
                    <a:pt x="2959" y="9080"/>
                    <a:pt x="4056" y="9498"/>
                    <a:pt x="5197" y="9498"/>
                  </a:cubicBezTo>
                  <a:cubicBezTo>
                    <a:pt x="7333" y="9498"/>
                    <a:pt x="9196" y="8084"/>
                    <a:pt x="9773" y="6034"/>
                  </a:cubicBezTo>
                  <a:cubicBezTo>
                    <a:pt x="10350" y="3984"/>
                    <a:pt x="9499" y="1804"/>
                    <a:pt x="7680" y="693"/>
                  </a:cubicBezTo>
                  <a:cubicBezTo>
                    <a:pt x="6911" y="229"/>
                    <a:pt x="6053" y="0"/>
                    <a:pt x="52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6" name="Google Shape;21446;p69"/>
            <p:cNvSpPr/>
            <p:nvPr/>
          </p:nvSpPr>
          <p:spPr>
            <a:xfrm>
              <a:off x="4727791" y="3894351"/>
              <a:ext cx="220652" cy="202668"/>
            </a:xfrm>
            <a:custGeom>
              <a:avLst/>
              <a:gdLst/>
              <a:ahLst/>
              <a:cxnLst/>
              <a:rect l="l" t="t" r="r" b="b"/>
              <a:pathLst>
                <a:path w="8417" h="7731" extrusionOk="0">
                  <a:moveTo>
                    <a:pt x="4232" y="1"/>
                  </a:moveTo>
                  <a:cubicBezTo>
                    <a:pt x="3273" y="1"/>
                    <a:pt x="2320" y="357"/>
                    <a:pt x="1588" y="1047"/>
                  </a:cubicBezTo>
                  <a:cubicBezTo>
                    <a:pt x="318" y="2231"/>
                    <a:pt x="0" y="4122"/>
                    <a:pt x="809" y="5652"/>
                  </a:cubicBezTo>
                  <a:lnTo>
                    <a:pt x="939" y="5912"/>
                  </a:lnTo>
                  <a:cubicBezTo>
                    <a:pt x="982" y="5970"/>
                    <a:pt x="982" y="6056"/>
                    <a:pt x="953" y="6129"/>
                  </a:cubicBezTo>
                  <a:lnTo>
                    <a:pt x="823" y="6432"/>
                  </a:lnTo>
                  <a:cubicBezTo>
                    <a:pt x="809" y="6489"/>
                    <a:pt x="852" y="6533"/>
                    <a:pt x="910" y="6533"/>
                  </a:cubicBezTo>
                  <a:lnTo>
                    <a:pt x="1328" y="6533"/>
                  </a:lnTo>
                  <a:cubicBezTo>
                    <a:pt x="1386" y="6547"/>
                    <a:pt x="1458" y="6562"/>
                    <a:pt x="1502" y="6605"/>
                  </a:cubicBezTo>
                  <a:lnTo>
                    <a:pt x="1675" y="6764"/>
                  </a:lnTo>
                  <a:cubicBezTo>
                    <a:pt x="2382" y="7384"/>
                    <a:pt x="3292" y="7731"/>
                    <a:pt x="4230" y="7731"/>
                  </a:cubicBezTo>
                  <a:cubicBezTo>
                    <a:pt x="5962" y="7716"/>
                    <a:pt x="7478" y="6562"/>
                    <a:pt x="7940" y="4902"/>
                  </a:cubicBezTo>
                  <a:cubicBezTo>
                    <a:pt x="8416" y="3227"/>
                    <a:pt x="7709" y="1466"/>
                    <a:pt x="6222" y="557"/>
                  </a:cubicBezTo>
                  <a:cubicBezTo>
                    <a:pt x="5608" y="183"/>
                    <a:pt x="4919" y="1"/>
                    <a:pt x="4232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7" name="Google Shape;21447;p69"/>
            <p:cNvSpPr/>
            <p:nvPr/>
          </p:nvSpPr>
          <p:spPr>
            <a:xfrm>
              <a:off x="4765619" y="3922742"/>
              <a:ext cx="147250" cy="144025"/>
            </a:xfrm>
            <a:custGeom>
              <a:avLst/>
              <a:gdLst/>
              <a:ahLst/>
              <a:cxnLst/>
              <a:rect l="l" t="t" r="r" b="b"/>
              <a:pathLst>
                <a:path w="5617" h="5494" extrusionOk="0">
                  <a:moveTo>
                    <a:pt x="1567" y="0"/>
                  </a:moveTo>
                  <a:cubicBezTo>
                    <a:pt x="1444" y="0"/>
                    <a:pt x="1322" y="51"/>
                    <a:pt x="1228" y="152"/>
                  </a:cubicBezTo>
                  <a:lnTo>
                    <a:pt x="275" y="1105"/>
                  </a:lnTo>
                  <a:cubicBezTo>
                    <a:pt x="30" y="1336"/>
                    <a:pt x="1" y="1697"/>
                    <a:pt x="203" y="1956"/>
                  </a:cubicBezTo>
                  <a:cubicBezTo>
                    <a:pt x="1141" y="3270"/>
                    <a:pt x="2296" y="4425"/>
                    <a:pt x="3610" y="5378"/>
                  </a:cubicBezTo>
                  <a:cubicBezTo>
                    <a:pt x="3725" y="5450"/>
                    <a:pt x="3855" y="5493"/>
                    <a:pt x="3999" y="5493"/>
                  </a:cubicBezTo>
                  <a:cubicBezTo>
                    <a:pt x="4173" y="5493"/>
                    <a:pt x="4346" y="5435"/>
                    <a:pt x="4476" y="5305"/>
                  </a:cubicBezTo>
                  <a:lnTo>
                    <a:pt x="5429" y="4353"/>
                  </a:lnTo>
                  <a:cubicBezTo>
                    <a:pt x="5616" y="4165"/>
                    <a:pt x="5616" y="3847"/>
                    <a:pt x="5429" y="3660"/>
                  </a:cubicBezTo>
                  <a:lnTo>
                    <a:pt x="4837" y="3068"/>
                  </a:lnTo>
                  <a:cubicBezTo>
                    <a:pt x="4743" y="2974"/>
                    <a:pt x="4617" y="2927"/>
                    <a:pt x="4490" y="2927"/>
                  </a:cubicBezTo>
                  <a:cubicBezTo>
                    <a:pt x="4364" y="2927"/>
                    <a:pt x="4238" y="2974"/>
                    <a:pt x="4144" y="3068"/>
                  </a:cubicBezTo>
                  <a:lnTo>
                    <a:pt x="3985" y="3241"/>
                  </a:lnTo>
                  <a:cubicBezTo>
                    <a:pt x="3936" y="3290"/>
                    <a:pt x="3860" y="3319"/>
                    <a:pt x="3785" y="3319"/>
                  </a:cubicBezTo>
                  <a:cubicBezTo>
                    <a:pt x="3750" y="3319"/>
                    <a:pt x="3714" y="3313"/>
                    <a:pt x="3682" y="3299"/>
                  </a:cubicBezTo>
                  <a:cubicBezTo>
                    <a:pt x="3032" y="3039"/>
                    <a:pt x="2527" y="2534"/>
                    <a:pt x="2267" y="1884"/>
                  </a:cubicBezTo>
                  <a:cubicBezTo>
                    <a:pt x="2224" y="1783"/>
                    <a:pt x="2253" y="1668"/>
                    <a:pt x="2339" y="1581"/>
                  </a:cubicBezTo>
                  <a:lnTo>
                    <a:pt x="2498" y="1422"/>
                  </a:lnTo>
                  <a:cubicBezTo>
                    <a:pt x="2686" y="1235"/>
                    <a:pt x="2686" y="932"/>
                    <a:pt x="2498" y="729"/>
                  </a:cubicBezTo>
                  <a:lnTo>
                    <a:pt x="1906" y="152"/>
                  </a:lnTo>
                  <a:cubicBezTo>
                    <a:pt x="1812" y="51"/>
                    <a:pt x="1690" y="0"/>
                    <a:pt x="15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48" name="Google Shape;21448;p69"/>
          <p:cNvGrpSpPr/>
          <p:nvPr/>
        </p:nvGrpSpPr>
        <p:grpSpPr>
          <a:xfrm>
            <a:off x="5557286" y="3817357"/>
            <a:ext cx="362947" cy="356576"/>
            <a:chOff x="5557286" y="3817357"/>
            <a:chExt cx="362947" cy="356576"/>
          </a:xfrm>
        </p:grpSpPr>
        <p:sp>
          <p:nvSpPr>
            <p:cNvPr id="21449" name="Google Shape;21449;p69"/>
            <p:cNvSpPr/>
            <p:nvPr/>
          </p:nvSpPr>
          <p:spPr>
            <a:xfrm>
              <a:off x="5557286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613" y="10552"/>
                    <a:pt x="13613" y="6799"/>
                  </a:cubicBezTo>
                  <a:cubicBezTo>
                    <a:pt x="13613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0" name="Google Shape;21450;p69"/>
            <p:cNvSpPr/>
            <p:nvPr/>
          </p:nvSpPr>
          <p:spPr>
            <a:xfrm>
              <a:off x="5712453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1" name="Google Shape;21451;p69"/>
            <p:cNvSpPr/>
            <p:nvPr/>
          </p:nvSpPr>
          <p:spPr>
            <a:xfrm>
              <a:off x="5601563" y="3894456"/>
              <a:ext cx="268337" cy="202563"/>
            </a:xfrm>
            <a:custGeom>
              <a:avLst/>
              <a:gdLst/>
              <a:ahLst/>
              <a:cxnLst/>
              <a:rect l="l" t="t" r="r" b="b"/>
              <a:pathLst>
                <a:path w="10236" h="7727" extrusionOk="0">
                  <a:moveTo>
                    <a:pt x="5118" y="0"/>
                  </a:moveTo>
                  <a:cubicBezTo>
                    <a:pt x="3685" y="0"/>
                    <a:pt x="2253" y="83"/>
                    <a:pt x="824" y="249"/>
                  </a:cubicBezTo>
                  <a:cubicBezTo>
                    <a:pt x="564" y="278"/>
                    <a:pt x="347" y="480"/>
                    <a:pt x="304" y="755"/>
                  </a:cubicBezTo>
                  <a:cubicBezTo>
                    <a:pt x="1" y="2819"/>
                    <a:pt x="1" y="4912"/>
                    <a:pt x="304" y="6976"/>
                  </a:cubicBezTo>
                  <a:cubicBezTo>
                    <a:pt x="347" y="7236"/>
                    <a:pt x="564" y="7453"/>
                    <a:pt x="824" y="7482"/>
                  </a:cubicBezTo>
                  <a:cubicBezTo>
                    <a:pt x="2253" y="7640"/>
                    <a:pt x="3682" y="7712"/>
                    <a:pt x="5125" y="7727"/>
                  </a:cubicBezTo>
                  <a:cubicBezTo>
                    <a:pt x="6554" y="7712"/>
                    <a:pt x="7984" y="7640"/>
                    <a:pt x="9413" y="7482"/>
                  </a:cubicBezTo>
                  <a:cubicBezTo>
                    <a:pt x="9673" y="7453"/>
                    <a:pt x="9889" y="7236"/>
                    <a:pt x="9932" y="6976"/>
                  </a:cubicBezTo>
                  <a:cubicBezTo>
                    <a:pt x="10236" y="4912"/>
                    <a:pt x="10236" y="2819"/>
                    <a:pt x="9932" y="755"/>
                  </a:cubicBezTo>
                  <a:cubicBezTo>
                    <a:pt x="9889" y="480"/>
                    <a:pt x="9673" y="278"/>
                    <a:pt x="9413" y="249"/>
                  </a:cubicBezTo>
                  <a:cubicBezTo>
                    <a:pt x="7984" y="83"/>
                    <a:pt x="6551" y="0"/>
                    <a:pt x="5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2" name="Google Shape;21452;p69"/>
            <p:cNvSpPr/>
            <p:nvPr/>
          </p:nvSpPr>
          <p:spPr>
            <a:xfrm>
              <a:off x="5696567" y="3944343"/>
              <a:ext cx="98411" cy="102527"/>
            </a:xfrm>
            <a:custGeom>
              <a:avLst/>
              <a:gdLst/>
              <a:ahLst/>
              <a:cxnLst/>
              <a:rect l="l" t="t" r="r" b="b"/>
              <a:pathLst>
                <a:path w="3754" h="3911" extrusionOk="0">
                  <a:moveTo>
                    <a:pt x="129" y="0"/>
                  </a:moveTo>
                  <a:cubicBezTo>
                    <a:pt x="58" y="0"/>
                    <a:pt x="0" y="60"/>
                    <a:pt x="0" y="136"/>
                  </a:cubicBezTo>
                  <a:lnTo>
                    <a:pt x="0" y="3774"/>
                  </a:lnTo>
                  <a:cubicBezTo>
                    <a:pt x="0" y="3850"/>
                    <a:pt x="58" y="3910"/>
                    <a:pt x="123" y="3910"/>
                  </a:cubicBezTo>
                  <a:cubicBezTo>
                    <a:pt x="144" y="3910"/>
                    <a:pt x="166" y="3904"/>
                    <a:pt x="188" y="3890"/>
                  </a:cubicBezTo>
                  <a:lnTo>
                    <a:pt x="3667" y="2071"/>
                  </a:lnTo>
                  <a:cubicBezTo>
                    <a:pt x="3753" y="2027"/>
                    <a:pt x="3753" y="1883"/>
                    <a:pt x="3667" y="1840"/>
                  </a:cubicBezTo>
                  <a:lnTo>
                    <a:pt x="202" y="21"/>
                  </a:lnTo>
                  <a:cubicBezTo>
                    <a:pt x="177" y="7"/>
                    <a:pt x="153" y="0"/>
                    <a:pt x="129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53" name="Google Shape;21453;p69"/>
          <p:cNvGrpSpPr/>
          <p:nvPr/>
        </p:nvGrpSpPr>
        <p:grpSpPr>
          <a:xfrm>
            <a:off x="7488021" y="3362475"/>
            <a:ext cx="372017" cy="365621"/>
            <a:chOff x="7488021" y="3362475"/>
            <a:chExt cx="372017" cy="365621"/>
          </a:xfrm>
        </p:grpSpPr>
        <p:sp>
          <p:nvSpPr>
            <p:cNvPr id="21454" name="Google Shape;21454;p69"/>
            <p:cNvSpPr/>
            <p:nvPr/>
          </p:nvSpPr>
          <p:spPr>
            <a:xfrm>
              <a:off x="7488021" y="3362475"/>
              <a:ext cx="365201" cy="365594"/>
            </a:xfrm>
            <a:custGeom>
              <a:avLst/>
              <a:gdLst/>
              <a:ahLst/>
              <a:cxnLst/>
              <a:rect l="l" t="t" r="r" b="b"/>
              <a:pathLst>
                <a:path w="13931" h="13946" extrusionOk="0">
                  <a:moveTo>
                    <a:pt x="6973" y="1"/>
                  </a:moveTo>
                  <a:cubicBezTo>
                    <a:pt x="3119" y="1"/>
                    <a:pt x="1" y="3119"/>
                    <a:pt x="1" y="6973"/>
                  </a:cubicBezTo>
                  <a:cubicBezTo>
                    <a:pt x="1" y="10813"/>
                    <a:pt x="3119" y="13945"/>
                    <a:pt x="6973" y="13945"/>
                  </a:cubicBezTo>
                  <a:cubicBezTo>
                    <a:pt x="10813" y="13945"/>
                    <a:pt x="13931" y="10813"/>
                    <a:pt x="13931" y="6973"/>
                  </a:cubicBezTo>
                  <a:cubicBezTo>
                    <a:pt x="13931" y="3119"/>
                    <a:pt x="10813" y="1"/>
                    <a:pt x="6973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5" name="Google Shape;21455;p69"/>
            <p:cNvSpPr/>
            <p:nvPr/>
          </p:nvSpPr>
          <p:spPr>
            <a:xfrm>
              <a:off x="7646963" y="3362475"/>
              <a:ext cx="213076" cy="365621"/>
            </a:xfrm>
            <a:custGeom>
              <a:avLst/>
              <a:gdLst/>
              <a:ahLst/>
              <a:cxnLst/>
              <a:rect l="l" t="t" r="r" b="b"/>
              <a:pathLst>
                <a:path w="8128" h="13947" extrusionOk="0">
                  <a:moveTo>
                    <a:pt x="895" y="1"/>
                  </a:moveTo>
                  <a:cubicBezTo>
                    <a:pt x="592" y="1"/>
                    <a:pt x="289" y="30"/>
                    <a:pt x="0" y="73"/>
                  </a:cubicBezTo>
                  <a:cubicBezTo>
                    <a:pt x="3465" y="521"/>
                    <a:pt x="6049" y="3480"/>
                    <a:pt x="6049" y="6973"/>
                  </a:cubicBezTo>
                  <a:cubicBezTo>
                    <a:pt x="6049" y="10467"/>
                    <a:pt x="3465" y="13426"/>
                    <a:pt x="0" y="13888"/>
                  </a:cubicBezTo>
                  <a:cubicBezTo>
                    <a:pt x="306" y="13928"/>
                    <a:pt x="610" y="13947"/>
                    <a:pt x="910" y="13947"/>
                  </a:cubicBezTo>
                  <a:cubicBezTo>
                    <a:pt x="4521" y="13947"/>
                    <a:pt x="7628" y="11139"/>
                    <a:pt x="7868" y="7421"/>
                  </a:cubicBezTo>
                  <a:cubicBezTo>
                    <a:pt x="8127" y="3416"/>
                    <a:pt x="4936" y="15"/>
                    <a:pt x="921" y="15"/>
                  </a:cubicBezTo>
                  <a:cubicBezTo>
                    <a:pt x="912" y="15"/>
                    <a:pt x="904" y="15"/>
                    <a:pt x="895" y="1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6" name="Google Shape;21456;p69"/>
            <p:cNvSpPr/>
            <p:nvPr/>
          </p:nvSpPr>
          <p:spPr>
            <a:xfrm>
              <a:off x="7685944" y="3401928"/>
              <a:ext cx="56415" cy="48367"/>
            </a:xfrm>
            <a:custGeom>
              <a:avLst/>
              <a:gdLst/>
              <a:ahLst/>
              <a:cxnLst/>
              <a:rect l="l" t="t" r="r" b="b"/>
              <a:pathLst>
                <a:path w="2152" h="1845" extrusionOk="0">
                  <a:moveTo>
                    <a:pt x="1230" y="0"/>
                  </a:moveTo>
                  <a:cubicBezTo>
                    <a:pt x="1003" y="0"/>
                    <a:pt x="770" y="84"/>
                    <a:pt x="578" y="271"/>
                  </a:cubicBezTo>
                  <a:cubicBezTo>
                    <a:pt x="0" y="849"/>
                    <a:pt x="405" y="1845"/>
                    <a:pt x="1242" y="1845"/>
                  </a:cubicBezTo>
                  <a:cubicBezTo>
                    <a:pt x="1747" y="1845"/>
                    <a:pt x="2151" y="1426"/>
                    <a:pt x="2151" y="921"/>
                  </a:cubicBezTo>
                  <a:cubicBezTo>
                    <a:pt x="2151" y="365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7" name="Google Shape;21457;p69"/>
            <p:cNvSpPr/>
            <p:nvPr/>
          </p:nvSpPr>
          <p:spPr>
            <a:xfrm>
              <a:off x="7546297" y="3481307"/>
              <a:ext cx="248282" cy="207413"/>
            </a:xfrm>
            <a:custGeom>
              <a:avLst/>
              <a:gdLst/>
              <a:ahLst/>
              <a:cxnLst/>
              <a:rect l="l" t="t" r="r" b="b"/>
              <a:pathLst>
                <a:path w="9471" h="7912" extrusionOk="0">
                  <a:moveTo>
                    <a:pt x="4735" y="1"/>
                  </a:moveTo>
                  <a:cubicBezTo>
                    <a:pt x="2123" y="1"/>
                    <a:pt x="1" y="1776"/>
                    <a:pt x="1" y="3956"/>
                  </a:cubicBezTo>
                  <a:cubicBezTo>
                    <a:pt x="1" y="6136"/>
                    <a:pt x="2123" y="7911"/>
                    <a:pt x="4735" y="7911"/>
                  </a:cubicBezTo>
                  <a:cubicBezTo>
                    <a:pt x="7363" y="7911"/>
                    <a:pt x="9470" y="6136"/>
                    <a:pt x="9470" y="3956"/>
                  </a:cubicBezTo>
                  <a:cubicBezTo>
                    <a:pt x="9470" y="1776"/>
                    <a:pt x="7348" y="1"/>
                    <a:pt x="473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8" name="Google Shape;21458;p69"/>
            <p:cNvSpPr/>
            <p:nvPr/>
          </p:nvSpPr>
          <p:spPr>
            <a:xfrm>
              <a:off x="7748755" y="3489041"/>
              <a:ext cx="73061" cy="79327"/>
            </a:xfrm>
            <a:custGeom>
              <a:avLst/>
              <a:gdLst/>
              <a:ahLst/>
              <a:cxnLst/>
              <a:rect l="l" t="t" r="r" b="b"/>
              <a:pathLst>
                <a:path w="2787" h="3026" extrusionOk="0">
                  <a:moveTo>
                    <a:pt x="1243" y="1"/>
                  </a:moveTo>
                  <a:cubicBezTo>
                    <a:pt x="885" y="1"/>
                    <a:pt x="520" y="128"/>
                    <a:pt x="217" y="413"/>
                  </a:cubicBezTo>
                  <a:lnTo>
                    <a:pt x="1" y="615"/>
                  </a:lnTo>
                  <a:lnTo>
                    <a:pt x="232" y="788"/>
                  </a:lnTo>
                  <a:cubicBezTo>
                    <a:pt x="881" y="1279"/>
                    <a:pt x="1372" y="1972"/>
                    <a:pt x="1603" y="2751"/>
                  </a:cubicBezTo>
                  <a:lnTo>
                    <a:pt x="1675" y="3026"/>
                  </a:lnTo>
                  <a:lnTo>
                    <a:pt x="1949" y="2896"/>
                  </a:lnTo>
                  <a:cubicBezTo>
                    <a:pt x="2455" y="2636"/>
                    <a:pt x="2787" y="2116"/>
                    <a:pt x="2787" y="1539"/>
                  </a:cubicBezTo>
                  <a:cubicBezTo>
                    <a:pt x="2787" y="616"/>
                    <a:pt x="2030" y="1"/>
                    <a:pt x="124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9" name="Google Shape;21459;p69"/>
            <p:cNvSpPr/>
            <p:nvPr/>
          </p:nvSpPr>
          <p:spPr>
            <a:xfrm>
              <a:off x="7503540" y="3489250"/>
              <a:ext cx="88947" cy="79510"/>
            </a:xfrm>
            <a:custGeom>
              <a:avLst/>
              <a:gdLst/>
              <a:ahLst/>
              <a:cxnLst/>
              <a:rect l="l" t="t" r="r" b="b"/>
              <a:pathLst>
                <a:path w="3393" h="3033" extrusionOk="0">
                  <a:moveTo>
                    <a:pt x="2137" y="1"/>
                  </a:moveTo>
                  <a:cubicBezTo>
                    <a:pt x="520" y="1"/>
                    <a:pt x="0" y="2180"/>
                    <a:pt x="1444" y="2902"/>
                  </a:cubicBezTo>
                  <a:lnTo>
                    <a:pt x="1718" y="3032"/>
                  </a:lnTo>
                  <a:lnTo>
                    <a:pt x="1790" y="2758"/>
                  </a:lnTo>
                  <a:cubicBezTo>
                    <a:pt x="2021" y="1964"/>
                    <a:pt x="2512" y="1285"/>
                    <a:pt x="3162" y="795"/>
                  </a:cubicBezTo>
                  <a:lnTo>
                    <a:pt x="3393" y="607"/>
                  </a:lnTo>
                  <a:lnTo>
                    <a:pt x="3191" y="419"/>
                  </a:lnTo>
                  <a:cubicBezTo>
                    <a:pt x="2902" y="145"/>
                    <a:pt x="2527" y="1"/>
                    <a:pt x="21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0" name="Google Shape;21460;p69"/>
            <p:cNvSpPr/>
            <p:nvPr/>
          </p:nvSpPr>
          <p:spPr>
            <a:xfrm>
              <a:off x="7582631" y="3536857"/>
              <a:ext cx="56782" cy="48550"/>
            </a:xfrm>
            <a:custGeom>
              <a:avLst/>
              <a:gdLst/>
              <a:ahLst/>
              <a:cxnLst/>
              <a:rect l="l" t="t" r="r" b="b"/>
              <a:pathLst>
                <a:path w="2166" h="1852" extrusionOk="0">
                  <a:moveTo>
                    <a:pt x="1234" y="0"/>
                  </a:moveTo>
                  <a:cubicBezTo>
                    <a:pt x="1004" y="0"/>
                    <a:pt x="770" y="86"/>
                    <a:pt x="578" y="278"/>
                  </a:cubicBezTo>
                  <a:cubicBezTo>
                    <a:pt x="0" y="855"/>
                    <a:pt x="419" y="1851"/>
                    <a:pt x="1242" y="1851"/>
                  </a:cubicBezTo>
                  <a:cubicBezTo>
                    <a:pt x="1747" y="1851"/>
                    <a:pt x="2166" y="1433"/>
                    <a:pt x="2166" y="927"/>
                  </a:cubicBezTo>
                  <a:cubicBezTo>
                    <a:pt x="2166" y="372"/>
                    <a:pt x="1711" y="0"/>
                    <a:pt x="1234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1" name="Google Shape;21461;p69"/>
            <p:cNvSpPr/>
            <p:nvPr/>
          </p:nvSpPr>
          <p:spPr>
            <a:xfrm>
              <a:off x="7693887" y="3536857"/>
              <a:ext cx="56415" cy="48550"/>
            </a:xfrm>
            <a:custGeom>
              <a:avLst/>
              <a:gdLst/>
              <a:ahLst/>
              <a:cxnLst/>
              <a:rect l="l" t="t" r="r" b="b"/>
              <a:pathLst>
                <a:path w="2152" h="1852" extrusionOk="0">
                  <a:moveTo>
                    <a:pt x="1230" y="0"/>
                  </a:moveTo>
                  <a:cubicBezTo>
                    <a:pt x="1003" y="0"/>
                    <a:pt x="770" y="86"/>
                    <a:pt x="578" y="278"/>
                  </a:cubicBezTo>
                  <a:cubicBezTo>
                    <a:pt x="0" y="855"/>
                    <a:pt x="405" y="1851"/>
                    <a:pt x="1242" y="1851"/>
                  </a:cubicBezTo>
                  <a:cubicBezTo>
                    <a:pt x="1747" y="1851"/>
                    <a:pt x="2151" y="1433"/>
                    <a:pt x="2151" y="927"/>
                  </a:cubicBezTo>
                  <a:cubicBezTo>
                    <a:pt x="2151" y="372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2" name="Google Shape;21462;p69"/>
            <p:cNvSpPr/>
            <p:nvPr/>
          </p:nvSpPr>
          <p:spPr>
            <a:xfrm>
              <a:off x="7596866" y="3625883"/>
              <a:ext cx="147512" cy="34079"/>
            </a:xfrm>
            <a:custGeom>
              <a:avLst/>
              <a:gdLst/>
              <a:ahLst/>
              <a:cxnLst/>
              <a:rect l="l" t="t" r="r" b="b"/>
              <a:pathLst>
                <a:path w="5627" h="1300" extrusionOk="0">
                  <a:moveTo>
                    <a:pt x="322" y="0"/>
                  </a:moveTo>
                  <a:cubicBezTo>
                    <a:pt x="141" y="0"/>
                    <a:pt x="1" y="238"/>
                    <a:pt x="165" y="390"/>
                  </a:cubicBezTo>
                  <a:cubicBezTo>
                    <a:pt x="944" y="996"/>
                    <a:pt x="1879" y="1299"/>
                    <a:pt x="2814" y="1299"/>
                  </a:cubicBezTo>
                  <a:cubicBezTo>
                    <a:pt x="3748" y="1299"/>
                    <a:pt x="4683" y="996"/>
                    <a:pt x="5463" y="390"/>
                  </a:cubicBezTo>
                  <a:cubicBezTo>
                    <a:pt x="5626" y="238"/>
                    <a:pt x="5487" y="0"/>
                    <a:pt x="5305" y="0"/>
                  </a:cubicBezTo>
                  <a:cubicBezTo>
                    <a:pt x="5262" y="0"/>
                    <a:pt x="5218" y="13"/>
                    <a:pt x="5174" y="43"/>
                  </a:cubicBezTo>
                  <a:cubicBezTo>
                    <a:pt x="4481" y="577"/>
                    <a:pt x="3647" y="844"/>
                    <a:pt x="2814" y="844"/>
                  </a:cubicBezTo>
                  <a:cubicBezTo>
                    <a:pt x="1980" y="844"/>
                    <a:pt x="1146" y="577"/>
                    <a:pt x="453" y="43"/>
                  </a:cubicBezTo>
                  <a:cubicBezTo>
                    <a:pt x="410" y="13"/>
                    <a:pt x="365" y="0"/>
                    <a:pt x="32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3" name="Google Shape;21463;p69"/>
            <p:cNvSpPr/>
            <p:nvPr/>
          </p:nvSpPr>
          <p:spPr>
            <a:xfrm>
              <a:off x="7664736" y="3396318"/>
              <a:ext cx="84360" cy="93352"/>
            </a:xfrm>
            <a:custGeom>
              <a:avLst/>
              <a:gdLst/>
              <a:ahLst/>
              <a:cxnLst/>
              <a:rect l="l" t="t" r="r" b="b"/>
              <a:pathLst>
                <a:path w="3218" h="3561" extrusionOk="0">
                  <a:moveTo>
                    <a:pt x="2044" y="457"/>
                  </a:moveTo>
                  <a:lnTo>
                    <a:pt x="2044" y="457"/>
                  </a:lnTo>
                  <a:cubicBezTo>
                    <a:pt x="2645" y="462"/>
                    <a:pt x="2958" y="1194"/>
                    <a:pt x="2527" y="1626"/>
                  </a:cubicBezTo>
                  <a:cubicBezTo>
                    <a:pt x="2389" y="1760"/>
                    <a:pt x="2219" y="1820"/>
                    <a:pt x="2053" y="1820"/>
                  </a:cubicBezTo>
                  <a:cubicBezTo>
                    <a:pt x="1699" y="1820"/>
                    <a:pt x="1358" y="1548"/>
                    <a:pt x="1358" y="1135"/>
                  </a:cubicBezTo>
                  <a:cubicBezTo>
                    <a:pt x="1358" y="762"/>
                    <a:pt x="1657" y="460"/>
                    <a:pt x="2044" y="457"/>
                  </a:cubicBezTo>
                  <a:close/>
                  <a:moveTo>
                    <a:pt x="2038" y="1"/>
                  </a:moveTo>
                  <a:cubicBezTo>
                    <a:pt x="1526" y="1"/>
                    <a:pt x="1016" y="319"/>
                    <a:pt x="925" y="976"/>
                  </a:cubicBezTo>
                  <a:lnTo>
                    <a:pt x="160" y="1222"/>
                  </a:lnTo>
                  <a:cubicBezTo>
                    <a:pt x="59" y="1251"/>
                    <a:pt x="1" y="1337"/>
                    <a:pt x="1" y="1438"/>
                  </a:cubicBezTo>
                  <a:lnTo>
                    <a:pt x="1" y="3560"/>
                  </a:lnTo>
                  <a:lnTo>
                    <a:pt x="448" y="3560"/>
                  </a:lnTo>
                  <a:lnTo>
                    <a:pt x="448" y="1611"/>
                  </a:lnTo>
                  <a:lnTo>
                    <a:pt x="954" y="1438"/>
                  </a:lnTo>
                  <a:cubicBezTo>
                    <a:pt x="1111" y="2009"/>
                    <a:pt x="1565" y="2269"/>
                    <a:pt x="2022" y="2269"/>
                  </a:cubicBezTo>
                  <a:cubicBezTo>
                    <a:pt x="2617" y="2269"/>
                    <a:pt x="3218" y="1830"/>
                    <a:pt x="3177" y="1063"/>
                  </a:cubicBezTo>
                  <a:cubicBezTo>
                    <a:pt x="3132" y="363"/>
                    <a:pt x="2584" y="1"/>
                    <a:pt x="203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64" name="Google Shape;21464;p69"/>
          <p:cNvGrpSpPr/>
          <p:nvPr/>
        </p:nvGrpSpPr>
        <p:grpSpPr>
          <a:xfrm>
            <a:off x="5113781" y="3367036"/>
            <a:ext cx="362553" cy="356498"/>
            <a:chOff x="5113781" y="3367036"/>
            <a:chExt cx="362553" cy="356498"/>
          </a:xfrm>
        </p:grpSpPr>
        <p:sp>
          <p:nvSpPr>
            <p:cNvPr id="21465" name="Google Shape;21465;p69"/>
            <p:cNvSpPr/>
            <p:nvPr/>
          </p:nvSpPr>
          <p:spPr>
            <a:xfrm>
              <a:off x="5113781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5" y="0"/>
                  </a:moveTo>
                  <a:cubicBezTo>
                    <a:pt x="3032" y="0"/>
                    <a:pt x="0" y="3046"/>
                    <a:pt x="0" y="6799"/>
                  </a:cubicBezTo>
                  <a:cubicBezTo>
                    <a:pt x="0" y="10552"/>
                    <a:pt x="3032" y="13598"/>
                    <a:pt x="6785" y="13598"/>
                  </a:cubicBezTo>
                  <a:cubicBezTo>
                    <a:pt x="10538" y="13598"/>
                    <a:pt x="13584" y="10552"/>
                    <a:pt x="13584" y="6799"/>
                  </a:cubicBezTo>
                  <a:cubicBezTo>
                    <a:pt x="13584" y="3046"/>
                    <a:pt x="10538" y="0"/>
                    <a:pt x="678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6" name="Google Shape;21466;p69"/>
            <p:cNvSpPr/>
            <p:nvPr/>
          </p:nvSpPr>
          <p:spPr>
            <a:xfrm>
              <a:off x="5268554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467" name="Google Shape;21467;p69"/>
          <p:cNvSpPr/>
          <p:nvPr/>
        </p:nvSpPr>
        <p:spPr>
          <a:xfrm>
            <a:off x="5172817" y="3421144"/>
            <a:ext cx="238058" cy="229355"/>
          </a:xfrm>
          <a:custGeom>
            <a:avLst/>
            <a:gdLst/>
            <a:ahLst/>
            <a:cxnLst/>
            <a:rect l="l" t="t" r="r" b="b"/>
            <a:pathLst>
              <a:path w="9081" h="8749" extrusionOk="0">
                <a:moveTo>
                  <a:pt x="4519" y="0"/>
                </a:moveTo>
                <a:cubicBezTo>
                  <a:pt x="4042" y="15"/>
                  <a:pt x="3580" y="159"/>
                  <a:pt x="3176" y="405"/>
                </a:cubicBezTo>
                <a:cubicBezTo>
                  <a:pt x="2570" y="780"/>
                  <a:pt x="2252" y="1372"/>
                  <a:pt x="2209" y="2166"/>
                </a:cubicBezTo>
                <a:lnTo>
                  <a:pt x="2209" y="3277"/>
                </a:lnTo>
                <a:cubicBezTo>
                  <a:pt x="2209" y="3422"/>
                  <a:pt x="2088" y="3536"/>
                  <a:pt x="1956" y="3536"/>
                </a:cubicBezTo>
                <a:cubicBezTo>
                  <a:pt x="1930" y="3536"/>
                  <a:pt x="1903" y="3532"/>
                  <a:pt x="1877" y="3523"/>
                </a:cubicBezTo>
                <a:lnTo>
                  <a:pt x="1502" y="3422"/>
                </a:lnTo>
                <a:cubicBezTo>
                  <a:pt x="1457" y="3408"/>
                  <a:pt x="1413" y="3402"/>
                  <a:pt x="1373" y="3402"/>
                </a:cubicBezTo>
                <a:cubicBezTo>
                  <a:pt x="982" y="3402"/>
                  <a:pt x="808" y="3976"/>
                  <a:pt x="1213" y="4172"/>
                </a:cubicBezTo>
                <a:lnTo>
                  <a:pt x="1819" y="4475"/>
                </a:lnTo>
                <a:cubicBezTo>
                  <a:pt x="2021" y="4576"/>
                  <a:pt x="2122" y="4822"/>
                  <a:pt x="2036" y="5053"/>
                </a:cubicBezTo>
                <a:cubicBezTo>
                  <a:pt x="1718" y="5803"/>
                  <a:pt x="1083" y="6381"/>
                  <a:pt x="304" y="6612"/>
                </a:cubicBezTo>
                <a:lnTo>
                  <a:pt x="73" y="6698"/>
                </a:lnTo>
                <a:cubicBezTo>
                  <a:pt x="15" y="6713"/>
                  <a:pt x="0" y="6785"/>
                  <a:pt x="44" y="6828"/>
                </a:cubicBezTo>
                <a:lnTo>
                  <a:pt x="203" y="7002"/>
                </a:lnTo>
                <a:cubicBezTo>
                  <a:pt x="347" y="7160"/>
                  <a:pt x="650" y="7348"/>
                  <a:pt x="1227" y="7348"/>
                </a:cubicBezTo>
                <a:lnTo>
                  <a:pt x="1256" y="7348"/>
                </a:lnTo>
                <a:cubicBezTo>
                  <a:pt x="1300" y="7507"/>
                  <a:pt x="1343" y="7666"/>
                  <a:pt x="1386" y="7795"/>
                </a:cubicBezTo>
                <a:lnTo>
                  <a:pt x="1430" y="7911"/>
                </a:lnTo>
                <a:cubicBezTo>
                  <a:pt x="1441" y="7947"/>
                  <a:pt x="1483" y="7972"/>
                  <a:pt x="1529" y="7972"/>
                </a:cubicBezTo>
                <a:cubicBezTo>
                  <a:pt x="1539" y="7972"/>
                  <a:pt x="1549" y="7971"/>
                  <a:pt x="1559" y="7969"/>
                </a:cubicBezTo>
                <a:lnTo>
                  <a:pt x="1675" y="7940"/>
                </a:lnTo>
                <a:cubicBezTo>
                  <a:pt x="1877" y="7882"/>
                  <a:pt x="2094" y="7868"/>
                  <a:pt x="2310" y="7853"/>
                </a:cubicBezTo>
                <a:cubicBezTo>
                  <a:pt x="2411" y="7853"/>
                  <a:pt x="2527" y="7868"/>
                  <a:pt x="2642" y="7882"/>
                </a:cubicBezTo>
                <a:cubicBezTo>
                  <a:pt x="3017" y="7969"/>
                  <a:pt x="3378" y="8156"/>
                  <a:pt x="3681" y="8416"/>
                </a:cubicBezTo>
                <a:cubicBezTo>
                  <a:pt x="3811" y="8546"/>
                  <a:pt x="3985" y="8647"/>
                  <a:pt x="4172" y="8705"/>
                </a:cubicBezTo>
                <a:cubicBezTo>
                  <a:pt x="4288" y="8734"/>
                  <a:pt x="4418" y="8748"/>
                  <a:pt x="4533" y="8748"/>
                </a:cubicBezTo>
                <a:cubicBezTo>
                  <a:pt x="4663" y="8748"/>
                  <a:pt x="4779" y="8734"/>
                  <a:pt x="4894" y="8690"/>
                </a:cubicBezTo>
                <a:cubicBezTo>
                  <a:pt x="5082" y="8647"/>
                  <a:pt x="5255" y="8546"/>
                  <a:pt x="5385" y="8416"/>
                </a:cubicBezTo>
                <a:cubicBezTo>
                  <a:pt x="5688" y="8156"/>
                  <a:pt x="6049" y="7969"/>
                  <a:pt x="6439" y="7882"/>
                </a:cubicBezTo>
                <a:cubicBezTo>
                  <a:pt x="6540" y="7868"/>
                  <a:pt x="6655" y="7853"/>
                  <a:pt x="6771" y="7853"/>
                </a:cubicBezTo>
                <a:cubicBezTo>
                  <a:pt x="6987" y="7853"/>
                  <a:pt x="7189" y="7882"/>
                  <a:pt x="7406" y="7940"/>
                </a:cubicBezTo>
                <a:lnTo>
                  <a:pt x="7521" y="7969"/>
                </a:lnTo>
                <a:cubicBezTo>
                  <a:pt x="7529" y="7971"/>
                  <a:pt x="7537" y="7972"/>
                  <a:pt x="7545" y="7972"/>
                </a:cubicBezTo>
                <a:cubicBezTo>
                  <a:pt x="7583" y="7972"/>
                  <a:pt x="7625" y="7944"/>
                  <a:pt x="7637" y="7897"/>
                </a:cubicBezTo>
                <a:lnTo>
                  <a:pt x="7680" y="7781"/>
                </a:lnTo>
                <a:cubicBezTo>
                  <a:pt x="7723" y="7666"/>
                  <a:pt x="7767" y="7492"/>
                  <a:pt x="7810" y="7348"/>
                </a:cubicBezTo>
                <a:lnTo>
                  <a:pt x="7839" y="7348"/>
                </a:lnTo>
                <a:cubicBezTo>
                  <a:pt x="8416" y="7348"/>
                  <a:pt x="8719" y="7160"/>
                  <a:pt x="8864" y="7002"/>
                </a:cubicBezTo>
                <a:lnTo>
                  <a:pt x="9037" y="6814"/>
                </a:lnTo>
                <a:cubicBezTo>
                  <a:pt x="9080" y="6785"/>
                  <a:pt x="9066" y="6713"/>
                  <a:pt x="9008" y="6698"/>
                </a:cubicBezTo>
                <a:lnTo>
                  <a:pt x="8777" y="6612"/>
                </a:lnTo>
                <a:cubicBezTo>
                  <a:pt x="7998" y="6381"/>
                  <a:pt x="7362" y="5803"/>
                  <a:pt x="7045" y="5038"/>
                </a:cubicBezTo>
                <a:cubicBezTo>
                  <a:pt x="6958" y="4822"/>
                  <a:pt x="7045" y="4576"/>
                  <a:pt x="7261" y="4461"/>
                </a:cubicBezTo>
                <a:lnTo>
                  <a:pt x="7853" y="4172"/>
                </a:lnTo>
                <a:cubicBezTo>
                  <a:pt x="7940" y="4129"/>
                  <a:pt x="8012" y="4071"/>
                  <a:pt x="8055" y="3999"/>
                </a:cubicBezTo>
                <a:cubicBezTo>
                  <a:pt x="8196" y="3718"/>
                  <a:pt x="7976" y="3404"/>
                  <a:pt x="7694" y="3404"/>
                </a:cubicBezTo>
                <a:cubicBezTo>
                  <a:pt x="7656" y="3404"/>
                  <a:pt x="7618" y="3410"/>
                  <a:pt x="7579" y="3422"/>
                </a:cubicBezTo>
                <a:lnTo>
                  <a:pt x="7204" y="3523"/>
                </a:lnTo>
                <a:cubicBezTo>
                  <a:pt x="7178" y="3532"/>
                  <a:pt x="7151" y="3536"/>
                  <a:pt x="7125" y="3536"/>
                </a:cubicBezTo>
                <a:cubicBezTo>
                  <a:pt x="6993" y="3536"/>
                  <a:pt x="6872" y="3422"/>
                  <a:pt x="6872" y="3277"/>
                </a:cubicBezTo>
                <a:lnTo>
                  <a:pt x="6872" y="2166"/>
                </a:lnTo>
                <a:cubicBezTo>
                  <a:pt x="6828" y="1372"/>
                  <a:pt x="6496" y="780"/>
                  <a:pt x="5905" y="405"/>
                </a:cubicBezTo>
                <a:cubicBezTo>
                  <a:pt x="5500" y="159"/>
                  <a:pt x="5038" y="15"/>
                  <a:pt x="454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468" name="Google Shape;21468;p69"/>
          <p:cNvGrpSpPr/>
          <p:nvPr/>
        </p:nvGrpSpPr>
        <p:grpSpPr>
          <a:xfrm>
            <a:off x="7968621" y="3365489"/>
            <a:ext cx="375818" cy="357651"/>
            <a:chOff x="7968621" y="3365489"/>
            <a:chExt cx="375818" cy="357651"/>
          </a:xfrm>
        </p:grpSpPr>
        <p:sp>
          <p:nvSpPr>
            <p:cNvPr id="21469" name="Google Shape;21469;p69"/>
            <p:cNvSpPr/>
            <p:nvPr/>
          </p:nvSpPr>
          <p:spPr>
            <a:xfrm>
              <a:off x="7968621" y="3367403"/>
              <a:ext cx="355371" cy="355738"/>
            </a:xfrm>
            <a:custGeom>
              <a:avLst/>
              <a:gdLst/>
              <a:ahLst/>
              <a:cxnLst/>
              <a:rect l="l" t="t" r="r" b="b"/>
              <a:pathLst>
                <a:path w="13556" h="13570" extrusionOk="0">
                  <a:moveTo>
                    <a:pt x="6771" y="1"/>
                  </a:moveTo>
                  <a:cubicBezTo>
                    <a:pt x="3032" y="1"/>
                    <a:pt x="1" y="3032"/>
                    <a:pt x="1" y="6785"/>
                  </a:cubicBezTo>
                  <a:cubicBezTo>
                    <a:pt x="1" y="10524"/>
                    <a:pt x="3032" y="13570"/>
                    <a:pt x="6771" y="13570"/>
                  </a:cubicBezTo>
                  <a:cubicBezTo>
                    <a:pt x="10524" y="13570"/>
                    <a:pt x="13556" y="10524"/>
                    <a:pt x="13556" y="6785"/>
                  </a:cubicBezTo>
                  <a:cubicBezTo>
                    <a:pt x="13556" y="3032"/>
                    <a:pt x="10524" y="1"/>
                    <a:pt x="6771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0" name="Google Shape;21470;p69"/>
            <p:cNvSpPr/>
            <p:nvPr/>
          </p:nvSpPr>
          <p:spPr>
            <a:xfrm>
              <a:off x="8123027" y="3365489"/>
              <a:ext cx="203979" cy="355423"/>
            </a:xfrm>
            <a:custGeom>
              <a:avLst/>
              <a:gdLst/>
              <a:ahLst/>
              <a:cxnLst/>
              <a:rect l="l" t="t" r="r" b="b"/>
              <a:pathLst>
                <a:path w="7781" h="13558" extrusionOk="0">
                  <a:moveTo>
                    <a:pt x="987" y="1"/>
                  </a:moveTo>
                  <a:cubicBezTo>
                    <a:pt x="952" y="1"/>
                    <a:pt x="916" y="1"/>
                    <a:pt x="881" y="1"/>
                  </a:cubicBezTo>
                  <a:lnTo>
                    <a:pt x="881" y="74"/>
                  </a:lnTo>
                  <a:lnTo>
                    <a:pt x="347" y="74"/>
                  </a:lnTo>
                  <a:lnTo>
                    <a:pt x="217" y="88"/>
                  </a:lnTo>
                  <a:lnTo>
                    <a:pt x="145" y="88"/>
                  </a:lnTo>
                  <a:lnTo>
                    <a:pt x="72" y="102"/>
                  </a:lnTo>
                  <a:lnTo>
                    <a:pt x="0" y="102"/>
                  </a:lnTo>
                  <a:cubicBezTo>
                    <a:pt x="3378" y="550"/>
                    <a:pt x="5890" y="3423"/>
                    <a:pt x="5890" y="6815"/>
                  </a:cubicBezTo>
                  <a:cubicBezTo>
                    <a:pt x="5890" y="10222"/>
                    <a:pt x="3378" y="13094"/>
                    <a:pt x="0" y="13542"/>
                  </a:cubicBezTo>
                  <a:lnTo>
                    <a:pt x="72" y="13542"/>
                  </a:lnTo>
                  <a:lnTo>
                    <a:pt x="145" y="13556"/>
                  </a:lnTo>
                  <a:lnTo>
                    <a:pt x="881" y="13556"/>
                  </a:lnTo>
                  <a:cubicBezTo>
                    <a:pt x="925" y="13557"/>
                    <a:pt x="969" y="13557"/>
                    <a:pt x="1012" y="13557"/>
                  </a:cubicBezTo>
                  <a:cubicBezTo>
                    <a:pt x="4749" y="13557"/>
                    <a:pt x="7781" y="10524"/>
                    <a:pt x="7781" y="6786"/>
                  </a:cubicBezTo>
                  <a:cubicBezTo>
                    <a:pt x="7781" y="3025"/>
                    <a:pt x="4735" y="1"/>
                    <a:pt x="987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1" name="Google Shape;21471;p69"/>
            <p:cNvSpPr/>
            <p:nvPr/>
          </p:nvSpPr>
          <p:spPr>
            <a:xfrm>
              <a:off x="8123027" y="3459365"/>
              <a:ext cx="221412" cy="236538"/>
            </a:xfrm>
            <a:custGeom>
              <a:avLst/>
              <a:gdLst/>
              <a:ahLst/>
              <a:cxnLst/>
              <a:rect l="l" t="t" r="r" b="b"/>
              <a:pathLst>
                <a:path w="8446" h="9023" extrusionOk="0">
                  <a:moveTo>
                    <a:pt x="6857" y="0"/>
                  </a:moveTo>
                  <a:lnTo>
                    <a:pt x="6641" y="419"/>
                  </a:lnTo>
                  <a:cubicBezTo>
                    <a:pt x="6280" y="1069"/>
                    <a:pt x="5327" y="1231"/>
                    <a:pt x="4464" y="1231"/>
                  </a:cubicBezTo>
                  <a:cubicBezTo>
                    <a:pt x="3602" y="1231"/>
                    <a:pt x="2830" y="1069"/>
                    <a:pt x="2830" y="1069"/>
                  </a:cubicBezTo>
                  <a:lnTo>
                    <a:pt x="0" y="2685"/>
                  </a:lnTo>
                  <a:lnTo>
                    <a:pt x="4504" y="9022"/>
                  </a:lnTo>
                  <a:lnTo>
                    <a:pt x="4706" y="8893"/>
                  </a:lnTo>
                  <a:cubicBezTo>
                    <a:pt x="7449" y="7030"/>
                    <a:pt x="8445" y="3450"/>
                    <a:pt x="7059" y="433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2" name="Google Shape;21472;p69"/>
            <p:cNvSpPr/>
            <p:nvPr/>
          </p:nvSpPr>
          <p:spPr>
            <a:xfrm>
              <a:off x="8224820" y="3460493"/>
              <a:ext cx="99171" cy="235778"/>
            </a:xfrm>
            <a:custGeom>
              <a:avLst/>
              <a:gdLst/>
              <a:ahLst/>
              <a:cxnLst/>
              <a:rect l="l" t="t" r="r" b="b"/>
              <a:pathLst>
                <a:path w="3783" h="8994" extrusionOk="0">
                  <a:moveTo>
                    <a:pt x="2960" y="1"/>
                  </a:moveTo>
                  <a:lnTo>
                    <a:pt x="2758" y="376"/>
                  </a:lnTo>
                  <a:cubicBezTo>
                    <a:pt x="2483" y="852"/>
                    <a:pt x="2180" y="1300"/>
                    <a:pt x="1848" y="1718"/>
                  </a:cubicBezTo>
                  <a:cubicBezTo>
                    <a:pt x="2368" y="4014"/>
                    <a:pt x="1675" y="6424"/>
                    <a:pt x="0" y="8070"/>
                  </a:cubicBezTo>
                  <a:lnTo>
                    <a:pt x="621" y="8994"/>
                  </a:lnTo>
                  <a:cubicBezTo>
                    <a:pt x="2599" y="7738"/>
                    <a:pt x="3783" y="5558"/>
                    <a:pt x="3783" y="3234"/>
                  </a:cubicBezTo>
                  <a:cubicBezTo>
                    <a:pt x="3783" y="2108"/>
                    <a:pt x="3508" y="997"/>
                    <a:pt x="2960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3" name="Google Shape;21473;p69"/>
            <p:cNvSpPr/>
            <p:nvPr/>
          </p:nvSpPr>
          <p:spPr>
            <a:xfrm>
              <a:off x="7993210" y="3552822"/>
              <a:ext cx="213102" cy="170319"/>
            </a:xfrm>
            <a:custGeom>
              <a:avLst/>
              <a:gdLst/>
              <a:ahLst/>
              <a:cxnLst/>
              <a:rect l="l" t="t" r="r" b="b"/>
              <a:pathLst>
                <a:path w="8129" h="6497" extrusionOk="0">
                  <a:moveTo>
                    <a:pt x="3769" y="1"/>
                  </a:moveTo>
                  <a:lnTo>
                    <a:pt x="1" y="3191"/>
                  </a:lnTo>
                  <a:lnTo>
                    <a:pt x="116" y="3364"/>
                  </a:lnTo>
                  <a:cubicBezTo>
                    <a:pt x="1358" y="5313"/>
                    <a:pt x="3523" y="6497"/>
                    <a:pt x="5833" y="6497"/>
                  </a:cubicBezTo>
                  <a:cubicBezTo>
                    <a:pt x="6511" y="6497"/>
                    <a:pt x="7190" y="6396"/>
                    <a:pt x="7839" y="6194"/>
                  </a:cubicBezTo>
                  <a:lnTo>
                    <a:pt x="8128" y="6107"/>
                  </a:lnTo>
                  <a:lnTo>
                    <a:pt x="3769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4" name="Google Shape;21474;p69"/>
            <p:cNvSpPr/>
            <p:nvPr/>
          </p:nvSpPr>
          <p:spPr>
            <a:xfrm>
              <a:off x="8123027" y="3695484"/>
              <a:ext cx="83652" cy="27657"/>
            </a:xfrm>
            <a:custGeom>
              <a:avLst/>
              <a:gdLst/>
              <a:ahLst/>
              <a:cxnLst/>
              <a:rect l="l" t="t" r="r" b="b"/>
              <a:pathLst>
                <a:path w="3191" h="1055" extrusionOk="0">
                  <a:moveTo>
                    <a:pt x="2743" y="1"/>
                  </a:moveTo>
                  <a:cubicBezTo>
                    <a:pt x="1906" y="535"/>
                    <a:pt x="967" y="882"/>
                    <a:pt x="0" y="1011"/>
                  </a:cubicBezTo>
                  <a:cubicBezTo>
                    <a:pt x="289" y="1040"/>
                    <a:pt x="592" y="1055"/>
                    <a:pt x="881" y="1055"/>
                  </a:cubicBezTo>
                  <a:cubicBezTo>
                    <a:pt x="1675" y="1055"/>
                    <a:pt x="2454" y="925"/>
                    <a:pt x="3191" y="665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5" name="Google Shape;21475;p69"/>
            <p:cNvSpPr/>
            <p:nvPr/>
          </p:nvSpPr>
          <p:spPr>
            <a:xfrm>
              <a:off x="8091988" y="3529753"/>
              <a:ext cx="149871" cy="183190"/>
            </a:xfrm>
            <a:custGeom>
              <a:avLst/>
              <a:gdLst/>
              <a:ahLst/>
              <a:cxnLst/>
              <a:rect l="l" t="t" r="r" b="b"/>
              <a:pathLst>
                <a:path w="5717" h="6988" extrusionOk="0">
                  <a:moveTo>
                    <a:pt x="1184" y="0"/>
                  </a:moveTo>
                  <a:lnTo>
                    <a:pt x="1" y="881"/>
                  </a:lnTo>
                  <a:lnTo>
                    <a:pt x="4346" y="6987"/>
                  </a:lnTo>
                  <a:lnTo>
                    <a:pt x="4519" y="6929"/>
                  </a:lnTo>
                  <a:cubicBezTo>
                    <a:pt x="4865" y="6785"/>
                    <a:pt x="5183" y="6641"/>
                    <a:pt x="5500" y="6453"/>
                  </a:cubicBezTo>
                  <a:lnTo>
                    <a:pt x="5717" y="6323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6" name="Google Shape;21476;p69"/>
            <p:cNvSpPr/>
            <p:nvPr/>
          </p:nvSpPr>
          <p:spPr>
            <a:xfrm>
              <a:off x="8193781" y="3671654"/>
              <a:ext cx="48078" cy="41656"/>
            </a:xfrm>
            <a:custGeom>
              <a:avLst/>
              <a:gdLst/>
              <a:ahLst/>
              <a:cxnLst/>
              <a:rect l="l" t="t" r="r" b="b"/>
              <a:pathLst>
                <a:path w="1834" h="1589" extrusionOk="0">
                  <a:moveTo>
                    <a:pt x="1184" y="1"/>
                  </a:moveTo>
                  <a:cubicBezTo>
                    <a:pt x="824" y="361"/>
                    <a:pt x="434" y="665"/>
                    <a:pt x="1" y="939"/>
                  </a:cubicBezTo>
                  <a:lnTo>
                    <a:pt x="477" y="1588"/>
                  </a:lnTo>
                  <a:cubicBezTo>
                    <a:pt x="953" y="1415"/>
                    <a:pt x="1401" y="1184"/>
                    <a:pt x="1834" y="910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7" name="Google Shape;21477;p69"/>
            <p:cNvSpPr/>
            <p:nvPr/>
          </p:nvSpPr>
          <p:spPr>
            <a:xfrm>
              <a:off x="7976197" y="3452549"/>
              <a:ext cx="239553" cy="183951"/>
            </a:xfrm>
            <a:custGeom>
              <a:avLst/>
              <a:gdLst/>
              <a:ahLst/>
              <a:cxnLst/>
              <a:rect l="l" t="t" r="r" b="b"/>
              <a:pathLst>
                <a:path w="9138" h="7017" extrusionOk="0">
                  <a:moveTo>
                    <a:pt x="7954" y="0"/>
                  </a:moveTo>
                  <a:lnTo>
                    <a:pt x="0" y="5529"/>
                  </a:lnTo>
                  <a:lnTo>
                    <a:pt x="58" y="5746"/>
                  </a:lnTo>
                  <a:cubicBezTo>
                    <a:pt x="188" y="6107"/>
                    <a:pt x="347" y="6468"/>
                    <a:pt x="534" y="6800"/>
                  </a:cubicBezTo>
                  <a:lnTo>
                    <a:pt x="650" y="7016"/>
                  </a:lnTo>
                  <a:lnTo>
                    <a:pt x="9138" y="881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8" name="Google Shape;21478;p69"/>
            <p:cNvSpPr/>
            <p:nvPr/>
          </p:nvSpPr>
          <p:spPr>
            <a:xfrm>
              <a:off x="8168064" y="3365516"/>
              <a:ext cx="141928" cy="177607"/>
            </a:xfrm>
            <a:custGeom>
              <a:avLst/>
              <a:gdLst/>
              <a:ahLst/>
              <a:cxnLst/>
              <a:rect l="l" t="t" r="r" b="b"/>
              <a:pathLst>
                <a:path w="5414" h="6775" extrusionOk="0">
                  <a:moveTo>
                    <a:pt x="2700" y="0"/>
                  </a:moveTo>
                  <a:cubicBezTo>
                    <a:pt x="1198" y="0"/>
                    <a:pt x="0" y="1227"/>
                    <a:pt x="43" y="2729"/>
                  </a:cubicBezTo>
                  <a:cubicBezTo>
                    <a:pt x="43" y="4028"/>
                    <a:pt x="2122" y="6265"/>
                    <a:pt x="2541" y="6698"/>
                  </a:cubicBezTo>
                  <a:cubicBezTo>
                    <a:pt x="2584" y="6749"/>
                    <a:pt x="2645" y="6774"/>
                    <a:pt x="2707" y="6774"/>
                  </a:cubicBezTo>
                  <a:cubicBezTo>
                    <a:pt x="2768" y="6774"/>
                    <a:pt x="2829" y="6749"/>
                    <a:pt x="2873" y="6698"/>
                  </a:cubicBezTo>
                  <a:cubicBezTo>
                    <a:pt x="3291" y="6265"/>
                    <a:pt x="5370" y="4028"/>
                    <a:pt x="5370" y="2729"/>
                  </a:cubicBezTo>
                  <a:cubicBezTo>
                    <a:pt x="5413" y="1227"/>
                    <a:pt x="4201" y="0"/>
                    <a:pt x="27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9" name="Google Shape;21479;p69"/>
            <p:cNvSpPr/>
            <p:nvPr/>
          </p:nvSpPr>
          <p:spPr>
            <a:xfrm>
              <a:off x="8197189" y="3397944"/>
              <a:ext cx="73061" cy="62575"/>
            </a:xfrm>
            <a:custGeom>
              <a:avLst/>
              <a:gdLst/>
              <a:ahLst/>
              <a:cxnLst/>
              <a:rect l="l" t="t" r="r" b="b"/>
              <a:pathLst>
                <a:path w="2787" h="2387" extrusionOk="0">
                  <a:moveTo>
                    <a:pt x="1583" y="1"/>
                  </a:moveTo>
                  <a:cubicBezTo>
                    <a:pt x="1291" y="1"/>
                    <a:pt x="993" y="109"/>
                    <a:pt x="751" y="351"/>
                  </a:cubicBezTo>
                  <a:cubicBezTo>
                    <a:pt x="1" y="1102"/>
                    <a:pt x="535" y="2387"/>
                    <a:pt x="1589" y="2387"/>
                  </a:cubicBezTo>
                  <a:cubicBezTo>
                    <a:pt x="2253" y="2387"/>
                    <a:pt x="2787" y="1853"/>
                    <a:pt x="2787" y="1203"/>
                  </a:cubicBezTo>
                  <a:cubicBezTo>
                    <a:pt x="2787" y="479"/>
                    <a:pt x="2197" y="1"/>
                    <a:pt x="15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0" name="Google Shape;21480;p69"/>
            <p:cNvSpPr/>
            <p:nvPr/>
          </p:nvSpPr>
          <p:spPr>
            <a:xfrm>
              <a:off x="8025376" y="3423451"/>
              <a:ext cx="80270" cy="73402"/>
            </a:xfrm>
            <a:custGeom>
              <a:avLst/>
              <a:gdLst/>
              <a:ahLst/>
              <a:cxnLst/>
              <a:rect l="l" t="t" r="r" b="b"/>
              <a:pathLst>
                <a:path w="3062" h="2800" extrusionOk="0">
                  <a:moveTo>
                    <a:pt x="1662" y="1"/>
                  </a:moveTo>
                  <a:cubicBezTo>
                    <a:pt x="1107" y="1"/>
                    <a:pt x="566" y="325"/>
                    <a:pt x="347" y="908"/>
                  </a:cubicBezTo>
                  <a:cubicBezTo>
                    <a:pt x="1" y="1818"/>
                    <a:pt x="679" y="2799"/>
                    <a:pt x="1661" y="2799"/>
                  </a:cubicBezTo>
                  <a:cubicBezTo>
                    <a:pt x="2441" y="2799"/>
                    <a:pt x="3061" y="2179"/>
                    <a:pt x="3061" y="1399"/>
                  </a:cubicBezTo>
                  <a:cubicBezTo>
                    <a:pt x="3061" y="1284"/>
                    <a:pt x="2960" y="1183"/>
                    <a:pt x="2845" y="1183"/>
                  </a:cubicBezTo>
                  <a:lnTo>
                    <a:pt x="1964" y="1183"/>
                  </a:lnTo>
                  <a:cubicBezTo>
                    <a:pt x="1955" y="1182"/>
                    <a:pt x="1946" y="1181"/>
                    <a:pt x="1937" y="1181"/>
                  </a:cubicBezTo>
                  <a:cubicBezTo>
                    <a:pt x="1641" y="1181"/>
                    <a:pt x="1641" y="1631"/>
                    <a:pt x="1937" y="1631"/>
                  </a:cubicBezTo>
                  <a:cubicBezTo>
                    <a:pt x="1946" y="1631"/>
                    <a:pt x="1955" y="1631"/>
                    <a:pt x="1964" y="1630"/>
                  </a:cubicBezTo>
                  <a:lnTo>
                    <a:pt x="2599" y="1630"/>
                  </a:lnTo>
                  <a:cubicBezTo>
                    <a:pt x="2481" y="2112"/>
                    <a:pt x="2073" y="2358"/>
                    <a:pt x="1665" y="2358"/>
                  </a:cubicBezTo>
                  <a:cubicBezTo>
                    <a:pt x="1278" y="2358"/>
                    <a:pt x="892" y="2137"/>
                    <a:pt x="752" y="1688"/>
                  </a:cubicBezTo>
                  <a:cubicBezTo>
                    <a:pt x="528" y="1008"/>
                    <a:pt x="1072" y="437"/>
                    <a:pt x="1668" y="437"/>
                  </a:cubicBezTo>
                  <a:cubicBezTo>
                    <a:pt x="1882" y="437"/>
                    <a:pt x="2102" y="510"/>
                    <a:pt x="2296" y="677"/>
                  </a:cubicBezTo>
                  <a:cubicBezTo>
                    <a:pt x="2341" y="713"/>
                    <a:pt x="2388" y="729"/>
                    <a:pt x="2433" y="729"/>
                  </a:cubicBezTo>
                  <a:cubicBezTo>
                    <a:pt x="2601" y="729"/>
                    <a:pt x="2734" y="505"/>
                    <a:pt x="2585" y="345"/>
                  </a:cubicBezTo>
                  <a:cubicBezTo>
                    <a:pt x="2314" y="111"/>
                    <a:pt x="1985" y="1"/>
                    <a:pt x="16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1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485" name="Google Shape;21485;p70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51063" y="2123075"/>
            <a:ext cx="2241874" cy="897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Immunology Clinical Case by Slides Go">
  <a:themeElements>
    <a:clrScheme name="Simple Light">
      <a:dk1>
        <a:srgbClr val="000000"/>
      </a:dk1>
      <a:lt1>
        <a:srgbClr val="FFFFFF"/>
      </a:lt1>
      <a:dk2>
        <a:srgbClr val="44637F"/>
      </a:dk2>
      <a:lt2>
        <a:srgbClr val="EBF2F2"/>
      </a:lt2>
      <a:accent1>
        <a:srgbClr val="4F6F8C"/>
      </a:accent1>
      <a:accent2>
        <a:srgbClr val="495F8C"/>
      </a:accent2>
      <a:accent3>
        <a:srgbClr val="A1B2C2"/>
      </a:accent3>
      <a:accent4>
        <a:srgbClr val="A8BBBF"/>
      </a:accent4>
      <a:accent5>
        <a:srgbClr val="CFDAE2"/>
      </a:accent5>
      <a:accent6>
        <a:srgbClr val="ECF0F3"/>
      </a:accent6>
      <a:hlink>
        <a:srgbClr val="4F6F8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Application>Microsoft Office PowerPoint</Application>
  <PresentationFormat>On-screen Show (16:9)</PresentationFormat>
  <Slides>93</Slides>
  <Notes>76</Notes>
  <HiddenSlides>0</HiddenSlides>
  <ScaleCrop>false</ScaleCrop>
  <HeadingPairs>
    <vt:vector size="4" baseType="variant">
      <vt:variant>
        <vt:lpstr>Theme</vt:lpstr>
      </vt:variant>
      <vt:variant>
        <vt:i4>2</vt:i4>
      </vt:variant>
      <vt:variant>
        <vt:lpstr>Slide Titles</vt:lpstr>
      </vt:variant>
      <vt:variant>
        <vt:i4>93</vt:i4>
      </vt:variant>
    </vt:vector>
  </HeadingPairs>
  <TitlesOfParts>
    <vt:vector size="95" baseType="lpstr">
      <vt:lpstr>Immunology Clinical Case by Slides Go</vt:lpstr>
      <vt:lpstr>Slidesgo Final Pages</vt:lpstr>
      <vt:lpstr>Do I look different or am I just ovary-acting? </vt:lpstr>
      <vt:lpstr>Case 1</vt:lpstr>
      <vt:lpstr>Case 1</vt:lpstr>
      <vt:lpstr>Case 1</vt:lpstr>
      <vt:lpstr>Case 1</vt:lpstr>
      <vt:lpstr>Case 1</vt:lpstr>
      <vt:lpstr>December 2017: Left ovarian steroid cell tumour</vt:lpstr>
      <vt:lpstr>Case 1</vt:lpstr>
      <vt:lpstr>Case 1</vt:lpstr>
      <vt:lpstr>Case 1</vt:lpstr>
      <vt:lpstr>Examination</vt:lpstr>
      <vt:lpstr>PowerPoint Presentation</vt:lpstr>
      <vt:lpstr>PowerPoint Presentation</vt:lpstr>
      <vt:lpstr>PowerPoint Presentation</vt:lpstr>
      <vt:lpstr>Case 1</vt:lpstr>
      <vt:lpstr>August 2021: Diagnostic Laparoscopy</vt:lpstr>
      <vt:lpstr>PowerPoint Presentation</vt:lpstr>
      <vt:lpstr>August 2021: Diagnostic Laparoscopy</vt:lpstr>
      <vt:lpstr>August 2021: Diagnostic Laparoscopy</vt:lpstr>
      <vt:lpstr>Progress on Dagarelix  (pure GnRH antagonist) </vt:lpstr>
      <vt:lpstr>Abdomen   August 2021                                          February 2022</vt:lpstr>
      <vt:lpstr>Progress on Dagarelix  (pure GnRH antagonist) </vt:lpstr>
      <vt:lpstr>Case 2</vt:lpstr>
      <vt:lpstr>Case 2</vt:lpstr>
      <vt:lpstr>Case 2</vt:lpstr>
      <vt:lpstr>Examination</vt:lpstr>
      <vt:lpstr>PowerPoint Presentation</vt:lpstr>
      <vt:lpstr>PowerPoint Presentation</vt:lpstr>
      <vt:lpstr>Androgen screen…</vt:lpstr>
      <vt:lpstr>Androgen screen…</vt:lpstr>
      <vt:lpstr>Other Investigations</vt:lpstr>
      <vt:lpstr>PowerPoint Presentation</vt:lpstr>
      <vt:lpstr>PowerPoint Presentation</vt:lpstr>
      <vt:lpstr>PowerPoint Presentation</vt:lpstr>
      <vt:lpstr>Presumptive Diagnosis:  Ovarian Hyperthecosis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Contents</vt:lpstr>
      <vt:lpstr>Ovarian Steroidogenesis</vt:lpstr>
      <vt:lpstr>PowerPoint Presentation</vt:lpstr>
      <vt:lpstr>PowerPoint Presentation</vt:lpstr>
      <vt:lpstr>PowerPoint Presentation</vt:lpstr>
      <vt:lpstr>PowerPoint Presentation</vt:lpstr>
      <vt:lpstr>Hyperandrogenism in Women</vt:lpstr>
      <vt:lpstr>Causes of Hyperandrogenism</vt:lpstr>
      <vt:lpstr>Hyperandrogenism after menopause</vt:lpstr>
      <vt:lpstr>Hyperandrogenism after menopause</vt:lpstr>
      <vt:lpstr>Hyperandrogenism after menopause</vt:lpstr>
      <vt:lpstr>PowerPoint Presentation</vt:lpstr>
      <vt:lpstr>Steroid Cell Tumours</vt:lpstr>
      <vt:lpstr>Steroid Cell Tumours</vt:lpstr>
      <vt:lpstr>Steroid Cell Tumours</vt:lpstr>
      <vt:lpstr>Steroid Cell Tumours</vt:lpstr>
      <vt:lpstr>Ovarian Hyperthecosis</vt:lpstr>
      <vt:lpstr>Ovarian Hyperthecosis</vt:lpstr>
      <vt:lpstr>Ovarian Hyperthecosis</vt:lpstr>
      <vt:lpstr>Ovarian Hyperthecosis</vt:lpstr>
      <vt:lpstr>Ovarian Hyperthecosis</vt:lpstr>
      <vt:lpstr>GnRH Analogs</vt:lpstr>
      <vt:lpstr>GnRH based treatments</vt:lpstr>
      <vt:lpstr>GnRH based treatments</vt:lpstr>
      <vt:lpstr>GnRH based treatments</vt:lpstr>
      <vt:lpstr>Dagarelix</vt:lpstr>
      <vt:lpstr>Conclusions</vt:lpstr>
      <vt:lpstr>References</vt:lpstr>
      <vt:lpstr>Thank you</vt:lpstr>
      <vt:lpstr>Use of GnRH agonists in steroid cell tumours</vt:lpstr>
      <vt:lpstr>Use of GnRH agonists in steroid cell tumours</vt:lpstr>
      <vt:lpstr>PowerPoint Presentation</vt:lpstr>
      <vt:lpstr>PowerPoint Presentation</vt:lpstr>
      <vt:lpstr>PowerPoint Presentation</vt:lpstr>
      <vt:lpstr>Alternative Resources</vt:lpstr>
      <vt:lpstr>Fonts &amp; colors used</vt:lpstr>
      <vt:lpstr>Use our editable graphic resources...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Medical Infographics</vt:lpstr>
      <vt:lpstr>PowerPoint Presentation</vt:lpstr>
      <vt:lpstr>PowerPoint Presentation</vt:lpstr>
      <vt:lpstr>...and our sets of editable icons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Do I look different or am I just ovary-acting? </dc:title>
  <cp:lastModifiedBy>Caitlin Corkhill</cp:lastModifiedBy>
  <cp:revision>14</cp:revision>
  <dcterms:modified xsi:type="dcterms:W3CDTF">2022-03-28T07:39:52Z</dcterms:modified>
</cp:coreProperties>
</file>